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1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2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4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2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4.1csv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4.2csv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6csv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7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ayap\OneDrive\Desktop\excel%20files%20for%20ppt\sales%208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jayap\OneDrive\Desktop\excel%20files%20for%20ppt\sales2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jayap\OneDrive\Desktop\excel%20files%20for%20ppt\sales%203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b="1"/>
              <a:t>Revenue YoY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'sales 4csv'!$A$2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'sales 4csv'!$B$1</c:f>
              <c:strCache>
                <c:ptCount val="1"/>
                <c:pt idx="0">
                  <c:v>revenue</c:v>
                </c:pt>
              </c:strCache>
            </c:strRef>
          </c:cat>
          <c:val>
            <c:numRef>
              <c:f>'sales 4csv'!$B$2</c:f>
              <c:numCache>
                <c:formatCode>General</c:formatCode>
                <c:ptCount val="1"/>
                <c:pt idx="0">
                  <c:v>282438.8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5A-478C-A43F-E747901A0BE3}"/>
            </c:ext>
          </c:extLst>
        </c:ser>
        <c:ser>
          <c:idx val="1"/>
          <c:order val="1"/>
          <c:tx>
            <c:strRef>
              <c:f>'sales 4csv'!$A$3</c:f>
              <c:strCache>
                <c:ptCount val="1"/>
                <c:pt idx="0">
                  <c:v>2013</c:v>
                </c:pt>
              </c:strCache>
            </c:strRef>
          </c:tx>
          <c:spPr>
            <a:solidFill>
              <a:schemeClr val="accent3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'sales 4csv'!$B$1</c:f>
              <c:strCache>
                <c:ptCount val="1"/>
                <c:pt idx="0">
                  <c:v>revenue</c:v>
                </c:pt>
              </c:strCache>
            </c:strRef>
          </c:cat>
          <c:val>
            <c:numRef>
              <c:f>'sales 4csv'!$B$3</c:f>
              <c:numCache>
                <c:formatCode>General</c:formatCode>
                <c:ptCount val="1"/>
                <c:pt idx="0">
                  <c:v>577522.67000000004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5A-478C-A43F-E747901A0BE3}"/>
            </c:ext>
          </c:extLst>
        </c:ser>
        <c:ser>
          <c:idx val="2"/>
          <c:order val="2"/>
          <c:tx>
            <c:strRef>
              <c:f>'sales 4csv'!$A$4</c:f>
              <c:strCache>
                <c:ptCount val="1"/>
                <c:pt idx="0">
                  <c:v>2014</c:v>
                </c:pt>
              </c:strCache>
            </c:strRef>
          </c:tx>
          <c:spPr>
            <a:solidFill>
              <a:schemeClr val="accent5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'sales 4csv'!$B$1</c:f>
              <c:strCache>
                <c:ptCount val="1"/>
                <c:pt idx="0">
                  <c:v>revenue</c:v>
                </c:pt>
              </c:strCache>
            </c:strRef>
          </c:cat>
          <c:val>
            <c:numRef>
              <c:f>'sales 4csv'!$B$4</c:f>
              <c:numCache>
                <c:formatCode>General</c:formatCode>
                <c:ptCount val="1"/>
                <c:pt idx="0">
                  <c:v>494497.12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E5A-478C-A43F-E747901A0B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26273792"/>
        <c:axId val="1180122608"/>
      </c:barChart>
      <c:catAx>
        <c:axId val="15262737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0122608"/>
        <c:crosses val="autoZero"/>
        <c:auto val="1"/>
        <c:lblAlgn val="ctr"/>
        <c:lblOffset val="100"/>
        <c:noMultiLvlLbl val="0"/>
      </c:catAx>
      <c:valAx>
        <c:axId val="118012260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6273792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5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3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b="1"/>
              <a:t>Sales Revenue on Monthly Basis over Years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4091043307086619E-2"/>
          <c:y val="0.1300555119547625"/>
          <c:w val="0.88405837325164638"/>
          <c:h val="0.586573172818342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'sales 4.2csv'!$A$2</c:f>
              <c:strCache>
                <c:ptCount val="1"/>
                <c:pt idx="0">
                  <c:v>January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4.2csv'!$C$2:$E$2</c:f>
              <c:numCache>
                <c:formatCode>General</c:formatCode>
                <c:ptCount val="3"/>
                <c:pt idx="0">
                  <c:v>0</c:v>
                </c:pt>
                <c:pt idx="1">
                  <c:v>12429</c:v>
                </c:pt>
                <c:pt idx="2">
                  <c:v>24449.7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AEB1-4C1D-9CAD-8C80A45772DF}"/>
            </c:ext>
          </c:extLst>
        </c:ser>
        <c:ser>
          <c:idx val="1"/>
          <c:order val="1"/>
          <c:tx>
            <c:strRef>
              <c:f>'sales 4.2csv'!$A$3</c:f>
              <c:strCache>
                <c:ptCount val="1"/>
                <c:pt idx="0">
                  <c:v>February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4.2csv'!$C$3:$E$3</c:f>
              <c:numCache>
                <c:formatCode>General</c:formatCode>
                <c:ptCount val="3"/>
                <c:pt idx="0">
                  <c:v>0</c:v>
                </c:pt>
                <c:pt idx="1">
                  <c:v>14742.6</c:v>
                </c:pt>
                <c:pt idx="2">
                  <c:v>17838.900000000001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AEB1-4C1D-9CAD-8C80A45772DF}"/>
            </c:ext>
          </c:extLst>
        </c:ser>
        <c:ser>
          <c:idx val="2"/>
          <c:order val="2"/>
          <c:tx>
            <c:strRef>
              <c:f>'sales 4.2csv'!$A$4</c:f>
              <c:strCache>
                <c:ptCount val="1"/>
                <c:pt idx="0">
                  <c:v>March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4.2csv'!$C$4:$E$4</c:f>
              <c:numCache>
                <c:formatCode>General</c:formatCode>
                <c:ptCount val="3"/>
                <c:pt idx="0">
                  <c:v>0</c:v>
                </c:pt>
                <c:pt idx="1">
                  <c:v>29374</c:v>
                </c:pt>
                <c:pt idx="2">
                  <c:v>22196.6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AEB1-4C1D-9CAD-8C80A45772DF}"/>
            </c:ext>
          </c:extLst>
        </c:ser>
        <c:ser>
          <c:idx val="3"/>
          <c:order val="3"/>
          <c:tx>
            <c:strRef>
              <c:f>'sales 4.2csv'!$A$5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4.2csv'!$C$5:$E$5</c:f>
              <c:numCache>
                <c:formatCode>General</c:formatCode>
                <c:ptCount val="3"/>
                <c:pt idx="0">
                  <c:v>0</c:v>
                </c:pt>
                <c:pt idx="1">
                  <c:v>18057.5</c:v>
                </c:pt>
                <c:pt idx="2">
                  <c:v>18978.46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3-AEB1-4C1D-9CAD-8C80A45772DF}"/>
            </c:ext>
          </c:extLst>
        </c:ser>
        <c:ser>
          <c:idx val="4"/>
          <c:order val="4"/>
          <c:tx>
            <c:strRef>
              <c:f>'sales 4.2csv'!$A$6</c:f>
              <c:strCache>
                <c:ptCount val="1"/>
                <c:pt idx="0">
                  <c:v>May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4.2csv'!$C$6:$E$6</c:f>
              <c:numCache>
                <c:formatCode>General</c:formatCode>
                <c:ptCount val="3"/>
                <c:pt idx="0">
                  <c:v>0</c:v>
                </c:pt>
                <c:pt idx="1">
                  <c:v>11511.5</c:v>
                </c:pt>
                <c:pt idx="2">
                  <c:v>9091.7999999999993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AEB1-4C1D-9CAD-8C80A45772DF}"/>
            </c:ext>
          </c:extLst>
        </c:ser>
        <c:ser>
          <c:idx val="5"/>
          <c:order val="5"/>
          <c:tx>
            <c:strRef>
              <c:f>'sales 4.2csv'!$A$7</c:f>
              <c:strCache>
                <c:ptCount val="1"/>
                <c:pt idx="0">
                  <c:v>June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4.2csv'!$C$7:$E$7</c:f>
              <c:numCache>
                <c:formatCode>General</c:formatCode>
                <c:ptCount val="3"/>
                <c:pt idx="0">
                  <c:v>0</c:v>
                </c:pt>
                <c:pt idx="1">
                  <c:v>15466.9</c:v>
                </c:pt>
                <c:pt idx="2">
                  <c:v>10045.799999999999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5-AEB1-4C1D-9CAD-8C80A45772DF}"/>
            </c:ext>
          </c:extLst>
        </c:ser>
        <c:ser>
          <c:idx val="6"/>
          <c:order val="6"/>
          <c:tx>
            <c:strRef>
              <c:f>'sales 4.2csv'!$A$8</c:f>
              <c:strCache>
                <c:ptCount val="1"/>
                <c:pt idx="0">
                  <c:v>July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4.2csv'!$C$8:$E$8</c:f>
              <c:numCache>
                <c:formatCode>General</c:formatCode>
                <c:ptCount val="3"/>
                <c:pt idx="0">
                  <c:v>10830.6</c:v>
                </c:pt>
                <c:pt idx="1">
                  <c:v>17056.55</c:v>
                </c:pt>
                <c:pt idx="2">
                  <c:v>26670.45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6-AEB1-4C1D-9CAD-8C80A45772DF}"/>
            </c:ext>
          </c:extLst>
        </c:ser>
        <c:ser>
          <c:idx val="7"/>
          <c:order val="7"/>
          <c:tx>
            <c:strRef>
              <c:f>'sales 4.2csv'!$A$9</c:f>
              <c:strCache>
                <c:ptCount val="1"/>
                <c:pt idx="0">
                  <c:v>August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4.2csv'!$C$9:$E$9</c:f>
              <c:numCache>
                <c:formatCode>General</c:formatCode>
                <c:ptCount val="3"/>
                <c:pt idx="0">
                  <c:v>9560.7000000000007</c:v>
                </c:pt>
                <c:pt idx="1">
                  <c:v>12107.93</c:v>
                </c:pt>
                <c:pt idx="2">
                  <c:v>35210.800000000003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7-AEB1-4C1D-9CAD-8C80A45772DF}"/>
            </c:ext>
          </c:extLst>
        </c:ser>
        <c:ser>
          <c:idx val="8"/>
          <c:order val="8"/>
          <c:tx>
            <c:strRef>
              <c:f>'sales 4.2csv'!$A$10</c:f>
              <c:strCache>
                <c:ptCount val="1"/>
                <c:pt idx="0">
                  <c:v>September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4.2csv'!$C$10:$E$10</c:f>
              <c:numCache>
                <c:formatCode>General</c:formatCode>
                <c:ptCount val="3"/>
                <c:pt idx="0">
                  <c:v>17049.2</c:v>
                </c:pt>
                <c:pt idx="1">
                  <c:v>24848.7</c:v>
                </c:pt>
                <c:pt idx="2">
                  <c:v>11186.25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8-AEB1-4C1D-9CAD-8C80A45772DF}"/>
            </c:ext>
          </c:extLst>
        </c:ser>
        <c:ser>
          <c:idx val="9"/>
          <c:order val="9"/>
          <c:tx>
            <c:strRef>
              <c:f>'sales 4.2csv'!$A$11</c:f>
              <c:strCache>
                <c:ptCount val="1"/>
                <c:pt idx="0">
                  <c:v>October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4.2csv'!$C$11:$E$11</c:f>
              <c:numCache>
                <c:formatCode>General</c:formatCode>
                <c:ptCount val="3"/>
                <c:pt idx="0">
                  <c:v>20088.400000000001</c:v>
                </c:pt>
                <c:pt idx="1">
                  <c:v>15156.9</c:v>
                </c:pt>
                <c:pt idx="2">
                  <c:v>8779.9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9-AEB1-4C1D-9CAD-8C80A45772DF}"/>
            </c:ext>
          </c:extLst>
        </c:ser>
        <c:ser>
          <c:idx val="10"/>
          <c:order val="10"/>
          <c:tx>
            <c:strRef>
              <c:f>'sales 4.2csv'!$A$12</c:f>
              <c:strCache>
                <c:ptCount val="1"/>
                <c:pt idx="0">
                  <c:v>November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4.2csv'!$C$12:$E$12</c:f>
              <c:numCache>
                <c:formatCode>General</c:formatCode>
                <c:ptCount val="3"/>
                <c:pt idx="0">
                  <c:v>16325.4</c:v>
                </c:pt>
                <c:pt idx="1">
                  <c:v>13317.1</c:v>
                </c:pt>
                <c:pt idx="2">
                  <c:v>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A-AEB1-4C1D-9CAD-8C80A45772DF}"/>
            </c:ext>
          </c:extLst>
        </c:ser>
        <c:ser>
          <c:idx val="11"/>
          <c:order val="11"/>
          <c:tx>
            <c:strRef>
              <c:f>'sales 4.2csv'!$A$13</c:f>
              <c:strCache>
                <c:ptCount val="1"/>
                <c:pt idx="0">
                  <c:v>December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4.2csv'!$C$1:$E$1</c:f>
              <c:strCache>
                <c:ptCount val="3"/>
                <c:pt idx="0">
                  <c:v>year2012</c:v>
                </c:pt>
                <c:pt idx="1">
                  <c:v>year2013</c:v>
                </c:pt>
                <c:pt idx="2">
                  <c:v>year2014</c:v>
                </c:pt>
              </c:strCache>
              <c:extLst/>
            </c:strRef>
          </c:cat>
          <c:val>
            <c:numRef>
              <c:f>'sales 4.2csv'!$C$13:$E$13</c:f>
              <c:numCache>
                <c:formatCode>General</c:formatCode>
                <c:ptCount val="3"/>
                <c:pt idx="0">
                  <c:v>18257.400000000001</c:v>
                </c:pt>
                <c:pt idx="1">
                  <c:v>14530.97</c:v>
                </c:pt>
                <c:pt idx="2">
                  <c:v>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B-AEB1-4C1D-9CAD-8C80A45772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975776"/>
        <c:axId val="1316222720"/>
      </c:barChart>
      <c:catAx>
        <c:axId val="18975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6222720"/>
        <c:crosses val="autoZero"/>
        <c:auto val="1"/>
        <c:lblAlgn val="ctr"/>
        <c:lblOffset val="100"/>
        <c:noMultiLvlLbl val="0"/>
      </c:catAx>
      <c:valAx>
        <c:axId val="13162227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75776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aseline="0" dirty="0"/>
              <a:t> </a:t>
            </a:r>
            <a:r>
              <a:rPr lang="en-IN" sz="1600" b="1" baseline="0" dirty="0"/>
              <a:t>Products sold by company across the world </a:t>
            </a:r>
            <a:endParaRPr lang="en-IN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7969816251696495E-2"/>
          <c:y val="8.3310658409192495E-2"/>
          <c:w val="0.95894257763634461"/>
          <c:h val="0.4667361125820393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'sales 6csv'!$A$2</c:f>
              <c:strCache>
                <c:ptCount val="1"/>
                <c:pt idx="0">
                  <c:v>Exotic Liquids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6csv'!$B$2:$Q$2</c:f>
              <c:numCache>
                <c:formatCode>General</c:formatCode>
                <c:ptCount val="16"/>
                <c:pt idx="0">
                  <c:v>3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16-4E40-A7B5-0D1E7C6AAF1F}"/>
            </c:ext>
          </c:extLst>
        </c:ser>
        <c:ser>
          <c:idx val="1"/>
          <c:order val="1"/>
          <c:tx>
            <c:strRef>
              <c:f>'sales 6csv'!$A$3</c:f>
              <c:strCache>
                <c:ptCount val="1"/>
                <c:pt idx="0">
                  <c:v>New Orleans Cajun Delights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6csv'!$B$3:$Q$3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4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16-4E40-A7B5-0D1E7C6AAF1F}"/>
            </c:ext>
          </c:extLst>
        </c:ser>
        <c:ser>
          <c:idx val="2"/>
          <c:order val="2"/>
          <c:tx>
            <c:strRef>
              <c:f>'sales 6csv'!$A$4</c:f>
              <c:strCache>
                <c:ptCount val="1"/>
                <c:pt idx="0">
                  <c:v>Grandma Kelly's Homestead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6csv'!$B$4:$Q$4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3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316-4E40-A7B5-0D1E7C6AAF1F}"/>
            </c:ext>
          </c:extLst>
        </c:ser>
        <c:ser>
          <c:idx val="3"/>
          <c:order val="3"/>
          <c:tx>
            <c:strRef>
              <c:f>'sales 6csv'!$A$5</c:f>
              <c:strCache>
                <c:ptCount val="1"/>
                <c:pt idx="0">
                  <c:v>Tokyo Traders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6csv'!$B$5:$Q$5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3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316-4E40-A7B5-0D1E7C6AAF1F}"/>
            </c:ext>
          </c:extLst>
        </c:ser>
        <c:ser>
          <c:idx val="4"/>
          <c:order val="4"/>
          <c:tx>
            <c:strRef>
              <c:f>'sales 6csv'!$A$6</c:f>
              <c:strCache>
                <c:ptCount val="1"/>
                <c:pt idx="0">
                  <c:v>Cooperativa de Quesos 'Las Cabras'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6csv'!$B$6:$Q$6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2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316-4E40-A7B5-0D1E7C6AAF1F}"/>
            </c:ext>
          </c:extLst>
        </c:ser>
        <c:ser>
          <c:idx val="5"/>
          <c:order val="5"/>
          <c:tx>
            <c:strRef>
              <c:f>'sales 6csv'!$A$7</c:f>
              <c:strCache>
                <c:ptCount val="1"/>
                <c:pt idx="0">
                  <c:v>Mayumi's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6csv'!$B$7:$Q$7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3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316-4E40-A7B5-0D1E7C6AAF1F}"/>
            </c:ext>
          </c:extLst>
        </c:ser>
        <c:ser>
          <c:idx val="6"/>
          <c:order val="6"/>
          <c:tx>
            <c:strRef>
              <c:f>'sales 6csv'!$A$8</c:f>
              <c:strCache>
                <c:ptCount val="1"/>
                <c:pt idx="0">
                  <c:v>Pavlova, Ltd.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6csv'!$B$8:$Q$8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5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316-4E40-A7B5-0D1E7C6AAF1F}"/>
            </c:ext>
          </c:extLst>
        </c:ser>
        <c:ser>
          <c:idx val="7"/>
          <c:order val="7"/>
          <c:tx>
            <c:strRef>
              <c:f>'sales 6csv'!$A$9</c:f>
              <c:strCache>
                <c:ptCount val="1"/>
                <c:pt idx="0">
                  <c:v>Specialty Biscuits, Ltd.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6csv'!$B$9:$Q$9</c:f>
              <c:numCache>
                <c:formatCode>General</c:formatCode>
                <c:ptCount val="16"/>
                <c:pt idx="0">
                  <c:v>4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316-4E40-A7B5-0D1E7C6AAF1F}"/>
            </c:ext>
          </c:extLst>
        </c:ser>
        <c:ser>
          <c:idx val="8"/>
          <c:order val="8"/>
          <c:tx>
            <c:strRef>
              <c:f>'sales 6csv'!$A$10</c:f>
              <c:strCache>
                <c:ptCount val="1"/>
                <c:pt idx="0">
                  <c:v>PB KnÃ¤ckebrÃ¶d AB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6csv'!$B$10:$Q$10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2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316-4E40-A7B5-0D1E7C6AAF1F}"/>
            </c:ext>
          </c:extLst>
        </c:ser>
        <c:ser>
          <c:idx val="9"/>
          <c:order val="9"/>
          <c:tx>
            <c:strRef>
              <c:f>'sales 6csv'!$A$11</c:f>
              <c:strCache>
                <c:ptCount val="1"/>
                <c:pt idx="0">
                  <c:v>Refrescos Americanas LTDA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6csv'!$B$11:$Q$11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A316-4E40-A7B5-0D1E7C6AAF1F}"/>
            </c:ext>
          </c:extLst>
        </c:ser>
        <c:ser>
          <c:idx val="10"/>
          <c:order val="10"/>
          <c:tx>
            <c:strRef>
              <c:f>'sales 6csv'!$A$12</c:f>
              <c:strCache>
                <c:ptCount val="1"/>
                <c:pt idx="0">
                  <c:v>Heli SÃ¼ÃŸwaren GmbH &amp; Co. KG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6csv'!$B$12:$Q$12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3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316-4E40-A7B5-0D1E7C6AAF1F}"/>
            </c:ext>
          </c:extLst>
        </c:ser>
        <c:ser>
          <c:idx val="11"/>
          <c:order val="11"/>
          <c:tx>
            <c:strRef>
              <c:f>'sales 6csv'!$A$13</c:f>
              <c:strCache>
                <c:ptCount val="1"/>
                <c:pt idx="0">
                  <c:v>Plutzer LebensmittelgroÃŸmÃ¤rkte AG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6csv'!$B$13:$Q$13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5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A316-4E40-A7B5-0D1E7C6AAF1F}"/>
            </c:ext>
          </c:extLst>
        </c:ser>
        <c:ser>
          <c:idx val="12"/>
          <c:order val="12"/>
          <c:tx>
            <c:strRef>
              <c:f>'sales 6csv'!$A$14</c:f>
              <c:strCache>
                <c:ptCount val="1"/>
                <c:pt idx="0">
                  <c:v>Nord-Ost-Fisch Handelsgesellschaft mbH</c:v>
                </c:pt>
              </c:strCache>
            </c:strRef>
          </c:tx>
          <c:spPr>
            <a:solidFill>
              <a:schemeClr val="accent1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6csv'!$B$14:$Q$14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A316-4E40-A7B5-0D1E7C6AAF1F}"/>
            </c:ext>
          </c:extLst>
        </c:ser>
        <c:ser>
          <c:idx val="13"/>
          <c:order val="13"/>
          <c:tx>
            <c:strRef>
              <c:f>'sales 6csv'!$A$15</c:f>
              <c:strCache>
                <c:ptCount val="1"/>
                <c:pt idx="0">
                  <c:v>Formaggi Fortini s.r.l.</c:v>
                </c:pt>
              </c:strCache>
            </c:strRef>
          </c:tx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6csv'!$B$15:$Q$15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3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A316-4E40-A7B5-0D1E7C6AAF1F}"/>
            </c:ext>
          </c:extLst>
        </c:ser>
        <c:ser>
          <c:idx val="14"/>
          <c:order val="14"/>
          <c:tx>
            <c:strRef>
              <c:f>'sales 6csv'!$A$16</c:f>
              <c:strCache>
                <c:ptCount val="1"/>
                <c:pt idx="0">
                  <c:v>Norske Meierier</c:v>
                </c:pt>
              </c:strCache>
            </c:strRef>
          </c:tx>
          <c:spPr>
            <a:solidFill>
              <a:schemeClr val="accent3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6csv'!$B$16:$Q$16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A316-4E40-A7B5-0D1E7C6AAF1F}"/>
            </c:ext>
          </c:extLst>
        </c:ser>
        <c:ser>
          <c:idx val="15"/>
          <c:order val="15"/>
          <c:tx>
            <c:strRef>
              <c:f>'sales 6csv'!$A$17</c:f>
              <c:strCache>
                <c:ptCount val="1"/>
                <c:pt idx="0">
                  <c:v>Bigfoot Breweries</c:v>
                </c:pt>
              </c:strCache>
            </c:strRef>
          </c:tx>
          <c:spPr>
            <a:solidFill>
              <a:schemeClr val="accent4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6csv'!$B$17:$Q$17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3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A316-4E40-A7B5-0D1E7C6AAF1F}"/>
            </c:ext>
          </c:extLst>
        </c:ser>
        <c:ser>
          <c:idx val="16"/>
          <c:order val="16"/>
          <c:tx>
            <c:strRef>
              <c:f>'sales 6csv'!$A$18</c:f>
              <c:strCache>
                <c:ptCount val="1"/>
                <c:pt idx="0">
                  <c:v>Svensk SjÃ¶fÃ¶da AB</c:v>
                </c:pt>
              </c:strCache>
            </c:strRef>
          </c:tx>
          <c:spPr>
            <a:solidFill>
              <a:schemeClr val="accent5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6csv'!$B$18:$Q$18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3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A316-4E40-A7B5-0D1E7C6AAF1F}"/>
            </c:ext>
          </c:extLst>
        </c:ser>
        <c:ser>
          <c:idx val="17"/>
          <c:order val="17"/>
          <c:tx>
            <c:strRef>
              <c:f>'sales 6csv'!$A$19</c:f>
              <c:strCache>
                <c:ptCount val="1"/>
                <c:pt idx="0">
                  <c:v>Aux joyeux ecclÃ©siastiques</c:v>
                </c:pt>
              </c:strCache>
            </c:strRef>
          </c:tx>
          <c:spPr>
            <a:solidFill>
              <a:schemeClr val="accent6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6csv'!$B$19:$Q$19</c:f>
              <c:numCache>
                <c:formatCode>General</c:formatCode>
                <c:ptCount val="16"/>
                <c:pt idx="0">
                  <c:v>0</c:v>
                </c:pt>
                <c:pt idx="1">
                  <c:v>2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A316-4E40-A7B5-0D1E7C6AAF1F}"/>
            </c:ext>
          </c:extLst>
        </c:ser>
        <c:ser>
          <c:idx val="18"/>
          <c:order val="18"/>
          <c:tx>
            <c:strRef>
              <c:f>'sales 6csv'!$A$20</c:f>
              <c:strCache>
                <c:ptCount val="1"/>
                <c:pt idx="0">
                  <c:v>New England Seafood Cannery</c:v>
                </c:pt>
              </c:strCache>
            </c:strRef>
          </c:tx>
          <c:spPr>
            <a:solidFill>
              <a:schemeClr val="accent1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6csv'!$B$20:$Q$20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2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A316-4E40-A7B5-0D1E7C6AAF1F}"/>
            </c:ext>
          </c:extLst>
        </c:ser>
        <c:ser>
          <c:idx val="19"/>
          <c:order val="19"/>
          <c:tx>
            <c:strRef>
              <c:f>'sales 6csv'!$A$21</c:f>
              <c:strCache>
                <c:ptCount val="1"/>
                <c:pt idx="0">
                  <c:v>Leka Trading</c:v>
                </c:pt>
              </c:strCache>
            </c:strRef>
          </c:tx>
          <c:spPr>
            <a:solidFill>
              <a:schemeClr val="accent2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6csv'!$B$21:$Q$21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3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A316-4E40-A7B5-0D1E7C6AAF1F}"/>
            </c:ext>
          </c:extLst>
        </c:ser>
        <c:ser>
          <c:idx val="20"/>
          <c:order val="20"/>
          <c:tx>
            <c:strRef>
              <c:f>'sales 6csv'!$A$22</c:f>
              <c:strCache>
                <c:ptCount val="1"/>
                <c:pt idx="0">
                  <c:v>Lyngbysild</c:v>
                </c:pt>
              </c:strCache>
            </c:strRef>
          </c:tx>
          <c:spPr>
            <a:solidFill>
              <a:schemeClr val="accent3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6csv'!$B$22:$Q$22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2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A316-4E40-A7B5-0D1E7C6AAF1F}"/>
            </c:ext>
          </c:extLst>
        </c:ser>
        <c:ser>
          <c:idx val="21"/>
          <c:order val="21"/>
          <c:tx>
            <c:strRef>
              <c:f>'sales 6csv'!$A$23</c:f>
              <c:strCache>
                <c:ptCount val="1"/>
                <c:pt idx="0">
                  <c:v>Zaanse Snoepfabriek</c:v>
                </c:pt>
              </c:strCache>
            </c:strRef>
          </c:tx>
          <c:spPr>
            <a:solidFill>
              <a:schemeClr val="accent4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6csv'!$B$23:$Q$23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3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A316-4E40-A7B5-0D1E7C6AAF1F}"/>
            </c:ext>
          </c:extLst>
        </c:ser>
        <c:ser>
          <c:idx val="22"/>
          <c:order val="22"/>
          <c:tx>
            <c:strRef>
              <c:f>'sales 6csv'!$A$24</c:f>
              <c:strCache>
                <c:ptCount val="1"/>
                <c:pt idx="0">
                  <c:v>Karkki Oy</c:v>
                </c:pt>
              </c:strCache>
            </c:strRef>
          </c:tx>
          <c:spPr>
            <a:solidFill>
              <a:schemeClr val="accent5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6csv'!$B$24:$Q$24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3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A316-4E40-A7B5-0D1E7C6AAF1F}"/>
            </c:ext>
          </c:extLst>
        </c:ser>
        <c:ser>
          <c:idx val="23"/>
          <c:order val="23"/>
          <c:tx>
            <c:strRef>
              <c:f>'sales 6csv'!$A$25</c:f>
              <c:strCache>
                <c:ptCount val="1"/>
                <c:pt idx="0">
                  <c:v>G'day, Mate</c:v>
                </c:pt>
              </c:strCache>
            </c:strRef>
          </c:tx>
          <c:spPr>
            <a:solidFill>
              <a:schemeClr val="accent6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6csv'!$B$25:$Q$25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3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7-A316-4E40-A7B5-0D1E7C6AAF1F}"/>
            </c:ext>
          </c:extLst>
        </c:ser>
        <c:ser>
          <c:idx val="24"/>
          <c:order val="24"/>
          <c:tx>
            <c:strRef>
              <c:f>'sales 6csv'!$A$26</c:f>
              <c:strCache>
                <c:ptCount val="1"/>
                <c:pt idx="0">
                  <c:v>Ma Maison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6csv'!$B$26:$Q$26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A316-4E40-A7B5-0D1E7C6AAF1F}"/>
            </c:ext>
          </c:extLst>
        </c:ser>
        <c:ser>
          <c:idx val="25"/>
          <c:order val="25"/>
          <c:tx>
            <c:strRef>
              <c:f>'sales 6csv'!$A$27</c:f>
              <c:strCache>
                <c:ptCount val="1"/>
                <c:pt idx="0">
                  <c:v>Pasta Buttini s.r.l.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6csv'!$B$27:$Q$27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2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A316-4E40-A7B5-0D1E7C6AAF1F}"/>
            </c:ext>
          </c:extLst>
        </c:ser>
        <c:ser>
          <c:idx val="26"/>
          <c:order val="26"/>
          <c:tx>
            <c:strRef>
              <c:f>'sales 6csv'!$A$28</c:f>
              <c:strCache>
                <c:ptCount val="1"/>
                <c:pt idx="0">
                  <c:v>Escargots Nouveaux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6csv'!$B$28:$Q$28</c:f>
              <c:numCache>
                <c:formatCode>General</c:formatCode>
                <c:ptCount val="16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A316-4E40-A7B5-0D1E7C6AAF1F}"/>
            </c:ext>
          </c:extLst>
        </c:ser>
        <c:ser>
          <c:idx val="27"/>
          <c:order val="27"/>
          <c:tx>
            <c:strRef>
              <c:f>'sales 6csv'!$A$29</c:f>
              <c:strCache>
                <c:ptCount val="1"/>
                <c:pt idx="0">
                  <c:v>Gai pÃ¢turage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6csv'!$B$29:$Q$29</c:f>
              <c:numCache>
                <c:formatCode>General</c:formatCode>
                <c:ptCount val="16"/>
                <c:pt idx="0">
                  <c:v>0</c:v>
                </c:pt>
                <c:pt idx="1">
                  <c:v>2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B-A316-4E40-A7B5-0D1E7C6AAF1F}"/>
            </c:ext>
          </c:extLst>
        </c:ser>
        <c:ser>
          <c:idx val="28"/>
          <c:order val="28"/>
          <c:tx>
            <c:strRef>
              <c:f>'sales 6csv'!$A$30</c:f>
              <c:strCache>
                <c:ptCount val="1"/>
                <c:pt idx="0">
                  <c:v>ForÃªts d'Ã©rables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'sales 6csv'!$B$1:$Q$1</c:f>
              <c:strCache>
                <c:ptCount val="16"/>
                <c:pt idx="0">
                  <c:v>uk</c:v>
                </c:pt>
                <c:pt idx="1">
                  <c:v>france</c:v>
                </c:pt>
                <c:pt idx="2">
                  <c:v>canada</c:v>
                </c:pt>
                <c:pt idx="3">
                  <c:v>brazil</c:v>
                </c:pt>
                <c:pt idx="4">
                  <c:v>germany</c:v>
                </c:pt>
                <c:pt idx="5">
                  <c:v>spain</c:v>
                </c:pt>
                <c:pt idx="6">
                  <c:v>sweden</c:v>
                </c:pt>
                <c:pt idx="7">
                  <c:v>usa</c:v>
                </c:pt>
                <c:pt idx="8">
                  <c:v>denmark</c:v>
                </c:pt>
                <c:pt idx="9">
                  <c:v>australia</c:v>
                </c:pt>
                <c:pt idx="10">
                  <c:v>finland</c:v>
                </c:pt>
                <c:pt idx="11">
                  <c:v>singapore</c:v>
                </c:pt>
                <c:pt idx="12">
                  <c:v>italy</c:v>
                </c:pt>
                <c:pt idx="13">
                  <c:v>japan</c:v>
                </c:pt>
                <c:pt idx="14">
                  <c:v>netherland</c:v>
                </c:pt>
                <c:pt idx="15">
                  <c:v>norway</c:v>
                </c:pt>
              </c:strCache>
            </c:strRef>
          </c:cat>
          <c:val>
            <c:numRef>
              <c:f>'sales 6csv'!$B$30:$Q$30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C-A316-4E40-A7B5-0D1E7C6AAF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87673168"/>
        <c:axId val="511705440"/>
      </c:barChart>
      <c:catAx>
        <c:axId val="1876731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1705440"/>
        <c:crosses val="autoZero"/>
        <c:auto val="1"/>
        <c:lblAlgn val="ctr"/>
        <c:lblOffset val="100"/>
        <c:noMultiLvlLbl val="0"/>
      </c:catAx>
      <c:valAx>
        <c:axId val="5117054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673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43224977067098"/>
          <c:w val="0.99930852096841538"/>
          <c:h val="0.338885385816776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IN" sz="1800" b="1" dirty="0"/>
              <a:t>Number</a:t>
            </a:r>
            <a:r>
              <a:rPr lang="en-IN" sz="1800" b="1" baseline="0" dirty="0"/>
              <a:t> of orders vs. Revenue </a:t>
            </a:r>
            <a:endParaRPr lang="en-IN" sz="18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602325010246535"/>
          <c:y val="0.10239191650763255"/>
          <c:w val="0.83519390819765726"/>
          <c:h val="0.74311240221185948"/>
        </c:manualLayout>
      </c:layout>
      <c:scatterChart>
        <c:scatterStyle val="lineMarker"/>
        <c:varyColors val="0"/>
        <c:ser>
          <c:idx val="0"/>
          <c:order val="0"/>
          <c:tx>
            <c:strRef>
              <c:f>'sales 7'!$C$1</c:f>
              <c:strCache>
                <c:ptCount val="1"/>
                <c:pt idx="0">
                  <c:v>sales_amount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'sales 7'!$B$2:$B$78</c:f>
              <c:numCache>
                <c:formatCode>General</c:formatCode>
                <c:ptCount val="77"/>
                <c:pt idx="0">
                  <c:v>38</c:v>
                </c:pt>
                <c:pt idx="1">
                  <c:v>30</c:v>
                </c:pt>
                <c:pt idx="2">
                  <c:v>38</c:v>
                </c:pt>
                <c:pt idx="3">
                  <c:v>22</c:v>
                </c:pt>
                <c:pt idx="4">
                  <c:v>39</c:v>
                </c:pt>
                <c:pt idx="5">
                  <c:v>47</c:v>
                </c:pt>
                <c:pt idx="6">
                  <c:v>32</c:v>
                </c:pt>
                <c:pt idx="7">
                  <c:v>14</c:v>
                </c:pt>
                <c:pt idx="8">
                  <c:v>23</c:v>
                </c:pt>
                <c:pt idx="9">
                  <c:v>16</c:v>
                </c:pt>
                <c:pt idx="10">
                  <c:v>32</c:v>
                </c:pt>
                <c:pt idx="11">
                  <c:v>51</c:v>
                </c:pt>
                <c:pt idx="12">
                  <c:v>51</c:v>
                </c:pt>
                <c:pt idx="13">
                  <c:v>30</c:v>
                </c:pt>
                <c:pt idx="14">
                  <c:v>21</c:v>
                </c:pt>
                <c:pt idx="15">
                  <c:v>51</c:v>
                </c:pt>
                <c:pt idx="16">
                  <c:v>33</c:v>
                </c:pt>
                <c:pt idx="17">
                  <c:v>13</c:v>
                </c:pt>
                <c:pt idx="18">
                  <c:v>44</c:v>
                </c:pt>
                <c:pt idx="19">
                  <c:v>43</c:v>
                </c:pt>
                <c:pt idx="20">
                  <c:v>31</c:v>
                </c:pt>
                <c:pt idx="21">
                  <c:v>54</c:v>
                </c:pt>
                <c:pt idx="22">
                  <c:v>30</c:v>
                </c:pt>
                <c:pt idx="23">
                  <c:v>38</c:v>
                </c:pt>
                <c:pt idx="24">
                  <c:v>9</c:v>
                </c:pt>
                <c:pt idx="25">
                  <c:v>10</c:v>
                </c:pt>
                <c:pt idx="26">
                  <c:v>15</c:v>
                </c:pt>
                <c:pt idx="27">
                  <c:v>39</c:v>
                </c:pt>
                <c:pt idx="28">
                  <c:v>6</c:v>
                </c:pt>
                <c:pt idx="29">
                  <c:v>48</c:v>
                </c:pt>
                <c:pt idx="30">
                  <c:v>39</c:v>
                </c:pt>
                <c:pt idx="31">
                  <c:v>36</c:v>
                </c:pt>
                <c:pt idx="32">
                  <c:v>29</c:v>
                </c:pt>
                <c:pt idx="33">
                  <c:v>50</c:v>
                </c:pt>
                <c:pt idx="34">
                  <c:v>32</c:v>
                </c:pt>
                <c:pt idx="35">
                  <c:v>37</c:v>
                </c:pt>
                <c:pt idx="36">
                  <c:v>14</c:v>
                </c:pt>
                <c:pt idx="37">
                  <c:v>41</c:v>
                </c:pt>
                <c:pt idx="38">
                  <c:v>39</c:v>
                </c:pt>
                <c:pt idx="39">
                  <c:v>32</c:v>
                </c:pt>
                <c:pt idx="40">
                  <c:v>28</c:v>
                </c:pt>
                <c:pt idx="41">
                  <c:v>33</c:v>
                </c:pt>
                <c:pt idx="42">
                  <c:v>42</c:v>
                </c:pt>
                <c:pt idx="43">
                  <c:v>40</c:v>
                </c:pt>
                <c:pt idx="44">
                  <c:v>33</c:v>
                </c:pt>
                <c:pt idx="45">
                  <c:v>24</c:v>
                </c:pt>
                <c:pt idx="46">
                  <c:v>17</c:v>
                </c:pt>
                <c:pt idx="47">
                  <c:v>14</c:v>
                </c:pt>
                <c:pt idx="48">
                  <c:v>46</c:v>
                </c:pt>
                <c:pt idx="49">
                  <c:v>37</c:v>
                </c:pt>
                <c:pt idx="50">
                  <c:v>6</c:v>
                </c:pt>
                <c:pt idx="51">
                  <c:v>10</c:v>
                </c:pt>
                <c:pt idx="52">
                  <c:v>38</c:v>
                </c:pt>
                <c:pt idx="53">
                  <c:v>19</c:v>
                </c:pt>
                <c:pt idx="54">
                  <c:v>27</c:v>
                </c:pt>
                <c:pt idx="55">
                  <c:v>36</c:v>
                </c:pt>
                <c:pt idx="56">
                  <c:v>34</c:v>
                </c:pt>
                <c:pt idx="57">
                  <c:v>12</c:v>
                </c:pt>
                <c:pt idx="58">
                  <c:v>30</c:v>
                </c:pt>
                <c:pt idx="59">
                  <c:v>27</c:v>
                </c:pt>
                <c:pt idx="60">
                  <c:v>31</c:v>
                </c:pt>
                <c:pt idx="61">
                  <c:v>8</c:v>
                </c:pt>
                <c:pt idx="62">
                  <c:v>20</c:v>
                </c:pt>
                <c:pt idx="63">
                  <c:v>12</c:v>
                </c:pt>
                <c:pt idx="64">
                  <c:v>18</c:v>
                </c:pt>
                <c:pt idx="65">
                  <c:v>29</c:v>
                </c:pt>
                <c:pt idx="66">
                  <c:v>18</c:v>
                </c:pt>
                <c:pt idx="67">
                  <c:v>24</c:v>
                </c:pt>
                <c:pt idx="68">
                  <c:v>32</c:v>
                </c:pt>
                <c:pt idx="69">
                  <c:v>21</c:v>
                </c:pt>
                <c:pt idx="70">
                  <c:v>20</c:v>
                </c:pt>
                <c:pt idx="71">
                  <c:v>13</c:v>
                </c:pt>
                <c:pt idx="72">
                  <c:v>10</c:v>
                </c:pt>
                <c:pt idx="73">
                  <c:v>14</c:v>
                </c:pt>
                <c:pt idx="74">
                  <c:v>6</c:v>
                </c:pt>
                <c:pt idx="75">
                  <c:v>24</c:v>
                </c:pt>
                <c:pt idx="76">
                  <c:v>5</c:v>
                </c:pt>
              </c:numCache>
            </c:numRef>
          </c:xVal>
          <c:yVal>
            <c:numRef>
              <c:f>'sales 7'!$C$2:$C$78</c:f>
              <c:numCache>
                <c:formatCode>General</c:formatCode>
                <c:ptCount val="77"/>
                <c:pt idx="0">
                  <c:v>13902</c:v>
                </c:pt>
                <c:pt idx="1">
                  <c:v>9332.4</c:v>
                </c:pt>
                <c:pt idx="2">
                  <c:v>25738.799999999999</c:v>
                </c:pt>
                <c:pt idx="3">
                  <c:v>8630.4</c:v>
                </c:pt>
                <c:pt idx="4">
                  <c:v>44742.6</c:v>
                </c:pt>
                <c:pt idx="5">
                  <c:v>9098.1</c:v>
                </c:pt>
                <c:pt idx="6">
                  <c:v>14607</c:v>
                </c:pt>
                <c:pt idx="7">
                  <c:v>7232.4</c:v>
                </c:pt>
                <c:pt idx="8">
                  <c:v>7807.8</c:v>
                </c:pt>
                <c:pt idx="9">
                  <c:v>23635.8</c:v>
                </c:pt>
                <c:pt idx="10">
                  <c:v>1713.5</c:v>
                </c:pt>
                <c:pt idx="11">
                  <c:v>50286</c:v>
                </c:pt>
                <c:pt idx="12">
                  <c:v>16172.5</c:v>
                </c:pt>
                <c:pt idx="13">
                  <c:v>13150.8</c:v>
                </c:pt>
                <c:pt idx="14">
                  <c:v>9500</c:v>
                </c:pt>
                <c:pt idx="15">
                  <c:v>4782.6000000000004</c:v>
                </c:pt>
                <c:pt idx="16">
                  <c:v>19512</c:v>
                </c:pt>
                <c:pt idx="17">
                  <c:v>2566</c:v>
                </c:pt>
                <c:pt idx="18">
                  <c:v>18559.2</c:v>
                </c:pt>
                <c:pt idx="19">
                  <c:v>18748.05</c:v>
                </c:pt>
                <c:pt idx="20">
                  <c:v>14542.6</c:v>
                </c:pt>
                <c:pt idx="21">
                  <c:v>76296</c:v>
                </c:pt>
                <c:pt idx="22">
                  <c:v>21510.2</c:v>
                </c:pt>
                <c:pt idx="23">
                  <c:v>9685</c:v>
                </c:pt>
                <c:pt idx="24">
                  <c:v>15231.5</c:v>
                </c:pt>
                <c:pt idx="25">
                  <c:v>5801.15</c:v>
                </c:pt>
                <c:pt idx="26">
                  <c:v>9171.2000000000007</c:v>
                </c:pt>
                <c:pt idx="27">
                  <c:v>9636</c:v>
                </c:pt>
                <c:pt idx="28">
                  <c:v>3047.2</c:v>
                </c:pt>
                <c:pt idx="29">
                  <c:v>49827.9</c:v>
                </c:pt>
                <c:pt idx="30">
                  <c:v>11472</c:v>
                </c:pt>
                <c:pt idx="31">
                  <c:v>14536.8</c:v>
                </c:pt>
                <c:pt idx="32">
                  <c:v>22464</c:v>
                </c:pt>
                <c:pt idx="33">
                  <c:v>45121.2</c:v>
                </c:pt>
                <c:pt idx="34">
                  <c:v>14775.54</c:v>
                </c:pt>
                <c:pt idx="35">
                  <c:v>35482.199999999997</c:v>
                </c:pt>
                <c:pt idx="36">
                  <c:v>12866.8</c:v>
                </c:pt>
                <c:pt idx="37">
                  <c:v>19048.3</c:v>
                </c:pt>
                <c:pt idx="38">
                  <c:v>16794</c:v>
                </c:pt>
                <c:pt idx="39">
                  <c:v>87736.4</c:v>
                </c:pt>
                <c:pt idx="40">
                  <c:v>25079.200000000001</c:v>
                </c:pt>
                <c:pt idx="41">
                  <c:v>22140.2</c:v>
                </c:pt>
                <c:pt idx="42">
                  <c:v>20876.5</c:v>
                </c:pt>
                <c:pt idx="43">
                  <c:v>5234.3999999999996</c:v>
                </c:pt>
                <c:pt idx="44">
                  <c:v>26865.599999999999</c:v>
                </c:pt>
                <c:pt idx="45">
                  <c:v>10524.2</c:v>
                </c:pt>
                <c:pt idx="46">
                  <c:v>17696.3</c:v>
                </c:pt>
                <c:pt idx="47">
                  <c:v>4200</c:v>
                </c:pt>
                <c:pt idx="48">
                  <c:v>8650.5499999999993</c:v>
                </c:pt>
                <c:pt idx="49">
                  <c:v>6159.5</c:v>
                </c:pt>
                <c:pt idx="50">
                  <c:v>1813.5</c:v>
                </c:pt>
                <c:pt idx="51">
                  <c:v>2562</c:v>
                </c:pt>
                <c:pt idx="52">
                  <c:v>14277.6</c:v>
                </c:pt>
                <c:pt idx="53">
                  <c:v>6678</c:v>
                </c:pt>
                <c:pt idx="54">
                  <c:v>6144</c:v>
                </c:pt>
                <c:pt idx="55">
                  <c:v>5121</c:v>
                </c:pt>
                <c:pt idx="56">
                  <c:v>9362.5</c:v>
                </c:pt>
                <c:pt idx="57">
                  <c:v>3080</c:v>
                </c:pt>
                <c:pt idx="58">
                  <c:v>23009</c:v>
                </c:pt>
                <c:pt idx="59">
                  <c:v>31987.5</c:v>
                </c:pt>
                <c:pt idx="60">
                  <c:v>24307.200000000001</c:v>
                </c:pt>
                <c:pt idx="61">
                  <c:v>3519</c:v>
                </c:pt>
                <c:pt idx="62">
                  <c:v>9424.7999999999993</c:v>
                </c:pt>
                <c:pt idx="63">
                  <c:v>7345</c:v>
                </c:pt>
                <c:pt idx="64">
                  <c:v>6664.75</c:v>
                </c:pt>
                <c:pt idx="65">
                  <c:v>3383.8</c:v>
                </c:pt>
                <c:pt idx="66">
                  <c:v>4051.6</c:v>
                </c:pt>
                <c:pt idx="67">
                  <c:v>149984.20000000001</c:v>
                </c:pt>
                <c:pt idx="68">
                  <c:v>21534.9</c:v>
                </c:pt>
                <c:pt idx="69">
                  <c:v>4358.6000000000004</c:v>
                </c:pt>
                <c:pt idx="70">
                  <c:v>4840.2</c:v>
                </c:pt>
                <c:pt idx="71">
                  <c:v>13760</c:v>
                </c:pt>
                <c:pt idx="72">
                  <c:v>3510</c:v>
                </c:pt>
                <c:pt idx="73">
                  <c:v>4740.5</c:v>
                </c:pt>
                <c:pt idx="74">
                  <c:v>1542.75</c:v>
                </c:pt>
                <c:pt idx="75">
                  <c:v>16438.8</c:v>
                </c:pt>
                <c:pt idx="76">
                  <c:v>8827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569-4C47-9EE4-1D2AFD7FA5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1298432"/>
        <c:axId val="833373024"/>
      </c:scatterChart>
      <c:valAx>
        <c:axId val="9612984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 dirty="0"/>
                  <a:t>Number of orders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3373024"/>
        <c:crosses val="autoZero"/>
        <c:crossBetween val="midCat"/>
      </c:valAx>
      <c:valAx>
        <c:axId val="8333730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 dirty="0"/>
                  <a:t>revenue</a:t>
                </a:r>
              </a:p>
            </c:rich>
          </c:tx>
          <c:layout>
            <c:manualLayout>
              <c:xMode val="edge"/>
              <c:yMode val="edge"/>
              <c:x val="2.0347761746207917E-2"/>
              <c:y val="0.3759653951023112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1298432"/>
        <c:crosses val="autoZero"/>
        <c:crossBetween val="midCat"/>
        <c:dispUnits>
          <c:builtInUnit val="hundred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/>
              <a:t>Average Revenue per Customer on</a:t>
            </a:r>
            <a:r>
              <a:rPr lang="en-US" sz="1800" b="1" baseline="0" dirty="0"/>
              <a:t> Monthly Basis</a:t>
            </a:r>
            <a:r>
              <a:rPr lang="en-US" sz="1800" b="1" dirty="0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'sales 8'!$B$1</c:f>
              <c:strCache>
                <c:ptCount val="1"/>
                <c:pt idx="0">
                  <c:v>avg_revenue_per_user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  <a:lumOff val="40000"/>
                </a:schemeClr>
              </a:solidFill>
              <a:prstDash val="solid"/>
              <a:round/>
            </a:ln>
            <a:effectLst/>
          </c:spPr>
          <c:marker>
            <c:symbol val="none"/>
          </c:marker>
          <c:cat>
            <c:strRef>
              <c:f>'sales 8'!$A$2:$A$13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</c:strRef>
          </c:cat>
          <c:val>
            <c:numRef>
              <c:f>'sales 8'!$B$2:$B$13</c:f>
              <c:numCache>
                <c:formatCode>General</c:formatCode>
                <c:ptCount val="12"/>
                <c:pt idx="0">
                  <c:v>2625.75</c:v>
                </c:pt>
                <c:pt idx="1">
                  <c:v>2031.5714290000001</c:v>
                </c:pt>
                <c:pt idx="2">
                  <c:v>4150.05</c:v>
                </c:pt>
                <c:pt idx="3">
                  <c:v>2228.7142859999999</c:v>
                </c:pt>
                <c:pt idx="4">
                  <c:v>1911.75</c:v>
                </c:pt>
                <c:pt idx="5">
                  <c:v>2517.9833330000001</c:v>
                </c:pt>
                <c:pt idx="6">
                  <c:v>2412.1</c:v>
                </c:pt>
                <c:pt idx="7">
                  <c:v>1767.077143</c:v>
                </c:pt>
                <c:pt idx="8">
                  <c:v>3450.45</c:v>
                </c:pt>
                <c:pt idx="9">
                  <c:v>2319.9833330000001</c:v>
                </c:pt>
                <c:pt idx="10">
                  <c:v>2257.8000000000002</c:v>
                </c:pt>
                <c:pt idx="11">
                  <c:v>2913.194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9EC-460E-8C70-B1FD3A551C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4879440"/>
        <c:axId val="834688128"/>
        <c:extLst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'sales 8'!$C$1</c15:sqref>
                        </c15:formulaRef>
                      </c:ext>
                    </c:extLst>
                    <c:strCache>
                      <c:ptCount val="1"/>
                      <c:pt idx="0">
                        <c:v>weeks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'sales 8'!$A$2:$A$13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'sales 8'!$C$2:$C$13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4</c:v>
                      </c:pt>
                      <c:pt idx="1">
                        <c:v>8</c:v>
                      </c:pt>
                      <c:pt idx="2">
                        <c:v>13</c:v>
                      </c:pt>
                      <c:pt idx="3">
                        <c:v>17</c:v>
                      </c:pt>
                      <c:pt idx="4">
                        <c:v>21</c:v>
                      </c:pt>
                      <c:pt idx="5">
                        <c:v>26</c:v>
                      </c:pt>
                      <c:pt idx="6">
                        <c:v>30</c:v>
                      </c:pt>
                      <c:pt idx="7">
                        <c:v>34</c:v>
                      </c:pt>
                      <c:pt idx="8">
                        <c:v>39</c:v>
                      </c:pt>
                      <c:pt idx="9">
                        <c:v>43</c:v>
                      </c:pt>
                      <c:pt idx="10">
                        <c:v>47</c:v>
                      </c:pt>
                      <c:pt idx="11">
                        <c:v>52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1-39EC-460E-8C70-B1FD3A551C73}"/>
                  </c:ext>
                </c:extLst>
              </c15:ser>
            </c15:filteredLineSeries>
          </c:ext>
        </c:extLst>
      </c:lineChart>
      <c:catAx>
        <c:axId val="724879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4688128"/>
        <c:crosses val="autoZero"/>
        <c:auto val="1"/>
        <c:lblAlgn val="ctr"/>
        <c:lblOffset val="100"/>
        <c:noMultiLvlLbl val="0"/>
      </c:catAx>
      <c:valAx>
        <c:axId val="834688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4879440"/>
        <c:crosses val="autoZero"/>
        <c:crossBetween val="between"/>
        <c:dispUnits>
          <c:builtInUnit val="hundre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sales2!$A$2:$A$22</cx:f>
        <cx:nf>sales2!$A$1</cx:nf>
        <cx:lvl ptCount="21" name="country">
          <cx:pt idx="0">Germany</cx:pt>
          <cx:pt idx="1">USA</cx:pt>
          <cx:pt idx="2">Brazil</cx:pt>
          <cx:pt idx="3">France</cx:pt>
          <cx:pt idx="4">UK</cx:pt>
          <cx:pt idx="5">Venezuela</cx:pt>
          <cx:pt idx="6">Austria</cx:pt>
          <cx:pt idx="7">Sweden</cx:pt>
          <cx:pt idx="8">Canada</cx:pt>
          <cx:pt idx="9">Mexico</cx:pt>
          <cx:pt idx="10">Italy</cx:pt>
          <cx:pt idx="11">Spain</cx:pt>
          <cx:pt idx="12">Finland</cx:pt>
          <cx:pt idx="13">Belgium</cx:pt>
          <cx:pt idx="14">Ireland</cx:pt>
          <cx:pt idx="15">Switzerland</cx:pt>
          <cx:pt idx="16">Denmark</cx:pt>
          <cx:pt idx="17">Argentina</cx:pt>
          <cx:pt idx="18">Portugal</cx:pt>
          <cx:pt idx="19">Poland</cx:pt>
          <cx:pt idx="20">Norway</cx:pt>
        </cx:lvl>
      </cx:strDim>
      <cx:numDim type="colorVal">
        <cx:f>sales2!$B$2:$B$22</cx:f>
        <cx:lvl ptCount="21" formatCode="General">
          <cx:pt idx="0">122</cx:pt>
          <cx:pt idx="1">122</cx:pt>
          <cx:pt idx="2">83</cx:pt>
          <cx:pt idx="3">77</cx:pt>
          <cx:pt idx="4">56</cx:pt>
          <cx:pt idx="5">46</cx:pt>
          <cx:pt idx="6">40</cx:pt>
          <cx:pt idx="7">37</cx:pt>
          <cx:pt idx="8">30</cx:pt>
          <cx:pt idx="9">28</cx:pt>
          <cx:pt idx="10">28</cx:pt>
          <cx:pt idx="11">23</cx:pt>
          <cx:pt idx="12">22</cx:pt>
          <cx:pt idx="13">19</cx:pt>
          <cx:pt idx="14">19</cx:pt>
          <cx:pt idx="15">18</cx:pt>
          <cx:pt idx="16">18</cx:pt>
          <cx:pt idx="17">16</cx:pt>
          <cx:pt idx="18">13</cx:pt>
          <cx:pt idx="19">7</cx:pt>
          <cx:pt idx="20">6</cx:pt>
        </cx:lvl>
      </cx:numDim>
    </cx:data>
  </cx:chartData>
  <cx:chart>
    <cx:title pos="t" align="ctr" overlay="0">
      <cx:tx>
        <cx:txData>
          <cx:v>Total Orders of different countries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800" b="1" i="0" u="none" strike="noStrike" baseline="0" dirty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Total Orders of different countries</a:t>
          </a:r>
        </a:p>
      </cx:txPr>
    </cx:title>
    <cx:plotArea>
      <cx:plotAreaRegion>
        <cx:series layoutId="regionMap" uniqueId="{C8A31ED2-6EE5-44ED-879E-7090905391B0}">
          <cx:tx>
            <cx:txData>
              <cx:f>sales2!$B$1</cx:f>
              <cx:v>orders_placed</cx:v>
            </cx:txData>
          </cx:tx>
          <cx:dataId val="0"/>
          <cx:layoutPr>
            <cx:geography cultureLanguage="en-US" cultureRegion="IN" attribution="Powered by Bing">
              <cx:geoCache provider="{E9337A44-BEBE-4D9F-B70C-5C5E7DAFC167}">
                <cx:binary>7HzZciO3su2vOPx8S8ZYhdqxvSOMGkiKpOaxXyrYErvmGajp60+yNVhi01bv475hR9zLfmipQBDA
ykQOK5P698Pwr4dsu2l+GvKsaP/1MPz6c6RU9a9ffmkfom2+aY/y+KEp2/KLOnoo81/KL1/ih+0v
j82mj4vwF4Iw++Uh2jRqO/z8n3/Dp4XbclU+bFRcFud624wX21Znqv2TsYNDPz2UulC76SF80q8/
z7ZNvinGn3/aFipW49VYbX/9+d17fv7pl/1P+mbVnzLYmNKPMJfjI2RjW1gmsr++rJ9/ysoifB7G
6IgKBP8EeRq2X5Y+2eQw/Tv283U3m8fHZtu2Pz3//2biu82/eR63pfN0dqfcbdT1vp7sl/fY/uff
ew/grHtP3sC/D8xHQ/voXxex2j7+tASRP5b5CxI/QAj0yGZUUEKfQRbvhGCQI84RNxni6OlFXtZ+
ksL37+uwMPbn78lkf3hfNDP5DxDN5W8vmPx1eVD7iCPKLcD8vSBs+whhkBMXz7eFviz6ThCXaqO2
7cvQof38qRxeph8Ww8vovhSuL/9+KfymW9XEmz87+X9nnph1xIWFLMT27BI7wgzZQtDnK4Ff1nwS
xHds5LAIXifugf/6fB/2367+fthls5ni7AWBQ/r236Fu7Mz+1xcCS/PGHRicHpGvJgj8xdfXniX6
eCeHYX+Zt4f6y+N90OXF3w+632yKh+2PA52ZRyZhAnHGDnlicsS4oBZD+NlH7Hnij7dzGPmXeXvI
vzzeR97/ByB/2W8ft8WPQ57bR6bFbIvw5yDnvfvF7IgTJMAO8YMx0MfbOYz8y7w95F8e7yN/+U8I
gJY/EPX/H/R81YvDmcLBof149GZbbCe9zX6gwxVHCCIcC+PnAMd+73cN0zzajVH8JlR9ykWeHO93
benwfXgzde9KvBnZvxU3/4Bb4WyKzeMPlIEJ8b7FCMb4ydciCG7eOmEbPAWybIzwsxPei0I/3s9h
AbzM20P/5fE+9M5vf78TXm+H+KH8cUaJgFGilNsQ5D/Z+veuAAIjkA2yzd2/l1WfFP/jnRwG/WXe
Hugvj/dBX9/9/aAv1Cb7gRQEo+BfOWS4gj3FlO/VHZOjr3qOwUU/vd4D/+FuDuP+PG0P9uen+6gv
/gFB/mW1iX9g0MMgxLcRRuZLPLmn6SAUzqi5y71epfLW0H+4ncOwP0/bg/356T7s3j8gpfXjItsU
jy8699eTKxNSKGZalgkkwtfX+xSL8CObACXHn237zvi/xf079nMY+deJe9i/Pt9H31/8/aZGbrMw
1j+SakNHwKPZ3BTWkzF5H9+wI9PEBGL9Z9mgPdf6Hfs5jP7rxD30X5/voy//AYHNooHY8kfqPidH
wuTYNgk9pPuGdWRbNuP2C7uwr/zfsaHD8L9O3IP/9fk+/It/APyXfaymbfNjRQA0g0AYmGaw/V9f
oOFvgktxBKKxTW4+j+4IoLfm5zv3dFgK7ybvSeLd2L40nPnfb4rcbZFvmvQFjr/uCDhYekqwTV94
hfemSBzZgtmI0ueoCMHwW0l8x34OS+F14p4EXp/vo+9C1g9Fpb26yjcP/q+WXn5rwt3hi80LCH8d
f4OyI9s2mS1ekt33AjBMGDct8AZ/kGd9154Oy+DN1D0pvBnZl8Nv/wDu7axslA43P5BshmKLKeAa
WHwPfnAGMAB++oVq2LsA37OVw+j/PnMP/N8H9rE/+wdkAGflj3UF4I3xLhQFE/SaWb1xBdg+AtPD
iCn2Ut2P9/FHsD/t/xvQnx5/A/nq7zc7J2XTb35grgtUs42hsoKgpv71tZfroiOLCiAXIBl7a+s/
3sZhxF/m7SH+8ngf8ZPTvx/x52LzS5XzCYW/buz/Hy7p7vntN00Pr40h7kZtvK8dJd89+lXhgLve
m/qstgcF9iTLxeOvP2OOCRiV106V3Ye8U/hFm21/Kr/8tN68Uh5v5m03rfr1Z4MdUWRBjCSAOKKU
IAqXqd8+D0GtTEBt2KaCYc4J+I4CXFcEHS/siGELOl4EoUyYlMBda0v9PISoZUFV2QbyFUbwazMP
2LwxLItXxJ5//6nQ+VkZF6r99WcoyFVP79ptFVwaJJEcQ9GOg4mlzIJAu3rYXEDzCLwZ/5+U25Gd
BEMgySyY6Vk+m2b1Qs3ap2jrqc/lwDJ49znfrAMmBY4JHSLAzL9fx6xToy7iMZCNrz3uZ37kkjPu
aXfyyDx0p7M3gji0Hghqfz1sIYGx4DaxsLk795tzZb1p9UGGAokHH9uy9wy5ri6DRZfLKfeiE3o8
umpWzBLng4UPHPTtwhZ6v3DbdkmEdgsLfNymmQwC7bb2TVpuWTSPrPOsMWdKU8+aWleU88Fo5Qc7
QBY7dHgISihj0CACyvJ+D0GBolKksIfCTGTSP+TtRS08onIZFaUM07PSvmXBdhKhpOI8au7isFtQ
WjtYjc7YX4y4lgp/6bqTUJ001TzsYjnxh5ou1XjS6LOhvU/ThTYv7ep2VMK1mnVdbVh1G0xrzjZI
XevBJfwsLuba0p4It6q8ruzTAbmkmBf1eaKWugmcITwxyMLI9dUYXYdm4WS6PtZmH0qzCWQ2FUtb
Z16CTWkWi77+nAVfssKtTS2tspNZziXrLGmzs1Zc1vQeJ+GjDkq/yA0vju/qLvcwm7wiGPyYaS8y
c5fRyqFJ5g556epsntu3fVE7VXs8CheicIfTldLrGBuzxp4r9lCYi4SaUtArIW7D6pHl63gY/XK6
FhP3ze5mbC6wvi0jy0GiclILz4zhhEZf8NRL3C8snkiBrifrxLyoy5tKH4/ZOi8CWSWWh6POn9pO
BnEli2ySAwEAIpcyp8EhfFY6F/BGg8rQcBMjc1DZ+3mVyopHTkrmiX0OILqYbVEyyqoclkV/kzDl
FFHoaDyzoGOQVJI2mZtEuRM1lezrWT8ZMuu8yQiX+VTKHpWyTRdxVkthn/WN9rrxtkyOrbZwLLrV
8Rc6Bt4QazlNZxE/m0AYQXJSm8iJhS8GyyENXQ3BI8MndpJJhD5l1igbopyoWPFwUeVsWQWLwhKe
rma6Wthx69n2IlOzvFgPZXjWd4msrN5JAribFXesfDwZGXKs+KIyx/Oy5uddK7ZjQz2zC714OAuD
TZutcctP7J55ZFy38YaxtRrNyyx0q6CMpYkXIl5m5bIttOzD/rjShlv3XlGIUjYsMGU6uGM3Soyi
0zCdtYCSiQ2Qg3kV8/Gy6PILNICKjpkvmOlSu76fymApwqJ3Sq49ksfzAY2XRp15UcRcg3lM3KsW
yzgP5RT0Ts6RzKdM2vhmsgno7wNvCqmLpRmuemU5ST634lliLgMcu13nqPw+KvyUxu5kBVKzTwmL
nFz4XZo4VX5asWaeimODPkZipTJ0oer7DCfSUL1DjJMxum+w4UxslcXzvAO9ILFsyxlRpTdOgR8F
mScaJQd6ZopqZUyu1TWrqEQyGW8Erb2qJl4ZsplhVjNLF3DITlrdnFQPcRPKqk7ObHhz3Oeymm5V
WTkdtSShS8FXdtd5ncCeZtEywaWTRESirnV4foZ0s8Qjl0aWOC2nTo6QQ8OLLO8lA1it9o6byimb
dmkXiRubvSwG20VptQjx4AirPedGJMuWOLGOZJzxY9Vdcrt+6LR1GqjoIitDp47nlb2J00a2dNop
KjVLJ7Z7T+NkFoSlw7BwEPW7LpI8OR7TWS5axx572Q3cHUQuMVYeDrUs0VUZ+vFYgGG8yup1HFdu
X21F1VwaY+EFY+CXKomkya+CcDyN0lIO/CRoLjqdOmFwE0xaIq4dZodOg4bjsTNXJKhnpXrgJVqi
MZequ7XywMnhxrH+E0Khm6PrUn8uyJfMGKUZzsdi29bKbcsSMMZOkK8HfJNnC96etOQ+rCfZJMyf
rGUy6RluWj8dG0ckzMFNuRiGTnbZhugzVESyqK913DtD0MjEXHXh4BQ9wFm4OP7MjLPWmHfWNrM3
kfGYZ7fYrF0WOlkXuVn6uU6Po5i6hVqXlZaGeVHS00ndDdGpCqnTcXJaMluKbFkPx6w3CznU0XGk
whXP9Kzk00Ln8SoWtp+PiR9Yg6Q024TithOWQ9MVaRMnI+Gi0ZOX2HYlk4C4fMJ+GlReaOovcaoH
WanGG9LWV5lRy04DHALrU5I2OUgo4C4qC8sJsjjziiEN3KLD60qNkQSLselRkTtpQZwosWbaUE4V
9DIntb4xEXg1IxjMGZ0S7lRk/GzYpJGVaOf9wNbdpMbbIa9jZxhE6lhoLM4a22J+lNrgRKmRO1PW
fAq6IJExUl9qHKf+UOrHOuwyOU527yiD3GSmVbigknSmx6HzaIwD16h1fxOh/Jj2sR+B/wFI1USu
x752gonMEOudOAqOyZjfTGbvkfayJMUFSpFH4H6jbo6rk6pfhYVfFLEM2arToFTJWTOA6qdfUutC
idu+XLBWzKNkroNFWrSnmOUOtm6tuJmJbIXDwc0Csh4JAV067RICevcw0WM6DQ4OyFUxVseUnQ41
v6vEciBgM2vwMfW1SPmMYy8eG2kkYLNtO5Mchz6nah41EIUu++Yax0xO5iYGcxOgUPbJkg7EDe1R
2lUka3FvUiRxdhJyw++K6ZGNl0PE5tjKHTtcqACcULIM4G4RCAU0nGMqV31ZSdggxBMzoOc9q3yM
7XMCCp31laPAyA9ayTDIvSL/zO0TuGI+QWRBeO5m2dIWytd8TsfTjNzx0ZAG3IGInpfjRVPDDvkn
hXJPh4UMe9BptrbIeb/zpoZMU+32RuzQ6qaMEfhj7qRxsbbEbcWF5COSXTUrTa/J84XJ4afxDK5I
Gi5LfFP0CzwUsgwtn+qHVPeOTsvjRKwmddHZNxRB8JVIJWonRrbM+J1ZH1fTmc5XQ+G39kINxxh5
dDoeg4uhbGWKMglgp+laNx7hsdtnV0NxzYlvDScIrQKTrlPGHG0MTpiMjhDYSWnjaW06hJsSVyuu
KHjZTZowWRuxp4sz1uRnWTp4cXit6gSkeaeo8amz0tumW1X0drSInFg7xxmehb3ftic6mpl54gYk
dXiyKNSZJiKVwlhUyzy+LsPPTQdAxoETxV9aFq1CNEpmf64qL84Tp5xWdXVVTg+R9sGV4QTMdlWB
I97YzSBjiGVouywbCNTA2kZIgQM9BndOhpM6ZdIGC52tAlC7XPcusmYZLqRRr6pRzXi6HUGEQYOW
FaukXYhjUoJOjZU7kEVQr6v4CtHIMQjYXt3OpmRbkmzOw9iJk3kM2kW9ZLhExhL887xviDO2fmBr
V+nWacvMyftWCvE5NU/ZdE/bT4YdSlV8jqdgRkfuJei+KQon0d2igLC/FjdmeoqzSOb1cWAuSk1k
CgEh629alXhqij1KrmmVyNZ6UEEkh9wNQyZzgCprQZmpjOMd2HUcug3+THIEMlNuZdieGehZUZnu
mIbrceqcerilxkmVzGwVO8JuZV1f4eSkShemOcne3pKwlJyOjirvbHZLxTVSc2SfxXql0F1BbsI2
ccN8XYZrGJ7aWtqZdodylhT3dbUokmuMl2q6F91N1fpmhKUJ+oVQ4YTTRRX6ZZ46gblmE8B8Sezc
N9NFjlx7arykzGVa944FlnaCeBxZ5XlNhByy9MTQzFfdPA9PTHo6lFdi+qQDJuNBy7T0IgV3sX5g
+h5bC6wuU3OO4jsVN8cRAWt20gRKYlGAS44dFqZOz5BsUC8DIVyDXsQR89ps1fefUrWwaQzRGFql
cOEqkbppHDtmf83A1xIk6TjKmDzSIVkWSMvMghSjDR3SFhJPqaNCBG5dOHH9yMJoRkMwbMU67FN3
d4AIn4GF7tRxSnsZjbXMG39iuSTpYxB1bkLA+1TGcW2JGefpsuLhuk76EwMi45ojMAmTG9By2ZfJ
0hAQ/FgxmKwAcIqdHqIETgdpNKdd2vi1Tt0ALlNaJM5gmE7TbSJ9ysZbS6N5k9wAMgP0xZSfjXhR
mzchLl3a9G5RaScoFZiEe5XqRT+B3xgeMup26XLoR6+yIevygxbueXjR1pcWuDy8TKd+FuMSPPwi
g9yMB7Oxt5xxxLMMEhId9mAHr+AwsumoW+l5m4GxhnfEEbmg/FF3JQBtgDecKXNuGcVJgW+LDDwn
UZ5Jd36DTvOER/4wIQUmvPXKyQLOZZUNrTPiVkYg3hStGnanrE42xSiNADmZKWass2Vj5seagDCZ
P4RXZrfMzVgODAIgQ04Q2OcIuzjfMHCp5XwasMOLyM/EPKSfAzjVQNZWc8fS+qP0G/icb5gH4B2g
ViCA+IEuiffJd5JC/BJ2NJAMGJXcK2dwsca73iXuOB9t98+TfX5wMYFMqExwBlXp94uVeYOzoOeQ
6VuJLM1GNsKNImgUeWW1DpEpB1ehwhSc21Bo4nvkDY5iyJ5qSEra8FbrjcYXSTDHjQADMshSbQLj
IuZwvYLJGdNVba5EBVcKyI8/34d9gFshmFom7IAQ+g2p0+coKgIVGhI26odD5gZqy60UMonUj8PT
MLMda1ph0Hq7L5x2cMrhAtnaazJIXIjD+DIBNijcTGUtDYJdVhBZRqGX0itGOAT1Fy1EsGydFpcj
49Jq/NS+B6pcVuAdi1NSGHLAsZNQJtOklBOJTnS3xGzT5zkY73ZddLZDy7OsamRvuCQ0PERMSIei
WVTxpTndJhyswzjd2/VlkT+YEBtYoW9DCsNg07oHeqw8S6JLkivHDMHvxDeVWnXBXPSXTRHM+sAl
5p0lzsl0j9rKV/wcFScjyL4dP3NxYndXheJSJJByzwW/tbtLG2ySZaxp0kAGRSRLr/X4VML7Q3Lv
ANf2Viz7lNcY66EUDYilye/7eM7Rpm7Ph2H259LHB1gtghkGupLYoAJsd/HeUHrBMBZ9Z9mghR72
TSf2ApeedI52sdfMMqf0+OKDFcm3twtWtGxCCXzzjeyTo2WlWjulcLDWGz3Tyfx4azmmJL6aRbX8
kDo8uBzH0NlJsGWa+wes7LABCiXaLVcsBpd5w7x+MCUQlU7k5bcfHO6AnSLYxOaO97Whb3HPdDRB
XDK4UIbsnd6b3NYZluoY+YVXzOqnToc/VJADJDMsJTj0c4ARYcBYv5Oc4mM2jhpw1OBb9XRnR9c7
z5r1k+T6npYPgRH894YRQAQlwYgyDj++X7IsiynkdWzIpKvlWPuTiaRR+X+OIdmRuXusNgHVJwi+
mgFFeHMPw4w3kxljwJCstUf9fpb44Tpx6TxxDefBOof77FQO8Ge1hLDwf0E1E7D50CdmIuDu9/Ul
V2GgMgXcPZoZl9RvZ5EbO+R0cIBmlcUs+N+sB9afW4QBsWzyPWpb5aYGgn8KZOePnjqrZ+E6Byvo
mD6aJ8444x+Q+AfhBS+KGWEEkjqx50pVNrWBlYJVJLNopr3Aqdxiwbx6ZjhKdp5wIVJcN541K91i
Lbw/Fy4+cB2hKsOgWAHML4dCwnsVypPIykMTVAjSbFtOLpaJW3xmsnfZqpklH5i3A3eEQbDAESgt
t9G+rWmS3kpLmsB1HD+VDAKvU0hxdXg89J+i7KwnH1zJQwUZ6N4n8JVeaHWzvlEeq+7NnBqwHr7s
7szjyg892wG/pTzkl27sW08X8rlu9xxFPFWeHspqbOIwev4m+euv/1m/fD39a5vO789330X//bfT
altcqma7VetNtf/O3Xqvb/29mWdXm3vt9dmr9j19q/0PSoF/Ovh9dcKdWr6GU98UCWcRfPHipVD+
teYGb3+qDeIjaGsGqgMRgpgA0YMGPpcGof0Wvj0hoACICVTnoGz4WhrEMM2CmuCuMg8NcJTDrOfS
IIPC/Nc2CfhejEUxA5v+cux3AoKK6KGwD2qMb6ybRRFDUIAEqw0EN1wAsme2CWl1kSRX6HjnHWJw
RF7l1+vIBcLtMrrVbiCVM5mOffZfWprnlW0bLj44Q6jg7V09oxNxTobL3hGz/mYXQ6fOAIybhKqI
G7ofGtLdx/1uxr9dbhfgvIksbCOpOwZ5PwSU55DJg/0uZ4bXOeJBa2d0c7gOH675Ppb9ds09BxXU
EWqH6bL1ghkDBqq7TNzcqV3il0n+1Wt8GM28d/jfrrgT95tT1iHrWYgu2QzYictBKmmdVyDBcc4u
3ij4IcV5H6l9u9Ke3U6KkAbj8PVs4zX2mZO5O60JM9+a7eKLEH9kq9+jCYkWBjsNdV5scsukfN9W
q8rOM8U/7dDUs9gzHOamqx4iw2oG3vepo+QPw5n36vJ1MeiL39WWd4bzmzhtqgZqjs1m1Bd9+lgM
saP5+s8RPLSCgAgQqvvQFgDftX0vKqwaxKZgEwSXqL6u0EKMj3++wH4wvQPMhBYC6CPfeXOy71qt
ceCEqk3v4Lt+0zrpsThjoBDW8bgo/divP6r/7+UIT+uBUYJYBdwNpHDvT2QpHsDX8jetVy2Ql8+B
AQImA8KVyZm8WsvgNjpPZuKDiMX6mmz/frN3ogLHDR0UHL4TBX8RYb8S3tkiqvLsczyE+hhKNMkN
H5g6blsaLk3V4VHWdsSIS8tIuGCfTSg4MyKHqo3PSGoOn3jCi02WGGzRhX20EaK2NmGRowvemVgq
+GMsblzRyS8RD50gKjogsFFyP01tA3FDZVuuMqdpnQaCE2cgufFg05ycdnFLNgqrnMwShPrmuB5b
O3TLUpneWJrFeRaaNpCzYUcMVxHGLybDtkKJ4wFtIlK3Wual0UGTgShToF5NZrD6pMnyFAoiyo7W
BWHVXZmwrFtq3uebsKuSB2BOUr+nJMscUiDyWNjQOiEHq8Pxnci7yqVJDzsyB8Uyn00VuoIWiu50
YEl2YaWN7Zs9JNHjriQU3rQ0P+ZWfadULBG19RJKkpmjrar1jEzUblO0/W1Ade1C6SYCWjm1YLbK
J/usQFMNvGFg5VBma4M+cpIp6qCwH9soXuaiEQaUNYURzAIxdoUfdjXqz6qeikZGpC9bH9em9SUe
s/5LLMwoB3oYtZHXhEMeuxhpKGuFUWTZEphYYcwLs2X3Ca1MCMfbKZ43rYLazKR3pa4+aqAikRVN
OweDnE9A95UFlQaGD4cEHsp3Q9zTVvIu4FuzHqNPcZ1BTcPI6Ag5aBbUUA1rwmUY4PzRtPHoNKUh
pGKTcdExnPtR3ppOUNGihtIBRALSblS7UKOdXTDOIr+DEuxqao0qAxZcJ7NWNFAjwR2y71HD0Zzi
dJXYwyynQecY4DXcEaMJaF4zO6E61D7vEET9PNfnI0miRZUa9qyHvxsEnRkVASLQVPcWdJlcW1HY
nyd6wErmfTcqqXqaPpQiDCQQJ/VdYIUZkQmK9ecuMRIk7a4tvEm3NhT0bCVrMInHdZYSNUOZacva
7OIrXQc1GFvcGV5hG806nOLYG3msZMxMsjSRSa8aMtmfe9VOHi7GeIIqXlffaZ5MLhQIH0boj7oE
5Ygj2Ra4B0rfDpoZFFv5ccgrWrsT70AsGgKFh6rE3QlSZrdiCQMqsNZTecUaRk+mBK5amEOZk2Ot
biqrtoF9HC0tvMAgwE2zHlNvDCu4MnBxsAwrPSwqy1ADVCbq0hlsA+pfQ3WvJ56v65x0FwFR6byM
OttVvKpWOx1bQgI7LeusMdZZlavjuA2AhqA5+0TCuLmzexPqxAGGQkItDC5RaekLFZXR7ZRCfJEl
0HAhcIv9ZuinRELWA5Y2MKAZAjfkkmZdNyuBp1+kHYEoh5K+kV0HRZC+zZmbTGNcyyCzwH6JCQ6D
W7HWpAROKoZujCSBdoisHPtlVHbXNAlDIwM1xOyc0qr53A1JtLTjIfpc57xdhkVrekEIXRo2qiKn
5jH2B0GnxWiIxOm5Hr3W6pjbmFXmRHUmZpkwm1Vuluw8E2N+1nVx6bZBAXVElgDxBX8YCApYYzic
1S1pNox25eCGuBn8Eff2Q9oE1YNV4TBzmqTsUjnYUXg/KloJpwqryCeiqypXTcyKvN5IgTjLhfI6
XYR3Zd9CAVWokTmVkSmg9GsKzG6U3Q+BhsoX6oxFGZJ8Lmqwlg1QGn6i+gZ4t4DEhayhByiUvAjV
edsN+CTo9DgPbFN9Cge7Ul6QiPJRcDNMZZv16FjgCeqWZZR2ThQltTM2mRXLFMftpZmqENiEmOhF
HbbWuq+q6nIyouquxVN1nRoY+m06GoplnJbkU5AUxcweUssvGQXRD3XF5j0zxMkkEugaQRWQ3IPg
1n3cG00mEztgXjQO47wiOxtRYQS9IKQegakE89xASSKGEnc/QLsBqadTK9DCZ/AXIzZRL+rEieNd
AROhNimkKKBtWqYR7xaIDePnqczVtgx5upn6iHGHp1pftXFnLYtImx0YnHj0UFzqLTKiEVxVx255
TsknROpsxlINZfwujkJZI90vc1DL6yAvJmjJwmhba20tDQVVcT3y9GbMUuopCiV9XkL7XUMTPuew
Kbfp0uDO0IMAHna0rjKcpV5OyDhC3xMuy0UxGN2paHGyqjnIYGzbEUvcNtFJ3iYpWKSU2HwW99Ba
lpK2hEIPToJATkM1xDLJU5EAh8vrS9NoyCDTkI83Y5Kw67QCawDHLD43LO1LHwVhZUj2P+ydR5Pk
SJKl/8veMQJOrqBm4A5nEXGBRGZUgnOOXz/Po3p3urNrpnbvK1KSJZWkwsPdYKr63vc0cw6q3lIM
boN8xa9tTRmXE7f2F1DKBoblVi92yWrTr1QRyupa5Mr2K8tWLdLOnDfnWWILKxeXytdANtp5Abe5
6Od5hZmk5VSUtuUB8iH9IS3b2hmZnJUfo7BJAao8R/tZVG0hH6tIQINJ5G1mHVEqu7jvKkjpArx9
vyuVw9bEaZ/Awi2Q0/O84X9M1Sm/M52q3U9JFZ2jyVl7m2GZZMvL12AEvqBsujR2yYuto24tX7mn
MENprvmUSBUrwBvUtjDt+azXuxOeONy40RXlY44ZQWrcrajaWefraYYAscPBUQdVpEVaNs7YjDBa
de5oxRzu/MD6PZayHY9ZONkP9PzpaJ4rHr0Gvw7g50xlIHW9lkrGOqzMbPO9KoqLXkpz0QQpUwn7
veYOgRbogoCqiRW8uLzaGSsToP7oizRkMd+3SoIWlsOUxHbD2zGwEqMXx7YzJstoqp43x/G+HuLs
dEu9DdYB6grfxNoHyNBXpYUOYfgptAKuHanu6tf7uJSLqdQjfDxsxCucaeKH+FCa0j6zs8n18RBg
LiuzKEXnJuyw8sSt2QFjbdWlZWvRq5t2zMB4yIeTFQwkuBIMBZX3YQarJY/MaHLKyHN62zRaxGTi
IhkDrqyryO8TZ9TaJtBd3gvC9hKguXMcpNOC2Cx7Fa6PT7nc5188j4tKXwuJB/ukDIxXoLe+5QvA
fT3XxCbU8hmW/jQXXGXIPXvAfePU7se5qicLmE/r6Yhi4lcpc7wdE5eFPDPBx+ZGRXAmCVaiDh4l
hc/crlNtKNnMqiiLBZMbUldWIJEYVar0fB1HwTnZiX3vmxMcYS+vh6bPPf4ADNWjYYwONcRUtEnu
YEzyqQHHpIm56Vyv/V6LxXs31Xz141jHYQmOptpy2ml8IbqlvKwGDyjJWrM5/6Pdl0bDGdhyxZra
QXykQ6a6fY/HjNlGXC4AYfu3deNSxWqBGn/NCOyMOq8MuZ2vbK3a46Echb506/AHr8wMUauuvxeS
lFLp3Fv0z0xaTacrnbzQAiYZak8Y9l2he9WUaM+brpD0KRdbUB7bdMqkH9OSNTtUXwzmKHhv/HZy
uCuPKgelsCp8743FukQKs6W9zpfyZq51OnrHmIOoOZhS+9BEYKFnth1PDa/AL3gZ0w6YogbCcMt1
UjT06I8iyLsoEFlZ80TAPHCGaC8k7bmzfSngnmROcAQ9uGqzlXbU5n6CIZ63fO3V0ICNkdnQ5ygK
aCSgxSwHv2oCHwGkqMbXFndj7/ZoWLfeUgsFT4lsiCtLiyIB74sqvTOqwcuvD25VZbtpVhZ3WKXu
ha9oDZgEHrW2R7+ncg+u68tALRnO2sfisPEEafBVpzUAegamre9GWP546NlpW8yya7vnLHCTmWGn
0c+dF8ER5nxmTScDaYedUmNVAQlkEnrw7qwWG8Jir4vT0PvpDsSgGKv6jiRKavbqvphNiT+x7DVj
qc0okJ5ZTlfetNJpG26xgAprhK/bwVbbfIcLxTQ6sluMpXV74zJqssiHvWk5WYdONNiDYcHCtFqM
9l06UQy0zGo7ftHVpuiBb4nc9kNdkP0yOHBtCnBcSf1SRrx9W6q2b2hlsx1gISvX6l1r+mLKwcVu
53JlwKXypjouDZCBcrxVaDVDrM8scdQx+ejjOTD+JPfw4sWSJ90BqIituzxgJHQ/IBCH8rKeTOdy
uVb/jSvyF2M/1N7vrYHfeyqE31Sn4WSqXJm/JitL5McUaOFLWFN15Rec47tGpb/7ev+uy/zr1/tN
c5qbIwPf+VU8dl7nrSHgkso/jTZE/bxn5t/N+/8um/zrV/tNNoEkms3L/JUutb6og74os9WLf2vw
/81XEX+zQTKVaepF+smgyYK3kxtdIrsAHo3KwGHpchM1cHb+L1TKf5dQ/uW7E39TKduxEFf5/GKd
A0iotYEEM497lhmaUR8wJcoT8ihgRShef8oo/1+6/18vPei/l+7/z9KJ/8oEvf7An+K9wGHpIzaP
QGmHoiV/K2h/ivc8+x/SK7OjwbOC8vQt0P8j1qOwWGTLv8K6kszjXP3vSI/2H/idrAL1HhqVyuGX
/h90ewzSENP+S/VSYFWzyGy/9sRB5sMV9NtTV61nK4lMA85+cjjF2WUiDRTNj56PRJIJM1BBoczk
lrMrpW7aeqtpptxlmRN+TsT6ikN9yj81GVe2XnLxsfzQ9A+JCVJcUmMw1v5Mc40MHOFfvDlX+9ng
qY2rgbLSiJxTvnBbcxHsOrXLCV/euUVrT4qdiBllM3p2FIIau1FJpJl+W1R/UP3uTm/F4FearzSB
WoWDkVfRsUStFHVLlAwGU18k9VL3Zrk/xvG5e8d2GcqHGgvVpZFiRYhYIQQYxzjF7ujOsBKgRUm7
+yLrzZLbMTRe9ThRU1KsJF2A0TqJIzK0FejJE34hLTlHI0YLHICUbl20xLEzLETXY6dr/arw0pTi
JwuwdlB1HFVx1pLUurOrIXdJB8qDUeNciXN9C/OqYByqI49EVMEYE+kk2klUhZTgtB57rcsq1Rxl
eLT7na/uocXvHs+4UucdmtO5oxxNSrwi4AHgNtykUOpIDbGsjLiOpN0nvcnlI9NpswXFFqhrIKIC
14Go+IfiS6nHGKkQjnOoJyoYwkAuYrw3R6mvoiMXTiaa06arGHjBSwXD9/d2tm57gD60jggVUY9/
Mg1hv7gykHkj48xFjbYsWWxRB6Z4FP7J+KIWHEdY63570vGk1k++snN4o/ix1kF7zUe0dnHOxAiM
ZJ/S+smnnxnzaVn58FUpP/fssqz6vH+munVygTgGnehLiy8YbOYpAt5Hys40W0iaOp3iNAO5u6jt
9WA3pnRc9vxK4OhntNypkev1HvR1qCAQskSHFI2IOK0xU8ZMnA93qb+P240tb9Oz7Pwj9ZTCkyX3
yO1j9NIWwjBteCLXTlMSPCvCQA+33zzThLLKHzQdfXTDzGhlD/SKwuRureeZM+tVkus94NXuhbMp
9tzahyNg8K3sbLRHxp5wRlgnZZ19JA0ePjxj5ZV3zE60x9nhFh2/Z/v+PbPqpCC1T7Kd4PFJ99jm
5JQSub7mctI01xnhIVkvwC/PH8BN1fNnYafAtpeoX6KljJg5qnA0RFNMDXkOyQB3vPN3AJug+GS3
3t2pc8WGninxADYu5At5Ko5B+IwIK9l0c9Mv5fo+1G/5HHHvsnLrOhe0v0e2w58OX8D/rPOVd2F3
z92VO1C1IJKNNiOmqUjGDsBtDssy1KCWtv686f0UlUXomfIG3tI7kj3uC+efruK/MJmg7/3lLQeT
BHtyVAA6v9XDbSk7LWWnycrViFWMtbIhNlS/mslnobh3odRGoNQn7brxt2K7t9pdBuE/vwG4VxBj
QEOSB/kXPxjjaSt99NGf11FJkDjps1jiwl3yldwvjqBbzSz1jz1IKwejF4OAgtUyIF6d7KG2sdRf
qoe4fE7I90iQ9/847VH9Ic8/Ruaz2D8X9kNY3o7mKdV33mq6qzBfOCWazgvX3LgtHiOZe+v2d8jv
DffGbuC6PobpY/e0MxHOZNkuknKpAqXRE1yWeLGy0/ck3cgpkl1ERo0g9NF2tLCG9DGPT257zOCL
+7u63qaV5JPBN4m+rw/+neGJwhPM/70YnJt/JlJDmILEoOTnABYruzmjYresA2DVB+G6x9r9z4su
Ux2loKlMZIXOlbtXbue3FeFOYnH9g9+fM/Nsjmd1m+qPrX/XlLdleVPGx1Lf4TgO80WwssKpFbuC
Hpja3On0BVl3smw27p2dLhLNT1c7XFZx58qbZm/lvYPkvd/eneyMtY+q0DloZ7qI7FMT9JBoAdHr
dOK9k/Eq3lMmjwmlwQHPmS/hVoaVs+3uCFzxvRGeSAnOoqP0TqFYgmLzmmAerd1rCGfoA+ImvBo0
nD+yTl8SrqBSQU8J0wedT6q+xkNc6UiNptep07sauGnAZYHABvuvlXdP3uV4t1jc5nYc18Nsx8e5
30/mqrk7EzZcyE4Bp3qCNeXhOOLVhxBJW5dRYqFPhvmaH7cR93c85vgw9XG/8OqliDI5KKuQW4N9
DYD34enE41wtcSpEyHx1c8iKQbr5K+stEDdN76sQIpD5Kzh6wTRN4euiLPRoaOPJ/Ot2mzV35fwz
YhQnVx2TW6+IIza6t1e2sNvmcAZNcynS2yDcC+F+PfQ2aGYvkyJQ4AuoQzH6ZSJiJtZvF7JN3iS7
aji1tGbIuCKwRKofankZpwj5PbZ38qDcXYmhA/kqJgNSt9T6Cuud+CyiTAy4L27+G8cU09ZfXQcS
iAHs3GZFLKX5V4fxkOoprV9Nz7FbqhIKAzkHurmcTKqTYlxWJld0WO5SSkmjNzreCEl/NI3Dss52
GL2mF2mMZJqwXYXiXtNBMc09UjVrRnr011z4Yx80v/C8Tyj2E55Lk2HspaRp+jzkN/B6Z9ikoaIr
qEVP/OT2i88CJQ2UIcg4nK6gR+ekkiLBrTPSUvSPxT8P73zFMPU1d/bcmWYb4Dyb2Uhhbp2F5FNu
LFvUqbEyX8vmNor3jnmM7dtevNvJIoVKGU1L1CwRMjysGOLgazMO/iyQYyV/NEaTuZwAnYCi6RHp
JhlZ4JSMN5XeShT1vazfkpswGbfbOnsK452kl4NzCRkpkKSgCZj6TRieNKlTcxfIylmy8iYuP0T2
g2sMc2bsE2VsdtSSQIY8ovOljCJSFpvV/KNXf4jzjwzpAt6ER8DFzRBvbDQgqDiEW4GQgd8MHgK3
qVMWztzZKClfULfZ1MOJGYpIKZByMhTGQRwxL5FXc3YohLXR7w5TOM0PD2olEmSL6AiFg1+FepA9
UYP73WbgmLDOA4g8er2WNB6Te9LoegCFj+BhllPEC8HUeA3jo9azl76NxMuYusG8eXXpy5NfD0FN
Dy1ktKg7IdHEI3JSgo8h/RT8LQ+6xVcqP6/9qfdSVxzicYgiKAX1vdoS0SgZl4kEhSgK0RSSVRRp
6YEledydFs6AMhFtAi5PkEDmeQeuz5+fP2fK+UXmonGGTBbWSqQeF2G+TsetsoY+oZxeHbdmvNts
Fe9rfMjxJMcICQJ6rzY6ilRoaeNMTCIol726SHNM9Um4MoD57zJ/xV/gwZUXh3YMqRiC/nhtCTTV
anfgj4CXrp+JUt4KJtGOpK0umrUL0VaE1RI0rLeyblf49RkIbfhEwIGgGEzmhs4G/corK0M7lTLI
/Kl0wz/I27jvMTOiZdxFe20cuIY557AjKSuyn6/KoVvMGaxdWHXR0EWqrneqo6GFpdnslujxwF+3
XrV7yDWfsifIHmvv40+kb3ocweKzF9/H/G2cHoD/0YJMumuU2S3sEZMExhaWAsRfS0m00StKp0vx
wOrIT5ZV0JPju871rNOWZHVXAyhMr4a6hcxFOdrybm+MjdcrQ+pRHbzeBaHIT1+rrt1+BbUq0EbE
3e2cin0murw5UmeJZoz/jOEzLoQRHJYqg8eN/paZsw5VAF9LG/3+DJbaUAt/n/wUOeXKLWZXTl2t
9XxfQgfjdtsV8tjZOHX/ENJn071v3Xt9fjT1h/XsRrpCyq/cAWObU55RlUZDGoXI0s3p+yl/jPIH
0uNScEqBnukNZAGfmcNuDao1aBR/Tj1h9E7JVSxJ85Ckdc4JV0iQFb52BLHjwDSyx9yWkDjrrA1D
4LI580Gkg2oHrVuvb72m9Bfe91EXU4XWDxa+YEXSkWQTKSZ0B6SbSIZcgL0I+Nq+ofeQDyerxhPU
xywba84yXtjxwhmIZ6VXqblm+IyES59fliGq8bmVwe6g5RfQjQ9kz5Gfo33hNqpbLd6VHBnMcF/Y
gn0LQNYWZm9A+5ieHRQ59q3e3pm4DRCsLBG9R0ANwV6GTID/ezfrXVWgokBT66s2iPC+6MaAnJns
bvoXvz4Q7dfLORKE0MOQef9aoC+SdSUXcm4XVdE5KR7E6GIiKsir72r/rLj7KehsQ8FmPggzRUUR
LQihI/Abcptj8ggT2IxsabKlwBPfX4PBGa0ySQ/Ks06jK2q0ikmlXedOP/bH2vzYhE+u+7zkXVI7
AkN4Ac0a4fAaLhnjof43k1fIrkTblSopkXnSYGaN5dYdF+phRHnvO6tYaNrT+53rnIa1eb8Zo00N
5DrKz0suX/fjtjOPXH6SjTEmnNfZk3hv7n2ySFFbxeZ1kOiZu3DF0t7dD7dT3EpxM8VFIlz4JL/k
/L1o3lrxWWsPNWG6u1cbwwAcFi5O1lK8KOQlUs1rC++CE+OXBdgIcBbu/9z+c8pf13tw8lhwAfdH
eYkg/4SzQR9u503avut9llrFL7FBnMoz39YZZrUzj6Q7CUh6fxyRRAvWNDhRjSGNQ+0QOjho75Py
xipvR/aW1k8pvcviTbK56WabavPcpBtv1ZtT9Y6Q2vLpINgwS6TvqSDR2swKdx3c7HT5yjvRrc7e
wXsC43VO0fvr4cudz+LvXjIStvTE3eV3d8jcP6jS0tzWUoPqIrCUDm8VyTvCtEQR0a5iigS5liSy
+ji6Oy7lIk3m8lLnkdaEp9OK9oF0OdJpOj7B3DiaSNLifkqq/gY1IDe1kpzr/c+G3MLiEbdgXGxA
WAD2d97e4YV4EBg4oxwfU3pPkQQ5r2mZcPlFxbMnBJ0piZiKfWUPNMAlIH+UmNUuKZugqxfxHJA+
o51IyowyDNHgr7SUEG67zRvinOawxGUZ13M0zOEFD51QmsN4rTBmvCvHG56YszU4hmKBwDR63gAl
ytcWyqG2bO7lgTYVE6j2N9wZSPx/bwuxLAdCGDaEgeASX6ziPx8Tda7KBWacpdbOwDpDSeSD1BCF
HAk7LRDpPEmtkBl360hblY4qbfTDkCIM5JlkzyZG8gP/lGghiTJSuaT5ROuJthNtUNUriu0Zq0p4
lsi/4DIHjIqnm8os3SpoBVRQScqSdibRRwMXQu8QOxP9RfUm0T1TmuZ0lil8nNwYv0/XtNN9cKvT
VRSXrTyR9woLMx7AgSajRUYRk2YEIjNEEgjVU6TBBSJiS8NKNNHpMixXceoBwtYuUFqs1Nl1HqjV
PeM8oFUb3n0Gg14j+6Xk6k75nDUTqTh2sY7R4nZLR77UYT5rhBBHS9j/URFRwVERYa+K2DISN4jB
4Kxxl31O8hC21gevfUrOXtKzpEJJkQjOJlpNtMTbM4FHottET5YciN7NpJpJgVhc6nCYVx1xdYTv
e4qb7UO2BHTbsG8wFOL2nxwWGf2clPByMqpttLJlKWKlaP4Wd3o5TpeYK6FOxmJvrf2dWW9fFQbh
jl4ICD3yq5ADZQ1yLB55OSzBVgd959ed33PehENMCiQYcHNxCHDaHRAU1mI762+uqe9FQ79psVB0
FRDeQA/wr5eb8E/nb900jukabrQK0c4aB6IL9itNbtN6vOQdLt+gEohTIlfX+kUI3RXdbPqvdbhB
rADVc1z74zo111NO0iURhYvExRoTsdZx3EeM1sWlbiItvUzyFTb8IT8rS5qeN7qvYbFG6+gsor5U
8bjG9RrD+MN6HLGMd1IviK4F1E63i7hdKE0h8ZACkmz76iJPgSwMwa6B7ZXNJdk9ZajWUKmhLUa9
0lL5EGs/nGRZAkXzII0iXu04CU8VIag3v23DTY3EqzzgELg752KTTy57rezVs58JPlRS+a2oP8Q3
dAPQC6rlTcMVPD4k8ZYZWBLVAeNrXH6mvEYyxhkwy+VU2ikQkPx6HrflePDTM+fezu19SN/bO8Mk
WTRoN0h9u3AdhevFxEYZrNboXdT+C0mlj3H8kDMgWSYhw+ErykvSUlNPTr0SudsCAxC9fNUSVhhE
pTMcSbleMCn87aCK3YV/cSPBtASPCsMWW2xfntk/nYh5X+GEbytuJM1aMa0gnGojRfx4CHy4d9j1
ge1GAb9HyhErWVI9RgGdHBqzpEY+sb4K+3UfbtJwG3E2qCrZnW5ymE27UGkjTovk7jWDHUyM/R6q
w+0ea2D6HLjgyIMg4OSfjIyFUD8V5jMvP0X1TWye2oRid8y2mNkLay27xemT3ik2B/3+rVLCRo37
9CJK18nJUBvkgJfCA1prGW3LS51nxCiN/zw8LIPGgmAFjPCpSB8NdmQcb0kybJdJitMiHouonkPs
DuhTAyenHj2nMcanbmNglRrQDlFWhmcVUP1s6SoQjLK41ISWDLvT7Y5aOAfUpVeXKuBpXSy5sETh
dVPlo10IBodtBlkible2vy2oh8+SeWbzW4dmNDesodBVPd6O2P9ZbdequFf8Q5Pe9OcxEkwmg0LW
kvqwvl0JTbY/4vrnXeDCUHiEb4UnVLHrIT77WOnjko16NiqZcBzCmg9Ysz11y1g52tZ05kgvONXm
tIqtCPZeO6OxsD6KalFHfR3zDVrMRGSTY7qihZWeRs08Tuk5Sk++eds8pKtLjP2XOpAUX62guEDA
C07Fr505I2MG6cyZd2hdDnYwtZw9LTYkXLSnpRjWZSiLwVcuXiXhOp1JcyY1tkV99sv70T875SZb
yIaKDfmfLzqefekrv110sLBUATlhtGSc9Ju1LLdVOhY56giDwXVMvHEwoYajM8Px7qF0Swgaenhd
pmqNhSd+N63tQJfSVRuPd+BQyYxvehnnlpsnYLKJmSxRq6vU33AtNts9x86YA+DgXXV65iWnfJhD
c5VVA6e52/9xmiGmnLVfnt6KyS5FWAwUsViQFN7TThkJ9d1tF6gufmV1A1DqH2rxpe1fmVt2NGVe
hRWdGZwV9HID/xIWC97LzX17jPwdMMlY3s4j0cpLVcScYmPPQu0VDNXLIjqwqkH2seRnZQ2QTsJg
FxCJZwd45SracKQru2PsgQGw6MQvGwar6MbFTmULKz5wjrVP1NwytbbKFvfX1Lx/T80LIjBgc2mh
Uq5ya95teXhZ7sS8jiVrg+NAkZ2mV5FdK4oiC2YYRVZAoP76Cb5rCvYimFWvgQYC9ifkUr9WQizR
aoCeXo75Kqe3HJMckSH7KXJ8ynG7X476grmKTYbpmmfXUrz+eq1GubaB1PkcmCLGwzoITCQYn/rd
3Tp38Ah2r3kS+O0OuieFNjZBSPpze+p/m7zg1b/o+vEXfXIK8pbIdkr8b6J/NglpOks8pLECk2Cg
HnR8gxK/97g3AYigx3wvPrF6T0P323nt7gWd3rIxj7lwvGTZxWYNsY9z6FFsNLGRrcVDgf1JPgYs
FINu8oYnDCJ8J8L3dwINsABB7z4Gkp66OTdJOsVsuBbOguuxu8zdDeupXugk+vrlxmlJKxkHHy2N
h21U0oq3yZc4vamufXFnsOewfa/Wz97vmLhmYxY/jhfVUWefG822+NyLz3x4Dz6W4Ws3OxbMT9Qw
YZuF/RQ066ttHEQXrWLjt5p74kZRgnYL9y1WmgsUosLqwUdLIVNGoxTRWwsRWQZXEmRVyEJKruHd
olD4iQ74WqV5Hcy7z7f+8dqUZia4YJke23XsjLP1pBUxZPsHa4s3YcXvFltDq4KU9eofDDbaNXQs
L2UecR9lQVc8xJorFv7z5RJuWKN+H/tHRYED+VaNyj/7Ke+vs29Z+6FLzjK7x+zidoVMtDGv21Xj
3WZxS8EdNLpoMKc9tClHGWOTkIjelfP6Cf0DWgLzFFAYKHjEzoaLm/q8luxTXKBYjkkmWvVo+7qo
19yNeS33ez+yT/2wdcCKrxaknH2Zf70WJQtUiHwQ9IyjSMCXUs7gOk/pPFCgReZti8svLqvRaqaG
lWc3VUl4Pj6zaIYjpERHe5Hna/9RD36vYe9OUEWNRHcpnKVQhhpbRkB/t4sA+wZL86SYkON7lE9b
IrdEFJ1xd179p2pjF8rnlr3XwnOB7/aamxe0gJLLpPR/vqLF7yD+v13RiNEiYYrgoCD/dkWryDTg
7/uAkwk1AhczbEo4Zn/quD1O4UvH7cHeZsE4BAsbsMZbvzhv83A5h8tL2T4VAlVThmKb9EWygh8r
ErkPU4hbl5WLdyZCM6Jmb+r4UMWb2l7r9/70FtEdMNzJgDwhwXgl6w97gOu3xod2qfpEYPEBXs8n
OIAS9VC85vYtUUUss4kOMRQwlXYmDJ3iW8Qav81txtF6XOtOu9h1bp+ste/WVNm6JHqjaDMSGff4
TC9jczvFuwJ5iHub7mXmM5jQe39SfczWO+K8Z+82hytnbt+7bOYeGdbr0QGexo+i8xvO0+lZB6zi
J9hIyST0pozPc3xSGE/aYZd4Xs1WfAzjww7GMskg3g7xPESiMXGkE5xBt4UslsewO4IfLUwfu5bu
Y/e2M++C+KmdP8Xiaym+5v0Lzp6iva/QCueog9VTv0kd7LCkVS5LEUs5TF792FwHyyiJCjMmZmVf
fN93P/0aikex3g5kPJJzin+mG0xn28Gwl3fuzz9Aqs88gcA5LWjQu4XGPwcAALOj/xzwfukqtmQp
zvjtelmqX3vfEyDyLoOgP8/VjJ3+Pwk7r928sW1ZPxEB5nDLnNOfdUNIlsycM59+FyWvs08bC7ux
DMNtL7jdMn/OMau+qjHruCHyvHa0mmxwgo8AT8rGC3XdlP4IKSpas3jeLi6auGQDoSiIvUOtAfJ9
4CT70VPxU9A0z5PsW0+dtHl89u2LLd8kGq7zG1m9CcJTSJ+7mrCnadikV5iGEhXgaMFbKCiOqNLK
RG8OozqMkTf6zhRWk2TNBTiJqC1lOEIQd/LAvNSt1a0WmregAcLmlhbrgJBHmGpUFPeiu0n0BQ0Y
xXLqZ6cVfieZIBn9lvV2yakddR19XhPzqCQjFS1CYWuudIDIFEd7x+Cz3Ong5UIABgE6U+WQqSt1
bia5NLCVRZ96lLD5LV68nNpSHxWNs0Q1d5SuogyrkKni11F9qCWh5KyZsubv381uV7vdd7a02Zjz
cLLiKDq+T1ZJBUKvmsnkT4WfLV4luEi/VsY843Uym5I6SHchvwvtbexx4TkWq28s4iqhkDXVcZdO
0UnH6B2GRnh+IUnFYnUdhlsm/+ZWTyj9dPE7zqfxMSsCjvUp1pdCblXwmbSX1MZvxzOW2kKiwkwP
iYowIqeHbtMVWvQ5NubI4g1nkIK+4fhx7+oESRVf0Jw1IH82MBU/t5c6y70ZfeIX1EW8r8J5QuLL
+X+/2NBa/F9mTxqklQD4GdjT310W3AYQYFrSQcOhWxf2gHunABbJXjmn/Q2LqsbR/VTR0bLpI6sX
bgXF+jCT3GoGq18xN5zqzzZYbGlDAFpEi4HEPtmisRE22TqtrON7hrDF1iEI8CL2Ntt5jbJDKzXJ
+tFyACYuFRMGeBfh9hnyfTxwt2KW6U1ZKv1J9ZHnABsh4WjwzlG4Eu2OkyumXo4TSBfbL4H92qtH
GZPjL1rREafYBafvnCV1eoBVaIKbrJ0yKVQ5yahYcgoFLAd6YSZcjjsDF0mx13v2nLPBmcD8AmsC
CVmGLW6g2cyZ7fR3KfqOkxFW1aNjCU82EZXUNS1w7X5uz3x/I8cPdG11/K9VE4rbzFxJ/DkqO5Ms
srJF8hSzaLSJlSjmNPGaF2abwy9pM+2xuZfV7pQ5M22VpJ2zjii5lBwwszMq5GGvhz0yTtq7vSJ8
oPm5jyjpfdPb0sSBIsjwhEWgk0HXKPhczOtX0SoSF+LjDW1+dECcsK1twhlUPn83XCjCAWf8lfWc
iEtMaQbFYqyd0SAN8oXytUWAnWuOHOJrl729O/U5nXEyRiB7pewtsVMeP6cK8j2HV1aY6n0kDXBx
JR6R0W4pm+ROEzDrPZyDiE50LmRjXLF7Ts99mvTqzi8IryE8IEu/Cumj3N6J/P1QaeLSTWYH52Ix
qMwASF00Op/qCy6pisAhhGixBx4dR0hd6nCT9bxH47LCvtPlr/xN6OwSqntmJ6kdX3sPh9OANjYF
Z1VWe6XoJrj97e4MDAfjKeVYFlTmYXfjpoq2OZQtWYLpJ8f42W53KzTY4QBTWnyqJz+ZvWFzycY9
BrSs2hxtoeYvX23i3uxK/cRV2wQY9nOi0jikMp3lzxOVlTFnwxTbobxtOl7tHRzyMW6kC99dtUeZ
qW2j4MGozjs4Xva4gxtynzvjCgPPEnk8sUjlGBtplINJ7CYvG8Dk5uc4mN1hNoU1D5YLle/KHyFn
8OINnXWvQ+ml2+tVVbb2yNugbYOsC5suJCKQ8ANzLYcrjCOI2ADXdyfrnLNpMXUwqTW13U5WLZmk
S2cGnxnHpONFuDMaJWkHg+sOqnRlCe9lXDVryFNjFw3lBYpAOKMjmJINRnLa1V5DdrDpBUMnfC5P
flQJwgyx6+IUw5Vs/D7FXI0N3B8zbEi9sffQfmpz4Ecap7hTtcGNsLdxXsi8XG+XtL/2hw8/nz+F
3nm8Le2TIl4C+56Uv5r9s82+kvRre7BEzDbx3sTlGnXIoMEjaM4jf2uAhkB6MWhANAglzed5jL8g
9ABKvY7+aFWOwTdWtVXyZgpjTg4TE+d7jjY3Pcx2QFA2/pblBjgoj7uSWW4mn0Jo1roLv1rsevKY
4xfJXmb2UrOXlL0kL6tiTQjOm0lUnlB5TOVluCbJf8ZxcVIb/HwM46KkHGFwxM+e8XFnKDBDZgFi
kY3kCLu3VOqawyb3eN5EfkDolHqwiDd5VHv6tBLb3lsTr3gvs3diedfOlNJlHvF8KF19WfnYX2mw
zR0TTUy0UuHRh2UfcP0J1WyLS8tTDwXPSiV7zHCTwZ/S73i/wmipsnAsUgtFqDM0YbWUbhNoS3mu
dDdkeysrYfyyYPlg36+OuEJpd1G1BXGyZtzXg939Cfb/HqTwWN2z5JLQGJuAtC2aFZoNRbMXUf9s
djI+HTdygP9xYYsY93zRUfx59FCy2vVO1cBIswoSY6Wz9S5rCvxDmN54/MUfv8r9s8u+8L4rt8/o
d4Ih15wpJUKtJMu/zfxbyb8JZ87JTfc/LF+CSsxnk9/X/NryUaE49cMxIWEPeXjAqE/gISgwwfAW
MlnGEAYEtA3WazMFR+HMOTkKNFp/231yD0g0hIBJHERjEY20PMlD4pLSdooTTjQAWp61qUY5Gjcl
FUGC+Da5hhNmni5G5yjBXsAKdR4Mw+Fbh2dRNzyHQxGyeZCxvumUlTdvbp849ID7DA3AVtDRfJm5
YBY3Db9/0YOj04nSQNoXAx2TmXUwlwELiX8JJ4Q9eo2tonwJxyqiwT0h/I6OxSaGANY0iN9HUbK5
UZI4C4X39Sng8jGgo56xiNmaZ11o9Akpcl5jSfh48vBv/CEl/RfKGtUCPIqXeDQ/iX9XGrT7sU1z
xvfahgmaNxvBGvDRcweVS3G8mrjP+1zt0qyT7B4Z0buZHxYKDrnRHnfEXcz2e+o4Bgs3Et7BOLBO
7jYbzBN2sCKJxvO5SxeavqKOlylurD3DUyItkrSW0dog+JQWWVrFZOoqmUYI30pWQuJwxhBj7dpy
XKQinmiMfUHJeAcUAzBuawAuuzqPIOZwW8ktKz8pAUUEyA5fV1CvApoI7EywLYthrQOtB6w1sfAs
Od7eZHyS3tvijvjN/Kr6BxvOO9Kcd5m1qtZmZ4uczRY3s/d5cSoCJKgvioHgFQdsfIXh5Aoe2oEk
Fn4bBDfVUbSgAbx4mexPlk4ivYzyZOgDb8X0IRgS/6yEJz09h/SpuEAMqMJiMS4UFl4SUxduHRiM
MCMDTZSr/2ixLImbvLfkKOJzy8yh1arwmN6hUUEregzv4xke9qimYsSsOlcQ3bX2htXrbqwY7bub
B6MYwe5P4qR/lOtdpG5lcd2RrEXlVG4kgs41ukhqxOSN/+ZU/rQX/n07Z1DrI6ILAtuOmL+cSqJr
C05YpV5LG189gSXagz0AWlj1qm/ctBANGsSKnrR3Yn0QzUug8cAoyf52ZO/r8cYfb2CleVn3MlbB
zEJguCWtn8dmwPSGH8OMK0E16qCuJrNCA2xlolaQWgyWx5mil2bfOwzep4UtiTZCcgBfq9WHvLcB
XfG3MiiX4Hrt+3fMLZQzZzYqv7mf0SW1kuXFZa/6Bucbms3YulD010XLb/v8WvcnHYI2F1aXvwI+
FTOHhw6gp98aKUB6F8fE3HmgygGOS95x/FE8IcWXGMInG6glpCLNgNHNQKt465Z3YvyoxY/aSrvX
JDxFoL3pk2bvfAI/6CItMcTxwZ85lz+cYjgfAcSLt+p8BIA8wGiSM/ky8kGJAUCKWinqFLOsrol0
PQGSV4IGhuy1Hc/E3wq/WLy88sbN/YzKMlqZAE12cvmNfLSAikhQzv8qqkPW/C8XGwaFNvCtJU4Q
yL+eiaOWtnpCpFmjex3kcXKDf82+VQ1uxOEMEBG5u5MbBzS+FhZZWHCoa/J0qAXZYzA9Jf6c+Hvi
N6Sf9r6EHkiAbLU+4WP40N/E6nGocKhhT6MGGQ8CZlfmP7OrBxGjrM0CJbBgINR597gqOJpIQPsn
cbKIPXFnuUehzlvUbtEhRmUbb7KEcgHaEV8YSvsiHKdgy4Pc+xLA4aV/XJwkR72ZzjeAhOTsA7ei
bx/nR/3uVTmfDOkm1M7AOUY2xmILpWFonK0BuOiuhfuD39K9J5Ce5mKw2ttg0dg2eLkwnmnRmkhr
I09NfP7WxLcS2l6NnMoM/8ChU+dd2Vm8Dp0UjQg1JHUUM5scQqm8dctYCOXusnlH5dMlKNwgE8K2
VObBMIH5wud0WMJBQTTxkgpHANwxOrim7PwJxnepTePGDK0hSV8H8xjyO5lfJRfaMNLufHfZOnkX
9GTS/+/7L8v+N1WcPfcBoTqSpMRvb+b/sxQRJpRmlAcMODI1tc6tvbApaEZn2Efizf4ApGDPpZ1Q
UBVt3LiQFDY8DhhxPGtODZq7tCkMQg30fKC9zopvkwvfUAYR0YnWNtkpEtW0XXDaIWi9wzFyxMIm
PlWVJA/YCWKdL8zeaEbTFCAMkBX+QOlkLX9+lomjRuLo16XXOgMBjBNt+AAk7JpzJMotXCQqsBSD
Wp2lcPPJ3VOPBV3d4wX23MsHTTzy6sHsj+dUurXgqG/E5qSdU6ROkzr6W3Nc1iXGdh9ud7jUoWub
mixKMtfahO9DZhZuX82pktNLsArhUf+v5Jhq4F2rb4Fc4DwI5OvinfkZRIYK+RBfBq+gGmP3+jVY
moih4o+6/3N3E3gcMWcwBwguUjk4zEtf+sZm98WjBRc6e9lCzgSvJZO07T2n0cxQtMJEFBzvNBqs
VcAyHbyFHJI57/fDhFu5JUzm2wchI+ZLnnfHFUdNoUsrSnv0bjT6w8hlXMWUUUFH9jXYZoQE3K7x
CsHDgh5ZYJELsCqw9ECUAom1cKnEMY5LJf7+/VgvkZZhARyhCxv/R4BGV3pFy30kQwMB+H2ByilV
z6N/8Pmdb2/G14/vWsMWgI8p6CwOv2+3ilUTAQ338a/wEXaNHz4qVidRagTmzpZDXBchws+Evn9D
I8A+kYRiB3PVl/0Nc/6evFPTR0m8S+t7R74NImQ/uohLOswGBTy1ySdmuphhvDbumOPtYCVMOOaG
lAYLyoNwp5JQ0uGSnZdIHr373B5wCBp1IWXD68V0gOsWQ+PYvvHFjVtvFHOVmGtDgM2XKC8dvUH2
sbQIBdTrYqyZkRz6NCH4r8+8trQaVWm1KuW26fe4SibGICvtbGe83vho5CcqWygtqURli7lO5hCL
qZ+MHn049eLcbm1vDqg6iIn9yu73tH3WxGsU3rj6Y8LIvMpMbrIow9isTLap3t0bbxa8aQkuShMd
XyMVY9q2+UlGVRHJofjXzQS/Xf1BOTB6Zxe6ulYRVTrk5OBlJBLnyyjr3JUA2OVCYlR3eQfYAQ48
FI6nWD3J/sHl9whAxIr1Ag+BfdTIRKx3SaXFK9qC2R4AZjSAO5utz7yMDjiz/pD7aekxsjjK9zs+
sTk6+/d/Swb/NzAGvYJocUbsUSDB8P0TgyCITuiXYhu0HxIbBffuHdGUOsjSGMmEdHRR4ID7CtUE
Fdo9elDIJ8TX4SJ9+DlQ+xa4uU8qrVx1SM+8VpyRn5T0wZH+lMhc/0JD72KzlLVIJoEDTptIHUWw
LIpSKwOl5FxnjptZdNZVH/D54f16CQQu4Hl024RcFR1VFB9yhp8pQsjy7AQkPRgLv4UVIUB4X2lA
ORGfhdXoGyHX2Lh+h/GSwMH+w1plH6CBl+4M1UBxB2yc9CaDlzMuClrVhsaDBzwPccCrcJDJyY78
mpxm72PyvkwfvsxM7g9FS8L4Lt12dxr0DQA4R0Wos3VOutgItk+VtUrmUJtNZ5wEYdAcUcOjTOg+
8Y+1g9iBmOdbyb7nOl9eG/Y0c8nhMg+X9ojB3e+tirVOkbnldzG/ilq5x043BRLjR9QSpSWumfuA
moMzR1LW/2ZJif8MiH9HVfEUoMCWESi0TbJ/wTBLLrG7JOHsP3qzz61Bxd97KaPRrLGZWdvAGQk+
661kxLRXTrhJw3NS5xZFR0HXBkWCHFUwJQGJy0AS6N46x0QeA4bAFai0sskUwZ1VUPoN8ayBN7AZ
YwjXwWc49JZ4y2WYLx9Bci8AT2wa9kvVmLKUbvXZJdB7lK78oQiQapVA5/EWJUL5dWo7x4qlzdR1
kXpWalvdt/GBUYjGIoX8RWQv8XgiO/GFjTectzwA5DfDZROirozIAivYLIk2FzmmSi/b3NBCRBNz
0zq8Zdmrq57LckfFBFgYGZEDXJu1s8MD2R/F6hqrA71Ru0wGvUvDeC4i9rj6FoKW+KS/D/THsn/2
ykbGA4ln9+xLwTv9AIHuZKlrWUKuY7HDCB8fltvstx53xNRxCk71emZoJVz0oN6zRiFiM4cexnCW
jK+ZkOV4xziz3NcxaF5Vo2/WNGtkpeGrtuIPgqUgjF4kOgJyxaRwi98vgdWj9bGuflnr9uKEN/Sm
lMG1qCOkFhhIlmI0VBHPhajykbHmaHg0A+IHnIfjEzY1TmHY1D2IZ2hLANUtRFviGKgj2CJQQRLM
h0WbHIY1wAVlSH0hfL9gAYkxsKdGBgcM/0wHRB1KeENnNyhPyfBMy7dpeUfu5zBfLrKpYx/RGTow
UMQWJ1zczdjiFOO/5r0iAWu+sfMT2+ZSyay4ay0iSRC26gLBm9HEQl8YvU106CM7b8y8oWCacScF
EK2YubUI1jDoMTJ08ThdyOSaq7CqptQaUqvBghuwjK2Fnq+ksX5HI2u1sCGR3ljwT9TxFEJeiLI1
ihhBm62RDhXYMdcmjyba4m61KktIHQlmLpqSkcEoKBFSdOrdqWAXMPbG2KgXUrBArHIFjEmsPSZW
5ky12a+GdBjCZkIC3nAVt3usR4En2v1B6kneu+zAvidUIzr05ORQqQmHh8wsuo1iDrSzE05BOwTl
/E4xd3TuLv+m+BAyDWBMCfo7YC1wI3PYFWHNBkCShOZ9pTQVqR3CRFSMbEyCMBhU+eGYw0QTFEpE
sOEOAwCQa7hngchABXAlxBZtdUQ2BYGfkQ0InEWt3aT2sFh5Y/VOglU79Kn9l6xxhz+H+/sV+CeT
xJGZVs96uZsJardnIcJywE9AQ/2t3O4N0kJWBrHz2xLcG2tCOIAxe8YUsHnMlq6o44NhlY5KZqz4
EGwGL+gEGBtG5ibIBxq+IQ2m3vNMcVSA7WpFyHBg/jXbSn9nV//WAjiUClAk1kigiPev1yJbNMWa
jN2gTXXgRfj3ovANFg/EgDu/W2xh95SNtBIGdGzN2LVcuuwgv0XQo05da/A39trB2q/s1qwwv19t
d2/c55a+98u7JHw0IvrAkIAzc8wxImZXYFHmSp6pJGI0MXgDP22shvv03ijyfLMm3cnLHF1AkSeN
0oxeapYL4kBOy9olDavNRN0QYv94Qeayd7AufhWlABuOqMTq4FV+/2r2lPggEUICe2zO0OflSK7p
cFvBOG734+P4SGVQT964okMdmnid/t7TrzX7zL/W1LQsDofRHMZfbH6flysyPVsRhfjY6sAAwFBB
ED82DZgVuZ2YlYEUcsyIFxm7GjS05CHEBM8DIaaOQJ7bT6WgaUPYc98ZdZfH1wnVQYULHRilvyJ9
SsGaOxa3ab2JxS0vbz2A+eHaEZdSiLVBLr9vlP6aOlQHpWn9niuJykwWQ8yMAllX2K+9Pif6cRiJ
jAsoM7vYbsLCr0DSJ7Goylpqk5Z9/Pg9VcYyZlN8BnyxCm7H26DY5BaOdNzY9KrniZ4CxjyM7IDC
Y9RoU+gQhz2Z/J41Kwz2oMNZ06xWkwOaX8hbce+xVEy8jihw3uNhieophLU9vSjmX2raf5rQ/3pa
JY4DOiKwlIBtAn9BWW0lFR1Xw07YhxPKUkE9Yb+GQkCV17BRRhQvKtx9FVNdsfs1xOckpMGPZ3Ff
XZY2aKwyuYhQseMtj5k87plocbv5mdePXvaW3VnxBYb6Lln09zQnwWdbDWB183k9CoJsBlyDMd4Q
N3POTsqP623sfuoCorUGxGVwHeptdrf33R4QZBFs7P84dheuWopXG9IaSKxDuDqeEKyAm+IMDLHX
qX9Qy11ATV1/Cb/G7TwUkysdzpOKIDGeOjI8SOXHiIHXAhYb3YaI9tfGiooluETfLheg0qGwXsi0
YYtVRtsItJ1LKbfvQNvmaMdhToLKfh9D2D+CYyiLCeKB2kOqepDsXdpuJKwFIV6GkFPQxFWA0GJ0
EiSuYCSdid1M02YVwOHs6rBFAbzqGehJUxe3gwpgQimTw6MfHiW+X+9IMyH9t+gVND9zW0zz1M5B
8H0OzCNyUuw8xCtUxI7WFA+ViayloB5siFwvUrv9+m803zfq/PeDI2LhBQkiCQ3ofz84cO1XQlzp
XsPGUUpCneY5868KW5g/sQxI5HBqsTAWSsXAxTDmsbGlgAEIDu30YNHDOQzeNnhs5lWsSyvcf8Qs
zHvBufzBrhJrrSxU7I3IQiKB6+V1iFyl9BD2O0aT6we5KatHIfTUI5Nts6WDnGWf2+iWkj6axsvO
+5kP4NkapIgiY0xPdXrBUFWcAVn8mo6eKVGAM2almS2mNnrtuBDqV4r5q21jxPiXx48lC/N2p5yY
om8J0DZnLhwSpiGk81faxDzOv0JOYJ1iQdyj+MhalYZSgqW2XgjpHJ0Bvvxr4pEnjJHYNJCyRBvF
lbXE1diRjQWN2OuNKVVnhD0dznsGvNYGms9o04mNCCoXM9IFDmvGwGTtPonuU+tkgvTKwZsybxy8
5Nx96zKCwzQaia20cgOsGe8rOFmIBSGrIplIlrWDPSh8qVzweXRJwesUu8nBW5lZZlXo4kAYUXLR
xVFUflsG3BwgV4aas5wLCCw2Ka91eV3l39IUVDcA+P/P2vo0QefM4lWNMhbMy7C8FMA3J8MshTip
oanN8EEXs1Jw5Xo1SqOg3YMrzgAIMwU8sHLWFzPQ1gATvEJpFuB/8aeKKy7yUngs7lt7y5IY3Vom
Kr4KDH4B/Bmm/tdH+p/tUOeFhiIplP8IrCCi44f5q4Oqy8HeNXnWw+OyClTsuEjYr4jAEjo4lJQy
0PWRf9ttpN1hYxhgXtoeaXsAVkLYe4trlu15qA0jFY86cL0VoG92/kZ4BwGx96zgGVjAAM6hct9N
FT3wssIbZSQ8dSw5xKZXGiu8c3PFnMeZB2ddP+jePSCBqViKmikbgxZ/Bi3C35LSbKRimIGUmy75
foXgO2F97xuWOW/Me81ireSZK19ZdMf4QDq5t3V+0a8MXH5jWl9MiZg/FFmZ8WWad1fS+Qr5OUKo
8HsER8MCOALDSEknxJJmG9tAayyZIK/1+qjkLzQlxjL4/uFjw+ojBJmQX9pOwv8PgFokDliCn3t1
AiIG54O1Ax+AZ5tqVGGCIigKqx9OiqAUMRxAmLEXbS1uo3RLy1uN47q87ShgOy5kEQOIpqyqQvWg
WdSmogDQzzrjBljeLUxhvzUaTl/0Fu7zZRlvEv+oxTeRfcfindTFJGyaKb5KBooqmMzGOr9dsC8K
W3sYmmfe42cfqRFs1YXmhxzgNyDNUCfG1RSOiin1vE9/rnKO5KGLZZZ/EK/RqXnUX9iInmxQHEcs
VPXyxw53pIc4rUjYHMnJjpP0zsCgiQYYiA8hR3Fmpfx9V4nVQO7dKQhsLkQaz+DgvblIy8NpxfbI
PPsXlZn57oT/59saLerYZI9THvVSYK3+qdgUNFnQLZP22jq4Y+OzGybCaFJxvI8LJs87laqrjWjr
T/qyEExwVfTxh6sCNZppXYamiQDGhNQGqrNGAoph4AEBdBeUjXJpY+oiOkLqhUbYWrpkxY35RUs+
MvhdEuwHti4GyRHkZCAm/tpoLQOwyD4ki5Es5DKEmM0iCYXcmQ+0aLCTymGhsW1egO2NtU+soa6z
lczoP3wqgb6XKWqGANbGIAQ5dBOUGlw5Z8Tx0DzTDaf229y9M8z7xLxvZoq0FnICrIWtLKhE6JWf
LpJ29Sq88xePX05IghdcAov2ftHNu6heB+laldcNRwHgCqa8JusVcAU/BYk1DJe+icUlQrtGeyMU
VAw7HIfA5mmlyrxaFmrxIHODR+6d1ARJI74WxUDZG8GqE1od6EHB55lQ6lLDv5nGN8IkiiukBqm1
Z2S8YEtAttoMbEgEvQou7tdEv6OnsmNMdHZiNzGWFTLmuCr4Bsk1mU0mxuUZsYa10WleS12a+d9x
mg4O5E+/FV0GfEuEgiuWUiFagdCZ8RcapUPkusVv6LPzNwPejhqXoC2ZN7Hpz0OB1I7OwUvdAK6Q
+ydcHaG9QwADEpqVIDk1BBwQbAcejhaBBhyk3RP2ignpVXR+SngTXoKdj0qHy75fjvpCzPG73/ia
coxoWlK4zJMyr67cvnKZziEYW6AA71q0Wjc6CWG3R9RNH7G+eTRoHtCReaG8Qn6v1rjKI2HwAa0P
Ng+1KPhhJecJMSuZF95S+oM+fm35J0IN7ZnPnqVXKb1m7F+/09ApKw+6GVQzxlpT2aQJ7BpFIpZ9
AM7EunXw3kT/FtWLDriTPuIEV3ts+KRvOOsE+kLV8QJVmHfHE5NQyw8qpAhDQHwcY6MTpSqcx5rz
0BwKmmKW0T9y3l7FBNu5DfW3BNaouDOnfX3lUTE1vxRclaMGG7b257Li6cC2Q9Oc0PflcAi+T5tN
Mhb1EgeH5WwVvB28AMIUkCbF9/jzNRbZWDhuB8QUF3NazpTkjuIcNcFxOXsZWlyyf0voiuft4J+v
FZTn0ViVKEikBPfqr9UQ/cRN9JxO3RkckjJ5EgOejBLsR29e9Pze9r+S9lNXd+UA3BiInJOCoKRd
jna9+x5VaIwVDKI30Xos9VbyBspBnncF4Tmqi7oWi+CvfXfvcuxAvZD0ldouC9Aju2LwHpZz4U8b
FFk91nuKzvc06mVoab/G7hMcBmBQOKp5hXutxeHHovUT781qnUCjK9pWsUz1nhE3XZKR7cX/KvY+
sHfsGt1IP8ETNnrJ7Laik2XOT0PeKNOM0fWnM5Xx+CPbLUpcZ2fDUlwFCnQK9Qe9HltUb1G6Rfwa
VVUE/nqz8XnGBxvjIsNY7XL6JPliMj5r6TksnJheXuPyQmIztcnF2hcLy+vxYUfNR4umD+QNWMDb
gBd0HMt4n7SYSjYd95UOYPZp1pDTibYhQo5P4yiYuJcg0QvmQhzg6lg56shJq0XsGVpBadG6yLid
jOr285qyDdhOfhtQFWhylZkxZ6YX+B0yvT8c8k3EgGwWPobNlvBGwtuwoMLvLU17x5cGCCD6NMCM
8bnK9SBU3QnlcZyz2Qi6M6TBoBkNeKYA7hiRE6BXVo9vboPGqenpKvvhN4mPddebUwgOkMASGPg3
Eoj8BpDAd+zzkEa9TxHa8TDLVr2DWfZPSwKWQeycOXcW39vTYeeiPafIP7gl/vtuJDSJ5A7daBwe
JAJgxb2kb5UCKDqKRhEQg7wmjsjZ0noGnqL7JzdbIsxkiLu9qVITNKL8Aay0wqrfRkGiY6f/RT7/
b+l2WiJR8MhxDIn9c38viqmrrV/bvu0QsjFRVYfwXN446DVCtOPcrIuuMhT5a+igw9h54FYADvOy
dyioehDjs5nwiEPsSd736UOcPibiXV3pl1C+sbgKmUi4/4hDFdSLXJmgN44mS5r4IonPjrsz1a0S
YwRH2wvEcgZmWW3muyniOjrYi2j/gK4NsuP3o3lyOer6X+P4RkgvSnr1yytRBw6pJu/YXLFxWRQV
At+C3L1cv1BH895gP0Du9IRc5VfE2OHHcuUT+4aP/DpOKuiBVND2c9o0vnAzX2adiQXgjAD260Bs
oxRtFEGyh65B4am2O8oGQ9ADbTvMAX2MnMx2V2G5JaBOmXvh79vZkMBvMNIc7Ck/Uwlr95IVioRO
YwukRZBWFR+zWyNpYLD7WVF41Pb/MHamTW6q5xb9RVQxD1/RLARCs7q/UG13H8QoBIjp19+F2pl8
UvGtciWu5MRpd6OX593P3ms3IyZoiYxTT8RybWHvDMZLUa17D30bypOknWMtKWAI70jT5a0bbRP+
XbWr7Do9YDYZHifROsaPE4nndheZu8+/dsg4qKo46lSAIttvR12gusrTnUJO3HEhN2n1XmH/Htgv
8a449/vpZ8FnP6eHL+TbaTl1+/943PT/clRbI4+e1DKXG0safQj/5jOI2oaG8EC9z+40R5sH5XCX
jkl8kbWrEL+bzIKuKI1OAkzuNyQOYDEvV1uhbHjL6/vque+f+1u8j6udJPkKOXagbfOHtL2XhIJd
YyA1Rx/1JrKLdAscz7hgHA8KfLgbuXWPlXBu8iuMvKSd9bgTh51VH8zyJApnqbroZMEX4osqytb7
0a7gImFeg4tkEmXgQMxXFdEeZYwTJyHwvAWbbUSanHbV8Q4tiwRiHs3O1j/FYNnJI8inLBbCOWBk
MBYSPLphJW+5VnMwcQEJOdPOlnTcgBs7lcHlrbbVgz3OTxSbLxYJEGl5KZtfJQ1i+aR9LNWa52CM
eJqUt2dbLjNavO40u+4nijG5cM8Q5qbBjWyBWZYrEh7VZ0A5AaAlvXW6CdY5/MRiO/pg6tDFB9O/
rHP4YBLBbaccgaqwJsIWU0DyXPf8wljAGDRDobSUdRasOvBI0hipZxHNJgDndna00vNkks0zcITl
KevPz/xqiNeifcMDpTRvwqpvkc5f0ZTvOw0pyZB3KL53XOZTaDoiYSVhFTcr9YWkwZBf45ZT5g71
NFa5TmwHa1QAQAVFwljRG20nI3QNqsYaW+Q56sad7zT4ynpMkeuzkVPdbje6X3zdio+H/r78vjVB
peCH1wA5gTwyZujIQH8785xlGjEH2Vq7jn4Yz9ng88nAAvu/fTbfGebfRhXCJbqlGyZ1lObv0X3L
oL6AzuP7CJire/+m7m/FMTmneDhxdCQQO9Zlvc4I6QprGr/fs3NlTBP5TaanW5vhzLKCD/Ay0lvf
v6vNhxR8iPxUPfbYajF6tETJ1Uo3gtgKHG7ahB6skDl+yF1f+rDSGnC9JFXWxtNJRQyW4C08Jdmu
5m393hnvJi4D6UeY/NTEH2L6Q9Lek8U3w0Hj26Vgk2SNPkY86+ec5LF+BJAb4zUQRrCDb39fPqzn
J+l6Q5zJT1JQM4iwpOu1bgwB8LTqMAQH92Z5er4diaT7Ij2I3SEODvLjaIIl4Df9CEEUDtnr2q1W
u/6xFaXRhmcOeKOV8gxntrm2Gp+ro57srXZbDzuew3A4N+EEpGtwXwEhYnEtX57yrDXWwwtDVN7R
Vw9hddgtOS+H9hiYxxp9KNgL2V5T/a7aNjh+Wz6sc42tTf6HCzDFYX+fVC1NNOnoVMdV9e8dnbeH
kIdUmt9/0ZzOiW1wxNsOD3Al7sgi96huMUIOUYgXYjmcXhUDD8rlykUhGV+/sGQSNqM0rb+ylFa5
MjGV73OmSeVcpZc8YO7gQDs884NV7ZqV1iy02wI4w7cfCDgDfiCjnWfpohoWg76ArFwXv8jKEmtF
+yhQT1YdVqu04bvu3TUPh1KArSPehv2iWwY+21TTv5fvWvj2VC65dLJXvXJIh/0eFJFqzIaIRZyn
qZj2N3ExQ5DhcSEFiPuHEqpEYAWx7Cw8OZun5SqmV/TbrrRRGlVo0uALckePN0Dbhnpj6M7bDFtO
nUNQsnlI0sdnTF7/CPW46bCRviXiJcxOygzyl4pPM3PyANAecRUXSwXRjU2Xeime/mar4TY/UVnP
zpGI+pINL+fduJR8EpqbKvH4wtwx63pmtCUxJzxd0LYyyZfAOf+FTRzOx3SXC8tMGRWT8WXJhq8Y
RZQBs/gblMw/nBfG35kIiqjrFkQEXVVl44Ww/bf3ZQuJf8iy5D7TExuDw63YYYMO98b9+AxmMCnx
3SUx49LUAVNzopUMU56uOSWqoQw8zm0erha4KtZozvfZt8VXVt4S88oNI043puGIhWMq6/ilcg84
XTBxTiX9l2/sTlgQNZCdUYcRZUnmQw5RjH8lPr69u9jDBsRbnk/irnfVnvPqfIuDN816axvqsK7N
46I0Z8E47iELhfEik+b/AsVhrrdQ7xzLms321RsyTkk83amkDU/4JMveoMdxbkCPozZoY1dc+Otx
pE+HMQNU8TGhcwoNrztUlNylB+IfdXAgYhFTq6jvZX1/j/fRbaEGpyo9scZH6UlXnbQsKBFs+Y/n
Q8pLYJlNv+1UZjM+LELim40P0bTudtG0C/9Kw78M4SsPv8zMZuv7S0sOx/tt3o0UINOYfxbqdOLU
mk/I7AZRufaUals/XSDGWUl67w8EM5a5fztOGNqpqzQ5aRDUfm+PFu5yLla1kM9Iakyf1Kj4hLLL
+7GRWPvMobTzeFjVWgnWOX0yFlOt/xR84bHTBT8Q/K7cPcJdPxu4lQVUXcD6JjLrJ9I2ELyQmg7T
obMcKXZYxNyPu2VZrDRt9RjWN2h6M7MASLiRMpeN66N1v1kBZuNy4A/7m7mD2fLQ/FU2UYJJZ3cU
C61gmCl4wdyAHsWWSoeTZh5Nv7N5ti+cHR056WRWqZ7BzuaJLu8lHM+1j02D9Vlyn8PNyPA0UAZk
2wGCcWtzqz7O90LgBFNCBaWxMzxsJthOFE8UFkOxeFLOA1gbwul6sYdLwN6NfFr/nC1o8SFCOCfq
FMxv2aLGGY+QG60iIF3GqpvURMxS2y6cxbgwgbcB4rJ9I9/Gyq5lROAgfcwLVC7Gr38CNzR1/iun
jGERejucSpHQwTCiDbFdEACCamUtZO2zMn6Ko9nsXX28Wdklqo+ltpvEo20v79kaeUbqH044sazy
JAnnWrrSGY0Ry3gvio88+4GQVPIL189wrRw5X5bqdBm15+lfJfLihLzTAa42BV+7HdDCBN0HiU5e
7gjU9vtC9bWpJc4NfSaKM5rtrjuGrlAFLo7PWl3Ap5DEufMJilcR51BR82SOF7dGYpqa+dSZVsUr
HtSQDE2ymV7MmKwi0PLMwoQBu190GbYtKZZYlCcyh8oqnnyCH7aqrRZ5VeJOi3yTRo60uol/0IQo
b/37R4NgjUX39khI+luDQZcFoSgo5MjLzpOtcdDqpSNGB0ndowtXhGKaU/Q4Px5nRTlr1ml+VTqH
ptnhXSreBPyAw0UITqF2FIy9Ifv6ZNA2eJ8cwd5u6WMr87ky7TpYT4dOOBb1RQQQUL+X6sfAADVD
e+lwJ8F91PyGWBNW9hp761Zhkd5tisBpI15yaxt8/QYghgSsAZxNRuxoCdYDP8hqKJ8TW9VXAzaM
V65BP9w4ZZFTjBXRBiCeMRqUvM5Y+8zM5D1J35/p+6C83VGUwqsFOrs6Uj0U+tHNy2O3AWwQgCAl
2ztVSLfluzXX2HU+rJOplCwmSxUBVtqPuayU9IKZHLlVGu24bQuT4708hGD4mh1GnNctsUIMYnWw
NFCQmmUETbTdWc1OgjUwmnJEgCc4/nLhz44/ZWyu/k3uUwyNammJCmtNN+Tftgh19kyKR3FLZ0/Y
1EBRCzftPeAt2FlkUpOhm4/Wb7oqrC0Jh6jeJyQCZyzKUmEcq1mUtXT24T2HQu9oDNmD9lkYPxvr
R888QTfpmGVg/fudZYhFlK15p8/QJmJcVuNGQCTMopMT3Eapb3a7+TFLvZAhI9lSORExXXvSk8jH
Nkq8/OmpMWoUEHi3vMBTfjSrEPBhsCxZkuOVA0Mhzm8XgD+EWYRgo9cTO74sxkRUl62qYJkJC/ko
ZN7D3C64E/2LMDtki2/5O5cW2kKWzybxnmpWChdBv7b1NQ2vNUQElXF5OFcnRJngl02m3zSCcxzj
WXdycuT4E8+MPczrpi+ZxyY+Ko+DoO/w7anBcrEKAWiFdjX+bL34wvTqg7B9BsufHKekSb8dDF/x
4wDQRS+3j87z63Qak9nKHEoHA8iAwka33M1CEDYwe++BGw2eYnntfSvf4Y1trUVw+7hHH0H6Hj3e
0tu16E+Y5ix1p02gnj/vrtp6uel/A4c6EATpmdR69BYZ77r+bt0/rPK9esnqmnJx/sIqlijLvEGZ
XrAYNjfaff6s7Vi1OalYGaN6aL4QMYCOUXAKQSgrWEFi7WUKCZR2jQoHFR3qs2LnvEUey7Pz1Eca
VZb7Zbi37seoOV2drgXAp0rjC1Ynt9vxDzlpY+v9jCJgud7c/Ix0vrJR+JWMwGfhSmCIpKKsLrV2
tN881eXjvvplv9mGVGME0yes2UMV4dVa7b5nUqne5qoHmwsRR0/cId/IezlbifIY3yeYCGSo/cNV
VTX+LtUwV1iwkujFFgkO/WavjrJKbuUwTH9R5kiQATrX3QrUoHkAEoA8GPazdjLUI8O7uUbxyuJu
nqzzev2c1dMHrrHqx6D9jO5f8M+0/fVBGzVLadE3RN8s/OjhA1BKBM8gdIdTgP46F0OYBqhNcwtj
0/4j/skPpM1oNJyf+a6N7yMCMMAQyYLY9JYK+elpK89j2+2n+PrAUCEfu2e2ntaMxFNRj4B2vl7u
WGq5z6SjfD/TGFwN45cL6MmA2w2p+xZs02BbYgWelFjY5mL5M6x+dtNIWevpiGvorJX7zpcdQ+aG
I4IV/pz0JwNvjbqTS7+7eXQiFvObsRC7ZaEtwbyyPAfyGg0j5DXDR2POZDyQMoeOExWbTHagvAZg
sJa3dNdqfjoaFbdFDUjDFdpxHV4B/JC3ounSuGsnASLFSupXNySyaLUw3nHgHbToYoM0GFNOPk1u
wmmhZjjOKa99+YgoUn5aNka7lV6Rfatzx9IwjmxkeYMjgJgMv17ZyVmcksWbmT+LdB2YBKJXChBq
cSWTiJpXBE2K0TJeZ+swWKXKoqmYuNBeIw4NCLmBs+etBz3ZeuMvb+4Y/6xkR2CHv+A/oH1N4qYX
cluUtX79xyph0TDq79LKKS5f0FNjgNtoqWvoo3Xtm9N7dM7kg+ij5NrcaLgmgrgZ2eM4nNNuI1iO
NfnKOJ3KiSkdQE6hwwnhPOWtn/u0UBChrSe1OMEFY/kLWutJ/1UL9bFsIZAbjGSjsNvkTm7vQeba
X6RGvhYsPDBpfS88xgNOnHFBYd7Lb5OU3g5zcX8RzCMDGPmYSr2PVgwa/H6hoYYJfDXuq9hsc3Bq
5rIWl5AJvq8oCGnKJr65BhEpfvPEqgakbwPcFBDbik0Ihi3Ch6LsEx2J8jkLSJhgEBKUGStIcCzQ
Tcth0RdcPSDDrEmry2SgE3bUuwSP0X1/F/GA7c0BpiXbvu+ilhYkp7Ic2VHcW0nSOYk5x1Ggm8c+
PibSRInOhBOpWqB7GX9LXW3PDlxAAtB04wGgZr0YM2rIy5QxoNp+Vso2kmZU52JwBX5KSno6laPj
57RRvC7ySn0zAHfxZNechPnyTGW4sWuTnRL5hB6zC/wXmm9kvscihtgOJ67NJEqagytM8Jg7Q+N0
JCRz3xR37eRKbBHs1GcZLM0Jq07of4r9aeisejadyPS7PtNawij6pwWJ9LeQtiKxWtRH1KZuWVRU
M4382w28f2SiEUrPZEZvlLIX33HlmOI6yD4Bs7WDW/bes99W7fQ7Ak+OsoNhTkCuqvfE3W4fXfCR
YQgXPvT2IxPf7wipt6k0EJ7M+VD1DtXfkFCqbN1Lq0e6yjIYLVK9A8pKwwtQ1u22fcxlZV5XCwPf
ZrSkCze8rZJuleK1R9hcxdpKbleroxweZPXQqoeHeuh4zF/X75b0qXKRozMWgfxxCJ67YsmtCLsX
t6JYnW+w3jQ2ZvjFOJgAhrTJFnwr2vxjfJJwhdU2T4nboVEVu4e6N6Rj05yYN/LkMpOrq6KzjH+7
r4weELV3t7b13c/tjZ7MBWMSxZs4dJOHWwVEVFq+W9Z2A/EMLJev23D784GQ6fYZbBXcGbASii0o
pudamjyErVlsTdEr4SZFLp2/DwLZwUq2835lmpgcnEjckH5SG69PtoG2/etwg2sNvvZdVz6YCSYA
PCEM2ZZ1ruNzDbmpOeoUWPX7yNippdOxNWRajTwpw6Q22/FaMYI5NJfEPlOmY9dvSNBmurj2ihua
nsgEcKD2CRfY9LMBiZKP13oxX2fVX+n1fys/XFV+n3K5ucgybW6qSAOzIv+GWtOedd8mhR7/Qq0V
17hwxdwTzG0x+POpxiNWkF7DUOTce5sIJF7uUNo16j6Qjn1zUmlh5ZVxGSL6bV/ZJ/nu5YMHic8a
00/XYU6/uDpn+wLlxS30TfChxsTh3IQyg628GKgZKMhSe0q+tZ42OWGtHHPC8rB0gT3QXDKdAyJi
RyPIm1jZuHNJ3rBl7+++evfda24sH9x2nwv+H4fV9WlMr1NFnV0j9vHa9cofwR82t4rjC1NQmZNY
hCjxnKmW19ADW/i8i58F5b2+9TMHl0HyXFyKIh+uUiJ54fcz1XC60FFfxl5VGvFGVTYaewck7n8k
S+K51I7Jklu1MJMF3UfybSneloO6lFt8DVyaiRWvaBRlgfY45dZRMI9P5XDjwpPvvyRlSw6kuOTG
0dJ2/X1Hv2zTbXnPwn+t1P3iUscXCLDPqS0FfnD4LrIQic2zlZ5FqBSqMrW/WESY8/SFYTFf7XLf
EZP4Ni7SIYC9sJ1wcuRujkeGRTqjPbCz4u4t/nkvLPrlwrImBdiO2zYyt2GxA5dmKrOf9nhdjNd9
tLEbzfbtUhx5bBsbN+h99OaA9umiI/9DtdyGVAZMfOldv9nVg+38Wj2Ug/vovbIfP7bfgZah3hv1
XkwBQrE/+Woen73xc0CEXTbp0vOC29Qbm7mJD65vhdNCOQS8mK1ZFEXWUuIAX31nyhplIdtisOLz
OpmAEwvi0T/Dy4s2VLqb4tuq11bWbc1MXCpODk2inT9yW2pduoMzV9bdJU3KLziiaB9EO9+NTU+P
9eMxNj11CRnjMU9dy87LiAKxDXcLv3jfjS6U1/suXeBPLl+E0Qr96T7FKqND6fl/LNMJHv7Xz6yl
qhoIMQvh9j/fFTTlarE1KPFMfcx1tKF6UdaLa4e9hB2W5mjSRrJcxx2MEx9Mmfm4+aBaLO0wUDt3
8Pq6Y+pOaDhW55BRvuO+oP/rgeg9oSnmnaFmAYRIfROe11I4FeIh0XZ3eSub/pP3BCeVE+IJvW2k
3G0M+Gw09qJV+MlaN3HVw+iWeRAb/6H7Tbr79hhXsZ+r24YsDXGNfLWPifQZJK12crVdfEXj+yCW
TmV0tBe3gMLEkf1ExXA1z/TlE38qrN2cRhDnLm+iVwxRWzRoKybvmnP9OOsKeuup6E6d4Zh3exbY
N/E9yd5r85pp5xEt6JbNxpPx47/clOCOu0X/Si0UFQyGczZPppM1I8/6xOgDg6kZIE0sgh+j/6qc
oF00W9Wh1OPWEwbbRlNZBPByaNQDQUVhqvY/y/hnmf64U7ph2HiXaL6wguUNtyh+R7a22J7FP615
rHEm+I8tHxVSPANAF0jgqKb4G7K9bc3BfMb1P56D76sT8I2iXN4M8OcrBDZ5g0xxZdsN0o3TXOhw
p7kVyRuuzMsQXlCJwW91vRbo+Nyhnx9lz9tpzSUTJq0Qb+AzZHenwXVAkeUdSm26rtI17qI+XUNX
E/8qVm3gpaIH3dmATe7qkpvwGlXpanGsyH6QRgu37txKT6DnlGnIfboegd1tCjqFH8Iyw49drCJ7
1Uj7dDpKHYmfZzueJANUAwaj+55JP5hSJECwTv/uEHg1UTy7sUNA26fSySoO4nNH8nrhZ533s1f2
zWSg0TBeMkAjZ+HARc7qXp00MxsPLlQXARuuvLZnNxHy0SoXV4W4mmWNHWUT3oYHSz6Kr13h24bo
nT0rU5tOSOFiz54kk4pPU/1U7l/3VVa6j9Idbq5ycz9mZrVUxGWdLiWUHXyi90V3H5PbLa47Hy5j
II5cxmxKtUy3NEY9Z/to/T7bYb/goWpH0LZeXvrsqqiXsLw01jmC6Mz0/DhkP7BUYAgn4wCw539P
AtKrh+T3p4lwgzkeKqaM9vWfp0pWR8CyFUxAsTS6Zq0aY9vWmT5mD+ACTKD5dgoLx5N3QAmBNfDs
tAMdFG4Bwrw5KfK56y7l5plc4v5S9pehvxjXojy+v3dTSXBDDBTF9vnwKJbQXsUSKWSVCQCE7Vyo
V8RWjWJlDutsRnC1AmU1bGLDFXRX1UbBS3xuaelo38J23Pd0t7fEfaqeVnup5gpgTS54buxaH21n
UbjGdmZ+ZhgDXzAyKpAywTbL8YLrUwqKwD5e3EZNvqi4Z2+6Xf08aRZ+TzEfX08CsYfHbpPbN3mn
kr3U9ndAsvZMHrywwNXrZaL3VtiEMOF9NQo+YMCzUGU9MRx5X4DAxMNd8aP7zsyOoNzy6qTol7p7
ix8f4nKQ54FGOffbNz2LKDzCUWsv6a+0XrD/Gt7/vnp5rnmjYFhYToHwAlHHe/3t4aIvL7G7dl1T
p6NNUZEAdsjxH5rqEGH+y/kChNeE8SNqhqb+ZnjsTU14WIYcgYMDnzkpfmKCEKOVvNPRB15LwQFR
w4zG/c/VoczSsgBITNONmBwS+Sg3J704z69McuqwREMu/AZFRhhnLUGkcXWbC6Muk/odiZhWPbb5
oV491V0d+gaL+Nj98SNbWvPvSLM+jJHmVTXBTtCnXqJDhPKNxjd1n8ZdlPDH6R59lk+vkSYkXSi0
8W/xlih8onpshXhOqJaq1KlZbTsVbv9YE8ElE8xxu7D9Bky0vKRHSnws7cVPLZ9q6Qzy+Wq1EGK3
tBw7yfbijU+fl+a+j/Yh9z6XFMs8DOvy/i8Im/1mQT8ftrBeQvZdH9KwNTmOsChv0ieXlU2Q0NDn
NMTjn2thXVf/cheUE0WZPytMNQsV9J22xGJAUgWLwWE5mv4wUygOOKhs2CiUSpIIa12Ubzagzdu0
0t+18j3+QsMjZCLzwQDFSjq52yj0Gbbrp+20sA5fuhWTgnOuHqQNduAsZeVPD86LKPbbUWLpnCCK
IYtEpsTfHhxNbIcuKZrbDC9NQ+Ewgra0ps5G0+k6Gp+WavYtZwrtKGcazPbc3xKqOjdTxpalZCw1
tllE0ii+O15pllWDg9If9OyQNPumosXYd7eslgtU5H12w9PNotEzZQo3x9D5cNtUtg68olz3w/qp
ONFjo1jz9ovKZnEMbQrFGLCDIpYaI0WMNNQKcpiiwxOLrSOUkRr+xLsUvqlvdXOWxvxSooArdznT
VyELLhyx4rrWYL15cb/lEuyHzINAV9zY8sx8m5XTVB/ZwXJCX+v7W5S+49RrFEohrkwn90XRkTA4
zCZMLAWSl7I2n2tUr6peqfUyJ25JgddGv23iHv6mJ6VAxPYPiWn5eJsNiaPQJ4quJzCSfleKcYlu
vyZ/FbIDyvfbZPD0ceU19VasvSc74uco6MajIY8H4duQ94dXyKuv+28/d016xYGRMLTfXiHKkFV5
Kd9oAoKOUewwlaB+RThH1kO1rq/J3e+lXUJEDtSkZ9K4Uq+leg2vZx4r55EeNpqRyo1Yb4pk4wKc
La3TFTbwmbHgck8hXJ7a7lSpR6hxQrx/32pzlTJDmp2dLSUzCY7qh1PlsGDXOhTXddhu03wnFjwi
ByxC+iWUrl2EK++NNsLM3IjNWz/gDL7yqiBSGB8b7PHx7gumQIKA6AwV58zm2+xLXhd0PKynNtve
r6Bd5GjDjjTww9veSA61ddiEJAyekxheLuh2fKwp1/h9M6vq6y286v0FC/IwYzrgehMGi7CwxWzS
Q2HV5+JtAdpFngr3BYHcych6IsU2gdYil2s1t7P7+BTorR8FOxnv2Vz/YSSOwENAi1exEX88rHlt
jgH4ZXojA/oZdZ9Z//P29b0vU2uf0reSNHswEjJQtf6oYEl/95Cg34uGYomaSZGVJP2mJFRaHGuB
ZpB5OrC/TXtfU/bnKaWtFVTteuyXvl4Fne3WOHDeTKCAazDGDbUl9dpN72/57aMB+mdf3eDuRYVH
qkwZPB1deza6fx/PfaLsiNy+89YoV0bpunOilOJzDJlJoRMoY4Sy42ZoEaGkFEZM6Q3ERbZkxiyK
FclJytCO8/t7MmtC8kcbJXNJxlStOyZj9DEZE6JIjlQwOXba2JGJnnRrdmlMFONiqjkmwb4hkifD
PIGe0+0ReoUvOKaPas2VOCEbUgGoOUkQq+Rz1l02FzOc+vgvG1apr/EztweaJAfPu3TyMabs+XFu
ubkg2abvknHldBDSC1w4Qz0a+UG47eSp3FApuAL0owFEVPB3uJUB8HdLghHYzs0OYO2k56A7S9ol
yK5ydo3FKycA41HsSbH30FwglyQzqhfk8rbgISiiUcuMstWUBvAI+fQPJ4H1t7346BOxLEmW6DLT
JfO30rtgEI0mNe7hmLR2zrgotceyR9Vju38uez+p9vyGPFVeL5wA7zmJsZIYhLqX2gOhCHVPyVQv
H1X5eNV+krsWoacjWa+BBFqvcIMqguZaSdQhmMvv7jKoxtJ0yObsU+X7QpvL0hiw6oONkm6D1A8f
+64mO3M6PqWr2b6Z1buhv5OGbdGx7/vovjfh2X7RSVk1rsZOiFmMBvZyzDrFyso8QpWiAwWtRX8u
F3syrUG6b28+7A7pnW5Ouu7IL6Gx6Cjor2oUe0GPyhOot7moyuUC7waqCwVlgcQfYW/UmkqvX8gp
E5W/XMoGprZlbpftqZkRFmgIFL2GTRkenuSapUvv/GwC12ntmcNFx9d+P0SKL4NhWo2ebtUZOvdG
i8yPjiu5vk0Nv5iIxhprYkWePHFiDo3YCSosz87ybh3DuVw5fcVCcf2gtOK+vrE5LmZ3agZR7vFO
5PkmIjkQrNwpbPQR5GKz/fpwpmT9/vDM/BdZQwUjMfq1DVMDY/pbMXIpKWrfymowRSSFY6+Ka6sh
I+Dwr1MWTeTwgPLaMGMw04s7/EedRFJ/yoUXLj0LJ8mWF9e7BMMNwOrhKR+L+HRvT7xD1BYsaWtc
8VzARA/Miaaeo/4Uhcci2Wuy/yPKSQmP8AeUDV1xnpQq5W7SuY/JXb8I0VtQvVv6e3yg8JzyUrV8
z5q3/X94tUFa9/lHmuzyH11xkZ9HAqFY/odsJZP6bxdFwQi9GPqljJzBUUAJwS8qMiu33GEX30bg
vZ2OvzVKg7TRcu+Zj+iH7LETqffFYXf3rDtVv56IDXfwgsFLRBC+q6o8iuXxlh+Ak9W3XRb69Mpi
Y72DA8m8IvPLx/6ZHbv0bFYXyj9qbSrQ3S7PWAk37UocK0oYu38RR8hWWdNOGOs8YY4Ur3y9qI7+
ZStaCM/jI2GE2oTamqZu5zxi8qs/cRoUzfovo8ToX+a/kHmZmIr42wFy04ZarYfKnA540GkBoTar
nGvdmE/mTUI+mSdBTO3hJa9gIxIf9FXOU8JB8dIk3FFGE+NFFNQM+ErrFEh+7gANThAzplfL5EAi
BjBEp8Y8JclF6S6tANf6IpE1Ca/Mmka4IJQVHELhYNLepOyUuSFPQ/wT6u5e+llIQZhr3EB0uIHu
VZN4OGvx2zyyf2QvtHyO8dkgzPzdhz1UlzK/RutxcyJeAZAGLEzqmK6o413Y42hFDlNqv1O2d8Wr
dIqL8DjW2xprGkr36dv0QMFm6y++SlOfjqtbZSIHbOsng/HTbRWWZbvwtksf21zytNDrm01zc+L0
wwgIg63rl15Hx7m+FQ1fsnY3aY/5VlUPRnKMuuOcdvbkOPB7Yp/KQYVr37iNvr5NOQulYAQc6ZFT
3AmkrXgHgmcvstXjOa6KB30Ke2UTm95jSlCLE+879UyChUwAqWesk89+jnXyHi5Myf0WAZSXCKBO
9DuECEob55hBQWV8yvn0NjGpgdAPpcYWap8quq32k8cjIsXJvZfFCe6iSUwGsl+hfUoA6yubdGKL
tyJxMSzQa0O8SnfbZfmcjpw5DMVTmiso2YMDrwA4Git2yUdhsCUAI806SrKgBKs830vIuQGJ5jlc
5gftbc+ZfJ8JwlQpZ4ZC8u9Dz5ywnWpqM9O73A4mZj+NF2isF4Pylwk7R0yaAdO4dzfnNb2oqt/k
VKCuJAoAABvBw/hLOlB6YGGzLZeDZPMKpMvGPEjGyaCFiyGN6Jz9zFZkEWpjUehLSDrfTYwg/7s5
89OUjvd2QmlESr4wnBXPSR64PQ5Li8WGLu1YCo6NwjbuBivfCCwutTVWKpwn1Izj5QAEJBteHEEw
M8tNmBL4tMVuFr2qdpjYvqt2lFdlenfNNxINq6eQAnlpbIUil5geyCcCQ+F2Zj2OXT9ezjR9L86I
/cvkna15CpcWwNh9mrtmxdnsiBXcTKCdY0kCLxoE0oAc4bkai96MKashIRtDmwYDDRT8Lfuwel7O
QQw/cr8J9yIXbUpQ+RqCS6BPs7vfDBxs4181+ZCUyfQGi9fctmsCmdSxP1YRvepicbE+0f59XXsP
rbcsvUrmWcxocljea09U2RkrAqm+RYcoZMxTVonBPGIpotnK+DbR7kcdhjFELv0KkBS4arwWHqde
OQGp0997LEHle2u9xc2boVzog4dQAr/BQGTwstffyFTXuuqwU7ux+0BcmraBr2p2xUej3tfdQbcO
zeMovb6N0rynfQ2khIsxRXnrugU/PLy+MRRr+UAuFunUmONPkfK5RVMzJQnoFS/n5PdXHtNeR6q9
XJrvpPpInP77s2M87UKaQnjQxXEWb0oEJ7sHYRzOZGES5NdMeHtUl2IRqR8UwoTz3NyYqYskpRkb
JCkqSYPn/PFjbKCUD3VzpGNst+O1MD7vRIn+rZqU1qbpUmZvX3vTHAbnpE1e5mSWIdgPO6/p/Toc
Eyno0K82yP+j6ryWFNeydf1EigA5pFsQICS8SzJvFJmVVfIe2ac/34TuvfeJqIvVHWVIEHOO8VvR
aEFQVLegfCwt7kn/kdEoTgZFdBujW2ve9O7WW9KfpCE3HSWxLA6Ro1QcAmAieSepWzV1EMdEMub5
fTY7pEvZX+j7aOpOiWboHF/ZvMsE0VhRb60Hh1lwJDBQPqizfTPBJnmxZE5AOFp9q5pu1Tm0fFBK
AlTSk0sO3eO0DVvzUudGHY4D3JcFM9+MBOhb/swquKGTOZ8Q7wMnCF3a/F5UBu9vFVdXoMCTph+p
ssF9yVmAfIioLL7niztkgtOAqJUbtuTCc9qV0n2o008dUvlSzX5qgIR/TxlShyRnfc8/1m46bZmU
e2Uxe8XuhEwxFJOHy8Y4Z/UxlFBeX7vnB1NgzThZfsfyD/6B7rP2Poe5kT6KycMmuuZPEP6WFAgW
zug7PZEwQGfKfGw3eSbORswHqGkNnZX9aMoIDHfv3CQCFXLvSKE1qFLLBDw7dAvODjq6XNEHmnpH
6OHYvJgXIp8hcDvAd+CcaoOLJCfweLJByP1NLdUTKZ7y+fWFPTlNP75WCFUWT6JyNhlkH6Zklcd/
myXbd2SuuijbbTW6Suv4QFkIIA1nUm5lc1svyAdAYqqL5G81Pk5igQl2+jEqLJxWr0YVHcoYbzYo
9tNEBHDsxf1PEjVFYbwszC2SSci291nUXyRHkHiH1VyReIxFIRqiFtosEbXUxTIl1ZZmYkeSNk3u
6Kj5/DmfiLfQw2ufLehuVY1PL37EHG7hdXJWa4LjdvJXoNvPVU5GO1JGU1B3fF35MdX1+BntyDEi
qzhGOxiJBPfxsyUUyLg3xCtOXDSC/MU1ovSABFnsU8dR4QO/eeZHt8jz4zgejempIyTZpMeGwKFm
Y1lUzMz0jUse94A4KdlJs639TyX/OXKV3vFwaH8y39GahKQ78O1fO26O0m+so+nGjs9PRtIq3T1a
Y9OShAz7WVrWfSadLLdoNvzNqFOg7rtFZVmacbAyJtZ+H6jkmthZZcPBG4QYCYf8s7swxaOahWJC
NftOR/XQzerIf2/qivhCb/zIXtmFsUKxE6EZp0l6TSmXIz1sAyMbIYSNF2O3pLul/2R4bYvvpPiO
UiJZvjnbpeYzf84rhPuvWJ2y3xLmjLzfPKfRaTLbZ8PRjec0IaK7CJ5rRD6u1abnRD1S0CdvUtkm
KaTMCC2JiFeYXiP5HtWPfjWjb3UU5T88JACSPCRRDXRh99YsWa2Icba6BTFhhUhzWUyalW3xT4Oy
qZNF1i04M6w7s7KnsnqtUjQQqdAIivKVQ5gfCRergjN7+nnHxgM3l84hlMkm5u4iI6Z2eIteLN5D
m2v+WZs/MFvA24GpuncZnTXvOCadpdWnh8nkNDUOdTW/a2TD2Uq8kmHX7AicZEb1gjNg0PAc5JH1
0jjJKCirDaH7BFfnxZFY0tE7qDQVWJ7syImjJsz2m3i6keqNRwr/09ZWvrIOlTWzWkHKxzXPHJL3
IYJJ7CG2pEPLoQ58gZw4c7t6ywedeLvK2+0e2tSSLhHKW1OEoFaTI1ILZXLkX/OK4xeV5L1lDpeQ
QAPllAcn/NmDRJ7xIsAcVIu2pmCBLHpk72b4ioSfrIDar4WfjH81caOGaOrtQDsHvteLmqINFvYS
49VvF1Z7mfZUd0pRQCr8iPSXc2C0GbGXexorX+Xlcrz0iGIgeJz3ieBxL3PDXDDlaGvhPFf6bPEw
pdM0uIXUEFGRd5CmwiM3O1AlP203v3aXPGRA4vyWlpdmTmDFSMXNItR2BuHE2VabuE/0b922mrgq
4dcBaYMul3M0tSwGWacItyN/jNfw28zpo2pwydjx5BZIc6gdAc+z2KB5U91Y2qZz006Jm4xxkeg2
PR74s7RL5Tlj53pEThBLzo6MzpTUWfOgVRu8nPyKmcm+C5lK22ZuZ8rHHf/1MJw5VSiUnAwfxvCB
2bEWTBYgSEQ+SiXAiv7Vh/dB1wGkOHa85zlJkAzPCYebEVxdXlWGP2K6Pr0n9ITTkz+ROBM2UhMZ
KElHmwUsaNOuG3IqX/nVHmWu+rKaLP0FJkt5sl3c1Ozky2e4j1YQoZcbcdQMI0xipNjMHFx0ib/I
C6t8vgQYL3gbzDu+LmasKM2x/uEzqJ4H+zRlIkYIeUq600wTQZ7EgrzPtoR4OPJpZqscP2k0x4zC
5cxeqSlLy01U65cOnjUUGwcvcZ98CswzZSN+9/u3Ms8wNLTxin2XwUDauMwCROvTDYQRePmcQsns
JsaeL/XKTboLs3fId9MiDCn7w1efdNCXuhsqRNiKHRALoofi0Y64Ffnav7+j6JmZMfW1390S8/Y0
bxO0DdtUB/vscL785vPd5B+hXMnHSqiaMAPl+zKZs8q+c6ZTby9RQoUUkh4IS1c+pxp9YvE8RIgr
bY0v/6flVeA63ZV0FvCaK9rFkJrTm4Xv/0A7QDkhjnFflx+TVmQsI0AL1OMo7znhQ2ZNJ0SOnyKc
XdBA3zdLzdjV2fFOFdXW87YEObz6yVi+cYQpgKIIQvg6TR2ebNX7SOcPFF5dfnxYFerFajOtQFtE
hx3P5zu2xEAa8DOrLOm5uHsDHUT2ww025ta15P0iWMumNQ3pBLIUsrdIziVJQV9SKee6Xb9ENG9B
udjCul07CYp5jYbUrTfuWI1IVYlT60FPs/rqaUYN80BMCJuLTi3QllwexrkJD+VrKUDrSbYChQN2
kp7lfRjvCMTAPIh0hcaERYmKpRX5sDxWoyJa4Vw3zWzqBN9m8vFSczZOnNfEdy+kuWbxNpIQjWVc
aVHfWKYpXmBTb31/t7vLr0CY+GWhGzjuMhcTbmUepuOxLU9acCZNuXeDeMtpBC0SvnQ72ZNQqVcy
3IYPs9nc75iq6tkKXZ3FPw9kltbbUSg90M9Bu0HSWm33MY2+hoqs8POMvNpoYQbH8KOkJLres+IC
s8S0YMcrmorrc99d2vBWlCd/5JGVLNN36sLBLEACcEiTzuKf1/4tgl91/PE4O3SntnEi4sipYr4/
X0yc6K10cIbgYiNI3kwDByRSGRx8jpSJxX+84c9k+APxHfRXrbvGhE5FV+Tn4er0r0h+TKushROW
2DGGUBTE3O188n+eGRKVhxbcYTSb2Zz9Db+CfMhrWgP5H+xDiG1wkvmqkFjOZut4mD+x/hNtFx4L
XBh3o2ACwO/xv5pjzoL/qZmtl8FLQWM9DBzTJL0IBus5o7TEJihqzuqEHwCcgIhdaXN3OddjzTnh
CnKYi97zcUnhmaNClANS3aWtP10CU2W4XORN5Nkoezs+oYAr0yZGnFbHAcSX/XjrfUnFrvB2T2+H
gvKBhNQTg50SnHuNp6A3xPS8sp7GTyB9x80PLczDsn0uOXPmz2bOMcWJpu5UzK3xMrTa4C+cYFBs
YQSZ8kF6TSLjUULt3EX7KoqBFNCyrUknDHAe2W4UUuHutO4clWmDGt/SrGGyVKSTMbkm3Uc6/aTI
pUMMt0WDSf+FzK/JzpjsImH7/R9dENg8wLw/FT2MBF1+fdFFGfjorJ1p4+TTTT2FZbXLqa0uAjT0
6Ur2MW6Tz7Ks8e+bIt38h7KbQ5adiPzrtEtiEXdp4KKWXZpxN1DihE3txwj3NAXSa+j+qNlXk3kg
ZlCFabSZVyHuIfHdxfQX8wGWomYzJFll2f/pnpdioWePIvsJeFzXw9xW9GPVn6RN9WpkTboNaddq
tgEMJWWK6R+3Y3FrouvUO0vbSsXTaavdKtfsWrKMH/SF6AUJNaXy4K0XfFceSJ+Rf0Eer45nSsFI
y57EqH+PUn3gNgyvFmcqswIKjhE5VnsivtRSX289vBn60snKj0TYPPhPC386te5cQ/yiGrSk4w/q
5PEW5lA67fjUztR81OLIm4hZpjNxJO4hU7hA3AQi0srlz1L6KG3UE40z4sMgeMMazJ/S/xkLN/uH
PrM0D1JBi8KKsKPONUKaiIWVStoF2uojmyveRyF/9vKnn3yhiGK2oOLrVWFD2FLDYBxvSGQ2rCWk
p4MQggJ4JFYjg6csBgSas6eLmDbOGshuIxs2I0JABbG3Lr014KpxdirwvcszPMkUI5fn1Cr0i67e
wvyRR5/WRTK2QyqCDEt9F/gLuf8t+1+//42iP8kin/yQ462VX3r8UPf0uWHoGV/TlBHaGdPwDJvg
ErQLdIdgD9GJ3uT3UnuIkQnbwTv7u2qFoQsskGPifdHcf6eZUFF4Gb6+Tb4ksIGtioUifdFa99/Z
8Ah2rIMEi1g9sf/zXwywI1CjzvF9nAWcOQQcMc0tkpFpYSevQmpEauRqJxWXj7RX/T0lgQMT0Xyp
+Svnm+CTGyJFx0lBvBMAUuxXWMeH54cafXrqd5T8kShkDv4Gwd+8+9vZEh601tZa23+ZY5GfT7im
QbrKtW5aXFZECOCkxEPBFzsOyNRaArM9MI6e+HYEM5HIxJ0EnVLGFxRdFhmej3oZo6mfiPNIz/cV
6idvr+WHElU35D0395uTQxIIJ9clTmRupmy1B+xW7zb4r3IuAPP5V52vh++qfSjSjRSmp4LRVQcM
Z36nxCjb5b3otWiJYdUOU7uLl1JOM+pHrH0Y6sfmHHd2+ndaXVq8obOTT1U5tB1eA8K1ixL38cnb
PrmfO4tqKXxhBuWvQlrQyA7duLTaSMgMVmnx9zn7ozY/cv9tGA8v/Ri064zyZpollk9lOYtWWif6
AUKEw6i4A3tFFqG8q/eK705SWOrNaNpNavuAZ4cuWQ4BhxsKMmGWGAs70GzD38xykeI8BE64xMMz
v47EN3135hYTZ05iWk8O3Ck+qfWXon+1+pdRcR9/RcFnVQLW3J+2oW+DnjJ7sm2dYx6hFliE6jFF
v5OtZ08hvezDeT7dPaudOf9qq13dbLtmmyRbfXIoueggtt1QBUbayBSWiLzpIFk8C2xtoibFOnHb
KxXZTiLWZsRjEkHimIqlXLsCP8JpPOYzYEMR7MmWkkrbO0z4hf2kShbWHQAAGjcEhLeUEu0fzabE
fhYdyhneHAftMf+fGWwNOrjmbkz5b7d2XY36RJC0Bn0e1MzGzcddb+4GAkkAci2rqp1VM+d3go3T
p/EOj7felxkzN9gZoGWTCvefQQ0uw3Xt8GDPh3pbyVsez5yyW8440FTjv2hqrVxRDHmeUAyx6kq7
r0Pk72NG3/kX1StJxDHBfHxHB+wfJ9V+4lHZtPdTwRLr2mXmXcuFiSSAzkGySQiuxNZ96+XLy3IM
mFiCpEcLrl0sgG/quqnFhp40i4fLz8jbarnPleUyp5LZocATdOUFyCF8HjV5n84Q7AtssdL/8yHU
U6el27PeopkxDjFHFN1pvHUgiAhFV2Dy73eAbHJCSDl3AIosfUm2P3kPDJa+5rr3ynoxpHcG8QT7
tnHoRewpqhuwOOsBURADHR6QB6k3FbmAh4nliXy5u54uZnedEvn5smBTQ08rFNBvttUrBCgu9ixV
Xhbld/iKmByJmPT/cu/VomIBBKatBAIzVT7yD/D1qL16/Tmj4fM1YTWDRZE2P6vQAjkv6MUfd1xp
8YvP66lfIqYTZ+crbziNbYK0h0UzLB80F8xZFp7ruwbCGF04oozU1cLtzhUo6evtYhQpyt2TeCnM
vsWe2nbtNyx/R6RhD7CW/yuGBoeMHaZfbNrWjuUb9w3jEhvQm1iE8+CFQCw+yV7b1v8ePPGkhtFF
CqwSJBaWAkThSWjDryPMm/kbHe2vtukDx6eMonBUCCZI9jX9jOS8MHCl2C/JfKldqHXwQhvjOkKc
CSUSsAPAha99lA2TVSoIRR49qwEXlBvV//k5eZqAlkvm11f7KWAq1pjHvR553q3qgW4iUs8RhzVm
cqqvXsh/SCeiAH2al0F2WHTGZTa7ddhHss8BtZlAs94AEIIXYRkbKLcKvyX0acYDv1g53L5WTGfj
0+69ddCtpWCtP1cRD+Ap8q0alm0VXalrZPtVVZePEkn5DOwJwzi1YOt2BfTHsKIuh3ClVpdJdanH
M548fnpD3ZH1uEDJCpWcIBhng+MunQiKjRH8bk1/XYPIR7ttTlzea4xSb/bX4kApjb05HNPpie2I
BEVmaODU3S+8L64iAjVZuDp3Fm4HrqGD7B1dEUzCGoqqndwaNlGNzJ8XtjPoromV7jaLbub80cQf
46qvrJ3lB7s4oIV2Vwc76rReTROz2qZpok7siYz1fd2364m+kvVV/VwN/uqpL5t8qaF3q5YxddJC
ZzKHutq3uuhwCwfR4VaVSyzIT3JhXro1uT0DY9d7szzE9uAf5HTfdSBwJ1+/iL7C4S4by3xP6rXv
ao1jNtSBb8o50Zx8LtN9X+/0cNeO7gwU/IXBERTw5D2GB/1PY7L33VOtq4MTWdz0DPDkbtDJMfai
dr2l4MlYu+1qWtD8tk/NvTocQB6jr6b9tizmeuJ8+lecT8s3EQRJ+QQPTkjhzwCGl50VFPukQK2D
BGU/LVB178epkKcswhd+xEQzSnvZ38/CnWa4Xus4zliuNKyF2ElDasfCYDua26ynQ4ezVTTp9vGx
bqlCTrpd0BEWttOT3Ygca9ga/TbLt9HaWyqf/xjIWT4ZyEnGscGr99HfLLrTHVGi3OsWTGC/J7wX
GC+wj5bkg0RzuBhMozhLJ8xtrXt3wdKi55oT8v+TozIvPCSUOnMZJ1vNN4vcbEuVP2lHyIHLkSjZ
uQE99NuGv6Zv+xgig98s+gOdOSmWmrZQRdhmpB35gvvhoVZ3kAJqjxzj2L5Oee4EPXKeVpssdhBw
1Bn3FX2H9u7RAZwsWfpnnTuNRMFuoIiC3VJaZi2x49t8Thf8k6ClaJsKdM8r7oVyRxOpYXop73F1
1+LbDJ29MdkMJJ6+Vi5/KsIlKHknlaucY350S0rR1xVTdi4q38FUg2xRfiifv6ZFdz1q86FYektM
xOWmJbiJdA/h8qC/766pV2+8lM9TjK9rISWbCKgXrznIa7ktemTVO0nbx1bWz6cx8MFSncxVGJlv
pRWFphWHRL6rSBTcFIx8pRMkQses0VdfbDUEixxvxbY3tugXOTqzdZD+KMlPkn9H1dfp36B9QadM
h0cU3oP1rBFpkrjvodJbU8ApD1JVnEeLpGogAOYQIt2vz/xI56q4KuGNDNHJQKqVSK9HaspIKEyz
Oy4bjIbgUFBTQ7ThKYedYrnOJdq1yMbYes9tSMdAjPHTrQYYMnLsZ9OjiVkUIwMaf8Z1XsUmTN12
ss0s4ZldktRlNlfrdDe3IL7/Jvw0/HzEYEuiHJowZOIhTv86N6BXiXo87WgvwCu9vai4887kLlMt
4E1vaXRFOBAJ1hT30D852Vl2PiAJoa7ENTw312G6nKRHUU3s8ry2s/AYKPtI3w6wApSKZQ4HACmr
Sr+npYxZ694Nu2ZRxeIMYHlEkMkzWHCpvJ7BfH7PZjfV/JD7L6IUSAodhbv4YfkJUCYIUJasfFlU
AESSgxmITMsnXvdtq2zbGFW701vv2Inmm8ZemVyDk0SoMBUQDxDRRzwnNLGylOHIjIS8bxre+pfm
Rus/BonDV6c5039ow0dZ3XvvNqjXIcNffBqtYSo6oUPkRsMir+arSlqZDSHq55NwYYO3EM+AiNC1
sHTLyVJArarg783ZunMmHuPnPHlBHAwxsMDGghGYjZB5BPFSO92SJz2/gyoQn2A3C7NyniHifJIG
9p6xpxN4Nh8/qWcAvlOutDxFC750louEVoRG8kctQSFvgCAhd9A2MqpgIX/+Ifv+VaTA37CIOV3z
Y0R1vLnsZ8doEEYfxb9Uf6vAyQJHLjhBnDe4pviCh71Yurcg5JqarZOVm5//09GKv3AdRGtGYDaE
yrUtwDZmUUuWbWQdFioxgCDYGy7SYSK+G+5d3blWWu+9dB/P88mpza9dfmezg+185XWhvwdzBsVk
9Ie9IOAjFGsu4+0T1doJzq+cCLpMAz4pN2CUGMnwfGBMh/99nlvtrDF1J5cwvTyHS6ufD9hmzR8z
JOCmS+z3jdnl6zFYv5Eebky2kCDYlyn6gwXLeAPNgHsRGsdyJ3tEl0/apPfjoddtdox2toHcyP/p
PJqvgO00/0v0SVowQe2pnADupkgad+Fkr8/mHrTH1mpsIGy42s7/pPSVNKbzb9ZSYIOlVpSiVaUo
RUtepfETIs0/uuhTVr9r9Vv0LJPLRs2lGR+D2ZEdy7s/tQ8KKZv0QSElbdtpJ76ip5kVRMfoKWJd
hnj3Cy+PwsezXcKpBJKGvov5HqydJAfBp66EyKeykWZk6tJAKDXM1Ybr9s1Qum7bOdnEnSi7Z78X
uDx/uiTRld0ysnkjePv92NFqfBOhv4tKwa2B/mOMVhakX56YB9/TDQK3Dnfnus7/PtW/cfF3oGpy
9ifzf2T1M5t8aKskvQ31XEoo53ZjWtgAgl6YXMR6a7HpIqNWgjVJAdIWyzd6lYW8hvN6WEyRZvdh
mRwJIvUonYfTtX56NycwkZnt5a6k+MUYNtjh+Da8hw2KwGnJoUWeZJUIR8W3Xv8Exg+yZ9lhoSUd
iSIRzhB4x2fjVCavgmlLMtc8ScqUVIbDiqdobNc9BICOuGw18VflZFlPlgcRNWn4qyAW1bOVJ6pn
FfiT0Fa4Wh3ovc3KB1l4dcdTgUt3fNMcQA3b6BCsPGk+ie51dFeMa0qnbEre4mKjvPxjPUNEupmv
CScqnkdPpj13t/7rheC6i+74B4HF/LyeUS+susclnUrp1EoyUrbvtOtS2eTT1GhehwWBmdrqkTw4
ICpmN4uS0lfaMTZdhW253k6kbYgc3NxDLD8diz64WytTC/6h1I9p/mnmn+/KUGOYf+2g03EpCGs6
E6kM3SxSFVFGGIoDPGFMN+pUpCq+moCbVxOwHFy64Vqot2C4zzyrVW1yh2Nmrn0Z79uGGk/6hHa9
tivb3V8SNUuOuHxnUD+fkGlyErWIx6A70icEaiEZp7BfrOLulVNW7evZvjaOmRUax8SjTZkmz2tc
3ZT+3vb3xrv7y0AlmdieKSgb7HlPTATsSbQ0FBqNzvH6jOVXd560SEgbYoxN01Wb0+QX0CSn6O/V
AUzxIBFWkq0iw5CE81NFk1rcuBdycZwQmRVkgPzLhsfhBRznJdKZVcKIV69bff3U1xhK+83qit6x
65a4xdpmAYeOdMzwjkh9yVRB+/HCssLEQV9e/tfeCpaFvrwwqT5byOaq9oXtin6VJqWjeRenu5AP
PDmVyWnSHLnKc/Vg7KV/uXyUywNpUt5GNUn5E33ddjVvfZgvNFD7greM5sLLjGypHvoMx+FD6z57
HCnh56VDkH4xUYYmj6d599r76TRrr71EijNBzNRg7/tmR3xw1J6i+uDeR6aNd4uKda9NF4r4cUqR
ZXIcMJGIxZJ7rikW5BeDEGvT+Rvio/UME1GxnRr/mbtCekESkj23ll10m07dRN2GHKtZZM1a0bTQ
vZoWCNmjCeoVoYzH/X7i4PM61oW5EBWGzPZrRHvu/V14qDGgicQoWLpfXGechdzOHIT3GD3Shv0N
iiTrXLO0WERylM3k9A5oc8A7Xywpu7Ax2BgNpX5VToljtKJkhYaHJKW3kFfYk5OFT5Be8C0F3yML
7Myl7KCr7kZ/U9UrucRP20vslUrKf75eZb+4IyryFwLkFH+nwa8P+OPwo6F3oloRvRO1j4xwiLgs
ArBUddejfJyIs1mWN6h3mshB5WQ2ORdvMw+iJT8gKyoDPi/Z7bDshDa7LVc0621pSw1k+/hJwI0k
758Kn7Rzz20QZDggAJ4rca5k0txPcnzym2O0RnqftJuZxx+0yT/EO85/0Bs5FGu4rslkYW7ZiXmX
EbGwwuSRPdVtWKZxtnn8KsnZslxeZxhueJ2IVMkUA+KDwoIYRPnCR8NVfrf8f/dfVT+d7tqvDukO
I4x2+kWY3X8zZS/CE4XQfwU9RkOHtEKl+lL28TgVVjglYwcTIbsOAT5KtmBOVaNTBp8RQr9NzrzQ
NtveT2IShouDw1NFbC2iLhAwPd6RpOOeKK1en+Bn1FrUN0cTZtrtFN6Gp5LwD932kA+mwyJ7MMIA
KYL4McWitNONPR3LghwlCITsvYlApalZbhHC06zgYUF/q7fl5GOq4oi5eWi32/PoraNjcmzwEe0b
eh9Ygl6b/PtG4SA5rKrWmSQMlozS64guwArNDUSX1rn8R3p/uDrX2Im7N3yh4ZwiKdat4TJNyZCe
Eb7WbHMayAa3uerjapqKUpf27IdwZ3up3Ju9ZaSLiA47jlo3qrZJul8s0DgZwz3OH7NhPcZrcYt9
pq/YTdLEKcku00erCgO4FN7Ln5bj76XUIgd29kusEbsB/SuQnQn7bj1PdCBMfEkOLabDcw/WMrNQ
pL1JfNhnRhHx9RNiQ6/adigCsr02H5ADoEEh37APEZeo2b7/Q9ZQqy7jGVSsYCrB3GpCJebgryiC
xc0Ptfw2+yIfBT3Q82MpHQd8vYwTKCjmBrLqVzwGfASFaAo7ivalDI/Fe5uvpi4iUr5sCrR4feB5
eCUl8CyixJ1tlV+QuRrTDSccmx5aZb5XATLAxeMOKswWU2oUpQpJ9LtcNLwn/jeKiJkC9eLCuEBn
6zOOynlUCHRKPuEEegrJRUVWaoTWa17nR8Fsy6fheeY5RxXKV5i20shzXLTAfFvfcuCIuhQR6uJw
ezPCoTZHvTHsA5OBqEjgz8ntE3l1glR6eVsz1oji5D/PEvmnr/TPAHuXeVMe9fglj19a8jUrGOkf
gXYfk5uXXXzkSetpbY3XiHo84OKa3BKRi5AHNKbMy8SlWsAvt7FJ8YrRXzOPxrgr0N+wZ7cY8B9+
46d7VpvEQKrlcJmNrz2Xyyze/0cvMH+k8aYwbPRWw6s9VWWIoJTXW3v/kNB28k4Nd7LhHg4Uoa5C
7dSdEQNUK97lgohaVoUDn752ULpLiO6nuEvyPcB6K34yubtZSXx7xrcxvkUjxUmXcq//V3+VaXhi
yVxBOOCG3vZAEM9GDZ1ilTUXSb0N2OKjz7pnESA4W6SAz4iz9BfZ0w2erlS7auQGVqwvNpHl91da
qobuakbXzWZAjkzwhTQfpm4zdYlykzSHhPgCYb9VZtsG7k/ePIcNSWyqRSmhR9VGd9Fe7ryx3s7X
REqSjDNRlrRHFeoqS9fSLYc6LzYZeryj+UOzYhlcEpobeiLjb61yy/q7r1m5sSVQrxi2vIZN+pck
c12FwrPdcSDl5Nz/YbMOjUXwN/GdQaHeQxzqPN18Yd86c0QjdAoMIA9O9MIslWIHa6sNsLWwtv54
ICUw8w7xPs4AcWx2MehLiGBORhB+HkTlog0Opcd0G09GCyYUlp9WGv9vaBJcjhniVHSnSjua4dH8
9fAjza5AgoTxcg5QX4E0k5sdsoal1sAIUJzwV3WL+2N6mSl4hdZtwUb4JKReXwLP0umWL/sDpffW
L/fYHv+wCByYYBhYuEw2W0W6eBHcxmmcYrh1hk1uCZyIJTRx42CLZbGlaPGVjR4TIpGeZvmZ+LjM
v4QTER/37pvyVw3VQdbY2qcFaDGFy/gyPHQdITW8rMS/7imiATw+DbM5IBsUbTO7hh+cEzR+duFK
OurqQVYPfiQs8CMiV8z95NC9tF3KUSVcyTybtFPdT291F+goIxKnnISd23RgFixLx9BtHlQIFJuB
I9u2ry/WzsJzw0UENwMCPVXP0+LKM/YPhBQPwjQQmzDRk+TBdjJX2/lZncbqBIykrTDRnKPoXH+b
Oj3Awqwe+EcUju+VmGXmLX7QqBKrhLvJ6prVKafBm1bq5jpLzlzCzFhIxg0FMg1QEck1KCa4R+O0
KHClLTpU0vu5G9OE09lC178bpxyhyMbxW6P24c6EcVrHOkrbDfV20/hrDDgyvwoNty5jg5gzIAAR
ECHmRu6V74BL4xXME5DLCPH2gixHcqa5oacWrhz+ynfFFZJD6BeyckCOjJ+u+qMZP7tV6p/Med78
sMQVn6r/+NppwfKLt6e6p+fC/zHTr/L8xCwtz0E1SzJMlS2o0oQstWoz5kiUflvtV9F+QROsr0Bd
yAzRlurvtHJnlrug2pXBriHbUNlKZIJxc01JplpF+Tk1Tjz+vpUlPxSaNf5nZdztE2Prm6DH2GjR
iEKA2XHyqvFGkslDAM/AbIfiB6oTRMK6RypS/8VwjXw+dHfEPqgss+9AhGprM0v6G3hLicg6wDQu
ACTFhqikorBHn1o12s6Z1aze6VodnFT8vxHdeDxz8qvW4yL7l+LuP+TFNc/ntXzPcT3cQ38d7KPc
LQl5JXCnd03oi2yp0arltktFdzXdlXT4DzebudSp0yCVFS5aNPzS8smUT50l+RRyktt1qNs5qXct
qbhknMECWTjpaA3HNjM9aS/HutLqVo0tq7xKxHWUVy8/TBPSYunzHPeFJyyGaVfOvV70VQWFm/ru
UyERz1FN3GmbUEGRYHfemlQlbOtltoqhKhVssms1XqSfKrkulLgssBeECwSraH3Va9CdyVXPGM5X
ZXUIU3J8j2FzCeqbQmvO9BEsCVjS4j0UenIlWkkVmhx/FWubCYQs/ZW0In4EGmDhR1h99KaIxwmK
G/E4GHta+TLoItRCC/bFn3ggVn6bmZx26GWeD1TWYBGAntqhAcwXagisNEy2b/3gmyORkQbF8+mx
QOXVgZMu+xYTF0KOkzHdI1ulXFazS30zGymucY1xm9O92+9iix4QnJU10jf1u01/QrhAQmuaw+x5
aCm1UPfvqodotkXM1ntnfBX/J40BPwj4IxMvWk1mXdSLQbVB+G06p3+RsaQpe8rypTsdQju6OH0n
8h1cB5JOA8PrZ66F0ARJ5lt0j4pD1lyOBMwOPoVtL7PRg3jLTU2297gR5wCPh79euXiRDBQw6gqt
3P8lRUAIGRWZvKnv8XdjiZrbQJLuI1w97Gb0Zm+lw4wOZMUemfFeypN8gvpcaKQ0JIvrk6UWH92M
5Vt4RCetxQqq/EdiCEA6PWCIgpyOypM6PU1oNOCgS9dxuhqhMQxbpfD9aSuJjTZIX7X1XFkE/oFk
BiRj+vy70q5qfG7Pqei9R4NB3ALXqz3tgQg2Kk9L6TAfpKfBPBX9YuwtqT3jp59c9VUgi+U8Gmzl
FtSLCjMawfWLWtnnzc7PtgYBIlikrDlg4IL4yrzcrI9yftLby3oT08zkTl8VsNJsZeJcJLSeMYIj
BBnJnF7jIF3PFf7uV7GxPNtQNzLN3O1z6pCKK6P7jKiiFcG4xOKOk50KfZ1aTWAF0102FVFS/TLb
Txc6eBIYtugpmVCjpLuhAja6LamoepJU5mhM24lQcRGSR6Cl5x2KySGQ9p+EcYl06yh4JPV9Ul+L
7mxWx7Df91/aiEbVroJNTs29tiGV3UOSGbsOZNolWU7+H1Nn1qwol23RX0QEPfoKqChie2yOL8Rp
MkFA6UX49XdszapbUREVmQ9fpnmkWXvNOceEx1V4oe6NdE/P5+qpQ7okd6bPvf2QimrJXnHeF3Xk
elq37dvNYGySgMfREK5KmY/iyOnyhmDSC6yJTDUyCT0E5wkv83wxkuYWe1LVm9vGc0d4PnmuH/LW
5uUBP8+juUov5xvrOn8QBgsXOlZDp7a+k+L3cyaHATmgSxd/Fd3X9fqlOAXpAXBKsgBuOVh4WD99
8Myri/U4XPXyKo1WNzIEZIZG/l3HWVZpM2cR37wvpxumkjRB2RoN+7zZ0qjbaCS51ulzk9G4MNfL
BdT6qKWhShB30mEZDUAnbTqiH+367nhQFmhGkxhWPsv4sxjO0ui4xSm6Bkt7ypWD+xvGU4foG7cE
xzY6yn9/OeCHYIasibQct971e6zs23qD6wWPqdyLJW/nsB52j7myyO++bvhmvcyjoJSDVg7wKt/n
icYr8pyNZ7gt+T1to1LQKsHTJV94CtNTQLnoF+UCuibKBeDmdO1uMHekgy+BFK7xZinFWpNX/eR6
Z08+doW8Fn02Gt5OYovCy+zi8OldvO/YN3gxtv+KitjjRNQthVM20nxYcioJqdN+9byv2aZxmGIU
eo5mwa2/4KfjITOgqdnBnbIUYC8gK3kD2Vn4ldUoszMj/NJG3w/VZvPLpi3TnUi2Hy+abyb71XjB
keodRsWCC6umYHreVyWuIy/wrFcUjcROMg5IvRSdD5IxNjdDsmmSzbNZEweAfmTqgedifjMwP0ki
yoRy6LosSvjcd8f3EcsiaVmKaLnPO1VkAsAPE9jj6EMXNq6QnkHAd90EgpG8cF0mBfcXpHHHdEjz
hOGou/99g/yzbMbRhMXcK7Tez0DyIQrh1wG2B/sEJB8RXSoXaBuGVTPeG6PD+3zYURAxPkhjcYga
n++3i9aeqS40sgNh6CucEl964M8XMW7jDiIpkB9r2PeqwwECWQ2OH0NruAnOlXps6jORwV79lNIL
M94zu5jWOf6N9SV4R90SMFNjmiosQlgZYxMLcTRMYhUcKlousWVhggrTScNOXT8k/bF0ivBDLw+V
dki0g9X9yXnc/prxbyV/37LvUXkZp+fkcVSp7K0EhBU59foCdqCoEpX6mZ7Z0gz5mi2Nla+nFotT
m6nI3BXmzrqK6Tipad8Sy/5MWakmmNkPQ3dG+Uyy23zfX7drwW/brGO6wa6Ycaa5T3P0beyiM7Pd
tHlCFf+R0q5uJO/E6zKaduZEx2ZNVSvf6HhiJtMG8wpc62H2gERLg8s66jaSuck47ETzOp/nWHoY
z2ingnfczdlijN20F+3vCEt66F9plCMT/+L4j+DZiu0ZSzzujP9NeJVYQpYJ0Ww2cE5IWLIXyxM0
fyQTBujzGZRzn6MibJRySwhL+8k5zk8Zqcf7IlkCSOJm4lTHGekjcImJsvM4Hq+jFQfMgXJiotA/
/7sDC9x7esleDGh62ziEhKafsgzFt0DHXuTfCuoCnCflwyDHhEfQiLAbE82Yw8rJWpaIUOS92IHp
SZorjedd56osxZ8nGeayeY6LTxZrqnVOhpOmH4HWp/Ngyikkok+EoMC26sQWk9IOmGPN+tbQtezq
0pT0f/U3YVpFK/7b9VMg8CN7CRYpJDze78t+P2rxge6iZPfUhBvWkuFcrPGOpMZSdTNjy0hZFATi
t425D/XDYJ6q52dcfnkLKZ1lA41jGDG8cedRc6B1pBZ5U5W37XW8Dcm5jbZcCqEobZ+mI/EhFfBv
z2XG4V3xo5qqYTDLNwowSHKqHpXRuXgCGCpOR9q+kZKHEnljz1kKgQtNNDQEuzl6ac4MSzcDa4h4
SDC1sBnjyhwXAT47llD4ztg1NdTBJvM8EeXibGeK0Tz9IgVX31yrngSl+qmll5EKguqiTPm+Rrkf
FeL7ulxkDTP4FufOeH7N5kVDfs1Lbx52rBur3GZaA7qa1pw/cGu7yF54f7CgSro31r2PDyX5zOhd
O4bGKZSxwZ3T7tN8fMK3SUbe1CX5N7a8rJ7zu/uNXm6iOnNWQx1jl+yxGmrAodKDZZxHQ1BX03vx
UT4O3AdCyc7KLcPkk1Lt1+41fEGeObbF/HH1HOtcPS/qeUUGjOQghnDmONlLGq/PvCQUOh7aTXGd
WP/UG5Q8suOdWA+l4TLMVjoxsGzT/cGO5muNdwOTVm5yadVKK2oGbxiKYCVVSHce+SngpQiQsKT4
6eovj8fAkTIMmFMfmiAzvJVykFfM8aY6r1r2MNtHfBiN2VeChAveE7Kcizhwrm5bdXumCc/jAMMX
J1OSNy/mRYIsvgI0/69oBrkWdNdLYWdYx17RuMzqFGDheTVem5xyvMLISDiLFN612NSo2QI6zTu6
6E/P/tRmwutAcuOKkFV/pHc3xNWZr8wZBsAZAU4StCR2cPKB2Hz5FolRYcZCnsOrBaDooKhHy+bC
Sk6P+tzkn7L6CSEH03OULbRGKKsBlxsP4rdL+0FFQAYfbV/f9s/XPKBqW0PZWDSbTvT73oy3pliS
cnoIsudm1G/leJ9OLG6lfjuWd1q9vxn4OKdvRkhFVscNE7uDpEPOMF8nxVoOV3q4uparyNPeoM/b
Yiy7Bdi0Q7swHjw7sX0J0LfrDxHuSwvMNTeXdRi6U5h4zDplFFSlmHUCV4TtXilHgvFQPygrNDP3
8UNaqneLNvCFPcL7W+j2HQTsQSoO0fjDTETFQMxVHnm55Kb3IMtW5WM1GKvOWMvfaug6npL+XN3C
WCXGagwhS19hIyUUTcPanxHQxEcQTgi/J5JHxqvFQiYihWi3U3IZIAM4YnE41FkTgFC0KmG7hQLA
JcAOuvjIRgc9OYXhyaX0gPzOUyRyo6NbgSRnYLoOc5yRBHu1zr+a/s3082ZJ8/vjS5U2N9m22M/N
X4w+QiH/Lc3NXnGhc285wG0wtvCT46zm+8CYZMo0ZzV/8F9+tlzPcOMpDBhojelctDWyINzAxN84
3r0HMk59XBLvHJHG5THCr3+vxB5FJsCg/ZsPOsxOkS/Z3Q05dP4YewYnfLwMMK6tWVx663VRTUDp
LyMkYKfoxD3bdJu0396KHe0AMGV6fT80dtl5USQ4ez0vxK+K/rHhxERjwPVgcz6qdlZ88N23+iPf
N2iBpFnPbosXOvz3Q3pO5eIYa8cuPcnSqemxJp+67ISbsseQzOx95noRE20RrQZO+W7cnIvmX1k6
auCgH7WQv/E57ON0Vwtuj63kS94FxESvLY0m60FbjSaJ4/0SY0PJaVzfEx5dp9GwcS4x1YxjkSBC
CTEJWNluP7s/p10PxmD2ZlDd759F9NU76DS88mtCUu3X0/q+Fb8Cnqx+BsgHrzkQoYA58DoIBl4/
zOVhziufX2BKzir3zcOjk7VUhU+tkRa8yUezMyfLF1u3TT2u4OL2XWpff/9ezUtTXWja6JVJ18B5
s8PJI9yRIko10TXgUxjOAhRFRlh5SEcyT49Vh8zLezXIJxYmetdsMQ8KaGu5LZtdZewAu+iEfMN9
0e8BuwT8fP8fuabFLDj8tECTYCG2CC7EtmMVV+76qayuSaCx63/AsBJEBtC3zWmknC3rkuM+Sn7V
+E8f/Y27vx/U9PE+Hm3nttp9vBFIEMHLHAyQO9I3Ks1t9aqinI8AzWDTi8LZmodxsXEvBYYV+r4b
V/tQCKx9FO22q3bPGOPBFH8w+C813cfPfYBBZ3ZXpm0reBxXcJ7CKe9j8hXhHcQkDl2tI5w7bGPk
K4044sCgpsEbkYi9LA49JhtyO6i47TalBkTdF+RbLri2MrxbOjkJhxHIihaxOrW0fVvtm/vuzvPH
2JBSFD145hZv3q/Q4YqbsJGhTL0HRVz8MER4zHNBkPJHv7pN2NWG6b7Dq49+b5uDjZyLolWrdOLO
Wqf2LBcbbg2liJvRmsIh9HymlyupXLo0OCFpGGiZdYnpTBDYr4oQ2InjkzKNy6DPV7xh8qM5Cypq
h4GmXScsBYbRJlV3CUu3Od5MiuXDxjcbH3cAZoewx754/S3os7Xd/aDvb/U+0/fYukeWTTaukHay
tW3Tbf6t5VhX9vfbzlTX6JB48+pXbVo1RlhaPaWpmFpftK1renIZmUCQu3wTCP4KIqJQ87JwEbMY
qf9RImreA70Th1+S9U2OJ60dNE09DRivsHPxUq60VdYKbFA5dpnLFKZEDGP95laLEj56SsPgeT5T
wyddD1nsotnJ9bdlfRfmz6j4PQfXOHADHr2DvDHkjVlspsEIpJG5g+Q9qXCU8yMU+cVRytPYlk3b
zLwmnGEn4MQEBwEqgT6eSN2016YUmGI9wgIaCGd4t7vVG73c5cPHLTppKFzlV+bSfBzdv+n7eh5l
4ySxQYDTOIGRX2RbeFtNu5mTwBCql5n4sGgfp1ratQzY1tZqNjegVDbLPVHj+4oaA5QH+1M9SVxN
hTBJ0fdAeTXBlLnLYEQAoHdwuMJfMWdJNHsfyqwfIjukfLlbWMGx2SfzQKqGrEWyRN6mZqu1VV41
Y1tlNUx8vBbtM+92jud4/T6ynI9hty7lrbaH9kLGBNrLdbyv2O6ni6IRzdIYRanAK3O/5aQmLbIP
g002IebeVzO7XMNwzc/X0UUnyZZweRXB/pFunu06SzfjZDPScWlRy7nmLJ85o93v38erFLfPF3BJ
bsqEOq5H41KMQq0jtgpXpG8hmpK+lfKg+Xk7q6wx9IU1vhI1Z4AUjaTIBHJywuJd5J9IIIgi1Xmc
XMrHV9R844Zl280Wixg9+2+shCTpFYGzJ8V2f2FoIkZS9u0PYbbCLtDePFIOhFYdSKP0Yz4+4/GR
wWR0RGqKyj3cL7Qp+A1aHnTPdRQKA6zMjY9UAYz/TMyuGB2K5+kqnXhTxMOqG2EofXzlzXfffJvN
dyN9Ddev4nYx2vMVDzDnb3c8TJtmGyoiOFBZ67LcERyIKU7BWd3648YvoqXdBuF9JjGJcYMOuxFs
uc6RRx/4iG/nCEZoeRK4x8QxNqW17ezt6I1DA7SpCau/Jc3exg0/ETEV6xViYknOtcclx/hR/Tyf
0/yVRBJpgs6ZIpqwv2UCrmOncb2MsrEndX7zIUKqnSvdfARCOcZf794d511EJ7n4vRMw1s7WyJcg
wgBR4nAWQte8fM1gfBr/Fz6bz5kDw5qASPGNe+4R/tz0eUz15Q347w44QH9o2Rk4Xw5NlCqKtrF8
gt2ya8yIyTQrp5U2lW1nbNFcy3tuLz0/9vvIXFMDQl68ml1fCR6zWHjeQ51iSX+aGxmCULaVjI1h
bNpWGLyKZh1yxqUNYQHoCxWygTTmFuEOkPb7myaJxaTLSPgQ0XuDSA/EBUa1tTZe9477zjiRfEPH
IUDtnA1pKlxGbfXPZZSdGetc7BETpl8a6LJzxI/zOcXTjAHjdfofun2kfgR+GPAfP2EExLu22XUZ
/xyb3AAhFo3YEL3EI4+TXS171Nm8RX9sg6UdqJVAX44G+LVQp7iK7LdnCfKFiOS8MlvvJi7gFpjI
WwdsGOlYkBccn45YiVgCwq/DFUwMEEgJb8b3/uPBmRkzNkbvDhV926Xig1rXQ5ntybzHhaBsZZi/
p+/p7iE2HUtLFdIfqh4fPHiaP6wFb+23Jn1dyHP5pbYgMs4p+HK5PxzCe8btYg3T6/FtsiAWUZc/
afFr6L8x+JfeHvQ/jAnjlqTTz4g/ZyrrHzT3HBOeFZwyM+ZDl7M9pg4mUCxUgzDXutHxbQ65DSKT
cVYoe+k+uXtT/9r4VuKb3CysC54L5bkY5QsFYmcCfl68jQAN4WhyO/v3301UjqbJ7Hqfu9rmd4tY
3Wlrs17FbYBkDhbsrTUS4s4n17/Y8ZFY8eX1L3hIq2yZA4t+2nIBUu6T2akx05sVjIS7E7n7jH6V
0ZIowLVf/uWmFjsXY2Nqa0aD64q4AM9bxenUw1+Ig+3qHhjdx9B9oFJbomCAhX1n70t5F0d7EFdJ
eJS749+tIdn7u2MkG6TzDhfjlWfuFvV87EJIVLU56R9h0JnF+RQTg0DOWaxFqWZrWDBOYjzT3OzG
Kw5ndfPCsWgzoL/RDHIzKAhQpivTCGQj8LbvBAM30LsrZ/xKTIOZCgd6DWZqIVZpkBsMU0RL8bGj
yLKI5VUlMCaYl3jLvVNuJC2hUpCZbMIFKrRl+6RPwwMUFvxw1Rl7DnCl8m9kwiPD7+OUvVhSvz3r
56A6K9Ykt7bXdIv9iCTeL5OEikn8uajzhb9Vmw1fGkf+NA08/x9sJBZBqpYUzwt7ZSnLs6vfN1a0
80fPNQI8WhZjlaxsiSF3vS0EZ3Ol0Q6tB4O5BOIl5kjA2wxGOKRdOh0djpGcjnmQYpbGn8RZcaws
VXpLX25InhjSsGF7IJXb4IieiZNCfAYOlTf/XAgfF+p/OXG57fJX9oClEzYtXWZ3IWxOOBggovTC
zhB9sZ1AZBMfQhXoOch2rNIhDhWGM8Lwx4M20rwa990yHItnUQLbgkHrSHhK1OW1L75KSkWQ8B0g
kz95xI0J+R5xteN8wueJlezm43TG/M0/ifmWyRn1klCee2a4u78Sm2K4I93JYeMJ1GLKiqKiAxJs
UEMuh2XLuBER54TYm32J8NRZfi2iiRlh3eF0q4/fMDF9HM8zPJR1tWQlKnns6lgp8JAk3OUNa7b3
79SwgMX+kO7A7v96MHH64ifE6Yt5m/lIrFNqqGnY+NaB3yf/Ok3a13FMVaAD2AVIoHbOmO1u8fZD
QmMaz/MFl+t26/5m1yMGjZT+WnVdTQuUgrcftF7gvuF5Z0Fc+Y+p7M33IE2flULOoX8vPVnPEyub
uBG1rpxZF3j335U7FCHQz4TllvTR8bnhnwzXhuMnFhWMeI8pl7ffb910vMFwjzSI1aOagu0Ibxs1
2Vcu72Eoqde5Zj9u617eUmgo9uaw/yVl/2i3liUaSpHFWazg7RI3Fxgxhj0cbZxvaUV8W/fJCOV/
a+VjbLH6d84sNOEVoV+wYBv3K1b9+qW4XuDF5LETuCUlXzef0asfApxFeU5a/KnQ4x2P1oa2A6Up
KUduxY5lCBOn2IOLJzG3NcxKbmuAP2zRMr4Yax5wub7LbmNIU2TlcHwQy5LFyI70nIy+eVM0OAVe
IxJ1h6n+qToS0qm+TFkRFn7zIPs/N8bwgFhs6/E8Myn4cMLcaVq4bRwZltItwHVG51Xh4YynoK3Q
PcwPie69XefA5NE38q+0umTZ+Y8tOdVJ09YsTB+fj+wsrvRL258l+aAV+7rdFmBGH/uWH9akjyYT
dHJS/Lr/EyLztduo32j9XFbsU3Gd5/UifvVZDdgpx+sRbmJaTi56Z1ef9W01tbvrvjAO7Yz2ArXY
3Zv9M/sIy8OgHfL0GKVHyQgaEmQtM/Om0tc1g4m2svRAAbQZen+ezyWN3yprz25hyI4O7vU+naFe
OvYf3Vzitc/p9kX/02b5FQvprH1OZ0+TvZGATxdsRu+rpuIm/7ipxyE8pTmlouPiOKSnXjsm1Kvq
x1t4eOKwhT3dTCg6osdAfoiioyu9ubdpu9l1+skoT3bpPB+bztzUrzqwkUR3/LzQ53MWpr5wUi5o
apCxwl9a/p7Hl2Z9Zybqhk26Gfd383NFPHnZkLgcsSH1jpy5bQU3s3IpFUH848yIGJJlUzTD3kab
5J2eDoKhx+nR8hi1iVaybIMnak600OtrEZWT/OcauiLGWQ6sLP5xuDEd5L0ASLH2LyW8Oavm9VAn
lT/QcfT3fkFrCAfXgE9RfMnfhr5P2aZuknSTmRuz3cg6QJoNjRtUKA8W65Y9MyIY4CrcqeZW+y2S
SXOlzXmBRx8HYPEDjIy4U4sAYb9Dqzm9Vt0MOJEPO46+hkcyYxIG0vgmTv2XSgLEo5cdAVhIsOCs
LFoiE7cdTQfoo/35MTr21oeU7Qw34c/Amj+NEzgAi1QPHmS9jEXZC0kTczXuMWUcPPpVh48XOMTc
UlzWUXLs1LBjxqsK1Q4yIDau5CB3h077qNLDA9r4sM+s3RVfzPS901cIDTWwfBzzSIl504pEhoqs
BpyJNyHIXywWeII/fY1FyCwOmhFm+BssHNy8CwBW+OvH5vx6m1gbmOPgMCGXMJiCZGODQ1AcFrO8
kq4wVDD7cdAL++CNIaUAemum+1z9iFZupf9a2h9D+/vU/6j3Wdi5fbF6xsg6u1rbqtFWUTbycZiy
2tfGNkDVsF+34h1V1kuN4N/LhBlT3fO2YM61MrAYTZUgw3CmvKgb2nJwxwR+r2vPDZ8/qF43g1g7
E1S+JPHPGYbEPzBqO9JFssD45PuBGgocmGnxfxMFOPULF8g93wKNfWgRgusnkJ0esIB3zAKnPcQJ
c8vm2ZwcNbw+MpPpgswhMwDP7HwS+JDyx8WycEDj0HCYTErpAyPV3Ty93eQj8yKbF1aGY7euHTxE
70IxSGYdFacR05qfu1kxc0JU4RuGTWHZUgnwIm16neG1BSLZ/DYSq6EqcrTWZeJ7euA479nPfkQ/
l0k58yoExCSwLRPCUl1iRzwabzt9gypcXT80bIU37Nmzu29b3bKVfSOfZPWqfq7yc8PjEPwMgdwR
nM41/ZYaAGvLsw3j/HSMfm3Br5Bp19oY0qasgBBsr8pGcVRzlyc7RMORsklYIUVcHUFZYDqcNE7b
/Avb1OE2vX0M1SHtj7WgG1cR7YzzhgTuS+SF9ITIS7A8s1iSq4dUPdQJVjjMyUi3MvmS7/ELnqNI
P3+vt7NZnuLkKOUH2bKvBM/LfW3ZzPdXOsgSmwmNkPm/QOYbyPbfOBwTHtl7xlFUQeJwYdCFpzj/
bNILGZYUDsNwuV+/MG5EXj8JzGIFALefkGPIssNI2mfpDpGmjYRI091W9FOF28ftQ82OrXmiPe8j
zhGuLmPlu09/UtLYCNj5PM5ZKX3j3eAARyaD54dZzN6IKQR0lGWmNeAkTHXVFBlgyoqSqAChIW1/
ZfMyWozxv4yXNCCG2ypb5Ws5+2jDD0DY4/oSmpeiB3M3HXMMyDai+s9tLd7sIM2XFUe7KMi15WQ5
fqDOHHKcnqPvofqxqp9e+pr0U5pxtKOsHbXyGIWHPDyY6YFOpNbaRU44nhfZ/Kl4xc1L+Mjh1EK0
ZweCT/uYqefMXDURVWDfV1fpAi1d4QzU25VMqE1flfzCCCK3J18WiQMbRuzfbaPwqhDyPeGl0Ime
S/qdiQxwLGMmR9QdTJLXwtsySvacOVzmPYCJ5G3I+irUerzmWnYefJFkYVEqXL80IJsvu3Ai14Is
eFM/zMdBq8RQC0KARBl7S0Za+EPQkfqMgkwn1D7uya6045quG4+M7FsVfWdkeYJ2zdR0Em2jWOu+
3F2Hj3F/1JVzIX2GxVer22iR5RkHOCIh+ShEQgrms36qk7GZdVwP0DPrU/L8xIcIJFfXvrLbt642
9n9pxmQyqHbAGs1jFmt0aQGO64VugB22rVeGVNtx+IvsAbaWC4FkyEjWMbRtlGjHkZ70No0JZeq1
Ft0+ojThEhasJtfKmLKKdVMKp6AV4jaizikoXg4lMEXPWiQP3mow/2jUYP2V6kQN1h3SNxGWvAzs
s2cYyIdzfQAvtaidFinY2pTF7q1BSulHq+8jjq82MJt+EfULGY89C3iwEECxH/O75t2trfGahGhZ
w579nZWnRjlcAZabW1ru8yfp202o7WY9gGPEZ5xOKU1C0+Q2G+TZjbuz8rruNEKrnMiRMzT7cfiR
6YerRDLz2IudbUlZDJaHbhtnW3ZbIkU6+qTONwx3NT3o3rhfWv2y5qw+4uhnS8qEtADVTi2tiqvK
EG32NgiuBWnT3Z8yWY3TwGByk+HakPxeyt3C/BoobyD/FIJfD5Js/fFtGHM6jEi1ShbXlU/WyY+j
paz6ict4lT02YbIxMOTR+aWvjev6qq9uTsu3zQ5KJ0ODeAhlb8okODIn4bRxrSIA09uOV/CHB8AR
CzAJKMicxVCQ39gsDOm8inxNWoAGvmow0KH+Lp4Q3CYAUfgK2/wfEIVLtzInyPnTdcrfc5/GHL+I
sjjxU/iJaMEAqoSZqKpP3WhSVTNqMOypon2Z+VdsXlr2p271DbJUdQbXBbf4n+AEITh8NsQJhw23
6tHFC3/z+T//l/QB9hvqDKBT823AziLOurq6dKPVDYtKfy/Tj8ZvJF+vfUthre7c4s9kOFujI5j+
sIIHICSEaw5KCR3BB/nhEbnIrU/jl5ADLfCYg6UQL5swhdX5D9wQhlFGU7BVHbhWMUWpNz+EWiui
eJTbIe9inFXCBdF6cDPMwzkiDcdTqnl85ckSidjitPxiFX67OtAl4G09VOL5zEoW/CtY+zHkO6/n
ybOElMUBPv87yo9vgk+FYaS/POMv+OnY/J5uVbCAX7t4tEfONIAzcys3JjdaMmOrayjIPz77FogR
mSOp0ImdKv4dDd997qa1QGta0lwccV/FEG/O91vqfJ81z2I+VPUplhZGRJH2mrXFEZwgfCsO9E+c
d8nSPV6NxQ22KfziyjfvIi3JbNMzldl+fp0j7qTKgol8GCaJvo2rDTbea7yqb8v8gSRAXyYL2gRR
TpvyjagThxqFSamRXQXGgZgyxeszqmbxMNs7KToz2MQ5dvAIsbxfsLOt+gXvoQ6KQmeTYb31orEg
DH2T1hIQVVcfVEbyQCwUm5i0QYDRNrysOVe7bEYnbxIguXUXnh9c5acpwAPqVp2xMUChU/kRQFxC
OxuveMiNcCzLYimjSxsw39kl4NW0UosVr2yNnibehktwIW0BQnbR3iAmzBuqhRov9VBHza+w3NXD
h9KcplM13ks8WtyPNc55TLnP+cOYV+XiXi6ytfbBqZ/96xvtCAoLDQ2xBgsZW+Ro9agn984msNFV
rLfEqYWWxSv4bWeggU3U4JxC43xVP9PyHzImOIrmkCgXIco230QIX+V2HO+S625s7Ji/clu1DSe/
LQ19kT78JFxK2eqagUraZP326lrGivurN9a1sc6NtfQSapRkE7lA8nmt4Mh46i51dFp9aepLQsFW
dam7Y+Tijy3Lk+uRz8ENn/yBeqKjO6TbbU1QJ7EhUmf5AZ+4Av89trlwktE6rHbY0e/d/g6GVj3K
2Cp65/o4VOrxiNpASonjIDhWwF+KmKs467GfIAuH24rjh0IGQaThHu6t2PBd0TtqyRskdZglQ4qN
dmwz0fcv30PbLpNsOfTC95A8FkyminfpeY6TboDEQMTSmiWlh8h3dyGplMuYLcAXJwNyKGPNadIl
yyoFFgqu597PKSvXFvltcQlMdaY8BP1CN8Wb/cH+l7aThzPlqoDLU9/dauxNgyiyGb8UqDDgD4xs
WQw+jVRxO097nJQLI2X7C/Oos93bbfuXJgk1AK6jL5/aTEF7wr739KjDaf0DDSmz9qOyV5K8Hpcr
tSaqvuxjX64Wmc7NGYSnR2rL/E/R/KJcQtaPeL9MBK43+QUomcR/yk6ko3lQSOk3bQRA69LtgJBV
r46/bEs5NRP45mEBn5RUsUbteCmiyDfsLdBxkDVICbC9Thcw1eldsqBtCvSMkNH5pY+aJO8GbVOO
N8Oa1ScJypv9tzOC4hHcMiA+y9prH/8wcmq9QYN6blhRIrcvgaczqUnxJXlR/PlbGcV46lIpCpZE
rIzgKol8g2WfiWJi20MxpWvkilsEM97ALpiSEXZeJdkKMhaonkSH6h2Fc7hxKZyDaMv8InOamrFo
yo8WG4JlHQnCXI8efe4eX+KNia8LhyZEnKpyiUNwhVXhOufpV9u4RQjU8vC+F0FFGIipguDoaIbF
ifzUfwsx0q9ocAJWUV8Ep3BM3wGnDJs2BwUBq1X4MM5oOmOMDPUEs9s7t4Jnw3KJevK65t/I65oQ
pssFbkdy0OUr/hicZ3jExii1BYaz94sHbjSGUF48ei4MocB4sQmTdSPnvYw4ubIjoieVWqN6aew7
B/UKnxYAHOFSddjKYFIRy9Lwvnn+wMfjH3KmcQhUNcyKhr8cUqE0WiNeEHslLgdCjJ9WJws0cDc5
W+N1/EHdQ2bhT/F4WwM2YbfP+/QNm/bPb6f1W4t+k+44mI+8rA/yaTZsqS7ToyUtadA26immuFlM
sxIk93haEFLPJyaezWzyAyqTRZyswasQiziFNNu8UhanTU+hETiSyjYVul2Crl+ZjKu3yX2EtIX0
91EnB0lFKcHbzGR7qKuPAevb/v7YZfE2iiiDXltqQKOOOlcjN+SKUrb2s58PCW4J59keTDab98+s
vwz8vAJK2uph1Q8rKvxgpL37oqXc76vAmTyjs6ofaQZW5mPgt9m8azwp80J2Z/GshmqO85zPS5Zl
mN1hvuLLBYEezavZPTtG/TGvT9H9rN/OtCvdbudGP7GAeDFp3L8w8q97Fc2SZwjK/Ydq7QheFXSQ
2ZMnryHFeygeIYj7pEqCgp7VDkrTOr9vO4UA4/5eHZx9P562d2c216gZb4OHTd4l07zZnPbL+gaz
A6WbEMuig6urenb7uWGzvI7RqEwWSf4jgog5yTDdZ5PQK0Cg/KULUQUeyJpXmi7tMA9Gz5U5om9i
O9GUj9NSXy9n5HBntkwhxwu2YiTBz3Bf6OZcRj9g+SaJry0er9rxupk0UXBaytb3knTIqPNxZdgK
rwKcDKOZPJp92qwz7VnJZvk2yzlzJ97sxHdP8o1Cg6VNv3O/jgcIYCAnNqNie5qxpM0kAsHj8eTh
SH3ANnSuREsy1+Nb0Ov2U//SlO9m+EmGnzD+lbPvMvsujEuXuBw3Sg5T0uyhz9iyGrwpaHcxJzNi
j7P/Hi6kp001pD1rqRT7z+cyLEc6PCTUvFXVr+vxerJMeQRManSSO1lmsKvL5enBsCFthDv3ksdf
E1p21kWxIeOnIohcnqQ8rLMVnUf04maHMQ2Arh5DrZkCEX5QspBOw2RaUpgBeW+YxYArR5NXugdh
niFKZgUCrNZrOsFTTrrgnq6sR6BgglzVCVIRlD+n6b2uZBU+G+4bNcKrLYorZya9A/tmgsP7Oprb
8Xhfjw6cu/AXUrbDiZf3rrq4I+xwbADuMzXBcg6nlFe0DEw6xXtIeQE3yTTVlmm6nEwMZTaxC7BO
UjAwSAHmh5PM2zUOlHYZOe/BUS5haQQcasSeSlK8RWnN9AKS6KLJ6FD2iS4qu8bY7+FmBskCo7jJ
F5f+VNdfI/np+p+b/A2KoDzVfgxVUPE9Nu8NXr8y9IerjzVBknZvzwQjyi8H5TleBM8Fhto9l9tf
UfNzm2M9QTfkdWi0eGeFokfyq7VhkeHQxDwDp5RURspKl6ZlH2WMIfjMeG96hOnJ9tBV+c724Hcl
XEcCWZQ7+Jh66AwOF4Hr172HdFS4VQRewwnLvbGBgOe5Ar6hekdALDBWiz24BES81+GI5zhRbevT
i1/0VX9UY4Na8YjPrivJACi8AJqAceNNj0UHQ+15GdTfI1M9+T+uznRJUXTt2kdEBDKI/EUcAHFO
08w/RA5dDCKTzEf/Xo9W947vi+jYUd21o8pUgftZ91rXoq1qp6pw2ir8PMtLM6emiLU+9iKWiyxe
geIzC7M944bfiooLINrGSj4ATYBNLg9zZXZKZm9JLwzJrQ2/Hmu4783o1RG4UkAvf5/TnI5eq51X
8fe4zKY/WvF7K38z40dMZcrd7haElmbNEZNyGB0wKdekAgBVZPZNnrPOmY/IYCuDNaPF4MeuE0Ft
mHtasBn7LfG6jAruvV6IJlAcdVJxlpVzn7wBYeAJqPAe/Q+egXHsBeQHc5E/NszPWXhk6fXCXfGx
MG7SXkGgplM+Pm2EII2iPHBOKp0ZvjA7YOrBcPpMWvJZA0imgmceCzcuUNBnnwLBbgYQst3M7wQF
bs8UyO22NjhciBeOHYmBVTmk8fHWHPv4qMbHUj3Qc3zhqHK4oFKZPR73vTY5wq5vq7doIRuf0v27
m3wntx8JzF3n/PmTTudrBnEfYmDfEhLaHNa1vj/YwRYXH9+aQ5QQrtvbB6Ow0A6oBMLaKygzZNw4
0d7flaPROIOyriAVdIIzw0dMTyFjlu9hJ2Qrz+DNgpnBGxUTgiXZUXYGWMyu/qhsVGXDpo4CKvaa
s9D/9PrHVX+SrAJcsLklh/4EsmjpB7LPN5AYj3VVujeFDXTw13GlS75hrpJfdnmzZtOnGyhdw9t3
3/KhG9EqNpZZtuzKpYg/pKtuFK67HZmenVTjZsX67B1efFBg7hBTuvGbnEelMH5wKWOkhMtOY2ie
iVU8jjEW+tB2m4y40HPH9DpU9OZviFBSigjIS2oD3Ia5DsItfnyMdbjxWdhK0ERIeLmc7dse6NpL
Mgl7ezpYFJj5HKyK+NiSb6HbiNq68NBO0LF3UyJYI3WPx1bhHLmb2MI1a7p9tIkRdjsYNUL0Gs0D
bV4qbsxn6YEhEePZhMUmwL3Mr1e0Nw2jaG7KJVKG3I+nC4pYbqToxGBOATub307+wHfeG4Lch+mG
Vb7onqKxKioPontqWsy5E+Gg4IqEWx/6VzZKe1YtL0oRp3jWzqoFGoZIMiIA31++6NSNvQ6PRnS8
fwHj2rfl4a4c+AYTbYEJDx2YdEknOzL9LhQE8Oubg1gBWUMWZ2S98sPYrzX29x64cuQ/7SIDCw1w
0lAtwuKE0foN8pVcnprhiGpNbR4VmkAKkGRu7FaUqRsX7p+e77CNd/LTpCJR9GHXn6/rgnt+9AlX
bNi8NnNYuF6buQF3S7KlsdPEIreY6Pi3TFrg5tHbg0sn/W7T745KQ301Nh+HivaRxKt6F3TAbMG2
VFiEQRhREDObeyQRAPrP7++AwOe681iHpqtga7+fb+OlzK9t+VVl37Pxhx4OTlWSbeRfuLaBZaco
UM4fvcZDsGqNTTqnQECYj7EnGmeQgEVnkUvXn7l0KP0FWN4nwBalgiKOCQUQuqdJOFDG4oDyPGFl
9xzEsTGRqLbAigDXAoWM99drsn0kiPHnO85H/RrdPgf8ecEEOshx1I8cMKaTFQh2zLfc3NFTHxvg
P1J3MuBK43VJhEML7gLJU7gLLz5yUflcukMg/OHcqMP2+HlFOMS0DtQPvZvNfHe3b3jQAgYfKnMO
RSgWgJOPSrPxmSStoPPChZKLlYeTmUeNeu5zP5xt5eTU5+cB88Cf6OaFtTejMJSndWNjBzWw7Uzm
qbYV7itA0vo+nf+yyQLd1eO7bHzsKwC7WChyL3+uWEGN8W5cCqTr2an/YcWHfZg7AEwtdPjOJcLR
zVVL8kAS99su2/+RWsdEK+LuQQkenStP6hKsImmTPX2Rh2BOqv2lVhBAVFWbP4MYyCu2zx0S+wNc
ZRH9240YNYBS3k5mAQ0w7UX5sGAnIuAQlVUr8QBoFn4u/HHnODhNyjP+8umx4ck3TyZ7qTqkjwN3
DB56+u815xiWnKFtptjy2SwQ8omQmJ6bhVdtWzhBP+DS0pq/l9Yr5aekDim/pcAl9uoC0sh0XHUx
z4Z1VTgqMlopNGXDcB8UXhe6k5buOQ03CTaJYgONDyG7H/4yb2aJhYw9hGuT1sOnkv0Pm/5tqdGy
u01STgyYD+LJszU9d8WZrNvEsUf+k3l0wtbK1qv3e3ApYDd0lzy5IPrCwA1O3UNgKvH3adF1YmsT
Z0idCO2XOdqO81NfH7T5XWFnv8/jUzieA+kiZddH/Vkbn7Grydci/sjnKQYyK15k09XEJMT2fe9h
XR6q8QfVz1L1yzQ8a3M1cPKBUIMbqN7U3LSGP0riRtgzKLAa/5w9vu/4b8FEUVOHbRgkIkk/D+EI
Q5LOsVrehdL2Jm1jxc9QWMB5z9irroMvWXH4CMD1SLg/BN1fJjgQaB6T9OFOkHhZqMswgGAh1Mwc
w/h0FRfrOlWtPDi3t0uGtSO5ZDjdd/dkx1ceNx7YiFeXXN5j4cHlV2Sbu+4q+Tp/uvHDyGpmh3v3
Txb+k0W/xu27nH0Mt6uZvXU9WYR53BPROuQz0TCsW6j+3fwXIBA3Gtxd2arpLrN0YucVYuSR9JSu
7cNbsyIdZXQHtHOjXcy63yj5yZUvLrN4ZkmAHNX1+hR3e5fuIp02HbVjg7GdQJzSxRJOekarTDYb
cIbWt1zUklCgSYXTJL6Es3Nenrrk0PNoaUT7IrYLeXDsYPzuM6IzC8qe2sOUw+AcV9OWqindvLC3
ZvNazs6/7KSRRIBBuEzv4fpFzDPOVNXfKg+3GusAyPR0VwRv/wHP0U8IziUx29339CF00WYRSwvK
snu/SLemvq1Wfeh0uTN2Tt85p/Uw9eV3IEUaSZXpPm73s2YPoaj/JfcPeIRFcMz3d+om6kmgzLI5
DgxWxSTD77mt/vI/PK5g6rBABLFUD/tIE7GEysYD1y5bTHlPAZb5oSlX5Y2d1T6IdnW8Hbq/7Ru1
ka+xceHSYsKm8WCc2Nju2PoxiDOK4FRjkuw5dLhUx0WSa8ze8mHRZF6VbDDXMo1x62Yaw8TwHLhi
9aMGxmNcU2JYmnABx+E57I7R/F56N7CU6d9S1anqKdDGep/IXelOMxvNrbCRxqkcRBofmZjAAP9b
ONjX5jJB7Bi3MwTyfMdU8gi2HXHAbNUrcEJ6C8NIyQrbON60gzI3B88MPW2GI8XO1zwDMDrTiErC
BeJovk60d8ERoatsO623CRj4FH8FYU6i2Jlwo/L4AH8HlpDg93gEd3XXSVHw+LHK2XpBOGBvuKnh
Lbbptl8U4fUluUj922LelgIJkbYQHTw8HJMtQggLLxIci/i21P8RE7v76LwJTUqhfwe0K/sG1EBu
X/PUqilMnq00PNesD0oCBNHXEH1V3Rev/4nIeQF5oOS0qquYCC5OMjHm+KLUKQ7PJcibhh3ZUjXn
k3TRpwuJkuvY0RN3clCbN6264gTj7y2RtMdtPm5pL8+JL8AC2+pCZdypwTYqtzT/btvLYtGWc+sj
pqfgsa4At8/WBfgpe7stmk3dcKY2qL4B2q26DYbK1E0nTlg70s1xFwEsuHptpusmWLlbiKVVtTVR
lKNNv8qMeU14YFhsV0q11ugoZy4w1vXCGD6l9is1rgVtLV9a+impH0NzvemXyYKtjiRtTQV4P8gK
WwaIPNvNf7JsnzyOrWsac4sx0olQLU9l5wFg4+e8lf5iha5T5Nsx8wiKB1haNpm10vDBmv7GUrCS
s0/jiDlx5e6vKqJRUYAnx1wVl4+FeZhTxrkZ641ab8x6Y31YGqWKZGbtnpOFCWX1rbu9ZdIpH081
JJ/oINsvHkgXOAbpSys3Vi+cjyoEhHFgMkZEO6fV2/Qx79l5NLzzFJSvk9Dhzgf7n136lN5cVdzY
OIQoXzru9rdH+BHFl9kczJvybwkdZwib/prBf/R0JB8wewXGVjP3OXx6W31wosLD5nkoBpApKLFI
xJXFpE6VJ9721xV8z/gcYC6rqOpi529wERrOrJhz/spYeBiiTNG/YgKwvRDsHP+J4qaLyBU+4zhA
AYHfPxQX82sgMJnmE5tdMk3MbmuZlahgaUV7rfsKaagArflxgx0jvU0eZ6PcAU0K8oufqrB/Rcsr
sTWYiojBHfL6yKmemNnT28tC2ZniOuw32YQiDo9s/fjMsWI5xnLGbd5Tc0GxZyc5TjxoW+BWC1Jv
b0XLLDa/P7APbkpSu4dGd2629NzyUa9SR24/uNpz0Zex6HufKm+y8tYXb3KCK/Jk3I8hETSsmcU7
3hZG57v3+zLa2Y/2giIS3Y8ypJV2HuNNKcWRz66wBtO8imWcDSuO2qunsp3AyaysGIVhJ6WsBrgF
AOhhY0YnH7eA5W38NKKvNhUYx3h2HZtre1+ykkLVl6vlvf3SjW+JvYvYDRbVoa0OeXiI2lX4mKM5
cNBGkMEIxnp6e4DL7q3ZgkktZuIk38SsqGNPosB+DqoehvirsJzTzoFYcSkiIK+UF1LS7XFk0pxW
R+Z6Ug2ZKA/EpYieVD6hqJTh3IrtUrdIjhK3axa0oyBJieWH51VI2ClSJStCsbOGQY3KcIziN1vM
4Vgk4dy/oMKUzNukD9tuFcI2mzLVLCP4NfTTukxLYTdaIPLuVtDaHA9b+oqQRpJn1X1IlJGDxwDu
8aACQP/8zyPZWajTz6zB5DndYJVkmp+SXejZUy3jALq+yNlj8IaHJd//hmm6eeLQSHUCjk6rgT7s
Zx3rixIxysYcGBkLTRYWzpB85Q8lV434FjAK0PoRJ6fJCfFj5MDXCQMdsxMF2diVWdxjVwbdyQeO
JscHTgYdfoN1+7ZFG/fhzsNe/o7l71z/bOotUGBeJPk4yhKxcQZrtDXMiM0z5xhmv/HkHCbvVD7G
VEKP+9+q9WjF5sLOoTifegh91bWlR9dVMuFHpe0D7h3nqkwVbQom+oX2/A1S4UayaZ6/J+Okgvuk
igXjjan+YbX6gg1zFK1ea0ZZdQ3TqWqnmaz1et2oK/DuU+o95gUAg53pmA6AoiEVgCIymjTbKNy/
ViJCWmDYf0F+PJQ+ASnHByOJKILC7PqvOkivTv9eP64++WSSfS3M9lok+wb4U5KrKe7U7Xk9g2BX
iOWnJZPvtl9L9KvNRlo5SBAOHCZCugUYRjd8wCQM+GQx6b1BdEUknVBeZPoJLKEfYBrIS6Q0BrGA
oi82deifA/1Qb/yOrgBpyc6XviicB3fzpFgGZWzdHjMYLBAgbNJHY3waFIPfydBZQ3oADGTq+67Z
z2Bd1gLCFqcAqzYC2gsgSI3J7wwkIRhEFhIVo4eUNoEay/pW0fzS+88yR40Xj3NgxeazTAdatYP2
qaGgPN8sREgT4OxbnXjw2chW4eDsCM+sHoOIhzURBFV2m+I9JvWDjAaRjp+TxSA8OjKcT089BioM
t7ZvMslJiwZ45BUr1Uz2gT1hpWJfDexpRBqLsAY2sysoF7jdcvSxrpIfJvRGDNn4uhQUk5LNFjDe
vwFoHlQxH5nzsjjQaEp+pqYAU3xRAbDBiOQUCqmp5ghansOjql5mJcLjpm4t9fZGHxIPBmlH1p5m
v67cFg//3m6amdeM4AFtZZE060Ra0fWndEflLvr9xtXOKPjslqWLnUtWvWaF8T6FlpchopAI2kbt
1uSUk+xCSw4u1lLvf9tegIWK4ceAFsWJZOCVOCVJNZJ2D1/U9XnKhVJvzc3uG01zp5ETMIosAMv9
f11xfzeJeLnGdfusvZLh8T+WZi9IAmH67k+G909/MK5NeJ2m71p1UeattlEKonUsM6mQmk4OvCtN
elJVKo+FpQ0n8A0b8BO6pUT+VHwOJsMtzFvtUCv7PNyltX83vdvgY9FkLAMKfcBCVg7n5a7r8bat
48i5904NIk93ZjzXBroCschXrbDI3zlqTPcDLvJmX4AyLS25XecEOZH6ezwIJCX+7j4pfMl764We
WxWVx8bM1IiBctYg8kEtDWWGw4HowJ3zWXBWZaCUn/r0Mz3RU5D0F6O7jDxErWNRuGnhNqH7QKQx
FtThELynZ7lY/ZcwRgQlpIEIyuxRw2eiEAIFsaaaWD/y9vDeROexxBl6Upq3OHivucV/ksqq1fkw
x6kiY+u2Lq+G7Fr9ZcZBBse1MVTLa0+Ofi7XnK69UfFaxZOfpq1GEuVyh3k1nVelFdscw6KeBOFh
0h3C9NDr+wSoNwUcHynGLt2d0KPaOL+jatFrnDU+pygPPP4sPnDREYh/Re2WOD6Fes+NBKkXp4xx
6ic2VyCxPzg9UDKoBICSUc+c4Q8JZiAMOOBGyaWkYowWam6Z/Ppu652FPlRJa/QhOKTFYn3QnqL7
xNiIGSjgzu8FlVfCvMO7EUpi4kFLpM8YeCh4g3gLG44LFBQ6cBEIBci3AHUpseHL3Ja28jT+RIGL
SYHqHhq6yWMr2babv1JvD1LcMalzX+43r56+YPiOJ29acYp64fBFBANxShGf9tgP1RyKdr9jncXJ
iqPCbHivKhw1b/HjLLMk1vDF0+0ER7GgQjpYxsYqLNdwFOEEJrG7dvMAUvZJC86x9jal4UF/z0iw
a+/ZigIEg+0UQeLa4pBf1DtCpVK8RYrjOUl2Cj8deXVOwUNrI0w/U8T2i8ZQ9Vvi+tgz2B2l5o6T
K2ENTq4h1SDW1cfH8+ryxMUDEwMgMnrMUOwVAp7BDhFmLHYTeWvmlvRwotq5s9+uobwJ2r8ZrZQa
sHuuOBKX4ZQPlacXsEriF4wsfNbJ7K/lkaTx9GfI/2EcoGOICelVnmTUwijy+gQygPPsYHkJoguV
Vt3UeYBuUTd06uKbgfb8zM42S/y9CHdeNPEm2h7yf/DAPyKoD/yoiil+1KgQZIJ8wvZqNT+oLBRV
54H9HEllgTd5fbjPlrNFkBzWXjl5GzDPxwhFhxaqObMaT0lLyg/l7ATwV+2Ijds49IKM85PwdHkA
E2xeJyUJWMlHwUTCiszz2vcf0jt1In19NeorXBRuePeHRYcIiSlqAkwmemKM/27MGuWclqDHKMfA
zXz1YVIgPZbnCplSPefq+dNOoJivBvVcMBD+KM13knxNSlEx0+ln8/Z6BDzGw2N6Mp+Yb+NbTc9t
cFZul+Z2Sewksm43GHC+lPoaO+fUV4zNSFvtxz3fHEPLeAgEwsijFCY0of/QneAIldYDjpN2XbP0
LFYKF88T4m2YC4POGTtYW9Y4+FgzOHgWLNu+o9JtDbcy3HChFu5YuH3hTkO3t5YUzkr6juq+7Jpm
17L7CKnhEDibf8z2n2T4UXsW3bY0z5PV8qgkJAQhd3q8lMDGvns3NlWPM9o74subp7Zx9+XO7zp/
QAIj+nrjD/fD2/Y4WpmyIF13W/w/DTX3XrTFaiGFM0650obV460rNviG9WEzGfCXMf8IxLhermYt
UCCnkdaltJYZeUto51YzHPLolOsnB+nhUD4sbU48QJvs2mgLw4m214r5OFnSiKKvg8t03vf7SXZA
twARq30mpj/td8CUfCljghJzMJiHON9yrHzZV+kTInvXUJWYbOieTzljT3+wuxGEqSphmysbUTyr
GF7HBucst8dK2dPX1VXbmJk4YHe3m6YQuZmusd4fb4P49M9CtpUn17K3UoltwJd2/76TV7h/j0zZ
NInqn86jc0bNuXeORClz7kYYqp/hS/IU3EU0qUWuZ2/H5RqzX2BFbgI8at+k7r1nlSuOa7NcLJ/H
cauOW6SoAdFEm8zRmD/ZKYcZjcFHoDVJuH9Ba9C/6FB9Ou0QhCWoALGbrmLJw0NKBz1pnCJfcmy7
Tea/Wr+RGn9mIkYhS4ldBt4EOr7fq34dFk4A6gCzquFqtcczLQw3RNJvIpkQ6dsUWpVvpbJjwXU7
meapXSREP9LPQv0Yn1aOx/huVpchfQvnprTFc2TOPCXCvYxlJ128ZQKTQkrT0UCqWsjTtyPk0iHa
jt2umu3N6DQO5waP9WoS/SXiTTrmQeclXkShA3tBNlzS39See9mNzahIuAcQRziMMiyjcWrNXtX3
D0jq8Q6eKcyVVjeJ4p3JId3rP93dKkm8LOBr5UIOMelQ46rsOJj821WRz85JLZM1sg5A2W00RGsd
zj5ZhmlZSSsiRKaLVr2b2jtlkLpoZ9op68d0RbruXqxlDcAmSZXn685FTOeFY+RvoT6P2wTLHqyQ
cCrIXFX9WSYTYJ7vt3Nox8uBf6EgeWp+qOO1Ha9d+V4ZGyWbzP+T0OUKsp1bSA61GYlILqfJ4t6P
cx5JLIQAOMBg5izCWRfrHrP9a0InTF08hZY7BUWzA+HtFp4rr1Q8wXviHCkNiGV2jbmVxB9h/DGF
MYp+LrbxVCy1fpMSXv0w4wvvTleeqAI+/CJfzJAvsk15Y+1iq/PAKh8Hvdx/bUNznU2EOpfChc5X
pSzo2hjD8Eojbdtj6skGRp1dlu4HcPr9QZGPsT2jhVZzqJSTQuGH1rlphi6VmXAPs+6cqacpzUsA
e9rfKt4rEUtzn9og3OYc7mdPmbmb5wHFLEe6qKL5RT/L/bGI9q/qOIilFrRa0GfowKjStUFWzIIR
QIty9jKLiOc5ssIrVYiFEPo0s9L7dEL3LIw+HItXe5q81/077sraINUsHjDAQu90L8rOQ3agTbXh
2vsTVu9pciHeOGLWwHtGbqIXz9kX0umFqXjxGl/2jezhhpNzEL9fe530s7lv8/PryE3tmG5+vXKl
4xJ2rn/VydabwrVZFnzZY2vZz1j3/GTmtxp/qQg5xxl1h35QggXc3attDY6y9Kiu4CacrGG86M/2
z0bBA/xJ+kdbERUPSzHKvdpymOaQHsJs/9JojMmFMx8QAnNnjPCWDszGRQrAcVEVm6nkJYWovjTy
DQLZyP9O/o6LBu5AXEY+GMOXMEKSi6wAm3AcRayNZQ/I1x2HN1lPSg1hG4az09V7fULoiRDnmLWZ
q1TEetydhc/2B68o8e3XUbMcd8246wqc7BMY0uPuJu9mAbu6LXXZycOfaC8DRi2fHjFF1AyUc22E
Obeu9PU9wufvBhHeflc33OB2mXUfk/hjeHyO009ivrN2kc+ZIXDOcozNHFhLrNNwYUvy/hMfCCue
Y9wIhwScrtSNAAGbwirgD5gvzwF3xeaa6pf82Iei91aeeY/SeyhOX7nT1FPKTbYMjH0UHIpaPAqr
4Lycljg40bwuNMSTk57yFVIoAX07Ugxhxamna2s0FEO7SMFb+yDwfFSqfaps5fv2vugfK7kXP1lW
OKPu9PCwRle5ecXIBvyUpGewdpMbe7pzdjv31SmXjoGdars+pnOCtRfw4+vsmbMhZMPJbOWEPQ71
5YyuMv6NU0bj37JNSCIB9an1BrJjpl8O24ctSZDmrE5bNHbtTjdlYrX0/6loBYt4unn01/3s13Iq
k0PmQrtt6yl2jC0tbrfbtmqw5YsWNzWYMyxVU9c66+0yBwTixcUy/ydXPLLWFor2Cn2d5yqJ4jkJ
qmIZ0ma1V6EtEVzWWDduQ207QycDWIGPeXdvBA59GnmPD1SAZzNelDkEzFfOjXGNdAZ7r/WYYftf
ScUqpmcFZru0rcJtE/s5W5bSm7TCx777634nF9xWYgOtp7sxO9Ba/A3N9DmdNOVxt+vSBbnjO1+S
6Ig5CCux+sPcee/emu6NRpscOAR/hfXftwVSV8MJKxVhO36Tf/gtzU3Ipz+LcQfp9MhOEom7al+G
u8exqPC/OEW3KDr/TnR1uY53xeMzenzm7KLYK1QAUUioHITL6yxRIj+ckvYIxzxW9tlkF4Rbms1h
jrGyWkd3fG2bqQG4ZttMd7WxTxbJ9D2ZXOWAYfJzvX4BheFTAxSetn9eGWE0cDLCCpa9f4+KM528
0F+5nM4jD9wKic3bM/+ctAvAPFRy4cvhvgJr5nky74z5RZIj62Vx4JyiUwif2w/SyaSOWyfWV9MY
LDGWYGqVw7uoVeaMKqc+Z1RoxpxR6fklqpy7uuSYjSNtwCtVsgcnB0sDdkEKUvGwyxQDnNEDUpxY
2z8tR8gnJWogqS6tOGtyPuEBAFanTOaz0eLcSf6HUDKzWje12TBjdH5a4lmD88fNPqetzQkcsxMQ
iB3NKxG5k3iJVSdbdcxJt+2fg5RveKdyyeOdMvhh1o8Hl4xw4gQ88lf4NPPndjxsQHQJT0g8/oDI
IesVKUxLyOFeMDvDkno5eASsiRD6YMtU9dwF0MOzuVXDOOflgf2+gPLcacZWhWFCpatCVhnVCl9e
t4jc5nHSuODftOV8e0++jNmV3OndHWqnM9c1Labdig1SVbJDnC+kB4XB1I/60OqjQnjAK5ysdHPw
a8nHBlt8mOE11C/FIOy6Ro6oMs+rXWtsFwCseN4n1VxTeERscx6cu1xdDBLbiN+H8RNIX6iGoTeq
7tR0xokIyE7rtRasbtTNZVBOGCuBYi5f7aYYfrspcS3yf5aEh2OkPc5nqd1M/WmzrTigwG/VV6CT
880J+BZvNW9YP8EF6cX0TOTu4QBekgIdwvgIiobd5gDKjyV7e55BMtAjjvOAlC4XQnLkqNBZwBoR
6EDcJOkMFwzYUwDrvhAMUuhmV7UQ+VhpRv+vc8MqX4oOa9N8S7Q5HjF1KRUfIZsn9okpQWAL18c9
hs3Pu7PL7Pt9q3Ge4H5fzwlI27K0mCxBJt+I2qiixFSyPnMqZwm/NddPjTpRE3apgzQQQCKmzb5e
x8RlbJ4ideQ1Qgp1s2qR0dN1KDYYcHCimm+t+aaUl7h/yy1fD3Yw81tEhmKnzGGMons+4r+6Z2+u
cfrAdWFtANeF1QvKAAcPMP39uLVx9fLnRYs2QbVZDxrMUIF1GI4gD9CC1RqX7+3bazORQkYNr5Zc
L8QM0THpXcbQCnsFPzHRmD84Crj4oZiHJA87kF+A6nBOrYteVDUkvXBy33XnhTBjUVYP7s1wcW2P
HNKx5br3JWW3xfPrIEOL/pxqBH/XmL9fYDbcDgyNSeQOmtNoDkNjjgcPKhUryP9p2VnrkKGbKmt0
IdQOaQ0ySJJWyOOvewBECobAbtbPgSPHCReoCwkN5yAktEihs+KLZqUZzbe5qN7so6MeCf+Zjgtt
iaCQ3N4U9Tyywq+tVD296EyGhJNC4sxDBaciOo4JHZF4g6D5H9EHbg8wEOzHrD1hbWOriodP5Yl5
vFc/3eJ1AswteNbGKZ98gD2VAZtEx7j4Ffehn0f1o1Q/EZ3F1hJ4WFP+KtKCPSh+BZrM9OSYKfsG
cUzlCbt5WEuarrPB4+uwZHL+pemhic8T8C7RjpeV97t6+aduRZQJul4c2KSZcGs/c5baXZQQ/PdT
UO7LGs7Y8xCg1u7SBpeheo+56A9jd6g7dlh7DJE37a+e1jc+bTG5KHxmMYi/iMpzqK5UJePwKx9Q
2E82pmejwEhyfJgnEtowL6vkrezehu7Nt3FBK8o57966joPkiRQfKtM6vv3VxzEiQ4hUjTV08PwL
3ZOs6kTClLqg6FLyapajxYb0WWge1qe0nxerhL73+WRe30ULIiiGJjm+UAxRtZ0+fH1eyItKXgSS
/ahEnLM1F0onDFCpucilczEcaj+dgkv+UPgnXrYgZqgcknxp4hex6O2IRy+cx+SgFYeHLbU700LU
7rSpV8GMsWLpXGqs9i+cu9an8LbDe5Tq4Cd2j2Q30bY9w0y9nd6trHgD0BZh1ClPhzsdHYfp5K1v
z4bdsxh+Lme4mjOX0kBEOklddE8CtzmlsNm5PhaEL33UuAMRf95Z3sir3+JjZmUTgJnABQoobNr+
cKBsRZOHw1kEA6b5NGBKhX8N4yW+JV058dfd6n3azQna48rn4MXGdDiQ3MThUyNEd6c6fiuLS4BL
KcG+ICw10MNpTZDy3Qy4VbCdBhC25cdP9SzRCrN3WT9H6fEVK83sDmzOKnWIf8lMUdY1oFknnTfJ
3D6wwjSfwiyIryz2EpasYKqw41uwoCDQsbFl70H5ksVN/L/2Zh7sJE29+ILK+EqhoZW/eoSo+EBe
RCvvbmuuNumxwCjHOSo1vw3pS5Y/ldlVub8zuofhLiBBdd8UrRfNZSKwU/DiOcfdH0n6SpOv2eya
mGsDumbg0EswpZ1CWhW8m5Gj9Q5uNB2/k5vOuNdjGWZJswHbxOZhtpm8y/Fvzj9v5LroynD1mbvb
NYovaRvu9SrzJ/YEQ9SkYqxg+3qFQvV6PvHjEBzAQ8GP84oNNgMeD5ic6oWHk1xeJktI9gqn0icd
vyeYAK+fTuZG/WBrNCyy8R28dMlR9qhkp7Q+TEKAjNt65itvrYwTHFJK5KAn6VgsazbH9l316lC8
fnIykfvgrju4KJOhtaN3OWh3irHviqMKQYsEHVFEvmKR5H/Wdo6RCzMuRpCOQMkyWJTjsciOD+Mw
xnuVDjzN52sYVh48j3hd8N01uHNiLmnuzvS+juVVg3PsStdf+ozUpkRq3REbfoUz7rGQKrH47mzw
nfhSqHl/SfEShiQY9uOO3oIi2DWpZQRfXfdFrYcNAkU6R1Ez1+nJZbsIb1pxSkXUFRJgYYNh1hgu
/u5akFHCZ3YQ8BcHfzvl54CtIOQVfCyvZCSfwUsQwOpKwySANL7A/NzUvELGf70Oqv/sUTrW0tG0
GaLZtSr5310rg3Jcra3N42dhtYk7M12IT6WzUAmjY1qAB4W3yx7MnZrvNwv9wLOUzgCIcxjoWC/k
Xsm2h8U24FpcrOpZV88dRwAqXhPsI4ekQt/cKnakODrw11Lcjebz4QERYN33tJs5yYIlSU86I708
ChsbFaU+BAz+bKbl2trfikPenax3bFCPiV3LVtRsLUeC3lRvb60fIRARW+dIjwskc435LfZWxxzg
pOSEraPAIlhMwE5Yd782aXf6WAbNR5Fe2/aiGucbiGYqqTdBBH3bLWMyApsbp/xh1xMt3Rbm1hhw
ge6jYj9yX5Bwa+1nxEa3erFVJF+rfCnyH1wxNqY1HUXXmobbRZudWu3w9iXXtG+vjDuga+fOp1uu
af9Vl81jNaMpoRApRSl0cO3oiAF2ztE5cjvDJZ6/dg395NoyayPoO5Oris5ufCpTkQ6/TT//2NS8
7WT166H+9caLUiKkPVQ+chyASpB/7DW8JfrTfv906OAk7tQ1RCwcly+8oi0IrBQqDSesfuYie8Je
bwG819MkOoX38/Q7GkXL1WvJmM1P8f1Q9IekP5g8Ztlf0a8drkd9nzd7ItYAN6NWOATKfvPrJVi6
2KmtDHU/VrsLAVoeiBwS+phD+IY4wsviyfA7K5d/0Xnp3Bun60uMS+e+aMMFVUpzhmKWjowrdCax
66Krh84k6cRmmoUrT16jcj51C+CYoLJrB7WgrORI4B3GAs4e8R+5T7GflNns1Px3yRA5d0iTL1mN
mzCHYC5P9jN6eYbTBcpanKBNkdvAMcGzPryJ+LEwoJOlL6fXeNvr8xpOhDI9/NqzxQE7LWsotFjs
7t3KpoFxDvvgOXnRPM3kRTafdhQqkiBzslB9bVEDvujX6nkZcx+o1vjaCQT1xtrnDL6c+RByEJ6A
WkpUfENg2QxwgawLIelbxTN8wyB8dxDxMABu6GTiIVcdsdJwCp2uI8LcGN1MpG4gYXNamJaJQOe/
Kj/IX/d4UUhhP9e0rb1sbSn/KIqP3vbubIDC4/WCv6fir9ev9pV8yoL32OD6cx+Zh8kOywadmYbF
I+3lo0Otqv+X6EYYIwHGXGm313sL4PzSXwfzRJpMhzor1EP+Hzp+04BNPXiSHc0Xo/3f3Dgp/4+q
M1tyU0u77RMRgWgE3AKSaNShNjNvCKfTFr3ohICnPwPJVX+dqB1V+8LltCVY62vmHHO3W7a3/aPe
9jmYoHW+kGJvt5RkSHWObBPm1IFuPt6asyJcHrOP8PmZaV8N6c+mWw3sJLw35KYoveS1ojdkV1iM
3OPKNKRJeuJJ/bvgNlgQ+2WcLZL2+px9RMKnWP7Kjqy9UkwUTH40L9E8gmpvXG8yMmxHo3rfKt3i
kNj3FWuvPrQNZLas4LLNg9abIWTo3xIfO8vBdJkJlT38Rb/njJdtt8UYGC1Virt4sTf1+J8FW5cX
pkmU2w2Jj6tRByENZPaoMrNbP6V1KW6GZUsy1f2zGL8S+bOTP6XyU8a/qlzGCSKoSqtn9P+JZRss
lpE55vs6PtbNuWmvxzPlNek0H4rmyjNvzRmuFT7QKbn6/bmO1OUiI7zZzcDZmL9HaIAxe95lGVm/
tXwvygclOhvG1Vxj/WXwVS97s+ptQblA147Eo72DHxmNEz+yDf/xI6FHirFX2ILqasA5dK+S/SXf
TxCTkYJtmphK45T3p0gmD/nEpywwbbspxySlizg0xaHDGdvuR3mnobYcJssioGGeKrbQvMMoDt65
zYWrksWJE2LR0PUTJVFyNY/MKkAgYiQE0QWWSspseYdG6n9fafItJ7VddMCAD8bgsfiX1bOpgQ/N
uwulrrCO2y0bHDi7lH4w05/9twO7+Fn7RG23DzDPgcEQudm/h9Y46eaahWawUKa8qYIMF6rS8F8g
VKp9PBcEwsfbeCz9tJqbts4M6D9B8bBtyzNbCBEkC7KS0pNfiwjo44LPtrdaNagQFPZhWwKjHIVY
3SfW3/Nkt0HRws1BNT2FcxnpfjC9+ZW9pQHgcTufb8hyKTdkEVbjb+HzFn4a9ZcOkiL6rMcPNWEW
eHpTF2/s6myFB17dRBrnD7qNFckJc5bGHGOc34I9Ew6dcOiLg5gGjzRQ5F0c7xoFgxCZC0CBhwTa
3WT3Ctr4gl8iOOfiFGVMcJiU7qJFK1w0leLzs4k/o+fn06lIp44+leyDaNh4YsTJErqfwwXT5OqR
biplheWpfPJoTItMNfJrdgIuE5SC/Vpnv112oPbhs7AoALUPn6V8SQFVBlX42r029ds7BtWJX8c2
j8VY8cd55h9Q3QMH4whWkExacl92RCBtxm4zZChCEWitC+KykSdUR3E4GCfOeDp5hMrAJkUi/JYx
aOHX+IYbbLqpkPmt4G0iakMbg8mzIH59ye0DdYJ9DZlCTHBmusu4VdOndBBK5DllLO/1Nc2vbXbm
h5t1aMrjdexWeoGkZVfcwPdtE/B1cBzCdfdEI8LUbT+lxm7cZfHc59pe4V5myC0eHvdDKBw04PUk
m8x811Ubn/PqIRyexSEsLLchoqdwTbfgLY53DO+GQ5QGTwrhGCsSBjrv/nCfla1yHnEU1SSh+DsW
5+MUltWXTto7WIWy517vg/B+qA1aHisO3jIsAa/HfB8dQ0Yer/U7P23JSn1/WErKdoCstYpoioEr
QVZCAHn3OtQJWEwfDrcfA/JlIX4fTrlyLNOTi062vyh8PaYbfnajzeErISEnMtXMrSe/X7ItVCBf
m/1y7upuVF1VjVUW+ey+UXgqOCWBJf0e6UTXX0Z+/0uoXHXFhspRT5szWvb35qxsKPknyyX9ypC6
iujAgipaJwtX6lKQbIfZjAa3Spxmn2+cNHxCpnYQm2n4KAxYQ4wb4Wbn39oe2HktHzWKq/wgK/uu
2fHCP57re+6r2WfV7xriylUPqFYSzIjyZduVHMVAqxcwgacw6yV9x+y+wVk3FPuGlMKYTFOK6CBt
DzXGQ+MYSqd8tNLID7FimIV5748jzHg4LMk5PUnyRa0uUX1pAc2a20F3VNFJW2fMHIhqUVDOduJs
q3Zr1Bnolg0GGkv9iYzQSmIC0k8qxLbigy2I8Dkrf4Xyrzr/FvZNFvy1iPZsbiA/p2jPGfY2yR/M
PN9ETMrtkOknp+IKWCYEQfmFfFfuXs2DkCwoOx+IRCeXSmJctPtZj08/NEm9F7cQrIOfn3ARnTl0
1fsZOmTUBXf/OdjBRZC2erIZ5T2uWp8srVfaNp8+2jQ6yBeJHo88XaoSKP3XaEwRQuTzon1afvDC
8TUrE04Qk/GbkI3DGNNfafBiuBvD5KuX/sa9/f7ysz1vIorGOjvL2iH0UuK8l7YcbYfggZ6fBA2K
a8geq/8y7Rns8xecMmte9V96/QmQ710pfxPpSP7N5R1zCDKS2Xi3gQlFNGp3DkUEZnj3joj0qv5S
hpeIQdbzwlhe0snuw2/1cvGa/11hYrymYu+nvbnG3PqxdHwUU5pNHDKzEUNiyLDhY2HCxxQC3CIr
eOD8oHtYwQPZmHmIpFGm4KZ8zn0hmZQpSksUlY8KeeKFv+KJ0EbLD097eCRQxyZXenuz9XNUbpjL
JGtDR5katHYTXkM8qemX0v2KnwT2/JKIlhW/aozLDmkJABqh3JFaThgcn3/STK8ZtmZmAiTmMbKm
X03dUZ/eMl10xMwpwhW8JxHUH0q3dqnclg3U+J745iViHBWU2XWmMYLf3rN9pU1HT2EEyv0AwC+x
qRxkxY0jL7xNGiUFdCVDV8XtC/fw55n4LWIo5xCDH7X+HTuy28quuh1z87Bqh8NtY5QrEH+dOX8w
ilkMOEi3nbE3zlrO476YQa+b+KMYISeHU/WwIqaEqbO4whthdaHcDoJ+NDZ3zenw/PAx1G5E+hPR
RNiuO7uyvtNscYrNWjiNw4VKk4I1bL6M+Rcgv3r+haipJUNg++dGFOJCHKeheS5tWAYKZggv0BJM
HhNzkL0q9xQcfPsUuVCCmedlgBfXBsGm8226wHv2fSMn9LZUrG7Egsga1swTS8n5Y61v4+ahb6Nx
D+6eNQM1EthymRw27L3Q5jHa2cwyBmhZpkTqNIHew4Z/V74wPeBdeVoXIgy6YunrloB45r6BI0+4
BtgNS8h3cWYmQF8EBzX4nXhodv6y03YOLj/m+ESFMY9Hh6S9AnJLkxxYshAU5sO7VjYr4kgPPQTw
FUZnF0whtKuZKx04b9mSyOa88iGxoy/BqQ2JiszJgvSsACB6tn7v6UmGi9t1+kvn7hegQ+ULGwN3
alZ31lSsg2I3FegHsWxUdFdQZGaXFAe3bN0uyrgJz6V2ztWPCgQBa9LCLwhWQS22642d+pIeGPoK
OzdJIXDFJibOAWUf6uZJevoPc0hsUGY1R6E+e/Ys2+Jw0aecaFKhDMmXvvvn/+yQbLSDL2TKwE2t
BYZdGFPlEycnKh/b/isXv7qXNx+vj7IKoE5M/0s8aEeUOnsI/JY3N0Lf25V8nqY25b5/Nob7MMjN
duPWzWYOhCQWYxCSXqGukp3ICAQAX1qz2BFV58adqbp38MSyn8nEmaO5OmrPfwuRkgHDElpdlO7D
x/5Fq6Nnnls3kDSbSF9QinYcZ9mGCgkmDLQIbAqJFaBfZUyqQ1VBwEr3S8V2Iw4Y6Uf9VRmfD0cW
SAF4sk/cCeeKu1NcaYzYqNg1rHK8qmEXHJj28mRshwdP9brPzQQEr0BuqCXnzl7e6qC+Ma/guqHq
IqNAWAIgHRPHvNb013DUMnu1viuL9e+5fChnp3t8ZuJwvaVf4/DVcFphOF7q5sIssBtJQe6yvE7r
oKmDSA6MlREe9eEYzg/Mr27SPr7ts3obNpvEJD/dapNNF65BQT0R3gZGeWBS0tbnN2KqVa8xmgWv
PN9YFCQ7owUquv0/M/IWI7/ddotZwtN5Dn5S9avskNnD1LrMHqe76l0CG7xIgtMfL8KEmcWlOaFy
WC2zF7I/CK2CRmHPQAs1nhTwGr8xLqis5oNlfKImC5w+4ZD3yCJ5X78D4F7cK6gBp3aDq4Mkzue0
bvYvtyugnWhH4IEt1gfqj0ShOb3WxeeHjVtOmk1IToMonp04oEX/CMH3GuOUCzUu3/kzISL2ekMa
IvJGfA8c7N366yvvKRqmOXbVXMRfs/UmmW3H27bp1u3o1ylm3uNMObYkHrIjptB1kalxsWJ6HmTM
OA4et7myahyWgNx5LAFJk6R+GONtwOgJnNzl52cW79OWgedVdqe0OqpWyXlwcrzCYrCR6+faZkgS
T761i92+nMTP2an7iI0toN3XIAh6K00k0xB8fkxDQAPAJbz/sqHAnNX6g3yOciIofjDtBTowQmnW
cBGCOv4XBcv4ZooWf7kBe3vq7oAv2iXxBsUZhjyBgv2evTjh1mPnIwwA6kPiiRIEfby3OCXT5yUd
D/N4F+rs2BxmstizeQAwZ8O0fzOKyKPo1hR6irru8q3RW+F8NSAF6a07Eu3eFSJPizxmdZLmiX4H
8+zm8iqr872egZ88l/GxbM7y/Nr1n8p30u2OKREANL3HWQ8+4YT8jyrOYQuUqP8c6GyB4se2UTfF
FOxZ35fM97TWRpbszWU3AN5OE6rt25ddhxWnnrv2z0CgjgJk2xRfSQEXtGezTyTd6NlJCp49XHE7
4MIgmngyX69IAgbGTJLYq3ojuQIBLTUK/NeK0IE5k/zOTgQPFh+uKVh8nQ0iA3DD8wVuqHgY7lNS
N1sFkrpZclNiAIbrrJlkIqehrngX8Pp0f4aoQhu64/Us8sdoLRQbac4YZ5eC0gYqs17GZhEGs9J+
gs+x8+EUKeeK5C90WFBrHjt3iZZprq8fSAH0NdTJONun2j5ejJonDV6F1gmGXOpHnPX0W4l/cAvO
TnVnIA8CLPydCL4086vEz0lF2vePysxcsIP5Jb902reh/n6WP9L9z4x24p9dCZsMdiUC1HTNF0v/
C94kS4hPtf1oQOFZFLAUUF9G42q6Y1BKZU4drrRu9WhMlFmPRa3PLL3eKzkCQJRah8bSSvvW2QSg
0zL2OTHPC16fIiavBn3gu8k3xKX9886Jh5TPhcm1j9mJVZ6xw+5Uv5wrff8vmJ6B6d1cVhBXCV9n
Gigx6igvKBSN0KPOlDzeFFVzCE0WmGoO1vifvRdd8Dvicz58lZLZVye5OglICdL1kJmEjrH3XoON
qNUFPipxcmFE7cq+6CTHoetE1jtbN8VW1ncV2PudUU4IxY+NkHw9ul+PxXyE+0geyvRjobNOh0rh
wgGFbZRs2m4KVECBzJHIGctgBxgyDk7fp0hiA+T7c3lFtqrKkTiF8FZL2F94+/K/4CQHr1QW7yEU
OEmsEG+jxWNBGn1VXaBQoaFE6WhDOK+m8TOq0F45bLoPtkRvZxVj3ukwMX0ssqT2Yv+H7ZRWRwhb
4iI2Vk24G0LkjruIVHdx9xS3okgWhInA2VBOiF+QuVgwV82Xyb0dAetSoeysdXvRRXYTiwSmJ5iB
lzFcTNYw5fnFlKMIqAuaIVoi0EKiO+N94V8W4OVka80K52mHfFySJwkeIjJ98sXPG0dvnJB/jNUj
X2qbzFxpCyaZirSdq+tnvxWHvWKaMTzBeK2UG2PcLMwkcSvEqfwgHbvHhLUT8T9K/AA9OYeo0ojB
EECRTKDIoZnAxqRidysIfMYc9shSI4FennrSUV5GppfS0TBu1nbGEChQvIbTXTk/m+tMvUaLInKc
o5z+BlyEi/9tVw/Nh0Lgl68RCq54wsxVyDfiDB6QTesPXykwr230dNfyJmh7tQ9SI/hLG1t8jOIH
y930oiUXUTo/pLN+qLuNBs2GWouTdlDZVQlPZsio9NgCTPENCgkOj13y2JEhzoeyQSeWAA31uIBh
4BW3qf8l1gzNx8+LQqIb7EYmS+E7E2p27CMW1lciodJi37Lw3qbhVNpqzyMsPFknj3rnfwD1hcTz
tG7dGaJ12XywhyCRVA+gSL9WhZTBs1OVXJPmI0u/Poggd2mBoemDJUcAWLr6bIV4L13gBC+sv2Qc
WoQNTkl9f496t9fm+6MlD16jeUcvD5dRtvKObKgSZrg4/SfWR/dcwAaSL7P0SlQXOSHqz6fY+5Hm
J5p/Q9uxzA1XasBVW9FoKrojwFZoHTVzInklRat5tHp/uUAj3l9uQTLyhKqOm1X9lYLueQXTk0pP
vCCnF8H07esyQwxI8mH5EgNqDICw/azIlUPui9IGd5iNVuuoGKe/w8w6pmjIo8+AkkIWJtYADcmI
nhZbIATldscm/8cWaWoONM5JDIVuapyZJ8qGl6uY6NZIuV9g3P8F7r0DprAIXWfZcgSzl65q6lG3
izw8AVOtbM9pPO6H5M6rQ3k7/SGRA4mFi9+No6eRHaWYqpmfzEIapigrJ+j61cPEZrdukBQyXFY9
Y50rG4DqCvYnxbODd77LEFCazaLz7VI+r4NlhdHShk93U+CH7giw+3kmJwTqsRYg0usT88eHTp5Y
oGcmbTWl0VTxBZO3Cs8uaRbMZ+frNwyHx/A9SmErRVM1u0FonLAEiLNKCOUsz+ClsABOCRrwEEjX
C5ZYzDqhvhFZCQwXpPSLtFJBdgO/MOmk+4/mu5J+tY/PRL5Sb8blYoTNFe0fln+x38bpN8jWtwfN
Gg2PrVhDNLdNkA3JZzzPSY1O3iEd7n+/ifgXD/Z/Uz4V760369NzqpzyQ6V8KvoHbPUG1evBkPZ6
vZXtWTMBmzrVqSIXYNOs8sgBMFp/xkj9cnLF1FcQ+YJWkKZ1D4B9Q125bouJQnFyBsU31x2z4OZ1
w/qmr8X7+nlfG0z/kf0lfsQO/XOQjtJ8rQBTyXx00pm9ROHW5M6EAE6vEg+MfMmza2/n/bnhH+FY
j0dkcYq4e5fEkbqe2SWoSVgyuQ91lBkTrTbpTKU0kRTqcLLmKJSsxhYOBZfhcO2G6/INSYiZnZzE
8o/U/Na9Mf/64mW6jAi078c5wHgLdNVySfRp7BA0lEGQbpc9fDRx0cmLquKcXea8hM2qn8PRdeLe
QegtUj7ecFfde6uyTtWKwQXqixqW8FeMhn0lG+R6YADRjvEFQN6keSBH7b2TCZhPFpFNs6xLk+dN
X0lPagMGCgjJiOGd9qkEHEhr5AnQjsP7VjPMkXfqZTqCsNGuERF2ry81Lo6ldlCbgAn4DAXBYqi3
yyXrQ9RkTZDXe77Z2x7jVPpclzqb512s8wsPBhASm+yLOf4i5SgqRzU9hc9TnZ4UFHLWQUhOZE4c
etNAhj7y7oSHTAtEZV/7mnjem+pzbYLe6gqvy/3Valau9n/CtUhQ9EF5rh7xasbGOlz+Xgn0gcL6
Wn0wIKL9TEYnpub4ulWb3urZQjK+nQi1QrgvTAlAwB3/5T6S8DUfDPBkDHGCz7X2tEXaag3cciDo
wQ0juFO/HsBCYdB9aqI//L6Rx7pRXbWKy4SL7A6m650/J3dUcP78k9RXxaFNgzkYiuUMD9Z93Qq+
C97Qw6isQ/LH3SK7Gr0SBRC1ULxLiMH8Dn8M+ss7Yg77kIU+o3OIwrH/gEBi/nl0yL72IzE98/XB
FH7NDuJjMbuzw17M2Vmu2sQzRK/zKs3NQ6+Goo8azYUI3JuNFcdOZu+U2Js9/Ge1HlhF2VJ9XtZI
MEunshBlo/fbZt1WeuzUZJepuw5L+2O3ZFmOIfeswruSjz3Df/Gjiz9vXozcp7JYIp4aEEXp7uS2
I3UaaSlWXdrdfPNMt9l8EyFPZx5iZ1kgIU5I9omy0wtr1l0M7ZTh5FH2fzDDacsUmdJrHUtr+FgK
DB0BCrAibK3mN8FKEWlDc0cNtB4s/3ej/BT3P9W6rn8r898CYTzxr+1nRpRE8ztGUyZ+jdHHw5WH
c2JubxbR9GbzPNaYIyDzrBlw1KNzreze2EvH35k5dP51Pz1fLTh9iAwbo9/V4X5hXlv3pp5u9yNn
GJlZkb/cjKFrLMccYcoGox2p5/o+CYO6PWIOjOvz8MDsszcyuBtBj8W7YUaxK5JpoNiqm9ziV8dL
002GNRvqfMXiB+NF225lLGpmb857zzUfyf7Z7uJznX0o+uUJ8KI6EglRsBj2VhWSspL40tWDZAUi
fOicGw/a8gofngMpTlKO7HkJP28smCYUM1BtVTxy0/FV8jKEm3LckhLNSy7ik5pAOom4HQl9ECam
pVGjrF5LxNTK/RFtgE5k1X+0ARUoDvjjG1XcPnr7Hm9Am+qlnyv/t2ZWS1dZ6P0mzLZPXF3swuYW
owt6lmypSOfy/mtQv/puwW4hHGypsyQzMfyWdzffRk/giHuimHpa4vb4zE7RIjcC+X6Y1MAQ8cQD
qCxpPNz0YK4FyQYvmA3bOf4BaOb8bYxTapzqJ2uXkxNMaDPpzBQPxaIfJAxC0fkWjg5WrVzRWbEv
BBNzmYwC82xFZlIP544t++pNuH3LvD7qO1CfIwt9fOiHtjy1+nmmnz+kYUGDA2RUCmD0tZPD/s1N
JWPmvdJAum2YO/rCG4EIM/eLrCBBd1Bw6xlzFRTc9Q+YiQjteY6aYIqaoxm/bx7PHVEz6uwAvPTU
DReAvATY6+sx33T5hhWcnfbmOP1n9l2Ov92T6rhTxFLVnL/5fy5FeVllK+Gbrgh043DffwBWo1og
lhNso41BSnNEA/HmMXKT9WxG+KcJRAYxJ90celxE28DagJgB8jKuN2PbUkRMmnvmpXDxHAr+VeTp
zz/C7Y8T1kdlPMhkuxcHAtVAjw0rarD/ko7YnFPfJoN3m9bUiN264hA9g4BZwI7IjPxb1062lb+s
hD9R71EttfkhbPbjgzyiKRAnI1Ku38pkIhN78C+YhikYoFfQM6CXjR13FlCjLzttv/Pw6N0/ZWI/
DO8RrYmJICSC5qJmUTGfmgvlm/ksI5g6u8BrYMTaFB+tulVS3LAHVQ7q7biInFrHVuFomdOEK335
6xceVohg2Y25JxRw9zF3hdGzqmgtAnlCo1it78Xm/lzqrUm2iEV0sLo1HjsSRup0j+77teSGbBzS
duACxv5cuIzVkhXTnDf3gGJQ2bLa59m8/FQyyt5S2dP3/yDtprTxCOoZf3ycwtHubuzF4L9BufTA
GdCapW3PjrZPluLt+x16/Z6BU+sigIgZKkIVQXiR5otXrmputj1wpC999t2lvy1oFRK0CgwW+C2h
1jpV/xM+f5LkN9EZdqmtH/2acTIKTR6gwukSMoQ8rDYio1rU7Ey8fJ9EDYQTvFbveV9fISJ2fXvW
Id85I1ua919+UoHQng9T9syNc+WGl64X/3npmKSFO0TBbxhCLG2qeCJSJqO/I0kki9DbPiq/Kjz8
DnMscxBJsq2W7oo55vc8iM3p8rkZ64Gx/pNvfNNw58yxMqzvlumWepDowaDui8fePbSyU8oOLr1P
7fZ5MElfRabXOQ8smsrqcDAM2zRnd2+UXR06UrmQmLk7TLmpNSRxGVvct4q8EKplBBH7YVUfIllq
4qrRV9dsdIYU2g4blGWjbk8AYWY1S26yR61UsxFoDdYFGC5zDGps4DnsBdHvMjRmL0iNirxs2Ip4
x0ZoebvnuOtDaHk7dKrqDxu8WDiG+THRDnkUfO1mNz/rPPTWrau1Dh4L7AGi6lOoMoW/8Fn/V+j8
Nv0y8HlDQTr7FtLXQuPbwnmWa5vzv0RE+Tr/b2jnT0MHr5gR/D5NNt8NMQv3TZVvT7u5vHxmK3Fc
aaVTqHw4bg/+JfIqS2PaCfsEAkpLO039XqCcFPxOmEp5qvYuC4osmKt7rr63COzuUfsQNAYOARbC
nEgNwZz/QIQGpPUgDG+ThH6rmdTqItTl5PHRPyBpmQmNZ/+TDr+j7PumfqHT4MG15+As488q/7jl
H0p1vQG15FiR6fdMzc766dXqP7EkPM1Ha+J776ZmEG7FG37CXizh7y0wyVpiKhHm+zSndiY9+RCT
ZC8/ple5fH62t7/R7e/t+Ud6/shyZaYPTMVItr6U9CN8XKJ4n6xI6fvvRCuSZyY/GXPZ+8IZkxH5
BUcGld+CoSvHGig8Rq7ckCTNMNwHWDCMjm4xf2IcbevqTun28nz/VnoyH5CfQUoPRIN7Yi/9lsKw
sM/iPe42OF7g4Xj5CFISEw8q31Mly3NKlo1FzDxsBp++eIhwxb1sDPel8tx3Q9DMDqV61LChy+eH
fGbmAmBaf7nXhnV/XwdaQssw8YQDLvO1DlQi9MWQVh/emw03Ojxo+aGQr5BiRmGCXM8ezrRHfK6f
9RoAsjnbv9NPAZxhVTP4rG2yU2z5hYyha50SqInEHs07t5Ab/sGJB+TpnWSoVu7twlHH9hx/DLpJ
ESbICC0MfY/30fzVyFR/IU3e8E6e7Tzc4jRIyh2DaPnU1Sfemje3M673bxV/6kSMMdmWIRYs1uIc
5tA74PzFVYPwSsLG9O24ejL10ghYgdW0uE0aSCOmOLdpulGOov2etVPkwduFgiZc2/X0G9WvYwTX
k10+sURIiqtq2ge8xU/Eut1bXlO/IO6G3byVKD5DmkCLjvlShXPEwDu7RMLFCC9xduor8I8nipvH
SLLvP2c1VkJ9O799BoEKDcFG98BDZ2EzTJCq9evAZg2g/ZARSVQwmTV4IiFnMfGXCM9K+x1arVj1
/Qv4L9T1nBtUiJM6dz47QWycE5OTXOUGATuPpBaiV02FvVxNbPQCFryN/zm+BXq5J6oNvr9a7qgI
79Jms4zxllas2DZzmA+KF+dMpFYAh3JWeSZD9EhZR6+Mqi+D/eWPanx3t++y+/j6ImlKM9wcTfrM
STEkko4Ok0BekL3H0b+EwEVw1ViYKLxQQIB6wSeklmhhW/tpIVJG68UzoprAI9NrzYbjuVJD1Djp
BUmZmlw0ZOm5GSXQel/IRV6dXMOiRHbs4l55x8G83/DArdty3etraaCJZWy5jnSsTyAb7L9G5+Dh
lMG23Ca1n3T7rOVrYFW6mXja4B3ZrzoPWkX4FDe+hknXBmWTydfNfjwo77dqsoUG+86HKrRpzmRX
sJRWsEEY/vNVPcjlgMlJft7E4EVv55faIngqG/0JSXQCO9g+aywk0BPwgIklseNT3O4rco/NxYRq
5hudQ3+Acg/8kdeeWzbciPfpUplDE7nvuhjeJUjMkxQey/qk5EcshvFFfh7l+Iyr7JXl0Sk/1f1P
THD6ndfLQ+ZI3Ya8sHHKxydRe2TUKcpuYJdyc/Tds9rMxE0I71XYTDZR0NSkTR4X1v3hqZnHIlzH
vwjdaOawCKesUnnkvSZ0yT/RYue8ba3WwvvZM8oiPS9bzeertmfV6Ajpojun0MjX8i8J1RvhGO4w
d7XMv0frvt+MGdXb7jglgVn8N4aq1lgzEk6yrUyIYrpjJMzaPLbLxy5UdvyZ1XbH3wYkL6JN44FM
Us4P8yQoGzLdNlFEMuYi/KNQN/Lmi54YkNM9rFTSIyhnLvOcmbAmWZRbnOGUYWwVd4a2h0zVu/Or
VC0i0+E8rdrjkJ3U/uRQe39Hiye99XNzn0/RNKG60XjoFFtUN89s01wT4eAwi3QfV/0avywIg2kN
893I71sesvLA4La5guToCO2EDv6646TqGnbwIJk0pmlQc/HIW3QaGKQKaNMZ+EQfXwncF3aYgTVR
R17jVxHgdRjvCmUrIr/Gx0/NGvvaT14uLo7hsuoQGWJsJAKKDz1yIJC8mdNLq1u4qu+r9j4Jm0lH
Jxq9QjgrLnqikgW7xEdscaPkdl0dtIHr/qIXH3HyKTRf+CTEeAn/pFhllGRE8yRbpAoIuKDSBcOD
ewGOrPW/jl2i9FiBAf1LAFFoCwdrmrTlAkXqh8KTCSk9GMt3v9dWpNEAb0ULz/yzqUnTZLnOspaM
DGShlRN/2/CD6N0E9+6zy/y/vg+bIzkyab5ifY+SppjI4eat8BuQvtI6HDfaMJViJKQh8hfKoCRh
UD1IxnGyGxyU7JgMx2x+2EzOJtyZD4KOscwKmxkf3mzaEzLKA2cEOpGaWnZtg2BA6UhN4fEnfFtQ
LVvAN8v4UjPT2bmJT8Kyj1dQpMVXZAfOebzo8LUYWf9flQIL8R92nMD3+0JTIXniU71odizvdHkj
n7R4gq8VHwEhZf1zRW8LltKmUjwZoNIdKnaHAg099ky/SPFJX5RIQC5w3KDN9qvmDsRhOnoQtuXy
DjYomTz0HS0oZF6KVYmbHuoSmpPptBXmTpy4JRIr4nv16UZ+YE3AOIhySdnYNq1ktbiUv+kbJIcY
4sdLLtguxXoNYfWpb5NxD/tUuzNm36Eh0kgKWtlgYFumFSKi38k0RXuHF3k2TSvi2aYWJmmDGCEW
5AYZJljnjvRpyUvxYWPqwuUmLLC4ZVMfbpjw9A8i4Lk9tkNj2l0O1/j2kSmXqr5UJh7YSvaoLsPZ
Jmo2HTcTWS1MJNY4GnMfPdE9s8HaQc1kVsCTV79Epvd8RemOAJ7lxLCAKZwPCxTx0wdC5X3fi0zQ
w6sOLmb4KqJf41KaT7mp7/i6XJvi68CMZjc/P1CJZdZtWGCZQeGUqRZkuXd/ALrn3R+8tWHdB1DM
Ub4+ZmfMLrMzYT4EkcQeYDsh9bXUFyR/LNfkVsbLG22t+AEsK2h7Fkp5dppV57Y6P43T00mGlaUl
vnO89z9j9PM0/4ogoLju7lNRJ/yM2sLWAZMNH71OAAgDJNsOCIcHFEVN0Th56AN26FyMwBw4c+2f
CLdHq2cs2uUtXz2QXLMvePleptHPi+SG26e85OkVO1wyXG8Hloi6r1Zr9n/dfMv+70icwAgoMt1p
6V7q9pykrMFC9jj03v904qybuE8VmfibSZnCnz05s92plCntQmMIKzg/iMVBQ+iHuzp11wRe0V0j
ahVACzxNLlLWL2yZbBINFDTkKOKhC3af6OnZOrPpQfXPDORRWjOybOI1VVFyO2jROb5os4ukfhQx
PO+dct9XGNCqgH22snjP0z6QnQDiecAdxzTsU+Zyl/DM3AeLBB7W1jZkhkPIhSEEkwbuYtQTxJH8
J9yK6bDL7yAOl/z+ky8K2iKEpvGQ6wEZXpzoz9NPkDcWKCHWn2/jOvCKgOQHO/BzkusU8B1r8E8a
JpVdMuzLD1JWamPD/pLXSjWdQZ3wTRO5GH2LsRK59Vs3NRzRFoAPhOC43PTh/BpJCGcVASFpXBH2
YIqtxfrDCzGMTPEim458kmvff4KLCtXdvNuLZDZnQfmnHVaFlfXmXcDu5RaRJyouDj3oUc+AGRDV
q1x/aZ919PMzmJA8KK7eJA97WgxSWgFefAd6s4qDjwE3BKnkPBCivSqRBLqeHX/AFXOAIfaXtv8Z
cXQYlK3UJL1TmqZ3PXdB4/WhJ0IhnipadXJIATYAQ/6hngZSUYmmVvwwWzxLErgUzbLxhQe5sS8y
i+3u7GHyqSGutZes3jBYsXqjJmZyiuMLBhCY0OeCXQpCC8CBRX1KhWOhWA9+dHIYG/I96DG62Ran
cKj7ee6PL0FoQQKtNTKyV4//j6nzWo4Uy6LoFxGBN69AeqXSScpUvRAqGezF+6+fhWpiYh66oru6
jJTA5Zi911aCF0d73Z3ITsJr24SnSjtWE2LkkzTAs8JSHGBwKnZ6tM+NnTktmhb8taW1r15T497W
dxwhOJT+dPaKtVhKQHrxsd4FzpvqvInkbbRf8tYtk5fZcvUU1c5Llb2F5j1bk4XS4cWQCPwiyLsa
dmzS9GLZpIVYnph/aNuo2Er59io85PwWJqD+jVzbD8n4E7qRP251CcvibmZ/ioiX7JThDfYqTgBN
W5wA/35zFbK32uTVxjWxM+MeocKKzp+RPxB106ESO5Uweo6S56bf9pk1SBXuMUHkVMrhXtDJsKLv
t0JZz5PvrJI7o5dP6F9i942l+9wC/HK8f4GZ7qfLRKbJ0cmtRQuxbpMClzcZ7u9c3S3yU4xH8aQY
jyn8aPsPqfrsV5H2olcvbbM27LWC6cFcwIyjmzpvdvGqkwmF7SHrWEOTOy7DXiFgGvEe1gggqPAK
XCysGbfgWY7O102iE320xsEK/Ll+clLXoOHJsKp4ua9JPuDcbHiWR88C9vurlW6diw0JSr4ipdY+
Ru2DD1eu/yTGxuE80+9WdXdDrPRvI4nDurtMtNJlpIKmqVMPgFZyFyDHE3kvrXU0+uc5PZnp2ejP
1Wv4V833mqDLOTMombZobP+Rs7Kn6dcITevK1PToc0Q7FlUPnZ/47fz+7QZsY9G+R8Zd0+//kkqY
n+P4P2wXBl7XnR0fZRx1owo8r9qYKdwQQKEg4P/v9FF2hMccwGrsBpLHc3jlS0PDYlkYm+3CtqOf
ookl2rotlqisVjlECTL4PQlWGPNYiePUHPmcsfPjMUJRxx6B79E4ydsi9ZDOrOz4Pbb+mKStm3+E
+WdGrBC9o0IMKMIX4Msh85yXolyhsPSdL0k+qDWDisjwS/OcHwHsxL507obvOfxmGAtSG0bFIs4c
n3hf0D7P0yPt3xDPIgpk6R+/vX1J5hPAve0bgkeVICDc6fX+8m+NAMuM0oDs6orT53fkgiKf9IPh
QCAZ5waDCrBo4XGsFnoYeEBybYslWiSHyLJGgI8uf/pjbqo3SV+l2V6zdxWrA/wzvxyxeZHnR9V7
LdY0jh2ZEK4zbv6xOWbSBmZfL1dm8sImhDCZ0vIaaysVXzPcwh16vP37qiwOxEu2S4alRpXU7Vc4
DZZQSxPoAcQph3fAzsJ+I+8CF2eKIy/OFAKYP8jY6Nqtk21tXNO/9L4Cj1W6br1kOjrms5adY6hl
0Y3ZURcssyN0F2CYUT9inC4Xy1wFrZR5mL778ohEg9wLJJaoK+lFReefXqg+EOaM4x5hDp+8hp8b
EOtKO+sThTszZ3jIdZm7/zxeZMKRc+gfMP7AxacbEOgcff0ZoshvsBobDO41aKCkJb9Vq1CsZuWp
d46W4iJeQOmLHnz1zxLW/noS8SKjFeuWsGWUYwsNQyYoAQWtdATi2T7S8GFNdz27K8FrAmM4v+Uw
YVdatIly0PRrQiqdVZfsj6WP842K9l+kBAI44eJ5Thb/y1R9Dj9t8tr7VkrIuqN/LdIfSv5fgg5i
l/yB0kN9JoXrMpTM4M6kBUCoa9ctuQB//+cvgfFkzph8fyFFgj8dfld7rhTNFfcpwZ5Ds2Q35GG7
RXqcnEOg73sHdaaP/mEfWWhCkZV7lBxqfu7X6btCOze7Kj7qAhws/2+/cmX5rMvkstrjwSoOxo8m
rXINQfo+EUsQjGh380caghw9he2RrV1W81pEfeIa5jOLuwLb/XTJcKu3Nwo4phDVK8OrWHu11dft
T12/GjBz/wy/ixGiFML+DEnT5Olj3amfOFyMd9N+D7MH75iPzn7XgCTfTcK3ojdNuaUujCnKm0w+
vL1htiYNFMlLA/Arf27/G0PiYvRjyI7Xjwhn8hvl/tWG1aQ+JRj5tLdyB6iPtm3ork58/XMc2XUu
8HMIfWHz1kyvLHr7doE1dRYz+Eu5ll9PDfaLJzskK444OMCxTXRs6yOzrP/lraMG1d+17pEbi9gD
q0z/pNoHWd+HyV5C4lYxYiTO8hkdBEgMxBuMM1jmCV75aJ02iUMxfSsBzzAkU85tdYrrZ4nrSmtn
MUs4IwL9Dbgc36nHx+aEohdCODEW+gJl5uxh3AvlmZSC9kHAI0NShELMSYW7ZmJZJ09z+NH0H9Pk
ltVLz8vviXQjAuDBPnhUsfqzt/1HMuVyFOnLVN9K6YoQegm60u74Ri9QI7HbeE252lfKNXJvWrRF
GWYMmEm2CJz/Db3qYSf5SMgjRB7aratvYr4OZIPoOJZP+Ft1ODMLm20gpSneqihWwLU4Z/uPNHEn
XxraoAZy3g2PO4vxJzO9GeULBBnknA6r1AVrRcQm0c92sNHY2fK6ZzAzLsYJvdqn9l7dwgizxVGH
Y2weg+65ByyYPgNkQ2Rn1ze2kMEVC8CWx+c+bQHakvKFULDqnrc/FlxWXjA0FYxQpGvo3zJys+Zr
bF9ksq3w0KDy6gB3ndL2WX9GtYVp7gDQZyHPgabh2ysSb5r8RmAa3WYE6FRLO1StUnS9cOCeVLyQ
yyuXibxUHlmHMZdbqCCoiS5auM2KD6t7T7MHcS+T9RKJq/W0nHW7f2MB/jT6iDd/6bqm/mGG+mcb
s98kOp3w9OJAemeHNBvQWnEgI91BOBoeCDVoPtXxw9TfA3H/SywAKyNT2SntEksng0qvtva4ffFJ
TQhhLQQ3JoPDimGGziDvd5gRRMdafyKkwZoOklvGCNARxpEQcKraZ8Sov047ZiskcaBDLVaHJWKS
mSqPMxuJbZ+DFgYSlLKJaQh+wxer44+0FFCniH5ItDBQYJ9rpNnxSYXszHyEShA0V78FWpUj8Ths
vnt9E48baNmatQ5if7JTDzqlDKsLqJj5PGXn4mIrDzeYNoF0s/ObqV9Cpg0uOSJIOdL1w5eiJ6c4
DvLlTdWO8KN5S9QlSwckb2joWI9WEcKVI4Agw30wmOhIf0lv+XhLqhcdAUleMOkd7OscLicSZ86U
3kpFKbykX8fabfcdqDeOq50k8JrtvtPxv1nafJFkactsDJ2VU62RVayyYJXUIK+BfSNrQbZR1ItI
13Xi3dn0Q2XN95YB9WNZMgLdXrNrxJyzwXN9jWPMLeuZR+MybKbRHS3s0Tg5TiEfQeh1oPfHXRPv
h3mPmL47jtJ7SoB0+jnOwMC/4vhrJpbCfklfDcvtDxBBnX4tDzvlnlerDr9RtN816rriWIrfDed9
jN67mXxbT+63Tr6tinXgI1xZyuJmQSuk1hPXqscggnhg3Mi/MPMoWgMzb2FeJLe2e20VNPmu0TLy
ePqn8CMEFj44ObAmGxh/lP+K4mMn0a78VCNvidfZN3BI9V4q9ho2KmXZCygtwJRNgtuI0dTkj1+q
g/p3kTvghq4u1R44vg35mqXLeMzXdrqy/poRlruV0a6AIjTXw7Jv+wOOLnlCrA6XoF7jGubiI7b8
VxfA8eENQl0weXH/wcy8+4F6kkKAGA5S/BQyTX+y8lNUnMzirJALgcLY21bpS5q+zNqNUS69OhEt
l0uDu4oZ7K6lDdSfZhvb9z5fWS3CJq/DAgDPsnm1pLcmeU+ld638+LmVobe/sUkwaJYtNk7bnOj3
Q/QbIMrEhmuh3y83Fgkzp0/yPNKg7XhfatMDxsvFT39xh4cLJGZ29YjRFrgdfiZEL9gJlgfUWkQv
jFDJTjpoqgfeMiBr+vSGeZfPYRnD+ZD7uv0CZgoYhR4ge5LpRAiEbewnIuGh42nkKe4r5Hhe4jFN
zobLROpffAZIVh2GwMtwMMQvSukKk2gN4rWWFSH1vSYtq6g6ZrSvINqvALu25iaNoj+BIR3kurYx
GeKRwC8GF5X1sSb8iYGzXpcfDU5JYJWGrb+V/HQETz+vqeoqy9eo1FlnqqHp2wMkLgZIyVdZb6T2
kNf40jZEDykkbXeSp8K2GA8zZ3TlkNXRfMr1l9TCVAhcGBeRvrMU0pd7200lhG3xW8RG5tqTkso6
NbwOHhIkAkNin1s5mLwpJATSxYtQHXHlRg+r8iG/yAgzU5dUZeRRZbOtzNItIz8Ozogqk+iqGmuH
jE5tdp4cgb+150o0Td244bMcTlelDnjjfurTKbOSjtiYymtM4ZmF/ulorD+ygE1el0At6grpUiDM
GfuMYQEowLT+6sIqOtBuZI0C+KyT36as/O7nZD2EiL5heGVJLDwpn5SVUCe01TWpLafIKUxfLst1
pLYA7vALmQPfMzq9eVg8pMICmssSV21jT0YB4kzZZx/Mm1brJla0IDGSmEYtEhtFpClfo07MK/1F
TXNY0tb2HWWaHdx7nVhUlaChCq2UTgau06a093r+ksrbph5YkEVME5PvpDZHV8RmyPcu40PVjBPk
v9bQwez1mjfmxUMRsEOS1Mtj5d6N/TGRCs8QUunaxhT5dmp8hGxJapDYRs4fpspEzKSzE5KsXb8N
VXNsjN6NZub/YbMrk7aDOJyEbhwNCIFhpprjbn7Y9uBHVo3tQinQQ+nGd6XxhEpgfAaJjykYLGqL
aVWapDeBTsnk55wMoWReO80WG5yCAZA2msbU6e6t8kMF69SGF0GgtTXhxj1Om+hqZo5Hqp+sxa7C
HrtP2SGZImOCWoM269rgUeeMLurnHDajGn5P84QnusJeNCby2wi7W0g0k3qtG36rzb5pBYqbDtNa
mAZ3M/xRkZDd2MZ+zWi+SPyqS2zPDntALCbo0/wqZKF6dtMb7ti1DxPUetBGaGRCty8YTiO5C6ez
7hSrQjPwnBr4Q7Al9ZicrI5LZqnhMawC1e1509QFSuNarBItYzcZAgfLLOtABklqOx9ZZFXu4KAw
hshURjLRyCifp4HhjzVvpLA71mlJrGZR+bqc/O3ltHNLnLHNbF6b0DmLmrCSKGevsWQTqK+6VRKp
k/8o7UFryCFCHmIo4LRS8V7FXj/Ub72IThX1c5cZZ6NmLUMxmqtKg6NYhQMHnbod2FdhFzO4Swho
NGXn0+ml/N5bWcktA6ol0qPqYPGReKDOdUPmURPEQ6W5sZJxOOtIvpd/JhR0LW4wAyOqE62kjlN7
UBdftXKvEGFUvF/6uCkI92aE+jmOgmrWbR/6n1avcB1Ma1OHjqKE1yxuf1SLeKW5vPRVjkF76GQv
nxqua0xa96hQ/2WctF0fNr6cVj+60V6tsb3FwEPSIr8pfc8yO68Cqit0GAU+ghRUySxAvcYhKvDp
hBtK7kxftTABsV1ap4ZVrQoY7ngLbC29j1EfumNrGKs5bORLmUeLYweluIr9cSph187w/PlNgCGc
8ToqI2/2qr45VraGsWIncJ3RZAxAjZsuclvtqoXXsP5U6pfe3ifBBi2kxTMD/rBoNfxOKkOFPHkZ
5+E+MLtq097Lan1lZPNOmQ1XUb6V6NpJmQ/0E02UE1Fz6ea26FL8as5amjXfkGEyjqGf9ZpfyIie
O618tVJOR0GUTtgR9KCITd2L7zLDpJ2FjUmRNa1iDElO1rs9VIWoBeYwt6+h0L0KMNtIRVSbjZvP
4lseRhuLhIX6LZTAstcPxf5bacCrix78yBJKY4IXCFPJ68PeKwbVi7S3djlzLclzcGbnTbXO62Q1
Qj2NWIJAPLBiDDxVirhMz0k6zoP8SeoF6rypE/uwrhTfrlJYiAnyq94O3Fzv0KY7xaUpphZBU8oI
eAoMV6sJyc4Gq2GqnZBy25F+PcZdtU+WpaRtkpQak/FsTrnf5F9BUXj0sHp3lYbKA2Z7FO2HSHUv
L99t7V0e/NCcn9qRJXno26goUHCAi7ANa5USqlP7plbKjPNV6cWBFD6zqiCkdwgZb3UbPY3nW212
EtULn4vaOR6ygkgTr+U4wPnk8wgNcOmt+lrrtrnXw3rTi7ggso8rIk8xwhnroY7sMYMIURpcZcnJ
Zq9Hclr21Vrm65yokYOWX0F6MIJ4xWmTVahkGS+v6cWyR06QgfxpoW9HueJouonpz1j5nL3TtCIs
Bt0ROpFMh5LiV2xXgEHkHvJQa5NLcLfY07SP4gqXOSSM1J931bf8TXwpEr6w8jh61HV0zm/J+8xH
xpenuqX+pXHLNht1fimzxjOQKyfwoEgLQhCd3+zopsiMHqtzkmZ+Zpj8LfIyULBtrwqBIg9rGcOr
tpYJRWKTyhRPWtfa9wS+dRYcWdIsD+i3clmNPTtN9RVb32hCDzdrUIbu4jqbkddagDVGorrXS3gj
Z2fXowLkjyii2lUayY/Kbl9hOw1TwbQC+I6hVOrKpEtV65z5nSQvamRL82Pha9q1dVxjOufGp6E9
jfO61Lhjp1kKdllm8gdZZKLk3N+R6opAjm5AiyMVet9Yc3SzeEZEnCE+kbcRMjhL5H5EyHKtutEg
zJVj18W+tVnCqHIkM/fMiR7RQMH8tZq9Yr7OPMFFF7uVybw5jYV2jYfS57U2vMqmFV+arPVH+JsS
SztLwEKwDL6VWSCenHLHH/ktXt+qJE31kQx7LbyJuniVAoXyLckqL2eNqisYNETBoFayatCcfM55
I1ArP7JhsNdOR3B3IXZJNxmek3XJJtDmp1mvPzj/BbabVVOVARgYw89Ffxk06BODEX87MrnKZJ64
5MnMgZ+rhRfgLrsAsb7WIZeMXAI4qjABYWJQPfImaLh18eFz2nUeFxICNDiMQGwwC7a13wz+Ix4o
2mFGV36ZeygDkgT3lke3AiOAUT/G3cl0ZWUjQ/jlqjfGgT2YbhFR5bNBLuGNAvNm4m/5UutxPAfy
O+PK1ncs7JtPjUBZ4PU4EAIX0FU9HpQJ0s9+Equyd7OKkmndRyu0L6ak6a6qphiMI+poTQS1Z+Vh
vLJiNvyarE9rA06VMxPPMU/JOhWw3UXJ4xxcLEGtJWvBp0Y1Y9p4kSwlBDBahm5dN5BmbPC5s6lI
btewckkGvEr6Yh2IxEdQcvxKUp56jsk9NmfGkzGyzFGs9qBz0OhKkbyGNkm1KYVlVRafmYhVr50x
loouNNy4zs4Mv2yLnC75nCc9Z+ghRJeLEI+ZiqoeBsC2gOlaDrr3QTvE1ZNDcKrEfThyRUEs9mPD
U70ehlUwXvoQfgDxs7GLHnZwntjP6dUhFPcseJXLL+UxJeSGx6+DLruc5sygBScOG2a1YYRn+W3F
utvOQCPEIRWmFEJUsXm5j9LC7hjRHpRx+VaUYexm9UWf3F5W2ahhzTeM4GykpuyPhaX6UoZTmSyT
0XBe5FAJj30HiSuRkZoakkeuhFYvx8kkZ66IiBcvbSVwU2LiHUsDddFVABPg97Q1pmBHzkJvmCrG
N1Ope5pen62eG0PuZFasbUksTdBtAvqQIREtPqk5dbPZlz+GaSUzPcVR8KH0n8x6omhws9blSzEg
92orgfI2wXLq94FfqYqrU05XTC/eE/kjCXz9A+kkyAfBSDO4Eqtm6H8iShOick5UrWHkm4ErXuR0
rfIcgYQDAcY49awiejOOZv5kLP2bH9tcoUlOmZDUFSByEQeuqhisYSS7upfmvK5HZ7y1Y9dcM9vZ
O2LcKhl9S1BpZBaDhHUsGWexktiublb6XVPoO3q58IeK8WmdBe+N9RwbOYS/SZVcXrFw/1Q2pmKM
yS3PosLrakydISwGKY5WrRUiuELq0QMns4NEOoh4pNNt6k3WLffktUwq35w18vIgmof012pUzf4x
teT4KYkRalaz9EcrDfknaVdaF631tvzW+169mtXwY8S5+qxYzIFkYEjvBBXgMy6dNda0iathQ5Sg
EEIirWaLIYRgI/wEVvZR0BLNGQCe7Gq0x0K3XQIu1Zq+HwBo6Fni1DTPkqbSMxwraXCTkgGwznJV
CdYhVag9Q8dRicGaXQlq5eA4u9KoDvKYeT22zqzmgcYrDev+LI4myhXeWGr40Kh1FSpbtLUvSu7O
kl8kR2ii3H+ydtAQxk0pyQfwGHBDBYf+9/75Td7s6D1gSeTaVY6dszGSSEAkxNxZsCKsDsgBQ6DE
GJQXbtXGa5To4eBSmEtZ9nreuKltBo9KRYdXCShOMbTMOaKBH2q5RsGj7hK5+MnRdXE4RRVv7iHO
vVYfMDblrq6ygh7Lxg/zmq+4d7I7ZfE9i5vZnaoKZG8fcy7O7aeTFRpXN0zo7QPfEL3BJDPoVuHY
x0iSQw5IUfDQ614WVX+5gSLZNwi8sXj+Cbmlh/tKTbfDclW45U03pu8OEovF68sNSpf35W3CYjG7
Cs6tz+mBE9yAcODGf/pH9jAv4ba9d4bHtpXVovIUvmpPw3WkUFjHs0vPG2AQI9r9Jc47hCcF8Xxa
ZWwKG26GxgiFAL0m2hixidyAVJ9CoH7q4q9gRPsnVHBPYZ6DHqjAmbdyrUK0HWoit6vXMlFs14xF
7VWM3tup7j27BdmoRP3f5K8UM6cOLLFtkxLFnuZHxei3LbwU7AcTMAvLi9OEl33rGtbniB/Y2NvI
0WFVJMSImrFnORLOJ4cmLAi+zWRlMPKpzRAJPdLfMfCqBnxVILmtwu6dfrmbQeYxtFNoD7IO3WrS
tJMbDwlL5JBVVwGT1pK/ZJRTMnHiaABjs78Epf1XKk3MuJqrZc0jHSBIaUFJ9mbfrKcZKpbV0SiM
vem1svAdRrymogyMxmjd7KzbxSnJszq7/jBYJ7ZwlTT6YSIt0n0XrqP0T2WeVZO54U5RP5yx9Wti
MIrU9h1HGciI67zATvyaPOFO32UUSh2XF6erVqMEmT6HGBq+4lWCd8lEyNbW5K9ubXfk5RYe6UJd
hwlW3TfcEqmbdOPK6JcdTUwbf7IaSKXbJsL+rrtyCbwpUbxwuGQVvlGYoZ9aCS1bO9fqCZ8pKuvS
lbqAKvUDBUeZPpruhPBESR8Zv7/rXkz7R2sbV2vppPo3RS4oW8hOVanvVuXwPDrrxQ0AteGu20c1
x/7qZd2+Hr4EVE8EUvG6qTyRshU9yuz5xAckSosAO41/ekHqHE2mEeM2hGzaXzILX18CxH1myQnR
J3tpSnaPG3N+UDVLyToW255U0QAuYN5za69QwNiaa/D8RcvQuhEcVGrrDioiX0YRG9XxEh5tg59r
kfdZMMh6cjM1XpKAi42byZep3vL4pZy2QfQnlIn4PRXIIfX71KKOASWVXmb1FYxxwdgbNxSrqEU2
uqpVQiXQElK27CPki1TCId87ibTbkgi/KbgO4beaHMY7Mg8s3FnIkGwbUOpGzk+UuFHNrLL4yKV3
ids7IDakbgiebL1RO7Xllq8koQzTDaYMXIqSixBqlV8oRoNOnrp7JGx5p9anANOwwXedXsDjGCGi
MmqnpLyr4gp7Uw9CV48P4yLU2coD2QZsFOfPmadISdXtfMjmmkAHKuS1mbd4FNKsZ3OjPHQ/6uBR
0ELHBNB2+3LE6BHd5dpXKJpWavQskRrAbdHYNBZMBGOodL469Izo4LoG2btRtmgcx79FEOHULtG4
q2O61aiyXYsMwAqofCH/hNBrA4M5PHVVX4A4s97MhUt3pnndDWXl163ucSS4ZonBjEI9iNyOXxBQ
8vdxvVLmv52k+I4huZkoPBlJUaRSSkeW22hf6M+6otr0KvFuBM9BdAk6n7vXigtf7i7y9GBXoRqM
aCa/oI9L4PiIH9tp3ah7s+a/Ecd88lJPf3tjX6j3bnrETO3ZAkro63lzyxbhNwPkWF67w2ZIMbaQ
kN2+54tMD+lTNVCWHfBcBzP8vIOR3CL8HIC1OhCSj0j7Vh2kI48Y9oboXhjjAQAKpl1B88BMXr4E
8d8Q6kW7Ust1OhA1xRvZy3qP1sO0fRRHoU3GSNEOlB9mZPmRbGUnJlLPksht9pSZmyvZsAkdQsSb
cHmLLz/vRNq14NTcGXqrH4f4EMYYwn9/KLv+v/8WDE29dYLuq29mdSUSs+EcyXh7JW9BnMZ+oEP4
qPuuQRc54tewlYggSIXa2gLMGUea6WdRhxVsGr6UwrzMy6ipyUkTS1QKxyzVqWYatpOZkRrn1saO
OfjVKSzcouJCeJglV9HdYLl0pQScgGBIa+mtILrzL3Wl1NDeuansYQN9ZXVGFzm8l5RXcwnPeDuW
9znwZJ37Ym+NuL0kUOJwgC9YrVP08OF2glwWfNv5U2p4eukG5+EP8N5YJ4sOgUMDGLNWRU08hFHz
PtVjL88kqHhdgZWWV2wiqRDURpW1OSYMrQiSpySyo1Ng5ARGCfkVRu7Yr+nUk/lJrxvy6IdbGxuu
3We7vtzH0wvwql5RT0pyCsb3cvwqNYVILvMUYsUVPjDhYLDdIPipJxbL7U/X9RiTcP7dO16DSsmH
T4h2G24kYUKCBLv6klrZXlFere6n1kmkL8BvKK8aiQFO+8WtLlHmtbxpuqcmW2WCrE8kOhVVnfTD
XIZz56NamhB53ou42yHnS6NdwSqDoXVkXBOGe73HLo+TWO7p/tM/dv4NlXgEopaapOd0rwFtqFo+
a03M2kSV2bg74lMrEgMKwiA8q9aAQaVz7UWVavNkswaa5lnBamkjrc5DnFzLD6VTladaM1UAsex/
aic8pGXUn7I6Z3JcDI0fs2Gr9Pk511BVTGWCF1RaOwVpJpEG/u3334K0OpkiBgIn5e2lT/iapXau
PqKAnUzktPVZRSZSOmW0UvTWsx6VlvuFlpaA4xpnPTiIeiuJkW1qTL41aUhvMiIBdJgiOpEECpZ9
x1JjukrSvEf0pKkSgqlsl5g2A8+CYnTsw0ve7oxora5MGACM6rkvnecxCuiHDd4SklK+5iYD4ykJ
AMNGnFJCTWPmjB1g7qlBV4zASepz7SHV5kfR6JFX6Io4FkHhUFZSTEWM4tn/aoRwLeFYwABCnSlN
JaGQT8yZAX8A46WvtHplBmTe6BZZU3Y6Hf7vh5Som8Xm3/BtC0qXAg2SkCy613wC5k1Zw+vE0Efz
HEaOeZaVwa1yiGGaaNZjBvLaGC36pj5F7xEfyoDzrIkN55QGHblkargOijbc91ohntrlB6ElppuD
GW1ROul6fSkZ69AwQj8JS7ODsMiRoGXKfbJiizuWw4f+U0uM+pp2SuDLQ8OUYs6FG3Z4vDssz3Gh
su+tpc9JYUrMIKndFNNIazGlpp/UuFtS1HKBxf7TSNA5Gux7e2y90OhiLAqBHFBgfEwjNF7D2Ixp
E3p6l7CUOZeoAPRG1m6CFWavq+Epj+3s6GTSSRbcerreGEDe+gUUhYSti23iYktBS9pqLGEkNnkT
VnZzijVXLxhG4Io0UhjEfcCHFidauQliaROkCLMix2bwJ0fiK1bXzsRAtjHU6jlVZLg6CUqLLFzG
DYqGL71AJRglyj2RtcEvyNc06nSflnVwW4o8tiD1LpTFh1M5DkEAnCJyPiSr0ubIKK2AZYMW4K3M
BHPJODSIucoxQ2t04XmUu87QV/NqUtRVIqs0dsHUecIc4ZGZSw4LWDt9DpAw27Ur1QUOShDpgeF1
4cVUJ5OxHTdqNKMeN2hJedBoGXJQEOyP6xSOaKhEtBIyv6jsAhBZarXXWj1+ZAl2Nep5z4qE4adO
TupV98eyqGQzsxldUxJe4LBKhZSsHHLuI+q6gCQp3hmtUtzJQk1MwpZbpo5OzlMA87vq5hiFebvJ
JB60uu29XOHXaAp2+UrqvUCDyqcPy3IGvrdVOfSgBed3ZciAknL7FCrvipBxHjnOocujs6jUbhNr
fM2/s/ffHywpN/2U7ZhbTxJJHCVD5KCYR2+Sw5kpXr4Ja0TPcQxMOM+lklUjknslxffHYl2niKr/
DsTbADZeQOUPu/7bNERSzpspOVey6eq14+q+zn5IpP3asSk2+f9Ba3BDE6v6UfSxtm4nu7+EoZC9
xoYIZ+R99rAnkpCLrsCjohAn8EnjPxChCSOOD/Iix2eb7bVSBU9V04E9Aj2V4ryP2vap00ewxrnc
wi+rYzdUhIqG4hFkIbM4TXwpGsVfqzG9mSHmhfznvnYiNOtd2HhCIsQ2UQRRYi0592mOnUplrt5U
xAL0HeNNCSkP8hDVjD+bydSei4Dgi14Oq6deVYI7XtQoal6MAVVcHlmZq2qDfBTL9laUkA8ZQsA6
xLjBce0WanvPQ2arxtYWMaRLiSVkSO06z/GbE6bXpF8utFOt9BqqXO9ofpXnTFKDVme+TLcdOCUF
C52wycq57bXvKF4ZVcrxKcfMtxmrcR3TIvhqY8pOO2JMqvaNzihR38bSqs5p28P4zfwPUWeyHCmy
peEnwox52AYQg0KhOTRtMEkpMePgDA48/f2oXvSi07puZWVKIXA/5x+hOcqejM2hbZ+dnkYG4QFW
ybyQr5XVkQuZ3/mdJaLVkDpRQ9ps9C9eicm8nRGpJKuMaKmanueB69Mmr5mT4uiaWvK3FMteT4gi
lvY07BZzgOXtCFfJgrG701zPwU3BdpG4nEaJOXm8BD7yJZ7yWDfHJfSLpbkbPcT3K4ov3yamXjYO
rFlfhQpzm1hN1kVtNXhauEiFvn5xc2Dk1EvrruTt8EUt75VM7uuJiLuhJEhGQ5lwSnMEFNs/LRPC
k8AmIWMKBDWTwuOMpxm4V9nZGozQ9QSJMNZEk45giBj7EgXdZgRATdcSWOmL6VJmFlIMgWEx6Obd
5H/Wo0PqMH+mhci0bZxozJKnDJ+sWLZpvZr6KDPcf22qIb5hGtUsqHbPve8baA81orwYU4i2fvln
8GKcuyzbWbkGJCawPGUJPp5gXkIxL/VejiYqvKog5zpFHGcBqw8TmcqkSAb5g9v4a5R6JFa4rvvq
SSFutAx7quEj4nRphdMrIiH2jbmwzX5nykPaQOpRT0r8EvCcejKhs4hCiM7Pn6ccRk5O2c5GybhM
d5bUeaELKrWbvC3JS+COWLkO3ysfYBpKcuVr0NzLbm7cxyRtWaR4JvZNJzC7GRamLefgT8X4ONbY
dvUhYkFJ7xYnZxnLljApIcuslj5jguVUx7peB+AAhZ/v8tIOHkqjMfeDpPGpNmhQoStauN+LdNis
d7I4pSsSvmrZ+QgAUosVs4SH4Y6ZbKR8ZwW6bhhhnUqcUeFSR6J6poAobX8CiXAiycKiU7tEAlyk
XCwDDXTzm41yhmx+sCm/2Y1sqQaIgOFeyl/JI22EDUIhUiGCKOdjnA/tuGdDb0n7bsOCANUl4sto
snDN9ikKFDCvv0YLB4LFqWrN1UPVZciRuyquEfeao/6vbioTQITzuPWDy5r3KJxoH55H7MTZWMZp
tSy3Cxxo2fvlL5ghr+aqZW+NozGM2+VHXtZkUrYunhiOpGOhZ/RQ9+ALeYlyuK4jo7HzU9HzB1p1
lr0Xub/sOn34Skv4ImtkeG4mMrwtyzBOPLv6S4v8VY7b7o8fECW+UN5eC44KEmfDZAp29HL4UYSz
isIjUkljuuuPKiij3lJhQHmizoIXgFSR0tHegMs6zU/C49aMPvFkIB1ed5izjrlvbXeFyWXMF8qP
KgVvnYBZdPALVs+48Fwf0Sk49bK6u5TKjHZo2igwvpmq89TdBb4KG2TCazeR3Yt6S1J92t8mEC9p
oJYHLenHQ7+Fi+ZaFhmyc2JVZhiIyu7qSm48fQWYcf3ll+ErifOap3HUCshNUV8Hvk+Tp7YSwUTV
gXg2q7Q8FetwsyCLirrETb8CmC49kVGuVb+tHznZW+1/ucX3iNVs+iGUxDO/7OBpmxG9RyZGSlxF
+bw6cWvwPSOluS2tt7m+LNYdMa2NfqBCqibexH90qtAAShuvqj6gng3q4rfuRR95bmfs+kEAWPbT
ufUtHkZwca97J1/GNZ6BcwuN+rV7x/sY511WTjuICVvhQyb2nB5lxkE7DQ3/QytYYZp7WFqXDg9C
aw8NNZ8KBYJCCxzBC2AMdFduRM/5tpiYd4Mv8pgNCXfgxlw42/+mjMndj0P/YAfoa3LTcSmHwpnl
2B+6y3C4Eos0MDLN8GBMbgvefU4EZabMvn1ojOS0sr0d7W3AmR5LHHgi31xNFJmWuaFH+crJaf+J
MflynU2YFMynwIZSZXG5rTREMXwOMIAryLCOoHJW37meuqEuoEbXtck/LR+2ds4UHMgGjPslAeVJ
xcvflgAieiWYuIjEatbkQ6IBuNbCiG1h649G6bzqjiQDvtD6veXL6j63e/JbYG6WNCGhGK4QEZqB
46cKvSnrwkxTfN8JxHRpPvpBTU63NJJ7m83cypuvbDTqT8ANVGIzM5Nt4Bx10yrs8tI/MpVe0uE7
yL3ma15BA7d0cWSkIiAMmvMJCsxJTA6Xj2L5AZZVBTb7fevvVvrEWpsf9UWf4sAIVXNIMFbxetjX
lU4uoqnaV4OBDLM0kVq2eVNp19JHDa3Haj2MdTQn1Y7LKszTF4Lh2P+slLTQnynlJxUb3FDVNZ2+
Fx00SP7p7kQx0EU1fwRsqDFU6btOU4I5sMfqf5qBuDQ2MOzqZJpQHgVT7aeUPT4GA1/cbzO/s9XU
w72RnDG5y+TTh8PqB/RvuFOnz6D6OuvTjwBuNbQfvXntjWuW30LKm6B14JwGpPPeyk9O9jKTIahH
6cxi9+qZb6b6UeVfZqNhYsIrAMO6d9eE4F8voqTHe1dWNAfHKeqTdXOTGzdD9tp5z00f42jtg4i5
oHC/Cf4EuOv5S9TB73+T5VvpYgdzbKJUzN4mQEWis9riTCqtxhEhkXey+fwFFlxWGyPhKVCPt4AV
hF2ccXJbP5YO9HjV7IvOj6na1zn2tPOcxlSmIj9cCkTbHxV3EH9HfW7oWGlAAspbEnw9C0LRD+UH
jzQwdqoQjMJ0UlvXHGcjHi9diAbhp7xwkW9ZUdoJ8XOPAzWILOrGUeQVh0mcrALBzbkzzTgvqTcE
KPRHtAKkz4aDCYoOK46l6hSk8eKd22YPPef3941Ba9TNPKGoJMw85D5GezFkm7A31z8IokvmezKJ
qURcrV9b/KuCJ9t7sauDZcKgisdJf7Xs8FLl0Rb/UR41tL36PZ3jvrGv0F+jk+HbXZ8tBM90C7jf
hXWbUlIOf15HE0dTcI8K0pHxoG5ykwcRTIkgeAIyuF234NUwmNBvPvI77ObQNzFFtNZ0JqtBGbFD
dIGpdmY77wbizPLIy+4INeusE7WSAUtjccyAqDGwaqg8Lx6tTst8jx0LsaJaTjS0Z5hMBI/aK0EJ
oM960YWFQlp6qopPYmAg+wwZUQeE1gH5Rk7QMxVlazi0j7KPs4QYET64mLZIyFNp/diXZbxmONiN
A9lDenD2XELZtrA5WoxrFY0lRbqnNrjR9UfP3DzZRLNeMNRArE7TmbIAVf+RPTPkd5TDZkaEidsl
Kmf4bhKkW2eE5TgL2KkZpZD1ePIZapsaa3KMOOzMZ1ptt6g991t3z1mPXvlgreTFU296bAyKcHdq
xZH0XmsxuiBpRZpHbN8XJ5ebnsaWzjymY3xWp665g+tZUgD1U2ARQvkMNSHLS212O/skxFWHJLWe
FnToQYdHICRytCVEhpVY5Pglv5dmbyShXcTFArMYESrp+ozUNW+21+w63MbjEfZ61/CBtwpKwSNy
J+ahlh5I2Q6eh2uc/Em+YnU0JELd67piNEFV8Ok1p1/C1AKXoVDhC+A/RpG747OBJkB/JeWpdPZ1
carM0Jkiblz+UGypWOwHj9Zn7tXtmp6R2Z88END2jnUL/RevwzcCPbsXse7f+UnM4jJMlGe9cvOi
XmMqMIu3wecMrJ5IDdm6qJr9hou4NKszuFR7zdvOVEPbw0bN77jneSAHzABQ/XmEl5oZj+APKoZV
eyDyjv+cn5v7p34HERnmkdWs5a1KdjwkjkWrXoi9ts8J0iO9BD7ziEGBQLS1DnPWA6Q1aWwRs5Tx
tO5thF7j1UChWM8XqVO9d1oWRPpfJqDv+qusGx8FUAHxnVoHx/qHopRbgT+hr36xJTbdi0tPTMy2
TzIA1TujFyEUomJ5xpJBQguDoRku4q1SsYNNK6e49KSWi9vfbQFzYD4n23yZ7ZgfLyEOVRHzL4nj
LxBq1/fGhCrvneCgsX027XMukP7vsU5qCC8RB1DOTqOjgy9cPeOtM72zj21QFp/uQAcVxrO3dj53
8rt1TuvyptTV9Yiwon7ybnV67Dy3hElwval+pJO522nZk1VheP7HCVzan/60l/LI52E2/xwkEuvF
BCqZZ5A6IH5zXXDMWmh05pPc3ImXMdgSehPKfW7tx5GnZQKVKf0CqBiEtDa5c/udLlfw9IszPDbN
ZeP0fFjEa/agu2Ny0l2/3dsTFG2b+sWh9mEZE5kh2ycEaNIZQJK+JMerK829Zaruw6/jBCysYad9
QEr6qrsFPZj4lId6SMdwLvXY86Z4tnLzWlfVWzMz/ko0JKQ5m2QKVO561n29DG2gMGX75TFBSkEy
+wKX9s+sBkIaMj6qVQ8QJNqomindPjTmfLNsIJrffiMchdxCNbLXekd7zKmJ1CQonu9h5ghaHgMA
ib3rzWPU4eLPTJebhzWzq6VO4Gt/rkuZP7VDWUZaaiz7qtDfOke4595es6dlbV5tEXThqtPLmQ4+
IuS+NSiJCQ61cV4tlT799wsyS07LMg81mdrEQSh1Z7NAmIoNrayd4sPfCiIBcXbAhsWLZUlk7IN7
W1cZqgMJvF8tpv8ww+NBxqKPd7vcOpYN8KaDD0yJnJmQNSlYHZ+7z9gb5hrEU217Z6EnV1eNNoV0
LpLd3igwVafaTsiyoa+afY6fGTW07Ur6yfDS6LZNouh8OyFDhwI15SFVunv5/196R93LoIfsaWBb
uwmOOnUv+vZLBmvqeGTDWYXpXJx1wRjVmshJpYKjXkUo9cTlLeaX//48sCwIFeE9CRhptTg2XvLC
vvz3iyrMFc1eDtKWz6SIjk1FoaH20OX2+5pDcqU+KpRSmm+r7lFVWhbWsnMC37iobAWuJJdOq0xi
jbe/be0WFCe9TS7DIhiiKpHrz10BTcv6zslC/guzrb9HTzOJLkxN/xsBP1e93zaHohlpiFRITnoq
1APbIgtLyAL3+U3vzdVHoiabGRoD8eIJogu6Mri6KGTHcnkzQBMw9hr50bPZf0WD/ikBat/5NA2k
zsJ8syY7Up/7XIYDrn2lly853Z7G2RtK9AZQNM/W29LOr93iHyRG/oL8y2Ghm0lzflJ5Hcz1w7Sz
mmB3sPeazoNao/pLDyaPSRBSr3NR2IJvlquITea1RQrq8Coj6nSQetyLjap/F2fBYwUEaDl0VxSu
iMZ6/W4gXcwBg8PYekTnTzmxKz6sTI0wXjqYbEblXhbjMFXWY9e0gpraVoSIum+DqlW73iNiuBYN
kcx9ytGycchjQ641d3/NrhSX23tMT0gduOG4tm92J35SrfxbJYxPrjSqn54H6YdKkmirBp1layJW
zPbb26Fm1msMLEXdWD0MmnE3tzBAZa1/icpZjzrARzCaz4pZde04EPWONdvjk7GZ7qsZzK2Z9WuJ
YjJJu5p3KafkG7m51tXfxdL2h6KCkLZRXwYaSYNNjmJ58PSv2RkJD8sgROqMkwOFqDfyI5xUV+w6
Ehxz46YY2kvW6f/KKbkZzOGREs866E0Qicyhwmc4yUCQhNrsZbJZD508hrLb25hXK4ot2MprlFzL
T5o0QwwRRxhL4hPC0BJ5TeuQnWn3WvtdF1jz9RWi1aqIC67xmKthGQ7aIggLg2BsFCkmZfBv0hhn
GEiuq2ph40jZLhsNt8cARofNSNYlmRvrk6QIzUhvHUXiXLlgwfWwwSAPqHZlmbf7rlMGnhF66Zy6
OeYt2iJCluZOAOLq/Y3mkb2ZlYT7TSuSSckMb7bLpWaGkpJuVa0dQRZdP/Y0qq0Gmxi81HE2XSAi
rH5W8lgaj13dFDeqGN8opvPBOwnbWAGorM+2Hykr9oZb/3OcAL1mt0GHIpPI8FCfi5SClS5IX2av
+u6V5sQ9LwU/jJT4hmU5BC1uDF77eSchh8ZALEeRuNcR7W5CtGSlrez9a3D0LQIEa+weVsuT7bfk
w+LM7efPseNmhGoaD6im2zILzlY93tirW+z58Us5J5AHnHVt5mOma83yxvQ5aSZ/BJgPWAcLhyrb
grIB1H5+OLiFfqrTNYkD9c826XFNuLSh62+rWW+fB89Z9pasVsgl/a4ybTIoDXnoKi0sDAqtdYvh
BqsDeF6FKiFTnAkdBnLLT7t7Z5K3fo/R2xC0x6V1YWEORf0VBIliZFsepdYSvJNtOtQeMKcyhlCr
Nk+cUXYvjl7xQ3b9hzzzccJtvxUgAMV/p32qDj62Kug4cpbWO+vgKIBop0Wm6tnPJ+/ZIu0xq6eL
5eMIc7it78wgw/acVuu7Vfbh5Pufq+lXp7zVPfw6St816XYA5FTiWkVSf3k+eoR8i4EeX5vSFKTl
0yStmk+VZMY3Np8nQbCL7qMmSgt0Rrx6aCKzubVv66nXYo0qejlxOHQBvpV5U3oJgLmkATLjN8/i
aBnA2bND/VidvAYIvEUzmrGOXPBcj6yXHjoei8AhURFWLDxFv3V5V4LXMca2664s+uvkLP3RG1R/
6aa6J7M/W3n4QGDVssiL0oh+kLIEES8aeOeE5ObtF8/eSjfqL2sohwvpPP9dkE2S0gRmtidjuy7/
787kMpyQ3J8yH/zRapKTqyHTbRJFyZaR+1HlZ85FGO2C0kNrye7J10vRagRSTF21F9s/rm39wtbS
ijUnM71EsKlU++4meXNMq2DAW9MGUTraqFqgGvrewns64RBIajKgO1EiWMhqcbM04sswxRaSaQx7
UbsTPiluqH5AVCFyyQuwJDtbWc7OdW0YqtOiqLcIMklFnjsTyppOJCB6yHBT4w7yzN0NbokGvFpm
BHrDhHukJpAo76DdTW6T01S26Uud53xuBFRrXfM+rp72UOn5pfYXdcNX2YWJIfHX5+6/rh1+p1p2
N8IgfW4mSt5AxO8IjbVt7pF4G0kWWy5MmW8TUCvrLyMgfbTpoaGHvn6zky7lyiPQO5foOVqPg4Kp
PktwG6GMWz+qmYAlY72Xm9+PzH/ui5O5yKN1WdfpMg1MtsaQn/WNfuO/EpjSWwdiCe6sJxjW9tWX
hcEIyIK7Vx4NEtmMyoiteSG8p71NQX0RSngkDiD+OZSp2OuZT9AlOhx8ukXAl5lYVOmZIK3NnanR
Pb/OJ5vmmXVCapD22AeG7G6ysGs0MhpnpMNm/mOi7RCmG4/9cEpQDla4ouv2xat/p3ncTZ54DNjg
iry66/B/LZ0WaWKi8H5legSSasW778I+T97Z0Na32m0OyrobBrp3Ay0qsP14LRkNk7GHn420lpwE
SrLd7GxkJT6xr1m1F4u+k2lRz2NVPlm9ByaLdLnjIKya9K/z1Lk0fh3Z30ltujN92BedUS7hBvKY
7gdiRhLQKEH0R7mSdmWfC3d+LU3zd1LObw8rJth37XGnW+6DqwVnNAJ3mWFeFtN8sFmUmvo34AWx
oCcwR+71Dun30t1NQ/A91sG1rMTeN2A7LET3FYXxwTdCrWiwyOB3l4My2Gq2zTNIQepTYJL6vLTO
wWn8vcuFWc9goNAiI11DHtIR67VMVbQYLp4W7HlNjrfOJoFTe0mJZmjUbTJvbsMtMmx48kG8MzeI
U315HtqDMNBO12i7UnkjvPRsEKW8DA3Y5hrVYxPqCbrcqtBgagGx9OzPT/o/1bC42TbXCjYFbETG
54r3aerhHwK5d0biSUZ5sgV2HK0rMPGJ4KpaFDpicYG3C+1XxwteF+nPymNYdfY/ty4unQUI4R38
zqRQt8dsYBxz0ZM0EHBnI7RJy2h9lHhrxFq8qylw+C3rrSn8o9junGGj+G3tUHCaLBJUDnDOyym5
wyGeB8vTWF3a7B+W7Z2epWEj+enZ8tCjV0XuRWEFySHIGZFiciRjbpj2BW620pJA1hAt4Gej4m5y
gCW71N/pbn23LEkS9tL4rj0kmrpPnsQKe78s6w7dOqzBOjzZ9o+HuTIJtmXcOikBUJ4A4CJRqBP0
q2Z726f6VUJdDag5654SohGYovqobZyt1opdqOt7tHim+W7rvNlWBTxXEgRQPVhOdfZt7yACOlmN
5kVkGe2z1Y/W8wrXhGjWLaNeC+ZjOOHUusw0Wkygt2vNIDXyp/B9oNOeLl4nctMnU6LM1PJ//dgR
uVedlyqsmw9jc87UPA4tUkzZsNXmkH3YoBeTo6W3dxLApUoi5ssdspyj7TVhD87UOunmdwi9O91z
rlXjhqu2oGV2sTWXbJk4ZgucIDma+GiyvnIO00SMO9snZRLXlc0fYS3eUWFskqkXCf6dP5CKTC67
XjV0rbqvS8K3CF3m6g7YRHbyrQgJ98kejzjQQtvrcCrqKZeJT9Nw+4K+1RtehWaS7mLdwGHtGtIK
aGDR28fAp8+JxBYNtyJU6kEhyKz+Erv+EisPvkYdBePWw7Ya2IjW533gCf4++eByTFUFEROO/Vaj
XWKreEQI0zDLBqRT4QeDTpzWlYqHCTDlO3DdG4NFAKM6Vqaiv+TtwYVg8ynDm24ZLqO+/aWVRSNG
c/7nYNLp+BBlNcRailI0OzvCJ8yE2yDRib9yMJBvpObZLey/MesJsuzhdyz7dWqtO1fTHqtaRrJl
YtuXdNQru4JxwoITzLTPMVAKeyX3NGFz95EkF7h0tNTGfkmFo8e7tKnk6ptkbk661LmXq+GaA2X5
CbxlttfX+Q0N0OMErip5CtbvGhNm06cE4/OgOKRKN7+5Bz2/MtkvlCvwXjl0eS9TFSm+L83MIYP1
eMBoZQ7OEVyAig5eQ1rBHFffw3EfuyQIeTRhAfxdHeABtHDCFkwZgJiGVx0E11tmqwjNs+GLU68V
51p0l9wwH5oAAoUFwl1B31kHu9OSgWhirD3oGHAjD5Yc+henn/PpFEYspu6jhct0BUKQDC9KDVGt
MVbO5eNAiUeQXQ1j+jNqcrX19a7tH0ZHf+rSrAQ00pH0/HEx3wh6u5MEyfgiKB0jM8RoTpmiya/Q
oVY28Tolzgnare32HWFuV777nMneMV/oTKV1RzZ/CbhbwtcqaMwrNTb07s+oaB6ARs86O2pxXZTb
OVuhnQJPnRANBuUbirmPxMUcRebrtLNTslBxALlQ/ZlJ91BjHCwsuApbVlYTjiX6w9DmR32AdiGh
ymRKYoDSimQ3bJEpyrpfG7Qx1L5Cha79d8CLgZh3NT9B+sBw8SZhE7c0OiSoaZ2/WVyQ/t6Z/KyT
QysSWGznZnBQy/PISqI5nIIUzTVaiCho0DAb5vRMgMTJazAO35sLfYw/Xn7JpyFe2zLKzIasB84E
0nEWTGQZnRKWRZFxYD8gYYrrem8iFw6M4qA5/k7hkRms6TLAN6XbCep+270HJVKGs/s+8+UgGGdM
RGicxtnw3bENGgQZFZARLY5PiTAPX9UgXd5iHjOU5V0BXCpRmi3TleavGbg/4/noyUhG4sohsfPa
gjY2f5f2JsznyvCwhg49NDaIXzJa0fZ/RlEjEvNPRj9c/bGJTWOIXdrQxpKfuUWigp0/m51337ca
l24bjyN4tfiR1d+MfL8yLbLPDtVUg1XOV/bXSGUOeDitmVvROwkaeTceF0r+RpvO2/HW80rCnXFl
IzXUaurq5L8SS49d2/E6/Ou1D5efWqCVYdLZKOWzA0qRSPk3LWbOPl+oQkdzVapwyLCPA27n3A8F
b5iptAeElnHAp+Uy7FWSM1riwPPxVjLru0YTW7bYWXxYeMUVJ+eK4SxxfozFjZbuTThuuG2Kgq8Z
FBQNif4emN3ntGYXsmD4gFlxmMNThd9ZEjnP2dpBsP9bcn9XWdbJIyBaHfEyoBbh//VfCXFHZ7kz
+fZy7w8xYKit9c26oQbpFECAcs3M6aNsiTbP+rNplQdRTfSTMZkrrAW8QqoiLcRyYrO8dXHAYOg7
ry4KHlZiCwVd2zPBOFkDDkQAz3JnjaRuJ3Lez7oejfgmPVIzjKZ6QlV7yWtxv1k6JhcYpegJLX+p
6dIUphZmDFpegj2YjNPM3eV8BJluYU0YwnzpoyWTNzy8u1S9DTKPRF3wTvtRYxBbTSCjQJqee06U
FStR2lDkbOca6Q2KuAgvOVRdeqpXE4N9g5DCejK5ERG9ICT5N7BqQREFRAYCs0ZOC26S6yA6TB8W
AI7lciiL2NHSQ17xB+DgUFY0814M01Ogvjx7D258laQBj8wZHsqJ0cofdbLaTOSXJVu4vc6/lq2f
RocFsOsiZZW3qgXfbigRL/5lk8XuUXMOuqGynwJ3Rn2JcLchlA03feXq2NGY1lICizqRHPL+Rlk/
Y0d6eTtfWhsMz8E0J4sH3x4QtkS6u0pevNDbMJMWzYzwRxhDusEyGiZYGMXswhWLeCQcPivoeNYA
5bsergLTVvvcq+DQuxk/GsSZdsW2BDTTT2XEBrH5XvF39N/oST+URB6UCjJB0MgmWbS4bDzL46g9
6sMLnRPKugocMbMsvhrcJrOcQ9D33TRslrh3a10xOAriSV6kTsINIB1qul07g2gVlC552IMmQjnw
AC//kFUQpgJR62mRkXexNOz7bJlf0AQySN4U5AxLNJ2vqQcQ6TQn+POcovJA/8jmMXQ4/jZp19TK
MKn8Y2BOWFagpNqXHOdsgwPRD0hWaZNdJ2nXfmqg9DQOdvYHueLZJjt9JN2UleopKM6ACyjSr5qx
HOcFm4TGnOv8mA0loGhCvQPfxj71T7rl3862vxtH9ZZZhFgk7JakUoPm+HxMDpWNeh8jENtnOVju
cq9vI3TgtqDEfaQ8kGjMQEHhU8xQ7nO9PJTq2c0/W69/RJwP6Ox95fVCnmTDxVbv3cmIKoO06Vbe
zirhfAU/sU2UMw818HTGbWYR24jZon/t830/gUQzmCqKtlqVh2XCJazlHHVpTZVI4H8NKohLiir8
gBi418p71sYxhmeaUcaWao4WM8p4EZL2Ug3GUSKY8GZ1m/W9tyMsIVY+efM9Op4B1QiXT8djZ8zV
qXSJQ6uZGmd8NPfLUsSQ+nfVej8QvNZItU+y+qO1O2SumA+xqBDSghIWeb4a95XbYYgS8cQsrXlZ
VGMmTKuRvQ63/UJ1Jxo/VF+SjhmqbAiKCsvynhMEh3sRCoIqAkYMUjeReBVdDutRRZlGHjcBBGqL
TCFnp+1rEoPIgFPW45C5+xzR+0DDCIcgCChmSxjWIqyxTptYJNwxi5E2AjnznWILJjZ3tm0M0wV/
FRdFopN2AccX9FyTz5ZxmhDkaaHhcEiv7xuJ05NXZ+LY84g+ZpAe609rfHKDq27nOxetjcUk5wDI
ej2+BKLjZEoqhTBjvgriUOAdc2SJLs+Zdm/ioF0UxdTLE9nFGqua5s1xs9UIi24/Vn7sl8276XEZ
ae9FOBPbtICiL/oVzTDOMUXtbqv9dROawRYEGFFT0+507GOFR34GQAthYLiTfQYeW9vbvHO99uhR
mclJmzVPVo2lVZxFSUpa98wSaLinjE1Y2e8zf1CLL/Q/pfFNCsShrDYcdX+/MGqC7eK5QL15GNSj
JOwbHz3fmoU7p7ON2F8DNIPIy1oOA3XUJ/j19iu3CJYwEG2+Cf+xR5OcPXBTEt1gLnfCvXWGa4GG
uRiBUYmGpXF56w3+6ZsPLNVgOHdtdqkQHiE0yoqTBfVridfe+xWoMFdrDhU+V9M/5n1k8ox5P4ba
Qp7JKEF+uDQcHmg0ufaH6i/Pn9z+MTBfdCMa1weXf+NzU0zI0Bv9UxJYq46lvzPnW0F4QM0moZk/
evmOQaYu7rleMvKLA2ga5lmoeW03Nc+5fBHrG395Q/MlASc1eBSITghLnnJvTPdjBiZKSchPPR4g
SSnxy3kUiP7GAS07EiVaQmvg0lybIEbq6esVMKS58lwOXKxuxadQM2NjswZu3IZacnfCigiMjstV
orE0E8zcTh+P6TdhTSyQhFiwgN5U84lYkt0wnyaqH3HcMFz7Y7BrXFLttYEzh1e2S5ga2tuNVnEB
Slwz3/U8y0s9hS6f1szeWaRxQQLQBFTuGohbiF7D6Rc8Z6ydXn5qyqO+7pcUVJt0JLCKuJ2/2xFb
hfkq3H80fY/Lmd73oOWd4SdkFMfO+27Ml7JwbmEJqderT4R47HwYTlk/2+5fVxPlksFnv7CjHCa2
rIImV/Xo25/CNYlruWo0epnkOk1UOjpbDvSUv+cu/4wYSqaQVI/DEiAnAD2lx4v9x6ePQPzzEzJo
n3ltU4S5gC6nEeXeBALQmNqD5MiySfHW8HgfEHwqABY3+BBgLfPwSRWWlh1zdbCtW6189ni7Ntxv
TqZQhw7x6j+z+hyHx9K7TGgtg/aqZzDT8DvlnO1UtjU89nxINSCU6hz4jz9rxGwIozfyyjU8qQOD
aMmOIU5LcPXYGlr1pFfcnxP6lItNxiOnjwIUcp2Tsx4gbzfgFLkq5auHvOahjwoRmvb9Y+d+Dvq9
ZRy21CJUyP6wQQ+8I1tZLCf8ttr1Y1QRqiaLd0a8KEcZAlS+yy1+wDrU1sfoX2l3X8FtjUui3/nV
vbTPtfPaaG/lGAsSuBZUIGhQyGXUuG81cGhMUsFHLg+ZRFF5KM1ow/hxNaT4ByxAkH3zq+sIa2J3
hyEIyeyuD75tzmoimf5H0nntNo4mUfiJCDCHWwZRVA62LPuGsOU2kyjm+PT7cRbYbQx6pt0S+Yeq
UydkWEUykqpuy4CahlfBIQcTAjB9DBJPuozXyQqCcVF5Svwr4FAlmLE7mwUhc0wKVBsFxapuiSic
dgXDdsVTCj+ufjNqs24ZhtABTBA5ZIli8TfG+oblpZXboT9JjFA4bq0Gs+idRu3UMnxlpS9u4QAA
jaAg4qRzYV4CacvvQwasE111z5BzIW3ctCZxWw00iyNKqRK3Z3HUr0MUPzqR+2B+18RzDTmyrm5q
t+nk92b4LV+X0DrT6mOM8SVNXl9JXiMxp4IPgIekmNw7DoyG/0dCe54hYqviT2jsnyr+/h5L3xTf
TSd+fVuv70n5LuliKyzHGTY2ItO5zFnSj0JIfNqXhNiUQEQqcwQ+8T+GG6eq1+FFJbDTRgeLAwNM
7HkVzR/FPM3RcYB8yNCdAONE/yrBuQSgO+kFso3RlCHDKUrfKvkdOxbnP6FbjUFNnbsZRsPGZtQ/
rHkTvqh9CtsyPmo8ZMtt8fyiZKfxCftTrZ3Q7VFziFSOb3HyiIsVd+QYGWze0Z5sCe0OTOJhtVCP
X1SjAFDic6/0MGFX/E+0zgSF1GJQZx+zcVfLNeITGz0sC33bo/MdVzWNHyIxLj7lT79b54ieWQSI
UMu9pBG/nX++rEPTpJ5evA1AftOVBtku2mvG2B7+ri2UpNnMLJLPInyAPCw3iQ5XE4fzgTdJi5Y/
v5TiH9N1TRHdsA79GGbQk0Ya5kf+xCXk21T/TdJJQw7doA356ZCC9fAqogMiTgLzpNcubZfk6Zqf
HsQkw+K/NdjzsNZ1KgJypwc8LBmqmBLUk1uNXfG2yd+iz1TeN9HBnB8a4m42Eb4Nxrx/kY1XHjqc
qXnN9MBovSKi8eDqdsZjmvi7k7PcXkUowZYDj7w1vTE55bi6Zt7r6eoqN/13be50ntbrTg6aTG6D
4mlk/0abbstgtl6SQB5U3rrgZHjBSBt/7N5Nqd2K6NLT8AQsV3Qe8FUiITMpnVdGtDNGTf2AlYBb
12gvKSAi660J36afuno358wtcWDKhW3GFIyJoqMMBM4AXORWfM4JIyIsLyIwB+cV2IXpcEbhZUFy
TqAJIHaqjrm5HrGparxkuIrDNVvQU8q4G9Fms+A32ibv/sUy4RVMeS5S+jFqd+Gr4NoXtLtSnkrG
IvX783lrq85uui3fu2GmQL2cxSq9Jtwu5VeambsQn8dBbl7E4a5nx2fE8MCSHQGGCZmSsgl5fsSX
clq0EVhHSFW76sTWFjngI2FXWvtS+ivSu57iVtTPSH8X7ywMZNRDJ9mpAsHoQi5jw6WRzSjaFLws
tCPiFFrKMb2JIIZRtebtvlBID0FefxAPWua3Uj3Pxlabj2L6npTH+GIRElD9pS2ARvQdxd6AGqiY
qr0qS04Sb/lvmix1FiGBnKOybi6IR5Rwl8E/E9K7FeEtfIsJVzGRjomvz6E1jgPjxQHTaY3FLUjn
EGJ13+zayuHhPiph+8Tzmv6O0zsEC4YtYVa/M6zKefzqmZnTmtrmBJ6uyGsND2qJIekob2Raoewi
5l8mIOHr9ZdH7LitfmdU+EL4ZagTmibsVXrJnnCYSquHUKL3Vt8IRR3Dv17/iIwY2AvjC0z8tXWh
BdRqBgBX75aXMt+0lJgN5qi96Y7xRkgPZv+nxJucFaJ5L36Wwuixx54xIx0h32TME9T0myQKuTqX
GX3gx5PLpyz+veqHxThEL2Tu/TOsBqk8FAXELPJyj8N8QmfSl6hltJ2Ae5HebCTxq4m2snQSx61Q
/WrqqcIfLgJWvEzZO8Zvq6fVr0tT2MaACzlOYi9rKcpG2ZZFw4TcspSYGGlUyh9QiYCJGjWqpq4i
enYBKX+MphRMna6x5Arq6XrmoxZJjlYdBv1f2vxqTOx7zGd0gfhxxrJoE2WD+OfL6/WjkHXBoFmm
lgg04Gahh2X5bhS1M1jfOdHscLkMwDFVAu8ZoEECtkuY7+WJ3bnqi+WwycOziLBKh6Sslwr/lUEE
BjabL0zCWCQNaEK5C4fB6aZf+Yds6rBZN+kubi8JxPC2wMRYOPJGFWCRBOy4eaQ5wYt816geEI9b
6xEXcfxLcVDG790qwS8fFe12SptdUnh2D0OYkDkCM8n/gdvG/EkmcgNxrMo7vtxHCptYBDJi3dNC
4t6O24aRNEszhK6EvIj4be7+NQWWbVC2oLk1nMMow92kdXuqxg64EK/ddakDKQKiijpmWkN6fHHy
TZ8qst+GoOZE4TNZb2H7WSSGV+g1bl/olJeON1UIkXk6LSXEM8ZYSQMms9DZATkn2DthOoWqdUPB
9yORopI8f2qYTBi1x/O/KkEjyW/imeGNUJzyEnqWsdIHwTMy5DUUtAVkKxR/3tCXILboAzImYLEc
1Pi8aiymjnuwKik9BVkB7vZkJCeMHVZWaPoSovWB9khvoWXfJ/FWAyWJubgyU3nFfFgrTt6TQAkQ
aP5l8iIvr6Kiqa5Kda2TY6qQCcxN3iibuDHdHFRTtyznpeK7d4siFVD8ozH26NFQCgDNGEi7QSfo
kgG9ew8hOqFtTEoRYyJSDbfgtGirm9cxRAARA7mO7EsZOXHZlm7HzfJcJLPPFDlxgnASn9hXBFyu
0qUoGIY+UulTe/12XOndu6W7pbKVy/2ySKp2o8tebGxH4y5ghJN7CpwlDAKe4EKegII2rNYzQIM2
1CsxaRyRP4dUBLg8SXd8xVe7y5lwQ8tWLxESBYUcCZyxaOLkTVHvsZhCejy7QPYO+BUMy6Atbup0
6ibkrMEL1lUOyo1FyRfMn66gCoHvgHbjR6sT5IcROTZeDZzDUdNOx+51nLD/58rF3UZdxeHJSgEq
1q9mFXUIUTYvgSH4KrdILiOHDRIvklWvFP1OwEOeHN1dyfFT/yyNmfZEjsGu4ckZzz+lWbHUKIQZ
KUiE5wY1LSUSJszs+u3UutV07yd36D+yCfOeRRljfsvJTpYYc/YM4ZEqSqC9HXwB5fk38YqN+ifv
mD8/mZFrDNQ8nOeZHOPzpuD81ZLcwICLKgP++Cq09vJAgMdjbr9182hVDwNYB1BZf36nJSEXSJM7
xBkqujXE8hwzCriTMshuhpyv1O5DtqtL+oJrFX3Hz6ulbWVrz9ssX9u2uUSWP2frRv4nYoiLr26F
S+0k07jC+NN4K3H9IwsrBZI80VihN1j7V0OUxPpJ0Q0Ai3UtvorAx7Tvsl0dQ5yzUOGlG/W6EGow
75DOrfRWJ1wk/bu1yIsD4QwL54WEAO0sadD4gKXrkf1Ze9iJmblTYRyifIAgxS1JCWAWfiSTe8Pe
Xz5zb14HzOhCJvl7S8TsBTdYv2pcfMEUlhYrOHHAYPkhMLGtDU0LvD00pim8Z9C8ai9Jm/jlxzwz
OPdQcdC1pjs+Kb3NC0V/7XSg8SLu9Y6SOOMXz4Q7JUZjxYKg85Lh+pMGxlHglc2uii5xRmGxGee1
kHvTG4BZ+ENNDIusH1zAdggWc+mr5J+yBT0r/++zmI6ArQcMO4jVg0sbAyiQT6sY1na7a8z3Ob2y
dViidN4MKPnCkCpZYSlXRGSSZrToJP69isOce4z6MLLQ0rVq0sc6QCzTG6AOmbD00w8GufP3CH7J
aEq7yO1m1rdW+sFfU8o0U7tkWhXxBbSOpMfngoCa4Ybru2GHG26ZYt8cVNx1gHEP6GiLM7W6wO+8
bAZDnepguDD127wKNJ78hLMp3hKAk6us8RZ7HwVr62NrnZ7hiUlpS3BozErg28XvJWZJMY1BvTQH
QYzpqdZ+S0/mxOq9lc58zVx2ZXDH8qCHm64m1ylyImXXQV7JPT6GgaCNoJlmh205EwpuKMhnzXyC
AC81O8EAXXfpKZ9MSFzla1AwbffCBPrkpm6/MYu0o5p2Ea/XVVfueb4flrqSDFy4XM6JsgFqZoSL
OtCtQWygyNPW5H4YubIC/8sdhBXfvcGTi4pD4SCC6MhkxyHWhYJMW/E0+XO8V2oo4S+EnUVeD1la
Xo8Ym1HFtILLZ5au3HoN55MBj9GhYWHsN70VnyA6SNityUOcGVnws3HkCLCCU7GDRVRu58HsR+8N
dPAcWcl6NhwVf2Rmwbi9Qoz4LXDcpJyXby+2/oJkrKHetO+8Qmaoau0CfosY9wjkvLjNCX57e0FK
JGMiiV8r0hW8aWhqHk+aBigSqPuhmwr+K1pLKJRvneKBaSEbaFGbhX5rOTjx8+cFTlZ6j86OrupH
hEHyLp8gRZEgcAgHLMk8MFojXhN9uph3JT7nnIGsMNrWw7tJKcBcq1knn7hRsBHnINGwAXPEnALK
zZ6r4d6lO9H0pxol+gqjmAiYUVs+SQhZCotX0zZV/DdwjAxqYs8awr19JN0hbMvc67Buxt5prcbH
SoUTfClQ7oZ+FLOH1s9kQ7E5ikBUTDrXY+9iizJh3kn6Q/zfc4XLFF3AIesswEKVTZJRub6OlPFC
70KP5UVLNPGxq+SL2gojQDbwS/BwMJW+6YDZ5u13PBLkxW3jDXC5TVgedjl7cDNilgt4CKpbZrwv
hHprAG2ap+YUbkGnt7z44tQxYK68JFlpKgIbbIl9phYiNmOrnhgH3XEI78zuKfp7TrRy3S1E88Og
eabAXJfZ86WX/PiP0T2j+kr3ZcTKZCMVz72W4MP6JnWfknbi56CaNqFgdzsckwZ81E86zGnT0zIv
Y6z1jTUaeK2GGpZS9B+s7idvHPAb4bXsVSJ+47SWQT0dpQyTRn/WaDJINj+oVlCP73V4AGsTEqch
spbj9UWmjqO8j/74RR3hDNgNAKN9wgzyOiQIeIgTau9wziARShhgrapPrgSscCyTmXLAzIHnEJfE
Oq204tLp+6G5EgqVai4SgpbZ6byZklWb+uYPxxgf2WDIz3wfiGOl5TvEZkm272pivQLh97URftGM
SQ/AaTJ0VRPfDvqWdUiKVLg8gzJasdDlcFOp6xS1QLNsgFfh09b1L7JWcfidjO+wxXUQMar6mLvv
p3GH0FA/N/XsQVfA6EpsN2r5qdOF0MvTOnmIcYdqHdYbs1oPw5ZqhW3KSBa8s4TrpR6GbYo+idCI
2etaHyUE/JRWDFLwtwaTk80T7yHrCLweI0W+Xatr82EMuD6voBUzhYGrDoJpwvLtdoyxuWmw1iD0
K/UJBiEcB2416DJH1/iVyeBu3Ax3DXOjQbpE0TthgRo5g52XP3d9t4t+c1JTHSZGdBDhhKDG+ZRH
Soog1/5k+EckQyJGuIiYiBhbDgflhlyI9Yr5FXhis+6ztSzvuBs5Dl4NEP2qlX1eM6dGigYXmIx7
sl2wWNa5PGN44UUyOKxj/Xnld48V9prIyR4XUcp6dLigB6WvBQjm1qzE2h+uE0D0ykseVMYigyS8
+wClUaVwNtDxnsuDp33pv/EfsxDKaso9fjtkYAAvBF/uwuFhFJ/Nb3NqjsMbffl0pVqWRfLFbXht
JEUUP69/E+w2QIUHu7K4ij/RY9ohjYYtyIBzRXq1j1yTSV61JVn33YQCvdQXIhX3ZvhhzMWP/smh
Y2T7GQ/vz3JP/PMeDWuxfJ7kREG/Sz4zLJp1D7GV6aTNClXu8crf/w82j4k5q0pF5fb/YqSfF457
fryhb9mJIulLyG65iEMXzKn5IbJXZZ7NKsg96+lJvko2jZ3cuUbq7/ScoHrCi+sjFD/qhjvSmd7w
gcQWPrzy2uCLadL6JZJGtkpLR+tcGuAJLmseGPhdRvALXV5UBwSXYY7gLqMm8hRDmw4E0k1Ov4YE
fnTyB+cKlhvN9KFz8WCBDFCJkxRV2lL5hIgiMXG8w3fUuHN43oZNiDD56UvtV/kwYiIsplpEu5yH
WHzSFwSj5OOngX0Ev0KpL+q1Rr6A4jLuQRo7UH+uNO4AEKTlbJStFb+W/xJmkpRdpcNRGGJoAsHS
1r6wCNuaL5dpUYpBtz25tc2NLV8fqmu+zQdtDyM9XcsPil7rjGrqRzJ8UlD94Q5Ig2UKiHX6PfrC
if+ggBxaPt0mcq3+CwYitBzDcircQCB9LbPLTdO6KlRXuBCsJi7x5C3Dzh6cP3IpKiyuXo7aZSy/
ZqTQMGgnOQcYjGiWaJ9ytC68h71c3yFAMAvuONPQ3SoXXBnozzFRSXl6CKYG/7XFKM8KdzGyNGQM
z6vOjIxV+ttQS2zHP8bzTePxd0JfKi+MEHCATE1P3prr6aPCPQ8Ej8IBHL+wFzHbjWc701Z8K7Aa
//I341vd1pvwyDHfesREeC9f+J0MG0j/r2o885rwfDfYgBPqKv1SElCZon9mJsP3Io2FRqfzGBpA
zEJ6Q/KhfJ5fW75W/4fTMuMq/hEknDwRQvvuVL9UfBm7qHvnK1rcVCVuN/wmLECbiZ3iIGhCqIi0
MOWdIN0uqJBc88jP0I/QvsqNlTJXducUXNDGAcKW3nHBZ11BIGoPuUl0lD3e5J1xZlyUvVUgzLpN
P0ScLYwZsgy6pbBZIKR9fZ6Y930s5ZwzTrw1Dzu0EB8v058RFb0TW8m8WPaWA/t7emNhSKNH9/y8
8T3gHGf/qN8EdTMTucT+RJj3j3wWpcLFNGg+WVMghRGH0m9mLc+cCsL4mn3Ng/wOqLUaL7NPxFoA
J84LSfIzvadlgyU6f7On+ZXLBOwP5PxBg84l/TOcekfx61tqkz/ww6tcZ3+dYzJqTW2IVU80kw6W
CQ+eq7YfVpaf2n/wzoP+E98alEwLsuTrK/GOjzbotdde2m8OTsjfC6mcjA+ABQf/D1v4B+A58QJe
tgmNMSDYFM49l/jgNKlPBx1/lAb9n/OS1ypOuMRW3cXj80NIHS23xdN4oablvRrb5JB72H33pYPC
W+Gt/pt/DDYomh3IFacCeHMPg+oe2UhStsY+Yr7iqIH5iXM41u/elLJ3WSRq0K6hBe4AEUfHJATF
lw5mgPmFQxzctX4QoPOjnWK/8NLAuL9cMGe/pTry3476GUm4bRzoTurxQl50IwT4RGBFgeYJCuw6
8o7EGTDjWmmlm3ypn+zx9gOJJLOruD0YB6jXIjxNX3eVC9+7HnYaI6MesjW2+J7OsXXsvziQQJnm
i3RpBru7Z6fuxFFASS/iIoMQ3cBDG6oYGmMPviAzpPLG+siYgIYOsxrDMXuHnQlDw0I6b4M0xIf6
8DzENw45jpaRXYefx78EbCaw9ux7XKVjR702v7pFB2bjvsuRU/9VxGPhnPPfATpPjvrRvjOXYenS
YYz/HZnVGzuE44Snj2ETyr/XCfcSxj85jIl9csA96yJ/Dgg0BRt7KD4Nhsi8WIbh0nImgii5EfjQ
4jZFf16eW1bQDw5/PEWk31gfFi40MJd5evHAnYCNTbp4/5FjSs2Cotyyqz9902+psuVfmjX6NyZc
wr/uzt6ajnyN9IbhHD61VOb8yPwuozgBRrw9b9o5v1t+cgXLIJ2ea9qWfP06jQvAwaMm+1uU4D04
TI9eT1t98INhu5fAEtjM/4EiL3AoI2hmc5vopBGH2wXoOB5DEH/B7+t+XMycdkQ5G9Q8/M+bvefB
eK/uGAK1y6srHub16ckupBNIjfvXB4xYFA236GQFxs58198xQVtziJgwAjbaBoZl9xi9aUtdkhwN
X/lS/NxND61j7eoH+O/8mf4rfawfNsOKgOCzdJa++g/jYB6R1uzMSxFYVLbCG0XvM0h3mqt40udz
XyTMxdhDGhZJj/RgvWFEpr9n/IjkJ4NCQYe5NSCYwZFfWe58Vb/EL6wpHcx+DjB97z22AJOvXv5Q
6GEOaZuXLig33BOjZqNhwpOMSeRhdIo7R079Rz3UfUif86cWTGvmQG4UGA5LHdLBfD4tinRH2dce
G/0A684BmLeZbuPH4YkP6zys5KN4VQ6q4sq/LKvxgn5mhweDG9vqZdhKjnEWV8pZ4jtcxVPmxC6p
Pk7jyJs3opscw+udg+bHNwOS9Abn1lX6ceFMfYgbYFXXcoRb74wbsbPHTRJEb43rcVG/fTM+4KMu
HyYL6FgY39wi//VB7sVq3NZrDgn8fPg3ry2HnzOuIV+xcIUb2fXB1dp9R6f38ADN0i2AxtzmM/dp
Wlz5bC3LnNbQF4PW9uLNQT3iS8Nq4JnpF2g4rrw/U0HB6dvkO3CMn/mMRM2hY7TVc+sGufPv+VE8
CLhyFKcIRodidH2JV3T+vr/8CbCY47/mUz2pbu2lh5Mfr8DV7uaR+erhj0nHuQjgqRyNy2uL4DRH
smEXO+74+Ea/mzjPLfxVD6q6g/JuFTpM0mzLHdw15NVTtV2X9m7u3eGz3WZeeQILd7sVSwrE2OZU
5FahON/gD+RBNPlE4OZ9fNPTnrkPVZtBmpsFJngun4rRpoddjt/9vRkedyL0GGHHZYQ2z5Z+cZy/
d84vi8TrCUL5G7goOFmAcioCJE6aF+7qbUddhXHyIdqN51fojWfV/TczoLwcx9UrMDev1RgUnIvm
jif2BUZl0gVyMuzxw/vNAv0zXCU7sAgKiLWF78zy70uSiLgEpIO+g6ZtH+J/5den4ls+BmaE1/jY
WR0sL1RsRFR+BnubYmTPwNOBhYM+/QLz3zxhu6j71Z54ontmn//kbegUocfN5bC9wQLZ+vov506g
u/H1CMncHY/WrvIq+zJjqgJMfKEoAH+7IWrPD927sqeUiE7Gl/mW76O14EkH7UvwuS4TUN8vay/e
ta92LRyQI70/A/GQ3arv4c+4N4dh35JkpAYw8YxDuJp9rkU6naP42W9NX4jRHtgYWOLM6XQ4R/0Q
eYllzB5mCcCuO7OkEx5h7veE4Th02Q6BrjziZXd9mLbml1644sO2P9IFMhxh2+ZeusbIBH7vhk0m
ocuDkQ4teeYOnsXr0f6BbGKiD2EfKDCPD+BV7vRL5SCelvLhSHsGSeaoXzlxhT1TXic8UIgd09u4
Cdeq27hguwsGQWaPq65GKkPWK3aqb8zYveYhHeAiu6V9tVwnPVTufEABgH8vTiN25/V30zdPP9Ti
Xs73ShzaGmdafcyHPHVhdsm/EDF34lFjkdZb/Awd/Sj5uUV5bEvkT9in149w43PQDHQrFsxYc7JA
0SDTAjfXxgUrPH1292gnBlwXtnzBw30trpYlUqMq/EcM8BcavXNxA2qAS8fak4PqITK5pYJhvsgh
IF4G+6CdaXM/1HXrcS8nzvT5eDxvHyZMHn5U8SAXQ+KMSJzk/YKGao2BnsAeU/6W49P6BjyMXcyz
9hTevMduNR90F80AsVFLffZzF9YDBwrtNicHJp4iBQTG7GoQ/jKmGH9apjqeeSYzyEUZKn+GQUIh
M5+xZOnsWvI/ohOQh11hzG5TyRxym/nSWj/A4WTjsHDOOJEihDihxZcuxoFLbJ37FDJF6+qBcMHE
EQjQKf/iNfvqagRXygCGX67+m9/ni7lD5AmK2P+BQoIPOICTQbtDl7djyOrCkvY4Wucn5ZBnBRT2
AZCOS2FPQbKUtNTZ3O0al4PgZj8EHNhXLNjufDNnbf1aAaO3X32nBmJALJe9gfOw/NHe6T61Swc4
5zx9eiFq66cDcMKuP6HYKLcEtOxSb/l30Z8WHJiveFN+zJpNIjFLQKpm6wHzs8lm/yiHMkeVwziY
F6IceqqZj2jDHqEgH9BGkuJ4JOuloa19g7R8qQnRDZjyH6R8be4S1Y18FT4qAO5cOiXdWFC9pZtl
WP1aKadlhM+VjQ77CJ83+5gW+q9NNPo6/fdOzgLcEYcW0TsR28LwlpuMiTnN42AXLvoDRz0FFOyO
+Gu8mzsuSpAxli/re4Mmz3/d8lV6KT0IvoTWOslKP6Ze+9mnduTMZzqLc+2HkEwvwkKVk/Fje8yX
3hPe8b07cbVPJ/mE9fVtuam1MwLTwh4e6pWtvIbsTq1AaeUrv/NV2LH7EDmcqVNTapkPuVwa5eZT
f0t/9M/4uIwdIy5M4zK6aiBdCor41p0AO076rvyYTta3eGSIwKfEWWIl+O1GvPLgxSODJdYzf490
pqJLds2DrGt7E+/5Fu8feHduVbfdjJvWPkEAXP2znMZVjxwnvdfvC9cgOc15GvZ3t2Ily1chwHbr
8Novf4t5N3gI6Y+yF11GEOqj4SJcp2twgP/AA86uY+29buKRodiP/JY77FAX2yPvjevm0K2sL/yi
lQ1Tzu1wl1cZH2ReBgnARN3O2lPt7amohL22QaP2WB6/8SWDFqG7PjI+aHZ4wOznDRABnMPA8OEB
cP9dJuAldTmqttMvK9Me1sOKh+1Q49idf8FjGMf91dJ6wUg4pGfI5PYp/qFVzoPuhIf5CXfjYX1o
PeOdQiH1hH+KT06MA+d5bTKqpu2g7lDZqy7DHk5VbBXNnXqKAizKD+FauFGEP33gt/tzu1iaLXM4
WIIuZfc7lYHl67yHZNgmO6LIqTbvzx+62Y3kSBtoKztr6YQO4pXJiuZBR2L2tpp+E6csQH86fUx3
Q2pdKt1TMjZALlR45KwzLPnAqxmAqBHEq7jMDYaYpM4XOGI4/Qjga6qkEZOLPk1YaNV12rrSYASt
iS9EorcEIulNQGAg874YuyBjwc6xCZzmpNsb2gg5R9Q2FVGJxxhdclSIlNP1LB7h28/VuDNTsAeC
1r5KxZqP//+l+ye/YjyY4iFFtTAdUff8i60ccy6TX6yyISBUCul0NM69PMYNt68M9CX00a6e1MXO
DBeiTZpunyWjkHzomf8o5e0pFr2vphh6P1W1CNATrBs90bZon8eZ2E2h6d1R19StotKrJBWUhVhe
HKVUKOlSp4sIEKGFSK05+U8T464xJzq0Bph7QrrAZh6ddmjxJiw5XGkNOrfYEHsE1uhT//unWun/
DOM5bNVKCndJ/RWqr399nMWY/VGOd5UWFIrMQWsoCWn0YF+N9dK3pnLqminadk3I/jdihe8PO90h
3gvZVzPWl6I2MnyJZw0D5r3yRFwxWPpHP5sGEiTmM4bVYLXLlKnks5zQUxNsfEuksf4Ny/rdUIf6
lr8YDxWZ8VPNqgwwJwBt9+PAIVDPgytlz3Lb9MCTosFcac57xiviNq4Lf8JR3lmc8pjexBU9JJPN
qNbEzVgqEBoXe4X+JQT68OQel1tuFYkfWMRThS8XCe1jOyzmyxPkRJQrZqRZfHXdCaEEDMZ7Fm76
EppO/cPukERVO6RhlcEzJimkLoCrDMP4DJs2oohUHPQkF3SagJFtlB41EVF926HVKgRTPUvKgM2c
rq109TV5mZjNa0NkvUc4juodHEVjMm9jiu3zLFU7ldyyyJpPrzrEJamEzkB+42Va4mX/+6XKiMV7
QT1XITygMsL/vjSedaCTqBoV9Qb1Ez4by7+TFkOgOqv8WE5eh57uvMomaY0fyy5sVDr0Ge2OlTEf
SyF1Wgtu+awpeinYMUDxXlUcBmWUY5QOwYwzXpXirbn8wUgUjyXezZ4AX6CRoP0uG+u/X0piGhbX
EehJSp9B9GeyrKmDBLRWklbTk/K63K16K+1RQ9EISSEOaZ3VANVkmHeGEuhWxIStLe5to3anBG/E
laoAqCT1i+C2TP7XsOgQmMkMeaWYMtUCtZikxDgqBsaV2GCHdfMeQc/IxzLZYkeiwy6/sYSZ8VoJ
pi5ZJNzH1PBHoZDexPRA6hmTf2o0PNZBYmI+q7w2UwMzRkzLgGLjBaRv8YYmBaRsB+neTH0ckNSU
er1oVptYB1c3S9QhqP3Mg6pj2iQsf6COF4/+gaJPqVP3hV+MV43GBvl7iR7dINm2KnLGBuNHI8LA
GMOu2xLokFBf5RgTDKiMiLwz97pZRSziVNg/ywQP9KI5VbWm7fQmZoSMwiaRWoizOsMVBQsOZEnp
Xy4LgyM2bbpVMyT54/w04Ypw2KoZzuOlkkLJIQpHKjVxqyRWvpvq4ltQqkteA/HWOcFwcjQeYxJX
Yf48j33PaNtQdJCKdLGAVJKdIsiXsGDCEcqQRGpIllsyswwAoyLqkt1sbeEqzy/riUFhluzy5TcV
hQuyfemQLjkxxSQsduMrub9CCNyFNGCtu/xWDbkYMlSXqq4+xrITxvV7Ppr9Bsuir05kX8eY5G/q
pHsT4iY+9QPUtbh5XnCuj091lCSn1zhZu06EVqRlCBawII1rpb3iej2uzXA6j7J8wyEAMXQUnQ3J
QuQ5Bc8OMJjLiJ41g1wluJ3By6mG+RN/+I8kFONzJqFqKUN4WXjOp5zrHeWHoeIQ+YxvXHdCgOH8
dEaE1a3HAccR2Js82s2UGzWaR0bfSamRRjst85uihRbaJb6s8hJLJIYweY7//TKTthH04fROVlF+
NCVst+Le2taVxkGdTRBpCSCgROjR4uTN+ECKnAZzR4zs8MzewpgLkbDM7jE9e6pwWUKhL9ceayPR
ko0ZzfAwbq32rI/oYkg9FsBzRhwdeziWBsZmlyekRLkUCoQsSHA16Y3LCFeaFIsQEj9DbL5WlZST
W5Rovll0xmZQpz+Jo/GSmnO0bqeATJFVj10impMM9kHS3Z7mDanraHp4LwHLxU6V38vXdylA/8ZQ
XEw3SY0DBIDyXsVfs3jPXoGSAHDI2LQlzb1txQWry9oT9qI9Eka8wGvc2rlesCm/SOMBE7h0CSy9
4q2ZobgEP2eil2V7UhdKmdtwreQ7Kwww9OqVU6o5MhfHCNtakFbkosUARz+Dwvb76aAkwCtnzmMb
v52B07vPtlAVf2SKbjK509sb3t28gitEPAhyEkMfpi4wF3EzPVbw1wDc8+kHMmPsK8IjwU1UwSj0
8urX+YcRMUbZSmbqiWnthWn3icObK9HCSTDoi3oKhuYv1g1XDrmxtcgTcSgc48gdrebYPNFpv2DQ
MINm50G60FemmZ2UZ+hrz3YltaIv/WZP/IuLetfK+d7SEP+K1X3EuuE5kmtIyFsoNoFRqi1caOVa
tyJcVRaj1p7KkNESpkK/VWstgLSGRoFkHGzQbGFIAtMMmXvl+yqRrnL92jTT7A2Ex3uyhWQr/R9H
57HcuLJl0S9CRMIDU9F7J0oiJwjKFLxHwn39XbiD7o7X8aqKooDMY/ZeOzr2AqzyYG8n3IAwoWkW
He2VlAWT3db4U9pNkzWnJC2BQt3r4SpabzG5JMzxi3n6wFht+G7lo9E/swTvC16JOnyv2JK6f5Z9
bOh+AlbmKyyXRraOFb4DNbgMVHlNUd5g/04RrQp8mobyd5Cs4YHDJYwv/ORSB0zxCyRrxV108l5m
bOvJQraVlHAdjliS4+cJeiCTWA+9O9S5XGUdQrCcsLDKmkUsljNDA78m0foEC5FWv1HXQghkSuh4
n617SzizU45aJ4abyrLSRQunUr0hdQqophVFf3iaChA/N6FItsvCMne5vPjIFFi9O9reQM7kB6tM
FfDZblnGEJduajI/Rim+lQ31CLtO8rlx9Vdw5cEE16+qpkS4R+MixDLVnHNv55EzERws/4EiWRuW
tcUThBl2hfQ/JhU4OGbPJD5H/cUcWGDKfv6PXDA8PygdYdbgrLUfmvaCy7HVTX/nlC0KYTR1rrPu
pPKVhtCi0IDxcAubuQBYVxsLcghEx22elTPMQgQgJt+MpX4Df5zH4tvgpTfUu4M+BpYSIsCagZSK
45fwD3RBL78P0W9pS4coa0C6APtLx/8w23bVBdjLxLyC6QPpAAMj23R8yqwW6yUkE6pljZ9Uw5Bx
aUkfQMRnkjJvgSJn/jh5ADs2o6bGE7UlMFSwXLdQgnr0NCCP3smwJoCDaYQsX65aXhSLRBo08NLt
FrrfLik6Gb9gEyrOlX3P8Vfa4s/S6zMZ5yvLNS4uhWTj/3g+jTpK7GwQqJjwjnqLXGbLOufrzvRl
mul7R+W6nlYS7S8Po2Pignw600QyQLxMNpzzLw9O/G9rwbU8G2lRibqTGtCs6NlV3xIkQJYi7k/P
RnTR4vQcM0bGPa72S4/PFUIV8pjajeR2G8RyjAhSOMVcNo32TdUYppbqJqq6BQGEc6A5z7i8hYgV
sgG4Uf8zwSPD3pilOjgDTucMn4RKBqz2kjGqZFbxVPeI9I52+AH6vGgeFDWJ96czkYyI6Uar5r16
XjeMQ+PGCAl5hLztwWy7+tkRHhRfJ7TxmQ5goXEm/MmkKUWfh29kQKxoEYOgR4DBhY4Fazn2X6r2
qfvcxeP3SEAQozrc6NLfWzz7vHG9fCjun6etFS5emPqiQsmpMSfpfsz65DofAxbHYpEZhCujb6g+
pb5BxY1NOF+MnL8tHgcPtvgu4tVPUDTkPQ5dFuj+FlmMir7d3iTNvvrILtKbccW1Q/tWMMEOmMiS
M6D/Q8PrEPTZZc2MrzK2ohv965aiqLhxC+OS2Db9cuJfxwcgN0FLy3voB6ahct22NyssKTO+bAWP
HvvjFqMZmz/n1amrojikxWcu/3y++dzc1raPiKhd0rcMqMhpiAsktrxeIcu6IP6O9E8BY82c7g/t
Mx+uvUTbrb75TF38CHEBDL8xXaoqzcvVlY8sx+g9fSmkC6ZIJtwPK8AGiX0Qqdp2wKaA/gxuSYbh
bDJfcgx49iUsti1Pr06bW1QlBUiECvQRl59F+SwR6PrEAwx8Uk/5EoSFsoLvFeApncdh+ddwfIyE
hQAc599HMW1nd6e/CuyVWrHosdzpOtkosPhc9SbiQ2yusFd2LotJ/kNx48x08PtXJ2GB3J3nza5i
Kw60j5QXmMUMROJyrlLpDvVRzw+ZS849CrHuL29/W/dXWhdhvTfs7qPJNCFmIZM0NlLhyZxeyPFa
qneRJMuRsbeVbVyi7/r3NHo3RDUzuabdcDV6vySzvuW8HtTcG8N6NxjP5z9u895nmCpwsrXuPxXZ
UepNAiU93rJ9HYr5bxAdI7Fr5KHmOlZ5yA6psdJqlNjap9H+hO1vlr0q/ejwizOONqKagIVfhscU
QVtGDpD/gGgB54o3i+Qz+PL2JceKgVMKOY+p7jRjhTSpI3mqaNeCK9QWgOTkvLHQe+/s0tyq8U4b
2nmUxsv6O2YfremvaFIpchvWnr7MjVOSX0W16rOVO6w1HUfd0uh2XEopLk0Xlymd+pvGvJvxrh2C
gXOQHKJ2sLuHxrhjMsYPMJJ03iykp1hWF+DNyNEyF6YQa8t0li3vGH5520RGj5WZUAmlYSrKeg1A
eImt0u0usXlq+0PeUQ6Q1Cfq28i+fZdChgCZzHgAbpjcqEDooTMawTtRZ4jhIMspWEEGoh5TlPUp
yDrAmmKbIFfvMdeCbQrxYGTdzbAnPBuGP443rPEDUgFCBBSxD4IPEhIa9+onfxXPv4G0y8XA05eH
NPuT4uH49aFS/wnwGWq4r1BpFz/tcBbMcaD2qAVOwl+t/oOnjX3kqxD/jP6axxiolJWLAa6jhsub
Pz2Bo+DPqacG5QtMGgzQZI0yrmV+6GAOqeiOIxgM3EjOu27cCMRywZQOp1a+mIyML/RAeAIF63Rv
VzKOaxWy51pIDtO7R9Ud8TSP7SWNL4of8itjrNp9FLQ8aGKagrMFMScOIc6FtLpJ1GQNT91cK/hx
/Ij3n/3Iooz3NWsxi5CBAk0epV3XuvTll9z5NTDlZZSb+Umm9yG6Au+oYH0SwdWt+/xV08cESb0Y
tJdaxEeDlVd7cLs1od2tvou9jZvvCr8nTrlEnf0aky3eZSW/KrxYTfvuhKfG4FCN5FlnnB4YOpKw
YmNpOJWDPxN/P8oKuQ+0S+htFax89baEHBR6/jrC3WaO2RvoQoaNXc+NyhM5RgRTsy/BnM7LPOZA
48IPU/nzkkuJTmvAT6LyAcRa4Y96/FUl4p3Rq3HTXZGsjs4+dd8JW19k3r9Ac5jJPW0UlrK8IXVU
2R95yq6O3nv3z62oSjh03LFY2wk6KYOFFQd6DoaoCvcx4c/NfPT+NPPptkgh7YclPxQySaKQW1G8
FBTFGDlz92FSKPviO6Mo7QDryfafy6EQ/jjEAAdnPjCAM3uy/5P4C6r3TVVvCZKQmiG82X854z3K
7gPCjJwwPXInF4FDPcxdq5E2acHuJM3CU7BjAq4xCD8zld8+vU6ecp/PqGxKKjKhysXI+M8m9sef
dfXRZSpuTZmsJ9C2CJzc+aDA8END6wcnnYV4zCavO9jls4sPE6PehSOue95CbXe995PhptaVi5me
lAgwWbj3Qxb5XrbUsi14PoV8oODkNHcTF0yi/VriMAwnH1yzj9YAp5IkTm1ZfqLzNfs5hcjAm4Rx
ljo34ORt+AY9Kr4g+la53z2d7TA1iW2dbSaNiC0+qxzO/jD8VbCCmJn9tKF5VYxhOjv+Fdld4w9r
hrgE7lX0mA1LWyFSG7RI8VlStQ6UuM4U8bZM+NdAk9B35Hwh+sWnqte2o7rRFAntBEBWz+4aFr+B
AqpUX1H+bvvwMk4MNTCkgLLkhGzY+gW0mgXRBYNZzcktI3ED5faCc6g2g3fXQvTd7Uky1ruHGy20
EBIMxdNBT2/QK6JgLc1nyvUR+O7arvkXfeIJ2dj3D91Z6OOq5Cdr2rXHSY2zBAWupIFi6JP4V01t
1hNgRwheKVWnvSLko+rnGsBCZuwdP35H0wACGMb9wss/2/az1Y48Ao1+FOEpQJg/YjUz6cVzNIeR
P6w5hOcBynWzvZAeIxXotKeupT1dR+5CsOFrUWtYA5oiaOLdKqJhsDDP74V+mMJ5MCzjijtj0Yxg
cKN31F7DN34sE0NttM09WCzluvK6twnhoaBkriskT7icBU9LSgyGf3SZDTbpGuW0Fu6V4F3oIAdA
UWB1WjnGwSaQ1nl48aVjBJN9CQa57qJKt8G46FmRFMuG9OaGyOO9NNcp2pySVmYZ8D4FsD+411C0
EV/qtF+xvuhzPmV0cuhYB+phRvkLo/9W+ezeS8KHx8yY84iSiFQnh0D9Cloq4Dei5cuCUOBNBP04
Cj8CmzyZnyp8WnjslOAo8G2ozoHax8BqiUmy32vyw2/OU3VsIxNJ9yN9hjPqPO64uPgfid7Y4bmi
gnDQVrhXrdtruFI6PlGbsdIJQHNTh6Wc14ZkDwTxBIAOCSo3f7g2MAmc1mdp4ePsiebTVDVw30YH
NwfvqAjLGUOzLUEPibf1sYSZw5kY1kC+B9MN7+Cl4Kor1D9LYTpf4OsgKV19V9FkdO0r555K2M3D
vn5jYjqH085paBLgUa9aHJRO/Qp8MvtQBU0qcmrW5l8lPlxwzTEjKBeEpI3OrhLAs4KUdGmW6Lgz
6uxDO2jeF5PHqewdJjgEasUAE2pnIjyntEvQIHh8+IqliwOQoEOcrJ470gHGax+TIjY362/YfoOD
CiHZDugK46MScoxGc7V8BvrRDJ518i+fLnrYQC1fhkJybNw9h7rmuGPend0j7dP0P1rxoWod0NWj
Gc7H6uRM4nT5i91yXrbhsa27xVDdrHrHX+xyRGs8M7q9b02XsxH1M5ghTKExEk5o7fVl7Ocjc9Tk
o+x/U2Db7VKtOwpcFMNAfSs6Lb6rmKTxVhOL1vYPJo2bZZPURREREo+es2oZAT/xz8SMXvUIg/pU
msXIVgBr1WJcDCjxAHsTJECAG1t3hthzr3AWNT+XT2UbejOTnqzjBKzSa7kr44yZW76ZHutySq3g
nhi6bDnIfxmQA4+/vhm2VkncDYqS6gfng7C3Yf8rWC05/U8waHsNVm9SIM0wtwNLyezQaLvBzSCB
/w3ZV2LixWQ5bKsrHyyvie+mZ0nQQhB2/xXhqkpP5Kq/au4bvfzykLXYazDDbQY4Rc7+P69TZWmT
bUiwZF8iUcj3JoaEgTY3Irhrpg4QRRja4LRPYQHkYz5v+5QS7l71Hog1n+qJfrPC4sVQfjf0v1n9
BGE1M11la8c2GUMMYXKSaQiyr0amNPpacyuob5hpuEALxNpB9OFDX29O4bSS6x6yRvinXH0IUU35
jDENdIQJIvrlFbYvVnjq8/2IbYMYvIFjygnZ/oc/FRbt9tezHwSiFDYwChxcFzf66RAxp5Q5FmiW
Q5K+IoblHC4dFkfXxd3wZ9unNqgpfZ+aYBILq0FUF2rKqGbsc9BtA9V7+/CSYplgLh5JbqoxVITY
EZroaZTfZf6ZuX9JhcrLY5ow5SnZ7MWDgjU6Jdfo/PXiI6XfkwbzQffauHSmFzCHoXkvzROcF0Z5
YbVT84sDWNy0mMVdQrVepO5NQ0ATrwfnZrQa0e4OHIIJYbNV9PPABWXS4NPWajnIQ/evs8a3KCbq
a9NCe2ifVXsK7Sf7qLdSXF34kLU688W+KZbodCBLeVc9vabtRxp/xd1PLX97QWOKPV43g3nDAKXj
lWRhy51OBZj89cnLtx9tfbKjbxKJQdo8G+2YFAdBvR/E+EZGZaX4bPoZGcnoM3FWVstcmiFSlWuL
HsNicy1NKjrGpbwm/DjjZCXEpeOZuyK4mtPXFvH3pMPbVCLpfN8hkiGXmzHCd00yfGCgvv7gpE85
vnQ+RJJg/4KF5UEjiPuTpQPQ2LFIFO5jRNGtd5j6WhAIoAQcfVl4jJAZSVFXI8ty8dsExtHDkZz4
v10JnhE5W/CpInk34pU3eEt2zVutCZdJI9ckyqlYIOpkYSn5pgqmvJh4YXMWCsQwGb8Zn0YpZG6W
8OUZ+G0rXn6ba1obYDBO02GtvRieffSBeunmd8eAMq4QCkfiXjraQQ+wrzGULBhntyQzVgwLmiQ+
ECTcoDd1n5lhboC8Eco8VzqxKHOkIqF9hEW+hY++SUlzrsJVQ2GccKrnaGIcGjU7iee0uxPWI8YE
6G+MHvZaRKTFy7C/ddi4LjB2mzpDt1i6uMB7TX7hHIIDAZdYXZIOE5N8dv45dNJ5EqUrlpJNAL6v
HIFBQKMg8z0eEDUzKylZxYC1dcqLFnBv4yiowAI2a6tbkr2CT9SftRYiOCr8ACtxgpGUelbrfViG
Mf5VzHFJp634GMBUq+jbjxEF5knxN+JnnXa6g0kQXtFsei/bDxkYJSBrDHLzJ/4e9gO+du/cR518
RcYRdG7O6WBny5YOQSHIt8GRoQ1iHjEDzqB39jw6tYcLB4ZwPCt8fo7uI7Lg42zIM3pTSSQvrqr3
kUX2LAmKfeBb+9Ea/kYpQNIzJPREt3Ws8d2HTZTsVA9oP015qr5YOvCL5ALBADI2CHDzCtck3sdN
gAwf75vhGNuYLyZqQ0jNBvs2batox8AcyLzWUI1o6Nt18+5TZqkDU05peYecJAAiMaCOso3iUg9Y
SkxhcmNj3IuCHT13TxLYby1fc9Z6TEcFWSL1l8gQpBjHiuVM8lVahDvUM4soHEvC6yEffVBqcMKk
cNQrTn4KArLV9p54TzBzx5EN4Mvd1sxsGWCcyMZi2i/noufU7giAtT2YtD88jfgpl7no5oxKu+Dg
Mc7v7W9Ji9+y6M/AmYVCX0VENwQesjgDNT9To5R5spjUezB/WvEVtrh5HWBxQJeK6ix/IxRVygOs
Pz60HCoMyuSJqFG2ixLP69BXq4HVZx9W0Es5JAsGj1G+y4Ifj5JDrfRTQ3lpZfOR4ZKM3Lfa19Z6
49071fpSZDErvXcTCq66VhH4QqFtAdcmfGY3+wfLL1y25mcePGJqfo1qRMjx3XzX8nFnD8CrSvcK
LQTfl72LWD51aK5oJfU65agxNxGBXbM0ZQSkEh9nApmQcq6Z8BqtR56b31nUMWULT5knSXqbhwWM
ttpcu2Gy7QAhC4Hmlcw9kwxMQkNjNz9rcfQ9kGGRdAUGX2zBhv1We/wetVet3Uk3mkf8Zrtpkl8n
AOh5bMquu+Xi3hnqSvTtpg8ZmIbJiI0UzByXg0bqCYeB5Hr3ivccjZAdkt/ncs+OOCd5dobbYOAG
68iuNMnoY5RlsKxIOo8eQ53SNdZBrRPuJ1GftHTn6trmaTbWaY/diDXUqDIFm7QORGJqirpm03qz
Nx5pZDZiCeBi3EcVkjv+q0A1sGwHmB9T5hD1zbew7gTwXagT8qhYFEo5tyYXU0AiHo46hyGa8Nnv
JN+2Ui4ZDjvdnm3Zxzh0H5KuOgFUFmsAMvW9Fhc/QcZRWuvuwVKV4wBBM8Vy6zIIU8pnRcM8ppPd
9GonxyFkFFadw5KW79Lwzxcl/j4WAOuShEsz+M2is1pO6PspY9G+dZJXLvLqTxPhRGK9yrrchpQw
TqUVrBSAaZQC1VT1z2O84KichIN5b5KeONKPMS1RZGZzVceJTdFo2WRfs7xtmWJ6BpIveGcpNaGC
Ebfg/qrqpw68R7npw10JUWD6/P/Yj6j9PULRoZsEozobx2cWUr8r4tngJK/cZhU40SrSvuKGAguL
QMWwhPnlouJJYOwoeZYm2lsUejBUSrrPPwL6hLbI2lMlUWlPfuqqXQw6JxNinQ8FuIlu16vUB17h
IPVTw43uV8vStYEjchANNT5KB71XMI+oxk05LD5kH51UvwHfG9uLgKTa0gETa87J3Cwp/5nC60zw
huKzoN6DausUGMc/I5PHJzJeZWZtlQwgidctexI3h/rmOThSgAlZuBiJeY6YxDRRN8vUfNFIa8DW
ht4vA4ikHwwFdyySkFQyLvXmDeHScS7IA6Pep0b02n6BcSsuVk0mFyacM2eITiVfvIfRg2Jf1BNf
4ttnMcSvHOSXNi1EQMp7j4CyL3ZZsEVkqLIrb4ea3KpiE/Eridlm4ZKt4r9c4/P43NoT+oMrBMr9
W2Vnc8eF50ykdwTeeOjti6kCbVlbEih1GaLS9qEfiqmSi2DiDEq4iK3nMKQ7jwU4t3xPGG9cGavI
lcuqt/iF9ivSk1AiTphdgPeUXpO1l6Sdac8thLVnuDW3K+tWSXve1giV2cte7MZYSK1d10HJbJe7
vGIBF9n1qXTqdcQ1Q/QAyxBSRPv8qzBxoVn/8vyb0Acr6t8srDe+9eWVkwLkXzCcx5yRIn1GwyaJ
+F8l2IdBfXAZwSkDN2HyyuxgURkKT16x83u4m9rWyIqVQ39DGgvjHqv9sTLnw8kJzHUYdHFjCeNJ
OnxqYYbnlPiC9gS08d527wQTvQU1roaIkqdfudT59lQuZ+m3cIqdwwViSpwn2TMHauUOVBVaA6q2
WxnEhdZyXEWtvQgTOVctaljy88L+6LEACoBqm9GZSQ8/v7f1uvAa9n+NqeDUdZfSZgPfskwNQpYI
uFx9a6dZYi/U7pAiEnKaDlfYFJ2ZbaJaLlwaEjnpOKxxYeuSkSLvdIBJJEeCoTDtIDEbSn2DP7WI
exLknFkux7kb4oltBSA5QiWm/lcuTdQUOjUNf8M8ZDMcO5cArV0P3gCKtwXp0fvxOwbea1my+iHg
CRLY1iA23hfQ4B0fxxveOLMyJlvtpdBpFBH/kMRFq8nitTBWHQMOGXA/Yeyu40fvat/S4rfj0KlZ
9WeIaEhhmYfL/pQg7FTHDqzfWiXnzerBI7AUFWzJpN2+NLoHETrHgowyFZ0zoaxmA5qLK1xP7U8S
e3YqCmeZX9PKYy/HkmicaBE5EmrcsS5zWA9IA1bymtyxoJpAXKicekaAmK1QokcCUWdqgJZtAP20
W28Mj0IjaCQiIUJDUIkcns8k83Fes/hTJJrRMTnpevGlwSmD1cn2Uh58oBLRCD2DJTXxngjabFKi
fpIvTseZIePv3JkMgYl51WmvI2HO5CQ+EBoBwASh0t1nDEP0BFmgigBZ5/ZgQzFinvFx3mPcGv2e
+Bh14RtkJyjJ1jX5+ts63IMKX9cd+3PtbIGh7L6G6Nk0WGbGgRQknQiRegXymlsp1x/CSnF/k2GC
mibFcZiLlvCSR6kmi8pCcqhADCMsg+yl0pIrl4AbyUhkAPvvUm1HsTuLcaXFNltIB6mo+VXSs3U/
YQ3GcYwvPudmQ1cXecO29AL8KBinMpOMpaB+s1WdBLhV938CjD0SyVdMboCEl9PnjuwshESZDcKK
CC3K/NqUT0G9Z4g/XlaQq9YMvHlYa8tGNRdjwPim6z6t0lb5rsnnM+LojFBsUwnzZCTirQhQzwNp
cQcsBIaBaGJaFPBVH3OoYYGsmEqLr1TnhQ7wlhqFsk4S8rI4gJWM5hTpu4JwzKWX0phAs5su2Kg0
2nuk0M/QaeJnDMsAnI8yrQXgqjBGjV6KeuqVDz1AsGOwuLRgzjk5YTg0BSJZyR5TqbPVQ4JFkEIZ
TbXlBVvl0l36ubY0CL1JR/Utzr+yDGZy66+LMJ/VLbg/dGSBxrxB5UuI3XmUJbt22E53sdEZx6io
CE5yjhZYWYsjSxkeietv/FTMkBOHdEioWGetyacjULAy0q2jvIb8qaYAkoxph0XQTncYQuITwhjn
FhossdZZpqbcWhTXE6jZz81JsIxaAXc4zhrL7xZ90MK4/0DdtDFZJZkBuGo4CFMkSaXh1aovvXpy
9Z2BD78ciKfC3JT9f3MtHZPHmS2RLDLoPEiNE5C6Z8R3CzV3mH9SY3NXlBrK37Z5sxzujfgvTU++
RKlfMkerh3lcKTMjAPrslzt1gDVBKHoy/i8NBaWlveXBt578VCVJ5QzeGewrlFM+G2/W3dHwpVIz
BD6EalTgE8Q0AoXQ8MenWAJH7MPu3Hvawg4qhl3uQfXCrWAB3JQvx+TlofPx4Ep1yj0wYNIKGBKs
V0ZzPY7hMjIZjSGqrk1ybjnA287YDbX7qFIqsQG2J78MYudaiF7V+p+JSMjhjbabDkAXRwaLJArY
RUgX0AKqTWINljdyuSadDfy+Y6U/B5CHNEmRzdiCP1qzwB3Wgwd+5JyaWFPRszPbmWn4zovGWeW1
9mYx2XYniR7O45FZcaWhCrQUXEAw5lYOc9uRQYGF0VDT70G4Nb7qej3lXSgi3XLmCpTOMWzbwOVx
M/qDH99HG/MK4Im+Yi2rlrMm+WW9P9Nra63VwMyiZtXT2+VFB3Jg73Px5KjBP40UywpKOIIfZPZE
Rb4xYh/VLQ4egTyBl8rO0a6rgLVADta4wycoQPNFhgQLC47xMVo60ljURDd0VfOvNkhsL0jjC8eF
Xw+sXI8RY7GerVppM/1hwMr2kQMJQzRNgsql0DHk4dhGAEWsGdMI9VMaxJmPxjlkAF178dayul0+
2qshfZAfi9rFPMZZO52PaGZfQ/ocnKvjoDVkL1+V+Zn//sHMSEB4SPb7kRMj6Oc+JqoigfJRRNAH
amfRRUi9UQh1/tPB411EjEpqfF9NwIiY7VIk9jnntKjAhTFhLDoL9Ogy6tOtJFCktqyd5ZOxYiJq
HJYNkqnc9E/APbow3xtBv7Md/hCI3kr+5FS3Qc2+gLY/oP3o6Z05wD3eK9eteS71BZaQfV7IYxJ9
jqS1jKQsMxxjW+gc+qxblv63tuuMuxqFC48j1EAGK8bsPWw6eKbcDTr4ioGhj2GfJEmguSOOZR1v
BeKDGpBEMGxV/EFpnx6Fad7SBBqbqjwMVKk1S5KK34uagv4eOB/MEWs/wsIc4bxnxyzHeEBU7Hca
5+XQE+dUCkSTVcjIvoa310ssXJQVqYnpvoZHmsbeKXKRndizvDVPbQcaP6O+08b6GGnE17oOZD2r
vHRkypVc1YEdvhpX4B4XTGz6nlKALi2sMNVk+4Ie7C1yJGkI0uiWYVr86GxszHF8FmPnzpAK72Nb
Xxqp+C2V9NlYEo1HzgRZOK+ydPi4bQEA1VsY7tmPCeULzEvtVBuFxK6UEMVS5gduOl1Q7gkf7ZTJ
oWYRdd872ZFQ7XZmokdnFHStcZJkNKp5gI2tFN4m40csax/rYHhvtIe+VQkvMFkYL017Z2GxbzaG
DhXKJqDdvEQu/8K0szmnp5RnIQsvVsugEgkb+HQyPnuSLxrDxF3Dnhs+ptvhfvJfirRWQ2R+gGqc
6VnDkh15Vb2PPHU7SvlSsqPaMOqaIsovpvneGfuU0/r/bgSMF9B9H/vSr0qPZrdiZY1M7z3cH4za
a7RLjoe1bPxqYoLh5hX2cYHMQtOZ7jc021V7ZkwyK5VvX3J7rBS85yJ9DwuXepGUhuAvQGxQMdNJ
SGnyi3HuSEgmkNaBQsn4rkogOOgDhvRtZKcSPRCogN2g2IhVaiAcr2hWLcA/hL0slB5d8x2k7akW
75kF471d1JzRZNjObimqSYP9jgqNsOORwGLAcPKrCn+TCVEX53PBpqZCy5Hbl5ZLN/hOJCdbMK+N
fwFCVM34K3V4VV57UhgOt6F9V5N65zKzNdO/TBzYwxCqUoRb3z5UxCqFj5AW0JoneElxjGtzH84e
82LYbjgoYYaKrcXrpp+1DdZ02AsG57mwpwisXIMAAUNi5gYT0uYdwO3QrpJ0y06h+2VJA9+dtdH4
su25Jc68HHi4GNWTWQAdQ4ZX8GEO6zfWL4hSFfMIMq6pl53bz3u8tNALEspU1nYgue255y/SZhGk
yOB+QvWcCTQhFwOKPVSEco/iQW+WHUFl1GJKY7/lAI1dQs9WbQ4VXPJv6O8NVYKby5OtESRz9ZVX
LEqGJkRWFAeuBXS+h5Qn0dyFI7pQhqYnVf2ynE1rz5PhJMRfSygdaYhvBDnAkx0mgU9+99TPmrxW
FwF1Be4npzpHK2aQfqgxAuNNpXE15hDcKc16FIU90hhGFWwQknCT6FzlPoJhfVz7A1mEsXZVGboX
pJz5zPH7kIguuihPxBuBqjLU+rlKNErY6SfTROvpssJQIBueShnsSUR7j7GJkDCDFoG7zWoOjjfe
24lNdDVc5PrrAjHQwPw1qhDKY9FzqlMMLi9HNx7SO8dAcNWwI/V0DuW0SH8tblOPFZOOMsSh6E7L
gZQOxN4K0q8Re7Q5gaKy3wmFmiRkzAGRd0ioKkm1TaAP592m4P9StxMbeMC805R3EV/ktCG0MOJD
uyBwfulzgLf+jXaT3AEnfuaYN6xCpwh9BDFLalQQ2jJs0nsV4tSAZ+/camdlU2xCyYJLBT4vk6s4
fmfNf3N7ko3RIPpbUThH4p7dXoIR/Dckh0l1aK18b6MWaK2CQ4eUtrQQqaE4sAPW6120UHl+Ri1b
I3o+miCy2sRAdoqPktKAyr/7Jblk7jIJi/heFIBpyloEnxG7kMxBq1umV5kCo7TLOUEfWg2ZxumW
iuEfk5b9WPugpdwU3WaEAJAovw11Vmt2H+x1X41vzBOUcWP/nvWbSf9BmoLHLRJI7+VkzkZz70OD
44PWC5xtru7Avusf0v7t5DbzbgMnCwmCBcF0BfmmGlmmcUgowYi1YKIOxJ+axLhCPGxJLgs75pyj
Mybgtiem1U62BrZX/M9DnC9VkuNIh6lNNFlcU0APQGxId8f1evUN1inOoP4NQ8N2fVhRIuEp+BgD
wMgIj1LyZ8o43rhTLRi016qOz6pPj8qUasSrSA1eTq8CHM9WdnMlSHb4q25mj56BVdrFoiRUXAPo
hQg3AaNpDib3k0161lY7PtEqEVS2pkaZmVkQwvRuHTZo4HtEzPW0DqjXRQIYt05vCsu9tz5m0Sqd
72EYNiZTstRkiqH1HqMaXnBN2ymo3KzSRLtecxkr3kdHmdEAOjV76114zODakxa332nQnnBU3uKE
0HR+5twC8Vo6RzmwS3Gb4dC0kA88JnWK0tG5c1SW3a63gnUR0M7F3tOy5FX6HARNbWFwhmur6e4N
ia1b6mtpFWgN8EHF1j5mD2QWtC0uTn1POSaD3HmDe4tpXA0iimSAdMicfLOHxK/mniPfMKEszKA+
S9FuGMMvKxXMRdAtRNuj70sXNeGmo1KfHHY5Y9b/2Gn0r3A69gNsRWOmomG/vPUt8Ue1Q2oWEuea
UUQuDv5SZ7MUDQ6z2Y5P1BAAkJxqqSxq4Z1E3//zleJeOPZZyeSmR3ioiWT9m5jeh9f/pKBLm7Ef
ebJBiLG/PulN9IqIfid7Sr+qKUdkoC7VoeWrD1GFxluXZwpV/jZykGxqBnT3gowW8GdypzToM9Vq
F2Zfdl+u2P7+UD9nYK3+4+q8mtvG1ij7i1CFHF7FBIAECQZR4QUlSxZyzvj1s+C+Mw9T5bptd1/b
Egme84W9167MF65Am2jnP3l7V2lnVHhLohyhm5WsW2vwk6jJG5rd+KYWzvoKWgmW7+E9kRj6vU10
3RqjUA3ka6TkbgXNreq+remjVECXtM9EIeqzCE9qAEXAhDTPE6Dyjk8xPurCy8hVEOrqV5jQRtYK
Rp81LqPxCXm+GYPwIgb6tez7T3mpPnOD9e7MomNK0m/N4jTUK57+VO0/5w86DO5NZfrIa9FVstyR
OFTJRGYsFxJ5mUBIDexAw/wy1K9LO70Gb4o+QbDGfm4NvGWJx4yFUGuy9DIT/Gdst4J6ELjel9HA
HxNQjuiuyRDWjE8rdV1HziVm0M8kkYUvkgkr3+YkpY2UxWYf2MaAtYCVcvMpRPPebHM/pzoyC8iv
ClD/ztgtvfXOVPaaxBPyhy9RE6hQAWNbfo4nPcJqWa0YfwsfAUWRuZzHhhonDs+8v/uIHLeBA1lJ
eXekm0CZ1TNcjTgGM2eRc1dX/6rLsUYJIa2x28FFUT/M6Kte/Kzk9pPOFXYtXSIrDiCnWsJVMKFT
4W1+5j31hgl8UFK9aNXAIQPVLBO6QaldO2B3BezTud+sMfDWoOxCYdnKpeCkSXHr6/hKctippCwR
6LBQx1phYJembOcLmZhju6vV9i7FTPeycPmbjTYA+YOZ1c/5qCTK+oWqbRID8hquVaWyumfwoIeY
0t5LXdo3avIdx1yMCFQ6ZhJKmwIzJncv1xxZRTQHg1LGC5CKATOWyKuHd3mQvHiGobCY6HoXR2dx
mxcjwYTZH0El4Us7QjYvppHsypjpG7IYLO8bdZXFdLeSiLeUhXcQYRfta6dH6iniv+ZsQ75En2h9
ydp3D7u6nesNKkKUnjXte74xSYLU+tDRWuOF8wMBJdceMjAt/1X4GIzR61I8NRJpeuNLRALW0hg3
JWiz4CyIKBxZAHJ/XKbIjohdCY5Qhyvi/iZURnPvq2LHDn+XWFz9lwr6YUrY1je2IglknUofggCi
sp4MVRp210bq10qxmVTEjZAcmBw1gPqnt9wkQkJyqXg2huiGYvDWDIpjamsiJXKLFNhZQo/yPio/
wYRQihciKf5CZlZjVvOiu0wE7FINzj4YcktyG04llInsPIAaUtpYOAUZpnOF82uNl+Cr6V8LPEuG
+TaU3yEvqgD4biJLTLwuCa6lb8k6msmfdHmfNC+R/ijoiRWeR+OTdm1JHmLxlcfP1Po7mW/kiRW/
VXczUjcl+Y9NTVSi0abLsfI3Bb1MCvf4oCUOGv502a9mDmzKw4U0FT080U9E9R4yKNrtKbsbsuhY
agpTWHNGOnxrAN8mI94L9oUpQn4OmBWUhzorHG3uob1DuF7Ygy6iMycibxAmHRoWU2T1YYIEXkyg
u/qrWDHNpQnkPHQWo/QmuPn8FYcm5UXWZZgT2IOZnpiRda4mMDGMDJaQBKPhtawfWuUvaFyFNdBL
UPc6Rsr6GlgXvXOz7E0Safpsjs0BuWNG4CKo6wioyT6EX5IqUG8+exCwqrCVxVOecp6Q85yNDdqV
YzlTlyC1++4wSdWPovKt+llL/qJeyRDdlN1jtmwtMFHXnwz9XBePXPErRuPiGurxyw0v128SLiS2
7VnH6S0oCA4gQyHXaGEDloAGpXKwV3ODVmNiwTGfw1sRCAgzyKifUhCiyFIs/jsuwh4VancU+Jca
16pILdHoM2P4nNGoyUQL3wDDBTVbDov8ZrUm8zhP7M6aglQCBun4VojVS4AdStIo5Aty7vtvnW2v
Vf0G2t+o+SnYGIahny9v/UnUmRtL6+aQaeHZNFGaLrNtIanpmfcyOPGzBVmxFp1HhlmEinjRCNSY
5zrlwVgAiGs6DFs6LtHToTSwC3myNdilmPhKBlcSzZnZ4oFCJ2eFQBPO6vLbs2AdWrzo0g/EAeKm
Mr7Sofri9Vwk8cVtJHnTtCyvxomtIrzWmZII+gqHbAnstiQcOCO1b/ozqGxhDY1UnN+5bDeTmO+m
/k/Zm7YWGrY6Rtt6Yag4fpXNiuiO99Iw7kWRaYg3aecRTkCMs3CiuokAyg+8fwUQLpUst4yuVAoZ
VGpICiwgGJm+G3BBWuFdSJ+jrG56dhkqZICBDxE/nfRV6UPZxJZdXS0FVry1IrdmtzZtO6V4WZjk
ixHsbV8Xz+JAn/ue1ZQKzV+5d9cP6wCzKyl+w/kO95yHdw3KofJNfMwPTXIUxCMZqcgQMXzuehw+
448CqG4Vc5JXosXf0fAhDj+xlIGsBL+F3Av/5XZkRmVyG1osmrD2rGrCkY2vtnqn6ewqC5FQeVI0
vwa6X0HQXqbhAHlCoLle5xt6927q7Qv2CJC9loOzB8yv9aIzsBNVuMDABLt7yUUv8ynLBlwjFbk6
wONqbkLdYAixpuBhK+CP10maI0ECg9Y5NIkjEqHzQZVHkI+hkVGlwABhMmwZ/aj6hlQZ19iyWeiL
Z5HY2U9JpA+b1yByWKIoP4ilnSRHX867tif7iITWRhK3EfPCjC9cWS5k5Rlwhjq7A+m6oDrmrVq+
LeqmpISDLZHi8JWtwH8ztmtEhqnxUOHTz/rD0tg3Te22Mp6iGe/F1UmtfAahghsFubbJGWywys+x
Cyqm8Ib9Qm0BKS7NIe4kwiC1/cjP9eHHwEmnmM9UCZ84tQaMIAqlejiObopWdUT7lIYfy/y+qoOI
3SqAYAy/DeFfykVPvRLjPtbmVd4X4PnDtZfBeE/e6+nWog2fzX6rJ1hygZN07zIcV4QncJKTAvlY
8Vov3HvyW9RtW4shDtQPjDxbQ3+tEwI+iVXfBLEjx06p7skAnno7lrh19xY6ItJcwH8NNHCHWvmC
Qd1M7oQauLDDOwW5oDLv2ahg00nf4MhBcEXkIg+jwO5ty/9SH0oEEDNtnw4q4ej9M43Bxp8D+NPm
QSu9MLGRHs7J+zDwxJ2HGN6DY1o7RUeGjGfGHaEVkI1q+a30qMKbECcbHaF4RxAOiBa8C9/GRPjb
xyD+bQLbKvbp8KP1XoWBYtIgFwZYB1g8Ct8sCF8EiDgaraUgv8Xjd56482HKbhnPnMYMl1UrygOe
CjVijBP9w3/znDD9nDDbBBeB4hshblR+ZQzNxC29rW4eMo0J729KlqS6iXKfAM64uQjttymC3PuZ
qZUWgpCZTuw0VOvKqhKFH53x+lQWgO2vGEIkAVHza8P4/jnEtmWeDInsAsIxqozy+6sRC4xnBPll
JOIq7AVqtJctDaPI5VK2IK30z0U7a7UfEvmsitRo6CiZiAKjheSxtcx1L4gFY1cO5za55JRKnAQL
2kk9fvScBhoRGBlFlBb+VaZHvDzrFLnpxM2Dzb8TvdYMLwG5rxyq7SyxGcXqnL/GXCbkV4jBtA05
jvWEr6riiq3emfVv6AOhdFcsKFk8PLL6q69Bj6AvNHHxaQiNVFW1AzJWCqyTkvVbQ5yMiJPADpqh
6JPxc/UxQur1498CExJxsgW1STqj+hflmmpueosRdTdtawKOuqQ8B+y7AxK20fDQM0au1DCpy75z
Do8B3XdKu9MCXUCBjwcn54SOQLv9dkN2mHGRD0rxTIP6i1d61Wt5CjOFSOp5fHgJaFfigve+09Gp
Bzr3llpFThT+qqVOdcs+kOO36MlCnHlK8oXyvmaX1MBzEINzoSrfeHur0UXEY44Q7ix5X6Dyy0Xo
6+hcW47ujyC8xRZW03CfFsyihOWWoCwk5IV8PI4pKbJzkSIUgb7VfFblLoRray534DKjdhETjYQ7
fB/MTrr6PnfDboyUzYDTngJZ7DpCNM7G/B6GH5Iy3+0CyUyT+AZHf8m+jURZsSYkjCI5uqTg1+v5
T43Cj6Nmq1I6K8GvMJB+nYWXOsDra4SnMv4w1De1QJwmIr9GoNZF6lbISWLp3LZIEUTHOzl61Baw
lZtAihRUo5J5ffjVVmjvmSmbl3q6IAkv0WlodLIEwrxo42PAP5SxJ47wgq7exQFQTzeuRiFT2xk8
2xbLIlOyttLytdS/Etjf+XWisYGTw1w4Z8vT0Hwv+oqkNxloNCDXsS+Vtpp7XYw/fT4Rbb6J2eM2
2r3JnokJjlDcV1jt9WfY7PT5R2zgOkjvbX7V08coHPuACXAZn7IeHh93a9chhGfINq4HNiIwjcNG
in/0gtdh8szy3SxpltbHDjYsfuKN3DOsAsekv+XtmxwoeEZfjPo1Cci7TKNXIzmT6u7ObyHpSyU2
Mf4kxLT1hvzGXJOvhhliyfRHdNJDGB4zpsPGwIg9oHauvUT2qHB2pgSri7uPvQyWUnZauzY9qaJv
TGC5i1fsTxzIgCrErrQTRaH5Ii3RbNnprnoiFp7kmiGYY6cGrlKiSWrhjKW77DOpv8hFZrJB3hjg
BIQh4TUpgr06LYcZlQ8Kev1P2MHGbwQ+NgUGpgxxGomzllQxT2NPumlx2w45U1FllGzOcMoRRuJi
+MpYhicJ9VuPJjl5InsKkLUdN1dpoptyt/eg9/XeXxK/x/HCJfxQA2jmH0Vx15NbKfuDdIkUTxhO
NKEGszE2ibTkuiKnwAJEDDTrRCg0DYya2Kv21bYWD1ZtSzqTUSdNMbO7S+Aa47HfcS8q9064XW0a
yirx5fgiYLpWPTn18tIlKKk5ElEBRAZ/zdSDLtspLz9Bcr3W2PBDA3kR8I3eA/GSwOsr3Lk5Jcgw
p4tZ+O1uDPwsusXZXageRf0I5IeWvEbpK+M15aErj1y4oxULhN2S3Op1sXjJmzMkjPpYFm6YuJbp
VtFpnvAinHMdPOdUXcWWc+Oey4/3I0wJjtFa4LF1CngslDOxAwJ0OBrSaV4AC5y14iKWPvQwBBTL
XszuZnZ/Z0IQ35r4NiH5Uq61cp1DSioa6gtKDlACKMsDGTOajxFCYZQfJ6wk7FE8BPlRi09HO01w
S7D6vPxzHW/QpGfJ2ZaKr5FaJUg9pTjhWSuXPyY2c5iL7CJv+UT+iEcUBo/4IUAOZ+z54i1li2Pn
VIUPQ72WzUXLzzK2fVuZoC85Rex2i8sUJaAzko9ufh8x6qW+SG6x7tt3FdLt9FPFP7ir9E8VV1V5
ioXj1das51Ke7DlHSfc+qG+D9YzHZ20+2AzgtspvNhI5p0S7Jti0a3n4AR4Bn2r/IqrrP3XryPup
dN7S7xJOHMvmXNOGO/ANKENVRIri09tmlmdOF2SIUXSz7iFBYosdrXorULW2mDhy4ojGlmg85puB
fd2K0C22mDXE5Jq0F6lDgaVkH+PsmKJba0dLOskE8JVntPKKdQGLwYDoppUPtXwaaImkjyr9lIev
JfhioJrfyb+Qr/06rr4Vyc0MrzIlgXRRN1Nnx8pBGA6hsW/EvUSs4rQfsKfW2+7yhwuiuwT6uSqu
SXAto7uUPeLmVVJeu+mJ4y0DmXKtsquuIRz388RfsGAzst/oMXJGdxacKXe+naF0O8X5e6vaDfks
8VPhm9NvTf2h7FP1arRXOj1tOCTRedJOWnQKm1PMmmuC4vRh8iE8TJSDNLaVl5JFCBDFxhcPxIdc
qaDbx8z3hD2PHG519fgzS6/ULlSapRsqDlwLHnf+LyH5YehAYXnDoFBuvbof1X2fHyrzwBYhSNY3
ZORHwoDC0RoHWYjAXhu0sOgUrbPf9sKbLLyF4XsevrNBbB16eA9w/z4RyNNGWXwIF5uLLE4cFEyD
fMqmO/N078ibu5BKfoeAOL0TZITJ9QWpGra052w89Ol2vDbmE5Pt4oeqh3VX0x2JEx6CNnaewrfC
mzHelerRyw+LqLT62ZxUd5tWfln5PTOP4EKSHKsmUvKUU4vBPTvpZDmGsAVcMHxTcIChMZ0wC4qQ
vf/0cMDvifrW129G+TqiaBDZuh3ICUBoTyxCgtLFSVInSx2i0JvUISwrIPjpVqKAqs9UADUc27MV
e5p5VFS3A1brNSOxjFdZwiWJNN3umtdwfnKdxftpdLrREVWnGJ1XftO8HOE+5cYBwdhLATZYv99p
t8YTSbEzKe6mnxNFc7DWSExbGG0pxNbgKOyzRqcunSxy//uz2L5Fo2Oh2WLUfqTBmCZXLV2xBPBB
mcany84L28btAcyFKS0Px4HjBBTHf8cJM1Hx30GdZZtrNzKNdwJ8vSnomH0loPg46AyysB5XXIA2
5nYD/9Mz4FsF8pib98V4HTXSkz7L4Usz/qTNd998szGNSLb71JUPPXyvuI2zV2m57/dK76qkKDhx
5vCR4y3hIxfgJun2M6L9vbekJxnKd8zw8ZSjBbZNSLnqLWm2QnFJyotlXXjDt55aPfsUsehbNb9N
81umPqvgdS52g7Rdu7Ij3VlEqaRetY3ZkeF5UDJYIQdE/JiTJzK0Yld/04czLmZYv6Mn6L6m+0Qk
Z9NVYIuVHOoUN8i9EW75crOvDcVH5l23w8A+3K4I6akPkm/zCavymw7G6J+7nw9XjypitplaRpsn
4lLmteNb/bs0toKcZ7FpZQ08RlcBJ7K4n8jLXGljtgrbNDpYOoUtZfQmjw9QSDfnRboQXsAwSAST
sOuJi7QwK+1RaKSkc6UwiNdwOaLPgENgsxhVuwudeN/Reob3uIXjtadBFZdbv9yy8SoM1/aIMb3j
Y2Y8xPUTN7ABY/9ok8KCNwrlvkjM4x6BFPYk8ZrnuNWOkQwV1atLYsjPWQkR5YBU3BsoT5t3eGxP
61+JIEquyo/DJCHn3NfEuJ2JuI683ant3svqA4k20YbIxymoMtmt2Uws5yyA/XIJlrMUnNeiqfar
2terC5IjEsuX2GsGaqojUq7lyAR+jE4YX/OR0OLLYPjkulcbwTyJFK2jVyGz1r1Y90zNUzXv91eD
nM6P6jUaH6322ZH0HLqj4hRog3+kliSJ+Kwz/OFO5ZunWhHL3QrRrP/I027iA0BgGt2+sJ/zg4bm
zTwgjip9Y/Gl+ipEt1G+/lcRCBDco5ctzAPxIPLm83osTvfOb2v4PWRUpv976+VlveNUTpbGCRKn
xT3MYqR1chjXqYO2LjiY/a1JbmF0NWtfFc5GSAiIHb5NoE3ISoudYHaW1m0CdxmpS0/QMOTnNL1t
zWEb4C+hqsTe91Fm7138zIaHfVQ+2AMX61OLLU6ID8/r6KwCt27PlHGq9zjbWuzky0Gu7HK/ZGc1
vaCSNAd/o6VHtTtq8jHE4U5sd3US8R+VJ8Q2W0Yadk/mix29MBo7GebO0s7AXdHqltWWaUf0IqJa
jVJ2bbsK5GezT4bXEEhn+17JH8L8WSyf0/Ip7+fmmks+U2S1ooW+EJzet141nNyvWCTNKgT8CsZg
I0TXvLmE07k2LhveOldZXEifRX3C0PBfvUMBjtYNaBD7khlxo7sF+0YYhUzSd+1a6ZFvaHO/89iY
4k0KCTm7V6+Dei/Ue6TeKWuvJNjIR7k9RvSsuDJG9YLLmFqtSM6MTKjHFJG5HOpbb+odnKAMZ8bZ
XmrHZFKi7uP5Mgf+LF0T7dZMd9O6U79K9WOKtml+H4hVm++8wQibIoylp8AgefgovJQvvPUyIyLX
zNwwdwWgzMQuWGSo2YxMouM0gPuEBWkbFWModzFdITyteJVzgVtq9Jv8mllXubyN5S0Rb9Nb15+r
5JL0Z8isjtMStSYcX/aZvHMQO38wk0u2nXhjqYnn23AiFgOdaxbHSHB1PrNfU/SlRV/q8hmKn4uM
Ywgo5juqMQ+dNlALVfzUzfexfY7ag/T68FJExAWd8uZU5mdDv7CgHqRbZLqQEZrwVCynZCHGkjQv
T5ph8+3Y6xqW22tQkU9a5SWBJ0L1sGwwI3PDUPSoFp5oeCypkslucaYdebjQBPBwdal/t6X+oicX
KEdW4oOcMDqAN2feqTDe4wLZbIeEUZn7Q5oivA8zoCT4EuvHENz7+T7lxOXxtLEfsX4trnSOmtYL
WNWbx0F1UadGPgBX91WK3Sk7BpDS+PonL8vOmnbO2f+4Q+pPXBY6veZV0HwNzFXiw34SYs7CzyB9
L1c5suoF42nieRldaCvMmvVr0PrXBSJnfZdv+c9XwSz83dDfzZcDshdjgx8IvKgy7SDDwytfCHnI
18DXCXnOIeNHylTClpAwtbaBZXaxg4uWotN5KYnhMpwlRdjkVk/IyZXs7g5t5dXzWYIjaNjT4oSo
DUyHkOu+cwn17WRXMrZ1995gpQ0PxIq98AfQMZvWRSh9ljuj6FuCr7DlqXyO5o9NpLht77YWGk3n
jF62Uj+qiN//HMIH7syxuSimn+2q7N95oh+qyb4nkSNEsH5AM7pLepzSoyQfE2S9/dbmIr1uECd7
qu4p6XlJz2zb2BsIN3O5yQsSrZtKLNnaLRlEBJIAcELa+QN9I7jp+hWGaduejZOuHFLx8BO050Hj
zS9uXHTKB4c9FVCQAz6yueFgB/13v1WkJ6X7mi5X2D+fenPCG+A9pdqZWldq3Wk8eltl9hv1VlFr
Dq9kqjSQjV/0xUmiXX+ByEpPn8V2M9nFZGeTA2xBitgmOsrsLvgkDMo6d7bjAbT8XVoOaImJXuWF
SHYp7ekGR27N9NoVcMQ0CA+OS30aC682vHSLV5/hO9qJtR7piHbJrrN51cYr6WmsMpKHnDzC5YYu
UVP9qb2gVawB46A9OrT6QftXDRjzgQ+LPPjj8L8HFefifw8qkAGe1Y7PTPFVaL6uYA29CAW3wMsK
ASqNxxVYs34y6eYQu7tN7xyZymXvlI/iNkSpTVXwr+hLg7cJV845Ki/buf2TVz+G+lNoP8JFXD73
1V/K3LB0zML5RTTpoANB28CKqBNsLKKUUaB1ooIs0utmW01uNrktO2TGjrxLxxVlYOwn8h70nTyD
QrrwhtTpPfjUmndSH6TrnN6n6mHFr4p56LF6oBl5xsLOI5Svc4eObRJRzy6qUr36sfTvwvjurD/j
9IU3i9Xh7MTgpF+2RFBgUMyPAnEUu4xQY2fiKxycVFlb3L6wf4x4ncoz4Zcvs+Lh2J/4QnayJxTr
75aaHToWSgXWjxR8HRnJm6PRO0pP2PqBae54haIHsAnsC8+TAZLvPuy3A8EP6Z6smPzlChY2uI3/
2nsthqG1X/7V4yOHJFW4dOJ7Dyx/MaDtvgTmPX9hy0sIL+udi7L4HqnXaPfLi7fln/J80axLJPqF
EzZEZf1o+nfYfvfMpKev1XghnIWFMCcQyf96eL7BiLSAgvLxIBr7mGVeypOwa2e7jSlT3FJyC27v
BhkGAwxHXGjhkDy5eupOSNg61/iGTGd0rkAOkuxmPd2Dq5L86mRMRcIj1b5mOb3EUtCROjvPbWp9
IzgYeyaJ3BG+8K4Fr6r60Ihl6q7RJstPsuqiKB+ik4bSZ2T/d8kzH8ZLkXywdkv2uauSujA66EeY
MeY3xiFIHcHuCR+YOMGOJN/owfSA3YDLwEJV1jfU3JXmhyW/sbdastu8NsJyuZXDj5jNzL9CyTrx
jnOCtJizsKMiaR7suSHOFdmjHeT2BLp43sifApfkng5aMFBb26OrVFe9vUVMrNGPJR9C+xnon7L+
KZRfVEpaefpvviIhISTSIDnyrNfHicSRf4OUGDHa+vLTn974i0MbHCMfDz4bYmH/N/ThCeSpQHC9
pM8weNTKazG7qXXo1b9V/RPqP0r/h+Vo7Fk4z02MBHzNjgBMi/LBRoOMY6b0IuM8mi4bq8mT9PPM
FZ1fIUIZn7P6Ncn7cD6K6WulPhgYLsONxWF5UEgTJo0+3P+TH8O6pQ6g4R7PQuZr7BOjuxk8qubV
nJ7VoYElMeypvDjCS90DWodGhxYbipN5jbProvl4iiXaJhrhAQeZvbKE/7/vkU7U0NeRYdzACdgT
bSty75+S2lG9otxTuVPBGuJxbI5p+t4Fti4yXfRXsZJyS6UHUTkkAbF231H5i/KraT6S8ZEod3m+
LWgQCDSJUUltumsxXjZsfP5vM0gWNowBOkH9khm+NNFV1OFaSkL4Bl7HKpLvibeDiui7Xb5h24wv
ON59M/Og2OhY+wYb78YCuCb6UJS3cVhLb+BTHAUDIJF/T0+HtZraYovuREjdhAzjzDXJYdnN8S1T
rmZzlcLrUPuaeFHqs4hgC8bUJed119aRAM5swBmYFnLCu9pVXIuSv0aGp66d31w6dH6MGMoSRZMT
46Ig0ajcKrAgs2tQvwXdeYJ5e7vWMsDBB0zuI3OPJX5WwyMJbleNnmAP79ASHKk4TfERnTAjGU3x
aYrI/tRM7/mk2m0wI8/O0LrHY9XhH8ZMYFs6dbAzLuv5MKdutp4QnMIcwa0MvsAVOYgFVxHW8yFW
XJ3zwXJSDgXJgYScS3ZsB/JBig6mvp+7vRoyxEJCgGhwb/D9ZocMv+NyCBinQAVUbUW1AXyEp4Qa
uDpp80mZTxPpS/Opmk8mJfz99qIOnpR5U+bNxglVWiF/DdUOR8upLk95eZpxbkobFXR57I/Kmf1n
g+Xx1C+eaZ6l4jKWfldfU2aFu8hCU/NclKdaPwXrtZ5ec/UxC3dxZ1AK5W7TOY1lz5LdU4Wwvwv2
D9iEh/ZGZpz53G5L3RUVRxDWWQwO6+LEfPy/MUs+XQqJV3nXkpAYvyZOw/h7A8aOEIsGge/aNOoN
PdqV2RR+8tfEeu3il777s5h/tPeJ8YrxHpvvcf6G3ysjw/2wDIcpOkTwBbo9sEK++uVcLGeTPeqW
78LgdnyXaMfpxTOA+k/GMqZwhyzW7IvAHbCkrLEDXp7adLu6dK20W56+9fqxIfBaR/LGjOAl6nZ9
dS4lr5W8ofH0yMtUHEZrOzOjeEFFzXQ1vnU4DxiYb3sRT7WfUCHrrjo8Q/MRii9IzNhd6AxEB6ca
HCGAfmIz0OQmknpbOIWlW9ti7rCt4yZtq4MAXYA04n/dNXkETCwDkWjVA6+U1MCss2u4kiwX/w0t
/+uwk9bJWqdqeV3X9jpHgBh/pepHl++LBEKM899fyQx1ig+zsV5+zbRfiDbpLvSA2EbJfWCaBmXC
5MDicJ4YIOH13Sn4Kgpm1cjv7tC/M93ng0YbULcbBkZNcTOA+BE1Sd6MvJfSs9mf5f4skGtu95Ub
3kmrlkJ3CV1QdsvgDIOTK/YC/KLjabwAPWtI4cM6mJ+imOn8qTXZXUP9fJjlMxevtJw1G/6x8Jfw
1lMWSY+ZRDz4UMwX6AsagPaOZthmsk4ZItNGI16mTkXCsbj+APESkQ+7nU7tcMvVayX7NHEDCcaO
tufXJru1AeqlTaXHlJpcpXXcbubHGmKY9SLEZ6z4wh7SM5cTobv/eomJdkJ2sfuof7vqr2h8C/0f
Rby0BuOxayddZOmMGjzvvIoIdpOr/SIY9Ba3urvjcDRGR9UuSn/ZMHepTop5MudTA1pG2qS5l/HL
jAvu1ANzql77zFvhPInPnBM6yqysn616jTje1RXLh2MLwp5ZFyCfkOeVx4oJ6NbmSjJCFLrHa86B
UZ6C4Ei3yOuPziQT7GqwBeFAAUpNxI0LcUh7KAQmJ9zYpUtVPKILcdgbZcJBN84ILugZlGlP38+k
R+kOsbTOiJjzaY3tUSHCAr4YLz/YvoPxm3aFckKW7f890cYe7QAUq+0MfkE+U3tN5765jJNfyugt
XsvubZHem+4z2i3mbjMjZ9j93iOSrZ9hgVH9PYg+at1r0jN7uHOGlk7z2JBuf8P0UTZ3gVDV4kY4
mqRt4DSrzZEznT2A9AOcNAlgPiPKfSj3rLELvtptmR/e8XWqn4Ds1Zm5poPBeCguZenz8UL8z5FA
Vb610xh12WreL9S1+apwnR8l56htU+VCy0BmJZubjyNEzQtgDDqLovdE67hdg50PCYPBVcSwF29B
fO0xKbc0QS+oydZlGYs4FevdMeQpA7w1n2Pr3M67eP60rC+9/q7073zZFI5Qe7HkFcCJYfObm8Li
6XSUFrup4xHfvvscM9d7Dv0VZKja3Ba+z0s1HmUMR2SJ114TeFPgVcs5sM6FUwZ3zIZoKpf5Luf3
eLjpylWQfAOjtLROYFLloJeHPwxiivVuwuddELYqdVeJPQ28P3O/msyLvaDvGATPyMbygjPNztA0
MmpHVbYCT2tLoTyx52It+HjCyONKuaKBn9nLYFfh/84XBnRM5nmdlB9EmEPuKpLTcaMiKL/9N5hQ
hYeLAMeEuW7XnV0Hh00AkWWHqMV8H/I3PaMYvlfx1RgvzQIOEVeJmzNqPgOxNNYJeBch1nXYElaL
ixMvUo5IHJZTvJwk81TnnkCohJxdR/Nam//KB/StvR8lfhtfMB9SM8j3HxPDzAiT+5uD0F7HMJoP
LZvekiONNTkQct1tl/Us7I3rlOk2aZjJUeM0nRDEu+oKYD8HhEozgJ5OYfdy7YzTindDUsfcYJ1U
sp9YI//+32iWbVzC0Ka8RnCM0nu3rZM3pfjI0s8o+iq7P8M2b/cE7jWkcYx3esNCXhUf9J0zqxE4
AoJdoijDkd7UMwPMVW1I0TpeEfBWmm/yACNTITky84LpNBkn6NAcyphpgoaWlCOAT/Dyf6g6r93G
sWwNPxEB5nCrwChSyZLDDVG2a0hKFHPU05+Pdvecc4ACujGYmbIpce+1/jiy6XgP2QUsOLiT8mpQ
T7bUrGB9kJQDnKd8O8v5JjZ8FJApjTEHRV+2cJEnSl5yvtwTfX8grlhxmwSa3yVxZwNbfBCYKPuD
3B/KRAg74dQVJ3qQpl2qIbAdLwZxEvF8koaj1Rn+JNP2d0rVA0E2sNQtUZzu+EAUxBHrluxasSMj
T0wdQ7dR2xf2qCP+WzgEHML6beEQGsVGJw+H8DtJQiMsk6Tq9qq7dnVjQWvmLnjKQd0RVhDMSDyE
YGhgA4WAliIS0/s2iKWcrsjb840E++kH2sqbweFzYzjHqW1kWx6Usn022yzeEgnEgdnBUv5c3xCO
MMC/xAj07xNB420hHEuoxgFZYjSSpSFGkxAq/GnCJAuxNgu8cgF1GvhWpM57WvzabkN1Y+226xlE
JfMb038AqiQ78EcDzJGaFfxj3jx6DzRPXLmqhy48GzFu+UvXefY+mttGdW+2gru3ovyMPDa/qvxi
UWh6PUBSOQZq9iXWH3mC0/l6K9leqGeNo0GMTIke9jDud9nAD9eaQQ5iG3tm7inqpzzutRhf2VlT
L2n3yhZrYTJYAFh8Clni2bcNPxdZs0gozROam4cB/bJvZJpCM/NgVidZOyvxi6Bc4viKN2W+R0rz
Sr9vUXq3c5a6HuEvg51si/ZsCicd/euLoR7MNW9QbNgtaoeUXaqFBfXqV0L0ZTVM+HqLAZUIs+zV
NxCpe7K8+xXgOesOuaLsr82H1Hw80nesxD+EYvoDp/2XUCRTVifjGmxI0vkQfHSJUrI5Kv8S0klv
X8kMmN9KZM6Ak/bz/ffV4fIpviTxL9gJFkem+YHGSihcXgZuqhM+j7E9F2jsNhmVv7XfS59Yd9LH
53D7mqiZycs/sfl+z98mupdgu0fy2Ez92FBWIUfluIvHvay8gRoN0q7wCz8jdriOaDmRojiJlGEn
pkEtXjPw53QHzqwtXVw2QQ8BCmuESaBwkIKJvkdVXEwrdBPP6s+zPJXiKRFPKfH+z1NssEJS9HpA
q5WHfclysxrIw9IcYdMqfzLlz9B80BBRE8VKqtvvQ2f0B1L7eexwrFx+OlYI+iDbHRYaWKZukySU
5UQzf6yIvAKdGhM5CoBoo2cfIgJZmp8pX1nub/N5ZCKGb5q4OOe1lbvNn6L9ioU/iviRDW80qrfH
PiHtKYJSRupfjXtzPBjV6bZtpdOjO/f5i1VfpPrSlafMTqarKl/oFVZoLaC2lLJHFw0rRxMOEuZe
9ZR1XPbb7hYJSFLuIVuihst+qb0GhMk5h5IVf0CvlMan70mwNdytBn50nzOAD5sagRrV/1uJQOHm
Yomnb4X7npMAowRa6Uawhdqrn96S8nj3Zen4ICQ0P0vTeUIZV0V1FbF2zFUkw+gg8f8z6afb7ZQP
zp7WjOeKzAdUqibI3Rpbv4500AGvBMgqDJ6Y3yBeQrFOkAllmhDtRFPXoVhG6GzjPxWlJ5cJPFO1
6wf9kOj53YHRyHDLm5ez2y5z9e/5xG7xO1ezW/x3ru6wdYnuk0u5c9PYGUk3KXJbrL9ogEkJjh9f
oJMHQvllrLHzjusFb04jBUK25Pkqgveoaaq2LJs7j2AvkJBHak/NlpOzu2N1tQebqQwtFkCg0fJw
iMcKrDFQbrsH3u9BO8n5udnh1rEEHqajkyIm2g8CR2UvEx3tGzENI5pIdthf4QUu8Pv2V5T/kHVH
el67rqknroghD1GWURp1B3mFwH0i5xmJBfBq2ZUfbpl5Q+0JFJLkvLgDXT3oTzUPWJ+fsCUH4mWY
XlQL1dYFiWJmvUyMlw6WXOK+49fn0y/7QEx2wpOh57lLrR2WylmH8Y9UeKo+6vtIJVmrKGfasHZo
kRjRn8h8qZb5gc14zQqkhXfpYlZngAmmuwGDZ/0ZnxLU7YiYuI6WRMtbMJcLzwuIp3JPQ7nHHAOv
ihyBJiUjOgIWsS7S1YXQS2KcrjxNvgUuiKuUuHG2H2581yNUWZpBggdGbmE9SG9595HZ1uNzenxm
0qcqfj7zT1GDCnvnmDM2CLdyxnlC+HISa4nxv0esfpUWwed3QYEHuw3IjWQumsiS/9FpuMgQyvKt
F96RD+rS52KFqO4BtSz3LrCo9mj5hAORXVT3dUyrc/52b+Hy8LlMXDGnZjjesgPnnqZvE2S9G2UA
NdnSzTSJ+6eMMYLWwYhIA7m0Z0p8IcZx5jGXDlw9pDI6TXDSIP9Vp2btqZ27ZGeSTakrDpmVM8iY
IG00rg5Vkczsh5rvKac36HDtgY/d/BxLghZMBIRC4iGCjsM7feLcsn/S8Q9mknv2h9jR7PEh9m/d
45VYxNx7AJbETqU4l6hRwAMdo7PF2MY9ZOwL86Ck50zAjngtyFzSXsfsPSUhbaH1UeAqQzgNmH9D
hrO83CFY0U/WhkViAVqP/B6vDzIFn29q/aq9/35xMr4Qk2+lXyjaYTeSwn3SGzQ6eu4Ub0GS2kjp
79hDlVNlXJpFMvYSh2/kkC+wQrjpOY8IxoFVgzPr/JuwwFqN4D9tqI5SdE0oOeNr+OEWxCujPyWZ
0uU5vIDqG2pzRBi3UClQGu1midLL2k3uQIZgTjlTrZBYxzmYyDrl17xHFvnV2DlW66RhULhm8kUZ
XrB9/is44XD4PnION32ojkADAVW2U1TMh80bWpw3/KFOQADX+sj6+g34zpnEuE4QXTAovmp5jw72
z5M7N3+4d/Bsnr1iz1wjdmyECrgwTPJ8bKoTr3OZv4A2n9HPPr+m7JsyjNseZbwFxtlHjRqVWpgO
Ia/IDDj1Kaf297dkbFEbhTeDc2gHTrv5rl2uDM4zziJKtlqfgPfgqG2OwbPd091AONkDRw9yq/wf
UrGQPCRW9d4AAW3DDJGM6otUi1u+Vu9IT8gx3R1MC8HA8jNK03Lk4M3NMATfvqTbVyt+Yj5AyBVH
NLOI8XqJ/lq38mbcFP2nKvypHx85hXaCjeup+g/l8/rqa7zbIke/YA8Ph1a4UlmbEhGzvhizpvgk
auJM6/SADqDkvjOcDjSwvprWpSDRUX3Rm5faOFXqUdxIkjd3HnojZMR/BDlsHzuam6ZDk53v2sXQ
X4fpvaj/GPcvHiqPNtVYEKb7NoMlNIEw/S+Ka7eYqZPO0YG/wFprL4VugZUsApKLZmWt7itE4obb
INBrPIwpcE79Ohe2mGwKxsCSHt39A8+SwZCuMTggzY1UNUo3T3UvdvsTwWwWDdWpr/wMwnHi6wmU
im9CeWzG6oJd8s6oh7+e9eL5OakOgZ6cCjQ1cxpIImH8xGHwB8uadSA0YpJe0ork0i3lq7TBkSaT
0CRTZ/w/vRJfcsLYK1gBPh5FJkqZujoQBAC19SgFinRpBy6Mc4zBJIaEYvXt7TS1570pOCJGLMGR
R6dmF4wRQTlx7crkz60kYYebIbeiuNhLJQ0rLklW5OXoyGoaL2u9TvQerSfbbfWe9W/495Tm2uYX
/XlWzE0CKZIcWJRQPE2Ex9jcUVDWj9Yh5VRI3TMvADZD0jzdQnGscjmknrWNa39sHak4j6hn/iVH
esxu5bJVNdP2sSFhKR33BhxCdZqHiPwTSzliHzdOJhhYc8BALWo7LlpqwY3IyA/NejTCSo9gfS3c
tpAyj6NpHlUTujfFpKz8eZA9qi3Z92D41F2t7qRR/pD4D0+Mw7Qidj2SQXifNApHsxDKQjhjmTiK
0iGriRyJnnI4DLvxGVQF4oba5mbckiNG7izfVUVihXXQlpmulLlT6kmTR2gNb1r3Ot7eH1xMxecd
UbvqpsdtmW7mOpRrMr3DuxBut8PttWzfEA7oZJ42m2d54MpGJEbOd4kNgqN4L+MKerICRfOGsO8S
MnIlG04FlKu7Zo3Y1zPb5U1TioDODOGgp6ckOwndKe9PTb8wIx1i6w26MdNyYtLTyRscnD51JKKm
OnsCkNG3F2w+arZ9Ij2YtoO1lW+27mb8TV+z4Watq4KFMgWQMJlj67QHFK/Coq0QRNJEnfTuDk+3
3wzyyxJBU+CYvvTWRRkvvOTj/TI3LzMXwavQXAUVSul0y44PmQ7NqJwOj2WTZo2Gk2GN/uXfUeOx
RhtAacOdOHtXBKgJmAGwZOeMASSCoBm+BaML9sAeAbIC9lBm+1kNnwC/YlA19F5SLzgtV6Pnl8qh
NUOu6Kr0Vx4SsbCKgzwOBs3PjK2MLOjhVhUQtjOsv4gPwnHekjoRdFqwc4YZe+lqkr0RBe1+sA7G
7ZxkF6reeubHFh15iD1it6MzUDYdE6Ei1dpP13ouj+wmuluS3Tcmn7FQRoIVic+oiiOSIssgngKK
qLBaVIovwvv2/r3ztmtZO6X96a6fhv70Xq3G+w568f5jHlbYf/aN8K+2DzeFjxIiZzqrPXhKM6SA
+kJQdb7XDNau0y09r88jb4VNmxK4peKR8sIv29N/g8Aejvpcsjg9HISoTs+8/u/RqD29HZr84D4t
x/ZTD3bP+PVevvMVK4N2CvqJhopAgNH4+TUEWmSJ7rkm+UURzrNxIrLMrPcFjD/JbZtH7Q4AC9Xy
avxpAIQ80gHr2EOxdFv9ITphkNyC4hzFWa+bfLkA9NjJkQ1sJItaWhvijqYjzpcKrKVYRSaPJN8V
q9EEtfGaq6YHUxkw0mnl/3uiBKnVh0yCaokybcdtSHez2PhUQQ9oRanIJtCaRGKbhW6iBVH+FN1H
8g9pqc67GYaT3Z5tFte6hEAP0yCxpmFW7E1z30ioXN1W3hE5XRFYhbzzX0kmhwmoPiGcwXynQoMo
t2CJGYK6g+B/+NKV9ak5iPWeYFBF2tcda+uifM7NgyqdmjtB3LuhuRSY+cZwKNdkZaPuYRKGBGGM
IH5eomwBoqt+bazr8ajQqNqtau2DOVquXkfjZYksbA8TXooypEnjjn6QNPfYNxF4EBbS+so5eDzJ
e4zMkH7NffM2isd8PGurK5vlZqPGO3HaKs32DauAZvkbjZao4wOF/I4tyNFq+NoA04cm7YgAv5fR
WzCvN31/6cbXxyoo5mgq9hTJeQSV93ecmF4i+6jjSpl5PdAdNkB1XpFo/EuuYLUjCx325b8CTx3e
pfWIw/5Vd8K+IPGDepFFVxVdKMP2qAl7BJ5ZExHIYpqBhPBtCEhSC4uNrkfSeBAexwfVSd1ZneBo
X4z7S3JFjjFrUFM7mdqgZmFcH6swnSPB3KNHgZYAP48vCVFO2SUz0Lrw21jDWewvSfwqYuUgMfL2
mgivov6myu8VFmOK2Iw3Ablq8qbYz/hS5JdYOBf309gcxmQvxrvSiIoNrhqpwEIUaehD88PdYAE7
quAiazH7nqbvOP3u5q/Ye4wv0+1FS1YPpAyDi5u/FZAeNvuhDHF45mQ/HNX0PBNkRjNj6tfCtSre
VPHtZmvN69S8JisQfkcANNIO8aYXTlWDyPzY3I+rk3Q/CsreQ9jtsLQ4GJEFNxHc1Ym557G20woa
25e4W/Azrq4B86aRrjCn6mzQ02JP6CCtMdQ+3RvzX8PD4/m86Te//tEDPdI91qjHvvqSaLbX3YBy
JVDlFXM5IafGtkGzlCCzduC9UOuU/bKmz+J2g5fmKMr7jmq28sgHMdVY2rH1rK5kiwoLf2n98Jfm
BXsl31pa3zq0uoVx6Zq34faRG58EF9w8qfEUTBOmR/q8ZHqt6BmmR6s2iekI0r3qsc4tD4FNIgED
EM+KFdZtuoWlkDat5N4fqEeclHGJuT53ptYhqMdmAXdShUyGVWbYBf7wdTaTguY1MaIl2Jj9FW0B
9mw5MhTsiTsAHLzG+hyK096YD5160tCQRJsjcAHiRsQPTwMVJyPYLpeCp3kFUZzZc4h6hyH8R+SC
k6KmrNVTH57RuziiSqxm7ce92oAv9vpHsihDaC42YdqsQH6Rhs14mFDU6G5reKuMRKvGFTJibD2k
i4w8KBuxTYpvhfB6796S6l3u3jRfh2dWjk19mDgpf+aduV3mnX9l80wFTGZA3sjm83qRzaery2Ae
sv6c+1UeyAmur535o0AU9ZDiAcJgBirb3nF+9Mj9qvcheRsIkTVymvOuCNMxNd8tzyD4g0IoWCcS
sc1/mBhpy6EI0Tlqu0GltYUo50jKD1mB2OZhhOOwKKRlbY8dtR4Ot/sB5hheRH3t2FzHq5VdAWnd
X/0gwwIuBOGg3QJrYglaiBPglP8jUUsU16AXAnCucpLPPAvGI1zc0n/tlQ+wGgJMvRpHBJxteJ+3
PUcn9DZe/xCVGlnkqyUpmKSoNaZ+ArmhkxPpOI1nOLfOji8NzQw3gPCtYYXoA6B9MqfPN2n4LBYZ
NOJAoMhm0c1b6U7+4IOFPzf3HSWBDPOZG+hL5qdNLl/vjT8aKgRxZLHHbDPlwSRSCP08tk2mOpKJ
w0f+URVbQYJC7jdaRadAVBGYZF7uypXaQsHnwpb5I/jckjFiEsVn7sDH2aNOJiCW+tgz/8092S0K
uF64wh31AGDxMsOjGNwoDvRrZ4j5+xV9Tb5u+bTcaZidrbAqowRrCeJtm+kPOKN/EvJwbLoT8+BN
2KZR0r3Vyi7l5xFsMdkKz5DTPF+b41nHehfWdTjHIfcnwzgD0lAtw7hJnlA0SaEuhA9UPW6r7gQj
MOeA4QEFaHnuoEApqF0KbOl7QQeKnt0nfaNZOStyDGYuKb6xgl132DIccmtuHFs3r244Jlj09hpP
MV+35bt6/8jyj0J5pzc7eWvV68AoEzv3FuvHObufZvnQJfsRoZy4HX9Wlaq2eSGQEjG5ohzFRNKS
oXHMBM5bqtxWv3oiVF3Dj6ToUeLkRsPC9w3CCk2d+4TKVNy4/4/+cw5o8YlKZbMJoP4c99h+ChRi
FCUJYgvEKRW4GbcWltIbmrpl2G4RJOMHa7zZrsq/QvEfofxbVX+1+tvoP+vbn9R6Q23KWxSN3i9Y
kf1YYqbc6TL3ifA29Zp1VWMuC4s86i5y6Vn9nsrE5k5U8h4duES6n6fXdI35GSQnAwQm36Msnkbx
hMY4RYUhLBrj/pUxhPLkFrmQusn4cNVAxFZIqg6C37vfY7UoAuGjbHlZwgYT/Rw9yj2xcXq3Lih0
+BpmFnKvQCtZBLWypity3IjVcfU6rJ+OWHtIAtblEDbmy91JJRoSKFfzFcV7UrxJBNhtZQ7HnhHo
57IcuFx4nSn3ISFsXX1CQLgac+/glRgJzesze6HfQcMMKkKx2ZO4vWEoKkl/xV9A/C+p7WFeRoT+
xGe1ernfLvl4eViX5NDCT63q3XbsFgFaiQbk+t/VK5mCWw2RGBmoSeG1yv2TuKxpGY//79vGlC+i
58Q5bDHzeqXlMvlOZOlRhmWrMdLTfSHuhRi6JR9OY0tfz97CxCKH8C5yGjRqUC7bNtNw91ymYbbt
WHV11VUpx2PJOxvqmcpo9f5SjO6Uo89w8MCNlWv+/Les0dOQFWvIS9eVgwy/HQ6P4ZCQvfN3znfk
qig0m6aRMezqIShgqJe/rW4d/rY0g875+dtKDyvbI7TuUepnDQP6+1T/wV4nUvXT7dhXGHnZVyYK
sZNg+kHOiJQQLg/xHGOg/y4U/5HQvYfE0mPjyXMPpOD2cMHqebN7L6k9ZFiZK+VBltKQF5ZGWO6F
MTR1DBQRX9L4tu/6fdXv48WuLRg7KOeh3JnTrpMCEF4rC1CdWDvrhWSmh4eABS7I2IwxE01gPjzO
VOT62ct9RjU63461serXLHmTj8kJtRnG0hy1hWmnpu0gBPEE2dUFp6Dg+lasC2aVZt9ZB45C5eZr
4Souw2x9UGR3IBvPkPd6itXedZ6GLST217MFmdgDAleooKiCIP/HsA+0hhUeuVaPwR0KlyrRyIIh
0vBJhIIFJ05OM+EVzn1avs8xCtbeforbmGqkHs+93d9tVjdHM6KctloGNPcm+TdAAPBkmnXheJmT
dum8M8gnkYIMWlPzb/ejSlTJSiAmdTVJFx3SL92bG/nd3BCotKXogPrpcvP796oMaYZNII6KqlRc
QCu1IY34RBz0emnwnuwv+jt8Gnn+wvMlC9VrepPi8saBkT9IfaZIpXZ6iLkQZLzp7Vjfmqg8sq1I
AgJB29TPTLZ6voNkOjwZcrJ+0Cv+Mnz+I5hix/96Oblp1wBz1Dtn1+IND+elBTbScMA3QaN8UFCD
9UOatuSvYv1QuaXRJ3dOzoMZ8MyuvoC/ngMXlyFu1X67Ig6jGHd8ZKBlPWg94BTP8mSOzswxKS6f
mrHm8qi8wvospz8YdhC+ywpo/VXemulRl/Anh+Mjyo19Fx9NDcHQywtRZq6ceDkmBBRF+5QC2n5P
xMW6gb9ACSCAYgeZDGoQzFAYBHYQ8hw8bkE9+XibhXWuuKkZJuOe7aWdj9k2Z0U1DvJEXvWxEYni
OT3KU1yc7iVf2wNo956qBdjLMLV/6fYx8aHbSZSuCo/Znu2h+GwUz9pakFo9jgGXM4NY8sjxGsVl
xZAI2klcI3uBvhDwbvd2BaavEyO2AJU803mvKie1pOf9Gjdvq1fduPDP0e6bxQ1DyUHLFg6yn/s6
HqjO73L/3vv9ztLs0lpmvFTyNBKUTVe1m/RYSXv0Nkp9KOt99BDCWggbiRLJUFo7XwkfKrsSg5R6
erX5LXqUfWvq6awmUPj6InecPwWmJpkfnavBbcgU+vfqUPdkS2hBIu/Un3umsbD+oVHa36rDuylf
mYO4U1cqdur6xfzquzfgDOn+at1fY+VaNi9gLU3Yq9c5vjzyi/zETjy1V3Z0PcF2GIyIGTHaw/9H
8UFql8+v5T+dyB/yn4p3p2Yidh1IIR4190/RL4+RV1bGEHC3rYv2CJiYlJ+JiZmFtDdnlVkLmlBR
pX4knEW7n/WfK+c2Xor6OloXXnucbfTdqdeiuZp3Hv0LaCjW3PvgA4gma4IqBsV5ZM6iTQJcT722
QgrouWv+2X2IP5QE1Xtj/lL/UhKkjVT1RfDy2XHJWVosJhAqvwPJr5oK1to9wmFLg3tE7Gwi/+aG
7Q7ad65EGU3Gi8sgCDbFFD2Kw9vig172oMUHTZ0ZQm25toOA3iKkPHqIndeqvfLpWe3icFXoTB+D
VicKQ5VfSH14CT+mKTB1xE3BnQEPSKwKSpxSvG6bnDTiNiTDGT5zOeEB7X5O+ET3IX7b0v8+UkMd
r4+wlli2kV9zvKfcHsGRnDlopB9uncgZIjlm7wqFvbCxpPG1/vUbfARdjaYsDpSssQmhIfzGMWr3
Cfr59AJKG6RuPT4C8qEyLWgqmvii2Iza8hDHbExHLT2Fb5i2C/1LXIf9c2+U+xQXJv+yopwp7DbI
/mC+iQD72XNhpBnyp2SDXA8jKi1PJJJPkcxs3f95VuR/LOkZKoP0utpsgqd12gQ04bGlfGPC9Amt
4VMlbpDYbyQIhzHdQ7w2MNbrMVkFR13zSRCZH8u6sGRJLN8em2QBQ9nm0ftrV14b7Y0zkTIeItNJ
VjrcTAJ1Oluidh09ake3Dj1sxaF6hkYRVfO+KQ9A4ggYMV+D/j5dBWHszUvaxdsvQZa/yvNrPL8y
MGf5xRDOsoGt9yBj19whDt9ooF2o71Yopyh0BF+uueTBlyEMFDvBCHaZ7+t5k2DBAqY7xHMApAky
qMBzclrxzZm8CY7XVtG3TC4Z8L92sRLSnFQiA+jFL+4BdrGsC2LdZ9kDGGbZy52xWLxSmCWAHgjJ
xgyCgJIQkKtZnx/GkceKZ2to9xsXRXUen4SePOf9fcWd3v8T90B3LfiDkUYEahDsQr81WJpYHJTk
BJx8e721b8bqahrRMJN3Ba6xSLOkzsG1TBAE/Ce6hx/D+vdMPu4QgF1MFl+Kq44UmFyADz5ylsOO
5qVDl56e6anPzxq+1/ycz+duPlfefbok6kstnB/FeU+8e4TratAvQtDg3kFWxzwjCR4fOXaOSnAg
ZrE5L7MMsbD8lkMGIbBPkKX+LJC/OAr4IvWPXOXT4r6ibm1Dgwt8CvoW+psIxJ9/zL46FLocTGia
qp0+7+R5VziZRgrLQVb32W2PXUPuormLDMJoiL0hC7u6WGS8LTa1X8UgwmCePqgPT38DZPhifQOA
oEBomb1ux+uvT21Ra9zWwdVcnyHvMxT/C10da+H4yucJ38/nididCL9xdVzkBelf1DUkCqCk6Ut6
qoJ08h8s9rHb3VbHXl2ycWiRoAfIsNdIaXKmPFw9Ac44lAzs9sKA/tx/DjxFii88supA/mbxmKqn
uL9oq/WvBR7NZTqGCUeYFiI8cd0Jcbpw+jG6tShffyxIKFKRdHQCKcCLbORGy/Milw6kH6USHTbr
B6b+bNHy8DbyfXpA8M8u+QBFy41G+yOWZhQfr7GGNY9IAFDGeZ1QwnIwDlhnSVKvPQN7dOtDOJD4
arQ7UYblCPsNjRm96RWiJ5oLZWeaXmx6iuhtWZ4ptxDO1uPMIjG3WDEOc001eNgv/BmRN08TFeep
Q7LF12G+0hKB+6o2UGjEJtLmU1EuWq0n+YB8izTOp4O70fHbYQ/RD4Z2kLQDvY35ery9HM0uQsOI
KAdVKhtr0i7Td0mW0Q9wAXkdYEd4vnNPQKw/+sWldEQNJm3HBynci5rguuFI1nS+OZCuwVCFMz7S
sym9dCYRMa934ZXYlMx4q403EriV3UdJz6IzbEThoOKwFdHfH+PqcK9hDvdGhaDpkS2KQmEOhAQA
d/VsN0bnFVA9movRsD9/7icRQ5bb/iDAmFab2+4p7xR5NyBrEkMrhrsIkVKtDO2UPc6Vfpp73BiL
/D9xpg0egD5ftEqq7Cw5lrr9sVcGh8bNXLRvyDcTm5oU2dpiwVFI4LELuE8S/TN3+DHhaKQsj543
Jp5MHknqa6p3T/0Ec7TqQSh7D0clrl9wnwjKcLOR6UoGQUtOuldwCG56a1fnhPshW4/0fk9wfcXW
fj+Ua9Je+4N6O0jqnvGQ0q3bavUyCcFdDrQ2MKXAWKk/JsRhQ/UALXywPCW2uqBcPdFnh3ESFl6W
hoOyq9NQoaGsX8JgKEYcoDEWlVhDHV+YmQEPV0WVzkK1uOsTeXHXV7qHwUX3hj5oSYVaIqRuOu3Z
B1M/pA8yxo6SeUxtgb0ND3qH5XuPPIi3nOWclzjxRVaXcpn3NORApX+XQeJfCg2YGxCH6nKuLdw5
hV1yZQt2/nAS06EuCminmGke43vkNtu/sxjwv3nKXjd7XxbbdZRIu7yAlTioq/va0Mk95riPlFu4
PT1x1Chn6HpTDOiim9mM31UlRAJJCi7m0WYDn5ETnCI5CLc4u4m64uS2rPD5pWpcAWo03Gg03Hzf
Tbsajij5aY7UqKpxgusDDFxs1sg5Z0emQ2Li2ttu4r/WkreHWici+JzUyTbeIm8pt7mEsitsrJXy
zc/BDS4SeDZRd+pYhjPeXEN379f7zV9yRlxT3mtkym247vl5CS1CyLTpbtsJbWHm8KvwrqEbqTap
Q8YdrZTG/gpCinAn0/0Kgy77GYeWYROkplSrnmWI594fs9cAPX5qYCJbtT5J2vyryiBLGaKw6WwQ
tUdA2w4UwTwt+jrMvEoHKE4g0qpSD7c1daldVLuMJT9/QzPSAUx0zf9akZ77kl2E6BQulNFFrpaa
W4ob7kKQCItirWyDu+6PpR+Tccvhkrj3mlyYjdLupyxCfUL/loXAey0QAxOUDaZSD58jCkQAUuRI
KCT1kB+XljwB4s/Ba8fDS54u+kWylYa3J4kjAWFX2rp8TUv7bsF97CCXtRvzH5l7LdHA/qtzL6h9
Cp5P027w9+LvoEpmc1OAcHCNLJxxenMB3a3Zs24+aYlOlnHmhJ0ZJU9yWI66erpPZ4hx8a0jZVx7
uu/UaP4DR7ZAeesRzwGN7t4EpESMhOwX/IFjFfw+A/PfwbH2913xg6jcqgDgBC1S8fAJf0WL1Eku
obN36NyKzcMm2HIOMWfq40GrTms/fti/AgsUCu1P+o16sxm+blvkhIOyyAlzaweif5tdJaVLwSMU
5Imf4QNWlFQSawzXty0lVag+p7AfqNgiWivqdZIQbXTyaNeV3H2Wi05eTR0/zY5SspceUT0divqk
zC8KNKb+ClhAvIZ46lEm/wTr6FBSwpKqc8RV9FIp52/8ny4CoMCiz/pHEIjuecP2sdaU1caV1UVE
GxwRJq7RVV6z2jGpugO+UQ+b9e22PV6RzLOF/ErmuUn4ThJ+hT5YsHw1W3SflCCCCki+DBo5InTk
s97RBbgeaEiQr+39VZheaQ5TXnrlhd4MjaiRx/kxnIb2iC2vLx0MX/U+TaNO28l1wEWC563JnEQl
yPblNxJho6WH++psYWjTD9iAVK8ZvZT4BtW7jVT6+sZPzhSVhLiUmY4WE3+yTEe8h1yP2sbEqRRb
iwx0tAi2fKEQZVzcvxhIMvRH5EjdCw/3OeYYjXEv/jZHckMYaxiDmGU4edJ9fstXEFO8sb9PAypq
I97WcE2phOZhzawyCV5K6GB7kDnnVEx6EbxbbZ6Jf8K89suQClVYxGHPFt146h1TgIdh/a3f8i/m
3U9Y83Mf67pMUgAt2znL2kfVeqKIu9UjgMqiao6dH4kfnrnc/QBk+OHauo5B0DGIrdJtkTqTxLbr
FdlxMs52Lk98QMScujBsCoVPMGmmPyvBnfBua5dvBG2fMBXpYNSbot4+pmMyHdNi1RELhk93Qw9g
rUYKqc9DSF3NptO+2/p7wGZPaduawIDuszM/LYydc3dCiUwZUEqJQHUoKGuB5Vk9z7/WtF8GOAgR
7Yo3H2UgFz5B5e7wiHi/CBe7bc3b+1D/yfOvdv5Wkv/I4996/MsmXZYu+R3WP/LDuT6b2zHA5Iwu
3BiQ6y+6cPxK+s9XuiX6tBs2T2VRUKm6I1ZkemCz88zSKzVPXKFpMsqTVJ6Yyc7TB+EZ/kUsVs16
+NCefpMHgPjyEqIRi8T2iG7xob4qCXkzG9GyQUt1mTiCK5mgFFF1Hxr2eoqRW44bZkbXQHON8r10
ImoTltd48z9MndeS4urWbJ9IEfLmFhBWeKoo6kZRplveez39GYJe+/wRO7bvLgqQNL+cmSM1aSNJ
a69ZV90qM1ZgEbt842qbZBn7mwFIf7E1ja36DLfAISHcwrxe78JoMuhit8WgO6KTPPkxfMUbmP8P
r6B24C2Wr6AGLIf8nsevvqy59YZwiFZDOQ++Zfql/BNFyxh7p3gTADZl46UbV8YSSTXciq5OcqQc
zgxbAUpIkdwhaeGVHPqGbUXcYXbcuxO0YGGd7hmP7Ihx5D0s3hUu7Ogej7aUgu17H8gAXf30OoSX
YIptntLyUGk8dHc0SLTQlYuLMNwE4d3LPrBvVcanlnwL05nk/8YEu3hf3bW5YeKt3sIErUQyRDyg
9bUwbBoDcX/boXNouy50ahvjjDZ8huOnCtSNf4Z2ai5Qxobmg5clr5qnIcscl18m8Zdv2fyux7ly
UMmu67brLqOam8PK4H6ir6cuDRZy9TYpF0hwbHU1Fru4YFiADUQJ4FltXa5KvuXRWtMxz7OAwCKK
zahrtnBnQvhIhHnrjWSjxbFaiMO9VEyrBeAGcNZ9KpH1o/nd4Ztwb576psBNqO4pXuKSN/bu4Z87
ww2H8SzQcWwg5B4jEhbQ7/Gqdk6qF8jLldhzMgZmHo6WNu/7FZxXaxHk29rb9uxi/qM3vEJ+TBss
uckQgQcmu0fm5pVa0yY7uGYRxVLBLVKPqX1ir8fiAn5NwTcg0UnA4CKKCLdUFIEGTZ7grl5PV3LD
A3vWWu4ON62IfthtWeyGKu+SFOk3fw+lFrtrJ39hjx8Iv4IujqlHcm0/pol5XX8WDZ6dHettN9lf
PSQAwi4DpEtdnZfKsJAUqP0jtvvZ8BiaTSqvrWBydtOIMZ5FZdHTR5jOEQBHFuhPi6wLVF/dmtUq
1VCi51bnDC4M+rWlrDKuA2Nl4s+k7QRF8y/dbdzVlsVCQhbntLWNIWlQNVF80mZEjjpcZdKybZZ1
gxUXD5ttohZbC/hHGprtf/wjSV1Kycra4y9vM0xJpNc4Q8qOeb0Hw5LCAxx8cczrFYL0s9a2FMp0
D9MteNwtu3bDhgJ3CBuKjaStRoJda823RNr7rjkOZ/UaqFf2fe0fiR698btJv+p4fIfZKaMuch6H
G8SFLCTGZ9Wc1db8SmlZz1pba91ZnW2xxXrbaOQsbr6bzS0J7fA6cscDNjLnwFITkat2CK199U9o
VbJtMsaOr2/507mCgXOtEnaHFMNTuF552a1J1D9N+B4BE7qm8U0u3pL+Rk1vdDJUuniOvXosoSuH
qwgHdsjJac/OoT5UCAlsFbtfkAgNrOAMyW2nCLsgd1qkFoGU3k4lrjcFMB0Q0jxmxgpn3HRm4UVl
4epPxIIlp9LHETMn5A8sBAWTEhTlbagzam2U/C7kcCCX5gKPD95RCFw0TG8bCMT8Whg9pm9H/Te9
Q3P26NYh1IbB0Xfc4Sz7gLdu8aKay/mygqMypdnE6F1234myRS7a8L3t3oULyxcOixaK4TOUwA4L
VZ8dFsumxr1o+tnkQsuv1pwxfVq4vDzJFKsg9bvY6wgSFbSET8ZScglJZa8o3FjMun7FfpXGMiol
jWSmRWe5eQjRRyq9eYU2h5NdNy5mViAcx7o6WV8/XH22284rThFQ3QRiOdx7lwzWRIwMsDXC0SsP
WrVfLs2/8pxK9dPAmtPbsfSr9iogMZ+N1VZodvmy18BWbLKANCxDxy5iOvUcEVLd7Aa2TezPAngn
avVIYaFamOemO2/Qtp2GUyT7PndHnec+Mhwsn9RxtbNprQevu6uOM+JcKzlYsXRiw/XzR7vg8AFB
ll/D8JwlRxHW2bTKhiOwW82Q7+PKqRYI+OwX7A3fGQ1b9iO8r/gSVsKKvVqdr1Z/2C1P/3bWQRhw
12KzXqm/eckSf+sn2Ku3AMo7yQmGA+C8lGWdzGhaOR3CwzCTZafBC4FD2N0TYsUk/NqPTErdmxq9
meWthEkN6VbGKniABuDNfXElHEZ9yxG68LbuogxvG0LL4Xtt3sDIs0kkq4INnU3iaVMCHBZ3pz80
nc9oZFwpHDKNZZey/UqVjSSvhWTN3ZTbEV+GFJBGsFkB5HNiCoLz+Ypz5WQ5xtzPE2jmdNRvmivE
YWyvjv1yGLEez4StPfPda6jczOImuVc7nxX5scBgvah45o12nGGFeYu920QYLU+tsjfjYz3nIpYo
+KQrp8FGsGK3gpW+VzYCK9uMKX392qCyV2VJV3CUFjiFrKyymY8eMyRBKNvFj56Ju6DDnbQwbN6R
kIVqNDl+Od7zmXDDLP3pnilyAqcKZy6E56rCPnwoeXhpM/GR1icLaT7+bs2HFMHteiOS/RDmGAwo
utPCuXXJFOovrkN7ruuT/uuyytiwPGSzy+safrN+6dcUES6Cfvp+heQAm6X+XAYVFDWsx/BaosUT
5iWs38w1W6SFInB6wZGtfbWo8OKaK1R3tVyTnmgY2J7u/BdU9+XOZy2UYrBikBPXHWM2Z0vvPBYo
YP+yH32LkIUSjvgOI42GdRhpzZORFuoHCGm6dvQpL5omuFbe4SljfmtYUEo7udoZp0T8hnA2mA81
vxNRZAYD8yGjjASr/tTXE8nLKG3xQBKTVKKwxoUM7mzOQV1UaSaZgU3gwIbDqiJyBaKVlX+7TR4x
W0VrLS/cesMwrfkb2rPFcFloTHQaLefPFS53Cp2sgMCWA7At9L7Mh251yeOrYV2xu2Qule2AIo/W
eETlFI8GhmpeSkGj8b4M9t64i0aYp0aynfODfHlt5hvtT8IBON5Jyq61HKrun0TCqkW9nrAZhXbE
9gJzLf3jLbQQiR+nDf1VDmBUIv2v+dJo9694u9ozXLBCEZMPTb3HbksyCwSgvvbmLC/0+t/yQkW/
L7eduWWSEKlQB8KlH6a+oy3pcBk/u91lG7h0i7HbdzolGxOAlTGTc8JeCA8iZoC5Ydh1MMeyX/1n
2TeTJZZ9+hrw5rFUydAZT0lzpSx4RniinF/5FaF60gHkORbSfbKXkykoyF/PFEtQUODw+dVmU8bW
8x9hi3/93pAKrP8Ww6ULz4rxDp0zk9fv2TchP7j00yD1BO+wboqwxjHpomDL8y49xOmxck+hf0ne
YVXn/TUEFBm+Fe8JVq6/UfPrG+XJGPpvKpwoA3ngYVRxL15dGBubMfwpxG8r/ZLNhxl9hMF7Edwo
JKbxEJ7elMzdhAQc4vQzMJeAIpgTOeObWv6Whd6OGgUJ7Bio+vaAQ1tojoSNm/aUtadhx3HAarHN
TMI9YTFWB2TecFSJ7i6IqyXQsppO3B782UkRqlk2XpTmEarDH2n4aJ8ABgGu8cw7kogjsTWGU2JL
ld44uhck9QO2FSzh4nCh/cI7Y7VEalQt59EdU6s6cpfZ+NYM+roU7Dhsw7avZPYykONwKWG+/QW3
wgH+tQBBxIsMYvRQI6alDHg7X7XlA4Bh+iPMi8xymUGMkZk/+4LNPaXBBAszJi+e2VfKmTnet6FN
GRpSPduYeF8TktDmlrgbgJc8ErJNFKdsc7JJ3rZsIQNtpuE7nV5OLMxciWzyD1V2WvrFjN3MpIcB
Ko8FNzOKPv2ZoE7xtU5SDJIFv7Du64BpnwgFyZhRRJDTkOoU6QHaTgNT1nuXWbioLX9yxJXL3Rrw
Jm5UoT/4xTkmZhxPfbs89t98OCecBweykug/gnIXsreWYJN7oTyNLQ4b+FlIMawhPbLoU2m/RPdL
AuPUfTXBF/FIOu+kfRzsGyBKA8jRXfW8CrNmLc9eS0Suwxq3qjCnPU6G1ZFOZiKwHS385HVSYjLk
Ip3gnFa85UzWOC4Ht/q7URyqvcQqXbWV00tcLF+y8e2Z34X5nQs4XdGm9bPgHf0UoymV7AOWb2Bp
vGZ2PpufAH09cEYKwqcO233j7hVr8oiNczV74MEt8odbf4zeR12cips/vFXVTbJl7V3zbrV2zoo1
ZXDleCu9OzWbnfC4RjxIYEkTzZFVW0inPjnyGIq+M/QpjxECh9b1TY9zuJdvCEE0zVnSQ0tp3JPf
vZFki/vFixfNb7/5nteIj0p4N2BR6h+S/MDCReUW59Ym5JG/wIA42PRgypxlpa1T6jud/dNqxIZm
Hlm1bBpYMTvGU53653jmK+85nK/oruGniO9R+d71b5V6E+0y/AqsD0V4a1QWWTMxOPeUB2Fh0948
4y6YEaQnyA7GZ69+0bCFLR5TfDj+YIqv+Fa6IcnQ8N1tJ6G+x44wCJcMu0Bmyd8S43hsfisW7CU1
/kdCYw2TTnhwe5zK1OyKHfh/JLRR//8ktHiZ8hd85y5v/W/l/fVZhLbhEfTvoB7k8GDUB+xYfrzX
U0evOEnQ+VQrG9ldMyl1+NI5tSHEo9wYKyH5xUnIFK3S+8HdcdhQn4wOIEK+6Nid2Fq6c90tiZqi
30moj/oOeZeMSG9nwZemPFLzYxjvrUnWYkU5BcksTRIOg3JSyy2DqNWEpKjNgZI6dcUOhJVSDmx7
XCXKMl4k/RrzEZhHOpYUwBbaRlrnw6+AKOX9zbs/7qbTFlJ1h9Uxuo+se3g8DM+BfjKhqYQnA+V+
ao6D7Z5vimDbjFs6lf1rMtyS8k1+HjUa9z2hKNd6z6AOxw3ay75o95VBvMGJpJ1W7tjXFFMfur5N
9jr4F8MxeofF1w6nJu6zEtoUB0MUeT7LWljEi9pAVD76+rQgkjhZlNT85F+K8lUrXz53+43L6ktY
q9x1nseazFtzEOFY4+HsNpacZhjlMJUpLE6shdan9NJM/F98YJjAsJFKK07AjBE4x2QG7vAzb7/w
JHcfebipw40xgsHcWECYCv8r7L5mPbwvJb/2HGIStNGL1CXbhpmMCsiR2QpSWWPrdHRi9DipxbkQ
T6r7xU+vSMMM+xyH0xr71P9ynvUsCxym52KRsOTHc6qV7DhWmKq7YoNfj11UQTj+0vL0Yc0aQRty
5D8N2G//YLaOPm+GfddRJXc26mso4OB59/Q7cQ++uAJbTGw0yJGnzDiV1hmCdSteEu/qeVd/aXHY
RUg9+GSOgyPHXV/DsbnPe0eKq8+Q1H6w03iaA44LNp6xEcQtcbc0j+fpuCnHDS7zALriYNNGc8PI
p2Kc7MioTQmyDMwXYVKWTja7acTmn3Y+hclmLQ5szgJb/2+Lt42wiRzafFNY8tV3zsNSfUiAKP5G
b6+zSuZtCyhyONXadYBTjVaFOaeTEexIuFXEbeAE9SLNbbf5F2TFN4mTT4hXZbjWnnKYVQNvJtNm
x+xfEgqynXKcoM0lKFf31KbV3sSS0b5x8xvA6wr3hNvt31RbaiuM32L2wPhdxJ+CsZCNL/K4GM9a
iXJ61mS/owtomwd8XnJxFCVgZ5Lwbrdto30n7tgdbVu8A+E21Hay5PSwD6X3xiUAHazQAim35PDE
nC+mOe1byka3RByG5m/mdtoqMt/VX5qWLO0ciucqu2nBPUkfWvPVe8jWg9jOTeVSS7dAfg+qj5EZ
UBR0brF1Vc9ckf5LK/wYGxrLOuuiJWDvLnXzZrEJ94dj754S/+Jpl2ZR9desuDXFLVZu+MgE1KTy
JrhXRFBl7uEkU8/IoF1xzCm3ZBEtXgPlFCVHNz0nCz85RBzL4pOanNP8onmTvXhUCfgFc62v3gal
YeEdn1xpSgHEzzixSHghE9xz7Y4/kc98gi7yvPQ5eiGajaAw+DThB+Cdd9tDXQ7r2oKWf5Watzi8
17bZUVA1k3K6nTST2XYViD7O42jx+p6UiOdEqhXIDaDAgkn64f6LQvrKNrvob3q3sBrr+vqysLTT
ccZlZHc8IJBZ282DrHSmnyvXLrFIQ6JXGCRVbdxCnUDFMccHAvfEL+y8PmUVW+q96zsjKV7+63hc
ICdwIck8ESigBVCqElx1CnGX8M1IuKycWnBwTyGuxeO6n5f0lEFBBTJMw8qp8C+sHGpHx2rg/YsC
e+U+lva1jwWy9/eu4rSNoxg7w9gpytZQJoSZNzfe9cnpHjiJ7FjjpOZ5tD4AYBuhlB1ZiZvfKk9B
5eaTgZzKAeZigcAUAG2YrPV3YVjHRW8bySExj5l36c2ralH0siILWuNdInuCMN8SLTulaMVkyEXF
LuQrTfZDx2C0CdEG+sr2AbKQCMoII/fWrrC2CY1lvB70ONyYR8S0ptlnvDmNHQFYONFal4dnJJbw
9TdGy4E9Jc0ObEHDdTzLpYfQf0Jyz8m2rmxySz4ERlAp42YcN9GGBDzEdc6TlEE3GKC+OeP3+Fj0
xGHXivGaXSvZFNyTVnUprSuTlex0xZ47bVo189A9xYF8UWhBiAc6iM8JWFLtUsdXub/GWPyLG/h3
WoENjDl8iRjbWLIHYFqmVwAT3pK2xLMtSuSoIdwm3BJLdA9cjtMtcYVYGl9q+ahm59gkFjybbvi8
HdEwfd5Q5S0kXP+S15euv84cdTjM7k25xvjJTs1AjSHyu53NSXS0TMaEIsuNSWhS3JTiZOjp4C4c
Vqq5sgkYqKHTPxEKUu0wOWC1J13aVkvEfQE+FckcpBBxhXpQEqTEfIahbxuynQPobZPgzjMO+ESH
aKzC2LU1nxEgI56ix2AjAg7KALfab/h3iXkRyukuME3P+6pjoqe+zMYM2Cwa802X3zNeDlLOmrA0
8aCi4kk2gtkcDiGz7XD0BdKtZ704t/K5W5CGoCI1yo+Ke0AD4qjOtJ4G+y5+6+30ajUHQAuBdmgB
2FBDEE6TF5PFf098jOSTGf9pT57Em2YpN+eioxvmhlJkBgtfY2WZvjUNW16CKwKtjpB1l/KNV6cM
+I8nX/zdULcGtDZgkw1mUltn/kQx77FoUzk3uYjZ+edAgT6Rx+8VwZAV3nSCT/AYmOe5RFKcBE71
gwgIPuF1vxtZhq3o72l3fINGWaTLfOfjb0oXSkxUk8HOGfVFg8srS3EXI+bnnl0K2FvoRsS6/OHB
e9B2pKg8d59waQdTKCb250Ip0wZ/4BXQY8BHi+w2ZDnyfcNSllwyX3FrFr4n5YZZvXa9OV9uZZjz
n2vQ4gRugYlCWFNosGR8nYnYGdJd96FE15S3Bc928CboC0W6le0bdXwYDFIMa3OwNawR1EVrzFkk
yFeuiBoj43k4ctPwqwuhnv6/UoVQWg0/VejMoufv0P1o5rUL3kxmXZ6XQnqAMNHwQKxXQ5PaiJ4l
jQEJwvslqGwwIRq9Zv68IqNd54tAmctXl0E9njc0wR/w/od/MaLi3re4acW2Sjwnex/KD6v/1FFp
uZOfFG6nwzItZ3iocMjB0nVYBierVly1ELLIaFLyzfZn0l2xxwBuDDbWW8hBjiMD9nFufMYSybFq
79O3YcNVTaqAm7nwFd/leHqs9uG1bd4mIfuYYAAqzo1/qYm1xdfQvVrxtbfHHKsFduBjh+ssP5bF
IfMOdbAnqi/vaW+MsNmdBh68+1YAQnvQl4F4FdSzLx+95KinZ5KUhXBTSPGy1Cy2FCGIxraOduWT
Y/RarEKiRjZqMTwe+2iSOFi6ot9Fp1A/qSqWzNlWGrlJ7+LCwbbBvorgeMTTVTvk8yp45OJHbNph
tw6SD1qZ14owbaN7Yc022gAkrkF47mwQitTKB+Wqis8WbLYVgN0AfF86Uf1TAZDnhN8EkBXSp9oF
N6U5KyW7cLRTlwcgKA1FXnYJHiz2BJIrHrtagM/RLyp6pK0OZzHqRDR30ebAmd15NvA8w9e0JGXi
gzRGGOWcUO7IlAArmB6t8hrb17QvA6iKLDAhTCBfiBPChE84TlkSTOik1PuHTuJkDWIBVk1+oKyZ
WiQFEUrYS9Le8vdhsLcosdnE0nr8yoJFgyyZrTJxqdRTlQ86qb7Rza3yJ1fgeBE6OgoDrQ/X8Y/g
bcIe6uEsWbJtL5++GOQDQn6xcADHMD4rd6haqkb0jgnGgOSaocyRghojdrTEINbYZXDrDxNgvqs3
W4tUBORuFHh2HjRb4A2alMJe2f1PnhCiyWzTDlOHWTzdaibNUKyn/g9d2KmQ9HNHeMxFJnwiCZL9
F8ITsmHfYvLcE8crX0BQMDEKtX1roZk0XKNDwG0FG/W4MNeox5BBunYWUhFENm0WPilUBNnolxKz
46tfijBmb9tMZSZSQEVh8mfDEWpI50V1jAIi82xanHZepge2Gj+sYc+iekkp7wneyJ+yg28WOMaN
cqaAd2sHqHziBvJMzkq34V2fdp5CiKNp2xIADB20B57hDfSOi1Jf5gH28WI/0WnEndmcZXimXLkc
pp5IG1pfyBPP0aa5eKdz8UTYEXick0V29N/mqewzLEjqjk0t9IY+pXye0M6JvaeSz1XjrbCOiO5L
he2j4AxHBknp7MKa9y6tiR2EWxqnhi1Pch6q7lXRkFnJ7YBB58YjNjB7rk16VKgx2GrVJZU4kM85
GLzSM8S0AKbwjW2MNx+VRXqI3pf8w/GxFk6jcErKc5Q/GFZKzNXlOSvPTUm6bGp0oskL2gfWeD28
RHNOEOzWDsMJ7gxUZX/5RHko00FMBjQtLfj/WDbqPGIZIAPd8fE7c7ZcycpM9t8b6zITybz5hwGz
hTKFue7sCA1GSLip+H5u6nHAFRU6A4sob4/VP30HkNOavP8L193DyOkq3AfzCFRfheNtxgyA6pgf
ynwK7I7QBR2kemXpSh8IOaH8rY0/qDjZsApJDPa/2Up+Olo7UNESvtHpgn/tKTleUji9SGh1RE54
2T/lYJITeoztbJGFVW6o1Ovu1eTog9gpcpjIe/IJlXW03JMgncHeiNpFEk6wKRgBlj8sEZglVz/E
11jBM8vyG5elvhApjTYsu+mnZPAoYrGcBs4asuExA32k96CVSO0fKfGZPiGurollE0RvPlIWGSHh
GqZXObxgHh7ePHNi2RTlcaAzviOMMbUQCuUb5qBylenMYrPgASwHqKGy6ijr05cFnVx0TcbziMiT
QTL+g6tvVkROFJ3M7Avvj060YaarC72folwWKD7cYu20iNf513MSnF67qiKc6eV2fB56+UbqnV1x
68cIEx/S9hBGlDsdPRs9wCcWWl6RGdJsjdYTZmumK6V3EBvQbV4H+46lgLue1R/1cFDSoz5APdvn
xQR6drNDwOc7HrTxYI2UypGw3g/+XvX3TeOEsWMasGJ3Ybt1x3keXVTpGMqg9uyxnvvzvD/58kUd
bl38rlXwUx9K8BCrz5F04Aa7M84t7M4u4SlW4KDc083mogw/tfidxd+a+VgtG6oDWbyg/dVHUTnk
4HJIdDqzaf4mxMvRgkTk6fJyUMhP3ZUk72wmJDudhHq8yG1OGkXJpMo/byTE6HHKrbGorO0ufGu7
Nzd8s7o3Tbl15S0aJ2/QweZwLChnhQfYxavPoED78gAKFLMPRBo8YFV6zs8jLR7xreYT5/k9J5lq
hkeVhYF2XOPq21jetiPFMhUiR/kWJbx8ul/gW2PhA5VEsQqukYY0OPEIcBDk5is2KdrlQbh3nRiE
HDageKynTPVqvWj8RRFcuuByoLfvmUJ12yuBTPamK9ZnJpLM0/wBoInEJOsz5rR+rkmP2QlxeuDg
x675J8JWb0Ms6vkYAHMSJQfvxNnDWEfVRP76X2fnKK4lce3hMa3J7zGB6kvkyTZbDXiK9eXLYEq9
IkUpnApf9YoYTOFEBNWERo6WnbbR/K0wTGMNyLYZVlLuGhdVJJZw7XGSqNcmQpu4duXVWoBeD8ZL
YcJRnIv1aVCOZXCSAbnCyOG4yaF92ICvgUda4+KbqQwpxmrALFhs2DJIZCQYZDs81yYJfdBGWHa5
QYZTAU/8hJHu3+XV4p12JBpS1GqmFcB/j1V3Coczr2o9L0zii7vQBuxtAp161pj4Z19aEbsomTOK
ffsXzZ2TGJp7EjlcueksaLacxQJWDzjBDho8Y4IWqtPFLOB2sco4zhq2DXArnKrm6ifvKruSaAJe
6d+hsaTJjqnhP6Bu0B1GcGb0t98RIPzhoj0FSXOQl4SKXX2DHYGZmwWL7GjjlKg3hwPwhXCcko4l
Ra7zNtslN3dYAntgsQHsATACiw2fhSinkP0o7tWPPmL62IecxKR/CUyqFsR1Ga/reA39gJXjACvs
yWrjY6bIho+ZHBchrhcBGxxIbPO7FNkHi4ky/YbLpwS/cv9b9b8xwtBvHP6Y4zdLZGZPUbAp3IJb
WAdwEqEls9FBe9TXH6HIUtZmJB2B56kLFY9bdM3yW55zzLzD5Cx+jJauNy3/NfUfv/qprO+2/+qK
x9zMboiXwgbqgMrNJrj3/VHAsB9dC8qtsnA25LcimLkCcTzLtmj+nG7GKw7KCsWDJAXG9UsIFjlI
jVOWBp4UWRqVYOtGyvGHnHym9/yoVctCXrAxCcXPWvyEFO8Cdrwa7cSG8MpjVe8LSErGVF7Lejb7
oJ5DeFfVr0kFG37V/rfp/gT9r7fUQ3LfC5PCj2LXHljk8pb22fSucvFM6LXnxcOXw0Pc13kXmQ7X
WsfdBLv+mgV898gAYFefsvXAQSHxc9fDctAuiBnRcC3IjSVXUSfORvkMty8EPuAURCgZtpY1Scd/
NvNI+Gcz57sy4hC8wGtlYTkA+flmtWaa3/pwl5ej3VdTE4WefGbiPUneBrQBE3fzlRIQrJKwtcs3
tbp36UfaU8DnNO4jxCxxejFFR/Uuxd/Ueijtpks3O7yxLFUjzP8FBQhTeAyEvRpNSBSiByBRNNql
qpObnNj7ttB4/ZO2cIlysdFccmQRCZQBXgXGOM/lMw18KFlWcO+WnoM/5w64RbqiLOJdeZ0TMDKB
oBhJnSIC0Afc8D04yfwZ8+rLNxbS+c08IsFyJ5wrSPrg+fUPEGc5tdFPu6Y585qtByEFr/N/xBol
Qi1fF/iBl/dyl7lkxs4qUVJlH3l2vrMULPiOa+7N5DjZ9zjslOkprS5Nd03bt461Dioyp5wdUEzW
jH3tKPV0HwHfYthCciCeqS9IOZMwUJQp5SzEtj4FDywjX7RkPut9XcLnIjeaz7TgrMWrxv3kB3bm
URBZI1yrRS+dazvAaodijiXlmeGHX0asnmM4sXqcpETmK/CEJ/V6YpR+Kah4TKPKls4xwFacpUCd
nNq6AsHwaPGx3qZC52b5U88sce7nYKG0ebQi+wxNIJ46uePwVriXqD0LMr146A/TGkU8FsWsUtkl
cdUt9ZgT9iHvTgUrH2YA0gObxpvY8nm2qWhnVjfJZH3bePjl080grBthXXPyxDqdrqk2ViCfHocH
IrDUQSOel+KMLZNCF8lcdi9ycinr0+gfxRPmH3GH/IiUCVAA4w3rGXRgmiKHYuF/h+6cagneVdgD
UTdn+ulwK7vLll8Nrps+hTqQhFAq2ONB40RYQZxZYXni26KDt33WSJKHhfTX2ixO22QGK7BRZjMA
wBrVWohMKEwiRk36O4Hvz5QLls+EPEm6VfXNwLnZGeMFgbEVGZI22ABuiqd9K1YAHsiTOsgKRne3
1nPNyyOHn+N+eeba9exWvrnmW1PCyZoz4wikkq2jOp5i4ZROVwZtKQs5Zjq6WCsEPx4D6IQwf14m
YCgkCH6BtR7qtewUgY0+KmS09E6NtoPLjT0PmBhvL4yljIFT/Rqk7zT6EbgcL3+V7uZFt6K8Uso2
QmWxfQO98Ex0MO3PRAcrk5bDs4eOsCA8GDWnJuC3Pfb4LKN9C6ARmums4rsZg5hYCUgzqNTerGRH
GGJdcwrZeR3qwQJZ/3ETaUN84gXq98hButJncjftqcOnmm6XtaPim6PbpNybs777eijsEJCzPMcT
IDdNo9EkiYt5sSA2xjXA+WCaCsNs+Xqz2XLzZhthvkGMZSaChhqLU9YZMbYVUTk3EpJstWlhF5lr
iETMRNjnaYrQlz5/j43Fq++ngwZPGuAcUrzQ9oAVM3MFQCx/D/p7kD1q+eGPnyXdsMFXrzyEYdZz
P6ysLd+G9Kkcp39ZJSCusqJAvkRcjUDoaJNtN/b2tT2xNml6QEAup5eIWPyyhD1ws8HkyH5iwWnN
gzVF3Zj/GF2G//Od5WDnHnVYPMbEp+SCDqgQM9c0tFfmWq+IAUEUn7IBcLlevxzRAOq1qcGIsKmk
y0G36x7jDYuaZassJ+orNUEYepWb5l4lwS4WVU6lO0i9wzBOCp3/3qmXJr91y3T4bLJZiTNmQiNk
ExrBd22hmDAgUCgNcVXaRk4P/IyzGOI72DLEf7Blr4okQlEd6OhsZ8gT8IkvNPI1c02rzzLVsQyC
Ltx9kToXNR7PuUGDrE4xKN/vadUZJxtWnS1JWuqGBX2mgE3jh1hgRaYFj2dxJkLwOJV20swLld9v
Ekt9YlsjufdxTXjrfxxUPwJ+AaF0hlFNx4EgDXNlhChjsxI1IPsiB+ubeLxgFw4oTCN0qU2bw/8l
x1qM5oiPbK6QtJRhXZC7H+BCah8CxwhQWMY3U1x94blu9lchvqbJtdKxKF2S8DIs0M8Nwq/PN+2l
+vflElYG/JA+XbORwnjInR9nJ0IBx9+AX0dTdz53oQGAwdHMISNewvjKelDsIbvfwmrpAVmgJaWb
TrpNeUuFa2RcKhKqO+ZARIzXhoG1FjCaLuzpVaY8F4XhFwc0FmY8mvAvNLIobEboH2Ul1e5GIJWE
gN11mbZ24a6VhN3OutA52/wDPhm4NGkSL5fdA11Dk4+9smex1RMrsPmhrPE5ycj0Rf6HmsUUyefx
ckRy9zW4AfMPYF2brNoAA+u4GYnHJj+yZ/CgRwR7tmD71Jw8gRrLoVMkH0iopcmUUHvNL63wHmEQ
2RB8p67OoQ4d3Gal72v6dHUOuYRs9ymGA2pgZkl5N40Z9kB4+dSbcf9L9C3FWRik4PRLwzlkinNI
y4XxlJaLIIc2x7aZypZjfY45gG01FgCe6mwdque1jSVfQpSec7VwA9cgrlTMOu10w8LIwAKALxmw
3ZeNgWu5rgNMDsKs8xb874nwCY+XD4c3qTDx+uvJF7e5MIdTc1Llfo2oH/FxBZS4G06P/U3a8VXs
Gbq0rdxMLJXpU/kDZXIQ/gUbNWXFDQsdbeU6+Do6Bnd4Qf6yBDDBtI0DoIcOsWZQGQfM7Oaia7jb
3pPsTcFRl6zR2xR1xwbf8y6GMTc5IQkw0ldjeqrNq9C8hebcxHOgfaTyA9o9/dI60Zh56J35kRUx
0zsgNm+8d+7b0431urYnC2kOpWlaRTD6D+pFWbkE59OHNHy+HBz0OAq2cmYRUYLAC+8qu/OJqGtq
lzC51s2l0y9ByCob0xbTsSUeFWFCpSeak7AilGzdIud99jWCdv/HqMEdmGUCn1JQ7Euvn4Hbfn0P
mQK4L6DfyQpUYm4n0wHapCl2n6P4S/tR2keq87o7STnnQ34HKdlq5qKgbbCYqrNZ0kgT4mvuPQzx
WGcrsM2R9R33X6OdqI5Cip1NcL5r4Gp8ZPVHbkMJzyGYInxnBz5YtEnp34yAJveyFlk62ni8cDgB
dktOQS8pNlHe/x9T57mjurZu2yey5Bz+2iaYHIuCP1al6QwOOD79bYZ1zrlSaW1pr1ATMGN8offW
B0enV3ixoWv9UCr7qBpZ1/zmQbfrgCHf2pySmFWES8SsT4Zs5DltiToqZMJmot9rApWM9ckWWmQb
bFhy+OmqJI7ZZ2e6OGM/KSNkg+O8JST6I+YqmY0WmY4A1f+qU570+zgGxbikaFRh901x33JbENi2
R9nGhJOlDIoqjAhKNPLbqUZ7fyGxy5FE99Ed/WPmf0XmNztvcRqNozm3e1gBQpCFxj35mmEm9UzC
C8hQsY12RrhN6rWfrWqQ3DPuVb57kLvgBZUI9UOcGjISklreJK/deMleDG8Rao3x2eIRJTVt2D6H
UXasDVtAbajZrZfoGFwdpIVygv+cl8t4KTA9bdbDEghGGf+7ImHBj8SQB0KejngqTDf7vj0K0um9
TJW7SyNcqucnR+b/DH/vxY40qm6YVAyooKZ8KMIlTi9NuBZKXud56M6NenrejyKU3V0YMFNf42FT
Q3wOqyrdyjpK4DLdPVrWRexbbz7IY2aukJjE7BaJFzP+0gMetZWfrOoe5MIynPfZVPogM61GnW3N
82xegBNJZ8Yw67V5rc3BNxP1GqZLK1kWJB7lK6ydz2X9HPcRSMh738Ur7FeXuLtGbsNOOHP9bgkd
Ohyndgsz3w6NGz3/a85YakaSetZaIJiohJBNPBlnsAKQ+p0pt46UxokTgVokfSPuf0oySM1rBeIY
4hhiBQxR8XetASkrOuae/URuTrhcMpQhytZykIWh8EcWBmuMkxSBAyNhuGDoyt9VEZU832EqecwL
ojHPcOCsWRzJeOlAsL/OpdFvtZZrhygOZbgRxWHBiLxPoue8zC6hhlRTz6YA7dJ5ns4FeLYOH2rL
yiO5PJMLm3yZ+p3qBeAscG9+LOI7vGIEbrYBmlkkVG1uJ7jechKBrGUIs0BcdBY2HmMUtEiRR5QC
+wS+ASY5YHfqmCXNbPUtq79S/ltpv2QY18ZPEHxr4k1xoOgYxQi7lsxl0z3tKhtBqr24qlu8hFvz
kpmLJj+EYJHtVOZ7EB3k6KBHh0c98jMpp2ISJDjBzHlgzY10TviZutflnVZuhmwT/Qy3URlUH612
Yhm7Vjo02rFPT7py7pKPovvI/Q9jtI4B0gTOB6GG8HpWuyUJrXZECciGyZ/k5tGoz+axyq58Jlxw
XPGSeYzMMxIDOXnYVM4PNq4DAq4ltigxPNfTqj2yccmkD/4V9agziF3htHvqrvlYY9KxJiLLLeXG
DcuF97Y03bstDhGskoQ/iw7c8/eyhDWw9uKpsO7nvBiIzX7VyFhGeRTG45zcWGMeiiPxnvI4F8fy
WK7GbRmfMxMyIXNVG42PzjwBGvaeT90kSj3/KJNLP+3kPSPa/Msuasip81mwTmF3IBNi2cmq8avA
XRUvfGvRaPA4bPR27I2sF/trAKE/GXcuUE7Qk0Oie450Ogqn8hBLp6pl0HK1609o393UDiS8BF7j
cFCGL/If/7XxMQEBks64vneYr+LQsc2TWJ/S2AkvFlLcDOsSWz+SXx0Bv4C4523kDcz6DY1HNcGZ
iiEGe1qzx4l2EDCS9zi9mKE72PUwqhmZF5DOyLaWaZQxxewin5BVcMPLBbN2Nv2o4Rh3oFO4E+MU
bdUI5D3H8LLJPJh0eLGA3QGl82uWvLT34yaexptzgZWMcGhfxq1BmhTPbQNdSF1LCUjEJVU8u3ze
0Lw89OXDDi8lzTsOK2GsN+9MiGasiLHLovdCtVC4YjLl/gCDrB4RLiAlSNQJo8GKx5CvfotQepk+
V768CojmFi5creyxIjB0ebdFDvRuEhvNtvo5K6IJMWkgqR9Tffi00s+huBjS+eBVSAJJCXoSb785
gFTMgBzxW0Y/IY/i3441NtxrUI7tTKIch3iNlFkYJVdvdh3QCO5yMV+jACEF4qnN2vaESffTwGVg
w56LP/T8XA5sv1YpbAzb1tNvQ7t1UM/6z1S0K+WCaa2MTpjWVBC191EHWUcrQyeow6EPQwrZgruo
VsHkUdhZvyjzxfQgxz99+g2sJVrEbpvsimTHBirEPeFMk8ArwBaAhL1709cfAaa4ZV155WV45ZWL
xCxru+fSvMNRx6JyivtDicor3DI6wFHKcJUdPY/m4u7vrDXTk4l5tGcYYbHrqcQz2Hw20l6xLsi/
WuurKX56MmQuYIL5FPrnp/78fFPFZP8scmOMfuVa2DrXShqXon6+lYrNE7fPa+dOAAICBrx6IhnK
a0Ju+naX92MQT6whmB+gBKCNfRzyx6GdGy35l3NJQ0916z8j7WBU3wZan+PdP5o2MvOzaa/Q5xDW
gUKPCzwM11zgIGlfw3T6zvg1RRFIIH/Jpsg6kXclvH9hUZ1olUQoQK94k5htgjXXiZMElOJ7Vuo9
HWT28eC8F7+CsGtJLZ9hEhiduEymoJBryaFDVPHY1/oxsrdddkKMn+6MbB9LBzM4mupRYPJyrhAH
WCcPEGCyCUjK0lBSryH7fGbqJbM+FOnMs4FBrYAA9qvAv6nXkbhMUCcuWKIWOTz4oyadZo98v/JD
vOEjB5e/Db0kYPyG43Wl0C6SSOXl1nE1If8he1wzz9pTkeTlT1f+WOWPKHzl3VepXsvwM3AoHXjB
79KB+AaVqeIrMHXuEP/CVKmucMmAYJnHIQthr9YAycKulUnNfOWvDwRMCsgz6f5HCeCTtddN25et
y8QtTcaJG204m6p3tgbwRqS2hzo6SM4mD0cBpa6skE/6IO6Y7xuvEf+DbBswyVzFpRcyvnnhsu7A
Ks0Rl8VAhzuZya48LU6JvxqEkwdadpkVq60dkGw1KfRL1F2D5yhMJ+vSwm+rXXRMX1huL8D1a8Kq
FQ9pph7tPDbvje/YzXgMTP7keh13q5TcdFk+zg5Nf6jUXX+lMccOqJ7uGevm+eFejGZu25t5ZfPR
2H9G7zY2xMz1/YJTFYc3Knfcirs/5JTqCUbR2NPPCKKbM2LIUE/hntwqmzsu/JeFESnGzG5Zg6I/
nrHvAB2mghMfdaNgt9GNSo9N8SChfSxoyfOgJeKySjyGGTlhO8G+l3aisO0EIMSqSqDlMsez4XuO
s3lU67hZBU4r7/xi+4zH2IrY2Pgko+QHeAGk5EqfYMSE6vbMv+Zquu9TUqT3WbpH8vtRyOeQJjQ+
CaecWUXjufsUZSJsJ5QIuS1XZDXWsfP7mzxtd48/CcQLSbbuL39ZzhOYv9A9tHU0oMR0iMpkkUC+
QXGBB6PssBpiZ8JSpeaofd3fhhoRCUG0XKqbThwT45VThvi4mIbYkUVmavTQY/Z0m/2XhP6OUq3+
Vf0t9b9gYemfdfnzsJcCCkE6EOuYFqeyOCnxWW7RPp9U5eSjGP0Msot7kwunIUMVbco0Y96+7tJN
ijgfo2WzAwfjp3vd3PffIktva0qYPbFRd6+1/4GpN7CVv7iFWrfAbQX+gmGCe4y7vdXutRak/N7E
SPbcsjFx9pK6wY+GwueRrrkimrl6Hz2X4xu1FMQlpAN0ZHNwL1i+HXPyK5MraZukvJHVhUkWVkaM
V9N3cmPl7uP2JPz2EZ+l26F2ePz16l+Z/0mOrB/C5iCxZmHJK+1iaRuW6PjXlrmE9ESAtzaXmZNG
I4EEkFBccIk6/IQ2vU4+LqyIPGJhFYGTXaRo2vKFAP0mWGjUEKDOeBtcmH4VkfYv1If7z2i8+R7e
HJk+2eAiX8Ksl0tLbG2p8wsfHZAYSia4nojRHlgGFIIq59K1fuW930nLRkx/P7c0cic8jEY9WYby
UfoNeHd09PocEo0456d3S1LVhW0FY5oI6VWSrsQeEtJSdO+8ymAbPMdO6qkuhW7Uvg5jypQ8r+Lp
m8pitV6ieRFg9HCh54twcQ//DOEgtLYRs5I4qViE2btIS0kap0MPXqE6I2OV7BZwVa4iz17qQBNQ
JuMMNGXrd3hYTKguGcvf9wGj6J7rtXm4fTyhrECXiF8D3asClnxqG1CoHyMvGC4DUFy95c1F/uux
fzAcn1h2ziLealgYhW2OjMatEW1B4tQEA9y/OGRs8yoM30M+KXkP+dooIwFYOTAUAtoA2YoBjuo+
wlH8GEonw7pUbkOLttv5q0DZILQUf8NuGwUH+Uglr0sfevlpxjen24uBm/BH3lHQ4Ysa7SG/b2V0
9/iQy09u3LT50o3vTP9pJpMqslk2mlj5kDStZGV1r1c6G/WT+tODXWee3J5xK3QTh3qNlnqF3S1/
riJlNTxXcbjGnCcqLOX30FIs5Jj1oYhBTO073bYYXiYHkXNK2jxZFW7J/OluTx3N5kfXASN3EeiE
w+xxNPIV2d2GORp98/Zl9NUZrjLvywAwgZfHeRnC6T2xqJpmj7mcfkrgzNx03dtx/IsrwPTdoPsD
/5PWbnS3TTjE6pbNhOQk1in+6yYRPt/nAkALIQzMr3s2r/a1rz7rx9WZ4JVnrI0m4zXYhhePLlue
NiAdPujxBxCO4jacP9V9FeyIP+PQpeitZtqA2mNehl7TeWKxuA8oGzkjpUMF9eKStxN9cDlzCELr
TQ5fG8tJ5GrqJSIi5oUmIqoWkKa62TtW8l1DzbwjqvHgUYl3QFz4SfdxsPhVi2PjA0oamXbL/YPw
vCe7bmTa69/arvrDx6/m/f57/7tkg5cAg39NdW3pq/lvXRzTZk9oKLl0+SyxXVp1KD6/YPJsc7KE
kam0s/1bRPqwdlpzrB8fA3Eu4Bk+hfhmBV8lYx7l1OuLUifecsFZKTSTFlvTFmUNia8S50mDaN3j
T5CzJoSt5BTSpOkR0CKFdPvBbS/iKgg3GnZ4lrT02lP07oowYT8uiyRBT5/yyTTP1AUM92nXwedI
MokHC8twEVCwItFsbF6tuBPFnSly0+0iYSvmWz3fRtUJXGH9R0B21a4fSG7bdajj6VnLzXrAOAjq
o2quxfDJ5EUlKba5+lTra5mXUFwqqvaHC50jk6bEg44UFw/nGK0r4nG+O/IRFbRwNlcoyn8Sh68+
Zjd6W8jcj584dhhj0UIwxqJ+BKceTfjG40sgGg8/El89CQUUvuUFC0+k6+bTeY+JWbK8kyRE8HMY
VIjmLb2qdPk2BtZM1neWuT9ENsBxkXCimVJvAm2jqzj9NwevVi+HbNZP/JCxCMX2UgmWPjw67IWV
nYabzguJZlaXsbmu8HcCcVo+ihW6tND4T5fWaljG7UY5J8nHKQHfFG/5j8PUBoBPxGqOqdBYHdgN
rmyPN9c7AK9Pq6VNHvC6g+/vL1EG9qMTZma8Cqlxk3TQVTtmW5l+PFBdaNizr3l0jaeNfjPLGx9B
HF4DW1XdcIptZYn3kc4qRCQ3PaXZntespfsh3Qf7RzIBevPZRNcoobJehvQ48dKoEPssQGxAfDEe
C8/OU8b7wKBXgcTa+T9/E8QDQA+spV+Ne2qQtnTI2nHkzygKx8djaoNhAct7x5q106vtgWGwZ72g
FvSw1d0JKiTTa2JWmKrbGbtnAJ3inlLWIr2m3gGvYVyKfLJR5hA+JIxx+LvBzwQcIbSm9bqk3Hxu
Goi03SyL3axeB/eVJHvgTVBAMgpouxGBKQcum+3iNS0FPYLic5Q1IQryX7aZ8kfWf+IAsDVzgWnI
QZIdiIoizF3tRkki9a6mjNEFIWoMdvIOUlPYQX9Dfim5fNGb3kf0OU8kDR/7PUZv7/1e43QSRdgH
vcRd/2yTm56Mi1CQWP5PzabptVpVxP9brdJNbRzkFkykiue84oddazOD+3V3EW73FALTXgHvM30D
1B7VLI7mfT5vzvXziCzPV84WntXyEmsXi8aovMwT9Su8EcgyZ2n5yj5VMLScNcAVr1xyCUXBg2hl
G5rmstQvYXed505WLPoXbJpsoTT5L12You3ujK7AvZwi/NwV6b61GXrw90M7Ew+CS8kD9i9sPeuF
/WsQM4xietodF8Y6TnoM+sYvpSvM4tpmntlhVhshucSAL52PfZcd0LhBSXvp7wMfHDoqCEAbk6j/
eJiECqJzkjFdbOvCZbDGwsyO9jmao+hX6n9y8VuYBOqlj92QQThzhLa8hSEoE9hH1ms7iqYahxfY
p3c3wiPC1ibVljqI02H9YOCmOOzahZtAfM6rC3svQzkYwZGwQR4cNMvVa2ydSNgnVxJDnvuKSSar
91G6z3HDAEumK2IEN+koUoCvC/M/qzgOBaTEPU1RY1wxyP4p8pyBEGMlxr4c65mnIdBI1j+xaA+g
e154Kv6cjL6SxC6Vc9x9MB4Z5HPyV8QfknmyqKlGaFVMjoJCo4lbZd1cCCTHVFMvMalXxRfCZDn5
KVAUL+7GIkrGL3hHJjfiLFTtgDeG71S7QTTgT1c0+2Adqa55fQiHeDg8jb2p7kzX3AHkRb4sshJ8
rLAsIKLFslAT6apsK2WjHOrY5f8ugY+Vy6DhvPGpizRUUXzks8EOJkOxwLWtLEsCtMJF204M6Xs0
oUe/UfSroQF+YMG5FfEOfm9nW92KxFfOHrE5lfOX1kbIL9WDhM2Dqew4C3M2pMiH8KUzacRqjAFq
GCXyMHwCxCo4jsG2tg7VIlO4gnjA5/puLYW/gj4p3PbIKwsX5YIv/SJ9EZFI9HZN8hWTaeHThDWS
Er58sVJoPqAuHb1fmP7HKbCN5zINVtU5ry6VdlGyz0SkFpyBrmI+in3bI/4zXhKBEdIAKB4fD8EU
vDkilYG6k3epOe0zyOfIkmawiLB13aFZhhuZGYg6BWFOgYRM/0hNaSZYauYEoi/UdsGL5WylWOXP
P96J/BC00W0YIqrNaMcFWITFUbv/RqWnqQwi5vcYW8Yop0X7ayV45rBTLJhO+9ohe4Vt9jq5tVSR
VcyAfG9BZJA2mryWXSFbiOGS04Y5kcbx4j2jBTrRrF72CN6GFVyX503Jv57JhJToKDlo4Z7AKLZn
D5ezCb1wwQeRcrn+l8ZDJ0E2+I2zink8+5Q6WLFPuXc25gJF2rfhwdoblkOSMRc5Xx8skwV6Xmx2
HfFZhyYZl0dDM+4ZmDizPDIVp/xQ06nk8FLY65EXW2SO0018c4YjZviXyfgnD6z+Om0a6OMLRk4Q
xAeJ6BhhLbBWEiZUN6xgse3kGPg2OJnA6dCr5EAO4QPSS3DxjEMdyk9lmJWHcEkzUxO2wMoSSbs4
YmnQiKJmBCHY7azETa5iY7+FpA54w0CcNs//+6fO9IPb7kZpHqPOmdNLlTb0kv9MMQMzIjTkg81v
HCLkUfPo833KN8N4yov2gnmSrs8MrMHjLxWrWcSKucOB79X10s9dvXGyx/oOjvYJ94NclQ3MplFf
uU8XMlFX2jEuz/nsCWZQnT8D70i4qCGRZ3ET8i8p+emQo0W/ffcbmishpga0IdxLzBNahlJ7kKyA
YbfFJQV1wJiGJFdXn8bKDAYVCpV1QpEypanjGCN15lf9bYHfoGXeCH9xPHrRCsMbP9LahunI2B5j
KQOadzpWhfVGmOjHuDlX8ofmX2TaBTeIDoO8r6JDH43Bvk0AbXffFDtW5B/0sJG8g+gIzxKio1Is
43IF0RHdcboE6avymN7XFjSjZoMzDFEC2CYvUh0cmSYWKaeOD6a0I3Cqej31hrnkmc9V2v3MRerS
jc0+1OAH4uiCOOSRKyS1a9qMgmgNjBv/QxfyCTZPRnZRQ2RXzKPtPoKJcmNRQan6DiiybsaN/TD8
Y76WuHwlfIDuc7QWa+UKLIJBqrQ52oPZqiLah46MaB+6GF/cGmmPw48RrAXU2PSMr8GfqqzyegUE
/bWeGeT/izkedBSto06dh/P5GJlJSG3fKccImFmBNFviBU1rnzyPdXoaupNUnB9kGbhH8tq4vRlY
0APWF6mZ9Pzv6/42FDvT1rEwn9d0GEuDRYW6MSN67Y2Kio1GEfP4ugTwtianO94W8fb9z6TNlZlV
DEZdmf/OFWn5T+S2ij8q85SxrZt3cIWiU9STd70j81FYPpaqvH1eYQNZ4LwVz1jtTUdEgLLTy6Vr
/ZqT8dEj0aCeJ6B8DPY/NmxwdGVYD6WxcKCrS3HcNCC6qmhr/LZUG+Rx0N27aLC13cjth/TTtPuc
adNVa65dc93/AwSmtc5zI9vKl9bbQvkD3oa+G6UXnvZs8kSTGI3+LW3SfMf5wjpwR2WPVQ80iDKd
/yZAjvEGdMAess4aE3FGIaYzcLhuR9kpMeikir6kK2iYRukK1r5ydC4TO41zE1lssOZzfs/f3wNe
0v3wEPgoBa5y8GVhCre2RugMC6Qejf5ZBDOGvdpjw/x+JRCtjna1YBx0Bj/ob8zHtvE3g795iJuw
2Pio3xEGHQyflmqDGQ2tSI9uD6oD0xXOtgVp2eiXC2T4dq7dVGXD7Kqwu0uu39TyljnZOZs9HJ8d
7fKNg4TnyN0cNxzYiyY+GZyugCG5R5bld67MExjIlqvvhJGp2CBl9YxD1r1glksUtdQrIx9S3el8
HOo4tQGYAbZD90xGvwwzeZ+Jr/J8duuVM9Q7MZiT98S12r+u1bZ1hEmkHDs7ozuYl/KkDhedBBTg
yxK/Y4LQaQmCv5JXo24jdcNyTWYrgCoXmeTuOReME1HyEBqUcvZMTynlsXKuinNWnOlkrQ8Qk7l8
bswTCy9e0tupySqQcfVMSz4F8WwfUGEcGI7ZNn7lr9K6Um3K4JwmjMQ10F7dQat2JXA9uB79Cg+e
6oWqJzbs8xn940saE6vQr1FJlfO/N7IE0gLV3wG51hGh9Qyjz5KPOZodkAE0NtP3bRptrRHWgB3x
aXfWksKGRNs/+5DM/vAsX4MzQ3Y85BBT6bWZp5P6zZnMylB3WQmzi0MSiNw3l0abNCthvB46ssxR
Ko9OkA7ZGCO90ffY14fyoSU8FB8479mEUm9Bf8SQCIdC+OibZfEzpre9fh2t/eH9K7Gt35cVgTj0
9i9UDZrwyHmLO+nekRYN1SoU16m4Vh4beyL4Fyiiz2/2LMNrzzKYzvWKKwEZav5VEip+NePRlFYg
fhGO0W9qfsbhZ1x9xNopbw9GuUu6TdXtno6Ans1Y+8n2To4qqWLWXuesL9EEH14mYnRpdYy9Zqs9
x/m6+tyUcI8UW+0PTbPPo12sbCQv0xb32vvY147LvD5B8Y3Zvp5zAtXYiGdQAYNLLTqg0BVj9gCB
Ui9l3tSFkSyJkcFFEwWrMl/d8xUxMpgZluieGCjXkRsscIAFL6339A9s5/8m1tH0d6ysEde8WK9V
a+fGCVc2Risimh9rRAXxXNZHJjLyXS7daGXho8ey9tig2cT+PkuKvQ3sepHaMwV5kTSs+34j9Vvp
sYMDt8CqLmI1HUFfq4S0C2WlGS4jGXyHSILwHaIYYJGCvRLNPPO2GRd2xqzlvuTLufmzn9HWTDZ9
8sEWDhQrfCRfvYBixb5H4Ytyvbt7dDq06u8xbPEik78favGFD0mcgW2PskJMYRMw8lD2VrmP4c0X
u5h0cAnK7HqtOkZ1ioCB3Rc+w8sdGcP6mEuc5yyfvW3hiPrl0V3TaeOflO6j6cY/idCOpCa+sXV+
BjT7LC5ixHYJoszkYAfB4kDXTgiSuoN5CuBSyo8zvnQw0Dx/ROxE1QLTAZsrAvTixc+PcZ4JTsyd
Ti8CwoedPF89avjmufNQzTl/vmu6+pVlOKNpe5pfZmB4Xf4nc0pjr+6mZbvRm23T7rIeMxU712Oc
nqzkFLNfltjjraPkh5W0IH9J8pd9N+3BxuX5NfTAdJ3QVR9fdEOd7YU4acLfKP0OtdsBMwe7Mi6x
ZD8ke2LYgrMP1vVAeshhdADzJqvi0rov/ix65lW/i6uNZWwUi+jgIxIViR7kwHYziM8IO19RD2+M
kP3ztJbwQ1Vz3aAFEPc4kgxpdCTJ8kcsoPFgCI00iL0wwv+ymrYuA92J/ANug1Ev+Q2MepkkvvN2
yeIxPrvgkzm3Wnk6P+Y8lOYaOhJ5HGeQnEAkHqogn3Nx/v8XL9L/FC/nr7RZZQP1GPkQrJEViD/1
8VmdLcIVXIe67J6OaQ7UZeUMrx1GcUUehVlpTgKILQP2xF0oMK+Y59WtXcb94t8/ImmDh2fgKyWJ
NrP/PYQlARx48CTug60S/WDkn/xaLgDvp0Zrv6V+yJ7kWLekObmpufpHrDOS2H+BCe/BRbhaj8GO
9g9/4YAD54BUZzaCLt5q3+qTiwEmMtcpGDepP+wgOxfxUr/m6WcdfSCdwO2mu7s/mv6AfICxrWMW
yhTJ3iXOH8aSdWasaKrv/vJvpzFygtfAkItWc5Fn3h1GR+TZsxRV2PjF+vGAScWIXIm1EBcCdIgX
YFW8b82jzArsOTNwyYBm0Q5Kegz6Y5od6/7o21fpBSqJi/8ExD0GvR68M/rh/1Zg4qIPV44T/XBx
6AUF/iJyUPzjLdPwe5hkAo/uTbxltJuI4l9WkffiGpoImB846DmRyh6CDGM4WLACEsJKlsUDC9WR
BY4hnyX5nDmRyrKmS9c4XKit4mrp/zIBpRZAUNMQPIOC5kSMjRSvkcnHtvprOCEAhXZhobIAVGzj
G1YXue+Jqdeiy43mfjfXO09CRbIT+z2INy092alLkLzfLyRj0RkLzxNbz3jlEUVEEtknBrYnO1a/
suTHOz0c5qJdv0rMVd6vDh4qs9CdDvagcnGzqJi3rceiPDZubfadZd/i48tj8mSR3tueTP/g9crF
Bl67J1SSgoEzPn7aQ/IJzJsbEpoVmyfUN7sZcJ0IFsr07RN4E9Tpgt8+AcpAgBzPx64oQGnsJ2P1
pya3lRyOH6eWjnAOPs4yO9LVdwr3gBp95eoVKa1I4INw1hy/OqUaK1Y0YnvpXEZzPZ9niBw7zwoX
VbEgY24Aw0GXcyUm8uOZYEf8CPhxzXSd9VwWKyaFOgNpNNWvOEJ3HxjjlUk02x7O6N7VdvOlsXMJ
6vnq5a/5g0N5okjT3z1bC2aFXbAIVO9do5MKX3yz0pYEW8/sIXZ/43h0zVTzCiacMa/DL5ZE/lbt
lqa9eXjE7KbGsjSW8JZA1HnNV1fs4ESE+yCAr022x5qCRpw0jxESS8Nz7yaEv4iv5D2ytvJD9Tzq
3yCn8bnaIRLxKYG+inzuyxtb9WBhKd4hoRyZD9lnmX2GkEOsj+icE7Lx+ptUbIi5vIN5vfuu4Dug
t0NzbyT7Qtvl36w4EIz9eVH6AdC7O7Udi8STZJ0EHno6Wc1NIa/Lk6Kf3eVJkq/iqR/8icFfG/76
0Y9icNGYykVpPioEVeFW9dTfxGFAyEQKLToQKH6DXq/bEX+7eAvTTFaXrAS+AdsEtqLvO3D4uMB8
WFQjJD5yDAZvCAdbuybEF6ml7IHK5KpDLcZgPS6PBaDbEUlwxyfvMkRkul2i2ngBrVLmUoh4vhhL
jXBPXCqIvnHReUgZhccH5pZgLaoTti24/ergoNpQd7oX/zHU2ViMTAsaGi0Ye+3uP1yn3i3RNImj
Zbf8wd2K7lsXvlgG9Mv7gdX7FzrRpY8D0fcQ5Q4wHV+iXEYi3e1/XbiIs8P0P7+oFjL7FpIdqgNV
tCOyC/oV/OLSXN2dfxH43ebqOqrOmbhobdIc3bmb5QtyGXCmmxQ94PiEcbEOnrY6itLBT09lebaS
D8P/CDE5eEzOE3XOveHfPQ004yvKvB6X3aQvEGbCvpvl4eP7zgczz6g/zNOAH+bu6AdaYxDRFobd
ZQ0Z/+WceNIZ+q6P+IiH2wmJnVzR2A5oBQXPQpjsGqc63IYMLrN5JM4yWEU2jTFxWkCG4tmdz552
BhF8dcm1C6Hvqid4s5o5EIkQo2RSiC5PCbamU33mrdv3M9Lm85XSrygtmn7Vzdm80d9Yp0d7KpQj
qeTFre0/Q+nsYyU9KfIo4ex6CC4LFXlj6ED++E8YlU414ssjuGEMQxdw1wB7MrUBm1L7I54a4hU6
8bcTBcdOvhHE26P5VL4wAG+kyXj523Xr4MToocfR1QhjXBkscB/jjLBKiTl32fbIr1Fz28xNV8Pa
iLa5GiFFw+FP/4VAX+HlkIGyz3xMsFG+Tu5biE+W7NF2Ts1fum89GvOjWcp0RL4v1V9f3vA1SKSV
3G1w7LyqG0SC3UIUptACEMOi2cfh8B6VGq9R6fDvqU1l/wtFJ4nB929T8MAwcGYDUuK7RfcDXEs2
ZkB9Bxzli24BkQreHdPM/8WtDQ6KI44wa9aRLmvH1WrUZEY2QHnCUlD+32Hj9ltga5m4SxoO+POz
YLClUr6ic6K1K39AemrT4Z+Fwbjc58EeTkp6QBTIFAxSCvJnDAnk3tfD8n5f4P/GkmNNGBsygMWp
JjKAzedpN+80dzxFXm8MVwz7MTRMyL9mrYx6mvLHxcdiOe/XhJV4nJ9jznxZidtpmIxTChYhXOz4
BP/XhYT1IwarU8HH93DTwU7AJ0hJh+m8uA7ZRerP+eOYKTtGUIT+VPJBFE6QSZ9HqC3lUve85M+K
Twlqkh5J1l5Vd4WySdU1xSuy1ggy9DqrtuaqM6ZE4KF9RrCHtt2i3V9pz7k8IXhQsAV/9kQQi8Mo
9OTO64cFONdCWRZOyAQQQxMzjHLGIhZASE1ANcKqeHtC5ndCesrsQZG/amO1jfAzW8vaXz2yjaFv
dWMncmnMHvol6K6az4TpS9Jv+uMr1m+5dRUmvsvSwuQEUdEI2zqHCKMzY6IWNwRuzDxOEtkx/TZ5
7KJhHuOUwRwyeJjY+Go+rr18FZJbnt669KYbn2X9eZvK/zq4nJ8iXqDsEvRnUz0F7UGRd32wRct7
n8bdtKlmT/QQOffkPAq9rPNOqURFo0mHEKGZes4E/IdYEdYN56C+TvV1Bwsb8zJs8GbNxofqiMVz
Oiavs9LdHZhfwftleEXqSs13kgHuy7aG2w2TIGVtlq+1+wboTzXsJhcwimjr8AYxcwoMktzZiz1n
41iTmEV1UnRH5pUm4y35pMbnUjkNyom0aQic2EEkgi9GrZ0YbJRojWq/Dt/QfuLYmLkG5QKBFWPp
7qLG4xKaDeybnUpUYtV4AisRB41PN6+cQLO1eFop0+oGAD06wlbuHp8+OTbkTXwquOZxdazi+zpJ
N4LvwubqNUQSY0Z5qm1j/BqeSUHSendqkrsnQ50R5kiEdG94uH/4r8ligMEpyPPnfa7C5Wphb0xb
9LiOQp56vODkQgGOgzo+4mOChQu+P3B7dk2vXb0xydDym7+1uqPvpMnOHy4URQ2S05visrsT8CdO
+naGo50DzSxY+c6Sv5r40Ri18UNaMgjDSUlShc80++AlpPBuBHUdGKuBgEU2ZeXY7kEChFZpOAy2
Atpfz/wz7vtCP0bVGT2zuVNzjJXHqD9F5Zn2/dl9pJR1C94AZhE5UWJUG2hKEJQgK8FSadPAjXRe
jt842h7IazrlDKMYm64qwjQOzIHQoeOWQ4dOtMYrRINX4fNkElw77r8542YXdOm7GXt42EPDLMr3
WOGs+qy3F3xwvuQKm//H1XktOcql2/aJFIFwgltAQiBv09wQ6QrvEe7pz0Dq3nvHiaioi/6rK1US
Wuszc47ZfDvF8NOKX2fMZ0+dQLTxb5z4MHD9dpo1UbRZtjMslrFZ+B9ecNfml1l4sg1YAZj2GoEQ
JlfUXc7WrtgV6RJseeDvluQOrUB5A90a3nUwVCquuJfyyIQHQk0yAt49LmbHOSw74ejPDunsIBeH
pkQF+kJDFvM1yQPAtvTI5IONrDNFvhVZi8ceLfJLI+JFMJb3dbtDxtEbCM54rczz5svR/3D+aNC9
mcOZ1p5Qq7ZoktXt8Q/9oGGgfGAF2R15m9CtwgMrkEzZWzuEEoaC/FMZdmMPlej4kM826mCY0ouz
9njijCvU7tyChibuPWWLWwIw0rkxXshR8crjSV86p24qHbwJYLmQ8aPBYbUuH3PSDYuLyDR9O+Sn
2QJttRGCMjMm1dcOFRXA4OTtkbyV1b0nHWbuCPb7HRFpwoOZ2hFAMNIf1XVSOfrCYZ+Pf6Rav69y
8apgAwKDXt67JVDp3Sbwv/L6W81/w/xvR6QGBP1FCKjQUKw7Ka/7Bm+8seAxSg2A/eQU9w+nYqov
TFkLHZYVStp1h7zJjRiOR1v4TNmTzzT3dguP19paIPL+CvlvLv/VxR9WNHW1y2KGS2L1E+jf0uyr
Ez4H7X02vgnDLdPOkpWKzncA6RuAD3CXnnAOPAKrDBW/t6rNsoQLuRsU69GTiLwXlYkqJZCXwQGx
3WkIhskie8/GtzB9q5Jb6LMaPosVo/19TfW+6rlxx2lU5XSfiJjHq++/Bfn7o/ls5C/6yRycgPA9
SdjvM/FG79HS83bXVLoowxntuvGnZNPQvOxtL7SDhmrJQAYJXoFj4ngkxog81S3fedQnFGq6+aN2
ANBWxrH7sAGz1sGR8UGcmHYvTB2xbEi7N8Zd7stASYyP8ZYCG4i2SxhJsjF0G13ZIIcpYeSg/YfW
L+yA5GiGTGm++Gke31X/ZS5Ln7XWRjK12YEVsVjv5i1L/E3FDym5OnbuLSS3adxebmQOQPRr9Clw
YIFErN2zKou+uw8VDNiyLfj+CAXf0K2gbR/attS2qUZVNM33mY+nN1E5dpAY5UMbHkjoqU1GwNQF
4VGuD8w+bKcE9rfYIplqn2MB9KDdk+R1PjbRKQsOxh9qzhhqfcqdvD7agLPgVoOTo5X6MTjFWbpz
isPIqKXpDM9/5oMzj7A2TMiBt8kgCURrQEWXfaDdRHP/nIajlfMmh/4EEIAVBUBguZS8S0lsJkb1
pwqTbeSDGWa1Fy3y9eRxY0qya6K5WOl/iWL0dCzMVg3T9R6b2wt+lDJUOubeSVKm6Lk+oG82f46g
+JgHgDvBPQy6Rewu9pILl0lvYrwRwpIYBhYwLz2A/OqXP1q/1/tDPB4X9XnSvQ+JGUbTnyYizN3a
vTJBI/l/yoZ9ZMvI6uno4UevnOlsCRB539u5CTi9QRPCSlp2zgSiQyhjkEKQ8shC90ks45pg7Es3
i0dGAUxDK5ybKobBziRHLAV+JH6Vj4/sTXXssx5ez9BWcoCCp0o7dVhQyOk9eM2BJDEdae4TcYYx
Ss62rYFlw7CxYxt//6P+Z1vBvWpQu6KrUbY84CVuTCAVdIYuHMy+njiYwBvfforBOtr0LJrqyDrX
+YbAKqzCAsZ/Bl/pQcqOqn8G0JiIVwafaB8BNC4zLAPTmmNp44oSoy0627bZps+p+Etn+4Hhj7EB
XxM8O4vHF6W+lPDmc+fh9de/BLwA2l75RHuBM66DmK8fQHQUV6VF9n9LOAilO3sTX74X/U0kNHi6
RITFloiuubeBEx5QwyDxVtwImoDo8EXQN63gLuQNPUXyr1vcjOQf0A425rjkDTv45pyvNi+0Q0vn
hBj2gJ8ll884W96MaHTkeoL/MOvPaIk8SHQnLTgrzWQHD1WI6efxcVYEQsgnopT4NMaKltRbKsu9
YBNlCEGdxxMLupA2hM3I66yc9uj+AqzufoTOiYLxcageB2hlBtr6wB0Kt2O257tA39Cnhmw3ZCcx
peyr06bowihH1WuLe8Tdp/vptTTOGKlPxz+JMmJ0eqTks9pSsxsv3ak7cdvoFcGxG6xQeKsq/G9T
jkqHOwYBASoW9lR3ci+TvxnFIUrBnqLDPRXFDW/1HdEcjSYGmfRtJl/17OK1hmzhMkUlOiUVFubS
yJRNMr1bNGIGFAEI0rhu8n2j79P84HsHwBmEVWqOqDk9oSBwQDVcDI6urEoUDA6shmDJdFJ0t9us
wxmpj7sm36NkyJExEPXsERF06IujRj7KWyrfH/Ldi2/Lr3x2wNRF34aZawwnM1dRbjBzNWbJES+t
CDuta5tkIw6GdC+rh3Y49cWZTf2iv6bedSxvoUUuaqedZhmM77UWmR7HY0yc4VGTCII3yvbeLa7W
qf/I2I4KK+tOzG75WI1HJn9uiCLpGUFPgsNiZVkE8TQk5FWoijfMNqhE+I6x9IldPhJsy5rd0/dx
wXNQ3bL+bcQiUxsVnOjUzho7/RdzpGmuSDkGBH8aB4N/QeZAy+jvUm835nsch8MvJKakMoAxGcZL
bsfHgFnPfmOyZE/u6Mm5OcFulzA+0E7ijxWeK3JUeC/ZLsSTJ8Vccof8gHNNLa+MrgWo/ullBOL8
BR6tD6CJbAgwGH58l/VJpn/E47um3f/04cwAVpaMv6a9zzmcOHcIxxMYqTwdAIYzpVKmrJimVEqb
CcI0hH8ROYAgmao+XaGgM+MJbVMsyRzArEtkBJKAqDnrAzPd6QiByaOzwFexTX4k0sf45F0O6B/2
ob8PgZI9toA5AsKUU0JLHUx0i9UIOm60Pfo5gv8QtyuOySpRMYUPLL4M/AjzFKbvPJca7lMSBiMZ
ZtMUkIpPE3ASQgLVsLu5NdbnaOLBs45PI2YzrvhBfBvxLcpzbYsa5+nH5Orj40gTcw68/4f3m9EL
Ld2bARAVzdX/YaJSKQvPZL6PzPAkytk/4emW8QwDVnsPKkifNKzGknFtu7wm3bFNT4V+ilb4K6v2
WKvHVD0yce/u/XMx12tX7hCA56tpA8rOUE9Re04zn9nyOvhOnzsNk16Wo/JkyISLRSqkvxzajw5J
OdIEWHI15TOCy+nzfAA6qPdheBQf0/aSfgDWihoAp3Hesjd88U33g22XiU0Kt8tb4z5DaAweHX66
jWGTKc42LnbwGHx9ypBAkMQ7APNK4PhSjGVCktwaogNrDQiaZKeU2gQg2gaJu01EBNQX9GXgNwgG
Za8htx+4ESuwYLwyAqybQ9gcynYpybvugbnHiudTJceWB5t+jqh12CnNDbbIguSVCrDg9JHST3Kn
H4ULRAiUjBidmcRgAw+it1F5H/wvWPQKodE2rFZU+sqM0TciNo6ZXL7DewVhe+u/annLk8YKJ5JR
PTtSwgh6HQxr5Y984zbAKMZsz8W7NCb7/KBV/6HuxcV/qHt9t2bySYACc2z9Cvuq7YjnwRlgBshC
UXTHp5MwnBe/2JPi3D1ZwmO1+E36qcDnzJkjUoY3GRz9aF2p6+GkT2mYU+fghU6C/WRCU1o7spkI
uY3kc1RcY9zycDs1OyTGuFpLulELaLOd6LPFkoiYFwf7hL6h/HrROut6mjg9tCkMkIlTm6z7BBjP
hHB8kTpFqxw3Mw1/Dubw6U6Tkk0K9UigeAQcZ+SHKT869NgC2LwDpWrDHRwDPBrreYcCusATLK//
LXHmzk2IDqG/SdgdC/q5nRI/4+EoS2c09ehVj4hkEu1EEGfenaIH4aNUUN49VN6q6k3V71V3j8Sb
2rK5usxMm5kLJuIOLav1p80mdJEMiF0mhc+kNEBoEtSb2HRCIjz7aZ+LDpjcUvTCVLG5ul2Um58j
wWEQwkHAPskhXznmN5QBC5uQmPmJiW05VAYnVMY3FcQ/Nx//07PGB4VJja8L1PiLuU0aZB3u4YQg
USEvgGgLuGGlBWtpgg4YR6KdwLQR7cRon1AAFPQLMnMMYl1vcvcmZx9p/Cm8D/3lUV6Norz35V3M
DWFl0l6H556JbvWT6t9YZh/p57jM66uIAqg5+dWhC0hZ2FUds2OSV15MUiE99fD1VHPuX4b6P7DU
mQUudSZd/BV2suguRfdTZj6wjRuCwWF52dOuA3abU8SgKZhSI5A3wBgkNULh7pGwk2zxVdY/e6Ct
Ez0LF7PfOJKZlweFENZwF6f/6WYeARTpLTBjBc2sG1Cz78WWrv3AdoEnwkzT02BcgL6bOJrh3+oV
pQ15N+9a+DEYgN5/xuAP81Fh85s2bZ8jOPBglaxMuYjtUassWGrgxmCpeYZmtMuPzoK8UAhQX6ZR
KmXpyyiQ0mJ8d+SbFMdhsV99l+e5FQQbL3XVxIkh/Q9OVrlkkWE4KU1l3CbZbqbuZMwmLSKnwyKa
ZlwjuTvefTRCQ4vtkPQx1c5AsHbroFgL3bo0q8qOVkNJ436Ly2kDW3fYPa8zXFDFsimWM5PN00dQ
vv1FVtxfW7i1GP6kS1FdXupwqTnOGUQ9dgLgMWFTUmKAVQKa+l8jBJkGsCcQGsGeoPVMoaMJk2Il
HvdoPrnL2/GATk30Dr5sRmB9zSVHLDg/WTmDAUO3m15xymlGZ8VEHUv8Q3HQ/s7LX0H/zqMvmUFz
fW/9FYtqJJwNvW67qczyccnq2+WmM3gCthc4fe9koRtrgEnY/216qvrs+x8fsWyYbJY3LKBagC0P
d78P5Ou4bIWDKkyge4Q77l4W9pm423/5HyLp5g3xNIVufpFWJvp734yVbVNuXkjbyNjjtcSv78/3
D1hHCO5KfhowFKc73FADh8yxx1veTcJiQDP+89WVhQNophjdeNX0HwKODUPDJ/mMsZzH+zbeR3yy
MLoURINGqn56RDejHom/WSJ10+ZVHb+b7Ct6fKiP+0mf3DWsd1lQrDRz3tkUewX5YLPVYgHWy1aM
BJ4wQAi+K4AHyx2H7YgXBvy51Y/7aLZ7kCNQ7FPiTZwOjA/QXKBOJJMfvPwIx4XpyEart7W/6/xd
jnwwumfy2wm76bvOCA9Pu1XSzrNuwp7pbdgZp/WmAk7ESCN35+wXh7PKQlQWbo1+3gzkVTxOIdCi
ntvoLIXbjiEbMSnPKMrpL5gbZmOgf0J7YC/rgo5ywlrU2g220vsRB4WyZA4yx3jB3uMZa/MqjuLK
Md5UlkQe45upup+ExsWxJL7COyz3xeKdGi1+vAvcnoUhB0tBNEbWzNCnJoNsPN+3gKoqAzNiU6EU
27XeFoUoavDn+rwYQXzZpcNC/yymTwZqYKg9RPGjWJzm8SWmoNkzB96NlL8Z/prNFmOXQcwxsxY4
4zMXkhVbIHvAjj9c6uEyMCZXJ5ptCXcKfTI3y0bj7nlClfU5get8sNOovDIlFZvf4WK+WjQOGpIS
U86rJ5VbjA4W0lFI1My4LaWbrMZzypLHcb2WYA/P1kq7Rhu7xiX45WmYfvBZtWuRuKneRvCC/BZr
DrH0mkmXYG1QxA3sj2/sr98V0YRiCU6HCV0dmHO44PJZQDL067NK0DdVN/3Z1DjpKcvYzWaTD1by
PtskA7flhU4j/LexMKT30LIZsR+C8RgE54V8zvpLJ16biHPoZqnJZZdCDXQenB7Qxuj3Gfvl+0Hf
K7rRokPSnFo8zcEV6bdev+0+ZRSEs6+ROJP0k9ohuWWkSy7OvXiE0V5K5KTt5smhWA3E4hpiutRI
ftOc7l8+srg8jtgBvAMwBiPi6yscVlyTx8e9S952uz7ezuFGLTbFQBz3pvE3ecoH53xWni3ktpwD
NV0loPfVpagvZ9GKCIRLnN5D8V1uPtnQPGtjLz+PwtlH6/XodhUmynif3+plPE6roQYuGuivxg1F
N+ZXDjx4U/Pr/kA9PcWh6rg/svV8ZgeRVcNCQK7l9mjTs12b7IV2SjmWYpw6pKV48VXm1uyunm+g
GobmFQfLgstEOIqUjcVxVhwLYQpwyYjzWDYp+S83KSUKVCs/JNa0nq21thbY4PvLlXLLiKS4CuW1
9S5hdeU6fXwvM+GTDUC1Czh5MTI/kz7q1p3NncV83U00pCQllZiwj1hlNwQVaiNi/mFFD28Q8zHY
2V/J/4eRuOz+WNG399cM3reJaSiHox5dwvBGbTL/GHTUHj9Z8evJv0r+x/jtoUOT+53Z5eM9St+i
4Zb414hVWXUcgn2z2E+QXCesXJKcZNbEGPXLc5q/L7TlGFtBuY30LX4A5Q2iZUB47FarHaGyZs13
HX55xUfqs080M+PxXx8znuWeu5x8KgQZvs0OlYsOsUg5uC9xE6Z2upncbr+HdkdUZJUAtdyqR5YA
PXm2YITQGZ8ZR8qW00Ar4Mh42gfRaChPCOTsj6x0ODZEAyESpwOe0HJbVlFzUjYp/sAEsBfakQ4V
+vAI7VeUDB3FK30RuvHEm8EUR0v3+guwvdIcNlOOFbMgKTBJHJnNttlEPYLKRBePRcr6HxopHTeh
V96KBdUDRtEv7CRPshYm7ra5tAsIOzFJiByBGUZvAO2KhaXD7iRvr78gP+/6y0K8coxF6QVTOCTe
f2w0kIbxEmD78yr+yydkL9gua2YG455nEQ8uPv2nPgT1IPqQBWldz3K7kNwwuT2AYyKJ3QgkcPUb
/OL8d/LaMgYBDzcNbKOJXOImdeOH3Xy/Qrk6h1AFZPQ0zq+5eJ8/OS7DqhtWRKq0y/BaDGS3mmzO
K3MhoMnfEARYrvNwy5rzsYqrdbX0HZKbiJFiNZKyrp5SubHkswMHoKZVE4xTcoMvoTzhMYrDM/Sr
RwALczlX36lnyCTC4Rl8LcZPRfoAuRCdIa7MkGRsqfGoxMkbEO25SQNDOcjKHL7aC62rcbeYkbaR
7rhZbbjK05RC7FwddcMRExtdbl9wt6+SDQlOhLfTw79WX7Ul8AAw4X/Nolp9L7z7MyaLG8SZr7cX
juzr7YXbz9vH2ys+2GE6zRwmzLqar4HS53bfrBR/gt52EnucVS+tgN5ebqmwBfKhEbHUHsBMPSwT
P9fFDXpHCtwxIAPIxcda3ur+Hvd3poH6FKZ8r8WbqF0f0fWELuzXjMRNQtZHCXniJMWXgMB1G9BN
EU+gG+2g1e8xiRyCY0PVHgnmFsw0ZN/p4gMgAwQmOBbEKfJlNfMnTFj6jkqOT5zdK5/4gs89IrEF
V8i6XhBnPuVIBP8HgcNfrLg0cwQpl7/i4idovyX5Qwnewbz7yXnRMygk2gzzeK3vouHA3JXYM3JU
GSQr+RHrRc4VMTsixgibJXd8b5LftWAhFjqqbzEKZG7Uk1zL1zaxHrUbDct4sWTsoknWEBzVgGjR
AjgGuT0WKzY+3Wngy/DPHH5L34rm0C8wRzEp3actgUx4IOEkTGJBObjD2ibztt4oNfRU8hjcBklT
70qSkwMIadf+jmEydkf2ISw/YFJmmDccrkNhwg6/THWgttn6BLgXt6wESBWrLa20CFVI0BRfpsUt
QQvbXOdPBcMSDCvWk/+wKwNTKE4ghogQaMY1OR0wo4kQ4P2FGU2EAG8BwvO57RPVygWtGOrcykie
ferANJIb/B0C4rJex2yhJzxkeGQWjSNP8k+6f4LHSTk9iru23aJheYYvdMS/kWGvL8HMNBI2tlXf
G4NqdwCVUHXKa1Vg0MZeiFAaU4i3YrzVYjT3m6bAAeZWXGdzp+Oj2fe1wcG3rS3+1QSpoZPPmnOp
gF4zRvWd7ugzTT4L6UNcVV/wkeLZf25Gos3Kepe1zCzQwgqtWyCPQv4aunMWXeV21LdcvYVZPYt2
df7djT/ZrmI9rO5oAckuGIx1YLQQlNL3f7dCWjFwICXk/xu5gIvatv307cKldxEMxXcqW9AnRG+o
OH28FL0PTf0MLaG+aPRg8VWHR55hhnaThUWe9fA+6peSUBfIdBKk8tusm8J7ktmFwmu2D0RkNDvg
RiCBUVQnrA4TAjoqFg3edkbtoE6JILJ+8ud8HJc1PVLE+L/YytxS2vKf2cabutlg9AZ6mYkbvsZ4
wWfZ0hsns1mpLnP0iWRMLQH2PbKPzv8aFt+aYb+hH+tJIHwGNUKLTCh9MTFUa7KI2b+oeOx/++I3
V34H5bf6IlWOogTWBP3W3jNG3JatXeVMBFYow9nGkxHNT+JArY9xfqLJC9J7cYLBmbO/B/QD5+Zc
MIHLXaQ4fDPw7J+bTQChRNrbK/Yt3kkl9NvcCfFbdH2Mn03yKSWfi+KjGeFb3vvkpmUXpAktyzqU
RW24FJdejs5glfTwXSbxja4i4VjHgbOCDF3d2uE+NxT5S4t/hvgnD/5Axw0qe9hTrh6bcIVSFHMw
2zOEQs4qlzZawfWwBaEhsv/sdpm6i9TdynhxIc5q9NML35Ly2SifMP4xGGBeaDFO0SI9xaC4gLkC
mASH2a1mBzjWR7z3G46PB0MX0t7S1adufA7L/uGqwjpp1gJUS9GeGT25YYmbJ26duDNQYJAEPrLH
u+a/a9VdWel0QSQ9UUE4wQCk0nmnvrzk7a2Xl4uBzJVDkR8i79BamfY9l+7xPpt99bOvtP/KOUXH
t5I+/KoAxx3Jv3YiZrKq42OuZ6jC5XHr9G3c79JkX7W4JUl6w496qB8H310l9ZsSruqv3voMqut8
uOiG1VTXnOypxVniiFjNLpZEhATjHQRUlVPALGUzzKlTM7/7LKrT4mf3GavGZwp1E3XLWw7MSvwI
x88omT5k/qm9RcuxX9ACevvB22fCviKYc7bTqx3pfRHrwWNpRK35SXYKhGbpA7raR6q9J8dZRTW3
/eS/enbf2iHnvSGbuyE0m2sHhpb2fwTv4mr3mpluQnbkcTE/E+wDPnaFXBd1+xKDDqi01bCrcEbX
9pXisTnNFweSg+PxKk6JRecgvT6qG61LfBCVtyB7x16eCu8B1KETXUOgr/zlS3fCuhZ8CCourokQ
QRdVJSQ2HExGCQf22PWnIT/PtVMKAxAiTgfy8uRZmQ5Q86p9oFlmSulghDbiG8KfCcMkrRH+OEY9
3+S9ez7DS5Bk2/tlAjlMK9qYS55NcOFCWmJLn29xNijzpWMk+Vpu1w9/ogOglQQaJTsSAlt09Kwe
JqkcCAa//cAmmTwDuUF2UNN0ilnXE8Bt9sWjDFITgGcjYDmyX34xHBVTggGQj/YC+41JMbLTbpIP
Le1HsWNfgauB4NWHtTiR45lC6A7tH9wQeMygbjxuDMw5iBiYw47Vy59a/YHxMQEkwH6IDAOe6Ntn
wAKk2hlxKNhk3RerFs8K1GDP2A8WSbnCeiFMwQDzZO165NC9x7ObL1y6+BwZXE/XwsDKbqdzPgEE
/lf9k/yVh+cS1RCpk92Kqw8VNHYrsuOkq0b8bnXdo9H/+NDFUyDhmz/1PmTuF5kL7rfoT0x/Ze6I
DRf5ujJcqjKC1ObNCvqH6+LozQHCrVpY+uHadB8HTPf5ruymY1wkZ4ncFD7Kc5x+q8lEzkwxEk2M
rjv+A2RcvQr7aKqrim6KMSTEkGUc5S7bLcgrbDxQqLJbzz0GO/+tnuPP7CsWLWPZiCgEXWIpFNEl
fu3WTwxJ+PlZf4vkazu7tO25kE8zV7qzJ8YysBHxabdufqS+JLlUEohaQXZ+K8X74vSyo/RkE5MA
tgRrT/DEFnbqHttqzJez2C+ZfU0VMgJviuY5HAOHBS+cXhpUElWn94UOlTTLtlzNpVWRTAZ5sANF
v76wYTSiZaisdR8bFdaTqU71qVM3KQk15s1XAfM7aO+fV3nTP7vo+EAXLaMnbI8NuGymbgqWVAxg
+/yx72WcJxOSD4bbg5Ch9aL5DvVvIfwq08+aDt51pZKjf80UaSY4gFx4kHA+kSgxoYWfzqd54tR0
uM0zAMd4PGxUAjrPvuM9d8zs03pC+FBP4rqLtpTps7cEPH5iAtrGnkk8RCa63JP/SJIds+khy9TN
9JANIPCPzyYHfa5fT2IV/tb0mmX/yb58cDrwugjl2tBpaf3mhapmsVE9WwFlNJPcDme3UF3qzASa
1Xjn/SY+9PV+Y9viB0rZpO1nkBXsS++rlu5hYKF4rhI2j9DY636j8Nz3m2Ax/Qg6OXYntD7aeIRB
IesTwiX/wLlCi5RJH8meJeoLWfnar42EFe67cZ95+8rbE8TJczAr9kqw28MHLyhrq3ue3GazSx6f
fdMnrwdGA64UckHcOtjSp0jJXosPsQWX228u0TKmz2UnbAczwAJ3CrFQOCdMbWcmCU6CVR5j4UJA
rR8cu8VBBYbMFT8t37HJF8ElthjfR0sPu3+7V+K9Fx0irBqzTT3++OOPOPzUw0+JJl9bhjg88jOb
eZIT3Nf4AS4D44fic5GbkC+gZ7zwa3RQ0aU/EZ/E4jxmyUkrF4af2XqVzD7UAs/FFzYkLIFO1Jie
tlR9TN6O1jld4OJxLvkd81Lh4hUcCWEmiKrg4D0I0TGIDsF/+gdEUhOvFowKm+5wQ18gPJwQubO0
mw/oAZl5nSrItMWJMPFFfCnQDiKReQYfoeyea2buSMpquSWTpiYNc9yTjgqynUqt/K3qn6b/ar/m
5VGFU7vvGLb511lwUv0jTWxiM3mf9+T02ZzbLmm3uLce4URlJcKIfMuIzOJnBhC4TmotpxpMeMEQ
TVwCPUQoKIB/ZBshXFDamJY9C4yKfFTQCpafffwO+UHejd1WCzYAwDJ5JbQb/caX6KpODgD8x69V
a/D2YqIj8zqDcWe9hiVdtuve9m+NZ9adCV1rVCb5DZxoIGO6f2h0yEYmrVJoIigSw+0LDVug8MgO
MgGcOV+zoYFjwmdhoVvKH7sRXHNmtuKBvaASXbzglv3TtgmcfOVWNG999HG9lu1h1oJ9O0bpKbKa
aRBIuXTqk1OTnDyFtaEAasOYhUCxJru6ekTwPMnix+Y4q/fkh+2wj/ms4rFlrOxFYRsrxMm8sSJq
TmGDnRWHzxHyIiFiy6E6qPkp0y5jfmeRDfsXl97c3k5T9LCahAOAYmjZUv+L2Pi8PogiKPidPTC9
Fk5ZfIGCpF0e4rbwd9utKp+JDntbonEBSxhfvOI6F6+0Gx/boJuyLOLwKxA+++XiKYcjSBKczJcp
IxgsD7K/10OwMmVA1Nc214gLO8xQ1wPvay6Cd12744TgtaVlXh1aZn+V679PIfbDtU/uGfr7iD5q
3jl17sgyGnOn4JsgOzXeFzQEFnzN0z8J/1DHeg7IlaojVybl9ppRqd+q7ipEV90jpwNm6zH+1vH8
ktWlsS2c+q2M6Jrvut1zOYwZa3iWVY5gFVgX/KsunzT/2LNHOVzqh4GlLHwvEdRuCrfGMkEd84E+
cxRMZnD02er2FYfESI0h3PxULxwiGmoCrZ4b2Mbf9STN8vu/cmuTZ+iA64aGjs2CuLYX7J6DlZS0
0ZRJfeiJEJtWAm06rQTm0omVgAAp9Bb51zo+L+YHKPVacmg0sI9ntMrJYX2r1H2SsK3ss+81EyYD
8H0Fr5SxNAkgF5Wtan8t+msMDYpXEBPlAHOeauUNucPSxvTRQT6zMBYMf4JiNaUrBy4LxNo3V47n
O3ruFIqTKE5UujNkX8V0EkEtUQi221ePPbkGwWNKs88UFMxbm+iNY0+9Ei1n6G1J0l5BCEDmB92P
4Zv4QLqzTOcXlJiMsoJ6S3F3HNKDkv6ihuA5JTOB6Yq8YGU7pX6QV8V3z9vN8n3Eimr839hrioUv
0bcDrgfvNn+SJEkyrYyYz29+IMuUqdYrs0N7bHQgAYY0nAYsgck1SO5qP90NGVW38raAQN7deXL6
YuL3/vfREh/HcNjmaJalTVtu16/2vzBvgI6a0U5XrwBQMgzLYn1BZEButp/twg76LuC7STmn/Tcs
dWaV6qevfub6RzK+q3ljxsl73d6D9joP7UphPPyhNDs92M60Xa8dOjNAGoGrNmLty2KFWMmJHnya
R4a3fMWUo76o5WllowurHgEGvgKoMt7y0TGEpKu3ssgGipJ+xyKVFofUUYDaKR/U8AAAISEN0dSK
t9PYnpRwH5kqJrTH7m7JOI0fTh65FkD25R0kj1PjfFCtBr1B5GrDWtbfmujzXYjWTTXFjmbUHQSJ
wZ1+NmnjasG0JTxbO4Wk62abSFsRodQ2qR2dPwACj4qHX9iHtLWk/W/DOuTTZoXEv3o0WK606lJe
1hmmBSAvlHir8vyAcTluFi08CXdVI4hYC4GTqI6I+8esZs8E3ux9Fn6MxrWamaX58j4gQcrjuw+O
kbM0Z60pEWGiTa+mcDIWIgSa0hXOdh7BOoCASEIg7sKzJX4qiXGBjedotQtTtHKmypMVAPzcZyiY
kROtmQwkynq1GqEuLX3C3jaKxfPURj+58J1MMz03nH/LwjcR9voHisnMDMSNWG9mFrxjxJGRjLVg
l7+N6OQjAzjcE2ijW+VFpaZRGZGiKajVQ7E4cm/swuZSe9ch3ZFEWRSwt2H7bvV8q4D043dojaNV
/WWYJAc3giYabdjPqk87pKBOsslH+1crnyHbuV+/+w1rU2xDIwf9D8plKQY2JZZJ4UedDXYwOY/j
yUuvFbJ28b0tv6DyEVAd/RZgAefBXyWu+Acm/r+0+4twciuf/3hkD2qzhzJYKEetOf6uA7j+883v
Go7P79qPT2uQ7Yh0zdj/OLWRdQLzbDYFqQM/bfAXBX+K/xfBhnsAADgm5j+9dwPVVHq3hRn9r80n
T3I730TR5tdbhkjf5uYav6TwPUTXGkcrK00WNvUGj7IHMIgoR2nCfbDnlI6dgdf/KClHbEoyqNn9
2pq3a3iFMITm7VVgSYFf06p5iRlm1FXJq/0tVZcErCF39ZkzZ3Ib7zx9Y/GtIQ6FV22ACcngRScA
KdfWvUS+VRk6S1u+KaETo13FVOe5kufOuk0LcVW/qOJ1Rk7zw1xEEM5uonRl+BGMl+Tot9+L9HP1
+/CNju6+sbzHPQ2vKW7hx3pR24Pdpxet+ND99wBj4wFJSy/ukLQ0Z4JaKPYB9j/5YqnVbETtbq8Y
FHszLAq2j8fgv0GZ3FrQWXY/R39uvdF3k7IFeI1cx/z6FnlH8GtH4qEnLhUuL1aBizVq+f/GKJP6
QrfxP8KsLCbHkWTZNdm6NM+sNkK+O6KNyVAHcObs3XZ+YJd+4zxu8QpJy6pcqd0q4Q3jH6TascW9
zJPutccyPYXpaczPonbyhTOOXkG/PvRrGl8bBqAr8sh6HgSMnJJzAgu++ZcK37hqsSKLXwG+bpym
C6PR7qdTQxDiY1WkZ7U+juK+bzdqta30XYGpbVmhl6aniUCHbglwo6vqN53Kt2W7s1prXKn+zqOH
L/YayJrZbij2n/+Pq3NtTlVLu/YvogoUBL4iiijiWZP1hUqysjkryJlf/15Tu3c/9VZ1d1XX3isr
JjDnfRjjGpwawS6WcW7uRsIZZD+ebO8VEFxPW2IK0SH9TfxphUppAtAAfy3Mdqv65vXuan+mCmLw
U90z83fybIt0V5n6bYM+9ABoVj9XybyN/TiF0Gw9Fj3OeXX/rHas68i/QGf/PfRe03u2DRtc1i3t
s0oPcr2nBWFiNPyM7cKc3kzjGuhQjY4l1R6L0qXsHzplobv8y2O8V6pdqW4f5EM4s8rq96kFp7jg
5l92k1UAPCvnmkMKfGjqvW7PZEYqXDWIu7caO9ml+MfpUv6jy8sCuUlo8XRWKskvHsLAs3zUqPHn
D20XG9BNFvdu9aAq+5X2SXhi+lCd3nRSic6KfTgbUwDC2AHguc4fKYnZUNTVYj3hgBzW3W3FjZWp
zMVX1Hods3H5+AxPWXgypSNzcI5QXbV1bY/AgVOzoHZ+rKcg5rV99Q2IINe4bNeAg+3oeZH7K0sq
+XnrvvmjDOlZlMWfRFOs5O/e8NKc7DwvMYhX9NLBCweveHgRYWXPE+qJ5Mx7GGk2SyBgYandhy51
qYFDQnVjGwYqveVsPIJWPVT4iUbUXVaHdytZvA9yDOPiVwU0M5iP3OrtFpgeaWHfGYBJ9jlo6tzJ
TX8c6/BEg/ooGPkznLFg8kDeIESEkRgFPEtKCngwerP/FkaMC6ZP6xYorHQSVJXDonguZXdGnC0d
AXGsOZFj932rHFhtTc7T9jJOzsoapybU4lnmV/M0Xj/giunrcLqZ1puu8CRpow2eu8tn/pjuTG3H
aHGm2UvKv1XITWuXdNqaH7a7GZF/JKmk+wSRG03osmj8pcWyKiDldoXftLiQDnpos0O0I42lYG+B
awBHZ7gG5QXAFCY7WjNFdawHpWO2LZgwu8J8mYvkK4H2zbHB7hSf6L4fXG/qY5sZfsTZJBC7UXFV
EoHYfb6yRuPszzjSizDfKPRNQiI5gX0MP1DRoJ8zGaO480UcuHUmCANGQJEh2tUUA3HhrikerRNT
tcSSI3/sdtn/1k+kVLOdSUJitz/v5Vd2/5Y3aMie0SkZzg36/PQaoQ/UmG+LFMR7up+vcv3Pk2yI
fzjCuuwwxeCwmeTLcv/MMBnMZQIV0qPa0zN3shflfk45n+0BCEMYLFb9L3nY73iBFnhN6OX4VqrT
HXkkVusD0S461CEgKjzAuocnIk3PyvSUSUdod4qyrDZgd3tEiHYwHOvE5vELbgguTVLLgnM+XE3K
XfljlD/S+LP7ZtCRXemeL7QzhG5MZigmLbSl+EoxNYPqUZ1eFcID+HY/YNtcmvOMLzCHTE2/DQNZ
SP8egoHMbJzKHSE21AicFui2IiK9Qrug76g3IUQVZV6q+D42BrEH/K+yYRYNVEHZFJVYe/Qg/zlt
wOKim8Ay+xndrbqam8zqle9a+e7ZRS2e1HaYoIUEg8E0EgycrLNWWHlxsj6kVdWucO9z4Qkmn0h4
hMon35fRjZlEY65B8o2bh/MY1qQEAYs7m4NwpWU5KbZe3eKbIGzrK6NUZ396y7qrqVzk9szgQGWI
Aeeu3uHFnvd8wwQfJOLb/ndbE2AoELxWcks6ghaxDig2Q3pm37221lFHIfxGEzEPZJuWu78DtzvS
5oBExXfbXo3CCsjkyVwKzTq21a+sc1qk1exAK6oxR1vlmZMRajVz8h789UoNXTl0Z50r3O7qqgzd
R+jeH27yEMFG+LYEfUe1HlvezxATvLpj0MAIokzJ7BSJOkZCi7KtM/H6AfmtV2bKwXgNJ6euOaDP
EqHS0m+s2NbL5PuWjSBTYbnnAVLARINTA2hLdMSpoZunKDgVATT9EwNvqhRfY01cCfErY1GThDFi
ggJn0jpf81kDzWi95sbev4P99NYjjoJgvyT3A5xKLrVMuY4NPBMMcAjhq1T7+GAYS5x6swV8BRmv
lPwm+lBsnaZPPlXxgeWKGRwUBqDLMoPbjiXOSzEmWsi/8N3u7yxclCOB1SBtC4/ffF78x4/4HDzM
iK6r1rvlsV9Z57wDbZ9oO1PdnSGpz/YZZ1mzzznp7NogaezM7qVS90xRSCDexsSB3X1EDtoGsNaa
CVi6JDCsxucqXo3mhQd/p8si0YECaS3k5I9qfrGcZi6B2AoUUJEsX5SiCXEipaAU1Tql4waEMy8P
uSYLA66icXj0h9E4LKvM7w0rW05Xk8dcsfrWP2dLtdtOZ9tJ6puNf07J9pmSWG6zrYS+a3rIhfXZ
9lxtzelFTq8llGaOfaZtgMliwWV+9n/V6C/H7hdJhKPxKSRL9b6mVql8dOj8P9i3r/hnPlGzNOeP
Di4ILx+kRE8BQAnu6ojBUI0vs2xe9VamXurqVv0a8oe7HLjXB9bX60RfS7N1PKyDfj1j9xQAwXch
lYSGJ2OyEhFgPeaiI89qJx2H+5GDGy7AJ0NCDPrjVNwRaKt43zDoI+BoDoa+c/aTs8bbjojmmRBX
uw4qQJPn5NNUMekc/lRW2R0Dnrd5Hy++6S27x6J9wi5Y6Mkyx+4cLBPSnDAHewqCNdR6LUNlv2MT
kOymjIDtpLCPLIWvCKxd/v4LrJfZn/vsT4vpqP20jgHsbxzh2073wFgXNFsP9mrG5MSjwomZlCeW
Zxw3rNJ+tfiFp7SOMoxSzrxt6mB5HbGuJAsH8sjeNf7+Hges8L9QHZmhYPTsRHjJMZ0bDP7iTfIN
hb+LHSgZ6Lr2Ii4Bp4DuV8M+AguqnNMJEVmH3mJtyFvO2lDgSx8PD7tBEG+EZ25F+h30DYEiu3u4
UD38hoHHEw4diQ5J3cHqHJN5Ufvi23F+wWHqoAkeaxLfGEkSKQ82ADAA597UYRuHEYfao+V2FJ4X
iw97jHlFgBExhZ4Jdzq/lvKD5G6kNhb/+qV7pf2Rme3gXR7I47r7TMfus10DfyX9mcV/cY5MFkpg
RxRaLDhH8VDkE0DAxHexliAdfQNfTUNijKNyTjmRlA53FJQk5k1caoKc/VjsocjgK91boGQwjs5e
xtEbzIO5Q63qh4dB9aXa7xLAwdget/kcGz8KPrKeESCBPWhiKlAhNbYs55fle2s59w23X9M5DnHU
GG2jm1ZuWAqGGIwOLC6BUV/0x9WLIV2jeyrRjB/T8owXyjMSD5YNYqXEZeqOu6WsXMIBEIdhbVHm
VCHHRjvKnKnZ6XOhtF/kqWEOGIxvhEyd9PXlk7k7e259RRYZtVrpD5XIqDU4IyPGWt21S64yw4V9
hRR8Xw2Hcl4RoejHVjMc3GqOJiEovBCESKJvZy/bu9rsam13h5LxOvS4XZALQ8ZoMe6vpDu3y4oB
fdMLyOg70APIKL9obLvM25EiMt43ZoIh5LHB3SAnei5kxAPCckwwOicCQwAyfPCYOJVit3NpWDHm
ZxUsAiNfq2BcKPO0Wus59YDw84KQh9aBjoL/cMVTGxO795+wH+6Bl9CSw+DXCaWVOVk9VeeOiHmu
+zjHeawpmBcw9fg2HRecOyGqkLPo12eL/U+KaMoU/tAShvHC6PlXjPaAtaGf7obYTxk+sDoR/jLo
mGwtWEerp2eweCprapzH9fZramvKC7uDjR9sWtxsRvzz/M5roTvBw8d8Hog+mSeOuWhnh5nN7Fqb
l3R40LnwuT5EunkyiIWD9dOBa8XoA/6IfE+E7aDt8fw14vrFt6da5E6S1IiTm58ZvGiM3I8nGqF1
vaiHP4SajPVR5xzMw+PsceaZewY34S1ZNXTto7A8qz9dcpkklwC9UHcpLJZwCxzgyraTtgtW5g5x
5/ZZ7s9Vf57SbJeXcNGv0uoPPrwz4HqsJUBUVF+vfYa8nFbAj4sAadtzuuMztZ3Hs8/zNJFWBmld
/DjuIEX4g4Hdcy6iN7hp4C5esR7HdAtf9xfcH7En8E4kbQ3+FN7JOGFAtOo+QRrgjFoASClkZyTi
7QUmYseOzZmptUbOyCAOECKbAnvySgMMaLUVutVzkx9zlV+6Uu0rWn4Ti+zRAzhR2nwhfHVvvzTL
+pG3l309bqHlPb0F1YdIndY/svCjDj8G9ar1l+lcK/f+vDHdgTHGnZn8DajeQz4VMVgmaxLbClXd
WXOi9LbQnATBNfOBc7CD7Mk46y+UENw8z5/gx4CO+tGGH2Z2mwWXWWwV8ZaUOaRZ95c0yzBXesRm
AJpTbvd/ssUncGYylAiyDrYBFg2qRv8hbStpWyvb0l3IH4t2DqzVZtPzXJh/2mBfLxw6Qe3AHh/v
gUSm4cLB1zjb8UnfG2No03eLPnwt5RteTmR/muT9X6PE+xN0djbOO/tODf9nEVfYPL1S/JQsTDro
/jAucWZhY5o9PoGg1R8m2+rwA+kZPh6/kQVzGvWuvCqNlVqtZtXK/1ItWAWeN63EzpGlktleOvs2
CuT2kpn+sGQ9Ps6ZGqDctOVlnnrycsFj+/9Rp5gzQZ3SYFYr/ygMUR3kkRCmUdCc9fWieRGy5r4i
ndgCjBFi4N2TY2hSCXEG4dpN4kVfz/pYacdh+Uly9VTehvygxPf7U5AC9rhCoCWRqfxJir/F45es
ONyvaujEPAL6Dwh68ppv/fOaZpfJeGrO2v1kRoeUDdZ0O8t2MpB15TgOZ6YVrW9CHmp2tIXF3MjP
uQ26kty8QHDs7qOTraN4HejoKjaATPvCC6TNbBDT3Hg3UCMM3vQ1z2XaOSqbshLTTt1mBLA3q900
hkezNb2/dv0Ks9Jt3d6sBhK12jNg9TI5MMio/NS6yo8FLiByfjAFLjFx4wcqEDYn/3FmxolrT5xQ
cVSNwaEw+SxmQAMl15jnDKxyT4s2Edo4zWLz2U9ADKx95Jg/Wfk3qX7G5nuwuYbwnt6PKfaBYXOp
H8yP8dgRKgExRLtMqlWtbxgMkreBtZX3j6aQF7n/71M5Dou7tvSSpwVLCLqa5fzk+jW6KSGEK7i8
EnqYwnGsnoadYIXPf5PNIbBxbkPwAEsF+iIvtw36FTxmoz957DyVFRw+SB6wr362eUwsuRafAB2L
LInsK0JOlVca9GBjaChVD0NDceTbB4f9/lr6wwePAh/mvw99jwM6s8jgFCh+y4cXTzYoPvRa/Sys
2cSyMJN9NNp1Vp3bDqVCOd33I1E15yK84UEsPW0RU2DEV66kmpoLTxRIH7KdHgJvhmwYYgp5yDqA
GhI17haraPqJ2UmmupdEVg1GdeG652yOXRBBe65Rc1Xmq2HqTDJniFcqkCygWpo7IQUXx0voccMb
pLBINOBTJgMgk7xyvgOxvCPNglw/b7eMJsdnfu7VC9gz8sRCty0hT36eyzmgMbaBRSmgqeXcpbNQ
X52F1kCQ841XYBbbvx7S+yeY83o8TnXsnALekiZgoPxW3fJZgTolr8CWWl9mw1x9HBLjRN3xuqvq
ALPWOXUnP0r582m10Txt5sowt2YGdKYDu/GD0c4DfYcRAel1OPjMtAyFKT0gzlNrnhAw3C2Wg4gV
isIn3piEW6Je3/FgjE59/srHgKLvyG5WVq6t9hENf2bm1w34Q4qWmOhx9kTl9k4ahb7Kuq8w/jJR
8yMPNj7kkcmPPb7oZWSOTw3sLQSAKNli3QEcDJYI4lGD92hrCekIYjgRfhTjDoM+e3SYQKSMYBpR
IpfgxCoH+z/fHQr6c0NsXI/HZqn2bhWvO5yA2eYtFs2WtXmYVqcmPHUYzdVTrJ5k6dg+TxgkP5Ts
I47+6qG17J8nuqQSZ7xsqdocqQQVTBTvsMgrnSdNOeFE8QsgCESXZY2oghdv/NcbYYcKsOLGBomQ
AYEWSV/MKoigYQsgGrHJnQ00XvqVzHokXAEqQp9BeR2S5ToWrOXcNzN/crlPLhj99eMwvT3i6xif
o4dNbZjOUSAOP/ELZd0MH79uEBwL/ZCkBwqHaeXnL2/z+PQALkSNw3qEjaGeeBM0UOu+34z9Rn5s
JjhAJGws63y6RuIa5+uH4laKm5irsV71gRN1DpyDlxWroTuFEHdoJ/MC2SW5KjOnnzltsQr7laau
lAeoNwH/HTp3aZGMRhQcOo3QfT7E6KR8ZUKjzplJIFLBgFr1g+jR25Ds8XoPDJclhnOXSXueTE5a
cvgFAizyh1lvo+0n1wcJvjpz6XTYqewtauJCI1gBCYuIQlFnoKk9HBuQaorXw4ewJJf3lbw3h0Us
bXl6ueOr57bHgYlkXvVyqnpjFbcfjXSp5NNdOyBMaCa0jcvCXDCXnAPZJguC+cRe6hk2btNyPWU/
P6xLfd0axLb481VJ2EdyFT5Nw+IUZTTlOCkKYhMb57pDAj+9FMo3H77nLYbm8iI1KOSAEJdI9b9g
1F9taMHfPS2tERxaNRCt0aQ5MwbkOYN74pThqVRPuXqaPk88mx3YAAeGbW8sgWhjEPo2J19kPf2r
PyUOgVkdI8aWup1IOQJklOe5k05P/YhSQPKHyTbTvH7cLFlNr+rOmVSWme2mAYybE0psWbqms5vJ
SDD4hPQIjfmcR2uUq8z3gnDN3HkSrjmZ+BuHxxK3fbR8zx5FzDifqPrfCI9WuKZpn7o0tF2wGo8O
QaDPziNvsGk3ieT1d1/qd0CZKSngzj382eDHoBTMXVSI32Bd7DvSPl9KRq3wyZyZKltdEbdjQ/6q
3dRCwYjFbhYJix0CxhiZGuCTUzk5rlcZYaymt14RATVfgY0yitU9cp9iEFYP53t2zaSrot3C+0dO
7J/8oY8fFXUWgW+jbbryDiQNHvGn+xzddnRB0Bzz4pwVVx1VrB0E67wX7FZsQYsfUKBlusRHg4Ce
WW0ERmTD7xdsOZzhfH7MpaN2y2yjP9+Dc5lye1vF9BJNL9qEhv2sG2fCLhAQ3913tOqvO7l/1cbn
8ZcMyCmJAa4Qn5LQp+3pF2nJOTCKDf7KtWKsG4rJlyw8nPl0nhl5ot+o6OFuS8MPyvlz3+717ABI
hNUBYJfxmBjQJA7tdPUwPhDsZ7VbjfNB/+hQsWe3cKXqmz7cjOEmfLKymbe1y61YQXbpHIwXm1Jd
qwspcgpaqn7ZB0tQmvoMKJhY2yNvSXsXvcu9XCevmRtDqjxlJvaeCJvwMrH06Z5E2gtQ9mrTAXRq
z1VwhL4MqBTfTdMgs1kyARTjj/SDLDWpONHD1a/sjUiQV8WLNojeGARJifqxQ4AGLW9L3QIvB1cw
HmWK7uQCPZMeLYcc5CMUDpo5zmYz32RPXjGnxKeWg6ixGWXPnmtS5mVCwCqPLwcE7P3lFkjNFi2X
7Ov2nDqkQUD/N4ozfKo7rR8x4NkciiepRNh6JhTGE6/F0803giFctx/mxaBVNC9TTCV/G4/Ioska
V1lKoutj0/UbfHzVKtzrtTf3EkW4etqIbaYXqh7q327YoGdWriian9YzP3DAVv1BMw69AQvyIHcC
meEeOVrAb/IMlSRIWEgxlgZJQORyaFtpwSEzSRZsiHImIficOHElEZtCgm8Kb4T+GPl4bff9cSam
fkbukZbRBX8C6TCJLsCQe+1jRgC2euRjM3Fp+DwN+lr33f1WKYIpC4YQ4c/mFIDcYf2Z4XOk28bm
hHh48ZjYM5S3DGQqAbsB/zRoC30towyRV/0X/PF3hNSs2oZzCARgAKJ8o5eeqqP9EYdx3u1Tu8sP
MwXa+1LDA/w4irREqLd3sSlkXc1Ip7hCOGEGxCIdkyCMOZxI0Ah+KQmnoxXdmB1zbyfAzPKdct9L
F1QwZriZ5WutdrV2Lr8EMJOXAEaxlmPhNvEaFO694W3gt+rp+VbJtzB1VYYjq6YDNOgmKssR5nUr
Hf0/5POG92x798pEmCze+p0YzE9wggqgPXb66EujLwd+gCIXTKCyHRZYoXnhsELLXMOZq6PODhze
Nnlbyus68jT8UDuKULnd3bv9Q98/zQPD6/LSTi/3KQ8449M4/KcJf6fdX338/g0twoTedwvGtsD8
B6+rWN+0C9J07slBevqpsXN4yzK2Kd6/q01Ga1F9TDKRgNTYC3lYLkZuNHfyFCY1VAqU7ujL0USL
0p1rDJ+X6WLMNGWytoRSm5UEqZuTfF6CZjLnY/gfXn5uBwapQxvN9JTMn88N9RLXt1b5IAVPIZ6m
+Cryb4kLLUFTNiepri2ucHrU/tYuMCzrdI7a30r/GczvPPnCcihrV6ioLa2oKymrQEO3RCVZ48XC
0Z/tk4U+uw2SWDEGyvc/80z5gMk/Vn/k2R90Y4P5eYdqrmIch4ih/mbFL701kKBZd4Jxx2rXxGqL
Ae/lcVBHvy/8BtWCtGVQSHszLnhy81o4GnR8QUgzZkt9thzrZQ0+n5gggrTtf0UZCb0EByT3nPRJ
UFw8+SYoLl6qLx3mwDaewq9zySbWuVZJeOcqeIEEaEajcHVHZcLyTl8GLI/g5xQWwTjprp6J4HQr
UtdavubMgTbWH+nsmHHR7WDj5TKShz1TiXAiSqQ42GLtWzLuIh4tftqNuVPH/VAKul08sZlE/PvL
9eFEsJ+AOIcrLV0KaTAHfUEoOSI3CgcfOs9rc9fWsMmY9y7HdEt+hlwseTLl8IQ0t95w6mcYx2rA
Ocjw8XFw1G8Ak/dEByyn+Mlq+K0iZByjjAHdqfdILI+drAC/bf8q9d5EP1csBPVp3umLqhUE2P5F
gC0JKkO5v5ogaNoOKHenVj8RDcEbPlaLrSRZLbmDjxnyKzQ1PnOJPgjAMgf+8z9TPPKZaFDikDEg
Yj0xHzY0xJbHx0ww/urpAV8lA0R5pUwcw6qvzPcYF3X4LiF5nJ+9PdjhsBns4bkV1VbswBhi0EjT
wg4B8rP8V8oF4giJamlPdvDNrbiZ95qFqxufSAeWb1xBxsIJyljxhhWUB7Ixrc4Uzeue/w6MRBvh
1K1wmnvcd21md7E3EXNgNsH6/GngKuN+p7ggtlNoFzAH8iXRF3X6irU00QFQoOQtM6DCyqXtAyOW
slWQyCC2POjhAR5LiOpEbJlK5FPMl8vDJ6KexMX9K2KeDRdVBJO4vMWuROEPOGknjTtCH00sYKUP
Gozqsjok/109mq/VYzRsH8uiPFb5mYryvlAWKYutBwu8w+x5ILZG9dqXu0UehF8n/cQvgWOnw0Zt
oWGe5uAH9/x5bThrz8ususXJp7wJNaJH120HU2zOBoQBOVy5Qtt0aF4wtyUCaZmWWwj7hLpNU2bf
i+ED7oGs/uUyHqU9vOKKv55obhPhly0Ptza7VcFlKuaT+V9QhJByXrevom/K1omy1UQSvYOGApxo
W2mNf4dUQLwAa8z0Kk4eiY01T8FY/eBAj8WmhOeATQljfCYRpHKz24P3dHGcf3tHEAOgMPtdFqAh
Ombm6T456+1FKq738tpmtJ0enB6p9pLGU1MPuA677Ir5dFxuZxabq1s0+1iA3hVi+gjDB/JglmS9
SHxhBGz9ToYPYgKIQSOs9x6Aans5msG5NrD5fmhVWDyGw/5BegS7Kvyih6dy8CgZORpQ27l1umYe
jlnmXao0NixOwPoqRpvyCosTp5LxPJf6cTHBWVSLszAH49HyEcVZiAM+nCf6UquXaS+wjNiFKNRn
uOtXSeSi8KinG4bP/tNcKPjtaOHXpTqXdPCyTLxFEFZgty9zdr35Dnp3iNdNtnk2G9QnKftVpyy/
HvfvIP6r93/H/i+VdPBZDz/smM3PN2+pYICNCPOltChWBqpWIYhgFQjLD0FEwvHximALlnRVb2IT
N9pKatYNrme7CPdThbNp22HxhRWL0J1r5X7ASax8gCPGpm4TGuiOxHd6xRRk8jNabIFMcMC+SSQB
4OLPOv3zjL6azIroQwufeAVUDGSrrcqvIdr2z22iekNDssRmOmw0mI/oi3xjAtrEy3MqcM/oURPs
KvZNVemxS81s7LI0aTE3WvAZH0p0tkJjpJCN9/DCBaZCbsUJrAQ4ohuNgmTDHyzuqKS2JbtrlEgJ
GtgUf+VcnnBRHHTjkPYHMLORrak7o96x6WIxASb9rQwgEqu13npzETj/yqNjP6VnC3IErPuqpj/e
jkS47XWobSPb0Qbz+hZGISFcxBgiziPKQ3EwitMuACvzP/RgVxe7ZC/xc+MJ15FKbci0Q8/zGkHk
U8d4OCkrx1r0GNFcHalfVmXkEmCmYOcu1+m4VumkNswf+ocYPvCfBF1lg/pu/RC4foYOxBDRx0af
EUm6hx6/5kjQimVti4EV8mnSHI3m+EyOmsKxALd8J1nPdh0o7kwBqb16lkIMncxIHFiT0MLPcbrp
iUQ1vUm3VWYYoP0OqpSNxGXpDq9dD8mHrXkmu7S7ti9cY4Cdtzyp2CbUd9TgkQzmTLlk3wQPYr5p
rf2eJCoSqmkkjK2a7xzCNaoO46vl7UcLm9Lj1YAzH+pvfJQx+qy6g3R8mNdgiij2ZORHCWzzdAfd
gV2Yom7MYfvD0Mm0u08RcmXakcG0kV+6ibIMmKQpFA8Kv3REoYIqLFa18Q78epU4LWAe7fogEdA4
RtF+7Pd6cBilM06eF4bnvUZO7GVUn4pMRPQwo0AM7sjzStnK0XYGAr3xKIJGvN8MPGhwbKrh4hok
tw8EAiadFoK67ezuV4v7uI9KUlSPd+3Y9yeK5LEkUeXc2z28NR4YZO711CujbQwdZ/00VoO8msgr
qVpJphMFjoq9/eEssYPX67peg9FizpXLbkKFUviwjIKn1Uw/OZlg1a/C2wgQZkokxrLSSCsEtuH2
uquTuROsZeBqs42SeMN8+nQp2R8WlovV8yliJ4AtIshP/ivINxi5UynER0k7ls2xWwip4DYilaHY
jbJflX7OuF7FRudJll7u7pGfEzEJ7RiMVLPJZK/6g6CGvuItqAmpil8qkwEZ0aIJ/3l2v1H3W0V/
2c3P31MXEjJIWOoSx2S5h3AkIGt7pQROWDgPXVjrR4LTbXK66FlSVgCrZvrqWkbRtcjdFnOhfMQx
lYYn6XlSpeNbCaKkBxhWrRhGvpk4710/Ii+hOACWok5tKsHMtJl6tnM2m7z/2SKGHmVxGvAvjNWe
aTJPHLZ6pcHmMvMe8ka/2+gCEI5AwFtUiT/gAGoR+B1RvxWIC0h8n2Pop74JyCZzpKScG9E1Iq2c
fDIbgiF5DSKrkw0umgH5lZOAZkCaLjlwhlVJiF8aHFN17xxTFjjTLVLMUtB44LoGrJjn1tsJY8Qe
/qHiHziKDf55a6C2islG/8MDLZZ1IQrv6hgDIV1AnpZYy7nd5FTmxA0CG/EZlRvPNYxH9Ky3JtoD
jQkA/kQgRoX0g/kFEOrJJ4FT7+8GfDqdUSim0lq1l77M/hsgn7mZ/BVW4S8CdIq7P2Xr/Fwqzr7r
1ulMrHq5Zx196lDXFgPDKvzXFlZu7DvtXAVaKGizVOGptFw8GZw1F9O8Uf7hPGqWOMDkTU/OIzNu
+xftnDSXcNF9EUjfoZlur+b8CO4dOdob954jRTygsvpBJeTQ/zNYQcT+Tj4gaIIp1v6HpQn1ARN/
+DkkzzwYPtkg8ZU/Nb911EvJd9AsTEFlGe5iHDP8fTJTkZBEbcH6Ip3FBD1bwbxsdDf1PFRLW77X
CXMHZyAZMyZD0KLqCKhc/zQfCBjSePNo3HcOBVnQCpUy0qGYs5bdth+OothFtblGLnCDKZQieiAQ
EM4Ysx9peUNp/4YmYyR/pb29mUk3nX38cszF3rYznG4pm9tm8Nth1z/2lIjsLhsb2qqD8I5/DlOD
BFfzNDVPkLrY7pNk+W4gQroEToDFDXonBMZ60S1xfEnaprHLFyXnwSnaQfz3JHNTEAIDHeSLH1sc
LvYUf3RP46FG5LDn8wS9r/9BPJIxrPfDbK+3+3t+aHpmczpupurP5PH1FkDV2cfYXofHhZCSWhWD
mlC1Q3WfRLsm38VAO3RirU/otGIRh4Logd6PvV+UrNhwARCcsvSzSi6ezqKRgFOqbyZzUMe6Heqb
tPnu7Smsl2HzKDZPpn0Et3gEizL+J2kmQDt9SltEsEdJQXG+T59+NP9jlH7tNk+KB7+ot9E8BmBH
osO4xjCkh6RcQb7xjI5KI2aanMLSvVbBlapg+kUCsqT9uUefzKHyeVIwDhAjT0ypqfSK8OUE6sV6
J5m6VbCyfiPsPiKxE7MRrlzSjWkX8XSSJUqIm4FR8MkudUFQW4Qb9XU0IEPqoTlpm7BasCTQ579s
EwZ1j+dTFQMQSnMONlKt0Kzw6xEPeFityxm4I/eHmhxsNoIaBJnRKJpGb8kfMPQrfwWBvZyHbyMs
x1//PI7mHrkJeCtF8iKsdKZfDwtT+yCAkH4ve1kSlZclETo+UFUsie1i1EgWAaNPHjZBK/SAnKcF
yjwLl14Bs23JxpLXnTaWAguiMTShe7CQWpvUuKB0JzoL+zWzOCBBkcYLf/JSj4I9YVuHcQwKKkyY
F7MJzHJnuCyZ20VEmWNZvFO1tuEv5aOlTzHSxgxPfpZF9g0qobk5b3lkuAgIsmMwyMCoS4B1bIg9
Tr61iQv7GQFJXjLt+Y+gCLHDnY3u4GvD7gnI7MV2bgwBfWc2WGTrZ7bGkA+SrhGb4dJ0K9P96jFU
XtSJSEStpVtnl/Hx/lWyGgTgwKrpt0L4OW5HFG0PjNgsljY6oCXT8CGwSfDutGVHQi/i/dlsdZsw
wIr2xZKblfpcg7+jWmVPnXhSMiTGoCIu8eFfFdYs2b/HDoTq5tQ8yGmMcxcch/wIANtpLdSAqI2J
xeHnz0vUv2RKJldY5eEHcEA785SBkFBO4yBCXjF/kxsQ6TZ5EdnrEXima2Yth0W7pkEH0MWFkhTX
bnLtqo/m8TnO+Y3ww1ENlx/OHPM+Ka8LhBoy/aq0hVoQGbYebaVo+8g8lYag2Dza9ZM6cBQE1Cfn
Srw2NsV4GGir1UtLjG/y2eh/xuKrz7/jO/fHusFZW4gogRSIiIqw0MXikmMfZ6kwfPxFiJhsCMGD
Iio1Lp2bXzfbGaXoFFumLcULjCtTK4zmJih9tLUv35VZuorumpXwXQ3zJ0amp9vBSCA/weBru4rh
VghZfHJkPgZZAFI7bs7Iqf67mIEsUVVOtiCdqh/XQzoHR9CWsDnz0H/G/wMrlcu8cyK0qAV0zsdz
PWabIPR608s5zFtkGmgoUYAw53rRu8SQE4k7rLQFj2zAelhZcinyivOuoqQHgjLIJDsS5Hr3PRYN
qMlmYNAY+NtIGAvpg+Ewp0FSnAikkrNP5OSs8l5fBIc4X4SenS/C3BhHVwOc5CINRKvuuJPCCMDo
QiEpsP168NyTqWP6EPmw+M+YGAY+WyssteCpq0MHDkvawUJ9e8u6cWPQaWzG3JdZtge3+S2qv+n9
Ex9i8Qxpog1LhdBO5R9JWcjdmVU1WyQRa3x0pZCx5g3VKfJRofQiPRl6MDePc+SddcBJ7VOkAnA/
Kx+iKvKH8P+Q0KMrdESuDe1xLYKbcf9s7CI7Df0peYnNjfJMAGrz3D5ELEtgqeQuPKwy8yyQMN9h
8qUYMHVuiDHSo/Lcg6DmM6znZmlNUBisMfaCBy96YtL8O6YWAMopTuqpemrVUzGbS+GqSs+r+awS
js2B3+HLfwYMBP/ZvUUnY8obGQVbRyLECppGtuZlaXnMsvXCki7JP8AESCeBt8bG0DPaU2o4jcLt
eyNtZhJ+6dV3bHyrwReYhbDYkaeYy/7/o+rMlhtF22Z7RURIIECcAhKT5tHyCWGXXYxiEKO4+n8h
dff+dkQdVA/lki30DvlkroR+MQfI+8SkqTNP51iJOEA/AGTwMhqLAUDI69HE48TRNVg6/zH83sXL
eFG5tc/PZHQ6fevvVk5dL9qzvE9QmzhYfPCVX4b9Nh0Z3rMPPJEkP7BMMBScmwKZ9v6DZ43bXiKA
qGBKupsRR8j3ACxY2mfRalIQgFyzlE40BIuzXFwS6TIkV+mpw9hFb1N8ZrSbt972KDfY3XgPn+c6
OInJoXps3TPjz7G4kE+Zv5yeSf6jm0VzEp6GwoTzmC58ioMWb/lFCJy0d0ge22TDXn+mGrWZNIJb
aweFE/eO0DkJuChsl+u/GZeNo+wfJ8phrhwQWUftLuJqQ1PTFZTPpBpD/sIU9PCmJASH/cWAHyOE
9lHBJbAr9k+VNIjLjiBc5eKnk39ujM25bOUefbTlWFlshBW4+vFd8h/rLFr7+huGWrYuDB9RsyM4
pSVweVaF6IVCpbw6ZvQ5rOYvyjNYkchMZfPRrevgbxz8lYRfsHEJa0UdgDmwy9yhh5T+agFtKXMU
dHbGBp+JdguHD5rroerVesmPrjx61P9IdpPZP0Ylb9NkF8lbwt4ZvhY9MP/2HNAen/u/98cxyw6l
OsYGhZWwIh5LOpy0ZDTR7R9aSWcPz0RbbVhwid2+n3FzLz4PsdXHfIPmg7Th0g5d2+7hl1j0wXhd
7cWf0/zw9BJTTXbTZNdxa0/3GRmVS/O4qtqlQVnwOl3SLhVRRoT0aBtiJW3WUrPus1VDPIZojpH5
NlO6cEk+ciobYDm4SQUEWu+aK5RgTdaDsmlTDoc7ul8LDmQHOAeT0u1KVyXmLHqFkQOTh4OFyZFR
buLViVcg6svm7LkKi9XfI3aIBy2x3I3mq/Dp2lDmfd84QnCRMSefE5qLOvZfwjI7esAHaaOdSMPb
EzhXr6EGEHKKUgULvPYjsu4EfNh1eWYGmss6RN1qFUF6EFdpayaNHshnSbmyJj1me3odavvJlEyy
kBlVgJuA5VIaFC2evZEYsCHg/VB3gPY8gIMQYBd1uxqT2Hmwezw2RbzuZ97dVArUTlR1+NCrGdpO
to5T0AubZMv3+yBiJY68vgJzfOW9U+bUiRlZulDGEghfJpXlpqlXfKaDGw8u3H1WmWF2GxYP/Qv+
z1iHFL+6TPJi3OypdC+Hq6H1Z3V2EtrDdAGSb3gh+d6ty9VjkUuLWlsYbtQD2ebhwvpxLuDSbbE/
PuVtQ0pwZidz3aZcgd/FoJkCdnlbxWJD9atk/437UzzjbTBkKoUo5YYnRjdh5sw4SefQDMd3wDZ9
4tpepbgZlg5ChBx+AMFuRFUn9RrMMS0fO2WfI8m++AXizAuGdTPfCM9d/8fnls3pFegoTTWD3TNr
YEwI0ZIMPgYYV2KU8DOnR/YFU5BOCYR7FGeGHviPS4AF2DX1KAXqsGy+iZ+DN39MvQhbZu9Ob3OG
OUQWwXwWjHCWWC0Ffxmh0h4T/TGF1rwpFyZRcU1ZeMOOuow7V+QIxI0d4wdYBPjEf8j4yoykfD7M
e4qKZ5Jzz5xQsNPWBuxeziyRA7c+w9DVLATQAY+FKo007QRrQGBK25Sx6IjUnidHkNrSnznn0ZPk
jxHmElfRKOXKOyLsDUKFoU68js0YwaJxOBuYBQzF7BDLO222a6VNH23u+BMfnKsy5HBdAEa1mHDc
tbGK1SYJ1XzxlqYCdAHaTYVlx/CqttZmWlt4K0tUL5DzNc1l6MfgWTGtx84HsWuT1jtGg+js5NlX
zN8DkYMn+55eEtWdGHk4tiNF3B3o5rXayG5kG1S+KDvP0g3mrpx4/Dz27Zr6CJaC41S4iNmH2t0m
/q2vPoX8K1c+pyx3FEaI57/08OhVrdfDx/6vqi5shF0eq8yZ4D7AfPRK/rfwAriR2Vl06aLTrD9Q
Y5IqtkhvzEpovRzHFiLGczNobCzuDHQK98ivBK5FeZp+aIhzg6OCfRkHLpuQYbm2aUEODsAxt+nd
aG8yWSNgc1vByQJqfX+L4Dd4/lGT7778FESGTWesAUvPNyRQNXDYw96SWF7I3mTo3Yu5xux8+cDl
kz0+8/Sjlq6iepIcSvN6d3IHEkTI0xng4dnS9FhW5LUOVXOOybXHlr8gzt1J2zfcQz6pZiFdi/ws
aQdZ2vm/gqnF+BI9UTxPi3PanTLpiMmF+DLtS5aPrC5jVV9Pevwl42fOvztha6tBrSd80YHSz+X0
ztF/zQeFpoEmtuMV/zGfrQu8faHXtp6knGMO4ghbpDqGdWe02S15fgYbM9T0xpC4Uq/SyPP2BFdj
y6zUvVjvHlRUZzZ4k3oqE+3H5WeTjZ+XHs1Vl0RY1UueQj4Q/e5/PwziPtFJsBeVy2dzVXNM+WQb
EyUnIgzp27xyiVPA2Pi0nFEaXy95efUU3uFGm2/p84Xm7PR4daLVgwn0k4yeLUQrFndjRhFBPOqq
OcMSU4yvbfUhVR9ZuOi5UHzlOgcj5JnuLGzJ3muHqWMGmS2buSdhJmPLcDJjZH7IhsCTyWinp31e
zwT70drswrzrLV5gHJHJetgRsCeTz/teJPBvlzkuuonFa6ngAlwl9tsA8tIuNvgJ8axMNHPGuhNZ
PTESLokvl3dCXuQiMcalsuTJPXM5T81EO97Fk9Ke/eJSSBcluQbBOizhU67jYTNDERg2zdhltpmT
OLPvgPfIXQLjmwAh/kfERhtvv1T1O51/g6fJFkvG5dywPLXYp+Eh4GSuHUXxNCcXEeM5PE+M5YOm
ovT6yQnzoOm0S8wpWku44+nhoi2WCa6Gf5pfJuDrZ+ZEb8i6KhRw7UGdhPJx6E9HU5zZE3qicG92
jlgZdXeLu9tf/sE2Oumc95d3T0xgaqTCwCVPx52ixlXSu53kzAF9EXpyeJB4V4bO8sxK85o7kWRi
DYdpfvJY3x8fkHUhNIvrJNwI7SrqWPINZbJK5uu422oqph6KFwqNVty1kGzUMURLZAoI0paimsBt
sE6CjV5CLLDtZHKYDwdxOHTDIev2E3CceASqrWrKgnPnkuvb/t3e/3DqUqlEQIWx4Piw8UgKxRaW
XNphcGDr8HvIAYhoByEwefgQ9YcHh125cxguRyylltQNkEAJko7mgccMmPD8+IzOdXFp+uvtWpb7
mkdTPkzTY453i2GSf6RJjYQu17bggyvT3D+HwQlo12Q1E3dDsK2f65TkwLixizS7lUty8L6GG8PK
FVYFT1HdaeI9a6TD8cwhCh4HrFT06L59HFt2E+EwUfdNspeincTkKNpkzTrRCa5eHvmZJ5a7U92e
Yv/QoO6G2wIKBmJ3P447uNdDgZ4tuxkGFYtCunputctH8LXkTnI0qQZ8tyc86Z5GtkKeYPIruh9r
uCrT/pj4Rwk7EFOZ51F6HhXK4sw3rKOMRliHADFWcofG7TVnqjkzujS2nbiOZaLHK7V1B5x1IPzK
VcUkAxqeA9P1PrgaQQ0Ok8GISFAjgBmoOHpIPkDDCLpdfzA7nWErt+5f9J8X2HT73SM6PqrzWGrn
wuMSilU1rCh4mdzXjUK9xIaT0CS3oQhi55yEt3n6QWY2Xc/IVk29YEpTJKUr7j13ZZpkXk8uqY+i
NuP7IQMmq+/Zxl/UEJZaLRzpHU/FNI2wHo+uoEUQSfxq9+xW8cTztcUjWZazcTGRj5ectVO17rr5
+LNPZjxB1tAsftR65E+p+VpgUAq6TBFXz3K9MtAMZsEXyfgX01tj0WDC9VhTtNSG62H0ZgTVnp7v
CRMlYWN8YZd/6wbY5dENno+xAFUqV/dlcz9N08tDuSbxrcRaxK8jlWON9BUs70witdOMLiL/EHLN
Vowh/FW6X+BClW9K7XrW/WiwO2/cHsAfQgNAolQAC6xyaZUDAtcl0Q1Jcajeg2va0xMwF21dxLe1
it63wcIeke38aICacOruqG/ZSaZcjMN65OCnNCbG6Q5HDh5j1FdccxWNYK9I/bKpPkOI3I/Pqr35
5mgEirY9GcQGJW80AgH8drmY1zro+n7iGktZdun/xvqPNmy9FW9u2SjeE0d/PJ2J5qYyRhLC6wY1
W+j+6Pp5rvehESY22T1cP2PnwGAv8B+xqhdGq5i76cRFLi5Nqgn/QxRe6bEM8q2ijT2WNN00mEUm
O2WyA7VT3DjBEzuTHxdlCW2w3VfRTg63EU/HfWUhNBmSuGBELCto4AE2gX3/sGZP1xFFj0G9JHhR
sToB4+gNmqMYSGtQPJ7u+G+SXdru+m9iAGK8828APb78nRCf8CYEI6PlgM1/wqyr2oQcJumMlUYm
QgoRyT+0MaDNLX147PGvVDAdr4y+FhwcdpZOxkBQlxAdxwhvTG9DFCyJJ2gfsnwR5ZNQ71H7sIFn
3OL5KBDFv0jVaAN/djfC0mYx+1IF6mvM6v6tTb5n6fc9/0oen/Pnh2A4eJKL6zvJ8Bbg1IWqATnF
xOng0kWIV1rPQlFFZp5zjqcL4tWyNi9Hct+8ciH36avi7/XaUtHnX1Px9kw+V4sgOmv5JQlZ8HeL
XT8/onU7qK3vJgneUmoPQCjxlsq8q1Q5LBcLQK48xXRI0l42ziL97XTY0gCWF9t0Ail6UzCbDSgo
V6BVP3Ziub2HaPcYglfFfcPNkdNRKJ6u1jsWxVwg8d1pbGMvXinEK42oPCvF+WXxRoHEZonFGwUS
myUWfjL0uPkYwmsej+0wcZGQW7cWcGivabftDaYEjJ5uqNTDLg8PEPSb/hhusozyyaUw9i07NReu
zq0Ex7IYhLR3Bz1akqxd2dh4NxkKgrFR7HBwGsybqx0685WGMncqe9IeczIiEjTZjiqgnGyFlYp2
DvlZdVYW6caE+UFoCNrurhkCoz232FG+k0iWQsqM4YPRYHfxiTB1uAp9DKyu2njLky95M21VI+JA
sQHCPRDkl7F4UI62rdAOuJBCtYl3wQKbRWgK3UWML018kV/Gdi6mQMMC+78o+Vtd/WUmtZG6cVZc
Z66u36fMUUnDi4JDGh47n7xAmkXCxbWLh2pXikel2U/FLRNE4ZfuzfBugfEBtgmSaiQvMwHs/mjz
Y92eqYeiNIFKYhbYSFoplCZIqyxcP0LCnlnzXUw+h8kn4bJHNYbL0NBClRIbhFhsNM5cc1d/CIqR
EePL8uanjExUO3tVWMqvMQfMsdlPn/9q+a8o/zTqH5rUVL7oFw3WE1OK1kKqs23dpZ06383nHE09
SVtV6hof9h6BJUx383ZHF17b7xVs3PN9nB9sWxB0aDcEZ0rdQPMR0z28mxLbfm5wx5oKBNPGvikJ
PpO886FIyIbNZYJrvYgODMeTIY1ve/uiM368IHO4R+eve/SdrhOH63FCYrdy53evYq3EDn9OxUtG
Y4h4a80o9/p06c/W+3l04uSM2fG+m56V+ykCYjz98NXPxNTo6klGkQohqBW9hEYDkS9mBVuj043M
mIvnzp4gUHH9aR3aNCGYTgsvMPxqD0MyJ8zVrSRSjJbc251s94QFwElzFW3GTrmHBQIo99m/zlly
CaSzFAP+u2TdybCD+1pu1yVIGSZV3blJRhPa08R3jP/sTRfXRGvICSMsE/oTDRrtuB28qN/vcEjN
rS+18nEMgfZVE7O7vYemcjkaZt9+UWs1fZWZrsYScd16B1UgP9WsxZ8wRkTtayb/SYXFQ3Qj+WdC
vxednCPHoY0NPYkBHK/TfiycxYGjv5dd5/fNjCO3kbQYbnd+uKH7GmfAE1s8DeN5v7lm0O1MnT2v
bMZlkyARRdw9WbsZ+Uk97X4x9kvpmuzE3VKTfSnv+OfSSn7xm3f5kqhIkq96QuQo2jKhTEahDiUe
dN2A1XvR4QNsZmP6m6k8Id43s5QoM6HtnnxyvaKjNs9v2vNzsXhw2waF7W+1Ycvoo2eWe549AGEf
N7RRnPqMdtV9ywKqAyvWQNGxjPLOgmCSFvN4hNHlDPAraossLbTBMGnzBSddOExRMfaDDp2t5Db4
McQpO2JP8HzFBao4U1wZAlDhznmgA3fPmM+1AS7/tw7AzLF2sco7Q1RlDe8ANKszxzPS2I1g1ShO
/rLgU/uyiDTnBh6GpuNr9/9NLxSXm4ThyD/W/jEYQ9aMJ4HWyxQ6YHGvHBVuPd1Ytd1AlD49yJ2G
u+i+JY7IA8tQKnJbpL6UfnE3OmeKS0mw80umj4T+82WjsTCkE/ZXoZDxgRXGvB+uZ9bAd96vfPGY
eS7Yi99JLyZMDKMbzaXcmcfwvxJoObYzWKCxo+sBUXF99yR5vfSnxJY+guSTqFv8xQo4z0/ZE6tC
Sp/b5fn4qExgZeFWNeIxClRgB5mPgZH4xfv4r2M1wnwHfW3/QiqD2gJ+dBxAygG/Sk6UVGa0n0lj
GlIwSCIG0lF3qJ4fZlvqY2TSqLt3I4jOIHMfv1A+RTMW9iYWj6AfQTsb+3o7ftOtIuP3+RpQ4dPu
Jt40czmwYQ3CTAJXm/L2Aw/oGFgrIREVR0XagZg08FFEXOzIdk7cOazBKbk1VJFNprcMiSwVKQGj
A+5u1SaiMMRjRGEw5Jor4gZm0/1YvmzcrcSQFnLmsl3cGaoI1/J5zdL/cf0Kx4lJTLkLrcVvCziq
3sXRVqs2vFhsMtbw4rE8Owsei8WOColqpxM1rrnvtqPppTV4x/78AbxBATeHG4w7U7CrJym/EJzt
roCL4czH7ZdcfROtjgjG4simKn2RCdeo/ojVj4fKBOIaDNeuZthnBLPNL2rSWL0S8GBB4siQ7SCW
EITapiVxxbUwGwsz6tD7rnQ26wYY1sQNCDCVq14FhbFJlW1p1APD9NVy0OfF1z3A7umBP6rQxGsv
ERmse1LlDYo7H931I9AG2jAmIQVRMtpOog1/53PiVSCJuEHT2jM15yyJB9pfYj2U7DqDacLYfDQh
8c0zdVXgEy+feAWLNTwSyDXVoSxO1vV9YPkvqP6eorE9twt82SQwOJL7EkP4c5F5VXRe5dGZQA+s
neTIYWzanhX6BH9ms5/FolVN47qa+O6tMnHPY78hGYy/hoyCgHJmxVMLSrcIqDux2aURlZSPeX5L
iptSf0TNx324zvzzsACrLQmbh27EU7vE8oLjtIWe/az3KS08910uUkl+mmG1XRbPE5OY0Uz+/BTa
r0f3NXToRZ+CdJs0H5JBQIthlSC5DKuG1Ckexp3jnOf8Rudex/2qHzRsPO3JIaGxqn1PfmAodkPJ
KdmuX47smX7gJMR0cE43fQAD6GHsHGxafbiFin93KniowMZVJ566dwIdgBeYixgkGiJKaBJEXFqV
cAe4s3rslgBFKnxVwtdiwQQUR7u/fbcChQJtcZtYXNfRWkyZhtwHj0Imv3bocaANkUKmZ+P5w+ph
dK9+qBnRLwaVDtqI1I3GexCNxt80oRXzOG82dbJ5NpuG8LrJMi0qo+EAHu5/ajsi4X4/hy5V6NPm
lhp4aq6CKVF/gpk14HF1zL/Ix2Lm2E14swNzGrhyCx7TGVoGdPaeAEzCiQde3uJvT36k8orYG+do
+ShCxfxP+LiN/V0aBxqId83MMss5JYvHGcUjkc4Hu101dOnQ/Bm7auqVIXhx7k6bxCR+5E50jjYl
vtP9tP4UZ1/96Of6DGZfD9Qrgr4ZdbHN2FrxlMm3UGK1LnDSDSaHpFkyztoQ/dvOrRsnpKP76Xwg
Phm2KeZ8UPWKMLitzKxoO40vf+0Rsw7/qB3jPUB1+9bmu+NlI1FIjsLRH8gs37JZ+/xbNrVlurib
0ceZEIW/qnDKG9Cymwz88TpUNva5YWZb2A98FDi1TuXzUgiXox1N/sA3jAByL8Cp5IdycvhrZ4SY
lXWgrOcyEIl/OKGtutoHy/AX6QhLksNIlAwSp8zAtPnN31LwOm7sVzppM+0ym573AoITZ88d2dPp
0tbMnq1Nsvd4yzKneX1DjPYI99pZ+j2b3/Z/lWbkY0/rkY9t2lN1BQUUGxWOxPwcxKf6foiNIHc9
U5WuqfHiebeMG7SbD8bYN9LXX+tHI37V3GvRBihHTHCUg1Xk8edgReml5w1w2Tn/BgCKjRDp3fjx
oR0iEKNWIPpjJWj2WYlI6ko6U5L7KKnf4XcAE/YxmgprqCtheamkS2dyzeeuGPamppqRsMURmiZX
pb/2zK2Faxx8KM+rlIL3PftwBckgJ7WjSphZXRXgvWYHDKnpadf76JjdL0asT+ejbUc0IYOOZcWi
Dq637v/B9d65KS1YY/vnN6eXDgJsZD3xy+ClYBnF7KlzPCTdGmekiVdDtQoJBPrraNjsMD1wL8GT
yL1krjry9KYEXwNrE7189egfufvAdTdi9DUsuOn43HR0eLZ7tdxFwS5+bETzqdkyBmI4Y+jrvd1G
Lkcbhup0dvPhP4eQHg6PvfA8Kc9LkH/kwi0yGQvJ1aeCkS//muZfjXaL29f4PMBNfWjbfVnvJtUm
uja654WW96MRQ2kvXlcyDoqxy06R+ryZ7DbM7lZS4wB6bjsLYV4pRy3N7xft8mKiWdJsS+VFrnsD
fI6HXjDO+c+7LfX/SJkMIUGtrM1JtoFBbH5ks4M4PWVzuKyXmrRByfD0oNSHqDnEyqFpDpPm0Eh7
mncJbD3WRbqK5p4aeG/Tf4MKjq9+OCiYrqk5W6BWk96HgEmsVrKZuMfa5Ydo5mHa7mlBYAK098QD
36rsjGTsiWH+DVQ32PqoLf24HEpIAyjmgVu3TmoM/sFX9kTmuSJkq7vvmaxehnT74S8L17j08y/f
uEODStdVT9YLKZIPBekz4M/EOwqPpOwDJ+Y2lNbdnWIMXv067Lb3Ja3cbhG5NefShUyCFhuFtXOy
JzNIGzWi5BOTjWqEpRP5ASGJn4Y+AmBg0mhqwk3LBjpFHL5b/NmEcxLVitJW/IliU1cXkbSBHui3
I4VkXm2p0dgdmmrbgqOTtjAxCH1AWjEPXbXVjF9OBD4IN22BQ9ia3NCctOKYXnGfTkAcNLbwAtvl
MRuj6QM89O+MBdzF72zsdtx0UwKN1MLiurRazPccDHBB8jp3uyfe4V348CzCiVibdIZY5BTxgz9g
QsS2jJv/1QSBQRI9qTfoqu7RKPMRIlXQTDxsp8UOH82crhFXep32IVERWX33IXHgdyMDQA6nTabC
/2TuMF0PXDcm+9aw2geEyzWhrSdhqUW1RHiAq0Vkevo4BLgegYFee+OKmzma7cSftNrIi/F2sh0C
ZnsUcFhkaPqQBireOwq+ydO60joDHVTab8dos8RoPJLIhnFff+Jp5vW5XU25lqtIRhihOD6bm1pc
LUein691SHEjl1bqgjc75ODaLBtJV2QKcnHC/7HAwCG1YTfn63NHeKpjTwbkJqXzUv024VOykMo/
oLXATuEgBuI2kcy032qPQ9KNDjGlGx1i/fPzHn4RxPXXbyJMJazxthF7JBeHV7H9KjYbfd7/f21I
tICIr2JU6oFqZ7oIQk+9gwsa47pz2VY82pQnS6UkXUL6Zkcob2rIBR7PsVSZ6nj6C6mObCl/H30b
ibyS52MwvKANb3GNVqWJNiPzK7a5CeAqNUm2vlUaUp6oNPzk1GT8yanPRTp8tsOnNHx2ybl0oFwR
1Yu/xPKm3q/J/cx0AXxw1xzzZRgdw+ocL7BKDasoWxOY1V4zBmU9TcYSeU4FFKuHCV0YeBn+MIRM
15K6GlTMsNQs4zz2mDFIAvMxhUxoYQm84Q6WC/qKgQ/oPtbFCPWbydExqI7h7NgLhwew4ZY1z9Ta
PXZmGLzIiXdHaOw718YOZt444cfclBkMc0xKJpg4CytMcsyFBaYsoTe03iU2oIebnc6hYz6uXulH
ATzm1qkncsOXn7fXwTOjN368IfzKbH0XJMdueqoWP5xk2ltj/Nz7VYQ1sXMzrl8ebc8cUxuSNwZT
jUolVLx+zLfKZ9wdJfUswdumXNoooR0QlqbWmazYMFokSjoCyeAUm0srsNA7DQUHQmdklj/bavVW
rrd+tPW3wpNImUEH6dSgWhfeNNW6d34FHtW6wKZHrK0mjg7ijPN2+qmpH76+eCbnsTtpdqO1uPAX
4RNcty7cN49s1wSH6fyIYVf4DEZ6h8ZCQ1B/bJbjeXnAu57uAUhi9O8BMnl3HFHSRUquZBt96RI/
Lm1PlQHKUq/ow4CGbwe+tQnY/Rp8ThiFvIq6DMgYW3Tjh17O149u2xyTydg/qlDMmOB5tPJjCv1p
+gGG/cwE8W2dSjJdc+WUK92Yk6QTIp8sx6ZgjHvaoiayNXKyOfoRGGc+yNiWJhShQ1Zehtpqygwl
4V69yZX104lZ/v8EdC4vof4/BqsJgePAoLOwEc1HjtIEsDE8jP/n9yiGkY+G30MTvbu2f1huJJzi
dDeopOVLxdKeVvKSZ6YveWbM2I7OIgONL6jxL3hoM8J0yXiNcoxK8HLBS/gVLZPAVISToFxnws2f
fTEVe5l062RXtrs42fnNDrJ2hudtp95yaqj4mrR3zldFt76DU5jrFOtkFJD6J4nOIekcUck1X+Vc
Ul/yIm4KQPT+QVXMyqTJBvs6PuuEZXHqAmJ59zNnjGunCt4Irrgw8L3F6v2fCOzCaKnGYQDuHvsQ
caE2wMDeDXm2btnYWk87oM+A5UGjTgIbPuuMyMQI998I8Tp4uULv2uj5JWQ8qccua/IimP1hbD0o
dAAO7kwwRPNV8Sr+w0QLGhf0BNISO039lVHFOnrxFj6oNLLCzT+10ffaiVNnUtsTEwel/EWrbNSP
uWcDdoImbIJwI7UrEWacHsWAQo+1sq9oPbmPIE1mP5PtskY6JZ6oul3icb/vRG8Z6DL3MK5YOMCf
bm6cSrK45kRGu4cFU5L9o1gVKouyk5vdFF7FbKtDnhIJgIjnsjjX8enpH+ZmRCvarfp9gkfWvytO
rZRLYc8ulyeymFVI5NFxvhEcRJRtg6GuT1BxcGXVXTrz0J6Ftt/BE7YDJgYqd48EPWHEKCfg7mWs
Z1sRG/567GF+oZDoYYZFPOaX7o7CBxb9wOvIRwkO+K8iZeoDZuXXr7ZxvaHT1uGNRINoMwb0lgQf
gYOzQfKerBpwmF4Z68x3fzoJ7Mc7tZESK/8zM7Uz8SMpdqHdVZ2nfUbPpf7LGA91dVoe+SljCz4c
xPzciGPNI8eSPwAOTtk3JHVe1n9ZNHGyRFSFXxtSdT3fapP9Izk20RmMbT8mUyYd/Y7O5KeX1s/7
tlpiP8+7I7R2jvHMeyfMx5cBGTagINoGtXUG+UinFTsOYGHu43K3EMrL3T/XX3Lw4c8u6fPsD0fX
yCebQh9xkO1kZEHONOuR2rT8Vq+W34kpl2MDdECnX0lUDaaDG5II1bjSD+nOv+/zKb6Ho73oqQTO
LTEcy8qnmvEE6rGgLJq6chFNhPFDi6FbvpwNofC6dty3gWqyb+fEYeduR7vxoj/D15zBtdQNNbKl
0BkiVxrc6t3Xp43NTbbRCKap00XdICEhcj4WQDrK0aT8rnwKdbcInZnMm+xmg2sbCeNjGQC7KzBp
gJhB2Q/EPNks1pW2LFW3frr0blEM/XasRNB5g18U5X/UiTR0w9DFOqIGbkm5H9p54WIzf00uZLIR
o9pc8UXNrFiZ4QJBI/v3j+A2wS/51iDmAV6iQzQc5Ha09/rhljIRbAFM/p+YaRxqPqSrEF7kHw1O
S4GxjhL20SoU3K2itmJkycVPgMmceykk1lefTataie5ltRks1anXxh72y0dgN3ejTsc9BsrEsx11
SEYWlHHPbe2FeKcLE4Fq9mq+lBbq3GTHqI2IDVVhHuDdw9V/jnt5vvDtTltP9zjK6V1Xsi2DbJJu
/rCLJju/3EePfWdCwHCgJQfVizw64Y45ckCpnPH1K1XtD4xLC1iPYU6RLfqgRxvle1HFrT01JPUj
QUSbXcLnOaGwo3ay1Kmndnq3ja/pc6SqiTpNq6z6oBN5JFKPVMBUW5WMvxSavn0M28o6aTecqJR4
i3u5tPgQM9P/JZ7NqmEpUMhBN57y+xYIEQV8E/Ws05JnzgKTOaq+gDlYM6MgXzoe9d6UCvJORI8g
amb6hvLMxe098DNuxXTdh2sfcwU5+2b1fHqTgJfkyoakLCNiAtn4dFbN+PxX0kJ5jS+YTc1lh5tV
AreGTqZjFaxyuCvDCpdVQq3g7t7SLbSjLe/5M8HCesD1XM730b+e59iSZA+G7Hzb+7v7ShjWfY7l
cSNpm4LhyrB9O/tvtxp3LCgFmKtj3uLJVf1+/fpShisG//OiYxDBo7EgAFSFeJEZLzsMFKflioFi
qC36wIC6GSI02RqTt9wx5t3u7u8f4TF9Ak5978VSsy0hUSc7jQxUvBNn29T6X8smyk0a2E9CchGV
M3LnTju3wE/1pWQmvFMop3gRccYG5QKrbHuz83QfAMtdRYL3xqn+7FMmgMQ6htibq/o+n+/BqSHt
IRPhDB1a27ZlHKKQpyqjfa5B7qUDFNf+tSrVxYGeUQE2Y0Exo037IC1FaUQ1279nRcql2hjbNjvI
uqTiZpoTeN7O2KP5KGNvB3NRkkgaZ5tytDLlqNXRFPIZaRiL4rf/TE7FYzQ5TehRfZmcBgRTEWaX
K4puwZzcmy6j6YLPdMPl32oKawBSno7enorS9cgRMNJagdl2+/Jt66+3wokwlSpwWnemhV7LhsqO
vaR2rPykj0tZCNpBkHatuMn77fycch9ApUaifpW9JbGDkZdXlMhL1XfTnmSWN8GH0wNDx4AO08Pz
rVbUM1ISvekvDJNVY0qqnPTKKzTT4cKj2BqXPjy/GyY+tb317S1Y4vpGv0BJRb/g/oEvMmvt+aJQ
Fz3nm9dYGIFMetmrEy7diNajx9jE62nm8AM7rlfLgBtl/82GMluOTuSJhWwm61Kjm54ycXHzTgSk
ibVSGPixz7LOXDkUaWhdS8+NhIr/3MoaqJidVpKF21EyHgUggfejL2dB8xcyG9gfAy/bBG/VDHfh
//41ncvbYkTCnuNlMFweBmM35sRNwF+5UufjEbKiZ+S+Nuz5cyUSSnAz66+RiN/l84eGWRb3937Q
UZbDsTX8ecR/osm3UH42Olet6a0zAQ0uVgyPRNV+L4nvFi6WRGBlgfzbvXll5ttBhN2Eox52E0Bj
c5UBFPTdETSWz22WT4BnkuGT5P5LXLpcwjca6Ir3yhccPkLwuq+dU4knKPvup98ZBSzoS6+kP9wu
DYfkJSQgG9zq4qpMj0HETdOOJxw14W0zBCSgSh60nS0JqL79Tf/H1Xn1No62QfYXEWAUyVtSicrZ
sm8Iu93DnDN//R5K880uFmjMDAZtd1ui3vBU1anGgJVNi82qNg8JzfLjMXGPhXvs8xPDDoP/nhj4
jbF2sSnW6zZeTy1iMneE1eFbK05DDBV5QeHEzNj3rzxj86yrXYWR+CB89e6HL392KI3tt+xPFNcC
m7ZA6DW6t7TckaORlqEwoQ5pDEAK/Qs/nGdb+cYdJBifuIMG4xG0t5PLzFiJrQGf9gznLwS0nyH9
hj9PK8AaMijQF0WZuPhqO5WgYyyD8qfvnCI6pViiVCf7G8xOCSrNN1UaQUkj/VMTuUxPL9HeBCpJ
qsq6UKmDqEpOVxIXfznxcodg8t3tXUoDeRV3dK4PFFEJFCNM5EGAMAmf3GFeD5coOLU+IR8GHKuw
P3JdlLObqt8/TjQe08QjDRObwzRPhXqxTkNzhoMbBk4pnmlXH7OH2H18MPFfKsU0vcrqaXqFedSd
gcBz8m6OVNmSKX5RmVLrA4p6Kd2wgHEVrS7keL3ipsiozffGvI8p/M6j2uFhYZQ0QVhUPh/pdKr8
u0J0ex94h2CFeeGNhppmxYQ1263Htt8fIP3yBxNKJune8fETTjMmqKdSPvfyWZHPtKaL5dSaPnqA
mOripIhHic4D73Dv1bOfXcPgXKI3cM0I1tqdayl7Ys2kTYEZtYrHFfuN5q/9hVx9GMHnFb3e0T0Y
vJtEc+hl7mGe3HOKnCKAfA9Rvo/5PexuMpCR1/o9Z1TSMrwKiRhe8vZMLRs+K5C5ZL83mv93bbkW
eT/lHyhcQTi1to5TUpTUG6oKxQzqjt1Qbv+Nw/riJgGxfmvqDzH8nOlfbnu6knKYaQ6V9MCuesAk
5cR+BUot6HgEJ62ug2rJIIqrVw0O79QnfFzOPjvSUoth3z/L8h5uzPxbS37y6I8n/dBSjWkO8m72
jbpBZiDLF32xZHS+2aTwTiA9BYsxXtBtq3KIDpditwxBZdCTd8T6h5tXP61tek1VnNfqesicBnRN
57QcXTvHnicqg59XOE1Zu7qVcTAKj+9dz2X8NZWcse/hUEX9CMmeEGUY5meSJQUX1tAOBSgPZ+Im
g3L06gMDnIpmETo3EkdSJqvq+PK9tyRBWS7KKUFSyjvJ3eC4lSZQcDXbdvwihRHt0mjXmbkVC995
8C3EX2HxmfjPHECOskisYpEttr8BjEl5bfjHsNk3FuPs4RWAKRJHm4fdpku224bj+2TAjjXbBPVs
zd10/vhVgE8Rv335kcZiXQTYHTeJtOlwhq9mWO3+VD9IiPqJh6WGfuH9azjH9/+ehtU8+f0ildb2
YVQ2ZbKhWCC9aur5sAEx1sfIIawlK2Fcydp6w0GOmBaueLqKLLvQ1olGzNHppv8nJme9P2fmuRMv
FIJF1VUXLpJw4QAzjk9f/fDNhyjdt+tW+SDNomFF2JYIGK+/u6AfXa4BjOPGUymcjNfhOkMykc+N
yeffITOaI8a43wkckFUfTzaTzHR8+EIVK+4amwmzoMpd0WqvUaHFTlzazWmWWnK8JD9fk96PNwAW
+TqTHrqK3PgaeHFRT18X4tg4JBoJyK3XbQQO2S9eZjs7bO7DbAGEkLscVpwWJfE1IQJBWI65rbYH
9EMEbZXD6ytaGPdnsyNgyJxFfZ3fuJpg9g/3JTOHV0hF9ZczhojmpQjPWnlsGD9ViLB/TMQuWkHA
0JdOA4mefmFvMeV2gMfZHLBMFh/3mOWnXjz5nG0ttMVoRXUypztiwCagbZsM40z+7uRv2ft0oycP
s7aJMhr0nIqumOZGAuNx5oEv/KXAyt4s3O/5cPGYP8WoH3tj+DOIP97cQPYNb6FyJV6JDMi4RQDk
V1EgcGLP4w7FzI07FN6whEE38XAyROTsbEJRdbCuXqGo9YL5opp/psZzGPFj3T3x2kXoQacCE4AT
A+O0uePq5q7TieMcyvYYzKP7uwVIcicUjPkyMBrzqRoUGeSvWB2pbDehj6br1SrjxyD6IkwDC9Zv
LBMri153T5GsTDmE5HGSHaaSFV1cWbgYPnt5Da5fq7gVLJBG5BvVV5wCzH6hWoAq2oSEw6onCcxJ
4+QzPMDT519U7RI2l2h2YaLqHj0BweKI9K/Kc8E7f1MVfUqn5fRziL/k/LNqnjEXDivP/8rLwvzx
PBzIn1H7HIR7I17bAD7YaYzQZaYxAiNOfvCI6uKP6zXAzq9auT1d4et+usJjbVwT3HAk1YpnB3Kl
Gpyx2anuz2l/9vtzZZzRefPJADAii9E9xTaQOqEw6fz6by8DkT0b1Un3DwUOrtfSQFZwW8+N5v4g
wPB8xBWP1YYzfijvin9iUlnevvD2rbs3sG3nh4Rf7qFbBBHFm07KwYyLtLWHLZVZuhUaP+NSKm46
gBf3Kg1XuP6gYw8RMR3raVS7p5mfvfoSfPdwXvqrKuN9uiV0Yii3FPBjTzTm/mZqZ1bc2oH7SRMx
V5qogVjxPTM+vfhJkJhUIPcBZvENVVU8DTvDxD/NRQM+x65KqZKYzs+JttWlnWbuy/nYbZVu+5xT
/dyiAJWOMTrqdMG9F929Nu+z7u71d0O5jbjwRqpzrNQ7VMF++VX186+9/hwWSWBn1j53v4v6p6Mm
pf6pvk2m7oWdN2DAnEByItaeCDTcuq7Xx9pfBflCB+jPuA2kO6xpHFZoxlXyZRZ2563eU8ywn1et
xSCzAY33ksw84K4WiqSpTCuuiKZTRnPgp9O6Q2dkCA/UGlTCtgpOJXSg+eBvI3PT+bsZkkp3kNoj
vZ/5hTxSqF314u6aN8HB7hoXgFfvzDdU6gUfZvBIjBvdiy1OiNm/WE4t86C8TX8Xgas+MTDJSeTS
+iyMn0Keg1F2jR9qJD7ByIPsgcILD3h0whfeNKd5YiqOGCx/RFV8MGKj6Xx8NZ03+qVWzxXUv0WM
UGl/2q7//Vmof2e0wJn3IrqjOZTCNU6vcnjJ5FNNd7wt8vvLCYEQJyfaLl+KUqvdjOjSHauOENl6
8rky0wJNJ85xDkYwvxrGPra8JSU+wlsPP69r8tWMuXyLdOrETBDbkxuf17jlP/v8G+HOcssPOXk2
yXNUP3iz9kI7mWEbhAWgV//PkD9ZcvGvtWvnYt+719GjdR9e/1C7xz//dMaZAYWgL3wA5tHZnOfm
YybdW31RSIucjEh7DilFB6U17AuwAJeh4Y35SHcBUokn2pG4lzNqYRlXHhqbXd5W/ck1z7KQELs4
0TAYfuISDuQfdfzj9r9D/yv4v6P/G6+I2RveZ1BM2yjimDcR0KdsXmMZsIGsOl0Q65ZXNg1xd7e8
tekVw7BnD+XcUOzGY7W8tM0FcCio6eyGUVV+0tVXTEzKsXgY5v3NpGyFK0xKvA+vZzNxncmPJS5U
rBNEQN/4gDu86XCqsmFOagZ7LMsnvTy48TEezyVV9LOrSsne7KOWnsH8nYA3jDPdo9QnQ5vuu/Pr
xfMoZSXH7q3bfsXsg+x0v4IaYAorIoQCZH2dme+UPWMuwW75Dr7WDO8uWjfFBkfjPp9ezxRUCOJX
dtxzKebz+3TH/XPLV8ySbTl3lZXmsmWtMkTO2ToYJ2DdIG22CfKeFQcECaasLDtvzObrbjBxR9k0
QNjPxvVgM97g25rHZcsYZ1vDK4W60G/3HPCWTzS6dxMz5L6OMzJYSqJHzW76inI+Kb8OeXKCv9mA
Nw3Femu4pHe3EVzObJp4/G6H6KmKLE+XyDy5PSrXErYeZo0sWcBokZ7EKMEDxrf1lFV/m33BL5jC
NApSlSmrrgnW29RupGssX6q6YvVs4WRQi2EsH7/JR8He4LSEPhEscenpB9k8cSnW70H40UmfQfst
boLoA1zfv+MJcE6jo+iOgNNd2sxSdo+wuNWd5crOg+aWKfVaJ8dOPEeDldFTJD22SwJx8wLEm/uh
W/hK6jnnmfD1qvIq6j/+7I+g/pbab86q/KUhQ1ogBQsWXN3K/cX0r9j9Dls09vkTNqDZX2EDJgmK
zWVk6Tp06UI5JtlJlM5JfcniK+7x7t+1XTLvbCxtdH+v7TRtjB+z8rE0Lb9edxz13FXfrqpkQ4Le
u+n6RZFPg3f84VVK1u4LlCkATx2WisDbguFpKvaoTZK3DlG9hrjbhnaPvHaWX2W9njFsVlY6aFv7
a0RQAwjXbmIKCDnZNJOBFD0HOll3Nzzn9iUlX4P/lO3/OOmGtJ4FqDvOrHd6Y1PZorJNwJKme9ow
b7d8dvTiU52cHWY5+dTPsSlNa6bbFfqLe8orQu+quiN4QyYUUjBLiM80MD7K3cm3oP14WPTMXdjv
h5aIyUHWjgwvh3UJ0qC/AZjIopuHPVm4+LQqtLyY0yQ+qm1XnWagb7MiPRAabEEexj/J+EcP/ySz
xGq9v/R6G+NPoH2FjAOepj8VwZfNGdBRSKqQRPKwJl+vWTw/VMxHhq3hgHXpiZIJkYfTA/m+eXEQ
ZebY8/fJeaq6gzH+9bJ9QWMV0Ilh0lje00xGmXG2KrxDUe0PkQoVZbrMVtXZlU74dEhN/s855tJk
scYZxoYh5gRSv5OXnMxZq26PJkpqco6Sc0lwKL4X5TxgtCOeBvE0MuZhsO8eU/FYi8eS9HyTfHnt
s64eBYP4eR6ck4Rx8zlprnL9IW2yFlpnZtezr1n5ZUINV4/Z+PQm67OnTdbnyfg7243mFjtIm2yz
J5y9FFKCufBxCnk2J5T/YqKAMFNho9QbrcYkvJXJWk1uG3g1h6A4ZMXBk/ekRI8mNESHdThyDOIa
0nT8CJSVtJONuTvDr7+kgDq1f4h2gLjdYmj2Eme5fMN3A/2qCfP+OoK05BEtNlo+zwLgy59N8Z2K
f0pmfdwONorK/HUSPQ2KSpB1GP6RpGsdKg9KZao8kOjQS9cC/ot+BaJxqichbIQtaTpmv2xJLghN
3IE1281uFHaquSdRNQ5H0TymwqkWTp+Aim2ASfUUKyK3SawITjOxIjjNabM78Nm5xwfP/LEXyNF0
t/+G+d9C/yM1Pxy41WhHvxfZscjxoKNUN5GPsn+WpGOu4J7Y1Tbqmj5u7D5eBTomZorIsTHRqcRk
Lx0nG1Obn9Sc+qZi0gxyy7AwTkCaylG/VXnXs0MXe13cZ6pvi7M/2H+pmaueu5CcakCP5j4aqG+C
KMQfdyr8CxWaXX81TTz3NlFmtbiB+rEBrn4DLUGSLJNoLhUP4jbY7rlRgIYygksUXgYi8pNFZywO
fJrzFnbDNJFBlQLgH0yGQqV33GLKSiTNNlW22GhQftz5WICJP5LCw4as2Ll/1gm4MqFxrVE5i9IJ
SpYkHGTvMLS21s+53UrY2w3KHYZ9qB9C4yRLF0m7qu7NjB6C+0jtUjuoIYnno64elLGZYylm3xr/
l5Z6byzIGwbP37NWYfXo0tXlXsPGGq7hmzHXj5jARxtR2qjShriBNO2lXvb/D+PFIZjWWA0VX/l3
jfWSjVCxUzis1qOyU5TdAO/b6SJnNNYs3zETJgRawNjtakTaQ9ujaMLba+7e12ijtEJhL9pqfMWk
+PWscQlszPFUCKdOOA3yeQ8hyfFSXkF7GOwq3TbH6lrOuNhfUqZWgD7qvboT9X8acbn5/kyCb86+
rfhFhZo4V5k3cFKX1nIN23HlBasU+467JN+vHwf3PKuvWEByW04Aol9U8TJgS9I3fm/l6jVUr6Zy
9bgoTz7G8eVjxM+8DnzijTv6sWZc5NcB05XMAdeiORAFrqO/8YqNwcdwIOOxCfQNPIzuLHXngAoa
6p4bOn2OmnLQWWSsDg+1uAVVwbVoKCnYwOIDaOrCVLCqT6P/R4bUTU0RyCmECuGMFzSivy34KKl6
hm/2pkdwXeKulBtOTe8v85J4M9biVoFuSCdgs/F5EahKokvbiisnUT4Tad/ymvt71d/vv1TUN+Fq
Wl+y8umBNqscVirWKU9atyZO3vhupFfqjtPy2Bv7LDmN7lmvr7A28zUbpJ45LuxpJGTNqfzNSDXk
WkwI+23kYXquzGJ6rkA6iOkW0kmGkmrBN7MYMs263/Cede3cbz+N4mpT8jdjp6CeieMJGtxRRFnn
WKoi5tmBOHm/37ObsD3+N7sJ5sgew0DGfFcMOwQ5TmkuvTrhdv0Pru64A33lYD3/5yyXV03adqzl
0Pp0bYnpqhANm4XwNJWjvrvJ6Va1MWBOLEwKUqVXe8K7MQJPIk3kPNtzadozVkaw0qdKiqX8+x8R
HKsmDMeBpu5yCmS05IuuVNX2LSiURx59AHxMhg/6LRnLxh+F+mgxW6m3MmLWWTuBuc6ldeeuUgXG
8WpCx0O/XHDBMbpl8Mesd8rURSfy3mHfhZCo7v5LXnDS50ZVO7ADSysQJk+znDuAwsZxAy2AR5zm
DZWblGiNFF25t0TFQP8BmI7S9mZaPobmYHYiMbvJBs8LhnKJrx33r0xfsz5vcFQysKAc92+ALyC9
GBPY56hV09SGKBD82ymqvqVAiKxvNRxc70LqLDXsVFphNcvCO21EbXcfzDttRP2iYrCqfJbGs04+
EHoT8Ur0BJJbbae5bd9xAYmLMVkL/VrlBylZAskFTsQznAzR1ufMBRWRlsthVyRc2CYIV4Z+6wX+
IjxjlYBdlUbbpN4KWKeqLcIstJTYruntUI8E/psaityfpFgxx02lJYbs6jVgA+OiBwtyomipnjTN
WTpbwVGQ0qJ5FLNTX5y1ArYE9ArgQ2ekYiZ1SMVqQpnQ0aAU0Liq2QPe1hDfA/Ha1OeCPk/90Bqn
oLmWdsmP0AA3i3TeR8i8FlQrrTniFosBrc2H8NiERwUigXrw5jzZNHdSZYRnGjSitu/1XanDW6Uq
aaswCGcA869TkXTrm/LRIcsA9ZZ/QdBU0tmF7gyYb8EhPpz9yayy3rSQwhn7AALR8nO1cKVb6HP4
dzT5IfUfDaksPIbwSWeX5NDPheGjI+3PkGC8dlK0qF7pq3Kcjik+0uUaTnw6c+DEV+RnlG0ElwG3
niWlTxj9Y/DZvVAHMt7K9rManzP3HzJejbRFxCqleyZfMTk3DiTtdztyNVvrg6OHm5LLi0X2OCTd
9nIE76j3w4+WSTsfEhc9h8teXfbJSkWZfSmBlGJ3FUnqxDKMreRvM3UbuTs3PoTxMZQxpC6l5Ly8
SSnxn0O0oM4Snr3J89MBg9vDs6eIsoCjQfKVOoCc0GCMVfLceOtcZAB4xBuXdfMwXnpzwF0zWBn1
Meb6wNhiH8R7kHekMxLpHhoPtti8OUfiuQempeC8J7B7zQZCLE75/AXMomMIgq6J3yKCyTghhnyX
YT2wmZ0AK0jci9khlq2B8Q06Qv4IlYf2x1cXeY5stZgTe1iCFwXkkCFNffCHRh9o4nG4DWYT2rRQ
HLNx8K225Cryle492O5R8jWKnQdMkVu0CMys/M/30V+acRKY1moO/iVpEmErRMMcnUGBCgYWWF0W
CTKrxTUGdFFbrguqW16zupFemWqRtaugYlfXbLehj9VRmLTV68WBEVNaPlL1xlTDX9O75AL63iBA
Za/hRJsgClJEtmBTCq4Jjh4gcsq25ded1CwWqtmMZB5+WlI61dWI/r0FTVvz6xaERamhWHrrzTZV
tgHJ894zy9dPHYTXuphv5woe8XJbd9P8USBPzIVnfka9wWBMTAaDsYc9MkD/NPaMV8djmXPVuFQs
5ddAvjF7brb1KvmfM+vNqoFV+GbVzCLg10icEIKJMI+Dk1VgO5pqk6bwayHa2kq162QO9vta3FMs
2nNRMI+VHuGdXQ0Qdl7CKN3aIIQlgDyig/l/ClcvjD+UNsvC5P/1FYxlRLg2B7oRYxP1gkkPzu3n
rDSXeUZNwWnwL219Ge1WOEkCU/+z74HAOr9O5ky8K+GI2BnYPGvePuf5cveyu4dArDz06COMP96G
u/c0sE6vUnvBuE4Y88FORUOMUd40mhTVM0d2s5+L1ZxmIuXUKAsyhEcyNdhVyPnhF8iPg3gA0xnL
e1mFkMiyvWUMWgCWO0rdNGdiyDS9xZUVkoWVJycX7FSZ0SDNAPrETo3ms8yRMFRqzvtA1Q4bGZyv
vomHFc+ftD7o2YrtjtJUpAl/khvJpB0oEEgweuKyjA55g73qwAYCXvqYoo5KzxgE2lMPPnv3M3U/
BYZy5VftfxYjHA+l343uxJQlPe73uyTfFa/OQEyifBsf5n3UftYwdYoPmOSYUcExxP6R6LrK52Tp
khiCUw4w210K8YpQA5EMmNU5ZzPcNkAttuyGzcymM0NqwOkcggiI0aHX9rVGNT09mgdQOq86KAG+
ib4z8SwCTZsMo31zsJwu+E2CX2n4E/2FitLL30bxNQzPIHgQqu/DCYAyKnuBrcYegASa+4KwcHZC
GtElmuwug3ahiri1pGxOFUFbXLXZ2QtOQXCIO+YXh3zBk0tPwCKyORHhIQDhOvac5pfYywWe1hda
HkYZTblsKv3/bQGsqPfr7jiFjJ+y+ZkF36X6WfvPhoY5CK31OZtj8W6Lpduh663acRUyi/xLr9B7
2snoWZzHMeLgegMrkDoc0ihmTBHOim5LYP774nfq1bFn8knyjoFLVzriTqaiiDy4SSrCdfjfTTJV
9tmcJ+Jdt4YpfWNDSEA4TF7NbNnLSYjt05xxZ+5thVn7y/jJY5wXS3L7iIU+89r5zNuV5u4qEu+z
yq8o+ryrGvc6J0CcLn0n+x9DMGoiqsarjyF9ZkNFZG1RhXeMDG3x0Blwvcbmwxx6UDVsv20+RyEl
LHhKR0x9F5yDwDLuIFnwBh3sEiv+vLTIicw4y5GEGKbTT4+uZGx6ZWvgp6rNnd/vm/aQ8SHBad8c
2+bo4xNZxcMG+ybp0hglc8FVlksy1Fo9XWmMp5NrBYafC6ZSnIriyAXzu6nOi5RyL1t/xU4SAafE
IRfgGk3zGjXeYbGqqWVdhZDjlclQz6UcYwFqlyG5eJppsf1U1e84/YE0m9EFv26JX3M58rjrMr6K
5jgGx5yS4x3+pHXOyYedd634k1VP69Yt+QSP1cjJsskD8E+YLUp1iuO6Jj+6Y9tk9BgMvXWE3qcC
1yHmlRnEvJr63xuw6T4k9xFrHyaSSfmB7WvY0XHOpLaWtlCf8KaxL8w5SnY1Qzz77cYcc40j+FbF
0JjuY17S+JCjyDTzVjtgjDWBYjWg3HhyyJ+92RroORCphvCi1ouE8hVMTxX+lzXOUQBRNGC9je3v
2I8fO5G55uaZRN9MBhCLYnIYDlBv0bcak948J2rWsqVWlIetlH4t9Y45s8N0kTc82Xxb2u6xUxnV
Wl4uWmV6I9XhyruYtgTNzkJxwh5vaA+MIC0By2BBt6H6KwsreBe9vsSJQ0s1ZhwCXEXN4G4iuf13
kemWDcQ3GikNaA9TROht23eZYVmJtrBHzuCHMj9QTo4XR6IEW9oTqKzqBWx2rh2uRbJ+4RWffvJh
lg+TLiz94gecS45SMiGQg/xJ3SywZfbMlEYW7M3jBnSKiPGYbMbndWByey6RRM8TvTValV90+dlg
s0sGrwj0WEa0Y6cdCVCUM8DDrv/pctZNkYrvHqPSB6OOnnQ2Jud26VHUa3ni3Nfp6zlzyqIvT/ph
8KmFf9oQ1wqRWrCvBYXx/k7r90l3SOY8RRzDYagVL4bakOzrbk++KdYOwRUn4Rplm2aKaKFFc6G8
Gz8CwRF6XF8PdPu6eED/jZJ9usIFS9RX106Neqx+wL6IwTEOD5gGACH/zrE4I5GgjjBBbWM+/Nld
M6mb81C77DEB2Fowx7+n7S1NLipwNXqfu81jC9YV7wi8LOxUUxKEiwwOhekiM9vgUCC3PD4V5UM5
GT+mj21oo5JuGTYthIN6y5fA7RXmU4KbC/BJ1vZcIJoYrv6eC0TnbpUTKUwZ/ES3QRfo8tUvZg4m
njgDSUgduR/RVEKTM7dBgNhWyWbFyZgAGBlq/BHmZ8C+WXy0waPvLCLcIEMlxWpnu6TcmgFIWUvr
bt6y4zfmwO7mXfyU28fYWenMNk/+otE3rG7IDijQhGASoA17+NJA2+CGyuHEDUUcq09oIbnFA8il
N1J3UrPz1yDYO+2xsWfN5H7hkFKYaw6brFTEjFmp4vr+niPXwaaCuw2fWGHBnd5qEM9+vyZTxLQG
CxLJpGCcLpFxvswL6w1zNmI20R3ryHxtll//TACi6c0F76Ee8/qoK4z89j2oDuLVLxbqwBW4Ogry
AZY5FqEDlBu6UNuJoF0RzggmLezNYRS24pfkf3VAlsRNpm1N9mm7SLfI+LNqlxb75h+ZYoatAfSt
3YY5treDZm2DiMQEX5qFG8nccPNIlnHGOPs86gc3PceL1CA4eAmSG6jkYHgo2keQPlvxub7i1c6j
yasthNNTKjOAUqdAuhYuyNpyafkvUj6eKvKZjZPJ+I8X+i6WdqG5304802TcK8ln/IoXz5+Sd2lK
C8sLwlsTTcJbQKVvtk2ybdlvl0+/fnr60+jmZXkey3NBokM6VQUQOdhVh9Y7qNyCjj973+XGiEgz
tb2aLhLvoUr4fZc6uZEIJglbO3RxCfG9NC6hD1qv0m0WBgXsMT4WPCTM4hw/5zc5XOvS4/Km+lRX
TJmbXl3L3brOnDxz6Ki9YbQ7J/lFFy8wXgpb6H+N5EdXvkPpx41/2tqa4WMOjpl6oKoJwyGnLwyH
DjC+Dm7XOlikvyJSxdJgAJSfugVVKYpTto4AcbmdWM0YhklBBA2QOatha6Ru2HYluyFwYp4H8VJR
PCVezJe7SkkvijrX2jW4YCTUt+pXop6+JL/MZUix4o3p+uk2ySeUkW0VEh+2XQBTfbuHJBCjX3F9
3eBxhhYB2RoTSfZ65oaUpGXEx9sJm3ktXFT97HfnUDuVYOzunKJFmPcDp+gpG1JTN2AyU+K2YdRs
vMyvN/i0yBqGxlwOLIhALP7CtdIvuXrOy5NK7U24N/yJYEogI7mZ8YTGotR1UL+V6E8z/smDXw/U
PouPtG0+lOjRoJcO45+WqkLvr+b/5ghtUnqRwjl8pBEQBSPU6iOjZb6ZN/m8SZ9y8Fm5nxEH9Dmx
O4ObXW1pvGL9psAslFpFcxjVg0k0+zXsaxklhNuMlpZrhTNKWmDnsiSwwz9mtgQfqihXsSgtIFq5
ci0Ip2t2xSyI8Ek/CblYVUS6hccpr8NlU6EYVHNcurle0RheLtI0pjedrdIVSy/zYA/3Tj/hmXgC
YHxAHZuvAb4TCBQQuAULTodx0bBD6BOxVK0nYmljSe7fIH4WHOiYU2UUVlKwfNLyEwkmwLjGWsI9
La6Det3Ha27JRGHIKHmQe18JjVJcNM2UHyKhkS3fHOu2d2JeS9VqTgpdoZs4nZv5NkUvcJ2sWyV/
NZhSPUrRpoKDztlQcer6EMOqSNdE5JGBtHw15Vzm7/FnUfpzFK8q2OXjPhsOu9oaspsQfADXO2V4
KSefzBoow7tMh45wAfyPlM5VsGDet1n9hOWfdhErt/J/mQ46NExhMVmvFO4n50iX5qnEJBkiWkVM
e9wGmPd1jnbBBgJJCNN3iwVBZQCcdkct5vW5cNQLh1tY3uX+0fQPDhDRLSYpEd14Y+HCRuNFbyfn
Z1HJFmc9xh4kdj0M/qgt4YHRDNASRjOiFJPTYkJ1nLDIKhSi7YPn5H+AAt5LssnBI5eveXBQnEE+
yiY1Xb79+O1nCFtbrJ2oJqzBMpzfYNfmtF2K0i3KH9uKKmgw9WtTvZD9KAJkiUMDAYrmyKSxeoSq
hDvNzOKcItgajWmv54g/m+eo2tLnDfY5u9TZxXt5LLJ2aWTzsjvLiJLNqe9XcKzPb4trFp1bQAQl
28b694yvHa8RRw1+cKjc51HFSHt0/WVIc4bjNWDPM33Vf4WP9wgNWE7Fx7xibcRjboQHOTyUGmEk
uCp0Iuxg80japlBBfl1E/+TVdOxiwR/0laVRoXBQJez81xmcBenetbfCvYzhWTzhPKc5iMY39HoF
1+pe63awCnDW98nWLHfluFeRvzclEkA4DUOAwTavivgwPzDoEBubf6oYWeXPLP4SSqvVuXjZ6DYc
5LfScKk6m3BiEtBbdmg6PEyrQT01tKTkV0M54UbvzZOic8K3wuZkBCem1cABEhIfwgozItVSMJqo
aoPRFPoIcUtUzpq8hrlPlMBKUBlNpGtLia6Sb3NwJf+DZM7fPOVntmgaC1g0/oUPZSiNJeHQ6yy/
JSGQ83te2KmlrDo4lOn2/0UvJsoOjZRNaHYBx/XWDjXvLHF+F496cShO0iLsLkp50l4enNqg9hlf
3q2GartyiQrRGQmjn2FzsexfVtakWhF2nvjJ5cp/8ZNH7OjkTHP4P5jSqxl++YP4AhMxN+a8xtw4
b/dzyXzE4SPO71l4c21JYVgCm3aXscMIKxO1IlgR4KuxLdQrUkNpid1m7YVQ4p0K1lpN7eIkC/rC
Zj/XzQ309ddovGfKsItc+qiXFdLI50QR5lCJX5UsJulJbrMhDRQN59w5llNmAPwcpB+Njxl9PgHu
sDXeBcVzzM4BtIRzgcV3lk/jnmGcK+IeEB8rpTKtlIF0yqRTXpyM/FgLh8Y7jMH+tZrAOfzP1frf
H0ELy3099uvUd8p+Av5TUfGe3mny1l94yRlnE/DJxjgrqHTCWoeZHp2z5gRE51vUvpTmE+szDjHs
vxSjGLJTo4nJB0b97r3zuQj+IG3vUHVCbIXd3GSUOQGM32G7CETOsFUwCbawXBZIO267epdCIe0E
vNbx6lUKxVtulnfecqoHyMy/qwcAcHOA++e9ImjpxYVjn82zyk4ku+03EC8FwYlBKrlrkxEotZJ0
osgHzNrBJAm0jVPCBJxBIF9iNue/aUjI9lBk3i4lgNhVsgKIjduHlasarOjxfGTRtQ7uWf5IHnJ2
ih2pdDTa0l4dVylkAypyuTQajig6NSZucRJ60Qxn4toVJ6FXjtc8rRUEvYvunTjSFckplqcj3RA/
ks0tIuK/7GIckMAkjiBUpfYkzt4IVXvkLmdl/a0osFTdhu5G892snSpfh5ES649Lb3nxj8RkmzbO
6GmK9xWVZePLJBxvo4M729bRziQxlpEE2caQCrCYzA3xK22fo3DndeHoZIOxon7ATHc+EwIQbB3U
i7XHKSQ5U6fDNIDeH1Dsue218JgPTKXBzU0gLDM8rLlFTZvK9E1IbBBK4Js0vCO18n+YOtPlRrGt
2z4REYBo/yIkob61LPsPkbaz6ETf8/R3bLnq3C8i45yM6tKSEKw915xjCiI5ZzfA2cE/pUgptLpw
+aeqoI7KIxvVzbMXu08zcm06E/hqpg6fazJ+MwhSl1En54kbV3SccRcjbpskexVtymIe+Xy2H5yu
MJ8p40NfxwkOO3ZPZyAciX0Dn5FWGDMvM3RAng1Q06BFsdhSYMmqokeEqwOGRuK4GNaoh/g5V/Hp
qR3Yg1Gbg3iD6l685BDGIOKpv28ALz9XF5pOKGFZzaUQ+vltViz5pdV0+D6UHvVnnZYL2fjMVgBc
zewSWGfDPP/SWWHT6/wczLPdmgNRgMMZsR0yVbSi5QFzYDsXDDAOShKg3mEFRIgIB0cqtV3C4NBf
OQkiHDEnwGzuxtopDY+2xzZ9U6frKlo1fOf8gywLonFeUyuxa6xtoW3MPzXND9GMt5njwqHP35JN
qH6pyfcY/eT8Wll81WceCS5lBpdJsCuJXcE/AOVc8rC1lvAprQwvKWtiHk4Lc/4/LRQVrWITkq7o
2ASxTe8glVadgijY74KIDmrRJ27Whss/IjfiH7FJOk6eVtE9LlgJ3QJHipZ/BMVHYz7oxIleaWLD
f5Nd8LmFcsyqwzPeKzhKyDZb+1LAz3Dcw9ZQ2GDlc/xQ2le3XcvMr8MmxUVOecelKEiycR15GV2Z
C/xLNoOgvTErMc2V/EwQvzm2Ua7un0iH7HfvdbyTagD9OyXYO3SvwwDLnB0lizwIo/Jch5ePlal8
NN2f0v9TNV9z8O8PU/0goFAT9ltnr9A0n8KAX6DxkMp+R1eTIHe4ksMVGFqi772xyCnmJTV2fab3
p/owm89S/Qrkb3js4xaEDKcmWl13OqB1NkfzqNuk3WZs1vo8YDcTreaqc0Ck+ve4q6a3uH6bjPdi
+BjNT54246Y2Nzg3UvwWrHtfJFVEirMXtQcqR8K/5Gk4IVGAw3VICpTrEJMq1yE5Tiy/2mx//4W8
KP0qYt8dOy3EYB7+9l6ledEtlfOMfZB9lYqbCznCYfe5HLXlfpsFi4fLBq39TYYSd3uwHiNf9NuY
7EaJ90B68BqSb2Ay2LFWayNe57KoC2w5XtXiPlonHKRxE6JseHHjgfc3LxIm6+qUB8dnAyTJmVmr
oH9L+7fKJpD2phWn8DS4MVkGhfQNCxeg1YwT6r6r97211eaTfK1mpzG69njFcMuy9W6OlB3K1VaK
wJAdekpp3xMZRttdM2/mrXWmj1x2uKuJkyfLrJ66EMEvyVZGRF3CtXhL7CUgcagManXLzcjpyKPP
yBk0XqiITA4Zk1kupHW88DDMwlOUnwfjGulvef4AMRiXf/TkGwxI9d74d9q88urdbAJ6Z5yyvmZz
FLdnstBYi8sOUvlZ16/xIu9PWXGx5EtdrbLEBR3EAQB0UMn/uhopLMg09oKuOb/H07zC12a4ev3H
SduPyLrH0a1szw6f905vQidIL8l88hT+aDwlj3xOft4tV2Xp0OMdhX/98EcOf4b21GLD7286W570
AqaiuyXpJZ2zHXICCkGoBlUWfy8mEekBLskKuNUgzv5L6kJ19nNshs0lk+iScRO4MipsKi1RYYHW
ocLCWE/Uu5F9pMmnPn6ybHb497jTJHOHo9kqnSd/8efZMCW5mtcqStjsmmcXjciuAMyJSA1Y2e+/
dY+7bG1gUHegnKckQ9ItZZ0zeLfX1HqjsINqRZCb77HxqJNPbG3Y8uRyb5R7vxSNC3m1p3HBmu1I
tSLpmhzVMC/Kh0zdVzUTrmPFJ529Nyn0lzqSU2TN0IeuNZDmwef96pQteJ2vhdGKsfTx7O5QQhpW
5e1e4aeE2TU+puJdbW+hcZZ98kpLwFxgYkUPdH2hs+DpLGO8cqjDGzoC9FdHgJ/vGmmbSSBmt6qy
1U2HRK27rrTjhcQXhV8Soz2WAXEXNzqRnA3dIViM9NQoqyd3qssTD3JxU1USFG9j/6b1MLXffAiF
2+e4LfgVbEtczLjZAjbSYEPbjY95yl6XCkaqteRg4tkpz91z2g4dEuY6Uj27WBeK4ydusSThrPTL
AFSRvWyMVUDcLvTG0NNYbCAu9jxPMGF6sUaf7Nom1CiSTyLqO2LOw5A5T/8KePDzeW7jE/BgZp3Y
XbNE/L7Y8e1ZXS0fMM95aEgDHWmQ7oj5Mp4Clr3/+jR5+/A/2BYE7rWSrScqqGb/Mpjh+NAyzCXT
S6GjdHf6uVlYdvFZ9HMDbBqOM/m8c/4z7qQ6++SzoXH2ENdWTv0HLtSOdx92MRzb3YkW83KplWvN
AcIMpXb+3cQbA9BMkTj/1yYFkhX8GLsFcLEoAdJ7B3C4ecjNI18f0lrsTGrWJsm6+z9PDRYsCB5y
J54a+gte/vvUyBa/Y3LwGOi0eMSAuWGSHaeJHJITRh8FiRAyim7R39PirXiV2coffBcFS9nH+gCI
jBYYe7b/y/Oc2DByB6dAvpYD80ywhDIJFWdK8SgdpnofEj4rt2W2ydw2PaXR1WfeGe929ngCf2w+
tfRrvQ4J1gbrYFhb/Vrxqvpdkyl8ffz+NOr00Mt3cuwpIEHGiVTZahG99xvjVdtRSqu2X31Tp4q/
LKyWlKAvTqB9WmBu9unJTrW42eQGIPhh7a8fdQ6bU242UG0n9V95jlpU5DlilIa0Ry7SZY/dJkuY
xcJPdkWxbYqtMts06UZR1jXEGp4mSz/gOH80snNhXCnNhfzasQonh0+p+c1ifiyJXd/O85rUy7iZ
5S+1UjxKAfJctOmCYFmgIcJ8+DrTPJTpJzM6cX40KUJ0n5qr1uCMHGKZwTxKLlDRLYVj5459VXmx
pBuEVi1u5/mKDLuFkB6f+BI760ZbOzlcaNGcoMak3EW/daIduMfY2j6i67uPxKUfocKmO1+dzokk
WAAzHBavWgowwPCkW3XXL21ma3hCt19kSz0IZAsMlJDFHNwkn/RleWK/CVaPmxv7TVLUeHYVSuU3
MKfM5xoJavMGoKcaFrQUQSF7LiCC4p7DphCWO5YHes/dTBDIlPBvdOQplFPfYn9MwEDC/JJaZ4Kc
3UQ3aHuwENlehiCPrUnA6YGuktdmNn11Ebr/DMWbbN3q+FazIEDzWP3x6WQ52+WpLY9WwOloN5VA
yja9vKvoTSovNYjbWeLI2ptRv3uxE4jHHagiOSPheZkGETqsNcJjog7UxsjEaQiHgSuUgPhoa4df
zVSJD7Uu+tdo+Hz5lcBsTlyh6YUtBYWCSSgSO/BIO74akmCHxC9Sh6oTTZgD66jUf2pSeRTJKNUC
MSAeRGqavE3QRfN+Opp4tbF/+AeNdkX5YEv7TxI1QWo4rXTAOTbU+5EZPaTFTAQubGuTLpDz9cLL
dCHn8yDIzpVyeTZXa7g9j5lgZ4m//dQ9pH6JRXG5UcONMW5abt76exLMlRrA0KNO3+VFqZ3L/4am
iAhuRl8g+76jb57qOd9lYQHBCdkerfGSgWS27ncv/4rquZXsbZ6jvji0hVR+R1vJX8M5klNR/IbU
lzrVwx892/CeyCFsTc01coj0K4dskxf1KP0H0kqECqDczSPPUtCQs3ZXA5kQDRChhj3JDdPXLphx
KRK7fRNsWui8aqErtu3XWfUGyrjHmpm4qX8jwPZM7jYNEHOIc1SRnWkM646WfiRVOuPcTPefiG1b
1RVHLcVgXXZpGUf2NYelmot9GUSIjevVZWacpfr0feFJQF0ODo9+Y6pC0cWuorkFPToYVmVi257E
q4zWYBsA6wKZ01d5g4DzL2auyrcjTKRcdNea+db6j+cmk7BUsFqLtbfs/kHcgi6uqHsC2n24nVfZ
Jui2tbyLy2Wiv4Xqo5c+muzLTL5p+yLi5rQqZ+hFrFLHXDV/EuALaxnrM4Wdp9LYSSKxBDh8V4Kg
U3bdtK9F8wFrDn3Tg55hgdmKlphq9OCeZSFcZUe2BKl0pG3exrT/ZndvHHGU5F06N9OnMn1Osw+r
+OCLl75TVwZAM3jBR+kbmMCNijhBX+4VUPWYtuR9KolhqVH2UDqJ18qHIDhgeBuJ1kFfTpe/mDCV
jaUAfOovRVufBCjMmHaYNgpKUw+NjiJNcyGksPfffIUKnae4R8N7Wz8a9aPSl+FzY3wnxOhfLLRf
wYtkyyQfMyay8kOLHBmMO8VF+EtZM8yn/pKGeOUv2USxdL6chw4ULZnLZzm/agRyACzDIroQ+uQH
xbp1/nW6DxpmrqtfXdXqSvvTBfN0k+/mON8OAxg466Z3N3kUfAqWFRPVnq8ImjZbhSP362uck8p+
63D9oxZaog1VwcpmeiO5u9dJh8XI7G+h/a3zfyTt7/JR0DodXBrIIhYX65IpbarEv8PRqDO9yfQ4
HcXQlhdStS7lNWZ1DkdVDQQFZ7uHzlStR9LPZ6u65+NbHtyqhrLPYz9jnDk1x9a4Ws+73h1+kuhm
Ree7G1XbNmP7S7zCuZ9V/dM7x3975x9LO6b/0SVUTocdNqQ9PX119wONZ8JgygGX6ibAZuO+HYid
nJHFQkyRfn6HvYzH9LJH7++7t5l615HdiPBPuzzb8xHXuBec66/X4XcVX75W8dTEYEO2FMrWN/aw
YZfVz9j/6+ZCoawmm6cv2wrWdZpgz1uJovbyOo4XUEUU/y7j+jNwM9Dd/zqDOdQOMcYwcVRjjY9Z
IWOHkF8S6yxkQmXRGhuzcX/m40vDJOsa0ndBB0W7/4n3+Wvx+xRAVvVPkiX8hux2qX+S3e4g1lB6
M9pzUgrsuQ1DnYOVx2065gMSPmDhgVtMPydjYKT7p0Qbx7ufPtKIbZ3d7Y0n3lqqLgURdgaDlX2y
GxMIeOtrfC4i/Nwa2KFPo30Oi0vIqf2zVb6q9KuEbfP84lPyrQ99pDnRSPbJsHN/cmv50+ISFSse
AuUc4omZ/rbY0p4sZW98tv/lJHC6EqRgbd3Pi2I/FWcbssC46GndvJcQEtBJZgdZ2yvGzmChE5+f
qID1UZ5Rmg2bwSHr1JTfBMykXAAtsFGCJCQMzSAB3jcYtwm/gi13O+CsxEtGvv03muA1VcSgAxBg
bOdM0GZnScfrnVqftfqVxT/p8JfaaJxapHSe7VHCRdAcG+2QaQcexsFs5gjO3ozFjeDs8UO19QFH
uXqgWLTDy/Oc85t0FIz92bWjTgBvhuFZTELKpuivsTk6dunKjJLoUpx/JzQca2XBdx+PaA4OXqRo
V+IdBol3MPGEOTRNy8xS5dqPNzZVquOxIORVUrlAatMdhnf5eTWNyrGi3NXxApYJGbaWzs+SI6Ix
z6rOAxNLYA+zdaKe9LvDTRSM58uY5NMwxnhVbhMaQvzdS8CSC68EGJ8/UG2k4o+dftXKV5h8z+Lv
3qvBKZHKKRfhQjIYVs/hYpLu8fChvwg0TfrVjztNwSH0CiJXKzbDwV/xbZrAqa5J1tIaFfErc55/
Q0SC4WcW/qjWEtYqjQZd8adhnUODOP4h2gh69c1E/1G2PotALKlOEa/q5uD3sZO8lvARiq5dUwrO
cp8zfgti/Buhl2mps/8Z9Y2V/auvx7OLTTbnhWaJKJeNVroWLpihaFplhkpFIcc/ksiFLCk1tjjz
IgkqToWA8Cpr7tJjO2ffmFB20S4a+MZYktuFRrg2PCrNXsn5ih/dlm+dE64wlNj9JpqtWxihqRfJ
qFVejaHXXKfVUnfSd5aOXNhhtO1V8j9uwecrb/y3SlqW9U5eTeOpri+EJGXKXpU3NboF40WrTzAT
gEwRW/qP7wOJROF9YasIYvcrxIxaALqM7tuh/Whz12KXarGyXEocUJOWOYKTv5P5J+RFtUeumJvs
q//DM8Xp6ul8l/Y+z46RfQzKM8guGsz0dPtErZCAQ+wjUt1Oxt7PSbATz5/JmcWdsc5ISPOSmABe
NNQoXpBUREBgavkfORyTLVhv5M2eQqEjvtQIaESMWPWGL1W238LhDc4ZvBmMRHKEPOQQRQ0n/iCT
u4RLfdtTP1ovoWPkLhkdU8bl+EAvanfPuxusoP5sdbdmGzXHjJZGDTV1VzM4ZxtGK4Wb277Slm0D
L06IwoistavIcyYvit3g1nACH5B2Wv+SdudwdsRw21TCcKsMR0k+164p7XykLMWxFBr+On+uos7R
drxYy1yi7tOkDYpA4qe/7gBymucpORvRiR8lbA4Vd8mMZ888j1k/XsruHEWnpj7QjxizsP2jULWK
5ZZEN9ZegxIdGsBB/XZoFP8aACDHjtmy8PgiF6Vgvuqq8BH7SwvpOVjAyM7mcXlt4jNsJfHpDDv+
0IY5GVIZUHoiRyDEuOviXm1w7K19qpWR9TMa4pcqmTsE1W2PeZdtlLQyaydvz/ToiGIXzjO0MOn8
wTMPyaL4QvqSI6FWwHNPePSx8nj9957FgsY+45w1p4Fqp3gfxvMxP0t0hDwie8+o136H43FWO+Bo
jRcBTCvOAiW5sDD0UyDRu7qOoEXLJRDlb6ohqZSAonBKAyymno1gpbEG29oZZ/VFG62MbI6mL48P
5CyjpayDwAxAv7G42+q9lN4lZNBrObspwapS3ay6qTgdjEsXM4ydO21OwpeUOSFfPVyR71UbIBoi
QGx6cekNulcV6zTa1NMmtPhCb/VmG2NPJDW3GTnaYNAhh8gRHLMJevNqUN8K9W2gCBPLw3tmLS9/
qwZ+6B5Zs6q24i3nJbAz95EDga1uh9RxImoxU2wAXtYuMXTLP0BMilUlPWDq0OLExqznNQpifiTh
nxS5mvxRf2AgbzLUiF2iXaT2bfwu8kNh84dtaF+Xl3JDCHoZzic4nM/t8dj9zNyRf4UZTOUEuGqk
mzLeS+Df0ofuf0QbmdNxcA0JWOJ+mi4yaypWrDofvLiIm4Pj4DtAVJU/+OGVV9uU/GqbouyR7/gQ
Uf1Vmjz05/qeVF1Lra8JDEp8qgo3vQN+BZ39CCMUL6e4NqML08+IFnRsITOq5sqkShvC+CDogQl0
m8rTDK8PFhHts9O+oonKpsSHlMYX6qilf3fFT5gJj+/O5OFPulzGXHcivGxSsAX02hKSy2GuPcge
Hz4wTi0+OCCE0TzLFpwRYK2axN5YOloPdXovxrdi4s52Moj8N/tB2+bIPTP8Eks7cX2eijjYWE5j
QXK09CwNZwOXWnCllBrT9LPYSaeoWtWujJBVzBHXRN8R/iFs8MesONHwyXL8t+KIDDyPSOmq6gsf
OB2XIm2M5RFneZ3uyg5TTWKuBC2lWP9ahyILVWlrNJS0OCUJe/vsW+ccFlh+MSYxTDasGDtvovy6
3sJl3qTGJiK1EZTvWrI/c25+gnmdEU/YWwvlo0AQhgP8C2cjUdNTPiPcGrvtueIeVXEUctho8qCb
Sq+BJBpvYn9j7Adp6dKaPbsqVDLRPQOK8Ko9gXDfjNnbOAiGSwHGZYmTXbqM/b2ktE6aR2DlJtIR
R5lVftfv63QPGR42DIqLwaXS7cfnnsHxVYDMwveJiBxtf5+flAxBFlEJHssLNV+ouHJ59FbHgAs/
uMDE6Ohzv9vVg3AtwIxQcu78X03OkflfLDRv+Xh5cvOqjkQmiAYBHvHIgeH1LQIPry/BQuy+ABOs
OYxW3lg+D6YW/V3DU9VsJ3XLsUCFxChtY36PxI2115/LrKdYRdBebHxW1SdFQCOrM44BVMt4hnFO
Zse6BqS9AzaijXts1jC+hPuN+BNAEpBL7LEYIdKQOnuQJyuZHfJhgCFuUmI4L/bKuJqGGzCJbIVB
GngYI7rLPCeJ6QkAdP+e/Z1JF9bSEKAtgGLSJc4ueI4M2+3oXLAvs/Ychcf7yGlofqa6BRucGMkp
TkLipvHBx2QlGo4Y1UcWcVSVGKeRYwliW+m0Bd6itX2anl/F88vV2WqPj1xZ9DyqXBqZoonyqM0g
OayCG3H80A0cODuaGWL2wOU6RHx2g2oJYmVo2BIJXh7mBQ6SxBdNxxb1x2ucKqBkEadAyRYv6ouB
PgXdeaBtCMliZxb7Nj9oqzT3muJN/8AgaTUnuCshVu3ZAeyzvhL515mHSRHZE1QqmI0Rr7AhXMoY
ytsDDi5WjVL1GbDiFMVf+DD9mfBhwpr93TJqB2qt4hX+QrosOKokuO5oWxSb75RnkWt2HlcNHB2u
GoPZkcUzxk/kfN/L+etLLoaODTWDNujaAMcygfPV2C7PUBXeonLRowjFzoFcFsyfQjv33bxosNcz
FDrcaYxwF4/7Zg4XpF/+spwr2ArXQghPHpzxoBDO/LIUznyM4+HClB9Vz7vxoRPUjJZTT7mVZwu3
aUIbVi1uAjlpePSz5Q9HhA1wPA8jJopn/e5PXwmWGQhjfAUoMyQeHa0wFNMJk9Ij1aULnaf+UR+P
gSxIEhMhNVWIHE+RUAPer0U/Nav59uiTM8bW2guCxSV0Y6FgHgp9/3zuLZdyxYjvsY4cxRFMdAOr
NzNze3MV5beo3lBbW/Cr3nFz78J5E7+n9SPKP2ARjuwvRNF4qOyLcD9yO+/wxpyi6QQ/rvAA2pdP
GJIrWXEaT8EwkYtsKpkuiRTW3gCcygix7+kPY0Nq7up4Jc2R/XBQ+27PvPM14M+1lvYllzzGVtxn
g7bK3q1+08ZO9kVvuijDqaNDCPx1CZ75eaEGKAcabSx4dFk3VKzc92oCtSPlv0TKJspPiveoW3cF
lVzYi5Wl0t4ZLbv2Z5T58M+B5kjKm8y8xCS4/R0vK4Y/BQoYFYSmDXDmkuJSYxn4j3Bwzmn3Et2s
WOgmGg1pfb9kxpllZYCHq3dUjaSQYwhDPynxC4UEdDDGLKsoiOD7YuCWjbZKsZKhcCBDidBuyi49
5ip2VFGr5BscScUiVIBob2100ut/E+JxRK1XepzsU9Rfk+jNJLrrtN0t9S9k1wLEyp09fyI6Szk5
c9EX2vL9CDzddtlY/7dnRPQDsJl6qBKmPLfhMb1srZQhMAIlrAFfbEGmmgFDsRWSU9iUESWQvBn+
eFJqZo9rxiXTvfkWVRt3UloC8iyMz5RVsFkpbdYm698e1LGnYAafzDkJTka3+vjdmUI74RHPzjTQ
dorJYnJLnkl3YKLowV4KxGYV8jqDgDbb8U+NrgXYCv2gugWFQ/ir1XbQSCSymzCZRLtql5Iqv4zS
bfa807wzCI6PEqxhmSfHWppTR0KmhyJyhin/g0SCfyFlkO9wHCMI883kKBvG3zkESbwf+VJOHqX2
CVBxcNU025KlzhSRRU3iHUHUhC7ocj/6+9ZN5RMCx8h0A70TgIqu3mCgDNbcIKk/u3G2B/sHZUUS
oaPfaaJSjra6fwvoRN1CifNX2IzpdTMnzOv/Nq3gSIYhK90z452zgIH8LK0RnzNcqe7vh8rumNUx
0Hv7VQLL6lgNT4ytoPLW5Mj9LXs7rtUsxTVJpRxn1ZOEsVDfU9LZmjtl2P3FGJZzp/I/goUc/M3n
RrAp8D9r65iwC3dhieMH/fFeLyolt0W+Oa2fX01zWlfxEf5MdS2lS51dOhMD4N0ggY7BFKBBeCRh
zjeSq8hcFCyhsHNpLNO2vteW67LeLFr752mDQuBpvvBniwxORCW6w0ZpudrpT7eGD3T1g6uvXcP0
TB3Hqs5W4NVHFHNpY5GTwA04QzzYdPY6VdZkHFg158A2uG0jG6/McMVZwWLCTpZSv6xo80U4M1ZR
5KWDIG7oL+JGrK/7cFOufhnPtbULdMK42+T5HbtNubglnTDX3W725Pb5HJOd9Dzrz/P0PFvw2/ST
pp/K+MTS4yK/8EDcsMAD8V7J6YVDFqWvkXYi3arBHw+wn578Zu5Axgg5izxxkXGVCcQFL9thc3XM
BtGZ1VjXpOV7uapfuWaBblvQDwMKFtvT8086H5qDqVEktacqOsO5R9u7Y6yRGke3bvccQ8SNRg4i
ccZsqi31wDGL54z885qbvPSnL73vFfetiKC77ZpP0Yz2+xH8/iz0n4ob4m3q3hqF2CPc3/dZj5L4
ieT/kXDLb3bWd3rLHLK/13BGIOAWiA7kxP4a2i+aAsfyo7go2TVpzqAN2/DADpRijz3qQqlSWre3
qXpSln/JI+xHrlh7W1DJhsxNHGU1cZgCjHJpW2iRdI/u/eFgZicDGbK+JMN1sq+tS+KOolISdwYH
h8UTCxBWSlFJx/W1Vvh9spbr9WIDlxQIayS9ZcEtoCFjrShewP4f8GWxIjQ4COfsehrWGAtE4UFC
5dmtk8TuyJYfw7j6H/393zYQrHqv9aP3m2Dw2UrP1p4rl4LyG8GZVK/JFwMeJAgx4aXDcSscpe3i
35G9WtBL6G5VedMBxZAA7+5d91fX6lPhIm2wKCXe7KXoP9dheVM3nvaC2RoLOgH52qQPjfy0LcZD
b4ux0Tz5czTq+Ab/xUxx+p/KLdWVoPd/OqB13W37Y83BLB6e5oKpFpuyDGZamMl2KoNAvTUBPyEQ
kFhSRZJ/uwWIMAKSYPiMqquUXsCTaaKG4PzTFu9bav3ePWaME4O1OuxAm1kE4KItc7qsb/xs8+My
pAUoI6TA0x37P5vmIX/BxInhS2w82IMSp1TEa2UP6uKUBAdIOo/M677LMYZslAYWDirmXONERzmR
JSqnJKrig10Q7Ggj7+jMwOn/K9hjmYSmyFI9ak8m6oqG3etYou63e9djnEfZphWVF44DkiqGQFuK
EQwdG+8vUyXHrdKfbz1Gr9L6IGwWEwtqb2d3+GBJIk4oWxJ5vJrcM/UdMBdAKQIZFQ9nsz9TYgG2
FbIKPFJcVjCMYtx6HfbylWKw/F363Mlp3FmmL14wO2dM6AS4WeLhm/g1Fs4s4ZwnSO2fdOUsh5dW
vyjPazBe0/Hajld0VB3BgOXyozMcnpe0phAYDfv/NPP2jGZO+hrIzS+qmcp0KeSM6sXETTFwQK+B
F86ASmKwSLbY/MLk30YuarG4mDlmiIuZgXC2Ti1zbrb7nLWIjOi04VwxQ5g43P/xB9G/qr0uG5fT
33ro1hhTYwkSm6BW8uZpxaqfwdpJ9nz4lg8DjkPVGRAosMWq8lirkzbGuxYn96upibixX77H8Z0u
2Nd/K8nWmAsRaTG58t8i9aeq/ZLACwQ90Fvw9tRCgLc6n+DnS8E3xjVIy3s/R6cHjhiXHDQu5fM6
IWL613C8ciNl0TpsH3LiUTPL9jXfqgAuqer8k8qfifahswys77P6tsfZ7hWOViFFEPPcGVjPEWSW
ukKOUjmFMBqADDw9o94H86k6aDrhlEPEpno8y6zbOXCXC7NY0Qk2mIKFpzCtzg48BvGSMkrhJW0D
99KjfaJs2i6T8TNda1BCKALo4o0kb7Rop1FKsDMArcEjfjVQ1q8GSkoZGDFmN+YK8xVlttNrC0at
FlFmfc7lEEbnRD2QH2Z/kpUX9ifswhHRmSQUrN4Pyj3cAWeA2v8t+79N8Ffuf6Tkq8n+VFiiw/tk
awtcKMjmKt7ZfJ9ahwCjawDGQ8bnnhbO/4jKgFaqXoBWkmAP1PUpNvnkF6NXfpHmEd5mrOS8zb9W
8jDY5pTcEo3DKdRx+4fVv27WQ7gKZWTfpRwsS3nRIN/jrZ8t9HiZ8gUBrAIIolphDauMVVawV4+c
iUpcQjYy9JV/veFFg2/+k6sB2POQkL5YQC7I5d007NmKrLLIa1bT82SlZzpiaK6iXIB246FE1b6x
E/EDbdFKIhXMLDjWW8pROJg1A6rbxsPKSZmqSQofae0+tTfBeqw2eBrMlPxaca5YHRHHqUDP3hsY
BZ/y+Nn4f1qo7c2X2v8hhfZ8f8JT9GysW4oAJ6eK5z+9AYoL9GRzuXTVuyTvohcvCS41/SeYXfK3
Cu+acbZJbSIsrTtBCPJi/AT6tpIcvPG8fv5603pSvSrllVI+SuuAoxafUAqsghSCyydT+Zy7qAs6
dO4zd+4VX+ls07OUTf+/Oze2j6p/qmBN6ZfnmgIZO96FVOAZ2yLZEQcYkl3+n+MvC7Y95BmSnPY6
s70S38+ScGlUnwyLyjth+AogQmvChG8g2yT7PEhWGREuM1/SU9lOF9U8s/Pw5zPrjh5CJiQHCc8u
RqvXqupwnz60DyRnXdnMrKfLcddg4UEjiRixzee1kRYVOM0YP9NuXFLZFD83qgX9hFKjdWCvZ/Ia
lZGukPoRALd1QZ1HL9soHCRso6l6z8EZ9jS3ER7GmBLsFWHOSCQm5k2Vb7tcmDNm+daQNsq8JzMd
bBt57lebWMcU5aozV4cSc9LpLWC5mwqeUkbphLzpo11b7EE+0n3S2gB5TxSs6xd4NeGB9yxckIua
Xs1YOcTjwzgdMh+/sUsJM4SR1o1y8VJVOIo9eVL6tTZGt+0kgnP7djzU9nHk7+rf5SNjFipuifWm
g5ulGxUH1uaZbxt1U0sbTFuytNGkTXc3PwFAERjjlZpo9YlH3wTOv3HJ+8CeR51OFA+oJQiTSxpd
eorDr53PWhxtGxjHx4rdhE7/a/gZSwFR5K026SuNtLx5FLexTEMt3OVQK4p+Z+T7jNtFvVCecD8u
U3KVi9use2tdwnI0y/Pe8rPtPpTuz+j/sfw/UvOlzBWfeBNdw3tb2T8jGK672MP+EmubOR7mcwlr
Y07WS1NE1itXDnKNKLnrSvQ6QPrYzEpQ26++y8hfBtwvJpYF3kwQYoTDZ0pOinEajJOMSdQ48bC2
8STciLEyMIXkRkiXNqfn7BDxQdakjrkkG3Q3RjieeQmRNYlS2AzX3Xek/2jGd1X+wLfn2lJmZ0Z3
ex1FrtyxtHmZduA0+ispXz1BJFLaZPGHC7t+rD4g8RPUKndd9tWOP8n4o/V/4+CfaOA3Pz64tO8u
+4ObCupV2fzTxC5BXH4yyiUwCEz9nhwJjDmVFvmW8V/UyeMab45Tc9Saw4gjvbyCfFOJ4PxpqcA0
XD7DKfbeu2JVqFT/eKXB439duo0zoIzsddqFDJIUG8veNPqWwh6rEDK+Px7IqrjMGtZAzwAAxvV7
tCrMm6SfZ/5OX0zx9RtgxU4t3QTtQX5I4ccs/JCnh1K+2929spZNsWBYgmkQ3cIZ6drbODsZu2e0
Vsb1qlOJibh+KLxI5lzlMySPn8KqFt+ckrmXkvHKXNb8pDHugA3fYGSVwPfGH0s6n3YOoKaNLJGJ
FN4mZ+XPEJAPiXWUqkvpGtSL75JoS1U0CxskogmpHFBeIpqWi3RF6iTCOXsdNubw2QCaKL9V7YeP
ttf+8tEC/WuAiJvzbJwT4i2idWoCRnDYm+xOPtQAwo6s/60jDc32y+JFNywWr51YWz6dFX/CTF6l
lmgURqOkbEhhd40PaKVVnlV5yuSppqd92+pNiwXuZ5rdyur2lK5hdgWLAhdsaU3vecQDcDPLDix6
gQ+l5Zm6H9Y32IZbnrn99n0xSDspO0iWIMtq0ym7S7AhaQ+JLgGNfLwe/acrf5r6e1pQAki+QKqX
04IKi194DySgoREJg1/aPtFIRsfSxyRBv8dK9fxOMIOj/qQPZ9HziiUSft564O7x2c3+H1dn2qM2
m23RX2TJEx6+YgNmHguK+mJVUm88YxvP/vV3PZC3b6ulSN1KpxMojP2cs/de+06/BaOVXy15BJLx
1+W1PMH1+K8zOEvmC6n54appGuJYBsCYvxAk1CPS0EmHz3yk+JjSjfhqLRXr/s9p0HcSCzh9r1Ln
wBAreVXrsdCgy4oIQh3OZQRFeU5fEUkF8gD0FVX1QuHnDlWyFCW9/uuRsXnOwtHjjprTTmgtxXjb
Pg4wa6tkXRjb3EkNUeZENqBPj8HLTVvFhzw+ZDEpWUvbMZWqpGbrQ6btwgSK3BqQ3T01j1V00MJ9
wJANXXRpUWcsLdRucViYBUeAY9jvA7xZ06he0CWOsZwucWLlAVVp84RRh5CT6WWmVz0BtP3lxoAq
S4zfinSj0bP8yczfkPEkAtnnohXnurf2xLYI7Qmwb7uWYXt1OwxpmnkwEETCc5Ve8Eokv8foJ2oP
EZWnIQOY9j3GAqUCWw+Qiusi4NQmV8xf5GGWCwPEk42M9kXrvHPExvGM1x2LAlU0zDTNioaZWBG9
5jTMQDGjYhYSz+r2rE6mxav7aAtR/A26mb1MveLBYxHeGihu09in7HExvE2DOBFf9Ypg2UKCjq9n
NfWKRboaQvdNSsCNjRUbTAL/3gS4s4UFmlAqld1WCkV4rdnOOCKXicpCvVk/sV3OudnbycJ6hXcz
AyiuF+F+ZcQPluOrDqnulvILXYoeA4kzmGtgC55nSHfk3LFyWb0YY47RPOy2Ka2yCA/K7A/mpX6a
ubuk2gJdI4lAKCfzihf2FjjuRJsP/nwcF1aBPuXFoVAcma/e6/8epCbkmFldbIrwn0cALhVUOKVs
IDJfoyVWNRw/8gM+AVGdmSAKZUxE0TKMxU2Ei1V6HURmFLqWBDFMdwDMPHLoH7sPoNA2nS4rX1rF
GpbIVYdzisfPq/13B9QOyyhpMbppVjXov6VJ0L7xUnDVxcLayDV3LVHPRsdspZ/K4lJZNGpdWe9Y
KLjBFg41O1cn81cjnzCs04do/WrKo1wen+oxiU7UwXTRSZ3T+PId7vvpMgB9vyLYYrHpbu+wPq+m
RSPBxX7lfXAlPDRqQ3fT0wNpiy+0I8XHPOKIuIuMTYn9GgSltZOHgxycuPFLL7+s//LLInZw+MOQ
/m4QtaYbg9NevCEJHofb5NIMt4JD9fMqWU566h+zKP2Athckp0YFig7yKmg8mJLCPoVgy9AlbzDO
9cYOBCUy/ebRixpRe0JAFXcTSOmJtWngEHExdH97MTTuEa6Vfsa62O0kSAs+Harr9VHAD8I9xVTt
xPHYn9jROuwFMUFGoWo8S1uUzMBUF03Xbl/iEKMw4O2FfiTzjA5E1vN0HllkvLzQ9EiGsytJvCTx
TKqgTU/BGG56pumF1fLzqwaqSBH3cLWqWxTfJTigM8DI9avCNjARC1YS/3q/ghCUtJQJk6Nca3c2
IPmv45HRpcL/100xaMJKnua/PApXdoYOqHM73tNw2Q8XzNJDdTOiO4YxCEX8UBjSX253M95p6Ebt
tisXYjeQr2jSCh5LliXplvDvkT0SLkn+J11jEeDBVo4VOtauYXtxf0aySwgSNkro39olNk8D3F7g
vhh9+p1m7RlU9OpUuy2LQXlbyaKApx534ygKeHwWJP3WqgHIvflDzUhdqWht7IwtLxWp+gHTewVZ
pAIxQoxTXwKAVl51lRCa5GcILHAlw5EdSGNizar3arTv8KsSHC7aWVWe4+gQY23sV8Hcbr3OYxEC
T+ItzA0a2Oyl6Xs1SJJuVSOfguAW6AjjVVlmaq6FnlwfbBX87zYM8LwjZyzY712YQ0dGUQqWpDl+
NdZd7PX4mCdPTx6FU5ePWed7H2MeBC5dV+QcNja3AG6RNjU2Kxz5UKQ1yzMtrwDM9GpcmLQLWPcP
WdhHOnm2z/hyQwKEVNx7Qy/cMAoVMNaqojnK03SURa8JljB8OqTAfFl2yzhftvblYV/C5DKJL0uY
zVyCt7qjROaaFB+P+NIOzJ0bvGzVPljEv/zmCBURmQ25fJHQ/Bee4uikr576P3xAEitKp5XgKP74
za9A+UqjWTyZtga7+yuJxUa60wg/PBcIXtm2MbalsX1zsMKE9cm2bemO4764fSfKgWrhEWTjid6u
NMu0vjf9KZCPFMVgOeU3ed5lKKUskCY39keSq6fCpgDPh1t6mm8K3F5P8YW8OgQ1f3C/vvEMw2Ol
gXK2oWGu1UXulQRQYbNH6/7gqarXS4sOXw95aFAjiBhs9gUmitwC5aS0yuGvG7dVzlQHDnJP01Pq
7+uAHNxet1ZyswZnDnmN+2Yr7iqw15g8mvZQksxPjz7BNBfPMuZAPMuQb4jS0ouGxeCxDLkzhlmF
ESCTRzR3T6Ycz+u/22g7Q+ywWVkLLPWrY/t9XmPV9z6v5f48nyfjtcw/n/jHphx4aBh98mY0Njf7
Mjj11jmd+phWCC8Pu/aBBoNfUI02gSr8gpiSCCdIDKxoYRR6OYHiWi4hNyri0S0IuVnKD8cZnHkE
CMnG9Y9lhSyEScFNCd74J1mbjsaqgIZ1H6nKsI56dwxxCp2f46nE/8CUrx/CaD9Eu8pAHMWhKobH
yfOk4iPSZ+EVrcFJ6x0ZBKNbod7y8g9AOx+5K+mLaX17y5j2TCXcCcrcHSPqqDfRx/t1IG8i8KKE
JT0B2wUhyth3CI++69oJib1Z4oTEjH6uHX2CoDWNSHMdOqx8fFpCWoAva/YwTbx4mNXAhfX5AvnF
fmXOA0DPeNbkWYVpmih+vG20A92eEfgu9ScA0W2JamapOtGmhiezHqbjSvFnk+a7m/zu9B9D/6H+
qc7/WJMfk6/I9J20Jxv6n6S9ZEzlfDpCVOeAVIlQ3+4bWTRIRct0X6wnGkszkeTubM9hXwjjD5bb
EmSbNM7anV7DQCTqrjETPxH2pqFb46XXXQOoQixaVZt+pWAI0ZYJqCVsNQ4BMVHYcpUJ9WOopIUd
4whelPpeaHuBU0235UsmHPsN3sEgXAUzqZi1xdJUTt1wSWaSuTLNlYbhLtio6jovBOp1ZJUGNRIT
aHMg7VoTEdB3Yy2SaPhPkeDRuxWFeBuJ7rXV3pUXk0JyyG1G8aHGi4RvRHcHRDONqmkHEycMMQO6
/62PHYVvNWCil76vjFOpo6sESILwMWSKYA08G4GS7+zTszo8+XAVEGW/U/U7b+467CFt+nhNsSxr
plB5sn63ODAdAmfVtgegNja8tlJEjHNJHNcZ4lgX9Y7KZ/zY8w2xczB6QuzF0AYUWHHC3sUjwbLH
Fsp48YeNFVbJdoUX196yz0/KIyzt6WB/t+VvWf8x2UqrKNf/yJOfsfwZq9/o7K/g97BRMpc8J7LV
wLAme5Tskgcn0wbACjsXRWDBIVB3nIGVLUU2MPooUKy3z9bN76V2IMIWguzYapxvjL0v4yN2DRO2
xr5OD4/hSPR7Epzl6jzq52ENjXBARi6+wxlGKjE8wK6d5Xs1vdDgRveFTtCgv8pY6TyVvy47tgWL
wXNCRv8rgRVQOXHo+SGvDOxwOgjssK1xTN88e4EdHlDcObKyhek8dPdKZ6GDP2qye4b/pN0dDKUa
3jlY0YANLIL2sfjaFh8+n9WLMtX0G3Ik9gWqTF1+RGQjz/rzzOIQTBXAvWKKzmhI34r85TcCYRiw
M8YYmrDAWnCqREWdLuDpJ/gzSEtxxnzOsT/a8UpmesbSNOFbsQnrzcjab/jq03Psn6Ph3PvnbjiP
2dkwTlV82u1IhdovbmkGWU9dCHbuq/dRxZK3wYGY5NvmNYq1r2RQIX5ASbkazNU4CI0lZhwAd/li
rxGYMSWvA6FUH9Rq39Hm6EBTSpt5yFyLdMNyQp8/sgVbD3+Gf1v4T9Jsio8FtuVbNn9aZxY4/Bl2
mYBICVpt4OC81ii0AZLWoDXTnqbYFLJZFE1ZFBDsNFDJdq29w+qYjqLYGasjxc7ZpQuXEvL3uHqw
Kdeg4oJQn+UUxyUHrT2oxiFGGj4q6bFNj0V67D0JriQj+ht1hY0oJG+R1Hs/YiP1ak/W7alZMYDC
TwPWCgFN2YxsMPzVwDfE2pX2Xh4PIhJ2fSQ3q78lw60abupwA0FcP6/jDMWl0pGHF086LMD8+tFU
icSTDwIGiOHc1fQVR3n7VVHqrMZXvw29m6B0256gvxPD+C1XJmO+UyV7fbIfJnvoC3jngOlRY4Mj
3lzb+Tos/uZP0owNE+SFZUjMpMVN4ODLpPu1Baj+6t0bYR7Zs2qfz88P4QXeV/JhIh36GUm2qMBY
IsJsvbIF6WpnLM1KJq6IBnjgu8IpDn6RFB1biW08R9AgQKF9p9p39/xSa3kuOa2xynIBzPaRT/0/
kio837q0sEBy8+lzecCUe3MZFr/JXXPJsNKa9rK4WXHNcLNi45QWGGEVdxLepclXRR8ThkeNHdIV
5xUUV26f3CFxBcu01OPcj5ZqKTZJpQ9Q+0F3nL3b4EV4V4ESpcN30GHAf8FWrOIiT34LyZ31Ok1i
/o7j5aicDCRy5TOU7iohFO1bwWuZ/Wryb1Bl6XYwN/95Vyb9wfkKj4Lt9FNfOvkAGB4n0zz6bvw8
1+ZR5jjNmPgAnGHghWWy2oWP3fNxMKH+Oyr+8+iDaDLBdfV+6yG1T9kqj44MZ3MZGXRjC2LDBMMf
z+J4EM/iHPnUTRPPeHoaHeu8D9MzKGZnngI3/CymmXHqGyyYSBbHwYXM2LYnrdwZ8zygF4gTkfAX
4/pbYTKZfuyqck9EprqoyQkYR9cfiugcAOOgB0v5THjevKKA8qms/kYBuVsRIi2IMeM+NYJ7r91K
5cOkjtsqFpNXRBhraVl2HjnAWNkgWiW5sci5AQAHrxcyqSKic2GM1i06DBBwBke2z4/y4mYR6cgK
ufs82OcCi1H80bEbgBtOffUqHYVOrtdryFxCJ8f3nJOJIGAFjvlldlI4OuF4dDV2bBXOS+jU+SqG
yvhfBgAYnASlHmz11VBx0YtI8ebQOhvYmCCBcGjMAG3iT0Q4J9UTYlVOBKhWBHeeZj+dEKSjPI2d
G+QDVsvRhn2USNv0jXjHOXTcPtv3wyHWT3FxaTKylvpscP7wQMBRxCCifsRYSlUsUzNmrV7E4gHZ
LXkBFbELflE30rEbPNACq3L2jB2iTLBG7Ivt0geLLk0zOLo0ojRackE3pRf2C2Bqnb6wEUGoBhb5
H6qBWeBhJutsqNECGExGTLcGKBebMFpXKz1Xvyq8DFi0X4gw09eOLemZbgUU6inCjD0rtIxHPPQM
JPS/wHT5sRWP4AUbqspYSAPWZqyi4nEIWw4MTN24cGFaksfGoYGLaxN2ieb6vIPUNyVSn4Xr8EEz
qXi2SswE2rotN/+SnXm6Ml1kcjxVf5WBi0WxsHaxVE5HaxdyRFGOVHKpv3Uo3XDYEUSqRWsIARWu
KwPh/NKlB9M+pm6QHursKMOPto9dfirzkz3SNXMUbrBVF1AvsawfSyxgCaiNh9c+vBOIla0067iz
tBfOz5w0LeboeMdh8cEUht/IX5OAeRQz7mPmDFlEPzA6ohuQh2DRk+knSJED08CHphwzSL3+Nh93
1bj7HcDKI/06eAY3J1NkkXqiCY/1bdBOeviRG79ShSzKuCA5BLPsQLfOZsp8cVHK89tu9Y8J7pYz
IHt/onYjhnSeq3isCI1BaXNZMsndWY7E4tLiGUSBkHRr6k86JywPVrhKL1XlPVLvCTPfXijqoqEu
8WXiwBBsZfMxoGNuBiV8jI7x4IUDIYZVm7KPLNJ1ra0LCgftDfBT2SDYI6Bnf9re3KCAlLgqjQ0j
CWvwN7ci2thYuk9SdBq046MiI7mXpV05/TKr4zt7X8ZUsG0I3rfpvoBOjMi0z9JDjx+uOHHJ9ghP
qx7bsUlt3lqp12GwAfsSz9PECaYlM9CJ5KHTdFS8cq+ZZkhIASSomdVudcZlEqbcphcJKDjr3g0I
pVcp711+fvC6mHeUV/yDvAfrc7WnhmlK7m2rTygx0NdoMhVe+Jf5DBEmx/gBk3pRwrLMTgWMNf4O
Fnraoi4WZrogGM8HK5P6H5eLQ5wtc9pMIyoWelTEk8K5RrnU5CppVyHwcpPzuzU5aetock79SzxX
ybUCGpZ/hTxmptOkW+oS+oHVr+JidWKJDxKjrpxAnbcNk0PqhC8YWUbxwzC52dlnjiU7+1SYcC7R
quwvmg1a76J2YgXSaed4FF1MCkk+baewGDMoU8Yb007l9EQ+yjbPnXIdBoP46PKRrAY88ZYjkUU3
1k9jzWKyrTdwCVejQ8AJq+NEX3eKOJFVLsSwND8wCKT1qUjP7euwWXDSdK3yovnnwUBJwB59AlwR
UCEr7Vhht5tmXKv+shiAaqwlck00AaVsLjnYh+k6H6725JaDprZmJQyCXNAe35xdVV+G4aorVuDK
NSIF+jIijcDMjqeGNYMmds/XIGRhR9LhtTFkF2GJzZ3gMLe0qJqidJq7LYTzmB4wnzoxjSDbTk4e
zmR59WjAw5v+6EnALGIHYxVGseerJoZ8+JM96+C1JTSuFZlaFObYe1oCjFiY3mc1OHbtBEbqathA
lVWjrEpSxc+pPyHKsdFUYf8a52b16RufmflZVXP9V/j8GLQP6O2m4JI9BrHuDFn4vcLfrPr0YHB4
A5jwSAwod7olEIu+ICAPfMFwTf5rnNSfS1yC/nP5fBkF4a4xbzds2DKBaFbnVEo4d0RzSmJQQKpm
NbgAMuEFWPJfQCZaRFGuU+KKuKYjz8A2GK3eRTtUmMd/0AVR6eXHnuffkp0+etSTQOWReJXhr1Dn
YowFs7i8OhtEH42135OhhNMLOxsuK/pNlgO4gQ+DYi/pzDLbqo7P5wFYdGhOAZg+xfOF6yEPoWpj
4aWoZR8xnaH5YKm/DdH90d2D6O5R0C6oM5H1wfUVfAf+9z0lUJo6BoCCbo1tgkuW5smxFlTVTtuY
ptumq8hGwV7ar3SWUTHTeWXtUafWiaXSjdvlyMd3KrljsfuLToWG3fw4KJRJroeN5vTSTg52ExT8
UTy8OK9DWk5TVzqZCfMjy8Llu0xT5DW+/fILyFW0GLKT1Vzk5lireyM/WjJpAG7+L6t1FG8qdfN4
1exM8t3oINRu7io/tYQqjyU8H3QkPB+ISLz2tK5pvfk9M8LvyfgVyl8Uo1HPHc5C9w0YS4iFwL5V
5v4LSViYU+NCxs2i9eFlRJ70M+y4cqTOw8caORwqM/YrkCvWR9OL95/Un1X9GQafRSBog43ByPtC
TTOpq+PcnzKrjzk24znzSgCg0/gLm7biOSwcfHmJP685CywLkNPjqipXlA3QgNTVomxAl9ZPdU0c
BUaJREq6XyhOrx01TXBuJXlfKjtdmM4CklQ2OHOcVtuRXrl88tHkn33icmsw9O9iISW/sRegQNnB
PyOVrOFPIItYCY6Zhwc1G0gkqRJObQoRGra/ryAZQfiHuZwoXCeu1JWOJSRobYZtM3pSatxMJ65B
LskkTjGPwrm75s2BWZsPPCmwHZbzq/lzJL4CZROjFEgY3xA9E/u82jVjOmWpCg/nrX3I8mKIvYLA
keI2NalYWofmD20OiRc9rzSwTTrtP/WHcddy1ybtVpmbvt8kJFae6xQF4vVAJb6gkuG3s4MSn42Q
U/Cte9y53ifVL6n8PTrG5HTH3n9gsUnLrfaCEMTBMVAwCB4K/lJvRIyHtBUvcaj06wfm/Xe9YAxD
3C3HY9ycO5h65eYSTc2J2K3n40qq1wZuyskyBYT7wq09uS+ZImrqxziHPDC/pyQ/id4z65hOuOh+
P9XvKZPPt2bd7eJG1VCu7bRKaMvsojR9HY5bphf7AZD3iHj0on+BT8E209VCXC0l4XOmxWqiCldP
DiaGy9IjYkF7PSI8IRCYVdkq8JddvfyYJtoVCqWsXQ3tqtCZLGC6LBTfcEhguu+FYuBMlJcfmngf
nPPA7b+S0qMe5kncdIoyhLZph+IyPVPy6CK7si/gTY8rLVmb6loDxiGJy7aBPBwXojyQAsn0H8Oa
Q0EJ/i36zurO4d6M8ClsnTq+gKUdHI3xBnoFX2x9VIPDEO4Kc/ehTjV75sfzcOr04xGdjtJAvCCO
Up7i8RIHNxlwBSAoMgwEVnet6Kja5xM2lnvML2m5ebCCWuSFh9VVHLZpLgiWj3+xBrQysoPR8O8+
lqTCIIe8B5puehz5/RaVm4pV7+jyRxCCs/wvkV9XfinE2kDsEDWEQJK+ooZvp2BDnou1/mMJ/aCd
affuFVMjezbim+rIZjSrhC647MHrWTQMVf38Gtl3afh8AyNzIBKVeenJO7Ux4zXBxeU6mfrjdA3l
vDkQZwMuyb8OCAS5GtQs0w9fYzJ2jDKaJLTB9TNa6yqRDxJ84jtLeTqGckrnAn/Gc3DwlBefQgG8
Pb3a/QHhkq6St3FQbV1YHP1VcsPqq23v7fjZgS95EF96mcmt+AjeEpuvBt1hTXAV+c9+maZ11TMb
D1pD2xy1eqvl26vrVxT/bRkYU3xD/U61D93KqxsKADFq7SSi5tqp46jnxurVmnymyZc6fPkEc/P6
Fw22cJGt+lfW/Er670H+MptPObsprIOPw/OgjGt9JvuE3IZpG26eMjrbVkr2eUrO4mj1R4sRZmFz
3KGttKPrENcWh14BSCMFZ7XLlFLDSXnzo+tE+ZCii5J8XtKXIsafimjsdJXnuZJOmnl8O3eNai9V
SKFb7Af2WnpFWLBrE36ewAz0co6XETWgfBGy7cA12W0pJaP4MEtEKZk22WaA6o6T5CiRHO9o9AMb
7dZYAHMYIIt6kxtTFfcPfu4fPpK6WxXNkvLJN5KE8skKG8tBCuBjnibFZVBxzXxUHbCgj9btEo/V
bwFg8yCD9CZ95NM7tY8kiu12W9WpMKcFx4EbXbh4sOUxDmV6lLme4sORTL6E3OUNry9AqFvOEIk+
FqUhz7fl0osTwT1yIp2iMZJHD/HCTGPpRtFFxt3fYlV7bTR6MiZ9xPvddvZae67W66TacZtH3i11
kS7V8eZYixr2AzgjKhLq1cRfdZ1LIyPIM1KlIM9inKXfpHdRK+E6vr6ZwDtyqL9LjawGXyOnsqDh
7LsHnXnnx5H62lL/CIYrJ+BwZr3uQDKPzHzDg5P2CPppNYSPV9Dyv+spsJNr1TxtT6F+hBBM8xNg
3PpSR0clOzSUih6nSkoJGWe4YadhqrL3txA3zmMNIg9YfVRuS3+LM4OBFVtGEXWORK0mS+KFniIY
iBmyBSRYvfummCLr1JsxRmqvLX4XipMBi2pOBo0B9QObpKDkgYXmcPDU5hmokyW32MdIM5f1nBHw
mzQfD/+mPu4cvRQYlid5cpqk6KrnR3ZmhTVpqNDO4hP3Uw0GvkRPJDijTQbor12hNBhiM6++CwEf
YjOfn2k4YnsQzqJyVbMnTdZpImqRAoxPxkrnh6Y4Y7zW+v8PAxT/FrSk7XHwHb3nSCY2RoSVWYXo
p7Dlk1uopOugVATJNFtfWZb0IGJroj97ZHFCAOVjl2Jnr2ib3Ub5Tnvse3tvjvRhHEzMbctMJpUs
aL6mtRzkpSovq1f99ZAIKrolew9WI62TS06fn575yR9PEggEBEZA18mxB9AZfoQPV3ab9COQz1J4
NIgbooLb2yyJ6RAWZhKLOm5pdcdLcG76c1ni1Rfhpbed3hjOVJLTet2U9z67jcOH4zTVlmM/1A1l
94y3j+fGe2Y7Mz0ow/GdrqfVzxDGic6/QzKkWFHSsY8Jxjm2icAlzsxw8t9xZqDJ4hzVXLPoknsT
QQ1ZKcbykwKb1bNZumJT9maEGRpoL3E/JzejcD932MPJn/xD0VzUfUFDBb8t8f9bYlvgecbXGRCS
16WCwp/AQ2UWdrB9IYkT0UESt2nQeFpXHjeT9FSEB3g0lOWwwxtpnIqBqM/zkFagGR4N/uGs+xrp
WsNdNHgcw3qvD5cBy9a5Ckbw1QUFJhEvhmhDztJ90x0SV032KQpCezBfXD0t+wVzqNG+J+kvAy6W
fVfx0Bc3faAGMV9lr3eKYabnQVktYCm1kJ85gTPKLQxiaZKTo1PoH6QXAKXTZ9P4d/psgrlDAh6/
h0DtcB2+IuPvAZBNK6lx2ns4ZxBFUTia4dkoR7pxadUgwPKOjqiD4AE9i2OhnwanmRIn50w7Alue
WoljPYAd7vArYNY1hQE3BrGFTHgM7OOfsSMFPcVPXFRfhn0f7Lsm0TyLQ3DK7kuN1ojY7wMqkV4p
Eq7bVoPH0s8pfsQjirD80LmlRR9KfCv7W5nfxbojv+fDWdVvvis/v1L7/kw/detKeDrE1hsfY2D0
04XRHBX1VZU5ja0dz6Hauo/JZ5B/9MU5ojwVNRNdQOIOLLKxbHEw8QrbYYdkkGxNe602y0yaHiC1
t/FFK88hlHnMK867hNui2OPSsPHpPQVKZLlSgCjMw2phw5IOPcC8cigMJSpZWtygVCYVm/8Iv1nC
8X765IQ0wJha8+yDY08i65WAadB1GxEExfaLfj627u8FJ/m3hZftUT1yutT+unTfr/ztoX2M3oyq
zWvvpBT52rt3FOApiSM9eD+4Yh2Ppe8ZRdiDO0lvOWi/8VZKH1Rhs6/31xXtwKlIRvX2jOdZzftJ
F0G1WJEqEGRsC/dkerX6q+67Pe9rcpOzz4Cb9LTZyEQfzDWlk0WxroK12k7jhzsZ+U4iaAg9njDh
f5oVJ70nT59IZTNQJOpEzHjUE9u3eoYhtDvXysUKTh3gxdcOSSPZgBmjEwukll9E3+Zq/GGUF2ta
z9SC/5izMgQpAwKKfxf5oD/hu8diWoSETKLNU4JZt+to1NZPun4q7HOtoosQHKNDRRZw6oDcwnNb
oE+FWyXcfkPNLfLQqZpj4NeQB2bwXOARsxztAe2/bcviYnl6j3hZ/GvaRPWm4LYZd/K4qzHqjzsK
1M0CAvpWWvzPqhTLZT5VOE6cJlAtP43nEXsexCvp4Nxkf5WUdOWuWL92/U3vxfo1NcU8bQw3Lb3h
ee2az2hyfQ7/W/ndLiaaMNiU7NXbHcZ+HmEyrRfGQR3dM/gSqBwoEBpN55EXP3aPxyGuTq1y8c2P
yfEQ6YAdkbnWZb8jhJsrtHIw+oNDuU2UuzH9h+vUrEVS64kJR3c58oHc5sBHWKvmi02oGeuHXm8j
ZaO0bgIzAx4Om2rDO1A0KEA/AAK67nz7bUE/btemubNUpz9OqRhme1jk1+RxT6fiW6sOh0qBr+Hc
bnyBxWa0dFlSE0ACx1uwEfNXEywN1WZQN1W5beWtCa3CiVQ3LXYYNNti91C2T2U7PLeTcKuTdn0V
s2KaRTjVq2Pabgw2VfqKUuCVQ3kMgYmAV4WkgDYiQ55Zx/7GTnetsau6QzwcG/voDJKr9Nuo241s
mcWtPBwurN5YY8dfRXJ9+leru8rdtVI/JJ61aCxju2TseXMECetxt5WaGXJk+FvuNkwwziPip7L3
v80//b9bNPbZ6VL+NyNBKni3Y3q1k6Uy6zu3cQeg6v42kLYVzoTGmS3sWJyBnvHNnHxioKfvqJa3
ur+Nix1/isvRH3f8LKzPx1Sf/Dyr36r9y5S/MMIG6zZbJczDtjcSBQimo8ZPZ2H23mpVyI7DaVe4
a4Zg7eOh9ZdEg/M7KXT8r6RlsnhDWqaejdWvN8oom/xsCEnvEJEzdGR/V8kisyK9Miuyq2Q3QASl
dcowBw1wdY6+dJHr26S/0xDYHVLzIMhA+44oR37KZAxtpzA//aF64FOOYD4a8T6Z7CFTlvyXeN9C
PakFmZKTeQMz/hVl9bsNObDnmjN4lC2rmHGOtYw8rx+A3MQJS7GgGB07J7B3HUro3NgZJz9bChIK
LmBp0SLXISADGeNQhJynC3eiy4ltAkGHillwnNihgEvsM+mglUfmjUK7xsMtSG9f8BEIf8JZec+B
JOPecyB/+3sO9L+76tAMy7haSe361WtE8xH+VoDH8rhU+QURNlkFWHvr+XOgKnTfQNMe6TGZle0y
RNwbPnVpqWVLbFzmDMAW8gHpI+hTVumRrng3YVHLzK5Vs2/VQ4QjJv7BVI6jw5KSm0ow3CbSjZtK
nd4a/ar0H/pczr768HOQPtpxiq7E8R5DjzkIQw/0BnOhQzZJvwrtrpmfEnekVx9rnC4r5ZpoDqqT
NM8ax/5CGN9MnwMHZCywwuFeKIAAziS8gK/yJvHx0kvxxMIj4ui6xbYEwC4jXvIRSmeymgN24ENU
7p1+sPgyxn+C5HEabhzk/MdSjD8s6LW/mwgLDMULVwNLUZ8g+GAcIXuQCH6Sns701i1oZhHbuQnq
jDQfXsh+gNMmCRrx035Y0CtpxPBUa1pKxByv+uMziO9m9eUbX9Ky0M+xfs7wUj/PDwmP9gl6JtU5
UgZ4eN3g11JmNsehLphO0JFZsRBd+YI1TA1hHf3E0c8w/E7j3436/efhUIVYDZtqdLNm10275kA7
5rMWDa5YjU0DJWGdp6Pb08UIGr5Z4q680nm6qnFN978SlvgkUCjnQqyrF+sr2cRWYc+NEWCfvCK9
9Sub+PmZWuKdGaETjc4I0n0+JB5oCBvAu7rqQFl+6do9sT6z7BZV1766ZBpprNmPULzFvkcMmWKD
wiKUDQqLUIst6/QH6BLKPG2xbETXVB+ytiGs+lexDl58SPajnZPTiEB9CdKGtfssnl+QLz3iWN30
3IyuhENlh2WaqrCK8R8nBGtLrP4KSbY1qTJGUKlbjNGCHtNWJWH0oE1o7foZ+LIFernrQmfCoapD
aQY+wzcabocQkmGJpjtVnQVCP/l7wPbT46M/0mAUuX8QkaUJDxanja/0taAI6djQxUTNbDBhQHt1
ZNI3NDkg5/TIOU/S1Ot+coipMKr3GvQxThU5TiCuQ4QdFhLv+DUvlj5O1IeJY2qHjMwVuqC5C6H5
+rP46ZkGcZZpFt/UyWc+fDXtd9+AbTs85YMhHYLgyG4iVg6ptG/kffwTY9OHFegAY0JJkkH79Atr
9ociNV4k2BbCPgLRxDWPo8M35yb3NucBLOoPz58xvjbqx7P40BFE2hkg/RTgFWaBCYzl8uwbR/cH
YwKf7GRJLMOVsPTSKBpdWoybLga/18/eXeNvUGR00nlEo8g0dsj96eNUz2dX2PDx1jd37rUFWj9c
cv3jfDZDPh5Rtj0Gy3MoXRO44gtM8vFEYOk9mPBc84x7fORYmNd/0uJDUklRnkCN/aCQFdKUSrSV
1oi8jZF5EUnh0r02FIOu+f1YmYONt+kppuuNohOGdnm1vSoZqR279HRSZlwU5vLz6r+I8gxJY/ih
2zdaFjXH3Uami6xR7zrIXReqeNLqa2zvLt/Jx4L1v9H9HM9lNGf4gjr1mutB0L0FP2BjDrdzwULI
ISkvcXThmyYbJFwN4CDGKR3E158Bk5/hEWuLQR94rht2aziosQpOFGNKWVzVbMaIqUQi8VvqBA5G
R1n6dO7R7SuBcci7GbIBPFduXAy0iS9Iru/blkKBoIWXZFcom6H8JcvHhsNo2t0yTmb/x9V5LbmN
bUn0ixgBR5hXELQAvSnzgihVVcMQILz9+lmH1O25MxEdHS0pWlKxSJx9cmeubL5aQIJOrf1kBMur
RZD90/g7tXRMvmZpl0s76PhtPe95E47bnzG7psVZVt50Y/Hv62kauwIzkUzZHxKkua/msu6C69Ew
cuUCSZhLeyXnr0099pyR2Msbb7LkPgBdqtr5U097xlq14aAFFEufB+E+wl1Ekm/AgReg/hgr01gR
jsNe9DHXKUHM9sWTLJgj0D3Jgrq/lwv82c1GfcKRyFYl8jPoZK2aeiWzxz1pyuG6C4iR1mt+apKs
ElJHHbnuRQFYNJ/decwnmP+XoMfIHt3zdWhX0xPNFkOygHJ09xLaXFlerarJskCLkZbKo15jaeU2
SEqOy6caiwRaPooE2myZRlfNXnKPODzIXj72mbXnLK2KoxKe5Jos8F315m8t6vUTXU8rRDrZ5E90
PQFja8kVkCrRRZKS7V4SNaWWB08iHnTdXqb9zCjfRlAlhGcWKsvkAX+qZ3Ahoy4O49GURcY6Y5PL
fVkYDnZ4JLgx43VL+n0vHcP72Wquevc2QSemLGv4NMzcflWsA4tkESJOtU3/bPR47W1fr65B+cwc
rHzwxMoPifdiyuv12rRW9343EOKGHinBGdo1D9uwZhkern6xPLXPKzLZUUzi/2ZSO1QrS5vh0FI8
7N2s8YV45FAqot0/eRt15MuTz3Ey72vbDGZ6zxBvZ9V10ZubQXXTwhtHr1qG+j4yDkl6bHpqhY7B
UYlmY3Cow12ZbdVkn5qH3D+GKc5qilF8shpPNFETboycnfpGBo1nt9YRV0cv4W8+xwA2bmZ8k5Vr
rVzvHccczXKnrj3eZ2Q3LMt9TAWc7G79UEETeIdlICzQDtZ14b3PLrp8CxgCntnb4ZlaD7NdbIk4
qe5Tb9ZebZs7zoMt9vwxzP1glScI+cchIJK+biYrfPkw2kBBSRrpud0Q7yb0962kCW2DxyESDUtQ
L1izghvGEApDTGnd07/gtIIZIAycofx7DcVjggNxqIXvnkErUOl5XdyTBUt86EfMVmMsZiuW5g/E
QU9GCFcv1f1KWjIYRVoy1o5xeSipY3b/9U/FT/8U6QwSX2BC2RZ0hyE9VtbRoCg2OCfBOarOgSOI
ivkGACV6ErS+vv0oMFOqbxPzVtKeE550YrXxiTYKI3W4cFm4sDVmIm+U1wDyjP8AUCfDHmsiW2N/
66MV03Yw2YI8p3/WVmaKtA/Jr88t3G+fuvk+Tm9ScMmmgNd3bDyVkzq5NMsMh8q4CRIcuXQreUng
haM3mN6UkEyjuPLEDWzcNxxDdAdGH0X3sYidyeB15NdML+OfpUlEy/QSfg7cHqEOsXkMsIm/JfKV
HIZ/oWsrNLFUzGnKqahoajUvMl0jcMt2Eyhr1VoN6SoYVtVMCteGmxM/G1kCuJd90i176uh8JANq
q1bllOzKuujXrXzyg7XBwm26HkKxGLVyweBlMVoMmxTDBiERrCZPyw7GMkNdA6+9Tw9KdOj48Dfb
slQoiBWOaEh+GFz1EnnIhU0cD3aRiyJl3bZxiA3E2GlyS/EyRGJHHzxl+WjkyoO7z2HLYvA5Ru2M
OUn20QynAfzh5Sk0xSrGB7iyC6iVMUgAeiNMvMfm1eBRSYWdsK+AfKCvJtegmv8CaE4hruIKjPEw
byal94rRpOPBYIE9rmZLvXAO8B+iyAPN/Xzm6oX4K4akXXGwycIsRDkJUYL76oP2SCDjmwSvFnJ7
7CLQH3AvUV9FoU/fiAhygaFa3VnpfaZFB2EK7jeQ37DP2mCv1zqNzKxRteWI2k5EHjqgv/iOSKhX
BJXmYL6gcc9Pecv36z3SRBpfz66Dcpb1ox7ymN/V9v3pmSX0f0d8iulerjY1pGMIERwCjijtwIoT
bJVi2zkTnnbNqW7E279Wceceub8Y0l6dET95JERpVkm62nzdR7d8dgD51qrShWWxT8RHbsb9bgzh
wl1SWnWGjWIId3xTC2zrWdFJhOxW5bVS5iVdNJDnws0/wej1Jo7oG8pORh7z1yDlW73d4w+1+1Cr
zyT/Gv4AcmDcfa2zMk0EnF+cUwdzprg1G1j6LiLa1x6N8ODMmNNDXpDi7RHd0uZ3KMXKlGpXVqaq
MouHg6oKXK2By2tW/GPQ1wPcD71x3OnWzrd2arbfYpfCzWuaH+y+BqqDCakpz5Day9eKZM0toS/W
DqxlN2CEgutIFrS+VZv8G5ljRbdj4AtbIakOdSYlnvaUaWhO2tD6e4aVNpYHYt7SHoZ5ltyC/iPU
k1mrrapgLVrQnrvKMFtPSCQ+1hS2Sazx2Aa3oq4MKKCqLYt+GS192F+sGADqP93iiMJIq4wBkmXN
9HKuA8vPRQa4yi8aI4ACzv9WT95gqACiK4ljaqfaOrfKZfL4RZscdVfVXUN362KW5h9N/pGNC0Uj
oYu7Wvnusn05ipCypWl4jlavRVhhrnr2NmQawdyIr9cw3DF3tcBFOWW1J1lCOS2MpWJr3W6SHGYz
wt2ESDor5WcORCr6/ESkYtpfjOI6FtcUF1h1JpXKegXe1mveJjDyMDwCI/BydS/9M+hHszqwhQz1
lSN/8LeZHDOxXyMpd6/AMNj+JR9OptPqR7XiQr3L+30WnMzsEraQwd/SZPGvPonfp8NGxqh95Zzp
yks5ORfjGZJlphxm1DWAo77ucOZM2boqW+qm6tk0oQGLFHKnHMpgX8fbL3CVXeAOBizoc9ydSPA9
ypmoqe52aX9IipOM0maz5/MmiQjvkMVKdvEcf9C/Hcs4ucnnSN5uNpFWcgKkfElHJLEgf32HrLdF
raIrYJI4D2k7f9M6t4v/9pF6c4CaGKMId2P1auBoql7ceA+0L2egYYoBuqBQTmTdS1OUvvZchSrH
XLxkc5opWqqGn+tJMgbI5lSWT269/A7Ir4AMTE26N/+Syxt1o75YdAI9o34O6FlbLyp9Xkr86p0y
Uj/fB/Lu6ytPN1m91hcRKzoNp+s+eFaqUYuLRKFyqDlJQn3yvv4Fo9tEH0SN0OOr9L2zHzQJH7RG
fOzhGnA1mlmFcETdU28I3Rz2TsiFxMO6MhZMSNfZhjR8JC0i7F4S3aldtu27fW4ejPBM5rkabvnk
FsrvMwIlwng5VbbkxdlMuw+OoWENGrB1tXYN2pE5J1dXttJe+uJsn3LfBaVPlk3p8AuubYD+iS4c
bFp2TMwzx9TUTf4hbyjl21e+QrIE1ifMRcRyqr+HxjufpLS8aP0ivP03u+IDLP3M8OfDYjD+WMV3
pX8rkGeM70f17YNuTD+1BT7RRN7HJRnm7cR0E07JwjONbb+FSAySQLI3WJUVp4QFlvLhZL64mNp1
1utvj2fXa0Tl4joPN49wAyJhYMDU1lNS09gG5UWfeT09Hm+kA9ieR/omwbEtLwCeD43I1Ty/TTpK
0uTDqj7L/Euicib7ImzE/5h5xM97WfyfITQJei8IUIOnoUOIgV9ZU+NcWKL3iNIj33p7p8arcFJR
7fEOIBr4gnqKO1AaDotjepa5NOIv0+92NrVj/OEI70A1OF3LdTUCNAEQRUj0lNMhTzuVcnl/Jz2P
Cm2JcC6hVswIOzkj9YT3RNSpJdKulHak9i5bwoKbEuUXwkW1NqlFqldtvaqR0AlELMFyUTeQQxqZ
ODha0TPdpN/dH4egOlUcFPlx8vjyHytOnhiF675looG53OzwKOOt/ez0TxCzjfVx/Ie5crWq4v3K
1DygcVnqBYhLTxH+KuFQcbRY+N8EvKgS/jcCAzJbtnBlEl9kPuiPJV1T5vEu/xniPQ8/WdtFz0Je
Cohyw6M8G7BW5KpwiVXhxnWPQkN5rMhnIK6godA6RHs5ulZJYAuMWEv+actl2HwcQsXzt4XLDhgV
Avt67LAChlSJyIMOQfx5jERtWxPOeMkdZpbN3baMPTA/yldlbE18mz0FLaAQIZVK2j4pY5PYG7C3
2BQp5Lcx2z+SQz5cIu2q97eoentgVqWxtp0bgMIZUvgzP5rkXWlvDRTmSCbLuIDAyA164hDaxCu3
VDsa+bzC2qglbLwMJ9Nz/EuRIMZtn+0CMgSQs5DKNjR/SeivyebDK2vPCLZmsU3CLYdXnLyVbAj9
69hfW+3SGKdWO1bkKmcsulsSX8Yyg9YA0puY+IjLzpUwLZLuPzfJJfMv/5xV0YDzRZTRxD8xDyqR
SySx0j9OkoHV76DVB4e9CNmTFxCxe7ChF5IfkGKOBj4Eq+FgHyCcCk42F55+YbOwBU7EHo615/wA
OWWe4AM7iE1hDcR2yVrXj2bhLBvW9Pz5qhtLnpTsqOgq2r013VvyzNQPj9DWq88s//Kzrwdvvuln
1IolMtK6mtqnwObaBlZnwOeNFVwVeY4eIqa2DLZ20R6r9CQdctbm/+ljicOZpbko7RMMYvKtnr4X
wVdl/DFR3MZ1BaIAWkuyUZ6vtP+Ers39b2VBEXcvtPeVHs4n/dXQLpP2hBmjD/azmR+4VrrB0ACa
A/qLe8cuHgosx6vP6nU3Sz7Pj/A8JJfkc5Kd+uBccdnlpqadIeq/XmyHW6cLcgJ64v34Up2wIVnN
nIDPRJ8LMxJjFP63wMkWg7lpGvdBfsbyAmNbbtO9qizSdhfc9+dzllza/qJbl7y4PqjoWk+fJiSj
Xa9WXAdHblL/ZeEgqs+39Ej7uehkd380+SorZ7D7k/Cm52eeWOy+/MK93VS7k2YSvfP93EVrrSPX
JLec4u+oFB4ns5wUWLyBIWhi4xI8NgAVxBcp0s4pnmY/cbBQWMdVGq9R83s2CwBvzfWLjDqtN9vS
QzVTvVr1etWLGq+tGBAXlr+CjMhcqpJQ4oKtAJLdjySEhoNwb420uXZLo9zQYyXL3oPE3BTK/cgt
/xD5bwhxFNC9EBU8mhGssJ083OmTzirHnqV4Ohu43s0wvmEoDZiIhb7rSLNOOebRyVRwneBkVG35
jhnbtWwuud8pTSDar5b9kg+1g4TQ+MaocdFvQlz2fFqTzcNa08LNW02G2ATF16TFe50mm6m5bquV
NAOJMcxBTKjRV6p94KkcXELEwWIaY2p5tsDpG/MvgoQye7obKDtdY0yCZmt0IsyG3ptz1k4WCt1f
GUBPT0+3KX2k4QyWwrmdj5JYKub5LmttnwITdU4k0vhk0QQ3oftG+IsViMe/Df07xlLdQq5+YZM5
5mGQ4ZvFtjKK2FJsznzZJrk0fYCbwlZ8LwXcZ/5mNV+N8Qce0uSQSdSRUBF0bEphSG6D44OwwTwd
z3VLk9QxDQ6bktKZZcLyhU+/sWBlNrXmQb8ok2U/Lje6z9J2YVCzOGvMP2h1mQ30Co5Qwk+NonzR
3MMbEyO6IQKQ/yqUOSPkDD0ykSh2xDP4fyZAHoWmW4mqSbv4YPFFJfsiyC924p58AfReceuQVXHr
OBkg56jqeJsGdgxbyncpn6FExv4N5eu0P/XVAWv20iYNe68EY06PvCkMDeCIwy4Sz+oaiVFYtDsu
Q9p8wNbPzsrmTm5L71V/zoqLp+rvVec2BEAVEQ3CKfm8mNq8Dq4We4QDnxUIO8/Q3z+wO1OQDEtK
CR0uYwEzmluqAKM2JSKNvE6tFffV0r4SKA5mVvZXWY1Q/3zxqur6MomEhwP9alnSL7LOU77SpUoz
ibHE3tHkawog8lmQ7Nt2nxsHoz/mM0i175iCKl9UPqwSIjm8Jtat6G6RcjVPkPkg6dKKevdZNnNr
XPQfxXQzLA2HRctdW4JTpnhAOVM5gu9LV/ZG6pXymXdCzRdoiC4vTO5rQ1ktf0NeemAXT9iB+VgE
xtz+lfhdhH+HlSkRTK+Ch+PW9u/v6YTKc1828Rypp20Wy1+/uZjJid/uQIekSx9DrIoWLRv2AiPH
giYAwltGdTA9ebcERS2ixofDC3FWsScDxIr+XEARFGAzk6gAG2N/m1vi+wl2ZfmwcdS/ZDqTD3K1
juDD8W94euV3av3Roq8m/VTN97qifPui1MfpjEIdoBVJupu0+6E7cN7G4TmZnsM5JK8yWBfaCpLX
P6uEIJf29g/e61Bx8Sn2sUtJihZfOoxMhF2S9x8cq7S49JujA9Sx4yh24oxdXtkenWPDqvw4Ud4o
OnR+8Lpa0e62Yj/kOIynrAv41jgOOKcjqzxQ2aTy1rIKSnXrDoAn0pMWH8Hiyh9hewnT002nYElZ
/WDD3eqdlyIj+evx7P/KxYr0kxaL9FNG4if2asVLiq2zyKyd894MNs/VqQXLcw8bx3dUecF2FpcA
maUk+TZC0hq/j+v4WHJEGd8VQPX+q9c+xvA9SK91dob10C6Bv1BbDKwvq5aSvhww5AG111b5LJJP
ZnU2KCS9X5L+YnUXtbtM633D6DYzjWMMtr4WK8A4+jainfPDS0AcZJysf6xLixEekijKOWQLEXCt
6aE76oNTQl55Sh0B1X6OGV2MH/VZ/ZhELruhqbktzT0T+mwa7qjiIxsybKWeDfshyHbDxoFqbgKj
LFfNuDKI+fwwJdalY9hbc2Rcb8b9MMIw3PvjPpL25Lb6BUKKxd2FKpLOXTgR9BrAivb7dEJE6NJx
TWWLP/O1JRYUeNEs+6q9HO16QpaW6zpSfu7Vg9s1VCjA/PZct9CPirptWKLwVDxV5plioqkNPUI0
2ZijaLLZgloR3tSpLZapb3gt2+5D4CosUU99bN7os2mhmzz5WpQFTSLXwKwwWbvUtLxmbAI1+vxu
0JNqTWGtiu5Cp4EliQcQPuHzi3GCcMGv1IskmKfp8pWFefkkHBBT50i5JOuUY4POOGPp/MDYgq5+
TLJFcD9iqcFrgVFTlyg3nAMYI9Tl47oWf5k6ugFmN8Kbo0eoGUIIMcIdTk4yPA/Lfq5Xl8djdz+K
FfDwzsKXb2xRH8zmZ+rw7mdGEez2CqIwZWbNouBRN2V9KsQ1TtQjZFTduAQ1BYmQPz0uddXzUudw
uFxC/6TVLKSeExjdi0bEcwdW9gl/zbyGLqAt8JtQN/Qwl0QCC7Dvt0c1H4P5qJ34oifRVc9vUXGr
1ZsPHoIFwLHUT4UK2Bwr71GCqPPuFzM5cKF0j1j7iMZ1+1dKB5SpNV+An+QxsQrz9b1fa1xviw0F
13TBpXfItdRLLtL0MPogH89dcsuH237d+5dpf8PHD7rwEA3H2jqqbFgI8tNMrp2t8hw6/kc5hR/u
kTyNjQ3Eu8Dek4EqGOBXDV8IY4xLnYSxhq/Ivj+Z/RT3I+pg4XKPEUYC4pX+ykxF9B17f/1sHL2l
tp+6vLmntn46/qOwubUulDr58Sy4X+4ZNSBimcz9DmQjKfYm21TqmmXylPnDcvj+3224adjxRO6e
PatfiwHn5iTvjvPX5FqIeaeTlrDmHMD3fFNNzrdPlZv8fzIh08YOLW7Gh6g+3Ymn9ue8QOO4xOkM
L3a+TrGZD2etOfkN7sNjTSRoW4A2gLc/wy2i1GLj20a7HwxuFI/b7FEQEvDl3vlSdmNGk8Pa+Qdo
y9GREN/rg6bu6YZyQU5if842Ks0DNAFTlYDx7lmcrqijCIsBieNZOvUXvLkKnGvQdkWchWgLsYIq
Xdbv/tddWnZiHS2fu6Nazt00Wruv9IHjRIKLeghuiAWT4q9YEHz1itfIc5/QEUHF3dEgfMVenun0
kFqOD5Glnkmto5DxGLd+fIZw3n5X8mZLXkWgGFI7y3biQU7zC85JZwAsh2h9Yg1uPfb6sDfQeC4m
42RxwaHAcjA/6NAb84OT0bAAa4MjVeR2YBG8VtSvrbj/e4/PIz6/YeUSIG7PPS6ujQENoXNHcK8z
3iVlMuM905r7NqeceOb60rHWyAPYXBL4MG2ndv1u0P1ZzV23kTYyDqyJFw8785OLaikCQc47rdF1
d25KKvCOknzkKOK/k2bWlitcQ1mMp2ztbLv89r5Vp99T9XchZQcLkz5zqnI0bN5YPx3Z5YQPwndu
/ZlMvnTpc1X+gvapoRLFe3QOhKCnQDHGOwSKFVD8nQ8l+g8iSeq73fOhwQXBeCx7hEFpZUhUin6F
4TslHRA9yIKhE87u91NfHhTHMF3kkhA8sO9pxjZK9mVyAKXc7s7UgT+SnTF9JsGyGRAj0t8An2g+
GvoNjUYmspx5kRQUOyBXCAENTTbLNl/WxiIubZXPBz0skqBwQp4UQcd1yl1rZH89id76mf4fHrI1
7F/8/TIn7XqYcxc/FzBEUhEYGGiKYUiCTb4bKOyNtrLpYrYku63YVSno1LU1R+C56oSWUmpAbeQ4
f7jR4VtMPmh+zjGaSedgZsgrC8ajM+lXSo76uEGDKBpXAeNBuPYmuJWc8WqwptVo2v1v5putycQZ
7JfTvs++8uwLp731TJiV2Lm8eEb5W1a6qi2WncbkpJSCTwK5kWI0LFHHMPmjFp+vw+PHmM7keE5J
geCvUlCU8bU8IU+KTQhg2oPa3XRYjCfzcpx3mGOJExqukLg9jLv3p65blft69hT3yS2u9GfBkZwA
x7EJvKAoKzFalIh8viQvIp+UBM/zdh8bB3BUwPn9S6FewzslG8TNz7gluY53v7BUMWQ26NHSli1r
mAuAeucY97ckIVXwJheAhjedz/bu0j7OyDuKk/Haqgcj4Bp8SKJzM7mM+pv5eD+vpvcllKxsLYeb
Pty0ocA2tZwWxoYcx0PnAfchhR968j4Ub7IVOor5kbXdX+8Y8Xe8Y3yKOfPJTBCivamTkjCunQ6k
FoUFEm6gnG/7QTwyZFCq83x64uFgcLchmF2hpIVfj+jLSj7D4mMc3+7VbawusXkKZ1pLqaZbaKwn
txo2znZfdwfVogrpXnxFDybpn8f4HfT2RRo29yMmkplTDev3By3qxo7bvo6LPz4jVYbKLazeHQ22
Drx6p+tPBgnAu429J2f8JSdBHAXbmyExqkBxnzk/fGnpG6SaIubiOZckOswdlEF/Fm75EHPyvz7E
jjnLGhEHvv0YF8ec34cTMcdI2xbSeTBPigP9XNXP2Xgjnsy7eHhGR1lqEB2lvJHoqA6uIvfwGHSE
89bmY038S3msAb2QzQT08t8msdeMVTRCx6Tqd61RmE2bneEVuEokN55xf+JsrJn3oiXviANbxY6P
SwXk+xNLFAWDpCuKt7S7NeZlCOKFNpzaFtXiEKuio0A2bhPjJug8ofgz0B2rLU3bz+fRK3I925ir
L3YcdLv8vzAX6XxCBmxLCBm8WPQkvXlvJ4KkDY1+0q2oRY+TG+6xRIRaXUU9ZME3a+PI2tZA88cD
TtHpexV8YTmeFt8mtLj8Jyl+MuN7go3r2Mk4Ku1syQhCo60eU0Ow0TSnht+WbyRo5ri3aNqNbtT+
CqSfdohm6mMDa6NFOJQ2tp0CL32SN7iPGzitTNwIR3tMXQkCEYeq7NgHVu9RcwH7WPaCHjmaZ2zy
MMZpCtDtN1bFbLSlzg11lwqmIz9FTAA+gDGuC5OCWRVzpHVOlAtBubkn+wf7bSDCuMX4j60oVo5+
iG5wCptT3pza5mRGJ9/mi5tsDZok/W2Li4a+ILcAhApSg00YVpteOQIdoBVW+QDzaEZLkJMl5dk4
57JNm667ZqXi7VbngB2iNdh04CQ6fJG7gL1Rb+v1TPTMbk+QVnf4NlT28JRErgzMIQNQa+G554t6
2Mvu/Q0IzVvpv1nyhx980XeY0FGguxTSUU4L84t+CdROcANT6S8qAYAflLivLwIiXz7rjMMIw0OF
RuQWLfsUWihY36/KDREUHutRuZkh3PJHruXnL0iPy0hby3MTaE3PpJ1q0FoPkXaKnEq9lsXVp2c9
v6oV9Fh6hgCmsuN+wncrAkdULHE+gtvLdCJpxNz59zVDuAkZoUfWVjPO+I7mperIWrKwMJbZebB/
qHRaRuneJE+pL0la1TwSHtuofivij6T+lJG5F6DTMKVP4oPOjl3b0zYgTL3xbuVOo+9A+fLZgb35
0lW2TrJKR0mPJgbUZSAtcRrki2wMNiWhMFMng2CmOu+vH7VOeP+M/S86UkrzD6PmZ2iu8ooL0rq4
Y1hG/Fsp0iquV+qi0BcNRWbybssbdB3xkuGWq1cLdnOsCqfn4qnfclZEFiP5PCwoLL8ECxp32+mB
Nqi4Zlkh7vEVLSSlOw7Z3/XGI+ahwyYJ6jYzHCJThWxqZ8M8Fu1kO5BOw57pByN8NTnoyyL7zeDn
9ww3v1X+OxrfL9Zt3r7jXrifVMKG5c7qdo/+MJFPg+X5oIKUPaBQHk2lmF1fMT4c9026zEnFUgnA
Zehqxm8ByBv93XxCT8r8Y1K/D/O+vFSTc/Y4p9oxCQ7ZGxJS+/BE1PuxaaRZwkKUelyJPhnSucpz
1ufCyKzvgyYCdsKnkhJXzAJ7lalUOjSTgzRhZX3Ek5tiy7XfpX9MHSnXKC5kGgnpENl2C5pP0NaU
Yzd+Nhjic2GlfrQA7vd5QFHJNm09I/EqbVOUzPCzQFpqKf4DILxQgub/GtIlqjHS5bReVvPpM1Gg
QWF4Zj0H5chvX5fH3umdCEPRuluJLJ+2Rmx/sZsbKC62Yst4j3pI+dBYaAzeZgv6qU0xEmmBFz1Q
eDkat3d6CqY7RK9uS2nxpN2aUzbxorQYIDBduKuVOZ7kyUmAsi7JUkrep/g35GtA0hgCSBA6mfm3
18ecHqmbhtAdrYd4E8EgYZNeicE/AcDG5M+4aMhOK5PK9DcEmCO8kDQc6WRoPR9/xN2TFxmrRHNV
myuJKLC0apJV6C9jf9lkVKEuNd7O9WKSLl5VR1Iyp0mm24UGyaPjwBIcFnd5jSY33b/FTqlvE30b
6ltrykC+HRNRmhpdVT4CTk5HVT4HsoB/9xGTpd5gxw5Wr0AnyzxOSrYhr1VeZb7pDVBBSwA4SGaX
LJaGjEzXth52Mpz37OBuscBIzbUXrS9uQ4YgOVfPfKxeXKJS1E0RXngeQ7K0xwK0A41TTgQah4ws
dY0dSuexUHZlesiZ1w+Ff+zDcwkqlnjTnvQAeS1wyDDPKCkAh2xh/aJV6ckgIk1kqusj0siHLuj8
TXujtU6Q5aIDdyDug1tEHFS2iuK3jf+LgTqYoHTuan+clc8SY/MpMcEScuvhEGqncQKuCwWCZ5Ot
uWq+UAqMZBe/vym9KB+LFpL+GVefkf6ZQz1IWjpJvhrgj5Lv0jRm0p35DKh2QPRTsTTJHZ3KNpRs
rPmRFyq/5bAjLtNkh4BqcYVrjmBiB83poTj39Fyk51YHbXOSZmmxi4NdzKvUevtt21CwOZPwd5wb
Gh5Ye1zJCQgTi0+8lxYNbHIPW5+7MxKtqFssEkOiklyk/7cPLQozyuL/jp1UP8n0GOKKK4gnIGix
kZV5484e/rbBPuVvCt6gvctS9vVO1WsvMly2RybrvtVAcZa0qjCVWCAnVy29dTSDhEtrFO/UIRDv
1LKZP9+pGVZq82DxeBsutXZNhps+fdOld7BaVf2p519a+ieX/1Bc8OzV0KcHwePqfcK+3tR3C8Dc
kRsBcGNztdabtdasDrwd5rojD47vvexKgHhfdiX6WvAVJ0281ORfDDpGRgbtzX8Q2EvjaxVfM+uK
C9SisyjZwC9SJSR+ulpEII7mWawy8Iumyaq73H9jXKrxrhEWVbM9TtEhqr1R7R73bVi6ERqNheGV
ZhxIepQZP+jOIlQZynAN9nExw9g0YWyt3cU9PynBueMf7Vxo5/p+kVhKlmcaM2GbBKvAPsE9lmrW
gyS5dqLG17VKcp4babLmfKS6heaGNZTQh3QRLj6aLhNGRK2xaUOdJnOPrrL18oW8s0g4wX0gnvDn
TpGY4Ug10XuEo8nhHhwLdkbyQZnJxNGkXaRsH9V2qnnJ6PbtJlXWwpXqyhIwgN1U34/dYcjBV57v
zBhhxq99K9HPPfwt+x8l/EmkP1Hypzc/NOWMz/DxRrrMabGvRassWmvDmmU/T0PeWjkSCvzDc6Vc
/PYaWtdMIu80G4rb1Lo6oX8d5tEEotq5j7kgLx4RKgZ6JeHbYtEljEUkN46IjlK4N0fcbU8TXk4n
ObUPtjnPgYzWvaCMwBAwGV55xpbNNkEEK11y8pgXbj8qLHGYEw3zMMpRuEdoHKSjOStcyh+D5H1y
yTXAQX/Py7bbuC0XBoMQl2gNZyUrl4/5EbRJqu6TaFd03i1AgHl2CSrxpq027w4CNBbneomQXzMd
UKb+VHu4ymlPnaeZm/cN61iWmaxju3kfaM4LislNhecvpd2sol/P39ecce9gIKXJ7PWjvBJTR6l9
06HHmuAesBOwH8kC0Gd+myi3CkPe8HZnzRoctVxEaMB7bD8Zk5iR+Kd9zkicMIxJHC+jY8SntCS1
t49UHOt80jYEpKbFNucghVmBBWbckZkw8910sp2W2yjaBitjfKsn188ti1aaB0JrTfMAKwn1o9Zu
vX/ttMs4ngtbr22B7k+3nLKpMk9xbqaiw/3ZkAEu4l/2fk021FT3Fnkb3ftBjp/SXfCInSG1mVSF
wvwEz6CBC926BtORz6fRAb5cx73xDkBNdNOxoFZb5ApO/eUdsKsJSmzBCp3bNt9Cgw0//X7PuNgI
Nnmy2B4lbRu28yQ6yD/kHGVZ9EPeJS53NF8Mp2lOHNWfbnQwuFhk6EemAjagqFcVechYX1nATe62
+tPSwt3NZHMurXrCPff96jxVONdd2D9wjvIn+wfKCOyfgsYQwyMRSYtqKbsxjS4yIpMhNHoE+sfE
ngTfgPFgG4iRgqAR3VPAv2TuXiLNY1Sb0d+o/gatnwe0EXvv/GA6HLrqJN3PanRFSfDf5Aeaw1fi
fwXF7cGENtk0DB0ZNvCNnrk5LT0IL3MzeZv619a386kzKm6roD0Q6XRjRZDEkm3zphVidzHK5DIR
X+uaZ9RucmFAtG5jdIM1xI0bx1dVvPXRjQ0Pcj4dfppFee3G8nnNXAo7fggETSLhyiKnxJnYF6uc
XBBBVHmDcGBqriOEhgndCRW+SI+P/J0ywmfbSVKi1LKU08L99NI9sSCOg0ECRRxwYCWBANhggxyt
OUAUUvopnnO7MDdxwtrUMwggmh7vQQK0/X2H2qUfcAOaDQ9ylwgBxZlG6lJj1qa/QBq5+OG7Bnc3
xN6jFj4gkFje3Ov8LU187PnJso+zdvxUolP+pSefRfM+Cd5ldSMMOBqWNEI8WPZIx5SLuTGLqCkJ
TvJRfezmtHwZ2lWefBjGZ8Rtf6PxYBg2kCYggIG1x+vO7Ty9tsP3nT5x8gTcas3/YepMlxS3tm77
RIpQ3/wVAiRA9JDNH0VWla0e9R1Pf4egjr8b4bAdPseV5Uykvdeac475tT5bBjvgf0d9A/RZKza0
wj8Vj7Jui00MhztRL4VYGWm0mjFrWU7uc/IiafOG0b2dTkXga+sRPzIdFM+DXBxIF+l0PWpL63lI
xEMwfTwln+7SQt1pHeU6VL1smDYtyWsXmeKbEakAf8gOAp3B/f5GOU6p0iI5c+O1/kAcXKZSapnL
v7T0t4yxyFhO0vahz+0BrWukn2j7qnWOkhPaPlVXYNeiBFm+q93FXFfIMqGLZ5M8WHxLpwqTdeeB
GkT6yYbqVMpzOxnDf6if6+HHIKk5XZJzXH2x/U2au9hQy3dWlkHrVsMc1kZ27yMgE14Zb/h4tBP9
vttM2VbPHdaNKffrYS7siQZi0ivulDrmUPUQTru5Kw/82ngazNMEFuBXLv164GmQ6zn+Dt+D+PsC
SgAAQYelZGBuKAmVbvWiCWa/OrdWdjULIBi7BXgTulMKb3LhkFHcqw9/vcTklmWXVeLLDLsAmaaz
38q2D4U65V3xRELY8WGd3Lm0LzlMr9K+92b8Le2QEmSKZ4GFVDTnbfmEzuAXXhmAX5A/mBjfbzfU
jic2MJjv+DtIxfBIfqAHvCZITIl/Ov3EkvZAOzSpauJY7RrNZ0hmn2TAPoTQ6hOxnlzHRmBqEYj3
zSMLU97MBPVr/qj9QfILu7C7dD508PbU2p+K3RMFBcIPoV2BWxCPxX5swFEvVANPnlsTKZ3n/6y4
qeM8/yMB1Xxi9gMkNgLTrxXAYDSLAoCExFbirIBR4nP/ytXSu3If4quQnTEogcDOuXhNx1Q6VQgb
ffJdNL+G6nfM1E2gMTo3yzh3hM5OwD6+QuSVDMt8I5ne5wgP77kQqqseEIC6GDpBCS46p6A6jtVh
Vdmi5A2Sm+esujF4MAGuy3ppKMtqiSnBZgurnK3iahm3DhyE/fmwMLMf6wrzy9n5FDefbAMma0/h
SwE//8cvo59n9NMMP69m12K8Pevrg0PycdEanJfHPKQpx5eckCebfY+tZluxor9zN2X7VN/n/SHO
7kx4V9KWt368N8E9D+449JJqzpBZ8i2zriL7ngRALRG32Xl8zvRNPm5APnN3FkrmyW25XWNBuHT5
efoqkuXR08q1TICZeGm87aRL9DHS5/H2cCQf4AGwOFqu1brlsJYzEtFrdXQbJmzNU6o5cUTcKFaQ
nXdQhVU33hj9qi68PPRs0kDixgk1MCi+TiLbYWoE4MTUSFiblBP7OfmU8SaNz6MzPb8H6gGVr9z8
XImSr0e+L6MiOmx0uK0I1pp5eASU2c9Txn/Vv4wY7+rfWsG/t4RcrbmW5nXPTZptc2Wrlzu53Okm
ZctcdLEI5b/i9Lcm/hLkH0HgVTOcBNoL/IiiHV/IYQG70QL6PkXDCrSEjcTVhmjla38U5240rFNj
1YsrdVnP711vije9ubn6AxJGcXm2VJ5BJz6m8UXRD8bOirZAyxMKEl4RMXewLXq1v4p67pOrDKY/
WEvEdZW9gAuh81v6KwgbD7Tkeg5Ce/O68IJ8wpIQqU7MlZg4MHY84ACGrXh1fn7E+2SBg5BLU1pz
ycVPqFDs8bS5B2kifpfQ0ahDarixbmFGYWUIFiZsmG529fHKmFPFJETJbes2YZyHDBvSI4xTk6xI
/q/ZcdLXXTmbRRCSLpEt0nOPyZjr5sHA8nF59ucRt6Z06LGXD7jhccSytlRGTwJ9WZ4VcilU8kif
ARwqR8OgCexSPFvCWX2eY/OExwSh13LeYzS25PmJf73Y8i2OBX6fVvcR5yujO+fNSRQOujCXurIT
1/9GBjrElGLZ1cuGXlc0Icfdt3CngWCbR+3l3C8R74V7Bf2NmNz1MV4n66oN13G4PpVLXtM/fC5A
0OMLQTin1R6A+9wj/oLac/OUffj1f4n3/zMJ4sNCQwekIavSZuznXmTpAKU4Q0AdpxUrQsHaWPEu
k3cWnn6uEdO+LA7PlUq7QMKmzbVoFyBuknoZu0zTHRA2m3mLyWTNDqjt16rMYbbWVoZxDmNSlIdu
oj7k0CzgexvtJRGu1SLW96a212it1Q4ipt7+mPRH4NaRo3THITlO7aFpD4+yvxahm4duM66jV5Sv
RYiZqJ8I9OXjoa+e+PCqZC38pkWstLzW4q2JXR63OyPNbHKXTYeU/mPBx2uKr9TWcWWd6wqwODHr
F8tqwji6ZKEHJiStV1RKs9CjxIyF3mgyogJ/Ysd5Caj5Kuz8X7ga+JvbFVFJHIoddKVOcULCg3sz
O8gPhP9Lju4m3BOkN0Id7n+e28a6um4ir0LHUC61cG4fZ6E/6eqaH9CgeM32T/pKIDS4fTtvwF3y
yvC/qSfPC150K1hxe2wSl2jA43Fg542fNU68iQSe6YnYZttNATY19JmHfL/CUOsQGFCtS/2yOlTK
lcPjUV8ZW+WFkO5kNzU3bfYXMySl4JWH/qiT09OP1kCO7qtIr+8yyfR5NlhH0TBkzr29dIO7Dg4x
zeEKvKU3yy762EZhSj8YOizz37dRjCsvHowBC12yUUIniW/J/3CY04LQQs+97nkwikNhg7l4vAgs
9UQ06eOhQuK5WelN5kl1AMaXEhxZXzW3Apa+li4SG4BuPhe2gpkpRHZy7LF33bSrph1MVkYAscTy
Y9MQiIPpRB3ly7OCkKDEaGi6cXrv4sADULEgz1XBiMskiypoMJEzGH+Buf+/vQ+U9sASdebnE/ma
HKnBTekG1rphl9SvW/KowJGfzAw2paTs5uEC0CYhOA9MQhu9246+Prdp+pUxVzLCt1DSY18s4nDn
Ugz2/Sx/TOVnUn4gf1dU1imXhYOQVyDkVQhxjlIeI7ysTlNfQUilxhwEDuw9Gae626FOJx/UgRmL
qfUtYz9NR1PaqRe6s8ea9cEuHT+s4GPMrUVXfCnyXxCMtJDrUyFxDTiy5wxeCHApnlmAtG+07mIf
Sa6SuXRuQqpUo7Wgr9IHK0ViRia5LuNArgs1R6pvxJmAtRNmumAd/1RfDLtk+Hr8Iwyc+LOwM++l
h2tYXxAk43QWJPmYG9c89+PmoglUdeLmmBfaXeYzbP45IZEi3APMQCIl6vHmaCDapj0vRbeAnpFU
tiHvTcV/rAe8SzXLkG3Ezo+V9ZGWKdDBg+nivUhbd8zclBr6OU72jE5P6cCYMOU7asaMyNNiHP4b
hXag5y6j3O5lt2hvkXYpfTAyJVlM5eff9p9oKTEBpduCOrCUTSPj7FZhLZBsHXanJxiN2cIN2n2l
+a5jaEcopBVrsvjAgYmzTISDzHrQJYvDuWyreJ6LGy+5eMLNeJzERSG77RdT/dtXBll2XvLGdlS7
Ot2pNcqnl96l+Cb2tzT9UMYPLqnyV8ZcBwO8/HpcK3HGjzTVfhYxbHzo0jGUDrW0N2NfsFe/EnEl
tqsRpvW4XBWMYZX7qlT0KhDv1SZ+3UE8DNPnh3S2V6pw1zh+hK+H8Z3QGgPZ3E1Ul2xmOrg6LGHF
Nenx6fknbsWWRcWCvkRRMbqFof4jV38k65c8crNuWZ/T7dvv6udW6zcZBhgNLytqypaDITgp0rkj
PJvdU+Eu40kkCid+FvLKHOYCx264lvXlvAJuSzVf4J1HO7Q90t+w1gPSwlA4+ag8vBr/WO9KIPI9
owZVjudS83jmKVnkyqF4LLnfd4i3QsDtncWXLK6xJfIuBd+kMgd7PWCH53z9bk1UuL8u/gEB+hkR
d7yyCnxAprVuinWLx1s13qT6+nSGCk1ynh0itpFOabmrQjo8Kdmh3gJQPBrSxjBJolGjNt+QlZ7o
5txBlTlQBsXBrVXyzm4aenx/BcW1FBcXOt/frJi/uYAM+f5Sq8VJyOVXn2mGR1bLPuFuVWQhsCkE
/Me0b7hjgjed4vF4kW3Vu7zsMu99G+bHTYMmt+Eu8obRW/1qbIUtyrn71ljykc5nYj7BhsSV+pTs
tzLEA/A4JNaBiATfnofh8s0BTPRUFlPoiyJUFFHfmqKfCX4u+ZXkt7WP3lXOgF7EgJS0qEqlA/zN
bZBvogX7WkFzjdJ71JtnxxpmN1g7VV+U1JZIXpN5k4Tm0+Tz7V3BV0CdDScIFM2Hi/FOLS8c3oVh
D4S96CbJFu+VE5sXREfxNN+3gn1S7WNMPXzgu124+A/ElsKlhno0zsXG0nPdLiwL2rpfM6roc/93
ZGCOOwXmKZorZ8VyM5SbZNr86zziP7L1FTdu3H5+LS35q4uWPWcBkmH3WTw/AvWuqdfgeRGdxnIf
qCgKyJE1rV0kKyWGj5LgM1C/vHEwVRAcHYs1x8Qie1wYz05axdLz0EjcqGkP22rqPLozoUc72fBZ
FdXZVg93l54q7z1NCOyi4eYaR+mF6eRWWhZnATH5CuBqeAGuTiTFy3bO66mqr3lPbtLK/qHvEnHL
AnlLvNlj+Rs+thM4NPD/gD9EP6KG1vZDfeuTWEyTD2fLcN0lLiIr5b2k54PlwI/vtRXW4VTh+ROO
SX0q6xOgwNT7Njk1hcP/OHcNWxQuhMFa41SM1vlj1S5g8lHeZ4y+pO8n/TAaR9E6WSEOeBpEuXm8
G0SJvBfZTHCuk6Pzb/piHskVdXXnZDGhMDzI7c/xStxH261S+Km5ZxmHBl0sBexhxiLBQWvMvDtN
2UiSp0ke9EozWD+4Gr9u+dqMfp89Z+Ym7bZCCcxrh283u1rVrVPm/PW/KOwL19S/o/IHPfVB64Yr
OLRt8+pk98AXA1O+x2d1o7KOF+6caMaxBxpWzk8DH6IYUJ2jqZfYMa1rkt45AGWqnipbVqhk+kup
2gLhPJrt0XDQt6Nk/V7/vo3FMJowFocwGliPYak2POUgSDuNiOKT/x7nk4hmUJ/732lw7NJLX161
GFq2TMkZlvPnHAblXtWQBC0JwOy/YT05+XNpfaqix0VZwYQQ2HU8i+HvbWsrbNi2PiP6xG51ekuF
S/S8KLI9Wl7UemHGAtUN6GpU1maxjo3V6tc3pGKdtsAebX4tEZDetIFngJ6ZXDXyJPuJt4+ke7g7
xDagVXX0DqtIPj+c3oBccZAQS/tjCXQWTMl4oksgWVHnM60pMlF+xOLn7InD1UqunXJJ/Uzzh8Rp
KLqi3aV3W7BmXzJOzIJSnZPnVdrHs/4IsaTNvuU3f4NWzO75aSof1H/iFaLrtU9OQY0j3Ie8A/6i
yhZ5btePlaqsJFvVL+WT8psT6WBKDKcGSXyLM2uW17mNABcWyUs85lIYuFtkCQhFwNGkI4s9oTpH
8aGFDRARZ5ibZm/z2uajaY74Z2lDh/PFrfGFirZ2CDUqADCsOy+ZFYKgccFGkpi3ZPwo9E8MqKiZ
b90dqwJLLB31HfQbAYo5agY3mp8lt9u3xT1PcbyccF+g8OAL45/OWQ1XhfWruPwvtIqFIEA4JV7k
9Te5kBV9eOcrU46IdnB3tmHFreN0v8NdBFxn9Yv3lg1ndcmi7fUiYMuG28LhZx4uP7eUtwm6u12R
JJg2zTKgVKH/QcLL9N/+Z0yrs+kV2abJNoTaEFx00TNF7/vbzC9Ff/5mSBNMV6eBKnPlZSlepPaU
5RTxHh/dJW1uGcN38hUv++Aa8Fim93K8R4jayX1I7pp5DYBz3RWJx+oC54BVUSytelsOGEW3tbbB
x/IT9l8h90M09uTq1dUlZt6CQ9cgCfhrgkSk1lBbZHf6g0+W0E/armtSgUB9ZxtVP7lT5f0+Uq9F
N1QULGnXrOj23BoMYZ9qOVcKQ1fEMgtdMQGwNTfHL5cBzNNqWUSX1bViAce2VV8zcbqSnePs4F4p
2sOMDIYevCJ0MBgnQT0i/xT9nQXj/Q+rj63zaA66AgnGIcici1xzXWRv3gGa7XQaEQh23hQ+YWu+
oz6R+OFHtp9he/bU7DP5I1n0IstT4DTwxTcqbr0KHItXvRS+T4d0+ds9w4udLIixbtie2vg40fvx
cWLyRvyLCpbsh7A8Ygbnwin3N0u+szbtlrroh5KfsHuXfJapTeQPEWd+Wh0bEZ7mfqj2hexPpgMN
ujO3j2jb2GwBesKZBr/gAqGLUvms88Hmv8oc7o5IBYPz9+mQ91L799ngt8QndOtUCUYfV40hNXuf
W9I2U3NWT/r4jechb+mtvdf6R0BN7YtQTphlJpSb9uBO9r80WQDM74RtJWwNaRvTPUNTcLOFozF9
OqGT01i5TvBovPz6xWwye+dJ4Zxo+PwXjptAFkRrE34rHsXyPFzL2WEq71NbT3yyCD2OnEtgXck2
DNa1sK4ONjKySGFygFOuhzYYefrkwcuTWuX5bEglgYlOFnMApZvTEkXmbFmJO6dsWNz/ONIrL4fx
gUdw6wDi0MHReZAIeZVIups/vTzdOFtgAlu2rzMtgEdUwjhQOSPpDPRBvBSCGypzKBsq4NslwxdM
Xhs17nkg9nJmPu8BTqemUXjt0INRnyN6Y6Hf4RCfbGIB8dMTimuOFLZ7kAsg9I4VGQ5tcQA3wOTe
O6Hy9Si/xvIr6z7blqHi55l/Z1jFpptMPnBv9jsLe2+wM9Fd9EP0ODFZeKvGOJpEChnexXNG+ORD
wqiiXuRpGcVnnaZ1xFW248NFl646GFLrR6Kbc1plAkizf8gYTFgkn99z8B6Hse+/0Qfv044sh7yG
DDsj2E+0ivBsQVh8SKtozU/PoBLt7JyIQdO32n2OP7l2l7Mb6dM42gawTOyY9oTYlbW/DvDHq/GO
S0K5KHCxf6vNRUZjSX8TAon1WRtWNV98mbBGYyezrwaXQ7aBQvl2j6BP2+LWjeCBq7PaKxqLbnH/
1KsVzmT+DAW0IOPRrvuVk4HLqhzkRRacXGMIRMyweNISzyN/q2brQrxuu3qnA3Wj2TTZCPmBjXSA
skhYxibZjH4Af9ZglTcdaJ7o9M9n8RUan6nyJSh0K89y+tjMinp6togoql9DhKxwUxf8qPQeGXOb
ihvFEQzumn+dFDgZjO9R/VGkX+3zdzznZqGxn8QBM/3JSE9pcqQbV1X2ve3p8RaG09kOmO4SR/0T
Ebwv18d0gdsWOE9mg3SbPS+JutKVJXH8S2Tu14un7pD8rFbKd1zYqzrcr+rrCpPHEPsNtnzuw5xH
rPRLT2WG2gr6QZ5OQ3QZtMvjEFs7Wkmeud/qvvRrCO7cA4J+SS9JQC5j8WCnwEmebFt9M4wbKLRW
tDqHqp2WtwfCQ46IcqrdqD2WHOAauaZ9rfG99H9Taov9jbsttGsyxwEm8NGRZtsHX2KZENS5gHek
r6BD3lyS2iEDh+WMRzRtcEjdQujfwQdvT/U0u0mMW2vA2d2MxEaG7dYXT7y9eSkT8IPBmc7FBxi8
0L9S2++wlGKfWGvVd7DIuq+u/FhwVrFSwHf+XwqK6YcMz6fbJVeac/DOKwdK7Ub5IuozDIpInGI7
xDX5OEUTQewZOwLVkjQg8E/Mk6gHBz5trbXBPQCdlfdLMlzuCeB27GNnfVlFBznYdTq/yKo01AXS
FShUWgtS3guVF/Yo9w0tiZLNubT6g1SOXcGv/lD98W6QfG+/SEKQDXnDP2DrAHltRzCkuzpc4FUz
8TKme0wIMEV6zHO8MxfdC/KqafMIwCwDGvo9yySQK6lA8t+Pk0w749O/YwLYJ+aBy3BnAshz2eLK
NN2HZxzBT1JUr3Ovemx1Dk6sCL+xOL6FrrY4fDpTcaScQ6m6Ta/+mdKP/Ccu/sX66n/3WGDHrQLT
ztjCE1XmmP9gbEUDc95WVDZNzsLVaxobB56cXlL5SjQplACxmjapKd6n4qbQiPNsal+hpmfwSF+Y
8I1oMd0FmX+6ZOkxSmdpX2JLFMAgcxr1kKl7ktSPhCDe5uTWxe5R7Ig9hvwxC+Dhl9lR63PRY7K+
7+XmO57ZuPcqWAyFbRJULvf6c18J/iD4ouDLKxriWsLI+Uc/3ZLiksUnYiJtfsydSpynTAjpoEvS
4dhZp8I6DSI1EOq0k8IVgxvLvrmsioocXkHNWtbXUeyG2iytLJxS2S4uWI3TxYxNIl7+PY6L6LlW
Iuq81+mrCvY5uISb53Yq5DbV/dvmwdUUt4gnkoFgcSO4FQsPODNc7Lldp79oWOpfIdf2i8YKdt9J
S05j3n0DiS2eXpFuUDDoFmzmPsXwuYjl/WD6hXEQppPeXrT6VrJjpmGrKj4H6pvVH6T+GJflfDsg
6irSPUHuJfusqtkmi/MwbQl3+Y/HjmOSsN3/iAqIJRyWnLMQK4DJQKwYf2NqeUTnSDuLr7JiP4Lu
JZ2a9txq5zC4COMlm6DBoVpeVqum/SUEP5b5Kxh+svy7rL66/AP9LXYf7Uln9Fd8Y9hnxsGcTgq/
84+icAhAknuENU9oRXphlDtkeuvcRizoCfSveZK5CvAkpnC+pY342CqSk40X55PGZKu8KrVX3KNr
n6Cv3kbrxljXpjfUyexDHlnW3qTnZcWGZDNJHpKp1rpF7ib0yhP0wZCASHmJ83tN357wpag/evqb
KI42/iGJo6mehIlZ9fLBO3tSuYnLlZ781hXACdGfh/jLfPw8iRApH0F018qLEJ+EcBWzjc4BvK9J
1QMTrLUz9AshI4N1M5IbL/nwZJbwno4P4TCAGoNgFO7bBj/yWmvYAJ5zihMjjyZ7PEhOGCJkn/0D
f32k56kG8IOcQDv7CkKPUV67Zc9fuR+QwPbZh/8q6t8iAGzrhnsvHW/WpyL4kmyn+CmUv701JXy5
h0ukWVi7Tl/c4upSvWx3DkxPx/i3aU5GddzMrRibpSwd0wo+YFQfO2lvydwEdoW1iepdYHDPP9Cd
VZ6b9iJn10C5PdnaBnO5QFd/6DJuzms7XMn0x/UFUTVNTx0GPWUPSRgv3buZRs6Wd+zvC3llcXyH
nwmCgr4SKf0xz0NL3kudWYTbzW1cL4zhYAYz/UrL7qDfROFrfPx6tyNGyyr4ejTfqvXV9l+P4ied
fpNVLVpbz6lUcxRyuYddEDqSRK3fN7KenSLSXIbwZ0dPpwoPdSnh/oM3VGzDq+BH9IjSPnDQ1vDX
Ep0xcFe2u1B2Qq5udn0PxplLLwgfYb5Kn6v2R+vORXJWqkUp7Mdqryz2qjVjKhag4eAsShQkLdjQ
QMlTMj7rbnep6adaEiPh2ADJFpROZuKsOEsaUeWb2y6U6G8jKauxbHODUaikjgqPswIHuqEXPL9Y
6XZgw4oHwWl/EAAA9UDnm2DIIBj7TeNTHUFcxGt4I/zsyeArs6aSnanRVBbL9A8NBMb2qfDe31Cb
ANac1YU/qVT/bWFA0k0Z8etvzNYrOlfGwg8j9TlDlThi7TI/isHJbC+ieoPoOD0+9XgmOsaXmk1Q
5MaXxzpdZRE0Jqfh6MWTRiRWsv9BvtGKZWY5+GONbJkRZw+WYFcsA7inJxu4fTf0ikQ/RbayqO7E
id/unosBj/xRyC5Zfmn084QvJDkbIW+WIx/PzAOCZDoFJtPANWS4JmsbeK7HKiV8rVJMRwciMs6e
Cl1cRcjGsziwKlW27dt/5OLWyZegA+FyqDHGy54kgsXdytKuGB6cxzZVohpLoWClpQQ+uZodS15A
5qXumc3nApR+qap/lg2r48SjhTISPfppYWbQT0un6fJL5qAttlEdrpByd12y60mwApN4rKvqGilX
tbr2yhWGnD7NANwhOT+XkvqVix9pzpN0VvLjIC9iAufNzdI/8lUAxEq9TfYGGaejCiydLfl1eny8
ztsEQ93qv10pZQD48CkDkJo53i2e4bExf2YkxbAlmnsGK9L83cuZBN1BmoCmaPPsXgC5lk4Ori2T
/9qDUZ5iad0URygGerCwwrOinvPQH6jj0gBWB6lDIAYkgGD+GBYmwp+OrdoiykkES24RrKtgDY0F
hQ1uIoduT+4dJlG9MbutRD3T6Cc8C7v04S82iM+KMovP4HEesVuPblwCIfdSh8b0i2iDfKbfxIQt
yCW+XPGhmJsiaWYnCyiSynbftJGi8GTVS/M5S5LpVLx9Ss9PLiFmaC+GwIFEBeLH2uMMl4pjSTao
OoX1iYTa15coHnURYek4s3UcM909jW1bztnY+tXNWWM/kdyNtlBez3W7oCL1tidFoSyASuK7kKtD
HqFR2SEdmZF3S+znd2LvhFNUrz1OBX/8pQz3Xr51yIb9FamTiR1frAAN1LM5iZePwgmlmQWTRaup
W9KATjAOJz105Z0dGOu8Zn87Y4J2a2g8bW2P2qdxOobAnXwjcW3eWPc2mF32z+k7eS7IivkVrTP/
ZlyXm3Mc3+oHPuWJG/63Mi0awuHVaVwoPJOhX8CMDaj4mduCHuXftiCLjb/9lZNOFz6Wpj0SiReP
ZoAScnjEizTc5uEWRo+MTQEoesafZ6ZsuEheOmQb7KZhr+uHNDh10rnWLim3aI+bIwhDvXCb36pd
Lj/WQE3n2B91STE5tT0jXO++ZaCh43fkzsIcCOJg3GTEU8rNG0H8wCIiuP/8g5UCcmpCGZqxsoXF
o0CWxkTqVsK6m/FR65HCR4ZLGes5/XyeTgql2ewY4YwGczTqDhx4djsHpiPz0AZHq8EV5MqMrtYl
r6441akgo8A8UX7y4gcQejP7Qr2OVkplXtyaVCnRWlCyaTtJs4jjPGq/51v3wmiJC3NNOoytgmTd
DPEYlJSIHJ/lQSsP3WutxEwoOc9ojY45wN7kVYUzqF62yrLAdv/dNbdA/4jaRWPtquonSH+b8R9r
/BOE/3hzieVmBC/OLHJ/yrepvMXD1fY6Y+fZUbe32n0In+DYx6gn+4n91LAbxG0zp/K945GuM3aF
vOpoXmI3SKbywYmJc8aGYrcUcYjRMpOv+0VcXpPyriQfgJygp+vptyB/PZSv5QImadTt5HSnv56Y
Ktx2ryeG6CIHUm9HIs/4Vu03MQfSyzGQirvyVNFOJtmbINzDVJSj+dSfK2pd6H1mtSnMDZfwIdxh
FrXMXXIajDnf/eAUNGjH3loQ5PC1JtuM0eTwVqMpK9HAR4O2QWfiRyYxbRz650F6HuISoy1Pz5UT
kbftoz8/kAlBB9/a5m4210yDZdTK8++PV1Mu7qaHD8eVVw1+hgjS4QUoTzvOUB733/z5W3CMAecL
Dc0hVUsvYgY/AhrVHt5p7D1qlVLF/WPJF9hDzC/pHIDi/s3c2i2G0kmpJ97J2KF1/5nuC92f+tUX
MDAq4IabMXA4OWK+4/x8/0gMLNqvXiMMDwNniC2tx7mIzO4fWxKyceQ0tC1hbEZYqV3im5uYbEKz
e69z340G0fOwtM3KaaBA+LwAWfJy3QnFuUKHF2Ben0x4B2QVsZCcsurY45soD9xsWpl8mFDNOt6b
5vBuoILmwHyV8CL5MtWfWP5VTH9SnH3NSC8XSZ+7OMxtU7xGF+Nol5Ent5cAdHl2h5nwRNgQP+PV
fxoSvSD/mSgImGD3b+YqWmhA+g2zXTjGF1SjWmdSAim3oTSTgclthJ1gYQfCJoUz7b1SxpeD8evZ
bAZpA3yjWWIkencXKb+lZomVCPG7kze9sHnqvxmEER+w4puc1SDHwm1I7RRve1epvirMN7dJOgAH
QmIH/PcghJf+Y/5vUmFnUMasfl6KAZalsvaGsGaGAST7Ny0Z1Sf5lZZ81ifWgN2n1HjvhYusku1H
WPuI8lttnrPoqDhIw9gWeiiTo6dp9B7ObBqr3T5KVx9cDBP6Gpx0C6WdYzEEtjHPKjz4w7X/JdFW
o1yy+sIy6JGeQKLo8NCBpaJQrD6Rrlnt/Lk779gEU7mPYS6k2LZaMQM6DraTEzuYqZxJNBPvQ5BN
dErFO1nYjcKqfxwqjkvOiujsOyBGsm79KL4G+ctKIV99z2jAofhHL/6RtD9i9edp/RLHH76HZv5h
rNoXlj7rXDF35cgzx1lCa83NCpbDesQ8VOKxgH+NG8cbC0/DdrDpX6ihd/dsoK5UzY7gDtpdviT2
aX2g5U7S1+enrG1rnghyMpxyeOKy1QhrzvqxtN9Zzw10oUZLK/Kj2KffvTmlkJ9/RMsDKSct0axr
yQUqB0wOGd1oV4sNIndWri+8GxZLq7ZNOxT3+wb1X/IVyd/jrPugU9bYBnhxGNnK+fiTyQTmG44/
LjxGfzaiU1xj9PPRZY11itD/As/RSIMxDX95g0e3vXCtEb4CdkZCeEm+ecU5N5rlJ81biNSCuNR3
16P3rus2prW8faZbBXhaFFFyvv73EkpnvbnE2bUcr6J15W3E9BUkGNhmKjAHZLgB5uNe5ktR4bl8
tWAuhBOxio736VcUXqhglZ9zBaskbfnQzt954sC/n9E/Y/hvN/wjEO8482thG94RnonK3TDNFb1w
gqno5V+iaefFbJQVqjmcaRVV97K6y8rdVO5xcGvHG7uG8DPUoEv/gPPAn9TWxyLay3ar+LWxT8dj
APCMxeYeIJ+QHtH/83yu6UT/F83TkBwM9cPkB4Wxb7ri2NUuISwKPCOzQ58AgWTuCBAkA5e9ZWgi
ivlWeaP94dGzGv4oKjAYo63lZxhy76xYUOo2IiVdTaCtSulu0WzDmfqYvVGWtv8v51rg21xBVsYs
QbgZCxfEAMnVFmPi9/k+NdCg56TBE4PYSe8X7cgvs4QDytNLd17pwDy1QodqeIx9yWBr/cLQCNt4
T2im2dZ47pTnDhhWfuqtuROERGLiXAW0HGGrCcTcdz14DWjMfJeF7ZxO/D+MddO7Yej26gyJt542
ip9MCDFaDd1SoSE7W9od4JzcS2KPZkRpZf/D/2WWBEO7GGwW1usGyAb/buxGnO0Eb/mQsiueMItu
4mRnLymSAfugabY2HR6EFV8HhL2Mhh9iH9Lw08U/kFpo0kgCigfXEU1cGCF4czTr9W/823ZG7lVx
+xegthtsY9hlNRUFm0ey4Tqr0pGduOJhVFdPdWUjlq8//mnFxdErm2OfXApKHy1cYITlflnFnzig
MnUlvjrkRN0l3TMymxT3YPhI9M+SN9D0PUU/QfQzOHT7xeqiM7gf/eTgrI/tkrqXYbx8MZ+9ycLU
un3trHTTRKRWYXqQIdkE7RxAHTNypJ5M2w1f/PZUr/Lz8lRPA4RhmaAwj/ObfrPZPKttzrRDB808
wPTjTO3myTWi/8fVme0ormVb9IcKyb3xqzHghr4LIl6sjIxM98bYuOPr79hwTt2rK4VK1ahOEIDt
veaac0wfqrpm+kMWEDpLnFY63EQ9yXHUl/EX6qiV2lN8maTAoe28RNBaBrPtIHYSWf5B8H6xoDta
aAbR91x2oipT6XayIRys1R1oytZKd2q6YxMn4yXWNiTBLER0lkL+NF4YXFxE1WNhxfmvYl3OJ7KL
H7AcSL7Pi+GY0cPiRhicTdfA+EwKUXJh/xdT156PGbJ+QHEq/M2qCpAWEDaKZP78JTlA5m/PoKdf
h6NS7N1r4S9MYu5dMi858QVERegVb/r9aM+4pw75Un0u64SqKlC1PO4+wvAco7n47Wk214ZjSoNz
eIzqU3eZTuADwPv1x9b/9dFZm/ttK/EZUzngy/TELfqJryp+0voTBcCzH9ZUNK/Ca8QoBQ+zEC8V
Pj3VFilPmnA5uS0rgtZ/qnHtEzqf+VCavNFiPEEjq0GZIZhspXKPMf05CqQ8fvp6TWYwcZA8vqUA
dP90XCEa12jcHEONWQh+DMHlttr/xcI6SS7xWU4uoXn6ITp4KZXjOxODnKmy4+L6WYiE44XTCscF
RF6ETVxnRnOIUTXXZnJeO3rtjiDAHMlcgO0L/zhkYrNhew2IEYHewwPGsN78GyMa6NF0jGJZ2GzV
eiZPKKoLhnhE+sKWfCIwQ319OEr7637/Dcuwu7shN0E7+JEqFvM01lGbkSWeQ5Re5GjABpHjTR2+
ROCBdOfRuxleParnJqKDTmPd+m8HXU2JkGh/o0Ijf+V/CgNfUBDTgxYu+HP5IxWxdM84k5pOZ9k8
mlELiotszsNsDeoHiuo7ReoI4yLLYYyLJBH5a8E6VrLDfpQAZV2d6unZWfP/BUvuXJ/PnRLP+CI9
OUbaz8G966wyvZgvHEcknqvGsl5Lj2C0dXXfmIcwPVTgBeVN8VhXNeGkdeGUU8E0mOHdmnbC73uX
FvqsUrYRxBXjaOUXU74+H6CcfqkI6gvyZ67L2VyDCQ+1pd1MUtEMKKebBowDz7/kd1PNwYyW41WN
4UVrypYV9ytaqYr8//u0/wZ7ZIWwJvD3YLOQV9JzXdw2rKaV5sCHCAYPJwTsuPexVWVZTbOwDknu
Cm8Fz8IVFYlb4xyTClEwpJfyIaJghSI8TtCcpdmDkrJw20/mDUXzIYg5/qrNDb+gstZm1ksMv+Ui
RYUYngCGMhFcl/iXJgxZ8UqmlRcgOd3fxtbqdsqwT3EtrLHFpttFNuAx8RWo+KOfzI3boflTcyBt
jrF0MDlsanY7OE/zED/2spNh/ZoXyUz+NJ2psc9eBfL1oux9DmKgtfg7JfwnidcJ0we7uma6Mcrd
Xd7rGmybY6uc6vR8HRG0SUf+Uy4Ptc9WfwPlaq4KQ/Qh/FLLz2b8IlR7e3yPj+9soxJCdsGNKDbZ
SKPfITagUROPofoPdhPVf4QAu8hrqWC5eRryUDZLB4Fs5NAEr3EK424zCQ/NS7R2ejuMF0Tkoqcj
3861QpMZa6mcUHi8AMqBK+82ZFAtXPQ0ecBgqJHZhE++lqagdHfxfS8V844PTD8MVBss105GEc/r
P7BFqVdphpoWTOEDZ6uCxZuJ8kZyK2hVHza2buEW9TRaVotZVrgq+JFkySdW7DrlgLk0b0Evf4zD
Z//4KsrvPsMX4b+NcUZGfbz99sYZ4Wac39CFowAuxA04sny16OQIP123GvbKdM9G8lVI8NQ2UbsZ
0s27jSUVhQS3MHgmQaAdcO9RQXAJqyPXegAAy1MNL7gQMAmCJ0OGuo1IfvcMt2JkaKewgnbmEUMf
qEVW9hAYNmIp0ueCm5aOxzVfjEC6BVhs1msqJ/lwLZGD3VDvoIWMK1K0bwSEia/zBhOexRwPyGsa
0OdguXqxfUesw6kgrY7VBftOCa2x9iw02AbrmddKHiQifhqE/jlBePIW2dMuBxLVwtrZ0wD2mvq0
19QXVQHvEimzJ/5Brgs3p+SHfFsMUHqBHoMYg698vM0la25iFicTnS+TfBk3y47hRfdqFMjB7Qkq
GrPna35hQOt7T9UYzZ7ZCcjEVD12QCZoGjD3dbZv5EWmLwq7sNm2RflxDUjUBydPaD6iiwGe9nQD
1lMKd3V8uKJO/WPc1ihHqx0qji5Mmaw2oj9D/BONv+XyF+AE6jel6WelfgQ/NPsaBa4eluu1cFL1
FHaG4hCcE05oNpeR5Guy5NaLSQevKd/hKNypsF7xbrDvX2f2+37+3sZhzOGh1cxb8iWbCQGFay5z
EtiCUlGTlTGhrG6Nx++B+eyffo/3IpO9NLnV3DMAKZNW5f03iBesMP3VmUCY8NVPxyBhhKrEV19v
/UZEPb3E1S5QhzObBwM+EYCr8h046//aDBomsOFYJcKBhC/FcaXokxXXrQINyqoT3YCgTt6DkQTt
BPRJPIGhaOb29XIbtoIzmprMaljfhPuKGy0PacZNJSUL5o6zC2h9cpLXgscJB89UmOgLUFy10BHS
V31t9/D5JHTtp9T+PLU/uv5j2Zyx/QHP6441n4U9FafHPnB6WmXyeSbtBfYAeAJBd2zQlp0VBAoE
rvidxLxC7yTahB+NnC+0lwxsBhynV843MgOTZcLCTA6NynZ8J8s7wiQii6lgvL6JXJpisI8VuJfm
gImVbmNP12Z8AEr4cTeujOlm9tUS7Zz3t78T/Se8/1TRt0kbTXwNx7PWH5Q5qVJWpE0+77YoELK9
0M31uC6ZXfncRR+n4AZQU4FCTULb0bhnzmIxbXFuOkjpXkO9o0hgdPRidZmF6hLaTzuA9mUb6Ukj
7QlL0ik9bzcwfzbfz5ZItwG5VAg6NJEY5Q9+hikMAGUlKytHwsV5XxfSGvdvHgFXtTEAR+EGAzCR
VGU/JY6OzVyAqKzq8z693ouPJ3tEII65d7e3jEwPMsF21TB/3qJdXeM/IM9Ktwm6n0jRa/2ObaaE
HL4fLXjLQuNr9G3sK9lp0p+IibFNV16s8kcaNIaP/Vw040T+jxu1AsOdAVfW1lU6/6cBthV9N5hm
pjihAv5MbHSoK5jPWPBDUOADJobHs8/0iurCZ9MY1+72j4Tyzrqoiw7FFBmqPH7d2tW9XWHN6MZg
iAK22m2BLuLJznBarBFVcCZrMzn0YmAnolCSjrLV474e7ms9XGNoTCdrIuIVCMHjYBxU46Co+/V6
qn62hj2N13m+WuSpAAPrrzzNZAy62GkhxM4B1KBSgyypJsL8+AjtrlgI/2NC3kYp/FD2FrK86fQV
rJI3pSbqt5q5s6z9qTd3ybydXIpXw+Ej/Lw3X6aFpP+p59fBHuwYBAd90oi3hh8b/oP2HYqJQzeu
5m1qL8HgQ7nvEzwq89q0bUHCj1I2KHIN//PAEuc2G+ww/5byb0VznqqIkjSvnE47EK5YAsQv5AU/
1oydCrPvnxJ0bRJYpaD3FPqsrpZmvkTtsu+9X4/eclkVNiMoXbHKsLEPlfg6b1kZxiU+sOVdtR+j
93vZtutbufqzrMNZNvujk31aDAS6Z3+A4lyyDnTwQW12O5t/sbWTdlpC49exie6ih2OWDnUxvWzb
pJ2TnWEdNG/4t7E0oskzd7rRSxo/6gPwC/ITKWN2bzCsCDx/ptjwDG/xL1TeZtwo5bbjoAES7i6Y
jFh00/ZAA3G9TtPZ7e6xZuWftIpYKiyzbPnONpG9Makp51xj56y5yf87FQ6/YTWEQQLbqffzF5CR
fUDcLpjFl8uO4gKOIOpSubtF8tVVMzvpPB0llNQKd2cqBybLG6H814rFGDbsqWgBDeMzWoKqBxQs
HjGjxzNDgxAHXGEearZibGIys8Ue+WMiHVKHEye1quZ0fyePTF82FNF+n06FD6+YJZMDVQhUpFbn
VGae3BnN9iB2PZ1dzGhMjbP9Tew5N7QipIwUr1fM1kfQ/uZttmCF0aEy3MF27+L6GJWHPNvbBxhS
T7IHM9JjAyk6RsVO+P/JgpgLpFKLleB9J1F5fd/qCi2zwhIFU5TQ5108Ue7FkoGMxaeB4Z7+FdMl
ZjK258Weu2QObEjx4LnilRpwNdvjZKVaa3BjHU/1m4AS6vc9ntCbfSWa0qUrXVlJEQuHBZol4C4m
3Bho3Cb/MrFYZbtHJqb/OCIz/gnVdow/u+f156iD8Tb3Clx5fQe1503hIX/ewh8Z+5UZB5jiM7tY
1N3WynZ8OSYXyq+nxbWSrrF0HbQP4/5RWZc9a4t76RFDd+WJGPfUznVyNIUo3w/6Lk7/7Rhv1/TK
48I25jzOXIdpFRfTO6zEfb5eXHDjkmOB0sR9kDPiHYWcm7vsO8L9FyuXtLlGJI3mTX5UORoDqeNA
PApDkVQcy/SgzNDfOYnBfdCfH2p+Tl5p/gZ3Oc9qSpPp7TunfBWW+MuddI2HTFU34INkA0MqlPWA
JKowx5pOheZHCkXZoPfxEnWVS+JDRB7HlY5OjFdDhJpicNIzbGNhyeHoGFKzBug1+pDST8P8ipRv
dj/Jz3T46fs/xfBzH39z3ir0L505f3WTc3v6L4VKLVbc7Yv+i5AZ8H/Ec05xxbjV7QsXACAWmE6a
3xdBJ68cDkv667B0EcsDnF+Zz8PaEKeld+KZ4Q5EBjRHAiz9Cxc0VXxzQhbfx1Byeko0LIh3l057
3t3r5XpBDDB1up4OA+UbI0fOcyLMiF4VeTlNHMqiXP7Fx+Hyvu+TV774cTuU03l0n09AtCnnyDoZ
RFnZngq/7xuixyqma9fZ9x7o+wDgoFyVsHrZlAkS9IIQRUD3AyvDxidfb/6br68XuC+J4FOMRADf
yB0w59fKoAVSvGQsvrxkgiUPRmL+Kw2Ga+NjKJT04P3Mn/LIJOSYcr/3pJTMo1dIHpyyRsIRPAtf
z31lxrQwqfePyZZZgV7eIdroi4airukhjXfpbd8bx6i4KMZHN0H9w9ON0DYDD/UT9NVHYZ5a0LMV
t7AF6wzBkXp/XXl1vBRlec+OqBBtdw7Tj/UV0+U6IOWdN9f49km6aCI7oL7ScPuAzFnB0tnr4XYS
bokLEBEc5612epiHRtt3yk6XN/d0DaF5JbMKn0ETeUKw6cjniawkE/fU2HH/y0CIE/aByKd9aNbl
8d0yl6WXOj09yfjcjweTm3W+jiniDoPQ6aYn9NyTGs64id9BWYFYk4PDkkV4a1GOfYq1s5Zd+uxy
w3oXXjAl4HbcF8RnVfa9IoNJE9B/M5g6pbTdJSaXROEMRVp+5g6qo5Q0Ym2z537C8o7tAfcPwgjE
n4/vxmJ1FI3F2XRFX3EdOiCSeHmNnY3swvzJhzz1u1ao3dmwjk1OLBtJR1HZyh9d8pknn5b1aTyv
VDQ4hMLUIEcTJ/BMzBjBZftM6d/chiT+2k2jbczIlkkE3W08eLCmD0p5MMAdFLM3NO/ZwePy8FM/
DEJa/PY+h/q74nfn5rrINzXvNwbhj3jeyN+J/K1J38/8m7m3JIqrYubDoOeys2WO6LXltBIORWBl
3M0DtDAv7cREhU9ZpjWSeskbVL8Acho1NkSjx+9sMktqngfzZJHo26m2tWAIPrZOOdMMiD2YQtXB
ryO8r1F/uU1PPR9pcchT1rzMaU72RmGHAYh9EJKGRBD3oOEASo/3+bNlUhw+gXwjLzWR/fwbVZ8P
8xo+rjKtdD6N6amMY9SzsLnJbv9wU3W5YQM+N3CwHqJ41xU7+qZYoRjjhQVKPnym+yH2z5PEp9Xu
Fq/S+b3y8sSvnn5o4v9iq8UziWnNNjqWtPC9DgUM97+JejaILnLqr863hkO+x7L7TblUKP0jAOSK
bgSI5NO/rBgRBm/W7nE7AWNlwOJeN4qWXQ7/3P3Ix0j+I1kF7QwSfT29Ks8PCPSP6IQPMFUg0CuI
iiRaE3daMdz9sw9D8TsiGQeqyC6YAGX6dQNnFf8x3ng4q9362a3BhpxBX2oeWFqqLNROWHErZldV
WHFxppGT8ZV6HV5pAp/f8pXVrkJKySJCHYL4XAj7GwB8c3BHfjGmhbtf0EKnBi17J9siSGv6SPzN
Q2Tms0cQkZxXgBDPMutU99i6jvpneltNwPs8dkOzVZpNMGg7i+IRYjLJhgQUy9c3dFfY5MFI8HqW
Eql0+TqGwsw72k5CzBWbzKtZOY7FTs+MxDJKjlObxV3V7//292V1I4Mr+jrpTtInHpyNQQRylimL
ELHfBUpDRhZGo7JGP3lGvO/LlM4EcFSmSIcTrmCqJf58swOEK4Ix1b6KhWB1z0WfCEUYpjLj0BPD
Wk82RuGCaEex7aU90ENCijZvqL0XzXu8vdxZWFDd3Gkp4AY8jHnDwTlyp4FztjQ40rW7kOIqSoo4
ajgEROG73LWlgzBjM0n9FxCiGvOmoAyoHbmmXePVycSAmGN1IhlEUzh7wBcuAVlblRb4mfMrrB3+
5retGjWCD3SblDuDq0gm8MNmu5d8MHdkFPp+pTW27F2en6SJ+KXZR6XPoOhn8eKHvBnnJ94050Le
4D3E4dImN2y80lrMbzyuWXsh464fzgRbtnvL3KeJenArl2+izORFlOnndLCM7YEOFkatabQnTQ+6
QI42iN3j+Tkl6LzPzE2SLMzu9AwPP/nsiQGCASRml7Um7GCpzlCe3yjKxx3wC0cZBmddzM/J6g11
4qCxgGe8SayNNOLNYg6jSGJbQL2qdsjDQ7iFQhlJQhsmYPQwDpOEkqw9L2h8Qv0OpCpQIz5+JBtP
k91JuIxAQ3M0WIzqolrc8nn5Cv2xrc8Gsa1XIo9tfax7E80z6V3EPY0DBiuSa+VrHTNCt1ag+9/o
h1xhc5smwaIO6mRrJJsOljdPqwQs4z++yzL/2zyWz9RlEJvfERegSGULhgl2hF2xtKRlLC8/Vik7
EIJc/3rguqfXZT5VeYRYa4/iMpZ8kE0qBEBKCCVvYOc3wGf+VUpfufaZx1e6Mfg7LwoA5459n9jp
Jv8Go+oZtRYmtYmRX0Q+tIWpczAwLwOEytaWFewipIQgb4Lb4D9uvpdK9gHSEDnPwq8YxMl84DCw
mR9yXne4UJ7Le+LqvF8xlg+vQym8++HoyzSosx80URMC3TphLJMppkq3hrbJqV8hKJFuSh3LP9UI
/jhegeajC51ieQYkQRD0CYNOYMz2YGe9DIZSjIfKN5DCNC92iAd7EZ62rfIAS0TocOMhI4OODMVH
QB09INsnwzaMbphT+O2suX4XtlhYvU0+w4RHRvT1pkuPpQXZfTYfOTiQlX+KapXsId7vaAKODhgE
yeaER/D+5CXGh8kj/RhjUh1OEZWcCOu2on0oFk8c2Cyr+ruZkW7SWkcmHjMHdiKTB7w5VW+/a8ja
+vDqBosuaS3OxII7C9BiLEkv07uJeDYhXcbGbe5GGhCsJe1CJAZoRZL8uw7Tc6U9heqsQzeztib+
zqtJolX5jKvPqvpcW/BGTpp6MsfjBCVkNhCOsbyvMv01nV5l/RITSrWlV+bA6oPkFxU6DuTwX/H0
u6l/K/Vvw4e/Wkqb6L7ReXTARms5+gSoJnf4SdHOlKmyWVW3dTx7QMy2YUzdM5c0OlfhuqPohIvR
BoYCmb3/he+A1B0BlvZaFB9JcykilGJSgjuDPiXCNOuUqrVxv91mxaZCqzJ34x8G48e3Rs36Jakv
OKzQF41ChEkv+YoY/ehTS9Yfp+25BRmns0cB+BFCD8yI6ADf96nkvL+yy8QGLaLvXn9hiaTY49/h
qlentbK8/b3WgvgJ7fQez1LtQK0pp3cQujQdNvNLz/1+zlue2RVtXiLexRj8sHCO2bwEw32Dm9hR
/RfcxBjTsZff3KsNWpRUbRp5LRNSqBmXVwqAIHekbVZZTpV/NHcMkEq06Mlj2hb9V6ONs8dAJw3X
Axxc8LfPDShche6YeagvgGr9zT1F+bw/v6TnF5lNvfo0ois7jwGySOk1kFXihd6fR97viI0wTpag
Vn3pX9MOnlVcQPLUeeonMAj/vSWwa4ReVs8wKU45QvYbE3ULvwe5MrSPXRTujXrJyKUOgoJRzXpj
eUwHl0Iaq/eY2yMueNZmPLw583azWOEYA4jNHYkw8iWia2hGzc1oHuhKgttjcvcIMdK4YeXdMYrk
QUcrOKRME2zRiVTZ8Jy/d/GDLBbccYA3L829ihMfFAgVABCu8Zk27Pr2eNPPlLYQmLgr33h6JFdv
vrLKgavJYQ4AK3AiSZmTY6rXDzI0NuHyzCl1fInKB84aJkdgwd2UL/Os4lqtnMltQSHNCop0hb6N
d3U3tT8BeA/3i2aR7z+PjgGoZyrcPj0irHRsOMRxhGYvUWwes/HllSjybd/vkFur6qC/LJUsBreP
+6EvTtpIeXw6cMf2OF5ldx8k0dvwCZIo2eK0dBjAu/jHSn5jl9N3Lnu6Qp4BxAWFBd85TjdPVtjG
nuZDcF3PnUtalbkV1DT4aSdIW5ZRwbATtXiUsBf/rCs6KAYlh+4AMnZCR4i01m4b4jVkga/DS5mh
NjdWV8ipiDJFvH6sABUkB63acOQ8d9kZ6V/NVuaVTQbLNv4M2irYCRYu9Xp6vW1nHCAY+FGB3wuH
N/CIA8SjmV/DWa0ymawd7dAlu0dxoLVnDGfP9lMWbiPHGPl+7OmBejTbB9198TKw9KBXLlCv9Hgm
DbScHZX7iUorlX8zHvUC7uC+Ich0GmifePVwPeuNHNImtobsQzoOPMwz//+WK2O6nzBtb1l169om
aze9vmYnCNyeUrzbN6MRXZMclRiN6DDkhAlXf3hleWEWQi1ANxnduloUWxwL8qGIbWyf70VstijN
XVPsWb8W22r5l5xTt6nO9ILi1B8xzWoeaMZyNtF3z3TXatvusf2RPijGehvZwNW8XLb5rMc9ebLC
TThZT+R1q83S0unB8DyDXPNTxVMcPWKDNadh8/9BE7tollQe3y899os7oGbx/aqyAEPx6LLhj4x1
nG0UXYC66m5N84Q0rJy/jWTn64hdab93gPfsO3xmOgmelcnXQF2lQMqQ58nUzN9VaAXdDkDF5iWD
cU8H1tFiNxL93CZuAr4tDMw6wJ1eIFgSU1qq2XosV7vkXE1PmgL7dJ8+OBw7fxqVnKOwdkEAzduF
sRpqXLQwOUQWgKLxuyO357H/kMrPavxKwl/J9Ps+/Vb44Zl5roazVJ9uz2PXHYgkJZX9kLeKjPEO
FzYu57YW3DZc2H2JQXujZFuCRho3TG+8CWM+OtGIgMDAr56xC3LOLL7v6q9I/fWov2g7VH6l9dcY
fQ7TS9xKNmT7OoDNAfcS+jckQBppZ1AICRQ7gGKxsHmGdbOjeDYNxcJcKsWykQK++yhYrbhK5fgg
HhI/E+3nwUZN/6kpaFE/y7OlHqlFNZVFhtHnPEHGaD60+qMnW699RPVHnl4sZz/pTnKHiehQUpuJ
ySXdE/INTM4P4DdbweR1sPiI7PD7LI8fY4A6Ywdqsa0ZdigLkE9Xp+fcM1nIIERkUaQt127/dKWn
O5guMhSnep3kkRxAHupSHHaHIDB7Hw5o99mODt7gIJ78zuItvJ52NjG3NHJkIxZil0ZAKz5T0C3J
n4hG//CmBk6qU+/qqOOmsTa6tZ1YoAfik7NIXpttFjndHcfYSsHnWVIN9llK1/0RunmyAGjcvLwM
XEDVq30rJYjL9UQrSul1E/fnEYn6rf+CXQZ9hurV4g97NZ5RkEXj2f/V40iHa/NLZ2KZd7keaYGc
dGJ01klYDSuMnvS1Y/R80x5ARzB60cxdPjqbPpuMXirQS3qQ1QlPoK1+ZMPJkEjQn26LznBZpaaW
k11F8226ACJAszt1ns0SnGlfueKxyURx87BpvEPFFUs4UrSVX/4pwbC8LJj0uQ+Rj+bw7OgR8PZc
oP0g8MtyEuTQG43VQwoSHXuVV2WLgGmPT9txCZzyy4Ss8ph4TUErgQt4wLkFe00TbWihFTxKsbp0
Kom1lBdAqGB1d8lGvDTiORHm88eCZDxhcj0OJNCieP9yh4q2pFkh7a/r20kBVt8fcfawKVdeZ0it
pJsn4BBzvZKl0s3zpEbsv/LgHoLWIL+wiglQsQ5nZZethmx1x3E3BhU/bP9E6wzGHbbhpLETl91u
39gl1zH5deJ0yfwBAxkjiLJSGWPfAIsw/FDGL8fBf4JvoMgFI7Ml0n/u1Mv46neg3kHOznp9qnE2
Oox8horaCQ3OU2S3LRBZBDmPW2rikrkH68dlrPshu4zCAxwSAQ8mHhMduv7Y4DXCYeGnmLJDYUdi
v8/GerjZE5oAcWQJ4OxzgIw2029MXQctP02G0+TOE5Mt/CUZLkZ/wa2bZAL7mk4Orbl3ub/+852l
CAckIs57inBUSh+qpcReYUOGbATlxg6GbqlXgXJK3nhw61k+iLu7SgtgTNDEb00oenh0gB3747fE
naJ18Dz2LO45kBICUITr01T8igl4W6JMYTDtgn+K4zVYcdoiB/Y0y+neovOJ+Wj+kEUlmdIHpPkU
ZUWaT7qvNS7TuZWygPVaFkVL3i9mBja3E+xOjtXQRr+I1a32AC+zKksU0G9p3NW0BPTHMTnHv+ib
l0fKlgVwhyyGTLbjAX0dOUzE3btwk0kbQCEEeoWr+hba0c1O5ZMmX9ryMx2/erwvIy7JpALEKAbm
kUTeOG8cRuY4c6UpuXPXwr7k5zEJ1P0ExDJuUn2HdJpfC+uiJJe2O7FghUVr6HA7fSpEevqpqFrl
GjYX4IWqeJHMdCuIuNRSf5D8vNzFz7XhFFxy3ATrVUWjDz7C20Wqr9bw9fib6Af1/vtR/WT6T6v/
sICgWukFr5SpDL2GaZBMV2q+ThG0hxVTxAt0SKxTLoXBOUNHTNiSLIZ4qykb277RRkEU7U71AysJ
ql+1oJFXy1UNc2KCzuX1jV8RHy2DD7jm+7tFmisZjvfhqMM8zI9Ti5039M8ZZRgdnpM1bQD5uCV/
Gk3Ps11bbsvbTg93fXxoHTuLloAyHuWujw4quWHqjW1q8B4R3bH/W0LAB/SsNkST86+ivWJ2N+vL
fHJWGUtTN8czwmowpQLLK3GWzu9TT0ZfAWwk/oem9mqWG0Annii3PulRc9kPQXej82E5VWfTqXdv
0Ee8sUHm8CQIrVPXktwSGsqRmEHxIKmzRQLHjNwFOYjwHr8jFVsPFOqlVKgz4GLllH2D15hoOqtp
wTfNIuzjlvIpTT/68lMu5snUi8Jfofld1b+f9e/eKfOPtL50w9moTy2l6OlBjvfGHT129CJWJiyc
cdrTug0rSmw0Nwa1up/97TPMvor8q6NvJ9yG2BGrbQzhliFFWT8SLIYrda4bi0RaqIx3uGF4e4d5
9ULyUxjB3rdaJM3SiiELCtee8jqQVLhb/FDzYB2fxg4y+qqqqfkBoXOZ1tdp+tWyVv/IJx8KL+D2
eas+p49rU8zwL1v5B2g4/1cnuTlArsYFa0tauqH+sVsOUJYNmrQW02LRwH1t51oioLb3GgZsycIj
Pk7qcz9eYGVb/eez/zwCzgP6On5kLxFcUs7T6QnucfI7ewGEeb6iYCIbKa7VupcnmvpDbCbDfmVY
NNs4HJh5JiJpYEoCqYIpCauX0p6f/QcdZdGvKwqNIJFxV52Y3tvkGb94/86ifllfKIK5hxvMclUx
y0PbvNIGY07W41zVqKE9v6kBqrJ7UwP0fFuCuVmXIPzynQ6SjsxIdFQlmycjwV6cBI/NqG4rdQO2
yipWssc2jGcePOY3kwK1U8YpRRNjd55QUOWEV7P9nkhfos+eL9Z2Qui8WHVaUDFeFBs530XlfubL
OeLOpUg/08dXtaSH5W/VrwUDpd2yNKY71PD1NFAMn/VJVPlTYiQ3H15V5Jedh64bd+yhl5wveBSj
675lcgpeeo/NJfd0ig3jr1j/IB3CDnvv3l4QLMrUgGDdDB4+PiubLuXypWP9XGunujyqM7UKTNQ/
9su5p1lC+KOql4a61KbVsWFVpQYp4M7nSu/Xcr9Ouk1C6RwYA86ybkIW5nYwSxqY91q2B3Gol7P7
B7o3Fvwq3WBvjk2gXke262NxfW/XOWh4CfZH4SIeRZhlo75GK1zEdCtHjtFdYHTAtimLAw6i526K
W0xd/yeW4yzTStmCRmznk2BogjsdcbxfdvJKdynNtrfY8OzHYmeFTLynnBFsc893eS8YVN0dZ/f5
OVzq4ZJCmHOQ43LsTOqxfB7AyRbL2Bn1HY2jyrAsXqAjWVsrhkiG5kyt8J0zRGfhC06eS+lO8myb
OzWR82w3dLu62+UdAbOdDuWlBW/Og6Tv5mCPHxvjQV7blvvFUGjAzPGrHVLJSVsaukp11jwiT9WL
tUEbR3v/jm1CFIa5zvLtI99pxGH+CM5BRJ8S+5iVMa6UcfUmYJPlzoprrX1k/cXEfH6DXn+eJqeq
EJBhpy3sYG9k62f5T72t2s7H13oXIGH1uwMKZnqXIMVLfARMpYEaSYWrj+LsuhZs3HLqOSwGiIrK
fvE3GufgwcZmBemoGyEBZvKSeQCdn3kAAq9suiUZDSQXb6p5BgNs7DuQETy6cCdebOw4Pc/fyjWh
zBuKe+Z/LK1RpLc/lkp8bvoPDZveh0YfWvTrwW36em+XY/irn34Xk18mQZtZ0i25S65HJ9tRUloG
GU8HI5CNIDk1E5IXAjTQO3nmkdvgJgcWev5Z/pqvrPyYGAcarp/tYXqdmFcrulbFx4ibQjq2GLXB
1pkbvva//3NrzKSwVMtyltN2ryrb5e9n6Yu8jUeV6ujs9PmkdqCqQweiyDMpafHAxODjcnu4uJPT
HmzOEsF7zJdtvmzoxrWNjDIK0P6+CT6RG1uCEXG+Dia0Jy0ysvq26+eJK1Vuorvk+xF8RmVeQh91
gGUYjAyJO0DaJP1GBqNYSPGSZ4Y+my4ah2eOnacej87Vf5pqfGrSTQqd2/6pQ2/yjSyQsmChP2ya
m9t/Dq3via+noOh3fK4HHyp9PgtYP005RgftZGG9HmUzzX76w4yKwAOtuZPbhd/xH7WW5WzS6Gzb
u8sBnXrbaWR2V3cp8NrBV2/+8KoAomMDWtXkMMXRhZVpKX/07TbLdhONa36LGD85cMphF2J84mR5
Lab15+rkKf/a7jNzx9wQHZ/N8WRrw34BQe4hHTJSepODxk95GMsDwn4b+UTPrUNSnfOUml4sBjvb
1pIlbSFdwwJ0ZazeNrJSD6Y88+9ORjT4Tjkxwj4af7volPm7h+PWr7N+HfWinlLp1rfZ+Lx6Bw3N
qRe/R+IQSJUcEfvI3W4XT8vtyfUTFxvcanF/ngprXq5bkPC3X0P99T9Enddy49q1RX9IqEIOrwAY
wJwVXlhSS41A5Ax8/R0Q+1xXuVzHsi11iyT22nPNOabQvAvDG82PqnFRrB9/OFHYlvYrwP+F4sH9
UWwchQuun5ROc/2UeIxzZR6zI6J/6Z/wTrVzq3bIgHSO6eDZ0WkUtNfGhj0yNQdC5wjlB/kpA+66
ah9HAo/EXYXTZNvH3g/c1OUZrKSsgtadtnKP2ICpI2NtlkEf515rOJTiIZfn6HUuypV7BMFOouV4
pNAni7ewY9J6j4rYEHD5G0KQpaALi7j9fu/PyXCuBlb25xnbt/fYfCNNaqG9shDxHtZSrJcosMRI
fTajbwBznkRggDltfMiHY5mf7tX5/Ffvb8r9JkrOS9LFiqb2d3i6vHLSjIYma8aCx0o89b7sIptg
vjFLyzXWQBMvBVqaZW8Qhmw9dK1PljR4Ga2VVZIU3NBpBWiOPsKzNssEQj6LSl8OU4h/8QBF9IFu
JBTcYOYsINLKQ78EmYc9vnt4VFxI4OTjpRbaHdnVCkzDXsFOo0HPoaXWASlJEUInOMxjg4o5YvlU
Hh4BlvrjEB+r+JjAzBPsNPrTyZ/uXxpN7/57Urw20nUI6FycKZNz4shv8xrmM9wBOCga/ChfJX7p
gx/OXhKlUPsiDS1XOYXszIND1u8qYt+o9q9VeQviqy6c1fYkB0dZ2gPWLvdBj5oDvuKkDpcuvmUw
UqS3YtEbK/oshwdsD4ekCks2iQSlvLZAjclrqHk0eEHUdbLygyFKpsL43QfplF4XXLO707S+A5YD
YFAB9fRu1W+9G3wL8UdcvEsjg+a1sAvblzz54RnM4+byvmqCY0Z1nwT8ctupE2yQdiYQK3XMIxzj
2evQ3iZJdxtKMwHIrbqpVDJla8LyxV73p2R9X6xXTkyd0Rt5NbnCirh4Irbh/0B+sEi3rqIZxozc
Ocvdgft0Vp+7+JIQtfgM1c82+bKmz8KuLQ6ayBm2a5m6200Dl97xG8/XlywVVJNg3fo+btJ+Crw+
wF9fjMcNT+CwhJ2Awi1sM/7FVoDuzHJrBNtx9mIpwaj0d9V01XIOgNSGSvJiyKmZqnEuuBg079kV
5xDAWt2lCdRyAlioJEJZu4gzG4WIbLVDfzcKpljOXjuKQe8zpUAMuOAuH+wbdrKQwiswoMVvqcY+
5mJsXnFbRdk7wSUDbhndyESffWphDjCI10a10GEJPSaxOmjcuMDpe5CEQ0ubBN5lIqvCXiKodry/
vVSp0kumWFhuay+oM1Vmw/klrX3TDC2+mMleCXDb2FWO1KwbRkDfgcNanUCOVfJFlC9Zdy3ZdVhX
iZqWVzQrisKswaHnfXRATET3HYiJO3fBO2uqHdsdHTge0VjsYPtUWr7I49C3tdxZrm9vA/slu9ft
3RxGy03xBhB2Hxy3id1doKxeQqWPonsgCa422iA6FkV33RK4bWb+uzjOX0JNj4ohN0y3DdAnlgLV
BYKbffjAv22hv7WZ55PqCBZDPVd9Ljmzlmp1siuQ7u7zuYS9UT5Vjj5cBmoJgjOxvSkK7Z+eU5EL
5HQJIfXtYachD+Dv+NdUwgLCrKY9BSsUU12VPXGpuU5t9Da2sEzPom4VigtcCX3hYdWQj2A/BTah
9M6j/UkWxes7MEIm12tuxRt0uSi/EIHDl2Fy1t5fqRRvZm8DAlpGdd9upPP68RFEV4u3Ab965dbN
3EE+PpoT/j8tPCE80jROWKgpDqq4l50iWQ0heHmbSP2T1EfsS+uWSoeeuXy6IM9/1WgfTO6yaRBn
fyT0KyqMuYJgzcLJVCN5pvz68KVAVgWWo/UfZfXVT6+zlf0rHlTHHS+1ws0r30nsMh2uREX0mbVv
UnVrDgnrjwmjR5OAq06r9AHjE9kYFCaCm1z7jeVUw/Ini65pdxXnUDldCzEVfAyEwP+86w9pUl2i
V0GkYWHC2jw1mJpp1FYI/OFdpHwKxC4woL8iQnewq3o4ZHQU8oNIVaiJM2JBhcSJh2BnpqRQHADl
JrVHB5QwA1vxqqhXsbxKCBHKOBrWHdla0xkCN/EXsx5T1jJH0zKWxlGoNi/pqNWGpQ6W2y99PPMb
Vhxk02XY4CzW/+ELyTbQihkEruODV/zbPK6BegE+Ztov/mhoktZnlttktKVVPMPbg/84mKSZm4Mc
rdUagvXe621FvgrmJcFFxXWFRHT6WQ1venCLwktqkA6Ql+p3oTkj0gBeH+q4Y64wC2QN23IY0cIM
EWxbpFPmnFk2j1bUGg7hpqH9jOu6+L+XAvnlCe+S0GEW/eNVYdnM5k73RIs3E+4tsLerDGb5zfTP
ovYqim9p+F4nb7gWR21b1vbdLUVbIXjkQgeU/PfKdOmEDvxDSJt8tc2TTeDk5KzIXpcrdVyJyjor
gIBtkaSKVR6wtZyzCOGjQWNdXxyH+lQl0LDn6MZk+uZvWIxorwvHfUyus4Q185oPr/EF/jiGYJH0
uuVZb9L8g0hw81kbX/1cKPGip4ErWzuMB2NGln8vj7T17vN8X+f7SmcbdGgp9eBjA9YF9+Fvvmly
VaGFPq4AEf23/29/8B0LCIp5AtCFH9T2k00VrNkhAfEK1DVlEx0L6hYMsuNrn3H8pxpY0v4w4mCJ
1HxP6LyH5qHh1FiDhpWar3IE2ZZMqMfKQk89NfVGYcnKgmmswn/Z/A20gxQSmbARgAt1y+gg9qcy
4Fdq1zwCKT+Wd4K2+X8hhWAR17mYQkVcWPR5LSrMw7/+YRY3SvnPP5yMQOxdaD7ZnaWQtjOafaft
C20fPQ4k6vXf7smgYNKZJ9ZeuR9G4FrpWiJxy7cYPQPkGTM6Hxl+9ZQGGy4cLP2Xg1V/vlSRUA69
Jvqzn+Cxra21PVKmmGxE7w//jh8/dEQ2kOzvdFx9XDs2HWVxtzXFYBd99q10qxzFgnP6izm55BLe
rQQRDOkcOh3kPMqlFbL7HFIeEPd0+fqit4XyiPLOnz347U2Q4hsXAmtwk2y+OOEc6jOqGudVe0yJ
KTl2otKx54iEMWq67qTPe7Xf45MF7HKsiNLyu5izjHB5Ka+ZfTNZWunLqGROxKw0BY4Vc0FGqN8U
UuncdcJXSwUIN2CsxnJD1+UZL7NLXTStrQtbQ9oyGmNInZpKmnpZ/Re6liznJRp1QTOH0nQFu6/p
uVZp8oHBZW6rI/m14H2gAdq8iYZNvpZgICQlx+znfHbvhRtwNCB2W/vM5HqWxH2sVLruckOL3Owx
qRI8T9ToIKnTw+TZ4i04+M8kdcElPH8HwSP7b8PMb3EBf5TtFH8bsrNvHYKUzqZbocy1J3nHXEHe
wZU85Dw6NhYFXPZoS/3N+uV61+WrEqjzC37qBK0yOozqvoaPHu5HeAxkwvqNJToelmwZwBuvJval
1JW/E1Qn4HahxyK3yy5F91qk71bzqeFBMK+P4lKrjqrQnr0SaGSdPEUiNsWG7EkCz0nYcDxKw9Rh
zcIwEA+0lbA4vU/J2meMIr1o/kIEeKNuumZDwmvI13y/korpAj351Hf0FFx18LL/bTdxLcq/200T
pRov7vWvaAeBl7hh9lYI753xkaiffx1JPU9VfRR4dReDX3Y+nZxhPu3jcn+FBxg7J8UM7pFXDKt0
K2Su0ZA+qcByR2AwjkFwNIW9VezUajtLrIm7s2tvO84Ga1FTKcdSwDb9RR7/02npHkOnfdaPodPe
KSMnU/KfTpuvnrjMzlxVzdrRqfOiVhE65KkfLvl/DYN5sKyTlYwnRTw7pQ2HMBHnzi65e0/zn6Qs
nJ3m73MDccl5EcRo6B7FXceASE37n4KryHulsi9w375ZaIt8BpUZPIZ1v2+8gXp6p929KPVomEKR
Gq4/i6I9djd6d7Ua0z8VXjYLDS7Q+PYoc2ChAZAlZQtLoriZHUR2PeRJWbZc5e6aPq5Jf+3LC9m/
1DhJ1bH1itPUxQryABfvY/qsYX/D7Bo/5pQz+4MN0Z6LRhctUzxzHPvsggwv4HvWqwdH+y8igBQJ
HihxigJSZoT9KkMq8EA2KfXbdjtiHNFPfnsqq6NaHB7S3i93BkWxa8Ix/oJxcIrimyAgRd5qucCN
niDFFOEmP00ixUwX7SZRVnO+H+sKc6mZS19ajm5ebZN2akiiKkGoPcFa6uMiuaXaiejskux4iYhZ
7cjN6DFM8CXj/RC7QBBYRZfLOQTxTGgd3Tyb0qXJb0nijp8w7UsbIAMxdjuWt0W1lePNg6UsgKlf
5KI2MUjaD2cJ8wFBWrQn34Q3dVPHa79ZAw6iFFiDVD1sQqo6D2J87OIjzTxLuoNdP7clYTdRn54r
jJQTMt/L4rTCyH5/FjYm9WhIEzlkqka021+haqk44TtwHWJz+CnBjNoLY2Z7PISCaP+4PrqL2V7k
+6lpj9bsZ6C4ZAIH7pNwl1trbWZXoARCb1xo5UnOLkp2k7Q3W96DVpj7m5icGb5XyiJQK8dlhtN1
nFZKum3XoVcY3uHPs+VDN4gBc4/38pEF+Mpn1TmDYkiz87isI6+PJotsJIJ+mSyyNV7ZP374CUgF
2pyhvIcVRYErmvdejKiTBqmoDPc+UsS2RdxbymxQ5IXSLphubw//Uj5OhnywWE4P7heRUJzUT5AF
2/77MPHXGomBZ1uPh7g4ZvWpZRWnzalBz4pbLGyRDxxHwFvmtsUnhdXSsKhpo0QrLZe4TfXGHrW3
ePhAHA3qL4fHfeOK6vdd/W7Unzj/GYtvpfmSYIyp74BlJNpjLwOWVJfQZh27L/fqYSRCXhh0zjiJ
U4xvZfF6mmeYbPE12YG2iFmqwGDy1Mdaqtd9vRZlVL3M8SrbvPWuwZU/+ZCaN43l8zpoV8HdQ/Nc
Jt2P2X1rnb3Ej4BBgtLLMHjnkq+YN924rOFeiDScJC7uuMG6Qjc3yj8P60vlDid+fLIrBJAWzF6y
MBGjvJQNt2LoIETzK8V5ZHU3gJ9Syt8n8FOget4JClQwF/PpfcRIfE8A3f7LPAoRhZg29wDOlJkt
YR/5Oy4m+BMBAaonRSog56Y/b4o5mUyvLjnGV1Gw4ebItoBWvHw/FLbuY/GYaiugUJW/oqM/61Uv
7Dz6ZcY/gRuMf9hLLaQGkvOcB33FE2aJjkT1gnjE/6mTb46WbbncRmSQGCHPNW5obZ3ENvIbhU9P
o8kzq9Y5TbVB4yNopQXXbnVD54M50IjHwjzL2S2jzVGduYn0nlRfVfHnnv7MXf2O7WpONJ7rhyVh
h7HDZOu4VcVPOpNgkxA+fPBIh0bYh8VedBPhWvqcVoBvd2H+XirvIme/+Rb90odEN7SWxQGoESyY
e7uI7F0InvLutbEHs3lMaRWf0WJblbMn8knu5mI3D8G1z3wy8vqi0BdcL507ZX9XDf9/e9LnL11p
VnmfBKZbY11woWAFNDzmM21Xqot7txDDBaCsBgyu4TA71OJiYfM1lRpjfCIRpHcD2PvBMiDrz0eY
3/e5+VhYJfzcZQrAI182OWCaTddB3MCRCumAKpKtQVNHu+W9MmxOGr0CKoIS4aNdpG2DeBpECD+3
fKDCXxqyKc4nKUacWdYMJYbVeWyLfK20m8b2BQxCC6t1jQiywqpM10m0MaqNKG+qYutfGGn4LsjN
ijEfWMzpM32DHLTrmm3WOYO+qcT1eKryuTFG9oQz448EQYOKnFUbupT2acdUOFYj9GN7oDG0gDw9
tTO2Pg2KG8kA7ddf4vulVq6xQjXP9XkXpEvb1Jy58ieolrDPafLYW1xyQoHKQSQI06mpnyGI3bG3
dJ76cmJMgBalzfk5Uxd746hb6Bacpq25f+C+gCFGG2A19b/QB0z/iwwhl4AlR5u+5oxjFPJR19iw
iJ5InKDy0gsmvmkkorUquSTzpn7FYQvND6AnSVH5i23fEy/z3ANhoyKB9LzfNOWZzmmPuG1q3YTs
2rYXYfMM6zS26QTtUZf3+NPCdKec1S0fCG41Qu2QlKQos8NDc7HYeGNHQQ/pX8VVsKD9MaSLPbiR
xw2gkDFbNHN4QxWmDM3O2/OjhDx9zt7HBHtM/x+1Tvc3449P6Yg8c5zW2kT9tmt3BYbMRRRNV7fa
/9vRqABM7xp1V9QBQ3+LjLfnZr3332SVj+y1qC467xV6R46AtLpsAmk9G54BabXXYdxEkyn6RQs6
wZf0BLkq2bKNHOMj8UmR5uJNEE/Av9B9GR69pBa6cXcb3yEnSFbvmRP0EMc0yfkYdBu/f2mtkKRQ
8HthUjd9jYa7tULE/9NIZi+5VIZ1YyKoM+c8cGIMPEdu4/3qk5RZoQ7hpQKcgEH1lxxYdqAtNrrN
Nk0DSNMzQu5r+WKaVx7ddxJZFAM+5i9DrWflKALKf1gb9p+Fo0BI0g+dfsBK08bHp5WmnpagnCkn
uxxdTheX20Bvl81BMi+19vETkhynpnwZsfHyvVrzVLytAU1Wq2guD6vSWCWPdWyAql9DOVYjql5X
LV1Xtyy/qu2lu5/Y8PwS/xZ3FNBTjiZjXLoQS+O+T+DtLZ9qyIJGgkMYIsxsanNnpIfQOxFzLxQM
vdveWqtuFhwkpozgys2jdzCQLbmRhI5BsN/By7NAWl7IyMU8yH/dSua+XRnprkv3Zcaq+RB8Ssxi
gHUi1YmtqftMqyYtXH94eb1UGd7vi31hU80q2KrDmalKngh87r4oO5h0BPeXvYbFrM49rVhVI3vC
de1vcn8jUhFvbubhSg6/kTKTxyGCdafuTQEk+WyCMmEy1QhTrnB3f9MUpuyJJNf6FEnmnc9I7B5h
F0nppg8po1npbC4pXtm6bqke4J+zUoJ1M72DSqDC9O5NJZB4sf8Lc1VsW2CJTw4MkLFxvcrjeXZj
igYZy6/YG42v1q0bTIFTh93zOfE2lYVqxTYQ0Pa3bumOXERgDpi7eJw4UGFNxn8EmR6TLeFGTdUc
CC9G9OGxyrGfEf1xnyvQhA0m74YPWhcL+RQYjuhi609Qb7H4J8uCqiT6K1hjacuodQc4LJonEZLP
T6QDkPGnvLdLH4NZviJw0j0j9Zfk4QQznM7/gorGiqBiKv8r91VUcoAwiz607JM9RcLW6p2rvOD4
7SSGjL9G7PsuVW3hnebsODsJ4AYIYEwmTBTTpwmTSi4ufSkVE83cCgEneR1W5uI8sAuIjvX9W6Xf
MinOjQ4Hd498r30C4ut/o/fEAzTLkc8yOoR0CQNwDkdCSXpizaFtaOLqucKEhPFUMLn1w2vH/kN3
QM9EzDITb5u0iB5LvVxK43J00vxbkRD4PC37ye0XpdcqMZMlELB42fqV3q+8k57NfdGOWLVtqmZO
+wNW1Z4VVChVRlMymkHUUXn2L1EWlRNNYdlfRZibGD4rwqYLK7W1bJtB+rofEul4/3jrLXtwzv79
vyp7dVdKM596ReykMys/g2GaI9E+FyADBo8JS0HtHtowRjHpaMAFZGhHEXysaKZg6+w3Y5TojBG1
nWsYUbbC7KS+U8HX2la78NkQ/Y51wWMudPNnH1+zYIfOdjlw6EuhDP63Crkq5lSHIPvHbNUZINzh
oxY3SuoY4TqDlfBNP4f7zcmJcckUPjP/S2fkBdDJdulozpNk09Rbs5tArVFxgr76IA9zhvW4fHl0
DzMqhNRyOx3NjJT/0uRlL86A3HDQLiv3EW3AZl0em2b+oupVoISWDyjHrQM+saD1txcCYeMqbeBv
rc18E9o8doCw7hVtj8dk0A+VPnlMeML6s6blfnUZzIMiXB7+K1QhkJL64vKlxrtC3/E3K6+mtqsq
Z7l8GBMgHI8RgHA8Rlq/mkrRs1Xs1NYttm4Ze8fV3SlyV0u+WJzdxS+f+u9jM0F5Dfqv5cmB0uYT
+ZEMjAjtKNn+xfqFZklpqkbO9T/NcigWxDX7xZGsb0wIL2C7vhytdYlgv9HZV/X7UTxm3VlorvbG
D066eqqtc7B7UcW0LPSHEkKJ89TunTCdVi4ScjG1rbz6Dyrq9oDckGxNE2+rQ61B5EO7p4WICqZd
5cNj4MzdJMHavNsvod6UjzatKdmYnq5SasMBYSoIRbtYw/mmCUB6nF8MYRDv1pBGs+dJO1pYduym
4G3m8Pk0k92awlkzxlpENdiiG3fiuJP+vqiNlGa9OhhuoboPgH/5HMlTM+XYGA03dmP1Ggq3uHqd
GkuTN38VdRMHBNDks+TPl2g7W3eOFW6Ai8X5MQInBtoTlULZkKbQftMU/6PIj85LG9yjRzvyI2Np
1pfrHF9BtwkuAqIkAc8N1HU53ioGbi3bSp2XPg1HKzB73a21mXnfBd9YqeEcSRD1mpWb+hSHz83i
UBdkiXa5tinsL7Hd9MF6/5ViyxsXuJ69u4K75yTBFjCOBVvhKcasUp/NS8ynpjvyJnCeDOS/8Kj8
cyaewt+W956JVvOXbpa80ceoUVdq/6X9KmAc4UNcsNyB9E4J5Vqo7ALaT+JJyTINPcOhmA35g0hH
bKLrHVT/JOMMznmzX+/yLVFus01qvxh5UVeJIumYs3dt4mGzOnkDufZ0akIJhWUpK+QtDxpVYvnr
j6IfdfodRnkZocOJDiJwg0JCJ4IaHNiiECr5I3Ub+4coCqulMpjfWdhksz9itY/ab0W8NtYptg5i
e87NnWAdZP80QYAOgzALfqFtWjB7VHalTLR0kIVp7aXWkguyRHI4X2Ss0RE4weThS3a+9mbvTduP
fusXp7E+VwthqQRXjcoPbMabiqnX3Bf3wxojP6fEqTPPfksPm7hofj0bjMGajfppSX9JGKal9zRI
coQ+QSmAMLlAAUyfTnMKtLT7imO60td5P43zug7kq34zhVcNc+gk/4bFLil2jxAwuLuTiQ8la4G4
nTGVOONE05MpovZbVQE2krm+77y285jrn3El3gvIzOqeNwX1Q0nwDlMA/0gf25o8cYTHeKXEKPhe
Y1FhwsZufxcnkH7ZbkZz/QzhUDVgFXZW8r/HL7GxHovx5zmMaxqb1v1gL/NF9R0Yc4VUojULuRNA
FGYTZ9ZiHLWm7vbWURjZfa+YIQkUM0YyQ0a/Y6Shc9RxhadHXkJgFJadv8TMueqIHv+6IohhhN/G
8Kcf/tBtZXutun+KIwLxNfyX9YG3QkKhJ7EKW1VQNGx8KM/FGJ74pFu31UYQNoG4tW1hu7GT8Lqx
gVDjDqgec+Rt2wZllVabkvZYnP4O7ZHUKerhRJqKfklNfrW3MMXm/yo6FjaG7sLa9ieFGmrrEHbn
R3gl6BAtX2kPs6FeDchBn0OJ/rUsfsZ81earzAG1SZhGXzR/t131Febfhvr91ut//BMsyCYmZ+fR
Dz1WUz80AqWCeFFPgtb9V9AC82hCevw9Mx9LIWeVMskktLOP7Oa+5OAcCJckvt211wspLazwti6v
ZXlt/bK6JY6Hj3u0qNmFZgQml0J06Sl+jC6Vcj71dqt9KP77wvMj/HurMluZ8BkIGncrTfZCNgQ/
2ps5fkjz2lwa1fJjjkZbQrMNtmqw5f/KwNHyMD+pyRl6m4//xfFNLtZrX52y+krtYctSZ4o5TXo+
IzVX7WE1ZSZ5H+irmEMCG+f2rwLlnc69EV8g6/sVySDhMavU62O4CeaGrNfwm/V64BbFoSRfy+gm
cnmJFmyBD4m654IUEirfjYItNNuq/zdo3yu7DHexvnG/WdcZIUH9eQZCwXcteil5gfz/7dbZEDAp
YnclP5TCLoZqYtKZqHaopoVj6ZuhRAlAeWdrC3IluFnBWsqOZQaUZvkM0Rjdq5G+90Skpk/+4JSo
X983Uvn7JHKORjNNmU114KpYoRUdLOUEdypunOdqEMgiTk9IFwSvapPGUN40wn3C5D2kbcECgjvb
ZHpA4JfkXZ/x16QT9rDegvvqf/sIELnAfeUGapc3wiXirjhO3wq342h6Rg0YbzGlp70SwR72pl+u
uYzrlc3CUvrt17ytyYfpRG5/4csEqBVEGDsLuCut8o6b/Cb0twRRAR8TRNUteMNEav4xYwFnDg55
6PE+XTyMO1I+vYXCCgIsynzfT1hVoX81H69vKl0pmztXWyc8d9TWKPAgPvOS6k3VfJeGt0S6Gs2l
fc/1jZHaYzOD2QSa6slsAuYldYsSvcpw/mG8/FlKb8iwa6oTlybCPyYY44jcl/fGTgSoJWEoCL/B
3Ge9Yc22sT+fJQfzvwoRU9305lpuIVJ6nY7nGlv2pNljTKrKFUjWcaFDedGWj98SBIPkNIQWnmY4
/baNvp1Cyzocr13V7FRSmtoW9ZcZu59gVWGF6QodaiqnXadOArC5cgT+QQMnUbKBl1bUaJ36x1kM
r515NeWb2r/2HAfkBuZ2Q/PuPBJm9t06Qf7rZPwS9knyGfRLHugT7C5SFz3I/HqObgcQsIyWG9u6
b8p01zrYBOpqQyJCIBAz7PxxR9dKyurdIcgTBNv3WZ647WNZ0utikXe6Sk4pkbv0zPDPkH7K74/F
qebGcM1pBKWsEQg3eQEHesQ6IZL7jWCIqcRGrzMIS8DPt+0/dygbMzx/ZEHlwisp6AGif1AxHoYb
CUOrtcUDtOCgBRqB+sbssRe0vfw4jO3Bio8KwsWsj48hFzsQb+qe1/FQ1HSFUe/MQ9qKjhUfKTg1
3SaWIadUC5rlpWEpcYHlhK1W3X1F8wzY39QBfDiEax5oQ+OlQFnik5ghT5zr7FZqbz3N2Fd1PNzP
Q/XWZO8MM9ziWoF1/pHSGUs+pr+VM4V0GGe1AP3/lKrHGHx3sQ/rbUc3EGWedsJ7Bgtjhk15tTLM
N67H9ZJqMdTbTJwjDB2bci+Zh0djv5hB2ctxUuuuoe29eZ++aeF7070/uvcody0K1uVri7ZoXgK3
4GTkafS7pDuRDnLDn+r3SwqDH9vszpj9JM7QvKvhQQwPDVpnuGNyYtvDll9SkekpGHblwl1Mp9hI
mLjANOOptmptOz4uvz1jd1Ku8rEr3bs6y8ITVarKTSqAwtP/fp3NQuNPYX3V0FkIKAVLcMKauowJ
j53T+6XpL01xHe1T1Xk4gEtaL+6uVDlRsrXAgdE2anunh3q+KxNkOBNOo3GsH0f+sEKwNx7gJARb
z6c0V50uq969C+focWovSbl7RFttXFfqOgACHM11KMnk6H9bnRusRs/cBaZEGxmF9COBWnocMdYj
6Tf2DTeYzx4u4rkNUqcInSfVzoU3XB8KciXhbvrv2pqtPf2t/0v+tvM7a8ijzoIHj1fwOa1B2y2H
BbKCyfZ4sotO6+SOPy8fPeebf+YagMFkqzVbc1a8kkTlaxi1OEnwIcikA42JnR9ZpzHbhnjN0l3K
DZ+5nvEpnU4kEYN5THx6Nq+W9f3UB/CF1QOV9KaytQKyy3bkAGriMCMJoxfrOHZcudsIwbqc3zEx
HNpq4vFU3aakT9HB3Qwe7FkOTNqUxmsgwhwTLDYWmg1yn+Ca2i9RGPiVQQznVwZsmaBpTzlHuCv4
XEmgcXYNZ9i0y81UTo2FiIfOLWb1gDPqfCevl/ytXWvJJn3Z2A/yN6wG9B2e4ofbMTkH83H3E1KN
3BztPw/Bq7PX5v1gT14HODG/2T2omF1ySl/7iFDo/gDmcdO9kyrHGYXPqRygCE/eYNU+RF9qQ6vm
pAc+HQpF7NjB7/PokW4I/pFHJA9bL2YeaUBjBNBo/0z9iouflEwuK395aSkLOKcmuV6CkP0ML9oY
etHoydWqdUTplqXvQv/RV1823kld/Zayn7j4hmOsbNJmozi/mYfcxqIpTZU9WrNp4g3VlXdhX0g7
Td4iSYzFWuidl9gQxryJNc3l8wtqJnJtbzA2uOnE9HMoPjD1jhB71G0ItNByY16HrfI6QEPkURjt
YYLxXD9p7VEmch/sxe5PnDbkDbxWgfyFOZksHR2Egu9F/eRicl7GuojrZkw0F6SrvXnJU6utS4P/
fO/sds2eRooJoV8UBqkHn45bcr/J0e2OmYAT+ByNp5pLZTtLHN+u7y4TuqV9RNa7P751/aKT5jEl
h9n8wfVRm1CsauPl2ko8pK9tRNxrTZ+cRGR4mPqarcAVjwrqSvRazahoJJ4SavP+gAnzlpPsYK5J
vjrp60G5+RyFTyk/0Pf84J1QeFfvTHXLuNXSSUY6g1S4uxQMKFB29NMkc8t8G6vJMaEgmy2NcKlz
KuuM3PRu2C95owhi3xYajQrAhCYgoBW+j/d3XNeN7tDddCH8EGv7pNmXEbzkaQdOLsg+GY9jGP2r
VR/VqYeu+e2h02aGivvSxjgQSksR4q0r3Xm/k/xll8MGsS9ntw7v75QSg5fRvIc1/JRNw19P+hLI
Fu25ioWwAsO9eUKXfMaxusiBEib6NqZRity2ebstjc0AgyHdsDshuu9CDTHcDHTvl4qPckropBjJ
fg2UHHR8oZemgy7Q1zPWSPMXNZAVzQhVnZ3tegzWYbJuxU3q+gl7uP0FbiIdqePCdPiM35dmuHSx
fWdXPbyEw0n57h9LtV5NNksAr83KfGuDrRRstWAbxhsNiES+/nzRclk3g0HRIDLgigaG4PXFKhxX
MqSKx1qV14OMvrCOYCaCm8fua8EAAAawxW8hvcndOwxFxx0xHcKEiSZ2mhr/JONWTadygtzav8nS
sfhdyA/xeZxjD2mIOSwG5y6tAAb1M1371opvbK0lIcl4qc4/q/ga+xfZlautYq47DBflqnR2NGVJ
wPD/NPFcIjhqd8WWRDQ+cguQCuxpaZvuXhI9jmqz1DXWUnPKvz7MxulnQL5eQknqzDxnX5plzj2a
jmU5v6Lz9dFFvZ+G9ohXzcBj1reL/2PqzHoTR8Nt/YeCZDz71gM22GZOSHJjJakqj4DngV9/HpPe
+2yp1Gp1pSsUMd/3Dms96z2zYEto9UZ5VprAidD8/S6e0fyRSe7I4RvmeEYPgttX5JnNmF78mCN5
DW7RzHYuCC9X08JL+8gZL3uwOvjbXSNX7FFMuWnnqCbFm3J14jNCLHaTJtrg6tDZL0kaR4tO1DOH
lQ1bCtavN3W2zizYseJ+C3WNgdTs8FEi/zfUE0QYJmB01u8TbALtLBtHdPDMgUlg6ukbUkuaVlfp
bCD54jOP//rih+IhxJfn3/+V5ZyAshTfjOXcYSi0GiSsZdXcFoxRSFswWY24qRdzjp0oblRx1oOm
0kYuNjbiez9GpaNSGK+U0SKYBwXM1S4/JdkkNIVUsZxZAk4DARLjw43gAFHi+HUV3G/hqTTQxqBR
AX9IqIHOEXjAvBBoms++uzaNzb0lcneOduVd+0JFPKN0i6uX3lYvjzox9CopOJVBX/6R1wIAY0/K
bJpI/fiyvKfL9N5Gmt3hdsHCL62i3GXJLeH3XtfKWkw2jDNWZ8m/7e7kvGqfyvK7yX+q9I+c/fTC
dwO0k1mOHzOnbXzOUOLvbkdDO1yHQ9LtNQKn2y0uLTKnBDZdlnhzY2ZU0kYtNjH09KulG6c0Oi0r
tmqnWx2Kw1effgGi4tiYpeaPVR2EtzUgP7PhQ6Ic+TdAAMYsuKvg6lUH1i/ioawPCNFhQ9ZhFx/q
5X4Sdoty97ABBEhMHMKFHNwrX4r3mEKuhk8ZpqxuUmBoHsPdTPcQT5QYbwRvEgAVeZOj1WEtB3qH
1HDu7cG7C8VaX3oNzLDHKmnfxcWl0t4lDAgYm2WMRK8qnhhLwk5CLBPd1G0DNrkXtkm8vaZhGMGO
V80rUcnGbNWrJJcgkV6YrXqw6WD6PeZRuo6/Wfu8377F/EdI/8TxaRjs3/6YoMS82ExwiItNyPJs
B3o/QTISbYUCBMG+EuZIc0nYTtW2S8N7H+SV3xz1u3uDGAC0oVolsd3v2oZJspsDw/Oz6FC3J+7J
tH5NHQ6vaVaZaCAt05WROPiQdgjJSDZAcsSnnlXMmLgJqaiGRR7JPSUz2cyfdRekDkm0mvxf/K+/
zhBiFsON4mNZLoKQhTkd0G3X2gJ6WzDEhF2WVi3PyUJ4mafyrfuniYEck0Fi38lZNZdtKE/hSBZS
fIShRvaZmehu/Jg3gowcGxSjT1J33gZ3ujop0OPQqGYeFGPy+7+u/KtTyBjfv5kKyuL1LlgsPYFA
3TZjEqSY2bSwc89U2hwB9lU+ZPF+GQz6LI/7RfivmOJEK/nhNuZnuwgfi5AwdzD9D1srd0PF/Fpw
htR6XK0MShjvT+TaLVmEHm04kj/GGhVSjsnpbYWPGzJ6ZpOgKqgjVvfqBK8GrCWBmrGyAdAMwBnA
okkE+T06SMrpNp0X+RuAnV65YGe6YbP8Mz7FAM3wdwmJ2C5c3HeEtFQYPUOYowUqpaUf02F6BgJm
s5K8lrlhZuLhbhj08Pley9DYKV0N+7GX5hU+/neMIYM3/2n9cFbRdQDmL94ZsbNvLx3UPTbIJQBD
uk6kw4q1+hC8imZWQximYnBu/1griYVVo8aGpQB5BInK6DejL6mcBn5pOgXB7OpRxSIiHT6+jHJL
LWk5j2WIG7rwfqvKTPdVWK+IbKEjkdKMMtcc6QDaY90ehydTy9HgvyyZlHwOLYnD2+AjTkEwn37/
eJy1cXaU4oMRH0h/Tg5xvJdUU1JXmkhIghMlrtKuXiWIVWeS7bP0cBW3bD4L3ZcQok6xT/66YC/l
w6Pep+K2ngA+7obbQUpO6eKsfqvNJc1gwGK2DQhRvl23ybArnEXuFizReUZuJop0dTyZd2Im3wUQ
NBqIih9M18YnHmuI849wTCynvG97LDX3XUTa65m9zs1M3giOzt7MZeZlD9ZlXlWjrmMVr69zfQ0t
o2vB47ECtTCGAEpZMmlLzUn5g+jutm2/lH/APFCHm0QM5oS89P5sLG3dXHebmsGE3TFlIYUTJZf6
Hu0ahh+nTLP/95UwHskTZxQ/FPFDN9OzAtHBREs2u2zCSnxrmneTqS/D/1W/6X5qxx0zXhBe9RV+
3SJC3Y25jEibfffO/dyQ6oqpJv56VD9yFoyg5TFATzzxpxr2qno0uuO1OTz4qqOeHUcxFOwi3vF0
reXeXXLEtKsHk53Jrj4yE1cL/F/MruSYN8utkYY9DFBeYNK8LeT5h6kT22qmyX4a9wgVV0jJYPAl
eGMHt2AbvteGXf041OpJK95G9dK+XgCVstvlgUXE/Z6JH9L02dH2ggiFx7du38gYVcqtyAceca4c
XHsrl51Be40I2Slx3xxhqdxMMxWxjrWinjTDqNsoKeBr66HUujQAve52g51jSxXNheovby5GHqXc
YzWN9HYyCrkqnIbimSspGCFyG4E4EPhG5OW2sh6ettzvPkc5EJxUwXtzNMS9zoDANwj9y1egHhvg
WHynwWYtxiJLnaPc8NmijPQEw64x7SYz5RiuLtTnIoXJFgoAVqy6fP2DrWK8bY1xjtbWmiNsABTF
j72zr4ZTlb7eUJSMl1p955EAIpJhu3Rz6CHCTou2RbUtS/+lj400TWVBt4U/rCKiAcmV8yK03bXo
Ktaef1nNIBHBBRNKeSjTWKQ+e/dSM21GmoPiF5mb465qYYmHMgEjsJQmU5p2zstwHZbK1DJQI81s
NJEKMY9eEyIjM/IG3OlrsMXVtV748hPdvuhxCgJvr/qdmu8jdS+r+2o85OMBvnrs0PJ12Zuiz1Us
83+MXcST4+wllARfJMauVHNooHvka2uz45mBtvGTXNEC8olqKnsRBfK4dS+V6vGf/umgcBGVpGtm
sesm2sxKYDSyCVJeNL3WpLty/Z/+QcH88gx0VKeViQlMruiI52EdTWizUajuGTGr/rRq4U/15oIo
vXiP7DDBGRCbyOGk4SQsN+LNB4BaIYwCtZwFhRSILby7zQrlM2tSEnjRsCCRQWPOAm6cVrgTUsKA
CmmLV7sx/JTVDXNCoo6MjZLidGHtC+Eki0LcTCjt6vvujhsJQ5N9g+BfH2RCUZkInAfprEYnZTqJ
lrRijWekr/hRpv6rjr6a9hv4abn4ioavRvgsiWdOWJw4iuHqy5B6pwVAOmGisBftRq/eoIMOX3dK
P92uq4/uehFGm7pChnHamOICeVKEakE1o2qriqG2gif9geEXa2F8VDpXHr5IULvf58QqcmHEudrL
pQNxQ72Omv8ry75k/X1U3joFC+2xEgEbQ5Q6YhKVqzdy+JpnRaAY3/HyE8Mww7qP2uS6+aWL01JX
qy4JBu6AyaTgegqy7w0WjXXXcFqsBdZVgqcJXg5ogVxh8X/aFKIf2tUN/sKqFxwJmgyfTUhYAIdZ
BaTeCYKTsKIWrwWn69CfgLqfL89sYMaxFz2Ahs2rNH7U1VfOiatsOWh+lO77nn1d+/dXJyMyDv8J
sfQxScU+Ot7UVFmXUD4bWN3XmsA0Z73MMRN7CwHbhUcjwDkqPr0VvKpJdW5Oc4dfi/xesqr8uMQc
XW+jAQ4oBs3gTro6Ij+Vgf4c+quMh8d4UCyGufgzSGaE8cUNqRNqMEdz6u1JgbqKRKTyTOGpW+tB
2xpfrnUDMxttLtwMjjsZmyENXGZWE6WN83shccFxIWHnUk/j/wiGBv3/C4auHKjCfeyKfpHzmjOs
fw5uqzOfbJ0X1s+f7KU3sXTIYYtuc+S2mb0SpZmStizBfBDoCVTXryQ/KsG4WRIzSb9A3/spEDRy
/b6jLim+F+JXVX9q+sfCMjliHnO76JCJFMf/mvhvgqhsn2f7BFKEtDWsiMk2oXpbpANC5tyvNiQ2
jsbkqxm+svRrtHkGp/gwLvf8ZNrIaxjUPueL9TORA1MIcRwxagvOPDF4/Eyo1zAE6rNGe4T99Nxd
Ea5BjR+zFV2JyNDe0zagv4n61wcCN3htyamdzle2g0id+23eb5fdru92qb1p9f1JNFnXkOhK8u0I
mDa2bg9XzuZHKrUHW2oDbqAhD26aDxsr674TPi/yR1N9RKYQg0LCkUng7lpaer/Ej2vlZSgnz0J7
URcf+AgnfBu0onjUu36LWU9QdnW+F/vVS1tfiyR6VFdHzZzfSbf4P2N59CGLypfrDUqnsvQaN2lP
8njOovNUvd4tjFtoU0jXmOQLoGwwYAuvU/aZvMvZfMhsI6U1+IV4Hgw+Fz5Pd2kUQT4TF4RBzALK
tCV6nv6dL4QEM8zOjR+TOTu/y5yR795i0MXuBb2hJclnosARP5pyyyKOnHkS7yIEZ6VPzjy6FJQT
sdc/u5zh7i4eq6ZdCTE5ck7dOQLUwdoZDEfKVnk1a8Efuim6LY5AcDQVBXr9Ko5vqQ18BpLq/5Uc
G/1aI5ZhaUUQBde1lQibK6L/KmjI4Ci2hArr7IL6fWkt1T0mGLE4dMWhQpn7usxgKO2LbB+jW9lp
PI/pdspDFJX3CFvTPJDDvbBSptj6FWJ2oqcy9G1csj27dF1ra/SPgETz6wE9oh7cUf0+o3MX9lI1
k8ofeo7JNTTkm3Obwvj9Jb3LyfI2OzWYA41cg0Rbo5dPvlOiwvi7Yc4GqwNenhkBI45yD9F+cEaB
QLeDIeyJKcvR/QtzTBlNkmwJ14uBTUg/SkHL8ig9xNnG6MiPDG6rCCSAbPJAjcr8RN+V3SluLmp9
sRfyRZIv9B4aUSpbkScYRMnKILfDmHGDdeGCIyt8qQkeIANDY3kY2+OjOClUm7mnZ695/ipJ5/ty
/1JfRb2axiV+MDNhAtKvxyWJcJ+oAjN2AepqQSLTvkL+M7graiaTDXFnIVAnMrjyNHYH07pd0e9P
oHd3vg34kOu02ZChV2DuQtqSIu0KFuW8JhbuWzCTyq4fgFcd2uR4U46qy81NizovyPHCjivErIyE
ftXtv7GCOLh4JFUqINwo1R/RsgsGF4eoe40eYSSYU77T+/0Siobb7ASNUdf2VuyvwPidIg4L1tOs
n+/bhl0n7xa05Me2fcNCx3ATBYwm4nfElzcnOaOAKZZrXFv8M27XseF9kQggf/zaWGppl0pbYY8O
2XRlBPvbpJ4/wWKPFLlJA+AmqI/LaXdRTwhUjF173wd7IzenXfEIH/oWT+hLoQ+5hsZHtqeMjyeF
mafc2VNaAza9ycoBOt38uvYCfTwNeEm+GEy+dFHSTGmpyjayDR4vGa9p5nexN42bDqFGNefhKNr5
kawMkMe/KF4WLtBOsZ5fZHy7NkrTg9rNtBZDCm9DsHdZ3jLU5ot6cX3/QZtOtsUXnfyjDudsyC3U
+EZlVWSiTdYl908ZzdGJ6m0jIIsKEcs1HiFW6nUNCZrfuLXo95I5cRbTwxrNEcHfk4zFdDeS/V2+
Kv2ZdPseNGh6IMSKqiA3X6qpGSpdjNhL6Dy7G2ZqCH8q0Odek/t3UktIdrHHZ7yOKG+zbitkCOJm
nWk/Brmb3NZ576EuSvHlYrYLkzFQbexrGeml7Z6f1zRs1LNrWJgZWSUtviSssUw121dVD91SQE34
KU7vjf6md2cJno6nPVU+CUeE6hmMakioE+xqnI+3a7W6UnkDiNXnSBKQXESSwMNYDJdcfa/oCKZP
0MwBaoYSQQPjF5PsUBWM+1OG9nuSKs/s0JA36j+ZD4p0XZh9iCsC1qUPVtg4Lnizpwzr8o5JgYOd
M/qbkPTJ1Ec63hfBKGNZYeZJTwe+sQy1MrxNKz4/tTZzv0hsvXOP/hqimQh2JG0Y29AulWN7Z+X2
J5P/9vLfdn6JD3hZmt9p/i7U2vcufgdv2PyQNHCrdpG6axbn2vKUCiiYWR4k8DXya6Fe4mzGDD4a
cu8/I7pTxSVuvI3/xvY/ZIksQCxVwOBzesgnWPDtYitV20caRkVQovEko+c/lVgLh6tx5dITS282
8jLm0UgCMoeHbxkuz/4v3CVlbjhTJUFKMgaHWq1YDpxE/LfNukyt7YJWD9gEqwHEJSYya1KpU8g1
Tj3hzA9Vs8FRfmlBGhtfy+YbBPBj2z228n0HIUNYdXmQCts7v4w1k/6rKl5HHIXtzYync1y/1guL
wDp+JA/CFbvActT8tVm/6M11UpbZnXHBHo9h1wd14t9vGw7xxhoFWiNiK3fUXGRcU/uqbqm6N4wV
pTfKnjB4Vby+otgL1NJP4ZREMLawmPdQC6Ig0UNN3alg/A0+WaerckqdMjrXd+ZU78b966p+NsaH
fjURSqmRT7bcb6iOtJgBVoTmjt2Zpa8oruXS5TESJSQ4q9/c8yXZBwUgJ5srmtassnr1Xc4/DW7/
oJXOeX1u6rN2PRU9n2vY1/uh2sXW/foqDUc5MUliim/nG5Jltx3nnxp7RzQw7etogRhmPUvznGMp
0K2hRmHmYekEJOJcljR1g3+5DO8v/aQ1UjG/x6wLbxJFP/KF48LSbaYbFlJwCDD3glWIm6ZelDBw
91ZnosIyYBQFmpptRpTBW5e/SfWFzSUYF79W3GgtZDMyKbJZbky9R3MVd0HaAcH3DHlrLMyY/WLA
ii224bcrINzjzcTX3zcHheX8E7FFaPxDumhd+JsAP9R4bmpzEL0UREZyKJe7aUn4SZjA60qgwYb9
p67uEgYWbPeq4CWXO+OeF72C8wuxOZ/WY3U76j2wb6ihl6VGo13PChQosY/3W3VBvCF+3BJT1qkB
ZqdccQ2jPpR7SKQrtOTr4/B4j6SL0r+J91fD6W8eJcdf8846mMEAlJE10Mb1r2+/Jvhr4f6YE3p+
JmIeSAaxW7tLZSMiZOS7r3D1Yby55yvXbcSti8AX2Brg3JoBBMqDzvn7swROP3v7F1AIWk+fB0X4
7Ng3zlr+KF6h5RdCnu/0uuX5TrGc767TTOzUmpMqn3LM38NHEc2RaY/kI7GP5cL/JUPKxJw2XtbC
ZjNloBPjURB3ycL8Nz6xGp3E5N9L8I12K7qh0/VxNHrgaAcNV4z5x2MtHOkf/Hjq9K2pTtgCcrSZ
kWdDTYeo6Bxq6ZIvXxPxpEj7Bl9YrnEIIm23kYcY9SYfjyjHkM2hfEDpzMfvvs6Z63tkVC94pBbH
cXFsHkdRO/B9Ve6PdPcHZ8ix6A+xtFskWxLUYuF7QnPFfhYdV907ej1DvZE8wHUjyqHzQMUljFZG
J4/I1GaptZog61wZsrqlWNOi/SMK5o0d/ObNR20H3i0adsbiMGKnXr4BH4Jx8ht1RYaziPmGtCtx
ZhSGD7bmgOr5oxF7JVwu9crIelN/HUdcT/ubfCT8r9TdioEC7eRjZsL3mqcfxo8HyI7I+920kvCs
C2fYcrCT4nyjoJC6+cpAQFywZIwiBngqMec/Q8pZAP1S2O75TGEL5QwFx6taWsIzhaLOuOPIodDY
3UBXJxiZ7GGk7H6omMCUJmTdZYi1OrQSnDg3gOZrFdfBwlUGZkSrmXtOmNZt/fuT/0XAM/2MTHLO
WDHLsZ/zqW7n9qtnLQT/ycyEjfXKnIC2TriZDQfs7VAzUNwPsT1CzEGNhqwX20rLFPCJNLoz62Vn
XHsgvpv3HAAwAKfky3Ju4kwU6nGVo8nuSY75uqZf2iZd7Mir2lNQJdNxkkAx7DXrL2CjlDB0Qjx2
R4RHHs1Tnm4HmtqFu9ojRtkf08xublasgT3AsmplCMyqtVx5tQIJhXPTc/U2NF1Ecmjn9fAHmcxa
V9cm8HlT6Djo/BafUeGaP4js0wXWfLQpKv8/ouKGbuWgENNpAMmZwc8t03/lSE1vFCc8sdWfYQHy
2ZQKR6ydOl3/li8XGu75A59U37wWiZDXbGPdJmva/bQmaIcbV/8slofAR7GD+LAbfE3xlSbo7O4J
kwlQ5y0/5PgLi0zj9INdUHs/c3xZOvfi4aXTiqopdJbmHbCcZjDNv5nkcUypYNjJVGOP0q2SZD5z
9qYmrq+Rh4T8voulw1U65AVXoZ0TU0LgD9GZxQYT60Jfr94zbKxc78RoPB89ZlmC4MmMcVZK9NoW
r8bjJMsHfbnrUEUVu2Lc51AvwuqzUNDJ7dJivzrLKLCwENaWQVraM/EaPgYirO69v15q86vpLX4t
rxsN65/hxQuXZ8wYIX7Si0J6TgqXNUZHl5J4VUmMgCdwdftQGVoszRzXarjoQ10J5SJEF6ZlJiJi
MCPeoRgOIlIY6TRllquQ+cQvrtc4vJl7JdssiCtMcdXOaGp52kYToaCkAdovilpKURNTEXcLbw1x
68icVwFuPx4prQfBks5NUABNOb48jIcwpEpKwfuKcYqJeXSAgJolbtZb+gZmEmanTgzlNBR0X2E/
IaIp3kBWjEi2n2UgoraX/KrYJtxdhHIrp2k8w1z+3wlxXRzyOxlPb7X4ygLiY4QeULz31WVEfeTe
kuPyp0+OtXIcipPGKmo6lZAnpznBm9AqVsy4f7AuiNTrQaX7aUVW+Caxrs8aaQS3f2p/kDyIzzR7
8LYMfFrU8bNgdx2+L3XXnqxOeW9tzrL3N44Su/9RliwNLKzBYoxYKtDVUEZyq2yjDgZykTMEnRMO
tcyXnthmsiw7dbNEZlInf8TIirao82hKCnmrxqa8fGWqIq0wM8RayPgIM0NqC+lHOXwkw4fUf9ie
oewntvUft8VR0A5NfjBSXz4ybBhk94/2BPu+8ViED+ydtyBnzxA/M78ggRL7hcSj/umn/dtsgIb7
0YZCswX2GSvE6NpoyjtTEVY4okncJbRgOkg4qRGiaWtbQg7nP7AZIIjRtzdjJ0d7MbHy3CODRNwA
B9GCAnXfTHjW2z2a4oMAMKl3uBjh2bz9uU6gPPeUgdKcf72CXYKtPF8EJQvnzswCn+uJu0l4Xk/+
OxcBI3Uuglz17ffB2BboyebDXGAQ385dDZruPp9bBsMMh+rP1H0b71jKtJtFrlEBJW1NztHE+jig
LO2XvkfT15n85vb+TT2l4f7mwixntCqvCgF2PW+zreGwEH+IokeZmMRHxInw/WwNZKDm6qPTGasI
HjeTtXQFQO6ZG0Digdi6KjgZZoW3XayAkTopxqlhMG/DOCzJ3XlsF5qt6BZ1Pew7ZckqLY8Zbvyn
8+uXm0ZoLbB5V+1bgfoonu6Fhb4QgCQP7ry7YOPI7gKILxQTto0w6HqHfcTIO7LqGsQFnthxermk
is+bkXw14yKf68W7SJPzU5h0qPr5Gh1zOvv/nEuUWMxtgUvqopWhaDqm96P0OHbDATO2BJ921sUe
uUt+buJXg4BMuhQXKj7Ui+aaDp6rp0ldXHvTrgf6tgjM/VhaxyGd4QxLpm+ovpe2rFHbe7LpZlTd
J/nk3jKLccV+v5R4mMLeMpUp3EOsMF1QUxZnjKR8gsdMX1EBDfqbph4yaYcqWVznMF6ZIU/ot360
ic5+Uz+vCeLd60f4eyWRRbAIR+sSXLHIWcK0LY2tw6UHZIYwzGhD0sGd0uJ5AHZ4AoRwsO/qj6D+
ROpP2X07VEvyW1m/6fkrSWPNOW/X5fFF6OtGSCBIQughSPVVESk9XjV9Titif6ZYCyd2CtmLnavo
56I/+jLK2dkgJ6NnTQBXrSWcyoj/KhOkjaftgaA3LZJmb5DI2vHUm1fEfHhdFLgjtcVkSSmcdU9C
4ZNu+semlnyqPPVC2qlCw6sHL1pyU8dIxN121/YgIPSKeRqqV8eGVJf6ughr22Riec+DRPOvrfNS
LTqgAXmKfi99G7XzT0/cVE8H4bzkY1/f23pQ7Zju9ykrKlE8HVSkJqRW5htyK1HOoVckvbJJNvdk
Q4xiNc0xikwb5ZiWypLvq7+r2cnf3Ofhvdx9DNIFEWR5Se9YZWZuxwOPGzQKA2QoEjBHrh1oGOwh
GgoRYwOLA4+f6A1g0jgpuKI5qHBxWQyUwRUywooHv8QddXWMVTOF8uv1uh+jg8LMmskuiGWY0Nq+
+2s8frLpD3wACdM1vC1eXjy/yALouLwWCSZGYoQCAr/XqB2iP7DfzHUk76ED4Pu/yWHyfRcwia73
lHluP3lqa6nSEcv1NFwK43RZqdgvSDaMtzewT31QYIf7eOTHxiSs3o1UCJYrLMWDMGNE6SMHaYW/
FKBBN3ppsk7K/4AG+rRRAaV/DsqWrGagkOwKNh13oeRfjUC7htAVghHZnIlOlChQXzkjtJWfNtGh
Dq4ErrRuk3lkB/WExt98WfHlJogI+wj793xJjtqGJ2vDiThXvSKTOoaDweHPsj+gOD9cLwdoP3sq
30fPWN2j8hVvntTNTHggxCiyUZQObWOmeahX/hsHOLcE6IAsdiYXZFsacDHg3e+hZR7gv+r5ySjP
t+z1SnogkJHRxTp9/QYzQIsrrTPeetETwbPfoZ6BIHJz2eXS4VboNdwb6+VOpGuP9opJr+QuyaOV
WT1+/hpqlkuGhkfjPvNPu+jSgnvdI/ZbImYQDx3SsvSoiodleqSew3DLdLk+V+pKEW1ygcjG7Xu/
zf97x4RD9wjLadtMc56Wtru2x3Y8yeK5r87hsp0lXIK4kcVN1uG33tTdpjTWGJSIoADfA71vEby3
sdOTmnJ1cPdgosTdw80IlPJd4f3atNg9AHwtASj6+dVups+o+b63363+Ldc/7eIrH78m4RMVm7AV
KjwSoYY3Gf1bv5EAbQ0WHcYdiCm9+HbZ7+7DPpkOjQGK/tTNYGyClFvRL0U/njNqHMBaz5l7ybwi
9Yj4+UXF6/d1wf+yZr+ALZM4OXYfGKN/dx+LvWp8/APClVP+fC+L7+T+ZdnX63vEA8fB9UGTSVJH
Cag8ULe+FvHzDRuazMIyOpQQ4ePjJtu2pzsAvilwKCIIVAZeviDhK/VH9MIwdKS1/+f63QBQLGer
W4tv2vD/+P3CxTDVaHACXPuteY5sQfZi9Xo7qDLBPKGFIgc/DU8jzj/mBakN7jHCy2j5OlD4mORi
889BS95mnnF48GN9pdnjLVjuwdqkl/SbclU9EHWQm39yEnLQ+HvKNfil21QOcotB375TqTYO0B5v
BDZBYgbDTITMWKbzTQ4MhXA2s0hNG0VZyP7AmLZUJKzjF7oLrxGcFcoJh4UiTJohiKX1Gw+1ULoQ
5+gqa/7+pe1Lkk3GMvFhyLKVFqxOx2aCPE8SJxz50yD/L9ozCuObEhzCEl/iu/oo7P9kFslpV74F
y3Z7oEgszaI/o0t7jO+3BV46xo4uODjeRfW6byavSRk+bdRPpuQecYo3EBV7XKgWn1owsrwC+g5y
tGFD1avOukPT6DwbkFxLznUQ/e0Qnawm5tJUPK83eshkRWnYk79DlaN6NaIcSpC1Mlk4v2ps2x/j
9Cn1X868W/v5YN2FJhxHuIWtl4SFRnFkADLG9sMdohAcMMPO6bEdnTo6PXA3Tafl9fRFZoQHwq7c
VlCgF+yJQhMx2NFoj1l3VFA9TNa1DAGzG3hmFquoPwVue/VvFJCPsLrtyMmY5GMw/A802Hh6X8W3
qnkv1femc++f/fUQl8eHcKziU65sH2g/YVCucxRLw1pBurrwRkLgYKn2nmvoKzxDfGo6YrDtORQ4
3f01+RIRZodsq9JlSN+iBVs79BmzaEZhwdHy4G0awuYNnIWBa3bMfctwD1eNYACb7jqLOCbmSQB6
rIBSbXbt5hPp07ugMAMVdF8WNNncmSluDEkfDuHdrxgL3EkI88XFRoUjCCcQoTiQtGOV7PMBpcz8
NiihKUtH4g1nqr17oeDSq3VMPseTaKctodH46egbB7leA7Ob9DVBGI6zFA8ax6XFDypRgizZykuP
9d+AQetOKCjJCHZauBl7yofbqm5KcHFe7MfrgbQF9X4k5loPmBOmQ9iTt2JqRbjEXDXN0VTp31rd
cL8+7pteWkdn1r1dCqkpMCo/JaPzII2IynYRag7GkU+LIBwtXXN5ixTVLsCGPMIEDR4v+IkvVR/7
GyCTK0aZd/mOGszMF2G1gJkaTmjAEvxIobFwMI4bGnLBJnEdauj9VKErY8x/et0iNcMXjsIwpz6O
Vi1NCHiPwhnDnL/mriz2wvWAJTh62LJw7ONT1Zxq+YTxVPiG1K+nr6XwX5CVHpFfdm+8giG14iTF
JZbfltYWa0K1XkjnEkceM4HsaH21eOabMOtBC/mlvPlNq80mtCCmipt8V0fO7bGunRtjJdJWH2Zu
yWyP1dnmkeFoYXYoRYFA/uM04wTMY9TNBRLlPhMapiy/3nFMjbW8qhaw410kgHi/y3+WS/jBCDQN
AXGDei18adO6joSWgrFZUGVv2M8x0cAbE5Gjfv1OVxNOFaEWplSn0FUx66kb7T4ndlT9mngzQ/RK
AuplMhNcUVjxrMvYdOYJl6RZ8WhL0rzBMUz7/yZAhr1N+suSxBiEF3Ax7jvpGcj0iRot/CScqRQs
6+vBKq46js3r1F4Y7KuX5fghN5eXxJALNZVi1sKEJFYgBskwXhKJTB9VhyvRupPptWoWH0n1hXmn
BsxXblLIuqeGaI2w32CHV7pXFxPqfp6C2S+LsSvHx61gq4LnNkFB4tLFLKSV9goQIJG/KtEnoQL/
HqtGKpA3/4G1lWn3uHqz0Qani6D+GXmCkFM+cy+ZdF4HrojcpPQafzLQx2ZJelZqDUSHNgBap8Lq
GLcCWuZdyNbatEsI0ivAb4hRrvVzPd7La718bYYz1LYoOsa3I2uI6mlLZGIvpvt5ozBkvqo56scw
zmHrDxx/z5/JAsIu2CCUhG24nGDBn5nY0Tf2T/rl3hQZsQdALiOyLRji5psAUhlRSLuuOgjVYVrR
Rv4SvegUUFOJgOndFTYLkk5AzRHRtIv1/ZQgzTwvo3Pq0BOIiCeGNU2ABPOQrDGaAJnmoHtKfvB3
lB2x3uFYhGbVh6yuF86vwUNlK0TScPRsHhdzvyrTfJJOEB8vP8zlCnnl/tUDtze1mhyIA+uDbtgY
N7vG3Vu49LZPUzlzGoQ5zGlwUrNpZE4DWvD/MXVevY1jaxb9QybAIKZXUpGksizJfiGcilGkmMOv
n0X7zp0BGmh0tatKlqlzvrD32uGO5X9fzKnwcIg3nLOPFXcqUMTS/CBeQvaaYNux/cdqA7xOoHxZ
m19RZCfjQvh6Tiqh5Ia3scdC5q/dazRbgV2p9kq9FQycH/3uOkzUhSnoMh4OWnnSw9dk8pL12Rum
GQacTkLMMDWLSQISv4Kt+Ll9EMM97AiNGiHbLP101ZkHnN81TFCPCPai8ma1bhOgWhtTgKpSrpsF
fHgkCOWUsjTjdIAGkrUmfyLfd12uY9SD/ADzQyQcpOIoO6CIVX19z7Ecfz4Y8sy7BTP5a02lMuyl
8ZAIB8ImaQzlcpnLF8V4DYqrmNxqATtXbjVTdAyArTWDzijZJMk06CwJ6eg+TMVrGqBz0JxhOjM0
gSPm9PWmjhYIMj7f34moZU8rnLvs3M3I1qMc5yfv5Uizu/1j0ZNofMAtPzlN/9flnsyW+SJfSNqm
N5028srnNkSNc07a1+KJt/eGfAp75VqONo8RXqZTLeo5EaF/Kku9c8k80Ifdw3oSj/uYM/wDXI5g
lIARYkfn7T1Kpndx4B3Up4OHFQIbT/O1Ka7LfqlhUMNP9g/6SSc7f0YgOXdTynvERYpjOHVzf+ec
eZyz+FT6Vg+wzdkqnDXvoOPpAXxCB8F0V4DYF+UFehsYp8KqLCUAk8pB6wpwT00HZJPcM47dMdMt
FiAX7UDZBjS+v7drNh9A1z7Xmbr+a7jh2/1pDqTJrgYGMn/SgIEwsB9I4lZWaV4C5naHLqZzhfW+
34TLYnaLZjctug7tRXpYwsJATSra4IYEu/7kFsZYlVakI85FfT4Tbt0CsWge3OvZ1WBgYdoVatjl
jEBSwcG3Ag1hXI7LmXnW5Mu4ZFZ7JvEZT+EC8MwZngo1demSWjEYNxLv6ImWsu/J77Lo1LjGqDwR
4chHWIzisRvsWfOaxzdcsPKlN14bLBZj7CnUOLUXYwVZiTL8RtZZR6mEonr84+uHxR6pqTKeMySQ
v6F85dNq+c3kj5hTHkejTGCuHANWuJasym4NWjOc1F5uAqZl0muVSAKsT8jkz/GaILt1KvIDFLcm
ow4bOBHt2kQCxWXJRGO28YGxET2fbZRf4ovq23W0utpx+tlnH+1wD9rr8bufHRJl7ys81N78OioL
xZpfUXlf51flMsgb/ycKbdJYlHLRONKZq6BYtsyr+2uq3rryloM/B6MVXwP51V+QmIER+/gdd8fK
JbRcYz4iMU86u6DFavjGmhczfOC408/fFOAZWeDauqGqf7icGDMB5DzCj/puFvP/n8Y2HYPEiIER
+MwM4lu/dONzFD7U6KOYvQnNfUnO5FupXnmUE2gogTtDSydPdqmYBQkxa/CGfoTnPLKWA0kMInn2
u+BxkCyVndaAX+tUqOfCpo6GNopbN1New3MvoCvxTnh45/7Bz079eNL1o5QcjSmOgPrGzmccyVvr
1GpHstLkcPcw9jOL24FZ5y+FVYNpD2+FGfI4R51o1gcF8hJp3s0WEzXDQq10/OVX/EnZSKrp1wba
Ttl7P4xaHarwIrpO2LtTWlxmqIWxumju0pXid8X88P0FCb9IQSEdsUQi2eNOrNrcUF2/8iTZU2WP
uiRWro/iqiU3VbliGJoKjaR//RsfzAjJCXZ5tA2o4fwVeS7YzPyNhhJz6uvpBrMclcE+zwBeuW3v
ahiLJ+nin+AG6WIYuPzVySvMN2IRGeZr4VvbvrXjHYsPxlthnaPSU9br7yS998a1cJmQ5L9R0dw3
XDZ/aWwZBI3UTnACSBe1saYDD4UCdOIUjgfxyp6MvPZUP0/kA6YXTXlt+Qkl16i/qjx382BpChOE
ORi+9OQTFkBSW4ABYhqZ53lsjqXxjwWw/K5NfCXx2OYQ1aV1LjlPmFDNR4d1BNggMg/9tS/vWv9e
VZ89TJP2I6o/dYtRjAWeQJ2dBC47XH2XNrcArVSfMoOocl6VX6r2tRWBs4IxQNel6fd6WIXd9t+w
Jk0ibfYaGq34UM92kQr33QKbw4hhzbkwKUrMYYU0MpiSrv0ZZKk1O0HLA3dNmqlvfpjFl1WZW7wf
Cdw26XizDMIuEFYlNsVGD7BT89hqEsNLzkxqDZJnR3alrfP7gIYAMLxllXTwb3QiBbN/0CAiZ92a
jteMpo7Xs2rzYLRnaaXlFz2/BtXdz97G4b3yP+LuIxBgVGNdvLzNvqimQJg8konPZoJoSzw58R4Y
0L2Km6Ta+NaiCVyIHIZJiOymMtfZY90qWP1WMu/u7tEfGv9YCPOUrZ8F33245vFbILwpzR6rC7vI
FlPakd5GEHZBuCseHH0OZq/zoi2vOs/topnZiwU1aG6sC2OtVWvCg7Fx+eYqwH9KhDFK+8tHbwcp
m11xw8pBfHgHayjWCp1J7KBaiiILxOJM32CCiGoHIw1s1CnJdmrK/srHhXdb+DPE+9O+Q5cvTziv
fCA0FyGz0bsImYXcTZAu/+vqhQCK9WIK5yhBaXEwyEqDwm2QzbEvbVJ/Dk/Y8MuYoOLVrFqNEXPv
dfPcZL8m3MjAegtjUKsnxmAUTIxBOLRIZIUclb5lzPbyDD4BQJ3NkG1qYcpEYZbJIDMM1gzUdWF1
BLpJ9iUcpWSgbjtMg6S6WatMp03nobqi4Lly6ak9HeeSInNeRWAsf3B1E4qrtnNoG8DmWWSc+f4J
1KB8lsD7C4e320FkAmtg9FuLVB3LgoqMfaSjrKTHRNrEbEKW9JOaZES6M5lN2oWWv2HYqZ5vQXOX
AuTV13h41cYzn+PZUWWRHO4qY1ujxhiOs5pF5mXd+Rs93fjPjRI5+ugoaPtHL+1JxiKZ4VX/R+yY
2PCjWksAuuTVgElLW2Ktw9dAVK+DczqdgsRIRKHDJqq7n008UEFcgUmUr5J/e+RvQ/IOa6U3bP7x
i21UbstwS1NroAomlYQwYjZrp3R2jIID4iOCbBEf5fRE+ZagAZi0qKWZVupbTHsxNbuFK2wizix3
mL0EHkDSKaJ5fTJmdoVDj9EFAouxvD7S1zE7P7jxgeqSGvAgMAABs+tnXLg7dbI0o7se2p2u7nIg
b7/C9jQ5CPEBeWcwl+JDGx+ifI3AfPVFZMjK6qtdKa8Tw4uguqpb3rziFnbX0oBGdt743LCwIZBU
sQCe+OIA8Ok+stmSFOnaPuRfX1ZtWdgV5yyz3Jp9FZuuXx45yqUYPsmvcomvJ2jAo/2Cg+4UnTtW
wCG2VY4YjrXh3qTkx45HViEyVyvl9Whr6xCST8aowdOHLRiQAd6k9Et3y51JIWWhyEI8ZR18vmLm
IFR47LLscLi1Ka9F3g0HSd+15sFaVflFjW6p9JYHH9jz8wPAnFlx9IvjKB+L8hiMSzGk5D8+yXgq
IsRYwmM9dIjyGSI7zJ9Wi+ds+UVuKWFQg2R9VYieLaZiU1Q5KB6yYaZ3ZMXoZ36zhm+cVhFdirhS
h8la9Tde4nhgvOR190ngWDszfxo1kbk6nYbbCVukz4fw9F/Zd/gA6bFI6kWjnUTtBDVl9Xdo6cJZ
1k+DTNL2vlSmo+H1VR/50OE2WPf9RlY3YoHZEpOAC1AAFaJAl338sshzRPJsMQoDxoygRUfWWdsK
Lupf4ezBhqciMtEtNnHiKMfieZGjV1m+gokshdso3DL9Lg43Ce/R3vR3g7gTuJ4+XppEzcRwfDBP
NknBuXONQT0LpIl6Jmar6FTFtnuEBuJ+K5tMX8yqXV10c0bUCVHyiKx0+7lY1DxGxFCCx1gp5oEQ
egIqrD8kVDpOLjO0iBKBSaH9khtFMHRySYDE3HibcXy16yKYMs5CJnSSC4sI1F16iKSp9xDhWDCA
WFM9oFSD5aUpvPy1mawfjZM3zjCPvl8eySA/pGdnzFFP6cpVMF/jQ9N8dnsJGeixa+0wOjq8OyV4
YZThqvXiy7Gs6oFhzlFwO4qEX4gMaGcDWXOh73FLtig0z9j7gy2F5nmYZ2xn1AUzN21wa/BvK+nj
xS9kyYhlbGWMDzvTS/Wtz8DDwvcPna+eMONVeYWJtHYRavNvAlrA1nVHKt1uQITs5L+N8Zz3Ja49
KdgqOOF2qIzSj6ScP+iK1tn/nqn6uDZZj4soPJltTiaDlz4Q03ZmEL4YstooNkulWsX6qsU/Fm4k
a9/1U9/FGo5FZ/4+cFZnb4H8hrOuWRHPt9IklAwwDO6P51WL6UcJkwGnG9qC/vonsc6RqFJG8Cr/
tQJA8LNJEHBzZCJfsjaBbcZOLNsxgNAltBMsLpdbpBcaiY6dG1J2PrdFvqOJTfO9aZKFuFfiB4a5
tzR9L5S3QXnLcOk+bkZ5rasLaazq5WmcfA182or06ra2xXDTRY44Onnq5vjsVuljimRS5nG/g/ib
yiBWyQG96tmdfEOkGPM/Z7kor1m75OE+j+0ZU2u85v5SWAObgj+HKCNfmAx40FMaey7GRHwbRMbg
Fjdiy44eGMouxDZMozHQzlqxemxPeTb5Pdg94agrqlWN1Tri1l23r5V0SupzfCywAqdnuT+PdgJL
tL7X+v0Z3IVs1alsRKbzP2gdubWkBcNaXBKlYT9rdikwpbbA4LJwu2r43VTWXkYUHxnZzArKTWRM
iXx4r5mVlzTzID1o7ed67SGkpvAqdTc5qE9b5Vx/IEBYNTJHEuUcFU2RI/z8Pw9o4UlHTQIkBmNw
CRqOQSpqPXTDjO1I9EM3jM/a2CFHY3hmkyAmmpS1aB93DaXuYBnn1r8F+VuVvOvtBz5+4/P5ccsG
UJYkkXsRdpYjTvkU84t5bhc8tDojl3gTGGvpX08tuEU9grNW5dtLl4uXMRuLbKY8s4Uu2Lo7pOx2
jpl08sk7ti5jOqnBh2HFOCur1kwcsZaCR0ekqRPqsCFI+68WYq/7d0IQ9ouMtFd2frWLPh/G5yLV
7nFyA+mXmWzJGttgvQIsdtzyIXoJ68wfn0OGMVSyWf13oSPMNvps0wzOUtK2Ybsr1J2CgBnsqmYv
zd/gsyr5T/AZpMlpy5QycSQ2fEt9pUseaPC/oY7Fe1taEr/yPHbGuXqw259iQcS5rrvS0zUxoPo4
yQk7nqapG3JsCmNTpoiAvSDxJH68jKUSj/kq7w/V9cBYV1fVJC/9DFi26bbyqWhOY7iIx2XAzUJB
sxZwiYAy8FfvDPB2kcwbt01ab1nWE9OUpT1A05SUKMJGoJ5hIRM9IV7W/vJJeMk46b/759pAYT5b
Xy4S5PnSyrOdan1H1Q4qdj75jtThoAanzj4K32uCgLHo+huGL3wzBfnbjpS6feE12bZNd4pmW0P0
2nLCyNdMuLXCjQ+GWN9nw823sJeazaf8eM/bu73YPQvm/y4gGQR0UI/6OY/i7UVKo7yKpNCcAzR9
YHiS1yY183xU13JPW+w0o5M2bhsg7Ifx5RUwELyqY+fpEZyDtBsUntxusVa28Ox2TbyLU6o3GFHL
QHKV0g2bnweZTD+9ToNuM6ZmLyr+jiCBqtk01GxIQ2L9fsHBwHP+wMESiXM5q0yKa6IFJ+plnDJk
IiUeHDhy9yQlevyQz/a+LbRHfyDB3AUQgDYAROTBX5gbqd4/ZzvxtwFkx/zoJ8ipkTnAqVhqEuC5
eLiA68pijgQBKwwf7z3sVLLr6r0R7WcYcHrvUdn+wqh3D3ULezXWvdx3seQRcsCAF2m0tIF7lFDN
ICkqNmzyc7ZWeM4QCVzax+mRI+YGqnISlEMvQ4/ey9qcwNphi99whUAsuKYaV9/Ed6CISa0CBEtM
1R8MdJOyTtboZlS2gr5TzUOanFs7j16hOnJWZLhrwWQ6oCtJP09nE0HyWe+GZivYCd0KyI9f+H2w
6ks7saXdH2AuntbQG5O8MyfrPazoOkCHScuF1Jehaz6puZDU4H0v5lqPkvMwwj2luEBCK6Mr2OpH
5XmNlOuY3B4D0Uu2sfdlL1K8XGH5hxAqOJTX4EBs90sxIhOKihqDrw1Eav4Sxf7M5KTIFx1L+yU7
wRBgXQItwZLDPdvjwnSH0othqDTGK4+0rK9fBhAKxjNJgcXELKBftRoW3UI2zj1CrPQguy+1WOjZ
LKrzBYUSAaTzl4ea1Iqo80EetpVNTPU4e1XZYkt3rAmsHQB3qbPNpD3KwQJ+TE5h9R2xUfRzEvqv
KlgDDq6UWwVBzDz9UHqbeBre2vQutVdjjqAMoPOx1Y8WuizgSJWLA27GpC+gv14mqGTajd+sB2FF
VA9/kdR/Qyp63LG/dnxEwm8t+oq2zRRFts7btS+wb0MmefDlXQ2gWNgAoLPg0Ckn9mQDSrnWgnzh
oxh2C3DXqEAA4QCkS7wEa/RaW/UFlJNjGJ2C5pSqwHyAUbAy9UYFf4in8HVPF5ixkf88nj9y8T1r
PrH5667eOMez/Nj23bZk/5rskD6qhChO2c4jOb3IVfdwvfJN2W1g8Kfdxsime4HcUF1aUqQ0h1m0
F6N9Fq9kdhXM2sATg4DAoSFvxJOQniKw6MWEJDB+KUHQ6RGBjFu2GdXUAJ+xRyL61x7kc07KTL4n
Q3MD3e1xnXE0bKasYXxSxuSzAFIU+6v6knaLR40j2DVjCiGmdIj93Tp2j/9IHSAZMSDrFKUW4yle
LST8FpRlTxp37zXWLQQ+OyD1sQyTYJB78nxr9Tst9GO8DXMhREuKXclVny4+mfnj1z0UMEluT08U
nG75dDsQMo1TP0BTTL2x8ViOWIdRO7COwDhTLgrkGDFi0CUpooG/9MtJb51rK9lcpsVHmH2SLLwM
F3WwKYMpt+jZzCtgY8PBCE6QbF+qWMjq58CHcRa7o7ol5RbJdJluV6g516VkoxdkxKlPiQXC0ylC
hwtVejqPYaJyP58Ovsp6+ArFT5kE3wZNjadW86dwlLWzUt+0/q2yqaYfv94jo9nL8ALVfdoeQnUf
zrHqtDU4RBtZQ10y9nBRYEniIQqOoXTYvmP7jQrCavbGv5zj9nEC/Jwv5nDco9/o9Ge4afupz8pG
x9Cxo7qx0w3fSf+jdT9x8K/7NJWzkp2K8RT+qspVBKUJGRCHGTDIE9L271m+gO+JhHY4TqpmVlaR
ZVTT9GmUV1U7jSaaEF0k1+709jOa+L90StwkyiKlBl1q3UG0Wmqe+lxvX0Y1b5VHFGrzYXCe6j76
DUAmtWuc7XFZoTs0b/P5n1pNBRTur+OpLZuZbhi51yuW0Lja14pVwevQbfDrEVCNu5IBNXRLjZgv
14+98vpSKkGkyJPineQlIP2Ph1NJEDs2uBgZZIB1rNfYj8H0i6gidIaUbCDYz01z98dC+fITZ1RP
f5w0vbjE5WVYiM2pU47DQunsNXPISbA1COwI3WBJYIw423PXtTWhDjt/NumpuOtIGLHc/LNqr6bA
VvMK9VttjhBRjXgrKXPWkt2TQZ794N7npepbfMdhu8d33LWHqmUe8vDf4up9MKF9vNnHdIsAGS9H
L9qMX3aV5oXY0rUF7lP8KaE/oUxBb0nQXl3YmRBWGkEm7M9h7P4gAJsLFgeIhT7hRmk0+XQjwoMk
BnGL3jwsfvJmo2kbxgSIKxKA0hPJ/rAifVfqF/BM5XOV2jG8Dgqj7nyz/OVLUHR1X+a9OpegjAsk
Wxmr/IOdKXI+JvemVTbw9yyCbhyPar27h4+5LM3VYQ91+qUb9LAvZX827w3sOde+uvni3SRo7/nN
QilSjhWRzMERcMo/1h/dTSDS17yM3WWE9husufvq/J+hfsvL/2IN//ycfT/vGY5lb8PyRRJH/fGI
RgzB/dqHBJguCvw5414cJ54bMSMlnyN83HYMAKghBsEVn66hOOLD6cDgMPCyBH/lB7ATocZt02GX
FJAeWDtIDLLPXfSWYk7LT90tw/Ccm5e6u+TlOSrPSOhnVlwR32xPudqq6KSqOwremF9bf6Ecm1+M
9GRhBLbYvs6oHy2G7ySnHxjS9jApKUPTwBqyPZNasEFdccQrE3DHVJuXUU7aqi9hwEbWaC1JMyF3
Eo7NUyQi2HqJhbAVh9lTm190/+3RLSj681Uj3hNyvHF8pvfm+fpj/O4c2+K8QvZTnMfhBP06U/Yr
+Q0nNEKRkhQQkuVUm7LA5AxcZgTq+EvJ+kxwuQ0bEaJi6poBxK3fZG+gFa99dicCcGHKO7//5AF3
i/pA5BAafZR+RL2JCrlUyATdI6BkzAugl/98ZGUw114RaMx5bCRP76nKO7vku6LqXvz5w3D94w4D
Dv8c2RzPh2PbWK1yqprXDpDAg656BROK/bvPY3g3pIkkOUdb5o4dcAcvqL3uVzwgYeIVt/7xgUko
dUxjcgjFZNSRECpuFDITsKnVa5Cs7IUVAC85F8gKLXBE6vc6DxDk7J/yKRgvcnqVpXvSvyX1e7AY
regfsr0puY6b81xHr0/jlVX4eA9h2Yr0hBYRje3wGtg7dXgdxLOxzOSJ3Z3Lp064GDfjdrYRfKb9
Jpljije9aXcQIyQOPMLbotF7hs6wximUQNVpt9lWbbcyTPh024BW2eE6G4SJQWACQJiXhCZUR1E6
iMJ+FHZisNOjCWIqo2JwXwOWkdomXz6LpRxzNC5VhshK4nSIZmmsBYf79EfPf+wFUaly+i7o9665
j/zXfLErZl4z83aq4uhPV3lMMDmtmmfq8snm2LHgtw+HChYIQ9IgcASgIfKagsz6KeMpRpH/z8z2
1PcnQtkCdAUrpmlU2GV+9Q7/FUAhtzFQMpZLDxKtth+JugvjUpGaZuQSIdwu2i9/fAWzATVjLH9Y
pwhr7OxgWV1np2SSZOt6tuKvO5wo8iwEfNMoTkWdDw0rXnFWts3SyJZfk/XukEc7st96cHvApjRb
Yncvc6XMg+NmQ38cWEDx4ZyilWMcbXhc8fHgCTB1fXfCGqcM0pJj1hJyeQq6Y6RijUBuKHbWKRxP
s/Zonf4bYiq/aZGrfZtUZrNtkBGX5Fp/mThotdG0iaugXM+0tTezsuSsSBcwYXk/FU6Sdv/bOnh2
X1ztL072r4jCytjr5claYN/AQ9Fk+4e5fxSk9R7bX1uf4vimRa3Zpl44usnEHAaXunmsUbbTJJto
AJXlA/P8uBq1Vftcq/gub2n8ZnJ4qHPSLfL1hULAv+bqrS9vz/J2OUXN3j9g4Wp+/cRKez3RAf0o
1aRwkorVJpwLwSKSj/mVzSw6Fd3SUbff6/xNYnGSvptfFZNactbEXQC9RNpCiKhnHq9RZsYJ0XHT
mmsVkCQqXI4dRIUF+U5GCvfk1NbnB02FxdZvXtjYhfdBeC7Ty2Q4I/9A+Sgen71r0IjWNJJczPtk
Vcsfs+JdSe6C+Lr8Et9gZGvzU6L/hoRmazHaWStfdK1TM9yN8GpIZ1E5rMRvtI5d66qlN2Y7mfC9
yiEcdOhcVJ4WIHIbY0MxV7Yz/CmmeLFW8h77/jYtXVSAar4osTTv5ZGDZuLPjYG3QdRQWbW63oPS
uYz1jTT65FegKRMN2u4zbf/QD6V5RL76rG58lyT0FuAwucQJD+ZP3s5Nq/a273V5LIIjENa8OMi2
XH2J17Rev8s2y55Fmi91YfV9HGmj2isoegrwlC6JeUmJ7IhwlIkxVdqq6Z1n6ibEhg9Tj5Ie60sA
tMx7Pr3zURPc8Dlt6PTcy0k1ZaIguVVFsb+qihu7OBFZcnRBn92oThJhz3KPrrpxjzVvYnMl6ARO
E+c78XG9vpo/awiy6yBbs6U2UaRO5j3O+blE2JL+ypGO7DuQFm2MjxkJz8YFVY/6XMbHCgm18ya4
Z+m4iHNslNjQY7BGG/5rpV5nFVfvKYBNqO/Hrd5votIZR0Qu7MEnJ32HcKTbSt32PFe6rc4+Kdlp
DUmxJLhO3Ragz+azN69xfA3xBMnn0j/JJGKQnohgBKnImE2GCbIWU/az6U1h9D27sO1Tfnd9Xbjr
sSDjqTtmFPnptdZuj/gtrt9HcFif+W8CYaA7GAn/nWnXkisThOQQtdPui81X2MxZfU5jj2g/1Iwj
F+omtddC5CLI7+t5mb/q5im25x0Jtm/Dg3e4mXQU+yvv0NvczSIXjTqlJpF2R3cWH4dwL2VLlPmT
Yl1fdQhDXgEZMgImzsXAMX7Hs9cHi6ryTHOaY2vcoHvoGchp5ec6USf++yDYGlrB4RoK1yhj0jjn
NWfNPCoWvGzQ4318+DM/Ah43jSuubGeiYk3dGB0B3diYLs4vYiOpQT+iCBYVKEMTOWUV2kNxisZL
ZC5QTTQWj/EbJfOrWJHyN3GZjdvLYFSN1Gaahjxsaf2Y2lScqDgNcBURblDaqAqh/E+e6oZaZHXy
/TX8FuMi2I9+SgF40O2ap/Cm54sVod1rhVCwz1JFCrEpmqM/uka+va1Qv6LvDgcLH2r0CnrJqrIT
UAGLox3hVaw5gopaxA7i6c+sG2rL5eFnBqy/c8b4GNknVbRZyRv34QNyr6hZMfMUbQm8F3ldrU1M
KzVaVOjl0RzF2CeX0J+DdBJkR4SvvVbPU6Ken+kl9C/xvPlNveDiCR207RCg0LYbkJSwtQvrGs7a
jxxdZfmMDzCfHQ5QG+iI4otOzCbzstwrkFpg7tAXcQEFfWU92mOo7KXSZpXaPlcbAQ/QvDJs+JAY
Z7gpI4u6FOnXPcncP1Y4dVaFrvzakrer3dOaOHLOfBbGxzw40nySIcYJJOyxvJTB7n1pjrec5OiO
BCfGHxgfL8nSgF6V23Fvy2h5iecanOrpkIwEJOP4D96Iob7PIfp+Ph+fmFYC5cNlS7U4rh/V2ewu
wlyWX0OA+FMIYTcwESBD0CKCk98eMdCZrKG+3euo8zwh86AmrL/T5q153jiBJM0z7G9XiVxQ96C7
APEq3Wp+JAtjhO9bNscxP/IkKhZM/G8H/J4KhOwXvzcoi4jwM+UXLEjs6GTZBvFmhmtGCEK3lmdr
ZJxsWrNfjJ8wH57zMD2E+gGSX2BC/nomZMu/9e9qv/ELpx+dZP5iiL3WR90Misd1VXMvHFY8w/Im
czHRLeO5XjFG/Wau77yUg9Z2QcqXDrFFccJkkHAKpLS+1zN9JM5Zdd3YPo8dsWzrF22o+jzVMnXO
cxYKqywgPJUShlTKgzgcm5CziLyTVzm5/j5ZanLpTSLsccBdBuWsvcE2YY4moFc/DMqED+80D116
Z7CuQru1J2PMvGyUkgiuKcrhBDmOrSYWC7GlEl4rs1XRczOvSK+aN5nHkl3mqC+pIxjYMrbdkdSd
awj8jnJ3jNPjoB6UFvmC/HraqIR0zTan8OlUgdNJLia+Z3IcogNxaT9Wpjl57zDMK5UNH1yGeai8
aU8HtOZyDrBpLw+HYnaq5qyFMEE/nAHgDY5WpsJWaWwDwl04BeQpXHpQ6iURuA9jJ2YHJThJgnw0
n0dUp6jco8LGMxbNqsXVJ2TQZtxtoLputqbqBbNlXEOBWGnDmkbkz9ojVI7osPcbHi5T6yeGFXHF
RF0gSUFfP38j+gRsEP7i3tlS0C7dPzYFqmEWKcXAhsQA+mmReN1kBxlv8BkTIGuIMliUARyFAU7V
4UO1CxJqQreUWZ8AqSiyJY8mnoe/Q/q/sJxyZVS3sH/T/Delek+fH43ykWjvffmuxcVByD6k5u2P
ZIJjFENW57GlBVxy/3+QEfRPuF+ryalntgUZCr+eJgTy6GgQyPcCSXwrlLnBryj3kUAAXI/6+k+y
bMSbmaMJhyA4CuIhKA6P4qA897kw0dHhPhWzYyWhetrBg9dD6NnbFj1IdyC4Nb0K2f2CnbZS3Odw
HTk4BfHkz87y7Jz3lzGZHtU0uYg8fEIBY206ABXdCt8AwIfJSWcwm1Tv84J0NvC3mlfx/JkuqZi+
nSFn/9VoTuNH8D184ERkj2u6qN7AyeHRQ6WGp6VbU/eiYfKY6xsFaT5RG9JHOdxD43pNbWJDUPaJ
GZ6hVTebUnVoZYEBDqItGVfl0BH3o5ewdtNtpnsmKETRFVU0ycBbNkR4kGyCuFVx7dc03cjzQJ2y
u7XWeQ6btWLXMJjzFWO0ul7K8+J3kFY107XJHLM1pzmm2C0j0mf8JezrcFwp8Iv4Jp4caevQmWrj
RaF/hs/v2ex7zH+G2SR3YvM0zEVuhmaL5n6V24Lm6JVLEPAQu3LvmLmjKsj+NvW6z51a2eDYNfjU
w7LoVgPWUBZ+4vUReSRz8inDsyJ352oucz2y6kJmh06i9HxjK/XE0+BEWWJYWd3G+FxbMjmW/kGp
Tn53fsoXs31Nu9cnkU/6w26z1VeDAY+i7/ETeOFnRSAoihoG9foK0+9GiZ2Udl11MT2xHm7ka0Vc
mXZXtTtAKZLYR/2us/OwEvUbSMlD/6rMzyj47GdvkXgThVd2P/W6PRkeJvOqQOzlBL6Td67FrtdB
NIVdixDll2wwO+PZ5DilOVsnqogmLvHhrBVlRTQQkSfSE1ku7hpns4ysT3NZOG2I6Xabdjsh2T+7
wwjn8XlSxFNmWDBTciIX7377Zoz3nhvZiDEzwuPbNjq6ltzrfRA9biiSEDVvrQeuJmi/YNS5nhcn
vNbBjxgTcf0fHCr0udlhRKpEUWNFweS+Ag74ZIln6adkhajkoZz1AVwvm9H1o50mNcBRgtWJxvbH
GqXXsjgbohutMmMpxuTmbpmcbCa0HPF9DOiUkPz6k1HTxZ3y5tQ0EChO1YfRnGRlilpUhf1M2Mns
V1XQOG5oa/AkSs90H+HkAWA0jMzgigXxHyU6gImQHx0r9/t0OzUWxMz/Yeq8dhxVw237Qo0EmHgL
2AbjnCrcoOqubqLJYODpz8C1zt5bWmpppQoGfr4w55hU/n1um09ISmytBUINe2/B3m/PLFtYo7rh
KSKeChwdPkW+HIMf1nGQGnwk8OZG59aTt2a5ax0dg84ffB87J053ELYTGJDlju/SUxN3LPWhl1o8
9LG64RBDfFJcopraQRywfd7FGpXKm/i8s6EooBVms/aJ9hrtE9JI7jK0T/MoGUXBuNQsUd4q8qxV
Ic1FR4ci7hLA5PWO/XkwGxsNYadLO+BdZoerxk/4VGwEcYm1RLo3LY362k34zbAxHyM/TKzNV9/O
1GI1pK1fzvltx6a71M0tiTdK6VwiqzJQ+vhCue2Y7tiMgGX1wAi46o9z9rh2nAfMHQYn9MA7VV/+
ksFFlVLD0Djmk2pPWnU2V92nEtgp/1m/q6JllW6Fl2ZV3/xaNASTdAFT2okzS/AE2VPw01CEaFsV
kfJiKdoZEkYQnSbygVnoxfjaiVCJveXDB5sf7EHjZgK8qm8e+sb9JSldKXVZqjkaK1MLac6aJSZA
CspibD9YW8n8Ld96UouHc98cyb/QXDhBqHOBDJvmEqwFPjfrD48iyIitFWQgdQ4lpF63tRBD+Plc
Q7Bz46kcS+tYYuGxf/JYtcd2gXs0s5G0Ic+y1sjvggdqLAp4+A0x4DY/Yecku3Hv8v/9dAo/MYIx
Uq55sP0zK8fB+eM0rV6izwduHKymw9t2Pciebs5D9dbrHhvFrqRDFO21nrA7//fvBpuExE/mPiNP
NeBUrendf4wMVWoNwoeo2bG51dI/teL2jbN4DQ7JWF04494gJc28iLjTkxvwvvgcabPEQeXRW5yi
5vRkryMc8KgM3RzZ8pC8pIVk5A10Iw9X6FE3WCBvgswTShDGNCWrulmr2loiQHJw6wt5SUbqK6kv
sZ6zPEkjDs2tbA4wI3KZOw5kmu/Kfj+q+2bufA9UeKFV2BPbfAuJxtK7RuJZgxhS2GPyR9hXANSp
IIyPh50XbkZNKusE+VIXfJIMiKatD+ze8sgga98C1T5HzDy6Iw6XJgHSfDgnKWjzC8i6NJ8PuxiR
EjJ5YsuGdenTCpIKlEUr/I+MXuk9K7e3/z5wivMOR6H/8Iv3GUHFXfp8KbwtjnHjkAegQMlovnys
uZhIfbrKK3QvR4XHl9inT74V4ql9pROFdxSkszxesTlK7316IGHWA4TGtgfHzNDOILQCw2l7JiI0
3XIxxu4scGFITZCOmnhoodiea/moVuSs7lDbbocLu4ThOVfY19WI/GzGeP43OkNcsro+s32s7dP+
oLxCJ0XtSOgknzDrwdo45dk8KKy7I4lg/yMZIK3vm5E7BznPFNrC6SzmZ3J9HupRi4+ZsVI44uK9
Tu1m97KrL9ZIJs+5KyWzNuHtXJmbRY3zYhez1nVQtup2sbAn8iIQwRHt8dJtZcFFqa6GBcqm4xgr
92K9+5BQNHyN8UypFqc3oqOEfSEh3t8yKN7bwWMlhSt46rTy3Wuxit9Vfq5ovY1N1bEkdiCg8nyh
Mu2GecUkvVA3+udTcqytIm3JTfBr3HHlLgzmjFDiOAjBiAPSZclp+Uizz23aeI8GV6PXNF7Nwtlw
R+KBsA4vexaO2cyA74v1VKxD8BIM4fNVa48RZA1WA1vACpO277RDrx+F4ZSdlN+uPWbXJruq1a1O
7xcX3I+WHMTkwF79KdkGFaTgmpByexe1MUnnQBr7gamHsQSwgf6SYIcFS7vsYcXKjiBHHyX8GUbA
0Vx81MZ7/Xhrx1sqXgIgoZJLxxivU860Ydl0FGeaywS5QHCPE/BbzrfTi88I+YaE0Jp5YVysUIGK
wTcOcDotdB9tc9SEU2JcyAms8jknkA30cqDEntwR9xvGQDRm2PoaD1v+wPf7amJcffMPk6r3QrhF
xeXZnhC7vK4UP8lgLjc3vd43OtEpcnDKNEpqaB54NC/RcFeS+yDfHgwzjt5ggX4pX6BppZ+pKmPv
lQu3oWS2c8SgBOY9t3nt90zlTIyeaoKa/DrWpDrOS0eiSSj/Rrgu4rox1pFK4PhrXC0274yr++Wi
JAXjW6g573+H4e9e+Uj793Gu1JQAGR+iX2RZa30Gxc6jH+DqeYQA87PToVbuy/4QqAeUF4zYF97f
UeItzm0HLOao0TUzlCNRDYkxJnDhSlx1Ps5x1Xn+HpumRR7cE7EbxyZSxOEuPO8qhQB4M/lGREVI
//s4c+1e5VNA4YuR9YW3Q3jMC+b5RHQ8zF5/frvZkD3mVqeM8DsOzJII8cvH1DrLpEs3fpRhWu6v
I1Djx5ltAkoSpUVlPJu+exsEVAI2O71wZrHkMzdVvIWFIBl78IvlbhxnwJFsHsziGJXHSTg+6hNI
aUqPR71r6h3JJh2zt3A7QumChInmwMZZuBD8aQQU7StwnPlT8pGqtvtc3SXZrh22ZeCPsS/kG+Jp
cSLj7Bf7HcXpsgAMI7Efx3exDfTts9h2xRYIcE4+wbRxcKjhme1OycuvFs7rLHSm+9MJPFmsUSXU
xGRsJsGDUJkxldBJXYjgtBNXdxwOaLlajgK2ceJ6B+dnk2H2BGYjoNb/3xgMaWF3EIN5ZeNMg7Fe
bIbX10sC7mLUXQ3Cr8UOn26fz9Y5+myfaJcVkK8E4F/E5VyF/LY6WHiQmIjUaM0RqdGaK2t8o2r9
X4uKdRRbLC1qkHgr1TJATI17bTyEE0DtQ5s4zwW4SBJUEuR6V2XgfcwM2IFTwrQIJAiwZAzJYfdg
GVmqe0LCk+Cum/eOx0e+6f217j2RUZqMwjt0CQIHtvONiGqW4CyuIYqAFvJY4ILLDBZrxGrSAyV/
fYAlwji5fBwc2PispvgQHH9GvcEACcAhkfmD4gzfO++9CcfpXs9hEh0fwnFRnYhiE+UTvIvyuAgO
WN3KfYtpsjykwj4L9w8gfXaaeZU0J2UVuJKYleN4oMSeuX5TRqCBj5CrPIvqBTO4kd5FMjtTVi2r
ZJUNdyO5e9cHyYQfuAK5s0KLTuM4dcfHmozCYnExx3OGAAuDX3Ogx2xNX3Hy0bF04kZ/k4psDmcx
Ogr1/rgei91zgIzjTOs174oW0m+8zA4N4hsFDAFxWccUE0h3RAoiKYeq+MqKecT0N2Nqarpa7CqR
l2neSGXrlSWs5XW+os5RzVUeOyroJnU7Tf7C0QNPufELSlhdW9MCRfqUNmjU8Pc9rDs30Oy9a9dZ
7ZraPKv5iXLRLTJbfgbkzxfEv5E2CL0RQqsZa6wtIRT9gWK7EPgFT7F0VsNLml3r4ZoNTCnDwgty
TxVcCa4I3JGFKzGAJkSBjq/76I07o20pPobx4anssANOwnrRuRO9htzQhO2Bx0BbnVj1W6dBJDF9
w8gAS5Oi4LvaCQN53PyrkVESu221XRN29JDW3N167covIgNry+AiDJcuuIjB5flATnYpk7O2OE2O
ADBR3pntcgqscvLryK9kb9A8HQcGd/Otb98Wwsc4J+Dx6tv/5MP+VIWCwoU9jCB5HPZ5noR+4OkJ
uYfNNug9CdIUU3vBNTxTumXGtR3PaX86I3GjLElOXPnHeAQHzBJzJoRkwwF2HJbxluoGGQs9mEgS
2j+WnOvFJwYW0rwX4vrxitGaY7kK66A+9xEuujUNd68dMsGJpH0uI4M6wDjR7Mo6ILnH9+rJkkvq
HoGPyO5M9bwwfuf1VVhBOO/sQPFnMu2DqMQZbqWbux80Dwb0Wfg2QHZEILwV4RF6C3QA7awGGLMN
OPXcnKUA4NRRA4BTR2FcByQqrqnoIYOJ7WoFffhKAg7oqmh/OHQJ2XC73FGDU6FdVOXWaYhCZmVA
on/qi684tCNzNRD0HH3XL3WYYAOBkEgQXnhG4J7P5l4o6/k1ojN5/Yj6exlfI+0UgOlNLn13Aw3T
ok9c6fF10k5mc8yavUDCVDXs65y/OT+Y2pPiRdY2uKV9Tl58sh8h3GfzC8HIt3/nK1Vd8sIZopUg
H/5E7bFs9pn/F8Ek85+KRVO0kqnGuyVPKeRXKu8xXSX1ilgu0oxF3VsqJjl+rC5CsHiRm5VuhtLL
lZ8s20FJuzDI49ALw9mTXaCJUelKpnM9sf4+dcPmyegidOOQfmVtnZnmdRRbDC9Clz4SevQ0EwBW
SGfX658gYLDThcCIcw1WtqdpTzYsSX1wOZ25S0ZwGWuiocwXDlUm9CXcjdVuIe6IFeoS64dQjS+M
tnOsHBaA0rkZr019S4W7EdyrdVN+xeVXYVd4eo/145SZzCvOKWzf9DigTEGMeZCTI82PyYIlhuLE
GHMvLM10Vw5bDbJF7Ke0QCor35cZjYSA/MF6yR3GefpUsx7eZs5z+HhUX4zsj6qJjG9mW7OrNtNr
CvLvecU/I0O+uxHMTmGSi9ZkbEzllrRvMVnkvlhthxyVxz7V9pF20Puj1B89fgVRfWvUtyz+KGyW
3Zyg1lUY/xgKYkM/cnh6TXaJyT7uZ0W4wp5E9BUWqxaO7DO8Y9uzUgGd3Zx6QET6D16XQRgFfWO2
HvhHntXlAKNGX0UKfQDjz9k4psZepSxxrowzQhBnUUXUzrgZfuvSbzn+5h0Cmiy2xZDf8CxDtIov
C+Eq0yyonv62Ir8NF0+KxvAQkYopzY70Nrj++NGzxW2SWwcYiRFuoJH8iNyFcsn7CJ07NWv0AS8h
NO/zlIsAUX8Brgjj4uw9V4ftPGsjeVIMzgL7wvYYLvbrvwsyFRdvcXwP5QstpxE7xeMQCFzq6xie
zYPxirQU7Xc1uU3mLU/xXd9U7dwxOVtmyfIpH34KjifRfMmsiQ/iudzAK6GsRbTxhldY9ygCkHre
vY/BW55+Oj5ve94sP9L0cPIklAMB7Fj/HR3cFVdSPryFeAaKD7WAy/lRlh+8FvBgkuYR/5dAo8IQ
4s2QzEvSLL7r3RWXN2yDOiHOFlHC5ofp+t1D5APPqhD9uf12ntVFS5AjHyMoRM0R+sBDXBNTAxqN
n+PnzfjM/cXTz2byClBvIBtq7TlJTnd2pNpg/6ulh/R5rKat7McrLh0Yi007WI8VeVil16leVbEE
2ajjpk39Mp1FkWy/eEmgTZ5RmB5dlvj/X4kttoTXWl1Cr5rADEwkDui5xuJ9Z4SSBToQGgW7ltle
IvKIOKXTuFF+1pUjWR6CdUrWWbLXWGCktJI+cQBWgRWUxYBxzWxZulXT7yaAnAhyFt6FV0sVPbLv
lk6mkcXjl07aHrvogCTtDmLJuUf5FkguixAI7lQM1BQePhCGiiRWa8vGBUOXSSvWBi5XIwEf5jh9
v4xueJC5GIKwDuxoXRVzHSzvWa0sDgqr6QahLJXkjJf5ibmXcLOjw1k57fOt43RvzsBXwYevIMOM
dlSUVhPZ8/JeWw7xTI0IqR0ffmfXEgguXKMHFYONdAow7L1mRxp51aZxyxHV2PHiKiS3SNxXuRfY
anx8xIeAuw4PNrNSvF3xmx4d22HZx5e+uWXyu/a7HE8o/qONOW4ul9pkWbiLMuy1+55woO7QknWl
HgRnkdxF2qTyFj2vasvKbUCG5VP68wnDsxM8PuOGLKOZcX1hX6TiWOhHxJgroD1wlUx6ACvgxEhc
ihbgLlNZWmW1a8BvibuY6YM9Tfum3Jsk6YBOVBVLKj9iosGnNyG4kVNXnInBiGNUj/tF5GvGsYqh
ed0U7Y3TdKF8DQoOGXQGN5TDbfKpPt9MyR9ZfTeolzYPbcPgmepeoUt7Wj9qZ72HK3nsF3s+ahnO
X+13Mk5V625gcRzdqeJx8JDKlACY9rv7Y4Q7dsyrE1hqnu8q3yvDIa9dJ8x2zbA1xbnQbwXPKVrr
AV7XwHz9XujXBNoevjy/cBBCMy5J2d80a3TolUb54D4QWD3dJ69L5OeKi7w/ei7jCw+OS4QAj1DI
TUvU9ghxgEkuRhyb5dQgzbkcMQETS6nbzQdD/ZJ90Fcx6XHVzp05jOX6p1tKsYXr6zGZi90fs586
SU4v3x1HBc5eAQhiI7RRW3KT5W0V7ipxNwU7Ndih5jXGZVXudbBeHuVQiyDylS4zpp5kuDuMAKgj
k3hZ8wiC5H0lysiKH07/Faz8xAnC4pleSmh3YeUFCRJ88Fv8+eornXi0DfU9lj/E/svov/Tg60no
4PNLyD6ZbkM8IKHiVL9PJuN/SfcEss91djRMrucfu1liYlIPFe47VpNgcvDDLSf2db13q4kdnsXd
65R3TOQFqgd1t10D9ybb2360b0b+Xraflf7ZU/KicKp38CjUpychsmAGEm1kxYt4OMKNGm4W4Ubv
PfQGOPCa3GMP+KDAV22CilQegMAVKU4Sm6pdIJPZIgsMxtiOu88J/4EYe+ZoYA8NmO01cmGoG53n
OOAY/dlg3JiOrm5TGN04zpCK058IHIZMINZtPYcBkW0MGIvWUjAOxk7GyEp6wRwBwcMlKiuG+DV3
3AyGYFwGIFoPTwg9xW3B9bvgjVSm4/Zt4pTPfRFlvObX7TZ92YRgWjydBv+K7peYK0d/31vzfgqY
HBKRec6S2izmCsIIOpdtGDyJRJrN8SEZs3Zgzoh5ZNzCeEjFYyUenyJb7KOJkZKUt8GPRx9SxiP0
W9T3vT3m9sryepAOuVe/ja9y73yWq89mfJfnD22fp7ue/c1zAwcxLXmF7UPzANEaWiSK2eENk2NT
fETTZ5x9TtOnmH0GFhnE0+K03z8bb2zmWHsp9Ra2OdzAU6TpjKfAFKLR/cKiCFapvo4JPoi82YRe
bcbU/gEFdubpfyiBpXIJcyq+baXYhPcV3YYYr8r0OtNrPKIomUSq8trk7I7myMeQloNJJOUBOmXo
cf1h5aWDV6rULIeA1yFI+XIe2MjGdjSIMSZJbBcuq7OYeRkfKyKnwdUGr4OOYWzC3jGEeRlurUyd
RfZBMFdaYRfjybtW+DhSXyxsBJnaE6Lep659Rs5PP6ZBxMg9VBn0Y8PCNXPXO7Mtfwiz7LROTybL
tYOAuVFhPW31o2NEPmQAHcFBudsO+gxBKOvzVG/r0U6IisQW90LOCbFX1F6gz+bcjgU7wDkM9+Pw
9pFDMNvi5e4xQbH0Ioj1d0TSocjU0mpeOLijhYfKuJJtoZMOZvosiq0zQuB50czMwf57tnJ1TRU/
OfOuFMBDkFgqlRwkJW3TaxuiIcVhg7sufSHyoE/E+yGlgd6msW/9URbsUIl647iaB2wTKorwzHhN
kK4SQY62Jm+3FIIfDB9rCwONVL9FabIyii+t/nzWnxGqVZSMAc+GGyPz2BAvoZLzk86jiAAeBSsM
yn7CKC2il8FLP8ONyc8OI4AO+LVwNYQZJaEvM1DLHLsv+GDGCuVxbq0ff0U9zgEZiP41aSubQDb2
g613X331B6F/2tlaiP7qAL1FHGHLHXK22sQc0bJta/n0iM9FfTLlU7aAx3YKrBy9Q36JlFMdnb6+
+nhnKNuM0EVl8/zGuw0NM2QEna1t+2eYOrMBbEJNYpDoc6bJUzoX7UW0mBCckDCZwzV25OYSpFcl
vQrP6+mfQTxOfi7i1YJZzvNE7Ba+S3INYsAb4IJxWc9TP8edcmLiTyELjIayz+0cIK96e466c6qd
5fhcLhgMndTwxAKiOrLovyQ9/kuGVkdd2BvhPkl2U8W7UWNx7Sv5KZSJNSJeyg/oAbJ7Jtwf+N0d
+DBJuh6gtsSuqLooVadN1/lltaVoycPGKpRbLtyL/D1k2rt6DPcsuEvJvU3uhXwz+6tWXRZcDlS1
UQzZkStHDc3YH17Fc80JrDNYad6fxYdSfNDzKH8/zPpPo/+Zmj8PMm6J2RXfJvUqO7rkSou1MBAr
5tk5SWgoGLcyOoDsKJTnsb1oSPeyuzbcL7YSf7j8+GCOtDld8pnN6ZK6epRUtEoYRBF6TfHd0K+k
6d5/Jo4tE5jNj/gG8+GwLDGiJZdGulbJm2pV/1rnHc+eSs7Gm5B86uFX2P5u2t+D8TvgT+GLhT64
XWEXx7te2X6qj085eofGxRonmVl1KeNczqjH8cezEAj3qHjPhA+jZOvzFS4f5ZYxMscLASSdM0h2
iwun/qTPaqZ3bfEWBgMn3JsS+21njzb1d7nA9rjLmWKRgjLDhV9kzYoxzmNdm5mVBBsMGzmsxnHZ
38pPNfQWeK6f84sW8BMvWqXcJFgZLDdLLdcFdtWgIHyvyGbITrJxsl1MkeNjJ6J4P/67pIZlEze4
R/bGTnw48X8M1mjNYrtlxNO86RQPw3z2N1w9+adIBk/Ia4M7Nez4vPflrRL5OABHzRAqBLUnR3yJ
eXT2bi8xD6oGUVxClHbuKtFJ0U2L3+rkM6QdR1KAiuyFvKbYgVSd9+g0z74s/1dy1fG6SjaSuSE/
KSIsXti2Dr+92Gyjarar9IgLyIh8UVNFdB+7pN7l9Q7OqkjuCrYjvJakNy/LDJiM35KAXi6n7los
J0THzw2II/9bfnjDXGjPVhmk1KoBXOEgnhBKlE8fNxJCCSfBSmveSwh19gnFQKccmOdY/wDAwshH
S6dtJCJcWyvvZy2GJnObYsvEZHfCIz0XjlJBbtklfSxV41AFR2iKNmy6O0Qt0p9qwusOOQdUdGZU
bDVL/u2MC0OQy99AWlVWD7z0wjYa90OzESqvAvuIuO4lGpuMeWZpHlqnsJyw/xr03zvnmV6gCpoX
6Y+z64r9BIJzYTOXf0wHR7T/V3sq7FLNWpAKqr8z40fUt5ly+9t4eMor+wlpJz0dnFcE5c739J1a
96DyaXhRwm2XCMqmgw7aIfuMlI8keq+1VRPumwYBPFEoqAWYwK0RHHU5E7cvvhGkT3Nvso8pWDTv
w/LwKA8LAkCssd6lypaUejgpyjgDDh6vNCkjWhvhMR32g3FM5TMZh+J4p84Unh+PyLq0iqVt0Saj
xSEvZvuTjGY9BStGdhbfgckxpGigps1zcqCrxl7Nj1p4LovjYGvYub62MZzy8fDwlkAUBJYcMCLa
DZSMkla8g3uyRv0UEgPIGnJNqhT66lkwTZL3f4MbiD8AkVihs6z7QUZtrbi8xkR92UF+oEKWrwVB
riayobto3vSK2cRtdDi7l4QYUl1B0By+xOpDf7zFjxudcbLbbBC+BBFT6fnts1jMbx9DW5O+2Fxk
6dyOVw5oDnNXtAB+qTLj503EYeOEBDqyjcByxljwWoZvZHJvOhIbB/dC0uxde310SvARLfHEi++P
+CO3y79pfwwIilYOP37L/MUWCNWdhL92LsdNNOCy6zsBqEEK8s6LqwuaeSzQi/qgap5GWtULKlsL
K42+9NWaTvUcbNbq7rsvtDb5C9EMkS8cIEwljKUVHHVAkfdvUdmhKqbHMrdsp56yV6/EfjWHNWVz
WJMINFvfGtjF96j2iZ8LnbrfIQksX5LAAnFNvH8ivDb99rnxv9krT+V/kHYGS4w97o4eL8mVuyOQ
fDLqOxndUe7mqCBz/lL9DHTAVuurmccbKLSf9XIyMZOuepw7FLjNLFMmWSpZIqdz6vGEFDtoZin2
JXaklzb5Uq675oK+OlcuaAe7g3lEj52+7NrBwitE1t3z2MlYcog25OLaDyweCxwdnFM7d3rOxAcJ
DqTgknXyZFYSQrGlQFq1bOJewGrwafVESdCXd+MFxBgwewtvcvuuQWfKMHin0yW0FekoN6esPoa2
Hu+ixS4x/axm15IF2wptKBsXKKeSVSDwpfScK9KidgPwJOzx9JkYU7Sb5VtOA0nohtOJVBZHjUbE
XP96LoYgDOVKcyqVGGLU06xe1t+a4Dw665eo6H1Shzo6336J2DhF/u5kJdRfu6ei28h4ybzbrymU
pUSuRt3B5YS1q+8YBuuMgRTQnoSVwwBY1rXb1271jxWTnPuPaTcakHWoCE4aopSIbwfVcaNmmx9i
oM5DZLgdaLc5p+WhKGmAjS3OnHg6aZiXDmJ2N5u3SnrHsemttPhbHb7T+FuLvj1veCVlEdsoxnft
aDSHqJ3Bmgu0nevFviWLAMf3CyNEOo3EOt72F9bD570cmEtay1lZrFi9BsX3mGhH5XVjJX/pbLnw
c3ANlz/3EoFtnNsAT5UvT+3kp/rVUE9T5VYxjauAM22VCHi+1998Vh2enGAOfdArN1KWxl4Zz31/
mlMU3xJbK9EDEBmMQX/pIzfYGVzZfFZfTyXDsAQ6KVOuJY4fxqPGOI9dWLzBpyStECI0ve//Fen0
HHuH8kVDNdnumL+1f1qGDGpWSEUt7k32nBZBupBNeDchku+Rus2jBomVT36g9RYHNCfHsTmrzwtg
KlhAiZcbHmGIrQGpBJc02eUOftDByYWdWO4HYfeUdot6F0AuyrZ1thWAULvVeYxspiXFa1pC02ai
ubryUsuQUBu/u/oP66f4zMjkB50gi+64jA1CL9Zdt2KrjAOcdAye9R/49NjN8OlhRXu/c1oagfww
mAcU6WG+LoRjhUw92GW3nnzmxucVnhC/cAuT6+mbSR9zrIpZ5LyGHzo3TuzFYtM/Nl3r9ZlXPugH
Zw6jwct75ovatg5lKgJphSZ15zKhwyO6HxazQ1R+OUSFTWCRhmtg2q72EaSaCHULDlg77TfgakoR
wNxsMCzG/fLZWdPo5o+YYKojwE2We8jygIDjG58p9uGZPQGwcgBzwMrDF1TOxF+CuNd+iP9pHATh
aCzuhCKQmR0IVPf4tdxImgGbGuTq1+PSBGujX2u8Z2wbWD06Yb4vGMdO9+QGNM9GfvoCKnwmWNWu
q8hu2dHsc0T7eesnpVN0h7SDj3FIkgN8HEO1CX9gIYINBm2srl9jfDRT4kxAYZPfemOZJiv/lwwk
ECPiMVCVYgOa2fscQIrGMFG/kR9UjxYAmVkEEzOiIwfM+p8fSrG2A15vNA/lzGGSiv0DyVXB/v4g
4gpisgzT0H0Ybiu6Co0VePmZML8dQLqk21/1EAl12wy6k5uOBH3wYa0PJZTpQw8tDolO7v56xkk6
iAX/jX6mjsih4qDQsTgkIxxRtYvQuHraEW/A5YOpMg/Ukp1P8dyA2CMSMiAqZIXOEVES6cURArUl
hI+6QU16rKtDy6ZV3aLOq/equn3o8yKWNMCpvejYwbJ7ZafJdxHBIfS68F/7/Aswt/6szQ8a67J6
S9foYHBrHc9JufQetsk5ixUzPmoLZM04OrQAKzAuWbM9yh+C/Tdw9NnraDftgejtHkGiyRasviBJ
eSQ0mad4x7BIi+54No3s3AO8YP+RH5XFeQ4UcJmNjKE3FB6qgiexjdWtq26P6qbiIXIGNzqgWwCd
uTNDS4RUZPqNceJ1FmanQT1SOxokUbzn8d3sGHU39gKD05rxPwuKHx3I1C3lbOmwrBdrrEU6iL7O
fSA0eZKcRhe3Sox/SrBNjf2YH0PpRJPESA+fvxsQM/oCFCWS8w0jj2efZJwBBam1oIvdDLCXVRb3
V2NxQ7DcDP8Jlp+ixfQdNNYI9AibyGkeY6aWpF76+vYPrIb0rrx1WHuCq1Td2up2GS2huj0XtyS0
4ZVh828+zfqz45ooVkr+5DrPjuNjTh7SCzKSTr/Kha40htSRPEb+qnbJpntdvCekMYz/pe/2iqty
UYZ5SYlrqEyvD/olKvw5GwReu9f+n8nxtHoUyHj8YfClgWkVoiTsdTDQN+b7oNAc37LmKulEPp8U
6dDiyQm2yg1NvfrS1M+pv9kxHOmVD4Fh/4Sb/7A7ULLkphs/XH0ls8hg5ELYwbJDblfBaZ1Z4ugv
ATutpGiN4S5ieUkvV8yGO6gFh8paiPsy3HfxTle2aeVP/aaA9h150P6ee0PbY59v1P+qtS7wq8CX
GQnNax1k5TmhRbGTSFvne6wuMKU63foOXsGzzglwLgsf09UjT4o8WJcbkohLt+aeQ7QyeBvFoG04
WSAeeFIj7tWZhBfWs65LBg8U7epuK4Gj+RIfn+V4AwGHmM/HIZLlFOVeV29udr2YBXIPgn953xqW
Fpw2eJ2Xt82ju3TCVRfYhL6PgALy+qYtbkPKjXcffeaZRn1x7Odcpy4ZhtZMBf2v22Y5VftW3gXK
3P8oPdA9z4w3WufbEkXO6MqHil5N2MoIlkdM0RlEChAyryScaty/HbfWU7p370SeGA1hKDMvNEDl
CTA42TIU7JdTu20WWybMIk1uum2hasjWr7ZStKzJsYHGS/TJuJpNwY9P+Hzi4ao9r/h8+vrCY8/k
MlSPXeLAwMdHDupg3vDqNLDaxrvG8SUKVv0f+kvIZcQsGfyV09b7+eDv3pkv5WfbAZIkI5B6gYSn
3gWvybFJ129+l8b9m+feZnUXFbdv4QrON30PurspXbAG/gxi6GyF4sRmzuDa5ZbGjIWCQfTQqoIh
sik3ySuMxk85/FKrP0n9ByRhJHNCsrA6G+q52YZH0fj9uP4yZSEdzU7XIfQgKHNlO4Zc5DxLP/hn
JiD/5ohop0/eBPUdEzBYQphbej8WmdzmLBL0I2JGkec5/jCxPT3tUCZE432q4BKmDtLkW1XefqSH
HLlID4dmz2R0rAtwjY5Zr83CUwuPL2ZV+e+SNehXhnbco6YaDE//UwIZALyS4IGcHd4pXJvGp7qX
ou8EBXj6e1F9EroZv87KoVgxRyka/3TC/UsjpqPjFs7pdG6BurTYizBPLUsGJg/Cw+YJA6Ab1tXU
JjlNhbheVC57Vgca41FNrH9T4o/aptMIv7DRwqYCMG2Xm01lX6v6hubqxEBW8W2JbW4vGHte9L+m
KWmap2BohDHUC1s4siNY2L+CtG/NMuHuqkIPcSTsAQRtoGCRCLhNNmMDReBFUFCwXHFQTCvzMftz
S4I6iqWYLWmWh2NTnY3xKo131PPpdBJabGhuZdoKVw0f2DqkK0QLYXP6lJ1Fztig3/ALDn9GnBzZ
Abs5bZhhzt2XDJTMHQugdJwEpDOBdPJYLrHeA+P1z6Wr1XsaW438QXk3xDuyhVR7D7E5ezlOhogY
orC3l/FVrnbBgELi0oyXEGWfuJfJPXk5URrF/iVq4kI1ChKTFdp59fL/qDqv5cbRrNm+kBABb24B
kARBb0SZG0RJVQXvQRg+/b9AdfeZE1Ex0TPRo5JEmP3tzFxpf0max4HAqn16E9IFsIRpAN62QsIt
pA1SdfjB5Z7GV4Mb1EmDAweoSQQpddSDg+QY1EsE9kujxU3c1Jbqhp/NhNn1H+AFQc2CWXT0c95y
Dk0VMAYfHLjlWTBS8lkwauK1ymMRp982lrewmuZ0TTqLAsCRqaaeDT0F2C5IEvrnD9stWFNzIQVk
ZmYdSkU+uK9pwwZ2XOE7xmOresPgLdOQ6kfOG56Jy0DxNMUL1ryPui/db4Hf8Tu7gyqwo5VlnbN4
E7/pyS6XPU4ftxtBIw5EG1cnVlcvYaMm4TkZLmpJH+Lbu1u356y61j148RsDeervHFL1CZck8SZs
pTmx6gWHDHqDsZHdoweuOrwGm0HhyocsCsmU7o5TLM73VZr52MkMcw0VCdpQsNeDfU98SNqFPHnv
27jnPJE8MFX7RrcOYkfGY2H4xTQTAoRxDkpro99R+fjkqHFrsL5G42fpiMKC8MASUFx2WFlG2/2x
rOMulKuVGFm87rESwN2ed4f88FJx5ZhmZotG9CSOo8Z3VkNZwShwGCksDPdICaO5mWLX0m3NMcKl
46CijSom02PmdbdyrfyFE0UXmjJ3WxUHiymH9BhvPwd1SEIgYhcl88LyVdCtgq/IPirRCPsz0d8r
+cOaPsXoF6+E4s6D4mzGZxSCye3FQ2O/qGo0DKkWclpPbXIk2aniWXM/4k0vMDSFmJjU3Z2Cn/Ca
Dpjt6vBANw3TQ2zsoYEUwZxyhgZSVHQrH5T+OPbHST+GiwL7av8x9R9N9NGI0AlKTyg8EDAVti8W
Zf8iYOIote1APfYwg6tZj5zhWkzToi/2G2zaiXQdq9Q+fktQDRKAsz7C6K59jZJlVM8eqApEeKNT
tDRLfCBjQJb2LYMoMNdZMA+9LtyIit/mvijNXBMjWuHQyWn2UkGr/X++ihTLQj77KlQufFxjixi3
Ue1hTTXZMbdU080sow6NaGLonI+wP1U4HGEHsD+dL8scYWVK+fKLop/jnqPoPNR39cEI95LbmOdh
j+3x+QpIUfXNdS0SZFoPIpg/8qrrz3f6NwytnTs4Eki9AHjTbXjfqn8bbbGjGqyAYbr674E68wCj
+YHK/MUDVSTnpv/zQO2aRaUsiMek2OmXmnRWQQN8SskiWGCahgv439X8iP+5miOsOMVepzG5OrUL
QM30g6b6e5N+7hLER4R3fhI2EifCi4o2hxcT/azE54H92vmunHSYYfXRFA/EgB7tbui3PKpZmvGQ
sPxCB6uqFLvR2H2p02JYYHOAgQ2h7JehfWvq70amGp3w5KZINthHeJcZwlp/7pnZvuPNhqUBaDki
xJ14EofBGEGjopBJOWDwrdVVkts/cZkR7su4oB5OLmwivOqwbBnGriIe1k8leldJPwznyDpiyykf
N2w5M2hgE3QbrdrOy1KTjNX2B/M0vQEoiVKyP04JeF5gsWIssUiy4f1DNG5X63MbH5mCLQV5G054
2sDljB9XSU551Xojy4FqdSQyRKn0OHmD7rXGesBVgSeSKrEfdrk5bCp9o1NcSOuFwggXGF4megWV
E+L/O6bqFu+2FQzAe79qiOQwcj/5ixA/ZDvg2YEuGTV7gUnb3HSiHyPx9u50NHIvoZcdBT6YFlUy
V2abT5R7Km+Nxy4NdmO5d/LykFAT+YDJdhyCg7VKwHClUIPnQ/JD9BS+kyeBEPwguWkyQdAfyU0j
9N9phYVP6lQNhzAiugfLOCpggrRLNF2ZiZ9pUJ3XzeBNgYuDGKivea456Amn6nEtwjdp/AiMT7AV
LccnnOPnYiLNca14KlVetQK38J83ZIBXoCJo+TkUU7zQ/ewN4Trgs67FbUIc0PQM410J31U69Ui5
bcRwwwrFR4x4qYr4IZlZCwqC99hwvA8L9mCZkykXN9AWPkb+TfawX6JeMXOzlaEvvbYtXSdemRP8
RgNa6jBDkERHr6FHQls/aj8yfZ2W5G6jy5t7tY39mnDItI0h9xTr0P/n7S1swFXlM6ijei3LbZrM
L9u+nF+2Sr5+yPi5kQlwKBb6XHfQJd3CjPZad5OMAsLIqW1p8CYIpObbTKQc2JfyjWpbpZugF7o1
JlmV/t1DnOyDfloQQMbJLh85f5GhtP/j62nTRnUGLh7MczbAcuNdDt9lh7Tt0QoO0W+2bjIsqOfW
LUBomcGpfhFQaAfeQXeMlrLGUxIdZfOY1G4jbhvN6y4UNdm1/DEJR/jG6t35a9zJlr1D1U4woHhi
fD15Db7dO0V4WwnIUPgRU/rJpPHEp8MiFq+sSk1OlOySBAZ1ktOzEYdlJAIBoWkSg+ZjHckuyHhm
Z6UDJugbGpkX9U/5hLoCYHq4zeOiJedKPg7SIYv2D9YnWC1of2DtgN1iR2yVR8571JyK5gTA6dGc
ItXhjbGEWd+dCSLyMC4WIExZPhm1jXtsegIAcI+ZzQqKqRR5ZEJQVUhze5iXGDHNeMmp5OlP4a6Y
/SmuUs47s5SEdQjcaxEkM9QEcEkJ8zf2pspLRg9ZVi1nWTbW1qLXQpl9NRPczofijpudvONhZGHW
gY1D38vf7/BM5V+19smyhN1UfBNQKfUT6srdifzHv9ZBilyAOMfJoSEy9MG9QKYPnxLtNdzAVJvE
wcwPbey7dtv7aABqfYi73ZBvHTHbQtu2cj/o1tnk6dVaiv2RzSX9OcGS52i2qGKieggc1KbkBYvZ
fdvP1sVJO/D353OlyD68ryXymO8j9V/2dlWTQfymHCSH3BSvqb+gL/2Lzs02+2UGS5QxnkeUJ7Cq
/DnPioHPVPPELRbyjFts9N6mHciMfjUFSHftLppNSp4aj7piuVa1AvWcd6iZ6DT72oHcPRwtjOQu
M0mY3cTxFA+x3UN56U+1/Po3wjRdzbILoFyLcUvasN1tOAjN8LfeNZrlS1fVba13qeYSc4vSU6Uc
WE9C7zTsRnHVBfMPUQMoL8YwU17a6JJOM+VFHSunSp2/fEEU33706Qw/1dZHHH1ICjy3ldgBUccV
DHvginhqHJPpBCBW/VLCS28uFjyPoTu07eKluxtwWrJO49s+ZvAJ1gMUF2VerAXJjcUabnUNi49y
CdwY7J577682xiMx2ad/iDzVDufOdaoZNtuVh7EFg6IkthhsuA+VS1ac4YT/OwS0hQcogOGVuBdu
gjBjlwUc7F+/cgo8FG3g6VcW/aG6pSmS4RtYItrwHjEdU4s2e9UKMhcnQzpMEWMhMo2Xu2p1taO3
Hpj+MW3x8+xirDgYA0U+kouBcXR4Gx3wW2AsFi+W1mThfeoh7xDa92IE5Z5AIq73pYmvAC883KZs
lS9At+XRuh3nJ2/IC3jYZqSJEp+zgVI6HTYurB9vcvwhvpmKo4DrPYbBq41/Ze4N0g2Pd2tSEGT+
wm+iRu6LELfB2BugySUC1e+srOGjGrmh1RoK1FpFQ4Ts5BTPXF9qbKHUmYOfp+uqOnCuGEEk7DhZ
pPGugacFvGOjtxu1ZXblHIFNyhUxY8PR+alUGldurx2F+DhQIg961g1wHlPia8wMwUK6koJWkaiS
2OhzcdBcy8F2FXOeCNYSI/GwSlxeLGG1JRtGzCATNkQgO06EHFwc0srUvs2Ai1B9C8xb7pwVxdP7
2Zs2Y70TOAobYuMPJKJfwGDuzzHeQuZ+XsZ37cJlrCmvs3BH6R7xhuGDBdHMLKI6ke3YeR2ql0Cb
w2idCj/xwPmAN4583w2Yw5wvDSEUWg8vx45bC536iOcGUbN8fIndkRru6r4b9e3NkWecwjbgSFxu
5WCDmSkgsce5c9Gqu2FyO3yaJSYndhzILBssn3S6RAfzYVuDo5RwXLeg8H6GxYS717xGXP3TuelP
v086Gw3d90xCgtY1IHTDJf94Z0zoyZpCJuhx/86mEi1eYSopkxNo7B9tmB5CfPA1aqqxqhdI1fHg
ds17n3wC2kscdkUQmTEemr3fAdTe9+ZRiC61cKV6oaw/OpWj/bu+BKVCFJxFnXL8/lZw32mWK6Pe
sxHjM1rxhxFSfobvH8gdTyoCWddvW4xeS8QN6WOwfgk7MsgfQPGHzYskTa0ptgCSBL6R0Z95mAJ2
ZHlDItO6Gsk1ay4CKTBntEWutWK2ytW9dwZ1gr2Tfzt66i+kUQwsYt5oE9SgEIfDPhg15ApVWGUq
kaCZIrHW0lPgkiwT++toyz3LpiNWUWiePGsVY5k9+5hMVsGWG+DZdDPtFmtX4LnGO2WnBm1txqat
NmO4URU/op8tWz9a14VXxNon2LWELPRvXSZsdzLI3oVnMb2k8lWIXwVka+XW88etObJHi0fkJhzc
q31dTbT28dcz3HkESgUm5Akssn/PaApdw481n/BYDfEqJcr/1WEJZp5lpqyX7m08jIcQxpN52Bjj
3hwPCkJxex7f65Z9zfdD/Z2ofx4NOOSvEBKh8CtX/KZzCXPgIii3Ehs5tPbOH+XZ9sFv7bGPsc0L
RJp2mrSDyGrAL542zV7Ntkm9EXK/4FqCUhH7sunHEfL6mB1xBjTVP5C2frwW47WqXy3SV+rlIZw7
/hRn7ePRr09kGVH6KWErQq/d/GaJqrNhIO6Cmq5+w9uuKFC6UhZH4fDgsjyyHoe2OgzVgV8ATXv7
7U+VVT8jYYODsw2mfYmnxq75D/7VyI2CvbjUbf3btG3lGXKP2zUFQIsP6M7Yp6o/C6Yn0uY7FuWB
sg1sO8Sp7PDVJ7tbyI/jUKOdg2E/C905e+4W9Pi8t1Y18SO7iJ2XJqiypmgSA32PotBbkr0W7VXv
z8vPmORwgHHaiwvPvXng4lZz2IeCNdujg2qXLPhO7fru9M8gPmtZgvgsgql8Cdt1uwU7s4sd3J48
rfuwp/8gamm4ppHeSVNbYI8KGZ/sbLXthE3zfFCSpExKr7of8RFMg/MH1fS1OOjaW1K8S6Kt3TFb
7sNPknPE9zKOfU+CUJHtUk5ca9NlcQE+g6QW1lPy6j8tZphJ+0XqAGqr/A72fOhnlY9hVUDZL9Y5
aRUioxujmd8ZibI+58U208iAcfuA917p7jjMHWXdE7BoOX9Y6hF7Az1IGTRYANKej2INfRD7NuG9
kFwcmTHTRTzNSY2pK1JjSrXilozA6+2nVypdLYQj1VOoZiXaoM1tD1lhT+W5LeHrn8PyPNpnKcGW
vInP8firyrH9E3B9K7WrtmQlRkdSgSS3JCAC5yQlXuXxtmuZUdmp/LvQFSzoH5SpzQtdi8Lbf/cP
jCk6EVp6FGf5p4TOwbKP3PNn1eBdPbRUrAXHtHZa2gAJiOKwfFbZFsq2UbYD2sU7M8XIP9a/7+13
EL7HwAOSLV1ZDQKzuFMQmJ/N09pjz8Ohj9zPnOzpgk2EFJ8N/pB44GGQMyGSSzpl2jmk+OWzC34p
wa+IkslVcoSfdue8PS3Mch9Y+zjYWyVJgT2bMWslSDbHDjFfENwg7HBLqqvRraTMwbRKXKr19Xyf
soJrz1Z57Zfqg8bwfW2h1hxM+qSrYycClDgOCwpMe2oreRYaGxrii3BThXPnhMmBasXPr313mHwe
a2oHnjUwd4pniT8HfiTQTrLpkFTWxgWvzzMZDWGc/FqwU9RzNF6i5DUcoEjjGHDYfKyT9j1LP+Xp
sw9+sXZosuX9r5ZsLfaGC3ajpca0TB84pkkbFEAo/oMCuFMi9855SjyF6SVaE73WG0dmDvwizUIo
LPgjf5rgCaUz/Ykh4olgq6RsTeor4Q6c7sPlHr/W5mvJ4DrW35P6O1B/t+of1tiPw/i3Ffy+BNbv
6+y8ZHCby1D/jcF3IuaAsyE8PW56SFLmnf9hoEZ7o/JjPxz+mIIfcfYEBX/3RYsl8EJRP0rxLc9f
w+zcGitTciNyoCWr3V1R7Ztqz8Ve/WmqPzmVCOQxkJBnnZ8KT3xJ2PbnHYbZemxQ4Jr8bFA4rdGi
ANeEDQotCvej7prjUe4vtfFKuy69Nok3NLOnqjb4h7WF+Q/ZC2IDDs0DSxLtQT/h/Nj9ab2r7H3T
3MSA+lBLnGuHfqXB6x2SUnPNHxc5OavtKaTgcxnw/T07GuVoI0ZbOhr71NYFJ/ye9EOyoK4UFx50
qoy+KiBnIbM1PjKdWU/YTNP2LmxqYYOcyAgkSahBwRnJKFXXfejjKMJO1FCPRWATuLcdB3Q/n6U7
xYCUx92U8VURLlRFShGN0cdC2c1uamTT9SPG/+GPyqao57hOoO8UeVkwKQDg2Ejy5uevj5fFsKj1
XfXKltT4LOCPPdHobMzKfIecxRmQlVl44TPoot1L2kxN1DeEcj4Z6Nm9/gz0SToP9FHtUmFTut0z
XCUF5xAhofRLZS2iYEl8DnYqZvZQXVKqY41LJ92I9Az+3W6WXAI2LwOz47zqD641vO4Xd34QKrPG
bd9sGuZJ+pyAX01ray433pCjfkC+Og7xCivLPx21lQO35yUvzbDLBOoxHnbWbYqycKLH99xoraFW
HLl7qJrYhuZGcieqa8xNA8ib3st83ZGOIs//nc0t5/5OHA99dbqnF5cGiWNaHhVslxUPpTPmv/Jp
/kMJFptLLTminYw7X/1GAqoq5khn8aEqDvubYKc+9uAquH/b7fSOs2ZianrszWC3MG3e+YYORnAz
CosXUY7NrkpNeGS6Mz3poKBByaEAWudNuBg0ioKutDZ6d+M4WqdsGaQ0sDn1sBCSAweexxGBkEmJ
GbSjcHFFANQN3a7fpdYHeqOxFsFRHmN53zkdhfQGVtiT3l2qzxdp0HRhGrD6PUQ7+GwXSrgQNNug
6UgTatHK8pnvtyPxfKfSL2fL5YUCsKrwcg8v1/u4zvPUhsUdT8gYr6V6FSj76M939cTyRrAPWAOZ
P6MVIF+mx1PTHYb44FY4ckx0c1uLTspPy2tJe89hKDA2nMP8mrqof1Z4qSv3pROqIUk6ihgq+h9n
TnzlnlP/P9JCC38Lgtwzry+qc14fZGCOddTY9gHnKRAuUgMObUa4UPQwsd+7u5ryq1d+ZcovS84I
13nSZRBPuf1buWZ/ONb0uFKfxxolzTiRLkVWAdyWGPMknqz2DxST9TvH7t8e7hfpNYYOQLom2IjN
XK2lI+XJnmvhH0fio91VSzFcenmwqnnhcg+ByhWpt7PirBtqC5UarjN6Xj9teEDLuzbeUcamgsJB
s5qxJ221QnG7O3nicc2sOtyDFF9tAWaM5HvnzBfkhvFg4vhk6SadrJSmLWpuxRVOhBA7YGy/TFrW
Ta1KjSldPKqxiAlS+Q319Rac+J8yTQwmuXQYul8iTrWEqPOcfOTD3FqZP/EI79ah5dGHTYltpqyc
Xzx6ZVcOabQHtL3GWwoAnrUKp9/8HsiDPPLMSKSF8oTPkvIRbqozlStsKCzXSpYpS7gTRCuaAha0
6EcDt4UHQhMguUrH0htND3G0eXmocTwaEm5PATY9a4Hhows+6vYzbD/FsXUYssznkKViMZwcObmk
f+tg4e5umBmnnCftllwBFOzB4TNhQQLZQiIZzPtn2BROQePfP4nr+RcqzBAShnVylFLw5w5RHIaV
47Xm1XhCza0tJc21N2mBDYAPltEQ0RWje2AeqNC+4x0Vlo989aKKWmPU+nxzMaZBaK1wIV6lhBTa
9aEyowC6mFs0EmGHYzIYXNV09JL3FL8HmOy2EAFYxP/ij6P3khZNllgDv0/rDNOMrdaMfiALeO89
SV2tz0Fj02uUs8L8TSWrfI9th0DQFM5URBaUL0qoFVMZqroLDXgwFvUARt9OBJppGBjmzihTdl+K
yghryaJ9lfSY2rlK6qRw7WNfMOYFOYnV/GSWZwAPlXhOxLPxOJvFWTA4bKbJzeyvecIzywDl83CT
1AlTHC3A1DeK7gtnSwJ39dbAZgjczrpm1lWgRt4O5I0mEhC7ZAJ5cJJF/4lZ48GgJ9lYZZZ9Al9l
AbkiKsJxP1piggeTlc+1dHG7LwkVt75COOKtYdrrrzhuIXGviJ/jP6NclfI2vriykcA/PaWhaDGq
FzG9GsM1h7DXXOicqTi40cTncD7Dwmtmyy0YDJ7ksbArhR2bbu23VP/W7l+Em8jo3CHyJBc1ei3+
BvH2RbJKqyi72uCiWvKMFt/74CMdPkw8CuapfYN0ZKq79DA+hRBRXU/q2gpnIcQA1p8vCmlF3eV4
b+L5a3AK0vrbXeVJSOsB1RvBLSWOQxZnuFUKPlF2krSi1G9D+UoAAs9VTBaPiKnXpxGb4ZnsPtLe
t6iivQiRlQMhJdKHfHF/djiGsYd6ohPcLdc/vZa0lktfrL7F99LcVp3z4NVOJWozA9YrfSVGXlJ5
9Lmkt4E/wS2icFxbBoSchZ0g7HLydPfZ4Wtugmqj534sr6fc62pPq1BxyY+3aMYW9OUPOb2W7KNt
abyG7Rvm8WFHEVpDv0T0Rxx/F4P3E6STirOenqLX++zcxZFMrL5cgwv6YSOAC/qPjUAmB9mRNVSq
7e7pHFA3F3WOeXMfcGPhQLbHakPd2Zj7Q8e44RFyLmiFM8COWuMa0xn58vbC3NRZ25iDa7a30n20
kIY1spV3CbNrr148Z+RDwGLYUExweJFaUU4LhVtF6ZelI90hwQfTOv8r/cKP/5I+zKmpq5LLob1I
gq3gl+KcW8TWqEkBn3C+Wq+bbgOCLOnogFtwN+Y47VxgTUXjj6YvKpuy3sbjLh496ke1tWxcMWXM
6YFan9P5JAtw+NIXnXfMpBMOP1wO72XoljU63+olTB53UUlVPPjoWOpBpSR8WnFue5KjWKdnJyk7
9U+7gIgZpy1/QaBMO8wfVDzY2oeAsdc4OSds7fPCrfDu7I+uyLRSvNq4ytrdaMK6Vj+VP0345oyp
zfBZCwSzrpnivyhWk+dtKPAs+YC8S50HsN1OepXia6efJJnKX0cJthO7HBhO8bpaDMO6zb/i/OvM
za77PDfwqyXsYEu/Dn1F4RAMhu1BvQUNBayz1B7uepjslyo3fXJt+hv5WDWg+32Gnfesw9k8Q/gE
ORK9AloeqtNCbfwf32slXQPphsYR7gzS9NiaFICiKxGOQQwWwVvmizE4VflVbV7FamnKRFnelfjj
564mNsKEnM47hiBZYHNph4lq8ws7EM5eP7b9B852Tyt3Rn54T218CC2q7bQeW98tzcs7usBlKG9x
8DZJH0joevuV6ayFvmkNxGTy3InxhqZTCYoSOzEoSmqxiKfXnBIXeSWrPImp2bzV6q8u/Z7eZDLN
7afWfFJ3RlyvfXMdEm0ZAqOxRUJgUauPWyVZ6Iwr6A6Id2QWFChDPIKNZQt0weHzPXW9B4cNOged
U73mdOCxaHyJXQhrbs/e9zSkOypBPSJwbH+UNQThAeUTKKZdbpQ7NosD93R6s5LbYHvt+HuavnPx
S8O1UCJxxx/Vol3m7/K4l4qjPfEGLfcd2SwkbPZSAkzaRdadq4zo0eVeY926mvU1ba5CcKnXIw3v
dHizwZidOJ7Br6EndrdKAegBKG3diMkKr8jdN2rnJSysNKpqnIPQu+0lUDYgQb08yy6TRMHDtja2
K77hzehNtJYs2+HK2zpyHuI2zYE+8aw+wmbrZnEoZaveOkPbQ2ixgdnB0SPwCHeZFJ+KIHQ05D24
ez5uQV+bDkZoKztnwjqnxQz1++nPmKWZ4igaTlAv9TfoLyUUtskfDCxFfonZnjdsB1Bro3DlE1gg
JXSWjZNbOEb1KlWvAomnU6YuYwGU+Y5ZK9+S+Z9q73+hzBXVbXeqdIyFRUxYnRs6qEHF4KebB7k6
GS0LowtxtYxfUBYWQRKmlun+UQun7442xErtswk/7EOpM0kfzPRY5aeEDfWpE881WeXGGT/G0NNR
whlr2nmvb4qINucs+1JB4Sr4sheEp81hWVId+fZ4fUkebaF3pmK62ZJ4v8h5qvbpfWyMufcR9FFS
L6phJeb75Buy2vKAWF8/xXqZu3HF73y5q02qAvwg93ui679jeW5P4zk5kMj4pxkorreptYU13lun
dpWF2yjcWtOWzin2/T6ji/SVSF+K+CVmX1dFeUWLK/QdZh4OT8EM9vu6P00B1dMUINV+PmJpJu+w
D+4HnajvE2xViOcZ8Nt/UGGl83p+pZiaJpKA1xfRvciTn0QvyCq1A2AdUcXaTGevNq+afBnzMy2M
TUXflHIonFCngOgzCD/S+m0mpzKzAERx/1P16sLj0hGf1T0Y1VrjUny7FwW3b3bVravICAUqGZTz
bJUBK4u+S5AtylagUgiy0bfBRhSYseGTHVTkjQnh8t82ogw0Qv4eNm9q/Wbh2y9fMVR1wDy7I3i9
gZcjRaXeT+8ppHBkFp75KkZCiI5C+8HVz3GT4N1vbn/+Dz8u/ZtDDlanmBj/ab8JWzqDdo0LfYc1
fW1d8G3pzdENFtnKAl4RfhB1auZWxyt2g/CZpDLIMW2R1SJpozYbvFyB/I+Xq6PN9/Ex5Us2SGTK
leHc0B+ALSCnO8RBlK/za+PAOxXTmXeq9sc4P5UNvz54edhcgTzg4/MYvGm2wQBkcAgpllTVIKcl
7caM+d1A7RharC27btje+41u7pQUqV85y9FrO7x10sc2oNuR228UMXWzSY+vtMswDC11Cm8eZ8U4
RfcjTSBZPCMjaAIZm4E8GE7LFf6dfvLYFqf6Vvq0KCwgyjBZvtBsB/qDJqJdh+lxFICdROd+QZd7
KVAAs7kL/qNka+Tr7NMUf4Fk/SvOAXh8QB+GmS7h1/y3LxyqxkugFFrbyQ0gyTeqMK4WBVXsTTbG
QtkDhp5wyJd7NSIgsBh1fB3rZM1e11xMuQNvoLjcry8Pqw1DQSM8M2H9W5K0nXEzm1He3skKsg/I
F1V50K19wf6sPOwMm/3tzlWa9Wutr9FKHq+A/vd0qDXlsa5Phb1qo3ORXUKOGIOkNY+gtvjiw7rq
Nuxq8pSlsW21GwgWvPEjfAZLDCNsiwd6dLSlONnvWFLj2dwR/Q/wewLRKB2VZaLdHtlrIl7yHAqF
HfTb/iNxXivtVMwWshzmtriNzZ2OSjocUzfuHLirj08dRwJ7SvNLGH6p8a+6pnvgrRVes/Kid+sX
s5CH1Oh1y4Wsp0H5S+HicaZe3BkIttD90pvQvDGZ99xGYWyn6YIjjlqcZe1YDbeAoYSVhYBf+9L3
vxXN19GcQUrhyrVyYJewSKEoePrQ0Gi+NiZUkQWMGMTCDnqpeszBe8kX/uKS+DMLmIrmgHgv5lui
YzK6BHVZhJXdiseEceNz6urVo7+VnDOuzRevNniFDdsPzad0SYWvUS60cwCW2UnbV2rSMpDPOQPO
6efZjrSQl2etuUyaa+LyCkkmrTssLeW64JAA1IftbGEDYV7w35NDCRzaupIJSonNqwfcS01nVx0W
C9+iZtRr9WOOiVQ/wjIn/Vmph1jd9wAxKLj4ANWNs1HzQvxQ3LqwEGMvnf1YnhzOB5K5Kf1GER3t
gzo7FSfpXOmP1B9q/TDlpzsEDosMDhsi8Sww3VL1c5DCP1X4J56+vd9dOB/edW71esU4CysC3kCb
nIzmkLIe2DGWydP65saNvcnRbnDa5gc60VqeXDPizWDQMGbLBMlU/MnvBPil2TgaaLNxVJK3fb2T
uQ3EHV1/fO4BaRA7p3i5hMjtSPgj6jW1Ym1obwZb72+peTXjueLN2gITk7rdhgj/zXRoIQNHUAmM
L7NZ4x6vgcvVkq/Z/VLP3HeN/K7t3gDU2JceWazfTx6ouCLd/JRH//gUmBRYUDVCaLOkakIfkhmE
tegZRWWgo8Lnt4vw2FYLYy19/FjX83gOphLx157WWMKj4c1IIQSzKpGLfWThIjxqAnR5+CLEJnHD
zKDPoZtBnyrY4VUZwaVicyMs7/k/UfCx8SqW7Ih9zZpMQP8rfHwadmi8/7XUN8E1ms+WMFX/MSYu
3ybR6C7mULtxanzHg6fzBBht+zgNqyM4nrlBnAdn3LnqlUdnknhdvBamNTTT0G3jGb6TT3v4L6MT
16wRT6V2vmtndbwUwaV/Ov0nN2pukXqt1Gv7uDz6cy0fR+lQYslzyrtH5EiJfQ5/w31mouCGio0d
1IvoUmiEwQrgo9I724LS+Px7Dz6o2Yryr54z0gyItvluIOYPrV9S4t7gevQVyZcDPLIb8f2laC2p
GpTJwnxi3Yz6LUxuak+tWqT7prCmLEYM5jNKTTduWttjthtCL/9LdhfiQ9Wwkl7TqAxg/z7rW824
eSzf2YDMBBkshhxsUt3hqPFfQhhb/o/zrnxSy3SCwpNTtIsO+Fpsw1fsuEtI4QOtMBfuKSaITXrb
WLhcn8C9CGL/j0SLkow+ayVzVqds1/ctW+ofC9qAL9N/GBsykOKz4BjwbJWvpMqhsN5IokI3LXyM
ezZcbXC2zw1HDX7qUKck86xS9UNdJklJsKjKOGNRs+affZnarVJdWFIlUvKleS82i+HIoeDdxlxR
dweFMpZie08WYe4CcR7rUymfsCAneBUUZ2xYam1pi5eUrTr8Vs3rkPwDrwmcFqxgu4+h+T2bT2Cs
FeEZEMs65nrS6aulBOLhQCoHSweTMkMjMtYRFsLOT3Hku61wvMunpDlRqtw3p1w5FdKxI/HLox3n
nKN8WKATmOjvtPHCt2GCaiM8gPRrkfqkgr2Oj1FCIc5+ZPYPz9Nwgc87Al59qu80EhO4tRHh7y4k
+2/a8XDPl+IGzjPuedlCDlp8r/oRoNWR3uMpXNTVdZROkTh7ftPH3qDWNU9GQVckrjeWblRYz1rF
p2CBh/uAQiNl74HLrtAo5rox1oWAS83f8DR+qvis9u9ALXgcumGySJAXG8xMAt3R2J6WdeFQIfKH
t0ikrHtemySgPeWps68fgHM/RuMzyL866asa/tbqxWoudJ3dhbNmnB7GHFAV4yMmJr1w6k3Un0z5
ICs7eRcmHnwEZVwRq1GDTYWRhUN06U8si9L6cnI79U1+zqZJdzD3d0N2/o+p89yNVF277Q01UpHh
L0VFisrJ/oMcuskUOV39GdhrfzrSlra0Qi+32wXv+zxzjtFB+U033yehPQGUpFUlxU8jOnlYAPqz
nBBmX2KXtNcvGKaeo6JgiaXPgOPqu5h+sg1a5HNxYNk9GeupEoU2E6Rb099L725092Zm/TG68mXE
OqnEKFo2+ZIPGwwZw6JK9Ef1WUPEjWfa4Xxcr439n2YmCr4qt+Sh9bnND1nFt9/k+OG02z9qmCgG
IUQBguE2lQYOW8ymFrzTULpFmvs7PtCifcO6YkUZjRmG8rox1Xidsgb3yPK3fZkupND1Q8KuB2UK
wZYUiaW59g6AcNQ5u4FXzGEr1uciuYj9JfYucnHtvEuWCYtAuaflXY2Zpl+LJrjKqFGoW8B9WnLu
S/9Jpw5PLU3gMntTo/eh+jTVrxI03m9Eh3wO0QGNV1CRrgLyh0JwC6S7x2e+lpzWAPg7hTpfG4rY
urqUltFZwCYjn1vx6hs3P7CziAImf5s40rZiRU27ot6y7oMCmjzy5IEJtPJupbwl1Qogjhs9gDhu
9LNgFbLSrZeUAYKKG/OhkliGXAOLkfLS6+jXxA0p/JWirmf5JqUNnDJdvYWvJ8qdeBnS6iHj9JEx
nC/XfAh5P0gmyZlKPY/JRU0uQXrxK0pvjZTKQmpmeAjZ0guTl4+7QjofrcmAsLiW6gadfYm9bisN
25qn37oOFiAMFPHNND8AcZrhjAnLyhio/ZOOhaIC58KmzBwae5YQ/lHqLxQCgsBt5N0g7yK8Rw3K
QIfnqGeZ2zi56WQ3lLkFw6xC7D4WippJJrxu/qjqZtXaqk6QaDujHCQRsNtmzTaUt/AbXJfwouft
RwTAkluEbg+Rx5gqUWbllsemsqpyz7KWHZIQOHG0Zb05ipRWXY31P1MqRPLH1KJaGDp5x651nmnE
yJi3OZFMfoEJ4VaelwkrHx5rmwRMuLjusLkT65wTOTZGRwoA8+3FvyzQI0L2CqD2oybtwzn1eALD
06QiZY2/SmnUj+uYFiggBWzUfwqvMVWzbQRbifc0pKuCn62Fsi3LkyedYpnD2omnrM+MkJA1wBCV
ubCHvZWy9ZtXP9PmGXLbSf1S0SN9FGxBgq/w4Ny0NlzoUdIPPSorJnoUr1Cd7QFw6JsWIDTdB+mc
PzUGXNxrYc6CqUG/QFfIdkTzzFjnJdnAUNT8ONjRGfSCLr55/kflfdT1Z31Pxnl5bziRBuQ0i5nT
ZttxthUUcMUu8yzeZX8SOai8oR84nK5+Q3cghUj4jLNFT/7ERx1xWI1cwNPPcrT5ohLvMDJtnyQL
AaGHeGNatmsW11lqF4lF9uOpW6RhxvHoiSejXKLJHg6teZiVVs4dFvmVuZSJZN7K8ghxvD415QH9
ZWlDUBEgeZubjz9ZK+tZpdeC3drrC9muGVldKUxRAL+6Rf5DHqcbyL2Q5oMx9RWH126IJh6qbAmG
K5HAy08gQDyXRP04BaAlwyq3RO1bHNjEfrm/BB9/lFdoaHpc8aYSLC4tAgjehiaZ284+udl5w4ET
Nc6JjpMDC2u8iPE6jKeDI6Ee16aQrHOyfI3rTF8XqBF/egM+fiM+iQyiViVuDc4JyxmNBpGV100Q
LsQx4FxEMr3Z+UdR04ximSWHY6qMYbDQ4k/NuJtIZlFfeGetOSGgFkBg7ofGnWm7skS/kM4RcZow
m1RqN+TBpnvVt3Ft8bARG+U6Vh3QLwwioLwtEQXxZRvT/LnpV/x7eGK5rvE+5R5GHFh+TdGwnE9W
cIiT+QwbJL/eMarO/iZcxMWHKn7241eM6nQRVu+j+fZq39LxOcN36Tk15ITKMRcs00xKeLbABXte
8/9nxV93CeC6JSCGqtuwxGvZIlFRYamE5lXZA+j4xZUPHmshKs4ilo1LFp1WcP1/xuKGbBu7inlk
/Y1dJc/2uFWG/JQ2SDBcPG4th4rXATiaOs8h6zdLaebkzt/Ro7Q6p+aWfbyaN6G5ZyGjBTOzM4ci
lQd0bU5vWo9c4a8+2GAmiFnjlzGufHM0NtZO7YwMmz0Gh2u+sxSCAUPlK2m2BJJeveUzYvYcCtgB
TNfaiskE5V3y0iuRdoG/0BesjwsWgAnpkxVBW6+yuxSy2ElBSXbJS1L0iXL4Px+U0E1/qBUXbq4R
b0WxSSsU7tuWTnRhWx2jFm+rp84o7Gb8rksbbcAvATOQ6CreqXHmd5bv5LCLa7vgxUUv80UIF9O9
sAV9Fu+JEpE0ScWnASdCe2cb3VvLUXsvMYeab2n7thFZI9Oax8ShzXFqaJcQgPTMNli/RG+jxUb6
Z//GODRSCfvCvZ5+od9fgvM95q9BvjBS+otf9jxaM/ZyCDdhDHInmZ/14asdviqGrtkHqvh+9ilL
H1jFRv9tCgvzLdO2rF21ftv8YOAx1aQrNuVau8FSVAnrzcYvLM8mdT7FKkib6+09YnRQXFbZcP7L
z+GLZgVhsRt/CV2CLh0oNTVQkoslE7cvxfpawVwLTSun6xOtE4I7CxBpq6+Ufp9xIFy2EldxdzGx
LkQPLXvrBytXV78RDe0t7XENzgv/EvuXc2VF5RYAUyc7cbEj8A6NBLtDYTHP5e80iaP6oCcQAYyg
nW3+6qbrNyIfPzoD0g7VfbSL650u7RTfHZflrnCoHsIw0202GChbDSp+qVOD3zHdPJtAfLXtINgh
5gDg2Sc8y5Crm0vxJZWujLsyR1UWZWh1msP1S9G4dQP6ntKAs3kz25CmpO1JmrK35WDh9jbKi8Tc
vAv9BOyQl8NCjm+dcGnHS4G9dY8Dr0DpEblKAR5jl/6sFxT9KFqZreVLYDcqQ4+Mho691IaTKE5m
GSwLIGuqR1Y94BdUs+cyjFzeFTKuZE6B51G4+v6jj96q+j3OPosVXiN0AqOF8zQ+Eh57nTm9JLbX
kRFYEyVtGdzYMaWrg+ggtdMeevgWLYuViKt7MgIds2UXbulmZHbDstzfpUwsgEh2Li9p3yqgdtFF
O7wwT4Z2KM4TltMhjbitCpgZmrv7De7os04+TdsmR8FSlrW6NH4CmcPrylBX4tn62jqFzPhn/3/M
bQCQ9jcGWnVjaCcWJqa0vzP5hvTE//zoxAC64eIqM9K2iNYwmIZUSBSGUY1cbEJW8T+oT14qFuh0
rA1L3islQRiDkiU2YAr2E6GutSlIryEp/up3lR/7C2cr0uhL3ZL7SQJDIL0cLkt61PkpUs4edKn8
Dp3IO/qcluszDTON06N2zrRzrZ17WyGVJ58M/4R3MC8ORrE3Qlch3kTpA9wzNpQtS/cCo5rlI8PL
D5zXXsW+4FCd/020b2leDs6SqPwDNKlfA6lbyV8z35UYLuEchXYZQjMQ+Qn77arE/AdEN6jcXtmN
MLV8B9KZKxkONcHfnQlLTAqOqT4fEILPueiU3ZQ1gPBpQOBWNlFhpXYHFyLZT8wTxQGH4W+0nx5b
rG7skSKk5HiC00rgn3aD4OivncBAnteMec26a1heUCWcTgKYW1ewTWws0VeefMrZx3cyDxAbMtpv
p3IbnDiO3FSqN8kTYpepbaALgtXqSEBNOMFUdUxxp/ChLjkSGP25D44BCKFyS2rHK3ftxC/HnYy6
5xeDaT/ZKrS5axhsDw/d6+gLR8rMI7gswvJfdb5rGQpWPGkvusB7HlnIvYzu/07/QG144eEVqhaI
QXICFBkL9gw+deWAw+H37GUT00/89em7SJ5teJdhTng0gAc+iT9riHRDpRytEM8QbWA2chZwX3iL
YFg+oZgdX/HlbvNXG/YbYA7aWyndG9yO0sVh9y+EEzYVOBwsW4arCqj5qS8YLvt4X//ELaN4r2hb
gkP5P7DRbbxN6y3QaEuzwk3PrW0vDgeZ3zDJ5OLklydZOgUAy5kWnIFrSss4OqfVSSyOwuwwipv8
LFWuP+cOJdNfpFFeThXGvFhOuEMGncuy4Nu7u4CNpAWp8Hhg2husB4v7MRGVttv8+6c1+9m0zfXK
iylfWuEMqWRNLQewgthPo0b5LZIvenr+/o710zfVhrJnoj2RnxzbgJ5M8lS0fPX2qh+N8BYVH5r4
2Ymf6fgV8Q7biaV1bPE4zEmOFeWG94GlEY1OLrx3I4mtFZO/TXl/vHGwbHC8fyb1Z6d9ieXXgj1E
jnpR+4GSDuMjVe/8uO2J5s6rZKfmTkAPUqTHuOnZCYRrLopYMGEgA25eh9qmDimBODPLwNGhHfzu
WKSnmpIAwBHLoGmXWnLsDtlPClW3IKsUwipn7qajTB3JVzOiermBsdfN4+Ko9FMqtU9X/GbU/dKS
FTfod9Y5MEgJkFalHKw165WlIdtjDfNa0BxQbKhhX3CArGM40KC7PHAr//5CEirA9zG+PB55xhjI
IUTaRLsFUstNTG8WLVe9HZbC8E6psh/fgdhrXLy5iewT4wmgNaru/ryoN7W43iLH8D+14g2r8zhV
vX9j0kWzUMJJkJ3309GdiuyvI/u3Iotj4aciq6p7vTm08bFQDxeC2Fb5Ii2xEXA//uTl5B9jFymc
huEtpnqXT1nxCMw78E6/2Y/MAduJ33lCv7L/Z1PYBMdhMEVq4dcAyxzbNRBsoTrEOHasKXjADrTv
LF4perdFlhc6Klw+onE7tpEwo/2dMu7KueFdy/IWCfe4ehjpM589VeXRK4/oRsyBpuT3P8HfZrfq
p4DbQr+wS/PucRA2rk1x4Qk0m9s4Yo6JvBdqtzAd9pgBAm59BacX0iHgYDhl/cJnOjkPfz7nYXvD
/FxWTyrSYvyeju/BEV9YPVzEYcJEMAs36s88nXu11Y27yKRu5A4aca82vr/k2+CEV1HapuSt/kb5
37H4HszPwe6EQy1MAJGugoO6KwtH8TjIbySaajihpgU6bXiAOGbAuJpFEoSguVY7fwo9imalllDL
D92lDt7vtcqpAvlLZeJ6SeZC75Zqt1wemCIp8jLX4GhsJZkn/e7zChr/7n3wMnX+GTW9sEPBd57J
JjXkKadFJfTuze3TsIYwnXWbTtlAfVjRlFLAZIMyDd19zhvZXszN/JjNDoTmveERfuf/ks7+YeKm
fKf6y5+I5lBWqZSzmSLplNOFQzE7iJIVQSOcTZo9f03tLBkJ61liZRO1AwBMyfeUUBsOyRucQ/lU
yCdCuCEH3Oyjbt7aiLYlNdlT6s2J9rGQZsvC2tgHQoaDYeZ8OzzZU8/hL+O+qcMj6T+gzfzUTpkW
jUvH/xI6jM35Ehhw2XRQY307fLLGUyuLGTVn2SZe8pkUTxAEJUIU6UGS2pqECsvinS7shJHUG8sf
t1oOpcjFcJeDMO2i5YuOTPfg+/DHLDx/ppSKv8Dvq6IytCe5El1J0aGzx9l6nsouJrZFy0pZWNZ2
8rJQ7d2RR0ufyvhVBn/DYvHHKyUhmilpsEj0bUwyDSZa+8ZId3xOJVEu56BzGhgeCcKl5kdE3uzi
cyiy4LBmxTEpDpm4P7wrzQ4fIwMSaSUTmwlWn66pn2flcfAPrcHJUv7BHiFUKI1t0jgjR270NiZC
NCLfAo2qA1XSMb6OjzPrP39qMlvcOzXCNIAB+dwU1MCXw0PrsIXfyceruB2Nq7cgKrI+IVqjVq4c
phh4vQ/oMWq7NttVXL4xbJ451v0Kf34Zp/aztKVwE8asw4JJN75z7FawjEXinbsIQd6hrzlVWtQD
f5mqEtssy65UK3/GI2az/RPf+SULb967kc+j4BxIk4JSuufVM5Xexvg9Ht/FZhWDa42wHbpqwEFz
OPcHjJlTjPhdpvZfLEW0AMLSdQJv6zicLdl3cR7xxRVWHrGcxhY6X96X5z3cgbG8en4lF8281AVg
wWsFCkp0m7u30oF0CvQiJurqaG5EE6LKOjLXy2VfHOK1dKa+HZGjWXE6YhN5xwrTT8Wfhe8t7r9T
818xTV6vvJuYWNIyHR9R+oiGmzFeou6sTJM5S2XkpxP1p5Eia/uZdqCkTmFR8C9KdWn7a7DgfJQr
l4hZvXwht/Maz4N+quLTEM1fBkHRM3wOPfjOo6+O3Gb/2vnD5M6h4QH8nXoHoT8uVqS7DP0kxafi
M1bfycwmaHmN+yu83r+Nak/05dtJjLvYXNs3nKH9xi+Jpy5bJ/wbd5OXWQmPg7z/+7d/TVoLnXaB
RMb0YfU4kSIuJzuPdjNWJ3Im9QciOP81YcqsFVM2Nn8J26XwMGtcSYN4s2MKoaKBZ1JIOmw7hDtR
2OHZ49i0WjCQS8TVYKySeG2Ua79a/xbJSYYE7a2yw+ppim9+8KGyskze33zho19k/rMLP8jZi0ee
0mFx4CndQ55Kdl1okwBSKU4nizZfk85kZz3zp6re5jo0NhuxUwQnEmxBP0/KFfXXpW9F+pagmRbh
d9mes//1C4k1WvzWLXOPRdjorFF1W9XtIGz0u77fmeX0nCA2YK3kCoaNG86cONwJPTBxzG/HQjkL
xgVrjL2yXsztiE0ujptf/NeZ3/H971+8iGG7ln66wQxqmIisrF8niMCp5GcWQ2u4I7ZIR0N2MZv8
qnXVbL/7muk3qXtI2VvJYQPB38tJXs5iJG98ieQplxeW12Ij5DxhjrCoqk03OLARC95mP2zE7SL8
cRN3s+XMW3bTsfNPmOhjm7cdY7B2I2snKBB9u0SXMCvfEzhTyZPSCwwECDXb2c8BjKiOdu3oxfPd
sKdG5ryAxXmFxNd0b7L2HrPgMd90CvHSOoFPku1iJl2D7VXTbZFN32tYs+kjIe5nDp9e7z2RsEHo
Fwb6/MsrQO352lPW3IKE7j+ax9xD6czbT90bKFb6U8mfpv0SP7FKcS/4U76MmWYaVbjoeXhzDJk9
I/KsV9G88nCmK+LDiZ2mcvQSympuJk9a2NGqrZwoXBLOgG8uLWXGeAZPiIvAdjM9y0xKp7gIne9G
sOp6H8/PUWCRsjcQpkh0WDhHLdvuCF6UC3u/QTRQ6xtXRt/O1nc4MtSvhgMjYkM8hdJ/hCdTPRsr
rf7Mwo/evme8Ymrb//QfSbxYB/kSqh4ZisC/eIlLi4GURzfZN3z9PSLx1hyCE3217JaDT2pdTXX7
1u0SAFA7qFvBa1cqNmu7AJQdcheCoJSp+JGy9et4bNINyQYgohylr2zYs7O3oDkzYdg4MdJuIvzy
k/VnbSdgeLYMGcTe2hxA7UZzITuGwZmWcuFBoscdXAMFWuk/dHSVMsCC2G7m88J31RcZMDuqP5ue
3OSmTm3f2AQffnTTjNvAPiWVxEDNJbin2HLSOXJuivUxbk0qHsIqZAmQ00lfAi7uqyOUtmJRSIOd
/vOi53AW2Z9DAqdFkDpy7OgEbdfSg313OIi+KaazYMH2ePSPgbRvX27THfKlRL2wh2i/l+NDpB1C
/WhosCJO1rUbJtdjGEyuR8bDxonYWNWd5PjkE5/hcYZXTXE1W/v+2hCLTP/SrY0vtT2oTz16d+37
nZbJxMB/oUSXaMfz7NqTXeEL1DayuS0xnXF8GBQnw92KbC07suapVxr4d3IFP+P0gRm7WE4AS1YK
rXpW+4vBRONIGZcuse4wwQo4ruYMabAAbpvehmvSGiRiKY3ufmn9McDAF+f6bDp32wh7yQ9GqONs
/PLJNjQ3qblBewCIWo43wmwCUVOgm2RWrFI2KN9JqmuMcIr1iKn8BLE+Tg68wqbDoxw9murZak9R
etsPy99mXZsfZ1TsiLWO6BeNDcQ8Vopvq1XQLNNs3p+rflo0efpEuheGqfJk5EzRtiIvBuuR6PYf
6WVWQgSVY7HZ6KortS4Pk+DtNfK8GS30sr384TG5kj5QNDLL5trlNFx0X9u/pXFlomrqp8151LY0
YwZ+4H3ObxtQohzYX2v0mZS7KfuzROTj265Df4oawhojYSi391akpVG0p0g+1NXeU6kQ/ZYX1fcM
4qW+5WAX/LwhVI2fjF+7LZdDJyEA/xMZAek8Sjdhds4Z2UiOolyu147rLiAUV0ix2U0z6Ubdv1Bs
k1hV9v3M+n0ESRSahLXVUfCNFu0UfeIUOk00cm+C5JkzO+S6azJsCxfCkqYZVHrSSLNhzXLWmckH
3uYZwUHT0dOd9HM5guOMSe0OkbSK4zlZtfzhE+w3zzXzm+FnpTj9g1B+LS6Jerv2zugDOWXQzpDq
4yn8YYK8aHf85DxrleAoPaBNyIn+Z8zCZ4KRRb9o0W30y2fHh6KDZOB0zNSyfZUda//cdpdqoTHv
I4yj85vZ9p1DzVyZ+ouOlk2RJRriJESA8ElAdYmHIFfcvTQL94l+KqcWFTWn/6SMQod1li9344uL
kUMYgVdeWtobtgVl0ksArNPwtmp8kDa/BmTmit1rH4x7yeSjz+rB8jUKSt/5rS9uIci04habV4OJ
OrpvcN4p5OYldlEqgnXoGNLmPvFS0nOm2Pd/KdLZ8XOUH0gokSlY0T9JtCr2QSugADCXhNmildZg
4BhCkIWS33la4o0gQNOmK/mU6huhP5Tl0r+RZA2ZNLG64URVztk7Dkx1MRLLiwTBHAkSdBMIJjkU
ZY6lvW5nmmbLdK4Nz864k2hV+3PBQzzdiCn/nR7YMOkwb1qd9OxUfRegQyPdde+RWLX3KPgiqQAp
ppXOcFJFt6i440AZi7sBCsUGfhd6t0i51szCNavNqaQ5YbsVxQmxL+JXxwfNFXcB3ljrglbQ0jJc
zECdUmVOHBOU37hbYkahutRmbrottL0YHxj/ozFPGeUA4fofKEHqJlACx3E4Kc2hh58FiCs6wIBA
4ksl1MspcyKrgfqzmIF5uiEWKI6ZcOhmLCv2pb+vK1flGj46laXXU38pBPe3Sv8BU6Rtkdh2SRxo
R7rKeNdoHZ8G5YNb2hh+zzw755FeO+ZbPmC33v4yqhiUkclj5EGfm0xertj/SuUhClb1Wf71tPdQ
mPO6S12hdYnHHKrMrVEU2634o74hWCN/rNeKee3ia8HhQoBxr+Rvi0XBBaC/WawTiVoIr3u6C+pz
ZvHToAG5FpYxewuT0tiTJZmH7MeJSKVFNPwmOiEKQ8II43wPQOSPH3a13A88FQWC5JPIAfAqFEw8
3u7TfjYtV7wHc2+JYs+jW6S8ppHmWuKcCcVN7250fQT52u0ygLWwPv2zRMkpyHWzTZskXBS+JQf0
/ZZ9xXJi3fXrazDPspOUn4v54beCRiMgUTeswGgE6PnUCKC1orle6/KYllUXMXENaqjfsZES5mBz
PYiywKm5LmZQVyZ1nOYt9dvEKbMU+wsOQQjOaMMMsPyPQZoLO5yIyXCw0icX+8ib9lR4fChrzuoV
94OhXO+w+x1Xs9etki5Gw479sAJx8MkmsxIW7sBE3nflwtUL14cUJbp56SbjUn1ZrpodpOGAC/0i
5Nc8uiXmTWdYN6lZhXHfCu6IEAPGTEm3noqcwSvRWAPIqr3Vb59e+unByrYmY2Bn7QGkZ50zsMw3
r35jBGxw2nafxweNaRwWs/iYqAcjOnIFCWwKSNwY6DxXOknFXY3AN3S4MeBlUdwU407hiOUOdXdi
rayjGU4cyQn4X2wKffMglSYNrKWpi2THUjytrEZb08Vq9E1KGpwna8a50wkoqxP+tn3CJxLemNbc
953NOxYT7iKlXAF6k+6K7NDlHOiakRwwdtbU9ejrhcBDh/H9uq7XP+Xm38WFXzjkVGIOMeFCLze5
8Tkan+KSisdEbWJf80MOxDNCEPzXM6J+ydViXI4vxuCHnhjIniOLC2/Egyl1CEGW/hCCC8wb1RSG
GULe4tc6PvdXIZ0faFSDr5/rHK1fO+rdMLgJnY3MiNA6eM73SdcX61PRfzfDVzx8FdJHwtioKC+n
fzAaqsqBBlf221NnYUGLNeIxWwpUgL3BUf0WpvAG59ECZHesrNpw5dU4NYjUrbtTle3vvLv2CG46
ejj71HqCPgUZEt75OeJygg6B7DQ5K64ra2Bo/j90aKI4rTp8dFo8gM1LadyegD8iz/U/eule949B
e2raM9afWf5m1s/Of/rrpgGguTtIza4rEXU4xuAK5Hr0G3n0h9S/v4AlfT1NQhepDapEB1XCudlE
2sGF8lDOjv3s6Al0lo6BeIyEg7zsjbVorCdnbTtPbnJ9aBweagCO+nZ6qPHbpxnIbI2gMRM5rT+3
ASDKzZp/sq9hxu2zaG/EbtrvVGTv6ta2Y5BIkG8Eq+0s/i2zWfiEU09mdfBr5EkEqKiDg76wSm9y
XScEL2p3Df7fkYqljyHPpmuIzBDZEH3dbp+kXEBZzV2maP9DyZ7IIVtxu8MY2Zj4vw5DcVJwEEun
V3juEENuqvxN1Z+i/9SUO6ia7Xxet+cyOKVA50XiwdBXZWWbK04z2ymsyrQ9Mm98ICiD/v6diQ4n
M+5qOGbOCgl97RTVx9VK03Yz7udzbrTmfDVwiMinhxMNxK+/hEOMbAqHqLPFdJGdAcaWCSUcFIxY
8kqfWy9WJ1x0abFlcABsIN/lz74hYSZtkg1bKwWdhU0PyG8ijHIynB7pbErYBshAYVmNwMOrPw1r
T18EJcIMbB5JrnxG7eugYLjm/cZqMtn5cwoOZcgiimXkic0Pn15/1zPm612IFhl3F7Yi9gwnI9VH
Cq/9/d/8xTlCWwDCVP+q2zze1KBlK8Bc12bgdHNRtHMRnU1iW8WxKQ5zqyzm+urXwJn50NyPFf8T
DqWw98V9p8wz8RD4BwHWQbqrua94u6rbS9qhXsEuiTMXZCWeBmHgA2wVkK6IMQXcu2VPVvwqDBcB
d56lLtGXYWA2T+jyUXU4aslch3AsHPnn/2hSU6TmqAeLIyMQcE8G6L1mma9bJzBO5FML9QgQajay
AuSJ4AKuLXYzc3dd/noxchCKCYxe/hzXdb7WlXW1wt1SVo9BfYxODg1k9lSUR5A+yXnUyrwKTjMY
HCcF2n3lX/WlAooeV8muNt2YNPPrqHjHlHKjeu6Si3eKmtVsWIxPR+NyiR2itFLy9ngff2BJecE9
e/26e6TXPJdP4guB5d6FpoGuWXbFFE67OzbWrzUyMlYS2ln+hXFdlpP8SYeJ+zp4r2OcH4v8OBJo
Y3cIpQQysBVim1oEsI+eZOyAzZDLSYk/s2WwWIVk9bQKSagFUUlAoUzQtCYKLfsfkfdRSVtTWdTG
pzFFE7+AXQO6TuKdcNAtqizFPyBInrj1JSZ2VLgos/DodGJYyBuZJAVGk97xXg50tt8bJpPQelME
p8g/Lg2XR38ScrhYe9EUCpvW9jrtzI1KIh6BxKaW790iLr+a8ov/PpSz5FEq966kinPVhEvE4146
irboHysZASZrYkugMdgRn9xwSSZGHFVbY8GoCNw7LAHZGrC6zblYzGZbH4uhsEvkeW4zkoLns2A4
wU3kd/BaLDQu+xZjJep7PJHIeI5kvNFEkFwaDgl5bpGl+DlNLklBjubqFgt+ER8MVXaQaV9yCsnd
cVI/77XhP9IUT9xy50oMpTwMYCKj0LlAvWfcJAYUvG1bI52EbLAdYO0R3p2Xkv3+BLVFCQO2GsAW
bIA22i5eJioKMO7FNIJk1v77CO7L63tmS9W17M6ef1QZToxsTZZE9TTCsvVjDiu6HflKfjBIq5C8
sHfT4huk7Tq71Mqp8CcLtErC/+7L9xoXXfzYM+8w5nUxJ/ubhh/J7J21o9Q8Y+E2wBY2zgnpnWM7
cCKB238y6ote3moG8qcZHo51UL+HNJbTzyj91JNPjRtw+S4hVJj7laOp28ai1fM5SB90BHGS010h
6nRo7KyelMm6D3vDTQI3D1zYRBqRWhsO+ppY3ZyTjfW3lSbIpkYGWyDzs7Foi4wrKbgJ4WMY9gZJ
Eh9H5c8lIVMPKVCB5uC9edG+V91Nvxb4cn7QCgmdDRdCI4hPWtO/HUGqB7ekuHg/p8MZP6v9AU1X
0V34lOhrC5N7NjVSws151k5sjtRfxz5x9BVR+1hcIpYUZ0z4rNXsOLxlzrn+jATn920CS5qTLdWQ
kI0J9/INDqqXnXy2MR24abbdS5t2/hfMnKo4lH97gy8YUBOMnGvF7zDDHgZ0mV6YSvyHvOJPVI52
mNSCztuJ4Wbwz2l+HcJbnd911fKDRfQBgZOSNZqFADjGlRN9Z///wPIsmbxa/wcsrwIehksS6l6z
VmfzV7ivux0NY5AvR9BVxxkjsNmc6sbYL8xiUmUWRDfqFUdsBnf9vDIPtBsF8QQWGOKgof5HHOzs
pPrSGLr3H0Px1kGiTG8ZAqJwkQbHbJFOleq9nBz74VTVl1K9ROWtA9HKhnsurtiWV8ZKiKYKS7eM
d0o1vSCVzklLErrzhL5StFN9lwz2sPzTt+LLTMs8XGhzcLPSaeDduqLM+ceIPWLgEn8HiR5DBMmC
MLvB6f1HbvWZF7yiKZy4HZlSUMemRe/4L/4w6ZXt1Zedlu/G8Mw/2WHD5AjvnXQhaBq8bBQBDaKb
5H0Y38fk3dCfdfPsx0c63BQkfw4BHmgZsrn2xHVZrGVoGeFWRNK118ddvCg1Mrd2/UVSrVgw5mWY
5+G3NwghrEti4fqad0RtI8+8pd6DULrqf2TeR2J8tpwGvkrGzi8gwhtf3WAP1aAb5ttsfmlj7hN7
X3Ph4o+tO6huBcFI3lTrf9/e+KlSBv8XffTth47R1fvQ60+1+8hm73HxphG8fmsGmC24J2bKDuZ0
deTuyYexmYsid7EP6jTqd1t819VX7H++/D0X+pu0ZOuir/5g8smFJMAy1l4V/1qpJwJB+kH1TsFX
SL4wAVQutttg8pMtg86izMLTaqX8hEu8+QnUUsMnMtuN4YRaGhnvkw2jpnsKg7mdOiAoKdbiCMMF
GlsyHd1pkiMs84g5dG5XzdJYcP8hB0h2cAkhgkwHVH+pmC49PO1nUPO3v3UurXP8ftIylYyPuDhf
lf/H1HkuuYp12faFkgiE5y8gg5BXKt0fIt3BG+Hh6e9AWd19Iyq+rtNVdSorE232mmvOMetlp660
hosCdUbb/N+OXa9Wb5+SIZBr3ce/amk01IUrnUBWaJnoNbjScBBHxz+zsWByQRSkoyzv5xSOwn2R
L7KzYbRI0YbamZB3VOnEjANzEH7RvGrDe6jyvf+uxh8p+FcH/4Lgn46vtNhxekAOrhhktO0dSZLW
k4xqYoylwky3vGefiY1rs2z+szlzkizybZi5dPLJmF9LOxgPvnEcuJWEl4gA3XAtuNE5ADTurAla
lt476GnsYu5bfyRVYDP4ytFl71NJSpP1Il1Fh36Jx45pkK94VpUD1puGC9odFcHEL4weDGgKUP1b
0gNgKjHVGUjamaUz5vBGb21mGzW6LYxbKL+087t90LhVfEf1NyFa/Y2mjK5Zqji9KUx5jt+rxUGR
8MGiRXOPXw5E14F56quktWC0VoT29f2YHLFZQbZT1OPYnXKutSV9PuG2vm/NcSvq2y7xJskDuhA5
17rxFNj+ThzMrrGFcJFBz+hnEaxRQ0Ues6WFrQAbWGz/NDCOxksbn3PVpoa70CkH2EY6xM1Z88Ec
ZbronRCkeuuMG0aPXkafrDU/Wtv8cc58skCqdNHpDgLb+sM+EObMfzNzjUHkfdeNH3f/U+SaVW8G
TBerqf8MxQ9TfhfbNxiKYMRC9Tksrn1zblgszYBaw3saOzmREr+OlzqAMm3LE2HBnCKV+8sP7b6b
pl3/mzp3e0XGdlbMHn5QEr4oZj3YFTqV7suJVVe5Vbp3875OY1pfD/qcddwXUWNF/bO4WPVY/vSz
EJ87gLO8mvJdU3lqvk1ZvezBSmKSYC25fi2IhQLcjGnO5OAf44+m/srhoscYwX97GG3xAahxhfga
nXLi0Rp2tiM42NNaMvaFcWww/c5uqOWpjLcsdAWwG6Hdl/uOK4vLpxPIvJp766UvrPoVr5QB7D/W
TPVCsKfQLmTlg58gvvjWEmakElnMWIxT61MSzeo776hQWSXNeg324nKhNw3wequSU8vyiyvYAtvs
2tEjZvJNyVadUFKxFiwZ+c1WF4eapmkfh8+htrnF7IbQu/MlzqEtVGyDtPOV0pRoS31U2bJGgYg0
u2jlbN/3e3zcnL3a/p4cMk7g5CB2e64eKFyZXeHYlt0oYE/izrUrKxMLEOJovV5o62RplKt6XfW4
fNzU0ZtZbLEKq0jcrnY7A1cbiEMMqQGdKSgSsDLcjRMFuwrQONVTyDKOGfxm1StOgH4+5akMSwie
Djtng1eLrmVMNNh0fx4+3rIj7wGcB8A4Phqe5xY0WjejjPndy4fNT4/Wm5dFjv5PmmjYSiwVbAeh
hJZVscDs4P5sjORctKdAOdbREfrqs9i9BCTgvtrxAjXFaH9YrP0d2NhDxc6pS7tBmRvmBok6W6fG
ujTWTDR3Xh04Y7TkGqVXSDvyt9k4/1fuxEF76ZuT6kItovQpBnqyVYrtmavrMLcEYFVEgf3pLYlo
4jQ7HsgQBpAoWnX/7zzbG/SdgmcIFnG5ZKFpqFtMzdD3YLAk1ZU+vCw59/ijrDNwnXx6My55c8Sx
bELHGXYbIpPKqQ8pfLCz+iBzMzSYuM+4eSISaP7prd6gNbEho8NuzTd6gdDF9J+7P/gv4EXz62mL
ve91N/mvufZmLe7fivIjve2W6XTMmdnOUKsl8RRCWXnNlBcEYFLNmD3vLUKOPdl/XNPecEeqszJb
YgKg18J6GoKkrDJZptNzsUHTLrm6MTig6YigdJw0/tSMt76Gy9cxObmr9Dmpd/qc/rDMwCm5uGzK
6kUhCAy5b1r5dN7xMt9VOOGB4o5eHRDr2HYLF8vpHe6P9bTomr6UY2AId4LNHptOUE5luTWGmalc
U8hFc2dP2vPWtfwN+gZsxH6v0xLl77OXOnYdfrK8Hqgh/ieQ80AyG+fJ0iZc1J3q9FxPzp0+NKE4
tO1aPRsg/ChOTO1Rn/nSBhkqdLUabWUOL9e1Cwnsqc6SXEwSAsRzOyk1YDS9bRUa5APamDfZcWML
qIT3m/gaJ9ZTm0nCQp5COl0t3Tjfi0tnnIG4BZaLSSHp3ruNsFzo5/VgpSr+Dr7fwxYrhyq7g2/n
jRUIG0HaVHxQlPU3C5T1QxTCfqGx1cJ76aAVLUk2C+aShQxZIz88gMJaCyxn5s0iOwqOAOldrWYp
V5Bc2JuJbd1bV11KUDwt09bCg8Jzlp/a4FItkVbWwudpsFr5ylc1xc8QoksMcTq1Bxc2l1l/DpUj
O1iYnMdO2YMmSefQk9jsG2uNTqzfacIms6RUS1ZLub9kk0CIkmXCgnw/D3iyTdAAlq86M+pSXoeL
2VQTJ5v/NdVI+lzNQHBy8dXIn1r6paofgOMJn/Cl0EOGRwEu7OO7dO+Yb/DNPDaTvsM+9iMDTkYc
ZXyjZ6yzLrr+zP25is+jdGiIGR8WpJ+3wTpp998Gbj1bc4Dy5jbf2j25H0pvq8cth1/jZKyPqrxX
/V257CwiSicIhexqiUVMr0m4DcKtEWyrB5w7VeY0DLx9wU4I4pJZyud2CL7rNS6nbIN3d2MRW3J5
DzFUSovdaVq//sbamXrDxUOu4z+PDE3OlpYHgR1TZqvjRckuVXNa1Iff099kFAgWX5D40NtDRiCL
/iMrWVtBc8QF1aDV5zvYU5Q96itBXkUs7fU1DdBq5Iq6OyuEnc3bVbF0u0IZqShS3vAqVCDmJDid
t3ru7ehxTFcpjnEpWJq22J51G1ePjGYqrAoGB51421wCTwyzdniIIkBym/V3HK5YDt6TFWl+June
Myj5KPc+qkbojOZnd//OJEum1MxupKNSnK3xYReCAlC3m9w8gUE87YJm7pWmmCpGpMSEx3KR4XDF
eBa/aBVB7Y+q+xTqL+27vz9L92dM9cFWp1KVk2y2ycREFDC/sCWj6OKxQOfn3J1T4vSi5yZg8Kya
NCEtD4Rn99CpdBJ0BH7wrEH/xueQgMzfx61tEj0qz359wYo3rJym83pEwXNIUWE7D0mL/B2AjZhs
x25uHFdgde+BnRfHwGeSAwt9+KByCwmIWAplZex+zfsGwsAqNmBH2OzF74tnrXhhNYEb53URf0Td
50L/olwJ+umhm7gRYwZY/sSR188mDSPFX7KWxg2NZ7DCk2QrYkzwtw6u9myttTiVX9MH/Fu3Vvc5
BDwD1hfhRQ8vC/Wiq5couw4Y6r9T86sYPpUEaNtSYLtXU3j/rCYXZSl027jzvqCobBYOXDgzxPSz
AtGssdjl+Jzusx/IoB/prCWvXN9NS7TR4nAlmpUjUEK7xqoVRGusWqqMi2ONeZ/u3WIFWknU1qO2
ToeNwcUxcJko6TtSgC621AWdCuDnycmx/6NpsqeUZ5om8EBomlSGnH/KDoytazBU5BtKn0X8NuzW
7yvMgXMwmZUHDi2ILCVkPP46ExsJaqo1Kb6zHEOfGZ5yvgLc7on6ajixXwBXUNqjuDWqneeZ8uXF
6QgbV9xPZy9UZnl7Ze/RrLLK5l/lWGsb/q+y3//80VYmfd1pG2TW0H6Jox0wpuQ/nyf/uCHO4SH0
R9ydTmrcMmsfaB7ZHJK4eTGvSTK6GmpmzE1uC/PDtbuPc51JIHhnLv8ySFZ0gGC+LDXDOoznTAT3
Jyp1DpuFsFb7uadHtnSBkJirJ/hkiE2BiaKhfQGlMnXVxWYhr7cLXkDmg+xF4p1Yy5pmZBHHoUr3
lBsSfwu3CXdMW01AlIFS3cA2w4amHO7tIQFP2B42/3RuX67/MN2zrGHzEnCVU9ZAHF9CIMJ0yj5s
+XTO4odgYcCuJTr8/MwbmCVpjr8e7z+OasoR9sxPgavaoK97/CHOn80IbfPun5T6YiTX1rz63a2l
UMjavzVMhP8zDv4v0zA2XcbVdmcmO2cV/pjB+oPJi64dD7tRlm1Vk/LPubBabjaKbTabOtuQZLc6
/O2PBWnNsD9s2mFekIKmTbkjv0w1DpS3MH/L+ne/m7kX4mzsGbTtL86d9iTFJ858jduH4i7y+czv
aFd5HDbWij9Freu7Wa2DjoGnV+OfAWPkivRlOZWCuvELyTAafhpKfREtL8Qafii9QbKE3MaMFz1L
Bz08FTWLvlFydVLRS75Di/tcO1kvZnoQBC1UdNbcAkCeR6HQZuZMzLdjWaYi7NAme830MqolZuCa
46CIzy03AfAp4rqO0kMx9rwXoz4l9eHPlQLOt5+uo36ZFNxOR3LDhDT1g0136un21/3FaoecD6sd
ur7u3ZzoEL3IPOP6q4qLP13oYFn3lo0FAYdfy1thcTzYttGtjXAd89lrVoUzpWsVRhMxgdDtBlcB
uLSL0assygvrs2wv7FH9QcTrza8o/pyWwAL4y32zaX2a1A6SDrn+pC6Olby3AyYokMkH30qz13Sc
NeO0vwRzSXeMt8UCZ2fvnsKxScRcN5Ml+9qOA3NDfIRLSbuugvPhSevCMTQXVUY80Pt1Zw/leJE6
6qNPesiwcej6nRZ61EZtUk8fuY8fiKKRW1wdBfyZ7Yq1LHsORt4709P2DXXtf6YNADxMG3jlWDxP
FShOq1ERMK7E/oh+t0T1MBBE17C+ieNL91tOS7n9UsWPaWkIx6csk6L2rvGF9YwRmEWJ+eH+xYTH
Bp0nw2slD0eB/yL0M82X4r/iDDswoCObWOLzxs9dQnsdJNz+997/NsFv/MtHWHTQ7PIvprmnYsri
Rk0X2XKwTEjPH/gVf576WBzkey3l3NvsxtiSll1M/8U3ZW0fd4fCrsB4NYArbbxbA5l+Evg2aTWC
/awYgTPELut2xykl+g9e5e8YL4/8kuHlkV+YTxQYD7+T/q2aX5PT1WcQNzZBEeE55QPW7ZRwV/q7
YqX4K7FeG14b4mHe8/D16jI5DdSfrhRjA4dXhfZBVzFECWCCEgrGGhYQdmY/tF5PGDWqaV/nx2o8
vq5xaOBuIleFwDvRW/Z89/dPVXPvRXNQiuVM7F+hlPUY9qYZv6iFYH03KQ0Vr774hjkY/HJABRz3
FIYmVjZO+GuObyBcRhy32jmNHcDnOFi/9eTrbrwL0mvF3wuCsQBTdlERI27vFp7EEjv/slkyZ6Al
7xCa+TlXU6FOZLnML/a1yo1XFQEERVxLXLJOcnmm5ONuXlFmzWO7bIarb167+/Obd3ZIBQrPjNBU
qMvytsFrdBN+OzuyuY1h5GrrbWask52senJN5nlfivtSQKEDLE1+3H1SEyHv4lQsl83X3XzROH46
vjUXLmUnQ55vlCyYy6++mEm/uuLW1AoUjkiRXEHbnoV3oWc8NgnsOipqFlpLsBGVtQQ3zCa128sb
WV8iwNtPQ5HLzWjI5RIoiqLaEY2vWIOOAsjbdb9grkqHXC+bAtLU5vfS92c9Oadkuqjb4+mQXaYg
k5IJYZ3xqCG1BJw+yqFk/AI/3BzgfanTTPsNMGVO/W/OQx/8FuHPYIWYFC84ZLtXMdhGCt46W5Dd
Bm7cw7yLSRqUHQOAejldmCWAY5z430QhY33Qlb1BtMTKX3+T2y+lO/ua041kV+cWvLPl2WId8G6m
zL5ETl/RucU/wvoex48muD5jFhQF6yK+/3HIgEW0bi5t+vumvbv+5s6Xb/26UueaIHQfv+MvpvQH
ca+zZC45NhMg28wf6Z0e2UV8NmlrsE0bJPgWiBxMuz2LKPaPOO/BtiFP6is2jZq5/EuzKB+1svK8
4ZRAiBMp3FpllQXgi9tM5Ri2Eh7NHcI3oZu+PvnZCfvLRKXF4e/qm3O9H5cgavkU0wIUfKYo+JZ+
P/fSWZLOTXXGSY1WvwpWpr78sYtxh6EXkwvyq7khOhh6eU6TNhtkT5C9Md+3+j7XMKZNHEHi94jc
gi/qX9lit6AUxlNhvPOpAds99eem54Z5/iFIytlGgFTdL9D7kLcwmIPwYpOGY+aMkjLI1xBqLOiA
w0Sg4daCL11JIxLAO8Wd5cUHyBS28KAKv62Xo+gpz8/R8iuZtgpQU2nVrBCUlS+0XJh4VeKJtf1U
yLUZVgsWUC3W+XLuvGRjzEYqhlw7uSQrHOpQJs1WYLOH1s00PKnaCncLJI+WBbYU7aoayyGFYVyp
rCezkXQ1azpxmSgMnBRGkUexAjII5fIp1wZFbBYYRgW7kY/WL4XY+DwWBKzxg0zSBm+Gclr/0tbX
DvqqgynPi8lK2neeTmrkCvKH8gdukT9hAD1g7btZyxSZP5qrBtbpHwEF3IDF98wY7ZIjuYpv9K/h
GYXeRoARwmGLvRDTrERzwRqXR7JXpGPP9pWcGsx3HooRkuR5ACiTccOab2+qBHR12UvUqZ2UOS14
SnuvRWT1inoHA83YZ5iORlbbR43EcXnSmBsOaue2Oa/aDQojmvYfJ5r7CTIg2w9uLGuBSAMIVZQP
yHbk9+v1RBFTsmzhMQHUwVG9lMOjz+Y8203VjgVJO57y+kIiBZei6lGbOKlvayZRXE7LPw35r8In
BwYTExC+618KiKryZyp+zeIXIn+vf1Oq/FQk5thIJWUTmAdJrPs2J8yAa1tF7oNsbLXsRJOcHfG8
VwR8vKgW6sivpLa+kDpq2z2McqG2cOno8//3P4SLmi7VYQlBFp6drNFmCuAIGFkCfa9eNTA3tXMW
eW8RPpvBuxfeMHgGxpzCMwcvGpyMx3q41cK1ma744BaHrt6H6q6ZPLUjYecmeA4UdOM388ij4USA
JUSSmm6RUkLu9MWvaMPHfu+Sj4Zle/8phJ+L9MNMPzqWAVAQXNPY3K09/V+C9aCwtvl6aN6S4K1U
XmCOmV9l8GUCbqBna6Au7lb6t8H5aPtPqWd5z9v3I88+5PatVF8SgpjG5c79ntMfN9+V9OcfN0AN
tnADdOI6j0dAfacLI4ufF9nDndUDjrlyFMEEHtm9yf/XAdxh5jHWMznLPtPwiGPuj8khA7yA7cLL
qXfl3k3ozlltECC9Vt+Sv+61fao6A/kHfd6sBPr236Zqeek4gQpn9Piv/wIkYpfdUU+osXQmFQvk
YXjU51K8S+6X+lxyvwRVlBhu+AVagaoA4Vv/tO22FY6sLpVppVGmZOUWFwVnsmsHKN8frkyd/g9X
FqfbUljGuBYSstcb3Mx3LjGPFiqeOtleBuoPoET+qtXcUd/H3Ap0CBihrUfF959fWqJWkMDuYA6Z
HDFQJCgzx5L/kvaYELAh1z7XY4yxh4jIi4Mk4rwTAAvHTsACNHLwz4G4wf8hPgBghjQDwCSqW0y8
6pjwLPQAnYDFY1URyGuBKjcW0nR7Nse6OUgKOcDdJHpp5LEPyzaenFo+5lVKkNKdXnpUed+oJBJh
Dsx8dRGYm7jJUEWBfPprSuFKL0UkkVyNvCKUM4NjsdATeaE207KWV0r6EjevZfze6R9i+XkvPwPr
mW3hfa3Xdsx5GK15VzHxsoZNwQCOa5Ppdin/q9ovLfrsM57tt1a48eJpzgEfUcN+UvUuiou8pkBb
W2mfC9+Ns6Oen2k9mo4s00v+cJX+MxExk7z//8+vIJ1CjomV+D8c/2CgR8tKg3m6TLJtYHjj2sA+
qM89SfJDkblPrvRQZFR/u9f2lFQx1POahxj9N62LNg93wALKWBn8yURiYlMWq6FxMMefVVfm+BNc
iXh3vmotKPmi6Wk3XDYECrpnLpuRsSruawCG/LaqU4TvTUxT4bzIBlaoi57c85zNi2xYtJ08f5RU
7b+PUrgjnarlNPW44LjJsZH/1G5VBIp67aNeRqvRC5fRkY9sGG4Wo4uDMbQug3YuGgB8Z0zQyJfm
Z7YgzLsXbrV+M83XaFwB3W+M4agqJT1wc09aiXNs2oxvofZWJx/6+DGGBCHpAufdF96vIAy4K4GE
BPaUctAtm+3/pm4y9Egqp+qdfZKO39ZiuKAUNhR+dVflyl595FrrIzJt0xdymBrGMiKz0yaqQRdv
jEehb9QsgxOfsXCgfKqZNKnpynr5myzD7dMQlWKWa/xaLNGmnu8ISBcqqIrgGgP7UK6iwEr2RBRc
kdeJhfsU0t2LV6eOWZxF6h/cgcKh1T25SNigqsOUHbLhdHuqgr7Ri4jfFzCxopywzHM1AWInHzTZ
UY1tkx4N/SSWl4xrr9dQxlbu4ml3D/kUae6k3fAPq/lOujTFigwUeAEY6kFzKjwG6ObubfHDTV6c
bwUWtRF+1Xw696H1VJeiGMYLwoPtTRueVy6uaVj1+rirAWPQCHlmaaI7YrL/cf4ICJjQItZNgAUt
oIi3IMBsdpCgVJtZ1wfipEMcK7h2ciSDJtteqI2EZ7vLB960ntgDuXUTUh3jxprV2282rqe0XpcE
L2/D+CLnbzWqZW7zwfzfBZy64NLooljq9ZbPh5R7Zu/dNY+6x3ZJnH3mttVLU1gB2cl3uN5qCN/+
NfOvKuA6/6r5V1RF4RpO16K7RMo5b1w/XXfRLvlHTKyucJzs8NoNn4zPnAFd/bIInhUOAdNS6nXL
d3Ud01mTn5vwWjTX3n/WkwOOrgsSM2b+yT8VYMWbSzVfiS9P3dRVkyzeyyUATzrLTFq48IYFLwRZ
yCfQoGRB7eXhheDG3Rn/zzOQ/sdwTLZdbw80ahKc0pQDpnqx2BVk6x323vriFkJw5l5WCJc71gBk
TdKoyr68X0fABf4Ohc0h1p/gCRq2aUHRzMwuLkD11uvORn8YjWPqU558qWYc78NQ7yvEUynUnOYP
AruTUyS4IT6+Fc2lC/g0B61zsfXTXToNs61frzwGPA3Hye47s1HIDcj6r9WmUE9Rw1k/JwcVY7C0
1gXTivOk7dcstHOUWNYRjwZg1l8gSU4+FwFHI32jHxvpEk3PUYBz6K0U3jvlM3bCWSQ6yHTXx8em
JfqFXRcOzIHfiw4Z1aYWarDYtogtrychfZPTNwNczuLWY5AqvFxyuuocFA619slwTINLbVwdQEpq
/6rn73nyAVX5WJLNLF+G4XWOlRh223zV/WcpfHbRp2RLi71e7StlV6U7pfQCZatkWzF1FTsp14DR
fsySag5IPry1B0cUNxKFIOa6p48Smtz7wF2muJJnwUoy9jf1zdS+Y/OL5rXsWsYXQz5r91NzP0YV
5gaYajvBt+rxFhTXrjnL6DvQ+Pd1DwbgLIVXSb2Wyi0cX7g3L77a5Pv+G8fYIeYCec2mQt7sT6l/
rsOrlizTnkntBhi+G14gyD5qknBrqy9h86zYuLzyds4U5drs8qpTb5Q9meMEDIRXBbs8mA8X0hM9
ccueu/sudLT+WZOv9N6m3E+wAZN8nw7ZdNTWYfNWNW/c9rLgTRhfscBqw9zN20p76XVxv4EdEeIX
obxRCKS4CI4j7lmGVZawiitPb4Q3J5bl4bVTr3l1k5OXyBn995lWggD6kWkfkgLphuBD7FUxH/wt
evYcl7gw4jVYp1XUhmPWHBCMjX4nkHs1ln8WAfOHNWqnvirZW5+9LZRXdEVf/QhxlnDHCd91+VUC
gK7T0xUOz63v+ItlYsyj4wjELKd8yuacePwrfPm4kA8crGNmbZR8IzJdGyu1Pg75DsOG+jGOFyfm
Ixtj0d9DlMgKpwdkUDgDYi6gO5hXAF1lHBGzmAoARMaSD26OP53bJ8AUYfIZ/IthU/1FFoTeCZw+
nUAVkduxLWdWYpLUNmNpt3jDgEQ/SK902nbs+sLV3SSYcGiGOZUYY27SATBvAVckNKXFx1Q9hCow
hGOAELhdBNuB3OgjPdF1RGxmQT6kbcxBfEF6CQo2cmtutaZ2irI5dC4Z5944p7/pZYwvYn2OghNS
abcrQcV02+juxuK23KLMJuKuGfYVp+lsc7rft4o+25yq30oHqL1RuRdGRAg2OmN9vKVDDSfWfyzA
/1XC536MnHWnqVu++6vklxFrQnIWGjCsJFzvVxaWZvfTtJCh9r7GkObVkbd24wc18Be6CS3tOJ8E
a0Ue8x2sqOQl6J1UjxCZiL0OTD0Wl2JLCR7iECtu/GrAIEVaQ/oZQECnZ0ORtc3vI+GexDzCRqLf
SVQ3Go6M/4o9RuZW1A3xt983NWlM3SXxS2tCAJi/3gX3Pc3HDXHga5Ns4gkTzbxrHKAi+2ykroVv
JdMr/YILBS/KujQpfcekg//Dw9JIOlGmuYeebQIRXttt5ZQK040BFaV050vYXk8PtBDk6Wn7qWQf
9+5NEm69cSkcRd1p/SHSj/p4DpkrYgoeQLsDsxRXkhWyCQjdAWPnxObDU+7LAGDMXMy3L4nDfUmL
L0KE0fTdvwrmy9i/5OxM4S8CE7I2Q/pf57hfE3ARtf0iOUANo6RVUA5Qw7L2MMKMaE95fybU6tg5
muDithkZWr6DVdy7GguPfD4BeqsVLwWdCeC5hUu/SUC5yBzO6p7HEzOb4tJA2+cu4Z5S2DDhE+5p
WpEQ/kzuC4rZbak6KfqGYolcU1lyq9tEcGMcmNpc0Rr1nr/YEVLcv37XxCwISw4HNT9pgfMU3odU
jYa2WDJpzz/JR56V17NLLp+kKLYYMn7F1m37ZxqapMUqxo9mXdTkzIuH92BQ7C6/YLLD+Pl3xiks
rbvtFxeaA6v6mtbXAHK4cjVwivBBnpGCVXHTzYtDs5l2FqUj/WRW1TrhR0KTBc43gZYIl3zy4lEl
R0OYgiPIpzginzd3LL/QaEGZYS3kWl8+IruJdSYoLFBa+brtNTcUt6bs2XZ3fgpzXzAbpSqWQ0NW
OwncmH+LsgHOCukzj+YeQN7t+L3JYS9m17flYpChCrHXT7V+SrbxOEdLKDLvxbdMfAsYTJXXRrrh
VCFyjnECb9i9mxGqf5KqWpFAoqppKF+V9llQz0HjqLmj7U4B3sotQXIsN8yUuC502a3n24QL80CM
XlR59hzU7ew5MO0+Wnf63KUrpGvInVgLcAkElfvK8j8+dQqwniPVHaTJ92G2N9M9nR9pSg/VvLJH
A0WTxfhCu8E0XvT4nEQnEsQml5t+vY7ZRc89q78xXYnHJj5KysGdWBhx6xftWpkPY+ZDNr4E5sZ1
MTpgZdrFTYmexwpn6zHAqkJWtyXoMjdWxH6EpVcu9olxSIyrJp5NpNgiW76dpXRJLJ018N9qA1AP
fGEoPY5D4A47Eytd9jo1f7C4xypUuWwncWf754r1t7QdC4iDIG0cFe+gvE0uJRJBSj/wNlu4YTPT
egz88Cnvknm7nnBt85LMCyrqd2AIHzrtCJhjMs/REtjm8IBt0nCTK5tnylMKkHp8uhLkKbcSbPk1
nHZNhma7A+gqpBwse0BK8QijFVwrphm+pWAqYnk2EoGpKJV1Ih9+YRMb/favGoMJ5c9OhIuoTlZ3
4orQbI1rUL6Ew2tTv1XFOw0cxfRR3+0U4vW0rHA6LPb9Yq+F+7HlXN2Vnf2PsgtOlVbbc6pI3PZa
Ho2DCRtZ3ZN2xBrIsIpRMH5krDKQwivGVQM9YLIIDTFx0Xgy3F3Po1Wkas/+r7mA5nXfKGz0SQ75
2yL3eioyMJE+qFb+8LPZwKUs+e70Lhsv3+cCiF2VVtCZRQcliMV3elCS49Wu2F1uNWWjFK4KUUV1
mXk1nrtyK5ZQE2ZuH3gWwzhHq/hMiuG/is/qNkJiLX419WfUv/X2S3i0eQd2szgms4K76tVdXu0S
6vlIlKdsCs/x8r64RM31ypvePIdLqtlQlv88ukmDAcD7q2Y7Y6RkT9lbGW2V9qaIj+d/GAEGTkIP
FX0iG1jOcDvOEZbDdhO4ZTAXDmT4JorHf+/jPMaGX/cnKTunj37wYq5LPWrznfvYI3KNcyu3DKo5
28f9MgS47vxRm2pqp9+j4jaal6o+GcJZ6a4jGq9yUY1rZtxe14zl5EEGcR0RjBh5DRIusIrWhrHY
LEfpJU5eNZhH2ltVJ1bhPjUpDPwo1LLlhDfYRTmvZJhYu31m3c2DAa+bIHCMm2dpjodgOr452WIZ
YOMj/sormrDp1mi3vlUIt6VlIFzAfhiWC4QX0hRP7ZglenPPc5gtu4H3T3CNgrknAgIKxyG7AzDD
2hYPFTeDv2uB8aMIrsHUPjqVsdHaiySfq/qsCkdFOKjBoQMUS7Jk5t31F27v8O7MeNVDtgQwNmEY
XfvhxgRlPsCOnvuEQANEyzqc6bgLIDCR6yGxgPkiIxD5M8sC70i8K7Hv5ltCuFW7cWRLi84vLOE/
qn6f93uxWwE/pH/Up0tM4LGnwWn2eXNn453BC+MvoYDKiFsC2asOVy1XQ3HFv2nuSqOZog4sEsE/
yat4QasvdHSe46I4q9210W+B/9qt5kv+Y/OsPaDnnFAdxEdqE2jAKmmct8jTlQKNwJ6TtB4t2UFz
Beg198qsKEaU+GYZG2oUsJNIQAGzVWUppHYa9NYVS4wemxfKG7u76LMRPzrjjWrwO8oH58AuI17b
zUJFOrpZtTRBS72ntZ2LluuW2Kt+m+qaTxe/O5fJ2f9ZL4J3gBF36frLeS+ejGx3N7eE8Ae4Mzjb
udh5fQ8RYjdKO9Ljnbif+MPGzdqQRixPBb5MwTDiTE7FdElhMMIEy8wDsT4UbMOK1GN+4/4DCNtz
RmvcPOVttjAWuskPDasgjeclqFVvRqVTzot8pi9HVDi0xnZDBKotrVO5Of2CQI+/8qPSb0TIq/0m
Jsh6+is+pZ2K3THPREmvA1jtZtz5+i4dd5hGYnWWZ8nYK82RDfT0JnTcPHa1/2rm7+P40f9rhZMo
nDThFATnJDjHJBQIv4pEpvXy2AqHWtpDZzTTXRl6Mpsdvq0bkqVwkxECf+y829vJCvhqsrr9GXuE
wPVpJ1Hdgj9yq1IdedyG2yh/67gPRO9zY1/21pgvqeZkzlDfxuZVaD585ZOtnBz+spMbWaKufRQQ
0vHye9u++cpLPt7y4FlXyAu0PzQm0L6miHq6BOUHY05eLizhh4vEbJGujRVd3qH/qp6fBiPJI2Ec
4qURo31Q7bieXlf45hQSBqX3pPSVn/V+HS5lXCMlc922nrFG0LwWNI8BOmhfvDh2/h9hZ9bbuJlu
67+y0dctHM7DxtnngqJEcdJsWfYNUR7CSRIpztSvPw/l9EYn3egAhaCSil2WRH58h7WelemLQVwV
7QKRKVwP0/t7HCt6V2l85dhA4yR0gTysyaD7oyvcouzcopcRligTkbGF/XYWL62LsIsD47oxO/sH
e1IoC4zpmP1lxGTrPoWCEFzvfn7zMmYg+GgML7VCBW1y4yIjMtFXAfs6sMRlPzyller4KF46AQ2U
4rRsgqFLWhcUI+QIYmCUYZeu2ZvfcIEcrjOMzqdMezXSN5rke/T298rMzFuXDsmiVY4PO8pRVxBp
g+7dwIUzB45C2hR4evnm/12U1LZUBjVewIF+tI5unTPDlXKvZNcjea26FN/oTk2qIUzTv4epDwxC
bHh4SAYbb5gD//17nc6KSJaMeEFJGNMus6pp58MSlRofDDv7m7S52n/viqxSo45wDSP+VpKvG0iD
y4e1lwvb2ivqtmFZfkVX8GHcfo3tm56fnb1EOKVsXXtbeMKWodtwEjHcw/484RnccV6p+/FyIGHm
Dvk0iMvvm/7ZmB8tYqnEovASh6VQzrvP27C4LLJhkVm0DJCJJghhdN0p5k6aCqN5ov5wCAcW/HCL
kwVpWMWmjvAqb3TG+wKQ0PX9ASouvnRjKXOMynANl/AylAIGuJOyk7ZJjlfMxYxj30lim1TGaDLx
EiAFUSV1URNWNXeOn3DfLZCTT0kT1gh8IBGDYuIKIQ5kMgz+HQADtmnUL8RknVcpIoOIxsBmxqjO
AkSwiEGwrgifr6TJOIH8CC8WehQzWzWPyXOYu2W+iqoJK5jXq0XA7sckcMgJ4LYi51iVbKAzl0UT
mau49cfhAD/FfKz+9l//5//938/hv9E7bIvLGBe3/+J82xbpran/52+iKfztv8qf/+5+/c/fdNmQ
FV0UDUVVTUWXNMXgzz9/7dNbPP3vf+/KXr5qM0G3Mce8D6Lln7J4gVqM/MfEavDllLvStGamZ6ZB
z5r3EeanXAirCIzJusEobk7qVxN9Y7kB8TrtGd9/MCdjEkqk17QBJeNjBPDhb4j83hizNczxxlwh
zmpl51o6xgPFGLKWVUUmz6J/sKjy43tglBNDFHqk6g5aWGkhOCIGI5P5Fj2IqGxaZV0QXYEniE3t
GqMcUoz2FlguSKwfYiKdDG3QTydDG8TV0GyzdINsWu4Dwi3znpmrb0IMh0mPdMEiJovt210KgtdC
Jylo9YoFFnwC7lDcQ8Nc3S2sQp5TMMW/BPPXrPiSlC8ik3QhnAlhBnK9CtsqFHEZ86LboEb3Zgtg
O6+v0eXlbuyFo9Z5I/lhBkVFIDw1EhSswKThkZLvkX/2j09A10n6JSdfBCDrt1/RnILhVwFnjIzd
6j35lpr1bnV/XdlYLwuq/RmX38onFXvfUEAUdt1s6YHUdmXMCStINoYc5jpPpvlfXDy68q8XjynL
hmCqgqISxCv+8eIpjKvWScLF4D66RO99tTd4felrlb37LHejdOejuHCTaNWP7pl767zLldC8BqXp
SRX/DC+3TVxsW3HXgRSc22dSYtT+kCS2UU+BieBzBtg50YTPyWYTPmdc3K8Hqd0b7f5S75rIEiSH
sWwprsU6xLYsYlsMmyIUIT8Z2zLaMYdVo+NlKervuvjRiR+3x6eWfQ7CR8vCVX2fLeKOd4f4wmBM
ya2w9nRRP11zdmMEEuwf+c7EuH+jcPvdEKljxSREZQoJkRETd76Fyqdivqe5jlAhfthp1YIBGkmx
F6o4tAOAoXUHag5ZbtadOyo/FOWx6V7M7DWZvUb1eaadjU+5f7nmLy2EqeqYPw5Vt5fq3aUimadT
j6W6k69giQ9N/dI2r8LsTVN+zWejB3ifJoBirm38FZNlREwhu+00B/YzdQU/u+0W6jm7oYGLz4sK
r4wJo5moijNSZieq9U/TDM/4P18jsqz9u2tEEVVZFERT09U/HTDVbKgv1e3OIM4S6l+pskRAmZJt
4DETPZ3a+hl/Hb9w+Ca6m4o81Hzb57qIbluzZDixTy8HyTwo0jGWjzeX2fWjwdz5+jO7vlxeHo+D
1u274zKcWeQEjr50GrWlcPUM0WX6D+mj0p1oQAnKFvh4j1/V7K29/3KZXbw1112YVL/Lmx7VTq12
FGP1fSsJGzgzSjBcAjP2m85TG1c1Vw3taeKKVmKE5WVDEIdp7o4bEwfZA+ShJZAe1077vvIRaEYg
GcGDo/OYgdMCkXBS4Rv3p1J6iXtezIHBR9md0KMBkyRoFZgkJmCctqhPmwylnYesiLGYYYbSuJYo
EUL0AosBLsQvx3yheC3J0KbbuU6Ok5k5Hxs2w9ietmW93zrYiMC3ioSI60tKoyg5GeLhk20siTg1
ohvKTRxBgE2olop82Q5Lx7oJ3Ewsg1caE+LeBlitlWGwhSXDf+MkTHIwsJK8oCAbW2t2n5z6KG3Y
A+PU7yfPJmkDYBdiYYKp8LTStXOmnxdsxvZSur8QgecQn6Olwc8zMrBE5jisv9dZsaV3QMOZ7Id5
iz2dAKfK1YA4CW4pEJswubIahK9T6O71ymzirVBPGmeqcEhlhtsCmODOP3gqT27NTcl+odHBvvLa
PxMEktvH+DxYs/RrJE/Kwc93oRDKdxraXwZGDZOYIMPFc7Np8AgE9L/ycZ8pW/WyB3KI/KlaPsBP
ykC/gswEFwtWZXvLJqLbj9mQuqfiB69cZkTVc0aEMlIOSjkYbLmZTykP65zwyMecvGWS5/83YKFA
lDXNgAVLT7gojhXKCO21vp2H/i1l3+5hFUbNglWYYQGbkB/p/V0Nb5BURV8dz9zHiMuyjg4TGtBJ
5LHWMliRnmfwf76hRUX9Nze0QbGoq5JucPrrfzz0xbS/dFUzTbyM8C4oMAbt+7jq7q6UTZVTpXwK
D9hlyzECr7TL1D0qVnE42D8VIOFkIGfK9fCEm8kVIYXcSgH6CjUGjbBIri9tcShlIFK74nEEXVvI
S+5YU3+/2Fq+lbutpG31yy5nfNPvysvu6qB7mc3Ze/5MFVFWWvsfslk/+5qmYZxy0qohl2vmyGwC
cdqTlvn2DZWJ4ZiK6AM3qTaRDrm0+2GJgozrmkLu9kSDMtY02ctUrqGjdfFmokfIRLPoEHZfDtAo
ruPhru17eCPtvrqs7pEFcLTbz+RdLG37+8azrqlNAt5VOCTqjoC1Zn7n+Oinmb8k7qPL8aq8RANu
yTl4itSuKXHUDW2soTD33KTZpmRPpawbcGI6g8utXAMPWJcssghV4mYun36jeNG99dztwvIvPnB9
+kD/VCKapkjpKGm6xmNe+uMHXo9Ccr+3uW5z9fYZfEVbNz0kf9osMM3wR/BHOhuCv7NKp9tAwgnS
JJTbuWq4oY2hXzdg17k/WUeG4Mo1PYyLQv9xkObLSFgJl5VyYe3mqPgHniMaJcaClLMtNUiG9HW/
upHZvTcvRzE6avnpQvIE8B+vRQaWeAOL9H8481wR10ZDZIA/qO9S+1bLr3XxIvafeulI9En6szuU
0FfG3TG97rc1FNHnNkKQ7RqJpbt96PMaF/lavm0laLD5wQp+IMLg/n7K8rHiNmaM7+K1y6bI21nm
Yhy9TEU9xjrEtytRWMUNOcQrUXJIp+wKZ0ycmK0OknfH1Kz264eLJZqLinM0mgxT1cOZJSsMU8nw
u2GK2WWT0MszZYW9kamEia8JKnIvzEAdGaN9hvpgXXYhkRk3HXOFPxNAZYIk3nztCtL+AAhwfG8h
p94yDh3Me+vxiQKGTwyHtUu2f3W1yH++WlRJVRVVVER5aiuk6c//uaGIxlx4REi7E2OTxXv5bqti
8MCCD8DohqXMlpwECqcLne6eT+oQ1FPZQMyNb2aBBDGwCco8gCg85MFd9y+jn7PLX0nVKR1f9Meh
zMFbr7W5VK0Fkk31zeaKFDIC6wAbYFMRyQI4edih9Em9R0pgGhED9ZSzFjOQ8NlwQFLXnhuOSYXN
0LxzHU6O1T0G1cV76uT3m3Xvjhe85uAaqJ6DJA+txkqarQSqxnKUy/5OSOKw7eV907IrelWsaMIG
w0E0zUU3r+9uInrJjUvQL6QgKqfIXbFYL/BYiG9V/TFi+yu+EQHqxXd5/xLvX/kWGlL/mJwt0eOA
s0WLt3q1hoUksUZb1pvugmPab8wgGVijrGWUi9R4tozJuNinwl6f7a9YjWFD6ztW7MnLDzR7sm3d
VpWZz7PiRRN+8YC4XfeatFGTiQAtHmCEW4xl1XQtabtYxgFrX8gdEgJ26TEkFBsuupn4//kqkcR/
OVNUyZAEQ5BEQRFNXfpT56BcHkJfDAkkqgKUwAbYJFzaxZWhKlk4OEyeYQmTVuhXLjoAvcBP8+uB
V5jueLZg3Je542/0BLdZyHqiFkMhgU/9+3qicSXJGTqnL5C+LOtmKcRIbhdVy+tcNNTmTDMz1hFL
xJcJ2GJASEv1ujsuaUJrrk5EFg8PcwjOEGAq9J93D/34TJyDMpGhfkiktfkFmq7lHd2wtChyyu21
CnQUEP8lLOgoisC1LqWXKK4lGscG2eu4r7sd1Nz2ZLmD4jhSvdFJeEN6IPikA0nu9w1FQbKJ+f0m
GzhPd5VxYBQU75X+kBEvZ7wsbqi01nqxfr1ZubDtH+uWxdP2Xu2C6jQuOwnQkDfOPAl/poQR0Ktb
rzanAe+vqHZnuUsYK/4qwlj1wkn0Jefugyf2xNHT9JCc3L50DUyady+7+AeSkEUrt8XLepLxM43p
tuKwQ2HACAaFARnF2nambkXSCQgQ2XYNzdemnSRxof6FPLFL/d3XBMm05RSExsbeJS8PyurBwd8I
/SArXx7dEVpj1u1supv9Ld3WGbrgKaE8fyLU/vN1J8v/5nQyJEPWREnRNBrWqbj5p9OpaoriUckS
Hpgr/N6deuB6Y+dHMofMDlN0Biw0+UqtVgR5mFPZgvnmKh9b+ahEh3h20K6Hy1Z4zMN3qCbth/3e
iIALt8l9g0oboRHN2n2TX62kd7prICdBcV2jBhR7MvJm5q5VD/F4LKOju0wv21zfQiTUnNjCPflW
94TqsdZLYHJD0YCbj5dVnzhitejvv9vO3Vv8jih4d1+jnEqPs2Ev11vcJwgsaTR/ahiZpnotDhtc
KWxyiGifJ+MisIipNI2DkL4Ud8As1mKRPeWa5amSkKLzDfdjun/TaJSlhZGzC95AkNUSD+eOqHud
7tW5f839C3mcxYpTs3dZVMc7U/jYu0q2/Vn56unG2j90IrEmqRsXuLUXcSJmIAKsXn6l27Gu3TEZ
cc5wxE4o/Ryv6OAI2zu4/BsOr1WH0CS30PiTbaUlLz3eIggAwjQ4Swh7PT8K0Mtb6U4Y/T6vdm26
F9K9xG+CXz8pyTAmtDyAMVGVE2OiunrmxbqLayNGgxFIyCqZ+NwDdQgf2rpN2Ont2N/lzUEdjvr9
5XF/ucovkfSyW5FWffse0yUZ4NcPmcRMwATG2/21XgEB6ZKv+a7s3tLkTZZfof3IW+Yx+zRdssLr
OpyAARf9yteh7f+odJrZij/CBcHJXPGLpi8/k0IO/5xJCdbPH4wgmOh+nklBQkbBCIh02pz9eIfr
ctvZt5EUPSuOg9VhZCpGRfCUCqU2ko5ZNvlmui7EN9PoQV+w2Meqx/3HfAjU6m6Hh21HYtOkahqB
1QyO7Uvp8bS7r5hwOiuUmlMmI3kMA6usyZF68svW/c834b+ZOXL4q5oqa5LM+S8IfyoRZre40MS+
KRfx87WaLAzt63XK2xBGxOl4YMFaKs/qUhzXs9tGNScgZU9o3/LSnOFGOWbxVujnZFtfD0l71i6v
1AeScqQ+CJdNd47Gl4exLxnEYBBdqNkyp8aSlzGY5MpJH06lOVj+xmQ1KKuO8LZ+VcQu4ouYPJYV
KanLSn55mEei6vPku3gxpRd3Gc0mVYbL8GipEVJ5c5cjnGf1XcUBmJ+XDukjah6KqChIonnV+wAA
QQEenla+Q7iB/y90UGSijEY2uEZG/YrmCL8QGGhzY5jEjC9aSuVkLgqh+pwnduXadGCniIKrCuhk
XKmekhFMYQXOqf39LPfmcTPZZvXLykRo0E0nu4z7Fuc782KqmVWXuI/BvaX4A70Zbgnkgp6hbqRu
K2ugTxEesSxunlENceXEEFQvBDwFsh5EQ7AzUZ3Ufl8DxsdJ21s7UD3J9z/DjDXcZtFkI6IZaefR
L1TydLfa4q8um39pPLlsNFlXRV3XRVUXzT+e3eIjbW6NfoPOYXp+TjznbMe88aw3c47Zyoo6BKre
qPpjHdi9F5P4kHtV5PU30ocmH74qBSRkdrbW/bLPeJMgJGTavm734RLEnia/wYQV1lm8TqUw7gKR
rvTuR5wfjbtcGoafoLZfdhWp3bS+1maTVF73tMwCymqBRLOKco+TSLhhHvRdSh959tUn3238W9N/
J/13nXxp6ecMpfRObLZJugE47kBuxL91tL5R1yjpGig5tyCZCViKqg1EODArmG/pUfQl0xnyckdt
Vcf7fFzn9WLwXp2x9gg76Z55fwGpRBdUjkEJb58McyEU2Mg/2e0ibVkSmk0gyYGUBxyRC0L+yP67
rwmUuwKjOIP57z5k5U1QTxjqXzoORTDTqEtCU1vPeFZFuzI5JOOR8SfM9kD6YHkY8Urj3wooYVz6
Hm7rmKUoNnlkijgun9yAL58SFNGOb1MLDFPfMc/a0P5iTLHKLf6AB/5EaEBcUc359RfXjT5NGP/Q
v6qywEEjKoqpipqg/Kl/lS+peDeEa7GoYvtkM3uuxIC8LwHzMLCl4NLOT+cSzMcuMzcSBI3HFvaD
upc/xwY69D5q9om2D89VHsRtcNUJdCHk3Cd/tZW9UfaU+aU7Y4bCr+9eGhcCgdisCmzpvdMIy49e
mZJ7DW0ddRvh+wfODhevunuy7uHv5tGKv/vW+HfeVMlPJey7vlj7MAgAsuXOI91wsihtmA3BN55V
4+txtfZtusWxnrbh/+7PL4+QLAfLSdt58BlR2uPPSF9L8c16pXvFp3HBqK2viOITvSjyNIsOthjI
KvFVzRcGP9H9N1zgvoqgCSlT7PPINzlY3JvItoKMtalwzCDKFM765SeB4eVFCUZ0Wc5ddwhlGUtX
HNy7MZ0zpex3L0W5uoKN61doWVpldS8mOQsquhumXGrGGvqbT/HIRLp+zdMlM+nZl4jZ7y1SYHcG
BBosif2I02nckWNQfCIamcT91QXyLyNqVVYFUxcVQzUUXf3ziDo1WvFSmjXf/qmqsG1R3t7NLTyx
6xMS08wAJATaI7wX69pch1PLStIzLWuv+cXNKSEcNd6FhG/Jq2aIgL3HzJPRWwDmgdvnQyOMLq9G
dWqoEOtTIhyGfK/HW9kuOz+tguXP1cE4eSz3aXJosKrMH91WV8m9s9TLrtC2qOqNIlCKACEgmSz3
aYkbqJG/T7u38nJWjJOqH3PchqOdKvbQbKPjN4XhzCUh7fsbg4c+7jWF9fSGSLDsGQnWdz5b6+eJ
kjwmrw2Q8IHVpzZBwpN1/li/Lhp8ddhnJor/TXoT8sncA8BXfbyToZoZ5yQ5a6RGMCLHIxW51cU1
GrLanTtK29p5oQu1M+KVhYCZlUYzBsVlhV7BQOQ4uFfVBUQS3z2j9Lp/+PZ+iIiMOXFivd7m1+t5
tVLvL7X88huib4MwGzsnvVN5Lc2T1p2KDyiJlDOwUliDJ4jMbkvmtYKwoKOoNn9xqTw3Wn86S9hk
6ALXiyjIovinvlW+FtrYdHh3pTHEpcp2NM7JfZhYPGcGvPukBI4t94dUOnbJnjqFNN/8dZy9luPr
Y3wd7LOqfcb1Z9t+1MOvh61GL/EFncxc1fdGssuYDjahDpt+2N7siVMQAZSeIAVULFKyMvoVgpTj
sUB/8p6K57F/q9K3JHo7NpfdlPTVbkd12/k5WJ5dlR37aF90u9nD4kOP2zCG4ZEGqP4AgF3qvbVF
2b34nmEG54LvJ8RnRWnQ+eZLR24N8QKp23BKFJYseugRABlANQ24GjQpEOOQQuVn8ZlX0+ITgYq2
T7O9SPamErSuMtsUNEUxqNhAnZcCzE3Ai3b9VBNdIP0+NXveoVBXXpZ6M/KiXiJWtzAvmIOSzIzM
67VQVpf4d90tEip0t0iooOX89sUY/Ed9woMmcyI+b1J5sMZ9sS117V1qHMn7tH0SPfvKP8EP7yfN
KNjASHb8FbwUylv/9vkXV4j6LztRDhPdoEQxZUk1KVn+WKWk7diYosyrzUjIiIExveTZa70Azt5J
we0e1gLS1DAl5CMKZZIoxnJLDoUZTTkU8WwtClP5cU9DVO71rq62bYWvh7Sh4H6dPCOkoIDAfZLl
kakdLyVJkH23uTD3mjfdWlJ5VJBvuIFSjRTJJL6aYajNJALVLSQEZl5kxeXPGLMO0T7p7MzCjBNO
IahxI8F5jMaJPc1Zi/kppUhu4UOinbSip1DrmgY8aOAYF0e9OGn9KxGIw/gud7+S/lcU/ZKWzLMK
80N+wk10Y3Jnyb9mzPjVXWEXnT9yFPRrs8NEvtOQS1JQqIfDXE68690bdU8cvbvuXXIf+ZaJ+ZeR
cCh2xKJNEb3aEEDPuQFEhGizu2X+lZ3IzEUXRQ2qPK3scu/Qqz8sfydxyEUweIHl2PZKmuAHmCUb
GU1H+J8/dFmQphriT+cC2gk+bUngMSJJf6pNdVPLb/m9BMtfLVR5kgbCSUHHBGXvnIxreI7lA4fl
rkFWXkZ7YmgJ7YxWON6/fJ42pF/l1umaeXLnn06y5rZz3+yATM0TBrZQFa6bWthdjcNDfznLFtiG
e/vSjvOMiaoYiGVIEaNa+Q0PCsHuIWQlUCI+DOG7ex3epeKkT0npkDBH+hcvtAktJpy0ss37NIpV
dReEvExRwGNgjmEKkjGyIJ5hT4D8wG8qW4a3412onJguQDSLtvWiV89RaBfG74Q0qBH1+A41omg+
4Py/nymwhd/4apFHIdJeFnMAHFS7TTYKUwpxaYLJvK0wrpY9TBc3l1ZEKv9YYrp4CurK3BOBJ6Nn
6AT3ejkZFs/qHsx/GocUlElw01Y/gfA9MFFUPDef7nJeP6bZ8i0YPXVTKQsoNSgkm8rtWOI8Jj4+
Ckn4+BC2cZBpzccFgtRjgSv4HZz0kZznW33GcTY8/fP1qVvGsFSiUELS81ibm4s7cgevCfNmDmKT
G+ohpFKn9IFHtUK3w6NyYuEIgK69O4tMRJk72pVN5kpOY/uIraFs/Cbfpwal5UXxQ8e23PvMnJwo
TFxlxzCqecK6ZVYOqYWoKug+SfVbNFPQYDIlyV9/s3GrDmLAvHJ1H+3SJviM6Fl4H2dhPZBefJot
GaosQW+RCIvOnevyR25FPVOdWWcWO7ljAKwt6Pm5GOn59doBfX3dtJ4tVHvWuvK+Fo8FKoX6fM6C
ASHa/FSzoaf3mJRRvYdKnoAKLZrSI0fYzifwDSJqHm3F6wtZ+qOZwjGNSmNYTP/21HvBW2PC23tn
u/X6pzsKxPNIiqO2yh9E47okRlR2GVxA6HtkskW3KZOtDPJffHBAD/LHZjZZ2Z5INcYinKEycT7l
9kqIfYmS0oCRtnzYD3GLV2K26WfrR7yWUhQCOmAwzL6ojjD94RZNV426KhK3nkNU0EweIBMk8Hix
x29JPN+b9+NRbyzEgogsMI7UDuE1b/f5fU4Bj09YwBp8SC7HXjkQcIylGChwVx06nzdSf08XMtV1
KGqhlK97hsQeyLYrg6eQMAJbfv3ghxgOMZJ1DznfXfJaycvX4aN4m+YbFk4CXnUe8LXeowb8ME+q
KUWOuAYyeKhAScq4DX41+OxN4EdEms/ehJyMbJySGDGvG94lcfgaccqOuhKb1mAdc2ZYmNhELaRF
lvhd5M4a4qLceHRlg8WxX5OkgrP5UIzHRHlRh1NSvxbq61C9SqSW2J35Bsu0uZzF7qQTuKoOQe58
dPKkpb4hkj50s+OteW2yN969SvmV4A4Fk9mHA2mpzIYnm2zSris1BJ1J9pTBgmHhdJzhuG6JMbqt
9IWDEeTTxeiSvneHCqHUQMxKC7yRDDfmpp5+BTNMv7arhP2NIFKb8pjYNr4zorAxw6A5fedmCGYL
Hmt4HxL0eVeXK4mztl47aUgtbApzTDA3/Shhkyt2sKCs2NEXBEniDZmx/XUVO5//kH1Amyfo8oNk
/hPXqc3bxB0HV71794eH6MNs/DLm2UjoNYSB1Yx7Muy0kA/dR0gHbGt1RXz9SnQI1WlutVyW05yt
lSZJQbE4iRoid79iXtS6tnmEvVBXE9SN8VuxgJC6LNrl44b2cFHadi1t6tGFYV063LSN7kCdhPLj
ggHQLs4d0v9ydES3gl8vySHHIj23V9rUqqFG2t5CCskvcYatas+WOGhwJEpMuixeBLjpQHi/onBE
8MEB9eDIwkPsRYqvWsUC/hChJtp9kkFWExuR3lDxGtPTqqAgrvlgo/SybZNdJg86GJrRGDawDR7I
WwRQCMtqWFYwr2bD9iHv+X8IMd9JPN9agJeoN5NN80ZCjRTazCYLwpz2k7ieaccESTQinx048TQM
2jAhDYEo+DxC0sK+r9ChpI6iL0/pUgAr55fziN1f/zbU72X93vvaB1u9yjGuoaKFgA8ZnN5UvMhr
U1mzR12V7Qa3Zb/qP9Rse/mGbTQUgShOfych5LCvLs/cLjTj+UdtvI35WRNetIVPDpWMABDQO4pU
uK6MUZWJswfHAb1dh0Za5zDFZP9byYkbXx1pHaOXBm71zM25Xea8s7cSfAQgsCwcB1C+0xFuC2tB
DnkWjpqtmFthhyh8RN6zUUKmQKYlbgjejCCveeSwMNtUloIz87mUnm89tUQ7ulntwfabX8nH1qbJ
Ko9Q1Uor61GEqbFmqqxwIZIhh7LoZtFxr/wqXxbKEu4lCJYs0INaXwIM5HoixtI/QW2cIBwl2qDa
m63kw1kKm7stwdBHQoTYUJxsfo8tGcp6sPt9HkhCbrQ85a/c3utSfr0V7Dcx+jknrucMGfe8U+d5
+z2jFFCc3ekOF962HzIgxZXsIgl83KaP+a5CN3Sbtx187VR258AEtggb9SYkq0w8mCt4ijedqMc5
DlxpDQVcpR/HTOvy0/LSlqq8La8bwh4inp4SK8cFr5UGH2AWrxVgeAv+Y7Q6XGy194g8vffDbN4j
QDDBVFvGy4k7RpjrwemSLeKP/EP9Sj/ICt9n82ieDJQ4MJxXvbSyhdgS0dS1q27mNHiG5+Sr3Dxi
hMBwUKrwMa8zADr7liXfuFWyw31hzAXuScxLh4LG9bkHmNvD3S7P9qUHZbqYBRypz6r3Dp50XiOV
OPb3g6LtZslW5G0azP0gb1FvLWrTThoSardqsZutWoAkywKsrkYF5Da1R4nI6mhzu21SBurP3KGR
V4VZ7nT1+TnRavJz8vneF+NtK8b7xLUNwUsgbz/rzKtlvJ/vi6JaEnfUz08d4jRjfQkaZohOW/HD
VlPLw0Cft1UTJg4772m9CDvMQB1BTUbIX4w0KF5Duqz3tMpRWC0HrILT3UFdiixQ1VY86CjieNCd
O0wo+/tvdjWuwcUxwrcoO+YMZnreS4pRVEdAGCHo3QyHQg8G+G96vhy9ds6rUFgpcBT1cyJ32CGh
baOpBa4ZMpJcIzKEP4r4FK7pM2sJq6eJUWDcSpxsVbnjJ8SQNSVXc8hia/6HWMy2Wxh1NLjSKkVl
t+bUhtgrCZ509bl8xxLo6laf7er2JQvQMxK9MpDTGtawx5/7HOoXWLBVoGg+6IN8XVgK1vxy254q
Y9UYqx82QcailgXtc5ON0r8jZRIA+GRgkuJlKyxaDgtI4HPm0U0zL3vQD5um3+bjLhH3an0g7JeM
Mgu+zk0h2sVScZIznGXWUnqzchGpWzT9dbad+Az6omwsMmhEH9sTiuuM8OhXRgvF01F6/b6+yMmb
OeWRJ4e42Gfw1Psd8O39PsHj40yOb32nbb/l+K0h4665OzzyvyPMtuDI4u/2OfrO1Pf9dd75YgmE
MlmaECD3Rkb1f3KR0j195Rh3hX4HOQIyBl8avQ1+bEwzLzeZfDUIv7NsM0s3asPii4cVYcc8U4Lo
mBZLxLvkJ18HR4MErC//WX17PVMsZVhJmtWshi8XTpb0PCyHyYzeknxpk26/InIpuTs/kUtlwlRu
sqRJ2uKbdT2ZzHzbGPodVHaUYya64V3sODjqHsP+8we2fkXLGS/6Lf1xsMXIunV+H9KSYbgw0gWg
dOxtjpPTtUiw2C32PXPzygb9cCGDVOgOr+oiDkAkLwYBVcHyJ59JDS0REXG7qID2XugsF5doYq0v
osS/ZN5MmbKa2Fw5xfmxs7KUWCn39XdNMmSfe+3Vy3JxS5A1cRr0Vg+BIEf+ac7TdKL8PJ7JV4+L
/RPw+0rUHZ7sucHJu5A5lsDi5QDCofx+MyJCm2o5LGuRqbKsRaZKLC4SThvp2aIAwrCeKPOMl9ZG
BybBU2zjSL4hGUgNkCoIkCswEv/AuRm3SU6q2FtisYadYvfbcQN+5YYnY8rCUazS/66415C4gT5G
6P9QPaozoT3e253gTg7k2WkC1/xAAVTpdyhAmzpAARQbXFB5mKU7/LIM2peIXgc+tKEih/b4Iwgr
4Z8RnzWfLcz13mXZjpscx7iR+oNuGa4B4cEdiJ8Ic2cGqGm0+VmAORxr6dBlu6jC5hzWS3XfXvcI
hKp6ran8XT+e6PjpiYb+7JPepS/0BZEnNfzFEmOFv42WD7q4mvfRQ2hb28BfZadckGBysdxKfEGf
JpVWH61Q946kENaOdJA7G1o6kY49oW22VZYgoZ3pgtEMTMGbku0iOsyNiJGR0HMptttlKviqAqNg
3l3seimH+lx8kt3T+aeS2qyewOtNd063gNXGCnlXQuGs16kWfEouYRIu3Q/PM8AwwK/HVWNZfLSP
kUiVyyx47CZOaMCs6JN0AgIJZPvGzYSU+dIutw5ZAdPltdZQiuwe+3Q+pUvPeMhxJznXxZ3Sx07/
P2HnteO4tXbbJyLAHG4pKmcqVdUNUaGbOYkU09OfQal/n71twNsoG+5GB5VELq41vznHxNSeHU3t
VPXnOLnGwpWVR2TZmSbheyi+MZD5qh5O5FSgDsKf9EJKHjYBpcbNUgQ7SlE44xr2fM2IYm7sCIqA
qd6S+80qb3F0pXAT9egrcOqv+JKDSSSey5SKNh+6TpweZ1kDxnnkgxLvoxLgS+q/cwIC8memfdj1
19gwEB10yhOZzsGJBxAtlTeruUrSpZdPkk4B6YEiBm6nT+Fa4qcCetKtOjYqzVL18P8tIpUt9vy7
JMx2J4OVlPOoHMvdgAbW7IKqiVftk3pM1kPpSbtmIqCW2s9BofIcFN6fgRV8Qup9JTZrBudeMu1T
F8q9J4NzAuMw/QXbBwwHSxV0UmMasMA/sVvclYIiT/ztg62X5ao6JzjmPSvzINWgILZGvKX0FwMx
siD2BMhlxegaxxhOeu77fjNT7Am7vBmLFYzqEFU7w9gBYAxpLAwv92k4wVD7+tUvG3lJs1o9xtHK
++JWrxpxtDFVUbdQKrs1xhbhJlwS9BSrlVdSJjuCjaxqIzw+hXQOzYtfJqIe0AiAhBOvkJ4p1PLa
UXrWqf6wskNq9NxOSkQHhZDuXmUWj/ZUKj+kltCRKMITOMJxfDGWprVSIbXTTjKMkaza2rFWvlq7
GJtCF1MLk3WRNRIayKBh7Nqkm9z/1qasXXK3E3ExSkfLZ142iTvmWs+evcfiAauSx0wyl7ktEsdr
MFKMrvYkJ8ZKzRByuYhUsBmyXdDv0+FAlhrNKgTAsW3sOqDhFj1pC8G49AaqlkxXH+QZVR16CNZ4
TOa/CtfvbIqemLUW+tnpm7UeK0H1hmkNi4TdgxT6pcRUgh7o6MjC/eOx7XUS6usu49ESEn0419gR
oklRHSQUnbbEau8McHfKNReNxH3MKyiOvH2UOZc0qOsPHNWZMMaroU2U/gpG7atmkG+fYZJCSjEb
v31CBM1YFO/QQovrgbenOY+NTNVBDnZFt899tzNPpnHRSYGfXuXZdDNR7hBSlstbTd14wt4RLhxv
oO+BZH61TZTjpRhCv5mp+vgQNDhupvOCfKE5V6IF8CHujTDfpBKlaLwon4XAW/CiBGVec+0n86Kf
lN9B/fg0u9bkUR9otMxtifhQnJbcuMBZoPjjebR36dPJGRH1EvNtZNJurp29bmea7MeO1Jtp0kqN
Zx6rKtdSteKHwlaRWP6v7QwT+DNk+bKEB5yy83GeCkIgxxmc04uMT5TBe0m94BtUmT66qBHQxE1U
TjJMWD6daUo/UW1dsst2zedc8h3SIYEcFKQTSQP9KV9TCF0mFASxAxjN7u9P3KK/j0lCQ7NpK6TF
IwTy9DGsqJ9C7FVFu69K+/Vu8/YiQz45HSbXKirb09DOYMevV2IZzMhcWL3Gnt5RRSazkFYSsE2L
vhyRPynwPZu34gZHO5PPSgEa6jrEt7y/mcr1js1bOZdLrASy7dGutEmMddiv036dFOtaWXXKSreW
HDWcqr/J/a1Ur4K4HIZJmFzq7KQ1rhIck4Vt9fto2EfFofT2oniQgMd6e1/Yl0srm1M4KVH2Jp+T
z85UjzgmWR/6pfZhkRbN1tX9TXVSTtvZ6mGtwvBDME4Ko2/tTXt86vgpRXHklATpH0ccbIOQWlhj
mRgOT9x14gHRBiuTC/MEEPdzfRIIgmJE4tF8IrUpYqMbFh0eVJpqoqUSLQFq8z2QSrHmmU00Bev3
o/pj/e7NxUP/CaFkGpTl4QAbyeWGtFSkRZ0ucueuO6vqPiVSr0bjECz2Zj7simEeDHMlGEfmMZ33
Knlj2iCWDMDCWUpsHNwVwJ32l9j+AIgk+xHlGw6FlE7BlolJN3oLAirw7MEo3EeoCUMI4z6NpA0H
83eQiWvoQQt5M0h/BrRSMjcXLRtq7qB1JW5kYwt5dZi3sKSCBQlzUKuiumjz5SNfdjjRW364xH0O
GwgWGGwg2K6W46jmuY3OannSUldZUj82rPrH2gNQlpGsA0kKXXhvwCxddS3EgyWNE3B0fPwyCuLX
OM+jOUjZeqCo0l0FFmJ9n/jf5Z5m5navZsdMB/twiaaVRAXyyXja9OTahjK099uD3jCoP4aO9wy7
QZbu1yg50DUITtzVXTO6siCXlie5d0veSln/SKD/qMugXQpkRrIlhGLg5RCKS8Ba+oot48VaZjQC
HTx1r0QHUUVbHNlKRXEpo5HLWTTHKDwwSrwD8KAYa4pbQI5O+Fq4fRZ0kWDTviT1vgz3cb1D2suy
zavWxRobHuCIXr0dPWRE58lvMr8E673GPhttERKzT9V8p8z8oMZHfPsRHAEe1JtJ3a2q9SSDTTyB
CBkU8zici95MGebD1vw/xlSRHODRbaPqMtJy4zlU7Kz+SNVPKf2KpS8h+fJnoXX23CT/DO4fZIfI
rl+giyloWLUjgMX7KvJPunVV/31N0ykkv3gEu+At1KIdxWd4C/E2woQXzpZD7ODV9UbsQPjRzGu1
9p0gd43MxSKZjwayRhoVNCHELsFfspTTZRlNKKyItRVg2HmHvjfxIbsDUIIETDMB9JC1cUjyTe9R
9/Xq9jV3afJWh9eoOYNmqtZqMCP0NcM8IoKl11cQ6cYRMDdFIY2/CUgbigw3hUIIlntueszNc+O5
mCB/DGhVe+EHM5QjZJ+ySYWwGb+FzbUMz6F+LKM3vBXitIpWNUTUOj930pUM1oyQExFWM42WpRIV
+P9BCq3j+kCEUY22ar9NYGUzcRzalfKYhrcIOZtqdkZaL2GDamwo6gowyTm6WsAuSaS78bFJ3tDq
Wo5xzVojY73KrF8/jDbvRDVz2nlGLIAsj+oYo02ErB+UMbS1GDB1aj8AwKvRJEom9czjeLGpFqBi
dRk41diXg7br1aPmyiuwjDmvgMpnSN0vaYUZQoZthbnbir5opg94VzKSOfzx48gOYrCRa/NQ/KAs
6XfynF+X/vZejvNrzdt2w64sdlCWKKk13tJdM8ubS7YhGjjSimfMfVJqirZX9WPYa47P+d12qF+g
2fpWcYxqJuBSSH1Gz9RnsKTqjdpCb7ZYpcr0cSLvQAuESpmtsbXaLXmHQdu15KLYqp3i6pT9omPq
rLVnEzWNNyk6L6Kt6dsJ5IddCgjzsa2wA1DLIKvzHz6fbqO7KmU+OJGp3dup9S7Wtl68LbuRpItV
Pefau0/o14H1PnpJFsqBS9abUC6N6ojACATwCo4GC/4kFD4r4bMPPyP1XX28ZdUYRby3ruz4bApB
zPOsTuaBHaF8L3ptgS9KL1c5ZInH6L8s/c1pMfhLpL7FX1aYE8aHYoI8Pfp6L6z8L4EarhK9PNDa
6Lfh5NyMNPVMWIBU1JQbxYhMVEl2cOlCqw4Oin3kv5AF/33CramjseVvA25DNBVJlVRdVkn//bet
odX6MO31QBw9u03P2nfE6lKhaGyd1P8zHL3n+y4HTbM38r34Wy6vZnktu0uMLze3yfnV6qZ+ojlD
dVV4SyK1yWMhnWWicBkep5Nf0YeRzPG8hPa5Tw5Vf8xmkb4XAH+mx7Y7grV2Mkrx6tGHDiWQijUW
UX+l+qsXV2ys5OHU/0UZWIzYP7IA0xA4wo4b7LBk6mRxcTynTkS+fWndh+sgX8UQWsdxT0YRWb+c
o9mfYPZDt/h1X7j2X2aJWh3PRvBFOPCwM9WmYrlgn6REq0e1yrJ1TPgNo1S0Oc/ewvorM7/EyRt9
7IYNKHdmYEp6PpkfaLstIaJ52u0ZsgpY0KvNY4BTx7Fq/8ghuh5CeezdahxqVBrrwjtpWZfXO5mR
CzdccapVx8I/pP6+0zbWsE5yyIo7NTkkziM5tMZBo9aJjaV/OsfhivxK4ojJ1apupfRmeO+RIyRH
jGVDMoYoX0rgHRSguucOus/pOmBT8+HdP5rgPQveTeXGsG8MRVGAcqYnz1C2YroJOcEtaKl2AINk
jwNeVkzy5YcSvwniBfcZWakyvIbPnF0fHDoXDQMTKwoG2ysBhlS2J/cL7SSq3Sw5adYp8E6Rcm6d
XxrK+5qwHjoQu3QOAbEwHgIklsxoYZbOw7Knv9DuYrLVqEU4EzAhE2GaarR/kd+s5xuboxupBx35
YmVp61tiFxJM1TXbWaRpex4VVyUiR0MccUcsmjPTy609pOtvfr9vjmdYau8iGgTYK+MYiFf8co3U
fnEtlSud9u9Y4eydIB8z5dj4x4d02K3GcJgrD7eeBcE/3+0wsrFMas0mt1aiuAls0MX17FO2lrW0
jJKliKsyXdCixhN9KGf1pN2v5NityRXtG8Aesiv0Z7VHbnhLhffK+FiwNVvSzR1M/WLhFSuI92SE
ix5+BR3d2S8KiZ+xnNYGr6JPismAbc46y9b5YZ3h5PfkTBe0sGSqfVzAmWj77yT61rLPZPLboDYi
eO+Gt546cvsoPN5z5rzmVTbOP44GcofHk7BkoqRfqCsluFUU4FdPyaafOOTGDmp9YC7ngejbsgVK
XQwsUTONJsdasJ3ji5E6zr/S5dHxa/t6pOA1r3fOD6TW1zSjxOppv/omoGyRCWMXO8RjJqwRZh3P
v3qOYTg+KcWZWgvBvDhbXB0Y7YDqYpd7bqJzHazIInxuooeWupTRQjZSuGbhM0YNI42xce4Clbfl
YtXz9WU10wpZyJHUXfjYmfUu17Y0v7blvLolmas0xy48mAHztKNDzFIlMprznF+O45hwZM02eHHb
DSgc/cj0hWcdAQ/47V1E4msxGfc3IqUXDp60oDmazAf+1xoNuuWfa7Qpjak6TdMlSbH+ZkIKK7n1
Uh+/B0HdgG0Oc5L4bj8m0N9J7GLbIFOhFWNi1+h3JebwiXl8g+QiB5NePlMRkmH8sy5g77Uf50NN
TlF/StPTnQcnuI3Izaojfdry5B7MZ9RnbgoV7hUpc6bqq8TDUbPUpYU6ralFvE9rMAGwjJUZLsaQ
xW6gGWxxLzBiUZa2aHEE+8vSH1ukSeIJa7/YNGR28ZwtOlu6n5aBk/G5QL61Q6b1j01srg0S4mst
nQSTLZm+xzPWR6ZPAVe0tzgnPE5hxbZ7tB7k9YdcfFIOLL5V4ps1LmEnb1mqN5qPAHP3DWBunAFi
uH7gCWNMCBzWmLOaaz1NPWrpzE3H4EKlYPLJUmxb2305CvhdEkeuYVRm5ceC9FVcjb3siNbi8var
Qk/wv23YtCr6/y/cA0hGaIDqY2G3kQ1fn3oX5p7C/BepsbkZkjqbAeQ03ykjup/yzHVdbL1RtdYP
OCNef1tLu5DihNAJgjVHXESgZoK4jEaWkVKPVxLoYGaW2brQ1ymJAtsGpDjWd0b0YImwxAeBRNQu
sHZNfpDyQyQfC/nYyEdWgU9vDFXufHGnFTtZoGR4a963FR+tHRMsSTgHLwIK6ZWx5pGtTU3t1rRL
bvX9OrGxh5MrtOKlb/2xhwOwJ1coO7G889pd3jFDnFQQTFRqIdr5Je1mVMKFwLS0Rdctk3C1iOx7
sNS15X1S46RIxv2RVuBp2/Q4ZcwNDL0JYvb/hRC6/ljWJzE5V95ZVi7hDGNwcYmBuvTfdfR9T75K
7aP339Xi5kz+co/fYTtM+qfdohAomJgrvAK2wv2yq1a1cwU2gj+vl46Uf/YTz7sRSeonWyfup2I/
oXoTFFTxFuU2WMrMw7fEAPXhHQDDdn8WVl3bJpemPTfKKRxcs3cNh3F3EF4F6dQ8jlfp/bV8/sCC
xUSBUs1sERfjgn0+DScMFLEwGiwtIzVWoOaX2p7JelAR0/ZCvdXS/wFmkZV/xmkU7KkWYW0YULL8
jP3/RxTSlMv+HgWtONW9DeNUMTsovutcXx2bnBmyeu5YkEBmuAOuuD5SdRY94VfxbzJq+L5yonjl
Ed9XW7ud5rJe+O6jvLJbEaxLF1+0+HI/WxDZDYTjozZTQAvqs5Z+UeouxGnzmIrWuEZo7SxD/wCy
plOvOWeNYPNyTvR5OfeNQ5QeLfOomEeXGpAtSVuXfzt72VYf+J5lWpWtd/M9Vm9meM3MsxCeGwM+
ywwjq84ICJNednFT5ZbmF/cA7g+pcJAXFeejn7S1D2JwODzben/xs4hA3LVo9Qd2ffacT5vEr03P
EoMwRNlwEkpA5MZo4tyu0emmtf3dZzNiOi/pO8V4QIwUZCzS9yanbF5bmw87Lo+PwC2SkwhGbhMr
m1zZVMqGvGLA8e8xhnEG1tFZa5F9XO52WXYaGrcLjo20T4Nd0KJbbop0d1op5WbotjXY2IY+k8Mj
PabWkQx4MFXV5e9TQbD2qJtH0TxG/CTQQtVucIVDPH8cjos2Ppo8oMORdlKq27u49rWVdl9xFlU/
1oshv9zl05UeChkcXEr27wUVOa5Vd3IdHtuarmFrjV2HRhjMJ/9+xJD+SZPi1MGTa3ROW4alin/z
1oeJ6Od+l7WUMy7uTEj7sWMRAi90dHLQ4Uj+z22Kw664M6P8vaLo+lsVt6a4TQSq7sgqsRXYZlD5
h2mkbsjzV3g9lyGyW724E3luRhCcWM/oJC/XCcaOYGNk26QdIbxFexjSoyHCH17c48mDN47ECmLV
MxdI1pX4H+TR5OgD9HaJX6C61xjPOWkS+uvd1+TZdj2GiRAFKATJw0OoEJve2IE6/yW5QkYYdeyD
68uFvwktInc7D1iPdNzcNtZH4G9vzOwMCmr7XQFVDZJOfmh+d3yHNHfZcbwBZrEp+T6lbQMJi0V6
GcAZ8Y+edFAofvB3+Kxf1WRAU3t8C/sV2plwv/g8EwkLkOXm0Km1SyQ9k3E7PFxksGBl+avfyYOt
z61Rb3AirfDqsHsc3jrl1uSXQj6t1/TpCuLMuWJgo7SJTlfnSGeYV9nHWNlb8s65EtjG4PXvF4X8
DGT/97lTHdcn3TJVxSS0/bc9jS/XSu4JnDuDcGMIR1agXpwH5jwDd6gvQugbp06dtvGqxThq7Yqc
Wcu+Gva1R9HHHldoUez1lU49VrUczIVi0kbzhzfSj9vyeSSiqc/gjUC1fJkYDdYjJy/dIj136qUV
rn5KE7J3juQvL/yxup8BWmb3IwY/fvRtUb1dzmse2EztBorpiQKtXwfUACcEUhUaVbQWdr2w6LKl
iwtr10b0ZEzosLp28sWeSfqKsNdyhg8iLS7ug5NpvrFdwXLcXyYQ4MKm2D1/IrwN2gQZ2XNqLoCx
jsI2DDLANfEDywEFo960Dm824y2a0Vh+0mhDGBCQ6l0cw4D9Y5LQ/Wh+SfdvSEqf9OApGyrszHgj
GevC5kQTJLciYXh6lSaCtyvKXervipAB6iYe1oW6SuTl3ZblSa84F8zP0GjnojYmv+7hqoGZ8Fi3
BAMXpfz16H/i7lfj//aa32H7S21/zO578buP9oa6Y5fdqbshcymJIFeqI3T59A7YXf/WYfiC1f04
+0xWGeOxU/gQfWLXUAUotmENwiMmhA72Lh8gL1GTMT+ICY0mRNqP8GsV0mZtRsScWeewmIhjshD+
XWo5/35xSuo/N9wqaSCLPJChWjxh/5b18IO4jXRdHqaJztW4tKwVjXhIbH+V31DXLbSYBPGrbcCb
DDPZcDyfZq1varkz68sSPlXxowreBu3q7HVhZ/JeN5shWNPMHVirGrNat1WTnQUjMDl0UJ9npjwC
KKpiA4DCPavdse+OtegOt7igxcINc5cFyjKOtM4E+SKSLxZHD/NupxRi+qNRwqRjpjmSM2XrW3oL
jdPn5BsTRJTCRwa1tSq0dVGNyEqfiMo8rFdpPUYGQ4GSmnHA1XbrLh8Dg2QFDf6nYJS4Eh+rKCVa
uVRnSnrz00tFwYFyaIZjxxqE9iC9TVZScBLttr9yGTfwMmiM2aPpFfEhig9WdMB7abQTOdmG/WaE
Yx/r4jMqPivlM9Q/cuvdD97RgR/NtQAbIZ+sx+gy5ECKz+/fP1pV/WcmUIViQ9RLMWTTRPr6b73L
DH0jk/tsmL4MkA/crySzyd7itsL6riKlEqmE02ksXqkCeiJTuFDRpWrHQ1QUX8LuYsJM/soxXSGw
cwMzHaFXJFs6mAadyZ05QwPQyIV8sf5hVbHZBT5ZGfSUDOGuxq4UMVhjQjJHRYabhz0ODTe8mrrz
l0FusOyk3K5nAUtFvbrXo5M8t98E7bvQv/NP4JyQOZOCZCs2Myv4FCi+jpeq8h6U78NwCytKsM9p
6xrspOcRUH3WQ6RL7utu0XaLR7c8n5X0zIoYsv1Y+cnapDfzWWkFjF6kd4pCvvvN17hBb9H91ucb
PGVauHfBVqv7sgY/udPULV6JIYbTVahbmCcxkqu8nOMSAT9nkm960ME1tcoZU06rX/YSe8ib1X00
1ZeufdfFj1L8wGW33+/DB7a30FVDt+M5ODhm5mJFa7UDM/C43gNpjCcZTmFu+OAUW5uX//6hIVZv
8ngM2lIwwuinImO9Jmo76DiKmNmuuD/wk8k1KaXxFgEt/OLnybk2Gdz5LOxHdFCOdYi2LMFtBteg
xC3cYz+p6I/F165tTUQALBwTKx8ZkrG/gj1m0ydunrXy5Ido48G299/YnYh8BvGSZ1FBXTnk7WYu
PyG18rTW8CespYDhCWbl3aDvrfSYSa4aj2AOTz+o+qHsjpJ59NqjyqwCChpuubV54GVUCv1ZbmYc
6XvoeDBXO9JcdtWM0dCMlMlLwHyN1i0cdtFRlXdoZ409qDxWaXYdLSnQUVvLvcv74e7KwSXO9il7
kn6vdB8d/h5sePM2GkOAnrwJlY3gj/RTcbajMEVCvosv/nAKDTrF3Fg+3KV9Kx+K/BTjUDX2leyK
wtnsr330rgLlbAEuj8D6R8pODGb91oJ8Qpi8YT4jaYdGO8jo+JzW9sLmd0GhUbQuurGKuPIDxyJC
ZRF8ozs8+pTU9460/jCRpib07HIte0tQq6va9ettxMY1ADMHTTydFPpJS65h/pZH7/gLSF37m3sB
0Gwt9hsh3xj5RhnDtvGkfp3o7qcgcx+2+nxOES/00qXTGRsgGwGz6WhKCO2Hoe/4IGPEiObEmPMV
WxQwKj3J7yQXK5FahKulHegfzqj8IaJ2DNmY/1RfyYRK99fEkI12ojoPYgmdSzVquNPbjWyNDn4P
ZqM3sxb9V979SMHPnRfHxIs0cPOLN4nRF8oU4wrGkx4eByCP4pgZ4ETHqOXfF0iE/3+ITaqOyiRa
ugU/2JDHBfQ/jo9KYqqVJIgk3k4d/nsOcDgTjLmJuQDrARmnuLmsga2LsyY/vqQ8C+wS5394zyrU
tzlSHuTr5xJKRCozlyyhXrzqnuj6HGo9InpOF9f9u/yUvRPdxNV33n026YdqvtHW1UMnj90M/YBx
KAl1yiyfX73Izh+f56KxmC65SuRG1qKs7AFID+QwSsfLMZIvse9vdz4j5mfu2gbZ+/91qxyjXXY0
6lOUnu/9NReu9+xNpWGlpZ8IC23MRLBYvRSqFN12TrDyzvaOb3ZBz227DPofqfu5P7eJMbqEjHXh
HWVcpw+4NNDIcIXzyYx9sTh+cIWyfatV2rVmwiRhQ5ivamW0j43OFkq2W5w8szSHjEW2ql+I5fIe
TDrCeqNxZKiwGa27SSJuoUOlw64adqCxTSZxB0E4aMVBKA6aME2kacfUFYOlNmEJOJCBcuZ4xZZz
/YdFdFJKs+xR2S8fGiUKAqZO15CXD7iXwfoQsG8k9nLADrEvmP/0zAhWMX891m2KaJf3YdnOEn/L
y3iA7CUrP+wCb5d5O0YmuCjFZWgtKQwVwf/xZS4AmQjiWDogyHMVcIk+S8WZYDpkEWtXQ07Q3Syl
A3eipN63BFx7okez4VLVVNHPgmTuk99CJSgWgAYMIP1Py0QFCv9ZmoHHINsC8rGKi1RgvDlnrI29
2zXHqj6sF770xaxbcEZkWkxb1iytJtY4K9rDQnvEW0b2+MvlRSIAMBrPozUy5tbKNgaD7UuGF/Nx
7KlMxvfnoUpPwgL7zJcnf0Y8dB/vYfLWmFfc/49zjuYXHChNXsN5R/e+n0rjGMbHWILrO5Er6Fqb
QFyLVBtfHCkcu5gpAiVX8z9uWeufMzxuWQU0H7eraSji32Z4Rt/Icev7w9T0Nuuu3nrGTjplTwoz
AhhGeGi7WXeKyrMqn4W9GC9iaZIaR0k9NNU+VreRvrlj3QwmpIyUZ8hPDJdkAUiDdtgBrVMun7cF
OUF58+YY0cej/3AIsZXjViTTftLyh1u4f3wF0edQvrfhRPHXWYOithysxay0O/8wYv3Qo4wd+GYG
gZow4Q40vLPXLl5Pv1EPSo6S5yjJnwcgrUJGNDG7OVbNSN3XPCmmLzcjDFwacHCbquLswe1WziJ1
Vq/mr1i8Hx7qClvnVKhnL7m0Eef4BXFZdepsc3jUc0WcV/dFAnMO1Pvd4XlN4eV7hfQUY/zYqgST
m21HCQ9VbB3j8rGlrPM4ZdlNTsngCu8yfjmUJQV1M2Vc6ZBMAzg9hq7DEUXec61RziiuazIizboQ
NrZNnSMea91aZRVg8qjfl8NBt+MJLRXRTV1+u+lj62cbbOS1E2Otfdh9Qokrj+xN3G2XX7F+Mu+X
8zkQzmly7aqbrN0Y+CmfFO2V7TJMvxIcIIf4FyVN9+cOrakJjk9cY5yn4ZNf1/nKDS/CxFI/GIOq
wZXdgEx7dUeKpV+gdb186Uzj4qfWFRojXURQZ/M22xeA6ctjH7j1lIleWZ6Z6Onl2b+fH5uSw3h/
MoRpBg+aCCUQm62sbu7mOo4/W//Q+HvJ2zQpTWW2wDyzPaD3Ap3B99MFi6pwROXyoGmQDpOvxaLW
D5l+qPj4tUPLCDI63Ou9pewc2hRoV1kaYJoih9k7ToLG2og2XQxy9pYwYIoPove+QJl1oNwxXfMg
kDiCfwq0U+iN4zLxOS5LeaPMM9oAlahP2C6Gq59ctBdHpvDYhQB9RehMTin9WRFATsjqeiipEXSc
rlk30qa2thYOjJswrH/qfiR+/Rz7+5qE0sKhAsbEEK/OGRbFyJ3mjFg0AjDhuRZmTrYAwte+K5Bd
g/dmePs54rVKlBP9SoB/f3K8L7hnOEAnPjZyx0/e8uaKpJxfEvlEUYzYufgwCaVQoCH+L2zKk9H4
N2lG1w3ZUvlHtFhX/nsHkDeJmsme0U9Na4ysEQnM0zntr6V0frsG1RQv0dynREh3dPPUhZfavITx
Tepuuv4mCzcw3ilZULJ/KzVZmckqlEAeLIN6GUuLBnYqMV2GDsbsLs5MCunimajQ2hDqzmyGcud7
G0+fmBqpiX08Rb7LjUNtHSXRbUS3EF3fP+mC6w4MswChH5iY3vSnLVy0ri7J629N/MIXLmkfrbER
+PzM86OlrqRAyE+2tudoFA5yH9TQ4k5d7vQUseNuurCrDkT7V2sVdJo28zTN6JDASeYa6S0qyetk
XjBdYMZ7yAtTmV/XVx87+7S7T9cgs/XpOJ4LZv+bYqP9TYxQFQn9lI/DZJHHoaGPG7b/2JBpqq8p
Xl0zYiTcr6MTveTToqVNZVPIG06JCq4hIbx4zSVEp+ezUK4VZYe89fdr1V0+VJmQ8fiB3B+rfgpV
TfEuUNXk7JTUR4nbM9jRcapP/ioibZU18KvcosUQL83uHIbkb8YKJY3SKoUqe+Ywn4/iU6G/QBxT
Jzs/hl267bSxphyla8Agxqoz4Q2hVma00pMuIEzCEN2Bc4TelWWLRP0jdr1cnIQ1xDNso5JCneHQ
3W1lJBnd5Oqtz99NvlhZlDPNjRaVwukpatxHdfRlOI17JLL8JNbHUgZicEjC00M4y/0Vl9xpEmcM
bk9yQrHouZjQw3lK7hcpvkreVeZYa9M9T5sY55WQNjF6xG65PFWffWIMkJkdl8+izpGApS4hYHHS
pyzUX7VAN/7PkoWJC0sWmT4St//+cJf+Trl6fvww9lUZuKVmWtbfPv7wrtwTPch1mpnA1I8wbmho
OIiLc1hc11ggt2sFVxblEkvtWcysYbunaEn/o029+dkUJoJWwztbCfWqTcYLIbGWtNnpv7vHqrM4
NC+h1ZAjL6U/OfL9fi9OS/sDX3lRbTV1IwVz+bNSyVAuBWthQlJFK5wVIGwHivTmHebWDgjiUmYA
fGkIlk/O5gMTy57DcdmdJetcs/i2Z2QEnWjY/eR57t04CpN7t0lAuYQYJFdFuqwei7JchoQabVJL
PKdxT2vRYk59Thy4HK4lZ3x0v8pUpGHZFFc83l20fPl3WSjYGAt0f4/b47t/LMR9I+4zYTeZAvH2
LKx583s+n1I9OpvYj/TDb2i9qso9CCw/soOIZop1La6EEkLnNm13sROEC/xchr/En2E9L5MX2ihY
lZRCaXtfG92ktNSeveic3ykWdZl6cpalEI19ggc/Eu+A+sdQ+O/Xh6qNQvl/rNav68O0VE2CUCIh
bv1teVBM3wzDVh+XhxajEycIY6nZ15xmXJUYETMuqIdjfjyOSAuP+IbGwBuzemT0zK+Z9Hns8spj
ytRYc8fjWd2tqxyc5iT3diqTBrez5mSY826f+W7WYoftYbPjujZHrOrbmyi9S/5nGt/kVWB+pZ++
AcoRUPyAGcHacRSMP4LgEzqf5n2qvd2Fbqgcc+XY+8cPOmKPpXIU/WMn8aH9IToIXG8OzT48JOh0
k4hERzOrnXFYbmxduIX+m9Hf8C4E/poLmE7GgRNhvfTKiajbsBD8dBFplEPxAFr6hDn7hWHaSkLZ
B/oDxpZJ/4RkEi3nJB233ymIHHkJBEUhmK2+EUO1r+HTWkmjcTrlYee0bDCFGdHdTHLq9J0AqkLd
7BN3TRm6zhekPn2tfAfK1ergPd984JWTLL6Yynm4n0PW2gaX7y6riDdOWtqzcFuUtqRdo/osxK5p
QoZSwxV7PhkyOgZJiBXJrvRh986yeA+zkjboOt22SHOq/WHBglBXkmPKYGU3sy1l1YJ/mO27YD3c
V/okJALCd9weAiotJXdIAPKeJeUSOfXwfc4nmWkPi4xDFWda6G1c2rSfUgv7jF7JzYLclZYtlP9H
2HnuuG5m2/aFmgBz+EtRokjlrKo/RO1gZolJTE9/BlVu3z6+jWOg0N4NA9ulQPJba845pupKLJCI
fbKIlxaA1dFOQ5rV5K1lTBEd4kIxtyLzgudqLhqTa6GfwbJtypMhzn6jmWnv8B7DrvacS6R4Ss8e
9oT2GHqDgBo67h2z0phw2zdwtZP2gTK7G56k5HeKeDA+G6DR9Pf4f9UsccFTJUHN++/ynexkucXv
Ri6UuZs0paH6Cqb4YhM0s8Dy3WxqtODQvyeEWWg2y0iaAPibv7MAuMgopWPnVMeX9c2U1nJBJH/7
sLbf+M5G2NfivnquSvW3qP42gXsz7oQ/aJAs27sqXLRZ/zxF1n54ndr6EqYfRvOZJviD7UZf6Bxp
KQ7OfRnPBQa1Q9s6eK2FBS9KbKZcCHkPYghZqztCgCkAWthR1o4fGljxtVIteKGqvO7KCcoVkAUR
NzlwbGnTSBsZLfyHGX915Uco3qRh6iHKlb1m7ptZ3u9D+SgN51FzTDvrLxGPe5l2DwyNkwhN+4y+
aKXJ/pF37oOuBGYyehJ1t4bader+LfxUyuoB66RYC+ZaM3G3Kjz08x9V/sMUf4QOtaC4xxsg9cw+
NwVCKEzS2NdJDHb7PDhQJ64G59R5hus0XIfj2hzWubWIqdAmugl2g5+B7Aq9gQBJoEUerPYAdHcA
qjObKE/xCjpg+/GPQsC3DeLv903KjdB4VEs0zb8T39RwkIpWnqIipFdPYKMlEmXDVBP26FaituKo
y/hOYt2yY5GSAoZYKJPZkwLeIw5tbF445XDMNpgrulaw++Czxoyp064+ITTKYJ5Xi47+VbguD1pA
ncoibrDWbDZjT4hB8IpGjyI1iEw8nuPM7+YPbhrh1IFTqdc2uAjVmQ4crnPxS5630lbgzjGu8nxV
srBm3NuO3UJC0p7MoSW2PGMTZoCCsfTvhtdOSnZPshkOV7bxvrIRKjuqjf99Zf9uVqZ5FQy00E8v
FpYR20zLmSxM6TLCxKIpa0tZU/MVZet+4J7kR0hXgRcvI3Eye5BVh6w4POf1O66O2QPuOoYw2jZh
8erRsiiWfeFoP0ZsesAozlF2PtN3dgg5Kt/JgDb5XR/v39YtPb6+rVtlcIzbw7fxCoKUjZUXUxZ6
lvjy0LOsmPHPfgwzDYMP5TLqgobigIUF3lEQQ/gFDS8wqBF3DaqnmmOnHZXs1DllfOygScfHQjmM
4aEp94OwE/6YmjEpCNslFa5AOGx8Nf0hmhDSkr6tZlPnbEsJw85s9wyWLRaM7LAsnYzSgBqY3jAp
/RoOI0gD6rGyTjEiUWwzHL/K88farLzB9B5fRbEF+Iu+zyUrChst2uTqWnmt6RYXd0a5FetN365f
Ecd5P0RpnOc6nqky22nG3icg07xrY/7CnjzqT6H67G5URExt4OUlSq/QE0X5whqa1AScVqmbIa62
r4+iJdnjHn7BUcT7bhYuav8ENcmO5BX+cREli3/bHb/PIjRDoK9ZloLf42+748pKMqUTDa4BkCTw
AIAjF5uaOBRa2p+i2mbFYxS/Zz1vOzJOqEVrwgqvecMdDscifGRWjMqMBz10wnFLDYBYbPVi++ko
FdaLWdS6FrHgfSHsBt4+kbjNdog3dbt+RCt1ZkrLIV8+nOpcytOxtTNX34fWqPQa+oOgrvTLtvCM
whmQtTMyRaugQFTwLX3DtZOkOyvhODddO3AJJsjeomw/yvEeW3Dc3LKd20e+qjzevr+ofX8sHzO4
hhpLiq2xxVaIB1DHjFa4r8dMsVaJNrGiB75aLyLp04OIUy15R5YrBfXTlddV3twK5jbEpA8ruXGW
lSuPEhKyaGHtVaLHkhVadF17XT0tWcmhSSklkEto0XngoltGhzrcN9XkKJqJkVv/wpunzvSFaXlF
5nGbf+RLbvOFARDZ5TZfzWoc2/FS5tSuLeVyrt+Snu2xB6uPvYmVukHl1rqL4RaA32Oq6cSuzZi5
DcgNAfKfbMld4RvhNB3leJVDX2q9OPr4VjuEeIvaMaQbixorCsppYAHqouGiZX5n/8H0J7j/90EY
UPR/OQhrJBkVxdRlS1f+9uUbo7EwZSEyHFVdNdJa6KnS2SH8/UcReHgFbxOzFSCAgrlnQpBTZxxR
L8qPVwS7V7EXWakHOyHYtcUuFrZlueXclgQuboAY0LvbR66qTybV6LFodTAdqA6wXi2DuiO8W7vY
NlDzsQXVJxK/6rJ5ehVJu87LwORi8H7fjqlQJYoLpRHoftxtyL+Pw08KONPsBwWcTXv9HcZXrTi5
dJRSTcKIbe9rwFIvGgeXpCSZj0g25x1LvXU/U3f2Wt21wV7T7jUnMU6lqV+aXtfgu/TVxldND8ax
L1H9cWAmysp9KewKYRuI20omVb8OZ0IEEXzn+5bkadIyJC7O10NbaizZQGGZfr4QNRoTQfb5quEj
rUnyyhRAHK2ppq4wK9xybDHdoTaB6Kcmh+zDlHN7gSCdXNT0v7IWH6FfdYOd1Dvpn1iN0tsx9PcH
usbGCkuRopui9DcctBqJTaW/kNBT8YBNu0kXV6pqsvD4lM76k4UI+sEEgW5KojSUJrhknVJuzMX2
VdDiYsNCRGpCQ4fVgtQEq4Wtzyuj/tZt+djfnzytIxbvRDi1jnTPea84A7xThS7SxTC6ljCLy2OW
U1Z/yYarrt0srhRGXJBVy7A/Y4ROuYQSIk/csDYVaiimevQIabXPlZMZ74GF6/EEDAjWlDinh0rZ
QazA3QidosfWDLiTOUVe2kg3PAyL2JN4aIBq3lQ9NP19lp5GnHWP1dCt6mQt1NTnzMJozvlRLqfz
IzqM/FEoHxLJrtddyG69bg/Dqq7PunHUZkg1tEOnfLPF+eViBq6Cw5sypH7ZvL28FIikpp86RbY1
OGhAJNV2Vbp/tvu43RvJnpyh9VFGHwRZ1Rj39C0YHFxC16i4BECofwbqZx5+RAQPxBnu1xX3gWXT
Tg56QaCnmC/dNJFJj0XBXSb5B5wn7TT/5QGlaZpoMisbomW+d23/sUsbx15O5YLloqZ7QH1ynj/F
5vkHcxz4PaGeWJl3EsndqgWTBZBIAmMknbviashXpb91wk0VpjPaht7So/g6JslUV/lJLQzO+Vfx
20gJggQwvxnfdoK+j62pi55OlVDEJ3g0iI1TaNUdslnKgbc9j8GR3YCKa9PFIaz3x6HeXx12SQ3V
Zca2xJ2iLjYrgJCwmWjr45AzeqPh3YE3uXApg2T5Gqd6uo7anMTTKtCMfL+JGb1Mgib2p9O8H7zV
m5GJFPt94Awz37BbpDuTsJavmF75FY9z9oWR5bEZGih2P4WPU9keIxnYLVGebZpsQmsVzb7tlY9o
LdkYLBcLgbtDBu5DKhn+iSuvQgVA4RoLiTWsuetNtQuhzZIWdoeICxFvnE1G6FC89sLMbM9KeZLz
Y9Hss9vw4eKynORRL4qYSY6NV2jXXDtn5jFS9oOxJQyQvaYwwOJcnXaLb8Kjonmj5gkGU8dKTle6
vEocLjojnoq9EZN6vJ36HjGpfe0xrgDNhTnb09gwkXE9nLVrbCUExri48HGyfyqGZc0Kam0qR/N5
prScwH5c3+0X1nt11Ud2XqJfnuXq8hiuZT9j22WSRcjv6DAwuV74GNd4q39lyk37JeuHQN6J2ys5
sQnXyd8BIVOc/D7tTyQ2VvglopDo09ihO6urgVvm33J6bqOHnA3pShchpmxZmkzZ8daSZ3k0g+aG
XVJEwqyWG0c1KCJkSFFYDMKLnx59RkFyYgZ0E+jeGoTXSOk53mZ5EVQniVYptpmlDa2brdZIF9m8
6ubLWR/5gw3WfRz8dvAJ0Xwna0wUiaXR0LC7pbQOewTxo0w7yTfrtWvSPUavvN07s29No20/1Oze
2SdiSNqtzO8K56Z40VrXWL4Iz4smn8irlLMIZDofbnfM4gOjabSt2CigDpbH2UV9bHo8MgCQs73Q
H0rrIIrHKjxVL5jH60HAn7bWnutcoBVi9apXZQ0pwfn1h9IupXa5RC+ir0hXN53q5jeSPbP8VsR7
EVkw2SDYOCRrneJFsd7t169c8QClpvZ31j7ICa+j2yzkT5xZmOU7/GAExt7pWt7NBNuc7QySD1Du
e9UqJWtsgK93P95UYlLZ3VxCrA+2Anp9sLXszzq8Z+Pt07K/1151uYdempS7/k0vFZHJoBCsSuBL
+QpvIHuqv7yBC6/WTmZ/frC9rtyinHvYB64UjyYPO8QhmB0Aa/WvPTG/jFbBjaXCcg2DrfKEQLLV
xx2/QSFuw3IrCBsZMhRmprUxrJraSSy7Lmara0qhULJcONZzQ2rx2s26daPbUv81myfWDDZFCbDn
pg2XvjvOZoUCL3/zdPQHj/dTVF/i5mYMbkrrlnWQb7nxaSpfS57y4YT3FvbVNpxpbxtzqa1ZrjJk
dRFn3Q09PQABavc73AUhAa3/r3DXMrJFiGVzWdu16b5spy8YtVT6ay++9k2yZ195yYpLLMHY87Hp
4Nxh07pEi3GWpLyIAePxN68v6bI8/KXrx4SVYw9k4rej8341P507DwFYy53PUpNrsFrHfxSQAx87
wdw5i6bDmLRu3oTvNtiMlPe8E9Kbpy0Ke13g1H3Iw0PCQCLtOwaSYtd4xnira0KZ51Q7LLCo8gYu
dGVRZ6TZ3Ge8rPtlUuALNnZDb2O1jLaAOUmuIO1sItVuGuRj8A3bA4YoQ/CetzRYKeKqB7VFMO3F
x77mCcYTQpxUJySn9r36DfN5T9v0WgZyi9TNjutdfRUi96dLMNFK+NW1X/kb4txR47fMU9w57NH+
PO4Q5qUBy7LcHUPSJanP4uMUNQfEe7HC1LlWui0mksyt7YX24p2yASqL4DMM8vPz1OnG9WxWNydS
PbGxSbLtM6WrelfKcyX+Jfe/Yn1jtBuVMrV2c4D//VzI41F6HFVME2Bu4j140SnB0E+ZHiiSeTT5
fsFmroBmErrHrfG93zYTnwEXcgxHuB0qr3V4FEed9Hh2NtOznE55yA7Dv+5/cwSYiLXEDuXL0nlq
n6/wwzm0wx2fO3mx+LxqSddXEyORJROfQ/7ekgPYpijPdLm5JsYSNgArG8xMAH0r03PuZWaTru8y
EpJFxW9GT7A38EPxYepjF8WrOVJS+6M1f2TCVyt8bV4M//Wibe3ewSVIwu6RrUWq0+VZqh4e8l4q
dzW9gHbyWiYCl/lSKjyKaKwSUuxKgkDrFG+7Ek4F1icezyknnNfyCjO6hXzJeZwyHyzpeBN0H8Le
M1nhWQhDHwBvax8zCok7N3viUnKhjxVLkrGYjxpjYQaLApYih4vY08gXZnZoLCNgCNWUjbWfhjdz
xZ1r17BGeVOAzlK9g8SkrWLQMIMbUG2uz87YEoKFST/B6Ba6S93Y4653H4nxSZ4nADyhQytfjGfz
9y4wMCR93IUCctU2Itxrbe+LR3JJiEKX16G86iVsnEuonp/qufsygouunvXHqWoO6qwPvIAuisir
Kt8jWzsD9Dz0S5vvEtPoWgkn0dLsNrhDk3Yr/aikbRgjEu528CjiGQiqfGnQhdcTGvCHC06UZ7mW
xnXQAW4Gus+ySiZZygMQKPQDXiLHGvj1YCcHvx78MKWgyA+RUH88n1/C/Mz/+66eTAofV1t3oFW8
t92CSjHn1bsPtP/EfUpTaskS54hZc/k1/xnoc6qbcV219hvvpXLwcYkMyuKqjrcQ+bFlAXejw4PM
84ja7lXBlGlUO+zY3F6wcnkJU0A8Yxx8xJ7rkj2p3sMAkfWaD7nhLJ25/EewoKSdr9pwzqKVXvn7
fTN4rketnHyu4XbLHrA/TfT3tBHVu+5DS+hlX9/SmRl4tvt4I+FYxD8L0kZ2Va+hsOEer6wtuetA
oRft4q77cdNGM2xiQe0bKCGBb9s0FVErgZ3GGCffumBMwZqnNuGswgs8M15w3TjyXo1d7DPvrmw2
JqDNyF0Rwif7UKYL3kj0h8K1Xa2i6NJ5vZu3Ym32l7Uuqmh0XbzIr+HdbtzhZwLRj1XSc8sCvcqg
NB1V6qBex5RGKP04RpsJsfhGThE4xwAE1KtbGfWap/+stGy9dNa5enQjKitCh9081ToTQ6qioZsQ
ZtGsqV3Kiesoa6OZkl7Ja72dv4gnsTW54WrTLWKgiDgLgRym/8h8RQYO4Qc/nybfLFtrACTvSgZi
jiTdjNCr5Dyr7XhWafoaucuv83zyLo4di4hjCQHqHvYfQf1ZF19p8VUpX4n++aqot+/LW2/bY7aZ
+mLAG7IsvyG56yRf+c8MTsI5+pfUrY82oQAMTpPESlSJFcJPF1Am/0ZQ/R6CVMqwBf7tGBbnrL30
ePAAlW9Ha1uTuWENMu6kEZf5Tpq9hE3PbazaWNGmVFl5rJA3BMXvaJjZffksMnNtPdDEl/jQkPqJ
hBSWzsOHhYSrT0jfrj7dHXnPd6+fLZvhnWIuGpWz2i4kn51s5Xcd0qTdumT/bftV78rODtU97Lf6
I39g0g4WqjF9sXV8buS8hk1hbtf73Nqo5o7vZJOAyptoWnIzdQu6NokZa3M+lxlFGqzIs0WbH4Ln
UX0eK6pkwxOub42vaDeTsk00TLWML2oZvbG7MquUxaVJzsJMU91aWhwTkzP3Agv6E/CJTXXk9Zuf
jkPefhIpXGn1ypSmiqfI8SJcxxKBC1p3/CdcPnItrafIS6zPPlwKXlFX8vuJr3lmObb7swqpBHK5
F5c/aWUfY+9FfQMj6eF1X/9EtwK7oOZrL0y2Urpxj9wOkifx7FmibrgdkJFPZqA14STYbvTDjeO9
XcZTTA1G1GOBw8K9oYpBrluP1j7tTsaLl3bL6zv4g9L56ZXvIJL8Mah7CfntIySroNAXt+2G/RwR
cf6XxNaL0/X3zTw16R7wMfanT7tGGJWmZCSPBqJJ9JSN4YbLIRX8UvApwaucD2QRf1pNYMKF3j4V
zzyadais22a6oojBRUf2VKHljZmfW97cNH8Mwtd83hgruGNFsYI7pgKCuIj1GbX+ofpGtdegS/X7
qqQKCalpQsvgDyVS2k5omYaAgLYTk93sj0K8M4z0pOGsaynyQPszn/Tt+9ZIz4Cop+qOmZt2Lpey
O3JvtMKHI81Q5dL6hYGhuAmPy2GkOpKE2ka3SfdFIv9cgzwshuleImgrUV7bheGAj1vbQNiq5vjS
jiAw5nZFB+m4THExj8uPCCr28lUtUwQhY8nWzsDCkfpsfudzQz6ryaVSznl6AR9oAjCxI52WAwBP
fyTF7/lWFfwnbh5H1o/PZEoLauWfaUEuQnFcaTMcd2q2K0zy6EcOZfUDQXgraNsqnI2cnp5bfdjO
pfcHIXPG1VdY/vtmrTDLKOuMelO/z6au2Uq3Q9iV7KHrKcdqcmS0c2ZzaQnj4qG4l23+MdQOSXB2
zJaymPkZnuZ+0WMmhQ5QLEsN+JkXxb75I+ajyYlWbjV5lTLAb/WEPhvsYruHmwy+0E+Rmphnaej3
7RSpSYTlYRk0e5BbcbNtyGFMT7/Fk+wuOePnnLJ6cBVNNisMbwRvjdTWUZBCU2swnS+Idxs/Bih1
Fhwgv855BK7vFCDjawMRTlcKmR+HB5uwwMvXzRYO7GpSqf3datxNN1Mzp8P1tiIY/RxYJuO7oR8V
9DIP5D8NFANmAUpBKOZcwrRmy2gZ04wYyj7tFongF4TEIAh6pei93j+iCLDbe6Vel2LD8HRxmTVT
clGXXVjQi9Mj8tLCGzRPBh22IFzRzCogVMY2M/e6dAxJL1aXkM1DfYsXnXJ5pNc/cn0Dzqv7wfaV
tmh2r1ifIwhnhl0kLutXrM8KaKti2q5xtMaotrrSCOA4f+bpyO50a+hyIo5a3wkyF9P/CrNyCJ/d
8rEER/ylXkW8ppsd4Zyms1C5KeKl7Y/0Zd/2dKxzP3iFztPc0WIYSL+B8RX5PMtBKW4wj5bWTsTT
NWvLn5lwi7bN8/dT+5XBYwQx4KUEpEUC0ugbs23KLAU65zBIHIr3eTlpZFpM981K+2qeczWej9m8
6OezbVJMXzcSueZmyHY1vv7i6PiMk5N08baOT5g7dVnhGA89Cl+128A2gi0Uu6jSlaU5QwEAMUU+
mbOXssuULZbtRFz9K+yVlxiUgubAsYuWJX7EbZHudBaer10Bmc62CvvBKg/R4+EF5M4fS+4akQFD
YbK28/PARPbxrzh8aoX+5C8aH+y93aj+E5eBOgoug+NmiwWDX85v+itp5Kb40I37J1mlC2gClf1t
vZbkNeoY1TSR5WKG3wUxjZK7ItlSp9d39nooN3NbHBbgC4PKi2svrb3tPCOCRKGouWzEpV4vzXqJ
/6mX3TBw8T81T7eL3M77V9UFqlLltT4hc8XWA46RC8uMKtm3kOXqnk2CKH0uzOj680hwgYNLq82H
+YtnuOLnRxxibbg1MPv+UsR7ai1SAIAiCUjbEGyh2ekAd6tPOfwIihsGVnP2EGdqZNuDsJBy1+TM
Zrrz+p/quvQpx/c3NUCjS1SVdWxRoqj+zRalBL3QDgpIRooazOqIFPlNk/9PLZKA31h59zuB40fl
kaLi0gWeRsLM/r6VoE9WeEOadRdOcDSp3HRzVKI2wGWD43uuF/tY3PX/FopGp1XXbbYWhlWq+tiP
FGs5zRvacmEFhxrcIeko/fbsP8LyC3Z7I/0g96B8eXT53F/iXQDKlN8jR3kHh/80nkMZIZcULImu
6YQJ6CMA1S0vDcXl1C9P0F7Jmlw4xqfw2NqVeP5pPjd6v+U49JAOE4KU3grfyqfopwFOvHIi69S2
F1W+FultnOnBJhQ2qbB5ChsOeN8J9FRdf9ESadbT3T5Ab5yb9aEM90WIh2Gji2ux2wb6ThoO6O9v
qZD1jdX9L8Dl8lTrm9jJ0b8GN4tJDf8qh5+CQ2zK5KpSlrJCxwcJOa5PgJhLKYpnogKy0QMaxH0J
EiN3edzOgvYPjAxJ+W/fDl3ScTfrhmKSP//fprk2iXu9Ux5vrcgUJxLgg5KrecbxIzsN1ulRnh0m
ah9HpbMCKELvbu4GCXQzWJerAPR/vX6Fm2EWQ/z/dy69UdaN9kvTfrXGT8n6McLGOwTiThW2Mi0f
LSaeVf3wc+qIZoZwfoY3uf+wRBsQmmThBzo8rENkYVg8ls9j+jwq4zEiC8jzBpQ13bBUGZPanEZK
jqH5e6SM2XQvcWMRNoJC/42Q1/r5TS4eKET0Da5TeOcPOGqXVz4Vz+cd4drp3Cdo9/T5oQ2fXS9e
C9K/gt8Jvij4HCtMDmycVd3u5ZORaZaGuIx5tiODPV25dWOSX2RmHov6NX/xo8x7i4T9olGmU35G
Zu7aJR9N8/lSv7T8xyP9GQw/x+RnCDrvxzeZccQuP6IlvsPcGcmY7h8+YXzq/+X6x8WOGiybkkol
9f/+hM2HlIfdS5ts5Nh2qCDLrf3LQmA7QhQ9RfFlc+VWQLFEiUKReOZAmJM+6GtNVn64bTg7rMAl
ys+VxhvyXKXK5GQfX4xzdi5NZvbIYtPsJhmgzr01wvM6QDmhJLmjFelL7b5y8TMpP9LojoahzjQC
MW+SUvRaRjCE4qWkLdXey+eSQSf87kxKdzWi+TUzvVhr+WYR2gm8fvXPDmuMelp67tNzqJ505fTQ
3CnfGk7RFE3xwBmFAmmrJcGYMWRQaIq5uu/Ma/A6/35I89j9jejRg0p8rOV4dSRWt8DQZ402lDwo
SaiJQrzU5nDg/6IDQ0lh32XfmqdjsFuVlwubfAqsIsbGhi21H/1hazWbJDvsvIUHYv1Iz9QhRhbs
riAQXsn1VVwI0Vrhh25eAd+36QbzIekebb8QCue8iOSjPJxf2TXXb6l0F7uPJvgo689jzPJlqrgI
tFv3nGXZOYuoK1wrpDY6TERNeqaOK3Dq7vyoTjmp+Ih8njM2+wZY9vRQBFc8DVZDNXdpEZiuDJJ4
TP7T3BizM7PJw8/cMb1r4uVlHbV8T2j2Ga9LawM8MroAW15ndusLid9KUwkzp3qSsUkz1WOKTDYz
AnD6c6eMuz7Yfmzh6M4T2eVpS0diGP7QxM+0vXcCu/Ezpr/ZzGK8j5dqQVee15n+qKzUcN2npA9m
F/hJOQimNz4pd+RkIWKkIg+a/rkZl6LpvhqBfXt2+8qFwRCKP2Ew6JQzh6irvzVGzpATfhTBjfKN
dEWPMwp9W0x2u9hByBHJNA4+B2zsGsTWsWu0WDd+RNTHtrA3lpTJQ3oFh4kdgTalbBOyhPFHdogg
jHTfcYKn/33ciTiP5+mhjffm3IAbU62gHVHO87LjG4co24EIC6UVIqyYe+Xy0Th9us3CU1if9PGY
bb4hACZfxWB1OITWBzxagv+ycdZ+qfWMxljcJdUbehfo069r8RuQx9lULUfsNVTajCxstZK1qTDo
uuwM+5fyWP/6Va4OK7TlgxNERMW2Qzcd5K60EgJvfTpAU4P48H9bTizlb8G7ye+kGaKE2Yn/MUX5
b8E7MRKsTk94jFw7pXPkYVOZu6oAoHLSpfOLFVJyiwVs0d8NcA11iYK/2cQ4wKJNr6wVZZ2jxaRr
IV23A3Oz5NT6QiJfNZ7C7ihWU2quph6q24UUgPyoywXkWrGcJ8VRCk+KemrVU6GeIvXU/cCKKWrT
uwTIly9wieb0EdEJ9Dorv1bja6nmS/I80Fv/zPOUTmK6LK8daAtWheNy8+CXd77pPJMDOubwU2xo
RuAs1EnQtJyIQXVcxhavzlcpFMYnTjldteCeKUsu4vji/hJuVYMItsmoXLP+n8b8ZJKsnFSaYD5N
BZlug7PQRHqmAm01MNcHtqKun+16R3vfJsmnh2VMbabT9PuyhLsFN3TCXNJiI6fzkIeLvHicUxPX
LpOby0/BUmy4t8rNcPT4XOTHb14qgIVn9vtbyXPuz8f+vrRI/dlPeQnE0IgB923bfJcUJDdPqzul
86g/SH7XDRCxkpcN+IP2gGLDQbBNpoOgGG4MGyKECRbT54+mtRUlF0FomHGajJ/0Xq+w0Pf91Nun
9auUomjYp5dXf7HsRdwem/qQjhRhMY76TzhsFsoq9XhEbJcY9eLSNWLM4T8FqpaNxexqyQzJG/2S
r2iBDIN5gJlZXZDHkqlhYnswTgoF3gmwEh0xp2DZULEFbvIQNS5+/1FfGqjZ3M260zRVOIjCSWw7
dzwCuYvnPar91VU0ZlRP4HlHl07/QO80Yw9PZr3mlev0Bhg/KvVXbc4M3oJmLTZrtcEgAf0VDhNe
tBT/BN6CSUjqzSmi3VOl5GsvKu+hV0zd6UqzVAI3o8WVbmSvWITDkv4/01r3BtyIbSY4+tMNnrhN
KDFeLKCS+U1ARsVLByYwT4xRW1aisipYF9DC58U95gBviPDs+gJ3DMPPCqfor0Fy9VrrbBYXUNLK
UmKQeTLXsNKfzk817MbEbZZ9uqkfU51CLHjaHEt6SA2jttL5gydNlC/b7oEcMzEf9mV3qh2d/bd0
ACBknQTK3i7l7FX+Gczs2+0QRbbZLekH/IYfFhjqkRBEO+7pYPPCudrhIzgPCtGjU/o4PhAJmr1R
U6nDShaz6qVrz3hfx+SQzshxk4MpIZfGXmp4Qg6/dMV+PeucftYRtyPxQtauvpe9th1A/T93NUSk
cacGRMPD4NJVeBPOuXHM1MNT3svlLo22TxZjK3p6HwHkjK3R7iRA5Bw4oxPme04g2wc+1wnDbEo/
upE00U9z+NkmE0LUeHz1rw+DQOpHCVZjIc0VfdE0i+I5/3rpc0S/fZysetB4yYESHxNrkrIhHBg7
e5qIIHv3x1HeKcaWYqRampozJHPbVAtpmFmbKrhF+h2PPm86OzV2YSPdC+YEZX0RWUr9mc0eTXis
5oJ00Fy1vmv6PcK9xKB8FyMn3s8Lxswfc2AVSbSpsXLODeUrJwyrfNXPr2f1GY73l3JTFUpFPOP/
C55BU3T3rJSHdzdJNnp29gciymBNa4sn5b7Jp2x9BSfuyhIG4Fn1oc/IohB+yjnt1pzDCDC8o3FI
R6Gnd55MloLOHaDOKpZIH5RxyFd03lL/VP8p0zX4KfqJIzIqXvZSt6TkkuH4nZIbtMpWzQ3ZCk2E
BnLqVCRSzzSoGvC/34rk3Uih6CtxYSXUqUw/HD2q1ItMB8cKf8zIKx0+YIuZP/PhVOWnPmfjS/ru
GEUHnQw4nVCTadR6uln/kxaYMj/G6hTS64/WLJUmigEqFXw8Vr0ibQMBLK6ppwKphStDwMDyrk9I
Uj6v5aiZNnEMmi5ZO0xtQh03nWQ6PWFFYyeKFa0c4etFqEp+lt4KAbfgvc3sRPlolA/NuEvhPbCT
/CZU1yQ8J91RYa9b4TTZNsQZ3LG3ZROm65IjTlh4mFXxpeJaGQz/Zfi14eeGn0KAwZmYrL5PLiwf
gcX3PsBbCQaNhxdaYIqGYYXZjE2rrH7+9ZxIedn/kZ6CBIlln2Zvli8aqw/D+lIMoM9XkgFCvBbr
Nb3Bw3NLb7BqbXu0nmw2LhgbKIPvhxsGfiiJQ3ivxlsGAXdb1efRYUPCPZDwDPPbOwsMOxr1nhUm
JdBABPRqMiq+O8Wt6m4ln0/EK82BjovVK6T5CYW2okMXc77d7eh4SGmIevM2YWxSs16MPsYzdrvS
y4mTRUSPjhdWh49ZlZ3G7BT0pyqgi+k0DCdWxsLrOLHmv2YBsfSNhsvfXOnhqqQ7cEsG7uKPmRcz
qojus1y21nwo7dqdGNPxh1p/5sVXXn9m+meD22+8Y3sElJPQUL4RGTBE3IfMSV4McJXs3yJhzWO4
KTdVt0BPbB3qZUqHKi2yP9ow9dGH79qOsOEz5OuxfNX3Sv6QMCqOnw/lo1U+9OJDC+/KTJBw9Ky/
tmDNKKOsrq/sEoqncjphvySMUf9D2JntNm6mW/SJCHAebqlZFDValu0bwilXOM8zn/4sSjmNPjlB
NxAUkkJSsWXyH/a399quzCL3NPHP4T1yJsgx55joxcHPXFN30+4YYumnTJ2MRHTy5+oNFTtY5/oj
gSsPT9sl0866gk/k5C2ANnSgESiX6f8LtIFo3j9cUA1Nt3QThQrW2Bz7/Tcroj4Wk9doeL5wONBZ
OQ3rAlc8mw7h+8SmE5ijVk1B2x4GHmIylcDvQn6J+pve3uvoYWrk3b+i4Hvwvl/PRUcMkmCU/iHI
B913/cAVSjdnSQzcV5ZDwb722ZofffqItbcIjFd4qeRjnZ4RauX5jCUm76X+IN3LASswvkj3Rk1A
k+nR+7RQbaIjpPWUdPQOQmIuoP1vy27r+0Q/Z7u7Uuo2tWwifH0RX986UbFAEO7Zpk/eNqs7ixie
gineRwxFhX36nAxl3/GbAPSEhFWOzCj/KQbXqbnqw80kj1hdRu8UF+ADsOmePDsXTpN4MsVj6x+n
0O1MByBQwozRntJzy4VSeKubR5Q4vXpvhPc2+5DDz2BVh5+x96k9Mdj4U3vCSpyN5dvFmCXwLFol
0RIhAk38P98RpH+Kb+uirFqGqukijP2/CRGeFsVV0PqUp9ll2S4kBmbDml5XBCXKLeVo+zpVo0H8
eyRoJO6d2xwwjWZfk3jmut3OzQ1isudTTjD3J4hTc67eMreQMPVk2zxJmEbACHHO1Xtc4awVnkV2
qgowrs5IkCbEraBuDaiX/bxT1f0qhlK3N4q9QtCZG2JFZC6CsufI/Drs1WGPowSRoaURpvupHsxG
I/wlaj53N/bBT8eVg77G4WDDNnxZKpN8bmXWl0Vw6htXMI74kn0Z16SKCvv2iKxbOjxaqi2vTbwF
XRjx7SU3EFOvXcpqr+wEwrGBUVi76hMiAaAwyPZWsgMINJJa2A3hvjX3i54+4nDbDdsk2IXFzgr2
dbkXxn24hqPuE8IN/nIxBsE+wcBR7L1oMQitC7QJ9VHkmebQsoLWgP7I8bsZNp0wrF/7AoW//53l
/U+6lC4qmozmaEqWIf/ttZcK3ZcNT9KWNMY42D4RpnsazJbcM+T6oNeHDOgbPG/D+iugoFgnLz/3
whm/mX8dMRYh0jFckjEGzXn+yuK8S3Z7fhDQpF6AhVSh6mcDYEFdmf2pMk50REIPSd6T/GNsvgbj
y+OAdBvVG8Hs3RuVC/zI9SfRUh/2nb4HdAYnoXgM/qdUPK4DvURbW6GZyfwEe9ZQ2M1yelCuFvcO
qn2fiz0FlYobPiH9vPQqfFysODDqy3un3Mt7Nv1qhp8++pVGv4JlXtwr8230rtTdbeAGnTgNJ7FL
Fx6MFXG/CaJtE+7OZ0C/G/q/6GTzmekbm8NZBqCiORJtb4WLvEOk7LhpbNrG+A9tS0HwkU82+eTD
5kwbZpBuXosQvQQt2fEzTidj3OJ0KojfsbSSjvD2PnWkbxTRYe5gFC018yia0qvgifEd8YG4RuDm
T8uDykVd2UvpXqRdfV0GR+watgyraieEey1xUgJk3GqSY6JTtniKl554DfZxzAA68Rfx0y6PbS2e
7fKqemKeMzUn7IrbZAH3g9j4z49OfWk+6xxG6ACV1iEl+FtIImS4fkA+flJrw80eADW+Vp7S9wvY
VmdJZxH+xaPjSIV9EVXX66lJccbU/mlthUCOfggfJL/oJ36na4ZE/rVai/JuqUYXmnum9s3UuOPY
0Qh5CYSJH9hLXSMT5RLvhIkGiIzinheIzHpzEuLBwsaRw7ckvf4sDZkt1cW/jN7yovz/53VUNv/B
uq9LoqjpGiQM01D+9uIIRuWxW8Yal7wZmUgb8iZna7ERGveeuOe2LkNiarjzEq163omlhOpnKkBg
xLgYqfcV16jeqWQymAZe6M1knXSYNvDiQIFcogpk3oUYCIDZ6uJt6mcqfZLOYnmOpKNZHgMAfqaD
vCUfxfSYpufBu2jNTa3uWPOQKsvNlLp179INX8bHALsjKyNYoHYpmNQKud3NT99V/dEOn3H5bUh/
hPugfjD3mRHE2lJWH0L5qC1+sHe5e4tE26ocf9hvdlkEFf2qRRfIRjR0JD29U8fePOGPCY/mgeAz
lbYEn6lcxadB2Flmlk3emf4/TcTK6iiaw9yniW/DfnxeZ6by1/An6UhgXKvDqiP6L19ISAbKhYTk
4F/iboGRRIluj44401Z+C/u9pTobHBdzQWFItno4eianJBsPFU0aXNpCc44dYWAo2Kaa/fFhRKTY
tgEKAVZTlFFzO4jbSdziWajml4lTJy+TRh9ISiPbTrS27ZmZAiD6xasgzG/pOr7f+Jo/cwGgXwru
pzjAju/MA0C/zATot05Km1b3P7dTf4GKnUW//gSGfWw4q3RzDdBPWVJquwD/hX2AdyDJDo7Wbkmh
EYFciuPywlYHxvvkMBdwfwhFOhea1vJx6f12KPymCJp+piLkUVdckkWO1t2S/sG4aPrFkdzwVySq
ZtIPe0cUbQQwINLaARlDXfETrcysHRvWXA31n98IiKX//wTJG2GoimEpMlDTGQT/byfITIpDqW5L
7ggdrFZ3zI6WiUeBnq2MHguHAkJp/+/FToSdTDgaJzqpzWnmJ5Nw68Rj4B9D2f3iMnISyyPMj9JG
jFy7mrllS5ExJiRbeMogtj19jUz1BZUhNP46X3TenH3qp00cbkMbr/ORXwX9lC1nxh5TruS9IQwu
01H3F2bP6z6DdUMu6tkC0ft7uZsJexww6m77+6pmi519VbKtRAP3Z9ptTWZQw0bmc23n1hiumDyZ
XDHr/K3J3zerSnrz5ffIJC7umuMxzU+edZoWZfAd9d9N/63031bueMI+KkCxczGW2/2rpCVvdhhY
fFIozOQ3i71VODURZ9pxLQIgW6LssU7Ycr9InkV1or2PxcNtIeJcT44L8DJe9hE/q1tIxDfpH63y
rSV/DMJsas6Q34Dehmd60LT0Oqjnn6X6LPzigWqLTZny1C7/yxPxLAL529Bbl4BpQ5Eh4CSbf4Nq
e95ommnXakudJjoGreslSiR31LNTzrIhR87CSmzAFQZiB4KCsXPQhD1rxXmUPEmFYIt9VNp/vLNW
4nvHfwBdqBTdyN/g9/ZJMk9H45el/Fnnf365nbWhOUE6x+UZNwDWd3khESCCdGBtJ0BP6TbouaYS
JlvPPIotULMxpodo37VOWR5qbmWDS+72TdfglB2BxZBbT+NzoJ0srIHqaXftHr59rdB4DVuNjmXH
DY6aVeI7lIQaFR6yPT7HDl2HHuN+84vlkRMBnZHXQtt3/WFjszLy1BSWI3iHw6zzeOWWfg10noMy
d3Q7h3r9SxzPgkiO4tYWb48VZqyCOFW1G6LdYZUUP6tDE83/UJu7SNxl4q5jtd00IsPxnbTI47vg
3Yz05hvXQCV7dbaEY3XleKAtalzzpVOpjjUAh0YqOHug/aUrxIvpkE4zH7VO3Vx3gycfVetck3Hb
jBEndw7+w0W4qITt6wRASq7otiObf353GBZuyInBbP+vbATJnKOy/+850mSJwhkL5JTyt+coac1e
z4SC4Qk/sc37e4ztkl3z3TLd5ZKhPCUWxGrFYSU4wvYdkqKabKhKDM0bA4D5PNuMR3AHPZz78iKR
RztinZjYpT6a5qM1Pkr/A3lk8u7ecPeEG2wE8VGkd7WHZXsRuMH5D334DLRvurE5uZd78OviuCe1
PfuwS0AXh/x3UNHIALdwHZc2VdAQmXxQe3PnM5PDdJxRnj5zpGL+fSalFhJQtpMMm1vrK6TNrZW6
FwsLk0K70THJzvXax5RYHzYsMS/nNSi8YJp9wuxxOOJXNla/hwIE1byvXgqYWm07nhY8wsaWyD8O
HNMOx/k+8xmea3mZHDMD07jD8pMVTqfss3SvW7vFQqBatNkKCV/NBhmuFNcaY3UK2VdDfypK5hc3
Ub2XWEaw0oefXf85/iGG6wpGOJx6V5Ac5nNz+knfd8MeUlxAW1q3uzhEKdl9InTdNyW5vl8YkUWL
ngO7ReBxD+jmPy876j/eaRSRQbupqiw/f3dTZMkYBWVGqvJfAwoYS6QTnmIGOG2Cis3yp9cvAik+
xWXcogz08jCVU4Gz4hGdvy6FLNJG5zkCCEPUAO0bHTjed/DJrdtIvfR86ouhpoib8XnCS6odrp0g
nDHMG7rqaqRQeAsm3RDzwA2oRs9BRJ4vS+YmEI+AsivxaAguG15DDU5LO4oj2DKU4dtI0lFfEYny
mVeDA1h4eEbZ+LdE4eau1v8Fj/oULFAoznME9V/YjgqJ8CfpL5vP57UDs/0ASpRZ6jyf5NoMgbnd
NuC9F7LLBcQG4Qu/nmpJTC10r5RsZjOyyQexSib/4AkHfIuZ574qDyLvlHmnr6U3zb8X647qPRRw
aPKnKX+K0+k1YBIG54O7YEjjre/UCjmWvbhqkjuZiQauEJhmfLzJScpIeF9jvLQE+U8Dbrb4rHTn
gHaM5BIOl6Fgo/b3bM3U7mX0wFKi+r9KD34w9mNs+rwzOPaLds1urOsrr3kjTiBaexzL0kZH3J9w
qVEjfxKtkxA9OklbD+YRjOzgnQOAzSbWiUPyHKMTSNZL16/cSHLzyh1WavKVtx+W/xFq72395hlX
ZmaLWngPV6F2G4c3OGJYAAbfWr4J3TqhgYpannumMGdFy7mrxMF+i8ZhiN5gV0XzHfVVDX39nSUf
Ih6EWX21AXh74bkK52p2TDIElWnZmyULXFW5wAkOIAJXxJ1te9Ktblmub8B5/2WNUG0KhJG1DYzO
bI8VWmZIYhK89T1V3lvlvV96SHL9dxt+x+lXY350A7fdN2xuikR4DkIQzpP3Pno3zLcpeguVG/D0
kAHssYld+vEkBqVEQGaKUXWIJpj5cArOk4cbiuv/gWjpkS7pEoBGflanvzqfwnAOOdhw/DHzTIte
PJfVJfIvoUSe8tyItF6fhvKoLJDNdExqppMHM0dbCHZ1tVfnal5jBmUutHuvrKpy/SrtrKaNqG/6
YhsRWVs11T0R3vP64WcfjfgRgU1OPyr1YS114zI+S2iIcI2qO1eIcNAWAsdxBnotsn1JtkpGZVma
9EBCx3lmma1yR/JaZJgs7Yd1E1wz7drSFzjccu+WaKs04ILzmXqf2YJq39y8dP3FjC+NdrbC2RBs
kJWZF7YB0YD8XvbfNNonr+Tv+6AiKZoFTUI2NOVv2l0XxKmg97K2fCElxOzoj6d6xciVghLD5kyx
fo1MTRQFm0Ibvb4SAO7uivz+8TFWa82Gr9YF11eTkjXcvORWjLc6vUlrwqDAQDfaB0A0qbpo1UxB
a+DSFKdAOpIMVReC71RUTD/7NDk/Qf0Zw31n7iVbK/clgn/sWLSS+IexOLTEYtkWFymNqtGpiU5F
C8vsKEuOt+yjI/4fgSaT37syouphP+VzY4SwEIlWROBaVoHKnPdgfVeZbca/9PAnDX6zKHTKN3M0
Q/sKrM8RSj4RYJKV4VHVD52tyDPDeihmZhc0r5j6RWMTMsfTJafNL4RLaDRryPpyW81OtbJQvJXh
nRnk0fUxK8EM+bgy9tQbyHvSMgPrNdmfWL827dUMQQEtaAkflwD8gFWU/gyrUBNGSY7cUYwGUKss
Z0iF8oRUFGgvLZN6OjdZwPvsw8JU+Xp88kVUfw3dZ9F9ZtMHQss8FLp38o09SQo3uUIrWH+QJyr9
uB398oafcfjJNvV4yAVnQugk1uExEHKokSZrqnaeTd5UTzGosw1sTE/msL1h//rPO6tk/sOQwATD
LlmyZioK44L/e8WrvCya4qpSl/KXxuHa2MjjvDX6790vYnTM8PnFyi9mdHOX/D4vFFsmL9THEuci
AWUxe7Igbcfw9sHgjKA6CPsXP2Lx45c/AT5FWhkegwoM8548A59RAyHpnDPAXdTibFakSckkNhCf
8uQc4ve0Lm+meeh7t0nBI7ooHR6pzicwGamt+0ynD89876Q7MJ3u3a5TSChn+2pm63NuvqvtG+15
WBZtKqi3pYCJVTpufk8AyH7wbEmTLeu7KXUCnAexPeOa7ZHRe3wjfhU94JtUIz/I70PonRrKgMC1
cJ/1ThFmZF4b4Xj85pBV+7RzzYesSZrhN3rDXX/jL6gKWNxrJqv9yRovVJZgpc/VeUmTtIe47frt
4tLqbhNj9WZnOKJ+cRRH/eIo/ufF8z8vxJOB9XMi2M/JBDC2Ww7klEG25Og3+rOthk4aUqv/+TlQ
/8GvygxBEXVR13Csiurfrvppnsh9rapwdPbTLQnnSEpvEp48L92e5lP5kNprTkpjNoMrpuiQY9Dw
qU2ep0Afrh7tJEgPJo0MO3wqanEO2BaEUy2eUuHIgDJ/spLUBVYUPNusPAAFEY8ZIaz/ULz1VG/+
IK2+VX9Lv0S6BgGl28s1WeiwOKZPgspSaxd+4yh0/6hHn2ZjjSiY+yMBnULFJ7KMx4yPynqeTCkw
UI01tVKKvlpCp3xFbFrzKIznfgGwgslXZmwbYBbowW676sevjw9z2j2jtzlgUwhlAj2dTo5Jc3Dw
I7s+ZwgUWrh4pNOUGVs2tgdlnWe3VL2kFWPNU9C4QwrNbKGJy8DEYGkcjf5cFLv4WaRrMTtuHKlx
VJkTtIMxVHuE2swWpvxkt9ODnxLdWvwj0b5wurwN5a0Hhtic/U1NLG1HpDHHh8QR9nk8oltuEldT
vvKoUDj8y45NIs0qFlZ886N7Ht27VSKsmpBbx87sdnq3o+e45pNStvArmpkjXiszR9y2KIsRNkqx
oTrX3oDIkL0ZoNsLGyopwyOnhqiaUeNM3jakRut1Vax+76CfpTbJUTrC3yxxgXnl02w/ReVBe++1
s3H4Y4og7xUqMONcrk3i4mxP1vwHdanTS4dZULec4mmTeZlkzM7hlCcWrmpP8W3kumy/Ciu5UMvG
7rCZuPkGdyt8VNJn9Se2SRg0qjzbJjX+gmFYuuF82JMyvqqlptAYgqPmVnVXsaYN5TQS2F2Aq7JC
zCGRtAnibb9+WS9NlFsSZZSbQL2Zb+IIjNHswvTyeUKYikf0xfAnKo+W5Cah69lSgc3SidEWuYxL
247GeAOvGNWUxrS/L2AQAHpTulORnEULr/ZVFa+46kYnb5ztTe5/R/6fnf+7CX4MbGeX7YVOjoYi
+oLqv8eQ3y8ILXOxlTfZP0ILVuh8M3oXYqxxhjMskTI0+U+ur1QOhQT1A8ghbBzUyVBzzdjFuShW
Tqsx2gNAgRFuQ6/Gq5MRBeeVRuc2RBodFog5uvW4EAnjkgUzV9617t/pGjK6N7m8ieT7swNeTKXf
hw+tXVlUaXnb90veA8pwUTf/m/1R1v5htqmLSPGSoujc/Ez9b8tSZ2WVWAto8hPxY30LlcTEpYY+
3H43sLfys7tFr+dwIa1fbgcHzWw5nPT0GGdnclfdeM45MlHPW2P3mtevJjqEWMvkg4yfhxazXabM
XjMKAovSJQbj5UfDxmqUkudwhJyRQ5WAPvGbsyIfL+98t//ucnxPEd5XsBibwuUUJ5+WToAgh1q+
SbpbzCUzOxP4D1jP6Pnypb2fwUKaaSnwbUNpE0sbpYKTsLWq7TT3qW4VZUG83zYngsSuACeUZ2+C
5H+qC+YBJ3HResylbT/ZZuJRE1xLgO7lduqM3JiWxNG12k3SuQkMko5ZHtSBXvjjeAdFF9IhaR0M
tIwe+An4NFxxi/BbMu+p/cG+7rdrIloafvt4LQ1rKCSRiWydjtuUylNGILyzi6FwTTeN9zHGFOsk
5+eAq4B8CYDn2UuqPtPnDRq6Eb6DQ09dVRWdX8CJujlKrcvTPJGy1piW7OPgxMH336Rlod7EGbe7
sxSiW81WBepeuN3H0Y5Po8+PoFAo+sxP07huV5x+tYJK5KugXvN4W2/V8C2jEgtcej9bG9kq2QGq
4VhmFARcg+INrQCwCocWUDegmAQQFtapFM6tcOYbkGXGGWeX6UxNN+JogzTRJbe0P5iLMw6V4Vnz
l7Byq+pi/aoIKwtuL7lShaPbldkORocfgorBzmZfvJQ25AV1UVoL4zNQH1r4Hs2Tgj8VGd/rAcpM
VByyu6VScnVM21mSq0HIcxowaJfk89ONt3C8Mn/jY0IK6JYAKuqQJMEOEXXyaUmavZnsZcCXct9t
a9J5C6zdjDRSfpD3VL0b2mPSHrdlX+7hqimxI7KHyjNXLYhtOVzzFQjL7N4Xe7gn4Hd6FTzYKWKL
1VydlsYFMw2nR4J1tHB2b2vw4X5erbLvZFc1zjrm6SO2ecRHQizGbjB2vHUaT1G1Ks2jNZ6Vgrai
W8YVNvoraMaLx/HRPBFyTMdTNZ3xoKSJnTdXhJTq5ivf2WLIrrJxuZCAmMM7mb+Vn1UHr+kH9qY4
2/LBgFvRAjuOblKFJ2/1wbu3jqnr2UGoxlqLx8qBd7BTMdmDlcgcPi7LclPrqI7AzE5rQqnVR+R/
J88IZ1Et0xRci41hYoBcw+NbPHLllDvpM7eb0D72PFOwGL1A6WHm8N3CcRm9cxFc0+bKHzCVmCIv
enMN22sXXtv2CpOnVS6uayJLKAcpPtSG06QLLYR3/tkGH21NgMMLLr1/6hrXSE5JtSLGRmsHBqf/
22VOAZJQLkEcSJvZSbyR4vNia6i3V51wUt5v7AgjG4E55zQTqHKzY7sz5nlv783zXovXLt87DKbi
fOkrJ6WhsWZBywDO33dBJLI51kdeoVnJAxeUnUf8+3N3JqIYk89CxcrDfjRnX1mdOK2JnPlbEO1z
c+ZSwVZkox0lxSdJw6D98DbZ9DDU9yq5G9NNVi+0AajVPN+sF0W1l8z9y+eKVr+DRo1QD9W9XMjx
keVpp0h/AJOOpl8yU/3fhrdoJMjWBzlaIq3VppPAokZjsF8NTKO16q1VijGIsDpFP/UmMfeC90aZ
SSoQwPqIGA8clRZ2JEFfiDMcXI8dBpPETRfZM0efDnsOP1o6N29z+BH7zeY3Zy6mQ1k7kyMU/VOv
GLZSUq3R84Wl/egn9bIuLhUP+cw1y2z0KeDOj1rs7UzbT7Qm9ZVdWOfAvHX5e6V9yNGXan1L5S8a
x5bQlJ6dsh48+MxluFVlwICvVvI2qrYaO+ViYMKAj89a4QrtlbnyuCoLABYOvS0JOi3cTHVL1vNf
7mCK9XAHE/aEux0sK2p9e56tvdU5vQAOkPrMU52fx3ymshvBVRpuae50gzMNjjQ4lk0e4Nucvqzk
KzU/qp0RLPX2j9J2u3YOKA0W79auNZfj92sMgxdEBdlNPouPFy+4GwduRMls4PacmNuDBbMuOfjU
e7EBbmOY0N6Gjo7XvE9uZi/RoKyEp+U1h/5DTuVpJKo3XrAPp71m7MfYeZMnip42NAsm2ha6UYf7
Bk4xav3CCj/1+svQvwYnL+9e9UWzc9x96soDBUDZ+XzrT2Mu9ad6/5ecIHE4N47tOCcbB/iNdl+f
EtW1FtwU8wgyLJ0TfxnMJpg9aA64UGNzbUbsR8eeFAQLNX2T+bOGgqDkDYMr/lqAJhtY6B++9a7m
916+hZtaPfO8vLgnicnac5ZZvPvb2bJW4q2jt3dY12QCmk1qbpgEAG21m+oP1fiLnxDRVzx+tcG3
6X2H4be4FoOV9wt6gSVidWMmvqMMK5C2OZ4CbyPlQKDWOWK/jzNr5cc8Let8DY9V1SHzzDxWywf5
NWPZoLGOw2/i95Mk2K/qPQZMQnl+NpSYtpX/Bgza6tvSII3PDB30evRUX6lbrReduqvUHUqulEFL
nu8WlbJttriOaUJ8eaGLbEtEJVrSOUtZUorLPuTbV656cI+iR0Pqcy6gh9QQDo4KalSnXmq2xywe
fv0xxITDj7p1CopzKUK/Og8FtMCLVZylBQ9F5Ur+RZTOhniahOOAAE4f5OQAtE/RTQ+h6daspbjI
Lf0BM70ov8k1peNPEfzu+9+T/xvCtPUJVFajrjh875MS7sTbqF/mPbc+cs4jxV/UwRJc0Jzxbc2b
mr+X3kN6VmcW8ZfcfcsUeWGjA3NIBKX8tiROmOehOYkh7jSkUNfQqZxxIpr71qDGX1CB5csBxnk+
rY9MHpphHer9ikFqwFxUB232MawIrSvJHixCa5HNm4OydbNlopNZsI0cI8XkuBOIfQW7nLRZBXnF
UbfUHtXSVX6WkSxu6qPaSKwG2k7pd96zuTkJ5rCWQLLvxdZVd7G6a50I/AaTiYWQLLkRMXPSq600
zTMnbL66scUHzpB1OpoTRRcGmhrpFAgSoM2JrhHq5Bi9671tK2xGxqRXrLn0np9V5Wwap9C/JhJS
9BZhu8mcAyPSpWojtwA9jOMvafw6wLPbCtVap6E9/My8z6hYDhgX98CWkmWb/RFHP9E4S4Y4vKLh
pw1+wuQPOpSSuTaTOS2wEpKGsIv6lpvdVkiPBdcY/7r5FWTn2L+i9YTenso7nCoQfA4HjPfI3QfI
/IjssnxoWbb8TU7iaHAwvsfpQqyglDnR3G88+phlZzGUCzxWA2oSGBmSC+mMORcSx04YO7ga8bcF
yyj90MpH0L9r0t37oY4PLstrPxnR/pXNiHkSxAwTyU35EXROuzGlDR0YY3ulcEJeyD7L/1kXT5F0
7GVOdTZAWGxBRrdPxyXpJWsrr1gy2RLwXrIlsGS200Z6pgQ6uFsUdec7Ykx9gDq6K4N9ipN9G/ef
eve5wxyhWJ919yklH6yPY/hedm9+t2p/9/EZnGXWnVP97PNFb9EMZI6d/I1dc8khTLo9CSRiJupd
HNFgoolmsV+/9XfwViAEG7rWynsdv6fxHJKRo/cAk//ceH7dUfrAH5RyFn4nixJFcxYFvHUTgHDF
huiKU7GhaZMcD2mlHb5TKk7FlVqeQ+nkV/OVRjcdVd1HncOVZi3Y0xsdOv66pR8JnmW0LnlRvXWc
PNMSOlMkcLhbjXAr3Tv9DgRCP274tzYkN/ziW86/LY0A5Wc4fURItfk9Lr/6ql+SekZHrDjZsuE+
uTmvzPNDPIcLnzlOhJvEGenmmrCvHHPrNBcJLQJhLlZYnWFS4DRvpl0T73X7TAWDwU/Z3PT46te+
zGSXxb/jvmLeZGrpzXtnLP16qw+PcHz4Z//8Ehry4mQVR29N/p4AxmDT74ZW8ti0+VvwHrAs034h
LTKiricTIWClTYcoAxOz7IQFhP4kZjJ26tsTBVY5TVfP2VUn39P+jcmVNl4j41I1Z440qhvELigw
uD0bYG2UYySFDn105+PdAGUyrI0vTTjohVvlR5bikP2FWbQwzfRwVgCcCpCfoYcP4g6rxjMhkns2
G4okbjW8WO+TtGFiVY6PcXwcD7X+yyp+ivKHEKspfBNi1Zhe1e+tn9ijt/EByBn8TNcWSzgXBu8o
FUc1h7Di6DE5Lqf0naagxXw/SDtJ2u0rO1L3zMlxz9UuoRaVWstuMaSbgP8tM9l4i+Y+jwOyd2X8
yuwRx3N47apfWvVLWgTDcnFo+qUNWd8r3tol8K3XzPClITEzVDmuB66EZvhuDPe0fpOyG1SFbZCu
VJgOT0kKJhlbWLOCSkbXdUowT3c+zxQRZ1Q/mTdLemuK9yBGx3qz4SHaq7pdEPyaIDuczfIy4Ams
LoJ8EQE9Sudx6auHoWUuZ1MHJtOL4AMe3aVkuyVkpW8VT9FbE7mR/eJnh/r/8rNbZ5wOkr5ooCdD
sT9N8bntZrBl3J3b5KI+wZbGJ6OGKqJJhuj5PGpoOe1yyyCseKnVWWLOIxSgaxWckRbVOZi7usTZ
rpHWGPyIDdjgvDivUHDCeQXzn8aVYCLvuI3kt0cu00fplkySJ0zZRwspFytYfvrsZiPh1DPSafCW
P0244oKUBoloBpDTc4DrlxcOhRCObmN474r3KKb5bhbiTObwVIDS8IahQaYHYzF5DtZFuyCCtR0y
tEwi6Wxu/r5QZ52TwTJnkfIvndNv5kFsp7p5NuuNUgOl9XT91TBu7jew33Rx3YCTq4+c+Zg4P5lZ
6Kq0SrcAhNQ5k9ShaTQb6mFwPbfftfFHVPxU+e/jmVTfbAu2QiJPF15PysX4Dkk0TcNfTsliRfVM
oX2k/rdofQv5T5b/HvLfnKxW0qIUOEaCc/4Ip4coHrtvwIm29GcFO4ozlL9XYKXkrS1GcxU0ybt5
qHvdpXcWADE6M3b7t2OozdiFA+ObsOLeAfid1Y3pW7c1MtbBDbnEqNyQyid5pWdI0yuqbEA6kLyS
qzl5NcbQoVn2PpFeTZo9raOXnVqMyRw9KMaZ3/bqXZx7NvYFtW9kBeyxvOCyX3E2HeldIijSf9fh
t59+je1HlT6mVTPeY/EmkAOr6Mol/bfloIIwykGlWhTlobEOQg+o/AhJS2tPU3vKtVO2CLWTp56s
5qTxk3OxXfbtuWzPbYmqz3N0KkF4UmQ5HJZbkSCmfDeipZUucb7UHkyYm2wwxj771alZZBmnxL1B
9biwiHccNLTuWwxm197A95ERJvvihZtusXGNkPHlsxZ8kA3T5XPMDa8/JqsqvMXaXdMfHZV06jfh
RS1kckccrGiX24WiPYDS5OGnH35K3aeXUNH98Do+qXbucMu6XdTtAgYT7fbV4eYRa6z4H9P7QlZF
2ic9mlr7NGaQ+ULhGllmp1OXn1p+XWbVxZQvDS6fZoUolZbnSjjNUtNaEI9kvqabAFYdymF1tCBr
WsJSbSdbMU+af51QxaxbBHkOwZNcMbqLLLrczzz8dtUclB6WmDTxrLxMmkHt4lmZwMv4iFjMhWMa
fK91AFhyvWWREJ7fQwisx14SLHvBplFcWpG82wbPMy+zfDCe2M3ZJWrx5O6XGKSLd2wlUv0h6x8d
8gI3smxnLvKReu1ZVB1yV7GdWJzbxWgNeYKzAi5cyLWas8RJGPEQGgCt9skTe/UazYAhrjieEUDU
gQhwayVQzuQInNbGSkjB/JYb/OeKcGnyt2q5rLOjDsbrQ5ULrsDn3jsjW4XSvtWc1Dur5g2j93Si
dxovTU40+U+833RwkWyGht7x1YT7xa1QkOYP9XSQU3fEiq27XXzcxvDGPg1OPPJdoi/YfPMWr+UV
v5TF4e/1yWVbxHcs9BNU+thWSJhs6Nf+ge7kEyHutooAGA4RGzZ9+z+Enddu5Oa6RF/oEGAOt+wc
yQ5qhRtC0sww59xPfxa7x8a2vbENCIaBsWekafIP9VWtsqdaomzixYbhBpBWuOIjoJB7FBfR6N52
QrAHpYzbsoF+0LzjA04fzC1+fcfnRVkk1wxMxoSvywzq9YZKNulwlw5gd2Y2uBW6PeIHcQXcihhM
BcpDs2TT/VGNC4qYn0xK3n0W4C5nJyYZUp1mrz1oYvEgG+ukvCnxK32JZnltx6kvUeUEOzetVZOs
6w6FdtVCfyIhwvU+XUYi6ZBFqy9oLZhLyaImo2QtkpLeONxoermt7iwpu0hhh9/fi9+uRZkbZv3h
e++q9d5a79X9zVBeRenFNK4F65c+UXWTcFe0m//rPCXWuhyrMlXV1IIF3s5m9DQt977tT/m1Ca02
PIjFSUiwfV4zk1n9n+JLrSxW/TREmFH3+3TokN8+/+xgVKj2ORTOunfW0zNGhg77y1ZuN5W81tiq
5i7/B5oQM+UvLBS+vH5aKPT7tk12UkFmnuZt9d1Kz1V35cYXdIjVU+anYLHlwPpmagu5vo54qHxX
hjpny/KslOz/k6rKzExD0+aQ46llqLSthOl3G6SbKqLsa0fhIP3LpxaFyP8VLQHHRtxDyCWNNDeh
dtgJkHbC0OlqaCaMMXLh/F6t6/saE1sfMex5y8VDWM407RspWrlRZfNDyx3LX+JKZpVuZhrnfGvR
+Es5WKWU2GVLUeeMs8E971E+Vi5V0/4/v80MDZQZzrzctuy3+0gdH9RVms2/y36Oz0jc7nZebPs3
bHXE0eAJgMQJkuXIseiBPu5H5353fYFz8Zta3HLh9fBWDDtZ3yXxvoj3vrFLjV1u7JJxV0KEFsLz
MB/ZVXctvwKz0WfsEVszfOWGjDKKuxhv+rNLmolOKx4UCn+8Q1qjeO9kbsj+BtMdbd+6yu66CfqF
1QLEeaXNpqNWahUgAPGqIZ0MS6u0VRn7+1mvT43kzN7v5c20XrLhRY1fPLpxj2JnA7qBvhvziASu
kR7L0a3GGfupCO7lG+V4ljeEHBYT4oYWdWasI/NpejIoHqwKPpbzGLzE6ndXKvB2S+vgm/9m8zDE
f/htQVFNlCJNUURZNv82R+ubzhoD31IZjbG+ZTpA7c2ziKyT5hEKvHTyYvjWU4V32r+ECk2aL4E7
Uv4JYt5q3nDTjtVtCb3LtQqnFSYk21Dj+ttXXB/gKMz8aBuru0KEoMLCeGw7J+q5AZ2uTLyHBmTl
rofIiI43UFLCBIR2GmpR99BMeUPtpx3bNJj8vijmtYuusjdZ9Rkhx92atiPOahRcI3yTofT4M452
PxwtET7p4s/Q+MpORpukv2BcOH4jtOb+J6sXTkEtdxeZ7aH0N1+l+aUDaZ1uLB0nGWuDkiZz4wRF
Vk9KWtmstUezvJJPjwN1JcZDSWsmGa0zXUIjQvXSjzcVB1D/btQfRfE5+xX4syJejNKMCmlLwLM5
WTiN3i5rAoFrP5+MnKf60Zq1W8fJATU+kCYXZ1wsaM2CmwhcAxjZHEP/nU5LJDtawR+Um1GG4DjH
jM3h4V+MH8Y/ndhT6MmQFF2XFVOW/vZkBIohlJopqHNmlX20tSwLQPu21nbBYytv5uCrJqPEjvwT
850WAOs0fOAQYF2sEEvkLVJuIntB/Bonr5F6A14JzOfoWb8LAii1HyZECWSnVShvI2GbkcrNsW1t
x3wnPvhXlsBVBNP+lqBhSFYH/pW1zmmLtT+qZK8xVvMnuhV07mvSLnTuX0+CuQbRfluHKG/I5PCt
hjsX873cH2SFzYzZ1kg/177GtWaiBu59KgHHfTBHkqg19+nRHBD9oBP43rmKTuDubHdIqUzHlYAE
EHwV47zocaSulWJzR3SerHEy3TSxk+hOarhFCnN63qFspK9D8tJIR0YLzamgzXvRDpNob0S/RXuq
6wYIXsRkB24eFF+ue38zQGSEvIWKmk84D3zn3biviB6N+0igJXVf1fjFdyldFuB7tj99ezBPKPoJ
pS/donHpH4VfYhQbOZz4JZIt2V9ptc/mCCKeamtLkYeYVI24/GBWu6LyNMqWWTapR+kCnwr/WeUt
r8xupn4hMrxsW4RWhdsoveVIpkD/oFyQPlE+A77mtXCus/MZiLHi7TY/RXWe9qdC/pTLjzvCQuhw
zyoFO/nqU+Zoj+tG1U7XDds2/5qzkfUJwF3QempbAMMB2CxYM2Ftc9lqsXLVJHJ3Tb1P5b1wP+Te
hNwuc8cMzrnoToWZ5Y27CBkJeL66bfHfoh3rOz/ekzmThNexeUtQUZPX5r4QspX3xqXaMHb3Yqcp
23sK3Mnuu5kikc+xur0a7IPxwJ6HcXzejE6L6Cy43HDuM/7EOCTKfi6Q58Jzppw8zJT+SZk9CShD
cHoSUNp0r4rTb5POs/JcpleletHr1yH4RTulxifbzpVg5ouujmWTOByEx3ppyKdIOTX+CaFdFCb2
tVpN7GumSBexgEH8YrApKtNxK0hejfJWUkNxDCgNK48eqdF23zNbue8SdTur7CGZbCiSslLCNYIw
ExR9BRw319YFPSx/pJfjeVS93ONbxZd3E+jry/dYEQVp2X7FAvPeXzSsNPe3+ovBvYBByP5VJV+l
/Imn5M+I5l3YwMeiq7wgJ2KsbvOm23EonZNz/BAhshWvRY7SN7dIcTtNezL8G9F0QATDA0RAjjIz
V09YZmqfqo6mibkeLUF5cygk1a8fS96w3m3Tk5CfR/Fc+JfIv2QEIH+CJMMyo4Xf3mw03zPl1Qpu
lnTx1dU6Qm9CV0jemvBGdtQfz1LgWmStdgm8Sv/cj4B10kVfrNbGfKKS9Vvm2s+fRE/X/CT0ZMyT
WZdTdX5RWtYE53+vuf8t/cKaq0kmndumYojiZMr8j1xdGsWF1yWDNpEZmLpCZoC3BCH4/jirDeQ9
iCMRc9pSXCh4iJ52EiwY0bFqMqJT85/QvcrgAN3LUPZ1O9G9VGPX+TttScs2AW0vWVvd74B2wcv+
R4UYMToFWvKwzpahwtxtU2kb5kYk5/p3uf5Q9I9O/9Crj8p6NyA9qY6BhDrEJ0OZ3OM/o8pJAre9
n7T06j2i3tmyESbWqJ99dffv5P6tjd+D+FXDYVxU8udAmFt5FcSX+72xAcITvlarLaJPIezj8dgy
h7y7tmozCjKrN3Qx7OcVKoj8DtMbeEPFWJKfOd/JAr6LLRk7e8Zr7uEkwKSn8GTNodDG6I64K8W1
Wk/pT/2PS4gir+rHJcQjGYQjwl8WZPsgJTpN6qoedKqrRHpQf42G9wGpgyv9ymQlDrYRdUXPQD+M
HZ9zzSau03lZXcLqkpGc4rZi/CaAh7Hj4YbuN8FH0TrCPJF3WrSbekFA8QxbGOBg7VAC6og8OQDf
aGU9EpxMg8g5MRCCz6Lm9H3q+KKrGWb2RthgZoex9S+PnTGZyf9qNuex02VJkmVRm7JXf33ssjTr
xtHq/njsfLp/1QkIAqXrmaGpF+ljUze7F64EeXm7KzdLuXnlbQlNYdvxQArbVibhM3HmJLiVpGD4
GTYfh5DSF/1brL4t8yuz0EgmawOVrlE4FyHaTl3UCp9Fs2T7QbRna+yURV7+3hrhFv/n1siossc4
d1je7bg4A/Pwf5vPlXF/H/cxoazxgYdg2cr3APDjaAcAPx62EwCfvztYArUwQa7qdiozlMZNJG2j
bOeF+1d3oNBOXWgflBuyvZjFwcf3NYkuR5MT4lys1s19qn9G6FYpfH0krvx6k5MKhJJCDIYp+ANb
XlqbJ8LWs0kaB+Cji12Jb7zZSAkQXWrm1zLpr2k090LwxS2NFR/yYLpx+7vVaJDefOEdF0f/XvXv
axlPln64x3BujusSEKPmRLHrd66uOrJKpeFvcw6k5WGbDSwMG6HddJHdaLNnjPhfQ8Cy9U+SrS5J
mqSqhgZkRDf/FotvijLlWUp4asQtbPOiOCTjsV6Ak4BfRCoKnEQtkio84tUduCvYUX6deN7VWg43
QslccEbID8i3WRFVnEv+XDaPiYW72iWQUTZnpchATr6rXNTAc8JlAqbeUFKn6ZNRLEpp75qi/6K4
FdMd6b/BOmCfm4Ode1bVGejvMJX7XcqaoO8ox0kFAFBgS2dvfkERr9uJrifgZJbvDuF7JK9UdD4O
pne03uCjyzGBrk3WYLWZksgcmHAmjM2URL5TqcZjasxonVAmHFdWr9pVxlFQ2zy9CfTB4U34fb/p
yVtwxMS2/jhuerhuxr0q2Jk3NzxSEjh7x/HtaVLHThLoJ4ajqxVi859ycWJeioW9Mohycfn2TmJw
wcCSqC+xcBOpe0zf/EXymNFprTtGrm+rwQ96PRsZG997nYMkNW95/gJHf8omlcaiwjlNHQjoi8LS
Tmq/IksR92jn5lyhFBBRmC9pgTLfLguQdoyoEY5kJAQu7KCZwo3sFN4iIfXaw/icG48KiSmOFW5e
J5NE/QAwFekK8b4tDgHYKpRjy6FbvLOOee4kdycrXKz0gHaUwvU8pwSw9ZmnH235Xms3M4GRfg5q
Tt5uBINrE1Zb4L2dsotA4FHpnR5U8PMz7dEOy7sRaEcOdN8LXftBO1f4majvevuW1TdfoYtk2/Rn
n7ur4eRzs18CDk5xFdarXl+1xdrEJ6OiGy8hnlrm/h7vmnh3l3cNV1J5l8k7611ubMbZsRtrTm/P
CGBrj0ryXPoa46sl0NlHghYn37m+n6P+RHeA2riDwrjjZ6O6nHaUUJw/yx3+9xKu/zebviQriiWJ
pmWI2qMf+T9ODk2TZ2aQDuqcMKxMqbjx4nuv9ULJHLyYxt3FyogXs5cn0gS68eHQYxrF1XbRwvMd
hU45mf5JErjBOZJ/nNhrk1dUVLeluCVdytR0ultTn+Akcw9o/LBRH/FYZsnPWXep2gF6ckuam8jh
zWioatnjFsPYGQ/7Xfp1mtalYcu6ZLSb+VzUaCn4Hc5S7D/9xgojRmrJ/cXozU6nonGkaZ5Fc83R
xzPR72kGyPotK47PRZRWX12dVHJl4q6G5EzLnabTa7BtvoXuIhkvUv+qawT7FmP91etvCXi8Hwn0
f/Avlza98JN7TNeVk4F6ITh4ZMVF57t9dVS0fZGTtndC09V25gET7OBtIevYCtW38FkQEDOqjlfq
I3uB/Q/XY4DODTzHdIgTZPUCdVqXroVFi41beYdavh54s1jWrhzfvNFhTary9zkp4plhrogYvCnG
2rANp2SSmr03QLY67N43OX5VlJte3kKwY8NLrl7Jjd6x1E7xgtCf4gVdule4qJiHsHdqGBauQDWZ
dM61S5Fc1fJlLF8i8n8Li96z+xm4t2acSs3t+xkAY6+G6n+MZ3f9FNaOHhyD7IiVvx/d0j/rzYyp
Nk4nNb+a4KPwxorZPCCVTh0o5aXNlroVpnrl/Zj7KxA2kP8IxvZTxPKkKrNih7MK6xQmH4BsIA9z
6ad8MYYFpEMwz4P4HnnuUJ9LAVjaaJMv9Lpi0YJYQZWsqBteV0iqkvSedZ/e3VWluTCOS906iAi4
debYYfoJR3NmLe4EwhQHnmFXvIrt1fXAIc7SWdifhMbVFCdqjolH8nAqIHs6+OSrsdArh3FjzeRL
WHYz4v3aoyfJqo9ZfCDzEM9s5aycUZnQdCPWZlZCMKjAbFNqpFYLb8mxgTB/RS+mtH1dpZaNyMcy
3c2+Zdom7O9w5kGNYEy5JeKthhM8yLMOGAHD3JG/qch9pS2K4fr9KNBK5vFNHhclYs/+NabC6ziC
vl4hWVvh9WkkE+VjOMvAq3J4GW0U3ruwG15z9WJUl3t14SJuYlteA0rrGR5k69Cnl2hFjS/9CSC6
bWKnk2fxmwaC2YrhYTRN/yKJdO4VxtW5IyQQOGKDsQJut4M/hg+fDwObW1oBPFjswUKC0srkq4w/
nEa0M5H8me7Yrx2VWI44BfCPxuhYSGt26X1WzReQNZPMiXJVlKtOwev9UnQUzuINd5tjoE7Vz8+T
EaPrqptrP8FfSPdtfWmzQzYcIlTD2FFid2ByTe0vDM8HeqNZVL8I/Ibxhx98Gt2n6n1qzZfWfzK9
k9mw1swcGGhw3Nfk1ZCjYpCQWvocNNm+80VfTfOGwYKR+rxaNgO34XUy/KY8YoJTxq00bot4h4gX
C7OI1GO0e4IeRX2rPQDREY1ax7Sxi3ypZXsLBmH1O3daGLeKorN+hW8b6ZvCjnVD+VixurGxt6SO
F9lboVNPj1RjK9L+IMzTAtlv6qAh7NV1mzTbEPWCeNT1EF2nY0/Xb0En9TyyMEFOFS9l/9EziBbw
vHdLjUltaxuSPT5CBLSujtErM7ZxNtmcFnj3FeKujOhnNxl+VmSL7OGpU4zYyy6Z+l2o56KYlqyn
qT696dnb3d+AvwmxEJh7HQ2KI0x6iEwafg5RPhvUI9Cb2XrOvzzjV1FHu3JB8d4DizynfANGZTMf
YUl16908iXgQ53J86DiFFMDwphEWqBoM+f97U5QfGcW/32uQtFVt2hAnFN5f7zV540uNUCsqhnm6
/lyf2JB07XhhP+r6a6TsSv3RyNKMiYJOwRrrlgEtYxeM00SBQHuFs8JlT8Tg2pY/3lpYCxNXiMOD
RIbvnGarIphL9CuNl8CzgRGX6aXTz3juxY+kfFfudFzdav9a9+eKOXcPCg30/gAtrtz23BQT2OkP
WRLD/5yhjZyfe8LGMf74aaE2cbpnZ8M4CQvDf4/otc1fBvjSEZfWwMUeJeaHbnAsyy2Z5xbXpnsJ
OYMG8Ae5izGa3BrYsUpscmmwccJgOpg25da/b0UONg3Aqp0T+HtL2GnjXhJ20fKJrqggthcwa7aB
urGe6ArzvYcNHJJCHbhub8x2swmNfeHt2DSqXadtNUJELKxZZj8D64TYcYbS1/hnXH2YgdcsYsqm
1mG9tumuZ3h9Qjxrw7MEQcdeHEdzI5uTb4j+J67qgLrJT9DQ1e7jZE9VuEigqtsW5i4mBdWcoom/
2AaUxR2a3klBoR7VR0lRtQqGNeZGWlz/NDeq6oa7e4+hEdqgusnVjcaNsNu02aYQ1h6X7d/3Jl1e
y/I0koe9xKVJEdN52qz16Iyap5ZOoBwEREHK8qgE3OvGIbBfKqzJ3EwLLl/rdJkN61pfBbbmbyyM
tA8aoEeMAvy9IM+y4ZqVLxqGq/5qVOG+Sb6Q/k9MfzHjd4f6lV4SddgPHVVdEF9/A+3v3hqpn7Wj
/Neg76OO4u8viULuU+fub5n/IPcIgpp1uZwxATJWJKnISBCJgEMLsIwSmo4GoHaWsrTE/fztRMSr
eqgQHZnM+pOuYlLovbiKqrV/n5qKGcejUEHEmDCh2QMT2s0BYijNxJMUHjDJpN1S9a0m5GYYuK4l
cx01Uw1VghrQTYKAFKxkoMUn3hq5d7TsFLQXr3oZxlsrvYWLNPuS7t85CRYymD+GL0r0luew2J83
GTgb/aB3UKUPY0cb9b439nG+x/tz9eRLN04oM+6ccDfZ4sxDbjrUD97NS9S93KPX/XN3Nu4HdTxq
I8c4J8tWFMlxS7HBwB7U8rCnmbE0pmZGSL4YQ/FqGStJPMTEnKoTwyNZ/elpP4b6W2i/lBmbnO+7
UTX50MqUitBtUNH0hxJM/g9CbDGepvxffbHUSzNc1fhKeXh8VfprHF/r6pJWl9Y4Kd1UewBDAsYH
AabzFMH4N5iKov+T6qUDi7VUTVFNVSbz/dflMvAr3fPKuzpH6+RJSAjEPCJbz6ZvuAMFFsZqQp0M
S+pogZ0MzaT6ADvhswV2ErUgwX+Jv3bpL1J1hGwkzsr6jhYpTd4P5UHhUAi36TAH/0RRmSdtmfvo
K8PGmiEjquDoou7WPvBPOsuymsoK22hnVb2p4w15EXpxM969BYXmiGPUK0X+mf2s88/0HnThS1nc
NFuPLpodeVtRw5Q59ScT5C0fOkR1P4ozlIjUOxoctu7HRDxKwgEui1HRT11En575ps5M9ZpPmUZw
FeGBbmyr2zqOYa0Zp5CCTo9e4i6tdlcE04XI6vAh8r+ir7qx4WbpiUtzcu3Ll7J80ftrYl2t6For
F887pzM4Y8BMOI2lYGuNpWYsIehhLXNdl6AtI4wj/uTahMIAS/R3C+N/VoCElIioC5qT4AFZAlF0
LhVQMd6SRxCgDz4DMkUP+kZaONDMqIOc0AkIlQ/nPSed2mGKFeFJRKzD6NRuCwuz0SaWJqkjH5OD
lX4U4qt/n5BIUjg3FdLWS6purWJNwqKmvfahcCTLunqxhltWv1rVq5S+meprUr1a5aswa7PzYFDH
4koM3RU8DVN3ixmA1wxDcoaHBlcfJsecY6h0kg122ckn6T2s/jofWbMPMe+o6gFnX4q+xsdPax1f
YPxINYhrfCoDJztvJXbTsY4zHT4VCUPCPH3O5+Ol1xMdWeZQnPTVWHCmWxs+iu20JIePJZm6D/Rc
YZPQGqMe6/YoqceR2D3+EXSZ7sAgtkn8Oenx1i7bVa5/81LQnydO389d5NvYjDXmN6iY0/fDHkFN
kSFPNUX4ImJxqilSFuL15YjIDLIes0B/jgN+7FPZXu7lvju8VLaeYBjftT+8+KwO7rqyE2UiwtWT
03UZDkuJ7u6aOR3lRuVFi+fZfWoyZXsTeoJvvx0L935TUk6hbop+k/WbqN8IEzN3M9m/z2Cl+5jQ
mWvOBH0PVjqPD2ClmWgI3r/gmOSHyvD3vURVFOiykAE18++wAEEexfTe18z+8H+WzGCnvJ1BGCAK
XwTjpfdeQ8FVvrs5wUQ6reXHIqKGuj2aoD1eFX+Rx1uv/eyML31lmS99/Doot2Z8FZRbXN364aVW
AZorgpOVjlceIw0NaKuaO4SKXKQnabIZ6DAjuslmUM6WskFH58lRJifhRB0ydfcKwceVhxOdrLFz
vcLLfzrhw2DrB1vTnxhEA1BX9vx5IOy6mvrGXUYlTb7t8i2FRJoMLLDkmSEB/p6JdpK8leHtTiYz
Pds0C4v91pA3eIJwiwOypyHrCbJXhslOyRyTK5UtRdMU83XVp45W7bXoUkhXQj7Z6FB1fE45g3e4
F1/jlrnMLRNekzKyFw2rZbOVHmJzTEWWvK10oqRYQzYjnu+1Z60kebJY0bEncdERlwMJKpoQcK6L
CzAUdI8ce8OpYLfuZCLoybHQj1HiWvCYIK6088FchPOSs6G8+xXAY9h4+GCGjRRs5xM3Dl2s66FY
TNy4WD/47LUa8s6PmJLTtedRib28R+6YEU3L9x4OJWkHg8HsQjtAyVGmEs1B35sI00BPvHL3Lwd+
6b95FoAb04kjSoqMJeGvO9jYZ00lVZ5KiPTwjPY2/YVytcc+MM52fXYMAxnU+m40L2FKWLo+19LV
zG+t93q3PttFVb/lMK7Gj/T+0d8/kvCz9U/qr9B8I2yq7k1j55s7U0Fx3prSRkwg+68K9CuqMjym
yIcscXjmcqKR0llnLolP6ypCIFZeBPmlo3Ouv3X9rQAZhXU332vlRU2n9oqydjSxmskBeQEe68Lu
331p6SXngf4KzEYdhQWb1luvMEwLK3fyJFjDF5os8FW6pnRicg/4KtwSxuQ1SN4JE2XUe2Jo97Of
cw9c/WltmFzP8dTRlmhb+1wCpbZ2zwwD/BPUnro4lONxgDc5ybXq3c0E1678QwdHYWWaK1Q4xwAB
VZ4IX+HAHojnYsB8TEBSisoIPSXbQJpsM7S2RtKUTSIg8HRRQZtTuNAs4c1hnLkry5I0ZriOwjUn
ZxZpM58WaYJJHemUcZuXi+JnM27HdVDgbYQosJfyPY+XJO1KkpnRLmppD/qjDRO/JG2YdOmiRJJa
hypctNlMADSV7uIaCyE8XgQauo0c/GjyPmGeNjPag6G6Su3E9q8h2vX6dgBAnm+9WaC54PiRHoHx
K8ZN7PdG8C9PraT/ky+sy1xRZVmSJZ3muL9NfeNh0JKiCfQ5YbJeJKF70YwX5ENSIOzu+hvCZSUN
dmK9sBhqTN6sl8TDGMYF4loZ54NlNw8SNzu4F28645x5qzybd1cmFubD4kEgpqMvb1jUJHbGdF2U
azHYUAKXzXlgh9410umBBc3ud46IyBK7VI2Wuiu07nOckPs/uYlSpJ5qk5bWdleJv2BbUjcDM9B+
ivt53RT3w2IPR8QwjZnaY8nDqn1MNHRjGFAUxUEToSjuaa/H6dayR4JUpfgbKzm+OPTFR3zgGY7h
pI3fdJih73TdZ+191uaXej+SKoF++exuZQsm6CjF3BrXIg/9pVKx2ExlkWmDj3lfpcekZ72b+jtC
UMfTA8Z6xq1s4DIcbHP1U9LdTnfF5GSg2Bt2qa3GCQbsJpE7/8WwN6NeO9rh2so+QsrP6MEiIPhr
7H8awk8dQpvxDgzR5C+mdX0VLRYF8ijp+0mrZmgIzuBfT+ryA9X+t30WtYMTvGwYkmkpfxM2QktS
kmgI8WY99lnubGD8KMvizkYHsVnv1ZV2d5958yg8vy3j5qswvzha58q1V67hOR7weQACuKbZpe/O
fQAs00nTdbZ53tTE2WEsXIZioehgfOELK7gkTrzezMVLQCFkfRv969ifwbwHwklJr8I4Qd6T+RPy
T9CsjlfxdnPNfLIc+40Osmlm1JfRv1jcbagQi69FTKXwJRfOHasrn5mjKxzEDjbFnVMM7EzzN3Uw
HJLJXGkc+g/4+4bMbeqzcgqR141N2KAebvc/G5TNcwAhkZ7YbC0Kq+U3J2x3dZfJ/K2rYkXDOZeU
+crmQfOpzKJs+/Gs0S+dwc+YQn9RcmHWPk4N9BHtmiAQ7XfzYSlIMQ9RTh3vR6ynuEsRI6h9iNEr
1hY32GSd/gi6yW3zslBIm1IiFuwqcdsH9B6S2z9KHQJF2btlBoFiQ4maLJ4b/1LWiG4XakmLLQ4j
0g/P7MP8Pp6q4NJol9a7SvGtiW/5cEu8m+/AaZUTOoehYAPw2FfSLtS3U3o/WOX5NiZqmW7u7Xpe
6pM/RY05Ya5gQ6qTucAzluBQzFlAMPJfV7GHU/TvzyTgX7itGvWmmvk3Yl2VqYrYd5E6f4IJ5kZg
Qw2zyjUmX6AdlrRXCfSwrZDHYw46ezu0oClExreHuDgGwiEReOSOHfCMeZAul29C/v6RCQdoGuIs
VU5Q0fGYdoLzTEDiMa3pbIvE5cEh8VC4BdP1ueYf/ehgmrug590mH7WHIKZ2jmS3yfEeO03saJpz
734nGofkhIL5iq/ZNVp3YyqXVjgX7Jf9qYlPYujS18gUNGeHZPi02sTNnDFusOzbaTD7XLEIAhF4
ys2VfsnrxUBqQN7n7cxET5Wvw6zEG0FhAuQWHBJ/VJ0q+W62oA4HLZw6HEM5fWLZunbZRbolkmP6
x+NMWN0XLGr3ZHq6rD/uFZjxOcxtt1jRfMfwnd7R+6OQuAYyQnO50LIe6McCytw2sMkOOEbr9Czk
nYtdINFdvcXk4Frzu7DulXXLcwdAHNo1eF+ItOFKQkpcoTCIxbR/9qcwmv3vI5okSf/FNiAbuq5o
bHimrKvTr//HpLIuizjsS0uZP2n6FCUOtHI53XcSvsx3f87s6vGjQ2KbHg/LO5QFRBrgMps4mo2r
CRexC4pDa07ccc0O75P9dP42VG/36MPvPhXtu12Y1iX2LqlytcprUl0V/rrTywie68Zd3ziX9lKV
V/d5WLFQOp58qFIqAGl+W9Ij7rTRoeAM2TuJRDvnWiI5rV248maXmOrtKUnZMQR+JCk9hu2tYzYO
XRX4o8AVnpeiv6aTNHifU+ztY3xkalky9LQEsJhXbjrluMDtrtEGH18MCJ0yyb2XwzyoNu2dZZOz
5XZ+CIHfC64HkHGaBtQU3zymAeDMpj6pE9Alg3lAiGOa3xrRMpqpIkUM2uaGyrDHMCRa82frehos
CeXgtw9Pz7fTUhZ38v8P6jb4E/YNgNtgJVWgTfNQWg3mRB8CncO4NlPd9a6C9dJD/PsjrQQsShDn
4tdz6+zXCRyxbLp3yiT+GT5xbVbozlxrgF5PCpyDwElV5gJJPnU5eNVO17ZpgZP+kdXAktNu2hn+
b5ufZlI5b/RlOXJE9/gW9gKkXH399BnTgzx/Y7zd9YAU3wf/k6Hi3REsJwUFgJOgoLvMNbzJySEt
7/L840NPMf8bxclQz2D+LHu+uwNV1ddPLo2nzzXrMIzHEXJs7qaCq5UnqzyJjMpHbAvH55p0Fyaa
jxkcCvi9BkWLdpdgEZratslDBb2di7OsXYvwqn+qL+awcZZlgjIx2eqovmFkHj9qA0XAFQutvvTD
NR+u4XB9akSicqFP1iNx9haUr/Y5FtZ5N1Fvw2HFkT8AGRAevzkD1jv8vkrj4p7rjGtn//y52mjV
zoRGXjAzBzFPBd6KmKaCjnF1eHTbYY32TyabbwAuBvn0O42FS+nrGtqCeJb9y72+GPEVx1x9YfiO
5x4N1ezwFc5IDPU/MEWHKlipL0H9ONsezxsn43bDHzYqNsYQOOdcdkkr7uGMhAs5+Dn6GFt/iWAU
7M2fwUtGkoN9JoRCuQ+61DPHCHs/yjZ4+ZkqCIFTqAfXFoazzd2H3znnoXtMXPN4Sf2D7VapLVZO
Ocfh73UX2nL53R6RRGl0VIuzCvsDExsXDazeRwxk6s1smMgCZbSHBrcIuhcsw9zZY2OvIiUW9u/j
K98lx1cweMMDgwetAlXghx6RWN5y9w+RBBSCzxtK/JJsYoUEry0RH14CzDh2A40qsLN0Za+Ubn69
ltpFe+UkLWlO17l57G6Yv9clWfIX2iHb/qpEV184+9k5aWy1pT9hT3XZlOURZ33gRmQxRKZB12Hb
V2/UZjT1l6x9d4s6eqkI1fcvsvUipXNrRXQBBPA7ubX3cUkcs02W1ulJNJ3t4RX0xN/0naBTqLTz
x51Am7S/C+72SLeI4ITScfSPs88ccECzrpRVwCmpWWJiWyn3VcModjYSyCz3eXaIjUPbUS7iEMek
TIbmovEW529D8yEUn4AjREKFl2x26aWvCool4fLxexS/LOUyVpeCTTU7n3L8ePrW57P/f8LOazdy
M92iL3QIMIdbViIrZ5V0Q6i7bWYWc3r6s1jq8Xh6jGlYMMaG2qNA/mF/e6+tuE+a5Ss7ie1OpU9h
0q+Gb3xvxmokZBLfINtbytUPVhnmtslFNcibRt4wpXreJgyBfpSaY9sc6XXu7oy51Roi2ZVDo3v2
ozuPMLINvzrfHl4VD3+cpwnaK8//lC80ReJlVzkn7VO+1mYPt4Wi0Xbp2qzlGn469UD9VC2TxT6I
3r5+lVWY0m5CEu1TedeFuy/EUO+5HhJA7n5bFu1Z4pJOAwFxff/gKzvf2jTqJAukizE7fZVSlOrN
19/KDPLue9q9IxszgOev54pXJfZn4CerS6pepn/H9St+fatjcyyiY1MfxvAQRnvCL0q8Q03mH01l
b+awzt7S500+RupuPFckINJNIW2/D+0JsvmNyEzGMSZ5pOGdH4S6087YPRAAiPuiVX0nAza9bLzG
+M2SjVYsjWKZ0ghXr95w4kF9VDu0pincFgur9JGENBKsKQfFJ5nYb9KpWYrGTe7eFOm9Hj5gyM+/
TjzIVfUT9X9NubshT3JVpBC5XUMtGVCdCcZZTlc7Q+3I81Cc5vKoVF81LMzlsXwzl0+hNVF2+ZI9
tcCxOpIzzoBPiyqVKReMG4tUsBBhzTjoyAEYwtaCAaHQkpYiDgjFceZaftPN64kpn37AmkDkx7MO
ZAWKgAr0uSHA1DgilSXrBTPbw8ymypQdffqSETMKmmRfYkYiTWKGZzqZNIkZCLV/RcKQMrKFwLXy
r4btcRtnO6vj3rsvTFvw7q32lmhvgvr2xKiHYN7NqMEGSHI/cYr/QnABUpMMqirDPRpZ0s3EfBFE
R6WeB9AeE40yYsz7R606bE6duvrx4wXXD70NYUciod4fQ4Pz9tJnF3GetmuabShS/MvzPwYurOIZ
ycqomCq+/Qor4apgf3pVfIeo+ypFNk6hOgl7leqENLUpjvUO+zqceGFdsqMcSvY2bN/CVYrmjsmw
gOnasK2x2r7olGG10fepSXZjbqYupSNG4wAp3mBpnvKrzTS1+co355Tedps5vk3vRv2HSHWnNB9J
eNes4Iu+mHXWatDPvXJav5fiIRH2qb//KmWr6d1T1wPuHluq7PV6YKqGUwve3NGTzqlwrZN7hHWb
VvfwvSeDpdowfST/j9z/Qwi/nxxfvintdSjwoJwyAwjqpu/WdTMlauenn+xwgI4bWqdBzuer+Ylr
VfjWcWxu8GGs/k+WMq/TJUGZL6nKlNO5INmGDUXaWP1fGmlRm8S+OhdjJ27OsE8l65bHtz6+6cEu
VJ3sFj3PVnbmp2pps8Gfr1a+RY8dloujVJ0XqwG0o7W369/ZIeR/Onmbssrh2zAZ8Vm/3NCiSNUS
KcAO0bebWNhmXTELq7NokhS/Cd3kEdEf+G2VeBI/E5JFwmcpfPr9Z5Z+yDOx2eoN5qWNp6zllJID
zG1T3KqyIwspBdQ2hOy9FR/SBL/mqUxP4QKyWqW9FfosIYQqPrRGX3r5reqIEk4bYBUYs3Slmdeo
vJClZb1q66MSHPxmIoKrVj3z/YWRLExlkWE0pbd3pU7uck1Y+8rUQGcmay9Z00BXuzKe/ueqZXKs
L4VxKaSQrhYFtv4QePyC4xC2WQBwI7iVZCXg8lzk3XFMT/jIzee58Sm7vfgoE+UlmPtMUMhTqYeh
PsT4W9r+Gr14QjgevnhCuCFyeeIJRWPxMAbuCntzOOrY5eyfsmux6/0pE12mcz40GpTNWUkNkh0l
b6F6T72bHt/Q7OUGwiLUFreXXDZi0VvJdHZjKrQnQL6OsAW8aOONOHbB0e0tjetdU73BjfYg4IsP
Vr8mOVXePCJj2BxH7ZjMrOZ9VN6q9h61V0sq7PBbUrZEHpb6CzNlhAsVkgexx+iWjzOj/J5U3zOW
jrskcnt6dNrdq656fJbtkGN5udbNtaFsFGv6Gr76mkOKXt9V793TP0T9o1Po09WPgES+pLMvqmcQ
7TF/Wk00K5MRE/Euz7ZpiQYPSFpkEQnxF6zJMfJ2tZ7jpU7f/SbeakkGl8lfRQlTsyRZJ9dg0nn6
n5fNWBOKvNQ6dU7CCGTXfK7Vs/k8koj1HohBE5Qnegwuk8TxFy6zLd0eqIDF1u/Ss96aU9V6Cr8r
WVcgt6jhsfCXwjx1MYjDIjJMJ68nbp3GAHKaRzEwfmbrg2APiVvYxOemJvEUFhcrJaCFmdYtte6o
5ueyphz3GpYUeo/i2TJPrktqO5oL1pWqhoCBgTeDvN7BrBVPDS4Fad5pjxZaSPXNLL7PHxTyPvLi
1AdMW6F7LQ0G55rNCRkcAlaz1VcZyVycDTONRNttNDlWvRk909on1xUmnz9QA6P4tuwWiuk26Pjz
dv5klglNRXQ60RFF0HxORebVWhX2OOf7RWMugZrXDmbXeRAuCnlnqWQpN0WxKWSwnW44GYar0BkI
E+Vu0bt9MdmONGOyHVH7GWjTwO0ZrJV8PQI1/1fvB9n0KrpnTEmia16soAECnIiweLTrWHaDWZGt
vxYa5V8LTdbhWjuGiyFYlzFgh1ut3IhKli1AqGmB+5IH2GlfiQScLJU/cXylV+rbzxYDTFPjFLyM
2rpcziIf+99PoayA5/lqSebeDCU8k4nEwFEBlcjm6DIiflYzbxGAGqOiXIFaaUfmPcNmXkQn4KPi
ByhlaOnhONHSwUpYOZaTc5hcguKawhvAFGM4GB4EUiSRiyOF7pBtO++5e6JDEikMz8q4xwJBwT3+
h7biaZwK7vHLYJZRljGQaQCKnOl9CtMggmmw0q+HIXH6diUxg9aXSyW5UbUrL6Qac/dByE5Zc0kr
1p2Vlc3afk1xT9dv86CZjRXdIvWheWHpRA7VPKZr4ka55xA3+oJFoNE8vWO1aF9XZRiRMaPc4lTJ
pww5edrpiPOqzw1bokGQGovPt2Eh+48g+hSaR6/dK21Si/vyoM+gm+nFVuwpn6K1rU6vw6v+l7yZ
4f3Mm5nPz57Q1jdN/jwvM3hVzSFspmauTt1bIfrM3sfgA4no2IRHYgwho0WNRL2yJ2+voB0E+wyh
2JYog1iNwtRdQvoAt6gE4LI46SQtF7GyDYJdwqUeSq+y1ZVtCebE2NT5n1RTF8m2SaCWTNEdQXJl
msWgeC8NZTnFJ9/kGozftD1QP02mIkGPpQxEW/vgDaDbCR05h4luJzFczJCRP/ALCd4Cy9CWDBFU
OwBGEPRobYKgB8AI61AW0wvqVqaDrSAPZ9GbFe1GdeM9d1ZsB6QmXiXoX8AhK3Lk0mlhT478D5f/
GGkZzbAFuAIqMMxVVqxCjsUmMVoE57XA/VVxMzSaBZS1sriMTBDlyecLZU3S50Y7N8QTpTfZIXke
M3sllGyMU8Fd7b1Z0vsXImckQxDabRvOvvrtIvEjUt+j4PHU7pF2zbuzssCIUYuTubZhzX0d4mue
1wrc68oKnAo9JP/pXeiINncuoCVhIxO/BnoMt5FB5yEM93JKvHuiqJrYxoOXRbzKr2p4qxdFf5Gw
bstQBunfuaXxbS8Ol0S4AMjODwoMnBmNHW3IeWSbBlNjh/Wzv9fAwTK3wgnEZhqoufxeYSWuU5ci
kKEmoAWUdW0TJUM1oK5IP1TG0etPGrdb8Vz4F4YWT9UmxIPFbApiE43ttyR4kmpmIaLti3AtfEvm
Rb/DceDre0PDenDs22PHhTU5RV42/WEC5wreWf6wR4/AlhS3Dytx8XWLo+DIU+ayQggBvllqH1e4
LachBoBA2iANdW4QHYcRQm9eupKrwu78xRLlgsYkBm9PhLfW+erGxvKN4we/cIMT00mFVTk4HSlh
eAx0ciT2H4yXkRvIW/d5v8gJ7gyYW17p6vQPkpcjRd8DmJVPxbqM8IH8nSHuAmm3WIw1jfIE7Ww6
0kfjoebvVvLmqXdNvbbqqbSt4KQsPJJ99TKOJx9Lg01+XGUhDcpOqE0WazijT23ijGKxbox1AbXT
gVCcvZj1sXmqu1OrHXPtGMF6GnLbiTpnEYKGe7m7B+gDb7p34/9QR8qtTzE2fppDoHouQuMwZLt2
1weXcrjG6i0Q7nH1llOqcGCeB+ByPjC4vOC16+JrEV/9uX84zaAi++ZJj08xs78Z7LLHqbP5x5IT
Fe95bVOzdfqRKG/R8zY3q33/bmIoQHrLYKE9yw1M5Ge0Hq314/Tc3H9Q4AmKGkEzIV3B61Ad5/PY
xkxkNSehJDW7K/oDPvDNDzKgYI9odQGjdNq0KtER7vWv+EwnHyIqN8I3UecPD6eGejBqtcUTrrcv
0zcU9Bb3bzwVGaHYCkfgnV5qy+Q8srNqnOhGSma98paHd7TWBiNGc6blBtOz9iOv6NT4ZohUKz9k
7R7WV7M+JagWFIOlezy1dJWo9SVamOlJtk6JNpkUOQvjYQWvVVj84CQ2zxhDE8lF1uHDs95rNCN1
W3qRdMPW632scQLcBcb2x4+BUjI6BY1FY7cEyu3TIN3y9opXHKtS65o84wyuoMOrO7Pbfv1ElSsY
79+MIF73nF8OhQrXIMJSVPqqkvHL9FRpklzLLE3h/LKF/hRk08aWbGPvTYs+UmImmMNndXGNlatR
XIPympdXY7gIOnV9RM4Bv6zYZDvigPoyALqL8Ywlr1mQAInsQ95uCm8bp3s5OVYzpNcgd5fPU2TS
o74JlQ3T0Ktdk/4XzxRJpuB2HpP+E9GRpHLzmcQnxuY4Nszw+5B9Ppv31LxPSMaJDnM+fynAA8po
fBqqA4EOs3m5WZtFYa3TcLuNZ3xitsmcP2ht+cOWxIVXzWuaKydsHS4RdhH4k9Muwo/6TJGGF8Km
mirEpPjNit+04t5jQXfYhwhNexV71UzFKuOtvoIUwJsIUmBpIzfNWq+GC8BNZb94LvuPddxuEm+L
FTtOmHjCxvoCzKv1xqCJ1d8CmFeFDUIhaohF7fBR19fPfG2QRNDXGC++YtFSZ3u0QsU758QMIaWU
RHA7DHAUXa+YSGxOXnB4qjt5z6AKVtb8h6hMIxEeIU1YSYzOXgitms5WTF/2nCvH756hyQv7X8+Q
IVF8AxtF5ln6z4tF46lDL9axCgePse80iSLz9diE9+mNL1xVnKDaaUV1JeAJLEhfSH7aCtLIlUc3
MV1y02a8fjxCLoiGU/dvWvUI6geFgrjfXz7pLqHuYZm9Srt6Hr4GvpFW7kp1S6lDDPiViEK79mXX
5CI+I86vKktZmXAdX3OHSMMz4yZzv6dIe09mWg8mLDbyf/xR5PwGN3m9SepNUG/8BeV7GP+pPO0o
qwreUyjV78zjBeOaeoTkTjnqvEWI3XkW4KWnxNNRGaa9hFP13Axs+zt+Tp8eLhaPELfmmjLLr6ST
mR22QN624MMycdd4u/ftRLtceY29YAKxEsDHlxNYODdng/HNoiDanCX5Xsh/cJLyDsRCfXgcwoKS
JVnct8VeVLcJ0/ZZV7ud5dSpM9JjCQS8d9rANTWXYjwTWvuGRi4v3c2gW20Fc4vaRFCAuGgf79Go
ncHmSYxePQdsQZyQeiZSa4ZtKHMmd1LyAe+t8paF90S+PPVTxMt8oEFyXlDL/rsnitHnPz5R9Itb
ikYc3/olTh3lRSwIT3z4sB9y2rT4qQCNBbNmuOaH4c/n5CIpKplPQWk8TD9zPMgnh9CY15C8yFaQ
UDec3Y6H6XnHbw3cisShdaBVAXSNT4n0zt9zDWyZs9Yr/gw10mHsPB50H83vQnqIvSO7idHBvBOk
rXfLX20Jmh2Xy5qa51e7KpFSDv9ESmN5OvwTKQXtb+Y/Ru3HUPxorW/CA6mc+4k821nFLoWTgq31
dZGBGkWcomRpiV3ultxlmsQZFnxur06VmJaPLxVPuOtRnUWrs2YXKfWDp1C/jOotv0jxwYyPcnyM
0pOVnJTk5HUnvTulq7+zle2AiOC5JDczGzOnzRyaI7V8dZa0XY91wtgq/faPlD5EeHQOn4EXuyP2
DEEKg2K35cDNEIcixjbk/gNq2BVoiZDW+LADfUMfEJ1C9AEtFkz2/ReMgkGLaffdLdp7wVT67CUf
xjqzlRTo/yGrt3iayUU+la29GKIt/6KkZgY33QIxSHRF7Ew2ylCb7/eLqDlv3zV9g9nkfRaSFQX+
+uild9GyVW8NyybuNy04mz+5NoAeCF8G6YQ7QzVdG1ruD/Z7esX1x02xmkrPM1yh1WQMjat5xr1o
pcxKBhjVrufKHmyao6jBqd8O3d6giQjM0PrZTO8NTXa8MiOV8vqO9yWcy6/T0jO+asolUEmrbUbp
Zy+d6tvwUnSYezNqRpt3QX6D4hTu5xwMlrAsrJdd/3+vwLL4D2kFnMYgCCRoKZL2qob9m4+gtMTC
jDLeFzrIU2G7uQeg6Ku1mMyfL5/fQKgnvgjdRW5vmnmryzllFA/J2nGB5RmWp8agFXdYiaqDArMM
LTUPogLRuJ8b2H9vgXXjAA5qRJiYFqOAVDV1vYQKWvFaninlZJ0yosk6lf8gsYLTDjYAlQxQLGRr
Qk8j9aSLJNjK1rY08Msyc4GbcpCwH+vH5+xqIK33J39Bi52h7cR2B7W1t6vnZ9iCTrE1mtWY8jA3
HVqHGZcYLYw95c7zlYsX2YOy005e5LYEL7EyxaX849mtz618AKRffFciukNvyPazlR1CN4bC1x+2
34t81467fibQQP3RlU5J25iBGWQmUTxUutwkeSRNMqIURvaXlL1nuPQL41VjninrXFkzuklSrg9u
bDmfi0jaZdKupOsm2D2vTbNmCsFn5IC6Xp9ByTD85mduM15Mu1XaL5ku+nRhQ5sBP5S76dKzTk/p
HNYXpb9qxa0vbhRXhUvwrVxorXsZ3WNIru2ViOXTmHIwERecTcd4OONrtymdMVKaAWbP3wjmVJf/
w5KsyJAv+OBv+gTP+9sj1nWB5IcFpyiZgZi6TITlC2fa+gvNfmyU9FDmp6/E5DAro63He2erWLCn
uMuI0FTsBJqaiEdTESdha6IuN6Fas0Fp2owNp+EJaNaQvkjc5UdSHMSFVZ2U4tCU+1HbauI2Inje
faG8uYwq6YnLqCGeO/9SV9NlVCgvLsUTRzU66jWErQNnT+ViemeT4vea7sMkutbDWcGEKLjf05li
2H9o47faaf33rL3TC60cpP7cw8VslqsjzbqUYIKbEpeBimdwpRuw9coXkofWntJpSic2HCrKldFN
TbdANTTdcRaMH1B+pfFDTj507oL+I0/fhuQmYUre6xUbx8bvYFRuDFqnDCzg+0uTHNTuuKbChJa5
gwrKqT/RVaFdxv5KZU0YUBdJNIJh97XlQ7k486a7C9qsfTlLyMdxMFTwrZ7VeMeNofBmlborQX9O
8Zb5fJa0i2jmVYysd61iB9Ei6X53CHwRTn49BFJAZsi6aWq03v+yZZd1kithZk6pIJa/bfmwjFVS
knEtFvg5BE5Y9MxM8jJeH859TyJOo4syYTje6GoIP6U7mm4lTh8Dr93qr26VcXxjmqHUi6d/fXZM
r4/0wXAn64+Sd0Ivk9Rbob8V0kOjEQFw1v3qdp3bEAQp7IKhABW56cOYnCTdCOrsgRMjSU6ydsT0
9JIKSIcjFZAORyogj8QW6XF+JGj+47xCTUub3Whtwm7dHase3LwXzm3M5rgwMZtL/aI/wZ2vGFtB
bHke8z+rasEtY22AW8kYvG+AnY86IdMtxskFa6FLdAY/BjT4fhH1NzG+yeW1GC99e24DfH2HOKB8
j5a8QJxa8kTNqUM6yqbNKAb/umZQOb4GlRmfpdreE+caIU4nVUnC2DGWcWECK2qCg/9IVBylnfxH
IA52oTeHsyQr+Lzf2/bapmdmfiB1KV+la29vec6Mi2mnuKm0ACwT9SuC2oQtja1oLPO5rvxmJiGr
/xBSANRhagbFdaqsqNPM4m+rCmmIUmlGzLvPAdAIirQrR2sKo2Aab3aatabFThUmsyR1VEJ2MIfJ
3dQsOGvRRFaGZ08+jeW/S3vHeZeARF7p8nQl7cGUKjZd4hCVan3h57SrIHYStr+N9ZsmvFfFZxH9
yIcfIL7DH0X4o7eLmUit6guH6Hc71ClwiLqxbZ5boaXGNLKBoJW0Pr5wbs3gNKGrRxyXJSDUjqA7
JAM7tE2tWYHTHagGGZ2BW86/An3o23FrTIDW6JYxBVWw/F5laq12OwFLFeleEhX5pv73VSYo3Fp3
5WQzFCD+MNzupHbaPJM5BMeo3QvN/qnR+HbA1sZ9Ut0noF/mVoTN78LRT25h2lMn57SYGbG0GCDU
Hl23TlL0Jr4fRL5mGigasjZL6H/WNls627ad9bO5oZF9eyU/8Xjwkz8C6wfnr0lXihlk+R4JbwDs
aQOw/F0UEPvclcGuDXamQlB2S8tdwfXpkVf32r/K8blBl0qPWXhJ57owGzgU5OdRY/51NeK73N9H
D930DTqYuQ1MAiSvZAO5fzhKSKjTxYjtGb3YGl2YU+jFhKTzVwwNDzynPukVQyMWhxlZXT7VLcAp
uid1f4MBAOAUqrXPjPZ5ehorGSpm7vJitSPOBtb+TWRtQ5C9rLrY0iC+DWticYQtYs6vAIP1taqU
q1j5VDLM9dG9fFU+IoXxxng/QXjMO3p5/7vD3T/tvCrjOmZ3OoHUF3vqb+9IU8lpXQSWCi9xgo9K
hVvOQY+ymtbq2bewrE/jLAIh8tQ2+8jCWy7fRY9R8wP4RrTtpt7GR1d9KxJboXIQ+xcnb2UbpTM/
dgNzmnFl0OFMR6umMZdQOeZaEfesntCK4+DEWifsSZiZLw5ORZJyAj6BJvuraqsYV6O+qlbWi7QS
axe5vwbeVbOuEaSV4taKthxtzgL8JdiuNAM7hU+EctLlMeBU1ADt8/zNYiLrMTFZ2C6TZcTaeNZq
LKLrjIrn7wg3SMZSO19MhoJwRSMBGzRuuMH4rIpJrIWQ+fUIwyMyV/Z3ZSdfV6sOFUbYQgwOhkOL
di6dkvqMbB7sqe2B0v1V2yNEbmg63B4Qe/hA7DErx+dwgOeYxaRdtc+VOB/lnRFOW7hH9l5cV8FW
4Knp9qJ9y5JFYE/O9abZtL2tdQt5BMu8M3UGFvB4DuJb0zM/mKzrlnWvqGiz/xSHrZ/ueNgxj4Qv
84juTSkx/Qw/YHIji9k0houUt3Q4J+pRu0IRUlz28cHaEJGynHmLWc5ziDCOl+70vx896eU//nVT
JwyPW91E2RHlXw59WaAlmpAB/h7ENQF9sGZ6todV1hkd1UTmCuT7F/kWYPbILYyX0XSpCuaq0GF1
kv99VSBdqyeTR4F07VOasjmphGvGab2VAIRxWp+rl0Gh6ieDAtC7GG8Ox2MMCuWq1ldq4JhYa3N2
aKcCurSomYPhJsTAN6y7YV39J917QjZAXUWxvEzWQnTZkFDTPiB/K25W6vPG1CdsT3pw/I55gZk4
U4TQ1QbX8mVbNg8qzQAx9PCL0mKYmgRBJX7ztHNN5cy4V/I9GNKclhLxOIhHjANMrNjQWYFKplev
FYhmF7KweNbJwoovgDxZWDzrymsk9Jw/nydJv6TjPZAfffGZJN+j6Ecf/JGt/pTzdUiHUrUBkihX
m79iWInYUjsyVRRG0kbV1g3DU9fHDs138Lu9WXn9cv/zl09yVTNF3OmKDJ/zF4tM4495VY5Qy7P0
4MNApKQncnQmE6ErwbOI10K1VlcIeAzZicADPiS59AU+5Df/MddHGpr5Ta9HsibdvNNN2+C0R0lp
hebnMMllss4ktzWnJSeop8k6cnKczRm1k+/IHnL6aNKHpL6V6lva3ed/oo7Ow7lnvWP7U/d/p6xk
xrai70TcADt90bT6xk0JWIG/Fk4pIWvvqPhnz7xANn1OIHV8AolMBvT01UGZNlMHZT83wjMtlKp/
6oUD0Vq9mADeHZSLmdSuo2byN5bAOdGv45mYbLpiO1jbzNgl8y8MGOX1nNQCl3H/WKzbAjLA5gt/
R5s1eBFFmIyb3nPrL4iJ5cJGB28tbUBcRMdnfSjrvULfEGgDXPIam7OrhhSYbMjFjtn+iTo//lzB
suSirejiAfOZKttC2b7jfwVBUAP2w665BhUbfKLBGOMHGkzTPMQRDMVCbUB4fGTqp6V8RtK3EJvF
ki7A3npvxkebPEzzTk11Ulza6KTFwEjCjedhUVwH8C+ErZXtB3ik1oFunmEfPw9kg7xDTOxzCvP7
vsOczW1odHixUpiwhpTRu+YrhyQLK5NiwRf+iqSb/ZOd1+kO+X5Kzyo4Bd2mirbbN27iTHMH/Ccc
nF7XcJKVbPXb3B5n71v6SaLu0yrtZ/IxJB9y/l41j3ERpGvRooRnuo3v12z7kbr2Z1TAmTV3gbnx
CbUf0iRrtKRwKtheZqO10DsqGSf4HWUr48qjCS4ATw4HJSD8+FyDF8e7FzBc3HsR3F4OwojsBYXG
FqvgjGdxYapke0mvzoNhH1iHjRUvu4nxxKPuKNKcfBj6vGu07oAH84VY4brGNFpwslcXO+A0wD80
8X71pv5mDf+HdmheYwLoiiSj0FvSLxOerjYSX7UEbW6UqLm9AxEurLaisDVBermbR9ldyvBWylP9
SMWRQX7X5fcs+WAs1Zx5HZYIJvH0wlbidEYYXlYYXljLIjBC/oj0OW4f8BBxWWGlWbTh4onlwDzm
8jmbK/orUmmdipzix4vYXwWIHpwL5gFi7cvEEETEBA9KPZkYrCkbKTY7Wd+W5abhnBrN+rZc+aZB
fOSQhkySt6m0tUh5BvRJq1NIkgmOJa6MiAdmopLWC27kvArcyHMZcWZdCVMkV5HX5MS/XKx/QUl9
PMoMDJwBRL+56dp157mmhUPJLfCvsuH3uCqFcJbnM9A6icE8D+zauavx6PGd3HGz0hufMOlFXbtW
L0VwVJi/n5Ps/INeXm+BTTSjrDx8QZQVd6A1tXHAQc99aRatUpwJ5tI3+WEv/yolwZT2v58Cxfzv
bgNDMU3JUADbiIr061PQZ2laJASRqKDYxf9aDnlMR/Xc5zA+ds2fCIMAbWvlng9vFgOwpV/eq/6G
uCcKl+GViyz9I3qMPgNGY/4xtpBfiFodw7gikjAvQ7KINBLttJQr0/6pPnzzQjql0B5S9EFT9vAR
eJ+C8a0ov4/mNxi4VfMNBi4mmXRcSMPbl6KYIipaLv2pX8cE2lPREIdbbkJHOo39sZbPhoAVzCnr
tz56T5Zxcg9BsWtvg/gYx3ndLrAGe1NJJcXQJsBMmZvtMqqhjKzYvnqaPrs8pBJmhfBfvoR/Kj9w
kAG1YleALxF8+t3ns/scOrowP0zlvTAfEKxU6pgOoFA4B4NZENgPrKnNAbMn7QXZDl1TiQ99TPoi
d9L83Hpceu4tXJAei+OdtHsT3Zv8FkBuPXjKnrVeinddttXnfYpesY6A8tqTwwNKKNN+4AauvdLD
FWCpalLjq5bq5m0UqLNhOKbqGTJC2eIB8eOPkECw90lpA8w3z/wW9J+t+DEuOL0yf37B3H0PY8c0
IipfI6IwmcXQYpKJfa5jQ9H4it1Oo8Z2TayjfzfyT1H61qbffOmbLH4z5U8h+5zPwvRkmidhLkeH
AZlEPXJ49wR9pkSnlNS+sgtp/YPYJrxh7xNReUGTG8fROpH/l3j91YvZaLNGffn61UuE5wDra3Zu
4xP/MaxDOWNPaRO9OP7qqy/zr9CqQJCZuKqwjNIVGL6vtlkhdFt0JNNNeeHrdSJP299XvBAotrXq
5vjYOWLMqtC26FTBMiY6nPTB+p9gHQVGbmcwNjEMAD7uNjLN6a8JBdQV8BICGjh6ZTnRtxB1Q3Ub
4oIyNqGssSuvvtp7QEswAKa6p0CYaBb1jEospXeoJEuKszJcO/WmVm9N9gBgHC6fLGaeSycQp97n
an3rJUfFQY89RVka46olaRK4PfGkmRCvonEVQCMP+OU42NKVzil9d1bkTrQGAqhrPG3H8ZXZHnDU
6Ee5OQb6bCQ4pb6Z7V173lrvPNeYnMcn5d2Zgx2d+dpHX+P0d++niSeq2AwN2I6KkFV4glLgTB0b
t+4A4vyGiSJp0yT41yPly4CqKtrEVZomyX+7yipKIytPBhhzP9u3w7FBKn5N1YqMDNzGL2YRV1t/
V2IYnvBIoeimMGZemmD3kgVFjtmcGzlgmxMry2SoU0+sLFx+Cl4/8MTpNATWLCcSVhpA/2ULjQx6
YrLJlvixc/3wNI56j7VjQszl4jkSzy6Wiyndb7KGDVvXjYw1par0lBrmUti7vv01Dxb9CQSHtYgc
TU4EXnHOZwV3Ah48lTd/Z0VUDVHJMDm2vGDrmTsvPXT5aazOyXMfWXuCWcpzKjTEcEdTFMEsCwCt
/f5VmZArJ7861cWURuqFKY1EVaV0UOGwatvsFd8nriA8Z9JwkvJztPC1zyj5fqHe9bsQ/rjwfPi5
06hTbCFcZmAa440QTbcIhVsE8CN9DWqdLanl/YLiAq/xuT6BJaUthjTNXu62pA62RACYVRUXMYKN
S+Bo9793IjgO//0MIGLoqqRw35y6dv7zGShqtRKCqNXnkLWonS80j2qJy/C8K+VDJMXIBenTrL6F
5feq/K6W3/3quyJ8WlQ6LzC3MyT4IAkNG+IwLHRjIw2boCX3gOeHPcOpiLczWYHcASSoXywz5afR
naZzjO7cI32sVyzxvEI47zrnuSrW1ayobsslq3ap/fTpLkM7JSvYO0Vvy/BLu30wi0RYHxRJ7EN9
r4FtoERFSXcjDWcwYLpdopPJ3WOGc680c/eAk1WH9L/yJOzvBppbYfT1ua7GwVrK1y3aUj7hdaan
isAdBdWnp3a0lIOdhAc53A8AiqxNn60rea97Sxmw2uCIutMZiMfTgjVmm25pvuwqZfxWKfcFrSh2
M2ck68nbyU3J7WWS5VjBkOUqajBQG6UdylyqTosYtZnGq+RjqN3bItQXajrzVIrbNlWwybkJh1AP
NxOdqd8lTTbPybPoB787Fin78Gl8nvGoCcIZvSTk0nXI42OKe6KzbzMoVFCfKAXq9EWL14ZKC7w2
yrKcsbi1vSsX6xAfPQ+ovIGn2ebbuAlmAyA76VsU/hDFb0/yctmnbL6b8YNB0T7UdpGxhdrUTO55
gBIJ7T+C/Vs3i6L8t5uFUAgEd1FTDGkCN/3n8+kLhmw0z9SkYnT5/4yd547dVtZtn4gAc/jLk3NO
9YcoJeac+fR38JTd7baNTxeoDhJsSVDxbK695pxj0juhkQ7Gs4dP6M/qCbwCA2IhPhXEwmCFDGDM
A2eJT+E+JZIN+xgBjnxzcpOic9pPT3Do8exgatN5zdNeNuaAWhC0/oLy7NCbqB+ZoNhdPm6Sc2kN
NB5IDxZtoPGchLyf4UDxLa/W4dsNg/0euFwfjeBAk4WDtTLK0YuO9x6jeDHa790Yo9DCSRch+95k
HvCmLxdVifRPRQ9P/hiBrbSV9k0NZ2Y/ljT760G5Fd09d+56cD+nYGIuK8mZDta1sui5upLKrZVL
nIxmgqE6CkU7IWsLRF3LLlh8HeNgA5dpBUQ1Eqy8UdKl3CxJd1UwxXauscUUXPsbK2EQX2Gd4QAA
KmzK+6TdqikZl4OiBZOoPD8opMZsa3EgQB+ZBfh8Q1vMzrV2iSDknxQ2Hw8PWCypQfFpDk8heiqg
1mYRkp9/yKqRErxi0/3+PFXsm/EmpzalB+COCazKLcfOQlDmVvTW9Bb8eVz8Uvpo5XlQnsUkltcr
SUvsn5UxjiW1gKF9bngHrw/trMC4zzViRceclPmzL++pIi6kgF1YN5p4qEDFx4OJJ/azSRRdsIyW
eOegjUwjvOH+uavPlQJf+tTlx69a9pHlKR2yYl9q8P831STD6pzsFE6a5lC2RyyHlntRy4s36xUi
VPfMudeibaQQvnZGcv5yiPr16BBN/cOXbZD7BN8R7wXwhqmTXZhChedp+UNFwnjH5mHQBhPQs6Tm
eN9TpIhpU+bspOSKA2pHWiDB6HTYsTC/1kij6SlLUY1eQXsBYqaefCGnsy5IDm5EEcr6P4S5NhvZ
MiXLj/QPvIybj9v0pl8X0IugzS2caCdAAsaAYmxNbkjpFsYnl6TpL58NyRtnFOtr05vX5gubZNIt
PIYZ6zy2n5Dw7+IzL6ig/P0LitfQP19QyJiKbIr4HhX17+A2VXNCuXIbc0ojg4R1GyCwGVw8/+bh
/54iRBGN19PR75+4cJw+Je8zED4T/7ObJtIxEw69eCiFfSrveh/eyTbNN94kDRgjt1HKPng0Q3rO
qZDOYriQ66k/MwlElo/KfyFXFvFTp8Mxf6TWXZhY+QX5WlSPbXn4PprWY2FJnS95ePOdh/9yO9R+
VtoGKKNsQVuUNqv1pWrLeNM4T5y1BrM9VSZ6cgBVBTY8FI8D1lmYMae8OLXFKXMxHRyz/DiIB2XC
lbjf9vGcJQppVKKdFE67/iKnxcaYcDFW/LVojnwWc9jGyY6OF7ppKThIxoxhxojrvITig8eObiRL
eRjjeCknS8/lWoHVgc/cPK3nUBgi8vUW/L8pdj603ZdT34f6amq/2WLL6r/cfQ1RkixRpgySO+7f
RMYsdotCcRVzKve7WH1idd1IOtPC2ilg06gTrT+G0gmDzJBdN5o9p86Fbod6sQGdNToqMfJwYJSL
mJhBv9TeVH6tHBn4z1q64moswPzscgAcPZbjs6Sec+uiNje3vbUzzdkNLIyHfZvtK2GnA1GQdqq0
Q0MCs3rTgpsX3qTqaak/A/2HZnzXu8+ucifgNxXt3okXozop08RYxNmk1y/RcHflZ51/lsk3Pfzu
9T9oqyw/LOs1NhJ5L2cKgbPe4+9yA8XGPNsG+xL5pcgfTnpTdLbihDVSdU9Yw+FFquxXojRS/aI3
1c98O2noYIQLH4cDJINU3KjeJvS3sbV7HKEQNDlrU92bidqEnbrEqRju1HhbJHedhJ61TrSNI22l
YQf8PEMdtA5YtTgCLZSqHP7+lUbn/kIyurbxk4klb7JJXE9Y/am8+HRMmFtpNIRxjyODACaG0LQm
r1WudfW6xClSrx8WhDr9SQtVdPH7C79cqZ+JyFr1OS1PunT0WZqqk9LDgXCM3EOgUNW8qd7WLl0/
VIvAW/nv627OsjZfi8a6NdZltZlgG9vwv1D/vnouaha05biDjyYVC+dgH/MXCw3TcW2kmSj5pKoo
keaYePviYQCCcvAY3pPg3tqX8k8bJR5Kl8ptgv7Jiq1fsKj6J11chnQp6t887JL+L+OLYSg6ICxZ
0WRKC/93fPEMJatzhMRRsqEXoqSYPtm3ExNO/HA0nWOVn9oK2fWsaWcnunRTei9aOttq/DHnpDzB
+DaEcaM3ANgcA2eDs/Ll5XzOo1gox344pcM1nlW04g2LsUmPQj1R2bToYN2uXGTaSqYaKl/LHPRv
YYa4K7cpL5/5QGCzW94SmL7GE6O5o8K0Mr0TowojKbuy28OiGshlEOSQG+9iRjH97u+ygXAwjiLp
zby1rdJG+qN6gOwHpx3VA2Q/eP9S0M2E9m61j6RFEC71YmkWI2P7S+Qz0R6M8eofm0ssgYh88lxH
6iyXRbT0q1Hmq98yH7RIMKXOuwuLKz1wfEeYEsJPldkkwrw8p3rtKzXO9RwzRgq1tx2v52Nh6vv6
RWEqqXH37cSIFjmJnnLTl5u6pHpnXXVrKo8x+at4qLhwSeIGpHUKybztzV+pD9QT72UNWpvKOuXg
+fu45aDdd9q3Oy4vc0IW7/+r5fJf2HuGgbdLMVVRRPN5uwz/cjtP3GFou061xtt5YY5Ry6a9NHQt
HyrrgGTi4wt86yVufXYkbttT8PXNeLLXrLAzuyTl8D7cv0qYiZlWwGcpiFABWDkjHbsXF+Zo5F1S
BwLcpw6Ba4NuPxL143Vav+NzlbKNrq5yAnPVTXVn7/IqzUfWWs6KGadzvknVtWDXymJeFsf8jScy
xG02N5xTql8YFn8N7dXB7KVQrnCm5TqwNxMTUbXcQKdrALf33yHBkgb5KlPxOR2hJFByUe+AGjrq
uia5SQ/F18dnOh1/Jt400jYddn5/CNOjzOfIOxvO2iUiUD51/ekbz9x4GtWzdZ+DencYR4NP03wO
2t2rrjrMnllRwymefgWwlWCutGMA2wlHfdMfFplOxzQR00mb2162FHmi1pU+XiyDN8hbbXaKtlMN
KOm789gJ63HSx1Bd2/fN0vufCCkIF2+ap58u5snhKZt3znUpexTGVY3OhXyo4o1PtWCwbILl0aRo
CJGOFdh7CxYknu12m8cs9m8hMdmSWoZnEk+/6u3b6fBNDu6djMmA99dVmPhQNZ2NUWxw1inGqzJs
e6UnW4UUkM/xs0rgGynHFA0RQ2DxAUy25x4hnMPk7PzAvClMyv6pe/chuxj+Sa7TafsXtamDtudA
OHIegf7M5JfQfyQoWt6nNrD0fINRhkuQXOTgXHnMVLD990YDoG7eY8QXzGPjX9LhXqfPeA74GBC9
mo4w/F4lbR7NsO+1xWpMI2IuH2Php1I6fHTBOfZOnksh1t4qYahvE2vtF8BL0KVL2rideTos4gHq
xRJdWlGXK2hCer/OPDAuNM8fMo3k4CrgT0A9INHa6sBb15t6HnVvj6a5K8Y1Nf7Io32xRNJunohj
YkC1yxc+M1pVCGvSciwf7C9mLlzTL2YuXNOOuFu1UCBFnITw8hUCbINboEBLH0OAs70D7ibd+C73
640IZD5mPJ9aZNPRoybilAYoYMtyQ1HbqtVXnriW6zHVPpnE4rbFmoO+/77vBzMsMVp3DZ3rkKOD
3xwZ689Nym6nXxH/catNIEPM2lDl96sfzl0y1j259TFxl9Ib1a57h4DeFmfCnZcWAXBlZjRr2OQW
Y26La7XJ4f1ew2OZEuMZzv2vTbxkLPN4Oihrfbjk4VkqjkqBAMMq/MBmNZqxW22ie6I/Lpb2kJ3X
UH6Qm/QFamA/XMoh/+BxYKmoQAPyDu+o1GWvd8qTEYxKMIabexTOcbRyNmXVglvV2WvGa4Ws/Gbv
pWj/vFaYssGdQiTuYFAj/Le9AspMW2sNrLcym3T5slHOZX1TrUdDzsreZO3Gg8yrjqTTgMiC/qzl
17OpgG7QOIBuZf8QPGRgVl2j2lgSP0gOCTqsc6Sm3CqeAiEGzNqMcmOmRk82YnY3szvU6Bp25bOl
Uiz9yZCp5j/0+htlHiFPRLzGcZtYS0kHX0rrLcZpQkzu/LCLylMrXGjLCc5ZeTWbs+md0rEm5r9t
UD162EHv/2hf63NbVO3BPiAxauoS4mXrrgR11bdjcW/ZrlLyqd+V/nshfmsx/wQLgUvIR+W+ouau
11fe7F6yXNiMCH12Y0Tg6qPgX1OPpBGA+QTORFaOLhN2PqeHaQHYMjOubX3SYh6Ls734SQtx2y7o
3OhYlOWjFQh2L1Fn4jbtHHZvYtvDerAHlhrBIawpC9z36l6o9hnc5mYX87xMfjbmSwqfhnjrrfPi
51ehR8ohJi+P46IAiSay4wnHaaGs1B8QrhmUCVZDk6zHgYQPbijM82rh3VUE4WG52JI2489g7uPh
6OYn0iE7ZUEGKF4wpSTS4q9NIAgU5CacXSjsUuwl0q4HA8neztsN9fYzw5S+c+ygOZclNv0jdET4
ml5AY98mttbVRMi3Wre7Ldka0KbQGcciOzvgFIB5RGNQcbKM450f74yGNDB0963bb81uq4OfmjGa
mlAObSOYnTCRNnP+bcKhJ0ObBN1srTuLGEMsFXHGws2XdbZSGfTydXLqg1dTfdTqpxF/+wWm86HG
TyRRtqL9Nu3Hj6Ar8MSOH0GAV9PJ9KQ3943FoYORdQQLE1dLsAggspNuo6EpnWYk3ma1Qd4Sy84h
w4Eb7rSroyym9+aFAQpCBvSZDRB5+3Rq6ZnjmzD/8UN+kxuRUiNpXtZz/5EGEzg7lAvdp2rwm88z
4Yp/rAksWTd0TTRUw9D5778N2nWqqJpGUSh0A0+Yc3xgiPfKWa1tdGEb27l01dM76Wmq0pKN1bKG
h22+9ZRtT+pF2T7nLpnK4LZLobw9Gs45WsHLHN01pzci/RXpP+RyvA2a6kvT7kl1NeYSiPZJD7mF
Fi3cdvq40EuIDnRjsLLL16tDOCzEkOK7rRBzUdknwN+1fa4B9T+42t6b+29a2GplQSfGIEyeQlh2
ylLEiUD6x11WFQH+p+vfM//qIQEYY3Jf9W5e8Hg4kEOpPNM2gb5hy0x456sGBG5AOw2z1wzKxKKb
cOnDGEJfSJAdKQtpxaMqHrXsCORQ3FvZXpF2grfDm2nVW+1NFJh8BurJK47aO8WG4X1fAjJqNpmz
Ldu91Rzc5BTM5PCQNAfPOBr6seqo0Dv15ggqxj7XpZ8NOwdEjvyhSzclvSXOWRJW6nvXqrCrp6+M
5qUf8YZN7W8UDeufVy5LNvA2E7+RQK3L45Pyl7nZjbXccn2ehJyDh9HxV2xeJOn+nALdFpFs6IzA
yf22w5sIHgPgLEJlSXLQMqzjhIb5keJUeAaxem3janRyJjLDkp0OB6ybnjlarDT57qbINpthDiuj
6caeJqXb+MZGR+i0nwj3bX7/eGbDfpjLlHwQcCN79o5b1NJO9nY19mIsGu9helC3IEUYphuIANXK
sEhNGnam/Qizn0TXOuubJey86BaVV7U5B9XpEDgwXHLbwfEhcabSKbNlu2zeDZCPb4RFMg2025co
rxgfCL4gEBt12bfLTF2GWPbATasQGZcj0K2grKb/Xgu0LV5C4YxPeVkpY7JHURe+u6SIDScRxOOf
jW0R6tHWQbpGJTdmljJiIARnSyiC7NKR2gwlvIjZVSD+N6zwBm+/YynCC0pUTWa70G54YgEeBtV2
ts29c6idscQucOuH1qEdjpp0euBmcs/8MoV18VnLTOClkgvC5jSkx5Y9HxeTBIfrRtE32xmsb/dT
FuZb/dIbq9g6bCPbyU66/dCJXDlrynOgUXD7bI3x9pnYMy98iLzTEWS+59WTDnM9uLlsfRRabViH
yMVOL8Y68xKMJnqWulZgSo2YBtFZJf2qLPBTbfZkO8t2IflLraMyl9AQKG9b7I6Ffwm1m6Y/mu4V
5Z8ODZzD97DR7V9LvI/POJ/JsATCmdDMvPQ8tCcalvzw+qu1h+LDa16a8vDzx48NCw1YamTR6WGC
m6Q8+ndBeW3YLO5MY76B93T1s1lU7+4/gkmr/hdi9JtPlPRvZ6uhAsXVLU1V1De96y+fqMqr9Tih
iXXc2EmsBZwj0J+KtOSY0iTciVmD4AhmDYIjRrFqCsxB45maAc+7oyRXb74NTTctH4JsH2f7BFTP
c6iesfsUo4dluyTUZok6IXfpJ5e6OWsl69xjXoAw2VnDRp/07YF8ScjKTbhaQKaSp+G/BudFx4rJ
KHSuzJOZnM+uLVgvs/jIm5ePS3ESB5uyW//sbFV5OFNWHP17xWF6QNQnOTzCbBEES65ew7eO12+6
Pc//4wn0iYXbhAfYGu+gYnDZEw2AblvJGUmnJpTg7biIHBMphTVtFXLDuEaUlTUZ2q2Qb4p4NApi
daY2fOZb/PmPs62jj12FNFR2IUnlXxUml/811VHjgnt1EAkqjzUuIl/maF0N2Yngfp4p8cONb7VJ
3P5YTdbUFWgWnpORY5FF5P4XX3UFwYyJI8vI54xoBCYOmBJ4ojToZlO/eDR4nvX1xEO2HkEnOpPh
tyKcfUEoADVQRDbNmI7WajaKBFjuk4nDhZcwoLZro50mupN4ONPfkrNtcKNnFtAXTP7iGuunqdI/
G/NOKZSzKbCOJ6OY8ZuH8l9qZS2FhJNM0F1Tibn/TbjO1L4MQ4lqAnSB4UCly4AT31jJJ/oGlQpa
6KLh9WcutGJpFMvBWMI2Iqn0zq7kFtVITOA0RKDvHxPUfxtRbNwZ9MazhgzUTGT3NLw79nDbg8zy
ToePIj+oE2eYgdCqzQ11dpKzcnEJvQMhpCkbIDHAte7kn4LgBS9I+lYguQAtJBEEG5Imxe7RavM8
WXT4s84dBbd/xmVK9v0C7Uos+kzYz++msa8LAP5+GhIwYh8cf8Lu2VoPIg71sc+jwz/Rj14+073U
eIhU72ft/czdX1n70wMxfGuzcSvA7B6ROcYQUR482AQrzLUvFhCVcR2ArbXDRA5hRHhzDD0wNtnh
MTIPwZJqzQgr1tyTFr057vAA+kAH0t47PCMAVLOEDsQODzoQOzxivmzwyPQSYTI2DMhfGkYl7Fv2
lz5Jfw58Wk4p35jCpXS5Vb/ZK1RsiG/2Co0u4RwZ+gImbopfv7DoFNvp+i4mYwNdTmMRd0j4WkAL
t9iitj9MYKT9vJ6W3aNjBa0/nfSFwu4i/ygvg6934M9Sr5l79fyTNkkUXsXbKt67HZQAQB9nrINZ
ceM3JmnEnKzvonb3a/LLnzbyJqzGemVu1KNpoxy3VTWLed+wveEpNvcuvfl4MyrPRpvAi8qEwQV2
s/nt4y79Swafx10XZV2XjXGs+dt8O1iai6Mz1qcjdWXYQQYxE5BXSXYtCZwwjAiPlC/sEY+QR9h4
dlP57c5p3+4cXVxG8EyjJQUcTXkdXGSIrUyu3bGZYRH7DWpyT75/8aFwCfdWenrCS84+i1CzjXqv
1Puu3mMkBokxoSOcDJbXj3ih+u0Oi7u1363tzhajb4P8qZkvuX+aU4q6SbBT+/Uh169aeUTSLZQv
IpQZ99BYR72gAuXBlXIByHu04GHcwWwadNuKGSPBkbHQZkZPnSKusoB+o02lbTRhq71L8Cpr384V
LO7VGl8pFmt7Rml3nx66gVZjiqUPnnjQnL3g7CkAl3aRv8sgk/Ubx93UmAXllSAtZcJekOD01RBt
fG+LhhZ1jFLQkfZL6EBvA8/XEhn0qMcNmv4QAZIHBv+l/M7yuekS56WuLiryM2FkZwSiqSjvRmFN
NdgozzV9xu6VtNBpYO/SbU1rQ/WGoic0TpRMNZsqn3IByx9qw9/7zfSvSy36Rktpq31I9YuS0pCf
zS5hwA4gWPzejSr/0wM0PluKIcp4ki1D+luuRPI7SSk0U5vWBmWsdxiEeFIHE9nh/Jy28WjMzEFS
dB+J8W03DeoFQSZW0NkRsHkjHllmGOJREI+AzX1z6hOsxePyRoFAHxxGFvmXD0xHRtskzaYTt3oH
x/vg26W+b40jBS+DXU6+uomAf4fRXkH2WfTaXqwPuH/gheCRKLQVggYOCQ8vv7FO6QpFFjvCX9Pf
cOQR4v1uegGyLJ7r9OyevO7OO5wsO/OB3J5U7RhPcPqbDR6fUsUVu/cbcHW7gu+LuGnfK9KGf/1t
7zz+7NsF7JDeWJj5coF2x2KCBSneBW2iZzZwcPYeDfNzRIenumqSFeFVfjioh0qFWXfoqr2Se5PC
P1Bs1L2LjUJ/44Kvw65AM7P4ot6ZsMtYPs3GKGA2AN25CotVEa4fP/P0plvn40/m70Wgr+GRC/LS
b5aqsEDr5jL9XnRwandpyAx/kMCkmZfcv3WTIj0KztFDIPDOWnU2tbOvn1P9TIZAOqIv5xSVESOj
nkLemSpdFNuJY4ckBGPOkVtBfUp4zouDH7PTOkWzkZOGZytc1Mgr3rLj5gFYrF2K6qiz8AUmu2pX
xF1HOi/c9JbYMEaR4kLhfJGMg0KYVLOIlAY+d779W5npqRxx+0JLLmkVTDxlj7YbOpNYXZgQEMZU
531aaZP7MjG3db/FoTAA80234B1wzeFQYAlVHVvlAPMqJEo0pBMl/4CDZbC/ts7ThEIg/xj7hy9w
Md1yLgG2AlCJjt49iSaCc2a9EvtzZ4JLtmtGSbCiAdglV7q0CCe+S9SRHN7Uf+/AtsPwF2wzEH1A
R9yn0KNSuMOYg9v1tOHtIl+U+kQU+rdGvX/mf7BAqLJq6bwbEM+lf5g1c1XUwsgZsT75n2ioKfhM
xtd31jUitW0QIBxvp768nk/V7I6DXAwfSf/4QPKuMXRWM1WbM3Vb/BQ+ca6mQECqbRJPdGM6hNu4
BgG4KfpNnm0UeYwbfiSOTSyIyRzaJoBH8rwdXtt00acLuZtKjKVQYdtFI87nOz775puwQnb2r9SU
DrzfXNJnXjcX6T581w9IaHXv+gHdXWmoAN669da1tzYyFJ/1sMn5/DJktksHXFhy7iltxJbsc8E6
IHMoj5+8S1gL5t4RnhmHlXj6bov5MpuxcOS+iduiktZtuwGwbwH8kbcvU5jPjsMb9xMWU+Swte9N
fdnejgR+Vig0w5OeVQDiviFytUKwYQsXF1Y/UbK2XBm4XvmreM/jabWcTRplLVurycwSPwz1NYmJ
tFKURtf82IWC225d0G29GDvvYOiNuVfqxEX+IdywAOc07o4r5C4bwzKI8S/DcjJjnqdckdnoq37M
zGfNDjLdV98d/VAkYjHwUEDW9evYWPskYhd1vde5qAR7ZvMSRZz3c7oFfSK9BGFhjL8dV9UFJFGd
relvdy7/dOkpCm4ObobQBnSuiX8bxnXHstpIttxZ0KMdnw1vLMEgzIA5DxUBCYHstTSEE9C1rrj6
MhK3lT+Nwm0Sbqtw24Xb1BjLrcNsk2YsUAJ6dti0p/s+pZLzUKUHxAdB+Rmmv57Bu5EnqmY8tu9S
HiWkTXd8agt307gbAT8e3tQRXfFFP/EACLisfd4p2WBuMNJO9By1vGT/fJLsb1jy2mgxp799LFZp
kUVPBz3aC+EhjY5Be/RJomvDqKlH06sHP13fOeE+CA+ltleCQ14fmuDgrMTm1Q9PxZmIDETWfTFX
X2eauceVNq8Zmh1oV8R38I5gufhwhAV9DV8RLMC9xfhKkCVsrTsvxZB96NJjwO3kHjqfavgxTGrz
22hOTm02Jk+xf5j9o1Xv+4klrvRypYWUjy3JzxiE7pWFMtrZzcb+1MSdT0GNsCv5KnZtMRrn8ZwS
CI84UzcKf+PNejYRxaOSHV3sGsIhs/eJvOinaf2sh4dQ3Jmggxb660lyD0ATA6bCn2pycuXzBCFp
VfjrJNoEJPBcxBCU2W3X7jycTyOhB6JVW+9/wUFgdlJYc7LgfM9ODqKBu5wu4/xxYoX+gbnUZwYi
6jad/oCVxlCNtA4r7f++O0rWPxYaPK4jOcVE/RF1w/rbwON2SR8mQ+rNTGdbkxvZYZpjnBbc80gp
pgnKgsKTHlMYcJhCL2yGxckz6MZ13/PZh+usWjdTzRt9G1Z38fRz0V8q/azW7M9OOGmtb7L6SvlO
VJRR3AQes107/gjywyLyFyL3dKIE+TL3VhLz962neCF4pdVHFk4U/yWCyWhfFvah1nYJvnfr8SkC
8LSpdLi4aynFHroS3p0f8jGO2ZYcO2WXdIeHLe0XtkEBe7x9NHbub5RkjZ3S6mydaqGZikmnX9rH
NhnveoiayCOLY8da58Mv17q1pmZaEXAgUluxYH38de1LCB491PLJ7iwUaJ2jZmVDnEOcZ8YzcZ+N
+zSih+ogTl9l45xWXLN8ekiykakjOnMaO4i1wNSJvNX6EssTeMazvro4yXPpwTG658lTE58JZjVi
qR9S+llbr9B6TSdy+1MDjT+NA9olDoW6r4I/rMdfDUMiuDOeFpkio8XQLhxl7iEbbjbTjZwtusxG
UJTE3z0979LD/4lNsHfAy6OBdyKIa2gjReMv67CkljJVrqR4hlL5H6nh/vTaDWLDTrrcM/Mgi6dd
vRasdct+Xt66pChSTrPR76N4Z8s77+DqX1RpUUNgz6+ic/l4yszRDoV1h1w8YF50x9Msjtd5zPO2
ymh5jpeKszjE5V0pr4l5FtyjOuswdpcLz1iIZFy8VdmtXH8dD+vrYaDpwYImDkIXK7yNDN7XB4QH
kn6NNGFiFmnuCI6E/Qx3LPxkraXEdkyUmW73iv8zb+q5fVZ/UN9zNLoztmI0PR4bPMA26a292u2L
MfOXjATwq36xhp2AK06dNRbIwcN2FsjQEM+hfw7q8+ulkGrzbW5nTjreztIMJucs+pPSG5V3UurC
rRQvFb6D7ni7dZhJ0t3tBj+vWOdvx49orxME62QXt/tWP1Bb5/UnRLXBvXjr3n+F8qxoly6kZu9V
e69AfQTWXZRu0gtWngeh4Qgtr/GO//eBgo/r7+rTuIpSWEKRo8Cr+sY1/eWRCMqhQGYuo9lQzORu
lNOB4CGnf+2iXGkx3QD0m3TFDIQeNnbE9owaE5JT1YLgPqsUdOXIDqWx2yoeuXewVdhPhdm4nyqF
WQP63z3pnM/5kTVKce+cmyxcJDAD6qlxj/1bCZ5/i+WVZdGIvZL9tWRSCrM1eAy63Ry/dudcy1vr
LW1kgEr9rwzgAKjhbFaW8a73fgTiNxu2F+bje9+tZcEuvgXaR9s/7Z+YSPR2ba9iLk7BXq93Dm0g
tHz4m1GTjVfHIQPKZNAQ4C8ANnHIiFAprNmXKdv+rlFT7q9AlkTh6G6hWRskT6ZvXka6t6z9jON4
fFWBm+NVJU0oNCyMTdpvkmzDoIXzAObLIK32n5I/QuI+wb/EQPHWImbxaJOL26Hbue2+aQ7htM+g
coztwFr/B8eXDE4QItCM05KwyfvtaRKcCAeryzpdLSeDPPoMvWye/STtv1wm/UKYKsF3l2R2info
FUbPtLn3xlWIzhsfs/xvS4L/6RbkMTIgLMoWE76qvUuE//oYBfjAPAF2hSBMfUTXiFDFvOBIm+aI
JhKIUvbP+9SeytIafOEyMpbUVVMMkBCuNVcd2D+aAOiG2KrV1qy2g0KSY1sam+wK3av+ZLJinHnv
gZjhh2ac4cHE1nSAYzSYhPKhjlFYzh0YJ/Ce8bWOOGsehWmzvFmFnzu2pjnPo3wKitOucA7icKC1
TGX/SuxcPJhvf1jgjv4wCUlrKkVbH/q+uua5xLbo9yuH9JcyFx4S4EWMzMuGzV+3xKUgksZJV/in
XPuKUYHFKdgoSlyHd4lrpa40rtZzyi9W2KmI6QzJSpJmFlDQXRPtauwCOJ+yWYJQ/fZnR+qOpCbe
LEi03Pa+LX6S8DzbnsNtDuLkminMpklRqo61sqfCrBjp1sdW3tfxYRBPcXsR6lsTPATtqdtd/xF7
nyK86erba+YAyi+uIR9N+G6XpDlH3knIj4Kwl2ZuvCWvoxPvLNaTNSN+StvHVl2mCXUIFz0ad41a
eC9UYmzbjrxyc8yBjVwa56KZk/rdLYMTUvik8GLyqUpHXTho/MLyTpl9jV9Se2DyEjy6Sa9u9Yj0
hzdLOvsywUeltCsAJO/bOPCoB7iyoIXO0NtsNs2e6h7qQLa/lr4881DKwXLhTGvHQnZnr0mjIzJj
xqBgGEhTt/WkjeRvNFLfrFoH+8RNaiwQ+M3ZKY13g7+9TnE4qjgdx6lMf0Op/vLQO3KrOrHQRmP/
jtyvACVCnLonEiWdyrkybtW7Ti9NfsIIrZydnu6LAQ1qHzr73NkH2UHOfJuwMkwT9c00aayVVY5M
E89aChikD3GxlzGhcaWkdYsuamUuDouW4qZuGXGvYj/frVSXNth3Bx2bpcpYZ8Y6JLRnrC25sg15
9Mpa5uiVdaZfidifZwkPacBfCl1ma7siKiV9swqUpuDO5h3XjN+Om3cCA2zeKVFzdxUIynkpbyBD
xeYslDcaacBynOvK9y+ivOc6c1pIt86/FvpJLQ5R8Mz+gj93/C0XWJriUmc3W3zx72oQEAPPydxL
j410QlSNokuYXwXrggOtdQnfTKmDq771wueLJ8wBaewV95R+I9ytwqU2zh1OO/eoS/uMUQBDazer
8jmvXM/OnXkULUR9QUkxU1u+doz18lJxN8LFEB6k8NiEx04/FvSBNcdkAR7EOvqUl7Y4429ScwWO
nDQn2pPYmdQqFRdj3goPAHmrXn8VRCP57UaAIU1LijvVu7tfPvRiLKRS1AdSVf7+lbpgCmslkjZm
gXtjXcTnH3K6hvaEddfDvYu1QLH1wfbRTJn6lKn48X8/qGxa/vmgajynmmQphiVD1fvfua9sRV/p
CgH6vsWbaGvEB7A/JvKw7SdHTWGquwkSFpPaltrxD2FwwP1p3c3Dyy6tISPg2QmWBsOwSOpxJ8Pv
YYnP23fK/lhUx6ZTunDZMOXeHDY7bhn2vdHzqzVETPZuf+CfH46Rd/a0c9FdovzqyCMPPCdOOI3Z
eErHiAuccJgX8f8j7LyWI7eyKPtDgwh484r0ifSW5AuCpWLBe4+vn4VkqUctTbRCFYqWVC2RSeDe
Y/Zeu5lrw1OOn0P5GNSbK1zj6NKVJ0E6WIRCmt5RNE8BY3+7FW7xHMc8GNukPcbaxpLny2UnEPB5
GKu9EO9q5G4u/t+t0ThHUVlNq28Odu7hYmbJhzy0O75uV1v8LMx3QX5Os9WpgcOxwVYEZ903pZIf
Mhhqo3XGYFcKyz7f18MhsA49EYmEIwqn4sXtfVvGExQVa8JH134iukCV8f3NmjJq5Jv40uxww7nR
Ojl833FMALjflCU21A9X2Hn1hTlfsPHLSdvs19t63uQPOX+wg2uEJ/vndnhiN+HkYAU9LKTyFhvc
JpdYBrx6ZPVstrtOdW4C6vfp8Ihfg2uP2O74KBonbUqRSopPS/qhBz/z8Y9JRwE0vU/eNpsq3yX5
LlxKDWopcFNTjh8XVa3ttZ6oop29rMtnNmN5ZTInQzycl09dsAmaMaRF2j2S/J6Ht364ZOgflePp
oqlTFCN7bDF0Rn0rZFsj2ybelnECU2iILi3ygUnfOzSbCg2cfhvFraA6NesSDAfpsbCOWXEWJIQR
kDh8xlkEBpErB3Rsp+lOEU0R0rHhhDxELpJnCiSHwC86YiA9wb3OH6RbvBz9bFtylC/2ey2cWvmc
lGeDn9k8zb9mtkcSN8eyeDC5Gl87F6HZsXMp7W8uO1MugvQ8bTYi0gAZWJykyeQkqe9G8my1m0QK
y8Hojm56ngnJU4wuDMe0szSeRRudRSfMzdw259+CPwULZzMZCFkU4cnNCVMpfkCRt5HskhcoDfu2
Pxb5WVKXGpWUTdimTI8WTrNAHU+ut9emwtuO+i3ywe9/W0PEKzAzFMVmNFcVKKFLuV9WUA5QJFcX
GWZvcB9Ac0TPNnqOwtMQnu+2ps/RF66k6iRlC+TBYCiVfhGDaO6Xwj1oZt8CYSKXGTKiJhL3g7u3
cKGjhMgPuXsgLZPlFfKsOj/J4qlfyMIWBjOc29q9wrltk6uUXP32UlRnVzops6Ddfh4qzzFJGrM2
BZbh3Db+DAOsblq6KO0+vQb1uUNGAVztFvWHqj+FwdUgeQLtwiYet/64VSIHGlw+z2CjWeeovmLA
6b1N622kbhrqq5Ri3ea7VBAw4N0U5VqU12C8QBth+t4ohBsewlntrp11gHqGQDoiI2QintGwLdGM
5JOulzPgddr/7zNZepnF/lY8TDkJkg600sIu8bfBo9cPWa2oeTQ1XtgbHIOYq/7gwHw7VOmp9TBF
X3uLAfakBmiAGI1rg5ztP4qc0IevUvtJord46IW9wq9ynzIWa9D0k7/qIOs1nRzTzStJc3m0lorB
RXuOxps1PIiTD/wrUWf5p5v8sJkXdXs1Iu0FI9p7UzFc/0CG4s+lKeoTi+lpY7MhkttpQwTeFFwB
uipAkOBNtVcuUHVaoYGebv3BP1XJ0SCA1Ju3+YxX2PjzFbbck8Ur7F92MDCP5XhUs+PgHrt5nlwb
/RKEl1E5y9JJZYhQYL5dlqN9mBUQGYiE8FeJuNS8pagvupcFPLRnSnfsi0vU2KZ+jNJzI11qsjTA
AhV3ot1TkDrz74UOCNNpdAfIlAWnMu08x27G9E5VVw7emrWJ3BO9InS8cIULS77k3QyIjh/O1f5C
xMi//uD/OcNTRWbOGAjZTIry332hclj7bjfIIRlSM9yAubRr0sPbA9RNmJ990iOkW7gRrH1mHfTh
aEIZy0+DwCdzGjKneuzfdPOAYpuZjCmdFcsu4ymmrC3Omn8R2JlpF+Z6RXPBjSUEF5NcYSYg1L9n
SziW0kGp9lwLo++Yn1liH5eWu/LElRisR229rOwB5gCk2HyjgRrgRTNJVHCkcpVe46WnXXUkOZC+
xLfWfU/dd/yCFKBfsv+z6aDG25sL1gyiDnJS80hJcr6dpoGwxk5dtYu+fWxWo/neDG+CeG/cNSMi
LGJNu6tHR+X+WBUo6Y1VR3ulrct8oxBsNm6PPHucujNiKrA4DTKa3W/LboJdevrdG8yUyCTd07yK
rvNu3LuTpu/YvZj6wMj5WOLgMpgzLs/KeLPqN39EcvCGqp1BPgDLcnhmk5yrKn66GtaMs49uvTj5
xVGeycWhhd1mOnyN6GbiZhOJhIejKiUcwqmKiaVaxDTvhzw6DlhQ1/NJctwHp3Cm6DvdcuKArF1w
HwiNeBVXZDBWrP76i2Q8OuFNXXae4zY4ZzZNTWThGpF01q2idOYVG41pyGvDf+eoX4X5Sq1vnr42
Xn9bUxwJalyPCHYaG4BymTJBokdSPWGg+t4MG4OhPqPyOVqPMHyAiYr39EfTeiXAlUri46ZKNqwr
y/iCTbecBBpzjNj0W1s8AqAaFTszr6NxJ8hFSd/fWOXnHRKAjWRt+2CnSTuPLYc1BX2rq7e0f+4x
Y1gnob2qDZxpDplZj11QOkv+pdXIM4OSlweXNrhIwaUAXizbg3dGsTSgIpqTNwm4D+IuSWvkwJA3
SQ4MOEdglxDzTNyPjmntWgPl+SHWj0JLUJ1RTc/kzZBmVbSui5sS3ikolXIemgtmIfSIwppMnRf7
Tw+OfW/XPU6cQ6QfrejkL4r4FsW3+YQ9kbo1kgkIyMFcteip7kp3C6ybGd6iEm/QRWrPuJDlq04W
Bpte+RhVCIydTDZt37sk0Gyzh0i+U9qCgidvYVsSOUKaQebAsexJjs4crEu68704igynWwTlg5GY
Fd1BY/XGRQDc4pFSBRrL9JYhg+5iWXOlEx6trySYlRCW9ENQYKLdqd00H+Xk/la5jLXtRStvYTUn
pTl14WnK2YQdMiNEp2V6Zy2UlAijCcGKIxPXjrshTdGnDFFWJTQJ8AjhU0vfA/kdbtXIlG8LpZ8v
+ZvSbwi/Kf354MDMUWCc1mvxpcphFCOStQPNzs5sxsT90k2/LIVfv5ClBax9funFT836UWM6AHy1
bLWHUd1K8xL6p74/ZcHV1+55/YwWmfWa/OrTdzZSldbDz5CJ9Fvl/SonYRicEwQLOjKG13UELZDr
iLgJu1p972I1Y9tWzxQPOf8n8Q1nm7mDxZMywxQQ+zqd5CCsRJFgLQIbkUajHYzwmO3pmEFVEGIr
k1FwIz310ttSsertjYH3IIey6PU3tbvpyvVbaNy+iA5dcAJAHDjMa+Q1BWzirv/go3z65bOyAHLe
hRl+aM8jwmfjtZsvlEXaB7hcYY0comaJpK5WdoXEnHkeACz/0Ps3S/kIo30NswUrTsa4+w81nhL7
ovIj4gtS25uY3cmPEUXs+MvYPAvGOQGYMWnvjXStpeuqX43qyjexLi036J3bZMqZJqvsZHsr25cW
UrJBA/3tliVvNR4oWU+wGTt69PRQk7iEjC4wV+DDVlDMjsJDc3dif7BXK6JUxGXXLMhoH9iR9Mvd
aEGMd8DnIYZOKFVKYr6mCIQSrnK5YZzuSvOFbrvDIcuOnntMXOKgh9fCGosKZCw02VBcSed7xfQ1
5iTE82pm4Ss20N/EXGpw6FizIlqEiDT49PKFkNiwNAEqLkRp2k7ldGzVKsS1o03bKUPb6NkM9Y3A
69xP6ht6Q+zEArlIcCOMLXbiBCjzsP3eU0FkIs1vlBauYiMg19uzNHlmaWD4KNGCfW34oUXgNYHV
9avS+RLgCT604GaIM7XbCq8obyVhInv209MuBUZEWjOAbyRV6rQpteqJ/+8nKz3h6D80FkOVdMDA
avfhNc8eBH/70XbFgBkHO6Eoz6eAwxXxJ2GWBuF6yIieYvXWyu+W/pZh0niQKYVzse7vanmrxmtD
CkI7txi5vPjxaHbhEz8L5eKubb4RBoXSS9yrZh9mtWpBjr+AmUG1SIZDPpABiWdshoq9mbfDR+Z+
JuaPwfzB9KUjs1j8yNV3dcmetqjXlGVqO5Vllg6jZirLmLu4UIS6ZbqFGBFzny7cFIDd0WITnJ/A
2/Jze7mmI3NdipNrWn15pvlZKzNbzN4t+T3J35v8XZr9dbUSvwIQrRIb0qFd4UwyjX0SH7vuNHtP
kdvzBwF2hfDZBZ9J8jFD21ScSLcWxYMuUlisep157YN/TZwRRIxb7TiaJKtdw+qOc7Un43gRJgvy
u9oX/RHmynPXoPWn612wXmrYh3tsDgoMVc3eWrRwPGHwNK8Gjnb1zwbutEGZ2toUb78PGH4jvZkG
pZGOQl0V0yha2aPJwqDJU9B2H+GLhCpbezE99sNRHqcMTSwCA66nmTwwkzj2NFXu0cpPsXhEDkhk
94I52N3o7q41eVYVAkLCi+WdTenkS8CGifHcJ8nO67ZGb7fJKZMvXXKrWaKOu3VpJ/LJ944Cbi+L
mJqWj9Q8mfk0V9Ywx1GiNfsk3YUMqmanXtuevvxxTuJPtqVv5fz65jnw3dTAVxUY5zYcQewTOpzj
/NyWNr16z6pw0c8Uze6RwDzx0tNC9qXdWXaHCRVhLrL7l6GBIAb/c/A/y+4zCj6b4NMr3sXmza8e
0qIP9uFaYqi0mTTnvGGOSeCsTrgWWMBdpJBNsiNjNNsUwr7jV7nno7D8vUSa9uDog+PNenlvBPtu
dFjXwHylDHaYZ4vGPponya2MH2L1BDaypX8U24O/CLlS9f2APqI5qA2xw4c4OmjqAcK2mm5G7E3C
uham/mECkajTzKuzMbrxFU4is4Q+nsEsxl0Q+97OIgPrlfXTdpMyt44OvzLlTk3hF3dqijlay42F
gWcZZjNDsBNk7C+qaymsC7gsWBvfS/PRGDexv8xFy7F88h+glZ296KoZ9wpZ/qG1pl1/Ipze3jws
CtkBdru7LVlS2tBCLHdf5IcGwnR+2Mv90Xl8Oy0Qkw3o2u3GFm4M3FtzJ7rzKJohVTPJo+e6mk9m
OzwFiGThtlzV4eLwCD/x20XmrSDjPblQ/CTVQTP3+Em7itwvWMkyGXIGIQAVfBiHAhIuW6mvU2MD
jip1tyQGq9UOHJXf8Pxg3NwohEK/AjvMcPMWguMTN9YfH/3wjNXfVZFf3br0SlU0SEcIuAk2wHlf
raUSS/88yB+D+3xj4j+gmz1lNtWLYbP2mSK9XM0J9Ck0BL8UqICa8OmXZapAdxvxM58nIjuhg5mB
szgE7sGYVruHwT3kUy6wLm6kamIDUue4Is0LMXgrV15x3yj+6j+RRKDrK1yksz0bzn7ekaamzgLx
2ObHXjz4r2VSFewz05HmOKT6l0OKZZLuT0vO4cW7qGbKunCibB6Hc6WuZnywhg/97eMbNfqblG1G
PHHdHKaSIu2UhggvtGg8C9LNSfAzCRuGGBMKds3QbC5rlGroanBhzfQEutiqGdbqMP0YEL+UC906
FaAEobW297Sca/ftoS1PY3lQtV2bHGYHyOIowL7DZvVwCdmYhxsRZclic3b37dqfAuGA0/sSYfJ4
/2eG+e7Hb0nwcJubkV9ddA36DocKlUXDeEkZbVmnZnMybzF4cz+h7kXptobUOhuk/xcSMeDYto4V
yVHFtH836kvsHsRl2lxa2lkQ9Wuqg3+CNkadw5us2d9U0vt2aLdes5np1trV1nqOmWviDLnerqa+
5HXnjpjCuPRkLyco5kMFKdEOFb1kEnWzzyDpd3uLNNoZqAdV3/6cfSMQjXD6KxCICkqWfssYQRLs
n+efa9yCSvDwzBtuwcHnGtxlBHfpu/En2g4OJtbAwkpstjhhknqtyStjYoTMcjTFICiSrRFv+EIR
cyflVoFL1p30YosmaUqTUMipJxp1Fo2TyD9nD+ZdxXaZAHtA5nAsG8g8R6E+ojTxQgABE1lGDCXa
tmmBoeqvBUYDQ3o/fS364v/Egaz2cWSFi/JkVHP9zLQ6sTMLutuMOKv+XxJ9lH9msyiqqJuSaLKC
wOH6ig79y5oMJl1imXmE8fKlOulIJzSw4EovwYE3sKKcxl1hfmuDeys/TPfZ6W9S9r6fs1UAHNZf
5S3ZJ2jvohfE8/uk6Eh5w3D0gngOL6cA6+G4msc/wXiyIBYX/uiwwiUsXkCE0qyNHITEFsqMZFOI
jMyirsNwK+LH7aakb0LwLjHO0D82bNGKyEmLRdNM8jgM3pp6ZIUbfeUtqhmnZddYORqcKWVSEpj6
zncdCnkodF5KiANPn7M7mdouTA8NaSdsZBXakNUCrfXSNFZtuG6W2sGG70QtsErZ/GaT+aqX16C3
um4SbVOa4TxvYgJd7iltWbLKhmU+fPS0DtsMOVc2WQhRMlkr/Z1JOvrqiHVtS2V5c4u7XNyLL2rc
ADAirY6+1fStznK031be9mvqlUf60NPt+1tlYTg+x3a5Sab+EXel5001to5dALGbMhH4cPYirIDb
5wkXuH26emrh2wWHTOeVcqh5BQY2w9oYNkYIgA6d10Ptns+BT31m9iexvdbNPdXeuvBDtD5l7Y84
+xpQ8G5h44JlKqslaptmAjNlzIRBcpPsUE2iQM9af4sCzXZlcvgucmWPtAaAdmyehJwUrt8A7T7D
SMhk75VhBDHj5Xig9Wf69yudZdFtKK+5cMnTS0XH2Lyfr4P73lcf5za7fOcjQ78bukcb/4AXyW8o
lSdZV5jWbfkHt6NM7OyyZKRA/3fnOG3Q908FQtHQQB46bZ+3+yx+vXmUB7G3hmbDSgzjEqLO96x4
dtI9bm8mUC00ezsHisyJ1RPXet0fivSUMKI3geTo0q3IH291fmaSVeY3Qllcd+F7K7L2BGY2+k70
l51x+/kT5A9JyWEH9OqAiU89Fip8g0OMvgW5vr5TRCcPHFPesFuco/+e/+Q5mf2VGvkvk03zH/7l
6UW3VFNWFUuRpL9Hu8l1JVWakISLmkRmBnYu7nXu2dUwrKcIV+dh1NRoOxhnVkKkuB1m9oNOf20V
GwjyVgUiaquSCNlPFveWUR5rlKcZPaeK4KZ3iGc+IxUM83OcA6hs67Ubry2eC+ZF9ZKo1q5YLn1r
i2oCHMGeJtDCmXI0knM0nPGZyd6Vyyz4mflfpvcV9j/p8VNCjppD0e7zeN/aG1V5quZDM27+cEGN
mEwVr30pHXw+8VuLCai9RcllhV5yU8vrQuA/PNN9GyNmG2yQbkMhs236YrRlbF4MKEWS7bd3K5+o
eQqt8Hgq2RSClbkI9eRrKJvL+II4KlQQxcm11eVhVhaHzDsUzGlxVuMnQFyxzoNzkjA3PyfN1Ygf
Uf3M+/fkSo2JXpUAgm7C9SbCjHIu7PaevtfavUcs4r5t92u9eAbynUj05iRUiGwOprpfz0EuDelk
FjDzldNXx/PPoQQeMmcdnQpT6MW/PR//1JqpoimZrKFVTZKVv4tXk84IZUVUgmnlgUgIrZnER/XC
oWLUYdNhXYvsoA5HzTqG4iQhk4WTCS8K/djApnevosC+iNK+3QXShg5T2ifB3mt3wuAsAbOfy5Mp
T5SdccMYGa0q4kKBiZm/afpNEGwBGyjrPJ/yX5puEZ0bb0MCDDBdMt6g7GRfrfIpZp/2xlUR1Rza
HxI9UnPKVWwYpIfTDOyBjwqWs5KsOX7yA9qdvp+oRRBMaf0aaOfPDJJpfwmfobY1GbFZW6HcrX7H
Bn2HbuAQdPlnWyLdEKUusIOPJCtFQGkdWo36rX6pUqXy8blQZVuLJyE+IaMDvWzGqH6ChBMRzTYS
SHhTLiCKpcVS7SacGDaXdFytI+FWDVN/o3XvxLLrpzQ6Re3J5cevnQqKtrmmziswp/DjZ1rw+Ime
eR6vquEPzkqOk1Y9jCFxYPucxDLWvq4jg2XC3H85zxNlih7osCuXmIT26R+RjSmM8fa/PC3KJEr4
7wUZTwtbEgk1maKqr3/+l7JB8qJ8TIU45LvbhNVWOjpSdt7ri8Bf0lkokG/0NQYDjzEywst7LT/K
/ilVbypuyuxdWtb+4s2w6YIQ3dMFlXSJxax9aZ1F5ZxXZ7Xg+ZryqNxgD51JstZxA453Jfsb/SuV
L+5wE2PMxs9YeA/qD9/4aMDY433fCOkm4aVm17kW6QgVIDwT9qJT5735rkVvpv9Q8it0OS2cQPbc
+11/IGaCcZkPLbaBEWBie7038uO5MKKrnrMxt2HOx909s+6ddY8i6D13aPF6PjlBwcp5rCDUHfkS
wfjbBUh5C0YznSwXFRyPkan5SgTe/TJcCFia5qZ2lLXj0P6WuXTxuYjPYnPy5khTOBEK86bhKg/t
cxCdg+CIHAWVS0QAC/CEZpn+W7qjIf0jgwwTvo7MVHq59nTrb0qUtC06U/Ut9OvWYiRjNlzn4DQy
RpoPDWz3Fh0NeWQq5ylqUgaI4dMk/pB2juz13hl0AOQTr8LVHXOVFT+T6g9L+AzDz7F4V2dZsnpr
UBPwOS8eDfbmbmsBHortijFdPO3ydIVR3KoKr2xcoTF3AHWmh6g3P6VoOV3H1Wo0Vo8pT0V0evxu
NFfNho+CKAq2I9/B9nL8C99SiTVk5lDJuph29DUeJsPYMPZP68nDREpF/tNXv0r1iwxnT9nC4Yit
e23dJevu9XdpOQp7rzgQPe4Fe73ZBabT3oxxWbbb4mK1NuknWrttyCEPtvK98WzFpuEmhui7VvDz
G8+8HD5rqHErki9rRJTEhpqbLN5qJqXj1rdITJ86WQUjfrTRXp1sWa9xNmqcIRt0/UsMdGdyMN3y
UBrsXS/fKZgGDFkGa916BG7WbVDcImhMmbUAX5KXqLVXprfNmaLm24EYyHZjYQ0RqBCzL2Gkjptr
8d40dl22K7Kd5jpByEBzW2f05TNftNkVI8oe5WOBDkmy07XbzlYnkthUkthuEshpfU0MesE7nzLV
OtvCHWl1ilXzvLClgeJwy7A0kHf2MyW3pV5V2CBgnwT30Jhb0g3Fh+etuuqtyd716COKP0xbb0hw
8EAjCp+5+NEKV0ysuffe5k8hv6bBrWrOIKHU9mrvhp5d+Olpy1dSvOJktWMRsHTXwovyrMFtDTZe
ucmjrVe/sjnP9fBhkxrnpw6phxbBGuO6j66+fOshZ8mPHBcM8cFPTXgO/NmcdfrFADAaXnz/bP1i
RInLKlDmi1VmYNXa7i6qNUnWM9DQ3GKwgNxFWK0E65xLlz6+4Te1c8RYZHkHDIVZI9iE2HrD2csv
g3et+KVe/eqqldd+jUhvrEi33qKIZhcx96xdsPiRdocRan1hl91JIiZWvFAb9RWK7Gv2NVYzbEbp
HCeRUl+b4Zaq90RgsfUUkmmnwgnoExaK/em2uaAUqNr3nlWNSz9Z2z66+yb+ISy0evKnCiBd08mf
yjDRSrd5slldULsCodh0L91rRqJN6SSzLzYpoImRvrrJzsYheov1s7Go5Ck/yhhtZo7Atpvc7hGo
FMseKou4XYnFnKQLdcncm0YpdJ/2qUW0IaLy5z/FZqMc1hGbuNYZoqXeL9HTfIM9TdCt0TSJbKq3
b2ifFW1jcRPHuIG2JXh0ZG3x3C+X/GC/Vxvpr9I9adXFiq5mfkvt2gM67ABAhN5XrAdWsh8N0w1j
ox5BD8Tk2I1Toq8EcCdiNrEV6y3AW1QPiGaC/Di6E8LI5/LhHKj24lxPPqzkaQ0sHS/9BxwuQt3i
5OGG73T6Jg2ic90lMFf9S6FhKbxoBMBTDpEBX/3GbrA/qV+hcWA3CI3r4yk0jknDd2hcAJNtjiXd
8I4dOzf5Yg03SyBK5j3s3+E9Gx+B+lknP0LwW3D2Q7vxdyp2hXnUHcoYYO+JNGH9ZVhoqmtSXdFX
aEddBX82DR7MADLhwdP2ZkRpidEc285nXH4wIaEfUtM17lQNYsgi71egtRBYaPgGQdw3CzFbROK5
0GxO5Io5PASHGttBBfqqOnD26ujw22sc7DJhN5gHyJlGYyOAUN1TWZxztsr1RY6hvF7T4Yqjq0UX
tcPJRkhxiuGA1MaNYkMN1FhobpphPh+77Rkp37yBBkc6FQRYn7iNg/vlfpbc0MIyfTG4/nOwE8Tq
fQb1JYmvKp4q9xooN6wvnXJLp9DVXDws4Xm3n+LMISB9mJkz1wOIsYvshG9TXCbJJtTXLZuHK99o
nd0ezWwku8mb1+9SgeRtTR1xKC12vgcwbOroyLYuYmXfh90R+bVEBpB2FYjCLO8BvqT3Au1F9ZHp
H+Q5w2FjbIvDuFsr6UU3zqV2cuHqV8deoYrdxyA0sxSB3q4Rt/m8p8CD7XEX9TMQ2EhdEatrc91D
pv7fBRz3+j8KOE0SdVWzFFWRNQY//606jYYxUJKQkR+2fKWfblovtkca20XNFsAAVfsiDL7S/bi+
SPcrHkYxZXuH6JnKfV3uLWVXNTufNohC69q+FuSBuCiDOfwpu+SVIY9ugWC/MJ1E3Y7t9gdZozWx
f6uUVIRxFcKY8zdDv0kC4jnGYjIY6ZGj1Y4uOzLGiZfcEYAsAg0Hpp/N39AEZ+nZGanxM9U4Vcwd
JpX/xCJU1322abOJRZhnm8uRGYoVn5P+3MdngGi6OicmWNpipiKQAuUkfDJATHv3PiIQDwiF4tLd
DlsEXWLqJJT/9a5ZeIQ+zg3by77k9FeQ/ZLUL2mZm+tOnDLS5D/dy2gjAIsuPxgoA9yKRwd67RLF
51gcv5seY1mUuzTDYHT0zBMuCOw0TJrzEuwlQDdDX0F446FY5MteviTjra2fMQDPcWsYH178hzL+
MdAc78OEYK/d0kbo7S8trOqSg4UPvTgWPi2bLHyTAYEldnj4unDAAyBobdbZwoywtUF0mm6KG4Th
rVHOhawDTWmn2tj1KMOmuASSVl0mndW2JKmHqFkbLOszRtsJ8o1c2XVAoGK4kUasIQyPz219YRSs
8X7bdpAd/XHaIaM3pIsZrmFyhYK1ACxby++ttx+9fbHTWSuIew5bhksm6tl428bbMd4qHOviNFrC
LCgeItprdUeHHRYOI1gTbzPvKHs6TGAL4MxitwTObEUrs1wJw0qd1rHNcGCOMy/pPKkoQOlMNkPy
GXRqQRhS45q0FGJgWXRyKLPo/F5qM7YexfWUMHc08yNQmVKewAUu0mR1209SH9m+f7/vJLjzvl8X
xfKTfdW2lzZ5PCmCOLmt9f3gvoZgs99LPnnudzSfO984mN1pHM6lf1Vj8prvgz2T3el/SNHjOyy2
KZ+W9ei6hzW35uurZULm36+TYzA3mqPUHFVt5fd2xK48BVd8VHDX1WQiEF1pq9EZHIE5heYd1cPP
n784cf6WuqBCS8KEwTZMzLYEAoXthogSo5laCRTlI+x7EP2TLCrbOuu+eZ/9hF8uEKPBNl1dzc+h
zFDjorCTUvPJ7s2pz6j6fx9Isvj/O5CwKCmmBXrJMF+JQn/pKMtM6pq4jr2Fi4V9mBLCE15HbI7h
rpR3mDRyvOfv8/l3vhvxpCjc67e3uWHtpeEAeklhn43wTjjVZC+hyNv2LxAYSAJQzZn9Yb5iaUdr
M3y+DYt8SsrZCcoOYTL3vLQPq9/DCp+pn7sBl+fPEDYhTddIQbB2fToJm1Cyu9EpnA/ehtOmziZD
Ec4if4RhyMu9D/An+9geL9AFfPNcdOeKEz84qcoBVEdJdQ7+C38GrW3P9hv48+S8xTeE81Yn+HnB
vMc2NNyw09R50uAJq+bPqTNn8Hxh3It4ZoMcdrBpUFtJzZ2tqTVhwFBil/VFw7P59Oq3rH7DSKvX
b+7wbMuH7N7FeYKyx04NZ/SnhCAv3nWDc/gkDEIgHVr6HQXBKDeE8J0uM9wDi54L/jXBuN598Afj
to+dstiJNjpMBvG7eKsn53IVxw8fyxY9CScwcgKVDY9ozxmBicm+7ibDdqLvUyTrL9wXneQdRsaU
XZ9umnXgv2fxm2Q+mMJi554e0OiH0WyAgLrJusj/5fqTXq3sf88vJp8tbM/pT6pm/E3g60tdmxR+
6FHxMJtaEeRVXoxsYnkK5ducBy7z9mSU7Xt37762kFl+yNxDP4/LPY8Oj1MRP3MVL+MdfmI/kgRx
aeWTVRzxrK2QSiruUqpWL+fkt0ONo35sHJyTQPRjA4h+NNxuN0G5y9EDAXG3Sfztty+N/g2WDHY0
cDJ9OuFfCiSayjryJjUVchci3gOgoCtTXF5sY7hszNfIX/OPKU9Rs5Gb6bE5ydhX4BzsbZyeq2DW
iwvY0zDpKId1QsZZ/VZbZRUU55Hqep9plzq+LkptuRMpYOOr/Bb9SaitgdT+Sag1ICLY/zn+1HoK
tmuVKdhOrFbb7hra0uuJwVMbjyCirwInnfBIwnfXfdeqjzz/FIgFPZzXgrfFKLb+1bxsk4ng4BVz
XaeouH23eU/wsWvcYLfU7TkNTo3tmee1Hp3PUXMygpMxHxiZc5bJa6tZz+dzjCHEq1LRkc30vw8n
6YV5/fvjYjA5x1A2PS+vauovh1NcaVETC4o3eXT0EhDBXiYIpJhjzNnr434gq/Eovrb9lXBqXoR7
XT7Dt9+L6KI2H3MJUUS0Y1TInHTiiO1rgusHxxqcQN260oaQK+84hPCJD2F/QhX+ArEVM1BsrrkY
IiKazpZ4Uaor6Yp0+3E066MblELrXabLG99I9bVTYte9d3o8Y7GU2zNdG3FGKblMaMsuvTXfuHTK
8hrMD8Kn4Z22TeRo4QOrEZLZggFC8VzN/6MU6ziucIK+lGKYO77R8IPJtH2rmxtubs/iLt8UE08Q
soPnObNZLxGYjbcWm5i/V5qdiFhzA6MEFISWbGGURA0/91mrOv4AUeQoxSfPPbc0x/GNHW/9laQ2
TLaK2RjmfO3oHb/dWoAFheBxjrI1RZ+2j0GXADdOdwK5Cq9JEGmGyPPTHWBAHYHKCrnqWmOzqqyg
kf/vx0EW/5FwqGgSrgDidsk5lFT5b6eHq5V+6ja5t+jOGK8Ncz/0FD6nWr2gTgdPSnobnllWZzUX
rpMK2yJz9m9wXtPWTivAyifJ/e1tzTDliwdC04p3a3zWMJLE655cii2A+nGKH1Uw657/L2Pn1eWq
mW7rv7JHXx/tTQ5n7O4LQEhIQjlV3TAqLaKQSAL068+DynYv2z3s0+0LL1dQLRV8vGHOZxaPfRGe
1OTlPbwcm4k5KGSXibbS72tDW0eXzbXbQKPiUUTvX4+QtA6R05GL67pUXxE/yeC+rgex21bRWrlu
rAJWFJRr0+n6BZLIRjnV72a8EpE6MIeWVzyvCMSq9LGgLXRzXrSzTvLyKR79mChe8JwGV8y61jay
hNvLz/N14eBo+VmpRToWgqIKMYk+DcH9jofSL/HCauiLLxUjJM+cVJVXph7CAZHEYWN6J0j9uYOn
Le6jCQlzMG+Yp38rHspunI8lbFLWLLFmXeLn+vJmrKtgY0dWK22l0f6eWiN1BzD+Dm0uPyvxSxO8
lJgmzBcTI5S6blkZJOtbOKtOn61FelFTAEKztX4b053FaylaOXPBdIIKAYV7jVxJGHpgAnUpSuQb
jfMUkJRwA0HuproVfN2cW+oahZvzvtSTuYOC+5PF7PLBKpG8mDn9LHCcv13YyM8O7Y9nErntAxYA
LrVh/GFaew/SXFeNKBw3/GDm7KLOdWJZnW7kxroT+GxsYlxsllN+QO9FjYDIax21Q8TVNTmZFHPi
sM8DJg/NEjyACpb/MVWAMCaeqk9R/Yyomhs7RaIHihFpYQp7ayo8ux7ZheIUs7OqAK8xtNzSsX6L
Y3ie0qNTpDXJVL685MrWOcdI+JhX7yQV+5d1Y+pWnbPry4Px3+NVxQBt50zd4u2rE8uzGusRTYHp
vbqXfKcm2zbaYJwbWa4ooVVnLeJfoQoaa13cZqjnlAPpjdptId0WioFEBi/AIm39gJjpzA/HejHZ
hpaWbx/aLP1S003UrNU7oVuZscev9p6TeWub6Rk+fR3vE23Dc7MZzFYotoMhL04xZ0K8AGDSjNzv
AGo6i/FETaaLhQrwfUhJhzqAAo48DbZG+NhyCw1cigGuXrSOXBwvzcxEpRdsLYpB9pp3i/Z1BOTN
QyBdIFmzytuYQRtQQ0VbWGiHrS8WWaltQdZEVYzi+SLv1GLX3hETb9N6dSPME6qhhpJtR9rdQK3n
Fwi5cgIrQRJchqIyqZA2l7uXBgwamdG5aT0RcHAywRNy94EL9DoIhZt0WIiWxLYMPHvp5t+uS0vr
l7RzYmmhaEiu8wty8+t8PH7MuKl7afHdzAkFvFbfFPxI9M1JR4Dr82bmaQDNipv5Z0HNg0eV5nZP
gFUtoN4YX10GWcZvAqZq2I2Z0bS64f1BTzXFLdZevYpgTfxNlEMMuSfN5Xy5nEvwG8lxo14Xpjjv
4FE9/eVZMqdmMEeemNub0cK51kuGTOVzyCRbkIwZCS7IHkSHSz7VLrM3KPsEtvLXt2A7dar2WN4O
lbHXpd3nhu5n4+g4Ua8zVmpUoZsji9fPT+3pHDlu6tYWLhZ7t+kn+zfsGk5gD3fBM071b2MldOVP
KEXIMKIiCCqEThmv8LC5+an+iEdZHlWSNHK414l2H93nwmghTUDAUH1kyAn7JXf647Jq8rVz5iiS
hEkNt3SI4FH1IYInfIPn0NvMk264L7A7YM48muWQu1sABca4KXg1w8pqiN7tx2Y1LbJpA/KJ6u7J
ZbtHk9HDVV3BvgS7hn8KWys/Xp0k8MUPUr+r+xup39fyQ7DVcxqMyQNiWKiRdpJwmExB3qnoDbgD
mMwyO5m0s2OHheLXbBDV6qsFHw9gOZB7TPJpO0cm+MBQyfVW+Of2R986KBLhdbXpSUtPYTa4gvJ9
vj8L8AglYLvpM8Le6K0r4RfxGyMoujpVsmr1WKh7Md1epJVmY7gwE5eQF8J50gzK8BDywhypBamv
nUIGrvrrSHtN0F2uA3ptZWU8k11A2lTJMlL9iy0klme8tAoKzgPD++Hu7LfbrzrGHIcQ/4KhgM8K
wUAmS/kZ/81NzeyFyEmooy2I/cK76EN6Bc77U1dtq9u+Mg7i7RjIs5SFj7oITQIFs+vGvOzjy7G8
nvcrGS4wboDU1lAnYjMZJ+0S0iUe61rcitkefZEsHxLXxB6ssiRGlWw3XMgI5GIs9+1XGFnCYyvm
wHmHZKShiq5Wcozj3jcXTUQJO4bzi4oOC7zMhs4uxEMb7wtt00orosawp+e4yw2ixnJwIfeC6pwB
MHNZbNhkI3BlldO4deoz9uhvcCCFEEu3lEOxmejRVqu3YbO9NMSibMl+ihKWG5sW44uwMpnU+kW+
M5OtEG0u4ar+/K6J1Xaoib13VUcAvKyytdCOm9YR1Q/dRKMzfM/4+T2bZlvynNIss9wocJYdBKIk
R7uvDYbg0QqrGIDaSB0AtTqRZ5zt41G+qbTd6MnKItvUXISd77ndY2EiP2z9h+YLKbv2JY7rO2qU
ldoylD/yWw/bvbWP83clHrL58LTSwA3buIEnIueDCwZZFl6FHth9zogd6DVTy0kQT/B9XBncfIaT
hzm/MI/D/F4uBLqd2rYm19EkESYSk1FtWn1gREhaxygcGvy0ILF5Q5t2z3Zitnux9XRWEplXD/F5
L8kzAticmA/UGQRSo0ZexuEwSBOURXZfzJYJUozbvL3PWi4ju98tZ6wfeKKN1zKFQbp7iPvodowu
jlktImafBSWEXUQOgCX9ecZnot+N8QDo+hmHdVbNU3EuyEuU6QbuG7uzvsTsPITKViihsKGhC5wj
2+8W+HqAW7BXSpG5cUBfPAw5qX2ruEb9r3u8n9zJIdqwdNTtlhV/MejrCt0rMWkRcdPO9WoB2X/L
eb+hRwVA0WeuyAq3+Iz1j8J8H/PePj0LgKJv2bTOpoGJhnNCkJA8Ls785dg/NgqQ8wlJVxrTUwYZ
XosBLBveP0aRbJXiZqadS4IR9A+zeY/E1+v9rLDdFHZat77TevjZZVnaeu2qg5bD4W0e42sDx8X5
iVqccpbjR5y28NiCycEiLXUZ2vl9cWCz/YvjmxoC9NoyQWxEZPjg5sC0TcwV73txFNOTif87WAYf
dXbCOoIs9YmFpCQWs6m9VGUiAsh2B+bmV2s5tktLVPaCTkWwkQmWlX0xm7z89k6gxTXAcpgTQu9w
6tgBLXyzyIy5EaLAR1XcPVXFVwPh6qrIN49o91B3RWRF8rxGqbPurVj1YKmVdh0R+jIsORT5cE+P
RXfMiRCGoOEiWKiTtaO3VpkcLyzDjf3VwHfClulxNgC4m/hwjsaYkeK3nomRogwykuoZ77YwHglO
iVuzeIul92gsD0iDFfq9EUcr1i/40PyL6k9ZjJQn0TxmyTG7HQQg+/omTTfHHwlTfnUtq2sUM6bD
esWM8ayt0nr5uSnzbZOSXWNnBE0sNFTwbH8oCgIaGsR5jJnkyXSUv2U26vnuvu8kvPAbxHgK0J7x
VRwo3HBX5XL1f+pb+UikC9Fu6eGm+vc5ZZzsoCmc/sga56/7S+3J9fpDaS9JuqBJGJBNyXxmnf70
uH/cHkaklLxYt8rPgTmmvRDA0WMdf/j4iytEWDBw3RxATTU8H4XQFwsEWL5ZIGnxwy1kaK1wz5/G
WMPV+WxZ1Cf1EFYxI59kWsXeTfdUcEnl9FiZa/2+U61PrLDEwscrB9/1q7z+raKBOwtPhTN+NP1O
+queiDESrUCPyfKgF5M0B9wT0ShI7QpSD52RRvNxKSniiR2e52gGIRQUfiXAavFjpmmFLdiBdkYG
1HXD3u5R7CkrBDuJt1imeUrU8fZKu0zXMVQmlCXNU0ksQqOsh3Ndk7B5/sK0b5+sKZj2yjgw0IXt
cvVQ46W3vFu+kW7bVt2F/V6XD49nAHbSHWkNpIMo/YLfsfa9cuq5vgKH3CqdlZvJTPSA63W0k+7b
qN4I3GDRMiBmGdKpZ4ieJDIkH9zZOSEBN280ssN4F1bIQewRPNwrdEL3Mr3Kfo2DUV+OWt7PTVfv
1GCfKAdxmjx4ELEzXTA2tvbVbUsfgw1OZdPf7fV0H3Z7o91nKWggBoFbszgZsEa4jRRHZzTMjwEP
GUgH/mBuKSbzDL/I7sqJKfCSp3OU0YE+LNlWYCGR2o1OQkfay6rUVpW+5u0PPcbYaEiE1rP2SoDI
53QJjjBDLgfldlCNfWixH3LdzupUv6TuQUWrkyTFegUq5AIyiMBcgJmDNv7umYRynBFXMyTYJeWw
0188Ym8MuWFhMFS3kLXhrevXSKxiRFWzEZra+yH1LIQcF2pWyP0jzALoNidmMqXVQAbQMRt10wRn
zrGCOiwfYVqUj9cqe5VcU8J+PVOzWWV6iejpKZadKSdwhTMxmKjXSSHwZjyDLJ6hAPfX70xj7FZ4
DfJsmWRLEdJqs6Kdf3wwJojdKP5s+48NjfD2t5w7NrZyDApzyU66ZtoEm0L2i4tlXJa5sfKnqj7m
sLcxSo4ZakTpRtY2kbzi+WbBGRt05AZbE9FVPNI8thYk+ns518d3ttoqpiCO5CV+g8uEyRsrtqGz
zAgFWjOZxSSYZzt1AtSjwQDzWCqP5QuUFcQFzFFKYZijfDdeLTBhO5AXwTmrrWA08SaevM1Pwf5r
Au+lVdbdxVr3Gnvm+bXFJuHRBRbTtvAWvPMPASFNl0zHuHTWJzlzpJUhHo3yrIsv5f1tXHN8rzNp
U8Jlibc6ds43+fH6ol7nwQgD7fwmz6LLLLngoYD+4jHNIzmocgAI2aMWCWJul2lkxeFYRGE+k1/7
69468bpVPUkZPnAcUcG+WLnVnDPMP0CIst3DhBmyt6pm8mL1HyemMahqrBJD+3Vl9qvRdZ3d1o2w
Ftj2NHZ+2dWXnaBtR6SWWrLwKhQvvXqE/XKY5RckgHzxRKomYAo6kiBn7C6McEi2jjr/+yqInZQ9
RrdR8OyytTE2j5Y2b1M062AAesv3ja5AeV7V8TLXFokwB57kOO3GQYMmXaYaXURCMNQU2AHuqg81
dBChAdNDKAer+Oyczxy1hKJSFuel5/hRARZli0ULMV3xmPqOXngP/GqEdAYzuZ1jmtLxTT2xeK20
UYBtPRxTOX03wJf2qMfHqXQb8wIDxdSoB4rpI/ihhNam5+lwMtrjLgqOunkMttf+45E4D8Uxcztl
StyfP6clicafEnxznGQqBrAZEkkvaUkVHMhtCFGl9lONP0I80dgp0NpPtBv14vDcnrfW6DIMzDYO
XrvomY4MXwqgG4gpZmZAzLvmbzaEivRnBTtZQQxcZY0ZvCwqwwbxp6eiKaemOAphGEJ0GxK4xFmY
z/35tVoID980fULbdet8K71vWDnDV21CTlZ3Xfm+Jg3sgYcrSBAzpgYPDixeM/8VzoHlNODMQA2c
+ozq66B1wz5He+5zpLEBXLv2QuwfN4+h1zqRsGX6Tbu6uXjEWOeg1aLBISreP/e2BtrIV0JfLogD
8f37FSGEDig8GeLgIAtANYSmiBZQRp7GOi+bfWsBhWzWOWinYcXcnqyY1xpQtQ94Skk9YaxTZDYz
LMSmd6+9O9LSYLBUS6jeHhOlm1qrHsNn4FYP8qsmFeWaRQjCykWhCJiB9L3Ucl8DXoOHWuWFmZcg
vaynXTDI85uBSEUYUhEs7u1S1VboKvrbNqt3qNmSkUNwAgq3Thta5PI2RXglOA/LvZDi6qSsrPBT
LNh/mj3BcEg9BvBUbCyCoRFCf9tDd7lPGcFd2k2XbuIaqv4qHvzvIx0VsHtjwtqM4RuFnA7dePJR
yVZGTIfTrtcf6MUwsxqgPHArMk7WKD88gZtkIWT2YiBa9/mqJKn3sebIpEsQpEUX+p3gL2BNLQEL
TxaTe7BuXUvMZ4KnY6SXtwTdVe2ps5v8pQ3fckujdIXPP7QE7Dj0yVWygLU3HV3M/HGda92cmFUO
OmJWe7qhKXpf5FtSPW6ghgyybwzwjKnHszwemi2MY3HEKiSw7EXHRUVOcGOPsclJ8XacZaeXhVQQ
W7xv+90oQCExbtUxjNJn5zIeK9HwT4SduznrpFBWvqIs0sc8jdAd6THFP2I1781upLVtwBNz8QMy
TWNR+3iu3a6Bm2Rc9pP2magQdcMs7fErealrvdjNw11KkYEMoVn2eGlpcJvl5oeOqwg/ERKd+7CU
hcaD3bV7ysMoodPa6lpLURBUjdG0E0FSuH3ghvpkaotQp63Eyqjpu+E/1hlb7Om9m34nsKcOVjn9
tsAnh1uOdTBWOdbBWTusg4krUZZTaJHYeNkG47NtnhigwcabTwk32t7ovaxp3VoopmfiCOWC10pT
kRULYoBo+de1t2j8h90Oh4uho0Qw2PcZf0jEaVKBXPVeHzkkOqj3+c0RQ6eZqew2Rm5/mQDdRSHE
ZD1FoogdberPMUnwsYCJmzEhtozTHhwUH7k7nfL5zZbXhbXe2KaltYdbeqjL/XW0ezWtvBgMM+7r
ELlnspNZ+u1tLsmz5jKTRM/99k8Yt3mqzDiHlMwTLlMl8mSniHeP0d6rrO56DupXIX+/Jp8xfcKh
lpGnH80nLOMuHS7tMDpOKfkJyBtUvpjj+2Aa5dORPGSQyL5E4HDnlhBGQHOH4yyfn9aPbd075W3y
IQvDKHwySUcT66uRLahopIwoEGYupJos2mf0qpSvHv2qcbTb/pIcYvNwK445KU3He3Fk+j0qjslW
xPu/zOALd4eg3LePHZpKcCriqiyB/PlatGAfaGpL3JXOBS9g5zXgIPoZ3plV8tjUr3halaftMmzm
VbgQb9wUi36KzuDmN+J7lH4A1W1Zd2XvUflKqB1Q3csJJtGc+OlDWuwqpKrlqiE7t1389TXDlfFn
MR1TWdkYIgqeBprfP5kMFHbV/SqPnAeCQbofoKhMUn/xVTvxYxohOkq8svTO54qC1o7FIUOMS4gM
se+ti6xPNWKqYTXMDW3+KtgmnkLvVg2tD0MtBl0WcQQ5zDuWq7d5yJxjkKWr4Vziyjje600MZldf
qvnmMq4ir8VUY7mdt3o13dd3PRyyckDKGMiVwHEUUxGGlEH4js3bXswu2TxryDiA9LQwcMZf/Lvm
7+H0rgnPQVxXhaQK7QxlN0r3srnvTFbPzLrCdtAoiLn35X27ES82/Nwhr+aZ8vi1TbJzER/7xLrV
iDgxwA4EednHczEQ4i0DKWsJkxHlt9sDGhUnyTMT7GXNJUl9iPyM45qF8KDcDm7+JfCBgIt4e66r
WpoFK9Hu6ne9fq9Gb7nwunzptDnnNuBBqZtH+nBuh2zYh3PbiN/6y2sonHrIebI1Ej2t3qjGmlxF
kMWdh6c3hKlE1EDrzkRfExxZfh5k2hB+d1GnUeQRlQH8GZKd/iv8udDBo4AGmZuQVgc74wj6zfMU
4/jEyzgEEWA3VCPygTmuGsGCvZYMs4q6Xo3k5Wd9n+L0IkyD9EXCNJiMiLmbErL2KbzONz1KK+gP
7aweeRVMmuZvXV//oaaSUYEKApQ7RRCfV/ZPNRXy0JvRtJx2pJrOETfc4sV5ztJcyRD5GojOrLmQ
+Gy4WSx04ZZg1dn8TOUFSxeQXMKxNK/UuXgbVBAg5niCmksMYncnbA9YKipOAJkSlKHRocEyM9r1
41jyi5gs5iGXFJlkKg3VlRF5bhI6K1dHVBQtWuKysiWVh/xYRLmvtb6q+c2QS3pu2ukFf9gzyOBS
WHk2pC9t08OVAeQ1/gyLQ/BS9x9svg1ughkxjQ/Zg/DjTbA5QMq4wWTE5e8IHITNtCFgjXAX1cq4
wLplHFuGsaL3Oi1G+UC9HVsGov+TFi+SdKbc/EFbWA+hzoKBp3hqrCA25qNTqIJlHKCKDxYj2pbL
jRXaLkRSrNMLbd7eJPwXNZCVLXb+ynpDqDnRn/swwHm1jXmwfpoHA+Xw0Nf3QzV66fXXq/LWT2GF
lcHRJg/pR38KohchemEBJhQnSvLbIU32ZbCVkk33IpqMff4GiMcl8B+ONl3WEeQJ2MMFfdhM/XSB
hG0/Evuh6Jbk8/duF4s4u1301zAbaGaqdKb1EFEG2kUkrNHfXQm7aPJhewNtVQ5m/plOKEFJUnrC
w3MD1kPSC18S+kZkR4tvpZ9q1e1Jqkj1sjuCV6v386hwHLFfV9VWM3a5cehcR6UAjAHfDS8qZ5jj
DqJxiOSjCX3HzsphCdSVzOugUzIrpzVEDghQCz+qwVSYkUDEDoLxggu/y/hK88mg7QV30enTh85Z
7N0dhmjRyPf9QPAvkf8qw2SYBcq8GS06E8n6Sl2J7fzxWNe9m0UOo3tp8SDc51nvR+WQxFsglop8
KRqSeJNs8egJaZ8n9xlTowcZvC5zo2+qX65PoPrdb14Rz5rHLM7mFxnK9iJ/DAewABsLsS/KuXnI
+UKKdsKtOGeNDbsPD/F1psoeRH1RekPi0TYvjXGkqn6oM2ngGHu5NL2R3/HEtbYakUC5o41YhZlO
c1Xt6P2qH6tmmmoM4kHry7qLIy5BbW+yMndB668Zx6zxpjkKDB+3EybMB4g6/4a+AD0iaHQx/kYg
nVT/JHiAylxtXwjzkTJrzVkVL24PJDoDvYgSvQP3NCckRH6S+iWdKmQg9av5sDN/2LTzcHUgqFXZ
MdZOPdwVZnUdrsFjAc08OD7a4+3h3GFBjIvbYTTW70fr56DAhMjQ+6ZSMJkuMfaNjiAd+NstUDvX
qEnNGT4TRCsXZSDPXgwCW4+LhdivrrFVS3tR2t+OTFjuLQ4PwtEOTXroS1J7q9EqLFaPYllLfol3
1Zgr91lceDiL1akYz9TnKAEZJKGSI7Sf2dKZmSq4p0M9OprqKcbHMO3aKdw6XO9E/Q2udwhWPBqm
lblPGfM5DK+ZMqTMr+XlKB6EI0G76IS5bHHmZ4BDNtza+OM4ou8k3uvM0+atHeRk+SwvTEWc1GlR
h6XLiGHcrql2JRjIapdodpVBijt1o1NVn0UbGk/JCkf0hdInqAcaDzE90HhKSwoBJKJmmN/yWYKY
rVvf4t2tOhQYme0yW5rqskhXj3Rdpz+5VR1G8kFxkoz9D04imNxNv83um1hehe0Hz5Cu/RvZpvRk
Yf9hME6VJUgK/6MMF/5QnHdpkzTiQyNBYbQpr/shVucbIfO96sbkx6o7q2eQdpox+2LnanGv/kbf
vDtxRq0zePCqjPEjfTDrdM9gjrY1Ij8myzFb6P1QVWH1o1ySzanoaKa9eqVvNo1pXQ/Odv0+0TD7
civX7rtrXE5SSEPnZDkErnVkX4MFOGdyCO8t4F5qe0AW5UHvjlpwTNy+OMTdngI9M/dVi0llFwTb
MN9CMOOfez5lmhvwVCLLvHElbTBUVRixhU3c7hZ3EYrJaWEh5agVhBAuU0NVGCZoDcMmncRhAgK8
8YQZrAmxePQWczuWy4KZa7xgqVbpXi0O6WUmJVW1qJ+ifHUS8qSW/12ul92AcC8eO3s8Cs/BsGRS
eJTVmzvYv3Zij0Vj3jzTCDJhNgvqadGiDQAzC2kIcZuXx7MaqAvZ1f1+1lsGntx2iBeLi5kIyLaf
1f2Q/rtJhW0E4GGSAXNRn+GXgJzkJwjWyIfwS0qnxK6eAov4OvAwi2cRVPVT2EWo1tnfhOTJFu/R
Yu6g6SJnL0VUw8qV9MiTmR/m5FqDT7x4YEm5Ih+fbWn/dfGP5flPT0hNhBYry6rAg5J1zR+ekNDJ
TS0S6NuzMSEtJuuQ0j33GwoknsdRv4ZDz9bkCNRJQ+DQWNixVaJFAD7+GkuAzB01O4NAcvdshlnp
dSlmNsoKqqmgH2Tt1M3jcAm2C942mIqMFfIvTHOAnV28jeWN6MKrlNODD+AxLj907o3qguEpEZ1+
crE2kjKPRwtctVq+zsB+Vlvo562545lnDvsX6JfD/YR/mXxfGrWTWZ2HR/k3CIqH489SkbLyfMaI
O+HC141GHofWU+1WRW738g0ooFq4lNaxBfrfWBG0RNKwMeIVHsMos1saeEZvG36KKwhtMGKlp7DP
Njz//B0FwuhsnDwHfZh2GPQ5KKnotz2kIUNx4Vc8MUZryKWoCsBRSDNGavfRTJKQ282yhqtlyG1I
t0z0MOhlnPVzRZ4Z8uxmTt9bctfFadlONFutJmxJeuxguj06ReUYOCFo3cSYpfLc3RPgIF69YqKp
pyQ/tzgs25fgcY5QIuE6uR+97RUZ890r59HHPRhMmSkBK0toLyZODXVwIfXaWsw2F209gFtMeRpi
BpOn2XWqUPnDeIBW6nhK86L0A6SJiIYmh+z9S3XKPtyIuNDRAA+NUqcMxDZStLLM6qie0qlgsqXd
9glRdYPPZXHDk3siDIdHbFANj9gAO26HP4jSYY6VYlaNsADN+tGMUJBqqhHCcffo2hCksYG4sy/z
Mhhn9+mHN0jT8AYC3EdrjhWw8a4Q4QX7Lnls7KFWJtFK8mBqyITd34fME8AztyEgBYnKJ5OGkPBd
0Ebw4q1CXFwZ0earlOIaK2rkcrD1xXRQoHWutU779VcAQoXyhasJtscNKduulUFfweE4KFZZIfHz
BWiI5qBNM6BQ3AZ04YOjY60Ia0MAObOGUGOcpdvqZjhmNrYwLTc5AeYO8rcBoVlQ3/14bLCqsnbp
GytDYmMR2U4lpMRO2U9xMKu9R87rLBQd5pGA2vGZ8q6jjmMtBYCQtVRnx92wn6BqMHj3L9t7t11j
dfWvIIZiNOxe9cKZrY4xSmOyShipnNhgpBDpM+I856m0OJ0wkFoW/tcwmIkbHFb1RBQmUWYx1BRG
Luax6a2fhgu2PrzzcMEY06TDioyf5XtFJvfIkF6j+xt7E2xOhGgHDBP0qUIlyzAzYRHlGVaKp9pa
xsJgaGXG2B2xtBYKCQR43wYhgHq8PuZYnW60YQWCyJnSzGMBM71fT8Kbl3Re8YyGTJ9nN/3u9dny
hvos0Gbw6L6BW+FtxvGbTG7JEoupkiIMnLMpu0EqedorB6DdbYQKDzOnGS3nR/POnneR4N1ZAU17
mP6c1QhiNdTTPMFVC32aI+j2NV+H6e4IiWRenj+H7yLhOk2xZliCjI2dEmidKNtkUVzGrtNWW+oc
GN0gs76dHIb4IlZj9hYOPmr32rj6czOhHfB7zvmkw/yYZPYxGVkPzbqKSzX2ZWPeRnOhnEnIRPys
XY0Yh4vbot4Jwd6QDx0pO1+SOrnyVAu/Yge7dT1MpC4hBRRdotWlH/f4M+g/hP4jgiD/K5vQ2MaB
s/nxXedFyaBOVHoH4ezGwXNLACyeW8JMLrxJ2hhlxF8/p/5TOiHPKZ0plWaYgqY+O72fOrmkNptE
CasIrdXQ0bC76sY9eY4+iSOI1+VwGxg7mRiC21G7ATKvWaWrcwNV3pX1/ibLGcSttWrbnflvZ/T7
bOLWfbDOo23e7YpsR+unTe7FHpAkCW0ShSDpLxsI0oTQSyAyBSwC3Ma+mi3SYi4iRKJGfKbQC+a4
KFwVYzvppI/JFd84xcNtsHUO+U3oQZFWXT1V8dx9FX2J7dcV56KyvBFPmizvqn+9+9UT9xKLcxf9
ynBuVbVj7KmkkH6dMT/UySbUxyqG1Oeu4cJ5pL91JUhj2rWDKuwD0K/92rKrm4+ut+5X/WMN7U6K
KA23irpdjEEG1GOxH0PwHwZVqNu/7zuZFNLE476D/IoMsdw05SaL7QRTaLjJC3rioYmwbSBzCkH0
w5a6wQabTeFm6URlPc1Wv0XXf8ezlt00J8aW6CreiG1Q7ZpyUtycMNtf1VXu93CQ233X0j7EoyFh
CdcMCUuDa0b2KnkIrmFoTvillp4Dm7XlPV727SL4JVzsfz66/xt+EUWZ9eE1r/71v/z543rryziM
6j/88V9+/FFeq+uP+n+HL/vt037/Rf9a3b7yXV1+fdX+2+2Pn/m7L+T7//L6zlv99rs/jPM6rvtN
81X2268KP+DzRfhJh8/8//3gf309v8u+v3398x8f1yavh+8Wxtf8H798yPv85z+kwQT0Pz9//18+
uHy78HW7t/e3P33611tV//MfI03+b9S6umTKginQrgwlY/v124dUA8OZaMiGjIeED+XXso7++Q9R
/2/uSmQ/CrofmXsVV0l1bX79EDYT1dRF01AMjQ/9+oP97lf071/Zf+UN/Ng4ryu+8e9RT4ZMyhCH
AAMdjddRsBD8vmINlLAL5MaQGF9IdmXFMzYWruZGM+PvDp2hH/t3v/brK+mmovNzM0D6wyuVtdZl
YT+SnASGIre2lTG6KJyLF3sX7x7b6le8052ffg+//HV//utpwu/H8X96VeMPr9pL1aOLrmQNqYxs
sCc1n8EhbQ4S9RJakiK1EkaJGnRRZKNY/dR7bkfIWvMlgCv9JTUsad7OM/86jpcNLEjEGMd+FhzE
dTWujvnLA+S7Ff8Qtj2qfTdfUCtMcwe9qddDbpVRwrmEcY4yV7nsiAYTBavd1l59t9RFPKVDOTI0
sxPX8Jh1m9Z2NKZx2dzIDn7slaOQ75RZsVTAFAAd+kw7p71g27SyvazWNjvrbN0c42nrX9+vU3HF
EHxSLjIknJYwvoxFsrVhm05M6+FAJRnDoGhsSi3nCp7Q0WxsDfOV6l6PWmmlx35MCNEXFRVcFz6U
mK6m2dflZdzRS46LA+MqEDi6iMbbYi6XPhwiWqRsDBtAuTg9WsJ9Bo3cx5nEXtuBAevm/F+xfTZd
YzI9XPbDsHE69FyKPXzbwko8wSbDCoaAgywKRCZyQ8nu3h9b2N5YZ5tDc4yulgYNZZt5UCaObJXG
Ad6j5iW/OpdJPM9cwvbYbbuBl7yHzG+YrljilHwxDyUxf4OJPoZpHNvamtkWDtYeU9EsveAXtwu7
fu+2CFvl0LrbNBQ0UzjZ5V0AflDz4bbcJVvPbJC0LMe/ZDc/Z14WOwL72jd+NT/SKb87Ai7sdgKV
1OUNPVUdhl9b41c6Igu38C/jwr4CfbDUj87hApAbGymJ01NprjOv6O37h7kAG/gKpO4d/7qj74Pt
5ZRNMtNSLhP0yzqg4sjpx7JDjWX3dufwG8SLTtZiOl+ZZ+KOFmxHJt3FVn6QNXW1i0nuJjtxGjgw
4P3CJw7klXICnszFrlcd8eVcEPzgFztzDdb3xSxfDb8BVMmxYmmenI1vJ2lFBRRalRPudb99i/iu
5ljtbYob7zEhH04d6OHZEhneGAiHSoqbX1VosZEJLPob20FL2XcE2PJQ+n/UXcl23LiS/ZX+Ab5D
kABBbpmDZM1KWZasDY+nIgAOAOfh6/sCaSstVR1Xv2VvYEQgSEnOJIGY7gWR2YHvkutObXP051xV
L/QzuCS+e4cRABxA6t6WS9qo1Fu2NQrc8IHSOxWnqJ5Ihy1w9c6RIvqQ7PpzVOx/TPD9+eDdRB8Q
w8P/0scSh64prZ9GBKdw9kVEM6UPLQ4XeIZQGI5Ddn0uH0GddmAgm37WKtVqRz+DdRTuDjv4wCF/
IGY3ngMyIb8GOhIju756lvjJgLMu0RS08zYchZ5pB54P/bn1dhHZrsaWQ0/b1kL87NHjgjP2iugF
XhAACBP4Yk1owdhl+QE+mUEiOLvD+YDSnUblMUfB7abyUqI2ww+Pgewx5U/VJkGeb1N3+xAtUvi1
UStUAzAKKQG5n/w0UXcoUWLNFxHcrhUiV4Ct3kThBqR8RXaxtqk6SHA5k3RZH8b4uQvucK6ve9DV
Jd9W/yUwn+VM0hlEhmDNAvxMTe+j7mPhN6lIQJdsrkHZscfp4pleyXKDTm+KV1RzLlBAUCI/kXZ3
qHWoo/2y7ksGrIHNmG9IBLzU1NP7ZDxX004D4t1sQ75TAz6GNtX5Z5T6ljj3qstaXqJH/wq0RGqX
IAU2Ai54+qB2IM8Ak/O2j+CDbBHpCWf0Ad71QHDvbum8Q1tdCAQwNEnwfcs2Rlvmu80awg9E1/Km
09vOe3Z7xn91jPl/d0ChfzygPNay//H9fx76L/2P7s1JxV7366QS/Sfhfphgh04c6fSvgwrhwX+o
3bYjzgLEtCJEtX6eUzj5T8goB0ZcAJQGJBR/HVLi/yRIdJMEJVo4p/CA/zeHFNRzvTk70CjG3VFr
QdDgiLR6HNhd/jd/pSSqrclUsB8NfBRW+3C9mjLYGrGion2MgseJNsG2WtsEnhNW/dgjx9WgrcPj
agko5ePqP13rbuWM/+laknyRuQZB8miaSzfEZdmY9CQn89Jccju806l8Nb8Mve4qqntw0dK1vToN
pUl+FyVF/7sGJUyThE+5AZg6GkJRSGzFZqn93TQBLzOIGvoU8P57UfcAkpnXlAix07xV+2Kdlhdm
mk3dk+RpzBF+SFQPUhefo+yvzNbsclnQq+ZmkUmyyzrLcQo4yUVGwotxVGmx+PmOcpw/+jZEUjae
VvTZlQR5IUJjUGVaWUQDajAz/6spUE6+KCCJqVVoYN9gENnMN6Vv6ObdghPdEMlWg7ul8LrUTc15
kk/FlVsr5xmHIgE8qjxfxv0crvGN6tpxnxtQRwk7W+d5TtuE6a0h6OkIu0+Jj7hhX+oCxSo4QMxm
1DejHTIP4dSMN0vKTI2W337KEf+hVVRtTZMnZ2Hf35AcQPO58egD0eDcCEbUebdzyx5EDlDv3KZC
qirb+sJn46EogHiJ4BuPgDg2+KjRxd8xntdSyqPOLdhnJU0ksj5OjNYgP/zpInejkiF23SK0MM0h
MgdMDsvlFBe/D05nAo4WvtcFpxttzfbxM4/Dm0WhcotMqPYOpUCKwWNnHY3IpqWA1p47QPuNUzdv
VYCi46bowVVFguHC8Gk8j0kjb9iscISLV30I5jhEjK0QT0XJazD4JqiKqhuAEwUzgtRTpz65Wfk6
6yb06jvdacZDNOSrUkQ7UrZyQ3iNqmaRDQIxMchTPSINUSUArCcLOE5W0aReN4kHPgOmZm3HBjBP
fnwwHYgsRsAYfxfzBDZZUb302UIQ3/PkNesDpF7Cgm6zHmVoerABbZNhf0ShF0vxpdeIBQb6RixC
3/gcxcSLHRo+2ch6izO4XWjjRRA8N1jxRM/SuDHf+ADM4gxF56qaxMYkDXr6Idb1OCLhw1fvIhz0
Cx5P/EGvYlvT9h7ZahKuQKJjfdhgD6XkUtVlAXixAkT14YRd3CmP66oD76epBNDGmQQFhxdthtFT
8Rnzvnl9NaOTAMjm1Qw4MsXLFYjYE0KGjczjOo3zvkwJMwtAghBOTVY2H4eabnGF/F2Tz3Gqm3Y9
yyhM53LezDRYEAnP5b3OUAEZLG31TaIXYlbD/MS69obXzVlh3yNuwFsPyLr2PeLEyr1MTjI+QOAp
o0GFt0Rd9SMBbH+LGmZsN+tznvlXURdE34UEcMrK5FMVJ9POZ5kCtAay3jIBxJ8zHZEMV7TST3/2
EQmxPuDJM6XIHQLHI2ER0ogRNqz3mUROKjmISKAKIJLlB5kUQCINEmnAQRQBC7MIILvpe/m96W/y
36bvr+2WFRXx/Ux3NFxBsdfkwAsEdkQlpXrE8T6rugqneeDUlfZjdgOJVop3WIXir7I/6qtAC1TJ
WpPYXjF7bbZzdqfLXq846Vmw5iGaFv5PP6MBxltTg99jidsiRXXbhAKztr3KIoBQs6g3X/ICRA5z
mH9CV5T8QOOs2udtbL6MiPzmxZeu0t2+lzpGaXzRffK86kOF6Oi09g9zvtZ3XtSzQyWG63zhw/PC
mEB6KKI7wvvhGVC0tnmoE7cV6/LzNgcqPmkJsr3tIl7GrEOI1wdx81jHy0NVNHfc6rt4RnSzWjNU
VLD6aR3galr9kADPaOkRj8uqQrwAOWtaZg5cJDAkj0OLOKdV5yNFFbCRj3kS9wiJr8U2m3L5Egbq
XyIUJH7bz41vH0IheONRxIBwwsFX8e3ZZlVh3EU+4M4VKcJCIjV/p3yAIVB/jTagn8SZwaD0bVhj
bOXw3f0yiTZe3neg6UYFs8gBV4oHdk8mDSyqMiuu2tAvQA7c/pw5nRdXd0W95ufv9M52HqIZhJL2
2tOyisDPFLb4H/+H2zmd3yHKL4Z7zqhGkf8wXfl9xa6KNla7Sq/5cx+pW24fbpahrgHhpydnGgj6
03Rcwa75aqp5yb9rLwQRVUWeomwBw64hYtuKPqcCMFfeauo71Kh9wCO5nxRVeWpnfkkLUCMDH/I4
e7v63s6b5X4uNK54a6fjjlwELdi54jrxAVW+/j4kBlXGIWBL3ulPtkVm/CsnRoAj6GdQzMliQWLp
ZHK61umYtpyu5XzuLnWLTv/+sirxgd8XTNvZQvKt5fIRm6fakJi0z9HSy1T28fQ1N/31WuQiTxUK
tKX0BplW0qDhPWlB4lih3YXVj0TNIOoTfvD4Kq1JHj5KCTaKEf0jxEp2zUkBdqqT5f/putX+hNe7
nH5ejp/gpNe108+zayfp9TdjNSpcCiPBQECkQIAip5uZBQj9cDRWOJ2bnYbCLeQl3URk/mn3T8Zi
Bv7Rn/cRbkFWfttG4DuFIQKyCeK1NLFOz9sHeRbSC0Qbet+l8h/6tY3vY67UdVcANtk90TgSfBvq
ML7H0UdeN6/6GPruVT+uctroJljsEeLbzGXym73Thzn/VmZfZJsckr5cwQ8VI4WRvX5rjzOr89eu
2SkZUfTGd2grd98xt+wG921zM2eI3RHxn5Dijk55vHlMsnrTrOj08DQOxU1ZmLQek/qysYfiSodI
Vfqh3DrRr+MSpdzqKGlrEWY5AktzpS8le1n7chNnqHEom767nYIJ5MOyqL41TKDGIbJ4ulLtThYR
A83rRTcCfIWHYZH2JMIh6ySb8F9OA+wt9iC1n6J1doMA8fcEYfl3n6IZFs3xDoq/e3lJgI7LSBPs
nGOoCeI7gffRCajXnpjxPhoZ6Qe5fBkrlBh3KgcvV4tT4atoMh+/sJqy42oieXuf5Mj1Yb9hK8i6
Q4rKls6gW4XZWWh1buZ0p1Vt0Ml3snOzSU5AcFhRfM8T+CAUKeG+aTvk1fOfg1vQQzLDKfylcyYr
NtmNWzCsnFna2uuIVbrbOGtnmBQITP/5SYn+/qQApAj+IdqZWYzu5nfdWzkbpefPIvzO6j7fdBIR
wuF1iDqJb6qT+57idAhsrbCX3cVJ1dT4YEo5hrtVgvjNkwUFukGZqlCgR2YZ6E1gB6eXCrU4yULo
5t2CW50TW3ESIHQ7JGAf0qvk5Y2vR7WVQfXczKCvYJp1t90M+J3Qzqxe02g5P9oWioLMF7C0I0WL
xRro5I4DLKadTPgYFkt8Z9caZIZOa52VKDhKtS6XnQ481GJNRoGeFjM1ASnBzcrX2Wn1NMvB0YHi
ga49+/NnA3z/v73GYh5HNGIxMlbh3xrOBRdZqRa//V709drRHTfJvhWLd13GzZ3xZtS3WOmo4iRb
07YGWHMONM9NeZRf11Uhl4sJ9UJLHYP9vBIMWF5gmjzdxi24e8kooNteT2hZNa3aKL16n1lQH7Rp
CcK5ILrrOf7Nw7s5qJuXKTP5puxr/8EXK8DAtGdp9HxAFUvwUMSRCK8LbJo7Mqn2IaxqlCR1In+x
dxQF9+0daZYXhzgU7Rn1DNhEp6b6BuCds2aelmc5VhkS9ny6IGWE6K21KNtoAm+PUmnvvq726znT
wb/i7js7NQh8szAv0T/za+VkqIOh3IY5Ekz1FHb3yazTspmBBNsk4iGYhmArk7jbO92rRT83BWpP
skNj/Ue2inofZBlQla3odLLk1b5JcPbjzuPMX+Uantq9M3Q6L1Fo+ySqA0osFk73qpzjWgdInHRe
f0EbcC33MTix8hn+sJ3xoAJnIatR3d8AY+yt3lm4RXulMz1dxOyVrb3y9bbOwumdWSABxm9v61Tv
Ln972y7R/7Jnx3/7srMgojH43SMW4ZUfvnvb95H01VLU2bdiqbeE8Einw9rAQ/fhpkcELQ1ObBiK
/VmrVqAwwydM3fI7QxULzjdHc2c023s4y5O5u6UT3S1jw27LIKz2UvXLjaShQVV2Vg43BlwM0KxT
uNwUTs2NQovd5AMYAJs6ENde1xG1HVLOy+JsJXK5OS7/vAtBFClt24rtAO9t2nhA5N0b2iuiNMCT
3NQNnVdmlxVyMXbRn2h79ZvxyWyxK8KPk0uv3EljcDunOk6zQWID4oA7zbpSX3d1jb4lnNlTjtjb
tdO5gSGyMAOuAjYx2AWMD/rhSPTANT7ZuJlIUFrv7uDExLDkX0jvCH3n/HOfoXQY7hf8f7yhwtgm
yH8LLefJqlhieu9r0RVI/GRwi70WKDtEDzOIvLCznPaSeLTFii9OIWsDU7enLFUIVJ51/WnvdO7K
Va7zzfgNbxJ719O93t7/+EOl4n9xfOTFXHVAKscAFHXh0wYoJvbMYAe44CdNHlcF8Auv6ICcKT4X
tJCX7CHxxhyMQQBAzTMUn9drpC6jJmhQJozVmcwMhO/BhmZ4DzgVIq64YEI6vutq1LEgXO4llhqE
xRqgjRDzqgETUkn0uW9Fkf1adZH306qLvLtV3xq/u5YUfv2oqwnpQzP/lS1BhRYRAd4QO3j5+H01
BUHRGSS3OMQlYC2C9q+KdChS9YN1O6MVHH9Jpethr0BAM9qToxq7YrMEC7ttFn8APBAzO9Zl+UvH
vU2bifB5XbNtnjcA4ZgHAQrdVjyMTYisX4EK3bz3gL8D1SzRvSt8g6weA5RsO0zBLulRMSg8OW4Y
0Ql425L4ltuZYShfQjSlBGzKr4W5SOh1460bZ3bSu5sMPbjmTwuIFa5p6Hs4bMgMNAJj2yC6UeA0
p4y+873oW7/w+XkZgbzMCVvQbm+W5wytbtEQT4dCiH95EfK3ra6UIyrmU+pTRjjSNigFefsYDFMW
t36zzl/nFpF+P61nD93QdGbXOKcBaarKDOCO6F/hCEbiVfnjA8K23XnBK6TjrOiG0XyM6rU5OCGQ
+N5QDsBJJwpSs+tcsXsnDVk9Powy+6som+EyGD2UJDYGrHg2krUs3k5Pk3fppGOsqowTsRcjwG5P
dqGLYiVDtmsStvUAFWkPYVWCk3JhAJnvzl36rZgsSbXtudkj7cWuQ5BNu+C+G0xR3eVja0DfA8cl
w0ewK0NU4B2zAaqNTvaaLOFmxAEVvThzuHWzKppBuwv6ocnGaZyeLujXTfos/tjH5r0+nCy0qZLt
ZiI+WNT/5STnkABxZESVli1asp9pxGkUguovpiFFfPPtZxo3QdcvXaS/dssUI7WetR96kIapeSlA
5lkD7iLX7XztZroAuk7Udjfw5zpgjltjK1ZTppY0CQ+lD6TqRMvq3CSJQBciOre5WqMdr6v5ATtL
krZSVl94NV8Wg0FVZlvGKR+L4Dtf0PVZ++wmQEwQ7d5AiFV+vCCvhBNJs/oxOuTKpb6rOcDnObiZ
qywAG19QSDAtyH5bLwLNpHbrOQ2RkGgQs8NJN9Ym9QlAaFCORXYJjnf9QY/RhxrFsFUwh0+hEnq7
GApkHSA4P/URsAmCxByGcpkOqs8u8QosPhl+y/kKgAY7uJkb4rVdulSNPVAmACzjdG0yIkMUAPjn
6DYj8fSxNMCcOTnazjc/ic6xdn73q61TOYvIM6izBKxDZ9CrehrW0SyXVQnCpaoPUDCemyY9rR5l
LpCwikAwxRQoJtcIqAV1hW40KzlVj13n0u/nayfhHfNTP2pf7hflo9vgVedMkMN5IcPSnU2I8bZf
VejXu6mfUSBSR3C/DBqrq7AON4hdLpd6qeon0qLz3+p1hmrFRShUWiAi9TnUHWJREUluaVVH94T2
j5HVMwRI9kUC7Ina4yhBCRaxTmnWzCjQH+cpeqhDLYHdtHeBJ9oRJ7j4ERWxsCtOKK1ZPv5mlst9
o8Be9udHKvSR0n4T4yH23cgDwHShOI9F0btE9BxOtUnqNfxaCTwvnKIzzw1evKp9swBv56Sjol9G
9FOB+8Up67L0wYudsternPqd6OyZv9RAQsKfxFFsLLx1AVVDgsCoHRbmb9ASNQPF75cqkp2fLg1Q
EppAo3jGLogwApeS3wG4z+rCqSBb1qAVyE/ieWPmrvpA5iYBoqOHzv4QwP5ONCsKVYo+FnA7sKoW
ADYQbfrUiUPMALvr02snFQKMcDk7Xug0VTSCwVjxuzyR35QPwK8qQtB5oHOWuhTYYh2Qdzrf6oq3
diedx5C5Puba3l03hKhbZ1NQpKuXfx6KqvjUjaOHyjeBLWXJM3Qi++O2ZIX/2QfuhU+G6Ptb04Jj
96HWlDUjWsJmNKrFreDIvIwCpOMYGh/hXN9HwaAsxU3EmsoHsjYWnDzF8w2cPZQktUEJvmprk4xM
3LRe0W9CsdS7365rvICflTHqABoB9K1w7V9WnvifVIRjGq0QHHNiayY0WhSi3jmxC0q5C2PgWB2N
y0xsghK4UU7MveaZMzHcRnlLPokC1OQh+zFkA5KJLGQPC0OLtYnIs9vFnAq5uUv4t/KW64Rf5QU9
0EUjz+kcMlKtfmoIYkknT+3klrnVoEFA6Z2/5mU+Sp6JjC+SNcPbpx8WddFI+kHMgMdVQYyU+9Kh
ZxNDXlliZjtbdYFGepNsTyo3c2bOwolu8HsOkpsMVArIugOIJgf4cpDxcKe1lM+R1ksq1wUdU1Oe
fQIslOCjfPYz8NqtWY2yTisGSQXItMivPjhR9zWA4kl2UC04CbroS0EWvs2jbL5IhK4eewGCi3Jc
XpxeWn1A/X/Uc8TUL6QHBnWXDp2jpNg50eVEXTbULZzSpifdsILtb/UByINOhswXeo/Nz0fSG+Jp
SF7FzGdVyhoqz9xqjtjHcrRumwBNNvJDZhqAPieq2eUzrXfhGsbXM9xw9OxNzWcEDtaNFFF2OSIy
+WiGDA+7BDNj4dEzFZQ90IN887kJ6LXEzg6wB5EcL1+t2bvLqwFgF1aPoxLdMalQNxajZs6WRLgh
1GBsVBUPL5yIkwC57VaCzwEWS837DVtxSoyHvABjGFoiMx6n8MrhHCDZuJ2lB64fhQSW07GIqNuA
PyaDfmMG1upigucDtB9Q8NHlsCK4pzckqQHUGIQSUJ2DePCTJrOLja19yMbo9s87BGE2YvD7oQs0
IjFKpCIAKLCIwat8e+jilVc3Yz2aF5PRcVPh/HXpj7Ju01ASjMd5lDF2OXLjbwIRUTSv26WjgVs6
Di0zZ2qSJRolRHM2VjWaCq0HZqwY47u5cy5XptHUor2u3DmHLBr1z1U1VsAMxqPq6hdcPYObDd3w
2PJBAj4JdQ1OfyqFmH4tOv1iLU5miT89qhV9ekGdrnUhgTkAzoOxWp8DUuKZkhXacfN2eU6mdU4T
xHhvimQ6mnkrH6+r2QvQroz8Gk4XPvr/CVAWrOh0p5PQu4zGyfjdceqdeLoz9ikgYr7e2R2vgnm8
6kMV3yZzf+PykpWc7olXTE+0Zc2OqrK/SrwC7dv5Inaep8CjGLY3skOAf3AB4jrv0RuDvTQlpm/A
xoSz7xSgdt7+0WHHqvNuaZEvsKIzC1DKhD68sU51tjQIa8/V3em7nC/V42jQmH/8MoeRARNkBR/X
mbiht198EenHYdJAXbaSG0627p7Hh8Zj+ng/pRe56VbRbuCkFgdEosl27hhgoRLA6LshqOTLWtHl
0knZROK7rHh2grtG8CwANlmCCld7zT/dZ66Lf+tNYu+g3ZB5QTFhgqgMiozQn/Q3r6WYi67KhDYv
vQCcDeJyAhgxCZC8uqXaFHA+tqxjdbd1yn9adgu9YZ+7jppL52j2IIOK8vHghKJtgUeYgdrIid48
oA0+mw9HJ7co/B+N5jlwGWN2vhAmN9k8s2mrkgH9+Y3R26kFbU6jhicJ12enpUABz7omt4xOBD3G
a/gU11Sh7xm6yMYHFIAzrvwMnaNWWheKbsNsRW3TNBq8AbXuaFpnCb2Pxbpzv1QVIPLgF5FA7Syc
60wP4h6J7E2k8wmI6/CdW4qGRV2DDtuJDY/ii8kGepxIwpKmTSGns5KCf97QedvjtHQTmQVRxaZH
nJEIYGfng9dvRDzU0dYtdZ7/kpiYni8J6O7yPBfneqkB4TLP5CB4N25XBHcOebEA0crOlNXpDMx2
nju284Ik2CMBCxOU4o6JAGkTO3Q2v+T0cPrQSwVpBUEg8tgJQI4Kfrd642f36ug06F9H41VnpJ3y
y6FX0QdQrNz35dxdu5K1PqiLDyJpszSyr3Q3eFUGEGDeXTvpZOFK3txVr/dwFjJHnXaIJz49vRfd
yy4gHQixsu/v1E7kI6A8EKpywumV6d6Pbi0bvp9elm7W0Ouxi9voxm5WJlbFFfryxAX8RhTDKDZd
+0SjWCYuZ8T7hMR/KgOmuKBjWvWN/tJU/V1S0uyvqP861gso7D0Uq2tUEH7vevJSR0n9OS8iYEsj
4XFhAjjUgRcCHD1Q/Frxnl9LBt6EmhT3cVGH61ZYnVuo44dI4Aw4+p51wOdcAaA6yEGT/Cs0N9fo
LU9AT5+L+zgX9NvrpMzBbmA16tfELvWE33piLC4jv4xBqdgNazq1CC0OzAMErFUmBBWc26bPDEhA
uLyXirEL488yFUMPIL+OAizT84sE3Zk4HODt094DIbv04rMGRWxXp/cfx//GHuc9dKu488IIaxED
DISgzHKSRfkR9s8ko8PXQUaA1gRP+YHRpLvgvgESeIscEkczjbPQA5Hbvm2L62oAcFaUUbS4NNxC
JmpsuqD/uTTwXC9bOzjxNLQNCAzCUnw4qYaoAOsXOujWT6QFaikC3jsE38RNgGzk3YxM9l3sqQgu
FUisR069DJjlatyLBhDNbplaQzkLBc8jRyKzUcCNRU9IOIbJmSrb9YJUdX1VFj14UQmgSkegZGw6
lvGnhqPXZGX1D1MAsSZBGV+65su517Tz18JDLUUwdNl2QVA8jUfdPmhPpEkQRPdlFzcPWg0S3d0F
eGzsYih7fpt5yd4tOlVOai/tEZAE3hcsPL+cAJLB4OBPRW8QpykfSxWW12tj6q1hqMfdNx0gC2SF
dIgokVxB1xtyKG7qlG4o7PJx5gdMp6ZG8uVk40S8bgE9SWfvoshEALBo2soLIdXzrAGGkDUgYBnt
rAmkB3Bvs+zcwlRotE+2OTouqpVvigwoYEM8L89BgMzZzJ/MGGSgbDHdpkaIp6moWj+tte/jixuo
gxty73HImuzOQ9D50DNQOZGlfTmthy2Nd5OZg63TBX73JdazwkGBo8DsrFwkMiW5+dKzKtomUaCv
5OTzG0KWaYNvSvXtHyxM7pP9ZOhzCPfskCP+GcLJeHSSAljUSbJrOGkg5WwtNfF2J8muLVFU/KgQ
xL0s9aDuBtTMHZ+3pkTQf0Yk9Hhcd4XHdTdeZhQFe5mpbpaeeJ8Y4Brbdh0/Zl43HnyAvJWl9j7R
ms1XTViSdLJWygCgQDXCANkSq6US3VZ0BtXFBiUE7taBLss70g+/OQfjNOqzNlM/fwOVh9VZnxcq
7Yo4vJrX4DBUfC3xychyN0ZI9ZIJSBFuQL70Zjaa7fqsu2WucKXtkCETskfw3h7+jspyAQD0GCCV
muUKW1jkwTcLivrOhGONUlgPwILig9Oc1CdTQVh15xbKiszW1OdecjYa9EacS+0HO8TIuxTVpeWP
DsVlRGc/eBVLZAj6/pGVCUr2ybBezYaQSzDNzAPIoEDgcizmKeVFEq3jo5/z9mLM49/0dA7VtV71
1yqvwgM2n41fAnLPRVp0nG0SOZmDk1TGn8mYgX/FBm0CBEE34wDGGieOOZCekEYrz5woQ8CWKcnR
82nvFi3AX+GB7VGLs24/EvRHAXsXueKsZVc+RWal5SRKp6wXX/Hs3Y+kyB9piA3MBBWo/qRurheb
4YI3fda1nvzOy7BK8QoeHrI1B2mlWJZzVCGNh3KNh9SZqALRFlSBvJQTiCvXUaB4LajGf4mB0/fx
OhwmOXpN0WFLsWGE5J03FqKuMyeJKV+kBETMCGwlEnrdoeiD4sJ0BQB5kO8AVhp0hncEL/1yOHOi
W1hD/v6q2QM3pk5674FFYHBbN/GcVEVKh9MEtRXVfejnwQ7RKJQE8LAHDYYdsoo1e838L6sHZow6
5zM65XjQXQJs7aeJE2nd4zo3PV382zXuPvPSfv4X79WxCejfUgYBxz6E7h/UQaMy9W//X13rd2Kq
wulzMNbVvsqJSkN7niB2cDMjSmzr0u8PrQS2hNNJe6iYGoYF5AG6M+6FKnXKoZDxdRWE4JAfOVwg
DZYIHpHbd7MxKIOjbn6d/fd2U9Due5avZy5PiVbeGFRXCKw5t9iJOQVEo/OhnVjQWf0mutWT8ena
Xo9Az3hrfBLzrsUPKkGw48+EX8Vaa6AHgG/NVne4AfH6cFMlYXiGAKx4KNekvo14uKGBj67PYvEA
21L3YKcYg3NTwIkUMS3gF4Qgq5rH6HuRpR0+7e9RMXhpVc7qwhC8kiPTmTSey/o5X/DK98RMzpxY
z/yjp3l9XwdIxqE6D4S4IXoaS92dC29Aq4ET1bqm0ZQt15Mal09h/UNVK3Btyrq+DGlsv9m4NToN
5FbHfgdMd6wuFBRpoga/ufRnuBP4DdzN/Erme/cbHEUKWNB4rO+HpG4OHWgcq1ywHWOgPBpQWLdt
Z86Q0jDZnVS2RrZo5Fc8HJ9lrMOH0FcgL5VE7Dum2peYf/V6Lr6+uzAbyNOfv/9B9LYdHp1sPIoC
jloQZpHFYlcc9Vs1wBrireklUfUpmnEW+URJTPedUNGyz8vtMA7ZJTr+s0sxNvciz+mZk5wemTXe
picZ3TSIvKMM7HyaKBB8IgUfT1BdbXgwEODVrd2HcGTzoWkiYNUAtz5vy+XgVLWex/3o1f3WiW6B
BslD1A4oGLQXcTTnXHVifXSSG+aMGDR3IaoyouR3pwL0LfG1A4b1kK27WaFUEodMsWn9vrxiKEZ4
mi34aVwtj6ikyz80iquNGEfW23KodROAmXnrHuLjI+8eZdnrM0rby3zwg5RhWzpTCRAlKJJex8EU
NEhpycrfFoQ1cVdwe4Uzrk30lYRZhP4Zg/64MR+QnEqABdK/zlq34mQkeuN4A97Db7MBX5cz9MCV
2fvR3bs4gBNPOrkA9a0D7ZENIWhsR9enkEEfAHa0Q5wuFXEtLtAB4n3KVfZC8e6/ddLQ35ZUx49V
kFX3PhhUkXbyPgWDmC99n4J0hw3eJzQpybMIodZuQnXqAQ04YBhE8Oi+wwciCh9kOQpDIyadJgYs
5k5XmeRM99VylikzXnqZN1x6ehkvkzJAI/ZJdrOTTWytnQi370YgyByMZAYSk3XiBIIXFyIzj66M
whVOuBkVQwN46ASV5ouBXY5Q8smOaXSAdZ5acTwg9JZIxkDnhhNUaEU3+D24xmtqwC3asoulZRJY
mWORXbcjGBbemqmmB+eA647zV4DLFF0rbt1Qzy04fZY7JyAaiLAzIsuf9BCAQ36dKpDPW1subfKJ
EoRtrfi/pF1Zc6O42v5FVIld3HqPYyfO3ukbqpcEhBAIEAjx678HuaedyZyZM6e+Gwpt4DhGSO/7
LAl+TNdUFZDkI8X92MWLstblyZZkxAXyF2yejcB/ng+iRIprAr8Ky4s/6gKZYy0Pcr/gQ36sWvOz
SweIY0cSdqUoSVbAK82ZPpSQczuXOuF5kNFOP7QNIEWtEHoVq0xG0z7MC8g+zGdKj9P5zNaBh+kv
iC4B0O9LKAWHVO792k2Rbov7qlycz90APEVRlBWo/lDToo0xV6PoSzjCpODjOSa96bWY1g5Snfe1
kGwVVLl6qsIGlqMaeYtxYG8F9pM/wgrmWnJUYACwYhEMDJuOrm0XMc9EBnpHfxCNQ79HefeeRop+
qZIaKgPSFU81WGKrlIKM9M8T6l+Yu9QHogqbR0yqmEzR/AlexaM0r3TTxU+5SsnCvnq1hF9gqQto
L1omrwOmqiSwPbCvXtsqGDQZbStxy1+tl7G21QvHq96r5d34H8bby9kBuQeEcdi2noFB+Qhci8or
yLv9iT4Q9YDcYzM8eItzEIsWiT4EHuuW2C9Dpr1N22WWRPopwKa9B9jVcbzbIGDyZaIMLuhxPWdk
UUSkkKxp5htMkihGWQwofaOa46Tc+iUMIc5gmnLbhypZZyqPduD+NNtw8KKnfgrv7UbQqClfUACe
HwodhrsuI802U0X85Az+PQNVapeFeQCifLMnXV29hg6g+QzL3GPgV951DsWXdVJHkDzvomcb5f7d
VXTVr67xkIK3O3elEMyttXRWYEzGx4CClgzVBHCnirqHCnSONV1vMnr0kII9+krT756Y7iM8lN+J
37zF+Ri9+lL0i0Sk0wtYa6BERtHwNMYgYYjE6x/KojKrpkeQgjhqgDB9HtxWlTNsAAyGi1IroSfb
B+oQ6SDeec6Y7BMai73v1ONVrDW5pk1Tw6kcZMCEQae+H2UMofgQQgwUukweYMFIAer+virqclUw
qh671sNe3qv0MyYuf9GL0f3CYqcEakI7X+Np+oK/pP2BBcAxnpr4LdRiE/R1vs+QtIGEJf6cIajK
W1Ob5q6Szfex8CEflgVk1WVus+cdiJBuqRe2XowKnhTAtm3GLCaveQaF8JLmj7q/HfFwX02JKXYS
VGkwpTq2RFKL/wgaCCE2vH8zDc2gBgkbQZaW2cYLHf9aNRUEkbNQrEsCr2euo2edTNCK4AUMHsJg
E9WFtzPY0yxrn/f3ok7hwtuT4ToGmhUTYiY3fZvLh04UmC5zX3wPmwk2ea265jXkHWIu6TUS//H5
YIsRAm5Yg4Q5nC/R4Maubhf2lIgCp7bT+TSZh/tqgvA3+3AZ25kyeEXGpIaqopN0q1ETOO8R5u37
qPI2GVCLjwA8VnjhBNWbn7/qKZ9+VHgxL8e2IndeA197pwjoLnAy7+TkFI9eEzffu6xd2jEVpe+9
R+onKQKYhuKndx36YGY7bhUDwpuPCEe3BK9FeBBhNnxgdvUxH/x5lWLr2356APLzV9WlHlnJB1vS
qQdSRMm68zX+ts5exN5hhOu68AETiBgNV6CZZI/90HQ3StCT5xT5o62KQrXvkEy+JXMVTVoBAiUj
W9tYhLOzQ4FkgC0mnkE8DprzMYHGTDcOa9DrbvxyUhDPd9SDyuE/VXKEsVx4ZTdu6K+HOaoF6nSx
GDwIaDS+3z94PSz+fnfrDZCWInnxeWx2EmE6kWigeL2GtocxBHbNHmxRcPg2jSH8VxA+8k+pW2en
gu1BzUW80lY5OvwK3Sv1q26K8KADBtCsbStWGfL6n98niDP8Ob0KuSxKgfJEahUPp+tavacPC/TG
r8RUF5X3hPwnkjEbzLVyrye6jRB3u2vmF/mUwPqSql+lue1SmttsTzW/1sc/9fzrONuzm6/5+w6/
xzHutFvdVtMiHVKkU9JeI72SHEg3ADNJI3Nja+zBABQFscgSUgR/buiiErsAGyimVJBV0lb7nIdg
MswpNzzg9U3YpjtbsoegY+EWE0W7dMNcQ4RF0X45JNRs88pdTsAtgQPYJ7exYeme+cUdqwpknOYq
e+YwpGv6bHLwxvijAdEtSFeJ2Ysy6daBmDwILWLBagRE5iLuNICdVOFD7hbkGusHvjDC+94izvvI
XPo2KS9/at1Bb0yVuns35eFNEPg5EMOwJZO1TtaIRoG9pcL7WAr5wGW15SKqX6JKF4ewR2zQFkfg
FTFrhWrTjpV8MZPHlo67j2oo+8HzWKwQk/KAv68jPOY6hPlXu57cDpDRDqKzWCyo9SBAgt2aafoW
erVeGD6oNSLT9KmX3r2PZOsPMSCFMtaghAAaFO1KH5n0/9AD8ct6pVKYZYLI424mqZDU8IQ4Yg8s
10IS8Yx32U8QRdI3z3vtVd+dSjCLg10atxm2TpAL8uISFvNl7e4LRErWIF2EX4h0NvkYih+uAxEd
2wOfnuxn0tk6jpC+6mTQLXPBsQSfIb8IqfdQs8de2ZMAuQBzyhzYi58hcmneZwdmRgiEZ9CW6pBF
UU4HPmhXhFDu0N575gY3CDPz7y24vYsBUNgXKptqiUUpfzQDc1cp/phTyRK1qQAdP4a5MLCDApTF
sCGHaUZY72oKW1CEG0sY+UESAP8xiDL4SCibTETdBmvwCaL3BtwIr/avMuKYL3zEO0COCWLmcBod
wT9Y2Pog7eDEm4/oNs9IYzN+6EZ4A+X/eQZzTIWrKYja226cg+LNk3e82vlLgK8QIgrtawa5g3UZ
0fygiqa9KV2eLjMQ9L67UB7JSPSDEVIvJ8WRhM1gD9ipluHDes0Lr8WNiHj0Q5TlW+Xo9jFuGvnf
lr7hJ2YBpqrE9QPPRTiNhAHobn9GgqiRu3HZ1+YJaJ3kvg2eqd9j4oVcxj4cEjAGSt68ClbIReSo
HgrhjX83ei6kNVDPJ74eoFqeg4ex9OXIr+xGxBZZF34s2taoVtcNk3fJRMtD6jINrdoRzl0tb5cj
oh2vvpjumMXlJvRKhnHz3kXym29K+uKA4rkUGl68SP68K9VBKJx0SN700nzN4+q+g2LQQzvX5wDj
r7LAN1+HQ1OkNayFEXq3O/qaT5B0mupsaff7Ni6ABNd4ZJ4Mr6IyhlJxWJNq0YR+sY3LAStLEMeR
q6RV+yuYHmt3BbT0cIiLKsMCiYz6YMtpBquebAx7ZCXG4nOD7RLJCENsR5W041rQ8UlBctkiCS32
ECz38jBXOSAN3OUyLiExQfUK5EsCAVnVrGMyb4YIkZAAYeNPxcBc9bLwPabNfZFS5wsEBcIlL1r3
NIGsjvnfRSzu93CWAjNmh+ObOw+Pwix4b9lwP/kmu+2DVO9iNla3HWgFEMiKqi9ty2BCEUdi67Rd
9SWPo9c+hfcRayb2kIA2a6tNUsHPkkOy1Q6qDHZ/gdemhyAn6oVBQNpPxZekltE1ssTt0hZHxzyA
fwOxVggCVW16Exdh85hpBWsb1x9Wtj6rsluA6ppHH0ZPVQKtLVLKTaAUluBYyR8AHv94uNSRWGl4
m7bwJpi7XBpsEUhRvQZnKV5VujOr0RPlXdJUyRrLDYIXJRtgRCUaOL+Y+opjWbgXQC5c+3hAd37R
99AIEe6GZAMFfBlSakYU431ZJulS0qp74qpOF6Pr9l9I3kGwuzD+Ny+dc8CyfmtnTTaepvliCrc0
BBZ14Zt00fOMQSy4RhImjdWPHh6t/jBVxfsAMMWVzZiNcBORKZyCyZxNqynbp5jf7mwbMjrnNqgv
fmizWbi/jkt4m68GDfm4bNYSSgIWAVSa5DuLwAQ31t/XMgc5a6YaqCyGhp8uJaCu+EX2Dwm0brGM
z97BVLzK05q9IhYCvxlnNktLSn9PIG2zEYUXP9AWWWwGaZY3uDzg6Y9/tm5DFpNXOffUnWDOhMUA
3CAgl5Q1WG82Xmle6ya7Zkmpjh3h/jZGJA829E72DsipqAL/3ZHqtUZy+SXuuVw1tJ9u/Rgi1JPv
ySs/7WfTpjK/hlIKg/dJ5177rcuORDXlGqAv/uLr8hk6AP0bUC6bngf5N8Oh2yEjk59AjMBM01T5
LmsH/y7OOdQFjRd+j/VXLJlBNygrXx+ZpSlEo4TnN/KTeuYr2AYggn6dBa4ZoW9QTwtiwug0aPXa
ymT8MlBjNnEFAcVgBmIpN4DFj5M8mlI3UGau2ZKogH3pa1ga+vh57Gwxmdpj32X6vk2VutM1f/Dm
XkntlxCNNBClmYsI3iHy6eQ/qlD3N8gn4KuQICNdQFITMzEyzQyx/N9gK9MPKweSU7e2Kq5itmvL
HJaLtX9d8hGEiyxOtoHsMDOQ0ll1bt8/8miM4N456K8qk3cFfh3ZQjprznmdL6pCXht/yL6ryQWx
P2PBE5luzgsDh//ARP2cqsB/kcqddr2o8rUtJsnQLx0HT9q5FX+WrrLov1jnRX9590GXFgFiiMvG
bkL+wvB29QSKdNQ4jzqpXGCbfH9pmmm4JRqmpp1u4UxI8/oxrbEsCTwR/5TABWYKD/GlrwGv8crw
GywL0J3J6lE2EEWXtR9dugsCRSp76RIE1/2573zpcGaTdKnylmeidjX1gNSX5bVCxPethfXF2Nf8
q+qGYMlUUZ0CDhX7GvuOXVa7xSkDaxTiinX2VYCRnWFRbgcNOuaIggKnMQE34c0zgQwFe4yzYuHN
2fkcglePXCP5O88gtu13yfDpc9s8DiiX/yZ8C8jc540SGCc+NAwI4HQE0iqfyD8I36QB4ITxo4/U
7or3hsuXMoR4az7xLYBi3TUlGtxMe9r2SEeq+XBuqQIDUUhbLjtkIidDl5mA8SGBt5fFuVg4jD37
hIn5VNQaoqHNpKIAhikBtIH6YcACfKAPsQvLlIoO/bXrNPFB8WhYd5DWeIJUSYZQNr5wISHMXYc/
7SDhMAyK4YRCfOz57aCOZ3gsc+o/xaXEUr+89TyZ/+y1XlOvw1PSZFBjNQDDgN33LVbR9CVxFcRP
wfy4J4aDFstZdFRF4MC3m5MrTnh+DAEX2ASThi1CHjznKaJkJUA2B4ToErjPIQjjiAl2LeDE4V2p
zVsKeLMK8AMBHg94j6F40jwJ1yxpfw1CIJydB2Hb2vweZCxSoIVUV1t67DyomO80b5vOd0o9Rz+S
NEKKBACg7RAkYl0B2MmeJ5V9c0PqHrTPi/0kiwSLXUQZuxRr2W4cs10wxyAbn9SLsDHJOQYJeanF
vN98kmW40gT4Tcdxoy9yeO9mnLvqFQwgEU/Z0bCI5+rGL+CuEfAvIhYp5NHA1e067wUyhumNrbIH
W0xEuUHgvTh8qg86z1v2Qrfrytzz3jfX+SyAiAwIyMTz2eVg63gGyXdeHTBD0QH7NvJQ8RlwXKbh
wZ0B0HEEPK1H4b3sDZH3ZFtNT8JDmzxk7dhdeYL7L3xKNkjSRQ9kjPO7NtcP5UwCq4MOTj6CRytn
guGl00MPqJZttdOIv6/sU+tSAy8OQ/tz0baKSF6lrtmGUr2H89ZsBFB/gzBOhCoUncI9NsB/3qf1
Tx+eoYcOzqFHu8DNYccSk+Z4XvN6NIIqazB4wwrBaSxnONTdNCmgntblQFdjqYZdZraCXEF+kEUu
HsKp+Fg/Ydc3VqGAcyvE6nuRvAbeoTRA+AsFji3vYT9jPxET8gpLf7rS/kB20RTiHyDyaSGUokfF
8/rJUdna7jNNBa8egfjwUnOvfzBjLreS+sXGJgpTLvyF4EECo03Pf6mKkySueQb67PEMggHWy19N
PnwVsDaO9yLtnSMdFLaXhWq+hIqfsjnWORRyH4kqfNV8LAAUT9htk7IURlhdt2VZEtyXVektKLAq
P5W3CXj3XoHrALHnewSDId37+8RxPtd8bKqAXoCc8Ic+VaPiVwJyn00qAPsy54hihFvnn1PVIWXk
MTfb2NYBNMmmNt9pvKgM9uop/p1LUAnUTclifujDmkF7rYtfe9Guu1K5P0QNN8fE5dNdiUUSgIAR
3ZRMJ09CDY+2RysYNqysfFKybLY9rdiVW/bNfT8H32yPGMITMhzMUWJOW6lZb6SdD5qATENy4a6o
mxvs66MClTGUf8s+Lp7EyG58r4SrwvzyqVHCAHmyP+O57VJSfvah9HtcmuKH+M9RugRmR395+8xw
G2R+XCTq/qqF5IdO52RkNI9Tsm8dV/dXTACTlCTBsBrqIrq2xAh7lvUpNkABOE6Q0k4dYMkGKHpX
kP0BOQU8fMQmrptgpMiek0ce82QdYaramkAVmyitEBWewcQWZFzMGjeqhj5RA8Iag6jRdYSZ9TkO
kueKcshHzyUCEWq/Kh45Q9TGjap0j3m7XWVVHL6Ccf0zBlDuTiadc8OnAXreYJjdmMRpEIMY73I1
dCD/9T9DKNW+toisAbswmJfC79mStSXMazJ9UxdgoTMKWfk2idNd4Wo4t2J3KrCHXJu+GR5Gj0yH
kvVf3ckbHkxTectCDdkmSpBVkHjX/UyiDn5LQBtxFyrKTaq+mxY6cCIQEt9H5q+0m7TfXDztlSfj
l8AE6RZ04GobNbK/yyN5LAHlfS2Fv7J5JaKgS2R0nZ/iornTTl5cjSOLrtMKXBR7wOsTCMW6gdza
zBOaeVXDu/bwvkWGhjXJl7xOIbTpk/aaxkbdIiWGV2nPIE4ejs2m5Wlw22J2Wuq0oRuqgShYgLUN
1aaex/c0JfB36advLgAzi1rW1SKNpcSGx2xqQl/ysBq+U8rqRaPbbl1MfbGNWuIuMQPolySK2KIN
8gEm9GbbZo2GPrz/OFRB8h4Ozh120nAnyunKxGAsGO4tlXLVQoucbnmgkut67MZdRJ19OtXV2jVg
sZfdsCBAV79MFXyHBuDiNnXaYwdeqVtPAr/XAXT4vef6RJFsfUPKCTGbOFlmKcwVIRek9iVgMZbt
hw5/0AIrMw2gLZRwH8+LO3toGuJeOxwQvrmKO067ZIKGaxnW7lHHBvwDLb+MVJ6aqJKPgNU+um1S
3kJEiTzVjvtcZ2584xWyO5qwPYEIAEi/KAps4d4K0sN2gGX3CXjdV1ksoOHesjo4OAhAJ+spj8Sr
jhA1lj1pN7bomOiWSmwPI2/QN32kxkXmVNVr4BQwPiKwc/OS/giYJgX+GSpilkaTJzhroNnEJUwF
hNG/6m0jRxAT4Zq5iy1DbeyrE9fVakjNEzIj1W1TFk9YnXQ3ZizwJE16tp7rhmdCMVMDGi62CJL8
xHtX3wk6+McRPpxhGeRQ7o+gDoyzO9tITKrvhjGO93Li35FjRA8NhYSrhEGX7FxmUMRdGLAmF+lY
DWuJyPIzljH9GtB7vNbmYuTDyY8kbn9VQZ95wxJpllp1DuRfIh+WivY0DmZ3May46FLPtTzDC4p6
zjLXN1Lnyb7qDJwYi/CWCrXF7nMNY+iftXaxwivUdx2Ew2lSQi69mrablr1OLYC+BXY6pi+6dx08
aBrrp47nyaFJJ3CHmxK0Cj4b1RWY0iHhl+6IZmIh8TifhNNLOOzgLA7ck8Ckf22rbONQd7Ds0n62
tEWAm8SN47bfOVLCdReHjy0n8EToonZpizHLJkTe+LfCqaJHaAvre9HXy3IuyRqMTZYN/Xoko3OY
5gPQZL/OSu4P2yGPvl2qLt0ufRMwipHawN1/j4yj7hoo3vcmlXQ/Nl1xRfs0ASV0FDsWuNlRM9Zt
89bnN0glmo0vffht0hbeAQLSHlpnpwRv5l0tanENPWK1z/H473oIix58KKVuPEOm27FR9ToF+OO+
nzikpwNNHmV517YhUAd0EnfQtS52QwAL2iJL1K1hPUPcq2xfvbQ6kgZPOi+BLXCr7mvR9lDYj31x
8pF23QFIRWDS2sM7oob3hYso6pUb4Wo6dOZXhm6WNPbdbxE2Fh5pozcqxYOLNQSE6gk5ad9ZQ1xE
vgcgleWYC1+zAZ9Q57w+hRXrd61RMOZyyJZ7VG/HEFgZElPEFqLceyFh992LRPFeRUegNCGwgIf5
FCH3/BrnPvwIBre7h9xLv2lKVR/o2MKJGjnBNHO6ExhGPbwFkAlo6nGZ1235RnJss5IKa5KIBjDM
EFUNM1s/PHrAkazyRLtfAm2OiIFQJCoTF1P2piNR843l4bTWlDSwjtLxfdXpN3ArMFEia48dcRfd
ia4vrn2WQclPDDAmTebtSxh+L1yZgZah4K2Wq34bZVgiQbLorgdK90cCmNzCrYS5NyLQQJi3ZNNW
Q/+C8AQSJOjB5oUzbWpx5+muBg6g25E4K6/iKYEL/VTUB/wv+dYQFd0mQZOsmJ7lqsYi2RmPmUMl
AccfWZI+hkHQneJ23HMwU7WvF36DdG82qvLIIMC3RQZZrS24K8N3uYo0bF4t9KuHsDmQIlRB1ArQ
r66nix6apo+EDNU9SWuETFV4HbZDufSDQV/1vZutJ+pWryBivCHrMp6aBNSO2s9/snnODTn8IQZH
LpmHOKyBWxe8cAazHQcOH1BPw8ul7rsfUdJCzLN33xykLBrC4qeGBNPadfkrNa1c1ZWfwB8CBxDs
9cIr8ENNIwcuFwgEwa6ijeU6T9vkZDsmSQSjwSJIFpc6SLKB3xJiYpmvYruV4Rid6Pna54uVkbvN
gGoY9PRinCxf01pWRydDABD8QKyfB788JEXyNeZ+cmQ+9td59zD5Plt6E9yRuwQs9zbdxwl1jxIE
leUEfW1ATyCKn5SdB7/O0tzK+QB7HCNgbqJKtpPYKayCqPdeIHf6zW/H8R35uQlIZSxUsNtunRIG
lyqp1xqxb0yXZTbtnRITdeCEdyPmkR0xTrEqm8h9igo4FafcqSDSWOF5dcsvAMKUq4l2WHARaQ5T
CvSI8MN4U0T+CD0gXm8oMfGhbvp+gJJS/xDWsdjZusvB7egfXTrqIa4WA/6F1QgUCbvuhXa6W1Rx
wJ4HiLqvBhH6J57k2KICCwE897bwJ1AEQEgAvgdCkNpr9GJi6qhbH1tARKgeBPJMi8YLRhi7os4V
frQYJgVSsUNPhc/iN+Si4IKwVGlG7zMfq2TmkW/EccweyNNpHzhgmixSaCczM4cmGkdjIci/OB0r
XzXJAVgHHGgGLlMEwPM9UOkDBND8aMlHCt9BYOjDHC5CZSbYgcixumJThedBEpjGx5OH1F6S3ptY
32dRdgQ3OoMJS+EgwML7beq29R3iaaAkO00FHpsCbTzCqgmU2vYpqk1xHBHXQChEtU9c1vQm4cEj
fj/R4wR7w5kO/gdDPJ7VYi5UsAa7uFUzIAFsCeK2oWi69EbJH7YQ5TlZ17HmqzhupxOHNNbCd9UI
ZoI/nc51UPvYeiUF9mLuYhuwW4BGigMNGNRIXfAlCSssgGeNtDGJm0Pfl7/OSl/yNWQjQ8h86U4h
D4s+51PMRPhdlWTYQDIfuokhJCcdAmq3cJP0aA/4GSRXPZhWPrRFjmEb4QUgijvVOByPP6ZFrGDj
O3caIY6Cb+YqbMP4ztYpWu893k27uqAeBKbA7OrLCFn4EWpwpIKmSmNukHXyT8SYcOmneXaX41Nv
TWzKnYOtZeNlE9hoZg4h3ALBClNKEuA1DeRmIj1wcYrgdQCp75gPP41fI9HaG7lJKAK3kvF436Ud
1mLzmcshn3OutGV7UPENsrxmM/RMrRE2RYpCggmpnfI15Tn/CjOBWRHFUc+Y792lKtLsAVgUtg6K
Nr2NCH4UjH/D5goJ+L4FeL8P8WqZi/agEw+o2jBBdAC8NjR5YxztK71ydOmd/O6eBR2IjSSC9EqK
LxiSCFBOJklbXqURPIqqyXXYUk6IBwQ8LFdscvw7e2hyUAKx2uo3bkZ+1bWq75Gw8ZqrsWyDcz/t
ujdI6EUHXofJRhYzTjx2g71iiLQk0LB+dPOou9edXhCI4D4G8bBOOHHu5oV62nfuiw/EKvzdWXou
hlKIZWF0sRGeLFpo7cIBQ0L+fwsJphK52PoHTYsazgFa7/GsMeyYg/EuhJLG0iTltA2TlF7z1nnO
i5rfazAkg77tHjMDF/MaaCTpK/dGZk77mPg6XA7QqMYMiyJcWNKtOyA0k6r0JqwBqgJ1K72piuin
O03FSyZgy8lIjoxQkvGXCGyZdaA7trOtYERAuzMPJNAraIXNBFRuufNAaEDu8f4AjAXVYzyAt5jX
0SLCRvM6diYABofQ34V+V66gIhKBMcU7CDYBPQYeePQkEEqAfwUlK8T10WqIu5U1Xu8Oj0OEWHLo
dwImurZjvWTIttKV/fo8tgfoDG97xPnmzljhdZt6AjLetvIBsb/ATM25CJgWXlhmJBvbudIl8ptj
ADnD+b4k49W67REYO48dx3QVI6G9tZ39QXmrNqfpubWMuh76FqLZnccyOLc1A1JC9k/gU+4skWHl
W5jx7MI4gT84pO83gk3yQPk10Cfs0emWg0v0o+PGw6Nox2ewqJJjHcAKshlA3nT8Ud/2ChJ0bEhA
L3JYdK5T7rdmgp7auWqAWMFNgGRzSiR0bgvsmAE0h7+fpvAzna9RtQwOa1HFtrQalyKuNJZ4LF4B
Pl1eZxmI32C9/agQnPomZe4tgPIIb0UaFjs20r1Skzj1IX/qCc9ewEf29vC1gOJ1MmYvLVdqg1i7
2dhWgAe6JXKEyd621kH7ILp6OGWM+s/9t64R2c7La7KSOoShlYjaVQfe6rYrkOSEpwVkkBIJd5B1
EcZ/nJbzaeCKxlt+6PDhNBCu3HCD8EEW3qcgYT5H+POQkAWMd0yyZx+/tru0rPe25IQ6uC0yc29L
xVRBArXSP2ypxR8N+jZrkG5t8uephXYQHZGjs1ct1ORvUiBTVkXk+LcmJb8OgXMVOzq7vVRjwS/3
ZZo92U6X+jLo3XVukCn+1FBnBYHDGtgCl862C+IR2OtAx0z/vl06YMMYtq77BD78hmllXukUpatJ
AdRs3IociYdwF7DTKwqtF/DfYZXGZrMTe2hmUxR7VvohxeNd4R0eQwXE1rm/z8paJOtxAKHkU4Pt
bFt172QfWkH2gf1KpDtEJRB7PV+16+ii7CYA93qQihFgMVO1h1zYr0OBpcK+nA/27NJw6Xdp+NTv
X3S5XH4CIJ4v7PUv42zx0udyp3/R5dOlLmP/9lP+7d0un+DS5dPlu2wG5n1q/nSny2UuH+bTZS5d
/rfv428v8893ssPsp3QH02z6nN1f/gRbfyn+7S3+tsul4dMX8b9f6vJnfLrU5Qv7n+726RP8T2P/
+Xv520v98yeFmEOL1aFfLyEQgqUdmx9De/iH8ocmpKIwqirpr1Hnch/w+nyVc/k84MOw/3gHW2kv
9XHU33+iy10vfQjyztP60vLxSv/f+2Mzg623Dgqszi93PF/1fJ/LfT/W/n/ve77jx7/E3l2BAxE2
ethc7nr5VJ/qLsXPH/Rvh9iGDx/9cgnbUs7/8k91tuFf1P2LLv/7pYCp71cGDj+LoDDdTT/m8boF
In5pi/kwSwYEVQfkDlqB0QqXpKHpyqFd7W3LDqZ+XZtgRTk3246jyYCJA3jlAJI6rOBreDatbHM2
rIOgTI7A/IJBZ6uGKSmvmwSrQOlJb+sZP14FSCotwftbIs0A6OVs13Y2c7O+bta5DZw9SHra03Cc
uLO8+Ll58a+Bl6qLFVya+gVUjrvyW8o65yqA5POyEoJvkZNCPIqI+h6ozF3QVOoGYkvVvYPoyyFM
1Mm22V4NntxNErUw7Z172G4eh5VYjmDL3nbxUoIlUoWlKa5qO5SyBoYrKNzF5UL/8u4eHU5x6KUI
ov6HOycGykte+j2rfETgKqqPE5BYZhFB++NoyzCbzJdjmfxqvjQEv7tEgYMu9Ygutf41zI61B9sv
+X2VsOH5pg5A3nUlGC1+WyALYE/tAVFCiJReyh86cUqPQF+a7YcxQJ7+0f1DLcQVS7ocfaIh0wcN
f7i8RTeDy+Ibe1bCu2IYqv74qR4LIrbC+hS/oU8DRpUfBp5BreGPa9ge9iCxvYUKVDRsL3X2LC/j
YQca5NunensR2dHrVk7R3jbaqrjUG0GMvmqAtwdmEnlCGDmF+IriZRW1ybneNtp6e3Y5AF4XXdvi
ZAXw7ClFMiVti19j7bAuYOmK+a2C55kYN4AADEtWTB6Mo8OkOy0aF0ESmBo5+NUCQo2wXTRuiqRW
J50RdWpdGe/j/6PtzJbbRpZu/USIwDzcchQlUrIk23L7BtFud2OeZzz9+ZBQi7K6/73/E3HODQKV
mVWgKJJAZa5cq3c/i+lqh37rs5W1LnsNQuWQAUc+2GbQb6dlptjWa8hKV6Ncx3WCab2OONRy/pYV
NVLaS5uunMED9fjar/uhdRcSPq/crL71XHp2pXsXWljQDu3Og5czpIZ7q7aGkcJrXmXNrVIpNue+
ota/nLeaUatbCffbuh/vWk23N0HTZ7smNl57pxOl81yyG7RRXw9G2UDWSTZfTO9CPnZeiz+IXdqx
34Uaij/IdGnEhr5gE8Hzj3AaOWvToFG6SV37LlxAEShEqt+zAnagRUnjGhHamgZp8JBt9dMH0E+S
AT4/iNFZ1ELpf7VIgOyKN2wQnEZ3uR1QOVoygHxTniKqqBBX/k2EByF7hq4cmupiK4VPeolrqYat
cUAthj2sJw3UcWXzuDAUHKK2jnchVO/hFqRgDhwki3eD79WP5TDVj2LTFltHUzeSQ+RoDzIW94d1
RjV+aDo/OPV2M5x71erP3kCFeCPjGBb6O1e/L7pizHerg+QTeIDR6X6EiNtQuNd7+JeDcnddocvj
17U+2MJlPV+//2C21Ug5Kvr42L2Jgb67r7yqiNb+vCWHoL27w6y3HUqAd2uMjN/NXG8ygx+p2wDQ
05YOP/hxFSqmWRq9DPSFHfNFbE4O6dvZJKJy17G4+yFZZ3ywy5AddH8E+f+tGTp33pD4pGvKo4k5
MyPlcj3kfvM6NIN20wETOYtT7Ovcnm6cbTDX8/46jay6v+vLStuubLcmDYe0QQ2QAZpGFAEC1qq9
4jS/GVOXBbdt7gznPM7ZmEYNwjxzWp0SI3XVp8Eid6CObr6VmHoJTKRVYfJARndU3chD3ovJDfVi
y8PoAD1Io6mofOs2fMWjM99wm9MeaGbVH+QsQwdUn6PucrXrSLedM92Cu4hQTwVUu9HG0jo6vGxa
/DBeD6T1+EtAfe8iBRLr1R2ZHlSVb1eT6Ga55FgolGS42vUFhHXenPvGXK/2zp6nFegYdPGGWT/N
aVQdyVOrz16XQVSp+PZPHTmPsMuGH26bD9uapv5P/ltsZDjzh9jB+VZzmbSCTznQKAF0DeRoqdeQ
TsqDGwO+pmF1V3ZERhKkw6utoLGqGCsUdpYZ62RZZwiXpF4Vuptm8dTwmGk7WdEewxsJ+ThlWZvW
2gjWd2aIt7CqXao7zmg/gFnP924D0TD/OvunHdInoiXIr9sxvB5Wkz5UdYL2L2KGB4s+l88SK3Qt
v8aq/WxRpgH6oOi1snE0bknSM9CgekAzTMJwgRGrBrxq4pVuA/E6LkAH8crcoqMOqXqG6dVbn3W2
JnXyTb3oSZGvJwNfgZ+6DsVbLUpU4s0KVGVqE0BTo8Hy63Ub00+bB4hK6OBZzq6Oqy1cvCA4tKMd
060gcXIYYGNeHfRu/Jyp8M3DQBH1OkEu8WElucQE2wmM0Cwswddrp8uLAn3VXCpgTYZjlnt7Ao4X
2WP8G31QyMGovwW8ARQLI6iGh077rbI0QFbl9DwVA/15SpJSCQ+035xcdSh+qv4lSGcVAUQ+sMt0
WTVv8/o0ku/9363qjzrcGIqCvg8PjydrcK2j5vd0ZoPP2sAf1p8jPQpewnI+BRXZ/taN589FVWzH
hRiN/rniXu+QjQqWKJoWeXa20ZgRr5foFX8KS4pXlqQrbziLNzLVd0vmU06hmDXctvhJSSGlwuAV
IOid7kmFcPzUuaF9QOzK/qrM0b3ch68RKcDPUxk51iFsLEiXTdiphk09W9VRnpPnODLuTCfffnhW
pqmSJ/BZVY07K371vtrEEzX1O880cvvZrI/qFHxujKJ5Thb5RiNNYdExm9tWHZTh/m1IUTS4yGHO
nRPN0eXFVtCzY6HiptHc6EkOHgCPMgGLJyO4LfRLZbZ3Rm8iAJNN2XjMuqHnR5YJM9//JydL2+2i
v3UsoKJDJKZVb8u2cy4SMun+cG+78/E6Qbfn5IZfULrqZQKtzNa2hT59jVmvOycPZVGE6yIG9I4P
4UThU16FAwwf2Xbf2kisHEBNpzuwTcPBXJafFbfcjqgiPCvpTo3hdi26ZnieglrfRgPCt2IbQdye
QUX99Ba+VzFVhQlVUKZenMU0gE4/JLXNU+QyLNn0PRnWN/FJuBnTR+pltOy0qm/eTpn/G9whw50X
BMPd5I+g0OVUDvy8Kwq6Fm8BH6OqN4/EyNAv2qDayBiqs2ivW3O/rnmNyYp48rfX2bKuVU+vr2Nd
QsZl5nxWhzo4fgixG5U7auB9Ca0aJZXOM2/dXonADs4qp3K4jsUvkeJ2oMp6jZSxfY1cXRJKQWLa
agE8IxIka8jZ9ZJoEyjG9l+vJpHsUUNYB0EmqnozPjgQDO7iUUv2Muy9EFtvjA+9OzubAQ6KwweH
P6Q/Q+otp4/2YrwNy0y7q/M6tZFTYZHRfdancrgP9KAFnJQ5B4+d5SOk9vXGr+fhJEM5JJ37pJp9
fJZRFcfaY2eNuxwBoYdiGXlmEDzSmHmdUsHCcek668afmjnael0Ly4CX/a7R/h1t4XiZ+YrokP3J
9OXCoxkOhybKwClV9RZ4z/BYO2r4TCMAuEr/WQ5GbLcgiCz/Nl1sbgNQdZ4VxF2WIdX67iEP9NvK
9F4n6D0QBguhQTHRipbtnbmHNnaJB3ubn/vC+esaT2sg8C4bdbsloOqraRv04XQjw7ktO8BodrSV
oeKmxlNefs2S9PVqsCJVpC9t52SkbQLqpjBI2riLbhlcojF/WRzsoFhHsWyxRYUFiPg6Nk8GjXJw
9RPgLwESJUM5GJEdg6Mpgt0Hx3WIdot5CC0bjOBXQ3PRyZmMAKkUl2LTCI+9BfBx1w7NfKAKD3W9
G4WPauRu4qnM/uGVuSaSPBKbGm7wLPNp7v84XyJCyGnXiOsV3q4vzusagILh8gWE7kH1f7BCOLyS
Ggm9jU3zzsVV2j2dGQFEAtbwR93GwW28YKw3Et3ZkbOdQmP8JIcW1tRL6TfQ2rfTp9ymySOL/ewo
rwmKaSQZrPq8jlzKaI1ijZtE3o43r7y67F+8KSmxd3O7Ze6wvHW5mlg31KoDOpxSWm+Ssr4FLgi3
FADYpzHcptFS8F8shRp7t/aY/yWuNaj2u31audH+OicYinQz9cHrOuKAzPj/4zrXa4///fV0/axu
DQuGsiq1jHPR6Mc+1q1T6xs8b6V9b5ynimV49EqNc2ob8e1ICzCykMZZTIN41xgJr2jK2WutRy/J
MkUiZW0ZKiPqEbsqgPCpTappL0Zxr1eU8JEmpD3NV/UmcqPk9Ve6nMD5bErTmG7QxNijfheZW5Ia
5m1UZRbQbX7z24BbHhITjD35fRc/uZzJ3ZdV2968Ptf4Y3Qiy6fc8wUJHtwudQ9j0RpwHf9tUxcH
+nd05tT6as9h3kEseQlBlvxbr1vlSeaLSSZofHx2fFKgRVnmi2PoM/ds65NyiLORfo6hPIOVqM6z
ZpXnfxuKQ0ImWK3teqa19r/HykppFPzu2DCi1fZzqRjKVs5MQCvrWb7YylRB/O/N+5/j0INVQAWT
zHTT/QduLBnqwHiVPAIwuzzHiUkOddgH72S4U6AFqW9A25YFF80JaD6jvmyaGRjn0TQAMMfPxmL2
sy65ndhLb2VoVbTew5GkAGCeixddIwlPFgjC0SWYJ/p1jZlnmk+xEz4HNCu9cEj42po8x6BwYWfo
vR2L0nlqfBvlsuuQ5pBTH0BoclQab/UGkJU9xrZpnaEIHz/N0KRYk9HdQYI2ffJNDk2kwIJdRfrO
6Ut+vMbYTs6z+zpBZsnBNdJ1qoxk/mgl8d4BSrMr3Sol19lNx0KLjMeSRqt9V5InMy0LSb3F5itm
uy0Lu1lDxDGxwAZmtvy21Kc/u8DSbkkNG4+Qmt6qcahetK51o23xMtEr9tgurqlrlYtmjzet4XgR
QtrZdJso+l9rpEmzFuh0s9jKNa8vJg3g+o6BxZRg2O/EnrZeu62Q+DiuS11fjLjlBcZOur6Q63LF
i+YlzimP9QDCBDZ2xrKfdCOlvwHqT9+WwpZ+czVq0wzuVvaLEg7mm0hI69eY6xJXx9V2XQa1n3gz
8z1F6378SgrthYZK5XNbTNax6Mzyps3q9DNMfj90gI9//BowRghe1AFpGaECmlT6ZAyIvIQMUA1t
Y2dX2fuhuQwlWLwSfB2K98Pcwgae3oKx3g6dZVyyBDzQ6LvfwLdq/m2gQZdOEw8sX3WpTKRpYvNC
bte4SHQztrukNoa7ov0rLSzzNoTi6Y5OUv5VlYJOJZ2hRQ2JGFZ0zMc7UkLinZYQOZND3dAktXo+
ju2oNW7t/g8kzWz6opc4WU7GJJE6WqGr23gKoGsPkj6jDZqDMWuhcjNWJOxn7iPb3qpy9680NbM7
0MAlqc8oy+4aEFHbxPG1rUxq3NTbR10X8WyVO4p5QauZrvVhogNwUUhfhrBGTQ9e6HeIkHuvXkvt
68cZaYALDXgv7DqLb10WzxutiPyXrgOOpPXF9OJXkbXx2iZ/8R1kB4si8FBRaJSNYtGz2xl0NFE2
8G411GnXPm0zjv11qAnVA2w174ZXr/TV/W/npmkQbZ2BLXm7dH8aHfAYo440nhU852IvbCeUz0Cx
T9QM74ag2ottBHI571b3MiXrC21fLyuYNHTtPU2v926tlDfQp7j7hLbd3/Qk/trQYvCo9pX+MGRV
uhF7nvXmLlOBkXsLqJf2Zx7NtG/+XLW3vAENSiVZ8hvdbc2mCTz/Hizg/FQq7aPYAz2rDqlvWiTG
uEjUtIfOBE7UwrP5En03wnj8OcwBcgX8rD32ZTvfoH5S3ahmFjyxHQRDb+f2z+i73sJ/IpHQm02P
dgwtzOuTNXyTdD6h6biDwiKlB+pNfl6MtBqk+2ly0gtoPOchrxRlqwQWd7O3syAnVSq26O3s6l3P
4rG4dDnkWFFgP4Y8vZ74LBr3cqCJ3by3Yh/VRpQDNx8cMpxi/7EsM/cksdcIeN7JhFlgTvs0eILc
L3/W6jTe+yqw/6KhcSxWynJr9U76RzvG29mcxu8B6mL7uU7eRzRLieQ/RghPVBpH2ywKURMNFBo+
cqg2j7DbZHyLFDV88JcNRxN6zs5S4QRbRZRD2Zw4yzZE/H5Af4MSWXcenKHdzlsc4vVSly9NWl8m
paxpCln2NO+mLWtTAx7vmvrSLlK7ek/C16i88mkCmHgaXEU/jHOpfCWDtUYYNP1ssgniITumJSqn
Pqwt3OqogP9O6Vm7g1m3fYJHcbqH+/zGyHnZW7WYioM16cNOYuVgqOnvUNhpdzKqumimp7K/gc+9
+cTmctvPNWVJHzE3EcptG/JwhUF2ZG7a6Yuj5ztpgYYele0wcio76XJ2dUfbuLatXmhQ3Kah1ivP
kT9Ne1j3C5tOGWhx5RDaqnqrWMsBrHnGrwinYGtNnZaC7kfGbyOVgsUj4UtP+/90mgeIQNa0w9L3
Wk3jY7T8XkP2ZVHDSS229TQu5H/OfpsfrpKeM7hb1P0qtAIn50bsH1U/JSSPjfEunUJzM8PCsZNA
cVyXkrMgaY7x21IfwhL3QfG0rImOUK7o8a7NrF3b2vknq0zZaJpJfKz1Nt01esROU01pnO9UdEbN
+sdQZt5B79UZKQL0qUW7Wmyt18/bURmbV+HqJe7fbOoylw4/WlOv82SttG6GbTeN2k4Kj1eC6LVs
+a6OGaJedPCH4YtULVf3yh39z/O1vGkaSNKtnNNd0dmHvui+uNEO8suNpY/pZZj6PtwnCq2eTv6P
YbJ0GecDGbq0b48yegttl17kejm82WVFGYldIt7ixW4uAklv8XJJCfW+2xUETOXCWi2HovTtfdPX
8+Zqk7OFP/OiFx40thJjufAS0q//Oq91B5qCJHJIKqS0hsTZF1XyPua6Ygvx2pFq1E/0EuzbqrLu
1/dDhrBe0RbNG3D9i6iyrWFicnOHKsDb1HUong82Mr6/+0FdbTR9UPdNyy+bsAuUjfETQH3/EAAt
BsOqbYSDoAmq7Gya8IRKlExygh72hYXK/J+T2ia5vJZKtEhD6dvMaXcrkwkNKeSZN0lpjxcZB8jj
HPqJUqLYlCXmfSBd13t+rZx1trjJCWtUFsm/gb02IB6K/zSpvJ2UfDI+yWFue2fnDE2wv9pq2uso
IarBJstVk20xUu3DIhImB7LV8K3W5Lzz0YfBcZEKC+3EQIz6uwS8M3e9doDONtuK7boGOTlwT43j
rGuIw84176IHPGoul+rergcKKD3Mszl8dPDM8Qel1/50Xbzy+BqUZseHz9NvYFCCEmYRbYXUsH40
9II+a8d8aHJU6BGHrB+XADFJgBxi571JQpeJgJWtdeKva12X/3WtqWi/eVGs3bp6uHFs61ViMtYK
FO81v3vVtWkLSJH02TNPnZq2T32feZ/6LFxyVGjJDAH6qr5K9DomcUUtPtdeox3acT4VbGU+Rl+v
JzPUZX2xTebofRpZX0Zdqb1EWfgyJpHzOA487lWJEZ5kKK073uzc0YXWXKSHJ4u94DHW7mQgQSHM
9PQymp+jpe9H7ET7x6QHNVVbNINtO6TzdlrDN0dmSAwdyK+Xui61XMohiYvsNi9Ga4vw0a/p81vW
UOm8Og9cJvOWypbq54dADQFZgNP/FGb9fT2n052Y5FDC6nREFFuHzJEwMo9wycfEqRbggURxqttq
NGMHJWFkt29kK5HILU5O5QCHo79rNU3byDZFbLItkbOr7Trjg00WMKn6bVS36PYhDaBAhuALe0ca
RrOoc6rV9G6lE6Pd9ZUwrJjqvWXpUGT2iAseFPonD/VSIJ2TMjvQZpAcqqWaevVOgf7HqIGgoaQX
belTcvYfYPIyFG9JyXH1XmHyAqenShuucz841qUWbzLzSUbbkOwWXURoGn2dS5i6fA1Gf7fXrK9+
p39HkCl/EGfX6htI8vTPVVZ7T5MeHsUcZgjxGQN9uKMe2V/HQm1OuVomO/FaQaPsAy+mjrZcwEf7
eL3AuuTofLgAxcR3F4jcxj1AZQrqlTaX9myFyZYhaRcZZhaAvknTt2nS30Lg6Z47f4p2jRVFPyoa
OWYd/lOE4MzDoBc2pBZF8mVU6kcJAEDpQHYRGA/XmcgDhj8qjU2w55vf0jmzDoi78LGyYK1Pxwx+
mAWz0i9gl+tBbDnCK9Db5ser3Yvq4VABlCTPhTjYh6kyVARMucylTxe9qLeFp6c44sNkdUFdbrpF
n0IOdtGRqJLTOgaC1S6Hq1ts0xyEu3kgESSOj0us65Q1hWKy0DtDr+FRfDsMXd/c9iXQpTdTABrp
bIwQ7e3+PqXlsJ+bdzFFG43HpPV+9MFY3MOVrF9q5SADqKGRebZ5HF/tVXYUu1jkrF3mDEmjX3i2
uZoDBCXhtKPI+sui79a72n9ZNEAQq8+byHW2Op1Ty55CNiCW79rHcUy+r1sUKZwshw/7DxqFvyH6
BZ52cYIv0w9RPJIt/jXWWVarwuj7ugMS77qf6athB6DJvYuNrCKlk9fPTUoDn6rMNKNklQOPcOV8
nmw60yGs+QsJO/eLxu8nOTzNP89xXd/pBkBI9IuMZ97zYRMqrfpTaR9E52uZY1X66xxfU/xzE0RI
cyfFtNeGaTtlBbtiMtrfW36fNz0kLg9100PnoQbsvsJs/t44cD/AFzlt0wYuR2eYih0VlfgB6PF4
st1JOepOUzy6mlex86EPy/CgW17Iw6Zo+DT2jf7twyStrRXYVs3isa3hPXAn3TmZgzdlqE7wAEl/
UO0cEis3vib1eJ9ObvpHYiR0UvL09gS/Zk2PKRGhohpf66G/l/zZv0W8rfE/RtDE5m5zuoB3bpd8
gZci+yRAh26vUt36ak1NTQNY+FkAFUWo2rcjHFsrzCErDaCeqGEcjBH2qg6+3WNp5P22KEzUthck
RJxH66Iyv93JohNoSVlUMBQ0djrrop02dfsY0RKgxTymqM7wKVCr/Iy2ATsQxMnWoYjUC2+shonc
CQwry+OO2BdTHav5WZZ4W0dMCHpunVjReJuh77cBPdJ4BclHcJ5tPXloFiG9LgzzP7oQxFTred+n
WfV3KRutNcJq1X4TAtLxQNod7CamgeotnwodQPNQlKmGAxm5SfKnV6MFDzYylwpbF5lN0aba6HA+
LDfkwN4V40x6bcqyh6yES1R0zbsqHgFU/dNR2wp7icURkFFbZyS9x6d4cQRxaZ51Ax7iy0iqKisa
tXl+ze8MhpMdRgrUone38/tJ/b1NXlAKzf4g06duI2+a7zXwTWca2KEIew3I+2hfpwp4PiV2j1Pb
HSy1de7sybecHemS5JBDpAjKCI15cUeK7txF/D3QD6FXmdJ6d0p1mtjlLwNmvTdA/790I0wfVzvc
OHszTcKXf4m3F7seeQXIxgYusgJ6jzSp+ZYuOUkZq25QbygbWwjakbvwSm3cmHbWIhlbGS8NlZe6
JQlJcuA+rLtyIyyb8KxAaaXAdyhD0zb/86RKMwHn5dOFJFUB/e1yUOCpBF6IfkY7/21bHDEyZSjC
DMCeVHs/wW5cam51jptpegyXQz5a+6YsYHdfRnIA8G9GDQ+di8XLOvWho1YsIygd4eMA2YckcnB3
NcVjnd0NvfqbmORgd15xclW9XWc2UR2e8tr6E4me7g7uT2SMujHpEQctui1E6BY1pqEk374YxSOR
craGy9gMsj/zVFXByyTjmS2Ttq/mftgI1lIb6L7huRyPjCVGzuQASxq8Bcn5aoa+FwBn2XWvE+oG
ie1qVh8S3UHKSGk9h99kReed62p/P1WBu4sTY/rc9CF5VMt71FWwXOFYwh5qa8qdOOdBVWmoRGhd
vC70TzeIVvtb8brcai725PxOZ/H02YIL+hk5gKKu625b1MpDNcAtJpGFRXd2NeXqSdbRa746jTVM
e/HqTTfcavS7wobJKwLHEX+K9fJWlpUIkJAQ9inVk4yiHCJKtpzVWVYjZ9VBYl9N0GjZ6I2a6OFZ
Ws82bA71Lz7NrBQ8ImiiUCK9GfggnwxodC90ZfPTXAfl5wpyjI06oMxW8Kb5JHwC5IKanRrE400X
5AAulpwq22ltG0VhBSsew0wvQmMDmiG5cFOCr6U0abZRTGcXt7G2Tf3sl8DQQQTAr7KDmleoAC8l
OGUpwflLaS4lB+T1Y3svJnHaDQQ2qmcOB4kQh91B5CTzxXZdRLM6MLpZdy92tVEGJGnQzKJfXzvX
XZXflKH/6M+KCfWXUFoFmQ6RlQZH6uzHf2TcyyFXWTxh43GKFkxysNEO3ogR7mbC5XQNhboy33cd
ZSnkqXee9xIW7fRwTQFMiklbgB8pN5I4EEfUmCNC2E294wfW+CSOVG+oeRfaCwQZ6a1TFDk/fJ5+
NLPOuy9bdA0yK0JQwZ/nrVo78Us7uMXGmTP/98qt7oeBhPxmnL+XbPh4V4uWDpK++jMxs6/WkOTf
O4V/Lf3L0xf2A9kuzNPmsesLEgKmpV3ccJxvpsDpbivVG1Dl1f9x5WI031/ZWq6shOV9ORXkWYr0
O0X791fuu+RrXGbqNs7NHunv/ACJGWzcs6kczWJSfjcGPudel+iQYdfuHop/70zPf39LHV07GkOs
fkogNNs6TVV+s5ruZQFtM/8vqI2odM7J74qmqC9B7yQ7nS/9pyD1lSP92/FtlMTNZWzjeW95c/HZ
CX0Io0NT+4GQxuvL0HgZih8EPzqDJOCHlzHN3j9eRmS6xS8vo+bB5mLwnLztRr7P1YB8BUWI7DNU
sMWj0fKzsoxMT+UAli93pvxeTDxtNTuvMbqjDGV6OINVkmFrjOt0+rqdZrtMpTGAHnNIkZ3ZjHa9
EVoIxGvZI1stgAmt9YyegPXcB0sSBhGkO7HVQbCgfheuK0iOn0EYZY+2/zodSTDqiZFFNsHs1HPX
mq+HZjlLgL/bSg+6dBnZUT+TW0kNEqeLB3IeVHs09aTCUrkTwQZTI7tACWQ+wwaLpp76h5hRF0Uq
ZokSnRqJyudpOpeV+shzi7+NyhI+zGkw63O/MKjIQW/7nudjyKAj6B9PVwfSCESrb9HTWO+L1r9B
rrPbGuTPTlK8SxO4r2CYcCFDBWctXjivvZMU/jJ9Ro7XhV7W9v39ChyYhzDc+P7gHotIq42d6L1r
ixFNBfcowu4iFi9n4tVhcdu0i7dqwc50Q4vqOiRhD3NofNaFpXYZTbb6WShsxbeMrr4lUn2L/HUe
AsNrZGnUBo1kwML8wZr2SQuHkjwCrk+DYhyjEp2Q5WFRSuVyWKPN1qDLl9L89eBNyrSfSp5+h9C+
iU3FAKQQTd8Bdu3K1EtepqguafXDLty0SeTBZFGlq92dFoYx15++L/ZrvKabf/L4NvAbRu5lXBjb
5dAmOt0iQxeRbsN29QZLXOa0M2AH2S3maRbeBxo3rrYd6LSYnPGb5/nBbjQy/VaqO07xaZ6n5uVD
1ODES23xNmUH/6jwT+sMm8KFGznmzs1DCpyLMOtgNONjNfEvlbJGr7Nnk/LaaCjOY2qqxjMsO3uF
+w2aKVZ3VlL2a6JUo6caj3N6SBPRomOD7EsOND1s7sTbptbtBG3FUxCEpqwh5h5p0XOYsYYsaZAH
A4+UZJssLBIUrLrwuZyqCvodgEqVEYXPBcT9kLW423mEfXZbGT2ahr7vHCrTfvUmbKtlqpj+bf4S
IU6HBru9hSYNvQO105bLn9KsBOZOYVZn/pRm5SxXrbA+i3deKuPipTpOcAjF7NUr3yYZho7+fu6/
Bct3jV+15Dzc5ZEzbnPbUz4rwfSPs2nUX23D29mHOCVGy31s6vHY5IlxF44upDvLhxYcxNNUjtOz
1bfGXdlNKaqGfDhr6L4Ndi/v7PJh9v+OH2K4QOe+GGx1X9oOCSJITO7mJtTvJr21d0jCGxuxXR3/
NiSXoFcbmXd1G/ls79oQhewPDm1ZP+WOu2tdA4kvRQsf5JAV6Wf6Vx0Qj3+b5AxeN28Lp3y6L0Qv
U4xl3ECbYrtQoP0aHYWA3VP7x9VsTEF0vULmFK9XcCywWwtrnLfVgzDdy4xrsK1kz8GQnRQFlk26
l+JNlY3xoUXlEy05Vz+1s1rdq0ulVwkz707tgBgslV7utM1TQ84JmYUK3dYlQhxZY540esjWSbQX
d7sGcbNJm/175EjbjZJ65W9tSTnS0rPwLvP78gU9stVeT6gUIUhk7qukrn4reVbVtKJ4MnIftqJs
Amm82PtlOh1QwXV6heTqc2B3XxG5KHZo7yXPg0q6Rc7ENiy2abHJ2f+bOKUgvZCrcE2PY6htPWOG
bn/5RbOOcz+130w9nO4mFcyyWJM007bjwC9KGRroV+y7GRJsDxEeBYK8Q93E2lGELmbHuLe0Qn1K
sjH5FDX6TzFLlBu56jE3zenbEqV6ztHIwMMUivnMs2Z+p1n8CFCPt57FVoThbqTJ8dGwDOs5Rqh5
54C6PkqETDAn0p2LAOyz2JYJvQ1765oHcPUgAsSX7GHtDl+AS9cnv6/1fbikvhzsVmu9txdsi74v
8f9mH+YU9dnK34Rj2N0n+eAeEr0v9kUeZl+gMTRu0KX0tqHfZl+GsKZp2QmcjeIxjGefpEQJPaYE
awZ8Pn023IszKeP5KYGELODRaUBna5cFhf5Z74bocXDa4aZPbFclDWe3tyU3y3QzaIF/Mo2jZjVN
/1McSgHd1V2mj+3tGo5sH3oziFCBnqpgYZnL8d6Miu6l3dmjObyoStMiODWmGxkGZbcwTCrIwC5e
VElLxBVoZZFhNqJgFljDM5Vp79Ht7IuYeXdhKAoAuZdJzZIuKmgZQjA34nW06btvTu0hSdnfXW+3
ZEfSaRORIUEL4N1tWO6215uvP+6Xpt53AeILRYEF54zMy3qvlok6OegIMqSzCbs7e0htOPRLlS3r
xvYpmv1D24XBg5g61UXvOKx/ik9M10lX26+T2nGu7rRu+Cnx/7eTog60GGwPvLSuccmTOuODFwdA
PcpmMKofUx3cKTFPm8+53xaf88T/S1ueuiqnjjYuD5MX6ASNdWj/OhTvNZiMVXO5DoeEjjMtDaqd
p5x8c+ksHg13/sQokD7j/l9HhpPnmyG1qycgIfrWykL90dW16YCsdH2GCK6/HRrEcjzHbR7ILxs7
BcDEl7lCSGMqqvqHW4WnRgNvuymAc8NPgFBoZvxAeSf8ZuuOvk0ot61L9spC++jkr0sOM4ClbrBe
l6Sl/Bzw2Y3aZvimFHoPNSNnEz14G3QOhm95wzXlbFhs/xpXGDM0sR6EpduxzcKDaIP5pFUutgPF
RQVx8l6GdVcjFI4ipyiFiWZYmenO5c0u0mI2CQxuxknMs+DFzZEN3nBi+tx/Nkh1rCfvXf8hRgXw
c9vPkXEIOqPbhbPjnyLPm745yFl3Q1F+bbQivqQwRG9GdD2+SVgUJcoJjmB0Nk1nU+q9dxMnun8M
aVbc0Zhs7qOh5H9dpnO3M4oU3Q8ZT63ZQStimvsRUSF0Qe15b6jOESzTT9+agpPw1gO6ah/k7M1+
NYl9trQ1XijuxWQtgJERO3fV4CR2MYnzv9o/rM9n/N3r+XV9eZ2eIDre1h506+DR1XbQFNvkA/n3
oYfIdtK7hy5P4H2vBpfSRR7/qA3HT/Zg28n/1B0kI8uENcaYY4ReYgdVmJhf6X8udbW8LbdOj6H0
tccMhfBFDcEsrOVT1JRbT3PTg9hEO6GD+fR+SNWN0evwYnMrNcxAO1EaVVfc2OCm5sZq3O7iwDL/
JaqM1xtwXL6GrTCyJcxri+4Ca4j9Jfk7bG7Hf6z2a5hML/yAf7HNp9+Y2RijwPTQlhaa9EblPEZN
ZD6C9hzoH+aDXqjntIXZQiIb02hvbNtw4UrU2ZQs8fUcQXUY1nDdSsykWPambkDT6dRY1pjlCrAv
W++uoO7W8HTw5zO0EZ8kWpYdPX63jLU4pDbj7eiAWjF9JbtJ0cH8qpaUJHzHD/4Pa1+2JKmuLPtF
mDELXpOcx5qrq1+wHplnhARff1xBraJW797n2DW7LzIUComs7kyQIjzcL9QF1d+uLfrkUYMi3WMx
WutR1bhmuWWi6qmrVtSdJsPag4xZn0dzGQMII8tyT6O0ZAzBjQt11ZJjDk4+WrIEvU7Oo/7iRCFo
UTQfwYo4MCluopquLQAThxzcmWIpPKonaOIl0Za6RhaLk6lDs2ho4vIpQt7o0c7nUAo5tA0on5fp
Xdfogc/4xugtqBRGqX8vG5SqmUottBYDaCdYD6AxH8D+8J8ewutPrcSr/g8PIKcQFlcpj7+swXB+
X8vEgj489iyFuQESByEV17LRTop2f0i1LRHpz7Z5HKT6INlvWrDAOqVm7JzGRlbCBKsp8mDNmVEX
KZO5SwgbwtTEwplNC6bmYxKhdcjrw0Q9cv2YaKIc4RxHKKVOzerG8+wE+UH2CGgwe2Sm+YIyrvYC
klgGyfLG2yC+LTc02DPNv4wIWfVqkExlmV8rlptgpcXsLHHSDUrq2y1N9/TOwEm0/T7PVpMgpbED
vD+5I5PuDdhUgfh5R59ADh4/xdADXtEorWEiB1fq5nBPJlFrqCASLNvTR4C6dnN0TFcHAOSfTwTS
H6h+aQ9k6fUCqk/T9zBNhgMF4DoQ5O6mhtdzAE8kVn/Fi/aeBulLhmwsRN/T+J6+YHHWo+zj39O7
oq7XsWuCvrnMvEOC9wCwu96h95viyTHT8qnAPsmSmbxFjYXvuGPagWPG3Z4GgZCe9haIEgKa8DEd
z6sCJK4j23hulV4t65FAEyZeQmtAeiew74DvPmuQVG6FTL6DBveby6HvA6IR/1DEUGNkeW58xUQa
p4ljrXlrJwVoplxremoeHAXBN7Rm3CMtbijoRXePvLCzCus233pgLRCQQfrCs8QC22mODEaulKSU
lIuyA1lrfrL/2x85w4vptzE/oHRZAsKaAamgIn9/xABrltSBlSChsQx8Cha2FAlkAqyaZYJn+DBU
4NIQ4T1UvMJ710CWBdtjfzdAxvYeHAGI+bso/RKefyYPM0yNO8m/TaPjpEHux66iD/8VMuGmgaPY
gVu1JPnSGrSk07TQ7FN3aAYTwVsO9e5wQNGbOtnhueRCxi/qD9RtTX0dgxX2OcHJA9uW/3SjV8Xg
QEHbL/q/ujVqNQIyf7ipc8y8Gtnpphq3u+WmtBofwKg8ZALACQiT7fopy07QBctPhaHZuxEohFss
KsDYK8N75CFC143pVG9mEr8lsah/NSn07jIm45UlAYFu4+oX95u3UYvLt6IpU0jjZOxxNPFjrrU4
v0Gg4v0ujSE/38W1k3SDPFgL+uOvjaW/s8ZAaVqcgNkijphPZmhDzrQyf7PRJEXB4UUGJDZ8b5Mj
9vYIkZjq6CBlA2Eex34kW9R96YU9PAgDrwPfgexwO4ELa/GH9BUgjZ2OXWprtPdz8zr0E0RLK/vO
GaV7tNRm1QV2Y2tkY4o09tTdkGyXQLv+2ziLx5PRUp7pxj7KzvN+Vpl+1sFyslww15gt/j8X//Kp
Un98SfrmK+2RabdMG+VxgNh8F+oHsgvfu8WWB+xDPr3xCLIDS3iXwsDKbpsQO7fdaEuVB6N4qSMo
VUAqwlgnyDNCci6drlbY6QE5OP5L1jd2EJcoVm+7KA+6SY+2U+LYVw2I27kxfDM++529GYoQ4S0a
IBcBuaWgxI9sS7YB9X9r3UkiCNPx7jYI0IX0Tia3Vdnh36+pNAQgu/GITeP4Bey5DBKVjnbkqmua
28aX7LUGec3J8aDeFyvtaKOYWMA7UPhPTCvBhFX/qkdL+6ouvKx+vzDAj5t1EARxDGQXSyM3Xhqv
79cx7+ybMKAtkLVJcUTCAIwO4eRvahOqCKkRlkFeg3wnUvJ0pbriHtDeAPKgrxtI+qVSNzb/3Ycc
qUlTsJ3EyntZjK7i4ltZ9j6OW9aZjpxDFU93pjadSYYsS83xTo3RCZPGWhPfFnU4/Rj73+aBDwUs
99L+2kKWYQXio/gxtkJvO3rA2AjQGF7M1E82vOmMl0rj34pKQs08AQ8ednU/QPdsraSapJn/TAL4
Vl5Q0JOCWVPTXyYp50mQVZ0ntRUCWoCbaOGQnZLG0YJ8EmmAmFN2ikIJknYa6cN0fL+koSnTEUBx
iuloSSTQSlVWWWkoBE8MCK9DCyw5+yEYNLSiax80O62Dqu7ir2MhbsxBrddqEN+Gzut/oWTqd+w5
3gvLLfAwe9K+ZUzPoPvUxUf8y9aXbLTMTWd77NFMu9ckjHaTyh9RI6rRB7YmRt049XML6eLMkUeD
MlCffD6GYy8ej9TrdSjO96M/7QgSVEnolA8tInozQkjBh0DJ8ndb54KBgkSpyZn85MdcQh3ReuT3
X9dzWuzRvaw/g38D5Sk609ZLhGWw9SewpANzo4I0pQ1QYOW4oCpT6GjV0KQQ2k6bxTal/tXQvjY4
dh8Tz69xStY1iX/DaD13pSjc2yiKFJW7iY9wAYiTEtXQAJjswpXllPHukzd2y+t2zIfL4uwwReyd
1Y+f3CDknmykU7TgAn8FQYx/6arasVY94gEH3wpfa9MMr2OHc8sa8Puta4GBbHZBzdW0SpNQw9Nl
LNbAE0HUYHk+STOvQWa9oQdTT3Z75Pa1zPtiLZQzjYQ5MnArvQNAMO1m5z8efrR6YVoGyBZRlq7Y
Dl1FjxiZJeoy6VIn4sNliIzCSG2g+oDNUFNIA++TXzwYVbwmRycxUB5k1cw6mLaYbfMK1ljvW8i0
2fGqqAvITRiGfZdkU7N3kj4/lJYz3iYIQUIjLm3eJOQemRZpvzzR7N3KZF97VsiAJhVu2uxFboB5
xOfjzcKS86RCdy/0RLDLfo8YkTtPCoFru/PTcWNCoW9VqEoFV1UqUFPLJkDQyr9YtjCAq1FHe3Bt
xKC/QukBCBnf/XBqAnNJVzfAmyPks/qYrFeJ2EEfDfLGSOfcgBmWtyITzcV0oVDfmYUL8R1QoOhJ
Ox4rX7+nnqtMdAXeknzPXVWeoKbSIjRQalG21WvA71jYlu+r+Hner02OSGpieGGyKW0cNGVmgpBw
uRVyS/g0QNDsaTU5pvswTbtrB1KFjeeJZEO/qEr9rPSkfISSm3mmXhv6/aVsOHj/MEaN3+hi4wJx
sUkr/92GytX7sNK8+beIqtryUk/Wjfzppwjy+G4TxaLZLAuJsLuzIFt8oXUQHAb9xshSBJlAqVIr
/isjS353ImV3zgDx7i4Eaz3ZO9dhgdEa5qmNSvlspvGuHz3jLRcGlKzLdtyRW4YUem7gYN9Og3n8
b8tOplavXAEaLlq2CEV5tAgW2Grc2qNqMNwUztRviYWMuili65+6seoSZZneNuFmGQ0FghJ6+TvC
a+F5gKbQscvwV1LXjhEtr1wPhQhqNHUUR2RcA5eounoK7GGnaPqpi5RBcsnqPpu70Sj0S1Rrv+aV
kPG4plH5jXpR5zjXoddf2DRNz33Z9TcNOmI0FhtWfNfm/pXGJJCLd+1ogTMAdwSjRnOPDdY+BMHK
c6JNGjBF45bGisE0HlwQBtI87vD2ceyTgMbqKUqe3OJ3jW/eTqTAuvOwHB5FUWag5cqHk6vInQAb
tvapadfQ0gFf1OyCaprGcpx76qVlbgIDmBhb6g4GMNxl5l+pR5NKbNBXCBAMJ+rSkszj9yxLn0ZF
e5IPbfagqahtWcf2DhuMAXI3cX2QqN2/kguSMvEVGhSHZUJfdPoOhQBAUKhFqOFF0s2LREUzHCxA
l1dgmPCRyq7dVdr4QDPXtq2tTM2JIbLV+WubT+FdnVfhHaol830CeaOVTj6NiTK7suZXGqWGnMdj
6Ufu3eyUtXi4tPgOzOtmPpiSdCeL9suk5V6luo2RgsLWz0pnjYIrYEj8SDdPDv5xPvYChUiA1qb+
p7e/TMZ8wxmC4HWv71KeD3sX1UKPUez8jNOp+FHqPjIHrHouQJf2N4esZc/+WNWzA168w74ecehS
K+Q4LD0w8MisEhea9qUR1ReWa9ar2W2nsEhe60Y2V5lEwGkrMy9FvMsAHN8iGWW9LpPeu9itp4hk
TVN1mt+M0vTxG0niCuV9kEf61PAQgLd4GKHyi4FWvVvpCjLv7IoDT2JJf00W3zSxz8mqahfmJdTw
HNuHrGvebZzOTJ+7AlvBpI/6nxViVZpp2787pLFqNqZvTo+gRg58Nk7aHMdDbL+PRt2i2E5NDyF2
M0+fPL19Rspj2KQ5dvutwkK4Ch/RtTZel4xfqcd0sClMfdYFxmgA36FGuSfeR6MI5fKNUwExpaZ+
zPc9WW51HwymCSisEQtAIfygalRyC7Qq+IE8Im/vgSsKZ4GBmfpXLp5oPAS329q0/OlEE3M1safi
lkk+NXkyHpkqq2h6r7w66oq6kRvidxoOZ2OC1jZYOMDP2FTiTG7kMWlRtes5yGIPAB/xwHOKBhnP
UZtrA8I8rVaJoYs7Y/DqK7AvGtCsSJ26oq7w/ayVOOk/M6wo8+9BCAgO89z+wTqvO9HLibeJf4UM
2q6P8aYPWjMatmDSa9fLVk9NcEXen8gkQNO31T0LIGmER7vUlV/DvD6AeEf7ZTjGGcKl01sHZoGA
od7/Bt4sbe9wfdijvBSoTTWJOahbTPXmMMm4uk2hXa6ysYwvuapKzRLAowUkgebeh93pnLJbF6I4
lha4FBeSGcBCoeujcQZ2Vb080kCOr9emym3k+M0QSq5cHy8NGNJe+e9aGPw1MmUEjlywovmNb712
4P/apoaQW3ICa+v7HNNt7Ffjhx3le9GUyT1vrPjRLCwA43Md9FVtmjzmXdWe8cR5o8EpjusLKKov
pXTzszVm+RrKuBBYVF2f4w24oktqQi3FI0yNjDLDCINwpxLqcTdkHJzvgMTl9/bImmsO/OiqH3z9
S9xKbV01ZnmgboaMBdQxxXNmqCMYcLarGMwwX8K0kcBW6N6BxV56QtWpG2A7tOJZ171MRRRfdG30
QaALGACEZPu1VnnRsVJd5dYpNz1q4gvildBEi1okw4DCWoPKJj5S98PNUKsBLAZuNAIVTO13VHaA
YauuvvkuYuoqYp7qrQDSintX6ZfVGRVx7vrDAykJlACkQgSu8gh7UMqTBzSJqm9R874GeWhQnAMX
ETiS8UDSH3ok0zZTgxoQWTXGA0rpjYe887ctopQ38iiS1ALiwJcrRKfAs8tSd1rhaTMeyNm2UJPd
jS0wV5hKM1q1JsKR7cauxFQEtatt5eC8mdDUOmSgY1r1ihnGmcL6RF2I1FjPDu/eu5Eck22CUuW1
bDp3X5cQDKOzuou/et9VIlnTQZ5GqUun9cXZ7kV4QlAnXVFWq7d7UAWn5bBNWk8DSLngx862vJMO
1NacHctCUHJJZFhpAtkpddaOMtmNwADNKy0T/lwTkSKoEq6zGNseMwfQLS6G7M7P8EaTE7tvwhIm
YAhO0vS+LqYhdSGJYBciiPqcpwGLi26dan22nft1NCnO8sQ6zH0jxMu3qcorLVEVbnY3So7zoZoM
vN28fo4SW5DUyWOenIpIZGfsdt6byUsB9vmzH1c1mNfbE9lpRh/6FmhUdaKasa5Mgc2nIYRgMEMt
pRVq5opsjhrAf38VlABFbRYaELpCGB1pVCDt4qR4nJzReZIdYDJjcuOd5jyRxdKmA+gj+F2nTIOl
N6u05uxEHiUyEuu2gxJaq7UudlQolewacEjR1BhSskcUY/kr6qIk1rj+H3diVsPvEkBcWmThfZ47
qJSemuLUqyaRFvp8jAtghqbiRFc0XNlcgpzYkuBt/JgTkTuNk2c91eDz+fOSxrV2aDaQ0kp2dh5l
a9INPxSqOqzG92Rttrq4cADwL06eZ+tcN62TdKtfXZjxsyH4exOlNj+TzfXAr+fY+YkGJ+XBwdaA
ONqHC41IVNCB0hm8aoV2v6SppoHFJ31s3rqPynIbaQYyUZqKGq0HRaXyoh650sQp7ueJc0brn7WW
5f+9Ftk/7risZf5zR1rZLEvrhFpsPD7xMGoyVN4Sgtf76OK4Yz6nPR4ryyi2E5+7NIqEeJyb7cV2
NHGRZhce8Go79mYKxA7Z5ksPAJVDahhHslFTujXqmVWDMgOQlL7GPU4Q4O3q2PisAX7vpdpr3TfV
99LyXj18Eb6DCnq+AJ50vvjXkB5K9gKpjKMaLtXM/2OJ/+8+kABDlRf4uzcOd5xzI117RUQPRZzH
2xY6tTM7hMWg7FLXunPt8Se/mN5TMpnW698mhZ7ZzuwQ/zlJprX1Gll2chYlii95ock7avqE5dDK
DBbLhEDcnZuoDXkWK9FXXbFZlrWxMxKcUV1hjJ+m5jzQwqYK5yUHA1wdulRBCXUHFdO7a8LY2GUh
iGDJZiNDuWp7VoIatKw3A2rqDyHr8pdRm3ZlYwLUquy6lfmLXUTVu52Bse3QAF/34lQ4Q37YF/9/
26sG9WuUvZoTXyp7BcpLaDKPc7KsAW3tmfvt05I/ywez2Q2OJ4MlfyaQwkQUNvG2S1KM29FbHtny
RKbZHgdViIoyyrlNWpidY6t+Wm7N8cDZNU08BssybTh8XpoGRiOfl6aFdFA533HXDCYDFYKdOyEw
mAOScs1r1w20titQByDD6zyCJ9R4QF3Lc6Fs5NeaIRQUgSDZ0QrzXFrgYxUBdh8UNKlFPxpsT+eV
FtOyZpNkO7xv2IkGgQN7SJ2cnweU8a9lwbDjVhuZeeeBF1892kjNKpMHnul9lY+g6lJd2q44ZYRc
mwizE9lcDwQHAIXfaHB2U+u6SIVvF1tp/l6W1Ubv87I0ydcQzEpFl+EchW0QLTuA0ZoGqek/lg07
HBXGGrsq2WvOoe6xs6P9jBcBB0Fd2s9Q1/UGgUIkpCaWLo2ilg2/l+zsRTj1DKgg3oVy+ub3OBJF
TB/OIBTHHo/6TBnpipokLCERm7U7mhqCZR2vDTWF+ssKYQWCf2toH/6wzyt/usmY+8mKeaXYIsQx
HCSLHk170L8yCLH6oZP8KHg6BK1MvSsEf/szaDxQTjhW/jejuZCDA1XioGLglG9kXV9K6IisacDd
WdCY+g5l52btNiK5+HFUXOMJ2AOktpIfrvk01Mb0zUJR+ho6tqXaNoc7pIgRe+gg3Il37vi10O1u
lWRWdFeWrn2lARwBUFuhBjSU2M0DtQb+5dBEHYVsjsyIQa3oKAiU7MQD2UTvAGU3DuNDg8jg1oo0
cQvz2LwZrX7fqU1tilQS9USvxVsNjPlQBIbIY8SYeURU5UBFLUuhC3Wh7uwcQX4+D5I/2akZkVo6
Oom7/9OulgU7tHasjH7/yV/Z6QbZpMUnFOTMg39MR/Uu8se6mD/eUm9DboBElqepznfLsiYw9ZfU
E0GjdfLiukjoSGDyb0OI1zUKzZKHLvMB+62g2CBbvwwM26hfWdeijE+0+VfPAwpAiPKHn4E8qXT5
b26X6ywrGPRDH5AMSnFKybug9q3wN1JngHHn2XeZ/ESNXvNscz5uYjwaz41eVicD2dXt5NnYVIJ8
YBUVXv/DMqNAm/LiNzi4X7gz2q++JhHcR+T96mq6fqhslO4znMnu09IbAtHrxtfRHg7CNfLfOpuO
fPSbrwBtQqAL7IeMd6tYDNOjbpbpLrSb7NiwLrvZXhytDX8QX4Gk3411lv/Sx/gLz9PxZRByxOnT
KM++we0zftnVhg2semUc4UDlavXTIWFefGraxAnqKOWgwHa6U+IZ02PfGY/g6XC+QqMZak6h3Z+h
H1Y/gKbtO9nxxyAqMzTiUoK27r7tYgCpE2+t+SiuAwFmdNWKMrk0RozDvmUN31tn46ZJ+QPgGshk
KQezc8cdaijjTWpm5R2KX8q7KkSBFwIONeL1TnFnQHvNW9UFPvGU38iEGi4NmWnhW/FKatU+0vp0
KxToA//V2r3p5ckKYWNxtNR7bx4IUS0whdUd9WI3rC6FGV+WSXmFt/4YJyDx/FioRMJ4jR9TutUI
IoIN9fvC5MNio1sVXvuDyN4mxcdZZ3w89cWqdBTl20z8NrfkQ82nfi2j6dQB68oN7wgJm5XjgsWj
yq3rjFmYII2B4EC6JYxDVJrdBQUaLzRIJjc2LqY1vPt3QLgjTRY5J631nIDoKOyq/VIltvFgImh2
/ot9aMrP9tTsvzh59+7fAAAUEHsFvjdf/DA1H2SEaqo5klWGQ/fO74okyJm54AYlTAKVqhXgX+jb
HtwToX2Hf5jqeYAk075HCfe2Hy3jy4QHb8RZ/B2vMNCndJl2Hrkz3aBS7YEoAwXJaiZyutWzVDO7
CoGhyK3nmeTghCgCo5kWEBU3nkJ0nP0zk+6pM0AUaaYTe/qXDuAjcsBOD7UX0aaIWvsBCPF0i/8M
/yyyBHzDEK/eW51VIy8QW1AL5zr0qC3Qq1pm9gPSRduxZlOEmsR4A44u40dqo7IQiNn0xZl0sfZN
Yd4qEWm7YRr6o9v04xl5doiPs6p5aPCYR3neUL5hG/EUZgD3ruKHibdgDKtZrVRF7LdO08vgb59t
4tZ/fLao1j99tkTTILKrar+odCuWXRF0Vtwf5+Is1QVqvj9S2Vdnag+oI+kOtcgysUJkFRRyFK7z
WtZsrASMAbPRRdp248lYWyGNXeLU2rOthJhZEMsQ/+pk7KoE7+jIOU9KxUuqpuQ623YRxM5ZLXeW
ZOVRAyTkIlwuL3RFDU8rMJSFrrteBpom/J50ergqWia3VhpZB4/V8YM3qpK2EVS/QJ6cUeJZv5LH
aFsm8pvWM6p/RAA99ugo8SixlrT+pxj/fElOE5woBcDSxNkKGePYDza6EcFdh3moQQnzTaNgxZ3V
9SujBzJwACzoyXUAkbaz6Qu5hTpoTp26RgRuwFkjSfr+2iu3IUItn5r+NzeJX/6uBBQRMlaMP7dF
sUMpN/J6+OVtTSeedoXqirwOUuiGvGZlox8z04XsuDbpb7ojf42p790h0SxvYNNGxbrytwzfDTrO
kLlSyxa83JH/mLL3ZSvEjfdTgcp2UGuDYXfrATMWILuYHOhoS91aT9PDfPBVo6jYSD51EctMDmmj
IxPdoLrUI+BqlDjDyjAGZ+OXvn52CO2Kl8TgblGecfd+R6jTnKIecZp8MvszikxAL1GAqPoMgc7Q
3EY1isorJsWWxqnRWPItdWtzJ0uTo4YFTVJGw6Xqmgql/LkDBhnPlSsyJlX37mO5nAd11yH7q7xp
gLNIgv8SSgtZjeQttNb5hYsQYELoSwV9BYlGkQHNj9Q9LrHz6rdgfOtXHkKTckXGVo3QlQekzKFq
2G2x14YJ6o95lFtrowbQUGJn4OA1furoh4afUHzpMxu/ObqMvcfaylMonCFuTg1yVLlASPeffg9+
oRK8/mT5NJP6U5YY0CwPaK1lDoSEEIpXjVkwa2PL3M2voAfrtzq4wK+1EVoXnT8bCu5FDZnpaoqF
FbjpWG4S7FQYziChd56iIiCXjGyjX7bQ74ntzbJCm+jPOJ3EoOnzeLnSoEp29FVDV1Hm9CWYFFwY
cZ7zN2Ttp9YGfFd5OcyG0nk37smHTLZT/TObllz65EPdqiocO1hGXINVa8OFoGQrkDASZfLepIhG
tqiXRz+XXgPCoejXbMtphNydllXbodB+UwTyU5AySxKo/MQgT++BZj/j7Pg5mvlHcJMme070rCXa
C1DQ1sXUwA8orHiEUvyYXpoxL8G9xLV7FKGZQdPHJmI8ebQCY2T5U0bZBiDFEtiPBMI1Thj/4mnz
vYrc/ks7Im+vubH+gA2PB+7JTsf/Y5Ud8NIawILTopqfZRsXL1f8HpwS/xapGM/zpWZx7Wi02FOV
WYNKIjVCjSuAzBpBiydxGuwTE0V7oMN4A/DyHmKd7aM31f4ZxYJtQHaNg3yxauPmloXWdOc7EvsX
NSEGVwAyRpVzslFf/ORVkNMVevkcVVO7kmDkO1MzCq0466pZbNTlgneBk5vbagIgXJTdpXOj6tkH
Cvah88JAN9sYuJZ165b5syP76hmRV8Aba/5AjlGVX4GS8m7Ua9P2pyybcV4EenWgVc1j/A7VmpU6
0OJBJA7UzSdnWgMLZO+o23s10oMIcG+pOyZhh9NY660tdVNwhSYHZDesgEaRideOTQV6Cxr13CG5
9D12qDSqS7O9IWRwT4PYuiar2hn1faFp1gS25axFQUZ77LE5QCipyMILvlvhha40UX8BX7bYm0bl
TCuzCQcE4EcwwRsFDoYFlJnVFTURVAGOYYJm6f7Nb5lGM8iFpi3d//elllv+sdQfn2C5xx9+NMA6
wQ+D8RjGEFnWoBJSrehyaUD84awrq5YrCCXkp2WAJaCkb6rinynUX4Y9teLSpas/b5D3yEgaDCyH
//sycfPxwegu9Elm43JXMrptY1cr1zbuJ57g7KY+xDKFurMLXdKUuk5fobzZHDQrqe56SEM6SAWd
S8XYSU09OkCBaGEdjKb1bhN0lWZbDaJGl1H9AoCN5t225RlqJT7m0owqBVpOMvOy2CcdtdtTjicR
3XUZGEGvI1yRXUsvxs6cx4O7yerED+Y7fiyMKBUKt8HhLejeOS9xSm6MdD0vRZNj/pYzEd/mpXJu
1Js40ZrZxdf8qwUSoh0YJvjR5To/zlcsH96v/mIjF+nZLMcPG/OoKT+uFpurlllWpYHF1oAlNEht
/OJB7+Y/1AMDN1UMJnXqhk7mP3ATEtoiM2+x8mggr7aPe2cIaLCxPf+hQrylaIR+mScJDqVAFPEg
8gWIaMm78uZZ1hU0Kc3PenKumqvXP23OrjHDRQmLF6bdmSU5uJl8PTywVj4TIJ1g6JHCoiMSMNsX
E3mQvWimG6rMV/qIA0HupHcg0LPv0yRlVzyQNtSjRpvA5pxb/c9hjDJk+nog8mq/6QLPDcFiwIro
1Oa2Os837lv/cZWlxruNrobcdt/ieMxXelWwt3k02umG/5hxnt07jpPdg/faPXf9dCITxCGy+x5A
/FuIZxlU82QUkNsw3McgY7ojL2r6tttnViUu1JNJmt23ZfVasRJMGmplMskOnBWuZkaHxTZUVht4
qZ7tyIUGcl6g6KJCEQ/ZaM24gZxo1NvZerlrxLi1yyQYqJf1Iis3D8yQwGsZHj5wWk3eyXb7e5pG
fxJwEQ2USutPqxsNaHjT+SMsf0KGE6UA+9d1MZVheyd9Fp+XT8ZZmKwM0CSiJhX/YOTbuW240jSX
ffqrGjMEjNQEXRW5UONP4ADpjM6Y/ypalA0+RPeKggfLbfW+9PZaA9z68pcO7aAddU98Wf7hECAF
7z/PD8unk6Xj36rojdaa/w99Wauo63ibu1NtH8GwIVQxjTgwEyIJWlXIb2nXP5l5kT2lkGw8Ml0H
QlfZoWdnaVV/nbAPB/jT67Y9qIwOXlHbzxxEd+Sku6YR9K7eXhLL0daaUxUrDgG+x0EaL6Ify4tQ
Pbf2py2wImBObnzjsXVle+eB9Kr3MuORTIMBaq+oiJIT2eQQ1fsiqfRgnuCY0aM0tiHnBpg4AdHD
vnpID7Q4OHGzI6Iixoq6NMHHl0VzDXlPpmFCKDGXQ7ujxVFtUpxTq/xFg/RxtcQ4IYUb3ea795YA
2ixxN7SYxzJx1e36Sv7U+Gn6rcqYcaaexPZwFzJzAJ0I/qBJk9E9kCprGiRTBYnMld2G8kjdbKqt
PUsQrCMX+ggClXH69EgGjUHjxW8mfU8fALQe+jHiEkdJnKlE8qon1nA/2Yzf1ZP4GQrf/wJp93ED
RcBxH0l0Y66tQboFjGbq++e6LaDAhwrqL+AptEGJW/SnekgAXTPvZ/MABT7eNOALQYwmeD9xg0Jt
P+P0Fmx+htTHaSjr1SegnpV2EBM3rAcNH7uOwlfKX0d6+Z13vHqqkWTb8w4SP4jS+k/KgVLb2AN+
t7uvGoKc31MHAMhM2L8zK7/1+Wi+8bQfoQdqlveulQw7rzHlMWzcDHGKTAdroC2fshHKuCUEOn+o
6dAotX8nmM4KBIPxFQ23oZXjq5HrKElQdeSJp4HZwshQfJbH8gUaFeByhn1xE6r6PPcZ0ogIqM1u
LmrvyQ3VEe+rjcptWS1Jf4REdADJ4xE03yjv0FbF+LNgMdClvvkK2eEGoESj2Heyz16awT6z2oi/
o54nD2rAo6+cmfqlMkak1qwx+f4xU+QQo6CZlRsBtm1Z+lpLUySIojJ/oasycrP5SvzF9je/SDd0
PDfr/FOeTXOt8QRmsP2nrN6cY3PGR82Z3AOl1+ZRhizZxtEalJl85OjImVbJm25Pdpnmq3JCYvda
D3W9c0E/8GoW9cxn5eaescksrz0AhQRx3rya+aywl4Y97UGgbfrai/L3ECdDlRpgCs5YgUfZrIW5
Udj5IHZ98GA3cfZf+iJI+SpMeHjyM8iOACqTVddicpBwMcSaBpAnrK4JNAStdTrJNTBU4WlxC0cn
3o5RzgJpo5pTAKhx4sUwPMXCLDdgKZPbuTuBiM12W3wkkw1PXBgTCFzzMw1SIxgIw1DUdU89Wk1m
xvtqtiHeV4ssLdr+D2Ffthyprm37Kzv28yGOAAHixj33Ifve6bRdLvuFcHWITvTt19+hmV47Xc1Z
q6KCQB2kyQSkOUfTtapBxEtYyYw0s2A/dOiFWZ2oVLO03sR+Vs2pSBsEeSHMGdYnXvoAbOoeNQTE
5lxbiVDdH45x7aEH/HyMP53FLuH9WnTQnpQjLx6MxNyTNkMAd9JNAq7VctA3BTz6Ih2L7u9KmHY/
8H7aM5i/LvFw9PayDuW8ERM/1Eluf2KQS7/K1rUq30GFsliEQM19pm5BWvKDycK1sPIOpHr3C90x
dQ3jihIxi/uGsWbfhJ1YsDCJvrTZMS9t/7VLILs6NVO0Y1mqHvRAaq+SHB46FuBCdpS42yTFcdza
cr+FCPhI2fRfkC3t5x335TkRpgkz1wkqo3Y+wUQ5ee/rwJGlhR2jWphInnZQ6IX2B2eLgfZsLFV7
1QqEC7B3bdV7tnxzmgEu7gI0Ib2BKGYbrmsAetdOw5GUbfEkajCNgL6/N619PGfuSw+pda2Xdv0y
ZDMuahdBV/ouU9nF93CW0x5cZ8dnzmsKrV2YKfav1jSweZvEPbz0wn7TuJ2xYch03vWghM+Rl5te
ymE4kIa2r6DeGeX9KytT2EGCf2H0cfaoQL0HdRt7YVXANhSP5Ecjbt/rbq20pxirl72qoAzE8aAE
RSPb0UcO3DQ9uGX1dv3E+k9xC4h9UY9Mths4FsRPflYc8tzwH2MIPu3wRNF3YT++6vqU4W1hScl3
rgeplJ/rJyQyZrlZlxs8/oYjJvzDcXLcHv7QPF8nVhHNSjbE44xaPBlNs6Z05DrvR/iaGfBBEL4O
aunirc5L0nEDbFt13+lNDWF9ZC9QR0VquNXltVevysDq5oRyI7wb1sD3HneDLeHbbvWGF09rBuzw
LCWZ1puzlW9X98it1UvV4ukRGqZ1pxLHWEZ6L3TH9z2q+1MrgKWQzwFWch3j17MTSB2s6skrnqpK
fbMRZfwWlfUKgbj+1cyCZAH81HhqhUBkz8zrlUo9d26pyZgFIjMPghQRKFBMZQcROcxzwh1V0cbT
UWTaQ5oCXq7FBCNagFdXsdeCrawJdwTiojoIAMD/xnaPCOTkJ18/flVrvVhTwzYxd/BILowh2XJm
4C1RJvBA7+qQw0zHjL8FuCuE5TpvhS/jhek42clPmNjLKa+XQ6tacL3BF4eb5zdeZz/GvGsehYya
dRDk2TbMHDil6YNRj8mG43pUO28I7ceLwJvUwmNi3EBCkDDqtPGVKpeB51hLKvYg713c9w7cdtZu
lgEuPjYPkwpA7U+ibIucBgiGcHi4hzPIe13pHY0g3irpLv/kWRHYeNXqxkmn4j0l2QKQxd54QHQN
V6GPwmJB3P8EqasNcr0WXmFweYKQYnUvEYy51lGRGoBubzb23PAggNDxznoCDbzbcavQ2tQC4cMK
1hC3ogsBRVxX+xjbIRDSwvXniVYYh1XrJ7euwgfPadJDNybBnBS93b/q29xOD7mt7ZkQgV9CyzeF
KWExw21rfoHeRgvMv5WevdYdofWCLyJ1ou6BiQqCQ/pRO8r3vp2EorFttfIiTYhXtwESWVgbTq+c
wZlnaMdn2MW81xMQAxqZ13rqP6k4WIbGBI5B0yQb3kdyhSQH8npiwnMRuXKo24AUkqTpxkyy5jP1
kE3E1zHM+WaYbGXzq/R8Y7Bh/ccyCc8jXwaWjCP8jeVCGk66NdzP6JK21ccitSLi32/p+pdR/1vr
L2NvnTt9qFIY7XoKp10/IukKK/RyPyACsFKVaT8oQMJgc6ymb3lwVwx98N2eyh+2I8RTm5pYWYZD
cAAKvLqOabPCWKoRTCW639jIq3VsyByxJz0HavWEp9eb1J/sOWNvN870jVddQExim5Uw9+FgXvdu
VsOgeGzfmdi3fvBkwNy8y544qxl+p30FbZrMXqUOwMVRUhZHkODVErCn8lPlmV+J2mi4X/HYSr7d
xrBokgsjcF5aF18msdaAMC5Xt6JfD+UK9shylXpheHBGUK+c4ZnQ73newZpOBuNJcNEfrBYLmagM
zLc6uXawhwc2mDNkC0ogRHBL5JhhIizMiwPZ0GS66OgitdoduJ3UirWi9UStfxqbuBKZi0xBQNVQ
J0wTMK+EAa1VDmJftgxTTV3fVy4EA8bmpWxFbv9oE09c4Ee7gMJtmN3LUBMY2ugApW6Hf1XgEC8g
q8HvjAKuf6PhJU9hmldLOElNR1C+0p1bJO56KnL7bMeFM+8cV750lrpkac5/gNgPfKPffpPlX8M9
2QK+0SUWhPzxroA+go9QjJ8dnKYLgB4YPtHtT/UWV+7aK6qr+5A/WtkZ3O69UjBGuhkSZYVs1k4r
IYY7wZDo1mAWHIYfxhkKNlCiKoDaR3BlVjpRv6diM+bvRaIe4u3wsXX8uUitMQM97H8dm0/A6JQq
W0Da9uDUntr6eoIFNCIc2USZySOVaaO7BPmktnHiRQcTk0/SM4jb/nvg5PLs9gO/sCk5kRiCrXp7
DdhovKJeYzZ9B0svPGNue+1F1dZoo9eQopeeuf7nWNCvuPZSdeGuWlHbS0QoARAeKvYc2dCGw30d
3CtZQ48bD/8jODLIQQWdRNClt48ToOIwR6ztS5PXzTw31fA59u23zveS71bZYLjOQzlpiaUSS765
PoxWh9BhMGQLcU+HNbRR+hFpks6MjoFpvKVGwK8Tyi4xs0MeyzeaptECQYDlOhN2l+xosuZz/AZB
hi+WpOZFul7tEKRHo8KrQit/UX0ztKB26Hrei/mtK9XDpjPFi8EvZxDsndYgzWTPHuzFlSnklywA
DdqDFtspTmV/EiBQA2rQyC8xrAEcBu0Ny4uC9c8jEzOaziqznxVmNkdIMKkjZr3qiBVIvHEG45Ow
o2hvx9EqtLLyIU3j7uwmHgAtPZxBB8Rc5lXA2IZajc5pDmEoXq+tbHS/1SB/7DE5wqrF5QYsLxEh
o760gXDdyumVcUelqPTdxb//9d//7/9+Hf5P+D0/A0Ya5upfqs3OeaSa+n/+7bJ//6u4Vm+//c+/
uS9s4TgcGhaOD/UR1xVo//p2QRIcvc3/kg30xuBGZD3wOq8fGmsBA4LsW6yCENy0sETo1ucb29eq
CmDSX5pkBA23bb1vSJ0jfa6+dsbiuo4Ne5nswVhZJzTD6h2n2wBq5qQnd5LZWpCuHOxS+UyOZbS+
ugwmUfNTGTzikwQQ5jbNiBMnXiAbk8EgBMpEtAmT4GMddS6zdMHwG9/BnhjoWb1xVDYcbb0Z4qZa
5XjoQZHpr9a0aj9DTD/bOB3DjN3J3Ap4JNFdu9BY6kwHgJsCm/39pefW75fedbmLX5bjIAft8p8v
PeTxcqOvPfeh6aNxgyRwCNSUOS0zbpQvVYKkiZ5O9BN40KXg1Zl6uOA8garNABP7c69KBcYuk+LD
cXqmZTbsoYVZsbFznFq+pFFlLWI76Y8eLDH3ZQGdjBG5qU8TRJ9xed1vuiv0p4Hx1l1ZAKeRMB0P
dJuZ1XjXytjecW7hmQtKg/cPv0vf/vXicIaoL64OBzTEdVzn54vTi6QUgM6rh+sk3S0c8PJz/gkZ
ivwejrLdPaj6T/Q4jGplrOiRR0XdC3AtdT8W8Cq2pP+GGHC7dJ1MQTUNDyapapg1OE7z2Wqro6fn
iHgpXlTM8mfHKGAZVPToOuZ8X3tnaeTVGUD7FRL2zkOu1fRLaNtC7iAJ9lQHybBk3RTQf6RWGlBF
w8rRuvyImsG1too4eHt2NkdwKt5OnoJqf6BAeRwCaGbYfVLN6wAsQtk8wLveefilLzfPtWttBZw7
fpnak8Oc1Tr+TjeS/dzUhWAn9Qh6YPrLDiaPvle9nz02eoNIYVE5MQTAUMgit5t1oB7uMr9Qj1Zr
VivDnPIltdLovk+vo3OI995d4428sNjS4k3yQVy+azz9VDabFTWUFpP/8Ivg/k+/CIcxYeK/A8ds
DzRkz9a304cnFZ4s1ggpmfDBwSsK9nFsOPUm5JWJZxiVn0y/tt5oEsaNbjiETjCcDOljimZUsIKM
kyO5yl5dYsk89moPS7uVXxTFrNFubxFAgPDeKWOYyyTlngZRAxX/17rrwUKWBOu6FkDZjLZIN14/
mXvGhbmnPT4kdjlT0Qi0FRJFbMNFvL01/9bnWsGrdv0Pz56fH/v6YkIAyuXMFb4FITrf/fliJrJi
Zpqx4OIN9YhUbObPTPAXzlZk+AB9Z+ayS331kjNnSXNd6lFVEiy9nvdQuIXwLNKIhQD3uCs2NfIM
+jlb6afrhw1IRseuhZcbOlA1PD4QdDIlwmnhpOZVYkLe1WLZvekn0YyCLdTAMuO9AdmZCFECyLob
vFXzuCigZRP46b0LnMvfXxXf++0nZnOPOZ5pQXKXcfuXq4IZFQ9Vk7oXBrvco60NMyBtkgDCpl1u
SRM1dON4MRT3kTuliw/SyzkMDUgumeqgnwdirICUPEkrB94IHNzgNou6ig1ocWf1nKCAuQN5Dlgh
h3tHIwbjcO21hfd861W7QKd5DNaNvQ4NFUEMUYzICDdUbHVdL8BQkqP9Wx31K3So6dpZ96O6sRaY
anPjpdLy3jMvnPgDHsPwFbHCGEpdbrmllqiEx1ZQwYaLWj/09nldwyCX+wfZWvonML7i51SsYque
NsoBUEXXs3xw8YxAUBGqKVjxQ7BfAIzviFlX+8ODpQkkBYjISN1ipaRLuq0f4aCUNgjLwSJMhgry
zr0ZbGHuXZzaJoLM/NQEe5F5n1PVNheqyvHqWqTIYayoSA1mCgoVM9/+/jdiOb/dOj78NnwT5gK+
w7EK1+0fnkOjz/C6G+3yIqWpo87qOa6r6IvqAToMBpedkfmJAM8DABj6evJLAUUM5PeDlwJppRV8
U6GS4bnR488j/apjWMCMBz8zInBcocXi9nGFmBTkaqkoomkpi3Z66KQHVZFQrSLtiFfkRn6ETCyg
prqIFUazEZ5WudHFrIL4aCmcYUNFEI3eD0lFWCEvI0DNlsLGr5wYQVFg1ctocpsP1GuwxTEzqqor
cQiBqmmbclDdrtRrJ4OQBJzAzCv1Gm5z+V1gOx+o10U41Mu2z9rrKeg8I4g5wH1bifdiWV5771p+
eJd04L8OIPG82K0Fp3DGsgMQCt6jGZbbQBbmC1RFmhWeqcGausUx9M8L5Lr6RgDv1GEFQfUub95u
h7XDCRFgPZwOW7R5iFB8cahbPgE3CuvGsezkIzTXOfA5iNZVXr0da2QEQCvw5lC/iL5h+qRm2VQG
T0k3WYvAGNI7BWzops07a0tHchpkAG9H6lkWXvxiADkZPlldMMwtmMYhOA1ustAbqneqZlzWjt3O
TXd6r6MG6jdglM2YfT2GiNYwsarvRIgIiuJt9goB+B05QzZxs3eGyX8BiNGdx94owZ+AfarXVOZm
iBCwNy3bxicQ2auI6l0dqCeQGZI7hsfh/YiFETwvYHDt5N0j8lwh7OzC/DHPpho2AUW3pqJbpu22
7gAcpyJMmO1zXbNV3Nr5PSLs5iJnqXexyjy9Y6W3NsfBu1DVEAXNIrCCaWXrOouXNZw7rt2DPlUn
q1BbCtbCNAjqhqm7pYCRpAyZrmsGD9jojoEQjsmSgHTbi6HM+6hyENTL660dVOWPzkre7HgS4LzW
wRzLdH4uTbte87Q2gAeaINcAFueqiNr88qfjpMl2yIpyjYBFtyw7WOKpqLgUmo0CGCRckjURRRk5
TBvrVOGWQh1tHBgHUF93wlNKRCVy8sP4WeT5Yhrz8SlOQNAQpWsi14IVO2a3HASNHC9SLW7opMUC
xKJh11dNhQxc3/XJsY7zcl6bzL+HPqlc26KI4DiTj4fEQnQekETvwbWQKHBzKb6AU7VMs5D/CFt/
3zXIyNBwwAH8ex7KaA1A07T6+yeh/evbErMGzmyGF4NrmiaeKT8/CBGGKhtrMDoYxpsIsfYB0ktE
GYDc1NmXrbmBVBgiIlTXwTtKNt3j1LglDG+gku96hXkfdwrzgb7Mvub4VQJcxp9vPYDhD5GoDqKN
pyVWSGelhcgq1j+dvyRRlVYb2NIeLBxhjDsP6zq7ziNsoI/nLR+TUysb60wNDBmQ899fBvPXeam+
DA7DvEH/c11aYX94H3jDAJy3YO3pHdPu+ZpJiluewfkYIl4IA9jWBL3M202fhvaCD3b568OARhQp
QP5098sCenbIlMXzv//I3PxlnuOZwhQC35zAw4P/tvIE09SE0WAUn64T+inwKiihh9ErYsKpDspD
bSdZl37A1n9V0zu+MgGl+r06hG7jtZrZbfQKq41b7zpuvIUTlQoaTUsKc2aeHz1ZDrRc8nQ5yhrC
wUh5LFRiyosRlu97MELgi74FzUOFJl+Meu/WT8Ei7x+W47R+uEVCHLzTsQzmWFjYrs8Zyj//nPtx
GqJqcpLNGIDq5cxtmLJ0E6y2PUw0EUDyLv3Uw1BXE076NjkD9FZ9uvUIDD4hP2QNsz4M4NpogcoQ
DQOsnCQEplO8c8ACzeWDw7Jy1+tWKtImRCJ4dIfwIDmDV9V/xqveScATNs0vrN///W/A0tGFn/9c
3LzCg0oItzwPnKyf/1xQLbIRmaxwc+Vw2cX8GpFBbN8/WqFC4hIaKpXeJFNYQwcc9d2owGmDQPUs
caHiGLYdhPmYh7B1aNnrEVrOEusFUHc/lG/txAkT1T/8mvEl2Toa8OGPcZiFv8T3bQsRHi7Er1Es
Blff3ItkvU7bhO9a2IXPgRQCgq13ws9R5kMCD8Bz4VVgSvIhmlE9EEDeClqMSEBHSn72WZ7C7Mhx
TyZyDk8Z8qLUTeWO2ocSYRcq5g5kqeu4ZxB1jDBbHppih4zZF4Ct4h9ZccKkEW8kFdrISAXiRUsN
zxEZbC88SJtVxsry0KSdt0MSuV83FZ/O4GaHCzzKrWd9nK4Joh/T9H4cy4DSo4tkYlGczFDiBQIF
ye4EoP1RhEm+s3B3mzo81EKBKmyPk/FUQXfjRL2omopjW04bsJ/fqJ6qqJE2Y1cGCxPT/vn1DFRZ
60PW5tDNWqXCNdV9OJnwmnU7xvX+Q13WqezQsHLh9CX8JmkIncoB+WttpVX2sY76GE6Vaw+0DgGL
3z81rKixJhTMX2OmVW5DBhXEFMwxuDia4GeKVC3A9rOcQ1xYCNcnZgCZvNbo9lTORR7Om9CMMLsd
l2lQu3BVm5JxDgFlvFHcJnvwWukdJx7cuVyipKvaNDBndcMceIU4GfI3Id8bPPtx69E77AdEsD08
2nmC+SJGIhHnbRsPNst0DF8fCMLpEC1onSP14GmZbBAbRwBaN1KdnfAlQlfyfD1T5o+rbBynxfUY
EWa88RTfedU6qhMoxelxVi3U0vRNb3k9Qh6U9zb8LW8H9cwpWoDoWazpqHwqglOUhjvhMCefgw4I
R4oiGDcpu56nCQN+gHXLM3Wn4wxI688aCGnuqBhIwTVrB7hO/RFoU4bQ00hd60CjQhEam6rAd0Kf
iupsC3QE5LpP1D/iEcQ5AlMu6NqMQ/Bq53V0ENCGwzOmW1mS8wuEHvnFniCFBT8Jf9m4jlTzwUhm
cGzJ7qkLMAY2KGxwI40sK19aMW/Wfgc14Tp9S/s0XQ0Tj7bcsIpP6RRgAuKlb0BA1gu3ya09XEeH
i9F1X8wySN6Ai8JUQjXmSYR+cofZqTujBuUOP7rSM+6jIE8OU92kCzoBIuN7oeGMeTeeINUHGfsB
XwWdJA0e88K3ob46pOu06P11zY3iM6y35yOrgpWV1qCW+kjjGM2+j0vkHloEA+d4usRbM/EYONa4
ZIg8slkxRKycB3iIBWao7qnVdKNu4WLlv6aiNHzgmWC8ej1Uhd9wiRjNSfgte4AhRrQKLATyqFiq
it2B0ri59m0G8LNhFZCvgtr+SkfzCs9Yw2TXmWMVbj5YxsAvmb2ntmuNAhMiA+Lt+lGF0agd1iyw
WtGf3E6xvoKICGhDNV6aiMe+f2YdE42RrFvT52hzxg82V++fuXfFHeDE6vqZ9c9hBW2DfElnTR0g
2CfPQyZdn0Bv6HMj3txfP9fffWYaNNTGb585TCoI9iPvdteoYdUbibNuK39bIDcHDlpbANhhdJha
0O6YthVgq8iJFJHnbHxqEUYOtqJKYet27dmA1BE7IoRrm8aF6GP0QFSvgkg8J7aEkTTVMciLygPt
XmuLzmIzQO0CZSQLGeEFYCcPcV2Cz1FB5Q1TkPQBvMv0oczgSNn799QBoAF7yUClWlKxYIl1wWDq
SEPgACYWvezViupqgWRxG81hhTpu8y6dvw/DcWvZAJfTltDdtrr0gYVOczea7vrWIyvHFn9mm2/o
WO3U+EdcEdXNy6LYUz8aWoUD7NjYUG+pTg2sP4w8fpnKqd0Ku0wXiOzGa94Mzo4lKjuGQ4WZ+rAI
VLEVSQ57K6ayWSqL8bucVqny6h9jOn3FCtr6JHIkF+IqUMCEQ/huqjkWllYT3g8BdGRUZ2WvlimQ
K8YgAGax0mmst9ixIcTfTNmFzjyMubOL48HdQhpwXQgX8kLW5O2bWH63e6tEmtSAuKUrnGOEt8aK
F6EJNh0ss8ek9OcsAObBqJclhzBHCpTFmwjZCRLaOv2JqI0YcJFjAAVkZOXfjDb8WsLZ9bM7sGTO
+zF4qKFPuYANAwPtY3o/N1j8xe6X80ZtKO7BhwBtTsr+E1DCIDibQBT8dD5YdIPPl9fFyh8LKJhD
/XxVQQNkEaSw0FGdiQn32JlvIObNgs6qX/waVHsJ1bgNQyzjk8/dXZnpo1a+ORcTjI7soTPvVJQg
l0MjEYsMZDk+BL5Z7DyYSS9pQKbWkxWLV1BLUhjk9PUWMH3xOPnumdonN0ZM1yz7kywQnge7EX7n
+kyZH0Loi3uPuO2a7cBksiqtKngNqtV1oC26pdVO+c5kiHDB5O/z9YMANTszFC5cggXB0UL+Zp7r
AwK4tMujVn2ahBw3Fqjgq6xp25ekGGfUwbDBz4N3X7aH+FJ58QXMp+hUtQPydo1ZwzkEBuLgQgFz
QQ2GU698PDWfW2HztYBU6Vomg/Gcc3zz+pyQuCsXkxQpUrhA/MAjubxerhzG6jPgXcKLa8ChJtAm
wjSiioH4QSDppZnccD1MRbWBC8n4acrhs6IvdJJBVwECmNnRnQwfELzYmk14JT0hWfVUjnDwiIAn
2ORhAtuwa+Ib2W8H2gmIZ7lIXWohGGowQ+/BGGDOqd+mlRE7l0JvRIq5XWnHxpJen5HfoUF8le5Q
X1+oRRZN6xy6P3MaRL06oHdHTCePVHKH1ofrRo/XcJ5ba0xzzR0YVDMPqJinlBvGfRIWezPowufB
y3FxQPa8xiKrygTMiWXDklrdLEwXBlJ3Wwo+Akn6Iy0EO1FJH9ECiuJJ6SNCng7C6ohfOiXO+xdZ
PJXwmwQp5ADsqTi0TofZaVcO1qb32jtLN4DrBhLZh2ZjKDZ46LvbqYjhYQdcljgEjvXX7ihduOxM
w7fQfO15CLHvtssQBPPtZC492cwF3pHr0mY8mcOOcW11wj7V4JtcporJo52xu/fOykDCb2izxbVs
IV4IhmbZwOlGH6xW8CFl8X0a+ekFqXEE/KX/vXVTtFmtyJZWU+NnRieqef61LRpzCSQ6WwLvbEOJ
y42f09Bwl5nh5zC2QbHsIckeyKQ4UHGwrQ0waJhF5YHzoKZimY8qeQ5lhUyGNvXCRDp5hluCWFcs
eG+N0yFZQLFp3FJrx7w3nsvqjoYa4XKyGRgLaVmcEXx5ovNkipc7+lCZPj4o43/+UNSaIfpIH8qA
wicmC0m5DsaJHQjlecV76qJCAnwWYCVzFQugLlcZgQ/I0NAIEGDXnTwSE7gd6NqJjhnpTk6WTYuy
CZdY0s8BS4ofgAOZnmyg3ZMG7GAqsT7HFA1q7FQSpr21J5ZcS2kxHuww78/UFjT+HfS6xB2VrJA9
lJCWvJaAqnxuB888UZsKsy+mdKKrajiDwzxyI7w/Xk/BqnSGeyM4kDY4BFarmfJHAEL0hwvaHJoF
Zir21Krwnp+ZGUeehlrh/457KgXStg3Zk+v56Txjx8atki1SY/nj5HrxOjGYuaBimLLmKKrgs8fc
CL9i+JSGI9TGqJE1OFVu1/5O1Ub+OCRdvlIxQvTU2gd2dqhHPNGuYxvopIj0kbpmClLlCNRj4q5P
Ktu+W8LxIUX2HQfyocCwA/o/rfr6lNqwFkiTzFwgv16fnBI+vwDlYDeWwFiMcGxYXStL6aOprM1z
nHV8i9DDCEs4fQwGIEhmZ5+rXm6HCRh1iCOqB9Pvs1MZyRMzTCMHWHTCgs20YSekW52obvbBCMRZ
kJX5A9XB6OrVySwAsXRV5PcwjdcLoZEOMJpgLVh5jacvxg8moFOBhLkjFWmEVaxk0rEL1ZgSc73R
SZMVtckx6c8Ig1y7U49+gOF1WyCSREWBsCeE+7vL5A2vkMppDlTdGIA14gfa7agY1iUH0wh0ASrS
pq+sR7tJ0yOdyZ9Ar4jw9gJlCR+UNsxZwHtjgR9Keu75wJY2a7slnjTlSjW5t6CBXW4al/779a+t
S39ajCCbA5aHo0yxbd0laby25KgeqLujkJi12GS9f3wRcqyBnGc/gd/UHHxR8PHDOZydoOzt2fY5
8TQy2xC7WxXtJYO3ApJvOFLpWgXDDaQNh2ENQu37cOj824COj90cSgdbWQzeMuXgOYxAwZ67WGTX
TVALbbgQ7Pw2h8xMVkPubhjUez/bb/tV68HYz5dFtOiT0Dwin90cgQTMFsmQyq/BlsLMt3bGu79t
p/F4NWdY/KX5Clkub1EiRbRvG3DzyR39ViQRnVsR1CHIz+jOoCmiM6bfT7dWGlsDlrmofDZsBTJY
d7Vt/qCUsCskJNqqyl1TShiztuMII4JLg1ko9Qpi72nsoVccZr2/unooWeZT10bNvc/98j6100+E
hCniUKy8ovBXLV6dSMnORhe0SpCM8/VNZys1quwgsWxJkkgWQAH91YU0tpJBlgtI4QzLsc+Tceb5
6gzdw3hLAKlrHcGk3KGpF1dzN3h+AyBSDFBAd5nARYOQspw4ILsKxBno/tlP1AqLMRgcw9chTfpw
NYSI0xVGDzVN08rZUSb+0kR27GzrzQj1i3OYFV9Gq0p2VKJ60VrvQ6mONsw1hsWIRdudY0PrOII4
9X706u7RSdp62ZSyXvW6yA3T27pxGM2pNeexf1dWfEeNVFV03cK3mXlPJfjlQJ53zPI9PNg/Ho2Z
qyis3Hs4ZTcXIzm2lurvTW1/3mdIoftBw2bURnVuaMDGKuoRENL9qc5Pjk3VWocuzk63ge44sBkV
fxloKwdpcQwCH6xHmGJ6PxMNiDMVbHJLiPSkME+A6IKJEFbobQxDWXsV9O5ve5jhr0wvAPqrQfQI
kTREKTQLAfCAvuycA5XawXD2MMZ4oxJtAPkf5zGcztd21kOouxPhpUM8VQ+mwwRRY+i7O1p0dQLV
bX3ERjrOoe8NeXElQFKpggfk9MmiPymGrPWCS1dAAhWXjzZxVe1T2zaOVBp78GiH3vxEpcrru0OV
i2mdInN2iEIJR0m9Sf6z50R+u26S8oV6pGb53oOKY5rOHV7EsCXkDSRoQQKaYFk786GWferL1L9j
uiHTDTkHmBWCsKDp571/B7Lx+wiwXX9MhQW6jpNuOw1RsM2J33OoX05Wfck0TMHDo31TFwijUAeq
67UYkAEs7HVQnRv83vNXyju6zjB3EysCWFrxE216f4ANGzx0Vx0MlbCgR4MUGug86hYO/uJgI6RG
/agV4MLHDq5sG1LWUr4LSxRX7ElYyzehsT+jBirrViMIvwLzCf69hJeQ8nvr4bYXGqNcFLrOCNHK
E/9j663fkDsHmN18kX1fviA4i3QIvv4T8q7WpUQ2kuoreNAjbFYXGzZE5YvEMikbCvdT12LCAwlO
LLl1/W24gkvNvgI0+9xYUKyZ4OP0jIUEBND1XqXraI/qqJX69V0lf20Vfv8+Nq+Cau730lobkw2S
XCMhkgQl/h0AKEuqutXTXu424bEVvF77TjI98jQ4GjDp+KZ3AJnsaQem8Ncar4KT79WKPMA30cat
3BmVeU4DrCEi+uZot/YnmPWIsUeABN+pqzfUYE+W3Pl/jRD4S09XKpAH4xZgPOxpYeVDs+5FaT7i
qzTWfRqqBRXTGkhjB2GbGRXrIcEyDTOFsIqsdm4b1qrv4xjYIQz1gXCclbjz9kZjm4904CouEVjV
ReniwL5CrD1AhBc6waM4Q2BsWUhrOPmaHJQMsAhlTrjowHpCKjtouP0MxTBIGiZZMTf9lD8brkK0
1lAleG6l/VwV9cvo2Ok5RPzz8Q+DDHNkC5Vb7lHBVtsw4gRzpUUYAnWJO2YR0U4/LfDGcjeu7Tqr
zLDUegTGG/FxvHypaNccKyv98qViAz/V+ZTJ8n4cU76zUt+YQwZq/MwgmjTvWic7IOTSPQOTpjg8
E6iXLLgBupk/fPYFRHsh+JQd7M6gXjT4T71sA1wQZboS0ZCke+bGkY5QNO37aan4/yk7r97IjS5M
/yICzOGWnbulbuWR5oaY8YxZzKGYf/0+LPmzDMNY7N4QrEB2ZIVz3vCvl6WXzMdq32ijsSV/WFy/
DqmFHlyt33/VFAbzeAgma9O2Tn2nGnAXKa+Q3/s7HWHf97LgWWaeecUlzD0Wc+PsMzKf70Mrt/mK
WUo9TAziuvPvUpRgb9OA5fknmIkrozbNXvOm++tKIyo+r1Qd8r+vbMzC+rxSoZ2wmHycq+6Y4FXx
Q5aHCcGqP1ucKMOmHtxXB5WOXTWMyX3baNml1SZzHzhu9UykhdyWN9h/9Esfqquyav7oxZJ86wjG
b0GViauwSa0aDvE7SLDZUyojsYmLvPmZjD4qD2TOsogZVavl+5IEDZotUtyQixxOflt9sOgvts1k
E4vCeAm9p9n/zoITTG2f/LkanWSw3j7KwvA2UeUkD0YXmUffz9xjZRkkicDfY9M7Th+2W2Fjw9xq
aNFHz4TQG05wjRqjehmgEGxqPEKORlBVLzqpKuiewbKpbVG/jPOo3zrcEnnuqhfVw5n8Y7zM+YOq
cttAblLfFyfVf4kH59AURr5VrQTxuyvyaI/qpVSVL6YtVjv9oyp1wgrgG+Fjou6dJK22d/FURhqW
N+PGVgUItv6u+k5V0V6LxIHxnWgWZjpJ8ULo6jrkZfXdSsBI20j6nFvfB1u7QOqQRvV9jmbUPHub
PwVeHu+1/lN11wywSZPPwl4V0WXwqm78qKy+OeKsJ/eqGh/TbWenBVyKwjxVpmh26qaD5pwrHsYX
t+yg5Fn2CQxZ9pRVNr49NuBu6Q34U1VDxFTYMFcTTX6qO1BGYh4geZVjtnHjtj+i4qWRIF3L/48X
f95qfbX/vIER4wKadhXqK6tiQwezHz2L19RAjKw3aidU9aUxLds6Hq3Pbm05/aNb5+f/7OayWDrp
rJPv50RZgpNE/JVkXRBKz8AvoVvsbzrOuyV60G+6Hoib6zYiXNZBlPXBcAjgZuxU0W0c8vAECu5U
MbJeh9jt3oTV2tepiDPSmNxscB3IxD0Sh+kQuuT8/4DNvtXNkuAEwKZLagTBd9vCTQ7rRP0JsZZh
P2WddomCpr9A7vb3VlJrj+mM4JuA4/3dGfqrqa5fMmSgxqT9VZdYVExeN6LQivdwHQXl1avn/oSM
9XxMI9ndillDVRgrkjcSRL+LdBB/xvrRMS3eR2OYr37uT7jR8OxpK8ksTRvjADOgP3diwa11KJ1d
gvbni74OFOzep5+aK9GyJiaGX+RwzCw9Os5aG287aVqvZdL5x7ohCKGKM5CyY6Zl6WcRk1PraAYy
+yyOMU9pgfXZVq9S+zXXJ7LlVlkyv1LsnHSi6FafnT3S1ccGI8XPVreNu6NHROjzWlF5rPNygdXg
em3tkj2Rs4H94/quoPcU2MZpw2dr4UAk7X0dFcq1NQjq5Bgb2vzZmgeRdogHQ/9sXfI0OpBih4yx
3rn1SIRgCW59tjoGTs+OieC4upVIdOugd+ioqiJzm3FYeolswXptOY3LwXQiTFPW1zUGczpg3wZV
a5Yn6dfdMZrLV7yHpimEZSnv1YGf96+z1Lp5cpnu/t1DdRNQXkMSeflBFWWNyXApHEyTVvvIwjb9
+2DpwBnV0Y3J1/IQR3GTfRMjfqoqVT91iKv0p5eALFUl1ehq6E/2xbhP1+u/uqY5sag8JRf2VafO
OlN/MUssTb/uLXFmvfjCOcskYsZT3aIUzm2DVs5W3dgoGHzCBPZ4Acv68vViUYX9SKNVDxkb8n+8
PhQOichRme5U368X88zs5Piyvvuq72OtOKNd/aZe+eveSWn6GwJjxuc9vOfIM6CKrnYr6qAlOK2I
AJfseWWV/a86z4XThapsYpXx96lDKg39FiQHLK3Y6gAs7j5PVdeuzrVQdPjxqZb/y+26PDmYUUxq
YX3Jeb2PG/fsilTZnjUfiZHA3Bmpz9oMHdxgNIJTE/MvV0XXyTz2TaK6150gfmvxcFP1xuRbp6bV
WcYCvno3JFQwVwJ3BuVsvxZEA1R9VgTTaRET5EB1c2x5yJGAKyQGwoLWIBWgDnWXBnftelDFrnOa
vR5BFFd1Y9OQpCbHX4e6qdtEplLvPvU67z7L5bYPrOXCJGwTG1sb3MgbdgS+mFeyknW26qhajATb
xrW3WK/9qldnQWT8dZkqfl7bxs7ZrtBc/dnk8jDPpnYHpCH37eJeHWY7QbBqPagzVZeQMNqCg243
/2pAahwC4nqt6pxqw2HW6+r8r3rVQ11KmjzatyyXP1/xv15MXWu0wU8CiGtkjtBvPkbzXl/tEef1
AK7rr0OtDBRzaCUnN9Z3rSp+9RmtWN/ogTYeTOmloWM4CYbSbXzy6iI/jCLO35Ioe1SUkkVGKX+L
7p89AsDo//cekdZ023npkIcNUBAN+o7gVReXd6bu7WwLr92vKi9PEUf4Kn9d0ZpZf7Sq5h56THGn
6j87e7PubYcCRzun77sHtOZhttg4dkzETgLSfa13xJaqCpvZ6R4+K+tSHgD0rUKu1FXrQbZ5smOP
rW/VbT4bDA//mAw17UVfbZxWb6dJm/VNnkf95qsu9YXnfZYr5d301WQYyKmG6kpV+Y92VZYSLYx/
3e4/O07rO1At6qDu6Br+X3VfRZ46JnbVxy8bHGH2GQS0bUDGZQrreK7vJ9wYyexUjX5p4KbolqCo
WvpImv027lq4lfzKe1Xptu5qCjJb6TZr0T61RvnUJDpjiZl4Jz/ICJeMbfZo+u+qTdWAOE2PHpHH
zVed6+DjkZSw6YzMaZ8EWIGn6kl1V4fcCli26773+RqqzhZ6imiIkEez8sejUehgYIoivycYl99L
Yh9HgQpEE1XGyH/X56haVB+wnB147AEd57W3aoA7aeyrwUIyrMjNc+Vkg3yJCgx/nQYrvMCPnwsn
mT6MAsx66xQdeegGU7o8BiBRyvk8N5DqWTjGDwhpYtCowcDM2DqHY2HPvyDabyChjHGY9yNYIysA
s2QjKJAn/YsWkcQbrBbpDg/pbT3P0pO2rrvgLlU7a5qnl1oCJk9clPUNPzt93gmjU4IrEYKPPY9f
XpTXaCkQUe3qi+WY5HG9Oa/JDv2vrM7UQSayOtrSQuwpju/dvw+E1uC+TwxrReKbB92XH6rxq/5f
fZepESu27T/v8XWpyPzhjCffTt37q16dfdUttZ/cJchmr+/gX6/0VafeTLYgvezjQvh3V7+0k0Pj
lghtxY68RxgWo3ovtvaTX8hdmy7g94vHwIPIqVWd/1KX5kON/dJNJ5H6IntjCRevyy/DWAQvS9TL
LXEXj++AVluO7t5i+b8z12KweukuGhAcdad0aA18Y8QP1eggFfQU8biw5r5rM6fGhi3mUcd7nWO0
ytmSgQLLoMrqFJn08QyideV9TMFrEeHznU/jVZWgcj4XpT7ePkvCJrDlTw+fJdc7FkulP6pSkBEh
cdENKC3vG/hzaMNjt9zUwQQIuysjSweiQF3Z2H81tCAqsVzx/V2nO70Lw39tQVQljBmhjl93aNAJ
uKWxOJR5ghn933eGHB/sSgv0ZYAJJ3Snwt6hPeY+dIBuHuzKS4+z7cEsG2qgJevBIipyX2A9b0bs
RliVUtdb8cFql4nlKSXVN01sM2zdBLo69j4PPaZJqTbd6ck8bgsiWz9R4WkM92eL0t5WzwrzztJq
7zoPpNVUQwPbHN9O/WMYHTicS/cbQpZ/mGVXnQvMGhAB/DpNgWefSevKZZPGZnXuDBfvrkmLTlg6
EHOGUOk6bf0iBmDgzPDtieBe/VKwwDm0WGFvVWsBufC+HYs3gtF5t+nHJfT7RD7Va1IVlZkldDxc
HIc4wBQAhhS2In2pn6URLZ+HrBz/WfypLW6B0K8WX4gKwUtZz6KlEv8oqoZ/1eVrv9ovsaBVlxhL
t2NscY4tcKBJCDIecyF2ntBbWLFJ+mg4LUyYRjY/5eC+BJNuvWT9ZB8zz472eT1E3zRoBBNQmp/N
guRoOczdNdUL634i27lp2qm8TYnQ5SGOYaKVoLzQwxijkyEzvCKlGT2Y64FdU3MdVyJbSrh/BwaW
RboccY2hUXVjiv5N+Do9q3uog3ATQODxHloquDRhL3ibI2VoW/N3q65R2iSRjitUnx6SAUR4NDji
mqLjcK0agearjFwiERS/GsRaLOwO6JOFCdNXg+Y6zb0GcNNrSpRzS+m9W3GE1rJovYsLsfjb2P90
1+oID6hTvwYHyRI0IQjm+GjAdUUBa9RwR3W1O8jD9m6MCxI/a4OqU62OwTYXsXb6AIdtNmgQhlqx
eLegAyHue3byU5/zJ9k02ksNtOsoF9vc502pvZeOtlEdZhy2t32T2XfqyqgEqqOsV7AZeSoMnfzu
X1YQnZMz22XWLXUd80ZEctzHhYaDyN916qxNRbNZwxn7OZgHOITsjIZ58vljcq06OG1uXoPqRRWs
igEiLAD9nabK++W1c5/tWHfnOxsG3/brqma9PrbqIZRz5B1Ug3orEdgHLHxiROZXV2wPKr7WS/E2
4/l+G2ojDknoE3Bul/ngNdLbqW5+RIrAtQPm3bX1//sqZ0ia1x7zJc0yhwfEiYYH2AhIfVj4JJNJ
uvuq75OSRPGy+GwH6aYaslzX7wixntRFqp7Pi+hDN64hLs+6ke0mwj767jfd0d+VqE4aHNAd8H5r
sUS+3/DrN09q7nYIwNdZsehOEseoI8gs6+bU8q+r+UbfQQ//acX9b24X33/q/CkFQG+VphEOLk5J
hKHnlzSgauiG6Vbmmb41cwMwsPTvZwNVNaVIlQ7mIdYT/16VVP1apXoFi4gOn4lfs6wA/NmueK5n
M3rUiidAwlBe1sOCJdM2baZkr4rARVcb5WY+NOmCsKXf30mjm2/OUiBkSdZ9A6VqOanGxJvmPS7M
5U614nc7XYoSHx7V2hYoes3guFSjqoJpAdTWnm+q5ETEGCJ5F7G9Kc3t6jedr3YaA4DSbQ4gfaOK
X37Vn0Y3qjytfWSjdRvlaa17/gQ32piffR/ZTlPDyJQl7/KswephMzG9zmtJVemm+YZMbH6v+kv+
sgds4pl11h4+MKLHQdgE8LlZAJkCkQ2QYiY2OmZyxR6LJeDE6FPnj7Pusnq0k3vyUvqWNzQ+Imtn
srANGTcfp3aoAVea2WYuZvz2tAGXgP497pzgITu7DDaPHtzufJ7JtuaFd7CJru99L3D3dpW/12mt
AdJ3tY0gPXkkHXtCCDh5DCIGdwOO4nefQLfdodBsmLaFxoU9XdWZ5gA3amoEHE2XnzXVxgL79noV
PQ42xJ+YpQnFEjljSh71CLdjGdlbvzKJ4mYrkvzoTY9zsK6IAqR9Y14fCYy5Oltmu2xezQSWN/IZ
Z57/KQTG9keFxN5TrVvxKfaLj2CIf4g0Dg5RYgTHLNKIbbEdZpZM+Bctr04y5wd3RTP4cjqlbc1n
RT/HT7Aptp1wRk7qoYaJuBfIHmQR6PPGeOkt43tgmH6ogwjb2n1EtFPzwtYiQaTPAH/GuN8MI08P
UYISz6kO2y40Q/SHINCRPydPGJqLgABEImIH6NmDeFpPckumYzeOPfOynqeXCdhiKKruviccHxOx
/5U5JRKzjdXt4spo9nWnFeFoAzA182GDriRAp+TDcPvlR9f0B/wLT3Jxblbd6pdAgm1lchp2QdKW
oZHMf0b9j7ZEfZm972+ksPku5Acqg4c0KL8NBWASs+6h4lZPJmi1cGwxlze1b3GZbZy2YVppOuzH
hP0jL9/R/dpbfDNlgGne5MnfOsuErWO/wQZozkCO2Z1g9hLa6UDIQNPGjbmUOQAr57uZmAuAb9aU
QVKJDR0+IJPu6pIJdi4wm2rq7Jq4IKuXmLydk+FRMFX9AbToD20sy5c++rNBQvcACe1VIzrKOmG5
1hMBpCJZBaemnMlj8ba6YV7BY/JJlgZVJsILQCTH33kat1djtjBDy1/6YTBeLe88gKDcaJF4MeCF
bCuUDbYTYwART/uEvfjVXqZzJXScuLLiOnZ4PhlQZHZLxo9Bonc4JOBJz0l8Cppu55mYJ0ZVi0WO
PT72RtKy+OyaQ+IiOjgM/QPQj63dziMoZPtsVL4W6klSgLTrn72lImE5V8u2j8r2LNLx1PZgc5Fa
IjULfF3r9eM4wjGr7BLgK7guZOvJ9iceFio1aaKuxy1uwJUhidyr7wFzxjVH9I176PoE7cxE37gg
IAXSC8dlgcdgYwEUGlFpnNmW+5ux11i6R+2JGHZoN90MikM/p4GAH940iblr5kae+wzh9Js6beC9
5eE/2hZTp6Ks3OEg9f5U1QS6QEdylbqLoZo/bxDjEZRGZlhMy3iA7FHCdrbbEKv3CR2NRZ5FkJh7
p9dvulk3Z4DkC09Y4mOXwv54K2dAJr05/2aucqHJLMGjFKuaPCuDkNkvPrsm4gplvIlqDw+q3P/1
hJ/TR+qzgZu9JglL86fpes8i6kOTnN4phqu689Lhj1ry84hgeahtFwHfGu1mMvBVuYpkD8GtzbME
/WCMV13xUiZLs8t7gMht/7vw0CwBqOshm1rXu0VL/NvQRqdi8bXnCIHfaE4uhtW/lk5X7VEu+ejK
XNt5keTHQ9gR9Z/hXnfFQAqfRLUhq2eZDN/j1u5QMkzcQ+aSUKnHfh8Nbbnh/WaXopgOQcIXUtRo
tpiFM9w3FV+WkYuXYiSvbzZsXSJxyNJivxBQPrpC3hVFhbRPVr2Otb4RqzcMPpXYROGZRkYz23dV
dNfWqEpkPIy6MTzUkfGemB6hGtledPYbm34Zhh3MReesmZogZp/Zp1wgctF2zZ/CqKoQT2pLb/9E
pScNJzvFmlzmGKbGj11pGUcUetu4d7YoIFeefNZz8dbYehIG1sTW1y+uiefG+9Ya0ReOwaa2QXEy
DRYJmZ+9d22whH3mzxtP3tVdHvru7IYiKDF8L2p/X5HuufZAFttYdtfS6YnmIkeCmBo8rE7oaFLK
/pWYfhqKwXm3qhhGFiGnm9CD45ijeeLLc6XNvwMP/Ssn+HDGAvtPazyVZJ7CRJAuZnKeNrMDnK8y
A39DGHo6svPKya6hZpMXzSUdO8Zgf7L3mGeYYb86fVq58QahewK72t7Zsx9s03rAOyODnCrG9KIO
g3DSC9nRS160LtRhtwDGOzz7GQQLIkth4Wph37V/ppbz5ozzH63ZkQNL7DvA2JcaFqI3E0e0Xb/Z
ooPwTWI2uvPK/AVZcec6Md2HXZu3xzqWxUMxg8PTkv5R9Eto90W+K1jUbU2IWYhipTh8GSNY2sLd
9AbOyo0pLASB/OzYFn58hy1NhNqPlVyWoHBOESu1s0gy45yOFgzNpFwuVZqNxxIR5Dug4dbBEGK+
H5IiZjELrRV4TLMfRowRyTUZuzrNvIeii5Nd3N43PbQeW7gkUzGARDuDJXHZ4HOYIP67WVGQmy7T
yZvbQOIdIZwX1wqwC1xE8yrlcdBc/AbK1H/tSNpvWs/pUdtP0BjugQFZM5ZMSOTr35aGnZPRDNW7
1pATDbJuOtWO7WyhvMqwY7h8nxyYPgm8lndoxR3gZLAP4FRx/euF9c4EhrMiVK33ye17PHyFjrem
g38GcZH3GEGUkGF9fCeezoYta4Z3I4iGsAAl9R44SCE5i9++xxVDBDqGzTsUsglRbSTeYs06Yzho
XtGfDAhIeNFWFVOxmNdSg0U0Je9Ll9UbeEk2mO642zf2xCRr2+fEZU8cxfZw7RBxvUo+62Xy2z2A
M/bKTEDbOiigWuaec89am4hS8KAtrfbSZXxlo70ZXN4lEkMZUt7TiEYyojB9bK1RUNR8gEYB+41x
0HMn29i4QMb3uq5JjFPkD3/ISTGjDQLHv3ompzPvB/REtiCF3A1uWFY4GFZ+a5zRC2eRWbuMEHBo
OcPBrLIAT/J03C/1dcia+djLNLoufBYtde/ALL7mSSQeCKT2IZpUTFmtpt+QQkfRr1weXHtmwq7a
eUMgAXQdyt0kptjJ6kPabyAzdHtrNUHty3QDIz67uWNfnYIFp1WkHfFgqZfvVV/hM1IthwZXvt1c
B2+Ag7d9O6YQX3j+owXE79z4go/igg3BcLhbQGt77i7KkjiMcgKtskUHR3C6T1MoQyJC48sY8wdX
y67mOnTHOYErt+jbbY92qIYOGxO3gPhAQAAt1sjZ9EHhhXpRkYhkeujSyH0a64CgulPsZW/V4VgR
1KiC2N9mGMCFkszyTia1u539djgj1OHep8JI+dMt4BYk4TLDZkAtWULfvCq9K60GkK51NyNNtxuc
Ob3A7WgOLPwd3tkN3bTmaKCYITQZXToeVcSh6j9sb+kxYhPOcUCKJklSQsizZ+y6LqoOVSzyjZ2+
StdoHuJ5MkMiat8Zvckwj2I+l044zEMdJjLWbm4t++vkTlpYkq6/l2IUGzSb+eB6cE6w3igrwjxZ
1z4Q7Qbc0AP8qVoUKEsHA23PMFCmR/MyRJTW143sCr1xz19iunaSbCM2isE5jnwcUwv/HiH3wxBr
eTj4+s0moLOz3HkOjU47d0H1KoTr3ZWd9rud+KEmx7Du7bopd3LOfkkL/E6LqDjOOQ9V36Z3+TBO
oZbOXjjhMtAx76MKwbSiu8UZI+9oN0e4B4kBpnQfRZiuId0hPO23PdnjxY6Ab011skn6ydlIwf+k
r83irIkBCqhFYHSeqpM/DziD+FVzh+bYVW/ZUllARSwsEU0sNwDLsiIThXtppwBHl4nFk9EO8gDJ
dpdMGpS1RizHwskl0Mr6pZPVo6YDeENgWx48KT8MkZsbqzVsnrCchy+wb0s/wZJb4pMf41q0xkT7
Icl2yEGzgo+Neauz+6iDRJzhKOlkr5bvUlpg5VgWbHko4FDgs75Zpgn3oT74yKPSDjtvINaBTNOU
ow0t3Rup0uk6ATJEs0jucz9+8xCr2U2BiZupyHfLFLtshge+oGEQezeO9J3w8jcMgaZtQ8hsh+Sq
vssT0ISVFiO0YtZ35YQeloyYogrXtkIPSbi9lg7epivSbiOi5EAMLj9nSO+6uuleWOPfYXbZIWOe
PliGoR1qHqQwmh9yABxjkYpHyX42dkg0Wz55EwGvpGskO1a9NVnps7OrrXg6FLVrbFMANqHwkZNN
b7GYHJY3ctgUICS3jpc9JoG4uI7f7jokcslbF/p+gI53XDw9gPGLyAljOFSaISv2PcLvS+9WyHml
eDGgp76PZn0nPb8NoSvn+yhwGEkiEe9Qefow0N3ZNb0cn42CsFAB+6YxTay+ggDPUgvhryZKpy3m
j8/8VD4xFv8H4c98LzScLmZr6+VgZGKCcqD1vRZHkxZBOzMqgPlM4i0hPgPPdaOBDQTU3rWbgSXF
vnFQMG9QggAdXnVPTQ6FyyIRGJDzbycQ9Plkz6HOStrusQZj/PmJzMJ4EWn+qEXNshl0I7oX0vpw
bfLwy1Cf0z4Tp3JmuLY14FwV2Yzau3jsMqGeXvDe3Rq40G2axkARqYqgzkXglDJ57swSkNeUo+kY
N2GEwOpB19izDI3Tfh6cBRSEXRVYI7nOYxRkyx6OJmYYGYTUftHYqU9FChAgaE5YXvbnaRTDWZ19
HWLX7s9FCnQKTg0ztUe4HXz7YS5z/8CPW5+tXK/PLvGufbdU1xmx3zOSSMs5Ldi0BfCSNupufkcy
oM+nQ0OCERmaC9ELPyTUfxVG0J6zpnxr/YIASmmP7XFJCrbIAaxmP5+RJe7n82j1aJl7Ei9c1yiK
0HFQZzFL+zRoqyFefZjmpTwzi5RsgqZo5/TVm5uACuiGuOL+hFokPruFXW20pErYS/nRWR1YvrIO
TbKrQ9h9H2l6e176Fr2s0Tm0DIfnVs/ALiYsS8OmrV7SrPtDdmX/+V2pM/U1JYuD9vkcLT7KL704
RKsbpdpnqDN/La7WfPze27YuJ940B3eKxrMbv0JqqhnodgZS/+wuyMoGXvpmlXFpbKTeZKeuW0i4
L1tjzB4NLUhxs+eDkXxzkKFECYIVvJRRtGGQWt9Acxsqec00hgskdDdJNkdFmOhRdFjy5jjKBmGF
ElfENDmNHbxEjcUaMNjJOqt3gJgHeWFveSVtV+NXYfnLRp1KI6nZ/kZWmHSAKJEKgf79UpUBW6vR
Jl6DIdUZoIN5FnDMN7UHj6356S/5T+IuPt9shIbcYDo+u2PKeGBhg5qIk/qtanOqzu16UEV1sBHz
4G++/pT/1RxhRP+P3qMXyP08CoKL5cGoxw1myx9sTvqNtFGF27majcBImR2HpghI6tAhrvH/rvwU
sfQ5bIMWfKbwGiB3HAYQf/v5l8BTggzgZGjdXZT3ySnXCuTcbz02gfs+GR7LqL7LGAfOqGTjkFYX
P5CTiwmUS2haPR6zi3mTaMMTDtf8nZe1WggwmnRCnC5PUVOUjN1LsTfG+NEjKxYVz/iuv7a6bx2G
NUygO05xnmJkItvWvMwG1jYHiAjec9/yDAeDD16yqF4CRYPEfqCMIVIO40mr3IxHx5+vYkaQzfE0
yaqJOGOAeEMz5OdIF+hydxrLKshYF76aE1owmhMuZJ1DbQKk5VtmmAWx/YziUVnX2Tmoll/82PjT
AFo92WOJt6aZdtuEFJk5dsF1FIt1IKhcwxrbpGwhtk4rq5teQGoc2EZtRF6nYZ/H1c1JyTgjZIVo
f3mAaL9sycIE9ELw2ZpQtsXjxvSX7B3Uf3uJytTeYIlcbqW2NHcZwhmWUWlvNcPs3pta/5TjS/SI
dyY5aWfp/pgycfCWDu/5zn72PFEdeATKY0Qc/a0qIxQTUu1HH9n1BnnaAcSoyK+azr5HBsOuzhPx
I66TVyJJGxy47Y8hFo8Ionq/C0E8jXnBLDX3lkcsX8o4bcJWx7bNlu5PIvM+sQDGKE/v+iPBkidS
g3Bc+gaiFdGSbRXL7GSiOL/1Cns5omK6HBZSB1tQmtZ20Tq5Y/m4reoxPejNGu8IiEiVRFo70btX
gP7YFYrhqYRPYqVV8hFptQsTnGSC+ZzVerWSV5KdbrnLkxz1j04a7+XYNaiTQ5gk208eBq+W1E8D
dIDGcovmcvYo0qyA3JrNDFK7bi7yS1PU48VZo3czUN/RaptjMLTaK9bXOxFYhFRh7G2jPt9NcRq/
ghT8KTCaurdbU3uxdEfDPkMfd35fgGx0qmSft5P/0RK/bgMfbL2M5guBz3ib28gpDWSQjyjyb32U
3H/IYLQ2XuYZN3YA1qmtE3mQcM+eE7uD9U4m/HeLfLATpL9aDIlZTxvWY1Dl9eo9Yh8DaxCPVhMR
2tBE+Ude/0ZWICFHmtTh0rrBM2jjaB8nHoThZsFja8mWGyGGX7PZnZZZdM+j7PzHHmGLpATPjNF0
e0AJnOFI5b9z3uxZ5bwzcml5+FX+bFY9VaUqq4Pq/nX1V91/3kI1u0ukxnnEyrRTTOQT9sdqavx5
Wo3YHauyOlPzzZDodFLlf5x+tX91V3Xq8K86dR9VNxtdubX0egrZ2+Vov5VlzaS6nuoeSxjCqf+r
tQabBcHanmtAdnf4sf1V/rz08yhm0oCao+3jTDRndajXaXa0K8THVNmW8//KqFezihzSu2o24yfH
0Hkc/MLaACKKn1RdXbiM7qk9HlSdOuhw0/VkjO4+qwo3e4gZxr4u6nBuPNmo+X/WqYZSLi35nVXr
eL35Z12qydAwBv30VceOc4OYvXWr7NzYJX4dH5waqfFKa5yrXtv6NSqChKlv6n60vvFWAER+NnVt
Oi+RKHYuBkSP1bywfYrnEIm36iMBcXFIMYA8khiBtQw7EZO9rWEGw3Zoc2IpUXnvVoO8s9P84DPH
XnDyZIm0ZPkJ5tghY8t/KZFsPSDu8lq2uXeFfqjvNLZdDCuxez92U8oKX7/Ppu6MGEpxwb1XYKkD
kBsU1bKzAsPF9KRAP65afggP2Um+6OCZgP592bX6B3pr5VaMbrnTF+OBdHPPFrNHprHKpo1E3fBg
txWZHh1BJsOEKMfSe5sNg/7aeCOA0S5b2RREknL8obCgiq33tP5lyV6yUwbQ2MfO2zLa9baAO/eU
J4gU1FP1k1j+fFFVbWz21yAvTqqkDhCF472E+r1V/VVd15uvgTO0d6o0JNVChmm677o5AKfWiW1V
ZONTKaISGmwy7rR4HJ9UXVKx2AUcdVWlAFfOS9IUv5Gh+avDMiFVTVQSDMr/Yey8luS2oXX9RKxi
DreduycnydYNy5Ys5pz59PvjorepmmOf2jcoAgQ5PQwgsNYflnNIkek/o8EKX+Q0XjlHVxXrwt3W
oe+wezCVOr1KW8V7e98q/qPXkMOfigN6icGzNmcqJp7JdHLcYAlPMGxLW2BFL1lOBlWarKIHdZsW
32Vcl6ZomKe9Wmr6Warx1BSvE1Hx9Qw5Ftg6QCXBvArIFTjoc1zGziVuGF+RbPlf0O3apZmZn2v+
1639cz9C/DlwSEM/yfm2jr0WvY1k41jZZMMeBafiAclA82qMi35OFY07aZOiL9TioV2KIFaAc+rT
vGg+Qc35Z8fWWUtm51Lq6vPWJFtT6hcPW5sbZ3+pXs3sp468nVs38UOhkzIOMetdt7Y2W2kBEdTe
TXooZJjWbnlQpRdFBwzT6qiOx6WJGYqatR8BgaCjz5zhJFUtLDLcEDp4147VfIS+v4B8lljh0jka
wuwShyGg6qU6hF2JYzA4E6SaWHuF9ofhpeDbCpMI81I1Sapf9Abkfjt09seY18MlVJixyd50bJJL
W5fTITDhyvet7dz8mkmJnRCdUxUtRCQttd+dPmcJ5oVfpGZlWvK25AmkFrm+/W6YFipJbfYiTUUX
MJvIyvleqiCmzD0ejr9X6Dwc9LHy3q2oV5AEi5Sj5Xnuu8bU6KLmTOqkWiD1gv4akxzpbDBcPMNg
uJOdPoiO9686j3W/HyaD96osn9XlpEnLdLf1vPxeOmJLzJxu6nBGwrhwJ20DX55j2KBC5bG+96Ky
h0TDJ2+UD5t8m1zd8Ql3Lmmctocusjdsfb44aXMKnT4F+xlE5xy1kPdgeCnLOjt5CsbQ6bDoXg72
G0ECi+Sv1h0LUFkfStITnUrVr12Q8HWf8uzD0saJeT6jHKYxKXNxw7mbI+jO6IimH70ykmzx/C/I
QWPBMSL+7HXmWWpVOdTvjnFldIyONl6WDqigm6PrHvStBCnq3A8/mpFIVlqRkoJGo1+0PHD2ITmB
Jcrn7HuQLscoNbsTYawlNuYync/eps7I96aeBRdPPyA+6j7bix+MFHp6MUzlycjrr52uYMXjVtMT
PxoZjmIkXp2ydlEMaJExyeN9YJdQDXU0BFHNKv5o8/7Z9yv1HSdDQdzsatPz3zLiWknFXF1VKq7P
pIEuWgrZCpc5hl2YD0EepGuTNvrRTTH617hJv5e2a1wabCweQwt9uIkp7l1WZb8x926+u2b42I+Z
9hc2G6fEaywWS0/NNO+YkOfksNsWuISV7DzElb8GC/46zOtdgDfGhxk31wgg73ctQxhOeU6xMXnV
7eIOZd78VGjEaXMlzo/uEJckvaOvTPqqc+9CZAhbL0SfPmmfzb6oCQTY0fc6/EMNZvvsNdqCzs/d
w6QSI8zjsMA42yVoq4KMtWf9ZY6H/H3o4oVdmIY3qaYVeqOAJu5h3tvPfjeRh+qGCq6GMT5Htbnw
y+LmBCo4vjQVGiGWkl+we8LEIbXrC0G/+mgutHJW5sYrU3/+/EwOkgTFARDUMVZI9JPUSnex3kYE
b+ydqb/gOvgazIxABkPtKfD1ArfvHNSXopUfutOiWZvlLxartY9+drWXttFPsg/pU++uw0N7N9o/
OgbnDzN0vLesRJ4fi4yP3jImXLQxYV72jQjBEWvG1XSpqegtvlY9kful1pMsfs1x4pUaesDla+Ml
p9AvrY+2qDDbzbOz7Os8S31x/Pqy1kqzemmH+WqqiYqshX5JqnR+zJaiVYe7OW51wjXUyq7pT72r
2GgZ6fbjqGsOa94p2xHRQTNAGo1lT2zxjZmm7C7Ta/tRHTT2+lM7H80o6hGsXeqySwoSmNg89Y9S
WU+VVY1FUrUgjJoN4WXoM8KSTYhhmmvVIYQhlMOkWix/gCSAzdEL7JmsBXAiqmOr03t21fnahdP7
WpU9Wl32t8hKHrO0/80s4uKaEfF67Pvq7wIFTOeIr1y1/7RjUL3xQeenbH1bw9GMXTNq1Q4AOdIi
y1milmDQqMcIBph+8GQk7ngKe8iUWqoGT7xJkATsfp7uFw8jaZN+LtZAT1J1K/MZxh1RhuX4rX2u
GuSLaltBlzGomcr52iGc/BDGKUUetzkAYyiWQ1qSRF7aIpPREyGgADiH3b5nVv5R+lX4KDXPm/wF
Wokj+bJzaGPlrAx2zEI6795VO9cfbHw/QIy0gF7oUQFLZXH8JpWwJseEXv18L1WtBcoBGS89S7Wc
8vjqDx7I4eVIZDyzp3mI1j8sTbY17aM6DV6lZmUDIdYBTRSpRni/H21zCUQvh4e2Vd7gYtg7qaa6
Yz3XUHClJr+vDfRLamf1s/z2bMF5jVas4Ke5/O4FWDTpWnmUaom5PI9mjtuN/DY7QwYpRghqqcnZ
Ir9/TktCvCSWSa1ZWq7ulaqpbzbJAgLJU8VYbRbNRbXJDAWYf344YzHt4iBw/gBAfFezhScd71Nj
zT+JW3yZiIT+XnbQRUjKh2/4fPOpZ2q4w6OzfATBkV7KwvZvrTGHd76vRBfykPmlQMTzSc/iLyny
bD/ayXk1J/zaHbf8kWeFjeVyMt60ElNjNwZ9Q+wn+nElEd8QwWdhoAVu/JiOeQwSJwjuSJGe43F+
t+fc2CHHCXyjTO2Hdu6KeZdVGo83b2qfZk9SKLadPhENRSLb/8NB4XHfJzDQ3aEinxZUPYAroOdw
6FQ0NjtYLF473gGWn691U/2JbaZytbRsere6isdufNbwg/+C79r3fHb3JOhR7i79U2iHf1VdljxF
cYRubeooJ2j66pfSijUmre1Jc3X7I7TPpMTSr8Y8DydDieKjq6R3geJ9Z7qu3sw6+suMij+7MTRJ
71TORQMxSpbNxTgLobGxjlMUmCA/eKGRfBtIEqWT5QJFqkhWOrzYSTV6Bz0kvVQBBHgtijMR+ZiU
H6bnbR5j/oI6MVkC7Ws1B97F8sh8AnxPj1WIPKbpAFYawMI3Te/fW99cWN+PQ669Gmpzg4he7chC
BSe1ICJmIXdJ4GUk3qsyN68d42kcv+k4nhgvRWu7lynrkD8cASjXe+KMykVTyKvBaapOcOd15EF8
4/YdqIf6mBIBO6CvZB9yO198ZOcrn0ckNu3g9ypz67dZ56NNk/7kkLgH3O2EREwpFHMM70cv/j7l
mC6OA9q5WC3+nKHBlK3u4QYYNHurD9sXkrfa2aqs8BZYOVH5qHQPQa4aX0B+/jlYcfnTRAWTXNBf
UddVkL9DgvVFiTjE0HY7FZG6K859w6taaNFzBUpFalJUVqudIM4THFt6SOGXOkiX0bvzIau8IqOi
AfuLL2AjjjFeDE+9ZqpvE6nVo6eT65aqhZDiYxajBb/s7EEXvg0GZOzR7u+lyYB9cHYiuzo0bqK9
eb3RgvIEQLTUpEkzLATf2jS5yQHL1+dq8GVm7hJdCs1f1D7L7m3ygbSaUfkiNTypgmPq+ljoLDtH
Vjbkq9ub1Dxd694iJQUh4CBJL206HiHX3sttWDQcIAWTkhOvBvaiywGBq0zHpEpU0Aj0YFYdP3c6
2Ydlp7IU40DgT4E0cJUehLqHm1+gArWdMnDTG+Kryfqbs2go9pE3vU0x4Y7J0vS3xscaLa/DW5qF
fOmKNv5ptza60sydXp3Qfk2HHyWeuO/ENPeTYY1Yk+TGezmW38MEoQnZR4hW3SNO6V1AjJrvtoaf
odJ7w1H65oYe3Cpsavayd1DJ9GC/bp1985nvfQkYpp6ymxcyg4CKFr1KgThKcawSvzgm/7TpU5Tt
gspDvNvWo9cpGEF5+R7a3+Y5DSPjzS064y2ZFQZ9MC1XqcaK1121GXiIdNEG23jjAzY5WbT2zxvS
yCMqrRd7ObwK6hNwdx9BdLhtldI5r1IkccNo1wzj1Qli57VFG/1xjBVo5joAtMIMYEfjSHOWzkQE
wxe05FjT+G2+B/XbHLlA4xFg89/nq7ufRab4R5j9AKOwTXmFS6djcdd0a1XaWrM+1BrfM6lhYlqc
5wqA3VrVfY6as7MPcONJmkZjJp3XxSq2HlXwJm3T7N+0nBdDanWr9JfWqgt68Eel6O3pqQQc8rA2
wYLE0WrwdoaTR8+Oy2veop1lT7q5I7dLptgYglcpPDU8q4UxP0pt9N3mMardc6GnUbKfmyUKXFfO
TvYWEV/51NIJnTVJfNraDC/5y1NVPnp92bxoEayyvxy8RcdGfZWC5wgFj55s9dbmm8NHHanjPYo+
6msf+PF9rdm/bR0S1ikobzTNeWtzsStrx/WkTT8gWIGM0N4a7elej+LndvSyR76B2SMp9FsPCeIm
NYwybXUnm14avmqt2V5/aZPDrKb4s2794KCVVQbIJ3depHBrooQOhAAY6rSVqgJIl1xMPRwSOKpv
deyXb35SEl7z4ugsbVmUE6uMgZiHeVHup8pXdzz7/lU6mwYerQUqxYYJ/KdUscNKGWaPQRfVb/Vc
vrYECh/Qe63figSRWzNU/L0KHRSvh+HO6cyeC8DOEPjUgUQqSCnNrt/UqY6fmti9yk5pwmdMI3jf
eFdtGsrHyRzv7DrsuZ+D8dGYQ3nzxroDFTQF2UMdlMe8PCrqUB6axqkPmhXMAI/85mQqhvPQJ1A0
4t5PFvuxIz5uXxvDL+DD9/d+2T9YfYBie0hOCl7Cn34Xn6wQwYPEYqVTMAPwSq26jJH9Y3ZzEGz1
Ve0DmBNKCKZb7fVDyxxk3zD7yD38hfRsN4MS3o+RApHU52su2T7wMbDrTTDoqjLcQEx8aLUTnQM+
CAS4VSDpgJT7Xr9TZ7TmWk0xSC7ATnKVczrqX1h3MdiAXjiUhvqYdekVM2rlvupK6LH94F6zHgKc
YXzEzRCz/HNZJ4P2zPrQfZszS7tNZLSJd7QEE41il+VTC2dqp4446aJOTPp2wg3AK/tk1858I1kM
P6j9ixY23vMiwjdBYrCnyoT3GBj3ZhOrJwVjlF0RfZnn+Z2M0CFqtfJU2K1712e4wRAIYHMrpgEF
eNuo7hAt+wrCYsSFru1PpRPi46rr/mOf/+A04Q25FWOH7vOwd0yDzG2haPcZc9XMGtUXI+XMQ5XN
dxaCs0EISCRTsFxMdDh5U3JptKG+1Z1fH7GPHA6N4wT3qVvPB7XVvwYj/gEgprpjMEPRUOfyxQL+
8VLp5ocSR9UlQ63xHplEcCV8U45p47T3ZVEQJdEH+Fuzvw+qqb8HSHDpagQZ2zrZ53V59rLRu+bG
VB1S5g0srcxwZ+Cmta/77mJVCyIw6LSjOdjJCYDwn0g1/bGYiV5MsuR7rla/Bw7X7VFnI4LHc2M3
CnC9pG3vNEp0EoBroSXBir0z+NobNmwb9c8q0Sd4dWZ9NwA0uCpLwMNoXmRGrS3TaqYoPEYdeZA0
RJglT5CMiIZW/dCzP3pbeUxTeL6Io+zT+AX08s/ZNaob+TeVL2FSo7mm3qai0l5NGB4mjz3pXrse
EvA3TrU38jC67/IquAUjM4xM4/2dQnx50q5Ebm9Ynt4yI2Tl9GhSONEHRr1MMBNiqHZV1+fQnv50
TdW9H92k3RMKbENCoSvYAW81cku2cw36EEeIADKNlmNaVtRLpOQrRIB8P8TRjyYrccmOzAvf8j4B
sYK8VX3igv6sUyxiRsLwZB8w5Wgr65nAiL6LQZcd/Lh589wGjpnb4P6mGsU1rBkHY8Xcz0Pf7MuO
mECdP6Npqt73UaTdt0vhmBhWOpAw03wX6oF/NDuQeqGms0JRnI6x12qOQZK4e0BZp6gIfihkHlBi
iFAUIpTxvbeG8kuLrDkf7UuXY2PnuHCa9IAciDpCT/WYHj8EDUCe+YUVSbsn71mV5iO25tkON4CP
NFZD/rxjLRDqwwS5+Gn0CLDXejeRFQ5eEVbh89lWIJR8tQOHb8b3I8jLHbZZzCpYFHaJCofHbAle
z2lwsr1FfbbqfwSunyFQZgBvdPUUEIOZAzz0z+GMVaMOYX7XaVCZ2r8GSIMRsN9j4wHnq22HqLOz
M/NW3SM0XRzVogOh3CkYsGiqgnwkejFB4JNYKN23qZpex9Bu7gk1Zvu5mxBFy9on2MuvRJqbnYWe
/NWbdFCgum9dHdu9KX7v3ZTEd2/WgtOp4u6PxvXuy4hh1mwUhrG0qi4zCktYqH4bAKKeq677hveB
ASfYDo5KmUwPA15F9w7B42IhEAep/pY67h34h4lZ9uhzBYdvI6t2ohsB8KU4PupG5++aAhJFFlcE
KtrAJOtWWpfKrYqdldjtGeh6ASjOswDd8DE4QWa+OTlJKb1Acwvp2LfS6lyiPIV2SOL4XE6tee7r
yvst9d7hMnVq63+f7foA551vqbdAZJTvkdHvcysLbvoY4I9Yqc2Blbp36QGenS1woOBOSEkpPou3
DsK9YxUEPVTzwJzxwRut4Tkd0ChyqCEmkxxbM3jPM8W+24pqKJy1ajPzv9o1FDFsvh4tn7mjN1jg
GN0MoGfleSc/8L196KG+pjH07Vky73Q14FX0TeNurmPSpsw+fqS5fsyDZLqpM/JNCEW9aHHwl7U4
REHVuUe3WB5GVmd8iJdiEc8x81G7V826fRn6dnps42XkpuaVQftSR0x1qzo9l4GjhvvU4TaCCbsq
LeuPrk+ZeVjRlyTV0Tk0i2fLGO3TmEesv5fCdx9mr4OH1mrxseleUqdJbiHLg1vqO9HBKCAAwMaO
7izbfNEDA/aGN/JEYfc4gLgivhcfB6V+mTGoJLDH4qxbBM607CIYMHvJSEMVBpZoWovXFQjMfwql
I1/Uo21aeNhlGCGSWn4JUmPMvJYwC34NDrLnSyJAmfWj7mPriuEWHAnMQD041kEPGmsKhokVp8+x
hEbuEZS+8qAWd405PavhPELt8O3DiCrNflqqyBRM+97kZpmpC9DMCVN4JR3Sk7MGusgzizsQGZdh
gpECXOmxM7sXpcX/KTfj5KBjojnvBTMXLgR+C/zZ0RmmHE7B7D6OqaYxFeyyJ4/U3C1uqi8zcKMP
vDZAGxZ/hEOUfqg5LjFe+8MtfB5uiRI4S6ignnVWOikPlOO52oMUE58wAFaecvClNxrg2KuVUiqA
PX2QAlOdmzc5Da6V71Ed5NcsLhmyx845YNgNPISUAiC4Yt4XKKZFTmHzXth7kyHvYdCg9NYABfBf
G05Jw99DcsR/iAmwXpI5/BIiBYf46GnCWu7gOCME9wVvBED7kGjcXfR/U2Wf9vVP1jXtXTtk53qs
+UyCCkwcLK3VBJJQC4+zrq9O+HuRl8ZXJORR5Bxf9SSwLumgvM4EARZ6q3quzMV4IP6mdsYl9saQ
bP3Bi2fvGkbWY0wqbZ/qyCq1ao7wnwFi3L5zTX2619L4fVRZpYZVgIxiCGV4MWmqfHRtkoa/BxTo
y6oAEWR1d7JJeIPlKu1VOCKdfnaDo70B23WRxlYmFgIm47S24OrztG8ORWp7z7AAnCd1ep9B8D0b
gBHsPGhOVZx8LZkYIF8ZAa0sSaZKdU71jDlfmQHQVJRz0rkh8ycjBf5iHfKgM/ZVWfQX2BHFe2fW
zWWELbKXqp44DXjj2sIvVGkemC7z/7SdfdDL4MdkK9O5iNP5DuGP534G7G26dvIUIOXyFDRaTWYY
KUynd9KjVdvVuYQGbgSwM5QEibmMn7cwNdwBqWAnJMlYBDtnHrMjq+gngzgHo/ghy566ELDYH7n9
jmlZe80WzEy54OpCEBZX03mKFtxobUzqFWBEuCBJpZj06IuiGP4x/qdJ2qV7trx29a0MuK5eC51u
lxUppQA9Gx3ktFZXwcE/TThCXqzwPW5ACvhvYxOkpwA6r90acIuG8Q2hctQN8bxbdTUEIyS4ocxk
weDGDkrei+CG7Oj8FJLk+OfkNsENXJY1H5ms8ktkU95oq4JLdpHNZCaCBAuLf2+oC9C+bqujIFQq
52mBFDKXzW5FD9w6aPB68HeJoi1xBFoDsFhHsiq/O0p+SNQAh9wfZj+AYl4uXLOcUbY2fKKtJep8
FKiiNI5zNmUX6Rk5LVcGWcTg7+Pb5STSSwvVaWc7WXqQX5mgNU0CFuGzxdXvHDTqWRRGHG8PyX24
guH83i33bzQj55KjRi05YCkSuf6yGbNEJqWF8Z1Us6w6h6Wi4z+z/KYc3GeAd8ZF/qT8DJyXw6ga
ECfpq6NXlj/kuHQM4Jgvt3G9w9IoeKncJ+tiLaTRrW0s9e6M1AqeTIA+VuyvPA3QbslQj1M6HlW9
/kPwwFIMwKi7Gn4d8VQkR7JqsDEjqpyUMd5tjpL0XnFeoRp862EuHr0m5I7aSIie2qR5k3tvJ+7T
QNznNNcGw7o1ROjtMXUnvVXcUoflXxui2bbdNLDDOhDqJjjI7ZK7IVslHp/JTjblKbBC3Sev3O28
os9v+Dp6oM9kcykgIvBsKOcKr3fGliGZASIAc8ZqGCPQXzblaAdHCpDIrpHf1s057UFD2dFF/t7Y
NMSom0PcJl/nUb/JlVuvEtTSXWGl00GutVyVpC1Y/7ca4isLBkDuiRwhW9K2Pg5Sl8JIcQxpuhCI
JqKPQ/cqN359NOXSbE+D7KmJfO4qMOwHuRTyI/W+5vq0QaHviaAzy7WqP9vFNgS5y/X6mrnTzwCv
jFPGbICn7k2r8hambXjKZ4jOrT696svQIZ/tLLad8xzMIIGx49up0DlRwm3QE7KSvPh//vAvv0E2
sb2C7K6H+tpzvXuoyeBQ2hv6QYYA+b53yI1fbABZ42sKl3e9uCuc4pe35hdQxecraJDGKyJYk3Nz
MsJcm4+xG35Tukw9bleYQfCmOy6U7m1wUfvnDBPLk/yW3q+eUntWT2g09vO+ycL7dtAVYB7LOLS8
1nKkbP1nm9eVM8IBYXKQJ6GP0xNTGJYuy4Ogj0g7mXCst8dn6WBXMx1MfT8gwXaRJ3jsrOEy5RbL
kuqYOwPGR+4CrvzPv2sX6dUPwQp7uQFcYQGkbM/eHD+4+gJgNAq7XuRtGN6WYVmeJKlubQXRn2VE
svTZOfpONYBZSZ+dQGGMlP5SbG/rL4/ouin758obLl5j7uVJWA/BVuCsfGkbEgQyFrJgb84odF+3
N3x7lqVNqsHyFKp9f2oA6Z1DJzrJPlMedumxHf/5EZS63DXZWo+R+rr5ab9UP7Wtj21Z2fbfQw+2
ciT4U/MawJXbpcBjihSQW2+DcF4+HLoH0TTQWahO+gkfCvL0zAvkjg+2jjGo85TP7YvD3ID14b1O
xGJWCzy2k5ccUMpQd3fWglWdx/IlH9zuZJozU4lGVw9qUBC76RGY2ZHgPQnvYMoXu0hzHupDEJVP
DubF242XvyrV9XXa6tK4PSafDimGtL302A/KwyhFvQzXsqUn0JfMGM6TXH05SQGecQKzwmPX+9Dq
9/KWwGqnVTZ/aR1c47fcQkRJ1i0TrsFHSHW/28KlCLlgXaykV+LgUEPiBd8wJvpH1AN3R8bkKNdY
Crnt8TI9QSiXNfKU/plP+s2LjeykzuNdYpYIlHndRQYZjVG7hbNbop57CItg/QIY7Q9I+dlVTih3
XrYY6duFDWNHw4958J4xi3NXzLKf2G8+nmenXJ6IbTBQNdW5ctz2+/R21A79BPF+u4pl5jCSJstn
JnMz6+Bb0IWEVAIv4DdwyQYzcQ/5UelCbg3KiYEuyqhZx1XHTCZb4HWr8+Q61wlgDvncM/RINIoj
e5/hGLbOrtZVVKQFBTk3XVsHYbjUj7WRGCc5v/wu347Ga6s/zUbenlTTeJG7ut1a2cq77ntsTNFu
LAqU/qGQ/71A2wYORb79Ul8ndixPSxxpWD6A8T9qmZ3Dzm/z4QFBdvMCNK26CWtniLrqxrPwswyz
bL2/cie2MWa7MXyg/0qhZ5qTVx8sCNLIYjgGDicFL4HLCH5AIfBYcsnkzshjHajEHi3gwX6Bb8g/
g7l02Eb07U6uD/Qy3m8XYdsrW9Ll/38q5moj7KWHbaiXHyPVdS6+1WVrbZwjbD+Y0CLMIBNdpbMv
Kh6L0kX+7Drlkk0cNnnV1k3y2n/D6tcPpfzOX2YZ67Fl7u6BBdyTEMQegw+9zF9JjhC6ltdkLpCD
2QeT+Q2tFeLJYZ9ciiYM1aN0Xzf95QsaAQbpgnSdx8mTKjO6rdjapjkj5aChFKkBE1smYfLvbMWK
kpT6L3PZ9deX8wgT52Es0HXr2W6Ap59sslTzHr3egiTUn678ELO+6a6uXmVaJpM62ZJiPfUyLZQq
iSA0rwMIIFtn6bJVZWsrttu4tW1/49OxUf7RIdTBGMaYKQNnBxAgv0hd3jyueMIyftm//vi51Ipd
pAzqL9NIuYXrkzf/EUC0v8rjGqGkC2h6uQdh1yG5IU/Kv2/K0etQBSinubhlevhMBQlgimxLuE+c
ECF4yN5tx7YGlB1SbP2kOvjfB63Or+uvX57kleyxvTPrfGZ9mKXV0/OO/Mk/751srb1k83NdDlrP
+kuvz3/g81GKRmKjtd+1GalZGVe22YMc+29tWxfZu86zZXMr5H5sVdmS4/7zrL8sZ6S3dPz0p/6t
7dNZP/2lYBnwMZqruxBG3/KK4+FMrqKa17WqvPBSEEqBnAmNiMX7Embbiq1tzvAEhX5Hn6o12Fw7
yXArJ9+6/rJHNn0zACFECn59ouVlkfdke1m2l+o/27bD5L2Tfv/W9n89lT/nC7m/iEH7jQcXhzam
tctcWD5cW7GuZLf6L7GKf+v+qW1dTyynXf+CnOdTn/UvDIl3rynDT7Xzwr0MDbIGla3tGy1jyFaV
rW1CtnX+1PapKv38HsGA/rtWI4mQFDZEPl5Ocu9Mb+URXjelVeozoWyW1VmVnXSveNuGd8BU0Ma3
ujIvNHKpy8jPXCggomRllruGjvzAaue9DA9E/5FkbVAG/puutg4atkoMQUaXopwhYSL+dvi34XZ7
FBxZ9G99tsdga/v0uEhV9o5BkxKycGF6DepsHjpHT+e9rH8TAAaEi5LxPWiH6LS+8XJRtmIdVre6
XK7/rMqO7dWVakAg5e/hW+qfziBtc5aAndASXqNtsF8n1ut+uT/bkQ1eJSzesqtFYMRYIiS/rBy3
bnKsFDIx2Kqy9amfDKJb2y//uOz5dMjgVcpxNh5ABT7XUClwDZAeRMoNDSTH8uEqccRr32To8rMk
yy5yZcqkz7PLrDq7JnOsi7zs2x1d3/1fgpm/TBW2rrIltzcqeiJ6a6c1yJU7iJ4YcYRMio5W9jB7
JekY1Fy06VFe0TVOKU/AOOtx85u8yH9HtWo1OGKdTeqkITmY59k1QSIYljikNSnqhmzlbqv7VqCg
fxZau3LRHXZmCwMyBuQt8mHpWnA2df9OONsWCYBIRbtGrqrclzqDyqRXxXsZwzMRPrm+3OC5RXSn
XeOZny6/XNRfbtG6dF2vuqxZZHN9zSOSk7NnTke5yvJnt0J+wFaVC/upbV3VyZ7PZM6tp+ze/iU9
DPW9jbXeDhtDrOKC3P/SFfF4NhACPOowZqlCPUOAtLjiM8leSyd3ZjjI9Cx7PQ+Yp54keDfVwVuk
ZWdtOYea1NlDGdTtTnrNXTZelLk0D2qfAdIbhmLXRLzqUniZa+5tD4CnBqboPk3ckxqFVn5EMgjD
ZVb2R6KSoIYn59roQfMEJ4tcM6KxEM8zB/eiWL1P/fF9QbS/BsjAvsK/qQ+oxo2oclCVtgzBoywh
PVGPqEDEdpW+xp6DsqDZPUwxWggOsIWTTm7/7Fn+/JxWzXf4jpfe1MovY27iqpX63/KSKXmND/zN
D1SQ4lnz3nuz9YdHtJ7Mrh+QcNBa1HGGYRc0df21nsH0siQvP3Q1tfco6gCvipDtUovFFsAklDzn
VoV+k6oeKiSCUYYqwXFjxFg9jsseQkmYCQw4CoSJdm4Ku3ycp6R6lC0psqJw0D3Lc4SFCcJbRRwc
ygr5IX8afjdJnp1bdZHyy9TKwI4EJY7DEgDeuT4rt7iIUb1WIXwaPkaiKgqGhzYrwAR57cB6uCnc
G0gN0msewfYW1a+pn6LnYSkgukTPvpp8Q1ZTuUpTmWHSje4iqlwFwmeGRbbGCZ4b1LCfVTKhz6mi
aftpHANWEOyIbQ9oVWpzLXMsRfGQ3U3D0D1qSec9zUtRZ8D2bJ4t2NX02HaEepbutdLBFW0gO2NO
mM2No44ujP/XlETz41oDzYHyr8Mztx1fRZb3hMpMtK/CdofuqXF0NMs8TFOTo/EGmL4wNPNmO0Cd
gbVqB93Wk3aHFTwyGDiAl15Y3ldQ7e6bpdiqPJ/npCCGOiBtZMNNK/VbPpupsddMQ7tJUUzB/zYW
faXsJw+WuxemBJsRNXjvfQCjrj32vydD/ptBKh1cOHR/3i0TPjPIRNAKRYVKTD//Rbrza5gn+u9T
k4BWQBDnPRgzYNfoYD3NGrlka0qsu8rN+5vex+0lTePikVugQflv1ddmVHi4stR8UI3+vUY16MGN
kqfBrhqor0r9GvckjhzEHo9SlR2kQj+QX8+P9bjrMe7YTUv3WEsx5YvBci3HkcGmyVGg3TJmHH45
2Mq/Oels3smp6sbUHh0vvEAOw6kzQxbtxAenOmy/oA2Sn2E4J+t5a2Nun5quPeYqsjZ7H4vlPsje
MCqcCdoXDWtl27yDaNG8wj3vHwkdX6WG0W77imkdZKhsRKxp6SFtjlF+Pihx31UXPS5cAwFqQ/sh
YrFsKjDo7tFP6+/rgbBymaJ2IjsclCyuyGAmoNm4FLqptGfENrW9VOXyZKm6fKocMGHL9bHHEaBL
tUz04rM9/lz/nTTJ/bNd1HDOluuH6jSIvGzy8KfnmRkHE+UU2ZSiCmYY7ltdnraxRULyl0bZLXs6
yB2H4QngDAi8YNiB68JSoawYlPT6t7oOwktvDwEa72H1rSxPsj8ewvqU6qg2VbPiELBWXNzCiQde
myAK7rulGBJ0T1zDP/+yo+9T7GS+BL4dH6EwxHflmOFhuBSyJW0mq2wsG2wU1WItavAb/I+Ocsja
ezu6GzEH/L8ckroD+ApVO38+Tfs/jJ3XcqzI1m6fiAi8uaUob1S15HVDaElaeO95+n+Q6t7q3bFP
xLkhIMmiSgiTOec3x9cVQG5v46WUiQau/vXrRG/xJVNRqs0pbZc6CtKOutFSAQuR8hwtixzAxFls
Tr4PsTDyB4rX5Zjg+rK7lCGXuz+dxBoOekdefB15ZD4c20RVwrJy8MSYJOlgPRlI8SFLib3/+qjY
FF/cQh3dWYDAvz8qvu0fn8hUfd2VCDT+vWP5VVMZU+x4mwvzJcWeFOXSbKfHdqrSoz1GCE4UyJtd
Rp5RJluxTopQuZfLcDjZav07DxX5fjAL+V4N60vHA/ZCbppKF6CDvP16Df6XVbfq0URa8mRnHIpk
TnlOoRk8RZX0TD1ycCd26mVw9ovYvIp9KIXXKQV1v/Kl51g/JYOiPyh+VDwqyV504Z2T3ctNQ/nl
JazT6dQHSnoelwVwP3Vw9aRm1Wxml2c2arxlU/Sh0JREjm9/ycmAe6lN7JLKpfQpc2o42orWrsSm
1jfDTsM11St1AyK+axpd/wsbK9BFxqiuIwoqn5oeWwSZer3tUl/5hBSs9MzM13cjlpnX0hwfkNB0
r0b5PtuN/WxIdnvIygh0kql2r82MkEK2jPwKRAeWbtj/CSyzfUWypXpzjIu42fgPCuIzGLbtgN6T
tThs1zPWsNQL/91EWeRfO//VphoWqthsPpWDU6/xayshzFnFQyYZ5qFJuwnmdl88qFRM/8L63RU7
JWRsDygwnqnklc+iyfQb8gv2UG7F5ghNYq84U7ISm3Vs69eZLJ3YEkfsBvksw3pTqYg+BtOMLqEw
Qu1Yw4qhLLr2obCZ+Zmge9x5aPHAeoKWXVf+YB3Enr71nbWuDAbXHW4ns8+TB2BM9NTLVb+ixic6
iE0rkk1kClF/FJsmRkT4QKr+SWzO0vRu886/iK2pz648r/OrFqPv8cdgF0aDdEuzVj5HPmXEoY9d
1ZBXV4Q+a7AT/a102sckbuUjYoXhpqott0oMVb5K7JPoINrhIm5Kqc4uokksdChHkUkBQ92pGK4W
uMdmZnAT3WPK0a65fmuaYmN3doVhYb0GY14ezckqjlFHsdwCCy6Pksyi6SobzKw8ebHTAx03o+Yu
VCyswCfjAUJY+ioblbOGm1nuxCY1Okjq1eKp1EeQlFqPlmDppvST78L0Q1WTj7gryy1C8Sp9RUWd
bSnHtzYquY9X09COuS0Z93qYWecyMRBYLN3aSf6aUEvuebUpZ4Z1Cm5ErNnLYlZSf0UEr0G/+3fb
TxexZkjtV9WryvZ/fV5tEcB0ZnxXj3NzGaUKuXRhg75D1aXzJvrKZf9RHwfzqbFG+EC5WpyyUDMh
G1cpirhhfu4r+ya6jlp6qiPNeambXPbsOjbOaelgwFLX0FLgwj5SjvQhAb9ax8XKRjZ0kktuKnuM
3zsFgZih2c2do3fBQTKtZBuloXwPVaV2xeGt+UUuneajI2+EjEiP4TBO2o6YbQl1tzRujglznNvd
Amyp5G6S1QVkXBhVp5Jn6sksQ6/31fhQAyf/a8d3H7G7/GmljgTxMxh/T54DOfbE/hDd40kcLbZs
Gs2KcsLK0vffm2K36ijJuOHWjr57Bop6M/TE2MrmQO32zyEMSz+ayMsPVmhI61QpVGypBmtnoPfd
43XTnBRNtzZmkk3XCR8Xr2/l5pG7UUb6Y1tvjJ1vsHmkP43zYA8JQ9KxMDa3e7Mt9A9qEoFF6jzn
ufq4abPEokglmNd1VdWXWG3rna5VwyGyWwN3X7/ElqCz4GMhVuXBR2WmWoLF8nv/NQ7GxyTSpS8J
peX3F2W5AiquMD6ndHgPJcl6Ucwmg3aszPehCRucIUpwRwm1vc0WqLgs+emxT2NjSzggvbMpBULj
3BjEz3iQmf4cvvIAfqP4UPpUA3yQUScxwmYQngS2/pVBRla7/iHAmqNpf/UdmmU4xc2D0zIn7PpK
uUO30SHPwWGJuivLI7jm+ztV1fCgGq0FaSCnuMUpXXYUa5ZVkwIEgXDuErAu+Nf8UqzBechT50WZ
Yums947DOQDfW4dpfRCbnQZ5Lrfibq/GPWAqhXHZviuRuhWN7TwGFKS71RDK574q/ceonl9VI1Av
YmteFOCWatyJro5iHSPF8K9iK+yDbZuW6S+9UP1HfyaXWBjNfalZ1qO/Hf3Meo15VW7bUW63VjsE
b4W6rYfafCtRZGGZU9W7IRiKF2zuVr0R2b+YR54weSgutS8Bzw8o3uj6UHG/25YdUUHGGWfdpZJl
3AI7mriJAK9pkfYl7A4NYGqhFXSPPx0arda8yuyMzYCl4KVbFlwYk9fgjeyJTbGDhG1xaWbctrCs
PiJ24puDrkLdgOGoS+yuuGjLwgTFe7Ql7Zxb1fyLKMBLV0bT2xQtQo+Weg44UCD3UvUlnofpbawj
YzUu7dHS/t/9bZBLP/192+c4yNNWTWADfPv7+D/t/6/j/3d/8b1qNVC57ehrPTfi1cCE/VYOU31T
LV3dmksbuIz6JnbkTH6/20QXQJHNrVza/vVZ3pzgrCRnG6u8E8XCWKotnaqRN1wZ2V9tMvbRTq5v
frqJnWPsOG5dU28QlHdS1hoUTFLzNSr1EKwt7nWvh2PjZaNS3InFqPP/Kvon1VWaaq2GiXwKKgrx
eEiJDQjt8qldFmLT1CSK7r+3s8rrma7Bevx7r2j/2RSfEG2w7Y55hKDtp+n7SD/bKQ+9ebTvSk7X
e4/9B0Qy5zWhnomLqsz3jk8tqTpavyazd941AHREC53hzrBtDEcTeCtFKkdkX6kmpvB435TSRlOd
+Rkiw7DtOKoAnj5RlrUX3xFmyPn6qjXOOGE7F79TSHQtx8a84k7lrD2iGzFwHdC0jdq040GtQ5jd
i+GOcNT5NtcxwoLiXCZfYodY9LC61zYiKyrRe2uvp3oJXKf1b5mVSDcA0Z2n7hxsxJJ5humiwY4B
Qm7pLkMQ6mLisd5KVdZvmfyBxdf+VHr7BmJkeI5inOCTru3voqZXdnLcZnt/TPVLGKh4Ykjl/JSG
6R9Eh9kfPhxiB3+QdB06Fta/N/xkttrYBZeqaJpbsSw0meFhWIBLXDpo6lKK1CDZMNryoqTUxYNM
lteDU3QX0V90w+BpjWnkhAEacJpk8WRHMo+XbJ/cAmAd+Ko16RXoEAYRBsZoWiePG3zQ6osRdMm2
orTmnGQUVWijPp8sG2Ux1fHm0cqGaF+AMj46emTsCXsUB2eah0NWjeNekqPymGkFxj5+H52Sxgfx
NFj2KSknvF5rgiRRl/ibuG1lHBjkemM7xUihK9BlAFD9lfxEuU5jq7v50J7gBqMd5ImDGqjq+/u5
w+oHc+fxITLAI3e623chQamgkB8bctCrcJS1p9G2YXnDPX3Ge6Z3q2gazz4+VCCo89SrpjCChAU/
jncTBR9+Ov9OGnvt40f2Qva6gWsTLbX2c3SPlvRPZMrzbynRfhP4pbzcCAiUB7a6yVpezv6gb/vl
CHaMfwc6sBKLh5EJlTkB6URi8rtAl6h2+ruD1oApYDYcYaOO1xoj9YXGPwNdq8+OMXWgkLkDmBmV
u6xRAMkA7xsvMbQWBuXjLtel6MGXHOtiKVTTCiP4UO8puTP8Ydenw/Sim8ydFCV4sAvuFGXKC7AB
8vgSIQBcB+XQ78Sn1DjZ19qgHHJLGTxiicWBiqCYqeqiDDYcDDn81v1u0ieAiKKLWPtHo7nsEY3/
3vPTfcwEn5Av+DmOaKsqmzo0EnirDMfAi1G2WDm2UvfUYWB5GH05A1/BKcngbRO3HKj0WDYh2jnr
qS3wuVw2VX2iaEk3ir3Y9NNacalOjF1MHiiSMy0mBctCzUP8nkp9Ko+jk1Q4WLAmFj99xJpow2mc
3o2KRGnIUWP9f3xuBhhVUqD+X8cWm//4agsfgT0jIfcfbT8fEd8/RuV8yNKXZgrDB565vlvElrFX
fWor+ly7lx3L32pDKK3mnH+z5RTx1ayKndgSH9I1577tMudsGNIOdNF8cbqGksI2b5/70apcbbCC
9zaQHigocj51RdnkNo8DOOCrQMnViA5Aebss/kMw4w46SPy7iuqY107Tvix296vE6Mozce6jDMT9
TKFAdc6VKtyAM53dRJer888OsZcB1l/9dCx5itZayd0TEhmcm5cjiI+Ijj+bvTlarjXU5Cz/8yX/
OrQ0JtQLqf5TikYVYObyJT8HEJvpIO9IfsUHzx4k69SNAQZEWIfi+CL1ISUkqnXVITleU3N5+ioF
CgM9tL/bqPTFUim1dxahgrMlY1wSy6D+vzeXNpy6h3O0LEQbEkxljS8aWZBl788O0U+0VbWcbfQB
VwCx2Zpavo7AwnhdPBHer+rfEYULTiHXr0owUf7Wl9OTVTJpr6fGv8/nvPeQivU3tYuhYVpjdmdr
QFViIG7nyeiHXYGqFoJjhGYf26q9kTowQZan+GDJ0SVP5WqTMde9yrB2iRgQvU6NWiKwXmSP/Lpw
Rczbfk5MCCjGrOtveIq++E1qfpSGf5AJZAaQcKhrSuqEofRjUbYm+D6CDCQ0uj/j5Jz8PC8+tCZ+
l3Si1DwtEdCjGjKMHjcsHdSCAdIzm7Ph0a+HBqY5Ewixd7TC8hhmlAKKvTkWnie/nxtX7I3TMMPz
Eqac2Du1ZnqpJf0tWY5ExiO/S+vqXuyLdZuYE6AlxuTRXdnK0iXGSYj1wJijO7EmFnIWvM6qXO1/
msQabqihF+Pj8/2pn72ylVnbmESUK9qsJgQ3aTfUnQIHXf30+/keecjOjV6YB39W6TvHuFJRiXQ/
Jk5JisgneaKkytGxO+UoU0dFzXqkbNMZVIzYIRajDTVoJS19akmaqs3PZxRf+ijnErLdfw7zjy6G
FVNDJg7+c7Qem45Vb02l931csdtPY77iHz1nU5JW2GHpnmY6FIIth5eGmhJBKlj/8UGx4/srxQ8M
M9nfOLr+9N2miV/w8+WTk3AJ+lYn75uw9f7n3/TT+6/jKp9ZALfh+zcsZ0Gs/ePHLj/u+zeJPd9f
2pXZXQzYlVLxrdHa8rFYuokOvl4T5hGrYo9YTOL0i1Xd7kA3DL8dMkJnqRs2jDawUxubc5NE1arG
wCKIKDULmvzdKJoJhh6axl7em6E/by2n+0KWO3kpYEU5+ujVBOtI3cSPwoEP5gzdPkzbzzrznQ1j
pqMNwjSq1MhTzGlB2TofpoRFdty5Us2DHNCsDg7fdogxNrhb2XXyxDxzRxHeo970jttz28H1mB5q
v0Jc3D0qwcjBKPODiJ1cerk5WTH1lxWqJwI665ToVqGr72ExnCSynlOBJeIEgqFcEn6FRNIhod53
Rx0x01QnOUaScqvbRLrKMVPeEj+ja+UfdcYi2MstTcPYUyaVJufvNgUTF3cuhmz/86mASJ6X1SCX
8E2VrmIHNWjv7UzFVdX2lHLO901136T6cB0YCLVWDQs9Z0o+zEhGgJfF/JDgUSoxWcEhB9uDqrMg
O7SjO1JqqjvoDY300isjDmDLYkr9Wz1Qx58VRysYDFT/LAqixStqzMaNWsAaE205BIbtjMsaAdO/
27qZgQRIU3Vb4aJX2IZ/ly0LcBROaVXX1gTXlLZwcUbGMNd5WUSpVu7syZpcsckTRLvG0CgoGGq+
m37aG1N/joxWO4gmW6pUuGTjjF1oU6xFm1hoqq+SJoLZKLr8YwfEPG1qvr9YNBtqQX53KvK9+GLR
5oeDazqt5rVTTcZ6+ZFiZ5TI+dEwARAuTQZh9YtlSd4QhPGtKNcFBcHXVlGiGznzP2NU+ftB0c6A
yNPTiFnVVSzsGdY/WCtj89OWTn2OiRtk/kSWYomSRl/D87o7JEZiXAn2G9+f7SJzPRc+7kdh2+Ci
ZTNp81M8hmajtLff2zgkVZu6SPUVOl/2h6WhHpfBc9zYd7PD6KCfK3JFVadfHSeR7ozoGCwbWhT/
tRiN+rUjanmY9HSZFlLvg/sfwoyffmMC5SidefSKA1lyYeJdEV0xvOsuZTF531fUXEYBWuPWhYrc
3BV1Ftx0gmQ3NS7uSz8Yj6KbWDAkU11sgcqd2BR9FSjrnlGhHBefEm1UVKSUJCRn5nDjypED55rm
mnOFyz0fNK17C/waSsjSrlpZj5NU7PqxTeW/6AYBc0/mPjyLHoz8rnKkaMdo5vorpqjdSYFjXikW
ta44iFVrJbTxMhhn6yp2KC1wT7kkOSM2xQ6AKfqlShkw4rwhQY4NW1LJmrbqI56/SW+cfvqGxE4x
M2usbapW8caeUEyAswxvJdUQHvYsyVqzIKOtrLbyN5qjQQ6H33ID9Rzd9LahNlRLiB+MxENtLcVU
aPEyEQvGLjNuWbh5qvPIaKMMsMOTMAvxF1KfD3j4r7VlE77ec97i5Ye3hoP+brFW8TGHPog17Joz
8teHdqkS6hYJo1gTi0EIJZcFk1qEk6IRdG23dVQy3mMM8KWYHsJv4dWi85YZdtcvsjoTZmmZxS6F
Dz8LxsiUOojtTFQ99Hr2rC+FR91SSVMvPwFvIiqPTFF/ZFSA3aBBEhSAu3sQC7VqxxmDo3rhb/xn
VU2djyhRYWA0OdhHsbvvZypExWoMdgbkfxKT5gCcT9IOyt73GbMnLEgSOCOxbZJCFGfxezewl+MS
ldnCPsHugAozyhf0tTRpEiV23dfU6Z8+tIi0qLYj9l+eodwH+Doeiq5/sTitxwg7sE2r6G/hpDvr
cVHVJhymcI48cbK1+Ht/zrZYE/8BcljhWg84VxIuaUe5U706CfRdi1HbwdSKcm8ySUiquHYludsO
uvmY8lcbxkiFPkUdMv9hLgGlZkxuA6SfJcOLa4qYl6K0fFFcW8s/S6xlQBvWFVgQ3ru9cmggWwSV
SaJLKyHxJel4+seJoUSZ82Y6DQhFS1lJUuYT7yfgVoXGh56F0lozTsVQj4cmNIfvhaZH48FXlzOX
TW+ZolYHSn6rg5NXQMfFam47vbIWq8J6VayJRWL5FWonBxrGop0vFjuWUqso0GHQ8T8vrNKx8n2U
AQJYakSXP1MsxB/8s9llGmQZBd9Mf6lhmheNojgdhag5FavtTMArz6zJ+/nPiOv0Z1OsOcqAvRUF
vDy8CziBLLRF9vezMDo93Ha6cUwW7b24DsQiWjYHUhybOWpOoqn0DcwdApvRiLA16IWjgSn1/H/7
oviVKk2N+6iWUwO2VI19r1qdOuwTIF8UyXNOFz5EpWNjIBZiM46gECuR9KdmSDkcMYZs3bmxelxR
pHg8Wnbhadh0tcU4uUGGtW6IP7Un2xWzGFX2t8R+Pp10fFDKBazLeATf2ALDOUrpJ1LnazXrqRtN
zllRhS6MMhKlcxmeTLQw58DvVuTbG3eYskum8IrIncrwHCirR7lqVzwySlLoRBbLqtuDG1imtrN8
o/pe3c0DDkKmjSet9dzWbb7RScKgYu96vFiaYBO1GFHquSv1GfkRZIIeL1weGvGdrirmalImae1L
LbYwvbqB/Q+ebn7U9HSflyXxOyyJokZ/rYYKz8Ip3YBfitYGhX5F253CoJZdXo5UJodF4TUUZITd
CfArepKYlK4kk3oNYoIq1FKtgLJFm6FaPKJbDRUuIQqS06u5VAf8je3GK0FUNDaxxn7801icGLt3
sErh83PvnIIpiVcRBlt+HstwTbEojRTC1b0M+FaLoeNjmln1f2KfimwZJdVqnA1768O6kcp216oh
JwEOXaSbnGk9pFa8GXR0McOTYy+hS4wgGY81nxav7uXZoiiwYyxznydbTZooBJbQ+3eDtGVEMa/I
P74xeA7X9kT9fimZCWwiZDr2zNhTpzbHBo+GfJM/PMidaZfYtxEE0o6Mp3xCTIt7ho0Dg5zzjy6p
0qVmvgsABtuBLeO11ekwp6h6CqU/rY+3TD2elytIjc32nIbzl8HOVd7woqyYZEuWfynU7qPKoCOp
3KIrZegxa5oG8o2hhWOOHOseAdFTkTQ44JrUiVHB7aWEEzSdovA5kdOV2S5IEVjL7qi2zz7vCw/K
q4svM/6gGSkcm+8yKyeCCTH3K1Q5E0Qv49xV0iYLGv82QVyfK/t3meKqF8jB+9RLm9ZmIjgovbcM
AHtTC49o5TaGE35KcFjdYsSbWBnnF6ciYEEAUpG+LCwS4Rpp0V5TiOQ5sXyDuGCvtCn1/LB/mBR7
gxEu8pEQKZaky2RbmSFJyUdSKd1mrsbOm8K03Ej2UyjluWvEmb+u05z4TJ9vDFMqTnPIAYeWyGCk
KHfBGLegKad9J78z8w9XzmT1666+bxKsWmv8uojnr02nfFXaHjwLgCRbw/S47Z9Q5GrAjuJwhYtn
5jIaVFYz/FXXwTDVbacxc2Mr3Bm6JLs9yC4z1p8AiVU6IkkwXynjo0r28hj3FRtiqKx0O0ULDPZN
z4HTv/tBVQN1Kj7j+WVWE+BrafiBODfzGvURC8XHHr0kWRdoqcPRAZm65DbasbM9Ym3j1FmEzBAB
m776h/ANCBPzNR6MSzGStE+dk67SLVOGsyYz+ueZHq97XIfbsjn5c4eBbD5tsec1cZfNw930G+ds
4tUPSd69KR2G8nI7XfWYkX83L7jegkAg1ugk+nSe0DmQyQ7NMGDDgGtiVRcdQLD4veckuXWJKbCk
SftyZJAV6kq1arece9lLLQL+WAoctXJTZ4Z/w9uwXZPaiVdjZT2aY+ZpeceDQAJDm6YveNynnuKQ
8G7qNnKbJntGL0qRY8scekwi/JJQb5o1RsKLTyzK6HHdSOkTMP8b6DTbbZ57EwJdFSXU3Q97O1I/
Cyn5zCL1o6k0zAJryPwycygi3Nt86KaNnZEsiBS07HaKjiicgheFKOiYAfsbpuJejqtLtQSq8mlJ
xH5pjYX1wsAPDpHKNr3uwr2r16NkLuXO5V0fxm5UmERLFqFuFYz7QuGlkKERMoH3wXrhqWkGq1jZ
11l0ZyHEcMu0uGRJ8SfTrH1Vme9NxMRr1K+hnWaeLqc7hCrEg/wWv5bBp67eHg4tbmYBqGqvQoG+
7rQYIs/QJ54p4UavSu3kSkY+er4mfdiQjUK/R4geaWsdUym1tcztNNYP2LyRhs70LVGArTETyQzz
x3yUNzqu3hs7NNEPo1mJDC4zqXhx5CI+9KsgtBeG2K9eC6GNp0/T3KYe/JmHsJ4/itF8Vovp1psr
NTOrjRmM5xk0Z2JCnmvwn1RM81yAsbaLBs5goZJR05t94vvItM3tEEmeHeF1/zpF5ZsTpA9m2Z1G
E02jPDyFbbpr0OAkI9dE3DYbkGygafpTCDgQQRtgtDo1vKRkBi7VnlZzf0KVN9Jd1RQDQdwJZhx8
aKABeFcExtvUjm94U2eulUqPjQ3Ipo3U1yZLPgZwelo1vlJf9oVsF12stp37aN/p2cNEGfkqlYtf
ZQe8PILD1Ccoqjkf9zomYtuCNACaP43YUTNvSUACU2v2Qdfd8DTCQ9AmPj601lejN6ApeMPisY3V
e66D/AWg7Er6gOWlnINtSk9qm98S0DyuMg/GWnec7Wg6+9esAdAHbWhfjEYLbz9BLD8hjwjx0cSN
/YgpRnGhbhgJnwU2XeWOLH0iO0SFW+NDztpTIg8vHT+Kqd9zhAgD0mf65NTSkSffPeKy0u06i1Mf
XBSc6QtD3bbxsBsLf9PsmiHfNJwWHhLM/Mkdji65vYjx/wAK2CovEVGqXYufmtxgLDY6p6SA9dlp
CfmUfDNE3L2D7X+lKRbKCfq0fKyfza49qU577ex0hZ/DrWyDNyNj3kgJGdYNQ/pqUVMPn7ToV6Rm
cHnQsf6cuTbICICNzxk21MrAiGZc25qMwLjb6swz9g6z5SK7YD1aMw6IZGJV3C7ds9kSVJ5Te3Th
8Nyl8di4lQURUNYRHGlZ8FCY6VfZjrWbtengVU6HYyRFh3Uo73vZ+WVpDCKnEHJ2HvRHrWGUXXb+
W9dy382dujGBeVtNf9aI3kFOSTwQd6aUkg2tfFCiaKdA7j7DIEToFBBC04gd1r3GSbY4jViezDzQ
lczrVMuh4N+23T4eMi+7bzIYUX0iyRtVg9nQ1NEvDOBbH7Y9LzhGkjfnUx677qQAImM2Zuxsv32Q
9AnsptO96S2k8UmK0L10b3XjbIIepGgT4VHsJI6XEiKoSXCkCOO9XJa4eRiEVXq8qgIiAp0sZ0Ss
k1029/Yek8lnKwLewxu868tPpWVsPA3cngV8nTg66VKBw9wAQzHmcqmiXwqPH4/qJFRN+PfMUXUK
ouIPJqOhqysdaSXt0W9sjEry3wrkOnuuqZJQcATzIxt/zvzcBdXRZLAYtPmld0ga4i8C6upMAdET
Y+0nm6TFyggWrwh1/JgMZgCJ3Y8X2+FVY05eYneLwyBvcxMDqbiBo1o9J2rF3TGszHqW74w+GxmM
p4mr24zBzBTdRhD96Ylnt0ejWAhZxgjvbRwejWJYK6oxMrDCNCOyYDuY3VUaxnIfSclVCxiQ40mb
q0a+1YhMVdU8MKAN+y1F2lpjZh4BoUczDH7Dt4KdmqDZC5WKO4CLRvpD0O89KpK9b2ojzsAt2cpL
VoIxA3Gvuylq291sBLXXQMR0hngVz8a57hy0qd2XIR2wWj5FGLPmBKEBPqK9S8o1pYzXuNf1jZxX
r0AWDl0+Q3wuFkTzW6VjXD06CsX6RfhY6hYjITRQNkECt5IDxp1FBGYSCXpubxEtGVhDWsMqNinu
MSeqQoz3uAMB2Q8Tnu2mutG16UGVzVMVcweGnOFEx1SCrOSXYfm9l7YQh7N1qJjbyBzf5vGAcuYx
RZHq4gtSrTOF84SV+IVKDGQjM/N1k1qldlpC8MazBJlv0batoIe8qM1RUjYmhkeuY0j3eqFvegC3
y0OqcOGgUgo1IaDeLnQ53D8SHmySdgQd+NqH2m/VlKaNr/bAkikhhWjI9DRNwdsxIjQcrv5ConaA
gQm2iSH1K4zx2yiEkZRofzSzzV1zJNxvQE3iuUkI0QAvqMq3yJZVqHKWl+By6koOV4llqO8EXL7w
UC6PfULWWiVxP2FVlKjKL4B9mYdUhgJKTfHkpDCWD6wjYsSeqpLYt5OtbsClVcZxZym9zTggLleg
5hroKe1LrFTgqNujFHG1FbXuNmn5GKc55UjmATCmNxeMn4fWwdWXIIVrpuF2wHEcaud8MZGwl/rn
pDgfZTbHHkK2ksu0u1n58Go1wwck0d08TStTVd6KMTKgJQ8geim+8MfagE8y5CvyIHKp3/eJdesa
m7KMODv3dkcCpZJJZDuvsdHiaJ9pD377q9NlUN0wRHEQw3FHtnxvDPNzaugnXTG5dYMWPyfyGLVs
3ZXMOvoiH7wwkq8YjjyqPa6YTpdvgnD6FfpGjxbQupFQwcAl9mE2zy+288s2JUQi6sLiy9px1bYx
A2wGmODrAi9WC2+CYovNudvXHfmGcCuV+TlPH8HmOSQ7/R3X5KouQ209xgozsV6hqxrla0k1tZV9
aAKAnQT90C7gDe50aE5yaz1U8ouUpqRaOnXrjzD3Rh8zvBQMWmV1q6BvP8IK6b2h7RlfNHnKAGOw
XINRJbOv4U5O9oykDajDKS5VkbNSit7ka/BDSB1p5aPNzStNWdl2/DlZ4UtInnKaumwl9bABY0ed
9tb0XOhRuvbVbaqTkM6pQ6UGNVib+MAUeveS5MESoWbm78f81xyzXvFCIFdSK0Ra8auTtjFFpJOZ
PI4jb28DV+9NOTDk6M2WNGFDejjEJNqxHBjKn6WPR0YSlpc2CDcaRiIbZxqPZaL+TiUKdsMY8vvC
G6raDxRJjyTEi42ERsWtuOPXjmQxN3S4lYahueTTxoECPE2E29FzVZ6fBNDZCsoCKyoRUrJacUPt
X+oTC4miz8JPT7IlATWPS5yFfIPUU9TsQgAbLqIly60L9XPQwE6lj4pp5dugUN4sRdpZ80j8xEHN
o5WfRQHqFF73J7yZd0bUw6ZSw8sMchiyb5KscIOFQjDf1SEWrteRtym3IgWH+TuSGKTf/R/8LS++
g8VyxDNKweg8660nRxmPUw2MBM4cXvJafdfX+nvOPwskyi1KHHUrLZbLYTmdUkOG+h7l3SaKmKfJ
jP3LcnjiHkUGgqh+eRya6zqYtnyOLHgXAL4N99gKPSaKKnk4YG2fKCT13aHyUQ99OuNzZWvPxLYf
rKxjtIkw1ZhRnGFdTenEMU0cpqk8onyNAS/3JiJbYr1VjbzmVTbVt0pBS5WhmSBg+6vg5Ln5oN2k
NCFkqGsvPXlLJRh6D/efhafiBKfQ0B+C2dwpKQN0PcCUj6cTIwBIe8xhbRV2a9VpCI0hCROwujph
cCu/ePD6ZH4GKivHsL+lOjM1s6aeJh6wRdHll7DGqGFSC/yghgcApOkGDdc1tvoTaQUK/aT0oqdB
6zEJPA0LuXXS7pX3ILff/4+u81pulFnb9hFRRQ67klCwkrM8s0PZYw+5oclw9P8FnvXOWu9X/w4l
oEEJmu7nTk5bv9YqF2ZqvZJ98aTbYmOG5BQSAYwLOEGy411dcbcg64Ihvq8N9a1trA/F6agrw3Sr
DbLrEpViTMLz35liA8VEd5DtJZX4gNMBQIObzZu1H8E8eXWV8DThVIil9inV7YnCXf2rlMNWOspr
RiTxyomMft0XDLxVCzZDwNXCKKYVhYdU3FRXlpndFUHzIUwkFFE7YUoJ/alqn5zMPBq5Xa91pWVM
JaDfqxhUD4mibMw5n7f1NB8pOFH0SfEryqM9xhV3VRxt1dT6jNyKOlUFCkiSKlGK8U4fy0tqEyha
yexQdkSmtmrpwwp/T7UauqhOQrcV+0kK8Jw08N8CgXGw5fMRjm10dWIBSbg/CUXD38nWohWix6A3
HoMGCUUQ/J6E8qwTJTTYRfSspD/xTBTWpK+VUIWN1euXEe+xjdFov5y2Oehe/FT0IOsoAD+bYP6x
o+znqHW3VKCrJm0B96uC7xz3lzHtz0UCPS8I3xlCvBOsGq2cotta5fizLWddnsqDXMk9GIFTgfe4
DtuOsflcqRx2oHjRxhgpzaqxTgC8TjUh+ulZJFKktTjlGXFKhfWYu70Jgq78mML+pEospD1x1unC
TcfdNUXhrvMekzvR+HEfv8VZZa5/S6v8ZRnZR1CWcC314iHHrbFxcjoXuyJtyWqwxztOovcD8uNh
OaHV1sojOqMnXekgp6P8RWWxH3tsCSOyQZNEpajXio6rEc75ZBobFUwVD64QLYjo1+q6mYaEpMQ4
3U6hc0RB+W6b8mc2TdcOny9gNfvMHXKzU9zalHbjiQIOphvu9CpZO30L4VghLSqZLoiX7nCtnXbS
MnwLewOePxp5lNna1bm7uknt9mQ64KIPDXxwW0zW+VKl4T0ODsUbh3rKymBEx1Uszkb22prphgDV
+ypq3qIOCHy+BKeRiCmIJeo2tLlQ0E9cpizYURF/C5zmQuX2GmCUzywBHVomNZ8UomNm5k9NpP/I
B9tkohcxrEVP5Xq4PJkND0YRPy1UgVClKEPxuNwzG3siVPutbJJfzH6fUYE2B2zzyVSegg26lzer
PFVl8IPhAXyMiCFKQKH+pADkVBphK+1opb6b63tYRpT1ktFgyCBD8iGVU+GUyoW55m3Iqe1OrbMl
L1tsCsvumdMP3jafsKKZzCzdi+osCgWAgBP4bqr8Yt67GtFCmHHg7odJQTeZY1lJSFY4uOFdF/dM
GnFOANtX1mViEVs8WruxzrU7JQPBkigRQCIcJmpupCLP0Hbj6MkD8rh4VY1kMA2akT8qY41pvJPW
u2X1exs29An3ZZ0FGwcJB0b8pc6zqiFs3MkLsgzm9KfhzTVjzLgJsLCdYVxLbzwUDpJ0RE4/berI
mgn/1DFaZc/32U4aA9XWDKj0YWLP1OZ1yqp61zFCr3qeYV1FATJunsgXfm+bbFZ28fSZlP5gap23
c4LfDpmd6zHT3uGR8aypobslqhmSc5z9UFoMVQuDob3da1+BcLlpGGHnQfBhJGa7pkTkbrANMD0D
E2dV8J1suiVX3sX9PGSLlGPkwOELnF+Rp//qaujbI51w0AYHnJgxSKdi1Xj6zUsx/ba25aic5fx2
8YzAGDb0qR7ne899xT8P20NBssQk1t2YnCbVfszLa5mY3SrJ+icRgj5nrnuoSpOSpnNNddTkjvtZ
DRYm/qG8H63sIZmhA0/JKRsO1dFUw35dVwZ3hEcKPKqyO/IxxEaGcgDDbzYMrntua+MgOpNAHYvZ
294IIxOzCZgdqo0jgeaUeKKmhoNDY1j5iVVeq6R7G/I5aHFIul1g5L/7eKrPDU4bIeVt1WKmbIQe
D9jRAB8wDN+L1Ld4dM5e+FuvDTDZijw0lwlnGbuC7jF5yvvXwIhxF3KZo0WhEa6QWK+GBi+HoRjW
rpcwd3asfgWmuktiVbulHr013rHMbimxDDn5UFp8NFuqL3ZnXphjP9tqfqtzN/OVyowhWoRveIwg
YXf1HWomdQ3Rg25wJh06xA5ROaRI1a7nsqff6YjVdf5jfUZbJ4VgSCtNdwSZcpR+NMDCtqprv08o
+fOeUmXQAa5goYLEHcS9bwbmcAq5S67I3HVq2xqKpu5ZyzAEVA0sX7qihFZFwcoqP9NE4v0i+n02
UmfWMss76OahyZt2NYYAU/VE8clx0veWIh9Pm0JZCUgPdVZEhzDp5gG0/sNC4rKiWhlidzJU92qe
A6zo1kcxQ0/BT0mFZa2lCmPX5lRTs4QmW92FSANbBiMPgc1VKQqKna2K7qS7dOjr1nBUSt8TFi7p
I7CHPSfWtJKKXzy1PXgZFwzOCOmuinCpYHi3Gqq0fZBkpm9q4o1mQ/4jdflzaMl11lK3GXDU0HrK
moylykPSSRw/eCJE0gzWso3Vc9Or25wx5Wp0UE7HE4nlpnr1StPYmWortzhEHiaZOCs7FX6kE9gy
hTwcwtCsjz319tSF4J6kw6stIJmqzQuoGf+/mKD+UJEN4jq5ywrK6sxb8alNbKJXui1eDLhISBGf
Ggf8VFYU7UtjUBDF4geZebk/NQYP475+w6LHF9Y8/iyQxk3dwUrpSbO4eBX2ZOwdvYDNbBbjnVnP
mFAFnYb4DTh8Tloxrs3IE0e74ZsRl4XSmwiwawqB3GhMs2zrNc+qfO1oIlhjuSLgcqJ6LZM1kW0C
A6j5lrxmA2+RjtzCRlZZa9M05zwFebLM5NbY/LaB1tj7JE4hMHHbI/N5rWy+sbR4S/REVGJCm24N
SMZ2u5vlWRCL0/yE1edwDIsHlRIKV5RYBfwrfpTW2H3XFdM93lsrxy1BIx2oM6MsB6zHt92yWCdh
tzeZuBMvnBOx2ppiB1hs4BGz9bpzERHeglb2XbXN5jHXA79LxpvRo7rsnO6lDtB6QgOqdoIgGrro
5jrEE42U3yYpQZR1wo/SsNuN47Z3IRgqhUNPxxglHCmb2+Un/s38RGNy36mtQvi0iwKmc4ndEAgT
ZAmfVqdCpxM20pKwKbiSrQC7NW4kVP/l2RwbuptB6AeMSoqJYYXFNWeW2ucQWu+q/rsbpk+sZwi3
wCjckvdTbas44wTUoYN3zLc42tTtrZqhoAAyxL2mRmRC3UPpu0sPxmyT4pNEnV9Hyg+vMl2/1SoC
1+K0OIP8OX42uaTjmWA6wF5rVWOkwzwHcS8jVua1O4x9zDWeGOmGx/YhMYLxzg5UsA2mPqaAkuOE
xbBV8IKHh/zUKJm6rdx7PC4YGKrjazdo+6lWqQoP1UvTgYjYfbPWQ1Gvh97TGChmE58+PEd18yOz
gciM33oX37vM9pkE81TsugGqEdOBdgCAjjyFMfu+Qjd+DckjUQrCrAl32vS18lkV3Q8jJNcrC85p
C7fSbD97l4J+mVCCh1353FAUIO/Nw/dX2BQ/jJcuYHqY4N7gI9B5V2b1WuSMx8EhuiBPkgfFLHHP
t0YuuaksVgVUlI3WMedzZk/8uhRfqtF/NJ3KiMXu9xp9z2423e6L7APuBumVuJ+C9zIz1p3qkW+U
cFVFCeUXK9tFWOBCNtykSrLPVQKdq8C4l7WX3BU117YhNyE/8mosPeiBgOCa9Cw/avr+Urq+AXt2
4w4maRvt+zgWV56wCaNgY2WWyOeqQsADKbdjMgt2G+YdhLZBkJ/KzwSRFVOF5ElXvWAdSUqvUWHF
vKJwkoVFexU2ylzlF7X2/qcS7kFfVaydzEtXA7NNg/jlOLM3i8nUqKoh1nX8K5o67UJvqq/xvLCo
vuUwae+WTXYmiTKi8lCmNt+2niNogmGfQ3+Ek6vTlxKs7ioeLv5VN25KST8clNpz0sYJ14F6q7GX
2Gi67qxDY+/atrUxJ+8WxpGJyo2adlHnvV8FTGTyHh1EsqqGQh7kUD93Tjnt9MSI/a7KLgOUMbBj
0DmjyuSOm4dgY7dN8REewGpB4hjC0cei0semguqwb1R1e+lK9zET/KBiylZ5qVWXxmtKMry3Lg99
t8STpQHewHXsWgUjRX7KjE00fPSthou4AyyftNqrYcMsLOufpcTJBUUXQ6Hc9yrnmoOIbcrJrNcM
Wv0A6WAHxIpnzhy00X8l1bgJ7K4hvvAurdphi/E3zMXg4k3hObSZqzAt26Z6Ga17JaUeo/V3GvkD
DHKGL7pczKMc914zqgfZppRh7PA1G8E/TZ5LIQ7SlTL+HsgPTgJDu8SW0W0akYdbJSMZQWrub8eC
o5k3r0PTBSsTG+S1M6prpx7pn43p0xzcfWUQk538dmwu0CnPfskBba3qNIz9FEKMxBgee6N8qVLI
FA0Xl14/o+M4ehUMnzCI/CCucPFo9ZXjmb9mxQkDcdxJak831oHunHSY1xn4i9+F9sGD8nOHUPFF
m2PGw1IBbS/4ARzzs84QW6IjKii+bofAxdQmyZ49G5xad8gowgvkzi7Ga2eAHlhm8CO6h4FCr7IO
+slvdaj7XXUe2zTbQcs4jF1wJS4E6Qu1iFQboOo4nDMcx1surK9qGs6m2V4ZpWJbHB3TgBZcnQqE
oHqbmi1X9zw6A0e52klkMpytcyonxl5azUEbyEHPhydlnLRzCxdIhwe8LeJ9XjHEbTzjS0+NdiXs
+qYUzUSdK+VhwO+mo8yUkJ4qNzo2YGnU3N51s2lOGmGxSeSOW6VpvE09FWvPjLha4ocMZ4Z1SF9f
VDtslQ5wJnmUp6qOvr/8mdnEiQWDQeK08hVa7Xtqph9NFU1c/fqul/wvZkx4IXnrW3uqf4YGRcgk
meX0CQiaQcaTXrjh2sSijAoDiK3Fz9xV3RbiEz3sXdIkL/z/j85HVVbeJqReQJmWon/tqSulZ1pl
hV9DPTzWuvNVZs3NHesnUIhgrScKPvkOwVkejlIyYDpgajN7BxxVITXYNqFkE3ngrtp8kkz5VVBn
JzCOGKV9aEHvrqWAJzajWaJBns9MLdsQu3PoBhvzh7vRGHcOd5AIi11Oxx3YypvRxr8xNxNUnuWw
K1Robcjfo+pLOPWNnCmq0aK4SnOrBTw56dNxV/b2udnhfiw+9NSFmz74rRtDqVPNklwGdKflHD+j
jBDsAu3T0b8ANF0/mrzzACVtIzSsEaBex1KF0+tFd4M1aaskjs5loZBaaeQnG7VaKmS+a0ZL9aHN
WYwu+nUr7J3WDyFuY6UkgkU+6pwYhzVu/9S8q5iUhig6SXeMEF57sqGH341l8hUVcjadag6GUPje
pHKaNlUchrdMwuYMtLF/1abIO1LZWA812eOuFWv+4IjnqKzujZYgCGyq+Rjxps/hurpUy9F7W2c7
ZSokgcvX8agSXGWkJzz1HqB/Y/o3lCBWAyDGQLgTzKmdbJTS78trM6naUeTdthdKuJEpg7Ky3hdC
Y9xKTTgWMf/eIHw3ms5xTgcURFL4atnchS7B7aFK7AKMI81Tat/LFOTK3Vs2VH7V1QwBmvBe0Rj0
96L4DAH0ZEIYpRcq8UYZ9Xe7kVdTbfa5l41+ozHezZrUph5kIBbKcGQJ+vsmND5K8xga9JrkBDrA
Yb89OA6FaSFz77wvMlLeKX6Z0n0FQdkNxMChaTkaTEqjkGHEEOpXBCvXqFevcd/C9tAOZZjlW43y
gJ3b94PuzVQehqOlJEhxhOtaVvqtHuJnGJYMR/GhspoOoYawL2IyngIjeTTpU7au0+7Satp5pXYX
8CRHLLpuCwAyoin9JKEaSWJnElcrXQ7GBhola27IYKeEF1PnVM3RcsdFtBs7bes0DaMSio0emQWr
UslO5lB9Bkn3mdZgFcm00uRjJtuWmwbJX1C86ZH9GQ/WV9sV+PXrG0PNyh3m9+BlI8YKklm7HX1Q
kgWwL0VF8Uy5GsX0HFnOa+IMe1U3DjJiqKo0+gn7HeQeJhydlgeiVbvt6vRbMxVfqiUPDKwhOs/c
WpInrNp/VALbwPTDNExy2NIDRd0H26ESlzXFbQq8TTVO5i5qtBePHFYpvR9ROzPi4+ik9BApINqR
ApEPJysn97TQKXDn7ouKi1sbFFcMjzqYV92T7KjFNCFi2MKxzwjHCLQLysccIcPKm8aTaL1NPFmk
KNEExORk4JMCzOpuLbd6NKz8varJKlNUB699CGlq9+yZlJcND1mB5T71jcaAzdrQ5YJA45EADdd8
SQnoRG6CvZhlVO9CbTcKLFVJaugQ61dbc8gMxTcwoebelsF+fuSBC9wmkVorMxJo05H6BNJ6kEZ9
sarBXYM1Mu0mtG6lSOM+a+3aF3B6ehfm49Ac9RY0OAROqZRfODkQ9UhtddVXOEjCS9Ud/toevDzL
NOalzoESPH1jrJU816Zdq7WvuUoJDFekWZG+UxB2157NoISBYo9aZYYB8ZOKsZ1Qw5HiAKPfoP4p
XW3bVuapdRz8UEqSIVP6bAwtnIKCZtuc+9JszloRt2cKEBOwXq/soY/0q1oph0Nem+VjYirpI9Pq
+fWyoajRP+JTxGPTDvCCDKJQW1eWWu/+7KahMnQ+sYbyumyCDgAOYZk//p4k6cOEftwdfGuqy0fq
MPIRuthTqWLesWwyiHe9SE/dfzeYW2UEmG75tNHm74kopKPS73XlsLSDbD08DJL4+vmsywJtyT5C
UAlszSdbttV23axh2FnYuPxnWxa7aw1Tn+vSAu+uEbZLQkHbSvurOXR/FsztHlxT9Hf/2m4yNsBK
pwfQ+k97Tdq4WJgncFL98ndzRrTaJYRhtJx02Z4VI9FTkXXPXGRb6jK4T8j0fJYBxKmi7Ju7ZdX2
inTOgJv8eEjaZ68Ks6MuqSWKsG95cjTuAxkI6wz5TbMWznDuVTrf5dCx8up1CFnvsKwmmZfsEDaY
m+8Th0F/IquQotn8tlWG61yqfTdd3sr1yhuoi3le3qmPiWycAjekIEHzvpX5num0sl5WY5Sn597T
X3Kp8DlU9WpIrX5azqNxJKWMSp6WE1kCUp8UXrBd9jaJtR7h9KKqyYqHZWFlstqmFbcWVllRtG7t
Aq+LPq/Xy24YzcUDbxjvKzKY6cXnNnk8RbCuALX+nietx4H5gNhRpNC3TWPEV0rs0bboh+weCH5m
DpTlAxZ1zqYI4+4xxVJzU+Oq8DRW0l4HqG+eGXtV67C3s9eG6hv3ndXfogk/OyeznDcxWGKVKW3x
06zKL0JlkUtW4uZ2Sf5rKAWywcT4FBNE9swtfjcDI4ocTAWEo1h3aknHMan3wcCIZlWdqFZByc1x
oTHtBPoB0cQMdzpaT8UuAgv5Aog4Gs0kP7PKeXBg+H/EffLDFVH1rjInYPRWez90sNtVmmTjNi5D
olE8TT4QJo+vZubQBc2By8u2MC2RVE4Kg59OyodlhxZqDp1EUPrL6rKjiikOJWGmMNzhVN/tynDw
bShmm2W1mU9QOLrrd4OLo94/70HWcwF9GhzN6mURrafKUbeKoeFCPLdZzu+BCe4GaXXfH3XZIeqg
3YkaTGtpspx/UFR4/l0E3l9I+Gwo0vdTlxIXCQR6JS0o37fSSogELaMzt5niN8qQPGFiEK8rzWp+
5ply0a2yD8GIHyY3iH7L3HqH4O3delt3iUBukM32TkZVxZNHRRTG0dF7d8vkteP+z3VwcaN764Pu
zSqwcoksH/UAf9CUTg/CKe0fg60X6zDsp0dPi4utZ+fY7eR1dwe7392R2hxciTWtN4ZM1VcYhQmG
SdG9VNNHMen6xShzjBYMuweaAAts00heuHAAisIivaRMnXYGXgvnNDWzXStxSckEAFee9uM5tYxm
ZwhYBcIE/G9NLT9r7ajvcLYJz5qn2ztuFOeUpggBCjpc7rI7AelkVyLt3xtWEj0wGmFIpzn2rzC7
w1fC/myYh6/qJhwfl6axNSlUZf7TdOjqfzU1kDk/qmR877rGovdt0yfYU8mJ7LNdH+Btitsy5Yxl
GwXPXSfLPvJ74kI3ZaWC+gX9Q67XJCsnweTr8dQ/LAviZZ21gZ3EdlnV5nZahxI3NEprV9K1Edyd
UMvG1Sc86LEcvo+LEorKrh5Ud4DgnxNpfhhVUemH63/flB62N+iUmA26+4IUFTiWPWJgdAkPBq7C
G0g7g79s6ws3eGB0D0cfx00wIdot25ze2PQj9kzLWh8F+QWLsv2ytpwIfZq3T0jPg87MOZaFZVoB
wc3cQ3+3weesgHJt/dD+0w78Y6NjbXddNpWeK7B0q/ZFRYT6kGXNRtV72BUUUJqtkpj8d8RBRj5q
RPSYypRSy9Lrq8NjASLAvJHaZLr+Xq9lhQEfddzvlssqxvmUmubF31MsOworbK42kDqe0y42MH19
1YJR3S+Fe6FkfAguzP/PxtCy1b2iUeJfDlwaLotlBzpU4OD54GkqoY+nnn0I5wmojCrj0lH/uYa5
hNaCa+BPqoY1II9V3OslRhXWhB6naAEcDUd8Cb3wHuIQ4Y0nqacv23PHe8LuQ33y5uGulMhilKil
vSiORYkrlDWSNh2MQvrL9jZiRtS35Q0Ux8GcaCBeNQG6zC0iZ7WoV461w9W0Wl42I8mlYuiwMreU
47KpSlL2LuvfL5etf/d3HsK1LFd+/2v7svqvbZbuaodcpn7vUkMl92o8Rvr4Z6Gq9UPc8l0nE754
HjnWm5YgPlDLtPwJaPdpmaX9rjjitdG05mDahrlztSTyvdzA9QMP+Fez0IDPUHgI3aU/DTV8maos
vpF4SagxHSasDMWvjfHo4rIVjImxgRVO/yeGyyhl/jWWmHq2tf4WWrUKg7RwmbH3yl1/2+tah62o
CnS/Unsj3Ae5YGrdIO1y9fy99LQf5JMrjxhmF0ehYzMYOxOEhKHdyrzMbp0KiDYqmbZVkHD9tIM1
J8j99tZVYXmnySrbqgjEDkUb5q/uOB4oRop3rTcKVE9BcMyjLnkMzPD38naT7vIPyqG4OkXeXYIQ
lGGYD5g/BwxKMK0EbqCwQ3OHneRHgiXpeVkYYmjP0myh11ouFgcKs3QJQfJs6LE5rJY2aDnnl9C0
0cCZxz+r/5xiaZ6X5S3Ps2L/99SZAS3YVLrGbyXSgGGYDvi2eJdlTaQI0JwO2/tlNalgsUBPPfRu
fXEABJtDTQUEdpgarwupVLexA1dNhCl/OBO4dTxk9XuR5TdoHv0vIprPLePRr7qzkWSJkAT7YloV
LjKBlcJEfi5HeyH6lnyAIeOG5iy3z9GJN+iUZ3O5wpE4zOlauYqJlt4tq393pJmSk4MMz7Kj3H2N
X5WOGHEDQ+qTa0fS29YlFN9+sOtDZLR3y9qyWJpYc7tlVc7qIrMPqZc1zkM8qMpBuOi6clTqzNI7
TBR0xFebeN69tKmUQF1nGTXRyrJow2P1F1N65e77EF3L1pUeWtfvxvxPF41kCauynAcEQ5zkn/f4
Pr4P8oori/eooRQch7Lpt+sGHvZjmObiMZinHLFawdX5Z5tbt80mpQQGdQdLOJQr+n2luu5J6kl1
QstyY05sPavIqvAbs+/L2sFSNoFP7nAhnpadFq72G3gg5V4t4Qk2nVHuhAPfNWuM8CUOCscvO8wR
9GRAR4W8k/CcDqnbkNvPUwbLxitC5WsLvhZ8iY4hqVE11nPOuXwIsulpsIxoUyYZAiKYAk9UM/2B
c90blmE9TVVA4dTRmWEismNujqm7YTbJatnrGCCdY+MEJ+B5DEbjOLuUtV1dHBhrQOhV/CGd/K4S
ifVaGaWDpiLEDmTK41upUECYGzj/eyRYak1R3Y0+4It8H2nTY63LsdbvwZaouDsye+4zFEoYeMYP
SRDgG6U1BRBJ5uz60daPCc8I6DB5C6KdFCf6t2Y35qpzMfl9fCdNjYciI/4uVhXneZgti/DjXUlp
uru6DaZxlc8ZDK0zamegzozCJa5b8yYBg/9czovvdk1lFmRbKH+OWPY040hCcm8GRBAibgfj9mEk
to+20UZPpY1nRYzRm7+sLgsamI7dPjKyn1VAGA/9bbBso4FmUg6kAtIfAq81SabtwqMtsurcR33u
p3nWvOpx8mv5qzXjd2z10WfCtUoxfSToYj7GxaroaM7HZA41hSox69fJmOGDPvgyxfcxwsu0le7m
f46RNryUNBNHJFXeUWtG7wjkCb7V6wASMhHhNuXZUJGGzS6x7Pr3SwbBxkZp4202yLwlpMBEx0eq
7qrm2+PyTI76GGLCsLJUl6WYN/xdNFlMADCs1+cJIa3fDiSu1/FgnAqhp35sJcoNkfy15yr8tOLu
3qx744ZuQQCL1/+naZC312XoakbDfenFf5r+66zmpJKxXsiUMuK7XgnjRQ2q8jns/msl7t61zta/
92jef+359zGlV/a7ugogoUyyI1m8VgeesSj+AURV019ephqGAPG8KL0Eh0n3quLbdazSeb62vBR4
0Cpkqv7v1mUdZ/jqbjIoWXujcies8IhkxNxlQMV3oPLK3bId4TvF02Wjlg8uvshza0A/T6yWVq2t
tdZ+aVAvW5eXy0K6FliZ0yarEueMP+2XPaMW/my9KjqO9PP3IbfGPhsozGm5FPeB0MT98opR6GsD
mHr3d/sQhNreNQDul0P/ty1s0z9tG7x7V3gctNgOu+F5WVgYfXId5abvyBzvkqZF+728/NumHoE7
/t1m2W2rFmYtHcEyMTTD8FnB/P0oRKNSn55f6gqMr+XVsqhDnl3Qk6LV322d7o7y/Hc9tad0m+T4
mC0HI3HEqelf56FcCUhT1zbdlQtG9l/nYODkrMU4qPBrSrRa2PV1XnyPkYG4D9VI3MtsdNCIB8bG
G/X8v3fsmw4Dv79bS8NwNiCtxmY5cFlgrSzu6301t1w21D38MJshxw6dRk7SzG0CbjwThiBXyypS
pmJXGzgtLau6iWRUQat5WlZjO97wgNSfS0/X79PcfF429zHerY1JhlwyivFWa0C9TCGcw7JXsdQr
SZrTA0HZ5lMtpu9Te5nZHvukLfFT4iAQj9HHV4j56PyxtAw3wcJSjEtPrtJND0gm+b+f1pw/LcOw
aAuSNNz+ftrllCmfNq8xaJao9HeLE3rO42LbFCG86Nks/dsdffZT/7sq6wglmgeFZtm77JiGjJ59
Wc9U8SPTMrFf1sZcHukqkfhkmu8ljHWRBcbxPd5uw6amnu0PtTNCZYrydYBRwaVgKER0UmABP1TY
Zy2tvw90jAjutHTnXI/43lLq+B6+WcjUon9Iyb84YSB/bJXBvak6bz96A6ojz7uXXfpSz5uFh86m
SoHTmzZ1b0NjJGsK8fFp2dvYCZkYY/oaarCnG5OInaFX3FuFaGwrqmTYLkfpek85sk2Si6dk3uuU
nJa3dJVOPeH0CgI4v1WQJAC5lVB2y+qYjj8mcmfxsKrL5zoM/OUtvQZsTJtIvm67TH81UY2lsXtu
MgPEQ1URFxNkdSYp2zn30gJ7STQ7gBdqPo1jZmI39M/uQYHD8PeQaZpGOlEs9i0erYaF6iTqnsKo
7Z4IWqJ0mEEODUJWsbwhQKYf3/+20NrgpU+M7Ly0J/Wk3hkdQstltZpPOKO487mWY/oqt9Z4ing7
z7B2TTtW10Ggt2cAANW+UrhbVUwyW8MOP6OHNuqKTzKccniC4Zw1YKK2nRoXoX+fvFh2/eEZivhM
Ax36iy3fDN2SfoMz4YlqpH0uJ02SgeQ5PxNFbpam0gXn03vVfZwysuFGNeZJYlX941R63Wp5PxuR
YtbZ8j0ooSoqcmAwpqTWsUZU6Rex7d4gDpyXpk2i/+hcFQ2ibmt8KCo6y3cogl6uHeZR//kOKXOo
7+9Q5Iyplu9QoRp6iYX8gL7bbQOZmttMTac95IB8o2Ps8bKsdlUqNnqk6i9mU//ZO3mh8V+raqrL
PaBRvkXtDE5iKMmrSk76Rh3V6gIZvj9ILa332CbjI6rE2cbBN+9tHLsbFGjzt1sf60yZvhpJN4EJ
eYKgnKMnL6guNfXMosVwoTfEe5/LaIdfVo79XdaXJypzREbNr/612mLyTMyw2ayZB9Bayn5EHUEM
dNDk9iXTDD8YlPgEbOSuM+qu/rJdujpcIITO4mRYhV80PZERYcsRhhcT/OIN7vcJ+oPhmKRqaXO8
nuOoJ9OECzqvySSExVNU4/fOroo0v6o6HAnmHUuTZa/X6cURAAEX/QSACiewbVaF1tmkvnm258Wy
GmW9fZwIl1zWlu1LCy0HPwL0cXCmFgnS9/nYviDjKLLybUTqzXoxYEfp+lJi9P8UhxAmaw2exWKE
7kz1i+39P+rObLltZN3Sr7Kjrht1gMTccWpfkABnarZl+QYhyTLmMTE/fX+ga5enalefy46oUoij
KTKZ+eefa33LSe85To++XF9l9rrThPwIbQO3ef8J2jhrGPKX27Aygl0IOmjrRFlxnw4ccrSK2n/S
B3UNALp7VqE2eWActSvQqSSgdVm8GWtFvm9U7V3YpANIHYKypsJ9NBMyVBLNTk9dVQ9kgOgT1P4p
vGGPgRm7CG+xlQ8nXbTWrbn8MAS6RbO8nZLYWohi3RkJ5hH/H1rLxkibvZgpK77ev5My3qgtW7bL
dZeH9REq/Cnu8u3l4uUGNW7ewNabh693s1FS2bLMrzFvWrdZHchrp1fWX+8AWYbSLJlevz6N1O16
286Y+i4PutzQdfHopVkUYLngiS7XaW0xEnYd5/vLxb4MrE0RV6ghVLJx3NB8dNjSHQcXEcDlopym
yIdUo+4uF+20fNdy3HWDmSq4x6G+kW1nPlZTiIHNvdPGxDhzdAGCP1Q/I8NSt0lTsaW5XHf5EceF
POG5wrbMfdW51DfB3FT7ti+e0AJjPXcD4Wmqk9wNU2HeGOKlo7eAcYa4ij0YMyyvy41lU6Z3qhGr
nsrpkH+57ssNQfWkT0I7Xi6BUjRv3OLlcvfLNbGpqXuK1m+fJ8lKFVVEq/iN3fcYSVv5FOKh+vIc
bC6Qa9fzE+YXZ924nEwnHP1rywQUw3u9/3opCL5cusxVI5SLr7f1313663GXSe6ve14ex5nTcC8G
zqqXCfCve37595bbFuDO3zzOHUPUj+GwD4cpPeNsTM9mGtx1+dTvwLGk56/XX377cl09cmA2oGzg
7l+vLhpm+tXlspz71yxEmE8+wznIzfJ8+e3yQ9YTTBWRdQSI/eeGQFPj8ZvLhh3vSjXMD8lADuWX
p/n6DL1UJl9LFnbf8vyXH5fnoijoV7/967/+/d+v4/8O38qbMpvCsvgXbsWbEp6W/OM3S/vtX9WX
q/ef/vjNRt3oWq7hCF1VMZGamsXtr893cRFyb+1/FWobBclYua9qIkzr4xiM+BWWrVfvNXWrvjPR
db+bMKDx+2WzRl/MHa+FleIUR3rxFCwlc7SU0flSUGMze3Bp/R3SS61diL5ngUFee7nL5YeT1866
aND71islHlwKFUICsk2YpMZVM5v6lx/5rF0ZTK0HzoZ5r6ElGVeo8qutooXd6uv9Ljdw5kaAZhmD
TK5imqJmsasLZzibRT6eL7/pf/223ANySkEZh+40YmtyDoS2b+OuvK1ipLSBMX1zyS3UvRm50+bX
77zp/vjO24ZuWYbjmrpjC91xvn/nY3NCxxfG9qeGGNezJfLyaujU7Ip0i+V33NuS843lmto3J5LJ
kG2MoEOWH39enTQu2MBaBmeFw00vN1QT4M0ob93YbkAocN0YWCZyUrWPcPX953LVNa911nSkz0Tv
a+T61zGn4e9V8T5L2+6djmnqLkXLfbnW6drkrAVYDC8XM41DlVFXgOcvjzHxHvhhJhvM+535Hq1F
tp7tIjtebi3K9JvnH6tvnl/R1f3QNRgtA43U0yBogXXI/kz3+ddvtKv/9EZbmso4tw1Hw/JlGN+/
0Z1TOBSsYfFGR2SAF8P7d3mHw9zlTTVBWWDsg5Z3eY+/3jyUYFFlURy+3C+SHU5hOKKHyJibE20d
/LApAy63po7QzOXK3ln0w5dfg8BYfrXFn/eqTOutr6m76rBy9zCrdL932vm5bVeTpB8+ExCzUXPR
7bvccB7MQLu53J6zy6FjLiqcnIF11YA3XsvemZ8DmT6M9JgfmAN+eMIM+cGd6uoIDddjBrd0Nseb
3rajUzdU58slIIHTzZ/X9zfkPEPg66siWPU65EdkLroXGF/vwkNbo/jyUKEYjTdTn+zKBJVHBDoE
hH083qlB/TCNmkbAW08vyWmXvyVUPti2P3Wm+qRC/98hFrK+XLSm+KrAw3qvO4QExaWZE5jKo//u
WZeHNzoshMvQ+K/vpj95mQ5fy2pq4jBqf7j474cy57//Xh7z132+f8S/z/FrU0pEAr+81/atvHrO
3+SPd/rumfnX/3x13nP7/N0Fv2jjdrrt3prp7k12WfufaXy55//rjf96uzzLw1S9/fHba9lxLMqz
wWkpfvvzpmXaN3Wm+b+WieX5/7xx+QP++G0VN/96eB7i7KfHvD3L9o/fdON31XYdS7WYuEzTWaa2
4e1yi/47mCiLxFidJQX6tPjtXwXws+iP34T4nSVG1VzV1uEm6oL5TuLTWW7Sfud5uBH+mmG5uJJ+
+8/f/ucS9uVD+/slTfthSRO6CXbDMG1XpU3uaLb9/fcdtnwqnBnVe+b2UnsJuA+UvhnMx2e0oRFa
0SRCqx4iP0pRSEKkMZCBgEBMLMtlO9anId0m2nl3//PRdl29Ffdt8/bWnp+r/w9Gistk+X8fKNu3
Jn8upm+HyfKAL6NEM39XddexIUw4juMulcWXQWL+7limJVzLpugwNFPlIX8OEpPHWIbmuC6Fp0Oi
BuPnz0Fi2L+zHpJis5x9aDze/J8MErHUNd/UPaqmCovRZvC6bEawzmv4tu6ZbVJc0fMAxeIY3iUB
K9r0Fuo+perwWc0OLl09Idawm6rz7AKiTTKHdAAye2445t7ruY40TLCjcTPrrNdIogyOeDkcwo+q
upXwLxftGJISi9yndA45ZYeG6rUDMVIKQoZv3vi/KeR03pkf/yBbdYWjmqZpcaS83P5NIWcPMkVg
HkErq+znS++Uqjw4cr7lwVf6AFkNt9YEZQxlvPTcNuhPQVgOMAhTsIl20vtkxu2IbzklMuwf6HpP
18CcT22E2w1Qu7GtNDP24FLaqIAi56SHjXOyoPec6te82tWRVW40KxzOeUxucyDybdQX882v/8xl
lvjhz9Tpr5q67gosGKqufv9ntoasZGVhdhv1Nt80upqeyHWb10rcZztH2ZFqDekkT8S5sdCpa/TQ
jqpigKuhsttF0/iM4NpGl1KWV/XUYYXrJ3VZukBnSusMEB0TfDWYkOwVdx3iNtgXoov9yQFV5MRS
O9qpPm/sRXz/D3/aD/MWQ1Ln7TKEa1gmpeEyd377CVZDNcy9IhMIdvqSHXhRWlv5Ffo/TDa1Zh7t
sbG3I+gn3FjBRA8kB4elkRN5UNDMo6ICnG8YMXGZpUvmnuAzgMn0IZ+i4EodTOAdQmYnV5lOv37p
P065y0u3oZ5aQuWj4Uz7h1q2V0si8iYlYYecL70xa98bSfZ+KEsdIolzrDjAAv0EnceZqvBojiG+
WCREv34ZTAE/DQ5bCNNwhaFqLAM/fKnlOIxtpy5CqqZ2t20GgsmYsvaoDca7pA2LE/iX/BQtv00w
trayqB6juLL5yG1yo24jpXcPxPYBklh+g5oZfPkttOjosC0C9KZ0zUlrYiLbLA6POjnMuC3a5p/+
lL8ZDLZhWbyzpgU8T1/+1G++zrKw7ElUWrrulAohP65qok7vZIZM+nKhEy3XLFfPnE/hI5TTLl7G
yNcflJTmcUpczl4xIG4uUxANKZ+QkGNh4AwoZPoPX8+/GwjM60ynGq/edc0fBkLVtbozpfBjbI4l
cT9gzDW11EMikfoY2yGPhsmnvNHcfR4oxtYyPqscVf96GGjLHPD93K6z6AiNzRVjwLB/mCPGWe2s
TK/zNYA0E1ht+Go6Ken2BUTCrjUQKYVsPSU7FDTl8Y0dYcb9h5fw8zRlAIfRBUsfs5Tx0xdiivNu
JJN5nWaZeYw08h0UvObnmBAveEDBEcrmi5Xo6XZylRBOOxgGfbg1ahqdZEzdj0U0ni0T11ANwVAd
ypRDcLdLz//wOn9+qwzqMRs/ssWKatnLMPxmmBW6RHtXETEfKR0jfDkLaLSF6i+XMdLVp9ruXc9o
O+MU5fdNqUWHX7+Cyzvx/YfFOOGfNjEEW8v+7PtXABcKK5BAuzk3Ow3wz/3Ihicy1PdpltZPVlKI
tQSOjZ5RvpusiKbjpIi9idlBcXLtZMuUBHJkuqugcFF8Eky7MnQR+WoAHtxlliWvwqTka607VTaL
GMA19sKU7cY0N1bllh/sHmd3MFWjf+kn5T2ngeRrPorUQKJvzcaVaIBAxqNM/cs0PFqtPP76bRA/
fxC2Kli9hcZc6gjth6krddSwbMnsXROGBZRuFos5gOxvaatXut2e3SnCJ99l0CekxOauPmjL0Tm9
7SM0j+xg9xrhyXnYb1gEwrNKbEkaj/YeghKUkThyt79+wZT4P3zHbFXXWIXZT7Oz/vH1zpPKIT/L
I1ErLJZtrcZId0V4anRsyk7ifhgwR15iSrOm//zrf3sp4L8fMvzb/JOqwzxv6JfOyjeDdkkgT0CL
lOsh7twtZHKImfib4JHoXf7AS+bLhLT8n77Tf/MnaxQelqtpDFRIHt+PVIhHI102srVg4eprCSQs
cTbwKm0wqjEgVsQ1p6YgzNMARwhSdcLzbBGJk5Ge0UQkdhBzQchKPHuj1FH9IgCSRPY2zT+sxuLn
tcPW+ErTWqKwpVj6Ye1oCxm2Y8X7Q/tBfYF9sAoj6N2is94lepRvSjO6S6GP3CZK260HHU1Qo/Tb
rsdKtlKb0oQQDAYpi+eXyqrT89g1+XWXSoV0o6C9V+dxXo1R9g/v7998qrYwgHKzgKDG+nEqwp4L
NjmwINTkKs3AuIdiFGdnAHO4iQSsLHr5zj/VXD9VDBZxg6wV7jJdC379/jPtwIImUAKAXtQI1lLt
qcOmc0jFeAv4zIsd217nNuRfC5a5k4WpB0rsECBoXtHUI1/eQcusJveTDF8IWmlZXlCT5cEHHfEX
qWsc3RIghhy1WaUBFiOFs5pffxeMn0Yl64tts6FeZlH+gmWj882XgYPFXtH7sVvjKcaLVdhboj7m
56nsYHdE07Ek9ulKTSz3qOR642szwBUT1MREV/Z2UO37ttLKD+j1xZZtc+c1Paky+awejSWRS7hp
e1DanDzsSj2yX7pHsa7e1Y1ieQIrBVBzQ/PrOroWiyRFcXPcqVNq3BRhni4wlFVawZkyE+Sh4Tg4
p2oGTxEV47VidMW6VLV617e2vK7QcV0KW3ok00I1KDkhn9JblOsErQGLPwecavi/fvP0n8YcXxMa
Dpbu0Kz4edOkl6lL2jHxtaGB68RJ4EgEZecepFO42NgLv0xVyeTSeFMl0XRXOsf4hvEU4Lw+NGkQ
+jpU1qyLUWopF+ZV3LFk449pUsc3QAc5KvyFpIJwmWDi9rCvMRN0ZVV59ZC3t2ZXk0+njVtORdH+
lRk7GGwQqz4PiRyfFBptkYPZHfuKg5n3HwaP5v60DbbZZ9N4EWJZhS3jh9HTAwlxEh0iTkwmKMgy
S7spsX8nrRI9mhXVu5mG2n2emwXG03n4gFfpbZCjILg27T01i2tBWqYj14QkTb5VTRNAh2K6Sg0Y
L4kWRr7eIRnvGrRQuTLezE093XQaITuO3ClLWG5k8UMQbgMNpiJPTCmNE5JXgomLF9kMH+TYyes0
ksIbm6HeKiYkpk5gwnZhQfctnpe8tTxXld12nkrtoVU0a9PxkfhYe8go0TVJ+KgAcp2E9wMwLs/S
E+WkR2qJwzbjZNuuwkM9QR0KMvIElGZqr6CE2QjZfW15IGj3dIWEU913XN93OFONKpUrzXKLXd4S
Uz4hNYMr0M37scd6ge54WNcoO5Z9ZU83tXZB24XOfuYwdwM66SUuEvfazFofiU9G8u10yBFP72qN
tdTUwZO1BhHkRvSZ4xNnMzqcksrMXaI+cKkXgj39pZrM8BQAN+trr1UUjS2epl01KjNP0+d4jtLp
w2jsLotkjQYCreSMHJxD0Cs0KTdjMFk+S0iJV27J1EmHl6lNywlOL95d1MLHchq00+XHWFjaKXfV
u4kA+Sde3CGyOvxrOhmRbMc9AivxhC79hrrsg2PZPuO3vBJlYILPRQhmKab7XHFyAHRHd1ZVo9NC
hhJf8eX0w2WV6joUIEZtn3VqzKtYxuuLI2LQmfOBEh047zGPMDZpOFscM0W9mHB9Gi92iX/Zoe+w
mQYDOBwxDjpt5C0gk9EDMpzdzs3rpFXwkafcc9piPpNnC5GJQ2RPd2gMYDqNbvNefYzLOPWVxFW9
CN3Cqhnwb9qhbLdxlddnwpm8WmUDvZLIJdMZCcLMpOCVuUGscNrUTypTSJqMVxeh7zy1EJUVVoBm
OZpchBqWHO3N5JiAfiOsMaY+y/1FhCZ72/IrSXu7sRN1owoE/GRf135gLAf54ZCeEISkm19PfvaX
k49vCimoRprjAFa0HIjFREf9UNEkLOwt6kJnlRh0HCbHuG3GFGpfrGy6OWGn6ETI/6Nom+mxOPcK
7BxDSe76DQ1TBuNcC3BMPpb+wjfMOSPjANARXuXQ7ytIdfUUnKIIvk6k5fMmLrKbapFLmRZf2sEh
JwSc3+0801cze3fDB+/Cqwj3vVaQ2WHAoa68vtBiX7EUAJFlemS2vgPY7dxJw2EBhpvbOIt7YF8m
yDA1wq5lgOO4nUTriyxo13NPymXu18WMqsuE62apGLkWHCZimCvCPeVR6z70FhN5z3mkH/cuw62a
9XWN4HMwYFVkkKQB774rGgOTUhW9yUrflHIAZ0u3xlNDG22R0n22BvazdkLKab7CCzj5rqsch0o5
FfU7vMHy/rZCxO+XQ1UsotR2PRDa6jkhJOlxzve6KKaVQ6vQy9znUMWeyEbV8nrVMg9qkOKoxe1U
Frg15WB9EEzXvmypWxLbz7Wk2Gf8s4g9xqMxazcjsJ978IPnQdeTWztIFtiMLj1FyEdd7QFOTPil
00bZRLhsujK+KRNbrGOtLFcaNmsAOUq8lVp1gN4yQny5ldYAekAjjyrDAbVFToqpSqidXyTUC2FV
dWyecAHacLkUsLZJPr2M0UgqZI6ZSykSFCWky+n2cwNlkZJE+GOKRnzq54OD0GeVIZTfyMO8JDQL
oVyRVSkgMY8r1u5gRVC28KdCeU2H8RSQEXUdArA9O0R4sKC8SGKRPWVJwcoyvrMIaTvM2rhZZkoZ
0km6RKnWbfHcBmz5JwW8JFQ2dPhBtAdJcN05pBQ45IZ6dBPo/rIhXkkOZQ9Vt58b1djg4mZcR9Ex
jolIspsPaaSTZ6S4nzqrzq/xKkCtzKt0y/jvvIRcwXUnDg2Eli5IHVhP+pubOXf5tPAH0+LYHR1m
Wo4Pp9uy6bVz6PIE6FBucSuR79LXL1FlcjIZDIdZfbPMCTG9IL82S0EwhSNDnFD3xzos0IZ0QQS/
ygXKxCgY0CCnuTeOi0GtMOXGnHNwSRByaXPKnRmTrWbAqo50UpHyonoNlxQpl28yXv+sXxcgXwj0
IGGLbHLlAEFn3XYgC42Op4mzzuWIThnWIdykfKp3bpi0WOByMkpgKMDxJj+JjtYG/xtY3YVTGrRL
TE3BdF43qeG3bT7sYurOJj5KovgQ3CKW73xTRmJXM9XWM8kn0EDvYaCoi6JT97J9LuibgwOytt1I
Ymk6tjieHLLS4dZ6ajWUcN+hIoXoblme+3ItydsgJepTbifaCipCEpW+xjoF28/2e+yam1FEsH4D
cDhWyVJkkr7GNoEwGxVrUE7OPWRjYBsUw35jadhWXfVeL4DqUyMu6UOgyfMo07YK6ObIeA1at0bE
8InDCw34tvpQMyOtM5OqJkVTi9ySwiLWgIAt1sGgbO5TJpgtKegqQQ1PqjZCdE6KF4s/TVTQTOHa
jxQ2Yp3gwoNjJwOfNsVDBN3tmCZwlEnmYoxqqR9Me72MghNaRkyvWHZGXZ82gyphLxpJ5cdGjexY
Jds10NpPLr3rKs8RhWHvwecMMzFFpZ49iHIfR+ETPgx4br1dMszANheq6jWKUqJEgexuZF5Cs9RP
3KEGZj3hCjey9wHI/SSq9A+Nzi8KAzd3+5PqOmhcyva1XWaKchF/h+0+HRuEiOOQehTmODGm6hmA
C0TuauhOcGI/mhKUQjTMH6Poc5Sk9TpNYwCnksCbNAenNknlBgcpFkW1hpfmkl9qj8qT49Y7p6yM
G0Jp6jVM/WwjXHU6NZHYV2JODrSFx1VrJh3rQnwnMe9BKl3YguYHUGr2NZ8v8+BMyFvEOYltph/U
odCI7X4isAx5W1Zm5N/GLlB0AyJXrK+AKUCLoWyYBbhD7E70nfp5HZhKD1biTiFoeJtEdOpnJb1X
24a4ezX7mMfQ0x3OV9gxRQ/0Md5yKuHbUZqnNmh2Ei7Nxu5rAf8PsknZzAynDLBbmJc5zAt4npyg
4uQdKb4ybN+eNYdiFY5wuZxWzB4hPI+9eau74zY38VIZmbEfIlvum7JbSle5Mtxo9OKUkr0x0/ux
zKy1XZM/lgSp8PMufI30Bi5lT5hdaX80AQ87kew90zpR35LwKkRzkKUZ+GFyrZrFtUGl5yF0/mS4
lX4Lf3I3kLmEvjZ+rpahsSCXWNHLldmp5hNY0hW1aLx3te6EABqKrhlesVSSjGCsKipLgJfhh0hr
Ei8rSYGFNAjTARiaNZgn14YX3mum13WQILHWHLJG4mAz1SumqfxOohDD+3WtNhWIOdGcqlx5jJzg
gTbtvuKQjrvZG4jkHkGkxi6F6ZfGDZAQY1i3+P48XR+tVRXTLSl7Y0dAX7znrOkMTjTfQKYvIL5Z
pxSgylZrgCnOpb3VQ/UVaRhiLXb6ow4YKI9t0ilLSJLQFdYN6oY1c8WzVqrXQnNHP+rlNgKgPjfF
c2FM/R6aMNriGjOZBqKkaj0UT34qJQhqrWugXmnsJWf4cUKFx2GPeIQjHP1onsTWqBVImJZ4nbqG
8KLRBb072fZOWEx3RS/eIdCBK8lX6RRnpbuylzGqTmJXduWzUD4TsAYlWxKESS6w7g9K5rDRyqSP
geKO1sZ5Bj21jtp2bRCOsnKXV5l1Zn6rdOzt9FMVC/2JFS/ziz6hjIAmPtgJ3wVokeGCrWnLHHxn
wWM5I/IrfQCYqhCKZxn28WEgF/UF58R9QR9spTpkqmWdDRKvrkM/PJRV9qHQgWOkKulB5TYMN5Qj
IYzQprf2pkjeYkPszEx5DuW7kfiwTaTvJqSXnpwcDWiC4YMKd9YmszbywJs4Biwdsa/r09z0ag4Y
/ShkmldTcmuEuu4TTKzKiCLADu40FTsCVIhpstpdPTKCkclGN6JOH3DcBX6tgcYsTHKwpeOuOmoS
N0rLRas77URjNFS94WsLoNjTk3wXhvU16XDk+zjBiTrtI4FBum/J6qyHwxPxFhqnEtk+bOrOw0ly
hf6AcLmez1RihFRji7qz9XBjP3bGtBsqS0Uu2n7ujPnFTSI8DlSb5oCUbngOcii7YzqkdFQwg8nO
8jt9uCkUxTgpVeSPlX2NJzvnmxbdN526cyqiCfGzeblZ4USpXf2R/uKDmJRV2o0AyJDde5NKCNjs
J3b2hG6K6qrQ2fINyVmnc4T7rzvbMngyl69EJrQrJtMCqjSQm8oMUQOK9qZHDURMi3VXuKFzB2X2
nRGLeg/PfC2EejMkxJF1wKIbMo6OINSpk1Z1Q6E9VPGOSVahG6NPd5qgyT3F6uBN5U3uSHefCDyW
M8b+g21QfQJ/SjTdyye9vVdGUk9iiL1hBpS6MxLXZ/f/lOI+vcZMZXW5SpU5ZzDJrGCVMpnknF9B
t84/d3R6xyzn24HSqb5KZNZ7kbngRzS7vEfruC1blJ43HBcSexMrS5xruxn4f1Sb3LOV+WEwjJdR
gxCVVCtLa441kqhAR/0oh5z6jmlek+3nsF5bavImma1V0jVS4vIa6kHRYTJriF8U6inVhh27khvD
gctfP5hYMFcWYWQZe+tCDYCjTschJzWD4oQK7dnVDLJO3uu9fTthVdH6Yk+jAWR6iyEs03F/w2PT
iYtw1Cbz4L/OuELnq8oUODAKgi2NlGijwrql0olva+qqjmDlgwzaRzYlaQ8YR2ErRVo3qRVI4Q69
7s7HHgJ64Sbs1wBTUdCX2yGSH5uk1hlHk71J9XLNIerDYB4yM9N9PSNlSZeJ8iCL4RhIk1EFS492
ykyED6+0LEkbIFBp14vIG7pUXZPvzusNykdy0ICDiLtIaKci2aoFFhFDaKDY8bC26qeoxIUqNRI4
HCddk6cX7gpN8zrOelijn1B/GOu0o9/Tm9E7EjKERR/HIC7G62q7XCvGGya5F1UlYywif3KlJfq4
LhVUvJA52flAR6zdepFt3eYmxhKVZLnZgKEpi8csDd7xzcgAHqpPse28GB3Zd0J8MHhncyqxKCem
MA2Sd1YY0ItpY1/FzkTpz8lpuYsKY9ha9CTDR/aW8HA+dvP0FMPLAQlCQGrT0McwapKcQf6zMYr3
pMiSADK/z1zjMU/FGYM6XTLRxEykZugb+sFuau08BdDeZ5iJGoQ5veoAR6vsiQtYG6yW13Fss/hl
SsSxWIyes06JkCyI80WVuKJQUAliCMRKAWqAQem95Azf3MREaey7Xn0ICuMArtNdWwuUDrrSZzB3
E+Hp8/tJYKJx8mTrCPeu0hH7a2G+cqLqlLO7O7Dmbgwh6RctydmWElpeQdFnwS1Xe9flhCl7rqXy
pM1B4uet8ZYoup/rjB3muaA0wJhHrza55h7r9dVk1xS+GK84nmLrEbAVIL55DfGZ/CcFot7kxttc
v6ctQlxeZt3raYJOMS/h4iyNL52Pxg7jcQ35rSI/iUInl+qe+L67SbbPeHyW7JN+KIm3CsJ9VY4f
xYKpSJfWXFS6h6JRTinMn5nECvKpa0gdFpGfeqCw4Ws7JAPNvjSsuzoXbOMo9StEkbbjs+vkzUuH
nR0eg0gi5yCqB3KIjZ5W09ZZEd85KUcRobDvcW4RpBlzbj3ZKM3xWtKcZpLJpxTgUzpGj4bRRNu8
zsLN0orxraDAApzNZ6czqnU9pYrHrKmyUzKhoYNf62IHD0ZO27BO+eIF/S3BkMOOOGMb0mBMCryY
WYucOV0RuwBVsCCHsCIPbgEp3Bj9LjLJFQUhPx+DfWwb8qATckhotm/rLI9QRYgVIZZF9sZB4WBy
Y2bxx1q0b0FDtWQE6nU3GAzT6LEZG6o4aVUrztYrwluCwjMz+61MAYXczZwHbqtAkO9KV6NzTGJg
9RhMJdL41q2IsBlgr41Zh52vP0RgysEylvth6rwUFTWlkpaR+Zw367RiGCkFsTYKNOhdN5efs8Ui
HFmWR0QwwXEyWszlxpOR0CacNd7nLHiPGQkQZMdKM6RAxKPsbGgMFAAWhUcNt2sRuBG4l3Ubp2ht
+CZyY+eDu0d7DMtZvo4D0M0qsdhFaNDlOuBAdSxvjGAkDs3WcHzh/Y4V8Ring0reFeiPbsAQYH1y
SIFZ1QMcVJmSqWP0IFCaXNmA4opOiFE+KCNEUgwgleeY4Z2D4f6hrgirRFlr583LZDK3FnGZrAPs
Lr6Uhef2BOeWBEgxq2DySpV9vfSQinY4R3lOPwOgMJZM4q4bhw0q5KI42fSGcicLULzM7IdsoP0J
UJhouuYTbhniG+3go65HW9yIkv2u9akgzWI1cCq06pLwFsPV+2wkXlw1lslsZKGC3aD69Pk/KuR0
a0jxJ2uCrKkwDQTvCaY9d2VGGJF9pIf7Qk0TronFfF8V9bHNMz6djo9Qjx4dDU0LvezT8BEpEttf
swDepZSgJ1Piby1NUmRXYg2ve227QKWl7ewTp3qhZ7Ans5A+io29FuEbi6jiahQfSuo3Nexu3eQN
CSBdxiZny1mHQ7NkUpxEsiRYcsBaQU6d0Q4SGzWj78twixKep6fshE18u1O97B0aWqQirjZartjr
eJgPo2XK9Tzg8IczKjY1ew4O+7aFxoQVjZVCdkpF4RvMzkprvFyn+5eZSr5TJ71ZVVSkfbBgCkPG
fmouAXLdCGBV8e1Cu89cLQQXZBXobroGIAwF39jP7wc7+txaxiP9kW1rio+uGPABYHtdYdBs2aop
MDdNDiyIsM/Cfusgb1/bA8mRQx2RozDQDhUR0mPjjTmVs6yJDw35oLhW2bGSvkAkgynY8tTvu6G8
LQqUPgwP1wV0QiQWDPbCvCMRksaqlPsi6Ld1ZOBHCd7AtJYr2DCA5US4aRQ8gJFoD8UEHzELqXJA
LBBEnmerJh/JWETCC0KcbtfyeUCK4UyEPvo4dneDhiERYtqDrsQF/nwjPJJl7zeVuZzDwuKdsEX3
HMJ4tLBT0iJ0WhCk8lnjORaQfHpMoH5CqPzQFYSZtcSDmRMFzDDBKMZHSTz3IPelQntykPgYG9o8
Chk7xezVU3mnOHa1H+OnpoiiE4R432rhz495wAQxwI7UOO5JFQJNHq36oZuQX2azcWtrA00WdTWX
ZrnPh/ExmINiHTSkNcCZ8ZpR38d6xjVh84E9ZUKUBEepbd28qxt9FQ8R1XrUnudAedEXRGczJEQu
qOQPDUlDIltQruLQbjbFWO4yWy9XMtrRE8flqLfvanZjlTnIg11ydOT2/cYuUiY8odI/qQUEmEfX
cNUD5F43DEuvsun8JR22sRbSvO0G20y1KhZelHCQ4c8c5IOHivhOZTZG6Kp9xFfwiQPsfm3pisno
0K19TCSwOWLL1SfCVjj2UXJ5j/9uzTHyHhLGO9yeZ1dwFpMF+nw1l1iAgfRHm2HQgL0auFA1IGE5
6QDJwCkLkvAlM7R6LbDo7ZxVuiFsDk2itXBUcDXVpBKQcLfKaqM4dSOlHnE0lD9waGEurWEAgdFQ
Z7nV+u5kiafR4Fxs0uZ2VfABbbJivgYnTkfSVV5baoU6RyE856Wzyjt8hhVhw/+Hq/NacpTpouwT
EYFPuBUIeVu+bohyjfeep5+Fvpn4I+ZGUap21QgyT+6zz16rmnxFjOcpezFhsUwWpYRSEQ5DilKC
KiDb3Col3XpqmYNUJ2QFp4ETwgSJOZRjDSNWAWyOvOJYepcSpB6jStesLhy9s1zCfoCrJml4zKkU
4K7AAkn1/gUti5j52pg2skyYaj9nP1LIP1XlLcH/GDegRXKSyFIy3mHyOtKFR5E6iZR6jfvXGlpr
Y5rEYOuNYjvR95TNvwWfgFMpdOMrC6U20iOY9sbIWOewAQP2LAoJOagn4Mqnt5j23BVq4AfurNLH
qjkXtBCUN4X8pfo5MVm24vM4xYyZmNRIORsw/UAiixeMsIbeOpb9PSAEVB6UYtsno7WeCrtEgVVq
WlADj2yTbpIUNREQVbqJTUiVEl6tBSF4QrYoNoIQXclugg0wc4ZHuacmwfzvWJC4q5jWLwcrVmtd
O9XpQk+0x18MTtnTFBiMpbNXNSVAUeyzBEImhvoK+HLqAZa0aUs0mk9yqhVaO1qJ964inKkGIFnb
5pPRih82EZSEHreFUINfe6hfegKHGJ+S9jUtFbS0jK7SH+MUyJLFG9mlrhT6r00d/zaS9KlNAw10
3y88uG3TKDroA81yIfHL6q1Byq6FkZJ9rmJp5uhd5gh/hQHgxyeE2AkmSrjSi3vsKV2QJ14BlNro
9exA6LUzqqO5xjr4ReA2h8rgNJrccUMXwYct9Gdt8nl+p+zcKRhIrdJhQ7+bnEWckju1b5/nuPfC
MLH3rGobKQr/BUN4JzMZGxTTXcTeqgodj+avlojt8YPKGyQmNKsWDJZ8LHM+oFSt8EFgoPXD+Ted
zqLOSE9OO7a+TOlXgQyywizfeJCoB9K/YDmwjWpFXRCw8S0jg65iLW5OLzVAe/SClkVtQ69Wav2l
HTuqTOLOS7bqJWYDTNPf3MTE4Hfm74Qa4ZfxIoZqp7lLrqW2MPZCaZPPZDwBbkTN1ZD72sI4luPo
yXVgH/Ue94dS8aPn41vfVjQQ2yX7ssNZDKiIyYCu8eRerLEK/JLT8pr55Tax4+DZHIO9dpHV3Wj/
iqrk/+E/I+08YRUrPH9Q7n6nv3c+KzMtZZAD437ivjX4vOJJk0kRk2HTDtpZHj+JENYcU5EIHLZ9
t+9JAodzGI5fORajB/rEZvwet9ImUqYf+Cuch9HuS0t/bVXjrPqzuaeRsfN5Gpy4wCKfxPCr4+AY
1Rng5qVUrWcustmyYGSLx2L4Z2ksUoWkNK4/tHcYc6nETFgW929tzfNtYqkcwvA5tDoeDl6dXGmX
PjiAg8HiyCRiktJnVsVshP3J2mK7tEprp8jqwLUbeT2aSJ1WSPphZTh8qjFdicFT9JSwOqPR3Sq2
nkqTXG3DHtahqDsnVtLUjXwsFH0oZHcItLs8Ea49sJ+VIftlNeTy2siaN39DwOdno0jDRo9a6r8E
SCjB82Tz+9kTceGzqyN3OQNnPWVMFk5Z+aolInMIC2ULKKRyVUkCPta3WtsURSWLDQiNhbs0bjgq
QlGuMlgcMTYwPLPcnybYVHuES4V2RUFTX3O1ydetJoNWM7M3FFd9o4oAcdQQyZroTOH4xW+KZrxt
EI1XAwc08Fgw91qaLFK3Imaq9iB0T6tW6i/ClIQ7CcTLjCkMjg0yt3+ufglKOoCSNRsu3G2MKFaF
GNK/GwNrfi8kw5Wl+Nec6R4Y5UC6dJkd0IIWIxO5CoLD8UxAiUNbbme26qHM6FOlbcSPMvTgZboK
7Bkx5GmSkK1iW+FaqeTewS2x50P/YV5xh9WD/P+Yo1AXu2EQL3aGFg4hUBhSLFqnHTDtpfmVbnTl
EKhK96nR/w0MjK3TtOJPmVu1sHfdOBBrH6JaxWB5OM52nGlX6j4boBVPBGpyH6Y0MYApwfhZlUVD
A6eZvCqR9uR1oV1MoTul8R4HCI1fLbmwHAB0NoQjF3PGteOubLAGiA4Ln04IoI4OHNhk1klvetP+
wFA0EAnAFOqd9B5wLMks67WT/IuV+x3uWVBajAYCeaZdVqvgO6uRZN+07OgX2bgdCtEeQ7bbSCqL
LefKQ5TrZ8TEaWVT4Ttc09ksIb9M3c9INzlHwxqmX6VlFWGoM16NI0C2nKNtrWlLL/ukpuTVD3Ka
OdVcvRdz9+rH2sGqo3+Ag9/ENKHFqcWraVfEdxSJ4khV7g4jNJ9qNp4Gn3hjEWJYMiLhkPu7k3vJ
hu3MLdSJ3ehDadAxc6nQl3joIqeFXL8hZaVh/Lp5Q4K+abV6GdHGSY98JcdxdH0WY4ckCQqBkToB
hvMaGdTeWM1Al7D4MR/JvwqPuhDHGF8owhMpuFb7RBYhpRO7OGHB9hrh4+NLtiRn4tS3sZKsIDKz
Z7hIjp+jwr9NhKtENVD42M/7FTOGAt9qh89bV2+07oi0DeHjRPkIbSZMdDcM53djyjgqFdZPn3MY
x9eIA8v+rfrWNZTmrW58BWCv/l6yiqzVljXJJwe4Ik4h5hgdKLc0rS235yAeKwXHQ1IB6L9H6Zvf
ZOWe3Oias78zV89yNmM6j/MXuYdAEVnGUVbMZwgN7xis92WvQiCAz+tCGAtJYjYpP7PxNhXNSa1l
c0vQC3TOdDxl3DJ99dwzrg5PWjc9TO4/GZfTgf+0SvQbIpe59wNABlNAUr/V166vTkC5J6yUVvfX
gtV02ti+qzGqGVTSndJBr8NLuIEtGq0GKXsiqPbPCgDx0CFY1wJqAFRgp2nkilQobjdwW2xh2dYm
THATjAZD8FnMFq3OIADmG7BH7to8Mdfq8MUsZbaWJbxyWJVWdkJ9WkzxR5G0t94vCrfhs/IkH5tZ
AZqKbIzlaBO4WuETQYfGKjSgq7TiMA1M9ZOCdTRJP4283rZN/tJkicupQ2M59g8TMzeODcdhbUXU
HnWBqrP0pFadIuxdmfWv8I9ypKJsidscWA45DoyY3Ukh6HcM5kXPBfAqOZsw0Oc3v6HlpCjVlwmn
gNYp1mYSfRwjwgSbFwoBHOr8o4a/Pa2ObUKbM8h0kpzKp9js12WMzSPjIOBzApCUe+1D3EbrpdIw
KftG2oWWfOw55hFiu+iK0S/z8mA4CoblcJwgDk4pjLNbOXICMsWSQ3DFQY2rR+WoWoMMHbsNabgb
O5Srddea21mmVzJRcOV+9B6XDSdGdCub1EVnECJfp9our8Rnp3A+q5X5y8BJ6Nc/lo1SVSpt7DbJ
dMQeM7qcOpfZVvTsVJpIeZlkL6FxWPU2KAhYT8MyLaFL2Znst4MWFE9xQz/fRnRYtT4BGcglW92M
9pkecVzAvusVdG1jDcB1Wm9ijR+t6PvWaRKcPfx7ZU7yYR9sEh19zWiqV+ho9TqU2M5kJ5nZIAwR
r/qgF+SP/hIk5BZUWPQujFeqwnCdw1dzwsnYjR1YceJIgT1iIkkSEG6GDxddYaVxo77HyUHOQMIA
mFf49c3URxl4hepJDHBxkS9NAdbZ7FDtmuJramOFrg/rWBqHL51JMil7cOLW+s5UENJ6lO+6ybTT
JPGcGSgjZWoxEWY9q9FPkyh3ZShalhag57qK/FmM2obu8V9IXoYjmcN7m/NZ9+ztDedJz8zjr3uW
WZRqQrsDKXVMHyBimjfvvdy9zEOMDeJVrjiEMa2v9OdYSJ48p9G6IGNg3ZUchzv/qPpoZhrdo9rS
t6kNZKcE3BJVjVhBQyLcEnfinHWfmYbhEtoSd1PbfgcDdiRsYdyuv0TXUh63Qj/j7AWSGh/NcNhT
iMvsXy3QtTR6TWL5K7CTbGVIyt+QAJ00BuBOsxX8A2EzMzWJIQ4HL4sY22k8Tb4nxuJ9UuI/ucMV
I1p9FYCC3XRp/Q+tx+zTeyXH+2Sk/tMt9nFbNr3CwqQw2xBfFbqfK7nLPzqR33Sl98weABZpSl6U
pDyO4KvWvfIyW5ZrVhhPzTLdGD2OCiUgdQvTFo8YJ3U1G1Jm79Q/2Z/a92R2zGnd+HqDcKo/RRPr
T1QEbm90r12cvlcJ5QN9g+cygZVQ5czWjMzloseg2FJehKYINkb8oQkAVJaZfIoRS0mEoofG8Cpb
JU0fFm9XFSybWS05DawkJzeUmr8DWaGgE0+xlcIGVdMt2LAfI7/+Fbhvu7jCkWtghYOD+tZrKZbn
NWMw48FvFeJeQhG7vV294WnFoOznxImZUHtzjARqpi32I80tOUYtj8i/MirflQRn9Bx316BHpRcg
SpKqfxqrQXFHre9dfETNKpcaPsfmJo+g8iD+OUJKUtcquj/fFvQfMfTsGkvbyFHDComVzCXR+sPG
6S+n4mjxw5zGKFPxGIuPTlPLTVdOe9kCCTv+WqCBDriMvqtZhw5gF5Urz9o5yDRrPfTCWkmE9jp9
nd3Vqab6m37gCWlo6nxwPaLkSBLlil3ZE9TwzhhWQFFKsm8L026dscNDj+D+rUAeo+MxfQ2yaToz
9koctLbHvjk5sUp9xaAkBt2mv079rZDrdq35cDaZ3/tR2upVTr8jc2wczew7VrwJCwOIxkmhL5UV
eOxiLAMF9u+IELxo6eAhxEUHRfjphllOBngqbTMZfKgx5M6lgW6uba3cBbb6LSltsm9ka77mZi5f
ey28FYryaslWeJzSIX8CcvWMg5mgN0XWcW0O+6yppZ1iM9UWDvFFsQ3YN1iRuLy0ebKs2Vc1iu3o
a5cuHJ4SOYYgMEsfctiSnhtuZmOGdTQndLqYk/UNcARzUh8jlf27N+wPyzdDV47ASUYcarxaodKr
qxBlXPMycv52zGPQxrWZSTEEGqllADmq+2oTyHmOBJ6Zl1HXxCpSboqENgq4IKDRXjWvBR+sVarN
cY6nM5Muya0pAo+G9UGmrXwIiVEnGyumfp3fpArJjCmTgI8cixYEXB362vwnKMvHWHoKi+TYtyH1
uoWqa0XaXjZiTD1CnPJ5AG4XYcEgSeiejrG9uKgBb6Pm91NQ72bRlJjmZvKtDRjDhkGeiqWPl1FM
n2mnnEbV1Dh9zG/kbVakXaO9A7khuEf9rsXslrWvbk1LOhQVCqsWp5rD8OsX3ByeDIxtIA6De4co
XEvDmhsfO2B+rOYiclhAw4Oe/PQ9C3wl0gtJEzprcAyAXIX4DDOzVq84P/01AuFu1pLQIa+Qkniv
WFG7N8q+d2g7XxhSWzTXCC65gcZp8D+MWUkHGLBSzARRtSRupdB15rQ75WN7YkYIv4ueQZm3N0U4
FV5hQCvDxN8k/Um28uTSzdXWGMSt7UqqvkRL9nJde0o7X2qplg/RBLeaOFfObpW/z8pRuH5EX72s
1mAi0YwVyOC4He2n2P8cJ4Z7MiB99U6Ogueqte8aWxL4dht9lbZH3c1bSJq4BYgMy7XsUKrA/vBf
TfF0sXTiCf1m2jDNXe1sCd2sTYy3DPF/lZgFnjsJunplL20H9r7M6tZZGWkvilrhUhF5+C8pPQKe
3pEtM7DctnUYRkq1fgCGbUeBK8eM3Kv4TlZ6JoVA76prPVbqVpEiLxe4SaOhwpdCaUXyESe+EI22
ZKaEfhnGZNvwf8Z53ndTFl6LcEx4LEJz2wHJ48r+WbVyt2qwn/7c3BWavvdOI3jb0lVt/3irscc7
Y4ZV3PAL6aAGMmbvIuCjTsgVKDNfvpIr3ZxKOdwMTalcu+Xlv+9r4lqKjoBhzWKgU+8Nms5ld4yL
mLg+qMBZNYZPRmWHT3YLFDAz1WhTCWFsqaCIJBJL/lMJK47Z/sn2jOWtGGU4lj3qHwuQpPKokZxI
Lv6Jdfv/Bma1ArHI0gNkbxpBx7J7gZFF2RuEDTBgku/MWSvveNBLfWDKDpb9QfKt+ZUh5q9Czf3z
412Kea/3AfgNrey0y0Bl4g8XNnD9HKGVPFsDMZ60Vc3N4xcjPch3sXGCBGNT1NZEnJszMzM6DQve
BCVbMyCFcxKDBiSR4A5JRLnLZXrQiTM+y0qY7vwGPHkIumqT48/ArEpcUf2U1XRDh2haha2gsp7C
/AMZ/LkfKuECCbM9UlE1dHBQxCrL/459H3n7EbuBXS32ZmOKYHyX46FZepqPF2gtdDer0iAdXXUe
s/zyMjbymB15vH28ZB05fGKm5SV3aINx7piZYe/tNkUwe4wdV5VEG1r4P+Uw1Tf1wzSN5Nb5dn0D
VmBv4oGBYfVjUknlBa9e4ud/H0ud9Me46vZDmJBAJlM5Wi00KVSr60TluOb/3XimMaQHQ6NfqIXl
95DrybmSLfWlUervbnknptl2R9PuHX1BoUwifM3oKxz6hV0CLdS84ddefuXxUjWNfkjT7g137q+M
i+156hBpFAYKX6s0yt2W1t81LSFXmo384i/09SW7lFK/LjwdUWARLV5hYuIxY/zaGce+mlb1ephn
+5IjKFxQD/SLfhFKYV8Ys27XHIIAAFeytswFawczrLXDaHa/VqghIRsIF0KtnqMpLM6KqItz08VO
bnf2Iat3bRPgzpzCkEx/o7k/XhpAMTm0xTNhaO19bHzmQS2Ct/zWYPpX0j/SfMMM+fTJeLnk5aQg
/PfthPpO4BgzJPlWE3Z8jeA/WvY4wzbCEU2SKc8U/qwWPrHODcMghiMhOr5YhQCZmRjta5mEmBcS
7DIgXXCPB8cqz5J3299bzCDv5KJKX2NAgEA4EzBsc3RgvHxA2JZoqIix3KXm4ME6ju+gPIUXdhrg
JyzPHPcNlT0BKw2eUCaFwuZNMXL7HzptPTD6OsgZW4Ai+sNSFgAtBTXCkXy4JJX5h1gB6lVvmtWw
EBcfTxr1lvGEeJLqSvck4qy8FOXoUT8rBwk7ULV6fPl40cBkH6h6GXqIE3sz+m9SaKlPnPLDF3W0
CAiR/UtRKLmXtUO/Ti1yL4ah1nZ6fgnD4Vev1OBgMXO6Fk2b7cui/ZFlej1JQ3XI9JumHqfuObPN
bplRoZQXbeWp9QJ0H4z4qI7tJhP6tWFHvSajqW34+5qt3g3dE87AlRSqXqrbwenxkkx5+N9XeTH8
FjJjByajUiuRVNE3U734Sllb75kWK/u+HRuKcy24piiIdMe/Hsn1ZKqzlCLrPJnYEjemIvcbshQg
VS/rsCqsbB8wb7yq5ZTwf2JD1lIEMq7ujbsBgOmKg/9vxLxyHkLwDYEdehIGvoNoWKFluzc5T4gN
lWq2kSbOb9HY43gtZPBOy+IwLKvCPPAh0nr3FBw5hozAznRGfRNGnTj9aDd7gmbwl8b1q5obmJhs
CvqCOMN3Xw4jrwqrYSOZffQuIusDRHDmGY3K8Q1uwyHIyuagLV+FVeT5zAQQQ/7oVZcfQoTtBru9
7tkC7yGp7ZytLfqIXTvI+BW17P540YT+JuGOPTzeMUfE4xyELrDb/L/fwBTDvLHgaPsanVR27bNU
boZlcFdf+EFmJFlbP9H/AELvpaz4ycqwo20dRS9tOC7pOf29loJxpfJHDhLhLa5FGjbVwRIAWMra
N1HxtOtS5dcIMNDnUYKJvdLHq56U87mf6MzIdvFphFPt2ulCO4z1f6lqp27Y01B0SPFrHL9NqXRF
zRiegr+xLn0Udpp2XsP+jparnUu5BzOxvKgg6lBhli/1IYcduuR5Pt7aGYn09DVNTBlBc+lnYNQW
h7R9byxDV6K8M5QW48Gp/I2kcbrNawvHji5DkmES40nFCL2yNJv22xJn0U9qdHj8lr4T6TEycalw
OxTmG9rpW2GpzXdhFc+FcohpApzMhWOh6ZWy1YSUOrYgZlDDaLSeDVSdxyqHZwI/Re3ZJT7mMryr
bZ5umcM2txFJsUyBaslKNNchTKcDQjmgyqAZmuN/Xw4wkxJl1JimD/GfdYnymkHi2M5hM7oKCCFH
8RVpnYM1WslRZt+zsOqOasG5KmTcio6Y9YbN4gpVzb42tqBFlFLXsgMhrYW0Xn2mvJrhaegN08N8
QxPRDjFW0YoIuoJpmtkGKNXvkKxGKsd4b8omPJae+SdhbpUs+GI5Wcfhhyp33I3+PjY/7ztmoOvv
gWz1Q6Y5uNgVDJs/yVV3y+341hhuWro1WtBvdkq284HpsWBVv7Wl21jrjox1Z2pW4Y/PhDt2uMhV
2nStkearONWt+ZP692qQ6VLuA5UrzPd9pvowqV2MkXwr8oIXW8uP7g9fDXk8aXe3B1f2Bv/LorVv
5+/V+7zJa0/CpEVaIyRkNx6nTQUbZX1trdZwMaSvCwp+u3wt0VkbTlo264RsvzTffAArTStOaCbo
4rlD3sApKm+lHOMwLevvuFVpVhblj475J1CvPUZr66x90D+wrHKTsKRkM/1ccp5lWmrEK+8VtTwY
d5ls89zAz/FGNMccmw5aMXMq1j8yekmyavJXlQ6Jw7irNx3Lb9t0hT2+anaVb0sDHhTlXBWvMWya
z8GGCShTNlYy9BJlFWWNa+E/ga7duL2DUz8Su3It4FH6K/60/CysfoNvW2ZXvDRqd0woVoOJqCrh
/BwZYO6zq4ndCflETVb6cGKucZOj1trtVhHzvkquKi4ffdT3w1htDFg6+prz/iF2u0baZClxaqtu
baL216orgS7T+F8Xxd5Ieq8eD1hDDuxO2DxRGtZaTrKLVNCd2ZW1wFvSPdvLBhtToOltvyHYFA05
/ZaaaSejuXC6e0v+wEKStub5V+uqfqgfUYvVJplo35WMKSNDWd20Di1pBdnCMRRt1cTrhJEV1CDr
mSjnKQzeET4ng7vsK7New28eDCN+58YsaJjpkcugSI0Tj3+Hv/uunHt1lx5mPKZ0RfzpKP9aR/Ey
3pRPWWPqMhuUcz45NsNpwyoyIRyl+yqmDY4GADxoDbwVcRfTOyHMWO5xz2rifU7jb7PFR6owoH2f
b/pTiCUYaU/WTOY814a8wT6I08DqnUGKr0o0wi+qxvV0DY56zCzoyNV+t7/CMdx0H/aXRoa0DoqR
rPzfalgt1407g6IjNLp7g9OIehyYcbAa7+MtYcwgnPqT9Dqfp6u6m7SV+YstPEzWf762rFH4FqT7
eIj23abfWfspuIVVmp57acxWwG4YTo3eO1lzshKxJsU/OMJ0rg/mbtVupWWNKET4BP/JTYZbsmlx
iaNnxObWH7SvPjnhlV8sXLhZYYbX8NdXPWcf5p7a1aoYbr7hmODiD5akNft+WrEBlwP+vJdo13i+
F2zuWrYLNsGGjHX5IH2tlva0WGO7wWObhW73PsWuMrv1m/orp44in2zmPVmyHekVHtaOgRYt+6t1
+v4r6U1Kji3rmmftwKLsambaXO1zuE5X4xy8TJydZTp0DjOPCgf/+d0+tyK9gv7dRMPe752/lox0
pYGvKBcuIlaba56o74Z/zNUt2VYJumC9jrQz90DOE+kz5+r5kqfbJ3U6N24s72JGRkTo0PloMm4P
JzvmBIFi1VlhDaLf66g0AlO82zmGXVpMNCc55AIyLyuHdvGZuXxn6Le1vVPy5glPP3eqJZOgb5+S
tEA0s1aoAU5rHyJIlTJZ/SSqcJdEtJ4sUvpfaOZqOnG4xaqAtj7b16DwAOS4owKksytdGnioJyUJ
hlUJ9mmDtRzQzaYejTVTU3EbngPltcfBd51br6hOoo2cOdkzM4+ssSxMPvGE5GxYFakVv0G9dxpy
Nhw6tEgoaf8tQLeAAmg4iAYkFRIAtiLPgUnNe7oMdfDHVCn3fkZsxSwcq9H0CW7HuG4EpwgZUmqw
HkVfFFhcMUs9YNzDeTKgA/dOXPk7OK+0z6o3Uy+pUzzmud0xeVdHeWuv41TBb2zQSsKpKO0wAc/7
r7Y5N+nXIN2aKf3FcnSoYwnBp3kLodfbGlMVQ6fEL3XSbgfGmT7SwBgcSRZsTdhzxIiHfIhaf03o
U3litkveFWNpbC1AjeeqH0ra8VPyHA5LCyRVjDOxGUR8SONbjqT9nevqf18s35EKmldRwIgdA9mK
N+Pd3uLKtZ/TcLx3jA0zZITHvZ2HlDhEJqpFD0q3yVT1xTbl4VQl/hPDTd6EmFOW72WUK4cGFdQx
y3IJoWAnYMw/5HLNDOOTy13H4q0LkHRRb8YTusS4maO6W8VVYu8AyFB8QZl9GpXReNLJ2zAa6Z40
4lVn3BflTzxpZpQhtNNDzpSqvDJe/dHE9KyiPnhuTbW9lC3zy2yeT48XpgxvQyLpB4I/LXzhAYvD
/3fof5z8H9/D6i4wiv1VvVLemMJnijxKsp+kt7ZmEiVeWw+tp43ojaYRvYbLRIitcJUp/v1j1CpC
86BzylgIEW56yrxzIrffqlJw7FhCyh4v/oQ/Cr6Mo/XacBmn2vRiHfHKnirjKllwx+xCPSiKCA/1
JPptYMa1k9OPwReQtdtpKTUVCR4idavB4Nk+lNsj9yv6Ef6HcxiEysnGW+mTFPkZz802rPlY1vTK
m23acHNGDA59VoqyM9PEfoFHOO/yLvoGwnZSY05Pct8rF9WSMB2FCM9xO53JLrA30zhjW8hVeZ2a
3eT4VsTJRVTB7qEIlFI4XmJizljBB/7hjt6NyVzTlVi39mwNjb8KFE7wGXbRXSvTIlM7AlfqmeHM
qS45Okdy+J1w//VKqG8ziZqzKeTi1NZVcTKqypP1ato/3ilJt7flNAFW8YS0Lq5xp/o3SUhPI0M3
amSz2yszBhAjVq51FgZrO4FAWy1vH9+ze0r9oV/CJKYluDUtK+XQxS1fIjN9leqUb3SMCDDueClM
s9gP/ARhaFXHpr1IIXBUDPX6YepaBbeqQUa7bY0Hu8Q4U5GH4lp+p+3wenLvlz4UvLKb8jcuDz6m
YvqMYjjGRprmO78fMLGYmIAGQnFd/iWD4YVWPMfmcCTKiSvZqEAgrB5NPMXiSYIsy5KcgOay2jA8
CaJss2aIPgjWv2aykmOyl7NNqwzWtlbN5qmUVZ7YpFNdo8TYKYGgPEalvh+ZlcZLYh1biK7U/LMW
elEzMgSZD9llbg4+E++vWkUkR9pPn43GUG5QmtMuNEb9RoDeS0TcAFljs00IRWee3zLbxuymkDC+
mg1zONHrO09tRMwI+TnpNvHFH07y3Ou0QD0wiPyOgRSrXdrHHuZjZMY+omnRzAtgzK92TUfER22l
JBAommp6mUHceDD/6amBa2kMojNXpcXWVMlboguuudCDk1L5uTcvyfLk1/A4mqk4VEwGIrFz/sCr
On1qLZu+PWndJcFJcBFgS/Wh676K0j8rEyhXQ+nZzS1Lv496SshgOk3H3EdS9i1D3QQTxsOwLeUN
MUN4Lge7uzy+Io+zv4T2/Mz48LAvKtpUwoSRXC/rXjOrwzGr3x/QAoDw9dYw+3//Ix88vt8PsrEJ
Q5M9fMqpEwpsqHKBn4h7iGw/3Jl5w4D1//slaYCNJTdstfks1L2OgfqRhSgtK8zjKy3S+g3Za69N
GUyH/73MPby7/71tEgPxryOv87/vQSVcl3bV/AdbePxoj5+UmCfJCUNMkg/xuYs4xCvKFB+GagkA
mvtPRWOdShiMpUmfRJvAnMODX7fTsTMpwWWmMHGuTrc59cdbNlduUXXhxW97Nv/5q6ja6hao/Pqo
GVxKCKeP32iEg8EdrJLcKNRkT8Q3XGoQ3hisjsXyEuUCM/P/3mc4t20zvUiEmHwplmDmDPLyrbXp
So19UzJRgXN2Duc1uc6/sqI/hxGxCT3bqBepw47AnA/8jYSs6HgKidHiiKMTaaLFHrczq7RtgGlU
o8hD9N1JpvYUjzcjCG6dGvbP0Lk+I1rLbe3j7gY/z4Z2Eob9jk1K2oTjui2FfrLNONgQY2o5uup2
2IycUk+kbZaOyvOk9swrY/ypMh1H85ia3lAWR3SpeD/IMXJaks87ZeDKW3rxCRyYpFj0om3QthwM
zFoBsdh+F3463PO4MxxmEneymlprJ5MYhMFxGTF/KXUH8DnW2rYYYpGj2T+CDfSP9lgjk2YJEdK8
wwC7JSjh1RdYBEkMNNwhQnAYhnKf1MG1BO7DUSeUXJV+DZLBfCgZiM7kyOsqzPDySHpOLcJmTfDs
pTJn8i2XslzMb5aBjcPQ8HXE9Z72yD9Nxoikpy3g3zZ4LTNQxDJpGFPb4X0XbeJqwVhh2KpHpCCT
qKyRWClNaOBqQqelj+IQWKA6FHVQa6luGCEKyQSRMCLF6T4No4LWBUO4YU4wmZIdwobuUqZmzbpU
q20eJN+ia64Z6RaEQV0CrXqLSHa4yU12au3+ZBmVcHqTXgNbGHNsUrGrEI0p9vGYdv6qnkhaYZyo
x20rDy/d0vrWG+ybKnWUS7JUeYxnY4/rZV4FGLsXkdWRq2n4P4yd13LjWLqlX6Wj7tEHbsNMdPUF
SdBKJOWVukHIwruNDfv08yFPj6k+EWcmIqsqMqVUUSKw8Zu1vvXIwO8aTcm8bD3YhOrDg11ReEoj
wYSp+braj1Qf0XgjUtSnoAM8Sm2eWEJjBSKhic3kpSHtzq3bLHmRVfHczB7zZB1VcUM0SJvoNyQt
R/dNgyCH7PBlDXBif3jpQnxe5MIOR6/gcY678TSZkx1wdC9XJ+krseo3oaOKPdMnPWgq47sRO0cg
AR5bRV5oUR7mhiQlAlTywNXra1tgZdEidRu28rNqk3cNW/q6iwZi9WJh011HHkaTkTgL6XyMKXlw
Qy9l0E+D3A1xahKCuMW5QYBXWHxGs38iOQsnFnp2VOwhdrQYOVeRcTXOIAI978fpp28e8Ix6TfFd
vzeF9zqy3cDDys5UTs5trg9EK4bIX4EW8DSyZ0y2Tcoo0+FV6r+iCOoRDq9rx6Ibz1PxZjrehDJ/
CEZjnpGxyJEU7TI8IDQMtKb7ajq9vkP0whckHRzF3poyycPE1bDfb+b2uFxBpZYetUa6h4VKx/CD
Qp/bH5cEIRwgG6aiX1VeTJPYseY2GpDsmTHh9UHMtxAmnrzBJDJZL3dT0vzqyyldWwawKJu4rQ3e
imoTdltyxL0ztHTmF52DF9f0gavpn75iFI2kB6PUkINnz/o9yJRiO0dZ0EkDFmFlBFoRp2sPGBQu
OTg4nWjfswYAOfYjtIrzizRJqySnbiie+1Lke/ThPuLQ2g78rnwQg2gPRRqds76BhNUvmYw20iY3
Q8LBHmxT5zbnYv9gmKG11gZnU4Xjq626k98Xu0FWh74tePyrwkC7R3s3pgAFQrRfqY9qV/eGCY6M
pt1FB1vFxS7RSPds+nEGjxz/hNhcj0hdSyZDgB68gWTaWLcOmY4sjz42YLFibaNBwQFS4Bhy6zEm
HAtdi7M1qyX+JzaZJI2MgUyd4WwitjU9c99rO2ekydfVkDDQD69NbYSLW5MwnZhuXRu08+Q9aiFV
8QOEJEgjfotj23+ehq5YRSUeXW9w1qQGvvk67Vnrn2ziOvdRC7iBoE685PD8pkRT6PuddZ1H8xFc
4iEfkIQZBryg0aX8GGXJaJIA2U054cwRvjh5DCIRO2a4Luy72qrX0RD5aAQYd2KXi7e4AcNVqLxL
Tm4iCcAtzTx2rg7Z7DSayFutJt3nppUzj+JARJ2LcBveRIrci2OME4Pq0knIPii4IFx6Em6SCd/X
FKmTUuKW3Mjw1uz6bTqRmmx2z71vscfR+G7tGrxPU53DbLA3hitG2mCzhOia4FRfVrF9xU4/by0I
HQNDHSdXhBshuFhzXNDZU0+gicfj3KEsdaLsGPd1c4Po4hVM52kqmWhoqn732KE3JWfd8kzcZKwm
NSgB6I9khDR7IETyV5Gld1mMf7ibmdI184eymTMXtVdt3Lr7CAccM8VUnlA77aahfbC85GiTkLTp
hd1sJ3WEEMCkZ2JjCNvJP/mye8wK97WaSGk3+8e6bWIkigIFaO6y3lf1nTfPcDE1VAR9Uf/kYR6k
qUYMuNGbHHSbRptwiUsMcozy90XJABCRDzXdtCy1aXOqxL2owe1xvTf61ssW/VvqAOMxDeMqsDWs
bAyGczIgdiFJlBAU3Gd2uvOZQHAQIPDT8Lev+A96O5qBsgnMJsxPRvI1MZLfaDjx+lLz7g3XRDmF
Xa+aSbw0nGvBybtJBsM6EWXNuqBhdoWffjuJCQEzBXPp0+NIzAiFQgpj44TCViWtoHailzzG+xB5
T4lGVTqy8+A2CcdDGfGmUI61S65cFWtvMqecTH2IDnZmfSeCxcG5jsfwNj1R6jprPY4x7YCM5PF3
3zaSjjbB61aIAFww4l3SGfQJq57n4xNKvKbByBF3QWI0h6waIu5FZjpLhHmnDS+VaORLa5KO1DH1
7Ji+cUujNNSsJZPoEhfGzJNsOnUlzhORMpH3JnVb2kV9Sz0q8J/77QFoJW5PscNjsYhcPqwhpeSA
jAZwqQsp+auPWp/ru8bwIICkPaymKGGyXLKAyssi6Jf+2AoVXBzHC5SBr0mY4weZlfeZUudetMYh
ssY3SWhGl/nW3o2NN+fB9CLn6o4+ajUHBh09KU8e427GJrRxG3GnZeZqLGaBnAa0UHJj1kzBmohr
qpVJ8JsFnIdiIaFgi487/dqi9a7flSO1Cw9jxlsChks8r1Bi0BbU0tnhFkKxfCXEwdxgN+GkCJ9r
NZymxrWPBI40a8LdPrmVvvrsNfOUDHLNRF47AL4hPOWcM7vD4rxOw77jZmghN5gs6YjURG2UBbPv
5hsDT8rG9jqdu3AUuI1Llsr+j1lqL0ULs0XaTA9HmyFel7LG7wWrNTzq/qYzO2yQbXuTdAl8YoeZ
nG71Pz2nwSlHg1pbPeAXHdXUEOFD0lqUsZ11rJS5m0v9YRAcU04YegvEzQ0SYCZwWKjXLE/imTTW
VoYcGEeNtdNC+ek7I04SyJAoicttRZzyqbbTd0Pj8QlubZ5oUWz9VZngiVL7EqbxMySLdCsWqJpu
t8BDsz1HPwJgh2W+jclYExh0p61d+ADkK++otQwKDJomO4/kNpkIto60+Dj5PFcVhjYG7PNnPXtI
5iTKINL03pF5G6u+7C76FLsYZzNGa0TJ5EPgpWhINB1Px9jfDzl3plNM7JRi5rGOkfhPPlG93mNN
cYyYO37vc4EFJe2fhzDfl0U1HvKqf/NatZbkd0Ss4te0Vw0vBK9QWNgHJJvFioFoBIUh/FV3vzyd
UXqNrQ6dUchEpDdPZQtXDj8LgmJE+eAuSUatK2tHOFx46JP5Ad0iYunEf0097QcIa7VNEw9sWC12
YYpQryZJcHIyWq7i3gnjxf2QYNrN8oO08gth8z/VYD7FnJ6YyMNw25xkXWk3DQnSXV7/yirmRWLe
+z2DfpYRBjsDKg99vO9rhsVtUR3zpCC6cEp2pMcYW6xbBbZrBH4ZOk43dt4T1OGbPIwZfPRP3Uwg
AamDEi0Zs40uisXNjPkgqiXWRZmTajJV77mF8X4A0zLArqrjfFU/zdipyglBOeHvXnnQGs/Y2W5l
4u+rXibXuGvw+vVo4mFpZ68wUw06DwQo/sSw22wEb6VR4W3G8xwya9iYbzPEVZ6FmEm8jPco9m7b
vrw0moMF0amfqGGY8ysUE67Hbcs7F5TjE8RD8rUd7x19l3lvJ/1HpEFe0F3k78zjbcEJeSDNWAK6
gYOrLzWxKWrrzi29X15boChvL0mhxnVTqHBXaaRlQa96c8YvnblyajgvqcEcnPynD1nVG4I2fjMJ
H4emS/A4RI+eMagDLvF1ZA5YeWdnuRXaoO1pUQGRHzx9egB8syLe4hryrF2ni1p8UNY6caIHAfmB
jQIAWCPD/EKnUiuk5VNYpJvBGsS2omjO3RphTIQ/QfZy1+XcgPOETw3LAF7wFAegwnDaRzGWG+X+
GDMrpi5/6GoTC2Irzh2qMIOpIugKtnBIbXnO9c6Nc+Lnte1QCaxSHnKgi+gONXZeiY9Dw6w6kCeV
ve0Nmpguq5ogEnUAA+RB83BGYwtGNcVqRDKbpXLT4coYSE9NC9pUlSCdZXbopP2w8QqsWoAaCh9a
lBaCIBjGE5bDDe/+r8SHGzZ26bvWNYRsQ4V1MRKnIntCzBG4BQ1dn+B8qecPOly1CsOZvy/zo8Og
twO1Xodrj02iBjVBJO+Dwi+YJce4lW+qoV9xtRYzQZ59QmaDxwwptG7is69uuLl3blf9Mjsct6hf
romXv/uEsa8Mhcuhm7ezxJyUGu1HMTbHKOtuWpv8w7Htb6EXUSObzcOs2YGtVXh+jP4lwkW4mtLw
J5nHfRZzNnkmFwt8CPKEVq5bvwy+TQInBXts2ByU403X29HWHtrlbP504yTo65tZe9AloyLTLCnq
MQON2X09+De5FR7nHjy/6KrHVrjPRYtIc2aBg5oE/W6unhxANgXjpOST8biDpJQ9oa9Vz/VIW9PY
T1qn8IpXjEtMfdgZpMax6eh3IJ/YQ0aqQri4UiP7D3Ko7+NpGjY8H44kBAWNffCpkyLe3Y2O+Gw/
qfnZKGS51XlO4rm2irsJnQV3flA3iBym5QCB6JVSKtgrS+olzFW0ZzVElJWL3Z/sAyzRpXjSYtZy
jNBWvjJJ8OHEvunAEVslPFpXp0qbGiaTxeLlzbHk39qaUitKW7lWUc3g2a2vo4+HoGm69zrWXpgK
NNuwGtFpjNaX4z7itAIU0/EuYZgzguW0KGFGEhYUSTZgAR0PuBjcFbHd7hmnXtCBfi1iyQgS0La0
BEhTDWm620cB9YaJ6A0Duhyd57nrHtHlAbp0y0fXKG5IXL5EDc8jV/+w4h+g2mzyJcPzuIjPGfId
4FGvqI6GdZGeBwQD8IeeLDai8zA6a5Po5xVG0WU+439qEvN9KvEpS6gQJFWY9jryoIaypnSJtgcG
ntxZeDeZLQw7b9I/bEc9jrjUlgz0lJmxZlf3cQTzKotj3BYlZCRdFh+e1vr7oRQA7YXxoSWsZjLk
QRsx8Z36g/3FGIaNsoX7M0zlqitoHF32NFxKPj+GauB5QwVaavdxyUMQbWUVWLQDK8OYCe8hmVb1
60JpyaYewldTx1kWSYyOtSuCEJvMhbrxmJf9bd/Ye60gPi33D57L7LwefhVSv5jI2zfI3M9giK5W
N22YLD3aPo5mcOn8TCDu14Ko5gLaOlBo+K2mRwhDD/Jp3ToGdpkSia2yzO2XCUM38CxoXk2O46Sb
RLOjzDRnZIOuIc+JAwrSjbr9lFO9U0NOMChqn+Xx24IGsxxm086IAp3i8XGOyi8MhgxH0x7TcG5Q
4KDLUoAVbRiNFGP5t5jFu5GrR5o6GDpDuoE3fRPKFjCEhgPTofmDsSAhO3HVa4xpV0XBbaaDyZva
UJxzmqKK/QVgzNqw+Om7GjMzd4er2seTd8117Wcu7zPIw7vBxhTiDQnzVEWXV2vpXYr0a/IUQwKn
XzVisjdtaV3duvxkWVBvRB8/RMjOI6KIOISSQM0xGh0vsg4tfKy0dV9kl73V6K4nFpqbwjVvjcn8
tjvUkcNtAmphGADAwcXzA1mBLPOQl+ojPo4EjAZqH0i+ZMdS8cSPrS/stV5yI1a9SzXj3JumiAPZ
QdeJveQ5CcvspCpRb/0ErrM+uEwTm0vih/3KioopyGYuyNx2TkOIE28CHFU22icb0Jovv9disS99
Fd82ouAtCXkeJ+GwgYLKxmbKEa+EwThzz1EwEB4esU/SlvV81r3oRRXdoIIFPUj1AiHWWDhtYjTt
VeMYO+lqVwfF2BF7zIIUbjnFu8RfW/5zwkQqAENVrqqFs9b4v2KZMtUVDaPsUXzjvppXLk/XDXf7
FmXoWp/1eqvVyDGcmWHn7AME6dkmAQpCwOJK/93WUbUl1XV02N9znJEHAt1/hU64DTjj4ZxhFsjD
IoFfybMe/+zeNPp9g3t0nbkhcAz9ZvbM+xLYzSpy/F2MFo6X7Q6IVqx+CSBblVB1IP9QNCPS5Ohz
PPtWtMNLYVHIdwVeJUx8wDQyZgFTwmir8fwvxKrgvBp5ohstj0U1PTL4q5mJmjetUf+qy4n1tkTh
NvXXiuCLwbhtuHfy1kOfNeswSZfbte388ah3ViCMjudNFz9H+jG01ROSJ8nZ1ixX7zk2i2cRg7dU
rSuxkegwh7PEu8Wb2a8MHKUBxddzpRCwKcjCwplfI9tksuCE274T964Rockm764vQDh7en+cNcQs
njyXWi9Wvs7+OJ1ouXSm1MmAlW6ixJ5coZP0GF8LR/8Ie3pqjqsjtwDSCbu7Nbrq3tTN6qbooz29
ebFiBHAxmvRdWA2bMU0tOLM7bGX18moVg85jhlQhUH6kc7G6m4qF3BlufQyUQvuQJbWN7wWISH0e
uMlqlAZAQxjUYnoaXE8RnAHVjqYiheK1aU2KvC6POKid1N6ITtw6uMKAIlfMkZ1H+aSl5eLD9EZC
B4obvUPBqXU9l1o0BtIXbHfHSqwjF2VfkeX7NFfb5R/Clc9p45m3GXCVzZxleEbQwwElMe8Q9XoY
lMY3gtEE+8ct6MagjO2RUpJ72xQsKkeGloxMOE8zkQeDkoxcNIiLTUtzEmZbercdPoirmLWfEnVg
ZYJi5mGTIgl0lyVCfCq8X6rUkoNsQTWCYEOSEkF1dnFGWbF/i4spZrHMO81IdGs6+NuQT2LVL3R+
cp5e3s02Sd9kvsxUsHA46phhhBs1NN0dPiSMcNa2J6gznNV5wt9KvHsNErJ9qUiTCsJkkYRqR6Xc
kzmOQST5JnUd61hqaOjyWgtfgLnzXBXdeR7tYpNQYqU8699tYV3GqKPJ7e+Q4slDbHknbal6iUKa
tz1okJWmhqs/Jnkwt/YeD2l3Tri00obJeq9IYIj0+GDYxs80wxswRL8eNV3xVK1vIl0xJHKgwPtM
Gky1zqroy2mdEHYpqCub+31TKfmBHIThXMoCaz7ZtieOHbpTLyqvhm+9LEEAVfFlGzx1LNsd1+oc
k1W6FvxrNytj37fZc+tF+isVYIR3LrxKx+zOtPHDTelTmecye2apq99m3ugd/QX8Zg8PlqjfC+LA
j6P8gjAmkAa0F9jvbDt0cMWEUqOm617N3NBu7Li5BfTv7NI2ZqtQ1xzeZhboGUewP+Gec+fWRWCG
dCYlL2N6rXqWNzEKoVWKI2NjEB6el+hFy3tdqexQksKj2OnQ2YKLw+0w78bJrAKdxFfOlXUcEbXZ
jsB0oC+fqlx+W2VfYgcc4oWBh9MdEmvg6f5jAqOqbQqeQbYm97qH4w1VSeAPVHa9bT/Uib1LbNdH
tpnsfMaO9VSJSw5h6YF7C+B3+yo1HCg5A1MjMFG4+9X3yLFv6owuhGGwCSR+B698h6C9HDlfQ9bI
TSTYhIKIAZX+kXXNc937txZirVo/t0AqoqkpXh2Qm7RjA/2rXfXsuZv53YqYLNjJFhTetDZVPzIO
6Y8m7PdTJp5j5aRHEVUO8rSMTR6+4HFRqIHlznH2A2CaYPtNWBoVoyavNoKklcE4cYzoU+RujDi+
E2n6QHyEsyS4tMcRI1uuGGi6EUyMRsoXZ2jjDT9O6s6sPmnIMZf/tmlsPwwRPJvFEWnraGir+Icw
oINDUxeY803LdmhXme6lkv55iBgIG/1knZLeng+AqJgPgySDlhOBmFTycVQ29afK0t1w8WerPPRV
9WvIUQoag3kGPWFu9N+IYkFt14PVwmC64bgC4Y0XdVe3OAKjorlmflc9Qxd+izaGBfCYNgjjAkPm
qJ55MnRPsetjD+eKos/+cCJ4gWpprmOOythAY+iY8a0Ro2JT7rA2jyTg0lxMoB0dzHeKHT9ulOSS
CAoHIY1ozcP7O3Pct7BJr5lRlduJZQT86+bRYPKGyCFfw6s5RDo7NmoA2h7LBMvlBxoVO3OZ8ciC
xJGPbrjAYCbsZZBboIK1WKmmjVCTDW0EIJFmZtvRlo9O/u01g31hrtYhj0/mRdmbh9XtoHtXDA83
wkqabVt+1bovtm23SGk4SgrKPAzYnGaiqtim5DVz4PCaDuptjIynUjiMIGl988y90fARR4Com5Z9
6RgxqqYeAu3LjoKzcSPaNyQrkD1wUW2Gof/qgLAFaJmfMUiM4Nq4vcw+e5odbgmP8VqOO3+s831T
DT0MAirmaMr3qssvqePpgawXqRWyEtD8XcaBYrX8hBJ0K1TH9VYv08MAFrAQbYir0Xmsh27Dfv+N
RuQz6ihh5xYpoW5OO9k2IMtGOEEWewtXifPYJmCAxhc7R4bcNv4nmWbf9iK2cG2o45IZiC71ntEO
TCHqn59qlg89kWjSZbxS5+QGwDFLILv+4K/C4t1588rg6ejqqBjZODq2fSUkudKbZCdsSnSvfivQ
Vq0h8NXcNFNRv+Nv+sRqsJUTCGmdb1aXKCTNcph48HmPo238Knrty2jsY+ILdduPu7KO7l133PPZ
F42uY1OGKexKMxkD/BW3COyXq0Zo8H5YXESG9ggqzF/P2rj1JObCoSe9uda3WCtv0KAAqGDBhTep
YBQGSb9HiWCp8qcYlrGPQirgWT9hb331+pOEE9qz/Ng6kkiGuPXtTTkA6ZCa8eVnIg10D09VY83j
Jp/14ZAiBvC/0+IeP9lbZuUt451TNbCk9fIp3TcYvJkigXAcaQ5sarxRd24Blvd5dG3kfIRApLPm
IT+pzF7D3GHUxJG9Amz2M2pg26xiyNZYkR7dRH+1Wb0geLAvTp7y8GZLnsYgqLETxuT+TOMOlNeq
itboZy6xla2b+qdy9+QZJFtDZp8Ef7NSbjqkFLMrA1+JhgUgDbaHwpvheIyHwiLMIqMH7gA8aY6N
vqKcnvRMP/V4T2YG87vYx0psAtOKsOUgqku+WHqdsPWDNtF0bU3u2GdDIi3gY/zBkeJPKDXBdT0Y
Xol9VOGK75aRru1uU5Tuvh6/SMe7J9ZnO09efDBVfSlRmPR83toN2ZJGgGacquEOTOM3nvu4DNoZ
eQg9OhTXgcMgBWjp+c/A39ubMOYEN6QRbkPfvhoNRYYp+5PpE57jJc1lxuK3TZbkLx8kiqPVG72P
OX7JoLRy910Xd6haj4U7vkwJcr5qMbgkrFbYmzeSaAO0H7vYbTZRlAKLdSwMzGxi0LxDaF0WYR3R
dssRcGN66QlUhCrTH47TnnVwIBTXQNoN1i62QQSUCVDENqext6BWdNhKxEDiQEgjRIrKooPrP1qA
4yXORh7j4VtW4o1z0QibhJ8e+2hD++8HSvESnR4LY2j95HpEhkszPWsdP8QGyw9guCffGOESVLJk
B1TxBb1pr4bs6uaUjT2Kk3GYkCRGLG21mdgv7IQ305jv3W5fG37GbgAteJ2Bxcs6PaDTi5BDGL/Q
kGL9TpTCQUNGakz45qkK7auDUigZcHMqy/oKayZccBhuLSPU9sOMb9hyC33jTuVwxxhLyerkoSF0
UvMrY4/bRdGeqc24cplAYinAmsN+5+hHhlhbbizoC9DH58ZDmObnrkYxW/PaSwPzieisN8tu7qZu
MIMSFsB1Jugb1tEhLq35mM9CD+wJWijUDGXoj3UYdZTr8bCdxua9idpinyAvdMjN3FFWf1i4NHAM
4rFqywsr2+Y4J9W7D4Aeqki582L/G9zJ6wymOk2tz0m3pr07wcAzuA6GPvNYAcwbw5nupNmDfGRE
UDUiO7WiOITnVs+9O3OYT4NEfy6w5AYACvKNrPPuVNfiHq5/e28vcLbJlTwO554x+eAsLTPiAorO
m0r4MNoM2956RmkGuqGXJ1mRrqxh+C5LThI8Y8WuErbYjZQpdaEh9EfDMoPx3NbxwjiheNqNDaQO
3xvmzdD2uJlMzaefbk/CJGy0hz4RaFzuK0tbKib7uKBIyeMxTwDYgQRhUl+rBDym0usdYSj+CuFx
eR5a/NvtkZ8bfgnN5OPMwtYUdbgOrH5P4uQDpz4beHYcwpb6oUS9vPIcA+opGMYsZE9VlcmxsWjB
dARfQALGTRebb5IXGfQ6Q1zNSIyToaGzMudMnGu0zGFS95uZupH35BxnbXhykuw5bcdjWmQMnIrF
MNCWRCIlj7nH4nBMiw8IlNux73ckCN4nSNa9WNuTHFmtOjFWF6+BiufjjXC4tWEDQsDwh2kLHBOc
+8gMu7ThcjnjT5vbt6kkH6FHNijDMtmFYX43VKBHde6DjZF430ZU3wx2bJElkB+EVb1XxDqsPSbV
uKpZfruoH0xlfLqhOYA6zBiHqG1i1C7S8N4Mxs4Fu1tHP15WPuQzWzK5LNUtSh0x+s9+nHyEgggz
C/fdyh+5K0o9JZetS1C6cN4QuwNoMuXdJCmDnThHY6YZGN/pVTT0NRjA9wTNAAnsU8FBod+2Fkcb
xTYoLqkzlHYI48M5fzNE08NgJ7g743c/QrM7ZwUsZOxxGCN2LgU8ucjOJkR1q7BEonT1nOOQ4Uhr
jfFWr5oThFvUOehTO1bG/4/owyXY8K/BhyYxw7ruuWiAXN/7t4TkquqU3YNmJVuAxM2mbtAGjPSG
XDvpLkkY1ALYX8uo1U4Js6CdwLO9/p0O3oWuvKg+v7EW44Ia4z0t2XT+bf+MuuImFfMFeoqx/x13
mrqF3DgAiMNVPJZAjWE6n0QY+uumkYfOC2FKLHp31qAlXCozjC59IbQ9+0xx8ieJEKHSv+s+Mn6p
lMAhq+7L/TCyiiXp69wCkcLIQ3bOBESGbPCEhjKwknjY9F19m6iUiSn9UD1A9OIiJlenY2yIZz8h
CyCKXtvegUDXsg/9/duxpM2ENYx7ICm9E7NtKNszgbZWrR0yy3kh3QkQkalC60CI81lDq7jWVK6t
w8nObnDf/etfidH+Z1Ltf3yO/yP6rq7/+d60//wHv/+s6klyPql/++0/H6uCX/9Y/s7//py//o1/
3iafEhzjj/pvP2v3XZ3fi+/23z/pL1+Z//u/Xt3mXb3/5TdLqoea7rpvOd1/t12ufr8Kvo/lM/9/
P/i3799f5XGqv//847PqSrV8tSipyj/+9aHD159/eCQW/8f//eX/9bHl9f/5x+79479++vd7q/78
w7D/LnBt+75tuvRtNhnhw/fyAe/vwrGWa9/l455teH/8jSxlFf/5h/l3y/BN8BSm6RpwTizumpY7
gQ9p1t9920B/4GENZFbi2d4f/+tV/eXN+z9v5t/KrriSh65aXoyp/zWjXLjC9blE+GUZsI+I3Ppr
bDVqNo8JSRaoptS/QsgLkIli26zX4WyP5U4acJLNyMVbOFPsfEehDmS6cix0ykpalbuBEtwPx24Q
WBKjBjAO5PUXN4UOjL4Fvw7WWOWPZ33us0vftnELahPpyC00lOxSCV0r92g+vXYju8IrMS/n0Vmr
sMsCjqEZ8B3UmcfZ7fmL7KAbMlekUJdZGNVLrjXi0Gi+Q3pZ1QsWm4mGFJ2sIPy7MsSEaivdpa1P
aAwmJ+SoLBT/VyfXvOfIrcYNdSlJjYShRudUuEONCMJFj8XeGOw33Fnd33aOhfQyY0JYVYW6yfsl
Kw5H+8ZKcJKc6zbm9cXzOJ7l4LAPHlRvJoHXsZfCkibD7yYqXOh/MbKkULeBvWHo4pth+iQInqt7
ejwL+TW+EvkajYiL3RnEQ60L8eNndfuqYnN8hh9XfbU6VJGVpQrn3bc7BwdS5hpfei90udPyiVUr
ciMn4znEJKVh6Flah5z51kEz4tbY+ppCvVAwNl85qlpYHekEQoQU1ulcgIGqUDBO5mU2XIPUSk92
n3nvVZjTwnDCLeZD5tAqdgTeJPN7HfqNZBruWThpXX2xkYLsZf5WoFSeitKlHkINdnZUhwKNDKfs
MXJ4jxBe8RjxEOqdTM3FXVzbNVeUZNeNfGMK31JLL371GrLcOly+JdIu9b0ZqvF5aBVXltRHhnq9
JKCRKJwzUx7rUxAJh9O8mZwvBwWEYLwUwXw1My7g1OoIZ2RunvNkoWoNYcbB/p8bYoi5baxXiVD0
lhhLvkLticFeoXKRC8ywdj9F4s8vppG45zn3gNH5qcsaMOSNwi4fByrKh0PXsoBfuep3IaLP4Tfx
EI5zjyACN5feuk+hOdLnOmPMFpiqPFaIJWZGN5Ad0GrOqKkxRJHn/C7mBEv7nEHyLjQT5Jxj1deQ
DBymNMt4DdvoogfVjI6LFj5QfjtANqhW0L5jucC3q2dlty7hkK3alyTRHq2p0jaOmyYHhtD5r3Is
8YvGeFhfkdmJLujmmS8eozJhOj+rC5FU3jO2uPpKzVA7qzDP259Bju3N5C2qaJ3985tIuTs1yuFP
QlPDb79UJCJoPHT2emfIV6k6QioYSPVPql9uW4Fzmvk6yhp77WWNf3WToXrOuoUb6riAq6j2cBoV
yM0U0q26/QlzXouEXfgOJKah/kHghsFQz4jBrvg4+FuOhrayhu8Ms8VZwVAxAf220VVUWXT2YBK/
JkSpvWR2Nl4sc3z124G7KCsW84Fvx4eh1aNz7WcJNnIXeekG+g/eW0b6yyvOIpPmvbLaG+o6SCW6
wEg3CgvvVJkySzy05lC91IlLok2n/GcezBkRqCriG6UfXH5yY8urJzsGl67NiGi0tBfbRWi0T3vH
+DIgqFOxck3BGoGOMCJBeAGDT0GstMG82IUTHxrWEZ9g2zKy0mKkOdmYob+as1SsR6PI+61JCslL
aef+tcOcxSAoWiCF8M0RMuNTjBnHFOpS5kZ9dU0RwfWyIaFNrAT3QKnVpcCuniJG8RFJJmlh3DiE
Iy66SPPOY059rBK+fljP3Kbh6LKiRPjNT5vrlCiGJNM5KbuRPYtbETeJMMNudyxfhmatUbHxx9Au
UVO4pBVB5ZdRx83esevu7WlmnejPe9twPDxtRBATK7pcxPFUwIgYTRyVjJhzRimGBh2b7lF7cZMl
oN125gGsmsLuMc72JCiI3emSonX4shn7/ExF49ZIqmW014fZe8ZOJ39KO9W+pZnJcBM1xSAuaTy6
2daf/id157UkOXKk6xda0KDFbQJIVZWlq6u7b2AtobXG058PPbOcLHSeBGd4tWYkzYY0lmcEQni4
/wLXT5uvlGM4Xmf9V25R6V6v+2B+jVGqQS76CVJQ8k0sp+kZFWTp0FZq8RjpJKhY2eTCqyaU3peq
V+bmqG8ZP2U1AKwUdRTYMN4t70fDQzY6SyANwk7hDZB6N41Qoq3t+7jLmeasKIx1HccPCLwJuq6g
nDzBbG/HXPJ2XR3VN7KaoZhroeuRlWgMYoqVVXGNVfL4oy9o++m9mt3Uhto+5yzHh65RgGNq07ST
B1/kVQa4ksf6bJdtKDI6rGgwbqhExDci7oGIp4ziacxb79Q0FLxx88XszQupCZkmjh0ZLMaHIhm1
L7XgAcn0tewuT2XcjzJE3lwOWVoM83ul9U3xDp+mBMmmJvsaFkb8NpiFgM8uu8wPkdb0u6Y55LFu
PkTA3Fw19otnWQnNhyzk0Ys6Sn/XxaIFeUsujhkSZfQt/WwvJAPaUAV8UKccQf+iQlkX9wF4AIDX
PWfhQEuDrnEOcDWVrGMpygwWtCf6mryWvLY2XoRJ9HFnglgQ1a3v+Cg9Aqn0oqMn5O1n7HZbhFKF
nqrMsJm6L3DCHIVyzanBz/nW94z8vpNgY0ha1TPcLNlNOLy4sY6qJolCsPMzVdu2UfhWgN7fiUJS
7qCUaXeVJgz07nhElb1SPCVlwnbGftmuk3x0Sp+Gky6OkoPnCjh8CyniUZ+pn2KCcUWlmltR0/Od
aFXQ/xp6HxDT0aKCN+mLUs1aCCgACyq9NZDPRnrIgDJtYz0EOE5bk7+FZ6k+cIZ6HL8nvVBamM19
ucNHbvpQZz4CU6w4O2/C8FNLh9EpB355VIm4rw1hd5PEUA4kXcKTlv3jFADHHRWvlH1DvvLaBlH5
pZIV4zsKBPSKUyv/MA7KiTJ3Q0vJkDdhK6UHMfYBeCUQIvVM0XH2kpD1yipvj/6rfpxkxovsXEgZ
ByBX2IvdF4o6CFrEAprX9JptcwK/GSoiHBMph/0ZznlJ1JW3YzAlX5S60g4BhWJ8OXFh7ZFiRp8R
m3At8wHdksgetNHE1pYN9gSSWDwIcq7PsHIotFTQbM5B3R71qdkVlDdc3SAL8CAi8yA3eSwGsnov
+5VCIzRVk72H/P8h9EFjqB265mJFL7CCefNioNN4o7YKGixjCxJdKJS9jqo6TTO+6RYZEK2GKYVh
iuLF0XMqKtEzNTfx5OeJ4miBoTzqopfuZaFKj/qYKzdTQ7UrAtTIiZpo+wCpLhDBpJXPRkuZQCvC
NLRltDEPoidkX1Q10E9IhrZ7z6q1jwNCoV9yq1QBcHFh1BgFoTTJdUtDDkJKoJy0KoBPDdj7Ruws
QBYwTT6hbC58jijFUHwopu418ieENhAeiu71Kp/cUZh1yBQ07ell+s1PKm3ZRxDBnqtrNT8nk2CU
wy039gXEF8CS7VhBAaaensoh7gyhkewk02xuJtVo3NKc9LcA7ed9iogAvF6cibShRLy97DET8Rvt
UKEDsBt9HzJo7uUUMIvwwSo86c3A0GY2TaUi22oC/EE1umstnfIiR/axSGnxk+QU22TKZ5sDHIs2
qTZV9Af1ZNyWBTKxIx3fB97X4heymuYHVXDTzYcssgcNAog64HmRlaDrYZtVt1ahfap1KrNGCntI
IEXa5rCLPnhFbm1VvDXu8ql/HoYSoxy0Bzx0sG746PD4RQRiKqv+Ad8BofiRQmo6DN/SroW9D2GY
vnSvec9+HA4HevrWi95LvQ6ONJDfAnLbU03egppnmCKlRFF5r7RVjz68JH2PW7amprRAKKJonPt6
SkrbF9FFyBmiH92OrFvKj8i85yh4a2k7S8+kSI66fh7C9tv47LfHLCFxeqTSl3Q3tVSWsXKgI6w+
Zk0Ba0yHDMdJAzcWWV4oA1ZQ164WawEkiyExjxU6e/uq6pSdOvCDNv5UtBTNp6TLndIAoc6eNCEX
AdrnSMiLGbvHWwax+LTGnr3NKbu08DvVgIfxFt9BEaSTIgQjyLNE0W9qXcdQq9ZBKZD3+C8iZZ5D
rnKSWjhXvFSR1KDK0/qPaZHApxIMsbpNx1Q4lSRB+qYd0MYsMhQS3EaPkfprPDmFhhAqeYnKStIA
SwhV1OgN9KJ5KYRH2MryfTSqVGPNAtxy3RXIO5d4R2b0Q/x8wiLJT+9nP2qaBPh/9DRCyoPXKyVY
o1LRUI3sPbpydRP+RMhucoV+ljkxe1zuY0CkJ5V36y1i4ANAMNN67CRATVJIp9geDO9jkwoKRvYC
ttm6oqJjAynjlgvevzc6WdkrRki5NlZk60jHMD00fv/ZU5PgVhGL7NVLRiQqlX7aR0b8I0xxyqp9
87aQ0HLtxf47idhw8GRIRrH5QasTEerTgToqNFOBwjtaPOapYAx4zXJsK1H1uUY3YR9wGGDICw9K
waeFs3Um9vbatzAan1vVeo1CFIMhIuArBGOyhAbfVRI4Ja7GOn1GJhlNo0l4gpTAXeIJh8HQS+pn
CHSCziYxqtWPmSxMNu+J18gbVFuZU8tKHlxVCWLHAtsETQ5Sa4MeVZoIIOx8FI7wPoyU7pRH+UMd
KG++UaGg0vtH7l5rb3Reb4ch7VyvRKitmnhvxTiwByTVjixZiFopOjzfNP1Udy3Wb+E3Q6ZIK8sQ
6KjbIjAUVfiPjd/btrHbrnugP/bd85tnTMO/ldgx7aIYA9ZRwNNl/Awr8w6sCVjv9jGUOKqHmmYJ
kLoZuQYu6RNuNwB2zJPYInZj+iDtsn2iaGjjfDPz3s566PSadgsY/BCmwTPJzKM6Bm5SWs9mVSE2
EjixUP0kccS1B6d4yoroKTcxwBPRgGqezUJRk4E4tAwMNogPMHjQ0rc+S5U/zm7bVHPpWreaiCKd
/5xDZTRDaN+BV7woNBFhPyNOFJdP8IO2bdWccBffqSDeUB7eQjB+oHJ1suLhFdFYkBvWI0wnWynv
I4GywKQAsNQo8jeo7Qagu6Q0JJtEcQNIhW02sit3CCZGtA6mSAicTh4dK0JADTDDg2+kb9nYA+bp
f5gTWrIQ+++FKjgMSHNA5X5EWhk1F/FrUqRffN9/gXN26oJop6OlXaovQ17vRCwLIRQ8UWoGkOyl
mPEY2Ws4PpvAtIv6KUvHnUCBP8ESmiJg1yA+U/gmqAOUCODxcpDGWHthi6ca/Goe6iZeFIjrvMVD
/S1ABhd1kRL4mwc7QdDvxFlGJ5dT9MzSn2OEA5COAZWXlS9qZLxYEJxivXruIXYUSGyF6TEZP3p4
qyifLLiQUxO+DTC6jAC5MMCptPuwVkKlxYM6BxRDNuDaG8iNFmL8TWmzu6EK3uJ2xNuQRxzLADzp
Fw0HYVjG/IFDkPR3el05XRI51gCLGLu1sWr3IGPgwhduBpbJjK1n/vZzVVnANrOPCbJkTXjPPTwG
9z3AVk1ItjojrEBmAikXDlODCGOLwpn3Jk1Aa3wz2Usp8GUyPR+hAB1THbWBcIjEGtgTUoh8F8Ny
AEtLjiDQHSW3M5+t3uBVF+91Hxco41VXUTAMh2OB3Z/VRfuRuaNftYVdBlcBVVFdG149gPSYMPJc
NPZeoOwS/OSN8s6SxX0+bWnZH6IIUFVevsgRaQlWY7SXQFyBO0XMHyRW9YjZ0h5B6+8Rz8kEgI6e
mScfK0nkdqCC3Imod8WT/JpmMp9b3imdPxs9nqq+eBoi7M2K/uugx19LM/2W5vmNXFhgNStxHxb0
nOufaVXuQwMMkwmvl0TFz+Cs+AcTZdIOok0A7zfI2W7ZjBiSHgfo0UotAG0SDHT5ABxRYmhnA+rW
SRQls8GKx9sefJkdWxVW6hC1AIPVXmE6vqVOsTOx2tE+wglB6Cua9ABfH9RcsT5PA5xlgblGbZJM
PQxvdGw86WdhLl3qIE2b6bmOrRy8NxjysE/fGqB7nLWpum+K6dmjwISKrYlyyp1Pc3B0p8CKP6Yj
UJqu56CZuprvDsXN0EP5WAfmxwqihe1JwGzENJ2hG0oC1ZG2JhqluDtH4JASEIjAjxAr9/0U2COO
5irdUR5r6H2ZPbmAJ0XxsPNUT/uCvIUCzEK18jsrRzURE4kee5U0DMrPujD4PTfC2NWSW/Pintw6
hqK/paZmZj4+oFL4Re9y3B8jyMfANRE1xswox4HHa7l1El4C8ehIaGZpz6LG624WFsMMl4+TeR9j
0lnvJWvkkayLkwj7R//OEGM4ORmvY24l8oque9XisAse+mQwbtGPYB16IgIGYiJH5YezBsKfpfrz
0vz7zhh1eZiElmJJiinLqqUai7p8QAHIzEGoWKnQ7gapGY6KWXuH60H0d+2334PMP+LbF0xe/blZ
8D+p3hsIG1hkQlOw9ziEXNMHyVvh87gzuxjE9fV49DTO2n1/xtMsQ1PFuedgzs2Is3iqpqqGALY8
t3IYM6iCQ+LWa4qnWAo0JZ8nrx+uR5TkSyENRaW7qCuKpC3mUeXViy8OsJddcVBukXx0sn3rFBvp
hPO2vRJs/mN/tTN/jQ89MV3GRFdDAkm03o+vlSNLaLHngfikbfSjhVBmbANBVDeoO++KneFcD3hh
kQBLZiJ5xVsmjaT38dRg6vrBxFBG9/ElBbGlt8Lz9RAXPtm7EIsl0sOEGAfMprAvpNiHVTFQGl/4
2pjPSiGD6ni9Hk6ap2gxhYqOCblMRZU9YNB3O18iQxeVkNXETW93TvVgpScNDmm86/adDdJe3UaA
8bYqLjyfM1JnxGyddmWRXloy1B0RCYPnZRj0s97/BE1CZQF+3KZ2QfPtp/1UvCGz7lRH0vxNH39c
GfFvHTiTlt5ZuHmTnm2KyhpQ7PDncNKWXHYLsB/vCxc2/tEK71aCXdgOKhKKhmip7DZ5eaxQg6tg
4v6xHeKb0kZZ40Cx+h9vB7yIDd1EkklXUV99PzJByOhi0d+KbkWbsruwS7boKB3pgyHguI+30R/N
6Xe96fMzU7pwnqmWNvdNdQnJcWURMMDX0Z8ZLsINLaDGBVpdOOhabizmM4cz8aF3xudw+0/2/bu4
i01i9JSAUEI53/epjZgLDZOtyUDX9v2lXfIu4GKJehhDoJk+bcQdPFCne9hOz/qOwpwr7YX5wIkP
IiPtHv+DOZ7ncLFB34VeLFcTFhD25XxURFG2ylamLbv3nJlDuR2d9j5wVwe7FnFxJOiN0QKp+/fs
iqfc/jVILCS34+EfnarvRjgfiWcbMrKSPA4hi6Z++xX6cg0zHALIykZcW6qLq8Lyq7AFAjtPY+Og
ZmHtEwdBYDajZKuhK78ox/mK8uyVuCuTqYrvB1cHZQEvCNnmo2jLNjUuPLccb8+bZjMTHNa/3oUL
5Hw2ZwDE+WzSJhY678+litvUExRfusu27PJIDI+ay7rhbEV13MbE2F0Z7bw0flusuqzrimYCsviF
fjj7lJL+Z3BsMN3RpTkXxLeqrd2GR0B3BzCU+hM65r5D438ltHxxos9CzyfxWWjVR1FEZdzCDbyr
9FlFgsjmceM+HDgYbt/MTXQTbz0XdKXyUm36Z7RcV7KDC4PXQAmoimqaELaVxb4Z4hAxSqrUFp5V
eYWACLKPn/FyIN9qR2WfmMqXlem+cLu8i7jYORMcEj3N52NJPcYkP9ij/1rQ0+k/OHQvBCPT0kyZ
sekaMJX3ExzhOg1HciBTwJ7mLnJS+4+rrDoKB2F7fWTz3/prHRkyLH+AaqIm6fKvzHWxW1tAl0OG
D6o46ypF9xHC2DCVr8d4/7n+iGHpMLFgeJk6SdD78WitmdH9pLJOR16fMI+glIEURQ0YH8kHuw7V
D9cDXhrUWUBjcRToAWVVMjB6lfA+Al52lENwj1o5cd7nqL+GpVJJYwkqsswULtZEDg8CtJu5GQLM
c+tbvDdXUnxl/p2Lj6Ph+Dt/Hs0iDV7cvrGG1B0+yJvgtnFGV6G1d4PGCn5OA4/n3M6xqbW1JzQ1
dqODD90bihrI3m5Sthy14r2J5QGqGjb4Tgiq16f4wuA1hUwEgKOlkEouvmkqIzhoJqwbCdPVROAN
7Xm98Xo9yK88ajkBZ1F+TdDZURPLmVibkbDpuI+p1mzhYZi32mdkq2zoj/spW9kNF0alk7CySg1g
Y9ZypYq5qVRVgxdNjDlCp2GlawKSWBnUhdWpgwpVMWFRNRm5i/fbQYf4Pw21uYk/lB+qA+IKWzjF
O8EG8+oaP5vHbLd6N76/k38t1Xch5yP9bB490J7WENEYsOG9aB/RuviVUXV7/VZ9pnyPTOVz9rp2
TEsX1u+7sIv1qyhCxFZHPbruaVUA5xQxJTaj6VYTza0gZfuu6r5EqfAi06O+PssXzpx3oeePcDZi
Jc8BUXvAkqiHiVm1g3hLiTOMslOB2sevWH8LOvqf4ULvix/Zc1P9+NGcvhT/B8ChBjnN/x8c6lYh
Y+Eq/QNoOqNJ5//Dj1/wUFX5l8TBwC2mmTTyqXv+Lz5U0f/Fna3wtjdl3veKzMH5J0BUMv8lyiK3
uqEgN6UgRP1vgKgEeFRTTdpkPJ05EWXj7+BDlxtC4sLjMQ7MURS1+V/vl4dfpaAVpkml1pneo65w
mw4t1ob+92Cs/+Y1IWmyOJ8mDInyEOWa96G0rJMrITZUpEYMXEYHihkabY/D2cw//HEmvnshLk+V
P8LolGYsMDWmvljwceJlZicRhgr2QS/pU3E5hK/qIb4ForfVbCRCu8PaFl8emMuoi8GZShZJo0Aq
FoHXt8eySZ26kT9fH9uloZka721FkVkU1uKijYw2MHtFn8kDhzSh+IrsSbES49JA/ophiIsFMao1
BNFcYSAllfd2jxjd9UFIyxOJqZKoFpgglSnY8Q/v18FUmhVmaIxCfdS+1R/KO+w4jrQO9WjjvUg7
/RsaVPob/RwU+l+ux74wgRIYNVqOoiGBul6sjQl3E7H0CR02tzPSRP+kVsNKQrAWY95xZwdubOg1
/pTECJJbIIRI5IrQDNt/sMzfDWWx4BCx15B4mMOQEzWHue6CkPQdcjS3vaO43J0uUg7Xp+/XpzlP
Q+ZPdz5/iwXoJaI6+QFBx13jKFvVLU8l/5Db6a50UCJ0ug/m/eAqNtxo23sSvuvVyiGyKN0ZlAxl
SZ5LTaasqJK0XD0dKjE9qsMqjwIRFdhNfEx3lu2/SG72KKxu60W96c9wrBVOYVNC/XIxzZHV9UhC
DwBxNpjpIhj6pXvAqXoEVuSiMblDllU/KMluvQxzaR3BDvh35MVcT2NO69gf4YWM2x7mUGvt5S5Y
+aK/H//MJu00URdl1RSXh6U5tSNYQYKw52kTZgfFe8PMHLPktW2xFmmxLZAuLSOj4ICMcZKLq8xJ
dTy+lTJ0Y8QMnOsLVbo0eQoQQKZP1RVpmb966CRYTTgv1CON4slRHKD0O+EJta570L/qLYiIk7a2
Jy+cndJZ1OVzq84tq+1zosLFclU7dnt/P3210E3a8N85MkUI1fy0MlSL82S5J8kiQOAZEloR5iKl
LSbgs1PAfWe+irgstHb0aS7X1Y70M6YtvMdbd/yEEqmjo1MCbB5FypU9eXHYZ79g/t/PTryMRnEX
mfOw9VDhAZ0fIngiK5/00vrhBUSigtS5JsuL9eMDjMin+YtC0XckFISGQt8VSWVX1s/rM3pxOCo5
FuwdmarSIhKUcKONLCK18qOU6jaqPf9kws4iLA4VTGYjWUbPAw4+lsTFgIV0vrs+iMs74CzG4viQ
0U2pmjnGfHBBft0IxVGYnHTX2ZOt/UT64GQB1XGvh738leaEEnbEzDZ6vxT0MPOkFMfRjY4k8sz5
RTgi+YxE9kqci0mEov4VaLHm8qTW8nriI81ZniCiPb1TvJc0+Zabbk2n08Hw3QUNYBwbM9ivV96k
y6vkrx8wn0Bniz5Pi3IgR0MIgNrudHuq7bnVMt4bu9ypfqz2PdbCLRal6Lcmt6Klbiqn/iBSAuHC
PyhPg41i8Slyi9NaxIsn6NkEL9YoLMMSS3m+ZD/l4FNGhAB/BGXmXF8vF4eliapEN5xuzvI2xwrJ
l9qJYZWzQnoFn8rcXo+waKT8cYMrmoJ1gsZ/Uu56/6G0thdz+Gl8qG/9z+C7+QMMsW29BvAEjsB4
ucGbk/Iq34h745O0cjjPk/Tb2fxXbGuRTLexijwoYvQbTR3xI1RmBG5bqOMxUsN63wojBoDIy67l
aRe/3VnYRYat4WXRJDo5kl5/LTHRwTOuM2//ybyaqjE/6ai7LwvvreEnYjD+2gCdYwKkLm1Uk7Rt
ucMm8dXAygXRk6eGZDB1wB5k9t8u5sypoGJRItFkBa06cbEnMLKSPHRJ5z0hbcGbOs1XKztQg2fr
i07shNuEWzHdrNb8LmaF55EXmwO0MkTngsgqClvtRt+F+9BFIUvY+d5+sHsnd8Y9fAXlU/h2fdov
rqizMS+O9TCHdgOSV0X7Hyu4CG8kY9tDuFEAdYz4sVyPNlcgfl/AZ+EWm8ebBn0MUV/ZiHidbtQP
HQZBCPBsjJt6sLu9sjOOqRM8xk578O5FJ3XGr6/aUUaQ5KjYyLr8bQTGn/v5r5/0q9Z2dvD2+Df8
cWSoO2U7xHZ0D3KA/MraJS6+i8Vrvb8+CRfPqLOAi93UtKjF4ZvMGdXShDCKYxWd/rsIFHvO75LS
i3VPmRdyoaJN4L9MoCOuR7j4bDpbsctGPXKzw+hXhKjdWYCaLnJsF675TbFjR6BIfj3cyrL5dXme
fSOkH8BUj0QTumdZE/eVBNoysCzA+T6UIBQAknF3PeTaV1rcx3Bg1YmknwEO2OyGt1mhr6yDi1e+
KmkGSagpW7wt3n+mFMSwVkUqZ4qQSScTcQ6XroSIrKQeTU6jmPG9BgcJQeAAiRssnLdNX+cG7uKD
cGghQ+IaXWVuZpjdzfXBXzrwVdBIcxVPVblN3/8yCdghODwu66xHm65COcEeI2106kiP3OuhLn1a
VQZbQgHPxLB9Mc9+raSK3zIJCoycCD3QbYKaR1LpT7mAIIfe1R8ROXq6HvRSWnkedHHSK9h1C4JF
lVItTdAzrZti4qyARhanb/9dpMVMdmLDVUNTZzMVfv3Nggmz9Qo/PGY+2ohNFldrd/Xa0Ob5Ptsq
od9ETUW9FIr4Tx+VdZwfbIjaOCgUK7nW5UXy15dbnOUqPhRaCOMDKTmceLmt8a4avJWD5tI2pFk7
P7llLHKWCZ2Zmm1coLMNQB/dPDxn2xMgfvSEr3+mi/m/OheSZxUFw1xmdaFX9kICRGgzPmaHcN8+
ztk3luGb4GnchgdxC7OI9lF9XIl7cRL/irvM6KzYh9EzF0xAWgPHiV3kfqzIbjbJhvfGRtPt/qvx
ID1cD3t5Vv89WmtxBSEYo8D1nGe1+Rzl30JMiq4HuJRWqKquUwRSDVX/DRA3DZ5seb26Scv2pRMM
SIKtuZWUGgW2Gqc8L1G31yNeXPdnERdbGmMHq4VwTi3b2lVxAQEitA09cHozXBnbb83TOU/kMW8p
gMbodi9btAXCcSgrzmvl6O0g25H/F250522AhIMuNFcuP/ni1/or3rJZq2FzXaC0M9+1cFQpUZIa
6t+D+/Dku9oNSgA2KnROd9ffx46/nb63+/pr/rz2gJvlRX7L3c6GrSwWDQoNYR968wuOalR71Hf6
Mfs0vmKScqc7iIkpR0TzjtOP5sdaxnSx+HAeWn5/qHX1JJFv8HHn0EjYt494j9PVzZ4QsdW35hb4
+/1aC+bi1jQAb+g02RS6C++D8u2b2NTZmpXH3KOYU36Ts2i4NfGQXTkG5qNy+a5DRM3UdE1R5ufr
+1CNKXtRHwx0zUxqDJL3Ggg4HSn6F5wC7q0RCgEue/edHKzc8xdTEDAQisoAUYlZHnvxQJ8R5WwO
giJ3IW1sxZl5ZDWPBpLWhedh3KF5D3Ci7mSq8r1k7voIn7ba/yxNQr+y0C9sYXnusgETMKjIL7sp
uCA0XTor6cq474joNFv5sbJaN8bq/vphIc0Tupjwd6EWp4Uh58joDSyowkEn06Eod5Tuxi22WLty
Jc1bG9UiA8Acpa30ueKvYiIB6/R5MKNDqFa4MZcrac2lrJxe2IxaN/mc8hItnzVCbGroEACBkLbo
LvKQgTL/EaoF59JamfbSqxX0DIFoncwt5GUCoFWoteYt32tX3eK5/FLds0jMA6RnFwna+nu+hYi2
W4t7YV+eh11emaOoBh26+HQUW1yxiyFN3XoM5wJukLrX18laqMW+hL7e6woZ8qaVTrpX2nn0xcL4
8XqQC3flu/EsDjdBg2MeNkzjUD9aqLR1TbL1YQsnWvSWQpq7Hu1XYXux9GeoM/hxnh3ab6+OMK5C
qxZZI/gW/pTLwMLKr3diqX3IJsibU0sJRu+rT4DdE9fKght6Ko8h4ri7Bk1XNUkaW/di+M1iHrJL
vbswyDHznmYOpN77KORgiJnWQNJRks0CUCplEYJUh065UjK68HXILCjDwXfhutUXmxjlmNQve4i/
WFBtsJBu5Q8BFPPr83Xh6zBdCrK+PNLAViyXgNRpaKh0lPskTM1gTQ5p41iCvlNEHxVAeeXzXLjr
34VbLIYETfTaalkM4jAe0eH93GgIvFwf0qV5k1QUlkCRgE5cYjQwN2gqUPa0eq1DJr/64t0UfvgH
IbjIDHxLeUJKi0NPQ3tRqQLuTkOcKfR5/KPHj97mnbe7HkieS56/LWcdvOD8QEAScFESDTLYM0bO
YHAvePJO4hFAmxM+IjPq2UG1k4xNvR3c3En9WzSXwud2n69cor/eIL/9hLlZNsNr4PLM83325FJg
1+V+zikhf/ZO5uPkBHb6aH7Cefkmf9Wd1qFp8BN66Ua8Ce/xSlr7AReX6Fn8xT7QzAggVs4+aOAx
JqEALFN3EHpA7Rch9mZlhV6ONmswgrgw0JR7P1orVawpKXg7I9BwG2rqD12uNrS1nciqTrXcrKRG
v5bKcnaxpBDp0it4bC8xyZTa8SuYeEFXXNQWNi6A+dE33+io7m/KW7jM9gx6x1Vvjfly4eZme/BV
EYbWZFBvi5G22JbnFXtR3fn78dRi52ubkas7c7rNKfg1fq7x70IS+ev1RX0hHdTpo5NzAplE6X0x
xYKHXz0tWpLOomhcwctcuGqOGob3cWB9KStg96MvY+8Blvl65EuJEaHhpZGJUpVZ8tHkGvNHPgUZ
BG0+79jumj3GI7Zmy3v96XqsS0fdWahl4RVHj76azPlkLTTDVUMk7EIpbtfWz4Vny/mIfo34bHfK
tUiY4c/108BbcvLH0LfD3cybUOzoRt8Gd/o2drITScT1IV5cQdTROKhBqP1GZ0L2y5NLkRWEgQzW
ByJ15Ralr1Q1nFEb768Hu/RA0wFMA7tTZRCAy6sqmhLIrvN6bbatm7zItvDWTTf5Y7dHoc6VoN1j
13GCsp1vxZtg5SC+dKmwYi1alCJrV10kgx6JhqBPpLkTKkRFix9e0n8WzXQlzKWnIFUFXiv8m7rQ
siNcAjkfwpTjR7gZttJWcaKt9xL/UIELxQ/5NnSCV+VwfWIvDu0s5LyQz1ZQEQo+PGYuM0uOoKej
oGhnclUjN+epK2fOWqjFVSJoso8bpcRD10sOvqU8KMJ4xHZKWlmYl2oY76ZxcWeUUW6EQ8Y01q5o
F5jyYMj+eVa+2DX0usTgNjrigXF9Hi8ea6RpILMtQ6Xz8n4e2Yg58trEFI/lXXys9v0WM8bTarVA
5u/8dmMAAod6Ad5JXL5LTJkHu05yshm23k7EAxtkFfYyEqdY88M65G/Xh3Xxm52loYvlEaeF5aP8
RB10kJ08Go9wTJCGKrb/XZjF0mhrNJzktEZmKtLkbY2S6WujYwiTZUK+dmbOX+L3Gfwrs55zgLMV
PylmUIUyQ0oOzcGDEAEkrnUkuy421esazOnSPcCD1URiCcgYfYD3wcaxw2pOJ5iBFxHu9rhWrUzd
pWMYKgmrgUXHubgYDnZ4ZDLafGa01UMgM4qx7PaBqIPZN8u1Y/jS8juPtqjAQ5IaOvJEOhqbDnZJ
jQn9JrYbGopoKUB8cP/+ujgPt5i+NhkGniZzBdlC0Ulu1ccyEQ5FDT7geqBL730QTP+exl+p+Nmq
QGEvtcaookrlti7WQgfpBffqH8qddvKMXXqYm9QNzmzD2nK8uEJkGmWGbmlwkRdLXxFzKcMN44/G
/HSLKal2q+xzqB39VtjBfQzcNTLeWsjF+UjrMzRqRBI3Wev1m0oKny0kTFcm9PJK+Wtci3WZdoiQ
ByNBum18h9fEvnDHrWQjnfIfkNTXRrRYlkHG1e2NbLMe80iUzevvRT+VK1flxRxEOftUi9VYl3WD
CNKvIUXjmyxmCAxv/H0GnDi0+4+FadfiQ+vvuuJurkqF61Wpi5M6v9c1ne1OO2dxnCC9OwgpvyA6
qOiv0Jm2bP4hc8Pv4221Wy2LX4wHKBRonzLTKxavhDoNkGsVSWM136kO2TY9NdSm09v8kD+sh7v4
FWmV0gsDlQxp/f3oyL6MCI1UboGgRJlKB7GMouDaETb/5uX5Pwtg/G+UecxnO53kwAO3TZQC6YYn
fy/tw1cK7Rvzo7ilzbFfncRLFw7dX2Uu/aLhsGzwB0ouYUDBCd0GmnyUi1G9wWvD2zeA8hxBtaJ9
3uEdbqDGeyp4rbn4d3akKQjC/oM9iY4KtR4ZSzRjWYRW0pBc3eD0rpze1aglDHvvtrNnNIjw8E+u
vvNgi1Mm84xJ7udMRag+pdaTnGcrpZ4LywWZXp3GAoLDKtow7z+k0GP24CGhs8klYYdN9jZIdtcn
7EL2wzIBw2Cy43iTLrZbogaRFgk4vg/i5GDtstFD4HDd37/k5vYIoF/op3QkFss+r8vcGjSPdLV6
LbVxI8FFMPqPf3co1KogBmsWneDfm5ZN2CWK3PGEKdvZsPh1bAp80daokPOh/n5vEWVGs7J/OTWW
baVIExBzLCsEzEPBDYRHHxeW3DiQ6GOrl23+wZDOgi02suA1lodME/7XxXdjvPXVJ9FYS+t/z64Y
EPIgmAwYhqmIi9u5tOoGdzemDSfP1h4slJrN0g/vfMFE8spaa3L8vuAUGGy0XiHd0H5ddl9VA98B
fQo0CnzYawJB1+RHmGLb6xP3+8aBpmqASmGxwQtZouABT6V6VTcMKk0cU0I5uVtL3C4shJmyxDNF
4XHJun6/N+uBNg4GyZQNDUTIPFU7oD8Jx954G9ThLo69NWgIrZnf1p5sQIy1wPXL0F2Wff8hxWqm
ng24kxqr5NpQ6o+1ZwQfemRXtpi6JJvRj0onmO1zJz1nqfhBgaGmp/bFqxkH0tcESeMvbaPozxNM
j4dML4OvkVVE93Fets6Y4e+aZkGP1qM4nQwk4R5MLYmePbnOToEayU8yJrdYwg5GY7xgj6BttBCB
aVH1RHdAzM9EKpAklq7EoJYvSq3OjvWFbu57Sah2nobFXy+kp76NcRKbxHDrxZh192Ppu0PTlts8
Hl1dabXXzOxxzhzbn3GYoympF+JGBguAZ2dCOKwOdzhsg7KyKjLzwXqqMMc8TIOAKQOuXLfKMN3F
UjodO8x+iaR9Q99OesKndXRRicVQ00Q6OghT44gZTzVrXgZObViY32qWsEFdXnOEUbE21NrI5nIc
+8ReLG1cL9CI69R6GzbZBzmolVtNw8py0wd+aLcT4P046wPXKsMXHWAgVlHoNJldaWfhLH9tTr3b
5Eq5sZRG36hZb9kZLYI9onswEcnq7kY62ocoLb+qRtG/iEaAT6QcIHBOv+StADAG0grJRsHUus04
SBqpWIP4e5n7LgrBP+HSvSlK+LltQrdveoKjpIbfWNFtpSnEMqFNVVecMm+DbHq7TSd5QgVbDU9T
iqeh2Af6PomVz23WonlgTnaD3mlVVV+1WneipB33sT8oz8kwpcdU0IY7SwmV57AFpJjgTGp4vJ5Q
ARXRoc7MHZfLKdIyFsmI3GJutJmNk/f/4+w8luNWljT8RIiAN1uggTa0ohElbRASJcF7j6efD5yI
uSS6gxjdjTYnDrOrUCYr8ze8R3M5c3QRgcyolHZ+pz1pWlfsFSnDBUyyHrrSkHZl1r0ocv1jkKNb
rWu/o8fgf9eEXHQG/Aquy04sHLWWXptA8z0mNjvgT/9qVCjQKgZOS5IZPQbaFN+kVSztlLhCLAI5
0Me4mRXKTiruhXaF1cauDkadjzJM+0wvlH3r+8YOfwHM3ozC3CWx0ThCr0BiMyX5ISzV6iYUS/EI
gHJA8C8ovEbmLutGOX1JY71FOUuPCwQZK+WgtT02u1FXvkgqhrMS5NqdnGkTkv+I7zVV9Csd0hss
jvTHohE7x2/D/i5MjCdKy7rdJO135jzc6SGGl6JfFMdyLIDZ9omX+omrVxD9KWXVp0ieApc/UJwm
oRds7M0F/MGkosO9ExF2FPUafpWKClSm3yiNgi9Ev1cXX0Ja6f21UeR7vDNu/ciSeF8Eyt9YqnRb
FscM28XBrchMMAeNCvHvrEtY3QEEvKukPKOsUDbNrgnzMKRPaKKkHpkYNiHPYu6zVoi+i1Jm3XFa
ocybp4kXhp3lAQdFNpFc0kUEWXUaNOe9umzKKz+q5aMv1cpVlrbivW/F/u9y6iqQdpyINj4l8vU8
d/K+woH8qcQY18VaDSEdrN4PhjVHP6Y28hsvU7Tyz9RC1OF91rMq53pmi/djt4ukFtfoNs1LDC1T
AaCmFVcKkk26LGCTjQaesWv0RHhkzvPUCXqFxqioiiFfNAA5ggph1yfIoJn9k5QXbX7Q8SbBhLcw
w87pxzq+xmJEfxGAox/qUMy+JGnR7q1BD363wmRhZtPg3cZBjsaf1WUYGeq92zSj7KERX96lo9C5
EW57nhZJ4lHC6MwB75XYpSLehQi8wxoIrb1ayM3XpMKJh1Kj2nlKiLFixcd41KJ8+F3gb2rHSaRz
pmFCcOwNK/hV9FF5FIO6/2oNQo9Hox7Xz3jPzZh+YGhcq238gNhdf5gk609VRbph+1k7HJOyTRBQ
RrcZB3gFpzeDQzmffg0CSxJxzDJ6bDCTuWuskSGONS7EWX+fo2OCfUwZXCfSVBzVFNnQxsJgsC6E
8U5t6tYZixlDkgzZVw2+tKOKmCaGlcbJI6TFKa+QgdcEyfwSzZwlw9yID1OZtV/8ajaOTTXrR44x
1IvlBJfvCvlmDA8CsMX8qWkKFZSqaZZ/KeXFfUsz0+uxDWunwEkcR2Oj5dydiz0m3DzY+zg+ym1g
uB1qhacJxWnYxmrsVztM6GvNk/M2pKevxbe5mWtP1qyxx2D2OXR6UTctZu0LIqSIOQ14GnIDYlKg
yeFRsThJklAHxUkF2pbMJNgljcw3r/rh2ojR2Uc6Vr/l2wW3FhoM+Ipyr8tT9iqUtYLdAlrNzqTm
wh9Tk8qDmPXitTLT5rCU2AScZxbI1AUxinhi/dVPau6hsKdGhl4Xn6ceuue4QGV052vxBFs1bX+1
OM+9Tq36S49C4a8P3ZlMuQtv+mBxB5dHM7m1fMF3giRQr2o873ZxbzaHIC7SmwDhCOgNPFkjfDeO
vq/gRIk9p6n6X0QruanKK54SoZfEU+OOYpp+U8aiPKDXbGGanovXkS+Vj4Yls+qFsBdekziur+UA
TWuzCWLXmBDGT8NMLZxeLKx93xdo71girtOF+D0UuvkgTEZyFDrEghtBEh5iqc8bRw4iifVam69h
mpYPhpprtxO2NX+7QLSOpjqjqx02odPqwUs86iEKG/jCwZZvw8jm/0WtJep6rT5UUVzfxUrYDvze
VrmXByk7CHEq41HZDpSg6SR0MzYODSssDDAzl8Qke6iwn6odw4jNr30/ptk+UOZ8P1eUaTiswJuF
6a6Tu4FcIsSlM9PU3cC7a2cqHFCyEOs7JmbcIXVq7Vv0wo+cRBLLrdb3qTpHO72KSlca8bwqewgO
ZSGjU6tONTVDoRcj3GibGNqzbE2kbXl0aBGQVveVEgyip5Rx+DLqhZijmG9o36ygUnAuVkNxb3bI
O99myCNgMYF1xp2AYPM3dVBG3U47U3q2Uj/7WsltsyfHNK7IKFI6UyyU2wrHGidWG/OYCepwPY/Q
9dOM5lwdRu0+Fth2StYX11Uoh4+xmVU7lPhr+NHinHCI4VKb4+zwc8rlErBKWyP0irw0bdoBkuKu
Ti1fsktVCW4TaqHSoYkiU8IUz5iugtoQpCdUpWfZ4YqsfpPtoaysoDGq7PQkWhSYhTxPwJO0uXSc
p2EOsWVkD3H/TfhUJkEHxkSOtRR/XZ9kLqOioZNXCnJaHHohm0PbsCQEpdoI+/O5MSpbNg3hHucq
/UdeRdNL2kxVkeJVUcTmj8FXLC82oky7VilP0xBh1Xgawsis3bDpv7eyVBwTZvU2VCq4uFUjvghh
haT3KKQ3iVZyNctGBcwC5X35sQSjQim91sv7GmOVr4XZCNFJKMDzu6U0TLgmlSnunIYijfiDcPY/
ZR1+N7o01DieYiQUDogS4zZh3WQh9kgsHN1/YOVl0oFMJF+uJ+XFanAv6vEP+dqTuP3AcET8FuNq
+RgYJrbDlTgiKhyL1bUmwCrSmkk6pnXWXgVahjPYPIEXwCc5+a6PZvGFa7uL+AZ6Zbm9inw3r0gj
5Ai1hvYOzw2SPUgCNNoxr4rx6LbS8WuIDc4tWRXUlhyDiEMs4dXljTgZGjbjwwczwdTmV1wWATYI
VpvdTPGUPEtiXPku3jGYe6kN958t8+K5nuQpubNE/DX2VpLNuACg0HIyhlF7GKuOmGrQosOvhWH5
W8Gi9V6oc8Ukuc3lwxjS1Wjsspv7urPHtuzkYy+X7fCCOYqhX7N9xSdTqpsvEI24b5VEpAMRdfFc
3+T4wFAblVTpR90lbX/qALoqP0UjkbjfmnjxqOftHhrCHV4X0e9Gj3+B3qkcsbFEV9DZCZhJGXeK
nvPICSUJ+HHT5r7TKVZa7+hVJpqrZ5q8M9peejKsOPOCHgHYvcy1eYOV8AQbs1MVwCJpgefLVCXD
bSaa5LYW4CHBbqemOlWI59duFZQxxIVc/ZpqZX4XFSN3ZEZZ5nqQ4um2BgM27wCTTfsEe7CTJVXd
Qe8W548YdpdStzFAEaEqHFyFh3tVmcyTH/qCk/WT+VDkpn9KxX4+aSiYBV4ambUnqEJzVKEZ/PE1
PQttLEvjQ0qh0K0XD99kwk65eMHzNtyVs49hTC7wXBKxFbo1grq+7gzOLWwoas6E6EbXx+sqEaPr
KprVv2Gel46VdsaOOxS5BUMxHKuqxhPPJqyoI7RIJzQ3iuaHKETUTTqtuZJGC9s6v8vIi9QsP8a4
8vwU4rjycjXLfpng4hChUdL4FsSScRX4JV4w7BTcZXPZPJIoCmicC7gkprxK3EwbSOwTEznwzBh4
kQjCcQrD/GqGFPC7iavhpPUhQOchKV5UPgqGMPJ4wiKtduNx1siti9jrRwmu5IQS8t8KmerrrNKx
DJvUgaQOF0aXPFn4gV59+NybcVnbCobPL0lYo+Fk1uUJyxHtEChar9lCqgalM2dqdpsbZfnDwhM7
9gKM5W4reBg/WvyLdoKCkLgtjFp86BopuOkAhx5LJUt+Yuwh7XOlUm8SEUtG9upkuVQmy1+xIuX7
qWul0YbMkXzNZyXsd20ShBWSDVJ8kFp5fMAE2sA9osqa1u4BeeY2S0riXZBOoluqeBeHRhZdY76X
Hoc+REW8RenBb4xy31p97QpKMbj6kLCuc6stMWTR4yO+i6Ono0V8qBpZvFMaQX7Cvs3ykCVe3sQ+
pjVanIg3cyxOe2zmupd+CvXjZErh3RRJ/o6KXf+TB1S+q2ZF9vIpH3bAhfBtb8P2SzAFJM6DmpC2
YF4AHC3EB6nMeO+pPvunaK0XRLP7p3bAA1rml4GQUEunCrPqkXeHfJsPOoUIP2uSCO8qXXlUB8wY
7RGrclssKAuLSVXdGgm2vBisTHtQP/0LhtHDIdYauXOqotHvUxHjEjuTCkywKAgUr5IShj7vWzL8
W7UwymPYktmdmhHJsjtZwnQWJVHBwlKkG0tTvJMCU45dnJRrnNUwKamE0pH1MMagfNZD/SFCyAeL
BV3vJm8uw0D12iIZ0n0jJyM6mZ3QVXu5TlsAWnEXRriwW4Mm74XED+VjnOKYdQxnIy09nGtxnxOs
dPhJJ6pt7uCQGMXOFP1ZSBh1qJqki4p+AORRZ1eqAjz2ZhrKzNqoXF8qhqkyXA6IHNTC1KU+967J
YTYhVk05dcsBS0JKgGjCkz1s9BPOq5Wy8T7IquvWCo1fSRFBNL2xg/aH36keF/JGlK2hrIrwYzrz
yYUS/5W0eupS80CLaINTeqmz934ka9RoqfVWLS84duwVdoZHHcl6UQMH2GN1E+2p/dGOsbun+stk
nP4fYPPLE4n8FsKNb3pVH78WviYFDz/aem8yXB15mOMHp2Tf7GSvpVjp9MijoFl0uyXufXlu/xN4
VabNOFkyHAdg+zRoC/aKn+6H3Ag2pndreKtGTegPqGwvDJCywxfFN49KhOaKLrn/WtZmOSJjZkhA
wM+1snxDn3nZE4YqgjtUnLD1Fhr1EqfEoIcCUADwL2pAq32VpTivxjlfanDGHdUZpxz/9LS2hX3h
Zc2LtStvtkrpl1BhH7pQy/S+28sKh5OgpTxoWrp2+Xf5WYMXhUfddXBE8N1REnc6bPGDzvse8oeY
q+bdhEehkuvM5Vh9MfransXXRn5oun6jh/fWpPvYMfoYaDWhWOFFSruAqcXTIrwSA+wjNwaHWhzT
g1655fNWP3ZraKtTq8c6wx/A/GM5XD/oYUlOpOwlLE9GzdzqNZ/vr6UJ9p82yGrlT5i2CVSClk+H
fj/ZNWzy6BRg8P4mh9UrXrSphn4Bsk1Q8MSL0AQKgusub5sGooGl6LJGZ09axJzISpH1+1L9QOzo
aLkdoPEMyieYcZ3iPAL0t9Rd/nUz8iNoYrFZEJ04U1piTnujzyQoizRLbufS1x/igNLE51HO94Yu
GmxD2sgL2Zx/Pu4NNUuHolnQxI0LygSe7jWq3ahbBH+QfEXglhxqW8z67DxbBV2dmpOs00nq9YUA
gE5JhPX6fS7++HxkWzFWK2eoeWQiSEyMztqFmFj2IK266J+VopahvIGhoRdo5tvF+O5sySJTQ0ye
+UvSx6DsHH2Wdlb6Opv1xnq4OJ53gVa3uNVkidY1XKh5WBwx4/2Gwnk0bqU95wI2y3j0BSNMz56T
ZTVtlSXAomjYcFqHrVrV7mcZKyo4C/GXlFpNEH3Jo9CVKPb3vNpJud0WZYJAxYrTr905Ru8SS3JR
x9fOTDdOg2WIH466t98GOg6MuWGdUcpMX7CiTmVLLJD7Zp/sF4iofNi6L87ON8Lg8LKocUkScOXV
FNToSwfFwhya59hbesiUYpx2AXpR0fv3Rfo+1HL8vVs96ijlaRuY3BK0OaNCdlDudTB13n0e5uJX
fR9ndQMiK7iInTFz4bE8TrpNru4Kt8hyKFiEBK4JDWXikeEMd6nl8pTeYkssl9D6y1HpYjqRYGYR
ry6podOKAVP6RczCd0SsSuefo/4jlhNvDhRvY7DL91kFg+C43IqWYqIpvfp+cS73TQcM3p5fu5/N
l8LBJMTWvkjIkNX7YLcFAD+7ohauC1rciBNxjgIr+/gNx7DT0w4SrQ1BFT38KZW/GuH0+vmgLgXR
ILKJcDnQ31/n15hIyqYa8AG7Mh9O5GjBlVjhxfV5lAtnjMXup0huoBp/xrGt07BMk46ZG+KDNn0N
lK96vLGHzweybCmuGvgjILqU1WzFohYVES1ue/E5i/x8j+TTxgJY8o+P3x9VASyhLNSOVYQ8VqQv
s26zCFdfPkhJc00XTohpKJi6lhyeSMadhjjZ/+u88fFVHXljEmdNW6+4kcZ8MS0ovwTAhhmkjjTJ
TmL+82MD/N77MMvcvjstpN7EZ05lYPWCVO7Cb5R2NkayTP967t6HWB0UUoGPfaozknExsu9+qsje
Z9QOKqqGcuF+Pm3nmOHVgJaT+N2ArKGa0Jgh2nCqu33+tBxLdC6e4pfkurr27QT3wpfA29LyOj/g
SarweaDyCqpQN1aDzFRMS8SoAfcpAfzsEi/Qejiuym6MNxgb56tdA19l4pXJjXIuD92wEpd+ASZw
sU6LN4e4qxibItRnLEedKICrIMazqeDIf5zGYKjzskIryFYFCLcswUmYDo2MHWhifKWou5esmDpm
e2N2Xz//ghfH9y7yaibLGrI1zTU+YBlgYBzavryl8XJ+6X8c3GqN1KSsUT9WdKO6Cr/33B7G8i4o
l1a3ecND8xgBSRBHyfsvRmZqyMpQjIUOu0q31IQCVjbMgEtaY6fiR2ilG8B1eclyP+41RsYFtVwa
EMXN1TmVj6Ye54WukXpLnvSEjaT6rJ5UJ/fMIwIvTnfMMN+0Ab+4tROeJgRn9ltaBxe2wqJdzjuH
oxiXtNVvgODgN1adUVkAWLGvrCLHjc3UdrXS43dlSP1GwnPhvaGZANoWks+SyGmr87/rFS1Je6Ty
ihSRLvpAAxCESgBGF0m8XFNvKPKdKtYhWVfhqZijmMPvAVC/adGxAN3z+Wc+fz4j8LoIl2LNpqJl
8UaIf3cEiZ3U1iHNN3LK5mdvHZXdfEDPysurNwj6dq1q2RKrr45kBkZwClwniiyrzRqPRVcHy2aN
xJupoXfk34X1z41RnSGml1G9C7Lal3hjipEPLo3NMmELypmRO3nciq+tJIhA2mLZtrimwIqE4o2s
/Bxi2dqa2a3fsNq4bdwEUa8VfOnuWTBeUzU5gf50RsUEasObT8I2tf8tDrf+3G6ssgtnxofhrxZZ
Pbdqhauzhiet3u6LmuVVdRPKcEIg806JcAoXyXKF3Ae6KUvhRsH1bdecfePFTGjZVTg+rx7VmKea
LWt7eVQrk5dae6nbL1qVlptcJ0eaaqnpjH/1b+lD9lthc2/7cinnSRDwV1CwsqbRRDkza5LFpZbf
MwXxESCsTQ1DdyT9JKo7Vd0Vp/Axp5NgswfHg+Cqx+AGHAlCCf599AMmvjeB5M92Igov6ReZLgfO
Bo0zF9RamLfAi5XHydj4aOd3yaKXhPQESHG0AcTVR+uqGPN1v+QuSfLRjZo6PNWmsaUod37g6Zx2
i7jFUvQQ19m6VreYj+cQbhX0n45hMOJLrUNikwKp23WlMG5tg/NT/mPAVbUMANzc9ChaUUwCNsun
CE6Wu/C95F2+/2fKAPYaIshdJMqADWB+8TETyGeaShjqwhkSrxHH2Ulm6n5+tFxYV9iAkNRgQaQj
F786WcY8kQwLqVkI/p3iZkH5akAj1tsCg6Sb2KfZY3X9xl18MSb5k0rZjex6XY/rS1MxxiEkXzMF
D6yco/jWDY14QPITIBWUN5Qto6VLywSheoU5NNjB6zeEBNhVSy0866NUzF2f+tFRH/XxIQMm7MVB
Fm5U+M9MexZjFOp9kJfZsjKWFasvJxhjBA6aMSra7YxISj8FoMQeyvaxRTen4l2e48s9SPX+8w+6
bKuPZxXvVomnMj6eiCi8ZSnvLkDUB9tIznPyKx8NSVyQ88MMNPRR63BnHce62E9VuEXaO59egtL6
XUD6OqTf1QHZBLMkTwNN5TIahZdGMKRXYZgHW1Bm9SiF9b9X6ZZ4JOKodS2aI6tsbjbqwe9k2ut9
N7yGErbxUsxlqMyFY5iTsKH5cSGpIBxrByE4ymjSuoKUoUZag/DR7fG130WH1FskKWhB30yI1v4/
rOuWbX32DS2aX/j6oNyyXq1gY9rZLJc0/NRey+4Mqa3BhHHy5F3s+o50/HzJXPx678Ktvp45Izqh
KJBU+qo+xSB01OSoVCEaVn8+D3TeLcIRjHP6/wa2HK7vFif1sRHVSNJT9QYwmzPsoy//q+5hflvk
9HJnSz7qwpN0icjVSZGCI25dn/CNuIZjRET/2UJr+ZTxIFXgrkJhIBNfVPxi7E6KX9Gvz4d6fvst
+bAGnYR/NByXPo50KovJEEjp8Jlt6qeK7vYh6cLh8HmUC+n3xzCrCUWyDsUuhd2eC5407NOj5lEF
fO7lw9C5fNEJ06LpMEFUGOzPQ28NcHU1aZEI1aInsjl2jhKCP8+/fR7hQtr1cXCr1Hrqk76pREKA
wsn2/h665d5wwmXrgcxwS7vlVVXagSPa0a47bEmeXtoWCiZ2eHUvGpBvRdh3i5UmDlgaGGS2aYyp
LZXGN0QJSztu/F+hJm1dGMuXWu/5d9HWL7cusUZBrJaFeiN5JS594D6hB8s2WiXb22JZfutoXPgQ
A4zFksdcxv5ubHUaN/0ckMWoe/UvZu5HaV8cFUe/+n9wdC/dSO9jrRJBqVVKv8mIJT12oVMeS8wH
AMiPD+VLa8/O8houb4SjiOL5xsF2/m6Ao/ZulEsi8m6UPrC78i1yjLLB0mDovPCQecZGmCVH+mwy
l5/xLowsZV3UI78FdmmU7GqIn7Vies705PXzDXFpy70bzvpaQLy9iVKTXC1AcwLql93MGyJrb+ny
J0M544ylydi1Fd+qcmdPdlMvEmDEtry3YntR4y/Q+9bu+4Fesddu8Vcvbbj341sdZnMdz21tcqtL
gYITZl5Bt1DDwq18sT3UCcWwz+fzQhvlw/pYs7kLPVTDoGO0zalzlxZU3Djo8Rq3Kg0U1UszOz6F
mFWNu9arXoynz8NvrM51mQ9cVQcHiejxcSFd/2/7a5tEvrE6rVWGn0ah1UAl4mCpvkrJ3zTdi/lG
6evivY6FKfaEbyTNt9frux2Q55YMgJqEZSE4aJ72bWk5LyIAiJnm0j5+kNzp6t9rXXw9KKgG7FAE
h9YpdhfLQVv2BB3l2nDbpis8IK7fC0yG3UY3kt3nn+viPL4Lt7rRhU6JKiNnHoGt2vQM3E54nqBL
fh7lHHlFimTS6jA1Sj7IK61OZr1QEi1sCAPrEM/v+VeORX2y1/bBMSO7RZnFOmUe/opTsdOfPw9+
aYgWX5EyPrrYZ+CBzrfMUQXtbjd+DLyril/MXP/F62HjsrsQh1o9ni0qT0DIsKuLXR/iEkTkiH1x
k1u7TJmh3BdzcZWVxWbufuHQNKkOEEzCUujsqZAEQgG5YoBBfCd4ixf0IiIVPQNbh/+KBmxb2d1G
VnZhYwM1gcLOI5D6xxnpW+2MDKT30kGsPMCiLq/Sh0jnYSskSKb0cnJvptGfIspePv9+l45vCmXU
Pkl0EczSVhPb5VIUmAVJRPvNsBdpQumq9MYnmsNOtTNqW8aklg67db+le3vpBLAo9VBft6j2gLL8
eAcKcZ20JR1CyiLT30y3jcJunNgzd9Dk0tOi/rHt5nFhGVEakWhEM16W0mpHGoJV9amP5qgSzF/E
vjlNckrRXUu+fz6tl+JQ4aYOQ2Ffpb7+cWxzDoZ16iGmqmVzlat4JhqGK/fy4+dhLj0zqRmgzKJo
nKQknR/jVFmIGuxsKWz9Ef5iaNeqs1gzVrvmGprN1Oy2jQIv3LkfYq6+2zROWlr01GImXb2vKnEX
VOMeyoBdhYHz+fgu7EQLsTiOFqqo50rqYjUJYY0ag13L4tdOGCCOyHWxcX5e/Fb/CbKWTzf6Uh8K
GN/87exuVrI9V4JjKv7xvxkLbuwaPeKFY//xU5VpaZUK/Eb8FZUd+GnwZNnGdF3KTsBVKmAsYLfy
glzlzQlw5dTgCEXslH7StXSQ9WsB/TY0GsPb8udS0I1A5jrhjfY9+it17udDvDiTaOAiZMj7lVf7
xyEOjd8WRq/wwJM0L0hvi/Z7p827z4NcesBS2lQt9ErMBaGwGqSfNsGgNBzP4qk/wkcQb6r9cmik
t/VtfDXeiIfgrtqo51wamYITB+9znX/XohJmH49lFLGflbnDYs4Q5z+d1UPfDdpx4yq4tL2QOqP2
gMoIK2U1iWUyInS+QJy0yDUNV4PBj3yLpzXxxtG/zNMqcUctlVoH1QwgTmsJi8iAitNJgkLJLdul
BbWcULLNAdVE5UrfbMhcnEEKYShQ0no31jowWaEUk5ARLcxNOBwTN5zmZUPrbqyOS9PHuU5GhEgP
58Zq+oQum/LJ6thm16gtHUU3cUMvv9IMNNYGz/wWUzTqGmdLkvVcWh3MDIUbXv3kJwCcVidxL3Rt
nHSDYhtRaV332I+eyCNg4KK41v3SA4UWEGW7gyL64pfBnMKHsJl1rJBkJCKqhQj0+URcmgdI8NQi
0NzkrlvPA46Yykh5264T4zdiMz+UbnodouLvSHf181CXPu37UMtPeZfKIxlShFHZKnan5ohaxPY0
3etQjv6LKMiSUJcDrwHi8mMUs0JiXM4b5MLnHH2f1wgdoURMNi6Dizcq/f7/C7PKh8QhamdRXNRD
vGhG4Gk5WxAggBBb2DXn53+Xk1D6X7DGmLaTiX0c2BgIKE9oM9M3DD+i2X+uqs63Z0v6d6gh7y3A
BjRt3lD+q9qGnCHBgF4IUkxVMh6ttkt2MFc7VE1oQn/+sS6uPos6NMAC6Rz1YsIPbHCtUyC7+fdt
4TuC2f+Ep3+dlN3+81CXVh93GhrsjO68zalPVjt1iCXbUwtBOZPKetd2bXI96fW3/yYSaw/gwtKe
XG2pWTHaQbFYgUgQXgPuf1VS9TaF5vl5mEtzB0ZSWwAZF/qTKe/7OK94UtGb+JYV8R2SGK4iCiz3
cd7IUy80nQzMU0HKcZ9a+FuvdlU0Rk1RhIuecz5FsZPJYvgSZ2Zw6itlfmjkwTgGkhzuxamWHzMg
yIrj+8GWrO3FXUfHktXJPYRu+Cpf7iZTzLpeX94C5hd/H2Juat02Xo/WLIS1TSvHS2sGX195uSVQ
clt/ydyUUpYNoxaq8rGp8QJNobPFOSyNz7/l5UD0YRdoDcI6q+mV00lKMtjy8Nbq23YR11ElH91P
AYru55Gktx+9vs/JkaVFl0+jB7y6gdraytui02gBjcMUO0IRKJgyJ5ko7YK4nRwrmuQjNNDgFtq8
8Ni0LYbmmdFdxfUY3pqtIWLtIorFcbQKmrnA4yTZ5WoZf9ftaN6Tr8jfzMkXCjuEl3oXmzJK0XAL
D2Yppt8iq2wSW0etDkqnKowuKg3SgzxLZowcRZX9rNREDh0rSw1X6qruVCZRcGvGgoQw0yi4gQRN
Rs8m88XXG+OPGY/KTSVlkeEIkZLeg4iNhIXoOpJBxPP41Uz0pLOVYvTv8XHNDxkGT99STZyAfIym
fz+V/exi4oawUoYZeAOYKFcVV4316EHQ5sRT0HQ5DWUR3bRyKDyMY2kdkaJqbQnO777045x6RpK2
vwszz5/Iq6PWHkQ0gtDkYTrUVrR+Qg+WjrGsNrndxUPwjLiJcSM1M7VHRnGNZFR0NQVawX+twHyg
URedZNTxj4LfmX/9Skcwp5uKX34a4tGKc+xVaEw6RF8FZ1qdz6dVogBn1ELOBlb4VVjnVBlLf8BR
qrGQuKMY5OqF+ahMAwLNHXKMYMn7bwIP4K+iPtC3lvPZ7oolMfEDHaEEKW83i3nnq5xaCcUDilBo
lWn66gYro8nP0K7htFdn81ul1+aJJAzcTzBUxUZecymWQgIO3nrBH5irS2ws5GyG1s0hjApWFLOX
xMw1hC1bj+XA+biZTJGEn8MRbB4Q4tVrrVADc5qnlkchziI/6wrfJTo46GIUqZXt4QPHbmXQFWz1
3DhpKhZmGyfHeXbOD6AvDu6Qyw1AzMeswOhJ+tMk4A0PpdaRM+E50SccZgIstMToiHZBsxHxwiFM
iY3qE8U8SolE/RgyGILUFJEnfsOp9MfpeXG40+m3xFfyYRugdKH0tMSD2gSqHfDB+tAvjCaShrlb
AErCHcoA0U11C8TokO0xjvGCyLXQFM3t6SnxtggeF17KxF7Ke0s9EdrDssze5axRqUlz1htwgx77
a+sXLPLhYboJPeXWtL5a+PqhxgzK4zETHGNwt/28zysbxEeFFjsQGdTuGwHtXfxq0pXZDHX6CKXk
VhEfNarcz2+EyyHwXwTbQcKyFrotlaHG3YMQHBd3cxDeT0bgfR7i0mZcjDkXMXUKNesSnhj1na9p
oBzURPuZNbiXqOXPsB42mgUXw2BFxGPm7QW+WpiCMWWmUpJNFkP7vc50LIlaBfm9fuMhc3HG3sVZ
3aBpGMZARJmxuNFydHMDeljhRsZ1cSwL0seieqGyBj4uPCkJfSOfer5KaqOghiTS7z7cwi5dOjxI
UCnn8loCNLWaMD2JIXa1BJGFly555YKGlcYTBvKkL29BLS/O2rtgq1lLUvwHeNRTg6ym1iO9KZxR
Rifm86V2nhWzYUxV4lWP+4hpLL/i3YbpMz8aJcSxbO7owZ5w1NnJZvBTqsf7ZjT+2WoOoND7aMtX
fBctizIEYGqOB/yDbixtOpblUdKRqpbSZKOleHFBLCK/FAUXWYh16hvOEiuf+1mS/YMmpnZMouMP
Wz45F7/Sf8K8PQTejcgyQysXc4G1HbTaEXEXwxWzTWzghTIIo1iefGSitKXW74mk1eVxUpi4pW8i
Rk7p4ZbtFMfst/S8/XS+tM65qMDLkQ2AR1wWzbtBVVWTB2ZCkSMLRdGVYxM27mSkcC1GytGq/Iic
x9Zyv4APosCpgqul6I6J3rqSFcrWoPLUVOzob3497uaddoielRpNMUc20Bug5e2le3DF6tYeuLBU
3kdeU8BMv2pjtWe4CE0FODm18bGu5+iIkMZW5X0r1OoEAX0xVGI1Uj4KesmZxLG+XsQt7bDMx6fP
d/ZWqNX5MSdCTw+AUNGY2Vnfw8m5M9WN4+PCQ/fDV1vnU7FQ+fFkEiU9VrdQgQ+vs8OTbL/pLnLh
oFocM6EXoUNM/rgM992anNCB9YN5eEN+g4fo8WL6CfxvH5wWS6FhpzyX0WGbsn4hYdUkU8XrDoTj
Ob9SKOl7RwOrss4QejVPoTiiR5Me9aD+NSvVns7qLdZNW9N6cbT08emWLqmjvhptVUy9QGKqvDFY
MlSuvBEcGTnjYlOA3exj6Ir2lvzApRVD8kaNjhSdpvcqKLXVsVCG5X3RXud1+X1CiFgx8o2D+S3H
X70BeMvIKjIVtGy09ZJB6XNGcTtblkx7jNy+tcU/JjUD7dD0O7myaQo7ixtO1960qIWhnDeCBbG3
fLAuTfH7n7G6+RItllIrpWxXjdKdlSDrNT/GspLajbH1NZddvR7xYrIiUz+HNLA+2mSpVKZs0X9e
NFz6Ywf+CZi3Mxy3MSYXUAtc5P+JtT7MEhxWJWEgVu8pnoBySvac00t066vRyY6yp2ZeLTq+aHcv
meJuQ2YvXIgf4q9OuP8h7Tx35Taabn1FBJjDXw4n7ShtZf8hlMycM6/+PC3js/dwiOErHQfAgADX
NLu7usKqtSboW1OkcaiG1qb9VYnMaRfVQ/hy27mtdLkvl7nwblM4mHrSsEwhzhyrT4njpfS4wYQc
5mhXDcdCLG6Le+Rap40uHIzrFJ14qQgzF1GFn86JHSTV/+1kc+xPKTvZndXTlsdbu40OcggiT+Y5
XDYdoYzpEzsWKJfCCb3Qau8aQzrF/WafYe0iMJwssib6RzTiLj1rO42DpUmkAfNQOw/W4HzpbDmC
e1pRoCqLYu/21q0dEKryrEwGOH5VJCzCVlOAC9EfC4zHuau9IAg2TKyFS8AfCCMURC2owy482eTk
WZSLknKa9qQ3kWkg0YNMj6SNyae4bdq/LDh5XMWqYA1mzpnDGv9M2sB/pyKLtNHkXDurIitl+gD8
s8EI9eUHlhEzrP2OdK7376KP5VlIzviHAPLEr0JsXoiXbzUKVg7PhcnFB7DGJtLTWWSQFGH1IKRR
kB1Se2NlK1v5T1jKICcJ0TLGpiMZR9YM7kvW6jN1n+e8m34boIRwFFmwGBcxaAAu8rpcL2ta39Rr
TCWHUrGetcdOB2QSO5OyUepd+WYXh0bck1cRRk9pqGl8GQGpLn6s4/FodcYz7/wWsnPFDsdeoTds
EFEQ0V/acQoz8ysKf0idTOSpHnlX6sHAueseard5Vzq76nkb/LuyV0LFieyLqbXr/ndg8f5A9qa6
vfFDyytviOzj7Yu9EiqJkR6OAuEDTOKLMzc0KYpiVENdHrv2AwKQGR2xqfbksk+fQt+0P8CBknlj
0GoneWj+ILTGJhUZzgrO7Be+4dX2KWZZ+pMO4qrvmpI5wKxyEU2QDg1Mu7cXuvbGouWK8gqDWkyD
LfscVtCoNWQxZGNBdjRiqE/RgY0/kaxT4HIUJqe7UEV4cvg2Gz6shWF1N0yQt0g0plzNHB/hakZt
CuDdrh67z2Ftv4Gxo94o74iS7SLqEEBQChViCplS0uU5KxLLpBJCw0tvoDQOcunEZFfo2rFxjFL9
EfrnBsFoYwsts3K8ARYpYuaJvBiE0aXZeW6aqg55t5Cl3A3qu858Zw5bzbyVs3bh3xZG2nKsO0lh
s62SSWq9UGZ4wBrtOEr6Qc/VOzlJzmXSPsTTuNXKXrlICAbQKSeIhctqufnD7EhzyU66GXnBh0rz
i3PvS8nh9hlb2Twb4AIVXINqk2UtHuU8pRtihgAz9WgsdoGC2GDs99pD21ToSjhhfWJ4n2q9b20J
6a2uj0qaIBERY66LY1PVUdc1Df0eCHqLXUMYd581lbkVE69EHUCZZMEBgCg2tc7LYyI7fRjYGdyJ
4UP/HepSuKXPQjXMeoJvdfqiHNVDeSedt1qiW2YXTt4Y5MJoU5DthVNPro3ct1uZ2SPqZQ+FhO+6
vYtr31IMxdF0poUDRc/lIq3UaEvZoboGsO+NM/TvgCCcb5tYWxCKNVTuGG2kybv4jiUjhaVVVGQW
OB2vq6ujaeSa6+jNxyDUvNvG1noLDFIJLh7QyRhdvF2pU5Z5LDC8gllB84rjHB4gevd5LBntN3aJ
N8luasLtThLpZlvdm7XFEnWDvQHtR3S3+J5+FRaVFGO+T97LUv1GY9TdslNwjOXp9krXdo6sXxGf
Fsm3ZQJuC2bqGDlTt5yk9lko+DxomeNvfM+19YB7ULkFCq2E5WyaPTcQz8wOoLThPpCVO80kx6e8
5zfhxjFZ8cpkLtTGRUGP+buFPyn7cNAjQJQCkGA+xJLeH7qmNU6qUC64/enWFsUsqAbemkDgCkjY
OHmYSyPDMdaIHEZkDPCzkJI+JL3kP9ZRpm5EoWtJGdN1SAByIIHhLPdKSnSoqSNOhZAqNz+KAQ7j
KN01z38WV782Jdb+KsgY7KBP7ZGiQd1DRacZHdP7zgeTSYENz7HWSbtY1OKmZUHXTIM46sOu9/SP
JZZgaXlrBa5ZHGjZ78Z94enNDqqqzHajZBc9b2W7qxsp6NpEvxaCpEWztsnjIq+BHrgobmguNYzC
Y7REeYBwpThLxvDX7XOzVksEqPKfveXLk+a11hrYi8/FS0dqLYokxZvtYuLaZXhtaFE8CMcxLnUE
s2lIFekeEYA38CiHngMyYGNJK5YIgmhu4bJoQiwvuBP4UerLZEjRRwDWVbUbqp3iMQVAuC8JXQwK
epkX7re2bi0DRsKegqnoU0E5uDg+cx3AA0mYB71nQ+67r47R0XrsGRzrj5K3ZW7lpCAlRL+ZGgL4
6CWOV1L9rCp8WFEmpfo7sPTPeVP5LtIQ+6jcevDWPinMpYolZnn5d+HJRoZRuyYA+2MPyrErJE9H
AS12tugYVh4AYldGOKCoZuB8aYYXqGSiEYx8Z4QvFCzeVH2+kQmufTVIRLguZBPXEqYgaaJorgBD
cAofyc72afipC36U4xY30JYhsdZXXiuOmwZNGGBgoDw+W6UKWso8FKm8G8t5y2+Ju7PIOnic/1uU
2L5XtspxTOUOJmnXfDsTIXDGIT1pHv63uZPVTXplTCz8lbG6GtqaMQ3ezwoylXIPEG7jBqsipLha
jwmiAUIzUYhbHDeiDBPmNjz+AINr67jOs31XPo+ueZY+lExzv0WDGeYZTzSn4pjxRPXY3MXHcCO5
XttCuEGYE+ZJVblslytNAzuGzcfQ3HF6Y8cxd8txo9Z0A3WjPC8cw3K9MPQC4FAMG96qxf7FsRLN
2RQwIxxJb6R2+EJa9d2UgyczU8NDWHBcN3zk2hdmvM4hn9YItJZoB4BGigTNshi2iU4jTJ2egAaP
++E8vdO/pbut2tjaoRHTBgwRMRnGxMPlpwRTCFdTjfevGumuFuRJmrTxlK35KEBUFK4E7OeqMAbl
gGaVlkVJVY/kZxu96eNk6SnUH/lWtHWdKDKRIuBMVF0E/9fiYEyxnBipxZyXjZweMItDNH2RpsQr
2/QxihkxNeWNE3K9uEuLC2/St0rYpg3Vj9h6rGXBdfXXQCB0+1RcG7FFzMH8BHIn1FoWsQD6pZlF
nZ0IYH4zl+ZeBhRGWPn/aUU4s1f+I9MnrQtmrPT153Js3LlE2mv4cXspv67M8kpR9yXsNviHPO3S
SjtNtTKnXJwgRRpzX56zfXwYy334ToQ4QNG89ISWnKdys91oJwbx26NKp+9D8q3YyGvW2uyiCP3v
j1l8WOhuehURw38yuHCn3YPHHD/Z53rf76MfwS7eB2DDMvf3ORzY0Fd2F5+aYoKCcg12w6zo7sLC
ku6DWR7OkBpDV+cMf9/+6GuXnEYNXKh4leuJREdN5wYEFR0AB+UsSZmaQ5A35rfbVtZOKUVV0imw
EvRpFq5ElX3TsXNqJVDmIsnSdRBG5Im+JyFoNgrhvzz85SmijEfNiSY01RnKx5enqDCyPg1Gldz3
EJwYKSp+1vf9rnkoDkGyq49QU2w8OSt9C6YM8Ci0akV0t4whEQmamZlidYLdX0Stib1nGrm+144w
fuzaD47uzb9/JYVRJNYFzIonSHzyV1dSGZpW9ZH6dDMnmHnttJ+oSCGWRHPFu715K2VcTEFMyBJB
1rDAS1Oyb1kD5UMBKfCP2R7lgtlV88PQP7bcSmVnHpxH9SAe9goa9Wgrbb0+PJfmFzeitCnTG+Im
Drthz3ypNz7kh+RYecaxOde79O02sOf6VjgkIpxVSieEzkuv6vS2E8cZQx3GMJl72hC1B2g73Yhr
V0YJmVExVcLnX3MH9iL5QDC0J6K2gHkh6I23879EaJVQLveUvf08eaLntUX9cR23XNoU7+Src5P7
zDBpOuemo9sVR8fIeIqQ703nDKmuNxsn5zpkwRjzaEjMAEihPLswlqphMaRkqnU7ad+KeA4eEzMK
jnGeJE9NjYwn4gJWOO6o+4DcbqX6eSi78qcJMP8ALej00SbZPWz8qpXdvQgFFldHFZ0lTbTe5bvm
SSo9aBF3lOA9IRToQV5zTI9bdfiVPJNggDog/kj0WZfh8aApVFRTggHBfy7Cffth3iHGtQv3+W4r
zVy3xvSmyPzoBl61zjKGI4aY93q4s75Hp+oo7ZgBmVxEfnfRYXNxK9tMfvmfucWZMql7B43o83S7
6KnmIMMF9AbRYrc6p/uAVsr+9g6unuFXx2phL68zOtWUJN3I15QTVdh450dB5Sa12SODYDfuqBQv
t22uX9ZXRhdv2Dg6OjMtwMUTwCntWfqu74tfB8c6GnekiYft6oRYx/Ipo1wH25Eo5V7N4sY6bVwS
Lo0Wg75re9ONHduLdBVWBMU11RdD+3R7kZpw5bcsLhPFIYzQIc1o2gRJ/yBFjnqnM8Wv2VAfj+j9
uGGBXKebTTqECVUoPxtlI50KSNK+odoJEZRcBiXA4h4uNice3cQams/ZXNGrDS0xPtDYb7S4C547
Iwnfy3Odn9QICXupqRRvjjLU+HjB6DhI8xDsxjFBsD3o9ehcFtq064CMNrvbS157XSBJoAMIg74G
quvSRflMebed1YEDQo/McVAjbt6H8YYjvM5K0bSHIZt0Xwcuqi3OTmfS4zMdnO7Q258qDf3OxAza
neIPD0Mz/sHteGVMX4TRaqHVk0m2j6xz3gcujbjwUS3y4euodPUTv8U5NPaUbDxmK9/xwgcsluiP
Zo6AJT4g7T5P4Q8f5vvMiDY2a+U7vjJCnHe5WbPDdKxSgCIe4vpQlMxntF8c9LhnZ2sMfgV9h8P+
16cRgVyagusbZHTMeu7JRqxnlfk1RCtiL9shnwmYicGUvf4QQY2tnuLjRsglPtbiGl4YXxxK4K5Z
1spkQlHsoAJZJKGXKck+jaCCyeR3PiNYiIZmX5HK3oi2Vt9GSgxUDnE55MqXy7YU1CMDsY29/yFU
adMT9v32haPRzvKgcqMvfAWjGtOYRj8WMoRqfYX73QFDiD/etrKaBrz2nYvQI1DoE5UNvlO+q9mz
X5SU492AbpJ5yN+GkFLeNrjy4Sg5/eerF29SJk8touPEcrPtu3l3UsNh41CspKREU69MLK4YYhJz
65fUtv4JhHP0U/FabnaEVdDeoU5MMNHcG8PmvOr62pivo8LL8PsSqmCk45BWlqnTLQ3oISJKy/bd
/nwrN5u1/WdC/IRXYakeogoeAiV0C79/1MyvRJSujZx8gnL071sSsloCVitDz7+42L64W4hwEzy0
/mMmNW/rcXoSM+Ru0/rvbttaC8Row/5nbHGRuxqd1zQEMi/dt15w6o7mWT43SN2k++3uworXkKEn
BmpBi487vDgfPeTLGbeauwvWbNebifTs13X6VRB6PJaT3+/0Ko0fMqWV90Hd/7Z4n2B+/s/8snyj
DobfjwPBfm5G8/uS1sbZTmOqFhvfdOWo6EITUzTbRN954aIcO0mtQtB0hw8j2N1sX3xgihcRaZp9
InNqWtgZrbP247bdtQdODGPSrxWcustGhy3B2p0GmKUOl34K7cr5bPizjhCxM8/H27bWLtzrJ3xx
RvWqMOs0B/ShOonlmo30bKfDBrJkZT1MsFKLAWgJonWJzxmjIZxjUW1T5AAuwdH8EmdVsq8ta4v4
YXU1oqiFlByTZ8tsWpKqLA5CivA1rAyub41PNpq+t7/YanjOKw3kmAuAL1ocfmijxxl8LsMptlIn
eOBG3edaXyLXgVKxO8dBecfujo8acLIHhyK9F3fV1zkP9A9lZwV0LDoIhFzQqYEnj6q2ER+tVVHA
Z1JG1jV8D0nJpYcLFQRtVHkgdhGNaiTuhs6rRhQ31J/+2WLiNLwnsIk6N00868vW87TmiQQ8VIdc
lD7alQCWokZyqIj0xQi88I1gOAgPrYtW8OQZu3I74V3Z9At7i/cQNIOV2ENpgnIx7adBkkaGxkfZ
fhlRn7jTY4YV0FTpKKpGpo0y9ijv6sIsTmbuBL1rqZNyN866fpzxyhsxzooDufhpi6NSAfwfM5W3
pnGK6hiOFiw9UaXtctuqPoW+XKcbLmvlWzA5SvlDqII5cK1cbn0cDQz1iwKaMjPHnBXuoH+7ffxX
LdA+Z/ZNYMWWYZsWGWYnGTxqttR+i7Jgr/fD5uTZqhGQbnTpgWlB+Ha5jDzpUYLP+W5C/U7LXfVn
/iU9OFTk06d+dk1pFzxv0WGLT7OIhMFrESgKFUz6G4u9KhI/gQWBtk2MEssutxgjnZvos9GYj3FY
MW+HatLGbq2aBIUOxp/SKlN2l8usRr8bFIVkrWiDD51T39WGEnqmSe1zsKtd5NRbkd3agcQjADiC
c4Vh/8UiI6VNM/o7IKr17MPsyHeRcl9PjcUB3WpKrflJmiv/2lq+0rpaNdVYicNPMRdy43dZ56X6
SY/hPqUOB9dioCRu8LzlgFaeG8EpBnONI/hIlu4vL6o0nSUgfrUed6d0LvtPTZnk91Fu5xtR18o5
BfbAhwSVsDLc7mc8nZJE41IJKvNYxk54ZnJR/XH7ym141Cs216i0IqmM8KjTXfr+nwTDfIcyJuC+
4bRVY1s7IpQnbKZPuOFXldSmcHJ17AW1d1oZB6kvDnaU3hdl/bFHoMq7vTR1pfAEZdF/1hbOO9WM
Qht7OhpCMiQ6ZW+dp3KfvFe+GU+QgtzF36iUUlNsvPI0k3i0u8hTYTjzd7DLjvQBtPe3f9DqqRVE
BeiYgbWlKH55Jxsf/K5mcnrED0Kpsm/eQ0xnwNVQefIhrn82PcTjUKudNgyvnCXE1+ldQVkimqwL
1103KYjxmEiMgeLxUw0nNzxIu/Crne7KHHValr5dT13xQOQmgBAFrhhaooWjLWapAGopZsPSnfTO
fPSn3ZTth78Rb+G7615WvU2sk4h1y6O1sfertk3R7iFO0CkgX35pWQqsUEpB+JZTETwqeTm9tfw0
29VqW+wT3gUqdLmefLz9ndc+MyHRv1bVS6uab8Z9aEB7lug0CNxC02Bet+X89107F4iSKcB7sDua
+Bmvssy8lsuwmsRYsaJ4XfmkFi99/dDkBe/mxossfPbi4UIJA3InBVEVSLvEhX5lqo4aLVJjJlPV
I0SAEMhHDBW2x612zopbZRyFDhWsalTurMX5tIvUsipaty4TwQQw+gnK9fMQTBvVjVUzHEa4UA26
xcv4Ioa4TYom23Bnx/pqSX7lNnXzPu6ieGOHVg2RunLFKZReZSUMzGSmOgR0iiFNOnQGZEbUoMrk
0I5VsRWXrQjgEZZRk4WnQtC3LZMGxnQKKY6ZD2g95QA71KcpdVF6m/b2W3mfe+FB2lu75FjvAZFG
XkQxKXTzo7n/7cMP440mpNgY9r0C2tRlHmaRAfsyRGgHZ9INNy2sLYj92nN10fVaXGw1SlPTKinc
6Mf2PDwWu95NP9puTdko30nvby9p5fRfGFvcZ0mpa74r+YykjsPn2DSLewqq2l2WNOG+nkflGPp1
4E16zrhdl25RQq68lrooXtJdhdSQDuvl5QukEMZUfxDKb3bnFpJxLC0S6dEfD9UU/v7dMICOQgoC
Xpz0auFUJHNk2DWh7qFBDPs0+nH2YcrjyIOsLNmKwVcWRk8at2yiLwvaZ3HdmUuLJ7Uj5oDZjOuQ
sdAdtB7wT6EcVrlplW48gKsGmT9nBhXnIi+/ZFINppl2NITmvOFLpv5fjhJ/K532SzM1WxRQK68A
UAZGhgQlIG2SRWWn1iInlNUaeVkug5IHVDc3q0fi/7Hwyxc2FrvVBp2UFVYlAL8wE78ZQzd9jo4j
+OLqi34fvvU3LveKQ7uwtziKejbUBSKb0MJlkHZBd5jsS6XIDg0jy4ffvnSGGLVjmgA9MoCJl6e+
DbtGGaSW+t/hH/GQ/02dfAVyzyPAKBLgQMGFs0xXUAy32kDDTnzWgNHRn3CHpwqRa2sXP/WfLPII
2eM0tqOLvFXgbaUSq8cEHMqvOicD34tLMOpJqacG6bQeJfO+0PXeS7XePN7+mr9Cu6uT8srMIuZM
B58bmIuGb1c910qUnJowlnZyIB6JvNT2jdz+iJ3k88Qb4rYtowdlVn+Oe4chu1BXPb9Nv6dxfO4C
qoSJX3yqIfeKZDV2m8EM950a5i5KpLXXTWHsxbqdM7ng6E/K1H+MnNxLW+2r3HUf4inYA5L8mmjz
k5YEn0Z6N65RYgbIjwTbtXrn9/EXIKNfW1v28rS4l5vixenSc24Zu06HjSao1O+qkn7Uc1k55nMa
Mf6vO27QBZHbJsoHLRvNkzrqH6UcstlcCZ+7eUtEYW3f4OUmyaUQeE3XVfmWPDa+UBnIYq82S29s
NvCkWxYWl3uamfqzCkaTQ6vFLzINPX7cOBUr7uP1GhbXuQxbJjrZJBf2ashGNPnFNMKPjhZLG35j
rdsDo4oos6BxSDViYWnuAmY2mb9wk48lKmoQD9N9NJF5iUcENdq9AI8kh2hTm3r9er8yLJ6EV5Fr
NNtjoTsYlt+qj1kN65kXPA17dR97oQdHzvjSfTetMxwr++TgeFv6F2Jd19fuv3Uvbjfved+rnc3t
nmzXClQ6nRKcpXIRbSqXrB2X1594ccP9jBoQDlrUQkbPv6vutPoYHqydddQPmWckR/oI3u3zs9aX
JIKm4E5GSSK/7KUhXVDXIwqgsLpkL9qJUmjr+e81Rk7MQ/9I1FBvVDvXvqcq9ByBWAM2Wz6qmZ5J
qJgCB6ij4qzXwUvY6adSVj/dXtiWmcXVCxtn8A20HF27U7OdEkXOOVP6mg7btNUrXNu21yta3Axl
spI6Vnh/pinapfQVmqnf317NWvufcBz5DJgAOIvLr6ZHbafrFZeg/Cw9O8/hm/RMueyL0Ie3vXrf
qG74lH5M3jdn/mv/J0HDa+vLj+k0dc24LMMhdnOn+Mabcmg/9L6+4S5XrzrTSOjFIRICGc4iYnCs
PkLPiSdOyI21uevcz8OTuObzS+f5UF+Gp+Z5UvctenYymc9WdXf10EBcD8WcoCNcFhsKJzLLQqG6
IoOuJiB0+xJR5PHz7c1ci2E1xVKBH1OCvMLe+WSSsWAsdrshvjOC7ItdTj9qo4b0p0r/4LYhscF4
F1eN6feF9/LD0G+MirQ/8s3HJpqfCk2+x5G/3F7SyiwnrkMQ3nKnETVY1qWi2PTLuAS2JKiSktOv
6Gsv1IGiQ7OxpDV8MwK0lIMo+5N1LHMAsyZi9jUoApv9tFfeN8di57xY4O99t3vO3jlvto7FqpME
awB3kCBGuKJmdeyy1KFl+4cKVt01iEWSjDs4ZtWDLUG+/wNEId2Rfw0uq+KD09apPmBQ07/NifGh
s3/2fYqOonxn6l839m4tBXkdQywe2EktaHeIOAiti4POyKHAFNV7BRRheNe50YZn/oVoWL6or+0t
zqSlz6FqZWT+MhgHC4y6ukv2SeUWd8EeGOrbSaGG+k8dwN8TrrfucL+1pWt3UGQmgBgBRFyN3yMZ
U866Ag9VHHRu3RHuKpMHdHhP33gjHxfLWS7XhNuEaiI348p1W3XcMq0iXlhF/mjU6idHz1+s1Pne
JNHfVZMcb2/nmg8D1gvyB8y4EIa5DJcS4IuNzl9gcGJzR7eh2cm59Vc1xRv3cG1dsGkg0kWVARzx
YhurvOMPZ7LjcHpi6vmkDBOlscwNpdCDnvxwe1mrd/C1uUVwxFzp0HaMjPyaowhGEAKnAmZk66jt
8/nOKih8bx2SdZv0MMXDS5HjqlHqt7Y95JzU8RC8VC/NjgP6XlBAmwfl5zbMf3Xr6CkIRW/K+/Li
IhZyava5ALuVjXmfts1fZgggvmm3ABCr3hoWDwWEDEpPV82vgpbyGOlEE7Wm3bfR8GwjrEv0/9Lk
yqHiwrVT+CZuEphXpcktxq1Id+3o2AxEkrKLtthy8h8MvST1MHrAAIPvTmUm1cNzMRikpcrQuc2m
bPKai8M5AixhsEfIHFxeCiWrxrx0qLKk5/HB/qr+FKpg1gfriARgfdzms15zL7xQpLpkSuKdurTX
J8ht+ApPlN9TVqyl4p0B5ctOG9TyQQ7T77fvxtq5AYGk4lThb2JyamFNbxW/ljk3Bel3lzdeF38O
5GmjFL7W9ILShhkmBkxFz0v8jFeJ2OCMeWbrdCvsR+O7X7uaJ/8M7pxdzwUkvnBhxvofKNHWLqEY
T8dLmyzuapI3K9WW2Tz4kMQkL48vUJFsF9FoE7tXPm7x96krh5OmJiU/7iH4wuXXdEo5Hiuh4Qid
bLYbws/VC8BTwYCtY3w8fY/O1jE+DQ/5vv8qQtKi3yVf0pfsx3DOQY0ct6Lv9S+AKzcEBuC6CRFD
fRONdkc/PvDaBzQJXf/cBq7/Lv0bZoD9dKqyjb1eSWkIwKmJiH4EScfCt2vpVM55x32RpWanZScD
/ebbZ3Yto2EwGoilKK8yyLVwdsqoFvMk4Lz9eBAUQsa34hh61t5K99mDdWwdr/tcnSnHH5Uf4YPx
JdnqIa2uEVYcoQ8HUmU5v5wlhiE1WUVXE2TzGwuB11NsDNEGzmrFEwgmZjHqS6RBE+Dy0kz1kE9N
EdFDUcrWjTLnB83jGaCTNHql6m/15VdcAeNnupgSE3z+SxQd19Z3jMGCTz2J65OqdfUBroX8aXbq
rRH7tZXxMjJMhXjs9Tx2YCgSGTZxzTRUJ3vudo5Gi2rCr05vb5+V1UXpHBSexRWC20RSIt0P8G+p
f9fOD9zcXeZvLWftOFDspz3DFSNXWjjRuutKwnyDKvKkuJL+l8EUzx8sg7Yemj54s6toQlN727cn
8NJWZ9UPssqggKXAVz0G/pYw8+resBIBmv9Vgr88dcrczEYsKh2dmhwaxZxguvM/22nzUuXW8fay
1iqDJJdAXEQzlvrgwlmobVjptc5ApPYc+q7iWafoLnjUaWMk58Frn9q/hlO132JWWGsgAoaCVpoB
ZfpqyzdW7gIx4UvaIqplYszV95SX5Kwf5JPjjRsTM2uP34W1RQmk64fZNhOfM1i40dP0sYH8UdrL
76LjcDDuEK14tw2gXjv35ByUCCA8gIxs8eAWkloGc0Tz2TD63pMCHfBo2YM4A9y/4Y7X1/fK1sId
B2UxhqVP6WXazYe08cIfOgVWJI3ivfboHPsnx9wNnzJ5w+7aQRWsFTbalcQuS6Y1yDsrPWuYDLTV
4G5W9X2Wtq5kp94wTBv8B7/O4SIRozxBJYS2Nqd0CWPxI6OcVDHFIuaixeBueJgDtzFAe+4Sxh99
N90Pp0neocuubxGsrO0lrzeAVwcchrWss5pdZOjqTMarJ+4Uqs910J7URN24i2tWaFjCPgj4EnzQ
wokV4wCcmD8ksA6PQLR41rSPvb+lrrXiKwVfp4AOM+l9pcaTZdE8t1FKPUQq3hiZ/YBj2GKSWDkZ
v2iNQZLAb8ZrdunCpFAbcmb2GNqM9OxkylUpu7roBu2mxBhPtZTM3247sjWLjAVDt0opC2jnIkkw
Q6nVJhlNTqcazlkz/Sh854xIiL1r8mjDn6xsFAeQuQixSYKI4HJ1BbNoSh9DtmZac/gsw08thhqV
s1IM8u+fCRG0cyBoHl5TSkV9MTVaSnnaniS3GqimxOq7UlEPt7/e2pkguYLNhHdAUAldrmhu0iko
yoZGOWJh7qTZd5Zdzb//hIrsTVCyA06/KtsEagYN9a8MOXhS08xV7TvD+vj7C6GbLMjCEVq4YtKx
aynw4aJlIKyfvmSz87nJ1T9AFrAMgbIhAL5G1FlyUKuFmFA2it41oJ8Ns3TjU63thw0hA38xQE+W
f7kfcVQnmZ6w7Wbd/0yM/EVR6j/gtrBe21g8ilKup3oYCxtvZ9W1DvMp2SnH6VA+dWeBRNzqVq3d
GoDHDJ0BYLsGA/ZjXFEhwR6cxQyazdOjPEhvCUo2joCIWBYvBV0AICb8LYTcFr5HHdNZlYQWsKaM
74y4eYlLluak3+x5eN8Y08boy1pFm3yTchm0JwwjLivakmxU/3CjCZjDDzud6qda0zt7n2mT8mmK
hGrdHNMRN3s19lIYbF0zbrIZ0hspOKtT0I2MP9fpX6plBvvb12Hlm1NW4HchD8n9Xs5HOk1vNmPE
tygc+4jW9GMeFDOkhlusamthpC1gSwwViqmU5UeveqPN25l4bmIghcRI/Rjmu+4R+bMH46hHrvT3
8EOp3G2I6doKqYFh0SI6uOqRpKEu0fOJCJb9djw3Y9tWhMtwzU5SWQ8bAc+aMXSNiP+Zc6IcvDha
ednFSiPEOrIwVs8d0+tn6MEyN4jk4vc9AEHVf6bUSw+gqvVsBA4fVPHJpi3VT05G2lsbZeC1BQlC
DfSaTKolyxop2xbP8kg3q22Dp8m3z6lVvzPq5sPtY7jizsAfM10Hp80KffMYqXJTibJ2qGa9G/XS
fZlvas2uwAQFyJmpMPJZuj0Ln6k2zlhViLr+mihpkPsQiKVtsY+VQIMKmswcCcedI7c4A0kutXkn
XLORS+96K/xkqUPhWhLYlx6F4I0TJwrjC2d2YW1xDNJmzmCMVdigsv6RjRlViLz3ClS/xwBaoGnI
SjeXi0+392v1OiOyQwxHsCvoLy5PnzOqSahllEDFdE62Rw11VPfltxLs6nisbc88Daf8sxzvtkog
a18X503JntRQMMteGu6awo6mlHmZMpOfFemzZBZukNA/VpXD7TWuHX10gkkmFF7zK62y2s6dTPC4
cSYlmtW1Ip91OUrupCnNvNum1o4/gGrASoLDnObO5aLCoOrSOMCUYTRuDeFRk/7B1A+RiEAdC/p3
ZmIuTbQTeqiJzJiKMzUU4nO4aIr4Z6gpb5Mi/IPbTCkZ1JWQK7si4OpCoRdrsJwqfJt2P32qrX/w
vf4zYCxi+SQluB4EvW+qP9TN6CKdu+FdVzaf0gpjv6JoxHlb7AgcliMpEMl5PldnSc/ed2p1jg1j
I8Za2XhmwgHLMOdGjGAvdsVJKDxEvk0DPxqeUiP9WGvF99vf6moluCJNuAgT2jV6QiIaelXX78oM
zRWLQmjj95/laHzRi+FZi7O722augirM8KGACgsRKcL4SzORWgRmFZCbSowKxW7YxvJJDwr7PBtN
nbmplqlk4slvE5NhlogRRl14FmF7WzjbVtVhcRXEGXPZ7Pwp9VqmWFp5i7flyutgRoQvKDJCp8RI
6+XqjLHrQ9v3iV4S1XWGu9FpXIWEC7qTjaO9fKRUoFPkcbYGi66IlRYHz9Shd+7QvXYd6W1W9Oe5
gLc9/zAXkysP6iGMfzblJlpffKXXj4gwig4uPByE3oyQLL4i05xSaTK3/wumHNyLFkx5EviOcG9v
1GmW79XS1OK9SjTKUGWAqc6RdzB+7gwtuUsHyE206q6r+5c52IJXLW/A0uTiknH+5DKSSPkMM3Bl
nuGyf1HKrZN4BW9amhF3/dVFq6sqb6OClU133SD4naX0ABXR9JdyMj2k0yLQCG7yJnuvAqyFGmtb
ZPhXUfTWPi4OzyzHfR/2/AQhYvN/jNb5IXvUv9g/It2Tz8P38CujXJgP9+muPsj3jidYgS3FlV/8
ffpZfwLuvymbtXaqXx8wcb9efZuptGq1F6mklI6nWVNP1WQjZhWCrZmK56iADCkYX+Z62nhYt+wu
7u2YWArD1tgVkDOa4afhoOz109Zc1NKNL7d+4fx01Hn9OcRMA5zZ9BOXhvtt93pV3lyaWMQ9odL4
nGFh4q4/DPvZ+0U2aXuChSLYmaf4RZA55zvlN0tZwi5lH/heEVe+FsuoQ+Q3i9Bh55IeAK7UmfsE
ql7IwYJwv7FGcRGXx1eM64ouDTHlsknjVChp2KIKP+xGL3mBa2Mn7dL7xkOf2vMD93cLDqyNAsCv
ERCKZ1e951ivEscR25b39fesCD43EvpEjH6fNxa2fD5+GaICziADBGqEYZfHny+HXHA5cQwfohd5
N8yugD3qXvgSBtDW3X0o2bmthtSaQ6K+9a9VaxEl0TuqYj3BquCAkCI3+YokckBNHKBLsqPpXbvG
zPhE+VVMEU/3W593xdVf2F+8Kk0V93acY1/+S/I/5Hl/tOp2V5f3djN7udMeb3/l1Y9MNQzOICEy
t+xq97IJXZc1ckOceBcVTHeOX2z/Q2THh9uGrjr2v7aT7qvI8YGy/rqrr7yZZGOFCjIPijvsZdMV
CqscIncSGIn68Q+3kmoy1XJBN3JVtaQHXcmVIg7QOTgNBLy5a30K6U0ZxwCCJMlt76qzfurl0k0O
UuJVoeuct1Kv1XW//hULLz7ENIX/H2vf1SUnj639V9713jOHHM46MxcFlUMnt9vuG5YjiCQhJNKv
/x5E27TLnum5+G5odtAW1UWBtMOziY7/cLF3NraMjCacQMG9bbqTt8Whe7LEG89vlSdw9UiYgo8/
P/jVA1w3Ot5TdBBb1WtUoLnbeGtF3nHcxdt2XwDJa5NGYoU20vfN1wNFfQK6tRWrfi1v3n67/la/
OX3tr6/l6ikPNLii1PrpBhvW9XtkjaRs5XxwkaQdR3CSruJV/13zQnJyT8FdvNLfuUevW70Zq/zD
Yu2Xy7h6mMQxM7nIx+leIDvz2/xbBp4oWenHtxoz/YYjc/WZratnCGW1QH4sJus37qH5XpgremlW
U1p6tRs+lCV6whqhE+qrt7OsfgsBX8999fxwZQoQsgJzT1nH7R4vvAlExtmaqKFevZ2f91ve3PV8
V0tTeByCkaWYz94Wt1XU79ha3xio9AfW5htvhD89Gl/dStfR7bzxvNScniCiQivvxgOKpQs4h6H9
Hojgri2A4dW3b3onfwsDX3/C6yUqL6hTe5jW3g7rKonIcXKD9WH2Kd1hRXgw+hU/v4lYPd2Q/+E3
fA1xwlvNiNX3SL5n5qoZ1465So439TbGw8P8YKEQZmN8d76bEflv3vK/+d+vP/XVY0vy1G0IxfdK
v6fvbKR3TomemNq3wrFY/Xc9MN76zFfPLZEAi9Canls2CvKnfzKqOP6LxsJ/WHjiWYBk4AnoCn+u
tjYuy0deGPhoVYMJxhptxd8KZv1h9/TLFFf3DB3yvE6yyQPcP8gsWffJh3TUw//8Sv0tXwwOvenN
Bsw/xEnc37z0det5NusAycBRG49CGywwox6Fpdi8IA1Y3/ibfFPuixFfV755+wX72//xavqrR3uZ
8szXAkzviae0qsK2FW8tGv40BWp7UOOFSC2wWa/2ZkEj3LHoiukTTgktSFHdB5f2mIcyAg7O0ejC
t2Lsv//c8aleT3l14w+5zcXYqikl0vBdlPTFH5PtGALsO0ItH8Cg36qW/X2NcDXn1Y3P8qZr3Bpz
uuf8E/CT1C40FCud71x8h3H45vvwrX/s1XenOSQ2HAPfXRe6aZiaK/8g8WhBu/Iuwi1z0aN889Yz
bfrP/fJIu/qUV+9grQYsIApugTdmZSsvtyL02I2KOkNzvbe+xT9OhfwZ5FFPXeKuA2cOgGcH2mI5
S4N8l9dEC73EGeAwbDdOUr+xBft9jYMPhjiPB9wflP7/Vm1desQwuYYPVp3S7YT8qa955G7NEBk1
N9NaK+GRdaEEaywz0vZZqO3Gj//5WfD78/rXa7guj7EBCFSkvrptq7373YqmeqOBrSaHFNtWz283
kPvTLYSQM5rMBCYKAq63DhIQiGZQ4H+M1m6RXXysUIKmPtT/fOn/N/lGb+d7o/nX/4H+QtnACSAG
r8h/3bBv1YPg376J8yf2f9PQn6q/DvzXmXzhtKHfxbXWL4Ng/2X+6JP49AuxhqtJDHfyGx/uvzWy
EGoCXOmk+d8K//qmrLwb2Ld//v2FykpM1hJCq79fRPuv//x7gpf+n9fmX2SXTyWGhZ+qT18/Xet/
+9SIf/6tOeY/4FZAHh8KVNHPAgnJf//VfVMixMv//quiXKT//Nu3/gGEBsTsrAAebBuO7L//aqic
RLbxD4QlFcIhIqFTsdiPK/nlK1m+or8qWd5SUonmn39P24pfftfwFU/3wNQeaErdQMD4aglY4osF
3pCfPKGCoVsRZ9M2hDyir7CFwyvih8RoXfMRRG4Z6aM+qfHhRa3PzXXjpTVKVAu0yyudqAH4OJ2g
jYootvNsi7KF9EEIt1JSRTl1kD5QgG280sibdtZQQqXWWfB0A7qGzDbUDBSBzVJumKt5R6Bp+UeG
RZfc+Dn7cZrWyZZYVrkvS6/nK9/vvbDVEn0/oNhzByABlChmpixCoOJmodMOfAcgM9CtdsnqoLkr
gg5tRoDWFXk1dppJJdlTx+JgOzg1X1tewp5IwrzQSJzioKRF49wPGjHWVcadsIIT/cGjQRn6KS32
SWl4D6xOyj3AMMtZ2nkkvtfkWcmUfkBRpMJo2h06W/gPPsF8iFcHYSm84mbI2MbiGlzHCeUHjdfw
u8604f3hVIk4NpVYc2LQQBxsFxU9n3aTlUBZUafKau4jxS5vgA/cdlq50+tRXzUAJb6tp8OQ690F
gPEhoBisW3UA5O+K1ba3LgpKT4wUwd5JfNTAFISeAyRsbYQVZ3dGbtDIGar+kQadgRYZVD53XL5j
fRp88z1AfwneoJeynWwN2d4QN2nuPG7wu6ZJmpPO+xtF4UnS3FWeiaRjsJKfWlbAmpOFgVesnwNt
U1inehzExfCqdo0IfHmipp+dB6AERM3YtR8MmZ/dxnS/5q52n4m+fFpU60m1KrogSmuElhKLnCuv
8L5yM7jPKj+/WOZ4y9qyOaPTND+bTulueSE+KWrhN7QSbQR3fOeOZFbVRwYfRzUNVXp20X/vq4Bv
+y6AoHUGLepbmW9aqtHQRSLhxWUdOVssyKJuNNvPomarhnDxTF38DJ3BlYcKeY33QTZWq9Sp2s9u
yj9oVUXfFZYX73wqvY0tRPBEGdCCJoXFdguQsLPLAFr4H23XWlutZEGqzYhn+0ZkHtaRdlncSD8f
T4NTySgpNeOz24WaYRefyylpf8y64OiXbnCT5x0qXPWYXKp4GNbcScxDOTLzkE8HdaZ46tAOtVOu
/qTTF7ncjxxFX2VsrnWvch6KdEgvdefcob27+6BYjTDueFuSi5bpzoNuFKi6Jra5VmTtVukl6L27
NIeQsm48dG588Ruio5qyAn7qUJgHNGYOaCQJMU69xY2TR9pxFpelZR5mUomNwpLuZhqoJIo3i2cb
XRU3O41oyWeDimjEtT2j+hFbfmGIM8LZ44l3McC5pdF9BJrNtuEa+arFXYn8ul4+ZIUTb4E3C6fQ
YMp76SODRKn8ak1vNHFuEn08JXkeRwCnbT82AdvmddudBytl26JtdiMMfdaCDO0f0LrtrOPsgkA3
C3nXk8+Znx5bmfbvCePaFp0r+m0wmidXBMa5sYQ4DZZ+qUuhJWHLR+Ocx2QX04TeZUCXuxNjmdzY
pYG6AP7CyqyquXXzs5L3ROB5JrtdVjpAwkhrwzmyoHKP6kwdtFKvkdgBAJdhjJ1XAkWivuuLmZJu
SzzhnXNZVlFWWWWEXDfvbE0HlhZyXCn6PJpoFac0lWhRUgPjfCgjmRP/ZYxSdKrq2NTiaXAQGLdb
9jlz6BCywvVv0sJ39t1Aqq026PYDUXkZbuV+LdBJROkmFEU+iy5xDUCu5fVNldJDX6X9WR3wAO7P
WT/kA7JM++QwSRVPSckkTZW0rdzkgPSWeSwZymJYlV2cDSsliXs2SxzCDzZCp1unGerD1BjkEEs7
HlWPkEOByKexViJ10HOthmdcqdrsRX8Rv1KfNRMtqNeNRLFlKXtx3+qFuNfLDO5ZpxAHReZUZrfE
1UNFqQMvmmrr14kbSo7NLu4+LbRS4t6YDd6rBSLRHwszG0Pby8XJzyvyri3EuTfK/KOFAu4+piik
8sjBKqrmMfPY0TI099mu/C6K044eR4NYD6aoHxQfuC5eWFDZnUTSZvei1r/Akes+60xDNyBfA+Sj
3w23FEWUK5P17nPXEWuVjmV102d+dlPiCbtivXfPKrr32zo+OVrC9vpgHjMriU/xxAIQTnxaSHWm
eLm9dYOymbXUaKWvDotW7Q73eYJNouIHlFtHtxzXgWbDO9Vw8jnW2l3NJX0i0h22jt3HW6TsDO+9
ND6Qkm+7xNq6VinLL9lTXAfxUVZu1uOtk67z1jDWmuY6myTw5bNJN33gFJ9MvcfGkNjZHqu48n1e
873Z0PKT66cPmqjPXt59qZoKFyIM+77vaHEK+vZjy1PnXkwHQDPV4cBkuuFMixxWuxyu+FQ7aqMd
z4ckDcBUdKo12bqsXX0V/BRfKxKl7tYD3xZ2/SVL3XHVmmO+A1pChUYPuWHit+27qMJGZ99VXQ3V
bRvAd5iSBk3goC0BhP2iPbaludWMxFtRhuIP1O+g+daQ0gsuIghzLFkiRRoeh0/XH+BflTpwTq8k
4yRWOjwekMKW8Rul4ZWs0LH+/MVWxeLEWKkhrMUaTWnOTDz2kXvf9cE+bsTGbb3ii64Rb+X0w3jb
csM5lJVmrVFelXzEU3EjurqcNWLPKY9AtDrVPRf3rAWCBzp2JXvD0pp73RHaXWqEVuWg6yXeCnJX
1h0cSJPwTwOGaUBmhHhF6Gf0WdqVbi9OVeOJ0zhaDUL22NIrUgnUoQYu9GnRU2fFNMIoXIIFiGdh
Nf7DihIsZIe8R7FStOHQo2GQYLfYW/TUMGHKddcO7Mwd/dZnfnfE5gnfvBfjPrZoYkUy1ftb3wNa
rj7imcLHEVg+eZbtgpL7T06cf0hp2t4aWkneJX63iQHT/oRUcUBLiMYNvUnLrx0eMeCX7JWUpOIY
p7l9z8fEvNOC8dZuLP09CoXLoxM7zrE2upcDa8VXw8gFyg4zd+brfouXldKrKs3DP3DSxgU7x86u
v6ZeLzb6ED+UpgT8uRwzuVca48jiZhOk9EVFmUF0r91l9XhMhoEBmN16ZqQCUJ403BM881WwsU3u
nsbC7KK+SyXehWXdrlJffs4IXuZK2lu9rKOOPVPevYydzc1SNUJS/0ZjVra1Zd8dDGIm+9YgoaLU
oQtIf1BnWel289mfeOkkVSoj9i7lqsEzKDJM0a0Uk+JXP6X/1hDN5zn1DrXkiNi33niys0I/+Ub6
3jUTe6uohW9OwiseT9x0ZZEWWB6TVCm3tnw5u+K5A+9XjpeZ6yvBMsdigObAPEdKHDwgk+WryQfB
mmPOkYEUZxwvuyJ71uO0Dh1zLM6l1PX7zggeayfNnwek8Ue503qHMjHtW7j+QwBUFXursD8bDdZP
WJa+kAzdXgDSXfPmBgnqs4pdd4C3RI+W5sZBP3g17E+8fEyaGzENzQuCNTW27hvX65p1Tgsx/04G
Xg/YpeHT6Ck5+HVcAj4aMbzbhnXvPL1IjurnpA5qKG/rl6GKF2u2fuqxClGDaC2cbZ62Y0ixKV1n
viuA9NlaT6PdA0WY2f7FR3LTe9l84BPb10oLaU2A0XY5sZ6WQYo0TWQE/TII48ygNg55MqKfFW2S
+ugbVUr2bW1/7ZmbbhJD0h+SfqiPSkcdpIP8JjcQfeT/KpjNTLx5sCZZfUxbHObBwF5bAyGvDS1g
wobMzp0d7RrnXWUYdBNM4akUaY/vLBIPqJayWahIRlLr7CX+R6VrNKZxz4sY4G0YOSsMzjpGJcPd
bKwDlK1r49+hyP8fU0krTHxhYMtZafOhToeXM/gNLjQP7P0r1k81S6ubqDVEFi1D1ZlSRqM4eij9
5LgIHYmWqytFE5bNhhfpMvQLGv0gmaIq5dqtdM1cWYO0L8lIg5PHCZ7UjnWRZZwAG206HYF8F3bo
8bdWevOQPPeDkxYkoeIpPXVIUEx2cQkWQ3nZSGDawsAiaPnwag6lGxMMUBrLPEqQCPGcmCK7TB0k
Vg1z+tN8s5rfYz0n77U6zW68Nkjmm5brfr+1Y8tDqxbc0niZ/GlQUmfdnibdN95jJUuapH2HZAX7
7Nn9E+FO+673mvadhzagFs9mgnfNZ1laxVmJsHinUQYfzFaRJpxiO2VrlrZytqUoZRC2iszO3qm5
yhzbdZ+vjNQMtvHIapTs4rIBOdEdfC93u8iJisbU3knPxoMi7Zo9EzJ/7GSarA1tLLalleaPrc1d
ZFQMbF2kRvboYY+3a7sGnu+J1H3ZHo0sHVaK1FIPdVCVfFJDa9ts7+BV3CjKT7LkEcj00zA1EepD
0Vqa0zN3yWH0uuTWls1qELpxl/rUuMs8DTkDNL/oE0vxY1mlB9NDOzjFU2p4GOhbAJvRUPFyh6Je
Z4wPdKB+NHqpt2bTCkmflj6DaR4ZK4OzYklB2clIsvdKpg5qkE+ohy7e0Mc9jgO3jyT3/fMgu+BM
pCRdsMp8OoZtBdxPlB+RkJHMelQkrgQtHRbSz0nYlKb5GGfGG1mjKMz7zTPrTfhK6MKESiokGF95
ZnkuHLfIOv6eJHxY2067wutffuA2AVJQ1aNBX20Ozwx7f8B+yA+x5k6YNzXfIIV/fHahL3/qL/xf
9dEXBk7ehA7PAu/vK31l/+e8yj6imS/6k30PqM8o89T7PS05wicZg+fUTegHNJ8eo64I+n1ejtWH
3mHbrPeLd6VL+hse6MgKnfixkQ+brMzJVo0yR/bJ68z6tmUufUhFf+gnY1YHd5U94MZVpOZoQJru
WIBtIpVPAd+pwWk6YPmV9BzPC5hmQ4+M0NTQNwMqfQ5YeGlndagZdY95U0QLS9M5HneK7ob8Oe2y
ZqeoVwITX8R6NARaIOTWiymz7JEJUmFPkOg6FqvOiHYNrVU+OTo8NTyW5AJnXPWEzS52QGP/WLiN
e9sa7F6xkR7aHAa4K0ItH6qnsmDjmvjJuFU24P7tVkmZ5mcl5Xke5fbXnLfG0R4odi618KuLOtgo
taHlxRj1XN8id2QiPLOkF2KVtYVEHWLFxcUbC47A0jTqagCT8EbV3P5eNS0Ad/BC7CK308WaBIVE
ia2F7RiNbROQH8S7TUvHw0I9Ts5IytkrVgYUcG2VNEMo8tK4zOQgkb7UcR0b7iHVVkMgvFulreyz
1hXrhbfMocwrvSTu0zN6J+8XlhowzUPGzrjMlzfP03Uv16KUPU8OIYI7lwxOqIIF/JTYIz8BMomf
pF+0COpNdOEOUgAfg5NdCsVFZxmieLPyTzMyzclO19k84JW9Ra9yyuLgtyKyUjqi9K9BTxs9Rq2A
azB2THRALKOLXMKO6lDZw8tZ25aQvKInnVldjVTq9mSjr3Tkprb27oqvNEZsQaJXQayX0NEvoSL7
1wweRIomDC8U4E0l8mjRFlw9j4iTCjPo+/ix0ZHvyUOfZp+dkXtY1iMMoCIDZND0NbNjvNl+hgYC
ZgSHQevfLyx1xsxvAe6gm4Xttt2UnzlZdAK4slDp0nPnIRsbubVpXkUJ02z006n9WxIEkTt2Bdot
u7RE2ajfHhHh+rMy8rkiWykXAQozFuWq2tuS63s4EBG+6AZ+pw6kNlHzlP7gwRPL77gt8gOijgCC
n8grniKVQI1VesrUn3jLWDVHR9N67VQ0jWRlukcjtcNh8lNS5bjMJr+molFFXoUuAiRrRY5DYY8R
qjLmIa+0AbQoxpVSD6qKr+FNs5A8PRn6dQZlex54NcNsQjHNyYmqxsFMqIa0sf5sxvIzQJltLxJV
cxJtCq+9F1sXddDd0b7Q0dU2AI8Y0KQYggL14dZ8Kvt6HuEOseNFtqToWO4CbQ8/auJvJ4Mlq80D
EF9gP+jSZLvYmY3xTl5IE44Gb3YF+nOgpkKmD+pA9frk1IxfFKU0TM1+0ahtN31o4Vi50ihl8/Cf
fy/IIbh+fwO63UcZLhJm0eIGHkzIX+XMjn5HMska79EN4m9O6Yh2r7u9d6wZQC2iaqTdihkuXWu5
5x05+rkdlVgCkwD+g0VT98JYDN3RDlLJV0owTNKZVgOViZmGCwVBDXiwVvM8SkTcqm33yxxFbn8f
fMk2Y62jUd9yBXzQf8yxaOspohvcQGsOOEP4Cmsksh+oux2KOD9xS8/xdfGXsyse4PbESnA6rpVA
6VUtqTdji0UAHF/6Mf55MNtGYxtFt2aC9eOks4jVma2ZoxamGptQX7F3RXlF19VYiUznKa3PqRPH
25kZdNY4m1f6aTcWBzv2I8/K7XPRMyB8Yxv4Ef1KeWhQrp9KrlvvhAkEo6qSH0cEijaFVcitIrOq
WXfoJvTIU806Vpyc4NS57fWxPJYu8iUsSbdyrMujGNLyqHWIGq9cWeCouHToAPPkNaP9wnglUwrI
ZYPziZnI90w8LTIDnmcbZUvNgYg3TC30MpU6UzpKqshXFhtEodBIE6Xn0wT/Vm8ZdjWHEije/BGU
BcVMWI6Ar9d8V9QsVafzR3vFmBW8uAzLVsabDNWr0hXep6xlLGrjEjh4I9x/tlkge7j1vU+IVnwy
mVk9DGVVHxq37NfYWpanOkn5VkM3dFeW/j7V0+pWG6eDRumeWHa6UrxFgN4nn7M09mbd0mgquBIT
ui90D60yB7O8VbpKMNkNqFOszMGP0bRNeHdDTrw7fJx9wjLtrKgsY+K2Rm1G4zgiC+FdbI8+CT4o
/WwaFMCRtu0qtwGyC4YrAYuxAnARgl8vdi1APyAGXnV7vPbFjZFVocXM4uyLpjgbAAfdEmN8NibW
wocLp3xF1roF/LyKVetFTyl3aJbYrZSpLEcw3/OQyDCZWvSUkMohX7fdgMdsxL/nhAyI4TpyPbSD
d5P6jX8/QTnsCIfDqVRSbEduqyDrzqiM9O8HIZ29KYMBLkkoq4OjW8mq8iU/KjIee+c4tuKLGkCD
xL83UUW+8ojd7JVGgJjMObPa82KjGQMTy0libDUPdslgN7eIW4eLhl0lfoRtYbZBqaR+lxinMjXF
obBicWgA5oP2LT9pdbYc3tBRYqU921noKxMLqc7+rZ5hFR+Mog3Wf1JjXLxc9aiRzxp6XG+optkn
dZiQHE69nRRArpqYvSaeZDpY2yuVBAny8Aqb0G5GtKjK2gzx6h9WFlNXPD0f6tAepB4tAjXlQi5j
7fpDh+4xRzXLwp6nVjR+v/465dbLxS6KuYbyfF+ndFtpTbEetJxtTZVJZA8vJJqVGvAW1IhpZnFx
w+VY3NiW5p0kp5GiFL+uC+eNQl5DYQgvyY1Y2iJwBtQirBCRkWuh9v3XVzVya2x4OtnwWNHMR/Fz
fsNLx/zo4WrCtqzoXVyX7VZHBcxBelZ2tlNdn340/TsfwXS0cuutL6mFvsiZbX8HhgyamHwpC7s8
2lbkNIV7iElZHtO8RVRnSFC/r04VU6ldkVor8axXTCVeRiuelsEOLLOAjGEjkzaspxQodWjzMgDq
pEqB0pxUbhLfGDe17D8jCwzLayVZ1JnSWZiDPd7RotW3SmUsxyQUBkcskfKH1BHlYfY+T35o5cKe
+CY3S6RsgKUOyo39U39hqbOffGVHmfjJX+xUykc+CPGQTXMqDaWrRk18xL7LA8naPjRdAJvgxV8d
1UGrfpxd8TIi0EcnLzQc0Qod6raFOOJo0mhm5prrQwSc0NnSn+lZV9lWVpS+H7QA1sJK57X5n5ek
VOYpJ15QMraO+6BC+0xKjh3gpeeDrAaKTj8TnbHkx+kir4Lqk2i7fLOwBDHT45UZJb3iSWUUsDtv
JLEbQHe6XuV6aC2AvhdTs3AUU1935yq5Yct0tJJHt3TlEL8bRrSnqNyikVFDdXoWvKbntm0fZTyw
nYbmRvlW8XLRdVvKgy9oKlO/KAPkM+2x5OsfgVTDdspA6qU+Ij+sRlPKGGCTBRIPwwJ74A03zfhS
5k18YdMZM0ixQ38AtP+hDIqKqcQe+gO1YzCcFXVtRunNQwLgwu5ECnXD7vNDTYObrIutc9zo1tnQ
q2RcadaXPDeG0yuWUvERltwShHpW9Ujts+ItYxUvadAjLWN4RC6C2aiiy+or9dPhNLOoHJEF2Lvu
i1WsQVnoxiU7xth9b30d0YnAbtKbTrNZJOpi/NDH8W3dd/E3o6s3yMYbPlU64lVmLLB/bUi8Hbk5
7N2CvAzKgXr3AZCtt8IyvuSFle+tKdSI9IXY0OkpkQhBKk6nwovq1E/HKioTDeHnSVfpdFrqnrR+
Cl+2vo81XpXyqPX7nq1sNjTHOMuRy6xOzYlWZ1qB6NoVD4lDazfRq70SjsJrjupstqXo306vVJVF
T9aXBtB321dDlqnqARWhfdLW20IvGBIZXQaXFSIQaJWLN3TcsguWoKMVAQfUXNml3m5q3y6MlVJX
cny2ZtWLHo7LxLsTicb3cEDlaOEBh/HFTBw3gm/GAjwDEAy3xNf0fZzXNzOZkCK9NG4RDeXgHRU1
D9ZEOGR1eZ4d+J20/bCHsyHiFesBDT/U1S4lSV0n67JN9qgubdFSUUwOAZ570UwnPXb8aF7hRmZW
dmm40J2Rc9w2jR4lbf+c9QW/J5o0TzpCWSEv2uG5A0I7km35fcsK85Qb+JJ1Lxmeq1i+0sfu5JW+
PtbfevQD5Gj3Bi+ia9VYmjgeknlsch48+XKoYlp3K0V3WuetCTXHmbxSXEjTEyxqOEJ0atgiyJnB
upWie1Fg9Qun/3pmvppGyfWek5VsRbxZLmUxtPDg50T6n/0Yj3q5qXzObxPN5Fjl53QfsAQFD0g3
mXlKil6Plzgg9lG6owyAXVOIDeDp+lDpaXogAqSE7BmwzW9mFRHk+MIHc1gry3EM80Kvk7PmjdvE
yLwdsJOMdSEZusVLNjwHjfUh6SkgCkqrRUw1d8LEtma+pvvjfVKBv+h70E8N8JW+xO80RDplzezm
Umlu/J7muwCJHk9j3uEOI8Cor6fwVum2bIO7Ktuabm0/IfkU7yWdiJ+DlJabuC+DKkdYO6aZYocg
O1qF20B4AND3DbOI/3HUbTTQ9YL4Lq9Hd6PrfMDrLkFuhJWbG5lp5X0d6CwUcex/jOt+72gC6ZbU
dR4Smjx3eHog0QqsooQLBKF39GWbSKsLqps6I8cidbXIFczfAuCJn0szrs+tsNoNKvz4qiMaaSPF
dDLUA1tdbezMOP08+tLflwPzfXQcweYvmzZ/y0Zx3i1i86f0lk2h0kW78te6SjptKu2fG9B5uGVX
e6Wr9qOL8Z+bVTwDMb/2U6/VNdA/7alNqtqGXtlTGrz2ZSgAbAMoghKP6OmQGG6Bsz0fuheO7VI8
g8c8QzJIEzM91PC/ipYRFfMhX+h/Z0FZdGM4UvCfx1ILW93yCzrUPA5a0h+VT1N5NxeW4eJZNJHA
zuqOqYNuw4oEnF//ilTjNfuHdDb361jD6LIV4D1zxOEo9XfEK9pzpyPlFigF94To2b2BAM82TQMj
VKQSIBU5D20XkQrFU4es8Ddlj6jwzPphaBn0bw31DPlVIrO+IcKoH2iaexc4teEoCzL/maBZh25I
9ysK3L5XskseLSR5bYiXGbNqmuavVLUsnlUbBzHSRbUYpHdpkNUVSUCD/GpVqcbIBt2oCyCE8B3e
AV24bBTGMiWrstENIAxjo5FXAH0I1c7g1e7h1Wbjz6fKHmW4xRdT87ZEbVOUvXI5BdhHs7IYHnSO
if9rTEekaPbOgzpgXf5eIjP/nIvCeSgBUrQZLYSWlbCsXOvipMYr/THj7wNGmnO29/f2VEqRcwSd
LV3cojuZ/0jsJ0SD2ZOLnNBL7MPNr5T8pih3wrPzdTpVY/AOTQQc2fr7vhvpk+9Wj4UOD03qUP9x
BLrLZGLs+hcTUjPkvkF7ia1IzK1ndfZ3EYgdXI39JyR/J2FACvu+oe2wMUthIaDMffjke7nRK6rd
a00Tr0bpOZ84hgc/hsdpNlwPt/zR2FQy0FYa/Bd50sUHw6gDH5l2Pt3xuJb4pVbV7cz8qSMzv7x1
C6Q5Kr0GOO6rDAA+YmUGifVY4e699J6BvBlQpY6WlR2zP1ipbs6yiZo1SzHLFGWZCIcnZnpTuGZ4
nQTZJ36JYJgZqqRHlcu4qJhtUZ18rAVquPDndEqlpjSUEGhcIQHGG3LH4QjnoSfw8kHygWWh0riz
jbVhfvT7FmlCWGe6ThJ/K/gXPQ2yrwXFe4ih7vuhBeTrBv+E9ChtjZ6LYKjWyON4NYaJzwW6C33N
pjGypYjR1lLHw6kj6XjLk7xcB3ZabYrp7uvctjzj8f/k5479oFjwgSInSgSXbrpjSRUXSFqhL/oC
LdiVPkEOfNTFo7m29P/H2ZdtR4oz3T4RawFivM15TqftGm9YVV3VzAIxiOHp/63AbbKzqru/c260
FKNIOxOQImIHMoQ1kb526nsFrKzw0IoyWFKVj29KjiILN96RFPAuwMtLLe1M0rb7YQtufnh3QVwb
W/UD3jSCJdkYlcvXUV8jlMiLF9l72r5rbYYNk2RnjlDQqkuREN32PvYBxCSx0SfWuUaNAwpY3B3x
iUVCGnIj8A4C6XIP/Fk3NjvgMwGEdTmvOK1DtPKOehB3J61B34XlIF712lumOLSJFmoWVkDQe5hp
uv7GQ9D9baYzVJu0XfsVyQ31EeBz9RGxjfro8gYbAqKnKXE7qYFLU63slnahG3uiaJhd/N6ElHRN
q49ZnJUbIXKxQ3PL+ooPW1+F0wJRx0/R5CXI6qvE1uJKs1lAemQxC2RevFnMrpAgDfh4JZiVH9aY
lWdXtPi8LjN4sjATqz4OxtpUv96sdZMP3T0h5drE69aHJo5JYtBP3mqTD7AZFVEoAjazRNnkCUAN
UDww4o276djB19Liko12cQmc3NgPzfDUlrK4zHya9dL/wetS7lPs0cNV6LfGkQYmyyRcWYGlrwGI
zRcIn7xJHnUm9b+Lh7YCAB96fER/FL2T7CPRjIfkfRj6dDzYXX0o/brfIsu1yRckJb2JNmPzzYS0
Z/GDG9L7vYveGtt8MZuTKpGpFPEadYPt1kfvwmWFINQ2c1PtVud2cPPM9FKgg86ZqKg36qe6RVth
pcDVgCT4HyEKlrJviRlfcOOocQqLb5ylvmeJmhWJGeIm1bMdCYhH0llQaBnSm4npBtabdt91yBSd
mWVgsR2RNJAflsZPQNfDTa8SW4DAI/Db+IN7rtTAQivfB86INK3CPRMfuQ+ohiG61J10oZep2JLy
nbhG1zOyI17Z/Gl7vPsKTMeNnZT+5xzZzmupt0xlDZpPeoVCdEpdR6P4TV663p2GHdf/oUE+mKpE
jnu8ZVYWTnjKMTokPvcOlt15B2nab7OxDXq0LXqnSUyKD7yAdwNfkJgGU/mhWVgoCdHTlLioLLKW
XhPly7tloxiVc3f0+7J3PNIhF3dL3l3m3XKkNQ90xYGQYpNl5Sfiy4cVJ6Za9s6jXq21BpmvadsW
KAzsUnFuyrjsgZ7oyIPw3Q3xgsEpkaTcijPOAtyFdPmw7NzBOKNhgHEu7cKANFkKmflH4rdK2OFA
AIX2XYAqJNs+RGmC8D0pT9Mw92xgmRju4sEXkTTkRYEXd0Qo1jOPPNDCjGtLoWv53h5bwRde1joH
GtoRPWb7PI2Q0sgc/M9zdKei6ayTInPI2BGTKaU7uvC8Eu7KqMP/UTmd/MsYe8OhCqrs5lZOdai5
Vd2EGoJ8OAFCwQWwDigOxMRbg7K7tmndE1HEV1r1rywyHI0ERajKUGnNhu/uJxYqkfayQJoCyjL1
SxqYconXI7kux9C46C7qKxcozDQuZbK2dDu7jFamm8BghdRLeyRAD2my7IlJJuTGq/LnMLKtPZlO
XkYj7/aGX7+S7eSGlHVsvFEAlxabu+VQD+ackWM6sciE3LetLNetjb5fwhjbkyyYvWM4ejw0mnrX
auSQIT7qyvKgq2GimbT+mpKIaLIikgbkSuTI1+gGlH3hf+fS/79C7hVfoO+6tXIHvZn+90MVgjmJ
7tXu5+SDho60Jxsdv4Hp6zTLiXe3JNG9r7pjouJ+eZcNH0X85LLyRKyQyo0sp72ZuYfXFkqk54lI
17lp6ys0oEaNijGw/OTDZCpZQRVGdpIZXtd0lDcjpdbVnvIqD28tOmxvnLRrkFcLHg2WRGIs4Or+
JKpQahpunucMx41kNKua1lfuCus6azY8fGZ2bh5nTaGF5iLweLkjNRLo+D2s6FrIPwnGKNf+8Voq
4JAjVa8ap+uozSwMp2vGNVhG2J+C3GM7PWk4X5Re6BzQjKuwllZo2QdHDaMTQERT37FLa9lk0j7c
GZBoojlKUJGemX8i3kBOJ8mjq0lG3Hm4W4rWny6FroqU7hali6iqKl32bvqpDiK+MvpYfGkGVHYE
uNlcQ73AE7/xPxA/E3Jct6PPdvWol184/7MX5fgpFJVz8EPO0SQX1lJZ2071Zm2Y2gdS72pjxDvd
szEEfNk4WozMFLvpjhVN9cBUJySgyxSHI7lsIB8Uc5b4mWVu80G/3Jk0MUCllrPOo/XkKPOjn3hA
ZxsS0zKTYKadIa5wL1Arzsu+r3h3pWKI6nXQGsAhKRniDqqOYpD4ii1Mgc08gnRb4nFVtzGrEDkP
s0opBGxn+kFHJH6/KJwER9nKIQ2+3qL8YxpphVk0+7GTzFgnYVRvqwp588jqQRAp4ibqRv060pDp
OwarnrFkNckBU5ZcHT/udh6sFlGEA3wUT2HHaOIF0AQy0tUpw/RaJ06jkDKHHRo5GcfJOEOOs4/C
vj3PmrJAeMBFpM5CJdVR5Ha7cjSUQUxMVOxBAQ2hsmhTkvJkMo263ebRZtJsujo+6mn3A5DR3jrt
cdJJw+Rh0vnVavIw8cmDdFap9IzD/fL3xtNFTBdEV5xie7Ea0XgIJUAN7nAbf7T7p1Fz+TkeESyI
e/UFqNMvMgnaAwlpCJLeWvdVlaw8W8N9sMoLrqoathE6xk8WbtfE+JtmqP5c62mNuE6T5OswRdnw
2FnViQYPp+onVcl5EpWHTFyaThKlraFnNAqcY7T4mW1oZjSAq1pM5kozqqH5e0fKO9lMznU/m64C
kCNs7Seh1F4AYfyWmYisQOviqoHSDKPO3TiIQCAxDwmNxKIBEKv5Bs3Oo+WsSwLSA1r1Bjt/64gK
lp++Nwao3cX7dxT77plmjiMM3D37YjMLTHp3N0XZHcwk2uOsEu/ptXqLn6ZkM9T44RJTKEnv5Tuh
xZ32UvdJcq6MZEfoLKPuGDceRggp6OwDmswYN1MAOFGBtQSoo7tZoAi6JUxAKdls9675bufl9hGV
r+tcK2MEY5BgfaDB9tq3WZ/71h2vjPSUL4hJOq2bGusaQaql6TJ0dtGBnnDmAWomsX/AngwUsaqx
eZvNPNzzPqFhc7LTZFSfSeNBreXCXCEpuEe9EezvlhjL4nNVoD7OWFSN9WwlgJ4FbIv/GhvagMOm
fDygz59/6Zmn4TnFtK9MBwCiOtqddbMqHxHJ8IdJl6MJ7jJ3j3ks6yfRJNpBlq2+DgJefvE6wIcn
Y/4HIHH9xb9qFN7gL4AM8M8+Zo24QbvDsu6Y+N6hwgJbEs3EXy5GBAenUh+IRKcqfSEtaX5os5I9
ShsdR2azcqXIWZmkM0meq65kHxwdFTWzbfpj9HNzM/8M6NuOKrwaj/58+nk8/IDsOEJvE1Hw7cMv
qI6j5sDy9JJ4fXJBxqWj6hXCPPnO0rzZ6VTKoMjcbZpd5KCn8tYeAJehpBJxsQug5VDOoFSEKl94
4JGZTXUSXS77hYMWJRsCVRhwOrlhwQhoTQN1VYd2QJWhXgKNZsJhyIDC59X+C84jvVXRp86OImDI
Hnr10fDvqU6S8DWxUfSrwmdVEkVHNiJNiMh/Muq10F7jICzGrUDyFxcH6HRkg7a8/KUOBxUrQY13
IZHDZdhatOwcB480K9bO+WAFZ5GirdqiMPpmZ+jdF+LRMKtkSrkf5CaVdnqcDGY9u/SRBSrycTXz
Zls9H4K93runyWxkWravc//KUPx1iksnPLVxE52InHgZApmNpaMlgFKZBTSblX9ni1ySGzq4Wtt/
NCWr2Se5Q6K4t+1Z+/Rbl+oiSO13pqkNhLoEd571LJ0vUWuceuXoRb1NRG2tmJM4W11lpll2b63a
1gP6qiJJSqSh7qMzSdJZ+f/JNuOxc8i17Cdnblr/5MBBPuR95eVIa66QOTbauztejRJLpDfiUYDu
WW3BDlKiPrVBtg3MorgMlwNqG5aAYGrGLwPOCcY4OQeha/arhuE1Kkem+obrUj8nDpLXFt2Q6Wei
vRRoQRZOXYjldu448YnM/QxnDAB+VuqtD6SSaUr0mLndnhXO+XeW5KiKh2aj8JIWsZfFy4g1zopq
5e/K6Kk8fh7mEvyyHqK9MFrURMW8WvxOZXIT9b255wKnDmY/nvWQI/6OVONVWlfRNXH7ZyTlRgc+
djmOThRvTIFF4jthua40I7oSj4ZC2s7Wy7QCm/B3bY3hTxJJnCBmgRPuUks+h0BZPcxm5MWrXXtZ
mHm5rrk0VhIHKUh2dvPXcnBfEAuLL0ShZlwCQgqpzEQWTmHt8aMLlzVr81erZ80tR4NUw2tdZE3W
CID/3bQcZLUlXdmG96aod2zJlITvKw+VFl28jvNXnIO1qwdzHQ+7aWWmzKse1fzvK/utcDepln+V
XjocabDi9m1GZGG6/fGBRyQ6Yv9hj1a5+UfTMChVWte759l9FcT/1ePTQBueX3LVgHjoo12LjsJU
ZKsp+V1FRuQEeo2gUvPRkDh362TqHVGr/gnZluE2ylCFEZgAkPg+GL2zDePoyatNAD0XWrWOLT16
Ac5YenFlfyaqZwVKSZqsWAZ4a94Rz1MayNeYNAwrjF/QlxEVcHU07IJIL45vtVPDss8S7xII988a
IDSfGgtpFXmNGxCReLWsV5rVogEPagsQxOqQnJMaVyP17I/CWxLXMRvvMpjG5CHVDbZzAdO+IiF5
8MZcADMclco1Qv3TA04GeOcXSe4up+cf0bkh3SXBDbUmSgu7NmTrCqkti1pBkiRxdsyZ1n1isQC8
XtS6e5Yk7g0ZfG8auYHsVmbGN1brh1bBDVjDyPZmKf40yySp12Ver9ADJblogYJxsdExdmn7qg5E
4RX0aih5xfZl0jxamHm3efurjY0vtho3tKv0tfKkp/m+qrTgSgPxG0CEABBI07HVg2AohTZJg8jG
i3URnma+hwP7A+fNZ11ptVKaSy/Jc2TMimwr7cRZctMVzwxowM9oitVgl6fbexyOi2cRDwszKIzL
kGn5E9K7XEQxE2CwcgMB3VzwJ0Q/gYrjRCfSmPlN2ruLkIl2S2pZ2zPAMtnOukE8bpXUJsqXgX96
4k3EAabnO58rVDZK30t+DAC9WQzoU/sKvLdx21iqWDtO/FsvGN7nlEqKPgBh4NTfyJuZ1/7ZMYfs
hLo1vubKWwlvKaAAfrDaR81bEcWvma0BgSkXPwxWf5Uaz679OBofY3xF8jjXXoqaha+jYS2LNjc+
hv7JrPv1CDSb1RAP+AaqoVMD7xRiTYx8NKJ67l200XvTSM00QbFDm+0mKXKDGFoz4JUInWrwRHl3
FWvRK06vvQMVBprY2us9MLnmMsEylh66ElUMsFBOqC2AgoMMZzsblkacKlqzi9OQB6eJfHfj15Z7
nnhBVnmL1rHZdnZb8QAvyY62NYFVdQsD5CnhgFn/Fqd8g1Z22s8xSm5ciuFz3SViJWQTXhufjfsm
SH1Vv/ZolBd98NOJsltjDcgFqxzD2SYD/7MuWbUn7KxQooZe888zTFbvIoOlr3FTiVu8eS9dfOcW
aRxF+EJmG59n1hX/IOtac54dA2u8oC7ZuoraYRO/B+rapjHDZjkLSIrCdaApZYF254QETWPvBhQt
n2bniCnYJxzVbEhhdtQJwH9oskc/qPcLIRWjsAxgAvXu+kEQGM2zB7gB/PT+ukzcz/qL7X178K1H
uH0lMZJ3w7IBgBOJo6rtV6icVsmMf9nTxx+F97NiVbZ/4OvJDic1yXVml1qcHYw6/zizyAPwmrt1
iC7ld38oEkgHdXnSEkAAfl9z+pCeXMVZJ87zZwQmnnksEmSpqr/HzGdVqCP1I8zunJMPFAZlS1HU
4+N/YczRF6jMjePsJPfVvrioVvNfCkBOyUZkXooCuMg8e4H/TW9TdCOsIgv1N4oXdQam1WcEybsz
cbqoNs+Thl0hqRq50Z+Jh9M982ziZXNYjaVerExbxqvJngxJ/o8LzS6CD7QYMaZroAtRAy1YMffz
7LAv0Soq9SPc9vwyPYsYr6ILbnyMfNQREosh2hxvBwkgHLToOqc4OGhWSRym51xGfYfgXVCtDQDE
L+5EJKfBxe98UaW2vka0ErA4s4Rm0g2PSM3p99PKhoU0dCTYwDszcoanWD1RWeAvsXP9CQD3bEs3
fXoQjL23NrChvbbqOcBlURytJ1GN4lCK8kuSas1T4hdvg26PT9wrG5wE/cXvJUuRjOqilJbUlCDz
NXbNgQKlOF2I/KdBDUEJiFg/RuhgFtBKhV19mRchA7VSG45Y6X3x0PdRKqBWIm8kiCoXcEYAGl5E
KGt0/GJ8zmJ/eEbUp1+zICzwd9XfeGHU7/3eRpM+pcGdYTygrBR97RRJQx/aOV6PWrEjK88MuluJ
erd3BZygh1vUH4armYczik9GGxcnYmkVMpDzIn0lii6ojAGM4iEBZjMbJR5azXAVOlG+pW2bO0SC
EZpQJFl1AgkZPo/yA/HSwA2vvdltZx/zZ5w/tyuHfZzJ+8+Ya8gTmK0CW8+XaOEqdmSFbkn9DTft
eeHSMMOtlkbR3WfsE/3uM5qRZZ6E3ANTU7jtsSr+sN0Xx8Qhb6Bg8RBEsiv055XBRDteFkAJZJX2
Y7zKi1eDOdERCY8A1pu0ybCFv53Jajs928b4WuOIYahk+RRFrXxp8DtDfhMi9UT6zqhfMy3e5Uj4
fQncSL7gaYiuOswuD0T6kWvvs8ZB26sy9sulnrtro0zLJy2EOx0onUhONgFxpGzJnVemOxLSCuSu
lW8XVHfYRFHdTuggs8GNsnBLxTtTaU/8zuwGZLGvjVC+KU3wWGlri0UxpXcZckAF0qXzrGjLXSs8
u7zz943e7OpIhgBCAouG1IijO5LUPKSJPfCzdwOyEkBg2eO98k4NkJ5JtyAzWiJtcW6L5KQO+EZx
i8JGLzkQMkGR6OPOckq5JFJyz3jGF5JgCogDpAm2CISeHIBJA3AC3/1FP+bPpEpDbJWoW1H+f6cf
iM54hr6lgA4m/xEgsOl6PCdKTl6SPLeJFRxskRn20rFKpKUh/d1FRO5ujhPl4EBDp5RTux0WIm7H
1b3Sr3MeRdpkdi+bnU0LRbqLRRMaAQHwHY9BJDq6DkpqdGEebZUcZNaROQ36+4x4JCW9B5L5hVgk
zEB2k7L4nR4J/n0N1LY/DyJttrQs+p5bYkFm/8NlkF5ZoyQhK839/DF+t+LveLQE2nTGxyY5/A8f
Ylapygy/hukjJ2zcZX6x/8cVyIyGMCw2pt6I/ajAAgw1oE83Ck7URhfnu4cmYMOOWCR8UCNBTXAA
sy0at6KHjVm9TtJ3d7MXmtESs8rsPkj8ZsErs15PUnL/78bky9IRX9Pz63wlD1c7L0EzC7lrq2Gs
vU1sRFu78VAdpnCiULIhjqZR/rgDhTIlkuWBr7CZeawJt2nItd8ZFSLXlpqduIvMKfszV4Nla925
aIBEZFiA3lUUUtH7s9mNVrdiVr3rzPEDKsSSp0QvkieAC5R5J26AgRG31Of6U4yguiKIXQ5ddhPH
6l2FuE239AvmP5EeK0exsSWeTRZDf0L0Hx7RiAN3QhpSNQtNwevV78TCdHB/q9Td001YsgH4HrDP
nNjbeHXefxqjem+4hfG9SQaAB2ILdx2HRDvWUWGvmpqX35sMyZtQ6HQgBXHfa4D4zqor4igI8Wi2
/n1wym1hiPxzieclcBzsZt/nQf6CVNI/yTJO8++ZGdgvHlK897Q216yO1nYY+2Vt3sf2CgnI89pA
rnhbG0iD1bX28LZtNHV8dV2kdYQVwPJKwb5pwkC8pmrkNRMiPVgGRy1QzYtXpzNTtNFGbr7RmZMu
qlwYwIriN13Ntaul1INnOuENJEA7xjh1d0RmqLBZFWGNup2xAf6Xks7kUEfxnfJsi+ibvDS9FgDB
tChWtc/Dr72OQj10awSckJNdaiPzEPgDnwGMZ1Fzvbp4nidvUsv/EIqP2zmaJQAV74h9f/4BJYs4
lABf+I23lklk7zKkUH/JJUKFYFsAst+mltOjUQKSllHxKpbJaNkXH3VOK6vAFsuLW/tS846zBUJt
1bnAYfFEkgQNyeyLxZAdl2q6hqNNpUiSFinNR+4bB3JIepM0sABzERjM2AJStfSATel6O5wtfZt8
VRzwbYNTvYrGHPdOiG1fXxrhsVx6Bo5cWrT6eDaa2N7JuvQXRNKAusRgIcPU3Pm6sFZ54pqrxo/M
fS2jYUn/mAKoZXv0Lh6WdBI/k/R/IrIJ83vlPgAs4WxL0lmZXJG0Ugv9D7Z1mK06GVk3sxDVrrO9
ZIsjpfqz7INVDizjb6jrSFd21OunMSpwfATMLEQLIdDs8pPbO/5Lb2fWvkRR69rMCvdrPCDeCHnR
MXTey7rw6Po8f056ti7i8IJK5uGrbqN9gj7UDCgVZnpzOfqyFqqQrOApR2uL+E1gZvJN0IQhnyy8
EKdQDPleAHVmJYuALKczQGcHQK9UMxrMpupXZVPUy1mQ6eIXvUk57f+MheFPnkjtdz4nXf8Y+310
Iq2gLrQWr35/rUoz1E5qWxSvvVqx3yDEinYaFs77XeS6dsAKCowdbxBBWehp66O17pCv7a4qV1Vs
+1caUvzQr6PGbt1YuoeZXwfCOEpdnohF5jTLuI5vlyHNRYzThKbqcGNzhdAXWhQVe9Phfrq02zN6
IuH+3ST8GfnwaBlgonRpIhXPCVu2cpLRX8+8Dm+Bbifak51K/myXeXxFUtBmVgi1GGUpiWyXXSbs
fWtX4dKyRX/E1QeIcCfml8aJALYeooFCXZjtk1M36IPYG8aXuDTyFQ74kmNiGOVHHmgr4uujlWyH
qOTbUtlX2IBrIe8+5jHXDplkgFdQfNeJIiTyAgwZuHcW6vv1YlEkSMxlFXAasxEoOUWO3sVGy31A
q7rhGscw7KsNZHxzqPI//v80DOUDHWvvfDT9rRFDM2H9p3aFwE+GdIUIT3R0ALDC8Yvn2vZGV5Tu
ZX/+O3ATOtH/PUzg6aopm6tagzO0VtUpjHAXJihzi6ES2E5f2pptcgRmlmbP+4+OFlqbKCuiDZqm
9x+LuuxXAUC4diSVFmAJ0ZkOL6dKGgTic4E66CsJi9FcBUPYvRRjF7w6ebiY2F2NbXtSPpHJiMfp
iWs9WkqUXvfsYd+DkC2646TCwklzbxzwMI1eaBCWkMugtFNAf4PnW7GJdP5x0iAjFxGkpYY7zW4I
/X4ljRL9JP6+Q2oNpOr1OR82s4A2PDgoL+rVLK7ohYG2S90Y5usxxLZG91NxbMJWHKUaiCz9Eji+
crCf0PWu3M4qNJv1yIx4XevEO20wD7Pug1pFPknsDewJD5I3x7Pe27LqMixXbDy3dXdAHEHIe16I
rjnVnXhTmvF4RTLmeI0MPAstJyo2jh63yTrSip/AlEtw64XKrDf2qAazquFkZoGLJmt6sEYXiApb
Qc3ITwOCDWPb2RuBYskTDVbkPWPjo5DGQnsZq1R27J29g+bb+pal/DgUrWYBgBhp6ThxygNALUKn
o/x24nIDgaDFo8IQoufRjrhk0ON0vZa581KxOj4nevKNI3/i1RJW9uoDt7XXw/KZWEWLnxizvPwg
kQ39GgoP8MSAEWGdFz0ZaijdqMHRMfoVd30fPdEQdjx+0mLvVoxxgNolg3to8yCjg2tVXx7UEJPU
AI7XXv/958geESbQkc0HfJrj+7rpI7X8sUPVGJemHSNn8cMoIn81Di7bR2EAAMS/GmgYhfHWSoN4
IUfoSWlMHTJmPUrwICkSgI5T5wzikUqsGm1IV7C9qrAfZdEhda2NEKAk8Z06afpIh16rCuHl7GL2
QzyBd9I1S3CY/yCYfM0eHj+AuhIyIRWkN755+N1KpDIvQmYNFS6GyHgZCvMmmyFAmjs7+4lu3lw1
MGTt7Q10PVmUbf0aC0ehg6YozrZRYovklAKIsleiCsNvT2iJ8YJeSaiwbSMb0Tg7y1ezQYblFnbC
gh1ZkOAfnJCCqDRvh3yMbgswCLntazzwbZVvaaq8TBpEmHlH5Mxs3b/zSY0pHEKJ0vlZPw5EeuWA
Gl6MiVXtZgEZAM6aryKrdFezOxLM67MSSPCJVZQbEpCei655dBFyTCVaIFNuaY4UuEwtTnrzQvPi
wCWPNWQOoRUNrTnr0MyxRrlFjVELzDp8ZqCGJIcRWa5b07NrbFXC1jx0ReHmiynzQ9EozTQPRPaG
PfhHVFCYh94b+R6AnYtGNx3AzdJISrO6gVPbZTSg/9IwiOCILa29rXTjiagc2a6ojlCCmONFY0FT
GoCWyXbodrW/EyTIoj3OKgmPgiPxUjLu4sDcD+jZ0CmHs14WhDi2JPrRJGk765C0MdJJYDK5mRTV
UlmHm8yb4fvSVWe6R/duDR7yAVstM+xXcT2gwoCK3+WAQ6ee8RDZan+VyyOcUfhINx+6/ZCM+0hr
ZPKCBgDtImyicCPTDL0WSJ3K31F4jXIKQBuz3mHlpUfXNM/TwuPI0AvCzYDujtCBVi9Q78RPGkOV
/IqmE9fQ5KVunXLnVCNHMFJiy3Y3xcag2aBo529OKuWJlMgRzWYeIB8vDEjduzvW7NZiYYgs2fdr
I+PcEU/e6IR7P0IjE5QhA8SGxzqOS+3jHSsmhBtsls+IM+abLCyNBe9Dc1iRBQ2d6WSLQWTZNlCK
BvaT67BBexe3ahm6OaTslCDRaJqh49RzgGP03cxKA8CqrErOm5PwvngeW+ta6qEox3Zv3YBKiNzI
8gWR49h5OBkBEuQw+nxFPBr8zumXAU64tzPP4/VXkUbVEeez6OA3YG+je0P9RBpOhkY/JY61Z/22
sXF4NiKKNPPsrjGRQVxaq/mapFWmyyqNwh3phU6XnoLQOgm0QDnmo9buEsfbEVUolt33rFywLm0R
C8SrK0loYCSh6eAkVonIJvRJySsYqoZR6bQmw1kwk48uiKbhbll8K5qdqvW7W8stefRfYE/WA6Kp
Z5i24+uux3zPdx39MX8GwSCtLU1hvrRoP7JGBuqTlEPwA3mRu1iEPFzIEbUgwAiOgci1D028kCz6
9oIYFNqnpoKvmkAGfzqJvs+9yvxRcvOGtnndd1bJ74Zllhc0f/hZdA2/6OiZgizaIEUduQy3RQAQ
ZU9tmVDjiAPzoBwXvhBir+t58UyCtt9GwE2+TQQOQA4mgkiL2cjxkNgUl1mxSYFctLDbku3S1gwA
7Su+ZbZXHs0OmAVLxFNDvHPcJpnp1KdEG54N3APQfC5GjzGYGFIHdlWRt8vSGd1kidiJtpRBY24a
WwQ31AdoN5EX3xw3E8euqvhG78pqFSvbX/2jYuh5WhunYW9+HfNFmKP7RCaze1qd1lBXzTsvRizV
MUSy4UFi490lsFUhERpxI9/XksBddqMPRWvVqzpugm1kFPEHMxz4pmKo5CMyzfp213kBtlfCiD8g
mQQd3wIHPeCVctgidUwftc+arqg+kzd9MDYko8G7NDrzXmkeiJfGKvJD25d4+er6LXpGWYdGDbYo
0CJszJDkZlf4Z7Y57v0kKaoxYEvUEkGedrLSdyTD+RoydpA35K1JbZqmo/wG6CR/PfmbNP9abba7
W9LTzZgj7VstT2y3Fdl//TJM9rBlNExklhmObTA0dkV62SPWb1UZdjeK7sV1Prhx5qLttKmeEwBy
W5SpF59owNEO2ls+Th2kgp0QOyqOg/9kEdEjPQQVPL+xY2H5MhTAeW+0Npm8/lZvWspKBPaQ8L0k
JXLeOaixWU1yUxO4IDQaQFNAp/+IY/Bg1xk49iGMF63Vq1NjD1cCeyHYav8v1gTxQmTtdVe7Lusb
qREL/SqvM0zM3/2QqueLybVdFRbafxh5HaN+Wbs0KX7DwE7wDsiR/E6UM9bDLYk5EkEHDZCmVYLe
Ir2d1ls/bnAaRRZFX+yrGrD7dapbbDGi5/qeafmLY6ED5bZA3A3AGt2xr4Fog9L2LFyhmaqGbOgo
uCRaPQCaOcEj2gv1a8Qq/SoYstZ4FIYTbxYUZp8vS5bJDfHieOjxtR7UmxueEdmQ3w8zr2iyb6HE
G8bMmnVnHjqKpKc6VPBirYkbKvrmtJtZEd0q8uO/769w5vrLd9c3bdvBl9ayLeuXu3qKCCjeFET5
UlKNAV4uj9FQWyfsHawTzdAD8J4kAXBfv7Ut2rZNlNKNkzEGBum7baGhnRZOse5YD+4SNI9D60rD
ydd65yCrS7nRQ4lk7LCw8PKdBedI8M9NrdmvrWb6z3bcLXR7sF/xCm2/AqBy48R1cSOWb+H8LTZE
fyISkGbusgK+1o5IJB83G8C9d+taq5xXnffWPhQ4SiRP0mbxpgn0XsvXrhkjeI1yrkOsBprRgCMF
6wCoNPsAnGyUuNB0ltCMeKQ425Eb3BgzvphdzHYPbtAiTqxRLRRP/mdfJnkgO6Nx0aQm7+uzr+Lx
GUfGeI93qYkaPH3lRK25IbLp0vzCRHklKqTsAOv/GPuu5chxptknQgQ9yNv2Vmak2TE3jDE79BZ0
wNOfRFEj9vTufv+5QQDl2JJaJFGoyuxSlJjH0znX9QAdbumAZgTRJmmDukFhq4fEvO4VNwf7myiq
6DBJhtIiPxpyuck+WSWoWMiAhjoqrStexlGBZI7VwRHsM8ll18LJoNEZy2qTlHhmLX40Iz+aoQHh
/7o3/yOdh3syEhsW2OTxNXfmquCbdB7ApsFd6NniRbqKr7wUBXddXYfXcszVuRyAoxoaqJN8l9OM
BmOysEP23XK/yBa7oI77vcFwsr1oKfCy5LGxVUXenu/kdEWFzJY+csdtR197CUyz0OoVDmytWbn4
Lx+2Nt1ilXnyf3y6CYBVNz/x4kuX0J/Oq4HSvFx/+RBDouoNc/u3T0euy6cAHr86q8nckGhqGN5t
8MaXx8G3I7ox+TeOc9EtkHoabF559jJUw3c1SP+bkRdIm3mMP9mhk1x8BxzBXIlh4/F22nIeddMO
2K7OBvgDKPByqir5ESgQCDKUbI30XAwsmVxmy0Y/Ivs63jZRxI+e4Zj5J5KxRIyrsPbFlo9Bk/yQ
CehMOLAbV2iJbtkz2srarSFrD5satzmIqP0+MdCmiEoVD70eaCljbADxVvS8iEjeTUHxgLpPfhLC
PZAIvRUguqRpkAflxQyHNa3uQgqB/VMktqRbwi5W0fgpRp85WIwABF227biLhCOvQdPLa4h/pmtS
MxDaDk2+ayrV1nvSTFH3tzG5ah+yERDKIimQnc4s+eh3AKYjk7xLFLAl63La5L3cshHYsahOr39b
OzizBfjIFeXeLUgbrJJv/69HzR1YrG/iHxGdUtwxsH/A4+aOQkTJCshBAEt5AVByf0E1O9oQbXEM
sC/A9qoaLx6ajfoVrXlaYlo5oFWLHYBlLUY0w19mvMw2vvac3W3vgLupONJqkS++8wUoahdi739/
VQq7mNPs/XPWI5rfIxdoPLHv/+JVGLzmhil3hduok8EC/8FGBfIG5EfhV5GD1UOARzyFqWNM6Dps
fLnDFuLN1GAVXkLsLPxqFu12DAvvJ3JQiVsYunKBbxYcwWwI06dgO+MCarR7mpVu6syWtCTowHxA
icGb5UD4gotVyIKHtzKmAaTIW1amNXh40cRAg2vF1woNAw+08lw1oOvZq2aLWLc/NIxd7iwqFlbr
VNZFtf4XLV0BJWhZBbi4f0Qn38rROF2enwEW86MDmrBsHYEU6hTYEXbyLI4+cKOLPmRFxLdpa6tV
HAAXDDeSc66AhBwmJVJ+eulrxOtqilQ7r2+mONZLkk0LrH6wPFYnMp+Abmg+03Qekkmsgww9y7Ts
V//7m29b/B9vWW6AKkgr4BZ20SY4vf7sPRlzvxLA5q5fHLPyT6FbOUDNkeYmi7sSmdnMeqShNyt1
KQNvF+Nx9jibmTUL91WhupWdDlW2nXg6bgYX+UxyCcP+zRm9iSWQWUR/WAKSVl8ImbF/XCjKUPPx
7k5OdDFQFXUrWrbe97RvhwvllSn/jNttdc7wYCIRDTeJdrN0StIuueqZ2prW79obD1ul4LGxrXTt
agAJG7TD2K/pKfLn3qnSA818T+NJkKYwAO5rxP6NVhF8BMA4vFNHmBTkOEvJXRIyxRIzU9XHKEW3
H7pdqisNcgo0AZHT7UIjZumswQt/BL654EAmPRlPHBsRWtdG9PfoVKBmZsN+TNwcp2HoTu30MPek
6sZWrezSBNwgWm5VIaqCOmDPjSVwJngYqD21/dg5zpTGSYgrLQs/XaP0K3idAF3+bKNwCFxr6BXC
wcupGIFQSVYUg43CmGOkIruNoVS2zjo7eK052kNnoF57Akdqq3lbaCBmljqP223slqgd14qFrcVr
OgniPk31srC8mG7orMNQAJMWbXlb2eCBMfUedi3kXb/HvgtGS3JJ9aXuogKDH5cim5uhdcD8jQaX
2gPKMv3EtQy/JENuP0Yus/7CrZJ+LWjldx+iVoCYQ3dUKQNlAYZw3A2K9ItH1sUCtUz+10gN5Rc3
zNFsV9fdqwG+KxQ1jdlTnDK2M3gqLsiTusfY9LPjCHCra44z0R1IGqJne6iaTa7K7qNT9xbOhbL2
a2by1w7UwH9HHSixclS2r6YgBIxdn/wKkCpD4uGSAF3kTB0fRRqhILVFymju7wDvh7PCP1h6pB4Q
lzf+c18AXQuk6uSQDIM4oLghRSUSZDQAZPoHKnHsDKzxvNoPlZQbYiGMHT/BIYyQG+IorK3udlla
Ld9ZQVLsh3AUr2ENOHnUYf0IS/8zjvidV7dqwr05+dnhT4Ox/gKIRvvcEmO2wcGOjZez5Gqn329E
sSbanoD/sHJ6JG/d9PsQRUhUSKNMr1J+J30KAHD8bkA6TfcDUN4HAvjw811EH3vFxHRP69/K+V5x
c/4GBcBt37yW+ww5oXbZARa3AoJUxtQuQYUN6stB97gCbmJ5cQF9cvEAuNKgiPiUkSLTNqQtDSPa
giLZw8sGGjFQo1NMIGpCvoj8VDf4xpWmfgdKytBwdtxBd2DMPONjiV/tqqj88tc28ETxa5jqFI1u
pfqYDjZyCXZRXHO39kHKm7KdWThIKuIXDgxlG+2nrWh2hKhutUh5usMlUpr7ecFgb3FD2rRm467N
CVWdm6Eet2YBMGOcXBlAZNHgisugNBAiLVEnp1YJOCg2jT2pN8N/9bnR30wpiNe3v4TNR2BG579w
eKjALgWWjLORC/B82izOzywc0HauhTSQTMRdy9c0bWgKGqFH8AiAu74PAIrS9L+Ikk+yILF2ZcaA
9OGDkvXSlWtWia7Aq5SWzUaxwFRMdYQEfLfCcY7WkH729/2EHQvsIqRXiMutJqhqVOeUAG7RrMAp
kQ3nNP5zLpSPuoFI0wUHrX1ippWAXZ4jjYteYcBT5nlTr0idp+VepMlw8kFwjm915ReosDCzDTLh
9tXXpy3omOJyRWujB+2jkcSo1RNTuy8rezjnUb/Jx96XOAvErmCexjW3UQ6A3c+8TskAe3Ic4Nas
XIWeWa5Q9BGvbRmPjz2yXo80M1wA0CsX5c20DPBo8pBvKH9FPtJ6ZAcsAbBllK58GmRrnmYTssah
xA4ghhPYVn7HIzmTT2AIkg+LuCvwCGvqH4lnDTdXt1psetC+BuaQKVqZXdasqEQ9zeP6wUmqJ6pa
p9L4Pi5ezLT1rnPN+2h6WxAVyC0tKw6U2TZunsiUnN7tSZTb3NuGkk+gREUdPNnr+B4x/Nl59QJY
6bfY2XtsskXhcYU3bcdrvlsstdbSlMM6DtiE4jKcfNMwRsNJoQrqOq9AQ/HgtTgM1QZ0tM2q0tsD
oLRBA9Nvp/8K1FRFcCUvpP/nQHid9TY2Cj22fRgdzGlycRwn3iDotCjsSvdKIHIEQadFdRM4Vyad
n7jZ4dNp4LnUYHtfW5IRRfgzni2bbW9jzzhvDOoM77c5ikBps0BDIwyAuofNLCKYcZJrMIS1APD/
jg2K+yuzCotrBm5sirT45zpmo+1maHWKhxLGXefZrNqC7eftkosfmehQFGXeoVAY+mh3djqUCqOP
Y+U8BGk9nHnWb5u+BDZlJcG5lVt+vXKHKgCmFI4bz3YaAp6XprOUnGitPacJqJaz4sbpLYrpHw20
x5xdzcGOryYabcLc34/OMMbYePxeG9aIbhaBpPljZuJdER2efD8LY7e/TIUDwrk6+5hbbn+Suq24
6Az0J0uwto6+mpuPQbL81rKc+3iRx/8zm7uVF0VqtodImMNlEfkuMKfsnn9rtbsjUZyAFLHVrQPm
Nzu6jFUa2BKBqGzVG3iCdOhiudCs98SID1eKnT8Y2YoUrjVie03qeepUuLE5KdKgJBT9CCBvzzi0
OswSi2Z3Mul0Yhfq0AkQylC7mI5AKXEAc7K1cRZy9sugeOLcxAcDyN6PZMy2+Z8WXhV2ByWb+GIA
I3BlWwX/WUcvYRqKH3Zml0BdTm3ciWocckaFA2w0n39oU3cERrztvZviZLREKe+uC1A8H6ziruEb
4e5SKbrvU8PFJuzM6AqI7+QhqCt/bUey+PGHAVgYUFjimY9v3UfpwC3cLTL1GSX2oJFt458VKkl2
tc0m+1MdZz/BwsR3votazo3NbbGRFfKoZByGDlCq3v3IkFaFppIFH/Jv7bBMdcQi53I3pluVcgm8
k0I90ayIfgKwsn6kBQ0o2wXmB2/FPtJWs2kwZIcxTvEo0O6qn9ST9ALx5H5YQpG5mfQj+gCVOCyW
fsKzfYnMFjYeOaDODeBko5AB2B36Ak0/tKi/RiJpBWiE4Tgk04RDbzQgcE1JSwNSK28zFfh5vVo0
d+pBmU/6TX1/J6flve8SdYlHsjBANtrKKnPNSn7F/QVHaXgnC1eOZRrreGyApgjkPGA1TooD4bf0
VvMaJyHxA5rZsJvW5hO37ScR47avQ9CKhiXMHNbIxFuY3mYeIBsAjGJoKOYBKD6thvMhuPXuj5WP
kipPA/8QTDtStrMlrbQfH8TLJIbhEOtMHz4fsEb0DBjx8pq2gLMOBzTrkYJkpKWB6YxghtO8Tdc1
/XoJcGdXRoWLomk+bhbfJcDg1+BRLD95mcAhTFhaB+FWxQd3NIoP6HNfoywgfyIRGBvtc9oDQjZ2
V3XqbUGn4j+2KKJ80Y0p+0Ihq+XZIGNt7SR+wfvu1nM6/5FEiwU5kOw9xmJRjt1bjHcLivFvVyGL
/3mVukd5mlWNNWrdjOqB9/EXBx2ZB1oNKO8HOphWoEpsVrQmB/B4b/m7SvXGGkzY5uZmWzJvR0SX
G+Axcc3NvDEB48Wq8pO0SB5Um/r7KO72sYXiI3C1O+kGpcrhlhVu9AX1/bsMxKcfAcOIx2/pMP1P
Fn8J48ZeT2U4nQfplZ+qFPDgWj5GaQ0+pCid3U2lcC7UjsEjQFO9Z+73HylsMebZzgW4/J683q/C
LQeUj6UPFgJ99cHu7bX64yokp6tg87y1guCIpoQvquizD+GQZMCZDdi2xxZ2Q8tZoWKUTRkTaI20
CSAmnpwxDi6d/wN8K+4TSac+s0ClVnyJ0TqJvN57nHk9RXm/ipvaOHpj521ZgA6RTMRPBePma9n1
ycnzi36Lu2v5LTUn3EjC6IucjAEFtKHa96HtfEbl7IoMjG5stsAmLE951fevblA8u2lYfAM4qVoX
fV1fWWRO+I73AqWKUEgGvljlG85TEgA7zxmyrV0hy9AoUX7782OYSKhtSa4/hs5xX4pxHHeOH53S
fFSPHH+2FzcYu02JEsL9vByN+JxkrljREnxSId5LX2Keuh9I0qYOak2KpjvSUqAv8oAUz7imZZ0l
zjN2jPOKRNIF4Y5hgDPEdFfuOGYPth5oxvqfMojCCy3wfvsmxoFh9sAmwFnK0TkucjKjQQwGwEe9
EfQ/2vbOnwHCZ52IIdgsisWOFXhnlzjjXS+R0aA/oUvCBNo+96xfy4UWE4b/x5MUwG6gTxd70ph/
HJY38UOyXywTgEZdRTijNpeyFEcg5ILrF0yR8XpZO84P8D51qAGuaoa3NZZzczewvsXrlkaVdIcJ
JFFm62xISIOTCt/cBdhzZ1W6BRIQet3x2voXi8LtGFXya8gdbCS1nP8hj3zIyV7YSNdPEpkd7QQQ
QvmVe3LCYYWYjn7ZzcFIvji9X6TE3u2cu7LZJ7pj37Hro3A98zLozn8STaFottgxdptEgwSQbIyb
5mGKcJ9PFSAGSZbU0kSLhhXMkciYFyPekmWSrTLfN0FzqKPqa8TZZF5mNx1UJGWzRT8ZrqE/BQ1B
azQPwBZF2TpEbqQUvj7o/ItxQg+ekeFvlD3iCMIdgufe814qL/E+1zFXO7vm9Z4pWBVVDyAKx0SX
gwLjS9JdgwwELHT/FkUxHfqprNamNHFugFLIa9Lx7IHu5PfaWNb32gElI2ucp+ii6N+RGxFcnLLK
L8HYd1tTofZ20DwqUhOs0Cwpv3RhFD/2yfQmbgYcCS6mZBXlMtrmivN1H3QGSMZkAu5dYJOMK9zr
nx28Vh08zc4bdIVK9pOJZITvICeo7W6MeaK+dH3p7XK8L5yJ6KKKOPjwBuQVjm5kblyiwCDSipvp
wNKfYAIxd0goDRdwDw0Xo6nMneH1Ed50kYcnxSS7sJvXflh05SbznL/SopF7cpkSYJ5Gx5r3YFcv
nB+ozx4BnenaDzZIlB9MLsV5zHPcLSwwYorAP+BdbHzq9DDhG7aPDQ+8n3pJChxllXi5XC0SmgXI
+K7MLLb2iwJhx0Ng4ung4ea6R20OIEWmfGOWHJRbZZKu8N8kUnCbbrrEj7MVYB5MJXJI0OOM9hnU
1bbIX/rVmEerrOD71uusv9usvkxBUP3Ma+e5GZj/vZrKz04J0p6q5X87Y1t+9Uw0THSDHeDbCJDR
NpJiHbIs3I1Bl776qLWlpCitFDqdBLoyP77rKH+6rN512vL/z69NkpUnSnHGcROgOlWMvhCBlBSK
7UFroPn1Ymy01k3hRVdV2iHJsyF4k6MYPP5PuQ8M+yWO67D7OBTfjAIwME7pnjnJI7UsurJP8a+a
PFIvJNerP3VRED0SniFZ6tXil5nZI/VBWtJNn7Qun0b7YqKOcq1QRb6WzMw+tdlYrgBv1n7H7fqc
5Qkg/Pt4CzJToFUpAKkNVWH+KALgHjmq+YynXr1mzB1fcESP1FgOVucx+WCbnf85a6dgzYq8frKd
tgTsvJTHLvf7hxFHa5u0S9VfVVj+7eG58wsASWE8/HK74hd26v1fQxjwjdXmxUP0jK87Xr4m134y
UIi5LirL+yQ8+U3frH+BwhfduTglyLP+Wbm9/YWPbrPmQOn+oIZ22KVOUFxAJxTi/cO+jeM6Kf8U
lON7HHOYEKdBNsbkKLZRSacOcY/maNBO8i/ROObgiMQs1bIIfPNfFu0y+992d9r/jEd2aIwFkNjg
tVvf8YF5WQU5+pGA5BqF5u1y0bYaQbZt3TctLRctaySwnjI/XCcKZGpH5O3bU9Oi0p12v2gvBqxz
hq89jv33xGtOAxL+H9EjzM4L1bnXX6MpY7ghaz51z+qvvFPneaVrwAvgGB9FglKhG5/INLdRy3DK
/U6jXhk8X9PlPO1GimHIP/YoML8Jl/ALXY6CtV40oEUftU4OyNk7wNIfTZRQruzJdB6NLxG+Z4++
CXx9EvhePhzb0f3epgOa/EnWl/j+4TBfbopYsGyb+NUvCdzs49S1YbZ9i8FVmvDVu/9suriODN2g
nuqO+ImyMw2OTpx7lE6PwF93pvWiVpGHRHsInGhTVfaBFItd2Qn/JOwViWfTO4slEs2W6BTkTjaM
Tov0SDc8eXGzoQQMvtTJKm2j6TUZubsLhrQ5RY5fPuJsha9zNXXfYtZsKANTdC5KvLkaX6ssAcAT
uOyplhHHY1WGzvjftZFNGeHk0Gm9WU2ljaQFjXx2oVlP5Y/LOk7MU4kjDmCwmZ/LBvVDNIvs+m2W
6NlYTeZnmi1asK+an+/slihlUp9AOfmTA+xzXRSWhddxhmcvZWdCSug4UczW/cisOaEzZ3lweILG
2AgHrtwEQbDsAJ9XFWg7cvWSZE7teGAd/EiSBt1ts9hoWhSAKnCWkmLEqXzjmuJKPkGOdGbss7c4
5DV5CddxaJEM5SsqAaZX9kwkamPO81Uzgn8waZi3HdCBcCnSjp2NwozRxuHI17rEkcUQmObf7LnW
zMCLTzvlfAtcQnEqR1Cx6jqQuh3UiiceP9JS4SF8UT7u2VIXeAD+/laL5gWU3vL8keqC7WJ4xfPc
PIMzGNSPfYfvjF5SSTANpaFuROQkYGUajnFeqoe1VdMNt6I/Y3GRoe4pNk3UMAE4ugUUr8qj5qlB
NodWeOGeVwRp7pftvHI1FPqflu8r0r1b4sTH36RWFT2Itn4yVJ+88s5tz3EIDMsgLtRXLe+qJHkN
yuSv2I/z/YROjoeKibdB9jiURjYWWLBjxIzVovFcD0CMYI9bL7LFmYkEaIduWsxaUgDJIsCOCvyq
u1xkwWqxxj3h7XrovBx3MvjjSlWWiiMgDV8KlL09lJYp1smUutt52U1gztYKJxndQxiJH3dyWtZ4
HsfIe10iN6qB0BBMB411+pQ6Hd7hE9ataIn7mXyiWZ48BgOQpkgSuxBLG18HIZEZWkwly6cDmuSQ
G9UmNwq8oUZZvn3jEay7/GOqGbRmJixk/h4qtwxOsZYpYsdyIWt98N3dMGi9y8DM4QNR1PzqWqiv
BG3nmXuu+EBDFwRAKxwH9AS+y2yn+svPywpJcxy1/+lEIsu035wEvgdnUXooWdhUOIxelzWqBPDH
Qf3yPOUpA85qUaIKcBGijRUIxQHwlvB2ioLp94Gp7NnKS3EgY5Mnb8q7pWkO7BjVwY7k5D5f7S7c
cvGEKqzJ8uZz0AVw/PMcYBe4y2t3Qq9rZPg+Gshdd8NsL9g5SGa+VuDyO9W5AA+ZXlqmm33IwGE5
VSWgiRvRfu5Z0F/NdCxfbVe5G8nVrasMAexFruCrUk9ZL34ODroKJBfDq8+ltcmmvNjTsjcG1AM6
QiKlDa0NvNyHLraeaUWDUX4LWZi8oMQJerzXAqjxd7Cycd6CpSIaXv8tmOmhbnJiDNs7hYIc9Aig
SgHfDKOPUVnW6CpgWucOTjBdPzT3gdMgI/yuoFnFAraTDW76N84KnSG4OwqkS3gUnOeIpO9NFNuM
vCt2IW8jpHhA9iWlAOGTmwCrm5UFivh8YIuhMRQYhH6FqaOnTuJ8SCyQlIgRNTgoFIas05CJeFA7
ZzdsgH6BVTSa9nDyOjQU8thqVjU65a9kXMdFm+wdw0JKN4367XyZ+QpoVdHsgL2za6eqPakis4ZT
i96AYx+5x+Va87XxKlRsk94MV2kJrH2zdR+tWrfDA82oX5mBobm0wFxPA2kMrebFzx5H3OcBBOY9
qOa0hx7IbFmilCNeRS22uSCNhuESquegua54dQJGRbFPx5qtnIgj16iHNBrzp7D3L7XhuUCF+C1i
wE/bj2h8XZHF4hCChhV178FpEVXZYBzS2AdNS1wUN3G5H32t0zw5hbln+wBSAWzuaMlflr5MVGhZ
K/sYFHN+eRzK0fFXOV55Tz3ghCk8xaMP4EdRu/In1FPSkhQFsAXO0pfPKssQimR+x5HHwTn1fglQ
RIKdg9Q9d52XrJXMhz0d9dZjizstWpHnXFgIJONHAMKvcbvB7Za0ekm2dFyMXpXZYbagpQyc2YLM
KMYS8j2GO8rXzAqNv0YbudNBOPFffMgAg+b0xpMoJ7ZDuju6VKUYTokxlAcXsKkPaH4qt6Pw+QvO
4pFLMJjzRdMfgxp9/JoVWbXyfDHtzCR1nkZ99BLXibs3I4lDTTqP6Sscwbtlv22b2O7QHVJfOZfF
ZdaaPrhLKQKahHF6wyp41wzkGGaIXZctJ3uHg1fxeDNYeJuXfR7uokDh+FZOnz2/GUFJFg+oEEJq
BZ+lv9CSZiRrveBaoWEOoGuR36G8B3bzlAwn7TxUSXwwmvLD4nZjUoh6PFeoDxE4p0WiCPVlhjCq
JyPrQEHR8/i70bqvKbrCX/ssKI5p2/W7oWuGL2YUgyuv2jRNEjwPTVy+jn184T4Onx10/b8mheMh
BWZWB1IWEhDisgPwUTpVwICQcfxkFwhIK+3w7k72dqcAgN9k9SFG6h1JeBThNik/+8B7+IATAv8p
Te2/LGVmn+MuNfdtn7ItLRMLtXRZ2ZQPgzUB/XWwV442q1DFcbY5stb0ug4QEcCMWTGuYAPF5cId
7zzgTvs0tM2AuqfMv0YM3BIkq9CY/IR+W2QiBbL+tCSFZLg/AZT8a6EtJtbExzZPvzJd6EnFnFGd
gPrPpbJRS0nvhNt/66ypEpSsonwEcwBDLqxUtXAAigJXUs9OErUgwXYOQxEXA5rR0FDQf79KKW3k
LSLgbFwnKm5iLv679ZBGU3Ie35f5wIFObpUDbk1QpCxJz01aNdVqtk6839MMWed9O9WfuJ/6hwoE
OptMI8FbkdeDLxzZ80QvcZLzrVOif6yrIPpU/sU8UX2KhhgoaGb6N3mwyOA3Acqa9RuhA5BWGnwO
EDlduw2B2LlWGtclRdeRv2aTle9VwJ+B4dichR5IS8OdbPYgDb5A2HYslrNQx2pR0L3IZxeeOSdg
Jvj72EbT0drHzbBaBXKKz66NrKeqJ3M7C5sK52bohhvyN4Nbj3lOfrOFPwE01QAZwB59sec32RKc
1LfSOToqNeMzRZnXXH+Q5dOIzkZOQtvc+JOa1qSZHUlI3iFddP4Res8Q3rpAIixOkf0cNFR+HxvT
ky8tD3Rs08NMJUiy0AWGLfCcz7NMSMCfJMCa33TajXz/y20shXMmC7KdGPeRh/U4gNhwMRoCn3ln
dIw8LCKy1Vcld+C8GGdQPs/3RLr1UQqa7nwdgCBtg6GTW98SFzkpKUlNM1K4tat2Lk/iOWW9KMh3
WS6+KZoLkSjM9qosgRh5d40lfIY72RHlzaiJ+n0Xnz3oundumdf7OAVFcnIJsHzwO5kDML1z7x3u
Pl0oPHyexYsu0fIG7AY4IZwfJmE97QTKqS6dPoJQUTI9+t5hPl9AvRAQdIKw36AIOAMJKN65gWxs
j3iaH4O+gpbOLBYT8qudlK1dAZJaenjFgKNaFaAH3dOSBnrShWC5WWVBhpS8fvpV3OXnoWz4yvTG
Ry+IFFBEvOJxGXyWokQjNsL9IqOZ9MSEgjHQuC6KEUzwj6ZKy+2UZCHAFrAkLSnqHpu8wAOvzJ1H
jqoVlFOXH+/kynDciyrlZonBRjzf0bD27KiofqCwKjnb9Zg/OlHdXkcebvKwDx/BQxs+0izsO7nF
QSFbS2NUBVjKjBf8xOq02NWiUee2CS6x/cnJOzXxUyOQBfTiDkSBIdD2r8tg9i6gas2c4ZQeb2d7
0gAExz9EKJIIC/fNOK7cCIfS4NGenYHl/+ZHHr7qf9QjeEVME533IAS1t3WMHjUAUNWXAbdx9+h4
Q3WhtVd0bI3yRXON+t7qsih6k8F5WZM6EFZ3cmxjXUcK7XmoiSo3rlejkXUIkEMMhcSpDoqxzr0C
es+BpjQEiW0cU4HjQG3YsRCGNF1MaIYCs98h7CFr+HrRL+bOyKBJwUKGYivnSCaz9Y07SRWeG4C4
05+I3GcrsI1nZxJKZTzJ2MOThgyXSzCUkwYHWs8/VYRXGhP1cvuC40WFGc2IzevkeWcamJH6p9z6
REr0TbdoBcI/JcDjtImwot/TWZcbYbWLbOsXqd1BKkB4a0vlO9uxxB/ITrPm4upBb0zmoccro5/U
4+lO3qAm+8ZsdtCyCWW0q8jze9rdXO5ien5+7fswO/i8cM4CsIdgADCxt4tBPnoGKRp22tF4IgUN
ix0tC9SrNShIhN+d2skrNDPJtlmTguLNoe8MF2eyWZYtvs85kiZAMPzjU91EIQ/Sk1uBgoGNMvOL
E6HYeshH+TmxADaQlN10SvpEfraaT4JV+acU1A6XIG9z9EFAjPTUmxXHv+1FAQp2LXy8L7utiL+A
NXIEZwqQU8OCty+8wpmsljs9wFwBbwlWNb0siuri8lq+ZNHYPORISq0iEDB9yWVebbIMbH887o3P
mTWLAUOVnAY3nDZkBeCvFgxVTr2ewqFZm4ErLlKOH1VYorNmSDtAuGMgOQ153N0uSWaEeCPX+/HF
7D9tvQb9l20HCjV9KRroCnStf5MN5ZQeepU+/2fIu49UTYa5RdJwWC0KkD2VmyLH6696qQHNdAIo
QXqmoR1C3Gv7MT3TDM3l9sEDdykpw/63GS37sOkqlMFDeOdGsn9zWexS5og35wnIQQe3TuaL3MVb
lqlEYSsDEavRGcFpGNvgRDOplzRrcVcER4Bez9M7PfnwJrj1NpBGWqVmY2/uFGRs2XhTR+f67wuS
zd1yvtR/m9/o+QRQXQNt8lvU9wM8CcfAq0rz3A7UVwAmG7wzA16nOZM0RqHAPJv1/7oudaSusQG8
Q+4Z9TREpubMJQeKF4DR7DR6h5xxZLA5Opp7AQhzT7jAhwY3bnTt/BE7tXfNbEgaqwoAuGABL4t8
SEYDWKWhyMsw2wMCI12lHTASIzxVV+i8TPy9yapjg9bjcxcMNppZnfAfat7kH7o4RB1TJtGb2Yph
l+it+fJOg2qCZC1BETnv2RdFaYzRGm22xqzIO4Gy7MTxQ9xpG3tXRZVAUzs4GUD5+RkN3uEz8l2o
V8kLPNAbZq5pSQqOIhYgaXr+zs1YMNvhCfA1bFR7JjOSi+kSdk3yTIs0k87FasLHqWXozFJlyvZ5
rUDtoq9CJoZhdxsrDNI5bDLUFSq6ZQmQOeMxBIouwLzQvYA/wrAdM8/fNpogAGAlgOm1gxdWMeeF
RO/2lTZwBbu1RxIbgAsS3HI62Ls9T8L2gVZkb9n4Y+fjfImKTxZdQmY1EF15MD6mrhTItPYhOko6
f+NMmY0qq1GZZxqA+GmdkYgd1x0rvPWiuDEUrZ1GG1LdSBcnA33hZ3sI0L2USNCBtDU4n0w0XV27
drCvA+i2Vk4e1GgMcgEv9q6gJU55vUtYv9CC7BcrmoXxFO/wPQGhlB3+UK1iOzo+XIBTZkiV5RiS
EFd4OJ3qgDmH5RRytlv8Kg3xwCU/9FaHBoSG4YzOQ/ERimGmbDjfTCd7ajZxFrAVXs+Gs5HI3L2Q
l1GraY3Ef4aMKzCd8Tql4ezAyBmekQAAwwdNzfiJZyBaI6WTg7txs9jRDL1LKLB494VDLfBr68qs
2CHDOlX7BmBa18yoH4qyFcD9LwDPjpwS+jNltx1tG7RiltcdWNXfzpIu6WdZ9D67s5N/+o5mjy1F
+f8o+7LttnWm2SfiWiQITrfULFmWh8ROcsOVaXMCJ3Dm0/+FpmMq2tn5zrnBArobgJxQFIbqqu5r
NekgicjMACtwHSePXguWN733fmtLWx0ciRygPYqPO3OFjDtiIykdHLFK3CJSS6sG3HIlUbaZm46F
08EJEj5g7AVqJA6B9ixEeyCWkhwCQ8fWDht/Ji1RPCiQCoJAJnYLgRItiTWsO2k4iuj1dh6OOE+K
aQBXoYN/napOtANARZ8ksrodCIcnHtR9pLfKRKVvRsUprauCHEOlb5G3YoPx3nozvfengMW+jEGO
ZsLK441W1Buq7rik04o8nMALVWQvUW/JHSW/3uTGUpMcSzeyqV6jHta7G/tVOi7FOY5+7gCy2tMg
nlO9MKnYe1Ri7xxL1WUUFmJplNUDDv2vEuaEYArbEx4oBY6Kq6Q6aru32XJz5tzio5oaKM+r8DBn
1M0xjsrPg64vzryVMPffk/Cdf5F0uUxnkEEEhZ3OLI/dpOBXojJ6oASjp5noCHjBcRN6xj+lHPgX
VcHRJ/+SmPwfnOhaH1J9GNegGsoP2DuYT9HAM9BjQw+xkfISDtHwMjV2tdV6uauqslwtSjQzXzIu
BN+UaexY2usmElCU+52B+Ua3ZokLwNy6MfDWXnWeA5HFxnO3VePm95w0janqcLAtcaN78wA2gbw8
FeOolPNYgmI05gMQBhAbJSnQFK/ZO3uwvkdKknSWHq1epQdaJWqwDOkcLKycIzWRQdNuAa8Tm8IA
tW/RgQNIGHX+UJVOvW1G5M4BGYDzi1AHJ0UJYiXGeIPrMlee//4/Z1u3FFUg9AZ5jwcmYNfD5coN
vVoVO0WCS26I5RXMves1XMxAMLncZtAWey0zDUlBSOQx0xqKRi4DPZ1e2FBFclzAgWvnaSYry8EH
cwKS9akljAKbQvfUWfVjlLLwwYsAPacakxMyMiiVCnyYD64qyGEB98TBC+11OJP1A4F5ekfmK3La
zZjiX6KKXy2wnOA+TjUh26QdK7t9DNQgTlvj6Ahcsj6A6sMD+EKandN1mu9aoOP1wb/sXJLuQM5A
XamH6nZcLywwZAHpup/DqFvd4z8EnBGQ0ozi2r442txt6ctUNyuvmr3TlRhdNoX3P0gtPN3713+L
Z3NXh/q563iWdfuFcnF8pUFfPXzOm6Tbx2qH77QSRc0hHjlXVXvxWIna56XFgZyLnZrcA4ubv3SD
1C7a0N1COdcX3zxFYYDeIDF1ANTeJ7/uRfGW+gh/HsV0PRFvKaAE7nwXa3L+C5CWwA8u5MGziQWX
Gvefj2ncfU1FWn1u+z7bMAk0NTUj3CQHUIXszTA/6r0GciwVBZ7MFBmwkXYJJRdL76RiIDtTvaUD
rE7gYXuPG33Dn6LQ25FU26zo1oT5QRtdLK0VDntxQLsSJ4W5cbfYC5MDKt549ZpsVGhygnBIi0t6
IwMCnGzzPB7A+UucwFX+IZuwkFhE6sib6/XBtTz9brFXap4yA5vkolLXsaCiecBzg3nocw64DvdH
sN3N8zTVM7iGq/vQwEmk4lf5GjPnWWWBfHDTtD5kOKvY6oabfamT7+RvLGSgGcH42Fp4rhT5TKiK
WmZsxVzd2pEtDZm4qAgS2iVTpSLwyL5FaHoI0aCm3Q9TOvmp5YL/iQg7zfYnphgfZrpOnNOdQ2+8
50QA6opR2yGfB+niiseTKDd5FkIlKNeK7czhqYg8G439k4yaeaQIsv8adraYeP8n8XC/DAMc4dvQ
C0/oMvQyzu9Dkx1788QAUaQbdxPQ1VRqHJBeSLdCm72JD00cG3ezaXa3DdfvqMA6MbrrqwM1Sgvk
LtgLso3jxuKuR2ZUFEMWA0vpFNeLyqRq1nvtxhbg+ODk1eA/+RW1BJCNtx2U4alKxSjL5piBqhGU
U96+nnr9iwSFSRyM8kvZdtMKFxXmg6jibF9rkApykSZ/CSFDtEb6g/iE25YPxlgi0TYHgx8Ec8Wu
RyIEWBd0++NUF/YWuUr6JnMj5+OosXaL1Llg9tYW5I0abSy3WoBgXPRZG1lyfUt9Aw3X9qPVD2sL
bDNMhNnZLJk4NwnnyEFVVTJODXdXNTaPazOqstlG3kqmCKSY1g120JxOj7oaZhlrrqluvVM2ezOz
nhcnDddMvfk2CKD4EBuUq/b7CCbUTYPDkYue1AGkm3PjtZhyDde0nXmhIh1Ze8FF+hxAsS0A8YfJ
4V/Nmnm2T2GT4GIDtph8fWVsWlyJalGd7ikGo3tnYSJpIs3cdZGHw1E4ef7R7LQjZcNkY+iuAd0c
QISj5x8zHKOY2NKdkL5UrL26ntajmXmnIgrshxpQEr/uh/hbOEyf9KkEBqDV9QOS7pLt1LXZF68D
+l4FUM8Jf/XcUxvxmwUcaQzs7fAJfI3u3DPCfnAbM7wfVE8KoJ5lm7RbDlUXtwZI2c9qDQlHZXlo
xyx6oMIsgUJ2IHMga1HnGxOpHFA8gtblEkI17E3UAaNxjxcrRqrrKN+NoAsHyfAEOaY5ptC/yUmw
Q6fkEcgkKtGfGjs4k2n+FCKxrBXYQxwAMn/FBaGTYtnAZcj2dgFRJDnZmrayG1c/SUMYUK3AMZQP
yQdkY5XKQFby22WySVnfHhbTHH3bnnuTlYYQuXhqldgdmSYQhG+AZcECyQFTiKmKyi7d1Qjx7dVi
A+S9PlHxJ5uuaEUAoTnJ0Al2yBsay3k86rEMOjk4Ql1sfx+PvEswzXvTTJPpU4pfpbuyTPD2m2xh
gKLI1e+wkk2OWeZtqEV2sx/12Uk2XYVRrTWS9AgKrk1gDX4cbV0BKdgSe5nTkKbRXCObrRxUY14Q
F/6N+09dbmwOMuoKv7TcahWPhrEiN41IY02OnmDXD4ZuXHI2Jyo8RRsOBTBDJeHDSG2iCV+aSzTO
11MAYJJ0TXHIHDOPJRbRX7D7+W5GUf9cmwG+CUgXhQRelX0ClzkQmBxHWh4HdbcQAKXFo/1kAwa+
S6ZUgEo7MB+4C+B2UvTd90F7MIzW/kGhDcACV6GOU/I5NBXRbShLwQCUgNI5Y6bwcTYQ461uROAo
AQSJaiW0KjfaUGirGwd4S/nBrpwPFAutnAyyC6ov816R4hycZ9MY9/egN52OAwTTrmag0GWGrMWt
2mKjGs0gRu/DYl8+F2ZhEBU6k8+xRM79m78hq6NwFeTg095WJYR8QSh1Vvm2RyI3ImakUdEjUS0Q
zuxcTEsYNDBmJ4Uudor9fVhylgK0KFR7d87cS0vX9yEX09JV9ZrGIDx2OhC0uEfM7vCjh0x9DZCb
QumE9dy5ILct/VA7cYWsNrAlkB28RpdyaIYz7ui8FdCF1SlMFMCDqrdtEtyRnpIBIhe13cDRNxwi
U0hE/CUVtCjzkG2W8HHtNj1wK9mEacf0j9RPIqveh/RtEh+4GX0DumVI41UT43SCljMDgGh3oaGt
BNDTx3n9Q0uhxevUsd76rufNMfMSqn5fHdEIqdtoO7MrXZ93Ub0dktJ8zUExAMLbuDrHEzNfJxy9
4vr7NXZr/F8AtuhTlBuX4e5PnciLK5g/dQpUJ6ZmmjjW7a3b94Bm/xJwrIGsPNpBsRlIipYcgaH0
HMljIfEmUScJKYg9w52DE3/QQEH3r7ax0IqT9kg1KupUw9dwaVMtUYGSN/CEybQrvMTZUb/ZdlWl
8JshMzY0x9tx5/ZczqMsXevaZQLM3H/4JDR0Grk4549yb52ldXAvTfaglQxSRXVgmT7ZoFCEFJzS
zOYQss0OEFWchmI4LqahPmoZhG2BL2iC1eSw7lSULMCZLVjukA2egHY3DPtTRUbyDypIlEEdrMhl
RLm1ZmPU3ZtZv8ujIgp9ZpTYZGkBUsfKaYVvCqjeOLLIWcCcGOj4BzcqkKJtQYk9NcEKXIZ2cAji
IDtOlnVd/MlWIxUXmRjGWxw1l27kuLF5WP0Ag4EjohsHdbuZYwmZ5yjYXaBZ2ha6hPKYsEQeTRxB
QuJEtedqHTnVscACQvgUsIRSc7E5WpPqK3LrkZ68VedBKOp2kKso1nm7vtAsYBWc8AG8jcUB52Sh
39LaSdnIkZoJfgkqiC5IWtsph6uVyFOODd+mNVujHJlpgWmtAXUbDYBkdJzU9NN0DCOQDYdCA2ID
18oXnFtdsLM3PluSjQAEatlj0wzdTmZiOOpjKs5gJ502Bpj1PiSOjXdHnlvfISiKHzUk9HG9f2Zd
+E8N8O4eKXmAk7YObqCQBPV9El1ymJvkAb/21yQfq2tbAvUsaeXDIfH6CRdXKp/Bc+tXVxYcOWUY
j0wxdnaXRtQfJ0tqb/3J5nXtcx2P2ZFiqYDIcw2Bb/NRZk4z24sqP/79HI6zfxH44vTNYI7lcWie
ezbTf2cxTeyst6DBKJ+cjiukkZbeD1gF39eOBq1ZMF2tO9W0hrJha6vKxdYZQgcIFj6BHFm5yF9Z
SbnXOuMbjcCromVrLzP4cbKB50LikD6P3ecc9+OZB46GTd9bP7nKX9YZf3BqGR2ZamlxynEqilpT
ZMNOuGMFWF0Qmj55KKZk9gPDQd5xdpAt6JphZ0/4/hZOC2zo+9Bt8YIEXi/Jzoac1r1tpJ9Hr7Q3
hZTTUYLi47FIQVkw6Wb4PYyToxPHDFmwGXiaeWAcgHKtnsLQKeaIYgwf8G4pXqRt5uA2EAk2Y6zB
dSE/jA72i8TTshTE56KV6XjWWAwk72CfyEl2MNOBPhHilN3Z23AuwU5IdoroEg8Xds7WnrT6bMTm
4K1x1gsmyrFut7h3Ao9PUeJ16iSetuu8EMzmyri8NqnmxV/qTthnasj3ABopz6Z2exNfTdAzodHm
Kclt65+XQaAE+1E3gg9uVfJ74QTmvRNdqn5wz7ayLGaQFwOkWID75cqm4ilurOdONAIVSOfg9yOY
GNeJ6kQ2bqafmjEXB3KSCR0hwOKeqVGGjXtM4+JELZoxlGCsofDWDDTmk0eat7PRZ6LZcG3wNhuF
kuPXR4yioEc6VZamgPSEOAN9l1VLc/db1nYFFuBgjfPCtnzMjLlBFrBxgU5kAAcXNakoGyQ1G8aE
k5r/GCdGdsRFxtiEK+oFB4jqWHT3lmG39zhZ6e4rqTcH1jjPLURaDJ+8VBiyzDcpB4ye4vAD/Mtt
6B7ed5EV7ZaxoqbGCaXrig20htxTOqdDNl4i10YIFjhitZoJrSh7ktpGiVTw2hLgnFPUWTPJVaGo
r+YqWamwRX4deTWQoXcg0+D1bgmmCWjsrkUKARBcAkx45hdaxWFLBSYcOZ96keVmKUiLQrJJvK/f
Q8m8rAgLECMX68zzTfEzmhIDC86haPQ7R4AmRpRvGAVCK0CP0LpDpgh4Bdlg+V4p261rZimyNeAA
s8Gmq0qQyI11hUzTST8RoLPS8/xY2M4nas3AT9Njnwvgo7AN4ZVEmicwhB/EiupMGeIiejXE6J4N
O+g/BDUYnaxajPu8SvcldpwXXgEjqSfZAwMrIrhjIKYLoeiUb62sN57qxDWecDdhQmvokSwjBA52
oASZVtSsVIDgxmfWifiOTMzI6zuWRa9ONJnQPeEtX3VsanfkRfKBsTEnyPlkrhbtTND+zHBKT8Ei
F2zkDLRsdLw6tdza30InCTC5jLD0IwcV8whcF49GHFr73Iu/mi7uf1Mwbz45fTaujRJ0gdSMlU1a
46rP0vJhyIbxqe0g+wUOEtMnJ9myCprpTVIMBzBfaWAiGCJftAKCBaro4/atZtVDIbBZ/tVeYpL3
6KVLa0Biah7nxr3ELCO4llsepyFhm9EBTb9bBMDIj3qzCnH+HK2iCrlxV+1a1tmuFX2DDGrlX9pF
P8pHrkR4ljFAiSAfa7NKtzrAzBtNgNG9taePYBLFYUHnTmCl4vmXeMqeoBfaPGfCkHc8UwRRyo6P
9Y8GjfvHMPeSe+khzYbsjY0zT4FjowtY0LWLU7UAICJr8suI/wfA973+rAsb+lcs/MqjPr/7+xrE
wMH/zbUTw4UTxBQ8F0q9psNvqdQNWyU926J9GmSN81zH0Y6lKgbGA4iyULtFzg5Qu9vMG7UjmThy
9nL/tj33mX1zfbRSMMy+d6Oa6Fz0nf00VWvwYRn/pss8Gk1KvW/b5KE+/56dRu8raOvYQ7PVQI6+
DQMZ+prbGqCWBBnhWzXLy/BMVipar9C2HucvsWQ4SuSgkzoZoJwLz1Rt7AI9oyzxdlOW3FMXUbah
fJx7l7gPGe1uOyMBuurgZuZwarIM16q/WgQcwE7+i9XG2aVzMmODLNpib4Zy/DS08ljKQn8Gv0tx
6SJ8CchOYfI9bNTqIwOw+hnLoeswk6UrSBPhjILeoikHcNqryjuuXraJQoVFqtB6MCcru1YZ9Z4B
mokMazz5RRplRxNqrH5Dd7vUBtlt6M9flKVN4fTNMKAoNvehJjnIhrv/0Kfv0jI2jUVNclQZZMjH
/idjYwfFUBE9x7ItHqFO5nemjWT5qG/0tQXqrC3pM6fKa2Q9sEExvInyUt/QwbFvWkFAkFXhs2mm
8X4cmh56CWgGjIW4JqtPRWPjR12ZhjFq907PyhU5yeZ08X1mmdqZTABjW3v8eoFOn4bs+WoAWNrI
jHxVOvnwCkwA24QtMrrC0hheHdHhDE0k7T23a/mEh2dTTOHBxAX4J2TiiC1LhvzoyVg+gvNowv8q
Hon/twgR2tF+rDX9LsftXwp5zk8JSMM2rOyAxU/c+g4If7lBXlz3Ghf6I1esn64o5tDYqKNNPojr
ULyz59BSsX6q0BZsl6PZvgKIZ2xtW/bRKs5HDt2n39vRUCBnLSqPGhZnK9Drskc2hvYuZM6EjGo3
Rf5klq3B6Zx+xgnZubQd/rMDx2XF2uoLGzlflVYRPySa6e3b2mr3RqwIZkK3W9XITv0qXHcrZZPt
bYCm16EEGDliVgQZhdwoD7bI9mSzFOifaqaqUVOnFAEyUmF34TcTnNZbCiETRCRBK2OBIhLazsgI
AFHUgQTWiEhhCPRfNnr8lza5KZBsIJJLD03ouufYabHr3XSWDpamPlCPQCMublqZz+BXPjD1nQ4T
p9oXWjnhzswbPuF2C3D0Pr4K4yosgF7VVRgo14GTGeNNiB/O/aiDBSE2HeejwwtrbzPszSe9cD/G
4JbEP8kwrJFi7n5sNGHssDYM1tVouB/1BvILbVnUG+qrp6m+terO3lDfPJTAA0MBY0verMAypK4y
KHCrvpaNpa0HxNiOvEglsddjD9pOakqIxq1tHcAI4XXlxiyh3NgkDc7/eaxu09RVADP0X9US8k3I
NlM3AoVmrGsRaHsKp8C5z213aicqxSMBvBtn8KAPJqVcQbq2qohNM9/i4C+aBW7JYdZAt1+1yQiA
eO2TGgtxcph5v+2YZVyoBXnxdleBS32VDgP40JS3efcOymtA9/1Kw6WIu201QGxk6W+qCByI4L30
Prow3fC5Tvvr/r/PT4owMY+tbYkkFrfQdwDQtK9Rl+M2GYnvOESfmtdKnK0wqF+yahov2aB9JWvD
wTnBEpuvqYk0sgSMQol9mPvE09PQtcHDlNf2Bw56VBo59ZxV1IR1kR4yyBxVSmIiL+VbUdQJjoMd
iIgsDuwDIUhBba1rwEJD4QMr3iIzJ0rvlnBqUshiCysLGj0CS6JR8s+UqpAxkGgnWZDvqOm67VPR
KnYuq7ceVBSlPXggx7yKiux6jhoj13qAfsM8FkW5CQ4GYs8bP71HvY81qBQKmpGiqPnvKOqcu9Fl
GPudrXCly4NGesp/snUZYGGmTCEx8v5U0kM6P69krOnRXfyu57TroMVvCw07R8bCFADfprbfAyn7
DCjjEwCW5rmI9OkZaazY/kWZvSZnMznWQ5dP66hFUhYSmFodJIb4HSZvHwFygu1WuOojdStpphXA
DQLq82ooC9zH6wmg1h0FV6ll3WV2/3keSk1blyk/W3b+39POThXR4jTxamondyEaNWra/EfQDGr6
rgDXsVWm7ZG6/ukzdOX0meIdNe77n+/2ZXxfhOzQKqDwUDvtiWq1av7d1kfItMcCE3l2qtv/V98/
zVHW+B6UaZZvbia3Cc9MXSp3AAJIa5Ao5SRYNjlN/IBzsugJhwDPGXftT5Oe6zgvnsrdULjgjajy
FFtbz4RmNl6hOjanT1QAGJeuGI+TfRMnuKWsq+hogoH6XPIpepIRVLK4Fm+lapEJp0DYE6YBBxEu
BhFxpyHvpIzXXrjPExs0clZX7aDt6Hwvu+ZnEdnNpzGrC5zbuuOz5uFz5CKvLmZjQQMY6O9TbyDf
aJgAdW5wgXvv2vjhaEWTPdUW9sxtJp2XZNBBG2+Eybdp8O4kyN5D/3/NVwTF9Bxncbpp4gpqvlYL
ilB1HxbUE157VAWl+3cQxYmtZzvliQqyU83Mo19xi5tqznv0PFZtxsOmRHI8g2Tnyigi8WCzyNpD
WtvYA3RSPrS5yVZtVdRfIEF2wK+d97OoprtK8uEztPS0VQQJ7wv+wvSgTz3EffUo3Mk+3+JGybtQ
YShUc2dpbAOJRAfrpt8cUxp/AUOVAw34X3bZB8Hd72ME6hAy8ppy3efRcBZIZT2PquYKqBqVLf+B
Kxzer8lGIZFnTDtdOD9EHyTQAHrvVkMe/GjVChGMriqCfG1XIWwZ3QPYhwamuRZ7PIzI+FpGV5+E
QnLHAA7+/fNQj5zmXkZ475YGEsQu2PaOANlhIvUxvLEvreP7APN4qe7mK4klxSp0ISWj2/y1bMBw
pydW8OB0fXkJAdylFtnx1AYPzOq3ngF1ChASOZqPHUsMsAljB4qjwsZ7bWXq4Opv6hwxkPasttgw
OKslJu7H6TBMWgJiF8xGDjYgr8MLvO3covGZk/tGMjQXmpw+RiWiVyuZwtMc5tbjnutQMkh76F75
nROI+5w/GcjNwTMSXhfakB9aF6KUN3Y3RU5EmZhYX6kOudXqSOF1IGtZdB4S1t9HoUEBN7C3Moxt
f3GASarfNVnAz5MB+N6U8+Re6Lw/R0WqrZImNb/p/IfHZfBF2kaxcWSQnZDRzh7cNGH+2BvsG7Bk
d0ndWS9iMLNdAPKefVvkxQfd7D5HaoRCk6AWHQS2VUPSH5D8CQbnphOfQOG8K8fqH2xKnkxQeDzE
FfIEkg5i81PNpm2ommQbBmPciQkHId1g8QcK1oyqO1dJuqOWaQFRZvQmeBFFFxyBzX8rRs+0coXw
D47k4e9uajI5hrt45A833YBE+49Rphipn0iZwSxX1XmwXOdgQv29K3kG6kTVbAgfE+C7thSnm8VP
dxLDJgzG7gj8fHd0VAEpNmwNqAqed1TJn1CVoqhNfqot3eeYxb1EX3nmMa9mWmamnrcTLcNRzTan
nxBotAPnUcTc3izZaXNCW98I7lsFG2dPrlLdrrLaUu6F5yVmTnUjY2SUSG77b/8yEdVoDPN9nsVr
TKAT5GD6XlUN0MDliKePcRkdRGEkOzPRsxcIcILJKMm+/zVi1CYxR4yl/MjxE7SvUg9ZrWPdfTEc
74m5XfechE1w8kDUusadZffFnOqXmuvuU1hhq+1Y0lqRvUzFl7FOqifImbl3ta0NKxpnsusfheWY
j2kATuYcqpSz3SgsULpmuXgcjekzsPeZD6o5eaTCea/9yebkvMXzo2LStPz+P04CDftfB4HcdhlH
7hhoSvHJbuREE8DivWBsvUesBpo7aKsnZ4hhJGeqgWHlrZYBvCQgnbgn+3+GseK7GCX4ltQQQjdr
aI1nLAFxKQYqhKyPTYX7BtVa7DejGcgC3BW18c8cBtW43qeQpZthJ/o6z0EMd+NYmlQz1NObRZO+
ufosUF/JV0BrlGt3YOXORO7neubCLkJrkwzqB501w5OAwFxlWCcqjFDrD5lWbgzIEMwmYckc6c4q
JM2sDJny764iDptTbKxNSM3jZLcMx5No8h5PiqpSERVttMsN7cPUlW8mslcB30WWER8l1iVgqDCt
6txo0BPnQMNRi4pBQ7rAusSqDslq8id+5dudgCDUmbx1q4MxjdomlDCg9gmlm3nAoUjlLkmQIR6M
5fexycpLJ7LidW86Yfma4ufukgTse99PxStv8vAAbfARqixwViZDNlMHEXlqSvN/JBdx51/PoqPj
MNrmlmMjI0K/SS4qKnsKR8BnH93EEdNL17ja0WZIxCEVSKlhWYFtWLFbbGHmQXsC4pFvnlkucoIY
Zdq67FwXzMDBOnijcdjZ+xYPpsugZ+LyJwcE6eU+kbLEpgknv6GH02IqqNnT6a+lPDduFmIHD+a8
T4sd2m8hcuLK6NDjFue+VUWJqxSkEAz6jprgY5bbv3+ZrdvkLKY7psUMZKw6Hrd07+a7bJW9Hfd8
4o926D2meCbOEmSbJ1u2uORSmcpCva6paA38u4GBRKxkasYbiK0aL73TQuwh1H4GWI24RsihGg1e
qoiX0bNWB+6Wdbp97Kx4ODsZmLdcjrzPKxzbjD8jKBo3QdLnEz5tgasRmM1xomYf5+b+Nm7iLAS+
2rRWkVkMgK8BAxCESX5yoxLvjlKDFjATyUvexj/jhgc/tfJjlPD6RwPSdpDqpSPkUspp6ybYXPz9
HxYbgtsn0zAdw1OPpgchTNe+SZ4SUZwPEiCYR7t66ZIkvcfyoDrGEdj64xJHvqkcA9+RpfsNGfYg
wsY/ogiDl7oq21d3wJmfo6dALAN14KdD4N7xWMc5d5CDbj61xBeyUXEVM1cr/XNrTc8BEi9wvwZt
cOQYYzuhGS9I04j2hW3XO1wkua9tlwEaruTBkVG9wrIkuMtB1nxxIV/i55n5D4SCil2ajgVbJZYz
Ht1wGo9mUY1Y/ZSs29uqTUYqsHF1oaDb4JbCzN+6gCKuyoDmQ2CbBRJvSzWQUyMXfuX1odjg8TN9
t23rUy6b+8q0tYuBPETAvxszxv4h7zZA2AbZRmYGrsgC++zgHBZMWwIoJa8v9gBF1v4c0o8VxBJD
JJLQOBRjVME+b7QJ0zcmuCmQv3rWg67blMkYrwzXNM5UkGOOKUCX5/MqqLeLe4mhmqxCfHK3ON3Y
qekNTXaUvX2gMclEhZARkI26Heqbsho0JM1h8psYsmFRM/lIvQEFtQqRXW8cmj794To6h/JNYyFZ
QoYnc4JsOy7xiw9RGBR+MiTtT5DCOHHW/gBZrOlbWiRPBRj6NbGadMAXcZ2oDz7oIZGzXfQulN8D
s4M2EbArQVU2Z0W+uEHub7Hyyqk5h6mpZzsP/xJ7sHN+DPqmYUdt7My7yDjOrSktfsRx9Lny4hSZ
PKzHtWcyXuoS1KZBN8SPsQ41MM/UdKRy1inOsazyA3QWu5WAsswLt1sIhklvOmtWZ29HLWh2bc7M
O2ka437Ate4JIsD2gTuDdyhFkZ0SO1GbDPEzZF3rQ+ClOC4F7vfBLh1lgw7sxi8PHv+k2C9tqiGB
BRfwVKVON+7FxkERjsWUGi3nQSL8xXU70FXoVfWq11y97bYMePXJ5+riuvq8y0e9muWqmtDfS12v
JrwKuKrSWMssqZzit3+qxXg19VXPqz/rjx9oGRlkt+7h769Xw7nNTWW4DWD4yTdQ4P16C4nDj2LW
xkAmPwpQRftt3TY2oK55crR0/rFME/0y2/BqjnZDVYCFMga1/KaJUn3tJLaxzo24P7gpkrOR5sLF
uLJABP0A+V/7EmPLlQcGvi8dviSaNgDyoZxUFJoZP5hBDybRDoQC73YzwJtGJNhxkG2K4gp5TjoO
AbMxrvZLoCwz8y4wzV2QqTlspPj6RcpAYYMjPDyq+UsYxqgVbvECUvZklYHB/CWKPMBhnKF+wYnL
D8+UayL4nm+iuqxcW3jvAQ7jyUdyDMoGmUhtoxFqAWCgcs2ZhKoU3Vb1MnrrQ+FEBr7YbsZBMqW2
oTh8Ba1VZ2fVxs6z4VwVQKe3TlCtAfbqz1dF0Q9zk0JwKVetuepBIdR36gHp85vGeBvBc1K7vxqH
OvZq7KuOnY5jKakGD2otXGmekdXxrsLhIghNwEyC253A780CHGnAAF80nBGiGLw9BxKI7FSQPSoL
rLKlfhBMc7nvBnl8Zxjez8jgSHjSymTPU6aDblPq9wVOw+/dIjZPQTJtb+zUDDj+RBDJd2vqQEWj
ulItZAaWd3pw0nskl0K+J0bKbRSAADkaNWiRFvjlBJjXz50cTVVkkN6alMaHdp6tVL1y4RYP4tox
wIdk7BM2+kWPFE4NGPunuoIwCxgehyOw1MZT53ZAgY6gBa7TKVvJBtoKtQemhrlti2rV8LB7oL79
gEvDCloLflWlACcJJv8HptX51yaSMRAE6yZWSK7NXOtm4Yl7ABDM5Jn1YI3jAALnDmpNdyRF6wVN
vWaAguOmHHQshWQWVIDzBMdIoGIhW8fDbQ78M1JRzBGdk6E7GIClHEjLlDRVG9M0wVE4fCfNU7JT
DZn6YLfUgwjyhZNt4iYQKjagWwfvjwEy0W2V9N8A7P9F5TMz/BA3kKtYEqhGxcz6s7SXmBxn3mAw
xuoh1pKHSckUxpp2z+IqfTBUK0SLfMxqzI+aHV1YrCezT7Vqzq2d6yTTSkttD+8orYemugQkM5PJ
Rtp8+JDnDvPxBmy+FlZ1N7W4KQUxNnSj4u4fEKy8mjkUeQIdmCUcgbRPmhGk22kotTsjlsn+7y9j
fpuQzhizXde2PbUD0x3n5v8SBDtISGyC7jG3W8A4/GgIkLvSGZvATVpogAjnkIWehKZpLi+iNKe1
YWXixbM04XteXf4w3HbVQU4o9E2wORdDPH6NisL2mRzs59DAPbMx6v9H2ZV1N4qz6f8y18M57IiL
ucF4txM7S2W54aSSLjYJIVahXz8PcnU5ne6veuaGg6RXsuPYgN73Wb4HAeyxTFKADxKGDpRsix6X
nWn0D/j5tCIuqwzfipTvXJ/XeGoOmH+4BMHjYYB+KOqOxhi+8dxd0pLyl7R3sM0vumQX2kZ7AoYK
zyIGauN1KYf4QgJpZjkJ1F/kQWSrT7wQJ/j2+0/Rsf9+S3MD18F2FvqQJoicX/ayYSpT1TRufm4L
SKe1AorDfSDvEs7ACPDS7jYce7lvqXqf/O7d813nByTHOXQzWPHekbR4qhOk3BO3LW9HYYYbn5nJ
RpK2uDVJLWMfVsVPI6bi4w6jwBfOJjHJu+HZ/YuVhdDK6LJwK5rAfh7CVe/z/oWOPNuGg+iXOqqk
8rEbbYpEhw13YBsbZCZ9eZO6GWr43FQg5OR1XIV19cDgLXtT1/25HUP24BSSPQhiLjtppGfd8qlJ
UeB1+m0/R4S4JK8DVHRiPcFQHA5EvD3rxfSEwJu5ARAPg7EPrtszRtn0eHPDwOqDrIRzwRBrTLGV
1VU8cmJe8Mk6Vg8YkFCbJ5B8PU243PmeV57xZFCeS2rGEnd/GP0RmS5EWZ4KCvqCHqR9X55ZCmMW
00ZtBulZhBhhkUQ22JzrYh7WMX4wgOuahOXKadWUokqhAKZIyGycgRj9cjaBUhIJnX5xWYcg17JJ
Mg7BuDlGv+BkNskOAjzPl3eTqa4+tqwBC7aXp59q+mVJNm4tAHNoOJ5EehtC95aX3NRzS3ddD//U
d5n7axp4isneJzTZO7lprrhvBFFB7fAx58PCrWvICEribE0IgMXdFMjnfAKYl0PG4ajD6gxSVXN/
xkxnCw8VfCWY3F2hvxoYfMH4ugE2lrYxvulR6Dt3/ipI8hLSC/UTz+0PZHucc9Uz0AFc3i80HXru
d4C8/6d+1qX/2J8EsBWxhgauKexP0V/TyWHgkpa3F4FfyICBfDnUMy0HT2TRVDbhRmWEg5Yzt7We
r8GAsXVhzXXpC7KMo1ze5DF41x9wRTOeq9E5wPCT/2EY6gbK4+MzKyj0o70OIPiWZEjued2qyoX5
kEq7jKCpjUSxbb/2+Rg8hrTnUZMM4ftI8li22Wxx1WYwrcvDtzTEXk6xqXygKEIum4Tbx85soQI8
JHIThiS/LUBCiQkyTlsWNM+sAoEBzvD+vpilNfWZ7iMpB6N8NB1sFv8c8JldoxI1T7mc6kjd/rTO
JOAANfk1rrK/AhsBIgYwrItCJzOzOa/ZtAlSnPpUH7oKzpQl90GDNpsqi1vTfYKAcbfKlfJ2sife
LhfU3+lmyeEciPzon+3CsNAe5qBL5K85mR7Rnddh3ey8DuW39qW1qnBjzUnIRHnvZcOqW52D/Mhp
wp5ylMpuwxDqNXOEPToZfLBaGeskplOSKcb+2bhkOAnmQ6KK/Zw/+W6FYp6sbxNeojZ+dH2YfQ1I
O+aw60khuqAPrulZ2CyK9Ge7nOl7Vc3RqcfrL5HXmV+GrwN6Cd28Lqt4Mi1+fydC4u9r7sohQBHP
T2fQ7THtr1nBECr2QL0VwznLU4FMh/AheUSp+A71nVjMjkbSqR46FoRPSpRTXCjPgGOnvcYNLIWG
BA4uEa8c4lvbgNo/u3S/14Li19pjFX8ZoH2d7lAsuvvST+AGdQu/r1iG8G7Ra3S5uXQyewPgK7Z5
HMS1BCpDzzCm71cjsM9r3SwD+RRabXhynaK/qwLzJgsb8TxkQAsqytRSN0XWdBHBrvfG7tPhEZfO
he5vYXm1m/oSsp2TJ56FhEBEWdf+Xo96xaLGo+1T12c99I2z9VDgC1zFOZHnIi+KtbQnuAZBW8Pc
F2y4KSAJeWJh8fPQw2kv8q1+3Aif0zBi1hhuoev8XYdc+rLAfSVNnUPJaA4p4Z26AbOui+i81nVB
6vXHQPByYxHzIR98wLMz4y733ebYlTUF6pUGL0aOim0dQGwFNe7pXBbem2Nn5CUFizAOQF3cjQqX
IwKJHaFU8AI1N29Fkm4F2Om4uCbPuxRqVzpjnlKk9XxLDWvdvA7oYD06AAGy1gNfFkBqlEWsyFF+
RhJ5m9vqpptpwfiMrUM/66no5uVsqH2w0ky+vPbpgXaO02f6IKmUGxtWQu2yhOr13VgocYenPb5N
5nw/6Seo3sp+HBaNyez1pe2xYUEq2DPqaJBdhg1nJ0hTwmwPfBxoQgcOsKRdVu2ttPE2l+bQufzQ
IHMAgek5SLf1WZhQJDSJgD1cIGb96Xn4EplZvdqIOlNR6FjGMsno+Cy9YK2BvaWybGwEh+wsRDHs
VGE20RBCrQcPF/gPFkZwAy8GC5UapAng1ZR/J5KuMwoKHPBOzboFiHYTyop+44066AA1pAwqCDAu
vs7MzbS4B9kS+88Um6DByX5YbftcDTR5TujQQPTTc+6aALqYACsOR6cjzdYkKd2inugeXaacZQdx
mPshgKSmNwrxkiMfIQZsOpzwYVT2tOZZQbYgJ8Rer6rnJgXQVdXNtAaNt30uAVnyiNm/Dchhxia3
2N7MGgvwZ9RZG9a/Sa6cyARRBDmPdFjg/ovntBmt3RV1ZsfElcVN2EAHGjyqXT7QsNojn941SAfo
sbwVqR13rjwFBBQmL4MGCrz0jBDohZwBv2LcKjh+vw1wxlyMjt3ftDbU/1sGlg0y3/ZbYEynKrGN
Bwrm8nZQvFp5Rmi+BsXB8Fr7rSCAfibdogI9APJY+F1d/CSCoUiXjU3bKINGTX/SI3SA+/WrnzTF
vsxaxA9V5W8cZSH3jNvvYsTOY4QT3Rp7VzUXbIN2N3W50X6YGSRdDcgkL3qr7CAL01P/Xo9jI4bQ
3menVrE0YkBE+TIHYKzwvAezUh81JRTWdtR/AOBfLuqUlNvLIBBeS6BLwyXcjvwHyyFsW7XNuAjn
YC83+FFJC3c6tAK3Ke986FzomboLuNDfvxIJcbXXa5n/6ZX0ajkkd//TK10CKKDCv/4mOI59eOCj
Usc3V3YNE113PhigKFzOEujCQsN3buvDpX0NUuDofgrn06Kf2vxTj571KQrqtYuLlF3ReA8+uBRL
PvtMY2sDdmGZfutEkO7+2k9zx3iUeGL7p/4Worg7p86qpdWk7/iKGlHmC1iikASrJsYz77DPC9tc
Hoq5H5KlsMJu8xeIhE3/1J9Ng7xrgfS+xPfYvlgASwFWb2ZuumB4Jo9yE8SSHm7IUJ2yU7qyXAv5
IN22xr4/9GOFm5s+TbUFTycpSN28Xuk+pyrpz2GqfCziNTmk0vPP8y4DOlwfGidplgIuW5A3gKmP
7rvEaI+eyysylb3BSr5cX96LjmyQg8WLgSW6rtrk7gIRxp2pTcE3bjSgWPfpA53hx9fmpz6ar9PR
aLcMrkAQIX1tedFgrxa2zwQ+XQqbRNBhhXuDKx+PdL/bMWdJbFFsmNl0z2ETYEeNbFnXtcMJCLw3
VMq7Z24Db5lYbrLSk8SgnqmcfJgz2/WdNfm3dd/m4P111YoXVO31gRTjtBnxk9CtTADCVfYMrC0J
V3DQiWp06F5IbqFNRufnRN1ZiRBCaINRxpdJupM4LQwX9Hq4i9drD4WwaYwqQl8tZdW3XjtaKBvC
tAuaFU66HCB/vKBmxeBkiuHrAVu4EHu1tobPU+umy5QPVlx09QBtj9ZLlyMKlAsOoeI4mfFIJdgb
a0GqAwE+1V2GMB/eObAEcpd6GCR00JqNr70DrdMHHaAnEBkg3cNUt0y60FubQTuczcD9AZsK+Upp
2izMyeiOWvykrxoej0DExn5GmttJBq/C641vQO7nO9LCy0U3O8hCLAEzBAcSDp7fegd6Fgl3ITEx
B3uK3g5hxc6TysNHeDN7c5BesEq9V93SC3pm5S900wau77Kgbho1VAVhmh7pRXXXvCgHU/Ys5RA+
Vu6NfuW/vssxxFObXvTLu9RN+OIWn96l6YBACrrDZUEXFVBRp09/fZd5ppJFmbMB9l3YnhdV9z6W
VK30jl3v8XW/PvuXPim+Tr3OxzUXBk6eh4pByCeImYDR1lsCDIdegpA7pe6eConC/q9Rg46zGyUr
jHjhVkP9Mga+uxVtEsSibMRL0dc/AIPF3TifplNRowIPtemXuqdhjAdDZ6ubG1waf04dkgL703kq
tgM/vJ7KE3TRxi00iOsNPgBrdz0ocI12tRg8f6k78ZOEcYM+zTqTN3Dq+jPesgANTjqkRc0hd6Dc
0S5CA4KOsD4GwrSKOFK/ezJ7DpUtfgYHXP1hEgAd/3SVUtBQxRRWa1kFza0LqtIGKrT4TmRwsI6A
zmtva8HEZqQQW8lmTQmpKEa49LoNWHLlz049W0cXIKvjYlxEl0C9hBwDBU2LDG6+I5JbdWmfaVWL
p7EfwX4BGiX3LX9ZmC7dwnzoU3+hgLIGbJNu/blfYQ+LTe/0Sud+Hd/7udgBAksiLYPbgReV24az
1UK5V2XcCZc7oO9mfZtfIVoo1ynhuODQDk8OEdi6sCCIoahurQvS+jEpLBLjWag7dZnTnSB/0B5n
vcYkzO0QuEUMkA4OICjemxvqtNCqzC3axEELd9Vc1oeOcYY71Hw61B2EknzU6HSfO1UYFvhY40+R
WTIdUJtWGz3MlQ9W4jz5a/RAaL9AIriK0wrQk0iPfzrVk/R0iwPtMNnfXaPzgDOfpoWrpn6jmyqY
apSXPTPSzYr7qECQVz/wursv8Xia9u7NIfgZjxp0vgDJT6A6pfw+3dJwUrdp6RqQys5uuROqW92l
D8QFuYaA9xld+3SIsn2AeaEOF+uB6zRcHZMIX9twde1j86Kysh57aOXurit1kpu3NvRUYB2f3lwX
anKfHHKkxq9d+iwNHAoLeOfjurTu93zkNZXVdAvdVDkQ/nCaw+V4kt50WUWP6Bd0hhmy2Ln9Rvfp
tfQ7rKd8G0D993BdnpjMuMmw+/r1sehI6kM1K3enT5+UXtqA2dMalUgFhRhoNZhNGu4KRgFKBrHw
zVfWdhhzuIlCymzRt6n6yGsjjxwDEBgrgHd2AODvKSMgIo6tAdVF1B4Ord2JVWajWMLJKBZc5OrF
7J070U5jijpuBOZvDhEiHzCaovafoUwwASVheeeh4PbKHwNYQNcDbMtk3a0NwFFPsinzuMJWy6pd
uWYDzJVceyysSJ+2kq39kPL9p75yjpmgjm7WlbvXYc0sQab7kfauVyaMQrCrVIuQQAobBaQpYnVr
vFjUe01kZ72rot3xYFJphEQE8k/ChZt4+qMDlgNiSkO2SyBQ/54M1WuIjdtrB5lHsN8y+6aB5oA5
i3sERlUDTZn3UaelOXRnqdPtlnljlErsAgENEW8+9Nz0/q02aH1NP7lgmLuuhZ+RbTt/K4T4XpYq
Nyi7MxHGo1b814r+7azwr89onhbQv548lBNmmg+kXvbXuH/qu84N3bLZJwy0Nf7RAOD6KEmTHH+1
hrlllOxDIKl3GZtbrGknGMR2eNm5KGkDbR+j/u+sLiXLyuwPQKe/K+3uAA2KDe8t59aFg8qis5i5
9GEyRw7pJIJlO7/5TzDPK8Dz0plbqQnF8tpYFonfwxfHKI/ZGHhn5fIPWHBYZ7gAlxGedurDhBzL
snPG7HGwcfvpWtxis9e+NMw/atbXUSEgpWS6Tb5qCzvZp4yRf0kW+n8r/rlzvQpus57lhZZPvlSt
oEuUF0Y71OcW8gEhnuIq07xvB+s1KxR7L4j5ovrRevDwd6zHaig2FsvGh98FYO9Q3EymIw7VCCYT
YGA9fpi4sWpXan27dNwOdOKSdKtrnwA6aluL/sR8sOIqxiH6khfOYwVV8ohBzRrEetu+NK+j0JPz
I2CN5nRcdzKMg3SN4i5HPfaOEDvZssyrIV+Bph5IXOXHqIE6y2ufMfLvTifEXnclXZOCIbFAiQCJ
8LDyUL2WuQ9lSZwlpkJn/6t9HW7a7i6rMjAJYXC0/31C13X+Bkb0gEL0fUivu0EIc/cv/6Ssc4vC
UmI4lSaytPas21T3wLclXEBttTdLAtRVvsk6Bz8k0cOx8DqcUJU5wBm01gGpixhGs5C+b+sxloU5
3GejT+8m6wU5q+G+T6rhvsMnufCactjopmVJb2+3IdTF5lEfbiD3EJqG8HAWHvWsktdkVbTmNxSa
ikh38YqxO9t71g39OlMrP6+a4dYaUwsqRBnFF4V3neiiFhurA1CozUGfFfNIyMq7wiuTtW5d4vQU
3dZxwVi/8mxocJU1plVNIc1ZI3PzYjsuENC0fUI1sd+1zJxQ9yLWS2pM757V0LMjMnE7KSQn3LG3
Xgo5OosG3i976HLQx9KpNnodvawJPtY6GR6DajfapaFWhYIbx1S41cEwUAtr6LBtoXdnHXWfPlTY
4OFOMAt/zMGXeXpET664Y7TRPLsqwx5GyfOydVEFGxXA0HmiEma2yBVOvOsjpNeMk9H03p6n+C/q
AcK+pwpUNjtvs5VTec42dAvn/h8mtpbj7b2pQ/a/dsbXcHwP8zDyhMpvNE9NzLYcAO+FmzEAuerK
XdMDUK6GLi3Fr/XLwF8X0YN+2CdfF2kcr9xzUr462KhJUNafegW2Ih6mkdCaH47n/mHuH+d+8pf+
azxwtp/i7dE1n2qFIo8RUGNJh/CyzjVer+8zN8PbZqire17N4tSt1rgmTBDMw1VxpYWVyK+RzB2n
rRZNKrsBUs+9g1R6enAzUj+1MptWkjr2tsrq7I6lThvl0mPvvyLCALRdHZEgkXNXWbAn0RHQETwg
q/ibNbhTxKmkhyIJg62+RIK71t7qMyarb2BrBdvRMoZsOTfpHCbHEdJJv0I+9emL6q9p3KBQ2SPY
iS8TPEfBT8fzsjK+uGjCErqOC5DMlql22aSGYLfCvdMKS9pUs88lOyVzWDaH0U56R8jupVixCCdA
d7vpZuJhZ9yLyk830LwIsbtStbEjfz24JDgC9duur/1uBVQrhBJTaNFAV2LnCwqJ23aXNVDUiLQE
s8bjJ7OOi6/lnnWnbuszwo/jNPhHmLwljlXeNMpzbgo860HJLkzdOLCbMtad+gAMM0bgtOUNTXmT
FlDB0/2oXUMUb55AnWEz9Dle/VcZXu/JrcnxUBgFzqKJLue6m3kGA3BhDJa/38NPNYR7mwFiJplF
Z8bl1PSxckwfpetceJDCRVsYA6x87cSIQC2CaDksQSAGMshIEYMs7ZLDhE+39dAwTc1Rn+Fa2O9J
KBe5HtUDUOX/Oaqb4IPeNX4CaH0JuGQ+//DnQ+UMM6M7Gc0F+IBJrDsdn+c3Qx3iUEQjHhNx/fdo
lBd49FoAKAydWWTPtFOWpdwKKgS8W+umCdTa3sZPMMrgLnWXOMckoV0DsUCIqVwPSM6LuEq8cpEa
v4Y72kFwRSjsNnWkbl/OlDuvUbEHY0ibdQgh0d0E8IrFkWMPYO6UOgdz6mw8b+QASepTJPN4zIWl
FjZc4EEpvY433LEPApyjqE4Gc/lpHKDuP+dzmt8F2VRtPg3riZ/aqEJGI1T699TTrNX5JSCxYl/e
jH5FuDz2uzR0UXX9tfTlXQ6Q5F4Ho//yZYZu1voPQUEzXdpVky6mFkg/x/HtCBYK1q0+OGafHIvG
jTpZ25cu3V8GdroVDHud60Azh/hdy5eKQzaCmMr1gcdDZ1CFYIVMA2Db88pgi4ro908vwd84Pj4x
Q8dxPdv3XdP6yjeT1C/tFkiiEwSNwFyGee+tA8DXZvTIiI2kD9O1SoVx6bbFNxYC3EHBmvgjhVUp
SGw/pqF/wlYjfbatlMZjjytg6mTlgpYoDblTR4/FrDIsHVgktOE3U5LuppcBfpRztze6BSiiE1/p
pp6U//FTDbndinkDMQVi3+U0ODXzluFXS49lA5Tb5zFOrGyFhyowvFCpuNWHsLVf8FgwbHOH+7uk
Y3KPdDN8FiDNg5pND/cTH0qqpdUVH5z/Aa5j/d2SbgifnHq6yVU4gRXsTEvgb40nfJ8PQ0iKDyNt
AHo0/IfemR4mP6vkGaTdcetZE4SMc0DtEsIscLmUeQir0Dx8aUJ/U/0LQtD+uklw/YBgb0AcH3gb
19YCp+9vdyAbt//zX9Z/J5bEVxzPFQ8S4hYwBLAO2TjCrcUZ5aoPFQjfMhcvZucs08q0Hv1+ogf4
1o0LY0BYMEORKDBnxyk0Heg1WQevVttAMlt8N9MGz7ISPOhAOvHgDvYjcw9Q025fgHHYoYxSP4Yy
H3e08uGypyzyL99Py/66X8UOCDQf2KJBHc0KHfOLPCuc5v2UJ336ENTN0unzh544OYSnqu4+NZ0N
kqTBUw+Bup3du0AMwWD3KYW8dtzBwGenR3OSb/NmEveyBeHThOCBjmpUpzZTAjXDhx4Kh6fWUeyQ
elUfm7mZfXcCFXHmui8BT8UKVMl2K1OwQYxcfNMB3ESKxIFl5AlOJCzuKFw7alliA8P4nUP86q6l
WboJuMkX1z4kFoqFbw71RofogWkoFqFr0ZNNs2adBa0Fo1mQS2AJ8q4DOK0mKAlxKwrhjXQIicjt
FQAPcgU9+izCBWnsIkjIPUHwHKCqivgvUCNd4rEXJTATRiKBDYs5r5nIN9+E9NHcXw2uWpKw67eS
eXQnMgkpErkr5x/mpHiBrwOSKboZWE21CqearrX8t0hbCK360O+C5aD/DdwNDzfopwnsor2NPzaR
5XcQ4tJ6mTnAeiezAnLuJ+9jWFbYhrWn3IK2pQflvaiuS/OhVQaJBz41tw2Yz2sjC8Jdr3K1T5Em
WAcsZyerNPapDRxQ2ojiME5xb3rDoffb8aDPwCH9eab7oF6A1Llrw6YgZB1UN+Ds8Pvrpqtxt7MM
KqyDPv7nv1zs9Qh+cjNZ18SF82+43FbSbuKcZQ+AebB9RT37GDj9ptamgbo5FdBNzRJ4BCZV4RxZ
222YZO25BGPqNk35AkyE4cQZkUvO3eGUlvif6TPd92m09WH72Qxk0dksvKe8W7ozsgrWJNNBTcCv
2XOzhTbXugUEeaVH+3aqFyKAPKsencx+z5jL7kDnBYBgAgo6YdauzW3rpnH97J6WY7mpeT8sfKfP
7rOmmg6+IN8TUUV0MNlj0jf+mVrpAQUU41tp1tmhNLwg0k3qtf3ahv7kUjcblItAfcrVVjezfPxD
VIYLjwNMnVeEyxDZXXilY4187rkGerTb8mTWRa37pb4jAP9aLoinyN7X37CxXQCszh7HKQ9uu8Z/
01G+bLG7nid5VhcpOFp22zYY3fII8Mp95UJ5OU0ghw1LVrHDPgoGipbNny38/J2pgfKbaQPkhGwm
TNqC+pkrgLLMZGxXJhlAI/awN9mDrurtrSFHgqFVvIbAF0TKEytkWXwd55X1bhc1wPRWODT7LvXW
8H4DFX3+r4d50JyDkrxZLIAH16+uRHpvIL/j8VorvVWGfWnqSTrsV9ckXRAZkFMpoUdCoBReD9O2
hjMsSIx4BR2s0goyHxODwNf8ghxo91UPMTfYaXI41JDhIzQ8EU1tmT6aQDvBCI82xz7N+h0qaHIN
T6Dq3CTZBFfXnLyUPb0hrLZ+QJoBAKysei8ZiBMBMxIY2SCN5mKfA2yRpPsKl+mVAnDizgsE4DH4
/r5R4W3Lwg2eMr/a4b/sHrOOese+DnA2N6VZBRH20eFS9/kpoOapHC08MJOlrxzr2ZeFQF68cGZl
8fFO/qgT1NLhW+V9QJ1zoZzRf2uEZ0PLzpW3TsbyHd4crO5RY3/QsVVWiEgENnQIR7c5mPOhbkjf
RYPRI52Bi1FTmMVaty4hCqiGsUpLeU4IrH4hbWyvJHP6WP9S9O/D7tjCbAQ5QedGnDv9fYNLl/q5
VYP8xjJRdDhe92qGEzYrCB2MC71rE9NNMXrOsgeq4CkTMGqav4xuib2VHRocRje13BptTcDXsHm1
JqloVpfX8bzc3AZDCc+yFIIuHeRr41RQdcdQ23MN8aDv1NR9qQm7NqBYJh70gxPC9AjMltuDz9j8
g8nD4DU07qAqBw+ANoPBklTih+tig60gUxQG1TeP9f2b1wConZQFfaHJt94+OJ3yF6Eo642fQLBM
siZZWQIxY1+ob9zK+5h7ln07qgnpycopdzACzo+oBZBlPiTdfc9BKoKDXP7WIjU+f7vqgZbnek4v
ZpRB1vXP1mSWO85CEy5QCneHOWtpQ81zSZI0i/O56cw1wOuAIjSLcT9BxXCYd+zXaB2op1AICeSF
kMsRVcAdrDQhYj6fpWJoYjXrPes0BJtFnq+KzZesRG/u/RJOwrqfULta4A90I2PEJX3ox3Q7poH5
8iMko3qR5phvbcHGpZHV1ktJxVk5PL9vSW4eoaQNma45mDZptvAmLo9IjNF7XBjg44h4mJjLJaF1
GQVl6gHwjhJIZmf1QimIPLTym+FV/kfWwqjKEml6Dwi2vR6GiW997LUqbnZ7o3ApLKDS4JgWQLjp
M903zn353KfPdF9OYBIKvsf5/xD7+zWNUXx+Rb2eURjfGMtABpmVw/18Gm9zmOJeWrMuuJsJe1NW
8OTVffoAGcMstmZ5rmsf8sYnZ7auBpcCzJcqryENjuqLBI0nwTZxA6BxurFLRz2wLnxpR3id/msA
BWAV2jeRX9nFBzK220ygJgWtSGCMrKA82JwlRzMVVTwVRfdmwOp7MFjxETSoZSo8ZZ0rPkLwawTp
QjKeP4QMciOtk7m3XWJ6kdV0HjYeqFbmrOKPVZY6uFy65VY3TSr9mELVcI1iRf3IaFLg4k3TlR51
ma/WHpxgYz3qJzAHG5DEXVQ5FLE48xNUU3ErrPFMjd+cnFCQl/w77ACiIWH+BzyxQR1ISv+eA6u7
ltAj3urYsIRtRACs7pfYGpD0ezHHDnNsGIrgX3QS/K97UKTPHQ9Oip5FiB965hc2f99ZuRlmvX1/
ubehmr2uYde6Mr0+exCAG0SwIyn/mIp3EMiad7jL4AOvXH6WJSD6AIuAwSWkOBeiKxZBH3TvpHm9
TAHlBV6kpXHvsQ6CCdJrdw5uHTcuUWWcd03xSoZ2o2ONqbqd8KP9LnNYspGGNPeWtLwNpA42pWXB
qQeS6Sb09d/gLfUwWFb1kNTg9ITYJi51vw3fZmpVb2M/ZbgTVsO2D4MD1Ouz/ZhIdwnJ2OJkuM3P
M1St3OWYGvmpKl13Oc1nafLCbQdwjM4ullqNEd/dPmqgZYDSoec+2KyFX2M+Pecjsqs6TGVm/y+P
t+Ff95SeFYItBYctE1tLx8QW7AvrzEYZGU5FHHQYgPdRsvd34NH4O31m/Tq79nV4CyloAJt/ir2G
Xef/v/oArkbZAD4m6UwlvHg3hzNjULe1w3Jf0Iep6pLVl34dofsu03T74s+sT6/jepmLZ/O82FCa
CZw+/nwRqg2jL2bOffrdC4uug3p4ZaZxheL4rv7rocQTw25sCUA080DXKg97pl8xegRKN/5Wdo/X
7i+z9IDu02dANcOu+dr+j/OuIQRSLFHRyWmlE6klKdtlAcnjBZcp8qy+AJ8wgC5J1bB/0TSfWYp/
qTR72BfB+d0PHOQmbMs3v4p0uFLZhLtNcKosB+lcGVeDxz6KKknxTJ8KqKlTbwNn63IjE4/f2T5w
2pDJwDUKFzcm2MekBohIu0cNEE27AruGpjdPDGM3eZJlwBEAOQqJFICMaPFzgBowRNIDWY2BzE7G
E0oFqkXBlpXmFhqCLeQNWWui3MKDkydVcHLbimyyBloX1z7RdMYxn9QS6PfeiHQcnDVXrk2do27p
QwC7uMiehAW6QRKc9HwKQaylynoS6xBnfgmnN4LLS+g+HTcEwzmdxfUVtValYZH7NM2MU9hkgEhL
52korWAzGtB40M3CyBQsuWWy082/TwK7rYsqSt6vst6woZ2C0juBiUkPPBieYRgEeDMkH5GeRfpH
4NksFi4wtCApBM+lWIxg8b1M0ICDrInMlzp5BPr9OzBH4YknjKGQy8HVm5NKevYsVgdBDceNm1BM
R+4ZAKpWdfHo4IEzYj4g1yMcDqEZ5v4gTXj2u7J4UZYBRWtmuSdYBrvrQTC260n6czrynj+nq6C5
K0p2zCpUaKDqd7bMMD3LPKCPRWnB2R7deTdMR9Sfmuiy8XVyby0UtE30aBOkLhw0wLLWo13SnZ15
jeHPNYACipJ8DMFX9nxoAjm9GQ/WAHzkrHWEZzFQHJgI+M0oanxpXJHGHtAV64uhO7hSkHSFz8ls
QA7vRvYgAbiM5OR0h9bpwc4E+RK0CVqtdAhFqnzPcKmCOTGCoUHW3dvY3MwNHS9SjuwwuO3bRDvG
ty4ZV30hy0seLxig0x22wE4LGhxso6oW+l8ReCldwA3TOIxqVA/4S7b6HwyplHQ9KyesdVZwnu7+
L2lftmUnrmz7RYxBj3hdfZ+tnXa9MMpVLgSibwTi689UkJVkre19b517XzQUjQKczgShiJjTlO6N
l+OJ+keoxaRJdaYJJRSbpeOER0kBQr83+jGQg1Ozev6pzI0ohPbECvd96dAAd8WfWnk0PDECdASD
7fLiVE/5sff7dxXpBy0KnuDn7XeAJnJxto92p2lPPwiryCWSgOgqoR9J0xj8yQU0KUnk4Ubjk8nG
7kYSLc+TUM3Lc9nLY4PPiVXI5HZi4SnvS/kSgq38QdQgNKu5o75VBioNUA2eHTzdgAmKyXNRsf6l
RFvKA68jUPS5YvqWg4jyv7rFNQckhV7e6Gj43MhUFOE3iTtxvivREnj2+rpm6zSqgGdjDnEF3m9M
7+XWTXi1ogXzFFuLL6JXzhxk1tFKUUlwnNL00yKS/QLYiT5gT5XnXycftFFAOGK7oEMOztMDzewK
ZEh+V7LTaIn9ogcBBFhvOxV367yN0i35IWeNXAytQ5fIeHV0QgLRxyCBnlxIdoFotemR00FtBj4J
N4ngJTi7xnEfRfmfC9dPneCICBjpAEXXW38yDL1ZrOrWFifS0dCOeyfP5NMsRFF6/m9x+vjPboqa
t8Ce8HdumNZZsKr52gKFAMUH9XddYnYQ4ZjvPC3inPnB7YzkBVg3xW0ogEg2qKD6vixn2CW+gKxt
H/fFz1wECpX+oIWu4gGl8SoXIKS2kVpdZJqRj14BKtBpR36kF5bvr4DrrjaDjeyCMKLohWZd1Rjz
rPmYVVzw4xT5AMSNRQH0s7beY4fivOEXZ0/8wn5o22t0vZjXsZrYrZ+mDEDFOK/2avfi9K1AHTfL
55UgnnDeuHgdRwA16ru/+3csIllt5SeHEWhB2VTZJ5Sq26cwASbvumwKbDwygczhJKMEZ3Owz0ov
cmEiX0uXDM/y+4KPMMxJgY48dn8SjiSBVjbI2q/sdGx3C7YkoVPeiT1PH90AfNgGOlTGHkhyNLRA
z5tnJPZ2Wx4DJa93+jtfV/cVcTQ27tBp9Xk9a1r34NWyexxaVa6FNzggCxLRq9NGe3qMdn2U71nT
Rzt62oaFjZpgv38FGVV6zcEDOj+Fl+VJMESvaHba8+j3glnjM9W8BdgXGFX2pdXZrL8FqpSDIFBm
9uVvN1RhfRsrtkXpCFr5XfY1C1T+ZKEq5RnHAAo8uACbIpGGylDNmnVZpHO93TPpsGj0cbyBsmrk
5QY3Wssqwcl/yr+W5sBf0JUkLgnpAxtH5ZnTbWLs4sEqgWqZSwMS+xbPwBHnvFFcbWI7rtaGFk2V
6Hoz9lCRC+nIz20zLFnk3H6L8AF8Jg0FncPp8He6+WpA4kQXNOClVxN65A/Ik6gzDY2YAN24yDZB
OS6yYal3T4VSzl3iTz/JuOjnCGFUrnEs/Ttys6DzLfruWXZJ96zQ2bEKU688kdibQfnoouWYJBpA
kFfv71Y5fvub4KjBN1cDXuQo1RCJ2PtIlm3ViC/uukiEd7OcYZcY43AyuqZTJ2Tgt8DLrJ5Sv2Av
umkF6RXny4dkS9+eJbDN4F/8WVps/7t1ZV+byDoZAAMy7eRbAK5i7si3LrXya8aBdkLqFrX1W/QP
gLNee3lT+Az22v4JX07y2RfdlbywaWUH0+sMJGHgBUzKBJUCvEEmZg7tmpV8c43oPTTaGbMX21Dj
Wfl5dxv0AMb7CJgWYLLP4tq0sDPXb3LJ2lsJWr3aisujJqq192GH9FYTpFfymJ2jOOvPKgx3xYTq
8s28tp4CHLZbCeiNuWmjfnkEKYtl2OusnyxcQMem6xcAPZovPV/h44Lkkg8N6hlrx9hj27eP49jH
AV2ePNV8ePEAA4CmZxYeQivyNspq3bfBkea6AsvfCQyyzlsFQHJaBHbs5KmQNuDpv/n4LjhYXXAI
GNr08T+q2Fniw3se8BcTItM8TehK1cqYpn5tX1DwUr6vWdzvY8xyEfFw7SbjCPQoxKCYNHOyHGXS
y/LF8nFX8wUXF5rNYWk62xsZdGcTDZthdgsj19gv6KqJhiYgHNY7HRnudB/ra42gQB40oPz7OWYp
MO4Dx3lkY1WtAaQS70m0Ud3yWMZ+ieQoalNJR4OVquIahskBWT5gWJMuZvbRtnN2GQP8Eq7CMnsP
RVFqCx0gCngWXlg6u54Dp07GPH2SdZ2gu5ygChiqSC0LUDF6CHPfPaNSYPYgvabxurkZfth6EQ2k
T5I/6in2Hha1TIyLO4TjZVFVJrifUUiIHhEdngyqLwAKmPJqv1zXrGpvA1LYcgsIijpeO/p+vQk1
M0ssul/81bWrRSeG1Dunif+0/LNkGaBVr0P7ZNq9RdWQfbd7tObZ3EGCUot+X61NPkxfrap0zx3q
u9ZM66uuYytkhcarh++M1wohSC+mTuxrQBfuaDmvBvAFVMELGokCfIj57or06NP1127sDsdKRivD
GYcHA8eJD+jFbtYA5Mp30cCg+zB0QJJeWbI29mRg2kqzanC+eAVIyRdf0ic+8iIgErzc6cGaCgjC
8Lao4ynpr72rmXFxG/N19b3gkRKfw7q72aPdX20H2D2AlgDnQPt5IF3AkncdczZ9MbjnX7mWv1jJ
FCoqelbvlrCLGzq1rfb+qgPyIfuGT9/vLnEnKlpLUXOkxDYgFfZRjYp7H6eWnTiab0YXyDao6E1X
PTfHRxoIrmUCfkGbleq26M0GLfxotJ3whwFfAmcRSPver89dZHqAPFiA9MTyLxx1ZmiVUSLeDVbW
r2KlABFl241/ASbe+zDGeS1RM28dR2AzHMlAq2fvWZY1GsC64QcR8xhT6DzjnIIEDsTOl7bxmq2N
jqEt6dqxcoGfNjuQpugnkG/ZhrklfxfP5OcareSa+6cygWKYxaJbld0IklgWiUMyAi/ONZsMzzM0
sdRWi90vSihA6ooh13711CCBPxjVjnStjxpGfKdhcawXg30QMk5TE/A02PjKX7WovnSjXJyXwf6n
SIYwkuJct/63vo/b3aJaVllRiHYU7bboaPZfw9GKxZnW8g5clkGPutHWLLDjkSBZBIqV3PcBoHnw
1YD6BGkAagJkCcW68NrmqS3c5gmoru86EslAuq7ZAULr0CTBdTKn6GTpoYwckGLRlAZnFCBqSJw6
Os3TxTS7FkHs46NPsfcAn7zU1Dd7HZ7W4CluH3qz3eWei2Y1vFPxW+s5FxR64eCNplWSADunTown
7MMr4NIkqFFiANxbzVPtHisAnPhIlJ5SkGV5MoM1xTfIzh5w/EC9eDR0nIGAt2eHxvbRskc66tuj
jr5/upCeVAFYA/dW4j+HBsdHkJosZNNrC3jyEGlWapFmvxL/xTJnzK0cWCzDWx+VL7JwrEOHj7Ub
Y4OxaSyz+oIqPzxHwJr4h+00eGsANG8l0xwQEWr8YTDUtSpPWq+DF5RbqwchRdjnFQg6W3ZQRgEA
Rh0JzZjVFzDnAlgzK0FPL/FyAcOZe6m68X0AVIW9TdpArUhH1gDFbtWG5EI7dkC5WTUq83amYeH/
yU8DF/U6Nas2Y6/ZnAC/RhIZKMTYVgkc/xl8Vhpm0BxQDVQ7JmorbHPTVbF54Xksz0b7V1GgQ2BF
KhrMrkxByMF3loEHdhJV5oX0s5/QMjDEsIQjgx4CF+5EOg9cucmJPAWOUSJYj2Ltu01/SjqOb180
tg8nfIwDQ8Qruu7QxvFwQnVK5ICaTWkHbfsPLSn6qQ+sMzksYRb/AdTj1po8wXci1ooho927RQvs
lrCZBznYt25CF+ednsQMx1AF6MCviz/pPS/tLszt13d6EsF6jhRV4jzPUgui5lK64MZaY4tfXLkx
dSNwllHJdTRKJc/ozHtA7eOwj9JKnpkeaOY06IPfoeii/yyTHexhD22PhkLPTKoIAKxYQ44UMEb6
M1ovgcjiyzIE89DfC8MM0EMr8pmntJI8mRUA9CvIuvkNEHX4ZkUb/41eBVPPm8PkDwBecUqUM+n3
h+ca59ZR+XqIvHYbxb0E5GUu9oaqaxSJcfmS8Wp6Vvj9zH2cF5ImwxYxcVtgwGgxSqL0gmr4P0lC
2QzcqhrpdmySZgk1vHNAEnH2P57RCPlNRiClRBkTB34AwFy9AnCtjh5IpGGIgT7CtMuINsJhM1s0
HCtZRoH9sCJc1yXEsnCJvViXCywRxlE/CubY+k7IR+lLLxGEaX0bO8faE2oQGxNAHWKXtSAC3QEE
EXwQ+fIRQL3ad1HRKhJpRm4kfviSnkIK/Nmd3o9Q/R6kNmXSvuLUB3WME+MoxInC8+hG1UsQVK8F
AYd86EtLVS/aP7A9IMOMHP2hPhLy/lSuu8rdNy0+YRCqA44aZu4gevxKG3a1WmSazUqyL2tInJRT
A+XcBLbDRzAy+OPovMeptIXMs3KRSUnuwhmtAzPs+Z4W/f3t0N3OYbwRfxVm6LhoA0yt2sIcNF2E
2k+4/iTSgDq6dWTW5nFR0ewTNQDJberU55kZYJGXNQtbgA7Y9oO/NsxvBh7sX0MVbnOz8L4HMnJ2
tZFbexIT8Hjmpeu8tUYen7wOSASkV3b2dcI+9Lk10/iGnw9bkb4oSgCqgITyygLLfuZl/Gp7qf89
YCiQaPW7YrCsGwOK0a2aYuuWdOaflVfIQ4znYIB668I6OeD19rXHrOt9t0PncKHw9e+bNsg9/46Q
rq2IT+9ubmGb28k3cGam1+LoEDksmnboE2hSazzlA87jVnRdVNspkKD2f0wacrg3OyB+Ik8WXKTh
JecERChnJewKGEQfMimLtMTuk6Y0kHn2JBlfFPU6TZQu//i3MZZAToyTNcdE8XyRAdpjMtRK4FRs
i8K3co3qkAjEIgO6PHzf/j4U2LJFrelchQgdBWgBbp4TENKRRz2V7pVm5EIzqfL3UCTSUFRPif2V
OjE72d4qrrIrdW5Wrc0f0Hu0JRsNNd5eh0IBynPRtar31x3nfL/o/hkITDLD1Sr8PSregDAmkLpC
AfN5kKE4+xK5mzVNeyNS5YqmZGd9I85TiNI5T+XhRuWeiYO84fPwv9IhIfG+lpZ1J6UivPs/Iv6L
YBVoE3OUneEmKBqg0k9+U8hrF3T9ruQJWsZE5D91Ud+vEt3OW7cCeFfe8JaXRb/zI9MGRpeF8y8b
XO7AmeanpI3lq4iiYheDMn2bNB7EMk7Qe1yPK7KagB96CsN0OwID5pUGsHMckXVIH8nftBqUmtn4
liajh23CHK0VYXeM8wjIc0UH0KcAwAjnyQBXM80WEQUEPTiTk2RLOjuw27Oph6IHhmadXFvlZTca
fFC4Iof+XLEOuTlSNWm2wlerf5l1UjRHtLo4p9CpsLtjBRqxAis5E13KJ36U0dhrzJsT6UtNe7UY
ecHA3NCG1joBPGjcB/xHKxS45uO2eGDZWF8LNNGt8bxMfgDpalu0MvvWFwXe074A0QbD8SsX6kYO
QYIPIloZoZI3Cc36WmmUgFKCqbgdst+xFy1vXPHypvQscEp1fE8Fo/rHM1ZdD9B84F8D10n/b1yw
9QcAE7hR+kuYqXA/ueKFJCOBqiPUqE+Og2LVOnYmuflkirqxPqRl+lzqRDQNaYxCzbH1/D0lpxcD
zaTV/GSsEYdZ0tCC8yozq25OG/zeGaKfjalWecAiB8UzUvetrxRemml4KrygfZWeE2gqC3+ratm+
ouQeiM4JVyuyZiBnecKjZq14NnVr1GDeWGWnD1FRdq+uX49rZwzYgXxNL5P7GjXHGyQlceZS82OM
stx6NbXcPhOn+73MmyA74uAfmPAg+ln8JmB7vzPCk8UNK6BE+IJfotIUeK92sny1Ra07Rgq+1i1t
12XIAWAziz0OW8/AFp09Fv29rwSqnRTuPnfx6/Art39xLbdDRhJoQ+B3n7xx5U51sl0oin5Jb7TQ
Hd2Zax3B1hHIYFT0YwSkFOoLR3BgJ2bzJpDOALKoH4SXtpVgnyk8ZPzbfAvmHBek7lMWXeYpoHKi
C8nCAu2pkYSnkGHnvKHF7+5s+gnmerGfRYo4m/VimlmMO+s6rssNBQwiq7qYwO4J7aFcoXNHnDt8
dpXAQcPD2u699ExKS1sUOZGSzJk3/bRKEeiOHzz+fxniU7R5Sr4JsO436GfOdqA5/0qtLjW3Q7RI
1/mFd4XxXLXtV6E7kmU+/lL/C3+KU37EyZypOdZA6ATG9rjRGYcvaDXykEsaNoRJ/yERJn2uptlG
mPQk/XMdKifuoizrtC3bG008LddYrqiti6++/iJ92OhuAhSKSLsAQj+v6o0jjH6VtnUQoTWvzs+9
HiyvSNNdp0BSNZpTfqYZ6zMPrQMfTkExKgApTFefDEEL6IzV4m4C0ghtsmO5Yd3QXktH9juBmgJU
deftlXQ0G1u/vdKsVXFzNhp8COoFvh5oFtSZGudlZj2dHXDQHWfdEoVmTQzI2LxAA+WdYbkG3UaQ
h0jb69tYDLSCrvlxG00IyDhZ9Whdmkz3ZLVebR5o6tA07EMXFARd9a4lky+NBNVmXuOegmxEqRpN
vclsgPcJ6IT1WLJxTUtZY3ig5NNR5oAms8QKHbUeYFd48SiZyA95owBZrioGmimtRNcvoPsMIOAA
iOuRVHgcv/uRSANZeQNYBmbz86KnmCHrEdNqi3k9WbVvjizbOZpwFVLh+/Dv62vfSE4BA43Qu9+y
3q/C7GB5llzRVRfDh++iX2IKPLC3tqaENVa2sJvtQJ3ywO/GL0ARVFs5N9JH+mTgk6x02mTMog3K
Rrb456izm/TqTLNZHCdQqy4WwwIql1W3eBxpjGtRa+BrPZD4Kx25DK76MmNof/jeLSWR1lM4Efv9
HhhqYZ8eRRVnKwNQY/j28q+saDhKbvjn4ZNuCOMjd9js4aYTiAjBk4tnM/46Pcd7KfPSfATy8Za6
t2lgdilWTVLY51k3SBAmYouCDmbQdxhENo6+zJoZue5fb65ILNqgoEVpuK27S8QLin2jH4u9qkC5
/A4uoyLD3Qy8KB8K8Bbv/bHpL8xOm2MimujIpOGcrbRz98oC6LIEwvG2DMvhyZY2agOKPHjlCQO4
Jxvkt9IVCVBi0v6HkuLWqcH+qwMRuR2MI+oOh6++ocmpzTg/WYM5/lEb4w+TBcP3JMZhegFcC0AK
BuGa4x6eeaW67XJbqPrTcEBBPd8WEOyBnOlm77cFgHSG4kMbPUzAajrmovGfXUv30g/2BVSL/nOX
OP5zrUkmrQodjVmOx7aXxvZTnr6SjbxSnI9sBUDrtuRABrceN0CNTR/JI0an1MFwy3ZNFyEd94Yv
doumGPLHXpadpgC1DBSDPHp0yK38EfTIJHY9GNUTnK4uV/EKFm+iMgHnpr5dZTX2U2i/IBmu0G6g
gI0B0GD+ZqsI3+Gp+cQ1yoXJgTssIyTa8c4HxIfR5vsPD7eX2RqdZ+FuYJlEjTrYinB8jn4WmpVg
WUZZR22sSUR+vp0Ni1+Ptrz/C7SRhXry+/rgAEX/qBJ2XBhBcHJXY47fOsAV4wPhsfHSgzLRYG6z
bFhJnmW/gzHxcVIoGPVrACpPKeOoE5w2dpgnP6PA/CbrzPyObCNb1WHvvAaNnDb95DaPOZCKUCCP
pjTBFXJNY1QebbYWdcoPVACJOtVVWmXJW5Ck+TnjfrwhfdOYyBcI370p0JKAsj17oUofs4yCrdXa
YEnEYVLu5z76nHP1PUQDZ4fjwh89aL02Bgqq8feuyocx9ZJ1ow25PZ1RLjZ9LYAIiG8l82RlAPtB
IYmPVGpXPASG85Aahf/Kxrp7lfk60wJppMsvOM6NHso28F7DpH3uh2k11Lx49c04u2Vl9UJSr1W2
sjfI7TZPeBbkr4NIUJHhc/vYOF3xOmVZtzfR576hBYFo1C5VTXLOJq+8Za4zoKbYy7c+Nv/OJjRE
eQORwbDOtNLJp99LVvzVCpfn/SoHgNdKKmmszK4xDzbVJnnHGq2wz5WuO3Ijxz+kdcVWpq5UooH8
vWIyD53JUctUnysrL5/zCYcqCilALw/W6DpMUWoscCynAYhpIDEWGoAY1RP4Fm1sTAup/urLHp2H
2nHSBrLerfuv4hyKllE89EL/FZo/e0ujyYGS3PbK4GSFhv9pWHTImfvAe/w/udDaf+H3L1wYkFv2
+IC9/Avf5bLthNf2apb/ead3YerhYnWjcwosoGIBKrk704wG4dugzNUDzUhXKTfcZW3+ZVHdLV0M
d0vJD697HLYukb0YcC+B9adMUq7BcNHaofHjuB5o9v+ja6pw44BY4lgH3X+EA0OSD7judNhagTms
m56Hv0mJXU85Rj97n4NjpCm/M/Seb+TYjw/uaOVHPF6rQ2Ym/mOh+ls+tBfhyR0YfQC/lVSofK4N
Dc/ED+Fk+MCy4/h977UGttkLxHa7qgYyvJP5Z+CRFWA38Z6zmMsftad+V3jg/RYWHCQWfSSesWsZ
dxFS9GBj+3sIQF17ZSJOruP3O+0i0qw3MmM94DG2Ybzj44pWclAdjav39QBDg94F4u1adK3lIzEx
cH8L4Eq02QHl7kR9RrJ49vHB8AYcx/piYiu6JjV5MZf9hR2uP/eiWUHM1pGDTgqhG9fQrBxtJP7H
917bVV+MESACws3DLbKW5RcrCKx9D7SJeW1b+u99bLQW8NnpGVyX4DrXa60Qp0qRG+C8Q68FEEaC
B6P/WzEV4R+u5T2ASzx5Ex7PdhOaKE847WJ4uroVsFlc9oeldiouxB+9HN111UnvVrUmSJ4B3rrB
WdcaL84Rr1WgyYYm3js4OA0fkR/Mb5zx7aIC+18IYEu+bQqR38iLjJHZC/3yHY+LzuhRDhhm2ERk
IAt7JL+8xlvZt/1iTX4UTmPln8PSf12WstSvHnm69wQD8RROPG0ct+CzZZyuMnRdbPimod1ifwSa
DK2koTeKYdx0tQcAXpCWbFSd4xnF5IANf5D1u3tP4Ku+cj+0DrMj2iM2DXpyzuTnAi/3aleme5Ce
5+uj9W4oNx7fcHRqfwPhIX557a4HWUKjvuU2KIKzpBdnEv18E/ol/2Y6PDirsupRbVmB/6PxgTKS
SHFqBzQI431eoj8zEoBMQtuqi9uOO+X8XgD3eu17Yf+w+NZV/+4L0D/rreXWcQZZAGdKummzAdgU
utXdRjX8aUQBsriaqrqMbPg9AX82WNoxBEX3PsjY+CySlfzI5VciGcjFN4R3TNCDO/YAHQAIXCQu
0seHMiu+5ho5PcOhLzLneto4oEQjj6wYgbyOMuExCIH0tDJYmD7xKEg34cDiKw2+AFbcxnLMaucy
ifqzVnXxvqpFdOSyZaioAjUkyiYFIATtTp7REFhHgIPAlNUGEqSLaZarktlbM8C9kmVWkv8nGc3Z
PVKrE5Jklt1ItEWI4NJz9Ic5OTo9PilDtwtA0gazIW2Q7uCIxN+zILKPlh2+ULUxPkG65zpA51MT
9da2p3c9KvGvPbpvr+QSh4O66AUObRwWZ7IqAzvUorFOSx34IGoc9AqAbKVWGW2X2nCakZ9dAoIF
BXXluKol6kkb5q+Rzy/PlW6+WAbS2dSA8Ssz+vvevaOgB4NTOaE5WUdYnJHtOA/YXu/v9PdBc331
T8sSM99lwyAeiw4Y+hKcchUmxgCKORewA/ifnycchIt/ffho0xD41lsOXK2g3jHpstVcUSmbv1Lh
AjVpYbwnw11J5V3l5cfa2IzKHUlUtPkpCpL7KL/DJ4d1cyejPuFgYDzTUDliPGep8y6qEkVhouLb
Oz2JtIB878QlUgNOkHpFZpDAr0dpgG9LXww5iPdLkPgr3eLiV2od2355avXfWtoDciwNUDJPYqH/
CJVMgDBH8jwda+svu+7kjnTmaB9YmwwHLtFX+omOkmTUz9RngFy8E1P+SmcPyEsFX37luSxsnLDf
jr7X4bGB/oWlRUGAZGLbySC4N5Df4gwgnm2bxg5OLv6x3hApXuCJjlKj/WiOsqxFyqgBQ2HegS2a
DZm1RilbewmE1V5UFdk7J4p+kmoZADPWXhaRZp5e0FYG36JdADXtOshiWMS7tROqNQDYGaNZTgeg
yy7OpCNxMcT4kloBnq7fFkVtbNJ+Ck4N+kqP1iDkzua1xCakOXsyyP5ocnyNAF2RPfUFGKwjFvY7
fAjKNzuozq3u8icPFNYPh/c/IKsAr85HwTCVCs9Vw/+1YFhSAfFd3TFVEVMZcit4swXcKTtHMg7P
Ic7DziQGIEUCGuGHJcL533EAWtPiQitoQEFzsS9D8LTjuNZf2xY4NLo0xL5bgZoTPTneG/4pV8e1
kz/bcPzRgSbjlaM5Ze86xXAEB3L2lLkZ6nS1h2v87FGE+ANHD9Ha73BQkwxtdLJjKTdlwfMvqgqM
gx1a7prEFLCM5zb1bMB5m9kXWyTjVVXxn2QE/Wf22DJksPTKMO6Sl97xAd3Y5V9IVQLNOXOAImAA
Q1340auH88prolsZ3WrELmTI8n2nmyBZHhpHbgkg1GvrkANKyJ/kGq9BMDfpykRwmsc7iTT1Zq5R
HGT/LlPpIRBgWiSf2W/vKJkhQ/EXdY8hmTgeFLKBOAr4u6PMaNHqYARRsCMdDf7oPqB0JLqQlPC8
fiiZ8akN7S4QuYE0L/oUaMDuz5uJQYBCU6C4vJhWiS2KR5AEhPjo9aOHQabNeRZxihShzrJ+92ls
ieNc7eOFOWD8K8L7bKR8U9mgvg3o+0edafZaNqZ3m8SIKiitb0uz3RqqnUCDAFH97caDyrvxfvwN
p9nyXPUmtlmiLm+JG+G7Pk+dUzZ6R9K7XCQgjhHhWwv+03PvF6BrtUowsur+2dQL7F0uZTcDR5ma
REMAPnwGjmpScawA0vYcjqJ+Kax8T320Ei2CAJ9qw7nplmLwxO524zCVb04o0nUauvxkofkMu9wy
3ywQKr7VDvui6b9GkYsDKYJPmSFfaWpVwLNRqK/nGahfwDA4PtIwFiUg+AEk7Qr1yD0MpAY1NEgO
OpwmfHJFN+UeDTwJTrb+9rORg35w3XkRqT0P2LdNONyCauovLYjJjER1J+Df9RdS4b8Ev/0MfwIp
C/EAJxknEtPe7IqvJN35LToyUChhyGRddB5OV3U8Nx6RGibzPF3WhL2Yb+E/fJbL0OWNNPtKsef7
oltcwvDgtUjDmkeoda4KE1zJxWNi1uIKCtbuuUsVvyrPfZRmhvYnPUTxUG/LpGm3JPq+1z7nvHr0
3Ph9kY16tyv37XlRkwIh2g9luBr0STwNnj6Op1mFc14QPgc3Z0AqlvSx4aSgJyOX0SnreR0Hesk/
ph+LlogRazWPdITdnw77aQn5LI4DxaVLCOGjyih39p9085Tc0aCLm1lW9kikI+MfIWkvuiM+59GN
5QhnbeHjcxbB5uOAOQpWR+f6SFys5Pz/uBaQRAF63cqDjVKd7Ui5kFRDGaG1AfCoWjlDBBOUcNa2
6P9A69p2QSBeDOTN9WLS/VdDpTsp2gmgaAlSdQ060AYUYm6pjTS/2mh2AXCX324bQ5gnry/ks4Oj
QzSxJsmPmBnpCtXOOJ5o8X72Gv6xcMys4PekjLt5YYlm8UenZa+msU/LFlzVJVowhjSIhw3JUvG9
6nJ1mswY6Wy04vaoKNdTu+V/Jn5sosdQ67LQkBuuQ4DoGL2QiSy2s+Os/AhuTUDJlW3QrOlay1UX
vwLVrOjcxz+nnExcSp/x7P0h/NmD0e1MgxNGqPZPhay2IkXGsPGFicQSKEbOHploanNg7+w6AIQn
HaC5Z5HWo+FoMtZLPH8w8dVnllW19VGOuyLLrFycJGpoz5+ChEmCRTiT2pc4DDqQ46frkjspzTqV
u2Gcfhs5soO2rgmjWZ8gAbjobJSgTIEtjqRa9Iso9fpF/JUL6f6FH92FviIIjP/jinkVl0gY66t5
IE9Y9x5Pt+gjNa9+/r1BN8UM+uxoHH0SLaClgGkkBAegti4GWhS63xaNX5iGDfagdg2GNvRy8g5I
Dql7JPg+GgitL/iA9Ft0dy4kosVlY1eBM6/vUVY+AwEuvqLy+k3myvCAjm8whFrTc4OEwdU08WLM
HMP+DiY5vgZapNJE58Zz2yfPpJ9yr96KoWmOKo8NgPHvSc3qQR6CDnBPOWpcvgOE7Zzgi+FVxIG8
4DcR5/IUtemHFU7U4geGM6KnKXVQ2YSr4XAVnTl+MKATu0ne0PQ0+7Mx6vYtuNZ2pQ5rAqcO2a/0
q5iiDP3ybbaZSvw5G14F+EfR5DtVJcaGqaB4idwGFeLuLIxWUb64HR82jVG7O3Lg2CI+oEXt0LpT
+UIqYYNbougNdiDRSsVwCRz/O0k0FJrug6Fd50whp8lhx9ID4ihZy3GoH6sSO8gs/F4wQEpPBMLC
W4DRg42l2s1ykKARLbcbIKzaBbISXYVdC46enghjpQP+shgD/kBgK7EGIQbI6gLTooP7pppOZCe9
ECDc0YXEO9LNCC/6IjaqftaLji6Ex+Mmw2GpV6GjQURTdAZcUHQmsbMmzR1OI5lmux+KrdGYEzAj
/l5zt5BE2+nU3vTiV9kpZBP1AP45D4c1KGMBnEa79QFY/K6L3RQY2rPd0UXbvdG90UKThy7ascgO
/hO1Co0+3LT54J4Y3izzMKG7/5TjW6QAdhmmZCGfsARs5qz8ZP80TcBP46yXUAxkXegD8N+46bKN
z1GW2uQPbjNmqOkMsuukB5otIoirXQDeoXaJ/CrpO8OKphxIZ8yM8tNsMKKDrEEasoRbgtAMhX7g
G+jFg5lmoDbX10rYix2HxeXO8+6a5L+EpVkKhN2xAE+8zfxuWrWhClA1MrgH5H2/kOS5ZXAdPNNF
5jEf/4p87HWCTPbvzmRmwN+kFbNzI9QVu0DANHTPKCWpVpS8zUzv2tcZ+1pwz92ZvO+P5FHFIJmh
b9kPD7dQ7i4o7c8e9D2M7cD1f0j7siW3cWXbL2IECc6vpGapZtvV7RdGt3c3R3AmOHz9WUjKBVld
vc89cR+MADITIKWSSSCHtbLMcu/X0DXET+1pTz77wmXOxm317khD8KBtDGvpvjZxZj84ErKb5OB/
clCD7wHwWJ43dBCt35kJKfctOP7/zcySq9F0Wu3Xi45T3K8XBTbg9aLq3mhxeVEyazUEFUwPvAh5
V0xBZFTzSzYbCYBca/wntRv33bX9Y5/mHN5yOAGnwgdN9IeFUwC7qeGxt6FE5ZaVQKJw4NxTGcgT
g5ccdNrAgZRUNNREQDrXS3N5plnzBJqVUc9+UwYcX9X/stDECtSG94D+s5m3HLmuS2w+8KA5shny
MBFu90YSMfEy1DQgRBILmrIn4jMyMarVXvTGOYmL5ZAvQy/pTcxNh0/wh6j+oN+Kg0ySMAWh7+O/
GGhcm8PEaq8GDg7cFXBg/GZE4gBCAq+mDeCcHvCsPypvOTldq7178aJtc7syTnpZtc8LBxEqWYB6
IJyHPHoFc/FzYWbZpTaBfkR3TB9Fy6q9wAb5mUTIwAWhOTJ8dkkESqUY8f+tm6OSNnK5dU4GwKsH
akxCakx7jICAPBiBklFP6+UU6n42D7QgNnaTIJYEoAC4O5GBwv72p649EOXWyrslabl8rmVH7oy/
kQj5vjJQ70bmo2vYf+Ok0B6IqGvl7IrrMidjVoAKBluceEdPbdBX4Jmvnuw346oFzXWWPtILYn3E
d9z95wtiZKDLskf/VBtmCOTx5FGldTlznqAI1TUB4qD9zAuTdsDIilGVIGVtBSZDhNwavP3DAW9K
/bGLwGuROWO6M9qkBoS2O+QPpT/t4lF0p1WW9ai878DIOObAWlhlyMcudhqOwkgZM5//O3w2YqD/
QIfzTc/QddP1Xabr/j2uu5X0ALCa+vhJCCQmlq4mgrxCThhnDt/20u/PzVjTdg7QTPHi8FnoanO9
MUH3B3f/xLTL2iW9bVlIg0xsEa5Cn2HbPmleWVFZ8p7SBCglQOUK/GvqwDDa6Qax3DxUM+4WWFMR
7tbyW9DjWl7yEKN2H2/qhf9+17NMUf6edHB9l6AOuNd2Tfk2pWWxY1qinbXFipA+Urdi10iyExLW
Wo30gzwOSKvkNKTGMqanruHsmc1gqMyX72PjJ3urd8y9rfne7661hffHDuakwzHMqlHLLFPHKH8s
KV8B6mK8ksR0sBUEKDDcc9KAe2A9zBNuBpSbNkriEWsY/rLnOAVsZlED9nbS3VBDAHhLwoa36RMw
P9MnhA+NfYKUWTyIIVuti7ZIH/RuCEk2+T6cUUUOOCBk0TxSg5pqK1wA479FekzNArj7rxoUXsJl
6g7nhRRkrfvdfMyr9m2V4U83P9IM+NCiEIVg7uZ+GQ+wCEWeIxMmacAkqtXdAXDK8aPw62vT4mAX
DR0Cr5CkMY6kiECjK8+lgXTsbeo6OSY5cuWxMf6a9c14AhqGt0EsfP5uTe5J7/TqK3DNxlM6Ag+Q
mJCkXPjYIXcI/++J5M6zUGwMD6p+QiwUTJl6BVTEEYBWpK3jNnqp2BjodqS9MhRs6OXIjlHvzhs3
1tPQqVGFsMtSAIY42ABRdCwxagTGzLI1AZjRozhXFk303ogL1WkEBvRY6w7FMvBQK7h9TCTH+TSk
I3Ahun5Hw9mIlwNz8Wetxs7+wvR5vKAWGBlZcgg4xfJl0vTVVksxv5iHoENc95UMRpb9Jmo9eqDF
6FK87sH7pbsPxB5HzezHS7YZEPB17E2O+tuwA4LBEzIV+iePIeIEjJUTiXQ2gitJA0rgGQR8q8xO
GGCfZVOBj++MUMOJROWAJ9zUp/wQ+XpIdHk8R4qVPhfGUx0bMyoBl3ILBFkHZLCgbnBcSw+MsUDt
FNLq3iNhLhdHAuG7JUDMlxIo8gYyH6vQM6cbrS21NFefwDcJ7PzpHV/3ciGkcDXXG9mIt67FAs0o
i3yPKlsAjwnf3doRQxSnl4BW1MDdWz1U1Vwh8xjeM9LGtZXuU8cGbEaWLHu3TAFLpWX6t4jbJ1fW
tego5gsT1oyPejShxi5tp5AqYebOODjTXL4PPefIghfLbj2bpPLAQq8iaqxCQx5bB9qXrdnLxycd
XUxzfnRBY32wEUg7Is3wQRXmzA5DzJrKcHSQNR2RiLhqVXlOPeY5CNYsP35oZIR2SfDjGQYAMXQo
C38y5cODenWTIpQei51rF6W1akkxoAI58pDppWxJHhktgGAc1B3TUDVJVVoAbMMlpNf5mFTA8YsW
0bMq1BjAyzqiipDNWOk74BY5R4GilosgRgkpr412LAHwgS53udjaXFsCZeMTuYQaI+8NhLlM68MS
DrDNBEq+N9NO4WpmOrAuMKLGsvs/u85bLsgUxhYwspddmbb/SQb+1U0F3rJOl+o44FFLtbCQaSbi
cXqXA+NtKKOLp+EXkJnl9NVAGRe8Cvr0FXGla2+Rsh5Jq6c+Z95OFcapOrkinhbAYciSOqUW5gBM
6knD31Iqbmrr7AhoaFdzNRPF7vgpWGy7GCmYcjJQjC1pIrZZCfqbYukahno2KZTqZsm/AwvTOZAo
t0w8yFFNXVySyNooM+pFqBIwMlxQ/l6o6Xj7Vo9Ve8ikaKCHFynUr/DDZP2tqd8e2Y2od2kHARTn
0mUnUHawE5e9YdAcDtYqdDvVJX2f5Cbijv0n+iUl7iK5yk13XetmWbVMxcunOHW03f2VbqaTNbC9
TwILHaJf6YOIQwg0UPplcOevSP139kpEPWqIb4imrtp5vLdNZsCA2AkHiaEGKGINsHWP3VQi+JN/
7wAQ9JWN4/CM7+wLSRFQ9cH3yWPAaznVe7NYxTb1muJAWt0FGfiIAnV4c5Fa7vuvDGx0QYLtAs63
OBbTAXk9DAO5/HlyMzAMyCM0aZUdsxecPFCUAhbdMt8mWYtHECffbPRUElZJ8+sQdHTScxs9sQwV
kaE07l2nCMCeaucPdYYsaSdKK+8IIhcLkSWn2F4ZBEFzkSwSoS0cZ1AtE24HgXoQjAdxeCdW0m1Z
VuGxRuorBggQFbESVCSkRkF/KJluj14wGmW3Xem+1eLrGCXHt+usQloI+1yUuNmIfM92HiPjYtZO
retqSMBAj2Rtlr5rtdUj3xByxOOuFhOzohLAHv+cZs2NViLxEJY3XbW2WkP0bYL/5USnjfcSKqfk
hhNJdNvMmMdjWfY6MpzlflQ1q5Dlzqse5+3eTIYuMJO53ipIvjv8PaVQmHyfmYwdUqty+BbTAYCF
nWZ/0QxRXqZ85uDgxZBnif9cp+6+BguUCAvxFzLo6zfdnpEpbcXf0hb4/WTZzVaKOLcG5nM5EcQ7
zRZgxQveGa3zxczy7mBbWbwpsmV+yp3kmE4zsBGQsjc+pHqOpMk0rXdzCdzTUTbI3spmBCrQbXO8
zkhN1tQ4nchQNm58jUFze3Z1uFEBrmd8jVzzD7djwIywx7022dl3lnX1Bon29aNfwRHQeP17A8Zs
WQTroHoDPdXcyMzZD8fcjkM7tux74xu7jwWAJ3u71GfXmJ0I//3U5T6zUUuDE+/HtVykrVCvi+8D
XNjynIEIfx1m4zA+cK/nL+lp5dapY0AALMn3aGD1dgLCy1lUvf1kGSBvNs0WFZFaXof9AIDVQmKr
olSFHeaOg0lVwq3KhnrULF42d4Ea0zRm2Ehj/Dnjs2l3sjqLn3PgTT3FfCzPDQgIQ+Y01jtwjuJt
5Jb6QQPJxHs782/mmBtwa2jVFzCs4fa75GkAfcA+lwCWXuECGVP2qOmArLSZTCZWjMwVCpPgLhXS
pZq3qgdtzyYXOXwfS90gauqFk8IngjqZZJyfvfQ8IGX0pR7n9uWnhAZ2V3cvPeKw0oYkozScr7No
QGKfu8rml3X8zPvqC6uNmTx14M2eD/4TUcaOYqnPszs/GlKk5CDgZZuorK3NgFM2qgdi/6FicQ/a
nMUB0r1lHn3slpFCDkBFCprS0EeFA06Qvfm1n/Vy1VLAlbROAXJp0mao86p9wNZIVulsqoujYyRe
uB4YkOFybLoZIHWZWyzfNAB4bwAIYT+xybDWxmLJCyqNQVvwIffBPvhg1UlIVko+9aW/z+cciGVy
ulJkQ2KHc9qZ284rnQOrtN/6yGTJzo3a7OzxyuZfJ4e1IaAUcS80rouiDGc3KvP8AHKABsWu+nCa
PMstAiMFqOFYRNV2ih2kjdlRHAB+C6DFk5Yco9ZGwrENSLEon5L3sQfZrhmbYuPJIcOjZluVDCVH
bpa8ZzXgi7wq4Q801CY8qpHu9WaCO/ptBBVuCwqL1PiSGKj5BwycYJsqQ1pny1F+LISbhL70/7eT
4S+HXsYDpEscO5A287bUxY055mpF+tWUVBl5/alrxS4PPMtKt7OcP8AX5m1paVInQKtBRledbSNn
xMauKef4nIBVxgnvux4Z+IUbn9dug8Suo4vY/+eWzNLe/Tl1K/NVi6cSuA8JUpfKGM7PRRdaiK14
lW96l5khSjXNc62/zl0CRKzFdJ4cMHl9H7Glhu+yWeD00Jsd+Fj6CwNTyQm1w8s+wnn0WeegFOTx
Mr5rufihI8HrL6zj8AYpru6mT0FdlYJO0JAZA3I0InlSjWaWo/wNECW6LIVJEbU54B4BFCyHVC0D
phErQC1aeiSZheypFw9km11tPC3wPxXYESI6nuA9XnWmdqJmHZPqZjxYyEAPVp3FHBaKHL82surh
QTsreyWj6UpRgX756OUJ4Ap2ZQTUy0I3dp3kCmReNmzNBOzKi2aLb5/Ix0hET26cN/ucklITiQk6
L5F9BjqcfabhjYbGS7nrOSBoyCyNyrfZilGp9GFP8k9n/pw+wDFycwHbGF87kBg7LligEz0A8rdz
ic2K/gODVsrX7Rq4FBDa9rIHa45/ZFNmgZksd+KToZU7qoKuazHs58Z8dAzvWhgNoDt+pqZaaqcK
yI7UJKQh9UiWTKBQxd8Cc6gumnrUeMJOQndqymTTTiWQgwO/nbNNNmXpmZpm7K69O1k0OckZ1HEI
nTdVjfbOnPQF05F9bkcAV5fr3BiuM/02+61CRawkH5g9HxwOHDt6lMfdUYcb+VTsEm8aV4V69I91
9neaTeBzRH7RE+o0/SfOF+NBrsG14dRnLXZAEm0B3vb2oeuidoJHF2MA4W2sDi+0GxnZkNYcvSpc
UjDq9hXI6IN+bDCR9ELzioNrFu9kODNwDCMQ8IdKr52cuK6DZSgngIM8x8ZQIa4m83mVCeXnevC9
n6mnGpKtU/D/Zdf3PD0Cm/guP4kEa+JRW0feafLvM54ol4hF7p8A1/mBklfvTE3h9NfevSzVbEA3
oGJc2ZW/Gv/7XFpeFyc8wVFAJ0d3tvbsF9s4qob1qUH/w9cnw/qUoP/3XD5QDHq2kEG7GzXhn9Tj
gAzI9PbZsvbvHiluDD6qtkCcFAiw8H1TEfbadSyGWsTSOpLMz3mGCgcq3KZv1RNIxykd9gPcoPPe
42CfVORema43oQGnx95ZwAlGiqRwDib48B5JlCyO/1BG7QleB5GHtAjIUsPaBBebKUkxUQAN9vTc
i/ajzEsE4ryMuhrOA2mBfQbqmF589bTBeuam9hrLhEjDAhfBnHuoS/SabFtlZhwPT5oNYhByRIpk
/NE0cHmR49EHJYsN9J3+RkZm5IiU8r6D80yJqPchJysSUSPXVvZqUsngIEvbk+kIe0fx7LugNoWt
q9ldLr67v4u0k06FuRunT3Y42wFA/tewvLIjhY8a54AuGBtperQ69xv+GV+yvLK22EqkO0cOY5Ru
AyJ2rEPSdonVPRoz8ILdwfgiQFv4ZQY1i7QkyeQ4zyBz9R9pMh/mNJxBy3lMvF5/7gxwSDUJ3kCD
Pm6pgDVDevDFy2JQCuLM2oV9B7zFSH+jctZuyBBFaxrwNcpKWDjHsp3N21Pm1Pp2zSld+fsc4MIH
PLFnABqiuB33Zz+ojNTEGlcFJaD6jV0fC92U8fwIJG1Jo237YkRZjtdHGxImugv8UuoOmRUB9AGW
DYjh1t6CkKG2VZqbhUgIdPjpOLbeysugyBkUb8SdrHL8dlN7gKQnRSkPRtSjRqeDkRoTswOSMG6n
kNYdCmfjAdBh42Zt6R2taECqW8yAty9pMUuZ3F+njNsPiNLWO2wG8qAhrkzSO7YD14rAI3ZV6QA4
A9KAnDpWs2/saFalzXmwjh3JV2zFCDfMOZJ6cc6Jzy5t9QDRhq2eGjMfbptg1ZGYDCaQ/p3170i7
c04xbRzVPEdOXqfRBFC6/YUkjHQXR6Cj3NEDR9BTJs1eDG5bJ58SP28Ulh7VYVu7fJf5pjgnfQw4
4Glo36jx8/RrYQv+QKNu9rx910ZmSEMmzQS8UYa5uC8kAgFysu0aVCFqfYpAFBien0DAsCPlYjjw
ZSK3MBgSVh9JRhfV4SZmYt7F8DjC45tY02WOfMfa2cJBvakFr1yfexZc1dCUSamVm7jPQPOgA9ZL
ym4UzTCgWNhI5ktZRwOIO5J2Q7K2iBEty7zARdr6b+CoffZRN/XaT6144ZZ4Q+1L9RveJ86+14D3
lPOlxE7BxH+tSDSP2tTrX6tkxNYFs6vGn0HdC7ANGuKEh4NCsiTndZi0QZp69be8mO2HaELtFq0W
WzNi/XFcHmgobwGZ8uDKdedlF1sOqgxlU9Yjio8ESu3B+easCg3OA8RNChRCdw5iedIkcyyTBau1
mdWbqoomHEUzCNU6S2cEtj4lDy4v2Lo0KXlcih1oqNxg6N3M3aBo3XgcNP42L6OB54Mc0VJ215XH
pUrf6UKkoKUYeDdnNjxV1rBtojR7MGv8rQ3ZRCg5PU2F9kKiEdTi4LD0kOLY412yUXbUs4bqT9Ea
8zEF0urTAB/yE2C8xSNDDgUZKLnW+8t+TDrky0hbtVAG4s7QixJjp4xJ+3FzSTQ9TqgEPpgRa8+A
X7w28OHLDKOPMfWUjTHB+eeBWECJlC3JEJy6Xe/OjrR3Mlogbjz86VACCO7knwt8ZmfZtjhWLdgV
ZfGH1tn2NhcyJZNcv2q8OooBgGiDcTwHSa/Er6Y54Mn6h4zseuy2NlomuhcyprXU3Pnjekr239fL
kBMZIoKJMi9wQzvshkaLCLUc26zP8RTtiDiLANtWYjFSZJa2W80k45hi4BLg/FWz1FTq/aqkJQ0v
PkytX59UNLEqRxCHlTrc5L9GGLFjagbgkYGPrTbYQWnXiCONURB+O5nVAmVHpJHzkH/EDgjrtcOG
ZE7s/g1G264BWGHmP4yp24CgTETA8ZEAA5kEE6BeWuvgHsRDCqDft3JSUsO9DEgBd9OUmpaiySSL
UMAURFGP1KKPayhjR15cDU0CIaDxv14eZUraiFCYsrqZpZa6u43PLt57k4/KaYZE819vQxm7y2SA
m/DXO78bqjs1/Px5yathr9YjW/VtkIJkFX2L/6rO5Z/Bwp+BZixAwMDRrQssAfjFXp4fzXQCfCmN
NdZbgO6UUmpuxgZZrbZaO+ghn80uZBaCfihQj64T1rEj144yDVCp6zQSuJNTJzvqqotjW9dMknJU
TllXX6fMVoNz6Ty524jjx+uWy2OTLeKLaXhzCKBBF79JDOcchWmMNWA3lMO8YN0FHC0pwKo08cVK
/ewNjnjSUSMXa0UPMitANwFjd5wlbMNQmS/ULE70riPp+KxEmWTdtuPsSZs182V0muY5Y38rvYt9
EPatxbMStb3WHpfeBzJkrF9XZsCe3eHYhYI1uQ4ZAwtMbPjo+Qhe4g5IYXmeEwB6QBxIBvKDBtSO
5Gn0wUg6o0Smgc8vBdech1f1Oh7K1DqbkQUHGBDWmkCNSZgyYZ79ZNKgKTZ1VXfnGxGZUGPIFai3
GpPRMsfW/uovMnzfDOLqm90uPjZ4FfYdyKcAB8tkT0iurEYjcMDNtsXx3btYuVPVJw+4GDtAasSo
qmIGfyuMdba+AP9SA9HFBnB1AJWfQfJzSfBWvXg987Z8kJgGmnaVKW058kwEZBjHC7AcXBMpMUib
EgEZZchtqDeWL6oLMtdphVXboiw+MK3J2Q60hxUePoseCxCLy90r7W4BgNDIHFnHDFCoyLdGj3K5
dc9M+qhPkyN2Go91UUXPRo+oY1vzdWQNS/Q8d3gENzpDQZ60oMY0kFlj+NhnK1nuM9SJNpYR0jTP
9fxnV5vyExuzv0hEtpbAz95mWriO5BWoF/f51hGc/fwVg3fJC9R7jk/A4x16bGTptUfvOXcy4tDQ
8CxQ7037Q5bOIFwQuW8jrGrbIK7sHBBypWUb0NhMDXQnW7v4pdxg0JA0QlZLaC0zAx85hDunmMtn
AeZWlFH17g4hXGQrWrUAjP+uzJjxu22OTeikRvfqjEa3W+aqu/j2YJ7qutb3etvpR2TgzqEz6XvK
y1mTcxpuhws3dVTDIlcHjJPdk1EtNxYpPODhJC1owodF3Dl52C9AslapHA4bY+R1ycwPSgfx9ShF
1k8+7sjmmvkhE0VuLDMzAjCsNT+qdXCKmUCtTZXXAI5goQFqqrM3LtfGnnLAl6rx7LLhjERtMjM/
bG9mmYi2aylxlE7I1t0OvQVWgzQ1Lr0Nck2dTycSUQMiA+QLyEazXGRkkV0NQsFjbYjTjWztAsuT
78caCb8vOLT9QSdgXoHsjMfz0cXv2H4g2a+KuIjT/nWSaGHSGKge4Lgc8DfrdBSn2WOyBYkACFrd
tj/SzPUwbiB7U/hgDLmp90RyDk6RaY8MUBd8IGu16OCD77Pk/oR640VDkairi4uPGsfzaCS/yOJq
vJA26iOBhwQa6i2gqER1kTVuaAi6R/xxlWGTfJ2rtrrUk1sPGx+7oyBLwcOrSbCdAodJUByNICIz
Yv0hKm25War1HVDVHFBRG+kjc00X7zqv+FG3e/zfaP9EGXQPDszZ3lesT7EQ4LZrbDdn0CE1QN42
6n2GXCpkAgKVm7RxBSDrYEZJ8AE8U68pDfENXtVkg7psAwhdsbUhhQ8CjMM1kQFHFqQbSxgsFykW
R+qO3gQXFxxTU5AwYGGvY1LlSNrkOLj3IIDrhl0sygwM2mgi/OQBPW11VUDjYWgiB7ERrh8H3QlI
HUUFQl+tfKGvXTVzfopswINQgmHZuOOliLbXREOZc+h0domECqmYczx4Xd7dJiP+VND0FdJjiooO
+IWNuU+QoeJ4RXQ2AKCyYzHPgiTxkWVNwlbmKdyPowWJCqTJYziDaA4NlUJNvpOta42mNW8Sm7X1
8oaSK8ki01ZvfsJ2tpvzU5rO/sU2+qZFEQG6xgqxK6kGasa2NxqQtDARDIazbHW9Z+BSNNNmnR+b
2G4NHaoH5RLUcDiiA9cdqi0581fv/eq4J2f/2v2HTjOiaI9v5/QPI7lbM4ppRrRNdpfWPMl84oPK
4vDld6WGOIpaAFiHy5YU2OTjm6bEY7tu0CVLGq8ZInJ2lToWWOcWFt4plDF3gYxgXxPciOsBYJB/
WjkOFxozkPR2mwBH+lxPf0w50IZv9aQpQesLXxLCjvSEdl2EjMzZ+G19IK9P7bsEPXqeN3b3jhP0
uFdPafWcv5P5uRGOrkAwrEAEuWMjsBkao96MbdyWAQmp+b+OdYkqp6b/b2sYEmuOjOgW8rE+wP+H
o0mkDWfFgnLHqULa/wfZwLs5rPPMWElZiGBFTaPe/0mG9/d1vZWbRTK98ILD79vbR3J/KmfpHAGu
svbsfqsUQLb66VD91HlKvtV7jTU1oJ1qh3nnlaI4+nntnV3ZNI7m3jSfydIUuYGowgNu0L8Z//f1
hJfuROt2AIL+ebEJxCQTZ82fY5m/NpIIqZIN9VwGnE/q1T4DubjF3FDJUFIO9qM7Q71A9qeI4iPJ
qaH1DOJUojFoTpojWAxPainqFcCi37VDMaDAHFDtHdukMiRb2i32azfIQB7eP2ObZ9uCNGS0dgkc
KOdwpt/ay0XSj0lqoZuF1zlIkUf1ZYJcLiddCrwWgcPeAc7kF1awVBKE1YW/XLnDaEykYKJ6LycO
+AjJLrbOu+l+Oo/0NNleytkOFbkYMKKGExiWUMA+b1IfWfwEOk5w4yt0eOtLZHISUDMS4jhSFgVo
JqhPYpoGyDZtO07ODxIR6DjJV2tlt66M8sEk3SnpP9Z0iuzRqxByVvdEa6opk3zpPmsyAowjGmK/
1I0bs7x2aUwN8gtASEKaCOi1ZxrHk65tyyn9cWdXVgyIM0rIgTW6v6KSGKb17AIh5GnoU++xA/up
HDSWD2A96nk82o0CRwdSGL6ju0FWIPjnFiBeIiGPwAVk9Ivd4f+JY9VAfa+A6xPXYkM3l9VunOzW
j+S3yMIP6HbVDamPRL2bT7x+RDLP+cSQPopFyYgjbfG69XY5HMiayM8CHAuggk87VC1bOd6JqMJe
NfrUTf2FpGRpaUlxnlOgroYkBGENEsnBLre0KHgGPfJ45lY0gzUZWzg/afG/hzZpThwN+6oA8fsq
VFs82vo1fHIAf5f52/uJNG68P/quWi5aVTThghLHTYo6r/MkY7u5Zwt41D/G1KPGHFpw7/gAQpZK
1dC0Rc69k6lh6UzlFgShKJf8sAMXNyJcbo/UXkcXYltkusOR5tsg6dQtvHcARpTimTaAKCTqkYdQ
S5IenMupLD9rLAuEcODWxp4NuJ4k9NIoP+cZA4DMYMPPnuaA10XgYjXMyJCEcBsCiWU2r4YDaLW3
0QyCQg8AsQcwKD/flK+MsjpMgcT9aqLkNEMneDjUAHf7LN8sTc9/X0pxqirT+Q9yM7+x0hi/CSO3
t8Jy2Bkg5vpDImYdRHgAuEYtabmetSrEkCsUTM3wkbX8qM5fkzXoFwOuFb0o20sSM7axUDX3rUiK
vxkSSP6uG2DTA9kN3+P3ThvFOx/KdpMPvXjqp9LAxh/You3CExAdVZt4EmDd+4QcDIDU40OD+HUo
EkMS8+EwjOqenwRiNKVhzriq7xUfRF8118aQLkILfnoleRF1H+uFPxagIa1C90HDlZRsvQVpWMqL
KPW6guQxU2up+6BbVXPJhGTKRGnvPhddKJVfmVLcX+3jO1Erq/VW448PTEOlpUUj1FUcFwcHxY9P
pS62/hka+mwfF7r526i11K3efFtqIfVhgQwNGqNWgp1+IHLEyC1BJRoyaKUoVwgaK5gG4W2s3VW3
9gXwqK9IGzTvDhwESC2I6DnIkANsysMiQGmK7G8UHUoQg0awRuxobFNl0K82/1CTZex7D4ZcZ51C
MtR/ooSR1vzVBtl00dkFoREoTPy1PGStBxlRc1TMrxPDwVtViCxS3EU123Nn4MF9nUnRcgDg5S48
RzTfBE+0rs/AsDAbfwJoQF1giwMM7fV+bj4Ydakho4YjjYXuLc4yVERRl9QDz1918NfsIgMFfLaE
VmZyR0+9O5mW2T2SEqUNgGWHfW/3SDrDSNnREIli16Vo+P8js0DJuWnhecIxc7rmJAOaVjsl858k
WVOONalUFi1AVLqbGXGBzJm8A6VAHLccifgf+c2IsSeXmzXMDAwVY43v1ZTkT23aNnt/Sl48EUla
FcketXZJfSMdBQp58Z6MtK0PqOIgFVsLad9PSQ2ojjjm3Arcqv69Rr35kWSkpSaKWLVxUGy6uVNk
Sz8dOHxSgTKmnmbKGqXrFQzAG2ee09TJy8TTZUt4qFoMOregqPwfOrxZO5JNnTucB4m2Sr07GYCe
MWOd59WgQp5mCyEJf4b/vR2RaTQjFXxLY9c2o/3SiSHZLgWoju7192PRDeVu6Vj8NVq6aOsaQ3Ow
xrr5HQjCoBCZARJR6fW5RGFYWAqz+R0MISPqmEz9sQXJ9CtgUl8RWPQeXa+ZxnmnjRUypOEFdPdl
YfFzZvsbHY7yI41KYAch00YqZo4C9dFmbhWsKikcpZA0JEOwI8K+yNGnwxAP+3VIGq1syrPG8p+z
aeLN6hqgYl3Ux2HNxarBa964AHy6W73Q4OKhq60rkz6la66mdHdLhcfj0sV8u15Ernmz/DpV3TMZ
rXe2fkR5UfUJ5feRYXt9XJdIzBTx9Q4bFE30yB9eQUQJ7LeQeKJ+7qdI6U6qHWmoIQWI7XDS4W4C
XD0JRqrUHXfSoAYf1m61IU2bRb81renulA+YeuTxRZI5HlNRh2fXh8dYuYJvfMdVOuMnpVRkrmbf
KdQFPls2Al9ZUOvxtNF98Eoq8kdg+//VmKa2Jfk9h6SyI/XdXDWkHpFVUk8uusgHwJ1cMVkqW5Ih
qI0kT6VW80jm69lbO1bxxctt6w0MBw1SC9p6P1L5JbeNs8lLQCG3edHKXJUt/pv6JxEZLwayxR/0
pNmiQl6rtt0AhCU/TnBiITwFZ2lWdSJJeKjhkhRH2WkC2VQBcpUFKMXa0JiTxWj/yIE/6QOk67Q+
CzJvebsZgkjqDRwVCGZp6TMhBQsLgIWBAg1eMYVBSAzpPb7wOga/0NEr/fKgII6pZ/Hqu0CFG+ry
UI86oMLg55ENMGnRJvWycXN3lrMt/blgi3ZScqCBmOcowT5ATm/Spt0xgWyamCNEaJC32ZSOZ8bH
6dRmbyTXiVABpetOBrhTZFfzGJwWYyRrpliubQqw8YRUKZVU7fRAvbWkKmkl4KtUU7HVTZ3VWnz1
62wqwKLZpE3cgofXY6vWinqnmeAXbZbpEQAF/bMjG6ZV9UbU87A1LBQ9BDED9R6ArpApkfXP1JBx
lAILsDNEd1SK3BUW0tILSwYJMZcM49QDxIMO5BkHDhHyishmsiygoWdA6SOZNs0dTsDmn35qNCcP
CNKHpEGuNJKSZiSo9eAnrfkSwP8BiEunr55T0LNIYEvP1soIICyZHgjAYoFSABZFJAB5OUxsn2bA
YSXZFBvx1tSRRG4iceshdXv3wQMPwdaV2AozcFEX8H7YQCVq8efrsqy+1EmBod47VTgCJ+RBy/Jg
Bgp4GqAQ/9qTshFcYc/4W2c4JALmuCfOzXjkBQ6mGKvGn5zWBYgzhKReUOQSsNjjGyX71NpL8TgF
pGx7mgsG7vFZG/cMmL1faYjd27g3hAO8RalF2ep0MyStOS/t1/qHWjyXFcx0E9yNeLh0pbfeWIKv
EntheY9kc3dnnMqbaeKnn3PsQawK6otpPXKpbT2dGEYPb1QAPD9/dn4gWRmBHQrs58+fsy//nL+e
HFzgAC2jfxx47z4K03QfLcLIA7VC2MshyUjre1n7gHyLgORqAg19II1Jr7u2I0Vsd8IEXA03Drad
/ufOmNYcYwQl8hEIsfLScwXXjw+s772Y0wbPIRC/WRwpknBXJY+I7RZ6EMmu7qM6u66+JWmRPNqm
b41IQEZ2ZL3kR5L5qHu4TsC+2AqtZrY3JHT9pTc2ammO7VmI3U0Z0ndMB6T1WxnjGugWwn+/+/LX
4xRpPWjp61bnKmVsdEkFOGxttSCzWoIGJzW7gCXIPYMjB1RtOiCTE6TgxbKhnjB6fVeyFP9Zpdbo
6/FR2elAzAmL/6HsupbkxpXsFzGC3ryW912tltSteWH0SBp6B1rg6/cg2SqUajV3774gkA4sqapJ
EJl5TlcHqAmAgSKUNYirg4Ut54H0auE+a8XGSIsB7VEWmotBhtjJhC2RY88pEinOmAAk3/zudHfT
OfrXWrRMKip0Y1Bw23xcpMpGZKg4n1pz2ZVetmO1Bnze1C+unRxoBniub2GU5geS0NldXm1UXO/M
JgHJ/c2NDOPUfNM4HnR9MhVXUtVBAohp6SuM+nPI3Wg/38VVC+3EUHvZVp61Vk8CuqHTQPd3cjG6
2JYMGuP8sCBDOT9QxgjdV6L8MH8o5RXIXV2ARLoKnupPovafMk3DBsv0AcIfjkG1mOUYdBjnrLZM
sag0cELVlXtMdQZPtKUCwkSafbOJAVNndSsSyTCHWP2YHZ2y29wvRtdJLKSreczE9m417g3oWwj+
Seq/aCdzt62qaadD2x/bstDLcrf/IV+SIy/ED2v4fufipDiEalAHiv6kvNNxkjvV7iLzcfZb0R0/
lc+GWA7jBA6MtKu2INUDbtxNTzPS6Vb0pCNdrqM41D8FaWcuEwksG8mhH4Azk9msAPQ1RAvZ2jsD
8/B6TjoaBlAtPTFvrHbKQKtQrDKUGuqF57iH9ckbkIxvY5iBQBaw8NGqG5mNSjQM4Ka3gctqlcdW
/1/GHvB8x1YO5Iu3R1Qnk0wWHbmABdBusg2ZlaMSvcpDiJJpRoPmsX4t7KidF1QG5TwHRwH/AS4c
Zz16oTjQgP/7EUerUgbg91AAEgeE06NnYmolppBfzi+HDxNcbb1pFwNDM+edeQ7q56VlPK2qgmg5
Jd5dnixz+OPlH/x7+mAUSoMXboB2Xh9CyWHpzcyXKMQ5BJIv8052zHzagr7vOOv8B3cKpxiakZlm
ymBnIElDNhrrYlMDjAmazloVhDp3dCra5mdV1JZWQbQsK1QDcyqM+/cyttlOhXGjcNihbEb8rlEX
RyGqYO6PBXQjLV45Xg9w0fwI4IlXXuOBiRqV4aRL9mdieqaB6J5pRoYQsDIH1vDlg/5PvrTcEJv+
ChQ42uJf13yIvX0ckEKUJ3SRdloPhL7MT0442R6nDU3tKU9PbWGdwJrU7dykHBPZ65os9VbwlUAx
JFhTZQw3xhbpPOnuIZeQrkYjygHYFaQAprKE9qyWcwL8nsEjskgKozH29mgZC5S5hsB2GXG+hiI+
a+XVaByY5YdbUGx8zk3LO93dt+iuRGFoU7OW6sZFMxDseed5Fn+5C1VuFNrqhYUyBfjOl6Wb4Xzt
jyuqDzJ7IPOIgwo8ODTcTJdNzLVz6ZX3wzim9sEVbKf0Th+HYkEyc8ZnvCXU+z+Fsk4zViwRLsp7
fluTnIFoYqmF85sHT1DHsLA8/VlDi85ehc6X7eSiSdPfL3pi6H/AQaQJTJvcNc0DOu7Mw2SgURC9
g5jOpiLqgZHjWK235njV2HlNsTZ9p7UAnwYnMtPsLsafej04KtPsjw7aRdS0cdCAgdqw0GcRgYA8
wgvTsXGGNeBjKlQvYmg6v7yQeDOSq9LTjIxA9Fo/6GkNMuJBMhsfwjWwmS0mv2eoMvUWmRUk17jz
o08lGOlPrsOf9KSKP80qUXVbrrXgHZAeNGjJJPACAURFJAU//BLXuPLYsMAmDbc2y+prYIwLFZQZ
PNyPaYYXeotl2RI4bfXabHkBYJhfi5g9ntZo83H2FEcGI/YWnlml12EYdNxLsnIcQNstix5RQnka
JHmAhrOsXamXzyTxNq+tDVktYhVo7LZdjnHa4tz6V4ijDYN/tvxpY6FRcT87zjGdn5Qrzpxm04YR
WCoKx7sa6OG/Vh3aaUCh1a5JNxuasdhpDvbBSlfZZgpQhXSvVFPQecDXcNDIOYkL6UllAqIV1HMW
20fyMh4Qr4wROHvyl6GPU46bQjdtowLkKQvV6mBKC5Jl05Yc78wO13+L0TURod3npu3kwg9dFWRV
q9Fl5iXJYhR4xbxrv5ArkI9a9Zd3hU9Jn9ox9Amsbr/3bcjA+xXrbuFrUYtKpRvgGY5oQOqNezJB
lykDkK+tc2niFOJ3hDQS0VT9gsajcE9SJUaclQPCDnWIQPBfkzLTSrFr5xp2M+8dwMBG2Pfa1SXo
XP9gS6g8VNCPIJsWzawrHRCFLFDPNvvZTRocKIqGP+hJdVuX/Eml1iXdLNIVAZcIFKUjTseqI3gX
9ScaAlSTP/Ubmhth96G1wIF19IPpohzJaA5xvwXeNo4xbisIGeWOvcDTxDBXD4YWnWq4D6V8q1an
CA2HfjWAR4/IcDdn1vkrblXxi9Bq1LtV/XggsdUB+1sM44/Y1uMXUgGNEmVwmnnvkRfiBxlB+BO9
tCYKZmgNiopZ5RxvHuTGqvjaoVu0BgjIAAy4vZPjXkRDE5ofM6VLBhYDswMlOqRrby4PzlUTlps6
qYBAe1tPLSo6WxJ1J0C09lDbSbFqKeWnYpEqv/t4YppeP2r98yTq9wCax7OCHhhySOUARghAi5ES
PNh41oQ1ihzBKz9LZHBQxoan/i1QrVPJZxQZSHe3WKvWRR6xsZYPrhR05zRfqPCeEgZKOVDzWgcd
bRSHuP41UzoDECMrZvTg5ZEuysDcPihmJVkezP8vnVqVwrIhCv+rpQ0wCYxajCLiGiAcCeqh4yT8
ahdut68GXV8XTnvp6qY+gTflRNg4nj9O15sEMMdZIhidOMJ9Oi9QJ2cmY1Xt5z5Y4AYd3cFM9gFI
5kh11z5bt9Z7BorIJjsmeDNGkRnuc5EO8Klaq/YkqScyPYwNe3BQit6gZO3Xk1096G9GUj2E/+uy
eij2+DvVun0YBe3WFhxdQXIwBvQHCTmQmEbTzynOjTVJOo4YZj2J5EYBJP4XusjOGyCqyOU/LmRB
pkC1jrq66WB7IoAMBIKnCbU7oAwJ8jwEro9txCsudZ1ugR8JeQrvSAN3+2obtMUXpUI9oxmv5hVo
qkxZiYYkEfV8pXR37iPjRreh66BsfdVYPs6mdUC8ZwkKc2bYEsIgUdgldzglD1AnykeF0GwIwl1p
edWOPEj1EEo6gj1pHqBSVMgffW5Lk/XhE7DeRceuZb8TfItnDdhY0pSGEthTHk9OJFS1Xw/onnXd
0zztLcZWU4nuMBVBs8dlEtBUVnjPUW6PHsYEnoI/LUWXaxzxUknSvTaoszPvByRdRfStRrNOsrVs
kQH+EIMZ83hlDnq0qnCgcw5yYwKyr1/xETQDCCy86RszUYpH3iqOjEr3lpTYe5Hybh2SQ9FzMHhh
J7GsPLs5jCzR3NccdLpVFohTEuPewZ2u/yIsJCeRKA5/AvUPbyL5zzzx24UTB/nnWvjVpgWAMyrs
9W4bTYkAdqKWo4UH4FBr8PTkQLouTMAedeAaBwbuu1vZgAJDuTwYHSLmrWdZeodOijpdu0pXRdaG
F9TJhxeaJVqKZisUsG1I11a1A/bNGvuwsgKkoHKcLT2ArgrWX5hcYFbRChryMZtZpmX5iB0jrTAr
1ToJX4NZD/zN8nPQhRIOsPRVzYKtq7fJCVRpLSjM0axmAHHkNCWvj6+h9AaZobUQWafJBgLuiFda
9Qram7zEO2PMFx6L0EYhdxa0F+irdpthE/NEKhxmiW2me85SbS9ioNvkZQv6W7mVIA+1BkXJNVLp
QRLzS6ABy6sYluQXFMigPRTApX1iHEygmJCeSueoMI4G5fu7m/LAG3MGMCQ0cPTBAGwtsDpvULrR
o9s5cQQ6eyd/o2tWA7AqZxp3OXBDtmXt7FwujAMN7SSCaZZ1q0Z1Ydf6BgBYkwRICjcv5U/mO895
SnYyKU+aBdZY+0eltBo8V4CRFHnbyHR3FGIJ2124DVB9Ve7H5yXvTkpWiS0AGqH8kyxz1qjldbbO
DZR3zGmioQDP9cDCFUAEcaLhFeFFDTVSCeeUv5GGlyX6f/mEOniza7QtKVsXNEaLPgVlJdDjwkUY
FZc+LA+uBHWkAYlc90580HU5HrH/2YUieNoB2VGt+rAMifbtmkOYs71We3PAvy6fR2gsYlMFliF5
4gc+GfvA5Aci0cTOrFwoC83ITI4k0pDIYCWSFUUtCFaOD3H6gJPswdH/Uh4PSzGu44RQfRqnfXcs
HMFRha7qqnINc5FzVHPM3Vdz01U7Ne7W9JofVK8762Z7y1DkzEQPxiTq5eoAmwCKIOSTawJGGbSe
4aivigEzVOGIYUTj54qUdopf+gb5KbCIS+rUVMs9Y+PJptLZi6KAU+ct7vzn9fqGbzIT2+mxBu4D
EKkLtIkh+5RXzXCJZW6KRMPUQZ2NPeKadGRVfpbefUpaU4Al9FcozXgBUJPeiOYllZHWUBfsmRuh
ErEqtmACdU9DlpfBhqWeD0ZWvhVZ2jcrdOK4p3nq1plYNDyx1sbkWvVllABrOsivw5hPqM/AvWph
dKClphhakiUdWtD58Onuq+tTYfhr9SXf/abuTE6QfHOFQPVSg+fakr70eZGHH8VdzPwDqxxAUBsR
D1ZMoqXYeQnYFZezn47veptZJIvrZtOJZqGEWSExjwo8zKocRCQ3HbmwAq9f84pRAiiZJvmLPAzg
6fboI8eVVETToc+qC/VJK/A408u9LhF0Ytx1ulTrDvPvhH4HgMNGa2QKS4sitMPdz4TLEJIzfJx1
DKLtELyNaGTUu2iJWphky3nYLpEDhqwhnbAH5hHYx0k2E2bIDP6n0QjaaDkYY38pQ2cVWVb6bLE2
fR6jOH1mKf5JtXEdE9ZHQIPUtwBD189kI1fdH9/CSQ8Ps0c/6BzPbJ3vaA0aUNSOhG/QTpv5Wgzv
EGuGYon5Yhq+iUsYBwuzNsEQhV4HnJx6DOVyEbgIpc7rWhikSDPS1Q0OPrjFjw9uZNRlVJfb03bM
9L//dQ0yZKMIF4muX5y06PH/oKFyz5qSaqVlE7gEH2SeZz/8pBenyW36ayvqsymxTIWUJsawtQM7
ZBsas81lsX7K8D8K6kqj32Y5/pz7AD/YrecLFjzlrYFStghkARoXsp3XPqFg3N9hnwvs91CiftOA
Mh/9JMI034QjeIJBCcEWVlNbu4CqRAANnW8twNksNZIB2909Fdarl0zArHZdnH0Osf25qHy2VnS4
UzOhB2kankjlmIl7ynGwSRLx6pbmZG+svsO7hOTVpcF1HA93BBcVBKaBTQfP602PurprJ0umklHv
sMeGSDoURkXXYvBeinjEA1/qSdXb4HyMXOMzuc4qaaxQr7C0tAGPxTbI/IXwnfApW5LDME3xVdOS
/JwmbN1ZZnXw+vqs1/jdWkF+P4RpxDYDQGEXDwZD+hkBAHoTYHmtlZUMJIL+5tWyzHBHC/uT192t
3tln5uj6+VEtPwyoX86WCwrHHM3nPEs8cDJ33jNQkjYDen8vJOmFEE8heG2BStOlyySMkIXttR/k
7zLHe+6NIdriRU/mRRBOhq4DKWydjf2mxNF/ij9tMCfxXE8PFAK+BLw3uJ6zDtMBz0/bapwDDZMf
A/tVCAf4s5iRjtX+P6jymtamckOfErDbpZ8Ko9lD7INILmoZFfuvS/l67uMdvsgAjhs0gFqkFhs1
jOOwBGlCv0+yCv3TZAhKxw521Jbj4mSzWpDWpmnVohjb7Muv0Yh65bJN0Mwkm7fnbm2a0sBwxJiG
yG9RFzep8IpYnfGC36x6dKEsGjQfBXxrRWhcxtMrab55/QQkKB04xK3Q629BUf8EIoxxFbhTXsci
/IfUhu64q6gf3b1TWfm3YR34erFHNQtqJ0Aqs6pYKWlabOsVwPRnZxDZp6Dhxierq45d2FivWcYS
UKwCZtbxquZLAFJE4ebGiee+fkJHpT7PSOdl5njUg+/KZoasWQeBYYCiqS2vZv2Ksmjw7chaxVBg
MC2nXU8CtzPS0YD3m5+WGJ1tDTCufcwHsFzYEd46MaCBBPQwSp7KcXYBLxEM2c3xDy5KRbPUSOIz
i4ePlWmlEW3mogaICQAWOjn0EkvBIdQFkuepO7J/GJP0ktTJ20t6DvJUMaQrkauUnM/XOTYC8DRK
Sqq1ZTLgvgobu5U2QHuDib8YYLxzt75kAfAKgMBMLob0c5F/WeNN0VxrsmYRYBmF8VI2nT6si+pA
G3bAwkw4VBXFtuim+71+DKLBrRj1aTFv9O+29zQl96EuF3owPWtAqAA3JbB/NS8AP7E5bgkEmFQJ
usY3dSraFYlkaPPse4+DrzVvebwerKrd9FlpvALj7mByVnzPxwHpNeFZz0Wchvv/2wMgM9XS1g2x
tTPbONIg2ticZ/9Z14vkBUn/5i7UCLXvtubrgMNNPrqmfm+wwmv8V3MYpq98CO01uKStY+QbP+cW
2SB0ksPYyC5kE0CFeJdyT2pA2xe+Q85xlDOhq+AkWlCdQ/XgAeTse501JqjXidpy28f6BLwRbbpy
wKFs28hxF50UyQC6jfIKdAoSIq2pQlRgIKtaxkG6A9r4Z2QFX8wbmvjgVC5KPTT0uN90NItHG4k/
U3MA4/4LepxmfdktK1A5ncGdBWBorwmAI5kn14FEEcYLi6FwPRFxdZoAQXwqna5CRiBeZVJFepQh
lfnqborXLG+hg5RyFXQBTOSa1pkG0CbXYGBrGFAIGAPosJeQ3vNM3vrvRGlo8jBeea3tz84VEwA1
JG+nqVJUCfy+BJMi6XzdBGRtL5ccXDsAEZ2c3mkbWkoF6AVQNT5AitwQ2J10tjefO/4rfLI6J3w4
WlRnglqFDXSmhc3yT84jM5d+nzdvbYrMRNAar0Fuu+OqSpJ4U0ThCGShmh8faChYJtC9WoKyGD1D
TrCYZfIUDTrBN8j9CHDr6vxguvmPoODhCwrwu53ObWPb+nHxZQirr2mUFt/RV/8jmcJ/d0CLAdCG
c2dbhsN2cHr04NhGGp/awUSTjZxFkZ+htOgmk1Jn4HPNPKtfPximpIsBD4uB/CZakeQhw/sFKoe3
Q9v2uyH2D/6o42yuAVPynNKfZUrsz9l7yuZrjd5ZS5oiWQC8BZrO1QHzVGaAOl3WFMxhQ4f6jtHQ
Q2xRbgHztDc6Y9cXIbY/UT+8AA8RuBwgpQepPLAnWzGA5Dyz12R0p8Z6CixnS8Yohn+Z2eCuxW/+
QLoyMLx91foWjk5gdbHlMut4ffdOHaZ4ExcuKk5OuOEaIL7x4y/xsCFuARL6akO8A78susRw/yWQ
xRXAWigTcC56ZYeGJVT3Yaw9wwJMOLIwUQAwFWpzoganHEfH6X4Y2mxdCStcGOgBAhEcSHwBTu29
DAJ5MAdtMwtH4nOTyCVCeM9j5NmklYbuNlMG8gv6HKDi/zmE1k/seM/KakCFZ8TfUj/DgSyrLglS
r5fWR+ECYEpK+ygNAAlFyrwB3eVsHvFSecxhyMDssK2DKFt4QJo9WvlPanNVXa8zcpBCG/rldgcu
REYKI/whEnE4MMjVLG9ZY+t0fizW6AU/a3z/p/SQJm2Nd5d0UsER8mNnLz1QzgnkgN9FlwIwVeJk
KEiLMu3Wjm4Ve6VSKBdBbsqWrooP4L35LYx0LHD0pR5YNoDhmnGKJaICexYSJtLq6/exR4Wvh3Pu
eOlG7b2Yiv7d4MIF6xR+D8ubc1MCohKEI0zF12aWPIc5urwScz8EAFfmXV/9ZVo/496L/+YCbNNm
0njHHgUv115H7XBltfHfYxh9i4G58GLjrH4fPDds6FGZBd6xokvTq4kD4xx3mhdSacL4x6lakK1I
VYe2rM2IZAEKCiFqAFNW/uSR9Padf6vp4cYJURXmg0fpODa8XXtT9DoOHju1maF/El5bnpIie6uc
gBfL3qqdZYiilK0RxcanGPgLn5CTINtoJ4CNkp32FEkDINFfLTeYlpXf7DzZ/QQiaeNIMyXqPELX
oG046weDEpXzmOTVIQaDE1WC4xyEI1P6OTU9EGP8klhZTxVKT+SfRVQvCUuTSjpUXUca2QvXAri2
qihRbhGzFkOb65JsgIPkAQjeQgRPgxxMACkA+lg7uBI2gfQTzn+PoakdSaX0TaSH4GDrxxXpAu7q
WwGi0Ok50wPzgH4xb50YuX7wgcd2nczQXnTCLb6HbrxletWe/R637JlmATzH3Sp0wQJLZAnEpfAn
agWyKhdeGmLZZageU6hAEcEAkdzZ+KZxuC5hl0zNW/WtCX7dG12pQgVSuhk5SMl+6n7EKYAgmgEj
V9YRDvreYU56jYJuI1J9eMHR+PAiAMckkZnD/SR1ro+KcydzxWK2Sl0ydVsbRLJPpCpMFLpjPzSt
Scw75uA2zOpdF+OAug31TzQMAes24IwbV11c6cWyNJpLjQ7H81A1xqfetoAwbbPkLqIJzGJpANFq
RwvgRSp+lmtyRxjL1te/Rf5orrzY0o5JOGZXZyrcxYg2ib+1MEa6zm6/akWKDYOokx0g6Y0vadVd
yQE0gGIR6419Le2gP7a5iNal7sd/t2i0lSvQ0nxKgtXU9gL/T39reZJc53tLFLz/q5QE703eJVfe
x7hHIc6wur99oDVs2hpsmoBwrXASJTdFJNPg8nDyTwBVuYjCsbaka/qOSjjZug3t8jUfPxPHd2TF
4hC7VgJwlYC/eZ6XL/vSa08TGOVfbf/OK3F8ePUJfzNjdIcpr67+QmpU3fJDbcfp7CXK7MOrCMBe
5OnFZjLEAArkBO3qzRS/hKZlXuqeH3QvyuNVI5Ht8epJL6Hza+ugF3yr9/m7ekV9fNElFxFVdy70
7goybezvtOgUS8IL5GdwhpE/kVBL9gujBlErUqzAp5MOyqDXLbrMcNaxzbzc8BZh2ixStD3yCqUz
xrBWtcEP5b8CfbxocZ++PZQQU0CGLk1cKkXzGsleUQQApJwioEsD0XjxsNaduybiJQ7Z3APFqbWR
iClXaIbDdjSvx4UT9ckVYGI+0td9s+Sunb6D7ui1FUX9EhZg2SoN10A5A/QZr7bp4DtffZRa7Exg
8mxyMGO/i37pi0H/C8h7zqbTvXoHGiLrFackK7KDETBZazgkPgwlyz6PfveJ1rOjAuCxQ1GcS2a7
V23UsN+RFzL1Fj3OkZNc0Tx7KIsBIE8CiWunrvlb0bXuGoijyS6wM/HmNfrRFGH90nT29IS+aOS3
Y+vDjbMx2ZH4u5ueO882K1bYA2xwKOl87qe4vuDAoJ857JMQ+dNoLKM9/URtuIFW1EAR7lCt7MTS
XtySfY1L4bzXHsiVAzu3nsZ2LM48wK2UDE6c7zrWpa9+I4JtAUzzLQfQ7Gs02WtySOskQw9kLU4A
VmmvdoUEMueZ844q3/cEDdYvppW2h9ZFOp30LloRUZzzHhWau66d2tt3dqO9OFP3NUSiPS7xNJ/A
RPeps8W0rH2UpSc3gnueZUd9BAcCqboy7i81bkhpaoJHo2RIhg/4fpcZ6I8zJO6xQAEC47sFcEr2
3yxAy4dd114SO9+0EoM66bCvLnx+RFV6de6livQk0pA2aAftvKlaKh3NlB8XOTtNOrh72coPw/Gg
NpmgWveqFe03abi5eMSt6hLbqtqd3nxwjjcdKjv+J8pcHNveNuK0JU+I04f25LQHJ7MSaTb7qB18
lIfJcvCmeKUcKc52Q9BuzfkfUwOkgVeiXzjy22Ydy44aW3bUpHLmSIOngXGKDKQjqzKMssGGdMqA
Io6PiCjxZKlnmuGtrLUrFP5Rg5BpZd4yBd3hIdOYf2Vthu5WeaZkTjjhGTXjLaviYP0nj9hl2xqN
sG+W5qKDOdHYKgxtcwsOmP3YZgIkw0OorTI/9tYxcDQL7InrVeH58ZU1mfFpqMpkz9sGdSPkjVLI
BrU8fXWIelv/FGnpdJFrRbxEHqsu240vD2vVce58ppua1saYcHId3qxe3AHRSDlyp7y4PerdSOXb
Y7osJxyIujZS9IkkK6WZjR9Ph4yRUoO4ARUdbVHwVY/d9nJCB5FAtuRXGCLQQYcck6Q0BaUy2mnJ
OEzsI4JJC5nJ4Bbi7eP1Aft2Y4Xvw74QQhJqbqxV7GjZCq/Hv2CTCBIJ2ReWAEOY3GZMpUw6+06W
r0h5FwFn7oT57GyMSXr5aIgumn3Xmv0Wb+DYuKXi6hd28E83vnt+5Mgi42GNbuvpB9Ce3h3f0N4Y
Gp+XRTdGnyNs80Av7oonJ0/wEtHXDvq9s/agg8phJ8wabRAF89dDVg0bpymQPM0M0IdIDhEAWfn7
WgvXSkV6Gibbm7rFndwNAg/R4qxUhLxMsbGOtjBUvE1oKUeVfZTryQWfPP/SaxnYopzxbdLSdu/Z
zF31ExvfdKA9AwY6FWcdvENf/AmpVulWeA5YiFIfNBFaMb1VfoAWRM1mOL9Dp9s+dKtwWQF14ZxW
KJLVE9zs+tYAKhVqf/28zPahztDWQS40aGmEw/8ms5at29rDluKArylv7q6+ikfzUtnB1ybG/d7v
8dQ0ZS9zLnBvJdGQnc5KJGslnUPprEvnh1iyxlm2AmYLMrm1B/iHeYxR9fJrPrrVbV6AvcPVTdTC
BL1xpMGSR79KVLr7ONLegudr/C87OaUMrzw8zo5xGVlnYxpwfqhH8TYwAICCXRGUNPgSAjdHcWRn
zAqlpZKLrAapSY7kPah8/xDZjR7OPtFpjoflryWppKPAyzdHdT1o2x1AntFllAu6iZN1ZKPtZ3TC
aukBPQ9ZBTB35HU8PKVyGHtk84MIGMZkoAEdP8NTmQFFPK79fvcQkfD0LcVjf/8QECE17pd4MVZr
0Ewb2SZM+HgiqU2R2FwkXrZwcSRwUb6laaBCCBU4XSJR8+WAMzJA9GI/O4ukC/NC4vRKJZnvvLGB
6zzQ0d/YsiI9KEEgidwhkWeRoTeDl36I2YlU6L5OV0ESAZ+Gud7aspFMAihPdUZeBDdTmqrB6PWt
kWvVQalo5sl78KxL9ftVyBBIa1buEpzhfArCAX/7GkNGWL7Y4f1l2BcF9jKg0wQZTxAMKwPtnFd6
99NxeL92Yw/sACBxfbGNqHwqRLCPhx5ssw9L6XUz7IfKDBbdhD+PIjPdbdGGO9QAxS8gWYxf7M7F
MQ74eraN7aLcvy2Sp1zzZw8efUMnnJsDeyoMAeRXgzMM5DchcJt0F6XzlR6eSC5zfH99EA1rEk0w
pGobMnNsglc42m2WJPpljEBPBqpor5q+27bGdqokkYoZA9PEt5dV1RYPUxSnFJ2ebkcPXTm8irW5
XLGNwJpVjflb0uV4Vgy5ZV/wzmdfnKD4BwVl7Y4kpS+GKdnjr+GbbrT2xZRDCF7Yc9R4xdfK679m
SHqhDGgxETdm5VtfGHYGb2GniaVpJvwZwBkB/nGhOPapM4IroNQ2DJHPaDPG+y6vrLdyar9OcdzI
dQY2ud+EZr7QkQLqEV4beww3JKlBMTuSrg5Kd6aIfHBpuuAx3kV1ag9IVXqVc5F4Ghfz6x5LtUXJ
UFpCFvUKiEM6bxmCCEbScLRPpo1ySAfnYopZDc2pxgnUxNvCBGSFxgp/O9NCcPTHR2BpXQFiffjs
8sw4pwV/06sk7JZ4guRu+ZnYJFDdAcSXqj5TXCCsPy8z+JJLigX53svacZcYsdgi98S+mD0Df2iG
vIGW/jQy232ZHdwBjxEXR3y6lW6NgH0nnnePykOIFJ7Y3mkgy82PVC2Kw1aiYA6eBk3VxKDcSO2r
JYfS4D9tAPDsR8+yrqQP+8pf1YnQVkrHKzwyAwvfLA4PtHChF6F+9dHHjKDRs6GxO+NuId8BzuaE
HQSYoU3hrTuRBIfRdPwDzdgfROVCfoCg/IhQYVXaLlhs6Xvl643sFXnbZoPXcR3Ftr9fQvnRFZVI
s4dPQbEPfhMI4BbWwKqlKwEWuxZZrKL03Y0tRfCmjfNAVtIpF3xnwLthEhFQOSYceJm0AoW0nWj3
+GJBRjL5Yse1mu915qC+JOiGdRvoILKzsYuxrDz+20vNXe9FoK61A9Tb+YbzHdTJ4G2aPOtLg0+6
CvJAu9BKgA7l+3xIQVURlMPaRPHbJYjzYkd3fjcMUhR/iy9056ehsnm9caqQrWYGRU+WMoOmHCVp
Tjxmyym2FpaWVFfyttoyUwsYKeDWNOAMOxoArtwO9Hf4R8clH88rgteg4Q7wJKq9v8w+9y6ZFhmf
QN3eN1b8QkON18C1k9rmOkU50wv2oO1TXb5XZe5iN4p9z6oLgSo/y9wBKPsEuKYDeENhB3bigmdu
+OQnifbMPXwKvxPo+2/C57Q3w2e/AvduaSErQyIZAlGIVd46wZqibOalT+iR1FGSh7xrfAoDLz/i
dfhkVU771E79x1D5Tr4OimwT9ZVx8hqfr4Yg9d+n8bkdm+J7AKB3fOKyvwR2CBoGE5+9iFEbaHh5
s5k8H7d5N8ALaugxd6nK1wAvhlwy1aTRUKIwIxCc7RsxWh8GcNsWcyWcOXJjg6/jq96Y2EeY3hH9
HrLQK++8o4sPNexLF6jUJNvgHlnx3miXVYtK5GFAW6cX/lVbGc48hKwjJJo+mjHQrO6BY3aO8vQH
iJXZl2YI2UYT3MdxeQ0svbHJV64XjX+V+bDR0tD9IV0d221m12SoBGrEUueAzNZwGVNgErgAfn2t
Jz3bBhkvN7kwrVcR4ARFiCo9kxXfZlEG7lcVlOlOdRWijtGILAH3gDsX1Ive7IYjzoFOBRA1UbF/
03USrm+W7/3n+QQEg2NcgBPP8plzGvE3tkxSUXxvsi8e9813U2DLXiXldBpTY7rkwMRaNoCp3+hZ
DLhimRMKJKS5M1T4ECSHMltEM9CLggB8MqalMviUUVIyzR6XqJuIbwzRfMf/SoymdMDoqIF0gQTB
jdrcX+EZ/GElQ6onz/HQxTvDTznS/r2DpA4QSU49r0E51aDqgHTYN30YaCbIm6YVx1OlcDIwjg8J
gMKaEvlLyRyPHAl7lpWos86W/PJKh61xuu8MF+ks5UPmyi+0i1NGqGoKpxdgNvFNPYZIbGZZetYa
vwFjk5Z8Td30J5M9J5r5ebC19keNHrQFarH4Cwh5+OZ/OPuyJclxJMlfaennpSxB8ByZ3gfS7zPO
jIh8oeRRDd73/fWjMEYFo7yqskf2hQkDDHDPcHcSMFNT1YYsO8Yx8srA9j9rSl+fRyT+lreWBNnc
tbwz6ipMe+9g23b55z/+7//77x/Df4nf8rs8GUWe/SNr0zt8vE39r38y1f7nP4q5f//zX/8ElBG6
PLpj2fiXQwJcl+M/vj2EmZDu/ydIqirLmpxfUiBft0S1Q7Q6jCcblaHGceki5p3FnNl3Qui04F6+
seImnAl5yOOG7KdzHBC8Ml0Dus+PT4YJnoMQmUUPj9P4hBgzPmZqQsQhBi4MPmTSBVIXsdfG6n04
6rqXI1/5DRrlHv785s8R+kFuWijFk4Ic1EatjeSgpWNz5XqMe4IG+jeS/lEMRPdx1hO7WVGPbJws
xS6h7OVizwp82Mn4rjDDYEfieKO/npzV/PyLRBxtCkVVoRlRAJBIdiXt0UyNfgWwtHKKcXND0eV9
ZtvafRhACr0arStZPA2Ha9e0niWQMPA6ULodUTb+tPjzPjZ20FlEyTe5pHWQblLTz1e0AF2gMRSt
tGGoN/XH66gQNHe1wBL7eekw0x9AcpacaGmV6eGld0IwVDnBI+UXujK/JNjJnsmKCpVB7QepC8vv
c+/X3zRL/dMXDehSG3gB09EtpnHzj1+0KjHEGAtnuqiWJo6ko2RWQxHM4kuzulKO6r4wRHhlHoby
zBFMulk720HH8mD1Rx91Kvx6g5pM3N2IwlDF43XfjI1w/VFL74jRkAbiZvgB6jC+R7oAck1jyNYj
vlQbRbhpNFrfM/kg0xq9OAeQrj87jOO9AHgJeKOxmTm+jaANL2a5zweUZG0FBzOdqG191YA9fMPB
a4RqrzJSPMo2gRUUkHRKLVV6AkXRMb2aCdIsswU+4WlbiaQ8QTi0vDQawIJ0mJOnt5xnpQeR0WY+
vn14qCNLcy8Jaozq4fuoML7++qPCT//2s4LAD24GHIAPB8yjlhz/dFPoOmXIU90eLoBl+t4w2SfL
0ZRHrazt02TrhVd0gr3hEMpdlO4Wl5bHxYOpKc/U7wdKtJ5yPu0RJdReA+Wg9y17Q0lfvxtDzV+T
l4njp1km1lq0dbPTk6K+ZsCdrGWi1SMzcqb6GshLG/PPAwUq887thAxyxSIvkk9cH8p360wUYjdG
BX/pQ/ASOgDbZLVZPKstuBql11gNCrRiMMlvp1cm6galwTHgUyruOyuFV45HW97csRGBDZx0VTP7
5DO1f2tbxfdqq+fX0K6CPRTn8OfHafaOsRK1Y+U0fc2DcF/Im3+eGSd9zNaREmC8t+sHxwxiN7cb
diCTOaN+HdIOgVHg0b3KTsUWxSw+JJ0KZa9EFiLmofY6Fn70XTbAxxt/D9HoZY9sUM/HUKZOiw+G
tixLyiOdFpcLnRsRibBWUO7JPRrguNVsfv3t0S399tvDTRMIBcgocA1PFXrkfPr2jFpsxSIwoosC
xJ1XmrZ+NrQRPykH2ssNZz8HWZBEXTRI/WRmkZoeeaCub/rJpEvQd83KanNlXvev/BoW7wcVFSW5
fOVlKr3COEAkyIrZy00/vQcrs7tDVIit0Ub2gcuLmiI3hsof0zoMyoAmDc1N6iWbWuCYsA9L360P
LbcMUwvFhjuB6t5d0geP+Dlpm/fX+9ulPr2JZa2bpW9fmRzp3c2rk/vyvlMQzKbytZf+T37LqyzL
LH2DEj6bXVNvfHx0ByeOIQhHTbpE0E464HinHpY+at30Ibs+gFFBLkGXTzYtMdtWGYKhqUEY6q/W
+Ks+ehmAAbFLvxkOQFLnlkqVbZgDfAPL/d+AuUM60pm+NEkFPgq96M/mMFkHwDGh6Wcp4SPSAOBJ
BGLgh5ROSRrd/40V7Bt4U6cvpt3/PkluUspi6DZNYZ2xh0/ARcqSzLOyekL9CwJ2SqYEl7g3zozu
56Mczdv4fTTtipBGkSkOHmnC1Aaf55NHiPkqEnKb3o7DzQBYxcnSeOLlHaizqxBP8UGLIb/FWu2p
bTkgR0X5hv1huI05arb70SretMzcmQNjTzR9tIFtMKTbMt3B/5mmI4sVQGQZ57oZaMcU1VlBVBz/
1w+M3Yy5oxGbaZvSytpVp+fJq1p3F6vWzJ9ItN4zJe5fdBDzrPtMb8ApndmnlPNgndZa8uoMzeJa
RpCsaAL72S4L/eLUFgh5GvB+SiuxfA6ipQnBQnNkqgdQfLkmPxqhC8rHUJOOGTf9E7TGPXWsprXW
A4uvjKKZs1xL5mxJcPWmgR1pik2JTJLN+TPy6ziQeK0fvc+lGTfJMTkXTxgIcCjBlqQC41RB4SQ1
O6TXGpcZYl03YXSgvrxwUPpGA4U1KXs8N0xos0xOAeCNrCgujZIdqGVIk1rLQCvrjzuqP6YmeetU
NkxOKKVGBfEysy2Twh2dGgBrZ+o2Vtr8MOSuq2T9+2XqQqgqka0ixle5rRS/XMaHPAGyIQU+JpMV
FHSpZWlERfUWZA+ArLmar5rrWMJXFkdUECp7gcD7/D+m/3xoY3Nj4sYxayWm8g8y/9FY9D5Cfyng
UZgXNRIV1rX5MWuS90vpO2CWXmwaHjUJVqVOsiHuoq2xEQzdeeT/Z415NbOuNpGi8vhsp0WCsDGI
aBXHce4QK+0PDPvT9cgA5gBSY0sAavIo8Vu502zQ8ZCHCgJNt6iydAVkgHEC5eq+d7p2TxZdHNm/
mCgmbA+lqIBzRaVgoYsc9SHqsB55W5YucZ2YYTseZ5uaQWlkxYaadEmR51bLnG9AHtvme+qj1agV
+oWEjMvVDZD7IsxqNqesxqE8qoGVuaeR5XVoDsLUFQB+vRJ5Vc/yPcEsR1AI7EsLGuKE0qS+flMb
vvpIbUPF6Y7cbUlwjhqoz+6i7mrP9JPCA220Y2pu23U/J8bxStivb6lEMZxAP0Ymk0hnXuvpupGj
kzRpVIuSfEsVjGPqp+Am134xd3GmubahHXKR2G6FMt9jLL9nOiLyUI9GFh8VP7JXLaYMqTHUIXpk
J6iuRD2XHKJLpKXduhcGkoTSk/r6LBTxhmxadPGep/h9t/r11oyp7HZrptuoAtQ0E7qNzOGm3Lp9
2ppZaqCYCEtoZ8C3omZvv6nRK7dKb0GX3oBSF7Dp37ogN6zs5SKBhl9t40M72O+uiC3l505NGtQ/
284pdvr7tB2aB+pqtSJfG23drsmkgb+YlPnjPTnQpZaTLDlpWehjUq93pYsNezIf+wod7HN5Yn+n
818KJQnQpk9B4OI+XO6pk2m46UdD16E4LrUVsf6TjAeeNg7ul4eeRD0IDp8REp6aGnTVNpYeFXig
ZcjXxfZPvbCwI8jHl1yARkEDJ8g9B8n3JhatONXgJIQ+ZqNvo4kb1w5nd4BYmfkshrFCCq63v7cm
yKURRBZA2Nuu028dnDCOKBOEQOuSi0yi2FnpNU6IQW6IwV0SlLPdaMj5yokhxLd//QVy/nQw1G1T
N23VVJmF2hftJloU+XlT4qfbnYUD0h/BUeHrllOJmtc88TgXMJUyhQq1ZWeg/ULFCZi+CwipJam+
ok66KPhlqggvTf4Kwq215+eMry2DT9gkgcfPpQRW1IJDuc2mySMTsq/ADMkLeS8D+CM0V3JZBsiP
ZixLBVK6Sy2M7Ktf50h6ohLlsQ8VyCvbIYTGTBMFVCjK8nzVQP1Z+gpGhGJnIG3n1TL82n5IplCL
+lBnEm9NJX8kKZWl/698P7kkvrbp+m5yo3EMvbFO1VNh6vaXmv9mStxfAm3SQ2YhY9eM1vBKXlXQ
qycU4jhfjOw3XXqVIyBzwkBCjrxwFJO0pliLvLAWdS9eNInWYuDaOv36m8F04/bWglSxyTizdMuG
Hj27iRloIIxsA0dvz/pU294kmbXpEkQMkoImOHKWPmql4+CBgiW6BIMPmQnyY3jKffLDCSy9s6oR
Aak6urR2KPZ9q9duXiTpI37rlGan9LmNk7QXapG5pT5g89WT1UVf58z7ZFYvSsWVE/k2DBQ8CT7+
FflWWVk+ZqfZsw+E47VVxed1WmzxTnXUvNkxAJTeGKavtgXWaFpHbbVpW2qNApYbq1rlo17va9Cl
A9jMnP1oKfEXxFm2eamNX/s2+NxfoDyK+p0i+9wv/SM1nr76yfimGPVjY+gXlJ43DziH+nc2y19C
hItezdrKt5J9cJOwpnzlQj+/g6IirgM2Jn7mIG04E+5GWpMQ/plAOR9jxtRozx8WQXI+rI95oBD8
tAqt+TEPbAv+maxMRPMrpDGAnUIAxCqX+rvJCdx/9fbozX68BfL8eHuTXXtD1qIgLLEMKTuvFRYE
Y23lqnR9CiVmo3gUOFUhdNcUj5lqvvcto0uL/JSu5v/ht+DchjplUN02LIvhVonwh3HzU2h7gPNF
2ifnwkLFGGs6bPMpAzWnpUBdttX0ZoIQwu/5Ke6UyJIbw0mZKmQgUH3igTTLfFIUEZ/xy/pNRIbx
pI+2f9+Yw8piifnkyAvKuqHJMaYP5OBY5Y9INcvzbA0oOu/aJt+TK1KfwDQGTGzIZFo8rjW9fwNP
SeKCzZDft1nL76u6TrdDoABWK/vo0gSls4orq10vfUrrx94YWNbWMIx3P0B8f2qtYxxabiHQDEjr
NvFFcaFZaZ2l9zm2QfJVqAeRuPIM0OZxWYF3iTgs7yg2jAAQBZEdJhWloHldG3cotetlrDRCNDyb
vo0t8Hu1n7w4URjuqi7Mt2Whaq+Jr3rkAJVsbTUYqDoYEGp54Da+NjRAS1q2pygBAtFu5ifW/j/c
FfntXVFjmqmqms51XUdtgCq/Kp82XGUXigEiTMopMMCmvhSRGMjyGcj1zILVS/9STHLTB3nuZmXb
AiUsqGJzg1RMn+hcl2KeIIc4gero4zy6DBBnrJZCEoHmLgMcIBzm0ogRJg3KQOu7hpDLuQrkUxwB
K1XLpg5068bRxejSsIIgY7ylJuSm974mxAHvrTuoDvYDaa4UrwU4oLw8NLJN3naXHLfun8Kobhpy
aIiK+uc0NTdDA3omOfQHH+REEpcbQ7mr1qZTFleia7Vp51CuqGc2qL9aM2zTr3/oAWItcmtVAhdy
p/EyWfqeSq4rumSTyU4RmI4aYrNCXBbMJLGlfS9zxdp98pPTLICc1x0LWm+ygUZmVcXWfYgiKD7u
Fx6bsCjaxiV6JOK1WS6yunPqi00n8QJ+UQWPRg89PWzvAHOVFhQrdj7iPPgltybKUaHMnCSQMuyB
4a9catIlk53Usu0JpBdRa65vB7rx8ddfcJPfPPU1ZuEGZ5ioXGOcG7eZArOewOZnAQyQiRwRIhS0
P/e5/lpEmll7D1ChSp5CcCI9tRlDLa0RGceGt+lTHBVAO0alAb4TmKoCRQpgMFMAnkwUVrSOZMRs
EFSIEtUBHCQut5TEoQtk2eNTUEZH2sdTmof61SLfo5AhHu7VJPK3RtgqTSGpdNaB8nNocFvC3e+b
MCKkd4E+RuHih0mjOLB/az6SxPHvHnM+mDzAQnwf4sw352HAC8SAzkRKiTI3Ns/YqXeSl4Fifh1v
GVTHuvfRqBnYqcVo6aDk5tefAiLrf/oYHPymHY0xh4H/+E/JNZMbNrb8iJR0sT6hDBHM5JMn4q4O
wIuolqjQEcbwoxzV6FLhSP2oJekaXK2Q9QEE6VEpAo6jWNsh+1Ji6xKyaZ07wn6IMtTMD5nFIVFQ
2w9xoXSnGJsp0F92mTc5ZQQ1REfbkXOmgnYQTD+7Li6HzKu6MV0VmfA3k69aD0XCjQ2g2pb6bQoz
9V6fumYDArx2N4U+drMgz6iRv/waBEWDUPSAyHjVj6+oJXMTnNHm/sU/QYxn6f+jP62TtfHP3oaA
BtWzqtAa3uqIDHkG1bIuNg1nKRj7jE7zoeM7FCcR4WKMGQSlJhOXSOn3eZ5sqYsGFzctwU0TiG/4
aSGKt+3Wjo95b6hAM+LCUUxzaXP1qajybt8nUbE1Mo5jqhBT4zqJWp9sag5NEm3bsfo2m9B4us+n
UmzGBNT+roKIwiGbHPWA4wJauoNOsj81P7nOzU8O8zS5wLLUPJVGgrqFwEsJ1GRRsmMYtm/dGPBN
EzXgcdJGBVcaARiSHT/Zs7ucQ62Kg6ahx41rPZs0fV4EAqWg5SrcX3/1zdsHLBjtdMNGesLClktX
tZsHLKANHTMS1DtUQxZMQEyiBg+qaQVUfpn+HH208jF471taf+uX6zo+m9Dv7jP/CeeG5G1KUZPn
hJ22iad+/GqXz7k5JG9MdodId2+UgJfnLs7A6J4LHzprNk4bhd580TsV0CwUBfpdEB4YDgmrSFYS
apX93Q4NLT4najlejQm3T0/4kLy0FFGdRQqBaoe1/M4HB/2lA6cAMp14aScvQEQNcvq7FoVanwZo
BrS43meMOihNaQZQ1akrOgxMYP2ZZ/jQuf+aRBGWQnrj15+J48hc/mdQialx5qi2hTiBwUzbvAkT
NIba9dzMx/OYAN2jQYgbcbLQzo90GeOkgCIVLkkD1JBLzZG16yGDnhK5KGlbHE1oPL3P+2TP3nI2
eS5m7fvNRveVwE0l/2aIvO46t8r8Gg0sv1KrsSDVlwd+sroZmMB9twkKnKBpIJY7BmqBwBBAWRzF
EV79falErheMfniI+PC4rE4eDnRuTxmfNp/WkDNNHJ4vbbpd3GkZmlP1mZeCOh0K2TE7RtkwXMoi
DZF1yvGkMlNgtmRfotWJ5uLUUgLADUhaypCGytOR/xyM0K0iXYfoUvao9p35WhhAyECeZLgbepRd
1JACXDPhH5HvrfmqqvKvUd+jntvEHWj7FyYyLOMOaqvYGQJ44ikj1KeCtGDbwdFU7C9NFWyasurb
bHqQ1kNicdtyDYQ++KYBdHadPcAcwrZtMaluOvjwpQkfsya7nbYN6Mgu00w/wPkPiyrYINiAUNDI
shWBicA/jSga4Y3IXoZnqFLCW3Oj4FTWuuDEnEBgCjpUUMw4+cqmurh5lm2VxwLJ0bc67RxPA8b3
bGmAbyEDVa26cBq+t9qKsMqtdFClAxR7/T2LhH0kxCdkJq0NKjXwUBwksmvBgs4A0Qm6pwCyI2Ms
gbR0+eQYfAwvIm7gycQ6kZ6gPB6iaV4m8x1CBC9KMEESgCx9Qpe8tJQYml1QjLnTRHJ1Bm49JFUW
QqIGRQ1jhgfzMCbleij7aT32kf1ALtr0wvH4dkND33GDG4++rSurOkcBRQkmn8cAyc5TX9RfQaAF
JdGsQ+ozC9tVVJomIiso2AsTkO+BkmE6DGZ3R12BA10ht0it5qA77B63vgl5PAuscVHrPCyzqDW2
dgTusPjppr+toSmC8r/nT0uCbADFHo39hV60IAGtCjecfZtkr9Q3LyLfF4SKur0a629GIMAmVdeA
6Ois/NbJ6sHFDUjiZG/r/nendMQ2gXCBa8iMXi3r2aCmgLo5xQfgSDG9m37yoL44HDOvc8DhaFFp
HHUGstyuY5DIlHPJ+dPoPNls3ueRM00DVMryQLCXoVY4BIVCnX3nwoCYRNqqz03QDSukdZRrP7TD
dugi6BjnOMOCWqzcRsiA3g1iqFd644svpd1D+isr2PfE1HYgAQoDty0jN0565Tcn469xHzqvYzZU
nhmn5QWFkKBtBMt07mvVvh35CzFG02Up3RiddKMiTXCi/q72wexbgXTMU7KmWi+VG/Ow3lZ7yzde
Zr9lPblK1nbvqxjxpii3lNNW8QRCBanlz6Zl2M5lAraXBnVKk5fmZw+zyvyLiNv9khdXPjyo749r
VLIsptCKnwaURBC7iI/A/yIMD7SzGnNU3qVWMvcRDNrqBqjFQ+DF1bvRBkmm5K3subZGxUxyUOyU
nZwmAXnlPOxL4ko5nA7gzkrAEK5a6ZnVUg47TrXwyCPEf0h9JK2g/xnV5onKWXMfSoa9EkbYjqIU
li40EGkgMQ8EEvRT3yMI/l4V+3tnTr8BLQNHviRSndlTl3Nkr/ovvB5Rv7ow9/5O0osok5PZL+Fg
VNtP82Yu1hETmZw4ewPam7oQngPdSxcGD00MVsYyyJ5aebFK9hJE2nDm2H4+NTqC+orao2qGN9lT
xZL0oLIGlBDSt0na4KFsQkA8MUgT/jhdCVFKEQrA87U+WfsgHdq19jC+gi1pk7SD+uS3an3BU6AB
LRf6mXSzpVsvzboyNqETq0+oqPZSnvQncG+CQEBVxlfEABLJKufsgiSeV4zkioXpv69I/fTC5Kak
QFsl4IBFeKx7isJAlpgXL0wxxDlGtMDVLVG8aMKvtlbbmWsyrZJ3nh8BI0KmHTtnsOZo97RGnooV
dY9GBMYGuYb2sUaY4/hbKeaqTHIF9T6IPFAMos3B2IGH/ty19CMQxz3mo1Sa+ua4xJACvmYYycts
ThCAL80e/MuIPF4Lvk99o7tklaVCflgMFzuetINQW8SHFdNMrmOD7zKKO4etVgNpsEryPkKxdifW
2FdAlSVowcnXWeJKFw01zruiVhK3TIPcX9npiL+ktuvs/t3DqVMUWmex+Q3sb2I/mzQX0mpsBWwQ
HrLSuwvTYF40Utp+3+EmT25LP5lT8+9Yj3RgZKBjWaF2YwvhJWxHBITI96hlfepQenfxlTi/zANO
1BVep9lIWgND/Em63ABIxW8LMB4SuPhGznyWLqchmvjhTZZWl8fK9u2Ds+ZghP1Uvk4/z/dePLzq
60C/WgcUyn1xnWvT6XdtrqA6B27X0HgWda6sqsYE2B3Q9TFww1pvAaAZ+M5mYXseM5kRVZCspIAG
j9rOM1H6vYkpg5mxevZZAh8gHpy2CMBATkBi6GMJs78hws/t/ggypGq/MN9TqwFkSdZrHECXe48q
svEpR/3hQ9TGEO+C1bXG+NQb0dlP4v5KXWajCU8dKgGMCQZ9oEPX2KqZaxqdogp5yib7WRhxDrqb
uHuruxF7bUMVxzxvnS+dkXuNMXZvUa442waZ4w25RbY44Z4snmKzTc5IjMezm+LUoTc0XYHTnW8+
xhk4LTN8gQvVsg5xErUPomTP3aiCogm1WQ8qAlRnS7VOCW46D5m8KGWprvPOCNdLn6bVD5owjBN5
JDaqRzLoHwP7eew11XgeLLV5stkbGR0oBR8DFAyQZeAzeQSmFKzpgfkcBsx/AK5rNXvadfeAOxJ+
2b75hFNgGYPbI0QNQqGEOJraeQaScw2V3nSGjFUkagVuYdfGUqbrmEIkw8+5/YxTxfNC8ZCLGE8j
IhvrLbB2+zuig4AiQYNNLyv5FsCIyQUL5R1y7tmXKGcR0gvAqEKIWHkwmiZ2CXcS++YdB8DyiwCb
2+xRjIl4LJvyf+0hX8U3oIqnxWqxHlG65oL5WYVodw2Zoa4BDVAw9BsjHgSqFfEQXyGBNK67YIju
9CBFaWJgR3ftfqgb5Uq9dMkzh69VDZvu94Wk/xhBETUsQc4urdkv8o2tAi5it8WvJ1+PkfmWtElw
oGVnPzPKDz0zX2aPIky4m/YKpCRQjfv+FvuqA92oXADUIu9vcbaVQ96GynVZDrgFvq4GFUlBmqCY
zTaXb0pLBrESnVVulbz7ajE8qgpIlz9LSy3LT1YcKPWlTjXtWTeGeaz2O/6c6/VfzfsYA2tT7oaR
sm8NC9+5pv8eOR3OANKCYL3Y2T5qv8kcjPxLaiNVVI3rzEegbpSsUV2dg1/dr4ptJ8uRR2PE78hR
nhzKZVbB9D2u0+rUyMFIJO8LzqO9vg4dHQsVau9lIIXcmgXuI7E5ziyjC9+oXUfYOBfhiRhJqb/k
4HJQczVYEwkp9U1dMhwVs78jt6X/Y3riKyhCTIt+Yw99DCX6SXnrJ+29tfTdtIopEF8nMMjNM+yq
vlppfWymQocW8Kh9Qa0OtCmU4QE1rYjaDC9WlWhf5KP/rgjUx1b6gGCIHxNwfrimGWXnJGD1Gtju
6iHXhhMotPUXyNFZ+zEQOJFKbmNlspMV8wHTIhPWyYyG9iGtOpThgp9bV8PC96gmasD/3H8WXQNo
QWD73lw9VfEs3o0WSDURokJ1iNqcTfnGetUBFMsMHky9UJ6jdku9UVAZYDJRrmTV4Pg+BRy1/WQm
aqfuCtyQV2Q2ImVr/PHzeWpmFMhwhIV6sIzK3ikmDpng0tG4iwIGbChqkDwMIPJ2UN09DSDogTgi
mRUfnEugOb+FsTPscM9D7RVETQ6dA1qtvqr7K0e99TVC+ea2UCFZ3cq+ZWDERwjRcbCZLn3USsq+
XjGQgK5uBmy1r7zRbpINDSyjXO8kQzOCCfSSNECvhszddyduyz31h6Y1nW1nmtbG+OYDqIXvtpWd
qFVD4a1xqSlajAQOEiuu7qexxyZnBNM1OmmYLhENU7NLDQTmsk5ZcTUHnBQk2bVdGjuyRD/G4HSS
926y+WA5RzEJN5QDNJqAPe0/ALk0y7mNsHEHp11bNQzHcFA3dRNhs2wn0PtiDM9qlQ/ujKLqoWuJ
DV62WTBTTQ7K/VLtLwSZGlFuKZW6vi4O6d9MApTI3DRIjkNAQKQrP0Hx7sKzjVgJMl/Bj6WHWour
D2Z72yU3J/hh1YUXGeCgGrXgKhpLPBU2qGinAYwAULcOnpCrUkGbPwI8IEcn3fEfAfqQQ9QB8leE
NpRaP5C7atcJ7mkR/rvSHUobzqVszDNZNAtawOfOmRKgODhzexEJCBngK2/0mX+owET/XEPDdIUD
crhrpAkpUlRc6yDWI2cGXfsdz0bDI3NQgTIIzQG1iNK5qLXyOmXR3exbAz8CkUoXNxDRe22Cpxhy
qA/0MhNLnw3F7y/k2jH8ZvHYj4+0jhmYbg3GFsB2JkjQS84UPFLFavyjSaPAkWnzqFJZn51Rkv7Z
/Ku5ZQ72griDTLmvYmsP+Z9H0ZfG0Qmt6h4BsfpedhlpYBxjnCruqb9QtbnLaepVVsSoZdIssL2B
tsO59gKi6bbcncetc53kJQhzyHAM9r/JYenHWa0DTbmfbmhgXuRj/uIc1GDXGCa1Xc2wUBswm7iP
vhJ9J3Whsuyg1FV+JaBoXI8ATidGs1n8AZf4SlZZReyeNygqlHE4k+rWqbKHatT9DnjxBHSxqBCW
0TdyyhrmbDqcfbw2D9Kr0Rbyi5OPX2twHeLP145XMCqm1yYJmZtJTE+DoOg8QDNCkNt/mgHt9hFQ
tdREDC5Qt8S7i/AGNlvOE0pctOcm+2T8PkJupbIjt9/nDHX4AIyBA30dQMFHo+cvLBrzQxkjAERC
PDgQ5DuN10Z8jib1lR7/tDNANfBGMVX/SlaGcqM1XcikAelBWwDaJKAygSHKowYHMqmFAnsgCmnT
8LEcvQJoBN+XI+cQX/Sr7eO+YeCXbAYdfpUBs/dtYyYenhz2kxWV0znlwzeyeJeCQ1JXJ7D2Wv4+
VMbwqVM6FRssCeCRph6nxTXA5iIrWuAE4yk8JxwyABz5mCdFaMVqTNN+25VK+DRV0I2IUFzr0lQe
p9lpHIcVqOjyowgAGSqLHgooSlSQOfoaoixKlqXbX+c/GGW9/5D/sEyLOciKg1JGA972JinFi6hg
iF7gIS2U4sA1HF3sQvnp+MpG6TsQsIAzdWiBO5R1zCgo18E2MHFUbOFA/AO3h2+64oivuo7vF3Jb
xpdajRBpyBTjceyUaZUBZ3VflJ3YFHbdXqLBn0Dfb0Z4eJftXpSTODBH745Qhoh23aDqOH1m7WZU
lPwOAFix5lXQeIAkA1mA7aZnVUP3YgO+DFyMVnw3EnEGL+oo3Lx9UJsiBM9gL9alk0JdwUTtBpdb
LubL4j+rfkbKO1/F/pjfj02XbcKymM5KrrBdMLAa6coe/CrTwLa6iBRQAiERocXYdScNF3vTMLQj
arwdl/mV9kUfrHBn8UbB3grmoALYHbeDAY1bmJC8R7ksgmZHMh2Hf9GLUruSFdmtC7ZR/cmsuvix
CqINdQteFZcJtafzC/Q5O0BjVC+/G4YO+hO30cBpiJQz8kxtDJoGCYprnchwc3MqjwRCqz/MPkDY
FUHGR99P79shHV6SoUcZSzuhjMUK7ZMGaaI1EJnxK5IDF8Za8ycCXPeAPfQvPk4F6w7UrydwWFgn
M0zYikv4Z1/1Wy0ts7sxVtM7jnIYlFeMkMQ2EQdAFXB6pzjgWeXQSdmSSc4ffhEv262q+CGEv6Jh
rWTI52kGlHvI1EGlgRon4OCXUYLF22oF/h4ljE/03Al0xeOiCB7JarFNXSxzEqsCKjpHO1Z1oDPj
mZo31vG0wwHYBvV2n52GmpurYUizbyr7X3tEhd2hMLZw/mqNSJ30/4CU4OwWm2c6wCMgZcxNhiIM
25Kpy0+ALNVHkbRSYuGK92CVXIgViHwhjFm8juyonbkYag2EDDPLAg3PFAw0iTGuZuC8APcC2TQT
J/wWDE0fZA0oIg+9Bvjwlc+FerTlBQfK6UgmMGAArVOTOmk4Bp5gZWYmOL+ko8kd+FBzmXizzjLZ
0ZUSnCaJQKk6wjkTisRdwtq2IQfGPIy7HZngFszuhnjkB+lXkp+ZjNkd+fWIIO/mTvIB187TjNEN
AQ/37F4eEfzx3wRUHXhdeRoTzRnssUDexP3cP4bINlD/xIz+XvoT4JU17HO/9AeC9muAjfjOLDJ2
VqqBnaklaYDOQbt2hjH91A2F2gnB1NDp9kFaXchVKD4ED7l1B3jZ/WCGgwWsYGNfU2RLVxYYEFZk
0qVo63QnlPEIfffsCamsaYXgVILIeA9TQ74vcnzHDUqePnEc9kAXYXim9KUJwPg9IwRqnpfp/0PZ
eS03jkNp+IlYxRxulWVZDpJDu29YHZlz5tPvB8jT6vbMzuzesIQDgLIlkQTO+UNSuelWjp/SUNmj
Wfo+XQtJfrjQpvZd3WOY0eGagdjbKku75qDCCJgojrOKimqrRcTFfJXD+tFTpoWSaP60MNiFshBG
eV9OloffBrFMvZxMxuS5ruPkWd1Kf5VxTXWavRKYt2pfaCXK1kpzuB6MuGx/a1qyqY4VSUN9dR0m
X8mxlxHiJB+myiEf30OOCZvAXVt5Ei76XFfLxXViK9uNEhOVJ5ZdUxSyqMFKgd1rd0oS14DSofaL
ylW7UyMO2BcVS9WZk51syo6iwz2jDU9yknBz2JWG5S9mPegvMRxKTFAPc7KX4xULpXurufS5Fcjw
2DHuDFaj+M80zZdEN258y6yDhauyV8y97nuggsDssM94CXRrhE4d9fdR5RW7mUXwlj97F9hsScBp
CWh4oXxWIYPP4mlQlP5PT/fdp6zO5k3OGpZtD0MHw1WWdmX7n1GNWcsHh4sdSUvBtB5K4xmFi+lO
rd1Pvdnrz3aCcjXriE/XvtGzPlWqqz8reonEwl8j/2GeGMnjGX5aE24Dx6SY40TTMUYiFTIjMnsy
du2wRK9sukg8Y3DoI5YFG429mpjcBYq7ruq6Xita5m7AxDk3VV4N0C6h0aoou7w0rfalbUr/RxeV
izAxzW8eCoMQRYro7Bv2fd4Pz6GLWuhiUjpWDOIQakZzE40UshcfX8p+CHfNTSL7L5OqoL3MvE7/
bYx8GSEB8u8rPevj08RRTdPWocR4tubAev/Ap+on20JcyW1uW+zhDN0Nb3KtixYXjRHZLubxr3aV
sawuRf9EnehRCosYaTTuoMYuat0ILuxgV5mcu752cKJM4Q6b+F4j2+9VSyUaPNaOCjTYZWtam+vO
CKGbcJEkisIjGg5d5scROm/JcNlKAR0oHtAKZaNkH424pnoinMQ+KCFidjBtpswoL4Qi96qReCUY
+dj44VTX7JvYVA///ln+LaXhkJ0HeGBotqPicqJ9eDLrqORoCPFlt++6blqC/tPlGeYGXHq5l/kb
1BY8dzHNqM64/fT+lJKPLuorN/bgIK9xL0WXfDf0bxMeaAsp/RDoSbKZyoasmBBsajwD3Ri2gHeT
188vf5+UIc6zHMKx2A0CEurrkM8HJSj2pVAQkjGrUepLzGqQEZIdgfHHuE7MvcbaUq+RAgvxToMY
7bYbxyEf6QXZCWxncJdXo7sI+HzesjwBQ2a4LpXWtjoN1fwi412WWiuyk/mN1WTFq9eVy6Hz7Tet
Ef8YOc2tbKrqzC7Wil69UK1uIjBhKzldvJ2aaempT8Lw8nZyfJ3iEiXfLvPB3/77F8uD5EOyylFt
ZC09V7MMCCx/0xhK+so2HYjlt149LGbPXL5r7sR6dD/SlAo98nLw/pcQP7zlRZhHjhDnkNeQnMmV
E9+LEbI1VODC+Z4PLKeLG7TIk40O4usTcu47m33QN0PFW8F2g+oxHmtGFI3Q9Mo/2aH6OIdV8ziU
EZYLeriTPxyY1ypX7cw7xiVS79hIYKBpJnvZREXtt0laEO8KQ1EWsOXbTewLRPafh0aDi7SQQcyj
s53VDsd/GneNVWp+BJxp2p8pQg2LSHjdxLZp7Kp8/iRbVwK+5uCGE4pO1lyf8IQo7mToOkzOnOm8
xH3jcQQksnC7O2m34c6dwMEq9R3VNeNWLY1xVaGI8XVOLgMa4M7L0K7qu9CBOPNvA2y/Kvez560i
qBFqtvv3X9XfMIaOoSEnZEmdEdM0rA+3i5z8TTu5WnjAeId62mKI+pusS7SX1nQWbqx2T05SzGc/
1ldhaagvw4QZq17lX/24Ul/aevQAK+TooIg5XgYL1HWSGrNZxk5V5q94h3h3OaMFs1m15hHLHeaK
jafq++r9r7dTfWdljJidXkHqUTHOKw8d5fU1lnq6fY86m4xcceupqv8+VHbIoc2wlJXefkCk0TKh
oXL5lFij5Cbujn2pNvBuwSXYlfnW9tzD4oH/hcKcjKIyYd4FPbnoAS+OV6Dc2m7W0HWWvemfpygd
7XKKThvlKTRx4shU308h56iNo15OEQh0xPWvSNz656z6wf6Kh4Iu96C7NqAgCZS6QqhCT095OJkY
mQvM1bVDD5P/SMS44jfwex7G4bnsgoY3PM3WVaDCf2727Co07bmcmxvyTfBARAq1Ext+9H3Y3It8
a/NnEzzqe6+Vq8Zvg5va/OqpiAHFpZmvW1VNN4HvWWdP8ZH4N5NXKNzWGZk864yyytGxWqQgRQib
zffxsjMBvnuM2+hVtn6Nz1lm3F1OWNUDFkETet2F3Wn4E/jRThJZ9FQBrDUan1u0XO5rcZBxo84b
GZetwUrLO6+Plkbr5htn0JNzNbOdSWIdrhSIDUDJ/s9sQjdExXbF74X5TJY4Z11J3HVi96QmOke9
oUDbbTOcEMTtEFEXe4rfjGw65RgK/mzSz2ERZz9GbsILy2jilxT+7Cr1kPfC2i3Yh7ajPGB18akt
FQeVAT/eqJHqbIt+dD6lMNKUfEyegthW/uMrNz4SUlwNBqrpmJZu697f8eDJOJjanFOhcnuXNNCk
HDsNlkIatup6yl0F305i14PfCY03M/p+DclXCin/lQ5xYjUU08uAr9GP3vPx3aXwv/DKZtXGtv99
qrXPftCGb/rICgX8snmeI0zGmq5J7mvFtbZ9N6aHsC3jwxQaGcl/IJPFf9wLSSt++KFDtzVUhx+g
Af2WxdOHH3piGT0p0aI+mLAGb6FqOLsOVOu+DYrgbnQtsTrX2ifFI5OLRk/8VcW0rqrKjrxYGa+o
mSnf8gzakN6AJ9QNRV2pXVPd53ZZ76bJdTHkcaojnDoTdEM3n0fumIso00lVzuSr5JnCjs0D7tw/
5iILUeqx3JcpsMqVwUf8oOqDs9X7uL8hGafDfYuyjd101slPMAbzAcR+dh3t3sospNt05aF3/fCn
l2Zfw1C1XrEZ85fyFBG6/PU9V2KPvcM4bQvYzsur5ZiiV/8Sa4QrmRwsx5VRBuDWwu4Mmr+7rOoQ
RMU41CcwitZc64++mdQnm1v5PlHxSZV94Ti5d+lIFoyvsnwJqXQAkZ76L3wG91UP7muhec++Fjn8
TibK6I3bf0dt+Itf8TthOx0tXepEd2jlx8swiz5fF49F0wNA0JPPcikp145/hvIE7FmBnP82COtl
Uan8Fv98FRsJ9MaxqCD/aLz6rXfNvg0sjF4PzUluI0ULwe/fWrJPbirzYl6bYqTcVP6a14gtpuiT
82RfSev/Nu/XWX7Nk2eByuDtvc4Y13U0TQdHU8ZDmavpYu5K/RILIMNir/rXQY67NuUrGetTBL3J
6+4GDHYqKAecr0jHFKmOXl9fxk3Vd1d1pr3qjPnJgXi2jcKwIYtAs5+9/JSgMrgM3bndyVgrYlwC
C0/PygcZIj9UHiKz+SZbXRDDBFA1dYvCHemQADsNkbmSB10mq+TLhhLjtiNPzAZL5LnSWT2qslu2
Oy0Erj41EV4KIsF1PYd8FSSw4xBoirYmtLM9qXXSiWCBjzYkpwMa59aNVYcXPmDRJ8G0b7tS3ZQT
+gWJZ+DS5LTlfjIKhMYCNz12eXkOTfwfUsMNztcRMpaJEQCKz3K8PHDf+cdzxE5xR9brubOi6Kth
NCsnHs1P2H9bm8E1rV1Za8lz6eePckCIQ9pi1Eja57GDlqDSRisMdsOvldauoKmZn7JIt9nToB7D
4gNGZND5G1JuBatImpoZROcM7IVbZ0DQRYi74vsI2Sljf46Q55hMq1gBPq/vatU+gxlFXUOLSCHG
bf0Qg6dZmqPhfsWdixQFwr9uA98Ynk6J+dr4PracQut2bLNdlNbjcnJYk5tpu1OKQPlRmiZIUb96
a702XI25Nd03cFP2VAGrne6VOOWJSYOY1EJuwweyPdkAnvlikuSpULK9mtvWp95O/W1ijeGmJsmI
eOL8eZoVB21zu3x0FfNVhqHGKWAasX7AWOreS4dlalTOox4r9mNbWM5NWVjfa5QHY8QravD6aIn6
buzuQxhobwlOKTrqX5k57zUNdHKKOcWbWuvfi7Q0HpSyb8gX9GS8xDDk162VgfTjHmZhxOR8TvrX
f1/Na+bHTIqLKI3Ftek5lo40zUfRQN/y8SnUtfjQer2BtIM2CCeKMF1jboYgCmWrtRuO7jc78ZNF
bTb6i9pC+A+0ZHwwvBBWnWE2B3/uOZDE2Aoj7ofWTLENmCmz6VnzbHYUCFGOz5eQTJpnp5/7A/Vn
dZGIZuUAxa2tIV54edA+t2o33rHufpVT3bzNHwo3OMqZimkpj37rwaBkYqeG7jkfvrdUc1ZNGDqr
cjQKmCYcujkoD300kPi6tvUsgtd0bStWe6vayVAjaBH22rIXqhddNGYPra1nW5gAykLGrgc9qW+M
Ni6pJTFWHn4bi+n6XZUqb7hneYu4jqD4ZK0ebsIk9hdULdWJZeWkrC4WcgiDG4eK+610hZOykFeL
AdmUh5nKykGBXH4NyQkfxsphFu6qK2tMVWXh15r7MGnGsSm04tZl7aBgFodDEnQEF+0U0baBGKy5
b0zvcxy/U3aVkuBf0/F3LoKi1I7k5DfyZJc5bA6XgWNMd54aeA+yA5XnaKFGuQEo62S28AlUiU4Y
yOC29nC6uNXJWA6bZmVlaPb9FuyGAUqwrZA5EHgGgXMAun+Zew3JeOULW+/Y0f9DJVfuSH7fsbis
41jAogqsU0L+m0DTACMuMNopPjhZBge6IplMCjljnxpWaKHm0akTRPFCEXbPOdJxoTevLqRn7NSZ
8e/XpflxBwWzUkP/VfWoaKt4wH5YWMaRZZUkyFAuctT0dgLiwE+Vg3x1bWZFJYyuSlJsopc7Tbfx
3LKmvD7hpwCJ/K7GIlu2rgfX7h6zKMSuWoyShxjK6rKOKd9GmUGmeVDscpfDOVpEPc4pSeVRwE2F
Dl3djvrOSyBqlhA1N5JrJX1Q5asrwco01b+GCA1/2fvbQcSG0Dj9++cmPpwPS3LPQSHJJqOpuRbL
0Y+fXNP4IzyjtrrJbda/FvdSa+3b6nBsBEyU3UmwkM02Axlq1MgQGzZp81ZAQ3OslRcJXNBVDcN+
gXhaeCzilkK9kR3cvA6PMkQBDgS3bNuZclKT0X0MS9/bTnqfr2urU150dULRASv5vWwqjposEnOC
BS56U3xOSs+tn6qmnE/oae/s0FXIhqpwWwrujLLpRt9UrPx2Zliny7iBIGEjFX1fAMuYnAa6RG31
T1xkyyjslEc5IOjLBnOXqj/ITmjAqOGm7biRvbOWaDC0MnQlcmUBQbF4hZfnb2qK+xtJmnB8O192
MTdz2cve4SYq0/oUJLl5NnNnLbkU3M4wixQJEdyAjUMIQXKJXoVifqPw+T0eSpwuPEzRJknIr1/j
tLZPkl9kICKy7n1EfqvOWNltGgoc8UtgGzpYqDx8CIuBxdRkBG9FDpdkAgS3B5gYvinQ//U+i1+b
PtIOZa1rSzmdzEG4LLI6YkHWpc9gUDf4HYqNoRLs+sHnch0ApJgDTgizkvm7LhpSFMTRor7Ik2lN
8uZOZXZzwfoj+RktYtuNF7XilVvIKROgAvNRxbL1pE6B/qC042cZxrKs35hRCi9M8Iz7zH40oiBi
0cqosBs/D2Kyk5n9Rp6rC6etT9KZPZZgXzWpuVSE2Xgo/Mj1dmWa/JhkA5XsdGUOfb2VTaWZ8iMw
1+dEtfEoGjvlyzAY7a0vrM47TV1bNqra8xSzOxayDlUZFXd2rJ0QOuTq911l1VOufUyEIoTqFXL/
M++9IYcu1JT9dhpwPInc6U6xlBy99mg0UfEdXvzZGh/kQcEW8qFI7B2+Su7tZVgWGQDk23BapyP+
R4URWVHA4r96cdjvbnIfoyjsde23oY5+FF6cPGKsgqsI3JeFOTbOm6miLBmYMLZbI23PbtQ84CTo
vEW+hjhT7Xf7bIx65Jif5WmiuPC2imGPG9kMDD59T3OfW8Bkh8Qx8cOYYK6F3CgXJA88jUxw5W0G
L/92aQZtGeI5iXRMsWiDVttrXQgjLw0nHtGa9mR0vbeLfH9e4qmqPblNqB71wnuTLXP02nNYPisx
I2WEy+4WRwz9Xk62zNRapHk131yGZ1aNpV6/NCmyrlUs40+loEpokFBqVOuPMqTawXibq8UT6TAV
QepEC9ZygmdX2E065kswWf2CrAHvEuTRfanP1KxS9Bpkh1MExv0E3fdebYzfO3QxQ1Ewo/ow49pR
i1MlQuKhicu17tVht8cIahsmjrsJyri4Kwr1b6/iX72jnfZ82IWdHCdg10uW8OT4/eYF5gEOW5WO
HFJSBwdy9pTASGvyBScaO6Uy/O4oPyBz+z9C6gJ9n7zPMQoI+FTmAhZxtYkfasMcy1WxDDOvc5I2
+dZPjX8z+KSHW5dyDqx6Z6+4tQ0HDIPVRpimtG6IYII9vl5HmGVgP6qR/3FEbc39Gnz8z3rElyjU
B0w8LNNpN11DUsTRpjOIPe0+gfRy7OwaZ5jOUt+aoOHO05XDcWJXdDb8+UHpc/TW/Xxa23jJ7MKB
prfCWWd80xUj3rsacF45mc3XIzrpwXlQxocBJMYmbYwOvpFnnwONr7xyLOO7nR7lx5Q2ANVYK1jP
mRfiETaM7OFCtT1QjFpN47Sr+fWwvyML2otDg8UZxq3Wgwx5XVWsgOE2W5npBIQ2HSYHLQxr0L45
nhOvTdCDiwv/uDB2oy3MzUa4yapGusMhN7m7UJV9dDaQGNhZHmqAAPVRhvplBXJpd8Eo0LrCOQQ3
SxhNxpBu2nZu+HuGeH6Bawn8QcCkFP+kYbL6JNVBc+Osd9N7I6rP/lALZzRVr76WzWBUOBY56fwS
dUX5kmfwd6zOCI8w64zXukBCLjBf+twa7+weqU8ZdlBaQQQryTaDMYz81SHeIga3OLucprss1/QV
NLd4JZumiMlX8tCa08OQeN5eTSPhhSN6Qzfzb+ogurnEaihtewuO8E7zLY3VL3vpKNSfWmoFT50y
ZFQIvG6jtjGkKxuBQDGgwQp85cCOvi1gyzz0cHrHMeZprFTdeciGbg1PjY1y5487TXcioe443EI+
UfGqa4vHqlGwM8AX6QX54IznPEbtsyDoxU2OuRzwL9fM4p9BqrwoiHa/mWmcLrO0YPU1jT6gKRYN
UVIOrAcVZQdMpX9SG3ivg5JYK9mLXmSO43yULGRvolTeKehJbImpvTiEjvHQB1Q40Iga8Jcli9tx
2zomqXVI+zo5TcIe2FQgtlYNagKyeelwcTmXE2RMHvQZvSxqQHeyNaa4ELraEC2oW6KmC4CBZH5Q
PaWaiQ4RBFO/nPWdkxc40QqCqam1PwrrVQst/+zmtrfOUAi6JRHl37BxwCe71qxH8Jb10iyK5nOc
d7f4v5g/NXgyXZ2F3wZA+gvFDMwbLbK/WUprnZ2vBUvcs3ztBUO6BPKf7R3R1UfjsI/aAl1N0SwH
tVuqnTKiLIOH1+Do/bIs2YdeF8FywWvWHc5sLkq2QQ6/OSihieO9/P4qIjYAOQVgEAOrla+u4/7s
jczaXJhh32ydqjF3barcX7195Cvp4yNtfVAzNPa1Y+2CDNu0qK7BcI41nLHEyP5o937jrBuD9/aw
W529owvV9OgN7LqhawdHO5mLZhWhQLOvbeeIl8g3zY/r19Gan4xWLc4Fn/chYeG2uggD8StRB273
c6tRh820cIUlbLwfgCEsAbUEHj+DIvxsdhBmn8dK/zI7ftueEcrG1cnrMoRsqN4bwdTu5tI1Flga
gJ7vDLBaONEYqE/SfUnVXmPSPEjOkWPkKdwIE7RAGJFXsQ0UX6DKvYoqtGFBJDBcK9zZuNCtaj8z
D1m7yoTXUSnuaJ24gX1oyo5rrByBseZav2/wckcPfFCePcDgUgPJahA77iMjuBnAlF3j/oRE8jXu
hvlOfmTX8Z6FFErDrRmNyXsppBr4CGe41bCXISmr+is+UoDdy5COGNJGFTkllMNikg9tgAGPnjxq
lv6lj6fqDdO+dF2nQb1PZNap2Qwp9hWsibMbV1Hn1ShGsUmOFyOsn7pGd9+qtZJ0t5Y8dGn8hUwY
Qq41mwtVAlvH1lhoWdgfJF5e9somXwryz2LwtTcVgycx1xAYfNkc/Lpd+nwfS7kwjZsGMdokpBom
1qkz9ZaDXJjKZqGCPLf3F4EzhGPTRZFn3iENSMbVBQIoUYUQBMq21mEWB9mUhzKvykU7efM6BW5Q
L649cqCckgY8cuOsMFkZGqVas+fCcPbVAvlzVDxl4YAGXdkZS0aJTYDheTSjOIYGGxgn26YYLjAK
fdTENwIEtJKjUE+pVmVcPeC2k42Pl6VSorrCnmvOjyVp8jXcRf0JAFe7UJXe+9aF6dLmafbTAJ+l
lub41nbYZo6NFT9Sdh+30FY6jKKLL3glWyTK8TwAQIZF3HRrq1P0tYqmYUW1QmiWRyWeP38NaMrb
KB7ir7PZ/DFAT07jbHNX8bwckYsifwqT/l7+KlUDH4F/iGs98iT8bopDo/NFifHyV68pTbcKXZ40
he/OjQ6lzI1uB2U4kH1Gfl4UfGQlSISMtICeLz2gfjVnAc9KrMa7uyjRdVmXH0c/YwtDLfUrst8L
VaD5ICa3oAK74twpyrCFSd7tvTLId1OQ2bDnrdrGcq/VTOumdPPfn+x6OmzyRtUP14e9fPYnbICQ
py5eZNwIjL8e+1Bp9SWP8nQtz5Q7acUN2JwW8v7jzj3LOxxL19fK0YeYvBHZv8bJphz8McYSE10Z
+M4F4Kf9XClfWIg29xdNikzEJsP9x9gg9FauohZxVahb3zj3Ob+c3vXiry0LVbBu9ndrGpHIGWfv
HNhtsjUTQaS0dfMej4B5abnl3uot4yEDx7PKp6p9gAPNU9ROkFhB6/YGCI/ClnRK7pUUZkIBN+QJ
ESAH5fGp/dwW+mMdiSW0Zr2vSfImOHRmH3/tJv6zMByc53FOX0bfRJxrTLuthMiHLS4UDc4+W7ky
lE3ZK9eG16YE0Dex9z74/zX3emb5Rte54Z9/hnxfPkL37rLwbEgaAv5rUOsRsAmgFbhZmvqYH6GO
fUBSXCAXI5mdJSjscSVRGR7Yl8NktrumUaynWSNlVnXl42xN1lNjoxaTu95424nOeEbyp29ndSeb
aHlzkx7LcS0He31g7k2/RP9PzNWGzDumLXdw0Wrj3D2l/riQM+VbCYvmAX7uu/ew7Tx5YjsfWOzk
5Ss3tb+UvZneOH3Jrt9Sa2WdVIq39GUWwDaS6Yi53qbpVesG3JK1zKwG7p9YeWWOYUPazYujYjfR
y8Bf1buog5CSs/dpYq8unx4P+8dmGmw4QAE3Q8Nx7JvQ5x0SfY7PedEGy8F1onVRumVPIpORqXc0
bWQVymDcYneRPGB+0qywDs1fqNIVQumi+oba82YAhAKRpItWDiDU74U3orkY6slrXCnBysKv9mF0
+nArihaHQTOigzyn2+Pr3Siec5v7CRxrm6zT6Hb6XqvI5FBpn8+QESokOrhgNGwyQ70YHjNv9pdW
qx0cpDruzAonN10vSzToyH1JFzd50EwMVgUbTAnL6tlL7H3dB/mjZKEPKiKFMKweJdN80MxLHwLa
1SZq4XSgVBmsU9vKDnNg6o+2beQLWaSrPfc7/CX/ZDRBeeM4A9Vkty2/KBp+DpT/1AaCDqo6j0bR
apdLCkUJ1qGiKX/4sjlNKk3x+L025SWFAqK7UsO22hQxptkCaCmdEavIfvQNZDOvPok8m2DgTOHt
xZ1RDBUhDWYRpF/vfaIIyYmkDMv7WoueOwWCn23XQ7jUmyLesif7ox1xl1goPdUzJd7mzUT+LZ/e
X/yK/P5CKVQvZsmMDIA5H0nB4kSjgwRT1OBO/rnyr5Eh8sB3gVxD+hojRPP6P6LlR8LLDTzqfqiQ
zRX6wGQynRUGlva6DRCmnwcN2zk9nVekZKzhMtkU0NMmrtdz0A+Xd5QnFaEaTvpl1K+QnHj9gMKo
WstQKL6mSlFBu1bjku2W8cojAstDsoM72USk6pksnv3g4/QIgTfdyDB2E9FhlUKZuW9tTfy1yWkG
GHeauLfuAAO5woIzOclDirDrsoOds7nGgNw/RGHuAPtlVh7Gxb02kgbhMgD8HOrKcqSQsM2qMTx7
2OPeo58q0mRQLGTOpyvSRxjW/ODnstllgr8qSaydM77HrjRXI65JTo1SKLJhqWMomP/MJGgpcdRv
bfwg01D1mFmXcDam9Rt8bxmWo0nmuTIFoEJnjjTteyN4zl2JhbFaNwclULIv0Gc8UmXTiMRaw3fH
LvxYel544xVRtjMje76vHLVfmajDvjQCQtUrln2nq8lP+Fjm3YQoHwkx39nKZp/5GBcEiqLu9cE9
mxPVPdkhD7Nvpqs0UZ/cwpsfvTpZomCfsNFELxo2auXdXHaQ2uBte8tyL1tGZCeD1SUTwn5mI4Gz
WuJ4OxtL3oVsyoOdzu+xK2Q9zOv3mITskvNG4z7pwl2tmhb4RIr+lWfFJ3nw1XiFOKB6f2kpiGY1
ofkoW1jfJad2IEU7Dqh2XmNGjn5MxWWQUhXdRHGLNa84QF9/f9VDug8i6xiZIHcQyaBThzS3dT2M
cK5jUy+iuy8pBOTiVJYZj8t0SMVKVsiZ5Xk63sZQhEqhhjY1xoA5fVN+ic0q2EsNs6YoGZeFubp2
IpB5Mpgkk73prUrbeU4U78ySRYs2q/XZ7Yv6POLbbpRo6qRsl85GxBbMJ1m3lp2V46Nsoipr2Skn
AUCOllZjRHs5AtFGAy1ksXr5dcrM9V/0ETy7Ld5AEW/K13NbVDmcYD1SFw5iAasqbGtnWZEiPzhN
0LW3hhKmBzfH/5VqKlF5kEE5yShKyHeOnyfJDiSJuk/Ri89gQabRpo6ydh2ZGKnOJrXHxPJ/lJn1
apkqSFJrtFdKGQd3baCiRNY7ZLhcpT+5WQjQsCWfYQ/lshOUD3NyXvU2L16rCnqgnJSbO5vk6GTA
ympwRnuIR2oR8qB2XHeFimInEdlnsqtcZykKOC5Jg9+GakjJ+kWt3V1PEaaBtw6dAYqaGOsHFiBp
LcMzCDDzuegRxBQI0DEdf2v96pNw0Ek3v7MMYlXfcfk0Sa8/wWWekRmf4uOI3eHNrBRIpZnK8GgV
UbfUsjr/nGn6baEG2k8VlALETOurChtsAe8YoFyUppu5igvsKPruEHSDsYk7gJRj7YZLz9SHL41V
7nzHnp9xpHl1erdbFjVrL3LP1tks4vgG1V6k90RTHtrk0fUU/SQb1/FBqZhnXYyPNLITsnc2vHOj
q9kRNPV6bhL/3hTKelYBYEJLQ8xXRVOK51XUbwYMse9lyE8BmTVxFlLLEJ6j/9Bbid6Lv504ezP3
VPKL5ktK2nZTJ4BCs3r65GWz/h2vnZuSbPZbAbBl4QKhWRiUPXe106M9mNfPSeYbD4FSJU91gD+o
CDfYnx8Uvx+Wdh0Zr25o+ytyfRaPA7jO1JoqlipAkF8hFpBV0OqBO23u7qSxnZV+KsrBea2VXLvh
YgLFKfzuqgFz+ax1m3vuluYjGOhX2yo/4cH+6pnJ/KmwISTgN3LqfGAV0LK/V9h2ffJGJ8MnFpZ1
X4TNIs2MdjP3d5ke2id5d6XYi8aKWes72cycIMSwYDYXgxFa56KwrTPj82FDTbs6Jjpr2JumT7NV
0jTxQk/B4Mp/Ui1hKygAwbbyIyhJiC6qLlfvLGtQX6L5ToapYvroDzEJCs/G4QE6TBtvvmVH/VDp
PZxPhOnyB9OspoXDNmiXwryBNONCfBdjBCdiiaGKdRFQj5TYhoylDtsrJJ0Pwz104TugPdDHcn8p
zNR2zS8CnAWKWtHXOVYgMwVKcSo9SnWZSRlLZpiDheLnwddU4epFf1y/IZVZn+TEQKfe6OR5tG9q
tz6dyOhTjRJ1KYA0xg56PihbWYUyq8FbtKyrdrY1W49WuLEkz8YsSab5/fGSjytpFuY0HOVudrY7
c1XO8wTrMyvwB+QgX7FZTpaRERnra6wCIv1br+UUJH7EjGuHHCznOqJXdsgDBYb3cdfe65lVO9wb
PUmUqBg+uXrHFeTHmOAFJjCquI6jc+NXw21Smkuz1rqFkpn1BZCezaa5QGyR6oTApzu1i16f6JX3
Ltm89srB/4e5yG+CL7tWUUNu7l0KYs2VO64Q5ZLlAEx6I8urclznusp+wDNZtnBNSnCZax7jXLgo
lXmGWvPsjsuLFbKroiqSYPNVz5ZxlxeUfdJOwRGqyZy/2C6S+DJ2lPjcgsq/Mlr+uB8Lp4a2U/Rk
acY4eZFIpiabW8zbwSzKptcV/HrL1j1o6MteEE+NnmH8m7bTTtdqdLfb8q3Uc7xh8Dda2K5WnmRR
GYl5YwFWB6qgSOWhh29vvIGlruzlstlHDaUUKfXpGHq3yrGNWUqtTxnzhcinPLjiVWSb8a5xjMdp
qnxSNx56yqV93/mZx4YNss81XvV61W9k0FfHYpP4WjK/jHpx3+WVjxQzBgVGwP2x9LVbna3A2a3x
BMa2DdUF06SkECgWnBY/Okq2CKzObOsIsJRkhFwZJGVT3Yjr89Zyqnxnun20+JAgljlkGStc9xPV
rXh7zS1fx46tBaSQ5OUKbHd/P4TOe8LbZzl+X/NtXK63/2HsvJrjRoIt/YsQAW9e27INrSiJ0gtC
Gs3Ae49fvx+yNQRHe+/GviBQWVkgKXWjKjNPnuNwRLIOdtw55AQg97dKtKjqUv08JWX33NZq+dwM
7RcxlyS0d/RC3MXdBF2e2hrZp8YN+ievSA+28AzHIdzVxeTYS62V/Y634rG2o3andUSJkMQ6lnN6
yyAI+lwXMWcc3sdR5o2oJGcGXN4M24xX4UiH+b1G2QNmW/j8kqKK7ku12JbaSLuvWmbBo6c7ykPp
T59d4Dyn1QQRYvDoO06/44s67MRNZmXCGGYO3trw2QSyA9JkcRaXAVYj+THiC3IjIFPKhaDB2nR2
atFuyPC2rFnGxTLzwfj+S8pDcz56HQQ7dlK6l9JWnMucts7lWW5Xowz/J9sfLqZl63wpYfdaJ9z3
R6+2P57HCX28I6q/Rr3jb2AWNn9THd8yTqlqZjAieHvJKd1st3ST+IeRYd6mbkbp7pE11Ov34UKU
fFuzZqzWn0OqezpA4K1umn7UOMUMwZGGA/uFVyRdOWXd/QVajcwS50obChK1mtFM8+EubYvcuI8a
LQM7ybmwrsrgK61hd4o2W8D+yvQ10+OdQJ7mLPXvTV5BGxnWk+HdxRm5aBmOVZvsq94jmFnwUXmf
TSR6Yvua1KFzDtAz3geQo13k4qoQigdOlkCuz8RgB9CIiPF2e3NKU9L+cuuMU3WBzOD38tu022kH
fSyCHZuvSUvUv4GT03bJjkah+SBhkkx0evPS0Ht9FVOYBCbQX3u7LmoHDkDyoNkMnyOgKFfZFYOY
JAasadlWMZca1jrupF4l4zItKIghdvNA8LKTBHFYd9NR7Gu+WHxhn8y28ug/ni81MbeOyYFTrj+S
mdWIHqr6ENLuTYIjsbTTrHj/jHU1Pd1sjQOVXqiksOODQZDLZM0P4SK5G9clVAipXC1rTLZJ5rX7
YeFRuBl5uUGpsFz0rN2GpKAvMrotvDnqiJb2mvtDRkEEKMTI+mDb5qRH7hukdTd14Fr7zHaicB/1
9mhbO1OFkfi/wAIBE+Ts4OdBraGPokb3wSXXleKusLR/gDlPR2TJ/GPNS/sLLCTnoHPCnypELdtQ
r4YH1R+DB2Pqx62XVNFP6uJ3tP/nX4usiMnZeE+25oecgSCKQsbFezKUiArL4L2Kaerv2sJLXsXi
JNkDAIHpUaYAg3ebfsjUi0xaKlF1lqBiKLONZdcHhA7mvcxqDXI5FTyIW5mteEFdkboON7cHGycg
E6XvPM/jqOxHO2uudLkgYhSYT2VfjhdIW+A3Akd7Hd1Fx1jGfcXj6qVwyXZ4TJQE2AqquOpRxq5K
VGsVRmlAB0zuzoDpZ1OT2j9Nbmd9yeEm3yh8yAGyMIz77i4P1PFF4T/mM/9ZnGAx11E8PTpj8Uay
0PqSeI137mLQaDIZhll6LKvW2ssw6rpyF0RqcnJDqOSSOCZcVJNDgnrMXjApLdwgD/Bpg28BrxIs
LX1+OH2p226R4Ki6ixk16EXSL/+hC34ZEiVuAVLWl9Vuh0JTt8xWWZjsZ5DXnLP/XZv1Vnky1PHS
gwynehN10+/b3k0mCoVjeweM7CSjlk7l4nTz4ZR6uaWxjbkbD4EdNM++m8THtuwJ4JuAZOY6Bh1h
PPiesVWWyrmUz+WSGWl8Rmj9uJbVxd6llr8t+8DfzSQcHlswzeZA7LWNUC09ByZaB0mn+89ycXXf
2BdNae6id1uYkoLvm1q9ExeZaKvwHPczVfrFLY4L+67L2r/hrNoHnam+yEUJiKwR6s0AUbhztp0U
/zhStnuQWb+yvJOjJf1mXdGmgMvgP4DLuEq0l2GiCXcoun0c6PElirXPciZbW64/dFuLkffS1cni
5u4PP6uz3D14j2qjFh7pG90dq12tpPp2ZVUGgMdMpztvN6B1gdjpqTI999FZFC3qKCTOn81hay1D
scms64b/0CJYnFY7iTv6f2JvKw5stpQ31PEBJjONODUvH3KlSc9DrbaE4G3yYifQLo9lN/9Up3CX
F6P/t5dNnz0ttx6HfjK2ErjJwVAHWraLzR6WABVo6TpxCinPPk2Vd9UAnJCg8qw7sx3MB1TXvN3k
5v3nlILzZoS37S8NnjSAu3CewJ94pMre/OwUHQ3vLhtflS5CdrqmsdCMrQaxwnCGQ5FjVwxzoSBt
rZJ/TfiwbqkE+Cyg/Ie2bQuCZ6RCAMp8OOl+qeZnVzW6ratx9OrgYs7PSFix1w5U0NXxTQYhO9R1
aCJnU2WkcmCv1FtA5qjP5mXfElzkfrfN2hhA0mIcKzosd+p6Ww+Fc5GLGOmzuPOrSLkT0+1pcntb
eLsNSIjp0XxvQzRZbz48zMqQJ+3GsN7pSxYWArd+G7CT7SUVKza5izJkQ/Vx3LaSu72lbOv0Lz3W
4Yq2umHvjM30ze0CGHLD/C/2h2Bbpm76BPovufwPHqOTBls9GdOnpeny4uuzvdWrNn8YIVx4qutU
YVMzAtBTDOWijnAMaYnxokexeTOJfe79ja555Jvf7STdxw0dEt2deFRF8qAni1zaQkw/JveWOiQ3
gnqxyMVNZ3tTKbV2sPksejsIZI0jpZtyM+f56O3abPx+C3piSMLpiik5YZncSQFECf6Hsd1P/v52
IOkI4XZJ63+e2A5uWwuy9GW2u+0ymQez8dj9ClXEuHsIDzaayvkSqNGJr65x5nxUGzuJ03mnndTF
pilzoG3WrICOM28u47wG+7O4LCvkKZGRVcYtj/D+5DXs/++Tbj/CUOgi1fnRRZmha8+ur4PMgWkv
TB+MAeVD6Iua265Pj9NZrXrrS4i+ylHtO/3o9Wn0tXeSUze5sEPp1bPh2/pDlGRvt+RkP+gPsRF/
GOXsgxNVvTvDC3p6fCu4yGMzbPYqYp+bWrfpD0hKo7pO+eMN9zA61taPZo6VooOW8r64jZGfQoCq
e5+/YSIsS//tL4gJGp6KJ19/cA1zRj1ArhIfS7hshrl3hMr7VUxdV897yiM5/yRQr0aATuGsoAFX
fpHVJkOBXIgN3Qi4sN4xGlZrGxuxyS+wrnWaDq41UQqcUbg6tyjIHZM0Gg4SI4KM/57NLgB4/rCX
oPSesykFo3xDZhQ6YXYN9ED6ESrSnnc0Ai49fYDGtFnTH0AVPw/LSEyT8itwfeVFBrzkwSbNRXlr
f0jDxNyFdZYclYWXpdb6qzvHpO/hzfywQUCyaN3HaB7LPrBuHIEHj5w98Bb7Y6JtXmIoVQf2nZfC
TO3n0TWfQqeP3hihjudPpFJaL3qzC4sNOG/c68KE+zVDqi6K3iql0a5Rq1MnW9b0UUsbQxSodzJL
SZ+dkyf75eutjtY6g5ncO80bkrLKEeVl7dUy+m9A2bK/+Jp8HwCKvM60uN4hZDajuNH9yJcTmOan
xWZsib7lQNZRhUkczXwBBOa8dhOJ/uXUZvl0bSeR+03WwM9mnAdnbm6nNr0Kw6PReu7t1EZmDfrP
Ui9PvH4Djn8dvVaw//KhBmHQDZwLxoAUZrtgFbIoTx7g7/7SLyM/hfxRT1K4qZR8ORtVx8gswmeZ
TKGG3RRFXV9lmJAO3w7IrN7JgwxHGRb5MDrR8gL53RRUiLwOdY7bm2B00L56f7nSvKYeFJdq0voW
Naqwvkb874PIMp9Wu1O41Fgb615M8pZuesPZsccX9+Fc/cji3DiCOyjuOQYlCTEvWhujbn4VD3+Z
8EUDfiRQ3HGqcrZhn/7wCQ6OtwlxlEufEPYGsfMVqljYQ29PkMVBWPwInbQhJZwBZw4ymv11c8pP
lQ9YHbzrErT5Zv480CaJXO0SJ45m+lyD3OE4T0nd9ShKe5V7geUc3flm0Yi93QIYKPfKOLKiCwp4
7rh0IiG7+kw6UsxOxN7l9umldtX5EZ0Y7+hlWXZXNGn96jnTD+jusr9CY36rpxZ1Y1D3C3Dgg4PQ
1FTl+Oanaf4yeFmyzx0TQY3lIncTPZ289bQovKejMJ6y/kpzVYD6wC/qB2Si8/FNy5Vq7/rgRU2N
z0/hlMlO0VL9h0dnQFlq8S+U2UF4eqX2THIgOdmFChV7rpRkEpR/dK/znyIfZKHnBF8CmEw/ATlO
r1YL6bsa67AQE7UmyGE2UGby/hqs8Uwh8EFs0E6hNPt+cbrhGnUVcqTvJnFrPaXZeQWk3jJhQNND
M8XRNrsKkak8+SuNfvQoTfzSquVbNvrxJ0WjRhEgq3HSKH88oToBa5gLzrqy+3tUtspPdNyfvOWl
kSPwctJhENjJkLR7DbOjr19kWPU/4rifvuRwHNz73NKDxiKaDFA8QSznKF5QwX21jV57ChObA4Qz
f/Xjsqdoo3Qw5XBHxaG/3UH88HVQXeMgdkvY8VcXD9WhcqMUU3/JwiG5dBHah0FW3lVCWA17m7Wh
Q/w/45y0wi7qgR53g0mbf+9pG8F0hkY4XyxrQcMv8NB1KPBQcZbZKgsMzjnRZ+lvjxFGiDmuEdLS
VJ4MU3/yC3LvMimX8F8PGZmwsZ1sQ/3tEaZtd5eMMfCjYP7pJtVwcWyreVHC3nxQI+vYqWn7Iiag
APWhKu12t9qWRWVn7/rmq77IDfRm940UTvpEY7/9mjU5UvXIDqRKDoEogjhbpTWNryadc3s9HOmQ
DDXnGBdjc+CbWcAk04YHTYXv7ibhF9CugdbIYl0yEyCQcRJBaLmL6TOwkQI51jFqbiOEpV+g/5mP
KPoOexkWyyu5yqz2JEO7Au8Ai9v0cHN2p01INvyVrofoZeqUs+b3wdeaCOTK68vaeP58p1X9X76R
KGh60P/YTZ66UwrPP0rDY69EsGrJcGmHlOE4a8Zm1lWU4C5llb6sBy65g9Ac1ZPBmg9ygDNFq3Cd
iUgdUBunmJPWYX7oily7VNlunoPhh+374563SnsuYhhIvDT6Rw5rpgEFshoF7jNitdEFMbB4n/cc
1GsUR1yyDmqsfumsTHtQEHmlZuYZX21K8sfBzanbCWimTCCcmwb/KkMW2X3pHiK/oVVgiciUUDEe
YtiPZLQGaf6idlxYHJlutqWwFmsjXSNUEH3olE92YLGXC7hjSHYm4g235gDbU/Ktbgfhqat+lPDF
HUvkke4VtfZnVIG4JV/ebvu6T/ddYij3YtMLA9WYkrrfHRwDX38PF+/VR3GSvZ11wwXJzODgOkFP
u1qHIJJXkumUW5UUFjBsLv0y8z/Zho6KQ2pOL3/4lvIUMfrZtaxqF2g+euEITVAWmVSy61mcXG0d
5cJYPyNRTAekVaG41jvWNdaT/KnMh02VD9ODjFIxKYW+t60y2Imt9aYli9SzFXbkbYsmqC6jJGrX
sRiTYOZvktubU1QbW94uLTB41gQaLT8bkIW/nyHGKjlU2TQ+lp2jbMqiyT5UUHU9qa6UZM4Slksc
TiJtgIzd8Tay2SP6maMVeV03bzGvwy7o8l0AV9V2nbjt9yHES/+Cmz0zj/ZdpY5/AsqjBYi+Xm6g
8xvKXPDnSV3ygVgWgvU1c+pmfRjvUwJsp9g4gzVB1ZdE+48HVjm19gk4yDp1o70M14sDB4ni9P5F
hXHA2WRJbp3VMn6Zw6S+R5CIWFcdlwh3fPK09pc2Oe5p1ZFpFXQ/UgeuXXEDoz89JY3pIIvye+U8
2P3JBOblHbXCTb4FdkHCcI6KfRJwjHH88GueudoRCIF99AfH/KL46VmQixkHsC2gB4R47DF5mEaE
tYSQRE2SEwffea+EcXJ04769dMasbtvJGd/ChoMuTXnDZVD0/g2xBkspXtHkOJZ6NDx5I/2vS2tt
opBZzQdww9KPO3va01Dkxcuiy8VWnc68DyF9/aJ47U8IydojrAf1UcQFrqbdDd/txahXTX0UYYFv
YsxGpHcqn/5abbDaezqiFTrlwDpAjdRw+AXgE45t/dlu1cMN9AAZ/HFQI+M2rPLi4nR1/In+m1sN
ISPqgXPLPEvFILYr/9l5WMsLY2P2Z44YMbhpduEtnQfouRZuvRf/xjBHNOlFyiqiAoSYhX2eSfiu
BVK5W+NBKaTKsFpSPCGcpoIRW3+kzkduB7hIBdVM5UMmFnyYvwDFxESaX3u0gnC3LhKImTyoR1lh
pwvQNXGJiapwaJIvSGsHL7R83PbucJ4OMXjBR9m268rojk4QeNvbnr5s9vH/4iEngWos0iuHhusN
bpyjz11601M36enLlGTPYrapIB1bROoOQwHnxdK9vhMCj2kh2qbVxeiQxuljQCVimRdiE6VB60Js
GZt37mrqfRKMX4KlWdP1o2ifV5l+UoFuvnX9/dzR6lkrYXdXwkV8kGFh9dcqyaNXfULMzMssupiX
1R1oYHpe1Pqh4xT1sjy1DL/ldZshic4r+lAqdXnXBg7nS7r9jqLX2Dm9Crkp9FQyNMeifNZbNHpK
h95tYEYvLiIeD6Lm2FrtZZBmEvhCDSRd0DCxPXc8FTFBoqWz9ab6lO6rZQg/x3TRu7jeyKxWqfFL
SXAmk3KpY2h1iNwfZcQHATwtxFn6bGjXrk2nS+r4xoNblaTcworuqyL+R0yWPoNGsGXCyr6hfhqe
JnR90HdQXoMgKqrP9HFXW/9YduX0HfB1dRw6szsaidF9948Bu+h3alnVcVahuxMrCa2g/3uG2Nou
Ha85FG3kPNPNCxmsXwdPcVqUd1ZUACtU+efviDWuMDtxhB+T4NA0Kv2Cy0RvN8NV7gAc0HMg49tt
Zdfn1NHjk60PAUzzy+p1DawWRrYoFAxh7DyrnfFLEDVO4ucb1w0gJXPr/MJ7NtgLBsdyD4Y7FD8A
T2v72DKKcwOA9Nxb8GzDGw6d7wIghwJ200ZV/XNs9ZFGpdR/nMzRPPlIfxzpmjE+iW/ZPfgdGpK+
aqFmkGTuVctsJDqzYYt0x3i14K24GsvFnuF2PjSu326A9gHNaa2weUg91N+0kONNb/VjD4cFjWmq
h2adMqf6lTO7DeWCAhLAaS4c8BHqkgmjnJqLtVz82jhH5CePkU/2a+v6dXwplFlzkTvj1vLDFi7M
Oqnvmh6GVnRUL+SoIbeRW8tLOzavuW5PlEI/ZO8Nzekuk6Zvbmn8ZNFJDLWSjL7cvk+vGonU5Akj
ZZzSs5gFMxRknhneAYd4ywyrQsjk3wtRbjNuZDx5lG3TnoqN1X90Qdy5vq2o2inbujFnyw/L1mfR
g5UdMuoInZPC3xYDCIYEDiC4USFIaibFSUA2nWSWUy/L78RRjP4CH75BdBZvVXXzk7FkqmVWLsPQ
5Xc19DEbmdBD61QD9D5Pqto/DMvFDYyYjHrp7VMIPB7WCbnzw+KcNESrMhmGCpKGi1urKvbFUuBg
WEZiF38Zdhp71BxAQiVDmXCrkK9lSJtfDeLtkR7/L+hLwLTX1OGjXMSeWzRHl+gHgZX774SqFndW
UiJzvEyIs9wZcZk9WPlDjmabeZsUuzPld/R7Ik6YGnd/5HElhEg79S2lInEnI7msMUcXTG/I4LnH
sSSD8Gp6Uba9ZVLQh312GyfZBbMVPShJGVwT1y/3pMTmN77mZ7fxo19aR8gEWLR4pYiKsGHcxIgC
TPpz5436RlwgASULo80/5GkkYuttO/vFsQgcbQf7kvJZm2OUx5su/lWF1pbWaCo0LTAq9G6NH2YG
CL6yDeUTnBPIDhT1REJENU7K6LE1lkb2mKrFvMAXT0HIeS/ONfciLSHtJFDB6OOwc2tgKEusJs60
8X0czrU2bqrU6s9QY2nbwKJPDNm4rXSrADwkvrG68NX2g+gYAIM583qIznpAdXEaM8pBXXexbARq
jeUid67WZ5d0JsjPk+Gh6vrfdpmsOyM91Cq1Cxmus7I+0OANaKhFH9bZ9SnvP7Am3Ow4l3+ybSRm
GqftTmhgBN/qGhaLZPiasY1f/K6xt2K2eFdwhvDqezqCrVfgJkdroYDxRhRpAIKD6lpWu2n0qrRq
+NJUcF2YDvqpzuJmFZAluFP4KPkQSW6smZH/D5u45PqsnJzShtGYVMotTzJ0z+Eca1TSaCOxGj7Q
xXimosOZ2445M3IGSA9/JJP1wt0maafdr/Y8hWRvqU7KCT6wlAPFu+o8J3FX7dykdu6K0L3vkxSQ
Of2o9EXVS19U3sGnaKXleLh56pYNh90IBQZsmdNTZbfPJHPai7R2ySXP82Svo927W3u+qCFnVxPR
Dll0a/QqWGouS8W2LtUQd9jFCe8A4rPfy2R29Vt+aquWdyWUMxfpqSv9EGraOCnvZVi/D6XxKPGS
37My/DC79AyLms66VpzVzC7upUtpdU60stvP6sRft2gDuxyJlT7ce4sAsLX7MAiP6DYhDO7GlOhI
PBC+J6Z2WS9zE+ofh/wWIATefbKClBHy73/NMqHOfbTLm8qhIVClRvEc6qN/Nulg3sEDMn2Pg+Fe
7SCabuK6Pkqo+kfkKsFvuCCZZFYudpOl+7b1YF17n+glVF7H4iiL29qAIga0LUSVkA7Ui84asnX+
HUHEs4zELqJrMlw9eqN9nkYwD5t1QvyUWffvemt8/iDYJi7VhGBrmDonskGvgla3F9w62x1fjCZp
ScQxJGOL/KxTvcpILlAzUhqZEcqWVW3RhvfLM1YPeQa8IL+fIR7LM9afsj5j/SnLM2hOcS5Taf6t
5lrw6qXuZxsQxD2qcOFrVNFgP/VzdZDJCKzsBZkQdJGWWbEpIDULahsvYvKIcrdzGs2nfvGoYb8j
YwYsV2arsGieqkX08H05vSHHxqI9cOnSTqu9b+XhP9BEUHdCwvyLGmsmRepWfSiUqSTs8iZARuX8
yJeRSqyXaV/jef7mkTI8m1CBVD+bgCbDlGq34Xx1C5P0lutP3yuDKv48Jaisw3nazjFsYvMAVQ92
R/Gxp015UaEF4SMNZ4Bm+PlBMGFpTN+noWko5wrGjDzYf8Yy79qDtxVsmZkHL6HpxDvQLKO18ats
PE9l8Gz6BV+cPup5xZX+E3+D+nlwUiLl2ja2aVNHP23P4r3f218VpFSP6dAVd1lshV+IZO/FoQXc
vyUSRn4MyR2Ee4KT09Kh4vLfdN+FCJRBjuXsU9erv7jx/HWYWudXZ9in2Cyab47STTt/cdXsbL5M
nf/BVbhC/+vKlhmdO3IfBR/Kq1u05V71S+1toAki0dr4l+sYAV3HXf4K+dxwdP05OtFlZD6D0IEJ
aXEpE3eThs74I5+tlOPPED5wEAzJFb01Zp5vqeMA1rP64rvShN4Fsu7xJVPd8j6slEeLnf9FTApy
DLvSsaPDvwvyPRA89VFmQS5CLVMAPy96NSeCGy1lQ/XVuJNp07Bz4o8ft6WKp4Ugq5CpkcmghVOl
oUZ9gGU/uutmPQNVoMWPTd3zTkjSXr22DQzaiw3xh968TaseOpCVlyNj3EQK70I+wqHRm8ceUtHf
PlGmqpz2Kj5S60L5MUoPNYeC0E4IMd3VVVXahckwnewpgbZ80IjLl+xS0prlrsrtYa/4C+owVzmv
usDL/SrIH/0SAcHYK9onGJ9Cvi5eh+ITw4lupidIcvQjrK6Ar2X4PpGgda3QS4OS5+K22AM1gpc2
o/Mkdl0aElU+QNfcsc7ypJtf34BubHIXcH3feemhmlz/rKmzf+5ghaILfhnDm34/pHXD6eTdFhnV
b0fxFr8P0xWVQ2UvU+ul8A3V2npNki9foJSenIiTfZk4KsrXuuWe7UDvk2tIJ5nPh/zIyx7peVIY
JCLY6LeTHgPQVQznXu4izfZhYZo/rfbUHOg7D3lj3LeoFG+yNBuPdpIb8y5ejJo23ZbI6MPEoLjh
xvL84Sgz8sShIxKyC+rYJM9iiFG2WTF26L+H4/3NkubGcBsD8cid7n5a5lLxljm59EAYmZN1q9Wd
u5J40du3bgrhqWJRZEUq/qVVqgBioINR0JEEcA76YD9QIrqUl7Gi9p/KerQXeRn1RYVh6FKMzo8m
hPhjS6AxgRtt2mM87CSTI/kb9ELdo4Eq00aSPqXoqcEI8ji1XXsRl3bJ/Vhd6x6zPFQ/0LnKUxbf
tkx/+9LEfuFv8e7HNmlQALOTs/wyujVoD1RyTnHjqy9iGiw6zth1TLoL+XUHOFJeTCSpErtEinMx
BQ6AEhdI62ZdRRn2r8b8lbczBRw99Z/rJnzz2kn9RnLD31mDDYvZ1BVvWfy56APtW99ovFMbmpMQ
ndS+keSAbDGtXvOxnK9aZLRbWe0bBXUSeuUe8rR7HF3YGIbNDS1HrpYPZuC4Z0JoZaMtvS20Uf4e
is7iOpTZ1VlEGZ0IDcS0nmnGLGfjmKWtSmm6A/FN79gPxWz27IT+30o8QW4+529lEEAaMqRU35Le
Oo2wpGyLGaDETKxy7kervo8S+oyD3nJe7bRoNonuxb+gDNg4ZmH+E8fakzMo1bdc87RthcwVDVWO
enQ8uPEdq6Ef3wm6MzufcgpSs/3zLgGvd+7rQDn9v/04LhWHAZop1Lq1+hkWZLr7fo4C6mz9dBmE
ZTnec943OPEHjWVAXgVTMZiv863odbs2rXvtkDz+gGey3ruftMS/lsuKNaC94aGWiZQd5+Cl3vK/
5ZfhZ/oWD6EeWP+kIYKqVLh/WHATb3urq17aIrIPamg1F5pl82teKdlBI7f1afZda6OaZJiW5Q7Y
5z0Vp/yg2jR9/EJV/cVGj6KYPetk5/5EQx/DFILLTUoh4IHTXQ2t9oIvXqpk60Ubuk9B6wC+X+xl
avqHzDPdrROA8rCA8t0O5etQjvsyrJIwuhfagXX4YZYi9L2c/mW2L9R/fvfCNo5CvdvJPH+fu6Z3
dlLaWO7kNl3GwzTCQSG3fha7v70CeHPOSUmwFBvz84AYSU7TNrbBCv0zoA37UAzDJ2eYIW9YLuaY
cMiXW9V0fxvXabENivFNL1sdIY9/l7V2RJe+GSC2WHMqOcMDgm6pN7eXMWntx0pJaQEfreyvyCFI
UCvzwXP0n8BwtUfXVKCAdGk6s2lOtAGzYhwGQrcgsd1DPZb6o9jkYs3Bg2sTk1tVyfemHhX9wbaf
xat9d4WJmMZhc/6+rpbJ1nIoL1b2S9HVJEj/hX0lLRoqedJeb3AzGS4eGbLObQH5DX1aIECXi0Sb
t8DTT3MKaX18ENvqkpdUxjbrGGpo+r3o5NmLYwUJNiXiyYMSzAcX6aaFedZVOg3dvMj2Q+LX0Mon
8X5VqwY74j3283zOy1y5wCtEQ06MYt+dqQUmbZa8fv/OUHAaBMMd+mVZbYYFvi2XD+MPtzLlFHpx
HhfapxHYjjcMu8L045+LjkSvAE2xXPCUSB9UdKUmzQlB5Pw4arr2avb9L/FwHDqCIIt/y0Gk7POy
0Ml85t2Do2nKVtM56iuWAjDNSfMtPW7lleb2+qudLApPdGgZg3aOM/4lZPh/e0W0EbxBlfrbK1qo
ZMWLulx1BXMszxKzP1jaGbWREEJ9Hr16Vd1TShvbKYmG+EUBYIXUgRb+dHMAODbVdc6o0XyGQaTd
90lr/ag/q0ES/TSMBHpg3XDP5ryrI6J92m9pi3Pijn69pfNOLpHS0pidKt5+tZFjo0Nv8RYbFL3g
EsUx7lN/7xeJcxwL//P/ym2e9ypQb5/+w5XXXO4gcg3ubwzpUQVnjPjEC6qoG4L6YkCbDrlTagzA
hMhPhwdnyU8DMyc/bUqWWgyhpLGjEhw7QpPODgFaOO4lY50syevbAkfXaKmNdR0YdZXrV0gEj0rf
qXdarU9Aapd0OQRR5Mg7UGdwJdVwNNaWfUd3GeebcXpjI4pPM+yS+0CFoNCrErTC2jx9gA92fBgb
jxyF0R/DAfp74QwRSpDVtnKVtJb/209cxHn1E5s4i20iSCD7t4DFVp/1+euz4gEZwzJrdYqJ8BdJ
Y5j0kM2JFu/anBZtGcrErXms0lX1Pvq5upqVn21GK8gO3US4S9tXbF9chDg2vmK1exuI8EVscicX
Fb2s5iC3RqTx9VvdAz0v6o1MaV6Ydgul2t8cU6pDuFTO5ZJIpVxuIaFj+bRwuoH4fGXTqNB8xfGD
T934+KzL5U6WyN37utsSgoDfP8bJxr+Kka2DKJDPr3yUIcVyzgv+QD7iYrrNOjfU7fLBp4PCOWc0
Pt0+97d5vlgNWXj0ahyjbS59TwLg4+1oG89l5OVHHc6gi/gYYVboV7nVQjs7B2M0c9iYnNrjXyXM
mk3d6+F1iFrYdd7vXM7BCq10pz/ssaxY/da1scfnthqWVOL7U1Y/JSDnCB3Lf8gq8hkqkIW8Qk2b
LjrEiuMd9EZ5Kd4JLT5wXcAXhTuB4LjtZYcM+Ubs/uzQ6RCIupD7vvXmSINOIsDLTkMvYwDwuhej
ixzF/jd7O63r5bZRaDNogz6/k0IlbIXWMTTQJpHhUEzpPYnIn9ac9a9B6cevxIQyJRel0r56w2ze
y0ieFfnKq+pqxr7rY+WrXRXbGKT5d7qm48M4Weh3gsdEiEI/0mxqbaIl6AzjGUxvTDTKS0t9EFu/
hKQKSIgdisjDPpJodF6i0YxoNIGwF5XyJdgtO60DPIu3rJveH+2xgyNJYJ30UTMf5cIfYG/KvueD
stgcrTIf5zawHj3f3JteBQfBu28KzcalNcfLapI7IyUF5vQdks+LLxCZEuEsq9/RhQdEEsSXvoUH
btrByTPey6WNA+ual1pPRKxHG6GDp0rd3xkAk8kIIEvXZ1q2i+1xOskwNr2vY5cFT5ETN1+U4hwu
6nS1m3Ug75wq+m67EbnGDG7mKaGY2xs9mHav46Rmtg77LZepjv8ZotQ4y0js5eRtk9wlilsWwQbo
PJBx2DeW1aInptO9EmoFtGbLcllAzXg8RDq0i7LCbXuKlkloEfqnfVid6hx+sA16z4ilL5fb2KCf
3FLoIAdSmac7mbndJnNYcMKuzINVhb8ShCUJUhZbhNPBLHOdXQtuCUAAS/ZV2F4D3ap2TQx52mpb
1Q6EH1ZcqsVltjM+Y+74EpI9O8cuXahC6Q0u8f9Qdl5LcivLen6VHftaCMEbhY4u2vd4xxmSNwha
eO/x9PqQmMXm4tlaEboBUVlVYM8MGqjK/M0HcCrpc1DM4U2GiSFSjuhz/4qnDjJb/yGOylZ4E7bJ
XTkGqKo5kHU7V9+LGOxFILaRyqq0Tc/XcFPjvaeAgA+Ol5Ey22cRvoM84JILUtlLCyfTAzept1sz
53vDTDC2otED24CKRWp+lZjo9PQi8lP7YHvNSb+x60rfxeVkXmEj8K0IvPJLaJXrSfzXya+u5QQv
sOqLRHQr/2w5n0t/uG0XhGJa1+3D0hI0Y/631q++DHrm1uf3dF6BCkY+/lRQx8eHdFH2KmLUaKfY
/ChYhsi18djMT6K2GOtILgKt6eqFQe6ngPV/iSv+FZYxMloGkO6X0eMwkD/97xeQkc0IPsEp8p91
MrNyNaEgumaZntS+xIVDm6ZrOTONgN51DG4TqbKVcJMn5qkYFOgqDNeZTKYkxW0Vu733C/42UQZd
DperSwyCHWKk2cfJb+urCDXQnRTT2kgHZFghod3h0fisq+WtxMMxU8AIJSG3CDU303BuGh8hfHb/
/V1tj9Txl3gS9PXOmKv2CqFk5eN3CRohn5gi9xFl+BjiIgtb1tJYWVjsQxZQy1uhf5BwPkEJSaA/
rz+vfND1B5PT9ddy+UHWX42GcP/WMfiBZFCPMtNeq5p8kw3R0G7mwaxvjLhxtYPhVR+UqVaPbhg1
N2nJ7sRGOZ91/gEVFOsZd2S0zg3P2YCesc64dJvPUw1BPXfsciu9bQTBoSv3JPRtr94iSIUA+M2E
wPiNZvnm1vcba1sbKqrBvzouzTQP5maDs8p8cgLtKsDP2N6W+RRc/9Opi2g+aOYhLjbg/OerudtL
yF7iciaXkLNKR/gUjU6kgWY0ud/5L010AEGn3EilUSqQkdHbZ7TEP5vmwBZLOnrDRXYyKI39GiyS
+MEsWwxtQeNWOxR6N3m8yzN8mmakMMxNiHDzfTyPX/nRg3Mzpul9tRwsvkr3mlqjp2AtlvNL02kt
sNoFPib7BDAfhQqHGvAUG7gCm/63PyZTVrDB5KD3mADg30ivXKYava18AgmRsjmjZ6HeGJ4eXhuF
vdhYaA/9WGj+xvXNXaf44V0rzTSf022ZlOmxyHz1wUQE8QEJKQssIzu/fpknk9Pc9e+Q03kPydyy
bL+kzlBeyTA5uOQ/9vBItN0lRj11/RSgZBbOlPc6NjVavZ6RH+OlalOjm5CWnyWK4cqvqGHrxedE
RddXol0ZLWNnvVcesTKvN02BwEszDvrnsq9vWycAy1Ag3I+bbPajj0AhgEL1X/NOL3dx7Cr3kd17
eN119VVYq86No9fgLnAeeJYrmQ0ryrRPqyYCMQuSOlxKJgk2NQdTcdMXtjfpYg1jfW+LeZt3s/Vl
UFgpeFk83jeL6G4U91/bkY1ibesoopo2KD4jKh/TokP8KELhaikI4rqCtNsyQpq/RkhLJg2Joe6a
PHpoMEVZHw2l4r+a7Zw98vUbHqMkXB8Neos3Qh2p1kE2ymNpv5pZlT9GwEP/GIVylYX7Ee4LWZyy
Glue5WEWPGlJ3qDVQktCxvJYp3jy1PV+/Vs861HAagbMBobFVHCaAnvYDXY33qIvPN56GRqueWST
8ERxco/L0BhisOc8doFRrPuTywbktw1JnFm4JslmZD3NksWshbL2xsM5fjPBfX+oXfJ2KgS6vciI
mklPBpl37aIzatZdgkhCOB9xUB33uaFZp2HR6o7HL9o4Gm+ROxtXdq8VAKDwkwtt3iFu0pYUEDXn
MTIB+Cx+cm1igRIYlBfDBl9hkCd6TPRFycclBahlgf+o8iOvuqcpCkX+/B3RhfeRsZe+j0RZCPiq
SdZRMCc4VLit+r2ZdzrphtuV97BSHLTXwW7yW7zUYEYIE2LlP2ivoR/luKDgkIfo3q1gClTzc1w4
1b3LXsLflG7Fe4L11nGFKChdYIG3WvJ2q1ZtHCtH5D5BYXh2eiPsJfD4uFORvHiKzFQ7Z/YwH2CU
ZW8ka27s0mLPKU5dqBqQFyyKtwxC8Q2EDvWJG6G46QvnLRBCPGYs1hZ5hOYovbalzk/f5VQOJGwr
EFSJs+2bhNJFolZvpGlgQtbKTWwCuNgkw5xvce2Z956SFHe91znbQe0XYQ1qvTmJnAfYjuGdZpjR
VtZ+STu/d+hUO+4G1s5bszYjTGEXPdmiQn0/97VnKjXlBhlq53s7kPQv0varAoNu20cZFcggNM+F
NhfHiLXeDlbmvNPyYbg21bHcyePFTKpHPTCcZ4m37G9I+lBw/hUHY3mLslj9zTXT/K0seiU/tw5F
Kkdt81vA0ginLXJ+ZOLy27EGByZlg37aWAjH3AEU8a8VlreC4/oT7rV0Bi6s84UIc0F6RYNXXqEo
kaFwtR8WbpXaUJI1cq/ECDWPT2OZ2qfGaOAFIz2Hhgy1nufaL5H3GkbtznFt+7Y0KI0qLeRfjBiP
Vld0b9hZ9McaDaTl3mleHQNIazHnD+AOhk0/pcUObrsJVN3W3rTqWzOraNV5jXXKgnGiikfTQFOJ
hLH7WCwiUrXfVxttjACDL7ObCGEiCyrMO2k3goQCRaU7rVlW1crf2yvpl8f3e/u38bqhdic9G4zt
2JYTgpAxWAwg6bteR3vO6YrgkDi1fZgw3Hw1Yo0yBG/is/SSY0hQbs+tW+l1YvNk9En5lA2OjdD2
SQZBunIetKq6l5ZhRxOY6pCq33L9rK/JsaZo7+bwIjrL6bBt8LJn9RsA1f65Xw5mjryljk7VUZp9
7c4gs4vP0pIpbhO9OaYa4KLGeCBM/TFGZnEXFZ5xwv2LKuhSh6uMAvpEElZbqddJTOpwg2cDWUAj
/hJXlFA7LCnQ1ZZRxkpvngC8XcZKKE99MLfVxOaf3/kW5PyHKh8njFnBM+AxHK9NO8ITisrBCCI/
9++ssnmVEgQVSv/OVcpXKVe4oedJn1QrrGWkw0hBH/2HectVZKRfQFy1qI8dIjU7yvJRFo2+gmK9
Y4fxjSwzQz8Mjl4+jjvpZVWaPszG26BjKbwIKcuhRNb61teG4yXhZ6PHJ6E134cXhIeVeX/0aw8F
m6RIT6levPkLMy0NzeHUt2MMChLemhUCIW9CrSbzSROC7N5sov4lN6P+wcJSooo+sfjxf7jDjwTo
xvdMwW0pnK3yGTs84xCBY79mA4TSW2AtzhVp8+rb5TcvnuadG9jNFlnwAvgq7q2xrtlHR0RnwI//
rS396dLfpTpf4Qq6yF/017nui40Q8qqwa57wUOHpU063EqqVAnnFWH8WAp8cgqXyShoSXdiF57ce
/j8nlSHFxlHYuGp47xUzHyeLnX3cdO7ZFb0DvXPb3TtDtwfEfXBij91d0VYAVyblgwWHWvK/tmub
Z1R1pl0zsWbBjCGaX+sQdGBKYmgn8iciT7cK7/XTjhotbsu2YR1h0j/bZuHcRotAl5zBm3Ju24qH
f1i20/6PDhkyUGfBv8nZSSvPcKlLR0RC0sm09yHybHshUIi/sGceEBxpQPjAt9BK7dRQLrzSMEyb
NheI2Jj7Zy8ooysBfc3SK6cCJSMNALh//FvveoWlR+bJpQYnVvcmtq+s9h1eUqoClt+p+ky/Mfpv
Iy93ROTJfLKyYDFvyOmSKG21AilANhkNoE1t0wTQw7N+0nfrzSTt0TP0XQGAWz1e+tebaUj6u1Xw
Ihs9uCcaQh5B3yrX8ayphy4xgycV71G4uEbzaTDcp1hUo/n9JYWl/vSd/pOKNPHHNMzhd9dR8Jhi
n3ccB2c4jZb+bR6751aQVI3dYC5Cc/0eWrFuXXf68ByVynZu9VVHYMWDjvy+NvwtebbKPstV4ugO
59p1w7XG0gTLFlY7NQLjBuDLoHkZxlF963Y8P403inU6nhl5B6TEM94wwVUPkdEYB+mtXWy2zNAC
NmJ1YLTNEk2FzotQjjOxG1jspk1tCq/tFudY+etLrK/jeGPYwOSlaajO+xBpykGucgRKPJy0WU3U
Yx3an2dvLN5Rr/wkGvmvZFsl2birUoSs0Khug6OQwOVw6bnE5GwQiricah0GCYgdQ2OKtCt9cM5x
CBfLcY0fuqLeJJUdfM8TIDAwOEGaJV/7VNE/21WOxkCfJ5/qACr83IIa0xqgRjDG4tfAR8pvJLH9
MpS6t7W7FKqmznIjTdlRzSGPxawc7zTPyu4ogFF+rQPzS9q7xzRb0HwQ8aOuVr/0HutyPWvsJ4BL
46HiA18XE894u6YkLJZnrdIlZ0UfT6JHJiE5ZIt70MUUbR27mAnJuME0snOfJifRNJNQpUyv4eD2
UGe6/nmCKtsl2E57i7UjhKdk74c+KIGlCaM8vk/D/sqnjIDwFqhpSskKudPM7p/R86vPvrYUlZcr
lWRB2Ccai8sHkFftF9D1AnkNKkevNjEYvIPp5p8usFc5+21cwn3VIr4xv5IxMZYdnhc6gEiV8FG2
dEmPXB58NW6HZUcoMR3hSt2dw0cJcaMiMZjx6pPOCUH1Gwi2r0iq5i+Rk8+kneDN9xHvK1fHzXZi
zSJ8qBxnli0YiepseGr2EoF/PY6zke0UdVAOemUX20IJvALeV6TdILF78OcguFpjflo/5/1g3Dub
0jALhH8yCwsNm3LgsoazDe1nXhUD6EZjfhgs64eEqZZ5PKUd/WzkRfjSV9XxDxtiK9Jg2gQzHN6l
bi0H5HD6uzFMsMW13kMSz8pAP3S1kW754/dA1BaLGoec0Y3IgK3uWq5a4zBDmm0rKmGBFfEUt/N8
0yHuQP0cZn1Z1Lfd7AQPPAXDh3o5mEXkbU0LcIF0SEx6I7D16oLuWMbLJexA5QFhgOP/4xpJoX4d
C087y0TpNPThA5J8xknrYeIULg5+UpdZD5mFLMYioSGHxG4cgCXO+RKSs0vtR5qDpf+s/Scow/lp
3eFpYTIf82B0NyvCXBun6CE3dzZGY80ejRgEIJfRvdMc3y07DTYw4K5z63loAvs5Cj+2jT88SSTN
hxF0RTOcpC8op/xKKV0S4QEIy3UPBfZ5PlwgH3k0cftf2gL1+A0c0jb5K0Wn4HgZoo/YLWN9k57F
EA8dSAso+jNitujVBEWAJV+o3khf7jvjbirn5ii9kYtqfRROyO0CHH9RLLW6myJtnVpPWr3JmgUL
PQbmFh2JnOLN4slik9M4Z27yI0QXo9mTygGQHyu36+8Q48x9OqNtWheaTf0ZoE4K5vGhDMr6Loa1
foHzSFzlJ4GDxlgPVZDfxpIJ+W2sv5jjXsZO5fgTiDfwYySmjOIOLvZ4VCalYHlISlfzs29NMFYP
tRl3T+Ao7yUc1fH7KME96HP5+yhDv5dwSJXCR/RuF1aNgazP6F3pPh6kLG8N8BNlsyXjXX4OGvMm
SzDua/thZ+hK/C0s3JkvRxS+ZEnn7vEiLLb1hLokarbtk41q4znsvGaxmmie5DDycmXV0atHOCN4
rcYuxEiUrx/iBc3e2ba51tvsmI14bM7zSYpuUj+TGlwHcHVEv+sSnk0/wB+5f5NBl3gROelew7xq
d+nosdr+q6hZNT6EuLJwdz6oii0KSBggDngsrGdaNN3hEPuUWsjlXuLSqbMPufa5zUNzcWCQmBxi
F85o5+g/2dt297kDUrG0YXWRZ3ob1X6+Jj2TbPHgKN+qEV1QW4kw27Cb4g2GnLtxUjO7kd5gNg+e
NsWPXYomp7VLCz/ZS4pmHsLvVlj5Z+F/CKdkhn15sBzP2q53pBso9i28jXWCDElHnJcVZIsxO8ZM
Krd951bOIqVwb4dAQ78pnt3baTkj8eD+3hubr+Sbgi0m9eZHlEh24nfjs1bdBfXo3oxapd+7Ppl7
oZuPCsaAtZZ8GFzcMPymtQ4BEO2t3bfOGRyduQ2Uxj/6AS9IXgvtzYCVsrxb5Z0ZRfMHlOjyW2kZ
i/+yNsIrlPersbgz8wmkTw4uhlfAs8TVZEhIv9dWeOzzznhsl4PtejkG2ap9DmbeoNsmM28a4L63
a9NTzpQB/QcZaxW8PHxrOMj0Amjn41yGwbWljV/fh0eLnzVpy63WtWwPyElNe61GNtqflquniq9u
5RPIbLvq3yZDx4BiKVFmJMi2TlsG+0t1UmqSl+ZliOskJD6lB6gNlQCpd7pao+2mudKXJFtvVG9h
OjyyRiAjXU9XmGiXP2et/dKWIxpIlekjy5+YiICVC1YBP87IrjLKrxBK8twon6D4Vtuyc0BJecWN
Ng81ToOkeW0WVdZxnpw/K9rTUES7JOAhKN+pywHuygvbxOpKQvJNdQJ+m4b/XSIUeBAxDGpM/fTZ
KzYSrB1lN3g+YljGCOsqn33v1Kf1rbHoICLnWvWb9XTtNjCl7LkfUAVZhsMgp0oXo5gdlE54b8xh
vVGUUj8aCDjeD+j0mZt5QtEqNhTc45bgOnA5M6j+Xil6/vjbYDltLIQe56S9vYx1XMU6Na7zQSBN
AmGKs8DdDtSct7lAnhD4iq+lWw4rrEkQTpc5v8GiLsPXoFxThmcN8t38YF9wEP5uyz4+IuuLgu/4
XV12+TEal4g0kWu4G7EPkY51XPLXOLeao5Ohjt+HX/LALTfLrUbh/FaJjO8mkMajdMaiLSynU6Sn
N22rbi5j/5jvhFheWWWOW9ivC09xeNbQ2btpnF65x8FEnlEXfloXVuOmtPzydOloWF0cS3ALG4l1
jjffV8mt3OsFbBLsvKYnnwqtdWXUCk2te6pxby6OdphrN//+1//8P//72/i/gh/FQ5Hyws//lXfZ
Q4F4ffNf/7atf/+rXMPn7//1b0v3XLYzjqXrqGm5pqmr9H/78oRCDqO1/wEoeiyiIE+vwHZneytK
oNC5fMmX3Khk0CVzbsDQJV2tP484vTR6Or7ovL3PuIa5e2zW5y9yoFzp7klRaOc4r6cXz6qR11ko
rZqWovBfTneaDz68Hkakcc1Y/YL66dM4dvpJT2YbPtsAreEK/TzzCkG769Ihr4d9+eIqgE/4Bmt6
/2DnqqJj9ZcHN6hDHihpU0bCHXfN0AWjj11ABQNcy6MerMTSjFLkllScIpzCirekImIcKzgkE/ro
wMrSI3CHZI1FU3RrK9z/MqKoZvtuxPn4MgkEaXaSC6UpzvP//Ndw9b//NQxV9ZBmJ1tjuZah8ff4
+18jTQzSLuAurtIEnM9kBfVD6tY1BUOt2eG2W+4lJgf8I7TbsonXEDpysLY64Ne62cQ7Kq7ou6TV
cA+fpl8PGHLkYEUL3rsAqxF3ScMBlHKnHadoaKJ921Tf0e3dvct8lG7j3intGGxDlewyoljQGy9t
Cg1UsOagua+XM+nQK/IDEnNzByBC1+KtJ8F1dmm1OooBx9QyfKjIbBjXLWaOYsZcvG84lZZ3faoZ
7xtO5AJjUEf1lQyVSZPZsOkMO+NKXoFwKprz5ZJrjEumtWc/SEsu2RVjfJAmen7xPYpF655VriuX
BCttrP+NXNLTFR+NNza9Ol+g0z//qQ3V+ONvrXmOw1eONLFhgRxX//jmKYprYDaWh6eoVLWrMXXJ
2ze4Q+gpGsA4GLi7NpzA8/gF6TppT11qw4151qfYuuvMEsO8Bv/cLZJW9X5te5HS3HgIuzlR99eY
uuGvMMbo5Rp56dyFoL9PtZYNZNIT72Xyks/Y5M3fjDl7wUTJ+zAhUnYwlK4/z1VgP/Ks5xnmduq3
oG3hBoTNJz+kUjiTkbzGSsdH+KHBuHMe5m/IzbXDFH2zfdvbZnWX3+n+iNM49zsUG6uGUgjJz+R/
S4LG3njWoDzMSZ4iSo+0h+mlz0ijBlcGZLh7Oag16YYwTxrESWcXDi30LYlJ76hH3aHrjGBb9327
2B4yLyzIRuBrd7vG8nFhXva6fg6Gsd8lQxLx9k/RuPb1ljwUtz78dNRw5KCTU2hstrXSmp1hvLWt
8foieG0hnYe/Mk/v9SKjS5m5YRGxv1zEKtDAAIIQrxdOq6o6kwPLcBOMNZKDOB3weNcoI8VaeZel
+BINiV5ie1KVd+USa2Gj85pz7R9hG8WndbT0mG385jsdsBCZu8yQadKEkXuvDAD5JLReRE61wjlr
fWtAVDG4sMTkKp5uvBZ2dLT6OL7uZwAL46+DbhdIGqAoD5aYMvofHdIMgxYWTQWsWJoy4zLOtBXj
nKFb+0f80uxQOnM83Mz+0/TBnmCNZQAgZYLT6fMuDJGsvdC81NrZuUqYXQfI0VIoF4LYQhtbOvyl
4xJaSWXWbeayhVQ/K0U2fumiyto0TTnea2Zq3taV22+lY87mO8Tp8w+ONVfnuE0T9OTK7AvCmdKP
QXy30UrjpCI6ckcSsr1zRocD4Pe9CSp/ay1NF0CEiQg9JW0V4MTBCkCW72SOWuX3Bl7ZZ9N1dW0j
w62IHTkop+VyElj7/Kq2z6bdPqyD5Bp4EeQH2JzuRkb38LdPbIzJ/pPRjZ/L/uToGO+VnX7TkGNG
yd81HxMDASEtWhsxWftbo0vP0tUtg+yeLx+Fvgz3M5oSM9l/UVqEjSxN6TAXRWe8NFJS24yTmE72
Axf7IV+vJxcttYBl2gLZWf53GTvEINWC9rE2ZgsksjHflgHCUzYQkImsZajoqDl0UO3wm52xsI0r
4773VeNezqrMnDe27k7HCFk6GygI3Z5aHJrJMW/WmKPE7U3KAl4619jQUKCAdAtsSP4D6WqsUYdE
jPuDNH/7X1KSI2NSX43LfyzxbB7gjfaLL5sHYGeJl8VEPrAPv68x4J23//yK0F3vj1eErrquh1+b
Y3mcmtayXPhtccbzXndIYhlHjD8WxFdqa+lhbMyu/Oif47EarpDh8h9MBTHSdqiyb6aqHiusjT7W
Jq+Sqph/H0GqZ/xYZpiY5bXm8TyggF71IxrsbgMXeGHlzWHbbaVXRKeld+5gClu5avw22HNQ9OWr
9eDOSntooiHiTeRCAU+mcnnGuujHVKP+GC+H0QAQFePVfZJYGNWv0VDr16Nrf02gc14haaw/rgdV
OeLAHt9JS4bLmVxHS1o6GIHgjv3AKre81hatd8MLu3ozx2hFV4q2vBNRfW8mleB6urSDFAbNf+xB
pdGb9d8HLOPlyvNyeZkkTTmTmDQ71p573w+wrPn1P6CUwXv2t//s/3UtSx8eKSGox8v11k+3TPj9
w19+jiLMm1NraNeXj7VOuQyRz5Vm8VnPgPjFnu3fsk0yNqPmZJ9cvOi2sG2GaxCJzuvkgSRnYY+6
zDQetIWaIipLv2kvrapLPOFQCF62eJcDsn7GdrLcij0/RBbpuFxi9FCnOPzRY/UN/ptd4Gw7+P0P
dm98Q9XCP096iesbJJgaoyxd3TrK4gI3myn5qKzdIPvXF637kZxIeZpidTygWIVwV/8j6RRnDbtD
ku/syvaPmTYY/WbOEpx8w1HxbqKhKg79Qv6QZrzE5GwdaZelf9Nq1As7uzav5c3SOBXi8qF2XN8z
wje2Oh0YeaTrP/xJHd97lheNjIkso9nWnYVkH+uuo9E6+K0acfpmu86xmwrzi+057hbbw+AWK93g
oYrJCpe4kH7xYZkOqN88t9aIJQJWeXuJ8y0NuqH+YmGCtQ+r3Dqnhpm8JEqGX+Ic7Oea8hDb4IWY
nmCVpwZdA0YDqbQ16PLNuu7RvJEYzurmXWv4bJ2mSPU2PAob2JkEpbuKPTAmHrD8jbn+M0Zdcixr
xb92jSa+SqqC3ESv1lT68voAxDR55IFf7sB9NB+KLjOwh9CTz3ZWvYJZwuxjTHfY/I3XY4g/aqco
2p2d69TLx4KlnKfqd2ssY0u6iYb+HPP0v2676r2jXs7MHBN5yI3cfTJOgjKPStK3IMJ1pOrC4C6O
b8ShNkBJXPWt8E6P4bqBmVUO0gTGCEWpLqLjzPP6TpxrQ97UZz8OeuV5TcxrntkC6WkeBCw5Jkq9
S+K8uTaY8rLEBbkk8bgpHv75Ua+53rK1+20jThpMs1UHUJ9msRmw7D+2fupQpGzSe/0wdhSKfeB+
Z61tAipCIIpsitZfELLaNX2c/rCt+Editt2H2AxhZVcZgnxFqt26oOV3ijsNH+c0v+ON+H2eWY6g
J9juJso5b/hyRHvUVbOTNE2HfVRIcYO8J71GaO5ynP+eS23QnkwQ9RIOG7O6MQfbRMaOv2o5ZvO5
mT4HWmd/0Nyxf+giA7FutXzDeNU/GwMyEfGS8Q2VErelVE1O0lv20ZuuPHcIxj2LC6Km3LfjED5J
pK1KVItH7mwE5PKCMsraqY5VdgoDMN6eniaASf86jOX4VvHFProJqgZB6cZrp4F2G9+dX23plmm4
jiBcawTOvrIKa2Nq3nyXe425bdyw+DBMWbbNZst9Jaego52czpiQgAspsdz5rLTDNxUg4dciU587
zFS/8+C4DlU/+gl67aCrY4weggMYjnVZvIkB5I1q9tqqab3Br2N4c5Ggg5LawckvlCcErc4SxlIh
BLysvKpWc9P3/VAcLXtG5cDPtPMSy+eeRKiOANTGSoqE3c5RKTX/G/rl5F/TOX6EWOadYhScT6pL
qsitDBVdiw5pcA058Oy/DXXHLN7YmgnOfRkPO+GP8U4IXV4urUMmOulh+37pvw1Fzch6CTr3WzTX
6k2YddNeBeD2QcmNn4VX2T+s4RXHi/x70ZGxi1M1fYYy1W/KOfowhgbZL0f3ziwFk5fCQpUxmg3g
ZmaavvR40dyBGL9XTUy4sAsNT40SlA8lcLqtDvLu2IwdpAhluFlSV9fScrRwsjZl2d/YWWscqW1+
SlNFfQWc+sXCmfuHjdWXW4fmt7wu2GjXXfRsxpV76NTMuQoL3MAsG2hSvkzC9uqLs0wCWrgpx+F9
0hD09i5t0RMWkEKCLCYy8Pnt2oJVd/bCGa/VBfjw9xF6grFVpFQPk6FoLE772xV896u5YvPCtoSp
As5XRdgb/HmpK/1dEWnlo0kxSjt2Sp/BB6ocvhuqfe8jHXvdO9mNhFKjrylBpM20ByPibaNOscly
cJDBucMdmmYpIplD2jibQamDK72DQQ3h+1E2uINbXKlWQPFkCSkKBPGQh89l82sG6Lg1LiXhyyRt
8sx9HXTGTmJqm+6S0UDCveluVdO37vXlIGeV3tp89xpjS55KO40aDAl5EkRtwCZ6dHCALuvw2dXD
6tGIUMdcnhVySO1U23keGVaZELhV+egjXnMZIdfIisLa9xlsNk97cdGuu6pGG8sbabZtdt+PzX3D
LdptvXDfVVbyIn2mnXzo0Ja5k5ZTI52PE9i59bXqoYtLf68GlbbLhxZlXHSGeFGQaT+v7Tb/ZM2J
+zCZSgyux5yv4976tPZd5kpvilHA02W+xABoTffo+2xUSDzTxJp4KPjIMTzjpzaJqmOLidvVPBuL
Cw+16Ryr0re5sl7lBkVJfav+mpQZavXkp6Dv0QS7r/Qsu7NLBXVu33ySQ+bGxW5WcpbnVlffaV2a
vIYuWzIsCJ6bsQpfwV53U/KahYr6PGjtlg1i8poHU/s4Y34nE1RwAvc27wkIfAgMI6KF132JpOCM
yJE0S3LN13WZfJfWuIwYrCJDhaQKrmOLuhleyofWBWU6ohr/SNYx3mKo6Hyz4rM8u8Yc1XWjtvqn
fNaVowy1OztchxZF6X7z5lPXwqA3fee5WaQKYe2HUOPd7igsrRzoESB8rVtF56X30szQTvp98DIX
fanblL36dd2zYc+om3wyDD/Z8gjG8y0q62f2zA8SV7Rx2NduDh0brO4njFvRS433alEgyYna1Laa
wvrLWCgnjLn1nxW2gLhBWF+apFI2+Vg5T6NXTwdrjPVrZwGKdSP+f1GQniLfSk+y3TJdv99RrclO
shmDYDTsxnp6702pRe9ySgKwyvVkN+X4NsKuNT6MeZaclLH/vektzVp19Q+F1b73Xpoyt8RX5rko
eTkOocuqJ6NiYocwBDGm+BT11TGohuk7+PQfk586L74X2oeoKCgc1DXYlo4KZ4ZYwtd4+CEj9RRZ
ybmgXpCjTHT0Glb/tVlWVyTtsBTvonZbLk2JBeBx17N/jpWUxeeALSurDBv/dRC4KnqxwXFeTl3L
rrZDPmIt34whBdQ0upUzOWTAdvbO1Oo7dVhkIHQULdS8+DhUmCTiFdrv21IrPjpgTTZxRQk4y+ro
1TDQGF6GBeiiXaVN7277KfnEzqVVnoeq1A4W2vJsX6zxcxtRbVDABN3ppVqg+EOHCH2r4CDRqlPe
O6AAVBsR+5aOywzp8CxyOrOZPYYk4J8gkJ5ZnLl30vLhGp38oI+30pSD0rSvLB1fJx7zmzrMfook
Mg9I8064hXIY3BBQeRedL/EmSh4KBwSFqpjKXlEd/QWlqmKTqjZpx92kFf4Py/KzTdSb7ouq9OPe
iA5mVtgPXu+ZSCGFykf8eJ60bnB+euP3Cmu177btppua39UHZXRwOHPJAReGNZ51bOygG3ZXVpZn
t1EQuqxJs/kj3LibFW0/lKDLiuQNh6pqq0X2lRGWiEgUZf5t7otTO4HK4Q12W5oDKBczGR6mMvU/
95qmbnzsdD8UOCDvJtYjD9kIw0Fv9bcGPZ8HOdR9hSdEWtXbS0zOZgwV5gw48yU+Wp22z4Gr7qpf
86XXjK5xmBnuMbmOvQ3sCW/hkW9Y7etbTSlRJPK89GumDsY1WqDzkx9BC1dMMm6GPT9JSB1R/rb0
oD9IUzqqSN90ePk9aMuwOm7sk2WSNGmMsEcumOdQ1gE5LGP1QWV/du35wC1jIGtfw5fQyvuv0RhZ
O8VwnetwrMqHwURNdoDC9VUd7NvRt9WrOm2qgxn7eNSItuh6Cr8tPtUTUll/mLKIPctFsXTtFhnT
VYbUSIPkFCj5dYcM5D4HinerhJWznVK0GOakXEpFv9qgT4ENOWD+q/9L2Zk1t6l0e/8TUcU83Epo
tmXLjh07N1R2dgINNPP86c+Pdp547+c9dareG4oeQLIs0b3W+g9APDYyoEbRl276FW1l7Enz4KkI
Zv25xd6BtS/9ilpmfO8NWBipppcZ1GvbvN0Vc5F9xVecIjx0XtyxmGxa1jcMM4cHNeg51Mgnjd1N
mtwKGF4bHSPUl6LVJ3jAWvmYsTk7zJOJf2th5GfEOPRjPlQ4X6SuszP0uXuSS6Ljziinr4MOUlWf
2+qHZhfHdPJISOc5JaJqXKUW5YM5G9V3V+bTZkqE/SJarQzHcvAeFyeAOTCO+t2yoMI7xn5y4j/X
36clm3io8O4tTVxvO1nBqe7rFnn0pL2LpU6xZD37PHiRV+/RbKw3bTDgLofBW0d1Jy3CgXhLPwzs
dz/aVa+XQBjXSaqzzssibNZOIoburm3yL7Fe8dlEuvekJ4H7NCBuJuRIIEO5/2nxrOGSOdkv1VKH
rm0cWFoAH9X8tBDdNbLyj/maVnpPI8aq0OwmcYC0jRaFX03nNq3nUK/18lzo9vDmtMds5YS1jlme
gqkrdoNijpXiOxKUxc1LZbntJmfeR/gxbYgdyndjYr/XuzADJ1iXbwLnqrV7QQgfv1h0yj6aevcr
HqLhcVg0i6dS8zc5rurd7SXVzTYdTnHXlu+DswOUrb8VVoN8NSykUHU3USc39uAZ1O31+VZm41vW
67iHT/545yOQvVuSwThKQvG3KMILhyL8Cz8vDDszcsBuvThvo+fL0PSQ4EVgwX2bEW3w4/KtHvTy
4kNkQ6CM7jaCudTbMFZEBr1oKrR8F2Gy8Tqx2L9W6Ivd3KXGhZwuUuvpnUlstVFNf4nSY5GU8ccF
ohUov7P0H9WomudSHTqQs+rAaC9vIkmmSzqZfL/WQ1YXmyLuy0fKXt7N7TGNTNBX/5xQNaCSvAr2
4GdfRA5zP/uDDPOMKtbWgHuEkCcoRHUXNRF2+68S5cezaqn+xG7CwsSvrbPtPLQSdyzCKC5HeG8u
UvdwmY3dnOfjxnbNqcB6KhrujIKswx4V5aPhLBPuVPQtRjRrH6fqmiiFKKVG1N3U2QjoNJVEMMKf
+sdYQk+etWT8ZjmSJHRdJNd4NKLHwrBxDl4HPMGXzDM0SB1tMtzIKv2ykOT65suq35qRlt03fqXd
GmH+9XGjVUJXl8+4dOaJv1yHAmKDl+J1IJeJ2hCIO3OjTtOqe10Bwqd/9MWadM6mH6MWw7Xo1Uxu
iAd0EjqeaYfqstga/H3QwG1UEqgGxm5GK5MHpZ/6p0t3vPjBaav2pvp1sqdqlupanNagvA7RCfGb
ku14a2zMdoEP4efVc6M7+cUyEWz2PSMF2OSUr4bmoP6oJnskk2Hxd1sv6bMKqVkTqUo5PKpRWXkx
Gol1tkusrnyWSZo/2fbTx1Tw8n+JefyKNmH18crSavqrLbChWF9Y3aEpq99v5uOGhpAfb0Y11aFM
m3+8oSaP2yOEDIy815dUd/r3m+q9/i7u4vslCbJHpOjzx1S32TyQzgL7DY3pT3/fGhSiZVTtPwd8
iulXUVL8W6ep/jzXU/jy/oon4ZFYmyZWDXCQCWJogs6R92S9n0rYSgAnGrad5IPEUY3CNIsesJ6F
rt5dymJsztRxsazCi3TnoC1mn2TdTLskTcgAg2UNozIRe6WFpg4T1bOwxg7jH315YOAfgF/ovkxc
IIWYaDT21Ow7q2lf3c58rr1Y/G0LA5yvKMiu4OYh2e6cAz8Vj4Cl2VevM0b+oKrUfxgtGWnH7PqH
wCTJQTlX7IVraq9laj026YgwveN/dchKvgxY/+xd2TR7U1iPNVLJkGAr/LPx43krhPOICm30s7Ga
vVZ00/fRhT9nsqW4GXkdHeZczid1URphup2by/KWc5FyKx66ag97a/7HRdIS0WFcLyrQ1HoYhQ51
fL3ozyt5M6oBYTfb+TsSUMbO1DK0+Ex+6zX0GdwsMvljjJH3/D9nzMxAkux/vwf88PwHEr4f94B/
Hi5unN9H9fuUa/JRHUxY3o81ROGwhKa8k0bm+6wZffLAtHTp2e+reTKRwdZDYCpLqdz2kx/aZZe/
arkUm0IzjJ9pfpaFbf1yDP9r55TRV2fR0XuxQSobgPSOhlYPJ3W19+fqYL1a13Pzz9WBD51uJu3B
4w/f5d71Noo3W1QC7PZi5Y9G7CxXNaDS2NWk853F1URB6bQ+dXaJRwm2UxQ486kVKGpm5j5x2uyo
G1327vsvKmRpJjYwZbHSRGYve3f/2f2v2SqOUbPT0XA3Y1u/93Hn2Ceep8Vdtx7schUqDTz2pG25
0rwDAqaYxwf7uyx/MtLWOlD9cA71GqEuRvnD03mCD/ZgviAq+Y+WSSuDDwiGjEh3nalaSdNPPwrt
OSAUATdiVC8BqkMLMcTXOM5MzNzm8qPZj3m2o1gwHdUoOlLUy0eQR2g2P5t9cRjMwP0qLGM+I8ZG
zTtPyVtOrrEd1/erCPyKu68Oeie6Y2dYyPgZq/h7ZblU6Nb2J9PfrIoWjR52r07cp6QPc4cEV5BC
dC9R2nfsZ9XlznO5aUpZXQAbOM+6HDAc+PcFsB/DUTnVO0mDZF6bhXWJ7Lud6MtdHCUDTG7kStX3
upPPo5U73wHPLmGHPS5aQu1w5QvAipHIdxy+Vvg2hDzSFtAGrWDaq5Slic7CDRemTTpXrJifo75u
ip0L+etgUP4hkuqnQ99Z1Vvdj1+AtTW3Serazfeix8muqjcwxxTBNM3ZqVkm4dFmgHV3be0MniBa
EpdxtkI16BaOdtI9H7TTescs1ygAUOi5qFHvFnCzc22s08kSnitqpB+Hms1TsflsG6X7e6SBOb6B
5yl3BP/e+fO6ok18MkLT1SwQHEVZ2T2hEN48DURAt0A+Rej+PKmeHDbRsfDKdKuaamBJYoQBCmEe
VZ86FOUeMj7GNBn8c+n383aUdRlvF1ROTxiiVBtQ5eKmDqOPWMtY1A+pH1cxWaJ2fDBNNl+qiRp1
uQf6V251u3VCSzholZjCnjZpFXT36lCXRX+/rEVIsFp/q66oWrr7f8zzolRcyhqg9TpXTcnJ5ZxS
yNFpafhnIsUFlegs8s/q4P85++8RNT1x53yLyijCWetE1afOPmbPorcOMeq+VlyKC5Q4cVFn/1vz
/6svSAekKTwnDT/vB0McqinEAk3O4706kJIY78sVYl6BqeQ56+8+B4M/01TfrGMzmgNmUfPVlbBr
kJ9Wp/pYp3cSYUA1V106OvEffD01dWs3WY0BUNjW72JriUKgKhhnC2hfbiv0fuOJARE/zTQ4VxPI
D8YfE+ya0vRvQasi6u4JbOST0LXsZrdPMSriGVJ+ujxFuqtvTBtV85R1v8IE8CDm1tr5vZe8IVZN
rboJUMYmkfoVE9uWH+ZbExvpXWmuycqkEm9DCTZQB6BxUs2on+5yDY2JHkjobcyMZ0d28rW1Qf5N
QEQL6jJuA9BKNR0scN1N1GtvqHEaJ9Xnjf74AFeMyVZ10ihzXFRL9UM4k1cLH1BleylEnVyWCbFs
1ewb3w8r3XeObFQtSpD6lwBI8mOJx0Hp6aEx5/61H0qkNDE+ihCYaJ8aHEtID0GtCQXir+aqkPsP
UpR0Lf1yy5rhaz9oDizSMX5a9AgqQAcs3o+fCpHHT9h7JkiAy7/V+LhOqvss3w8+rGo1Qw0k6TUw
blXqvZCxrB59c4xfy+lZcVZMrHavrV7mZHcpaM56Vx5nbHF2qhmsiQhwEM4HwWW9hefqcAsg/uzw
XixDu7eNNy2bPnZP6D0Aq5yH71Nr1VtHLOUtmmKNMns3nYRpiYfsz0V4WX9cVILNUBdZpHUKdl7r
AqBWDIm6oRkk8qZaVg4Gp4OkRj2UNcXxodfqdg6ycL1A9RWN+McFM9jiDvfD7L635UsXpz/kKj/Y
ZNGwdUFG3sd279xIZf1d1eb8DelrbEQ11DeG1tZvfWL9VPPNzmi2sUV5a8Fp81b7mJ+rgUTHxLOa
2uneEFW1mqgl8GMi+z4p/GBvKHux9VBMMSLFPXXG1Vnss181W6ccB0Qyii7EiwzD7X/PESB00YYa
YXW70kfJl/tJHCpPv6lik2/8NS/dqz7Z8q0f3TVvxE65NlA094dRP0mhyWvsJQR5Rhq9yB7qpL/4
7c9OZ4Ns27/+fbXX2MnH1Ylr//PqoYubDVHHHKokDDZD5VXgXnGFVWduNcwiw6EfIJardEzdJe4O
IM+PDh3C7VxH3gPyOdC0JXRvNkyU1K2Eddpsqy/B5FxnzPVAdZGOXZq7PAmM92a9cOkWCoGe9/vC
pJ+HxyAlbJ38oLyU+EhvG8VmT+aEd4LUzkgK+vSx91NsirWvX/s+9od8wh9NNYjfcHCK7XTcucUO
OLL36LoNsIoU78/PVu+HwMr9x2yS7Q1Nt/ZGz2z1X9tRVA9AcdMHYgu5seJmfiM1h6KJOxLorc0+
wnSQzPuzmhaVVA1L20aIGDeRbYwgpoKoOZLPNrHm8U6VQax/N9Uo/kjj3ZQV8c60elYAab/OepW9
UO9lZwla/JgVafKlKqwfykJcTsurVZu/J5iaC3lPWDvNidtbTS3rce6e3QZF9s+eIXn+kPNQ47TU
UGv00cEaZ23jC4/pLokhMSTFMV8/CUcffvdVoiqOqhn9maf6TKGTvaqvCHH7T6LPz2NF8Vu1MMnR
js0kWAI75Na3zui/L5GUd2rU9NoKmSyTdK47zHBm2DkP+mycVFNtpFUz8Rj9bKrRwt1/YF4sy3x0
EhMcPy9z8RqQzSuWX3WpsyRotIuMuyOZ2m6VZ6l5VKfJsWKROQo3mr4ERvmtTxIkFXP/veiC5Yua
oI+JQEEGFghh3seE3Ijea3/8PUHdIRnNbLO6EN79v7MmrU6ORJ2/b+PxOhbqrD/+3OZzgnojrWy+
mZasnoms3H3Tak5DrnaJLngzEJmZDngNl+3XRXVmk7mvCqc+/Ve/GlR9H5epduSbh6VAIfXQS8O4
GRJwOURrbWNNrfdeBVC7pImzbDBgBMbW8m0kJf9/A4RMPfD/i6pje0FgeDB0LAeSiO6a/r/RoOC2
Ctc1KufEWrccE8wZlm1gyOLcEn3MH6c5/wZqJmsvidPhVMGqMcw+3tuYO+yMqQ6+tEm01kYWEAK6
a5Pcoy/pivKunapiQ0Uq+CJxRyRj6Jx7D0uMrdyA7fK/qJliERfPwNjUXCe2nV+gtAFtUw0irudQ
mfLto2pSO9F2JKW0nZosJqxd/Nh/99D03UJrcL847kzo0pFlV03LoewF52lfDw0lxnWGwZvtyiTH
BpuWKLJXPKLKq2phj55shWmn576f4SSSKj/bcTCdJhJbYYKc7rEfQSkFaVmHfERoaXRoEsmGdbtc
0uBj1IwDF9ZfX53U5KWytoaP6VqJXtmp75buZUB0PXRFJSk40wx0rLF5XzkkXtm9gM+I98nYI0y9
jpp5H+1LOdbEPTQ1S4sOU5xNYWroAkYemplk/dJ7bz2wV07vF1cPznPQh6qFTNrvfjXts4/gEJhf
Rjjhe+XPvtTLe3VwRVl9nH32GYb5OAnPO352kXDCw2w9qD6kIuH08AwigfGvATWqzZFA2UI0Z9IY
zumjL0J8NIiBty5O9izgeN8XeRwB+oZJvLdSoPGq8x8jn+0RonzguTFsNq77PHzcwZKr+LPdPxqT
+Xt0KX3kjGJcR8xF6k8zOkq1XT6pRsbD7jAn9rxVTX2dkLv1DwPzj4vqUnW30sluzmqDoroKlCpC
SJIU3de+rkuSx3KowoovGNnOBxe6xF2cjOMT6ShA8RI+iWqqQ2aboIsaT5xQDx2fXJeATkocldcL
1AFZLWSXWMvRf6IP8s/4JET105kWHMTXLhNb6GuNa6JqqftMCD/sPC8td6oPcRlSxJUT7GW53HsI
HN1LUfVPSeM0d4hHvKhW5evAvLDHhh+LMJfqUwfEok4DMgBX1eog516CrPlLzVdd2JmA22+8Vysb
KRrpfvttsP/Wxt56m7R4wfMPwK2EXc233YTnXPv6S+5NVjgZZhL2vvzmNKV2xku2OHhlNm0L2VcI
0CX91liMRzGyU9CshWxZ1+jvgyHuDV8GzwLPK9x9lu9gwNtDAwOOFxmXHUomw3Ga2gThhgL7x6k7
k0PA+WZKj3oRu/exE6WHiU01HkuDd20C66Vs0GLwO0KMgDcRGG1+avGu2gUjjMGxkYfatds7rbjH
tUSu4VYwYHpg8I5G92jk6T6zquyY1k4KjDxHjSOeN9W8QEMpEvemR7heW7o2nYtEUJH0jdfam7rv
SDTzfKls/VpptQOoJmYf5FfxwfYaY9dNuf0AKndbzWb8pA6IJOinBZADN/9PH0jLbNdUTgME8z99
Y4CzfKLl0Qkn9+Tj2ri1SDHk+aOapgNlu6O6/fB5kV5rI8+eqEcH+T8XZZAvt4bhpQfVN6M6dhcl
wWWwwWhsrHauz5REMb9R7XJFXqi2OrgaUNl4xnUbRbl883E0MYs7G0hAnDNtMPSdapuDXZ3VGZRz
pi7reKuuUr2/L9WraRNJ6j9qJVKLVJxGaMuvB9X32fzs+695qVrL1PDH6ef45y34sXq/F7yPUykH
hOkg1OCeep7a7vdBxFhwZOsh9Zwk36i2Glad6uyz73MgEw3iRZ/D/32Lz6t/z0Tv/FDD7NtGtdiM
sePfNORDn0U+nFCJ+Bv44PKgD/jD2ENshi0gH+DpMnpeclltNLI4Px37ZxVPgB5GbGZ5iic3noP2
sQraCiZYYt+GUeKGKbrs78I/ppaR/qzlNKB1FclnravaQ2nk9snSchOCJlp9PkDf7+nshYuOfZoT
AFGPETQIHbQhL9ZS5S+4C50c3CXek3wQez9uQP2NWKhxAfXiOI1fjJ5fZt+mf3XUAV/MQe48W1qU
O/PuPVuy3dTb2svYLvVRaM6mm7zx4uLDckGEP7809s6U3XwK8mItuZLxIFFZhJbbBEfHLE5iSa1T
HyP0AIasvlSu9baCHtSDPV3zjj6BYBi9sHrOB+l2KKdphnhPGwp2fKBPqaiOCcpjV9KmmKDYOY5M
y3woqjE9+HIJZ61rd7VcC+NVh7gR4LKDFcc6BTAQ03xvstOsIcjjQYtF1MDP8UJPn7TG6I/2zA4n
Skn0g8F2/0Js/5iWFOOTKRnv+gwoJuvKVmpYghmz93OJ05sdaDY1hHRrj9lLjmDFd0KsXRr77Ya0
dH4tq3i8RshKbtHO076XvnaJRF+8umgLHwt0/A6LRwg/AGQLGurqvuh/VGASNpPfDDeomv4pn9Np
n0aG9gri4Ar+v76DlF2EMirsLY4lzQUAfP6mzzuegsZ2kXxh0I0LQieB4Fub5aGtp+KS+xSzvbp8
IFbEirmL821rWnZoUEp6GAw7CCc0SAO3CsfWtQ69sIOra+pv4P7QoOiQVKwxKzmllMu2SWz+7blT
dkZgDAqa/ezzGPOysjgPKXhqrdJXTF1cnUrL8tECFTUppko/upo822NtbFu32gQi78LALOqwRDL5
6rkiP7ts6KB9bLSu3gS6C25s8qOvfY3oZycD7zk9CfaVyISR528CNieOJN0rgH7qvnWY0/nF6uvi
uTg5o7gNnYvBNrI2eAuAz0nIO+3drGErv2j+rpHswmbzAYNi7RxZLdUdOQHtW4l/EvGkNEhJf+rN
XZ9ON9NNYVLfNFyxNrOcBY/7rL+DwBJH6Sn62aezsW9xEz2rQx00eThjnzeXfrpBHKc71xUa77UM
kO8qsqOj2fvGzk1352Z1v60G911ngmdiBTQmz+yEun1tTuVZHcxAVB9nqqlVbnkO1oNqxjjc8hj/
M/u/hnMydNT8x41FTHluVp9AQru5+Gi3RflX4vzl1Q7fg8Tb4k9nnkuZm+fFThxCdPa3OTTDroo2
AJa/4SaF1TtPEUDBWAhDJgqWrToF9fzimkm1T6rJOo+pa529GZompJEJ/NspykSwKZOBDMmIAVgq
tYNwKLFvAp87lE21TdOeVb8BQ1z7CFHjwDF7yOYEyEJvecYDNOLxbqWUqSd5c0ed77e+0c05OzWN
WxjbKZevnvSwNFvfAaw0N9Cr09y91FUxnYN4nM7aegj0MK8TdBfLoThH60GtNeoMFZwEEg8pzI0b
a0Y4jqif6enYn0kCYQK3ng3O8KNqyi84cLibWs/4BOp1iSUr5xxmVgSM4xq+5mO0X0R2RbpcOzer
+aM6RAJZES23SftnqPu188kR/GHq/2fY9asDmnfXkWY5j/NSnNkA9Vo+nFuzsE+2A8DDNSQxmkc1
b7D6YmfrPWooyIqey0B+s8rW2RV6OlPMKDtcVOriNTaC5syvFJ4dH6w9aRc3xcizn6ELBd5B/WEJ
ymTbopLgP4S5nEXdLWenQzGK9DnaYX51Jl9Rn9nL+wcvFWxICv2crT5ysqn6j4/p9434mNRZXtTD
x1mG3vOps4j7ImQ8gOObchuXPhhSvVn2revcrFKimRcHiOhrSXtWB1+v23OfQc3CsgNsJSSNTVWW
G4jp7VmK6BtuT7emBg9YxXW3TU0jBIV28Zt+o0f+xXCmcyzkU1qDQrPAgZyGuDnXBWl5w3PeG1eL
7tNpWLZdWtzKVE64mhh/oRqP2Hk7XiTlWtTgY2Qx3cKH7YG4rAskIdO7pzpr49B12RE1Vd7uBbLS
W3i6VF5rGzEtcJOAF19nM5J7JF7SEHGAZhc7eFJoYoyJ/GAJaxU/ODvfF5H/PdNIgDtu9zyX1RRO
VexzSRBtG9NMNu7S5fuEyB4C1/iceFRXp3kAhb4mwNbiaua4GKZ7iEuBq8MH1Vt5+6m3mVd9iM4x
dwbWCXvkckBbEVaF/KjgAvqNcwSLrO/boGNz4PjNLgkSFgl5A/SJR6Y+wo6OJ+cIAekhiEOtqWLY
LfwmjKiYDugNWbz0ZKIax9+TJgv5zsnYxDzxMQ42+St79jJkmWT0mGcx8qx5oB1ikT9OqdMdfbe7
cyPNvWRJdUpZs84iEodeph0f5eAhc4CFao6V2AY7LrlrlnLZQRPB60yLr5mQ1TZrGn3Hs9XdYUsN
zMvLX/GF1HduCrko1WpcjSYUDUSS78bAxLAeycVd5sev0oY9N1L4ib1uurLYPfAbai5FgvW0N9yt
y+oG0v27jhJeKCjpbAvfAjvCrjv0dY9qpWF8G3yo8l3XJGeA21uncWdskVs0agaR7by+68Mgrq9N
Ik5FYoEQCOwHDGIhC5WBDcsmN7d+C5S8z9sDv0/0idvyZpYVDIWm3fHPWo6uL51D7g67aTRbWDB2
s6GIxJdauhcnEfxftTR9Wiy+cqZ1Wkge7gkmruvu/64VaKfl81SeDGsgNBh0apXsxrNlBrrfs9BT
2diOFdKGDmpZl1wXv9K5l2D1V+WkAYVq8rKYCto4q+nIBwHVxfM0Y/ELxoc4m72Noy0oRYB+v8v7
x3bB2kuv+Pu7OfvbqepiZ/iada85uP6SgfkV2CnaWXnzQjB1WVoT7W4H0vLo6w9pilhCFSwHUwvu
7Twpt5nRBWfHAPJeGejIZKm/z1A1v3bB/RQbMTrSiXj2iiki/Mmdo68NXkgOyYHy0z2mto+mH/GZ
6QbB2RConSdrIjuIonso1RhxkCK71nWjPSwOfllAe82yns9a3i8HyNXfytIwNz7b4sdxfCnzHC+H
EbdpNnzGjn3UuG0a587NE+eIoD0qr0bzY5rZriDGEV1Yja5p7tTHeXpANs/ZOFC1D43jpRc31ymP
J/deMLRhQWW4GSr/IZlwnbCaLj10I4gkixz8Jo0y775edJ76S+/CsLYNbL7YUY2D9MM4kOa2661q
YwCA209VsEEjzXuCcWSAki/DIZDeunA7kPi9elsP+C/FNUaWpLaQuAWzB/EKudHeWd9Uek2G4pGC
CzqDcdQiSYLiaxbwPZEupUktEzGlPs/d9csZrTT+fIjFS+0nW22Bn49QZLExfdJyhj2ESxW8zpnJ
Eo0A3CFeqj32mN9M6F5htFCuFQao0LIS+UM5gTUED72N9anj9Qpg/oVTbccEOALSn9l2JHWznUdv
Oo/SeDTjvtlLlucHGRSwKhwYQywCyWMcly+YWt4hd3ftSS9fUY6dMRej0FeN+8gfgpvtDId8Zv2p
ZW3tXF1HSrQW8mHWZmsTTP3697AVLWp33jd6+Qzwv935Vt2HpdZ/zwrZ7V2/wvFJgriwYrz9sgSJ
OMueQAUSOfGPINiPFn0Eq1SieVeJEZo4XMPMf1lKW/sSpNojOOmLiar8PamPYW/qKQGQ245XI+n2
flYZl2Rt9Z0Yr660xquuxc7ZxYUFvjMzRALamSfENofxuUgNglJgXkWymFcJey1skRvaqiYP7fM0
py2mI+0Ebn2p32IbfHVX1e1bVY3jprf6/m2Cyb8JXGt4I6c7AJyMp7eYNXsDjxE2JBHJRiAE82YU
cw/cgeJmsGQ9gNbBemt7F7I2X+g3G1M6JEMa7w24VLtBQNB/Y/tB9AOzOZw6AwF0m9xMBdr/jXiH
b1TTGV/TdgH0atnJ19VGYGNFcnitkgTNf/QEXhqhAezE/LTp6xcXZvG20zvnS9IXFlIbcfVFSJ7K
s0vdzAui4ji1LQpAaKE8QYEjArTtGATGPcxggWIdCG3HAFa2NJ75ELhjvY9N2KCwETHkEc18H6TC
PqR5N9+VXjMebeyhL2TZ61Pntca5B5aPsifWwj7gAfhVfnTU5hx/PDfNj/NYW+cOMOVOSndbp453
gkfohfgs8JZgH6NT0ua7TuiEsaK/5bN+KONWPoLQbo4dknAr/8NBe6n40mSYOqZL9bWE7hwCEtK3
pY3vWGFfXGHf4SxmEAUZP4bWegW1+6twNRIvbP51sz5l7B8AActwqmFTTATifcIPfEnG34ch084F
72VjzX4QUjm9c4JkOjTe/Ipi4Rg6kbs+9yZ7L0aEXqpc1heik01aQK8wPGM6FgiMbSd0ADe+ZU7b
GdvfrbeGEqljjSd7lE928O57uvlSaPPPZCAyt/m+Jtqx1+L0ockLgonAe4ugJ24qx+lf/BjmF6x4
wENNvU9jUrpaYwI71yyC8ba7DmL093FQmBvPnbFNJX87mHdQ69EgWsUYUj97M8CPh3UgT05Abt0a
eKAKmSR7iXQokpziaabcvjHy5LXyWogHG2tcwNv050poxjHRxI2FKxztdNoaMypBpt78QnrZcJsS
bEj3i4TsyGregXLThdg4se2c5WIMu6XoCzzYm0tietmhjIw3eh9hjbdIZ3XPjqbd5V6+dyrwkxqb
wI+qzbhGjXn5QgKAkBJJSBKCPinQYt8MuTiY9rtZSmvP8/FLPRTF1pTpeN/zhafsaMUhQuUHr2+y
i7QAqo7VCEvSHV+mvHYPcRR1WNcM3/S2JKVgy93iJjz7pmi4F6QG3KhFcQ/W644q/bt0OvhAVv8S
R7MA4bHJF3h+fYNKgyZYmbSq2pWd4e1yj4W/7tFgSPCFgbCzg9CRfGn9fZ1jHlnqQ4C9DcJOgX1d
qp66LgovaRIsjyU7aTcdfmgmEmSGn6FMGSGl43rP0vxr8kiaUQtnxzn17zcvyf2/AzhpKSYGIFkh
ThTxOWqNDKLThKf3uAQ3NB3dc2fOP5u5sA7ZuH4gwm8eZg+1v20rSHqi6/sQB8Lcj8XSnlu8CgHN
IXc7rrkCWbcjqSJSFLLZdpk7NQ+6qfMFFwFxRzUTchQVruAAqvsTG+HhMKthNdJAesK3tU2Zrzo+
bvCPMXUXU+pnW8j54Hq/sjpqTkOvUTdp/K0ODeVs4WyPOw/UNKPS3SMGOdsKdvq2QtrVSFL3YM27
jCLWE5o31xwN0a3oemBcBdq0E+XHF6ireOQMcJaKbDd2UMO1rOBhCVqI/M1BK1zvR5xS+8eilIWg
XEJ3KcnhRzhtCGSedZJQm6y1iPOr8VIlXdgP/SPltWqDqSUcVAOAqWv1t36RFvCQyoZI1u2S+JTE
6ORYOa6xc2bXyFCs/pAyk7sZTBAyaslTmbNeoWmm4Q08B26HBJFjocfXRGEUJV96ifqs6Z27YTBe
+vyLDioH5YW4ufbl+NOm5nsYljo91npC+cxgfVuANuFvtoOqaW3LCZiDps3XKEDip2raFxE1VOai
X9FYFF/0aPhOfNcjQN7u5zhaFa35LVZVdnWxcjlhkhtvA9fdIenzThyO9rXsl93/cHZeW24j2Zp+
IqwFb27pPZlGmSndYElVErz3ePr5IpgtVlX3OdMzF4VC7IhAkhQJROz9m87x2ew27jfcQtPdrOBt
Y8Q9pSPDnxdZ5QQLrHf4XtVviWkH7J+an/WA/ZQTz69WmWyS/KMqQvO7X7Vnu66ws0D3Npvegywr
FmiOY205Fc84ZnUbJ3KejTF9L3Jc4KPmazJqX/yu/ZmnrFO74LsaTb/cqM5ZUXgdlYMgoC4XqUdX
Q/nIivZN1W1Vu5u/VxG6bD4Gv3ra44BaLYqWVIqSa9VGq4x2HVs5PPzozxaXNQpXRXseetQpMzWN
AQtWaHl6w1qLmmal6AfqCFmCU3Nm+b8agc2yHIgEyD6rt74j88Y3N3IwQ07BoKL6CweZ1UcPZMOb
HYe9tf9NbQdjVVqTu+iy+VvKB4PdPPuR7lZUhrcZszK8+aNpgZi7FJ69itg4fzjNuLfswV+YEOe2
6B9/Udwsugoa6Tb2FR5RrbcjHe1tefB+VxC1KVQj2Oe+XzwHdfIHeo/jwtXwutcN5fjD4QbB8sEp
DgGlvgXS/Ngpe326dEdu8DtW3ck+SczL4LLyKkipLQssK0kp5IBjVYOfBCYRlVHmqwgdNG7/bKgi
8DebmZTLStVNJNwKc7zIM6Ml3erASFOHAl6JX/dQeOroCf/yfdCUzs62bWVZxKVyMQreqoPfjIUt
DV/h1LhU0WSdKUvlCxZIyps3AZiz0mQW6yXlzZhV6OqBne50qwlvSlzEEE1DG5liL9WuwKIb8ioe
ae0gnuu1PbX8JazK2xeQBGh5p92pDXxqPMncIm1RgET6tMHKEqDtfXhWe+7C5pymJze2ofBAZV0W
zuyf4eyvWjtE87Ya4p8qRDFW6yG5Pw3pUZzOIhNCYYX7QThRkCJ/oeA5EVsLCdapg6w+TglsJslo
Ljy3OnY4Wy0kskeNSVQ/Bste2WRBubRi7N9SErmiMNxjPRTU2SpSw2GTjb53tbXi8zD46B2AWnmE
dUPD9HEGOdbOs3R0/xxaKxjfxxO0FRTT0eXudEqFZAq5QcJHh+8wfTTI8VNac69TDS+xnpCFEGE5
ynZZQuCPdh/lss26zo3lPutWf5ZhhKQujkflL4EjhxVk/SS1ZroBfdc0SY6sPtl3OrWKlxYoWdkp
lWtkSIwgXYSDkGyKaxiJvoeyH/KotpybPOjZzwpTsiuK4zxDVP5NQAxEh8eAzEFjcWbbtWbJBUjF
TN1xG45agJCDmEJhFZ8xRCbklLycy5UdJxSS7PiDVdX0UrZTfVBJu9ylXTX/XKNq/s0Jp2ZToTO8
16xgwiO2P/Pdm7+HkzqQFlLNc6417dVpB2chOyCRfLhlc+5GAB2Th6tE2iTUJwE4bxUvfu97L9zO
sUqRaAQx6edh/mZE9Yc0/4sjUHyz2X8tdJZaMIi7U+q/c+ODj4OqwNK2OxiZsd4nlAPaTZqazkX2
BkVXn620OSe63yWQifxkq3kqzlZCn8FE8v8Ciue1V+2VAjzzuRLIqQIJa9mSvALRmupEf5YMhN8j
PzFW9sp0k2kVt8YVdWnUuISrxd3GYrZa3OEyJLomXct3n0HR/w/ri3i0o73wE5QO5KB17ePdoRw/
s2ZLCv1FdsA/LMgxwpY63g3LizmCDn436K4G1znddbI1J1+GTW0cP2WD/9VErxqPHdvZNPXOcVzv
5uNQsDH0WVt6oikP0NSSw1RkPx+hIEKmF974EiUOU0GphbE4+66duswAa/5r5tio4cLNO2tPJd2/
qWT+b7NLpg5/6XIjx8kOlP1c9sKkYb7HBiSQMszGpySL9PMw9+0qI4O60sM6vmqaFl/l2RgZSOG7
U7X4R8dkz/kpsdKNjA9z0pv3IQ178CoHTiQv0tZ9Zy78fkZ0Uw0i0mtc/nFQbLVdlfBHFl03/pQK
9Pk4W+vS7RvkF4Vc/aSPiwoGzln2VqG/tB2lfy3mRn1yu/gSiVEJ+f5D0NcAY0DssovzpnUBP39T
DcjbS3OzNid1GlkKaz7hdYZRBI71phWdZZPP56R3avckWxOPR3t409Jee6qAjchg09bFOW7QEpD+
amyIhr3RhMGqG2P1LZzyniQfFTbTtf/QPexJsqav+AcFv4LQVPaahFMGfgY1cL3ELGsIjY+iAK8r
x6ruTDapi9yNHGsZ2efUXpiiyKlsLT+n9r11nxqPRfbqtJZNCdlxNvexZE0gwtcUIUXRuHI67RVr
guTqueO1EC2vjLTXOVujOB/dG1mufuEWlV5kF4dmiYBevZeT9Q5I1TS06lr2RnmYHOA0Kouwg4kX
kCK8OkZzGaoh/cgyLQT+27r8IIL2BJyxXk/z2L+XfNNcJD3+/PtQ29U/h/aqW/1j6DB1FzRYq2QX
hSXwuS6obuDobOBCxZ+q8Gyx5ilYswee9kMHEaz7hZhc8LXskb/KWdOs5CA52cdE+gbH1b5ZZvqX
yfBMp70cVrMPtfBKecyW19RhgC/kbKsmY9dXibL0R0BqDaqmOy3yvZsbKt1y8KkvV7O+tcl0/xx1
4+LNRfS1Rt1BcGuaq4rZ3gLveOoowrVE7QeSI/OgL2VzypTo2cIGVLa4j1gvfTKMGGDN8LgDhRJu
7KTzW5JeoZw1SCUa1c4M1BTWqo7CswxCM4HVhWXGwsAt4z5wqk2s24aWZzgkx0XQ5dGpHrzsVRlS
dd3GrbKWzbzR4CsHoGD0eMxeEaNxX1zoD6IhB5glWTrqfacpb5qDpeLEA+tm/mgDFt5NbeoH+YC2
oTg3bfvOk6QCiNfqN5Xdfa7NygXAvvEl7uM3nlYKzF1aog/TWuUS4Wu5rzAMXwWJteA//2c1z1/1
UfNZ2hs+2f3e5AmWqoepmcMt3nTmszVh1pEqXfOHwU1Gy5tb2UjL1ni8mc4q4K6bLHJ9FQ6UJik0
k67N7icKqoCY81AK+bcxKtZlm7L1cHRyBnXXN6TeG8FywxxS3alVma0mLy+P9z9l2kIXET8bgySR
9CiazeAHrLngLEM5qrhr0iVg/MQPWbelxLQ9w8JmgiAwPaPWgxlpKETD22+RJmjxWZOfvKQNbqjJ
4pxUhM2PsXMRUgnTt8Lq3C0Fdmtrt175lmf5mZxm86NxgAHkpuJem7SuTi0b5FVlet0x76ECSKIM
Flr9rtHS577LyJA75a/ByneFXle/VPJlfz8RY2Rk5GRwoIsrATJ4Dg61qwwB8T2ShxO6I9OqKpHA
a1VqCgkQsYX8Gkx9bK/iIez2svn3YdDPPoeNzYceee9Daw3hWh0TDKqUGVWwcSBXorADFqoJEsUv
z5w2cFampiI5g6TDiupBvUc43sPcNNef/nHGy/uMGflQHl0vTG+BEmxm9l3PTabrX0SrMdTiGWqJ
Dr1cx1u1A2ATss5RMGs2nVcWPRby5CBsCsG+COvplIXgbgy+r+fW9ZWdNNPRdHyuIwQgNzzqwKh0
kG3PpIQ20nQnUlHUTRTVSM65GmKVg8DjtGjhl22bifsOyg8wn/KyjQBZgOkDrtGqO2UY2eqELiV2
VJmzE8JR8YKytF1OExqS7gT8jTN5YF8zbuwStRHzd+zROzZwGlW2ZFsZK3FFvl/AGHv7bEQnLKx1
lEkGVCGiIHrO5nI6tvbOrFqyxfVAsRq8c7/g54krtq77OBLk1gF4DSwPQvLQN8hoAi+JL7U5T4fH
WHmmzvO4msTTXjaBMnm7zimwGihc/yk3mo02sAHsRCui4n3BcpFCIC15gLBS7g2bRNgjBrYqR9aQ
g5wlO1xSNgs1zyo0SZiL9EN6dfp87Q4FOa7euPJy1ecZma19i54v2atCzZZN17HnqgcFhdNKe05N
ZH4Q5Nm1sjeEIb7OdAU/Q7ax2VJcL9HD/poA304VBymszjmBqb0q4+zAW8idp1RT4AUnESAE0ZQd
Ixa1TPTjtZV2bbxUQt/DtQ+2fYBNOEVM00euxBxPcrQnrmU/pWxw75eM8shYwppINlBElaJ1LoPZ
86uxkv+5xdoH8AK5FPnsiJQpOhUF7n3bRHHCVVMgmtGwJlw5I0oNKweRGuqKWItlul/dD2PWLnnK
9sdHfKAC0K/KUthSekbBR8PgtpgoaDzm+WbtbMtM//YIybP7ZeK1bW7Cug5urf7zsT+TEczM79uz
rgmCW5b9SqVq6JxjZ2HZASbPoDeUdq1raP1Y4aCspDMG6ol7co7+DlO/mby9jsNp0labxpwQ8hbN
JPKx4Im06lJqevA+uRusMIx3A9bMCUHveju1iHpI6S4e2K/3G8HdVjqwxhZ9ePdLVuj26e5rZ1nT
vk9HtI6F1TmIA377ZKtWmhlELzOp61UcDNk2EtzeqDajG04e60iSeW2h1QIr6bPXqOL45vMNlWPT
FNWb3jO6vzAcgVv1Gy2ApCEZjo2gOcozeZD39jr7mgWTs1bIdR9GzdDPbeoq8KwQ0syy8JvkLbVg
dVin9X8kQ09mIPLt55i82RaJuGPbxP4q4O7+YiIUuR8DoGqJoECPgrjWGsscmOCLjJDHz5c2u989
CriHqAiMNxJ6QzCNP2JjRByV93ducsR8aor1lOUEXYR1oRNMfxnQt7NyNgOqRWo9tc8NuhPL3DLJ
mwZBn+yzSwcd+Tq7JptHUAh/JCSU4X6E31BVLNfknPojZIpwpYwY9fqIBbE60eqXkEX9zpttSruT
Zn+ZOuu5nMfk5LbswWN9aK660/VCWUzdmsL9XR7+U4eMZRYqi1TI7Y2be+hrGmq7CNVJbJNpypg8
kwdlmtVTGpgqQPOcuz3FrLdY4NEd+1/2tImqLZUyim7S03bsu/YQOaC55AgZczB7WFoCVq44/tfA
NKZvfp9e6iYcXpUgi46w1sYVhMP5G3rE97grACJJo3zGXca3Yrwt4pmIx6in7jOnRcrCC+IFIDDn
UiKu+2am75BmjPdwiCwUAhBkdVIFfqje4zWNOt/WEk119J7UMsjnN3Ie9gp7buho0vxRr4IXrBK9
FO2gmsx528FQ3IOm8QDGKGMbUNV17ROkuJmsXolgraV/L/AQf66bzPlLvM3UezxSmT/04NLt3MbQ
xPOWeEOpX10F63axutaHFqxjMHzLjApxGL0Ybman9rvJrpUdhvaYjjkWf91AJSax4+YKwss+ZK51
QeV4wCFvRLbUQPhAxii8sYA2mhKlCzXBgsEslT8Nvlntq2O01rM+sEjruvbOLgWYoR4nVYmXcnua
Zn69qefO5LNiH0rpD+W5PM1Osulk7kazau+MVfyLxm/x1JRevJK+5Eg6sHKiJJsnlJQQUKTQVAzB
F7Vwntykin6o+ijcCkbrqqVF9MkUg+E17QK9NdZsgjDlcfAQW6qpWS7QhFH2murGz/JQeydLNYBP
1UXy3Hl+ebS1/ofskiHLaUWpA8qJtM4OdYRzcDoNucOM2U3GpBs3pJofmla5cE+QXPEShHijcSKb
gcrKcHYpRZQqzrb32FzAFQij6FCo8J6DRLOeHmdzVrqrcCytp4Al7ApbgfkQT9kl0qwM0RQPwW3d
iVeQs/NbrCefBw9KQKkE9kXGhSTtUvdqH8EuVqRRnGhPU49oQZga1cY3PePdE8B4ccd5jEiD8XOE
UdTme1IU9xE6RZZF0ajHPstBW0vGuP2XIzvpYaN5WQKUuVNPmP40jkrWyse5fTamYB90/dd6towL
yprmJc5LOnB6/ol0TLerohabB7f/iT5Mf26wZ2xtQynWqaL0S5ddFGoFOjKWwqSx1TAk0TK0D+Ma
xphjGDf8uc2bLg6Tj3liXPJYbiOccNArAjjT6TWMDMbJQ9RW/iZ3TcRgxAwZ85XRhLmeH1LTBwaJ
HAXbS59U79YVmoRkn3i1iqMsskn1TzImJQqlbGHZjO2a1PS0lDEdnxUzs83qR9K3390IVz0l4vNI
sTgI0A5D4CvzV7KpULEmGWVyb7dCBGpnpTg0OmbnNcJwSwgOOFk22OVcIx8/dGnwScGCokDVu7t7
dz0i8Y4UXwY/Gy617q3lGkGJ++bpEXtkbQsxrukFrFSmbXG5+Gw/1hZyXl/WuPmomnuT9y7NUy7W
NDtnU9zJCm8w4VKW/J7k3WyywqvslWPDsDR3rd+iOwtMAXwKBdjSq0+hCRdYHjLRTEDgLRHCHFaP
jtHOmvsQrR/ndd+hDjDoQ4c01rTufK9+ChOFEsL9lhlWEbXjhrW0ganTAXh6/joXhr2BQ+msDLEf
p6xQnae6+dqJjXwjDlk1L6ymKVHwY3yo4TUAKmkb650Cewfcf4gwwW2e088zGYtFbBSxeLCKzQgE
8Y+qARPceGN4sCovfMFGtDoBQP+aVWP44ljtZbBUHK6HgXsmjsTTWaXQ0A9KwFfNBwEKq3hTia29
5rg2UishPgF/b0pRWCj+znoaqWt6LXyLXkkWVCf6p04oDbObQmwJkZ2VbMZwxV+QDKDSkSKwJqjy
n87qJqgLr03nDkdfflQWmLcVhSqsf8WDWD6S8aOhm7r/T5aezoI82/dIm91rpYTJFwBOd3EEyy4x
GZywR/OEv3ZH4W9tKRrVTqGVgP/FfVKrdf9Pk6Yg1459Ld5gheCLXFsGQIn2simFX/E3+WzK3nD6
WzPBCOc+ONEVkFFB/JbVZrUqXTQT0eKfPuyiWaRRPb+piuXATwJ3ooxRtjG1OdhnCrtLrzTq52Ik
QaN5KK+aOCL/KNhi8ojBf7OEE6qYyOZZxbM3sTLwRIcHeVXBE0e+xBm95ws+DB/yFRb9rF6cGRI5
FIUv6IH/s29iZFiP+CFGDsVMq6H6UkJKNMscqr5czA9hAMh97tW91OCSY3oct/9jzBWFHDkk7O12
2w/gHMPVHGmoMWfVlRyHe7VEFUqeJRFJ7DwGm/ePDhzWzx3iJMdHvABpdjSneJehmSFzqTKDahnN
AcVdygoibRsnIMtQ+R52MlEb6263A8djLOWESem0azYZhzlPygOK3sNSSxPk0e0g3FtKa73kvq7t
2begL0fB+aUobOsFpdNSzSqkgYjw3P4RA9wL0CX4EdkYd2EgEw4IhKpR7p0pcKfnNB6qlZNTR2nl
97/V+YzFWtYuq+hMZRPZLlpyKSvjbaLe4zI0yp/r32NymJz1+xpy7ACy6n4hZHTW4HBuoGtB7kb5
HwPb8MVotTWFzyE48t2c15mJcYYY0bvG9Z4Tq7V2DSttPMtDVNTjORAH2ST3vY0t4OcjGNCFCYgc
EcRD2WQgUoapfurF/dAHJRcO080UgnsyTMTNnOnWiu5/RYzK3SLOQJoYmhMrJAyNlvf8i1qWxs6B
lrmQ6RmZhZGH0fKh6sTdwZ+8d22YwmNpktDLI+9uRyGrgLqTrnyK4xf5+JCHCJpUajWfIfno+T3x
vl0VzUZvDq1eA0zLlPE21tV005sCeiCYio2M2YM23aAdQL9JWrZzYty9bOuArDGQgLvo9Y9xwjsi
ClmwV6qGz0hUHNhXRWuZgxJxrcs/44mTRmsY1vO3v4+X8YxV/g2MXLxIQvXUpqH5Mga9dlYmcPMy
620rJgp9npOeEIDTv6gsLO9J85oaNmI340ZmweeKvJeCxV2bA6dsKxTPVn1zAKwVXu4tqxV5QRtN
cUWshdwqfb7fqhu1/YLqsfqEZCY+q48zMuEIm1frEVdKMpLTsJxHTf2I0vyrFuvxL7v/qnapgHgA
k8vT2Pg+6CA40tGyX5uuUFYFtioXRQGrN85eLJAGBvXUoAKb3gMkcWG6/uLNJOzXCjs5N/MMVK3X
rLfQi/0NNhaQ4mUTF5WV17nNXvaag4PWcubq56osrDeBfS+z2nvu3VB/7TFOlJNAqmbXLLC+yTnw
n+aDWvbd0oK3cfFCtBqdzL+wla1W/YBbbqP7AOZlUG1RcI+T+ipb8oCWH2k0McM1xmMV98rhETfH
TKcgDU6iBitvARvfRMJpvoos7yrPAtxnoolN3yNutYazwxs0XsgY8FDvqomDvEjl1tQyguhGenqq
WAYK7ImSpruH1HCmHpPJVY+jq1Vb9Pw/6tpFqGsazPoUKymUil7p6lMXePfuZKAouZIxM4awuwlA
c6ymqS+RD1kNumoeOsUnERn3anK8n6bidOi95CjP5MEagDQv7+1gnPkFi0H3KO4EmlObB3+2ebmz
d6xEbV8+Q4DBYaYUPf175P7IKX/10RQ/TdhVhksGy5Z8qvxfpisU63dR0mLQ0NTh1UsRpI1nKrey
WStaSFKRDkg05SE2weWYsxXsKIss5gwh+3wecAC+zy2SBtCQPm8f02RHqqJLaYfZEjvVESC6Ot7k
wQjJPg8oRLXiPvGIW12wp/jhnAJFID6CAIXIx1Q5WE514uRNzprErUie/Z7qUMFBQi1BJ1JOdVtt
2hf84ljWeQYpccWhahDH+3tT0Yqrj3OPbFmtZj7zyhGU8tSAImtpPhfigGtCV7JKl6NcoHM4IIT6
UvbJUSD4XqAIuCfZUtGgP6p6B4RRzJazEmv6lcGQJPVg7gcps1c7cPNaZIykfBIpyfQF/SjZJyOY
VUAD+v8Zn/aDD8M2GncOgJ21PQzWRhd+bLbvTpBayr82H71ysOxVxWBXDH70PuZqwstNcXXwSJVh
bay51b/8Y+6j+fi7YQBSutKdbSyy1VWqsgdstUUj09HO5OSbtoVqWQzmlAHN90+N17hnV8gpmLFl
HbAWSxaGTFaXXhUvkd+ZdgPqu0+m88Mw8nynuVSkpGKkNn1D40j56JLgr+Eo/N5hNvjxGC3VKIPw
+z9Gy/DYf4d54d9Hm6FrrNEw5BstdJ5jt3iHo/NclZ5QJ4qqLwH8ABm2u0Q/I/taLdquLN/Bhjvb
yfcarIe64l3JQnt5v0b2zalxeDYRtYqR0uDb3powLazWjC/YdeAYMWjWF3Nm1YrYffHTSl+kymeu
6V/6IKw/qigh310OyU0hA7urSQjvnd+ztd+z7XLMf7rjS54W5i8xO0aM7CMOSDPOpZPcMmhru6F3
PmcHGjRHvy1fNGvAL8cPwTA6/vjV0TBhMnX1ZwNrj1stevkjplGzVnt/cif7pqAb+tGOGB0NKkCf
waKI0ZDoumhmrmxRQfcOrQkmy4mNeRuaRntV2WatmjZJX5Pp3QNmtoi1Nv4TFYEFoFfluxMpwUpk
PS95r5tHTAy7dVKGxYfptke38YEbYlaFRtX4iqRNua3wwoa9jJ1IDJoAKGQS721g1tTsyvAYJ9iR
CKRTqkXODUywfhsPEf5zaCB5LWG9fA2duTjeY8jy9su54ccie+8zTXRNigHxkETOq0bYRXaAnqVy
dpXI/BZ42i95gp/a/QRMyi9NVY1v4uS/HiOmz2LW367z79N/j1GnbN0bYfBs+U6Pulr4ocUDe2Y0
Kl8bdllIeMfPsmUnsIRix84Pph7nr2SQWTZAF1u5/tifAZwnKyPBokl4MhZu3734DiRNcUeIKdu9
/O6j2Hzvk1g82acxT7Z+z0N+A3zKGBVHK6uSbe6TQgJNYX6x5+YiN2Vz6YfLEmeJa0J55VwgU7YM
0CL8oaI+Qm6meUOybDEL9mFajOAtCpKvsTgDPft5JmOyV45D9uB/6X1chaQO5KVwavcTpHE0ObSv
veeQMNWjemdGg/a1MZ6qWG0/wlAx9/7EX5ajqql7x6s9Ii+h95cghYYo4xRuGlQsa/2k45j92sLP
GjwvQimq1p69AdNtu+iam6XXCrKDuYq1gVp+DUoNVRD8nZqiV9bI9M5rryvrnawxU+/YDzWJ1h5X
gWvVV9m9FB0CrbsPkxVrMYxltvEy29jn1Aie3IfNHuLQiZstVSU0BAyz2BZoPf/PZ//7ODfV1KPp
+0unMYotuYz//kqNin17iEgRsoHNtcFXZNmgtrYp2gZrrRSG4qKZ8LOQEIsgzPqtfP962N6UXqme
0yHtbogr/nA1tz0ZFXVOQ220E1zdH7LAI4s4gWrvQ82AMihqPqVgthogTDay3IN4Y7cIAVttoSoA
1TTVfCPLbBKtKs9AXxcXaD42fhjdX3ulW70cpzXmeupRFxZWWp5mkTVWrGQ8y7ajkANQ4YltUqcg
IYp/1Q475+AsD4U/B2dSJUs18FCk+R0fSHDvNKOmshE1p1ksRiu5Li3iXa9o9lGG5EFr+77F+lwN
Vk6BnaPjADXFpK1+MTU+M9IY6O1VennTurCFXlI7PxTIL73i23/204ue68/yc4U9TG7Mi6f7xxxZ
2pXtXPdc9ECKIAv8Uen6vMjtTtDAwEt7m0cNvol14UOk/ZKFd1m0V2H96wtfrZNlZRdgZst/FfEf
YzAVxqO68E6yVI+RX7Py1cTeWn7/Re8c422ua30NxhE/1ZJb0RA1BoV1XfkAhnbE2TL7rrlIh5Yw
d5B5zJZWYTVXd4ic6bV9taoBVZTQZyFs2mqwbZAcXUrJQCkeKGNplY/Lfgo30Py7kzrNhXVO+goS
qSzvoIoA5Y0dwc6Ys5olvWfc5GHw6+46m39kIxz9exxd1LdcH1149IV5H6WKVadRACl7xJo2dncF
xe6i+iU171R94OtuJFa4C8OmhEmJQJ4hDrJbdkQCTq7CsVqWSGVupa9X0+naTjeAv08CaSpjpdfz
eIw0yjQSqgr++JY5nnWSQyIs266Dg3SImICjENBzCSRCna693rf301wD2TCHeH6ron3dJl6zwTd2
2s9NvsZlqEeycWaj0mqnDFLEqUac+TSlcEm1znvFMWvYwmYcm4WMySG2hFdktR/txs55mWSSRlcc
/eAaE7IfQsnasxLjYNnDtRdpmUrHCifWEmRilqPjhUv5SYhPzEdo9i4aKEPysxJxr0J87BH6Pf6f
8Qj0ok06eIknBp+63zfzJfEF1Y4X8bslXsM4KvECH6ABNSigONpNZmziiPrsiF27ZmPx+a8WVYBm
HRUiO8+S5Wrb6BEoXYYvlGhmWdoeAZYc7+9c9ScIF6G/l5rdmKPd7rCFTO/PMgfTaXACQlJhu7uR
qOfjWZq1Tr/7BAyI/lYD4yTzM/xTIaXf16GwBirOdthCtJSnYzwnK9foQfKJHqfsi7M8exxkDOCx
6pFGE4NUOM+bzx95E3pfZfB+TRRVULd28TCQwX9cTjY98SfUzlyGJEyPj2FTV9X7CPpDtNWEJ2ys
qYfB1kd9Lwwq1nmhU+m+5WhfkY/9/f+BB4FoT5///93vov+GOA6vR9+RqnbvSPU+AyUZZbm3ugPR
SQo4uz7QGrIcrPHkQGT3vbPXmus7nD0QHQEQnImyxzmWKzhvNoWUsobxFeq6S1ww7RWQGn34buvp
t0h3hk2nt/2xHZP+CFuz8pGKy0roQSWuMcOsoYOLfrA8exwUn8Kq7Uy7R+g/DZMxAEA9uLApviOR
JJJIL3xu7QBkl7L5OOT51PJsiNaPkIQuodzgX9KmgApTx0hBgV/qAtPeI2kBysHnXyE2PWtpVhDq
7Mm3nJXeUr9rvV93Q99wrsO1mynqKutGTIqQrlON0b72ato+z0ahHtR8ThayU8a8xIS84rrhVjar
Sf3Aw8qlPj173XDHqOqBv7Z8aDaWoeaYDqFbINNwXQiYLEMl/JwbOAMGbnkKh6EiMaaAUTZws/OD
yV9YtmNt5QM5QBF6V83J++NB/Xge/73zEa+GeuNT+Dr0kDPvDBED0bazjlfGJ3+ElNpZ9kp7ctLc
f+3tRPMxV/aiYfQyB2X7XcciA/oknHO5/GL1TdosmJ5HBfHKIIr/jCeMaut+GI/ByNbh1A9xcrFw
E1yyUtx7BfafauNDLI3Gr52A37q6Y+B7CAEiaPx2p8btfMN8ayZ9GqrfxCR/6I+aRgZa5lcH35nP
Y6jAMhZZkN+p2dBNf4w+SkkyJA9BLJbS2YypjVEOl8QbVlGJvyoVyk9aykBZxbLwG5Frg1FXMIFo
3OJiOM19mHyXwRAHSAXP/zZMKUftUgnApY8upTM+yUdOPCbC0Mz/U7bkISHluu5KoYgszCplrMZl
deGoenb4dLw016WJfYwPRf2eSpZvIg7z9yzO9EMos0MZAkvr2SWB/XifcWQop8JE9U98JGY9eStf
cdyVfIbDgLsCkcB8kJ/8/YGde9CLXPKvGzlCPrULMwp3oHCM+2NexgaNRWGNwONjRaC3bok2oqZT
fa61ZN72yJVcwGdQzxIG4n4MLCuZem+bVu5P+WDo+mlXU2Y/ytZ9HdDG419ichkA+7NeDiabiqca
YiEEiIVh1i6eQoO9n2yeaDxr+3e3wDxaAAL+0wg87Pp3iCt/GdE0QkfUalHqEsuaKFbcU6GpeyNK
WNLIt5nP8a5J0eB+vM0yA6fkdUA6HzG4MeHWcnzsYMTSJ+FZt5/dGN6w0v4Yhrz+ok9k2GGaUw7p
mvpK7RaMH9YPZNGmBfys8c+pcfmG2S3sJgxcSb+59o6PdHxq+Qe7DxGOmWru/SEvPei6KDq4cBMM
O1gUSfSR6Qg64mXXHmp+kAe7CpqNg4Mo0nxZ/9qH/XjM8ORaVPHcv9Zobz/PARaoReS3Sz9tT43W
TtfGSjzI+eq0sk2+bUFspk81HLdDpwFOyWO1gmnZ7mSdCBn6zxGtGNH8dyOSLqvQMej+cg1vLtu1
ilPcEsxFsnW1OF3mNhwXwLJ+fVXir93kwIhLJmixfhibu3tvB5t6ZVbJJtML0nitabwrKIUu48CO
TrqXmu8mxadsKrovE9D0K9m0P+SoIii9rWV0TOIt8NamIw6JLOmKAB8BeWr3Cl97bJ7guAhvAbQz
Nn0kuOlCbFwtFG/VBSXCL6L5wC9LFfJUszwErhJz+eioOyDOFkmzle942cobYAinqbF3rMED0A2K
BLJzHrBuxAwHkrIQBMEMB8tFJAdz84uhdf0ejQxU7p2gfB9ykDfFlE67MO/KdzUGF6dFhnqRvaEF
fXMe3uAtutfetD869/+wdl7LbQPbtv0iVCGHV+asQEW/oCzLRs4ZX38HmrIoe/vcfU/VfUGhE0hR
JNDda64xA3xqMD+YyQU+oabkO98NV93pRoKXatK9Dk4c/6qU8QWTOeNlrIOGmade3/ssYFYIaf2j
nSrm1k5leRO0XUcKiRYvZLIMQnwuV8ItS5hkqXHKXXWqg33AHDH1qo9yN8X0REdRZ2I3cRkn6lyz
gyehqs1KSCXqGE2KWhtMpC3bPYzB6B6GQvUWpNNKc0ARZstqN5EOojlRoYmDHp0Psv0NEpx1cz2U
RhktzA4LF1FnN6ys0C/4B4zhlf21HxTzcZ+GNbA5xsex6c8y1x4rde6GUEk8uQ2PjZkvC3ZlboAe
GTfirOvKaM0q1p4gcx91Tq62uzI03ofAmKsgpB/ZzcBFZAx0eFVO/9IMIFL11pC3+gRmd6AIAv46
f4h3pkixiB+LwLIWqmt+Ct6tKBlKIC/winFWIqhc9ijGEyn8JULSWDh+JzpmHZXpIM7kWn5xE6fe
+Oz/1WtW6P5Grpy3wKo/etRyMaxAdbH2dKpuE7GEZMLYkWRhZgPR7E5ZB2gyj5cibHn2bbOsXIg+
aW5Vt2ZZ46yTYJ2duhZPYAB1vW8mr+mQGAAPxn5fRp35lPdQNKMqeSWJdtiMHTAfXcVQg/BTPyNd
p9qMGkOHyiNpEwxpeSmzU8nXyFW1s+4qr4NuqE99Oj5alYrlehvu+QF6r1HkqosIccjR6GNrP7qp
SvQGypbsaLqDB6lZSGjJ+qZY9D6WzFmt7Zq01BBhkdZ74DYRLb1GI+wt+uhqaR7InOnW3ApH0gRk
cEiqHpDonT0wb/zYvbjuV7DlHMH3Qyx9cOWHwYAcZoVLCFvt1oz5Ha1HSw5QSkTY1uiZdbxUkg6B
qTh9VhEpQrMca5+jMPHo+InqWvmM7CA4RQ0756I6l0kcU1qrXYmiGOQrVTk32t6ei8VTahWS7cx6
/icrdtua7Rgr55hb/Dku+WAyHRzKJND9ZhbaecAd8kt9NT2n/+w/shJexK1zqR+gFYXpWo1ckvvF
Kjee1sDp5wH697T0FUcyN0h4wWxjRX4auF2zfWxIWdm5MMcW4qWU2t121tg9QqgsvtRP/X1iIpN2
ujqmJYt2zdXvDMv2z7k+bMWdvdYdUucaC9EoMfxn+NEta05WGWYeR3cfIitY8aiIFCMmNwsHmTpA
UC3pFjSduCKg1SGWvWj+RLM4mHFqIJRP1OLNzS13W8A+WFhJ0q2dCXAw+viUD6WBLjSyyJ/K7fgu
wl+y1hpS/6aqWCkIkjH3Ef1lWM1qme9iNgoOfz9jRBkwm8IGUAlt05XClaxW0rwLSvUEPxTkohKy
LW1oCEykptuQToutc18a59io+3vX5ldFYSRxfhfJ6o/U0r1j0GTVfChxGBTF6yEi+H8URfxtYXqg
bVxDdupIFLD5JAyW5quCSNKWmMyz1QcxP5QiXJuTbC6V/PRWdiwWMpMGOJPUt8ZsZLj4SD6ESPR6
KOMaxUZpfb9WiTMMcvoj7I3+aGoxFENdv/SABHL2dRM/tzzZ1ko1vPZkxS2QFtvHqmlZZirQ9INU
Tp5cXX7BRM58J2JFYMM/qFL1rGhSdV/0ZU1o0fuVeWG8F1UZlm43dZ+uxqmDqDINV16FkZQsUr/R
QNZ11dLr8whXCcObCz1sPsq4zoWDucWjqjoEQA7smZa+S8DClVKx7lh6WNsisJrV2Ff4Msb5XijX
kZM1M3MKDoBw4w7r+acorUgS9bTHUlaB5lHSiNhfSuCdfmg+qJ7eHQBuCcFPxWp21svh3vdV9X4I
kPnaqTrpilGrQcPclgC0EBZTDPomWCixHezED2AaZAwGtArdhjfc+Qj3RsfM9iyoDheHYHa9eKe+
fwDLk9w0YoevU1agIieuHZ+e+IRUyx3mmiP16+vHauQ9EmV7vBVVwH68nReBOxyqsGDrFtVOivMI
ymmjWHaDlb9K1fjqSFp955eKemPxJJiJetiJ8MFdv97VoZm+VO3R6vLi1bIfWhWPaz+OhpdY461L
JIkcSfd1H8FjXeqNqNC3xBhgNITWos/k8pT26GOfxG3FA04h1A9SkFks08BfoIIQNUIZESqKsxqH
0J//1ZDmEJbaUi43okF1XG/jGq6+U+Gr9V7xKOI3Rjz3BwpiXUwLvMviESTleFIU5C7Tzrep3yme
jU8VP71s3Wm4lFRKodxWRRFPNN3kZ4nVQ+Lpv2SpezT55r308FbATqrxrQOraVNrurbFIyA8dTG2
L5h0SDd9CpPKgIxxJLBaHfKueGR5CJRV0n13MValsWyxxbsXB4VdBTMKzWOSNkAybdff2IGhRkeU
HMpaT+w70jXkG/GNDGPzjq+fzF4r38GpTZSQvDn3ozIuvS5ZlQZ3/sGSsBzumVsqUWruUuhQK1X3
00eSlt47NzHfp66dXiXzzI/M4g2Dn2jbshV2ypTwyShy71LC9TU7ifp+ajRK/8klXrgV9REyYmVm
Ru+lpj+XzmCxFcNB4xlKFuV02iFaHDyZz5kHqGi047YZETjJxULFM3WRwapZXeRIlzQ8KyqfcFMv
FoHDFEj8I616+Fq8toqAnoYd37ztvYOaRvy5f3yDoHRrC8S7UIP+bEjV/NQ6Xrm/1lepXe6nazhD
ma2KEVO7tjG0Yz8dkjKXIJuGBCxicki+1F36VFay8QbpVTSIQyRGiFOwEOk8Da182ZTtxwWDNebk
qIJ8zRjfrMbQN+5EOPLbCsLk9HMMfAtzKEcma6Wy/UfZH9ainu17glZ4eK1EEVLXLkyj8gEPgvgo
hpeW93QBCDi5d5Q71bdeB985O0iUcryX95GbZ3uW6B7oIltG6Ns2SBGYqQeoV2mv2T7IZ+L0S/ky
4EubY8vqTNPybANS076xpPpWfC8jv7FvkLzdKpgwHvqwS4D3AbNLkjw/Vn3KSqgs53ZhGA84a1Z3
uTVCCCdFYyg8eWeypTbXbDl/diECL2ssHtZiUPNLbRAXjHuhYQ5Vx7gtIpIh3ZYQbzMYt59tnpuZ
lxJXYEWi+KcuJ3W0LqVoBz5dY+NB2aECN+Dc9t59mCSnWOShFda41Vykyk4zVrd2AdlBH/G0e5Fg
nlYQBU/uaPS3oZm03ML9V0mPhltRdamPmnXFkvDoE1C71POnhgvu9uwHAQA5XmI0fpfulNbdYOwl
vRhjFC/DNMwODkDUI4T6fKETbP5u6ABy/QQpQU3enKPxTlmN2Bseh8paMyRcIxIbspquBu+2LW2Y
XbnbyzSotjRnyWTO3dWpf64H6H9LtYW+pOl1vvmyVA3Ym+31/VizMNrlvUomqJEaBy0ERq3I4Unc
oojRhQc5G57FLUpUZbJCEhR7rZc7mWKGxbFrqkMZqhs22LTXegwaNq4q72RnTrlnNAY7JDw+YX74
KhYCn10L1LNQ1IOPrpXreqtei/wnWPPXrk5bWIdRi36KGREG1d5lWmTp0oksfGtznSmJ6dJgKqSn
DBHZ9Z8ZK7n0UHhudCNyWETWSmlp5dIanAyVLnkteaqcJKm2N6WrIpmzvAJUM4ZMS7+y0M3lndTu
QB99Gzr+q77ftOfBVcOzjXwwMVtEBn57np6t83gM7LUoOpGMs+DgfRclMabKqqchHMKjGOQkbg1s
LgkXhDNl7GNGecm+tHesR3Jc2LXAvXMKuYqDaBBnbNv5BzNJyOganGHmGqH63i69aZ6lhwXQv1az
73KdHFbbQUQ1yljSxTHTIr1L42VUolLHVeiBDCHvxx8nmHn4ooaVxuXEzgvr2YiTdd7gzc7dxriL
7Bp5IF7ry86t/beSPN6mxkHBIO5vMKXYqQZw1Ubvf4p2MdCEjzXPKzW+AdS7tZgb3lte15yVCZ0q
fv8jz8IcW5iZZFbZczNOkq8GWIFozWLwpmadcAPog+Axk/VlnaJHIgmPzDN/XbZ45Gpd7byq/qVa
BsO6lqP4o5reo+Ri1OYqHRi0x2q6c7BWaB4oCAKCKAQ6JE2yJNpQFS0iH/13wXNL0JR4Fd1d8syN
JkNIZ5KQg03qNzsGuBCxwjlZKrcyBICIdGFtPthV/QtA8vDdUFx2YPrnCjOlzUj08Jh1qNXXA3UN
j6OIzfOHAW0SGZN+dhQqNVGE25wdhUptLIGLiVbWpuqqCaNkoRvYN3Wq3OwtPGXPSSjdFrym9BCU
zaWoRFb/TXTLnDd5RAMz5jBmp81X/lWvRHiVhyBosVpUm3DjlzLwRrfuN6au9Hcd+UBiRSEOsRMZ
C7Uw8lU55dcCjh7Y5f3oUeomC4+pR2oOOaRG1iG+VTzAe07vNB02SaUF1ZH5Vvhg2qCGJ1gIDiv6
qmriel2NaEl801jZzHpIVGmbQ5iU4Otas4I1NG0oZ6pyQsPmnyOdNYDrgue6GPEOlbTwSkxhRGsw
tXoSrcLDN9Zs7zxW3nIszOh2MKt0G7nseT8RqY82fgwsRpNxK7hIUjNgf8QsKFsibUmUwaf+Lo+t
vmhGKM3kgtsIIMnF9XIJ1mkC2UkUhQTSwO4In4GzqEmcHKDl1D+c+hsKthDX/qKLXf+zv5ak0Szw
sQMtJwvX1tLUhZRWIxsWztCuLhrqLOoCtkWnGK8SSIcxTocDboFifZvKTrzJiWzNg2m5q9VWSl6G
dRArYLHmtdIRV5IivhX9DcwCmbDo5sYEbbsnoPwKYGnSEMvFQ1jgZetkKGhBNFZ4MA5RuUxlZZyb
FXO5y1tQE3MkDYNZithhhONExhwAAO54C48l/B2mQOWdDYTk1MbWJG3jfUtucCmKRtFN9JASY1GS
Kb0utZLc/Wli2ZcYUjiJri2DwGFv5nN+Kc74FaV719HJZWfeeZlyXoYN1VaNRpMIXxWAH+PTrAeP
tOGx6lc6RHTC2dR9OWQdFLDUqS5drg1DD+FqxvdfO+ix/uYmxLpFTCQzvPoig2gCBXj/1CBi/lZK
wig5nFRabtBdeotoiWh2puCpaHAUTLZ+ZnZc4HSM5c0NBBB93RmkPoh/WI297inMglvyXSzolla+
giRoXP51EsrOeeIP+baLeu928DER6Ybh3ZclMOvTHD6A6K8t1DQB1vwchGil3tAkDmRasMj3+YIs
Qpkg8l/7AJcsUtFcEVO8NF83B0TvIhnluQ1m7LI8GHyp3Lc8NsXLflkx4MrCjCAAfiPeiq3PsE4J
sZUHCmynhbTSTcBycFWnJbbV/0D3xGIXc0/FIEfZK8wniDPeso+rcNsBIVyGE3dHSLLi2PaOaG4X
XZFDYBBFSSoXokeM2N+2k4kdG+gnceiK9lfK9sXmWiWjjTp5gx9uSa18EfVpopBDYJaToa93tIvE
P4oz4F7jUk8AR13rRIOuGsE8z/NhFadesleD9uX6na4SsHWA4F6C6YcQwCknSVXkZJMww69Xau09
ZMuIeHpGEMiFvduzmv9pAhfPevdnYJCSJ3d29NhpqbFUM606yApS0Up3RmzWYQIo2gDQwjbDi2bM
ARt1HMPySQjKhIzMxT0tSaF5kCjbz+ImN1fpGQC+j9Y3a26SLnjT9WCaqvvxFlJGuxDFGqXOIvVy
eyOKliu9W/YQ3IhSeh4dAy9CsS0ytoChahMwT6KpmJ9N3KQxyzT4crea1kXlvJjYSYnSBjtBViKM
mM4bX13Jk3RMZCuIjAZxdjkUBi7aUvAg6q/dJNUtl1palCR4ZdUJT/vlJZDxVzH2yk2nO8m8TSrv
zA0lnBMyGL6BzjsOlV+R9Nr5MwvZ1M9R63/F/DSeMU7PSHSVAgI8tbUGblrvtMjR8U/DKU3NpWRl
duXPuEmdeGsmbJ1GRvm9VYe++z4ijIcQRXbkpK5gGvlxuBazYGCjWJRTd8BVhBXGv/qJOrVZQlDw
juI+ZU43K1LOVW6AuT0TN6brDUy0iqLneOoSM4iPLteGyoAeoug3XjFkS5dU2QUk2vSS8yzOwuBG
Cqz85lrNbehrV2mk/++ujREXX7rWcXCLBvSEKepwF7WSvOpsIz1IYzfsfLl2eW5jidDUmbogxNs+
tm3XzEZmZG81t/hLcpFrKDPNTHMIt/0PG3+557Ir9HlT2rgFsCmIp0Nhzn30BW8SYI64YxOyRHy4
coPW3aqZqt+zKGZNPfUgn+kHlPzuHDl5s3XcEQC02mgvjU5sZOowhGSc4tGRn+DgqUfL5F6GnFw6
2Nw0j9IkNLoemvq1qYbkcK0RZ1+6ktW1wHesn1/r2KVaWMQEb4OyyleNg1jFMNPx3OLteOvA6ETO
PJ472RrOeWW0rDyVfieKZi75W5W5DapAvy7mWvukqF15Lxr1aS3Sx+x2iyKzNm5wo/F26erWcDol
8o9EY2kxJ6sTb4+gF/NKNrxOILwAOwdhDR8Y/2pyU9n0nkqjEnCYuoRj12zGKHoX9ZeDGIVhTjYf
x0hnViWnuwzN1MzMWALaqtPcNPwiF2TYtM/ArFEhecavOJobkpz+gkIOPMYdnxxHV9kIKvUTMj18
3UO5XV62v0a2I1N3EU1OVk5X2IDZUduGjjO8EJAHGo8z5z5sguHFDpfJ1GuwsFy/9JqqdXZK/uwl
BYX09VqfvcYWlLe41u9XLAN/4SbkOUrDwk5A5459qN83WRiu4SWTcjAVR8RC9y2Z6jjCjsegbSlZ
A8ZqipnP8KwhW1zCwxwPXFXdelOz73XtSWnrnRh/GZFVmPiQY7eKIVkyYlh0LR44lzzqPkP1kreY
5kR9zx5+yH7PhH7PsHQXU2Ck+/BpIHGL5nhq9l3/o5kdH7Iop9H2gNFNqBZ3LVauCqC7mrTKjpDk
X7EA9L5706yN7V+P9mssAJuRfZ6qxlbMF0S3IpS6XQ9R519hi0jRbsfWlDclbmDdTHRB9oKLgliw
fzaLBjXMMmw+poiIaAVUeRk8sCH8ewS+q5DYWZnDqo32owen+3IqyvlUKc6aV1wnpZ041yU/vtSa
Ukr/ay/R/FcfUfSkluS2OHpNEqe8/Gldm/7UQqjgxAc/th/+9SdPuxRy3KaXQeIPue5XiAFdksKB
tgZIkLk3uTPJNqoEL9s2gervEUR9HLDnoBXsg+evrrWlXSj41k5dLx1E00SMSSwMP7XcWFeTEGre
jOmTrGcmKu3auhuigIMLbZzJ4qUQ8L0NbWN36e72XroFUw3TfuofTge50ti6qgN1IUaIBs+T0rk1
vUxbSO3GzaXJOAfdwuR4oFZ7K62xiLFbFzS0rdVofKbaxIw8nFokZ/l3iyH6k2RBDKhbuFGV39SR
VqAJCZMfJaH/NMzVbx2Sq+UYJjbpCIROHaTF20xTZ4XshHdYmmqIjLCXWn3M76XuO/iC6NmN2nzb
ThYmAnEj4zNveX0yKwhzrNLOctHUlIm1UYd4N+YtsVDFNpZDEOE+12NrlpfY22WmyRfWEhO/uuGb
2NlgH3iga7PJRGTaSGDiGmESSVo2ewehqzI7K5Zi70C0ULi2/O72eww5gGyBRKlG+KqdckPrfia0
uyKduhjIF+0CQOSuPskz+s8+ollkYptq+h/jQJBgHa5VZ5ctvQfTs17UoUx+OEMG772oHpKW+AUa
KmedVZk3MzIUe8S9gh0aPezg6sF+HlKD5w57BCl8jJltGt3df+/RGMljVYY1FpdNdXNh+PTkL7Ut
qhBb8RExC/TPVAdUVzr81U+e6lKM2te+XLG4R72/SpXcO/hSnx2YVFvLNiqlB00jjwT7c/engZO3
ov3UehtKp1LID/E0ZvBH7wCLJzu4nW4hlXbdB7IlPsY0h7/GiNdxOjwnQzt4UrjBH9GoKkv4HRh8
TkGApncIAsDN1djrpDx26U+/j1ibTSUXwMgwE+NYzKeHIcM85rOvqL900d3uBAV069jtRlEa8z1S
jdcMEBDMTcVfVYVc7But8/EGQKVBrFZ/nboW6TjO3Dj5RWTOqXBettp6Ddl1WPK0xm5CgaTDXbE8
h6XxPVVs/y3HXX7W9Up+h9Vut/egMy7Edlyg3BIaML6FlfYahK2ObkkZNrILWCaYHoq4nuVsY+Ck
AKIpfEgd9g+lsNp6sqWTkkr4jScWKPhKsYqF6RdMRc1Bf6obtNAovyETZh5cxXhIgCuiO4wWkcqu
+RhI8H9pqBsjOkyObfPRzo29r+jnSnOD+450vxu28XFvgeL/2vkY9hTu0GxF0cxfXZV9Mq9IYaLH
oCa5o/ivfsempm1o1TEIbe0Bn5y1qIdRx30wclhETxebXsRGBTUDmm5uyqx19+Jg2rELFFr/KBZD
SIZPo2Ku9dmlRLURLOy+n3W88+WQu8254taxq3uc5ERRHdWWiRxeMV4kndCstGclyxMs6DDTEY3Y
BbEpZ5hz0SgGRa3qYSkmZVtXb1jB6EXPV2nEIM9qrXup6KIt6RX+2i+i6sksWYIUafXY2mq3qyb3
uolfmE8H23SDHTeMmEeFbd6JhlSW0Ig78CwUV63CuT9BCoG++OtLObGV9yhrrJ0rcIbTOODNc70O
5RtxFYhn6qkLs1UnNdmqJU12h5vUex1EyQ8cB558N0sf9bZQ1rXJnSMMR/dcatm/OhR90mzSlp1J
xYpWsY4tLGl+PwPXRT/poIXUW5dM/lh7Czq0740XqI9dhQ2rl/CFCHlurfM6VUF/9OEBvDq5IlpX
3Y0kmyNWU9VnOCnvwAq6Uz5FfMT92G+bpRY6zYUnagwd9ISuuQv7R5j6AVY/aoayOrafW9Pcij+K
TBRWwjE45DbFWYTZWXqQJxWCTXZSJvvarSilheFs7cAEjj81Iuao7wE09PM+9+X1tQ6zwL9HGZpa
zcQA0c3oTfyAmL/8j6PalJAOCcHVJCclgHwdcSlPr1EOzZ67hXtAHOmfu8wZV4ZDxozcxUwY8bzi
x2Tx1WM9gCIklFc+eylMYCdJSE8rO3neXaUsOzYkn42WdYcvdzglNc7Bt4FatRNJaoxlgmJaHOFo
yQ1Co5sW+/2XbqJedGsSkA9Eb4eXAoGs6OYp0cfV+s+rWdPVRHHqlqM3n43Ii4+uzho+FhFIHhjP
JgGjVW8B0UKPx1JA8icbXtu7UbAveHTVeC7qjait9gNAoXnkM8uv60FZqEOebUVrzx9TQKu8N4de
vzPdHlkMF1ND4q4kfXlLUcxH4uGSXbp7UfTaX3jWFuhXeEOuZyyAoJmzMoTGPHpJ+AJNDbSDXj4N
gNVOQLlrUIFF8FL2wGvTNhvW4CSCF9WOXhVJb2+t1CZelEdbUV0rxbBNepxcxKDC68klzN1+L1r/
vLYcZkzZp9esEuPrtcHsvzZW3d5Gddb969rq9A7accpT/Lx2k77IHXtsmnYYLc2H0MJBluuPMy3n
PmJpkoCY+aekT/FsFB2BYLiLWIsA+029AazSIkb3dlxtg6a5I/M2OOlK3SgLMYScoJnU+fqh0wtj
A8j1KYD6CeZTigkfgktq5dLAW6jO042U5az+3VpZiD6GY9hH9dBgxJ7sNcV+xTML3MM0XByizzN9
NOMFOy9poverdEIv+TZzl9by7yy9U+70WDqzeoaL5FdgEnJckoSkk9jaX73EYNFLhm4PB9XS5zH3
rJ1dlO9pZ4Tfp5P894nOVoGoESej37yLE+X3ydT5f9Xnv72EuCDq0iOfKVNECRaW1OXDhglA/5Kl
/SZO6+ChSaYIlBLkM1EvurkaoAGTydMLD5eN78bhAzq1/+jmTFcT3eS2+dKtaCUWTT5Y6evVPl90
GKDV939ezXbkeile1CDMtcgl7Iv9ACOyaCC/QQSyRNHQa+kgwlwxt5dLq8AtXFsFyGGQzP+vY8Xb
EC8krkxcXDpcX/f6Jq+vK1q7z7cxBHW7Jq/QmkeGjWbCcY5G2Ok3smTqN+IsrPBCcSO9x6hlamib
wJoVjirP0rHu16KjKiqrsljEZlkdr4P/Xy86vZqXxfrN9cJ1GmFkK17z88KXuv/NRcX4GGHd5d1+
uaiCkli2/K/v1tcgDniadPkILn3//vM/PxdxUduU+7V449e/+f924S+vn7pmstSahQDgt3703OSh
jG0h+D3JxkOX3U5/LYokwyH4SEqcK7sJx5fX7l0eEB+ZSHyiR6b6X4Zj9/kfw+0i/Tq8MrO5uNjn
cBxIxlkeVvLRa9jENCeRc6R9T8Yh+EGUlGUsRGqYkTbphBg4rnO3jc4eYed/dI3M6qNrb5KPI7oO
SvEz6rq5bgXxo5bp+jIeSf3Ai9XeI/xDfopb3cM47b2V5dCxIpnV3Ox/ZvCgqEmSdc30aKZMYY1x
Omh5687VTsdcbIqDGGULowgaoI7T61l0E/WWZ2CzI6mETFvsWhqorHtxdj1oeCAQc7Q/ulwb/uos
iq6t5fPEQgtIFLg7Rm5JxoPnvEEYrgCj/C6GyLkz9KsWfn+tNC4zIgowRGIUQ0E6THaQ3Y7Jo3F2
IYkhlcOBW59gbgAk43s25UlG/gUjMXwgBbh+KKUnsewWhVx6EgvyDErtny3R8KXb32OEGoDv33+O
ERNNXdeqB7l6Fpc2U89eOZIF9354+t8M/Od7wh9Mnfs9Tp6y3GRz8XTCsECag/XXd+IZBsyTCVn7
jAwtOTj2wLdzylbwc/1rL0U5klPbPrN8+eglj+VbXI8pKjg5AGDZK1tHdo1z2LkvBJT8t0ZGsjVq
nQ3plGT2YQTeJ+C3Yfazl+3sWz8NJB9T2VbAD862b7+IdpQsXweGXgEPZ7pim/4SAztUsKtAe6pG
o91VkYuZOWwldDMKiVUGj8zefRLfYClw3uvci54IERRL1e6iI6slLDr/Mabon4Q1xeeYdhpT+2l0
7Iss2Vu1Nq7UbFPpkrpi0lHgJmQb+zZp9QmfAM695DfmE1V7jWVQLqSgeDOnnOV55k7fp5ccnsAL
NvP6vJWb5E4bw2g9Rvgga8kEX0XL658x+XSWoz75QvZ9dFNZvUIQvAt/5PpWKLmkIA7nQdgPt0z7
nW0DV3aVYO/0aObOi+ihGOpNpqHUzJvvUjpot9GU6TbmGLJhBUDwlpKoz/wMY4KRx2ou10zTJXwm
V3qsuHPRLA6mrBG9T6S7UnQJw+fexNgbUUR41KrM3BatJ28IdQwnw9HjpW2F1UM1YIvjo9r7Dnjo
mJXT+ixiHa/r8q88G56sNgpfh0Ep5zHK/ntP479ZJzZmJU1brsRvWxxSM+8BzfJTt7I3I0jrQw6B
bSszgZh5bErU52GA+u/cSC1beW/gSTMo9eRozgTXNgybdaDY494Smb7Q8PKV1YQSPpijfiKsrEBq
Dbx9WCKOHJr6sfSQSEaW2m9CiGZnzVZ+AsjIbr0oGuaZ2s5JbSW89+dZpg8QgLyowTN2Ovuzleki
dSwiP1r/7JfJFbcnG7/UadTffX1GhWL8n9f8+xX/p35efkgsTy7eEFjHJLro8j1PcyB7VddDN6Zo
Gklz02f43MfYgc7dYmyXAXPqZVdFlPFKW1csAm9E567wYHbJbCyWRaTcA+pK1hqg1WVOjAUw4nc2
95xlFmnt1k/8/FEdjSMZNtV3w44AzIOtOprkI97i99TMREOccLMderO5S/FFPeQm1ufiSpKVb1GB
V/DIc2NTF3q7qmJL+6bri7pAxAczplj3Js8ckvge2YEFoRAX70ISn/qKtc4SY1yKjBGz8vxpfRcf
hH5+GlShmMp8onpgo0ZmY5czLy/Jjw6p60Wdh5b1S2tkVcRtbAWdndov5dKukPygW8eRYDuOrnk2
DILYZCNDnKnc4ow3GcY4xc/UjMwfiicdi6LiDl/o/MRaDZXCgMQ1jB2mEp6Mp1S477UcFYhrOnP8
IMuTMXpo9tnAWjamVrzmur9Ok9D6MaoSKRNWPt5bI9Ri1lHKOlTK4gEv75/GGLq3lp+AOQ7J6lBV
463ySvadndJ+cD01XnZFlZ9U2Yu3qi15287sG1amZrA0UjV4NHING1k+kh/S6GLX2RHRnq5Uxen4
AX8PMOCAqlZFc1VrTTaqev+U+QMcTL03vxssfW1umU9EyZuNMfbYIXqV9eITjtI3TnIU0tuuz7UH
xzwKWrAoIGMTLSNAtanlS7fkKAS6/UfLH2NUkjHJEOOOGPWwUXKjWRJqUV/ZVl+I7IyuLPx5gYXn
7X/vMQZZukdZX/o14KgZ/rCYhaQYRntYZXZ8JgAxVjaXfhnIhVhFHXlNSqrXSBmT/tIjLrq9XPj5
c4GZ/YottoYZW6/cS5oUf/TIzLs6ze1H7MebdVSza6qUunu2vfTH5UWa8bX2x+5BIZi7qRAprgGj
W3Njyh5E5HebaJZ/71lxdVdr3QOx2/xFVkCJsTnB03QqKuTrzbo0ck6J7RsPJRu8oj5TC2vbSUpN
BomRv0AtIITEHO0gWp2XDJ7fS6MgBilkXOJ928leGkPg6up+K8aQTrZSO6l4YJmY30g2TGFsrZPH
TOl1kiYzsNl3PEWXGR6W+J9yNqodZ35qfqkLowo79hxU3DVQh+91vkiygVvFZ2hMBL5E0ewz/9A0
DwqpSYdCHdnES5OHps9JWJmqEDPXxF2m02uXa1Gc2RJO1g15bYu/GmI562CrY7KN0S15IWmR93sg
1v2+irx+b9hkG14qgzKZF4pqb0XDtYsYceknWiwx5Np+7Y5y1Abp4HWLL9cWp04cOTOIi8MiKBRj
z03F2Iuz6+FaF/nhIxu3xBGNMi1n/+pyrasq93ef2vAu44a+f6/J33wpseQq8DX8lsWJfJPrd6HU
o6/JNX2bgsK8yLTGJsGAPkrwB0PidQ3lijNRN/UwUV0dRDxX1IvDh3fA79Zrw99hY+f2I2vTcLV4
y56QdiHd43KJJU9ty4trXUP+EEnv0nf1E4gvGitl5fRSdCHrixryhSJuyFW9HdsJIMzO7aqyoViT
JtXGa0JaxexSDgY/OylWmZ36zxZRRza6p+BSqGYnMSb8P4yd15LbyNJunwgR8OaWnk2yvZF0g9CM
NPDe4+nPQlJb1Gjr7PhvEKiqLJBSg0BV5mdM7CevnSEs323cobGOu8yD33ThJ9cZ4q3aInUxdt2A
G1sCeRgM04flW4+CWofv+4CA0o/QNhlw5ghJaDtwRP8QWmuKvWavC292MTSJ9aF5sELLWjsxbvE3
oeervjMpL3IFDNyCfxuQC6RFPK+bfkoQ3wetKDifAWjYeh7A3cINBJkonTe4oqU349oOKoCUfwA4
St/tCrerClxocKbxxB5xY5Zpt89HgKeaa+fP8Hzy5wTaLf5tis27LCue3aTPn+v5r8YOvEdpVINn
3VUZlhaOpSOvr1NcBzofutuh7JRkTSX/xc6M4SyXiwB33kOH20lLLnD71BS4+7bqIZ3fFPxF2v/W
9IoF4+eZ8fom7S+jDSqUWeZ3d6FXe7BthbFe99bfeG+kxzYw7JWXp9pOtH077F2umr9W0Jh7ZJXK
1U30V86ucd3FUofkGnrrNsG2rihPyctuBKS6TiYNI+3F2EyaXt02R3lJmsP8Y/TWjJbgJleto6Mv
Sz+/xgIlHL+De/orNdrkU5Q52nqaM/PJ09oFt0o6wK/d9k738QIOsRpEk8o28UXryjdcDofVPI3F
X1ONwaYGk3hV1pQN0gg/H4Gy98ACnKZ/Teey2+pdhpRIE/SA1ik+QNOnRrWMavDgHjul5qfL4HUC
SfHOb6brdK0KBgqUMDmzMMwedQUuTZVXKDnbIzS+AmfLOvcP4HLmtTSBx2kX3dI+S6vD6vuldclk
EBkkmvZaGD16xqr+cI1OgM/mfj/dRcug3oXVtm5GcxtRERAJBQuXhHXptPWdNLGEeDJUL3jCKCh7
i52Z9xi6C1Ufz5euoHIyDnPxkeMovffmsN/2vD/OxlD/k4dAqORgFG57HDO2jT0qA7f+9GeE9Mko
wqXYaqq+v63niufSzxky8FvzNg0QHcl5GP2b3+Ik5PZBjg3yZpWN2mcfKsD+9l1uH367qFzq2mxA
l+QNMt3LV/7fH2Et/9oOJhuSph1+dqBBGqW2X7Mpt9edMWmHvlEsEitqvdOxv9mqsFdfg0jRjznP
grU04eq7F0W3P0kLd0b7OenVlcxsl+lqAIo+cKsnCVB8H8SSaU/naLbQDyz536iUqb4AWd9i2IfR
4pSFj91ySABcbWYz1DbSlAEJ0ed+Z7pg9W4TQg3qNaVWyG3LRa6HERm0us1bTFDi/CB9cqXiPx+o
O+G2v7oYjEl7RmQqWl/LpZ6LGRtVpXF7bZcebyHW1d7hVj9tVO0MIhxBs6WaSmYhe0JG4BqfK+jN
VbH+IsVZCQga9PNI0yNTaunKPRSjNXvj+izAVnSTF0lvsh93beVexbtlVG97tBPl9Bojpz8DBRpb
y+TrwAKmDRL8NZw5MDf9aMblDtQByg1tcGcYAaa5TRlMp86co3Inp0B3p1OoaJDoER8joYYg6Q6q
575wXehdk8IzAcUVy8ZivkDIpIpXBbTaCKESIOx9iz7mrW9EuPE2ejv7v8T1f5i7XG8IQGCIRXKQ
6Kitsm0LykL7/NtZ0ST651E1s9Vc6f81Oi598zL6v+NklITFj7jfPuP2ub/HRWiwFQjxL7lK0QEZ
rXaDrUFEnZ18Jd7ryQZWN9qVS7PJG9g/nYO5fdhl9XoJdnI9fBJVkVuwXA6K8o9gGdXbLyy4usdS
M486vt7vcT2M9zA3/i7dqXmP8L47qfaEJtEyGOGCd1Q1N4XsyWhqJw4lec3ZymjuWdj2ZTZiAEtw
N84LJiAs71hS1u95rIDwVMeAx/YyGrfPJpq8j9IamhyKtzW+hJ7TvoHXkd4ib+0nH9WcbnI9eLRI
2ShGHe2UPOrOFGizE8ZmOCRRqHxWo4I9jdEaX9DZOTnGYP5jdP02R5v2L0j0WDuRd3oxrS7aNsHz
IpaHhXmQn3MNDZKlpSuIqIAvgH8s7XjSWyq6U7y9NhcFFTkbRsW5ayJjf80uBcowbdppQDBu0GDu
oR2Np153b0YzMp0zuo7R2g2NF89JbBBqWhXuSB+wDJW1lq/M/2Sq5t2x1mlX7DOTkziQWGpR7Oph
rrfSDFqlxyp0+GfGaQNKk3XSMr98Ee+SeXqwIWh/tT2WDlFV2m9xZoybxjOsh7BsTfiemnWnFF1w
tkKw+q1uFtCyKnfdFs74UaX+9wH53G9NUKxdb7Fm0Jxh75et/ToMLKldd4J3MxVHyaN4qf6IgO34
hHJp+TLn+iHskCeYXXeA5gBsVnIxMinHmTipgd3W67BKcW4vGxjere5cuilwL7dm4VYrP7Hb81wp
5gyukbgqDoJtYhnDug7zYZsUqrvCsKw++4H6zYgCnPvGGdN7n/3w2ZbTydZLjJPTaps6fI96dC4A
fPi05ayog35e/oN513hBA52aTltNeeGEDbRyjxsX8QRn7bv2F7utxruwmf2ngsrJ/dCYoK0q5Um6
wt5zDjPUiZUZKP6TDDhp5230oGG/vfTJoazsapX4wOBG6jrxYpi4yaq4fgiQ3l5nKnd5PZHIDMrv
DR61q87u7TctwWq7qtrk3kAr8hg3Fhu4kPzsJnTn6pNbOm+W6+b/9DXg96MSQ9lEZXBGv0Idyaei
JVZa2OVpVhw+NX6MJRXZBKSnABaDFruFOmmg8DONlUOW9CFepP8J5aqG4qavkTlPq6Twh11U4MfU
j3WmQrGL1iiRvNhYtGFgotZbvdKmS0uNBamzztoDmjV46ybW2vdJ9UJ6fYJHZf6jIDzsR0r7LV0o
KUleVvum0roN/mQV+3hcaZ3arSHBYnkv6ZtMs59Vh3/tLSJAZuWXCMt0n1v+WG/5oLN0wxdk/wtP
iKoAfA92ieg+4ttAWvgj1xwDCaJK2bRhiifUmFmvXR/xu1o0HpFJNS7cHuds0X+UrsZQtA0S6utQ
84ItlMjx2Sjq6TlUFNIOjnWRLtCV3ck12m/ciEWGphXqTrbrNXuJlRBU2LWW17o0gniqDoaOxr80
5aCAW0WhEWN5meT1dfzgYMtwi8hrOKtmFYfX76F37ke8ACSAlfagge303tKU6r6BnbjurSj6K/CV
o4o2xDs0CHtf9Ja+59UXfKQukNYlQGYOPuDgVh1XHr/4/6maim6RtZ5tv9pInBx+EV8lrWqc9XLv
t7ayA7eJM3Ee/eI0WuJlg1Bg0d2JTHWDQNcBAqS6FkZRg5/OcwzfIgsoAPXA+FByQkYFaRcA+jiT
7/WlWeJOuvV5nvBIQ1blNiraATKKig3p2p/B0kyyptiTDMWS1y0urjrr35aTHLStnARBFrzkiU3u
bRWx4bCtTdHN7rth2tTWMXu4zG5Un0HpxNs+auLPDXiIQYFdP8a4pzsatc9W9409KBT7UNZ58mz3
mN1JCLtSPNpn5zXXWdsYhu5uImoPH4bnGJspsKaDNKcWMk8HEfMiTc9stzx31ZdC16sXz2z4K2nK
+4z34yXG930lTd/sm4Ncsjb47/2hYxsZ7nC2ISyABVS7JzvN2lM2uDg3dqjKKzpYWF35YiEzso0H
JSKTWeUvpuH9VSLI8CnFrwFt6+5TjKs9pSa1fRyWQ2fVSDC65enWb+Z1zto51qFWECuHfozch6TY
3XrkbExj5BIrOJ63gZSSyJ0+l5/yTp82/Ge3az3QnDlfpbWG/UkdAOfHox0rj9CM9gVS3sO0A5dq
rUQJGKGU6RQ4xZu0Ji1unv7dVS82MsowX6Ok9e+Jekyaff1zkrI4EU7lqN5n8Q9Ha2T1nvNJ948i
MnvTnHW92d9UGRJBMtAUJc5+qQ2cLnXC34PLzNbvs/lrHJJwN9TTVRBAXmYA5Opsw5I0Qapml7jD
P3iq2Sfd9axTvZw1NYjV1S+nMhQNg33yqQ4eCrO5SFegABm1BlYzYaJi7xt12RF1AIRjYpqBzatG
fSerb79Ix9x2AZqU2NINY8bCA++2MdyYdVmsTGxWTwmbd1Qh/nWGtfWPPgA2/zV6mxH4KZKN6gQ6
9w9xQ/nY12ZE6ZGA/x0qH3iL++3ryAcGhvUJYYPxrvAb5SKHykO+SFPaCftVYCW3gWszHFkxJgUA
y58zfovjdYrHpX65dWM07qxrnM54QlR1rAAvKCsKtVN1krM4mEs8D5f29fQ2jhlCuzZiy7jOkQE3
JUG8klM5THrkHqJCO7Tz7D2UvVnfw2RYhXA0s22K6+Fuiga8mRc7PAmRs3BE7BMJVuNwG2iS7jq3
X65065eLlE6dr38byPoabNRyERmQq1d9StYCRWtnVj9XDlaJcdaUh6QOy60YKc6JUqybOFJPIkzn
WdkmVFL71TBh0P9hkkT5DvAXfr3/30mBVZtPpe1+p46CTYHroV5CNWfEgvxLDLti49lOddHV0TjX
6Nrwywu1z8bo7dS5i7+FNQ+OPsIHQEMc/JCoDoLi8DmeSyMBSao5DToh2XzsBixbhuURWTeZ+ZCj
474a9XmRMeovXWCn76pe+sDAPX1vtf30bnn2SQLaIAvXaRZ1D1U42WdVLzIW2Un1F3JFq5wP/UKZ
XdlOUFyO2jAGLzwuv8tMa6ESWtWsPrd9gXPr2FroVyf9FxPZHokg2VWjdckgTG90gorwNR6tqwNG
rkXjQdOxfqkWEN2s47alu3Cw7EENX7vEPEi/hE0GPlbWAtVTXQ3UXYf7jG87gVzttzCRNNaWq/07
TE+zTyxOMYVm9/KQTAjLqdXYb3ASg34hSeVbpySVJRd9GzAAtCPmR876lqT2YkykswoyvKmiestP
ZdoXVm3sqzS0P6LO2JLun78qPupNHYSts6oo5ZMVZsUqbCb1K1UgBAkKFHI73UTDGETcRmZMHe7u
/CY/UZysULe5ixzLR8HE1t8gVXjXpsh43ZpXZSiDXZdnef5VC3ts4uauH14a3L1WXexmj3Y65Y9z
gp41mO63JK2nu1u/gUviQWL5s6IfN/4r7trX6caPmCGrJihkRrT1RwvcvQoVp+Ddc741Y0z3pOlF
Dm/a5ZCMWfPEzb020zp7gEjtPLFgt47lBEXKSjtYWimZ453l5dUmaNMuXs8FkEGcH8r9ta1U+ldl
wA8T8QjniQWX85RhwTtWYfgoF4RtXt0jm7SXMY0n0bYIKn9faO1eLcr5n+VkTK3rSf+fk/8ekh61
N7bzOES/uK9n4Vgc2dd9lRtiFjeEn31y92Aoins3n/FLnAQPrcMt5BX/h36gKUA+PKe+Fi+k9hDp
/vIq1h6lJnHdfktpI4VYcfT1+dHuKXGv6kWnYVbGYRf0hbbuh2xaqQ6GRqkVpm9hXKLMBoxdDJFr
5GKuhsi2rm7H0L+z72S/UmFVueltR734ndZeMCRhaxp14d/1Efm7dvXj5VHAQjjEAHiKlRdl2Qno
z1KZjFp0SJbOIOmzkxywdP5xJs1fhn+Zfgu3tXDemQ2QuHBSLihU8xLDDlK5zB5plyAvlZ2MuDaW
BhtnEYENMjgLEnMNl/HCN7QLlXNpXHsMdxUgiPLoo1CFpI5zLwSEECDqyba6v2+chBr15g3/V91O
IuZgLO/cLrvXSzSS0MtHt2IpY6CC9p/mQn7LovlHU9B2t6Yg5H4J/jk3Xwyn1NzMUTuNUjKdUIfS
CkZjWcxTutEiv8AigN/gDi88fZVUlH5aMGn20Zzy8kwhOAESPwfeDgmLv65NfRlB3ym1j+i+oTng
53vHrZxdFETWmzP7VIDAYGR699bXrvMWe6G9A01kHOF+p08Rf71VvOA5cviNHiiCr0HboIPTatlF
g76IItM4bgJ0jb+0Y7Omx/67nFpc630tf6qGTD+6xujs5tIaj0MLJaTq8i82iYNvdlscBtu3P9cK
4hQOZCe0RtXy1HSkwhDO9N5+hgJ0uoZ2pvnnUMMvr1cNrR+hzRLaDeqPq5b2+MtVU1JV7EFAOhTz
eHYQ8zmwAnhGVNXLN9HSJwNyGNVyPKPaOp4z29hqzQhTZunSgwR65e+nU7K4XkbZuJHJf7rWdaLL
rvWAHc4adTts5/vV5AbpYjRovKX4m7Bl7JJzv7gW30bF4FhGy85IzmwifgSPfhlvege1u+WHpoB8
BDiWmtnJX36N0pmbw7hySjaBt75EfpwyLAcZ+W3eLzHg5fsVfvZhd3RL3diXC2wqgUCzd7OaxWNn
qs/XgwlYz27ns7TwglBOjZF8uYKyph4IYKdr015GUc4vnhGZlItJT5pnCJlWmbJGvEPNQCCmb/W/
r1ZxtSuk63Y1uUDZTRDT43Us+K+CjfWudZ/cZKj3dVG1j2mNdkUUueP7ZMDN9cLK+Duu2m0rRUA7
tDe2VQXfNB8j1rrUrXc1LFLE2VX1Mc+dbG8lan8qDa88USao961jw/wYCwwM2Wo8yKFKJwfn2T7f
3vqC0gkfCk9x93aMePJvA9xNOs9XttE/LyITpKl56Uto2/5RWtLfTuGhAFJzlyX2UwgtpVl3VXDQ
I8A9Y4UYyNymJrsgrzrARo5ePV2Jj7Njl2sZ7XynetLnlg17Hb9GyhS9+pPyKYvsAmAo8fHEl8fo
rN7JYGe540kv+d5JZzYYoYUANLv+5ToIehmOj6/CN2VqZ+rBXrepOEvT6VEQRqHvSVp1GH1OFuH2
iIrVzk/T+Wki77BBHBdtcVLGKxuRhC+slV/R4Jm/O5q3BqYEpygLo5WWDv4/aVc/lGWmf50rs1oV
COK845imgz/3p2fWnuPWU2vjHgsOGzlzVPZqd57vBtbZh8HznUuwfHJswHHqk5D9oUKR0+hL5x7J
dHNfGWaHoR0pX7MHNGm2lnnJCjPeYfveP/VhnG7cptPe2iRBb9/tqi9OMb8Fzdx998scGd6A79qO
3xJPiYKVopr3k1baX9FHZWGjJ+FHDO5hXcaa/iyfXGQgXhUt0zcduTFjU7IyR8KDF6TadKe69cJH
q6d4rAyJT8HcCD6bUWGTmYGjnpdtD3x/Plg4JX/OlEJFB6ZAa2UJy5EGU1Wreu7rvHuAHswic+kH
o+VsMj1Wj84ya7S4qzX7o11IbYYWgldKO2MtvLWpQPBq0gb9VIR2/snGZXihuTleX5y0vjTWQoKT
qB4iInSkvPhkYeD7M4qambEWNtstSq7lZlcGHdjCAvw8UehRqvuwG1PuSeAgeaVa6yK2+Nssy205
9MuqyZ7I1t0GJDhYZtwGJlmKSWf5h8vEsINP8PkfZTdhW4mzGhy8MYASJu8FciLS73e2c2xsf0A1
HMsQRB1bDHuD/tX02K96RvYMo7h/HbIQsquqaicZdHTAo4FraTuBAqDU1h/RukSiYplam1n7YNr5
RQaDQlEOKORoa5Z3zjXvlZt+t/drZ95KGmxMeainvjYdpVkr+veqT6x7aRlpsVKaMGMhpzpPM4Rd
SbANVReey9BEcq2wqe5XjsXyK2/D6k2L33yqb8FqCKeHFsW6Lxre0eu2qbVnDeLArjHL4awhBXiH
Mq+65x/YPhrtHG9qlgcfRh98c7Is/+SQ3sIhh0wSGu5rkjlz069cXW03fQwjyg6maKUUXocKXpTt
KC8VZwcBoBMJW2dX40XxPOO+QwWtVBDlLe883TT/cfQYSUO3/YuLWiuvK5WtM9sq3OjS3WUlaW3Z
sVCUwGZiLLJD1cTmWXYnMiBxDoo717hCNi/TnB9C3YLTt+xiZN9Tjxh/56F7bHsMSURlzBERspqX
wu6PnV0du6trkMTfIoeaG8RT8vYuhxD40KFZ+G/bC71AvAHxVLK7ixWGgaTcXRwPnyPsUw9uz9au
qwzkAus4epnn6dxHXnkvXbVm/IgIzUUYI6rUc2NOP0aN0AsOvW6bJyeMLNybEu0964r+UFsGqf3S
UN/zqVK3EW41exntQvLpjmH2dzKaReU/qEO09zJY4nkTxEbwYiTI6kbK9+sViiZjj1G8XFsaL3G0
JPg0lXqcU2PRjhxIf6d4WbqWNPatKWlsR+PTZFTS2L80Jcn9h7lZzO9Pkty/BIcqS+vlUskyKh+U
Y+O9D/kqThbap1yhPCHVuQwXgS343eQgJT0tzr4mjeM9qGoVvTk1q45FY9/1SrZ+YRzsABWZH33s
nADEDhRdxvJZHRfvptH48KMSl63AzTcWtZ8Px3UShPlN/9jW0R22plANVePo2FbzDCu8fU7zMN75
c6LBXaVPDrYZfFYj1TtJS7VsBJaZlOb8CPOie1Rcf/ry2urp+CVUBoQODaPeT1l6mu0C/3QcQ1C3
aq1XGy+gVWWN3nfeRqidTemQr6wycF4jOHbbJJ/TM+rWyXlRM3Sn+WFKnW6blUBUBrHEk3YZIhF0
3ZSWsZ/ukzQs17adP+FE3t2LyOFQYIQ8tTyLpWnFXnvMPSVdi8hejq3nk2/r2zLmDY/SYvmUeAv1
2MR00/3pcHnzupwXoIUm4IxgNrStazkoWt065ZQ8FqliOc1ZGV6DbtdwVHwETAy0Ee8stmNcGh86
D8a1X6jzSZpRWmyQFLJehxIFcrUvP1tRYn64qlEevMA7TJP7QlXyLl54ImJtJGfRPO3DuKsvt/5M
BXjiGXX9iytSaar+zq8VOGvLfDnAqDDPfVzcuRlWbGG8pHAW/UoqOubGCW1jJ6JyZodUZzN5f2eu
C1cL7TmsQKAlSmnoFitT1ZmC3RIrg9IVoigXuLbx4BnV9HjFdiRT650liWBmnr2f56ZZXf/Eoa39
aMtwZwDhQ5Xpm6jGQzNLt1Rnqqvmd+pA4F3VdvxS8/q/a3SHZpil0VnDVk1mVJHlPdRFDeGuMetD
/6n2cgWGz+A/UWDRTrx5Pg2F6z+BGvOfeuQ1d3BfrbX0SSzgINQ4CzvfS58c0Nt7C7w2RLCAC02h
ajz5X8IA8d2r5DqaMsk67Cr+KLU2sCDgrJjcYR8vZ6jT/DiTvtsoWJ4YMcrEOfktG69mrtstGX/n
scbG4NHBJYK6dq+zoKePmjoDlRpdgqo4ShciIK3CiwuP7k5X768RS6xRwrRzrbk53vpKsx4xC+dp
jLEfzqqQoeP6khlWhcmDWiOXsLQpnul3PRvZX/okppKYKohfXR3FS+mrq6IZV9fIoHDNze26loHr
doUUktqxNTaVVHnwRnaM7VBlf/sY8iWdan0u8wznqT9EKAN2IkNkXyMalTsgZNH51HXxZy/SlffK
xrPNi3NkuGE13U16ABxe74qXyoDm6hUYRnjIi2ST872qdPZpw3GllaZ7tSQQpXijZump1C48HLmv
pNNTY21lWdYMIQz5ebmnZOA6+3rL3WbKuETeZje62yM85NfvepBtKmSVPlLNjY6Nj+Fw58WLPJTI
lrKNKaHrhYjatABWN1Ns5mfw1WSM0YhcNXmFnKl0/jIu8dhNkVKpgr1p68NRQq7RjQUkPrFC0JRO
e5KDOcJnWc12bJYr6chURJVtYzGxlk5bAq5h1/OgmNqTOSTd6dcxmRyxDSkLPTj+Gh8VHSpnoETa
01Cz8V1UjjYC2U6A5aCQjrSXA55bQN3SLyDuplf3GZCW02/9EqGZaAYtM2XwNr0dscZQLO9b4HXa
yUgwkZKzPzWlTykdSrlyWiaet4lDbhCZp6QDDkOT/8ibtz+NvE1OLZC865n0NcvAbfRPfZruYLVR
jLvfYlV0TnRyWGNlkyFW20Myg6pmbZk/dOZgHHRWjWfL7d0z6oSFvytbEEsZLl9rq7VClC/tYTri
uGmRCcin6HvmqjHie/onoVPyrltjZZf9bc0LFowf0zOAbliM5jzc1fXsXuCiuRtsLXJ+R2a+KT0r
fp5b7If8uVJ3c8OKfF0WwbPSGDNfIcX8EIOTh6qEa7rEykELBvsAXtlaSRMHZncT9oD7UbjkGTzW
DyAxjLfKGl7YnNcP+rLoWcakJWMwLH9p/RyTyGWeWTmXvh9TAJjGcLlxFm78BkRhvgezOsKrIUIO
N706aS4RbQ0Pn6Siv0t0NzimTnPP40d/q1UV45ygvq+XpFM0l/njz7EyceIz9gDQLkjSWjqOxJ3q
FFT3WtRXpTN3cuWi10m5H8lbwpKheRuwJK+r4sJmNTka9gxeu+S0iQJ21EfRbxr0TRlZ7dduHqdt
aDv1nYd1x7MyqN9l3MsWgecgt58CmJsnPAmjbTlA9sHFwlw7qBCeRtdFUzxuHuSAdWTzIP1sT05X
ZS4Z+NknEbcJlQInC4kTDFIQbM0xPv1UaejyeJXdcoPSdBz7mEQqMLYg0x5LdDeGEGPDVg30vROP
HsrQRKH2vWybOm4xPYYYrX4hk4YwSd7qJ7m0jTz3oRu7eWMtBdKiN06AQMxTZXo4SyxdHvpdd67u
I2RDlxy6pT5aB2qP55FCKf9nLBlkdW2yzV6BYi22caAAwYyixZKstT7PmfGapdb0T129s6GjfFfN
1oF1qvXXEGbUdNupfR+HYEmFue6jYfKaGIo+OxdNWN+VDtAfirDavVy77KNoPdlhPj6NTtg+ILPp
HwIMZrYDT8QvZMzXVFW1D+4R/1AqDls93Rq/KPTHRZ1ckGb71LUYXTXLQc7k4PTKqktd5U4MsKRr
NDsVxVEqY1Otpjv514cIkXus4i7yj5f/u9KvhmMUDX9LF35CKqoTVqqtyyRSttIpB9OaxpUdZW8G
UMCHugk2rpOml2jRUpYurBIAok3+AYVK09n01vAI8ZMNAVtPB2hwNOwVDdQfKdsad8VdNA4WJsUq
WZqsHT571Krwl/yELkh015g+mtOZ0n9ujPCbNg7Ko6rWqFbUHav7JRylzHTjTEF0QpHdfLftaY12
9vCZ/I25n9Fv2sn0Imzu9FrtXs1KMc6QqKq1TEfGlmca9l+XolOiF93HeHa5rHwpJXdntNNtnVsM
a7BFa3mNKxreXIuCkxxgls7YRz6LqdIY58ohiRJcFH4G/GnS7FwnSZQfKzh6uPmPSXIhx5kpN/es
6HUv/lBwdDw1cV89s4j7nhZZ87XrHBzNO019wLHDvXjc9OuGndHXOOmfU7WpXuGIJ3dlFfVbmWDN
fys+wGUgYME+6rXsAHi++ci7dCfzrDAaNyo6E6ewhWs+o+F4EFdKNKxtSgSxRenrX3aV1cpBl+Vx
ipvqfC0Z48eJr+Py8lWXQ+z4Jw8g7J20AtV1zg2KWGEes9bxcmc7DQE+UEuzltV1ltpfO0/VjtLH
I8x7cHU9vZhpu5WuaVkmsZ1lkz0bOHopCEDJl5SDpA/sbnp2EkW5k297/RcEQXFIEA00EApIQ/NN
KDNF4AcPP1v1XIQPUWW/CdlGWngLXFtDNocSOYP+wC+uytF41RuFym+hT+iJFOYnSVd1dQWCnQLT
WXJZfuxpG89E9lNGLWq4hxYL82umq8TW4d4ugSMvJBk5kHtsMyd5ybo5ONlF2K9aUEGk3hR2UX2B
Ql9JWkkGpAkQonpJnO5iGhMv8VmtX+yxDqmFwgqRQQlL9iVC2YjYcQU7KNrN7OGPJeFOEU/3XjOe
b9eTjyxiyncKerNDFGaPRkKWe8jNGbHsxHvVEis/xjHudNJc5LjP6FiTmV9GzbFyHxu9PEhLDp65
dyw886RBrfQeWer5QVqW7bQYZtWsrpbJlj5FG7/tAEkuTfngadxb5qfezZHpntVE3fcFvhkL7h0Q
ZR2rewdq+dYc43qN9a/JcquwEcRplDt+2lQvICYVCKBlON50DfINLSwxpWpgpvZVhjGIV5yGBV/H
C/zRVx330dHa/L2G850WynsxWfAjR+uTtPpsLu4Mq9fX0uy6cHFMJft2jV0uGI31GVm9/r4P5/I+
V7DFRNyr2bZ2DMQxzrEUDI0RgX0OXhl2OwsrK+TWounRaqPpolPko37ESgcCALkNwCs8BGhC//vR
lFRRVyv/1TQj7Ufwb3MlWEb7PLYwdDPrLVvb7IKebnppfCu9uHVtnid1I93ScxvrlgDp475Pdhqm
7SsZ/e0atzgAbhl6w72++y1uUBvQ+Mqwz0LF6Vkr2/EMhW9q9q1GkUTK/tf8y63zF/CJHtrNngr/
vDxAu5AtMbIFwugoO8fHO2Q7WH54GeasxajuRysf1VpaleolCGuM2xLp1guELnfjONb8acjns7WU
W9Nce+mqJvrIXW/YurUWnwslmzaNa37vF+s1VzeHLfbmcIyWphgbxXH93OSOdZYuA6rbJQiNexnz
3BA7IHHbaYruo1HAunb4oM2Op74XUPkvFJzTVacP6ntZZWTOFM1cy2jXGNZyX4U7O6i190o1MDRt
HOUgo2U48xae3fk8LpeateQh8DLvUQaz5OClvfv28+N6WIU80u8y1wvQRRzKj+67pw/Kezr5/QMZ
pa/mIto/W5gyxmrbbaSpTKYGa7oE8d5qxYfTDd8dS3GOlLOVbTmm9sYpBkqPs5kjCN1pNsu9qexX
IfK2bDrxI8RZkWxsENgbvTsa5PWA+mcQiQZMME5W1EEXCuKRvcly6ngtpistmTTP0yiQlfqHmLNe
zVvBtNZb2O42SYzl82RoRMqdBaJS4r9qL+rYnXXeS27BnXB7tIs0WP+SPZBTOUxkD06svFfSMlT0
LvZymijVXxPowutVpOuX7ATFLWA8V91im4fPpsVD90kdXfOpyzBDznRV35VpA27cbnLy/F7iHK/t
zEnvunbWLhLdd2UDo2Ad1KCc1045IWZWOJdraN4Chylb6sgSKwckr4qdZ+UFppx8mp25f6Fe8nX0
WhI1Ib7oKPdcYi/tWP6FvBbVINMPWpe4jxISuEawjfiKePla/4+y89qNHFnW9RMRoDe35VSlUsn2
qHv6huhx9N7z6ffHoKap1VgbZx8MQDAzI1PSdBWZGfEb5zlYLguh5TzUJr6oyyoy0Lmzv1hQHrcu
6ddCNqZHn8rU13aKqxOcgZA/p5pfcOgcdlqA1m+Yp/cSkcVVdeL7GNwDcJhfEhUDF3Lr+f9PRJjB
TogyDtyWq/HZVZ1D6mgAW9brZEbRxVK0t09ol/WWb8JdkRvBdUW7CIwltXskpEz4ZEpx4rGffrEN
0GgW0k9/txEp7sL/uy0sFNKbvPuNvSnwHp/cPWJl2rWureIUFHH2hWf2xyQbcdjW9P/2athrZaZi
Os7p6hhU5vwwlNrHJF2xsqsFk2Rl6iOnVZ4yEtQbR/9XHr+20P+F74+/ZlbvEuT5+QYqDzzV6oMf
ltZ710OJNg0l+FtHKpn/yeTJAVA8VGXtfnc9RdlNXlC+5T1vC0A4qNOlPhL77hCcsUF1nmQl+EB4
jwSteh8DUL4vQ+1HOUz1i7Cb06ULQZW1S6y8JWrpkpaESpfeYU3V8FGWrinL/8hH3CdhiJwkUZVL
squ3FP2Y8/mm7sQGbu2ck+h7nLbOZct9DSV/aZunp8Cr7wvb1wcAgHYE5HPV5sBbLTljZnynpf38
g/duhPN6Pz9Emak/OwM0VxmIkiiE6O8nr24TkVuqVQPpC2akPk7nEEu/ZQPqZjlE5nM92dHXlpOC
hgbVrm2KGPNzo3+u5/4irNN+oZ4WOPOQxn6THruq3lJKeY/CQ50SdEKgU9f3MlgNCAFUmemcZGLU
OdEZv3XAogshlqevezUzFNdkLnIc+dHxYmzVYvfPJlKiy5q2/kn5T1vrU//6HmwMfe1b8XQCs+SJ
8Wc7zV9yBSKT04bhTS5RpHyrqsK627rYRoW3KdEQPMkLkDPoAYCpUAsPnfLNLq4wlJPVtdl9shjK
SX/vFH/bPo+zYXbV41xo3gGFlfhVLlnLwy5J4vjeWbI70pcaZ6sJ2hdpTIGWXsPB+nObM5nDbw70
jvCfBJWE3SAmXUqpfdUgGr5FekqFAHoNgmglGzjTKgE8djymTDV8g4dqYGabdGT+ltF0qiCTGDZq
EpQ9W7G7ZS+XAbksXFRWRtRpnd76KzUeqsUQaKz6YNdanfmb6kTDEZSA86C6cHn0IuhOWdgCtoz8
RzTj9EMa19NJHzv4R12dPNkzULKlJZciTYxd11HhkKZjxN49DMdyJ02Zpdn6s9Ikzk26eivs7tzK
BW+/LKK0UY3t2mXyu/l11uz6zVUr0jelfuwCfboT18nctZ79TBle0jmpqDTOZ3Gd9NtkvNdaClbS
rFK4evUiXfv/nOSmcPWmpUy0TcqpOvOq0rV9hc4+LrngH8R9GgW06DLoaQ4Ivsab2muaN0jb9owS
zq+xQ9NHlxmVxH2AU8JbF1oSG8cmaSDP5kmIeKtyUEHtVfkzEEX3GKO/eIJN0fPwxSslcTEMuXMW
75TUwEs8re3Lr3wjaVN/zE4KNM+dHbZUGn8N4re+LxryoX5m/bvs9rPUGrNOwx1VJTvWCjABh3P6
ecW7G9lv/Rzaz+WAPKlvJCfpttwivmZ+OO4FBp9OsX+wG8gOPyeptY6ZaI5BnTbHv06SKDdFNUsm
RWal7VO1H6+hA4BeGxF8xfaEVH6ZvNULPy/LM+NsUGp96WEcs6ciBNmFnUZh8w9PHYx9g5nwU6FH
PL/1Ij8ZMKze+977bVCC5i/ezeTuuumrN2Lwm9SNfi0jA5Na8E+HGL+iH8sPpirXnZ2SF7qTJXCY
vDI7Wpo6vk99gvFABVBbH3Mk8mwsXrJG7e9ldO5RADKjwL/JaKUG942nuy8yaN+V09gi810nr+zF
LxJiVk3yGMZobTnL8nPWaPe5z5FNpsgPDztV31dmfjbd1Phe+sipL6aUrtX9nVBY/q1wc1RcfMe4
7xT8p2IIt4efocPUOn/5hDpkTf5rqJOrn1b9GRoP3ceqSj8sOnn2p1VztH91PSlfMbIoTnqbK3dk
JfGwBrWqh1H5DpbKuGKrbmA0OFS/Z0lHVjcM00c0cbI3PsRPEr9NDwfCUKP/r9Nre/yYbphWKtNl
Wd9z4FolUMKb4pC344fGiAiHeEbnYuSZvkmr0X3TAMlCSFQZsDa64SoDrT1DUhqLFg/qiW9gL+2P
QBz5UE14+zRZ5vxc4ZcfqeNKeghAw62/i5lB/Zup+O/icaaaHpkt6nq/3iZjMeywojUPMp5pSnCV
u1nXP+62vk+zZdhz0RT4eF+Bmz1Ubj49Jn7gYcOsHaW1XSwg8o+wcctjahsTTyhiwQrzHZJbp4I9
aU3hhc/T9PhpWuwj7OEOZJqBSsl72B/RqPFQmjhJUwYEtY4h/eeB9b2cN5xNvBSG0afzqnS6kemf
tmVlCXdZ+/8wIMERT7nRy5RrpvvVTUnZIZWhfi8tueRqQXl1GZRLMwU9NmmqefhlIDfV6iZ9CQuf
kVR+QyaKemxbwLTZyeS+wGplcmPUFpeq13bZ6l+DXVDm2tpbDMxTpKXDuF4nK3XVnGBqIx2zWNHK
bgL5pMXEZ9lYZDn/SrURkvCQDYh05oqTwdepG2yvtdRfZ/Z+kdybQ3+CbNtQpsMXRsxhVgsYH2pW
qGbhvVP1mf4gw6uZzDpel9FjB8Ua97BUD4H65zEHzwjTDIPM5hWglmfv/Y5eGaqQKClj3B66rvKB
gyzhEqiTq7wUY72zxqG1T5JdN5UGtU+kDk6ScQcdPXU7p4lUYM9L4n0LSnuboDB3Chx76x9ppSTI
1BiYlcUep+G51X/bmiJtLc3Mg8SoL5yWbVSkrbfm6u8ahaDWc/IoSGoWufsKtTV9d19te2jetczp
XuO2uivNuHknDx9jne19W8dUe/lFTJU/g8EZ/YRLSk2ExBUzm8AAnTCO7JKW0XIk46LoQ38no2Xi
8uxzJrYOy2huYAIUhn73IKOwSd6RT+wRGGNwkaCXXyw2Cu8y18rwIcolNdioa5DbjPzkuDYXYa4P
ja5lxCnNj5Ey0kCB8pd+dP4q5LWNSOFXVvuvC8nITJZzv3pmKTHMe1ytTf2Hp7ovk20Dhand8mBM
6EpKE06S+Zw1lnuOUaLZGUtTBtRU7eD2/ymNLRQr1Hfgq869dI2zhXmijceMRYbvDLTXv9qD6191
q0RA0YgH4BEkwSCmjxghL32ofl5Uq/wL9Ze9AHlUJVeuHO4Qf1kAPOmMeKfTc7hDosf4mtvjH6Wl
GU+t2pa/LZOGqm329tiWb1apHnx3LH5UYJX3GsJuy+YBWB4V4pPOmfSLGrvhDtsed1HgIGSyO3Km
uLng/9u8wtThVIkoZQSz/FhUQ3/uJwznGwSSurBMv9a9El/j2A4P0i/TExg0uRPriDc3i+JyOAbI
UFvIrWF7i5iZk87vvmfbj32l38dqoXED2M8ftOSsRQn0dknf/hz1QZW9odWbnOdlVIIDa2zYeoy0
eCGHcQzF6V2pB/j/3Kw9DIXN0vM5ZgAofexTBSeSTBmfSdaklEB8DXg05BHO9bC+kjn+1oXq+OxW
fubvatDpsaHHN+mzKkoXwF+uPXm5o+MbKhuYf6uMa7HMROWTze1l6495YtwgSmIETBly63f87jCB
JZqxZA865LqyxExObcDpPc3HCvUXdd41C6Tlv0QsNoovPj4WW4RmogSup6GGsG9W3foa7YOfxFAh
fCZ+4R/RNtJXdunGDrXi4E81aqeLkEiln8r9BCwmDx9js/gr6vX5BwdXCFRlVTwbQa88BLHi7Klj
zT/8YbiMSTmiv4zBi2Gk3qm2nPp3Vx93EqCE2FmXUR1eSbWor1oQP3VyZgNpA0K7qro3za9+iFQB
ZPaGLb6SvZQxZTDfRIuuXTQMBuU1cUL9u24G3rHsR++ClPnd6mOfGtTPKTsNeyQn0t+zDgi/KDOT
LTRL0/vHqrNvfWY235oWAYmM7M4LEhsJmDYLlrve2ddYxS6m8zx7VXguxwSN12JGe5GS81s+6vVB
sRL7FC7nURNpsedKFdXm6pbGQ3vsLOsMh7kL997ozzcHGREoinD/oNv816bb6qeB18xvCWBRBIn9
+Q4ATPI9R0oqwYSb9GjK1hrNT+nmwxhS9/n+S/TyGaXC+qZAQN0PWf2kWiH+56PfeUA7eKivbdPk
LIYZVn/eABhxUBx1nOCepKsZreC2LJCpsbJLFF298yY9ew4Wt08ga1/cjq9sqjX52pXofX92BxTi
/DGnIsm3MwE6garO8qKPSQHiRKMcpbkNSDNCAQ6NLE87DWUTPsVsbnbYFkE91ikUGBlQJmm6FS7Z
SqJPD3hRGF8z86+ZbMO7l2tH2w6sBjGgSEPuHfrkOCVATrDXuZOmpfYfffnS5y8hUaMedXJ9h2Fx
vm0HxYd7hb6Am1jmm/QhK1orjfsqPfXg8iAtOCVaRfis9X34ABesvreBmyEZUU7fLTu+b+MhvGtM
qnzvzYCChK7i+wqIYbpDyDZCA1ZX97MR97+HdfKcZoH5zxhHez30/D/9sUOfqwnNL5VSjkffhmli
OGa0z5sWj06zfIxVG5cxShPJLvCN5uo5Yf8WtKZ1Hiq12PslyOj9AHx0AG3/kmZ2/wb10zh4lgPj
L4SNMoTohCxL+XiJ7wYfLuRGHojswD3iRjPshRggAyvTYLKdY+CMfJt4h98yb9yjpM5rq8kgXUJ8
96+f2rXqU1awkzvpk4tVenhlJXxA9NJ/8maLx2lnlfehNX8PrGR6dvqSB647aKeQtNNNItawmhNL
nOYuVrPEDXak38WmimexHvRXp0elevk8ysdQPp6xyT4m0ROHBP6/H00wZ901a/Inidj63VhTdzHI
3vWTLQODaSXXST97kXZPXj24VfpiP5kt6rQjCDzKsXo3XMjz30ufXJJl9L+FDNQKH0Cks1WMKder
xePKYdGQj3oAp7fru/APCDraqYz0clHECX5Ddt7D34gEbYxY85d+WthBuf0eLi2qkemrCy1JxiRe
H/800cJ+a8JB+eJM6VOOrv+TDDkNUge5jjqzhKsm9XZ7yD0A/6ylatBY7UWUT0YnOwvPbuaUB2Uk
E/khKDJPdYhyUo5hg4IXyyFW++BQQTW+ofhvrBcEU/C3U9zsER+K6SIDfqMaty3ODQHNGpV6v8Zu
c4O2uGtz6yoFVLVUSQM5Pg+epSLrjPFdnbWgMlTH4ZFrArume4xa/Tb3fbGT5ow28znqsBmQZjoC
1lTGPAekkWmPlg22xq/aYif7e7a5yNOk5AEnG+Lz2tw2+J/an84H6y3cIFyDdeuKZVTyIBczjaZm
544VhaC2RfBM2jI080ai0tm75rGKHfPO01LIcrj+XcVuK4xgLIH2iXfSHBx4gIiWO5f+3p3HGWPv
xHyM8zIwdgWOKgCVeN9IZxAzUnOafwRaUdxW0+yR1A5noNJ3MHFzXsJFSnhaaglyF0stQdrrrfTW
og8Mbn+8W+bolOoOH0zlOAxBWPC8yzH5fK9RDrlz/NI7pksTF+b04E9ZdZn4Er9jEJ8vdar5Js2+
wYsOtNRr6SIK4TV4gi6TJruunoIo/C5B0OzRQl9+QIgo3KUA6XzygANhO1LlN71BOXYfNbUFE6D7
Ksg6ZbDKQx/53bmHdYbqi//R3EaLWu/OgEODfZ5UvAwmr7bPsrGL9Ac0VfSndVs3DFqw5wtY38ke
7mMj5/Rnq+66nUzol+2gDDA1thKDr9Oy+wMHEOzLOalhkVUFMjXsvs8+idydIztGl6fS0zRdc7vm
QdY3VGNxL8cpsDtY2ZTciZm5qQ8u+RHwCIbYmVP/wH+hCI6OmgZM7aPzwl/GIHT5EfJb5P/UUGif
1x9iFGTLHQtLc/k15RfeZq2/KMagPCz/5HtZrn+HRAW9bVGADc31L5fplMais2c1L6nZXWKISLyw
Fxk8UcQTyTv8GHYJlLeHAp79v/p4SyCHe+UQKe6wN8CynCOnM8imlgqiYFEaQEEzlPLSLLjIrSn/
XHnnmOuo4CS3poxuwTav0K+u737vvMpBo6M5+ZaJvYZhJadymP0/wDGynwNGBJEc/lBtm80jyrTR
Ra/c+FJ0Q/Wohy5eBbHpfQlaB6g07nUX3U/BQtswx83EjW8CHfVtNeEJlyY3QYvKqDTnBXsROIxu
wVagvkCcxPa7sZ4QbK9fOCZ+l1NPS6YC0EaQXeyhrH4f7HvqeLzbUAAdDtJV4r25M+zYvuhK6h61
zumLO/hdmOBmlL05tE/M8eEOTjW+NfLBkk9BOhyQrI0/PgY427gUnvL508dYAQXMoYxpWh0cQ7WA
ew76PgsPVuUk52QCC89rXEdWi/0L0mHzwEOz0kHToJaEIF73UJv6DbRDe4pA6K+nGTVKgQKSS4di
6lf+eW3HeRc9ghUnoQvKcu2TiXCTrtH0I1sELETKYjK6r1MHqFRaQKqblyyovuZjXF1XOQynBom2
NH1FSy+Iw6kAdhCaAdzduodMKdWdIAZ+BQ+APEKPx+2M+egOqJBGdXVuwwJUuF9jS5LpinrsUbB7
TRpffXUg7Gpuj3fI0hpKnmCKoaPkVwAX2bdh3e14UiuXgCLIa5SbzuOyXo4V/cEZBhw9DngnAHBL
HPWZwwGcMa3/IhcosKc+Vr1naTmmpe+U2FXvpRlMqnU028o/SjOvq+5+Nma+w144fNGbpjnFQ2Pe
65jCPbH/DfZjSKYbaFgCxpk+uQBY1I9FpA57TdPipya2cVthmzlc+qj7Kn1bcKAo3WNW8za3bN7p
Q/IErHq8XyeRH9AeEmzvBFXUj6N5X1hKsLLGBB4kzRVk1NifR5v/bHZLs0QzeZ8bTvmQ+Foyv1PP
1I4o3PGuV3xyK+juLGpGvnMqF82l7dItAk0JGJsTgLKedxejilpT4pdbc1Dtm/X4qUe6ZZasqU7w
dbSB4gZkZvBAWeLfotD2blhU6TiYVNTFZUQ6U0UhqE6QwoAUdjXKuVX5OhHeRuFwAEKkALvpvdu2
joyaKltX3sjokBH7aSm5rfy22oUOGWJpytypbM62YjR35uTBqHMaZCGpI9hmm10ay/YP9WK05A/g
dwYUFu51s+XMNo3R+qxfH+Bp2+35h+oe5ZsvFzXxBr4W5Xha32ORF3Q8XqneRmH+9UNGn2OQdStN
LduDyc3P3QJSkgukSpI/80uad+1rUjkFYvs6/OwlIKFi91B1vUtJdA4v1WQpr1bbJksuKPszUPTn
GXzfu1Xk8V2BcHaae+6dErXNLeYcfJxS2wSHYdmLckr/w266+/U5rcd4Imdh81eDEwvsXdYIW3Xx
qTeapy7lyzUkKrUHW8H23kEVq0pirIpVrINTrwMfarlQyOrUvc8oSNx1g6++wMVr8W71su+DEd3k
BNWiYVGY5EUsHVwYmMHf1aFtjkoS8Lc52XRzdW84B+ZcP8zAc+auPk1tZrAnBi2+FEzWO2nKwC99
pW8raF/xD7QNVErt8y+/rCDzKCrT3pbd1h5KfqxvpudtUJbR1EG9d5p/ygBj42xxPO4Wd+O599q7
bBrQwf2P/j4Y2U9KSOFni9xg9sWJg+hm9ml/mclQsyWkxCJ9cik4D97kLo09A8vB4XdpfYrbQpSB
amqiVmij/LLMtpYVeM7B1vuCvB0/eBv4palNrbHvHKU8bANqMER7M8nMA1UJHyRAhI46PkJoXuio
FuieeS8DclFhKSCEL1fpsJZAueMJU1wr5LLdyd7D0+73lsoBusB+HKDAoqKzaXTI3f8u1CHDyP59
SH9s87YppL6jfRmCSbWrcm8WfNaDBs3Qhc4XkPx9MZ1LrCRovs5Q9SLLzK9a7P+QlvSHuqqedOT9
DtInlzlL2z0wkQkgK+tIXwZvUJbGki/YOS4ghelkWb57D4ugvvolpWB95jDAsc58FJ8rDzAPliLJ
cLJkhLR99DDrKoDVa2dhd1LFj2ZJCmDFF+fqP+PYsZtdWPaprg8woP12RSZrvjOfMx0TFhmllFs8
6p6yzowXDn/U37TIMg59WbgH/Lr6R9u2+kfULodHMzb/dlwrP0uXufSvg0tYWh5LWwvWyG1izwbn
rI7lN1lB8/lvJ5N8Sn8HO5uTw7aG0r1jncKOfjlD7SelRCDEwLI4t9ALyRv/rE0aGJBCbUi/Gu7e
MF5kI9kX5p4DcPImRwafD6W0/F5xd6YWmPwvHvW22gdoDkN2GUZvvaWOj8aW9K63TazrR9WrUTTe
oigzNle2ntPZ6I1iv8HQu1zvTzm2CnsjA+SwDeg55kphWd3asHvrNfh2UlYcWgeazQRnVQ31VTpt
69cqw3tQIm3tl2KgFBJ/9ktXW48ovJZA2rZSbc++14GqgxtY5j9u/VNPNQWoznjc+iRER6MGcI/y
+9bvuSSIcC7R+F4t+Fh05nVk0/Lkd9vDJzmr3fFWao55NWfFOPrpOKNSmr6bZBH/WkIXsM+n0MFP
rCsQzY9QNMjey8KwJTQAWX3im1H27xjuxZVWPAjWTBBp8GnuRqeyb//ZZSpsEQR5Jv2W6q1RW9fP
iRtIbemSiXOKnUpY9+VxGoGj7iZlrC6jqj5uFigAjcebKIhJn5fY1aWzJj7N1InXWXIrl6qK6svo
D4/1oim29SfYY1zhAR6UWk/VnV/04ePMqevQGmX3udNdRlzFDM9Rn/61RiO0s7goL8JcfgufmwgP
CNFjGKUIisqE5dJ66TeNbfB564/9rD+VS1Zg7ILiNrcl6Cal2E8N6fWD9HlJvJh+AlXYN1YVoQpA
4NqZ1bxwdsWEqKnKpEDP0+ROxuUyBCDdId6gpw4v97YNfMw2K++cDz7Um2CfREFyI9+c3Mo+HKn8
/mzHLiZjECSKXeuVyU0GRiuEoSC3fZcvclowtNaJ9RI05UneHvTlW4R0wcVP4QStS7pyqzTL3/kf
Pxbdhzor6vueQvR1Uufs2k1hdpWm3EkfWxT0oP5bDN4Z5M+NFtwzC0SjQZzcbivoruYi727mFLts
BMvnQbuqfdM9FikcxyFLkz8a4KVu40d/Wblno+Gjli/USZoLidz8ztYL/UvkpH9JhJ3711LPkm9I
kaNEwx5Ich7joleFLA4+XZyp9f9sqksTFMbHqGe4H8GGXfcXlEJ1vsORq8dHDdT5vYsY1l2ZlwPw
vJQqW2QE39XBuVkWKemoVfY2emN/tok24h+el18qDMuPU5d6D/pUARRY12uMutz3KkBVN11OUzEa
uiK1K30cqCp0HJaT5rjEKBXtVZd3CWxqUALSl0uMzCF9hFX6KrZqUZ7cp14TKgdqkvoORKBy0pfT
T+RXnI2Wuwn9w2PiR+5HoIHc6FnVpz/Z5H+ESJxaNPot6jNggFZv7qRPLjGn1azt86u0olmHftqk
9rFtodWNYKoeuihiv1G0F+xgMHX52SURMogxSUZZ/DVjz3PKPMs8zCN5hr3ZofxpauNLubBuxqZb
DBPAVEId/w79SN9HTlA9Vy1emoOK8IHfNdiWRJGzD9LI/Z0UKiJ7gf83aL1DkEwP+azUOHVDTA2L
erx1fYWCobBYY7S6ojJvli/dv30SKBdl0N9l7sZ4Xeeuy2QIoSwrq3PJpw122V5wGILYGJLqA/8p
fZwYHHbv8OdAc2yQjq0pd+rnqE/Iji0M7bttHfkZUYJMajTo89GTotkInv/CicXmtMEf3KnhPiEJ
eJXW9neAsp3v4TT/GZkPka4X703VR89m3nzNYrf4mpAvvwQAZg4gbIuvdjMqIHFzCNJLs7OaeKdz
LnmUphPe2BzFlNccZYcmK1J4VmTdiVaTNllYRtT2K89w5ckvs3+ku4fNeBp/RiFL9ClKG+JPUXZL
FjjyvOkbL8AbmOSPtToj+Ef0n9a19FE9lYaPWVFlZF8KjFkPZhbGd61XZSiQ+eF9lBUugHJG+65y
XjxMGGUwWLpSt313HXI4ZfV3C8zirkjy4a6DCf6lMedg1y/K5dMYojkTa98gq5fHea7Ch0ILIiBj
Lf+j7HH6AW1hDUUqAMXQJDdfpt4EBto1Phu1ZTPmxn26q5a6F2xNwNQh4rlTik+rm6MUXPwToLOI
s2r/UiRheBwH7+Nu/nm3jW53SBQNLyOo9uP/Ia6YQEHwGr7zM7PUv7pjvKcqNIFlBPutIgGxj9Ez
+r3XstcVJ+9Vd7Mz9v/kQ/O9VjBj00PfBVcRuM8leu/4ZkMjxRogQreQdQpFrXZmttj0tphz7Ooe
GO9TZ7+tReaeE7Jldi2qoUnz0Hld8xvyQid29hh3DmZ315u1fnKBx/2+gJbaygu+RGhT3+zap9i1
9KvpzFt9qirgtMVwMbBNeZmn/EEvKuvdcCP1AUX2RWDYIO8+FcMZXVPQwUsTm09YL0ph3EnwVA1U
aW0cW2Q0KMfXvA+7Zxk09VPHP/x70xfYVbnhF2Sl1Qezn9yCnUB/GXuHF1HuqQ+2Yc4dJXLQvnNd
K1V7KCAvTX8FyVgfA1U9F3Wun1oDNl/qYakFAUzbRYmTfbE1a3yt8mwngyKNAw3mhxWQYZUuzQN3
WM8BJ3AzOPVlU33LOLq5dT99B4fLVsLXrSu5keapGSeOW64fnAyIJseVgDOmJJlJpr5tWiJCzymt
npL7T30REmOnHCHE+8+CIRJo9dmwT/rUwD7HAim3XGSen/rsYSisWpzSsTE9FENjfTFsTbkOVlpi
SmFZX/K6mZ+RCzxLS4nowny6iLr5TXrULP6i4gQKaJwhXUMsxbHD4l7W0nrSkTW+gSdpyk9qwwi6
E1Z2VBTj3FaPE+XizaQpwdMz48AFdq7I0vkE3a1+AEblIpy2qAPhnbvUi5fx0a1RCV86JShW4Mic
1KUtnXoXf8Ssc7bIPLVJ9MzJHd56yTXt9b6l4s3tHPB5BBSoXfS+jM+mktOUEbl4uWV6Z83UnbNK
cT6suvkKxwODcbmFkgyzT+vx0Y6z+vLr8KfI9XaIHIXX4zTt1rY/GPMVrYZJ2cutX2F/gYnXJbd+
2l4aQ16EhyKtAbs1Oop6S8mLKmsZrkaa0pbLGim3dQ9xzWzmeCdEG+lD89RtTkgX/EuICGBxrxi0
Tonnszsl3wUp9otwiN6okwyu2LJt9OfABj/bBsPMnc5pnH9frSRlYYnzFB1Tl6zlc4CaFfggtv1q
h/4n+TMlObpNynen6W7GqJlPahtYTzDVcpJP5eMaoTtJcMLyfdpvIa5WmU/bUqgd7IFZHKw540g/
6tG9SY5h501K/8UZnPQ5LuaLDEpXNxZH17Oblyqe+y9eYCMT40GsksFpyMZjgX7BqRvV4bHXIZ6Z
9iIf5iXhUUrd+KcWj0BfSSYsd1b6EIwRtJ99MObOk7is9B6wmKGcPITC0AcT+5XAK9FZ1D39vIbI
wM7LuuH+wwZickLt0mNmLKpjcUJCvQgSdy9Nw07GQ1wE9Tqq9umzbw/aSxEp+otZLtwb5199Zz9E
5GGRYjT7EJmjRd9Zmv3cThjxQQwdIPujs40UdJgfRQp6DZ2gvwDEn765IVKdhmb55CIJ+2XFJQwP
pOnbJixdaogAGbHN9w2V9WxQqptpGdYbtl4JJGuqR0Kz6DuEMVGJWQeDhU1hu8N72ZX1TQIkHgwg
ANqFloGEgfnozcMNSWbrTbq0icSJp4W7pmDpcMFZ8N2enqESmmjqoaLjL0gMuZiq5ly6JPp765I7
9I4Ojdn5N2nJGiU/aW85C/tiWU0GcN9zLlaj/CVdEvZzujGRmF9/MKLIhVbWK4wZ4Scb/UI4oQJI
XnHIG5pZLZPqYdK/fkImbwDnZIE6I2iDgr5fZ3fr3A3rnGQUYEs+GECkyPom+UOkzdq1KD0USdIl
Lax512TpknHxAvWKGRy8tBlU3epk1X/wytCua7HMd+svvzQ7AxLpOloN+ZfOcJJLOhr6S9PBwikX
MLzUFsuKT1fjRP/RrOHtSKlRgmVUSo31EixzUSP0X1UNC2TAbQAsKKih2hBF35cUCsyL2LypzahN
h8luc3bHQcUJnhEFsftpt87JGn+PCq4maZd1TsbOah9mNSLAlzIq3iSDlPQdBJ00iU8rr3prSy5K
YuQut6d6z6kr+giUtkyU4S1zBY0awJukjuyU7GzpUgxa5YdEjshXLffB19z8HrGoUyKCRYOnvi6U
3rMhskSmhbvaOg8ttgvAvXtJ7UgyJ21aA35k2Z23dE8Vjx99oRVz7NTs5dPVhd1ZMZd283O802za
2xq/tleeY4aImB16xqm02CCVrfvud/jMyiUkG/6oKK7zOOnhU2Nq9T3WdOigZsDfHieMVo6uRn5a
gqVP7pqC5Go03m3T5W5dt0G8haNifUoqkoogVvhh8qNRJ3vvve4pG1RzCA9NWRoY1VlBScIvLa78
axVXudsule+FH8O/xNR2zUjQa8l9v4gsLitsIUaESZrepA/ybtpeUF3rvKlqUFw+OSPL6DJgkMS5
fICsF+D2zwGc4f6dsS2lAIqQGfJeRHegONc6wMGh0HxcyZMI3+Uu/W2u0Igij/bodGjxz6mqv2JF
t9f6UMMYLr8sGdovElk15AeTOXuRFkicr9lY1us8DEXQCUdG5iqDGEANKOug2SirdlboHNweUQEZ
VSoE7L0FFyVN3UQdOjFR3C3kF4oqBK/0mtPh0pRft55RXQ7dGc2nKH+A7wTSCDm2+Nr5BlSDzJ//
7XCb8Q8fWuHpU5Dmq/F1ba+Rns8bd48VWkyOS632jp6bD1U7mg9mijFfRBGnWFqaovFngZ/+91Zi
dPD36Ea30VGa2+SpKaN+t3V6cbUHbBBcpWsd3aIVFaif4ml8/O+ciSSlh/3aQ+ioPeJxfr/ebX1m
U8NnclKMouMcr7f/NVAmm/2VAh8ORstKA0Ijl0lpJtT6O4SlLOsSkuSfkIVI8GWw7GG9/Bz1NV5j
1KgYiCUQJOgVRvoDDwijOSEW2sBqKcI31/5DL2LtReC5pdblJxXm5kHG5OKVf6pLgDTQhv0IkPhA
63+zQ7K97WHhiO+2v7rFi+Vgdhm+cMv/DlC2iB5v/ysk0F3+MrmbdXeno29wv/WvM7a2NgSHOsiS
18F2/4e081qSE9na9hURgTen5au6XHu1ToiWw3vP1X8PWZpB01vaMf+/Twgyc5GUBXKt1yjDzhna
Yl+n430rTdw3rTrHQ5l8ihOcAQPFc46W5dVHu87KdTbiZZkjRNaijbPU8B0/5bZhPLSD+YiAs/VG
qdUDEzPa+w6+/ysGVYtqHK23JGv6bUKlBNwBYSa4OifF7KZJFOUARxqT+iksyJTPmYH6JHq3JDJV
lI5EPFTOEKXFqDthn7MaDDDgrRvc3ag1v+w2veMvcwmxHNF5g9aBbw5/Db318gDUr6NOlnaajpFg
Bw9ho01Fc0muf9iy6l4Uv7QeyBGdbKcp7ysLtdOTZwcuTJrEPI4J6AbgXjDkhz58rILUXmiOnK0x
RhzTg4y38OaGTmjdgepXr73K6mKAWPkaWlGIUhFutiRctVetLuxNA1KV1DVNr9O6hangDtSFBiU1
bu7rIdQm3j0pXb+xsZ4KEQLDXs7GyN1bRDmf1+CQXkDQa1EVZcnpdG/dNlp4cazY24WUbg6Kbxt3
4PeirQtWfGKZlCvEN61nBDpqFJdNCW5YaqwgRhs8i7RkTwuF7BcSLjiCiV2xCSu1YI3kBqu5TxwT
WI62KAq7WboYRV+7SFHPLVeiGS0r9jrZ9VcdHpKs7f+C0bZKoZ47RKpF1wyZlYYw+CUWbWB9X4A/
2An9OS/DMdnxh+MsWDcEk7Kd3uCyMyA1j2t9a8orMR4ULpBI3/rxQeNONOMxTNbJUOLAOsNBBPjD
QVFvCca7WYum2NxihsbPJmjge21WeksiBzCJb6pLd4JvxAVg6ZA1tBAoFZv0NU5d+Tp3GEBXhqKV
yGgghyoUTxF4GJe+Kw+34/RJExWgo7lR/baBU0NT9CV6XNxFlvQousSh8A0/J3qILFHigRr3beml
Q4Z+Mw5NtRHNRgVnXbQoMIimXSnPWuIGV9FyHhBc1l8it2iuidI8lkYjvYRV7xzEfIiloFbmI6of
dfdj1cpfp50s8247/X/0/JcYr6vqTwE5tNH20OAPixcTAOBagy5/jI0uPdpRAD4MMNZzZftfOwcZ
fw3uMkrgxZcmpSw+aq6HrVELndAb1Z1bNSgAZ1K11NFmfs/5ZftF1HwPSvdzaafNWWtAXQ82i/DQ
VpN3F8Y35k6acZFMVlFyYAEawQjwXfbMZxf8PApXLXoU9mS+U8bp+xDoqx4o2atJdXFngJHdFqg9
vOnGVUxYSrK11se026PW3T+HPuS26US5rHmon5QNHohFf286QLIdJKKeIq/f16Zm7nzfrBZD3LOU
rRrQPo2kr8XXKX4T4ttl0b1Jw0Y/3b7r6bdiBF2DUF6v7ua+0o+8tT5QhZfFdOXf0xvjSKHHDfY3
/6G51hh2sLzsUdmKyuHcfyszTqPdQKJVjHqNfgF2la0qT85PQ+z36zDO9Ccrw85PVkPvW0KGkQuS
/mOs4quXO82bpuryMuXh6Z5aBchn/iKHxtSjZaQp6kU33GTht7r95IHuWYfOmByTIgmOiN1Ia1u2
1KfMLqgCF4X13VshY5Q8o3ZydqakoTtlE8ca3aqA5OLarmNyiK6dKLcRFNVpWyKymcRQpqD5QPJE
LVzKQt9Osj5zaW5wzGhf9zKsJcpuc60tH3NKWXOcGJljRBMD2L+KeXOFT4ykFOQWAB7eur72lgJ8
IWAYCX+h1WCnPv9RA3ZdmuX4haM8dxAxAs1RRDIYTTO6iq4+qKrTQFIOxzwLMxXuNztuPx5+EHm0
lXSlOKeZnLbfpFBSP2uJ2q6xVPRhYw3aVWxyeJsnNUm3JRJyty7RH1vDoeAJ7xhMatqiy9QxUsZ7
Aumy6XAxUDhRvRVTcinDPAQemte7lr3I7W5NRrw+IXCVXIdJ178b3GrTkmtdNkGfXOeBf8aKQVkD
HOhizrIUYUqbQleUovGIyOLEGTG/ZZN6TifpOaJyUrtN/bbda1VfXCObpHuM8uCDbCmPbVc6h9Kp
1HRhFQ6khqq33LVcy3/tioBbrwi4xdYkQymQhu1KdIqgwnVLY4kVeLaPkX2p/Qj4nlIY7jG3H+FV
OSfc0ZxT7+GVu9ImcdVB4aafWjluEWVfdLtRKz6JQIfiNBCMaYK+tO+8sg4w3pvi4qEL1obGhyRi
RoiU3L/S/iAZqbwpobRODyndW9oGaIOGydceOSw0wdPkaqEHgR+pJx5jbhECPGdayq8ROZjghQYM
3rfa4FNg6c2kqO2csO7tXmwHTQa6udGjHa6gb2fXTvDJbY1hVTh9sxejhqrt+W0Vj03cyNdGDz9l
WRB8wqVL2eaWDXXbwIjxpyCjEtx1VuVdykKNjnbZ2yudlfB7C9ZOCDJJUN1YFfvwPLl+rIU3XtkE
wHVD68ybxlcp9F6bDiysMjGQZSP6MFZLtXX+b8fhzdFtFJ7FcQC0srOve5faC2zyd312NtUkO4t+
sffPQS9xfGBBU8g0gGyOva+no+ZDuypRdn0fv1kpSjSdkiPnDjrCmTARvhZiazXtIZoKM6/yndWH
AREcdFmzxQopWsxHzLNM7+8YJd/nHn4QrUKSOX4Yyzrfo6CWrfLSzfY4NyKSGUXjxa9SdTtWeXiX
D219F8l5s+3xBUfzEBFcmXfyLIdYbNtD273nYXrChmSSk30pMNfwFqURXfJU9t4xplMXJgj4p1aH
3wI2mTVxuWhVV7ncNpWsXvCVG1aS2uirDwMRCHAoFeRTAsnRTMhlU7QdrrUO/N6tz2td7WijworC
qXqx5BGbgkgqg504k+gctOQreJx8CXgaCJoURM3Z5XXVqX6+dcWujSBHFeerMPBG7FhoIgg/IBaN
DhyPx/EAPGwC0yiq+xUouMq1fmp1Gau5+YaHlcRXLQLLJLrEAfONMNTjV9uLiq1I2/ua+iNQMBsW
LRKAPBeL3XnzUVwrTKuflTurfignGSAD68ksDsz3xJTJekhGd6/btrEdUFfdm2NjnQHAVqwB7fJT
V0v3uEO5WGW7+t4DDJVWXftVQjt7WgAVT6qDAWKLCdVRdlr1gL0UDJPYre9JsqPGgGjim5ekyALq
2o8QFwDEtx/isldPnbCfaANl8aFZFX66dWQ1IaOAoHpIen5XT5d0cV0OJ1PKStGfxQV+vqzPsWJg
jkXt6Vm05n4RGwX4SNoB3ksnxUU+CXUAfGkSf1xaBTQq0bSUMThWlvddtAZYYI+w1x/qUB5OrZu2
j5qRhFsLejjK8gy2Zto/hN5tzIYLtRyBfG6lWDMvGIOtZn1ctzJgTA6ms6TGL8fwQiZHvzKSD0Vf
1g9j+zIYfn2ORg+xYd0NdqRt8Sn2VUBzU988YPLAsyiL8mdfPe0VqRbsfBy/F3MwNwvbjfqjgC41
mWHi4uN9viGePsCZBLCpGj2+Od+94Z8GgZ8iAbHmeTJdiKq7ZEYSbMwxWgxZaqHE+5QDTHg0qOs9
eR02ps4YyncitNcjB7KCpEx0H3WNVayxFl+KKbcvljm2B9ESGwAwys41eVfzVzxIG6caPBQEDO4e
+18AieBQYdEqgLluqEU/QjlroU0wRYFlVKzeCvdkKC2MOLrxUOiJvLQRg9yiC4F3kIWicKKU/RVG
d/0g53pwqC2Pf1Uk03QG/ZK7qGEENYCrGRgn/qmj+B8bdVVsqG502Jf8/b++Pb6KIXGkoSBZHRlQ
BaeisTw2P3qj7o6iQoxsbbkObT27FZjLKIvuoNdCyprqzWWG+JXi3mWxGd1TAlo1uKGBCrJid5Wk
PpClv7GxM0o2Hh76TDVOAjJLYsnftkJnjEdZTYHMFU+WJILsmxxVtx4fRYcUy9GysStkbqdxNwh4
vpnCVdSdoLxPhejptmRNm6K2UzQu13HUGyd9yLhniS6xifFwnvpFw8PH+QYdKB3+Tbk33M2bsc0h
joVaf5eVTVZAHaRtdiWi3Xl2EHGiaz5C7Dm9TCUpP3eVFtw1ll+AA0V8vAExhSVM6n/y0+Qz4LCO
z/knfUq3yodeT7o3354YeK4XPfTlMGxaxUdcvm6Cu9ppd3Wh6wtMzhEbmjYxpJmz1Frupgxy5TYg
+sRoZtjDucF5KMCTeSW6ascgM0YlfpvpTrqDGoTFllGV95mr43TcUbe+lU5EOyrzv9ph2aUH0bYK
EFTLZIoX7WpiKRV6i9NI5RWbQaaEohut+1bZOWKe6DGGcXtwqCB87qtJlwS57GufjQo+dhgqS/oY
XP95UD8pP04HJeT0Po/TQc5vDupR58YqIaxRJiUDXqqSeiZTtyxy/E9kNSVtH7KIRITBO0FcYk04
bRonBrBtetFu7vOAJyJYVHYr0ScmMKBo7VsDVncxrSdFn5JOFqMWRYQKCwWItGzEnth4iYZlo1lw
x1DknwNK78nAGf5qklOclIe7yemFY8WACJlnyY0kXtQ6wM6578MsedUhLJLX8Pz/mniexPI6Gxrt
ce4R88yvtSilaB9o4/VDf9Sx+B/zMNwX0zeqmxMoBa7L7fu23f7XpsZipuvK5ixiG/X7oHXxPaDE
9pBDgF3c/DJdE826QG8tuJP4bZpqX141qV/e/C87OIWbTq+s1WygCZXrgFBifmYxLT+wltlrWWzs
bxAJAZ64ITCKVYYU0Q1ZUXYlqQJH2Y1KgMZU4iiLUKlVrGTr4Txvxk4bzpm1LpwsOItQMSa6R7BC
27CALDLHB1gfqgDOmS5wEvAx0/HzsJih9zdiurlb7GVK+et0H042Twkq/8p/IjzcKkuh7Vh7KdAe
PlSnRC0KMOhDLAKm6tZcnmoiXVp7vpMs53LWPHqrVs1tURoLpmitcaW1OJEYtcolot/uVTLdL2bc
KYdbrW2SH6UE/lV0iZKe2ExddYUB061Ch4DGrTkDuqENS5ZyTbzUu4yS5T/rHatTKv3WXaBkwXNU
YuyswZDZi1ErHIu1F5b6RjRxZqf20yvGSgQrI4VsySqzpRjtIJABweLn6k1TtWUngbswKCfTKvxY
ecyNz2LoNhmOKs7IPUe0Cr16EK8qVkCzk6B87fl1QeIp/G+61smgNaYmHrbB8baLPRO7KBcexR5a
lMERMZCaPDaAycz4oviaeYBO/HOjTU1jbIoUAC6dsiOZSL3a+c92V3rlf+6K0NtRYoLftucziRgF
aMoS2eeWJMRfL8ESJxZtyxpkrCDLRS253jGqqFk7eu8f52Yw9eXjEEEGVPtrq3T29kMIRce4Wtxi
xBTiGKvXQtxYsAaZphaHiMEPU4u+eUDEkSn6Emm2tpn7c5K11e1V5kk7bmwlQUMUJM0hxAjxIPZ+
1/xf+j7M/N+n8v/0MuLKd6PF/AL/+zRR0nE/+V3MH1+No+awTofhKo66ne42DTSAf5z617HfTffx
pf4a/8uYOPR2hl96xdlvZ8RFDGav6PiP1/Tvz/vr2cU04tAqavAzmOeeR+a+j6/q15n+h/MnMaCH
j1/QL+1fTvvLrnhZv2+X6sj1ynILlqRBesinjdjrDCP52PxdiIib8GQHsffHY+eQOe7D2f441b84
9sNU8yudz/bH6T8c+y/O9v8+1R8/l0aS7hHoRvR8+uj/+Grngf/51Uq4qUQwFf7xTf+LN/3HzxR3
PzJg//YzmaeZP5PfHfv/+Xn8cao/nu23n8f8KudP/o9T/zFkHvjwcc9TmWiSBZGHqEuD7Z29GHiA
OA+snpdGV+E9Cq5cAXZIpz+hY9oGun2UJc5aBIq+ebRrQ7gO0+g8cJsBJCsjmgHidpoGseafE4qm
h1LPEqk93CTGHMeKqlwVWi+fJC/tj1HmSchPWMObTYG7TgP12cFgGPicrF3aaeMEpn0MYwvle1pi
E0BjZ9GfDNvUCydVpUoyb0d4A2C2SG+UW7QIFIeQg6AqmeWHeQJT6rwLUs4f5nW0EQW1GB9Qt3e8
l6pSzEXajc1d0Wn+CyXggnpyah7DvvBfTHv4iloznkJTKw0Rc4B2eBEtcPAoB0IoEq1cG8lAoRkk
ZvXiR7lzgkWGPsEmL4vJaAoxrMMvu7rrleqyBz70s7edd0Us6Y8KMbkQwZgAXCHgcAOdZlQmVrbp
Slv3k2c32kuCmTN1ofyxlSPvta9t++D7IT7wpYaQkcvyWuuTeiNGq7xvl0EkKQcxqvbBc09B7Wq6
JvgLiprKVA7NkHhdJKDb3yG2fUV8SXnw5RAVdT+YvBDS7t1K+yWliWCblHhguVrfXSwUbC+YMByC
NtXvHDlXg7UmIS2A1Mx5jsgRhjlXyrvoMQkwkXNunbu6xhB1midvJx1hUt07LD2cE4nJFxcYBK5S
cvfkIgwkZcGTReYBk7sjyQZro2N6fjEdHexejY7eSELG8jPzGaMzFbHGLsEgkKZpko5GJgpQ0dQs
fNvdAjtXV0jLG8+mgU0mBi3uz1F0JbejF6WQggjWenR0E1C4axGcDnBlkFAyfo4OY7EJ2z7YiOB0
hD6goNCyEcG6rmtrVAzU2ygw1GatOK2HJKzMzLISr2MkQLYiOMsKZ6UPsrIVb0EjqYWfkuTtxMyx
6lQrls3VThyra2Czs9bQdqaEa5dR+GT8ebn4NrXpMSef8OqYuLbYLDPHNJIeHcnAInHq9vX8FOo9
NdtxDF+1rgp2RlTEazHqy1jNS6jP78UoEnrfYNu4Zz3Lu5NTu2e57cOVZSsuBuBS+dRA1tzZWofw
ztTMtFo5p4l9lfqhfNKasnpqh2TphVn0EJbSiw7U7A6a2rjVsyhbtrXe40TXYUvept0hcswUy7Hk
K1qA0UMNTHybTOD5WM1h7QVDF27A+KOz4hjKaxuhjTSqSXkUzUbTsW3glqhPHjrukD1lcElzC4B3
XknZkyFHKIYignCII5hZ/F/cTZH1JtA/7TzEpY4Wkarfa2B8962JuJLo86EY31uy124KD41u0Sc2
WYIeVR05JISmY0WcWpCVpzgeI2TLVGJALZ1L1bbyMXBCf3I4exi1DmkLBdZFZB3UJuDn7Jo9yWUn
Y2uh9n8nNmIo4K97a9Zy8j5U2JL5AJOCEfNEIyz8RyDarP6sqnmJ+4zSB6aXn7Mme0NmCaGewcCB
p8rqde3pw4bKQgFr5jBv1Kiq8K+eOmu3+jnikqdeRA36cb2WlWev/db4bXTC1f2tL51ka5Yop42B
q4MAVVc+MjyKrR4xfByvodGvgsaMd/FQlVsrq717lv7GUpVy/ZrF8jmFd7rywWVv29g8lHoFzRac
xFKLqnHX2Nkh1mvr3iwN616KgDOrI3lf0adkOlKYXHIWlT+E94pibUN0Bk8JH3Dfxe4eDUkJOTw2
pe4VW8nykgUqCtLJMsx204dNtQB1VdfobcNRue1mGVXmvG2jdY0yyLGZ2C5iT8TY5IjXtZxGy9Yn
n6QAekg7/ZKkgXwVPaQYJkMT3wINR4AYKB25R4QQdWnRp1tKRHkuxbxiqoj3+tcUW8jzbHtv1viK
BWBeVqJPbNLUSa+a9YyvenSxKWNdU22ZYhL+ZEf6U4gcwrmI6/K5m2CgBoS0k1R55TNaejC94QAh
GcTi3M287N5RyuyeZcd2CCXzZCNpABYAOUX+dA+TAORDbo3qysplaeVP1cAx79N95IHB0P2gmeR+
F0AJy7Vb2ubS9rzuzq7DQ1z09n1jOz1sCV9du1UQv7VS9KkupO7eH0o+SoRLqYKWyUKRJCpGqTag
SDm8653bbA3AMg/UgH1dXrXeaH63JfOKfQ/yG8lUMSw1ZOxVvd/HNikIvQ7TR9EHtuvUqgVqiDn3
wDjK0p0WFONRHiR9S1kkdHywHImhXZsyy1ZoIwYvVtVVC5zqKpA71am1Om1R2mpHIWSwjmIjV3gE
zk2xp2dWsiMr/ZgWDTLooq81psKfqfWrWDOszYAr2RJC9XAcbLy+PUfFEdJS4k94Mi2dSEqXCNpa
u6gwlWe8x8JVpyGo4emSce/G0hKTqPHQmtMnVOIGty6kOFlITfg8+FOWmvKuWvb9D2Oo3zWzUV8z
zwFvV8fBDtmWdGMCGDb7C1ao/cXn+Wuv13WPobqvrLI80pYm6vUnLSndw1AhWD+qR4R8EUOx88dA
1tetVIFbGMzPeqvFR2MkU+l62A5ZWZ6eekiK667txlepxs5B2XInUaVFmmrO1VpFRm9exT6sWOda
GMo1k3oTHC0tzy2JCXVnAaJY3859Q2nla0+plJU4Sgwo4SjvegV1y7kPhbx8Be3xLZdZKecAs57d
OP4eB43y3XDKxZg1FeXPzllARUkfmgCR096R8XpXycRlrQSFL3JwUk3TtxTzztwJ9WtLNeRqx9b3
wVbSt7pRvLWqt91eL1uqB3nN5czNIPS26UNtGfpT2dhgq0C/Wa1dn2seKxDdBk1ndAF886jOVmI0
dXEz98dC3UpdHZ/UojcWLdDNSkdi02wPilJX1xgBoacxg7VpBkYPNsmyd35XeGsbRMiql2vz0qMj
uZXHMMOl2DFxaYNkVPfVTumqbGsVWXLvQy1EzC31viaeeSjStnmN4pJcXqJ3ezlNhge74/IoIuRg
uDe8znmW/RrTF0hFu0DJvSekgb/EDrJ6VtIOZyznw3VcNeGdYlTmfW1bPG0iYvclqbrvjt5ZDy2e
MDxNIkJeymbxnuYbC4e0hYKT4ZPWDSfP6ZRPipEqq2HUjBO/+uwO6aR0Y6cBwHkfyTwvw+oqz/pl
UlnRlxRKz6SsUF3tEDUOqy/v8rjOSOaHzSZvlerB9LUcsanaeht88zpWPkSBxDwpZhL+GI3qC8wv
9XW0bG/VUfq5hir+81YlyVsU2xDQCNBp9Cm+SE0EmV1TgJ9p5RnV8vxHq03y9DISaoOBSlWePCpy
aX43ImNtWZrynjldscQxKrmXzTDcyYZV7PNMjddN3kTL2uWHqjaGvpsYSNegbLRlraQVVlI94AjA
aTzyoVAbl298l8Eq8JwaD+yy3Dcts4E1hCRQGgV/+vsIibEn2I8W8gcBgnBFna0VtCAuaja4qPln
9tFL4TkmfHOHFGI8F9wClGnnXdGuBq6usFoKcbe+FJExbJwA+XjPNctt4ZbeyVLzZIfBu3PnZFG4
N33fPhR58MM0kY2Re+k4YV1RU1ARfs+LvWiJfrHppog5rPHN9yjS2u3cNYf5XtusnajnJltZxlOi
pstiTLqHdGrhPfmu+epw6owGIytfLZcaMLC9aNqDfEc578uo6skZb7f8igeKt2yyKtmKZiw1+TVW
wbeaOin2KUJ0iUEq+mAGpcYFlBAXYIwRJEoDr10VQ1cvokqzj13Qds+t/tg3YfUDAt6SGxJgkuBN
yWyhwoV8BBW86xjWX9JOARvlaN8a1LOtpEbrOjQuSTVcs853Dl53NiDmL+XQfMhsD3NB6oL2ssVc
foK9gVdOpt7bLreKYZl4Y77B67TZGxrwgqy3ixfVctC90EDmiqbTp+26r1gz+6rVLyyeKu5VSBb3
NsS6RasYw37uy8boS9Nb1mEc3O5e9Ee6f2+YZQY7g5v0suutXYzC4EkM4r37DbneBGhtivB8V7Uv
McIghx6lwyUOxxUr+PC5a2Nc2t3h2bWydGX71WcBjUThTEGsScJGQrTFBoAanbnvbXNfw5SeENEv
sJbYNtp7xWlOhdz4d5oEWltyufbyVNMvDLXtzlaeSg/uYF74TydvWYPyL3Y3wF2mptM4a5en0kw/
SmYS8DQV9sN+DLwHrCzSo+98z5IwvGtDPT32RnlVwrw6pZ5i4XGqwFVX5Ge5dOJLk5VPuYlkSGfn
17HLP7XWoJwyI1NOkF+NdShJ5bLx/PDejbSHvJCVu25qiU04xLw/uz0IuJWNnRlW3BOOK4+bg6Go
GNIaGbyF2OL7xJLYMvjH11F3LbGt/6LkdrDwMP64pG7zqQk0czOkTc9vINZfh7jCT3Fw7lwjSNdF
4R50Pep3ESuHu8wwrG1VYyDXR+QCLOpHeWJbK69Ndk7t3IdZ5vwA4tPKBpRDr4NzAbnya29rrKyB
Ab2aMAGXLTWmrcl5QIagiau4evNFT81XqUSiC6n9RZpnSOV6+IWoSjO+W658qbhAPtiOi7SUwR12
gbovEM+h8JZtNsLdzUgqTkoTa8k2KyAaA050mlzeeZlLWTQonE+jhiOuukmzoP0htd06Zf3pLaTs
XY8v8LSNO7Hp+sC8w6eaC1FY3PcdEuZj3flLFXbJ1yjRVpE7qG+emZ9MdOZZeyF0D+ff3Y6xbb4C
g4GA3ZbvZm6xUlewzC2aQXsYivILxFF3x7OcsvOzahG7bfANh4tu0Qa5twnUgM+zKdrHvi8/x0EJ
iBSk5aM7qhL6U1j/cq3Zw4lxd3hNZWeMWPM1uBgkxKrwqskF+gCqP7xqCRBFR6uct6Yov9Xgfr4k
YXsfjBY8piJRz3KAfY1TBNK5NesEKbb4WxbVxpsWBCWLbdc5RPgIXC3ff7LRJMahT3kpfVO5AO97
Ea2iKyoePuJ6kavZVFEsLzOWKJARQw2qNNwMCU/N8oA7VeLLT7ne2ws5cOq7BvOOVZ26Bi41mbtJ
KygcGUZ2KxS/+s1Upt1nU4nT+dZjnXyP6qVraNY580xnEZHL2jipxUMLl+rqMncaU9P1G3NFWTRf
mEj6YT+Gih7EKdynG6R7W+BrctF9BjlqvoO5uO1MPX8PZdZo/DNGjnrz3SIYPZp+iWdDeu7V3l/w
f8vAjpjWNSn0r13jFm+yHPprT636vbCygqRvliiZLfTW11e8BTI8GugojK5bd+9jTXApewhCiPf5
X3xWhdlQOM+mYxbQ3vVkWwS285o4MO6rMvhCAk1f4qvVnkqYG2W5EorDQoZY7AkVYknrzGOavXzo
nkN5eFqikYbEfRssHH/y81A9UjTtUK37ybTcTqyAn2Yc74dITq5qUqTXKDBw242KdxHBCneivvs2
aEXoienG0zz4GRgHXd1CVUhejsXWT53h0S1KrOsn2bIeV0E1GbIvPGhCEiV73o3Z6+CQ4HKsgLyb
5eWvkZqEK9fL9b0Y1eXmRapqlp9BHL7E3b3oddWiOEc2GsNuk4H7QHKj3js1qDVYtOmqTTTIKZOG
JjQM/SuoTh4E+UoHiRuX5ErxlheaPYhNqenboQ2Vs2ilalBtsJDexT52YI5h8lPEfO+z6u0kya/f
R0MFfqYpyt7wXecpj9oLYuf1O+i1fgm5pTvZg2cdxyEJVp5dR29W5m0EsFlV4FgpAIVw8dMs/l3I
0/4zYjT4iXZBZhwgHz6rUqDewZ3UVplW+V9i6RVCQPdZ0wNpDQHV3CPvmK7LoDEWJfRJFmupsWyx
sX7MkEG8H5CF1aXaeGysmkd6rXrXMgNAoFoW60RKITnzLheDBtEnj+WcZwEbvS5B8q2ialNU/kFB
IeE8Ok71kpv+HZCU/p6lev2S6JfUS4tniyTnI/8wSBX0mmrkXkZ3eMxTPgXPjNuV6vUFpvNyki9q
Rcq2rV0Yd3gzp/A/sYCCjfIgNoqDVEUVIpPFs2EbLW2omiuv6OONOWKOKWKKzgbXKKPzNR3WDUpz
nSbxW+zb8bDEguFvPpYhA4gc7cbjI4KjJTag6sKDGzlvN0uOxrxIWZhBR/b5yCUjeA0iF6sMBFtf
RV+q4mn9YU+Mppn5a5yUwfPJ7HShDtKnQLg2aqV+JzldeAGOaZC7jMK1D5Nio02iBWMX+qcpFoRG
uMzVLtoYgu0xP7MIcogV8wAWVLq9FAOSrJIq4FFO6leg89oHsWeR2b3tOX/v/W4UxeSTJf4irSfz
6GgtTLQJvyUpSTvZjcxHdLuT7ZCzgMtNHcfbEVEMawyyL1MsjHOddeHk0CFBgdEaHYy5poG4bszx
gvxwx3UVVaPOQMZKnwbKfw6II9RAvoRt+OJbNaCiINSeA7TDtqJZJar6zHpH3RYZ1XT4gqsR9+qD
BIb2KtV+vsxyJfwWfzdyTf9qwJ7ATZ5lRz0G6iEAmbexLU1+caPxQfKQa9Lc7jkduVxUtd6i69JU
azexn4NCtnIYkj6W5pKsRac0Df2zFufVhe+m2Uul97mVXVqia9p4LBX2gR18Fl2JX+Q7X8ddgN8l
f0wv/4pdQXCKlEC/U9OsIVd57cymPwWCagslrT/heUMb9MgBIV8z4c+29THOQsiNXHoJo3ap1CwQ
N1w8xsMAWrKdCCOBigi0njvFo6UE7Vb1cAhKIO9fwwlUZw/QizppSBEt4OINTVB9ztXWWnWprmyF
E9qAZPFKtvDlFl5nYrSfguUpuJyCqwqIvBr1wcXJ3OpaeequtyqETibF06R38YKN4/ugRM6UX+zk
WVVYBzEI6hk4bkXlQIzWnZMexipHZWs61Gmp4qBQu6zcVntOWine1HEV49jBt47wYrIZvTJfZ0a8
wCWT65XTGHdwLXHInJriGiZL3gYt7u4quhKvrVaRb/MjtSbtmQxqkKyE1b3c6itudup5VtKbujwv
1s655XTXyIuWsgmzlFRN+tTzrHYfaljfCtSxFrsvUm3LJ33CHev8AFd5pflb0ezNIDqIQ6Ue5bn0
/xg7ryZJdWBb/yIi8Oa1oGxXV/uZveeFGIv3nl9/P8TsoW+fOTfuC4GEoCgQUioz11qga3chCCK8
xXNylTUdduGtnGnt7JGPA/3Bcng7EGlZCWAEGm3ZQqujiePpzsCB9mYoDMJwIuO70DIEUAl4llYZ
/piDX4pVSD9TwINaLiER17bkxGpBfa9NUXCXWmRiGU1YvmRFQpB0NoMfzfCrbUp47/47R8/mbI+m
d30v14V2jpKn3nfqJ5Z1pYsuTHNcR3pRVhwy4trlsKNbI2bJPHpaM2WerJvRQWSgig1BO+iVGvl3
ncgtFe0Gsq4O8/I6RDu/YGmpao3BB0bs1JUkckFzvy1eA538U7EX/dnbjkoDUQk9lnGtgqVrh85+
KI3CwXoK+m+pbuFMaNRPcQt+au6iAhParN+62sflToPRQkgPjsDgaUyGAs8QuniTEWlMewfRQPfV
CWa4XLro1uu0yGqDAifAoZ3RMszWgqgmNhGftEInyLS02pq2um7v4qhMj+IAPPmo9qXoYpaahXiI
9CzsVfGgeZ32ndYDS12eq6gXVVFjPa+PXhQNWoiD+iIJ7vitdeeDakg06ypsocjRw4vvKI4riqrV
FPsGIoOTMIK0EQ1pfQIDKo7a3a9MD5Q3pXLmx6kzXrJU6s+5E4H8TgdYx0AVFHjb0Qz2/+xlrUzg
pdbuRL3YbM1EMYsTCJCavHK3A1BCpkctmtOdIMINOr+/J8C5WwVRRZ3gxGWujIh/Q3Us6rYDdoiz
zSRj3t3qcNrK5yGOvxbweirOTm7tB73FuyJS0UWGukhYjwDqXdCLvIkqcVDUi70BaAX0PcBA3tE/
/zlDNMnUItR2W+tqaS2upfX5oV7ga4J3cfTT6qJBF71ROor6ROhzwb1G/jdoNvI+SZTFufsDfoH5
OKLReuz0YPysd/NxdUuScu4GUWLc512t3yytI6u9VNAxsoLrTBbZJzmc45MzAwzUe+eAgSTfRV1h
n/JpkO+kPvgfeyyh7dPf2gVGcG3FXD1BNTU+YXzD2VNcpQI+JGGQWEtcwjcm/ywMEjMq9VPgK40r
jg6SBfucMz4gvmXDZcZcgTkJKH4piqkDCGHHGpOimFjGPO7dpkFmQUvDaIGgkP4vIbsMl1t8FT9h
RLJ0SB3GFnFUc6r0MZKzo14G+oNBMGxlQJ30+7BtlOtvAlSKEjkOV3FQTaEAn+BYO+IpaJ47pwVc
lTohbGoUYXBqn4vkicBe/SRqkrZd5nPY7cUxKcsgqnVMqOZSVIFT/d+GGH6x79VlEWJnwVmA/nNz
lg5KlHcgUgmQWIkPk3ira5+LKIQFLepfK1kDYG70n1u/0j5bw0IwmGrxPuhoVddth0dx0Kpv65SO
a12G4iDq/Ke1Ote0h6xSpy8Vy1TPz5zqbu6Qvw6r+FEujLvqN49ruvAXGLOT3xS/k46VNZmHmCDw
FxsdyAGNaXMstUM2XVd1w7hHHaaD2CyuM+PqgFD1ijh23god1qOOG0Ah/FUQK6EURSxEj9fSckyU
VKPV3v60FCRLW+m/Y6pi6EjEQCIkFJi0yRzdMUNIs9JNBCi7wrp1NaRWC9O42AxYq79bgOBEohL+
n67R1xbipO0a4gRLgr7nzzWmRNceR5XooQJcAMBQcpFiRXmto2be+9KYH3CAKLBFTNWZ1JDGFUfN
ckxufe+/hQltZfQRXxVrLw6J5m1dPsi9lT6srRW4aTS4mi+y7wbhwkuE3uKutcb0ZAn/QmUAjVU6
uTkYCwBPWzbVwmY9hPZ4h0HlilK1UFive8tB0Qw/3ngHiP53i6U+qaJuF+VI4U5RabtVWMFGLyO1
11skDEx2/RVaufneCHL5NA3Oazel8r2oskArjJ4Rxg5Ue7HBeDMBXan6xWFQPqEOMwFVLGU5uxcf
wDwV0hUL60n0f1EF4xvcpSpxn+2j+ctJhEXWb0i0cpC83Pvy2O7VHNes+/86IfTn5nn7le2X/5xk
JUV/aioGoD7Ly4sOEvTSmH15EUVNVpGczqPGJZygI9Y8YiA2U7436XmegXravgxhEsFR6xbAK7P9
wBe4sxqtP6njqFo4I6P5Jjk/15KmT9nVHvqzjBPuEKgZt7/M6GL2FpO/ESnZrspqHvafA+MwdLee
AUO00FMIlCLTiQ8dsa3HcRyDA51NcWeZqEY9ZeGjODBpxiMqrdGdMjnRrciIu/dT9Gg3sXR2ZAgR
Iw3zeFzqGqL5ipM5bg8Dj1upTWFf4FYg9pYV7SGQ4ZP1Ys2X77MFQhIV8Z2FEQGVg5bvjIC1upfK
lXZtZGh/Qav5PWJ8w78FQ9NVB3zsmUFK/LiEwIcYgoUHN6luYiMhQLnuta16tAIwhupkjy5I7Po2
5QYeldAHIhOVEEVaLOc8wFv1rQ3QzAGMBIl1L81eONbVi9pUyDz7cvkmqVrsBrpefy4MVoIYuu19
kkahG7YIM8SkvZH60dGR9QnJdxt6TxxHBJP8LxOCQd6gK+UnqURNoWq++4Y/P2qtLh9tiDIOpLTZ
O3vWu/vEsV4SEwBxM5blMcdF5OVN4oZBMYGZZJNkyniQI0TPRR3CU+Nz5o+vaRHLxKSQWa0A4kZS
TK6h3NbNA7Z9GcRWvkf+odtHtpR4laSx2vSjeN2EtXMYrd6/Tj7a54aDPpcMi/pFbFISiOHrzIr7
ANyfJ3fZCBOP4XyqcIXslKTO7tUg9z/FSnaEaDUA2cgQ7DuhJ1oFOp6VHrTjTisQfwyUsTj3xVSs
R3UAO6gwxSPmA9eoE8XeWcNY7TI1VV1LyfJLAFn9Bb6p33tbnTgQFws4Wxy2VFLpyGGiudiIltuJ
W93WROxBrZ+TkmhN+07tv0zaaOJqi7hKUZn/9y5RKG7FjsiunZfsaVEWTcWeqJOmFqDvG5Dj9qg6
UXlxqrE/m235qvmOethuP0rC0a0neKnagiTEUbrT1UXii/SFy7Ak+mtLKrg5Gz8KxSxJ3giNnWME
kstg0S4jRnupGhsn31aOGxNKijzPzgOpDrh5URCsZWLYAh4gLjrMatz8oyyXJhJH1LglB+VSKtOt
IaJPemm1r/Wwg3Sti09WjF0XF+R+uMacgxkwgxLkL9IC+fpGxKMTj1hs1kZ+q/JK1n1RLdpvTVkX
mqdRQjUs6fPs1Cx5ypNiZNlJPMCCobUFVskLGDqCvoiaLo8djogcVatcqx4n7X6IOmIES/32+MXL
FHXrK9oOb0e2OrG3bcR72Yof2nWRzDtvQ9M/6dAyoGFBOJ8XvDWTRK8Q5Y6somm96ZTMz8klslPB
SpP25LByx9tmu3dRF3Sd/ftEURZPZmst9j6c8qH47o9v5yl9zc0jR8jKNRlfY12z573oAa2lprPb
g+v3oNXAC9UaY7oXrwtnd37ZXvRWFHXbG92KklSSkLa9cHHk43mO7Xh5CWQqCtSCvBq5lAmxtgX0
H2xqYnT050xqZldUMBK1v3f1jNRmlFlepx634FhcDMbuS034ns657IoNyrPV+3IWQQndtdCRivez
Pa53n/m6uz7dvDb3vePvLfX7ZGPs9wGz9rKJl+ehLb/zt+Lf6sQZ4oA4bSuKOjxivy8lDwSHZWn4
1SfOdf1SxTcpNt0yEIg9S4B2RFl8yH9r87c6qCR4LduRj78gjojLrr8wZeQG1lXskmmHF2j529s7
FR+xeLEf6rai2Ptw2t/q/tdLbZf/cFroWBUum6DfRcsYGcloTv7eXcr90oPEmPnuSMmiOoXbgkNT
lrErThXl9SLiSn9On0i3QM3tT6XYU/tqPjZdehIXr2AM9WZtL0F3uX7P4jMVQ9c2KXyo277krd3f
6gplQW6IrigabpcRdVtxu4zo0ltR7K1f/Fb54ae2y/ztl3pFhTEweEu1FjbmZTZdR7+Pu+Lcd5Xr
TPyxVjR410rsbo3CqOrndSAfxBj77rdEq49XxfLKz73/fRs0jCUpbCsmy8AiRhdRJ4pi7/+3nThX
nJboqTfHanNah9Xt1tdhXdzf/9gV7yMSI7nYDUh1IoHn6/YgxFQj+nanoPyj9YDf5SCgM4shLCWg
1t6JQUKUM9IWlwTKP0NchdJI175tQ6u41l+H22Wi3j400eRDu+0bEwfiwJGIb0/yOsl/+I4/nOtn
El4s+bLevJl/n0q5OC/G++xCHgKj3UDgQp3Tg46jhX1U7P8z1t6ZB6EwMMSNbBtx11YQoyqu7U2C
GwfxMLaRXxQ/1KniKZK9JoyzJgzlvfhmc7Frkx590vF+HaVR/zKR2D67wtpCRUgC7rd89aK573Sv
QwiratTY72zQ9e7Fe2x6RfptaqbCAF3fqTBAxe7ambc33SDLK/mdeRKdBrK+1JPmfII89M8TEf94
fZWi8l35z2skn0+r5/G8daa1j/2xecXlxc9uvVXsiTpx9G9FUfe3S6Vqo0Ob4unL2l7cnGjaJsU/
AdmwrBkqbx1utYoVHsQCDlm8LOGSftpBn/KzW6w7MRKJPVQj3heLMMv2Zqb8CjS1uiQdXkgy86qL
D6PmyY/wNNz3lQ37TkgMRpFmOBP66vRuSsMqZnbbZkkxNY5FnMzuUBSAXIkj7Mg++L49GLEnNo1B
9r+Wt4dGfehi0PvbHC2RyHwgU/EmGkqjoXjo9rIOAk7NpZdZOSWr8NQAdYKRi1xjhBKiyHyuGgco
+VgdxZgz1ymmTAGCfN/zyETvFV+2Y3RMRrNpss7vgn8lWOuQ4CyzXdc0hieaKA3c/tAgMgGvG73m
99tR8cSTFBtsIbgzrLO4S/Fm1qFqQiAX1jz7RdRVceTscLE8msb0IwRVc+a8Dy8mHaSMmPgP8Ymn
RbhX4r7lRhxXHtWL+ExqpzslHS6ieR7vMJQyvHIq6pvFN2aMZI+7ETb55XVv9yeR97yH5OIrekhv
JHdI+wbJiNltkaE4xzLuOjTB0h1Utv+OjqPtjWaqLhh6+p4O8I+4+XerutWwfle7fmrC3N7699DY
1ZIqgWfhj822PUXFSoiMtO1JfF7rI1vWlqJvi4t8GIPW71tUfjillAjbhiX0iKzFJ8SekLwRhqmf
HwoddmjUsYgdIi7FIA/6a5cNdneYxvJJ73X8QGSJAts/GUP2ROBsp8BlkwX+1YwTN5vbJzN7LCLH
2otfTaD0XCKOO+jSD0HJupseRGdZPi5opXaGUSLcp56komF5kupnPay1dZG6rmJXy0J8iOI734yD
D3WaWC2INuvuh+Oi+L8bGOs5ohsQvj3ISeEfm2g4gCKz1uXS/2p9mFoN73beHNeBVuMxpv/UbWgc
t76am7pLztBwElVE1JlPxJiy7opaURZ7YmMGEo0CFCywH4eDrs6Qb6DnozfGfhs4VjNY9N4/Jrda
mPU5qccCfVq8H3/8EKKbjLEZ7DqkvUHNpO8+wG0UFR/las84sxyfGFNwLxquk4XjSfRIEmAmoAaq
C9GEf1SU9CA+P/HGibTt1D6yT6LrtXO/NhC/neJ08/KinldTUdzZh9/9W13YOUtoNrq2PTOzW46m
fCCL62EdzuqhP8Bd+ShuW1zNbILimLW/3SniitbYyLiQwi9qmCvz3pJmovnpcYYnWRx/N8OL+14n
yvXrEbPa+jmJf2goTXSZX8xa99paKk6b5yPrNdXrZiXfvTOIZRUFzFLX87Vbv+uC73bFzetJXnhB
q3XmroEF7lRkFpMEOQeHNKYXijlerH8bFZ+aRDQ7KKMDuMv2HPcv1RyZx7TRD1puYZuK3mQ1aQjw
poU6vf3m14sGSVWpsM0vK2vxRYgfRqZyJvBDMt7W/UTH+thFm6F7zgrfQ572NNfhgrz7z2v17gmu
T3SZ/MWeeIoyid67ZmzRz/0zbOldMXlFFTHs/bEUyEa69Hr2mZEeXxAMa4tJZORmdBpJKEA/klFY
rEHXXWHojXpoEm5YrvFud/ZLnASVHyHkF510GC090Vr04DCoeLSi3EIiv6DeVhNH/N67QWf76mvM
PS8bA3V9SOLRNGHUemWuQm8tVvUGjoSpSs49aLnZ1WN1PKgEsMXnqmXti6HHJMKsc/+ACwFtii/v
TK6J9LV90sH+hc95Ml2HQDCuXrXhYZgogi3/8Pej6r62cw1DrrBBRbcUj5m7uoRw7y+KAk533J6/
oxBIipf5bqtbbdl2+V+QI6qrDyRXqh8GfN77FD/bOc8eRJcQvUFyppnPenCHGZDQCf0WsoEYkcQv
m6MV7UMLpsd3X43YXTeFsUvVyjplS4/BI+fsK9RvziX0xYsBK9XyUVMAA40Tbndk5/V17W9YGWjK
UMYqWwY58TrEnlrDyghh/Z+RdL0pcWztNEoiz3uxKyrFRrw1sacRy3b9n3abWU9lV3hEwP9FJUld
F3V2pOekq0nlQFKo7qO+Nfzns7O6Vjo2Vtmp7gAVpXgyq2UnxiO9InH9JHZXR6V4+evuaDfBxdC/
tX46nLe1HooHGGK6We0+LAKn1oeUdU5h0VTmF/Cf2T5Ip11qZqTd4VIK5V96+DoS8DxNR2N5j1D7
kEQg+okYttZXbJGHu0vuOn1xPwgbcPGjpssmXzYzJHj7KEg/iSqx0au7HjWAs2ieh4+Owy2nixU8
Ll+k2daITWRv8vy1D69j/aACAfXi/NCX+kPfamS2SIRVLYvciEYZXcUE5oKxEKTVSScfHNrNcKfX
dB6TQN+exVa3k2oF7UyyCR8020weulnTzvCsPgaLElcU5/PRl6IfJLOZXi71kudUsAEHJCbhzLca
Qu1B8Qp3quG2ev27WJYEs+Ai0twoMDxw+ekl7uzwpGmadDT9KANeS6CimG3tqSvrkvkyIoC6FFHa
+RypRn1Q52iHSKj/OE+vs4ZWXk7e32OWku4kO5mFGg/ht16auCCJec4hArL4kky/GvKmH8u+NB+N
lr4ipXUHdDuCqdmOnE8NEFaPrFuZEU7arXqgVeDTpSZwqFIAFLOdruhU3+UsHhoZchUVFoBIknXy
FIybHc8ON+pFzhju5047SUEdfyn1z7MWykdkf00vGaRnJQngiJPAzWiNl+el9tkM/+1BDjWLPYyC
ElIBS1ATWVsC/7+aITtCfwnWu69/acjKSW6sYNqSaemR8Dl7UJoFbpXGlTdPByVR54tsx5+ibgTU
lCGJBJ+7vKvjYjiYuh5fewXl6kXTJ5dMvtXCvOVBsCsnBsfOtCHzN+L2qCCN6KVxqSFcHOTnfFZe
uR/tMpJWcHF8Qo98f4Xfg8DMxJZUOAlckOEgsFbzewKMKDZDSmJyNau9ay5XEJexRGu7/THnIBWQ
bE/fnOLrWALMmZzBeoua6pOhtuBH2zh7aIeRDMlwtm/mMOWuHhnNfpvg12UUJPiJN4N+cDvIVa2u
zG9wublDwENA+fdOXV6pthBWBFaYemLe7nTfcTNTm1yzc8ZbGiq+60MX6dlLUdbkR9AJJSk+6lnK
0IJH9ZBwV6ROe0R+VLdJgGUBXejIJi6Vg5rDITkj21AdcyfdpXanoJeZdKes7KGgj8bEC7rE9Ky5
BmYqRzsUfIPbtunAXl2cPCNJjbdb6cTMWJ8umLP7yTcUZHjgcuul+gkhCHB89aghU+bC3h25qmOE
u9Y2n5wuj++Irvg70nLJpJZ68AhWk+DbfvJbJQbdMcbQId7agWzbdTPpJmqxxWOcqgZKW9Gntk8R
zm5LY1fZ2TmxEkQAAgtdVBRKSKuXwptdBu3TrNftUxPX+76HlE6UtHxUrtmgnbOyTq7JskktaPHr
6XEugPPozkgubvCT3JD8aZ6TU11Y42VMlP1PA05REsrsc6z22h2E+NUJsv3dOFaFCyQ4RIDZYA4i
cnOYbDqUDTmGp/vluJOq2bgZdX80raw510NBUhkT353Y2zalH4EU0pK92aGdOozjzoas8tGn1Pqy
7tWWUcDHa78WiAWRyZDeHKOo3dqGXdeYE+ekVHLjQUEItNHIgkuo9W5Q2tL3pHAuNsqjE5Qdrdz6
3yG4T0hBqMHMFFOrH+M4PmpFAUrX6Ox/4iR6UQo0NKU56FGtawjqWXANDEhYQLBcyru2CqESX0jw
pbw0TmjwEaqCyc9tizwgWDdBQBiVqFWaUnBJu8DN8/lL3Sr+Lk0BF4QD1KWV/qIbdfkKHhZQugMI
teQ1Zp0Z7C3f13Zl133p/QI1ozT5ItXxXjbHCgqOCLdA0kX8bedaxt1XPSoiGDN8lGV8+pJpEnOP
cvM8VhAL00WLc5KpDTJFznOYtQ9TN7WnDpCfOyBxcAXl9lz1BKElydnFxPlvpiJLu6wjKxZU70IL
wDiN10R2DYRg20Sy3MSkOtIIfNYgctufrZK5Cgs+0Gmki8W+fWwXO6CBSpjQwgKRIAniZFdA4Bzy
XWDFQ8xTb5GETGTNK4Nw58RQfiqdBWho6YzkgXY7FdJel9R7ZzdXwXOldtPRydp6Zxbksqho4Sa5
ZRAU5/EpefZGTn0GtTzKd4bXZkmLKtT4hKt11C3zvtF9mAobAD1wakc7VTVG19BJPmuye0uLy0+h
1H5XgLPd+ZT1N8xf7hUNvoq/W/kMZnUrwT3bSANZ4mClAjXw90m+IyywyyXd2Ast6Fn7TyO6B6nY
qSMMCnXj9onOKjApvW7ocZhmBUN2UlhuJwH7lgAE9Gml7nRZMR6VwPzsOLpxkZrKeERt/Fcvx83B
MnV0DRNXqyL9VGd4E+LoxwAjM/IY2WezGuqTMT1muq0cdBRIXMJffKZkPO9AHGmXUp1Vt5Uf07Js
XYZD+5p2yreon2CD6GKS1/wm3Rd1Eb+Zs896g/A/fgyFgJiilVfFRL86Vewzaaz4LLQpuFigsa6y
IlVIyMN0rPTAlWZgLRluIVV5nhY6m66rb2NRKc/5GNQXUnN/JRBEFIY7Ar86dqZ0U7KvVW3KbxDr
TucwKyrPVKThmCg4H422N++tZZPr3VPdVXeFH6rnpg5BdSTqRE6f/K0sAwsYj6Ltu5xgO6SdO7lO
CJSTJHdnNNBAGFJM6mYduRWa926qQdSqFbnj8i2DyDXMr6Fhfiv8ID0kTq7sHcUeDlrcnmazLFyj
10OweMNIskdbeXY2OuesLo9NjVVWA+JjJXaSoHW/Yqz6bqxOj6k5tihiJx164Yqzl2MYUoBZt1eL
L/FUSeZb21fVkxlKuIVG1UuB2eylAXWvuVU/J4i3MrNN5E7qZLppddLs6Qf1ZWjN5BTk2l7FMyoF
hrp3UvWlGPv5TkUUapcao/yUBsRZ/UK95jUCD8YsDfQwRO/ScggvlvoDOmLp1hqpz7pRhnsjkUdm
gf4zsFkwvZF9IbUcDYQ/m9gu5xrTk8rJgTOJ6wAqn1/z6JM/TP1Oa2L5kPmBdjUmVFmbachcO7mX
w8Z5nPunUicntwHmQHItXhtEJ7y+4g3No9YdMCnSfGohtNfQSENb+AD0ipidgepUH9ovNrZrIeEQ
jRroZVTtLe0RbO/6wT4vspce+QQSnTg9F5p8k2qr9tJKKncGSjm8neAUye5Y89nNCKB5SqndGXJo
7EnrccH3I/tZW9GxIOrVNcUINEH5NTiDfki7TrogDjV5SmRDJdosw2ysZrvM+UKChNvoOZES9O69
rEc/WK4YEceiPqMVAroJjS6so1OCkpibGsWL0sSTl+GZtZzqW6zo0AgBUtk5ZX8voRdWaz5YYbP6
nOoyQeg8vdZlY98jeWejbJW0h7CBGwfdLtIp5aEk72lfBaS5TUF2b481AOtaH8rLNGhvRh323Ik+
AvU3y9tMjvE5nCxS6I2seVEUs35JsHvlTI0fRFWPvQY9N/LH4mBfJsOzb0DyE/YwNTix5AaNPeKi
4kwjm+Z7Samf9bGrX8h90vbOFGBROYA0AiVPDkUpoWmCDEU1dv6ZEY0fJlN+yceX7rphlG9N7JPU
b1fQU/H6PNFY1GmKZ46aQzIoKDSIkp+0VqrPtlES9W1THrnRtBBwVHHotUH9bTRz+LVHJ7uZVW/J
u1EOkMIo4ud3dWLXStP5ooXFRZTEaXzkaDSZ0xVZLUIX/dAfATrIz6bcjs+WJ/bFxggaeHQHXHdb
XaWY/3SBH18dcrieq0geoR8d3rYGQ98GXlpDwLXVmd3hB1LpJI/35MDbsuxfVCf5CRFD8EwiVPDc
oYp9SMBje1udVleA1xoS93I1jcgEq+3j4NvNTZwxF9p8w9Y6ipLYtM2AV3lSdfqrHTybtu2pVh49
9jV0HKqpJWcVjMtz4afafWdOD6IkNo0Bt20F6uAkinIeT7dx5iaX9qpaBS9tB2gBBWbrKOpAE3QP
QBiOWPFLC5pNFUpKYHCLtUWlZPVjo6Ngtl6DFiRgd54+oPUt6tJcqrw8k/x91f0qpc56BhBqPTtd
P+7tLGoQe0dvhoz8EX0dKXwSTaIMZt6cCduVW5Ucc/Jvr02OmWuS6fasNgPBHPTPdqLxuhmGhUQ8
909lAOa66LSXQUVvGSOgd62lOFpZ9FLGR3kwtZcEe+ZFnuvARQqjO4sGA4uoczxLiHcv7UUT2FMS
32HBG4z6OTPV6FkqnfyiTNAfpEkdPcfLplxSS2s9K/BUURQbO2SFWpFWecEjVibIykClAeC+l/XC
JaFQfy0Rb3EzTcVirHPtFWNu2BsKCqDiKA/IOS3QerdwZu01SMzivhjL76ItEkfjs1+F67Fk+CHz
WKY5rJD0NpNr3sa/EhgbAEjX4aX2reaBEJf6MsZhtg8BsqYIn7jxVHYvjTEkD5LFgn8piY1TLKqZ
fjmsdX6gawBYWXv4Knpk9rJp1eIA9jt+XM9CHGnPAD3txUEZWd7HCp337ZKdk5s78kmVs6hD1Wu6
hAu7vzhB1Pk9AP8QBNfawiY8kCNTuRfFUY/Kp9EH7bbcZY505kMmRSe1c2LXhD7v3Cm6/FK2pMTL
Gguz2k6UF1xeysvo0Ld6rX0SVWZkIrQ+m9lRnOCPZn/ttfEbRpHyIqrS2LnXSz4MUbJVyySBSer3
ohiZPCy56vdVEZ8qtVbuHb0ZnvVhhOmjVP9lchyexWa2Y5RhjFZZJszfdaVju3OhRI9ri6mwiSuQ
Z68RCzjGFgR0YYdEtaL44U+tvxeMKcUkfwOYrX3iAdiepOfJTa8MKP5CRTkCw26fpBaVuaJVnS9T
FZ71eS5/oVx9GXMpuh+c+Lu/cDE7mNlXa9mYleXvKlDFD5pG3KSqiualK+N/p1LisQXaTC/PoeKo
TE9yotDLgSbfkp1wEYQ1LB6jklUHWdLrnW5k0smu3XxUb1WvQCZXR87Jeum6bO9IX8hT1B+QW6wJ
0AI0H02l+NTozplvMzhYvlTtLIgd+lx5tmwIKtrvTYqk0wBLF+TQFu6P0H7Ke8hfdEcroYYOnJP8
OW9IHA5kb0I0+YW/fqgVM3osGB/nRH0mwXPyAN86LB2d8d6YK2WfTAZMIXPs2qGWfOmTwTwMdYy7
ocgJvxrWHlVlBRFHfK7tGOp3GlhRrY5+Dp0qX4LS+m43yd1cONFenWcQNGqVfg7Mo2yr2HaIZRV4
gV0nruRPcmpJhzCOLGK+WfLQRtIPEI+wyVQRTH8WOZbhd74N9VPhj496V73pSja9Fk0qoaVYfSvH
TD4niwgE60lUNlGRPCtWC2UZ1GgYo526i5MkfsyBjJGzLftfneHimyZUD32arRsF4eBKGuEVi8p5
J8zpVKtz5DEIF0bj/Dro8BpaiL8mYx7f0NyJsRDNfK+0SnM4QTIa/bAg93DlMjIfckgylgCwidlW
/tCmcPzUTNZzYhjBDyWLP+WGjbxUBv8X0BIiD3oV3inV6F+svk5PtT6WN6jaCyIo0HBihwYvSmbk
bkQC8L+OJb1ZfTn/UiCesRblo9xPCTvDTYC6+7Qb4jJ9s6tJ9+YobE4wCSg7g6UBgqxVU1+gHsQ0
C2RESZISTcHQ7x+7vmtfW99sX6cFImZm/bMopWrOkjSU5ztRHFWl3Jdq2R1EcUA87JyCENh1bd69
JuYyoYEf3a5W5dIhUS3jUbRXIstEotYo4erjpww9yQ7hEI97UXTAj96hr8HacTka1kz9hjHBXURJ
bNAZu9n6gAttqaJ9C0YAgnpRNNsBSB457Z4oIoUzXwM8+L+vZmX6MoOJY+L+jNL6PJu5ei/u3R/M
2OsJvq8tpqxmFe5MeCmWnyqYL26pkb+JUttPgRfqSboLJj986FFWeyBpIdllcZvjdaBObOLeVzxl
Ckj5qE3Jm0DTo2soBw+IA8O5D4PqgyRL+cWq9McP9aIYgkQ1+nm69i1Ogp2oC/oWS4XE9oM4fyD2
Q469E++7vnJu01jJx3rE79hoFh1aVIoN2nK7XubD3qpwEDq3goR6tx1ja72AOCoOaADjz2na/4Mq
/U2uy56FlVpoRNBD89aG0+tky/P5Xd0ERunAihbCgaVJrtbmTWlCTrFIbrCwu69rkdUJSkXZEJ6W
6YcgUGO4pHVUrL6Wc7Sm6G/480VBbCD/4SCUJAjMTS0BF1EWh9Rpyu4iEElqppo3fdmslyK5ONsN
qmIdRWUHPx/49KY/xFU632C6VS+g1ZA4pSSq1Fo9Bb0xP47hdAZiWcGzM+hvQPaxgzp5LSHnd8Tq
85/a0NHfEiM+VLNZPIuWtZLt53Sc11I0VV4Tzc5aKsnERa2qeBEtUQLf1XM9vUR+abx1KgtHvXPW
Y2n9Q/VZnM6OYd9BB1S+lZlysMJReUoHu3iTwGJ3Sdw8iGNQkMJRhnb2fZ2W2UFPCDfodv1coPXb
G7tIJU9RM21yO6WkIQxAgDoNLC/6P9Sd13IcWXelX6Wjrydb6Y1Cvy7SZ1kABUfeZIAkmN77fPr5
it3SqDUTCs3cTQTBIFhFsKrSnH32Xutbc3vLd1LthnRXntC0s2PIxXvrc+tDUBW1A++f859Tr2Rz
F8ozfZVtlhJbMQk6Utqmi6xpYwlURP0BB5J00tbhrNz908VmJodlhd3561upaWSwMjrFmobMIydc
cAVU40BWNN0U6WhQgDELhO1rn/fZ94T6z4FTNjxYkAVt/PwFEEKjDbiAXs0BpmAj5LXXSvvk1NXd
3FLXxxa/OLQl2CD5rZMm7TvnR8SmSnuZVXoKCf7YtCyENwT++PzIKt3Xqc7oKW92fjFlU03smYTI
3pTFz0IQzlas9N8rK3/vfmHINnKzhoq4PhqrSkgw1nfCS560RM6gDncFGgGpuCZKrJytlhP7/lf5
/bdffzLFXAkwguR2jNMLqlJ8w8FlC+tgBaRZ789rMz7MVtd85MwSccRUkq0AV3KMUhih6UnjSZZ7
w90VA2ix0W2oBoWM7nz/ZujWtYoDvSp6FDH8lhEqhTfJbWpBIHRLqZ10rm7lhtmlaYkfL9XJnySz
9SrufU4yL0so1onhtHouAw5per9fCa1d6jh9qedCCnUZ+76+zQVhGV1QVlPm6UrUtkv/DFiKNWYC
Wgli9fHXd6MVv07COl50Qy9ftgwsFG4kDNv3bwshnRxVWrdo3ehAjgl3z6UU3+JiVoJ6r6YXGZiH
Nyi6hjZy0W8FSF2aHfcdc49GfX6sMrl8ltckCxJjLj29HPzff/unf/2X7+s/J58NbNYtaerf6umu
DarH4R+/K+rvv7V//nX04x+/a1TxKk5UQyFc0pBEQ74//v3jKasTni39D+bMeC3yNAsnY3srRf3w
C2Xa7aLJJyivsc3i0hCae/9+TdL6dH+OnDVfEm1nXWs76THhxu821S7++adff9eoVYyMgkdT8vY4
kqSO/noesEKYwHid/6TtbHfGTgv/lq2ZVoW/+Dq/fqN4oOiohqdfzxhM3f71xv/pb+98+PVJfG/a
jTUPB+3fv/3X56bi17/c/82/P+c/PeWcfe+bofk5/pfPCj6by0f1OfznJ/3tJ/O///Xq3I/x42/f
gK/Kxu1x+uy3p0+u//HfjuD9mf/dB3/7/PVTnrf28x+/f6f1Pt5/WpI19e9/PXQ/4rLOEf73M+T+
8/968P4G/vH716z69vFt+fzf/snnxzBy+ih/iLTcmLcqokXJKiq//7Z83h+RtT9kxVBFS4Ngaqim
qP3+G5KjMf3H74Kk/aGLlm5ZsmrJuqEZ5u+/Ddhl74/J8h+qrEqiqYkaD4uy8vu/vfm/Tt8/j9r/
+XSWNf6b/3g+67BaLUO0JANSqSibEv/V385nszY3a15EO2sKtvNznMPQ6uxaFk1pAMjTpObDFC/j
6CX6oo0fDZU8zFslLzoP5m0m0oC0oJueFsWs9kjalWZ4VMVktFxs3dsYbGw4OjAIqmSUdiPXlfgz
AS/UMqKvaPhDxiomrxL1EqT+Zm6Fi6N/FaN2FDSyGAsp/q7heKzsOB8T/UHoSZNyCtLUOnvt5W7y
Y8tcNzjsjTp77Zhyw20T+v9utlU06Zd467HRJpZhnMYUzxG4mHgXziYCwy3olqLqjzLWWtBtgH5d
ua1BCrem1uuhOFeZGLC0SXfMR2FYLjkiAsBj2EDMx+ZWU4+9GXd9JKRCqr1bwtJDvSC/iQ3KNk8N
DncBIjKvQ6L8LvNNZCbNivAyFWNqhGmx1yUNhJGPXZEUDDjFyFGwKjtZtYJuLblMwKa4P8oIkLqE
LYKFmu+pUxU6sxnplmLExEyGuSWKy3q1WMzAvxTbmvvct9McHMDW4U5FZFa3j2Qr35FIpKBmLkFy
2kLDZm5pyIApZb9HihtFsdFNqNjETuRFDB1RR0gyrDrxO1OWRbYpKyOWhzVHpBMjpJV0Fmficzur
99teHWP2+VA4BHR5dqu2x3ztM1tRlXFS7VgsizizK/bI/XWdDWv3NKT72rPG0WqPXQFzY/UGbZrb
56owsvULwrKqCAgiXLUIuRjov05OmxY3KiSmbxxwq76JnSyySjfwmXMmNfTXj6uiQj5akrosWkcf
lY7AY7jvRezlXT9spNGKrF90QKuEeZs+gOsEzzU5tAnNNjCTXGtDndDpPNrylWmNkGyK9LVSoPwt
7Bp2LX0WOnWaXYWpWHqRMFJD+C8Uq7pDbTK5VY+1KIPyoiewjMHesAgKUDG0QX5FwTo077ouiD9W
iV5AYq9ZL5AUB/q4l2xx2Ml+VagGhlDt9mmKCK3rRLeXUjLrUH+0Q3fbsx3COiXnvDyTtwjD0izj
qfMZdHZwSGJ481ZaCPmxVlWMW7pZLMP7DHfkRyVqSsmJuMxzfwGkWwzH2ownqDLDXJjnbZuz9ZDn
Gpex3O5ZG9GOtzC1ddWyUHBgRx0Sd1O1lNy7knr3LVvo2ttaK8ztF0VdLChaA+/6qFkLJd/MVk+a
bWmve/kLhKTe/MYJM/5UIbWTMl8A+3VwOitrhPi3ld9zdUuLw6Ass0F5IWcTo2VFGjv8/P3Cj177
VXgq0n5fyEjrzOFpL0gaOG34Pfpgjce+C8XSEsYAsQTXK8SsJOODXw36q/Vaj9sxE5ShC6V6lCwU
MQuVitHDNQ1KNuz9j2SRGjlz4CowF2I0nryrAGg+RujtzCWb0XzZM6WbsVBl1RLGPQmt+17trmEq
2mmhFMkO+kavn4zhgvItGsRWay27HbHoGPZUIRC1iwqc7clsEJcFWh7XyWMjlXt9wvybKQjjmnxa
ufUxpAHItGevRp8tqQtcR51dogbQ5DOyhFGpw8xAzhMNrTFaoZ6NafwTOP/QPi4WqQ2UvavRvQpZ
2w+kijC/qIn5qlLFRZc/oOMhdU20TUju4/9DmfDfqwGu7Wd9G/vPz/H80f7/UAjI0n9VCNyWzx+f
f68c7v/gzzJAVv+QDEM3IHRL5h0Jzir7ZxkgiX9YiqSC3rUsVmJZ4ZG/ygDd+kPULHr1Isu9pOky
S/dfVYBG8WDqlsLireiyIqrG/00RIFm8sP9QBBgKQHydJUamuDV5IYrx9yJg0mHeCfM9+2MR3bwV
3GG9xl3mSwJNnM7yx6oO5P6bToZEmdFAdWmkhqtf2crY+RMqq63+XDaBjqXmz5PlS31GwzAPcAsE
U+UOenuAlB/QepMNZu1dyU1FiPpBAwxjgJP/rqRlpPgquSbxAfLjXInhFNchOJuAYQQC9jRg6+Pv
e2erkBupwT1fd4apRi1LDGabk8wHKFFV751ESoXMY7913nTCaf1Jk6E9Wyd5Lc760p9RahFOcCR1
J1Jh7gKKTlL9FJmpFcbuIMhRKgJyW8qo3YwwOVuJETRxHKCPCkwtCxYTTJiqndBsH+stFKETGKsn
IlYTXvI38nO9SQeey6zaqk+GJJ/VW9eY9KB0RzEvcwNWVJ1DMk1CrshoeR/yUxEh/ZDq8G0/ALoO
814Kcyt2jBFL25ZEe3lLzcnLqzYyxY5WfBctvNDiJDmw0UX9vHrbtBM5OUeYfXD3WaEg17auSU6j
Sw5NaptJT1AUc7A86/P8AO7ykk/twVDIBimu69mYZ6SiaQTlPrqHrYvwOFfpYNTDoT/r9Xicd/WY
wvVAEC3Ob2U9vrWp8Jq/CElzCXVVOffjNRt0v3mD8u+Rt+GrdekrcUpYSQ25HjkiZvq2s7xRB4TV
hKC0FvlSWOXZRDa4eVvae6KWeF0suwM7eTR5We38hwvyr+L3b3s3WTbuZ/L/2r4ZqiJqKlcaD6iy
aVF+//1MX+Ve3SbmLCygo1euOkDc1jcbxe9dBViBMWruMhpOZtx5cL29lo7VQyBtEtSOqBhkOezW
BHeIY9APgYhx1aUv8h6xGlnC6jXWTSpyR6WjgojAiEdSeb+PfcQbK0wH9aRbnjKUQiNdEouJnSV/
FxnHvjM4z5hSppyJ16512mw6WJBtBeMjLj/T9nFIF3A4T1llHnK9eyyE9Qmn+5ifBLppA6K15Nym
T8PP3UIxYTLu1RzIlrz6DBBze6cYOZ3wphqwAEp/RVPU14ObwpXNy0PxmpGYhZhjiB+qjQGZEUj7
inPgyz5wkSdenL2Be/T16QWpCk6cxdGpIgg0dhSxu7TyCYkPMha58AX9G9+q+PJGmdJGIaWIWPGn
3YjooDkqUH48PgZZVLRxDiJ6MLX8OUruImg2UzXb7L6NPoofu5ZQGrfBAjTMnOdzIpwWOdIgHpTK
d2V0gO0Q0jU6FPt+LX2Scp8G1a6c03I4TSL8a8gw4dasp1oAX/4GS1FNdA/NM32d2p60zJtNUKkb
ajtiVqbYj0lXUMwmhEsNR+tSEIuz60xx4iLc1JlXy7Su8chhduvpkfyfM9WJbZiFy0ePKzOTvLSx
y7Hmyh99y9R9OS4DOV0Y6xpBKuWhVjqjkT1KfTRuvl5/zivtqbY/YPHMkXrxNdcws37eKe8UllrP
qGQKLb4YtoRqTGK02YcicrWqTe0205z0R5xFs0xReKCTagvlB8EHRw1pM6rvUnNoNK3DXbR5RtmO
2YFbEvHuPRX9qltuTkxHZQIOWZiqpp4mOwmuyMGQDsKoHFccbvsYmOcGrwQ03pOac6NCq9OaQcMt
jlQfaTnmnN20lx8svlVQTUsnZEQRvB4jeVJQK4ooQHtTPM4iNBIEpSS376WjZP055Q7SvWca14XJ
FbK+V8lC/3cEQBdH8gYu9zgzusw4cKv4ag1B30XVN21qnpBPPLRKfbmfFRID00k2bbKQEvMWD7Zu
+Kn5OsfmeZi6kyK9reXTMqQcvlehNtFuusOiXvr8sgnbk6y2jyY5Yeopy5Zj0eCeZP63i585WwK3
EPXTbF71uffpwxTcEIT0hbiq07rc9pxVi+umsS7T4soJoMnN27PKaU2CmrZLrscYBdHZqDd9BTlp
3uVNiBnvvA3N1YiR51NQdMJKpNP8XhS3ASR2wdh4u9QD4d825gy7fi/5PUNBsz1I99CqXmM0wNm6
SQ/3iFx8hUv6LK61a3GYwPFvYau/lF2kErVVv2DrtMfpsdvcchZD8WKOsY0nOe8YEKxpIFtHASr5
+LOk8swelmXD6BltiU2b8T5U356GTDy3GrrbYSdG3VvhbY/dIemMaK6edu0OavSgGn1Io5vOIue+
dUrEb1ZqOCYF5wxMra6fVEjlqfo2hL31WptClMSu8UUqlaCvBs/KHrISce/saTG6VKV31ArYZrZG
Swf/m9pDig/LvhzG9aDk7HEGv243N12eG+1Mh9hr18lN9qcKFHA6tU5eP7XjdRxoQSZhfJFhyW/K
EE1xFTVW7M4TW+P5dVfelIfFfOYoX9ByeusG0KNVbmhgxYoQKRqOaSydmYIjH4QWXLwXhDpI1k9Y
uQ+TKlz0xtu5rkqdY6LMAPdjr//O1DaXyHoSdxeAsW/0KyBA09+AR8+qV1g3df9ilggDEq5OcKRy
ZO4kaNl7PYR1xeezXmgqOvF2FqZnCZFSDYFIMhneMp2hHWup3K2+5YiJa91XdiFEoKcTqMuy8krn
yZXz90SJaIs7sxDcxX6F9LGPX9iRQdk+6pDtRjeRSqdHzZut0KR4IW38A0hFLEkPpA8YoN7Fp4af
ztrQsFlBPpmmrzR6lt5ZH1KBPBvescJ0uvxSiXfsq22tD2uZsDwedBKcbnQpDbb9RXtTl9rezLcZ
WcnI9d0rTzKscFUkuaCwxUC1ZsKO9cMknLQiR7D3SGILUqS7gFwfBsZBh67333OleixPECs2lo5s
yLyFqfektU72WrRZWLAam+hZi+77qnopY32chD2IGBLhR/l1qLCgWzdLGh11B327MxOYP9R7BhTg
bOFmatIVYlavsnM3KicTo11G4Yq/z1pvvfJaFDL8H9iDcuIiOFm4eYCv84T4YzYYAdWFW8nmUbBe
TI5+jNFKZ9+ePVWEEuT7oRobJ9Hvw7i3djL5o79Mo62UlbPRRfNXNqcYRVa3QCmavJd9eSD820iC
WvvcZlbIaQgUbGHQbxnCYlnFErW90WijJrOFZPHALzt5grqst+dTrfzIO4zWFWx7bjSVYoW1sD1o
3zspgBPl5flLYqwkDypR03zWp2aaj8tqHlPxoZc45VUZwe0hH5CQqjiiMNUgYSfa3R5MfHWaajcm
3TiYwg315W7UUV6qdml9W3tUdwx7hDiUIGNryIA6ol1Mcldq87ClyFLjY2K0xFZ5nEeq/CpV+psp
P8/p/NjJ2jtxCuD+13EIRPTm9+wQOlCxMDglQ5BSyx6ZtD6hlJHMCiTtepuJh8z7gEo7YGwQ0PRg
IuQPr9q7gulhEw7NLhxEqfHIirE1STzU/YyaonYqeN6YFwBWd5G/qc97Kp/m2jjqHZFZksWAKz0M
DOHvMrZqj0+xVp1qUSAfEMuXbFxIaBqk8gHtNj9w6dqLlVh8QnZNR0UKMZI0+KGZgQUNIqWJhl+h
+zMJIrLbD4qrfxLDWRZjpA7DQYir42wS1kBBbKvGA+4MLmjd7+7UkuoBGNlDQ0xKvsSPRYG8eYF/
/aVItnAleVOgFEB3Jgg4sLETqW1Ir1ACG0ZjLcgnwghf9yk5EqdEX4cmhLOoqCmpQEwrGD7LGx5R
fRteV1m9LNmPHVQssWcA548QElEGLEchG48m+UbEHh5goiKuaw7GRdcsm+YV7Fc2Y8jo8+dBdXWg
O3Wx4GMhJYFbGtlzY3XOXQ3kL9MpfnBr+Q07LklFJjMXZ4t9VrTvki3ns+fnCpRMxkZSONYEmtUk
cpgnRTUvSxpt5UJY0nbmFITkKWnRtjp18x4LrzX8faXOQ91qwywn8Kn+plTn8p5NL9fX1jhM8rG+
TVV7MqtvayfdODQFHGj5IvHywJ0S+tgQQlIUF8OQj11XPMy7jtemvg5C2I1DKBqeRjGLG88ReXMN
6z4lXgI8v6DxKL0s23SEv4j62kLk89wYTOxzFKhB1fjFJoYGFs/k3DUvHYaKfftmjBgFJqRGByoK
89nYaOvgA60+ZMOLFZzZ4xzAt15blkEWa1waeBAm4PZdgcwUi12+20rsF4gAytOAejEjLIhojpc9
tqXxfu4tEhHs9F9L0V8yYuQFJLivBECe0hxv0o+KBmv3pcyQYxqcsPo6HGWkGF/FdEYJnZA7S62L
9BgmXtw9tCnRRI8YUBi7GWHzxFIkT42z0W8eI52JNOe0jGH7xsvmrsclv/Pcqk4f472y6zSox1DA
kPJMp8AWPZMblGUPws2SCYVqj+ZUOurg79N7vb91agXzFb8QN7WacxAMb1GS0XOu1pdkLzwJWz7h
nBRBzwQ72DWjam0IN9NJRTlIYiUAdB8YdOjrdQ1grwctGl1uTXF8MUm1JxfObKwgrWjhS193eeVu
zG6MECr6aS1ymckpNKQzSWDYZDk5A4Ep3Yqqv21OFmpnpGvunD0B5QDfgHa0IuCG26uap0F7qmvu
LL6RfxW03Eb4y1LXigVblBSJnXbo9u14zznbcyEsRIjK3ZkUqHPVbphSCaYwT2kmnaHHXrRZuxi2
DI/aMKJS14/3evK+hUwupAO+DKXxMrb9ay7Mr+0mXJvqxpzpRVaLF7nLqHuak3mQmMBLlXGsG8KR
VcKX8rfR/Khx0EygFUnRmb9X2tFQ2Y8T8Im9DZudVy15AIAwAMQZ9IUW1GnKdNeB7oKgjsjVOoiH
T8ZV2Dkf19ZyuyGJzEWPKO+7/JLuxRUi/oOsldw0XrKPIZcetSV/Moz+KbeQNssHZPsDdJtI+N7z
4bf6eEutqI9IWeFw06PhkkmDxTgK9TWRD1pOVwcbsa3Z9bCeq8q4UIsV6J17STqtc3dusC6ggsjS
+7b5VE15VHRg5GiKwAeNkuQ9XggL5aysi4yopoAn6MHOkmN12/tErK4CkD1RtXfgt+pXc20PO6Gk
JvuI9SAr5dG6CZYWSQRFzJUeZot+ZQ+bryL4hTagT+cz0/GhUBBZYo/I/RWKKVGjtlLNiN3HUiVh
qw6Bcdo0kput1Kclkr+MxqmGfPmD/Bv8Ol56TiTj1HQc48TNv0pGG7bF981mEJYWtuBmOnUwt9U6
oSQn0aXg/kUyZ5D48zi8KIL0XCj5VY2PeY4PhNEF4RwqUYQ/ZnN/ZN28VjK7cUwW4IhnlJiifI4V
RkNsJiAi21gYIrWNw739CvXJpQ8SKGRNUlG2821hFp8U6rPeZk/qkzjheEAKgmw4n6cjrMpDtbdR
+31iw1xqeyCv9OcMJGSJp5NToHpJg0r5EeYTBClqweKINu8oiNIpU5rzar6sPjMbl13hzPb1jOA3
MhQhJKEBS5wZCL7RzlzHmi8Tb4qGRHE3BBFS+WXR3VUxvYbNmDDBMSprIll82Rh9AYuBmLL5Xxqu
9wPMfzXfXpNsf1PWt10obXV4ShLh0krKtYz2mvhIhPzdK/tYpmJF/gzM+InyUZN/gvZEYCNGHU/I
Gk7K/nWutdcZ0Yv5DW+akuwk+LINf4nXPKhzmllnpCft8JB/LW6qGF+LtmPksTzwpjw1Ro2oXhQl
iwr962CKl/gCtDWd7oL562QCCO6jUhNonZ3VWHrsTLboSedpGaqme0dl/tqVbhqrQQ/rQrpCrgR3
p9j5clSn5ZRGaUQWN/yY2G/mJkDVF8DX0A45mAw8F6FxHd34bHHlxCIjqpHykNJWKEX7vOwQrLk2
yLGJuCKiOs+iUespr9mvkeO5ShSm6xgfjW6lTsSPzvMzDr55RIobCHsGVFX0obX4JHt4jEioYe14
Lvx23f30+zXWizMq3MugJg9DXTyu4vfq0bKswKhyjnQfklgVYmbk1CfFK8z5qjo95FrjGtCnVyXd
HpLpirzCSQlZ3E/02VKwhYYQlji2iId7WoT9sVDQrm8xVk84gDHxkKnmJ4anu7H1ydzFzzbBs+BP
pHRuSpqKDa2n0cbUSm021L7hjN23Qb/ni8rAw1EL9v6qoVxDH9jwJSlcfEkeRMr+NDAdH1OsxmrJ
ekf/uwYsy5fMmhW794JpbqjGG+kww14ySHkkxu7btJhBqlvByjPTa2VoAUI2OliNQ0AjObVByyHF
0K/NHvf7bjmRgZh929U6KCYJn/+hY6Mx/YjH13hn5luG6NKSnCnnkITME4LENalLiv7W9l+h7m8s
LGr9sjcvVUeaZhmUueZX48S1mvpE1XvGyaIJZDUISdi4ptKrNh/70iFJobdsJP3oBQ+5qh/TzRfN
W2EsrkZ7aUxouoTywuOWiPiWsHu2Da/jCM+jR7HOTUtBvTmPxEQYASP9UOGCIKeQvLhwQXJNCbtC
3ZYP8h7Gaf9OipTGpT31qLXumd/2gsU3Fg/miyU7aSV7Yp/RjC1ahfxG9hA4HZZjTLRcmaY20ni/
JudsmNQTGu3rLr7/bM9VmVzzIvbTQuEG5ujgrAfNOJVn9m7CalMM7DT4BXU+DSqunpiwE4W8pNlD
0zWR/SBxc/TTfXLlkrU6CdLOnlSGDlIfSEMZYOT0FUX28fr5Bf1TdP8e7nkk2pS572pC45qb9pCc
Figo95tuD21aX+gt6J4sFj6tNJWGqUBzhxhxnyXIL7I00NIaSe4emDoNkfFAaoc9b/64GVc4LZWZ
XatJsZv2UvMj1XunsBaiuhEihGZjybVj2SXFA2GU1/TZzQRPsK5Clpz3rD6b/XCump8IfIICM4oY
38TpicSeZulA9jjk+4QrrU5KbQ109RBsKvp4EtgZztgL0Vz0tfTHdH0Tp8KrDNFRosksQZbvxJGc
NwJSSLI3jS94/33NeiqoG3bjda0dQsBof6qUs/b2RExMZXzR58kX1fKxIwBWelhbQrJHhgITVdlb
oR1e6V8jRNVcvIQsnpmm+PN8HCvTmQ4k/rZEIdmkdC8MeCdvURNvhzSHicavO8ZPQhJ0Hslefp+I
vESMtAi5wYGVhRIcpS/aPUJUFD1CpL3RwAjum04B4xurQViiLMUjxNmQOhahiZiNIJfKl/LdEPC1
G/DSVyGIKyncDhOmJ5JYEnoovJ/G4zM/GLhAl9Jyyu6c7W4hOfJC4xL7qCr7ODV9LAJ+npKf9Qa6
/ajIZDXTPTJOLG2504SEHJsJnW8R/3TXESnwhaybcO4ipe9pi/iCtXrGznRizPyVGVsOrbo2z0Af
TiKOXWs7dLhqyikYMfaXOaiq9mUgZWbYpYgIpj0vj/GcHzH7Hurk08ht48sS1uobezVbmiq/+xY/
rU3xIPOBZQKMhsGp0i+6lXgjgnUacvscdvNnVrMjm7OLm5nP++iOqXTsdJYZ+QZq2W+sPKqN19fZ
YmlHWUpNLtHmTWiyL5iLcWFtj1ub4e+w6PPdNZCOXl8201doxi3kJGdFRERJOIptKAs6dfpHvWAz
Po29CNlZ9IYKczIEDxsGF0qJoNWJjexnNzYmF8WE+0uks2Eqjl11C3HmMjIQgikdww1br1LK/m4G
7TRG/XqzTDY8+pE/mVJ+EOQTUgF/dhmEB5WYBxqpkKzJIqgA0mpO7WhSMI3uLBjMvUiCOU/qhzrt
4b7rF9HKr7hZ++6FRlBUxO1FbCqs88nFmLk145ODqJmaZiRxHiJ1wO9YOnqOGZ4BPKJnSbzqQnl5
xFlNAUTZFXaxzorDavKBrl2g8UNYqei0MQLuDkwc0wt2/F78AbsBaCCAgdIzu2NKfvM6DOHSuHv8
pHwRnrviLupmHJE3x3ZxBEt5JLz+6iLMr484k8NucyBYBOJj/V5Mmhe/UHOb1UVI6Z47oy9dh7Rw
Xem6WG+LZsv68ngUCUJfq2shiw/Jq0n1MU4rVMHpMo4Nq/R8SHNXilSmKhlfa2u41ClOz6Fqy80l
S9nJ2lszEk6aND5zSvsulW3vRZxnnvUzmTgFWZZr72Mm9ZOdacxX7fpu3NAXrdCh4vN2IC7Otm6k
l2KaZFZokv6BGihVjIcu1B4sWhE541pSBJ+QuTzQJLr+cNNgpGbHW8H9evDpTHumqXDZ03rjrmLe
Lf6SVyYQjvrST6jQSkaZcnYFVRXAmg8tIz1ag3oA6XVQDFS8jgGGgxQaSD92SVCy9YP0qSPCuAPB
uG7sTZb0gFTkStjUVa4kxzRit5I81C/ndsaLOtHOrqWo97NvnTFdU4FIQ/lYmLJDOHdlW27zppra
QS/epcZPfFcUzdekNl+kaX1O8wDC0xXPNn35yhy5CeCrU6nMa7RcnCgs75LlKQNV2Db6Rr1BFVN9
fRR83UgZW1PM3NpV9It8w4P+rQ6A7R904BvJdXubUvlBIO2tIGiY4eg1bvor7fRkVCOEUGe81Sf1
wriQMLuT9SPJdRLOHY2R+P3v01hzTUJRY3r3SqDfc8F2cO1GKOIaJpbhaFbKCas6yZ/WYXFeV4lG
ikUYbJ04ikQ12EqhYKUkgTPVvhfgMtHgPllK1CbczMFpPaBaOIubbVzzqjm1/XZqmPDHZ/POednz
SyXLriDrTvch+bogHIWUTeX2pvem34oIv59RBC/ddUry62AoF2lbqQeIo4/6jUVmzA4cmJ/5yElq
zjfJJ2cacV6n0srkFDYZ+EoCPsPRrgDv3NXNaccuD66K9KY21ftovdRkcK50SkbeSXxuCvGkgjdi
/CP1tySOn5JQbNdHzsR1pjMmhijNLdqXwlnipkNDtDZ3/96C2BUnERgglo60yYF1j80trIAtSJoI
D6pYnSrpTMrfLNtY6AO0GYGAal3ryC5lJ7xTzK8INnUWJALYWOr0GVuL6WHpGVPSSuKMjSOHCLdl
LkiXhbdVZSQ6HMfZ3t1K/Fo04inrPg2RS4i6I0sYcEGo0J7e0xQzrLS7oOdP6racCtoEzTDaW3sH
tcjntjfPPaL4OUEaKjLgs6VVDmS0CwVbDUGpo1626d/Sci9o34KdCjp1CyTm6DlvQWeCW2AjFo4k
9S0D73/YicIg9xH/6LHIJUwHuU+PB3eYRsVuVyyL5X1Z1Ha/3lTf7ChkmcKZQa4lt25Ub+ZSPmdQ
/nBMB63ssqsX+PBLuBKuNAXx/+TovJobRbMw/IuoIodbkYVQcG7fUJ4O5Jz59ftoLzTTteNt2xJ8
nPNGfY/mcYyKo4mKNovaK3Ce8qszDX8XeIo9C3Fvgl762cA4zhtmQswmR+uPIpsmL8nivy25z35E
Zys4kjSSoD1gdAIzLuQLcoxCI/eMEUcWWoosqwCJrO6rghQpTRIde8YwyjuwRh3aPaEUmYr7qz4Y
10otb/3c39CB38gqkYq4En7ExOTSXD/IqwmSdHOy+rvuJ+BGon5c8PWui2hJPatkTk2hYrwocxo3
mO2SZjrfdFuFbkj2ObSyxGc1MMYp8pAohliMzoOYRhaMoNnrF+oA+r9WCugGuXIVViolZxiCf236
tberXyyjT9wOnvMM5NL0moy8AmPw8Mo9ofElNIjb6VbFNonRIgso0CBLRAX0WpyDoQHrSPAkGp4p
6r5Vib6GSoTHghIclCXKis5e3fvJ5sxikHdJTPYD1zKJnjKPRFlz0uyIzJUS4JRCqiEPcSFUIe3B
lzEB1InG/WfXsR+7Ah2OkB/zQL8h+GBLsMRGpFeKLi6T7v082JZiV0gniOryBvlfooznuuLo9VX0
ykyYfqZckpnfqaa/e9X9gdV0hF/aN4aUnUe1JPtbwQjbrX7bDL6C4wfbp7fUpHQlDnWNnuYV0/LA
OXbLEc8MxMc6IoV6m9cn4p3yEe8YEIRgLx118gyM2lGL6bHkxaMttbu2FXdFA/smXUz8d2Sin3Ct
zNrur6OXjr87rs+xcfceYYLxtQnn3EjY3qm+Tla+0+Ct7GqSJnjEo/gL4IBVaL7ZRJY0uHXGpaj8
XRAsrOsb1MCbaJtFF/FQltUU/iePZlHAmBmNP8tiPHouswOINg1W8YgXyyS+5C8Caqm8CEXxEPvp
nlu2TOAkxVuPZ9PUGOeML//SvbqbiQC83Z6GNr2KhnJZrxaf2zaIYED/nleArrb8cKk/WnZiMBDs
HSiF5XY9iiDFXwlCIofS44fl+qtZItNrRveMVuKr37VrUfGMns7MGFfS0/pNwiwq+Uim+HTHm/Y2
Qmj2cuf1uxDtxRGrC/c/oHWr8RlUJgEcue94WqY8ql59ib/qtb48P/7SyY+PbJGidJwvpaNkwdHa
K+mVNDLVi12mEZr507jm/kgmplm9nDGv1e1o4541arfjREx6M+4zl8Zkm/rjs8qrQfqWIn3LZg5C
rke+JMTmEXbNCH94Uj1DyaCzh4fBrfevnc0wtddBcNPsvyEjIW8cw9R8KnJo8STBdSwo4UVRLqd0
IPdgCKeSjxjd09ko6otg7PFgA7h5yyHaZfJY3vs/JeRUZ7TuqqBl3ymhPB3r6LYOMoKpMNmV7CpH
q/MLCevOfGKx6qVjFnTT4C+jBJLQ+3i1fUMQScFk3k8vhXu03Vls9HNdeMu7ssyu+pl1xMc5iY7i
enG0v9ZURdI7UZAaiiSfeHYnbyxHD7S/Pe7/6Zvmr74aLtVhxZOP+2l00VG66W66WZl7Ks4XqSW3
CDxyF72kVD0cWc32Mso48pFPEFb9SlVZXlnnpLChE2ndhAU9TQx66E60/CJLYixl9W2wu2PykGjy
N3W21vwnG7WvTyciUavxh+g55tV9t84dOvQ/FqjWeBcnl5aXU3IyU04mLlQ1FwGlEnsxo6lL3Krd
0ALULi3JTj+f+HLpqK7q0MTl3l603FaVlSezTcWzUA70x8E3E1Xs9oZkK67V27I5XIaXPoHRCPnK
H2XrvPXIPPJADkSPRMUYQ+mYlEqlq+jOJODKjrWuntE2HglUUME7a01DgshgF52fL5LDtuIg/8sS
w1OFAf2kAdSE7HnRg0wjNvrMkz1UCivU9rNEJ4iyhzSYhB111JSUrRe+NWo3gLZTt5H3i/1W72ea
pZ2MaJ1Zu0ybGiT1HLRESiWnVv/oCC7TUivS3uGfWr8zWSqCVFccVdWIYtqcSWicleDo0mKjGmWH
oka98CjHRGUwWsFaG05y/BF3TqXWNbmY9ryP1E6Pkq25aMlygb7q6phpg3TAEZy2i4WkiaeZ2lCQ
HQDZAtmm1uUXhG975w4pMn+UIICfyDYJfGYhT5PcK4kCI8VCLiZXc46Whlo+kgfvnL6jydk7P8k+
s1mN+2S6gdosghhr+vLCj5ev8vtGZ9NOXqMoji7w/63RySkoX589gOV4M9LhXp/GfyakyjJufm0o
vliEg7W46z+6xpu/sGaOPEE7oaxfAH8G6yfJQDOsn1ndHa3PGGnOSSyALDR1Ge22MyFfqD/a9m7s
pAFgCxuwUrMB9IdyRQwE5J1LoDpyTUkBY0itPUijdXOYK+BGvKT5Iyvf2dIYN5vMSdprToBzIrP+
0mL3ZPrHjxrPKdl4EjEwxbadsc6GdfrIWLFi8mNb3QplUwm/u7fxhzFR1cZr3ScxNGKMSeSyIpmS
nuf/aDQOgTtLbRcHOlFby5xUB5wWNKx5EWlMQ+bqRPuBDQSI8IK6qhDFca5ahm9aCDCgDyVQcl1E
euywfYcIFIGXJKZDS2zs6mAutzjuDVPnuIEvWuezkTlxWY5h/0M7GP5xkL+/qS74JeJ6ikB8ptv2
Z0R3DOVMlMxzduZp0UEApkYkg8vsxa/5gwxIOYXsZOjfq5P1W4V3hrkCpyw5T4yjcZeqiY8mjU1q
0/iezN1J2T2GEBI1vaT9FcX9LQ3KF52Qj/swY+Qh1yn9UusqUKnjuarjfMO2af1Gho1rWAFvd8fq
vExmrHRSvGexmtYO4gfJ28hCeA71nCKuBK1mZVf4iyppyLc5I/4N9p8pxJRPRn4TxhbSjbz3BfVC
fpEzTFh36JzLo+YXdXnxLOwxKbw5t5zGuAJje9iCogJ3IqRebOkijG85I1mYR0x8pin4gPQFpFb3
j2jmofVoaR0YnWqbSuNEDrJ5C9q2ClooY2lKbUQPOQKKdvEsrm8M4hau8mhC8v3VN75RfsvITusa
FeSyYZifeZwj2cQOlWJXtsfmyYHFS5XGu1tWnyPiDTKG7tPU3Ptmf76hTXfN0/zaTKhbc6db8/N4
nL5X4bW/5qz8khZsrGeM0UGVDAF/i757hTAiIW298ZmBkf6X4zSv2t3tOZMsKXPJUanxePMZLIzo
JoqW3BxdaXizeHoSu0PCGpJHbgVcJ5SvY3G2ZaahemSOt/esjvRJO7dpf65TNSz3Oiw44sz9fShg
sMTGz+x1JoaPcakMLAYvEXD3KC6ayQ5+MmOhRuzS/d4s1W6gamRETI0iBzuanXnisGi3oP9oe0Lo
YBdYlGp0Ln22uZR18QazJq1PQ+yJOrzgYLTuQqrl6qy7pgdgmt0K3YWvrGkJaOZbn+/sD/qSUwFO
Up6B/aXu6M4uo+9MEc8Zy281CaEiriGze36cSib65J+QWwCmM8XZjSeCsfTeMCJdJORzepqClace
+HBm5atC7WWhXTiewfqnTEBH7lRT9Yqi/yHrrJx+N4U7gTR3Imr9vKn9lps8RYag1AaqZUfHDki4
W8lUz2VYrq6GeiviCim5FNLFPM/c5zoCE1RbmyPUGcJ4zU8bTu4TpS5naxjOG39L915rxps5ZG8r
H05WvTOLbrLwWIbjTnbYjc0lxvBFW5z5o3x1Ne4Y3rdnIM+r8tyxhPzGdnHVxPmqK3psdA3n23RZ
pXA+3I5Qy51ktnDt5HNHMkU7i6+1zqC2TuQNOd8S36X5Q+bh3fBoUD8QgmHFr5CYNcXrKFoPrVPu
ZhXIqifpJpCmO/C0n1KWof5R4VH+/2MhSxDK9FdVoou8s67KV/INqbrwfyAP1rDFjQoEbBnaUxhd
w+hDGq12vmg3Rc0f7VK91Fb+2rQy6es3YFdxvHb7SlM4L8+YV0RuUXykyXnvtfMwxAOSiYSFzjoh
ONlC6sZDy2RHV71Z+VXvpWsejGXaG90DtdPhObB4ifbewPIXwwP684Frxc3Gwqkt7SaOwlXlTu0E
86KBPlUU4V32vvGEHlZ/BcAXuCnItBahCRvru60qe+x5PKSf+1R6OVPZWl0r2UnJk2k0bNLtP8Gs
KaU13gSzeUNSyppNdqgvcCnFM51/4j3hITD7o/Kr/9mgCOfkYkyyi5vmZNILI8PDwe17RSW9IVP3
rD2jPCBIgwWlz3dKDWG3eAIHxSrnnkXnSEleMwfFzkFRyZlrMb5kJBvVTiVp6HyG18OpSss1wIaN
iRzA0bUUJJ0alBqpdIcJs810Q1KFQDQ6xZ8HVGF7U+iPHCx/2pooI7KpvvXpYymVO8ZUEkkq8YWs
SlUhmN26KZJxw7dwE5U31fjSM+OSVgyY/Ny7nKHNrB6kit70XrwaVJ8UPdOdrEWZ4K/5dhpGFNvn
bCFOJjvOhHR6Q0XSR7Ld6jG7O1nb3DNuF6H8zqoFidl0Vw7hBoJnNC9ZtzyG7rhbFMnqI9rjHMPO
qdzZ5UiVoFbeM7ef2UJcwpk68ACp642zljUi9b4TgVCZ+avpWxRI25ln+bnlnodvJRTyKW+lk/fp
J4Qy2WbxvB959CW8puAc+9jfjGLFQFFzTo2WdKsy8WZu/Y0MnCtL38Xgw94WHiVmoEkcswf/Y3Ji
QXAmtUSFlEeDxRnYLwjbmSX0M0827qzFH9nJW7VAW+jyLFVTsGCn10Cq0yxKCXGWwIlmRgQ9muvi
slvdhVr4Sz6Aq9qpgszguLY/OXE52lBGPec/iQAk4lDPIpMTtz3z8M9AaaGEoFC1xeUlD7xyEC/0
NUfHFNTENuw7Aihk8bKiMMTU4Hs2ydM2YUne2k3+f9PbIcqviWndsByq9jp2V2E5edoshMByxGdq
qurqSOV6tXQt7yD5VahvwLw1Fo7U7xbo5BPMmu6XZutrG6W1MNjzSH52J9v68KPRTG9yxdOSoihE
n9ChK4vqOWmqaBv49U/ptNl55WunAR7KRtwOiwtRYWDe+EK8XPXftOC46rKE2oieo3nvZImkIVK+
SQzvZObM7tWkA2ScgbRz0ysAdmWUQ93vPVWDhrMXUY2cuEctvsuDV45FOKZjSPpxSFtzmNSuogl2
Zf5Hg00g8po0+Ak+y4QRjg0RVCVucIdxLaqFcdnQOrWbFikDcF3enwcWK6GHtqpRj88WYqYTncwY
V9Nz3uSROQgAh+sFNUovx1vRX+sxuY7vq5FgmKgiwlmxqWJRhowk/LMNLWPh9Z0qUScmPFRRZwum
d4CeV33pV68jW1jKB3appJNe3XkDp0qNgRpmiK4dQqmITNOFKA+Nvbko/2mfazM+sKO/HHXcydrr
otRvUBaMT2jHPvnNXobFq3GxN9s1ewZirCeTTV4ermrhbFGfoUsopxhzzEWweH7n56WlWdCkeGXx
W1A80GSui9Coklu3cxgqPhLm8n07llBcCPJsfmZspCUZ9MS0/8mFjUPwvwSpRJvrgbS9aKySsgJF
vCLycwti4esq83wqailwzBOqdqrcr3DbDzxx8vWzYMo4Vs09USlKrGA+24atDsp57rLLBJrRx1vt
F3jbsgMSYLuZ5n5HMdGXQjAB3qRHT9r7ykXgqxgIzcK2WfUTXCRbe81+zFeVRO3hVLDemO+DdU2k
04IIge80zWnIFXaSsB8mW0ew7oZP5Tkj0FNElOh8YXbScFrf968V29PkWnFt0bzK3tOBvFrkz5YT
0ENfXTMEadppb/VPdfeaH4Jl8fQgtldyRAae/tsEMC/EYB2eQvn3en/VirBG2E2k1aRbQcGWoPAy
2QHgp1ilMkTTVkbhsdQ6Gj5H+g+l3c2g5SVdutUirAU9LIR2w3TInoTKEKMW6KLw2DfYTM6zkcRK
V/MT+SL05tmqXVNyimxAlX0fp7P8mxn4o8YIkyiZ3ev6uVNZ4IilM88DT/O+fF9XXJEg5enzAYkX
en7CkckJczUT+l4HuWAwl/RoPgJl+GOxPRhTF2ofFiakWr5BZ16LgrjsvMAoVdhHjENr68ewkaWg
Bf+pLJZ6IrIY9pWcp7XskoXuvmcKmIf0KYtbQGlSJZ1B5YZUPxWDAGH4l7BMpeNckU/78LVDGW9T
SYdVWCXjw1yKF8maXqrkKpgVeWzO6iTTfF5JHmsxQ7n7XrzoR/HC4roesSj3cZXmcb4TNgoWmUu4
XFTkKwzh7Z8sLc/L+EdOh6gVaRpl1siX161Pz60ernsdj/t21VaX0oQ4qfPH1P802698pRi6aUjq
XAMykwOVWOkffLCUO3S+dRZlJ5dUN5cbVzF4QOGMm5XexltJJ/3ZACYxPdVj45GnD80SuOuwULGF
WmjS7QZ2iq68RY/oYg2tg5ozki9OE5xM5mYd4cW8+KXzhChJMAgyH94F9MIMLVoT6Jp8Sk2AJzxm
q9NM1RXCpnZyWYFXbO4yEpJijtVqZ1y1V/J1sYgBkgQDUg/paREDlAnXBlLn+J5rdieWK7ZXSU/P
rOOmOmABSKIfonMsqKr0vqBXg2VIxet8mWmVSaRrwZ5vmdm1VBTH4oG3Ca9DKoXL2IXTpJIA2gYa
EewOLiDNRvY3bNULaCaXMGmEn9qYfbVA5wNCBiwyCSOt9uhONAftelzW9gxpVXYhbwrFW6J227rq
vjTdXaimu6rwHo+EqM7nX5isVkQvtRATXe9ZRBs2uh6q+2dSSG9GchUXssWkKeyQqHWjGsyhiuKp
cJT+vuqQQvnJFZT6hsmvRvdFlT0dUsQo6DME4D+YtZ3eF4vxV1/4NzgCK+rE+AqPhMNRIiI/sdMK
pYGmxrk8XFA1JhUi6xOBJrHMG8toRr28lc0v0mo9srp7CONvySQX2LEEFAyn/k2Xp5BA2ABhYDCk
acACgfRHpA4vyZzjRVoODlEdq1+D13T+gwvSzXTd0WHRF5uNXB9SvwAHoQPOwzAGEuqW8gppVtnY
31rwf7QwCrohIUmhZtgY96vQ9UEGqwpEbb7OsGSC6q0baFxlFx8wXgyLpH5Kfq4MwZogabB0IF6e
zoNjiUTjQttOMzHc1ECS8c552rOiSqyotVGGRIiF6sovtU3hki7hLxQsAgnGIm8Uo0P6tihouXV+
sEpw9zaJhkSI4Fp4nhkREZIR9a/RIPv61772IBMeeitJPrta98dgCBa27MvycejID4ShJHOk15qP
vdtftFl7aM9yY8/Cj7k7IOPB9fgAqq3Gz4YEs39Dbxt77RqAiXC7bXEpOjbv86i1X7JnjemngrUG
WfPoA8X6fHJlaPK2uM2pnGFC1sK5JQKc2KCHzWqd1RHtcVpAGlixmv3T0pmoK89chlAK5r/rMV6U
Rb2UBje1RiqglsdPQxeJZmPrzUvqdVZg6botQ84lLjknQupaN1NEwM/Mafp9v14rPi1Su+EyZi7m
6ppg/hFrBOAqqiJFuSDMly2C0qQwM+jTmgXItB7H++jM7euaIpkdVEg46OhoC6cCspw2+FVlgUdE
kpJaj4wb0MJvT8rvqdgQ4ypR/bPvp4E/GNCQX7Em1h+5Kd066718YtP8aLzwVUYaN3TBZPphYdM9
W1+wjAWTxVyH0sZADhhE805+ElkK9kV2GmOKTT0hVhMTPcg9VUoAmTUC8VXeo8rSI6GyS2s5k8p7
2SQV/vHv+BFXZscg3vnq+fmng1eGmwIQyN/dYkt88UDEXWGban3iTPy8rf3kybRVl378DTAgltkj
n7u7XhmI6t1k0aCDGKG3TbuML5meuQaqEpGYUiRpTxXIAUKOvokUaNBKNv7qHwRsyEXyIJ/10I5b
luMxNZN7mm+P3d6N8dzR3F7r3YsBbHhMX/tiPcBCG6DLIZw/Dh5OgmZeRGPFwZJdmrtiMchCi+rU
fvWDn1gJg/mJ4OqAkzGQyOJY5ANv4cnyUtpZxf4lqdBzDDvmpNQfEpaXWfGTvQxKaQzK84wjQsBj
qOYI6LfsM2mnz8w40wz02jIamknmkUspNbNP3CHEbOUnc+rDaHpbEvVxulXIPdA17XtsqGu8z2Qg
RBZu6glD0FAG/XOJxJYprnaiZTfB9msEWjLNJ4Ji4mXePBAEScBK1gBgTLuLkc9NQNQR7Y5/cQ1/
cOaWb2anhI0zPtIeYNmeCixOMlLUUvbJlg2UbggESfXr70I3gsYwTihyQQFOnqLXb5pJCYm9qHUk
bijXS5p/1iEac2aD924u8U1p5wUeZUDAiTUnq1/JTnkJE8ovjevfbOti7MiXHqG6LGqYFhN7tl5W
XI3r3cIQLp1pRjOJkVVt7cJB0v36z7KCrKGQswM9/D3apZzYZUVnTfKdjFmsdQgk9vauLPJjgABe
P3MtOiT5tLITCRDpihBOQxUCJg1sK9qT/37mSGGC2n2rR0Jgab6FArg0qfjYXtp0eVmD9NatBODW
UlT5eJaImh0wBK0fo9Jfxv9GRL0aH0OvrH4Ge7FNqW+uzPjtRMhV7n38qVunIoXCwNPbOcmYuCmq
sNowfdQWQSttYcoTIRugf/x1y/A5J1frFZJn7SMWYE5FzEKhLBZnqYIlh3dw53/S7xSJw1Kyzccj
3LCVd+DgU9ChMuH4Vo4MJMyMek6EGYLo4PjGQuM2IKTq8KHWjYe8xZWkjVoWISx+lcJ4LRHSYpiN
dk1nbMH8VyxRV5mXkpTQep9upds8qamrQqpYJqs2mM0w12RjzPc1N+99Vj7qtMRpXzywURzq1aw1
EMPg/yWCV8LKziRKnCU44YakbCWa9NW2UPdLX4nO7+Qau+IYMroBRIid5C+HTPrNMxlc9ouncOP+
tA0lPmflqD2ksnmkjXQvdGaganKIMhFprtAyuGWR9jFHmxIE1bG4ctFP5P7NeQBZzn8jEiKz6+6O
MftOuwRqZ4LN6fjgjpou5oNeuZtoSDeZDO2MQMklE2mda7yj3ILqUv/j6Ek2ZlXW5BJN8Cr9atbh
kl6L0ICXzrrGHyX/mKhYQhJrpnK09th4UGcD7GYNIG+Bwk9sbw3r6lJhJzql2h7MZJGOOz9mTuwi
gUiscQIKA6CrCqowjTDTjE/z6rmc5CjjbSNKhOi1AYOhUOPzIWxVyBVqwnB1F7iplIaYLzgX1g2K
Y7x1sh4r1MSLmCyxKukvWID+jyD1V/MfucWnZQXmc/VWvCJfjDcwMgv4X7TG82x25zjGM1tf66uU
zhHQoX1UnV2n01nx+HXOaTBKxtU68LS3xiUf+Z2HlDu3c9e9CyviqbpaiRpmwZKOY1eWGYdeeDDB
otfqGyHjUE8xEXEhEathlzRhzbSaM61CG/vmgFV/+NeOiAm9/6aiDAQ9wfSkh0OtcGKpZRpO1hLi
bT+1x+oQsohoXT0LRxFpQsfksketjSY66NfV7bv0y1rU8AAh1ZDqsVs4QN88nddAxq/e4TFMO4Jr
M9tsmBXGa4GthzRThajp3K0XNuhSceW/o91tAtllNFM8xG6MFkGPqGGJaA5zBnK3eoamdRqj0oDY
MdD40PXEEzDrCnuXijDbXhs2YBiS0zjrSHsS3+Q27qY6OFBQDVymMsSbyWKxIRs3Tuj+GuBaWvGO
ugsWob8OCS6UrYqVZrlIkhgNwlNJZIifpqI7Yo5Kn0fWPgm4++TAXOdQUcqz3v/opuBiGZOUAPT5
udcB6hCpHY3xahqv/bsSSGIStAr1rnnhqusvVfwi7stWViTnPMiNxvBWc/fKrvHGlbKYyt5mBFkW
XTPcstJxrdFpDcIUbc/AMV+Yn3iErc0ylNyTQpA9Q9y8UR94SJVIblSDd5HCaF0uwnWeAg2UTCLK
nCQP5VIHsmsKCTUtk5cTog4CSb7vQMyo06x9ONVyuJXkpSgd3Xw0dLWnBbRCZlji8m9/dKyMEKUy
61j1NkiKIygfBbKmzULDCNO3YYwENI64xyzjbVK6V7D2+8xFYN4Mj6Izf1gWD8O5V4P/NU5/hggL
zaeMYrmhaCPBIduy0CTUSxON8A0n0hh0GSlBXlM1CDE35u1nCg2TwiNd6YgRxLdhQeQyz29CKbxC
VphLxeHZxVS4pG31kD+6p3yEsIAim92MaAhFMRwBuFrWOgfxFtvXpWgR7NaFqwPGEDznprLF4EVq
EjpS+RA9hQ/gV87nrBaog3Asa7dk2M9bAdFwJLfjU2xJM3oHRzuG8atGFq2vPpVXtoe4CyXsj7Ax
5EraRWrMy3/50yfnjmPvdubh/md1iW1O8N5gt1N5oZknruXl2n+PafdCzC0zJH+v5cspwTqm+SLD
Oau4/nuQnRVkJ+NhNTzL0tFkcUpjOCOn9jcFJL5w02iEE0fTMSnHmoUaRH7w6Gf1tlr2tJSPxO0u
FoyJuuRuOqzgGtWblsPGXHY3p+pqVh79rMFdg5VXItArsNNdMdpbaukw8D+LlPsGZCupuaEq7MGw
Gk+6LyA5WCDqavVSUFzogrEpTtF2owjeiaSNml/6/rTpstARvpOLMHlsl7XvULhD3dycIMPauijP
kZygeR1pSFPREtd6JC5WtH+iEc+acOQ189DczVuWYe8zCBMvt+sYFL4sqI4xiN4wlC996+zTHo74
Heq1CmiJgYPjNuk9ijbDuRPO8mhG9WnB+pTeyE1xs7V5KT8UpLdefAxNVFEG5jmbDsgp7X5WaZB6
CfvEl3Js8XChwuU4Lw40I2MyNrNzzTnfSzFWcY/dIYW8Uwj6EibUGSzqGk1hNs6NyOqyKJO3c0lB
5z79lj+e4j+DSpKkeIbnDF5jqOTt1LhVdS/rLbS33I6vBQRbaqynVqPLifRmhOMMSt7X4Gy57M0D
8vPJH9TZL0fdr4Uy2PDCLWyv7DKB0e8XtIjsPVqIFFU/kNYU7xrr4Mh8o4+09TDfmJy0LU8DUw+r
A2Y0JwYMgaKBQLGagTQOaGsLqRYmZjhZ4G/6L3C89x7Gr2h8bMz8q5pdu3pDRoe7Ib9Jknbt4Ba1
Ir0uWh/ztowfCP7Dbmmuh4W8szeisl9xDHCqboEgHtj85Yt04qCvsNOXPbXWO25M3RssjpEBmY9B
NKtx31XRlwIEADpmxEmMpwNbojb4ZWfF2SutAD40KkleTAINarps9w88TUaiOy2dKKTu43FXaDPs
F0yzIJpitK4GZ9TKN4IV0zgNfITOf4pPIs/KDh0JDaNNRrYUnTmSfKcO7HsSx3O5EiwIgDZY956/
ctMFIPKfLtHcFq29wlgFuDXBveTlWRp5VFDbjkEgnF5RAPPk7Yb+0bf5a+V0ty7DaTuWODnYHazV
n/anFMv+IrGaZlb9M9/mz04VaaXa372DEM4KyguqVkzdbvnyymoN+hfZHczMHv7MXXErA8kxFiD1
UP1RtKdm2HAQH3uUflz603dnqWxI+KXYtws9u9BHFuW47+ZSCkd0GGQu2MlEukrH5m4b0Vy5iJm0
1E81iKZe8NMuQeuJ+l0jLKoK5XEOSQvriCKR9eX8ZOyQTZoYSIT2ugHara5wy4aOfP6gvJL+0FBy
AuKn9xhqhCXulCIuX6yT9WWd+NL+rb7KCYaMYb7lvXBVkChUXRdM/a8DLeZG44jEO8svDKPX+O0g
eVZSeBvjHLETWWV5hHr6g4Q5WV8DsumwCfTYBKS8R/iI6X/l+HWsTQdBMr0MuuPQM1/HAalgPQaQ
8FtckDoFc8fTfCn8BdH2knBL9wcqinuTKB5BT7Ygi9dhXePlaYpj6SbaofMaD2XvoLtNip4twfyx
Pb9XIzVnWtLOSyY4K9IhrelOVi+eRYzzMLZ5e9FROm3YyQhOI4VghYFQxPSVlN+3ZbDexQ6KEq68
SX5EAvIWjvJdSryxJNcIM0/x1vIF0pJ/zhKYvhxMieoqfyhEdWSzhn8/pSRfEZXglkSJ1+T01Vyc
mRmLc8GYz1m1o+brudOh1IrXFi8NIRa7ECupeTqU38nwkrwn74SO4aTjn2XzJ7cYrmUKX0F/s130
jTlWxtrbDsGtaJbbWxyeueRob9hBnSkXkcETZSIs7BdOLip++q9zTCJtTjt5BvzpoakALNQ8Wsnk
EAJEXXHaOno6kckvgw2S+sPzs++BUBSvkQkewge9/Sbj2S/QFYCSB9uqBbRwEsXYEVyQdrgnULMn
Owp2FHoC8hKxOvA1uSpidpLL/Fku/IQAByx1a/0/ls5jWW4sS7ZfBDNoMY1AQAUQ+gpyAqNKaK3x
9b2i3hvQqq2rM5u8BHDO9u2+fLS1P601f6Ihz1tznSHTLOojvbHMlze+hejNOx/Wt1O7/BKWyhve
5qFOg424uepRwv+8FswV8FX63N6szOvOBKsQRR8qwCEoQI+EjOvCI0STjYdbNttJH9lZ+c+oX/Sb
8Y+a9lBfSiKUiOMO0dpMMW/zNzQRRBnZzSAstBAW5hUZJ5kioTEjraD/VnMGJBzrX88bTFmRjo8Q
+wFnb9mmnLUtiK9PEnyLwIJY97QGZ1LCwEO4mvOvFGUvS1s/LTQ+iEAqh5WqlfIkg5+e2FuiYDUZ
Hhq73rtoGIbINJsoHsuISGmDvA4J3K9ohqjKBalLPEw8vlvOPNBBaFPKcEl/lNkQ2MeuFZycFynh
nRKyPzWZW1zfOTAPArNihaBARJzI6eBJP2iV9KfDWoi2Ec83TehvO1Gg0ajh1JHpDc8Ju4d35IrN
zZz58H+9pZvoezwK+UBY4SWkT73fbosU3+ufafVOZCePpqODovrO6F3L7JTBo4qyq4BLjuy7fdwJ
ZFPN5BlEZ/PNaUzVQ4V1O0G6NUV3I0uZf5D/7PnGLncltyf1mkeUoKI+la1Lr5E7J7HTkoUsyH8C
hMKTZZ2K3wuPuVRNh4U8n0JHdZcMziRNvq5sAVzm89biET8mREao9S5kCrm4m4xy71ksUQRoGuh/
fnZBURDJa7o5dxEqoT0hw+7a0k3LkLPxKze9WNKQ+qr/GQMWQ3CFVnO1QuQTIR9n0MKNLpyzDp9i
EqkVllKMkXDHI3mObctYjhqav5gqkaGsURw37+HalPUI86qDFTPHnikjFehUP9Iddo6IBfAvKFPE
6NFbwfYlGLdUFg/5ONlawxlI0py5BtIH9fMN0kOAVyRfLsKmXLGs3ERhuZOaIWQywOS0KJySf2B+
gjsRPydle/Uh80grkg2d4a1wVGDlp5W7CZPh0Po6mYRRRuRgfWVhmvi5fC6I5G/ptpPdbgN4mPJe
v7c/A0A73ebc1NJQBQaztDtZVs0389gzxtQbjAvFQCdlhgxgV6Ri2QPn7rS1UcKwkNFpKC1xoNlv
JFvDqYcJeBUqiFMxehU2AWxoOTgtvJPT1QrBC6/D1f5b9z12aVLMfIuz+TOW+D1jfK1PfwfPTB3U
OuhyUDv9Rcj9blg88yjdEvOdp2JLJUuR8bbLWm8mQVSqCRfe6bYdzY+a0trci7PEqSAvUpPuSHwO
wa+wl3tHeQrP4Aao9V7M2gM15f0fltp7NUY7VdxYdEieRGatxCYiyi3xBuPWZ8NtTFU7o9V8SzWm
QIv2JnvZKzepiFQURI7ExtFWFJjxH7G8Q29AV24wQJwzfKoi8IEe+EAjkcOM/5psdnLhD9CsAFWX
zbwNZTR2emTovcjcrr5QA3LKLIk8Eb4OuEfjOl6fUwoO85SflI8xR/Ln2CqB+GCI8i3cBvmp5xxf
ltJpj5iM2v0yW/0lv4PBCwozizyZG6G5hesbb0N4sP0QmB43rKXSWYgxacrTGXz1WESdYoTq/lvm
MsjYeaY3icAeuXAJn6Lq90vm0261TIXdnLSXmVgHnbOrMpOjHPHykmwsMC3pGNxsYzSucSQSjG1J
m1Co8zDvwnMft2NJbqEN134LCRtfdkWNCHRGJjeo9DJpul9IkSgyUwGmxx9s7zXueZnQIBiuJiFz
7uwhlLtApPp59rEOMMx2h+tv+l18fVG95TIcVMxmi6WdNnE66SxAruvzPWgqyU8KpLkT5yy/Kz6g
+M9z7pHiJ+8QEh9hZcqj45W8kHJKCdGDvqmojoqjaFLAA4vs8iygRLird4y93CnnNX/Qpvlo5PKR
r8LdsS2crCTs+/kgjMZdKvu7WQFpTE9cNqPuknj/s+12lgscENJ/f5OYc6bLRNwFow76tZi/9Gl7
AO5qQNvQR8bEk7ngy9S/U/aDuNKV8O+12mvsUnazSr51Q4wP9CFFlVN9idhyCkqkqrBdbFiqlcOC
iUDxVw2H4NvFXHFpD/WN+1G3HPfppRcllUTSaawtpyANrDzVn0ym3YmAM+SpyRsH81EI8mtdqk94
509ztK7JpdCxDm0Yy6DFDOJZi/UzQDCeN/GYQsiQCvUOwwinOTBVoJ0d55gGOgHjBUB3rV8w36Zu
hqAtquA5fk+kOAaMV82ZZPcb+8t0YefHsU7Ddb3QPOhDQwtKVYfTpoT2/M0WMUSsoOPkvJOVKxft
8r0EFeaQFYcZ1K6+E65wW29Y1GRr5y7QRLwZ1S/hqVQUl5rsnqhZiGstwAywlicWXjSD9tZdVZLg
fSVH1m1+GRo5x8/kMZhsTxvxqRHVsdDhBHayej2zzMQCqE0hn4zsMx/w1siwBOPlpprFva+hPkn6
mcjIP+iJ8k+NygBED1U+CkUMw9r0BFqXpWvPBeANO2o1k98s7q5PYARxUflWnqMpN8dJrIKS+0dy
WZ161C67HMrGsaID8nMJJKvx5hFtqPdbdXcIi4PvPP41uLs2XHI7SLU6OZsNpKkxEbTnn4ol42SX
4eeA5MxbBdGOaDO3NorceNbVW7e1j7cSULE5HsDtU0qwcvSGQKLIYFteg61Cf4PxldLJZcAPz/W2
lJ03cfcQEDWb06d9rvbEEeqXyf1DkQWHz6y71WQJZ3TpOfGtAfM68ZNDsmlXwpqyyMlGKyX6Nh0M
eC5Z7DKWU311/uYvR64Evg/KpZqWS7OSA/wvoXJVAXacjM7ABD0iVpKqT9bwN6Scd2/5nzzD+wmE
vMlcRhsmyN1F9HIxYAvZbSUnZLE5ruxi+dRu/wHC/dgTgY0sAX1T6sIt0c+yAqhs34MYv/UOWib3
rZB6LC4WuJSrqz0Ecg87S2JDF1PTMCa+WC0s+CgiqIIRjyO1JlwRgcB/QOg5cLOdjCOMfhDhx1nE
XUavNofnQ9inp7w9yKKF4L4Yvy0duDieronGKsGR+SPzzZA5Whb9KAwuMUsXufBITzqnLcY8gDWz
+r8Dr+1WEOncFvCUW1xurPrHd/Gpi5tbgvYakYQnJGFTqb1S79nE5Xau/ZUrXFH6gXIGv+ilk0K4
qsWzSsqRVti2VO3cYCHaSucC8WkodVRnkHnbzhQ/nhnOyp0YcB12+QsTqRt30CaWJTA5NQwJVM9K
ojPKB9L64EBH/aPm/t0t3UkB8ZL6Z0PaHegYB23lIgCajJSiU2E7pOYD8qhKMnlxZ86RMUm9c/ar
T1sPspl5jKZTOefI18tlXLVLUwok0LkZwQcjsS2zScp0hadmuMDWJD2xMNrvhJaWkrCavPgj+5m8
w8k9YhWcHHRBime9Ge2urTXuu1Agxu5Ia3rQqf2Zl2Pt/apW0GQZJphajYJdSPtrLbFd9OMxRx9K
l/gcB/XNymbXSkt3gshXZqPTjwLbrXcjINdJhgjGHk76Qp4DM0PmR/czGx3i1aMHeGZ0fEh660po
UxHWk35HGWSWm/TZ05jlSMIXOPz+6uDhhHZgZFsRHrgzYLNRvqvDe7+ENnU0aWTDeSLmEfUmEUzL
TGOaJ3vXQaRSJqpJpIkMDYsqCz80Bl3TtUCc6Q+e/x0RW+ZfdxNIgRu+Ef8ttvyKPyEyM+s87TMg
FEznTGbd6XMm6jZy5SEUCX+lAca1M4RWwLgEpXXfj17Fx7VRASq0r/YNPm7bQzpq3IWcgQkOPg5u
oFOrIW+n73FRdpCNnB7Hws6fb3VS5taNhUaHf7kt+1uZ7TeaBm8ijXQAXjEs0lxjnugzTFvuATo0
MSjYWWC+PXmkLXvszgWJSyirxPA7K35gIV8+qxrP5wyd/UFizqOeA3i6+ewMdoF7G6TYcVWkCeGd
Q1jPShmfzTsbZ/2buy3SO1aV/mSZWGc21+TH/15T8EK7Cr92dookXEqWKpkSEFE99UQWythwa4Ku
FjuPQctdFfgXelSLS934ZgH8GnaQVW7K5mz57H2LbMrmiibAKQIVmzlcxGKJcnkLlXo6q7+kDioH
sueb7FdPeN0SppjeniC41x0RDQyUBMPEoNcLP0kHrBpf+Wx9jHL1qabtJ07Oz/qV3mjo897bHyd2
y+k7g09rUcuQp894t9jfSyQadrwDCNuYk1TPLNcDdrCjUs0kdsnTtcSKM8wZH5by2EXDxZEUUjJ7
1TT5ZkxdZA7hSKLWvG81TmLlP5kwTdJDV9ogmpuJt+0oWoWFkRo9zhc5QGdhun1j6ph0GwprzCEk
y3TdWr+kZvQJD4BNIoqD3iHf1ytznAbF00rcGRCdAM5I1XSvOtgjB47KgTM7ttx8msmCrwEMVOHl
xKcsCNurk1x0U70JVkU2br+36j+zgE1FsEEuxjs25LsCXT02YQr5EuqRIvSoBKk3LZLbkrVaW8PR
eLkFNikSVZMsAHZdPSF8nIyepseEOZJ1njZPrtYbUB5Kz3lRapXqIwKZfpcn6aHQ8cjno9huhMU1
zknaL2flqqndfa3VR68T6TDsiD8NnrDVaRqy7CcGlO5PdmE/kfe37KKT3xjDLBfD+O6MuCVN3Kn1
qtmq0NxHeuu7/nODxhmDHB1642NTiw9TLV9dmz/HF8Gc3QzkFVcuFo5y82XMKfWP1FBscRrtcmps
VQbcpf9KlJGduco3NBAGzc+qoMXSVsx52Mcdh6963G3OxdlkCK0gaqyePodvuusyw+UbN1fPOgov
sIoY4KEyvvvWWee1UCGhbIk3Sd95qkb5WF2oJL90oFp5x+uRU3vYmYZwQtgqmDXhkZA9Er15Yzac
OHaxO/bmqe+JpatM9vLitsRfhWPKQTqy6lR40Niy7to91hG8RGhZe31psyHkO9ypoqM2gH8WcBhi
4Q1HPKUW+CeYYgftDE7wPAD+aSHEDLQ1TiWQzRnr1IGQogIid0pCY83tWsHi+irXS5vCJDnV3wP6
lXIq0jLKJuWy0iWsERdvFpII3xLRhu1Myj+kKSqaErg2x+84vrF7555lZ6jEKrq+4rZhddiOxNLu
5nbsDcHZtcKV17dyN7oN5AyWGC5RCWjJuMtgpZtsfCots5FHqoaJcLBAR4kctNNpSHkaQZ3U6Ogy
q5FfRnM+/dj2EdZ/jYnlh8DXpy4M2HJ9IE+BBNhBZXVeNZm/M6wkfUpTCR53cjwp4Kb8rJYK4uLq
K5JEBlM678segrTrJ+lsFXmQGFGxmhdQzvV6naAiQvY4xdNqZ3aR7VgVxGtyrVGmwHGYB3BZiFNU
J8MQk+8l4Wr5LmF4wX1kKldS6EGO3aKONLwkv4KVH9VAmnDVHPRfV8J4096Pu0RwDD1Cf1lG4+vs
G+b8KZsLBqc93EAV9SVGu7W6am6lDfyXGDEyP5N5TPhhlEMVbtwVOS0xS9Ya9BjwJvCnxaXDOIvt
vbmahFT4dlxFoiS7dkkf4aL2Jy0g23Ouib8UDfm44U9NRnBbJ+ayLKgLtv4VGXMW9EIwvSQj8WsW
0klDFt/4zxgqN5UWZ8iAKa6KW4y9JwKkxHDL5pWGTlK0AQdm2JTZHU6OuBfB3syB1G1BIshBB7yH
u18AEbCmrazaQs0g8WWVj1+6A6kQYO3Osi329LTwCLUbTMZLseIkpSJrT30AGL140+PqkR6ONGbb
bfo0CX9yQ6u6uzZz5uXgURfOvGZ/NKPyGLP1Iec4uAheTrl8t+wd4KA+QhujsnOSlmeir/f9xuCr
ZHjYG3/+MdSk9shFDe1RZCAod1SnZ0ZDDpmOfLe12CG8DD/wXPNVfndoMFlsd+0gZhKFoUwpGNET
AfQCuXi6tbSG59OwAmvvzkh/egsc9Z+E30bFd1Oy7DV5L95UGYF3owWQE/PUWwcK4hfJI9zn1YRE
+3dR7bHoYVoY8nv0vqlHC/PRQjcr4YAK01CenxV7eSjt95gNYCMxxh6NZXJrdihSxsJfRinLsAxW
ig/cqhAHLyvxDDhbtdykuD23HPtiukTwFY74H1+7vYYy2UowxIZcHyWGl9XI38SfU03lUqdBjCDA
/DslVXHjXD+KZnOy4NLAUgEpsG12vDBAb2Cqug3Hg+4YJqTTjFAGP7WRnpjaOohG4fXSf6VCAyF+
xmqzfC7XpDAZGKa/0obgj+ZdCIo3cX0gF2Zn/w2b5RElw/zD9jSt8RwRzkjdGMNb7rf/P58KScVr
e3vGjpTj/+3w/3bZ4Lf4fy1+rQTGZ5m1iV77KTnSVuCNV1g+YEXSrdobfQLI0g7HhJwd1Xwn1mGn
jvBYKQu2ZHmDmB1bSgRBdXnGyt9phnVJUzzN3Py4roKUF0LLfzRWOMaMQ7t1zk7CvLtDr7jmylQ3
J97+mxXoNttYmQ/MkpfG3b92yBApBHQsZFYhHdJKOKTsY0xEOSqBGf0zkICabTREtRuKAI1fhSEF
efjJdkW60gZoVJetsa6zud37uHjq97xE2hsfc1o+8zh+WvmAKss1FAuBWUj3fb6q/RRqmAr2xp+s
JSJGYPQXge7oZTQvtbpAXEEe+Vi+DHg6k/Vj58+/dXhMCtNv5YqtWB+ULNTJ3Rc/2Qi4S75dDFIk
fP+uep56cjIdNiKCar1cFa26JowXm60yTxO6p69mM+4FKyxTKA4k5cXl0hV0ZYB2lxCg+fEPLNah
QqRsSVCpEhDME3hhdrs80k+gwW+rZiOg3rReopC7JRaRDrrHsWWNsLxiz/OKagqJB/MJ7MIKaJNt
+aXVA6Qa6JIgGy4eVmv53NX41cfls5BwoVwar4H5WANoVXcQtq2njS24FIUfNK9/CxxUnANKatJR
dei2eO5XLRG58kmCctAjW4Cq/W4+gk1xVtj5mAPaIACqDWSvAhpMJ23BHJXXUcoYqLOSKQq2oDB7
piUOyxUZNGP3UstnJ6rN/iTww5LG+SYg6bMQHdnhzXKwNJtfrGRhI5VIGw/mMRu7k4hFq6rHA2Cj
w9ISdJOYko2IPk17EGGsjnhu7XEVv8pu/V47iFwyBLFi+AFQ35JJMG98r6DNInyobqQBV5xV6SLI
xXXkVOFQfVV6E5XlekZVZttmT4r5BfT2K1ezr9msPtsXzdN+L8h4gYl2IK9snOkS11zoIBuRpZxt
r3DoK9GZ18Kths2VDqI6eE3JP2ZsRDEZXPfSjhPQ3WtMeigLpgPhN8CCyYiNkQ4l2I1U1Z6muno3
jEQy+IsZGertpAC4T3NHHlMGYhRfQiJ8ybtwyC6wygMLc2smII/iDWxNjiQ7IbFdQ2bAWRz0A1kf
7hLrMB9FlmGdKP3Pisc6HTOexrJ64Lk0eS6XlEtz8YMk+nEUd/AypddfwaCQlSVfp8XDs06tl1PT
7iIdc3I7L74J5fwQ++qZ9zwvOnU/y7/G7c39lZKd0xYwfPhiCsiXLz3Rw+zfA3TZp25Kr1YxDlmO
g5fziuiBVvnY87w63ykmQUSCC6hQl14avS8seaDw3JWHUB0YSPFoloQ3NGDTM5woCxBu8uaXsU5V
3IxBnAsNy1WFXyVb1Z1fGZvVls2qxmYVhq2DxHjUWZsO4IqHxwWI8D030BE1zWtwFo0zsng/hwif
ZAACZcb+bPfcdRTuOib7exWH2GwR0/1di0yh76ra8RJbldfB3jMWBFeW/nJTOe8ndoPMaAbKzzVj
UbkDZLbjPH+tR1GsPhYn1FLlRT72sGKk3Jw3TR5+iMiupNte+qAg3OFtWAtvx4JUldkR9GecXOq+
uigQL9u2uhjViJHcGIxIBnc+G38Nmc4Huggw3NEDkVDSVw3NSU2k0+IqRkzAf3C0JQXRQlOSnU/1
pQfQIpY3oeIr0WRg3znvmG6bzMm/UzwMeQeIIflqa3Ly83haE5lEtEmqN6dGq3c6E8FS4PDadCer
YqdaWe6pJ+rtEkgwb7purhpuArSFbeHMAkLnfMWDYfwxDuZOgvm0mv0DOUTlbgVtif/FwBwFWBPr
kOmZmCrTPbWzBwraqoDLNNAscCYau8cmAcCELfa/LelzYeO0JLCeu4pa35+rmhzjBIybIF8lJqx6
6v21XG58z2/LFy6Nju655gGT20uc5cyazcsnMtDiIf+w/HuTaF9bs38uh9zF7kIbQhcK8V9d+Jb7
/Szkye2e/O5SPp7m8b1FbdiicnGyuzJnhwC9JP4J3vys428QgXzqJs8D8tpytE0618z6dobXvvAJ
UuXbaLrbPFwEoXhOfBUtx2L3MOMVkLhgUTDjgp16U11dkY1mekM4FwKV3aqFCQCrioMJTydzlq7/
zwQgYAJYd1RfuF6bGTtbw5rf7J2WAWKtatiz4inmwiNw4bGcLbbCwtQv2TLctO3zPRtmavc0jfU1
iMOHAOWZsTbUtuWI3dWrzercEJMVqbqiTvEzOyGPXpOSrsp8vVIPl5pKBLr2ABYweKR2GUtu2e8g
2kTyOdEwYn8DylQIIa7YUAZmu/FBVP0kqkvYwFBsRZLO7/ZrGYhxg5GpXg//btXMvFrrjDR0kam2
iZCpzu2p46pl6PYGpXehcZl+LKzqwGhBKPSeDuJxuY3WwCxePnbsF9vP5D7NPemLIsLKF1JrFMoi
dYDRpNfRku1hf94k2iaUiwGqKIlwBqiSi6DnWkcFCi8RRfOfTuhHPW2AuIp19mpb/tgxRC/uFg20
pkjpGhVQykg/thjvk0e+mR+aTAKiUJjPm69anL/0avwyYdV2OakWCJP5Z5+lH3QTVMabvlI9oNsF
o1idp274pFnzoyFtW0TlpF6QuKKlGkKVXj0CFUwwqYrwJ772hK86UkwuqfAiDxbqXk3Dibkgc0B2
VVH3lJI09Qq9Nj6lDLMkMv4zoF60O0oteXu2hxcDjX45NrN6BZh1jCH0lGSaCOT78xXGcJhV6SXe
xUOsH7XiYaoCi1SAawbRVH09WTnfIJTDBecTbAmLGE2SoR8esWtVwJzGwcGmJVAfQ6OG18/gyLnb
DEni503h5zjH2IZMiTfyS8wFl1AWwCicTSR48IVL7tjtDAFc+EnUV8l5SxjIoOdoFxzr5NHGq16M
139Uaxlw2VWlY+xOzk06B32XBjDtJsK8OkbIBk806rj1K6lFGg2wVdadt9dMih9zoOvQB+kIjWlc
HBWJ0J89GzSqDAy0/RODLzrHeG4aDnCY8wuAWj2n9UK4DMJfdbnTc6cbiIjoveuZoM/ZGPNzxv9V
J9DTpZv+LL470TrHkL2cOCGdMxv76AQyc07aJcGKnK4XFWZthvq0W3YiPCyAttr7HsBvbEf3o+wG
l6AwTE6P5EqyKf5btsIRuPFh3R7LjH3WHYWBFj6uZsmNP66auQ8GhMP246BlrxWNJMcT1Ro8qwyD
1XtCZU1ys7pnY0lRY2qhywLL5xk3HJH4kepbpyT+t1BqAP632L674Srnpw3k5+GxAKDl35YRW9RM
X9MrPy4r7rIneV5sqcHWmKkEDY/CzGZi2zCvD36ek/3z+R7gr4xVqBPb9z/lHdeaNQd+7zEVCey2
eJk4ZQduybycQxU5xfbKJ+k5RMyAJ3qLWmztlMT6u1TYXfqv500buSlLpPqVeaEQcPSmmte06L0i
I9hL1irjg9tyOi+QMB8xNPQSUvNeHBr8HdJmREwy4uQYIOymNr4USXZt+JeZmb0KLE0LjuERG6T6
SgpIuiTIUAJYZE+XLSEWi3UmEV5Q9lRC7qCV7kX3sc2sncAUtnl56rowwT2w5DAp1f0s1gItYDkQ
QFhsVz2NH/muvtYZRDdlFRbvsbIdOuEJ1QewB8wp+pMmWjm+5Jw0Bck2cUHdzUdnfHth1eVUJYnD
20a0oRNN5vH5IpvmdaIEgqsssL7saWYAjbYSzF57JXDzvU35j60ff+x5+kOTxu99Mb0Mg0rWtJ8Y
YUDm1TcN6J8v93/j/1Y2LRvYD/WzqnC8Hh3u1hxMnt5hE3zwYvowegOjVM7doIc8XYi62am091Xm
0aQ+oH3gQwqEtDtvoopxKgtTswvLegqNbQ35sZUWeZHiwnl+UmXRE9aFKZZ4Hb4aphv+gt0Eg99m
nMhwVTJaNXUYBLOddIYkAyJiM0VHGwzId6TYrcNoQ7FGxbNXxPoVsX797vvYbXvCGdhQjHr1MA1h
EvREQffy0fSs5mrUIOtTw8M07+2mTGeXfOwpiOFjsMjPZpMfFJvdGT9uFtemqRCouMtso5vO1spa
mlR7d1Ym/qdlBJUDgkQmQ6zX8Gz1a0/ESsn0Ww4BbP+crdc2J7f4RxPxF0APq+k/YMkovdtWTK9S
5Yp4UvgU+6WcRfEmhxZLUtMfeGgV1qQWa9JNJeHOLbrAJStfRgqiuo6IdzFdBm26AZYK3/foRcTh
TymmDKkzecPd0T7AXZi+IbfU5a2s382gydOzIsPuIPSN2JYBX1lPEtRTvWj5PtV3kfzBKKY32EBX
SSwvOj9rMWz2+DxCtcY9vguA5oaos5WfJZ2lfCrtoaG7ip2OQcxqsNdjsde+SO0dRWkEec2CkrEr
THImdR3xWdeZqBf9AheTqo7yAOYemMp8YQi7KJUYZZGxGcjdC4udjA4yxT08KMUtWlgq6T+LdKVK
ulLHWCMyduj9EEps2TTVE+tfC3cQvaQ4wipZDVnnUdUoHsIMQNURGllRqYGog+SxjqKfUe8pgi4x
cOQdxJlkM6XbBQHpchUAPHXyyqgETmfYPttC+1CAIuirGVSA2DOEk6Xydd4LQcgZGZlsiL1M8sQn
+tWanGo9BRrT4feCVJZfRD259dN2r1shqvRLickUoLmknidej2Fjr80NlgY3r2xtpeNDMjcEnED4
FcBoqkivHyJtdB3+hGoYQuEo44OS+vxcFvcWImuha76Y/xvkzhUnYGgNAtwwo6Ah/8QvY0qBEO8H
aY3piOke0qQ8evRGbHiCdErgNDXsEzQ6Acrl0ygLV9/pItJSdngjCqnhZ67VYjVp2JIwMwlvM6vk
HGQeUYxA/TXlBZbp+izeH92C+rd9/112jQc6CSQeqYZbxsxn92NxfHu5U/Q9Z/vX8r0oQAG01X4l
+NIIn4Mhf01l+U3sth+aZ0xjyF3gIM6xDnT9dBImVMMcAqk9Z6wVxYOBg1N8d0HQFFUIf8UegPbR
wvykRHkuhOJahrXEG3Tk/z/OHENeHJ33ZqGzrlNPxrFmv0HGE0hrz8J1BRvGw/jMJCFahfE60LHS
rYG8XZIFNMoQjNTdZbfZi319/zZMB0Oup9e698BSIcipm+qI94LCl/o/fhuU+ZntoZblcwbCfm3r
QFsH32T5ozR4imqfn605gd+foOItV37nMwRZYpm3nspRqIcBq7D70H3sv5HR9OxCNchF8qoZ83dw
yDuC3Hp0KH4O4ha1MX/iZ/4s0+ouo8a9iTechzPZY65KCUgR9kQ0ZouOwe/PHNAxqHrd19qRFBzx
1Hc86i+pOowbRK3k8E/XsUIUgjPhJybW3aipsz8K/kzriRq7h1SVjpkb9ACNhwF2jP6a3jJftdp5
D9WQ2aDX7akvT7lCJArXl9qkzmB/WUpz6ZT9mvmcvhGEXfOXBd7mIN2rOJho/jVS7b4HBPrk4i60
+kMoptdecyucac/w80+tXpwKFDmEOIl1WVtecq61Oh6FhB31Cjm6Nb5LnVSPdqkxtChHviIXDYtC
uhGYo5IyOaLwTVlA92vfkeBjJSfImUeGB+pvEy9eYJ53q/S5wiKfBEpCfKewWPgJfHv6yBjnyJDG
a09Apl/x7xbJc4xE2hWVLMzVImp/bjgxqMY2ZIU84GibK9nKbvXzgsQ8HIO4gIyjjLB1pADJjSxJ
MzlKR7VBzaBc4sQmHQuBmuS7s0wcELzPFbzmg1XHJ2OWToaJp42oBdxbwgF23aFnkTJrICth+wLi
MG3zO2LuqIp8kijOkVUqz1jr/qw0VCtCvg8x/1NNDfIIVqBRv4zUno7XRZQv7xuoIN3HmKy/8Iel
VuWO+xIMcJFMsu+eYZp2hWWaouEDRVaHsWY1ba13rYjUjKpHvK9F+b1zNTaV6Qx+FXJZoBjtWeAe
rRAvrzL8YX0agMTwxwZnu3HMp3efzR14D5FC1jDDz/zadkJYmaA1muFUrVhcM6qFSnYFTofDex0s
CpTgona2RDGxOJ+YTh6Pjg4THBjsPdyGJ5wbRZdZ2Coogc6vaWVEozGGqsoVPbwN63c6EIVtcEp1
JmFrXGzwFEwCGtC6Blrf3kop+SacMSK2GInSkSoB9KWbh0KmB/fF5xW4gDyt3Ia7oHZk/p6Gnf0A
flG0/WrSPYvvrvK7FLAA9ZO/lKLv7+feVD6Se27LSXLfhfTeL6q/JdmhTWiV5/NCnlEpWO3R8Cg3
wpnvddhoBJX0LEIOijrUtiJclTZqjrUwPbZ5A11/FoX5Pr2jIt3XJDYvxWJGkIxbS1LkrVZRlEZA
aMJCT7ykdkrwEodR6YKcfRS5Naax80Ch6ZA8c7hI8qmrq7OcpUGNbtwoZHFZ+Fk7oDE5nAs1Gkvp
gq37yxEMyZkXKl6sHokWywt0U8vlTuHkxJsaPtKAf4r1gH1wSLKziPHd7PgFdgDYKX1cUatCssoe
iVg89iG+JxRE5Xt84i64GzprMygvkDi2y4ix7/9YOq/etrE1iv4iAuzlVRQlkhJVbcXOCxE7MXvv
/PV3cXAxEGYeEmdik+d8Ze+1p0oBp1CyWVJYVol+gXioEQDiLgRV9X1AsnVd2mTb2yJ/WMgfNrIp
UuAcdNsfaNYnQyt2ZoYkyt7ukZgUmbov/cjUPIb4B/ZgymS4a9jw9ia2SGZSRsIIM596Ih6CJVva
7ZtJ2gs1kgJuC4Xj7deurHV4kY8oJkAedIHgIKB2RJKcS3YeCz8Tk9IQEVKn0HfDYmjm0lPE48Au
SCY40qrwOyfaET2qu2sdyaIPkqtAln8INmC7P1zk0rq0ZFVJBBZIY3OdnRQ7aqXrqCHYtMBt0/Jf
UzWhpvy2SAWz4vZoGqBgWaZsGzyMKApuzZzhUtZ3x0p/KOWL2QpEGppixGiIjqKcuFVSA32xKk8a
EWRNop1jdQzC5ydpkHYbYqTU7QxDtce5a1ffSmvYS7Ov52unC+fRzrsfiQ0kO6kd07+dgFWt30xP
O+M9074EIz9+KzPBQXNmpz+9HN2RgvftbrB2kdg6PRgcpKdd/TaKPpptd0HFGcZMhy4I2mwOnVsn
se+dD4s1Xo18L88NqhwICMA60XPlQPjndtf1QBl5b0GjYlCSkRZJvkKRDGK4p/xn9dJQveSJqwQN
ZvlQPecQh1qCeFrR75T+tHx/LxXtAWLN/26pkQzxtDqs7LcxA13BiZHJSaKrhVhZAndLbmKJ1fct
IX6JnMJBnvflKOwyvQ8M8b62Z6YX+34gSR31U8MYq2lRaeDxWRK7S4Jq/ErMHLFw8+hQbenYsyc0
aS8JpXNhqIgMU2eEsLj2/M4h40b4jdWV1DoA9DlUwZlsjNA4wcwql1ubJhwsaZLc+0q+i5V6H9Pl
PjCSZ0axmtrNjA0bxpoQt9RrGj7YH6tnHI+aQ2JAQaNcGOFb3WnPaXwrl+g8VCozlblpQH9dMgKp
JaTAQkUs1kuVu30WkLVtlPfc5Hyp8XvFHLd/qxUVs43lbJVP6JOwifI3Gl99Zl4IE+h3OeluGUYV
rZ2h3bKW7S4TD9607BZAuQR8htZfgm2bdB/P0bmRYjyeDJ8JN9Yyp9suhAX7Qixf5zK+/sYEyZw7
Lguw8yYZ2aBcVIwi7rWAq1Z2sZvBVZsLWATcu4bQI/jsbpKRPCRDe6a0q8y7AlQtu0SknbDSX5Eu
/0INppXNjRHDLe6Smymp13gv5iSG1WzPQXJVyGEMI32OWn9X+0+ddbyhFh7W+bZjo2n4mUiZqvE9
FaG83bk4s9TDPo90413i4FjidzMyvdgAPJtlHFFPRq87aLLnTIhfI2lwVSV7ZMz3tXYaIIRUqHXB
9KVAXxVCVWBNYC20wPVvg/mp1f4bzPeVR8rsvkhSdgo5Ht3iaClIGat9bLD5P6wnwO7uNjCpJqJK
1NoV23JXZOzj6tbbhaTAW8Ey+xOpWkhNUlKT0umvTgxxii9DZR7FwIvLg5+fpTpQ/Zy6fq6reShI
5k2fEjO9Ie18Y258Nlagt+NNSOFJK7gHpy7De6guQF3ngxn11yE0g7ja76B+Oi2W1+/jDNJQBY44
EKfGjhL6ViLCjPE7/npCh5R7803WYCL5DCx5N9/kxGfzTYoQrjbTpNVPdme98hWmqhXuJ3U/yNXB
EnD4fk2o41chyOurVBJyU//Tlbc0G8+jEnPa2d0MxJkQc8iqiryrJ5ZKEkzQEToIkaHgoCFiQBYL
0zoQzYLpdnbSeGI7JqfkE6w5fDFmIrQQ3Ext1pwGJHF/wQmvhba3CDaC+F6rJVl+Lbs86dEkyXMK
XwwR3/uExy92NeutiPujiWZnXc4G0qwm3aRdSBUnuOKGMw43bEBeiKp0GoDAV+pZslJAc59YKedc
PaeWdgorhiP1M1Jl1t10gcZBxqHG0RF1jQdrA+GabFLV+zmj/Dxlie5nkRObF+lizhup13Ssgl0R
avEOmExYXOI+c9oGwnnhhMJv1vXVhEe1pzemKJ03HytLGu4HQy8Om86SLEYU2TYlW0byZGIv3aeV
XFUTcM0oeYLUeWpouiLGieZ9JhcMLbWUoQaOzjIzQGRpe0v+p+X2EEPQ6L7U4aVjJtW5VFssJgoG
TgyHIue4OjtTQ0lYgFzsG0+5IvHLEVsujHPUj7ajmJ5TX9QQTYHZxGwjEqsxPRPuB5XLVqKuW7fh
EPadsvLzpvVX2L4aOfesp9ph8ONx8At8bXFxUHEeAi83GsGF2uKyajrLI2EpAuqCrsdLLhzFnsCl
6qlQt+hM+4zScmJbxqBulYqfpSYVCdMK3e4U9aShWCnGg4h1Pe7pXLCuw2oOohG1cfhVlouji+tu
4/rH91Hurk2HTa4zmDJXwbVVTEKMRCgR4ZWt0XVstZc5Z68EiL0Av9AuAQVpZG5F2eItcehuQLNB
9dORnTKy/i/8U/6gSWxz5j0w3P0qS3YMdm+ADdjzZMe43hgC9topr/ExDaQMw0TpBsTViCn7UfNq
jxPuGgkwzQo7A4E5iMWGWnlhNXkrb6amPolJmgFF6hAJUlohHcCTqR7ViqUgQM5uHtgJw9hcz/nC
dnls3sNQei0rc2F4+iW89vlNTXRPmQ0vi2GdGhgEjHNSPYRI96dG8iX+VTCJHLmeXIQfqQA7iDxr
NVoO8XCLDNOTGMSjZKZQwMuwuYVHYM+yROOqPL6zI5Rj9hw4wKbZzTZwoDwfO8Y4sd3j0su/e+4N
JtS42HjHN5T2CukuJAmol/cqo9vC6XshEPv52lfhTf5vO+HIcvPMcu45vaDYN9+kvHY6ANxNOJya
SvW2ZEoxWznCziVmnNEkB6YGBv6+10H8i5WzQoY1h+UgiZiO2VRE016V+kdC70h7rI/ye5NFvwa6
YvTp65TDY/BFUzkqbMcjWmAJmbpC6FdZMX4hRGlM4TDBIc8ANktQS7nkD81ICTd+dYScNDDoeYu7
xrotOPkbka599YSuZCEUjogQe1YhaneelDaYmurS9eElh0ONx057CnnqZiZ7lqJ1t6l8rvSc6K0d
wStRjN4Ftiv1RjDQpTA3KTYbkuX3p/iQWxPqEZswV7OrflmA7Kz+LmvhG+KTp7bsy9TEc9AFBvXX
CoGTqJmddMmAMSlIBiMmg+BSHSQEVOHhOR0KXzfY3syOJoPopZIlt/UqqdG9hdtO4TgBnCss/SZk
fpWUAalBCixOEak01EYEN6Nfir2vCtGuitmcPjiXWf+0TJwWFjuDxNRAOqDPIeSzYVxkQvJPrGct
zsdmTvbLn00EC/NpUdcg0fLL0DVnfLsJ0FcrvHYJX3aCX6yVQOQih7SkVhmwh4mHnqX6wFJdlRj6
569xXlmlgP+fuIhpJmmhWloopV//y3HWqdlTvsXZvYsTGB6vfKQBl+wqm25CaCekmKjx/Bi66DFY
7T225ltLmmI0PqLaOmYmVRKTkeQRr4f+TM44SNR5b1BVLLAaBqCIy/guEtKFhsopsmovsRuq8fPM
Zngy9poX5dFJbhvf7FAzi6pLIl4hsKd2sQ1k6y5CHLHtywvMNVL5noe9J/AwM3eDxP7MJt4sZTgO
FeYqg0LiPBDQgPOMYTJ2RxJXA7RIjNrPHVNNZBeliMEzn06lxutZ021RlsDHZTbnNUvvNrwjfRDX
wqsXjV9zLr+hfltY78fV3RLK+7LLCTmXTzI+EHBhuDUZekenUnnOJrqY09+BkbEs4R+WFQI7Ezdn
0qxeIryn0ViyyzEcgxonx9uo1KINTRgo6Zb6Ph5fWK/YhuYbF5QQgbFg3ZEhXc74lRaJ6eCg8p/Y
A/aDl28iQFwUCISDpF8RVRElsOrllECK0uUM7bgpOGxNtqa5v0KC20JSOtJlEk8LKxvs8ydIZHsY
/jKH32E3ZwMtngZ7BjYPpa+7TZjGGG1XKBEMItz3tOnnvfJWdKjOfebRPU6ncWsf2kO1iHt18Yzx
uekV6H8PcWuhSsR1/mM8EyKp9eFPOJqnyqjPQRUDAmrDc8+eDsti8o5R3BzfA3XBkF3ajWp5IZ8C
XizaI2+dGZNif4aIMoUWUXiEznrrQAbEunqZiTg37Zggydy2EYYOAYj6V6qpdvpdI2Zpw/6yGuG1
bYd7LyoP3CzCWOwr7VnBXRTm11gZMBh4858wsOv6GPUjQ2qqG9WNLmbKHYxtHcWPl1rvSduhURuD
Xp7BSsT4UdlPJTvSw3YLDmVRX4C1gCeFe08mB/MRmMdV3pB9Kp4S5mvFiMAjJWkoYtQzEUiePXJI
qiERN8J3L9dsnpFbFCw4OkJX6uNE/LVMFI9B3gG7ZAkhkwxQhudRVxD/6PFuHNi5skdZURA2SlCQ
gqN23xswnU3j5uRqfZUwR87juq8OqJowkcvwYDwVSKuG+qH8h6fyFJnCCaDGThVFj6QPXz1OieoO
ZCSPWH8ECtcWTJ9IxOci63wsj/813ypR9prE+QHknoZf+KdHlOm9eDEVzSk4W+sC4v1ALoq5l6f6
MCJ/63TAMmQQMGUDVxU5XOn7FA2pNtr9DVaBP4w1Sz2VlNjsOhyv8EHPMqAtwk93KGguS0O0NApe
OU0BERf3uZHvkZw9huqRa1c47SfMirdGUa9tuFxVZCK9/iYAsq+es7A8JCW/a5d/ESh2NhnHAhS7
KAELOXYMWOTEcKrt1eSRR8qX2RoZ9AZXgWHLnrJUNj8JJ0IDyRCn1lwKX20q3UqPvUh9TG18Hj6Q
yy0SFlM50PABVMs5p7t36Gk3hradwA2qORQVfsKxn4WsvAfVU2s80QShEIhIgjjKnN7dxCQ5fv3O
+rGm1cloBOdCsDvOjG9qfuymlvoS89Ez9Qi8mASMwull4E4d0eytcZilX1VzQhe/MsIc5N/qSgY1
xhARY0huBu3wC+we/jwS37U/6wKfZ2m9KPlBjklDWgAFYr5RW/6g8kruRbQWEVoLrYs9KSGApcjA
aWQe64AR+VM9hpjwXquOd0s4JLRmWT54i5h4BEuEBg1iouMfFp2WLG9R2Zk6LQ55Aw05zicWEnv2
VWBAv3MikWTduIxAyZfkXh9MRJyZjv3mlZIpGBHVJmr6XqhydCXo3hTLYU2KOJ6FCCA6p2ZiGIrN
sd4uO4GMhfJrxULVdseVz5Zb2hXT0fzvkyHWfLOYWllb71s8oVQJDMemeV9U/YmwBnjHhQ+JovHz
BTWfZPiUxf7SRqdaDX0WhP4Pg3cWZ8zViWb3Eyk6l8Z86vinKXRsfAnmQuO5fpqOSP8EnQd7DolM
som523SHRqfqz50JfH+Mj5gs8UOOlzLNqp0ZEicw87AVoPtsfhs9wo+1QojpnAy/qhmsMtup+Doa
rb9YcJTYq/0yOa8HmxcNWZ6doSOIQb3v84/KMZUJiy+3qW6Rtlod0eKTo1rrq4tT0lmGxdXidw0T
Izsjc1IuojlfC+IbBUE/LKZ546DGhFgUH7UQfYrkcBWQUXJ27blrkPtQkt+xOFZkEV3kWLA61kw8
0vlmj7Ai9TFmKbETPgzwGy1wmRHEcgvarjBVAIe/zGQEzs66XzH3ynnYpCbORnka2q1iXR0poahb
ANOLf81Y4VqMj9YXZnvEa+lxyTA4hdMR6dIxWQhcRcSxZN+STFjWnOzSJ9ii/GjCHx74xFUNVoKj
mY854PVkTzEA75UUIlFqjWl/fFBQbBQGpzPiREBehzSyDroYbWwz1iF+doc54TZxcrKASuoafkwR
U61DNcmOQbKGncY1VQHu0jLjGKMQSh4auCWZsqPi/TZG/ZrV+iUypCCe8CzHt2h+CCgqCfOTWM/I
7yY99cqCZq0+isRNwwSPpKfUVzElgYQZwmHaQs1EF7ad2wIrTswS9xCkiRHsEaQnAsKEgYa73ANd
P4w6yrbPomDn2e7G5rN9q4Xf00ZLyg7EcIvSGCxcOZUIZHaJJltO4Nfjx9Sxd7A/90WF7Bc6WCAg
vklukwjtIw96kPQj8buQYCLLzjHOMJ4vxY0Hww6iUB9p2L7BX2agaLlTWXgoSwevZva0MobpH+2g
PtZRfUj9ilFv2Uksoo0ldUJOrIjQIrSfAo/iHHmT/KZP9EPk4FHtAb+Tqnsb7VOcxwaR5AOSjZyB
N27ntOagyUF8MvpjWqu2CDu4m+R/1TrbBBmAU8LIwFYgejQsq0fAvmU6P/L3xlTdLL2uZefIbJwL
+X3KiYegNBe4JdByHiPcaX/jY8W4J84NCIvHIiSQCswahcOFAIq/kiTt9tp+0Ghteak1g9gvWwSA
nZ9OJ8JcrM1Qn5Mut5OuzQS/jLe7lbngVbY7TtI2GIVPAjnJIcDBLAcs/3xJCSbYsDnq5W3u4vM4
mbTPcF7NYBHBFS3XLVFVGjD0aaK3b+G3qDRhiJsFEgxJqqPoxmiYImwdCA7WhGMw93Sz6L5VuLBZ
8wJIs1uFyI0ZWHDh0clklnkDdXbHJX7vk/Ye8De/J6nFfZrSwQItfZFjBt8vUKpdoEGFF83lRJLO
aZAFxGyTL4M8z/XaKcePVTTdCNIEs+pxw/FqXiYYvpVrrrn6QgQlHVqk1o9XxU3169XbNMECo0cm
ToeU9qUyiSV6ykwdFSZzzEFRb/9roghpdeh16MNMpoydoHkquSCSOHoyL5gpmG7JBv+CFPahEigv
ZY1d97eY8UvVoiPl24ttljgESClRwDFkMBt1CYFkKU2aFT/eCFoTt5ThLBF31X5hCT+EDk6RZSHW
aCER0ePoZtr7yH+trUrxyDaTVMqVkxGfSUbY/MxXslFAONW3eRaRyCHI79OPHYQjMI6FyuNtda5Z
YM6DGzkLZ/kawjWvh9KvGJIu8Yz6HlLa+M9c2kvWLoFmEkW0JbXL88kU5B3fFb0zCVnZ1dIfAZaZ
6NYLUTzmDH+KaNuUHSqx2dodytV+Ap0SQx8TylfU/KagxAmo+rL5L7Nn6NcmlTgnXvdJe2VSiq2D
DPfL57ypT+Qs7fEyjRJTU0m8Lnl2GRGPvq/S+4ItxxgOYsy+dv3qmspLAstRy8Fh58//SzWKR8wt
BMFbBdvaqiLaainitxxOZ7Kqz7hjPAlRNi879BvLI+mle9yst1Bprsg3qtrOSdaW4/qWGNldoXBX
cEkL0PiM9Kz0Kgq88DEq5oOp9sxwzQlMzfKkFslKRBvZcGoeKIMXcrBkrT/WMR5FtiMNIJNi+Lco
iV38Es7CuZeIWPuy3galvlsryZVDaitedQpjnl7J9Kb7UxrVU0G8BiOi/ZSzMeCO09GxBINrpOp9
1ZVbOOjXJppJ6XyO2E2ArSsAPV4hRKVOaGi0YA2tKEjj47Sr5YRQLcPN4Yep9yIGcYHERPr8KzM4
0pe9tYGYjpY6BLyw5DUy8aRNHVnco9tEN3g2HTVfj+20Q8V/0ENIz/onDI+NyCYkJrGQoRdXu1M1
ctKYF0NAmi2SiEi4iZIxcGFqChSG3urWWNldhpU/7qU48cRM3okEeHTkm2mVwKUeWBadPJyquF6Y
myhXIcyu5PddFmkNCvoOoQGKT458u/rD40vVQuwWy0l9J7Yc850AIbLH+1Ytn5WqnprfjB4S5PoR
LpNSYdgaB9Kuw5qTLiSspBnpYdktzqHAfCFf9JQVUd8TLTkSzbnr0Pt+Dmprt5XJUjqHXeZkhnRb
ZfGamJ8yxe5naDdyi/8T6RIkp4L3VqWE16LvBhDAyFvWsoJRAA8k51EM0fQTVBk/pkp9ShPRWiXf
MtmOJcke8vQ8hwOp7yalFNSXSVt8eS78NtbYfOB32/WgzVp8uxZVZzCQxdr9FBKqU+gCTILjGN95
zFswNP+BOzTAYngVlMEW8FJalnxf1fnZ/DBoVMS3RK9e1e6VC9itFqfWGWbtwyDEfCxODKRTLBgp
5zamKZODXeRQLznUIw51slnNdGa8qif1HdbDra/GW68bV0IagZ6e2Y9fUuqCbGwQ7scew5jZEoOS
VZ0unT7Sc9Gbp6RVzugJgkmMLx8LDnr2R4S9SWTlwiKYmWKTOxHe2+/Q6q+KnNznb3hJ1/V7/O5H
87zIMD+wN0ntcDGs6ArGXQyGn5xjCog/4baIbmCE3rKoOLb6cPyQvs2NStTGt/mQ/dli3oZ6D82G
Y4qdrdJqu5Kl7WDIgUXaCWLLEWk/U0lFJcm0M13VL3ZWhKpyKtk2Zu6koZowdXdPfoCA8SkzbbVO
XMSQruj3H/3IThcfpMlKPAAH1bN5zRNK0RzwbGEecIrwKzvHIj5l4S7uCVZBueWCj9e+QQSiPeXa
SGU/6UwswiYRQhZAMPO/REag25in6pa121/xp4yNmzyb7BiFfbblqs/hHh3AtUnTq8h7s3XiqAGn
zagMvk6KB4K3oE+NtPatGYQpERkq85B9H4nXrhmuZpRexwip6B92+jVTVAprYiHD6AklaUimD1YG
UHorFk1/Rl7SXP/LeuRSNlh4c3c0CXVMIVxmvy3COU05fDRz+7Si5ckiSlmwI1S4+8ruLWriNyqx
4Qe+B21+XiA3LwRPGuzGQgXtpaS+drRkx+yiy+Yv+ocspHtbBQhApp/LIrtJnYXLllCT+HFf42rF
4oCYkeTr6ii/Jpnwa5xN8VnTlFMojSeNCwAvvGNIvIlAi2WlPvNDOZiKuTNSLvEnaeIxCtVmRthG
ZFgFyG9hfPAqOCWv5TlIWlSgJOCkUeLNxHrR3ZI4ciggsadv2nezYBD/gQIudctH9KA6D/vsXVtw
5mEJVn5quBfzU/bF5fdg7Pv8EHyEyIxz7pbJSVnWzcBbWtPV+PLmkHqI/DzFyoDTZ14+xmyYzuoP
x8oj/osXmRTMCsTRkCTBalBb4V3W/KwysGNiwcW3mpo575OxlzFQM9Hb9cZLbMc9cKGLSIDbXIEz
HQcefZAwVRNka3KFeXiUChBbJlHp/ZlS8RUnuV+yozBXkM9IQez8vH4j9beC4MNi6pbwklXWxVD+
AqLcpUCz2XnlZ13qfHVOTmBq2Bq8Fy8OmIIVVl6dC+pHviEaEWXy/FuRoJTao/B7jNRdlP5Ss26X
KUTUoKigRe2ZM3ZBSrPYg345SXJ612mh0vHCNvz8UjgIPCX/IybwDTQmxf/xO5eUMgATE71u26ns
RU6WPtzS1CCN9Cw37H84QazOwhGfcUkLxFiWwJf6o8ZLL8JqiSxGqL5wleB7lSDfDHg1BtZ/LP5H
UIzgoghBXq5a9W6STh9K9zBNbnTyF6WWzyJ6ZJAjVZQR9YnYf8FBr2JJwwD1+kjr9FGt5nOF2qtm
57Zezh9LlQdLXB6GeUVGrwY8A0GYh0FL6DMxz+ik9pv1W0MBX3yIyeRb34mB6/QlZv2dzviul/PN
4gwmhujCsOA18dbDtQqVU9beRGJt12kIUkPcxEQBI2mvCZ8ZRXlT7KVpQ7gNfgiUu+FgkklFkrhA
SREl72KFUJcXyk2d31FOoxdASuyt+jvC5cNAjqNsNUerR+CmEK+3lm4yL27NHdWkhH+hyi09k0YM
JbA31jJD9J2l4fcrGRamtZuN8Q2fJO6uqCu8ta2wXOTn0P47qCbtNg+Sd1Jm0V0/X3HM0YYde/wc
mE7/mjBdhuIpavrNCixIEFhZmL5ogFoic2fdnsTjXqRxc9pvq0mDdm0uHwSdDJZ4IHAIO/YVsTfC
6vSWe6daah0dAjkt4OAsd0ZmzgAErcOUJIEcYpK1OXJXHVse6Fd0PcpaOxL3dFtlJ0NCQE8IQRDe
J7G76CQ1ybF4Ua16NzPuWdL6MibRRYZVmKnRXo15W3GYkPI1Mqd8YNPD7T9lLUwRjmXcUIQ0yTEi
cdoFRp4in0IrfI6BHcImtsCpXzem1/SVndEg0QPP9XUdrMsE1cEU18BUlbNgfmtNvke/hLJQwbtQ
EXQBxk7aK9FehCAHLO6wKNqBhOYJSVABSLSEyy030Khq+NAIToErYVtEVr5JPf2mCSHtNUEqzoEs
yCjWFR5ZBsACFGpvcbZUZXDA4fBARnhapvK5kqq8xY/T05ej1yBQncgbx8XUoWQZgAIZQIGUTnYb
oT9sJ2cLsRRy+6wr+IqmPVbKePqlXGcLDeWORyrxxmy0G6c9RCumkVpx9AVZMOTdjz350j43qz+X
16qqAfog1oWsM68p9qnFnbirrefGNxPH5FAjfNRlNJAQbyXzoHMWLgheFue0HyTE9COu9kZzMT7q
FLSGAoQKOFALMdkMGkdD4wLmmHujTDobkvBO0Yf7QiCw6cocRro28zSy4qEY45RX1L8I8JyO12sI
Rx+LMZOshkkWjhYXZ89xi4aaIjwy9YSbGcXkeRnBhFqCvTBrnRSaHg5drpD5WZXdaRC6+1gb93oQ
7iIT8hS9Gy0qO1K4OIcVUeuKMXamx1hwBtaZ4cjlyKbuKegAbhUkFCSg/q2760qEJgb1KI99KZOd
yUAcQPyVJGVInchOI7zT2grIsLyU2i1hlm2FW2SA+p/W86piJl7C8Kz1AQiSnoXXDlgzEW7NBEKQ
WZom7DHz7gcQoBn6cB03ZNIkTsJwRRLs3oD1sEMnttAeLzQk8exOAiQQCCYtI8li/m2OmBQpUFP5
NeKFJ9Pt0gvso8NANdi4kjUXN8K91olUAeutpflTqwmkH4g8F5pjcBq2rBxLQiyZnfGRgF/IaeOT
w/qB/9pnzge5z23jP1LMJH6GCCn/q2kAw98V5WhK+q86A7O1nsNsnpbxD8d9WbXvJEi0TCVLg/Ak
8LolZXYn8RzWsztic52cuOW9rnpXKVgn7xRiyeolRMBEnNDGfCMKCUYbzPEdHaydoLubuXt4POya
gQuaar+DzxgDlJatxR9Ni3iB0U8uAwRXwecJ2CHQatIYulLlDjMoo6GEGLgcDUi8qrWgR8PeUfzd
GLfiBHC3Lx+SGj4xpLwLqvUyzPfFUrcwqY9F1j7qRvmYjA+DUkydyNVhyA7OytrRFJCMyr/MoWP4
EgUyiWXEQiyIRZrLQZ6AYToCzn2D/V7xKBVedTK+cm1wRZZNZHOFbObGA7mhmAfydMuiupiNdV3s
zjFzXJjc5it/YwwdgTWkly5cL+DGqTDw0ZS0X2iWas5PgGUSsMZ2fqJsjclYWpQF0a1+UlfzpI3S
LkgliotwfGVEpw6Famek1cxILbri2ZjLXi9Q8vJ+jQyJ46k7aizLVKQDRk8iDHgVBbxKMX2ZyP1H
RIsZEcoZU/9Wwb8w7sNGJeQpcxQG/2bH6sCMd1XplyGUauIm8qij86IzqgzGkjdRxxODRcSINhu8
V7a1m4qtj8Bkc1BobxZJL504oF2Wd9AVyIkwx68ZLU0I9JsMNWZf5RXeQIJ1oPhSp+QxfBlpd9Ot
+p6F843wNpGcSdTqf6f1S5JAzkhOuOzxbWEYHSKSFdCaihZtQHvUBugdZsPv0Jw4ItNOL9l49yTQ
yrZBQJzxRFG1szbU+dIiiUKrw403Y0/mTxvh7q2MNRG6gbxgltvAR44y1c6bYJJiOqPy3i0PMVPP
a/FHZjSJJraYkEvGHfY+hjzvotp6AOiCDGq94JYRQXxmR9YYX09xmx4dKj9pu8ijK3Gt1yKNrnjs
drKSQ6edif5KLgUmKhUDzISsQn5GHEHqSnZ5Xe6E6TgT65fM6F/Rn5g/5eCJwgfIKNIxKAq6UybZ
61rv0JL0kAyzDbylRJe2aQO5nc+qKNN+G370lQyGKxyW7qdyxA2cjw2hbD4WCE9A53EBHKCjw5V3
TdWwYQAkm/Xm0G6c1BqG5tq6CaLwiXpVATtUEOKQYB6opkNEPW8VJBMT7pvFyzURXcHKzlW6XLfO
RM/oxaUmPK5QAGiFd13bAhqU3CHUXaSnnkz9b5mZJyL5jc8ToZhMRax59pUJjil3LIpOX/gQi9UX
mYFSpkoT3RPSb0RMhK0L4Nst+VB1q1vrt9x0cK3tXTuvq5uIHjSFooNnsS1GZtGYC2UGPzgx8IkQ
eMluP0d2naLbATYmfcnQ3TM+wr5XYjepJZv3/5Gt+JjlnZTu+a9WSryFRzOddmOL2takUoIF3XXP
BXbGgEbWEk1G2GtQfvPSDhEX5VT7uDszY6cIE+o1R6wTFgQVcSD/YDwwbxcwq6Kwii9DEcMnGsdf
kolage3VRyu+lLm3444A70sLHbeX+CWgTvt2g3rJhxExdYOYGr3/cWI+khX7nAEmfAuH6jHBDdSG
JIXd4UlNkGoXrj+d60/h+uvr+QitISJsSNuptPtADl1tIYEOizOqVzKgiS9eTu0+laTLbJhOpTMT
hOpbWNWd9cGuVn6kLLV1ic3mdnr/v5UvPXrDqP+pEIelThF3mDsMRzST85SulBa0aC3hB/KAomSh
BcyMi8Z9ONDPWpGC6U59LPbEVdYmEWX8WwFAnq8fUDoGIZ+Is9qQ0wCArzESFKzZWpQzZTNclAKu
XoF11eR9z+Iq2YcSZrdwn+N1aXLZxXWPSY8AjJk7CphBOLslz8ZwYiPw1orDs2p+ETdOr06zKMzH
JdnQ/XR/5L/UMXlaZLzLLARl5PL4C8P1s65xVrL4bxzAaeDmoRBD/+pY+M9pxWJC22FRdBNKDRRl
e5F2segEX4nm05ClZ5SH54bLkXx0DvQTGbYQTe0yFt1tMxQZtS/zGZvc71A0hmQpJIQBdVRzi7Il
vbQV4JvmEH82l2opn2C97l/BnKnXOUwvxLx0/StTcaxhQQ15b1NsfcQC6lKQMnRP+0+RqR0/TSdm
swKa86Bq28Ogw5SMWaNIA+oPakuB7Fu0gDiKypH/4vVdeH3V1Ov17n80ndmSm1q2Rb+ICNj0rxIS
Qgi12fqFSNvH9H3P199BRdyoUr1U2uckkvZezZxjEiQaecOYegnTTU2JPImitmv+ygkd+qycZmU4
FRv0aiWXAL1kwptEDgCQk3kUxyO43CP7UJSAIyVFyXKAzLPjBLCzO7foaSQZf7uAlAqfiIbF4Pge
keXLCns26BKaq/C/HQeRpcgOoJaWGolyNFS7w9oSjWZmDO0LIg7wEQAlX3llxKZVAGjmiMAaHmXB
o8RXHWv81L4d3UGpIWUWLiiq45zISApLRh8gGliWpzjc4z1BcFbjDdPvru+d/j7r81ERKKF1SgFu
y34kjSg1WI42pynaJ5AWSL1arOui7Rbr3kyk97SBQkSM0bR8PC7ykDw7vC7Q9YFwOfNA/p+O/WXE
T8g+n+6VZXiKTQh3hmdS80bNpykN5w6zJ5tEyEWRvAO5xj5NhtoRNzIZE2i6Epc8Tie1/1sLy52M
xk2wUoD4V/o9RFKM6NU99mbxkpO30dYBA1gYP/kpLEjEsCyMhFl2rxMul1wcAO4hikRCqTtGCrCV
JbraQJRjYiBTuFCOYSMfZmZcBNeYIaviRdlH03TpVq80LmmJqjRNkIwflFb1O9JZJK/Uq/Nc70A4
4G3Zj/zTStZ8Jh/GlTNuNTJEZRamcQOgdkTeQacN+48wy5iBnBVCjcXwoVo26tok6DlCz2ryWzP4
2qsGDG4k7C7EG3kD8g25N9JiN6fwkDWs5jj71WZ7HjwtzQkhny15fpxBnGzH5VymQQHXnnFGiXZg
mlq+FBF2M2s7ovil846BqHpvRqJJsPdMZFR1hwiuTEE1qCQXsZaOQZ/4/7lblNKnwaYtzo1gYZyH
3/70NSDfYU6MdiwG+QcIdBd7TUIstwRAY1TPEv4WdfoUXAoKWjTRw+5kjF6hG0aviON5Ra5UP5Mr
dMy1/zBT46QXuCIYDg0xzmgMc5tCwYo/q2TbH4h9Hf9pUohwaHG2cRIRP7LPZp7RfXQTVnencZaE
tJ/gTUsK+mRAUyR7LOlnLj74Rp2Ri+y3cYjGOKRmYJ+szPFYhiNI6x3zpdMoxuIfAm9XMHiK59ec
6pd87V+VPO+FLQKa3ICjEAG16tRpyA5L/9Ik/v2V4rKNMDESnuLRLZPBt9h8rsr8vwRV+VDnk0Mk
8Dms/xldtutJGajr9REpEH1x2m08QbRcBNO3FCi7NYS3XmFxWM2HZlm+raO5hEJFOJRCOJROONT6
ZkJD/cUHwUs32XJke2gSvB67/2TjD9VYWE2s5EaQ5+xAYTuyaArDEEyxcs7TEZHWnoamGcrLlmJT
qNFlVU1/jM5miWkNeIjCprtIyL+Dw6qr15ZsOlOXNirzI2Rlgj3DxnnSYslqVU54R+NqzqMnHlFR
nuvhW0+psPrhfzG3vfhc8AYurENNviRSozshIuRcQ+ShIK5i1GFCM5qN3xHGLF3NXKXCEpxg+Nmy
zZuHLCMiXlJca5yBmMwQ3aVwf2TxWMhB0hP0ByypBsLLlXHyDILfYyRnZoaySroNZIgasAuH/KQr
utMJhqTQ3mV2pbws/tMZ4XOTrIC+2bf59Mw1HCFZCEYSsCRvkKnxDeaN7ZmOjynfC47VWiVty0bR
vTSHsN6bVCwz0LVs2yMtnmyBSZD51fKaYoUZooUPqsI8MB1lvog6fbXl5vy31w6a1CCJg7PIaKKX
cesl7/8bzNl/zZwDquAUhiQzMf7W5nlPmKtNIIrJPkPCx9dgLZg64kSwFozsQUwG0+uxDYkgOB9V
u/2EWfYl/6uq6HPNra/sqhwNnHmN6N3VpjiAZvbLWn/VknIdGQ4mJlBG083av9TvRF3c5LHYlSgI
Yro8FiBuyUIjlvdGTKK1dJ/b+hWiBRGGzOZFemmz9lpJXTCRGg2/q0q62sWAkIu0mPTN/DPGLWbx
ZZcYvg0Q3qzfivK/qvudMdsNJRkYo34cwEtnBH8NvEcz118m2iORF23/Zdu7kgyn2JeUeSdwQdf6
9FkLJ+uHtyHJP8sUtZmFbgEWXhI/5jaQRXERexF9TfMfsyaWkdSiBlG+xvZJKX6mmGkbqW0mDXV7
r+RmLw8zOgn7YTZAhv+s5wqMo055GItHf4jI7a1a2d+XH/FEsCRwuLy+R0t8WWEc9Xns4jTYPrP8
K5Iudg6j8MxfxCbvjdb8XdkfhgxJ9M+3ZOU+420/XmtnZldvfYma6kaGmFS+mnJ6doMKsnu9M6q8
cajv5ghvpbaQ4Y5Ebn0oZejUiOBWiQRLhFCN+nsCe95gj4VEhPUAnA8Iyfg4y5RDA5nhSu4WR4t2
zMYqMIMyazZmEkxIgdybtc8u3TJIJSKhMvukqT/tVHkgrb0iLj19yT12PYYFBks2T7FCcdd3p78s
ucc3rZ8vFaFBHTEIUipflX2o/asAhlahsR0QV8tYb1kB8YXkDs5ZAR5Zl6JHxz4hQ9k6XKK7BgZe
z+b7VW9ZyWQfa1x/zPkufoYWitU3RStuzECui2hAIPW7qBz3hglehyUcRCU7aA9zZ+7swGX4mom/
dojCvmEUbDCqkgPm0dfCWnZyO7sFYhZmXFL4Gefxm9VyWqTfYRJ/s8QXX2OtHKw/ypkUsR1iw32s
Gh4xb5h0iKZE6vTH2jUXmyXrmIEt3Wts+yTe5jz6Uvr6WMNJnKbhPDBtiSHrjBr0w+ygHaNvYgiw
UulEBOI7mi4J+OMW/LGsbgKqxe9akMj6e08L3B1q8lqp3A5oyFFdEO1EoJ/WIxaiTNfMY/FqAxah
x06CReGjLDj2aD6SY4+/fwrFWYNQWbfK2dJWUBL9eepJVUZhOXiPfB8DKkpGzV1oG2crcR8WNQmG
xptQ5GvcwnBpJsC0wjeTeb/ybojuJ/xvvln7ecUbLKUIWlJHdtO9AmNV5Ie4bo4gaI59zmnt1KDB
StEdc9BgOeB/SGBsUnvrPSIQK4wcHa5dgwBdkpwGy20fhic90r0VGBkiYuUt00XQKuP7V0pkbvY+
H0EXHTuOA9OizOEoGHkNYYiI75VluAd41XbmJhTDoNobgGTwGCPK4TRifp0NR53+IsWsOfX9PSO5
tiDvvnlDuA5A49KhasqI356RPrHyCH8pLJinvU4rCyRyUhkEU5hOABpYhjWI0ze1dy6dFzMOpFvp
zeEIWxBZJozi/hIyLJxlglPXYwDH9V0yx/fqZznLZxKWmGzlpxLcrsXkcF1OXa6daHMh6tqnsaRm
QFXRqN/GGhCU5NpUSzENVUOLurEO2Zsfkp8hit5zb+poSRb9pPKnk2TeRRJYNpayKyOgrUKp1Pja
XiLutenwxWwjSmMs98DrjGJvpUTEjHgJ2APOOqqKMEG5s1O/MqNmPF3tOmLQI4MB0ZVozoIbokG9
Ps7s2iDGiz0/a9F12k7QUQSOYvcL2TnhmJRiTIJ/Cp5lyCtTLMx8SFurrUf0NrtWa6FFwvA41IjT
YGaFwWimhGIRrKOXfpaWzCffCxDJCj4gorfID9UrOCXxNUBmMm3W2pnCn/KXVGYQt8WnxRolHOTX
pPySXenIesnKx4OFWKpXaUAYjhFGkv3j2glSqbg2VYOIhCoG/HW57vnnM21mAQqjAy9F7I9kVG+m
JjMknq74AeZ4GVR28d7ocLXhIpz5VMAOOasWg3A+cxGfuZoGTGvpZUMco9KKPPOrCeEkIWkvkbRP
kXXAQ0HCSXOYQZu1xAtYMSQ7fgLNcUt6UI/MsUcKO/rtDaBxswKKCu/JEF6Jwcjy5KX+Vvy8im7q
7yztXdWaXMhqrqhVt4n+qckCm1lxJ4XsBJiILdO9EIcyujc5LRBTVU+yOB5G8SRkvbFi0DMYY31u
gBijGh0eU4niNJlceTZfdxWEQnQg3F2sNb+j5a746RUGWkg5LgkTRSgEAXdR3IMeQc0VsmOenMxu
36aj+ugqlbd32Gk27o4wcS3PixTuv2U6a0ZyNjFdp8PooMDj/oWuejBYfZeEWkUEaA4EaCpsICa0
6AWdqbUN2nggzO4ah9O+V9mdscplRygr0U6+jQSIThyYiXgu9i5dG/4q9p6LdmsWsKP1whChvCyg
bywwb7Zn5KUvFEDLzOkR5K9FeGlW5IpuaTokg+z5DdBGAk+8GIDiay4AzejOJUz5b0S1B6lqz0xv
cDiK81Lp51rlPjAQXmw3GFx3vi2k09SkAeP3DgqCy02xMZ7SS0IWHzHxYjhbxbJFb+TNuWmjM3Gk
vgzesaSryVTfSqYLGAtsCMBZcCynZ70s2E8gKm5STy1Xz37VHTnqk3YYWWmmtuGHRXqJwvrCg7vI
zYc9zm5CH1ITa8vstiaUoKM1JxFoqO/aWbTFF7b+z1RPPmPz2eLc/BX/rclcl1oU2ItfsDLI83ds
ugvcAt1kYUwaiCa5R0N8R5F9N2r9vPZferbe4768b554uZWuy5pfVbMJeEoIPIs1QYiVX/KCqa19
t/FMLdINmeKtSuddwvJsstQrqn1UtNIJE5eeYwcrVTT2EOwhGxkRy0oRTIsR5IYWhCwvCeblsKm9
ioOgN8Suy/JHrxO+usQHo1puxLte+3AOVjSl7Z0MpDMmo4SPcX7XLf0q4MoprenryYF5UAZ3QEOS
krdDILcyOid4eNznUVft++ZLqtmM9D8SnSIJG3YOId3CPImVd0ABVCzLCYDLaZViDxFtx2wfXRKB
M1HuyBWNyBRftrgwg6e/wLOhuSLMtF03S/zgthLf0ZaoJB2BbaWiN3UM8V6D4ZeU6mmgB8dyeo9W
RJnj7hTuV4mp7SGT4AUlcGfJAB/YZPb/phW14Kgc87ViVo9Wh+DbPPy1ed/Q2kJJ+WErULMP5RTw
xkTHiUMoXHWNEMvI2JhKy/CphNwi+xwdmlcSZFucECav3h5ohyAKK6g/hXWZhvCSrepFSORpUMk3
SXOZ+9AfU1S0lftL+kroYfX1M2YhFA5g5VNIxtJ4AtFyEvluHSj5LMldmE6Z6+wipNIZ2bL4s5Py
zoxrZIdOb2cM7SvJYgzy3ZswWd94NO6z5Y7WcCHnMqjZaSf1VQ7ZH/DFhzrNP0vmZTOw71RSLYgl
T0tWebJ2YGCejM/KqBlRx/cwybaAwG18+mzR9aApdEfoaxrjDjgwRyvfrKFk9/DzI53nyO2LUKzK
KMWH/C027DcCYt9jVm9cvFAAoX7Z4/tQRu+D6feozZmOA+ynKmOfTVPLAQVMoGahFtdBx0Ckrx86
vV+FmE3BKmpyAAnNuBDuR1RhdF7YRvQY7EbKucz5yORvhVjizHpZRPvhawRPjZxTdOFBcMUpk0Ei
qWPZB8kmxhPAy7ZJHCRSfBZubqxvYbOr0i0JkCuowJVIY603gHmhmJjRc9XAT9dvk/INycslBZJu
tT4Pth3kF0dbJVfEPU+xZUx578PYc76YFT6KPn5G6fKMUejzuXiqxXTD1SkKp4zfqzbfbbBd6C7Z
ap+Gwk1rpOX8PUb9Z8zVfds2HvHtDquzHeEEXQLdBJ1grof3sZYexUeHtKzBQVZP9i6mmV+ZIxsa
bVdTnbXcds38qNAhRbjC2YWFpXS2ZbbFbsI9lFW4b3XDr00+KiMXBKkriHiuqt5ce7jQRv03uuqq
gUquc0lecikOMSdjAYQOnb5t/aSmJr6ax36Idq/W1bMVT5x0qBvV6rDMP4C+Wz6OthK9lgbBsyp7
w0FDfDylyqNac2afhEf+WIq7Flgm6/KetuXdVE2s8wynYiplSH7DW7FJc3DcVwSXN48IBkqZjFeZ
fSqmUGZaGfJT05LR8Se30hrupo2t/GdlnVDbMyjnOLGgpFbfKrqPbHxHikqsUk6OYB8th6XneiY2
oAn3FRl38Ce9NoIYNqCSwFxYsvtUjzSJQuCMrlKPdC7PwtKnDjKhgYnPiWFCLkLz1bdOwtJWhQOy
hJLfsNOasIVYKAJnllogYPoOUKZ0TjWwDhgulYUJaZZ7LUXOLO55Sj49KBEqIV3ajdAhlV8kclCG
K44MDb17trHmr7i+CfhQ1cnXixTSCtpmG61CodySErfI+neGDL807NzvaS8eutQ8Y0l6Lkvz6uhQ
2tVRkvyw0Lv25vARRtRTZY3z/FJP/8VGQJYJfrPZ41ywaJDIGapYltQs0cquOsH8HVDWJ5ayizqd
70l4TFJkBIZ8GHBGRxF3wj1Eqa9DRhwMFsB6fSqH6sQNTRTYlshpIytMgRZ/V2vlm2qI8uXcqBnf
+PgKJPwa41lYrWQ/hgK3YnZPzmn/inEllTHYsbx7FK322GBU4MJaU5ASt9ysMArMyrGy8Jomxy69
z8gZYKOEAGr0u0ewAzAOCwthUb9nRnxb1foKDK0tViccMe+yiDBZjk8sx3PQf10ZHeahPTCTnouG
JVJ6TFSS2deOCauKYTRyqwwRZrngEFRd1iKdDSILFyGFJqyzqyLJV5S2nJ2wC/HcTzyJOucR8iRY
0MRJeejwOlsxJw/LxnQ/76T5UpCbHvN8YsyVeRE+CuzcFFvhJXzrqgo+w3qifnE7lf2GH/Kv8Uc/
MJXo3/9g31p6f35wm+w5ZnZFDLvQOJUT6suduAmYfXJP4wC5DiknPZUUgIkdZhRJ9GeKbVyYGgUs
/4Mk3LEd0SqgIFA5U+rQoIWcvzQx9VIcNJoU6A8pp8a0BBRVcauJac/S6mCiTbKY25XrLonmm9Ez
WsSIiTazMMqHxfIixAmHAK6u5x1pdQj/JW5z8hgwjUjE0k9/yNUq29m3m9gfoEuUi6Dw0xP2/6bg
tQaVnZF+nN3iP/UxxNfF8ONYr5B+zc8q5/2oFnYvSMyx5CtY8nuJ21x/2VnL0De5dxvtV7ztonP0
K4sqvjZHKDGYNbJLmT/sunpFvf6synmvxOuzDnmcnW+RX49ZQ7u3n9FEGa9HwdPwyhroWsft1Z7l
wzgSP14kDEx0nOv9eVWdRc+5D7xUgcVcLbSoFcE5ZNDtrPy+EukwNujCQlagEAcTcAIh8Eb8kQRq
nbNBOSfYNEOWGsfeRgCbioC5W5CTMCDsKGjUV8TnJlxJiAsbIjA3+PMe4kFXwXlPHXMyvZBxdhTh
945UxlCLhyfAm1hhZ4VxkmNSv/FIoF2u9NlX63i/EgOBsooLdNu1RMOe2RqU89VZQ9jTnYUm1C/m
4WmjDjEXnPB5hJkx9WvcTBYehH4Oym1ahKC1S/MteuQqaBwXVKQ0b1SCxn1B19UX6qNF12UhU4vv
QjAy794qyXqBrFjy+irZ5XMp4wc5gbeBzmqpLopjiUAcRi+MH1SxKUE5iYWdZmDvUOfO/IpJUvMg
0E3lTr/8npv8wtxnrJa9XsPUw/gIA2DF4JNmEuZE04t0pMiQ92Ks+qSG8p4dw75yI0ILOorVMqqR
uNfc30nUeS0rBWllRMywBfF2jz87rhIwvxHIPcnLiH5BUUz7KA/vPOJ9bVgHvMTWCNkpAu6mgepi
N28wao56ggHQorYRRVZBwNyqMwZkk9xW+xk1jkocmvAbmY6WWT/z91CRzoo840dNz12seGI/W2lA
gOahifT7MP2QP0IAvXKvkx+Ye5l+xxBJKuTFoKUD2Siljio9FELjTCrCRT4IGJMoHXVnkqNjMdpg
L9xy7aE6YY+7LMTkZnxZtzFA9M+EtAqa8WKw/tcvZWKc2JpA7V6s5kRelZttjm4gBtsjzEftKB7S
qaua0yz9KhfFgX0bM8syt/L5I73oLAWN5DOahWP9mlDoFOMChTI6DC3+oSzfNEU3C2NSQW2wQBWh
iWYK3wgoT9O7RHCbvkF/evx+X9EPf8jpxoUzDnVeqV/VGxLhq7zyJUl8w5DvprSgV5yy4SZk/TbU
+b2dmCIgdUZ+yXIDbWRvIgeg+tV4zVTc7UxsIuV23eJEYgK8eINEo1wYnFBsD5XktKGD7SJyYccf
I5XP+V6l9ZaqvQECgjWMRZKU/ur5jVsmUZDPJkfCtBlFy3sz9x/cKJ96RJoJVXDblRjd9I9Ynd4U
rBLHbF0DhSRfBsdQJVa/vjdEHcU43Qo/BwUuMQFsOXDjTezlx+ObZIVuv2XWGEC5TBggJEYzzHKt
NNtD4j594M2gFoSjRdEL/VIiBlmt/QlEdVZnZwnr01gSVnAv0E7OKEPJNmG+0/JMwdXQyeULMEg+
1xoqu1Cvd9NZ1r42HJ2JjK/Zt+T+Vn+kJj1I85VnIdcXiPJIRZldSTf0D0dloD+R5if7AjtaH9aj
vLB1fsSV+Si0+imy5Zlq/6Sp9Gk+nxJrvRHHRzRtuAXAvPKTqfMDxsFdWu1roXaBXW/uPNVBqIaL
n8iIBA5gzU/3mDtyhEQTZgJJK72MpLOlYBqber/aWuJLBm/OFqfqitSWJ9jNF8ZJCPR0aHXxcrSe
1J6KOZ8ekGQx3cWB9YSyxdavVUIcqCWkINuxIVz2IHdEeqlNEojHYLAXpq2fRRU7bDcPaVw/aYJS
RlANY1s+ni9oVVfTEldkKKo9XmQrvS2aV2rDlywnX+a3an8wQtnlSXgkN/xiS9WlU4VPRG6v6m71
ySiyDW8WQD6n8bdGjJqeWL3sS46PwCxyPOsr8WuAFnK+3sMOPhQJNMpLLgmAgSaC23Jvk8oGTwQl
RSW7ukYBUffedCYI3q8xwa4UkSPYhZwKD+FkBRFHZspgJjdYATftbEkAUVkOViwGLV6jhICyoov+
6KD3pig9EtYgS4EMkNxWZSYRgVAGSzuuWIshBZCDdctovooTSOJiNi8IzfaFnXphhlwG32ZLt7fJ
nj+QGfNZJeLmOFFvr8wPdJP4I/qhGV+YgmgbkWYYIP2NFtY91W0F8ZizfWLW1CenUktPKq8JsNLs
ZGNyEv+28XaMPjVDHYmWa+oCxbQuQmdWFREdA77fBE49TpI3t4ivteKEUJH4JXuCkF0KVxKsqfvP
bs/uC2RwpGakb4dXw2ZYRgxhi/9XDhj/7fKIwlT+gmUdvKUs7fPmg2WNZb/6pXvFSMnKKnyQpDDN
bvuJ3GON6t1/bK+qv2OZkVLT+ZO2+DpqQZWXKcDTcRfAPPPhgPr2bkxx5DExGmWouYxhtk0q5MCd
AcnC5sNTQ3fFoh4m1mEsUOiyKd5QD3WlHYoDOyt1Zc42mYcU6+CqDXD9CEYiEZTtpGoWjDMwhhAj
t01KG+KZGJwT/yF01ti8ypQnC5ViSTcQrAzKCVNUbd1Iq/nNydBNmUMbdwyV6GigQCiSt4WLRhZw
uQktxbaQsVZKs9WL1voc6C8U9fBfGUdmREjw0SQmpgYVvZoSghxcmgz7C3JK2C0MBjt4ATqm/V2s
IDy6Q46cosTTlOAha80QiiujTHar3WC4NsneucpCKKG6xX1hoOnEpNAUmVOSyzfx6RVV7SVQKSMQ
MN3KIFacph9bltBddftKXa9SycjtFlnTvUzkp5T+GnF4aNj3AXV6OtsC/U/yo+FmSQbkUwNvYSgC
dY6Zv/JURQ00jKOMGAz5YCGuUjWbvlXfT4/RQHaZ72dB4KcwGK18shn3W42CUCU/IfUU0CaCAK2E
8LNlpuYLGbJxMRrSXh7/1A4mnOrQYS6WQOETFrVnKmB3rjHwm0yLy6Yc92o97ZS23uOVY6O+s99a
tWScm1yST+vZR2c7+bMmyGRFx0TQuFla4ihze00ytujaltEGDnSpT4lCIaPvN8FIkryhfLdg27eY
hBNyXa39VgLM9l+pitAdEqca/sIJbmQnuTDdPKsZcTPEfI8BPrYAHzmezdHL3wf/VNFYmkAsYWi8
d9b0An6xs/vWDw+ntTOuDh4jYKzgTrHYxkp0jRubMPhBsNXeqdASDcSqzaowdpH8kW5ffbEooQpv
8KX++LisG8/uN1YA9X1uoqDhq9OKc8u+k9GkKVyADeBcyBKbV3ZuKfoC8v9GQRxc8caE/AScO+V8
EGYQJwsj6shNuvGWTtndyJe7GVv3KUoe0r0dsysVeJC/29+S+jLzfDf8Rt0L/l5YTJGT4W575h24
XIB3iMNmuFhZgJqNwbaJ0kT3LEpyw9yFUQqnIPeiPjx1xCigzl+N+SSyct/G/Q6HNzGCD3DZHcLj
pHIiE/N44emSDgnt73bHy+a1Q4OUHcEYzwQkNMg36y/ZbdWn7JZfEsh8wZdUab6YbOZoP0sGWtEH
kbanOZtpkgjZmHhuFanhECoCCl7GszAPhFhY08iuxW6nwyw2l5BUZZ4hoLoSUF3GUHoZQTVwEcUo
ztMEsGdkHCcTqF+NUpVEdA8Onw+mJsImwepygeG/5Z5OyJ+6NsO+B7o11r1xegki0weCS5nqb6Fo
1JPbQrHEjRpf1BGPjFo8xi/ucjRzRHaZjWNgntB3XyWQYYuSL/sIMQbpQLQ2XK/Y5anuai6jXZRJ
On9viliwHvbpUqPg1Fn6AgzsnzywcbaYz8kv6FGs5JGNMrfXpM+ZXzU1nkmTIpWxfJvxTTN0/sLw
JsqmM4EK3MY8qNLRX7rCG/swAhNfoQQ3LTVyBPeOWiN8HoZThJ/SgrwxC0h9TqlyX12DNn72pF0r
JDKmQUNAlVbY+7RQgihSacMzWtgCTNsaxCWGVqeEO5nBnRQsSaaGhp3sl1655mvnKjNzpKSiBYK3
AOMopk78MA7KHSe/RyQahjuinh0hvI+/YDTcSraOG85mERs2CxLazCFlRD1Fvy/5Cd0Rt+fKFKSk
KJRBaqOYcFrI70jfOfMSxW2bAWILf8VW+fIXGPiJECadunVjXdWspI069UpWLwNDWjRI/TCzjRdn
fvBsYikr6qvJR0v9GtrpSnworK8nonps9GwcA0KNJEvcFbt4hA+L2IAUSHznxwEinaNKgkRn1Ezw
pUP2O0uUXWEzO8fIhXyxQL6ImlCL1mMIy7v8qpbk9iWwXiDAg8igeE6FMQD0bJHH1Ioz3D7LbSa0
fCZcJfToCzFvxV/1Fc2SmwPABliCOIT4BMDiTAyo9xUvno2zLLsVK4IU6xZ/qtWvqazeun8mN7Xk
CQ3RdiLIoz/XjMwRReOPGh2EwHadvOd0H5oSOZbcvycieyf4vug+26n9iMzsvUn4BISnOf0p7wm2
ss3uOlwhNtCe7CUqFbEqbsjKnOF0MFnUmnZ3l/ESSXBdWKSb+B7xZZkDlXlpfK7HigmrIfXPUi+f
1mg/ZhnwsDQcaMXvKEETDklztq8K6W0oUNhpw5CLF69q8TcuFtlf00na1SSa51yltEFDMYHO15E/
eSrKV5HUR5uI4AG5bqtQeBXQOurNwnAwp+OiFseGmN7JuG71iAylcum6MzJqSjUfGw9Q+OPybsvV
Sa/FKXfKFnc89wXLCPhgGLf841wouwbq5a7GYp++kobVowFiH2eOgkSkeEmmAWZU53sJMkHqcAoI
i8zzEhIkQgYkLwmy4/g7pmaSsMS06bAzwmGvtMuZWLazUSJGcepg6aDHzc+FUD31vRLDu6ZYb/k+
baMnmM9rzByoncSl+gwPClMXQ8NDfLSj8fxQv4m7Iz1BeI2UMjtGVY47dsSZwpu1ad6JPJ2+Yhma
a1sRmrb134+2s57gbi1IoX0+Mp3Iz1l2UlFNGatXQx1sDczdHsIROIiGNjxhW+TkcRUrNKIg5f+c
NPT5xQZKEr5Vz8AJiJvV7ikXhzS8wd68x1l27ROXIiOnxQMvctbx4rN3KYk4FnbuKvWMjJpjsh70
k238nnT8oRzDYxNwReJeOdSx/CCY4D5VDvm9u0gTZ9C1D93BwVPjBFH5LckMiTHDqRQmQ8soGIQ+
uTYa+5s8G5n/FA6AtK+IjXOOdK3HfL6UvkT+UzKM/nw0M/1iF2Cz/zmBQSlMieAzA0BZgNfFXHy5
ozzuyVSaHWl5ldidCZHZKRKpCMW3TkpuuMRBjAFWXrALjmc4d77AFldECKlvUQUot9AvLXu5oQ8v
lvvLZLsLUJHsIH02HUOTnQQ+7rQgdKgylmooNLryuqQTFA5AgE6vqw4Hxj42SoRn+dmequMc0d3/
mnFxUEHt8BRe9C5l9xpfjfBAsuilbz04C0+LQlXR/mTczAr7KLBkuLwGisWxLY4l5sXsUyQroa+M
01f5YjXQeUOU7oigS6U7OsrNkii7Iv5okcAVQMRplq6J85DdPaOu8F8N+hNM7VHedN8NuPa3/J3+
4izyoCbYcPAHOjyEl6t5VDhISwUeAAfoQJ5MAkZOpi/DDCSb3+KpO0iibWg3WN3nztvYnTWkm83Z
GOFstKbmMEkXXFnHJT1ZgbrTkKAa8jcDD2eS+ovcrX5DX9W4H+IZZpDkCLVbMejnlKaVzo2BtAmi
j1DIQ5sh/2PqjzcneHNLGwYB0wvlEluVSM/9RkA9wZiosau3bHb1zE7mYdptjvx22IemTApHYC+q
b7DOgZis2PYZj+ulNZTLkskXc1guCRoTXf8b/10Tk2QfmmMQyQPA5rrv8P2wA/WJJz7K1O7TFNRQ
1YY3u8RkCgjD9FHXEfF+0I3J497FQP7qjdPMO2PafExQjdWYB5j0oS7wlRwZBIQhQQOgxVgqL5mY
XmuoPrSGoDHWsnSdVeGPeGHpxTGebdV868mPGdKtCpfAxt+DEd+YF8xcmCDHlunVxNcVB3Mrf3ZG
8ymZh7zPrhUZITiSbN5N62o9H3wlzmo2eM1nrzmySUWe+XWZXHzbIVRtAXKO/mIk1siSPHx6KKzB
IomO03WL32JVvtQkBNau3kduyseTSUOMx0AYDz1EEsQqpGg54VntzqF1K5y+lfxl1cA8TYFM3pFO
aIo6vwlk0uYUjITZqU1/IwmYyq77IGHC0WCkj2htDB07p4SjcGjcFrlLNca7XobztpjHot/x2wzx
zpbwDENomlSZN3D10czdG3lyq3n9P5rOq6lxbI2iv0hVyjp6lWTjgBPY2PCiMtAo56xfP0u36j5M
qOoZmjbSOV/Ye203Sh5zt+2gMrM5oRCwUe2TvMiMN9tbBExMzU4UPZ6eM6UZqbXjwa9w1L76h4hX
k3SqP7jifdHtCsszkuLVbzWyjHyEXbEHMoa0xf4wdKCB/Z4Wj3nBGmvUhehRzFINH0N7RgYGrrgD
F1wR16muWp39JkPpJsQU6maxskk6eTuUbPBZzgHO2XfD/Np32SFyBiU5dop5BJM61CfLpkU2Kie9
mkp6VStqUAaQGrHxfdGQYreVCJ+dWozr2xnxds/y2byniXSHJh7nxUui2XtX3ytagHyzwB1trM1v
a0Z9xPYjtMtNgUJVMtCcopcNi5exJH3gVA8LL4s0UKTuX6ox7EKpQooEXHWAB9HrO5KWdgmJSh0Z
Ei0ZEhokmLpfBQZ+y/4lhMi7PCc12wKraNfgeNdkSkP9uo5ZTeLBObcq2KI7kl+y8tRJUI0CNj9G
zpgrJXsu2FerBV6Z4lSDRPFSGJbbZI7X3afQ8GRzVyUKTEcIgHW+3tU7HH8LsXUD6nZdWXT9MbB5
Wbwp5l5YGx6016Q+dBiT+6CCyYHG/4/Y2mEwGGEG28JKthbiwz5qtlM3bEdMcjUmBeYBoERQoUH4
wyg7fVAHPGLUF2LuMLmzsUQuV2BrFtiajYrVd03urH7V3FGrTnMUHbuUWkCgKwow5ZeqG00SfgHG
QShOmDWHJhtHlIsNWTMy/hfmdPOwbRTytLgZJqvZStvOgrNhouvhr4C/qgCDs8ZyYHkV6Z45tak/
RgMpT3awC0bqNOnm6jLmrg8OC+4Eo6xtseH4Jr6D5Byp6lHG22vr1dT1jVI3m9r3X6bl3eEsiNKD
OsOsWFDRNdkDPrmnnv7G+ArI091gN5oSotNejDg5t+Z03LdpfaiQmOWUddS+i3VPs/XXwRU3aW7W
EfN7zDz/t4SIg7TxySkIcEJoItj3PXCOlFWg/YI6kxyE1552ZwzyA8jzhnu+QP2Z+ieEhHuNiRce
wj3HzstcXwKGXn2b7OttNLNuALuDwBQ5e+fYBDvUI/6jwlqPTc9RRc2IZIRBtHJq10JULz1P6lSi
OIrvosVhgzauVDY8Npt+rAg7HPEDaNuSbU5RnlWlRrtHBIY3SmJVagqJovMWwFI3f9jR+GFvK1Ee
5/4gl9qbyRBPTNEhhsjnRp3+Ypx5r86xZB/F6sPO2IPRgHLlwdD3Ij614aJjLOvVfZ9IH2lrfvC/
jcZ7J/EhD47hD2+j3V/ECugAAj8m43FdvQQyIkN5pYAm9Xw37NKTlU0H9uczHuOSfX/9FkzyFugA
8PiemtpYDU20HkgWhtZYB/kRyM+7gQWxltnVl4WrTSjm8n9BVa6LD9RZFJdjk22S55cR80CRXJJL
5j4MrL38p1DRlS+5QQROyXaTzZrPryDbMFB0EtkhiKC4hYrFs1bv0ftp1jmkHKGgWXYKWB02QlVo
qQjZUzJPhotQd1RPPCresJPUxgFohI4kP3vTLoWdtkAYu3Km8EuPPvQHqWY9Lh2xBZ3Y/p1Gb/Lf
LaV+bWhdWJVA5coR2Qj+K6a8VVlCooCKG7nlGN8k1slS+A4L/mYTSmAa9jufbICzI6KbjFcD6PAx
CTw1eTBmfpn5hhv4b/PA/nm/j7B09TKe5o20L5mTS5xYgFYkhp7MKgq5WWk5M2iwXYQujYQuYQD0
vKIPtn5D7l+/L1bqAdyGk2N3b2XJCznaEB6Nq8ZvILCS4JgGuG6jXsDvZdjRFQQ0EvFLCNxEmg4T
EyrvUZW2/sR2gjkKTZacAV+8W9bblO18CNWBhnKnYUHX6Ru9tM99UX9GXLgsi9QjG8nI0WM58SxN
JcKRPBpntHVsHgnMxkTuvptJUOvGLL75UMKRHS9tatGEs2tULbQw43cUKKcCCy+yPRKsxllufbeh
M48ocqEAJznT5jS4mGnkjgyYQ0cvX5PqmX1FyaptXBUCLFherCGNNbkJDCL80jZ2oIYbRLb2iab5
jkLaYVnuDPDGeErn8iZGonovon0VzC1fa6ZRuAhwOQx89uQs5IhD5UOjZi64EhKboCAEnC9pwul0
zhPSuUyQgQQ2FCSD0s2VkuWGPZu7O7CmnYiPcxLeEr9GBXvDxamRwZg398S823Rt3egkWeemJP8O
5egS8uXZxYPCga/kqNGvaWBDRBs8apoTRVBAuPxm9AAZ3VZRQL3zE0AsNC3XNrsUygNk24s1/eKP
SYq7Ej8zi90OWpz0g7immOlEpDH+xpASmZ6RQZ7AkUwco1TjuMOlQ4WrCd9R8bXqQYiKx21rdNi3
stv15l8ZfcvspEIzgJyIuTdYJ/aqGzZDqzuDRFPWocFGSoyz3TGHKz4+xyS5upTROhContHwnGw2
1dwgw0OfeEZoqSc+EvkSTWcNFSF+yDZnQdggrs6fHf0Alg1SaKwvI69cod/L6LO0glfKLgSozDwH
4ir9PwPXdBkrHjtWp56+U7jMdYh7JWPyeKcLBbbjir50EeYUXApbVZvew+CTpOkBX1WLC2awV0P7
NYaQvNt+VbXVe8e6mT+AEhvOaJz4WSXBVa9mlyxTv/4qZeb3S7BfuClkYCwAHN97OBo+baYAnaMg
4ouKs0pEINGbXeuwBsllD9UO9GiVFQ/wSfHVmvAGXgtd+9Fl/xjAvyirZJsvtzWnSdGxjqR5wmGV
I6s33Sj4M0omRyZiiw5ltBvnQ4giaFqmyE6kdHu9Gzzh5wf4+tvUr54DCW6zCD46xuFN8NcE5BKM
2dpu0HmRnZiO/mZ57HLuCT/9UetqFe1M/4PbBe7eSWJX1MXFEbLtAQav19sKxRsJBK4o9H9SBeK4
pi9tFqyWiWAqKh2NMjzDuyiknNczeYH9o9p/hWAexBLYoC7A0AevC5tTbLl9heGpes7ZtQ+/8SSA
CBhJhuvdsHy0peZFGrr0kiUFnBHkj9OMw3G6yVLvJBA+Wvs7Y7vS6BGu8wOZpo6Usd1ONDeeP3RO
4OBfBlLWJLahL2vHiq4y0G5jke9155b0yP7Y2OgltiOO+iGC3Ab1uuIJ4NmesTkNHRHLZ4IwWvOr
bKyDIgmvrQSQC7gvjYZdngxcPmmvkfMPW3mGS+oX7YRA94UCl0ji4p7sW+mmzmB53mP/aecn+i0v
Zzkd8/jbCNfjMUd/zWYBJKGk/yYo6MSPyTyA/I3szIdNIlgeOQbnYwUpAXKn7GXBNiqeCj97Fn+h
7J+ClH42nH9CGA1hvjJCzP+whdrFJVQorNWpSaf0zV8j1YyHn0C7m5a0sBZc8I28uj+9yqAW2SCn
TQUG1uwOaf8Lg6XxoYH+E+knEqPM/C6WJQ8dTcSYzkI7ocgXUVy76VykaKC2CpF84VWnq9dWqL9i
bnbgEdl+jh+xsRtQpvuIuF4yRnDZMTE3ffdhgPAeAWxifF9zIqfYTRKPv2uxmyFMMXcC2QxpAo1L
TnTA7LBywncJIUjsNeNOp9TVni2rgR7c3qZHTcdmCusQAkRcbuxyR/7IG5gBA2gEDfcZM7ibZbs8
DmW8a+Gotl6l3hF6w4y5aRBVRCX42b5l0lf4gXiLionAEaYQjRZT+r1p8SOLzpw1yEXvZKZ4uv2v
ZOxmJYSSnJrhYvR/al7sexojzZGnRxp8jiNM7R4D3oClotI2Q60T4/mZasGHLj4EuzOr/2XghaaP
7hfX+My/G41OpusvopB7Du5JcLvZpfUVpPzQpEB7U7QvJTZdRUT0JR+CTBlGhN5sXg3WVKl1rQue
CIFupMYZlj1zhQuBk4unguckY600c3KAq8eiw3tmssk/lTz3NhZ9aVa8KJpXIqidQ+UfbZuF0WXg
4ZqYUcwT94PcedHXLOeMFCcv5PQYef8L/a51f9zrG01SCRngmZNCDKfKjh6Ab0Yg7jmyHfEsg6TX
Kl0zh3YbvHWo5x2buJxEh4xRos6pXrQEo7ZOlk/7noevCdka5mJDWkoK3J4aoeQ5qnbRtqSFP9rl
hR1YPuo3eexfqq4Gk8WXN84ouCq78jLOfjOiZkA+akeDM/Pzx8QGHAuSF94+C4E37HOFNVfM5ar0
v1H/aUY/ix+O81cfGasMvyS0A6YjYE1iTBAo+ybed/1Vjc9Zcga5bRZQHraF/y6pf/ALMEWg1tR2
ivlvDCSnrj+Zk1TSscFDma9AdLoMkck194hC9lHz2ZFn8CE26GGNKF5PpnDDwSTsGwoiuQz866jq
bpCimH2HWoYz3VxNNsIwo98SEot0BhvD1DEOzVYEArsRXp4pyFYx0J+Rn9BkHFPOMPm1VPAeavF6
YDtt+88KAZjesIptxaaAesip2iqIvEIeBOOv9BFF9BiGgp8sjZ2iBuheNcyZQtci/DxmiZNEjj2g
H0XPwK7MPckKehYVY+szY7xQtu9TRbz279AAgOLiMuY/TTmCtkitgsKsxeXbwDggnzdvWU+Z1KxQ
yVn7GtgQOeTRqPWjvhJq7kH39NIcegXjEV3uHGmKjyNSaj0azx1miDJKPQO9HHkLK0M+GgAHR+mA
S9PJSLp/BPW5BlHamr9q+WcYf5UMddb+UXLFUflOF1FpIYMVvFMaO6ZGE9QebeSvjYBneTcgNKut
7EQ2+iM0MT14jMbEbs8DYiaIslLGdu2+zx8akDODFQlTjSlhfW00XoBLN/dncN94GypY8/y6SvZV
SehXGyCXyHuufMF3z46LGdvED1DVAWTfqbfK4Y/PsyIJr4suNYQBVHHMrGXwYelWN662aNErvE3B
JdQ/yHsb1GvYPJritzMRgO/J/TSY6Ch64nbcp4y1mJb3zDIK9UtGBlsBhTLXPL012g3C8Ab/1RRe
325GgWPxPqk7vzibymWaTmgkcNE21Zn6yZbPunrtacYNVqXSuFKYtsu2f1zY/WryShdx7RFGOQHY
+hTcrDYTw5qWCNi/5ILbLs7s20AqZCvAAcl4KYcE573OJ6/stUjdji0fLuMoc4IymsLUjEi7CVHi
C/kF3L6q+u7In6uAs4kvaFsaGbpgYiTHd3k+weoj+bJPThSLYQW7/FSE2y73hIE07MWutzpdPALL
5K0ks4K8n+VtnWDbNdKKNPvUeItxidWbtHqAMUmjjzl/TvG1KxndfdVa4KosKxU2FoeYjPf4W7b3
UKnH4mCheaxgpeDg1Aho1H766lEvPBHibevvEc/bEnc9SpgGecGptTVoDj0Pdp+rDEV2evMawctG
2NeLk2kpu2D8auI7uQdRHjoZhrkg/5fmn4UZu4mZekV+TnBnaD65M0H40GwcxPiByUln9C/8uzbd
cwvObuUqBlm+iM1Fcm7ok5Dtks9aK7yEVM+klqXydz/9oD2qSlZDJw3qx/IatSgbzhN1VEWNzGzd
8vdRsp8Q5pysRSNAbxmv4/Ik4WFIcMYkhu9m1bfOyE2TP4ruNhsx58FfTXUswAUkGmj0CAe+gD6C
baVnyz6y9ZGx0oiqdjMMr37xC1zAT3wn0wH5kfaQ1b5n4vv2+VAbwCQBD1BtvOkDeFKSjDSer4Iv
jFq2d2blz9bMvZV9RlXx7bfTdZKU3UJBLmfbSyH2q4UG1OlhyPEBYsHXaDa5wyBV1YOLjAyhyBcn
TOp1c4qyJV/HZOrlbfZTmsp6Uh+RidyqJDRVMTZDNl6Kit2IiVcvRjgGgbf6sIjPYFGJZvOfGnFk
1nrzzqoTk11Axj1R1nDE7JzYm3TPKmCNZ/i1r6JLGudvfA+7AQiOAcs54ZRd3gDyuwzW1BpYSiVk
chqAdoC5jgoZr52GaCwJebWDuxCYuYKwwltCurTiL6thxnrkK8nu5J+b4WllX3yjI9kZkQGw295P
xV8ODrxut9F47bkPg4ANqvKmJ7VrGYzH8+l14KUpsPQuGoGWs5vhdSVLTislTtTANyahmyfWTJ+K
IUFtKZ5JRNJhCPyjsx9Ja5GJIzw7h7GDjcVusnMQTeum/kog0gqWrR0LZ656dUpWAxhXEbdLNoEr
S9AqNBsqng2q+lWM0wsLlR2UGujewrV6DYqr+VL2LCtTcRIFi0dK1iRID7JF0ZPqhPZMrnRnx3TD
OMZBRfwMHU8Rxrt+DDacHKhsFG+e863PmyZl7JJ0C7rhJz7ZL6Nk8qDbQFnoZ39GKqcU3Z+jzOVX
3pGvHNiXnsQHWW7fsqA96wWKiorZyIQ6py7/MpR4Vn5QkIUBiZOJO4zpZT4WiWkrQpQmcI8MSsx8
7Y+frfhpY96LJV8Uc01bSCtbx7bTPnIJ18GDuaXXwzQzkA/30VuEp8NtLQiflWK/gYCiQUgY6VEd
5827MVXfEQP4TEGz2vogvEuj/BFj9RLnj0ap90HH4IBdEAe2iQEhVPVtIuy3JO93PjGySpNQqHAr
gOqKCFvI6BH6THtLVIE8to2fo66eIMyUbjePgPFS7s7xJzP8j3+aDMKS7UpQsA8SDOek8qaM419L
k5JMwXqQspOuDn9sp1YJnDQ95Ldft8xXpIZcqpG8F2FvSWZdXeto5E6t1yKSWHUPbyKL/+R8/IE/
8ipLAIYhpGXUN0o/optizKWwR0nidS/3WzNsmIsGCDk6JwtqTx2w9iPSWD5BnUFYbh2kyX7Ppm4f
+9IxtHGtNOoKhryjJ4SvRj3jjvLoU6xX1ZemoaQkXqJj4eP2wQgMy+zeksT/wkp7nUwSE6oBLxp4
LIwnFlZ3p+upAdqJbRQWsZmekQiAl3TG8JbWV9FVFLX9SUv675SbiSveHM1r16HopJioJP/DbvJX
qyJOOGhaLMnqXtGVB6zTVW6kwNLx6cxIuLC9fU/JcAlg3dLjweNMJ8yVS8QdbXGG6YA48FkbNgXa
DGR3HKMyDtXWWCKN6n1qHEbVvkfMAJ2EeKvA10EFqdqNecPFHHn6K77TIEr3A2MFO+c4NqqKQs2y
GED5UDCD/Acb0bkM+zcfREWdMLxAR1bRXMohSWrJR8ufGf/hyzxRS03Kv1DHWZWPEE07myG7E9fZ
kbmqYbs6xJMKkUeJLo49/aDuSNWdNJ8hke/onDdY8iYRu6npv3cm5dJ4J1XVizGiioyFcqneFKAU
OEJvsUxqYvkxV9dC2/nVv/izAlFZKDSi+rpTHyZuhupD1njSwvBbtSD+tiqHMQHNW3m8ZsucLVhc
u8FzMIaPrs3cTPqVmQZVw1bD3jL0nxnxywEL7hC6ikabbOtfCbqwPkO1U2VvhSAJwY+cRv6YX2ZM
TdDXXR/HcTm17KN/dbqGJXuEn1FgsIAEQkbYgkYbMcZ84TFZ5dbg1qW2jH9pAiLXqA8hAYED+U0m
+yBM/oe5+/PHziuqG2/6UQRoDwh7GDdXlItpci3z7kUTF7aE5syIh4N1YxfXiPJA6++RUtySXFuj
3UuH9zz+qoCPFp3lJvNXRUXVeUPwjhGMMLRsLZFjapgsEjgMleTSVbemuanKocpt+qnOy7RxG4K8
nJjhN8mN6FxvRB7bqyYNzq9f2SPAHQOzq4EDBGo/+HhEXk7Nr6uq4U4QERXlNxfPwPJGcC+JLpwJ
ZNJAbyRGCv/6lHekEtf+dgwtp8DBNagbzYaL+2a1rpyrt2zZkrCZX/QQjV+hhJOvE0II82IaMhnY
IIKhu5FVTJvLKk+ePAGbX0UlUi7j7oiAE7SLMFlcg9orLPQ3EEI7n4WqGihOOSpseZi8oauHMCaQ
vPKuOVCUaEZ0+gDozEO50fDuRQyIoyLzKn4HJskCSYqt3PviNgYWiIf7XHl5UVL9qqsm+QvtUxzi
89upysM2T5zApoFGiIjrZ1Ach8BEZH3gqANEXvOKfKdXTdE8Ix1Ohlaj5rjVGT6Rgul3D1R0EwCi
4PnJ5dohZpA1W2A4fvUK9BA4ZV8zW9pUwcUGltNusnmlkoobrAwbkWzlsYilPOWJ1C16ehQdthuY
R33pzpicsqFttln3pvBYRmEI9gXDU8F+7dJzsf+S3oip0yxc4MD4Y4xuZ6ovUFvM6erTmEaWGy/W
W2QoL0kC8GZAgYGab6tsiTgxs/Ns73S2VhbLgg2jPQJzAnoQ6j/TIzEQ2r0dfTbcFdYBt2YnYzF6
AUbSEgAeCq63dj/X9i2GXRNY4ylqLdYbfy386IbvB7NzCVpK77+HYEsN1QQUpDgvWVt7WYmCKfpt
5keDcGmswQlpwjU6rOCN5F7LKHBbeL4lK+jCRPt5rdH0ye8zbC+Trd+EjUu2RkyelRcmlBIINqoY
fmH8qSEd4OoteFxK+5mNN0PQZeQPu8u8sMSVKDH/ttmLBmxNwn8q3qCY+iiWs2sw7YwalQKaz588
4wSsCIRhxoFs1pEluDE2hyr5dYhJ5ofN84edCH3uqzT1W2uRWAuimlTsjU34awevPiHr7Tqv2PTQ
6BQgC7NbZFwAUIeyDkHiKAXjU+o1YFkw5cxdvSyhB8utOuvD0i3uiieoOFZRiH6gZGFWJeGe8UqH
PWVJNGCvr73MLULh2clPkXXG85EQe20nb/x3yDZ1RqJbNpeYw2ATzgHQk239Sh849LfJT4VX94Ja
zd+WIbv4QqrgEnGhZm/mkC/pyF2P6js/dibbsDk1EDLKjM7IhiH1uVKzg8+rGetQUZBg65J60UnD
HqZziNd+8nMkoAJljCyewLzwBLP7qqXsy8jk39Qifs+fQIow+THn+QtzODLY8qfq9IHFSTeuKsEz
wW0c1/pWZIzZu5KDKUEP3tmEwFrRc9Krsx4sRJzi0kSGyUXF+hcTe58C3rESruNROwkkeZZ+4RI9
1Q0J6blRXUeO06krtu2Y7ZtoZrcsM2BAP8F4X42YsrQg0qiMJZa6JXOqVAkvJrCafKppVjJ9v0Re
t7htjFB7ixTpM0/tnWIY71ywRzXFVDntWo5wxRDrmqKuFDJhCaRGheekY20/AQYpygEFxciUArZA
TIXQQMrGmzHqN5biFChohQbLPoRCf2WK/pozHByHOyrkI8sGlE/6ylBbUo+ZdvJl7IYJ8vLH5llQ
rH8FQ7ve/mmNwNGYLOoK+kZWdsG8KRSm9kwNwHjOuH9Maz4mBAp3cnHQMA8zULElaxuZpFcRnxfQ
5Pcoq3rYI9kYgcONNym81wQXyhh8FRDmxphBeiN4/aaXrCXPI6pWtoY3WCR7kjrW4tNkAWOZwwEw
PIN1kBMifJmKd1P+ysanDwqpCQY3ya0jAnNnkj8LUDpmN6FXynaTCpNxwjmBxEBR7oLJ1ITKMisz
rx8cedDdcqlFTaiKpMzl/FxKS1+1Wr/qk8YT4kjAF55zeZWxVmsiCrB0YB0DAns0GJcnLA4g5IdM
iMyHZQF/aNhqo/KtNJodfdUh+IOWxzR6dmjFDgNZyrjzNela83wYGaVneKf3IF4hqXE4k04gD16A
sUYDOa835oZYBEKwfouOx4hVe8u0jn7I04cbwqZDSwNIoX2UjQaP8hZwFiIcmapwUzyjaKdpN7JL
XRmBga3yWKHxWUa+QAKgOmhEHM58PL4EIgNJd0mdWVENaizdRioPOioaBZXF/3n2r/OmhQ+t6EBA
9fiE0BVJLRCK8TwP+jGi0gpYc2SJ6g1zh760cuyw5IYqIZhYMFSoQ/lfzapzMG9krA87WF6G4swc
0k1GcTs39ucw6PuiQWQMKGoadEebJldj4tkFFjlQGJVCxsABrKsPlaAIPYdpDx++q54IKR0VXrHI
7IMI6/Xkq0BWz7b8GheoWwdQbpbkRinT42G5+0r4Kkw9poeSHKA2u8Fy4zJYSXSNQ/uppz/B8F0a
qpNY/Q7jIm4coocn4dRBtTdCnuFaoq2YvIw2ocgHd6xPcvPPHDVHijonYvVV8WJBRHFDy97JQwal
5CynaIIUr2ebGzIxBjK6su1yPSGDlPtNPSWewflAOE0bnE3tolEotGRSVTRsdqvcicU5ReRxi+Se
DjA3I0Z3PHg5C47J0ih9DAdYPL/Re0aBXjM80sRG0mj2WbLPkcFi/JDE2Fx1UvmybGUyRuy+Jdwi
igrGQNVOcPpcGGce2Yp4L9jU01vMn9bYOJbSb8dCHBP84Pgsjs2yLZ52SZ5yWdqoGhnbqVhbOT3a
Hq1WVNDn06lDW0qLh09lUPDTKjptXSj+Wmbmq/sNvDfQQJyXhqCvJ/SID6geVTYOBY5ozMWAEXQG
h5P0YQWo1Z+Ce7RAmVLxVoHhxNHDP/GK99UljG8KjXfFRWmUtMctz/Ss8CK4cVAf+qzbl1CXAi3Y
pkMIwRqcOjz3h5IxiCSMcB4A0u9EzaSOhPNyspAtZ56NmBmEOV2ydUqoZYI4PdvElHpVILHWE9Nd
AtI5sjirYOBhQA0myzW7Flf1X7NoWIzuKzNnlv/kEtO79iZJtCUdNGQkPXHwHnhDAk6srNjXqrzy
xmtBAiZzIous+20F/ddZcnVGCDcFOC5pzi5V7L8WfxNV+Jh/2iYaq4a6QQIvD1Os9PH7NNkrGctA
nXPEUQM4aNLCmM2pBbubYhdRO4rps5TxlIz4OEikVToQfBzUtmZ8FhrfSwCJLht07LEz+yy0zuNX
8KwilBDhpWWh4UOlQDwEgm95p6V0hyMTnI660vwR8jZevwDTIvUCZlp31jaSwh49ZYsOE3+GCAod
TVHJ/6noG5uY+bhOLh6j25KAAGq45LsnVED6sJ+RJQ69YJwVGNWZoeMm5NzuuoNRTb2jQbrQtfKh
z+kp6PV9y9a7h4htjD5VOgliJAvE3KsMEaQ5OsrIWUXUIojWEWtnLHFpH8zPsWsow1iN1h0zF4tl
PyEKtHwsZmcT00fhAz6gUrJArtQ+UlACzlXzVUmWQse601VuTAImS7N9rZQQatQyJD1qY/rsrf6p
JOG2zjHm8z2puAbsYqPOwypD56lUJ8ZrSfdjDm9Wc7e11O3NpbCw1W+7ST4LX2z6kA15gIJTfzEL
G+KVtWuj6Fxp4jkueV98/P7QM2wUwS1ErWFkOGPR2itV/uir+qQwnO9pnn6xXtAIlqtk/IzYJ4lL
PDCjIGRT99n00UihMDRR9gUqIvledn3iaMpuCTJgdLiANBIo4wbdCGpnBhlhMR6rsLjwFVyhdV6O
oxRH1MrH55lwgKdQTLGcY2NjxRDhL1EY5JissAJzjxobCmDkzX1DTD2U9MhedwZG6PGfNDAiI9Vb
qUcGXGekfa6EjCMejzEJNmj1WQb22IysVdvxZFbzxtZQBlNu+VMBDJ2HUfkyu5w8CBRjotwX2bdY
4tOWUFe2FTZSk6jx3VJJkXpeRXOLwGzZ7YNI8tyEfXVV9C+DlxPIF3IeCFq5+LD6H4X5KuN2fjgG
xBsb6mc4/kLEA0ousXsLV0H2jEUAT5h1Z1EdZmg706EDDF6SMykTFm9n50n+57NdKJpHJSH6YO3p
625efEvVX5tAW0uyRyuDBvB7V4Nmbw71JrGa06RFPqxqt/FRxahYqCQinEitvcQGeyqpw3WQ6e/E
HnoyIsvZEkDzyZfnDy3lZzVvXljzNT23YA+xKgfBpQEhSInLnWj6h4EPGCTvBC/A/FqaoMS0WLT4
7AACnX1HFXGOdv2btVF0HXGffVnaEWMJVczql1wvQC1RQHYcsxXwduJUSnVitfhPo6hg28t3erNk
qnwOYIlFZWxSRbGtSdsQPU3wFcB4SxpqCmy7AbeWpH4rzejoDMok26uXte8Un8xBe3bk2YaozZMX
MhpXOrO6ecZ/UOE1mRCHDPgEE440cqckhgkSWq38EpN+OAZwxBDCrAwkaloJVTVBHkF5qw74CsTX
3LxPsOs0n2iSIgHCgHQh1p8JSsu8vtus+fp1Zdesnu86NQNREm7d/aK1iLE3FMiJo/x1WNKkYMCw
8IxPZ0rPFSx1QF1QAzqYOliEJKRgtQ3PMljQIdGWaRrIECo8q3kJSpTIQfwxa2xZaxpWIVV8SLqz
jBg5U028ev9EUa0SngTLojDXGaUEcDOWE0tbLXcxhheWBxmE34cSpy9S2uPMbrw6fg76FQkfm07o
UTM7l5gMi1vD5LAOeiZ8hLVKt7S5xuK3ab4qCrGgx7jOB49TDGFLuhkK5jns4C3LYn+auyrDMDmm
rO+KQ2PeRkEAwmTcbEpYgNteL9d/DQwQDJGsMdTSjRvmYQ2SudR8mhgn/OY+YvADB2cBE9VcdYlk
j89m+FvTpW3VmhaArKwOuZE/XGKcR+o5YuMrUqqPNzmTt8uqPai/fJvEzE6ns8RorFADm+KAfLZ1
tKT8sSSSVNVNqfnHvsZvMA0ffdl92MOrT/4rnWqSfivY6W1kanmJRC0kil1DVMI0BYsvVzRqpxCP
qgkobmzeK7qEXAtfShIxoFy5Wm0yrhgZh/i0L1m4JaZTxO+aRBBmXhOB7TBoIcyZ/5RviU9F34hX
21IADdAUQ8qJGm3TKSWyVSxHg+8yGmIpx3tfN+RPN17FP4X/XpiPJZIiNhMQnEvKe4Oz+eqnpMRb
TDf/l7iEVqhzYnIBp4hlhzJSqunKSynf6mF4Fw36j65JTyNYnoSfbYkap1Vvlvps/Yi4Agvp0UCs
WbkBOrWnYfmW/ewcNm8tVtnUV3YNaTwUcttxguokaZuF6UlJbDH4zeSArrj9xaXzbZmfmoF2CtVP
Y6grgkXXOW1AUnBgVL5BMwNzHp3fmONXbjx1tPYChLuo7Dcx5RetmPfmVenmq2Y2+1RunTL8HIx7
jG1nZZARWjJ70yTGUbZnyOfe3pjavvavARKRUTEfeuvfWkS7fczjaeUoOj1AoXyUyklqmJ6EP4SZ
AB6ytlMAByiqtzOMkZk8KFsKvP+IOq/lxpUsi34RIgBkwr3SW4mkRLkXhCy8R8J9/SzUzHRHdPOW
VCVDEsg8ec7ea6sQRVdFr4jGjtlDa0Hvp7GJaNq7SBgTMR1rLwl06SQmzMt46vW3WSdkBOEKSMDK
IwuCjsuyxQ/bEYU0VuSgMBKHo8bhjdlT82UK9CjiFLX7nBOeTsko/0znS9Ccdwh/cIPi0Gi8q5AI
i7wAgpDDLXMPjZQvoINWqngmDqfoj04VrfIAndHI0L3eibFhfy/XDrtWxrtb24cufWvSL1s+oGW8
DxX7Tah/FGj7qMiWhFwvSkejXY/TODHvITNog3Q0u+YkLibyXKFTdcams3ENj1w6ISIoV1j3uJ/F
i4b5HZH4EwiYEiaiMdw8XcTch15JJQ5poLaExk/jnrvKrmhNOtiIGqooGscGR6Xc+EwYYZu+RjxJ
egw3nj09a3p/6CYQafM2otvjbxTAamTAVKA0NP0XBfZFbKDvLHxigwgS618q+oz49ZY27Hymb2y9
LPUrTRXrTCfkRnLKRMHUa/bSzTclwiFfXhIJnfBt8N5D846CI2bYxUDQISJ8M9Yh233G7ol1gBN1
Cl8CDfWhaLPf3uf9Y7iLCFqNSG/xMdNtmIQPqDjU9n3ORLNyllM47ehq9XbI9BlxH5lRGFkrVFr+
48jcm6iXZWNeRXO2E21pqHaZjhzBGar0o1iEnFOsrCOBcUGmzdaWGOPqS8bpoe9XVgfj2ljnjJio
TZYG27602Z2KbhGG+nYiOVRW3843SYXszP2SeJ0GOkN1RElA9QUodTJ5T3Evo6JUNkK7iEaLQM/e
7xMtPIyZBa4ZWeGgr1tMyw1uBGntR8v78EEQoTaDscdIpPfzYwUhqjLsRTza+yo2zq09II/QVn3H
HVd9BeDJLd95qMzu2lotchNv6xLj3pRQ6PJslTUczVyI8qJhgoTEBj2iQBufdPE6pwywh3xvIJuf
QB2/wj3emWW4Yfc/+Nj3BCnclkaK7EvG4BnZVxb8wHFdRvLBDxhlM+NNunPBFlb5t9oVm1nm9+9D
Jnx6927w1sePFcGH4txkj9AKlhpXjibIfAtmbSkqYONJBi/esDaZCM1crgrmC6SZqYxWUUWkC3gj
lij6HrjCDThDx7SsVxplX087O1T0Cv/GcZNEt7a4iNRY28wlENMdLNSTJlqUkdBKZFtMNQxOcLrx
VxKvbT5U5YfPr+DGX33zGDrvY/ppGj/VFJJpRwlDa0/xyknIlpy41qNeLVr1k/bfefKWdy80XGGy
CXcz0OTcwOVrATn6aET0W0clFzsf4Cj07iNOyNzYJwjPOZP63q9AahgMW5vG1xRXmHQvjn6oeVsK
ngxRTJytn5j1ZtaPzx+meh368IV3Ojc2HgKU4UF578x7bT3G1h39X8iEyftlPe9ke8m7GBHCi+7+
CpBhxiTJUwadaq/K/CHykTcGmBh+6+I1cD9L471qe8pGMFusRyGvNiDCTeo273Eo0Wycc/Rw+jYw
6isz7KVfg4v/cAoIlP3j1P7yXIbaXrTpmTDARQYZvcPqvLUpEgfmufG32V/1gPHmaW62O+9h99MU
9z76/qcpRI5LeKvOJGQsThCMPFBTFHxwgylDUu9dVR8hNUyi3boG+XP/HnNUk+1jWBJg9lKxEOf4
EU3a98KrOUQDNCgh1loHSXJIjFiOvDLgAeExYMBQNB/T8OM7zrFhgmEhUunLgF7p4KMzu+PPY42H
usD+3hFdUbgrc7SWgGImI3335DyocYvTyClzFqPh4q4zbWMA4fI4aLCSyeg0TTt/lnvR66TR3n6e
BPdjtO29vz5ejRL3fMjQL0Cj5RhEjDKAtl6n/M3qfycOOMo8ejluNByAh6ysobRiPRjNkzfMejts
ZT+GcyBebbC/NXY0p1qr8aAZ07JAacRccz7eux5JgB2RiMxqXO78uWqsj012G9h4bFqsBPmEdHhb
6g6tBAZHtR8BQ2H8t3QwBhJHsW7R6Tuav5KJvk/59qjO8ZfzA5nw6P2ynNivJYvhCLSANcseu2Xv
BOfe1EmIZCaYMh4iSYGDHmm8xCr0MJ43uXysh58mhZvISWNFj43tn2l67h8NcESSA3BveczRToIf
48PEMCts38yonvqmX9dd9BCkOLjVD0L8hV4/kr3lu+fSQ+qTv9jBS2K+uvCDeV4TNYcbfhA1vo17
tShRfRWIp3Tj15jeI/HAN+ZZBzFKrOSBJmvO4I1O1pgcDOeLrs5IzTfdBkgJl4HOrQdlryk6Amgq
QG2o3jMkkvSxI5Z0LyXSkcUrSr4YoqAoe7NPFOZB4y0iSCVyYrjfEGbUOMsh9tB5cQSA5m61L2X7
55uvEa+VGJlnJbxkH3GE6Bk/nO1IKk30KcA8akamJd3igElSEH6W6IlUiaaOlCCTxokBueo3YKwD
eB+vA70U9VwPj0Z+KVC/l8ZBxE+M+8CNoABmeCuiacnb2TCzidCDe3Q4vC44qUZfhuNtZA1mOjcQ
b1VIH++6jbY6XKRY3fs83SJYXgsy6QgLaJC+GCer+/Z8nD+4SXusomCc4K3Sh/WovrMT/9PobYfs
ReolHk6QCi2PkL+nYTwbQOyC6MGmgZrr71bBOX+fRC+JsBah3EOdQbFM1UnLITLeWFzy6LGEHDJf
1p1+1z7Jj+fl+Wr5jSYPrBLXTA2qrWB/QEfvvTkVi3/OpY3KLHzi7E9ZEXfgaTadtWPUH6hHZS+J
ZYYfk1prvNPSQ41JJMEb16WWXCf33dW+kbLSuxjYnZjexk9++Jzh6QzXuKD8XC0lzEzttcH73RVi
6TJ5JixpnVYalSmaD1iFqA3xoXtgpPzF9JWan7Q5BePiOXz86tPqhC6+NMitpq1lA/rb9IK238ph
0uTkOOSHeIFfCIOLBG7DOYSEAojrHQhP/Mug8ZJg3JVVS2rAXL+Z6wgbEVMiJR6G5qE3Ieu+asVr
PkzIEIfVMAvryY1pVyJtMaKQNxEWpFIJXAlYwfv0xMSJs0hwa8zXLnqO4mNerjU2KDU3yZF2TVvC
nehkOc7VC+qdO5tBAg/TLCky1gcJt1Tdzvg0y1bzNTBUGvus2l6Iifnk21ijrPCZJACa3kBQetoq
JK8wpuBuChELcbSf+z0NHLCY68oLHvGFCeepNj4Z3S89UW+TwVt382cRKmseVOVDgZAuAv26sfLd
pN+zXKHwIhMPQmrJWgj7unxtXdJzkdjwgtKT925KjNcM936V30f3LwCuj5zBuiXC/G6omUDf/zIF
vw2vpjzkzo87s1BDUuQcljN3EcVfii9WEdZAflrpwx1IFmyGWBwQp3sSZJyvbyq1d7STZCupwfXk
jzZ87OwnxSGAuc0KHzkMovsUDFttcq4z9JIWQAWFyhM2zbVgPRn9b8acseMRhdsshnmAlJzd6qPp
z+n4jZCTKvQxDlgIKJAA36xG/tvG1WM+QurDbgtiM2CG+qyLiztjQzNtWWh7+PRYgDcjw2Ltx2ID
1REfaZqkKxksCxsuiI5oPoMYPdCGQsHKKGmiv5Dkd2+628Nby1kym5do4wlHOWYYur+Cectsadn2
4QUThht9+5KUrb/BROCgZbtQ/7LplpTe+5ACzGFB1BE9wsefD4x0B5x3n1tBWB+6/4ssMJVbTR4l
wbaTmS1SSSDG7CKb6H577A81AWvebxs/A+xmx4a7tO6qJ9dKD7X8iEyQ9v5fnNWM/Z9194SzC6VX
JxBJZhgMkII6nCwcd2d120lpmzpgVJ9ebe13jF50PPJ5/JwyJrIJAIpJM0QrOLAIIMYrqheDLxXj
LNqMdraiOUKCYkH342iEOEzIQaVnv1fhr4Otq3ah1zHYkhFNzVhdlGQ4x+3ZPQdsukF5c+bG4EF1
nzUZcHR71yH0lOzQiyNGTb/fBf3Zsj7Mct6oPqO04ZTATkXWTr8rwxM5LIRRVN0tm+4IuIm/sVDI
ypqS7CpTNJ+5vm6I6/LxfCTqRp9cz9fEjVeoOQSCIG9cDS2zAOANRAVQNI5yi2pHlbiuesqcndG/
FAVDCbp0eXLVu2sS0/xrx71F7qrLmXe2MNYY2gTbOD6Pbo3gOv9p8Wp5n473SEYcMgopn2IXayOi
tfitM3X6X8mKmrJmq6GIaBD5TNob1ADHg/qU3sr2d7ACrnnmUvBdccJaw61N/oT76k9AJ5tf3H+l
f5G8E01/rPOL8dGhh8IWrbPRd+mfTidYZe+m+DGC88AZUBp/OQnfvfGjvFuk7aPwhWUIm00EQGki
jtRkx87MTU9Ebpw8RfMhqUTmw2Y92CtZH1ConLs2o+uJp9VD4EvOg4uNjUYYS1pD3nTWfoKR2zew
33IqsJws8fTkfhrNk404rmSC2w+wgB/prNV4+YLQByUUw85ABwuq2XqYDQ7ozcmFWTioD0AT7KLQ
whIYrgJQ6LQdJRv8xAIp0b8IKjO3fx847mcM5t2oPFks1ELu51aWHwj8MhWYLlQvxyDbGuJi2Tt0
/AZZGGTlyEf6l7i/kZ3QJxXik9PUov1KsoRgKc7XyVFz7YMDOtVn/gX6Sj4aI+khHYgOFDXsIMxF
jKNNr5sBcOk9U7rn8myGl1rNUzSy34L3Qrs5xa6giznD510MI6NE0nhrxEORf8Ydi8+3a74Kdo+c
b9eeLdJdshNTpgSdSPzwi6OdfnxNjjgqXX9pslZQTLfIxUYWXr999q0v5iGW/ZwxJCpn6QJeVd3/
wchjY6C0dDwkWBAG/uGFkES9TVcGDaPauA/Tjfk+cYqPLOWxRnjtElcxVj0qW/u5s6+991N2P3n/
22g/BWuO45+m5sHkjJsylCZBqktOaffGbK3RwJkdi27FFh40HPeekG+l5VOdzCGanLYpdLeMuyl9
BBNvKXgdQK6Lcm2QJucNNwpX0AoACt47hwbvlwIF2Xa/ovfXI6ZQpBUGZZimvU0OZn5uPRj6S1S2
afVqt+8Wxz1PwtWdGwU8pbg8aM61JHuH5jPSkV1AFBGyjHR+ngcMHcgwnfBd915y9xmj9T7CTlcU
05uv3uGRD8ElmgjHJcmaAVDIsjBb90Z1LsebafID8cWU/i4Rr1S9scU20XEbEoCOtmvyj5xqFcS3
lt+0tDiXYmdSvzlbsHYqQEW0nzXredI9z/1SV/upkzcHNUNNcaV2Ix2wQZ6jDgH7cUrOanizCF2z
DgMNJ618ErcSiHtqx09p9TTkvHZ5Qjt6keX0Z9yvaMLHBrqTAWXnHOi6FVfxZpmnLDmE3QKXmwoO
dtuhTDxl3GSJT+i2cXTx8xKry62FinEdsb93kFBAx3NeK+SDVq6n9M0H0Nc8Wv23Z3J9IG9yWurx
6EUzd4H/O6p3X8L+KtfU0i2eqBGqj1zV05fkgM+Lpg9vJt0wHf5SnIA3npYTvvi5OnY5k/kJVuyS
WxuZKe1pmv0cqxbSPWfZbU56AkvBWxi6ewWa09j07RfytKRfS2qSzP9t4lXFVeDQpXwZ1MNAPTxQ
K3e89HSaTbbTkDu0CJc590c8AKVjKooqvODgFsdE2FVPtTI/ArQQCRMAr0Lqa47LisvY5jnh8aFB
GEbhDDOn2UKEUf/qA0dF7FGjIEvDjUiyixWTsEdHGmaPNfLLfzrGO7CTlXLuOg0Us7SWzjrw/koK
H+8vmGiNUnhoMxn307N2YXodup+MyzfhX6veOEUhdHsmr6UC76TI0aKTPOq7MjMwcxINH7AFVCgB
zGtGwzZiSp2nvwW/V6dABzyKCZsF/69nTqXTgXRgFsVQvzSKa45uBRZglDCgs4rsWYto7tJLJvBi
Qf+8DI5e8iHpEqErYztARcuexoGsKcHsot5X1wgZMBD188R+AXETqabZEq9J1hG+pQ68LaTxIcS4
1nXbGjO5xS2kjyCjkAvBsB4iCsVP5a1zDdzyhtCDcVgx7fcYDVvGnfnRAmtRmhkrx/iyub9ifOKN
y1im/YiZVrg9N2HkIRcrN7ZyNnNuKWSwQWlvJP3tgpHpStWtYsJj8oL5j/npvmfOU4Ew1fBmW6+2
ns/zA4d30u6HK27M4mOsH1If+Mc8rjVwFgTMhjdI3Zzgva7P3AcUuk5LQAmFKq6oey5vkwPSHjEp
uQoVcAm8CCM26vSQj0+2QzJqFa5rpMFx+VwTwWLk9ELkRg8QpZewy4+8kMjsj+nQbQxgY55pANfX
xHtbVyzil7Cna1VQbdU6OjONJqpLoxyLSPnclOEbflHNYPjceO2P3nE0pQiMBUkgiI/jGotPgfMM
hHLLulOL/kw1l+XWJvVyhrTc+y5VaYJXoM57ehDqrpd3h/2wnc93KUEesGcRXpPFthYK8n4Xnk0H
9IT5pMoKTpixE2gLaUfuOHjMduN+S390UHeyRHA4Y6luo+cgdJYFgyglXnv17ozYxZBA04kBisXk
n3i4drzRy8syujl5C5wBobz87RSlctVXJLdas8yqk4CyHDzB8DhI+/FiPL2YK/lifrmaE0REJZ6C
HHJ9esnRXlPIqCmo0t5y13XLB9DAfyq/Y+JAb1gVya1BNhkk4smdLcMaGXl14a5DKv8UmJ3Ki7cQ
+tDgs4WN5SlN/b35g5WTXaSF+0wahA+hJbM3AkN17VY7Pa+2bdqiS2duHgYrRg7LmCJO+P4pgic3
NH9ljfhpHj+xgzQ0s7VYvRuMwE026vLosgDnr0wHhvEGGITBkNS+I2IwyRf80uj5jMZJcx+cHkzc
Bk8cgtnmPARrNnfaUVunpQMUEdnOTkDa2HyaZU1Yuj8kJgUU3RzRd8wdB7FDEJ4t02YXmBjTKJjI
0kjYNMSlJ3LR38uMFGwc/Jigz3Tf1b34pTtDnwfy4VQ+0eamL04j1Q5uBoNdG07Ipo13cUz4MD/3
wpWtOIynUfOWmYxaGd9ixMyKuwXZgBkUMT5QtAm1oD9UaS3htJ+k1Q3z8sxdP4IWGm6Z+xKrl5Tz
HlmwQE5uud+cptgWHHYjefj3J+SEwGCYI+KCrFjE9eEeWrU8eMqTh39/ysiUZFcuq+6A5r7RNfNg
kdJAOV8O4uAGCWU81ZWhcHz8exhK7V404CFTC6orsD8cSSVNIxQuLTVLWs77Jwst4+6pvyeOdWlg
9WxKC8UypMV7HQzlY2WZ5j73MaNJeBsPpWd+I0GxdjHilZWd9tpd4YeRHnKAPnJ6Xhz7JVDM4f2i
CG8p+3I5qSenoyvT2ByXCgkiXa9JWHKnREfQPBRAGqjlRVN9FHr0PIVBiOsJiQHSf3unlTCUXJdt
umtIrW5iWW+oZ3CJg0OOiDi5WeMULzs4Z1BZ0mBn5zgwsxqJjF43qIY0oJVDUF1twVEOBdQmM4L2
FNjt0Q8IEp/idrwTS0Qmh49GjdopWEZVq997O4mIudUc/PEewavufYhxDPF3kiGWTiweOMNNX03F
pdSYQkytiWLPYGxSD1Afeh03ZM2sBWIkVJZS4kYNxaXWG3HxLAASwG/Nne9FO4umzWIcEwlbHeol
dNqv0CGqJP/3UZklDzYh3TRf9Iw+5Ihl74HTh6YvWp7lSm/lXzcDFJpqyJ6MxgPH2mWPRSZ7FIAM
hazASJ4GaaU0goadhPy0yFIyuXKsn9s0a+pVNm4KT7o3Z5I9lRhXfJcCdTOI28jKtjx5DU7TPiCK
ShWSoXmlXYth0F+roUYnyRDZhx/RGS17qxviBjZaeR6lkGfweVAq0/YznD+FrOdeQ8Rb8aQ/4QnI
86AsAVCZP9HDJkvSdYmLN1Hm6jTYsNwjIo0A00wV7KH/PKSGrp/ns2QxezhFo70ZQ6Cf3bkaylzU
FNP8YWiU1h5f+inqzencCNqImY6lJmWmP8KLKT6nogKaXMvxHDY8eBUU8jShsZ9QMhJj6x0Ty46A
NEUfGXJXUqHbaA44KfGQc7pfBZgL/n2lX6nx7PfRfmjQDEelPZzHskHtj3ew1NAl+5nNELRMxvOU
zfTg7FBmKYHLjUtes9Vzs8fJXTfjXiwRNxUurtV//+Dfw5TrwUoMCGZ7SOLhVNxLHSAlIUeUxBrh
OoMWwT/UOPsWSGIPNt5xVBGewcx+VWpK3fL5QUZpthNEN/gO62NdNzF8w9ChfTt8CcFaHQwyPdhJ
+9uHvn/MEhzSZGtvbA/lWAlWHI7UfAzQUYKoqHziZazY2219I+H8buPYYmaTdd250fy94bb+noZ1
c26SIfg39ku8gCnFVCdcLGULE5IHzt0GhA6BrsePzw7qdXiSyN7sPkFCPVGS+favGabtA02LZSNl
uGp5D5aiIhocvta6mZzvLDBe/BbTlBbob460OpISxi/Ps58nlVR7IWW/s/X0VzSReDRziN1Zg6Kg
bdZ9QQ03CPMRhXOZhmxiOYCfpDFWbVGMbA7lwWhFejTt4ZQ61i119L1MUKUYHiKTKlAafIP0iJI2
fUIyj8AWOe/Wm+JwlwHnUJnn/ETQpCKT2bmPgq01KhIoPes34bOFzMyHjPGS7pRbuzJhYo4vmaqN
2xgCjKwqe2nnkXdmi8+GiefQpeU2In+njgefc7qfbdn++dK0IvC1BpnbTAOhlAYAOxCV7UX3G5jX
rXyoU9hLfaDTl7Do0opS58iD95NMeMhR86cwf7YXI2LR1jg/YPlmPNsz0lJT3jA610GheRHErmYC
Zjz7sbwehC1wmI5ruvFDPg0SZYlq0FlFrKcPvbUEYWHsLKt/G2TePKjWqx8CM/sevLHZyZFk2bgc
WLx0dlf+qoum+gFt8GmAoatbQbALO5d2Z54LWsTY/6JJr8DgEiZn5qxg1eD3FzJWfwpZYe7QzeZU
RMZwsZOG0tv5KZ3U/8T+g8GBZ+xF4R6fXn759yAizk9OWI409tIfrWeSw8FFP2fIso6Uic8tY4yV
yICBGWHWXUzPVvh5JmNpz4DhjkGDj41x1edjAD8AAE9V6eFamsOwy7n78LU09dVMk+hhznhvtCrY
s5M3C7vx4mtAg2qsEnL1vFgedDf7TPviyxQZfNdu4RpEeylgp1CLmY/7uX/KCl7rJiJSr7aw2uXa
K3LPctlqsCFDjW/bde5Bq33zVFW+/VhE/UuCQUwW4Mf0kkuzy19Lw9YvA+QYrZrGhSuFuUYADawZ
L84qS0A6jCn3nDNW9cHiTL4I9GgkSX3WDyidMDaXDMKAO2LlVJ3+qKyU4WmKgy3Py3YPORBojBtz
RUGFXIzxWH0WtvE1hjyZ0vP7VZHq1RGjCkgczwuWDp7nDfaBchVWjrNwVZ0c8SQlR6HgKohOEnzA
Wpt57XAMs6Zc5xFSbqce+2Puu8zfajqt80ddFWew30SGkpHYGjzA3ckZcy4Xo2HS0qERybrIWxkR
olXfEO8G/bCsD4cTIkWQTT0HT8Ym4tMyffQwBnqAtoGdAbGvmTsCnmj4RS2zv3FyvDXMrLthUF+l
PyK2K3RSKsYCNlKYhltKOn1p1qRChczPtkhdVpMQ1XsdoLkWSY3P10NjbBLBtNLcWj6OhrPrJ7hW
edrgs/bdORt+W6jG3msu/WWNoCdb4y3XYpQoFlZy5DAtk2GfOZgFaS5N3b1Tmx0GHeM567JxrTvR
n+9htehktI7mwW1rlREmLqIwSxMwr/AvMdMiL0JQbqZdfg08b4SURiIi/a3UE8PRSLzr6PjyWNMq
utqBgf9ivoJ1v3UuWbQw7IZBEpDGNFTPpIDj5AV14EGt4Bp8Q//WnamE6ueavihFC0ddv8L7XHXN
8xxWnQY2Ch9MLQ9Wahb0bekV6JIeUYD4Mwk1TK/MN294oTgCc+h20Pi8I9ylm5Nnb4GX2Bj+xKrQ
RH7OYzhMpek1X2yPAMoPk22HDyTPfg8Ban14cjlpj03KxjgTF8UMwZjSbw/bUS1nIZqrx5tB0W4T
ohx3ftelq8DXnwPLLB5HP7tOtXrtlImTJuiJknHMFz3Uu3tTZem2N43vPKzNFVSE4BYaE0v6nBw0
aeqadbK+2gonKaLoJ6E+WwLkbwnhMjjtJl6RoIGqmcLliOqnWs78gbH46pzaPflJ8xl0+nigJCb5
jlqBVpx8YVeJOWU7DVAz/6lqfGdhNBWuRzp7Whr7r0HHGduMQsH4TzEMboT1YmbnVIWUiLS9eSHI
Amd1wTPZz301vdhW0oKU6hfdbULIX7STg9vIg4ZrtmrVakhLVJfWR7uyHiyjh7aAKGOTzLFyAWD7
/3/YViUA76Av0QCFTXixUp8BSRYCRBVkUpqVRSN1Xkd9XuSzbCWW3ac47IaTbaXkD9EoiMc82rDy
1hfK74rGLq2asiu+sEfRJZg/X8wPuueIPRPNn7xJOffZ3udkJcGxcRzt8O8hUb4P+I7R47+/EJVa
khd6bZoGOGHfzXs1IA3SlJJl6OXuYQw0B6dKd48r1W8oMvzDqGxquOhUe40JlKZu040LE6Pra+/g
6+Gf1QhjzbblHezwo5rseN+hzJk//u/D4JcZMrnGPHigAWjuENogjQ5B4qCuulcT0GugDpiYbWCv
XLgmSRrgqIMF/Jt4xk6cx06rqZ2acEX9a1GsbbLJvjqpdPaTTbSURSbsTJkZd9pAgxwRCzd9r9Pw
y/BKAWSZNnFFfMhAPmxJVsXSmlNd/K6nty6SzyAFnuqrXK5MHXt5V2nWqbKIPhoSSbnTc1UEoOcm
S3aPZmaax6Dn2m0NsWncAUGARFHnc846eAbymSCGqToEzyH8pN6X1WOphmsiWW98aATbqOQcbCmE
HmmAhskIuZHI246ksS8M+VJk+Yx7NydaDiAT7J65KeQunECLRjLjjNL8r46r8dAHiVoZDjgKW0Kc
6NOdSkL0O6VOxhBtIfWoq5Ilu5TWajCifptoY44NWOtOYUQyluPb8Ubvg+qeQCEOExms20oHLeV6
7c6WFj7XLoP0kwfpdlrrksSOKv7Uhe+dynB6tmyRLXNZ49Okbl40dMmJpKKD6iX7OCiGl7naiEXT
UltSAeY51g+ya8xzoNvipNsZU1jcUYauYqCIkdpWHJAU78RL4TvBTqeDvazbNqEROpkvmVEdiauw
3gKs5bbBUjJ5vcKyqfoDFNCYw+86qXo8W5lbHPQ4OKc+PtBYRzCNYyxhaN++BCKuX/RBf7G9FrC+
DPujqjrj3HCqYqYV3jyLn1A1I1f71H7X2msU1Fe01/4uqqhHEoVawFbZwEk6DU9heojQleHUDwkx
iCZgzzaLoerKX6uEOJx2GxU7iMNJskZwr6Almhkg+ryiT0Ezeqqg0kR4bDsbZVrgSO2H6DTaixOb
WqiQNTDf4E0OOSDqw0NndaAwnLZ7tPMUYGud3KQc7EsqJeElA8oRcLjOxWWaMMF6ghlxHbhWyclI
6pXRQDooNbxBfm9XmPZxLVXQ94woRr4a5xVdtGyEnyjuTV+SQZY48dmi8KX4mqVupkzOEVEFkKbB
u7SYadHX0EBLRED0wggoqbK9jDy6x7x0pqtvels9TYZlO0XlzsGOsQq9qKRL5jbbOkRRNMb1yXcV
FlYFnskn97aP8udpAkSnW6CYcu79U+28OqZvgmtD3dgYGViYFvkkV4lBg6O5+tnQEw+PgyI3h2Mn
C8b7IBxwZE7esrLr5Nlr2DW4ox5yowcZbdLBVTnaCdNDohmmNTlgAhl+TA7VxgpibW2UWC41PfnM
o3A8DzGEyMAktK5S5DFnNkCZfmVHjnlThsQfjnyu7eLoYumIg1VB0pSeBtk54bS+ibyWppIx5cdE
J+S7h/wTzQ+MhaeeUJrJ1b0V0nln24zGu23mcMjnB2JWsvMYBRQCDaoyvQXWYPcjsww3WtVhw0op
iHgYNbHPmR2Uk417Oh7+7wFqi723yEUyHeEdh55z+78HMF+oGMwAF109J/+kSHNsx/3fBy8i6U6y
DNAKiptF3/bFznGbc9iRycFAixll1gSklvBgCO0hkRoJTIn/1jrJbhp1hrLoK059butbmK1vTqdQ
9+gF3WE9Ylo+gTwgRtRkj/Wrr2H+aGhzYLUYmald+FK3mXAodq2+cSZ6C2PoQ4Wz6HNK1xuv5vyA
7R2tksl4zURw5w1Cv/57UP/UsDHFtGoYRyGmNnaNUeiHxDF/05jEPqWR+JPa1nDoAspBR5QuGNBW
7kFgM+eket9XGW4FFSrrOyFKngPUqqt68WpNnMrwm5QLZj2AFElXPTs+qEuq5GhdugJKv/hVUZ9/
u03wDTPwgVLMf1AE4TjA5dmi6b3qSFHoT/y1MOat0lZ728WbHNiutVMpDTEn3kxxSj7AYKsNwCGv
K7QPT9Hyt4hpySIgpmNC6JAWOWLrDRU9u6nU6Br6RxrORJt5AaxyC5x/VWVYyxlLjZ0tnhnm4Ios
vGuvS0AnWThdBPlXRW44gHMdncPIU2840d1P9EVsBGQLtA8KZs3GrywSrlQikD1IbZE1Wb+ZSrvf
9CHWV9latFjcGd40GPErSWLQd9K3mIaA4YnXpBvZK/2ZP5AgFoYYnbSJcbX90V7XrvE4KXB6Zjya
G82osofa5ll31Uut4SKm344EAFkEzlX8dwkkpowmBSQV3GI1LRytiXaMy7Kjh1+l0i/Q5tuPsk2Y
pE91+tCaVzN7yxIPE1SbFBcFSbHo6ekG5I3c25HZScvl3GmMkgSIbzPqULiWJVFLXlofavWYW3a7
y62+O6ga6YybiXWXQUPlid+93v12NTWdes+jx1oZ2ZJzuEOLL7lZ/8PReS23bgRB9ItQhRxekcEc
lF9YEnWFnDO/3ocul132tURRILA7O9N9eq4AOaeZeGgM+NnJarxrPaPZVjXWXa2MGKt6418lqfJ5
mUWf/Qv3cceRJCVausF5uK8etP0LRptM1ray8YCEkVZ2IimHTC9bzCXsszRQQAkLKJZmnelK8RCL
COcbDSQhxcFV0acRDZSYPTGU5Ji9ljeNPNUCDfqjfTBnRCIuS5jcaPBcoSlsDUvsD62YFYBWphQZ
NO1n/WfOGPxKWnGJ4dV85Gb5NpRAI/K2Nzw8qE/ACcaOqV0YNuPysxdEikwWcZzHhRjmTaps5sL6
mpcWgKl883SeI2wWCYmZmBWYQw+HElIyyT40Vmm7z3tIjyDbJPrhZRP/aEt/l2tDOCvqFbNYssFc
DrgDRvOivTcyEHyc7XMgydCt1SSaM0IT5Ok2eHQimQYUsiOn1kqnQkPHXqrBqJJ6NomMvHRhyD26
jcTnShk3PVE9UJ6E/SjRtafVjFvoqcqvcJGqZrZ+oMoi8U3kEyd+0x971NoPy3ibjPopHtcY21eg
y2tDVhlSzoTZI053BTG5HeVsChSIqdOTAkpz9eaaqdGdixntyFygbIkrJBGLwklO1/eJWrS0TDjv
Uer1QSaLmbfgvYZVke1RxRIMQCX4yCEnWyaHSK2WeAyUmgBRxH2robFCNYsYKimkkBI0c5IUFgqF
aauN5hyKc70bWunEmQ3N7HQZ8biHWJ1pj8g7rL20LyoCCLUZzeVjRAN5Kwz9MCZBaqINa8z2cMt5
L9NQ72VJ/E2ovN3bVClwR+AcCcJ0RuohRRYVxkuVWOGCbr5rhezU0F1wzRFx3DwRAbgQFj3JKcYw
Euq9VBglL34gRS8x6ft1p2qhNtNBSMd8g8mjoOmO7b1l1grKX2Dukt2RYnavTcpBqoK5wD5GDkXN
5FicsFYbAiKsUSBZodEbxPMEaaBrnceNoKl0Cge0aFr1UtBEE8lYeOkXC8+UkBO4Qi1AFq3B8RLw
kakIZL9UXjHD2RDyBw6zqjxl0sM4CIN2Ye1dvxfhn8gxAN1ZlxyecLJmwfhRIqhu1OTXVOiR6On8
PQ6PYaMJxEwwlC838kwcO02tIUzp5fsNDrO4/Ghk8CtCXGiIrUnL0GqwSms9OWKeiixOVsBp510W
iIUy0eKgUPlXrbLKpYI6qcmE4Q0DRNOROPSYwXl3o8IcdWp/TTcr2xAy6YWdNarTeC9Ik3qYp/oo
MDXYgtQfS/QGYqm/pwublDqXOCYldjos2Ej6hua1Xqvveu02w1RnwbIar+DqzE0sglUXTGql5v8b
Tni94cjVMjJUbvGKp55BPLho3aCnRW4IuQDZaZn7MTTVTtolZB4hzH56X586bGa3fOURQviiit/9
at421VwIG2YWb2sDdUeEyLk1hXX11JhfS4i1hw+m7dLUnMKVle7kqqZUT2ktRWCCyabHKL5gDlOa
uWR3NJo93R+Ynf1erUjEbhEQ7Cv5idGUSP+EjmruHuvjmxsWUUXZ0fGqMCnBr8p6ZzAtpIvta9M8
sr081FfSdKyKuamISLLWitcyA4pa1BkrZg2fNhmkTZaNeaAP+BbkR0serCA4yZd6M/oduYKl/Hhw
3oJUSfKHMooRmilRVN/EAsPXLR4PcooYs3+MJ+JvS+rsf2mtuMI0vIzDrO5jAnSnEU/TY71oD5R4
WVngiZ3hybTtD/KIDhdr/GnIg7Ltx545J6kFD0MriVxS7pku6ozC6y3XKnHXum8/YmTHyPH3mqIs
n9LATfigdQZw8XOx5NmxbtSt4IBCtjx3VKx+x7kRn2zn8ctjpp1l5sqpHCYx1kmzub0+gOLdKrgM
IsIYTAwK/s7qcVUKDurcXlWZaRGs2ZF+HiUdntoZC/wwIxChkctZ+iPFKRhJhNpj3fZKgBOuMQAB
aGczyAfAKlggd7GFQLoZrMYphCzG9Pzw8SRyhJ7TG0mxEiBCGHoTrvGppcai/kMLCG2zvg37dh2u
sow/r4mfPGaLLa+crU2j9WGPBpXEWvUNSynibSUposkwj1NsknaOIbwyFNRHD84AE9AXleq7qK09
dc69mx8TM/R82/Us8G3WX/RbipFMe6JeYutfOQmpYxJLK5ZaHkxpuWUG2hyLgXLz0df4aRD2SdpL
usz3NfGsYNyNu0WYQqOYlBfMRy4gflAyloQwWTKZVrE+0Y5lhS5dqRWngIEO3qqugr+t1OjBx9HY
d3HzJmbY1quHRQCOeoOGjemAIWXmUuLgTlCUw2RymWBEAsLtaNtlrUF30EDlVKcGPS9OPbRaJGIN
6CZN2o0HxlDI7ljBC7o3xgCMYDEHuEA1u9WKFkINcoR8FLmFvxDL4lnJjT+ecu82VFt9anFbLusa
GAi7O4tET6IVrzPepCOk+bBWk7+0I1Was61X6OJ5nAd8O+lS7DTGp046IVLpbtq5M2weeA6e6APs
ZRj9TOg+jFym/npq/lqRh6/8fqACWYPk/kCCs1WBbbrpBbKEhnHwi5wcGh+UYQ8Jh1Nak9FszvR2
gFOMjKhxbrcMdq/N9GpKb039xkc/N/sk3pOIHfdRNjAJvuCDFvCglL8l0ZjENFmclWhSPwNN8gfl
AT1eHfyeMTwJEjjI4u1z8V/8ZonWct8WqkfYd614zUByKdI9Vxt2c31s2zOUfo7t6Nxo6mJaJLxW
K/6S8t+KOLj9yZQvHQC7Y5S2XZ91B7UZjh8abezHgNZSDrX0YjoHAxNpRzHaeC+nF0LDbI0wOY7I
5Jm5y0cgvpZxeCyYFk+1dXzUB2t/08NVx/wQoCAyyghzxG0JcFuxGpBKRyNHQ96+OjC+8sydlw3x
ww/pBQUgrU0wEj32fLq6hl2FjCM6bxb8RuXA5pHtIps02n0L3dyJwJ7R5NEnNrG85hL/zXAvMhbo
irtHfhrUq4VpGUIFAgQaamRAXOT3J5c65BpbZyA6YthuocGiYT4+0WXbLMzxmjKVVSk7d0igmn19
nSgWCbCqnfFnCaCs/qNT0tU+nZLSnn9izrEqpiWk05RyEAOC5VX1OR+xBups/o8QSJc4bER030TA
g717AzRc/iILWe3BA2RhdIwbQzpSXHjmAVz7eLkKC7u8XWG7uuV+A6IJTZjqASLic6GbUEZx771u
mL24ojt5bLcf8KWTt+RNCZIDgGaXDVQ8Jm/GF6lDcWRNLqlQG2GfHITVI++xHTYV7S3ejYihx2aJ
fGx0dlEiWb/S3QBJHi/U+XadDDf5prvEo8g3v8Fj+Eve1Kuxx/2hHnFHDSUNcpevTkjgtuXCGf4e
TosmDfHZF8+1eMfxDCWq+1s/0hflqWn10yiHS+EnfxRg9R0xUHvHJLyXj+VO2liJ82D7ds1ruuNy
aF9IzdcTqDtMLR0VwgYFqNzsC+vK4NleP2g7kk7Q994zANfr9mAl7jQAuGxa+s774kpWaFic8hVv
Hq5bCofx+QWpgsiKuRZaAERsEBUw3MEgnM+gMKwvEXF8+2GVkCxspjCrM7xBWJndRadgs88JOy7q
5DiszF3cbuIbvGGvYtzRZSdQDL/E9VzG6W8sztbkLSTk/K0S6Qls2TBO3NEBgMf5OCaTonLG4SQk
J0k+3MrD4HMnXtaAOK7jvGFEYnMz+o9r80H+2m1PTh2Jo1m0fKCsDdVADoZPQr00d7RF+0+LmGiR
ZNf5/+eXbaRIOnF3+sovTVAndn/JOiXbGsm6i73oBNfBhbTuWGSuz87kgsLwcyJtdgJZtEUAn/kT
nYxT7JPg5uUudkIHuBZpfSDkPGGnvUjX55n0R3MVG93OZnQUsn2f76XY/xKj6LXhhNnwJJ30g3oo
f4hMwI8erWQteERE+evm9iVu5IBLb69OaXfMo+XoIVC6OkS6LRw2sc2Sll59iGfjisdEJFdxI/0i
v92X70QVmxfp8085QSB4F9KgMMhx3ZK5Cd1Se3na8E63xM9ezYtyoqqOXfFdcMctns7tjV+VRt6W
KIRPje9/xWLomhWHn1M7nG4dYoTPuvio5VdN2i7CgsJ394hDPiy6yOP+mYi6a4/6MdvMmDq2Vkou
BKp3xPGgdylK2Dic6vllRX7ojwLOXAk+CZdeJLce5WKGuj1tNsDlWzrLEyIDH6YZI+nYPAPVsqee
/4Pov2eS3pNWs+JZHo7DtI8HlJihDDgtozea/Kt6f64TV8pP0H0tZO7VRZrp6rkMRRkJjz2hsx5j
Edkvd8nb6gquEWm/zB2POTbEyPoUt+C54OEwLEV/ssIl9BmMR/DtAs3p9rWn7hm3oqfqw+rf+NP9
G1/qdyzaXFCEJT1Y2CnUPRTEf+Vfv9Ehbf7gb0bAKXkTI9eTGlZ7nYuPimCCLuMheu21fZySsgkw
6UXFdUymPfTriGVT8haywlLyyu16ix/EpEGN8c22Qip07QWfqvlDOsOyxzTP1wjKoVo2jeGpHP2g
K6oBjQU+vI5K5qhpcNq4iwIjd4FbadmvWH/M8mVFun4wko+M/rwcCAEhy0jJlHRDF6YBjtBCAUEF
rJUY1jh2SFxSGw7Hpyx7JgAaqIBGoK9+E8w/GSV462EoLIhucJMv4x9CCgCEwD+zZwcMvySAWF/C
ojTbnKvq+UQchf7BceyYACyC7eXu6EED7rFbdrkkQLAApKFXdtXXALKGrFOidcCmyP6k8OQiQyM9
aNCdVnt7goVG4jpxFcw0V8Nb97IsUS7b44haKSjxwctkIJ2kxZlYzdhxEQ2gC2WnINojAV2AbxXQ
XuwxFHsOtsEfS4zyDuC5id7k4zGKy8yFNVkUYVq5tA8LNIvGpSjfa+tnJK45jnGefS/VX/pEAYro
TDUs7TIxZF9jF41j0DzAwTrtZ2NCwfIlUlQkdyV3XQ4W0yW0amnoEc7bp/WasIDss9T2K4l3g3I1
2d5Vuxc+4xzWH+RJG5mvMHkqvRiy6qtQGo79tr+B7GKKf2Ggn+Re3ESmeaa8W99jPmtIazaRlQal
M6kYbg2tmuYdTLuErZbpZGRmL+p7NqKkvyTmFu9fX7y0v7kJLMThubktu2TbIoQVEIGyZ1Mco34W
+DZI5t5owK0G6I1/PLMnemq3bYHJzBVxUv9/uUkLanvcn0GCXRyXuGnnTdRw5iT3wZ0CMbXTT/T2
pXySgU3NhzjZQQzCAH2gDcb5U69tHmr8YxJUO8FFlSU483LClJ4awZrtlPK6DhEfi4Hgja0CqMQX
TSJM/U/pC7mZJSPoKC6RnHFXHbJn+wUUj4e2fZ6cfvAsIeC5FI3n2iNQXY5v3Wa905lFkyjR6qJ2
l3u3HIhIdczRye/TG1UK8JoFVASZWeoB4TYKVb6Ls9qPkMODwqTPk46Ww57O3Vv6yY8UdxSg8xWm
Dt7Shw51+vlNyuwQX8mpGc0fxCiqLidhUO8UryOt4bBsWI8j1heHcN7fibhXOPUwXmO3oJ4xXm4t
mhQdQQG+J/oMPAKE2Wo+xQONszHIG/jm2DX9p0GXe5iZkZ91fsum0vmSfC7MDy0+tnqDD0FDzCVR
V4/yZswQZrSEpy7yePMLVfpa++RHMiuC5xTs0aOwN7Ls2pSgwqwamReWXqn4qdAbOrmksv2ryN6Q
w9Bpu1HISTPRm8ixGF6jvkWaVJqAxG6iRRKrkT3FrXRL4rb1MLOeE2YevnIbI21SdgOdFBKCqhfg
ToljmGTAm8i2tRS0AvNn9wlJpyu2WcaWEMduuidMv2HroohA+Aqhro/p2ko4bdeFGzJpchYKlYw3
o0RWDOL+bOgqJX5z0QjDteV8LAOCT5VXk4qm6OlHNWoNyoOyQGaF49jcH5cFcYi+BAIf/uOhfc15
8Vnhbx4NdauzXHdvkkM9CmzSE87VGw/rvYykzeRxu/rmFT/JC2dzzrY77YxcK+JiBqJLjlokugNN
g02rsXjDSvUrvdR8KE0FOaKPTytlCl1DEwCVnNl6rGPJXknWqiDBN9KHoB+sh/U9XhE2o1vSVCuQ
m+5dQqATyQhUcZkXu6U9WTD+h4/x9r2sX1qgwgtY5+KecYB2p1WgES9l/2LoRtursO+3HMZs0X8d
XTHKDmLEJsDgDlDineOqz+9oWx71s/1e7g672W1dTOguc0RHOR/E7SuWD5sS8fhJJtz+MPuy/ZdE
bz2Rxc+vATprv5reym89Rl1waMI0Gt3FGxwMy4fEwxZDD9/jXO8wRPARefmyvyHax1Y2dKBt/drY
wMvs2YVcYkPC5VUbu/M2K+8I46tNre+81h5MDJtXc2T1bXgD1eGxmxy+pQ27tsdNGTvMJp2bvfoP
TwiGM47ydsfTCAwb3aHGg6L6rYv1d1QcFqrvx8Ohp1mvHJS9rvd11tPUPsxmOCo7zTpw4tTlnVRc
tcexl058xZAjVmYlxW5FyPSm80aXs7v2J4eMEOzVhVi8k85gQQ7K17TJo4X62nDF1efUIXKR41Md
WRvAUD4TNUTCrrGpIw6yG0ZiOwOF6u26Csfysb1pIdKEfg7KCTIIdIygSzdJ5SqsZ8Vl3ElBxYc5
fCvOJguulnsY/d2mcDZaQKgnV8AsfaY0qhoSbCxkh/ioE1SbexJD4NKf+5BChSE6KReLg+xUXXZm
44Fyx2YJCQbuFvXV9B2XDj5OpwvRY23gAPDRcPntK+h+x9j37s2f7BO8RxQ/HI6Wt2dSWuOUWvfa
DgvgQsZV5pR+5warsRZfqq/n0bUmy5cZvhPfaYLuYnqdnzhXW4xkj1cJAKbY0p8Y9G2fbOfcumi3
5FLF60su3Rmw7Hs2aLk1O3IJlgBRA5lv44qjn8SXzc3yxGw/JsdaIf37JFIywaAxNimwySWEw2Ku
O1M99o/LiAuSqQXGzo67xuh4FlLEgOvvI9nceI/rS2ocZdKDH0Sw7+MSDuMryrs29Vfta13u8vRr
NbaohOidtRGxHPl9HiAzaDDob3ojwrmm78CCyY5+lP4wtzNgz53ij4Qlg9wyTE2g+1HSsdVTwu6G
IH/RB2fu3Pq3yPai9jzws+0J6V+dfDWP7wSIxFpU+Aw4eqJzCcwuJANbAdnlYysvX57cSXoABL6K
rrUHrnFmj4Q3SLxVwhJELJ6Xkkj+/O4Et7wtnKFcTt90LTh40/uxhz3ACO/2W/6zDphOUltgoUUm
yNog7M3nD4GANYairW2GTb7LLrwyOGuU5wQnW4Xbj84o2zOBava4kz+eGypN7+nZCwAGDuz6Nm8X
cf9sfPM6PdGvgbSi83HTl+bhjDv1Dmw2Hzx59Vu+i3bNaQC08VFfpc6u9uadAYWfvMlRdrFeH3/P
ztrb7Zq9mdd6xwtkb4jWUXWxIbfM+vHGOfN9xCEr7Yo3Cic8DIJBCA/LRf+Sv5BW1PbHMfkuozYa
P254GpzniqU5xZsR3K68C540fg/I/0yOP8hDdmY/3TVvyp/oK8OuMrbxSWaZIR8aA2OnRaKffrJD
Vxde8IV/Me882/7svtKrcgjusjWHz2/Dy/rElTkCSyVOtoqtpPLEj+RbxOTyZ21QovBS7UtymXfp
aflrdFvYY1LMLspG9s0jXZZv8UN2yec5sC1Vb+qdnT8ALu58Y0rYrCz9dvrS+ggNz1SBiGID0NX8
VpPHYk+ZP94nj7Hgc932WlZ6lrA7dCSJit8IOgfD55Zl0e63SCuc1V2jxaOxED57O59NgJ6EsxQy
d5YfKnzOVu8cxtw8+r45n4QC2e+F/T3R4mrd3CkD0hsoi2Ghg5+1VXelU5JG1Ruwij3KJB+MjJx4
6+hMyZ7PmfxudcZiX2oRt2/VvlVUhM1RR2d9Q7EDajfed9ZhrpDGMqO4d/1PJX/elnfaZTECCo+i
l95ySucEr35kVNsHLiphh0kIe1eMYNdJ9SdfBaB5zAIjJDh/RtZSZmre8KqG/a76zk+tTwwR+ROA
QVM7kTf8+BSl5Vk9amduae2s7OeP4U++J2/9PftLeDZoFF2Z+qK+xH32OPNH651Hn9W95w4jNOKi
+oNTHqnjOXy+tu+Z6poHjn7Fv2G/BOgLz+tW2Ak7V71gszlZUemPO8RJ60f/IR8fZ4qimUKdoD8e
8dp+7NGlZf8WIUS5DyUXQtreCh6b4i05QCc/kyLgZ4fk+3ZMLiTK7m9XnoA6SkJWAe7pN4Hx4L0w
kfnYScmj4Vh7+C5B+jnyaIu71ZU2+Yv8MXmf+FM5RYU3v9oaB/M33ksHZU8AyxHbgbahtqbDtt77
/Ivun8Fpch2C2AiBb8XGRn6HQsmRlCW9/uEojeZpI7vcpFdOl7Ejht+9a32LV04xYMAiHrh3ziQ4
MaKGMRAEoi3iZ/GsnKrgdtT9HDaHA7+EDOBdu7ogtn/7n5IsCHKBWIdYYhPHRF9zqbdrWHjd9+CJ
VyNoArP2kHPA1nChoo0/XHuAB+mfhHz/yPn9uQlgRv7urUD6juHApyHTidRV/uYoAXKyLbkU6lE6
0E6O/4Frj4QzOLIjyviEfuwzjNznBOUPb9SGmyoUT4CPxFMamf74TvsmoyV8pidH36FkVk8dwEJE
WDPtFNOvNQ9zOKU7NlrOmiwrfeuax+4yvQJa6WuXA+Ia4rYGzUwQ7MNNj3KosuW2gO3fhE3xr9kT
NbJXXxjEg2KrfqZN+rK80iPJvgrqkOJHHvePQ4rH1XuejkLcz7mtiRy9AkSRAmgBO/lTbgy4EWjb
KvXBLo0GRHPb+jJSGztVvI9P07/hLdvSGZ4C886bGbuQrmu/668jhYAOL/Td+pI/jIC1r1mwanlE
Clt2Te6UPdZu8YqXJnnl9IBo55OPUL9Mn+KZS2IorvJCqlD+J107AqwUu92usEZIeCU64V/5S6Un
nMr2ZZWfjeYBYiO/CDkLNP16J0uuGp5DcVNboSUdqSOM9YXOOP9sJA5M+ndCsd0qz+Ei6X1+g0gA
S21zBBsIZIW2Exg0fnh6WW4H/g+jiEoEOHBVpI9kEwsuZgRFjBL0JNaxbM+zeslGurOq1xsh74VT
Z0VYBD53OMq0YhHohF0GfR/0SflsrhahlURDi8vsNC0vNKZA0teuQVcR4x/ds4FdJN+KejCIXiaF
bcRWRJcZJQRR7xxNJ6aU/Y7MuclpaGGAu0oj6ELQQx86QjGfMZ3QboHLM3rDcoIkIBcCoixGGlAP
aHBhOwYLUiEdZ6jAKRY6Dwk+fj4GzH9p5EF8YH4107/q+g+qmCv3ACjEvsDs5Ih83vGefZTyvUGs
BRb+UMNVtRiYgrNz2xiyf+30xlFBfF28ahRjfQN5TGrI3urNv5wkAqrFfNf73ZYbVLoUTPkgnqMg
wpjuShfhm7PqEg7bp5CJAwABIF4XTmEagDwk4clOdynSVKge+Vm64NtdOJTO9Ocd6p1GCVrIUgvR
8oNIs7b+jQ06enOFG4OXTZRkj8aAAFnc09SwqyteJdY/JSDv5//ZROctzvvnd2Ob9ntA+cCR6HC4
Xv++OQP5G+duOffgs44o4CG38wRnIf+0lAkrUIv8TmaBylnM1Aii+/9nl9L/Zpt3yEC3iaD2tANn
eQwae6BaHrGWpBMx0+Szt1FuvuPBIct5O3KRz4mveTx2dupBAoi+BA/++hnn4ja58lFvn3mon9xW
AQh1TwrkqGf6EQeGkxytxE9cIiCo39SocBO3e0dCg1nDJx3WTr94ho/WlQ5mNEJdPDWhgHMdjpQt
HArIPKHGcW1yaieO3umxnkVbPT6fZcbarO7aRvFu7+OJ8uBondkdmJ6zx4xREUp7GlHsppCCiI8a
nQdHhQ2zhFfqmvhzOkx7GdxEHawPP/9ovoZDdpFD83hjj2CZGLi1D5jAKFx31VsaSeeF04tsw66h
5hzveSTT69B9glRPECkKr/lXUm9Ry4E03IKWCNIIy/obAiOdjozIjtVxBVqHxyeYP6ufYnvbNVug
K5f+uXdx9MR96kJ1dIat5unRszixvhM/DcxIO+QBNx9TA0g2fACPdyb2Su2SrjAySQinH+VS7nWX
xDReBWfnXmEWTkf4BwyYecKJbFxIQ3WJqTzpJ9ABHrhY3xqwoJsRQFeHjd5fwvgfMt3El0KGy5+4
0ymMIIFuctoV2Ml4Bcs53jh46/a9dvTNECp73s0eTeS5Ow3H+pxdEUIdcz6rcxt0R8wR2Nnf6z2E
WpiWid9unj9mFkKTXcQuaUD7FEfHdZ/5THp7R/5mmrftHi7UA/UTtZeEGWu2Yaeqn8MP6QW8Hzqn
15o4q1D9JDCem9hhcUdwR88bLaJDOgakLnRx7Bd2w0/TXQysNemr+m68j7/6R71TzvVHHCUHsG+4
s7Hn012PFg4O5i+vZUa8l4o71oxuIUzukAdzxyHFmWVX5gj+QSNRvxff1Vv/gea+yPgCzckZjggR
aR8hsKs9mzaMKvRgjvRP3CXwgj9ABFIaEQXm9jsa4Y+/KX+npilc+dkBLA6VNwqQRO15y/wERx6A
LJ6pj/hl+mNYxkAPcy3VHcccPJ5IsQyNtTUqGoeeAGRL/c6sci1wLTrs3gTbcKgaqbOzL/2nPRGY
cao5PvS74jv7lo/xLn2Fl/SQQ2hNiY6hzlP+LHoQsU8WffUt+tbq5OSoSS4rAp3r+r6yXiEwWHx9
x+EaBfg9+Vbvy59+5PA1sWiB43kunJx54azSMv9e/yo3OVZYWZkf2soXnOOc7C/dQfrZg6lE6YpQ
1Tjrl5tMboCC3unItLh7hdWxtT4ZKM1ba0bOFQD4lH393iJysh80IMHkfEx0zM7JVix8KnPpr7zZ
ybZ7nX/gLcghzXw+peGPRiRXI6Y+yk/TBQzieBQCRpBiG5KMQGXFyXR7U119cI3D+skdZLnM36M4
oPLrbGV2h7+yi2jwuMxn9tz6n3r0CAYmNYxJss0aQq2j69H9Mb12Yw87qmvslaDcqVeT1E275GJp
9CImL38ZX9Lfdife5SNmpp8mHH0mx2eJvzQP5+F+cu7a4bbD03JcWCz6TwyjywWmYbSE6Z6kG1aE
OOjChT/JfAFJqA1sj4dK2U5bKKzMb1hRhvB2Mk8qp2k338BzCfkBh5bt0iduk1WBMU5vyxE6O8Pr
ELzKXPkn8pM7n8+R5YjFOtBPj4tyWPGVXZ4fDT/o/UF1ja5AOVgUyoTF3hzppw9aB5RJJNMH0zzt
rn2gzrsiNOMJwofOA4x85CrfaUDuCbo6d1voTKiTs/Q4EAzjAiVzDdFm9FO4xFVy89qyV/kIxtih
dJfS8Fc+Ne/sC2kgjL6EHp59uA8qcdLtZFgQjADdAkFcxMvXmhTbdqz+Ifk2OKpzMp1k9lfmFcu2
XAh6QjhEV0Q4IW9uOalAN9gUL9OOCBoSk8/5Zvx+7KYIO+a7cBFJSDrPi1NjClfJIMaz7ySqyPVb
LT2MYykSUdHjVzO3RbZq9vIiViWJ2qQr9SWuBjlHCCyimammW6ChwVPugvyGUv7J9T+1DTrkyrSa
7doDjVEeLS7yPKWBl4ARxcdO3Af37SOjJfSQV9kRF63d9ZoUe2kSNr0lHIwJqRbQGWagWdds9UFj
/lTfkFFojNxBBHmm/Ftl6K9HQ4R5GjP2m248m41A9lsPS/ChLeSpr8pGr5dN2XWDb1XT1kiSxdYe
ZLgkhjjt6p6pkJ6q+WEAfo7vVZA5tIKnU1TCZrEZ0hEBFs8scVnUn1oEdtNAtzOWoj2YWK6mHJZn
reOQIuG5xENy0E3xGWYQTCviLGipyEz9ijyE5Od+p91OBoBGSZJ7CHQEZodE7B2Q6kVpVRdk+nJj
gV4HzPOCAit6qCSogUlYPKwZEfOel4e6BjknhxtH7FEgJJ54y5xD26MsAygwQWpcoDE7eowAD3nm
mJX81jevprotb52XsvKWVPztp6znDoEm9lJ7XUG+18phzYZ7YtIjgOIx9jhPZokOsmhlKJn5dpO4
JVh1YFvbsvWVibxtLO7qSgoPm/CPIKkbFSqbpAFdWs5JG7uGcLXm2dfqijmK6Wkdmjmt9AQF0jMf
Kxm6Ny5e9XJLEfPEaSivD/zZRdQ1YiSKyYZHCJRKJoHyYjdFlxACppa3f8lmGM0zDpmL9cgvwxhf
kC1S+5Og5OeD7heYNjom3jmkzR5gU5HnfnvbKvh/0bp6/Ct3zBwvh35Eh/mev2Ni2g1t4WaKBZOM
hjdzLmXxZQtTmoU7TZHJ15DJV3vsquqxw0LLc7KiwxBowJtpHimCGeaECneSPwqpb5E1OSZNQIOU
39YF1+N3nNHm0Mir7Xbwp6eSDOg3EknFInT+AXnJgW+xK9nln2aYjQHvUPOShDh22D/m69YCYq81
RAksMdWDKyFeApVYIN6VhAf9z8AB7IWmvQihNGzUVQhTw4jahu4WqtKlkrftM9BjDntx3DSxEc1t
Cp2PKF8I+w8zKjvVvxXHbpW22aDv2usGvYCXDTlClM6PxwdwU1wesDuT7lUrgCy1KP1cuRf8Ca+y
QqRIx99Fv+JOoW/SlfvSnPdstkkdPNTrI2f+pb2vhb7VsQjHfoXCXgmJPQKeNYfD2IePiQE3J2mk
sH2YvPamX8Zy2BLxFLc5YKkpSpgECovg6RMTUNyTNc02kFbWku9W3dpv9/KXSVAOSY9kxq9OTMTN
0HrPEegyYeBrI1NJmO/TGTzSW2IIsbEsjDslYrvke4bqMJrlK0MORI7cApxUq9CY07Beb8FNQViS
XUZSgNKkCA66j07qVlyM1joVK6aQlshSR16sTVb8mjIc53baT12zy3SieCXhuLq5Km7Ksdi08uJn
JofgNJLBrnKJZMXT4sEbyLk1GkKO0GeZ+GM6GlCLwuTR4GzZrH5lGKh8iqDBUs6FCwSA9ZORhPxO
GAzWGe0zZc3NED5SnwDYZ8qPi5Jcld8ReY512GhNKCqEnxPqp/zH0Xksx41tQfCLEAFvtuyGR3v6
DULUUPDe4+tf9lswZmKMRLGBe4+pykphq5SKq65/yRQ91EPnav5TBYEckNiXeaLGOe9Lf0a4cNJm
enZuNdSEP4+OXoxTlIz50u12MjGSkHM/5N+GuiWHBd5mR0maN97ZAZa+FpOnuNF6o2UzbkZbntlU
fqqcbkPJQuW5ouRJ17IRhA6oJt7MAruD+sLwRZsv+PtvC873RbJe9ctHmQhn2uohGV5LKqJtROpn
qW/CbTnOloDxPI1yALUWX/P7zn0/YHtE26duD01hMoba1QCeQBz6Qa8MZ8Ue1xsImoRzvNZu0xqO
8S7Z2UpnmDV+Qa2FjxPFiOllnw1Qad3rMRkjifyVRcaF437W9fiCjqe4VfV816TuMfHnzpIurNX1
NXPWFCkkSWupSnEEBiESZIU80jxayolOK+VhPeON7pgMEmPET9+Vqzdgt4cD/ofZ3bLK0wbLazvF
Zza8934lx77GHM7YxEO18KMX+dGLatgZSZSURSQcZRy9l3+6sbgdCxSNpNGWr0L/ruHiKsojvndI
hWuJ/j5RQhyB3YDwKokfyFuyvH8V0/7V8uvTBJF+lkRMO8vb4h1rQP+1LNjAmaIBgNvW0x6SLE4I
JygdIQLhqMr2wg5BqZ3UsA3OUoxMUVJ8dsZLvok28bkOuO5jrXTHcSGv6K8BNVaVZ88CpAmlaL2y
h4Z88VSm4utr4xHtKZcVsHUisAWiJZa9ReA1C/z2LKYTFrNC4ckWJ+qwBqkKP9V0uZD76mL12pFn
dtd2NzYeSY7QnsBtuCJVVvsC4vXmY+/1938JSmwVKani6v0Ovg1w4ohOilTyAXZLPpbuiBgvd8WU
Seb4fO8KF7VXjN6uRqVEgk5BTDLnUcl5JCl2P42OJNTuTbha/Xas3aoeT7RVrTKHdc88G5AoBlOn
4i7dLNWW8tFuntcOSPJYOuoN8/jLGChQ6HkHVCkU3q5db2DvI8qCAb0J79w66Y9R1cDsKA7uk/t0
jCpoWbadNX2QChs7jhVTmqIDXmJKN1YYsVtvJAaZ+DTkPjXwx9KTyxSRqOESfubm7AoL1IMjG/K1
+5V1oIE9dUuCuR5rn+wLreFVWox1ugYIeW5Xw8bG54ulwl2zhEDHeSAKPzZm/4EOqI6dri/cvnUs
JCsYZNjNzUD+gS8X0/O5Zce4u/UB0XftImUEuwlwPSP1Vo0guIRQyXxtLX0L1HlBTZ0O2iFGqy+Q
uHKH13QYjZpsOssZJHK2ZgI2c69fJTcNR3N0hVyntEC1qOaE8t7xNzu8OxcBZHe7nJuE3GVmITur
rMm6yc1+awqEZdqvkm5+PU+X1DPFLQqEoOjyW6MMF6Ibe4285NXZEOpsauN1c+GzSu1iYmzo6SfF
rfeCMIzGo+RINW9ME18uar/lMcq9QS89raj5vxpUb8Jx1XreHEaWee4YGRHq/UNuU9+YvY79Z6l+
GMbyZjbzq2nkDxnMiWb2wTQ5Bo8c758zYlSlprB4zVY61mXI3YTA56r8pzedN8Bn1fbzs5gedDdl
ALe2r7Viveaj9Zbqf+O0xE5Iky8rZ8FLcF2KJDf0o4z8U77FKDvGMnMoHAv45k3uZFb1CsP4IsPo
rXQMyjQGa5Y9RmN65Pr0iLEPC/VtlKw7Buq79iU/Y5zxbfUNKl787tVqeDO6J4N2VYQTp+XmUZ2y
1xnub8J325HKPu9v8stIXF+VZW66ktWdkpa3AMgUbdHiN80UeyzfpWYI2kOh7mFn4vytYDBToHWJ
FE0CU6gVbkzXU455ls9mRoQHY3x5LYuDOO+9SkUlwvZqIWSR78Yfl82uMEEg+rFrbeOJ1qBuZ9yx
lVPe5tGA6Ew5TMpTr3LzauBdn60/xVZ2MdXKHfiyeNdHvmDauBlfVSs4ZKkavDVHPc4fXZd4Bhin
tnFEMb9kRE2hUQTtZuey6K6cr0a2ce7w6xpgohaZrfIzt/VnVlomdFOueIsao0IBEIwLSpNPHRdX
nqmu9I7LNsih08WeURtenzZeorKW1yxHVqlP8tUlVD6HtF9rL9sqkBTcu1KqA4nLvXWYvYYHVZ5S
HlIsqbyulUSfyxCEvMqtP0nEOqqw1FakYzuYBDIh3FQpL3pKSoAsn/Wy4guQ22BFRXaZSqhL479F
anHovvTqfNUgeOMZ4zCwZ6xUFQDdWq0ISxOOFfSzcRqP/VgcUxkVINK3bQOfah7rgDQ+Bii4+gk9
ZW1A5By5R5h7HISbuhrGeICxyMLqcxrm+YZOuSGPTrLjje03VxFSr6w2D/8P/HjGvc/5JNLBjHlQ
aqWwwQjVzjbPrGRPKS2PsKMj4d73Qm1AGLxbOnK0ag9YBb+qVX2Ll/oK5fWMR+hkH5ZCdEiWz/c/
42BEctGdcoNLMz/VwfPbGhc6bBbeHc+agOicdKqVAp4EaMYJm/prQbzMlop3jqFabbkWR28P79ti
dzn54tIHe6wzNSZ9N1OAjxeeZlG1DHgte1vtatoxqFiELvT+7K4n0ySa++nrShBHCJarf+wiYSYf
qYTGsIFdqBkeQBUfCy1bidb/Ny+NX79VaXebeWGxI5CU5k0fy7b5g4JIl06m0FDY5sz/saKu/L6a
5OJMgdznCY7aMQg3aR+ORrRluzehAl9XOvBDFYJQOezjKSuViKhJMgPmQ/wGaD8j8o25GIEq0mW7
9X8LITKAfmYlMcgOCwlVcOTqd81wCc4ybl/BrSPs0Gku+G3dk5WmBG1zgUGJrHvJKjc7S7A7X7S/
6IURsKU56Z15e1B0oAWrjuSMTbtEacyXrG8u+UlzeZomyY2TT+CBR6U5hWlUiKtvFVNQ996iIDge
yENbzAjqGVRMshf/zBKsBYP024kx7/wNBBh9sNaw3TTHIC2zcOr1sBC6aJStqD5sA2wdYTtSUDfK
4tfkeMQ0VbUiBUATQ2arSPsr5afpWSjKjF3X3o9Fw2/EIsjUMegS/pju+JsK7/kNCGaPlexk9NZp
31yIQDc0msNyBrURyJhrZTw6xGRrRmBQxW2tHtZmGclsDkZEejSrUqFHpm5EyTEf57Mh92dVk0Pi
gktAiEhvNFPzZWmAvceoely8Gf0oFMviowm7UJ5IwJhvML7ORJv46lNGfNgw5F2043EakabIDKpV
R02G07azDr2Rr51DgoXnPHhSzxBx2e0p7YEFpHYVMsFq6kvPYbCNT5U6OxGJHxPH/kJLqEwuIh7k
ynDYmfVOS1R0HPz5xzY3LrCVsvorscPlXe5ZNP0+faJD1CpWlJfzaRSScxqo3K6j0XrSirBq+Sci
pFp+MqdbikCci2CZ0iCNEQm75j0e+WDmPayGPDTFPTCOsD6NJuDcIZkB/WpXiW5LR5CRg9anLm4w
Z5saR4e1oTxnTh4Be06zUtoUOqer2eUe36RYfI1JC0GSHo1cFKVoOGOtFxnYG0eu+HLAK+l1DOIW
0d41052qJ1oBqd5hVme0pX4a4jpdTdZoaMBKf+AA7ZMgmcdwxCkwleqpVfVzTYPORH+Izzo/ERr/
BGLfeAYhwF/V87zo580SzzOfN5ODYNEDKFjdB2esrl2aHfjdSngHTix+kWn1hX4IiM5xxdbD2o2h
cOqnSBGLU2HRuJP3Kvk76I4ytfw2SUAJGU7Jxk0w0UGoPBeSb/jlaVv+08jMkmdyQ+fqvijWteP5
Fr24SjwNdlQjfJaJ5ihwY7/Lz9sgUQv1NK6r6Co6ygIsW4i4kxeCXWEb5jQRHAnnJkxZ2zPrJlDg
WIWb+EfBXp/xkEoT9oAheD6FFUEtw9w7TBQd7dEftYdkVCfZxXO2EP4LN3gQKgdctTO070+gmInC
biSIs9SjfPxi6j4Snw0F8E9JUBL2VxykOGdZrKsneGuOaooOExsQ2mv1dAW+yIx1DmWOks6WRnfq
ndmJvzPzIA9M4Ykawjz9R7BOFbpvUrDY8mOZWAx6AHC8T8FnWnkW1i7qLQIakPZUOWggJSDMMawH
iZEAjvQBcTSjurbBTflc4SGWnu/GH10gK4LxM6LM2XCNZvN6roG9zoMKhvGk/em6MbQaIdyxBbUg
6PKw9HLVDOqW36hzZi4OybwSBH/WKUb/W8rUnjlQFgsHPwS14gi1/iKVmJ46WpOxusbFdlVSaDyJ
fl3S7Qp75po46W+OW6Iyvhn+TGrUokVQqBDKDQrTakX/SqR6xT2r9VtnsM0EUlkzituYyMQD2mk1
kFS6a6n1ZXTiP+LdU3c43rUSFNoblvoQFE+2Z7T3BFAhp0mKjxznDDbdZFf9dNYOxEC/yxnuZEKu
rCNjsqARl4A9l16TTNsbT9PSyz59Cf/tO5xOwofJ/pjocywSMeD4L7nz1iEQJmtuMHY7txt1ctZE
oaEjIIQyaDB6N+6Zr6aya7Ehbp7D+Fu+YmGqDDfhSzI03EEaS1ToJ+lG4cd/TRauee6K6jyRWpQT
DbUyX84lVr3E7Gys22PVbobVNqzahrSCnurcyD9L785FcRMbYD7Jiu2kfAdN/k5ET1sfK+G1327s
60ege+zAfqByL1w6Fs4ekV2a/DFo6rlT6otKfnJlyheVMU+cti+bsF2Srb5IRXy2jrAjXSa/W9HD
2EXNKh/KBelIOUVa1kZ0HzU1KN6DYfsbL3s4Vg1yZdIhGjWi39rzjfdI+mR1pHQkOXmlUKAwmGxo
vMey3M+VIJ6bWDyPw0zMCD8AzBR9ONVJmLW7Kyu4WotAnTa/V85VZ9pgUMKezImm5VtiSHbVZMLh
ExExbweeFGp8RpzzzKSAAhAsh81Hhnd+pyuZWou1mDg+I5uxFYu/LA/qVXmpUsUjSdzT3sEskqsM
88NUkPFfntzAfMJ7yP2d5ClYF0i/YPbnKnc3ysKEspDFpEKhP22MyNw58YHT+BoVsDyIJ9VSTqms
nYxMPi3KcpKa+ghD56CsLhsypUXpYaoe2nseA0z2h4XqPjWjebGgSaHkkrtIEuIwbd+I5e4ypBVd
4SmcfxUhQM1ky1mLulwHdrSwHSmchXVbonv6TJjogCQK1Yh2XT4Yn+eoF6A1G2PjizUaFGa2+Eat
MpC4zTduc7NM/Z0JB8V4PSATYg+pO9TiaTXZvU6LzuplS0NL/dmn4aAYOclE54bAZoHglfxcb7xC
Kia43YjMJYmWLAlnPIPG6ySQz+3V7MTj5F2HXbZmoKt+9v1TVry4212J0AVk724iM2M2opGeb42R
ccts7SzA28xzxD/JwGCdGTeTIJVozAr/b26utsZpGxcA+tHFo0uaetrWd4BrTq/gqzOQELD3Klcj
UPC0idO7uaiHdcG5ukHjQ2XODLTWsbjm1a0tIVpW4s3IllsjtDfFNK6lO+duoaGCkJyBFLHexWCj
QRWoaIcUZ+bdnDDaaebqqSllO+2aPDIQ4RS0olXjfpre1zkOKtzUTLwbHrcW+QmcvmycL+qHxE+7
/O75DuBHkama3bGVD/jpTJqshtg6qhOkMu+bvHLUVBo/Az4hJ282CKS1v+K6zjqfzHEmI7+18RCM
Gc/D1mrHssb/glTX/Mg4qgXJslcJWfk44HsSHYkJbP5cO0tqaFD9pcP+LPlInCYVYi1OZDyeNItP
m7dJyU4sMsYhgtAX7dJz5rdQcDZUi7WQhjke7bId7PmZUsz/MnS7JxgIrGTQluMB6nwvlZfCEM9p
XyBEmE7QJsgnIYRu9XMG6KV+npJoRjWMzRza7/orEP3QMGVkW3fKMlCiJv2i6nsb2gfMfFuFfppq
Df/VwpS6RxE/FT21FZOpofB0gt4zjbbmRRq3U7Jnp3XAK4G+35iv6pZf1i+AGyAdgoqgxR7P8IqV
DH2ybhDihJicqwkYSdYQeDW6sblQ/HNz8yW3wQLHKx1ooHr2ukntZ8iR2WIOkbzfBWT6NYkVg/ij
jSqOQeovLQ2lZGa1FXP7+ClpJdBIbGYilLYZO8p2ISIUzgDAUAotldZVkddjPbpppJ9M+tSCVTsT
7am+LhpJHy9DAJ+xtCcE4PrbuEhHkqunIeHV1fxExbaws8dGKYOS1WBHzdCgkkpCW+yGo0JMHXEG
S2sdYUtx+w+euP4I9TNV/jOv00hTsfDb+gkWGzSdkc01HRqW0KcWZv4wxAJLo0QYbcHhLrEq+s5n
7agakz+WGtavPGCuiaJrRK9tuhoiFj3D4otypeco6VFOkibPxItBIu0QaRpsj2U7zRGUc8CsyOqs
ZgG8/ruXXwqjW6lN7fit5k0iN1BhVN0eWvKBoGVXTk4DP80kupoMGr8liWl377aHuiPgqPVoh1QI
2zElYP4thlzLBcvsNpKHQ/q0SE47bbNkXhoD0z5YLKXHoD8lV+uLluIxt2/KGgBaS3XiU7VTRaxu
RxAPwY0bA4UqYTBIDEyyAL6wEDRhxPuIhTeJOQTSRsLaiDI5yHAKeC8TXb0rCqoAs4WwJbO2n+8Q
f8GGfGg5ocVfSTu/MFeFlEAsC2Nq+1CT84ZRkMou3/eXgsDrVPwWtwd39mEsfIFYFfM5hfzogQlZ
biudOstNOs0X6vgl0++QHvgHTX9jKZRKfE/8U/B100xaC0G0pnYnEix7HRIXFfBWOmk8HNTNsW77
ge38i1D/1gvWAoA16Gra96cvQserztOYntcnCJoKM8BfYD5StWfY09FRXQSQl0Y/4sAYfcMijPlP
R/Ei5VBrkTGN4zktxNPYParsPZv95GTFK4IdXJmnjWt9+2y7R/4jEBOgZmfF/JpJ2nrKTsYzkK43
0RQew8pNq9pqFirPkea6kbeOw5hwkQpiUHErtPqkARsT1e0wCWxv7VbD1qBekckRJRBOCxJeR+Tp
27JribCj/tHOlfJBrXpI2vay4/cQjSgmKVjO0P8xQ51WkMP8GiBY82fxg6Ob+nL0kjfQLocy1V5Y
F/hTX7rxYjgdtlXRWllmFu7EY4AbsadPRTOT8o2I11ayibQ8kiGgIcz/iqdX8Jtl3l9oXhWRT6Lu
Qziagd5h15K93Bxw0aKnV6ARbICW9blgyoE3FfPkXBMrfOzMf2RwE0Q1UMYbSygxJyGc0+m6/Dyv
3wUsk36F/BdfSTLBJCzdECNBNjHKo6AS2tXSkNaVryjNCzdAdoSflNbceNAPt2sM6Er9iyFy1aGq
nbETpd07riD0T+0mHwVGCGRcGo4ZZTn2lI75n+AI6cdkBTRGB/4OYZT8YDkHNKcm8SzE6JtE1lts
/En8WnXMQQP/eKDTtazn3oWpEbLnjw9FhUVh6w+CXZ60OdgMDqkEjoqIUpn0E7HP5AjmMRdRmUfD
1kfDqtq5jkOh+Vo70iu7HIKB5FTlgNgrPsUpAngEa5UwuBpbGTJZXItdADU0q0v6VRcoXBC3L9Vp
DVfaArbfjdTcrbsJ4+k/BtHE580hbhmYB+SyF2eqBIyXQrRZfDMz8TscZ+WGolMDDbSryO3deJ+i
vykBLK1AopSApk0IpQpN4z+DEjEVeh8N/mFIBMjcux9nZUCULsei/8T11OH2CbOixL2QzkIwgs+r
aLfK1kc2UY1iGPM1Mg0UWf7VawiGOByTKtRjPWBJH+x2zyYmtRhn7uV1xhmrVC0ITjWcNiuobSQf
NAHDuSbBNrsp/XpvBeNB+pSb5B1eTNETkkdqcz8EJje92uI70U/TlkMPL6kJqKj4ArcTTh80bNXk
e2b5WcjMyc/Uy9n2sYUtMnKqaNaDKXOqxdvCok/9rUv95LHTL/TLDDmFTwOTZPMs/GCz6uXujFwR
1J4VYi52yoyDBLj+tGQGF1Ys+6O5OpKCOtOTdL+RyY/BBqqgoWsSLRALqD5KF6R20Wof/ZtVvHNY
gvVnZxZZBlW9GHsi32D3KZvC5zYcCp5MXVtOKCu+8nX/LAfjI2n2d3Mu33blDF5B+I9lbPvW7+pl
TuMzmCWGtlpEYbwLf5vslVEbdfeGmkF1US9ML7qt2+T49ZI/GqbXk4DYuj13Qs39N2fXbiUPuAot
ow9Ga/EN/vORA1K5qohSNfKqtZoQZzTFSuoK7A4zQXGgJjtEUoiEelPGb9kYrkYaehhQlGz8aIbQ
LJtH0mV3aANtfKcxMrAqMxQRrH+pmJwXOtT4P4LMsNYO8Wsp9ifSByhyevZMG3smo5tgWq1+Q4Gk
/FklIsDXLcjx3u0WZImWqX9GQVoOiOT4Ma4Z3qLkuOfByPo1LyrKoZ9uA3/wniSPpWBsisd1GLNI
xp1XgESgoQ11nvCCZyXNC1+cPUizPz2LIsYC/XQtfmPIm8z03lZpf01ZXJmCm5NnWRO8LfxlJAmD
6mmRI3oqY/QsYcs12++daD8VTf5oVjbwZekN7OlVsaZLzmYvFsOORNNeJICaxuLVeqZLCp/1h0ZE
adx+y8JfqjwkdgRDw73ZgUNL2PaM24xtpilkCAV8t1vNljRccWNCWY1r7a5K+a1e8ougl2w5XlL+
Y7BqCc9vzpZXVV5qfpV9wdhR/dErRJ5ZdSbwF+/wZ9+56kR89u5u2nZo1fImGF9M4LMw14NVb50c
+Q8G/KfklpsjXV5wCXTfc47SpxrJzEHOejYwiLE/LU5GohHueh3JkWdqqrJoGF5+NZSt0DlA6KgH
fIv1j7GCRI/DKbcxfOu4kARfUkzMtJzk7cf/g3kwctX5rRK4llsubGYe5FsL5G7Kxjt3VW1Jt4G7
uH1o5IPOtmwSWvufKuIEBVPc8BeEj8p6VTG8xvetai+jsJ+ShU/sJR8hBXr8DTJjIPQxAkN9QYC8
5eJxTy9Sv/l6pXjUl4zoMissw/1MOBv+AssKr5M0nSqyarU0juRVOhO1KDKGEXHA4eGYnLrDfDoQ
gEUZw2Z68s1niGDO+nAL8DRqyfYMxnk0y+oIi37cJP0ByQfgHkDmOj4lJsEEzXTKtzhqqjkySwOC
NtJTtNuHQTAjsTXCcUDArPQ+C61gTKh6s0DQrcjKuYaZxIxnQKsXXdcvY8uTzOizfG1614xV1sB7
mPHV7Tt/gvzFS1sReRNcgyp/R0j1Zrbza8fFCauRSgFajVEorvBf/hw8xex5iIDKj2hTJduEW7xk
uq0JPvbVoto9DSk2TKb+IH1ZDYZ3G1JMDy2y4qFRrPsYk8ltMuE9xtWnpqXEwGImyXFAMAQYGQ4Z
CSLCfeKvgYjbLcG23a/ndlPDymJz31DeDBiYat+qFd8qq6Aet4D+U0G20xPcxMwh5rMTFihjZH90
BUeiHs1WGc2/ymCdRKgP24bxziSHRnDW7NlHV67M0hPS4EurX/OFx/NXlVC0xl/Lirih+iuUSUDV
4D1tP3uZB6QiBoTkBZXOkTl8r91dFYikXZurLHwB5wz1XbnHGpc+p131ZE2wjQZ/M8Zn1HYzL5lU
F/XRpFpkpnJXCrod9XMaY2/Vto5dWS8cJKS4sc5ICNdAX0l4XVJUjQthx0weLQkvM+NQ3bjtycDa
92vaUJWP8EBHWdKOHQOpeUeYufV1lG9DtBb7b4LmUQJvlz9JoEhNJurjHjjCNv+TaplRJHrddSHl
5j/9KZwE2D9SGi8PRRjO21qfpMIAKKoyMpsyp34DT2EISMkO5XqaJVRv0n0aR3uee99qGAAchSp5
Xa3mdRGNe8cF71VJT6bjYYshvSemny0fgMZRaeoHEomiZTujhs+nv9KEXweXZDVOjGCZuDFoWdEj
9BI/5vZs9N18KDb1CxZ89mKm6CN3xcLZgo1DXFXc2eJPXzxZ6CyRCfvcqEiHBC4Qyoo9Vo4yrnji
UokSsyursfWemXeZeWNpwoxcfV6ntTluQQ+mzyNK+VHgUv0L26eQOEox1Dpbnx1GR+MjSdCqxAnk
J6FzRZG8EcVwF6jKBTFbObrQo7CI71UGGIrQsy4pP0TJeDc+9UCuAOR1mOEtGC+gcgIL5nwYy5uP
DCMrL2UnI19WUK+yLcfNSuYQc8OnU37qqRZ1t+O80bnzp/WSEBQ11KeKAZ1u3RJ+oIUUbWZ2kvWT
vuehKKA0Lke2DXu4mTeiTkNhVkMRrNF+r9juwwhlVYH9D6KKmr9mCp5NU3K3EsPrTt5TDwR69+st
8zE5jq3iteNX0hDDJzL72z1a24obvEb/h9lvbO0kl+yJjEfOAk1gEDcpR5HtRV/CHvkR1c+yvcU7
FLUCLfF2Ju3J01PV29XCR6nNkcgHIVF9VnAOCJKb8fv9Wy89aYlp1EjySTDcAuLQJO+BPNTBAD8L
8c17A/JEq1YyGb/r387CVwXHgS253IVGN4RK0YaUqnCbqVxRy00Wp/U68RrnQYpJficEsoR8lKzG
rauNawHnuftNoSUQHKTn8NYVR0GKyqVnG+mIAnYBGQVuJf+3oUSAb/DMTJ9He0hke2J7Qt3SDgVS
28apGQbo2GYKR2L6tSf3R7Yo98YS7gSoPURduK+1xBeOYooRYnpuuDRLUT7nTC+zIZSRmkCk9lL2
sMSf3oWjwmRz0s/NVLNcRyZvTPdGb28FGzQKVUmHSJTqEN8me9FkwCj/Usyn+UGL6XVIvRYym1TT
geona5ewY3+4WVogd7OtML1tn5tQOchMZ15EN9sHv+VT7BLmhyq2g7j4RMrvdDUB2BTCC3vRWL4g
8uv2s6whC7Bmb5VwY8ubN8eP3ojv/STfn4LuHuC7hS1QXx+yPtrLMS8DEypSju1Ww08/uEq5uJPF
gweKYYFrrtavCl5INf5Wk7cV178cp0GGV7HtRt59yEZBvHRhOZuhti1RvJnRgIhfcxuemyX5MzEB
4kxa8IsW4r3XnF6XLgMSc1Xxs0w+b8Voeiu5yKWYB1NhihCA/pQ8cJiAGi2Y27NsFq4WZKL0YWTT
fWEWshXvSRG/6u32sGTr1qj5NSF7WUDVUHPgbnaqWbYmjXDfDVQcHWm1jOPjkkf8RULLYDFTnf8Q
9WIPr2ClnUoBVdhstmyRYhqNkxjpuMzpVXvLt7otVH6psSwrQn5yHt01a+8QW48js8G1IByR/RkS
iFOSWGfpZpFYZUKFk9sJHctwmavyuvJLm1ZQGjRILcwWFWBkGcTlGuJT9zAo1zRqikDrBBewKj1S
dDzjH4JBdIgUqLEzJWHVk6YubZEFBIXIuQKgDd1woUVJ8i7Hs50ky/ug6AeNcaK+im+5sKGCOk0D
qWxGfpdsvRWua1pfxrvdtVqUYlWupDQykBL4AMHfnqmrLOLpVN85n+kaZ/EbT24aV4f4sz3vm+Lo
plfKAhNSJH4+GJahEi88RYphhuegSzFiHvt71ooXSSnPeRjsynIGQDDwHR7VqO9rLIMFdNyaxNLy
P/TTrrESVNOOEAoaXmzFecbbJeJ/elFcxp2Za8tR7lDLJHB54vJN2ck+47gTKuEdn1eNiffzUVwa
c+f5UOENoDMUDSCWevA4mgjCV85ZxVrDTW/DfgJPOhH1xLmFjJDt/e7TyJ1GdkZFk3gCecnJBj2W
nQYhx8w4Z70kdZjRDIUlCQ52JqJbh7upy5pjsgDYetpSFPPEu2tCmFtTNO8m0BXq/09yR2L5lPbm
ieCecybDN1tSW+PBN31BXF7FLn1d3r+FGqc7S5YNCqGJ10PS3e96sF6qHNXVZzVDKVQGlx0LoSD0
jAgBXUUDmym4E1naTZhjiNn9lY4SPrhvHqYX+S6KItGhil+p3zKu+TRlavWRul2xOxqgGO0IqYop
8CsiczvdYD8YmSfep4Ou5pE+7Qhxnlk8lr0/cBCQ+StbDbPThz7VTGIQFBh/MjIa24IBdwLDs2Ux
v51TUNJai/mHRXDxKEbjpTR+6ml1+gn7TCeGyK7CWixgbiXORmag7hcJmM3KFUa29oGeWyBgoQ8w
OuqF1QGXVaH9SmePHDglBiGoeHs/eMQauZu4uNpriZCOvVQsSdeRaN9FfJtJnKDXIaSRkAb6rs3g
OmNSH5+shFA1+uhFg2sbsDdghN2BpRtCoX4OKl6MQngRx1924Yf5q3v2U2xYLYGAaWTfuNWwZKrK
JV+nBz8tDorKTpqgVK+J6aiM1ovNcjGC0FvDumd4NTaOxShQZ28sqmwGDGZWumfGncdrnBeGvfSr
bSlXDdWByCRi/jtAtlpSyUUj563mpVNgi2gMo7WfccbroTJT+JiY42WVvT13PUvP1Fw8dfp+XiEZ
xQZMQStUlwhKNXKETDYdGREwDMTn0v63ZsInqcNRrpjk10KU73LUJmS8HusuuRZSfun4aSvYSsqW
JqZiTTEs3M1QbwQAAX9n6KtzRSIbBaFqKxVuMhP5IEJeNNqgxtO+DrV1/lrzH2Xy5fE3Yxi7tt8W
hZ5l/Rfnn11x6paNB/vADK7kgys+4vRiWP/ErcAv9MYHLryaIqK85CuXQln7FqWFBNf+gKfi2CRT
1HdqOK8U/U0RHEyRXf//CDuP5cjRNMu+SlutEzbQYmx6Fu7Qrt1JJyM2MCYjCa01nn6OV63GZjFW
zeqyyIgMCuD/P3Hvufj68+W+srUBRO1u5ddK35+2D2L5MjuZ3kYTyR+zX+mVR8+6Y1R/E0CyI5Nm
IeyWL1bE+P0sTbfBmOCzTWdhOQ7nJvPqPPdq1pYJj+Ii1i4yWaudbSu5IihsKuCjmeRuJGAXDCGs
uySQjAdahfqQcpx4h4ZfYAkmVqxlGC/ETNabgn+/4PHj4FSgi8HXes4TtAEcb8YuYSrO5UACE/Mi
hvHL3XzhHbnDUsMxstGJNrKuwqLYx2l01GVgVOkRkYSJ93WPwUfFl0Bwn5l0F8RdPAEjh8ah4BKN
uRzNM3h/hPb4CGofyf1Qw5lqIA4Nq2u8wJmMQ0hyZXXUd8wjiTtmXElA/V/WavDUUq/ZifliabKA
z+mty2eGWGiJUMKjNyaMLerPYvlb1X6a0vCJy8b38Fct8EArPeRpXUGnz4q/aza/Y1uNhb4jLlYJ
JpalVpwH7fqZiisG1N32ScjEkwGnxGKbQkZty891TT4H5rhhXCdv1sDwuCkeUzXfzZCXAmdTUb0v
i//aueiQkecOuQv4L7XwdIghW6yfCr254OHhnOdhmNSbaYIv0FkFrKvLF+U0sw3hgC4U0l42e0NN
CGqXen8V5GFht6teo+rBllwLX6Ki47TO3y3tT/TCnZAywk1yVJh9K5S7f2GDySOzlvmscCxt42Kz
FlqG2lZYf6DrvWRtektmYAywf8dMuKetcsLZRS7UhRXBSdMcISXdrxUwIkk4eEYHRbATgZFjtABp
Oc1O+h5p6sYRjVSVQgstXHk2R0gVYHdHrd9PQu9090SROG4suKXExSrIpoBdJyi0VoX2T9rlNqok
86NwxPj3OFvvgPAQ6Gm4PVkuotFKbk21XNHVXsD+ofr8Z6mbM0yhv1ahIJAsotTudNIBc6glI89i
mh/HFCXYyFuKF54YXQVY4l6Sv2dOoR6sJ58nWzByde4sGJXiloiUCvoWQPcSIAaWHSATOXGjy/DT
JokPQUgaeD5uJlCn1fkrNwXyXwW08mnLHsoqAq7tEEyjT3KJr+Z2s21UY7hMcojDjGtOMChSy00G
fqoDaRsYACcMgDLz63IivYCHoNL1cKo1WILBVkxXpjxXwH2gJa/d8vksDwKftGYpNmBTeH6rBxM4
zj1Zmt1D8flKKktbOGGyeZJtDbSQsQCHXWQiGoxLK+m3BWfMytx1kLEgi/ozSqIPyDXrcUkHT62s
kJ1QSrXY69AZJSd75kcLXrvMI9xTcCgb6Gz+MQEOjHooyiXDy54sOT7A6nbD7q9o1LosVnFccyn4
EQGdbMsZnBiPHtTNvL2ly484gTaMQDn+6UUp+MtIe8MykQzYyt/tPuiq9dpm+U3Ix5vcqDcgAae0
B4vKIrtDizTqbqykAUqPXQ7+ZFo03uDdTGBhrJbhhox/CWQ+BHz2UXPO6aVGRPEIbKfR5I8SEpMS
nFi7ZKU7yAmQb5aOTKxK2uA3RnzMG/mv//of//t/fS//M/6nvtYF8urqv6qRROy0Gvr//peiy//6
r+Y/vx78+e9/Gaoiy/yiKYoS6itVkhT++fcX6rCY3y791aEiSiaJnsnU23+PFmDRWJPgjK8jdN/Y
Qk3Va7dqZMub4sk9bZL0Sk5s7QpSLw63XQPfTQbNGzsxiBa4AxfsHn5ybD7V/KexX98zB/6zVESe
enqOqz+GnLoSgYviMyl/taDI+3wmrQIQ6IJxnkWWhpowx2hEmpWtNEtoybA6atmRyVLNhsTp5GfZ
fhfdjIZWR3kTh7NC0iK9VN4W17kYrkbVXYnMuKo/6V1L75Uu704693Bgc68KCFzgts3tNzpnY6C/
yonEPcvZRym/Adnj3tqNP1sfeTUmHiIdfClD3MoubKzAY7A0mvmQcfE0wWgR1sGMZ5jIeW+boI4s
X+yYEDT8CZH6K1q9QWYKy02QTY6F/73nb26P66If11I5x716VYFOLMuZkSH71RFntnpFyXpbLDde
lYcY1W+lsrzh+fRSFi4LC3ikJ2rBiA+FSyp4S4YekXmEUdz0tAbAATBbO+oR697pTWk+5sQgrGwv
Kx8L6rjYwt+hjDlbkO8ILk6U8vwhJKVgtoV7DlNgjcMu+VVg5MWmJqanRhePVm0dkrkkengOiQ0K
OshxbAbMwgQbM7ykz3ZuQtMe4N0I1KVb4knNRzH+I+OzwgVLYcEgTPRecX+DmFDbc1wBDrIYB1NU
D2CnOHsZTboqaeq55GNyCbZbuqdND0Wj3RfRdpq4rAmgnKCIGHJq60ge5Nk4rFQRUkcA+B+9NmEf
BFFmACBBRTTtCA3DXKYzCCv3nWbsR+u+3e/prDJsxvnXX2ujZMzs1sYcwKUvDnFKz9iFalc5HUh1
SjoqObAvEMf0v6PWFjvLFczHYMArKPtLOggXJV6uuOdb6BBKdUcysEnDezqlOFkNJPB1xK8n5Cmv
h8JKD0Uxh4YAf6UoAqnEsvwyq68LyCMiiWVec53GlRnN99Q3jM3hi88KGvTOb7kJsw3IHdr1pNQD
U6pC43U4Ezm3Eq8w1uVHjnjTnk3JSX4ntxoS2PJsN9UrImIp/OZ9wj7zEP8ewHcAmm5yG8gFSWBg
siuAEaZ1B0H7UOsKlk0ZCvPsoBLEQlyLoCQoQ5OduqoBSS52vSHRQJYq9VKolp/m/E9u9z2XLWCh
1YR3fDQZb6o8lTXunXgUT2sunGhE8Xvr4zs6//dUENjoSTSX0Vts58Vwqgvh2PtzDJyD+lW3QCtu
hw6o8Hofd51BTqQ+3ZZC2LXE10jJgfi6EPEfv203z6Un9j8LRr5yg5QM1PP/c1SKsvr/nJWKZomq
wX+T9mcZxv99Vm44mLYFK5Ed83iaLwAU3TgcN0fhDmrsGktDVoxIourDpOTHZ+9kWY0dkEsY5XOn
kE2HUlVHem/uXxO8LjvLAMAP+q37jEpokZu/XIiKwoeyei38Oga4FgneUMHloj91A0A7mSa3PRul
dW6OCCm1bt6tvWmTsHLIzPHIUu3UkAaAAGjcd1zE7+Ye/5Y24LOKIErDDI9BUE7CDbP9wLPNQXDM
+fckrBPeo38auyjpaD+XS9IsLltCr15Wz/ydY93ERCvfJmpgk4XGGCo6YxpMj0O9+6xXZjvoBpoj
1nkpcss88eRw+T5UtLpFDs1QLIlUWGkD9bCq80OfQpFj0jnxF4hBAiNWHYtd1dbhWtoniUFYJsMH
n2y5eTJE8sti8IV68Y3vAiiewQewiEOroWTRASgZvbPI4ktZhhcB+FI52SYg/9xGS+hZenzpV0r/
fFsPFQJRQ/cXBJyEPyL3mZgKRIhOzvqKRvV7+Db5Sz00vGN9Ah59GWFBVLQeNJG6BbVGwwF5mXEL
wcBCLncWHgl8MQlZaIKVX9g8rCux6G8aSNxS9a1N83nAQeqg0TBkX8v4Z+Lo01P765L6MVOMfrrH
THWTBHtswyaQpp9qFlelA7bNmeFEBQoiH1J+yDiyXe0oW5oj40crGQmhCMYkC2Sw6/x4hhyCC1Ik
ZNRNRFaBEcKiyDhaegoXtj5NrI4U1kRVPZziqTupmRf9IvrOTlx2WXMF3Bx4OPhJN6k2d1ZtYiaJ
nQUanvsxDhj+IZOf/H3ZDeO1z660eZnxt/EC9smWzwCXCI+gIVrISp6Mhj/yL5n2gB+n16EBIVCB
rq1NpJ1Cy2ekNjbjSZZO22VCpCM0r2HS6KwTQMA6cRfimCeEkkUXGM1tLExXIbYwdkwOXg0juMo+
Emsy5VzXAghAjd+yFBmyYMh/WxpDb2nHXKo6ahd96vGcnmSa50KDdPN3WRaQDXTAP6+GIXbmmzih
k2qYidszRMMx7FxxEe2xNW3y5B0uAGdyk2BioDV2u05Gjh7QpfdkiC2B2t8lyUbSERZ4oMkGC02d
Haw7YpuDEXz7LGi0EyBN+XpuB+MsorMxDEiilNRq+eTn9M6zsUsLQgmGnooX5Ob8Bhw7KapbHgv3
bVJuJCxFWWjmazBJpk9Glt3ozxjtx1B67OJcQ3rpvC12GehVT5wu46bw5uENf/LkSuh6s85mIKBD
XWJMn2IkweqRy260IpCIS6/TSjvKH5LE1P3F7lPBpvKDTHmZ+DmR7dMecOIfACjM+XtaGu9dlj5R
zOw2sUVl6Zfw8HHb1RIl+U8NSoCLTa99K9nxOjCH2ZsWMgEWxE4ODikzURinsLFQ9gyGK+LpWQ2c
3gIdvcCWxOW1M0/90joyn6t8myPHAg8VmLqNXfXPa1D07ymRTEIk8JE0vdbJZcSWKaXYG4QjPrXV
UwkpMOpbocJ7TX+vZYoDSPLz8Utf0JrDlte301IjbezZiQyCPZnvA8X4nAXRyajRA9PiphKpVB3q
vdFRKAgNeq0CO7dIUUjXmcBbxnlyEvdK4RYIBBtI0ID5ZP2Bk88Sss98sTdWVGuGOFw+wHQdcA2N
JH6x34YYkzaJt1AvKMdRYuktXsSc+bFh3heNHVcaAM00IviXLYy55vZMYCuTOxkWEAhzf0ZAqm6n
EbCVwNPXTWKYtmZoXU4isX6VcWNt+KQ6IegMLIPBhyTykRgHZRYPOVEivQw/U1pClLEAdKT1EFvA
10FyIeQfDBnKMk+XsKJIBbFHkIjOeoapE1tGKR3oY3IaRPTYTFs7vC+CFR+LlsluY4WvpTCXyxrg
rglYiQd5ogdjrAdpgtwv56aU0PISeO3JIpMB7oqo+qNQ54v9kRwczgEk6VQdE68/2hut1M9ijwCr
QgcQAVxUScJ6tBZMOKW+aYN5r9Xmjfy3dQvMgR/7fOChTfgL+plMMHk3RZunoEKvFcEzVKcCDi3Z
0fvr8dSFY5zOZ8xFZkwqgQyvkT9gNCRwLGyGGEM/lupXpLrT5wQuQPp3QERPArpguQWKJJV5mgS0
k+3EcFT+FFodimecwiZTQRPVQ67AA0i0g/YgP2RoeYGfiNWus9HfdG24I7UstFu8ATE6aKZ+EAzk
eipXfyE4fTvgBLDJS3xfVr5JdnHM4sanFPZrKFGTgBwsC3jccObjcwcS7C7I3iD+8M2Ixb1FgOf0
imfaMs/kneAn5WkcPVu9m3OWs4JJBLBdWMiaC0QFxoEs6Pw8ReS1Y5I1PpXJhPHZMLM1fPWuJvqt
t5qraM1nGaIn9USvunpPB0U8u6Bv/mCL2hjk9A9Zt4SFSFwL6QA54p9VkA4TGhqxyo5wM4owHkyW
1+N5pdoOKTo+53T+/E1ILj0FyV/pVD1YD8Upy5X2l0YUKAtcTIozlASXet+vOwS7B4HVahb01urH
g+Wh1HTHe7LHn5Da4727dmz6lnGi+I8c5O6u3kXurE2eEvMqG9Cm4IrlTos2K0ObNcXwvdFmGbh2
SyMNVly7CXX1JqPqnel4RmYfj2JJaR+CblE9y5I8rl88TcyjIzfm3lx7ImFbgtvMp4EAb93gdWiy
s/6CudgtR4FYjvWiCcVZx4ghlse8Fz3xgVRoYXyRyDjf37aJg96MD+QhwHXtbKx8dIx2XYJq4jIq
jNkh/NMh9ZgANVKPdtbvZaattpKgQBRZLx+VAkfaJOLWIDoMhA0Kj7BPk4P22qrNph0nPtfasVbw
rCrGwUCXjQZyn+I6KtitriBF5F8A3khMdQ1UYj3GqQTjFJg0FEBsukh1+LZAblwHP6o6wuFqKGK+
qrEEAP4FOSYlwEdqAGdjOM3qbwujHpURtkJDhwhUe0SXEGdj8nIwuKqfr7AyiOcIK9LSPM0maNY9
Javwe/6MKVa5KOjlCJ/svHmZzhLgEOmxDOaZdOicOycXDvWJnrh464v4XWyUNwI+3vAhPfCBch7H
GWAeipzr7MxEKsrG26T+mCYBERt1Ry48arV7RKVtfU6LtAMXAI2CnOyr4r7GizxVjugY/PeAgf41
YKxlxiGRiJECEiYZIRp1w9Ahtp+gdW2cmq3TKMS9QTMYoRkwZBqQdyVYEKckKNGcYOqvLHREE2Xr
VQUbME8zX7PuInovGHSv8ezCNHJnXAwM6yp33sIMGlS18ML/U9/6cj0kYnUsiHHkrLRF1IQLKTlj
BRVS/BJMukC1Zp2nHi0r3ABdtVx5BZ1rniQvHzcVP7WBBJttnDGTk/JCY3OAhcmcRghaOQ5rRlZL
U4cgA3B0K7i8l7zZA2igFeWpX1gWwfPp+sxOp/vMNSYkCPQx8Mo9Twm+hKpjNVP5OZrw1jdpJDUX
Zsh+Hp9RHzmU6E7UpYfqMzXIi0dG0SCjSHFbq5nfvKIlKDj4/A6CDloKsdPo6fwH2C3vIXd8xX1H
qkvSUdPek5XafHlnQUbXUByjzFc9wU8Mjnwr9i0yZkE7+Bo1v2yycen/tiZCc/hCi+SLrcAhY70s
MrQ2pa9acnoylroIuTacD4FFVa9pZG6tIca5g5wWp2jozxRZTbEvS5DAvWdYm6cPOlrTxK8VvuSx
xfoBfYti9mcS2+AkXIqyOtPsyPwtOmAaFAMjadUVpUAXjwdtAIv0WZ61FHigQ8ZRTbAxSHyphSDi
zoV0w49062QIYQtRI/lwE76rN0AKXjJWXlsn3rBZLuQ9J/vDfQ7SZIfhXpBJP6RQ0ZheYZMRW4Jx
3fz8qWTmbmTxD0CP0JtSO+YkfsaTQaY4rQE7gza+wSHaKZwyLDLCkVpjMdncRR8sZ1gA7ZtZBnP9
Tv70ge+mzuyPt8lV6reXS3er52DkCmCHRnCwiA720Q3zm6ISXi6ezLZAfPbBsN/LF+J4o68Vol6s
4W9/Mtqb2gXZvk9y6kFZq0MuCfgHFMYckHUtKxBMv2dWugIo1UUyBc1gGG7ldhlfJJXGOsulcB7A
FzSHQjwvfHfR7uOw9i26w9jaF29Zz5Ltu22eUdx5gj562iJ7ugHthE0r19ldjbPHon/P7PEo7tpN
CMeWx49DYlWwaYLgTccDgcRERAyhNYLO7N90lh6GcTe23lumsCU61KQlf4PrEypH5ZuiZW9b/iCf
5YhXtnJxnhlIK6BpUDaKDJ/EhdsDXZbOKltjI/DFaDonviDh5UJcxfeF2uoiFuPFlN9iow9HlI3N
if2DKSC5sTLwQ5JXDmcCngphDlocSlqR+wX1tYa2qDLUY7lcDAUPtL3eCyznWYEarAwi82McVr/F
0W2tPV7rc0ftlAxYEoC8NsoxZkKBEDm6ajPRDfDlqTZ1DRbXctmK6hqxV2M9yph7RejHq8tFCd/E
0b1noZn43Zn99efGaK8iE46Soe4o0NO18xsZ8HJUo301D0ZRH1c6pBgZB7uHFzIJU8NTBGQpGvbQ
vnU9P/dEujbZdo3jTyabwbYNwdgQvwUOfFE0n/05am7QKSsGY1n3CIct0gJ+F1j6lA3QIDhGuzoS
iLOWef9AvCpmVPxFO0mp/byMAfCx89DaUBKYP+JWqwUv0QZbqT7bbuKJVPyy1zlNkN8Lgr/9Pb9P
ZnlX1C+jkK8LsiJwxm4DyVE7rwmczBwyDCQ07KuCqZzUuGAAYV5iU7xoYEhVxA3WJDEFRB/SkAfM
unNkXIm8WL1uiuoz9tlPxeBo5+pjyeJDrhbh/GvGz893by98Fdh2qFc0UKkty9VtPs6/diNCboS/
Ed2jLAQLAmW1+V2rVLu0uwVL7jm5Yg9wJotvRQp6C+hpkZmuNQs7GZ44k1VvEV/RJ46cgSfGaTM4
pMLtNzihf987nQt3xREYT6d27NAKMHHfddl4FNuUjFpiUsrzts2ndpKPiqUdJmOHXgDdXYYVwgia
KqJKiF5OK39N5CDvxFBRyz19yF5agShS8P0esrCLVoev2ZUv3zG6iQLdxH8owVxs/6il8phqu89y
d+OeyRXyCJvfbZ4e24YQnEgKsKWG2kmC/UNWkb1weLb25k37zTS9hg0EqLlgWOlHPmfGhVBPyBT6
IWvbY6NxSfoj4F8GsbTDPVpDwWkIHBv7xf2gRpkNKsajdWrVze2YSQgzlTV9YhQ77H88C9D6Fp8k
fQJeYutxGjgNygodNvob1gM4t43xyxSRZL8yGmN/YaQqQ54wAc0+CM+wKFTH1wlBUizOl5gycMH2
Mqn6sbeRPJQU9dX0/vpbI0KtLKnyC2PyNa+JmQ0TBAVFydY80ohG4t1Qk4lq/Mi+CLr4wA0j8dsx
OTsm5GpMscDeE6DA7fdYs0SXveNoQ2SunqK1UyrrlnfqPZ3YRsKhaT4gQ8dvggyPESnQcXWjUfqY
nGPWffN/2w8pMYWmYKPdvYxxiOH4X3u2zIAFNLCwaLL5WBxRQddLKAzcH69Z2cicVS6xFUXAlsK5
TLyZe6yk95Wm2V2+8mp1TLLFv0DtZgzTGKOqV1wNkcUMXuF3ILBPRInJlZus4lFtUCSqnGTdUY61
QOTpaqsLrcS9EbZHkvtTx9qxd741k4E3RVhT3MAtXcsmv6a6eJH15MK7iGQKQKjk6qge8MkA5XFJ
HmgjztUau3VqZxnyEW0+4HyJJgn0MDbGC3uTiYkQOCfbki8UQXBGeISIBGPbXHBFIru3oLgjTDGZ
iBSAVir2TC+fae5jSFAhjKXrZ9UsR0h/B7AgPDA15XTEo9hbYY2pNcfvlcGhS5jyGBk3Dela27H/
hGosA7Gunzyh9cDCgW7SIMda2GEoFZGpyhDcEjpXVAO1Vdszchpzom07zyRi1Aya+VKamdQ6eXOb
fuSFHKiI4n22oPV5BRZFsa8Q+pfpr8BI1A/E9pU1OKo0eTMIwybFm7Ag2uahKq4rC9BhNp5iU32Y
lJALNcug8ghJV+A9oHBpiZyR+KYCy+Q403/FFAw1xqQ+oJQOppJckpkkqrhkqIGEMnfSDDKMwTgP
UmkF8uOXpF5S5pZRAmFomrj6cDoBmJ0Rri/NKT4RYtUmOE/JW+tUQCt7pMBRhhcFG20ORbA3UqRU
gD567VTIBulMMEL4FMbn/MsgSllYm4BcwG6wAjHODwmo13Xl6DyOOjxDKb2NpXpHQMsxJD/kIn2P
HuMv/kAB8U7jEYxqyzXl0fvAn7iu3rKxpUuIMp803yIvsmfk1I9DoDZbQO7TwJ4R7ygMzQUOEmJK
d+boIF1ao1Im1xmxmurkTAZjE6P+0h5SBWK6yqYOEnTJr0ud+6Gqpa2tnNSyrV9w9bWQg8Eyszth
gLNeciKpyUCp5Z8ZuHvK/yOus2DAJ0XOFqFxcdBPl71lxysZ5QZfAocy0Q1DT7MztHi7m306G8SB
F+cu6ZD8YNY3zN9SM3MO544qTPeu3vbLNjxbinJzdUv1hxKWKCPpzLNDvNu8cA+g9KibYBXyoLEs
v4wgzMoj7WuG511Ecnids8nb/wPMA8iK074YshiSC15rQLDq5n9rBXrs1FMhSzYry9lY9TlncJAV
xC28tgN446XcXfZUmBlHKdMgoEZB17HxrDFGghxdQZEnSnpB27h16OL5NvZ8SwfrvEDLaGkNCKxr
ESJ124mfzzZCk2soQRTKdSS2aBqsL8iDdexYg0bU00DguE4YzteSs+lJg28zQ66dwFuBZCRY++pH
ObUGPf1y5g69zd9Fm9rYSLvO5UwBYHZM4OTECKFohnnH8lb6yI9QNnbrN593J5BPsRIJmFv7WYCd
R9Sh1P1dEwJe1NfFmm9b+bOJeiDmadhVdMJE3VszCcEi5lENsAPpkl39j9k7yupYasNpwmn1EVdC
oClWYH7HfdAoKV692S4J+cgQeKWstQEf+PESUU19rH1ATs9WQfhqsDWXYVvufxXxDUvekyzxAQ52
ARSYXYj8XkXnNDYOsqIcHMQErXCabYI0iGWHTkr0ofU+tPsGm4hpOGUqerI5c8F45MyozJ1AgCY6
/Mr1QLiMgnNBuJifEsk3lvkgF4AUgYHFj2iRGstnvTlLp7yVpevMNKUKTWnSbbRmv2vCbUeCLAQH
VHhUaO+Qz9lL1Sli+GuCg3qgfCQoQVfxZ/aUgPsBoRr5hAiaaiHgXyIWjU9MasaIRMvCirAzynVW
XlheK5lamY9u/Rxr5bNslc8YBzrjGT41KSUqHeDc8mSyq33if+6tnN6UcMQMP7is0AUT8Wia73X2
LqTrPR7Ve1Y5aKIWHqMUCGLlmbr1BtLyXVaGPcbLQCsZbSD6EhzEqQDoy4AlblJpIeHsQ/NQleHB
sZrwIzKFAziC7Vxsl5f3eJ++5oP1JR4Wz2IdY7KO0bIgz1jUy2/bz0iuNIFuWE0iYmV53Hi/n0Qz
dgsTaVi5XxZpkGMWn34l+HEYiZasClaewF6qgsoag43PjwKZWJ39ysAxeTXhtCrKbF100tPR2J/4
4thsXwvJugiCdNlEn1OnTyd3EZiXYcL53VC/IPeII4qE1yvb4I+cH8uK/JyzKGd0UcAjM5kQdxvP
xuvu+dIHz3wst1QxnZq9nXREQEFuz4Tosx6gf10mlRJSJlnR8gtlCaQ1C2sGk8OWHiAF4CxTXq7g
iG4bV7BQ2Gg4dcGNRPxd2QDWdle/YnKcEr1bQ552Ib/NHLrVJttHDstKQ8KRpeG20REMr9W428YG
n2sKaJUCjb0iG20Hz0DEn8rH8WzqErK0imTZximHz5ZcPoLTONq1ftexP11TUEOkLpfTwKmJexGu
HTXTRizIEUiRLQyxkxMdQaxn3V/M1bh0zZ88ITxmOK5D4ha48tbWOk8GwQhDQW23z9KZ0AzINbHo
xfxOoS1OhJ9FOlTCDbQhcnNCpeLsJegybjVLAjnKj/pnpYoEBaPVkEFYx8mjHEM9Lo4mAc1CTGYW
QZdmkxywL8J3422RLgOInEaWfOOJ0q9Eiyx6EMg8rWF8v93aHnz6qu668hqz8eiQRspkVlcNe1XY
5n1iubPwq8dLzNR00J0VqoLe2Ms5gZoVM/OtSAbECMratLFIPCM/MpoCVUpCYVjDUQYl9v2fKCtz
GM957/eteWp6C4qodWu+lLAVrDCOozA39VBptbDItzDaCmoRPFudEOQTUfWOReJURgsp2vU1UtT7
JJ8yzN9r1FLk7XoVYqGphrpfIwIgOgcgbcycLpogN0iwVdenxC1ulMa+BxfVpOAnG1aN6nu+bs8Z
YMVWDx8KWGJg2Ti4zGe/9A/cc/FKPhhcJ2ly4SS5PV7FyFAcG65Q87Fo+y0ZA+P1G3CMTgsLk6jG
LT24gwwO/ojAiuAF8PzykB5QgR6ljPjSnHRFzhEM5JVuUP3Gb1l9x1c5aaIvkk1PCR/d0BMB1D70
0mLXrswcE8ODjfYRnzEx5kAVRzRdULnXAWLyiM6ywim8OBKFdoL4s0diwCWVvybKmy8DaJXXjLjN
BNvTfG3mf2bWPRKFLAzde5LLt7b7nbEVPFMiIncNl0ENDMhJERxEuDavmKsNTFUfjaE3+CYLS6mp
+FF9loD8Ny2yRwriYeVlS879dBgobfSs8lQrXLNpt4Pcky78sYqrSgkMGQRfxPhzr/ZsWWwGBdIt
M9lE4v1kX53VZWC9Lr6nvkuHyMuJvthSmG1Z4c8j3O/5veM+LPLK5WbTptQn8CtnPxDPjL2JWGHa
uedx7qe9OKPHxPQWrfjhIHUISObNP/o2HaPlE2jBZZ7i81jcY/OnoBahejEYiXfrXqieIxKMeFFP
kjfsumEKim71+3QLxFF1NevKwWioCz6R+EZfcM+b5mFFjml1HxSLhK6K/iB8TL0Zlixj+w22SkQQ
YacxMFAOhbkepKHHuszqVxHDISpDk8Q1kVIEPuPit9fqbipDkJh8OhJ8OlsqZr9VIk8X+b7q0GgI
zhLtPMfjxKBEV5kw9e8y3DZdqYht52UCgVloj7RjiwQQM6NoP/2kJMn2Uhta1RTOBu435auF+yNb
lNUTkb+Z7M/I6rxBh7UhGr4gAhUYABLFaNvl/h6hebWSGgn1aVSiU4+qdpk9C2Mt4dgf20tRL8OL
t4hleJNj9MaPVCP662inEYMILHyv3qfo0aAhsoEElEgMCVkKY0eJIX5uZWgL9De5ZKGgazhsmZtw
pygNDhKiDqhnZYaCZh6i4NTA72RMCkZ8WAyjBHX+2PT5Yxqqj00Rn2BmGAkyGQSktdOinwkGqVIx
nwF9K5ToSTP7pejKKET6iUSQminuAOQO9llGO4hZ8vdKxhQ0OYJW9mkt0+da/8bGwtwry/jSacVF
HLpLA/vXoF/KJnFPUxvGGOjF7ixE0knhO6DaErD0uGbd19PklJu7YccozV+NRh+ABQSynGO8wblo
YQDqRUjA5E7eKvdmQaYjWMkYbAcVrtNVQAmQPjuwD6ON4I9vKk7gkKtCTMxmt5WFArxiw8Rb7Uyq
coTocBjrKBySzVYJSNt6YGy2uRWwy5LQrJAOTONx0UGfworqC9Ss1XaJ2/H6MjgpjwfAUAZXplYe
qjU/t115HmZcqiVJTPoe2LXeb17PR7ZM3gb1Aq6Q2jg+GSw7fN4Lau84AIsWGAMbpYz9xkQn2oww
dacASNLegAbBHRsYM1o7AESbHduLWb1n+QBjGLUkzXp5yUyF7FAJ6GPfxcyUpp3I/KEvx4NSzeGq
zghANn8SdZ+UttxyYb1vqhoKk3Qw+5HqqWEXb5yKdTrLAj1J/p3aubC9ybU/fDUSx1WCfpJgSSjk
ocKrX7kGaGaj3RyGjmhvIAQuKvUfBCcZAN+wZ3Ccb/NbkrRvBZSlvrrS3JGpPVBimRtLJIQlTiUM
bip2r0iueEPNPeuewUfN2iZnXfMavGysbIya5fYra7hKm3MWx0fc1Y6O9t8aHW3d8U6OYyiLV0sp
L/x0gaOXknkcJy6W/8PYeS23jmTb9lc6+h19EjaBiHtOxKX3FOWlF8Q2Knjv8fV3ANpdqqru6Hte
GAJhSEIkkLnWnGNaKDEZgWJUYDxZDeHZDtJzXFV4BSpUv+6iW6WBftZxRlbmzbGXBDBG4c0v67uo
6hh+dZexeq7KfDc6ySk17EOaqvsOPFHzIEm7o67iILaByigpOhuEc7poK5C3RfxWSt3bSpyIZY9z
ZVPgTGjdnHAt7BG0/JQhXo3aZiDpRLykhnYqHQ+qY3AhYTvAQSXVNbgyOXJhaoyDwxB2HZT6/ZiX
GMngL12oCe4JCqvHhlg4bhZOyeQGz1PoQ23Od1Y4bok+wE0OQn7rJy5TTpRdEnTZDSJgXh6tpsO4
MgnfG9x22OAqaUBt99YGYzcv19dKG24SxrB8dwRWL9B8JRYaiQtc/kzt7ORn5THJi0OlJ/v/rFnU
xL9KFkGCmAZWbV2aNDb/Iu/Gn2nbmQ8Jy/3QdeQzKPB7Mq3Vq++g6jKREJQ4MgNqzmQqqU289nX4
N1RzEu0WWuhxEboxZ8orGJ7YwnObKlNNt5srd5TyvOcRm0VFqF2cN0rKWJYvKU5pItwjuXMW0f3A
V97NtYMxIvcVF6fj1D77vXkKdupqpGGSIACwMWxYWbMpIntNRwpc28bADGyt8NOvxwaPSorrNAko
BBARX1DE1pHLe9t4FSxKun4lU6syBxwifXqHaPdgEVd5iwC7241Hb0K5PA2d+mTfZVSLdBpZ/W6/
L9Jx0YI1aoX9rCv5s0H5vI33Fu6zVmGYqZqUGOAdpQcfypyuEe2DKJ4atZJaW3woS254pIGia/dd
iALRuPefh7Tba1e9rbcV/LyGiQSurN3kYk7OqEbP41L3+xvR4VVc3rXrgcZjdTITmr/291iDdqXV
hMKUW21D4pRpXvuyuRa4eBcq/pLacK5YScdnAwB9TXLKpfHqjVLWwO7IOeHcpf3aNcG1058mxiqq
MT7jKrSY4U3UaSISQPrHQN+kiuOt2A+asQ8PgQqCHBKi2NGm31uwVgUtO0NxHirXeVDocHunpHaO
+Lzon9JBro8FZNFBHQ82WFHBeM0ma2/hwWypIZYczb1uR0eEy5p1A3zxaAMwMe1k93wjP2zvQp6l
RraqfO/oqOb/5yuvSvFXla5haaqjqkLYpqFJTf2zStdMm1IFdDXCRpnmZcYBQnTpxQfNbRD3kTgI
hCc09zZDAL2hh0iaOxSEnPZ3zXSwdK2jrQ/AJR5aBVt5dn5tV72wT+gBzpPcq49oN4zXinIHv6py
UU1gef1xQD8jtHDr8IvwFHQgeIB9NV4rVINLkgfWZp/i0w8u1SVum7NXeKeCiUQHUC9NjfOIQ6jX
jeVURotPNQAj1yoWtTvpG7DEHlQ4Zs5Z4cboQhYP+kXWQHo9ezfVpgeh7/zaf9G8/tm0H3WgBkXD
rBO+HcbOwqPnq/gLMwdXZD+PaXrS8XIW+kVV3NNC3Fkre8g2FdY5B8oHw5ikNjbFyliJkQYCWhRM
aEXmouBcZj7lIgluwoAaco1OboRGAhmTKhiXNv7aKHEkQZHEtm6N8lo28pJ+U1v/zub2QpH0Oc6G
J813H7FVPjiHXDi3UgEdp9INVyTS5/hSLysaME1SnmKr3eYpLoVYv/ZP8TobkouQ6dUbf3bmsNcj
72ZwGY3yQwpJqnCVe6WHjadWD87qoQgHppnPEx22Y6g5amJHJz9tim013nu1f2hrfWeRi5xSiCSo
RafJRFXYDaAcqk9OanARXIlJoYjQJgX2qYSb/3xtVu3p2vsn641p2AI9uWFJ+W++qFEL/6ywhnAV
EUTX34UM+QepHqT5vVCyfTZMBILdwOkO4wgxvHqUrX9K3eY0tAy5Du3K18kkCPeW9QpcAAYKiutR
HCQB2652I0blYNv5oaBPUNmoJlygFoJgj4rvNgWKjDkdIrWYTCGZr0PTQCOJxvGkr0LEfqHCVPi4
CYADxJLYk51FTNwEulqg0A4tbggUkwtnp2FFyLmKBNBtajD6YuDMKXxRdrTTdg22TrLHjnaUXXRC
a9psQlAZhE7Ic+Z9hKSB9Hp4te5wledPyI01BqQkuTJaVU4qNlYNGwDdyUZZ1APFae6rvaQZZhL8
S9qycXCtbh8gqhzz03DV5HYEGV7TT4+TdRFTUnsWSf5AjTd3sqfeE9CJ4DcQFVKKY5vTnVwPTJPh
og94FMP8yaiDJ3tx8XKxViCxjF2wqwgfdCKH3OfwLo7DK02RS0RetZVQkgeOtWmhnbQF8ooaU2OC
EKIu1w6S+1bDcjgZNrRXyhYLzzDoWpENB/9LF2BJqFQ7O3+N4JS+BBhaRq54sfaBeRUCsVrW7HEn
7kkpNYmWuTqInMpd/MScXHUIbmsdal1ISQ3m3sI76Xf+R6PUd8VLqgBzzvIrstlLmESEbdw/42In
Pkzk9eE/f4U18devsOGoumEbllAd22HK7Pz5WmvFXaknWmAsvc4/Sxfr7C5CDX3ldvxaT3bnIruG
e2Nrn91zS7xDQ7yD2YT4/ceLdkBUTd2rgf03mbdRbMNkT5vrKw1Hb7wzXBu9VtUCllmuZEUl6mRk
FHovNCv55ySXc1rqePHSmweOrlkg71Cd76lpAGnEE19lGIkCJtCUkhKka1gSDaYv7jmgAWERWWKK
+pyEybUEn4AOCxJKSLdF72JChax1/iB9yBS02qJ48uBtgvW4yOCy7/eqr16sHEyfF1wHxb/6K+/Q
asRZ8l+mLgczCXO7Dm1VL+DU0TZFVp8s947pPQel9SjD7MEy25tPzFmoHpo3XxD44Y+70Cz3xQ8R
B9se4KGZBuQj97ukWU5+dHpHfvUdJvamRd4ZeyppODC01a2D4leqwdHuH5wMulCYM6JAHKv2Sx2h
uS8dzKEIalQaT9sLCVEqzT31JW+HZxdK50K04559otqk1Jmdam885vd9SCKGGPff6EzoFIuCbYSA
nFg/oZN6AJIpL7N1xaS2CfyNQgmvY0SRMyLLl4WirjOM2hWqnPpsfA/IjM/ByKxEPe66mOTcXgfE
pO+8a/rUvSj84mtiHcoHRBULb+rJYqE0Ghd/nYHqCLl+yYAuR8b1cxjLbbO4xSBMPSCiNrQ/rvyi
KA5FX+2znTyltjjO3/H/+pNFspotkz+yHBqS59d/Wfyfc/CjzKrst/r/TLv9vtmfd/qfa/6RPtTl
x0d9/pb/dcs/7cjxf73+6lv97U8L6xQxynBrPsrh/qNq4vqfZs5py//tyr99zEd5HPKP//77D7g6
9XQ0L8jSv/9aNXk/NWH+4ec+Hf/Xysu3hP0evjU/g7/93/Lb9+Dbv+z28a2q//vvpvkPoGyWdHRb
0zWDUdff/9Z9TGt04x+GYzI2Y9qjWaqc1qQZOiVWaf9QTTaWiKqA9toGU5Yqa6ZVqvUPjN3TZcTU
BQYr/e///PR3n/fNz3/Mv7e2Woz4/nyDnfhgqmZYpm7rqrQ14y8jQW+QXlzhBmBaXFJUjshjlqIi
VYsErB6fLcJrgmSRd5KkyJKlMZLpvQe9qJWFDtlMlC8a0jsvxg+nFi1xX4U0GeEZaLSdl0ZC60hV
knQKt1imyfDR07fUx37Vx1cTLBNCppgLglUeu6gooGF5Z6+Oq4WaJDcma09J4IDvxErTHtooAJtj
qsEKzQjcAnBmbYDUXCc+KsFCkFfmRbOCH1lLj94sAg5SXgn9gGIs/IDASQ3S75OrTGgr3A6xC9ZX
ACBEirY3EJTFlEJ3FfSVFwsGhNOQuhIAuuQ/ChayDrfqSFWVCy79pBR9Y/ebAmOdoYPx6gYuBPUm
PwoLDbMYvVPpM04icsWzZbLSLRBNsVZsZM59GsxigEAF7f+QcauXkOowkuiIzU0qeRkkXBoHWduD
wdUGEnOtS2NOPojXXBj8InIoe0TaleGUWKzgaw1Jv3TAW8dVka9F3/wgFwk5cb0n4tscy48uVz7K
piUCKDsFlRALYU3Ru4LyUIlglMFrv4gUSriKOlVoAaDYYttJDz1f8sHkgTKOi0qg0hBSDMF4SELt
mFiLyAr3nk4NPxINojaZr9QI9qAD1hC7Uw83QPvWA1lQ2ksvjMcA6chyx8w2XRqKeoM19Jg2zqaG
b9PUIoaLgvvGLxDnxf37YtMn9UixLnjHBd9wCe5Gwrs9h0DqSnkKf1Knv8Dheh3SH2Zen7t4fCh0
mOZicPkWVndqXnpLemLJNrdodNNftJetjf8gsO9agTQj2NkB7Dth6HfSjJ98LNrmeUSGILu7RuQE
/41hstyMWvqaEz/Zq7D2q/EdaZbkvhje4hqnLpjSdTzFXweZetiogfo9p9wvRgpoDpOSKtfOhumQ
5QgS3yF3Ct/VwtRVtJZYlUzn6Po0wVoirJjUIEjKE7TLVNhHZUiWiQasccypK4s6pgLcJN/qJHy1
dQhUacqsHjvSutLkk98rDhS1Tp+4xHQmcI8MUpD8oN4MCy9fRgIQIkfdK+A3uugf0mRrE6M9eBGt
fpoQ8Np2CqmeCZoYpyqWhtrojKIZaLa16y9HN/aWJL76eYsIJvMfE+EfS0syBSopcDT0P/UMhGNc
pMsYKAK1kmpv6QBmBdWAdWGW71FBjVTm0LyypOFWmL75jKjNEb35pNTL02sUBtU2NAEqVYL8asf5
XhnGSzASdWMk+bd6HAEm/IiacN9Hxm+6632XPn55dee0TNKI0sLgWackJqRPLi4grRlIlAcT1CwS
gpzUOlzqGbBjbcRzlWlvCCN+ZtxiF1XBmfDM7DFWa+wD9ibIxINjVYvCBn2SqfqrVhHNO7g/04SO
ehJm3/qETqaIyVxFuku47tjDP+xohqnipao3Igx/NJb7kywCBh8g84v4iBrCOuWECUgH25CsyTVK
+Z5qAXk7bq1colDUG9tUPjQZPSkl8k1DEK1bRv79QEVD5tUHtI7uIfaM927EIBiY4auXdjj/up8K
yd90qjXe+khyNuOjpdNyoR4KNOtxX5BYJMlV6bJDkjftvvAn3H39ERaxhHfjI5cCUrhq/Le2gFVu
ZaSUYX9zGSwumzCzqPA8uViHNjF5PWEp5VoMzkvhLq3MNMmyivea5Tx0YX1nqfoFMMGbhvoI8GDx
BqJM4mes5VISJuK6KKTKVk1gWWySSGS02GgTNSJ2TmrtvA78jkNgnY7zXqcFc1YpahrpuU1ngQqE
2lytFEHa0JQEAHe0GUPDBFLDQY0ucuA+6cy8aI75lsXURi8fs8BZGiFRe5FPqT2pY+BWGC41sc4y
d9isDBvTYF+Ul86Md4XlwV0ivsbVFjRgYeBIKmnAmjIR4tOXKk09SFBq2T9WwOb8GoZlXZeUMZzU
PkSDchRbMxNolQoKBKLUYgxDJHhT/93GXKmlV90r1Ri+GUFjrpIcKGefxsxOx7jaAGI0IEb6Pzuy
clyymeOyKJB2Kho6HNTmQ5c925JsUSH698FTsD44WXWyqqA88vvaEtsXLtEDutwl+nIZle7Pgl/U
qTOLcgFwIHkoSNA7dlkwkotLGVsnoxau4wQ1Obc91QsDBBByJXMh0IGv+tojwc8J6Rt4NEKEXWzM
FnC862XdqRsZQIcjE1PRdyc6tdAcSmICqKoTizJK786u4ycxEjgxL/V+sZZam52rhBvdaIf93hIN
A4bAqQ5AYtETIcu+9Qh8gF0p5GEghkPGB71++mvEzREv5mVPEOKyzJKBpqSqLmLbIlbAU6lFN0mF
ZWX+0xUsz3/ZNie56SIZnbmiXsIpXjC2uUkUZqMgmyazxEhbulC+rTwTiMTNIZLUGadFpmVoprX8
3nN87bGiqiPb6qf02nyn12hAWoEAcdA6TtHXcmOEQIAG+L+B77FalCbJ0dPm87I3PanlurUr4+qU
ybeiHdrjfKR5/V+2nJ+bH9SqeUhKnQ+joyeYd/jadt4idcKoocvBC2RjvQB3EB0SrUMqhdNA6rQ2
KQFWRzE9fC3Of83PzWvnxfmBCOmLnlL/SKKRqbnit4u0SxhV+MJ1l12WOwxdNLis4Yj0VRvjo+0B
9/aHykC5rxin+a8EN1+l4PCct+2mHT7/cogJLD2aFXbnHDWQEz98F8S/LXP/vq0RGMiyHTaMjdIX
HACnerSSH5ajQICo0ui+ajLARbHXL7nnjZuUiteL0yNHng5UDEm14K4R3ps6Euf5QJZo8xfX8j4P
xKyYl+oG795qpqiBnIwzvXq37dFwHzu1Q/IwgctcwK8H2cfpK7+7hWGF3nOBp+ti1Cpm0+l5PyAC
esgERqhpUS+Um556xs0qezLFvP42P+2VlEfARDCNTcb0VakZESV4qExp3udR5Z5NeIohLuGHptDR
jyg1imO9JZVhei6dtpBsMa+cH/oIArU16NpuXhQAgM5WKj63mHeaj2FMW2jFnWmVJ7TjgEXcjJHu
N2/wsw+1rPpFqQKsrmRFP1q0Lk1BHfET+IllQ8T3O9hwRgle/oG4+EndFG2uPCsuVyXFTnUCh/L4
lCgGQROOSJ693nq3po1bbvgtjJ1vg+ursKkq727M0osrJXd908LEnyjJvdE4VM+NgkA5BSizpR3m
VwoL2nMyGc0Hs62cDWOGmuuArSKSSzJySmLxZnDJkGGffXATuFWRY70IV7irUsWlXzoCZ67NK/lB
Vj85ZfDbvKljd0uryPLvo8MAphxi9c6lVL1TIwUTUlSOt6RgeAulrnqEXHNWXHpoZA2NR7dMaX42
SIMChzxhPxSMLiTSCj4hqp1prdKLkJRbPAL2tJgMxHQZIEyoebMokQfti6jhYjrt26uVcewRLywc
YSXQTmC+usHwNq+smSHeeWpymPccc9E+cMfCq8px5oeS7szQuw/z1mPT7FrphLf5SPCLnhOLgfa8
rmhxJY0UaU/zfmEXM2sbFXKBpjcRICRBjjv4u883UaCZJce4pCTNK8WQmmiOY8yZF2Vpx/sG+gyE
d96xFQbZUbg68S7TxnoU9Ge68T/5pRpLU+L/l3HIz8uvvZRGr5Z8PtjTX0lLjzTrS8xSX9uYkS9J
1p02/3xWyW5hCdF03uXrCPMWTlMnJzvUpt/vfGyFJn4XRThLfn/Rzz/nHf9w1CIB3aJkgBDmNUbv
8Kr/crjpmG1vESJcGft57dfnmBf/sHOgezSsUv5/015fa7/e6Lxifvj6LGncMN8zXYD502eZN/58
M19bf63p1PHSZCLbVTXNjVAr9l6Kck3m4N26wsJigWmZqWMdQvnOpe+CuFnmal2eK6fqS8xuQEnw
QCBBlIASV197CxcFXVUlKV3Y39fMqxuNpMAC3MznIQo8j9CjcsBPVUuu1fTS83aCoL0VQ3UNyUcz
Ka5/f2fzNsrovTklnexwiKbkQISOyB8ojs2Litvo67EwW+5lUFp0oz8lZlXeUHmUNy0trtTJiP0b
iprZh93coa7AxMnw5DZvFnr6LaXfemobn5jLorDu7Sy2j5+Lles9ImLTjvMO8yHDsAQG2dBEnA/p
Cu1Z+mBV5qPND14KD7AXuKjnQ+pd+zZ2g/+5xefbiqx3T7VsIFDTi5KE/N1rcgzD8yFxUP90s5Is
gHmx6JsPRon1r41ty/MYxIJt+fqYTj4JqSVDr19vKoagOlqau/96V11NTVOomrn/3Kb3KSNQSxI4
hDhT84aljQleIf1q//nGVDRVC08m5a99GDjRVmzs5A/HVUzmRdMA8fO5+URZxYhwLwud3dex47hF
AT6SG/h57FanZivTVuxKbawwz6i2xm1khKg6f2wzsYkTUbvy13Kog6FMaep+HvPzP1gXUJxtVGKf
x7Q6vBNwbtxtEQf91YbGE+R1dZdDijX4/5OFKLfl9HFFWyDH0yLsv60VEBXWGtv5pGYdhpf5ZNgm
FSzd0SGdg3FXBj+6fJ5x24c5DNW9qoYeKSPftajqw6Oje29kp6RLxyCI0MmlvUsKi0oAk4pebdRr
R29oSRWXBvy0k8s0YGuoE0W1SyqAeVlG82360roJV6I0u5Ck3DB2oEE2P181lrEuWtGs8hCAa8Rc
tEpj7/No1IyQTOrDKlMnDXYlCWOfXuXzixs80RNHCU5jb/PrdGeVRPpXrFCXoXXFgza/xry52ZYu
WFP1vQMCwISa9zQ/X0W4+HIFa7PvlT/zgRQFzjvyLzW/NjhJlkkKBbAG9aAWR53+6D7qbP8S5QQo
hK17ccW4IF+YYU52U1Wuzl4fy4Uz1OXWMN563HfXPCEpZlrfRmEGQihYghmbNrWNqD059XBJpiwG
hZCfZWLclFTL7hKrzpDPJEu+IiON/tPIvDgMtVNjwPBMOy0n+IQHX4PwRfLSRg96ifXOL26WEcGs
1hu0Vt6m6nrjUnWjdRNmh3JotDE694BTJf9h19knWdmd8hpeoitLbYU3ZmemA3kaegdMYhjsOy5A
dW312I3hXSReW5MtM5XSevWKH2JR88LIi9WJIeLwCwVutOiVvrpVGhbZcZDEsSpNe9VTwj5qck26
pjrndaKssijj8lqRulWjafRf22mv3MquSevWp1x28hSaGRhaFbgmq1SEVIpXMtSj6HLG1rfVB/3V
UQdykFB/MJM18E/nKiksYXqyPOdFAZ4XjAXsEapxAdwE6sMveUz2qj7lM6VGsQxUGYOlCH+GveZc
RwWGWSstBIvEOan1G3LTJ1t45qGW92m1Ij5ecyJU/2bLCQkGDP1OfJ/JDKObdA9FJ2Iy1v3X0jbH
u/kUhiF4AOnWU6mguK90BYecnt+VtUeesvBwCxeacgOF6DNCv2laCCpNgSagDQnMdkSD8ZiHt4Cg
rFuDnvxmchpLGjKrwebfFWPax+7TY7CoPWRFXNm6EJdUM5jqWprckAor1j7/IoZEW/NNNQFlLk0y
KvAdIsAOGji7reoAUc5ATPMhqzRobynzGMQiRYCWeDSv07l3LeTfjQRBkKRdT05n7NKImUpkmii3
fkW0REI/KsIZZETPfRGTPzIH/1Xhe1NmiKti0lJVKBm3RmTfiJvU4yx6c3ssSqE/omxMbPkWlsk5
Lns8dhlAYWps5IF1U3aVy+lXfQILW2gEWFNwCEifmTiQDU0T8hI42T3iHQR3pYcJlULSJmH6j3N7
LJdMpugiBmr8AJTi3lcxrJvVqJ3jBoftMETk1FAXf/GJaNbr3HvXos6iwop9d15UcDoQnUhZ9jUx
+mQvqqhfl3bnvvmdcYJ0nT12NryVMDCAa2h4rEOp9ASHpEzM+7G88wnruUIqrbly1spb41HqD+re
O6d2FD1QwrrX/cbcBARf0dgCkdcGnflsqzFlX80Y71oPMEtfR+F+TOx1ESEwTlYaKELuOB+p6+mn
RBS4KyKiJ/vC2KayAQy1NQvvmzrUAPbRvmYtBqd5CbF4hixDbRdFr6ztdviQXaVs8kLopygmjmJo
qU5nRndti67ZoYqc5urM57vpQa9MsAU+HKU40plUhwSSn762CecnozgqMHtMispf+wZlAX95Xv7a
Y14sCrKZjR7/5R+2+Xq9z1eB3Jpuw1hD9v3Pl/vr1l/H1hTq1FUbH+ajfD1fzFWAr0MnMlWXtodw
/vNF5s83b/61zfyX0sgK8Z69+3r+14efPt/XW5pXF6V8yEcFoOW/+8if++Hxp3BrcM3+fHfTYT43
nw/xh/cwDvax6w5/eGaurEwPf33TeY/ODuShu/486O9n6uuYn6+R5iq2wqH/+S8f5/dd5iOkNJr3
407CRuTtNsM2VSNSQ0T/TQRev8hHo39Q3RwVXSypybUNbfm8UVYWIbRZKMIFUXANFhnlOwr79jeO
kVmV8QFvFCgT9Y4nJKpwKoHdnNOgKg65G/aEwxj1zU4AiNGP6d7HyjtWRdD9ZvnhNkxcg/z46efr
GPW9YbcOCuWGgYqRG6dRB5TeFOX4mPbMgbxGr3/WKMra6cV933+2/dZ/dfQhW4XK0BDH6oEW0A25
G1t+n/OKeRMmqE+/3vH0OzCqn2YK0l833eGRxDxjPQSecZpfuIvAHZt919zPb2t+gzW+hXn3kJy+
orbady7p9RLaWn2bP6LQRAFCjY9tjVG6bqNWp42Hl0Ha0vxQXbo0QfvbdN5sy5CoAQWAgb7rQIqH
RA/ALNxlhlrfqSDkJk9Y9pb13t3nWTKQiWNi/6H4wPESTbYPpY7tMkBufaw8yzlK1UNuItPuoSkl
w9NiDH6oNiiD6SyV5OLRRaM153XqoqviApUW8p/5YUAUSY2z1gkPhG4mhnItrDS9pCAA9mRvmatR
b3B6Rl3/bIPZWjVttbN9Vb0mJba4qKyddRqNGVpiV24MWZL3AfjBS5jP1iqI+chEJQ8mi4olgSSk
CVWl+eiPGvsaDnb4jo4F4FiS6Ftj2NVDV21kK5UDIDYeBEWZsta3AdyaS6sqwYkcxV1RlCRDD236
NsriLYB79QFjZym5V29Nwew9ivVkqahadTbtqLsPcDUKq2gXY+gV6xDPxNnUMvI1CereuJXQz2Hn
4sIcMxLLAMt1dhysPCcUSCwi9TmpjEOv6k9+y3GKuCeYAQvSKoFQVuTpeM8tFZlUrOvnQ0agitaP
6aLSiT6oU0oHTVw+C6IWOTkggh3o4XbA6Ntu64AbU/TUeqH3VKL71GrSBMaOvmUGo8dxHnVyYoPm
hZRJrDQVMM2xTihzOrsorE626K5R2z2p5nhpdeVoajo5qm7xDmcAwGoEtqnaqrJ/Mrn5LZ0e56QL
Imqssu/S9JC32kj/LfN7q9D8pPAcLzNjuFmVfkA82ayS3ioXWV7vS8t7bJI31SEcAs2ajz0MxSuD
yCwO76u6e1Gx1IX6FDTfAB+n6wQEEZirK50VJZIU75s8Zgr68TEnCj5zvU0Jr4ihv1hS/KJDTSFx
OZbmQ6OnXAMynMmahGcBbJsfjZFiKInes8YGF9/Rdcy6R8/r70NJ4R0V05ZxwoPMchJ0tRB8t4qv
wLu0CTXtHv1jHT3KXH40NTCigoocRmaFfzEiSmhluHhGg94kUBFD89ydauyUnsGDbRBdTKDSWqPT
3eWMcDpmmMukd14pYe7ULvP2nU3/2dXdVdB1zK5irEyRyX/X1Ne2ga1eH6IDcibCIEAy6yPkj6FZ
DUw4FmagXujmDxcCezuTymPeA5Phjr5Xgxx7JID9BYix6EVojKI6F4CMlp+ShphT01S6MwFJ/TkZ
H+3UGBaG9PKXSCN5h7pqAWZIGe8BKtNDICQRadZLkQjohW5u7rDyOy9lFNzyThE3P3XVe8OREzJv
AAcb0mQsxvOItQFgZ0DSbd2hLQbab5zjutzVqRJiARi6H7pHAlIfkCfpa+OxzSL5vVI9qmMF8xYC
MUDw0t3fWUyKFp7JkJcroYKE36UJCDf+LlYeLQBhGNWIJLp1DdmQmgtS0HK/F6FcFnC6v/uTr8a2
av3O7ntjl5tEVHi+lt5asNaa4f8shjS60ABAiadGhFMKg/yvlISl+RTlOX38UfOyTTKdrFphkFa2
UGHjFmBglnOHIZAGKmM93ruqtyyG2HlDJkr6L4PSh3F0EQmmKPRk0+ok+yQ3Es7yt7GFxu1HQbnv
QwOtbFl0i5LB7JTqCgHo5JXmuke8sgGFALlWCREjRuOlzHJK7i6OB0uY9l7LpLUwAWiTGhu/MPYc
Vx3SSMos8l4O/guujuEdnrC9RKebn/Q/PU/B/jWukUpDMrPFKm3bO49svEMqsvJs4PxES6UwLbdt
dORo0xCqxqiYQ5TqrqQAQljMndXAlPN02jLCG04mc22Ca580LlFXp6Dun6eOBI6RBdco8ACqA5/3
Omx9CUT2XjqwJGDjw59P3up8vLWjRVZpOhCco5PgF6GT3422594UBFjZKF6Ufigf54d4eLRGhs/2
kMhjjnzsyaWqRPIBVV/iiMyakJCWiHpMX+2uNoJhFft5dh7RzTSMog9ygg7RwrXRNqAjg5q9CPTO
feGr420HT38OO5ubapokJ0VRqP/mEtJxkhubuPGMO72pavArAA70rD9qpdYd817pjpUfkQNnveY0
TClduFPtI7rXhB3eh9TR+TrfJQ4webjt/qGwJhWIqlj3I/FKqEqQu7djyVRSyx80dxyx81GKHJS3
SH/W0/RBt72czrZS32chZk0rJJxOU8lPdm2MSw7TxSgXgku4Ky60dr7rZMwsDQONtFOVyqpMC7mn
yf9qVnl1495GkMJLMZ07VDVIP5jF7epE0z4XFQ3CDQEpnjGWJ8KHypNqlnelj5VE70P/To/EtR4Y
vdXrevD9x0wlbCjBRGx6qnvP3fGhHs1o1QVS3Cvuo5BhffUxH1xM5l+dXlx5ryAzSNA5qmWNUDI2
aRo3JjFqDmKTKV+SVsEl9lP5RkXrzsrLiTKcZsCqzmHltY9habaPfRg8tk1xyAxRvg3my4DG+B1t
CTkdJugs082r+zqCSFXkNuLhFCITNQnieQOSkMgFARtA6eI4P/RhGh0bYs99bZlYXXkd6c7cmIJr
d251tQrE95Wd6as0T9v7wvMeSYPp3nQVZWE3KB7eeRYZYBkJF+jMtRUIS+qmAbv2ilJJ2+ieSbDK
ls84km3h2mtaJSbes8wlFDnVzqRAqGcr8yMu8bQMjUTNj+Rt4HGLTR+n30jLqiV7xgYDFPZTADw2
2kMfw6g3nSogmcT9f1yd15LqyrZtv0gR8uYVV/jy9kVR00kpbzKVkr7+NLHu3XPv9UIAAgookWaM
3ltHJlG57H4tyt5V3HX8V2N/I8eJbnAkqQ0W5kHO9bTrbb8ky6eh0cd2bx04tn0fCgZrS2kCbabm
q2qUw6IM9iWthxe+TIHgmtxrr/byuwqGLsJ818ExDWlLZY518Pq+2DWL19ZJxPfoRfFLgLnH6LVx
ouGTXkMUB+gowmbVRZXxmDVZDJp1YgLLZ5gETMk7K+jqa+1c5eSRgV1l+oxf7EQwHJ89XIa3IK1e
aaUQL6AsLD9FutY2CTNjleNHlgSQOzmMt9AuvyB053NUrY2ySnZzqrOTW+vg4Ei50z/a0UVIW7gd
Yv8m/R75UbOmSfa9TuezqNDxB+PCuQAMYPeeCd7yZMhe7qtAPpRBGV/7xvTWXdBivsqsGMSyTSPO
q9tjngLaySCuGn2QvNStNUCFsOoXQe2eumUw3pe+S/xpbZhH5lFWIThe9iIECD3Z43DClppSDyRH
ziAkpm1coCbtDllrwHYJzGKWmdGxz7zoTrdMlUyDkI2SUB51aGBcrkdQ+7L3f0LSm9HKdVCqxfyW
o4neUVG3v3H1/CgEIKE8np4z71vbY/UUxKwUwrTrt5ab1KyIkMP4EQhtLyQMcADS6WujwDtW3Wno
0CcPa9Z2RBcP1BBCWB2J77BBolBmebQpAYFZzlxttIG5pTFwqM5+zPLNT9DUWy7hpkpJ8gNk0FPE
arpNr9IAAjiGfXvUGaUTZwBLNJZrP4whMQyR+Ssc6Lj4lf8Q22AHXbvzz2YH7giicvQwRQfEZeNz
XjnZ3ppJndYNNtKk79Smc6jcpYP4rnvHPQzSLIGiDXpVVwSOD10HJ79OftWgc4kUACeVdK66IPfo
FpM3uQBxTF6UP7l77GDyIc4Nb52nECDoKrO4WkanIiNqRWJm9tdGBNlmSumhzpa/wD6Lq6FxlxGV
Vx8CzLKInNgCGWDcJkv0z/BCttoswxd/JEvTLtTG1lWzmlipHIo4zbdWNkefU1Q9VjZqHPIcpkvo
UuZyO1j6mRUmDwgM75vBsu/d2QScwaRaBMb8m5b24xgEE0oLeBtWD4IAbyBYissYCxSVwJvuyuZh
qOtjZRfYTW3xIW0E7jNBLrvOcHP8FNhAJ974ZI4/sqiWD9Ks9SVqsQf5mh3HkIovGpKPIXCR79TF
wBE3F4wCODdbw31UtgpIeAgRfXZQqY3u02Ho/bTXQIXVmgiTdt1qQh6bwM6/okDw5jtgkckMsi96
i3XU/PCEGFh34L8v/EmzjCOxfFjm6Xyg4DfJkEiUYqBhqqxk1bjCORLQmD55hdaXwA6+BhW1b6xG
3HUqouTBkGQuS2S4+KSwsbdVWJ7a45gp5zUSVkelhoabVW5qZYan3iSKQINrj8y2J/ObctX4FFQ/
K4RxGyKJ9ro1bbRRtsTApWkh2vMZtq48FnN9NcFU7MZ+Lg/k8LKXCoSzrZxYHntJqAFmHVQdDQ2j
5VahaW9lKal6Fs3Aox3ob88fKB4LhVyC16HnXlKKLsY1EiGiFTy3WqXjRMW8M+DVOLcfFEg4H8UM
q0N3uZiGY4bhx3LVoWzwlVFTWec5XqS6IqmZvuNgt8XRSJGGemS5SoSCtk6nI81L7Bw9Kj3DWSVx
VG6I2x7wrK6bLImfE4RqlEujTWcS4ugSRbeqMt8iSi238FMgaGv7ZI0keTNFbHnHfYP7aNV4tTjU
zQ79ycqrkGWa6Eixg43Ef1NcSRAYJHuc3R6nVmiSR5lYbUMSVEzhu8EFVw0fmqR0u/t2W3EvSLw3
RuAwtf3ma2/nWJDLJCEq5HVR4vqR8SnHkvKy4Zwowgx7eyJoIjq6FnReo8BTU2T4f5q6vRbBSD3E
Te7mvO5POX+ji3S6iukWM1BpPF/zaUIGv8/MIt0hZBwmMGFzRfS6cn44KdODo0viiw59hoq3B9WD
UpDNyDVWcgcewdvLwfzpLxwbzytfiDnF/sp/T5Lk1GcWDJIve+hRc+R4Xgug+/C67pX4ZdZoPFsf
566E3teKo5SrKLO/Ugy0WEtSyjHBvrW6lk6q+ux7hskB8mEYwTtnhF67A8xCM2zCNfuAxyqZg7ti
cUI6drhvffE2KlJlI1bZxOVJcrpOY8CRAN3SAFiV8yxJN2aDjH0RD+MFes7C4k+Ainhl2TF2WILa
IVaJpzZ0wAgGsBbdgtCsxP0dp+WMdxWkZBAbiw/Km5aUAHD1FuxjKu3xSVBQTaPPEVhk7rV6G+Pg
yNgKzUG+7f3+fRyc7E7HwlzbyrDXYZuSLArwz4uTfmfDHhmNS+9ZzR01jGZ2hmPNXlg1QHVZY5M8
6Gki3XIP+a19b5WLOJb9TU8+jhcO4TmmVnzwg/Fujrz+LHr9/y9oRq2TQVPjn8z63HlmtGGGwlTY
ynGF30sxMXEhQwdWRUYBuyW56+Ck8KYtC4gXELe5QzpS2+8ste/TUZxKI4cg3bgYB4kvxpm17glu
cJXGzTtHP2n2nPoO3KforJ8FP5R2hsVrJjD8LBKKsr6E4Rz8oTt61XoycT3VgHOS/s027QIzKcio
28U0lchXdXINSTAairy/q0vzrdXtWqbwfDw6i+hzyCTsyuLN7SieRFVMKB2Sceq1eqAs3CcoZ/xq
bRrO7yKfmp3NkhhvKEX/Ux6ZpzhUDTgSCwLM7T4xRw6IB476fSR2fGN/7DypD4JJyI+7DG02qxxT
+NHay7CmQjn8bWcVO6msHAENhh/obRgJMiApQwuTNWz3t5eLAqIub9f+Xtz+2L//uEu0+z6pIPJl
/G5p+LnrTAEvmkyF6PGYGSI7lS1FxLoiMz7yg+YUj0DyE9KUKhwBuDRgGegKbrpybb0gUhG2csqD
P/9tLO+icppdWnvNoVq+6QIDVYmS08zGZDfW727uHr0QqCHgfw1evM3OiiIv6SOAd9wGz36M3hFN
+UQpn6lqQ4vVwZhPWPAM0xPb8rCc0mV+IulUa3M8NrRo86JCz58hx15i9TRhE6g3vHXfcA6a6nEY
+oOJdFuCIaEiBm28JSrB6yaWoFS1Tz5+eQgiixg5gAIwWPeRgE7ej8YDZ5Vz50vzri6a+4Llpq1d
oqsnuu9shHf9HHzME6tML/VD0tWDlfTgg9Zp+8VCzzh1nSAgsk/2aFuLzViXQDkG0CfpNLybUfU7
FEn20tvWmxuW7X0cV+ww/f6OvJ6lb+wwcqeocGDBDwFKzE5U0Zb9fXeMmvo5dhxcMiG5jQ0xinlV
1duUc4XQH8N8QIBKsonrOz9S7OE5BP43BRzyrreJSDfCKH8BifF1ewBbNLh4xlw81xPQNtnqeTfK
1ninI0fCGi9hURJbuyz27uckMNj2WVSlyyD/EdQbPw7tH7Zo+g0nDK2urI6vDRaD9e2ZSVpui3lO
PykDZ7vwRo5MdfVULR/n9oi2lC+zXeevbukyh/qJc+cx975aQj3cHoD1gjRy0Y2PMorHo0swG0OK
H3zO7Llk0Dk/bDXCZUxZBjEftZfUYHN0e2qWv+Cva74Tr8q3sh3USWVU+HujAGh/+2B5dEwYFd4p
LVDBoPOxn7UKn0Ulftwe4Jjt71JM8pmptTq42K1gTKf2e5Djv17+dtklTBlBYNzbke2dKt1Gm5zy
yndMWWB5AClx9Qb2f3z28s65hm4k//lqQkUuPXaLzzZl7QYFhMAwRo9HVH9s9Zanqih9NmChvYZO
muzT2gzupCfn17GLH2+vTb+CQUg0Hidj3TO918E2H+fpM47TDV5G9ZJXyQcDibmObZYVEXtqdHSw
CseelWhJZ6AJZwh4oUFs3osIYmej3cm4qx2iseF5vkNx+Upmf4Z+Rp4nriuWZ3YD2yD6nmR+nf0h
+g5CXWLf6Gzc812KthA2YcJU9W0E9tER/vBWharY937d3GmSxj8ya97eHtA2Ot24nFNn4fMNpsQo
rOZhCr9zr3pj45G9eIpCXhQSMZHq2fry5f3tuA4TljumzE5oHbKnMqbo/c8TBdEkVR6Fj07KT8HU
JZvl5RXt5rWwlfoKhJvvmNH0oRi79mUs0tfb8Qh3w6oU0r+vxGycpVXSxl8+hBrKnZXEwXvt88Ps
Sjvdi8ogJiQycFbzgNAfx3U11uGFaOjgaoo2p8rE98K/7540EPVao0kmgspx2Fj25WfJpuz2zCiR
aqPGQZy9dgzPYWg8N2V4BbtWPpeMeM/tvAT2RbN5uN2MQpYB0m5+3W79c+FTt8haiOz/PAveHCz1
ZlqZ9uDV+Jjjxypm+8HAWj4LA2d4LliLKqzB//yJkKCU1mjYDS2PoFHn7wIbYtHt1W/3ufGTqjvx
dHuOy6pyq3IXRf/yBoPB8B6V+Pn3LXtAjwuAop3VjicGFfleszQWuA6eNQowrA+SJl0p3xs5iRPr
HEAzy80ya6ytRQz03e1mzAi6Kmq+1A51EonRT4D1yzcjSP373jc+b688KMwX4UyB4/Yc1IjEJEso
H7fn5NJ6LQ04Rr1XqlfqTcsYJ9/DKm9wJ1eahT9/1/L9kpa+iw9juVkQ+b5uapMt7PJ3W8+7S7K6
fm7ZGjwp2lC3J/l47U5J6UJXWZ4UyHgmVtC0OD14UjKwGW3lEF9uRzv3PkML9KYRGd1jrv66PWhU
tNH8pYR8u5k29E9hLE//vHfWFK8ydPWD18nu1QKG09usArJ+aE8+UBxgTvFhNj7KwnsSrrboWn/0
NGnPMbXHvIHyg8pIskpJzMusejrIApBAVPLhhLbpMiwHbtf+XrBi12ulHSJNl4fcLsgrQIx3uwoE
uFwVGcCZ/7rzn6utQRUb38Lh7xOddiYHQIlrHlBzyEtrJGtp+aP9ULPAU9O2GBpFj2C5j9RxrqZl
X+7pZX3e7nNSR/+/p9A98LbNshBjeNzYvabcqHoxrbySMzthmLrYIPh3tYc943Zf3tBJUC2ppZWV
4E2j0wgu0f9Z2fEutur+k67KCjnR0nYqzbMfTemF6qe/yVM3vnbMaJwc1ZrCkfmlzADen9XRnRrV
9O7WGcURo10rHzU2afH7VsuDUzfQLRvJ8l8RUN15iYQMxkWsO3mvXXA8naq8fx/Ic9vagWUy/n2g
DnG0gmBYYjF5lQT59j8v5fa1gYi1pqz+n5e/XbOUYRKu7Fr/PpDOQbttDUQ4/3pGlGWY2bKM7cX/
vlQ7IVlOQ5Ast3d/O3q7qDokhb0OEDQvH+vvgTmNCVpB4gfG7H8OZAOmDZqY3b8PICgkfxNv8Pbv
q9yuUflmeLJSmpTLu/p7YY7YE9uYpeTf+27XLImWkz0d9Zf/POP2NmCtuittWXz3y4G/X2Jc4HCV
jU9Eyv8+YzLBvKcdDI1/HUBUTMmxR1N6O/D3U/YOeWzO7AC8Wl7q7wHd6V+BL9LDv+7PEW4NylP/
3E8Sq7slue7i25mzsSPQnnUmQG0xoKBWyBHUgz6YBmLO6H82c0Y+UEudv+rDR11+RAnRGiNGwnXB
f8ZIws3UU3NIcp1seyoM7CnMK9vuGHUhq3p+dTGSaBZ+B5FharNDnITSdmEvaDgcUGt6Hfkgp+J8
E6afJuGCw0BMhlvY57GjOh89wM2y3xo6E50X0qiK0vFUI97HZtx566EqK5xyODLTgoYV5sGtPW+Y
vet9HXndRuYWm1zybkQk2GshbDE+i/Y1jo0ZcLC0156ioxo2eUrNipV0izt1GO4mFZ3WQfrHpkBy
1wxtsfU0Pi712DsjqmPages4ysnOsFD0TBQsADlVhDVWofa2nGfHlgERJKYPlJe31uUEPIwAOFVo
fLCU/c2O/Z3d/w+bylVLHaPwNB3w3E0OXSTISG3n3Z8gpyqXmb2DhrJ+MSVG8hhEIW6y9LX6nShT
vRr4a1dVQhl62GUjQRWEAJFBnoHVpmaB99d5zTNSC7yyyHehWf4ZqmFfV+mrrM3hlxvMeA/PpnpI
AiZBwmaAiCehAVZ6PLQ+EUIpjryUxaVqrXuUNskmzU9ZUoNqQMVhYzFjzCdxwbVKwZdcrnwEykc2
T8NhUtesIF5uZdA+JUEop2W74ptIAIwWqVXzCUQYQ6EXvfysLn1vQWzdFGja7xJzjC6cQaM3D0+R
a7SbycOSPIVUsOxd0hj+KipF/VbVT2EpF9MgRGwBsL4wy+yPbIOtQdwM46dPaZay2loxS18tB3x3
gGAVVfSg91KkwdlwWSePvccXxdBL/4v4ZytfeqoRol7Os8Cq6je7xXQUz8G3SeMPPX2HRH9hxU23
mxOp6IURjjgWOWot2HJ6De7m9tTciInrUTiIb0fHMIo2BoX6u8EwCbotYEonMSxCWjnDiY/tv/L9
sH3sy/R8u0nXul3l2pz/uUkY9mK0j4pLBJ33tWqLP545e5fbYyk+fReB119vx7JAvkkiTe4tqm1I
IlSzxYoZrIvQ/eGK/r5thp1VI9+WRVDtmsaeF7mvz/SY9valxTg/gSl27VWtgKMUFu34/36AU3Wb
vHaGE9pK+0Ly5nuaTf5OT7hKhgQwe1f8lBEmVa0WAMBE/xUjFsQhwhBDikH0SALmh9AIr9OQE/hu
JosKIt4EzOqEvlE4L76d7DgDQJvj+FoG6ij8s0cYSDKTIJHMkM8p4XedvZ5HqJPja9TmrxRgT0Tg
/CFqcWM9kqZOCtIkkGnfUU8Du+4yw6imD0k7rWbOfg0i21QRgRu9fm9sNW/zLHvIKV+tooiKRajC
6loQmNMZr0NFodionmPgsb7rXtaalZGuyFgqsYFnOOVBKyVNCKM9z7FqBejrbZNznkS6kLhAyxQA
95uPzEivPpDhCF4nxPgFqLdPG8M7Rx1dYFzP9xJqoj2ab00jIFG6vSTkDtNtmbz7MEUf6lL86UZA
Wb4YT5lfQc6RZYqPvl0bbqT2faJg0Nf9i1Ddrywd1KpporteDk+AOXeOROw0lm6/ReCu1m3t+Wu3
jNcQL88Z9HTWRIeoyDe+F36Z5ArjQixQ73AOzd1zHrOkKWRxFY1v8lAPDoObmqypAEwiOjqabfeg
KoYCOcC4XjmFTu/sOd34HSwZgh1WrKmDfZ3ayJNy+zhjIfWqEYF/bJKvGhS/Jj6pC1y899sEMGa6
nZLuswyLn2Lehe5v4jo6vN5gQ53MlhtJoUahYF7JGq5xNIA7z7sONy89V1OUv23i5NDur2JVnWJB
WHFez4TZ3ANPcLdgqMZ1+BxBStpkMzG4LkT0rmp+Rz3U55olFEsI62dM6GwHhz8Dxd4TahC02aFV
UYm5l0ys1q83KrZ+1M0c3bVOshJG4m1nn7VGHoZfvdD3hDG3L35oSyJe2IXGaXSRpJlfmymkIBHm
RLzW7ZOVjY8zfmZ2MVTZ4mTc1ola4QlOHqq0IECspyUQFtiCx2fae9jtDPs37nDnGjlYjknzisPO
OIJEPdFUfbVc6a+cngrjNNIfWoVhkCBHRGyTqsI8pc0WQKpeT/EIuBswFC3xdRLG8TZWxAWbumm2
1Wxtx5qdDqUzzIErTWRb77UbI3uvVZ5tk9T51ZjJ4pZGcbU4dp1A/Zhl+xSn/lthxT8lXbjtbFt3
s9tt0CaiQE3VxnN5kcwUC+WN5Mm6dsdrnuacgnNH8F8qG+aDGZ1uHZ1vt4RhN5fbteQ/1273eYP/
0emBypBHtzfPmos7k4mUV9Fdvdwal9eCiV9fFt/UrvcJP7wduD32du3vxe0+iR7MMWpxnGo6nX6M
XDxA9nUJpO4vvpGuB/9RWtqFIs1LW1VfbAxnMAByc/P2nhIN7CO0WMuQqlUk5SXXZEzVnZGsPVkH
4EjoBXS0t8AgP46Z+aOnC8B/dyFyr1rjNx7mlQmGHYi6y891Cur60VwuEPD7QHMBplb5b88zxK71
XGQikETSoOiB26IwTMKi3+SUMDZpB3zs1l4zYW07nOSgHpmtTSNNnoLlvsYQHf8Hx0PtYr5ScR+h
eYglMcxKLmPk/PIoODwg1bH3akbo5gVz/AzT+2BE0MtKFJiIlMVgrOJcw6Vx8DcOBJNaMVkbovoJ
tTg8mnM6XithO4daz49d/6syC+uMErWZV3hEfHaJdDFsC1Z2nRQsDSltfA3skvJOkQ3i1HqvBMOs
YZHElA/TYyLJWJxt6Jekrae0xJ4SYdlbABRsQGdjM5ktWp1ClQchWrkt89baRcmypA1MrKyGyu6c
uK23vl2ghBZNwboIuKMeMM67TXUxFO1pOU36yXIeRVF+jhRp740oat6UHPF7VeLpdkukd8afdOrc
h96a+OmGU/Fgtb+zgHSLrkhf9OQRKIgx+J4IvXyTJ5H1mQzjsRzR2k9+0h1so7A2bpv0myDBQUiu
DilbCtqdGY4PtwvCoyl4YQyGkFp/BrX3hiRv1bCht7Peu+/ZYOJrCsIjuGyCGV3Y+HPcuB+WP+8i
L3priY9w6CkLFuhRTJhTNor6kLfa32p7OqZock4YhuuaPNwBWj9m45U2GnIKLDc7jkK6ewYx+Dw+
UCDpdfPKjZtHt2CAQD38mXa13LheUz80UCXAt9IOybDprRsYz7gmguInDsiLY4nsNVAvEc3UKy43
eRwBKlp1mV91BwwOHOW1ibzsyTQaqPdZcaZ32I7PaTCIDwg6ruvQ1vWwfco6+dMKv9uli9bJ0nO3
y7Tbns1wVyVZ81HamQlP/B7xTXIpUj4XeC3xllN6OYUzbnoniqCfhCYYEHbUd95Ythus5/1j2Tjx
vlNx81LzAXZKTcHaVeHV6i3vGmthnvveId08V+N7gnrGAoAQuUny2y2L31Y0W+8kCfv0+DZeaBbn
kk4bPMZ6PAxt7K1bhOVbRTGVoBrbvJYUJ2nzPHWLpKukF166dfLYSrkVcT08LfcUip8e4bmf2IDy
i0E1nDWqIms+9750Y5nnomnIyWVtnSLWbMomuhQwEGDPAM4TqREyXlokfNk6vneQapliqn+EiSY4
C5bNsQn7t8gAw9jLEvRqzeo563Drk5SHud+g4DYOyZMVBOUxSAMY6H6SnlGJEAFXSaAghFH0i5as
02zJ2CpkR0PP4SlG7rxGcRysWCYrgMx2uU9ES+5rQY10kqr5BrvxNofjcPbLiJDkotJXm6wHiwHO
NsiU1EXwGQjj2ouMros5x4SkAsFENfTC+V/Ta3Y69kBJsReO0ufKrIp9slzDml6gpNLFwaBDZiSo
DdbEYOuzoZt7z8zlIa4Vo27sBPuxo/JX9CCATJHph9rpOlylqlqzaMnu0To4MBr8+GHM+YvuDKnd
zIlcRcdMZmRdw9JF7BFjAr2TSOY3Y2vnFIvzad3HOABSykau6puTY7K3FG4fn0da9psgLEK2ihjr
2qHs99kYAvCqzrLM+Y0ss4JcZFSV/NRpe6BN5b018qvKcVZMXjTc62UzTY6KCiZSD1tJLDdBJOBk
Z2eby6g/JCAdd0UvPkEM6SdIsk3tZ59YB6y97dEV91AZflFQ34VJ5FM1CsheH237yXfZtiMvlHdW
4rzDmmie2jT4IPspRC5gssqiSbmdcvK2UIh6LzFd7drqzXfLhAajoWSu7DLbuY423vyOk3QgW4re
bP1uEFP6Fgj70wuwi5jRoswkRM1DJXs3OKn3zAKPJUiUXYIA+z3CpKsy3OuoS/sc+cZWTADyTTnZ
l4nwEj+1v/A55gRPxIQkaoDhfA2Er2t21qKp0n3AGhsZBDzUjvS5c1dmTxOe8kuXm/Nz2dM774cX
qwM+6/vA6ymgDfXs3t8uopKIBmlHpxFUyw7MkLMOZ9E+GFqym4N+cCCwqtdh/ceos19qIMi6iu0f
mbLjR/+aoTtzDenBSeZCyPLdCeyzDfb6KZvRVMsOplZrISwwldiOwg4OXdgRZ5SK5A6dvfPqlOFj
xbWDM7XVMTSH7Mm1MJ+l4Ow+BdqExErDH53Or2PoxI914vxJUpd0bLDHG5+u6RNbgl+mj0uuX7Sh
ha5+gXOZiD7oXmgDmWiX04vZuyAfG684jksDg4nZOoiY1ksU9a/wer2d1/DbYDWGLdP07LfYdy5q
do0fRjDKlSTwFV0ufpCFzWghKLXEQwhwxMgcdNc9aQBhbz90Zk5054Ip6dFV9lkbfTTZ6G0t4R/C
Dv3OaNj22sXC+0OMvzplyUOAr/IQFBG5yFH+7tqNeZf75bzFKrKTi65xANOzRXkbrDtlH+28Ky5H
z+/7rY3gCFkzU6kJK62r8uzMsIE03wox7UAxu/2UNKEr/UQEVrxYZmk5xA5l5rHpYZOrNDz6eaaI
XYnb59yDCN2BzAXgQ8iiV2YvCaAqAePiOKF6uBSL2hbrS34ZzBHsq73CYHw12iT8qB2HZK4CeMsg
RLPBzbmltQz5Vk+Anz0NbT18LmavvkbwYAs9zgc8HeWLVWmE4nn8kLJDUKoTW1UUR0Ezi5SF5NOz
dsLSzUfetcExcTRigJqWSjyYwwlNtkez2nOe2ppiVQL7kkiPRO9FUctVRYMCrKco3ywYZ0fIzNla
Zw121Er/xKSadDr6o6yBLkQBDJm3ufWUTg6ZJK14DvvwvemuDp3pS2ojjGJPi2SpBemURDOUT/s5
8vzkhN01uwsT6nu5sGhJQKh5GKMm30wDlqVQKJo7Q+MD2rbh72un2DiGEdEb5DSpEJsjew42OKiq
h74Mj1IoWmL9kO4N2wCi12fFQS9VidQ0X0KMA1s7hMQF0NjDreaGJKFIXzVvjp2y58K5zWA0GYb/
WbrBExDWKk+/ArT61CGImxynZjEB2clrHepd1lBEnCG97KZes/kQZX6Jqu8urdrXzBmItTNdQK/L
Rer21i8Pou3iuZGh57BiJZpzXn68THTEfrgISm+/5dvNoe7crZEWJ/xNxWfvdxs61t5zSijpHOXt
SRrE5NaGKOgWYEDBSVO+D7R2Bt15v8kj3BQm/hdj6BsW0OZDRbzTT4PZ6r+uoJxFuDveOdnUX63l
otCL0IsOIDiCcF5mZe9wu4aQYu1BnbpmQfrsLA4S05UGiOIGPWprvfhak9pSROQCiidOM+QzcdQ9
VjLEVKGgpCCNO7NFcA/KKAn5DpoePnzdElcofmGdEk+BS0/ftW2Pf4sUT8Iww2tPdGMsyw16pYCt
sSQXziLhq/RCexeU/K8dicgcvrISaLvjsG/3BN+dv4dsiw9YPhg936vscouMeqgvTWce0R+pn9Op
m8jfiNVM+WdwrFPuz+Nd0sXP7mKX0XFPkZgi82DDsJ3imQRtn2F5MsZ7F1h4M1FuTnrkhZhp7Ytg
57zORyM40IGVIoq/s8ROtg6z7qlpO+vBQ9KyChKlf/Rxdl/AGb1rOIPXRRlRrWFzn9dkgiYk2CmT
Gu6swWFNwnxJh4l9M7sV4p8jemim58cnPMTGRieB+UmLfVskUf3mwM6707lxkfacs+8e/c+sgKjb
z9PPpNU2GbJTC3uBemw8AoCOalybYxrkb7FS4zHoWKaQxrSz7SL+kAyypQ68D1vrYqsYz8/06+3L
OMIe7nqDrrWK3gY55buiwR5dCpFurNJRh9xHSK4CvgcyZ1dFOshX1etvFtX63goxltTBFKKGwyQl
jfwpNOuIilBqUgqoyp/o5J3r7SKLR3WWTY3sm8kgIegHHBIrQ0mQ4n42JULrxIXhg+YTaUmMim25
z3P0l2IVTRo6sdhVEbwZg2vsMiVzKHvHNu5xqCwXsRFQRhyIMsRsr54V4dB0CuSV1seyyLIugc7e
pdvR/58s1G1w5NHKxNadXROBxHLEWwVO2J6iIksORhCymxk9ix/14CHniVopPrK6Y5XWjuDnHZtM
FDuSR6cXzyEqgMvtQhvVRw8ef2uLjhRZ2UzvhAswVLgUIaIxv/fy2NnBHQguoWQyY/EzE0gr662C
col6MRw3uorBJsrxo5Y2taay8ta6I4u8r9tqEzHpIlWzP+c+FvexO4t7OF7jXk/dt1icRxVK1HPj
kH6WaElSXp0tpx+i2LI39J6QcVzxYw2W2iVJM1PNKllyd9vU8jet5tc79Y+O96wmDLF21HqPzPTI
hZSgAFK4m8iJ9b07VA/0iycsgtkmDgmO6HI/eACduCmUNJ4qy9oafVFfMoZwqv0HVpcIz5l0SAOi
/+ORvktuZLW+GX/MhhxNV/Clhh5rxsy3x0cwXD8nL4kOXYe5IrXidIldGFeOUzLbB3N+Vl1FDCs/
qBk7xC5fsLAUx3YeuzS2TxP+Mf3tmE3w3JUkXZcOEFSwd/qzztcpquRPFM4/k3zyL5aLP7RCU3ip
hqz+P87OqzduLe3Sf6Vxrof9MW2SG/i6LyoHlaqUbEk3hJKZc+avn4c6PTNWyZBmptE4sGFbzDu8
71rPWiiC7y3T0BaJvC+XmTTuuKFk7RVZOc/aJyup3JmiBPZxsmfvwqa6K3pj5EQ9PjYbWZpUde1S
Dhjosd7Jy7HPKuZvjAJokQl7jMCPIioZTmiatpkiIMTrCZ6qyWNkAkmtfIy2uelpz+yrmMGy5gE7
6atHB+NURCVLWpM9RBKW1wUIeFTIyWWfdt1lWWXEJwchmwyWDfsE1ECgVQiRvP6glpF7DZcPbGKv
vHb7xh9OgiHsBxFDHgLgaGm0XnFLVpt7MrLxhkZmuGxpblyGw7rPYBJTAequEjURD8o4gO8GHHgd
qcSWpm1JrDdSsUUfoqqRt34ayiN54zF6yZ7gZDo7rqZ5BH+Qb9Iw6nR6Wyywatq7itUVY088XBst
ggxVSZDWuTpGAXsUt0XOooSCPoO8MhgIBEW/ANZhrGlxZSfb1V/6uBvuQz3YOhHEfkcNh/vAKy6b
nPjHDh7Yqn33OowmPivHdonEQwHRFsFb4NfRfaSE7gpEhbpSGWznmSirLVVDIAAUjPBNp+KaScM7
4TRemykbDog4D75LKm7bPqAYZYeUKc9ANKHZuW62EnqIZVg8kjpibzVHFbNGM9WbkmIN5OherKlQ
gPAzivRRyfBL57ii1rHuv5ZmGfw0OvoqTUMJVVaXCC0Zdyq/+elovbNOs6ydZWhR50VOGE+tOAQJ
4IFcNxzzOvWvGAbQqMhqrWoZcuvCvK1YqGQ85kfKMHAv7YXtZsVeEdSRwN5V266n0+gm7IF8SFmj
Ub24vUUwU5BZi1hTyBMnDGNmKl64qpAKHbuotmDiFtOw6rwYebqw6R68VQ6x5TExtb1/Q3sMfl/L
0CzLAVukp+51gptsQnPpG7vz92GWjTUFpaJ56HK1PnlG8GvUofT3P3yb+mBi+/VVLGilNqNcJnWt
rMDINqCRIqqW9MSXuUuFeXQS5zoZknxRthbW4oboPbBhq9ihKzimY3sUMtQ21hD1bL3lndUUNMMa
sY7UXt+R9vwTagewoZzr9Izih8KsME8cZFeZMyjHsCJypXJo3ub4iBHdU9tRWoAulfkjChKUXmEG
Jbj74cjcfFZq/dCWzsnLi/f1aLDrTW3T2L23f/+PYcP/TSUBLqI0Lw09eOu7olyg9px0ez2u4Nzc
Z76Vn97/o1GtNQBcXNouKkjbc1YQo91DqajF2vWx/Fm5qZxcxIPrQAWPBqlGr/3moYabKGlx1MoP
G6b3jQzG6DYNdkY0PtWU5Jm7jeIAG/iUFH62xKRZnSK7u4eiQKS6MuXAw7k4stbaF2UJ6Rcf8Yje
8DT4Rn/q3OdeNA2mUKYhzUCqyE6YNHawQFZX5Kv3ekuQluWyM3P7pIQMnfhQYQJ7EKlKNMMHhOjV
bGDLtA8s65gATNvRZ0NbEjfb99Uxs/Ahqo0a2W6trnLcx2yiMkrZVfBi9RZhmpiOKLEQ+tfkzwkV
5EVZFxqjkgImCnZhOWLiwFnIEk6sCwvzeKV34iI1KEdadkKMWmh1F2a3ygWrjFLVQSAO4TIuY3dO
rda+ln6EyMrPaU3a1K/UYdxqcU6kb+EkbIlSda+E6aazcCoL45A3yJI9YYfAsTP2c71DbZ8rjnpr
NWJxW7G5ji50CuGQnLI99j9SurniqyZNSB1bjUbp8M3X4rYrrZ/wifplHjOTJGN+Ra+uYJRuHjyL
M4nZBGytmqQ+VtQ0bTt304ryEkJNehMPWTnTW5yYgECfWZzjc5TFAY8LL6ywBSrK6gbZufkkYr5E
BfESbL/gDS+ji/FU9a9MMQkMG1feOjDNiohlCMaY5DkgS3CwxvyXj2lHL13vCkdTuEiifKkDNX5K
KSfP2YqFpwq5Ql8UzkkvbkbZY7kk3Oy6sPNniN7rQhHuBsTXk5PguFZQ6V57N01q0zVy/eaiUNEl
N1ZkruADoaJVMhaPDUQSFe0shE3yUHFDD20zyXqnvOooty6rMnqNfeM5MALjwqe3trIr5m27dIuN
Y/njwpFVtJIazQ5W/4AfDUY6M71rJ7Wh7VTaliWXS169vku7oXjJvOIV4Gv8kNqFPQNYgY7FdQEL
l1VwcMfoxfAwGLamTxA1rDtAp4SQei3FYNWS9P07CTYX8Coo8lMFpF31S5Kzm7JfOa2mz0vNQBsd
AlSuUlec/FYp1wFVnRk7gNoUuPMcp8UiBa24jeqgpKBSaBT9FZ4X+wCn8apdSdUIJRkEypm7r2A7
77Kq9vbv/xGNrZMEnfmHvE3p1deD3A9BLvfa9KuqGdWFXUIaZTjXUdz+HAEU7Vpkv0yahncbZ2N0
qSaWi8jJ769lw23WzZL1TNQ4GyeLhn3UuOTuaIjGIR/1C2Bc5E85PYHgeFFdacLZIENvrHlB4lFF
LOLKGrywhuom5XkFoJOOqOl87I/REkPkvpE9TrhEO1W9JJxowP+FchXymlBiqjv2Xi+AVkF/zhb4
NewV0RDZEsUAgYglg6auNwY+DNSNCl99SozIwrNNY0Nn81Fvkn1YGd6NCFG70j1WlqQeO8vO1YZV
EAtCa4XINqxgSca2vIqKjhYsw7SZT3aABaNMfR2xl9r6rXuXWT1vZp6SSj+or2M38cTwJwm1La9G
tcSYkABk4t/RtpT9m1HaF3lXM9V62ltVGyCR4rTfqNWcDhTvTaBrQBXxL6v2Q0Su+h6iKXmR2BP7
gs+axlG7bBNv+han7ajPwyMvsFWUTa0V1Im6DM6At8gLQkSRd6wri/6q6O8VNUoXQCamJOcatiHi
odxhj4+5f/5bvsd/EjT+kTbJKQvAuJLEQf5H/lsgFemAhjAsTdooZUwEKg5//vJ0HaQef1v7H2Pc
RJHZoTPQpXikFUpAUhZaBL3VDJejaW3sSvrLTrB6xGDoH1iSs8mo9PoSphkpMqPy6nVcUFjrBJsK
fc9ya22j+DmxJwlOZVatxlGaT6qOqdgHwL2m44TwRRIg3hEmUaS4tpowUg9MHeoBCPZzJHhIUa8R
4MPRCLbwj04hutPXV65PSSDnVy4s05KmpqoGW8aPV56VY8wWLKf21OUKi1lnnLejkp9IEMlXmFm9
lUxjbZtCnk0g5U/FEWivGigKP+jLle49pZUa81yzEL2mR0UW6w7Ard6ZF54cToFFGjThPX+H03zI
pvn9iU0P5Oy0bVtquio007IQ0X08bdZOxQi+IWPVPhwAnmm7lKzKvhmHhREBiabQTxx87ASzr++X
/em4pq2RqOIANqYvok/BK7+9KHWoZG5sBtBHBsNcddRWtIjamgYnF8gO2eli+fUBrT8c0BBsNkyD
9A4oSx8PGGl+1tq+z4VCm9y2KHQL8pMahC6mm35zU7XPVydoymjsy/SpjK6efQaid0JRhazWArf3
d2oyZIe0Gq5cDbeLGWXWSU9ly3CeqXemSacIza1Rt9aF2+n3eD/UY0QeQqUYCsbXCHICTZtv3tfP
z91myBM8BN0Wlq6fnaHhCNciG5ACCzupLW4w7EVJtsNaCJzHoGHCrHcJ5iA8fv0YtLO8L0MXQlNt
1dLolwhWg9Nz+u3BUw1vVBbBlF3HQs77TEvnjaGOCA3wCTnEtazp7OPLGwRx4MNBRQ+fdONbG2TF
LGja529OZ4oX+/j+4zkFcGI5nAxC9rP70OZIuVi4wlkymNb6n7JL01uGZlqHZgCRpzFPmvPg5Yp5
I8HkuPDQyOZoynltZvF1MejdIhFker3/tiEH4NqwtVuv+mZg/cMb5XDTDFYMkj6TYZ19p2wbpd9U
STKvxkil4JRkF3yob7K08VBLnBQantwrkp0VjAJBbKRXKK3HZVlp0Z4tv1xBVNKu67ecOI+KUvQ3
UYT6p/toAg/SdJ2rc8T0jX18rOg5e11oI0mMRrPXafuSS5QTOWf7+rIyyWDM+NjXKBfjJRfwlgWt
d+uqyV2qDOHK6rTqEn9AdZmZ1CgG0ptB2BIQpKUsbpPOqGdqHsVrjLXGTij+su2SVYHf4MUuCqIN
aJmtzEjFfjAtjSuyar95S85eWt3mFZFSt3lJBMUH7ezqMkvNJZgAmIuVuBVIPxSveo3cbkH9dulF
6taLtOqt0Wd66UePgUh+pGCCbqlvXHx9JsYfzkRYqsmLakragefDmE5hIAk0wKIRPOACZMRYq3Aj
OpVIF4/MI+BYRG0oF5Yi6otQpo9mFR/fiQpjqKzwbeZrl9oUSSI2SebSuO/qDqBo3F6aI/1Ya+y2
+mD4Cz+txl3ehe0JBXGB+VdJlmRlqolRoMjCvSinkGw4Iyj5tcjbgiP95qa/X8qHT9PUIflpGoOE
Lm3dOXvlQeTRUJ1qYOxU4Gfwgm1NWWwIKxj3NMiVG6Xq3mpZmBtS2VZZMMnobSzS70IPp6/duWr4
9Ez15Gg6BNVq7qVZUBTrQ/NaaPK787X086HE1C1mfoPyDusfcT6U0BJNRuYwCob9eJVJ9oZa1F5r
VTjOIhjOl20b4fJI7HAz9PUtrS5337LkW+vISslFuu8H13oglFWudNsiei/Qnkoj8KEsCqB9LvE7
CJCpTxv5Oh4tBYZaQVhKTPG4IsYI3glrdFRBx3fXcBPXNrWIPt8mdeSjNIGgFrc8wd4GklFHzrgP
O1IFndQTqxJ8+MovUpBpJug0D63VhTVICpJGBYrR98NtGAzEfregnLXEB/mqWz/arI0vmqp9Sdg/
zFwff18tHeR9SnDjO50K709uASrklMAJB1e7Gy8lRVQ1gm/eFO3TqlOoBrQ5IadBnNnsbG6vUOsJ
NfCTOcV1kz2yS1/3MWANldEFfm5j1Z9rokv2XstswyKNNdpgHFWSNlChv8WJIq4zxTC2X3+r06Dw
2/trIJKwNc0m3NJQ9c9DdpSEkrKqJAguay5VpX3fsfLh2Hsb0ds39+BsPodzwsxjQbalWcatMM/m
MWWMytbkaKgG6Du7Rj1v0YIk3sqIbjorxAQxYMH9+gLP17zvBxU6fj7JGpIpaBqsfpvLmzxsFYvy
8WyohPmQ0SEgiDYML2Q2dMtERb8SIhGeO03iv+jgISoy4+e+I++LuswvqC9X+yC9JcTnxOLfA/w5
k40bgBnyrUPSF5glR5zWX5+0drZQfz9pWxWqyf94Zcyzl6VvjMqxaDDNGj8H9WB2V71M6o1hYD+V
6I0XVp/bqzyk+VkPCeljN5FWht+M42dv7PtJoFon9dA2TelYZydBDpZTZJ0B7X2qs9L8unLUyb8g
nXDz9fV+ejGEYFXPwpckPr6P8/VWLsPap6MZzJNccwA62YicUV+HyOAwbE69lKa18m9iXc9zEw3d
0m2bxQBvh1QN1sEf3wzh4BzNJdpXC27elTu2/ZLNtA/7xUO2orRPWUeItk//ZTsFgcvpL3x93Z+f
83QK0wkwizAjna9wLXjl5DrlwTx4wqeFey9Xbzsb84tWy/aiz9OlZvlwJAA52Xq7+bvv+vU5fHrK
FtG2tqlqpoD6Avvt412ohF124QBW01C6V5eO+1xmzWusM7p/faCz1Re32xBgrU1eZ8Gy/vyd9odA
y/UyxOljh6RURj8aFWbAALulBD9eqJLVbPViwKz/+rh/uEDL0ixVMNhJacppSvxtAOhU6h5MYcqs
d3O6fdMVxkoU0gnkV98c6g/X6PClQMHVKTOw1vx4rNi1BIUbGre54Q3zrEj6k+hEuA28n2rS3pso
6g5FFZobL363TRIlnFH7nCmOOzw2Ou58w4cYqefJtqPkdoVy2pEXVh5g3ql6DN6uB3Ul65pllJGN
rIDlJyZHznMtMK6iuAZKgMAVFN3Kc7Jh37HyH7wEbtoEvSycSRZj7AIUPVNo8pJe/8auGYX43PjK
8YAtXN+IHstexbjrGduIhDGcDX0zYWxOpPUMlEmj5qowmIF1HX9clpGg7XpFfF9ZcPsdH02m7kTA
vyL1UsTWeKnk8fjNEz3bufImYdCxTME3S3mSNLiPdzmtWycPq8Cfg+XQcRX1V3aJBrZ1fiQO6mpJ
t3D2zYPlJ36YJjmiwdeBAJy96Kd3aALe9KnP2lUrWiS/3V2bNHcqv/76MJ9fH9OcZilmZc3SPo24
YRAi1UbgPsdBy25bM289qxhw38G4rd2l6bVzpcouTSRQ31zgpxGYC3QIpbWRxdvc2bMXN2hU22kj
hE65QrSXVEjhC0b3kkm8nwdSV3ddYyF0db4bAM+2CtOjtHRhINomRIfJ+ey442BB6NfBliKGhJFl
k9tpxTklSur8e6vu0VHZsqWOy0ic+gXN41K2q7rPsS8GCPp6vzp9/Qy0P9wKdv1MQg6eWS77bFpo
U9xtoQFEqqzSBMNjtCiQNO5UhYj00XKuhzBQt7FaxAefVvFssEW7GL0pGj3L6JG6ilhBENsHnX0F
7tnfRckwzsDQtpuvT1Sf9hZnLyUTs+5QwSQzlHrRx88gAVWHCMDwWEVZ+LgTKDqe0/VvRAqVg6EC
5iUBNK8jljORWs0yAbaC4a+Yj6H7Qoy3i49ZuvoidRs6o0B2B3sKmB3JXA0US9+MUMHYxzX8VQsZ
ttp43yw+P3/H3Ga0QZqKPp1LOds8JUmcNxJfwawohzttbLdBpWN5suo7/hnRIuY348bnmYCQZJvt
scmmUVri7GXTQlQurT8oYBn796+YBsL/11dsWYxP7xUrR2W/9fG5IBDqKYQ23jxzcJ4OXvNzwAgF
EbDEEOotESKlC091ItL86KN9/VL84RKpFZncVa7v8/6uq2vHMzSKu8wyu2mgStRg9/1A9fnJ8c6Z
AOw06rE2G9+Pl0gLIqjqAiGPPXrGDqSygvDDz9wTXdeUkM769f/1smwKNuyyecvZOThnt1T4WHrC
WtIQhVw0U3IVRDZ5MYvvr+zThshiAHYcS6OagsT4/Ei1nQxBFjrujPJUepPSzXhfDir2cPT9zlx9
fV1/OJoz1bQtqTLosin6eB+TLisGNH0TA2/oTk2yzCoKvX5Pjm3sVO03L4f+ebRlA4aww2C9y8hm
Tm/Pb0shKgNBYPq1OyP5cxbD3Zonrk6SdB6i3Joih0or01ZuCmmwU/v4sg/i59hSL63KLS8qPaNY
ZKdHO9SYbO38pe2MCxWheiY9/zBJKvp4SFZ6WlnXWW1Vs6/v1efJkTOedkOU4qUm9LOTdwdajzbx
rrDl42LJXjVjdBrbxbvamHjwZKF6ExXaMK6BR327VP/TvbMcyU6Fmrn4NHhMFA4NibAya8PGXduD
+vK+aEst4IGh7NZoMdyVWuo3KqL8rQlCadaZ0XPe1MaJcCrnm2d53sWadmdsGQz2hrqhGp+WJC67
qSws6AGPtNm3zS9U7JnpWesRT8RsTARIWh436OHurfXpiydUTHah3fp7WdWHqm4b6iqYE/URsJeZ
FPXGV/30lGv63mNve+KhYmZOGrZh2F6jVg6PmpI3KxK4yHJM86M1WX58DK67kpqQ6acqevEovfFH
qkOskLXdiIlg+fVLoH2a9NjJ07FACC1pX4DA+/gKD7h1wWx203a+xntsaRWdh5aYHWkeLU/b9nmi
rcgyJcBRowLI1sJHWWxc4miMrvQhOOW1PHx9Tvr7KuXDTMxJTQs2abPFYS6e3p3fvqvK6/BL+7ya
Dc6xbQr0EFHho9MQ+FRii59RPbuk3uytusByZtRAtQvAbn7anPRGXJmGPAq4BxuI0ICQAz+75k2/
D9Iqgg+JCCx0f7ZWmSz6PutuDJWgaxEa6ZHSFYh9Sz6T4KBfsY/FfYwYWYQkIFUjiAK12+QDylnA
fHDFHKPbJGXrsCSYpE4NvgqFXO4uXVQugYaAseYdeqFN7pEkXwoSJhJmqsui78DXt7QUGBaR/rcy
Pw66/Zribd/HCljOdpA7ZXTNJbmIYuYkyPiClo1Hlad3tnKI7TrZlrL0Fx39LYrk1QMehfhSjQJC
Um33kPv1IfFt5YRrlAwEuk603Cnl6lQddHB/bF6dCyNvwx0MxKOl5OXroiu6/SitcYe5XO6T3F8j
p8c1JtQfbafcN/AQr9qiCK7o2f+yYb6hDdrFkWyIY0FvYgFyPWZV55Gi4fSrOkZvLYxwUjLnP7uk
MbEzToJHs/V2ThvG8xJ3/AKLFu48rbnzY2rZCuPrRskQO1ZDNNz5FY6EodGvQHy/FT0ZEDk52js9
x+tiGjZQPN30dr5QxC6UkT0DHobFnn3iSZ/AJ2OavSZenW2zoirnKlt/CM+Qzkk51O3SRA8vCC8Q
WXRB3SrHeKYfsD0pt0l6b5VjsrRC2zg4eXJyJmFK1JJ5TaKDeyERL4yaoRzY7K0iT3fmlVao6xpi
8yF0Ihjm2bBpIucN5p+1NduQxSLbx54O3+wdfx0CydRHQxy7iSji2U3x6A2LCJ31vlXLE0aAipZ9
Z6zzGGlf5bMKVdvW3+pG3y4yag4UY9HnJr7xohSBf6v6GW8qfs19XpAyNYx5ezSCfuuCIUFvLEcQ
9AZYlsbRjoYdPhhy6OH6AnREZ7kAMOHtnSYqfqTlnQ8CfR5inDw45eCvNK8pN0WMWNnRIDDLMY6O
UVw9iiTNjjKyflnCz67qCnJwWh+rqX+Wp+ovOwnkwYnGnyYCQWTbONW06uBrPVEcIQKFJoPZPaqb
VrWHG0A4FWY1d84C2T24g4PY3C8fFV/GpLMX+swrDkawx8bZnjRoNKekhLRYoJIkOFv6G0No0UmV
OF2qTvmuwvJpNSEdyvp0LWmZsjY7r7BULBlACdtYE8jg8zRWSoWPDCdQdYCp8bdVu89tUo43rchs
1rsqzfnpfH4b9txuzFVLZzlRkRvXo7qhvtBS1DWsciMjxI6IAop5Sr30sq9x2xYR76MIfrQiJY9a
SZ++HofPN26MfNRdNJ3hYNpDn7f3SAqMS9uFAAXgCsa2CwU81Mm8oHRqrnFKI6vtl2PQ33192PO7
zmGpatNDp+eGRuFcThI6SoBNn8OOwBm6xGH0nZYlDsXDa0TGXx/sU9GSo6G/lrRXmfpp9p2tGN04
0JuKFO9ZmzbZHqStexFoZEipTTIsUgfGAVg4bZ05aEl0gwqNgqX3m0n4fA6ezoF1B2t/c9q7na9a
IRA0QZY1cME6+llZQtHey6T593rvvz7IPqp//ze/f6H5VTLt1We//fdtlvD//57+zf/+Ox//xb8P
wQuKmuxX/eXfWr9ll0/JW3X+lz78ZI7+n7NbPNVPH36zhLFcD1fNWzlcv1U0pt7PwnvLpr/5f/uH
/3h7/ym3Q/72r79esiatp5/mEVz413/+aPv6r78Em63/+v3H/+fPpvP/11/zp/ztHz/eyte383/z
9lTV//oLg+E/QZjwOjoOnVddm7osHUqt6Y/EP9GVsPVVdeHYDonPf/0jzahBIHuy/4m8BlaMMwn+
HN1kR1ehR53+yPwnIjqdLbNBz5CfKP76X2d3+nsR9PdT42b85/e/a3nOmsMOC3d6pYJCE/13dv3v
g8pvg0aEd7NUK/1ZzNoF0Mxqjll5KfakMy7DG/Ak83rTzs1tNQ+WcolkcekictuU8/BRn2SXW32T
zquNv6s2v93GP52Y/fG1fj8zqSKM0jUqP2zIztRRKkBEmsbVywDx3PSnzWV5LzrzOsm8n7DPN6mn
7ZrgQWbmHs3wsk7KgxpGN3FWopbvl33pbElSWA7aLzV4jVgwQWrBcUobPHn28huCHW5odulzP6/a
GWLIn5nirqIQO7tIugfbaA1YvfiG8ahlejBXnLvUyxc6UNHUN2dA1vaos14RrzwYQ3mXib1f7T0X
YT0RWyK4DHQoyOF918BVRXARJO6hz+8LOrCzVIobqzzGFt6+7lkNpuyqGyu7teWtqRebUZdIbNZK
du8Md04Fkzcz580IWrN8TXEFlui7Kqq4Sqrd1LkCNqdKnugNXfZhPu88MD5ltEgVciezgEQigDdh
NtcIWy1xZHoe0DQEEExC+9JQ5kCHFxQuLrOy2Q6kZyi9N/MUexGmwxIu3dprHoXTrG3rV2GlMEuY
T30mXw1euvOsNyfTCedWTBoedgw/0OdqAX4Ythi8VNSWNkz+/pShKWQnfaH12NCH4Lpz3jw2Ji7M
rD5doud5DRLvNsivFPFk0KDOcfOm6s8oZOujXZc6+GEUoCSdj+Bu9OA6FubGptanjVAR8QtaKRTX
Ws4LW1mz3zhgBIV1jGGiHH7l5aYlAGgMHvP2VxLLOYqR1gpXhrxKvG5TBg/M3TO/BOCK4h1I0ow6
zmLAOcLCce6bcIXUNxWsgE8PnkxJw27f6ji66IkMVib4eog80saMH82wI9MH/0XmS+49BPJOE8HB
1txZrsnLtAbFpLHUbQlwCxDApnBzfKSYEeuRNDEOkMKuCjluBvPCMiQIT3Ack4RbqQlp6e/JsS/g
qCcFvOlyvI9MPFJKhoml9YnRSJ4lHEagMq8RIXuZxzEGTT5KRSPDJdsFfb9rk26npObCkPG+7a6k
uFflI5FdLP7qce50ykUhgztkwjNa+nH6GpcTeqzcOXH5c7TJoVBws2h42z1JnJxVzxP2qZGiXJql
xOFxMMUxKap13NkzCa8xTz1U7cqSnh0UrmIR2RtaHDN2sTAOnizPmTusOK0MuYA167IaQIvYlFm/
wUq5h88Oy0K99nsEJDjkOI/liLHIZmOb2K89GRAGLIGOR11p9X3al+ATcccxGvSd9ctJzFvpvXR4
Ck0nnhsoX/oyOJiGTus02laKRU9i2GitQyqHOKqxNXcD8y7rsqWS2EvV6Fa1SVpAvXAIi8oISqUy
tXLyXyrvXJcrrxy7JkmngLmWoG72N05kLevaPBJCc43TctvLX0mf/ApeBuygloMrzz3WgzozTF4C
nx61dztl/7n9hd3tGsLAVD+ZNXgjzB734HjSnRJ8XbPqVHOVq9xRF+VOIHh3vZnvEdqmGQvk/zM/
H+ZKZKBh4SYOP2DPLcqq2eYG6U25P4+BhHXYUxX7vnPNTRlnJ0VZaLL/KQbvuh7oZbhJy96H5BIf
k29fXDfG1rSMRYawNk5cNOb+wVLf48xyxCMt6n9CEBLtm97vx1rS56Ge2e7DylVPRrPt65dwS3rD
hsSElbliM7r+ekr5WCWdjjLNqcyqtFhJdX/Xo/021SUlqOoq0F7M9JRiBqn86ZWJkdWHM7T2Xx9L
cMb/pwTx97EoVyIzclRHY4L/eEU9cGj68uNzNmChwVNTEdKMLPybo3xcYv/nKA5NVDpF9HON6Yp/
uyIfRELKduApdp7j+OiOBnwFLN61WA3RQXT16uuL0v9wB7kWSyL11FlqTkuj348XAl8qlFI8C71c
Gli/XN+f94LmYz/TJzz2nRftKfVACj9Ujo4vBBRQPK57ktYKxVpYMc1ldOUD5nHiqg6uSWuk0WZK
9GIbAYQ6SMzXI47Lr0/bOOvrv9+nqctg0DNkmcypfzzv2C/YiujqUzKkBFySl0yXI5j3fffa0Gm1
BmBN0ts0Xr0rVX3gSySbKL6q1McJTQyGYT74UEsJgrQG3MIkHiTPOXIZp3h243sfEpr2ALZ+VqnZ
eqpVa8Vjml2Z1TMJD/Na4KB5oUG1qLuexJ0f0bBtW75b0YDhvy6nrk5xObh7WoK73CiKeZxWtziD
79KKBPVw2AcJzuwmXrWatdIaHcCKmMfgXPNxmAHcWpkBiZxUB8cB0gohRgHdm4qZvcnm4I6gfOYL
rCI7OiOLJnpJu2jNAI3zb9WVyS5w/Y0YBMPSwwjIyMruQgy2wjtplb/K7W4t/GDtOnJWEGFv21ug
u1RlcBtVzpyTfc0BZRVBT7uhcLZeuxnZ6LDWWXpJjNmynY/Gc+jS/2jTl746YcU10m7RVv5Ws1+9
qt/KQJmZJTskolDi8aeI4GKrL02WrlyKBq5yslklIe+dFdpF2DjLtI3lzAmKTd4J+Ajr+9ohtBd7
ynjAVzZEYjlk7soiz0Ut4Ie7fH7uS5bovHwp/fph3lkpVKZiIfA72uDGKgCNpIT6iqCQ8DMLgrll
FLS+eMqqj1MwR3AcEcsnF4BE2M55x8K7ztUnbXyxUYr4ZN8oVbttc4I+6IXaPS4637uHWdCyUKSY
ZaAf838Fo7XQcyDzPVUtHtI4xcyLeaBZhNVa9Hm9a5dQ2HgY9hkJf7FioKwMtk1ApHqcLn3nrXXs
9ZhjUg73YSJXHZYhUiiUvFgaKW33Wi6CQCzK3oStSeuxOQbGqcWfY8fusmeFhB511eYmAFIQdcRG
CuUtdEgmUWbe+CuUWNxQM7X5+GylySaQ0dzxvV2i4jqsZnHzKgO60SOEjRjfo/vs8RowvRjJpidt
w/eUNWrLJUbDhU/ALbwnIkuiEtqsj+I1iW8SsmI29chnnkwKcplDLpA4AqkXBxZY4GAeWTGakApG
g30i++FIy+Pea4NdQYuUIvdSUQk5SHeVrc5A7FNUIh09b7ZZKXc96hiv/VW02k3aqxdTFXVmIkFN
1WpTVmCwjbdEIQ0m+ek5xWVFOu3Y+nx6AvKTRv5xCCghfFRU0AVqnKyM2vxp2XG7TMg46abEGRUX
fTmSgZZbJ9/pw8m7eadgReadeG7a6kYfmpWhnvSg3DRAfVmNE5YEe2YgrkwRC1ME90VGLJE6bJWs
W4ah+whCjYqQJwoAm1Y361X3FkbYS5gjnvh6AHzXuZzNRgZoGqmiBDcp2J+Nf7USD4DZqudqOSyN
BeLpV3tJeNTcWOY0Sr472vTTPh9NvE+yzLXWWU9AFU5K1mH1TABnuU1X7UY+wa+5yBb52l9/fWWf
94hU/7kuNsoUYGimfRzYI80qGs2qnpO4mtnCXXSR/O5q/jDHIo76u6s/eUHODmGQpZBWYfXczduF
Oae4evyfnJ3XjuvakmW/iAC9eaWRd+nNC5GW3nt+fQ/uqgb20UmcbDTqoYB7L7ZSErVWxIwZY4bc
5ERC7VWXVW839LAOkZukTu74i/dB/qeWtdxb+DPJ7FYwbzNC1q4GGQq4Yqm3gu9ZDZ1C2QccTmmP
dlnH2CRFa4+RyqlH5bZlEtAPnHcQq4mtFSA1yV99mj4lw2jjJcAKnegXoVKIQaCtyNV7oRFtobfs
XlK43KrLNFW/1HRIGf9+DlSNhRZJWxYQ5OvZkJKzPqlP1bvVE2wG1E+JtOMwD99Q5BZf8PgWDEQ/
MnK4WGr4FpfRgx63B103vHBs1gRRbwe83rjw2sdc7n0vkdRLkKkf3UT+yGU0w22uWK2dFDVwv+lB
6eU13jpWaBsns6yzzFq6TrxnRvIgDjNHtz7a6rXTnoew3ya1TptJXgmUvyacMLyE9d4krloR7oE9
O7VK8jSsF+hWIMtgXaN1DwofrbLrCmmtN9Lar27ZQiPkrNtlvA854vaV9G07YNmL6v0Mzr5ODNeK
3yLpJijSPRCacwqNTlC/OhbWO32jSjRkrOjKQ3BLei2itNStQNe+j361DfRgq+nVPuOM7GON6yDj
ItxB9H+CmnwolHRbqfNHWQx7oWXVNcs48Yyo3U8qe7mhvgfg65CDTruZQCd5EmKWpgro47lffQl0
JDqHqgykwGQgJPTZuvVNVzcFrwe3O5fWieBqT14orW1AAOnHHGZHfWjA4OUMdvgZ0BiJaAFYUl57
f5XDxjOpgYLUIYPSxh9OpuW4S8hvDLKXWk0d0egxUkLsGqttuKSGkX9348MCi+OlSacP0fIjcWKg
BwQ3D6L73rIudTzykN6ngJjjZjhYc2Kn1edIKldUArhM2nVfaIcpMuzlKjU4+EX/MBOEnhaOKT/h
9rkbDYE9nbs2UDb9tHTd7VqW1ZWQPw1N5krd0gUl2GtGuwnf20hYg4K/D5KHAIt6nn9047MYdHtp
KtZQ4XpPVftz1orGapjYh5CG26rRZdcCculUEuDb2QQ5i4k+b7/zqj4P03TkCHEmtV75ZWabrCsC
kovLBC1YhCLIClOCBFEMwrcA4snPb9OYC1+EbNH7IuP1u26AEaqoDu3mcq1hLywuAEBWKol9fiBC
6gz3vT6wyN4w7ZzWWh+sQj9mHcCCEGiBdzlUydmXP4X8nVVZTCIuU3Enyj6H5DBgTMGNWU3nwdw1
40foQ/FMFaeYyJILJbuB1a+FyqOm8BiK/bppyCOVya/DIxnaCCRks65z2Nas8K4sqhHVeG/jeVtB
dE8ZM6Rsa0IAJZ3jrfW/8BW7oSDamlWfCByhiabVjaGMOh05YHY0FEhY/OdzXJAjLtyOfHG6Crs8
7i2ZRcz+Ts+paZoweuy05KC3bPKOL21y1IVdpH1IouXo4Uluae8Iz0wCkkhqbnfStPt4vAiSAVD/
GE436kznEjwV8YOVpI4UGWudMLZMfdR9xsb9UwlOpKOrz4ToOLMEH6Y6Okt/E/jMUoRHos+dIjIP
amAd4hB5Sxzji8picDi/TRqgNZ25G9sEIdqOcC9k0UtqJqirlfg06GTQFItBtII75JZ61dpZmGwN
Us9Z3L+p48hVqEnZlH9B5djmFc1TpZLSzkDY7L9Im3qJQKXw4xdI0pKl2lPLSHcigTvQWti2VNIW
I6YpnTfk0jsyOcqq0d789817tWrzp6dSsdbiT1y2AdXre3HqlUoo2+rPvZhftPPksey/7tbxyndF
cNkuE+vkBf6VGz3Vx996+R8ufjRzRh4SNmaLtaZ/XvzdIEJYCKp3Eb9dLqkkE3S/dI1XGyJ/3iD/
Mks9Iq2hbP5Zr/uruY4LKikB0nT0zQPHToxnDjbJvhEsWsWJN+LGdIYdwNr4FyvJ1V7cnxdGMjD5
53EAGZp4pR1YapXIxjjyyZL/5oROx27rZnaBRkHYbF1YD7Kt1PbsmXtxwx65Yzybt8zOwxvTUxzt
IU5sQmezXwqhHxQNk1Em9l6MZhbF3T8/cR7HLieQ5t0gQoDw43St+tv/fqR+KlOXSckyhVhMBNdl
ahBSD4BBf1fX5X25ytYI4Db+Irt0/NvfPuV/P0BYh/l6qRl1pinXUkYTzkzUyvp9xuQdSXtJfP3t
zfxxsv+zDlYlhRfBErooQdd6k2zmrBap+htkgZzoHDXWH2LhXU+/xkZC8RucrGHAorE8KxLeJ3cI
p5MNB7MJ7vK8cSwB8WCoXGwrBHunO3gwNCPKUVFEYjI/RTk4xLV4l3X7YDBc31AvY2/caGqy1g3u
Ph3ytZpvow5Nwjc39NZxdBBa/9TSA+pwgwf5pZero+4nD1nKwuduBgRvIVFLhbjpiMLUyKtJF1y4
mH6BGDjBmt1aOZRuuLVxqQGIIG5abewGT67BhaBYXNXmoQ/XEn9Qyrxj+NbCs6F8wddZzeq3mFK/
Nejk2YXeyRP9Zh0A9jUjMreGb4BCjiTXG4PGuY8SmKnHCXNGTQinfCav2O4UrtnpUMqs4KDVB9rk
FeWnHz+bxRfULuKllxgnHdDR02QAO89ZziHlGlkItQNHCsmX/oRDmOGAYAoOmuqgc3UN6ccY9AdN
FW7GWV2BlmUk1EHmZXG2PpB3lxKgQox1hAdmUipcL4iTAPIFK10V8XdDyLiVDgBUw7WhPBjhLYu0
gXwXWPlmNm4EZiEoacAHI2ZGsWu2r0lPYwinjpgxl7gWh+bMngdo1KFNMInN4ZmWl0C7JKw/tczk
4KW6MhtTCqmyhvA4+aVrRakjV4QJM+BIng18Fy0PCPTA0jyprEL7WeAQwujwz5+KBlwVig9Oi+1U
jFgJCVkYJEfgyZ+kLz+o+StMV63PSb6rpXuyfT2tZ+ez5au0SBfGTur3RwlBWUPAi5PSTir4RiO5
NNkj4dqe1EowIyImJVur3fflXSOTVB2p3lD7RxObSKQ/iVLHJ+ZDh3utw3PC3xIA1KmErSi+TrlJ
HMtd006EbAReHScu8272vDAJzJ3LNiSbYSQIE5zSEvGnLbhaaZEWITsn9VrRhY2stmuNw1HMPmYD
3ubIGIbE+nArEgWuKnYJk8UkDjvAXERQJQzsYixtqiCvG0kMpVZfYNnJLONtv5gxLrtWQFSDVx0c
g+HF1GM7NYjp6j7avrGl7Kmu39WKHFdWvlKLaItlpJY+CXw3SrvtNZKyQiid5Dfh2Wzg8Uu9ZEOd
MHhvfCpOSUwDFwACl+oVRrKK5oGoN5lw+nuhah0pF9BnTLcp+dRIuGgZ+1XBjGtwFzHkg1i47cw3
n929obibdJFNTrq/0Bo4NV5YvvREo7a7ZhmJsWapP1ZNvsEI6hiZQgjLJrSAusgNUBWmocreUF5n
47MTALeiZskqx4AB2VPK14YQR/bYjYdqLvkOrK9KIIBE1S7L70zSytU8TtsQSA2YDj7Dcl6ALACK
pgyo2Y06dXQlBLuzUACjyxWxrpXkaRnFs9S818KwDrNtULeuFJnO2L7JVrKuyuZglkeZxqIjRDvm
QS14+iJ6kWUsKUwTCSHVKhtIYUpkL2evR4i2g3A/yCez2g1DbbOrZw9jdQoZqi4zH6z+9dwwzCXe
QslsZuFO079M2EPyjvWdmAErnEJm8IcsKCkfg3vMzOidBP+C1CkaxpRMEFvlAKPcJrJzXVsdpfB9
oz/FCoUroItOjF3YumL+HVn7bsEzSB1cFea0/CsaYcxZeKNPjduLppvk54U3uyyNDD1LZN1bj/Wo
i+ZTJlIyFcTVxKCgQ/wFoT1Gg52QHjOadyUE/1Lt6RFVNtDIX9JlHvmEOeVGMiYKyQzynuaEneRC
tLPlNHPxHWxlsWRP4ptdWmKpL83yUR7H/JTnhK6m7QamG/R6yhoMi6Zc2pryVhYvySSumJ+bPcM3
v9/VjF9VRo7AeW1LeRg5GgnWtgk8dyJNtdWqcolu8egrU36DXU/DbTAUsFqvGtLtKLwzDXPm3IfI
ONnsOzuE3jhsQzlqhDfynEtPlUrYMZekHqZE1d2p/XIIe6H/XmqlbSJMmzxDVkkLonPcSpqDXLZi
Sbli97/kxynglGsZoiXLuBvAKb+hpHkrfMMNg1dqjk0GfzKo7sPkrSHg1zesWyV+bVjpNOmQ+0rx
YCWsS/GOjF+ET/A90rnwKbKKdDmrATcNK0Xdq1AYW25qwleYEjyNxn0qEmX8ydTbU0MaCcYvxMTi
wCp5qJjEGUi8SzwVswDCfrT4SaL6Lzv+W7RkIIo5LMeSNLNg3irDKeSZlHqducqnrIR2a92wNwAK
TNski0apH0x1dGQhsiUmKIWB2mzttTpZJ91LzV6JJuWuEp3F2PesedgU6V3tf5CbjQTEoDwt3Jpp
tA+SUcYLMJ4F/13qvhtO0ECvaSx1fulMymFwNhPvmnefGCqVZreO0FRsU4dh1t6qE4xsYtu6k17y
XfNrJ3fY1XGYJgIgd6P1JJOIad3cxlV+suYvteAssUwvMi+SsRYQF6LQX2HJdMNY301qaet+vhaU
xxGAqqHwHxe1l5lnc36eZ6JjEBQG+aCh0UvIXhNtVFkxH9bvYnHe+QlTUaAKxAcfEvM9oeM3KptU
1Ck91cHJGJ+VGKk77G29wQ+AQO5LLb/rE0MiO4g5iIvnrlH31cTFaH7UCfGHA469iJwqIEsGaV5L
GlqtRTRfsws0FGto69GRsCOAPKB9jgTytKS+SHXuGDAlrDVlT5FzuDARqA1kC+CklIGeST0n9QB1
69HW2k1EiRNU+1I5M7cYG4Lk/NdS7aBKWeuSCkFg555dfCfteCkcjow8dJ4Jhe5bkF4tfXBzdasY
fBrhixrXu4Aem9VnBguAVifJBv2uYY+3ym8yhPxyQ9DJQ9bcY4dpWIOhdwK7cUeSno3rYJFUeql3
fOGs4lVR1N0gtiTGJZtiAdIKtOTEj+spdwhxUIWwC1igsURwYgQsFfG4bspoR34sgtxwmKMCJxFb
snWwBXtqldquTN9rZBZIv+uwfdSwiChmRfRTSYzRuaB1Kc2nDkL9AGC4ywGNCtiRhmPOTIN8bDLf
zoPxog3m2oLJrCn8MJjG+DcZVVibgHZDVEekS4RzrdzKYeD4EzEQ2iFgoi69W2PHkj9XSZnBEpPd
xviK2xIsx+wMWCj6OnJJanEhiq0Hs3ltLE6ujuyqaSFmi0wGDmYqOV0nberBuo2qmtlCDK10rs++
QmCkYa0FnYhA5mMC05pc+ETW5TfevswDQObpKBDFYGjNLshuc/NZjPaZru9in2Th9kmcTxMkGVGE
xcmtMo+lywDTTeYPqf5k+dYpZC5ehoJ6eGukKDGBYk/Zq8Xph7DiDtrI+g2uBKiItMI8wtQK/E5H
8dhxzwfyU67kLhnidjbHxxGGSzOSVtOZ/LuYFKvRBlJynKTETYs7wIt2rufMEfVjob8LaAetjG1q
5n5jUsucZjfkk6Mopwzah442lLbci2bKB40XAhQQmR/4EfKNNRFXm9a3MeHj5IW5RpZtVIG6gJAX
Lfwu/JEn5CPRDll9E0UfJttKMU8OTFzbEJtDw2BTkB+Rf7LYXwtyDbgFkTXMbyKxwquCKTpKXMAt
wLKhRATcQhwUiVKQfKVvLIazGoYZtrblxqvz3jXwTk0qE7D0NZxvBVTKbHjS0o/Gqg+1ciMOu6I9
iVxomG3WylCuxlBZmXHsqKiWDfEZIRIW+UGkcL2KGkdlDbAfO28rvuox2dkhVQNuW3UcNiqNeZ0U
N5V4GTOekc+A9yQVmpf04coy4Iv08kkAo7okillYr8jYDqv5IEGVGrQPv9gK8iZduJR9v1W723j6
HoBqpCoXVfqcC+jlvDFCyw9d+iWLt3jm3TZX7ER+Yxjv5WhoYsTCSatvRKTWtH8fxo9Y/RSoEQXD
M5vIC6djCKlWjnf91OM1/5agJuh4VsEcIy3wA6NzDOH5ZbezxPfLlrHuN9vQqu3QeDZ6/Ev6jakc
NPnOCu5HiRuRujNgS75ngBgNGAULLv34VA3VRSyyi8X7yzuRZBndRYGkY7C7YmScOqChMXImn6LJ
viQiF9Ru3gzdo59TB0IFTEjW9BXUjPRWJHETX71jNDVYcv/gSx9dKayqSOAWMb0uu+n0z4GTO+F2
zLlTNOsptpbQvlezPDcmCVTR7I5Qp6ux3PQzkAaVBEcoTGJTuHiz10qKz5E6VKFQ8MU7rT7PYLR0
6uJIh6732mN7LzckvK0C4KaawnaDMG5mhp2tePSpw+CfYW8Iw9NcocWkhh2IvdcAKaAJPQjGYnR7
G4UTKoozN+B6OYGbWnBU6duoaVyrhyH/SsrZ7QGz9NVzx01Sd8QpctFlb0oHjo+ZIdoemF8qNaKe
DMOxpvs2eTVmqrVJPqQFICQtsxu4K1Wo2yafsJTdlbVII3jsNEguVLCi0rsx7XoeWF6XJ/SzFN8B
b6nmqbOIhGhRppXLkG0MmoioQroNaLqi7yQJH1r1GySkTbqeLcwakIJXhU8JNgfBrTw2/R17DC31
bg2jEb6eJK/m+k3O+EBErqf5orU3HfdhbTBp6UybBHnbZLTD/klLh8F2gN89W8rTyF05ZDdRL3sZ
k9UoTl252yT9s1gMb5mlryE7KdFDYjJjbyTcBbeQ3NnrOALy5HF5GGNSeajJM2Hga+IW6caVgGEg
xbmZDYxrxTsmoq5BNAFhTK7AL1hjmptlPinVyWqJeND7b62fDxZTJV0o4K0xyYxMG9j3rmX12FIN
tohfzHCwW8b5NAJ2Syql0JLUNhRIL4HbaWef0kQRKJp15hX1h6rt5ppaX7+J5YOEMtCpMBfqV35H
bfCVax+5Xrlj7a8DeIuA2j0pBMUQIqJzvVn6RmJlCC5ORaOddY2tW+2qZBssJbPKKh6U6mLQ1JU+
31z9pbSVK3Lmjnp/YQnxXOohIaSvgv8a4VMESsmNNXCI4k0aPjP1oECMrvS3BqtrTY2mBB1eQc0l
9hCAvPALy+QHRw7amMmGJVuWFqyLK/1W1MkSYBbwTkyWpx0qJ3T9lbEmYejuN6X4j057LcOprDVT
k2F2Zpf8n8KlOc26PiSgNAOAlo7kpm625qfuUMoY+3hVbwrF0T+sFEVXv/1vEVC/wt38meBKf7/4
MuH9S0T2wxE8tlx8je2uohEzlX69WHeEXt9ZOEKz+KmM5kPUxNtE/qyxozAYW+OHXtd64kVd54ml
7hatfwxkcaF+r1GujlyrHhnXHvXFYiC5nfmd1pbqBLn4lmfi2uxTeKisbcvWQ0ecZDwVm1HCFCq1
MqSK1BnNdKX3rxX4s0p7GTvBgfdxjFKfLoFOoRYuKsanZHxJ1GNRPwqhT1/+mYjPdfhm5beRpTli
zXkQH0JdZ2jTsN5SbYRhJLMcqn4Khhr/bejkxuRojHOlhTKq1lyznBO6uork+L1rTlkbbcZqBHa4
oQEidi1cZVnNZdCycTZ8xuzgmYHmFgIEqdkXHRGHiUhoixmj7lELE8YGUjx2qko5KWYDQiTZEl8f
T9GN2T+q+gpcDwQAJJSQe56HrCGLaCg/BK60yuptKNW2USebMC8PoF4+JKnht0lvP69NIq+asL8V
k+zUQpHziWTk/wmS4+trpael9qlWDT7RTdEQWmeAvlUs1ukYuPfRq0XmjZbDVZ0jFz2UNTYbX6en
CgSPcIuF426a0hX+1lXbPhSsgxbaTBPIP0t2bqjL2yGON1iDkYh78kYP1pAeIvmkzbrXUP8mmNRD
Uvi0+FWsBwjSozPhle1UwwlC0+nKdZvtSgsEWCZ7YvAg6velODkJo72WMgeYWUAUG5TTbTdGx0GK
aEVfjGTyAqJVe9KVMFpRSlGPmqltdinJGSuxg5kigExVvTTaIKI68bBW5uimqYuPDG1lDkU2jiOm
k4hqDZNzJmzzumNe4mMKLoZoD+LBlYOe7qpi9ouo2TTQp2tXmfB9JftI0z4Dg8w5LE/+sO/Nj7jg
eVVwwMXpSvWhuqpvkorpSMHwJq4b5oh+cyvPD0rHQC/wkrSERBfwP42dmCg709iPqHWWeBj7R5mb
urLk7RwGd/PAkcrSetsg6aVrMtBs1OJDhKdJv8jW5JpSvUdndpu83vUJfmAk2p7NB2nIFmnnEKaq
FxLLJjATisrXNnxXxBehWLdh7sUhK5xxfxdXzENFwFbMlQlMElInUsVz2W5brrlOiTE8FexrAxYd
R9SvaRvJ8kl/EXq0FMvp/dHJB/YUBx2dzt+V4f2sHIfiXaIgMrAsh+1TId1ZxVqUhI2AICuAQqVw
7Jt1LozERkial+eSK+bmbYKlXcUDlwmtA7BwNfrEKivpAZKEl1jCdpBlOyFnXfofA1zD1CEBxyWo
ZAqmhheb03oQGYZao1uIbBOr6rHSCNnRlXvTP3YZMqKvE5YBo3aIYgcWHcuagFN4nJO1KEiPfY3a
WrQg4HW6nURObq1GoN6ePrX6tib81RQS+MMoEPPW6pc+Mwb5FHh9Ye0XVWwkHLhCnRrGNy2JVzMZ
k0MZroISR2UW3CZli1RTDd+KSDYynjXZEveYecgRiTYNAXRsGe+TAv2sHQnbfe6SaTUHzNNm4YHx
JvRIDpHE3OaycQLcYRdLvAmzesA2kHQrr1SHOyinbl35N4OSbCbCASyh90xknk6m/1E/BKiGvs74
EzUnKC2vwQZeSvOtTMJGCs4PMwzf56Ede5fBwVrX8MaXSDzpfTTS6HPryh05WuiJafs0Js8iG7ly
4ZntUZpICYD2Kz3GIQ65vD+H5ScrjPgkcTTi9WC/zo0hX1pR8kG4gGtUT2L5Ps13MbvwtfaacySY
QrybTKwGHGRjynKJ1PB1HuT8Huymwvcm5cEDsc7vPeEAhakzyWdJMTrH7fusH/W0uR+C4EgKFzmW
2XZu7sr+oaE1H1j7T/EZsjvcC0+hdc/uKX0toFoUSj34VksRp6K4qWaWLRlYWGPjRfVZQWM2xWgt
UqfNmumaRL0YyYBwc2sgEpO65KZLFa2cDaQQa6Qy9ddzr7q1klL8fmfdqyDgFB/W1vgq9acY3IBm
3JfVt2ndzo2wC1FudYvtD8LXQPVM/k3JGlEyktdOsDODgygI+IrPsvT5f38302cmPbGuTfUPSH06
kqrmkP1pY2cjZ1xyGXnOBnpAHROGuqlUIr/Kgk5de5rqJyIxLj40QZwSh2aK7CFFOpXV4ajWGSLo
JxOHc9UykDHWMUpIF4VeGRBUwQi/jZcfSmMQ8aM3HjlnyIAneSbGeUDnmhph1UhBa49KeifK6sbC
CjRGwCvFo+YTMZfH6zFNZV6MP4ZpXFW+YY08+RPSmcmnApUZW4EzpARe08nnBio/tjGzG71Bf1YR
tPAjYQqGy04CZN97ac+nqvk78q42EoeCIpUYOQzPmFYatMfsNc446Fme5b1uNQCRdjTPKp7Mca0v
16YJ+17SqLCCfK3W8oq4wLh/L+viBmlq0/TGWkvfI4LYs0V9KYSniA8ZVr1rLjc7Qkw5noMi+cUp
+GPF+XcldlVxjr1VGFlffDUeYqexmjfqNukcLKvYEkmS+O/C74dRNt6tv4rOxVX4V90nM1UNq9ik
vhUdY0XX5rusOduSk71MG+H+/+PVoFSBjcYvgBHvyqNYJmJfjonwPu2w8LwiNDipPbjhPr/Jnd8G
5z9+kH+/mPzPt1ZH//ti1p20Gtb9/oMg5Pt+Hbi/vtJib7yu3C2wWiLGfYwY10ZSEOByUZriF6He
q/5THm1CW1xyZy/TPf1RdDbc//4clSvY1P+U63+9onEFton41aqxbLGTp3Ge9rLpRmDf6JyfyXk8
NmV9p/nYTCeqY1N+8P1TxUA5ooTKN1Fwl0UPPa4XtVkSoIbhPWwt+A8EAmqHqL/k6ndNLIJwpxUP
Lf8zq9U26hhvxVralATyNDncWRzsvt0OwWfPIN+pVHNP9pTJPrcfPZnjm0ikSVzeQHx3rVZxxryh
SasPLZEnNLVGBL71W9XZ5q6wONNnjNRM6X1QEm+075KvoErsRjspmuQwro2xZxMJbPecV9N0bsIn
eUKRrS9W/Zwoxo44lsMYJ2cIK55cvunl4xSQt0wOZ2ninGzPS3AfsposiHjz7sbwlthrtxrmU0nA
FWZKVxTFVaMRq5Nil0KXxpRYt4RUUdVI8RuraRvYIaAuLko0PEmJtWIitZd9av44IyRMOmBqJdyR
8ShMEY3yoMHLrk7kl4mLKkyAZsZpwqlW4/uSo2AbUVbJBQpMQb39ls/ZEefHqiCSWWbOZcFtgwe2
lYNVkrxqbDpO1PbSAGItTM8Cq3dZHIJP6SDIyFwDJORIh5pKGXoMk7wT5y0TpkjZxoF5aMbclZR8
pTUoD4m5kYTESzm5wm2T9A6hpBsxjNdBghjXY/4QhjNVOyl10j6fjUMRcGxXDIvimXPU2rXjucwo
AApTe0pS/wFz/DFKUM+ti1nWC/7i1We0gsx9MDLiQMMybZ0hJOd92StEJUhVRu6mSnGl6Lu+6TlH
2XRwklJe0Qm2jeQZTffVT++G1LmzcjMmdwSsJDIekgApCcKcKma0kdgwQ5G8Y0Y5RbAKZMEJAq4z
rCBMPhEfL2L1THLUmSXF+94Mj6YPr7Aw2ESJ7xmgaAENBLMx/Adx/EWqENbo2pbNZhV26l0u7hZP
JhUtSK5zP1L0ESK9VcUGCZ31uJaNjwZ/4jnk3mnmRyX0t8VEKYfEDcqcaZzomo1G2Iq8N63sARL7
fVAZ72pm0eakW4l3EPnaaaw0LxoSMnLOidFuZ5/61RAcs71M6Hnzs8yfyMB8o6P1i+BN/XRiXlrh
MFHXsShtRjWmR8/kM7sSD2T/vgjTMuTNqn2QtPtBYtoRJ8MliskLbLMLMUpbpvM5y4zT0TJDF8YC
gUnUbNhRp1Q8inPwKHQUWioxoNNQ7aJlMaTDcVwzCw2HS42KE9XI9N1o3GIb3BlmcGoj0VXK5JRE
4n3FSlKcj46IoDSG8or02v0Y1axACBn2qJpQbKu9xJXhsthzh+jwi5v7xwvt75Px6ooRiC8batN/
j7f1truhMre7VbHFfHcT/Xrw/+AtVHUNvv7CoYP9d+2AG4JJEYpw/Kjd4JYd54P8ACzII3tuw6mw
R5W1y0fiCTuv/H+54H6whrGyL2JrtIBEm8aV674aStoIa/xoPGk1bhNvCde18Y9zpQaO+rSsJf1i
+fv3/iPQMVhaC4tVYT/xSqKKFUkvhRg0PSksAzOVIR6cwY9xSJHKItKnkBGIuvVLkfLTqxqiuIDO
WIyjcPjnRV51QgK1e/qgj90264itSzKCNr8xJeV/Gwf5x0UMfQvIAAP+1TpIo6bFmMwTHyeayCrD
ySjYqcua4iOp4R55Pm6xTtnpWdMFe9UFgzebsqjFBAB0v0AFfnqK//5brKv7fe578trriUXT9JJ5
46bFp0qqs83Lu90vH+8Vj+VPMfGPF7v6ydR17A+aOn0MjuhMHgSF18T5MNZM91xh+6vM+UOx9I9X
uyrLFsQh/zd9jKvYt2m0Nyw47oJ7Fubt2MuPv9VKP9hj+VplVcMDrEk8tVdfay1r8zxG7Csd1F20
IbnyzjhNl9Ehw8zJzuVDt//tSfqDMbyqB/9+SeXq22tToU6GbP7I0UhyfbKz5qOOH9kiYK6BJ4PK
JZHOaa47msasJ72pSMU1s7uWDEX/occUmau3sz8iRfZuQkhwKeVemuEmDJ6zFg3vM0OibRki9Vjk
aganQZo6VXRqpNCtTHTxhiRl+rooJtEtu4/6+74SvIoHdaEr0EPhCyFmCbWLbRpic21F3ouj5Cb1
fZQGeBeLbU6wuUKTFEvI0KZO33cWsAEOTK0ych1bcoc3Way4ect6+EkqCF28C2lxx5vUfJhrTEXZ
238XvT8/ppw9EgErxNyoV48pC/7EuZkljync5+UkEBzcAugpzuRmq+jutyfnp+PV+Ov1rh7UdIoq
nThJ9vOJ6Mhu5ea3bui3F7g61/LYGADGlx/s76+xjJYrf2s5GOxNfgrwoTzB/Y3+d4XB+9+f+l/v
afmT/mr3zDRHPfVLzjj0kPHPAReeg7XKSqujOYQvONlvTPofj1VdVkw82SRIGFf9LMHlWZk0fIwO
FGgX2AbdJbMN8t8d8xxvxofp3fd+eVSWR+FfP8C/XvOqq42qJuzKrvqzp3+WNsuVoa/EXxf1f34k
/3qdq7NF6QdJq9vlvcm72U04qKXb3jFtxYGGuCp++yiXJ+4/3tY1ZJT4RCORebkFP4BbwsMU6YwO
o/ZNvPv1nP7le/vX3gTpSrmfLe8NKFWKZc9mTOnkT/5mKmxKZTL5PMu1frv5lsfhX+/RxPG+EIWg
Eix/1l9PaGr2I+DCgZeVVqwxrsc91T+2YdFeWurl0GYwGauYEWz1F87vz7fuX699NQRTy6IUrBgf
wlY4L8qLv2pc5qIerfPqV9Hgx8/3rxe7+l0YQTJW01x99KvBox924rv+yT+w7Qq2xK7Xw5552eW/
fxc/Hjh/veTVz6KMTamXCwrGiLY3e2mrX6al+o93+18vcPV7SMKuasZg/CB1hMHGRDtG74+nz9cv
VVPjFWWkV2/MCmQ3mZwZmjDjuAj0CkAkN692qQ6FRmzd1grhEXwwXFoNybeKPUxubqsENw4DqgqT
q6Xd6kzvJRplJSMpsXoWkmplmjjWyksMczHTHkbaz7Sf3Inhk3GPHG6XdeoYExSj+qlmF0BqCFBg
LphUjNkg55DQHeDpb0OVtOr/w955LEeOnW36ViZmDwW8mcW/SADpmJn0doMgWSS897j6ecCWRmSS
Yv7SrCZiOkLd6i5WHeDgmM+8hooIyZL0ltG3y0TBNYaNKEMZVLYCtqBS+/j7p5mn/pdlfxzwpTTE
DW0YEIdd1XHoCkiq98ZVVzwH8ptMleL30U6tdOvoLm3lJlcKYd5loi3b9UJ5Se1mAU1wE23L/+jY
+ueq+OCffNrSdUqjtmZb/cVMzuaj/1C41ipfWptTg51Y4tbRnTp4fWlgSPCKFWwH5AEy0Imp+3nb
/pPqfHSDlmMNb52kKxhLlE198LfRKmmT1YkP9PMwaBaLGNmh+HP0geSU1L6K55zHX9crUJhklN5m
uiw3iZvdmuQ/9amT9zuJW+OGnk9dUWLU4zQLe+gCYJIMnSs8zHSuWbtgM+ew6kOwRnrKhY25Ek6w
176/J4PyggaWXzgXHOMrtBA1gLTOX9L8fhQPfn8j5Sd5/t/3Fu+F5YM5E/BxfzhaE9TbGg7aAlUB
aQnhsikWaJEpzrC27HEJLrd1oHvYXrmVAS0tT4WR85n3dWczOjw0/A9lUzaP79E0ruCGaOZLt5xF
BlDTWAqrZnXquv5pFEoBGBZJSPdRX/96bRqNT5ElEV7E7cd6OeuXwX8jKFDnzOXry+iSZiByPssp
w607urQwLavrXjLecJZw1bbbeK23D3QoQxEAYqEuFilAKUUC9D3iq5VKgGzbXa8gjIZYedE0NirD
53J+CY6thbdbhneBgg4IePkiHu9ko9mXMEMnI1lVxaaibGQYJlD6i5TkBHh6IAi3bVRhIBoOS2ts
bL0st7jYX9LNXVeycGJLfD9MEGcmbIV9NyvzH1cEzGRqM00jdbQgAr2hq2Gf2OXzVzmeztklFGFw
Vob4rR8iZm3tNRMZwKzvtEmQMdRcAJtzmAP/Zn0q6PgwBjoakMrGfKogswHf7+hYaZMU1rc8vc4q
iuNz7OLARiyer/CxpmmhU+2YN7y5oNC7goK01G7W/UKzvfvAPbUvPmRef3uWoyXrgVblIB1ecwIe
aD6Odxe1i/LNdDobH5oHNMIAIcOprE/dR98POo65T5NwdIRDDEuDXijfZ5WReF3as3bkR0LidlR2
fDt5MtOTpTOwA8cfGyQZ1TM2KHqQ80b9ukV52yiyqvo1hyKmpOdV+gS4DU2ps2i6Ri/GT0nHQ/Qg
wSLRn7QHZKUzsAdmsuoCcRm2UL4KCt7NZpREh7q941sXIBlo4bI9ntviGdPjRSkKKxAiPjp2BpQM
MbrRyj9tfJMU54p0PwscZl5IQ7V1q1pypmZrWuW5JkXrlEauqGJdHTxkPlAordyF+OoF4QVy7AAM
MAPKgKjUke2BV5Dg7rY0maUqfkUn2QVrD4A6vtOjwe30cikA7KaQt6+mwY06uim4IBfBTpF3/SQu
aDws0qbaSzOUGU6Ph0W90m/KmF4W75dp8lY1cqBccNkRRpIK0R3Dex2RgaArbcWHwjZRqMpvNLl0
zfwlKAF3YcVNN2xD5QWT6t4uEkhXer9WoObI6VZTU7engD3i8q7HzwLI0zB46ZoAV5PMTvzGVaIC
MLy+ysC7JkyEhLtdjd5agaHXAAASGJRu2HEirJVe38hpdBHoJvpbdGkLpPO9Djor1A8VDh8ODLV8
J4KFFGnTY/imFmv6GMiUu7mGGDaEjabb6cPBF/MluJeNFACVzcUzNQfVhsAdjj7rVKNVNFI8Cg6V
DGZUVpwOp/nYWMEWlMQ9oAWzvmyYs6GZu10Vj8DWHcUrQcvWSVmuRRg1M1lT8s8jZRPGb3oPCIef
Qfp9yOxZ5KGUrwHuLxoEReQcC8pkUVPkr3eZevDk9yg9S/kzUn1vAAER472ovgeFstD7EGNrgNoR
jBHpGpyG09c7Iyscs71VledxesM0C1gGy27VCghtZUtUYLKBHn696pqnxhuWcOn48Q56qOgGPtqF
6ntETzFTbmM02rmKhSZY6T5oMPltyDAxBFrkLwSlXHSQ5TwZicrkqtEeCw0e0DC5bTeDSBDIatD3
SgFPiLNIUnlBvRqGW7cvo+pNNq5llEt0HMVLNEYVnj2A4DUsB1l3EiQpDTFYp9kfs75P6nMtAdqY
VU5orZPhoTQnN09XrP5Fn4WOn9WYzoebEV0xHyyzzhQijbOSE9DG5n04vYGiWmTjPhatE8Hht2vp
6CA5Or+SZlKHYhpeNeO9yd6CQTwR4v6giHM0why1fYrY9cCoNDlS3rNiWFUV/FO8RStRh4pL+VCi
31vpG0gmy8z07kGWz+zoywoAslIm8FGuJbrGWlGv2j716ADCgjRmVcYZ02yErjZo61GMlwSDtoS+
YWpNu85L3EooVlIrAFPP3js1eSUqBtSSyBvfbB2THdkbUGg6aVOE5sYK/It2aGP4aeAjxUMudLbS
l1h7JIe+U9ymTVyN5uhU3EhEdkHUnlmqgqcwzS9dvGvTFvEb8HKDulLDt7n7mfmi48uDXYN0S/ix
DGSOAfOhUbVDn1dOOUjrBky+opRLZW5xzpsfrJ7EcjGxZ0WJtepf6+pWlHfi4KGxMixm1i28SQHx
U1GENd7CfKH9VnQHQTFQCaHeTlG4n+6aPGRXVesUKs2iDt/rEAx82rha7a/z2HoIdKTfBXPa9o1/
pfC+jV48ylbt8JSOF4dLc2ZhkWlPZQsSNnTLSHdaA9EFNiXOcws9LFApCl1/OMQDVcbgQRU+LPsA
7UKTSpRlCTMux3Ci0MIrC5S+ndTpTceU67G2oXsHv1Z71CFaG019JofUnmrfNgDUwO1cjgakvTZd
Js1dKJSXagGPBlK6WbRIwGJHmxh8ykKmaQkVGiVZBCHtiXBQbUFV6vFC12o3l2K3B9prLEMuZVJ/
TEfQ4ImWQllWkIk44LzY9nFRGa3YybFWj8LyyhjDpeWjYjNHo+jVlGCGMhN8bEz1xgSppq+gzkgJ
pGlTA108YGpH9FMBP8NPtofXQdR+XvJBfQwyOrSC5WdV3bVjs/Uj5CkgeSbdHzEAc0qRAb5wFbwW
PceLtOS2dvzcd4eS8EmA8tk9jfBmS/oauKlgwUecCuUzqglrmshB35Aw+VCD2Q/ZICIhgLhNe8sp
xhYqxNaDizel+hPuKru2HPZNalwFuvcC4nOPRYsdhk9GVS9xSLHrwbwEpwy5R6FvfVnV3nkf+Adf
41yDl6PTiivj8MXjnoUJCB8vJ6aONh6muKUVXI/TRdn769RLF0bulrG+HcRolWMAYrDIg4zamww9
tUnv2eyuxksrk7+t6FIEuINXBVB8n0ZnD3iWrkSBiuJMXc8RrzGAGhuecJvOqK8ZiJWqULv3ffBH
kqItdhFWMm0FuUD7EQiHIeTLxlfhfcGDEeVlibqNAvwoQtoZ6OzQARod31RLBwLgX3vNwNUL7jRw
0v4uDdKVqbWwD66NSkC+mQ4kaEvV+BNpwjJMjMLxpXHTRJ6jjeM2kQ0cBcprpFIeUjg6ofgn8U0n
kJ4k/4pLDpjIIcqyC71lL8nSRdDqBxnnFSOCkoY5dlnTy0W4SbIohKLIuja9aDWfWr6Swqnj5k+0
xvU6Yy0PxibP/TW6DCuJmKLhLPCQDkwqJL9aiA3Thd7o+BKnMFxo9fjmwgCq3gqg69UTN8X3GHs+
yE18qebeqfQtp58g+A9DOrwq59nOW0lOtgzMBXwCG2YI+p/Ps+yNcvPvR9hHwx7dH0o9YqUhD6+l
a5znB5mcVHHSbb4SXG8Z4UPIYfvfyLS/I76Ohp0j8E/X1oBqYxbI5nuhfAj6mZu+JZsZXDAmJ3Xf
5W/F+Bk4R0GB3qKKfcOxapwRg70RmNratV7B+PtrgKicCc9zJkF7jjNlMwPcVJI57Q62j/+QALA+
kaF+L+R9fYoP34dPr+yXY6n1qGHNtQ29XARL8bFwTcoZ5Tng8lP9ox9SmM/v/PEBPo0md7mZG6b3
nkS7gaTfF+A+7sS8cH/Pi61vFRveipYtYDqMHlFPOqojp8h+Vlqfv5sqRhEDymxy2i/j4loKCwdl
iqvG11yh1WD9BhcNXAOo5uwvH1VvbdPVNA3AmIL+vCqVZmWNHVwSpGRQl0NJE/2BczTcgNt6007m
ROqB8Yhj4OQq/+w4w+QK4qGGaJ6H4ws0JqrLWEOF3V6BnS1XKG0LwdKE1BpNxZklXoWV8qcEX99W
+i0upyBYI5I2cTN0uiuJgRPmsiPL3l0SFxS3Lz34iRBXYGIsReJHX9dWav2Y4oCGft18CBMjK+Qz
8h0aA7AZhdtRvgiF6t6UXkQiHOoyl33g0U6mYSdidRzv+/GshlomjfqdHw172UyvutzGPAahPsM6
NJpGyVXMQQtHBGJKV5wzMSaKEda2CLuzFqroqL9WyHzWTecGWJbYuEK+A+0/EVn+tH4+fVfjKAXO
0i4rEdp/HQjQyGlSBe26TTy8/r58vrflvi6fj/78p2U6RlqEgDZUiHlXaKodOcO9eI1cwWK8Ab6V
3Z7CxfzluPylmHE05FExowpRQdRVZM/VfkbRgeyu8xBV8ymZkWXlWqvpt/YNwUexLMRZbF+unUp7
m4tYIpMehVCVfFgQkCZ9v1ppbQCQypP2Ldz72CeYJfNOY1h39bAsW5n2/0tmDUtzUO1uKO0KcB8o
SztFFcionAG+C/oVh6FHDEN7nAlIff6g5PuavohhLVGaWAFtpLYma2vBms6VdHhjV9kCSnQdNBWl
pfEVg28poXhMOqp3nWMhhFHMyg9wiKcuS0HBC7ee+Nh4KDsI2XpII4ftjGZDHq70SXksS6wQ4/hh
6OBpeOGrlrWH0tAuda+/TAFjGnKwlFE8gh55HYoG4o3p1lMlV8cDIK8QSs7jwGkSA0mlKbQRZTD5
Ib9rHj14wwuvRxcIfrWKL0DhbStkD0oQC5o6IX85OUGzEtInESeuadxV4bMXsnnCUqFuaCxxqd/J
Q+7qamRb7SznI7Dnra0HeM/qdTsXgYtCXupzdg5hhdKed72P3LO+r8D9T7AXku5S2QhJvqSZspCy
Pd4Fvh7fm3VuownUln/G5CKUb5C8GGSQr/LdDMENots831eNuVYJbvNUO5smlBzKM8G6G/J03Xd/
JrNzLV0mq4cZQMmlxJtrJAhMtgk5/kzy1UmOoamu86J6wsfg3NKojFbtuh1AU8vpwk+FQzkT/FGm
aW1dOtPafuETZA5QP4oLkSXSA2dtE+hUAGVHgFwg+QpN2qlIPoTJxvBvTfJ3RSNRp/Af3RZauhqF
60xCalGWEdMCsDmQe0VvfW9w4MlntZ5CfNlo4eUQHFLQ6/lVBAsV0OkqtCBxF89Ys+11td9hG078
eiNN0LSzfd8VS2xJPmrDWPQ6ohkcfOmxwHHBL/at8hijoxH7b152X/Yos3cJ4g9oSqmwNtAr5hh7
mGSUEAvfyZQ/yEa5pg+rInlIUUFvRHUltyJFfwtUaMxBDtRY9aaLaZjWXY5+pBw9haBgdaV2puEl
GNVV0lSw0wlAow7M6NOg3Orxk19QEYvb9WTexviioBPvKGRmWY56BIUIoTyTYG5nXnI5DN1NESAW
odJoUIvXRJvQWhRsIwOtY0RLFfXOMUar1XNl0VxNI53I+9C8H2XsUNBBVQLFMYYnFQil11H107KF
1snUafpF1KOSgRCo5q1i7Y340wUnY49smfA1EC56ad2atw38OADoxvAHa9CFJnGbcHXqfI6pke2i
RRO1TrjHhAlO5WgFj2nSnGs6TnVArgMJ7ldBYl0abg8fSEaBoOdgMQQIr912AO8TgAVmpbhaXO3U
trlp0ic9GLdALjnGzgRYuqP8pmoUr6X7aFSvLWTdSLbdMukdqQNkAk2m6BrX5D8p/X3fReu6JXtu
bgxarnl935M2W3hEZfq+E31HQGHCGF8aqP9DWqLm8xBoN6Ny0WaFHaGNm3p3on83CBdxVcKZidal
FXET1w5isujkAqUpSfeGzHiSKwReadqh6QeHLLIrnXXon03CFVD6xZg/xX23UESsClswxTDFggIZ
C+1xDOBGoWVYmrOaLPOknZVmeZZ7nrzE8/ANuMLZgOpOD99Fq18CYYJph5JMkbk14uQxHz+AloiO
y06JthaorQpGF3p065KSnjRYm96vliHFkTxBMElDu44OgBg0S2HsFhU6AnqJ8I4G535f1RH1wNEt
Iu0yG8KHruP+T9LzNBS3OV4nckjduENAnKtHRqVdzCc8PpJV2cIbB5oea+peIHEahctCA0MhDI+W
3Fx02r6V9/l4Tfcv8zocR9BWYauURurkpDC9mrgeW9vDUHCI7xPKX14uL+FF9YDVZt2SiBQpjJXL
WDGv1A4JtaJm4xQCDE1/5U+05c2L2bVY6YKLqQK/IpREj1didBVqZJMDNFFOoyor15kKsiVDdU2X
9nqMyFKBa+pwWTYmWVa1meR+lSrKWREHth8JG32IHKV9qYb8LBkRTVWfJyHYq16OxaK+HKrDXEG0
UCczkDE2EBrLWElpZSL6zj0FUasJlb0BdxYhJr/owPvviuE5bvdCpsGMRU0Nqz64hU6irJJwU4XI
3EGuHamJB9wfMnyIQj3DzZgPjlS89WJJy5p6bFOeiT6KjTpyfy1CdA10XwDsUXatUcgXEcITytei
uNIVqDbTq8eOqSM0myfxxQ8OeXCeVAeEn/wBjDo2S73x2vvlUg43KRM4+hdTn29aK58zThDsg4aZ
hrqoDciaNAbwp9nkTf1UaAg1Btm9WHL01jzypJqOh9NQOQlooVTAzDqSpJpIBBavFtwGUX8ZG5Mr
ZLelPtn+4G3EQlrE8aWxg4k5LpJVzGL0JcPx1XjbW1TRcmVjwPsI8pHIgopdOKbrJjfWfq0urT5F
kuc68SJkFoNzCQk/zpd9SGe+EYLrMN6Ho7eu5fQQecPa95XzXIg2HVarRun/BX75u/PaxV/B2JER
3NG//td/z/TtvHjLrpvq7a3ZPxf/Dzi/yRr507+2frt/jt/+x6ZOnrM/n73fPn7XX+ZviA1g/mYo
umJaQCvpRv7D+23+FcRlRVXFGhGH8DkT+4f1m/W3uWOP67WIqwvVBRLkf1i/WX8jgMRoWMVyWUb+
Vvp3rN8Al5O3fw6uRXxpVJD2uqXOjbPjPmwg1VFu9Jp4o513CAOdByzcK9XW1iyrZO8FIIvUbFmj
njO7gNWxnepQLeH5ebjUStNd5CM8CHFdo5+sd5tCBWFEba/XodygSeOh+e4NDfJyqCDm95Pyksd/
2uHGKFwtWAacpZhkYFgx2M20t1L4OcJO78+IM0LOiNSV8Jyd7XbX2KwuYirI1Dk6ztuH1K6MBSSE
YdEsgG50brOwRjt5l2wKFDUkif69X1h/mqV+qV2gUgkUR75Vlrm6ybbhdTMtmsGR0RTA5VS1Fc7q
YhcXTtwesKRi52EbYnGWLZRzEa48TGMyKnlb3Qyo/nir6CLbcNHHd0NCP8tN4y2OcIS5tJTCO/1J
OOM3R8Co3HJthRdhjCZnh4usK70BfMIGNqeZz1tgyJss03Jv5RcSZ6y4RuHRszZj6Kgw4LfapifR
XMSLfuG9AMQKXMBrNtQD6vHRKqB33N01WJYtqvY8WcHvpRHwDhzgLUE65xrIVs6fRsnQ7XfIzGvn
A663MP4dYzNQDHxSV+LK2Ehv5tra9o6Zndc7awtpO6JpPN0S2vH/8RRA2JLInD/tIXH79bjCvnKj
UbmUzj4UUqOl6LszxgOAFyQQqnfkVd5WKQ6tcIOcSqzfpU58jt5Ntx4vR5CHU+PSk66NM3GrPiFT
gAVzsBiDQ09gboZXIORdcjXxCT1y20PtdJM8d9WfKb0e5O0FSrN0F03qetamXUEaoAp9lu7Q0oWx
vUT/kgdZ1gD80Ey5mLF+tJREJ73pH6DU2ZJ2CJf1usBIzkk23Vwsd/8IFwjimStvkXKXFOfIAwQQ
0CLHX80IRXVxhYL3sDYsR8scPI0CN95Rce+UjV7CeBWuEAZLqfDSmuocGPwZaAnlvPX6zdS8d+FN
2l2O+s6QnpFYQ24o8c48w7Wq63ikzO8vdTtZhm/FOY5goesx6LiEob2ELR7v6kc0IpwgXWBBbGcI
Ga0lhNJxxyX2X0zb9tU8J+RR3us/jwOFD8PRXF05tJErQAMmJKfbz2SAit9at7nd386mWgACk7s2
WpQqUpBbStOotIXjZQERri8QGYaBFQJ/RcZgPTtwicyq+ZDuwKYilXTVQK3rmNxF31+bvqteR/d6
T6/P9i4ySI5lt0/9t7R+qtXr0djFhNA9AdWS1AHNKVSrawczMeQ7q/fC7db0JA7S2SwBFSFn4GD+
vMDBd8hWBGn6tblrowtM+hz1fRiuff1M6M9YON47cXqzKy6yyo0q13ohIWJPGAqIwjM9bNn5PI2i
raTmLENUrNFX7ds8G5FT1EhGgq0F27/gF+9Jzgpt4d8o7+WuKRE6I/cr3lXxkFnQuFYjGxBaZK0/
KQOipf1lmTz4/Z1Kk7/OJds0b9BWNiKCLyDDtqqjjLapwH5n+bPSdQsz3pvwWrBBsq719B260aIk
x3stD9bSOCtplkTrjGg2XIqTI9eY9E52Dokv3yClG1k3o7/1bmI0vnIUmSmMm7ej9iqsNNAr2V77
oxsHP9+U1s3gb1XrMQkg36/RkSmE97A9eDS4DOtNRQSvn14s1d8rxq4vtmkm2VXDM4LwjP3HUWwg
KGg0qIEPoaohmRp6gm6N81A4cyjkfFm0wIMhigfRxZjTSIlJ6vdJtNIxZ4tWkFAVAmDkg9SDeqBG
8+k2/Xtc8dmaVNLmstW3+0k3GHi2NRatI1RUVk51pxkGSqtufUfzTdYX7YoQL6wX0a7Y1IvmWrtX
0LZRN2Pk5riS41Fk6Oe9cKeMryHJcPcGxQmFgf3kG07Xguu4CYCipez3zOk4ss1hOxmL6WoWYF0o
T7q3rryzOD400stVML6atMWt8SqbHOQbfGEptq5xWRzo3r4ZnYuwJRHi1O+HfciJuQZAWxJX1vYI
66bjDKZw4k7DlhRHpnBqx+/S9ZylC3bGnzCuDA1fbejnDcdscz2r1A3Bu4lmBJj3xgYKQqYfsr+M
RVNc5SGd/wJ34Rd+gUUP735QHeTjlPLesiOsTVPH0s5qJADSbhOEm9oZHRwsXWvYmu37FC/n5uuA
ucUapT6jdOhqsqWMc+Vm7nFWtHTc7pViuyFsc+tQ1/gZOE2L+qybkCCTj3CmTC7y4HgNOHp4Iw0P
SM8Ly0ZZBFw7FIf+WgD/P7L8nwox3b8OLBfV8xQmn2PK+ef/4Sds/s0k/KP1BLRTnpH8/4gpBUP5
GzZIIoVgi9o+agD/DCo17IQBaFoGWE0NuKZKHfXvQaWgKH+jt8lvkK05VMXp4N+JKo9aY5ou0e+H
7Dcj70RRR0T/a7Oo9dpinHC8gcEIHmqBKYTdQNmcbHVZ7+ZLBUnT/Sn08NfGBvH1jPZjNoD8oSpm
KEfQDc9SCt9rgDu22bss3vr1s9SgWEstzPMudXX/6XP8dDLNB88/D6Y5nCdyRmkIwQWUZBTzaLje
T00Biy+KXvsRJ6NFtZmj5vpNOHCVzkpwd+MNoea5cqHd/D7095ElCKl8fW3GTgK9/Tq7I+1e1D4Y
WcjOcZX3MMYbZQVZEfTCcSf+fbCjb6ljJz7zi4DWmZJosGyOqu8GmEa1q5hWb689NDcScIu7/Akh
LRh3QPqay6SyYYqjE35iZPkrIHYemSUsy7pG1oRA3EeX8FOrIcqqMdMC6TLaceJicdHs/HVAw8Gc
5dv2+kW4IXA9xxrADpenaE5fsdN/jW1q0HBFNgw28vNi+zS2rwpKgIYfrncojRPLC2BIJX8bp1N3
6or74TXZmHTawYZLbD32+eehrHhKshhVTcHTEcieRNGOJUh+xmDRZIyTTV2Id6MFtmOSz2Lz1Ise
NXbBTGqYqCgSQyMFp9Bv/Tq8EWdSUAy86SzDVzym224t7IWt9yJwW/17awlQEIuJWeVvlgHd+Wgt
9Ug6jUGvE8RiHtpReRaMpR6AAKQ+qUvqQqYd4KFw6wUGSdWwUatsldWQsbB6zN5aZTwx9/Me/bSH
//48HJKahksZMPKv7z4BzDRURE1tSaGum/+puvMTb3y0V7+NcLSOhowCbRdjTCyuCiJvVGfvNARu
lxTf9tpTCyb0Nb1BlGjZnp2a7a+wdf3b0EeN3kqWykZMebkPNzX6TFllHeImQMHKdH2wCrGMgyT1
4hOv/LUR+W3cj239aevkcdIW0/zK0nX8bL166JDayblxkK8pZBNPA1GgJ2H7S37k96F/mmzMDYGT
W6qoSubRZAuioZdaUNV2AAkhRl0IvaSFpD7g3AYkqDwx2vHO+Zjgz8MdTXBspdpYwIcEkFqfYVr1
CBVTWlB/QwTRNmBIaYW/04X0MAng6zXhFJP9xOse85oys6gNPed1ZbN3adEtauQWJzB7kYfQ5Snx
h5/2CnUqw2S58PdjCksSK7WWwtq1g02VLEd4ddJacM3d0Dve6yygdPpGPzXk/OufVpI+9lyCIkNW
rF5JfQpheP++Yj4wHEcngEIJjL90TeayORpi8uMIu1UwbeLYgSdSTYwONJFqCjLsyzbvg+exq2eD
2A44rk6reJjEy9+f4eiqmZeRwg2HPaJGJVC35v306S17qQUG06jkpoF8LfpsDzkCrjZK1fPvA/0w
nYqokGfKyuwCehyVFb1QqLHeIEJgeVdS1Z31MD3+74Y4ukyCqJZq2m01ej5KuB1GX9pg3Tic2nk/
rPyZdCRKpsIFhnzP1ymz9KaREErjq21JtL1L1W5X+HGWK5MKDbyji/widQDCmYtTXKAf5xAvTk1V
FHaCdvyCgdAKdU16V8cDmsMJwqhytfkPJvHTGEe3ZA7gLPeljpJDQOAzPQWFcWLZ/7jkPo1wtOpj
aVDEAMta21Ko301oKk6GEw7BiWF+OiEVtEWMOYoTJUM9GsdIW0Lolipg50lLo1TP687bxiPFqgIi
MhmseONJ1n0NyqnvLFBI6Qna8Y+fyxAtlcADcZTjUDnr9GIYs4mFUlwIoBONUw5fR0nHx+ZVRNhh
IKaBb+lHK7HGc0ofPM4P8wkDZq52ySlXKg1lFWY83kzucDftgzMfD8V77yo5sRF++o5oo5lgFgyJ
IsjRSjHzilp7rLFStD+e7pObC4uIBu/v6/HnUdixHI+aLh6rDJixFfNfeUff15dC8GgRsWk4wfw+
yo+Lha7H/xnm6Pae0BjUkLutbW2B7ChJY37rr6IDgoTrU2z0H0IUqJ+kuyK9D4tuytfzo0Mka4zT
ACSzsjWGGvW2OyGl1OIXJ6buI4I8vl8+j3T0UpYRYqMV+Bzur9lN0bpUcQnrdUd8aJ6HFVW34Mlc
YsC8Pc2C/+mzzWGtOOeJpnIMCOtRby2lHtxSoJYHgWqpoYXnPvjc37/bcZr2sQVQDqGuQERPojY/
x6f7S1FhUrVSjvsxfFplbV4g649HcuAYV4Wb3Ye7cqfYCSxFm9IvVeYT1+cHXffbFBPAS6qKSuA3
E0pPyUFupLwn8eYdyqoLukZwXZx4i3Xt41x1SFeA/2iDX8k7Hc87nDhOrN0f19OnR5C/TsGoD4rZ
FzwCdVYfkTkvajdB9VxI3oko7NRARxtegiA9tvNAynTog+tWuUdItUYa9T/6pv+c06ODG8lFLSnm
caKNuYUxdtUR8bWH2BUOVNTd6Bx3NNo4nNjg8ezTso8/LyquDdDVkDflD+WhT4sqmvp0oOpNbLua
ls1GdtlBazo9t1Tm7eIZjN6qoOJQkbPKa+PEBfzjzoGZqnEY0X49JjU3el1I3SxLW6l3ZnSo41u1
/atj/jr8L/8t/6F89OMQ8PYJPRWJUOYod8i6IK29geSs6VQXAS4qp+hy5yciviOBpo9cDAaSKAKr
n6Pc4xQh0bTIDGOOH+06uIn+oDCkrD0gtE77WDvlBo/gyMVT4f735XMkofmPYUmrScMMfNmP9kNc
SbIgTpyvswZCfydhNy/YiHu78a3uABm+APNEyUYX/6P4TIdib/G6koGI5dedaCU6iZDECxuDeCuP
kB/8sj516c+77PjEQfEKmimdc4wLjnbhxD1YiGb414k3d5bHPS4gh8mmD/qAXv2JE/antfJ5uKPN
WAP/sKyO5RiU4K40/bGR9VlB+ERF88dhgBRoCpT6mc//deqSPBEL4Fo1Kp2qDX6Z6PY2Gh9+Xxry
T3M3y8/wfShgQ4n8OkpaJYnWewP0Hbfaga9czEI06iO0NbyDo6Xp0Mx1te3M0R431QpPoXW1/P0Z
fjpEPz/C0e2P0RnEmHCsbCNElMC4gSSpWJ0dDif2uHxqoKPLH/XJQINPWNnQZ1fzrQiGgR4KzVXd
Qa3fwcHuqnEBA3M9jmcgCJbzSVrssKu0f3/ljzz2eMmac6ZJBk/+oBztiywmyW3wiCB7B07xEF6V
V1T7nGKn10v1NrxsPgjyhpvvdAW96bVg2jqJ6Brp0ROPMq/W4ycBCSPxPwvtjQ8q96eTfSgaJY2t
qaI6Iru5VwJbPBUWy/MX/G2Moy9s+oWuhZVYEZLQnt10D+oWhrc7q27csb5t81FC61C7RPg2/ZO4
geu5yiZwBzdxQ+dUcPBjYPv5jY+WQZZPgLRV3ng+DetDsuzW6nl1QEPOOSVj9X3F0ZZAPUo1VBlG
0nE6MiTagJQwaMWMjoShbXXvoI1PaXvigD/SOpgP+Hkc6Pa4bvMRjxMPKHeeHpKG29XSXA07/Xnf
rktXhIYJdkB2w63pqNcEXRvv2qTaV9kyziUgL5eajXfTycLyDzHgXMKV6IeAsZK/CRHSbwpyxfMR
HF8hTfqe3Ui7doX6wIowcF0sZ2RFu8wmW8lcaHGg7E4rPX6f+i+PcCxMGJRioJrzI2RAwF1UmB7m
HT8ry8zRfjI4YKXpxOanPsX3A/XruEc7O5dKtkYYALS+NDbGeXIT2LGrb83bbAOs4BafPYoiTz1t
YAynhnEB7J3n2Bon9KmO5O/mJfH1OY7ufFNMqmg0eX/gBFO+2M9aKbPkRaAtkblZpkvLkU7EaT9P
uSmS14sG6/Fom6cmeekkhJ0dW8P5wNXvWlAT8XyCiJPDAfj9DP0Xb/jP4Y72cUpw4ak+kHbkqlfh
WrufVW7SjeTOTL9Z/PxUdfLU+x0FiZFaVX1mRlhhN/0GQcOlqsSrxFI2iBj//m7zTH09MLFtsKy5
hKHN8ppHH68LghQXBwS6Yh+gmhU5GJv4MdjxTMTi5t8ONCwUQ+f0G+VZzpF5RX+6Afq+oN83KkiR
SMo6rDwVFRpsbpNUuv39rb5HNJZmze1s6JmSCtz3eKA48/43ade1JDeuZL+IEfTmla5ce6duvTCk
lkRP0Luv34OenSsWGlu40sY8aCIqopMJJBKJNOdgoH302ly+XQbAg/QxqIEbcEdfFsR55kOSgVq3
hT5OG3Oh55JUO0+BsGFgLsG3y8D8ZX2AnpiH8QOoWH1tvy2P3aMYAInzTjoXzByBvkV+FEA6aAgE
fvtDr3nWu/MuB4AtDUA6vMN0L9gLX9XX8oeK66YQMgFwl3ijOHMm8r7Wyk7BQEZTAQpigW8pf9Xl
u2B5P8cM51oyB2HGw2ZCepGevB4DWK/5txYYpRj/A+58mD91Tz06GS/LFIjUmWjYBImcvvQQmVTJ
vu7yb5lWCB7zbGn9w2XSc4deAkfXbZ0u7uYgdPNY5HqE0DPBu+y9PdQhoQ1qOHcY0L63Ek86Ar7v
C3il5kxgsfx9+y2aMdjRSGunWHA0MMwH9sXSU9eXpZv+ONbDvlmySbG50JaiMQoqq2OCRddEq2tv
AUh+yhXQC/X+5Z3iqrIRwqgyZe2SdQRHQAOHVYvxlEID29UoyhlyxYDVCB0mADvGq/Z8s2YnMqqy
66ELuv5t2dxJGUYdejsRQCgJ5LDPMHCCIaeH6oyngxQW1XBM38bT17T68+qhg0eYIUMhFORlmfEc
oz7b7dJ0kNPjPRKjgdH5kaEDQVKQYIFBXt4kXoSGyMxA9QlDx0gk0/O2sfUpHcccCGcIjxyXgtVK
r2jjC3JvCs0rcAvvYmAeAP8bs2JAIfppAB/o1IqMnpMOgc6bj2DtESQjqWHgIzpgNR30oLkG9mn0
Yzyq75pH/OSIsbXbZn9ZdWoYzN0Koai4IT8JGHv2wZOY/ZKp84TAKKnCerHuR2Cu9KBIBUGjihMh
Syugg54vC+WkYKCqrtqaDdhB/VOEPldrVTYZbnSKDAkoTwMzcqlrhABaOSVfunflqKK91w6dF3Jr
CKIJZkj4IxZEXRagbqhrWugBY26FGEhKSVtDOJBHqp0RomvfA5Ha4EW3KqLgWoxEzglgUIMA9Bqa
vxQUNxmJC7GSppFwOjHicgWURTTaYrbx6ASAX0YFwS/cJQRyqS9+3nEuijPJrF8oFry6bEhWgLWi
LY8EnJuX95LjEWjVRcE0CK28m4yDixoQJVVNheCikfbZUn8fFzmciSj/w1UEjgv2glI4lvH8hDq6
Pa2guh8x8IsJMSQJ68e/0GMjgAkyM93Ikhlz6l63RgU4qqpfBllegF+0CpwNd8E2gpgAc83HSLMI
FqwwnZeJSCckmtEHDZjEywpxugdwyJBKQhwLMAXdZJzaioQLOJ2Bs1Rd2Uc0Rx+UnbRbr4H/JbhI
eW+PM0mM53K6dCjtmeC+vkbGO8jxoAUqjgZx9D2NYWlfJJJ7oja6MVY3olNtTBdI7GobEDK1jml/
THqk1lW62F8LWRZ6Z7r/nxylbRk0OShTz3VugB0hZaE62LYEjd2mh0z1AQwjPlg89/8FhRX9a5+k
0WZYDbuEvgsmwFNmtB+uLV4hmJDOnppgCOL9gBdrdZLgNIwdRnwBNU55GoRQ8ZwkKORtZDNHLUXz
aDs1kF1cYTd3zq1qf2ROIl+7WW+Ue4wijm58UF8rsDZgOPP1R71LBK8w3nFXgAwL6g9eaVya2rSx
BvgtQrL3QR12VabsL58PkQjmwKsxKJrSgd75mLmQxq9SIhDAO+hbHZiDninGkiQOBIxd/6ucQVRf
TtU1TFPQxsc7Cx8dOkj2A+bWZPYr0jMDZEuQY1nfwbHmwk5dVKh2M+CbSuS1/mLZUErVkIinYw/M
WV9juR3NbMBdNjRhvraB7YSXJXDXDbOD6B7XgVzEdj3FkOCo5QhvorwVmL4q4lflL+JlE33K/5HB
aKGC9sRea8gw1+Y2X9rTCBbiCOyQl1XhRVeoVQDMHkVCFC4YN1UDe2XICixWhdDTG8kk+WUuJcEC
EJQTeqha3zSIcm/3Zv8wdKl0f1k8byUhVUNrITowDIvRciG1ols4PQAJ0X52mvJSmfWx1kWFPKoF
66wQxOnwjkjRYM/OXWNf6E0GBlEArZGbpr2pgRg3OfuJiF6kPHXQBov2XIC4IkfPyMGccl7rC+TI
96NPgaql78TD+Lm3eu0NJcmpPdFDm7eBW5HMBqpdkYPrDmPt/8Bx57s2AE4kpvQubxQvRYOc02/V
mPeOmVTWbBlQjcrpb2vZB4n7yYJmwLU45X6xS4EQ44tvGp4X3AqmF9Hm5aP1mMZYJxlDpaio2LQF
uBZtG+/m3IpgYtDW7sx2prpZj2tIY3z9EB8GH4OPoTjg5Ub3v6Xh6XiuUL90rVZ3UKi6ojQnw8/E
f9fd9sUMMZnmWYIDzvO9QLZBmgR7h6I8o9usOTEA9ZB1tTI5yIBAoQN6SZ7rIMIAfpH8EpgJ3Q32
pG3Esd3LfU4GxchokhfDv+sNIPY8pNKC7ivZOUEflJiICuHxVdAK/xfMFbzzt5XOXDQ5GDK6cUHG
V0VC1u3RweNpOvleZNXiCxSlf+qSoszlLKNhSCUDkucASnyoAZ5O0amjV3rERWdPpBVzTedAXsiK
DqKcNrJDTW0wsIgwL7djYY6eu30GnkngjMOLSWcOm9mpWoFOREz/Ap7K/iZV7hpS9pgkBCag+hwH
EtpX1HBuwlaIE89VcyObsdS2B4Upct4DeNhXNzYdoME8r9nL5X3jxo7Q7V8NDfb0TdNE0LUy4G0N
WDovDfqw/EaL54qb3QJiCLj7gBqm2V7LM2j+ELRmonIyz6XRMSskumn3is74bGmxJmRHJbg0tQHr
R+VaYLe9rCd3MTciGHdt2X3cpDrKSeUITs3BdBfDDIZZVLWiX/rpFGzEMPaiyYVRJSU06V+LA4D3
qx90wsg8pAftCNih8ZfmlX4SiIrg3EzUdgUZW3GmNC3aCXL1e/qeQ8vaPglNn45ctzuaqBA/6AQr
yhpOC4wjSUX/MngC0BcNSYBSWR3BgtLvvrCebP9NL9lJr2UQUoBHSdv3e8xhB/8FgxJ1GZfkMN6r
7q3ETOm+WbcKRsSBsh+sO9NVPFpjtYT9EwKDZzt+KpVMZFUgLgdIK6UjTxfBwvF3B3V7mrbDQBbj
I2uSTbG9gnYWKUo3AuT7On7rhWlYkRSq5yYWqZGydpYCUvQ+Tb1MUwGLbI3WDbD1W8EB5gZcyJXT
Jyae84B+OpeVFcTIpIle3I/E/ap7+ZHmLew3Bx64OxjP2fEx9g3BtcY9z2heUoGPQvNYzLnCWGqL
8h6q4UarYZOuh0HDvBPgAeLBu+yguCkZ1Pr+FcUW/DOi9chxQlR26A/mznGLN0ppOcbIWaih9bN9
Fg0fcHdvI5GJDtIhrsZhhcS+eksnHa3eD8Jam0gGc7CaHk9Go8RdPefyXjVuqg4gcqBPuLx4IimM
tetJpSutRJslkgmJrAR1jsrtRevFPbWb9WKsHVUc2HuF9aIA8maWodny6bIe3LLG1gioopsDpbZT
1CkORCQHDNL3ICkvg+5ZP4K98dY+1IH+KvvTbf9rDgDk4iN6Fd0kopVkrmIgw89Dr2Ale4ARyACU
qyYSzOhBvqwoA4b7T0ofTYgYHwJekY3pzXNF57GXiUZpsfWd9TpdRweAxBxHQAH0u+palHvk3iIb
YcyqdlW/Oq0CYcVhvup2+W4+Sjt1bwumQ/i38EYOs3hmCjrliJohjaX6NKhoaxZoPxEhZifAwZTh
r+LalgPBWvKd1O+1ZDxjZ9ZKTAzq6x+dd9qYpn2v0Cek7PT3CJFbcwBu6an5flkqXyhtucQwDKbj
mbhRb82xRtPW6MVEAaToj0VycC4Oo/TrshxO8x1G2YCL/a8gxkvpAPy1iAFB0qMSgpMSF7QcFLf6
m/3Dek6f9dsUrFBKEL9W1+21daD9sssRYI+hfSMqvf0fPvr3tzDezJlbfewz2kETUlIejHPjofOO
SYS9cZyvY2HS/ON++RSXbJRnHNso4/IZUgjsAtkDZEYo3ab72PwovOm7aEcnI+ZTfgSO9UF3gfNM
QLisPIM//KZ+6G6nvegocf0DgEPRp4f+LLiq83NLX85DM8JB1fJdOd1n1slSBBVrXh+DCTCy/8hg
VrnQo8Us6L2k78obInslEisKmHZuJx+Dofc0IFMO0kGUweZHGBu5zGIXK3oY1gRyuwAoh6Cvjx86
kMo8ApO4dDvNQ2dt4cZvFLA79YUtFFwntZHOeESwBbWjnUN6rtw70Rupn4b5kFR3TnM3TyctFd2Z
nHZiihEAuDa074JM+2M5NndNXmGu2iqACwg+g518D+gVAGVRXivgOtH/C9Eg5mu7+C69Sh4AExTi
ygHVLQAlRaEPXVjWypEegOcENgS67xgHpiqtUVQqMkCUQ/v6qfLLnXxbPFB5kScMtKhnuiSNeaNl
uVUtiwFpQJC9w/RqQKGpyFN2FBoUz0cia2BhKhE0UmgoPT8sehItvSxpg2df60dLdct9swNxcOca
10BMC7vb4r4CqXWyu+wy6XJ9UhBNaiYQWABx9NFtu9nYsba1vk9wH+Rpu0ukXdLMCIhgxcP7Ev35
NB+saCOMiZDNGcECWMmRsc601yav3sa8ftasUfCe4Z2OjRg2OkbFNU5VA8ZaXWkh6mqHIUT+eC/q
YuG5N1oxxAykgeo4m++pyGBLWo8qpZn2OxDogeuuDKJBF1k8dWGftgi5dzxnVHQSWszt2bftnPUy
iuMYiNrpICOOrz7GPQCDFAvrg9RzXBLGmGHXpQi+NQiL5eEgx8XRSru3yybHjedoMeFfhRifnfRK
JwPsmnYsUppSYDmeaD8d0OeC4l6UAPxI0l7SiPHU0epMU0xL/2jg84vS08I6RExOWY91f8AAhPwE
pqzFVUMSpqG48Ue0fYyvjm0rm23aETBhms0Km127X+/LA3WS1kEImcPdP9CY4iTT+SCWMDKZ66Za
a7x8o+viyT4uP8lz7oGpxV+uKC0I8PW+X95NkUBGvQaEx0mjIupIDECjI/u3ihKrIglsRK4MWTmW
MEkp/6pKh1UXlDC47gLZAjQKKpjH/Zih2LhAEJkvyzzSoHHMXvscmSNwD1lpAxhEgjZr0/HVXA5b
VVRB5l+qG8HMOSAqeOgqFYLVe+WVmmV7iIF/iiGNU/2YPytfxhOQw3fNYTqMMNj9cIXRpDB6yL4K
mV24a2wjWWKjcwpAsYyPaYx6ncYIVeb2dQzVX0gqeOuXdj/iWID40wPE9q0okcu9eTYiGU+Tx4qz
1A2aAADdLPXumGm2hW5s0r51K6l+GGZfmYdJosCsly2W47ctVNSRoMFkMrLIzC2k11ofjyWATPVy
9ZRs8Yw5PhR94V8Ww1lSQAfiJYLIFxhdJmO2BNSC8VACkN9J5WeU4QJ7NR8vi+BqshFBY4qN5SZG
FE0mSC+9dND3UqqAHm31qtIKLovhTBHhWGzkMDGX01n5rMuQo2PgpsZDNb9qDjQ3LW7q5kyLncti
Ii4t7jVlUCBrDHsVj5jxg1233pc747p4dIL0JwX/UvCMAgeM7zw5BH4boPGCuIhX64DOmMAFggTm
LlholKQcJmLp2L7syjxWfpW4gE3cOyWqHAPIarxoPwaYKPKG74BbCM0HEI0DvleIRMa7vs6+g1n7
PNNyCa86wNl50T3IvY7998JPH6bd6gL+VAHHAyi3x4excbtHKQtESc3/Y+9/rwOzH7lZzeNsYR1a
XNbkQTml1zSv3t2KSzs8czYdJHgsigUInJNzc3bwejfbeMWSGyXwzB8mgNCCgu+yMYuE0N83Z6ae
TD2WdAgpB81dzdolyS6ywv+fEOZgyqPV9bg0MKxTJg+rPH9VOoCTx8tfiAFOHRpdMRCMZDAT2rQr
JlgkAna4eC6viCQdrGK+R4ZA4Mk4FyRaQH+LYfZlSMs4kTSI+bdN4p9SkejI8XYGYTv6lQ2Agjss
eb0TVyhEjBBjGQ9z+iR3gKsWvAz4IgCxh8YjgFCyPSarPdSjtGiTp7XIsLXP4EaIjG+X957uLRNv
wn5/y2D2Hu3nY544kDEi5uticO0RdwSFSyoJch8iZRjPsJaxTdYagiJgfvXJSSmNR0eLBYlKkRTm
/A/K0oDGFlLAXSuRA4YB3LxQ/uJQbteMuZJzu8yKVoaQ0pxxZgqXgIoGGIgCMbwr+bcYgDidn/0+
U0mSEqrL/N3uIg8AJoJrg7v5mH1FkhPwnDprYFmsrDkKbBMA1p3xNpWVIihB9eSlGkZqZL3tDpeN
jbs7G3mMscVdE3VRokOjfE/iR3MAIr4sgscRCWEMTVlLOVNLCJErAj622TcjgJTJgqZQ+lc+nZuN
KoyhdbmBeFjB0q1A0ItW64sxDb1br0aYmxFFHUm/X147XgoeG/V7sxirS2enrNQJesVlkN+gsHoC
zkHY71XFpTDj6GEad8u+ERzby3oi5D43wo7YDZCbILVv9WtjRVMR8LCzARwyWhjrgu5RnsU7GLrX
4cDp5BBjHzmGgjtHQZCdrKcERFVVI8rp8NTZSmCMY6nJII8A9PIqPXbVEaU0/etaEzDgpiBTevuL
LcNUF4W+RViGWYHzxZtArUmWhepzAPGaL183HrpqUPU0X1uv9sTj3R+vgTOzRG4MXBcIAJGXA2oK
PRybeCFaMVWU1CteCWhtWYwngr7btLtBOs3LZAx8pYPfRARsTv1hIIHelaE03gGCxLWzYt90z4OV
hFqzho2u3fZqvV+AQ2Sst3X0c55Tr22/18ZyIqbilsOTPb01k/mYoPaO3hDfaW8TUCEv1V2Vf1lA
7zV0j2v/fnlJP1kI9MMkFhIuBvKpus2YY5L3eq/UMMdEU65mvb9qVVE09HkgCDKwdnB8MEFMLDC7
FvVowqpKE+HQNeilPOVgIpIlR/q81d/XAN1ftw7A5f+L6Jmn3VYyY505ceS1jxBTmNfVQX5Bn5Iv
gbszfiKHGMH7f5Gfpm6KtRe8oU3ZUAAO+An6ypiHhiwzdJ2OGHpSAzqJb6DBxvK0Y4tpIDSJ3IDa
B3wWonLs56fTxzL/Fq2emyq6/vNaGSA6/qa8YigXZHZ39aEN6XhBt1ODDC0C4OZOvO4dSBvpXbbX
Twly9KKX/WfHynwIE5dKZYN1GfEhYLRHh1i+VzCtDjaiEwq3HsgqnlGW8S+b8ac7CiIRdmHeU/9A
GWd0nw20F6WZg7dD31xX+fM4LU9TIbiiPooL7OYiUQRUQXgg9Mgzh0WrU703UkjpglgK1P47qN3y
fRE6Qb1HmxiKxoBMBLnLVetJviqIxOgpYYU7AJgwFPTyIQ/MeCJHTfsur0BX0zXvawQS3KAniTsu
gnQY58igcx4d68CXBQS1TH/fODw9kYwqlSPkLazmpHfGXpVF4AlcEQa0QBoG+Wx23MtCsjzS13gG
o7f2dYrG20UTzUd9upbgajCWjdk1HTe8yoJlxkZJ7KSBiLjHILxyNyu9G/VA8cpzdzY7gfVxpYEw
CQ1HNp4VLCB7vZpSYlfgCCod2df7KEhXkIOrPxPZ2TVGE1629c9vciinIjmBiRDcgwDZO9+iLkPB
xjFLrF+0Phvx/GO0loelr+8HdXyTZzVcVzWMnTWsNeuo1KLZGs5ZOxPPuHMrSROAvUM8UWW/WHtQ
UIAqU1TaFUlhXPfSm5MZ64Dum1vDJeREsp1SOp5gKakrYg7VmS5M1FmAJHcaHegCSFWwVPiVP+/V
gwYk/1eMiwJYQzQ0IlKLCTrtdCz1wgYPpIzM6ijdTivIOizBGf5cYqEWosJGgE5CH7pMchUgroON
xy66DQ71QfPjI5iakCdq0QgkxgrhqgQMUgzao0feMOjvG4+BXlMHEHKA2s0H+wRIe4/Ywx2I5oLL
e/U5JUeV2shh7I5ky6IryTBjdE1zDbByK/6AbiDMUoPf1jV9Y4cC0k30iAV1kZvcxSBo+nPUCeYj
GLNsI1IlsgllC6Xdyyk4CZqy+pLpjSByFy0qY5hJN4CZli5q010p1oOUPdqr4CXCuVDO1pMxxdSp
yqSMOhiJBIjpXrNAvF0+d0mxa6Vqd3nzeFcnhAF3Al2maCF3GGGrTvoaaFQgugE/ha+0CIsArr97
L3V/uZu98dd0Nd1mgfM2CIl8+Hr+KxrwfOf2Oalt7DQTRFPeensHPO99ep0e013yDcw4LmAIT+1O
VFLh799vocwJLDKwIaO4MHsTctnl8jrpP+dpL1hUTrC5WVQgOp5rZmsj8JcmpH8KjMNQNDvluw0c
jy/FqQEvWbGfr5eTdVfEnjhRz7vDf+/nJySdvDJVPU7povaxhHmUdFIfFV1qBXbD3zvM1smOBqhh
Shyz9S3zMjtWoeMYTDW43fM3ibzL1oOS/BSsJF+d33Lo7xsflpdxOcsmVnI5Lr+WQENzS964GMa9
l+6bJzq8r4kAej9IRD7dPXRu8H91oya0kWkBOaSxKGB/ddV0bou5CdCSlbviFlPAt+QJpLD5zqVY
mcQHVMRD1rh4V/9F4ExBlyj6O40r2YlPM7emTjXhBDKgv/fDKQUCxirYRO5Z2MhgHHcpZZOc5i0C
BhuwmwDGxLQKeFYNwWXOtRVQSWI83EYFgU2HD3afkHgEu1m7Wt/isrkqwTjV22BW0xuBRtyDtxHF
mEutl0ZW5RBlt7P5E9AFuQ+IQ+1KL0mquVO2LgdplhWAjwME6bKp8hfzo88RTTufgG1yp50Wc8Et
2FvoLJa/asZxyOW/EYJeL8wDgB4GKObnprk2cddHGvSbyOIO/Us7fNPAKf4XmvwW8gFxsLH/NZnK
cuxhFqU0BVZ5XyKn0pLHvxGC1mEgpaMZ81MGrB4n0MrTMFL/aRnXufWe/c2LiSK7/CvCOl8sS2+d
pVUQ/VdrAybD2BtsERwbd9MBj6GomEZEkoaNBvrWRl8HwtQxu1qd98GgrIW5YD/opjL+CIQGlIYL
kSP4IJgrK4kMu5gla/ZSoIpIaaCoM5CBTaNyyI/CrDX5Oq6lqPIXg4wzElmzlPhlUpO/sAs0YwCZ
CsVAYPezIG2kdixzlm3YRY/kBPhpJssvs/CyXfCUBd474B4QnqIowChrWZXc1nq9/Keope3o/JOo
/Yjjkyis/H/EMDe0VRiqJmkQk02nFB7d0L7K+ks7CTITnOuLHlQU6WkUrrD2Yaq1ZKYKWVDYciqg
UZGXPLYFEalKl4S1j60Qxiksk9rLSwRdxjC7675oh39K0iBavU8bF9RjElJ55JDtQRUo73+Jk7Gf
i+EUpP+3mqzHiGLVipwVajr77FB2IUDfTzkaA/SnMageAIkluw7K80BNu0ftwPhx2WS4iwzyOgVN
7CjtfIS4G3+VWqplxVIB1GXM65FnDcTy/z8BzCkvzGSNSlIuHtIaAdBdAk10xHkqAKsUECdobMAx
YsyRSEa6kmaFN1ybgzxjSGl2BG9PjquytyK0c2+I7VOR0kbgq9bZY6uvrtOUXxV7FtzAIk3o75vN
WIiTqDoeFF6G6DNOHuzy/vJm8E7uVg+q50aAkTmkHWPoYS7gFo2K7qVC6t9WUs8qEkFqj79mGGbV
8ILGm53Z+LKvGlKUCKZLA8TzyY2D3EDUCxTieTzKVPCvEOb4DrVcAocZQqzmYK2Yzm0pEPIxzb4X
bQrE7cyrOuGot0Az9sTqc+cQp4DQHEXdb+3dco056A4dPMVNfQJmylMV5BXyIIKT9Hn6Ap4CQAF4
Z+K5aepsTmIdMP5XljLyfy/SrREu1+S5PxWn+ejstBdkZ99EwPOciNAG5pmKTmAgj/xDdr4xF1z9
SifRh4oG0mQz+Snp+d6YVqAuNG7vfFO1+nDZPmlUwXrjrUDGPlV5qe2EChw6zc3l1SXjU29P/pCc
zPjt/yeLnpWtcoXZDFFKY84RsxXxE2YBXVv9psmD2xuCs8A92IaKBm1krtA+x7zWe6uT+wLIZl5f
jOEgI/QkguCWlx0D4iUQHQA4SxEVmbs/s0dzGFQYZRcsQXxqjgDEe4j2eOmF6hdH9M7jHoGNNMbn
xpZSLNVCj8BkudXwsx2+r6DcvrxDvJoLJUGRZeRY8KRkc+otqdqklfGO618XEEY+UaxxB6UuzPmk
BzmMMUuOmaPgslSeDaKTBjk9RB7ohWdUQ6WrVIip48XVEsyA9NI1WW9SIpeAsJj0XQ+Cs/1libzF
BGgQYGgUDKOgP+/cEodO7+pi0BAI6+ouU5HHSZAN1GVBrMMVAxRzBKFAi4crOReTZXava72Ew0Xu
5EV3l6z0eiFY3Ee5mj3DCOfphYzIHkSY52JsZQH7ZY2IavJqX92B0vuxvbK9AVXDxNNO86HBAGJ+
pR1B4nyQvq5BCQoL4H/sRDwPvEOHBwzoMjAGghoG84SJ0RLrOGuzeFhxr88eV/v18r7xBcAlA/RM
p5npc02jGW3wkzovngSOeL1t/MYQ+EPellGIz38lMLaoVGOO8RlIGFLVlfq9RUB+kP24rMbneTPc
K6gnoSeA9qmhLfJcj7hM5Q70bwtcR3UoH9RvYKMN3xNa2JyuCCDbohv09fuXpXJVsww0+eF4Y7Sc
/r5xv2qqVYCggtAIR62ev8bFt7ISLB93g0AsglZXpGhxgTEyAOwIYl+E1hMQROoGja2aQAL9C5+M
3UGMDAARFeVFRovJVFYMLcDG6Kge7SIewvROjJ7MWyzUFIGVZgGtCuCI54o0/aI0WY627gg0b0oB
XmRJvWtiPby8J5+hiGAJWznMkZGqKapnO1m8PkSOxDwOO+KZB+M6K1xnR8I4FK2fSDEmSHRi2Rgi
kuICrvLSHXD1u1UdXZNRe7isGs8UkPKBeVsIoSy2dholBead5HxBXiZ7tor6eXCK+8sieOUArN5v
GcwroYUjR04DuzSGU6CFVYhhsx7A2vHzfAJpvSf7c+yB7M15E5GGcbVD3gyVZww6fMoulCMqfpYD
M2zX3Fvkn4No8pe7TwC0dzSkFpDeYuw8NgotAtQ0nokDGL8y4jr1D1l0XD+jr1Pz20hhzHxNqiJC
6pZeHVOQ7qtw+EYZqWQUw8huLN3yVb1NHjSvCQnA3+csuLyBIiUZ66/TUlVri/pB8iOpD5WFGapB
cAnzQmpAqdL+JEwm4s17fpL7frL7th8WbwFxRDrWHrEWN0WLY6rcGXq1y0TsSiKBzAnTpxrDizZ2
LpK0BjjJZN8qaLHI5fYYLdptranvXfs3j/6tlozjHetuqFYLQiXwppQA8k1BVPznm7URwfZ4FUVn
dkgZL16KbarNH8n8rqPB47IQ3rnaCmFuRrlQhqYnEILe2DDqqofJ+YuaGmUTRB4XfZuAZGNELKC9
r5SKiqif1PlNqV805fWyFlwTwNgc8uuYEAJD+bnN4e5ylHjBbiTJt9HoXGf+5QDROV3AxD7fa9PT
ZXG8Y4Ro6z/imFNcqL2xxDPEkebG1O/m9Fpt/7zKa29FMKdIUtWqscGE6q3W90r+qczgiGmDTpD1
oR/KXu5bKczRseeqlYoI/qB0pQIwbk3tWs6V4NYQrRZzVCKrzfNJxmo1QMCzMPfev8qVIJMqkMFi
4BcOgIcjg8pQnwZk+JT52bYEevAWy7HREIkwElxJOqNH7MRk6cEd4OXVj9wkbgP4exK7eSPYFN6R
3MhhYbciXY9NW4KcWvtVggt8ENWiuAKQCdUpVyFGN5jXWNNr/yvALh9rOJVOiOTEXaqNBObIr1Jd
rlOM7aDXnOK3YNcM1y82QNXBfnO/+NkeHLeB/DctjMgd/daMeU04qAePhg57BhCbn9VA0lD2ufde
v7RVoIHS3afNo6I4nxMVqQp67wCEDmwn9HXR9d4E+uhnS600SVcvsSxkdazFTCPXjKVMdTXQ/2Du
rVRAuo6BMNApTklrFt6U5UvmJWq+AGg/UpcUYwallp8KotoxJvqH/BV8y/VyJVmNhLG1xowF4eJn
l0k/Gr1vIBrD+4GNd0pQEJNWSsB1SkHs7Nmfyn0/xq6zdkHp1DsbFdjLXpMnkTZkA/QWPYo2+x6K
DDMpQCGyeuqchpL+3CpZWCw/miS+LpLe6w1Rf9/np8vHuxiMkoCeQIKFsUKChJRi9M7q6UX2Lo/E
i9FF22TvIwbJnbnw8qjdKyI0m8+HC0IBwawZBp4z+OfcGDRpKUcpS2TPir/p01NWfbm8ip89Hf6+
AYZTcJZpFup9538fI+mTlJrq6o2AfQMD951sx7eqLhq3/XyCIQaTB2hCQyemaTP3T7wYY6x36+o5
JPZ6pKOSLg1GbWeAdOMvFEL5S7eAyYyOBkYSqXSztyRr9UzccU1k+F1330uSf1kKd1s2UpibTipy
oiyOjTOKbNf0ZPaPl/8+d1sQ2ONagAqfGmvMOgJrTaYhn6Abzk5KyvItraTJq3BpiFKTnEwoeG7R
qK6AjUXFBjE2YFZ1Hs0a2gfyF6COhCt8XLS3diuo6sQokCJpbGpXlqoKOLuQhuIdyBfBzWH76059
r25o878oOclJiZ4px0KqxGuq5oWTyfDh2VOie+WDCUio5LE/Dv7i18CdeBEjsXKqpFQqGoEBVgc7
ZFGPMnDAWlJTUKlILn/LU694s04A9swwOty0PuD15xcS0uHp3FWP809xbxbHhM4+gbm8VmnVpkXH
J0iL4a/laz/VPkjC/jjgP1eUecLPVaPFNbWdEcnReSjR1SMIXUV6MNfhoKdlp7XQo6nf62FP1MRd
bEGMRJ3CeeAKLXQN/4FdidLkMF6waNe4B6euZ7YPizW6+bDApSMthZoyKQUe6iMLf0kadZabC57g
/pBmp6HG0dIBpsSb/yFH08BMFO3GA4WAlYLGn3znqJxAdKFdxcfiNL2Sp/Vr7UmHGASbwqZWTrkM
q4DMnIOhSIAqfeK/SBI9WUsTTsdD9LF8MJWCT5y4mMFsXRtUzdl1KdhdzqV6JpPxPcOEVGGVQubc
YfqpaMDHWyYoF+flnZQVX1K6/JVtBTriicsulnMlbSWzfmiIVjkxBrjwyClDtf2mZ+nO1n8VZSy4
Kzjp4rN1ZV3Qopqky7KPdZ0CEEsB0FsKbMmVVvQWKl590wP6fcTY/tNlDblrC98jI45EOw9LqqhY
1QCcdFyFFLEBFEiBtusO6l40sq1yT+hGDuMD1MZegMYF/civ/gqIiX5kuNE10JKD8gYVDOT1xr0N
zPQw2ZP20CJNjpvFAWpRGopCds69jL6/3yozzqLQ5LR0GmyqZGTXc9qdKiHCMKcDHdu5kcE6i1rp
qmjGsjqP9g50T0As/6G4lFtcfkwxcLW3ggKDo1UAOAb1A/+s29fPomcCb9EdGVVmHFjUAwxm0RtJ
n4YaDBde3LyQ5LBGQKo2UoF355wRDQMtKspBgBcA2Nq5pyomeWyrzJS9qITXBUfbNIPYivyKDBG4
3EcPAOMUz0QxO5fEHTIUQPL10ra/V0lxbU1m506AonLbZEVWvUzvs1ZDUTEqQy2u3i6fFc5rgjY6
AqYFMSN4y5iwsRwXAGxh1ssz0iUAk+suHrPKnTvij0TOMSsuoaHPFhxQzh6eCWWiyDRrihkTmbI3
1Jm7TA9G8qWx/pjNhdKPou8RShlweDYTB5hp2mqFBSHdpPtqhBmJshOYCefUaR/9UCCkt5HMYPbO
wpC23ZoO9q6Jv8wFeVtMJbi8PzxLVFSA4iELjPcl2w4Y1WBSSRuYR6Eofm+n7mrHntzVbmqIFoy7
KxtRjDYLOMJ6a4aoxjI8ZX4flTdNiGfLFYKRbLzwad6ELVDNRSQrE8HJiosu9+VEe+y05s2R5D+/
5SjJOQZyUC3Hy5x5tK7TvKhVhK3RZXI9lfINXmmv2jh9zds/TzThEbkRxRiaUpJcxtgbAs4h2mVA
bNKJLQideFawFcH4o1Ipu1gdoA28kp8T1VUVpBaizI2m9z+3N9gAokFgqqBMxBxNLctjPMJwauze
Quv47C7zfbZmu3oUYdFw+hlps/pvUUwIZNVlUYwJRE3H8gZNWJjYrd0OzOFkl6OPMT6afvGCyxPJ
lJ/9s3Z3WVGeIW6ks2FQohNwb1LpY/9qlt+n4TXNBSUcnnvAMmroKQayPGbMz28R/NBEPdoBvbxf
g1zND5mTCETwnnkoBchgbEarhmWznS9lunZRYZuY0H/Mb6YbCpuJE4yoQwMJfAZ6Hck3DjYJ/nzx
DGRwaZUPU5hsh0g9aomuNzJ6NaMvpH2WBiC86H9xgrcymNUDb29ZSwVk1CCKa1fDn6LCa+DDZ1Hl
i7dPGMj9H9K+bDluHFj2ixhBElzAV269qCVZsiTLfmFYXrjvO7/+JnTuGbHRPI2xZyLmyRHKBlgo
FGrJRMqRUcChS/D8O8m9WUNWR4E6apU8pHgK0bEQPLS2IdAkJKPLBC3s3DU7t5KyTPGMOlfdvIVB
/mU2RWSm7GTygYSOwej/heBObk+sFkk6QCh181wY6c2UQs2JLg9d2n3tO/WAstR/XBV3gvN+UWIE
Kmi8zqltdYu9zH9zxa5WxbdQKmkaViPBqoL2LWnvtEpgZRvjxMhpQtuLsIY41Ks57w3tQzyNC3T2
6TaUt0CSEGI2rjxF++ybSHFro2viHItz43GtjHFaA6v1QCJT23lqRy6T/5ldyJQj0gQl9/WDunVx
rFfHmbZZzZY0zkBUpG9EuifxE67BUTRvvmndGjQeWNkfrWncHoaRjFp8BJqQCfLJQYdXkGiml7Bi
yoV1ryC4rbNQkai6DBBN6/W1s7jLEwWlqYkXurv4tAa9NxgefoK6Bg9bcFLfgmzisQAfNtkVd8Uj
audMUtJyRZ5wK3kA+/lYO7/DtTJg3B5uSrezgwS+yH34C0+SQ3uYD41TILEn4mXe/qYfiLxjpNKg
qzXb7YjaxvSML2IPJkWRRNCMyv7QtT1nP2SVr9GQGDLzBkBz+gUEoAVoAAMRR882BohRoFkM7gC+
5FyrQRGV5ojGNbXchdVtrhCXJIKgRgTCLUSiozIFzE+h3eIgdcX9oKB1vlEE7nArxYt6BYoy6L8C
6cv7zONqw0DcOKULVfFlFoXu9ChKMAA7xYeizhWnbHplZ0lGdBOyvLy8pPJ9QpT6aRgM7XZIILN0
/exv5V+QUUZfI+sYwPQ4556tAaUCWcf3o7fm/ehp3/3UC4+WY37DiBYYWXRH3g+JK0BlJ/HCaj5Q
30/yahPaRoMyR842wa9fVGe+HW50z7CjR81/nyQVxHGbpwERiArdGXQk8j2J5aKl9VJikWjAsJug
sOuxsZXgFJiCl/JGrhS7+QHEObnAKs0yobiJrBxsLnRxle6Xrs1uAL4VSVj63UQD9yUEqFVwRRtc
wJBoVaL3EnZR28WPEjTETy0SaNl95FpO8Tu7U1gW/Ubei7pM3jnPLz7fCpgPI3plbDoTwOH36lB6
LF01+NpxckEJPD4zqmoF3EWGq33WoZfVME5ejxwJqtF4l+5F4hkbtD64Mlc/h7PhEl9XgXwWju5t
9JT91MDmY/rlkbUGj/6uPHZ7jPN42inZN079Kfe7h9gXXaLbQTZaAVlfDE43nw5StUZOMNDKuh21
nXFcXHMfQ0lCvyO7xekP1M+FUu5bV6pBWLsPGlItma9PgrpMDcOY4r7Tfjb0Me5FhEmbgc8Kge+L
0q1OyRfLxMV1D6H6feEOb9azuYPy8S9RpnTL/4KzB+M3TKvigtsUpcllyEY8hOQl+FnLyqmaKj/M
RQ5vEwZuAO3A+B+e7/y+UvOis5IYMPnS+PD5x0yRXYyZi9w8szn+iEAs8h8c9jtWHq4zc7nvW+C0
npQ59NjdY4wCEwdLbnc3qcMIekPiMuWhygHhiCjXuxly4K3CcrFQ4LV07ohOSjblkU5YW4jyqvj6
adlHLnjxj7OrO9Nz7It4cDc3dgXIHcK+6stqzgEo19Z9jiEwtVFPi/nn46IqWa2L5+EOylEuswww
yIbZ3RDsSln1ixF6aWErSKhssLKdY3H5oUaSjBwz63iQ7Q3o0sY340t6wxjS0ttgvzjV9+xxPhn7
yNNEZTDBZvJTiEqdj+YYs81cFmJPWrPLW4nasVz4gpt4G0lDBQQdpBa4s87ttB0VY04W2OnooDaR
4f5gCouVFz4pDp7UzmyDVUFknZuOS/8A5WItLawjos4MtArsWpls3RDc+KJlcVdjpWshrQcDjisO
G7sn2SnJk6+FJHoabh7z1Uq4Y1bVMrJhKXD64mdn/mgMz0xfk+GoENk1h7cuFoTb2x55Bcgds5HS
JVpiAOKJ85JD62KBpgyjaPkLtmkkx8FEY2JkCgk4hKrnphH0CrofAnbUQH6T9AYG2ibwKYgYpjY/
FbJSYJDEnBTaYM5hpkjWKzhqnLJF/d4SZR+oA7GD9K8cFISzMTcPbVRkQM5xWmUq8oK1EVdD5AfZ
i6Kgv2EZBaHtBmcJdu0Dhk9GBBSZ66QCTOtFnxjrjPyCChR0bpcDXIdP8ZYHBf2d+Rzcy5qDWsrf
1PnOfgHntuReHwtSDWivtxC9Z2+0qpzrXmOjt/58kZxpzHjrhlWHRao77Yj8+Uv6fTiAQxHV23DX
ung2ZHbgm6CsDN6Kv6B8Z5a52mPOZIw+IdpSAl7bDacKb/t0sQs3cS1wKEq75A68tNCXauz63/To
bDqvFTgXQQyzBV6OBuDBLa4c/dQ8MWVJw23dPLCjm+BGPN60+WiEiBeucjDtM424c9ulyAiONRsm
AGk2ozFyyl+DXUPJEpHYsyhJuNVkyTJd+I91c2No/xwtmrLKDNAgA9mN8Xf0aQBr47vyLiOSHdDs
8NrcjH5UuN2fqzSzD7tC5typXgYxXQaYrqSVbk0gUEdureJPOc4BgmZc1DFRWgLRObeZgUKkXC8b
nNAcpELJUxF8bsLD9ROy9eJcY3AHpJ2VKOtrYBhQLhy6W5P0qJw+BaLe9S3nucbhToKchkXT65jV
IfqvovpSqnfZJAhlt+wdg0igC0LBBxUE/pvIVqEMBex9zBS/UFSw+T5c36xNd7KG4FwzBDpqKR5g
3vXsVacEBLhu7E126rQKDpZxr/pSA9tDE8UndV8r3rwXdQxcXyQKqecmr8d1SUFdyiZpPlPysyke
ry9x66n+sUIQgp7//Tlt56ZmDe3ZoNhZVrspuIn6EB3JoW9Eun0dbXM1mJdlmR2qgMr/HI0kWjSE
lFl4MD4Ec/2NmpJoRnzTwsEyjalmvC6QOjrHCEKp7dMaTmLoJHdp0pvatI5Zo3jBn4/14byukDgD
nECUO9VyjxRV/kuLX/sUqdvy7fqObZ6jFQZngXW3zIiB4HhMCYrpct49dJ0FUosyfrkOtG3rH0jv
/756GGpkjKq6BFJ0MDVvidCzj/aY2+pGvS9/GLY0e5pqa/vM6W3rc4I2IJGpC5bK3yVtUeUYRcEP
CMP7RbtZ4ttIFKVu2h+mHVC9N5APMTlrVzS0VeQj8m1l9VvBO81oIkEEIkLgLLxPA0WXQKLi5AlU
btsMjRuvgg8lguBca13o0myogGhc42je99+XH/Nv/XVx8USKbOqC2qEJ7eQFbf3ga3uevNKNMdKK
qTvBWjff8mAx/Gc72S9dmcyo07xDegvhzgOiLa/dQcj6qN/VrmFbx9w3Py2C19PG2D2O3AqR2dAK
USmbYE4h7IjqyeAW2IDKoQ/SZ+2oObUTHJrcrt6mx+KFkZKzcKc/1eg6cZhALhNtu/4lNnPUuKrR
gI+HD9qwuY9dVuGYVzNS8yABOI3o6toTl+VSLLA3VC/0x/IyQYZA8q/Dbjo43Hrwn0ySl4+CKm2i
scWGK6MsPtIgd3Ll82hUu0L7c+4yttsfSJyDi/o5N3oJlw+GWnbVuOysNj+U8uRdX9DmHbSC4Xxc
EdHOmChuWTxQHIy5u6r1ktZP8mj5eS4YEmN/i09/rZbEJ/jBwDeH76+g+TiAoyGEJBLx5L0oVBV8
I76zQUZP7hCzuNiKNDtOXns1AtvLQyxazqbP/Ng6wlmgZs1SQNlcndyATGlqE58QKDmYSicwuk0g
8KYjyAerBoZpzg8eVSS1DiIA5VDQGjTiGukAroa/6RiD2MA/MNx6ygqyGhhIxFvYgjWnfbdPanpH
ohrbp0+/r9vd5kfCZAvouJG5Q9r1fE1JpqahOiJSqPB10NfgqPrizgOo03fXgTY99gqI/ZCV1woq
OaAJwc1WlSD3H7LO0VLl6b9hcGHPmHTTaLJh0T5DK8CMTO785/POcAca3Bx67lHs5GPRKNXrpFJh
A7NW2vPyZLSi+tumla0QOCuT6NBWIRvAV/rRVuPIhtwo6LYXwcUlguGsrG1QWMzYS1nKBntUv9Wo
sNNeVAbbRAE1jIYiGOhoLkJrVEoXSvAEKoPajspv4Gy2c13Ekbzl0DAJBloHPIMwB8R999iMtLYY
ENJYPSPIL6fHsdCwqmQ51HrgE139PTVqZQeB9PjnFrdG5m6HSof2JMQAsD4r8LukvVXTSZRVZF+C
d9drDO5q6Je4xgw2MMYj3RE3PgbgD/eCe8NH6e5ORBO4eaEjkQFpYBCQXA7WZboS0Hkg7EJHf69h
l8fgEKMfQnJiZ3GIQ7z8vn8TxVFb9x/rIdAwxwWqGL5Nti8hQIDxDryVhxZPiGU6VL30Nufznd5U
91QWXRpbfm+Nx4VtFSYijWkG3qKZ900ePOg09adJ8oy28f7GRj6Wxs7IyvPpidrhIgSUieEpXXtd
pv11gM3y5noxnG/tcn0ptUplKTdrX79MT9nnaq/Z1DY9et9+YnIeVGCVW+58DckduXEoqkKnMMqu
vc2S16oSxV2bgfUagTtasxxBHrTEolqv/D6+sPE+yxl948f/SLSHrqj6uO1FPr4Td850WobqxABB
/QUul/+dOhGFRYKd43PQeVsvRq2gFo3eEQif4RYRpWw2ETDpCy4/tpr3kvzK4OLJtEB0ipDcyqo9
TeUbSCzsrpvcNgRmrTTUBDBlwf59BVHr3RIaLGwwZsNVasx/6Z19HWLTIygfENyxUWlbY/QXEJmq
uFiJbeoPXdxAMobYbScw5013gGkj1EiRfoSG5/l6ItrX0Sxhy9rGtBvpHpGXM1pvRSVIb4pwOKOO
J32EHCV8QdSyMTooM+tQYndkK9nLYypIDm77hdWqeItuQsPMWc8dtIyeUuQvMieG3g/TUUpeVHM/
nzIITYgm47bufApKYlWFrLyJW+R8L7u+r2mVooBYKZ/UpLOj5tc0PF03jm0MJKOhbYYWG537XoHU
ynIa4ZIKhsCl1felNe22KQQx0ubXgpFhJhs1WHQona8EusF9DuUmZGOW2LL7KD3kQXaMKoyJ9cvn
6ytif+vilkcDnWGg+wycfZy5Q3lrNGadXYCZjA8VY5JQMLG4hYASBVixkBfEaBR3S6BwYNChsGbo
FqXQSRtszeq864vYdNprDO67hFmC/lgpQLL4fYhO9TJ3+LKgySb8ylRNWDOSAHHLEtaI3IkqwJk/
T6GEfbuf+p3qqJ6CZgqMJx7jE73HyMi/mJLeLPlAJ4nRi2H+/KJPMOnyLunGEAOnShC6YTDottTM
upON2R7ad6CxkqZdpOfHWjJvJyk+Yr4vstV+EriTdwvkrAYzrwo6rDCujfFfzmpizJUoZIESeHTq
vaCxSeQNnzIXG3AAtR96vZKXGeEUHhNO4bFmlgiy08uvfh8IvsOGceGHYIYKQxHYEv5dlHXDVCcE
O7IMFE3RQfkpaGSBdW18alCqoi8T/eRMqYdzZ3RWqrlcEqSylsrtiodYrbx6/nndoDaiAIBgIgNM
j+DgI2yh65stDBfwmAAkOXQQ7x72jWcexTx/W2H2GQ735cBsoiplxXBOSu9ovyMn9gI38OdXdJq6
yzEFueDfiB2hlwTOBfxTSHMTfoyhyrVBl+JpcUzaPFV99FJO9GTozcv1Tdz+Uh8w3KGE4GodmTVg
2mGxBwVMAQSviVI0w7/hn89WwxlEh3x9WTVgUunK+GA2402iRHeJHkK1LBGctE2zALcNyCYUmanY
nZsFuhhbo4M+LlgFO98K73Ta2VawG5vILYyneLTcJt1d30TmKy/O9gqSe6HPZU1IGsrYxOBLZ0b2
AjbymDISfl+B6Op1sM3zuwIj5+tLek0p6wbrszSkmTqMBf85IzlMD4OcIEbGubJ4AcClmi2jyJDH
kKURI7mGk4HOLZEgWpsI6YQ3V4NpEMy9gvKO8BRVEu5rmAW2rvPpA0jJC1TEbcnJfvcucfQXdd/K
9l+UbrC+fzB5uqpylKwcc8dY35DZ0vBryT9boegzbVo8mmTQUoxxVUzFnn+mDqROFplrdn67G7lL
bLSOu6la+5os6rDbPMOM6xQpFYOgUHQOtSglxrd6XC31+LxMP+L4u2w+XTe6TQtfQXBuQm11bQjC
bHGUtHW07pvRP8VJ4piFBQK71P9vYJyzaLIayagS61FpJNlKb36qZOtFroynWgmTnRn9Odkz69vT
MPwLZg6QgXNHqh1bGW3tFQh9ZMnWMtWRpnInz8IuwU2bWOFwNxZatNBHQUrGlpCobvndemV9gpIH
7v/eUUH6JbuJF/uiG18Ey11gNFnkVg4Au5TU0SfDDuQXGoN/ORYd5y0zAbs0SHENBeIufHrPGuq6
JE0Ho8/r1M7HZLCRC/xeW8UtwunYDntJ4O23bH+NyBlmUWRpi2we5F6jaB9l6WdzIl4bisS0t9wU
y40icAOdLKSfzo+Y2edTmKmwkJGYmQ/6p87J2+bhut2LQDjzGJH3NwNoQDtSmjsxZLJKWbBbIgTO
EvRObw1rhFMK2uRt6PLHqpgP/20RzBhXUZncJGiayAFBqq+pctP2n6///a2IHnIZH5+C83ZdM4Dw
jTnW4tSdiLvsq71yZF22qYsRMOc62tbRAe0A44YleFryvCoVNMdVKYN5lcVuJl9yeiPlN235F89X
eJ8PGC6AgEKimmdJg8fB0B+HpEOwLLlkeugUkebR1rsPogfgakB8jviSr/VFYZZFYQPaL8JaQSTV
C9XwUCURYxB2sqjZNcuR5p+qAAGnfJNhyhSCDHbZiwYZ2cHkYiZIEoHR0cDMDehjOCdPA2ueDaqw
Z4j+ZAypPYIKV+vj3Vw8tybGDQNRDLrhKoCI8XAVYQ1Yu7kzPLVFn+iTjsDQwgiterA6VCBGwRl+
r2dfrusDhTvEkV6oVpMAZfKn2NYeUQG4l+6n13hyFYj95Tv5c++aR6hR+oEPXTcbszyvee6EDuxX
qLq3ceCxZgqHjPAKTSScYc0p9EkqCV87twZbnr4QXXAcN6LtMwBuU5uukAmiXxyQwNiDvdZTrZO1
FLYaHfMUraQN9dHU9MeH8gyT2+JpCGsVnBeIgPPEBScjiJMhM65YkPx7u44k2j7OXxIjAhnmDCTd
6Pq7sEqphzBfGBewr3BpMx9fifOZc6+3hdYBpnslr90BKuYeedB+EGhpYMRK4NJEa+L8JylIX1kj
vlgnN3Y+fDEGQYZ285xp6PbA0wGz3nzxvUMAMIUxiBi1HKrw42uaDr6JsYvrn2bDM2PwCEeZMU9B
K4vzHwodIfUAORqnDHNX0Z9Vc/F15ZBIokB+I6ZZA/GdZpEp6V2UwlFlemCb3QhGfMlOp2M+RidL
OI0oWBbfVhYXliUpHZZlDhZYie7ConU7ZV+aAj+1RQmCVwlE+NBbpmDsj9u/aWwgv04HmAHY3E3M
ADkWRNUcvMD29B7sWUhsQAbEn/F4dq2DqIi4uUyKxJwJvk7Mk3JuQ+kjXFEm8gG58UogMBBFKohW
7oYlFFj7e5Hm4mytkDhnQWgeBwuzxmrpnGrS3UJJnUH5UufNTSR9So3Mpgv0gKWf1+1z8xSscDnX
MYWFPkeYOwJnK3qKpdouwZE4tdS/DiPaSPbvq3CrnDS1oj3yN2WJXkepP8xVh6anypsikabb5oow
20QJgnu8arlvZixk0cOFpYpM+VAQ2VbKFNRVggVto8BroB0WlsmzCemJLtcSe0LI2ldlfNFLNJfH
P65v2uX4D3wTErGQiEYPMZbEGX82zTM6tecQd3ODeZL0OKAIiz1EX7RoIPMyfXiOxfdwTQ2IJVUK
rNarDsnP8CaK7uZvkBJHlV72qeqi/8FS9rKwGfvS9DlkLhO2JFWSVpBYtecjhk6RIFV2GOtAcl+0
xncfeHbIGBLoHBGwYU/B7nJuheqgmXpggbSAORNLdSNqYCRg9LIn02/tZS95wX7wFMd6KZbsVoXG
0e5fkEteXKP4FRDZBJkxnp8Y2OQMVDGDbqAThBRaT/GD+FbKnfQoeY2n+l38+i8+LdtAftlrQM63
aJORGab8DhjsMuL2u2E/YEY6Kb1OqPB5abSoNiFcZtyZTDb1ou6kqG1Vj+artksfyd44gAHQ13x1
/xejTxwS51S0xmi7rjdfS6VIId8Xf0EzkKCz8bLieY7Bq/REVlKFRpd1+FijBzZxA4Wg1slxATHS
XLCuabI9R3bsip50FxErB8wtrtRMqcgbAAcJSd25yPtDrC0WsrUjNRyU/Lq9EofKfUCW4LYqpEHg
4C4fsOwHaCZeX6yH5kKfSA4hxd3Mafd+WIIjUkB+vMtu9GN1DP3yy5+6Og6NW64ZLTpSnUCLTgiQ
fGVPn9IDcRjvsuhSF66MCy2Dsa2regIWI9EP6U3lT/v4NPtpsAtfY1S0rq+N/fSz48eWBjcOoicD
vpzX4Q6KJTBm03zVSbOn0t0gm14wRu6iEkEQcXEncUDcOYeunkLa1npN698Qzyj0J5oKwjHRUjgH
Wlj9uGDW5JWiOq7Ge4gS27LxSEJR/50Ih7MGXa+nIlnM10Ip3cksnaZDJSsq7UgSIV3dM/SrckhB
q/VzYOYgClk+WQaM3ZTtsBNYtwiEMzhWxogyBSDx3DspQc3AbD2Nxu51Q7u8w9cGgMVwWcalLdEp
oQJn8vuXAsWQwMfwgnaAbrk73JnUSb8iU4MhlNEOBUtktvV/GjmguVBFs6QlHwZAa93LlEGfKBaN
OW27YpSlUfAhuMIJd2/qLXRCmghkVTi1KqYiew0VGMaVFdhoIXTTz4EndBWbXniFyR0pabb0bErp
a3LSjpGTIUoYDoqvuO0u38XO4EU39aF/Wm6hJSk4zJsb+oGscTYzDTNIpAg2VFIaeylmexm+Cszl
IhBh5rKC4MxlDDHjN2D66d0PsjnT5c34VGO8o/TnG1XEcsC7XWiLYXIMTyncJkyF1uKOWpQltTRm
wWt2ksHWlXuhZ91Z3xD0oCwtuk+4tN0FFrd7RJKpEsrBK0RT7Srwaax7hfzUmbpdx0968yzYSe5j
XcBxO4mheqUu8+BVPrZ35UPsjZ1b/R7dAJQK4770i10vUhIWIXLnjUhGkjRq8Kqnmj0ZXyXhC5/z
WdySwApwHiuXktmWUhG8RiD/DYO9di8UhuPO1gUCF/e3bRBagx68JgdEF2DvIbtoL45+t9aBMjQh
rN1KNvgqMZlKYqST9CrRzuv7WxlUyun8+/r3Z5a7cn7vK1ljcJbdlZlRRr30mpLKMbtDVjW2RjEe
Hgn677bXgsQwo84xwcV6/k1ypViaUQ6/RnWRDP6kKvQRDx10BbWVMQhqMDw14fuiQORJdQjK4LXC
Pz6VnkhFGykPwa3i5/saMS+CYDd5hFK2Laaf2LJnJHnAvowICbKl3IHtrVpq89h6rRbdlq1nOR8F
ibj338t/JGT60O3DKiSo+p1vnqT2kSVjPbVHd6rXftfR1WXeQaby1noEnYA/2CDpu1V2OljQuudp
l9/nUK1cvoKafSd+9W58SpBro6EW87ToDuI/JRp2wXIHB2XFj5Z2X2bfMpGW2saOniGwf1+lXMYF
EsjtErxi7rQdoJ++iKqoFz6WvIsNEYN1MjKd5XOAGgM4KonR0F/Fgx8sO6K/JRqx6WwcR9o4gyGw
yPcvdPYF3wEh84hGOdQ3+ZqQgWCtWsrWsHunBHW+D17qY/v81kEn0Ivw/dT74TcGRLMXNp2ZPbA0
SXQ7N4KLmU9JIqvE1v3xM9i1utrY1ixRQB7xM9Tyc40gJOuHQ5nFkGNs7DJVnTChdmFku4IOx2Uc
MN9n+TGV7ZSAE7fSDnn7xZy+J1Vl53UhYv+9+Orsx0HiHUz4BtExJXP+49SS9kWcd4at3YaZLUdO
fmf56PHRKntUXCTFDqqbQS3u8IcekIPlDle4UHMcI9hCBlahIf5qmZpbqm9LaAqO8abRrdbHWXUD
l9SoBOtL2kMASkUjYxNtKBG2kiN3ra2mIsdx4dzR7cMqcUy2CWQcOufcrZbWUmf1pp1AxQCNQHap
NN643GTWy/U9ZC6OM2+8tPHNmJYBUn7cHtbJ0k5DiR1LKhI+DtBvgKZW4upKGNtmliWfk8kQ1EA2
rAUct8Z7YyLqE++5nJUpx9I8lDHyCXabIWxJ7rrJECzq8nuh+KFiEhC80CBS5uunSLeFpkJyw84T
iCYUib7vBygVGsuxNYbnWKX7IU331zfyclXAZEk+vLhR2rng/jEh3zKNGfxEPjqLlTtUE5j75ac6
Q+BHLgYmIRdGWFWrq89JjYnxKL5NJPkY0/pOpunP6wu6uCwIpA/QY01ACYOLmO+cMtGlZRp1rcMy
6K1hol2FQpul6KXMvQ60sXNo4UQ/IsZRWWWDu4XDSacFJnl1uw3UZzAtHggRcZiIIJjBrEwuNYaG
Bcu6Df812qmx+H2U/bi+jMsjC51hNi4AlkSIffJNbVmQF1mlZrpNo1B2YxK4ECk/Qc0OKewFk/x/
iAbKVAM1KshDo6kNp+h8RaFs0LFPetU26vEOktQRJFfKnTSMtSd1RBKgvU8fn7kJlCxVmDbIBpmw
m8yMZbWB8UhIWUOyB+lyY1cdNIfs0YaD8Cz2Cr/4VPjpg3VXHpc9PZEHisdx8zD7xFFt9aZ4Vu9C
N5ZARCXKrV98Vu5XcV4SktiRakWybPc9egrql5wSwcIvDoGONhCMZmgULVsgKOO22ayGvh8bRbbL
ZbHTNHtU8p945X2//jEv14GSPIbzTQSIUDvg9U7zNJcsIwOC0fwo69xWjUmwjguPqIOlBbIdGPWF
48Vgxvn3q82pplpeNjbShZ+mvvWTsK8gOmgcwSf7hEN909bqJAhaLjcP9VOoAFrQj0ZQwHcbS21K
rJjGmP9dvk3BVwMsfPEgyqVdHDtQSKFGCx4pDDyx6/J8ZXNPpSoy0B07htmeRKNdgtHcbN/6SSRA
yeeCICQOpRCEzWDmgiwxMgrnULKGqeZqJoByggd6nA7xcfjS7SuMJzJaiuY2mWwRGeXGHq4x+QpZ
XTdWqjHMWDngCDrhfNPHs+BDvVfOz483VobJBzR4GhYmnLnjHTZRFFZJMdpo48egxQ/1e44BlPI2
vTV+mt9O5Nif5tN8GJ7VL9luxFYLzJPt3CU+SpoqxnoQpvHmGRLGMcrwD/Fev+n26cHw1RuRv7g8
BciIYzKJJaDQH8EngwqJFMrIun2Wqohv+yA0XyAzF90aaTd/ajQp2aFjUvtEtUbEQMhz9r3bDp6A
CJMhxMOCk3Pb0aQZ6SEJZjrvek9nmlyyPaB/jNjxNwuccu/jEl5/ko7dg7xPbiHlp8eue93PXD6v
YcGQfcDAGR7z0ALhDkuklj3adozBNm4Xn80YDbbpNB4biM4h0SHMZLJ8Df9d13jcd81HkuapATzd
BosTzku4y/EWqHaicgefhX7fXww1QP8IFUDtIoggYZAhKsf+di7dlQtIRlMvf2592UJW2NZ35pH6
4031IxelTLf8zxqYW+KUmcZg1gButP8ZbogoFGvkJ4gIC77elivATLmOABNe/IJULtRbHbsZwp0O
8/LNCgITSi5S68rBUApCzcu0KQwF+QHc9wgwGE/Iubm2M2mVHoMAdj2P/YkaodnZtAxa0G8b+qMa
lCA4z+jgkVaufdSVFc/EG/AuLirqLDQW/p7LGxIywzKUaxn3NYZbOddLzKhc6hFXCcayph+Tq/v9
LjyaXjLj24afkn10LPeCwyLA5JmpCy3NFU0BJpPksErbQLI6AG8t5BhVxiHvo/Vndx1zyw8aaNnG
g++9ms29xoZO7fIkwCVGVXoMssINzPRJyvOdkpi/qdQ96KAEmTCUJPC/m0td4bJ/X4V3TV9nFW3Z
TW2BPwDKPXMkaq0TLY27YrRF6pe8xtKKVgMNfz8dJ9y09iRVp7avmHBP+dpoIQhMM9HTjHk13gut
d5XzvZkyjloSApros53pv4ZAs/Xh1ZoSW+5EPAmbPhbxjo6+aIhjo+HifC/bupOUmCS4JVEyYiUH
TDE4rBxm7TJPOohe01teYQ3Hfbq5z6O2NfDprKnwaAKaUB3LKiLvumVuW8jHqrjPV+Sy1VYJVjWF
6c0Sdd9U9G8JrJDvv3534uu1cB9Kg5LP0OkAGfziED+CZd9TAkf35BKdwKhqIBe8F1H/iRbGXYl1
DCGZIQdmsnxJyWOrvF3fOKE9cBcEiec8JWj4sTt/9IifudNNfAtFVbs+5H7xLBr6EG4i5yprq0/a
2YRBNC59mFzihl53U93UbombF2zbe0VA5SZCNLmqTVBSHCUDK0ShK4N+mubERx0k9HZmK077pN5I
7t+ExThebAAPTDlIaZ8fsqHMErOosEhpTvw5fmhVw9OLz4JPt3W3G9AJwAgoZtXw9j1HSQbJzJcC
D/jG1z/TB7QXgZsu8k0P+j4ot6CL1we7sjt9FeAyF3HhsFa4nAtR0rksJXBF/n8XkoF3mLpAtZkL
CX2RyWy6kBUc50JMo1pkOQdcKn+T9Pt2+iJrIlXHbSNZgXAORJ3LBvpmAClOUIYnPtlTtzARfjJO
v9CpC/tfsDgzM7i2kZxD6adyjhT2AXu08iq+5qi1bWHyAEmLckcPoz8jQNwxCqLsdhRFhpvvxbX5
cK7F1FKrr98/IwZw7gJou7Mvif71XVY7NV44DcbYZ0EIIUTljsYY1GiiYhs9Pwzu4o47Gez6LuNy
nn6TIwTFwG0rolvavGGZVCNm+JncOudz5CGP4yJHaJoERujSIPOsZtzpGHOC9mlkZ5Uu6jzfdNsf
iHznedUYqWn10mArkoHO9h4D4FaMVMb1k7h9Mv5Z1/u7eRUX5XW5UL3Bukj1YIYyeI9KW1Z+/AUI
hjZQh0TLuWJwHywcg3Fa4gClQMyGobCTD84waIZX02n0rkNtBmErKO47BU2eGLQFVKWjkoTu16iL
bMP4QTXYyPhWVp+lSpQ73NzDD0z+dki1VlfSGpglwZ0HdocQeaBFOFO8aRAGY9tGoglDXJx/SfQq
RXM0hdmT2V/a9GT11cv13dtcyQqC8ybG0gxVuwCincw7PaHHFE2RsaE612G2XeUKh/MbtRxmUdsD
Jzs1fnhnHDH47Rs/B8dAzCCfxHXh/wMR1XfsHCjTNG7zhrjOihSlQzScNgf5edmXTrwLTyg1HJoH
plfXizI+QkhuM/ulraYmfYfEZeCC7sRnPqrzWLG/cpBmehBs6/bn+1gkt62yOqJVrHzfVuVVRWyS
OxbouAxMc/SglkVX/WnYQc/W+4+43PkelKHSmhy49W8V3LqFjzS65fXQLmgPBFLsbH/r/XXQjbVS
De8nvOlY6znhDjoEk82Z1AojQ4x2hiHtq0zbl1r4+zrMxqEDyR1mHuDzWXmAs5sEwyNTTKvZLsxc
UT3NqpbK08JwtgQt0cwauIsc0h0Q58NYJHLYfHFlyY18MtV0tisI5tSfakufld24kE67naUwCX8o
cR4bgoO4sYnIfGAGEz0tqCLy9LxSLOmjEXbQbGwzp1F+ZHLjkET05t9EQa8z+MfAPozs/3mQGaRL
oIJXcrbNfqYOyFl1T5sryTMtdfGvf66NaxqtKBqYUyhi5ws1L6YNbCJRNqNEX6cAkOXXcon6HUWn
KJS8g3Y/qYOxuw669enejRCqdcjR8w0UsTlBBqWCHrU8zbulJv+PtO9Ykltnmn0iRtCbLW2b8U6j
2TCkkUTvPZ/+Jlr3O8PG4DR09C+0UsRkAywUCmUynTkq9pGIUoT4ehmJlbWytlBUvK4hBWdZIJW2
DQEDo3L8UxuyQ9i1z3jlHZJ0uE6a9MuINmxbNEYvk+ISfA1tw1kw61BsfwUVvdeqKJgi2WV9Tg+Z
brjFLHFeykwIfEoklEEnINKWuVTJkOUazl26/BzRFCL1PJZgNoKpgYwJdUa8ss6tUkkioZpnIKiI
EiKkUAW8xC9/LpbhY0YR/FMo1JOGpHOIJM/nSpTwtZrwS1pdG5Fs9w2vTsoDoUwiG0LBXARYH+az
bEN+FqoIAkPfL6+Eda5ImRwcghaoYWgeQVFuhtKoldnOQdAiSTe5AXI/4YexQgZ2tbzLYKwVoTSP
c4wU/mc5rXyom1WcYF6QLAWTjgVmuh/J9BeOfQtCDvUm8O1QEVVMArKGhTuYhTvV/7WtEMxXuJhQ
F4RQEopp1CkZKsVIRQUIc9w5GtqNe3XYy0gbXN4tlh0jja2QySsVlSXKyKB7vipThnqqlIQHyez9
UuT1L7A+CPRyTBSKcVYwg3S+V+CQbFOxxVSCEme3ZrIcqhCqPSCW1N3La/kMBI5AgBgauH5xKCmg
HAra8ahiy+RJuy3F4TktQFvaKo9/AUPy/+BCgB87SXNuvr25RmGH6YTF7uP8IC3zrjHxQi5yTmcd
czUbGGo1RqILRmMBpm3aH6aKiMgc7vXU4DSnkejqPHLApiFJhJscXUcq3fMYi9BoE8n10/Xxa2Kk
L7oS/4iGxteyrLQVC3GY+p/bTbRzTGKUmx1conicIRONaKVZ0BQX56sdZTrnAH2+VwGiw6wJUQQh
lDkHMeO2W9IccUPYI3ZF4/Rhbju/leYH6B/x5LiYHwvzyGjTgd6LQl84JdJ7WpHCV+sacva55oaQ
FQkHTibx82HFkiyQb5BBSZLdO19SnYiZPqyo6czIA99adV8cVzBKcu5nRkYWmWYSrWqWan52PXgc
9qMwKxNeOyD+0fzkYEEtU38frhQQTQgu7w5iLAt48EGIIdFFQkfJcrRGQgN+eltuc7tcBp90ql4+
s4z6J1nTBwblsM0o6qyyBoaCYlV/JbmYxCFUfBgu8ubcRtR10zqRz3tnMIwQsOhTxFWEEgutAbrM
02gJijrZ4vJWmj+T3gxq6TZOrP3l9TFxZJBUohkHrdp0EKkNyyo18OR21s2OZkEUrXmM6tCxyojj
ZJkfa4NEBQyjXGpRnwIpTKKrgWjYzLxS2OdwAd9KxSIQEaMZgZ4pEufEEhctmm156QN51h7yQvOa
pPU7qXGNkkcZRg/HAuwcjyx5447ALdiabRTP9gKyKXQ/DFMCefMkH2Pzuq5maPPo4/ocoZvKVvXu
xcr6NLeNcJxUN8uF0uR8S8bT//z3EGez+T25sRhlo2D9EI71RQ8qxvdZQLS3JCc8ykdrz+viOuXp
qEvgbMep0yFn4CdOZSDO78K7kNhSbM/l9Zw5k0bKIzbmax3rkO7K2TP7nRzbmFgTj80XgcPOwjSu
zZcnlrFZedlEpZ6QlatmZSsDgDXOQ5nhqLFS8Alj5IC4ampvGzQjhPUCBD2s7bxpHAPMSVbNc2ls
f7PBoXY0gbGI0gAcZYDDgWKQ0zxXs01mvJur/luKAaT2Og+4RXn22flYH7WDcy2AnZesr/NmV7Br
Xze9GBxMge4O7uot+/kaXe955NR8TUhy9D9ZkYEWVUSteLPQ4yJdourKsqDJi0gkzvsMlV1M0UNU
AN3t9wMng0Puuk9gaDRD0xAg0ax0bioyaMJCPJsmW4UuMJlUIgPt/BZK9mH8wKEbzMalK+q2A86J
nuA1/dp+TTzBGfzREwIREvP8hBhzHzeQVExehvMcoh2SQI4n4qf+u4ELGE0VGLyWvl6+OZgHwrTQ
NIJpAXSYUWDdLGihnBIw811b38chg5N7u4zB9rAbEOrSENWwKsz89LGS3XIdu/Asfrwr7/+AyYH8
4M+G8bEgKu6b1QiXbhWS3ROd+ocCAgkUlB7ae/44KNM4MIUHNQsZFxUGKM+NsCzHMZ0qE/0o1/kT
2GBW9Bs7RMGg9zJrL3mijUElXijD+mJbUOqI92YpGsgM/26g0FDF/gX2p9JFCtw1b/X2HnpgbvrM
9Wgsq8TIHnqpoduJTn7qwBUjpqPq1iCwoiM7MdYp4GowAtkVd9qeYzGsgGaDRldF1LzPC7UDWnht
BqCOjb/KnrKrgvBJBymAhGsIDxZI8/GSLkzHvQWmzkOU1xjUaQCs3EKHxUd2JwXRNtSXX9bWnjHS
nLhpwFd8ZfltMt2HLmeMUn9q081AxVM2MThzrfVOmN9z8POKZRlU5gGk2zZnc8kRoI/IFoy8CTfX
bNVKY4huy8mO9xoyt5DBCF3pRr7VMGfXO+KR143Auta3eJTp5HKfKYmEI1mbIIq2vtTSX/Qek36i
f/bvk70IwqKGISDm8VHHKGHmhXulsNeH5h3NCBgxXlzy6f4jHfApdNzCUtaimBkYQSSyk3Ho9BHa
KxPdHicefRLTgW5xKAeqFYZQQAQBTzLNrveFVwXSQ/wyYqTuD6SOP3elnu8l5UFrucnbYYK3Tvfj
Pn8snHcNPQD1M2/zGPnocyAq8E5AAoUMAFa1qH69r/3Iy5x+2c1OhcJP4pe8UivHDg0q+LPMel3T
FHiREnn1gOnAvPQ4Z4uRTzkzROpKmMX/bV7vurObfkV/22MKVcoCTa/2ItkzOH4UtBhEoMS2Xnju
i3k3bI4BdTeoaz1kmFFGVFTUT3pdfYuG9b5sEt6LgWuQlAvRFkOd5gyGPxxW3/CbILyKb0IbFMTc
LmnmVbBZE+U94llo0ibHV2tFlN8ldyo6dwhND0yB/3Xy7tSUCA5n0paoIVo994uNOldDnuAhKGuv
upTYpcoBYDSfEIuH3hYYpgwiLXeOILWLPErETWE4N8iO7a10HHcRpuxFX3b1o7ybvlicPCJ7+z4g
KYMMF0zOpCleBK1Q2GNV2R2I8qa8cGKe4jb7eH0gUcanxIWo9jF5Wy2hX1e9Byksl3O82PfkBwZl
d1E3DWJtwO5qxdEPnY0ReN0RHqKf4NZZ7OU1tEU7Piipu+LaDv6P4JQlLpk85JMFcOkW6ewy8pIb
0rMUvRk43b3dvELUrERC0yeRCddbcj4kPQWFgVetWhJs7+iv6NcC1WfyHAUQw+zc0RPxEIl8bV9e
81zKv3jpf7acZtVLBBWjtmTLSTqCSCXraKDdj97qpYfmS8VJATCzj5sjYlFXXamnRRiT7A/pDxa/
VSNoAEy3w+O1UtC4awtcVhd2zPdxKukcuBXDplYZKzTfEhR6b0gbI/rfniznvXlFC5xfetkjN8Rl
PVS2C6Vuv3owojFegUqu2dJP3dB9J2/l6pYXf7EXKIsoaZMmdiQjz92OrhftqpAnQ+Pl+xatRg8d
xHvRdm0v7+J7fCMjjBANXpjJjCM2qNRxieBomibGZRTvR+Qi8BK7UYKTXPKeczCZ194HEj2KIM6W
UBtkfeTNR+Shk8zOb01XteFX7WfIUZbc6IXp7TaYVOhnVZYRazEwBQsVJ0lwsqjm7CAPgjoK1WgV
WUY2cJoeovS7NfLKFuwH7GYR1I23jk1UlAUW0RIm1wScDYRCaXCnq3SXgiiHaKBzvhX56p8eHxtI
yuzBDWqhh50sCufbEm9K2VWu1l3m1J6YXoXZ1Rwkbu7IwfQS9n9AasK8QTb41BU8gigiynrgo88h
RYEreq/yDhnNQg+EbtxpNe8C5m4ydQP3hh6pErFO8SA7ugOK5hu99Dt/9shTPW5wM9v5K2ebmW+8
zTKpy7hN5HXOU2Ke3SEMkAcEacGDflUl9nTVvzUx/Cg3M8G8oTaYlJvJ67krMPmNRxj4h1Fjid8T
cIBYjhJ0nUe86HLsvne7wbm8Vp5FUX5mFkzBykfAjj55y467yReCP0gFkuN2wXLpC7isJYi/CMBR
g1m2MTiAuliB4c/Ima/5mQha9ev321JWIUEsQoJYs6gvKNWhkNbJaVmK393Pu85bPLGDHw1P+bP+
RflFDIjw/sjBAOrlYd9ec8k22av++BnUR+3lbqq6knxUX/Fjp3yMvMJRH2W/8rv/rK/zadHUt+yX
QrFqklEL9WMDcryk+5omPy7by78cyP8t6RON1ix0vSj8vi4mr/xqHPPT03PyNdMRXVLiBFU3B/Py
NqJ8e34FZ2teThX5mpOznNJnuV8E7c6AKHt2y41UmbHFP7aDDigKrR3nCbPlxFT7ffs426jgHoZ9
erD2vPiQfegNA+1waG3HTOQ5lCSMuVItJCiOFdfEqQBfk+HVGW/6iYVjGkQGElOs4IyicISm7QS1
ytEbrXR2od6jvuKHY+QY/1Ht+WSCpA0QbZQo2YIL6nxBg5r2hpygjFEaO6VY3VblFThZ9/oGQacH
gvJR6/UpA0JXB+jydeOBm+NjbdcWg7K3KJ3VJFmAQQpBkou5HNOWBXsd/PyI/kKMi+EKHBF0IiPH
y7OwsgPQroKMD4ZS0YxzivE3CcbWSlp1qsTf5jfCYyA62qt++OUPcvDE/1BeGViEDF4DkRi6jM4/
11qmRqMYC5muGkBBGTtqfEjuzRQ3uh1/lwJCc2wattBDQQui1tzYmnGwz/CpeEYbDKWph3Wyc8zm
J+S1ort4B0og95gEaDFaT5c9CePDopUY/L8gz8OkL01VkaipmSKDDLwxetfM0FuEB7BX/6hGnno2
69kAKPQuo+0WHW0atbQq1euhVdA0MY6N24rGg1WC3kMcJVtUsn0pY0bJyr+2Uv4VXI47kB8+5Vn+
2kG7Q0DX7GCqN5M6/ry8fMbZkckbBkaFSWfoo51/7ngIpbYZsPx6mf1pCt/Cunm/DMF6gqLDAbl4
tJGhyYvWtp3jRhSGBJ+U3LjSlYRChyHisYQKvCcfxdDhDVmybiQg4ptC0Bl0IDRdzSrGljKa3e9Z
6vUqxMBXYLraffK0vsig/iyD+S8eFxhHkk2w4wBZpN+EgxavRb0CUpShujw9y2j55+wj81ttIChP
mqZDnBgLICan3Lf7/i5B6FB7BTikJQ+SL3+TjgcBCfolQdeFQ0lXASSrUWJLa/Hhxm/ZZHxpq9pt
Q64SO+MJASYVpAkBhQ5jepwLvBhozOtHfC1od8JEILcMLSn4OJDPLu40oKcIyRFv+s7LATHeuVtg
eqrLyjJhXWYA1011O1pdY+s1ht3DUUk4MTUPibo+RDGPDWMAUlp3t7kIkt1U/pFbsn/ZRFidJ2cr
oo7zPNamtPQDMZH2SriSQZ5EJsKNmwyjXr0N7hj0ZrUOZnoOlTvtpD1PnY3pTj++Jd0mqCd9Xqc6
FjpoojtOaF0oM9CAv8a8sILtVTZIlDcV16hQowZIRGIgdroAN8Wd7s6OcSj8WLW5zzHWzbQxU5l6
6UJafZAbVHIQBCJyl+zYN3/UMFC8VzDm6Vo8j/KZhBGt8FtAstebax90Rlax1ljh+IrUnTcQWDBg
ZQGZ69SfJl85LK5sd7LHr/szfc1md6nXUirlYR9PWOy83hmNDOIE3kgl20lvIKiXUKw0YQHGq99O
mpBd548mKsOib+s7ULZwOpXYCwKVBxGqx2VPnwxFAskIDBJ6QXUNvRT9oWnbp8vH719sErxaIKKS
MMZAHXNjCkU9JTYZ7wnDPxi0HQhcq+DvjneZH4Jkh4fI9p0fiNSyxMlY6xDrwmNd8YtDdJzeBtWu
d0UwQtKk+LpczS+Vu+yWmONqWHlsWOcHMhUodmoyQZsTyJ0XBqULuW4JFG2DK3ltANE4XqLr5Dno
wHSLRz7w5jQoQxNm0wi89RZkQk4RoeF03AnQvjnOaBEBV8xVbWtOehiOys/2WnOgCM/PyZBVXfoV
lBNQzTEOixW/osXEjz3cIPvkgBaWiLWj55WftmBfHB+7TPmAYRHXTiNX1CqWTtb/MPskAG8hx26Z
VoTeZND4EeIBmv9THOakigUFLcNgacMUd/xax/Zwj05lDy2i98pB8vp7JUIZhjeuyEOm/IxZgeSj
XIAcVeJNXjd+V8m3Q1hqbrv0fiZUweWlMt0A3r0qGqNBqXa6QDdWNBQJOINJc3SJ+ZlIl+yq5NGb
sR0bhiE11AdAXkjH1PWaCpUhnp5ril82iGX6L+RkiK7yE6xNZNqUW+ZhrQsCSmDaIqRFmLk7Px36
0i1LZOLZRm7DonVKpENIhN1hyHaPvil3+cKLnmhRI/Kyh7jfByYVj6qzqc2tBkzxoMH3VAjYCL95
ccubWWTu6AaJDtSkolONKj29IN4Iy02OHqLI1m46l1BU5D95dz0zjtoCUo48U1IlgeoMcavSO5hU
jmIgH5Id6V2KrtZj6C63meq26FlEw2Jhp28SZzaBeZXg8QImEKLWjqN5/kFTAYq94nT6oCThQBgk
Crxhcls7jEHyyLseme4cnWgmCCihQ4eBzXO8yapQuRDI/Zjb9RPJcCRvc4T+CkLiMFYOj02ZabCQ
GyUUkScmynM8NVbVcc2xvqaUu31WJAgVMR7DGcdhbiN0uPG8xdQKqOgoGzWFoW/LHsQN06p1PvRA
F/Aax3oQq2LkF1ZcePoYhXdNNXd2ag66i5dqP9jlNIS7oWpLx9I7rsgky6lvfhSdsEpzfbXCCD+K
dKRWDyCvrhy9sSMP8Q8Cyk5CqsONPd6BZcNalgrZKgMyPZRRK1alt9YSw8tHT4KUuRX6K0eu8DTr
wyKX8A8KFZFo0DnNogooqlDjnPRGdz0mZfRw2Y+zWj/kLQwVfpRxDHXGGDD6dfMS7abrQXfSxxk9
GaB40Zz5p/Fz+W78uIzKXBuUWQhDD1gd6ZKFEo6aWQ0Rbv+5PJpyHIMfPedxzrNtFtJ+oMZELyzy
wOdHQ+nFeIm6AnfiN+E9ikAuGHntcXRKu9p34x8Q27IebVCm/QeQCjIqswdR5gjAMUWCxnobu5c+
h6BgzfloTAPEeghpBqiy6ebvfEgzs4nTyTaiwNDBP9s84Qa1L38jNgjSzchqqZp42t3NDd9pIByB
VAUqdYLpClO7k2ZDsLtBkTlATGPAUfofEPn/DZDUTdJaEArYrI6DtReuOr16vLwWtilsMChTQCBU
K/oIjM6DbiBKZMaDCZ6MxR/28UHbtzzbY1rCBo+yhGLq9Q5eEZsnR7bcz/tmPuR42ebhwGlMYSFh
qBfhCtirMVpMnd+hLYRUNWa8/gbFzVTRzZPwyhi+N3XL+U4sg0BcBD0FwjGJCfbz77QMowYJFtzl
+lTYda07UVb5YaP7nG/FCmVxlSkYLpcVE9N35ziqXlZRm2lwDq/FCzR50PHWoaMKUjm6O703rUto
P16slwySG7z4j2WLENDEnAimjiH9Qd3e9QAJDrPBYFwhF3swt19DW4nzgGZWIbYY1D7mYTtkcwYM
0mmgokWe8KtqgenH97ybirccaitzo+msmEzFxZ3uKN2LBHGPv/laHzumUfFVaWp6PTeAIJmyRdxJ
oV33UL8KXQNV6PTb4qY7vQv6m/6aN2vD20k6TRBFegH/ip1UUGNZPKj1HNQ70hQMTmfOe+cU+NMP
1s1Xo0nlVkmARqyGB496n4G54VU/oHXIbTDho7v9QbjPH7Kn/CH3yoCXCuR8RI064Utc5lImk1WW
jd2Mx1TiuBDWwd4ujXLAzdAndWphadHS7PS52yVodxlVgwPDDI23OJQTxkW2DtKMhUQ36i/C4ZNg
3AZiVL+7BTT3smXyto1ywaOaRH2VAk2tI3ttM7tKOUExb98oZ9EkSV3qBUwfY9Z2qEKBEubOI6Jk
gWCWDKRA8Lifh6vxFC2XuIN/1zvFLgXZURPRCTMeNQkTBlNreNHD731iHjK1TGgVHc+WeWquy7QJ
FKF5rSLZu/xRmLU7A83GmMND7KLQjEBVlszdaqFOpgbt3vK149DYpluDy7rELMQcLEeM9/PzTcyH
6BaXcrptUauZKJxwixsF83+FXUD3YNwZENMlHFLlTYR0/rTL3OFOP/5dDWj7AyhXrM9xYaFEiVOs
NPtSNVxdGL0o49V9WVZvYHfBFI4yJBK055dnDDtaqwIwIBR/1pX6UdZq3gVN/gbtCsHpjBIkGbsC
P8M5xjgUtVTM8Bd44mbfiA6zvk/2Meb/waypHqddwfMc7FV9IFJnWdbBOSMVQNRuw6B4GB7QNwBG
xt4riJ4joUbk3ZxMZ7VdJH24zULXlBKQI/hfw4N2jH3U0TDr3D/8QQ8Xb4GUeS5t2yuJDDRhF97H
X2tMLpAFTl+RB3bWDr3jxRfOSSR/8tJXpAxynMdBHgj1gLAjeeDsOJZ2MTvpbVnaoZuA91h7gefE
OBuO47XZcQKH0yPl3/FlWjRQlYp6VKfTBudPyWPo1C7uhcN8NV+RpFvtGamj78Ge9965M1hHDafC
ISVa35EP+05RrFEfOHsiX9wTJK7OLVtIjFVUG/ymyZldUkrRoKkJLTvRB+NbyVXCYjrdfw4S5AXO
4cQQ3cEzOUiaEkEMBQGtjkZ2RFCXl0VM9dJOUz5hkK0wF0i/hNU3WaAVZWonVQ5+uXxwi9OrQf5x
GZGZ0vw4PciFn68MtBP9VIyAhMolRCkw531V7cd7gVtaZ6Y0t0iUM1rCsptKkATachBeh2grGx66
IMJTYT3034ra5g+i8b4a5Yz6ArwaI3FGgpb7mpbejP24j3qJMyDDg6EcUKmVmSISB9RH31cZ4Uth
YgqTWxy97MzRnXD+pUp4AcwY4ECRppLprSeHv4dgueybxxapff6gMA+RcjzZ0GcNzgJCjVf5QNQs
2uMagNcUg/Kph3xdcNkWyef4ZP3kljIxSQ5yJMr61Q5anwW5EdfpywBWQMn6ogmBKjfOZRz2jbEB
omxeygtLqSoASbfKe7sfgtiHpnKOkmXp/V0S0tigUXY/FuLcihPQVAyfzNMdWmHdVeWFhcx7aYNC
2boJATYhjYESRZYdpRAw5BLN8iAoO6/LdBhKCLzYeVvbMnrrVWXH+TJMi9usgrLxFfo5skW+DLnL
6zu8uL3iGrXd/bRXv5fBX7SeQuDrw+IoA2+iSNb6CHCzjNEFGZq4MvR9s3gXiTw+VuYl/gFFZwJR
h8wabUGJTEnEYCnuWqm3K3M/ppFdlp2tFxbnLvkXK0fnnapg3B55J8pf1KkwDwrqDa1POq8zD+N7
7XHwraDyp++8aSSmEwRx2v/QKOOwNLVPWxWvn7IpVFut5vapTgzTLk2FS9/Ow6KsRBahLiTKWNno
91c9pKHQKSLtZlCjmLfWr/GmuYXCD8c5sYzfJFxgJnpFLYhUne9mmJYDugZr7CaaMvWhtituTZpl
/CaaNTTUiEDAQnOArVlhZhVpPlNR8pPc/FYUbCmyi1ckCI2g8aedOXGuLlZixoAIIZpsdXB1fRKG
GiahWPHQBDW9TfTXJbt7Jj3lEDJ45hW+GQYJfWPkp9FmC8ZXUaeCKCHO5K5qwY+E2dV7w1+PUBO9
mtBNRBrmeQXNz98LYOg5hSQ5Wuw+8SEYZjt1hQywXkivIwGPEeM/CzhCGA0STwpyueh9AXXuuUno
8pqq1qgDwnwP67eyPuZqwznFn90GMAykOVEWBQg97ztbU52qK75PuUquOiUeFER8cwXJ3m0mXU36
nuOAyW8+v4PP8SinkUzzsMwd8KBDeKj9cB9hUJO0IiOYd3lD4OTMXAKjfEbTTU0UtgBL99FO2REK
HvBhc1UMP7uL8zVR7qKaa21oyZqy3rgJ28YDg2wMIgSefhTT5CB8hiMMJmUwqZ3bwzikQoY2c+TB
o+RllMQfQig9X/4+bAiUMiEbBZ6k03HeVGCUCdGrvqAcF3Y/YrN2quz1/wZA2TSI12N9NQBQypor
IGCpy/fLCMyvAe5smDVeG9iu810SErkWIRIPL9cnzhr6bQud57R2L6N82ih01aIooKPojI5o8ZRl
2mwUdNj6fE601Em1LMjm1IlVzbsM8WkhFAS1kMTq/z/EIl5HyS+l/hEq3y5DkANwdkAIBNylCkqz
k0Lf+V6ZbVf062KlzmJ1jiEmdm/c17PultmPqef0XzCXY2Gv0CgEWlI6+h6KPhOjSMIo2LjavZW4
Iio6S11ygu9PQT5Z0gaGfLjNhylzHbSCC2D0dXbGCVLW6o2VQc9U5PH48pDIgjdIU1bIuVkBadTA
s5+/9L3hWC2EZRQOKQPT1jZLonxmI6jzimJc6mRhd5/JxX0c8+gneR+H8pRj35iKZImp03WJO1nG
EQng/Vxq/mV7Y61ExVWGfIoELWS6kpwIwtCkBlZSIJ8kp2+9xtmqz9ldfP4tAvX5JUXMZqlSUkcM
OrDaa14cu+Kv2MndIohQmPqV3Fm/0hsybZbciWC0SFxelYa1l6BDhoQFAgMyz35uFyI4XS2xxCKb
NnGlUrKXynSaTuIY+mdFSiwVxxaVABB7QW2cug7SUDHVJExSZ3KKb+nVfLfeqoEIZZ4C5ELRod31
B+jzDLkTPqpgZjPR3nnLW+vn+I76EVTYOoHna43jFB7kkN6pHukb1W8hVGVnrv5w2Xg+VwzOsU6p
ps2Bi8NxTTIBCy6vhJ3mdt70rTpEPy0MNUxXwtvq9U7JFaZkfU2MUSgI80D2iWDs/Gs2bZxh0qaH
29Jf+/JVnXVnSRSXszTiy2lHvEWhzHYREg0Ve6CAuCMw/Oo6CsBOEpApuL8IXTFuCf1J8ENLaFmy
6NJ2MmjJYlRN5gxq5+GlIZozbz0M33gGQdnmVJsCKLDbzFmC3i2fVKd6k1N7jZE1J2siU3YYMz2G
Hmcfydeg9vEMlzJHjEwtWpV24HQE152fHZvrEdyg6TfyCugxts8tDpAPcwGQLnpHVqSbvYSFAtCU
AtKhngXG2/wLWiSQe6kfegw+X14kwyJRZSf84SLGCVErPbfIcRXWKB/AfSrq6Gxrf6KX0x5DjeNe
2CiEnZqYCoSFz1HkzKgqI1zAdyX/KMbebuPezXNehP656YzYIgIQNGWhywOem4KZQ0WYViym+oXh
yIIMggYCqivg7B18NNvuT7K2nLc2a21YlozTjJkCqFqcg2KYBqTHWpE71jx90er+2Efit0RROVv4
+UGKxeHxhh5QBIpol6QubkTY87S0cuaE1zLEw9ad5q2H3yegdHi5JtbVh85WMKUjtwmKKNouemWo
RanXYRfoqy1uSMMpocY17o1jdFCfZkcI1mto1eyrnXHH76tnHXkVvFEnBV9M61EuLKnXRkoxte6M
ixzE2kspf6vD8WBFPy+bPxMHdAPYVgR60Gw4/3imXEminAOn6E1XjiSnSHMHQl+HVY84H5BlJ4QJ
HkIKBqhH6Sb+oYQm+zgI8MqJ8roW4a6Wl6DqCp635OFQ9ghFtjoX9DB15tf0SfSyY9yfyCtVe3LF
0S7e5+fE5aZLyEbRrmu7OspHm2aazAuyF066j5+S3XqEqhhK4MRVVv4f0IJ+eo3jNEC9GmMCeACg
S5k6DUsW53iM5OSoW5Lb76frygFRw1OLtKhXTSiujV74CrYBqGJkTvn2n/ujKXxql7sC3syYgR9H
L5Fy1Vj3lw2TFZ+cLZDa0GJo03VWAKCGHugxkXI4mnvjLRQIuYGzVPYM/+aV95Gv8mqon9sayeKg
FoUcjoTharoBStdmpZ2iGPMCt+oB4yZO9yw8qLZ5i0P/PB159x7r2sMJRBoRBxAKM1SM27WWlctZ
mkG2IAk0EJsNCW88iXkoLOjw4t9pnPr8nGtzgjaYFqVfof46m19l+a41ONlJ5io2ENTlo6TamGAK
N3X6QXDXRHXmef83NrGBoLxVqk9tOUK1AjFru5dcVO8IObOKQoCtHISDeUQm2Wl9Xp8EseVPZ3sD
SznjSBK0pAz11MmTB6tzU1O2xfA2y96ynFs3ZGOBnplM4hPii/MPpYDNeBkUJBHUGm2MiIDgu7KD
BhKYxOl3xIdpL2qJ8iuPpYLlUPAkQIr0dJfT5MY64gZMkJrk7UFaT8BTuBeCPug4PScnvRR6M3UV
cj3QupF1dCudLzCtkRKR9AoEUC4omI7yIQ0UWw/Ue8Qrsz+7zYN1zA6CF+7Kb+FjT8ToEtkmDSkO
eNlAf8NraGOddkVDAlCx0BD2uXdKbgv0fikauubw9FswzQKaweRn8z64aQ9lc8HlNmkwjsoZIuXb
WgySaEmsg5G0e4n14zByHu6M03729ykjWpOlj1MNKzK7FzQ52hN6fduR13DLsBjk6gk1BbbtcwUk
zlCwWuMVKM8D5n8JjV6Y2iNoOKzQETHseEPMVXFQfVZdrXcrXtXgNPRD2dJvtT2oRyCC0amDuXSt
PES9mDhl7pxeegHK3/KTLZe4/4iSrmxXt4lbp9yCxedxT0wGgyxGQSQK4gFEpudmnEFoXKhEI3FG
P9pZR8J9P0O9oQNjkuCYV8V1ezSec7TpFm4hOPE1JCOLR57aOSN6Q6kQQbelwn0jfjv/EavWVtFU
CImDnrKdkNderBme1EGeLHnnuF6WSeF5RBTKcHJFkTIpJRojkORgvcYtbmMIIncOoTBcb+S9bNnI
CDqz+gdkjayTsoGlsxS1LqsQpzETZxEHu6mv65Zza3HWReeXJH1S50gEQGM+KugsaO5ScAFd3jz2
Z/pn7+hnmVlEuZ5nwMhVsMymizOLX9P4qYfK82Ug3mIoo8QzVs8SBUCQ13VSCf1IHcQ00d58GUbm
fRXq3JXtmkl9BxxDssWHosBIrraLn9o70Jjsy1siP6EEyssk2/l36xpXFijTpGu+BgVvveT/Nzms
tW4kpZXxO1IDr3YxtKdwsbWV52d4y6VibXXCQKI1AEZPdXuIStuKHjk7SoIj2pNt7ZwKpxHpm+pC
vpxya131/gAWJ93RMgeVhNgvd4JmF09zUEIw6abAuHy3U+/TZ96jl71OMp6rgoMO4kzn21krSJSs
Ka4lsVRs2CuqsQ+X18lDoAxUyOewEFdcTEX1PZPu2vr58t9nJQmIJtI/S6AsU19KSUpyLEG/t2zV
MXob/Z5IHc3eel3ed5zkEW85lP2ZilY3Ddmwuf5aJovTtpF7eUFsC/9YD2V68tqPLe4hXDPplRIm
bmWBxHLiTZsw12Hg85LCNdEsP//wSt3OitSqOM+rZEeDaIP52L+8EKYP3EBQ94dpzZU2gaTMkUbJ
UaCz3Q/vQv81EnkjYmwT+ECip1fHRjMn2QASkYqpb9cjUojPNV7iur8ckeS7vC62L9zAUXdwZOr5
2KJ2AFLGei8eigfVI/yCgqd5U9CAYSNxWtTkizsEsbHd+DV0x/iekPFsQNP/P1+Q7tYoRisNxwR2
MiMEU8IrTIg6ZfUrMnKn73g8skyj3IBRp3iSFqQfLCx56K+6/CaHVFf/5fK2smLL7XqIxW48+9J1
tSaCwwNB1W+9Hw3Mbi23HsGMIE2wC0IJkQhvnrIQG5ykMipt6E/GIvnXqG96xhGdV1EwH0j8WB6S
W/2h8HlZ5xMjwCd/v8Gl/H1vSYVWh/AcnddfKW55216JnvhcBZkj3acP4S0Yvh0UvO6Gxz9IVrEP
48eqqfM+90vfo5EIL8p30jkyBMJNedTelq/tibe1DoqKc0zIX7y0Xur4L73aWgI5lFqcHatKvOqs
Zqf0qVvHkFNvZHxorko2++PiKQ1jP7XUUUdTV1MxageEx4MzeGZQfDMPJGolGXG8KkF84YBlHMk5
3lOaeT6QN4JQkEU0DincuGiXqIlxmXdJEUzdYEej6kml7Fw+I8z1QZUa88oY6yRFDPqQlLNS1sDp
X6fDAiZs8bB4GEg8Ct5yh5bc+SVyxms++RLLfLa4lPEONRQ9R4G8fUzTq1IUZdbGmcsJDSK/Li+R
tZNbJMpQlSEr1oxEXp0GBYPuCVNhTmFx9KqYIEi3YA8tkMvQsz3gVFOgnA5ONSO/6v4fad/VJDeu
NPuLGEFvXmnajNdYSS8ISbtDT9CC5tffxOw5R90gb2NH364itBETO0W4QqEqKzNDa+zNtHy9PI7N
SwkZJFhA4RO1GWGpAKYvFpe/VHllaz/u4+8e5yIq8EL9VzxAW/7TA2gHHeYm+sxVYYkWCJRqzMKY
JkittDfp43A3Pi7I6yiRiX1vvfMWbT2cARm6leXCt6KJU9vConVVv1iMc9TN9HpZftrLL8lk8mqZ
6ExODQjOhIxmzUgCZzJf9UfjYB/zo+vzNjNZfLeZGjqxJD4/wapdt03F3dY9g5te0NbGbXFas3+Y
mC+PbHsn/m/VxMcoZNJVlimYOZMmfjv/XZvUr9EA9gdWoDPuoUUGdGNigFRoCiHoXk6DZLbQSH9v
6QPaLP/kUJl40rjA4QI8JqwRqzsFqC4ekLRzwOLvdsp8L08lQ9k+V7/NiEBt0CwXNUUyDa9dJdA9
NyBNg2u7H19oY/tLtTwuc5b4TjZ/SWxrl0MA2bftSeKmNnf8yVcIDt/qeidrNXxF3dEbS8mOwKBK
sm0yE8LbLNGr0SM8SZnlL45xXzR/8DIDpvi/6yUiM1KoWf3z0Oiy1I/VpzqTJH4397YFJLHpcJ4b
sUys14MNrjBc9J293AAXux8S/UkhSnR5c2/Ok4XEOajfoMNrC0tRKdNopDxwjL3hB0nV12Jwv1w2
sXn9nZgQlsLotAqgc5yfuH4vJ6jjZa9qjoMaz5Ip23Y/J5aEQHvI+jbORwyGVMZrTuaoV5ar2ER2
fkhA0ZlQEPGwa6jHPnq4XvzUyO7KlgRtEveSad1evd/Tyqf9JE6mzawNM2Y2qO13TEBgF0C7KzJF
JpkV/vMTK6QbbAXSJQgsdORxisa35h/jnIeX14/ffavr42RWhbsYD9HGzlRYsebEH2OkjoGmsYvb
zLxhoLP5A2MuMK0uNI7BySNM3Kg3jeVQAmdrI7i2zFDDi7fVn7NCv++lQrSbE3hiTZjA0jZqbelh
rchvVIqIxjZ9p/p5eUjrLkTkvqEg+r8xCRO4eLRfIIXMn7xca6LcL/vmmIE4TlZklg1HiGLAJdJP
k4Xh6HUMdJVjjxUJHDBYpj6p5pQdJQPb3BkQLsVL0APVmFhUzzWwXi0AxQXu7fzKaY2qnXvkJG4L
mOPw/gR8TNl50mLCxjBNFeRmHOCiachenW/7cnRy5lSIp9XF5kjrV3eAzJRqqJK9uHVbAssC5wry
P90G7v3cULcYgIza8CfjFdQuEc7U1xyigFwx+gVkdbWtEsmZNSEE0LTa69MEV9Y/hCxd0Nq30CVJ
o/opniKa+4BVAlETDTsoXfuFE0CXpcp9MqUorwbes2RxubM8P/YgEte44CYA2gBOCM60rlwyN2ZS
4cndNNC559Ao0y9vlC/JQYdyq6yqv4HGOjcoHP15xAwUOgyi++OxH67Hv/NbL/C+U7C93ZTh2AXM
DiA/9+nmJxTlUFoFbx34+cAdL2wn1uQzurvADecYrV/Gpd90T5fnkn+5OJXo0gA+ij8916wWcNFD
5sZloM6qP6p3SlVKtuqGBdMEqNFW8VbCVS6c/HhgWj53VhNAy8qOGBnIzm1AaXh5HOuDB8wm0p0I
FqDmC+zF+Xlw4ix1u9puAs2tjmpXQcdi+NJTQwooWb9YYAjvS4wFAfGKmM3OJ2g1aga2XeIe82K8
yvQ0JNO8szIQhzvNX6M6XsVofqjTWBKt8DMtrNWZaSEgYhZ1UpThoZynzJEy3nnde41OESgZ+4S8
VJ6MzmojIQqYCQIvA/oguCZWS9cToMYTt8Gx176S92Hf0KACcPS1CZ4J0i37Cae9+WsOHajP5uGo
BVhmuoufvL8ur+7WHjr9EMHb5d2QNmWMD/Hsn43n+WzqJbt0I413PlbBxdG8aTg9PcZ6lYLa4cm9
4jpB7f3P8hZB2xO7CjKoCATWj+xLcZu+XR4fP8fiyqLdBH1truVwYszz3dszlg65h91LxgHklL1f
Fl2gOA80e75saMuTocBs2GA0dExw8OrnlrJ5qhfLUxqAIb2v9o/5NgUVJKdvHW+GZ3ZrH/5EpQ/8
rfAwHx4MfYG24AGWtAMf/URbuOs5coAEdo/xnhy5Vc5qiqxhMMo5Y9ceAS8UHaGaC64yQD+F0zIX
Neu1mRV48GPPQqkMetCAdu8c1JBATl/F/4L4YONa5kaB9kF4iEy0I0xvDF62ilYqtJmhZ9cf4/m2
2IGkBLrXrXmdXcmyGutzAXO2gVECusAVds5Xs1gshz+aIfam1P4Couo5/XZ5w2zO4okF4QaqzQXQ
iAmzCOe7m5JrXaGHVJFVu9ccFVDt4cAPC8BtxGvivE1E8ajpph5oRaqjYwF8gXzyG2v96hUKw1dD
5We3iuxNJs4eEBAwCw+HewPoJbFRe17GwVlyaJSX790PBaWBL8XOfahbX5v99Jv1unxvG1/akC5G
ptwqShTAInJ8IPj7ztcsB6rP8Tr0lOXDcD+1LmAunh5MY/VUaMu91s/7z60gcP+eCuElIFxw7pHC
Obc3gKPPmJa09Au721WO8x39cw9mGx8um1ktIeDq8CmAdUN+CR2SrrD1S+KBcpNM4PT9OryPP7h+
gAvSo+Jt3DlX6dd6L2tqWC8frAEGiSon6gLYN8LAKLNmtL4UIGWji6+y+Xs7DcfLoxK3Px8UTjJf
LQ2qXCIFDzjljKwuYMNEG+uYPNUDyunyQud6T5ybEXxVVhvt1C4w0131YfbAdL+5S76Od0CqA6Ge
zb77VN0R1zeBzvhk+6E4QmHZ2kLp9ZibTjtm/zUOcXz0tAIynCXSLsHl2dxesd+zKVxzs24xPTFh
qzdunOZNs98u/37ZanH7J0kHd5y7hqT4/QsACcbRSG7z4pPJO3G6BI/bkFpLxgYmHK4bn+i+s0jO
q2yShPNqMWTVjJZbcFDaUuzhvulSybaW7Tf+85OJago6TB1fCKX6xjL9xpgqfzD7QC2BOU8+W0QT
50zweGiDi+dChTXLyHZmfWOBoRTPGsnmWvFPimYEf4Ay9qKqygw6mRv9So1AhwrAfu5PfgrBXBZw
/KL7E48092cMmdLLO0+yaGJ1gVAVKl4Mts16ifLc9RPgbi6b4LN0GiMKwxMrCow2LrNizKI9EdiJ
4zeagCJgYW8t6/eTEVv+XLWSE7XC7otWBfdQo/uuXEwMbAQsM+18qFcDU+vF6B4bwgL8KUilZFdx
+H/cMx/51JMd2pOypcmM0ap9d6vVuZ97ZZhTyYtq02FAWwBASHBxeGIEwKbBUQoHVjQNMusjCyer
8kHxcHnltq14eJkCX+utBGEMogOb0HGgZfKFTTc0zwJiynyr+IT4WCjrtxHBt5JmSQY0W+GQsay/
m+Z232f0gF797qh12tXlEW3uRXCyaGiogoCkKZzo0S70Lp4wIg05CWhhM18dULfTW99Mq0j10ts2
l8UxHxt8dQBOjArnu2k9WrSMG/Uy75gMvVoHU+8WkVXXlq8twJSOlW5Hta3GR7BFgJZOV9Ojq07s
cHn4H2X/C58idjdWbKSmMuBT1D16mOvjcuPtABVCAmg3vihQMql/xM+Zi/cih9OmYTIelU+iXT/W
+/dsiM+bGEoDyD9ivaERc51m+7o0A+R5JE5n9V4UzQjnP8GF2jctRsp2ycP47v2ijwbEKfQH9ym7
w/mfn9tPN3JymyCqQcoIZB4q8Ojnt1OfKOBEKBBJMqO5ZilIr7rcPrReLoNdbB1MFEKgFQrEFYCS
wlXbqEMGXQY4t2yoIpeUAWi29kUrK21uHc1TM8Jt62goVdoGxqNCYc7IkogVsd+QlwIVp8sbc+sa
OrUknEu8oLRh0GGJuvb3WdEfNLf4A2d2akI4hcboEgs1JMSLdQs6ac3Y1S2z/K4qostjWWFiPrbB
79URJRAqwAsnQmGpDxPmFw+wFqGJTLsuAy+av3rWjj5kkRfmra8/XrYtmUcRje9ohTOynN96nvOW
gvIhmbKXz5rAbeB6OvqUIUyyepbRcjGQoSgAXkpq9RGiSF+63k2+XTaycX3DiocMnquDrR3sxedH
iXpEiw0bVtpwpwaLQr6ZoJoEl+aEeCib9cdJebKCJFLwrJG4jvUcnpsW9iLr04E2hA/QY0uksqaO
+tp2dpIR8qfRuSsG0sd1QVvoGjrchWCm122qD4qFesONewV4kQY6IwZqVp0FBRqSJNa4u7tkTdj9
YL9vnMaDNWjIhNPNAuYu2PvQIopDaB2GEnubowP2DA1kqm2CxOt8/ViZNzHGn0CjNj60Gu6X/wi3
DH67l2WTNm5Y/K4Ta8Iz1CJV7CYOrGVQxJ0+1H87sOuyR11K67b2iWh04co0aCCzIYgr+PjcLl3U
bkEHlToKQbc+9XxDa+pDj3/21ZDVsmSPmLcHOxRa1RDk6VA4Ah0a364nAWXqDuriNTAIntcvdAJA
kvZaWDvJDVWg+QncB25SEjEtPeBZJ3k1bvgyyPQhsWOa6B1BsCnsG3spaTZNwErr+y4/OMsdEADQ
hgeF8S8INjyb9L4GwioqQ0BEJXeCzLaorao4zUS0Hra7SE3AJW89auS+IU8WQhZO/VWCpqdhjZ8k
t6xA/48pB1+tL1o+fCT3ABfBLIgquS1g6WMST4CKh2PkTi9lBPwV6Emm17IDhq26gyYS+iAlN8hH
A6JwWs/MCsFLu+jOwryRj3zCaaWe6jNz+sHLpWao7qrSfEMbTwmBa3pExeiu3OUPy2ulHdI0fJET
VKxAINiD+B6Ik2PbI0UmchnS0SSuzVjiA0cV8g4zqHw9cSIOB9SQ6pusQXOVjRbsifCwZc5R1Rhg
rw/rY/XXAF0vlHDDGs+4vRxLKhueCNgxza7SMw3m7FvrK/ppuXYa8+lX95d+Yx7SnZRkh99e6/X9
33yuoPLtoDptDIPY2e/9TXpwDulVCU5scliC4i47NE/lkxLKOrC3/OTpOoqMEq63aAWAadwrl4+8
wfbXEtR3bB9/Gk8grqDgtZiyjK7ZwBJNpipQquyBxNpt0aKZ6PJNw6/J1VSCegp6SZD0c8QEBviG
+6SkOKEL3hw7QvJn0PH/Usrk2JEK6Zq8hfpk4X46+YgDcWJVuHAGXadVBvUGf5wy5NI8HcJG/gyp
hyBmuQwsZGxcpmfWBHfQJUNusRJjRDlztyw7MJhqFjJSYGfih7D4YUTgwDrou2n6QY9gzX9UQdpq
6r57GG/Sb0jEHZtdWuPw/MnNi09DOIhCDuheRERD4VVzW0IHFzdvCx1ldmhCaB8EHIkjjWG2p+G3
LWFPgSclZVUyJH6eHTnoJ9kBVu/u1R0N5dCJjxrxemP9tiZc9OMC4kTqYGRNlDeBmb9pQ2DQb139
4IHw1AjyO6+p/cb2ocW94x1evQ+mawAXUbSjSTSj4zevWTCHPTRBpfHVRjwH2ANmXDVQRUMdQYgK
vAK811rDt8QYDVNYYi/UEblH0LPgRpKVLDainjNzQhjg5sncFE7L93v7dWJa5IEeoDN+WIWsUXXb
Gf8emchT5FRj5405TJn7Eg/1sN5NB85aPi0BfaChvG/pg0BytdInFoXDbLT9QM0ZFvsQHdzK/QRE
t/vLLd9iPEgX59FxEmAOUXYt8ZDjJAjzrr4rDky/VVDgONiQHElD5OLmp4n9rBcfMQGzfQcaZDr+
PGhTaL2nX5UO9boH9sU0caf8i0ts8045GYXgJFDD6oYkwyi4vGk7qo/mK/9aQJpuevObUxxK29wx
DSA5Ttf1Z1fLiXkhjZcNpJ91AxvS3BcPZUSOww7M2Lx7SXq3bOR24H35w5BzWSExKdiaR6D70+lj
8y+7Gu2IiYEEXlTueWhWl2+a8SXP/EI79FJq2O3Q5MS24IQ6a6mY137Y1na28vTf7dnhcW9c/QsP
y3/haneeGBT8ULrYSVEuMMhDUMV8rSFzCr8Xxl1ovPePho0HldTVbt6qJ0a5Pzh5dFR470JhCUZx
g95MZlDOhl90SuT+AAgCIgKVXzzWxdFWXqg+7bt7eQAhXWQhA9B62dzFfKL1/fhaQCghG667zq/Q
2OiBfae10SVq3STzv4l3N88S18PjnI/QwhHmnKrFYBMXDRBsR+8qbGcIBnuBcyDHJhzDqgop/lLe
TenrcvvNc2JZmPilHCYDsQRfbRYieznyNShuVBsDn3C5qju1Zr6+PPGmHXk56P+zvX+PXJh1tWn6
qlJgPzsOUPfgrtf2rffso9dElmn5CM7We/u3NeEWA7EmdeKk/sfX14hHh111BxyW3D3xFVtZ8gwd
eAkdEiVixlSJuS4FhaVpR/bf5/aVp5PsEC1IC//DgbXyJrytWxPmQDSDCg06PwRf0faQIndQ3/AH
N2ne3Elrw6WZrKvBa8zIXbosuhwLb8b3BnoqgeMFd9SKEcSyM9MgJE18o3iuJy20ymeqQXOeDU8x
RXvl6DzYVR+YxqvlyHh6t87MqW1hsMuoFWA3h+0iu1lcLRqVe43eZOqXefEkMT+PNs4WE51yBsf2
QbDSAPxT2DZ6Xo/5XFnv5r4/llf9YdwBPnuQIb8/coznZrBw4NXHwxfbxhX3DJmartEYEgw2a3d2
1dxT3X1SC/0K+Bi0rVUHM9W/VbN5lw7Pcan6jXVsVBArxg+2Wfrm6IQEgIiqetJAAOdlUd8S3ypv
kvyxcA46IkeqoQPP+16OKkitE9B/7ImqIeKwAi5tyxTIziUmYBtPqTPt1USJPOO+70C11hmBnTy4
QPFOpRuW0Gn35i+FLtOJXXsDQEYBRUOaCzvYBBLn/BqI8xbcZO7QfOQhbABj5uwagW7EO4PLPJgc
2QbmN7cw5acGxYe/4jLipg4MTrviGbBCfkodXHZIxP7j8GR8E2sXdD5E8e0/V6Rzcz5EUMp3CCLo
3ooAX9BuAY6VbNuVOxBMCREaKaneNTn2E1TTg75Ujq7yOifspujVUOIIZPPIf35yfxtgah5n6z8L
lxlhb0U8bjBDG+nKJXDNQA5rWkfuwvgED1AVQLDUHoz2IUIjUDElTcSVQrkaQP6kgatHMqHrciYs
ohZhAWKLtgXoAJ0Ps9aNOi8tBsbbq3FBi/UclI9FCKXwLAJpHycqA7p3qvAgRcyLHmsWNm+XZ/oD
dyru2NNPEI5IM7FEtQk+YQyU+5ECyQh9MRP6YiX8Bu4XDzAvM1CiLrRmCNrNBw3YqH8hUL264M6n
Qjw5AH0Dwp6MoLwan3S4/8x60T3z/fJoN5f4ZLTiaTG7oplm5WO0U5gqFnIQy4EPs1y8HdflQA/H
UWJzdbHoIHTF7Qx2XLCQIgV+vsidagIrN+eQatuP78O18TBejdF002Gly1sMGCjS5NF5/byCCxoY
AP1Fzht7TEPiU9jPszVTK55gGCijgFDFz0YZ/GbtYYGRxP3iqaBdhCFH2MHK3DAXkmPvY9AWu/qh
21e9j5ck2Czg8OpAlq9Z7RLIOqJ4AabVf9RbBBfEkqx0p9x9Z1bq28Tzrel7VjmSY7ku3hkcWwE4
MQRHAVLxhIljJh2T2cljv7jBicuP/TPoJZ7Sl/qAlzQazpG7np/ZiwJuict7hf/is8MIw1gqNFNA
dBANYsLwQL1UaqkHwy06VM37on+5/PvXy2WCbA69WWDJhKyPI4IXmryNOXEFDIRT6Ba+cegRIaOZ
HcXevXf8/Kv64wliAQaOzg0X5N7ne7+eB1OdbdjLkLC1rj/4VeHW6n9R2FrfhIItYfJSkGcqFtSt
PvRbLeinGntObSwvoa2fdoIl4XZKulnNkNSEAiUeVl7/QfXIQfX9nar7bN/eDvdyutq1pxasirvS
qICB9DC+aaftTBSTEapiFb0U4olHXlFigb7r4/ssIr+MoDj0uY9+uHwnfVyvdin/EBx7cBCjCRt+
7XxREbg7WU8+hk/2eEvuvRIdfkjTPHL/SaPlaybrMlq/DGDT0GwkaRHGAe4s+Bk4bWJ7FeOLW941
VxTIwt53/ea538vi5s3lNXQDtIi4nTmT5/n4aKK205yMsW9/GTkpY5RGyQ5Ixis8XjkX4b28srEK
rXAU0WyNJhRwTWgoBZybzAgkGrKOpHgZx1FRMNDyoiamSBzbauEgVwZQNWob/Hm10usxzCGzsgko
ahQ1fBtXjyHta+Vb/8yDOdx74bRznly+WOcD6SaWq1WeADaIt/8r3GZYP5XYmSACrUKeVZfRAK1X
69yiWKm3O29u3QoWvSfQdBz1yAiHW15vYxFMtn4a/otk5eoeEowKfi3Lx5I0YDeGUKQLtWgd0Wl1
z/P5/zGaQAJWRqEnHang4BZn1HsF8g9+/jpGnLy33mnQ/uVG0T7VBjyhIvPgH6wqFxbUEnxdl2tL
2rpx7rcUAgbtMb5GNumAnGaYHZddSO8shMrG9bgMAflC9ulhvNXAHVodwYl0Zx2ssv74b2tnhDVm
yAlUFLlKyGpDlS+sbwui7LmQMCcDUdTvEEhDgnd5edFvagB6/3kzyca07pgQVk84bbOdEK0YMZHZ
0Ua219vlV9OBT+Ni+3yPyteOb/vVLEKdDcleF8yAIhwo6wy7SWzMIidUG/Y97iZlL29LWrtJPrIT
O4KbVDPbXUoDdsbA8ZebIszC9kBvkkO9l/UvrHqTdcGWcNSdGdiRuIGt5GYBw5h2YAuqe9f1obmx
d+oh3g0B0E0lyKGcsN9N6NVt9yMUNuzos0HN+YeIHkAx5xntmR+DBtrgyKvfvC1ZuzKiei8TfVn1
ZgrDFkMozSNob6OwxjOcWggsAZLJJBxvF8RS5OCCPtdGDZHbBiQDxQp+W4xBau3TJ1kZjS/n2bYC
2QgEKIGqgRoTDxzPvS1adOgAmT/q93brBE6jVztDpUpkuMXfhauSx5g2SkSTRdahurpJYBihJDqA
QJ7veZ54RZrG0rp9CZdAwH+kVPR5IJZMtEVmRBjdOI1xbHEjSKXFh9ktaFBrmYyJdfU8+xgKGjJ5
yG/j7JzPYdnUnmJ6FfXBeVjZftkP08/F6yCXlFGl/lmSOnnqxxyUOJe37fboftsVrhDFLLq0Tyj1
TVc1D6amguxQncxvl61s7RDgCv43OvHOGCnqTBOspD1TIt0w1YBN8y/Mxc941Egwg5976ovwstXN
saEfDYzWNhjBLWF7ODMuZZrixmAepF67gti+Uivd/rKVzbGdWBH2h9khuWdyKw4kmLrm77b0Qp1C
Vyd7Z0kJSjyJvdWlz3cKCElBDYC+ejyhzneKRVt17BI+KgBHaU92Ds1fFyOWPALXDxnYsTQVxwqI
NXBMCDsSx9gbtLmjfmyxIo8cVqBpsS6t7EedOAkU4MsMja5W1eu5jyds8WMpaPLcFZ3dSwLGjU/h
7ZJ4uPE2DSymsH3ixegZUu21j+ekZ4RzXUzlvvJIOV4xLV6SnVuY9nDV9KlbRyATWuiD5TQz2lQM
EluyfO56AcCYYIFX14PnAUetGIvoi5lVYKtCeXpEblmrH6ArYAY2pHcv76xNQ0CKGZzGBDG5YMil
k1UUswK/CkRKbyYvc243fuW0EnDkhh1eXuEiNQj/odF2vqOKbJwmpgKG0S2IyvVuqN46dHPeoKVq
+ANTHuSmbEgdOtaK6JARo+jTgq9kW7u/tHoafNvs6Uvdz7IyzsaoUNVA0gl1QEiDitVHZ6wMd6Zm
7tdF+XeVLDRkc8uCWDFlT9G1n0H7JspTKHOoBp5Qgg9tFmXMJ93LfVaV9X2jGuOXIZ89WQfYekAQ
G9TQu28C0M25B8+XqZnUDvcGK33UlNsrtbbL0reqFs2vABZ+lhkWr0CIQCFQRN3C4soAgrFsUQZX
6UofeptzoLbgd1kU9hSTLDt8dpdDd55T0fNSGzhOBC+tWuUyNVlS+tNEUK5Z0mtnUfBg6jLZfcB/
03mcAktcs46zAiFZKExgOlYpmU1uyYGPMsrmJSn0x94en4akHgE1ARLt8tgkFj8c20kBoSb6mMY1
mq9T+tey4MVbxQFpD7G1r3RZBLG1PTAoVNm4jCgisvMVI7aVVBajJXZDce2ib/87dUfvGvI+slbL
9X53kWXlgQqQrB6qleeWGIyXmgJL0PmMf5ZqDC0mxCuPl+duazzo73aR4AGlC0K8cyuDZYzOTLPS
97RsR6eD06Shglazy1a2VujUinB7l1ZZwVFghSYCTBTkSvPUfpuBUeqIdu007s/L5lYZFhwrF4gz
sMlagESIojBOTSs9nXCsRrfTvsUZ0DWQV3SfdMqSn0QFAPsP7KE1AqlW/LtK5fZzk6Up+/AZMZph
jdawVb+vIeUeZqVdPgLNZCTBZZurheNpeGwP+KiPHh5hSl0yZumo66W/pO49IQp69epjomkv/zcz
wi6s8qEC6QDM9JYZQL/nqjLGKE70/WUzqw1yPhqxDUktTGpRopW+m3febdumV1k2Vr9S5uS3TTmb
33PPamVcc6sTBlVzFWKwoEtCS8bq7qJj7+A8G6XfVsUTKjd3muLK8g8bywQbiKiQKQMEQIwuFm1M
1UzF/JmtFU3DexY3QRanu8vTt20FbwcwooC+VoT+gwmpNvUC0zc5PwkFsiytr5OyCi9b2Zov8FHq
wBIjq4hyieAraN4zdK1hL6Beu6taQo4eJezrn1jBbIFvDZeipZ9bIbXnFmSAldpFd3k5/aLxLIm6
Nwdiceb+j3hClEbMlV7JberBxNJAiSaxusA22dvlcWytyQffCjwCRG9EVgun1dsJ4gp4MatqboV6
Y5mLT+a0BXITAf8i8QdbY0JQ6XgI+AB/EK+LGix2bCjzykeUVn0ZWGbf1SCJkFjZOKcIXVGXw9wB
zSuGEVUNRWBXAYGBTvP6FVAPEvaVDTKXcsiejdQeSr+cG/flD6bS4M9iE8EfXkvnW6Jr+7rPCIRE
lth7zNEgz5h71YMu+bKZzcH9NiPGEVMTGwZtkgpdl8NjN0xHmpv+FC9h59VRPiyS47S5QRDJQj4E
lFQorJ6PanDd3CAzRjUWRqwieImTY9FPHh59aFuUGNse229j/OcnMRJSSm1sovvWB1sbUgPKng65
b2X1sXanoxdLWtc3rYHMBUzyEKH2xDNs6amStwMO2GguGuiZFZJ+Qw9wroHwhNWu73XUToIFLzIZ
ddzmpKLg8VGVwJ0uXIvdPA9kQm8ztmH9t16nDLIOJfjG1FQWn62CDNweeCMgNEMUj1KOMKN9qqbg
KkVC0NY85a3M6+I5BeqjAyVA2383maPZf+Dl0Z7IaY1ccAl+SMWdrCG6GjR11rBhMhfEHlbj5tes
K4D9sbxGsl02p9FDAhtLACiDx39+YqopuwRNdjWISqge74x0rKMGb+PQLorsD0aFKM3VweSF60uM
qNVZsaamrip/BjuUnkwvXVHdAbb85fLhXqc3sF7Q/eQUiSaYjAxhvbSElihRw3UNrtd+YyozQx3t
/SFTpzYiLaTSp0rrjgq/P515esnydJQciy0fffoJwuZE+WrqFQ+fUIzxbTopvU+K3pa46G0jeHmB
4wu+WnwnD7qRt0gMwwjtk3s0vZqPbdbqL5enc2v3W4gC/mtFuKUzksZKi8YikHrYQYnCjjMqO63M
/85NiaWtrXhqyTjfiq3eZZ7CLcVMG/zepffIcqJ1pIglFOxbTsvSDA3nGZmTFYNeP2ogJVewEfOl
feonxfaTXC2Dpq1I1IztL6sZyNPlWVzXcLAp4SGRpsFqoVwrnrMUmRXbreEo2xLg+KEBTMMz46ve
iMOuynaloqQ+NiSpq2nnmhMgWWpsHy5/xdYMo8qOtlHO1IYY4nyGJ69paJa2pT/P8Ze+yI+zPj3l
s6wvZ2tjnpoRdn81pHnSLjDjtmQMUxuvTHuyPinlqPMJBWSaI2GR8BDfs3E+lciQ9sgF1M10GKm2
hIONkkju2qms35jv8bNMB2zhdoNsCZriOefi+bzpcTflZYL3Q1w2muWbnUl3isJGH35E983GWaLO
aRW/LJWuOszKolZfp4yCptuk/Y6xrpTlcLdWEi9CxBO4dBEFCl/kpKxhsW3hUUgHLQD/VL4bGuib
k2ko/mDT4KkLmNsHPEvUkiTGONqGAuxwUad6MOCZ+3dmat4hqclnNQf5mkLSm4u66UCeiSm5riNl
ng9T6RMDmcXEO2igYqky/Q/uPIez6oEowsATRzgGxjJptDbwitdSph26wXtVqFPsHYNKWGXWmDM+
IMibmHhEcQVVflJOblfUo92cziqSLl4LTkmNqG00J7WHnuVGUW9ja3HQLO9ZD8mkjpZvN2kPkKhH
9ChR5uwv3v2uXDlOb752adFct2hmugd6P5XRHW2dWLgFDSIsCPkRzJ1/Zw8KU0PJZ0z88MMeb2e8
Li57HpkBYSLqpapyamNlzWRCd2ia7uKk+3QlAaUV3nLrApGJOoJYOG0L22OFZsPvzN/nBLqf7yX5
dnkca6ydYEN4ofSLAQjhDBu6ly33Q2s2r3NROTtWVgA0l0y9Ts1k3qmtlb0tSLjdLurtpMPZY+n3
km/ZcAJAMqHhTAU2Z81zq89q1WkxQv0RzuhFVYv6YBs9VN200t1DA3UMPD2LQzxP+2NljcjdT/Yc
B1VT2KDGNe2AUUYi3BcI/Mbeiy5/3tbXoT2fHzTov8NVne+ptPEaW2MIYg2PGcFYasZxLBo9antG
Ph9ZItEGCBSIS5AsE/t9QbOoxpXugry5Tl/jlGh+ZeavXt3JeoM2tjEAZLgDTAvaQYYIInPcLKso
nt1+Dh2r0E3pe2LX75fnjbtu4bJBUQL80GhvMACJFeatLCeIJ/YeBuOk/mRNUWKiy4sTabhMMm9r
zAx2M+SdgE9FWQJG+Rqe+CdvspWurlgF5OgczFEVDi8Ii3h/Jhd5q6/sTipdwC9/cXh4RkFFEzA8
7F3BZOH1dkP0DokFG8q1ycjRfxm7MhxykziqHlJavvU5Mlyfn1VOx8KrSnCbYlGurGMyEg6qUGMI
hhI1Ad3k8Nzq0yv+F1nyZGvrI6cFcR9EKOB0EypYjLRFj/OKbTK8KOaN1oEiIvvr8oA2tiIKBiDu
x2XpId0ozONYN95QWgreiKl7w3QtQi5NshM3lgp7ULeRjoFuy6oy27hpoRQj3oYD0bzB96zJTsPG
7Bn1i6abvk/JALITUFjVbyOwg7I7g7tSYafg4kTSm2chIQ0muNost3IPlBtwIK7XR1ZaoIHBJu3e
GErwGncDKD+mMjuore0GhaUUj5cneCtkR5rVAn0aqMThZ4UZLm2dsNxokdeDrg3i9uWuGYAfRdQZ
1CXaqNz5DpjZXUxQ6lWZ/RYPssBzYx/hC1w8isA2jLtZuJZjJUM2LMMXNDNIKo26v247AhbnbpEE
KlsrjVQiMKqoM+B9IvocHFVKoIzgl7y/VLWag83yH9DNPBQqHYKmVL8VOSTmLs/w1hY+tcq/6sT7
zAm6zx2CBe6SMUDFylcYlZjYmkFky/mTC9oWSGSem9ANRrvaGHFK5r4FJ4+OJkT1Keskh3HDDB52
NijDEe4hZ8pHejISz8HFRnWASOKxXiC4NeIaZl8reG5LDwdXbUtZHLJlETBtqNjhBYvcubBiet2k
Sm0D4MSxhxwXXxnZTRuZu/4L55yPEyg7qgHJk89nNuC9UcuGYVTeRK7KJskXt60mAKu8wgLLT6Ii
fUrMbrQlI9wc4Ikh4fQnc6W4SgtDsa2GWewGOpsDWlTR5T24bh5C0gv5PbB5A4mOcybsEK39f5xd
aY+kuLb8RZYAg4GvbLlUZda+frF6qcYYY8Ds/PoXeZ/03lR2qkpzpRlpurOmnBgv58SJExFaOXzU
cTHs5W+9C37IzJrRk4buxzlpszzTZPv1kBeW/acRzxYL+GBgGmpZRwTKLH39y5/U5usRLkWpp8zj
tJdRwka58vN6JBN329XgoXoI51upSlwSoTMSBgH9BvTNb0nMpwvt7Kj+NN7ZTgYYK/zOw3gGTXb8
GU12ibWrd9PjsqXflHQuHcufxjpbGHatRQ6lhdPKJ7+GTZ5WMd+2u/9d99/M4+nl//VcEEOHpAPk
TMAT+TyPndCha3xcskwlZqdP4i6QJwLvbVNlQRUR+f1UXlj3Ie7b/xvybHVUyloqrHwd1UvKNxX0
I/TLyaTZROzGyU4t798TmS+OCU7AicqBjeCdPv/H8VWC3Ww6K6+jwTy38tec37kIy76eywthLW6w
/x/j9Pk/xiA9HM7dAGOELs7HKd+Q+oPCiYCUP78e6MJd9mmgs7XvQkuKFBwTODZ5G6EZs4sqOU0g
1bVZzZsDVAePVjG/fj3qpU2NxrIAfd8Q4APR7/PjqbXxkY2BkmmKwephNULhOTLai2V9s7dPX/98
SaJ/DVQRXGnonjmLLWF5Uo81qK2R1a2/XekvEfCvP03JQBssmqQhxou/frS/VwdqwQHUiRlEJ2CO
ebYi+1xr5jUu4jA5ge+vbZF6tWg2enL07r8YCngJaMguvImDs4ejwTDBFAGq0S6AQzTP3Hmt2NS0
/+YEvvhE/xjG+fyyXK8uxiXEExVFfzuU636B0LHD5b9eE5i4fwxzdnrMTk3dkmKYkVcAPUb+Nlnu
N5Hbd49y9nKcQA4wVcaMUQrCjekSfw5e3O4bsPXv1W0DAD2VnOEThj18NgppsKzGsEd8OBHw8hr3
6BXtv44sMAYo7/ABBuPgL4pcx5lLGh9jrGML9Qt668jqGyD3772DIULfQn0I9AXEu5/f+8gbMFtn
DDHMckNEcFiFFXezzFbuJLRrvxH3/fvIg9M1eCX4B4iUdW71WnsTVN/WCnVfGbB4df2treUOdcsl
EoH+9+WgT6OdO76Gmpdq9DGap62tCaxrUbX/fkGfgImTYSPKGGgQ/jx/pKdEFRxD2NNQxHQlj4wN
3yy1S+/oH2Oc86QdCK/0bgkUAjaL23C0o0Lfk4AfFxdd7D755la6sLDpyXjVQSEBFbJzsGXE+ck7
iZoT71AunyHtsQM6ob85sy9s0k+jBJ/nLWhrQZ3xVNmqTULXPnEruCcgvvzXp+enYc5ej7uGTBiB
YWbjRU7eR31uIsN/fz3KhVWNaCgAZ5ZBsOGvtHyEsEATrhgFrPHEKm7V4EfMWkBuKL+5eC69HHBA
0L4BZO9Uy/08bbBNmesWayHyJ+8agPkOitzfDHFhtcEJ8P+HOItKpqBn/aQVHsaMa9LT+nkI0Xfg
deODLdSdKzz5zYq7OCKKj0BuYAEHJv/nhyqdRkmLgE3Qr3as3QXol04KFK5U1QPuC78Z7tLSA/EY
Av0nQhcUyj4PN5SFhgQahoOmyk7DIbeqpt+Op77D105r63NYciqo4oyD6CUQWOtsnLIhgKM6HA3N
2KM9VKDaUVglK6Iez3Y0Ewn3iNpYKlaXbooK6+XrVXlhraAKhrgLSwVxwzkrqmCWq8oKL7IJci9u
F5PvoGzipV+P8ne3Jq7zkz04BaiNQuC5ay1DTgX+hwCeMKxOmww5a1zoqcMCOJHKW8HNnGE6lFvd
Ek+AHF9m2B0dRjHUa1LqcLiX1Jll1KK5bT8MVXXHObDeb9b0xakA7A60E26DKDp/fuVUOGyyGYD3
3muzsR8fjfTrfz/dQNpRPEPHDCK18+ornWtRUAfsm7ydXiGJ/qPwUEb/erIvHDSfxjg7NVHPlKpp
MUbH1IllW16rkXsRYNwtm/Ppm9EubBQQ3XwgYB4WMgCjz7NmxpLZssO9o0Mx7EozDSkPJ35XDVX+
TRhy4QUBtwGiiHwLOPg5sDjm3RiULvYKWf0fdjcmS259E3pcOGUwxMmpD5UKGJadvsI/si0ewJqw
r/A0rtXar71o/OfJrpo+7RfjN9GsgK3E0EhF0fHrl3bhHPg08NmZDe9FCHLWuB1s6tO0kmWZQVxo
3JZLCby2naoNIQK9PpTB2aQa1m+ih4tTCzoMwByEemCHfX7uknqCjQG4mFI2ApLchss8s2m3frcB
Tovv7Lw7wbKAxi0cLX/5IZbr1JupOd1Ni6//OL2LBuOwFM8Szx4r29NxYVtm62npJV/P8KVtgWMO
bMJTIxn05T8/oplXcDBDPGKH8lZQ5tfldGXnc2L4d4JNl57xxKs/+bJiQ5zTHsaGQbxAYCTe84VB
8ktZ23WZVFbMjr2xCuhi2GhXS4jvyW/W76WH/OfQZ7uRkMkuyYChrab0Yt6xD1+6WedAWbOSOvt6
Ri9t/f8I+YCjedqOZwfmXBUhWwkGGxwvEwE64krz2/Hz9OthLk4neACYSLB2IXXz+cWNObxtuwVX
cRG44lk1+bxdJSRQR9KvcUcm+diwGZIq01Lf/xcjB8iqQRg+dVadgRODKfppRok0Ij73QcqUaK+K
q9Vx3m2+zO+OCPWfIrDbu9bx0Ir4XwyOrBFEFYh8gEb5+bFhvV7mDsOVSVuPZStaUHoYqngK4pV9
o+LaymGyPRRV1lnt49dDXzoFPVxSKHBCF+OvrdLhW9XNeqo1+pUfB2J2M6n5MBURkKegfuqHfG5i
lJZr/5sj/gICizwZFVXwRqE4BJzm81PLueq7oQG+VZLRiiuwcg+eK4ZbJVvQjCvyClYPNEO7BbXq
1UI3ud1BsSqQTqbbYHr7eh4unYrgyYIv5aLeAkr35y+D4h4PK4LDitl+HaNaMqUynNTu61Eu7VlQ
0n1ERsCJ/uqvREug6sx/jkT5xIoPIl5W8rCU30W0l14qO7FIcV0jAjmv5NYI1+12wXpCRDBfOz1w
0hmMvruS1ktMSQin2GC2vtm7l44IMEpOJvQQ6sRb/TyDymlETsRp72r/CQYQ29pTb9Di+ubYuzgM
Kl1gJjqn5r2zkAfXjDepHMPIqs5wwYGU3sfLdy3Pl5YDeD4o9zH8+xf/iQnIbyJeA2/EH9gVClf5
fYNG8u3Xy+HScYeGG3itoI0AeMvZokOB2hSsQfVY8m5IRxMUm2n0oe41deWVbnMYzVuFdz97Y/P0
9cgXaA24O+CLcZKnQhPL+Xk31VK2hXMC6MWERktK7K3D+5+BByFQ1LKD1FbzuymcK+5Om6Zz0b1V
SrNVdC5i4UF7CdlM8vV3+nvO8ZXgOoNikwenFuv0+T8CMojZTEx6aHZBk8goYjSOMS/1ZajEv96F
nwc6m/ZxXDC/NZ7daXkSquFKTNWjgvx/PbPfXz/T3zsRpUfYuZ7Y/6hPn/OtAkvqYGywE2c6gFqt
lIDR6ZA3C3QrkdUGEbTqK9iLd0vzHffp4tA4X9FxBbYXEMPP0+n5RIStwVMK+C2x98U30USrxA1+
6nH8BmK9UHHCc6K3B2xBHJ9/2T4J1ff0P7nltFiQ2IdIwLsehbiHU7xk5Zh2XPIX9NdCgK1Cp2LU
WEgK7Tn/13nd569xdjhoutYkoDgcaMOrHwK8UJZ4qpTdN0v173Mc45yWqeUA7f2r9WdVCuymEa9V
CEGjogQ9KEdEFA95vVvM/E3E/p/E6nMkjS3qgCkGZg5W/Xl3jA6bupAap5EzFtuVtWj9H+V1SZ1H
QeFU5qtRxmMorUhYYtuN9W8eDK9OBZUhDXsLFdg/m878qivnGbCURjIuCXD9pY/DAeobtOZ+5FTh
gsavAP1Eq20nC2FOvCzjTSW+8xH8+9A7PQza2cA0ghvkuSG8hpiBHigeplSLA7Uaj+ZH3origQbr
nAJtYnDTjWqef+fneHZzINVB4GohE0c+Aq/0c+MuX3gWryk0d3Egy+KnvbhD86EmONY9OGjIYR9f
b30beN8pavzHi/tryLPALkQTeyOgoZI2vX9TdL7TDrEvpYuNX88DIJQMnZ4jFC+COfctKJF29YhO
ITOQBdTp0aCZcYi7cnCDjVbOMkSl4aDWce230BAOyymoXpch70rQmpmFlpLUzQE7QKst9GTRJ2vh
VEsXNypX5m4ITR88dt1kW2VsBF8DH8TDqq/tOOB5V4cJ5HNWCVrESqG4DYRvsCt8Fp6owPFotG5P
C8PVVGyGyXDnVjO3G6MmtKY6a9jU8TZa1qBEISdHCT8Tbj6npGjkTkKm52ppHIHiHyNyr9uV7luv
Z9faysMY/Zpe5EHS595TzjDEpq9bGo1lVRzmKlzvHd0U6GJvi2uIa+hETVN4NCZss1U7FrRxliAO
Wo0mKgSze6Naeh9MVnetimFAfxfTmxxfIpZNDR340aoyweYx5iv8F+EravZu4yzbufLJrkOTcVqg
Aeaa9Pmc9TY1kSND78pDPyGMYsjEPojjlaiSluuN59jVPh8ow4x1dWrPwn7rqCUPaPAN3uZ5Kg+r
P88ZcHXytPow/ohrOI2B71+5/tGEBhT41reh5AkhGmtYZUpmAVXDNTgx/hRfQaAqxgN+bZ/yzqse
ppEVP4mqQWKdi/lRmCbIHH9kMe6YNgaUKCNWWcHDGPRd4ixErXAVkbqKzRJAY6z3zX7JIcnUXZVS
LX7UTGPfo9OhHH/QScEyJbT5ugl1TyNk7iIe2705Lbp6CN7pMsAyzbdaiNcDskmMIfVmpYE55F1o
7UbbLW+qqmmfvTmYI96Y4hoYnh01Rd8fB8tW4Bb1dvWHNJZ8ZiKHkJSZuv5KKtIsCYPQe8xIMCcW
YVBSDWHHQUtVXa9CNlHTMOwUe3beaWc1B8YHk4Ul9x8WBfmnsOJqa6wFEv/gS4G0WMPbAebmY+LY
Qx/juKRbsa7u22rnQxr4Gv46PDToQvVFMsxzdSAGQHPpU6wyakZoHnp5kDpAvpdYwvd4U/feXd/r
MLVkzxKwKyBdjrbfPcxUskl46dp00KDugnXK09nXsxcPpT2/aN2zXxUgunhaLZ4WOgAlrrUnUNmd
wo4sv22zanZQbOttMTYbMAbte76Mc7TM5a3tStCjhj+VXT55QqXQqfi1qnDb1t1WDupKy+apUVD/
WchvQFxejB4ksw3XqtvOQqPRcJnRA+2cjBjm+rFpA/R5ofhe+SzOh6aOa58PcTGvU9qxxexZS52D
2zcR6SCjbWyV4wAA7V9ovJOg3NXudJCEPlgQrkhp47fpHNozIm/LvZW8ulGqmOOmq1LwHE9U5g4t
ZBjbWr2EuOa1HgpkPM4r5OadaICAUIzGYxCvebcbxXRAWNngdtM/IA7w7A6ViHI7X1DNYmvkiZLu
WqQvvQU3PcfRdyGTHyga3hRBkWdFzWskNRW0VmETCvZ8JbZ1uObx1FpYoRAD057eOITRDG1sXbzo
4ie6h5pYAKWG+biQia6GMRraEAaVFWTDOHFfuO0m0Kgp9xDR6EFS9abrZhxvscAPHXUwoHEgrAGR
oITO/Yrda+/7Fa3tKw4x6lX3vbA3AWY/akGexBkyNgnxKjfjE8vTka1OVEwS8kbVgoJ0OLAFopQ4
4aMlFCRqA7hDl4EuI2URawso6TekJYOoawO0Bto6G/JSZHnjFrecBSKRQYcLXXOIA6N0giI30Ogm
qigH14hqc7QXOt9WskVqgbbk9XYe8/CmJeUoIzTeysQPPhYirsIqvJlh1Ye2k9c1JFjpCGgjyAXd
T3mwDfxTBaadDpMwt52LU6+Fi+KmnxsWI8XfWAvmULrbhbupY5U3OWxVGo8nnHdpOHTRICoX5D8G
3BPBX8SKeo4LPf0SLSQU167coJ3jUebybWDzfkVZKWJeee0vwUaCEQ38Y7026/xETXdonOZOLQvs
oyz8OgWctp1JELNKXamFXrWdSkbQbgvYN6QzyW9GWWzKnH/MLYfFghtIwAtQ/IZ0dBqOy21lej9B
Y2sR16TMpgop0OhUJh6ZtUZidFJdk0O7eq/VVL2rFVurU5CFbO9qbKO+0dD7KyFKmwO1UT18Yk29
1RL2XspKbB8hb4NGTjid4W3mLbyE2PqRN6xOXBmmUNT6GC0e48SG+nnjxhyXcj4s1/ANcw6QTnyw
C/Vas3VKaqiVR3NY3HdViVC+LbKQwsLKwN1xgouiLbZe0+3V0uZRXsKkGtV2tHn4sF71iNmHuAHi
HoFCtFrilyWgMemPeF5ovq0W3YRrP6SNVRzDxj0MQyfBO28mNm2s0pl4wgbCcbf0tLmxurD+pYYi
/52zsLpyRuMkRDgvxqw8xhI5cW9D6B1Tft13QTqOZL82JdC7Yh7fFeya0nISHYg4S1Z42F6m3Bis
ENAX72Gtam2HtTFJTqYuMwOTSUjMACzs5NJj51ctjjf8KT/a+KHShhZwz2+qklZ7vcwx7Fc2MizT
RjpYxzXWmAMqtLts67KSkYfqBW4jdZx6J3MH0FyXIXYrkaBHJFZS35cLrLyFfVRWdetr6F7Vc64S
z+pM3DkGEXanG/wAHYFEjXB0kWJDoMmBBu4wCTv4RdXoSVKFPIocJltDV+w7QHhDe2WH7bariz3X
ddp4AX6x0bFTj5BQHOUYLYXar2F+7ZYBTCN8tDQ4qnixqi4mLRTbC+JmYgWlRJnXbmDZ5IdZiHIP
ojrvV667uMD96a/0RRcdjn90JQTWG5qjMyh9PlECYn0oZSo9k/ojPFO4joNpee9l2aIyRe4WxrKq
Y49h7TzB1OUkKudscyffdDVPF7dM3GHKXOIedcmxpnn72+biZ+45z541+7goDNzGGzuCiKCIwKy5
hV4FjJzWYw9d6sgr3Iz23UM52ffoo0ZlA0uW5k9+vbxVzpGNbuyT7jZQIbxHXCf27GYng+a6ZbKM
Fi9878rxbnJFOvRuAhJqUq40mqUDuck+VY28Qki2RGapFtRS84fZUm+gFZtotj5q7ryMCzqba8Xf
8kXfrva6I6h8QiLprgrpLfxBvYhOcywm513K4Oip+j3soA6+UnjB5bq49Qz/4LUuIndx3gNbznEr
wqQw5FYHBvQLc3J7HyO7tX/gw41GWq/nNy8HM4u7bhLANcSj69MqzI6cWtr6ej7W+bwrECyR4Xc+
QWelsQ+Nj/iP4Bx3MNULToyBk7SUGCJcVBOXuFxGYdKTWCPpVTZqCXogzMM92BRU3jZ0+R/mWbjj
UIJAmB4XA5wGG1J+VFbxsw2x2f1weFKWfsn5siBGdG6ARH54TrfGsjJbgCFJWA9JYDC7XtWCCdtJ
LAK0M8PSVEWa2AS2XMVmngYVwR0y6QjCMNeVKMe7e0c6Mitd62DkcuVIN9gaEh4habQRRF/JCgq5
zvQAJaUNHb397MDit3NSj62bqQ1CpAzjFRjTH1bncRy3InOL+sGrrVuVm2obquJ3QxDct7lbp6QK
HyYfOthU3ntU/oEjx125urFqRNaS5oojcgBAgW6An3MfIBhjD/VE3nO72c/IA7hutthHOyOKZOmK
7ZAT4FpDUkqd2h2M3obav4e8VEJxqall3kC5AP60FUMvq7frJ5bSdkhdv32vONiEPivvF4+ms4Ie
8eimHg+PkzJbBx3LDTRJ3RwJjOPC0mLF0a4l+PXoFc3GoUhqsrwEy2kktOlHlsbC4Wger03artPO
G8BiBRjVtzy1kfP3zRAN01OI+6xX1p210vt5Dp3E0aW/WermJVxgPjMG5qVn2Bvduq9kpfBy6rhc
1gfA3WU8mf4OYlCHYS14BKH/OfJGhjyDTolvU5wimIKiiFX9KDr3vqV+ZHFU0HLzWtIAXUiQl11C
wIU5Iiiz8bT3qGmdUPwMLvFmCJKhzJM8NMe6oDtXF2kedEc6+wlUapOZD1By/MBmSEdK4fk5R8Jp
ryUJ8LZpZKGJFdTMDDSAu3osb0mNz8Vh9ta9qMoHr1JprdeIEEAcYXOogWU15pHluH7p+ji7r2T6
UdsPjZo20C597vsgqxGVDQXy7PDZa96t7mcnS0yeF0O/AevRfSqGXYWHVGyIivmNl9fFrJ7pCjEV
cET9NogW1UZ2faynI6kfQxFgxSzJ1E9ovteJbn7h6NtQuu6syYq85YmM+ZaT8gYtSSqqiH2NACha
cXmOxkrG7sOVVuyXRaTrJqH0lmjEEJY6ujWLJbsW1o8BnX+II2MnyB+GaT52NoeD5ZCYrogtSF6K
cYyC9lUpntLc2bcVkMTwI0eT7sS6NG/uC+NfT05zQ/pnzm/V2kZVx4+F6tJAP9digelQn/o58BW3
yGZvSZRrEkUcZA4SvCsFlYQ32pUHFMCjYIBZnA12D3ySLQSXFaTu893SD4gZyFUVjlk+/FpxrZYr
0he1YseNV5aFey/k2czLzYK/C3QQz2GeCXRTBiexp1KnEBPdS3rn9hlBtzjNx4Ta9zXZ2fJpKN5U
g1Q+rFNY2GULcqAWtwDLbITZJP8NGZPEW8eMuLu6Odrq4JZ7MNZAE3MTRTVaiNs6CSmJ5+B9dGGo
aPFoKTvQruysyZ9y94Y4wb3uX/pqw10nKU22NG8GqWYnAiATbrBbLNwJgzvDnLr7xdhdhfS38yDV
PVNE3/XRKCvzcpEycDvlCJL0tG8hAkYr/8q4/jX8cmFTMM/JUPeP/hLGC3vhOZwbOxSE38ahP3LV
PXfBT0onICFFWkhOo0UMe40rgC5VWlZPYbvsOCvuPO0+gPaQcalfbAdRUNimoljTKTcR4SUC8yEe
erJ3Txa2Sx1pb4iFxg2iyu1JG7IMDlO7W0mf1tWSrdOy87SDtmoHNtjO49jZWAuPwfSxUJ1W7kPj
va6Wm9Dytma3+bBfgzUJSxjgcHYgxYa5xVUHCQjT4Ait4aKHWmlQ8+iURU6eyGjQ7Ot22oDUjawl
2PueuXLwErio8qRwH7xgfFpz3K32DApQnnaYlnE4oJU9DXhxTbGay5bekWkrQCqJ2uaDOcBsqMw8
BOaFMkloVri0TldM2I9dM+yntsrasbu2WxaDMYF2mxRCCL+RCtiQ+JxvIXD8Y2SejH3a3hZ28wON
WvemnYEDoLrQNEg4CVFxuMj7IvB+4DDYTopUsc37O9f0iVkocoAiR95VI1Atiz9iqXGCo9CF7zPC
oQ0/bPEW5BTKDg5n2yBQ1/hvxFCKHIQmcWkdAExtO5RYNHKGtqpvDSqZLtK/gflRWBzbOZ1sPy3n
jv7HXsp43tYeZti151nt2U/SFLhi/I1bWLhuxrTH3V8ruS+K5tq0aw6kZUw0GxOveSs1zJqLx0GP
PyFsGXeB2IYWDA+aLsX9ijz6D51XHDqvI+i1isu0aZmTQNrmauCIeLEiJxeBtNm5TXVQoXPdL959
GUyZVjmyGFhQwTPCj9zTL/FnUCcRyXb0KlxPITeEYhRL+Nq954uMuqqLBPkgbL0noUoV7np7mVM+
Ie+YaJqPdIMELlKuvG5qloZYDDT8KeUSSZwbpg8zG//LApFRPXj3vZn3hDigBP9qHRvzVBzC6ZaN
ftTWU9TrTK3lAqAf0wxZ5M1csMTUIhtQyIdLDp6cupu5nx/G3N+jCfpxBhCGgPzBo8+lbcVtme/9
MUxmS6Ru+LAio3a0nTK9pXipawObARxspJ4O9dg+K7/OlKaQe3sqPPyo3be3Lh2uhsqJ9RImFXd/
5Mx5ZC1wJhtxaWm2RKKsBXn6K78ID4gvttRpXj0LcSoVCWRPbpz80ZRWHIZiV40UWrVh5EIjT9jR
FE5x43Oco2Bb+TkSJ52yss1AmINF3S+n8TYkkLEoUFphRdz7D8aq085G2dfZ6br+beuU8m1p1cnA
f8pCAfRd+2042Ts7gOX06iQecMOOmC2f5kjD/qpnaG8mQ1J516ArKpQWJsSLeltj9TP54g4DVg+s
fXHmuOs74TThU3Wtm/66ZDCA6AFgMCAL3s7gZbVoQyqtPiL0OSw2hczjPN8K/CW0MqBh5kUrkqHO
+Z0juLBwXlGgAcjH96AYv9ohvMf48gpH2U0ePFWzrxDm/yKi37cOPBUG7Bn+bLU4R9f1qiUDou95
N+jytcYWB94GWjkdtvYc4FB3kA4Xmr2iWeMoW3JdtgDa5rD/zTuxm3lnUhMu0LUfnPt26f6IVnKk
huURXBUVSSTNII/8lpb7TN3m3mcTlGnxpIs/3TTgpYA2cE9pdQya8Cdp7PuyG3FzzE+DyKqxz0L/
mFvDw8DuXdYnub5x/FeFe8R0b54N6SO7SmDNsMtzXG00RI5eJqGLnXXswgCIJjlYMxZ4525GAb+u
Sm0X82fgYdIyAkmcIvY4oIQiZgNEZdWvGrZ71VSnPv7oetBQw4UQkEi4PwV3stx7G8Zpy4IjQ4K9
4kYrQPcg/p8ec1lOSQBVFoaLl4k2CWChbWk0WeV0XxqcWu12HtmG2cM+ZBBOa819Lm+8UfzgLt4z
kZFPsGoaue3VHDlmqLaMLcsR+jCAk4BS4ZgK51ss4l2zrokXkqyctlNPYBP9VsA7RVpDNq4vIXr/
hFdtkPjvWBtuWf7qh3y/oFgrBVrKYFYHWad4CfyNLH+OOaAH6cRS+NsKmTiZG9S0vfmhEuvjapf7
kWH7yb1w9K0L9WJPPBKIrTJ2W/RIYcePld+EM+4yhEwo9cf5kuVtv5Wyi11LJcyoZJ2GbSAB2tI7
B/Fz6UDURh+6+cHPCYLtH9zAOTqELO34LFr4xI0PBXL3GhNbFHsqAV+Ud1jOUbEGkVqsqEKNy2lf
KqePTXDt9TBvGZCy+IkrtopsT3pxugYSsHwo+ugC/uHFfAU8I+od/ALzoa0mYusfXc8b4L7Xeq1+
9B5ahNF1LV1wZXrY6YBB35QUVKLQ7GYLHbD0VsPj2X+cVL3RIzBOE7UnO6PwqL0nDwryQw3Qn8NL
O3yf/CYZlJ2uwMwbkOVli6QWwFPlXQXjs1O1x2UE5hXAzK3iwIJBivLrreVMG9ItaYeouQBzAN1D
ezKi2CLlAOh2yvo2uOdTByHTGaFkUG+4Eplm5Q6SJQ+q97YgYm9LRu45qzeVA6KB6KaDqfT9VFUV
nNyEFTkAEozV4ayzXZARACOudkos1Kp0415Bv2UrG13i/h5YDEmi4iDMVCajzn+VbZsuff4i+/Ye
Ap5XDJCPQ8K0ceCzMOf72bJ/jI1/uwKd2VYieAQLHFURSxXArwQu8XIpIuV5f9RoAOXVQf9rtKYR
woGIk+Uo+riU+R6l481cOToKyYC+d1QBNxC2vrEp4moHiPVUNHlWGoDVxrT30N5HG0JYrGjTF0gB
B1chMPO27iy2K7yGIg7lLWip8C3EzB7HvoHV1hQ+Ne4EvEWvbRy2KpurdtMZ81rZ7MbtEXF07Kbm
yNVWgTdSU2xIwsqfOihQV9AYwEZdqlZFj1JdZwHfZrAwCUrcewVO3+k6oGrjrI4XAzBANs93/LQi
S5TQEGLqo7PMU1xJVMfMtPxQpfPWhD5AvbArbuxybZPRdq5bf8nage7WOu8z1NCdZJQVFKB6p9nZ
oSiygY7vDeM6mWqvv5pM/RuJWxB3Dd5tjcpUHPIOpIH2yP353jK+dycs+JJDkex/ODqP5baRLQw/
EaqQw5YAmKloBXvTZWukRk7diE9/P97teMYjkUD3OX+E3WT29WaCyD2DHRFyHO3c0CRgaQXBfOFM
QYeOAMscD17FqX3aHRuRtWrXkm32Gphr8zZEHcqrJprHd1cAM76VfNI85LY9nHgYSqS5nY7uNEZx
YZSYo1+DtwQ6MUZtQgkNoNmeNE9zJLt/kSeqdVeHWXdEA+W910HtGtdtHLv6CQx4y//lizOEX63R
DsXe1X4pds7i6esc2s6tD3ms1qGNbqY/E4ZjQlxkWpufiuSIxNYhyymrRQr3kp0hQ9vf9uiKYz4N
UypzT7z4Yy5aAqSrhQj9tr6VuQMbJocNy8Ssno3M8k/S2Hh164CTv174QoCgr+ZG9iomsjzti9HN
75NywTDV1Uk4jy8jm+0plyyMUVM5T9bQtsXOBIFLDcvu483vgnitJoNFoJy/56gv4m4emJaDKCaS
QVx8cJ7rNnAOVNjs92O15mk1VN68r+1Qn4CWGrJu6ulSeSRjUnFY/QqWkW3ZBNQjQxoYeR2z58Ja
zCA12wr8he6tcj/ZkCEB+BhOLoe/bQy8tYgrTS7cOknz2e0mlbql3b+uPryjjGr/wPNrJ+bkjIwM
Hi0SmUXtJRKAadda9XyYFwLag6aZWMYDdSyFP6TtFolrJPwgdv2MXY7I0CJehbQ/1vsjOmNH4f/i
i7ixiuIpqjjn0BFyICqu4qz09bnryRCH2ClY9qW1rpfOUtlDXW6juRuySPl3Q2rw5PZWfTIBCNO6
y7KDsE3xT/gOhCwhSepNNqs+09BsJXfhULoS/8xItQBCrKYNo2SGxy3T9XUYG+vgTpNHulOE5tiL
NPyWH50bA5B3nUculFAFYmdAXlxaw3Vu0vbUfpWRBXvZLOlY5EG6yrG+zOV9KwF/3hNMVabOxATc
oIB+97z6j1fOwU6Pw0SEki1PeRtav6LJHWJfB/MJOUz5butRD0nWkI0B0wW7I6uxTiVk6Ave0uwn
D6YmNuDJuTVH9jibcV8Xerqu7cgdr6X1WtUNonhCyLrhQDPJzA072n1lfawN3CD5wSGlIG+bsh51
2XhnPukyu0WGLP3uLi8vSzi0rHOyJiFJc4qu3WCWJAg64PSdBDGssuriVI6p/0amgTj3LUOaIMed
VzXVwHxh1FP10Te16f4l2W5b1N51N637k/TWrYJMCpoe/eYm2qeuMIbg1xYNPv8h4bW6YtLhO5g+
gqB2KLy2tbfAv5SGBbMXbjpcz2TRheVzqQ07OiM1dSMGEeE1+zXgaryOg1HdGaOcdBcLI1SUG2HS
lWgbYNmQR1a/rQ5T5bd08Qn8aw0ZLP9tRoEke+e00QoV5aNnZgImJ07lMu260tV/wTrG4TapbRB9
YnkLg9puDbWxPeWtW0dny+9nUva9qF26D7PsfCl2KD1tzLPajQbJ8zPMRdvt+saNgPZA4ET9uyTb
AtyDMycbv40AOo09PTOV+R/PWQBIPJgLP9KuC3Ld/x6rvhmfyZheohPNGO7wIYSlolMVSFv8BDz1
6+PaimX9dDxXOefCb4WOlQ4kLezu2HhH2UyDz4vY5TmBhmVjvrcRPN7Fd9kr0tANQ71Tq3KHPawH
L4xjzkH721O9TfdsMC0dM8CCtLge8aMjzfMDeaRUxnIfVN8PTjL3lMukuRqFg1IllMHBlqvxe7Xb
8LcizovFxTN7kaeFvakMejxzqRSIa2lFtXkK8eiCHmq3bdR8EJ0RMj1YlVmOP/zKvZ82fR1A1pWZ
+TOa4zh9D0tkFHm8TXIaftdoEZgj3SUwa5AHsen8zTDHaU1nMAu+DhM1xGcYcdaD0uX5Rq6DXkym
78L3NudX67TZfyq0l/6yNO7yQtDm6BzWztfFY+QPNnEJLTA4oJ/jGMMadyEqlmDX5KsF/WwrOUHz
Ahh3KpGtFO1vWnyhpXsQaB5VgBn24F3bdWa1I1WjlclC2J4Vu6MM1otopR28ytL26kQNk/lNcciq
Xwjls/OD7iOnP88ldN3PSuZfFG9F1bdx7yO0FTsVTGrhVBdVzn5mT0bcydFy9m6gmLuHyabDPFw7
q+fDGVuj/9fVYZPvWzMc5MXovcFLMH4M9k8/tcGSOJg9vPdImhutoEM53YJhG+aJcXx2oNiQdYj2
sG557ib9UE/Ni4fvsM2SPq864zv0sjB8981lkQy5BsD+v1Z3m/kKZbOJh8ycxuxa8VJlR0sWI81j
SK3WZNyqSf/d+FPjM2gKTs5dtZF1FRujWXuxFUZr/4OUJypfkX1t+TH00dejtEMUSyizoIe7AS2b
K3N8VJXH3Je1QZF/jB388KdcgsU7CKGd4BriUph+ee3qd2lW6tGlwW8o+u6Plc9BPDcyYyweda/i
ha/kv8rKlDzw13rubp3LokhcQRjWJszlyy2j7J4Oan02aohmLCSZfVyqbHZP0RCGl62Q6mw7FbFK
uewRTRVqW+anSrREzwjRhA8ZROkDByVS5ba3P6McznomXU+gXZuy92kZ9MGXjKlVOHptOqu1XHeW
6gHtqswwijgcW3falVMePiBpY5KJhHnBQdmGB3ct8/qxKOvuX6FC53No73SEoYLgu7PCcd/wKj57
hVu+OARJ/snoZWBgHcBry5BsqtSYWJNJoFaQKKYrHqxlWtWJfHGQ+XUMl9fOjOhSasNQKNQXkADx
iOaFJvkMjWfc5FJ92fSgzWRstUuEyEA4e7S8dky1i3ro+zGPDkZZhc++7qbtl66GFtlr1nxjUkGC
pye38PCztJtCn2Q553pR2WM4Nv1jZhlDagjx6crxN5PXexeoPlbKKQkg7CQJfXiyrHm+yk0dLH98
p7gGVaA3Qij5kUpr7YQxAWcf5gLH5kv/I4+C8To0a72XNjK8dgqeKvTnrJJLc5a+/lurodmb7Ra8
CU8PXyDOki+ymtPcb//CLD8aDQuhEc3bUxC02aVci+3APdhcPeEMf9goMqb8/iwq14pV0RmJVwjA
qanfdlvRkrQkLOu914M6Dt1sPBXcA8TrFOZcPQSlgOr0W2ev3XG4ICYwUaJMp8C1qmcPbO4fqdfz
e9+vdf/imKWbzp6YrFOoeaFiZ+nrG6oCdD41jyK63qWPXlbDds7aH50xtnwcJTS7oqfJpKM+0Jbo
Xdfq71y3frKpDgJn2sYDP/nP1HTGvoiiDRC9BVDFe3Pn0tS+6Ro7Vnymp8VXnAzhcM0Asvx6IBmy
ZykyLKCodSzPrh5gHEhEcJCwCiNuu7CO9TpFqSXcD28Y4Nsbx7vhBUFRzw361OE7J/aqf7d7sEwz
aLfLYAv5ovstv09/065hF9CVfTGjisUECwQpak4dL5nvEmESPW9Wf2WeQSUgAg6vaNnexzFEGlKs
5AkJa9+OgyTeIphjbmleTpelzVqIsRzt7Gnbco93jO6SqB4e3aH0dq1/T1q+izaWCjEqgjsfHVzQ
E7saekk3BvZlGr0nZpC/RsVoJOEZeSLrLUZ1SuBc2Q0xxqHpMqH13Xnexl5hWnyqBTObM/uHsCtC
WhEaee4n54w8Gj2RKpt4MKNYTFUNMI1mg3d6Z4VlkESNaZ6XdvP3XjegZJjGhQsHpKCPGjptuTXi
mTf0gXzLACK3zOKauwfN5fMSbRWfEe+tUd4Pdniik6nzcu8v5OpjLrpAS2axvdH9B/G0pYTRRAk+
yM9Ia1BKxtU0DJs2rrL+a4Ys6JpguRql+8tVgYIgVu+jvzmxMjMvRre8pBgfy9MSFH3CJaOTUnb6
kJerdzFEYxyQBcxvgXv3dhjaTZFKXLppZthoCniAkuMzU108cBPHXT/bVBHYJ2Kx28M4eMc+g+1Y
WoSFRV0+ySyHk9Rjkks2Aj0VfM/G5FDaav0ZFE0wuA/gqxo+YMx7W1y6VXUCRrd2LsKX2JJMI3VZ
HRBzQBfk0xUjCpQXeDUc7HB1BSbJrPScE0+VEVc1k1GZFR82sfDoHril5fYrW8oucSt9aWvjNbBh
z7vgs3CAvCHFj0QOersoyJ7Qe72NLpjENncvonU/M8b2u0bBjqXbT8+y7dHBOfX0VETFvK9G20nM
wUrEUi/xHDUfnLNO2uaczXlJdlqEyDFePZgUU2p5kqsNSc0/oztEdnGely54CdtQfWeEq7X8Hi3T
T0qyRuIJC1GS6eBL2OOjla+/EeV+dl3/exiHR3sIH/JsfAS12DfMwTtNy47fGMZ7Lq3HOqC8cQ6b
NXVUCCY0vluDeMkG09kHm/VoTSsoWa6Wn3YmRdbxctDGpTYL/hoGlBy4tTLZmFRxcgcbmIPdBoKq
qk8LyQLtrvUKeQvcUiPEMXksQmND3uJ4+1UXZqppFAFdUPkLqJiCTXCqSyHl+gTAML2YaJjfm0ht
b4PrTi94SJz9FE3NrQsjfSA+uLguk50F0OUtiijoLC9Mm7no12ezU7yU/mzldKf7TY9cLHizEOjQ
J74S1ctW6OsWBqexAIS6Osvj3lQ35TkH6ZgmmTMlYgTL1Q/l0hvv2vTXfZibKuGD/JKmB+0XDGyP
85adJvYtBH/zdtZmv8ZlztLZAumkLTtA4nsjKdl3IZS/5llM1Dw0oQ67Hfs2gSaRvCyi/SQXuoxz
NKYf9QD3MaNsO7EEd+lo+sOlrFnnyzIjF6LFbTvWcDDDQ+ktbuLpbbhzA+sTNVxuKgxr3oPkHOXW
geta+pQLifJjgWsKG1TJrBGHtQnMXePU+ojE22YBqv9CQG0P4yg51zqFLGKbYnMLoxMJK9HZrEt5
UyUfC5+qdVIiK6GPlPcmB9wtTQFRatvZY1aOD2CSM+qegvduGpA6yOzZ3ZbmEEm3ikXf8xf6VzSA
7Ncm6NfSU/E4YexFr77QI87X9V2NCih8W163yBlB84IB1YpLE3aVITTRZhrcoc7WApge2q7gnisf
mL7BmWa2Li9ad2Lujt5CrYPQp9KcNrwD4R+lp69OrXC6zMoHtBgogDL5rfPslvfFqavoFa+GvWM0
5dVlfdhq+BevJ2Q04KgHgEe8A+bNrmMuMiUkhNMTRZO3zfR+RVE8OOWLTZ8KZ3QyZvZXobqPagLK
rtT2NBJQEXfeyPzft7+DunP3Zet9W0tepmvgfjUZj9A29macLRzQ3tif7MrBKQ+1NN2lI2L+JUUW
pWw6xDZ7gzXf3TgfnrbJdrzXlOy6pnrvPOvVCms0ZGWEdnFdr8FUfpSzOtY2q/g6ml+zWaZhW02o
6nr57gsOaOQbReLJCC5MV0e9VBcCo42zOXEwZHdxyuxWwzWkDj0hvuKZK/ai5bzGTamv5AZQDMaA
26wdkoQBws1W4lzlW4IR8A9PdDwF1c1eiRNewkezEO/WOj+N1XK0XRjuNbP+OtUKbD+XUEg4xva0
b2RJ0IUIBoulQuJc0McwD/ycbQMpi1oorqaMJ79Bz5RbGAJYcoDq/CzAZYNmwwt08LYE0urhnYV7
ZqSegZQRCYxDf+vLUO2CrM0J4EAgmtnBtQ6sA9UxeTJ0jsH+zk9SluU7eCSatFDBrtSbiyKlixIf
b1K8cW9bRc3GtF2AlDpUyuvjkk0/uX1XJLZIL7EcTLE/szeJbn0UjKuxPVvPWwUL6VVW0gMFo8FY
/g5ARUmhNC4na/wWURc8kg9PuK6Y/q6N/lPWUDS21xqx1GyhQ28/V5PzjMXlkAk8WeYcvVI0Bozh
hd/4KdGkBLqKc59M3HGcC75TzdiSq8+FLZLWx//8zHUSityaUz+IhavR7vfQ1sZuVDYCzKpPp6Dz
9nNUn0t/1OfQQF7tCGtLTRw9F91ZkK+V+0PkG/Kz0H7rWtfht4M7y5qfxi4OVuHdOqh0vBfIKoTM
juOanVlBH7tFPirJIKRA04tg/hNm4mVgU0y3Pv+vYULfrVNzGrbpt71VYrf1Uc0RR/2HNchnA5EY
SYgPagqurm39LASv76rR+Iuy7sQ5iE7Ac/fE6eAiKaN08UQQj9QzDoTTyX74J0Pk8VPHJLg5w0uw
uYc1jL6cLCd2c1gIT2jdD4p9npyqvC3RJC90N//O80US1299ktJTQ4yww/vt9rs1vIlPJTwKZPTP
mCyX/Ug0SGyG5L3U+XVmjXjGCeTcQjZfMF4vtv3lottmxVMBcS4B/iIkIqYV7LclPwwj1U8cTXwu
jfOfabcp+QrGIQO0tGJoRfdSLeZ/RaB+y61BMNnVvzaZPbXO+mk2eDBMc4BOM4i95N+LzTE/FHZ1
CpbiorfmQoObirEFmE+yjk6NoW1YvRx91sTM0c0RGPHkSRDYuUinHplO2RXnYtYnt7XspKox5tOO
+pKJltvfDr9FOb+yrR84Gh+FZSzYHpYfSkygWHzbOSoP+I3fx5/rBdHdkDrl9M01/NDA/aRRxWw4
y+jBsUJkWcaLL60xqdrmmbg3HVc9MlpF9cok/gT3yrGRB5LJkphlbz5ZE/pPoy+OBAMSopa1x00O
5k54dRj3Brlt9aa/sz6XibX0f7Qxp3hi3rGJoRizHw0xvjPn3ILe/zcW6BQ5d9p0MNCngI8Z12Ym
Pt8lZFCLGra1w6QMO4SRBYJ7CrMmzXutbrPaIsat4laaztmTNtKh+ctanE/ZsC8LJWAD+FmQ3BSx
BGe9S1zteGAh5+AEu5panQQgQKjokZeUKxBiZ5e/isx9noT1bAsyKjtX2MhQeXyD1UsHAiR3GYPZ
XQtdN15+yopQwxhz+rg1a5/U75kbHOHgULfJ6kTk/1tktBdjcI+BRgAw2CdPiKSsQ0bfzDvgzEfP
VodcDW1ik09+DDf/N4zCZ7SqAzZSXsnstNJPu8OrNqGZ2KgJZblEr/Ia+kWWwDHJZBiYN8z5mLc2
lHRkXCSjQNw6yBMIJTnowbsuvnd3l6xAh8VX21r+zjWKUzPUw85cJvOEqeBQjvMcc8UUt7Ayvl1/
zHbGqH6B5vS7hU4VYfgXhQh16h38gyjoHIWcY77yCqSk7aWD/09k3bOtuyTSy1fl9Bcj1Lxy9oOy
65cJTDfS06Gzt888kimoWLo0G+S4Wl+b0UicilOtsMc/ni2yOJjz8+yOSVS75oGF+plmuwOA1IG6
HIQTIoZCTY3S3m1IPGcY8Jxqs94P6PfjaHVyjAnfUYUYj+2I2chafrXh8mmJWdPL7r1qbzwok5Dy
nDym7WNU663V/QNFxwH0NY9dX2NYWH4wmuB7hHmOZbG9NcX6sYb2q9chF/CUd3GpHzvMbfOy8hTF
Y24cW7MHbpASM4f36OcBXFh9UxKCJszwCWn3T9gE/zztfRJw6ceey8OCMTGNXP9oO+jXWjBh8GKz
Puq8Pg01GLgehr3d+T+rVfNKq3MN6VW45rHZECQN01tYNcdidi9g6TeoXh7S+iGPmqTW/kHRBoeo
1j/3WS8ojDKQu5HcTEr9kzW6TSokmo0onx+jVVy01ZwK4V2du9sTIQxiIn/446HtQoB5biTofrU8
gMwpND1qX/DEGhpRTJO1L00zvNPg8iQsLWlOvxuZBMVlM+bo0SkO9bgg8msZW8I3D7FAZz8E23Ss
QlRHbYX4HBV6bvQn38mvgzmdRI6Bsw+h0oNnRxdJHhnpuMgnBueajzJ8zrrxYNhdLEO0XIS7VDuW
APTqjfduLHczWY63wGPma+vlYYlg6haxB7utOMtQHmwOVzAH/2MpsWGaUQ30UXwFiofqLiRBChgp
BPZMekJVt7mxLrKc/utK8w99HVfHrd8Nc3rxtmVNpzAwEgsn9hbMr4437tU9XsStP42yTwDyU9xQ
zOg6gwq02KgtxznWekISeHdmTenqu4hxMDuYoXhyehySW5cfy9p/mMT8d4vmX8C4bMT1pbPrM7zO
edDk9a7hj8kWt7M3192pQaCPmh40rTdxUwfE4Jup7yCQ6+Ufw3Z/lkm/+viHdg6x+ACVXuyY+c+W
c0QOoQXLba9VIhEU7pp+Su8yu0Gh6B684Oxor09rxz31i73vgnK/bh6MZBljXDtmJg4Dd/otPXHK
dX7OOGTqHqzQC0CtQS3C9R7Uv/w1O+dsLyLm+djnxvZj1Sph079aTBRDaSdz7jxKm/1h9qf9lE/n
wlx/4BE97NPFjSgc+B5EgfLffFeP1S0KV61Pop5fVvuVarwP1zQZq8PExy15F5rbKPo9tXmxmsWf
rjfhqeaLpObGdgRax0X9ImD3GZwOwrAYz+5WpVkNnjMvgFJCIgyGAAliZBMI4gTaLTGPKiE39gT8
9a8QZToMFClGbfHq2nf7g5r3gdieosl6n7OKJqqtO8rF+M8qmoU1rHmJTHENzcpOdC/fvJINsF6r
vc66xN98BrnJv4Xr9nf1vaeoBCQBoEDMxdvXoTvaLfOGqs2yACMa9xxY0wktIXtKc7AbDbkvWFPI
ECSEA0uU3wGSE1g99wmj4cu2FkmGYGDKZw5z75Zt9t9OWv9ki5g00nu56PsTfMh91LR62MCkTfdQ
wkep0ErDJTpU8LYkoDxWPo2jvJzXIKjCtJIq0cX0lXX1C6bVhwKnHMaB/rTYIinaIFGLem/t+rRl
48ALmplIxnpKbPVyXMb+39C6d1eQc8R7ZaLFws5qqwdzbK4h5mtHv0xKgwJu9inz10tUeM9Gnf+Z
UdH0EfRoET568nOph0SL7lJjwHDuv6jv7gn9v6jaPbZ9iCfOeKWq4mx0y5H2mxtG6Wx35+m7yX2x
AzPJ3IGhNzROjMPUVc6RxnGHDseqzXKvUATr7V3Dg1q1uISyc9K5rn7yMvzlm7g2G+waSTAV694O
cYayFjRx24KIed03UV3lDgUNNE/D/ObDt4DeDvFSgB7aYiWLhx2lwimQNyVuJxcaoRfld9iFD1sE
VbIFKNc5Y6rSep5FRHF89z0GxW+nKc+m1fAOQrk6IQbC/sMcicnqp6d+vCF82a1I0Ofc/l2MCtZi
KuA+pjoNQuzIWOchCu/uMTTBrAPowwpjezUs9aSsNkH6inxgFD/mjDhs6c9mh/4Tr3QUem+8+Gmd
fXTSPFR2eMxdnqaQbSqfDyCSMZ5PNJ6VtROFBjBjka2Lf7aDwqyzE+WEWO38GU6C1MBKm00iZ1cn
TjNnD2oLyJ9ZwGeRFfjwlSxsljvx0FpieZwybDyRr5nDmqC99TLX6Dvs9dKv2jmEvlL7vm2KZ9Vh
tMTd/DVJv0NcSR291QMQVqbZ/A2wWh6wTVpJNdhFYqLquZn2UCHmAn0irOFzyGQTW7VMTbf+qYz2
zKB35HBOg/nf0s0k1PiHqdm+h8KKA9AMWR8gik8DlE+DXACrBDoJjIuc31bQMWrMJJ3b57UlI76H
7wbJAzO/ZZpYzFaStbDYRwRgpw5XRVkyADUV8igxqINXdfvI0g9rjgtzYkvGfehNbeoFKw+s+dSQ
pCF430Xd3e5Oed8JkpFRm8DuJ/P/6+d00xm4q0sAR9kkJW6lplyoLZpVYhTVaQFBK0iorqT+25ni
ME+kU3j4NXHY1DaB+lX+q5lZB3VWXL1CfUaNf+PlwNLnUEr2aQctphg8H448S51fJOLpkIXL+Jpm
IpxnNzakdePDuua1fexc/LKsBgjsj+HinfPQ+ail+xVZ/a0p+hTsgzHfb4sEFKf8amY6TmCcCyof
VFra0b6YbCRqA9+XlRBPu2exjauhRpibXxc4GGxPz4184qfaNwv8xTq7P0ZhnRBGxVqPNxcBo5D8
YAZlCBI2DbgnUGUyY+31lkNZgR8B/kS+eC8MH+HiWzv/auevqEABH4ATquqpBBiCFqJsefks/Ske
m2+VB79k7x8xcj1ai37zC70X2/wt9bR3EIx7U55OI/5jaPI/i8jhYTGUADNMdw9C/uK3zYHYi6Oj
K3KI0KM2VslQx0Pcjb9zeWvM/DBys6hl/PJbfcMemlSSWQEOOx681ou3xqQA1LyRW7TbQhaKKDjD
k5zGcjxM4Ru/d9KW68vkwCiR9rCOf8dgTTUPcj/ml3DoHoK2vrSSDa3OX5tN3qJxOesZob0ZXttt
vWGbjZyMURGoGxRTl+vFDcxrLVu+ztk5M/E9mjJPlzBMzA6qI1tecb9iaCvOXcR9aUyPmbsSAuHd
UOlY6EmD2+ICdRvbhViQf5X0d5Kqlgi3poGXVS3mL5VZF2H9mFt1sjf/MjJXd4CA5UoCSE/KxU51
HIHB9IeX4DvyDIbQYs+A9Fitp9F/gsZ8zez6Jnp1K4h+7Jr1CX8F5PI5AjgJN4wpd25R2IccjmCN
QOHmzoGoNQ5DoJ6cwXmzA/akO1AazsG/RudfXSVwvXl+AxrQnGrPupZj/a8Ku18cTMlSjfs2IhKb
q5KkLwqQwlTl5t87RzqK6mIV2euar9iegGz9ufr02+oDZZkVI4O6VQLdqDZeo5wKyZwvZiVYceQG
o5Blf+dV0CmpHRMJgkZ5IUcBa5L/AI3K7tEeLKiSsmwvLb3wXlcmoRoB6+CRMj7NJr/y9Tzx+Fyr
Zf2p/MqF5cKH0JvvDaFJgTX8SAQQhJ8qohayPzaDTl6NrzP4PA6MI84LwqSD7ZfwuLcyu8PTKT76
O5znqV/03UHzjai31DG3ER9gdj50HnnCNVa7HDweiczLqIxnp1+eiKhOC9d6DqI/k7thdW9jU3vv
fh7e3ebIYEq2BsfjdMUESC4Jf5hEbP161okqsADMKntnmTnVGEXq4UWM5d+uQI/dPc+mw7tRnS0Q
FEVLozmsiSGGtENmX+Per2FdfTHv/S67OMizx/A8FhbrSy8elh5x1qSOgdO8lYVzXrFArDmXSjTu
DVSoYsPnRjiEAx88eG+9mB+HwOjQJuhwNwlzD0HaW8Z/WGNiYBE8Yvn34rpPSzFfzf5jmrhRS8mX
mD+ZqjpjjjyyUT4Y5nbcpvphwhgWrQ5eZJql0FawdKCUgeBhaYgqEq4kw28BEDwpYOey+pqIUQQW
708jHMLoqC/GvHPtMl/03d324X441nQYbI2M3ng27e1Eufq7rxdiTjDPodo1mnRB1mT3wXMwLEec
XKi/TjhzPE5KyXlCEMGw/WxVTajLth/0knaNf8g2htnq0i7vXBRnLokfQQqJ3Rm70HzLwwiVKMrA
lR0CE1rUR28hFxeLc1JEq079wn4vl+mQNdaxcPTJH8u9ocrYWrgl4LNDpg8Lq9Ma3bLcS8opfHaB
PxaS5uvhb9FtSS4inujwxvxy8pTYSTGlbp3/ZRbbucqIHTS2LjLaDtCsZxIsGyNpljL1OmufIZQ2
EexaK2tet1Dta0Zv2jC/EYUcqpoB2acrakc198Wuon0mgc77+QlB21WTOk4WELs0ARmN46YcfMmQ
B1jQsX+3m3GlAeRDI6kds/9RdB7LjStLEP2ijgAafkuC3oiivDYIuYH3tvH1c7B7N97EjEQC3VVZ
madK4iD271QSsWdxPfL0IRFEqQmEoiPXYjNbxzRlzthom8i7idF8N2Isv25PvJPAiSO2jmzWCiJE
GXqsPgp9ol+oxH90BdzfxU5vjX9DH5waJE8hXlyAI76sxpuZqyNbhlYlUlshoXPgE72OznDu7Oqx
ScxN1KXnpMRxURq/yygEauxtNPW3SS/2LBHZydLYzW3PsB78ABgpe2oP2eiREiw2CYbq2QqPepwf
2+ArmNIrFxxjPvgUVUHRaD16uo7xutjwa78ZZnxHtPwAoooj1kFII/OC4G9uMtr/esq3Ttiy8/JF
kcSbLCgH1owDY0xIJZibUlUnWcdwMySetMGk4GhCjHXlmkUhpMXhn80mQ+EeXvunyyQ0ZxwTJ8br
lJMUYgjM8JjHLvioCsLa/cNibWqI8SjJK2w/A4bCZqXJNZZiwmDlSrLTx2p2HhVpj9YGCOkimQq0
3cVQlzT9qtt/Wl2sDfef4WDC5VwygvJLTvRAY6v7s54ciYZ/RqN3YOso869kfMhb470UNiUdjgY2
cxElUucycdeOfcqF3FrtrSeOYWq/sJGubWZuBuX8K0k62KkDZoZRGhyLosG0bX6bSc1/TpsEMoMK
MHNH//pKYYzumIX+o4cjqtv8xEm0VYFzttk7LNoOZ3CNABZdMopxF7c3bX/EVjJfg39FKusMo3WP
xguNlSOvS9tjQHvlOs0uTQ4sZPQxNHCA82JZ8qTa967JfdFkRBJk/8xYz/TTeLoOmfFtN1zLc19e
KYM/QmzWiqOAE4Gsq2tSwdp1/5VZzc0US9SyXluuA08j+LYLbGpWVFMW2eW6H/q1Z2H0y/iotSgH
HJQQV+wfpy59ycE2982iVqfwIbC76HF4VG30VvNPW5Z8UHl1DvlAR4nxmkA7hhYkDQ6zxnEJNd/D
4LuKP7iY1uYywLNcZv4m9ibOln7m55p7tbPyaPlQ1dsU658Ryjt8Vu/PqjXcss4CxyDuHoVUU131
VWhE6qW81Vb9Eevup9W/IltrG6mCXZBo29yK3hDdPiP3YSrSf51SL0W+a7nXyVXAUvkAV7aVNEJV
/AQ57EMbi7Ont35Q6l9d7P22ASQq/VRwDjRZ8Cc0Y1/A47KcRu60DlqRDZVn7YU4wMmwc7PlsCPS
cxhQjRVCXcmZxXd3UsFnszySyZy7G6U77Ta0k3tvBf3OzdzysatE7jPQUL6l9Ah3jtSIV7buyapc
8yCrDiQHVKpNlxonDE2B5C2IeHOhZ+4LEoN+bXZANBzaeuzhgCUMSB+p0xGfz+rwpDSrxs/f1etJ
NwiPCFNh1nW/MMB/zSpleuNVn47ke8v1RcyW5T2vy3QbOOprtHRyfR4zQDERYC4mx1zFKnzpa5v/
Ev2wTGYv82T3u9pE/GyTLsfxNJ2iXvQHC7zuGnGBxeAL1qmrYa8j2N1GnYm302fZOiwYTdjUkoMV
b/EM8NfkzLBwPT4Myr27Q+wgoOYGRVi9CSTpwqjX41WiCrlzo/lsoxlyxpLI7cthN7T2F0578HcF
26ackPXcJoa51glRBYtvR9ogC3R+AxPQMqnmnFETO0H0m0y9x8FCtrbsfVox3UomctOdzUDd7Z/c
ot9XGv8Ecirrvre22/gszDkAdvpykUgclJCkDW5CMDRVS8CnN85e0y8jK/GcUUrOteMz+W7Rhrpv
nIuMj4Z1lLG6jKmsYxZX/mqs63ymYWDEq76yCKR083c68a40czRt5pyudtShp0RuzpxvakgAajdT
uge+nl8AVTZRS3Eo7OxxBAg1OOoRhazYNA64K8Mi64+/A101rbaWzM5OiSTGQPN5xNJopdNb3CI1
TF2MP1h0GOTc/pDHs8cMtqIU9OxvdoHYtzwvUbyCpmSBuxOuYcr4MydRDC7MM8qTq1GvtlH7C2Ge
OB/dMxt+sme9S//iebokGY++1d17qT1pbvlrzqAKgxFFjA0TpMWG6sc2BHb5IjqQI/CrxvwMXOIW
pkXo3UuYT8W1iTM4/9NjW8chSCqhLakJygIx2cRFWDQ2wURSG7Y3H2SksA5k3XSY4vqhsqMLTvbf
2dTlkYb0m8/1B/6/tp4z4ta6vOGQ+1xkrXIpSIpkUZ6adVRDY2A7V7xWjg4/kynH2LjBCkztsB6j
MVpHyfipd/NbS/BsmuevdEl710G/raUJKCgIrmWZXmTMCUf/Eq+GPIYS1M8pVspwC0Oxw34A27DS
2bokE5gTOgfy2uTVWiVd+dUF8mnm5S54sfkWwVF1kpcxgvd/6A1k4BGfPlNAbG+FCXZjsrW/HJv6
RrWkW7gml63PyyJRxkZBUkKR6rJNJxGtU9aQ6IrEGW76v7jAYFOPTg2ojVCXU8PUyrFWsMNj3+bT
H73/uG9aSfAqGR5T194z46YxSg8CXyJwtdFvF3XTzASyPI4QsDJHRl5fmeluKv4HWT5MK+NE4WkK
RhSZukROTspdh0gSsEOHiUfEUy71swV1yZ+LYeRQkOR56ZmdhLPWSMWWuc42GjQu5sw6JVbY7QJV
PZdT9uV6BFnzSt9lQNRXyURpOYRXo6Z3g7O+GgGhrEMdjE6SDls7CF5mZT90hf1T9B73U+lnWXEb
muqz7nA9loIBJOsi/Dihu5HyqcJMBjWnMP2xtcBqR4HAtV+e6jy44rk/N5M8JY2+N8zeQVT+YGOU
ts2U/QR87mVwsVxg+rkXqv9J++hB9d2hSJxLkiDu5HjcqVj2ZqTfmhgVRMpsF1f9Q6ebn20evs3j
8KrX8g1FnwpUM07MSLdaJ1CXvV+pBuMQje3kK4nAGyd6v59dDPDZvDMi7Y9h1iqxFs4jCW2yzWQ1
rZUqwxqYCyzCqQ2BASSUNByWgdkf2oqN6DgFP+i/DFJFBP1so/6qUsZOWsI5yTzsOo35PUmWwnDG
eKpJSH1Jw8ORWM1Dkbr51mP2GMtC81OHG0fgLdDc5JrShK2cHPS87GL81xaLvLkF3qHpQARQzYcM
idjPYDusrs1XjtOFHOCDsw2bOl+r0qg3TTQeeE7NNbP5p1q6WB6QUS1CQpt04AEsA8Ur3RHoIWwd
qvDGQXRsE/nttul5SvH/wx2CeJR5w4ZNu8E2qnA7a5DFpZxOsTQedLf6N2vI8sqhRB0E9VMKpOUA
ovbS8v8PLROP1jgEla32Yuj4OS3gXkYNDnWZo80JMKs6QVEXRXdSwC392GofRgJiBjComTceG84O
7EXM7HE45YadbwCYEdFJGhYDMRC3hHtPSvnLno7It3uP2zsRVKDBojoxJdh3Nnd0OXDOqrTjcCog
/iC5xpvecu5RxDkDLGKfeDyTLcOeAK8PbinKwmnYRK330QrrzQFcE8TBhcjS3om1Ry+Pj+ysoZ0S
GYPcEjMuXd2djRenscV/MCh61Iq9n1lXPjq5RMyp0YFIFeGPij9rnBczvbYIw29tAC00SU4shG0s
mPJAAc4Mdurjp84FJZI5xXuRo4eq0Nv0/Or5Ys9V/YBMw2qbpTFMbEWGXQ1sn2U13joK227felGG
HbdszqE20HxXeHIGB4uYxQ6cG7ZwZ98E1dlzzEe2retbvbBfvMTVyENDTZs7Gy6hJMRSxgArh6LW
/C43E3zftPWONlfgTIJ/Xg+Yh7J8jdE23SY66i+JThyN9UJAQP+sLE6asRGcZN29qUb65vA1QcCp
EvuzmpD6TVa7sN1oa+JTWBtZfimy9BULFV/NsgElAm0hjr1OY2TgEIg483GAz6rbd454nl15Gxzz
1cNuaDHxd2ftXQGrSssYsrB0LpoC8A8GY2zSzTz0vspNRO9kMa4v+9wNEI91Wb20cPKqhtyjFWmf
XTUeeuyMRu2816P6YGmzBjYFYOogzJc8BVBqJlLfx6wrwIgSUsjlimmIbgwbd5TjmvjseQBBbYdO
vWqa8oMxw3VAFl6FTPgA/2lPaUSBWNnWy1y2Ty1VgVm0B+FA72jn/dJ2JmX8LCJxJZv9EkX2JfAE
nX13MiPjLJsHR6E90eAsIIG1XpUnXUB8GKwdIdJ5VaHXrltQRhD6tmYzXeyCqFycT19h+eQlzQsM
8D0z3GOfzfeibGlywGmkuj/YAq0XIS7vUCwps/rIeeGZatYjJlRJ3gylK7jNlnp322IkKmj9s2r4
tCHtl4bcykSi8/luae7NNY92eMLeWC/+7JchCx9UGpwiJoQ98BWlaIZCvC29fGGjx2+qom2g5dcO
BaHrv9JOXUzAUEnqviEGPXSZh2GVaUvX7vv+i9nvKq7YSmbTKJrzOcjKYWFFfpdouL6Q4gGJDqds
8objY50VUN6BXCn9xWLiHmvjuay7Y+MQ5wH4tSp6fBy4qomEnctW+w40HDIul7BpdM99aUNXBtgI
gyAcKUi99h/6czNYB7yVq8CzttJp/XLGeTZlzklwmFbElrFvXcMhO6kxPudesYvgvzclyVatMUG1
BPlrUPVvhrCPGc6aaBBvsPSgbVoPIwULSq7Lu+pSHuQ9bqWiBfnYNJEfmBp3f6+sXWfRyRbdLjLQ
AprkLcDgwBKqY+R1PloJEmy1FkG1m0cXCOFnrVt3UmV7WavPYHEb4ZA/JLT/joCUJ6ZnE3OfWXxp
6Gh6hX8Yb06rzwAzbIN8AwbmPNxnA0+KCvnzo2/iIxdziBxSvDvlzePGDcPQN02YCN1PSSCVErjC
wz7Hb0NnfqHNoAlP3TdVwxPhUR888o5s3r113E3pOLc6c37JXYDwUMdqEH+UrZs+QFDT3fsIRXDo
u21ue3zhhW8F0zrnGCa1O2/s2TzYKId0ldRNuJzC9J9MyWSrGFspCsacjkfHrhmdFeNLTR/FXb7V
7WGnu8kxMAlqOeJm4hnOBOPgdMCuqT0NhbGIwZwQkCV0FvBsE6QIIGcWix+C8dyZFJulci8dw/yh
1B5BdhJlNVMmxvPZ4aRnbJ76dcITzw+xGzLYIaUBKHCmEJvb8bOr7Z0pZipFMb8TBkGklXvRiDOJ
58cRD0RIbIw5rIp82J57PMQn5bDUI2newgnfmJbTfAz/DOqBtT3hHKjrfB9VwUXHR0Yw7FR65anx
gLUGeUcbrlsOI4s+8bsUlHGa66ygks7eYieJa4Bo9Dx4NLXWrfUmW4uJ5BlTEAhcDU9zQaS0kgJC
UXGaQFOC0e7ew7J5i7KeI2eiwrGcYicyrkU778+RTA41lXkFPrG2wei5XMuOgcldR2KE35xukNVf
czb9rWzHWo8eWIc8VXKTRVKe6FqfLd0khI/1jJuHLFPKtgbc396Mb74cPs2ivI2OwsbdrHpXXnGo
titZwNeL6uaxir1PlXvTekiC59gGm1PRCngRK5yJ0ZFu33N8v6BH+4FjrXRHHdvBvFM20LwLjlWx
8vLxWsL/Izvn6LBn8V2OYjyZ2MXo1f2SUdlYAUW2vy1QIlUO9APry0x1V+LoS2FiuE9a/gL0gbfM
3QiwX0VDs8/kUsPcFaVv5G4gIaFlQ1+DXVTSLeVauR/m9uTa3ZOHEQ46kETGVs0NVScBCxTRsYHm
mqinkGFtj9vWy8s7WicL23F/qig5FZHCgslXhGJAIrCy3gIxZoTe2nOnO9CxoheK1bXeGRu2TH/o
1LqYLjnZDI/QzlALdcB1uIvxuK9yOyIkY8HMiTrvMSRcYqfirUryO+zkkUJTPrKsDLaD/aP0+DA0
jNqcIFwz4x4pxTB+RKOd7Vy32fRVv4AZGblM+m5MRbzOnT+A55xenDImt2mVpse+oFqQn4wlN22T
IAz+wtr3uWDWQaadpxpQXl/y7DQLWdu5BFaCct2Ihxk2EfvBB5xE0VT6muzfLMd4mHuMOYFj3rzK
oxG3BdVZEhwtZss9Tl2/092tN9acvzNdof2kyegpZ70SE+MWjIgNrVBpFRXaZH7bEzczdmQf9gcP
9qxRCZtNTK1Y3jXXwIyt/zQI9IY7boiiMhglsTQROG8AsanUvFYsNtmJwL1nqgg3lKK3KHN3Wo/r
ionBb1iTPAOy/9yI1AW30LCNII/A0KTawzjEj4FlXfHf75IopnrAAoaw1u7MlJqm7+jb4grQSzcg
jOTqpZTeX6VKegFEpxabURkxvA0tfrISmBcedSskQgyLrrQebRTbdZminThmj+MieiYi9hNl2bZJ
qk1XmU8yd148moyVhENumM0eQu2Ds8xqaTE5nbMPT+jPyjG+e829KjFRWganmUAZqgjZ9pF8hl1N
NxkgaHcW6OBEsr1yHMZb3FvPTPiYG0QEBXL7z56uZC7gBzdENionQl9mv7Y9WY91aVyCODmQtvQL
G4MhIyJzGHHs8zNo+tsQ6/uMgzrslnlGy8LcgA9HUiwHLQeeJTaZa2610QZmAARIqZlzCRNK4c+5
/lzNJA2coN2RxKe+D/zIop2ALKyNzQcmkIlH60M3g7XbuntGnuZOSgSjIQzP0axzIYao2cxh3gqu
wliPAPGpYxbkCPfy7pglD5BG09NQu0zufAHHD3vVfmjN7tzXmKw8dgyUDMOzfvpreJeLOcFSpWvc
ntpba3AVeG5SoMNrQPmzeRH/GRrkrSJIHK3FOPgjV1iCITiIhosbG2dz9PZYHnzdBGgknVtgCt5j
m4M4ZUyOvj4MKDT4CGNk7hgVgDZC3weYy6Ky37rGPcLZHw4AQKSkcg0c45XI7QOiWHImNlaevNb7
tSZjT2L+SNiPkGGQko3Aamf/GLXaTQEc8iExDmOdUACkN3Anfzg8uNRF8D6YWCLJnszrLm7e+qC9
z8F7HTPISKa3MBvvesPCPof4+dYV+S1pp40MMdSlBlUy4+5R0052M+WoZymEmNJdm6BCZY4lndCA
H6hi9tVMRErzHpu52JCI2Uymwzc1xptcDU+GTWKvKhoGRyb7Yow2/2fY/b0N9WBXBxN1A65XMlc5
3mj894haNfbi2aZCte+hqn+0mLMfVW6h9EU2axWRDY3iHLrtdyixjnluuW5DJ6fp4Pdnxu0N3Ufd
6xlISLmhTd9rus5iJ6yMVZ5/kvWiNKypHnkeH9G673wSa1Aox36pNQwGZG63d3TvtNhtxwJet40t
xbM20is+BT5YresPY1ufvS7+QiMDQdKgfzDVYidk5Bti3Km2uoKxPrCqFonAuuOz1NcaSV9G7ULb
ojT81XguWBdUUq9Wu97Q9yZGyc6qroNtfrljW4IMab/66VBI8in6zBsastEkHM9s5DrYVvmWqWWD
24xnXrEiJWWwj0KMDwVocOI027p291q1NUNitPJHD/AF8gtZexQgdy0aC1YVXFc1CnwKICl782ka
8YR3+TUMoKIlzTMTPTx0oHhJ0OpB9jhM6nE2rCcctTvhpAcnRNbHM93zqHiZOquRKsyKjT9iuxiD
x4c+oPvkWN8mPKlagwNwKecSq/fWUnHF8oWTlLBESWkabbRi5uRnS4vbDALCecIPxPoD9O8FsekS
JJ/rLxam5Wv2QizE35bbrCr44BhGS0pZaC0rjwEpIwDAajlnd1y0fxaHMDMH+SF1IBhtcPe68IVm
bd/N1sMcGRdBKglevuA6p64SZHLWejG8N0sXirPmzS5w+hCn+ogHNBU9e6rY472yS2Y1zrDCLEZh
8sci7m2bhNYuDkk4TWId5MSODOG8lSpjbpHW323ZbcZ49LMg4KIdYrZViJJoOzYdIIGbcQIFNpDq
jWpsWNF3LrETJgLYPtO+jotXd7R16OgUeNXGMZKNFTPzUHPHGBp3n9V5IIAbpl0pN6tWJecxJBBU
JeqcqWwzmwEtGNdtA6xSG+UFagP7utNHGbEXPE4BOgZ1euoEjkBlUgcaLFBBBHO/atJAvTmcsBJV
uER64PPR4uguCjD9YJPd0XrKB++uV5y5YYT1lx0E4sZ6Eo+ioDmDljpb5PzKsTn2BtEBrcZh84tw
DYIHOTvVP+nK8V8J4joAlu+T7H6KpmwID0OTsELx7k72U16N1DmttVFDtiXZi0WuwKie2DuPCnNF
vpyuaXB+Sfq+lHPwmuvtjwoQwJBTjrL/aQxUXzONdjOT+IAspBywU8SxzSYNOf4rig8xE0Bw3aeC
doNdsbt8tk7G+JQ7XEo6LvEhpv91PP3MH7gHHQU79pSbrY2ffea+ku/EOQRfZGfFE89hrL0nqf4w
TM7FbYd/0UjxOCRuebQC67lyq59JI3heLbMug083DKApRNEpHwlU2t7epbPoE/KJDYOYsjO2USFf
M636I017TI2rRZy/8E4wgd4LRATZOb9BLK4FH3IzTUc7Md+mikO7SQ+B5Atw0IMgl7ahdnPYzdyL
/BKPDFapWWe39UEh8wCiZsWNr80vNgN0TTd2bO2Be31S0UPNb6fjbEwomFi7jAl6D91oOfHIOzpr
A8tlUtb86NcMwKRixFhiPs1xv87ZnlgO0bFp2xKrH6PhMArhhy0tGf7lQefImuuN1LJnbzHDcMjp
tGkzCbgMBbloS9jRHQ9k07HizHzU0OuLLNngyxrDr2EJaJUvklqkwaKOrHyvWZzSgUjkgXnVpuQ4
L4ZBke9gYrGAYwrPffxlJUyAea1qlhIgtPaV2DtTzoXn7kqruJizeXHNX0IXfPPJKiPEqgzaFadY
Nc5rwqDAtrDHhb/u7K0BUj2rzP5i5O6G2eKZBxLJqpX90DrbriFN7nbob/KbabOfTN0uRdLQwu9i
wZZ7ox/ljLO75wGpSXEBlsLZp7GFKpPShwS71OB5LyiiNPllc8mwfYcfLSJZyNQCCekVTsWlKKqt
ir5UW24tx9lOMGcXOzeGdugC+aZF5MtNxpaOt9BGVxPCtzvIteyJ8Nb5UTCNyJrmUDPOLxfCbmgh
JonDwNKtBj2td88J7nQdH1/nIY3A4xoZqjOww5lCI0BpVBXfhYGPISR1iToUBltcd4ROw10j+qPU
PqwCI8BsrErQSLGBB7L9EMYZdClfP1n/4VkReBk4DAmKU2seSgUEliQo9Dtg2ZzO3PCt3u5qcJrA
Uq99+ZoLstFuUPlRdG4bEwet8Vsrrj2ulSpHfRd010xt1ZPsz9n4VIx7jfyaN+7n/pBMtW8JYBVF
gHTDteNku2RIN2X44yJGpJBFrPnOCoutJmgSFh66fQQzcnXNYmtjSvCi8NPVwrMqjH8mkHHlwWYW
erHuZe+HfQiFVH+28hLJuPHYr+DgbOqHXxbQrUJ8R9qQbVhRx7neqW1eo9JPkgRuw/IDOs6QFGB1
hEtyNlz3ZuWKbokdf7L8bRr10E4XAUzHGoKTtMVmisVaghWLGdhOqtm13L3m+ERzkBjf7hQxx9pP
CHHVaFKE6ZvRrlY01OBkKGfHmtglinbOi83kdl5En5ZFFVV/QHtk1sE6TvyQcq7OACo7c1ylIehF
ofsusaJyzikrnP3cfXUeKqflHcbxMe5AteFeSgmhUy8hps/1Vuctctv83BIFNa9hBKyPNYb8+s4j
wWq2Hjx09XHQniXvoh77pthy4CDJfyUhEGP9rSkPImLtzvg4Ul6Et6l9KdJrZ0p2IixDih+MSquK
2Y+rb8JlQuCaG73DyGa9JoxiSD5aU7aXIzN5tl6ChfHj3lxNztJhsi2i7LZtaG5mOLASt3iOD16D
ZBYyrYA/xOvyYw6AwlISyQslOlI7o9fuZsEWA+esOVtaogVHr0ffc/NW0f2EM7ocJeQU8ekmDLMJ
qAksVfXB5YIw8OqPxnYRO/X8ExNdVp8r9VVgl66Ics3hP/czqEh0xteCVhTd18WdqHMJQgYAD7S2
YFDYG2f6jDUQ2g+MUuxpyygamYzA3G5sdlAaw/riLEhwkF8JRDKYhTYdoVVtc5bxZc924w/4jO0W
Em7Mkd+erfDPJN9nsJOsnf1BYHXxrq6cN104Hdm4vhImWfi0OJbcFF3usZegQWCcNg37eBrD45wg
rUP2MDSI8jB5Rb3c1BF3PfUny/oo4g6sqvGCX9tiZ156lZ6xm1yxzhEsXIbVylrcvCz2m/Oz6R14
51CZCfnXqH5kAKT95kVwVmW6x817bGNgznb6VybsXiubv15YYAU1Bv5T3eHVIyee5/p9EajZ2hHR
i0URPIZ5/DZDSPUl2FG2hJEVXpjzWfLiSYxGlpPcGN6DDoBWAy4jJu5RTs6evXJ+jjZA2ecbMa2b
u2UlWqQeu2CEnPxsVrjvCBywkHOWTxkMykZLNuCoCfc7G8rMY9Qaa63pbg6VJCOHt9KiKGAAWkTx
IdceXA1Q43Nn3cLhggS1kvTAYmYxzfw5MX7qTXFJy49BJ/GABZDwVW7Fb63ibK/AsdnVyRqeRCI2
LnZHmIJ+FztHG+siRDK6Jn+03jUCA7hOwBWtcno0hBWz3Of2O5xvJyB03PgFsmZRfnTircUcosft
xhEzzhligkB5Q/ZOactbxn0RPlXRq6W9a/apCa7DGCJOXhVw5o50XsXIy08A8+nqSL1qOwzrkILN
HxZvHpZ5BuBLpnXPeaWYAKSHdvC2MuXdZd9NTrzVYuVOZj7388707iVLjgx60ZJcnSSoPZg/ej2R
cb2aCQigHVtrLt78MRJcxW+0gQ3mx7Cpe/pv1M3CuiocjfGL4x4y/ckt3+GTWra9GeE42u4+CZ5s
HkArOcz6Fm8OmgMODld/ZycmQgVmEoaox8VmuHh5x3A/TGBuWXz1EntXm+k5oRWvz/yp36KxWcnW
wLdrMN+Myex294AtSxaGUS87RzVbIzYtu2B4QkdissHobIkZnSsuVNAQy129yqAqsFoPgc7a6om6
e2UvADgDErMNLi83dN9REUZ2JfD+oD0GMQll7LcEaL2X2RgetTJnbwuKnOiOfZMe65FcSvVQ5iVt
+xNj+SNE/FsOqyYqtfUUz2uYPegJ1Spi2Kmn3meO8dKhAgbsiFrv+Ka6MPWDpquzAIHvoYWGGTdb
i4V9KAVG81rDpWoPLYuyZnEbzXNYP4/tw0TqMWN3aLF1ZfYTRzyooitPkyB6BcyPMe7awGMZZMYO
+O2ngrDK1jR7m2rprsBH72CP9wZMiYl+7vL0n0saorXGRwq7o2B7TUNKnWue0ZO+LxiKjUjhYXZu
qvE4tKxJEahwy5ZpU3VAhmtiUdOav+fQab9sLfa12IZ8RRFUqd/Z0O5DMbzObnzR23lnC9SzoebU
LY3v0CHxC89rzq2VKeBWM1MnigIEOOB8cVh4MwYzXrREEpf7C0V169VGR6XoPiYGu7a3iiVxf/Ys
MjVRh6wmM/ISVNRLyu9U/WBME6i3x6VZhlOzD1SyYUMP2yH3cz5+sfcQjwne5rbYCGc4pmzdCrv8
zdXUetRZRblP2oHjdWT7Un9rE0jUvK0XmH7IZrmGzKf5La5OpqPvucDXb1i7XgOPav4N1Wmmynby
yzzLnY2m46qz0KvNUD+EsGFGwcorMgwMqodEw7LaXjNCTOwkCCRM2KMItiVNYaqMM47V/Vg9EIfn
RIG01uGEmvECxNb4hGPcH9gDVXfobql201ntNnT1Czizs4XlS0f4GJ0XcpDZsq6SFldit7AM8Vh5
4tXsmWBRkAUy2qdgv4rxRgDl1xTerawmSsQc/gjb89jnbDjAuhQPK4gWKiYgIjjWAp/i+M7QlPj/
Qv6JdkYMTqoxDwj2bALBYZD+61Ego/Zdo4KYiDJhDPOioyneCwY1jfgZp+IgtV/b8IDMsI0BRaKp
LkP1Cv6el5sy3wyOY2yfJVNhIrQ7NUI9R14fXM5MxMp4XHuO3BYL0B0CdsEfi+YEEoba1ibOtr7b
5xPJ6iY6sHjqOTGDe9xd+mreyvCXEwinN9GKEc/fTFdlU3ln3DPibJnmIQeT0w+PHZeE9lQ0zoF3
X3N/NIrBvHtvm9fS4rvLDmnzEpGBj6k/k4DETh0+B7h8M7y2+CE2qTXiEe//FQsCYYwoocD0Ut3i
bspghzeZCe9049GX21WFuDqwRMH2a4NE1fhBUDOSxybUuYrEgWjSVKGS4uk2qzcVvc4he39CepGI
vjC/sR2Mf8LY1HzNIDUf+g7rwYx73j22dDAx6bXYIL+Y3snH8fVkm4Cc5DDwSY0TKyJZiaR798ny
VfLSycNQKBr1R1HSnupiB8h0g3HKEd0lj/Ds5rTulvEW8FFj+iyKb9d5dGH21RgWivJhYgboZa9t
/dHK2W9tnuzpfUyOLfapiqVvTBb4adQfbnHyAxYniLNf7lw3afbsT156LqoWnbu7nRpfjViYx3Fl
gUZj/rrWPMhSpK5i1W4rkMKdYrRHUJSdjSTxZpb4yH1O1xWIcpvgJqfVp5WCN+CWp9StdlVj7wJS
+ZqhXXA9PnNLQIkTDIUVJq/4MPbGJk2DdV+jtkTNuvjP0Xkst4pFUfSLqCKHqQQo5+AwoexniZwz
X9+LnnV1sp8E956w99rYruY9Fd4Rmz4U8e7BaLVLCFVbQupjasM65QXPOYEmgHaTIBP/om67tlhD
WNmjJtyIHmVXET/xGd1CggBh8C4HAm3L0QL7wtwXIFZAKFZQNYvOMp0wwXTB21bItQM2zMH5DUH9
j/DGBZcLYqLa20CetxuUPtGEhyCW1tCJN11qXUTrm6zoU0AGgt8L60IDFV5R4irgCbjhRzWl9xSh
xop2iolQiUIIUh6uw9EuffMWGZyNIfQVL1rhDN9jQt3omKqXBlqr0+Sx+pUyJCyUXeQTf3a6wYjD
oFsoR4Iu2E35i8ZMoBAm8asELZu18Ay78BDLw2NCRRUbcKLj8iTjqUzbZKW2yo8Q4evJnpU23ZPk
VWU+yqz+Y+hJJZaUo48LvFSinRj4p76vN41mvf3B+ghYyFaFyHcyXx9nsGmOH1/rlONSE/9Ylrwa
qbNNXXLasSfLr9iCygdLVKIzLNn5P7McLaE1T0dNirZ6guFtTKsqbh3kFrappruua495Uz6rsWLs
tI9VwMXoAwjuW2q6C0deEDrgLNnWZK4U5OMtYJKmqNLKMMRLSx7oROFaix1zX+WKe2YFao0J9meR
njudHb+15cBG3DRKDhxyV+97Rx26LefJbxzyO3LwQoh7wSw4xQGeSzz0qsKTzuwh4vcwKVGSLlu3
pnqIpdk9eJB6q8PNJFMjw7MTfgPcT7xXxteEdL2Rf6iAEgIVjPRvRF2bRIIdDMmj4TAJpOgLECeH
IN4R0TcWIQw5nf9lJH+gDWLA8Wo09sNGQiMZ0otp+radnnDz/m94xgGPoRQfA89B3Pvy+ej7Vlxq
XGK42OGEUFsbWrSq8FPl4FLyTIIQ/69L7gOpZZ1eujLOtd7T0SeSJ6CyvjL1wzDmpypP7KjUsQxi
rM2r7VTXMDFVeJRkYgzNs8MmlonesZ8KR2KWyp20BytsGxXztSI4y4w0zFR4Mcp8avEjsv7C8hEJ
AEw9jegy2NZST61b2+p0GgsNv1oDmQjwnCr+FAr3WYwwXZNwCfC2T+A8NcYHGUoMY6zs3Mjc0iAe
xYrW3CB2P5EHGHf7MJS3cYODrr+gXNiowWPO4yBQko82pD6LHdRHpzBBPd6SHlN9hiLkgHYg160B
zzAPf/y9ELZOGVuIduSLH5drmdH8jBvyOjqjESoFXmBZ2PYm1UOrbLWQrWsSwLOy6Kip0NSwvioK
pQBNP/BeTaJsykxX56YTCEMkG+4N856XrHCSRCedZApxiG/jFj07mUFl7juajxkGHtqhTTQc8bFj
FQqYTd9FHVO3GnALZraEVQ/phcnXNfYazAHGXU/mQ4gFJz+xRK1Wa1uNuZ5s6StpEr9Eb4bJaBAL
YLEIDV1+hHCPwPNFIyBcTlvpImrJVmzbVzzVYIy63xj7HtU0yKJgQMMwpFCDYyXWF107/gMaeLGG
9tjzWy7TKUGpgb9zlsNT0AvTjIeAeZOmmlsZ1ciHECd35G/1KRtH7xSU+cNUye6WVIe4b676tLwl
AK/IMWq+WwXOArFzHBGZhy4vVu5j4P/hb3sKQfwC+vFkDPEapoDaW+L0LHtIMCGJco5RUr9GhfTb
twNtgcJyKB/71lHKHpNyP9VgymNtBUNtN4K79viqi6pF/6xVBZ17nqwsDa9BOJz0IKoxggh/Cnlu
5NeEqykcnKzwrindi13zwS57NS9wc/hgVWL1IfccvmOPRxV+p7SyRkIctFkirWQe8Tf8mUmBJrpR
slqMRBwQZS2/ixjvmp8oSFW6/mjgnmduSTQY6m1h2eWShRi9uIlMrOep0FkGxLYEKMmjomlffjiu
zNg7t1ni+lO+bSpxHcicvpl8NykppUxZyYNxxL1v2JIEr0aPEYar10phfE/U1kLty3cuAhz35acP
yhXbfAA7GnuoJgrboMruNUXvIlXAQ+DLU/r+Q4xiID3x+FDE8JFWqm5nrc5VDoIwBNIQS+0OTygQ
0wbRorHK5lzx2PBPmomUyDJg2LIvzUV2gloqMBQ3sHfE+44M23Ds93rVbVnYrMFV56sonT7CHBc4
SHscbobd+XSRneCiQrv2CaNHr0BsrLFqLM8Yxxwlss7iwNBoQP0BKt2Lhy/kJySk1UxgUO4yklQC
g3i26kn2wSFpqosm0ZDircRrLhp7eZhYOsruQGB2NeOjOOKYhzx6Ru7YXK652kBFEKV1WenrXmXb
wIyC+6ws+ITb9Gb6/qUL0ZVUsrnL6+Q3CBkc1wQttYwAgunNLuRbLUlU7lsbgPNHp5FmRcYOGlPt
livTbRxYlcHVIGRCj/eCx4lDAK6lKxL1l/dB7NhFkUaG0vFJT9NnlwSHvvF/ZoSS0g/7ivGnNwgb
P58KV2lb15MZBZQsezPRqYkGU0LpWMj+m7kr2K1ho4nqpkYniuUztftBKRZ1Q0mRUugErcAoUDzG
kunIBAMoESNVv8CrgNis4I4l0LaqzE3EtjYVhi30qnUV1DasFJSADXUqmwQ0S3tBwPqf6I/SZAEh
x7iY5lamoJFLR+M0yjHtV7iqAQkQEEiuhs6qNtt4o7QlfMM1iwSaOpAkC3QjCyA2P2J8nWTPzQro
F92/MiSGrl8jS3CGAn8fNyARg4vETJYQHrqK+hf5ITOMA9ryFSlIm9yUT7rW3OE8bYYuvZDlbGtU
mj5JGq0knJPyFaIn6zRk35hxVjNKOPCyizkmJ06ntRy2u0GErsFKRsiNZxsL6yq/GdOnhjtEbO+i
KLiEDXybwpxCaFx7+Qyc+OgrwAe6aNez7esjnJS0Bajul9NoXEoldgI9BaRHDqSO8mFCEhSZxdYY
R7S++dKy9jOximhoG6OP3Ri4C6gFMytcyYJBcUjUQ9lyx6vo9vS9H/7K86hOKLcKbjFUN7X1m43E
EjWg1VhABIHiGCNFFi9kBtYwstibWfw+DEzU6+TTK7Hdy60PkRVxxdyAQTTPNLHjorptPO+QmQoZ
XlBQuElbvViJMn4G75W2ljskqlsqwoowpjVxFU5mYMxWZQZHWNItZuEx07u5P8q5Kan5+dLeSpH/
JALCq3Y00dweRIPYEPyAsKG8KV77HvPpeOTlLt7Uj5tKeshptiaTYlHr6B8Cp0zifQXIXYx/4uxZ
1NJSGNUvZdiPuC59nE5aZNkxMn/ijpZZTxldMoxETMT1MufeYKG5h8DBMwSyoUiiPeuXpsaHEMEH
yRV6QUbHkBcLGS5XUrVXGTWVKIE6Twby4QPsEsNSElI6twoxAQpnYE2msjfTL5OpOrE+TEEzB8qC
n1ykKVmJtHbKTCabg0GSnllJTp0G8DAHgzFQ6Wa17M5qm6rnEMc0MQJZaf7p3UOa5736bR43tSb5
jIS++Zq1Jz5jrYjCcrKCXUXtn+Mb8Uny8tp/pbSLe82u0epp0z+iJpe+KP3JJNVjpGRsyIatJNVS
bSCK6Kk9Sv6vFAdXSeudLIz2xGQc0gkw3sB9X3mbzCJ21MfUHb7RWEV9cdG76p/gkw/VW1QEEetc
jCmMp0iD2Jkm6cUYtDAGbsxCWXVI9QbjpkIWglVACoeBBn1wPSRaFkk+6OZdg7fYiEEMFT9t8JGa
ZH4zY5FQ8crgIIK5chlnegCj8I4yVcWQBwEHJcBeUMWtH+Dt7jhax/GbY8zmFt+Xtb8XWVO308lX
Pi3REfoP4Kas+0DVir471MazjIafTDcIpSzwVitPadTfnJBbiMnAGsRDnwJPYmslpxepf+toVnza
GYCYeKlnfYNVHyycCsZ4E6m28vlrzfN1NnoOmk8n0e4eC+v+Wgo+cVqHlIG4zsvVFLBsgcWhmpOl
xyBkT68Sf6WmxDSN6QXxJH/StgSLM8HXgCjWWrA8+LDg46wHuXr3gvwPYMYYDaynAgaqhDNwWDBZ
i2JCmaZtjT+amUwinIw5DBZVcp/ANmIAWQvYTzivUxFVVZ2sp2ne+gy7DDL9qAD9YDve4MaOlPQg
ojMz0Ul1ZYXnqLJJq0QoLHWPFqQM0Px3pFrIwMutyT6EJ73hEUzJj25xNBFcw6P+jCc8wHy1IYvu
vgxn28+TqBpeSybc2PRI8SapsoTckKw6QASW+qiTK/K1vj9QH5pIlIVd4a/DZh8h8IVVMVnrmE4H
0StJ7+V4KFDZ+ZHTiGvGl3Wz4bLuQXKcdDAr1qdcPvTpM+1Q0SHWndTPVHlprEfMra6djVxymJhw
foXJsmEeitGrV87AHycBQBcsrx8Jk53u4htlUQh1BEa2xO1uYPlPeP2QAaCqoaSr5/ytwa04FRVM
g9pvOn4mTFDqFwiaKVoxC5DOcbtXOuJIHN6lmThf/1OR6cG+ZH030hfq4wNkABkDt0mDZQWwNtl5
Kv416s1VysYu1INV7z+HjjIkOBiwujTg3jdT+R0iVA62ZB1R+61r4xu1A45bGRhaarUbX540x0g+
zezRcGEKWeeEkMfYomno/oeV7++UdNUKWwbo5Hs7eVTQEK5UMICdOZIWdaf6WqoBqjkBfQxr7m+h
uujhOx8upQbREu4aPLhj2S7UdFEm4EYXRf0nYF+vP/R0ZYgHSsN0+mcms3ASzBJgkI6YuX2fMbws
7uTYR+kFlUAk4Fvpn32BCtnJtL8wpC/aa9BbyHNDvRevwg9gJ6YJummWDJU7APqVtiFQJjFttXPl
8osOVgTa6JXAFCF4EABd5U9gCkZ+NYQIVja9ywZgKdgDBFopSjV4YcDcnQxH4/A2JGc4F/RVRnlM
gOJIt8z8mdXrhnEYK3bAnwnyT7F35NxtzVMiP5s5UvIBxmXCvYMQZ+oP4BaL9EecEzFGJ2TLLwPa
xiPh0yiAxBax56+S0Dyknb/RhXOXurmEc8VXz4xSuWuWHqzuRQUOxjq3A0BmwgxxdBLGFVJZrTL9
e1CJKfSBs+XbgElFwr/UMB8SWOpEjba0FJ+UaXYUF2n4RCDU1Js2uJHfwauFC6/6zXq7wznZrdoS
ExvYC9jq3UnPH5jzuS5zpMq4JnzW/CTsIr3m7WkY238WHxlZPBon6z8aHfxSxxGFiYcCTyHNHfsq
k5d7HZ95UgwsNJZyYvAcFbDO5uQTN6HZ0ajbepB9eGNzUoYYogeOXO3E9EPmt4uDS5y/WgAHVBvC
GXVhBq5nDFI3kDdRv2nqSz+cMeRtMXGV6oplSsclHnQo9v+AeobGWoFKDKCfOfQey9cdEL08OxyH
fqfwpVs0AHE922kxcIbEDyCnSuGrAMwT+awiTFO28g+CkOBvgelI03EwH0JH0IONyig4CajAEkDm
vDjYZEuy3lpANOteIJotO9TjRWECJtE3VPH0HATHm481fM5FesD4iBJzpWESsVq7+/GnPzJRwuDN
+sQUOkfETEGAIkZznzyg81ivUya9wNLnJwvFgN3P517xtNC3VRJ1ofyuZd8ORgRu6EZ86n1xYPNw
x1TQjd+K8NGjpsnVlzJtkHNUoZsZTkb++GjaJlVY7R+kdgMMJkYRSHqtwgMSm2fJ30n5LcX91EBo
Gv9F2b6S9zDvaBgOcBUL49/IxN3ghQ5uSe9iW+WnB/rJtJ5+4go4LhmV9u+Y959EsPZmgToV1zpL
7XafIomi0LKUI6rp2uhnbAcA/hFtnKMhmh0Po/EMSTWXOAndrAMtAT9km2k/Sf1lFG7nn+LoS1Pc
0KPpBid3wzGG4bBKf0aeTHXFP8onm8DIi4et3twEGcuW1I7VbRTsO+x2groekCxM0ifIhcZimQt9
ibAbcwPR3WhxVDNXE+XRFWbxK8mIMo4hNFLTMwNU2Ij/RNx/9W7UDiSokxs6jn998NsQYcDdCaog
t1ajvER8FvRU5xgzSSuY7effzMT1ZIlLOKdXopTk/NNOJt4KolFo/G9duCvbNQGAakRXxCiDiVUH
vJnjb0rOjLW6ad+qdjCvlf9FTcM4dTl9DSUaszUvp98tU8VhbAU6FZ217rMsRx7YCqfUf6bFZxEw
W2Zj06XTER97WWOjZW7IAW3534H8K1r3LIFmMN9Gu5hdqfWwlPsEjNJwZq6TEIDBDN0kvVbTp89i
yhC6vRwGth9d5pihMOe66X5rWjPfjpPNGB10f20mK6j7btd+4p1FNP2VAJkX/0LlJy3RdNCp1f5H
U3xhSMZJAig9yZjuov1xBn8j16vB/xTrD0EOt6YsLrH68dhZLP0H5REj5axU/hQdH0h+D/5YktfX
aOi3Zoe5c1zU3T7NfymBbE37meJPleUqAqP0XxR4NuMSOJ6nCoqhDAG8pM4Cqu5pp0GXXbaJOqBw
5KLNPYBmIw2zwe3L7760rnOGabCbBEtYwPgEpbeG3wCCUjPdMw4uTJhwFDmVSUwqUWCxH+wJVjMo
IGTHh96fo+c0aKKqDI2iBof9CNBrQruS5Ov+mujyidVFLpwyzRUkFFjKQw/HhaEe2Foon4b4L+I5
TLDfZQrsIBS48JYfgengg12Ywq+BDAjUixzd9XRdx5s2OVvRQ/VOmIdQZySgfqSHXttms0NsbrEW
6jguORTZ8YuIlxyfkzcEtFRpbmZd2xaojfKW+GoY6sAH3cn1TUTumGk3OI1oblfTYC3KflAXjfbm
wwuik0q8kao7JAdQUX3xc8N9S5YkAiDLO3rpxbMeonJptI0kHXv9XBUfaQ++1/XTT3Uivpj3j4xy
IkJ8jkNAC+gZaNCLfC/AaqjICiAQWORyXsujXRiPrPiSKDp9S7RNOJYCM0c2yDKJzEhRGu5giFmL
wNh2DYHj1SZq3kL3M/gX6BUIrGzI3WD5W7g6Tqc5KH5ivJEYssjvXfJjxuSiho5o7UPtQ20JPyKk
PKRUIkoTbdq7ZiEM54vHCQ1WybdYbQQq6bw2jvHIQBdYXr4U5oSq7iEKF3ZAVnaaha4eo+156XDJ
wJqFonZQTBWyMs6fVSRRgr1EBHzJd2vAemI3N/1K/Y/F9jvQlJXe7MziQ2eEIjpE4JU4yWjAKAgx
5DGCUSFrRgN0SGGV4b/JseHgPakQX0cnLyI8mzU0uBoYUuoq4NaYmDffmuBT/gAyoupsKwi20GSg
mvge70XNXr55TekNHkWTbCvkccx7AgJZIhD8BdbfvzFa9c3B1H81LqX63I+/LNWXwfipjhvTcxKL
MpR7gjWqMD7DgHUODeeyFyB1MFYyAYuRG7g25E077ERU+pGyQ4lgDe8MhAHi+ppUCVZpniAeQgI0
mFYjJLPpdSDQjhaIkXXJ7D9ksy6hvUeT6VdHAVHzKOIDG5et8kRRFgbrOYpiYEadk82dz3ueqqA3
wNPar0fJ9fSHL32l9K/oKFo0OH38TqvfCb+nZMCegR3CopdZcivALO6YNB3U4ixBSw50qgUei4m5
id3IfwM8SC2FURN998xVSnlVcjqBTNbg70brqLybLR6wYicV3Jo9FYy6MTif+g9cBCMJWNMHYwEw
qluePdaemXIJmNiVa7381gHvWcx6YQh9SRL+lfmvoJ3E6ybahiIvRsawqFhV5U8cEeZ0HFV36vGv
d194FGZ5GcZVB0ywT/BT3exJt2C6PSxLIF8eVXyTgSn9y9Hqt9G+ZQJauQg1FiOPQQ0fMI6PufeO
qPukOHEN1TWKs4I2Cko2x4bOf6w5vc/ZDjAb3x979I8mgjD6IFd1bJHUKk8z+5JpapHsBeXdkN5y
ca4toO/FYk6hzkvMLcsaKbn84THvwIrAlo8gl/SiE91i8VcsdTP+N8WxhzY8w7jQKE8YMzlDv0iS
VsPcZn0ZimAkMTUUHJYJcJ4EujjBB5Wxzswn4fDMC3U++rB6KMO/FJKk8YumAMfVxfyCXab7bpkc
q+nll1QCZMmbyzD7ThC1Fs3TD7i++S1o+q2pp370bYEr3JaCW90x38D04nbXgiegsktEIK2G+3Hr
a0gZQkB0tl6/1ZpIr40kf9YYiDULFWF9zAx7OOJDXM4KTgnkPqBMn6seSFir7QaORo8WgZGFn+5C
eApT/ydNREPbwriPiDGiwwFxCSK/D19RwCP7zrN/BTIWorg2sfoyp+/gn4ZCQhY2ifKNk8vV0oi8
olXP11bNj/UHkk9TuAoFZl6DG4VFcnOLuu8OQZFqofDCH30YxxPBWOQka9iSDI8oN1dE7gxGmWNF
Et+sTxLh4AnbUiDu8EYb0rGprqZjG2E6S0g7B9+rBeu2LFZWRDYs2BEdbwfdgSS9dBK/+HfwqLG/
Rrl70nGn4WI2x5XuYwl7KgyhM0N1dI57fhTnKFg1a/pOcGZVxZ8a7Dpp37eeLVKVhIkdYkROg+5A
4LjIHyiOdzHkvOkATK/td1ZxFv2dx0LDe2pX1HNN/6kLzNseCQQ6bXSzgKaLTe2PiirKRB6nkzXV
xLfyj5w5oBVB95djHGTeA+7v4CNyhYoqP+lHWigJ+tr0mIsuQRum3QxDWQzit6S/ooJGmDXNUuue
RvFXaXcl2gAKXOrttuC1lCEA3rTpCBHeipjwHiTWAp5KGTJ/xQp3783ofqLwh0yNAB+w0rla7iI7
gzvEK88i2RiefQKQYCMGHOuOZC4Lw+3TgzYs2SfXDPq0DZf4pOM5AS+CGDDmMOXpGPMN/SoWwNGy
2/qqmeOiHL4n7ic+PZGDOj7AhK5RyMYsZPUbLR6pKjGDdbljrLYlddUF54h6bmEFblxcEKcy0dXT
3RQePeEjyL+EzmWSpsa3IMUolX13CSuImyiidVyRQgAb0kC9Wqmup55N9dhJDhimMLnU45W1WBdi
IG9eMQK7DrflOHubOCCjLiQ9ZU0lrsnHuN6PzUsq4nXF7Q7Ly54IDs1/5gMwTnHPhwz0ymc+e9EZ
YSrlPPSksU2/jeC3kOKtXvyajFhhl5odK4hlbpwzmheMYGQnslXngkKOUbmCuS9b5n3rtD9ELRHg
pDYQ0UYCI0rj9gfcAsqyTZS+/i/aHpJ5D7ANqoyv7RRfZs2Za3E06SioYW61XNxdTq8ePVUFM9Nx
hsv3fD1BgIV2Ecw5GP9I+0ZZdCDRV0nXVn6uhVPHMU16SsdBM+5lwoEJCzA1jvutrBMRtw21LeGX
/R+onrZ4TTIUGeB4UDbQNYIDR42ACjh+jmwlgr9p/DMQBrQUk2m5lxVEqQMhTOw8W5apvLI8las6
Pxt0mJH25zOrFiMcg88xPsf1rc/WtYQkcu0pl8xCCYFLPFcWQgQ6iVswRusKtwENUG53A2pTshMb
xA3YzSq8lq/W/9Smm+Z3/PawB+YWj6mGANZKrEUyGPwDgJWQ8TtOMGvqDtKT7VLMy9duZ9IsKhY6
HwyqOqpdlgpZ6qqveV+hmKE7szO7CT0Q7JN7rOORXKrxjkVCD5Gc07n91OoD4Ppg2hBaV5jPpN3C
s0bBBJWqpFNOB4DpykI84/7iuTDP7CrbZg9zaiQNS2mPnfA2lGP4FDxcNVidKqQxrEMjyAkJa/Oi
5q45AuQiE8HBgUZjZdZcd4sZlWgqJCQv8jvBswDiwmUsscuZOzziTFEZNGx4FpRgZgVuzsCgiUhl
/hdq+Vmkt1ycnX04HJxG+NIHYoJWgUmfARt+5KGZbLK/MgQG3JPg3AQf8far1IiZ3/l1gBp34J5x
JJ1ID9zeNy82cSGBz/5RlVsxrEb2BBgDVQbXWJZQT6EUFMmkyHkvUCYtxkNk3kknoYawCVhVywcK
HjI86uQ7xxYFQKiGyR+7U0IHAo98pVgouxU6hGNLy3r0Y7fpLjBBqGYORMYWvEDZlT2dMGhwtWlD
2EtLbhhsCl6fYNwHxnek/ATqRz39G4Sr1f/KxZo5bosim82m1cIZVw12rZwR1bck34LGY8C0ZA3A
wA/xrVuXO13TcGKApjupbMm0cJth5sXsoxEIbGJdNuSbxQ48LDYMMAhYBQnD3/hHeSXOGQDolvHu
r+JwK07KrUUhKUkzsb1aYLJZyNIuBWCT/OV4ckWXUltCP741bgbin14d18E/sTuUzTFnA+iVLwX3
b8eAlCZcZIOsIBRe+eqz9xaUran6x8e1anmddPMfkIlowgXcF6jHL1wiePUnade3j6jFBs8XgLYP
tEjzVf/E1TlMj0N8yqZfFYGDwqarwLKyDRiuGDutvIwWhlFu44idEGqXblejU2H0oWAzPBfq1TQp
zaq1rG2L2vGAhjRsc7u1X5y74LcDDFxO0CzbzgGXtTIhrWf9nxavcW50JuHb4j5CkwUAjNAuJhig
r7Pw3pDVm6RvddiV4j5I+LSsr3LcNKGJph4T/0ksPuu8cCBuoKIXTW6MTcg7l/drAttBqZzjaDUg
HEkkeBbkfPIrWMlRgCNI56NuTLKSaceS6yhhoNFO6l8k5Sg4L2K37SaCEtNdSmqXV/DG7WM2FOIm
nYi84Toa5Esvnennivgc4uRijL7U6aDko+K5ZuwYsUJKVL8UrDt+bqxaYPByqnDu5MkROBILzB2k
EVIxBVBB0uaZc8ogzUzLt9w7iNNkOvCRQ76ta4eA6UWDAygixUcNlqioG9K1Uv5sdAjkmxfoguMP
iiaRva33/y3v8P61Cps+ieuCW6yep/8Fa7Jau6Sa3YjmLhh+UgAPHZDhnFqyRelXo+5+dMMdRodr
EeSiistYc6Cjwjn8E7tfTbunxkVHuYr0jXqJ2Vj1AalSKc+sSLoZhrZkH90SQEqsxqSHNpnuqzRm
UIHeovaATgYHPE3rmFRgPUx/vGqvJbcE1hRj5orzj2rxC/0KbvIQ9Aw2MpNUOuqhes20uwMozXXh
v3Xcl1aAI9pnfHYglIYEFWP6rRlWJN5O6t7qnzGeJN3VZadO8TDwqbzg3I6QK5N4FaE6Hi8UfwrD
FvWuV/s65mlf6R1r/JNerSWlxzXtNJm8gTxCy+n6EaY+ZNx5Fa8toJD1VN3RJUEtGEPF5kYcCP2L
aq6/KsRRy1k+LqPsp4l2cyESpNTrvbTI5G0ffUfZKqIN5PQh6GZUn+RmarPabcuvV1O2aepGRAm3
IW6zBgSgmPvhkywgTVla2p79kNf9mskZYo1mwHmKbrF5koonyzvEsqp+6kVoXWjG6DH4CnZWeq66
q5wTa+eyPioSxTG7MwNuxdzxEXvh1dSuFcLXAPPr1GwN8SyIx45bH/EPuxuTaZ0c/+slDBWoxVCP
+8Wh94FnR1BW25NeH2OG7FJ9CtvDCNGrY9BA1pQ4n0lktDJEm+/YRRNuGDPrJtUMgg9gdRKBY9qX
rBUM3aB2sPeo4g8J5mms/2NRiWaMHMIN2YYulgoWhyRUEX+7y03AGs+mPeC5B1zFEuazgJkNamqh
any1F0E5WwbeNEZQuXrWu4uWXHyqBFm+qZ+l9pj6H/KMZEIo6WHya5Dc58WshzVT/VP9ldc4Qf4b
St4604AdFx/l8Ayya08wHomGOg3kpilvo8cT7hQWGXQ9luTFFGBuINOXZpgltYCCGBVUf/YYaGfO
1LLIRFuQbDymr+YllnbCeOgtDrRHraruTKKsoEAmFP1/kcnYRXKT7JWIyqHRmHsx/kcRv4+UOaKm
d6QJLj8uS0+ldTZzdJC5W1MelirYx/c8VpHHNUEG2J4SPgfOjuRs9NdIskfxHKqnQtrDBqOYi4jr
ZbmSKkgaSYFolpHyhTLaU+yyg+jzSk03ZehLSdOiDlcZ6RQ8+lLxQRQnCNZNHewzausAdEFVhwvV
u+uaY07LGh1kHX5anDrjeNGyPzzqWu9OyN3YjqKql4sTa/8yDxCXP9OcZKGVR43E+VxzbczunWMm
/cJowHvpt6CHDt3fJI0LS5+2akEI+ez9ffJ31jUkhBr6g45uIkMtgecbD7zJJDv8Qp/C8w+Z0/Qe
gbUT+YK4LQIwHNG7mI8o3vIqeqX5Nx8qe+HM/24Yw4FSMWctQQGRMN3LrzFnI8tNhH5UQdspsmx+
6HSjnsy2ixUDziUmD1uDN0xlmnYBGWqMHFf4oYQfnsx4WBFIYuA1LteWfhUYWFbyrixXIi9djW81
l9f4+GIMkBHZGPE8Ct1P3otCBHY0Q6Klkq/LGF2jjRp7FLj9GDz7QBLarlwrPe3Twyj+KbVOeMCf
yHxjYBTR//C2QbVQ1Dc7hzLdmRlSB0QavKk7BldWBMf1C90I/Rpg3Iy5X04qxNZiHYI3LZZRazNc
JSZGAbhxq3EyQwiWrFPbMpzuiNviJuwcdg/yM6ibnWV9S8ljRpklEmxfM1qOxyA4FfTbQmoxKyth
K7dOJZ7CqrWH4tUiGJBsxdhEQI8n6SNDWUia8VKYnpH+jIYzUBercjNIMvWziSgf80vQMISNt6EK
cbX4FllPZMRv6E2zb7AcRtq+MrZFEbJWulUxobkKDYt4M9gdR08luOOlNkWW7MdaiG1DPBUT+qkr
0gCrwvV69jS3nfsM+QxGlIp3L4b3gaPJ1Ok/BkctxhU7QROgWE5XhPSWlvcjNJ4y07gRUiKhAmPv
GNGH6B8tbDdl+aoIgOETYE7g7eAL8F/pJgcP0MqW+pMhXL6Edr8Oo2uATy7tPg32Mx5yF/1polVE
Roydkgs2ptiJvwX/IpdHtXyawyUe3cLc9McoPdDAgAjpQ3fifsrfGVqqPN7gZ2TK2ae2PF3ShrK8
dUQcPLCT4y3rraReyw90Z4q+nvRVk1/VwUklmn1nUFgV1AyekVrm3U+KIsXPbuSh4mq/ZPqJNRWj
yo4VxzYboN/a/nCBqCAPG7W99+23DJU8+JHjo5esFSbXfvnoNYtp8bTkonA0td7o6nnQ7yIgCNH6
yWOMCdc4pZgYHG1kfI3nZakSEkq5Vr1HitvCfCTFMSbgYdgow1/qrWdzijbqthSux+Fl4b1LEYTy
E/DbaMdsgG/G2UyEjoxXOvZ/UV4QtTDoCIxWlL+ChfC7vyoJknfCJXH/KPUmC35Rwv7H0XntNo5s
UfSLCDAU06slUTlbcngh2ok5F+PXz+IA92GA2+22ZbLqhL3XjuxbMrc3a4AFvjgNFNZ8wHH8V3df
6KuSfDvPOYPsOAAYYWoU2l450H/jMcUv2qXn3HlV+6vPZ5sh5BfI8VdoWdnusOHptkHv4YHxiag1
j5LVXMxMuYZyjxH+U9KahlgfOiJqFXAgYXqJUPqDUhXFuwO2OFvB9HP6NYr7Nr7ZwR7rX1R+Kfa3
yRIbwSCrfsFx3UTrkLj5aCHijS7u40ThKNEPvIoIy6/XfpTENOiXAR2xRFmizjdbSwCS1wfXCmg2
Rjnjx0jwWKFmZQCOfoQGsU3vTXjsWo4Qd6n6d2YYwq7ISr1lqHNK7F9eFm1wOw7NpZP+0s1Po2Vg
3f9DC7Vu+hIVV7NohbsBur7sGPVPyc2ZZerNp5j9Up9GNY9tCYpLGF/7gjv8p26fpQMJ2uH7p5Vl
WfMyUoAbFDAJVVTGdyNV9U4+7XDIa/IEGZZ9BMlHT8lRRRfFZotKrmMBIZDBY0jvXGof9U0PWAo/
m3sao0kmJ4KXlJ6Ty0+0nqIe2uFTUYoNVwDFvMqhItc0zVBGav9XZ4pkL6Rxsiae701twaTwxq9o
2ughJf70CVNFYW/fD1/CeoTQlYgoIKrrxbHPinJwhuccjDKuo26lmN4IhBu3iLhPxZ4Z6Sg2DT+I
8R313x3IkjnuO+33vfjI4q02vvvwRxpxDDQSvS80Qgo+qR5bEMox51kgpKzOsxE7+2s+qnxY1CjA
WGDp7d1AHVLyCNJ0pdFqso7COo3GLrHfMzKciw2abuQKxoMZrZ+D7V7i3qCIJQ/jxUZXPvFeOnOu
6jNnS2pz20/OauJ5tXIAWOysYKAoNuYCpgJvSf0qbIZw/6YUBIT/Z2QH1dwLhAlYojtUhOEDX5gx
PHVjn6fUojwC0WpupusaSPfR5MVILM+Zf50/RnFo5nlcs8dJmYY3AyuYTuEyUOEkLBbH4DZU9zIx
KWD/OdlZK0isnces66TdITHBAJwBRG6D3WB8aj0Aw2xpfakIm+GsyPEcY2As0vcw/4rdq1nsxHsg
Fy6ASibIANkEblrGAVqG3hmRoc7nSWFZD+EL2ITAuqlyBmeh00q5oOmMfX3fd+Gugx0Xc9YSQqMh
SJzV9bNnUQbtslU3o+EpQM2KZ4HechRXE19AjOpfz1dZvldwaEFuEAv9S9c3Gm1c6p8T5L+5cqZv
zFBqKzOr7Ltql+y8x5y6ABEfq4azC4WsJ9qUoFSyv99hMNmfMrymk0rqF4RNdFxgloiaavvMc8Zu
EUz7ST1o3U+l3EgejvQDHysK7HZc4/p4qf8p8/6jQzvL4I/RZsuD4GBbM6OlU31n/srqqXCCX2VY
9eKH4XHqeyYQB0Oj56LDCbXvsnJfLCQ3LQMI8Z7oiypkrvBIuSKQn3uYCLSjyIGCPUYDDU35tJW3
DsxCGtyc5oJVjEGk2b0CJG6CZ2LbDDhpINrNgLJB6yE14IQL3GXAV0YmOJ+BKwU3d2f8s5t73vKt
p8cuOYIH63GPp/7OqP5wdVrqlzMuBam5uLz01tMUArcnn9/kz9CeYTN23bODQzu4rwNlmaJ/Rnq5
ttLriNlOosoN+VZIhlgkjLa0Gbk3yxXZY7oxjp6lGqyLOF+p+kP6m5kPZa/E9D4yy2zQLbZUr8Uh
HzzXxOKRnXW4MvZG1DsCzjjB93ayD8WJvRE+vq+KyLDJYE1MpMukXegALXEs2mNPQHa2S8qlYq0C
/L/qHr+hKD4bBpmJ8wjNu9P+AXYo7ctQ3JEnchhU2YEruY55jVdjTfl8aSv+DptWCD9k2wJ7XTbV
Jg8PFe95k2XLUL8JtOVABeeLqAw3o7zn8o5eHSrnoaq28h/XKudQSVJR+ghCupqXVAO5vEQbktm3
brgyxHcmSPW3TD9yRfUflo5q7w0M1aK6s2JmpcEKM+IOKxY4yxwCLWfLudwgehIksOi3rrhrn1ly
k223kG85m06VT5Xojw/N4W5tSThUk5VGPBfHMSr7KLqjICr4eRnlsB9H3+vcTXqzOeChQaid4GjV
UZenkI9y19hjv+PB/rAOqrvOq3OLbD4K7n679bVlbu9TKS9gy5YRE6MoAIkIRJi8rxYdt85ieI1d
uxIMpCZv1uWPz9oOkFrf8DOrKWWPl9QrLqSyXUWPzunugFKXjGbyie1afIJ5C3vO735hPzQ1USgR
ukGytIyjMl3NFsBYdlPb6wBo09+b6VcC9CQdfgvzkpTc0YySas9BQAOBl/DSmoVod0nCD398l0jY
OZDeo/C3FohMnT1wu5JkYndYVqW7Vij9lA9KBGe+KrH5gkjNKFxUFjuUgnjqCyQ2GGLZeGfda9Bv
02cYoYkVAkjZFfURzbGCZBZ92ADkFbVNbb6NsDs6lL2u+zvku4kthuP/9Oq7ro+rABy81X7QKI8l
TE0HeQmEqBAthmAIlUacq/FOMVfdwwJCipc73OESYmhbpksu9xKKHYpfjWm+Q7zuqp++GNeb3Y+G
omIgZ5tJ6yHRdrl1qCgPB/PRJ/tR2Qz8gvQROpjGBqQwtxwzk5lck5wxuLbg3YMNb/DThfKtJ9lP
SgpaGxLUXRjHknVVfVWmI0ijBU01xhJOwTz0LPAtMJWI9fbVVcdnMIulxSqGTdyURx65nL0hY5/C
/s0os5giQDdqLK6Q/quxz0N6EoRytXHJ0U1cDkRj/d9ow0Fh/C5RzGVHvXyxqbxG1LBIE6o1D7iI
T6a6Dej9yaCkKYegUL0w82msT+0Rxd/ouhV1FZsLNXg36o8q/hXQj1XyZ6d5AajLZ1ntXACu5avO
jYzBX+7FcOGXDFVBuKeZdtKzrydZnIa/YgSXMR2uf0oDXOdeRzACudzdWA16TsSCmw4cFtxDde+b
ZOqhRmuWEjUUpz3zhVlyge6f86XkPUgHpAfdE4vKsk7uiTV5Vkc0yCAfuvWFmc2bTBxJcGCDhSJu
Ah20KOTLqEDgH5Cy8WdzXbD9559jXh5lREIPxbuNmIGwpEvllIsCaHVHDjoxN62proV+z+r3WKm3
pnziz66jDz83ubNQm9rXzv5oI1yczKSM7j4yj00po1tfW0/IBbT41DZ/hBiuGkR1OoUBKsEhGDdG
LNBih5eKoPKaj99lcAidNGwWCqCKEmGioDxLzM8k27bFpa6PAdaDCBSxEeePFPu/iwGv0jzFv6To
H41sFVGAu3B2RlK5U91irjTLmxm1iOcAT51Ey0UPVI5o+2Uo9RcBW6XtSDz0KvZuKsGw6Eg7aEjY
wrzJ/xvJUQv/uRDhWBWysW0OkgCttLln5EkEnIqO6Q2BFzOzhf770rNuxPEAM4nMHPQrDnvoKbbY
Y7EYwvzXk3wL15P+YUOG1LabiKTyVw7JCRUTjFhyhtHj4G1aiB4dBWMWg/Art0rWo/iJLIuyQ0f/
gm5x9OqRVYk14Xxh4rLEXZmz5RNjhGoRlz/WKUaoAxwFCx+sS/WjAyOFtM4jdMRGtoqRd+XDGykx
mym+DRF7VS6OBP0PBgPE1VjHdHOha1jzyT4TdvsKH/SMzGwnDBcBZoq+tfnSfJgHdZO8sK6I421G
4snoes1szH8E42/rXDFY4bC8+jXnIJtb+GQiv7rKh+L/y5wDrMXFMD46/5pqH6L6qAHn0R1Mpzw/
hfGnrl9LgioDXriaW28cWEGyXKEcgVIwwsgKOX+YGVZ6xpX7hm96EWuvanoX8nOK3zX32LBGG52n
ilqHlWfMqtus/EUA5vNFZ06tcz6G3FtkQ7I/ZOQyTc4pG6p1yNQrao6zB79UUXHVv0ns3MdZJRuS
wJhF325JzQijMKerhpjwUmtnlbQZ59qn7UvfzzcYaA8QnYk8h065J17UDd9jxPK6ge5QIY8p5CtQ
G3RZvEmZGXb4xMh+W2QMGnXUfRb2i9I0gIvMv9D+qeLrdzvuGb1YDYqyYq8Ak5tVtCWZYNK3VGJD
ggMXhoZc/LurWZE1MuDENg5FX7G4rf4koDmbpwJUGRc1BHUjAmFVraq23oDsXkUIFYeOoibykWZu
zPrYx4KUtuSu1d8xCY4p8UN1/VbJgNyfG9kgptz0w87Py3MkErw6zovKcqoyaF67cUXoNOOcz2L+
1ucPo2lXo2txF+Tswi0XxercVgFuiRhg6LtSN/lFSKCwsvvLjPjUmNqvgpop7P8XqCxaZpeK82pY
Z8IKwNFwwcAMMQ2J8HTAS90uU9QITE0tFxudx7UXStx3LD5iwFF69IMzArAmNVOIPn0rzL3O5gBJ
qi+uvv3udAcRc9z2a9Gk++pdp7aZWCQXGF+lbS6C5NPu/jdrEdutgO45Es9dISHsGgOOMdEsSexF
VG69Er74ND0TcAC3wZTY37OEC2KTMU2zHPaFE5lHguKPteah0ebe8CqsS9S77IyB40HS69cuGpou
W2Tiuyh+JjXB/T/BIPRqNstN+YWa8aTE7yHqc+XDoaSjPqsdr0Xji/4zChAWsRTdajWP2b6UIIGM
nSoJStKPavBPZV9dolJRFwzpLqVhnkcze+as6mhERL5rYd2nyPEmjczQ5GCGYg5BWKhoAh1sO3bx
bZej1w5/YGYSzBE1AjXGMez1Z6q8cVLEulN3jmXsk9zGcNVTuRv8smc6GOAAajKnhlg53DTrm0y2
CXkPAHv8L438MtDdEGLLqn4HuMVgdDj091ifMawv0mD4ZpLfuwlY3IV4f5a8BCT6hN/2eKFA1pW3
2MFIxAjEQRWTdo+ygvagPookBjZGrQUrd45zYgLgZ4esf3X1BGMepTlCFH1Z8DQ1/BK06L1yuE5I
Nu9zhLIOtFAvTr8QPwftrSuvogLex8+cLhzkAFjkXqSNHR6ttmBjzjxyaWhw9Ze9+46cIM6NpcFG
dB34D0cBGqgvVc5vxek8UNsvMcMtOCohywqOrMRZ5pCowm2ibUPTAnv8HHzEZ1A62VqxjvkRPOsV
foTCbjwTiyRpnPxLI8R+Jn9Dcnctus+eT+uO+rXmvyp/I9SLOu6zejf8ZSD7nFFZVMhF5l6WLZvW
XMiqRP1B1tWhyNGgX6YJSQd7NR9JzYmmKe42GoahjsHfEDE1kKek/xFmBYwY48De1smL1vhuv4uS
vfTMLUupWHuvZqglsgFM3BKEJGYo27RfAsxTqTqtbKdbJxr1FJHBGZxB1JTNaoSl72MPmEkinblB
/pYhDQzUYmvrjwjp/pAWy/mrZAxTComPKb5LKIHBupLHsd0pDvOkbfbIlbc2+Jo9BvyvQtBlrGp/
l8HMakDDTK9K5CHlDNj9GDwCV3w6TnmzI7STYM1rMhy1eQUIVssAdKVj5RiRIxG8d8XcefRRqxTs
P0bG0Qkdbx5UpymZF7rwTJtR9VBDeSG2+xTvAfl1/0aaANm1W+mmONWZNWkMY8N0yztFDqfJpLK6
BEW7RnSZ8mgE5OntmeKOYj0HEgCQI4aqB6JzxrQUGl5OWIfqkeblJtt0WFnpJSUyMTjQQJDqMAuR
MYoHzgblBHumviVw1UGTyQxzWJoM7iVgzde2XMN8MZM1xCZsIyMLmHIz6p5uoNt4Kjjd73p1LvRF
ibcnJ0LGjxO4PXeu0HZCFfHFv9M18YfK9jVQvYFFCztgfC8oM1zSnhvjq8BFWsqz1W7r/C7RBAy/
DbV2XXEZNW+kt73QLZI1kJpzXMZ3x4R9qCduC2I6ZHFMWeQ3HNiq/T9edDQ+JvXcNOwp9LUeuAe6
aSZ0grNiCtdCRMuqntbo1XE3GIOCQuap0wIl8dsYd15RX4OULVKwLQnVStjOQuvNVH89mFQO50DH
tt9zlQxMdfC6ypvK2lkQT8wHqPOBCYI62YxnjIsfZfc3gbhtYITjeCcT59QNK2neK0T+0nk6ak35
fUmCg4yONnWgrrgU2IfQOLvyYtqsV9S9mz8HO12OdNJW+WFoUFZVwrUxt+KErArwimngzeCVIT1m
xrU2/kLWEor2LGeafb9zsTya2T/RZszgcgTcR+KZibqODTox/kRD7FX5LytJaYPLQLl0ctRrSiQb
9u3orUg2RBcxhUHIuxnjcseUTvMvBXqIFDuVYv+4HBIjzWTd3OvWM0AL4wABZo7iBrIYCMfX2Pba
JljmYXIvCG7TLkN0DKcPRAORO0/UpVkTRiaWgU1MqfvejtfAPFVU4XDkvSnfwGPBzGSYOPSQqs4K
PR/fekaG/NvEjKPlxWOmjpc6IEw1WSmW9FBvdpAIIqbgfk5xjHcLlZmmI/mAZa3/aeBp4t7BvbnW
ym0Usp0Pgp0aXcL+O0H1r5c6JUW8dkw2CMqb5CDXsLRawezlRAowM6jZfLTxWU0pfD2cZtsuOk3+
zanvdoJEJUf1M3hacWZgBjkZhSftrGTF/RWIeY4ENx2Jx2+kL1Nykfw3qz92OdIhBEGmC1QMpXos
bsq761pLN/iIye2seFeEskCnRR6bJbBtLioWfjlbinCT2Tsb8m6h6ftAYYFt0ljwbsdXR3tNQDZA
0vGkMhHqLL20AdxVa8yQgUwiwLMZzGpGva7imhXbj0MjhEv/xUa0wO86kXhQ+cBrXCWYGbiT0Nyu
gO1YaFStDwHCJxq2vrWr/Ldh2ItK+WV/fs+bnFW0hc+eS4TkB5Ug1ICjgDS1jeX4nC8QwApk8Ao/
tI5fW92GyY8WfbSs0AZ73Lb9Lq97mtDOI11z3ensJajlI3wXPYPBktCJIoPK3WbNZ6xEmJ/cZRpd
SteBOGjaSNOZUGlWt3F0dzs/veVnw2yAhHK0yiXTsemhOjTeakc8dfY2sRvWk38twpoSC0+GCkbk
1BtIMVIfxVvp/jrdMR5atoSY2LSQFY67Qtz5L2IM52vhQRroygIGfD7037o7TnJEWQKUn4l4i7Ei
MAksA07ju9xUxtDse+v/bpXwP3qxwLeWNv1gS4iWkteI6/HRNEOzrtCfWDo+dW7ejj0vZVcimvcc
bhL+gGHrkIOmawIsAY6OgW9jsl5SUa/L6Wkx56VcDl4nZDEucUCaDuuaEhF5Y8wc39BxwfGkpUaz
QwCztBtrE00wkaDbVdJGLz3PRh7RBKo7tFeBSX4o/m+9W9bq3RzCFYmEtPLPgcdfZzrYkQtH+pm0
fiEwAOuIjnlC9nnMtibL+z9McIzTGp/lFkHRwvbGIsV+Yo8ESRufJo7WlE2Uc1cKZrLpusdqmnF4
JCju/QA+Jk4fOTB/BHFsIPiPHF5te0s7RnXO2hXjis/HjBluYUuOoqZ+V9Ck1VjDW39nt1/cWwHi
lwIDQ5oT12arz4j9F2A0XBX2aiLwHa25T3CtIsprPhkkSVdvOGuzUX5XFnT/oYBmUGBPIlQQUWQS
+UtF/htVQBvCOAS8nbkzq4cDwu7xDZoZnSGmBx7Zquq9UDKfZ1cRc513PDRFjUc82Epm6L38l7UX
koLOJIgvyMB+sTF9u8iszHo85dZzhiyo7iFFR9BPPqbdduGkCN1kAu/JJWBCIPUI3PBksd2wq2/+
4LUtjK06fXYFhk7mU3XmSaLo3GJ8YDRgrZPPNONVhNDI1xhZ4kROanfvZHsVhJlVues2jc5Vx6wt
Uz6detRfOqC19r+Q9WiAFzNjgBUbCwNsrRIjqs8LL8GU7nYbKz90KCqGbGvE7dLhVVanTYBueyyO
CtIRl+GdDso5779LOvcRjY3W4fQGEM5lzs8uVq1+hr/nTTUGX5IYbIjPdQr+urhLFBL+/PEO/BMJ
ynRzRMAxtsjHTyWCdCLLX2JX3cVqRpBMvMj1bJdOTFfQiqKfKtoHH8OWcDs4V1wmqAsMLVgr2YHc
G8ZrsMzLasISM1M522WUaoeqDs/1iPsHm0wLqdOy5Ebrmf6aOSVvfSERcqPPdl49vWX2sCkxiAhE
jQWLW13eLK5HV6PZ7ejuq7AkX0whkf4vG9PxpW67cxQSfwlHzlVdWrg13KKl22RLOou1YlAl0Yn6
7IuorbqW9VhIJWk+fKyFfsMpGjndUquMA/3/axIyrXcgOxxb6NQUUUsX8UPelguDNlXBUpARfzO2
0GvhulkGWFjpLBUDbjuGK8BLLYxrw1C2Cp1vywHyNPp1q7tfPU2qz7McC+1vYjfG3cG2VSwc3Vyy
M8d8s1CxcBcG7YGRvMdm+QxpMjUWuzLTmVl0nsSKg/Lypet+bRh+U0XhHFbQIpjrB9ZZ6+PlgOw7
RagDxdmbndnM8Twj6Nl9Uj9oa5nt2sJamfGrzVhfIXIxHX/MCDqv8T1W6D7+mQ44mhbqtREfXVTN
ip0+Bmv4GJUjwr5BR/vopES5QZHs1rlaPkkVQdbe9zgZRfBdjMm+C9xZH7vMy/LVsl9lYULGaYBj
FwEkDBg/8urWD9s52kaBfOvTrcm/GvAcBrC6pXMtZX81EXv7XNkN97CB1q59NmisCERJ4F1nj962
91HgbjKjQRbAqZaN51Bxf8Yqgp6HNHlAElOHOBfvrYtZs6DuBe5EErBuIpfUZyvVvegUZtvmLpL2
po99NukoGyrwcSQ9YN5FmS9x6kW0PeIHXuuiiGldZ1ED1yMsamHGdLjvuvGeMJ3Sk6/WZtQem7+E
ydI9aYBtWHYGmPqiZpOMhOfJkPzVmP7hrPHcty3wBdwdRfBvQszrB+3IhqbGXw4aKSxveo7lRjGX
KEbw8+f5N7PyoSIcMvupXefbjWYJF6EtWr8ULBNZFbCvdVcFw7URC1vfoKjGgWa1CkEj59au+V1v
FNS+Bi+PwZii6PNbOod7+pRrBOt1/bPkqKw6zuAza0yV9Vto3MHKV+6hNKlc6oeLOyimewn3Rosw
hkCAQjB//oixhxuBTwQJfTDb76gNWIcdXXveas/6oh7V8+9YfdUCrGpwyRLEwD1WYM7rORqjGEFV
t+BBCAPSmNQNtgfrnnY/pvMFolFFzqrXjbsCH2NCQAWne9mxrc3wq1ncy34G1tOPNhPb7HBe/vJg
NPzOarB+aqQ+fEwBra5CVu8R9opNnIPHruzDFMU7mIXkis0vN2HeoF/PWUP4h89RGaOpFzj2AhfM
GVeJG3SeNktsEeWwZzd+G6N9wTFaufVqKpyPLhkyxln2msqP5LeEJSv0TjLPLFjTaFRd8zqEDAsY
/E42qiAeRh2j7BDeGrbr/EWeyy930LaRhAXOc81EFsP8zoFAVEsg5+q7oC9s9GWP2tusCMvOYefc
a7JIGqyGJUakSnawL+2XMv+aTFytjHcbw8XtRjBa2XgW3gU7g7Dv7GIciBrroSGrvBpPtJrV29GM
aVmjlcJiu9T36Xj1A7lvyE/OavVoYM8QRbrIzKOfZpuITHTofJ9GJ3eZYwDBaMlC3SVz8Jx5K1Wd
VSC6VAY0epf9KWwVE1Xh5oGIns1RwvuG96wyEXkhR9JxxPSMHaNEbPog39Yd+nljXGdIJsmNWSXU
exaSRt2J1mUDWauuPsfOfkutEZHWd8EEUgNea/v6IpYfGTl6scn6mcMqdeWNfPKlwda7rXXWntMJ
oNtLxICiUmEh9MVpVsUnQPYKBg4g624QPwjCeXVMmmTJNlFqSy5TUoKNve60HliBurgMejvnjvzM
YckD9Wyt3oa4vWjUPPlkU9TJde1aW+K3X0RaPWTY01e84d0Dv5qubKqWoqpWmui2I8WJK33Iac9Z
aqZQFTrkK+pUdx22taQMtr017oXqrMsuX1dz1wOzjnKelBgyBBzeDnbkxBHHYNbzRH2n20KVonox
wkK1j16j4Blk2tl0kQEz05MjKUvXFC1ARX2YjTdfJSoHDxU+162rgDvj7Bo50GJcf7mvP3Vstuwn
opawT/ZlOtmvpPl5eVJ4/v/MUHNF0cuL3q1FicLCJy93Ks4xgy1RrxxesVL512YXYcWAo9lSEWja
R4BBcAaO6qlqGAfW2d+QTF5JsyQ1f++G0dpJ83Nf57sKOIPDxx1wQJRgjvL6HcUp3YC88eHHaKQE
ormunW6iOHSCEsSJ2F1TVClQyJyGWjF3TzLwj76dnO3WWaYDfRsRiBVmV7Y9cVKvh8rwYiIKUz32
BKJVN1E9XbN3QQRGjTZYZSCgcZNggrdV/QhwtmheBYWE+4gj7KO+hYSILIeSpqfm2/xhmePo0aLH
h98g22KFuBiq4tzj1AwA8uQ+iQ1sDX3BaoCi2Ga7sbVYHpTlgFYQ/z7tumqrRJYU67zZOehZU0xW
JcwsE7c7kA9Ix2sfLo1lw2PJ30Ia1KhOuOoZFXE/5WWyd0imsuvgSCGJos4/RZhdRJevwoh9lRJs
tNHeNLJcldTlwPaR6zY36SuPGvetZCswYICeGJWMGWex365Y9PcdsxA1hDOnrXz4KWre8w6zlV0Z
/D/Egi1sI92EgrlK7+9K8o4sC1IT35QlsJI9LUmGA9JPPoNE4x3Bd1eiI3cwo4pvv/okQtCP3zQm
DnmgLl1QDDlwKbfYUBmtI396cy3yrcKeu5M+CKu3aXzVgMJCtvm9+prly0RF5wefsBPVop8oDn3r
MpkKIwKiaUzgPyg4Zq2IPTLkysFxGcCI3d5rGbz6XfAhidZMMnSNWc2rgNQZNoQP/KNGWIHcYCMm
hOwppRh+HRGne9NyfwzxlRRU1YFydw3r2GvDujcGzOnaaqT0H0LlVXEJppDyKP2/dvzJoqXkcoyD
uT7S9rarwED7bMxHPLmrQP3trV/F9G8q/cU8r2+qP8PqFwEyiSFVmccau8qhz0nrFQi+pYHTRGVO
kPGj6sZVh00+ZGyOaScTjghsvAo7XKhuQPZadHENBGL2fVh/RAVYE2lSPW1ohl6t0MUQhnWXKXHj
pnTy/jJpgFY4/fRuI3fqMI22WnQcccKU4bAOFQabldhphtyWabg32asO9UM0p3Zg86MyBvR9gSOb
NSp2BwvSEB6rEw68jaYqSDfcK6xAONuYKynFUTRsMtEdAnbHToJnIcI4qzuYiXIyUvytjdZDU5GM
tjl/KW1WdVr/m8ZhazNZcbpqbU1o0uyW64JPeyRbARACQPTD2FVP20l3sTNdA50Zmh1tBTbwAgpz
pzKvnKJ9h25aHclWtUAyWMkaFvN6GN4CZ3yl6GNCqq4SF2KtgRRCFHAgIjNHv5DiQHd2LqwZFfN7
gAWz9cnPKGowiwODoABVKstZBMl6ogG+b26jdWrpmVNieVU//2sgp78UsXENWPK1hJc0TDrTqVrn
pXpJkDi0rr4Yku8oeLAlX9sKdgnIjk1Vo/6ddw+wZjoLmpyxr/nTSoN1FJwYa869ZOUiOCN6RL79
AGUl1JCUJ6emjF556U/jFL45ZsI9oVv5YtCeGlN5vXoybNrYBfBVBFElO6oMsZZS/RSE/pDevAHe
+zuWaxjcXojIL5QfdIJUr8ELhT7GImSm5z6k1DYsFDE5KCM8tbiMUoj3sb0vtO8q2NbcjTxze3N0
XjXi12sA0dnAJzDHGdIl+NO079zhRyYM7LG3JeSzhORSagGnJAjfkbrFMT9lGa0LNsNjgbN1YLGk
vcyROI3NbYSeL4yrn3wgv9Oi6Uqb1BvxHagMqbuQeoTjxwEmp1l/PeMjZQyOPlyEGtJBGWl3VZsp
nrTUQONMcUeWi6c0Weig5mVLd4qWwEQfHKs/JoKvQFWxWlZYO+CvCuMyqPV6nsLmutWuCbid3Vhg
6wLYF6+DfFPx1kbwgPxxp1XUuyqXfQm7hc3mIeRNrSrzSTrIAxHn1Zd4c6xsPrQjaHrRgUbnYsew
8Fj8SWNpU6gqBPewInvRVOZWOiODnOGmHxprVdGOA+dxNIKJ7O2/KJ9XuHwxEwuEYO0MLOMjYCYw
IOyrTfTtkHdGxRuy4la5zJfCcRuzfnUx8WZxvgsEmzlZs2vOFpJ4sAbHgWJV20wjnQ+P6djTW4f2
t573z5rjJlN0Ci6B/s2wn2mFwJH6ukiCmfXCAqzaG8Eth3OSB90lncTKacL3AKijU6T7IWtuHRsD
dUy3Ss3TNmdAVOhljOTBl7k39r9qGo5hbTMQKhdA9ldFz6sqiZ2Cx6cP46pn+6/PBiHbeRMhjetQ
7nJAEVWKPMVwf2VqRmhWW2A79o0YwghPm+Znz5rjhjgCBOXRdBAJWD8+wyJQCf/KV2XvHlu8YurU
vYYU3tOIbyoB/1MCySs8XpmtPQT4FuS0Jquegp3pt2apnmo8paCC0wL8BykPhNWgl9Nr9S2urxjN
3MTaln2BXp2SMNXSM0kOF9F/lemz76Z9JTgfK/PgGip3z9cc6GIC5SvFUhuw/IF2VqW7n4Zxa5cV
MDlXW/WSsVKIZT/oXPIC0CmqEipRdpJQFtzUxfZA2VxVdz1H0JJHa5WYvSZBGuEwP5Xt3rAtrpCA
NJOWQo2mwUSx6nf5azlaG0tF8GsBIKrMXZg9VR8pypwkQhxCa7v3AlxS1Y94COZFX40FkYkUCq7A
ML1EP/aT9QxquWkM49RFztpg52jm4UJTy11lD56o5T6TBTIgJGaMLP8qP9v3Fc/hfAn2Dd7h1BME
WxkjCxHb8vqyfvbJvyD7miRwk6rwgHxzDLFlyjvPmIJdpvbbKJkuflmuXHTPbIGYfCcLMWH7wtls
TAeDGZjf2isuZvRNGWwjoi61T+kSpu4uHeiklWqf9IY9SaJuWuQqWXqMfC6ToCPD94eHAkMPCXpQ
jIeJFgo6I3Hu3MHmKYjBVEJz7wJz27uwFFnCFBBDKs1Gm8PYcEx0ztj+5rDz78lnCaNorZO3hFlC
2HPXMLtcrR0JWEDAWYmwAAxJtFWLHneZewRJI7vi6iMe5K69j0277HPsBGbAboTStwYYNClfGV2p
jgxTBNUhDZ11HFvfQY9mQ202mpg4EFdOfJ97kFht3um3WCOkLNtalCSfJcq4AbH3pPa7MqqRGP8G
EkW+jVdzliJItC9a+R9H57XcKhJF0S+iitSEVytLlmxLzi+U0yXTQAMNfP0s5m2mpsbXV4LuE/Ze
e3goTewplvng+MFOtDVOrvE4CrD7eUIaBNtvw7fObRgdIsffiEFdDcvDOAe5g4mqP8UY0i6ecTHn
YNdbYO0+KmvYFDWHKUrFgonhYGGplftYoYSl5BZN+13qzxaJdBV+CUbbsGefw5n1ti93BMiR5FwU
nzk3cpJOmHLG5JRoBrRZ9+15ya1m/b4uvB6LT8QC3rX0YkPKMUCb4tUfHoK6OsdhvhrLm79Y6jEl
Bum92RTHEofwwAYICAITNt41rTkfvdtCOqng/OXZXjbvxZyd/O7JhSCT5tMZs8euwdMQeuNDkc1Y
OnECIBp3XI3pW62ykfJvAQvo4KNGMuD0+nmaypOv7ZtN1JYZ169uwoxs9DYdeqC7yYQnCNTV06gh
KSwjUS6O//maJDMwjfJq+Q1axvrPaCKWfZo5UfZjKUn5p3no+l6AzcnGd1R2JCLFzIVUGjDscNuI
KKpol6WEKZFo6QOvkHW+M9GizM2lmaonxyLnCvVJlZWPoQ2HwD/ncQq+SpVE4OUGxYh7X6e/ceXT
zSLqS9jSNKLYMsE7jjgkBwnIpbHekpIp5qQWtTEQDIi3bk4UPKsNMf72LtN0aHUbM+qP5uQx/al3
+RRjiAcE3tnnRuEXCuU60rGNjoYqbQ7PSTVcXSTAGUebYXaXOPCe6jy9+Oa0tXOx11XP/dnjsPCJ
sHkQ8mWOHo2Jcmb0H7rAwvqPi6CsnzLpnKZEHQLcWzMaY2Ubj0bgY5VkMEzcpTP0DznE6TaByx/O
4WGKkTU6gK2XmTP5C7mBBZNuymj7cwxZOV1ogUDyIEZzUZenfDRX7fAeFt0uFlyR0OO03646khFT
jiH+PJZMiLiT4rQY0ZvahOxr76jPF8S3xdEV7/K+PAhDXAwuax3HPPWknYORSkuAkuQEiZHOcNGr
c8lnDnpek8EkWolxpsBLxEqVi5Yc7ZyTMV7sMLNzgFvxoTF/J4IjbPZqRWYeQigoOcBi+DMkeDuH
3p72jcGPLG1MFujPBPyLyAfYOyWgv/RT4gfxk1T9P0R4e5WKl6RJFdMFejFMuehTNQpHqL29LV+D
Jdo7Q6zZI6PKlj4Y91IX6gcqP7QWmMtEyNnFx/pV0Kepxe1isNcoLPfTNrr7IYqeDan+OEoeplZc
pkz+c31UQRXaTJNe0ZshSOXsTSUx8UMQ2gx6bIaVPX1jyQ0BShW0rT9zbwepwwvdf8tFgK1K7I92
5J36vAawG+BcTJrkhUHyOpYx3ixgwXfcaXd9jXEo/Rys93a6NfW8G6KcPR1hqVoelvgmeso7x0m2
vj/9dXHLqUep2rQNsZ5Q0a2K6pj7ZICEDokcDYyiB5xJM8iz8mDVxXPrv9kOT0xL8eC4PkBl+EgR
VCYficioSKnVdK5GwDY8bYNrbgDKs7PjwFk1wXbwdXxyC+dSEroDpslFzc5vngLiG+LmY6rtVzck
Ept23yj9Q9G5IEhgV0aW2JWBsWeAuaLG3guoVFlg7gwKYcZ7W23r56yyl/UeDgYMXZy4RqGOaTax
wPAYNlXrLmafWXQ3xYJvm/DmV1pvJ47SGOnBpNyLAojf+fKr7/TR8mi1S7Gei/pcws1zWP5Wxr9I
PufE4TGexaeNSceuiPqdEfgQfUTzxcAQN7+L2tPowDbi5qwyHJ119tyT5SOkJLC1OuaJ3gfNt6bO
79W8GoabR21Dt4KzHOFbl19r/Ft4UgHRvAZyfJczWiBN7Lm40fV+SDx9qWXvHKzJRlEz7VFwj3H3
xHAlua+NBahAhzWk93GHlCxbhB9rDagzcskE87p7FdfXPNM3r7KuRgV1eHaAkoB7NL3nsdBfIu73
9bQPsEc2rbGue2pAQQKHEX3UylvN7GYDBg6mxuzJmCqbLGQJE990ZzFtKH5TIyAaafEJmOkvYeTX
YcJ/3lvBi66HTwW37C5RCyDdOsHipFWK4RrNlXNFOHv1MyTxxoijT1CiWOjVascDXxXg3jI/GxzS
BR9giR9WWiPMtxkPTlM/Ki8/WiQc2X70AwH+nkU83N/4GmIO6V2+zUo/NY7/2DhErpBrZCOqRiHy
xMUwMsliomWgfE3Lh1LIq8VcL5uUwaQ82rmtPImKxM+a9lAijUZmIozws3XQVpvms9FZ58DBwabj
jpCjdOegiZkd9+JWwS5Osp0KkRIh1xGaSiuzn4H4QzKCTcbE5jKaTDYrj8OhT9h9mCk1BMwbW7W3
rHG3lhm8yIbGpsvHbdvH1IguqjLyVkrxGaIIwNv1l1KeEEHy5PWJh4l2wv0Mc73MLEGtgIQlNgh8
jwBUx0v2UJ+aS/o2tBE3Y2vRxu2LpeJHNxxumiaUgSboRRsw3CiRsUNO47PfKSBNHYM7euGHEiGI
mSdMMdV9yFddG+V8N4aE4gWxpDssdlbXbTxqWpUZT0wtiAkcYAtjBZz0m1T0zBjDBxr81B6ALFH2
5YJDscsSehb9Rq/5R4eKTwiFWVMzHGsg5qOQZ/LIjN53XxvWFQW+y2JUv/bA7tMmR6WZV2OBkjwe
7212nQb8Yj4cmuXyMCXj1qvCjekKPIb+JgkDwqmBVUCZtWhXEEmvZwgARm+vPbw/PpRXF6mKx7ir
T/2bHophXQZLNBhalTp8lw64QMoOTyn2T+0XN6y3KpPg0FsN/QVO8XQMM/zrC5KatngBaavYvA0F
mt3au+DEIwA3wk8mAWP8Uz2MrOq96mpKNue+daeTqr1TreZLXRZP5ZDvohLumN26h9R5TmABOR1C
WI/BBRJ0l23samptBAq+7e2ZjDyqxFnJZc4Y1mcW3n9FDQbXB7slU9Lhyrk/o+REY19mlyYBoV4R
AFAYAXsqhK+Ss3MzK/fmc84mkURWWeMZxZKM4a7MIFRJ1NCZ356MtnsapLoQdretKSWARjnvdYFc
os56NvRGvpJtgB/Xg69hb+TQ0Kc61c3TTFt1/cBU7ILfBaOA9dravYkmi2Pd7+mdZObRS5ZfnePV
ZFwE7GvN5iiM4U1O1XeY6fVceafOSa+MuJkpgWchZRK4b7zF/f4zhKztu4ZARsVriFmbf/AhIghf
vtv1fIz7/K+KSwLNjFOONl3UHo9C+uQOSP/5jywvmEh1KtpaPqOiMj4JSqIsQJbYGCwgEobvCl8i
ByQxIzZUt5m8YJWzcDKxpMUJJW1AKSZxZVtN9N2X1T36/n1LjkHsIIe1kz8z14+1DfhXGvPOylEw
h5P7nAT21yDAZ2bIuSbKtGTwUSlSSYMan1rmMWRJ+bMX3o09k84KVkwl+mwdmPNBO5oYakxlQrFo
COET4+eJsKo1XXWxo/rsjeW/3B/I+wYfK+N6k9sd4X6i2VaaiDEjO5ZEE3PdyCN1Kq4GpB9WcKjo
abz2o0AbqOb4oTXhW/uQsJhvWQXJ9UW4cv3sucnNHWG/FPjQnl0SuxvVPrM63NgwvAlYwpWUmI8l
u8TZ7deGhTzI8i62SX0pJywldnPgw0NEZmz04ozKe7VlvHTSs32JUuQyFKxtNZxt07nJlAO/rM5J
Hm7LyvyXG+h6GtRAgUfQuq1iXOH1NoRmiOQGr6jFbo0aRQfoiHw0qkyzbERsxZNAWHY3sQ8tfRZt
TPMQIOK9n+fn0YccqGIDI74ZbGeq6xGhlJWlJ99nHZWz+TOtBkHxeEvb7pKFN8suDrE5nNLU/SEz
bCO97FSbXMiNebY7Vt8OYVY++jjglHEdrcag/kjC5LmJJ1Rp4j4P2dNPLNSJvkVzAqAAcbhbvZf+
/Lx8VFIDfzPlltcAeyzWHtZWOaPLOB4x2sb/2gjQQm3Ih94YHhJMlkbIFZE5ZwHFORvmXZaEdDA2
ppfk3yDBbduu42DwG6nZ0OIk8jIa4lmxxzJ6liU2zsIxgDyChuJOFgWz7oA+abDRI1BogV6zT5Nl
7pwexdBECJzLTZJ04qmfcq4pYCmjeSWo964axJq9+d4rSGqjTr6riOusrB5gOlUMCvKht96iEIE+
+2RiqkO8driVIA2XXnsxBYMNidktEvS3I3U6pmviFDuxTmrMKFNa3isTI3QnUOd1A0bIahHAquQ4
B/5LmRFqh0Vz8TghUjkoHD6tab031vjce4tyRUY7M5w3gx4+fc/gz052vp9cCni76BatdYurC17P
1ehZvivPvVVRs+9m+FtWfPR69TTzuUuBKqUEBp24CRKNn0CAvkqnm3AC6i67YrFXvPQ1I1cvpGTT
D0WoOAGrp55ezQMM50TVrY+zZ9NLjlM/v5SzwSIK/02d30qwCdIFfsHqmi0MI2WwdSbAeyLnsHMC
YMA6ouMD4YQ0uLBk0GcNV4Hdn65rG8QL1V3ug0xsHF2cBcHRdgg0z+zDz4AexOCQT3oRQoBDpTnq
HxW8cWa8W1F/swIGxASECOvmzt4qlXTh2rj2QJEmSlPhtU8BDiavst+9KXxMGLmVBIM3dCkoAA52
+wRmFvtEu3Hclxx8ClcPnCrWRWgD7cm4zCNiioEnpi79l5TlkYc1xXObPyRab4mf4dt8Edp+wqXz
53ASy/TGtvrSZOIgRrj+6YcoeD+Rg0jBzdtADnb1vVWif0krdbKc8UyQIe7SF9cq2HCm6Mtyr7/P
/CXmBZV4nJInQHpZaDJsdxGByum7idgA4W11oLUYmALZAD+OEw+V761G+WoIheuuoJcGF9fYh8GO
DrHxK+EDdp3cTx5QdLtXFKtQIGbFt9vBahuCl0a+jzkfUTy9pgPqaKakFiAWWZCijLl0dBlsyYSc
EYKbJm7xfsZRF5bQieCF5BUgDFDRy65h/kgz5B6R9ycszsoKgFUOKpBQQcDogYsbzPxq6YY1Hvdc
T0RP9/cyBzXehWcMj5dIe58O10Kt7fegqe5aOA46yF4myyWx/Ue38sWPAVzrDlYmcmB2RVY17Ax8
Tn56b80DDiSsZE6IAiIvJDPT4igtgxFVuNDFNjXBWEFBIIhHOMyYnTMTZITRmnvD60EtsspICQsd
I0hQM5UqXOqHrEWNJoL0ScfqImIkpFYvSEjuiedkB88OBlXLzk7VKcVd67s/87Js8bwHfBvUZ9/N
6P3mQfcwy2VMjcKgSERIR4TXqWGeovXPhLh59ok5Tw33qQ5atunTOoIM4bAmgTGt2L06eIO6Jv1V
dYVUkq887KcLqRvbEbka0/7DhPS6S0lO4BExu+ANVPy70ZKLhS9MIu8sRbgkLxp3leK+KCfvfh7Q
2nYVe0XGBTkD43WSQYBz+5oIAE3EXz2CmM7LlLOwAncDt90wvot4QnYYRnt/6vdm2p1Ck0PZNkiP
LufxwRgLUEeKKq38MQLPvK9qtmWexggsK7SiecwPHkJF3mCNbcNU83tnOte2UIe6xz1rU9y26h+G
jWtSs2Jl3k7IU4iOp2gHIhhkiJRl2GEHxS9V2H/uhFlt8o3PFjU85Z9X3i0PRkCPg9oBycIISKQa
GGxaDrMDjsjrXCkiA/17BCV4D5L0oV1wYlbD9svUF3eor07PmJ2RAFiH7qRHqCG6tI/cNPQoEwJq
7bFj0HZ+ATjmA48A2z6X87ch6we7Cq51xlC+afidUf49ZWV9b8fV3q0Jt/bVkyuSo0GWuujyVwWO
QWMjKolZQxYQfggmYS3lutIGsK+UHjlwoQIXnofNDNc9uX5LTIMF783p+NyzBjLAZNaHuUCAbvgS
Sb5zTs3yFsbNV4hCXvsmhggHPx0ILg94F1FankN2cJHSYFjFLwji9Zz/CxRfqREcgZNdR119MTl4
JARinxVczEP2Aw/J2fa+i9QMqB/7I8ba3CUhS4q0EIeMi/tOh18ugGYBpaDFoOWL+tdzrfc+n49M
IZ/EWO/iLnmug3kb2iOJqgazrngIsKbFx7wwqYYMXOrgqQgSWUVZ9ywadXNE+dBIAJRUqihSCC1G
NZbNRLFjCBjReoRcnbntfmZDvG4KcctaVM8TVcIEEirLNao6VKmjRW5eQO6hhT00sJtnOw1fChsy
dVCHz67pvBDv8KcZc4wqgJoKKcJPDgA87r1pgGEW9MdWmIeRFz8uyvu4bs+spTaBicfVNy46ClaB
hfPc7PZRCvMu4+ymqMaOSgvtue+FC+ikm7C4TnodpTRyg8DEjd7O8lJoeBmWaQf6YVSTx25E+1wm
J9vMHybbessrouGUtSX6ABrVgkIE4er4TIA9JAb10F7CHpMq6MDUytbaf7BgIY7MfoS9hDCY7VMf
yh3X/TYZvUPrHLUQFpCRwj17FrS2KnkkOnpaDeRUdVW/tceCPC0mmqhSrQn9mUB9q8eWPIkp206O
IHxGbcaiuXdyVt78NUloTR77Ao5l5JgbjJ858V3wLe1x6Roq1gi10S/dVwEAq3+YNQiYRR1Qtf2b
14ivSXdvDuqeycruWwWyOPQShEcmVRPZyILub21PkPtyYz4OrXUV2XyoLFJ3JguljcpbIjLFz9AH
l67tn0cL/KqqzA9bOe9BSQ/YLIBwjarUk/i9QpVznNaovcdU7lU1b1vJstZOy32EkXAsY3erW29e
l0ny0gU2bjeOeBtGQzS+ZFPx4iiyRNjTcwgFxkKa4ZRSsj+IxPnUGf0YuN+HlIp8a+lwO3MQeYZL
BQDNiZmE3Ei8BXfKyr9l7P38P+G35/fUITM2no1/ceg912aoNtLAVkoE5iEoxhMRfec8nb8CM0Lg
MgcvQYlPvWuTI9mqu3FyX7n1MECNEM5k4r/1wfRZz/ET871dQWJko/t9Qp+GqLK/QTmKQJhG676q
Rjj08I5MDMvSqa+uV74Y5WChRBw+meSW+yVpfmi1ieJKH+KWw1QHS1+dIevoRuZZUIvZujDGLfMS
g6JZo5dbyHXVvKrtaNO5+lmWGcbxDE7E0LFzcivMhEnpXKmHl4y5+lZ6gp0tUiblnFIdvA0T9sYo
z/USq8bZ1lm3VnV8gQkcsTquzl4eXNxCixXFBDEdo2ZRMeGRAatpmmxn/YEOIlsMsI1jXZOwau91
AGCcP/lHO+x1m8B79QZ2k5amdu3o8u+MUL6W8CdCDU1AjXwIpmG0W4tk1jAvCEPW3a9RYsXWuF+A
8wCxCfrmG4XIc2pO7tpoRgiO9tUY9GeV1ei/LHptN072sc4ZJFWnNkFykaJwn8knLB/6qPlxXcqX
3Mb1HUp9Vpb44EH9psJVLH0asEj8arQTfK1jMOE+EAAG65TJHxSE59Tt/YtABo93qjC4+gtQaH4W
oShLATrZhQ+9uTcHUz+UVkLdPkYJe0NG6GkJKqWqdhWT3jTN/w1g5gyyvEre08onMwhIplmzXPKh
PQdkcZ9j+Urq40YE4VEN3y2Ti4ihLVbaNKL2yz4B2LNpylhQfoKXeYrJ5Q4reteZo9egc+97xQKn
4jGJ421VY18u5Nnspy+f9LPcr4HL9+zoHkLLvIxKb81ePhgZzhW0RzFfGD/nFqru0WzEHZT8Wk0r
NVhP0zScPF9DmP6CmrU2F9kGC+zZ9r/cuLwnOnhXY4gfyBXQiG7XgqSJo0qsctegoyNxtPtuVfNH
QYy7zyGPZcBLtulTOJUqUdVxbDxWo8CYgrBvTiNOzsfBQlziKtBkzJMQPwAWb2tvOvpdkV0br6kx
D0v0WAXZpfFjPoPGBeXf1UxqCSTwCI7tF3DHyAHT4VjxaDYTM7yaVYT/V9r/ypl9Vw7Xo4WKAuAK
v9F0dZCbodJircpHej/SyQSXepHbf3L6mOWuBDbTvnt63TeXbr5Y3SI9oYEQ+4zg8xyF0gqk3pDt
/MLYQDFdZcMNnH/CFt1mk9K8zP5BqHcnODSSyIVSboK2WkfyS4Kqz4ytDTx7JAXKj/eAJtdWXm4i
BRsgXCMa1tiASffp/cdAP/UoFNQnjkz2JGx87mr9iiGV4WPabWGj1f0ZnJUjwbvvZ1ZxS2zGwv3n
GULsurfxB7A2TaqbM7E8RaG6JCRcymFHw47fN0cRUsVvMSTsyEOLfR3VJuhhoMHtmYEswPKRBX5Z
JJzphYKxoNd3xHmqv1J8VUkU0mr+MwBPEibAKOgvxkc0DOUqQ1vnOekDY01eWTp+TlOfHV/I4+vE
2SprWZEbXBMd767RXQokfx5uw5Q/M8UiAA4FJRsDX5CbXwN7LZIJu3unhVQsD03I5wF5+jNxjp3x
xpaeODAjOjlPmEbXbK6ZvZO7ytp+Zfu7Etqpm0AExhAYHyQ4c/g36dvkefuxRYR2Z3/y9VgN4cfB
RiK2pH1DB38amYq7XKKs9+iyZPqwLP6b5rUmNSBhK82GURLXK6kPCcoA8s6e7VBUm9RFmUS9QtON
s4VLZ1iGzqsKha9ZvsJztngXiCsL2o8kOfIY992OqQmpZ2I4jsMWvc9dy/YsuTOolar6b/ls1amu
7oW1gLRk/VFlB6d7VBBCeqwbKdOtVTOyGqlXfnUeisfEGlfor6y/lmEu2APbeSDgwuy/xxm9x0Xp
pxysrb0TsUk62Y4m48769WngPQbClr+X7XZAw5MtGx7kyfnFr6543EJggrSzCczXirALxY9+y9Ey
dOlx2dFjXEU6W4nXprtOzV+dYyQZ/2oSDwIai5BZD7FiLV9hXh+67EJX1mJJiEJEB2D0wV5W1Z3L
7IV+B8lJecomfbVgMMrUOHo0BbhjuAYxJpwCfqP51hSnKkRGSssAOKjh7wGbwMcr7L1hpJ/daxvA
N3hVWCCNTR0ejP7Qdj998TCr6+ycsH4gDeWtiKneroCeiFIombcZzdqaOIMjuKMzvMTi2SZ8AswH
y0MmR5h+fMAWXxgbVPJKRbzMwOe9djdpvB4lYu/93O3GmEpmQJl9p2vzDoMKHSpa990iymLjUXjc
DTx9VcpMGemivbYVc/wr/AcHcvnwFWU3zz+Vlo1X0d1XCy7DrXDA9JuAraW6DNmHURS7eQHyW/0d
IR3oZGz1v6V1ieSl8y6Ncw0DqgnP7fL4MUvx1pb855hPqbya4wf+yBK3KioEQGw7DnUCPvLkK2/2
jfPCTFBwkIwuzxJ4gPyRf1t7Pt4XiciRBg5bR342U+iw7X0Zkb2+Nlkp1XTJ3hBsQ4USZWOhLjW+
xBDdSnvXC34A9r7JBW5N1YHjjqXTXTpdJhZStGEblSCgG0Cl1ze8tuvGxH3hskBKyZnyyW/cifED
CskWWMAqwPkWCwoYj17ysRVPMt3E4S4DwDDbT854GJh4zEtKm3qJUMh2c8v9ufeMZeHxwcWb5F9J
sG1G2IL1q3JfJeIu47nMF5IE/oZVGdR3TezRBn9DQkuHbQb00+tOHnfMQjMjUhatg7OH7kF2jW1s
bNhgNoAIescpBbECmz/Yd/KS2m8pswQbrkxeXFiJoS45GjMcU/Oh50Iee1Ku3PXQ/YAKdbvTmJxZ
XucShdKm14jfUxYzq44ntHxK0FxzPdrhbzveJ9Ovcr7ApTbociVTlny8L+RVaxtV7T5bXLDjsZkA
7SWXsW+f4vq+1vOKNLddngHSh8MYnbv0LU5+Q/wMY/YR81pxbA2AJsz6vrd3gAaG5AUtj/uQiUcS
bkL+5gCAQrm18BbGfD6t8+ZY/0wqmXkdOu+0sK6z9e2TOT5AlURvUI7bqcAf86hRA2qOI14xYi2n
/M2OGRWS+jY++hU1LZ9Ifmhoq0gUKRT0mrd2uTCY+jIXvct5vmW0pcY7CGKGkn2NPGe6NPrFYhQv
vg3MWUlPZukN+v2d0y7gggJYQx0+xeqxmraCij0CWgc72HlXRDexHG9tVJ4IyMURh0vZ3reo/wzg
f4BI+25fYEsu55Bj/ZhYp078tManbxwGojAysu2Ey9ZlY30qXDEmykZ1sNJfC4RMXz4Z6nU2HJxP
QGsElwdOF/auFW+FS2hm0h0U2bCGEb7lE0EbgDKzee97IKMZ0FI6J/Hacl8zCYPg2AZqo53XwrAR
lh0q771TjzU5JeZ7hbwmoj1vCV5DjzYQozMtLIj7EQEkTvnKJr3lKtJ87UC29KKjwcsLJ4hGbe1w
wRT9JbLRQzHo4mgpt3bY7lQFxJ4nLr0usgoeTzt2MCXsF45UD8ORESDW9FojZ8bnAOS4PDb05Hby
QbSaLI4+MM4su2bhS22h4DJf7GEZWTG5TULiVp5M8A6s0GEX7NkhcfB+CrMApOWg4D+36fNYvvvh
a9+yEto7LOQCDjKhuXf1p2CKXoLdx9ZBt1NTVJ69okZ81K8JhNt2QbtCiMjJANFyuu+ngU1Mvety
NqFbM4wPypm2E1NbulJa/XfJc9iOe3Dtu1mVO11dXBfjsHMJKrFXBgBwZ9+5iHYAzWd7139fWPsZ
5Dq0Y63/buXpBuniSqGExYk7E6QYSPaV/Y8VXAT2F6TpDJxQzGPv5f7DHdUCPACB1gc3I/7qbNxa
mDDDFPrGiPu3BU6I63oRQnn61YfhpBN/b8vmKq3kMyItJ2hsHp7FZIauCQ2BhVw8CAhAYg8cSYk3
3r5TfXhmw0m0xXg0GuPWDQzJQ5wcxeLVSL30APNil5A6Z6WoigGkQOP9QK1L61fCBjUr0LYyEpzd
Yi3Ya5hEwCdcPYUuNq23GNKIvRo9sz7LVtqQKSO0LGH+jDYECC8gqNK0V6kf7rtFWlQlyQ29MjtT
dB5Oivs19HcTjAY85+pkCoB048I8MFgWr5rI2YnI3xVBRJhZlP2h7brWkgco6Ir40IvmeWqQuYVM
hB97oaKDncAEnuKQMPt6LNdG2tdvWddg1pogsyNsnai1wj79HkOsJoiogLNM4b0O/cPo1Av7cMZc
LXgDHJc3uiY7Qok5gQTfi0NcGY++H+f7qOybY+8jWJtUhYhUmGfZeG+BZY3ginjkdFkzYos9i1Mc
djm0AXUJ+HXvcu29EZPMgtHX7tYbRfSKxIGlgtOBTx3Zx0I/ZH7jH+cSoj8aSeq5ebyEBmadsnb8
5dN81NLtT6YRNyvfJXrK11joPdu6MOSln5rPBT6H0GmpNvR0Sin0itLGKBM8OCGDxITSamW3eKlZ
Ku5rbMRdZn45Dg7KnvsD0QAdar0yW9tblw1LGsnmo3R5Ze201wzxIYv0AP88glNADORyOlYBiM5J
/AQGGnVAmVyzHT5x1Ti70RbOHsnJfkyXWKLsKIQPhCgcsVW4/H2acriMTv6WMjzB5xscZpqdCXH+
ZDXs73CFTQvxkKtWsR2XAdDJtl9yDHIWVDWERtPzyLAgkwBzVIBhZQIYHyXZP5S4JAKT4NqLq00K
p5FBYU478GUVCWsTYnLRMzyRH6kbXAd0fwn2g7Uahl1X+3/VnP/EDbsRfje2OSPkE2V8jQnWPpcF
QdWZX123WMONXzuL/xLHeJECFEpIae8Y54LMrx6dgLJbYHfynLnpoUv4xo3yUgbJuh4Tkig542bn
0FHYF27winAH2WNYndlt2WzXcfN05QG34XbwacuDeJ+BBk4zvNSksrmewtCpjo6vdo5pvpYanSTS
H4Rn6TprgTp2mCdmD1+JV11ojqHBedlT2ZJennfPqaJfUiF8FWiDhqKBsT+LyOjAolg40bvId0gL
tnxIBfZuCCZt/sGjGTFnCFUJ/W06qet9xTmS1F9r6JuevRrYf8ckFaswCX3UmBmgeDpGkbOKqORQ
UXRJT1a5vY1bV3KTdEYzg1jiemYtmzh1wXJLhWCUGGYQskJWok/5iM8vTmrDfkhkIAACd2UEtnDl
VFXoki2poGpwn/ptjQ6WrPmWcRZXmiwYfs3lIsBubb62O2B3LXHHWGVbl3XmzF76e0ppdP6ZqC4J
cPBnZRMe5RpDNLxH/L/LaCC04t6/NoNfwukqs4J9FbrfqKdoMMqpDj6SyEPEwBDMT5oHet0BhqgM
VM7Z4AOgWpY8PV+Vu85do6PhByxK09Cxk2AmMs8W4yCmSjb3ihxYTp50Xg5VsW78UmhKj5hC/6wc
Yr/BtPmDU6+UF5NQoZPQPYpcZyW3kGZHsVaBU8Khwz2XkFeMsLaiJc2RMhafKmTEPK0qM5GMx3Kk
S9F3JNhHlBuMdC6z/JScYW6msk+L3l/HxRgpgohEhDQX0EdMUIBMolk0iAQH7exBTkr6AT+qydZY
+QEbwZIHD2knPIUuBAJbT6P8Nze2ZX86aK3A7QQ83bT3rY0kF9BckwhJiqpQOnrtQZ8Ez3EVxDU8
yMhjvjZ7I1I1IpcNQXHlFtLr/0Hsl0RwqN4eYGmXXZADaKmq2rp1sm0ZC5t5U+iXvEOshFIusXDw
90j0f8McpCjZnirp7L/YspsRdPGQ9f2bxfTJ3lk8V7OxqBobEF7BkFd2tgEKOpHR2Lp5TyPvjqUZ
fM+ZZ/cZNYclIdCWRlSZ1rGIzKD8V1TaDNy1OfhUCW7QjHbO6sZumeSaPOTeIvI3agLcXMuqgnPe
6y54Rocf++hIu9kLwl0y5UXoMDjpBIxv4QYyBN4bOtP4oLnl0DxXHdeZTp1o3BZNYhNKz0JtFEwY
ta8c/axjj/3WXSLGIHrvhizFbhd07ZT+pn6QYURV3K39j4eeEpsZp0d3mAZjWpysKmwtVmrqP9LO
Y9lxJEvTr1JW64YNtBib7gUBkLy8WoTKDSziRia01nj6+RA9bUXiwoiJrEVllVVmxqE7XBw/5xc+
2aFrBJA5gh6re9qTBmxJqoRy18U1YA16paF8bDLI5P3JkIUcD60xiAx6ya2gh8gvpmixxDLa8Yql
4Aoj1rIk7FuryIfPGmQOiLSRGsV64wInzam2xl2t05+VGo/+kzwOU1yBAs8Sr0N1yG86QNM1/Rlg
iXohBS6/rTKPcjmVdFoaXVBuNQkVweMQ+R5f2Sx9cFXo8bRZxXsUvk9Oxtg0VYegXgUEn5aQIVvj
59Ss/Vq4zeo2yga3FnrfrO9FRUtS3WkDv6ph6STKrAbqjYlafO/M1p9CdJ7qUv0m86NBuEqimIoU
h1EWjFWHzeZTAwFT0HSmK4dVKL/WsuclCLJKsVokz1ZdiLXmCrAC2r8kCvtt+irhTxjkf4467G7M
OGQvpXMaiGFGOaEJQjP5rnpqLN37caCWlHhzLQMW1peQn5G+kXIVhv8oGKk1G/nWevvZi/tYHg9x
1cvWAEqkDAAdkzF0zV1feR0Ia1Y00gjRIIOQZx9F0x4UA3Z9psyXfBuULudNC/GMoRvgbmkm+rXP
WkjDyC+/AhFSM5Iz0IHdvQf0BfBZE+/ReTHefFHDH2lQaYQ+B2KAi8U4GRmS+52MRDKHKLAla7Tm
HDNoKQACHUtvs9YE8g7Gzuz+lNVEw+jTwGp2+DLWQ4FNr9WMMq+kdior6S+2tT/dM0IWRDT5cfiM
xGOu3imaNJcNkB7hBo/EaIoPQRJKyp02VNzrJec4JMNI50FUNjyyXAqMZnQvqOZcCqwqS7jraMtO
N+gbN0gZ8i+Pr1MTJi986DC6Da1K634YkjxMN2IeJshzBRJsJWTOde95pLJgAIZopOyoTG1qoSrS
ZFZ7UP1ERDItEXjhGlMaIrdYNIFOwXWIzPIFYICAxKGZZ2JINWyqyu4IKtJqEKaNYA3Bk6fT8blu
shpSqQDo0XKpmKqBozbVZIrcJHDj/rCmgvIpC1mhyCArQL0pSYxT9JehpWkP/Sn0w+oVUHBKKXH0
BKyjfDk2y699rYak03wjgWJI5U89ZMnE84Cw+JnfhzSOACoc0wFzc/jj+aQUtDzlGVxnNDkZDV5u
WhIRwZvypDvFSNN4EoauHSUylJ392qNJn4j6cG9YFLNPbI1Cp3nRVVB4ybEB9ZFejdr4LpQdFvC+
JXyugO2B0IuidjJuBTWLVdoPcZZE6CZZgw+geRhGVO4RZEC8zfVDr6RFWiAApAjC6Kq08JCy9NH3
M5OJZ2NujUUYABkxfQulkRJPinwwVK/GVl0VUGxNq7ANQYjkXYIWUUJz9DBIJg3wVOMs2yvYcBkH
Ey6H8GNg71CG6+mdH5oMi8A7Icjh4Sspt4Vj+iHwTTMrULE0ULDw7gRLpXEuimYbvFtQxFv6L0Hn
HUrBl8dbEFld/QkfkRhmVxVnyOrBYxwASSmyxxEicD8/jXGqorsk4QJK9SqPM3hohRzjdB00PxUW
9L1cl7n0M8jqilSr0uSU6o2itWKLYpOZp/tSFWGCCREwE/pyvMPuJwvNgae6q03ptuiFnlODNVve
ZEpZqrelP3kFZQ5fasY/Pa8ykmOoTCM1mazxaTubAjuq8poaiGHcqBUeIQ3JrKBOWfQpqNKs+cRW
zSO7r7m/EcmQ2v6Bc3uMTiApPECXgzZMd03DHpcGo/CdujHgvMJRad+ySkXWJzbjQcaNx0SNbDD1
EPdBWkCY4rZBztoTUHbVilM/9Di/pjSkgju6o20DWzBHuhzIIsgcPdbC/qRopIq7QVON4F7MSvo0
PTXLzq062vp71RPFn1Gs0HmpcGtWnyTPi61niUIr591UIl5nFEmDXzumWIHbiGllfJ9COYbykRl9
90wVNrEOqWoYwFgNo+FsqmITSNskNiO6nowAYU1wIIbTa1EVHsNanobv3jDo4b6UKxnR+zGOydys
Rn4P9Kr72Vl5w00bKBgCSGNnIeiS9dIDg4keVVkNSrygOOodoelpnIwGQDv81yohAqDRx1TTY4SH
KBhOAvU5tUGAeAS1j1dQYGHdKwPZ2hn9BD82EQ2QgCM10nFn6bkGfqNRSvhledGbc4VUjx5UIx00
u0ARGh/PRm9+xLWq4gFHLaLDY81ME6pBUmQdzLIFkCbQHJde5FAeACrosaW+TOFEm1WSwE09xiiw
PMqFF32DLIKyitJEPrL0ZToC6ZDxkNEAjv9R6tX4bHgmjCsvmJD1HQFcIsI8aVxxvKwaMBFljqWS
b2C5XuZocXsQa3/ktRwn9iDnGX8du/EnuHiDTjO4+3gfwcr7Jsqe9t2SBlj7dJYx243LPoRX4nNQ
oUkgtz9QJDNR0UgD0KQjlaSvI33VF6QRy/cwKXDY0YosgFBXhTkYMwiGqOurUYuoDnBP3HpVPUDd
QBiGEKn+XqtwVjNkhCaRUXitRH3Ct66BUockEnJzc9KOdqagKWpCedJEjVGoemF0Rk4Z/uC6T9HJ
UeIGlEBt5VQaOcdHN0sTFMLIyDCZCUseNju/EmUuJMGEvpgHU+a7GWmmtQtlS0NlHiaF6ELuRGB1
DEIaM3Uf4UavIwcBzdEQs45CXtW8DQKYKTdNDUSpofhowp7TXDfvos4SezvS/My6CXyt+TlNVZfh
+Q3RDM7hqPE2Yl0J3NQqYFQhALaASlV2KlLTQCEaZV1E4/pYD15IYVSEbJJOQRw4l/Fb9lUNlRYg
TwY+lXGACCG0RDIcTaRIuh+7RCw/Ia6UNfuGd1j8lQWZ1Y8QjLLQsVRhBrEEQ1odTaEXqu963mOg
ao51H/xRtS2sWQkV8fBn4qP2t89bCeAOYmejnGGWgVZX/GShmsaanwDtqibpSgeNRYr10jwiuDom
ny1QWDH3VqF3dw29q/5m8MQ8euf6TFgk04hGDdi3LiB7IyMQvLsu1IES7Hpeeh3JYYVuGmUdFAI7
ymSzLrc0Tk+DivsuG2gaB3Rwa3L5Ttfk4tmsDEPBY8AaALdbZQsyPQY+N9g5ykc0Z6o0EEmxDfSk
WehBfSRD7MKfhedRlojUVk1notzUngwvErD21fF1oCCDHgVl6ApqVFcIigO4hHJeoomt8liMiTYc
ClNNXqTKGvUXVWmAxyJ47X8nIZwqt6O3oR6TTtX9T3QoZqeCLJZ8vmzsz3kJdeyYEnKq5n146IDX
oQvZVvqX2uK59Fig45yhvRzk6QO4VkqjIRTJmyoZpIJtblA211oNRd2uTOP4tuwrozmEwFL6ozhk
cQDk108hpfnzwTW1eYag2WTMVgnJEOeWnVRK77kFl1zwxQAZaEHiU1M6tLFgFe0n0Cg12bsPu4N6
jJS36HJzEXKtFz708UZVaHH+hxeG0C0L0JtwtxxOUPq776XxqtazfmRr81wkFzMZBmysGHJVNWf6
GvCMIAGt0DTU86uS9y2NcTEf0IOmdDPFn0v2cQuKKwlAzYF5sNTB/uc//td//Z/34X/7f+ZPeTL6
efaPrE2fIOo09X/+U/3nP4r//n9vfv7nP3U2hqIrhizxP9jNqiry99+/v4SZzz8s/cfke56JgkSE
fnFIhxfOUS5PL9djaGsx0DDWdXBYsmIqlzEMWZNFyYdzNXWorfbPhZfAJZad34+iWbJoioamidYy
iqamkpp6MpdZ8VlSb7ziLW9ur4dYmyzdNGXTFGV+tLUYCN1B1ryRV1TIxCPlqptG0u6vh7BW5uo8
xPwTzr6HolVj1odcydFNcyMd6aLuaQgco8P1MLK0EscQNZUVYEm8O4zLOI06osAWEwf4X37kNHVS
F+x/ZMsnlObc9FC4wjOynnYU2pBkXd+p9td/grQ2m6YhKtTXFY1ZlS9/QlB1BbRoK3HwiLjDgCnZ
57blDkfkYVzFRhhLPCpP12POo1qu9vOQiw8oG61Inw0AR1GUTkJJ0Z9gI3nKMWPrFlqwNcT5z/sY
jxUv6qJlSMYiXtmLSpwpKAP0NrYyTmCXB9+FI76zDt0BfvnG+pTWdpqJfMX/xFusnioNuUkVP3as
1/hhcjInvw/v24PnFEfzFeTJ9Kn+wXV5fVLXviNVCU5axSCBNOaldrZkCzmoUKMif/SjRrwjWzSO
nWVKzvUoq2OzVOqGPHd0FeekyzA9GjGlgQeHk9y1JyTmJgeK3qG+B0hBy8qOn8ab4GQ+XI/6cWya
pqBvqeqiyfcTFxMqZ20tVBWNWyHp6bspE76jspbeXI/y4bNpMl+NlEiTdNmQDfNyaJU/FBHWyIrt
iWMovIWDAau94tFX/OgxKRn/vB7uw6AIZ8qGosuqIiLms5jJKKpj+ouEq+fecPGz1I7XA0gf1v0i
wmJASlWkitcSQXvMbsxTevSfaRNDPt1hjev4TmT/mwHnY/VsDQL9l0FoIJZfOfRYnsOjdDQdOli0
7jm+BMfbCLgxhdLi2oxiX8h1nQGi+oNgbk+2vbWXP5zQ8xyqBk88PpVk/toPZ0MSPGTnqx6dUvEU
HrUfaFjtEP7es7efDOf69K2tv/NQ+uXs9RQWeewQqufq9N5qPGHNduPoXZ2xs+EsFp2qFI0oWsRo
eNl31isyGdcHIc2L6uKwXUzYYtEBPKjaYpxHYXfOcFfsqztI9geUut3yTrK1g2RHR8yhv20tho9H
k8Y+UiwOQZWbTNIWY4u6UUYoY2BsTusC0sNG1YFvZPd75YR0upu4/TE4bAz34/q4DLoYrg/NqRrn
oMmddyj2wzG8A7C0AzTntBsn/MrUKqJC/mZweTJKZbG9xohnijCLBKjPoo2CJo6KtIJeUBZ0rRca
kADaYsRo7eKFzXaTf9kY6scvS3iTurqqkSrq2uIaVZWyMYeO8N1776Jye4Jic4xe5y2B7IBL4VZi
lwPTc5SNk/ljnsSnPQ89L+uzXaihA9cO7Rx637soJrpoEn/Tbb6vHdrh7k1wKxclE3eAVX1CA2Pj
nPm4MwlviYYiarJmiR8OAYPrHAsDGEZ9on31sQIBrV21dpj1wUaWvj5US5UgLFnWnERcDnXULD2k
aKTa4yn9rMNTDneAQF0EN+/Rn79BemwXgZO04Tnu0j2MxM1jfD5nLncw45TU+ZI3VZQcF79AVZO4
a4oWMmMNpMikslwgTYVAT5BvrOiVedXoqMmGaJg6NZTFjtVRJR7EWGJBe/Bk/ghAg/nD+Psf7yLI
Yod6cS4DYuTjpepbVX4B0WVSWt3YG/MvXczZRZDF1jSSMJvEbh4JveIDtiEuGrm5XR2FT8J3PMjl
PYk022N2w9U27g1Jvh5cWVyDNHrFKm0IjmCMq9qJI7w0u8a1DihD7fONG3FldZyPVFnkmWjrTLEO
23SW/0yT4naUe5BtGCqUxca4Pt5VCpEMQ9Rh7POeXEQa8kAZtXknKPGdlfE0zz9d/2prAWRFUzUe
35rBvr7cakkrwLkApoL4D6RCNL394uv1CGsL/DzC/OXOzi2QCbKVKETAMy+mhBzeTebG95DnpbVY
eqSreEtYukkFQV9sotwoLYv+D4Y3B4h8J+ExPOYvwj67KR9Yh8+BE9u1A3POBl1zUzrx22xKYzcP
aH/YUMSdrXtiZcy6bImyxVdTdPL1yzGjz1tLTd2gND1AAjThCaOqLidvvz2zhqTpks71C7hjmT1L
VJgskUeALQERlfzyUOAxGWCMcD3MyuTCDNJVLlxF5gJYTK6MQw0Yyx6+zAF45yE+KIfgCKDyeD3M
ypxdhFmcUZreBbR4qdF3ufWHVLZfAH7YMHg3jsKVF4FyEWdxTDXdQJVpjqPfGxg9ON4BETNSFlF1
6zuANYetCsfKaUFAcjJA4BqspEVOW4tq0UpxpwEdeQ3aI9IgtmTcSpwZ1ydwbRdcBFp8KEQUdJzQ
+VDh5+ggH4JD63Z3wnG0lb21Dx+srxnJiuBioyzx8FcfvV21w0L4oXNhnx19J9mY6pWzBeYalEpO
LlCV+uKLjn6iNAAQZo3idofDJu3bvzaGPN/Di41/EWLxMWsx0CcxwYlseJf2qKC+N4Ej24Hd/unh
sG1jWkj5KPheovfuxA6n9b4/Fo51d/1nfCwgaRQc4GVSWZdkk614ud9zr0M+q8Z9WD7UJ+sxekqP
iYNFABpCjnDgg+y3Hkry2sjPQy6OGFUDO2UaoFv15/J78IZq76H+5N9SO7vX9qSFe8F+778mD/lT
j56KDRD79HcW9vlPWJzsRdfEvqrzE5Kqdlq/eTEa5TnCU9iuVbDU1+d47XhQNZOXlcGZJi7Lw5Wa
GWEUIXgN2VD3UdBKj/R69teD/Kr0LdcT9SNCaLQnTG0xq63aWEox8CFR1oNccwJe4eQH78l7w96u
d5A5fG3sL1B9yfOtU7oXvqkv13/C2qY5/wWLSS0nZRinjF9QAobzUaIo0h/XI6zN5HxriIYlKyT1
izFOnWEWQSdotkKps2r0ndBW9N9efz+KLnIrk0GvFQ38EGyLxzgyLz7IgL7Rmgm7jf2/Nlm6DKhM
UmVdFpXFZBmgTTRR83Vbsb7L5p9xt1Eq+FU9Wa4HXUE/gv/w+Fq+RIpYTDulQpxuPOmn9t67eYcR
+CQfjZvrszXfAdfizAM9S5Ji+M0Y9sYMhAYuIBvH6tQbebYZCK3Pvx/KkBX6ErpF0qfMB8tZqBp5
Z6kvgtlYMxr2xYjSW601oBuGGI1ho022DseVdwGggX8FXIxNFGq6a8BE7OhmguXo30PVA0q+s1zk
ZPfVC07YfrpHD9MB8GtfH+xqbEVRAU9LvOeWuUsC8n5q/HmwqNSI0XNWirscwjBQVqT7NjomaxvL
OAu2uO+qQLL8KmegdWM9T+J0MGU9pH6VbczoWhxqO3w/i1LEh8fp6OG5UwuDbIuC5YaoCwpGd4KX
7Fyfu7W8z6QtYymGJhmaudhcVlVHyPv1kB7aoL5V0gAWeOAXkMNzJJVaDFWtANmWDr3ZZ/RJ5Y29
t7a3oQQZlk7RkdbMIptRq3gEXCNL9iCmx0GGdyFkh+sjXNt15yEWHyzSSuCuBSGCJsA6IxD68LED
x3YHTSK5Q7hhfL8ecOXLmaLJQaLRaoJRuTh6rQbNKzlAIRlfwbK9By0tan/8jRDUaUhGqKAYy3qw
n+OPAbAN58CuKPc5jf6TEluhKwOP3NhcK1/oV7pD41akdastpg/+ygTJQZDx+qQxVxs7pf/2+4Ph
OcfbQ1apyS4HowhaEgB0Ru4OseNJKPZqGR7GMT5dDzP/0MXpO6cUEm9thTKMtjihhiFLO2NiIJ6J
4RmQaL17TX6YABRAykJa+hurYO5z84VkXVLkeVmencABeYtK31i2pyzfdeNke/Enycr+xteRaYLN
9QPF5Ca+jJJqXi0NEYNqcUvrzU+JsbFBpZXDFUg83SKFZ40pWotp4yyIc+D5sg3hDArdt/4zgCLX
v8+/drRN0726r+/ImPZbL8W1Ys9F4HmbnU1gyRkcqSmB9XswvQ7gKcd44GYuHrb702u5PWm9jL6G
RV9M1xbB8gwwbSSgU6oeMDCzhzvFYZCfpofJ1k6Ki6L52/XVuDatBOOtbYIiUKzFISFgtQFOsOQa
ibHVqgbvVam8cVfmA30XDZFkFZXj6yFXDkIya5FB6rJC4rt4v2RixdgtQqbo2I+BjlIZpIukdywc
2/+9UIvRxWUXh6FfIXmt4lD7JrU4q4TfFT/ciCPNf9ByU2t4vFHWpF3AAr1cJINWxYCoAWTrfe5O
oOrAW44yMiSG8mAhBGxV0z0o8n0hgjYohI3wayc9IBbZ0kGyzLWpy+h4F3e4AfdEnwUGOxOfx9GV
sJG5PpsrdzQvlV+YGS5J+VdJ4GwnaLhrhX2Lkr16ME//XZtR99Vha32sT+a/4iwXiJ6lOqyeX3Gs
r3Mnq9lB+f2JWq4dbGRRq8eKRjGcNwonJBW9y6mTs0T3K6uWbO8+fgDU7CLCcExupQMC/07gYgq9
w37baTfOS2l1E5zFXXyy2spiipWwPcdTs8/u5L/wpIpPlqu/IpNyIO+H1baLH7WtY3Qtri7ODQAg
eFw+8uV4Wz+VtBZXE1ukYJO9WXtoqF/8T+/pDaaJLtjOR7RTNlLI1VMNJAglX4tOIX3dy6CJgaRv
OqU0I3fwQ3Em23d8U+DZNtIqzK91s9mbXEsXdEM1dYVjhvfaImQzZFIYpQq9zxv1hLm8bdz6bmp3
Nv4nD6KTnP7WPUGnUGaMHG6osF0Osu5yNNELnTHd4F6xl46Ipb9ONt6bLq40G+tnbcefB1ssH9Wv
UqHuICO3yZekD3dKeN/0G1fD/IOXZxoJq65rkkSxXl0cnp4O9hSCm4wRUr8vE31npMgC3sUjUNFK
scN4I97qXjwPuFibWGemVCQ86Vcnu7mBwuiiCmRTUD80OxKXXfsYPib3f+PZZp6HXSwV6K6QGyFL
21ieg3W8EYQC+RXPLvFbqbfSsZV1yR4wyMd1xZQsY3HB01IdRiRHkB3XKZCWxd43v10/pdemkY4x
zz3YbhKp32I8QZWheo0FLlrnu8Jp7ngBHyQnetQd4x5FjTvpJDpzBVbfAA2tB7ZIz7m+Ffbc4hGV
jGI9UwtmPABGt7t6x1n6o9jjYvZNfoO55qQApG04b+PWzbQ2q1y/BtARjSrTEq9klkKJpXYBdxc1
3Vx7Utsv1yd15djk+EL1ihyawszyfpc9qzY7AdTBVEVvqGUzBrl6wFcMhWH4CRsX7QrwgBeIzOFl
SKySD6cX+sNi2oC9AEgk7WXX/2684wZKOV05JLc4CEwujnl2+bqNefg4k0Rm9QD6mtvv1mJ9FnWV
IfmvwQUyZyLVmH5W699/LFC9pmOlskrgmC/TlSaAMh2QeYKJkeJjUgBetfjHneufbOWKJcxMlzQo
2mFitdgHkzjIfj8QRnkMDs17dqO6WPn6u+bURzvk4bQDRoUH5Zvydj3wxzSJuOS2siVT9wTAcHkR
AOKD3VJBSpUKiPm++FYEuGn2ygP8gTtoCHZiom7TxOLN9bgrn+4i7ryGz9IzVa9yy6ekbHvA3yPv
qTU3Xq7rAwPQrKH0Z/LivwyQWCD4ww6RETXXD4mevCNVAN8H4hh1r4NQaK/T5GkoLnaH6yNb6T8w
pbpu8lIFDkJB4zKy2nd63kYMrdvrp85pj61tJfb4ebgpD3xR7Y/WsU7RdxiLe1fekzjtj1s9kLXZ
nYtgMugJSh3LRNGrAq/sRxSnUftC5gWd037j/Px4pwPvpJ9jUEf5BUu/HKSZSJosJSrbQof6g3tM
ia21Irxfn8uVcejQMznDLIO6zfKQbkZhMhMxpU/WziRqdOuSjQgr47iIsEiExC5BgaNIgPCrGHAC
7R+GG72SN87I9SjccrSd8GkTF7u7l9A0bLSYfrQx4Nc8IOBd77J2432wgg6ipQDNjcKJIn7MIy0T
Cek4jjE6T8O/UvQXJuH7TJgax9Yp5Z+N8UcvF0jymE6POlnW4Y4WwcAGFyXNSlcoPlWgWSvrJHki
ioT4IaPxdf2Lrty7/EYan6oIkpYy++LerSp06jUDxd45vTZehUfYFl+QL7ZRFH8IHnpnzrKz+824
HxNETVdnNACFH5GqxSKuMOK9UCv0EdSDf8xP3RNVBDt0qddqu3o/N7Aqu7hXX5r7zVTj4yq+DL1Y
Y5SCFYWvr9to/tK+2JXP9adgj/cfPdi6sYs/MnsrTdwKuTiDpjZGdB4KPgsOn0clhtLtbeycj1nG
xaiWD19uzKSCya3bTfxJptSuGCytrj34xrSxezYGs2zLdR39g8BDJaSKktnv56Ytwt+uDV8OZpHN
D5hxGmPBYKrijYMdl/dHffQ2xrFyyV9GWRwDY8XCNPR5ypwISTcbQ8kfEboIP8JDeoMgpraTPvnS
/8fqX5tBnZuInibnqLyEKNb0jaFVIrcaChhx/oBitjG0efdcPr/mxIVMndqtARF/sbukasQJs0qQ
hoh6u04eRu2pUBDkReEllpSNYCujuQi22E/QDgNhiAhW+oODyZmbCH9tnFLzl1iOR6dCJUEqoE//
q+pzlp50oZqpHcVjXnfmYe7KpX8iLbVL32Al31Z7070eb2UvgWSDxEARlWRMXYxoQH0/sVrVtKdY
cDXtUywZh1mNLtos5XxMi2jfg5mbuVG0sJa9I+SqfaVP0fBoHNFW79Vn9aW352wTQSc0VVxw2Hgs
JTvfbl8RVHGuj/PjPXgZfTHOEuWhCh8HomvRcfARkMTOcwq2ksu11Xg+yMXplyL3pnQRg4zlb534
polPun80TRw4rY2luPL4uRiRtqgPN4bmTRVsGLsCFoGGotu7w03oBk52jD6jlXMUnjM3O2BM/XZ9
KlfQWkSWgBubGkw3AH6XGViZZpU4ySNzudcPgwMN1e2O+g0c7oN6VxyEjbrY6qf7VzhrMdBSNQqr
kwjXAvbto7/MUXE05JE3RrW6E+a2yZxD89/z3j/beHVSztwoPp32itXSA1p/96ktvxnPc70vcI0b
R9isv8nzb1/udqhR5GdweyTDWJxeONyIwPQZm3jIUSAT3PjF2ul2ad90t90pfCsewifL7ffN5/ZG
Pm6VkNeGDASOLh7pCVXdRXSllIZ2TCVkZ8eHcHZvDRHO/S43G9XUteyQyhgTS3uVlNpcTO2EE1iv
jaJh4zXSuzqlP/NQOJoz7CdWTyDton14QIXBQDhoV/4E+fIqbfyGleIqdVUuCo44SiDykk/YaCGo
ilnkrrd7N/rGi+wXKwLih/cVi7X5E8c/ri+plfeYNnNBTQUtKkkl/75cUknYNO2QkXEiZiEBAKs/
4Vdlz8xNHSrGo/7WOu2ddt87im18Lw4emWn2Cc+w6z9jnt3LNcbiUunUypRmtA+1tI4aOkRDKnVx
qnvoEeTGQcIga2P/fNylcxQDuB3JNbXrxTeWux4N0pwAZv4uZV9bTUAxQt+4rVaHwvtWBMHLybOE
jowqrGrkwSg61gXe2z1u79Px+mytjuMsxOKiMMRAS1mqeB230VM8YKJeViqgYR1d3OuRtgazOEbz
Dln4wSCSj46wEAAFMJET+jtB4IH8AvtQk1hUpxFYM3opsTw7GVGo1Z2sTpy/MYyzCPLlItdyL80U
gW8yTC06gIn4DRL0xig+HlQsrpleBLuavvkSU5YhD6jidslHyWnRK2ODT2yFQlujIREsTcLWrG3F
W2zcdMoHz4sUz1ZadOXMwEqdZuxKzBu8u2REh/36FK6tObIGKoZgRCh5L9ZcJUU96jGsBAVvV7PP
v+t9tdOz369pUJWl9iUbQOCRnFgc96mQyvIgB6i/qzmQqzh6U8bo5vpQPiZAxADeQE1WUTnp55k9
u0VTAe8oYUI8BAlTFEyR8MhRyjORWU1tBf/L69HWttB5tMWIUEmVpN4jGg4a6MaVezMPvl0PsbYU
zkMsvk1YggzxRF+wxxL9fj3aK9AHRPXz1D9fD7Q1lsVxIPiNEqg5gcKgQiU1tZ6FUN2onW3EWOaM
qV+Z6lASw5ODezWrFRwGjS2pha0giyNnBD2BqClBMj5KLPUYhojf/6250hZnjsx1p/UW390QoxcB
45K8VTaOnNU9SeMXshunjrSEZAYYe6foSgp2VeVf8d9zBJQ+Shw3ro9kK8w8mWf7pa1qDNu1kDCj
8gfyN+9osv2g9rkxYevb8l+jmX/GWRitaFAy0xmNGiGyhl/To6TkD4YgnQw1uI+Kv7MvdV6wBpQb
XnyLURlThCSpleKbHHuJS8sJakM3tRsUo7W5o44HloMESyPS5aACH03IQEOomyi3efolRIUfObiN
2uZGlGW1KZuQlqZxImBo4u2Q70TZmQqKGm8shPkcWWZpABANUNPw7mnRXQ5Gw9NCLSrCqIjlO+i1
qZ/NLnmQUGS32yrO3bEdG9ubEAq7vgJ/Qds+RLbgJIGtn2Exi/0KrNKg8or2WvhZe8dNfX5N9jYi
Ohjl2NIOvTRbAliFWvXTgFukOzohBI7Btf7a5uWsvC25Bs9+zGJnx+aod9OIJH1n3JR/tZ+BBKM8
EnJ3vPQOwp/uFmFiBbh2GXFx1w9BqZKlM3zjFb9I/1gf0oN+13+1TsA89v92uMXWGLk0tbZigL0d
PpQPSIPd6m/vOTAaLIc2lu7aSXw+mYtdHyvyOIs30sM2+ydQJ/fR6FxfPCu3oyyiEkGjawaqLct7
tHmFfsxSeEqz/m7kvYq98YSiNmoYG/tjpd4BmwACMK8YgllLCN5kFVPhldieKNljZhzRYrS7R+2L
eaM+4l6Nkd598GAGu/RORUpvkwm3PtB/RV+uSyGLIgmpS2eSeah3enDnZxoW0tYfU+Jt3NIrJw6S
Rwim0NcGjywuPpsaD2mjN55gUz6S0IxXlDd1M6VeeZQzn2dR5hGfXQlxGQAflokyP4ixEEKh5bl5
LV6DfbO7u0OAFkgOClY7z22PM8Zri16x/kHPfsAieastDvao4gdgH+VUb3iyep/TUxDt+8Gu76vj
uBdRyT9iSIQLVuBuVT5XauKXE7A4cRtIvBFmejzJ91hZFRRgXO1LaseUBPpuZyQ771ZrnSZ2gtNW
NXJlYzL3Jo3Sme+BbsHl3GsmcqpNZfKFc1xOZYQkZ7fW61vz195bnOvQb4BaWtyNiP4s5neMe/Te
cH61Ub17jd58H3hXiYaSdIi+N5/B5e6Kw9bAVsosTOpZ0MWk5p01yYVIUPTd/hq/14CTdCe/o66L
pautHoVNjNcvwPm1cS7SAFQI0WsrCCmeRjeww5N6M+71vXi7dXZ/TKI45KgPGuavbom1CFSEbRRh
u1Fg7vYiYiWn/8gVa9dUP5vutw/u80hgTC7XR5dIkpkkRBqrn3n2bRC/bqyN+bi6nLPLAIs7v5hF
wY2IvtkodIcpeFDRPlRkJzN+DJyhXoqKZ/SqwRSDxvLaF8e/E95CRIJ6EdidZeGxaLAStWS/dOjW
3uejdy/231Qjs8u23E0Ihhpl8hB6jZv5Izp9PyI8S6//go8bkA2hoZ0BWIDEZwnEpx/iVYIfUoSU
MsQd5P6n74VbN9bHc/wyyCKzQO+wzOKIIGRTMoVPytZH37Xcd/29vfnV993kNa9s+suY88DPTvUe
feNewmPSqV0zQFYMSfLEmVu+SerqO4RXX1Knnv4Gp4uwyEbpoLCoJi8bpZD9awhJAzi6UEP2szS/
y5K3zwYspLr8K62XbCPxWPuAVABZOxyjMki6y3GmNert2SDmToxmPA5M2MJSlPz9bajIHGaiST+A
03oxmUY0hogVS7mTy2DuhT45KtXwfH0lruSf1IfhUqkqNXjeSotVIg5Iq86Kxv9PBQ4Dajs9aK64
V9zxWG7svLUlCTQHiUIoT3CiF5d+gTZBrQVD7qBdkffPiYK++kalfT7hF0eLch5ice1YQQsuUOxy
Z6Jn2d370amOTOiMuo2lg92Fh435WzmViacrM4gMHJu+uEsnSY/KqCGeelD245/hSbZRtrO5Dh5n
jcIZWxEdxGa3mT+sLsGzwIu5lCbf9Lo5cIQX1655zG2A00gORQ/pWwVzMtnc3atTqzF9fD6kJJc3
uhp0pejJ89TqPwt02AP/xc9OCX5gpig4TZtszO3KCDkbmVoJMq/BWXm5yei6D4g4Y3g/KnhKJ7QY
MJNV3OsfcKUHZmozQMBkK0NsFBdbOUK3fgzDNnfGU+/i1I4uAuSC8gCMOjh66LRZz+kbGM/eFW+9
dKcauy2czMoT+OInLDlt/oC3F/bZOacmatmzNIN/xIoEhwsS0zmlEFxaj8gG5G+yYyEekJwyd7jH
5NYpN4oaa+cBjCZJnXFnylzWuJz0dlBwLJBD1vNz7xrMxf8l7Up767aZ7i8SoH35quWu3mI7TuIv
guM22iVqX379e3iDNro0X/FJ2gJFgQCZS2o4HM6cOSfz+l16R1FCkjBuc/I1QOlW1pjok4ADu6vt
tPIbX9m1yBCjcwvqjckbguUNIlf+HzDXXVtkgioYMbpW0+n69ibl/gsKur5H1RU/MTjR7mpxjP8q
mowPq2NxfTpCnqga0wCs5OaBDCT5uu3FHHQZlkVhumgeY4SfRX3WC/SiKgu2Or9+mQPjBrpxfviX
fq+dckxS6AfnCDm3QBTQOewIsIveLWDOQFtiHOjaXUIQ9Q/jkNMPWL3Q1mK4H0/kCDy5X97Tt5wJ
kWdwA86+6uaf7LPYhy4ANibiX/0EGrZWOUcVLXpREfyE4T16094nMJkmQXgE49MO8knUfa1gOVuB
fR89LAH90OFd5rdP6hfHrwTRhBeyfvKhKYDQgE/4+rcsWZ0CuK1XQDBXz7iHvsaJCMnC8yo6EoQX
HIaDwIt8baIsYhLJkVP6JUZF0+HOyJ6iP4Dq25e5o3+MMJdLt7R6PYV26eez6XY2dBuFw6ic2wR4
SCQd6E2DJ/7yPl59tqhLzawbQ1DNG8tf0HoB2htKTqFtfTFaKBnIRH3vGtnbPic8o46GCxuYMMAd
NGbzRpDh270GXxnrFsMxFbgBoy4/j+MENef+nCjqy1CpgjyOlxWDnw5IfdQ40ZOyGasSKLWcPMY0
fht0EhIEB3NH5oN5D3X2m3ihIxe7aCfkP+M5ytoq8w2hkdDgWoFVWmHpBtRSU9+4m7wpaMDt0x4h
6iUO6JwNtkByhZRSBRgOoejaO5cwLxvkf6haQBN9lzy2d6ADQPoPqgewEmIgFzSr0bfuUc28+Sx8
/nOSMYomw8fFswpkvMySCwmszV04wac+ddB2RTgCpVKH2KMjFg6nITB3ZG8Wrq3voSkEdYFt77o0
FphQdGWfiYZJV6mJtcS1H74qlZscdG+cXfkUP1OWLMmzQDkWqPdFtM+OS5C6XuIPdwhHwfbP4N2q
yM7QaQVZN+p47OtE6wppXmRokdERn/Fu/EzZzsIn7DxGr4t7AD38bYt0Xz+sG/PAsAp6BnBDXH91
A/IVS2hrNdR+XgyIenb5cxNPwWwLXiscl8Z7HfgOvFbQqWbh5DOECWZFaqGjSyDcNVTp4lajfaum
TfP7gQIsUmA2o8UWFZDt6xXVliQnOoiL/Ep2IL2pfU7y8W6S02eQgHZeshD4VSNaHuf2QMkVzz2K
EAKOnclNUrlYZC1Paj9R5pdQK15SiC5vfylOhwO39MoGs7AByjFy2sBFR6iue8kh34V+uENP2ceT
zxMzQvE+GSI8AJ6ATjjAel1vJErVFURwIX2sqsUpSqoTNLTT4nF7VbyNWxlhE+jUaCGZaVW1LxGc
brTqXkDxLNg5XmRTwV2GwikY6eEY1wuRIJJFwKWGs+1Iwwh5FccCcCtGt6F/72or2atDGcaRl0aG
Tl7xJWciCC/cVQIqi3c6Bvcw7XD9C9S+KE2nxC9Q+86tOjzAVFH2zwugCN3AkqPtjPkW5iBLJSRU
zBLeMeyyuw68BpQt2PyWgSVxQMct8swDBoH9eb/9/XhOAlY43MgYEaHYquuVEQMSzjqUHH1Je7En
CGG374vyddsGb/fWNpjdCyVVUogEG6MivbZ5exqr6a9tE9xl4Owis8dKPkDdtKKehjZziB8WumcW
702GcdxGNEbJtUJrDaAcvoynXm9WbjsNRC0X4ufai9RBzk25j9I/CLSIE6hvwQdAYMRslpkpQw1R
LuKrwDrN+gnCO25kft7eLm4sAuUJikGUmQYH63ol4xLGtVMqtEJpvC8XX4v9CbN/4CAsoZMlLJrQ
YMPeU1RSAgOioBTHHM61QZLGCjRHZoLHH53UzPbjDuLqwkIJp7lFV/TLDuPPGSHSqONN5tuTmx8p
yrS6XY75Tn0o0ExePOsEUK28a48gH/wipr7legjIvGhdCu18VgokLSE4lQ0gi5OUm6H7BLFGdxbN
gfO2EuSVgIsBZIqIRH/DKn1vywmaRzPuKrqVlGZiBLnL/9CRp70G9pOt7TApXU8aIASonfwGuH0v
O5nHn2SjIjQyL/QBpAqPB1yRAkmvFxRrWYhBelSbojxyJee7JX8ubeLqzn4ORWGWu6iVLWbziK4o
ITGTxi9v4IfIy6EQD0+UxVIq9KB+2D7QZV3KuxR+e70quymgoBNZpV9AefhH/pezW25iOrLvabdg
CdsneyCQ3WkPOQKveqZVnsgXAZF5xYkLZ9c/P4I55+bUQCeiyBq8f5JHlNhAOv2p/K6dC+9dA0On
Z3gxWG1ANOyLaJl5Ty8wjYJ2habDmDFi3UeKcxzE5ueJD6djdOoO4W44UUAJlJAaD8xbPcbd/e3Q
xrlsKE4UcBaUY2QQhl9vuzqGna7XMFtKgFobp2EuvG0LvCT/ygTjQy2OZaikMGHcQ5fxhIt6Jz2a
D4lHXqA04WFmVPpr2ySv2IN0GK876I6gfM8iOOdxsttmGXAr7OPnCX4EWpIDOfZ3GCc8Qujkdgq0
BmPv3b6/J16+rw6iqjcn6lBWKcRu1Fews4w7lyRc5EouwdeK5NUGEV1pVgDnDF7R9hByfuvb6FY1
y932wjnxFFZBGIR/0M5mYx0Gl0YtjApsdQ3lOQhx7xcQZrpqIwkqBTy3gQ0MQ2EiApOszPIg5tzG
0xKDfTpp9mNObiYSHbfXwuHtsW2ksQB2XHRj2DayIWe9nncOKmDQBXBBoX9OPPPJOBnoGdRfto19
3DhMQ9I3FHIVi1q9Pgb24KRhAzUSP+0dN5X2to6Zq0Uw8M41Al4sBY6pQE+QuWyt1oRQU4cOlkze
ZXtwp8GEJu5vTwFhJSsjzEpAKtwVTQ4jaXhrQRCt0lvXyCxBhs9fCggX8FICf/ClOL+6VEu1wI2r
LSgf6vZNGSXPC2ScibAKxgnIWI2DPBt8YnAz1s/6uLBna8Bq9H05gIXA7Se/3A1nipXIH8EReBxQ
ga9wrO5F1+yl+HB9I13bZi6DRunin11NzII+6zFELV3Fd75kpwrYl8TL3/A0xVDy2AUIYp9FsJ+P
lQowE6BLDJZMHC+kz9ceqRYLSCGsovILQmFbVfGupJESNPW4hxavIG5wMEboXKEwjqo88kp457U1
yKcbpJc6evtMN23r2m9pCu1Zd6zdbN8ES0AjWOQmxJXRswPQR3TYOQ519QOY60/vMoyF10hqpp3z
bu1K8NQN5+bQ7oqjtG/cPCCfHdEtQZNo5gPjva9qEBAA2xkk9a4XrclQqbdtJDfhLQYR3ehuDJIz
nT9CVR73heN1EGOJPEimPrQPyU6I1OOuGYVPUClqDsZKmXigDUsOLXQEOA0XoxyUO+kuujUC5xbC
vq4KSp36rIj2meNWiNq0KHVBH7GIcGiPk0bX8KHlU1p4huq+Io8E9Kj308fubU5c45JZiabdP16H
VB/PABqRNpqAgLjeaky7hI2j9z+zm3ZvH409TcJFrFn02mG/KI4FrGiUvY4dJCttkK5GVVr4PbmD
9Lw3J9VOsh+KuvHC2Pj9GIgxkV/GmNQJC23UyIiRWmg3kvq5ISDAsCxB9sRZEUaSMIcCAA7KHCy0
IlRipTIgwOrL1bsmo30O8XKHQHBwuCtnEcieAxEDsgL4CjDC48mOLvP1Z6q1cULeNOV+fpwgDKcc
KERM+SP6daqNg3MHLkzU29hiWxT2api2Xe6XC4o0Dh6f0JseM8ONZBFpI+fxfmWLrblB+ZRodQZb
g9QFi9N7pkZ2XRj6LRSOHcCLAVRtc2DWx2FvhYOntxC56oloAF/4O5g3fQSWNT2S8Tv+yWcOFGM4
eQTVbvMsHuXmBXVsMh74ILnFSBub1MRQop2UpMl9SuSBEXnoTNnH9AkqPZiUf6I8pxBF/g5B11o4
0skJbVemmbNRZxYEaHWYnpEfWiB1JAA0torgcHCC2ZUV5tZKMtsY6glWUuN9WDCcqsuunr31zrft
7FC4k8ztJC9FH0ENAu56g1TXh1ittaN4exKga/3Y7eM7elHQJ6nofcZZIiaCNVAs0m4CCjXXJ1Ip
5DpLZin2nS4OJulbk89uNtVuW9SCcMaJNA4m66DxgQYgoGKMJTVzxgHjTmBUV8hjNEBeuNEy9MR7
FN+NIUiRFWzvKsdHQG6I9i0oNVDCZZs/+VLHyzTbKNtCi48cM+3dTAQfTmDiAqlZpalQ72nTaYSJ
2jjLycF2YjcGWdb2OnifaLWOS41tZSQt1DbOgQ3xM/KOd72b1G0wWFbQJLb/m5YAsaPQQWwZRcCx
HfWBjImTxXXqK4VFCGaUejny46EoQBGkDgvkznsZgu3bRulRvbpTL0aB7EP6TTtZTNhKotSGsnST
+svS32E/T4Y8C16THz4TNYH2OtRrMRUJUoFrJ6+7LMPQUJz6Q0Mggdd4VjW7SyWicPvwoRgzTFBy
knhK6zaBN3ThTiuXF71IA5WEfqeKOEr5KwILLNJLgLbYsko/hHPtmBEI4opaMc/OnLUQI47sVDuP
C0QffrtOh6UBqEs5uTG8jo7I9Q6ibzWFUgXPyG+mmwKgkuhY3ukHMW0Rbw/B+UDloag+k84YKtFU
bFHFSvyml8oiqOUUVX6vKgoCce6lgpzNblLHetptO+HH8hhd4CVM0GE59G6vFwiVd5D/NQpuySf7
E6TuAyCgh4OOZg9Y3Pb1M2XzFeHYeWulJFiYPYAQ9odmMXTK7WoIoTFRRrY7YeLLsTH4ZEu7rv57
e3k8d9EVTAZBh48OIjAHYEkXJdQnyLfLCkTRi1z+1ILIA9Mm9sO2oY8Pauzj2hJzBiIpHKsSFK+X
nCADi8wLxUABfoSsQHnUXYDKzV0BRLKbCplRP0L2LsZR/EB2Drl0nTFu2nHvQHMxQRtFe58DvDxO
YLzsXGuv+igDir4ff1d/maN/vgrM8OBJslPsap8/ZZJ16qdwPxmWwDV58VEHT9o/i6JetLLS1Xms
z4jMfqyUX5KiuUVzTSQO/eFuphsHNCsQI6BGM1gmmVLOtSqG9/n10rt682TY32279oYBPWRbROYl
MMbyyNiYq9JlyC74YJHyqlpyM8wYhd+q7ms6E0EGx9s8kDCC98MEJBkV2+vNA9OIVJAFn6iDrFkQ
RoZ0NMnYCz7RxxI09m9lhp1NVYwODXETZtTZU/SAHAsopCuPRuuO72Ailm9ApeJX37fPGi980Al/
QApwrCFBzKzN1BeACuAYfWK6fXIKi9m35BZTWoK6osgQ87gGtWuW1eaQ+JBG+qQtZxDJ5SS/1aGZ
ub2ij+1Cuo+oZoO8BJATYOGul9RaUy4vtZz4GcJGfTeDUwmi9wAwDRcMk3lsguwB0oSxD34gaV/4
iRAtRj2CTUfWP0G9/glLn87mHOMnyKdwXwAADeXY/0U6gYbcLTtMSNaMLhvNCXbw1v5BjvPrcqaU
UZOn5a4cu2J46Md6N7O5THSUSxySuYVFiOS+9JiupSKg1kmFGLGoTsI9dqvvyERG3emqvi1gSlPw
9M5ua/lp21NEBpigqEvS2NcNDBBtcpv6vRMlWB/R8MxuMadr1DMjyqGh5StP5q2U7waweyVQmHdL
P3ul9EFzd8KIFibcwCnrp6dyL6JKEq2ROXZpPuT51NPvJZ0UsBtPoPPc3kXuhUnZcVFL0iAnzJ63
Tq5qq4hMhEe/uRlfrPN0pkBl7cd4L64X0N/70eN/GWNOVlKAJGZKYUxr1Te9Vr3JSXZJioHPygbl
lnpsxlLgJlyTqLw6KgIlpqKYLZT60QqjCNlklrfSvWpMNnBKauON9Syfi0F1flR9FN1IVp/+SXDG
QwoUe7D7AelaTVlZWehs+2MS71GHdRfrSVNUP1lEdzcvCwFr87+WmKMwJLVTVTIsGeEtMSzXGl6B
SA22PUVkhDkNc5GaZmbBSBTHXgpdvBoUpni5b1vhh6jVWpjvlY92n/R01+xcu53m6LHQ0pOGEh6Z
MfMVmbWLkYxP8jKCOr1NYg+89V+2fwL30K1+AZMwlEkikaKh3815akjmmo3gKSXYSTb7qee2cwhQ
cr7eLej1z+NhRuWl60PBm1ewEHZMv7bqeCQj7CwmMHrxi2Z/3d4pfvD4tVUOc57DRO67usRWtaA8
NNECL8aj+q3fLQHiIdnNQpEM+hd+CCArg8yVCVWjInUyGKx+QH0KWJvuoD71PsBDyANEFGfcF+Hq
XLGDJEWKnKdoqScANa6DKhgVsehv7Q4BUvFrAJbQ1rfcTCRHzv1uyMORkIOrFexN1/mHblZKTTI8
RHMd6j8KWmSSwANFFuifrx4UmjZnaN9TC6R9m/P0OXF+u31LL0+MhFJSGMDm2LZqljX6lLYLTbtz
Vw8dVEAmT4n+qxkmXKRRCxGHCCtp4gYc8npyj6fv2WkiwauWe2ZXy2GCwtQWQ5+q9CbWQWxhPJnp
57b8tH2c6G9lnRtvFEqgA94+myWbkAwjmlV1TP2YhKlrV85wTuYuK90lHLNPRan0x77O1Nodu9gQ
dYF4C1wbZ+4QMN1YlB049ZNk8Ivyu61BAqB4216hyAhzh6jWnFhmOaT+2Az5ruuhKBClfWmAniyP
Q//3jYHDB4UcnCOg/5k60iwlGapwU+pbkeHN4xz53Qg4W92JENe8VVlQTqByTPB3ltjPnAtrscIl
9VXzLGd3io7RU0tUAhYZYUJt1I1yXiB18HHUXq1Zu5UHNASSenK3d40XGtaLYYLP5DiVHRcyarFV
5E3Wt6h93jYgWggTe8Yla6XGwUKGLD/FkhFMOLgmspZtM7wX63od9GesQlwnZXo5Z1gHymFukmTB
ojz3DoAqYytIWUQLYk7OIBErnGRYGocExLijO9Tg0Ve+/7f1MEenH82mhKAvyq9N4bhRKleuJBmv
UgLMnpQLMgf+5mEQF30h1ON1xgmGokMKNrWpn1b2DUorN1FuvDrd+FqFi6hHQ384G/WARwSA26Y0
hWzhRC6nLklBHufL4wL89ns3HwdtZydnQ/3toQHcSWtTTG0hL3F2NNST/WF0fPS8gEas9tufiXt8
dEcxEQ1UUHgxQWeApGQFIUHEgvLBrNrAKFSBu/GqE+id/2uBWURrK3VSR7BAh+ypYP24A3xFiNvm
evXKDBNvuik2Z7NWEW+s72VzP1apP4m0lrlFs/VaGD9rF1VH7xFrGXbti3JTQzkL9HRudWyPDfCo
4LISbJ7QIhN97DrOcFloQBljyBr1zSpyp9INj8AA71EIQb3HL/eioXZunrxeJxOMNAmjn9Biws1+
bF/UoN5TifTFm2/+F+If/oH65SBMPIpN0P/WI3WQbFT3kr60T71dghI87EqAbwj41YzBGv1txxf5
CxOfKvSul16Gv3Th5176y2reU3AAbtvgJuTrfWSyPaVUhyYZsI/h52U3B8OR3Dt3iYFRQnBEUV2+
HOVCDAMJzFI3/Biifu0ok/x1RrWgrQKzEEF+noAQxCAQ+l9755bcAfMzH2JBFBG5KRsUzaKqUHjC
N0RLCIQ1UXxb3fUgA8hu8nYnhydpnwfRTtoJFkoP9cZC2UbsVORlJePBDRCCfaKah8r+Qo7jgkLD
E55Frstg/ATIA8jBOOwosKXG9QwNUCxyvjN6T/Vi6DR5dDZWf4bUlfatgd1SSF/HDdErs8z5aGZQ
DowaEpDewriBeltgfHJ7H0ULY86CmkrNzxTHlhpXTgHZUJ9tEgtq8qJ1MIchTZdOdircZn0SuWl7
N4aiq0ZkgfF7a2pkJ6T3pT4mu0EKb/tG2Fbmutyvr8EWQ6AosoALF04w7GSvWEAFT6vS/VftRx4k
T6JIzE1sVtaYyzMuEjNyZqyoIksQh9qh1JNPdiN/M5zx5T85AVsbAZ3spOky3EwDfo/k5nmsmzti
QxJ+2w7/clmtiblES7xICoMm1O2F2T7FsZVHN/EorE4+hCKeSYFTsEURJZOMNKIPhEwh3kLwvapc
EIdEJpjrsqhjDFQtMJHj8aurkWsTwdkRnFCHiQHmYowRXo7IaczsiP6aJ3XfS0tQM/h/vowpg9+b
cu+yMyJ2gnppNc70y2jA/Ka7YggGjLxRFT/jGxThBZ5AvfdD+KaseGAIgogg2+MvI4Vg3h1nKbxt
MO8vPVaSO11kuOdD9ttaBjSZXhmjH3H1wFJKOwZGFsYwDOymgC3Y9iLwg494RsYG4whSmWu9nuI+
Uvd6EVCxruV7h/7EcjJOk+mKs96P8FTGIuMYUmWO1tTBMdR9uKexKDo6+27/B7KVjCHmjqjkySpI
j+3TEhkanZqbi2IdF4ix/kLMBVEroZE2CkzMs5fnu+lrF/vJAaDCGujMyYsekASm3c0MlVNxq4d/
wn75InN3NI2Gt/1Iz3BeeCZ5c6rUHVIRNcG2FQxfXjshsSMtMujbW5ZRJrNuKwSLfv5bcK64+d+/
ro4ZumsrkdXHzuXWQP8PbxRwR6DyDEyXG5vn+NDd5p71vG2S+8hbWaS35upwTVBvVesFn05pwvMC
KYq2GfwO3XaMqnt9WB7IImVQ5psP23ape7MRBJQLUK1E18rBfM213YRkBRCcGXKwYnAr5XvsvCe4
sdLlbdsO9e4PdijJtQo1IXAIMK5ZzfFYKZaaoGEw9K6T5/Melf1pXw2zeTvFxruKxQfbNrmvB8AK
gDwH/gmoUOpMq03V5Z6MqaahtVSqJ60ac3+ZTMkjw4iZa5UmUVLUn8GyZj04kjXe6M2I91lnaIEN
UY3AqkjzqU+UxetsIoL4cDceODCqsEz1f5gNCdvYmgh0NFDeaXILPMP5fDtPmXQDfoPoSJKhE5LS
8jIvzEVjftFRQJbFenVCRj2sciB+aHejfQQpS0BFq0EL5atn0agT70pfG2McOo3KeJhtIH7KLsJj
P2kNzHWVxv32J+buogkwJP5Fv9dkgs5clmSZNTRs5kQ69QaKikmZ35h1ca8UiyjL5y/pX2MWE3ui
xa4Xs4AxKq4cWplrCRXouJ8IiQNAnpQSgP1EYRXrrTxg16Ia9CTg4fMQcyBOdZR9kADuRYxdvGgK
WhLgACAdaoPz7vqAtE6NUX0JlZ6waF5tvfyeh5ibqGTrcfszce2oMsblUW8DGoCJp3PXQ5C+JcjC
sxCIx/dxUMHz/Pe2EXpi2BADXluIPaGsCLgqc5MbVp43xlgiPyk1j+T3M9j7CXThbf2vrj7nym7b
3MdZPlzoa3vMhQ6GqcHWBtgzuv301Tz1eyDqveomjN3qxgLWBtKB/Y15mA9QzPG2jV8UmrcWy4QP
C8pCk15S4y4w7p/t2wagxx04HP0RMCqaOFX74SxjhN/V3+MXUH3NDTj8M/CXiPiPuLULhFfsO8Q/
8K5nwmytalOUFhLazvfVS/tmHeisGyi3wP70jkGfwPH/qFGL8TbwbAHmB5wfs/dWb7bxWCN6Yu7F
Hx+tnyvf117zvfUx6gYW0qf48/aec7P7tVFmzwuoQ4KxGEZHb/bo7MtytpETzLtLen/ctsYLNnhC
AGFIKZEwE3t9NBW9NMssyvEUdwikln+opmiIiXsof1lgH+JSZc920uPqV5sdnVeaFQM8u4XomIjM
MGc/q00nTBqYoRNDw1HNoDXpZX+TLw10sJVb5W8ZIa7yFJFeKC/jWG0g+xzv7EhXWhV2w9o8Zu1w
V/ULbnOwkejIiGNd4B18c8jgoBkAkU2N+V4ZmefRyWFuliV3bD4npeRGUw24yosWTwLn4O8p8M6U
bg4HgP75OrEp1RpzD3COTtI9p1b8ETVQ4qT+n/jgLzNMRJWjYjTAvIyk1Oy+Km2Ba6J82TbxUQmA
RlG8XP9ZCnOSSdpE8SUB1ffDTSvfypCx9kwgBw5WEN9VutfIh77wpFOx+/0BYcY2c6B1EhXDmBf0
QMseeIQVXztooHLw1CPEB16qb6rs5l4hwGLw4yWwWxh/wecDiuv665lykZtjQr+e/xNEEzvPWfo+
PxS45ut7Wzu0+a2R/ElxAuod/5plLvuF5GE3hPBQ2kcq/eWs1XsLzCf6Tj2omlCNnndFocuBjhjo
UcEbwc5iZVFfpKlTlIjR0SMlzKg+lT7aS1/wxt5nUKPERPIQgJXPx6p3xJOO+W2z+x9oUKibMnfl
+oewLTop1PHstvFDtPviZcCLGMI6r1Ywnaj447xT/WaPJ4LghubdFqCQ0kBTaoMM0mKL3Tlo2Uel
6igd4+Bjw3fxDuxOEUbPQXjpC+lJOCEBnDrgIEQWTLEPzDnKTNyGsj0W8GV7b0pB+6M/2Xv9baxx
VdWATvW34TfHS47WadrjracbwZKh6UaAUhdlJ9zfQu8tm9IsfKBgrFspjRu1K3x9SI9jW2QuFH8T
Ly2Tv7ejh8AQ+2XnybGyZkFgamVprzXhp0JrHpOufdo2w4ntGJD7dz3sNF6GB2OZ9z2qJhDWU53Y
X0Dw2ZinqowPklnut63xF6WroJcC//0HseY4G6epqafCr9X7rnzp1COJ37dN8F7G4PFD7x364JiS
Y1O2QSnDZFiiAkV4FcRS1r3sWbvlAKJMSBeTx9TNhGrX9AJkT+HaJHOZ4FOBKUKBSX3fUELQoEcb
WxzUeYd9bYY5B6mMh+c0J7ir6pyiVuF1f6sdcbs4crc3kZOhXe0hc3sMqT3VRQFLaafcEqCNhmbe
/TcTbFIhq7kyAwLpR1b3Ys3zAdTHAhPb+4Ub6foyIrJqOIOBz9KXf5c4pKH9kjaLN8yioHCZu/n/
HQBUkteWRmuZIzTFIOcJYlZr15tu1IAmt31bLtLZ6oO2zx7KgE5BFL56P4EaONshVj0MkD3DMM1O
VHPjXcQK+JTAEwvXUzEmyvwig4AGRpJRFurd4i05GF8ytHj7b0NgfaJUEsaDqETLO9t4BYPhCNQL
KgY5ry2WdkhSB4oWvmYve0utfaWdfhRDKxqwpb7H7jWSXyoEalp4szCOkwLGM7e1huFyJ3fr/KiT
3o2ML1r4JW5/RMbrb7sp5nbAYo26Ev57iTardJRMUz1abQ7K+rg4WEb9dTKmv7ZN8F7bsIGAaKDJ
AGE1ZueqEYSjnRHSXG0AjQTo8m+nzkUKY6Req/t0ajN0kUa8dlkwfiE6mBgE2TDnpFA2M8j5IoWi
agnX3260tT5p+gz+O6W3oXJf97Ffp3DkXqBBxuuCXFmikWe1n9FkpOFgjA0GU5M7Y1ej9Ky700mD
ilMHjIwQZM3xlit71GtX9rpCT0CpKWW+vE8Ht0g8+4e6fM4CWh/sfYvg6eSa350XiO/2D2JdPs7N
cGWebvzKvD6ZHSiFsbH58SfCG1wZwf/Q6hF9QPa4l7OtJyleSaO37JoH+3bZ4VGN4bmd7ev3rYFc
FAyvO1Hg45z5q+Ux90TSqlI9WWHuZyFxbeOuAQSp7562zwf97cyBB/oMxHDgdVLA+8M4p9mVo04m
7GFZgK00a+17OetOkmHHfiuRY1sKWX/o37hlkXFSI2mzqG6Q3xajT55p8Svz6q+mO/2g7N7EE73W
uNu4WiHjpDXYq4wiTXK/V7OdYcZ7p+3eHSV8/m8byTqjZUdFg0eh31h2ICuHCExZijR4+fQ2Q/5k
2xgvD8NnA1/FhR/fYRNYC+DurCzw2ZoKk+4ubRqjckfFbLzqiB9BCUCSexEBCO/iuzLLXMVm1IZ1
OwOmYH+e3m20PafDAsKxENVmGkapbo8Z77bXyv9+v5bKvHojI1ejSAGPEiHPi5FD2fsxt778NxvM
KSialEwzjSSKfKcO3xbpQXEawTfjRpHVJ2P8XlZ7q1SWuvT16t3Qb5wGbD+YB5wQI7cXwzV0EYdA
gwjPKMbh4xj9dRAngSd1visptWQz+ca0uI4mBduWuPHfMnRgSuiTgJ1DwMxaL82mjvsmi7+DI9Et
iRRMY/jWtqlHzHMkOmRcXwCxBOq30IDT2aW1mQb94BacUPqS7Ej+TRq1YMj+3l4V/RBsgFLw7oZm
E5Q8Mepwfa3IlQE+ecoHRTBzXquxV+uiEirPBCgyTJCqI5/F/12bIMWkzEqbgiyoxVyQWrYQlARK
//fXsTbCRKS4NPO5L0nrJ056iorlONXm4b+ZYG7GthymprEHvKM1UF2H90ouKD6JNoq5A8toKtO6
Q0UgRyPwONZ6cSeX4SQ6m7yiiwrmLxntQJkO/zMfpDYUbZZNZIm02JwcuvgioVwcq4f0NAsJhnlu
vLbGfJlW0gvwrlSFX3T5I+6L2a3K6SD13R/dExgVpeRmKCUBP3ntaFmhlYq+WKCZ+QHu16x1lRsK
L5IQsDPVtRs/f6RsJaI7l5uJru0y362oWsXqbKRM+r7DK235nifQM+xAkALw7X1uepksiHrcPV2t
lDm1s1SGZdPDYhWBFCts3HgpXLkXegovYQInJVWYNxSMrDF29MWsTF2Hy88gYd5huu+Vlj8mL3nI
g2Xf+5Br9BrAgESQ24uOBRuWVoYvgKRVtqs61Qw5KRim0rem45F0V33OXpGGUhysW9xanoyapPqV
AuLz6Xn4TJOA+FUklMLf6H834DKXu/od4xxPEgr8OJJRfgRp5CnVnGMSOn9y8n/t8+XErsw0aoPR
tw7f07ad9pOsl91jrhYiXSju16SM0zgeGpVUuj4fS2ZFTWVJOB+N2QVxKe+rDhJyphGldFpmcnun
E8RMHnEFFagEjaqhKAbYWq5tKpklRUaJWBO+Svf9G9DT+Ia2O5xz2V0AozY8zBKH38dDl7ogDbi5
DBoE24Gb+xFXv4FJRjCSorbjnGVoBHV3jQ5seq8tkVsNIjahi1t+cNuVJfpLVt9xmSbLnBy4LZWO
Mw7DgUJH+mMnnEPhXhUrQ0xQNbIk15seua8BtD3kbSwRfpa/ZzoGgwAJgioVY6BTjUhfjCz3E3sM
miH6UTbKQZHKt+1PQ/+ajxv2ywwTssd2CFstxJUXF/2pbDNPq+pTV4GZlfQCL+BvGcikwOODEgwL
Oy2HvjDTNs99qz3IUe/NpSnIQbh7RolWVZC6gzub8fWwJWWf0gp4lBSyZwKk9uxosXpMunD5a3vf
OKZ08NbqtHtggcCB/vnK0bpQbxMi4/M06FIk1l1NQKQrz4JrhvN1IPNCBT5MSK4gE7y2kkA+QjVj
JfOL6VWLzmNkHpdQccNOxG/A+Tag3wIfL6UEVj4IyttQHHLSzAC9OF7/DV5bwnk63obhm4D/Cj+Z
0sNfL6VslaSqClgwSXgbT/mbEo4vWiYJXIC/kF9mmFSgzPKSdK2e+TrqbmGouYrwHcJfCfiiQQYH
vkgWr1cCJdSBThJHJEnBkaCQ19LOyn0cNt9+38fw1KE0/uDFAM/W9ZY1KIc2IbrOft/kXkfCQ5pn
blaLvj13PSszzK2EgndXAl8JtnlosEvLd3TF3En7sr0WnidT7UtQeYLNBfwB12sZOyTX0QzRuSbC
O6T7tIyLp0sQvMA7btsSfzm/LFEPWZ3M1IijtC2tzLcK2R17yV36ZkfqRcA2z0viQRT8yw79HSs7
IQTYB+TBGep0P1kYMjCGe6hjH6mGvSbwBU7qcGWNuQ5KNV6sYsD+QfZHd4k2n4zc9pxGUV0tL9/t
PBJRXoksMgc2BF/2YNWwmEpTQJLEU0mCNFc9y93XZhIsj7+bDjTVkBoBWGgw/tFFAMLEOVjQ5X0f
zEERQBl0n36pjpAt/SxSmOUGiZUxxkUi9KuqUAkz386eQNAQmBBl/QMnRGMUfVG0NuDv184h2xFp
NB0ArzrLb+fQ+Dy19g61BIEZ7qlamWEiRBUhsetMk/hDTjy76d2h+d7nJRDtotSVVwME4/evFTFR
QnJGJZM1yI7RN+v4ooBrimZXg0dFj7UAU1G7ShAzuCd5ZZL1iS5uW7De4DOZre3JxvJgWKnhJRN5
3/5a3MVR8lBdR1kamQnzzIrMSTPGHBU5inWxM/BCTgf9OXdJ4du9OwXlCaw4lS9kN+SVOPWVYZYM
oujSEfK8YNAte0SRHjFRPuCVByFK3S0L31H2OdAoJxE/pGjBNuM4QIqDy6VAmdOCz6BRVfpx7EJe
4mB5vT+9hWc65RwLxvd57/Sr1TI+5GgpSJgt2jECY+quO2anCzLxa31D5XD+qKdxZe//SLuuJcdx
LflFjCBBi1c6SaXypt0Lo001vXcgv34TNbtTEoorRPfEfZm4NTEpgAcHB8dkCgaUYY57UXt8Vi6T
VhRfs7IHya5MUpSHFEIIDRRIF6HshmqmWC3tp2JlI8U3dNYm8ZSez/GjLZ46mATWMO4UaUecHcmk
2NbJPwUVXFiij71lTeiWbZjpF4ntz/Nx0BW8IGXTzVv3AOi3bYgnWAhFxOxhVkENpK6RhceI4oOj
7ZvxN4umHYkjT1dk3QpvxeyPm/mOJtxzZunEscJz/vxW1Xzw8TdXDPLcX8sDTzCASx120k17anp/
UQHDd3yHFi48mvSEoGMRWSTNLgMnsx0/N4vhym6rRdJct/Uqx/MfD3Iky8BvbglYs6b2o5kkeBFj
3j8/xkfngcLR+PH+H1lwGuS1C0Z+C031pe4axwE5l+HPIyWU+HXMuoDCFSIzwvGgEwZS1hgPsiqx
cTnpfp6oXoRlX/auG6Z6BiOYqllSmqdaiZ6vqXBRAvQ7Ch+DmStnmiRQGzfGGZQQk+njMNAxgeNc
28YthtkDt96qz5J92yKDO4MRjJSMVkHyBhu3tn2YpreLc6vV0BaAlMKE89eNv+KBhRAJ9VgzhJd3
cyszdwYumI5exso41gDnpgOhmvFl/aF/bu7BfhdaEG/R97XHr48JAzPTDRlcE//chArE5S//Ev7d
hKOKH4IQx0LQ9lER1FoKtWUF2tqM9CafSo9BxfkywtbnhD4N2gXxcOSKnedRFE3ALpR0JrKsbB8n
uttYt3SWsa/IQIQXY6wtXcc4i0JnBFZp7CExeKjj/7gSIcAoIdRZFhNWQnKG53uP9uHbTkr5s9Wm
DB29fzdMzNqOxjQtqKChvfuf9hOoCBJUuX+AYEjbmW+EqvEdq7xSmvrfOuSnyEJA4RRqVdEWC8zQ
HVFAWEcPkbH+bMF3PVmuAWLtYpc2fvnjsoVs3ReoCKKsheEgaMSIKZ9xYVE+cQoTY4eJdn+q73hz
hhK0P21kGcF49QUPI66bpkgbUrj1ifaPTJbjoKEI7aNiFadAN4pFuHWajLoROpj6KPPi8U6NaeBg
XECyUu6NL8EJTmcq4sVIR8Dxefo4DnsvCUHCZ6BDGa2QpgtpKonRbn1T5NIgoIIOQq4xKxw/Lakw
woR0dTN8btQiyKfnoi9Q15ENVG95klMg/veTpzQql0ap6wACxTE0fl5TWV+WDEC4FwyzNJPSBEC5
6F+tpr9GflIWusgwhO+T06RxjAYYlfm7Rzjfm7LbTfY9BHc4pnNSFTYvc63Mq9oK6uA/9Wz2lFnW
a7XlE08/iOATR6PRi2HCWrreTFvXXubxKi2LZqctmawJULZvgmtsKEOtHxqcEJZ+VRd4x+Xx8snZ
BABnN5+v5YJj5Ny69KV2oprikVynqZ9av1ap393cLgzZ8flOtGqKibq0yOmUZkhsmSXIls1vqQEq
nkRGp7u1DmRQMYmLzj74PMGIk8zWIJkOQg1tCPCo2NvKevjznbJ0DW0jHAcsW+c7VVl5jXMBZxr3
/U9dgxiCXUveLVtO8xRC+BjplJnqpICPyUAAmJW/SGq7PKPV698aW8ZY+lG9CM+VUzTBg0VlTvQ5
xYJmj1zF+0rxB81r9uYj6P28eULxtPEg1N7s+qOpuObz5e3cMgted4MaKaisidiQv5YMMgw2buMm
e4xZv49QJMKg1O6/oQg7WiwNpEILfi90yHqPc6ArqteO9f7PYbhwBZLRFEK9bxmFEx89425v8wQ2
zib9ao1q15qbQEskKFspAtPGnL/Nj6uNy+fcBOOW9lqJsSPccv9wk+Sv9BZxNDj1u51ju5bEOWx9
oxM8MVHXVHZM0e+PiEW3g7rIHxViuHHFJNnibRgQC0CxHYWWt2Wf7F5iZVm5rHGO3ftsoBcC/dWe
lkiO70fxX5i7jXLh/6FwD3KCgudbB5ki5DvARN259W0XglAg5KoPiMVc7XO3V24qzu/GhaW1IPqR
BLKYYXOhqL9x4h9oXNnCHcUWo1zyDO/3vr431ucoYkGBivNlW9w81zCOf1GE+8mZF71VVlRfeb6O
Z6+ag3aNuvbdtE8cyEbraJFNAuWXci9b35YT5vNCJqcG4zNT51tc62uuDANKjC0lX+N1Gtys6CTf
UYYhnOhpVMYyL1Cyz8fUmyO0/SP9LxM922pVxxLeVyL4xjEbmr7pUZSfwu46a9yxR++9S3+03xBG
I6wEn4TlDr1LPy2Vy17TJ9lWbiU/YbB8oh+6PBAhFX5BAzJpEEZindkB026OG2Holj0nOURm0Uge
ONB/WK/S9Wcry75sBFL8pCA1r0OYk4incXDyxBhUAGPpB3tvhvaP6J4nI9MgD/BkOjBvQZ/wm9N5
ANdTjYn0ysB4/BDqf954cvZThCOb9CZBUh1fwbCGlyxTP6sVmmwlx4UbjPB0OAPhh/bELyRLSqp1
xXorSPglnv6Zd0FbruNiXvVJprCx9Qg9QxMC4WzRZms0kBeovpArA+x59atRPqpI+YLEowrKpziE
1ADSh7HsjfTWP35poYL30WtHsyMdC8WZGfwVDVP8e+Zex1OJMHPlrY/efuxvVt/y2u9GkGJ8gMve
Jr7l935x64RF0B+cfXlHfMNxF7fYZfvO627kgmIbx/xsnwQnhrdjHq98VqTXDoVVuuVsST78hjM+
QxAu06zAk3zpkHnDnQT96Ofe/pHHfz5VgzYY5L6RAOdJcAGjg4IXmfmjBNSev0Ylva/iTpZdeGsw
//Bd30FEEgArjnNziQCi7MeA6wWvqpuSsFPdQT+YMapQE+awul2ruh2qowhgIXf42tTh5YO0uZ8n
P0Nw/lDgsWujwxczC9M11P5X0a/XaV9JgoWtpMbpnoqkALNjFk3HzyuXRzaht2lXh8G6csof+Y2+
W/wiMOdDl+9AT1SaN7KO7o0Q/QxdcMsUadllMnHF2Qv5Pjgz5C0U5qmrfpdG1cEyehm/y9ZVhMIP
13akKPd9uAi0tUnNokTXFguj3ZuKTeZZNs5t/WKDR5iP2dj3I3hUWbZrLM8J/vyznsILPthc9GVS
G9T6Ogq+3VLzu+GHE8k68baO+ymK4IRRqZ0RLhW4SZrGNat4r9hEshAZhOB5NcWEtAvfx656ths0
pRaGf3mrZAiCg8X4QOssDB2+c1Ie1aUNHVnTy+b1cbpPgltMJ9qleY+Oz+p68jV/3DkzKCq8/iXd
cdIU07Mtb3otdo0srb8VFZwCC56MH21tSlD/wQl/zJtHg/y2VhIYyyT5TBIg0ZutzQjG9wnHO6lu
mHKkGNKgYYICwuVv9VZ4FL3myYLE5/yUjyY4TbCT5EELVz9/0DHh33vsc3QoPfVQX38lIdLpnPJZ
C/IQcsjL4HaVJFjfNhkIR5gocxkfOjsKZIVtM8O2LnYbjAuGhrJU8mrkR+fjQt8h+E84iW/s2S7Q
iIEN7ZIpjNo5UNvWn9dV8t0+OkY4Jw15ER40UmgAnsPUTUIUvWYIFUjlLsmv1iQHK31JjClkxp8P
IgHMAI5mY5gUs6TnYL2TUlZbOciaFBAG1PUNpcxrafT1spFsrcng87BoV9Ic9LSdwzB9QGPuQDEW
7vRhVe115Tkln5EdAlmLrFvloyXoUKZ/xxLck97lBSsaYNmdlt8otqbsoBPw+/KCPtoCQNAvj7wL
kMDff76gCFJyitOtIOhwTI8kv2vrxxrJaDM2V/IOImYNOjx+m6gGSGekn5PE8Agr/jhRpmOMkDcZ
Gry4oAu3MEa+GYsdC+ogumKkOzIzW2H+2q+6FntaWw3TCNW3udOYr0yDLuv+2ugQAb6BUU3krXAj
24JhZL2SkrmKsMSfSCg0z/YxBpXco3Vt3bHC1b+rbvkkj4k/ukagYuhcQ8crutXFdv9UV0ed2nHi
O9CamQ56rVfsG5JFhKbutCg6CRVK8tm/bDObqKjiUAOdWhZYYM5tJmmNeECNHB0vhXrM9QbsxJ07
KpGr6hJPJUMSLrdZg3JXawAJ1E5epoPxpGY7I8rdcv3xF2tC6Qanmn9AUYNTj2rb6hQzxqxB5pL5
ui2CZkWqE/Obl4G2zgI8FWIXE62qyH6fbx5xIobesDXBA4BzcyJnEEs2betIQ0sUhsjfFx9Sj1pV
tVGhWUCwm+s8ax/HtjpG/fJ0eSFbrhBHDpouEHnG/JLgOabZ0ixYF7QuY3UXGV8rU3WrLGDW4ivF
4TLW5qa96ZjoEEaHpZ9vGsNSmd4AaxlCVfulaH8ezKBVD/kpfk+h3/4t5D65EkHsDSo2y0h89MM7
FWrATVwnu76e9fgWY3TGcNUi12/81bL+RRUHhTNFMbQmx5eq5/x7ZbElsGkqKyFsmsP70sS0OlrY
e5MZZuIT86hbg0eM/JoUq8QnbKJA8AoBC5rsP0wraDkGWBuNf6EmOyzVEPaT6TbK35i2g4Qw0sKI
LESSrWXCbHoKuUK/b+ew6TI0UfQgPRok32VzMScwwhk1taLSlGZK/AQuZ8TkTxE3bhLnwWWr3jxB
JzDc6k+Mru7yJssU0DkTdKI58VVXvvZ9sRu1X045/bqMteVJMXaM44N2TbBtCJ6UUKeq0jZKfATT
sUtS5k1xcszn+AXq7e1fLAw8JZwRmDs58VqashljeCoolYy8ecHkpNs2v9p28CMdJA1N83J5aVvO
AfUPDJeAxgPzJYJzoLPVo9khBgOu5XyebeebHikS6954ZemIxpGiBw560MQrT9PYYMwato88LB7n
/Yq+pi/NkdNvfy32ub+PHosvl5e1kdY4xxQ+WWvMqLUswLS+KU/Mbx/bh/SK3mISDAONz2rqDrfF
leL3R/XxMvLmhiKIVsFThSKw2G2HhoXZ6K0EirkYCRjJK7F2lwE22textBMEYWmOVVSWrQAhQemB
PPMNLXfFUal/zX7ty8ssm9Z/gifcVV3bmzlbYSL9tLrxpOOiml2cTCTN1/3ltW0davQMocML1EOw
SL65J4c61tXW1tMCUHQJ1gFak2h/G92uszBAaEHZu5K9GLcXh1QtSJ3gGEX7H6Oc5SgMQDYnu477
2FVXTMXXDwn5m0sSRCQWhmsRdX7gH0rLEfTPtQLN7rK+Nq3+oSKvrXoby6p/m8E0JmxsOAnEtR8U
FwZqDa3Tl2DiCcaAXfe3yys7dvsSZI5e5xp78kNeXtny+YjbNeTUIACI4f/z79bV9RIZaYuoqWke
xhiKPdSIwrZbDUkAuAlkYMIUD3zdwVj7OZBapnHRpVA+Z3p5gxFXv+66m64yJZUSGYzgFYdI7Qtj
Bcw6VDdz/dhoaYg0aXjZ2rdcBUit/12MsGu0gKLhSIFijaqvKKXnLD//G4JwF4PxRKPJUiV+NyG4
1EHVl0vc3RtN/Xk+BMKSJ4sQjuyAYj0anbAIrn+Lp2HvdehKPaSlqz2jgH+s7hQvus6+21eDVz+x
HR/gYIar+mzHXvKn8Yesn2jrRJ/+IP5tT3xIlahKhxEwyKittm+mjZvX1U63v+RrKfHEMivhv+QE
CUKluTWhD98Hh6hb5j/y9Hs+Sznqt3zi6Xr4309QsqKeJ7XHeopDds8gs956ZqhBL9k3byG26OvI
vTIQWS97pXHBTnLZgjby5effV7htpopZccvhMyNg9+Ned9Wr6KqA+qurlJACVp/QcvllRfO4D+LM
v6CKOocXLp+cGMwgKd9jhMRqHvsxLXEBSc7JZojyvsmayPlnqx3aATvAgBiucLMqzKnf3+TIAjs/
MTcCur3hsW/3lenLSpibRoSJV+g+cmIWMffSgMdkyk24axLdDhr6jtlh1L7/zUc8AREOaTx2eq1S
gEBj5UB+N6F+7O5icJIvX4er/FkHveByXG9w7/6oJQXwzeMIwTpkOqB0gfmjc/MtFaJE6gjoWq9d
yhLX6Cc3HlvfqmS1lU0olNjRAmVjyEDMDtTQ6zWjKsPlwIygncqQOvPgDkz/Ct7mT5It5c5Z9Hvo
xbUpHlMGuJoFN6MmI1KyI8CKAw4lCThXRuvXWJvH+d1lWcCttZ3C8b+feAGjbuwVOkAIH7L8aKzk
tmtUF7MjVyQugstL27qWTqEEh8M5FLNxARSNXorytZFKOvAze2nrBJcyclGelQFg8CvigsikPfLL
Y8AoXAn5k73z3ODAgUFqfqord97L9vLt1X7pBwhOxcxoY6kDfoCxQ6NeGH2qwtoDey2O/Q7im+jN
D5vdnHkZlBMObDfcOI+y37Bx7JFrx3FAwpUzPgnm0yQI3tSuhz8jq5uxMezaxJ0iJgmoZTCi2bRr
2g0EMHaTeUnV7OpkdbV4kNyEGyZzthrBZHK9yBJSAoYkTzbov2Ys6LJRyhYi2Ey6ln1KJyCkkeoa
Iw1s8DKNVvw3MOhj0MEKjmyWyGCiN51a6HaDhbSvXVF5uXa71DL6qs21nIAI3pgsDcnspgWTTt57
4ElwxzTyiFT+efOjnMAIJsZIkWbmBJii9TEmZI9/TkwEdu0TAMG4aBmb5pwAoM86V8Fcs2LdLn0i
iUC2dwtdoDgqKLWI+ZBoTqN1NgsUJ/ImdvVEe0prqM0wm0q+/eZ+2ZjJc5DhMT+kfvHSZPncTvj2
huIOBnuIW0t2EW9igIscRRsodWEi79yNl/04pqY5xL56lfziHUL9C73t/ep7su+fGo/6UlJKGaLw
kdZG1ybNAGJauEbpf7O+r3vrkB44b01IMaYzvMhCmk1I8NFC2xGsvpY4pBpPU5koHHK0S6+srkfr
z3WH8NhEJhNfCkUUIhJ8lDNNF8Ll7NvhOi6Zt2Ik7M/9DQqiUK3ASD1mwoQrImu03q5YiTTOaO5t
EAFCjTGkkUxqnu++cBOBpuJfmA/RkWEkQzoi4cEUMEBbr1auuF0dYXI4/m8LEo/RYkUsh49OfTAA
+kXN3CH6nHaSe2DrrJ4uR3jR4tE+6Y0DEPxLz+BZ8IduvhspCvGXv45s2/TzY1QhGhoiG9vWEvWQ
K/oh0pKfIy0wfai3ssyNbFHc3E9CL1qkZt7ZFUSuZhXhimVeQxzxUK89layK35IfjAG5PQ15GzSM
ik+BoS2ieYkAhFB59Jhl79WhS9woQTF+su4cLZM83jdXdgIorKzUWaKUtE59xXgtii8puaeZjLl5
I04GMfT7ogSPp0BhA62HwEDrcvWs+T1koMjzsoTmFUblQinbwKZpnOAJ/q6xymE2NeCln+pPzO9v
qxCtfLcaRmYhYRJ7bDd9a25aSZy19YAEYy0uDR7UoQgqwE6oRsyDuqZ+h1ZQ61PrRfdpwLXKrDvd
gxDVLr2L5ay1G5vrcCYJ3s6G5Lr4CEESOo0G1kOv4hBd8angwIHMFAuQqOVMfbJuve1VnuAJq1Tj
GWX8+Q0P1ED2c3FYfS31zc8YDixs19ytwfzEp653Mm6+rYT+2VKFENNG2Twz2gG2miADoYVlkOZu
+23YI/5gHvozr7oHdV945mGUNTdt3Gdn0ELsmY1RzIYIq8677xFFt2cma3XbOIhnCMJtU6WpPWUN
FldiZMJgE8QPn1uZGtzGyAZSpu9fTyQAiRNGra4HivZk7dL9GIP2wAp4nzZP20F85xhDh8rrv6hh
UiLp/saTkcoapzcGKs5/hpBctSzU7tQCPyMZvfo3rwiNUGXR95Ch3NsvUKf7ol47NY7M7Mpygxtt
ahwb9Xawr6BkrQoXlGEprK/UKUUpChqmeHoa0IUlLnI+1vc0mI7L6OpX0DlCOiZUr+muaDHhEWOk
F5VF9/IdtlXHOfstwiVGewMa7P0I3dkncsWlDZEoDcmXyIWqijSPtpXHO0MTfL2RtY7dxzNcRera
cRAvrqK59GdsuSb69HjjejL7i4axwsCIfS47EcvlJbb91fv2C5fB2LDC0hVs/+CPhZvuEYr6+kP6
DIKNIPKkTnnjQj1bs+CuFHB3TsoKuCmkP1c/+cKe0YPvNUEauVXhls+cCEb7lVzJMlEbTeTndiZ4
K4tlS5ZZQJ695jqObifQlwbzCxSIj9TLr7XOVWu3Ha/0YDlaYeamoczUt13K+1YLTgvE3xhQ6PG9
B+SkFjjNlTxPsywQ23aN7yiC47LSggwYUcJ56nWXODdzI5EzlSxDDJAVPVdTfcRG1qvtoKPIfqYD
0mw2k7zM+A8VYq9TUxHD46qKi5rOwPlHiyff6bjLiJQf+W3c5xKO4IBWu3cmxj9Ldl1/N1O8AGPc
2dpDdMcnQaBVH1z2Mv+P0//3C4nzR8qq2S143Hg8NNSuo+3o6Gk/7Z803nVpwN1+uoueytLr8sOi
e0n8YKTIYQ4381FaS5BYy9uQ1kkkXTQwFqLAWvAWnSCvg0mZLHwLkqo7KI8F1U55jj9f3oCteujZ
lxV8Dvoah3KqsOP5p/SWQWZnMdzongaGW3wvbqfbMlS+lhJQ2UIFx6Phmp3VFQutbdWrotZ1Rkla
XYYgOpgC+o2Ljc9a5Y5rF+BmSCWWszEyd+bD3u7xk68FUsu1jgxAdD60MCfIR2H4EcxTPNwaveG7
HpTS8F22LMGf2HSwljECpjU4V3U2+i3S3BKDkBx1sXGsRjI/aQkw5qseRBqtB6auYgSbdxEm/s91
8Rx3vi6TQPvdWa61l4fRkkWKTWWK+n/HgIDEo6kP9lhLXpIyBMHLKKUGis8eS2yHtfyUjs0Yzrpd
S2aHJL5ZzPOg6lnQhR/nbJwPWhLv+jba1aksnSQLXcSukF4t1HmesBr1in5pJhftePoXM0yvcq8C
+czvyDU91F2d1G2RQ4sezYPEYvhxveC0xaxdAtoepZ3gQjjTM/leBlXlDrjI+Vgj+x57SYAZsOJK
Jhgu21/Bi0RGPVE0omDdS+Pb0Re0dbhtu5MsToYieBK1VMvWVoGCl42FU2Dvl9fiLgn70HJp4pX3
fLwZvUyXYfl/9dKWCuEJl82yHIZvuvb1dVKC9J3qwUy1wIquTJRe/hua4FbiKHWipIKlTnS5j1AC
WVo9MIbhHq3tX+a1+/P2kdMrR2zZp6WVz/qAxTnVryW+q/XEo7IQU3LERR6QdiJ2tHbAIGN5oEN5
1/eJZCzg/3lz/xs7iGwmSdIXKu4Z3NfgxH/m6WrtB/V6f/atkD7Ygb3D2MO+2MnErCUmKSbClqJl
Xb/AJMvxRw6yyAmCB8R5uGwTsg3kfz+53rKRJjHS/Ui9sid1QsIGPBN/gUBR0ld5J6AqXjSaMtrT
CHpGn4Jgb62GW723ZZ9oc6tOMITH9DgQOnUpVjGFan1cJxfDC7pf77iuqTp6FZ53vxXLJXuZV5YB
C1dMDKqb0VKwuDVZnjRj/lKZeVCajcz38lfwB0dxskDhlbzCxp2aAoeLQ1S+dlx7UM4xj+7qMMvd
9Enm7Ted/QmgYBdtDV8/8pdA1/V+HKO2311VxRNZfv036+AbfGJ/A/RfcloDx4QUWZDUSRywLG7C
yyjbKbuT5QiXyJhjBFTl+zd7Ce4pEJaVHg1mFhbIvGC+l+0ar/KSm0KRXCxb+6hbaB4GQbqGbk7B
5w5RbMSgH0EMbDzH/Rg0y74zK1dTZZrcW5Z4AiT2BFKaEZqVALKtRyV9HtpjXkmscBPC1lGzgzAs
alrCKSuaRmmtbIFDUtfZpZEShTSLSGAakyx029w2jGJpGJpAR5A4TKFNaEMve6yGdKm/VFBsrUIr
roPVoZKc9ZYD1MGQzvWmgCXWuudiLdQuBdLY/qxyvCCMv3i7nwIIJ0nJHIzTcIC1+aqCgqmsSo/M
r5cNfHMVqDWiWxjjNETst67jhZgjxV0xYVSrrR+HQjZKuPkQwljavxBCrOL0dOiZDYjkgCd07fJD
FLuPg9tDWMIfkEOSJW82jeAEUTg7TVvh8cVjMnuxvFhRw4qY+5ZZT2r359rKWJoD1n+Qfalg1hT8
awt+XQXhCpLC9uqT+oe1VIjBZJTeW18J1WAQOqH/GV0vwhaCZYlNfWPA1qr+aNEooJUuuW23zugp
hLBnYxk1ZbECYqbsTgPhUcVGROVdJCGhkOCIGakaFXVVhT6oP8zZ3oidK5IOv41qfbxs19swWJCh
mtT8QDbp4E3fzJUNE6gnz9QyTOp0gT1LfMCmbb8psqiqDml2cTUKwqx2UU2ehGaYgJ9bd9rru8gl
bn0NwV+v2rG/CI5PEQVfalXpMtqg+vMto9615XrrTPndBF5NiT1sdXmhpROEP/+7NCFCadbMGjIb
QLy5zAy7JzQggrR6V98oIGlRdjNKkLE3QU45CxY3e5FFsds2/44vnCx1SFErjIAPXaTQrsp7qthP
f2Mk7xCCh63xPZO2tnBRwEdEA4mhU7g8EmuQfDPZUrixnsQqYC6zZr2FzevxfbMa3rDS4PJKZAhC
mAJBLB0yHUDoHM1XC+KlpvQ5s32k3ndLeOnGaULiTMMHmT1nx4l4htUvBnASjL7qQ+57QDRZgDJA
YoibOd9TQxScX4bhqIquwOVyBgSlNv0zT3raOyNE7uDK+IuS+5nhC54Q0nu92XK82VO91e+96okd
bc/etTxillXct17yJ6sTXzlRlutaQ4CWDUFl7Az09JfEHyxQqA+SgIL/cPEtcAoluI4h7qyltwCl
ol6mH4d9eRgPefjnkh366f69pdRPrH3uKpq2KmzRXIZgRk0UTwKJPAGR7ZrgHOp4daLJePtGvPO1
+spUP52gxpCE+UPyBFJtf0Uhn1xXtwMvP3rovb/PvvWjO94V33AdXD5+mz+HN51gvhHEpbaws2MT
K72WY8mTHbu2/tgCyI6rUG+vSyILcTfP4QmY4JhLNerWxNERF0Z3mYpWvuEl1Qf/8oo2HcoJiLjB
DdPYimEyn0WaD+KoF7qqMjpvGQb/+4mhRLU5ZC0PBZYU9Ohq/ymJ+pfLy5DtFf/7CQQF49OY1IDQ
9SIYtSWg88/B1CQom5kesC7/+/0F99uMRCkI3605CtgX60r3Ez/ytWbHldYxYwhXZUB+yrPlNXnZ
JgpeGTz6WacugK5WxYur+L6M+9+XN3HbA0PIlzNn22hHEjxiWqDbauBXcQcee+f7fNOgreqNdW/x
0StTMCnP02bS2niHNIS5h8rRBn36J/roDqvj6p8VKA0pK7bV5skLv8WY1EuxGzwkd2PpC2I7sDvB
F050FZVOXpcIDbS7/pPhFT46swNtt4LcFNU9NAclO8kmb35IyqNIPPrwVhZMFUIBqcZabDLZ2UVI
Am1PA+1h+TkF6PAPq6vqRvZM2jwcJ4iC1ZZtggxUAsSxXVw9tqGxZGAyNfUvr0y2MMFCM6quOeW+
eujGe5JmXmrkXy9DbPrfk5UIIYIaN9kE9QG4xLWCWOH3qrhus09prnrgZvEuY20HxidgwmkoDRJj
dh1gPD7oDr1rYujBhGE61wYumoDr5qIF5Jn4eLPfgbzc+SbtApLsqZi0cdrkf18Ben1XT5lXKjKp
HIlxiJO9Q91pK12wynx5yPPCVaubEbyjl/dStgzxKiOM5pgNQm8oc/xkWJ97tf18GUK2DuEiAxeh
5UTc+srydSWdXzYHPZHE9zIMvsyTW8aZO5XMPIbrlienivGEzv2UrJJktYDCuWGQCARLGDGQScOE
1jlKYRJHaQcogked2R1AszhcU0Tru7S3lofLmyacpzcoojoONDMJxs5EulcLWkxVVYJMlmiR8Q1z
g9G+m8YGbFrO8pVkjDzkyBnK4gHub07i039Qke7kSo34nygQsZKCmpAehcpu3C073WAE4yp2fKdE
43hn2r3s0bSNB8UCpHCQw9MFx7RGCrhdbODNVu7sh97qMHVbs3XyNFYbrp7Gs+QTCvb+vyt8RxT8
lJKnzVjnAz5hlftqWXyha/rj8qfbshLOEqGZkPVWYQDnVjKxRmOjMuF2bOsmpGO1hFQnn4ymlMTg
20CgYMLAIO4scWg9nZWFzj3McczL/FjF6AhDR0VziBe78S+v6S2N8sEyzHcs4RArI3HKgZs+ur61
VzQo1rivUNVqJlMNzFSjuz5mYOwmOsbA7JpUh3wldiD5FfzO//ArLNCVQfcQgy6iCFM31XNS6JjP
NtsaEUk0/K4xuXWTYcQvQjv9z24Y6t+RaqVeFWvqPuvr2KtHlJEu/45NI8LkEDXBngYpM8Fsu6KZ
zSph2HiS/QKp1DWcgKQ9Rgx//jFUB4O8oBtRMaQphD/zUGRE4xjOWAZWEoUstSoXs3gsUO3+aLP+
m6Jp6LdFS781Up9RyIEwhykHJZmOmtM/Xl7zlrHB60FMwQLhk/n2HjzxsJMOCdqhrmqXlJiGwY3X
HGlmW59V/N+SBOWWVwDBD9YNOV/OHC4coKWFBrde1K6h9M7XomdWhHEmG0VoheVr4TuKTqPw8vK2
/C3I4wyMMQMaDvAcM9OSJY7npnZB3J8u7qAVUxz0KsOQXp3XHVLlidESdyn7OpN0oWxBc0YNTAEh
g40hsXNoQy+wDZMClzSaioGn2Dh+t8p+Nd1YaSBG1IKvYgon1Y5kEtCbpxqnCJeGji8KN3IOra61
4UBNqnKTKe7cdMiiB31IPrUssXY1pDu8KEabK5m6X1lG590yD5Ekf7t1lLhkFa4Agk0QR57zvhzL
osQvgHNZQYPE8HpvjEFyYDe2mEDC1MYtg+lq6+2wnRhvaalFrdgOqNlbp8mOmJGMyl0Xj2PiJVNV
vdCJKcG8VpWMfH8TGKNeBoSBQLAoyngbbZo6IMyCEekVuVp19oV09aPltCSgzhhA9S7aXTbkrW8K
MOTbVRt08eBhOv+mFSkUazEyWDLKzqDojeJ5wThWggGSpa20+3VS599JzKWxrTnPDA9vzrHcpYaT
ytQQNw4yWgdAUgiya8rd5flPMQ3Wgaw4gc/QchznvLcwL1qgOjmE2mJor1XJh4Yvr3/DoPCCg6Y5
6oKYYhEPstKXCpQdytqdy1Gx/TynY71LbL2VCQzxfTy/i1DYQF2D8muAk06eLw49CzjNS1a56VqT
667O7+OIRPegiJzdssmib7RozDunaWXiIh9XCGDQ4KHiqepcUesceKgz5N4YOrgK25l2c1GMNyNt
ik+X9/HtghHXh6kn8EuqlgU/LHy8uGVGTA3c+CpcAF3Bk2wRN+nVKzYrn6NmdOsUxLgJKBLNXr0d
QYwg+QE8wSD8AHBaGhCnB9skZpL42To5tDmENNO41yDQy9ZhV3RO90CclgYxGEXCqeibnZ1Oyh4K
5mZYgrT/6JTZKnEcG3utIegH1yVUfiAAIfwGK7fHoknwGwpFLWe3NTXQVpV5NMiKPXw3hcWClxOC
70hd2jYu2fPF9jHBDaAYiISd6TjlHZh7Mh0l7RhJ/cv7urEkAt/AzyVIvj5QVC310isxAynvuFrR
daMS5uuZrkv8+hsXrrggsOpA9BujyODmFczHKds87qiNfglr7jG+rShho0SNm1YOc6dkPixEy7zK
aHO0yJqT61Qm8WxG9UNhTHmYYN4f7MQ19ZTY+OT0VXa/2lHsNnPduFQzs6tRBfcAKLyDhSzQNkkZ
RFdHa/4f0s5rR24lScNPRIDe3JLl2ktqtdwNIXNE712ST78ftbtzqthEEa3pqxnUgYKZGRkZ5o8/
XMmynqCPumOu1EvV6s8SLfGuyUR1Ggj8Q6LEv3uAK5iErPXyRIJZIOn3U2F/yiLz6yRL0AskuXJq
c3pqpijob8vZmMq50bm2SH7EXfkcF8MPxWIw59DoNyrGZqc12UMqtJdehN5gmQ9Z3L6LNBj9UueQ
5EnjdpVKh/zUuFEsv+/C+l3SGJ/bsoeGWXu7q4YjwxFTFefayMtc+AhjLF1eQeEqfs4s6EpE1b5J
bZhooQoLn6+r05riQh8CJb2p2DSGL26IrqaxFfnYeCNVdLcLYmafNxPduZZTblzGVVG6DvEjQ+5m
CrLLOyJVsKAw0g1vpTBor4IHPJPbZ1mtX/5iSWdyFncxb6w4zh3k6NAGJ4XphrCaRsNW6/TaRUTK
f5az2DlzAv9uhoixm2BfdfFzpgVbL/DqlvEO/h858XJWN2S9YrCFn7uV/D6bzKPCVCUpfrt7NXvO
xAU4V9AcmIt8HIy6gSlF3PWiSfZaNHytyvi7xP8uLexM4hgbwdHqqv6VZy1S02rVDGGjEw71kvIj
tDoLwqNWdkfZ2rJiK1YZL0rFR6OVgMGZlxqXtaKcohTXvKRP9aiWrfwAeCI+VqmV301G2t9c17w1
lTiXp17KE7gZZT6HAknmHB3LeG+L7ON1EWt7R7oANlBAbba5PCu77fSxNWcRrflQj3HhGaFzN03p
RqlzfSn/kbM8I3Blcj1JGKEgyJ4sKd+NTvD7+lLme7h8YizAODhDYHKAlS12yxH/t1t5+Jj70Tfd
Kp4mSd3PaYrrkuZ/6ZqkhU8Nq2NR+yqbZgTv/Jr2G8lyrTx0A+170yqH68JWT2i2pHiwRINLxzL2
W0fP5tHkRlPfBnZ/nxf5M5biLwy35fAwQ5pqQfO6sHKjPilG0mMaZAXElFXKzLPCOeCpjt8I0SKX
wZhdOCJIC+HdkEC4PKhSo6wx2KxI7VtxHMay3TX5IN6Hna39xRtxLmpxY4tKabNoRFRd0wBjqK6l
ipuo3sgirh0RFNs65Br4369C9kA4SjaOKHdl98zg/KKqwjVI0V9XhDWts3EKoVMgRIf6+nLbYmcc
dKCBXNXceG+lFPnabjzFQnuuDF6KvBg3lrXsbP5zUMTIVFF5z0mDLG5UnqiFImkYcgid2rswlrVH
LdXrQ5owa9SJEnGsQ9F50zR+sUKmQzq10x6NOfMkG6PjTWatQ2w5ad5YpebtoI+/ozCw7yLoqjaS
Jmt3f6YXhkz9D+ncfEJnwYEsI6uLSEcxceQ5gbQztSQGGI80egV2u+V5rBkzaE+5kQBNGWWweOCm
QW780gAED+NVf6MXWXecGjPeuJEbUpZQtrDJmpGBgLDMtZ3v2kbwwajbenddqZZd2/97xjOKUUF/
4UxerKUNzEbRRzJdhVWP0i4oyCI88B+Xijd1VaO7wMfLfgdFb1Mfk3JKcddN0fRe6EdRx7yoKs33
em7KP65/2OqJUoWcw3bivSVEGXRDXFQDgXtDX41X+y0Yy6kL7xooZnZ9p4dvzp6TlJHBqBJF60CI
tUsNCtLBJP8VkccW1vcx7NGeTrqJOv8v3nS6gcjIkCcAozif+pmm+j78PERcBclZdbxpB58uLyeV
N451zSI5KhUjdaavsZaeSjl0trBGXqipL/eGX90OTMZTLWnjVd8Ss3BQSBSJ3phDiy6lq0UZPD96
5xRbPb9rF8HRCU91Hgsy/YvntnP8KDYboq5Rc/LC6/OMVIMeFlr39l0DMsJcR/hqSDYvC3qO7St1
oxVESpUak2FPPxaype4kw24P17V7ZeMoo1IusPG65kzvpRZkelf4WVcVjAwqbv0xHV1/0p1dYiRv
v0aMYyAvZKDcr+c/8N4XsWk0hRt28l0tGJqkT7ekA1Q2cNridl1bFQaFGcsm3uQrjK+v2KGwLA7K
jvUbOt0/63Z10+Xyz7dvHs8S62Fwnokdvty8IiBxMo1c1ca2/cPUtrzs3Q1o7Xz/dkGk4GdeZvpL
yfpcCuoHO2qdhFeFhHD5j5SH3bvUlIp3JNysreaqtb07l7XQCM2MGUVRIUurpZNeB1/0Qj4GSfX+
L5YEOz7pK5wIY/mo5L4QadDxqBjyoD3RTat87toWyl3LFB+vi1qx4OBmaPyw8crxIBYWVY9ULbUq
dFxArJur0PwSorVhfij9f65LWjEQF5Lm389sqlY3oDYbLBy9W19g0mZC5pj8hUlFCBtHaUkxMKqX
QtJJy4p84qE0TVnsfL3a9Y19aGXRb/h5q5pwJmhh7iggRpPjYIWKqDvYUfhoD+LohOEGrHZ90/5d
z+Lh1yqrzHoVMRTjSZOl6u/ajzYeuxWXlZiCKQxcU40uicX7EEr4FOqEjDIVp8D+EuiDK0f3hi9u
yq0G0pVtw5jOpFEUWOa/y/OJmjTspWxg25r6C/G/76WZ+rvtwF5f17Y1QaRMYYVn1DY8+/PvZ9rm
lGEiDOo2bq05vyNLeqns+meuMUnjupyVA5qfhjnZYJHyXr7hjdHJ9VjNr1HD9BT/UFCA++8kLI7H
jKs89/XZa/aVYh83zaORV1tEfavLwGHkFWK/Xj0KSW84+WRiBoaip7coCb8adfTr+kJW9IwsIM8o
ZUPIw5YNtsRAjUoFgLMnEWzpv3S//FC1zqFX1ArdqzdOZlUDTKJxYj5GdesLVVNg23X0uC/cXGnF
Xsq7wK1D39k3XfXu+sJWN+9M0uKE+lQNTCGQJNvZU1cU7xtj+n1dxIqZtmmXY9tU5h3Q23ipzpPT
zpa6ww4YzlFq7uqaxLClHnBU/0bdziQtFpMEvW9kBZIs2gdSb0QxpIM96aTq/7slLV6e3HKS2lER
VGXlozXl92XAtM02+m4V2fN1UesH9O/uzb+fGQPDiOYkNG10gYAxyKjZP1v9cF3GqnYTb870JSA/
lsAev7NTJ425ptJk7GTql/F0F2jSg6wL16pergtbXdCZsMXeOV2s6nGLMKLBsWGqW6zAjzK2XbPx
NmwJWuxcWHc2KIPZ+KjmzuqzPWWW3fW1rN1TJodQQaMsy99iLUMqBZThEdFolhdn0gEAJaMTtmrs
azdIm1vi/zQHvxo3Ob81DOpE3ZwJcjVhPwXkZRLT/9QV0tajsMRhz/E6k0mY0ggbLZO1ls9c7KQV
aWgZU9dPUeJNkoiY8uKLdq+bjbkPNTV7FENh7awwDk9JJ8p31Nmrj1Oft8eyMCQXurhYIt4w4/dx
oKUfEifr7n3+LJecnfYuLcps3LCYayrMCCjuica4GAbeXV4TjHNbTxWPsx3ndPbLev4cRzDqVpnq
PFlBQv87NDIb+as/g5gWeVoaX7DR0MMQbS9falAIpuhHLmc4SpFwYXf50rT6l0YkINXU2PECk+J1
k4GLkMrsw1wOc6NUOCDY0sqtzZi+wSyUGVVli9u5wn9gYFa/B5cj9p1d2IfC6G0vMGDVCzq/PVRV
Pu6syvo2TYrqNmWjeX7BqJ8uHr5AWRW6mRzc6kIxvLTWTDfX8uKQymXgUSy7Ia+heIbMHC6pOwWN
9k/p+HdRYD90tfO7svFnO0MEd6Wa2XepX0Ick3xNg6iiDT6xdoE8Gp6Q1ewhb1vj2OjJrTNW0EzI
dcD8aUPxqkbeOtW1+0Xd2FblPxD5ZbycGb4GFBVPKHGS1LNi8RxWyb4i67GhPiuCqO+AfgVmO6OT
FoFY2Y62PZo8g8U4+DfhYMm2y7Th8lPfGLALv9VqGCigjg00CV9eTTZS0smox4IAr5adj6QRgZCn
Ref6gfXluqDXdoPee8ZDqXT7I2mZ2Z/aIdUKy8EzSibZ2clONykY9BqyyjyN4P21S2OyN2ziHD1c
3gn8FqCoJIVmd2mJ8SL30QZlNt8JSfnZhgxI0+VPvI87fVQ+O1npu2J6e77UoByDezYzXFMVXtx+
Jwl9upfQkywbrX3vSOKUNo388fp2vlYSpjVSxqJ8gVeOkby0MTUj0vxofoptK3oip3jiAt+GdvgX
G3guZhGeZTl1537A2k9FxoRX0/qVduLeloPnoCnpxE2zHdxRG0Jf2895bTNoyqFSR2pqsbaw6YQl
cwFsq3SnTt2HYbFT9cYdhi+SVHnXd1Jf0ZFzafPvZ07NGMR6q5ZIo5M6cfXEfjDl6HhdxuppqSoI
UkjPCaoXKzKVQa+6ntPKHPvGih9KGDx9fTi8XQr5h5kSQFbQwfkrzlYiunSw24FGaSstGUc1HAjx
b4T89pDd4GiAwzrkD22ary7FOIMamRXVEjcPQYvWeTy5DD3ciyDPNhRhBYc1i5oDwnn4IImcS1FB
AwatJUlJXjwkF6pqagIMGDKNGQZ300ZtdBoachKjorXHJAt5dSZVDUOv6+I39iTiixDR0YwAtJDH
FQDa5bdEVtTgUXGG0/Qr1N7X9Qbyd01HqEXO4EUoxIHKXf77jVJOamFhifsqTe4ru43dQYmiQ9JU
2oairKn8nN5h3hsT34hVL0UFUWK1YYAtVsKOcQJmwdWSQ3/j9F5fY7L+mF0eszmruFyQOiaO4xcS
+RDbHshP5O/TYnpytLg+NG1yV0bKm6ERlwIXy7K7upqamQlKLn8NAuLf9JsGfdJbL9mlkIW5oAhW
AlBAiF3/iLUfCkzLxpYqrNSpEMLrAcbxD3h2IaSqo6qRUg5IVP04kuTpfjDHVtsx6ap0M4xHYQCX
49rA+uaP4mNs1YbX9UbsBcpUfby+4lnY5SNKQEFKgyos0T+AwEttUfp2TMpkXjGIKxe6wNzTh3bL
fV0TAvP7PKJVRisXtqvU66YOS4PiimW2nTdU6KdLeNjGno7v8uZ04MxtxPOJTQGDtIyVDHp/VSPV
AVIFj/JUwiWdeNc37fVtRgJ88mAYmBHIwi43bZ5I1jsTJ+hUyq6PP2vjd9t8e3JuFqI5jLrB4r8q
4cRwBfSBTDvKUA+H0VHcQP9gltaGtVhfioUY3DYq44ujwdvNhNKaGD6Dt6Qt/Sdw619zaWvU7GzM
X+kZr/3/y1kYe6WEHUAbkNMqn/SseewYP2ENT9n48/rRrOrzmZzF0UiJETijjaoxtp7x8fJtrm+h
EF/7nRyMSSwP7RQlgWXLcu3Qrta12PLCbvQA3kedaW1ZX7ox0MubQh67Q8az9lR30xsZHXim5iI9
wyGRDOnRkhhKN0d76oMUURQ94AdW/W4nwj688WnX0h79pJ6UT9XgGC/Xd3Xt9M7lLkyWMEAzxwly
jUD5PNa0rZQBU/+MTPuYxM7uurA1lbQoXM7pgZU0ayRFdWhXPC1jpTLckzaZmckOgltLKk/XRa1p
iwU2GTzpnJ3+Y6rPnCpt7DNFjkLMbj+I+zCPhp3i9PZfGKRzKYuna4hVYQyCBRmWeipBcbhG3m2B
Ll/vGtNwZmvJs4ITs4xMijE1ukzKSzefii9yA5X89LWx5K9v3TCkELdiXsHOM1f+0vJJgMXiNKA9
s1Cj8T6QGMZYhFX85rceKaAX6EAz6DBb1pQbTe97uQAPHfmDf9sZPmD4jOkrmd9sJVhfawCQApZE
ShgiPGPpVseMcCFSRAMoe9wZo3WKh2oL7vT69iDDZIoxBSQAfcvnovMjTaUHv3TpzVEC9VgVL01r
kJ+RNrBDr50yBHFp5hhcIcpaGD9nBLKt8567ZQM11RS1EFBb1qGyql3JVYrkdqsNaMWZwS6At6Em
xgww8ieXCmGo6SgXs1umC/9XHoufPhd7T8n2gyNJz4aY7kc7e9CEZrhpqLxMRf6om/XGurUlSwaG
kc/Q5o5ix9ZR/8VnDCI2/bjmijXGXST2vn4cJQjcS6/vXP6/bXlF9jkvv2RatR/aX34ZuaIPd1LA
EHdrpzte5zgkpRk5kTzRIOdKtep12a63b9N0cBuukyZ9rBlZO00tnKteFXwLQN/bsex1ZOST9EM3
vbML+VCLfifnyd639yD4U30P76YG+WfR5l7aP6l55UWdchiagxydEuF7mclwUXHws8irG+PebqJ9
4NxDGqU533vb2OVh7Q2mICvPJNAg3I+hl0y3dtS4oeK7dVbtSxOmJBG2rm+n90MXV7dZKL5KgN0C
6Zvt3KRR7Sl+TJ7vW0Bzac0oQzp7TkFnfDaKl6E9WOEJeCSIRUUJPKW6T9qbUXmyO3jYfchuVCY+
xqpXwDSgpe/18aNvP8jxS6icQpJXo/FJ6YZ9kL3oPaTc7anJ3g/iYyofYiZlleqHris9zbodkh7H
T3Or6cmUn3xaoy3lMSl+60XsduKlljAk9W0rBVAVqaR8/V3oBAfb/zkxUk4zf9f2cdIeE/k01eoh
xFOGGc8jPziVPw2RAPr9nnT0n8HCwpiOBLI0I/RaufKK/HPrVLe6k++mJHmib81V7M6dkoe+TNwu
OzDsFNL0XiedIyZXGLeJRpf918awAf1XNyKXwLGTVu16N1ZPqoZBko56ekg6xbPj+8ryzPwQ+o8w
zDyK9DgMoZvUD0O1k6F00opkVwQvBofvPynT0yA/D9Wdnnuy86MoHuTkqBawVvTdbZgUXtvfqeX7
oD11PY3ixQeh257Zv/P7Y+C0+6BjLqf0Tu/UQxF29JB+VSfqAJ/U2vLk5DkavgtzL/lf5fSkWMds
+CeYXor2XnV2U+WOwFPbWzP5EMR7I32vJoc+t9ySXHITFYem+iaIwev4R00PctWaGI9ob0g3vajc
3LrJ6tNUNq7l3OXNxIwAuC/7x1K/sVKGkxjtzibDkqemF9ejW7bfjO4xoVcsD0+Ro7pi/Do5/xQ9
efLnNIndBBJQEe8V/8lOvxmpsS/z6NY2S88wpJc8L/ZSYrm14QA8FbeqSE+ltk9b0/Xj1EW9D6V5
2zvvw4ot6P2DBCKItkBvgjtaSrtTJGf7Vjf2NZO7U3rjWvNdIrdun9kPooz5iTRzrh/inlMy947/
pBa7glLC5Liq9EP1xTuSOXulPtEqk9D7ZcbS4fob+tp/xFYxj4pQiKeUZ/TSZEpDoMYk+Mjk1KRK
R4cWIW187E3zRmTNfd9Oe9kqN1yQlWLLLJTkkQq4FATQ4uHu4yaIjPmdm5nOopOe7OL8YRweaPOD
0cqVD+p9WLtm4indrk72Y3QYflgbjt3qwkFlkzidm9yXC6+KJBgyBSOtBUF5UzsiPlmtUHZlmtcA
FVPdS+q4911Fy7fyO2tPMPiGOc00J2CW+f2CeZ4MqcR+91Zyk9vdS2gHE/V080Zty1/Xz3fNE1OB
jREgzE301uJ8tckZ4iQLSpfzd6ME1F0jvDT9cV3KmuNyLmXe7DPXVUrsXuthonSD6EGxv47W1myt
JTXT/76pczaM7ABP6zLOEUYcNHWNnirCuNdDBnjpmqfrzQMN1PNGtgl0pHryy/aN4D5sGssd/PDj
FKij2ydVvxFzr6+XjJZN9EXWabGruiHFlTXvKn3cexrLsTVbK147OCjBbd1UmQKKU3O5pekQTWkQ
4j4VQ2kfLMkcYIDqJLdqzA0Hd20x55Lm388OLwpTofphPLsTWsebE36BEOHTdQXZWs38+5mMEGgS
bdnIgH2SBia94G2M5laFBEDRdVHLSS5/VIXy9Dyg1ZoJnxeHY0dGBP0fO4cVre+Lxz/Da/4JjjqD
5xQvPPXv5dMWSmrtSlOxM2HHxaq9gnsHNKALrSYUaTrpEVf3SAh+M43xL+CoG9iVNcNFcgzHGrQc
bWALxaiLtMBVw3iGo/FIpid1DVFVZOdoe0y6+Laqi9uq3WKAXVkggPGZtwGwBMZkYbKTfkyYhlyV
7hjp+Cf3MUgTh7b2zt4iZFpRR2alm9hFEpP6K2brQMrqXJFbLFZFbrV2Y7jVNzRkxt5c5n9IFtNx
zbh5ethfFc5GI6MTOkDETBbPvKjo1r8fD+YhUT1ptzVUYkX1Sf7R1gba1YRjYqGOWjTmslBLVD+K
Klcj87Xro4LphGlS7q8vbD6E5bqwe0SpDun9Vw9L0+aWGjG+G+KW8GRM8k+yN0e90k6OlJ20oXND
VRrdRtY3Qp4VlWQ6OSUa/ljhEpJa9UpXTC0ZmV59p3Y+8Z1zsPXnqUsf9MTw/K2ZDGvKeC5vYbEI
OP28mDNPQtU/GW1xb04jDcr9Bx6QDV9lTRRZVcoKBJXEdYvbJtd6aPkJF1vvIhNXXx+eaRk33wlR
jjue8fxw/QhX5Rmz2WJmsfKKkMaOSppjkgZDYpauNFQHyWGsq6hu5rz7dVFrikmUTPcyoBeDrptL
myy0VLY7E23Jhmw/NMVd5NNuMPXd7+tyZgVfaKUKv85sN+CnsIyFHK0dLBHZLKmU5MglJMLBpQnF
jbP2xSmL2gWPLja2ccWIqCSgyD7NLQevKLbsyG/EVHDDQ1FTIA9H4dyLFI6XjT1cOS7k2EAjFXqM
8Uwu91CC3kuNtJobN7btITPz8Sgr0ZdYEo5X6L2zYblWjox8K+CqOeWK26FeilO5w3WvEW92Raru
E9HG7xXfjg9q7ccbO7i6MsowwIypvNKDdynKaROnsp0B7cgD1zBAMrVeOn3Mhjdy483PNd3zJo0H
c6II4MalIF8r4onCeOlWfQs4SHblrQEDawqosFkM83QoxiyzkQD2IUWfKL7UmXI/hSnF9zAop50A
3HwqTJHfFykZi+tav7Z/c2sNyNm59WmpGVmWyUMTqxgOs3flRDtIBiWNCAcE9oS/EEUsBdUElHlA
NC53kCfUEU6glLA7PPYNlKGJfRP2TxA87K4LWrtVODioOndrJo66FKTmipUoOhsZ9cFLN3Qnp2o2
qnOr23YmYv79zFE07ZK5FqFcum0CE4RvHKPkh6j9QyYl++uLWbtL54tZvMsJzJJhnSOpyZhuD3mQ
PH1WnbeOb/2j3udiFqGRVphqxmgVFtTnR8dW34dDb3oKXrxlJkdct1snmX5MVeXvjSI7ViS4Kn2L
RWd9V2EIkum4IRW70JCeCxj7jAdz4ybcx6q/bzIm9PW1m20Z+3UV+VfS/PvZ+YkpDnHNBWofPKhN
6cVk8a6f21p6FTTSvyIWWgiMLBvyAC0s6jG4jbpquhFWXh4TUUfeAPCMnFLTHJ0qqW9AyJTHVPaT
D2AuzJiQICCzaOp4YwaPEW18MH+NRuKZQtIP1z90XcH+/c6FKmsT8YDc8J1CvU9Ue1dJ6SETv68L
WbFtlFdUDnUmVMPSXO436RuzESZmJgfzZniTEPLXAcDoi8zYtMwVQQGzRlaH4dZktpXVIZgIRNUg
j2MQzaXgbhjBXDDIye2ZPdKGza4Txg568A3btiVm8eL5U+vXeHX4Ql30ORrgsent/BQ2ZOSub+SW
oMVG+k0PcVaEIKJxNym/j/6tBAT4L4TwzJHGwE9n6y43jS7MSe5yTmtQy4+Rrf0KZIVMpvz2jktr
ntTzHzmLW6hIUqmLkMQI1EAfU+tjUXQPubPh9a/u2JmQ+fezqz4GzFkPZ9Uz60dQU6e8KncOHL3X
t2xNwVHrObS2cKaWfRTQNpc1qkU4KD+k2egV4e/J/KglxbEePl4XtWK7QJv9K2qha7j6SZS0s0qX
NW0772JYdv5CAtEtHg8lcE1dbFkxBE7OEC7Opbd+TU14sjs1/C9lLMxOXk+OVPkci+G0zwPnYnTa
p+vLWDt5Ul9QGNAcRKS5eDpjO/fLKrG4lKL4IkX5t6oWJ6XeYudcOQ9Kr/IMqKUB6VUmwIA4Y+gT
zkPYYX5S/FrZW3UQ3FxfzLwfi/BkLiOT2qBH3XnVd5Y5ZpKHOlIMej/ULvK00G9BoDDWjcG2GwZg
JVJm33iDaFGmwCsvSoN9ETld05YVD1HavoRpqD70htJ4sE46x07kwyE0wvAA7+kW6fCW5IW9VjRJ
i80AyZpRNcc6E+Fj5cfKnc9EzVMMQ/pjnEfWyW82XaCVYySCIIyYs9BUhBeSM5zkNs+o3cBh+imO
p0PbbI3/W1FIumGpY8xUrrg4i2AlSMcmtBWmEmlN3LlxIiXu2Dff83HaInZYMUf0DAJqmKH5aP5i
MVKS08rTapT0GsV+zply8y4TovbMIBB3ldWAk0tD39hf19GV9ZEKIB8AMIp81TIYy7PAMYtUrtxW
UCCaXhy7OmnQlV6XsnJQtJQSqc/cJGTfFvavMXAe5AQpJrVHar8uzHAbIlYumwMuH05F3BVgFYsH
UEiq1hgqjmgfmJTIjEJ2DX0w3NzIyL1J6sbdXtu3c3Hzis+eqCim+tNHuGD9yOTOoPPAsLu2erq+
b6uLmtnZZleIto3FoibIuqRKQoqiWa03KcOXKDc/41/uk8H+dF3W2hlpOt1+EPdqtBss9E9vTeCa
Hf6rUBJvoOStDMrxvxOxUAONVG9e+TxSajb9SnxkgTDceKTWDuZ8GYst603mkSr5vIzKJhgSu9yv
b6oi2DiZ5VjLOfpyzuUsFEAMee8EBXKavXKQJzehQP49PZg73YWI5RMsIXbi2YAzdluB3+pBzT3T
3Fg4G/5EMWeqlyhdU4Tz5ulxarlqXd9H7fj8Fyd1JmO2+Wcy8sYnFkp5upQwr6FRjO/VZGuC/OpJ
nclYmNbe6KRBCpBRJvmjpLyrnek+G9+Odeac/pWyRO6A9G3rsURKICxPlT41kGWlW0xmq0eCZYPs
iXGjdBVcbpco/CizC/Kqqda9OK32KPXZFvJtQ8ZyIdag4a6OLCSqf9v+9774cP3IV55xXp7/rGHp
DidjRUXb5983By3zhlZ5gnBiNwKWgWEnjXj7xju9iTay4GtKgGsMkxFOC9ZnYXWkcMgkU0LqlBVu
pN/BmOT21ffrS9sSsrA7Sms6fV4hxA+p/CfFcysbnt5urWXthM7XsjA9DJ4PmT2BmNr+XlnhDpfc
vb6QLQnz72fX0vZbkG8lelaM3xWg37K/UbFdNWt00eFWkSqb5xVdSsCzz81yvpRkz/338l7+J4Uh
uQI9IT91YMcMd7xPdrmnxmB7dtdXt+YB4bjOagBI8VU9S+2LxEqjuTohYzqj1tPqHzbdkFPwMYo3
iJDWdpJeXHlGSpBmX3pbYdeILhFB5QZ44pQFvWbY6vxZ0zpSw2Qy5kYIKHQvt5KRQGUshQ6vXV3e
NRPzEcfoWPbdhiey5iOciTEWjr+uTJpVZ4gJQv9mUH22i8l32XjDrIwt7Zg1eBHRzA6qQvlUo8y5
5FFopW5Ui/mEwmZf/a7v54ns8cHxeuOOEbH7/Lg102l1D88ELm5u15paO8YIpE1qn9PPCzPuXnTy
hmOyJWZxc63J8XW9QoxdWx8bLX+ItGln9Ft1sVWlmzmDyDLS47bcviDPHT8eUboalOUAhizI9tev
0KxTrw7oTMJiv+KpNJ0SPJ9rGdmL6LIHKW0+d8xj2NWyBtLN+kpPt7UrN0ctr2khcCdgQHMQQ/ve
pbIHQWLHRR5WtNSPFcKSW7VTTmlW0SxlFhuG4rUwojE4Dmmmg9eFoOJSWKlOiWlGeYVbbMrfWi3o
TnUUW43LXYhzrxp7JdmwvK81BJFg2cANwBlJM+qlyMEH3I7bVdHbE7wnbRq45jTtck3fEvRaRyDb
BxBOn6XKUAVnNpJnJl53grH1na5ys2p8EqHzu+grY2MxK8NJLoUs3LsijUeniPsK51W/NdNTZLnR
3t+Zz90OdAs88Snoue2RcPMmXWrnLJb+G1pK5iEkC4tI734hhx3xOk+YhZ/sqAxhljJffqf7WQVb
otL+KEolZhqXn5m1W6R5cpe0pZm5ESyVW4nZNTUCp0fV4E9qTp/P/GyrY7hakiBnqwvNuUloRlNG
mghD+ZhLW1xUa6d6Lmr+lDNR4VTCip4iaiiyFrCE9rkKmg0jtgJ+pDNXJVlBRoSJBst6p1H3xCwy
QvRj/A6qER06gUK7C+AITpz77Ai3p6d4Auf0aZjuG6NlbFPq5d4WTmrtrtChgRaTdqbjYHFXepmr
aCWgcQcQkm7eVp0nyuBe2nRZ1wU5Dpge4iBQS5e7qrfx1BRixDvx/dqLi5nYIApjeu603LtuWF/7
JuytPfcA0NhgvcJGBXQy6NlgcC0H4xaf2IQYLX0H3PQDsJgPtpRu+MXr8jQq8gYBOQiAy6V1UzZF
7B43NGpBEVdCpuwExmEM2qMcZVmzi0VrbEEDX8cA8yr/lbq4EXbnhFJU6WSDJl++s9uxvvHrR1tS
wkcIZ7sn0XSml2lWuv+L3QWuS/aBni9SUZernUZFakxf4SAD51ufWE917dyNJLt3zHR8BDl2ui5v
TXHoT57dGBmwwxI5lU1aAjVpW1E+P8XO18D8mbRbFRnltbMEreKZkIWRVRiH1jRKw2buBD2hgjnI
hgxunGkqu5CZh0zVzRgjs5WOXelVuZS7uBVDNklxYbG4NLHUR1BigecoVXjb1E2zE2VY7Acjjb5p
WT96vEG2FwcM7IFFtdkVQ7tFybjS/37xOUsi8dAoDToG2YZmb/3U98Ux+1J/YqTwIfXePlnlUtTC
8IBJC0LFRJRSarHXyNI+pyy28XiuvRozpYlKF9Dc4r5wPgypIU8WY3Q6hUGfasWwu7gLPzRp8yGo
k62a9Kqmkugh9wzaA4zJ5c3Ipj4rg9mWmrXNNGSpumOCWuFlcbrFLbdmcSgg/EfS4g7WSTG3bJOj
TZ1k2Ml+le7bCuJESZ7ppNWPQWdWu+vXcO1VhCQLdmxlHp6yTJsQgE4Bk5FJrhfs5zDaD9U0fb0u
Y3UDeRFnZMkfINXlBjIqChbQGp9j6Ib30HJ9l4X0My+2JoO/WgplV5SBUA8gGrT8C//X6oKOZD25
strXae7pUjP+0KV5n2488utyGEpIhx3Ti+SFI4GHZCkQCdUu6DOf4bZaKDkHJy67aoNe+Q+x6IWz
xopmrghOB/YZSMwvNy4ICkiRB9IAsew3h2Ys6pva6pOfhanFd4kZ97vOiHIPHvWO7hM1Pw157Lxc
P7zXxmP+iDnV6uDQ0EOysGVObMbAgtnWSmkGt8u1wYtg69gHk9BPVH5oVop63fMbJXhvTJMYPLOH
MWtgLuWGA7C+HxTYdO4I/YfG0pwzHqyxmXjlDgSlx6SZpBt5CrN90IbaHqbEwAuGRPL6MG5PZNj1
T5mg7+n6frx6n/9MToGDxXRAgkNGdHkmQ+I0qerghVDYDzw91x4rkX82zeG330UDDO/2R8Mq7Q2L
9+oKLaQuLF7aaxFQNqQ2vd7TVjbc/g9pX7YcuY1t+ysdfmcfDgCHG8f9wCmVqUwNqaGq9MKoQcUZ
AAFwAL/+Lsp9ji1VRem6r8OhsCylSILAHtdeS1G2h3d9D9n28wsBwQC4CUiJ3wawhSBmYb43QGeg
bXd2g+TK70qQb4C4JPv1Sr53qTfniFUWZKgILiUJ+G3BBx916kCd5h0L92MQ8LJ2fz7SZnX/EvgP
YhzXwkUcVxTuIx2W5qiEq87ychRm3rMuRSQC3aTWlZnApgWIFWqXQJD1iesN5f1/8NA4SMgQIJRI
3zYzV72EpgwQ3lmT/TDTJaEzZqBG7/Y/uUyEMwtiJ8wTbGv/l2cuIoVBYBYizStOG7fZiNmzdnrP
M/7EEsIgAP+IISu0Te03FtehzBPt5A8x5SFE6RBHrY1+/vWT/OzQQwILZXG08bFqb4UHYVwsFYjt
ImQNSBJ687ll0wNp1uoMtF14UwpTGowfY2QUDbxuhfCtnt6b33e2E/bGFoPbDK1uHKoAFPFvbA/R
4PaMDOLj0BaIHdmjIuuJ8uiqKzCdZKYLLjs35YubzwVNndHed0K+U/zbTO2v7uGNKTaQEBgWH/GB
lH65G5xdbz1CtRZbW0K+7qrUkYGcBrH+LqXQdoD+99FRN3i9mYTHZVPbuCwHmFIMoA5XoGVo3jM9
P3s61J5B1gU1GqSTb84pYS1rNEUUopz7chqGS8RCUarwTzwrtqR96JjYrdYhBYr+vemKH0JKPOMm
6AZSJjgYJJmvn9Hty25SGiu5gt1bAyUbE4edRybaJFrYe5DNnx0cFIzBuYY274/CCb1bGNVvVnaQ
/TEK9d0q+ve6bj+OSm2PBBqrDV+D1Pxtfb3ow43wHT5j7mUzxK1Pxck4Nr+LSMuPMxAx0EgNgPGp
+HIqCbPPxChxPfo2y9pGCOBW4OHdsY9OQxex86/P9c+s/1/v7s2C9zPhla5xd2YG4+IC9flSPoCt
550Y6qfv9S+L8MZE0ZJiVCaEvZ03bjaUYlGbpynwhoDpLcs7ruanzwSOaxAi+ChSvEVyVIZ09Whg
dUc7SLSUWe1SALbfm279+WU25iEUzcCP8eY89jyyoUIaYF5ahAkzS85qP2uCv42d2vYPZlX+5zJv
Ih0x12y1Qlxmardq9qzr2ADgBngbf14s772S1U/PBKqSEKtEKvID7Rw6Rb6rTTRgkLW6sieTdQ14
2P6DTReBDJACXAEWlm1l/+IW5wkjCpOF8eOwofKGh6ROoGi4qR6678WJP914KKxDt2SbBn5bja+b
xh0sYuFx4HvBoFB9sKb2sfHok/77SRzYDdHRQLKGPIH+IBRZDevQR2sj42nydRIszl4745D9eu1+
8n5wke1xUBDDC3rjABtMpRQ9Ay+4WtTNyhfYiOb/8xJv/JuzjgIoNmRW4bKOh1a3fQLqOvEOtPUn
D4LhXoxgba0EuJk3+7qBWrIDEk8ZG3fEZCV4yNnfZu3GC0fwhUgBXQTMwr95kEIwa53nQsa2+uoF
9wX4Bn/9Mn5iAtBi8sBEgtYLpmve+ErLnke7kngG1pyhLJWoAoLb1nu0nT+uFMb9oOEBF4WBwx8Y
iBEND3CHkN606vPQfCX0Pb6aH9WyIHKApg7i4a1ajdL46wMZhv0K3IaA+Gg6wdXHXhXPa9xAJiKJ
Pvf7MEewNaRr4iUuQGvJu/PEP64j6gSoGGwzgDA8b2MOg4kGEOIZ8BHUYLUaLYiHE2OTrCmXvy1f
AwIGArArDhDQktgdrx+1CypMgluVToGzaa1z5B0i7+7v7gpcAu3ubVG38eE3PlVAthn7BV0bJ9xF
9BqNd3AZv/fOfjRsUA7F3kNFAOUWXOf1c4x2rWwdRLAD0lvDBA4K9HSNkWEHrjCGCZdlfVd348ek
G0zkWzNjA/aAeufNg1lQJeagf4TkClRL4kh6c47SSBtjMmrnOKrdvOB5fXc+4Sf7399Yfl48Bg7Z
m1cWGOqIkuAYj1PXfOwqAAjYWEX5r9/aT64Cw4qKVUSQQoFZ6PWCLpjB88MSVzHgHS/q9h625b1J
i80evM4cEN1iSyALggWHxXh9jRak5Q7qYSpu9AB+euiYRx8j1h9XMKZY3379PNuq/Hkt+FUknHAS
4GiGLDvAWG9WrbOalo/KfyKFAtzaQ4FsN9gBXpgboysZExSK4gAKxr++6usn/OGqbzEYDLMEIVv8
p6q89Du+o+EaV6gFFVENorXHv3Ut9NNgfDc5dqQrONFvfTto0OdpdXo0u33QwFNa+E9dwUlioQi2
60N0wdv6XeLYNxkoVhKbA3MlgNJtXth/K+k1jXyAcwQdEw/GvQ7AGFOhzgRG5VsMHMTNDC5zp7uv
zbqXIHUK/XPzHuLyzRpvd4BMf2Nv3IJcTBW/3kXRDGY7PTtL2hQbVfuSeAgH/PbJGh5WZMa/XuTX
x+LlcUG/CzAxgLUYfiJvIvfIryQNqgG0QU6jb1ptO/dRJKaLX1/ltQP48SrbXfwlIgR6FMKk5YC8
WSBB2pmwGeyD75qyPVBUEfQfl/uvr8v/KZ/5zR/HQP3rv/H9Vy6MrMtKv/n2X6f6q+SKf9f/vX3s
f3/t9Yf+dS2e2Z2Wz8/69Fm8/c1XH8Tf//f108/686tvMgbyYnM7PktzflZjp18ugjvdfvP/9Yf/
eH75K/dGPP/+21c+bmjN83NZc/bbv3+0//b7byFW7r/++uf//bOrzz0+lsvP7Ovz299//qz0779F
/0TIipkJpEwIyzbkym//mJ+3n1j0n3j5cJbBRs8XbsHIb/9gXOrq99+o80/4bBsSbRSRHJhRYdIU
H7cfEeefOCMYkkInc5vShern/9zYqzf05xv7Bxv7G14zrX7/7U0ejeI3TjgMMwiUMH8LbaHNOf1l
i7QDLSQiOjvu+tlcTB64rwrtgOp+cqvjXOvq2FHp5XwMpjtQnwCW/OQ1swX0sabgHoPS59VixHzk
q3i3wfl6++JuUAt3NxQyWHU3xos3caDdW0IrrqaY9cKLy3FkKS30zVAZ+5bDzPPaoKbRzF6zQx8u
OEbDZF0wKa0E3KVjOtk6TPVI22PZeO8pibxkBH86gpebA4YGw8TISPBv8OYE84HWvLAx6hsJqJkT
5VGoKkzyqmAhzcynWdvVVeNFUDERi0lLYZG71gIPHX2YkKyDuPUzJLBIboWY7Jb0UCDjfgDMl6eB
Mwx7b2i8tFCq3C9CbuDBasxWUJentbHVriNlElizf/CWSu6sEARjK/jX/KnHVIIjoqPnzNX1y5co
KqO8RuAUW3jX6V+2+b9306vd89pmbouA4Q64C3RRMEUA4vbXu8fjo1/o0oOdfLm0Xdp7j6fLvPIP
VcCDKznXcdeRexfDqw8hZnacfgj39tyt+5en6ZVdnwBHkrctKCRzWjnnX98hxUH5i7/GHWJEHscE
+TAOEzCfb0xgPfpBU22MhgZ9G57M9Rjt0Ho6lQIVTu5KkosAA652CD5CU/ErpE9dhsEmUE3Rds6X
zjjx0Ln8Cm3EPl2Vh2b7MppL1hp6V9X9l0j61x1Zbois0cCKTHCiVnfjtZ2DKLjagarLQCgX/GDt
WqrruVhoEtEubVRnJ5XLyqNq1vZK1I33AGWawyownLaO2t2XZJVHBxTdkGRxvgzV+qAqNl3reshA
+QH0FDQPUxHR5hy1UXVBSrgr0bip8sb+3hvX9R1E60sD6tWOR5cB5NbIKmG0YK22pf6LqSALdG1B
PYx8v5LfJrvTZ0VrnSnMmnIgLA5Awd8UzGE3kFZGJNTy8lq06rs9FDPqbuqiazW4M/oI8tGFjM6Q
rJGn3o+e8Fl/NxojT21QfeErUycH2knZOg1y63n5YAgm1onzMv3zdcwelihqIDXbDUt1t4B/LIfi
75EQ67or5qNX1fSmlBm0O/gVXQiCsuKeTd7waQ2Ml4wKadG6FG0+C1fnYTiARJ7tbc9S58CXt9O0
sGvZ93c1hDhif6nFFcri36JueejCxTmUdCzfydy3ROnVZsVo5cYlgVAcxCaglwNy5PUK92HtRwv1
W4zGNGtqFt+LpY6ulsW9HVqPxJYDpqTeUHcHzuS0cKsos1bQFXt9XOpjzYmdWNCKPhrhPIV9lNBi
6k+CfpUBqU9FhUElAvZ8FCXXrKmj4NQplwBmYLnpJJwvssREJ10MSf3K/V5tBxn1o0/L3GVBsI6X
q+NYcUXbXctmiQ4hxKCYiOTRH1yktiD9LBqBErPjHLkn3cuxG+8rCwLb0raSldNz2IQPU2ODOct6
GqDPfCE4ZssX2TxIDWVLMRy8MWt7v8pQc/K2waqrEVq1s8lk1XhxXclzYLenugpFijgdwwJum1he
vBJ1rvr5VrxoiK3DEYPlXUoKL/Pa8EvXNHhl3V1blR+sYkmdGkInIOBBGAogfek8qFbeBQ6K1B1L
0CiASqDjxNU6jgl1m9venz5zc1a93o0rzK5qneW6r75Pc00eHdLFQe9AIZ3QyzVybkLLavaRXUeJ
mJi3BxMaVHBBpH6STC951XktUGSK3TJ2gpppc6bt9RJaegU3ZRikPVQmNw5lX2QOw03ACjipZdVB
Iv2wWMHU4mZOOfMb4FB2IrQ+z70d5Uqa67Y17nUj2L+/AISB4gkNrrlw+QWktNaPbiQOwQDqywWZ
zYGsZZdGJSnPqmrmDLAscR1A5WPnDQ49OlxFmIlmNxSQw92MNvyOjqK4wXiflTgBEL9OtX6vujD8
NkdN4nQ57X33SgHGdf3yJdJgjl0MVrksysRzpuI49UXpxT4jfoY/0CdgCy6xzJvJ5dUci6Ulz6T9
IHhZVRjfEvt2MeU3UXSfmmjkTzVFe97qOHkEw+uCvJzOd+FUpC6qw8eRMHVl25DlYU5/r6QFkncR
ucegODgdCe4re/pERrFcOZjeeujBSArtzssgWqYbbenxvp7azPUH8qEdRF6Xes2H2ht2g1WqByuI
MNIzBzsiV7RQh6q6AQwgjiJNbyXV6/WkIzDkL/xqGBlJNIh9Uh/MjzCf4T6aUEPoQwo+3JovyRp6
VT4a4d5JDf7ZCnvogRTlZ4jr8adicG+5cZob9Dsx1WVN0YGz0cmIlt9fvlMN1H/++AFwlwWbyWG1
Kyg6c+VZhz++uNbV4JV9BdsBsq5qO+NDLepDF7BbIN1u3LZn16U7DseBgKd+YFX0ISquuqWNMltA
UbuM1gPHkMY1wGV+wgs+J2RhJoec4oSNvYAKuJ5mmaChGR7/+AIS7aTykqGBuAJHZ2AY9enPL8ot
2ouJA48Gkv/+flLFrnTb+WOhbP+iwa0kNavcgzUNxbEllZdHALJeArJxbMH8cNvYeEC3FOPe7aC8
jarNY+3cWrV+BomhhCJze8tmI6+DfvAvaUss9NCcozM47mcMmXKQun+phxCqXXqlKic4ADsJiaqj
EIQeCEoGL98BwQPqL4ADbkaP5lYzqdvQq51jM9ETx5+/1QO5BFBS7+vWrhJMKpV5S9GrkyN3L5yo
+Q4mFncLcHgSDvQDr6s7YewlYYSYj2K1nQRNMYh8FT4CNNse1a6XWh8AI9cHJ5zMhd33KbNU08d0
nc+qWcK01MTeLWMKjQvxydbzsyPVl9qd1XXlIVpBfxrRIypghyHExitE796Wih3EIvW5hfrMzpe7
aAEWoLVSW+noDJbLMwDlQ1ZHXN9AFEHfSFNheQu3AEqRRYdaN2UOZvUsII1zcJAkJavpv3I44eOC
tHjvzkVm84NtnJ4n0TgBx13XHykFKH6jeVxI0BdoppTVx26KzFMuPc3u6aTtbPW4lent27aH2BqH
YPI5MvXzNOLt9eu6c/ql3IcVubMnYS5fvowQW905fOgePR0BDN+P/LjITidyxIh7GUTDjkRgtJ8W
D4HFTKAmiq5KtCMYXwN1Nj+tlkak59cEVpSRzJ+ZfYG3XCZGkunsBoYfJNEYdFz76Ww1ZX8so+7D
RP3xzK1xPAc9Qvea2C0ADVYTT6Qa9gCu0kvMmUKxoOk7mH6PXM5yWnamgruORtZc1hYBm661/efL
9y//FTIGWiCnzRY+ljcgyUTpZnu0QrXdUZIP0humz06jdAYlmFzhlc6ldI9UkD4VdbvkPYKXtACr
yYU3IN7E6Yh2VeuwRDqLlQtvRbQKZ5T3TaHiojPzUZpW7krf0D9iT7ByxmEHWlGc42xyV/eESEfu
1rF/HAoW3FrLGtxGXQhAxUq+vTynDYLZsQn7mwCOJAmUtJOoDuTtOrV9SoZq57gAdA6z8B4qLpBE
sjHzik5dR/MBDaohB8fxDGrwkB0huwejv04Ha+j50bUZDOzWHYWKCbsvhgHIhhoUHEA7FXkZlFFi
bTLyWx/5rlxSg/7Q2aIsTE3Ww7aDDkjWONogSpX8CJc2nRtwiqM+hdpt04S3AkSTQJbNbF+hnQi6
bG/czdF6JYUtbnVYXip/HI9172drU4pP/YSSyJR57vRg0HiEJl8ocx3SPud8gCcOvQ66oQFkdy0B
mmrMw0ZIF044jfxcsmctHP9DS1aWupDTvpGuEOna2+rOolWdsqX8ZtNZ5i+/3ku3PpT+Fn2o+cvo
rPVxGNzhrm6dJ27q6RjpWt6NfZlvM40p0hueQ1vw1kZImo5z8xyuNk9Gcg1CguV6AKNzDZ4uBq8i
TK++ro37zZt5de/RecoqQpJyGOlBmelKThKtTkeEJxBO86Ns4bqQgICsdcjLOfiEsp6OhTu3sWbT
DUM143IVtoMqHNt1njwTONIDQpT5ysWoCmih2qMdCSemYYNqXQ2K6hatjPoO5JpNRZ7I0pQYGEPH
OKgRIopV1/kUXoMJDgxzAVKthUVp0/f1yY4QmnZg+66a9sHo6aQmCNs6IM5aZgXlrNXLl8IGf8CA
JqNT0qNCdg1Kshb8bsq98xvv0cOuv8TaTStmpJeCJk2nLwdi6oOYy7jJg0nYu8KYk9donoXUAcPQ
On2J8HfKcsqifqMprzq8NavHAJiVa1DvTm48i8I6Gd/KUMpbkmDsp6MvgyYDat5kqzDXfoiAmaxW
yuzGvyAjyUeQRlwoULW181Dki6IHL7IqmIZouRqB5x+dIncjC0EssxCmudalgJzkjvNruwMXvlDl
bRf0c0IHitlv5DDeeLeUE+Tdlu9WY3v51B0KuzqCdUElHMFdummbR+sAL9BOoCg05glkCM3Z6yHf
28WEn1EECA6gOnQTl+NWxmq+hQxUvghPXILQOdduER78eovZMAdQjUFczewaqQi8oXSXVF4OtT1l
NU0l0vmUuRNL6qW485kVXVirk5eC69SPxifKoiChffc8mhISBUDXLwjM5DKy3CXotIM/HrQ4NKm1
vV4s3bc1EpAPqOwj89b7qqT8YuDhlC4TbJheQLFvuuNo2kT12JaBwW4Pq2UjMZ/vtzn1jEafAviW
GKICblIB4XQB5eoPTVfNCWQFa0DdEMa0EqTK8gny3DOeoWjgDz8hs4aVnK14qlWfr515jgxUR+fZ
TnrbeaR9MCeg0ZGXlSVOox3eurNtpeCtFxdd05/KNjqB1uUhwHRYOnNa7AbVXDcYmgEuwv8ObE2Y
Ve5kcF1Ea8b5xDxXx/DwH2tjAX/D6ZgbsR680CpyUkDxmJH1MPh63nLT6Wi6+Ua1X2cwFNVR11+b
9otlN+EOcd1y1zP7yX4Yse8vonnpkmplCQMqLrerEjt2WI+nYnLTpRjCdAxAh0GYfz3ShR9DIxjm
+tcvkM+8UD6o25xBhalfl/SwOCwzojOo2CCFakGaKCj47VGlzirtnR2DBK0F26DpML/dC0ZhLvV+
rkDnwATI84OO2VcNtAGVI+5pNA25P3hXFNDhQ4eCIaS3VObJRSE3Av6BOag0MnNZlno5BjD1NlBw
LplBTm/Mc1OD0r+ky55oUiS26OFEInmpvAHSBwgmG8/ie1T5Huqe3KC1tObT6Nkp49FzYwDkNQPN
bdWXO3YfuJ2XVNqFagO47Iah8tOigTkFrG4d0ZVVxgkPwqxJO03Bhb3OYLD3Sz8tkWJ2q7gv0ajv
iw4iDJ4Kj1HfTshxG5lCSUwh1D/0/TTuetE8MKuI7qKpBte9rc4WWNoT4+soC/sv88pIrEpoQ/gV
ynaLaWM7asf9lhM11iaFbgd4+Q0OCdo6KApb+RxWLXitsYUjmKPYcwqQJcB5+2VxbsAMcumDeC+m
YrmQE+x/Ndp8F0TWZ1YyzFwFK7hJh/6yU16Jksu8Jqiefq9RW0iFTfmlXiyAQsMjt7oV3sC7LNAK
vGXCv0VQhU4u/4zO/+2CDM7l3YeVB7eN8rdBfVqmNJAMvQREI6EHNYiGsBNQw6jsKMjeMvAeZStd
d+sQohionWM1DV95BBkpQEZQwUEv34GKSwLaDBEHyybbEIztCa3KOUMY5PEIOgg9xC66olsuKr18
HaAHCIMw7NugBLOR6Emqwiva9CQuJ/YNUOpzaTiYWFaE2L5XkjTkPepCuPOEOgjubCddvMEk2CEq
0RGWtSpcCEPwI1crTARrQSnY9Ptpq0cUaM2kre5iMB3jL/nBHC9sODlNAc2MFuOCU0v2ZsY7o9I4
F5g2AniTujGRJTt4mn5CUQCyWeuTcpZ214HyJNelte/cAHInNNqXqgD7AVnHjK39haAg+GPcz8T4
oQUTT9LPXEECnd6G4O5F+tyZZHEZTUMgeZKFAoQtBhCvFZAMbudyjE2lTIyiXQeYmSMStqn+9qpH
4dupm8ztm7jjsKXgiZqSDihnZs0mmUOQXk11t6tAD1wifU5laGQy2hLvwNQfpR1X0yS+6ILh3Fpu
7k/OgHYnj3KBCH1Z1n5veWoPltVPk5W2JX02dT8kdEx4A62HsNtzSXhS+HfBWiGFmRtMBk6QNPZ6
kwo/zIdqdvcj/dC5bZ2APRJPE6pdYyN+Has1mYcacg4mKnK/ITsXhYVzIMxt2WCKKmwdDDb5MAku
a2i6FrBlc51VYwOc37AkVQsSrHBGiZ1CVAQzdzwrm2VNNPe8pFTw3b6l961CziI4JEQQ3wOagWn9
1BF+ZjMJsRBTVBduQfcOqoC+X6ECiXZDHQ7FoYGqjaBV9zA7QS7VKpOw88TOhs5xOld8TFcdO/Ys
TlLtXHTv87nHqi99lCIpUJcoDfknlIXlBENauy7PaYtqMLHFQYdVnQXO8gFSFt1BMKzdKKvYA4MY
9mKdGhHUaWivcCmuf1xJgyEab9SZBOoxbUfXZBRh7QxwZxmCd9/pJIU9hVzSVE9T2m270geZVRaS
6cntp0vidk+sVjrnzMIdUAjIdAM5VYSn/YSeQ+jfaeOQHMiFEQcukWtRJa5as4puBg1Fc+KqdPbC
CWwAUERqPvi0+mJbwZjWtb6HsO+dHofHio1FzCYmMiRJKTV4w3QNnIuSb6xJJVxDcSLwD3kIQR1I
swYXhIH+0VAomECe7QsGyIp0kE6ZYYIPYZ2NMndJ2jsN0RIEp37c+JF1ajVyhxVxEPRTQg9qmm0m
Z70m6JtP8VKblMA6wPiXyLWAjCxcdNAVmNRTvWD4AxK+x7BxH6wKkuedWC2EbgE79baXGJAepo4F
dd8hCKzDVMHGgeIIZ8iMl2oB34dfdhhCnQK04z341L4us7ABagP71M5bG5+xpgcvavShKnGu6Opk
M1AdqeqR6mLABPGsnwT4/IWqEcu3M8MLbqYDL1QZrwirj6qHFICtEUJSb0IzB1dfubVmkIXKICB+
hUgf5UBokYg5KFA15HXSw/DNKzyhphfCQwFHiEWgrqtwBQ02UYg2EWE+DeF8YwtUV0rUdFGJobfK
LNdV2B5qao9IdtwhQ7xpCmvXuRWEblpy8ovxEk0CCpPWqh1ovzFqSCCA46MzlTv+Sq5Qxs+Qzt6j
0b+ingZfgq00DNYOzTSZDgGqJMj31MHyOJIL2QiYn9I/QPkG2j1tSRKFWbRLaL2ySwqYLgJzGEA5
RxflSuTFPGqJEGZMnSJAKgapmazhYZi2tozyrlxiWzbdgejh04D3c1q8cd9SSPtZjO9qC7R1S7sm
k+mbg1QiLZ3hk16kOTga1GuYBMeht3soVzkHpJHm0ZOEpoFwvIQivXyZgoGepHWD9BLCU5RXOVFd
CBmPLLBK58pl7Z5HZgId9DrG6CXdLBDOWRcagzzve+kvY6z96oq6oG2i8xeLyiskB6ktMoS9V2De
02k18c/KdsZMht4VAo14MTyP9AkM7h/VID4HmN6Il9wHEj9eVYbZx6+Lwf/yuv4i9M0+HOf9aGCp
fX4PZoaviMbOLXJPOPap858LdVGhM/BJYINDIS4Ly+lR0QJsZmVwHPpBI1KAl8Hczz1aPE6MUWsw
9oCEbLFXB045+NSYFsJCDvJj2jyPfXOGwODRaRK/YFcCBHKT6VBWjhp0Mqd4EqhN+l/FTL6oCYy6
AabFY6fgqNeys/kagNo86bvlgwNmpgQhw71WSFuo2bsGE4jI4k3q+n3aIC6L/R6P2UbOt4osqCc6
9yiBYd/Bjk/Q7yrngiWzhYmpysdNNqZKZwUnpAc/xQyZk0yBKKCpvhta+0HzBfV9ezsY9TW5mTgT
B8ivqXjqiin2mu5eB/ra6m+bQiCynaWMddTQvAknui8GGwpM7LELLJSSF3ElW6CBZFivCP2QVoyW
9GKbKJKWhf7aDvoxqHuUfzEQC+dHYFemu4JB3Yq61kXljH4OwLAHR4KB2cLxVD5anQvOE36YFcS/
+OR8j2rf2Qoua2wHaQDZsxYNNSUXG+2vFv1hEmAGHqFfPE9lpkF6C7k28gWxzpLL6gvaSZkHfMt1
8FXRrdLia7KvUJZPTd1mgCTYSSkRl1rB5l+bqxFR7L6Z0YNj8C4AohWw9h1C8y5aiqu658+Y3977
izpZ9pIDnPOoUT/H/QgJhqrZhzZVgbFfG0PzFdXJ0vPyqqhcngEsOd2KATMk1Q0E78ZTV450N+Cz
2mC2RFX9kXEntevhCWT7qZlDdW0rkGEspHuebZQT7PZzgfQUwfnyUSA/BXDSRxUDffqsUKS/mFEr
T6O6TxpdLyeJWnhS+kjKubeiLe+ay14V1ofCa/PAU4jBCqs+UH/+QObpMgoMuIF4VedVixLw4Omz
cWuRWw6G7xo61rFGC/aopgf48vJC8TAHbBw60V+0qh/8hbRnmyG/AlnJ46Dmebe6jwzadtd2ZTrE
qhJOUmFNugrwptksdQ7oHIpmzvhYDUhfi8lco5pd79bqM5Gop0Jyt00MEN1gdHwM2ICcqJjrFA1j
bDJXDUcMV6Y97bNwyvxaz19sCMx5KIHEHWgXUyaru8LFwVECOl1Y7/AuCLpvKgSWYOjWj01XXPrt
CnXD+TLkBxdlxRjox+PiNh8X46EcLO90R+3Uddqc1wNE09Ya2oAjwnBiirNyx+lScnbmLhoAEaYX
oTwFqvrKJFAEnQ/VsuyIo5H+Kw8lAs773BLcIFCfkQm24wHokSYdKDYWJqT6BEt/iHzwdPXOfDUF
gCqNDwHnc+60KwUbfQjjWUaoLIQIliadalkGoDHRTT6gpBKOQF2gZZyCniUmhfi89RkL8tErRX0B
2oUiNqXKV2J9GIKliFu328JENwVu57uuIn7RG+vBZcFVN07lJZrucwwVtSNnnXctrZM3jodhtPNy
CgGnWuxUySATRZiznsUCPb/YD5B69EF5X4zFRyBit4i5+F6iLDO78POTnmNpwbJQRKq2c9tP9CMn
K3xRS5ZEaYnBDfBi1W2DSB3lsyKiuXEkkDa3BY/crIGMdoyXezYcxWfEsZ/8ALE/7hj8SAXDQpx5
+3+ZOq/luJGs3T4RIuDNbQEolCdZ9LpBiJIIk/A2gaf/F9hxYs4Nh5pmt0hWIXPvzxrFDkXPh9mD
W9pXLTOHHT30YGUkxC5rdaAHZw7mhdzKRZv3+uC+0+r2p2i7N+HSK9CQPt4DHfnS1ftozprHqshp
GxjKIItzNouJ6UTO4jxN+Ysd93dmUj+WCvWPqhXv6T0u9lMTVtv+ZAg73ev6xBRnwPTNsx5WeVUx
jrglKlfkD7rhTIGebz0e5liHtUcUmDWYFuwdYqJRGPND0lSgYznxh/pSQ6CByVQcuoS1iwuJqbe6
ajNfXRxfOpOxk7JpA8heOumgC2PZ1D6NmnM8+YkzFXtiSIPFe09T58mJPe1QA0kAS9CFp881Q2ZO
vwElH+dO058RQCSnUoGpNIvkxWMZC8isRjOwdCFyPi9AZa/7WZ0fs8KYCP9LO55fCobU3qETDuOl
yjFPpZiMyOiyAtGDNM5uLR+bqo8SGd9Xp+GX1Jb7HN0jFZGMd1q2viu0HqM0AfPT+tTxWUfuveL8
svXhm6PB8TkkC58kM8pHSu2jAFf2rYGmzDw/aw68stR2RqYDJakvi6NFqQIUQLGf2LvF+Fms08Uq
2viBcKiSjJ4LQCj1AeYaBzXXFX7YLI7XU/alN4UWNVb9bU86xZKKGoetTJ5GjsS+gF/1nMLc4b1k
cbDVY+oyvcKI7hCzuZEtMs7N8qQp66Gwsu/E4BZWiQCaY232Z+oHi4xVjKpNe6tDlGyuPPxtORW+
sTYjWwdcSvxI1NjX1MGXOTUwWkVSE6faukRJP//KcXGNM2yfa7XDqVjFuV+KMrR5O5zkKE/1auqn
3MziKI8FYXZ25DgJQ8oi2f3136My8qCpkC+EgpBFCtVSB/bUH9uK72QZ/qCAm8AlPAvYl5I7ngxL
Y8pz9EW/6kZxSYNaWL8KmOm3tGwf274cdzORUlEOcBm2ufSC0ZhQr6g24f4ZFCFRI9YWl4HrfZuN
PzGoVUc6KQeRRwsY104O3QsTv8lFbU+8GjbJvCZ6qoaiDggmgnqTSrklqvcgLNlHxnpx2CUpDPWQ
XKXfNcxSr3tABgahad1gPldme3acnLuR/5VryxTTp0HXde9KW7CJmSSFDNBHREkOJ4s26sirimcr
zZ+EKB1GJthRWJZwdhst1LxB2a/nFUjeLV1IsTov/CXfyj2R5XSe6NmDauL0kXif+vKdCao6j/N0
Kk0iHmxIVB7efL/OyrFu199WPc27RGVoX3eQOLukNMsP0cMDC/3GRt9O3pU0ozfNTv6kTc8dqNBG
ayM/wHBEYH+nZXtY7HjnpS5KqMbkHVkyqJj/WLmDXgPBBwqplafW/sgTzUY3iMpjGFfrQSZFZJv8
0tUs3nudBWhmP6clgJDtNHW46fjIKOwP6shNviAH6V3lZYjjInS9egoXd04xxk8VdYvdv6ZogdKo
0MwSWEUPRJov/9AGtw41oazR6E5K2NSIIHI6sV343mP30oi0ueoNkVBF1wXFqBU73k0cJr+nonp0
pTn71TSzbHXs8sLmaQPCDD2LJ0X0KWoNlOCRlbZXdGHKZXY/2r5NLrrowD7ipPBFOz4UMzoOz/5b
9pVzcrr+d+I9pzUVsMhKKeOlrOZqqeXb2vG+zCx3Rp+RTjfCwZ7SDoSjV0f1I9fLN8XSD0XT1JE3
wPg2j9howMhrbCxMy39FFaSt/d4rSFIGJg+8Nie9Wc+qsPLLyJ6ejl+JlTDIxQjgspTP+jj7SxZ+
7nX5LrHthsV8OnP/XIrKHgJVcFZnfedbi/lNfXl6TIs1CWE9/NZrfMXKpltlWQfZ1gVFrvNjp2KZ
cOxy3TtS0Q5eF5+bce6OZiWhMlEAGNZDNSzK70UAkbkJ85QoreRJelFG+sQOglg9iS6bTmmXxKEh
ZUgn/ZlwhFM5art60hFGmP27vdWtUMvkK+twQwSHpb828EtkRuAmrQomXdn+VIEIk9u87lVzol/Y
VasnDYkOSvrKpnx3HkCclH2nsHaIwkhDM/Wug8NRbigJfbBluet7B4NlpWS0a362UIznYXGOtA/l
fqOnMqjzOrRX5Rv74KO2pNHMG3uvtv0hX+HZaupyx24tQuAzg8RtIr1X3WqP8PX+Oq/UcXkuirg6
2Q/duRHyF8eV60+F/lR5LfeAEKTm1JYRiNbVr30vbqIY+FaH/Wjlh9nKCvZaxgCsW1ttH1d7zkzb
D0XqL1Jc8lKXe5CEOOhfCVV8Wbzia9GSfmeP1tUAyQuQOaGWAiP2pw2VpU50BdzfSccdjqm1vKr1
fumg5gTNebnienQxh32F5LDIla9Ky1O/SW2YWFa6tPWYCha3B486SZGhiCichgddPqXK8AhvrEd6
m//OVvfBA3YCoklAa3W457G+1+Z47UeRBYbaIj4pQE5t9UvK/HGpCWeb2fgQFrMOqgZhlGSEBLE6
XleTOTTxupuqqGc1H09OakJfeXp5Uaz4hlLqbqRJVAubscteP0Ze6DpV1Z334Wy7bBeOrbJVDhvO
tbKnLEC00QXatqoOvXgbhvXWFm1Q12BS+ty9KuupH9M3jome5Eg9HKAQT1WfCcak0Qwl3WUciK4/
d1fT9E4FXu7HPieOulqug9Z8ZopxyYqyCSH8XtYpr05mSzLEkntHWzh/WzNHD6cx6JZg5XT7OqqP
QKRHGTa+2/rCptpy/+aZm/p1J5HkUYCmJ8Z0rFRg8Uwo8y4l/R9pJfJixbxTtlU4eA6XNQb8bcZD
3ZcHVTScSci2DlsgVIzWjGozow9nG2mPuhB4AktCplxWP1p0Lrud95vhbN3NduPBkpSIjRi6dknL
PaCtarMvTQdaT9krGJWDjqT83Wjq/wo7Uw5Zh76w8z4pnwfY3pBTlN9VaLI9jYjyKnQwXEYEOzrl
yD3lKI+drUU2ZXwo/jzmRu4xJAQnAxgJuFE592b3niT4glUvYUx13OOy2sAn6GAya6G/WcTHLJmD
KoFlWxLms9IbUrSW1sFID26BVLFslT916shdrTeRzK0z4A6RsAo3WouqfjfP9YMG7BlnFf3ptdXs
c8CBc+Zmb7z4FeiXmob6ZN5ny95plVR9UHLTt5A+sH4EtJvpiAoLUulkkUaQo3EAGe7nsiXJdM54
SM3yXM5Xiz7m1F7/lZl25TymrAlxJs/AL9E774O1UnaYGMd0ZLccNBJw+rZlai+ZANNn10yawG2q
P25pPWaNSRFkD+nULgiRBCExSv5E4XKz9+YM2tEEhSyUlYSV6l6qynfcV/YjiKzW0qcNXVooDNID
iLA21bBT/koa+M1VS4vGcbjmkptjSIdyp+RxFy1Vz4CIHkqPpy0FXb/k1pwHg53s2eBetNL9TVvj
PyiYHJNoNaIgKQJU3Cf2KNOvZ4NW76T623b2C+VOcMgGb0BIzyhNf3smUoRsVGHyC3fgGErGQ24b
oasBy61l8wAMPi1WG3VFibbHwBhkUF0X/hsNfe9UvRkNtgZb4Y5bnSg95TooItwPYISndlw1XkUb
C4+r2ba8bEBqdtyEyM+5Q6fYHxy+ZzPrX+1k7kIn5fRuYdeVOX7KaaQ46ttwarpfnSEv6baueiio
Q2dcD7XancVafGet4ex7uufX4dxv5ekNkmkkLn+rsY7gMz8ZzJAozXMwmVXFBNmDprVPMs+/kg0r
4DoqdguKpiDuWpgX76Zn7K3IfuB9xFqGnsxykP/mXQAzqjFZNvTRKSAcYzga3uJXg4lGQa/Lgzm9
x10Wh+i1SUmsZ+4grzoURn2WGWNpCYE0OOoUxEk7UN5FsZQ932vVGcNm6JZdPbafiwcd1SyK3Bne
cFHwTvQKuKdiMPhM9lsLSQ5F9iHSb32QyWGeudKn9GvpVwIoHcwVhhP/4UG0ojjDZOgVnUI3tUCK
tYjvtnGUIK3tqDSnh9pVAmS3Z6VQy720xjtXBged2F4uUwvsxvizOAQ9stiw86JAl6ZE7XFUpo17
HtfXckjpJG0pqaf05GMxzcZvuoGpTAth6Z8GPf03psp5xcOCEsX5piTe6ngjjMOIwNis0SrorPOS
yyGA9vV25gYiq9Ufs3rq3krzH2Km125WL/YMxkE4EkJjN/kNpTd7KTrafPy1DB6jqiyQ2rciQ/zu
9cE0CxiNPN6lnkE1uWGjqRVnIKgwoWwRwMT67aWMmtiRDvlip76rZNdyA8SHKtf28zB2vEryW0wp
qrhYfLhFYh/2zso3bMnOY1Fyd7XXfmGM/ey7RIkqQzJeNF6YSyRrtW1/Ccij/WSv72uLTkCCcikl
CthOEhM6VdrvUQ4PMVJErXO6o9WgugIGItleS9/isdtrKJ8Cheezj6FfxkW+jRM0GtaSPrwjcf6o
iGje0Vwt9q1Eu0dD5wq2ZZ7A4rNblit3XWaBxQNNU80Yv//w4b2yPGuD/FWMpbPTcvIl1bH7B/v/
xm+tCAb0N77NAM0/y/Odpdb0zGWl5vvyrTG8By/XbqkjnD35yh1iB+tYY3WFFOQNaNRqEa02Cy0U
bxNw7J6UBJKLuVVnmKmhA1QOtnVKj7rI3yrBO4LQbvJvXXPcqUwmUc/3w3CY+sVif3iFInzJ6VdP
6kvV1X8nLvAgSdynTmdNH735bTtqd8vVNQTQHiHS2gq3Q4HHu242aai5w6Oa73q3vhM5kQdjWX0q
9YhkeBr/rh1L16rjIW05aq51W5/X1dkCzUwZNMYWDbXqu7ge5W4ab7mbfNtJR8dfcceTv/Lcoy3G
GR3vlNJQDu1VNfINGo5FsFi2hPDNQ0ciS8LRyDVSm1+W9jLXNje30z/BaI1+Oc73zI0s004urmsT
Wi53SLFZ7ygzomineqWE71HvrTRyh9jvuuw8jyiuK5HyqKhFUDhrKJT3sqqe3VpzQJ1X9p6Fpz9u
z/m6oJExQtPhJ2hLjtW2vVRJsoktqYgV/XDoEnH2OobixtAPetPOyMrYKXuv9XYEBvtICR7VBWkN
9PNJ5Xe/lvZJtWWy96oMlF0D8zXa9hWH+BcqMI7W1OPu7yr41xLWyIaLiD3OtSwvA6ggoFNFlzvZ
14pfZu1lQi03TNl4VDx6jQsNCqbTnqQQqe+VaR6p7CFano1Rwvjvj4l9TysJbhGzQ9S281ihvTdN
PQ82Dy8nZfsKAA9muvJYT/ZXO7TsE7JDltdqLzgFmDLyPOhEfseSdc94FzG/d6CIK9ENRjg1VsIF
C3qCS+k6wyHvppj5Yq2BGlqRfLRrau9nud6yJn+rRQg/Whzx80QrrNu5c/WTqgG52fgUmFW4XG23
PZdDHizKWpLsqOWbgSrz+3FtAt0punNdIY8dSQlukPXvEY1z/CmnvmV6stTlRed1UR2JmFe2ml8n
VXLb9NC1g/K1a72H1VUYYrgHJzaoJUXQz7XdmzTAawI6SGeh9Krxi/BHO5pdUflyQRY/MYVytRcq
uuslUX18kb/ahNKsXKmAvUVt+YqDHCDXxqMLznQiJ+BqJgGANdx965XBnKdftoG8pdkWq04fHgeN
pcuFntzFq14FZQ9rNTQXx5CfuiPnw4jPbUqG5Ui43Ucblze78JJwHSvmZlLtR2fRro05jXtXofyJ
UybMl0L4SEUkJpXuV7Mp+9H4+mOamDvb6pt9nY9+6o5B4S2hvpbLaa3eTIP2rSnnF43V4NHu7CkS
ztQHRvW3x92Dfal8xTL+3M8tAkCXv3hVO79hiUPQ6BynZT6wQb8Mpv68rlsfgmDQqYfhncSaSGbd
Q9bi5+BKCONZe0ut6X1qW2g7VaGlUWmOrQ2/NE1J4KTOm6OX36m5foKRp34mhltRzw9unPucFOUe
C1Hsu7whKWDjRWhRvluaRsERLIE6M8i23SnuxneSYKYrqgjPXwdwD9eZfPooDjXJuiF26hllVJ/5
aZ/dJ7TD/PMldAuVORWPqMsIsVvMMbA56XcN0wEjmXxnksIwxkVG/QRzg4p4O8c4F1VyQSapfUO8
cUxlAqGW+S61bqcQRIlIar5rGWAncFF1KQ3vMHs3pYPjskfcd+pXWlRPtjATcGZQxqkVu27pFl+B
MgzjulZ2XaG8E/zS7k2n/vJSxmvDza+p29IaZJgXDzDlYEmo/9VMd5LLGAjJK32n9RjyzescI7Mf
uhGRYGn7JBoxadi8gRqmWCfXaPNiVR0tHrCpNjNwUlsDycIaOCAlYlxdm0OFkCBRZtgnNCY+Mpg/
xuDe8pG3tG1uKOMZaDGlTZZ/YUZ6Gjj4xbGVJHZUbLc2rkLhIwoFg3BnpvcZCYRBH5Fce28THz/C
3lC5BXbnExyz9xRd301aCfY6/pF4WPeV0nwZ5cQl/207pvBVysb8Lk5NzLOZQrpTOoLrMzpt43Op
sCspEiZjzLOT23jwYMUC7mv+wcaiXMteXhf29wN6/VeIG4glJxwGgTixeEzn/pYOFlOg6jelvGFO
KZ7Emj0tVW6ejCZ/npSb9OTdGRfqhpXsnIqlDJYqjtgZnGNTZx8z4pajFF1YduK6iJW3aZeqe/QW
zlmt8zhazF4hLo5jQTHehZ5WEeNm1FQDDRKY7+CUi56Vt7FuBcLG0BLp62QLj3MVTMZ6s3CFRUXB
ee1lie8mc4JzTj5kSDs5jJqvCYXmkPA42mvQxQgrLTs/ZIk2BSY2xZ1ZtjzoWXkvUwsuOMfKljq/
8sI4mKJcAIKQey3uepWzMfmExn45TRTb7nROiuQ0A6Zv7/27mSXZE0gQz597rOQls8eocPJuH3sA
NmP+JtesD915l+um6yejezEk4qrCrY/ThMwG0jJM02m8uGUfKXmZRw5ONoSmjk//Gp9oRfKcoCdf
7IWw3zRwgfoB39PytNSv2ToqUH124FLpcFkQAWpjagRK92PYfmhirYpMi591UM/oe6rQtknko3Y4
zPqYCXQFjpVNeUzN6sDXsETmE3H+jgFOs6mLqZ039wQhHbrcJfSXaX2TxZinZqMFmml8EimKWcjU
jS0lxYozYDcpGCWM3s8WvDiIK3RmV83YjWP8q0L/45uK/YnpxUM0Lr1vxyqNtwF6zcidoJ0XKypG
5APZulzJX3ssVRN0p8vUHY/hgxytnTTK3J/cQd17TvJcFsI+Gg3zTW38FhmBIT1VbHvyOFokR9mx
xCsa5m2oy6EO6AtF6TxXrcdzN5KuyY4h1H2Z5CdlyB6LlRiQ2sk3vpIXzLX5RWMH025181udrb+F
gWk5ByJVYrMgd1BFW2mRp0s2/8KSjyGFFP1eqodeb6YzypOo8qo/LW71o+yMMDG1HwTzD86JO0GR
+b7navVVBmxLGX83TrBOG7feOT2yZqmFk6egHZYMyBoYyW4pX+DR8OlvXGa7dF9dWSMG9dCWkEAa
siQQBJ3lja8tX67O0pXhjdq1qBJgE5ZPq+kqRF0dgXB4NOKxQWhiqQeLS7secHbUgOAhpbrk86/w
jHnNeEb8eHwumTSx5CMBTpWg1gY2MA8EFjGhEVWztidwINl5fYN0UDPVvVKv+7XnZmhIpQ7Xvpig
zWzh1w5/mcFIpaM31dX6N3+bmeTMJatgmZUH1etx6Cwz2yJ/204zsivelqJB06gL/a+StDUJVqeK
Q4f32hqpxmMN2ge+NGYBGop534zp69jZ36loHxFgqDJHJK9M3W1NSQ/gVFBmBKYeLY0zO0RGEppp
hmkPrWGnQoXXGa5qr382E28elS9b8/GixeNlUfTuoVBUmjBsRjExdB9a7Rph52VXIGUH3dS4cKej
bJQvGrOej5w/3Slue9ehG6LYdFBeCPMFd96/3DDTo4lvil1YjxYdcB0wFffhPLsPuTDOtNm5BxwP
nwrSMeRErp7fBDCI7xIsGqoiFbdEg7KVIn3U6GUzD0qFtaXbXKMrTSw7Ipr1vei79KGyuWpE4kXW
VPO6eqJ6mie8IsOkfk0smoBHW9w8KY7mGCPgNdunOXZdpifxVJvDNaaz4dzEQ09dbbO8jGarwO6D
j0DVnrhi24MSK3hK0Akt2nAuirQ+eZUCg5Toa4VDb/CoOJKlRcpI/q8UTna0vFVuG6U4GBbygmqY
7mw9HbKAufJxzWe/WjFTvjqb8oGCs+EmBuOXCS1eFRfey8XRFd0fdIHJcbHkxYo95REO46uxJZaa
7U+TNfmLpXvnWjTqtc+8ZD+BbMcQK4cBQ3srZ0STVoM0qwPGSRHchiAgKBRFvoTTqlSnoa57HSVn
UhyQxHt7WIyFOrK2vhnbh5/PJk1NTt0UX//3/3eKWUYY8YtDfmXL6p8pKppvKwp+f0T4oiHCuZsS
JZFQZUREM1r+QU8i8OSeKAAvPhZDl0atx/SACh2LKpEQQanp4yOCQqJzM74O5xGMi8h/956lh4z8
WqgAkhJIqpDmJbP4oA7M3NKVRxISAp7n8gvVP2cdAjihVPbLUq7o5Y1t/+4d60WvvF9dlm3zj76+
GQWEgaqJ7GZSbPpWbWnhWTncs9mxX3U3+pHyQW9mTwaxHD//Sk0b3WVevAFclkgYMg0ivbGqk2Oh
QtS6ynj9//7ItXdTWuetG/XpqeyORqJVd2v7gKCjPiL2+VIRShjLaN5i1a3PxjJHUyKRqWneeVTs
5DaWg3ObDINQDBkTajnY57jyzKPQ1ZdSrIa9S0v3NKcVWvzVKa7eYPpZq1lnbY2tM088v1jJuZsV
jnP+3wc5Cfc85S6iLidbQzwTYJSuORwx5Zn3Soz2TXPsg9eWuk+4+HzI7Kp4JTUaSF4adzmrxSuB
KjdTzMaD5xYUcejTW7vwwtsqDUvdoMi7RRLLUxW/i2WV936xCt8sZb9f9Ny5KnqNpRczRz+598Yq
44ZJP/6r8fS6ZlGeTOJljmIV1s5p3WK/2s4Q0jwfH6xNyuSgGwkHppNDXoj2s8m5CN2ufMdgdqon
z4oERo+gTDPtM8MsvqsplMVV6yAQ9jQPfV0Pd5X1T4Xh/vnJ0ECgt9l8XzNRY1QlpMDBSAz0v3hI
LoVuVYc21fLDOJjq5efDwJvov89+/qhBAeyIZTxogGEHZfY8pFAokb1yevWWNLm6HmyXhfQhGM3e
Qr6nij3WCBUxjT2/6XQcoIke26NtDmE6NuO5NKz2+r8PTsybumq3n7c6Eo+voRH5fx+STZ46e+q1
Qzd8rH4s8ihjiQacSTOwTSP1MVItrAJYLIt5GOizVMIRaclNZOP24zZnO4Fy3Kk1RiLLQzGONKpI
L3bZH7CkJwciya2TQpGgG/58Om0R+/hp/d4jMEKba7FwCHJBWMSx9E3/tNBihLtwKU/zltOi2PEX
KUJNRBGTdnbnVTvnyofekJwQetMcv3KxKzue5eGJhQ0dS76FBSGpai7Wcl7iqgpUBXBWlbrq11Yl
HhwD7GyFc9C4bX6YhDYbTiVu5b1aNBeE9eM/WoCuTmnaT7W6ftS08PpAOurd5XxDnu6GpVyVSLdu
Dv6hN364EUuGnC8WWG6Zm++aGFU8qwV2CWVEd9yCnLqV91vOaXamrNuEXFigCmN9P1XZcpywEDA2
pKwxZVNvLpYjUT/I7aRmPjRN5R70kkm8xNbnO1WJ/m77Pfx8SFQkOGMr972pMn5sZuFJt68o6vWj
uXnAkxiMNsuw52na2vsFfpW9GD7/OywK3AOrFFzwefEGAwNOsKXAtCgKAnVtJv/nlVfXftxNObm4
NIMj8MdK1J7hrrr+oHfam8CZBPlllI8QjWZY8UgyEZHLKqSBR1xU11zJ09CVqTyr+G78eUNce+hZ
pCbeGa1vfNZ0XK9rTjB1rqtYhMV4R0CeIjKzkjuKuaOUCRe4t5bXOlU031Oc7KygqphHJ9slXdTY
N7vTuqf/Psx185A5NfLhakYC0D7OYCCPebeq4NmZF/Xr+mk3tnEYrLiKdEY/kDLnsewdJL3qOKMY
XpvLOuc1J5k85o1RvPFCpaeE0Mk9noDyULTaaTYM9S0wy8E6J1lLE3Qd5xdZdy1yRfNTNDMAoW3M
8E72CyHj02vjdHlgr8yVg2m8a1mHV5Ar1aysKSJSoH7WLGgjmIVsUMY3RwD3zlOJ5qUoPwxp2EHf
N8XRGvI3Cv2IgFj0506bs1vBmygh7+VrLczHHLj2mGiwO66YxbvJjBUqS1/tkcn5yboWZ2N1CxZR
F1svCTsozfmj27rtYZ2HgykNvyZs5TiTP49Zfzu1azwyYzVholr0QJBq91i3FPYuc0+rJj0r0YgS
/FYg8rxhIuF7GdW/RFitITYEhC6sCAGUeXnp0gZdktPru584JlG4Cem3Lo5SgK5otRbrpcuk7bsu
tq1yKcWlVUov6jKHUamUZ5MArpDHEVIrH5abcN8wL87XSrUUv5iRiZZC0S48hb2Xvg1qrVwZRKcX
QxlZqpunaXH1EMCI2cROLUw9yywOcuw1/+dtrxXrCLk2/LaUwXo287/zyPBrAUw3iC5I98ErpyOE
5JxIscmVOYtunV/bLeABH6p+/u/wEcQvjFtcEcDhC6ArUGI896hx0vrB1FCd14a6QwG2/LKRfOiG
V4TdtkrIkZyoldHuxFuziPmSUYOPmY9pKdTHShn+agWyrCYxtEuX1SoTY2c96624pjivEWYR22Bi
XXVaC7eHJ8WJ2IDqkVTWIlRQ2KD0x2hgacO30xhosfgpr4taldeRxIhDVxr3Scd21HcVfqF6is/p
bBwzu/ixIQPkTYSZ2CS/skNajPGVh4nWzsI5w/pfozHZYSHTg58XNnanu6HO+ODbcj3HNqmVmCdL
pjTHCDmwYwxExOtP6ahcUoMGYw4HYFC1Xy7SZALL7RjJRN/86XUu+YQl4OeEGjkL90zA37qWeUGa
u8SVrA5eg8GNjzQ7Kz6Oo5WheMYAsfQYsdPsMyHh4rlOALAZ/pyjw37iq5OhkfnAB9JQN0qYEzq/
T4iSHtzeY+Hi6FM8o8AprtE/UBTqSRYg5A2pajIluEIDEvw5/Jd0Fb7V8xy4BVKLxBu1888HqS/s
315ZAcJ4jMlCy+DpO8WKUnP+QMOBOaxLOUM8i3SkdEDLTM3mKYVKDBdq5S/z9kEObn8agDqtmHQG
9mhnOeUbpCeM/GaD3dkKM1ECM/TARd/vpGp3pyYvPwoyyq64S6pThdZn1xNHyUOalmB17cQli4LC
wu0XFX2/3pZ6G6Pn5JGwHy+qE838b/fpSYB7rQi/2EyNb4QbWNeJPqqnaj10NtPfz5EjU4pGxqEN
K614iJd4OFrGDDCYdvKmzjl6Yo6iaBhcN1LQvaq7DT0GDoOKiUsRjEJbDmPSXFr0AHck4Irf8FVR
YqBD76rKjqrW3hUpw0c/5cPFk/bMLlY8lxw8AYam+Y2Bpt0X3ZqCTtlk6UzLBbOLEjVxb+0xgDj3
yeWAWMW201sZy6adBratZ5Fe2MEQTwezm9J7FTM/9LiL69zx1zbrLn1npntjS7/47zuX2fxLbicg
8t3H1dKZManmJAQrTQna2UY8BXlwm2Nyq7pGBur2yGgYOQ7F9kejmNJooZDOR2oSn/mkRbMugq6t
cmIvUDVrVj8y8dVkl/Ux2s0BUDBTdWQayRrZDaJvnM/iAu2ZH5O2eq9NgEqZusYpL+38wn+R9bdt
zJvqFHHgFIPEDFS+uTjlDrgFC1Z/YnDcBeV8E6/JNSfBy7OLyzR/zuvoPFg1+IUKUplg1Hv4eeYc
vdGC3Bmcazyb1SlV9dcu10+zItX3GUHVfhjNZ0y03YMJUq1TcXLFnPt/xJ3HkuTYll1/hcYx0YQW
Ew4cwuFwHTpyAovMjIDWGl/fC1HdXa+qm3zkiGZpsPSQHu7Axbnn7L02zbENb6PnRe40TbWpePGK
FCiQpSL6UawLDCcrX31TJAx04YKlIZjOp+//dfFp1n9uXqBVj5Irri/9JlGW3vQMVV9THuc8lJD5
/PuHkccBZgK7ls8F2/hZc9OsLYIhH7PdpGiVs4gCGYO6ctF7BmPsFBQ/HS3lJnWNt7A5O9NF23dN
Wp/SjZmHBSE8Gu3gq0ZLyQPbwinHNgOvF2VnAY0gy5mzKov+JFajecT0o9sJfez3ZTQc7nVuYZX6
3aQrvR96zAKtXtfMK5PwtGhDc5TXdrwRLguQm1p+J43RePs+NJJyjsTiU8zXu1oYzLwpLi1pvuXh
Gh7HpYNDpaG0sZb6mOj9sUq18timg3XX9Mn7vhlMa9M4f5yrQ6W+wTa7ygKng9Rn2VOjGbwZkWw6
aIHVPfzP7KBYmubMAKDQNS/QidrBNutJO8pDDlln5qpe8T4dq1piZG51FH/Q85BLyuVDWq3CO91P
ZhYaASp6uaZ2WGCmatp0c1K10eX7oCtSdOkjdQnarD0wdBWdqm6hu6QT3M9EmRFryKlw58qjlsjC
BwJ5sZ4PaH0rY20YGOKZThtpdQhTFFxhTLIHRX3KAcah8Na5H0IL6pmS7uXKpJlSNxkldKZKx0Fi
5JNK3Ktbmk5LGlehFy+C7hks2rt4O6fxwAJuAIHh6pQdbdR2wZrM+WneDvqQv7MozNxykuxYG1Xj
WfWKuRsdxtNC1TBoAyPS2ey8ehosH9vNXe+k8DjI7ABVpNdBh/d0l2y/SdlEeI3R/CgBzR01ZYgf
E9zmdiMXsT+OIyAbxFN7JEMoc0UDHzutJs8AAYT0Vclvk65exijXXC22Fq8Nu/xGjujlGwSVjfPg
JaO4HJMB0VaVqMa+z5gJ6HkHY60tX5qhmaKDppFxoc0jeXt9Xh0RiUXOaK2TLWzh6/XQj15N57Ss
5OJSFNp4x/ZU7zc0DNIh+Rwm2p0WT/eorPQykjT/pPSd3jO8SZOQ5wDxLO6s0JQEaWHvJedNIE3W
V7oo7amPGwPHBXMr5rvroQxRmhWtFDsSER83tRONvYg/M2j1GNjFEil03gVbSMviWoaa6QipDLCr
Nc3d91MndgAW35THzvdDDDasaGVMn7dHWoEAKXO0ko3hoGNr4jmd8RzTbpctIiE19ZhJRoV/WkEK
qwtop0MFbqoRKheWXdAPDbDFscBmm85Cdxt7iGJKhNOj7q0XRaWs6NntOdJqok7YFPW2Irf6iXJN
P2lKmBzmuHjUm8rPAGbf1lKKnpQp5gbUpcJeypEMVtLaHsW4b7w41pjHm7oziHLyhooUMAUCzcsy
Cx+p3gluoWnlbTLi/feCKoCdzCR9ogFxr6NIPOrGmp2EWD8jdd/6qdtfmWA60binAMdHGLIOSvf0
TVdq8sNkzeoFUpJ6QgsGZ8JQo7MqJ8z2LabFqFL7ZrmpeqZcM/M91ASql3ayDVnQfdJYLpJU0LHq
+R0YCBm6sHuhpaIowdId6yLVQUeKAyaLuzgQECNvXS12LTs6JsJFGvpHqw4zFkztrdMha2sxrmN+
4sig/MC+NnT+2GjJZWuvNApwv4Ckh4W/aTatYvIl5pbHWTa5qbFO00wG16isP5Z1CzvYehSDbN1q
RYyORajFBEFTqkedfpCj/LMZRifSUnTSIGQ7V8uzkYFtZV3lMEnPViIC4GDr28ojYAZ19TsLVQ7C
+MqZ2LoE39w2XSFvfG2ZFOLGdrvG7E8QR19iDJCXdDvonX6d1bYMGngiSjTtiZbVrlwAE4ihrZGJ
j68Imk6n5djovzu5AreQTfHj8nPAzuHlBALicRzWo6QPrjFyj6nhcC69JLw0Cj0ymE8Rc1DpJeyL
6AYkKXm1FfrNx6aVc09GdOAVKeisbytyuZTxeWBdy8sPA7pHL6GttDspMa9/PiwadQxU0Ex/kM8y
cbT2NWNcnDx5uI91uxz6+lmS0d5qgrC4A5AW3lC1s1WxN/eyxc23y5AlV1tBMWZNBIogxfWa1M9i
tAZCnKIKyx83xeoFg39y+z5kCwWBntXKEU+y8Iw4aFeIN6E34p8AWxnBRt2nnOFNHIVM86Vqps2m
7uMpon8E4wqKALY/JyzxZuqC1biVMIa8LzUN93UZxiD8JBh+DNqm79+YUHOtmm9Gh/G0Jnjl0TLr
ky7G7MPbcvXCzFJRfjetr4lje89LZzakbZ+yiO+VqPB+WcmDWTDkN7rxKctGnywfYHYNkgAz1rpg
MJuI+462nNl2RV6kgocL9SEMEIVjxjGgGipC+9ZGw3gI0VddEzbHdp5b0NNmdT1mSfhFpwrNuGVB
WmPRZDFGfyaNsYl2aCgvwhxok9iAZQG0LAg5syGqYWEnqPJJFWB6FJL+URrN+qAlygXMqnqVUPZL
UHH/eJRjkCW1oPJE6ARva/lAC9V4LzWRZuqcT54yd8b7QG8I9qT2TD8Nm6r6CgZvdKvFUB6LFKqh
wPj8CMUADCwzzyHJ3xVhaQ4tJh6nZH0vofw8CvignO//JSmDwu//EZrFxF2cXLVHppxqiXz/PqhJ
i2LQQMW0fWiYzfyyzWVb3WRI2fRHisXioS9W8ZZwxx7SDqApd3Cq5XYBODCK6MS2w2oBGKAX3dvU
FPdJL0RPzZj/w7GrkOhgyTfRDJyQGMH2V0E06FNsHYp4lXDSsCPoJ4X5rzCdK3M+SSuCTlWmHJqH
A5vT9Khu1UQzse2x2uxJh3j0DoPkFZ+xQDEAoiKR8v6cLVTfE/N5Pwc77WkNCnYFSgpWCOOzwWJz
Gyml6+g3rcfk/n1gbKv68faEjFKxbuLXbGD5TIRovGsKnsSYjv0d1TK7y60qy2b4KpU079IoLX5l
aGHpsXfZtcFMQK6t+muq9PppFAYXtRzw6Ty0oIfpuoe38aahPDPycUDUXDmraH3OXVGeFCOqXx11
oJhCsGo+6D0vYj2DdKi2i6TKmjvbq+jnOFKPtXCg0Cd0e0Ori+cmZXKP4kBCRp0gKgRXIa69O88C
poXOMCX6jCoEmFXjPI3AF/QL8o98BDc4ohx0Ia9qp7lGf54ZzVuGu81W4s8WNfOxpULQuvZeivh/
v+vgseou0JDZAAiDpSLeqnVulGy4RPMD2zKyXQPVKb230B1nMT02s5WipjcQGk+s0mNdHKk5joyE
PBix1iHeumXSGlf+942jS5C4hFTebi5UwZhPy5sqlr3dFRbjDoqLTIDU3K0iyUAaOr1VtRCeYywP
sGDJ/P5PsQEUMs1W+6ShloRsUhxlqRBgcbt6E027XEQPsCyV9GRgTnLTvpO874ejXMJQa6VHMFzw
EE2m6Vo8mz+berwmyli9TF3d7jvBRIbd9ulTbC4fSidply4jLx3/mXopFtxNJZoav1qR7BEyPudu
tohnZsE4Q7a+aFN13X0DybBv5GOCFnX3WdbzADYRYLLE4EuiXvDHgrezEIaTbM0LYEF6oUXeax9i
uvykPm0eelTN1tpdWe5qH4BngZS47q6dwQIjrEm9L2R64zSicCxvkHG1Y0MGDBkX4kLneVrNl1RQ
zsOqF786qFmRKnsggcQH6nbpATEFMn8R5bVqMVEwYAzc22qTQTZW9iFVw35sKBpFhemD2WbraVQN
TEfby1oY83E0gQwpSOiQww6yVyvNT2whOAOr6MDSYwYxY14nWo3xUaRv02LifWWIi4BFwiIfdal8
pMVSuCtu3Ntcf5qMwGw4IdMrRQBsasNo1D15WqwsVTV4g1wlZwBHydkMKyalfz5WhvSxpWnhf3/o
z49//4+sPmYqAlglqwgnD5iNhrtJXC9/HowO0Lahh79TIer974/H+jgzJJA+RbnPBH+hCX2cUS8f
F72TD+GgSg8wSMfn4aOVUQjiIMCp2fbLjVeaaZ1JdhGrWnsNS5BJVm8lbyN4JCeK1ewgbbz8tu98
TF++OFNaQETRHsIwPHNzWN5GBqHUGRLwscp6rFKkPLLyu9rSkSJxUJ/llBt8MnW+LoH++t6vIslX
D8NMVA1zWy43VHMdSTCn76YEsdy9veCJeWgUob9n4V56gU89/KoXabTllG6CpFf5ESkFp4MOF3Kk
V/d9mMQZzgYCW17wZ9oCB6sarLOxHUiBrUVn7uQvzksV7L5cic4fn8Ehve8mESP4f3w1uK8VXMBK
GTJ29W021t80POTD96PvQwMy2ud2SLrhWEk1dii0XK0+H3WprRxVwXU54vxFPtAqAW3ze5eF6vX7
Q9+HvIolLn5wO3/7hBH2z5LeXNsa9LbZx/FZWJUI4kr+aq7NEIziSLC8oq8UWvLXRDj7O+4luv9r
pB8arSjeFyff5peVqksHo61vFKt0hg1ZfeiUkd33KqkvKGY4wwSxfk6M8mFtTa8a6uXHpFudi1Wb
wTa8vgNsOm/B0fu4ThX36HBRvO/qOi2PqKTtKomUoM8b9I59LuzyhZRunKIs6fSqfqtmzA5MLns/
IumY3rLwBcdqM961FXQbpX0VRfEgRMCzOql6hMhCilHNI5CjDL0BNTFCX7GM7dJWvRGsZDei8jXr
r7T+2ZrKRrrPe1yA1JdIk9VUQTA/poEiI50WxDYwNvcxIy0LHWG+raloVA3aCG38zrZCxJKv0Q5W
BwNVgIISJHQKeGgYQdfWE9KfCpNgX0lMQHdMxhGtOLEBSVVPcZ9blJsmmjmG2xg6amCKoFmqo6h0
t3DqkTR1cW1XC9rqngukmsKNGIgkWBOU3dJY844hsmKjlszgLGz2NLp0yN77ux42DMO3byxBftKi
yFxLMH+VW/dTHRDlM+K3B6mF28HG0G06arY4Zo88Rb9n+t8adaaNP5gpDZDidiybC44rmMa090Lr
uihCChDTNA+inh0SFWQJA9A6yDVlb8JUsc22AVEyn+hhjtcC81qVkujZ1GuPMdWQ0REWsbtqbK0H
5GiW1AHExPCipxRQ3Mk+opC2DUk9PVKIzfqpLu8h8rddKUr1eamRKkdqP/o9duR8whZKAzKYO7W4
rz3LRcI8t1ZphW0WeEtND2NYnLqhPDVRN9k9dfpuVRQoGAn3SPpvzkIeT0jiCDU1gN0qug2CYp1E
AkZqcwCoMrLLT2qc2lQzdCzFmYxIbLyxgex8qA6pJO6rmeAT1ewEr9JEsD7JTFAqjBpHg0Zv90Xz
QxQBSORjA+hFrkM3VGu+gtamIF0SI6vtOELDqqOSnnVF/SGII1FYXWp3awo8WOoOBUoOv0pwaI7K
LWZ2+2zGOr4LouQVAem6YiBa1PrwhlaY5vdGFF1DYZNecUdjE+SJ2WQdmlG+0oPJ9wwjdwJI/kNY
JclhbASnZU/jmOQMYPQCv7bmQECW0HyP28LuVaV3p1U1/IQw5fgzxDf+EEK4nIY6OawDrADV5E/u
sQcGZY9HIUqlXb7JvvHKaD32KSC0zlga2WmCyNhGPe1STEcNUdpcMMYMuJXx87Jrq7lFPZE9QDdg
clWMv8HY/QDCsYBQVHqvbubrXGOSwyCabxxLCWWWsxjzu6nGkBEzw9xUzoGpZc8I9lQX4hlr0Ujh
OmmfbKJcWdZ+62giHEtfKWlmT10zyVPGrt+GpJmjswneyUOtYiUrPFEZwyBsEE3mAOOY9IFbBEHI
qG+liFOK50xgdFwq0TsOVVqN1Sd5LKpnTPJwVdCRGiq0xLXuP3Gcay81C2VlKft1DV/TArNouzCo
1DBiBnMivwsGNrpK125RIhWY5jBgC7H6mRgGr3Qs/LBolHrlPPhGPN5rqMKUxbmXtfgsAsmwsqvF
DqlerZPEtv+HEvf7tE8NV2LtBRXF+aY2n505foYZU0gyQwZ7jMjEqJdmD1rgIzbKn7OWbyCQDYwE
dd2OUXOdq+1SMEVFcjV4sohexvYADPh15bY8EjLhDsZTTf/gqqQQ+CMZ1AIUe0+OK/WUJCHC6XYG
oEJiDTcAliq5hmyjwPtq0GnrC44IcczzXVeRGTGpJBmMdqfXP4mGuSSKXt8gq9MzTgEc0dUAFNlm
v7sN7KMzR6SLKzWO1BpIsLVDLwpDMEz6dSnVUy0hg2dGdDNlOOWqtSaHXtaTTd69+ZUpOYCCojQY
zwPZVLssRfotjsUDCTp43sP6x9igw1gaTKDhOhLDJ8vu2pZqAP0Q0XN6LEGPb2qey2yUN2voE5c4
1GPWSF8CrR+3nGo/m3IhaBczDHQuPZo66+pg4J/o7LSUHdWE8HtAjQx4/UsA/gj6yzo2vZmgSRdf
OZNemwRuIdo5z9ThoKidZHCpTSV4Vl6xTmqdSkbFp1Yo0gQNnshQ/Ia5BqswscsmwkwtyeB2X7oa
oGxeDI9ZI1hBH16bFqc1PpHaRlWKCkljgmFlIAfnybjmDUSaJZrQwLHueMpN6Lh30GOKHlrCvGmD
sw+VTPmgdEJ+wGSIiz9uT2JeWhcCnxI3NAlrUB+GiAQIyOrnVeZak9olPQuz8DXn/bXGfbavReIj
lkn6qsvylc4Luqgw+6qH8bls17d2lS9KjJcdi06tIn+mItxIpwrcG4tNdgbJuG3e5x40zSBOb82i
G4HU4U2b+DjGWri2ORXjKnHtxNUS3K21YhDfi6VfGFwfRu8zYXeNKZGOXFqPAH3YZeTkl88LhgII
cYjn9+kiTEGKJMxMS/0AfvqkG9NFR/0foFOACx4mQWHNJFREOE16oSmDIUkGryg5lzLcqPPCPiNs
iks26R5Ght9rJN76sb5KUSWfzS4Lmjby9aSUXs1NHoJMJ0cunfywrIQnlQhOyucepzAqaVqxrKOZ
k2nh7iohSb1ZCcWLvDwv0oK4ND5phog4sWINlhUsSrKKXgR+uiA+4MPDu44b2p+T8qcFxycVBsPV
+sIWRZlus1z1e1Om8miESbTDJUJf1mvugLv5rNbs30twUHorIxdBMjJWxSctwvEy9mhbVTIUaGDZ
1mbHR2TpwGe9rzrxF6uR3kdMYOF8WvufZU2IRKGrXleI+zqPfoRi/bvUZtRMYBFovcOFkNJLKaqZ
z0Bhlwl7QRho8ApR7sr4L/ZMWu6jIL9AqUvN6qec1j+SefxVzxrKGiw5Hs3aCTHzcp5aELFGXn/h
yPtKlfKOGwonAjMB35ypCMfeYrxvJXUgzW0dUDMxQj43+F92tQXhR2nJF0CIqHkms4qnepZfJejC
WLnL1qG7nIeAt8usCrE8rw+Ia3FQZ6WfJYBJ49G8pzmiaKuyQDIBo3Blc0IEpqEg09TB7uv5UIx0
Zw2JfJiQQvChVZkdSCI8y9nJUmzljK7uiQQOYaB9amtadOzbTj1MwrjXO8PWW3M9tUWGuqq19KtW
071drzEi2d/jJNwxgLsTcTTPPStXuwEoZf2J07q7NMjs1xzKrz6a3vTVR1LvyipQhx4VSYVSuB+t
+lDLmFXUOT6lXcWhifYG9tgVv9bZorja9dlIvkWte61WAGgUxA8zqqVrXYTiFXx3bwqRb8GQDKQy
81BTUfos60u8Qhht1ewHlh/hUZW6/hAhdtnNof7aM7ZzslB6oIGgI0bTch+lieYvnQlOgUgcg6vE
Z1AL3biGTBIq83QtcLUWRa8EbJf/RzwxGFKzDaHSlx5Yy+nQ4EVNI1J9FpEuGIy5BFO7QENEmxCq
ExNTRPUFq5/ypFf1cTSgYc2Kg7pHVpDzztJ1LuPULxPjwF7aq3KL4QqjTD/KSFGo1gc9C9nIq/Qc
l3+SNCv9NbuX/pCpyDokJUsyZA3y3fb5f8gnQ3hlgN/DoN2uJM2YA+CcOFMN1yRRh+kXuhKDOyKi
wah0O15q1M0oBMrBfJQX7WfU2aacKAzNUJ5kyXz5PwfRyf8p28tUNJFfICnYIXVGsH99dqBi2Pss
Pc8u4r6RpTO0/igP74PmYS7kpeyMxNMK0S0ydXmQlB5lQ/KqSfGZ247gdTVUPbpvJ6wDEmgWVpJS
prNcCD7xH+Lrio8HL3L9T0LJVGkLyKvyJarKLfiSV9UyRd2UDUNXRNGgjfbX5912OuiffAC99z0w
gUObXfB7oz+zFv2ETqt4YHH6wEpa+isV1h+aGHg58MEEleQg3HMMrrWJPly7eMLS6sFEBnDQzqOL
Gil7UuXsKbKWwovQDTO0GjxW8QG9YyE+YHEUHwaMXUIHg27FrE2KBWQEsTGBNOYvo6iNp6FMJ7zE
nQz7QYsdrQcJilkJGKRKnEFVgRcIzeSE4Ls4RtU6Ow0uCgolxR3Cprr1g9Q98gKogLtIgBDInTW6
tGYWLtGhzMUyOSZwD230cxrWySlhyZ5h0vRpwqoIrc3vwHLBkMP71NSmyburQWVrsKGz1+qPYwmZ
KEukbcALd7OyBhcEG2uDnFlBhCEQ4ixIW36GjM9JFvZppXTnVa/ivRovkR3nau+hp28CrRZg8G+H
74dg1F9SdIzenx/K4zL26J29wGpgLtZntNG4SZBHtX3X9/d/fyt53eQYkBujhmt81bdDU2IBluXh
tLY1FoyKrakEptsxl5LxJmMm1gD5VzN15g3B/67ZmoltNJmPdIcI95CAncvsfrKxX4Ckc8g7uBOD
hjIfA9vlu/VVS8pykEakJBGNDHcWypwSfCCKJJHpKlR4c78PuqQ/o0dW93ilUhc3TwVppTF8qxN+
delY4EOG9EHoZRV8P1Sz5LowjjE7cQ7WongYeq3x6dXSRxUua08u1qrI59FCCgpB7E2iFjwssQKx
XapTEg3A7M/dot/ltka6YZL0AHYiPH0fyiYHUmF0YE3VWDgVYkVNLPYkx1Bn3dupVp4TgIqWkK6P
a1nKCApX2YmopaQ4Mn5Eljzh2wKBokRk9Mgzo6a+mWw9Ibkmp+PNjBOF/8J7Ya3qTa7PmWmZ116u
1Fu3XIxMFTxt6K3AnBEUTG0PuFbRZ7bUmhKQRgPlvW6X023mrDzhUW5ROWsR/ICu7T1GIOGwW41E
PfXsy4RtWIrVKw++dZjcbOnArMdZiMoLgWIN48P2E+goWaZG0ePJqG25maRgVohBV+RFeKBbwliU
bqhNizKlUU2cQtlIs51t10m/XR2la0V67pPkV72OdZntIsZbSlvUDypYQTgZK1EKG0iAiZJ10jBA
uBPLOYlaDWR8MsYA64pvpgT4Qh1l7FlwrG95hFugKivDifVtD5Pk0Po6AyHbWnS2YcxtIGO33ZG8
0BUddNnWxEidoq9gHJsEixn97rhDoE5ZTuuqouSFVS/LDUEZenXozbQ9yFZNaU73yxeWpLskYYeX
tEJJFjYWE5PtYynrDfllWE/azmSrQgmNAtRsGt5XQTkagnUhaC7j2dbxCQ3Fr1DLZobZZ4oG9RSq
GvLVvHxnDq8djXCKoB21GAKzrnBbFUvkwt4z3BJhlVpleyKWnZuQwrWfixIBhiB9oqZY3uINl25V
hQpbcGKAAyO402asxqjBC6RU6DxNK/7CtSv7zC3rQwFF0plYbuxuEWB6TmJ9S5U18rHMHo3c6q5K
0moUq3X2PMRcIkIfVGqRnxAXpt7YmeJFMGhzmK2VB4qBiletprOCCxxLqkKoS5VCtlmCzEzT92ED
OC/ZYBBjINHVQO+AHR0thxwOP799QAS+rrtUeCVuYIZRFZgLoiD4sdrwgtr3SMPN8q1iNvaJ2H+N
8Vjck3xuLqUkGrteUYYLCkbVXXolOWlTtvijPL5XI52PccIsPBuzU2DMXEK9e+3Kt0RFshsp7DHa
Ka+oTyBg5uOl14ZtuiJUe+wa49XUrSCMpXNChMo1DFXhsJRmS6BIvBNDhdoBataFWoqJ3MquQ5pK
Af9bO3pFNWwv6DaqVDCmCYQp0P/Xf9ewhU7pBDWqj6IpaLeDSgfNHkZZc6GZcAc1Gsln2FY8rdC5
fYMNB9lAlIpKCJopl2EMgcY8JORjOALtgp/C6IPYKY/0app9oYWrHS2olejxo7QuirPKq/BaTCFA
0zCcAwa18h+Jv/+TrO4/A6P/lun9t4f/66kq+Pf31O6/pH3/36WA7z+rLUC7+/uP2p7Nr38IGP+3
Z/f/MwBcES2d8OP/fQb4I/na/+388dH2n39JDv+3b/wjDFzQ5X+xLFORRJF4UUlS5D/TwHWFOHDT
lLdSi3xvPv8faeCS+S+irtCI4MDnicP+7/+eBr59CkKCZikGKeKkC5n/T2ngfy1STX68ZokKs3d2
xLqF3eOvxV5opMTbiJ3idG5xoftuQ3nYE3pzT33xtTr+wwv0X6VHbz/tz9LyP/+2v2Uzc3Jn9bLw
2yIgVHbkQ/N3DDf0q9Pi9DZiuz9O3r+cu/8YV639l3+eQfFgGDJCcflvcdVIL7O1j3rFadz6NCJY
sOWH3gn35QHeT7EzrvUBjKAHpGqPA9eFyrdDieEz+9m3PvMmn8TbS3FAnMJnKD5d65LYVKoO8F7S
sWjJejzzS2tjbHO6gPyff5aJbvx1k/PHa8aJw6mgkmuNLOWv71CmLWMZ9vSBO5eZy65wsWO7lTu4
y53ULAcE3uVYXC0HXoID7OzRelJ2Z+mtP/BH763LLjki8nWUvXT/jL3tTwRGzM+IHYUx977fZXuS
jw7VYftr1d1q06h/q27qjsRAG1OD3QawDemx2L0nvB9/k98X5LZDMIn9T04OSf8v/9RtV6cpJmel
uMXD/8N+TpxIb1uXEfnJYA8yJiS7KfYlzUHQR7UrS27esz7vFA9YuOioH1g0og8xEPGEabv+IB3z
g+hyRz/TnyVTwmayRcECpC1I/G4P2k0+jE/Vh/4jJHwLfLz8VLCzElyTcc6yg6Jrq5PfciuKTkvh
x7/nhC7OTv7BjXAyd3qxQ07CdHHX46xqvZL4O2FffAHy0H7zBMRjvJ87d/NkwU8wHdWO3zYS3GdH
Sb0HrwXmYfoxrYcZqxlO/MWdxAPQdRWvYmRrgOeYKOSkxu1Em6aiuQOj2THcOE/ZI7x29cem0HKW
3eDDRBr7/bJcFcNnwZ8uGW+rdqGUpv+2Qz9a3yiNMbuvr0Znj77lZs9ZUF8Z1t/CoLNR6rjZJQym
Z2bCllu7woWvL56HT/1GLieJAMilgM9xS72ADmXcr1kAKA7sXQ0E/3dpsOsnQDrTPnyXnPFtCORA
tJeXob5E5VfzwlD5ocCmSHDNFx1Yf/gigiAxKTztVvD00tHM/fJlErvzUWivvRGgKezAQQVm6LYR
dD8bKuDM6bcZO2ykXHPldPQ0Bkh67kijs/WKKNCzCwjjuj5Yk5cVvj6cxvogNuBeHfb7KNHb8Kci
4+nfjb8xYERQKs/ABmRYD7y80ChyQuxe4tjVc4IrHHaDXU20phcBSHUkMOAfCBT5MZCzO2z29upM
D8Ud8XRNtbXaDB0Wt+jZnvtRuWfwaYi3Od4LV1ZRsH6yp9EwIt0VDRHnFTxsaJQKjVhXmm7mdI6K
CyyzrOeN9vPu3BE9JvM0wJFzlqG7+MWrDnyyqi80FqPV5Tr/0A7iXgwiv7pDk7NRrdkAuMBenkZf
fpSBhH+B0h8cUKMvszt56eP2BfkHULWbNjlIt8PH1qX6PJOO1/vMUqDm2kTHqDtUPfNjc6/Ow3n5
LFxGx+FhYp0AP/aMTNqlYYSI0REuADRg5vjTuXiur7Of2bB6Xahgz6kHCN5Pr6jP5708OvG5cVGb
2aBx3dIL37lKIh8emcpJo6Pm1IaPni450/wdDrUf+MYJRgoWFB2tu8pPo3hGyLSDQINgTKMtHQ1O
lCa2pF7xtDaOHP9uKZiJrggNV8HtoKF/XREE7WEHpewgHFF1GN6U1ntEIw/cyWe8nMzbuDrjsexs
ogh3EHGPYPrMJ1AJIt7EnfwYv4D4rBSbVIoXZd+8dU7vgu7F1fCyBvnL9Gv4ZT0P4EckWdwRH7P8
5gcgwBehagPSgyQPV8BVk4uwIiD0sO/xlPfCWQu0oARf9JDruyXZTScrsDhTbyDiJUTR3sd4XpBB
+KYfyJ6wh3fvxg9gclkO2l2c+/hO2pcqdtOLiEys3FcFTKV9Eu/DiA4vwwjykTR52Rs4lYX+JekU
W0AOsDAhZ363b5erFGJpvhTmfpiOWU37hRzLD04X0p0QZUS3cnguDnQ7Hlmc9jQu3DYYnsqP0pdv
PUkEhzl5W2LTJkx46V9HRKNOrTr5ufGL1xIh3C712336XPlwhKbHwvLV0/CY3iMvfACBTn76bvo5
AYT/mc4H8RXu+y59yvfblZZdpuPQ+ZWTc9K5oyc056o/Gut5dIkfYF5qw0x5qwNtL8LAckWBxZ7J
SAC4o6V9/NkVT8JhCNRjcVJsODnWvehf5x+yP53AjHyoKSdh7iSRrTyw0aesHw/yrQHh0DBn/MXw
95g7jFr80JmWvcVlo5WA2nbMlt3+hM0E+ZazADn+V+rOqzdyLE3Tf2XR9yzQG2BnL4JkGClC3qR0
Q0hKJb33/PX7MKu7S6I0EVMzV1NVQKKQmTo85DGfec2KEGGdm3v/RnQ5qWGVbL1tMj3Pt2vmXbE5
7BGlsufQBYr3Q1zra+n6BoFqN0VV5y7fB2wQ04lu/ffkMr4vzyL+r3ZATK1gAKPwxTA+ondIktie
A9GTnZTw26nbXI3vwgXSH3yrBBkxcok784d5Ge9r1a2iXb0XOH/seB1t0GZ9ge9Vjg5AIpvFNT4i
9Pk8XKLA6QcwdyB62Nk9HKhthdARQtAuyA2l2zcm5wDcaoQWe9LkmTK2ovcVeVcKQvpO85IJdAJW
ohM76AAn12V2TVuZ529GThHfLp5lRH7PrWQlbPRHGA+3w1P6C3DIqjIfUgwGkXpC1N3CTgfdSDu+
9NdsGodavmM5qH7YuMXaULS34Dnpz5sZbYaVFj/Et5aDYvqO5qB4bjjUM/A3uVbRpNIoXYGTQ1mg
wP6XzYh6Dt5gBZ5TLfBPWpTCzyG6wOepvI2jFQw6VBSgDeXBBbk7JrmAOKXehfRMOgvuRKBsPK2A
XiqSk5d2ZO66eiueW458oV57G0qA2MXd5Rc069VDeNF1G+4Pj7evIWhIcxXJO0fpkftd0WeBj2ug
u01/gO5kuEYFXUciEPiPemlWj7eeTX/DDlB4t+On3MF9RgI57hTUHLxtca9cYYzQyMQ2FutQusp2
lfkq5ZET0d2ptnp1g+0NjRRcO/CJ2in8QbCLvEeKOI+KC1HXaW0ibCr2HFRPBjfE5MRcw+N+ZCx6
vWtkTKWHBEsF/G4vpXfjBRwaxIfeQaEU5DTPl2waGDrpanoWMreiSO2gai3Ua83GYXqNfNHIqfPq
uQ3B8+SkLlEaMvm0cjiB3vAy2qVn/gj2wiESKowNjMngJ+KPIaELXbBwLbdOyS1hHjQA+8WWwKu9
Nh8ATbXymWLuBNX1XI6SgGoO6k+2vKE9Qr4grbFqI6INhEPhb5DP8C7QkirrfS1dl/Ftal7gok7w
cujRKNAhaTwawRu6EPKGRY7l7lVlc51roa3SQWEHhOuW+5a2CocMIuhu7O8xIuweuk3/am2UTfdQ
PQTqXSW5LJ2NuZsvvHTzpq4EW0PPd0sb+UG4F9dDtSK8dKJrA9HsTXmOW2j4ZkJ+gu9ySQh3V5xR
rbdnbzr0ZAHejE50SX/CNR5z9pkTONxp2RP5PWdYcja8Zxvd7efTe6XKN72j8NqzCfm0+B3lImTJ
tgZXKtOYbiSBXXMu/pg4lh7BlNnBoSLEwo14N7lZK10FDwg3cYGy2SDK+G5c7z1xhRUaujlu83Q8
jJfnIH2Z40maqSuSJEqyoi+C+KKVdTUVZMXRUN9Eds/J7uQX5EIJY4igNtN58UTbL33Xi5VCvJXB
6V3BRA4IIGk+vvaPKldyvTr+VIumxj+zKFOXEOO3JIuOzOfUwrJQEYOb+juLUl2QmEgVuuCDXrVr
65e1aS6ajbE7Puac2n99Ex/GXDRS/I4eMom34tCqLGlSYvyTrLPxFoI0XPCuugQG5oIIMX9NxQNn
LkGOXdmW96CiaMqGq4qbeX/BeVdpKZ94I99+JxQ7dInvIZmWuvhOPBpKjqlBSMq+vehAP6zFXzLR
XXtQ9tm60M/A7L1MKI7cmeEqX2MD5gybYmM4yf50lqt8l6njFiGqvDCS3N+9vg+5n29CEk88lWXD
kgl+zne272oY5K3Q5iJiOk/cftusgyvSqjfzAY4ZNLm9v0UAzEFYbdvfwCd3EXMH1AOqa6X+MhF0
vBXt8Dx9RqctP0MwHZVFrXG7dA1CRAATiyYojJV1/wBMHUlkH/lW/6YdnoP+PNp7z5ZCvPZqdOfa
sEYgWEywfAqvhc5GsxFp+Kc0d9qUFO55wnshcrN8nZebEFk2BelFiq1ythshmBYIU3brEpAj9iGr
ysVvdN6QKMW1Di4ydo4gh0vxd9+eiRUZfIHFso1l+QYy4Lj2NtVVFa3b3h2QsdfPtK2R7Urbu7Jc
6PGCDVBXOIeLF61jl0he51xhcKe2++KFOwst9c0ch7cboQQjireUfkYpVce8BMfKF9Bb0W50A4gL
tniPPrYLNjRDAbwCcLTKd6A99B8dRhrWxkrPBawzDtTW0YnHo2SL9CaEDFdDUdPxbXnLnDp8m+z5
0rwd73A0n8h0V9LGsg3kDh5bZVU7fn2JPJnd7zQYGuGOCjXgYbjv57QKz9Jda17iVElEpmJTYitk
Ijiu5ns/cmC6WTdxvxVs+HZIM8Ja2KLuT8cO7ZtNffB22WNcgLPHouCQx5jAIhFgpg9Bu7UK/nOo
lDueYwFx0S6NG+GCM3hWz5tBoTBbVmoDAc0R3OCRX1ILp2XswHf+3bSJ96B1yIDuaNyfo8r+O0eW
7wR3spx6XdV7ubieU61MhOC5brGiO682giP9FOiovRU7daOs1Q223cCzr/NzQgg/3RhXSHs72Zae
6BU3q6PsEqSSV9k1PLHoHUoo3KRR3Xr0/9Qz6aXfkzxToBlc2ZG3Pie5uMEHHAYXZJHVcCAA9H4H
4SDPATr1o9NF6LlwucGYiIrLZAcZGrxjfOiyfXAvnpfYXLAvxMrRtZsQYvrrXNmqdxE4PVbd1nBl
Y19R90J5CbkcZQWzCegLqFkkVl0MrFryk20GYmrd/PS3SJBHO7TkzAPrdie8KtYaPxrUDkC2KpBB
UD5fTdya/VVzLtzgUe2h5m9boFpR/LLDDQpZDwKXqFvfFmfIluBFtS62wWWxBjcgvCF66T1Ql0EQ
9azak9NLINXIrX6E23Kj7tJ3+lqivw2QIKMqR/yuUuMS2yc0RpuVCw5udEiRf1ggsd1WcnwUi4K1
/z7+tFx2EjnaSCv+PIke0TjJvNso+YEoffmM7c66uUVZn5v7PKrOJrgLvHq/WpPrOIFL0c9thIPs
8hCYZWVrE85TH6grDYMJNBEU80JkAqvpIUTJCVI1PJZwnfw+EPTz/DJ6T856usn7WZH4VffQfVmB
DSlf/dvivrCNa1IaFxGMreHgunxLL2xH92md3kabbC9hJLaqfoQ4WYluiHyWsbLCi0KCe8l/di2y
+nf4uDnWziIGFGwgo51uW/k6AfkqMw2ANbZ+EHmn2p0OsPEpFV9DoII0OFoqZDieO1Fyrm/rn+Gd
jPQ4e2BXr9N9uTfONDu4brekEufiZbmTQeXY/blwN56ra/IBG1GfVewkNkuwYsPOawuVDde/pYwW
7fKLn/2q2cyBud1v41eLxOIeePRqvgF75M34TWIlGo8uOyNa/erYT2Slu/kPar+Gg8YQ7ZYQo1lL
b9kbGXn+6N2QbqDB6fivs7gtAvo/5E342hbIcqE7uovjS5Taod9sLXmjPdS34mP0nrvBXfuq/UIb
swHQhjH29bg1bapw+RYCb7ttV7Wrn8UvQQ600p5uiz2hebFHzOM8347XxuVIrSW8LKK3pN9BGJfP
AWGHYJPmkCb+2VzgrVoQxW2js5hGbYyi0yoguMU77S19HPfyCmXDPwvtf6tpc1m8Z7dN9f7eHF6K
/wUNF0mjG/Cft1sOeBzmSfjyj//znjVhM85Yld9/5c9GiyRZf1gyrHxNUWSwtnO407/XzX/8wzT+
MHSZTqGpWhK/WgyTwdMK/uMfmvwHomXqLHklq7JkGvwlRBfm31KlPzQdBAyRoyHTPrCMv9NmUdW5
s/FXVCzIkmrQGFXkRfW+ylodmKKXHkaFxjBiVlYCImedISzfDZeKN4YgR5Hz8emJlFoC2SamzQkW
XAhDYaTLG7QF0uXAl2XuUhPkJeWy3O/e27AeVapjSCjpHhUyQc9K6F95YuSOiKUtlVpTUX24PL6g
IVPTTVJJjhkiMlVR7zMnT3qBKT8lgqOKqVe+oCYmljdRN8gd6X/Wa/rOU/GBpRRhjWP1s+nSdgoo
FkpYBxC6SKXnAQRHjw79kKC1Cm6gMcpnw72yiUcSqCSYc44JG+GE0MowYyJhvWoL3R6rVsl2oBu8
BAJElKHtrIRWJSpIc3k+EUSjydj40FyFKo6uPTIfACXRXkCEPIyCvu3wvh0FlXxfwZ8NYhMsl/Jg
dobi38cGr+J5EuRZ9AOUUhI/qIhfqM++gc79lY+6YnZpjjLuk5RpIf2jM+xpmnQtFfng31kZen9X
4ahp40WUZiPIxNgLCvpiZh0IbzEozp+iB3BwN2Tok15IomCOFMZj4NStMBj5XlXkJFyXMg595zg2
mMRK6B0CYJwKcwquzXaqqKf6Zq9GBzRGEaqyrSzHRCvtrBmZK5qVkIJWGsPkNQyhy7hFBV4GtT1w
tGDIapgFVZ1l0t00aSrwVDmhr3zNlyC5q4owGbdtZ7XdFcy1qKDf3BXVvkuwjQWOiwuxIMLLyyKZ
0KvVJsQTvC5rSyKpNsgBTGgCFPcAgmrgZaPTtsIYIOggwGkgilaTeHhFgx+Zs5VUx76HshE2JwI3
oFRoyhr4qiY9i1FeB2u9GJkDYkLKqGw1farzA8IY3nTBD7Gm0hF7SCYHVVeLWr4YpUSl3l8bfQoO
Ke/ZN66elr1xGwnTJKLQKYLt2rchIPY3H8kwD2tPuGuIEgRyVJbccg2QbPM815pYfyzq0CyDLQ/d
hXeR0bX9rRR2YTj7bmHPnkEek4sWWXNw/hCUUYNBuRa9TVMqfdK0pvLy1YCQu/SaStKYYcxUjCoW
T5qfGb+CITEIi0TMQUB1JNIY7+pUl4RbENxIaCDPnQ6AgqKwehb10qSiN9atOtBgkmrALpEZa80e
AVAB/aRe9OrwTk3Re7uQcrXo0f3VrAKiTtMNebHjZ4VISBRRIN1A9tI8RLrM3tthxZUG6g4Bz7Y6
r4G2hS/WVMTVQ9trBfu0GNi18kqo6ridt6sixK8tVj0CeTkqnrQeChRwSsdHlUXBpAkvb+SkBUhG
t+grW+U6RpkGAd9aRBkqVMU2ewrkVonwuk3l+D3B5Mt8Qvy1wHIV8+RxfM4qnI24gWNxFM81D9zY
uiq6ob/gT9U6jjosyaFdmXI88zWksEX0XeCEwfIwTnCCyGUVrgrwm6q6A52qYIBbZoVxLYiTGryK
KSfI+WioinUYDA1ZmkitUhUNHrPJW9hr1iTSpxSCpDvkrY+l34CYmPA61BCXXzpPi8bz0kiDYBuU
6G7BJdPCdCNIkdKBYe/jEsyIXMMegUcNmuNeVkut+hkh4OBfZHkR9M8IAYb9ATxbJSKHhWehcl4L
TYMPptqa1EhhqVYXQQjpkSXbt7Ty8igdTW1msVSzlBYM5vYCrRx0kbtUa8cLs4iNvluFcltXIioK
kjicj5KkZi8g1XpUIAM8GLEcE7Nutq3AXlc7cGJF4hZ5PNTHV0bYRTCh4IdTKrJKXQ33jd/1GkLm
cqjfqilgmQGd/m5s10OWT/rIbkR+Aj8TSEwBFjcwaR3E1gac92KElJEe6ZEIvAAjJU7XfY14HpGj
1usInbIbLact0rh0lGxUZ/eTitZbErW9uW86Y7JshMkht0LDAHmM8mAFD6dU0P2AOaXGfr/u0zRM
VeLOKrZ+wR2y2n2YgTX1V0mMmnyxKmEo8TVrAckXYDjTKF6UqpkoDzKSWea7AqI/okiOx8hzHUx1
vJkqQwzvqgABpCs4f41/IQUwJlBxg760V2DgRefYBnfmmSW2g3iG13FRPnIsEpTHqOOWgKxy39jk
RSapv1Bga0biU/RVhuvaatXxANtE+uVXWez9gmyeNYdC79FaQaIvEm+hNLRoQAfFiK5bYBkFWUli
tLlE2ivR6kOBNPSv9InL8b6uLTX4EelYnABfK3JUOyZTfgpT8ZdVDMlrgugLnHyhl6QMBUmQam7Z
qSPZborMjOcUpQZlMxYKIzoLcgOlIK1TEeErlEmUaTNj3lC8pmGd1Zde0swWVhOWFNgdeI0+3U2h
hfJpnWhBChcnVYK9WOviyEWi1hE1yFEZk/NeiCieo8HeUrCWI7o8rQdF40cUqW0SUVAoA+sHaqYk
3iIBQAQAQmyQmo+tvqQphO1V7arwIUekjX1oa1BrIykztl0lQ2/Lgk7JgQUGBVyIMcu8Sy7t2rjB
QWLAbC5Cd0i8NfRJlhDysfpoo004wNC0EJXx4E11CaGLyA9POGVKCnJ2aQzQqFglpoktk1P1VTc9
G4Wmq091aja49fbhBHMFx+1gPcQ+ZLsVLmlefJejFN5jGROZ4l0AZq7cxVFaCJbNmZAkTxGMaiSE
cs+Qz3Qplbs3zcgK61CUtcCXTbueWpTIj9rhIypll0ouyT7FJb/Upafa65XqKel8T8GVnHsSYhH2
rb5mrLCKCbJ6bQGmLNS1Eg3tdFXneVAnTlSLUrJP+EXH4gsD8y50Y2OUp/MQ5Hv5gOua11wPDULv
rhVjV05jUC1TCkJcDJ4OW2+oRPr18DtwZaZrLsqUeNnVafaKPUSdgcwvZZlIpBeRJmhfCcYgCl10
CK90KajouEKKcOIEyZRVLuH4scadEGL+GnULy5fcEUfTrNvVchqi+QiIW7AaJ28MNQ3spg7BcthJ
BD6vdHiFfcgJ1UqWRkkuKzINAapgyBtHyKNJuv6dBfytVOe/gE/7X4Q8k1TraCL08vPFf6nfXqpP
qdD8l/5MhTTxD9VSQNDAmSaBgTH1r1RIBXFmGqJpUpjXLY0s6d+pkCBJf1iaKAI60xWq96oMOOef
uZAga3/ooi6poqToxu806f/9308YrD8Bg3/hCT9ishasDY0L2tB/8wr4VVfFZSmeAK+KVAP7nwac
q1FSF0oU/KMH050iTDxBy9+WwXDZ+dcVzMsaYIxgZvex2v3MhvwiT02ATd4JZBp4ug/p2e9nMkxZ
VFF7MTT1SzEcmnNopbOHS5ddJgXt4vBtQBZPgSDVxpcfPtfVn0nfxxcwg/cWg5kSmDSV2etwLNRF
L6JPTfzFe2wBK/Bb8GjXBR3O/GWuEhbrchM4sU0Qmm6oTTto9QwU5VInuE4v0V+mYHz8aT4npvPM
Pz8MS+IT5kpVAzIRfNfQYwTRcNbRAj4+wryqjs53kQPHTRQUQcAQeMG7+oOypbi7At50lzpwVrfH
R5vX6dHR5gl/aCQgtmuYJYrWjEazsLpDWfERFAHoPqrQ5+UB9z0nvlM2xQ1+6+IKNfYX9bV5qG7y
21MdIOlzB+jry130WDxWuKanzFy9Du6kDp1NXKV4itBNbW/t3YrrihxzRe+cchH4ic3xd6F8Pz62
cMhNiexfzoiP78LAjkDXE1aa94yjHfCA4Ap5A0e0Tbdyqr23AWj0u63qOeRpNO+vaWse5k4CoCsD
+B91UaemZ4rk1zuUZZr05ePxZ5TmZ/irMvKvd/TvZ5TEz8+YZo1ZthPPqN2KZ70rP7Qb7LFep8fw
0K9Rnr5pHmQnXQdnAA+iU5jD7xfLX4MvtqJajkXaKQwe7VQMWtxq110mTm4jdwg+yA0ujLMcz5fT
A5/4Mr/3zIdVKtZx2XkxA897otsVv7vo9TWKgTZwLlfcq+BXUqfYqDcn3ve8246978VuRPI+pGZS
Ux92C3nVsD8QELHVFb7gIp0FgU748RHnRX5swMWGTOK2RHWEAYXiMkoOY3WthQ/Hh/j+EPvrMy72
Gdcgn9Hgbc5liSEH8Sf+OD6C9P2hTQnPVCVuMGP+/Q8frGgHuVWpOoBEAOgQXYGgPMMcuzlvn8p9
dkE13AW6Vz3jJ3ji/S1ao//aIX8NPa+lj0MLo4fSDbNrHKQO2bPIaa3B3m1H11gnQAfQfl0FN5NL
22oj7wbb2sCqt31Hd5U3PM92CPBuhRM8we+/6l8PtTxaEF5pDY+H8pHwNLqfVv1Wga48/tZPDGIu
zgZM1sRCLhkEgXc7Qw8uAONSdlfHR/kmIpnvwH/PxVyeAkGKIuO8fBD8WwfocoNjDO+LbfqjB96d
O1q5krfeBQrhxwf+Xf39ujX+Gni+OT98WT1BdQENTs7ng7T2zsT7RHHUidVVsTMJDoy1f4ZOTWdP
dn7nFZcGoJ54BizNeOzjz3LyJSifn6U1LSTRI55F3HiH8RdOvVwDmG5eAHVv3PCnum5s8Vw9wZL9
/vT/6w0sDgfD78ygR57HToN0o5fWVRDO8FqvOK/obCrww4qxWDdW4Byf7vev3pAgeSpwLyjPf56u
DrtCqSzCBOozlEMQBnWnrb4TL1tAzeiAb8q9sJm7UTPSHbJfe6dv47XpnniMb0+uD4+x2NtDp2U9
qrbcA2fBFe7JOn38GVA1/ARd5tDOJ0zqNvIW4zAMCG3rjGo0rcCT4Ptvd9qH51hs53EueuOfPt9H
01pCoX1+ksuYxqivUZNwcrrVxSHfHp/+iVG1xf4ek8RUI4+PAGue/f0gp7Ncz/vxQaRToyy29yBA
6pRRFWJ7I9uQrMT3P288CawtAlEbgKczyPTEqN9/WTIpnKA11fxyqCAC21Kfm0etH+R6jTrKFiNW
p2Avw1ugr/tf+IzzVL4cKBZOazrJDJnfYqoRCkcmGqPzoKMbb2MA3PpduFPXgHtOnRi/f9ixwRan
l1giJ1MVDNat/dCeIenE2G7k5GcYNV/Ju3gX3ciO+Kjf9HeRa12degBlXh7HHmBxZHliA5Gk5gFm
zNBMXoou9R3J25lxByvQya6ggJwJNmxlMqi14VZufMctuQWgtxXPcje/1E8cZwuc2Z93tSmSXZuw
jRRVWxwrfjnoUV/9fqTwpXeLnxCfSTzCHSfZfJr4J8Or707QjyMuThAvgf0kGRk5RnvTTgDOdYgJ
xU1WUphBu5ail1ANJxb3d2v745iL06IudDWYmnmWqD4N5iEVy/Xx7XNiBH1xMlReOCry/GmVUH5L
8wmBL+lEBPPtjYfUgaSolEOQ45nPjQ+372BNVTN1jJGFKyBmQ7cyweS78/cC8h7a/tOUOjIoD98J
NsenN3+U5co16QjD2xYhppmLoa1uwCpB4aO12YTY2a0uXErSvSEdouZB156PD/btu/ww2JwEfZhn
7JmFUph1ao+UNMzkKtSbE+vhuzTq43QWqx7d0jKvAqYzGriLYIwD6LH0GtdEw+t/NpfFai97GUY7
zTfwuzB4kDZJTsqKfHddfJzMcnFj2YqDIZPJzPtKvoCJINQn8pXv3xfUT0szUAbRFgdXSiU5lStm
UQP7tJDa8sWVQb+T13b8dX1beyG++fdI89r48O1zNVCGaGIkFJtfhts5v4TiiAzxqjg7HUR+s6zB
OcylR0Obq1uLZS0IlSdrKQbshTfmF22OVG2rSPGLkQwY0irjAKJNUX7JphiVJ5agNL+zj1sKoRWD
nWxQ1xR1Q1zWOih60hUknrSHt85JGldyZr4FAkfRDj4PIPtT18+XEHIeUQXmzHhgaLl0P7/brO3G
RpyQY0t2cQ0xs73PuHMyaJfqQ/2u35E87CMyw2qjPMU/cwcd+RAFxRNHyZdPvHyMxWLqpbYv+oLH
mG9BcbL7m/IA+W4thzhsrGbA7vE1tTxOluMtlhTdhj7BpIBpm4gudZUdBGfHR/jyZilKUoM2VE2D
lsxqWIQxIramneqTFYgbdaO96WfTHkT7K1hams0wcem/gt53YENuK9t709fFdbI5VRn9XXn6uKJ+
PwXkbajZumbynT9/39zILNQGiE6bLLWVGFuK4RWmhijaikagoeTKXhrz3fG5f3P6aCxhQkZNhZS9
nLou1HzKgmAVZaIxeLemdhVj5vS3B5kXrKrKBu8XzfXPM2tDdTSDhverBmAfhO2EBi+qeMcH+a76
qTMHxI80XqCmLw7SQAm1FH+SORid1vmFtoZkOgPea0cEIoiHzRmsBhuQ4MnC53KJzl2MDyMbi+gh
R5tNbeaSUwOU2YwfilL9u8fNn0NoOnqYBl0TZfEKLZxxJMSd5sohQG8E4TlskGFbpVfZ9QBY8WSG
9s2dYagi1piahjaAvPxmxgg2pfGH+W3GFwZ8wMsm3+G3th/OetoEyn32jFGcCRDyRG/kS0xLQ4jP
Z0LLRqYAysBiqkPWyoXSVcCX3QIeoNPDHAURi0Y/NO1dTBsbaP6p3bfcB8tBFxd93ZgxESiDwvSx
Qg0Qw2FAz/L4Ev1uEMPUdCSvaElJS8K5EbcF+ASA8H69RmN+VfjXTfDz+BjzKv94iswT4QQR2W/k
A18UFrIWCxu6q7E9mpwZMXhmq9yJOeh6RS8f2zS6mcJ6hRNcfOJiWC6Y5cCLc7osNWusegb20aYP
Y6o42gFM3KpsGvf4FL/s9OVQ83v+EGX4eK9WITCt31dQuEXcturX4rQq0RZogATMbaxVc0hl1xec
0xXSr1fg4h3Pr+LD+GVdKAaa0azJFR0EOCz4Kx1wO9plrrALDsdnuzxclpNdbAehqQeppWNut+O9
6G2D+MSCWQZR6NjhpzpfftRj+Hdx7cStD9JGshKs7KXLBHGDKE4qR8pA7dSJ9cP3K6QZauSuj0/r
63LR6Uly4aIIIgOjXUxLssRwFBVg0C2XgTfsQDjAVm9vleqUxNzXXYcHm2gSqVH3o5i+mKCfmFLa
5BKRmuWtFOOsQnyw1U98JXlZHOA1QiWSwYmS49FqXsQQXhxmRd7BQWlQX1DuZFgv4fWr+Ms7azc5
iwOdw0hfhT/lvQyZ+Z8I7E9d749N3i/9gt/DUwUgPtSIvpfDq6OSlHjG0zhbTev0AnWp85k4Px+c
TNztL6eX8vL0Vvh62uhzh5+2Li12kM2LnRDk+JXEFe+2Bn9WWbezXmaAEqMiFs5sveGNl0N//bdX
Dlo5BlhpfQYcLEupotJHfoPypz2knbnq+25t+eEePRNgo516Ijb8unjQ0Bc1TdUtmchQWSyeMAX+
q4ZRbHtNtqqtS2HYJunL8Ql9c54wCDUBXUa/EWz4MnIZOtBWeD7Y3Y9qp3OaGDfTBk87aMrQK+9P
jDbvrM83xKfRllVQPxTNUfAybghbeQP4Wd5kl6qwKh712/GHdYC5AqR6FV8G982pBsvXmZLDyHP5
XTE0iuDLTNRvB2v2mkJrYz1Luduz8o3uBBfpHdqup+vdX7q9c/LwcbzlpdTowZS2JA+NU+zNZBUd
EOu3Eyp1uV294ij3HFyITuZ2F/Hac4+/6C9LZzH2/PsfbglsNNDyxU/Jjotf3ezkKT8NU3oiMPxy
jC4GWWxAn6BQLTz06YHEg1+HMTOibISu9tCoJ07sU/NZnNhKrqVDojKf1r82s5skeYzl++Ov7Nus
+uP3WoRhTReNujmvj2iHxZV76e3eBhtMwA6ZiJOdzi836+LdLbZdbLSR0cyDTclzPZ5Z44l9feLb
LIuKdG+nXpo5EVGr9KtJougX1dNT2xlQGBDCOrEUTnyf5RUwNEFbqQJnMdKLrpJqq1gYXB0m5fFv
9AVPtNhTuvx5XQv4S5mCxmsDEvpjROuJmtL5rM1S/+jc6gKivZPvhi2WurawGdhYeHrsEYta9+fy
9mQ54stp9vkj6osDGpKLFlfR76eRf+HgKLx5v2oY7tS/Qd6U++FFfWswBD2Z9H33dYknVJObSCNc
WW7vJGg7BaC6LY+IlMTppkU+KRU8V8Bd4/gr/1I6XtZAFmMVUahG4G06IFzpC8TO8AIZDSDAzFNw
4bgq++FBXYvbU0fYl17WcuDF8dLIFZbEI293VjHDShCuZRZgn92AFfPe5H110J7K7fHZfvdiP9a5
FudMhQ932eRA4Uzcy8XWXHeYoLVIBoWQh44P9d0J8HGoxXGTaf5UW9J8PaSIYOVXEjzT4yOcfIOL
Q0ZBKd0cAZmTzXqb1JXOiwbB6hW7xZHs/Cf2tTRp5GB9fNgvcZlGkV8nLjMsCqMs0MUe9ct2UEQm
1q2bXbZutmiQrOXtqX7yl9yBhQ+UQRfnChLVs0XQG4s9HyttEcL39kpKeQUFD824Jss4mxIc7CP3
+LTmx/4UujCeLKtEnBbxmG4sNruV4tAk1B1k/AhdzZL0ctMWRnptTIVy4sN9aTey9D+NtQgd4lbv
VNlKWIbP4c2Pah++oH63mmUCLDdHTmfu2oTjOW024NCn6y/fLE0LoIACBFYR54L65y/YIsc9tiYB
/fSG6Ned9dhiKeRUW+FgwmmZZVPGBgGj4+9Xmj/Y8gVbVF3ASusS6ddiVCEeSjRM+aAiGnbC64xM
I6q266sI8u3xsX73u46Mtaya6WUANww3EDAAFWqkaOnNunLyE67tI9JzB/1OfurXyIxskvfqPX1K
1wKqh8OVCWPixNX53cvGi8yaq+vzgb44chTclYw85GV3oQ7lLnkIlNvjs/16qFFahvRJ/jnnLfLi
xSZlnpiQlzBbwOtmxP2lgc6I+dReQDzlfzTU7zb2h7hTFQy5LHwmU5b9tZCFd9AbHL0QNxhr9Cd2
yTcBG/vR5B8VohDCoYsdWVeDKggpUCXxDCaasDLOg1sERJCYsn41z6fRfd9sy88DLrZlhRtUWmbD
vGqmdU9fae41eRvIbhtDsgcUclpH+AWtDdLVDKYqDv3jqWPva8xBGRZmr2XRUGP6i9O1jilBp12K
mZc46yDQyC2QyiEMaKcHnybh8e/5zRXyebjFJSxUaSIpUTJPuQPADb0PM1g0QnfQ+Zxxn6+xpARU
cmqWXw9bMl4UbHTKsXziZXct1opSHqEH27LeYTH+rvQvfvt4Ym5fdx6aPawbMmyy6y/Vp97Ab5d2
Ug9kOb2gh4bqkYoaaLkvkfmqbMH5220CHaAEDTQuLsqjqH8u7iw8N0OMDwasPt3wBrnAjbdpLnfh
tblTb63rl+ZlFhLwL82b4zP9dqKzyK6BECkIgMUBEKPWb4UYEdG+us9zhLLM5O/ve0Wni0UJSgWB
vazYQ5RshEEpyJM66IEDNsfK5EDKsGlO/De2/aexFoFT4ikZVD8+28DNOMtRmE7lKsgIzb3P07v+
uy3wabzF28v9fExllWNGP8zqMuMhfQ4cUNOHwZVsBMPs4nCqTvLtBzNVXYSbaNEmXtwJAYTssuqn
xvYhXXHfghesg1PL/5uThCaLRPWO6UGIWZwkWutVZTHKKc5iK71aq7/6TWkrka3/lG66LQoVP/RL
PInVlYHE/4lz5WvwRmXrw9iLY8XCcN2TKxXTtq4J9yEG6ViJw4Aza6m9VrWBzCLEdoK+WnhKZfib
o+XT0It3i/tV7bWiR46G/F/TgoYM8aZH9OX4njs1zGKVll0owSNjmLKE492mz0qLWYRQnkBhff2I
c8dFkw1udkpaywKzkcFg11sfNo/Ubsoqu0Ul3l91U7iWUnU/0mD92/NCIYKzhABx7qkuq2iyEOSY
KguxbUXozkj3mghu1TwFF/4asuimqKIKbpDdwp5bXu0NLiO+iAF3XeU0339OUr6C7kmQf6os+HWr
GQq3KdR7YnrsYBa7m6i+BNgwF2JkTcf+GR1BMCYnjsf5h3wONz8N8oX4weEYB3PZQt14Z5gRbeOd
vE7OTpJwvi46xtFkbBllhM5A/H4O3A0NDQ5NYpxkn15Y9U7bR86wsuzpTB6ROVuZa6T1DkZxYk18
ExgxLkAU4AtI4YnLtqmk940pj6R8KHyt6PaZ2/iCHgQhNSpT1zCg9voKbtsv0PnIIq22yYnj5OQD
LHZbCKdvUBR0lLFXu652lYN+Mt5mK8WZm9X+bnT0tb8TQDr3e5Kmk+Dmr41jhNw+voHFMmo7PfWK
gTcwI1PCbYXcEOAN4YBuCFc6kuVIev7dA4YeOWEvye8sI6cuju8RExsxDs3c9n0PPwf5rs/8i2CI
7/7+MEBsJaAhhA9fevGx0cUtsrskgECjkX5wIgHppu5UX/WblcsG/GuYxQcMLPBFMYoitiL/f9LO
c0duJNvWT0SA3vwl05VTOZlS/yEktUTvPZ/+fqG5pyeLSSSP+gCDmcYU0DsjGLFjm7XXQiYSekR7
/sSR2jioK5cdRgmmHw2VXbsE20yz6SthUnhz9yU3ET/cHAC8aMUZv72jTp4FQEtd3oRIUk0flgyC
BfjWJMRzJVl5DZg7nubkFMX6GxPN38s8fU60aOMpWFscjvkf04stTMO4jGcHcrukf+lgxKqlLeDZ
pVdmcQR3OsyF8Pv8voVn2Z2lS5MYxIb9rXoY5fvCoM47GkAJtipXK6cBGI1oZ9KsQaFrcZukooTS
Yw7QGCh+SvKPTJpcfatrurZd9GdQSyAg14FGvPeVyJy2OFDqml0xfTWCEsLBRN+4PGLLF37fsQDc
U0TRWM7yGaMtCHhdaiikZF1/6/hZ+ZjJPW9zowgyGc1wpcz61g1OswH4XV2cI5qHFiW4ixGupEV1
xpEJcKQZZZgIraw/j28gijqzsDhtScjcaSRzYaNY8eKi3TfNAwN3G4CctYNwbmVxEMoko15UYqWt
rKewKF6ygKmgfJw39mvNf58vZzl+FcS1DkgVQ1NNMOz6lZfv4p3ywkSQRjtUui2EaMdWmrtSwhAx
B+JnFr4VjZNFnBNEJgpRWkxDEGkOdY9IWQhxYMcwaL6Xv3R3fww1wj2d2xPn5uwG97FkhzAukKdF
re920vyk5dWXEJHWDU+70jbAkpAEdJikJ5NZfLmI4eTEjCH4g93xEc2yI7zeN3PgjnetK8p6LWNQ
rm/BZXf9vVo3TJvXUcAGUFJb3Oui7rOqD6jT1og/RY+NmSb6X2Y6GlAA5tKI3nhk5124U4zUSu90
n6RDhR89Nr4lzt8pvEfmWxsrPzMT4qYPCn9XN+AaKwklvw3kC88dsBBKfu8/gu4rbUQd6TdQ+bPk
hm/TJ0HQW8Ot55Yv5V/yXUCx8fq2XOYJwiZFI8q6KlWsReUhLaomNHT4OkFFOBB+Q2ub6T87+6FR
N2KxS5+HJTA11DdIDy6qKvXIZJMsYKSww9ynKGUA/5LC4WiH968D9DfX17WymZZDOUU0w3iVzOUU
Sl+knepIA/Bc8FDdh/wAexlcm9IDOKzbEP2Wf3OFzg0uHJ9RaaYyJCoG696rLKi55L9L+Myvr2vN
8Z1bWVyfwkCbWhmou6kNyomjH9FmSzL9Zo4QyPg3phBm4pWitLicDbH0AjLinuqQor7ISIP1R5+D
+C9sUIEG6UzyeJGmankRyci3g9UxRs8KBsTvSLyR4L1u5hKdZ4CUFCExNaiV0eVBKQY/RxMdr5Pf
aGIQbTcfKFsesyNVNvoJ0L6DQHxLHrcu2GVsJKaE2EGZZ57+1+KCldZIku/0rdePVnyESik94hSb
x7Y1omMKz9hGtHd5zd7bU987kURFZ710OCCKD1ob6tk5/NIz0ulIu1GLofed/xSNJLb2bIELr9UF
w5Rpk0JNKkXmEsiMVoouQrPhqH5HyO9jJuz8vtIMC116x8GoVH+cWRjKAMGLIMeGoI/xqw/xr64D
TibyqfCnvR9/qFvO5PLSUQdGZNcQGDr9ojxbKM7sFDPa2oP5KlmdJyP/XIzJxgrFG7tc4LmVxZcz
A8mE04bKEIRSyAyEt6qkn67fg9WFCIZxjWkNTV6+MDxvkq837CHcgE8hVEixkPoL++/Xzaydec76
P2bESs+jidkI7F4CGl1pxsHpbpNIOkJ44+WSerhuaWtB4u/nlioUENOaPavjl4CYXWO6JFM+XTey
9mFIqDl0fH8DAtX3RgxdrpooYoAoy3/Y4501fP2//fsXHz60Y7jqSqYjYer8kCToNDnxxodfAbmh
n0rZGHwbXaILKKjp+7MD5LT16sN8MNBh8Xfq3wlTsch07Oan6wta+SrvjC0WpPlFrFMbz6B7fkAI
07C/xMbrdRMr3+SdiYXXCfxK7cqW9ejOZxRkXTQt99ctbC1icYjlsBScglgI6xvFml5M5SeUuxtH
a8uI+PvZ+TXiHtnRWNx59TmGsLqlBtfVsnt9Kdr6bpnQ7/IA2heNnnlKp1QuOcEWsmaODDld1kmI
adgfJrl6tfVpD/PojZ0Gx9xId4oVonmmeYn+EAr+TAi56VJ7tSNURUh+uu5miswnpYefkDauX6Y0
OPM7HdLSjjnSfD5SV31xkhvfdg4RPONKbHlNP7sRRFfXV7aSn4lzzbNArZaBl2WDKS3MOixSvtKA
PBnCYkghlI1XflEArpJNaIDfx+hfHe//2lxEelZsVFGiCH/gozAkNTtLk1B7TbfurPj3LB4EUZOi
E0nMrJjLOagEEug58BlaFTAdIgjtezbctHfVrrkvssP8EN+KybZkcq2P9Hq3WKQuMwN2lrbk77DM
Advy/miGFTArSWWVhpTot5KuBLelIlmHYf4ypF9b6BK/Xf+Wq3dB4O/JEyh/LEtkQdNpEAaz3Fq7
TxSka14qY4N3TPzmix09M7H4cqEUQps7YSKk7bvLEnXCpycn34fqVvNHryllHy5+O9tLKQok19e3
kpKwo1xCemrk2pcAqLGsYlV8T9vy7OfmW0P8OaP/9BPpaWbU59RNmeWDfB7S9eumL+8/QBLG8WmY
W5BtL2taY6g4ieOj4WbVabIHDRLehMWcbBRlVqLs92ZEXHDmzUhJ8gHNYaasj/qz9EhVZt885KQp
dw5ZrHWEpNtLYCB4HE5baJnLw/PetDjNZ6alVlHTPi8ggg4f6EUhG3fS+5/Xd3HLxuL06LSzZDvE
RpF+iVr9Vm5Mr1LrjTx51YookZi6vjKS32lmmcH2nXmz/R1qLteY/3IoUVxfyuVFYLvOjCy+lKOn
9mjIaQblHUxbku3GqG3Eg+61avihmRwX4nIETvqtcpp4+d9fwPdFgMWjqkkKcAMDu76P7D2M43BE
N9Jo3qdS3d9YkqAi0Co0nqVQ7p+HKW/uLeBoD3HVWZ+mtCr/OHkRzkYQIBDdwxC3cHKJmWm21Fup
ZwiGXkm1y/upjVUvRej96/Utv/TmsFFSt2bsh2T6ApU0JE5TWJ2YaUrvqk6/jbQH1UJgo79rkXXp
OuXmur2VGqIg+2canOSMMZhlaaeRYKeKO9yNYAH8nS89Jg8Qnu9QbAX3rG9lSStOBnsgWVRRAb6c
Pq8mu1JzWIDTLkN9yIrD5nkYFWlrXZfZBetSkTFgzp469rKQlymZTXmlFusS0CPFRUywcnUDwKyb
MtivMhKN5EaV32yVeFZXeGZ5cWt6mMtHdQ6YhI6616FQ8DbdvFUwWClUvl/fwpUNeaE1zcgUWoN6
aAgbB3MAfeMlx3YvHZtXFB/jZ2ZcIbPZQjlfPvnCMrAnBkFpUy2rziUcv6YFtMvLZ+U1Kmb4fAd3
CibPKfOTbdYbD6K65g3O7S28AWguv0zggeBLDlRk0FOS3QKNQWQAjKexvUuOgnws282FV5aHYGf8
Pfb7MDkW28j51U8LUgnonMzc+RIKZUsatOUtmx6ED0XxTRk3bv/qV6X5Byyf2IYmo/P+gWrMrKhl
6/dXRdIw/ajumyP4caRd4xANPNEHR+3FQpcCJPHGw7zypFC2oOODr2ScaxlZ2U5DeXDAthzeJDl0
Hsg89dnuur9Z28FzI4vX0VAmOcoTBI1mRUE7xnQT+EOum7igI2AqVEEbRKCggYHQOnu/iersSIZN
NoOYsM/DUJxaA2ZKyZrvYNy4g+8ncNvaPLVIAgYlgLbr5le3UbBr0CUG4rKsAzRIcKRJjUSoVWlP
ZtE8W5H5s7W3pqW3zIhbcxbKODE6INmcIRFqmqfB5kq0MJ6N4f76albfB3rR/yxnsZk14wu6WUZo
voEiD72AeYDgNjgaz0KEL1XJoo5bc8MrS4PPQUzvC2450rX3S7PH1piDDj7/acjcQut2hgIblL/V
alhb2rmd5TghdD9a4OhMzo8HAELSm/xAxa4KbpFPO2rf8KBDebuVL62koqjv/HdxxqJMZEpIs7R2
mXrms3LIn2b0ReNHCf03+ZB8pXvToqSabdzslWHC90YXh2XIDS3PRoyKHHEgzP6q3aG0A9zlxDSM
S33kNBq78pN8ym/RLN24kCsxDUtGOZGOjshRF09VWgQMjjl8z+xXiqxMGuyb9lEvi4OSQ4P/cv3A
qise5p21hYfpyrGKnRrd+HqHjPI3BNV19Ncr6FDkp/BR+UItH6A1xQiuy0G9F6waGZHtw1YYsObL
3/2QxTFu64ghqzRLebfGnbxPd/N3P+a1am9bwKbwVj7UP9vg9l+48XOzv8e9zxyDDGFSb8XstjxS
3dB71xi++vJWA391l3Gw4pLSplt6uSItbIQZWJyJhmDfmi+ZIr1d/5KrbgBICgU0WjIXY2oJKUAf
9piA9hjRN1U/ZqF/m/nj83U7a0vRWIigoROk7QsPV9pSqhAEw4kwhDcyKhONQOBct7F6GM6NiB9x
9lWgtx7h6rQhLN/rt9oOStx4h+h9+Z2hR+Rugaq3bv4A7ibbQjyvLo9HEP405vyJud9btvTWbIwc
6g5fvSWZA5xQb7x4qxbEawftPTiv5f3Oo6TUqlCwkMqIO0Q31uYA76rX1AyiTXIjxrWWT3qr6+mk
JilA1QManFREgmeLsWukJEWaQuJrfd26v2vH79zk4ov1XZUYXZBgUssP2vQyJcy++tbGwdiyIv5+
di7QWUrGzAQQ6zs8BVWEvGbRjCcNAovd9SO4ask0VWTciO8uxrIgp0HX1+ArFaOsnAynle4NyVB2
5TRoh+umfn/xRQJPTRBBOIRJQGBdtNUrE6US+//TnPT1Q8ycImqcoO2Do/qjMPbMtWoyVCfMK2wS
9a8fljPrixdgJjdp7UgQfJH6BQgVmvteA0/KENpePYzBY9PA3701z3vBxUXY+W7Ri4tmFKFfVdlv
s8M+urN/OXfDpwItx78Li/qFm+ylvZg+nYz9aB5CCt0oBr0hfL5NL7e1BcsBboT6pN5OufQ1bAUB
9KY17OWP4r6Me3jWEjd9GDfq3ate4L+7vmxhG3HrqH3HFe3S0e0VBvCUbutcrdpA85jngHL+Bdgg
ralbShJe1Hm13gRJHyWiE1LxbvQE6TDynVvlkdVLc2ZwkctT2E7bKFRmUAeZG6E96jfqQbc31nVJ
wSKODl1DGhSC+GiJwzf1KQ2glU488y/YrME9MyoV71DlbT4VD8GxLQXy4APTBmKyyH+ppc3K6NrO
kjPRMTcZ56Ck+N4PzV2gIbzXwLlSOO5MbNp0++tOYdWCQBs7tJfIcBdRoByqQynXauINufNaJNpT
nxr/RxOLi98l0yCZkQI5RqS7w/jB2oJNrBTnHbAhJvk5cCgQSotYoahKuSshbvwd09Ufk5OoK7Wo
Ddtu8qTt7e+UH3bX922hjg5/C4fj3KbY2LMnghZSk9YKNiGF3E9oc0BX+BEFX07HX/GuvWtvsn2P
2HOzm+ADKY+Q6zeoH8+fi9LNM1cJgB5ujduunliDsTeVT7lCIqlFbVK2ZsJ5OQjNkOrYvTBY/OH3
XL+HvNIEk3BxKI9q5gY7HoCNotDaYRJcaxaoR5oVS3KbmeFGC+BW4qEEeUTH8daozF/X933t6lPx
ZSwNnaFLhG88j1PLHA7+zMpPOeJUnZ3cT7WzlZuJm7V8K8/tLFwMVHJVkLYTcrfH4CQ1yAQgWP6f
8mvPB/4XGwc7qugYWjR7ltho3WEkxm/woE2Xutn4wRlvrm+beOUuliOmSzVGsbEjtvXstAZzEYRT
0/5nOdqpPRlH/ZActoZVVg/g7xVQ6jEdssv3dioIk5o+rcVNHPbGId+Nd0LroXl4gTcRBGwBqYTz
Nd2fyk3+jNXCwZltR8D4z9YomVoIeArbgqNAUjyDsP1TuUd3nAe9KHfD961y79phtIgu0DATtdel
e9ZsBjbMWuezAcUpdRJbtXaT/u/r327tVp1bWZQJEFhrpUnGSpERmFWyF4LWv25ibe9ItYBaoknM
KMDy5kay3rSyCSlcvaPLEZ0UPFfFOGTyUdQhtslnxbOyOI+GTMEWMgKoBS/6G6pStbVSpNjLkflu
QldvD32ikLd+yzZJly8+E+13BlFwFyhkQS+2OPxlVQxJLmFMzZDgsH5KOg26zSG6yz3EjKgQi8Y7
TfDlKxRN1HELph49Zbrz8/52mlCyi/HBdXGvBT8DHR6sgGlMWG2r/mXuTg0yEde/48VR4SdABA4L
HsUswJKLh3A0JS0HFs2BzFFemLTdHEYbR2VlMymzU4kGEktyvkwrqybIm0wmhi0d7bYwYwQj5d2I
xMj1lQj/+u6AkBifm1kEDXZtdFKlkv5Hfh7aLuM3QXewJt/wb6sCcVwvzIxM3nDDF14So6TkBFsU
NpSLOv9Qq2ZkZ2HymxQ1uxUsJ+FpOydZ20IoR3gpmYe/RGckTut3pR1SeQtHxCelm7iyPG3qdte3
cM0M5T0hHW5Srln2ECHJtXgk8RtRVe9ayXJTHpfAKPd/boYiIt1KWqOIXS7OnDEodgLbXOwZRnoY
HGYgy+gEy8tGNH5ZqxFU89Qz6G4JObAlWqhGPDpwNOyoR+dR/VV/tP7DRnhbaJ7/aHjqKf3Z3W1V
Sdc2kSo7/xGv8wUlOGxbtpanfewBtP4EVva1iKJjVucbzfWVi8viuLHUakSjebGJ9LYQYy457pXB
qG8tZQe/m5uNO7VqhFoDgZkAxC7bWI4/+IiCciBCZjYUuXBbKr3XD8PatQVuBE5FJaG4oBUuBrCj
c4Z36GfjpEwEvaZ503cZfZ6tsbwtUwsPEVe2HbUhwkqJVuAZiue+pwcnT0+5Omxs3KopYD8yfSNy
jOVNSqXEVxyf13Gegx+amb9xYaGQCtpXIq2NSG31wJ3ZWrz2gB0KNQkY/q7Mbq9I8Ycx1T7WubZh
ZnVJfB9DDPfSlFscOFtuFb8q2L0yRverDdTnENUNc6q/zZW0NfiwcvBAr4oZZiq5oKcWxlQnGhoG
CCgQJOVpQt07ktWNT7SybRp8O2JUEgK3C0WK0I9TI9UCnJ39VoQ/2+nbFG8A0C7TTLgbmHZQmPLR
RcS3zMYjRtdwTRzuDnkr7dAjPhclR0smtTJ/zHtlJFKSEcXYWNua6xP6h2LekHEfaizvI1tnRCqY
oAPJUSbK5vv5pnw1FC880C1xFU/Z+3cUdmBI/uO0xCRggo+LgR9Fo4IsoriziBpAHeLWqug96+bO
6BoX2eM/P4fvTCxucZMktZWpfuppTv1RTfxTHqt/GXX5oQNEf903XUIWFstZbKNhlTr0fgCY9GMM
cy+SJXB3DvvqxTnkh7o/WJ7+GH6w32zCw31PN8j8Iu2SjY+5chfOF7wcSkQ5dRwlBzifI4dePUxu
55yur3PlKryzsDimYDI6uahotMM4Fs/uVFVx60lZ45Cb5JVibSzoIpR/v6tLGYnAnKaxcWK0v/Tx
UUdCG12nm0pvbuYkvlHnLYq9yyIq9riCggsBmqgLhQEE6LXer+maWo/mre5l+/gQ7iDLvhfMRRGc
Xn8MT8Qg11oHsETycBECyE0hBUNtQETulK5tPk325MbBFkBhxSHTiaUMBzMMqm7LO96RgTVSBQJL
KhtksXPn8ywpz13F6EWRGn88uyXWBNEHUymiVLO82WYhmX0wsyarKBD2Lt101Jg2+vHnJxEWE5vR
QfpQYD/e+w8zrlp/rHCYchB68vQxYNIoZKzpupW1G3VuRezsmZcadC2x/BgXYmb9tyGiGdTq9ZZE
0NqlIrNjyJI5JoLQxRMWV41V9hO5cWzf+Mj59dNDtJXor92kcxtioWcL0f00MLqShZTq516O920/
7qrxi5WYByXeyBRXj9vZehafZgQC2LYCPCl1RzXO9mpXuHI6ebxA3vXPs2Vp8XnCwuIM61SYNeYN
mqBxU6YJiq506/HjdUurB+FsTcvnypFqS8v4Rhxorw0/NvXrdQNbH2jxWI192wx1Lk5a8dRXvZtB
mTglPwgL7upoi8Rm68QtXis/SIwWuCSdzqw/0AMw9r0Dz59ZQPt7fVlr+6YZsA1RnWVmYOl6Kr9X
5WniLMSCQ5C0I4um3XUTa4eAgsF/et1Meiw+TZAXFGEagwhm0u9bq0ex8jVNNUhnt4KltW90bmnx
jdBxyOJqwNKILHXVJu4YFrsc2ol0vIkYE/i/rWvxkfLKLlKNmXNe8i9j85yWDACoz1b2L6oucID8
s3/LqEGdTbsuJVZl6XtNjzypeOKR/78tZslkVxdpMMylgDlK/TGIxn2daffQcs/pFvph7WyfL0d9
7+k0o9bkusNSKnjIzCdfal1V3sip142Iop8IYC9IAwZHmwIFwgDPzGcU6XU3TE/FVpNwy8jCu02y
bzPHyEp8W/byFCV05SnZyjxWLygI0P9ZyeL2dH00GvnISiblOXDuzEHZ8ADrq0BGFqi5SJ+099/D
bHPawnrPMVZDz7bvehOQUrXxPVZXYYnGEN1GkGeLuFSaEVfzE+EDpMhTqr/7YNpYxpaFxbEyDSli
goV9srRfU/sQhRsruETsETYxXfTPEhb7JIV9khkFONnBCz7099Vn8zb+an9WTv5Xhy5+JChCzd6V
P+p32/Tyqz70zLhY/Vl44JipkofCsznUzHv/ue2Kk2oDMk+2Jk5Xj8OZJfH3c0sBtTYpZx9BfALG
78tfVZEFXhepG6nK+gczEPGimwr33MJ9OmVozbMAVms5YHVV83S/vLnuoX+f3UUlmW/2j40lnnTQ
QkprsSK+GfK5x+hU3Po3GsBOzese/xfUkuIMXLO3OOb068kYjE6Aovyj6MH6O+0lgrxezOtW37dw
/5fTwb/P5H/Xtzj0ctYXsTU2+NL77jPE+cxrTYfio7YvvW1Z4NXX9WwzFxcgKGt7CFI+WD4gqB3n
P43Ztt3OTw9Km/8I6uav619v9SSKRA9uVZrKy75l1SMMYNfYMzKqVGmxm0Vo15XedTPinF18M9RM
BV0PBaQlkA1qk1JRxfOq6kbi+pr0FlnxVycPfvhpcx9kuX9wFKiClOrLdcPrpxOqaAbGKGlfYGdG
fDlYeFrm/qR6fiPvrCK9T03NHaPgPu3qw9APLlkcGrWRa+ifJaSYO2eLEnjts/JKEgLCy3tJ7553
jpFFdNK9eAKboGayvVeicTf31pd5kO+bNNtguli7+AyI8diApIAzdHHxo6Tph1xUliR/vJdb/y6j
lX99a9eODkV70QWDb+xiIMYK/dYyS+6hqj9r7a86fiiT79dNrBbmEE3GvWiCmWj5pBVGPBhGiI1m
n35E+b5oD6niJs/SXqjaZboYC+nTffW6fRNX3yJU7cjjOTd0UhdOWpWioSt6tjC8Z4E/oJryslN+
QEJZjRlKEYChX/rBPKXPwxcNHZf99bWLOHp5Zc7NLwKfPkMkqRh7klUpuekYi2mk4caqPsRmtTO1
T4H8xzMq+Llzg4sgSG1i8FHirZiHeFcBILS3apGrh/JsRxepQwU3qV2FeIFWrp/8CCm2Ut84lGtv
+PkiFude10qr6RTx0VI5c/Erez/9AR/35CZqtbv+hVYvAKP1AGXo/lF2f/+KZ0jGK3nBKx44YeHJ
Zhbx2g0aER6U0o3959Z4g+g20sASc9LLz5Mbg1Y3lOWYSnmOgvFTUg+PspJvbODKogAqKPQZcVO0
9BenPo97nKVO32Jy6gNppdu0X+tMOl7fupWTYAjaReg2CLsvwOdqOBZOmlCMi4rqxZrSF7g4n6+b
WFmIaCfQT6KveKne3VtjGSQJPRHQk7eTAc+9Hd9qsb+xX2vlUuxAv6PRkrvkMOqDRmcmGNZdNCgN
V4h3VPZe+jbeqgfo2mwX7EVw2AJoXuKAfs/lEukLBUBFXXZ8kjqZU1UJRBBU32T9TgNG4rsUTbuj
oKGuPg674RDddzsm2kz+/12Wu8YWvH9tizmRHEmF0PKCg6HJFFiNayK/ujV2wfC9c/R91/2xTJJY
6pmVRfylhWkxRBII21n7nMjI1U3f59baXz8tq1Ee8FoN+gFURKjbvr/MfUwEbmu/XxowA6dsX/2k
8+Q5x+qQBt5W4+d3K2vp3aHRFwgMEL0X1wxOhSKObLoUg1d9dk7dXjtkp+ZT8BcQTqb3jvPnDs7d
Ysdyb7Mv8e0WieJqr+b8BwhHepaCVHMMniZkCsykY4KaR9FXw7FOTaHQIE3+m2xwK225Lp4DudPg
HjOGtnYLU8k1UNWd+c3wNaraQKbe5Cyss11VBOVw1GdOigu2pC9OVafAoFkXTnDT2NRwDnMmlXvm
MijzX/96K2/luyOy8MSpUyihNXJEjLw8ySEdqGzqJFclcUMOc9eH0o0MrOC60a3TL3zc2Q7GSR+M
zSjotpMsEmKKY7wLG91/06xZ36gmC+e+OC6MEzDCgCizrV3wjTi1pKd5jq057N7qcj5KPtlPZb7O
ZnFCRvnjny+NpoWYC2KYnPDr/dKUOOniSYCW/S7yAu0ArzzVZHvjq608AhRDwUuifqmSni4Sua41
ckn2Cc2t6rnLflh0SP58GecGFp6jnWM9nA24o0YS+jJ9Kae/Omur1LYWcUB+BvwH5IdA+L3fq1Dp
5nZSNCIOp/5bsaTUJQ0aXR6mG7uvtlzulrXFtc2Qwhlb6Fy9SasHNxjAUqlK/1WOwjelaP5FMECk
gWSnYHq/HGHMMhimO51oiulCt2JGCxYa6Bs3ctCVcyAOAULuYnr5ghuhyOc6b0LOQe5Y3/p0eioU
Hs3rR+FyNuc/B+F/jCzZ5NvS7AHEcaRRM0db4K7dCf4A5zvcsQYDaSfjmX6D9rl4TR+2+puXs5kL
24uDrg123ML+L7iK7OO8y3cayFndjf4KCma64r/LQzScHE8Hvl7sMmlnAof+MeQ30lPyujWJu+K1
zjf79zt45rXKmlrRLAG1SRp/Z8LlPYS6O81bBc9LYSpebdg8YNaHWIfp+sV7ChHFmNkNAYrcJrwb
RfNYwA1XWcWXpNb3XKXOK2xY0Mw2erIq/Uc/tVuvwlruzxALlALUQy3O1sKNAQRlHCjiNaj52PNO
aIiSON6JQed8H71uDXCvnON35hbpTRjHUWgK+IMSde7ItFEfvG6c4pXrj3ohtK2CNl++qOdZXWeB
nyQJEFSd8X2/U1FkzZE4i47mq3Uc7itA51uxwlqIy9uDTXij4UVcIhDHlrpKU8QEmw6ADjC+jVeh
bfbD7JCNsn4JbYCtAGnlmDKBQDdYw/VQDl5cmapt1dq38HNAOIEUf7OTDnrOTxvbKRDri2cVK7yp
ItkRnef3vnsq5CpJxAhnlM3fQzU7jXP5dwx1QhBKR60rD2Gv32WS+fc0KofrtlcXqGlALqGahDtz
scChmgcJfUQqG0PzofTjQ9YNH4Mq3F03sxZoWnS2QFUI93r5lI9zWynD7xn4yfbawq0r19o1+3FX
vFin7DZ4Lu/M++HNCeEWgttASDhtOcC1i0Gqp8pCexByg8U2o2ZuxKk/J15rDCe20zUr8/n6Otfi
d6bgeIQF9hKUx+Kul44f+NrEIyLftvf/GSSzPgwH57Z6DHZb0hlrH+/c2OKmA9tStTTEiUoNKhX1
AHbrRZPfri9p7a5TVyPmUxFovdBOVEejyY2GZvg4fhmi2yRO3b7+EBffrptZiZ1h7NeJ9chG+IfF
QdSGMGyykiSuHIzpEGcSg2ROOEvfAvKAx0bVq09xGYU1cvO+H27UhVc2kpE4gcgFAXyJ+ghmOK3y
DuMRhCRDqu/G2XKnbGMnL6NnBYIXyB0Fn4dO4eH9Ne+roqog9ABXCKlM4HwB7wePsu1VEii1bgvF
eHnaBeRTMFkBJmSSarGhfZJOrIoxBfkZCcrITb8qX5wP83P/q/5cvozH6ZR9uf4JVx46agAMeQBL
02BIX04FBfLYJGbFAvWjLO1rYJPhztwpt5JxgFRut90qW7WoITIkEhKq2svrhuccjbQtiNkiN4Jw
mMHNR+0l/qx4sDB+2qawW9tUTQWZjvCWLVzZ+0/INAkhKGTYnpydpkBF2mBrUHOl3ksNG9C20EWk
BHBB6Z3OYdjmveAqcF6naT8D3PJQ0hISd0KTx3iYvTy5AeVneLK77SUv78J7+4vQvspp0CRmRI7n
zLu2eGuY1w6hQNw4K6s7ebbMhaOc5HhSpREzol2n3APkao7FUXRXUV/82j3CyPDnjzkrE5A7XlgK
pcsUyZKysXZspmbGlOEqHWEKnXtobaV7lw4TM2IIiViPb7icD5pye9KZ8aMS50xuhKzQmJ3K6cNk
btzwtQ9FU4WJJygIxYPz/iy26pArJrVFQCK8l4GxM5N7o9M3PtTad2IomoFCmix4/8V3ynqtl8oQ
K5ZJsKUg2IkvuX4W1LUd01HREPOk4BSXg1tSHTtq2GKj3fW7/qN8nGlv7JNbSHbjx/4UHMfb6Cm7
oW18Uvb1kTLQ5MqucavuktetQ7L6WyiFUUqUbfEovN/VMDTyOekIEqq5oyH3ppeGN4spq2rcWPbq
9xM4dsq2YmpN/P0sBZrCwo6VIBMzFI6rBj9b+kjgAjeetlUXKZBYyP4wiQTA+72ZRguNeuowI9St
pHqn7X5zLE1wEQgJ4ignDrv+PdcWJvrUomQDg9TSScJrMdRai0WtSe4K7ZjK8dGft+Cgax+KOVeB
oiWUuwDSUmvvYsXiNjfZzx4yF635Wei12/+xNJNJjeS/dpYZ+5Rrmd+jzeV1bbRrc2RGPl7frrUb
RmqBuAcETaxmceJKlHydXKpwuOmwY0cJe7YO9UrZAcVChCKhtaRwdwH8aaCWTcKIR6V840mpb7Qd
lEwH/SaCv/Ap/8K8/i48yadR36kv11e3ev6EFjVkkJyICziQk5W2VjsEBdU++2xQerhNEdELbnLl
KB3NU34MjxsWxSP8Pp1iseT6vC50Ay6y00TzAz2H/tmrnA91UAWuM0QMAIzBMQ7KvaaUh3SYkOTu
kmc5jb2h2MpU146mECSkEwOb4AUlD896Rp/bjz2rr7x4VPdFNN1P8mu4OYe1Ut9grQQ+BFsCsbQE
TgxZ78dBJwZscVl1XnmN/dRFR6WElKcckR+9a8tPqfoTWfAN97UaqDD7/ZvuigdvOSbDfGURWjnX
PL63S2/sPP1Xf4MU9wFShNKr7yDHe1JqVzpGP+Lb7rQ12XSZMLDyM/Pqe79mj9JglyFfGZ7cg1UW
bpCnrgbjQSWbXqNP7uBsYU5Xv+uZyYUrRfehIK4XK9aRZJi+DpVzKKAx1ZQt57bmQs8XJ3zG2dtg
kYzNNk0NL1FvMnSs8vjB7H9cvyeXlDl4tnMjiwfI17QMsCFGBs88ShNUElQadu2peaPi/jU5BvfW
vr+rYTRVHtDt+NQBOYAP+3T9Z2wtVWz62VLnklg3i/kVKWOEVWMTkUVQPSX762ZWMBxitQJCQTXw
khWpiyMySYauRJARuYLJSoEILPtk7fPTDA198qbDVrD1Fq5eUIpk9PMEp/8F8IfTkpAX4QuavfND
34+nFvpLt7gpdtGh/3p9jWtbeW5rsZXqPE/jpJAN+Q30iUbvQZzhQSmwEVKsHpxzO4sXSy5L3wwr
Pll76Go3q7zhF4S01qF7kLzgGN3oj/59vZ/35p3mxfAyfGi98n9Rz1kptijoNOLnGcNHL2NJvl/T
8laalFetfSs1jwY029sHrjoerKO6k0+gW69v8MpoIBYh5ES9E/euL6sUoHR8rSl4zDSLNrdkvxZz
sQ9RM+jKl95Svaad4KV2TmHd76qs5+VJUeyOd/Uce0692blaCx3gxOZNh9kR6NziBkttY419L9Lf
ZHrzpfJj2Bk4QpUWu2/ND4bzmA/FvYQunhyP+8F4btVPvUZpozdgptEOcmB4kGu75dR5Cv+LYAfg
5l91GZxm6bUBNyndF/Lffujs4zo66PJ9GWX7QYatuu5PABtyV1fvZxl10bR3wy70egieq0a+s9WX
rA8PTqS5mdrdOpGy0YrcWvrirMtBLZtD7MieUdV7R76pY3N3/WOvWKBUSMhCO5766DIuS7VKbpEc
BVaATmYvoT5Qyxsm1uIy4iJaW2KUGlzZ4iYNdaGUXUDsp/NB4ORwbsL8QK/7tnWbXf85478Qtm9u
1F24d3bS4foKxR4tAiXG+RlFMgjQGHldHJ98MPVZHsU0eizfG/1tSgbi14Vbhv5GsLBuiZF0BZwN
BGKLlzPIqjFVJUKUpgJZwLBp6Cam/eaDOnQ7c7MZuvbp8Pb/mBN/P3tTehtJ36kTlAjTcD8qw+sk
b1HgrLkCFUyPBXclTJwXShGpPUuzVoJQ0h4T09Wfh/20bzw4bOnzvmi1G79kX/8fZ9+1HanOdftE
jEEOt0Dlsl0Obbt9w+goEEEIhAJPfyb7v/i6q2q4zt63O1gFSEsrzNDeLE+vLguwxgJfQ26JTsPf
j9bMbkN4h2Xl+3CkP11IlFlZmHub7hu8PLfhoX24NVC6MnhBMYe1YtycsCA836XSVSNnTfl/JeQy
wDLLBKvK6hewoSqICJbHW1nBtQ3z55JL9vfHF5w6aIB4MWg2PDa51Tx2SbOZy+e5umXvfeXOhBo+
CqMQzQfksmcdvYmMQ1gVC6y6rZ8VZFSmKcxESB8/P2rXlvGRJMPsMI6WAfPfz+OxsCzlctAHBqUw
Dg53AGX6OLxxzq5t/D+XWV7rH6+NKnskZQjZeb9Ue+Z7+4CtP3+QawnNYsIA34clcEEb7WyJisMu
aLkC6U4ep027+bEk+jTt/0tmuFzuaLZCsujSEQVKktIKIQKaRXP72kXtgTnODxo2N9geVz8NkBPQ
gvEwKT6PTbSoqlG1HILlfNwlenwnUBmMe/3viX4LEPp/65wFpc74heAdXpzVWFtHdmsT/URJd2MH
XH2aaNGbTRD+ENr//jzBOPpxU6AscrjzAgj8c0mbMUWz/uXzfbB85vO7A6oSCapPG0Ig591HD2Iz
HUxJlhoXeU7EBU+nJoK4dd2/lRG74x2MM6xOf0E8ubH0tdgQgaMNU/MFVX6OkWO4OZxZ4BEH4T9N
un0G2WhVMGRAjrqhJXDtbUYwzkKChQEpkr6/36bjMyGSGNm7aYvUJr8HJNauef38VS6X/MWr/N8i
58yVCj3HNlywrlOp5qe2b+i+G7zqAwYnDD0MO0zFDEb154teeTIPgATg8iHYsVDE/36yRllSRB2A
KH3gvY88vNeT+pjj8T/UzB5ov+hsBchvLnL0zlGWpTqLZrVdOOvKKp/jpp1RSPos9SN1S6/xsiuA
LhqQ0ADCYs52MeNVMuhN4yK2sj44SA9sHGJvezqm3ryZR5nOt0wjLjcjFoQVOTACKAcuJkLMnf3J
gShlVveJflWC+Kk7NcUaDsTQ8GDlrc7ArfXO2h4dmIgThxR3Vs82HCKemm7IIPyalrecoi6vEjwY
Dic+2eJPc771G1d6pu7GArzNQ29+win38w14pXpbFoDmEpjIkIs5zypakyQ1ZUOBaaG3NndIKTKx
KK6gcBSbcWsn/+nVQeIBEWuZz5xv+ZgMQWE1+FRw8QTSSKJ/NGfjJFnWhjrZRVFfkhvNjatfa/Fe
XXYl1j3LLtAhS+KeexDK9crwt7YDcceDzNEmh35BMt0401c+GTAMOM9of6LXcD5/HeBtDOFMlOLE
MWttTfns/Pvn+XOFc+3FJJCdR8jUZmJo9rP9ox27VeAVmZY3fUSWAPR3VMQYGTZs0OPC0UL8/TtA
Td3o9HMC1KT/CCZ8tOabZBVAmnMh2BWH26KqV7JcwHzAAUA0xHV4UUyDyUphHIJnC9L4kX2rtxhI
ZqhYAPjJIKmSVzcBKZcxGE8GXfUIzADM8c4nhU0XJIXPVZtx/eGy57jwwfu+wcC60vfCIuiPYBiJ
KHUhweh7mhZywGPRY7cDaKpfBwf2y1pNa/ddHcO1/FhMGJIbSdUVZsDfy57FKea6bdirNgEQhmyb
nD6LZ7pGZwqZVZqs2iM5eRlfl3sGi6Tv0ddbLfjLe+Dv5c+uN24U13BGarOp0DsfMkBW+dOqv/gR
20s67oL2pp/JZUL094rL4fwj9caXnHu/x3tOtu5eHptTdyw2GDU8yO/Bk72rd/IbP/V79mDtbhVo
lwnE30uf5XxtMgkoUkrQWAAbk16WWH42t/266zq4fHy7EbeXmHV2MLGhEgwUsWmBcDrrWbiBblit
sFoITNzYdlniQUQUfPXJfx5tKM4BoRfBKlw6xboNf91Y/TLGLc/6v9WXD//Ha6Y1SvKK4cNGz8Ox
+F1v1R3bVHdybwG8DVeR4Q4N+RtrLnv1syc+C0XM6WLhwCI8c+aTUzwm0cNIdRp31cq2f3XjnM3F
NlJPTc9ArL8l73hlgPbXE59rQhged3Ry8b7b3/5vhKLn9st8r7NJQo9cfrHy/8A0xoKQa0X4jQBV
Om8L0Sqkkx/AVTS+U6sl8JKNt1H5/x8o70oz+e/Vliv0jw8Kr7Y+bsziYfowveo1pAQ3ZE1RXZYn
+xUuyP+gSmHM4OfVDuMkdTS75nG6ca9dgSD46OZg/AowxYIRPDtCBlo/IeRkgGj1/XQ2oDM1cNR1
9R3RwYELb23FCJ1K3w1Lu1FUj6Qa9+h2vSTJD7tLtjH52Y8ULYqxSidVriPOXwofqqkJVCtrlU8t
y9FqtFJZ3vJHvMwxFlA80EgYMuCuPGfkAb48zVVlL8i5Wj1xt/S36MC6B8ZpiN8S3pLCuHajgGUG
AA2U+CIM+M+OQwfx2yCUaOY1Ver9DMiqBGR9DbD4ysos/2B9AUDpHtiMh+CGycHVldF6R1UM/VuU
FGdR3arcIU4qrFx8sFcCFmyLGnMFVb50uLfXYmXyZl8935rhXAmvwARGKDnRuXQurNnGEK0o4dhI
q2b6dQbUoKrcrHfGlQyTHZT1bzzllavLhc8l3i4m5pf9iGEMSelrjYqiCh7Hdo/h2Ipog/Z9m4+Y
c0pmNp8HuCsx1V3AzQirwHle0CChGYuSivVLYoyeAmaOteusAaYI+frzha7Fsr9WOrskizqZYIyB
V6kybBqZ44QfKHAIDcxg02ZO7e2tj3clx/prxfODrcII5BvaZYeJeq/wIHrNP3+mK7SKBYIFwzTk
qmDGns+E2nBQoek7KLpt9TreuGjUA+gf5VCFWJOV+9XZBPtuTGHSnQFYutcQHPxv6Gb8DNzJCAUL
/P88XwawOSkqDVWs2szRVgl3XhPhqBslxpUsZwE2YygCyiDmYGev0y29Wihp0H4OnTKbfUjuhF7d
bQMjNrodd7Gq08Cwe58OtzKsK18Sonl4PJA5fKBYzg9/a42V32GXBk2cugV8GPRTI3eff80rVSn0
/9DPWjRMAYo/f0DSQyQrSfoCFwE+pr/iKEvZD6gsyhVC2k1Sw+XRA1AWFTDa6oA9Y8r09+1Hatkn
LZwE4bY3zu+CxEOZthTTuhu79PLlAW+McALvDIhsXEizFi1Vam5BdHHGHgyjWkVQsGGx/0toIm6M
5i4vpGWtEL0DjGDwWGdFr11U0dQg/8+gK5G8VtDQBb0g6ggcnJqivWNDeKvrc2vFs2JD2n2i5AC5
d9vCPQhz4mZrRH2PqY31weWk5hsZ4dW3uRDtUGSjsj8HLIa1IsC3oawnhQXZjgby+Xr+iq7rLe7Q
te2BTR+jloes7sVuTBo9RlPo4MFGx5bZzG3ybhUxefp811/ecPhifyyzvN8/cjB0WqtG+UhwlYRC
FwT6wVPEuHnljN4mjAgce0NOb7RWbz3a2c7nAR2CChVipsLBvgMdQ69r7z9MAvFkSFXQCbQXMPzZ
XkTjsRrizmDfQ9n8NHWW9VQVAYrOz1/g1Q2IlhI6gX6MJuDFw/jSn+cAxxg1wAieSaplNa8BMh5X
VRPIG/vv1nJnRZAlpMGEE9do0/Wp3ybbwvJqsNtiO1euvGWScnV3IOS6PqoBDH7OAm+jbanIiHfI
2r1LIE9T95t2tud07BRgZl58o8K8ujOgUxiCLQHHvHNgmXQ90vgUm34MipDlcRKzn2jRJ/aNpP/q
OlDmhypVDCf389jbFkQxI/BcNQzPRd6iG4kTrQ1f/evNsdDkkFjF4JhcQKh730glZsT4UMyrzlga
1i9dcjCFUruZlOWN5a4EJySqMTQnsOEvO/udRv082HgsOYVWBnmOct9RU695x2/hSm8ttbzhP+LG
IPQgnaVSnAdTrrwWF7PfWCQlGGSsP3+J15ZCuhGD3Awk8wWomE2BmtmipxyGZptQcVcrflAlaGSf
r3NlU8RoxyG6If2+ROM6BpIBUYSwxDrRR7mUFja610T8RpZ/7XkWFiPYOWBrX6BLYJHaUiYU1JuJ
ijaOFU1pKSCZrovp9+dPdKVqCuIEDwMKNSapF5fIQB1MHi1I+ABg8kAaqDxUW75BDzcFYhL2AJjE
tCc37Te3mnCXgSPGqv6CkoANwUXSEWKThipGShoQCmRWZ7skLVyvvAMNL7kbh8I5+E4xrz5/3svg
uLAhkH4g3VlyuLNY3Juqb1u5MMkGj0wro8se6HBH2N/DaETuY+oQgfrzNS93zd9rngVkuxlaWXmg
rNXDKLKgbz561v87vgceCCCTBT0AkAJUlv+prf44bJ5TWYM3QLfXePN9DUUsuFZSDeBT/C8tRZeV
oH2MfHRRE/Djc6IMJIpaBas6N2v8JC8VX2l/uNGWPitysQQKpmTZ/jhjKDvP7hRtwnkYWm2y0WUH
YILeJtKu/FZ/Y273WsyodIfglqT42cb4Z02o+YO/hJ47bumzvoXbQPeUdL3JakfdN6Oe097GaAFs
URgz+iG7EUnOTvg/y0GWCVnBAs6+MEwR0q+8mPs6o5KnMcNbLIGPA7nw8613XlPDpQA+cDjXtg8s
EvD9ZymODTBGPBeKY18UuWngWDEz22QdGTFmbd1vrOmmFdLV6D6e7GNC6KNf9lsF1FseF9ON73p2
EC5+jPv3jWD8wHROyYaMjtO2b+SPqG7/5Tn453nxHRfVIQ9tmbPzDSpqLDW3BySr5uCCHU2n6sWR
N8eF1x4FMRPISheLXEyuZTEy5ibzkPF668cmG6pbQrznEPp/3tafS5y9rRojg9GK4XUzaPurUu0u
KMdfftBnk9O+Ggm/anhL0dl58808rJqOnCKHAjdC1kmgIfDBj3PLH2jXVI8u7b7ZVXdjc916B2fH
dI5LA8ou3gEsG56qgG69Rj99vn/Pj0mAuxwZGJCW0I9fuCl/7xhWlAGq4ATuY52b8uFLHYZpoG9l
zOfTPbzqv5c5e9VOX88x1JVh9bzBmScH0Ckx3Avu+DFOvRVMhW5bkF++vGXJhSaKEIe9erZRy455
Rlp4MuJsfBA5czhFvkFK4D2e4AaxccFhu03fPL/t/+9B0aMB0BLT9QsynQlDHRiovmf+R/Kgc/3C
H2mut/ERuMtv9Ylk+kv1cMuR8uymv1h0Cb1/3E0mMIGIlo8okuTVcausjKb7grsFTN/IvnGH9eeb
xoGSMP7kH0OZi7OzvP0/lhxdbgdK1FHWSM2AQ6Z2PweZctoqbKFM6DUgqhNngEJr3lOVAAPNQAuy
7lXhkngTaxIIuMQpHyxeOMp4H0MXRt/82BK/LD1Suo4qoS24zkrSberEjfrMdCQ6NGMhYGAPk+Ni
PelEdakFr3k7a9CFF19kp0vdwRsQyb1Oed3LheMtTKxNKlvDKwD/+rEG/7spZx+cuB5z27ZNKa9G
uwRcHIiuU6W7pn4j9VCJA3FHsUweAqWFTptgVDbQVjUu/TGlsgtsnooQ/2px/GoFRRIJUmFdpzya
ZdmkMe24xVPpuyaRaRj3HpqsSVMl/MBn3eitkaJmaNm1yh9VCi2BpEJ/27cnmaxbTnT4a654LGgG
00UYjKRzqyI4KPeDadaeCEWwrQanM1iCj1V/p3wt4n3SxqzcS7fz7N1M3cJkrtt7yQ8rmAQDyaNk
dNiXEqKF26hXTY1kyat5mpRxIXJDmZJ5YUwhAZ33/EfBWLJjKgw3QTyZ12SSdd43rG9WanIh41o6
g6lzUftCrqjrzm1alJrceXWjtnOdmH0fiWFf8NFqMY5x+3vGo+RgEzWpzC0n+maUsF/IIIMsJEW8
SUYLdwuVcPhR2iHf67as1r0o3aPV2R1NiWnw4WQ4dB9d4yqA/lWYwBqSVl99ZmI39bkXF8fOFfOd
or397kVddR+pAX2UjrfdXirtinVXxRpqmmgtfzg8iDO7mdWT5RfqTnp1kWN0Hqwdg/+w4KXnptO4
zFYtKyBmw+a5KHN7mNs6teIg/uY4UpMsUmWw44Evvzshc3LqUOcVlFB9P8nefzVuoxYpythA4iDw
67eBLQeGmcGxc5TcMYa5PHA6CJkmw9eGMxnlVTh1X8ahgsW71/YMIgKDkPdkmNycO6O1hh0c31ut
5z7CjNCFBr9TSMy50HC7n2MPukb2OD1TPpiTaSM+pJPh9Z5Jx8tlGztH00cG8qXUJDsPFE4XJ9QB
ngTo29NcBu4dbkbMeZkiaxy3IASWq5Ip2BmgeLgTySvB5HYyAf8oIgtkHhP08SpxxmHVdp02Bxt2
SjzvqzDctqSft3jX+A3aeFMWhGA+JM3c3wlqrI+4m32RNpWV3BdxWRVwlqAoWyqhqi9tM4KCX8je
+1pXttqHFnxhkIGQU9f2RZ2ig2AdCkQfDAG9AKM+UsX0K2y3AO+pYbv8EYTluI8H13Hz2HBZbKw2
5E+l8bTYFBJG90BnKnJnM7+8r7QuHkjUgqA+jIkVZmUtQi9jYzD/ogkJvbwRjYSnRo0DmxpK7SJ1
Y2vqTsKUKmNqig6+iYRJraEk9TdTo60IjeHeWxPGq5/A9UqZ9iwqgN7mVbD1ookfIKUOcS2kQjbP
7EFAXgPIwVqnYhp8OBvrkr4kAZPP8AwoECoqkuFu8489KKWvrtbBCfcqW75uUUGMfeBs7RZTuO4E
d8VjCDOmH5EQCutOBVU51bU5Qk7SQF3AqTc0tOdT4s24ECFvmunSYpBWiOjTbGnvZ12QYaNFyIBo
SIJp5Relv6NBE96HZW99n6E3nkZFHB2Z19FfpaoakEFksmKBU97DpNPsI49AfgIorBQw73k1DDTa
9rGeMW+yoLvMQL69h1XJdC9mqweOrnKrOqW42OGjHg1zl1kqsaLMZlaxIUnn5IEnxH3nQGGtrYpy
Mwtvzm2fqY1VjVBsdkdH/0wUSXZTF7bHUhDnZ9lE/jpwvXHjgZHwe0CT7S6xB3dXhFF1AFVHfmkU
IhPv8a+w7Cwfkpj0KXM5FBF6MR9g6+sd4t754bUxfhKZ9T4iJeCbpZr8NVh8fBFpYDup5uahpJ1Z
t+WEuWE5u48RN9ixTR3tQ+0O79CistKWFfXaM7OfK4jHZkGVWFuPUe/ZLv3wR+X3jkkb0fa5dImA
qnBdjDswle1dWFK5tQdLneRIvTKFy1X1DnQCWbcAu+U+gU44oKR+OrlusaaEIR46bv3oG7/7EjXU
PgVFUL4UCkUX4ib5Is1gr/0K37Ebe5rNdidWCuOjNY5kQ2H53jpvmCgRC3dPh+xlrNm6nrzh3i2t
aQ+ws3xpy7ZdNTVv+xTE3nrVl964crHWZk7cwUlxpIN8Koz1G35ZRRaVGhvJIklWBZOfS+BFv4YA
s9C0NcPwhDcfH4BnUeD/o6x/bJsAEsG+5u1KVKZ5x80gVrRXvMoADQ5yMZPpKJsOel5+mewIwGx5
IQMrrZ2+etAYlR/tJu7WEOZzn5ELsPVkR9U61AyEDW2szEUGsKlxlRyhZMJCvPeOvvC+4rninbuV
CeDNcViEOOnl+FGauP5e0bhJLTRPNxYZrdXIPIi8tggoYh7dOwVvwbw3PXzPVIgh+TR2TzHmudtW
M4EGWkMOpDBtOhchgA3eCDUMxJmH1g7YwVOcZcoCZT+OUVN2Jm42bV18q7lPs4ra900vWE6DuFg7
si+zsh+iU0kD845Wj/8y2n27qjBDWxOjvBzTpQBaMADeRgCx5KwuY4ydoHznNr29HsZBn4w9uyvh
V+Cg93R4goIUfVNKwT+6oc6HBvbmu9cF7Un65ZhGswpWA97DnS80z5jnDT8gbuqcokHLnAxUvWIG
EOYsnEkufN2cUHkEBwwHxtQuQEMmU/kgQks94p7ACZ9Gq8p5xeedFbnFgTPdPzEAwtd4g9Wa63HY
1RCL+wZQAl1BGAhkF4VP7jMNnTwRyhNr2fwrEeW4ppYt1zrQyGmauFn3ng8TLE80eRNOwc8eXfox
VYjB+8oN1YbbnXfsvD52Vi7UDY+u7Ie8rLVzQsoxB+k8JfCM80UPoioYbvduaDPMW2027CfhBt9r
ZU+PgMg6Ryq6ElaiPul3PoRTfxhluc+u3ZlsrnT57lp+tMJ1pVZW4g15TRU/2fOI4FIZeyBgTEPX
o5onDuVUL/4R2+OMu12rDTXhdLBtUX0TYw3dOpKMj7EsprSq0U9wFGQy57CqtiX6VYekj5z1xEYo
4igy4/9NnPe4q/kdKBv+moezdVRgS2ECWE/tBw3GAKTRxoxPjtWaOo1rWU7bgnOXn/yAGmcDfIQu
8hq6AnkPVVXg4ENCyQb0GndImzYu7dwT3OMr6rMCRoINvfONVWyhvuV9L9t5/pjr3j/0jsYcuobP
xWvPwvpQGVrmYE4EJ6Rc3aHBudxEPoBcwHcMK9X17rovgvgROFAw6JvA4IzPgNGtSjX0uVuUZjuW
BJIW0LVfqapVbw5SoDTAZky7OARdifTO2haq24jRtjeeP9AtSPr2xsAd60ttCMf2IJA85Kp+FLWR
aWVDYUSObZgpHiZ5wxLYJXkyeDKuCfE8wk8jjOfyhet+woUzZWFU8I1dJU7ahjTajxCtyvVoy4Mw
U/WT4xSGnjXmbdGrlS2g7UaoN6x9OgUpp1BwAWvWWaH/VTyJ1jhbYgfjRgPjtAoD0t2VIW8fxopE
KzuQw6pkOsp93gLcg6ZgmPJQlgc/IfMxaRaPAkCB4tToqd0iBsWrriqdXdu2zi5ugg6hgHRyx5o+
2tSDgx6whhtZHqsqIMhCAGGLXBBvaoBCtjMi3KYZ7P5u7OLpI0kGVaW+N4/fhtlxf1j2yCEAq6ev
ZGTVoQsafShCQ7YBt+envokgGNPoNh28Uq66IKx2UF0sflNaeM/QsBHAltDA7lPpRMOXVhd93mFe
t5PMae7tSPYbq4H1hCKawvYXEroQhK3XZp7dzaRB2erLsd+hiUweKMSGx3RwZydrphFZZOLKXDVT
mwdhoSCPL+x9JKtp13V0fimiEnEzQF4M5Zww0mvKu/5bTWpnV5QwDQ8aOCdGli82LsQichlNMbK4
qn5rbervoQFA3lql4lWcsLndtRAv2+ON4q6hFm2aJ4dVdZUWQ1K+qRDSNXCBdEAa6T30UqRh81td
29D5nD1viyGv/WZmF6oFpXPAVWptWp5A/zOZxukEwXdcDdyWMySWzc8K2dRDjJe3oRo3bjoEg/Wl
tLv5EUQfL0gnq8VLaCDC4WR9oehHBN7RCXoM8pWjjZ1qiEetOzSzNwGNo49oLsShQ0eS79x/qtTA
MeGqbbvmo/B7CLomc6PlKkqc/kGUol3BQJHtQKuwt2hsQqpmSqpfuBT6N4gaR/fTTMJ6rSsveoO7
nXuKZuizgLycOL+LKsaHwXXi5gNHLVbiU6xqyfp1r5LmjSsB3X/YUsX9pq/8qs8hnjxAKXqGiIS2
k3nPg3LeloyEG14hAkeVG7Vp5/bAXwHdC6lpY6p9AnGgMmXggKLJUZN89jgB/icB0DjzK+XvGPoN
3y0vnnNYjdcP3MRFlyamBlMU2XqzLZc0qUvm6q1BcNsrripUtyWyPcFo/7UMCrqNi8Q7OWUFjRSu
rbVugjKz4qk6sBEVsIQJy++W+nYO5cgml1bMfoQYOh+TcgBfiQgIs6MIwJZwPNO86IbWB5eB2DsF
JDgA2RBjFuPXYuUBCnL0jAuXplpEUPLo3Tq5U3U/PPZCRyc+CNc8hoT31roKQXW3+KgeHBHhnPcB
lByBTGD7TqImBDEBzYZJFxCAJzSp72smzEZUo9+tASQMrId+jB2xl71AIdc3fDxIJwY2OyiBjOqh
ym0Vk16Vod/t4FLmQKQ7KfJ5nDHFMYj4xSyX3NAnRziDFu/zZCI/Jbgp8oHN9rOV2NYWwQ11JwcD
Z4rRtNWjY1Y19c3B7/v4IULuvrVAfIK6WFOZU0zQQM0aEY0bXAB6jTDM4tSOaw0h9KQUADi62F37
pK+Ck8Rxf0WKrt6thEUvQxi1u0oG8Y+hgbo3cYlejcgQN2jmhKmaUCb6poqeiQrcLU+i5gRaRvIo
kzmCPB1FE9Crp3qjIxLtsJV9lJ7OnAVjn+QEyuYp01WTOahKSFqhEs7BQpa5iBp1MqqGxj+D7aub
Db4/fAP2gKxQz4m9FY7Y2XDQuI/Ag9FZHGEgmzqT8CD300nj5W4g1WMgoSiHYwHWed0ULxiIdVuK
/stTF1hm0zjclKkJk/muiFX5s6h85yjggJYyKZ+GymvRQ0KPf+Rmq80co9tkdSAkISyNDF2OhoV3
9jJrgJtUDhkWmnfCeiGQck99wH3XjoITWTqMmq55H8CYQFJyRJ5MVkhmIC/p8DAt/aY51rAS3Iyj
7rKAJX4eBaP1zQR+tXI4kd0Gnilln6PXNO1atxz2gSN6O0e3g6FZ5yN3z13mG4oOmQJucpCxXs3d
HG9x63VdxquB7mzRx/E+spJmW/fafaQEFJrMtpn0NwoXlLUl6Kd5OfN0s4FXsbX3gEGD7K1X9UNm
Yku/9QAYfoM0ugW3rsRER4Mu0NGpx5Cmbg9vGrgpu3JAy0AWeSDJNGQMStN1XoskwD9okheUjMUj
bOHRmbWUQneDhn3qitpFjRNVO+InAo3iKDLvBpaNDLjbiIK0QakpM0dG+jhR4ZxcUzTvlgdDoVTZ
TTniFLSMb922m+cHEkbmS8JIrFY+6p/vA62mF9Pac537rhKvuGcBn6pgPv1kaKBf3cn06BSyoGWp
8WdkxHDFXuDvPkeFIg0kAjMd9s1e0JI+JKMeX4SnCuyJkEsfWVkjP0qM4U7tyNXBs8Lhh1cqaxVZ
Lt3FTtttVESQCdKBbGVLmzsnwo9OEWCsaRf0pW8yy6CRYKaxWHEwS38go6+31qDro8MIfZstnLXU
oqH6Oc2h80rtspiR01bViz0hJOu2mdGOjlkHgTNWovVRyfBYQ0IpswSzj6jGajg/01DbmRu2BKK0
ELHnK69xzbuF/SDuMAAyfD/JYIy3ClRFG7eBifE9eOFWm54wzPNqLsS4tmQScszSPcGgkRPHpXxn
NWQ5XyNhYS/HIGQYtMVa2Wxs1Ob0afQhTP2sp9D4by1pkICkNjcMIbgnYCGlpmplfFeXJb9XpLL9
baO51LtJEFPv66H1pzTBs1o/on6yG5KO6FGQr5VXcidCkw5lBjpA2ovCB9tvXflYeHryHn1px8Vj
O+ESeZ6BEXeOhY0qOi/JoFlKy7hCy6qIBAR4LaA6ThTjRuBiYo0qmbnYmnurxvweFBcnGgs/7QpQ
Qb40XErYaVuoOU6FGOJwxdy+HDbjrCr82ZiOLm4J1yti8wKdnxk9g6LDrQbRvy7eExUXJTyka0SJ
EUh55w1GQ0ik59Yr3i0fMjMvQo6AmCREtOStkSgAVqYawu3IXYRxoUP04LE5R/+1UgKb2K3taFrJ
CdCUnMqgLDdLEt3mbcNblPjN6LDUQVNFvKEa1hXAMfHg4ddqgj9kw/rdQKulZEH9TABHpQ8TmB/l
I/olVrR3YWjZ7bB3RrPCZIy/VHZtFTnzeThsJsdxxn0XFrK5K7pOzN95h47RV8xFlm9EAj3BLcme
LcV3ER1AreymInDXCn+5PMZoEoR3rkal+OD10PHL3X6wIfPJY3gwrQpXVTM6Fg6yDgOLl9mxnxNR
tN0TR1eHrJnliffPhyznM/pl0BolCQSTHCSxEGf8e8Ii4WDh+80yAK2auwH3fRBZG4uZEf1VsXEG
AHEic2tqfjk0w3qA9sNfCMTy4Fzku6JDCXEBg9iKaSbNSlawjVMM4y0f7mtjR+ST/4+981iO48rS
8Kt0aJ+a9GZiuhdpysA7EgQ3GQRApvc+n36+hNQtIKsCNdpPhEISA0Sduv7ec36zGNeA2j5Q9o7J
8xpt07VONxRfelPxcrPnjDCy18878Wh7dDRCULeEl7lGo/gkvwODi68TGFV3qZTdcxvW6vbzICtU
9lstDJjGf4Ks4CdBxoUnHTmQuiK1i/DSr9qzslX3rS7bM1tPVzeuNJxSQzrsQobqXdQVnkLFOjIp
Gu4BPcmbMP8G98XLzFOw7yMduJiuWToSv+C/1sycqFCETp2k2qkz4zwoi82Qa/bn3XesDq+C5oWn
KwKPBj30caYbCKArnZY2IKR6V0/P9MkuSazrtgWtZdy9YHX2kkk34WwnT919eHZK7eRIT6KuioIT
EEtwqGtIQ5gpaRtLZu2oXKaWTFYRXgVZvfu8mWv8C+sZVit7M0Qn8MTrevQ0pJlA0adxyl67ivL2
rDOCq4E6jR0Z5eXnsY7MSPj+0CLA+FCKXuNuy0IsFBk/DQc7AtWp/Npm997oKeyH3rhM9OxK0IUv
VJNOYZeOdeWiqEpURHLAoH8cyqTNJdmgmurwounsStO/9mMd2UWWPn3ewmO9uSjvogIG+OZAB6We
p2DqI4vdUc3OoqD4WrbTQ5PJ2zpXT2zEx0JZjJsKVkTBgGcFJNC0FPitL9cOwFh3pFObSNiZ4r0h
7D9v05EyPqlQaZkmi1PlmkOiqqNkpGXTOQGCYGkT7nL5B/WnfSAEnpScUpA8bJYJPAFqPMco+MS1
Hn+owTlqjLRzZp4yDmqu1Vk1kIXwJyV0NUFJT+ySh1PjQ7y1kiuovHlS2wSJs+xiiq9I7XAt/LwD
j6Iv3rXpTT3nHSqhjC1BqkNiuNp1dFffULCDBGQ46KtaTgyLPHBPKWwcbpA0C2q3hYXXAntczXhp
tvJaR7PYAfR4nsbDLjAD70Szlg3wI9iCGAtcFV7H8nBcbfVBNHCIFVwPhQxWQCptURrc5N24U8f8
vJNHNwpaVwHox1YSX4pGeVsnwte4aE7079G2LvYKbJYSYNbVShBihWeWEHdOXBQkjUIb0WP387Ye
nSXvQqzO0jrwZx8PLQTx9P5JzsxnoSVnK+enrIAOd8ilS/9qyqpLR3UG0jDRpQiJxpMKdWX2+v66
0Qc3SZ5QBOgT48Q5d6z3wAEv+ucKW/PaZyQeOP4oXLaOlHzH9HZnWM2JJXYigrKAdt5Nf70rjIgk
KXOxNkI304zrfjZ75/MRWkZgPRnfNUNZTfh6TLvKaAhCBd3j9eCG+J4aMggu8fsw7bMoPjH9jw0V
d3eFU1NCa3F9h+vqiOJhBrqJbBJIztmu8sc2emwH00FxA3833+la/QSL6jhi7V3U1URsFEFr0tRv
uZRIFEgdC2E+lJN7x9jGd9lrQSUGnvTnXXts8r8D462pvZU/1rmg01KtWR7+MfpufTrzpjmJMT62
+b+LZKxmik+tKyFp2ZI2Uh7HRNulgXXGWXtedMP+80YdC2VJGlOeHDcqTquVpiVjRuqhbfESpSrb
aombDU1ut/HwrW/ME+jUYysAOwrMPnXeaAdaeaNYdapJVoCc9X0bXgrxCd7Aqc9fzYqOhFI3dZyS
mQ+e9zoJvn7eWcdmAF7KiIUsgngH5P9Ox7KZB2vrzNILAptODMU6JoX4eZTjrfgryjJk7/aJwaKy
kTdECUmsU9WwK15in4c4cpfBF+SvEKujgnRFq8YzH0v2IM82XRfGIvhSIfLtMlfC21BqwydTm5S/
aWDMY4z38rvAqxEKxVG15Im2WU39JZLN27huhxP9dwT0TRANni/1a4jH64OQFBOp0qHk+TrZ0mbc
J9/xBiltY3LwkgHOagHVe/28Q98uEut9933MVcMkCWyPREoTBWX1TETscvJ0eVvcFg55Cce/D258
e3htfwJrul7kd08KUywBDr4AOFqcXrBNOLDCznRMpMKSud9vsqv0pVWdxPP3CMu4gpPvFucQ7UfV
U0eFgn3qWnB0E0FwbnE1QHhu/XgigyhFiAQSe8AONbqtLcUr6tIWlFPH29GNH8rMf0Kt+lkW+1bP
eRE6wY/RJds2XSLW7waXqi3cUscMXqgYup+P7dFV/y7kaou09LQqeR+2Dnk/R2yva/F7zsn2eRDp
6Pj9FUVd7fmz3vuCPxNFv+zd5qtvOlm5jTsPEGt22WLiZpmAFhxJ2QqmM27lnX73+Tc4MYhrqkTQ
D0LtJ3wBQLfPXZ1UjlTHLWV0K3coV2ubz8O9vShWExbxykXGChQm9gdLt7/b5qIBTGfZcJySc9Rs
NHNssJE5O1L5mvV15DRzFbigsKhO+qEeAmIuT6mDHBlZmfwJT2JA6LxTVyMb6JNBrVdvnbi6nYEQ
52SH5OfP23lkNycGhnwWkHP0QFZbLdI40lCjbQZVgUtf/oW64ompc6wVMDFIjpAHOuS4AHybyyrA
JGhEvWsjR1+JhMqIkdbe5005Hkjn4KM1EIdX3TWpApa26dg6xlLghLl33eYWPoN9J51Ycsc6DTot
OgrsZjpZp49zoy7HWQiTvkWkXQI4K9iC//p5W47Mdvl9BPljBDFPzTZfIlhR/BD4EGTAoN5IHLt2
qIgnbv5HO+5dc5YX5LupHspTUKsKx21eG644URwg5c1iPzE+a32G5XRdXrqoZkMphFm4fI93cXAr
TNos43TtN2TpjM2MY2nl4rS0mNmcflyv5W4P4i2d/C5eMk+NrvbEA6fuQtq0o2JEZyuzx7K3R3Gy
4/m7P4ZUsxFZb0/57B6dJO9au1pZlQSUTtGI3ulPs/JgJg+fT5G1TNsfzUM7n45cnvXr7SGiZC6D
VGaH8mRe9d9mUGjdmRg5IDjlp24DTDYfXSpC9Y8EHzDTXXIYuXMqh3Fk9oDc4s6sQaHH+2w1e4q8
EOZWyrnVDtmEN5fyZZCqy0yqf3ze3iP9CS+UujDpJpBt6wMgK+A86CDxKBLJZ1lVXgO1PcGAW3aI
1Z4PCk1E94KmsFetJmhSipNQzISw2se8/6rXX4U2sOf8pQ56cAqlnfjZiUVxpFWENN5oVJwy61YN
5pREQkxInrCXwL+3enDqUnJkgFQF0qm+BAJCuZqIZtImUaYGJOeK2K7AqYhhh0viqerP8TDoc+oM
DnIKq3mgKWYq9o1A0l3ssoseht82qsBtgOSO3L89FbhESkvCHV7tgcpAbmWSFkPyw6/huZQfxvLE
4X+0Ke8+f7X7plOS6voyDzAb4l5VJ6ET+YVop2P67fOWHNnnkcJaSjEKUrus5Y9bVFMPBjYPI3l9
U/b3pVLuyzSFYKInv9LKuvv7wdAxpRizkNvIJH0Mpk5A//ScYGG/zfKLHCAnvp6uL51Yqce6712c
dSYpMP1SywFnOQE+TbtuUO91f0TpWUp2nzfoYPGgeUUVUESYfRHvWKvV+JrUTe1AFasVxbN0kkK7
x/D3xP3l8BghAtUI7vSkBhAjWa0fDl0hq2ZqqSbIv2pqv0JLuBV70Fs51vaZaafNRrHOi2m+hX9w
/3kTlw//sCWxNfAoRTpJUtC5WNdUu9nQWhGI94JaybaKgKZG17piLJ2NkhLhZDSe2i4ONsG3iMjW
oJoKIWc9SzJNqYFTYGbXpda2lsdz0I2w7eLp11hpN1ZJYmGMVF6SASi1zxt7MHGwccVpGFFyljZZ
zlVPx0ovdrqS5k4klPYImkZQHozwVO3isEsXZWQDoXUk4UTkIj4ug1mHeTI0yIpFGcbF3QzcSnse
lNALk7K0YzmenM+bdThNCYg0lSKTWEKqcLUzFrqvilnlowTU4yMDeR64iVScWAtH+o4g1FpNWaHe
v/aMjcUC2eyGIPNgJraUj5d5q31r+vrx7zcG7jZnyaL9fODknftUlc3RQJNWkrdtHD8rME/+fggS
7NQ7RcoWGDl+HKDM1EqQ2oiulE1GgbO07vNSSE+cIQc7rwEnCbngJSPAVWq9qhswRkod8kQXslny
uqw7A+n1JbXSu7STTuglHRkb/BS5z5N/pgq+XlKmHmZBi/0O1rPNeSUgIpfEISix/G/HWQYGxeDF
Wkkmv/Sx48DxZDJcJ4RJUhXHOtGbjSfVhPv3d8dHQcVi2R9INNJ7q3NkyAyzDTQFZTAoh+Joefie
nziBD5cMSSKclt+0FBcti48tKbomneQcd6SwFL8YIxxZAyD+5804TNYgyLG87cU3pvfBE78VJtCO
Spg6/iU58vImO4s3ltO5UvVmsFk6WDGd2AoO8yimQf0L0yuQAuSa17moMJ0iTa9Bh+ozNB0tcKG3
IJBK3qY1652Z1Y5RNa4liG4P7DiWr0lebRp1cBYaSKChm2MY+0ovA7sVmhP3g4McD9+NotuCZSA9
Sbd87PQqiuUaIlHlJE1xo5rBfuzaehsOhbgpZOVWXm4OCqpVnw/DwXnDmUpmDuE+euTwVhIUlItB
SZnIxiobZZdsh42wrben9I4OZhRhSOu/ycRqh8pU/hBmOWXJmibgMzYn8YWknHo/HKzzZUFI2J6A
nkARYV3s75OymWUrjpzR8u2oV20dbo7IQnnrsf96Gf87+Fnc/HH8N//6H/78UpTTwtFtV3/812X0
gt1M8av9n+XX/vPXPv7Sv67Ln/l9W//82V7+KNd/88Mv8vl/xnd/tD8+/MHL26idbruf9XT3s+nS
9i0I33T5m//XH/7j59unPEzlz3/+9lJ0ebt8WhAV+W9//mj/+s/fQFq9mzzL5//5w6sfGb+3b+of
P9ODX/j5o2n/+Zui/a7jpYYXF49hagfLnjH8fPuJ+rtM6RtjCeBBmoHk7m//yIu6Dfkl5XeEAMGr
aZyZpISWX2qKbvmRbP2OLhloevQY0AsERvfbvxv+YYj+GrJ/5F12U4C+af75Gwo8rJ6/bnKL15S4
gJT4Z8l9EPHj6ioDePLcHmsnUOpCdUuymb9kfCLv5Ah08NAD9d0LrQVgGtc5mFxZYpV3qm/EP8rA
b6StVHVmyKq3ups6LSZHrE3pKhKgjFvh1O/lUut3WtMG7pRko+LOmR5tBLI+hp1LgbQrNL05kyKM
Zu2FBngewEsuvVRR/ac51JMCDip8Dhc2Km7JvdI2Mr4sAjDePmnLXTxVzVNnWmLkWRY0oFxRfMsW
c39yIbIl28RItd0QD+ENOOXM7aGKubz+yicJgO4mF8NmX4lT+yPKfUC1kRSGoRuZZnoum4EIq74o
LtS20+ptMcSh4ZTZqL3Uo1Bw/EuCiI0zWJ4MxXIRiZxOM8rm0p/JFNjlXHQdBpiFdJ3IuJKDQvaH
/ic4GL9wOkWB0Qj1db4Ru9Av9n4DCXhHK5TAKfQUSascjGFx0yu5iv182aki1w1VibagqYN0L1U5
NnmjMofeFLfTGbBlHjU+KRY4fx04iV4CxVqYEB2UprwyYmsqqU1a+Td5Nv2nIa2b0K7TGj2JTtQL
z5pEnHV6MJI3TSvBQ2yb3Aht32ySV3RLUZiI6rS5aHSMCm2Gri1tJcgEVwnnKrfDTJsTO+MFjhjC
lMCCl9JZv8u6IrruhFTfmXEYXsV1JtmwJI3HVFbajRH04gZJaeuBohOORdo4/exxHmcmWZBHskKB
FymkxeBoJLA3kr+ItBa6/MQJb10YQlDfZXEAr9cAjf9AWQxp+pm+dAfAYU9j1Fu2Fag//aAQ78B7
ZltTmPRNg2HcdW817W0omnJjJ7Ewboe5iblfT3J7IbRCdC9a0VMriNNOzSXLEzqx+1kW/qvUKsWl
yFsD5HMYPlSq1Nml0sJe57i+gz0Sbn1wv5JtKaDt1GyAgspL0AbwjXVtFke2bPiXqRlvWYjoeegB
RJOxx+UKNVFbVduvljTgtIiGoD3UJBHw6+lcHuKpLdfhY9wbr12SB3AokvOm62NXbyD3pz6q8Yqv
eHHW3U+a8NDDyoF1gyUCa4HXSl9hTwBxjreZZsE8rZlQeQjprjM0u4S3DfkcdhUY7BG8+PyoNmLt
lvOMRK1mPodByZKdBDzMJkoNwtw8Q2Z4ybsIlfx4Vuy2CYxbMggBuDjroWik87i0HliKis228wQt
c3LLbm5gaSahV8JhcHS5h7ikiWdSnvC5wtA5YKZx9W3rwWklqba1ACmSOgie5Ub4WXcGWKCFYJ5O
geJVoj8+zFz07TiKvsAx7jyDHWebdLIA8SWM3aSfg20fBpldQC69aC0lsAt0A7aWGGe7HLURG+QF
HqK9ojqllUeX5DhaRymq6k4R/fJcS4dkw4qQ3LyocJARm2wD7TZz5Ui/liutuNKHqX7sRGu4RqKj
cc0k+hZG8eCkGC3x1s8gjE+5+F1JmnrTzrC+gbAokEYhgnlmrmnA44fyJa67roE/qTep7fNsfu0q
gW1SyWsv6bCtCQLjaVJQNzETX70KIfa7PlSwHfr280uq1mxVUSG4Uxtjfx0UzUXStr/mCZSMpKrx
5ZiLvZshgrbhSatv/FxvzySlmDyl6V5GUxwHJwiFcovS9HTV6Em3y1odxItiQv5d5ggCJ4b/apaC
D+tb6CIEW2rtUR4RTrSzYJicPowbr0vFcR+K4RerySD4owmwG8Pa6NAc5k4mLLTc0hBhx/PBtlhr
v2ap8D0h5PumqVDeIh9yn2UDDMAG3j6lSYHL4FVQiYpTJkN6UalA/z1JDvXHrB9hnA1WcK7Nc+Nk
EmCdRBkTVzbK6EsURBVJ2JSnZpAasCanaq9KM6NtQrRNm8xiXQ18gJBF38vYzC+6dpSmrerH4e0s
k3GHpOenLQoqKktnIwdNO70oRZOg/5tM+u0cjD7mLaih1j8jhsPTe+NG6jnP4NaFZzoUYkeQSGzn
yqQ4kgxtqZmAWI76mDxGTSle9gkiKrIcaTRdTaaHwYLC4KGATZ0uE1qNoo2KspLRZ9ZZ2sqyrcEA
frG6AG51Kach2AkJ0vO1MsiBRBiEIJxsEW7otUiM76oyp7A7CbJW23KuTYI3cpCHZwk8CijFcSBH
IN+FREEdbDADlJwSCnxOjFTDXVYpOYRbOdTCr32fqOxOct+J0mCT9zZ0Krjo0Lh6WUEoC1XeqIgP
LYYdutnHXpxrcXLqSfLxZvx2MeGGA2tQUkneHuJ92wRmSKIA23dQdf9RX/fnwaXwM7nI9qOXe/nW
l/9WrmKJqOi873kS6yZPoLVIYQZPWhJ6ZXQKq2m8EetGu7EmaL6sgFNQrKUw/fHaxVN1QXXo8BKW
//t47apbudWMYe6xqjK+KahppefFHndc9+TTjlvkOpKBlC3u8SSnUZ1TPkYCJD2CccS62b+UNuVm
3AX7zsVq2FlsNk9VXQ4HTTPIfFtURMhlyeskFpQRhADqdCSloFzCtdvX2dd3V+s/b7Dvb6zSx9fM
MkofQywZlHflM39UBwoShFhMvuDqbYNzaWd481l/1nuBo++Gc/PUXFz6aDVaH5q1Sv2Ig5XDZSKm
+R3i0ehydbj1XRXwjzu5XClPoifeqh+fRVwexe9a2Q5KKrYyIGZx28Gi37QYzYVu/Bo6WD+fm/ck
AzL9TnRTFsLJ5n58+x528SqT0kmpJsdBhuHOBoO982Y74GyONoaTP7eeusncYYdzioMH91Y6Cek4
sjLgzpCDWNwzyXGuWu6HvZr0/tv4jq7qNFtzP2yafXqSIrGyWfijme8jrZops2vXRVuiGuOgZWE3
jo8LdWv7ruwNo6M7dPG2ciVHcSJw/4g3bAs35cCyqbmcWjgr+NXBl9FXSJYed4M46fkyDa6/EuTS
cpNtSy+6yRHLWdzOc+cUNPNjrvHfIckxwpo3yDit2p/Dh4MiWY+O5cvnISptDY4EqOaE8SnIyLEJ
9YcZyFukNU4+0Iy5TWYaN51FO2mnMqL6psSS78TecLhO4U9wm1l4DcygdUpbqhRoBj5Mz8ZT8Kmy
yZg9J84L9Fto1yTSuRmfSBOt4PlLJ34MueyI7xbqgDAIIrBvIbXOQUoEpjp3bHcRQxZute/Q2RQH
4NN0Grx2uBN+DL16uofAgEZOzqW10Z3sFdu+9JpvvSde1NvITR7VLSTY/eddfCrmavc1tcySE5WY
kfHNMh8TlJ+7zechDqclzaJjVZ2E/mHmTW3iYQwMa0Lrze2uBKo8c3WVJCfoRIcn1RLlDcwJhpdK
58dxSzutHWSRKJnwOBr31SnLimMdtSS8yXwD8T7AHzSKWBkimkhIAWBAJSB3MLhpeGLCnwqymnw8
gystX7oq9NE8KHTHR9NOqL5/PiArhMwfcxwUFKVGBoRU4mqjKOPCbBaerYP0wrd63+FimD/L14M7
7OOzUxLfx4Zfo9yG4Ci5L9QEPg6MNAsd5CB8VtsiQGxgOhcG4XGeQ05e5eFEw5Zb1sdTlrfPu1ir
SSBCLg5LfG24SyD7cp5sle3IHYJ0i3sSanpsb3ofa7Vy5gBOo1QRa3DEBXmfcxVbEIrjV33zf3Hv
OTpq7wOuLi0S8ohSqy6Nu5082QvONE/bSs7SvNMisadGbXVqm8HUDE1JsHxuNq2kfkFW4ntgjWf+
YJ24jR0eJjpLV8P6AJ17yn2rCTJlE8KTMgKpsIavum2/q73uot0aJ3a6I1cw4hg8buC2wF9bM5Sy
fhq5a9boJkLhlJ3QqbamO4T7eBNste3s4f8bud1j6J2qCRw9UzjDyMdasDUOKo3JOE9gWVqRaWl1
aGJQbrJz1IVNZDw8Hpj+y2Ic5Ht4ZZ96Liydt14R70OvxlGug3z0G0Jnwk2FGMBwasmdCrDaSxCr
m4OsIgB3rU3P/c5J7/uddItmsiOptnoReqegyCvQ7B/717tGre9WPlLN0Jnf+lN2uOhdGstK8MTz
U3vX0TWHVcZSH1ZMktarNTeqFSjPImMZXKDianeXgpc4C4xc8uKzUyadR+6MvK/fRVsNVow+C865
GGap2/4idIxntfd0t3GrvX+OgLFp2MYJE9Yjo/fG5lxYe2AxlNWGmaNZNgomvO9yREK4+6HhPfz5
nnwqwmqbzDAxboeZCAEJtcS6G4Zvnwc41msf2rAao55UZqIjj87rRnREL/EoY1rYAC/lvfyL9vTn
1f7/62K/Uc1/1/cHdbEvedT+fP3HeZQHr0X2vj729ot/1Mek3wFzGdSxyLigik/J9d/1McH8fUGO
LIDjxdEYJCdz4c8CmS7+jjEdjCLSQ1SEuWf9p0CmWvwIOxfA3dxV3spqf6NAtoKzGiqAAguMu6UD
u9fJCS3H+rv7fSO1SEa1umSL23Q/uos+C0Dkcms5gFsdcxNtskftRvYdUf6RDF+H1g5cYfOu247l
PFaL4o8vQZuwdMY1CSbQxy+BuvbYSwlfAhUSl5NgO/XBdkAucXmbbkQerZWcYpPryiegpyuGzp/N
fxd5teBVnjZwUohck2lhS3NiOSXbUnqLNSZ8Eld4UAOylzYqd6pxKxu3QW5rru593gNHOwDZTYDL
YHqN9b5qRmoc5QLllD50BU3dzZ2y+zzCKq9kymBHQI5Y+KHgIA8aZvUAD0oxrJQYvb1cziU27sIo
H2p1kaeMS7To98An+nLfjSIq1TnOd/25mgiT6TSBOM3faqkXs90o5EG1FZhI1IpQPM1cKU3KU/oV
H+9afFNm4WKki/AC8EKe7x9nwyCjVy5VVM3Krr5IzIEqT3aGZ9lmNE9lYT/2+x+hqES/WYFgBLuG
Hguq1IRiKlDVCsUvhkBl1Jr06ETXL3PorzvHv4OQdQWNJqN+tppjc4qqcZSHsp0gLCKAcxsi6Ytq
di+fj/ByGn4Mw01g2UlQI1ioXquVbPV9XVLXw5bIaDb9jNIPBe3rOULbn/VsJvNl36UnLpGHQ8VN
AHjz8i92uLXDpAJEsx+jXEFZ38IbpUSavEE5gtt/fAo/uAKELt1I2gPUKW9Ng/++3Srf7VRZqkto
T4WLiJLlTNVV2t1II3J4qT31j77/ZSwu/OxCQrHy834FFv6WKlr1LSgdHF/BdzFLDqakWtZBmdeK
XcuNmXmgjChDWVldtxsJM2MR3VmkEbdBghTTRoqsBjtAI69eolFFhdioh/77EInRs1q3QQFpveqo
dYAc1+xcDdLnXhoGZCPGIdsllWK8mCOSdpmEKpcX1+Oguf6gdILjd4X2FQkjtXJaRZ2epyqTKpxu
JZ1tmyKT4ZhSGG/7Osc+oulmGX6HhryjKw59me0qAAcDUm6hf6/NS9nb6PBHEYeEb1skYwtpZ0iN
K+iywr1QSf0VDIPQGbQBMIMZaT1X2S6rMrvvTaFyhTTN7k30+WBxUFQ3t5nkC+K5oMf5gxLMlCvN
OK1aF2xGjgNeLjS1PZVRgOrnUMrltkA09LlPTb9261qMjJ0vtigW4rAZyJsIyV71Si6KKbpjYxzL
a0Scs6fSr40zyF/BprLE1wGPBuSWO9+RqnhA+n9ukAybyG5mqK4XQvOUNV3tiWMcuLo+dnZfq6kJ
driLY7eNqvwaWH6fe3ow4js94EFouJWuVjUQ1cp3e2RlbvzECFCTB9rke1lVk0A0ExWN2a6Qd6Hf
TN/DIUMRtBKjeLxIBbXu95LfjDoYA1MatgVjQTURdVnZVQQpuhItKMK2MnX6C1C++xAhrdtebax7
IasHTzeTfKt2s/itAiZxm5dRv5UCf5NmoDPETliMMwMqAHmiZdspaabSmbVguCxRGB7OSDdHIIVF
bLbl1jobwrnfjbqMvr6yWGzFfvqwAAgRqJ0T1c66EiFUeBDW4HVqZEiO2eXafpLV+pL5Gf5oxSLt
dyGePhiDIdDsjb7fKA4uIRFigRSLS3f2R4N6dtunt+bc69/Anviv5dTNGBXkxqZr+9lrBIGSfavU
0b6nQgVSIxdjZRsoGN517SSWm2ImZCOU/RUK/OauRkk/oSBn/GxT/1EMJ5YCChvXXV3kC3K+3qFK
Zoq7DgXxZKsWEXiEtM6NbNcpSSa+BpmCxUjtl82VniKUuUUzTLScBTk2n2FKXnms1dTr5GA+L9U0
8DJdxBTPVJOADJDehueM5nUmRfEOIFmMjj3p8QRJP4qOBhY0WXqFHdZlqliOFkRfshlEQ67X/hl6
L8bESaKYe3XR9jTQLRTVV1ns7pD4Q0u0+VYaCiXyKnyUrfy+MwaHBeX4TeLJ+Zy7WZCgoSRnGo+D
Vv81DCWsEVQwyxQhdR0C/tihiIjcTHgGFrjfyBJEOCPUq11f6Op9xuMFvkwu7uOIc37I9H0bR9V2
qcV5Zd2KnjlnoyeNo/xVyi3brCibj32znUsrnVzgcADb5eybH8e9g2SItOvwQbgIM8kR8ya7TTvV
aVFOQRdynpzCjPd96QPwmG/zXECvrkcK1RoRn5WCKfBq0f9q6uWirKxvosK6FRPFlizMRsY+qNAX
auvgrksbtzbNxiujyZ2KBkMVy0dIZ8DUt6nb7Ius1Na+bLtN4heFZyRVqF0UzVjfGkE3uCVIB3uW
qBDrgZ67YSOqDqRj5XZcdE59pR53TcOSBOuo/ZL6TvmmJFL8pQfhvGfRt3tBkCw79X+ixG+DRbga
G129VuUfhvYaBXJyp2pwTusqvBjQrMuBEsdYISlI2UXFva6wbarXeRNutCi1O+UJRlFLOV5+MJVh
ayFdnJXpNpG6c8D1Ni90u1IivCV8Y68Y6b0VF6gX+1tJ/lWA6UdPyxtmwWNOnamg76ceVdLMDmqw
k+p1Gd4NCH2aoemFYfM4BvJraX7NJSxBUoz78BVw6jF4QgE0alCo2gksE7bW89CUUQ2mcYbhYO1q
y1O5T8G0Dml1XVu/RPNbE6pOrW9M/xsONZ6GlYWJI2s6zt8VOaRAZD7K4g89O2uK0QYD75nsX5Kc
3cqz4U1NvA/7xiVddZtGQ+MaNdU8q72BGo3jdAewK9HGx67+WlMFptadJEgBqh7SiyjCp3btz3t8
f9xBFF/n6KlDft4VJhR4A724FfXc7vLwDtjIBYz+nyFs46rrr5LsV2caDjArPG9Sd1axWikThGin
rZE9CaWyjZXELUbhvMiyL0OViDbYsWsgQPshL56DFhRwPO+MZc7iGeAhbZpgNaHfxzKwMU1y+zC3
dSN+qvN5P1sbKRiuzemumM8MbVqETOrZvAui1yCt7JrpEFvi4Kj9ZaEXr8xH7aGaELkelEnc+2YU
7Lo09z2cUyasS+UBD41UcapYe5Ygtti+n1qbBJ6b1FKlCwOvl7+WWOoogCjUeStrQLeMHJez9gfK
jsX1gOgT+KMKg1x4t/EGtxxpi43N0zzm2UOEODu+FBsL+cOyZP3mza5ALFqZK69mTvpay2yQbb8c
zxDVvBYqprUKitDW5e6imSDBybmMHy+XfTY3bXBGqY/ceqyk87If6p0kd7bcdCLgNcMt2vxcnYCI
BZ3fb+MmebZG1cWW2AYMQ7rGmi+kFt9z6uhbRQSfW03D+KAKlkvpl0sQwCX6f9h1c/4Vh7oc35To
ItMirHxGNrssQt0N8fUui6pNrRhuHXSPom9sCzB6i9x/YBstPh16C9ZxmnuMaqzmJUZ50TK+m2he
zuDewC5+IdPolrnptWGItJRfIjVchS+ZMWxSzbSHVvmhVyCVUBuUPB6eEWKwtEOZCtMBLv+KqVS3
NefmsiktJgv3aFMW7udpiA3GPi65P4BaRD611c6noEPbPo92UWht0Zq+Rc74VksQWA/jaGZ9S71d
1PU+A8CXBWGwa8pup4nce8ysIbE8trMja6HJfXKoXmoffU0ssy4KQe+8opDqR6RDRbgsWrur+mY3
zxXKnJ1wO4MVsjuop60mYHByU4aZk5u8aQPV07Tp3JxCtNAk83tWZCwHCE8o0FOgbBMLHOR0ViAo
UGfNMxTis8XvcTDROy2/+ApHS9Vuox6gF/5hyOxXt72AXLR6z8XLHtkTsvguFOrbsJuAtaLB3Acu
5i0oPIuXevQL+CzuIcVGTPrLBknCJkx3IrcI2Xzo6ZWpoeCen0GVP0thNEy+QOEteOgGQF5W9T3D
B7IEtqaPz9Kk0islj3MrchF7eAJcdVPK+ZURhedB8oTpgKOb1//L0Xnsxo4sQfSLCqA3W7r2Vl4b
QrqS6L3n18/p2b2HuZBpkVWZkZFxUvlftkZuat9phRxCwj2ytb02XV9K6XleM2bBrTPF9l7obFRx
Rb+PVKcKMbxS85vDntYYpSbhW95Vvtxx9FrlWZfam613gVTvk6VkQ2DcjCO+q65xoiboy3Ar6Xdz
FO96SMZpyCcoq740VFtd7sh+rmTc3MtZpo6MDCWosuIETyzo+nmrtjmeqiW+5NpyU8XE0Rt5Zqed
6zTblRFImnI+skt1mxbTbdk0LvLFtawnw0q4I/Ob2vA1SWnbanYbhNn70EUe1YQDm+BkKPWpXtGD
McSPjM+w+uzXiaKC/ARoR81q7S273qp2fmtTcbSJeCN/31uNTUyJGS/VPSajwYny31YB/AIl+7Ms
WYAw8/jDrEtfW04prua5W//pZUtWQxirbizQHatU/jLbzK2n0Fn1+jZHBDVEK6CEQmDrmnBbVXQ7
0x2plTybyHoxGu7FqdPfF7MKAA1RTaqvprL4lv6bwPJJIh6snhgpGiVvSrTNsGI6tRVXk8pb3BTH
gmVb/oX8K0/ysZrMY65G/3/iRhwGYa7+6F1lEpbB26WxeIYBMm2rr0eV0XQrJ/TwXMsJOGauBBPn
nG0Rzc9zE4mPIsvukRa+rVJ8b8nRNh7cnVFaXhdD2mG4dvP2BlTuYsbyixR22yKpA9GFB1PPt31k
b0XD58ZBGkoTHyxfX4h2m2urSzA4qD8d3/h3V4q9NVgvy5qeFDg5nt2NhN1nzbSPrIE5xfqCRLWN
Gih8MQe/bfuGMEIkm6GFEgEDeZLr75jNlRqnW0LCOMSPajlleXUw0ifyqB6Jymdtmvw0UXxFEntT
Kvxw4G80Z2dUj7D+Z5IRMdX1WxHn1uNOOAOzectDDixuiyMd0L5ce/oX9bqa6mtlKTtVzQjpHrSX
sW/e1sQjrh5cmq3viirZiLVAsWuV3ulqogaq8rJ05X6Ohp0ZToFujL6mal6S6b4muOrm6YUWl0Ka
iaVbN7XqzPPa8sJbz0PYX81QflUMmWtR82e+tWmWl6pePlaJjKpivWlKeoBB8QfH8SLrqxcnUqDr
8T40JH9cx42+hGcE2qCuOtciESYk4FKNMsqg0CkLq/E0RmFuQ7q0E8/GIcM2KOWaW9jmRxtT/Ws5
i58cq3xNv46GMpCFZXtdj1sqzeuBv5UyuaQN7geTVz+8SvyHJNJcG7KM6N/NVT5LU+Fac3KZpTKY
hon3VcRQH0uL2OnOAxb0LfFdO8smqj/fsEbJluskfRiDvKNgv0DUGujCjZY6mzi1dV8b4abD/+w0
WvyBDVZxWR+9kXseumlffBMM/Rxbg/B7q9yOk3XgpiEtPMHWrSrZRXoQc+ALRfXdyPTbkHYaoXDh
odbvPUnvk1Ed1lx6me3Rf7AJxArFq7AoZpMKH3UtHOhU3mzzlSMERFnOvJlyTYp3U9OZjtbRmITS
wE0Te2qjBMxxbzE0sFI4eiL8kY5qCE0o2nG9byMJjJQiYcKdg9qoKYXnGTJREkzs7JndQK+uHzM7
5BrEc4rFf2cDMNDj9qvW6gOpgARCF5RPKWAMMgRCn54vNPWjDNOmMK949h1WTuVCJoyaHzbuY4fW
y1Ea2Qd94kxDs1HT6CAV1baGBZZnkAyy8tgvsqMWfYCAcarlR4RRuI1ZhJipEGzMhqt50tNhs+TK
V53On0W/bJd12sCt+IhNPslRwhcTuTLXRA6jRIKkB4XX7ezMGav1uW/Cj04fHNlYrqyW/gxwBWlF
4tfJrDZlWL/2zfxcQGYSigHlTjpLOsi+NjY+UHGEw1bIrximk2wJrKyPzV24HwGbDo5OY1blEXFW
kp0+T0qV4oFPLLcsJQIM51G59KbKoyBFphOW8AbscgpdezTUPfyShUcRG76RWz7J2bcwEtNGig3e
7rFRdjYx9M28kmQPrNjQP8soLv2kz0+wQrAXt5GnLDxhUCBHNw/ZiO0saRfrhYN+4q55I3YLBvFd
FENKKjWAKHWXD84yEH2fZ091QhExdwQ5Gtj1UyJxSc2sV0cuutonvc0w+pOd/YZkPImrsKKNkSZ7
Ol93XnrdhZp36MzUnzMCyxRajB0rLKM3lGH6PGdts9VqToKqWjdW1J2wI58erL6wLQ6m9ls1KhEv
spNlLyv9Wb7mO+4UR6M5krmwRgBO9YKSx6/eU4HZVDlm+xeTbmi2LJzltDVNYK+hb2Trq0iJ2yrN
I4yokxz+NZBSVCSnxrwCfXSa3joM6vi7okaYzyKr3D79bpVftep98tN3OoWt1dMc2UdlntlbMmkz
dbdv8sOcxIE5WBQprYNWEiTm4sXzu2nW1ynhWjI66DM/dWI5Q/VRQ3rFbLSpS7AE2cBo/6ccLNpq
1ckpcioy7sMX6KvAEWqvGRKvjEY/MWF8P46wyVFnbBXpsDfM0lH5/6nW7tOC83PqjkDinDXnI1uR
zsV3M3zM45sSggewQAaU34VUvHdJGfS6Cu6knGTIaep1yiw3oekZJUg4yBRQytxinSiHrE3YATgC
/3sBeuPNMUe4uUKDtN/nYj63IxfYiNAbK+5SxX5lRKcalEdo/UjDtyIdteIQoicBFdqEhXGV1eEw
pslhnqPPqYDximf8r030DYQtG2KARf5902SXYpn7F/aHxGapjIB1KEdPq70MN4xYALc0I3RBqyiM
v2hFiyj4YF/Copqof1WAJaxD1BvuDbhpon4qM7AjbG7zflpS6jCiPQmypJzV7qkqbb5l0UIwMXXx
1cY56t1D42o+K6N/tXgyPcNagj5+2MJU2xEN2wuj+F1hxyLq2kg/efxmy8W3CakBglblGpW8WSxz
N5r9PZ4UXiLZXRbL+DO4fFzYvHEQmsl3DFDrSJq5CCTIqIlq7qqEI7VWuJmRWslsVYK5ba0t1ojx
eViMvZgME9oy1aJY3zUwQw6r1fesrNiyquFEOVHW6MeUDIRtmPS1r2kVvIkicuK+vNWFSRCiUWt3
ScRR4q7ZVHX8OlKmHOR0YcOEEteegkmzkq+2mYl1MKsO7ovOpowPqESCwWNDzPJYIYjCTWk0r9AG
FU+McsiPHyYXkbbNJxvfo3SoqlasAf1dDX14NAeaoLJhaWSDa8Ck7BdqjAgY5oX2sQy2FZhy0j0o
TyzisHDGwCKWPkieAMSpKCKQwXhE7EXYL4MUZ37+4AlmbGa4KM75ebIh8FRCLuLzugzt4oD+aZwu
Tmy3zGXbjVDkcNF2jQVD0GS/RTdyhiEh9KD8WNcxvgxFerP6obt1awuHckpzbJxmaLpq2/UOn4NG
qluS9vtususvC0rwORJl3hMoKvJnlmHSr7ZNzE1cWOJrXVai/IRaEQZJIRzh7BdOnaXmRkVlZ+MM
k9I9EWt06NmK/GR8sT6VQHhImAJyK+qw3nfpKohsN+o9exTlmdh7+CBoJ9255U5EElnml1RVlp0s
UgUSt4jNp8W0svNYLvFOGlh3ZIWwRbJjXzFd0pdYmQFANYaa1lTmoRIUupbjJZZWEEUIqJcM8u2G
OzfazJRVB8sm0MuJhRxpgUrUKPmAkZyYQLVghT4uLSQiPee9B/iDQXiO6gMVNFXiUD6apYGG99vq
2+wUNxEaDAJrQaNdE3LgzyjrEs1MKrRTq0JqW/lqeAjnHBpwmlS6BPfZ4PXuUiM6d9wPd4v/ReCX
Mo57ZtSsKubxWahS5S7wrcYORp9WN2cVhfDAcKRgPVC/dU3jr0VHpZ05pWiuUWt0JxjX2ugmtlqo
rtWGL2BgNrFsPWiIZiDrxbNcJrCGawbd6uTpWiej0OvDlhmS/tSTLwWfjA1IvmfcHhugST9SH1an
XKvDz2xBXChL5ioNpO4t+W+my+or3NIZvr3FHpYnhlRjRp3InR+yjXsL81o5pnnR3yx5iH/I1Ys8
a0QPhC1MCjAglk3L8YaWwW6a4B60cqrgQjktSeQrQg0GcqE2itVNHilO8fcYpd1IzTenF61cDJY/
rVr3cy19X2X1pMNA3XKCFnwW0qnrEpRMgoD9Yunlb2Nhmuyy5JlJG3C54lCH6qW0e+WnrAeFenuI
2zHQU8lK/k1RjUqspHoYWLUaHQFgcF0rnGk0U01bxu5gxoVvl6Gyn5fHjKrv6zyE96TG25xqO6g7
YVzMzhxe0ofgnGhFkEIefddbm/Z4WZ6NPA7v0sgVqDZV/NLV9QvbbQfe0Sezag52MX4v2nhVoG87
pmiDPANN2A7bxNI3eqTsq7J/LtfqJPfVto/1g0z68OvCoeNywo+uLC0MLKTOX6ECYfQN89c0FumX
1aRIXybQ8uOoIQSN4Ux7K9m7Je3CzTy1+WGKyoco0+WI3ZwPRe/3KjuDsrYTJT20nennsq62E4dP
YXZe2uhPA0jOvm9qPm71acqVT9i89NDWrplHlmG6NuNFRKgc1MNk1KNrtOlbyidiLRdrftIEAMns
nqpeYz3b1ba171JMwUpkWykG9J6NzX5bYwxPpIX9qAs/PyvTMLBUNF6t+Kxs0+3Nr4HVRMojyxJ+
Nd3KHlX2rCXXRt1PyVWyqaFoLS8RcnmdXgAOu3r2bK0noa9OQSKpFsT6ZVT2evo+yzdGDuZ0tJJr
gmKoaixjwvyxPCsvcRoz5h7OqYXW9KsXKxoajVzOXZDfE2Ie2t7gVtsUxkhDWqK7BLX9ITGWK6gK
o6/UeoqKfymZkrzLFQl1QtrOloyebLGeNmwmVCs7POcJ90ktHZi4uPNKwQsFNyzmXTUtftOHH1K/
taqTihbLhqRdGgF3rZexcuyoMPNGJiUrV+1cbgfruwLsk0SnlEBJITzoLK68kgvGgmyr31dmo/Kk
bHKUWFEgPN+sDFiyup+nf8PsFVUQJffi0dnpm4nONz9IGTXPV1/8KUuCcreR44hR6Oq01Vtaxzu9
fU6m2k1y6InmJjGOFAu6+jXGhSPZX/qABsZacX1Li1cWe8tlA7AJTpM+/w0sobXMGjxtepNkHvVX
JX3K0iEwunct5HIunzGbu7BgXHt5yqUbY1InHnKf/YpCS5ws5qyvtop+sKcjxVm1vKXlrTO/Qv0J
eSNfDsVKr2Kf5/hSFP9EDb1xLXyjvrENeZ4g1k66tQMV77Cbu9Orhj/E7gEv1oYjSxHbUf561Kfl
vM+tD9icvmZcm/HFZhA1pi9h3HSUduzyttUpVpJzXSifWtS6SmFu1xamTPvLnmNgarOTp7DcLOWT
cxvIUZuyBrnoT6Tx/4VEvTPA7U/cGEoTQdh9S3Kqz8eOLU+8wuKcHtc+J5FC53qqTFR3+XXov3VW
GNXuD2U2T4nofklABGdPlu61/+v4B0nZimF1GKH48qCgqR1m+7JE+nOdhIdpZeVS46rRoDUdHqMk
VWeiH+l7Q/6ph78G6nRH059KXRCV4IKHlzn7FAmtkfxqM2ilP5/Zbi+qgdOiciNpU8VBZPtFcmFD
lNnHYRifV3VvDFhR1vbcGNtMv0zIuqL108byUSM9eX7BnrTrknd93D2MBqJ0ynL0kgK6b3bs579Q
e23DwC7/hHSXpLMdPmugcEFAScYEFlLzTXFM7Pd1SbdCUxxVugkdKnUK2Cp8s8ryEC/NIe4ZrYdO
MWoBWoxXqPGuRDVKh+1sNtuisfacH8i9Jzl9Dx/I6eaRFERTpPX+rJU+NF1vyW1XaT67EHp6jDUj
OiXl4OSMbBNrRuSltIiCXN2qOWaIjzT6msYPM4zcsbgt9kazRs82f/g2KNW0SaK7jeqlmHP2Ml6q
fJOrz0sZLDjfFlO48F/NdXBaIJaWiubSfoncdrTH/uj0m8sdkMqT4MRJUSim7jNT3tgFdgpKy2iR
vWT4LEdM1lPtSMynRhM6Fd2TlGDTUKNNI35B0m50pC9jwXaxYEFgzn9gfxawei79a9FW1vRs918c
5kGdvpEQsR0JCli2cjdDA1QdWxk2ynCxR/x7SsFj2HCnGBsGBxdsBA6nkz/KVH9x7lX1p1q8S9o9
bj6wvGxG47OEFSjrlzV8p/GuxDbnz9FfO5peayCxP3ugkN0+f4JZMbIR3pQSfRihCnVZ8/kyw/Ln
BqaFsFlZFm1Jd5oYndOxO5PN+a7RC7/DMO/Vk3pWx5aV7TR5yoAtFvl7zS9AU3ggyGMnWz+CxAem
Ys3RLgTM+/wI+9efpSeZ7KvOUpG80/SRgGF4QzqkTjUYPVzc8bkDbaqaZNFB23uCLH2etGQzlPNV
g8rs2CZqlWqd0x7lHC6oayn5vmJd2sFt4DZkTMYR93ohdmEjMfGrD7joNlgfAptNjSLtPNb0EVKh
4XZl0K3UO3L61CzKsWZMgYuBV1MJOcitWQbymt0m9X3C6Ei8eBLE4b+46WmWx95R8uwOCPpznMxP
kjicomO9iaUuSisZ0Fl1bwgPtUV+i1PeSbxvcQENeslQHfrz9KDXy5qbqMw8KVzP49pv7FlxEiZo
KSULKq+1V82aRwJhFLnMWwdG/2Pqdll3bEMWM/DCQO8m0KJABqO4TCnxZe0yjNrkLG2sfA5G/M9c
7Il5mN540WLkgT5hS6lCG59Lzxr/PFAntHd50q+ZwQVQxgz7ppFuW/hkvDDdzU+d1QIx6orV05V1
PVQ6h5fclYyLRbtp7PyzXetzp/IwQro96lGLOxmLzyaF8UhRYJ3lvHmFE1+4YxR5nUKDRMtykBbr
wEVNg0yNps/Mq/uGmMP40Mr2ucnC88TvKKaVrhv2L+xWc+rOoG5/OrM/YBfyh7I9zctLY7C2QVCA
6bAEnpyIclmvipG3dyPXVQc05qEJAT1KyJvYCGbWIVhYfW6i9BKNncFFN561eN1Hin0czAXvhN1X
tyySrlqI36dL5bverc9x3241SzzZraqTA1sLbYN+zrJp2GmsuiPZtgohuEBND6uW8quutAJZZs+e
JE3KpRuiOOjMWqPsQeD3JOx/R5zr30U1nhT9qufltaL8sgfqx/Bx1larfMyJ63bxTnzJ5gQ0/XNt
LM9GPzIfR5f2z1bEfRgr36KbN9X7nJ36zAyMsOAk+gyVjZXgEC0qVNH+bGvfbXeSaoi4xmZOrvPK
6gsRJg2bIuU9MW6kzGA8Y0pMqrQ8jaEzq/rLomXvvYlrVgf+u06/JaruRNxvGjok1ZCbcQ3JGUjS
P+IgHJ4Xx57fRjn2lZiOXXElZFBJtx3GnQdS1pERTddMj43yi1WXcgyW5kqCJh9K37a82H9J+tak
h8dYabUvke6ZJgWt8K350mTXubkRgrCPKvLltnaINmwnARl32RxvkrAJeFTEJPnY6JL1lOTnumJK
WGxW6yVWv3RRuWM1YskIUqDQa44wsGF9Cyr9X5zM5yafgkLG0Bbj5JiYxwyHXhwF+WnmdCgA0qZN
F2TV1cKJ9qj4y4ZhNZmzIT/4wHSbK2eV7mvl69VH1RxT6rdmujBB9Ib1FkUnFa9o1Bz4ACc9wpx3
s8yDKJnX/FsZvK5r6Cz0sbrw+mFr6lyg1zE6S8bNlM8h8T7acZm/p8o3WOxt/pb8WzUqt5CYNa9f
BImQL1TI4F3fOxpo+5lCRZ/OKu6OOXIxntJqZU6l4PaxDBoOskRkyZ1NFZEtEPO/hGkj6Tht7/Wl
yuhn2CBsM6K/KnnqVaRbpNpWHmRetu+OaX+7vlYpxgCLZj7/VBcfBuuy7lS72Vad6pidmyWfCauE
o5S7K3PaEsN3Yv2lMMyHXoIYsy+QMtt3slkwK+7kHso9PxeVeWdcJXA2bZ06hnadrM2EFJsuYFob
oPJNVuwb0PNm+WlKWyX+6cOneFTopa52N7B/5MsCbQWLW7brUExX5dxqhcrYvdgx/vYbduCjNjCB
5jwku1xj4hdTtNASdvK4HdKMsIv+gJQUDJLiKgQCzayJUcQAsuS6fWZEUcNlN7L9aiZ+qOdHIvXG
/rRQMY3KX6JsJZN8k8KZlHrbTAE83WMW126vuLnxXUy33mKgd7Ep5fNkqw01AwooCqA6LqFu361c
gd97yFZmgthJzYw3XZthERA9ZDQn2z4gt5ym+qtv7DMY+Fw5I7LcwgTcaL5j8OoW3W/FHZslKMAg
jpZo19qM4Q0TZYlHE9nGjg+F3u2MPjmE4aGYXzDwOX3Gdr60et34HC9nYf1T2GmnAinJh7JS2ZG1
f2Na+jlv5MJXHgKynAgT2k0UBVXEjHwjICi3u7gxTzDg8t54qh7Tbyv7HuxydJTYmk8jO2TEaTeb
JGfm1ifvka1ukYsxBIV3G6eRn5vwg/V012TpV2Yp24r8I6eVzGRfCH3eLaN0U0bjltj5LlGqOxjZ
jT6KNJhlVgX1F91uf/BR4v7AhMFfN9kZab1bpeGjt+yFi7W/P/atq1LbGYu0tR7CXlI3T0vbb8pc
ejPqDM8UM4pSjS5cclvF0Jzq8VS37aFqk4MoGFclXyv8EUaL4feaRD9qF+2oYNj8TPg0J0LDeA/D
zinW1Buk2tMGsrfCWfR0dtA6YtOHsb4Li34LnuVezEnQomw7Oo6NA1ukOYk02d1Y4tHF8onswAeQ
Gr6qcnqEMnjXXri6Ok6ehf1JXYvfpbQ3Qybt7HFGu4yfxnH+neThbi6lH0/qo2zfzPx7RTJ9iLae
KB+qHpMxVTkPWbqXo4cv1NhSgO/m1DgS4ILTcCZfk8SuJvUm4ODwcT2LOFtNWryq4Hcqsm1exjdd
KNgt1m1XQqhlvHAJe2IthOXrIrzp1vyHNwullFtbN7G6ze7aYkvs1Y/WyD5bqAyh3J6nVCPMwH4P
p3BvhrRCcuhGHZ6hqJ6OeR/eh3Y6Fy1tCb322sZH5sObmMFJaHBiD8Uu7yO2HIR1ryS8XxFqe66W
Lk/oQTaaIImEPyUG4i+ZX+BvrvI4b1aBlamUf7JB35txfkXlB8VU4akjcoZg+4aQKDrZzZzbZ71T
z3XJqDiRDggsNS6KboPG9JGVWeFqNZYtZWCQUsBKICcflAFlCKUl2U1ry4auYTn4DJhMYHaquLf0
+aRVjB5HMzech5vAzuwPS3BqxWRWOTFWFoBbZ5MJ3RKa+3Cwb9FSYkuh0TNDz6oRZOURn6qmyxct
kd8iPbqZY723o/aflEkllPEwWEXlT1rk5WN9EkZya5Ya95juy1ZOY0lQFs4bEaso21L6XKTVh4JD
RaeYHiPC62wzu1RN7KM+eqzRPUX2EMyhODaNerCSbj/p1V8e6/o2YoXWC22gABqT1jHRn2bTHG9N
F92LloIxXRWvt/8JZWw4cqtdHVfmFoYGcimqmJfVo+krSg1yODRc/hFyk8EEmWcTrdzPJn07Z+oY
2FK1j4Tm9zrO1Vl7VpWHkc06Nr3AtyXhssD+jkG+zF5XnG3Zqhx0YVOEVY/BWsKjbyzqtyrxKqzz
3zw8/gw9GW+65KdVtNWy7rLoyaa15VPXD54d1xuthyrcSYfaxgvexncGFXd2859MpQU+LpJ/RUzq
aDtqdIWCocegMVrXF+NptMXrrIeFF037MR2GNyYu01PevdRgJDMy5y6DLnW3VJTdURsYqyCw4vXo
r0UrI9wS2TEVxJem8UuvZfswZIwxVBRaujENDv4KfDhrfeQNuZnWdIlrjZPO3jdG+RqZua+NSVAl
/Cms9UhdfJNK84sRhG+09sVo62Mm9Ru1T1nBIVKnSd6iJGRLV/ZIWHaMugxSI/dkSNiMFFPSvNJi
3zI+CI0KlH3ZXUVpp5icGMwiWiiKFKzE+Vv5hXu/8sLVeB2K9MwGgAS5J9oqvcJ9Md3MlkvOas23
RYzequCEjVVxmGuD3LN43BbEVmFa7J8LMe+bvIOA3m5XMw96Jdqq2OY6096yVBUTw8hPjYkxL1o/
VvVgnHq0qheGPdhYMXoW1mWSsJhTMmpLd02k5hZnBUsmPRJj+hUS7+tyZk3UefE4l8wgu5e2UHgA
UJRQJgq2XyxpOM38FXDaBAkjEX7dIcgpU6Np3MwmK+lGZWPU0MjEwzyZW90hmXgv5/nfwnWKh4ZE
FiojO3qTlhBDeHMilTyoRhUoMRWZvL6ZrMFKfRGEo3y2jCoQa/XSaePR6k3iFHtsJcVzF6nE+71X
RryzZ+uvzEhYHjPfIMOBB4RpbC79oPL6k2IhBJvc6va6wXHjjEnMpH38agccUnpafDaEHnr1WFU7
I4Ov29Zbm/9sIXwVaw+PIdxkFiiDRmu/dOIjzWH4BTNCeWtQ1Dym66YRlMSCxThKMUEzJbcedqDM
PBSiCep24oHEwjImGE7QKRLtHkEvICfzQMoY7xhQLkW50gNvrXzcZWrPL8HjYLcX1qYW1O+OHRCN
8yk1Xvge3uOViofkvbIN6sHY1fQag1gb7cK83K4FQXxGrzzPubgsa/iaFslXKtlPszpspUk7NRIZ
u1aM7oaPWeZZIy1PycgqJGdEErtubFGJla80NvzSEHcC6lJXU6YjGxgba1YBLuSbQddPNp50Ckds
gVnMAhBh40OZ/C228AyaME3ssqTiXpe9LsbaJ5a9vLIRXmTeiJgQleVWGeznCZUgteoXVcMRq2Us
CZuau0S/Y3bO0KOhdzaoXHr70/WT99g0GZV1r6QU1vwljoReb5M6/5GshXtGx3tR80jjv7BUJqTV
Buv+ATMIB/4kPsZlrJ0cfbfk4D2x3vQ3dPDKG3ZuOn2L49JnuWJXjfpfOS6FL4o8DwievnTsMNlW
7EbasImXwlunyyqtboN9MNRo6BJ+TjLgXXz2DE95m9xqUo+aqI5SJ5/aemodI9e8MrZdk8Saqn/4
2uQ3powo9gXBlAb2bTNgrPq7WuI5pJyYHo9A1ZDmhwYo1TvUPZdVg12IucwSpV8beJHW6FZpNkKB
cJeh3JUpGmHVnLIyPICFeS4A0VtREuSKeGZ2tDXknsG1talzzoF8JQoKkcbUJVq2YrfgwgbnWF15
8P+sMNFcwCfjVknTPThyPx7Uc5yLs5o0L0Lku0hd/pjkPYy7lI2dpX3adnaxxuaAgsJ+ldVFxlW0
g/GDVyjc6wwp+YL0jGZsxyRSm9LrmBdG7XPAkjm1NnlzTgp98IwixiZWjo+ZbmxZAKA15ulaEu4r
YtaPijku27CLHlO4zl6dpGCg60ijlZzDtaSd0irFSXVDwKWZquOY5+qlpTx5MZYMOXPCOickiqel
/pQjvAYL45uNpsee2atPGYNGpyea2F+KiyKUNrlBrX3VMa2dQr3KjzHmUi9N14rFkEqX9ymjXEZl
AyJTDzvc5WIEhNjUqXa3ZwNhfbKQo+oFyTk3m8brw0L9KZP2WV9JM+xFz4BUsHrGSk5M6Kq0qoLh
+NQ+9+rQHfUxYjiY9W2QraP9GwOXc+bernYj+z0XWYYl1ApO4XXqhueM1BqsDKbAOSCMbdrY1WGq
23nXaFL/r1cYEoZSURxVkSZvepJwmqkpCy52xQ6MM9qRXWOotjgPR4ypOU7fep8a7Fl4IRqqMypS
v5s0XcP9nWt+kVf/cXQey40jQRD9IkTAmysJAvROXheE3MCj4U1//T7udWNDI5FAd1XWy6z4WLFV
Bry+4R50oeLy9sekmU3qmAp8WsVMsCpYIQ88bAnzui/qTT053x1phNvRsblQO3b1Xbx5mjA8NcVv
mllTEOflc2K7IpRqpuz0JVItrqBEi1dYZuZN0Tguu0QMagIDM8IZoBq3R6N1XM3AZAwLjMhvkqo+
VknqPHte9WJp1FPk0qhPGB4BS7zpK1sKZ6/ZreInzZAzTGGmmJfuvOlq0F1dS0M9TYaVXNzxYzGz
Ysce9DokvgSqJNLn1m8wSZ3ZMvXcJuxjLytQ3do2h53o6mhXdLW1YvdDj0/EvKhudlNIWl4nnQVs
JSTSESbHNXwFgZLxMAa5k3fYxobR71lMtKW7aC5TU2jrjExWXxKbo7s0GoIgs0gcDb7EKGqXo2MK
uS1nqa5T6abge25zmFkJvGkU54ZTqfBZHqYeq6IbLnFl6zuyvMReR3rc5mlnHiL1vUrZdNcN3T1X
C8Of3NkL3T65ZjC5B0fv18iGnJ7C/hhaBxh7ABEeOu9VdfKth97uaWm6gj6Yt+4Q/bMnBQByMOsA
tIWCgs8D44Fi0D07GFzQNNIaYKThGbZ7H9VnCDSY1KCEZMIpZO8WM66eKas9OMJoMyjWHYMYN3nl
clRaYaooV75iQPw+dD0iCYVM9pl0t5kbv+BTereW5aufqlfBf2MR3a5qU8KUpbwqy7E3JotU1uUr
y/gXAWKmClOHR00izA3A72oseZg9E0O+quDQ4CGOSHzaLF6xh9QICZQBL9J2Be8RZxWhTO4x7u+N
MLapFjP1dnda2ajrqrbCpgQCka12cpeGBWRwCvmg7JtBNeEr1UNuvrUuz2AEweZm+ilRmb6qCYdX
aRPT3NmPWrcb9l3Jip5hGL4ersKxlqFXTv6weIxkO/QZRuULrMwckS3KqdtE2SZfJKW+pu166K5Y
G442C9S5l7WwY9IfOSfehF1m5ocpL3cVzhqG6dP8cGeupkJUN+CiLV6brwxVzVJGNKPIQrKCn8h7
lcFuco4KOB5nYfxCk7IyHVy9dZJtFk7SuKTaUzxRgr40ROq6Efn03MRJauxwYqxHXGXt0P6J3mrX
1lJ+jfXH0qlr15q4a0yvxvo7hh4+hBEgRImupFG/T9p5tD0/GuKd6d0cYGlaukM16JcSCcdBB4VC
C1vlQmwrJxcVREqCssjkWkZovmUSGlVl+VMzDRdnWBgduIqabEmZVU+zgyXAgVrxM5O5laFPb2XU
A8WL4zR2R/zZSKBJa4cds8sV4XQMJTrqnHIwtq6MDRhQhmt5MxgMGflusZxEvjdkn247v7a5LCCv
eb1Y6qPgTW3I2BrUIElJlHAs/TLU5bGPmufErO66gVqWD5O+HjuHpAJkWNMoUlh95MbpYS3IEQOt
pnHumRiADglcXyej/CiFBG0rHPr6ibqkGqxjrULycTzB5yTJkdNRO2jYw/Le2YGIHgHKnv83JSJf
3/pSPEkeW/xS2vcIWw1EGOc3DpbsNqXFbtLcZpMnJFKOzcVN673lJBYjpHhgEGlOtm/3xTa1YSP7
uNxmw/wlnDaMga+zMf0XC6s49DpLpzLjWtE9jDrqcONRr2XMx1p44ZmGei7170iTT0Ry0i2lT9po
PXnMzNHwNP7wjBKzmMB9F1UeWVHY8qk4tNIVww2r6txXrNeHVGWQp1m7eYl2KdtWVrAmgTSK6Z4U
M2qENtg+fj2kd6S+VYx8JkV2V9FqjWV6YdPboXcmQjD1cT/kkBRmH3ju+OINxauU450jFAxdlNiH
4/leCDAq20X+iIpFrDMVdTWrB3yEIkbGN8SrLpwGJ0j7F2NzsUwz9HQXpas390WkJjwDnH921r26
urjWrVsGZtUXHDW4uSZIVd2g6OPZ7vaRSlFixc8FW7sg49Cp1SrsqvEgYuVgmIWgrNXvZtvs27n7
iszk0I9GGwymtp3r6CMTsNdqw7UZJ1YAegcjqz1ZuR37pOZcG63RcCiOTx58KYU9zJA5WPAK8/Sa
WQtwg6N48S4V6hAWUTkeRT7ZB5kU8a2YPHDUoTP7i2mTFWyYA1uF3WG0fU5jue2FZiLn1wrV/Jhu
M72HBwI7Ze3RVWOo0NCpY0iIhd9MKiRO9G5pC86ygl3BS/4Skcx8GsTwB0Jtfy7R8Juky5OcoRjm
hYqrmrond1xiyjesR9mAfcLQ4i3ZgsdHqMeU0pI2cLoautFuWmg1C1fbYhD/cYv4mhOvEafxtUvk
Wz132G1xcho6b13V29ZqbCp+ieilfXxp9owsPDAhcDsQPf5KxhqD9FuufqtO94Zubis1Dz2tKM7m
vNCYlTUUsVA3g9fS2Spjsh7Rstt8eDNYGrCacEKYEm459T6ZC+K7WCosCCUj5Ly4qS3OutbUrtMo
v3sDMD024vtiyX/sI/+1mA8BP1ifsUqhSgw/2dg5joWEiPK14pQpJmVt3trkwB+igfxnDwh/W9Hx
xSy7xjlNFSVNBnnrdC6VQDSpfWrt6JtL8yRYClGgRrsdd1hmnXVtNN857ut12TrORuG8Ag93275h
bGoV90nFoeiIaZwDc8SoqBtKC0wDH8i9vwR23YqjGOCmMJg5q4l++EvmNh3eXE3XoVuUMBXLkq+k
MldfYoF24SRn8IGNOj8ZJa2RNopla8ulP7ScyfSOovRNKxa7wiZH3pmjPpQ0rz4HOqZJ3JvH3MKx
0ZQQ+F3O/Dtv56/BjrDKDowV2kgb9rhFRn8ZaEkXy8zgBcd6Oyyqyxtod8+K6ri7Ns+fioeZIXPT
KIjFWB71qFxccPq2s8I2lUuxqz1ef5LLF28turjcdcyGo4qnd1YUCMBS02KMc0vinobGSK5OU0a8
Tby1/BmVdsjHLHpmkcgCgJ9oqJloq5ghugiDioJftFMyri+dMbwbWRU9p+6usr5RfL2q9qQn+NEY
/1XmuFd6mCNWO0CWzbP2Xg/TxmvGsEvdBAsozvK2F5e2FO+c/QDs+amuZrRxrG+TlGuMPZijqlNW
ZWfOdG7vfx24JQNNB33RuxRoLY7SnTTsEyXSbskphVmc0cMaxbFe0y23sB72hzVSy7EGvsGzI+Ga
UxQyx2n8EtVRYA5gJ+BakDfpxe+2nPVAdvgBjQghs9y6c/bpGc5zE2nA2c37UERdIDyOYGG4DLUL
9529fvfebYiUEOU7rxzKtWpTPJvae6EpTx3IENEZEpJK9VXvl6Ae/o+BMyDtFly4stmVzkLt6D55
jRFY1XBJo+LbahXi+k1KCj3RdwQQvDtN9c70eW/AIhWWuusZs2WGt3vM590+3WVDeSl7HAJqdCha
Q+VmilQKggZmSAdFuLvVAki7SPEvX5o8cJBWt1hmo4sdlxY4JT4ip6EwZ4hP+ru3yoi9Wjtp/pIX
sD2Pwz9g2SpPs0jjs91lvV/RIfjS1TitzV5epNIsoWonabBEPJFDXx+N1Bm3hVXvE+4Cxg+G9i09
FrRZqY0FI87Nk5QkyDLHiel0RLotI/0PC2yZHKSx69SdyMnZmIhRsVlmcERbC8qy2Me23CXJtK4a
EbKE499Q6l8tz0My4rhTVxMjS0Ntg0nxscas4/y7gRHJDlK8pcwqF9qo3hbtw3a6QbsglT7pFb+Y
IU+61MBORbRdq09BQ12FQlwFTlf/Dnb2U5JGXX9mmhIYHaNgW/EZ3mCvX5fETFgD5+TYmadSoT5n
OUOUvggLX+BPYyy3IYELUglm4WLQuSV0MQcteEnGXt68GFfFuAQqUtzc/1ua96i+UQO0TL8mq9uj
ObkqxbcZ/zWQW7kzh7XF6ILN3Fh+ACaZf8TPvSu2ajP6NtMDvFXrmRWnKG57lqNs8B0BfUHNKXqY
PZx9OF2La9EG1fhrZ1EwoFjJBSHKvuvLyBaBz/ZRqrJkIRLnnnz+HtW1lXgMAlDjNc1BPZBNrjB/
PvOawd6up5ImrCSo24JRecxNLEZp/W52GdczwUX894r6YpOAke1S7ELTrIRJNxwy6lfZHrr2tZ3l
s+kwEIf7L0hPNllQjIN+l+t0R7hTbC0oPG8dsfdcmj9R3wE1iYcF7uHLVevXxeSsm1kVZoTNI7Cq
frXVV2nf4mlHLgErDPRdz81pu5usJgkgzz6rZDpjoH/MirDFKXYIYWuWduh9t5C3ReHsEs0+Nnb5
pcUYkKIoOwyCcq8vZojP7F7rX4UNlz2WoRi+XKf6MBTlB59JrdO6zEv6Exli33ss3VjEsbDw2QNb
TM3Rdfx+vArCBwSbE6hFwhQ93okwYS7d3ZAoG0yWVlSJl9FRN7Fk+qlzU+GWbMVObbptz4YeW2lW
HqEHnry3yt2g4bIAi5lSFm7ue/nNVW9zZYRIY6vKpcVYK3nFPxgijEv3y4JnmxfaGwW+dGg2OuON
Rb8n9lZkD/ObQitKXHcZQLfAGDMZ00LAlpWkuI2yz9zYuPgUexg44gpwK3VsXi6QKvMUMzMzxegV
4gYp50VZCB/p4/0i6jdPtxiRcRJbsGxd2m3Ypry2Wd7RMHYw+TdInHfTUO2au9N7m6L84DKu2ne0
ki+vIgGpGvkTU4xuGuj1wq40viRRvKs8fVZs/DozB30zvA9s6WBSYEN5TreZGgQHlbotzcinTtuO
LQOHaC6BbfPj7FSUri2LPaiS0vhg9lFQ9XtTRNtZZG+lVB8JGrsRe7epeNtShVo22i3mmm8r106J
jU0vhQH8dtAMn8XIqKtkyMR7WnZkqQ5LFf/YZj3w4s28Wpmq6djZGN8Du0fPSRvzpo3gOT4iM7Ui
bfH0qqRiOglJX5+apF4mJNVgfWjLv7jNiQ9SZqzleOy9mniNZ1Rxpf7VvIPU2qDM1E0lF/havP5N
un1Ujl2dH5Tir+Hh8Sa/Lf7U7l1h8O/Ii2GM25qhtRYzfet3SQ8hNxwny752zfStLlhcwUQMn4LE
2+iPmBBZp1xbuXdu8UWAy5F61GjE2lxMaC82pt9Vb7x3irdvGR2iz/wszCVxlqT2JhZXyWPA+5HG
xyg5qs1HIn40k14Gr4tNIg2cxeiST7DczfI+9dQdk7gtNZqDBJUDn63RV9LZ3Ub578zxbiK1WbIJ
GFcOEVIHxFiNuoXmIbrDJJ5M1JvHf1rKc1lM/4a2uI4WRBC1DNt/J3svDBIY5FMnvQlegoAqRfl1
ecJs66J28yES3439UzpnfcI645ZHXEQ7TTeOmSII588xw7mnUeVKzuvp02znawNOPEzti9XdXQu5
NZHeKs6qwCuy52VQ/uqF0ICo+YnTcyx4S11vry7KX9olOAlK3jJpPrgSP6PQcLP6hSjvad0p4mD0
zc7uIx94cBexHWbf4zhfgVBSltpeADy46iyoYj0PdLISSBH6nrk8K11ZD+qXLo5WArbKffOVzikT
tRc3575QBWoiaNFUHnNt8QtkF5IGCYTxYj+NRqpTI6ATber+Viru1cGN5kAN94rNBzj6cZRftZnp
glXOewrq11TTLhblXNE/Wxw7pvsedSyQ8JRT87DrdnxfjakzmdB03+plfmq0KN+qWvXZJ/IGXstJ
UPK55U7d5L6dohEitYS5SJywJPJpO7cYD0wxzlcSrnu/7CDeZW2/zjO3bzZSV9Uu/iRX13MV/JQO
SZNLKXw9c7oX6iKPdyDW7XXKquT+aFNlclCLCkLeQgtqkQPRsVOiPzil4vGvYQzJI0Y00tNsx+Lk
OmLU/UQZ5kMPobTpZHRRJPm0auHW7DsEbyVS69BCnKwc3cM8NOWvI/sd18Y8nV30tqvF1kokG1IV
VoOWzsEwRxjhbVUObwgcr2VRoUuPafxa6/afqLGgywl9OeFvzTZxD/hs6nzpblT+9p5CjptmpmsP
8kACOiSNFixxcregWua+PffasNMZds2owaP7lHXqh1Jkm6queQJTZxND6PgDIwMtLfaTbS882Vi0
W93jRuJH4lFcZzNnrOVQ+lVVGk5px+IkE4/KpAG+jfRcKik3jsjI2gGsa6lB8wpUUUtgZppFvaZF
/lE3FukhSuUyAfDCKOHoBdCu3DmkYFsbVRLYjY2XEjqfUQQ5Zzhc9Q0ZPWurP9XUOxS3SCcEwnBH
oM8cGDUca/y7zo1wNswqb8lhjgkpHXZgQ2WJLQRdnVWXUfHwk7MEi+kyyhBrplZ1IVfiK862Jn1M
UpXktGicM7toCIZoJ7KdAvCDL5cYKdKimquq+TSo+o0QiWy6GOVe9QIeQt37MOxjYtxdJ4itUPQx
bVDEppQHMoNIlscHfd8pUC0MS1+L4rOmo5yWd+mE6vDbuuZGHVeoHUJj5ZX5y+/BerlV5b0O8OQa
L4+UpLQNNuUGi5zcQFc3NT5wZpkwxvPW40wRp9QKTO/ezGHyxNBEaO8YPJ1kWIsno1+bjNqqIG19
T2wyIMwD0hlJKLV51V+FvjfyrbG863t13MbJyWAC4nw7SsjsnU8i4rt1gK1w+PLG/sT5ZzohLzDR
TcRvk1M/CeW3tlEbaHbslI/d+VK77dxDTnUmSsJ9qMdNpe1s3Nmp6oV5l68JEtxUnQPVz1tLhCl+
GLw7o++6MIEkiiW+zh8aM8p4THL0q83yOBczBUqs2WF7KC59znRahioROWQ1Pb5gJwO6lTAGXLuz
h67pRn9YazwsobWFlER1RxjXE8k9u2FIriOpcUP1XCtk/o8ywEsdMOZcRSPT9Orq6l8TRlOjvE7q
2+ixWAxZUJq4/E8R6/yqR4mdxYbv2MpplqQ0xEZo6mQnFLX4RB7NAQ89oXHwGIFd/qtizU/Y1FGN
/7L8w9Kf7eQ9Ss8C8ottlnZ1rMkeIWJg+xAbkpL5FAYjZfgtp68yRsIGHoukw/NY03A4Ya3Ufgkw
E7kXWZyS4m6KW2EEHpOnfOLwgdvMLtlwlyw9bBJ1k8wOM/mPUdsbCSEZ+77isVgwFg1IM6fWmrZT
N2/pco4ikj7blN5dFnDmI988RXnDFBAgbS1nmGWLr5bvX9FkaGYOE4t/Gqa6Ip3Xc8MgHttf0ac8
H1kGRIRPPmvDFFNNxqWTc/l7o3ueIyYpSUP/aKJxs0RpYVGgtGnxDqLpt22BSXB2/AwM4iGRDUTn
9KMOc2VsJkYVKhAMKWRz0ExWEA1lQBSYXz8CApHC42nxh1pb63qxKSx7b3rjv2KMAPcfKJeIzyMz
i7ipDpAafl3v2uTCPIalk1BvEJJJdmjSo+DAU+DJ2vfGUPYPOKxrASX6uD07rb7TFVy6iUXWgbdP
jfoYPWI49H7TMnB/iGgLlk/41AJfUVRGq7YbnkzFhXn1h7ymCcovFQqZGIAPmmlbd/2/fAD9PSx1
sZ6sel0ggLc7zYiuc9UeJekUM5Udmbwb0TB6AfyCGc/JDQMmA3/0x/h35LwcPRrhh/HJQzMlx+RK
/Bo2Cbu+lmYonZuSvC7Di2JcDLYLaB3umYL4ARd2/jgkQWXgkdwV5g8b52fxI0pC8k0SADsQcD2l
0cNq8Oe6zfucMvOpA4/UmSTI8hfKmTG+CqBHlVgGXSdgaKM0hUl5QL2l9rOvl1PgevGL1NnmNJP7
V6c3B1ittR5+OHPfDWTtLVLdE2CK+UTH5lbAv1w7Rf7NI2vq7GQG5UzZaAOdkQnl4sXZCwMaUjj5
TJOcMd3wky7su2knw1cH7INp8slgajODPDG7OCc6HTMbBtgy1EH3Tfd8xho/jkXY9PHOUZZ7J6xD
YjZImV6+zQraMkZ/q7Sady7BtyvbM96U+hGgaGVbrPzfpZbMpHUJzlF3v4A6IfzRyztray5fReGw
UtDFe2d0JNxIbUWFg9Kmra0IdpJJOCYl5owlLpuIAggT6gYTzJ/RNDd26h6J/WjJ6MOI7iYM1B7M
kfY59vG3ZSYk6+qMLAjh30gd7t5swX3dksgmBWKxnYsPFll5+7lc0By1aBV1zrnSVLhtJcUNNhCL
0/KZah5tNVPWz4SFjYMOTs2CTDfNPlDiWWML3k/JtfZSBS4bI1WB3Gzb00jWmBnmNhS0PhmoHf2d
n+3BzPKXVIz0fXtp1mkSsWIXLSdZjE8rYZ9Y1xQCMbNARUffXU2KeCUEYGMoDX5ScgtEKzXSEVQN
CwlmVecz5tJA6ftsyTgrh5yZvHeITNxZi5s8eTZmRdt87vi1Iw9ggYmapKewqOhHBJiJ9qcSXrxu
LfU5feDj1L9GCYgAc2exjHKcqX81smM97d3RiQvpnZmag2MppbuvYj6fNtcxnSavuuG9TVH0x79J
4Frhe6w7qvHaQrfoJTSEpfI2ti5JXngv5UDunpZlMwYl5ubQpytQFhJ6vcfQu393cZYX8o+kHr+L
1FtdO7fUAE6q2nUJnVNNJHkZeBoGMod0SSRIzwitgPciez4sHlFl2MINQXXAW6qZOEKlIOoMGLu2
n5x+2bVDVa8p93Bh9E/sU9tX8J4tokE5WpdS8y4yMRl5Oec6vnit+lIB+jgjx296kPqrOvd+/uiq
PV9nd1CDQ6vmNfJz+DEOmLknGNkFTUGPcJ8j7cOiPp2DhRoOh382fiX2vU8/FXnWHW+DgJMxpZve
BxlSvm9nc53zCRvFx8Mr9ZhQaOyCVA5LcqHw08zSr739oKxn4yfVnwckw4k7Ex5cynvdBi0XSKLR
ail4cem/AVqwe1fA1cQNe+oxZxJZushn6nfDJ2tuF+8pWV6jkVHdeyvdQBKBukSYKzHVwwRhw1vP
xIg6LLwkHKyu2e9a+WSDnfN476SfZgrETe4YH46HLuL0ekgG9bqu9c1AealqNjJGcbac5yGGfHnH
7EVXBWXefBa5sqUuwHbzW5mpr6PMZfMxznd5t1ftd1kRVzCHQ/aa8uu41tkUcPev5ugeVHr98Wtm
GmMxMlUizFLovlwUvPWILNex9YIqf3YjJFeEyinedeJaOm+kXW0sRpBRSsQmlzIKqBeZW4Nk9iXz
1o3ll33YsJpsGeLNgz4dTbZPb9sYSBwP6sxamT5UlT9P3jzJhIh8qvget9WFhMpSvXUAMsLYm/SH
ZRx6LSbBLw2LvB3/zdOBGFjMfLu+PGlziNMwkRSc+SHT/8XZ3pmeZjB6E0NM/TF5vBPE1sKGy3o8
TMB9KyKc0rnZ1GRgOu6qTi5t+mlMt1LbUtfHy4U4sIedhoSKhIDjbHxV1AZGe9+6u7l+yxB6pK8R
prGdYmIwAkfZy7pZkxfjMLT1niumMaMLGHTLqqtdf5UlwDJGu6l+Mbtr5r042PByB6MQktyhqc/N
h1n9zmR3SOV3lMeeWgo5rGWSR2cYM3loUJRJYqou3kJCgbLP4sSPGeXr5R36ZiS6M12W1Qh8Xkw2
pjMWHkdbL3b8ksClReKqcIKWnwp6ttKJZnvkNsf6pbVvU/8is2CaA3wm5nSalKMByQhm0IvfeNqq
nNXzm0bBrKADV+oNuGNpyKr8AStT+P6yMM/f+cmODu/CJEcARrPa+JHr5TsMD3QAL9Vk002EC4e6
vXWIaKUzg7To8USyCRRZqsgCjPuxflC4VgrjS6uJexE/dnwysQC4QOnDFCqpd0ZPldYlFr968lO7
hCNFbxPAEG4JXIz/6uXVjn+VliYsxKGyZmvcQ1ugj4T+xwsrAgLdCvLKCRnVeANIZPpip6vNn92C
CMC58qDo1h3Wfoi2lrgMM0divO3JhWxh+arlWCv7JD7pyakr7royYhV6JxwuknyO381w40mY5ccQ
kytLQq3+xgLeVd2/q0QR4Mnry2eP+32M5UYtNqoaRDIoWhI534oZdnH5UcCqjXRbP/IDX3UPRTLD
rXSZMn72su5JhFi+q/5IIMSIFcJavmOqwLoNZf5kJPvHWNrQBGmUHI+PpbabvE5DlCFa5kRhvHjG
d6c1YAWbNl7PULHdIZ8OBOyozU5I/D3QmTgdJQUyRxV3DXJ+tkE0Xbv2pr90KfKr7VvCt0piQ05W
e57dWw+PXWkfzvfgkt8RNss5GshDv5AZSE7l2ea5NZK7CsO7uLuBm4Mox/nqZmQykn2LK9+X8W6i
9GDMMw1bqWwq4jUe5el6dlcYGOeESfiB1PSmgBGlQNzIFD6TuXtQoddrAWW7apzzGpX1S4D6WHdd
D60EuBOfJB/tL55gDDFojqp+ZjhDmJWRbqbsnI9+J1nAfJT8PTM5hbu4uTdMaNNXbSbzkvBsg3ki
cxt2mtsZ5VWMztueDO0nY8f7pOOfB93YxM4mEvEKlXg1V9WmxztPDix5FIhv6ZY9ASjK+ONmIjIV
thWW3661bL3uSe+8dTvjHY/XlvVJqBFW2eCRB1F06pY9IPtlaIEoUAfOrlirk0+0GfHRvfgYHqnG
iIu4nrMQrxTEc4iDtnkhhbn3/EzNAoMQw+it1a96v7IxNWplULE6mvTphfG+b7frkR8NYk6W9IKW
hhFU4VvoWHdu+APStbfTG5Ii/unpEdCXw9VOPjLlBKPcg208xi18KMya0sB21qgChrq2qW9ZKaDX
a4WbyEJW7XdwV3P5ZMXHhE8YX2q2i7xg7rb1uCW6b3RfsAT01g/fnt1gWEKV2TduWABKk3imDicP
caKmD1TJyuwOuvqs6uKEbaSouKG3eOWjdi/QHZb58xE4QcRpW30M074UBGO55MicZqZWQ75bgPYM
dZdHmEfil6Q9pPlTxtKxqTo47achnuPuImxfnfissOMuZ9aNr/OuhB1DHBkPtvOAY1kAfhVcNob5
T3DzMImovuZkk6TEfKLa87G418p5kepz6T3V3rVIcGbw5bHe1n4v8CGZ9tFkIsNSjPaDm5pbEdff
s9vwe2C7+Jq977hLN+3iNyQMlYfevLO7QRAiuJzTjGyv7oIv4nEq4XvdeA5ZVTmiB+GAhvLctQDA
30vywk3HJGaPqqZZh4H/N0u2pUSta37JNjHGtTECrz7x/g3VuVVO47J3E/QY4ZvuqxCHmcQwG9lD
O+jOwUu3nveVWJ9J+kIZZFRfhYug+oKzFZNfZ1464xCbW1zqaX/1mpNKXIN70uqbQ6Ijx37Hu1Hw
O/Tnpj+WMAfttzQeS73V9aB/1OOP5twmzmen26ZtTew0Bivs6vrrRDI24pNytylzLRz3jfsytifC
B3TKCqltJhYZKru0+Ru018glVNP4NSBFvCenOqdaiEUGI43OdHGkCHSWnS53XfLaiWHdz1gxn5VJ
D3OlPTjGbyoDk2R+29oY7Rw2kEeqG79VWXaN9EvR7HVYAo1a1Pw/Am9n8PhQ7lV3ziXTAH1gEIod
qsbp6w1eMM5HhoNrCPOpYfPhFGCnX2EdCwz3Yyn+9TKAH900ZHPSrvatP0R3qf2rp9+uMtdq/ZV2
Yp2oEKrtexb/5guusPykikMxjTy9jOD5ASZDJBT5xDQDnf9BrW+tyqP3HA3GquZFzLRrl11jk9jw
9J47mW90yQcHmNORZxeHxngq1MAVe6PbWG7AELGoTkTzrghmiOtrYX/O+pX9p6RarLOaWe4mqgK2
xocLqF5z6vKw6/YF6pp+y43PJD/qaehk1eoR44m5iKjLtPmlrLGZsaAmLdXDolyuh4m7ERnRoL7K
SbdcYCcJmZhfbQY4efKnEnloxvmhRVUUbrahZQVMbMnPcHhiB2o452yLMkjkHXqERQASsNoeCEEm
Ft359sZ9Mz11yQlNfYwuHrIcQQNJoHbH2CC5ICb7vohX+rzqNEI5aFSMPGz7s6h9O2JShC34qhI1
kt+6BhHmppHwWaav7BnAosX9tGv6GzVY2CiHznnVoqs+nBBkZ1Xwhx89YjXsYV8Jd+NloTSpQgBA
Q87OArV4gggbnwo9ZLrk0aXJdJ23n5F3cku5wkMGeLfKMTvEGlFsR03Z6NURnrWuXlsmdzUTiJ5g
H44EK8gJPiL5Ikz1gIT4rvvUUelVGtTB3daYb3BUkr/A9ksuOetaMzItviP7ZZJ3i/wQwANXfxLO
Pqs5AW9KuVfcYKpZAN19j+Rg8hv3SLbHNtl2SO7xdw94jOnA0sEHo2BpuJd1huk3LXlDChshD+vq
T5EP1Y1nnzpxPmKtqv/j6DyWW0eyIPpFiAAKfksS9EaUlzYIPRl4V0DBfX0f9GpmIrp7XpNg4Vbe
zJPe3WQGT+2WV43BVIpEbBuXRvvSo8Bugry3/mUhIR8TU4rV9eAnPqEuNRC0ZY8gWB9n/1+PvrPw
xetwWjnSCvIYqm8AgXDVkBYEgO9gLfkYbV7F/3JU5QFMI+/TqKAp5ZDGBn9dE927lLN8wPSQWCXr
PKc7ayrbuS1IwKp/wJUKLtUyT7nH0dB2iN5tOgXpQAnsDN6uG/XNUAyHpsRVlpe3rJFHlghqbUWg
56LqaCsu8I74c7Npx847aIf43IOhzQ0e8hHoojG8RF6HlMwxaHaYzzifp6nfmorD27QJ6lXtzsBD
3uMoABjGoRCPWw2lw9bVI5AYuMPlAQPOV6/S3zYcziCvL0M73Ps8wx+xpIf81EFk6Nh0OnF/TxdN
NmlvOWA/zKpAKOcvi5nHSicGYF8/uIb1k2Xqb5IsF0tdvmeILJHf2lvVs3mYK/Lx+Dk5PKxfm1W3
XMgzUNU+FRgptmk8FBmaaGuTw+wgjIQI15nJoEwsK84wlNZWB0IMqsNaaZiI42i4lhQ1uApgot+L
T4HUt4pc8yvjtZNYkNo0ul8gDevAEDOHlggx4DfCSjQn9tGAlLGSZvY2Z8bGJ42fz/6bGooXy0QK
SKKBXf50Vn78NWGb6ZrsHySMMXmKkVSwTJGA4v2hTcPRTRv8izWvzZSpBUaUVUzAoCk956G6mxNS
JeheJplt6ipwUxE4lwSdBqEN0c8YGccEXipNP/d+enPH9H1yaPnWnb0/ptcxSQMtifqVwllmdt6r
XyF++Z7483Njq+W4i+wUnx07n9IWuM7L91Kfp006zM/kdb6xlJ98ipVUOp0HzAfOwBHTfJGdwTZi
snsMIfh0MW53dgBzbTw15cBvdsTqzJMOLo46kfvEv2rBA5VSO4RbY+2A2eQWO1z1rGCo5zCJ6he2
d/u2b59Fb/2OI1tSt714vUD2Hn+LUN3ZjlyUBvylAUbV4kl16BJLk2gLO/zAOB8QJVkxhgDIDNKF
dk/DQYx+2n1KKzrURn2eHNrjdWa+ue/OkbfQhPyQ7Ob0Ta5iM+IPiTjMWAc0mOrw9S2KOxpv3zMh
zju2pbi5yU9WNSxM1rNFkuysqlxwqayi0ysxhRFFkZ20kjuLkTbO1aXz0jP1MIQqogvlTkEagcTo
jT/YpRteuTe9QKvqrfpYN/mXmFsGARNuKtk7mh7YJGUElDGBsNqg5+ZfO+TQ2cXwgYcQf1oIFqzh
cIWAMdKmRURBHrORqbBDGbJIavt6eiytyUOKJ+xYIr9P+mNvJ0+9E9usZptvvwFQ1xEBphpjEFCA
jfcybdZ0L21UxACVta+VVh6SPFkLfzz6jc31Jr8kOor2Yh2KqeSlp2oE8JMv3FkfA180voQd6CLX
+qQB6hhq3r6qYYOYFYZpw8VSQaijNqUTGJnJcl1GbBp8kFvKaC+xgqXqFjcz909+OV07Fh5l224A
TlEgxF5q1CpIwsMBFwgJwbx7qqff2K5Ye3ORwqQyD0E4qk1SR08Ob3PpRruaZqOEHWUYKb7CeTuh
8rrwYaBIrrHHwDQLcd+gqBqnlBT+6FEay6KvcOGnas2boUecUPBIJRwXZcEP4OqysCNgB0PoRWck
nO+nxQ7H/06h0Be6DGQfPXoae7HR20ldsCOzd2FDoQrfMfVnqyKT8J/CTYEuMabduk/yZ7DXgaZ3
m5a5ztAm0Mb1WZQ8wHEC18vGtChRxawIjydex6cyDfeAxNeyGnYgxPfGNF5dMT+7pXNTVn4QHots
I3psqe/SbO9hEHhQsg75eooffNAo2YA3WWrJIS7jI3gOxiO6javlwyP74+qf7LW511lLR0fAWYr9
Gq0ZD6wS3XEOrVWGDWbkMtxLY1+kBBPKfAuumYu2Z22Ux6dBUlFU88GLtWOtaSe7aI6dSC6WUR4a
SHuh2x1TMJJ1iwbkmau+aX49Xw98P/5kgb+d/DQwxzoYud8RD16bNKNU/O8h4xdjtCxt3SMNDMiL
6gJG8kI/EA+Ise+ycotkvLd78ZwZkpFfBPqcvzg1q+seJCbeMk/rsF77gTZxHfO9Qw73QCswlUMS
kxpXrfmCJ0wwwwwPi4XW9sL9DOuoMZpHOx3vUes+Ve1h0r4NAftrlxZPSgef/WHAj9S/tGrZ0ART
57L7oVkq/3bL8I7yNPMLAFWTftbZZ42SUzcfaQb5m91X9N2Jv5YwbhV0dEvIcpepu5H/xAz54fSq
ofR0IFWOGfUVOY0p4QnScZp81zM0Pvi2PQORJf6VaClhke369IgJZtv2CBtBDb9wzsonA7ygtuvh
S/lieJiIydZ7KCXrKpLHwnj1YYyFbz5bXWWi0fZMnTWdKPzNIQpIxfayHN8y4CH9deDDbJoXVb4k
2QFqxLaPgfRF3NmZmX39WodR4OavsWCTu8Sg3m3hnuvyRLnbug/ZY5o/FDQVerZmlzinCJ85aD5s
IeJgJHB/PqQ6W8iI0bJBRyQUmo+ZZzPyfNmlzwS6r4CzjewA+4MrD5pr3Psm3w7DDjJACycRtqYL
Uz01jkO3bxdrzBLBddmuiVWuWDBBxbZoTIRso74Kb2OHZ8yqbJytqXiZ1ZZ/WDadWV+RqgF6TZCj
qCFnhOdGkWD/aaBnZueS9Lfbnh0ktbigxOKZeSSYWyxeRN0httYvjXeIDHNNIHChtUIg8xrYfIQf
LSgFAqVIsrIi15Zkr1Xx2LI7AkK7SYvfxv6xGz6Zhuv1EHQcAkb3DVWA6XYjqhdTsICc9osmtBjq
Z4AXR6KwGFX7tdfsxLAr0PPgDMjxESPc2kN5DlG6IWKKmQTjMAcWoQHRq30OSMsz/lJa3f6nIda3
itcQgkrHTWbw98bAZXZmWRDVBE8efe9p5oQoh6eop3aWIETRX7BkUef5MOBzmew3g/XcKPjKB/QP
wE3ZP6/+zMMre/PAAH4jAwUjTcx/Unuv61PLsRq+sYakqMLpDkDc0JJ5+fddcQIWcDGxydF5jNaU
UnEI/W+kxXEctc9+9E6+9DYyqw+xJADMvRZsFYYXkB/RGgAZ7vMku+YkvjrPwYDw2JrjzUDt1xxE
GnxRBTTZebromfuSlYcKYxXyDPJ45DYPcmhXGRuEVtgEvcNjP6JbiK3rgzw6QimBqrfunWHdZysz
DqR/4V5rAW3MQ3An4CTvcI1XqSxRQ7iw9jkpUNonF4ANy/GMAIhfERxIFosuGf1qa8zeou87qQry
xYKEhzrTcOaKozUn0MxatgQ6Ln2HSy8DfzmLdIX/iqAAzl+RnXsDx8q+w2UxjR1LdLInvF3rmvqO
ST+r7D0t/3V19AM0Y52SiTN7Z9eYN70C7QhpkPg+ZlK7YpKFHJueRfwac1LUxUErNpna+va7EbNN
IKaGoEi6IUFeV9qL1j1h11y706mEFNno+aa0LKw1+VrXkF30Dfnpk1KIH4W7RXS8pdOnZ75Z3g3I
wUes2ZucF2weH3v9xZbNTpJdy6xbIf6E85UAxGvmx96/2RjWojR6qxiSnPEjKvIHz5lvGgsiBzeI
6P01rdG4xls2oxcQxLzm99FIg+Ywnybvkewy1wBxcouDTza2409sD+8NvyhhUTCtT88eC9kmkUFk
PENlsJw40MrvsG52xN8YBmtUCey6crJunojOYBJ/kZa8CsjO+JwuENDsu8EvzS9nwEib6+M6V3hb
J3dTztAhQyArUzYfbFQHhdlGn1kDcCmX4XwWTnkQtThUsXYneFG52WEUyRYAw66SuPdGa2U3495O
im1XJEdiM3b2VnExJcJa8XsnBLmu6vltrthyOB17NNIpjDLdwF69wnWb17irrvRZs4SnoEA38Y+K
nTDn66jCXV/Uq1FwoWTurcaJLw7lh7+EzYze/JQlN/Ko5dqSYD/cEd3aZG3NItjbgyfgZZRxG+T6
hHZq4BHqjLek1Y5W/iGm9yyB0fmWJA+hq6hs/C3lxuBDFJApG4pfWDJvvfI74r+G0W3KUDbIj0ys
mekoYe6DzQch1B0gKnDUktwBc+qy2VpoV4y6BLCH5pbgewAoFSjMEyIR0F0oVs15jQI9TTDuK4ZT
NmMdmzYuvAHK2cHzn5r2QVbhXyxZibSYpWLF3DkcNHIBsiecCe2I9ULx6rjPQ8TGdFH1iarwi6j6
f+74k4VWkJG0cdKd6S6wI/i8S4CZONWPKkYcM8im8sCgjapE8Z54CbXnCRgA4nGfYqrDSN4MHcUQ
zzao5imRe4V2knpBnU2B48htonlrIxa7frB5Gp98lvJFiELPrw/7quTRca1Fe0vXTfFu6S8tQ0xM
4bFDYKRr+Rm2RE39FUZ8alSeCbS5NjlX3cGLwQj4MqYvmOeM6TIbr62cgesdO4cZmx+RiRtbf+mj
e9jeLBwK4i3Gf9bKD637QOdsf0re9Lb8USTVLOAE/KuIWu1D09x0sUfebN4ogxtBczO6q4UVchgC
ufRBwqzKXmI33zvpv9l61irQ7uNFD3/t6pUfHDbu5ZO2+ZiDIvI3BrsOd4z30juHfCUts7qu383f
pK5XRm0flztOHCY45uicZLVa/hT+q9HAPsvpEjbxUhQESrl0zp91+5SNBNLxP1jvhn7r6FrN4bLl
p57+N6BfUXLOfWNn0d1oyZ+6p7XG/ETAGCYYZpfMP1nx1e63rdMebepGFq9wygZPewebuG7iN6xK
8LReQSxwlYcnCQhIuj9gO4zuPdGqR32U6wFLHxJlv+TBWV1gsGWYvHoU0sSAndrxSSLxJxBpk3mX
JVc/aze6ezat94LNIUXUq7KFugzEP/5WxBkzV98I42fRRtGVTeK2XreKFs8jYyVW2Fj9A0axrU0Q
QHG8y6aHLtRWnBxG+zBYgkhdvO1peU1iSjfkIkzWJOyKTQfrUjXyAvsK3WfbDSef7aDqbnHyFWnc
V4pLFu4BkNFYjEHub+JoBo/Ny+DJtA41g2jo4WiQxEqzw8yWsdCvrX+MubvwKYOjWBewVSxxjZGQ
ac5hJyqMt9LZuXm475DTWy5sFCnt+Y40rN1LWhmH7qylB4fl1SRzTOEfHgtSO3QADuioSw6YS1wJ
/MmXci9P/6yLS2G+Id5FHkktlIp6ObzFDxhvo/8Zs6M+fPRA57pPhRwwseEzSAPXX3pKqj5b+ebd
BqlasREWebKD9F+Fn9R+ud5XQ7WPBjTRGe8ttlzmWA2MbMH2lNwDygwLI2vF+qdTJhYZDywEC6Tq
b3Hou2jzUUQS0AW7DDJjntgrWaeq3QvcGdEyHOfn1L4Y4teG6BubR62kv+Lu9x8IfnuDblYjv43j
vE7Lj8F8q+frRC3QAnL0b6BARtbAZvQOIXqAxMcRrhV3Tb+16RkjvAFHrYP/eDMUBa64kM30qNgF
qT+//+RW18uTpXOPAdRSERAkBdtk9cZAR/YHKEk+pPgR29F8UM2hdaa1sL8Ndc2Lv2jYcqczMVK7
j6NYBrynHEQUcmJnGQGosrr/mdAw7Zub3OkprriHYgbSAXPWb45xL8MPX2ZBprGkGz8149RRx0h7
A/4hAhImn6D7RUR/JmebM4TmHegpeo8LcsHohSZ7Gnt6rohhFsMYr+wIccuGutxyGqIMfjtg/I2F
lf5piz/D2Nbg93uPF9d8G8A2VLsesRoI4UqPuAmzNUyAlCKttSid4cWS3M0wsJQvjvVozR+jDz4W
bsl4tvEHoRLhHDe5tvPjpimCBpQemAEwir2vXob6vYofPBAtEox73KFSVAcjJm2UxgiCYj0in8Cw
Ce/YiABVvUQRBqG6Pwp6OViHeFRfqGxa98wSevzBP5RjnWSaOdzjbmv3EfNygw10nztbxKdIPyWs
m33Jmtt7lXQaK06i1qQ3AwEbEBVEFkLQUHOaudgvpn/6W8ZxW4nvvC9g34KBgCHdOuNVK//KSm5N
Aicj3pKcRXn3D0PxOqy9E3NupZIgan+L8qbZlwp6QM9yM5vvtCr4+a+DTy2y/5XxR0JG3lpeD9jI
gaXK1NghZUIy8PcspIz5klXpOgdYq6S3lvpzWAcVpZTOh+gPPffykcsveacB2rs64s/syHYqDDCG
jIhuKwoEgDZxpRucnwSTctd5ODr/aSCW/Lq3WUUPV8rhVqbLV77EIjI8JzzzHhAZri1tdrTJ3+Ni
67NzgiUjqmmhgBgAXcxI/qzu6vlqQ+wCc8+XL+q943Z/jtYeBrME9j9wPQDRxyI15cyhYQFNKjq1
VYOTK7z2Bk9W4n1o8z+je6m8cWOVMOSuNVUsQ3vlVpdWP/iyrOa9tG4+2WFJXEOMGtmd5Q0AviCm
8HWoyTqQdxjcV78IkUXjvZvhgQcoCGnJwY8IxEd/NeL2ULpXIzYvjhcGusMvoe6Ks8OdP/O/e0Gr
XZeDI+KGnDlEqpuNnKc3g/ubXdi70YbDZnWsmtNtOftrwyzvRf3dOWJlxb8WdDaneOw18aBmxCYV
B12KFgwo2WOhwQbLM/OTzD0OYC5Q+UADUcHi5mSaD4oBA+OPT4tzHrI/4fuOvAeb/aNg3HNZxNi8
XAi67xOACAR0z6rjTYnW0T5qCTt3Tt8lWWw27U5z/9zwx8v+Eqe6Zh0EvZL6EHxEDZqlrWAYN/ZK
5v8m3TwQnrkXBepYDDgLbwPUH6BcYfVsdn+W+TPHzxX6TgdN2Ou7l4i5X3jfbm4jdIlgGt8zA0cp
ZvTO+BcXZKHraquUefZTdzsw/ZaYbGfu8HP3EalmHzqvZueTMHgxOsuBan0cHcB3C3n/VRdPSfVn
hM8uHfFoxQW4MKhtH1r2SSVFzjdjaT8DxYX++Nu1DzNmgc76U/5ZC2EQPNNfuZ48WlCBZiCVedNN
pd/5mB5Tlmti/PR6rg9YueLPOk+X4jgMPbhNvOwUiZnlwG2GXrnUgviY4ZYehIbX0qzvaTHk1su6
S/lfnXVJI2jWsbbr/k9Z9Q95O+zT9FZFBYCYEa86Asz07mCHLQ9L2rlmQBqPzviGBJfwQTQxXokv
6e/s+cPN222Ye5So0qlhnCk7XfK+yV41m7YE/rSrkkuo/6GlmsMZhG8jTM64ED8ylKpsYaIwjyku
C+wOMFahKuAsM/lCJrG1xAcgZDb/KZ61bdz/1C1kloYkFGmZeVsk3/ocRCWUbRKv7034iA/Y5xeO
mkbT4Mayfk28ebBOZxq3m+qOVQEV8h+kHLYLD/QGVJiQmvi9WMo23H2bXhPmjZrs0/KzGo4xgoNZ
ZMUKOsAaKZx5UHPuevS0MFOLOD1mYPMzvd911o/tKLDaIT/AB7ZxfXgxTYKF7EHOkv0BN6vpmqMU
tDDVL431XtvmyhrxiTUa5J7niWWQw2uZcs720uGStsyjOR/C4RIKvp5HLhGLrON0t9z9oCYSo/3j
4o8EN4XnrXqD9uOQW6GmOtK+++7ApDBoDyaWWyA8GR+5SWCF7S6QA3PhrOKmp4pRJ1yTBBzsdIlg
6AzwrPssMqUbVN2nZrE9B0enO2++s++wH3tMXb7XrWu7f4VhxmOwhwcRci4RqDVZ4Tfyw5uRrVjF
qjmgg+wJp/lWaNSQwwbqLd4e8UrJT2+wePPsZ6iCQ8Y0vmeVZvSI9uqsTHj95klBeyJmA1RrXfTv
OoGTeDEa4ieaqbhmj6Hjnbs4aCwCuwWXjv7Wkd3RrCeDENv/UxViYnuHkVyppz6s4AZtQiBc6qWO
4OWUO63/sEyQ187n8k6R0Y8x4mI0zsK+eTif2xdqrlaG/WyaQa7eekGgBvHMx9lgQn7Q/jqkstr+
iPx5i+Q/uDx1OpPM3O0tr3kWlHVZ8NRisq1hCcAjyu+denD1uwuvKW23LXO4LssgXJQbtpQkhkVy
s4u/Nnue3XrrzBqX3q1KYK0vqsO50z/QodIhC1rBNe5o9Z9sJKX9OuB+jMLrxLzGhXgCulBQgOf1
n1Dh6C77ooUy9d3nvPuECfnb8nqHHrhza+xD7l7rrqoqt4TMG24mmekfozw+JcstpftLw3id+dmf
Gi9F/ZLMxUs1DxB9bPK8uGOxI7As+xJRjxBC05nmHSobd9JjkZkb/HU1aNEOMHSEas6yrX0eEaMM
/oxh/DnxHw5MUDUYW8+q147YRc4/weW4inEdTs15wkQPyySQAI+Ukx1i0OJSIvKlD30K7YNpyQcq
OaaH0bK3cDq2OffuWT9IPgFnfo0NtWrD5K6sK6Udnyop1s7iiWgZNRdPpfQpdWWbFXZsEKDUEVox
dDtIjXmlIxi7DhpDvNKYr+xFKcnOMaKSEXnHwisPOekTLv089M46RX60a+LqQAz1Tr8atOvGLLAr
EaIsFweqnhcx66WYnxczZ4EBuBPafkah9QAhLf5cw32uSpIR6mjJ9DDhguyj3UD+q176SWXBUmi9
ZCsjjdckeRgknBbLC25+RgX4WzHM2vdkYK9idTgtNQxCHwY6g32quaUAXyPnmW8dZyvzv4aqHOJh
63xRS1jpCYGV0z5h98RblOKjCAlHq3Q4ZYhbkaevXPc66gdSMAYXrqRnmq3ko+/ffFbTxDRWc7mD
009sJ/swKUgX8OGWGt1xsGhLAuruMEl3/M3NUTP4wsvy0cL0aIZwvvkhARUbilNcjxg9rqZLzRZe
da25Vj7Os9ty24CDkPNeAlbAC9gPZn5RbZrtDMS/tp++SC09OSpEnTW2kju89BOcYFiwJ8aKkjDP
uPTKVRyA8ryYgbBXrVO0j0ZTGzUSYwDvJfZgyYioKYzZWW8CqiRP6PZfgosTzBkypm/C9vel/9ZN
XDq0B7abFiUheO/BUHnzcA6NU1U8dUiruKK0J5reId3SYLF11VWMDN9cZ6zbgkmeoHfivaT0pkg/
Z+1mjNexe6LyZJOZoJ/tR4+5P4egGHanikMi5vZas/+BiQmmNwn6VKANEmfjVTOoTW6flf1g2FjD
1cWzt1H4M5knSto3LoR5suo9SG3ok0ZPQVACXCPbFVrJsDZv2/w1QgjmVGeeGvakJdbUHNMptXzQ
0cFuR5zy5PC8N4oSeeJxswWJ+d25t8yktow0grWtqPiKokc5vRKuqkn4UoNpWKcM+1LN/bdzOSAR
T9oTOy1M1IlxsPBq+CQYZzzGKduQSN+32qfDcxpJ1Ov4aCSHuX0qq1tjvTXquWbiTPNfjzypPx3g
OHA5yfWPnH+6VT2DXcE5Gvo/+CKniNWSeyrb3aTguY+ICNZKYQhr6bOq+D8oPXbAkQONKQ26n0L8
Ct/fKo+DOGaT0C5Wg7NTtHuwZ3nz1HJvkHDlML/nF8liy8GEPgaGEd/HREOaR8i51Lh4yNsoOIFB
Rw4R0e4PWniASLNt8ULw4YTbeEzhPgMALt6knAn49iaW6H/gxVf2qG08rCI94AITln9YXkPck9LR
1hXOeFD8a58DQ6sP0yBZkKPdehkWCGgzicFH5QPSQxTVN5nnBXHnUQpELHrSryKp9x61GX1SgoIG
fsicoHIywK1VExMm2AGfxHKhLlbVU9wy5/R07aIEeu3IAh7Roef3MePDtNacZvuBm1yVwBAChALh
5+DE2kOncx+kmSZR9p6GxoP8/3Dg59xD72jqYq8X7VtoYl3wAd7sADojPVXbmanYcBnqS5+LmrlW
Uj6agnqRjNvrUs8R9vJlpiHFwTuyiSxvOCURlzpRQfKkgmybZWKfkTsxom97yedoP8mYXlK/X/cx
VEWn5iFj1mgA0zFcAnygBEMwfeW7mIqxGUjCyPtK4lloS3Ndw7C3tAwM52eOcb8FEw6Bdi006yWV
xBAhnIn/140YIpce7zlGYWYHDnCBpTqhfW6zDdsQ0TBxMMXqdXcAxVpgbLYlgdg426N46YTM2jE5
SSZz4BgPddVt5fDScdbTrLBaSC5+QzKPCGIpJQgGavlMUJxtggGB223kzm+VNj7FXb4BaoynKJ/f
K93YEgpep6ZG8/O4phwzSMiquNpzg3+J/EAgR5qz3BEiW3Im1nVo56d6KF/ShFeg7eGuIgE6EcLK
iP7UMTM63uxMEA4b/aPBjFGBUNe4oTVl+Aft9U0Y/vNoQeDUZ4QD9nOT3Bf827JQ7ZfCFI8touC5
SQexl/R+V2mFxqfcNb3Tj5Y2rxREWd7zOOvsPxB/r2BQbJzs4bdJoMEby1eLdmVvKp6ttthPnn7N
JwxgrXQvosprmBdQ86nE5RYK1a3Oq53vNkGbabe6bjAE4dJvfjRGExsJ1Cvn4Ql01EM7YDYS1INN
hv9LNvChjnCKibm4S5l9wQRYazpez8q5xvpPJvJtZcdf3ijORr1I3PSdzvxqZLuLM/21S3n5Y5pb
1XryXQBEH1hautEiAjrESsZtGWevdg/UhLghJBTnFubOowb9hoUHOg3mFsliJleoLIy5NRZKSY/L
UFtHk3lBMwjaURbmhHInvJmZSt270OW9/Jkp3K1AqhT2yNbqLh1+gNFv9+4UQlXF2K7rr6kR70s2
Fwlr36j174LVsUl0p5cpD6TWrOsJpywDgD0S2S3tnZbqbKm5fTBJNDBhRwizCc66FH3apNSuZfSd
2dIMlBglOHpNcWqEnmCWbsnrQnG0rb1HnUko/KNWQD8biKdYrynzRUeZJ0RhthwOownucfwMJv0R
ftoGEqRDieI6FQP+OLQHSTLaIKiVxtk2XjS0mRqrplybpnzoO0ob6vIWz1RMjzBBKpRthd8l6u2l
jStIGszuzWjzRZAHq0zqbnE0J87yentaUAxicmkxrp1HIBr/rBiF1IWSMpUwh1KnDRKDhHlW58dM
pxNd6/n80P7opdi4UQ5TEFcQ4W3RONusXAox4Ra4GSYakx6bedj3ynqBFrpmW33JzQLbtX1wJ/Ft
JwNRBop8CVR6sMt4brhf6aR5pyH6ymX11YkK9dT7BgMW2HNykYrS9qb4k8Vr0bHsw5tYcHwLqikZ
HQg/xglmTbkXxbifBueh9OZnP2tuqTmdikw9TqM6KWYMDY/RZDJCjMW6RIlrhjEQttyP/cD1X90r
eZUJ6rQXZTuitce0TyEykyKdG36mdUAk5M3sqmM40efVRNuhQrQ2rPGiSowVtuClgD2OaHde/DOz
/BVa8IeZmyyCJ2R7BZmwx3rsukuRhXgcy/dmWfJZ6qS55nOTaQzi7drH2tfzL2v4LZ3zfGx6DSr5
R47pbnF9RhJiGB9/pJXrASGeSvdHun2wXABgLhlVkoyLPE4te9CW9Ch0/3lnM9VQEDAK/bCUoNcN
tLHOoDJTe0KNfe2hLJTQ011TD3oikegm8JvGICH4FrG90inE0V2DyZtbP9Jg0/AmLr5KQ1sVthGU
nhmM9YPOnySSzWlCfUfXf5qQK6ucSgJcj4biIiokr35DPlqjCEY6bpTE5EBf9qapwp0qZYAYtdd9
Fn42j1nrHfose61be635/ORskvQF1KpSmFwQaQDD5CrtaE8Z3Uam1m/MJUXBZ2zGfNf1/Fb7ZH5M
YYutOAV2o2GTWki2qTAPWSQ/Y0FAlZWgFmk7yFxXU2RvYeet6ZfYaK695br4FkXAIsyJx7+hIxKx
D01xy6iw1XMo/ll+qZSGWZY0A+0sYdpzx66BOPQAtTFeDHiLC9s1N8KfN/7gXC3o2GZhIFSbG3pb
qEXhvKOjmAU21BxKE9y43GbEMc2cdexUn10Nbc7goC6YHPVBfXJjglMOeSnP+zP21autx6+NLo9x
UxNx9FJ8XD4WJ1n9cwSdsmQd+a1H6AsFuCNJFizXuxeU0z+rqW7C0j9YbpyKylxrXcPuJL700Xjz
VfHKk76j63ZP7/eqWIKP7GVZL/YXu+Mki1g52v30l3ZI+aieXNVHunPQHjPyMVreXqbe3NvkJiYt
5OdEJK/14i+DO9mUUI4n2TtOzW+Gs40kiPfLT2hdl9NXknNNpf2Bt5F9oulnoC7bJALf0OlUvtt+
Sx5kftey5CVHVq/9ot/Y/ngA2/hgpvPVj7obUMilGRnZxC/enWxJgvXjxS6ZHjKgkw4htTrZmql5
73DCIp2r1waVC6Lqs+PUztrpMRXnnvoaQ2NHXv/N1axz43Jt0rNfh2LZ2jBvTME/qmHMJJeut44R
2C2x7Cak+HKeGL4Kj3iYy1ouzJngUokRw1P4phNVWY9uCS0lhazB6UtEKKUVDZcGAlETtU+mlOXJ
NqelOp1pdA4MToC4Ih2BX0ZqgqG3xmmQA84zWMCiiW4TLv+QN3k6w/IFaP9uJC0QtWyOZss0NqMd
ceV3iJQy5zO39rXxu3g1E6/zCRGE+2jQcFPY3qtOzLwh+Kd55rdGValeQ9qVWfeEcf/g4Ocf8gSi
cMJAE6f6rxand0kPMLt+XntYgUpzfnfT7Gs2aF/xo4sjog9DEvHkmbzSR/EuIqdiWBj/Gs0auatm
OaFL/r6I7Zhb0zbJrcPz/G1jNHfLxDLKRx8VL5G2lBZSOKFs94GaP4xQpvWg+vgoBfrhpH4djStu
DAPRpuM5dRmVIv1jSpIDZD+W1+I8u2xR68gnAqVdOsgXfItcxrouh7KT/sDxJxVkhRdFIcjaxU/X
O0gOvF/9DjiM1u+cyjh7YbQfl0k3FoheduN9Z8OIflLEQa4taduYQ8jSHo2SIsw4wQw31gBb/Aen
LPjcKG+zNOg89SLzGu+ZzoIiohuw7CAkUvw9It+JynjQeJRSzz3HCumXFwsx0mw7j8llIu8VIw1m
zn8cndlS40gURL9IEVJJpeUV7zYGG7O/KIAG7ftSKn39HM3rxPRMY2TVrZuZJ4M7kx6NrKqObhvu
OxmS9Md/g0J6Nj39N1Zyl9JLmkXZBc/xcrc9E9PZOxPgS/ZDE10vHkKpG4mdpje9VmQXRzanGObv
7I6Xc1s817zJPZK4IovuM0+ukxZEkeUfQkJeYTgidBENYxIxMQo0QfbcDeWKH/raa/c8gOYpJg5S
t6kB6tEt4VJ3jOCjUzp3gvoSsfMfJ+60RXcZMZ5EjKSp6T121EcJFDmeMr78TYc5cJYJAo7h7aY6
Wc+E4ttIA4aI4qPJu8twpwOOuNusZ2QVm4VnUR9YZf8LyG3Rl45JEkdmcxGaegZYwnyTqT4hdGqE
9bGaWvptuL6V8NSM/EZfDJCcYVMxk9g0HEBl2/q6ewDedQSXS3ZZzDedGZvZJWOCl+gMyuJZ18WR
ktmnmkwSHwzKLFC1NC3vTRgggRk/4OXlpx16GofatVuIA5ogRUAFAQms6q3p701RYpR0vh2bsmD9
Iq3+tSn9J8xS7P+zH7Drb5mN9kfUxKSxLEw1tK3M4sKYUOc9bI2WIzGFQb9goLoGVQcfJlbA6NGw
1QfdwzhabLAOdQfCEyMea/OOVAOZPYwUunbZJ4X3TsBu152ae/xUnzrgzyO421X0RCfh3gCWDktk
58FIyw1a5PnvQyjYSCtj3i1AqjY3+gtRDnty77ORHAu4fw6gkdU4dU81Bve006gjaq3m4jT0422o
20ebftMsw0DeiKde6Efalmpwn9jtiGWnttwExfAeZ/OGFc0GLvVqwvTq2vCPRCpAm4qV28SQISjU
Ie4QDPXdCCx1zmcCKBN3/rH5iyz1Ggp2PjQ87TywypIZIjMoabdTf0VpBiaD/NG18lPMkhJT5BSv
Kqt+KnD/SonP0iv2kVvsWrgxNMtJHb9mlDnyTHxUDhpQm0+H2WC9KUowA4Fj7BW8vhGCnOPYFz+f
9gtLwEdazmpz23LvlyX4Nytm4rHusQau5QJNIcgN+3hjW4QwhbtuAbbl5XfbJJummrdjy4Ss2+A+
5csylwvSnJvC2OjnkuzC6E4XtnMnIUaYHt4DZzTZmPDmkuWRCmRrsUBYY1I52iHvpku6NAAz6OGT
NwBpDxH8VtMElLF+p/nvaBbDwVLBTw0tmVI2dNO5eEq0vSLux2+PyJVFoU+WUuUGXWge8qeZth7H
is7KJ3xKOWoq2k1d0kZbkISKOpp50ivd7etKR3+W0GfDwHpLTeND4bTUt7IALEA+RTH7jIBjKiOe
X4j5GlK5aTnOJ7sIaY1fHTXLpareZruk3dJ9rFprrcje2R6qS1n+C2a8qg3bQGCRn9BUeCHa3qFZ
0t42nQA6/+KltxMkwBNZsF90wW5VEO/GaxFVD2rqSRUnpzIkaUrYKbJ4ZipESCUUCLfYOPlT9BDQ
ceo4zgs4HYqTsMFEiEGWhy0mwYyaxcDEVffr9N4mUf6/RPA+CyXxHDyGbcxOuSzZZKsPq7I/Z4Zx
MymO08QrXmMTd4I3WNkU9pVclv0jezjU4IBlcf8jRfTq22j6ipMUkVwP3Xfv0WA7uvvOrHe5dfPj
9gBj+aUAk1CpkrDUSEiPWTRp7CMwHZq6vNsiyztTsZe1vStxOhjk9oknb6YQirSwTm39bUfmqqel
Sov+FpHFl4Jra5o88rkx8LBnpUFyU/d6p9CmCuEcmFDeDMMBWVAF6yb8ViykLAOEn2PYZ1vGiHeQ
Q+LpNnQRKou3b+bkOgNgT2P/g3aRo+NVLxLDYAoEIppwpg3FezND7CL7zO4I5StjyJmhaiyZy9zC
YOD8mzSDAvsjrhbV9OsCWV1R+0uazp7e5p7K8lRdJllPay4Z5EpY/Me+rbdB5cKiJVHg8JsnC+ku
VGmqsNCTcfr3qtuUZJzwAP7vrnjCqXZkIrPRmhbKn3NVJgf9XDrviQUPLIHUPAcsjGaAyrGPIDGa
6jUZunf66jcdQnLjWhcb+5kfsNVt6FQMiHZbAf0fAlxc+KFd85NlOvsGMNlKnZOmuPcVJhhdfaZS
oHhJFJnPDpNhHaW3ntefSaw0F4u6E71gubl62LuIh6yNglb0qnwBjY7NC+3ZUd9DX50izJ2Bid2E
bHHVx7RH45kyxNFKAX7xiQo2BhA272D8nCZP3QsIRrL/tK3ZJE9B5myIwIkoalmEUkcKXu8UvPNo
bK9uH1M8GXykKJU2ZQUGX1JXwpjQdovBb1z1LiajwD87vvsOK+clGsojd5jVbFkfquQ1nLorJjKF
4SPi/+Pgb2pU46xmd9w5QbRZiJmB6ZNWsTdVLH5DLJStmVNiO0UfDH7vShaH0eEwcwID19qQrfzE
JgQQNX+xQbhehZo3UFJ+1AGpotz8rAAcReV46caIEGB3NYlhrosG7ZjpOcJhr09Jwq6JZSb0nXKj
gOiQYlp3Jsmm+AJz9rcZ9bk0LjCijqyTcAGH+5pmRyxt0XmcMgAomLqzbouJZWURx8lqGkBHip9U
rlZemx2rsgQ4a3tvxchUhHk+KfrHCra9YVRYU1lH2tPJLf0O6GXyCSVsoyJ+MBhcFd2Agg6oLg/u
pxnDCiaskBz0aFBk5VTTeeLtJ0a9tusMLbTeM/wzVsOrrD5yGNhzDlhKP3jZkzDVixPrO0tjzxh+
inl4RxBcTlMir5wWZWi/Uil4Iku0KQjQNPkp8O1nPyfYA+2vURV7hfA0Un1ssVCfB/tQpNkp5Gto
SE5R2h74KeEoZHh5uQlts37PfACj0YMMlc8YFToIsrsIZjJZbBiOShUxdEpybUlusLXSu8DBoF1U
Z2lhu/LgFlHxsi8FNWOm+J0rlsQ57okB4H8pkoe0cQ7TzLICDnq2saKlO04PuOtIV9Tl8FRTji1b
YpJGqq6GhNnV06gAlTWY8k9v5OeubHEze+8X1hzh2zCy70fHJ8EaAfSkZroJQvBD7FOz3H+R9fBj
89LiXQCAVBl/0TztQvVeC/muA//BTK3paEe0WpDmHvNhxwtwXE8sR1dy/Ox94sr9c8Jt1xjVfepM
V34uMhpuA0qhcp5J/mQbrx9zZAqIYYNLuRqLLsvDb0cYoVx6Y3zhcog6Pa6ZAWnbCggoGlwUU/Xj
m8mzVZY3N3c7XlL+PiB4Pzfmr+s3v3kp+TW0v5mTX+eUtYzMeKcN1PzyGluRWXnMVfeRpN5dq8bi
f2mnFHBlXAVCDkYiAsC8K6xk09EXf/AN6zxCPZCQfiI9OfchclBvIxkwnzK7AxlK7thPbdIWnaCz
iMOowTIgLNfXyK3fFeAePAjWmXbTvR1UD64TP8p+eJBkGjptbws8OpUDEDYgncSe2/WJFw3ZtPYI
2ZYt5OsWUl3g3HV5tk+8AEhLgGlZsrr0KMBKQ58ncdyEwjpmqX8QpnfSqnhN4ExOxMTCwt+7HJmy
SbbTWB5jI9+5rbmO3eh5wMOQ9S1rpWI+eH7y6HAedmR5nyIBzo/gnoHlJXDci2osRLCwIosfNl8U
zi0vMji8BOkp/ZleROYgmpKSbBKqyEQ9/xU1r9luRDNtW+MY5ETqTOtAbJTeAx+DTH+MelYEpvFs
+uZra+fUx6b7sZPv7ArpE4zGnebroKuhA93uA1zEYFRZlG41z2nBnd8aFAMgGKWwosHObS62gXQ2
dTeV88iknAsFKlg4+q82EedJ6ONS1oLPmUhTcehzdemHxaSZ+huZ2kfVVk8+oNeVYcW0VsBoxD3F
eOHvxoZm3CMeUHZBWV2ZHtYkzRtOCyYWVilJddLURQJ0bWsQOrmY2Lq2Gpz0ne/FnJkskNn11RDu
FJ/RkT8UwPQHkMKRGOafgZEfPau9CrN/au1pD0T3rWD5NqqB4WpIzi5jYtwZGhriLwdHZqodc85B
lGDQPWDwVTuCalm+WrII3gfXP2Zh+siv8NC4NZBhYg5IgAkaW2K2lyQCbiBDCPo0Gb3YhSLF5q2i
ZY9ZN7fEdU/pIhcHNDe3+XaMJX299X5m4TflhOFBnAuMPzSu7HodQeBcnMeaEi++umyclbSYJQJM
+TVJMP3Tl/o0Nv2WRj2QRfT8Uelt1Ut3Vo3vMjN/WtINglSchz815SbcALLPk+KsAQ46cXrXeKQh
S3G1EhARKjhE1H9R54SaD4I9xvZCSDvJ4sfGrD9LqmSalg31KB+yjIV0d18nQEOM4SkyhlePdVqf
0kERGm+l4eCj8Q32XJKkMGwhRYoiqrXz5I8T7h+OvH9NaGOCApUOYL+hC0Tv5YB59y4aKVjkxUr6
gA+FGEg75eWvPTcKzlcSNGiZrpt8pwiLfUdoJkvXHeVtUyTgy3TXGvhHneUnDrWth6fUysoHjazc
58ZJxHQTM3nM80bl5nGeHqylXweT6mR0IJ3d2xCCnmr5uCe3fvap3G2xY1gc2gfImVy3j3IXX/Or
JC/oOMhPUZFuDatjZRR8JsYcc2ThufXp2kAhXwSd8s2jw8TMYBCYVCVoiJrJSEuoYtCJfJcoDbks
I3/3uxdQT+9uRfu0PTpk5LpfeMB4FnSy5+L5VJqQnNUAmHio+73u849xnjYeZYkrssWXhoDy7IBn
Rpxg+4sEK/kOpYempr5uioh3sUnZtc3Mspa0XV192SN/BXacLCnmi5M4eLIxS4CWDMBI2TNcpNDF
fpos4LkVZU58G4tBoJqeh/HqlwZSdvEaq+qyHEIZiSEidSyM1cyKN7Ubyj003hwzgVBSzTO3KH6Y
Ukaoau7JgKtkhD018ckO5yS+GqN4mwuoCIlRe3djmnwO+JFWLG3Pch4FH6v34zXOjYdq1xispGd/
fjDLbNygV+77qTkQ47+T7fOAPO3l8JeSejdRIKF4Rs49SaQNq5eUjVXBCvxOdsLSe00ZpdNS7jxZ
BzOu8USpTae55Cs6WZr7qXucZHHuWFo4zgZ7XyhP7YwnYVqFTneYUvkYWtVKwk7GBuvybM31C1qX
yd+Xt3GYWxvPXDJXBM3t4SeTZ1VwGF+leE3qNzDx+JkKTFxYlmx9QSLFG8hRSuh5KaUPD+3sbBvA
ZlZhvogUNA5viKEZjnWADlXq9xGMGdhLi+DF6HCxDKK3yFHbXmZ02QzPBGk57tRmMvDks0MqunDD
nMuugpQf++/oVjHlKEoHLdplKJr9aJrmaGU/3WyvOf6Xio481Vtn8Y8i3czRxbC+yuie9Dlppwmh
ATrw6FJb/9bLB6XPibvr4UQuVP4tHueRGAovujH46+DTGNsouh9xRMxmdrCNL01GXYQp5WbfGa4l
WB47wdbOw9kHh27tmxA12M1Xu8ks/woSlkF6TNBuy8l68PqUXITcmlZNyjM29xjVn0duyRnHfKIA
sxkXx341qFE3vIt2tgFmMjKidyRog/Rrgfo1RnisKSaLQBKDm9/4tnhtUgp9GuW+uyZEIjy6FU1b
1PiwGLvzqG6pwvvAUH9jVrxbdgwaV2Kqascfg3iMXSQo4SySlX0/40dEll4PCqHHTPctAsXEzxgQ
4kj87RLbnko0xzh6Ma0/UKzEWQKS/s7O6p7ICfnKhUOIL0Lx4GCWriF4GvGbxM7eVeHRs0neT5R6
NvZTl/SbkRqsUAUf+MsPBfQI7RskeNxHdrKbWkGPjUbk63wnWtq/nXy4c3GCFZa3t2yLBWL/NZJG
yYhg6HaiuwNrv/4zRbtiSWHFLjRruAHvVbp1cRhMYKvFrmdVMnJ8FL3z4FMBVE1/sc/1XfD3TR6A
yB7CqqTqjKIvyt+HmJVsDVl6VHrDw/sT8h+v1J+VUUACFwr4wjaT2bWzWSswctq8RZz43nMPs3gu
nY1T0AO0r+sXobd+s+2zXTWfmfXm8SOtf32IP6by9xMojyLgZIvXCW+gpDOPCemhkegYKzvHFRfH
h/PIx0+408h+u3IRoAXzeIrueKavtHYY+mHfsnGuehPn+nMP4G2+jMVDQBRZWuZhKWOiY8aXB6u0
n5xRrpxhsRThKqXhL8xmQOx8+UOAoHDPZAxHLOVFJIpxbzlEBYL6xSrbx0KaG8OmnwMGLZ19CI6k
0bpuP+E2KvHa6CjhScl2AkqgOUcrSxFrzOHgDt0/k5STX/7qWO+6kavXpvQMfi2MQyGIXQbJBo6T
zMQ75ItXv3nqiSukIfYd/JFdQusHlFpR4VqXpIXuA25KMwHVGZJPi6jR9A82Zz8Dxq4SOypntRc8
RCPrCKou6Odc25W/9TEnFZGxGTzswQqUx2TY3/EoUbFT89SxykPl33ipD5E7ATM13hdOt3NFeGst
6tABwWmijgEtZajWV6ERerT1PvbEkAc0k4qFc8aJ9TcbXn+pJBFG8i2W7axSTNYvbTFgwOdeEPNc
dxQD6JnJuLuxTHtM5oOLqyqLyXnKVz88qOHS0KhXhKBG4p3HHD1gqu5I+1SUhzZ4jkAYJmRiq8+q
BF1yXkqOS15cPSXVDeJs60g+doCf0oOr560d2H4zb1NnfprA2k52s/aw9pbOdz6ne1oHGB8oyM2S
nWkFuxYVYzCsbWr127BnteDQFZPTng4CNAdQnnGZxcoxEmZv3pQIWSEYDx75UUOItwoRoUa7JYe/
p7YQ97x3MHOKEnz1oRmOYoY3i70dulaMag9cIU/4FbgUyPPb9MlOKrPZtBDaCgz7vGHNE1yTtVmz
DumDQ64PNKiuG1PfiY7ng6E2I8LQr9O4vE6T+eFk6clGGcwHEJR4n3RCmwUp54RR1wUV5ejjoAgy
k2YYSM3XzYumGjTpv3vQ2Cb2TLAhqyAOIcOIa+JXpyobdiH3r7T4VNw+GyQZo1/T7funKRiSwrpL
FQEmll4gVwFz3/VkvBL7Oyif/fLd0x0kQYw9yYvyrgP2hvki+QL/f6BVGyufyTDOBK00V7IMFOm4
Z502xs98/txvkNzAWwJAq6D9EDAv4DguwK/FhVkM3rFbfkLMqSVKR+LoB4bEte9g/Jo4zySztckm
mqyqC9DFEeFbmTg3B7eW00Dr7pIz9I6dxSU1oqxV4MGhV2d6jCEJMazelU0CWPm7s15rrhSsJokt
Nlwt3sthW3w6VD7gvVzsktIfV1n9bFZXNyB7BgEFZxm/lwnKaI8WPmPR88hBI9ToVa3IR2Q3imPB
WoDF57O668rHQpUrWmC2YQqJheLfTtVcBSG950QtR/swYVM0B9TKF1YnZH62RoKBkFWIdzfTB9VL
Rj46EycNHCbALpJ4p6n7Vhk90Pc8rkBEs2CLVV94L8ToEGPuED0aND3qVeWRgZ35JPA3lVinFeQM
d90zjuGOSiShOtwv4V3tN+u8vq/6b8v69efPxDn0ERVjJ9O+JN6e/Ts/6vRdY+yrs80SodH3I/1o
k1xX2Qvdfb4EqrT05q4iY1vLg7BvPZkYB9zLCvnSiTYp1bHkg1kaULU8EJ79NenoC/dM8gZ0d/uz
WFrAaX+m5wDxhAkT70X5YBVffv0U1uw5mJjkkd1LaZJiGkbcVeeWpkbq6qiV2lX2h3Sxe3bDPvtp
x33RHQefcPkhtc55u7eKtSffTdA8NCnB2C38R9qlcU75j41AMvCDu7Rhy+bft765rZeDN5xIok17
OmeZ9L4plT8M3W8FGKXMLrlxw5iCj+2YQhutZmure7i/mNUbgcnO/1Ih1tCm/Jeodj1COur78TD7
HzJ2L0bvEqzUQMOd3VjFB7tLSPVKILBmRwFw+05AOnCg7tjNc6/r74ITrXGSo8j88dQFEt79QPbC
O/LOaeoFiZYtGWd7EjDr8wBco8m6OJb4gIedx7siI0NSh6REvWDGekYWEPSwCTuyL1kbwJOaEsz2
pBn0jA5Qv7E2Xqn2227UWroP6O5ZQxPciwsUnjj8nYMDSYHUxOfChXXGZbpoyPNX0Z3H4rEdyLeS
d21S+Ifi24bQH9M4lzqk42i8wMQz1TAN3KfB+mtK9FUbY/i1Qgx0q98cfgItS6wQ4Wyap1gA94Y4
Vg8JjTCcPNjpHBu5hN5PunUwi+yW5RMTWTFThCo/BjJVmAU2cSZZFlD/CcybM9A/TzgCemorBi86
aYPytcq4xuRSZtE/uYun2qzRjBlJynjpsj645LNFGJMD9g6ZZ7E5v4+F8TDNLB6/9dDfivgHq9C2
winHfpHkDWdLsGn7/kXFgM5cmHF7t+zQT5oiGQ/1pAL4cCVu31Vn+j5Y/NliKTG7FiaUlgAAVs1Y
t81TmmGNxVjLgCzdKIEOmg0+6OxyDg+DQ30p5qtSmOd2ctOvokZtwRJTvVq+vcTnBiO9WnaH8z1M
PZxTdM8Tqep15SHEEi+h7typ66vVs3z8GUzaXYgmAJA0p2pgQzDjuzna8CIIAtAg+ockiDI/0Q7a
74bZWJKmiuoUJsBFMqdfj66GnqebImmgezQ1xDlfuIJDlk3Wy5Tgpwt4lWf4uLDK7amWTHEVwKht
cqBqoXqrW9vC4gobJmXifHFqwEw0cSmyKoQVyb2J6JlvWHJLOCLcE5cA519dm8Xajv+nxZLkxHPD
vnpdapgYw2SYf5ZPHqzAeistrWhGpMMefMr0K1t6G3f8IpznsI+sl9qAGbwwZfx20zo5WY7Qt+Ar
+1oY5GqcYXo1LR8cT1qjFKMxJ6x2S9j7beS/szr5TA1x7VQEyMF1rg3FwevexjTZRx1KYpccm+Ue
21vRSSCFuZNxKuOU72ibEzrzC2+58jjHPreZg0J8DNBLKrr1+hvOpYWEB9SQq+1DiExyB5DomIzG
QxYbn2GXUbk5TPjjfb2v2YIT3lheadMM070PH/pYfE+je2wVRAYbG+9K1eR4fApusUJiN4zZZ1rO
m9laJgZ/4+yLTBMoxGvR+Gax7SZuwEbr3nICZFkXEDqpGYUgcnHhhFEdCJpnY143CTdYU+P/BGoI
jID6hU2HvJ3xPffYi3jc9DuO6Luxc069ZW6NkuOIQh98woA2+I7qxDZ2oo5xAuNw3dqKdqcUbJBb
U+AVLCCgYoyfRrPDu8Uzgoz+D/zHTPYHq1mncWPJitKbfO6ia9p2JXurgoE7VMDIYVdCNy1e7cA/
ysajqcG+NwqjYbPQH12mzt08hxRvqPG51uWbq62DcgLyguMqsOfkJdZ1STXtfI+iS+ml6TLFj+hP
XhjYKw/1JPAte210asUsuJ4aEEWKu0YZTw2BFthNQ9xKthB2tu+LItzHEpKFU8T/sG7gGtD5K3Mm
cx3quJ863VqnRvuRkFKYKv9xcdZX1H1IeqkSO/v1UrlrTIdAWNESrC4d9LUahTqAwJur786mjDVn
nHSilySO330LCoVhHVpP/HDp3XUNBpBaJAedZiAPlgS52a0j8e3QPpkIDdOKSHFENCEhjQU/Bscn
GaS+5ysF7/COtOzVtR+XnS3p8Wue2oAbVH6YcEvUy+tc+PvKyH9C9acxdLn1uNVyPNjp9wjMFsKS
B824Svj+3mZacEocMAT1TrU/MaJGD6Ij8jdPAzQ55Nl7n+sstcHDOfTUN1rmi6u4hEY8wizvKZ7C
hs21bMEtwwiZg+zaFk0Av56+j5HKGB7dDqNzoR9SMyQzYN/zxGN3kWvqmfhdM27nVUfrow3pabi5
LR4J59Sic02Sf9qwsl6cmiM3FOxzbuHtRIIeESYfHuUCQfuaGfMxAQaLKGo810i0eDMn1oYpjRN4
TNa8aFi3CBaSCuO1emx09MU5yKc8VZ8RA4/VNFtp1kAohqSCRcXdqeY6KKWJByv8F0ssVgIzEfLx
U9aTK+SbWRKAblB0Qh0cWPGvRE25E6QI7KNjLFZBT9uf4wLNyNdWD0cft49w5AZ9ZVV79jU33VPj
VKvcSzetqFjTj9AX0WoEQbyeftAgQvjCC1qj7fC28M1pRU3iNoV1nw4tLx7nu4pImBsNdKvAGi+Y
fS70Gh9jQF68LfVxIsFaQXDLC/Ut+4LVoWw9CCk9XqThIFNxaKryyDuWjiddP3gl5NSufPW4nOeU
sSVlv7Fx4DgRmcSuxNWNhgeOIudi22QSpyYR2GxnLh2WuiU1CqxlDqu9Txpo8NTVF1yTud7aLJOi
CDZIjOdxTM5+/htAxQJe6oXdiRf81tVcnQllErHe6THY1ixymQPRwSY//hQYrys6/JyofDNz5xTS
zLxJaczxKmAPxb9A8qWHJwWIwLQzdnZY0XLWYUnMEzRX7laMxYuhOmil1c4izoGviVdSz4qZkSAM
q7uw4N2DlQNYqMncVQHFDIn6Nh8B3XxrOxhvtlQUM/zRA2KmL6VZkMOCNZzN0a8tcRVJE52YtWSG
5WM2HxbTlJe7KNvjO8/RTiIvhlD6QGutvIkOdP07UWk4DaCj/G9K/PBvpLuBw3mupz92BRtgmYhb
uFzpp1/L2ZpAjWTswiy4siwbvXNQvg4GJe4F3YmpOXIcYt6vFmJG+I0+QNOv5fxxQLvNpzKGqzXZ
/WpgleSl4f8u+IFsZj+xyx9xmjkJLqdpZN8VfQCk2XL/weMAEwxAFyiUMPkxJko2rK4rvwyWP4F0
u7Xb403Jp0sYq88QPbyJvwHnPIkwP3POvIQ+bqOhF81jNMz7PIjPYQ7NM+18cbGS1lgPHg9/3tzH
Qe0dXEmf9YjJta3Kgz9ZAHv6eedlyVM/mvtqxi9D/K0YrI8uireq9Br6DsDq906+iRr7Kgi+25X5
oBbW0ggiMsm7cNVKH+QYeEkH74+oxnlV0qNCy97JA61CWGRkNiqw31QsS93bKO2bWWBoDLv9nEsC
yvPejqYP11pyOGw7y9hc0ZbK9dgM7irWTcKv1H0jcnVnJ1yHxpac8wwhlRFshFJTsPurv3w5fvkt
x3jJv5La4S2O7fc5C3dzyiY+gkbCDI+su8rg+aj8aOIoJVofgjJjebNzwY3qwv6IMYC28iGKfl3U
EXO4YYjcFjEdW6T8ohYUs8ZqA+bP75hAA/0orN9OMi8EXEbidhc7lE/6P47tbnrpr6M4+SvGneIh
DPgDufEHk7SMG5al85MLobZsX3oapbt8Uw7I1MtIIMIPPod9wYnjAkouFnKIQuN3RlqFZSiGddoN
XJixIedOd8o7FoiSPlpAoko1B+J826B1aW1/zRQlBYUeQFGydeDLP53tHM92FRqYUGV/V1fkz0SU
PTMCGyuvQWrWg09HS011oOgSjhAEx3yK9tEoIA11JK/LCotsbf35UdRBT4GOYpOpBc9ibBPX+q5B
mKyDpGfk7n30qxmpZzDY1XQFsOFlbBxqsR24drkoQESR/Gyf8f7pUFv3bW/uTac/Dh7hnbiyX6di
4bkYDeUvPcskgOQDuhtN2XQVc8VBwN2lmKzpt8auKlANGy8gXSLs4jCN/m8CrJBLF4gF1FnUfN6e
xGzUJo4YgYZ8fFNFfja5TpK9hO7G9fSl6/6lDW7iqdmB7LgxutKwEH9gbj/SGb12KviJDkasAhy1
kzSXAVPpemTP1iU+0ln06IovybASRJCckxjXxeJ/HohBgFXAxbR19GtB0Kvj3U6E30wDYAAO2CWq
3QBMwhDYq/GV4OHIYF00YKKbnojTvUmtaNsFW7baK64329J9SgJqMduYmBaxeNgdY31j7kJq0DDb
Qui3JPnL8WRN5R8datui+KetzwUtF3f9pznRSMKAT0XvnbtwD6CcArJPxMjI9sNkSXcX/IMBfyGX
gwRAjChe+9zdZNGjFQJPk+SoqD0b+rvQ0evS+Crab6H0naK8S9UX39dbOKxc9Cv25Z56CBcejMJf
MeGPdwbinrTzqI/FjyMcvlLtBmfZmmIay3oK8DsIhFMZdfuBe2jDoOTw12AVsCrAe8N7a4AqjubC
nNg68s3DotuoQ2TtdPIR6ScpY2pkgKujpLEzR4tZZdKGWUK0TxwWBp+vXmNMsDW/7c+kvcArIT5H
O9nSNJjgkHkM6XtXVw/Or6KAR0Dri0JsZk8TWRdPjYwu7FviTTHklwk+Y0APa4HiYRnbMdxGyRvN
RTMzvZ1iV1pK3YgZlVASQDsO5Z89QpCcgJaiCkfDV5B/dpV4Qg7d6jnZcx6tC8uHwJl+1umXXbfH
1Ac+Hw3hOzW/Nve7eoKj08Oi8rni2i5Y/K7+LcxwbRbE5soZtMEI7YrtdG/DdwSaicIaF8+gHu4S
LvZ0CrtP2rvl/CtzAYIPsy5F390/0d40PrqG5UXZuLsFXocZg63Qi5z7Xbs8dtj4gNuvXHa/aVJh
myoelVk+uZbcz6NFJCXctstJ1FPN5Om1xPG/jKOTF11LjVYYqBPAoRvp3K30TJhTZLO5VsnEu0/w
nPBpIjm1933YraTxWwbMTX8hudgspNGrMTaaz8Pzbtr4si19Em786qnwXofJuiTexECCzPLSONOv
orhIk/qepg+zg9HjYVJd8GTQdSG742+LwOJiTcW2MFinsgTIyAOE+8oenwPxkVX+SqYGOfu/ZSHp
TuGuZws7lel9O3zJYJOiwWSSN2UC1AUvWQHRHZudtG22HdxBrVeZyq0x1oSjnrP5Zk8YLKIyPZfU
9TQ8sq2Ojn1ofs7a3Qk88SP2fIeb8DT9zi4+WlqY51vkhm9Se892fEDsETat48FVRziWEN+sFDtA
PYbws8sLOLtHNTKU0Ws4kvVvkgfP6g497RxTfgQ2dOc641ODUao01MVb6J/s1l1qrGQzbNNqxuVN
o1t8yYtT1Ly34gR4H2gOxS20f8QWOMes3VcsTiL3Z9K33r/Z7NCMuMEzs0/1uzOebPdI2dk8vtUh
ScJ2Rc6+iBhRuRSQS1nbLjWD5eN/HJ3XcuQ4FkS/iBE0oHtVeV/y5gWhkVok6D1Ifv0e7uPE7ky3
SiziIm/mSeHbGyf3UKx4G+Ecx6/C084EHHKe9nVLoB3OBV+bODWuJXuiue7Ws3wqpwyL+s0SeHKz
vTnLo4x8NsU1jO3hN8ZB0VX9DsLZQYVsJ2TzYrNIYfPoPpigAzJPPw+BmW4FBhTTrT4gjq9Lrkw5
GcnMLdAOoYIUmkCjorc2sTh8HELIAMg/g0WuGZUKV11RvRty+vEFWn1jhz9pSftwUh58OOWqZlJ2
8haHtPff3DhPTSDvBV9e1RRvrgGmCEdq41E9YRoMhwRp+BAwgeUNoa5xXmNZuelJPpuSZkA8E8Ln
mjXDhK4mA6Fw2KcjEBChWOIjYzhOQGTVwjOB/Trmgp1YdLRzI6L1Shkr0/R/h5kuhBEOSpWDJzER
YCYjeAoqpmTupQMhlxh/bRXqxyhGgkD6rRvxNLcg7FJW7QGUA78T96GBbuiBFYsxquahw0OWSzxy
xmfiNu91SG5bDOVvOxLOdPgTiwp6fuVcAf5/BMb0yUFlrSKAsbYdf7Ry9hhwylU7Gz9tW9ZvVApD
lcZqt166S+FBO8M2NtQeT8rZ8/N7FpJCMqeQUzt6cpOanTsVQHk3G5e0Qj8PsPFSPuMdQheqBItg
TXqu60va1d3PJkVI7dQGNPBT5meUbEp3L4C4GWL4JCz1OrW6uzeJyc2uEDBTyu8iCxb0+Piddzjp
+Ye9pWKIuXr4iBEGV/hyQlAQ5rOmSpII71ZGriCl6KIhD6z02NLucNPfIscLtgpHvS5J8wv4aGLg
FczOEAJNTm7MjvGNPXiFNdFD0hTqbuZRDbTTLMRZeEhZZ5/QLgAufCP/TNlb8zqWbat3jjlPahv6
EYQ5AIHxX+fkGJkaLKUXYzBZ0Eh261OQsveh8rj0xtPQ9f+S8JcFS+YlY4vwqQ35kFeIbvTxtU54
KAeaCo6Jylj7wwiq6I8oCy4lbYJUC5I7fK3C6DbE2UujVJbjZh+YFMEKV1CwKPwL0K7/46lDzvB9
JzdPlR/Yyb5WZVrvcX21wX6wCdRQDkdNN0nGkqMqmYfEuyIbe2pbOujRe9KgJjulLE2zm1lAqqmo
tAAaFOYzFoTQJk9mRoXxYlTSdx9Kc3Y/qTvJuZW0Q57fBhXiaxeu1/xDC2l/rDIcmYtIL1KQzquU
wQJCh+L+NxDK86OqCY8Zt9EnDmyiEuzN9YuWY/vSiC7GCyzk99TLwlr7YlExR7/rvi17ipsjnZ8q
u9RqYCj2JFPztqh684ilUMWbCQBRXKJDesso1mazZpvUfxu18Wi60ePMg+oupdRGbvNiJWKemA+p
YKFwBXxTl9ek24IcGNPrED1Vw6VUIII4KU+aiq7qEYhM6D4GwdZMnqFXELtmcVGzAqNeZ0OkYZu5
WLJIIKnOZhGjiDZn9rahdh7A9z0Rz24cPxkVJpABVyoHPlbtLEtOlRF+15pttN2dYHX+BRSrWR7q
hVMFWOvDdofIjxnNgomnpngtZma1AV7qJDPjJxmA6ixsfzuL01tUcaOvtNFtWU6TzItQWPuO2T5I
wGv0qj3GM7+uGu607UQtA1JLpRt+IwXitVDRuzW+Mv8eBlIe3lzgAo9eeRG9imRizeI+qQqOVUH3
gBfMN0kZLLUXG9Fa+B6qd9syltGIcvBmSo+tm5Esh9THb5dILaBuHU8nC4Ih+hTiSueYz8QC7P1Y
jLcOjxali8yEma2eC4vjtXSvra2HbZZGxAkXkz9UkM2Mo4wWaOLyn5kHV5u6ny59cTiTDd9Y54m8
xnn/sBCxHSq7jARsE3Kj7dMcS14ogO7PXLcKsmCTz2rHpMkFn9uaZJGHp1HacP5CZLJU9tfIqkhg
GZ25QadeSiKsezG359phrco2V6NZxORlxs3U0F1YzvTqzGwCAJ8Fz3k1P5ZxsDeUMMBigk6sKVXw
eGdH5rDRFnHPkPx+W/6aWq6UMT1UI5S2LtjbdLUZGRqWYTEjB+dR6y9Wbtcucv5RPc0mnqFgwSN0
1VUM3qWSxbvT40PPfPvimaz7bftgS3cVh0NLS65PC+fIQ+DzZ2eGt8Jr+Zmn9sHI/VvlGhsXVOee
LBUVc7G+mEnqQLPAvlRzbCXGrqyrS+Lbe79t8N2QgyrZpeVOs6NXalNbziUBYWv48Y0H4uwZ0SuR
h/fIh7JLQnZV5LhNTJOVFGQS2GH2Xy4Hvc/pTjFVci5EdNV0CBncOhzq35O5/afb+Z9Okrd4Dvn1
DSYRyGIzUFJkMrIAQcpBpHKM4q71VjRajywS6TutiDtb9lddkEEkOAS1xb47UCVF2h4SDzm3rYmY
Vww4+LyhLE5N/FULiP/DERzJpsLNqSF3tcW0I8eLBFZER6/GPMtf5zr14X/oIBttTtsYEtnQT+sy
du8xDos+Vd8gf08qNmGfNGdLTXCl7OxgztWl6zhjmM8qs0QP5nIPkK9qcN4yeuQxfDhBN0gUM2AK
Oez8MAQ9BL43iejbhcDse/GtzyzIii5cAIMeGcu6t8pnaaW8Nw8pAHPCnyitPWLzF1sGmIcD9IZk
cYC210n1b7EPJBpd5NJ65RPuGH83ZcpdhdB41jlKJzgr87+uMLgXqC1kFLgiubfPAv2vyMg6+B6S
rStA3jTzn5FC8/EEsjTBfbYhCUIDgxOchOZBJtWG+ecIADQfxmNXdu+6iEnBp08x/DUkDoE0g/M6
nATq+2B9mgXZHfpt7iXuytwLkQ3EkqumLUYD47PD/ywyC1u/6fZBDJ8smtXbkJBfwMJjxItzyR8a
bvKwGHGMqvXyg7qts56nBmdJvjGa4SPQzFXU4cSZSzIDlH857qtwPMYsbyzDwEEHP7hS+jxmUhEv
CklMB+hzjBICzK/GSAXo4dBkzo6zf2+H5acLOJhwBm8MoOqNPyNcJ48JJVL5FNxGc/oYHXi5QVpP
+6iPXnEHHi2rvvuF+cSa8lTNzasComkybm2wH+5C23NWSTI8DiOO0Swrdh3vRjvEX6IGDEnNhv3q
eBxCqJmZQ3B6TioHurh779zwHfP0RxQsNQ66/Q0t52k0m3PhfVeuelsmgwfZ8OhAWaTEy8uf62o+
pTMgqh4DGz0E1LL3Dt+wgMV+SrZPpgSSljux7TqY192abtb4SyfFz7BwCFOl9+AMJ7L7vP3oI4Wq
6nqXyJ2WrR5oz6lL44MwzcMU9skSTn3E9X1H0HvTbkKK1UvoNi1fOhv0S4zeKDqTHsSyehRB8egJ
xU0nphelDEBmC4HYFZU2bSwwTPuahCEIE89HVZIBxVWBF55kxG3Jb5qEMpqar/dAvdfsVdTHSveW
elO/twyi/RmuWPoMqUJXtZyObRhHK+awaJ2F/CfnhiYs6YD4mbsai76Sh6rM9FM5ehN8c1IOxLOJ
0VLqxDkyPmZOdy2UAjZnrUWWLiSPD1slv7nFEB4J7KGJYwHTyn6JBGzsev6MLHtnkSWVOQ5KZZ6r
idw8xN+NHxsYMbtSEKzhwpT2c0atTAfJfVCiv+ZmwI8SwkHp4prwOqLtzsiQGSwlwh+ZFd1TmosA
TWP61dLsHsImGB+6qrpaDt8NWdFpRBCFeEbUcKeYh6vXkgvA3UZWbqJNqI/CcleNMwS2iIB/bgMH
FEHKUNQGWC5GTPl+UWF/hhY9G/J50OUzU0O8soYAJqWa36J8fK1TJpDEq561BxCSyNxxMKluQ+Ve
bElStSQWJ4h1oB912fEGJCvke+nXlGUbzFUV9CYLyh6iSJtP9a1vIS4R0YKCbiaEASMNQCjHqVq1
+VuBI5fVK2sWH8xuWP5pdPad7lCxw/bFM+EUTVDL7eA7ZbBmoUXDsgDcME72OsKLFbAFdWY8ARbt
Gu3QLOGnAfNj8Arf7+K5eAiLauC59rqLN8tN4M/Wo2Fh1TUq6y1lXtRYnXKz2zFJnwnynAraYKrA
LfaxCZDKxJvQAm/Bvv3CffF5bvKXhtp6SrpeS9SfXkxfFjVJ5cCXrFouI/1ljojQJfhygGHde5tB
xw1hzvuzA6HKFMW56GqY/mWRE9UFlUaGr/4QkqKC2s8vdsGtflLZcEo7+2r7wRe/rvLGYxOu4hrT
UFzm4hA0PWfVAJHQJNtMrN4CJ8QnmR3LGLpWXsmXVLvYLtC/R1YyY3yjBM5RBwWZUowIDeyEwZKs
BdgpyJjfQT8dShHv4Im8VbQAM/1gfJr2RUOZd1GhCtinDCeinTBRdfax0OFl4XM3I/Jn0FR7p5CX
XJBB1dNj6XNbd6E6g80vic4pvSZHdzKbCIeKcc5L/WAlw94w4hvH4Mb3UO3sxyy4S1I4DYtgwbg/
pVCXEsgH/GAjxm4ZnxH5Gfub7nOqzVuVBY8qfel9wqB4REpmqIHV3ihxGvFelaFCaQ3XXKMf1PyH
l2hdMiWPur+5Blw2YtiKmmSEg7D5Ur08LeA0J/YerZBeQ3q+ORGFJO2BChBV46lEUc7r5pbFamO1
8W4mZZWVpG+WcESOva4f3uMFuW+AA8MA2I5Hqwew3NEyw84IhRmr5Jfbc59nuB37bepTupbPRvaQ
TjMoBB4O9qieCDYad6sm7CNYCNq9RSvpPbdXhDdG5wfjF2N/t+c6QUyJCRAT6tKfbtPRQMdA2q64
igmgjPXdKTdeYeJyopcD469h3WJCGzGrL/yFyLhiN3b0TLQ8NzN+yWrBOJHJ8gJEmf4Xt9OhlOYp
z8GwQfLGX9z1m7jfjryx6XwvwZGX4Omfa2JEOPbD/NwRFFM1byxcBni9c+9odE9ddc58VlFtuQVo
w2VsXVsxbsCTZNpSWCEz/q0ZZaVePDYHwqKVpPGXmfTg5LsWmr+8FFgt4n3iE4VlaSGTL2qbEGEb
WOPdOofQwR+g8seIy4B7GWxyNxcl/5vLf7jmeOiIFuFeaY+W1utGvc0ANktwUJQtwbOtaOU5x8Ml
Njdy/nTpKlfj2el2tnGSLXjgPN23ARX1M5lc0hS8v8JLS9DOXJeUui17mb4rSEVMkFt2Ca8ovPX9
BjReXe8YTOvsYpBpJ3ZhM5wh81lH2eDepxLXeMd023KExkc65oW4R+NXNJ749SRsrsu9XBYWMPws
ioia54D1WVK1P6q90NYg0ugkgxe728DPZFEYzWeYl6U4RHo1lfuoXYuY+giFFtnzkOAHx4RPLr3F
Yn8vGo6W4VLkAGLvFYJ9tqBnLgXpB1m+m3xRrBfi15UPKgQVhA2yHR6apYcz3I09fCrm8/e6BfeP
liIAGarqLWJP3R6rZNca57IBFYoq+UABDiHwCwK+gpYm/vIeFclFuCWITe0nNcr/2ZjpxzNQRRqE
c55lIobypSzXA6As+0D20QrgEGNPWCn5NTYsxogx7QGkZDnm8mJj2D81d0ROk+riLgvV8RHlO1AG
8DMk4ugu+af5iXCoA8RMvBbGgVgpT7v6QT2vknvg/XTCIClKDl1+pg5Ak+rk+C96Osnxo+D4z5JN
Lo61gfCuVmI8xzERM5rlW+9mgQvEl6sCzKroPcZXN1BjRuavRcrkZWOT8l9WXTbOLSZ8b9y1c7le
tp+L790ZQDqnVCfN/5njycen0Lq/5ByUerepsZVkexYFxXoIXYRTIpIuJovZ/mXyM4gp5tLdunw7
fQjDKT9syzc69/VHLN1XuXCNvJcq2i/tdSnRELLtBeOHWTarYon5i4tPhCe4NNajycVS+xx4Swxg
4jI0xp8ttCGP+vgpaaLtYI3vXPS+M/YN1dbn1a3bP8cPaLv5Hr3+jKU/4JpieRcyPoB4QXJmwbUG
IbytXd4dmhCGk6Hs5HItR8z4wWQlYCVJWOaM4vpYknrIS7x4f3LEVezVkH/YNCT2R+I8efO9MS32
ETwGpfFfFY0X1Rvn2H0h7o8QN20KfkULJMeqx08DhmLmXLwBt8VZBG8uFgUz/h0iUA4uBa8O4xrw
3f5R0mmiDm2nHhNElaTDKjMQR2nETxzoO8PQNnFZBKKYbcbub9EcS/OUqH+SbFFZYDLxotxbc0rh
LyMv0pV2sg4IYDnCgl/BcRb778LOccrFbPPHhv2Iy3Wlh6CemTN4OYlpYehmeHwoGHRDHw0PElya
faRGjW9AdF+2Cw9zmKkK76ZVbJhffecfsIE99sXyP1BEG4qC9hxR7/wuu8YyJgxwEaL+8US49XG9
ZC5r6b7OYhLkcuLK5rOv7B5z27nHxJvTGmM/lvEgHSAyKTzmrGxJS/P2UQD5bIrlEPSIoar2BdKQ
95DWWGvDOmVtJ0J6QKP42Z8cdkJsO6fyJ9QdhzeNSLptn2QQfY4NBYfWzH0hbRj4IrrCuU67LC/V
uOrojxlGlltuWRPUm9G3W7PYs61eB/5vzL2pAYXezPmX7FlvFa2PKpQGlIz1EL5tmN5Jzt+p6jRg
Av3C1Gyg0pGDze4DzgvaDrYyXtbz6ji37Kbq+Ak39kqb8cXP241VDZBVnIgr1PhtZxzhOewp0Xeb
rMDXlafvSSX2Jn60gvWQG5XI1CCuqcY5muMExCTpX1MKQxDLhxuJnm9wmPepbY52Nv2bOwpaCIqD
RALQFmpUsgwcqkU/28iIy1I6fE8d8y10c+4NVXuhNBrRzkQLctq3sBtX06Tcp3S07yFJI9i0glrX
OH6vIe8Ujf1Uu/oU99k1HfirpO1Q71zS7452sLP4+LxmtjSbXvCTGePGYKudlmDKKBa9TxZTNW1g
eHexvC1hWC8+BVTu7ezCAdpCnufY1ENHX3CxIr56yeWSfGibj87hSWarmNLvnDzhqMON6XliLTP/
BtHk05acYB3LVUUQeoci/yREziUqH3/9rvjnhQydIsJQ3iT9wbb9navFjb6+HMRHcYJgfknr4gLr
4HuefGphxAflsPmmzfHWAIFWhb3xfUZDS/o+bycrwKALQpfh/IlGn7MZ+5totJA7CD032Q7ql3Wa
Yr5dSPAAF9TFnkK6GjWHz8Sq3qxxn/g5Xthsvk9ExVYhQcLZnIxVxwIptiPAHCmBDpderQfT7z/8
Wew9qsiHOXqMoGusbaxuVE6cpqb1CIfQMkF2T6fhe+yqxbHiHfM+r7dwP06uDO/KGMmv8LUmyePQ
1DPvJsLElGPfLMKkadiT8Jz1NnC8mt0SpUN95L54Pv5OPiwrye+t8QpGjEQK3pkgIKFKCIpWB82E
3G8wsS7X3/6g64B4ZbO1Mn/XV+jTM6F8UTlnZYsLMbNj3pZQE1R39NN/RUfgvw6bc2jjuC5MgO0F
ZZKBtDmSJGgKEgEyifcyML51TkdGn+4dVT9VXe9DPc3wTdrsL8PJo2hKeG9ZNZlrKZ1o5xHfKFlN
eSXvWCyyypLkBoKNY4uPKam2PYp2hC/kAZTGJqd0jZj8wwCcULkFJYnq08FhocTYHoIY2jsifCYZ
ZxIji/5ye0r2FL5OO+Tm6N6JqNvDiDB/w8Ysduwcg4+Croi3RBreWzU7sLRhJxb/TaNqmc7mfj/N
xhdZ+xh+eV0cYggQdBj0vYIdH2huV/EYUVVbFTYpazMesLxO8NYSqqf1yspBzcaFe6r7IbiHY3A3
Qhq1ZOr1u4SbtyuWGyYmHKYOohah7zhHqwvpynIcKhGiPpgACzdgFhjvqIsyyhCw/FgaTyC1gys8
U+syegrofANbqNeu/E/aQ1QdCSvxjBAWJ5DNu+dBkaW+BKxbPuuwNv/aQEUr6flc/Cq/29CnkAKj
I/trt220tkguYO0iAPCodOv816fGdKMM5j/HSfk20GmpqfVbDvIrHrdTHnxa9tnO+/EhH8W1Fkay
1lwk85qyzaI8ZE2OUQCeEAjLLFw3ujnZWXSeE7E1/PotzYEJVGVUvVd9qs9eQuNZU2XWoYjbnOuR
uZ4EdsvBTpkSoUlZO8Oj47NzWTF4YwbRSVNOFsqkYGtE1bhnDxBtTcXMHii1zSucrPaiDNJxwd/Q
8X5nRUkBk51M7k6DZb/0He8Rnk2yI0RCU8QM/Q6meVI2OGiDWkLXCd1zUzven+uElBkmwTBsZin1
nQYFeJ8OfKE6GP56Pmsg3Z489pjhSB8LWAmz66HWV4TKc4iCJfYm1UClXBlzHdH459oZSBEl7bMT
JmDO+Zp9s4V46/q+xJAbk0nh0BKvfVUttWpAYF48megX/Bnyjogf4sGojGciaDaooNT+j0GDfVAB
xrx0Z/+zCVoAkLXmG4GXGerTqq0ruYqn3Dr5KQhSVzPhhCEuPCvSuBJUOQ3MqensPBWDkxOswF/8
kDSw6CN3KamIUY1D81c6y0DjO1RxUTYXJoA4AB1QcBhizrZCxP7gqhb2nVtCRvLq6NQ41GJJZx8C
1mdDsSQaq2FvB4XLXQ+3NRNiGs7vfRucMOBzHnMzaPyjPVKWLPLi1PWLAVa/UOTLlZuER8zSbwll
f4Sae2KPLg0JdjNYNHITNLjGQzCR8UI7ja3sPAs2jJEHp7g3TEJcurW/Q685aHoCUlJnuv8wW2ZF
kga+q6ytV0WEcbHSmt18g5UNQK8oME6P1lew9DU6WZ+RLZ7Xcxmx4PROVDeAukWbjrz33O9JRobu
i3ZHVlHdhCdOWvxN6ok850jOTapAL5lE3Bq4bHSR3cTSfRj598wEd2nMJHY0wczS6o52QRXX/yeu
elw+mDJ8mnX1b3apqeg8MsO97jC9TM6ZdD/wI4Pa1jGjP71ioenPy63XkSMteUjv9O2yg6hfjcA+
sxvaWoZzcHNzk1Z08dDc1I7zm9/jWk4VVAI6BTCzCnffxCkQPsNO/sxiYtVJau1IhWNwGpr5X+sN
n05RPoYuE1lO3oBsnRyqz8Rsf1q8JU7zE8iPXhfnQToJzX285Fu7PlcEEY0m5VH5Gm06EJjWWCVz
1321snsUwTyZv23f2A/l/C18n5lZ4fN1BvpbVJD/6xH47OxpiJENuCibrqBii8mrKBWJq6bbikIu
CCTP3siqRSvG0UsIzQJrSlxAmKwd2PDvsvnSKSxzVVA8s86NCJ/jasP7E+OjrKdh63u4vbySZ4l7
8Ej6NfPeIrYxTP0gyk4T+h91q+xC6L6yKOeGzGFCz/Am+I8wWAwX3goCBW8Y7PrV3m3Ue5no2zwY
NDIZWN6I7NPJzPWtbFcOPWxDSHsrhiR0HHMhzIZ0YEG1E655LWg7nWgAZnM4NxwD7C96SOKSFZUc
PlSjz05dn4so3rPCOYOOQ5IId3BQDqp2f5wiWHe6PBBp4j2VEzFF4wHAMDLjG8tXzYTYI9Q6c8x1
nre7ke8zKRJ6NM4Ci0yOBX40q2NdwscFNLnugHsVc4CWTNe5ym7tiB9oqt8af1yrYumllZSEy4cG
N4GE82GC0lmlPgF2lm3pponcfwSZ9JEoNbfa0vPKS1cGoOEQpLEnrBrR4tyR2GSbFZauS2kGbyqE
kV3gwCk64yEuxr0Tu85WuVyuoSPzOrSIw9J6BPTDkOQcLp31N6FdVyXUk16u0QdwZ58sXcI5wn0x
MRzHXf2qLd78wZuHKTGOmlXOfdjx/D2rhgPemF1XBYc0rHczP1qGVzas3TPz07EPg12WOtdGBOBm
2nejTX7tiLHUK+KnMgLmN2CcRmTYtA45wtQ+tnT9NUHOh0ZmhoT5nLdP3hhy1X7vPIC9DqpgVXF9
ycxFNcrjR1W3p6YlW0IK2xzkk8O+I83oPZgaj4QBn08+bOvOQpsTdyhl4L+H5IsF7661TBMjJ7vj
pOV16rHvXUfz0vqXqFPmOD/0u/yQFzgEsCwD4E31jNFf1M6lkDqiTieAzmal6uBL8IBpfxuzmq+3
gZxJhf2kBVnfqseteey6fo8teToGYKE7+dvGlNYERf2ZBt2fhe2Q6BY5QFxphl2fsG1Gs/WdVeVd
pyXE1ereaxTRWhOztbD7Y5eHBvxVaa8BVtbsIotUrmEcmbi20RweTKMeNsZi4g1mjlEnCPEyhMkJ
9CVmOIHTtiXfqHGgG2V+sQrvh5mNYoYYREnjwVGbt+BwsSyDxNBgsFdBk9gYfOVX1UX49uXy5u3t
s2HCz5jyeT5ioa/gZQFLGqxuo0cMlkGNjayhQCZTzr+8/+slAhWVTKSLSnwNwtd3O3P+Fe2vB1jY
LeP5blQNyEt6jWJfi0Ohsn3r6a1TxMVaRL3e+M5vAt4O/PcjeBxCRykSl7FuMVeaesQ84126dHpL
3OyDZiPqRBBnOoWq9eWOL9QkUERrk8iMieKM8OojegwxGEy5oFLSRyVnJUbYL4Yu36Yn7RjUVNRH
NqB7k4BFXX0Modrx6G97bOxFuKA11AmaUHyefPMzavCEqqU4L37x+I/RnMrVLLloUGhcSMKNq/Hr
jgkas34rpuQWjOkZ1qb5zEgP9nzG9t7HA48oXeCTny8b9XDb99eik8fQA5/WzifR+o+ZNcbrxsGv
FUQsz1xYiqEVYdnArpxN8isSDMsBywOruQR8NHbrXXOnuM8xsrfhkQxIxb2f7JfW/nWAKxravI4i
ivALEn3EVLxECiJM4B0vPsEmEX8JfyQKSf6NHAIpdFyXptz0dNyYujxa43gjvr0dODKUganZQRUu
644ubyaAhyoIoc8WVBJUGt7T0I7+unKgx+SafurJICYj0fBwrLwpvzhqsax8ETmLRU8mF7nRMP8n
inslTN/WhOMZFY+TFe2dsd7i0lvNnN5ecwcic/brIFmHLB7SliSYQ1mx4tel2L5fqxLJqS/t3xHu
2Gacw+9Z+IyCfQ0SRu1C+ClNNh4rKBF4WB6rTKPvsSTg9Uy5nFPwsq/pBmnIE7GPffSHOlze/oce
qFDb90QTlVVcTR1O2BAdVG3YgPT1DAEkKlMcKAY/+wn3vNDWXH10es6qv2Hqfw1FcjjhOl/V5X2s
wnxFPOBbmN6PO7JvzMzppyCFrXCnTFVHtV0w4atqzqmNo7jpzj4lqrfZJb2uwhTJn4D7axYzSPmk
cxt/2cdlRKogM03I8n0tPgsV++ciNK2bSrC9qdQ7SKd604vDYDLrhmVHRHHv4D/j6sa941r7MOVr
G0MI4kzpIpzQkOBmOkC0+Tva9i4rBh+9U80bX+KkiwGfORkJ4pl3A0J+cPSsiIwWXJOH/xfO4Eqj
GuDqBTaSXrWSVGaFhr/mDkGJAD1c+MFAyywffgCmHwvYEzIRQcch8raJtijrHIYW07T4safqN5tD
nHwpVSq6xBRusg0gn/IGrRmwocv805cA9hBr/LWyIn7dyub/whM0jnQRj2h/8K25ETdwYM23cvqh
UMbqpgvpHxDQZNxwsvnkbDUX69D9wrdG9TbgNaBneKrRdaDghA8zbAKZWyP4muILQNh/ZTZtMUM9
hOYFayMzK6xOsuPUzZiHcMbwPvLEPvTYg3iosC6hlBlsx8qswM1NL6LxJ6lSypKtL1A6kCGdMbua
MyJ0vF8K7xTr0IT+QrPl1+pd++RRdHgbMHv1kNd642IOuAy+rdhex/k/8sMPhjVtO3TbPM92qePu
dfmagLGLADP41WOJCFeNTxhoti0j+IhWZLjWG2XLYEyz6KWusYWnQX/Gf8auLjuGBlQdqq0oD5BG
+jxqJj7rGEXbGky0AUh53ppme16IERMGNfykqAfv9HMDVi1Qiyu8NIG3LM3oK3soCKZY9k0irnYm
PTH5guzu0qPn+FvR2heSZWCkPLz/xrPvH/so30B8Ww7aoaM4g9vo0rVKlRJZ3k1XXgCIdqxpvZDv
TfjH6byJ43Bn5BLQRnlzW9iio/HKQvg1G4grYa0dEfxMyuziqNgHuBH65GOsF4mQ1ne5CqPXkvls
wARb0ceaTHd7bvOV1GxVK69z1gQInkxJa53Zoxu7/sCgZRnzl8tSCmqdASjiofAolbXxk9vgOIa+
x1nQBecWyNDOaUiWGS1LBKFb/C0I/JDP+oE8G+rljOrNbZydm7/qTegQMe9VRloaE1tCesSNkg2r
zOam7KI49rhhk75AudWwABPLYZEy7ENCoH28nwYODW/BhrL/y5qryVIBDjA4EHHuS+zMIxOoTIKt
ducnO8fOxONC0pXNC2u/dpweq5SJFRX9ucViBeXdwZatWBjqdxwJdAHb50JKeCV7HOXHIf4G6/sQ
IrhSTWG8+0DKjIT9OZ07bhrcpplYgGE+z61rkMPKWNayYGwcKiD6Q2+QE7JmfUlRHgbGrZFrpG3E
m5GfsHL6VTRih5d5hxF74rXArYw0IH1IUyoABhr3Pv1J1GtZuttmYdGX3Qv1ILvFq9TAwfK8YeNH
fJwux4iuh2sVbRu4nMXcbOeljA5bNcRkyhbStPlX9ksrvDNjQCbymfB0FvQwprjHUWheQ/0FRHaj
B3hrZvswEU0B+HsaO/+laSigeKndcT3gs0+igX7lgBZiseO7ex1sfIx89yj2WqoAdnX2NDbeb+s/
V5oaFuhhbo5rRtC13r+T1d3XARk3jZcfpvtqdtK/bCJKXDXXMp/f7BHIjsl0LaDCknGIsNI1K0f8
K6c3C05jPdYEUENw1GxPUltvZ5KnZuX/E6EnHjqWJw3HeF5bx85EimzDc4Xqzzi29sPqt2/Emtpz
HBH41QreJFQRPoyVSCmDsB9LYYBlI6qS15dCA4vWM8QFA6TQ/0g7s+W4kWRNv8qxvh7YAAgAAYzN
mYtcmUzupEhRNzCJkrDvO55+PujYmWIi0zJNPd1V1dWtajkDsXm4/0vOrbUdh5raB74zLQ/bQrZX
Lk2FF+6r6BrlC3mlOGW/C+vIQZzKW9uVYW81qwa/iq/Ee2eoK11rELbBh3qAtAklY6NSTWlgBDSj
A1bAob2cd2JLPtKv0qx7zMRAF4a2n2wAELYKHQM9C1kKMNYiy30xaZV3+LZuXTQouUCq5dhiW5Dm
yjUGGbypOOkDSROxMJ/b4HeGITtIFyyQLRfBWR+vkAVFLXnbj0A1E4Hqf2Ow33AJU1cmOPjtUHEC
sbkRthpybaFklN37okH5p1DhoaVtpKPRIeBSWh6YXxsc56qqit+x31K2BmXq/Ghs3L9UJwOY5Lbo
fUHuAKOh2wX1kZSy4mTNJymGeHG7cWhgLrNEC7/gv9I/RKLpvxa4CPJGz72WZw9KIHoLwrcVofaR
VI2xVVREeobQDUH5qvEG6XB0G3pwTO4Ejw+l4uewdKL4KZ/eRLbjAT2rwPRqVWlDtfHT7TAAcveG
FH5rb8fKr0yNMN7mmKC9n+jNTsnsdu3zpABqgX6eVcpujVBWCTTFGG+qZhw2amB2SEhTFca3AQiC
q/tOtpISQBFF7QhZh5DfLRQYpHlRDZqrNTXkgXJdH2/Hrut/VpH5NhY69gLZdYoIxjLxAE8NsY9Z
df9kIyK76WJPv9cSdN0zS3eWcRvAD69pcZYV3TnlKuHVC07IuQniBihXAd6rje2Y5FJHWsmBBfqC
bJt5r0YYLjli8O9RcwOcQqKC5MvOCZJ7Fx1AX1bbylEf0EO5GWjgLLKq2OXTRR+FDvzPuERtk7ab
3vwSHNBoSDB5Rp5fk2UBMQiDtdRSftj2Hac88Dc4gFw1KOktEHyYVIqTD2oD3/KxQxxIwhNPV2kd
4TvkKW+JF0ICQ434V5GnQCFilKJi9DLAgvQDp29nPGgCaFANdgamU7+1lc7daoD9aKO8dw2VCAvB
mu/4EkhopEDYVYgXUg0RQCppaBTFuNPpavm6v08gfGxRREapvcfs3k2amwGEqzdwR4vpMU/hL8fD
vfDp7dq3Xp1+zWK59z1yCm7aVsWZNHUtLLba2zBoqMvnyhrWS31l2N4aMDnVBGjRTTQUdxrY7N42
QE+5hbKReuODpeq4ChJhQPik/5saAY2JgQugiZlJB0XewP7aRrKDaUZJUwsoNEkXseJkMDWewG7G
pe35eDWNToYqqpNW17HuI6dmIeOpr8Bm2YAxMQrude4WCDhOv+oHt7+tYs5QW7HihyYJQKnJCGOh
OM2x6Qnp2rZm0t06iIlqg1HvesXMv3ApDy9jyaJ0Hdl/1yBGjzBlRgMX45h6r5nBHVXiCJvppsqe
deHCYQvoFfZtiKIqWTRZxL1UqUzmls8dlwgb8bvhscxxEVIwluKIGcjxQ8f4If90xboY1wGbtn4H
wJt2T9dsSweniUhpk12Fz9WqbNNnMAfGKmggCAtP/0VpQDzUJQeUrY6AV0Ax6DlXoZZiBBNWarPK
IFyszQQtQ60jCYpRxULpG9XbsDbDJZi+r7EEdFv2brxSCnrtpSeRVstwYEFUBZcIDQeT2LY5oLX4
SVo95r7wTVapio65MYDGlnWAFln23ctrEgQe2M9RwVq1NbIdAzDvmjkis0TYRE0T8YBye/xD5Hr0
NPbuo+YKakxlXyFtm09MPd/idRoNq2HgOKaY2m5Lf9R39mjjWqThXFjShIVSVOUvtZep1zmqxbhJ
JcDGsgjNNlryq3qi+vq2YW0Mw3U3ul786ByTNJKWOLbyxQsNlGRbaxIlgW6oaNOK3EzeEEenjaMa
v00zC65LJECoCqr2rrfTetPhFraieN1sjCajlWT23gtIa+XLqAEr4cLHdrRGUISfESxtof+y8zGg
AF8rW9nxqWwTMEWmasjY6dU7wP5ihYoSfEF7QGKA1unCR8sM2lxtX1MXwzQRRSi/KK37AhjKKsLN
ZhMNpnk32kl71yABfxOMgOtTVFOWneH/tixU3dwRMffeh5LN4y4ukSqHWW8l0AIj2bKonLq48vUa
dTn0XVZ2mgaPzmQw4BZordaOb9Ffd9XrIUVbrEsTE+U8BIp3JJ/IrLkKnrMSTVgNm7eN5J4D3o44
EDRAC9gaZBmHn/dhhMWzlj1VbVWgsIzWfg9/P3t0AUPTAfbUdCesHCbaYHaYxTXdLpaMdcB7ilO2
bL9Qn0Fm3/eB9XRpdQVlH29Gm1enUqH1qElon6Me9N9LDAiBgtRQoVIAhotOlUBNDUDdMtFxfAhr
5WuTAXJA7kmi49d+s1IMrYsU7TiaR+ToGY+yXovomQ2duon7CikR9LZXvORQpBekdxoA4/XQW7+9
eEDwsNWQB7Y5cYIM87saxWlOMNHCcqGcE9att6c1h1OYD3fGq4NgmYl+iBEYBdZjDmr7LOy2gHcL
IzgOOGG0xldvxEAHyzTxiskghj2Zlqr8RmIr+i5ybOeQVxOoWvVqdGPKSpsyplSlgmI6y5QTb8uT
ZRsMPO5ovrxXCdL0iU+hMHF44UoMmXoUIUMPTR+EfYShJhSgVegDYwS9sRH2VaCLD3pWFjAo+0fd
hf1VltZiByZEx3USUyIqwO0zUivOs6fW71GNcBhEBEoZhmrfVRGGIesWJb07UxRfhRNhHFGa/lNf
5P6zKkxxH02GMUMe/Wyo4BsqSA1U2/hGOsXYsSNZE+DZF6GptTsyo/zV91CU1p08vRNI+dnA2wUm
0UZBaRXG7W2CAMuNREDuiwmIZR+auW6teaAryCtiverwHqmr8Lut2I91bj4VnFq9Y/7IJzsTiFhL
2nCkWylFDa3VboaiK+hwjTdaG98L5IUUYBmmgP8Mr/GZFjlF/6xEqRLfxxbNkyD14vtA4uwQCspC
WCfRyBMTwryucx7V2VUT8WLGFhEegRnfxlbe7XVBshUlgC8LHRx61MubsFUetUaJdqBJKI+jtNmr
2ofXtDvTH9a9N1LqTNcVfFyj01dFi6OyZqMiUSg9FTsPqgn6BZhehg4Kd8w0whdLpUXYyHXx12pD
sv8yD3m6pNhBV3Arlfq+Lp17Hxda+Nv4IlHohu4+Pg5J8Og74tHDqWxbolBC8TAB/G7l+bapLaD8
ivolSGW+iiOEaIRaPJZ+X0I6iepvnF63Vh0wfniO2LzxmikVQGgBlsrobKGssLFKzlfgNAhYoE39
rdSRHcyjLVj1eul1Hc1OZFS2ZUK3qzKmfCW91gOKfn0AEdA1XO3WFnkPxc3kaWsouGBkqExYQAtp
WVC0b4Aiwj5/GPIOe0GNllZTRc+Wg1g5y3rbOYDi/RZDMr8UPjAjyiGhXd2j53olY7y6IV/4m6pW
vsSxhSGJSzLk8mZf+eiZd2HwIoGRK0P9S3bYWkZGv/Ok+uwNtvmcG+WTBhnpPhb6r1SvUoSzTa51
U1IYHyyMNGwWcmno+AsU34oc6Aslf1hSZUjbwrHf0CN8KC0e46HhvsSNfcvdSC0tiMCOo7JhRPV4
EwoEsgzx4Bry3UdWzvGbrQC3KpMQxWweFdUQvxdGzcIfuiulH35nqdg28Ma6NuKcwm+Ceb8BOkQ9
yOOuVDi/dh66CjShDWT7+yWMW7Kazt1PzK1ASddO3k0uUgAF6qUPfjNE1EhxkSD0q+p7rpf5PXYm
G0o7+8pBdLjHg+Teb8diT/XJ4v8h9gkS/tQ6/FKHt+BDs9Sq9MUz0mTVmbq8opVVrEZ4Wxk4cKOL
r5LGxLcsv+k1dNb6YeKPmMjkZbgQOduBS8AO3DeDmZBtuO9U4B0w8iBugUaCHoUctIYUilM6t7Qa
7xoh3hBMFhvPSJo336hynNvhjFexc8dJuXM0+6PH/DHiUPZaj5IRW6a2eU0ZgiO78sc3DAvknYi7
tdmC3QmyNd3UrUP3pyqBl1FRB2+4UvEPBlC5qvLfToh1gO+9BJjf5Eb7GmY4PfKuWWrBY1FMzMac
KZdscH2Zx+W2FmDVYGnuOeH3qh/hS1p80TMXZLiy8bH2jR23245e9lDRFlkFtJAXcHvEuoTxhwqE
fAzHd/yl3MVQRXLrFA1Cv43z5o7NSxVle5eu1XQUvA7psC5NfJ5t2Ey+pq0sp37xVaX/YuikeTrE
MpQjdTFwPwIqricZBw1/ONNHXTlU8BCuB+5lq4BekA7U8zQ+ldluQNeXgA4SQLkd75zBYyMHNeJg
ujlSkOgAIY9qmaBuaHfpu+fDsseti0611KcicWgBJ0r0Wr6ThfqYh5iQKtn/BYUbHYTWSrixjk5r
FXdb00YtI4u8gWdSglLCMk0V60YC57upjdxAutHtf8RtGj8XQsDIUDAP+7DqSL5gowhZsbHNCGmC
FthRQ3eUl19dh+4+01HO3EgPW7Uxok7noJqXbxzYe2/UsSHY+qqK33Rekod4VlRwbcEX+NbVVX5V
lUX+oRd1c13wgshuk7w07tWmqX86sWF+r2RGjRA3qPB3IBo6EqPSIltegpy6af0K6TRLdeN1Fub9
s2Xmg73IHNWFeVGV91XGezkxAST1nXQe/LGPtrIiy4+MSfG/TOhIp4UCjQFirR/k4tuQyjecqLJJ
nUo+qJFevLVZt+I4W5tmXu+Lfmr/ugB0FhLV5odGtSi5mvhMGpgGKuMTzx/lbsCTEVMBgcCc3zTA
qwSNkYcyQZvHtPvsxuwSNP4DsC/ADMtN1bPiUkN597vQ3yWVFm+rUk4eXLXqCxz/oP82llHuS4w2
qfVVtC3LosvvshiAXR4H9QoIrHYHDit968IIgAVCD1dp3wF8UECVxIgpC+pPXAaatZKua2xUcEQw
norpRJDWpq46ByqbJn7UA1kAjfgWhH7WxOikN1qBjYyqDt0vgdwM/U0HgRCqRWOuXitFXgg8ug0X
YuBADsTzFMwzJR+hp7s8bjmMcpA7DNCNvudm+tUAMvHshKmRL3jIdWSEGH7AKVZT/FpYXYJKCXx8
D+fDVd8MBjXLqLRqNmfdQC5jWUdgEjJbopNOpwxe21Aj6alUomO3txnimrlmVVs7KXUk1IXItv+j
xt4MR3BwulUQoR0JKbQkO+g8z1z86z/+5//53x/9//J+ZQ80LLws/Q8UwB4y9ACr//yX8a//gPU3
/a+7n//5L1vXLGnb0pCOZlkSV1eNX//4/kQqwz+s/Q8Sd9uwEUNGU3fc1465GQ1zdz6EPA7hGBo+
TYLdahuGehgiHVUetZSKEN2QC1s8K9WvvvuS8+rW785HOjEYx9AlVmyGaaq6PRvMiOJZxyZBdQI8
mi2GO2ykn/4+BK8AfYIumrZqm4eDaTtASkVECF996MsnU7k6//tbRx/LVmGWCstQTWiRujj8/ePE
HWLV58BpgKxMNXUX1HWDaRF8tb+PZBqaDpRA2tSqZiORVmtndpDxwAdIoebfYxCgTbv1pbk9H+h4
/vlOug4uFw8SaTmzWWmk43LTDuQbSHOi7b1QtWu/3vforAzDz/Oxph/6cDk7qikN3dZNW7NUORuU
QgdCZZOgQz88m+IKXZctrqYX5khMkzCPYqm2xfRojiMN53CS6LZkXRFQq4LjvazW1hZvu5WyQMNr
EazJBVbuCiFU/qTTtURndIUh7RI+7QI9kqWy6hbuWq7MVbP8+8GjlWVqhm5JCHOzwfeIUCDawo/V
FrhFwcek9nV7PoTQTw2dj6vrmu1oEDgPhw4EWe0Um9p9sZ6G3q7aFe2dJQoNi3Hxz9DxpGPggPk3
UCD/DDxapUuEKZaIFS3z1fmfSps++MGESE0Vk1+VBTHVNI1pCX46xahuxa5NJxeCzY76gQaDAnlZ
/E2fq412514pyd5aNEzCF3/x/PPSd9ePNu0svH0YvoXfS6OR8PSOXapwj7Zcprtv99kSMVCxpJIW
7DD1uvpolygDLPLF3bD43S3CZXhhBRxtNXYy55IpNAODHA71wx+kIkWSdKIstJ6zLR4qW8P2gZZ3
3hcLIfUglBeWwzSww+/OEWWy2oSOnifMhcN4WpY4FP5HibNhdZe5CK6p9VNVA9YZSvtOL0Ly5OTC
Ia+dGCQbXEU6RjVtdvls91mxg9uzr6EUpVrXU4VSySO0nMwfIa3Ero13A3wJS5R3UkWXPMXBd8UL
+SEpoyWdiPu0GK9KZbwZwvHC3aBNn/foc9jCdKTKBzH/nBuflmFZ0VnRy+lztD86t9uRYl+j3Ur9
Ae2vIEFeuttEWnovgAdUjOzC7B8dfpLZcGj/2A6XrW7PZkPqtTrgIAxEdHrW14gcNPojjtAXjr+T
k/4pzGy123UMjSUljOluwWXA6nrp5I/eeNZgthZJ9P85qtl0q8iQtn1LOMNCUCABmaXgLqJAzTx/
iBwlD3w9to5kPXBPMX2HaznqRsS6YniQDQDECokYHwX2vw3hCNSrJI0envhA0A9DeJI3lVILGpF+
9tUUXXQfU7Z8PR/keBVgdkG6xb1uGRaZ0GGQPBGFUptY6yiButVIf8u0eQN7cWEbHp95hHFAvpCR
WlKT069/Wuuok+qQ+ByKEdpr2j2oBbhMiEK5eWH6T8XRNMG7XJMkXfNLDTkFskqYBdi31bgelHTO
Ypc3vQ/STL8//+mOTxYSVd1g8jWV/5xvoCCw3QQ6PK0Y07j18mervqe7eSPUYN34cns+2NE8kXyz
CBiTw9dzrNk2UgTdrzS05KJoHf2msCKwCwC6ln6tXrgej4bFba0LOeWUQjiGPdtBSuA2BnUgajkl
gB0Boqu4AZe1bo13A0r3Xw9L1w3MizWHr2TOt1FTJEnkqQTLQghNtr8e2bUd8Oa/DsNLwmSBs18d
a34J2LC5DFCwSD6kd0H5OuK9NbQXdtLR0kM/ljo2c2SQvKqGOFzibZqMQM7oiJXDXRu8585exm9j
//X8SI6OU3JVZBWFSh6pA56aPY/aWgy2FqNkCwOsvMn6ZABQAB0WILcJ/RZtU11iF590MLPPRz6x
LrhkDINMTmXVW9OJ+GkL8yqLnV5qCDXpRrctrAHJrFEXPztZlLsQDcyFKRr1QlC2Eb/twS1pM0wy
dIn4jsp6nH3WIhmrFntNa7Farfar1e1qf8vfbaY/NpvFZrdbLPiP281mw98tdottvdhtt4unLX/5
73/R8Ul/7LaLLb+8Wzzx7z//7Hr6df6ynP5Y8q/V9JflcrFaPj5erR5XV/srYq2mv/Dnkj+u+FX+
ienvVz/3r4+v+597HAv5b/s9f/zcT/8Pfsz9hU15vLhouEgekBJ+oW2bs69gNAiG9zU03hB2nUAN
w6OvppaPo/zrVSwQDWef8NSXtqnO7oNItG6Ikh98YWRApDfCtxv2FmLXMUYV5xfU8ZHGdTPtGcuQ
BlFnY9I9O44SBwZ74RoPJbqaUgH8aCgXburpvDpcQMLgwNRVhmRptpjW9ad169ZwIAfqoKBzQgwa
f7R+BIUFtAwq6qBaB/vD0C+EPDEy02KuLBMAPVfRNJufQvpaJHIR+hiMtdS1kthyliWttRtY3O2F
A/R4VwrTchxTRXDUMsnnDkMFleUZJoVdBGAiC8xU9AaVtl+7QYF8QdPmsH0kleW/njmTxTGddhKb
i/kiSQrb6hu3oT7TAjqNlgOIxyi98Fo4NbLPQWYfMdfsBixUiyYEhNXHvCFHkTihMoUTUyzK/I2N
xcbL+ZGd2GfTFuPBgKEFT5RZ0CR2Xd9oCar5CcLvtP0UIFhBXL5OYgR/H8vGZseigGPyGprld3Ym
St8bSVUDWuiacl3pN6O4KkCpnY9z6kN+jjM90j+tRidt6r7RiIPx0soMnkLv3UkgxSFpWF161EyX
wGyz8crXIYKS8k9lvMNYlQXfLNao3FVh/jhW7tegdy+s+BMhLJWkwdF4s+IQNW2+T8PBACx1g5gH
nQ1FZZFCv4Qvkl84m44fZ7DHP0eZLQT0ABuBfJ2EqoXoW/OrdZ4tQR0DdwXNTJYKJJug+V5VKxNQ
8fn50k6P0OSkp8KKse9shGHjDVSs6aYV0XOtP+iGOnWD4Q8/RO4OwwDL2SJVLApsSq4Hd1t0r+d/
gBMnJmP/J/5s7LhcBW4wLRjiezG0w7swgulQodL8pGSS5u2X8wFPDlhYuiA3Y+3MbzettURmlQw4
L5HyTLrinXbR5nyM6aPNVqal8eizkRul4jEvPmS6Bx3Qg3TmVvIVOs8VnYv33PMuHP3Tt5mFwSbT
EpwhOlm6MdtsUY4CkRrCc0g6+WJI786P8RVL44/IM/oLi/R4SOS0cCiokpvUSufVeKXTC1BHzFOD
LU1R2B8Cfh1mUu/nv9zxkAjDmw08E4eUps2GNLT+mAOxYivU7Y3fJyvDsNBrHtY8ji88E//MwuHn
mw4NxKpVk4qEY0wr5dPmdgwFfnYLeNqO46x+lQjtpG+FP2bo4lRWLh4BeNb5PXJMmImIsdTuzDyV
v5HJjL+ByM7aXVwVWQ77IU6HpdFZzc7WavepykKMVWnpaVuQhsj+FHqBCBSQvkljagTttFHyGBpi
a3j6j9aI9X4d1bn6GCCJea9UiVWuz3/VE5M3VdN1B3CQxh0622QNlnt9FBQ2cHYwlT4s7Akyjo3W
+TDHW2t6o9oUt3XJgtRm+UHouGiJwkGgjwgOWKQ/cIl6PR/ixPrQpKpTSrY1XsT2bM68FvOGonLs
hQ/1TqvRGg02sCTspLhwMJ4aiy2A38F21qdXyOHioBMWFSIEPu4Uuxh2S/lyfiDHF6Wh8cCmIMfK
JZ2aJaR2CLpUpuGEiBPLViq4PJYLrf/h5PlGNS4tgEvRZp9ttHJzdGKi0Ypb1Wi21D+xjV0VOYTv
S6n2nyR3tq90darz8MoWUyXh8NO1pp+qfZwAqltki2//VX0X9/WK7GpNKrBtN2iqrJLlr25T0Atb
u8/jdbzt9mjcLV7zlbr4/dNegjNfDdfK6vxXPzGrNEaoQIrpMhf6tFE+bfkxUChDVxnLpwcWo1EM
5u/Phzh+Q069l39CzPZaPbZdh00w+yvJHIBO6NwgFtYt3QRwtgr4ZYmbAhDsEWjj+ch/DsfZh6fo
pZGjs2YlTbrD0UHVBNNqQx9rfZVqv/4lAePYFsqucFHRHI2PGOCEUCv4Tj6E43qp1/mFRPp4f1o0
OA0qYrZKUcyc5ZlOOYY4ZaPAnyXZO6FvqSWuQtV6Qm3jwnP9eC4Zp2FNPTXe6xzis9FGObz1RkUi
EVr+TRLgkJn3fXPhljg+OqcOCo9TiixTZX/aWZ9WTAtfNuPUQbyuk+vGxnscOp0ispfzc3e8QQlj
mRRzeA9w8c2OgyhPBd69qObGdfpbV7pVohZfeRt4S80vXLjE5dX5gMcTJTXBRUsJib1KonI4rrFJ
BzynIpQk9VfutiWIppUfSGTx0wsn6Z8X6OGypIxoTHUcKlXU+mYTxfVWJlhK+sv9Vzh/C4+SyPbj
bblePl5YESeSWcScpUEBx6KjS6zDQfnkYi5C/f5S35YryjTb7Q1NgAUllAsfb/o6syEdBJrW5qdV
0Qm9j4YAoX7sqP60WkvarZhLrzE7XiHstZj+RO53sf/6dXXrrG/vN4tdPw18+/BhLG6AuKwQOFmb
64/FA8CkBb3uxdt2/by8evz5cx9dOJOOV9fhd5nNgEkq2moR36UD/roaAhU5YnI5PPOglssMBA9e
FPn6wkc6+Y1srjbLoiU7r4XEriJrJH2YjNGCbg7xqKi3aRyAQgyM1flYpwf4T6zZyTd6Gr4X2hQL
as1Y1+sRCIthBxg3Gde5DLbnwx0fCiQGXG2CogRlF30WLkdCOA0atDx57OIzFaULcKt7W2gPfx2H
LIr83jElSBgx26RBqBheX4LbwduEimdJE/MGFd/zQY67llO/51OUWaoDSmwY4sKCqESdw4IeEcW/
+uK+Lr4JdJxdvUdZNocgfeP0dxYmOXUlJyUtnGZjdIb7LSiNC/vr+FHogPzhWGcvG9rRG81ShypF
cA/55da89xVxj2rKBzVqSMkArx3t6wiVgBLu356J0NR1VXc0g4tLJ/s73NVN48Rx68NE0bKcJWSn
3bNelfkKhV/AspRQXs9/+aNlNMUD2cT7d0oG7dlx1XdGU4dIsS1T1WjWkW/aWxFF1kozUKc5H+ro
uCcUiT/BbIvbUsxOADJpu+oq/FX7ApCx4j/mw7gZBUBuJaOudj7Y8YqaokFkocunIlA1v83GcqCt
YlgwjCtNo5sTxDnQj8xwYaMPWWAtLatEfdIcGw/N+sKKv/UuqcM2Fm1f3UapU9X3CR2AcW0qnoez
ZN74xTKqgtBfN1oY1nifF2Fz4RA58Y0EW5oXtUon9KhJHaPnBne4DJeBF6Ol5iqPJQYoj14I/h5l
vu7CIXIyHGVNdh71VFpth6utjDDXbsyCcNK6ysMUdlS2tHL6eh/np2O6jA4uK0cFdUHfi8cMi3te
jRAjXWnhV9je4v+FdSBQf5l+PR/jxFLmGJwgexQjQLnMto4q6qbIEFNYygGFSrRg4FZV/oVc7NQX
021TY21R9bDn/WMpkAv0Aj1c6vkPC4Wr9ovXP+R/3yvgexm8++ghk/Vx9h5OTBjXXF2IlU8iR/p2
KIFKuG2BJkDKyryQL2vTVTGfnOkRyEXCo/ZoY4aDWWTgVxmT36mvKuyoyYLZLn8ZSen8qnUFA77Q
Go3vuJdB7sdx4BmF1fGeV2Ul7zraWMjMGWrqbswS/1DISJHiIIShDi+Y2iFzkCPu1l3YKadWFGUn
lcNS1Wg9zB76bUD3uIY/w0GpTAL+W9X11ucX1Km5/hxitjuUDCHyXhLCxzQaG1gF9+OwhCKDdsz5
SKeWLng5GsKa5Bz+c5h9yuVA4Or5aKAcQ3PYtHg7hcHvSLNxMLR8jrDzwY4SFUrVHHlThwgYHAvt
cG1ViPeVWK0j/dAjFja6UtmPvvfDsPpwIWDlwBR0LjU3Tgzwv4oYvAx5GP4pP38aoBihkrSGjeG4
nFZyeTvIGCVl88JSPjFjB2FmaQQPXzWVIQSIunvObVTdEAdrrWeZ3pz/hCcW30Gc2SfU3EhCJyNO
GRZIZ+CThCDt34cAXMxDwsGc8egmyHt1tDwNgQ5ui7Xht9cA5y+cZacmxUHr0QJ3DLlMTgvl86S0
5N4hlKBlFewwpcXWhQTv+a+HMfXqbBJH6pz0tw5jmLpaYL3e4ALb1c/+gB5MQwXyfIwT45gwAkBO
Obt48s/3qTC8qrQAkuMgt89ae1EMcpvU/u58mBOLy5y6MJqqTgKZ832T5lhtIXwTodcBhWVyqLJ7
ZHq+h9aFlPvE6iKQQVmZJMAw5o2yGpKzSh0lWobohGUIP2F2sTk/luNnKkhgk6yIQ4TdSMHmcF6c
0cWaidMaaly4Hpwnx/5iOrCnMTQI8JeHQr3181fkrUp1WyQwijT1wqydGiUYcXriJJ6ApGZ7yEJV
wQw6dIgdf2uONYIAlxLOP8Xe2cVGkfafENOP8GmBN8hpa3pFiPwDuA02JKiZBTfpa/ejf7+E/T21
OliDLAydxg41lMNYzogQSZwRy25Q+o1v9DjE0nY1NhdW4anPhri6qnFwT/f1LMuJayk7w0bBN67L
L15k7hLsc84vjlP7aYLHTQtEp1U7OxdQmfNY2oTIG/RGWqjXNIi98t84GTjauIfgJPDwmA2k13oF
Qawez5AEVwnTxo3vwiI/8alogZFFa3QVjaPsdki1ESNoQGMJepyYOEOd1S881058Kn5+i0c41TmL
A+hw1quhG2FHMQgnCjC+VjeVBaK66i9UlU6FmTAqTDwIBGte0lQr2MdUnKJl2kjUAa+t8AcFldVf
T/sfIMx/B5mvYENFLz4kyAAAF6LrUtNeVLTt/o0ovMfwGuB70Tg//GK5mmiDjUf1EnOonYIMhTGG
G7e+VB45keQAe5uwBjw4jKMkR5S6a9S1jwuQq2KvlatLIAnXgUNR3ERwBx/Zv980BCTXhcJBOebo
0HZLd/AkAZ1gWBfyTfcx2eG8+fuvRw2H9xoIh6l5fPj1+rIt4TfgKxtpwd4PrOvSVLb5UGzPhzm1
cyheUoOA44sj4exGRWQx4QrEeaWJ1TsVWSArSS5szlNLeiqsGIDyp7rSbCSJLAuzVlKIe7BQktF/
ysPmRZrlhTAnR/IpzHRsf7oCCox5EtMiTNt4Id0d8CcI4Gfll3/jg/G9SHEw4AN6fxgmFWhlaBph
KAvv6O/fBqK8sMBOj+SfELORDCYWi9iAxhBngxYNLawyUs3PLgxk+l1mVyZd/H+izM5+ukZBUDtE
QTsAcuYtprF+9IJO/IXRnNqfU3JLzYnjDMDa4QfTRe9Yss9j/AdzVHXBnKA6EWbJVWmP75qN/cf5
CZom4Hhc/y+enD0XB1sg+edmk7pfiNDHZLuomfXP1DV+nQ904jHNuaZRHLAs6jjztAY9nqqzfBxU
EGLaO9X3yPjp6hAdH+J8XNaXCHGnUpyDcNOq+bS+rcRWG7sgHLrkaG3kaJ5joEXNNMnfh+EmgQ+f
oZFy4Rg6hgs50233zyhn693Qck+FiBejL6giLHRVOs9miA/mjYeQSVYNOMWlm+qvQeGzqLMtYLmA
07yEqEqEj1KFLi159G3SYxR0fhJP7rVPw5vtAh2xEGmm01dtxLKo/A0yihdCnFyQn0JM6+jTxJlt
h18Owi7LtqhydLRQ+NHNX6on1+eHMm2ko4VPFRu2H7kwoNrDOHqXuxnmMci3WuHXOlZUxCH0JxpH
Lzh3XrXeV6ylMFk6H/Tk4BBhnpAeAELnr75WBxLX5DUaTlX30Q/DTptsSwxDXHjvX4ozWxCmQ628
cBgcLfXNiNAovuQbq/prIMa07uAi0HAh+wLBcvgNk8IJ7bBHi44mlj1p7fzS8FT/+09GmgIvAPju
MSYsKPGdqf0OszMEnjXf2rdYLcdq//ZvhIEVRkNnKrjPGbQybxVfa1oSiNBKX1zI8fhlg4Z6RQjr
3wnFUwgIFcmKOX+pBLEZGa4/8NVyzGvcdNmA4w4pMpwf0akFznvIIi1idqAeH06OIuJEFcoYI2uF
kWRax2tPi4qlmpnVQ6Tejf1j32Q4DCFlfj7wnxbC4dYCNqtRDNCpP5KTzSIXDgKQqBiYSIehuTLg
RHKDY72zwjjjW6+P+peyaMIroEJIUk8+pbKViD/7zrD1FLRTrQrbk/M/0vG5xc/DpzB4kMBxnL/c
OkFWNVD+A4/w1DXvWn2hT3ecHRz+/rNDq8U8K/R8zViM9WPXv9WIIIfuTaxrFz7t8b4+jDPLDpIw
tTGCZBxK/0tpXWREr1XlElPvGKvisDY5n3iEIJRhzHEVelW3dOJ0GuGTyEL/dSg/BvfV7OFJyqfC
eY/c6w6V8uApCZwLAzwVe2r0gGKceMJU+A9XbSpRJCoEtofq5PvypFk/enOrgiSxpb82omrldF9s
4W3q7C40L9WXTnxeggO9mOg7kofjYXDcki27b1m4Se2tsW4DMb/I6xdNe/Ts10bclnawUXnKxNnG
zvcBFgEB1qivyYB1hYmoaLaJB6SBm1Uvm6WPp3JnU17BUjM2ntQKU5DftQGiLLg1zLsBER8lvtb9
Fy1DWRDNfvdWE9vKvPX9fCXbhZ7sXP17J58L/1uaXqo/Hqdj07nwz1BnKxbms4GZIkMtBSLvk3WQ
iMG330jHW47Ks4P29vkteGKLHAScT2ySgGrrCNgFeFwYsMw1h6sdtzz9Uo9zmqbZ+fM5lJjltBHH
a5d7hOoBItbYc+vx9Ygljo/YFcL9FwZ2YdHMgQACdTl4MRhYq76xLFDrK/RJnTO4sDN0/eSoJG8C
yikTgeVwcbrD4FrIRCNi7ufLDjlnfV+6z4b6it6nIx7+L2nntRw3sqzrJ0IEvLkF2rKbFEnRSLpB
yMJ7j6c/Hzhx1jRB7EYsLY22NDFLW4msysrKSvP/snCQubOEGnwBcYC/ZN+WkV3zguionCTeN2Dh
HfDu4Y6njAKJxFpPibzgZFn2fz9w+t8vIjc3YQKFVnwNVBMKjPFJhZBOPwKGs9V0wbaylxzsrAoM
7wYeWx9aWxXsL+s1VM/M6k7FZ1CY4X9AgV6/zwGxGMu7MpGdSPa+X7fFhTAd66ebmZ5pxSCfNzvo
gNGKfVWxlgmnPABurwXqRReTCWQVUlSInsafbboXOgozwK9el75oMBfCZ0dPbvQgdi2Ey6Fsw0G+
MeRTb/25LmQ6Th/OwIWQ2XETTUCsAQSdYLFSkwLDKH9SB7nYkF+nqbqOLTsDuWoCSUr3qQwH2HXx
yyusS3SY0sPNXNdshXuTeoMmAgo0QkOZAF1aa39y7ftEzQHieEyLigevgtUm27ReG5h+C9Y+KH8h
fLbCbZyOEK8jfIBURbmR2Uaock6mfOMHwkasus2oPpriKXYB1gA+NFReFUPYSh2otT4YnYljWRCV
MVGSFK8ArdsFRLpVs7JF/8caTdPWkEcxIDad+IsDM9bQqhgd0GUcHXvUjmZy9lXKxJyWsICtOrec
xuydKj77QI5d36BFI2RrJlQacFzmV51ntnrWBqMG+AQQ17UB1VAitL/UGoDZ/03SbDOAax9UqURS
UYP4wTRVEQY3cbfW27um0MzgAduPIOZDTGO5TpoVjkx1BjbElXV7yyR+tK3/LNz8crHMRiZmFSET
BJBqbB3NLCFDuddlKDw9yDHyn6l5LxcPonTwglPe3pntiTTeJrdGB4TkzHjILZViiAli+TaTX+r8
RtcPUvRyfdWXA6kp78Z8HqXM+eyhnk3gb5S6IYOw/oz6dwnANiMSPsd5AgN72x37Pn8Nouw77Cl7
o66Bd1fW7vyFLAx+9uIjZl5A6xvgQ6m42XoNpE7cOEbzp/BPaQYKf9ZMPNeVeJ8QeVxXfsEWqNFM
wzDoLzFT/v5glSVcA9CoTiYHpk4o3Lowukdps1LtXjrAyDFI2E+llA+dwfRz0AJt4Mm9QLA2oKRD
bcVwgq3DjAfUnfs1V2LxZDQdZORgwtt50VS2Ho1rN8pC1ZKG/qmti2wGDnc+Qhsr7hD6YF7baVl9
1yrAxysYD2IYJ+tKh+hOPLoeUNuSdZMC9u9G7ZPgJneCEuy0Nlqpni9t+ruPmcUBdSZFda1Nq6+I
tt4+St3D2EKm0Z2p7ILaKkJ88yQUz9f3fCH6eCd1sokLZ5qGTZ0IAUsw9trBhM+9UNX9dRGLZiVP
64zjpDY7t+YmBvNYRTGgl3XtxougVC7XQpMpOJ35F42pk/8ImbnLlKG1qk/RoxxeK4Ce4aHLyodq
PPvVxu1+xc0jgDnX9VqIFd6JnB2XTI9CQKDRqxIqXKa4B/FOgVc1+NM3dOuCI7dWSV3cLLyPzO1j
TKWU95tVGlFiquB1271pHKQkgv2tPVxXauG9Qc/WvyJm60h34BAPkwit0Gy1+aHCYQ4bZbY62bG4
YReCZqunZFFRWzkXT1RN8fYpNaBw/Bn7dHoV373kd1cwqR//jSn+R6ghzp44MfSwUh3jWGOLfnH6
FHLdOqRCuRLGLVr8hZhZvWskSTqoMbqV2iN9n17/ClLp9X26bgrMj703hbyCSSqd8FtpZeGZkkMn
93pdwpoSs4dT1llqiB48nLJgnzNmY0blDXnm7XUxk0HNDy6NKfQ5MLM49Ue/V8QrmOo3RbakKpWt
mAHDnN1m/jNkG1CnCfpaXXUpEOFun4qEZEoYIJzUvnB4mlsWCrxeml3rv9RYOsGp0HGDi/1X3/qE
E7QHnvIJ/bF+eBZhq2i0R6u7gWLYrhq4gH515s+WehnjkaLU7FrvVhB/R0y5GON/X9My333pdFQv
vpRexzSGNBy/2cXjyRWhPqv6+odgqtCBu3X4ox8j+tWvb8fC+X8ndLYdZJGMVswQ6hcwYcl6zV2k
ePmBts1h49Uw/FyXt+BE38mb+Rtd6KEChq/WBtQ59UmVgSYKXuwhkn43oFga7ouw2g27dNXiPidM
MxJWMlBH71dWzXol1XtsTuu48m/C2HTMemfewTDP6448S688lvoaksZSgvdSrDnzPnpUp7rWInbs
PzfdV49CgwTZQh0+jenJY9RDGmF0Oig5jJ8g+ZcrXR+LSw3kzVsmhHat2dYaTSa5IBNj4QnUaJ5n
ZJvM17WzUnoDEH60bfdmnztGLvG+BgF+xbIW/Ana/yt+ttOtKxtN2KD9NCI6DDC6iMzo/LxuTm/x
+cydvJMy21oJBAqodZECLNdBgILJDL4ClW+b4teBtqOUbKwgHgOdfCJcEZX5gwE7x1UKMK058tlK
WDIt6cevmQrT01C2NU9yaWHm6f7Akvvht0T+Qm/KpoDPZ/gVt2v9b/+H5v/Kmt0IjSfrTIrJBAfh
t8H4GoDuAFD1rSmZIEvrmyKGc4phuDQBQ3pfuSej3rUAj7jDCZT867uwqDZjREQp4uTb55YW5ZXk
CagN7inxfQArRQPd95Nq/ZDLNbtaiuKnXvP/SJsZ1qi5ySCUKN6O5cEQoBJpyJPtxvJro8Ccot6J
9TGoIdQB0oUdsGHMzaDluq7ysk+5+IqZ4dU5b7Y65CuM8ovr9kezh5cPrO5+vDWirWh8HgBRDuEU
/9/kzjsRwFfTeomxYFKT0NJr5yAsd0P5QBCVqLsw++NHPyhm/pVQSyRNNbXzvL3wLq6mrtSTsamV
6TX/Gkz04jkDMD2EsU+6edT0YNObd3CEr4idmxXTaWD00NbO1S0TLswiklbszK4QTNBlymPWi4zc
VLbmP4/tY5bdrGg4j6/oJGHie2pnZpaJh+osTJha69sRhFvny+7H7vj7/uf27jPEnmu7N49+JjHm
dBXR2QEkyLwTzxMg6fPHJHBeNJvpTts+M09pO9vDmu+f3+uTIFqJeFhrXHi6Nel7sWOyK8dgeMDa
BgTY7e7L7T8/diB/3QIANv38B8xrAvSaUL32E8bXkf8+/d/bj+3W3qb2+exsDsB7/QHh6/Tw8vDy
6+WwsvTze4pPpR+VDt7pp8nMyvtPTYpaU2kyCBwwbx2AyYI3VDHnsFbpledPkDdBgPQxvICbwqre
C4KbN4kSWDmcCXIMPDSU3tp/scNUk8ma0zHKIO+HN5tiJUkRQIgc2afTy2lz+223f2Vg9nW7ssUf
0ipv6lxImvlBGrAl1/KRdLq9ZduYRv6LjaHIOOFu0EhOGf/9egWZlYVVME4CNpsvt7vf9h5zcA4r
IeHb0NPlrTkpcilnpojUJpkfZci5/fbtx9PTE1le+4lRY9DUQD2efn1C9Pa8dQ6f/+TO5z+fqdbw
z5/BHmx/+u3huuZv5dOPXwRgqWXSW4hLfa95SZtF6k+zhpvpuBw/AZsHkB14dwcQ7VbU//BC+Uf9
f4VNR/niqHbgJvVaMQkDog9wvkeQ+FD1MIHoXdfrbST+g16gADBE8zZePnuoUs0BK8mCtWBCBvwH
EXA695MDmID63jD71oQuL+aF0Fmg4lkRTG4FbSkbKFxsfomYME/sF9QFvN/5vX/d35/vz+ftyi6+
DSFc03Z2fzRFSxdthGBcYGbvdk/7r87dmlf5MP72tn0X6s08reFJcl4Gk3qbW8O2cJ/3e0z1ec1O
PqSq54JmRkk5rJTEN0FfNjvgGe/WJLzlPz8sGJiVBK803XxA+lbCDG7LqYGI7TmBkWdX22a72THw
n29/YpWTjRymY7By+y57gAvBMw8QKW6SjBKCJwuJ7C+N8+WlAgO9cwan3kxI6ECv7B5tLssJaqAG
asDev8Z279TbHthvHeDvlAO6Wbmb3vAAr63I7MowU9oTZPWfzZ1u0s3tf37Z8e+3t1yW03GdfuFX
fpz5/e00vUFkslgc5JVTPB2YKx81BzUVCrdoxHcf9fZpu80/9/f0FdO3TFCd27e7dO0LlMmm518g
iyRUGMWViGRmy5JlVqyppYyhsBxvaKIToOiEFfqK9nfOzeQoNw+7tbDmg1wSlRPQGhNhRGsfRk2L
qPDN0kKuKKWSXRjBragNKxg0b63275SbCZn54zpMBfiIFa69zP4EX7BNzc9p7d/8G+zt/OpNMdsW
PW3U3Z/vncfj4/64tW9unD9/Hn4R1x130wl6eTgdHjYPLy+nh0Nj//E2nf1rrZX2Q4xMXDwtBiEU
o0ofUJW1iGYASjsMe41JUTlUSnMGvogxW1vPPGtjuuqYbkcIxlaeuvPnPQG5Dq4BaGpMMYO7PfNG
pisUw6gyHSPJo8hwFMIV15VP8TjqK2+tRVFgkoLbRsu/Ks9urVzMYimErgdKz++p8duCztMzV1pB
PyRr3vSBpAUUHiAtqfW+v4V9lQYVdRLSGj+C+LYubiXtt2l+TqwvFRMfffraS44wfjKVu15aMbmP
ody0mBfCP5gcFZnMRXgQuXCCQhTfHdL0fgC3ghbE6hTn5wSGxthbEby4shdyZxHeWzieAQTjwPfo
0pkT7AqrvgXn/nXFZc39xUy/mX+3ggq4AuaFAeqHsiI7l31iw0YsmmvDyYsKUXeSJ4w/XsGzXSyG
uBZck+Pg94Xj+kddqey2fLmuzaIQRsdp0Mf9gQzz3lSkfDRivYAGuS9zuyw+G+VOHn79jQymgXiP
0pMpzmQkwCVBdzBiESZdc8pGg2t7yL/+b0JmkZlf+u5Y6gOTepRio60/Qh8M6zJVp/3Qq/FarvlD
5ubtjDFV9f+VmgVkhS+PeaBCEW8yU+WrtmtuNPcEu1pY31rBUYmPQv1dEG914zbQnFJaeTEt7xug
UTLdTEwMztZU1zwDBF7Ej0HujLCPMZC7E9uVwu5ky7Prg778f6XMF1XuElXIMUE53ujBfW9+b/Rd
kXqOaB0y639UabaiZLyHJi9QqSObHT1qg2Aba5jJk/O5ptB0KV+8T5QaQkqvREYEbXcnC3aVPdG2
O5CNuW6OC7f7u5WbHd4wy93STFk53Wse/Vja1vIaJsPCdflOxMzRyhAxFlEzbY7AhnTHkTYvj9Yy
665pdte1WbO2mW8dFK+EtpNlywFXaoWzkXx2VxNza/rMHGsh6FrYCAgBMm/84v5h2PYw/oh/eMfs
GD7infbR07Dpfvy3OJnTSQZahNlviLMnroqZTWSGW4yZFUH6rNtBscvatUTn0vJdSHjLv15YndBF
WV+BlcmgJ0jWfkJTdWQP7n9L1DVT5O1mvhBTpL6V18WkiG5+VqAk7gn2oV394g8P1+1hyS9QI6Zd
GkhJZi9nR7UwQp1yzAT/nf+q0yeLnmgT6sfcabRTsIbMs7h6F8JmZ3aEpoSHKcI8mieLwHdClb6m
6i8uwkuVZgfW7VM5yXukNEBYG8NLAGOJ2Ky4uI/v3snW6PsDREub4AxmtuYHaSJ2NdctAFBO30I/
FjAQYTijCfCSvDX9z6HVHppyWyt3cf3z+q4tLuS/wt9yihf2QXky00U41Z00ae1S3lqTD9T314Us
OT5ynwTwQPKR9Z6ZhlqxcEC0M/7ZP1vmXTCu1GeWlCCinUoztFBq1mwFc9GFRDeh/KhnYLRUn2MI
c+M12Alr6Z4A+xHkJB4GKDGzhgHsJGrWSKlEBbpk1eq/NHro3+SVOR7wIkluKw30tqGauwB38YCr
/NbfRkFebS05FxxdaIpNVJfFNrC8+pYuMHcHIFAmOQZsV3YbA6g8wiUCSyXNIiQNIBXvXEl2epUm
xjD27zo5ARJw0EPkGy7sqZCWFyfRdL19G1sFVX/ZPUPwZO0StR/2uRSC6Nro7G4KJwA46T8MiTkt
USSwM/o43Std/KKrhX6DXcLyXUfVPos6CRbKYbzzZEbGLKOVt/BOmZHdyh5kzIXWSae+hikU7qzG
3OdWpWxUX+s3FUk+SlJQh91WgFhtjapr7qJRyB0tMkyADProDpqSChB92aAdTcqPniSdNH3MbZjh
RKiEi5weQWBPO+YE7pWOTmE5zk+oqjumzhiKEKueDVG09NQXAfGHXGSnqMv0rQX610PbwD1SZu14
CnNj4syWojMsnjLQrrrVf05jUT+3pdjsrazujmUSaJmdSFZ9dCU1KO1CTbWTCPXvWjFt0T4VkBDA
X+E9OccvaiwzrqqKeb+0KG+MdIJby0+yuAaFv2igF2Jml6ULmsyQMzblmL2Z21nUO5JS2n1rnrrE
WElprak0O3ImrY2q2SJLgV9yhHu1pfnV/XrdbywrZAG6SsWZDtKZEC8JhgowXM61Fv5ugEcD9Q+S
+vK+G9UVF7LkooAbnkiOyB0D7vH+wh/aQtHzgC2yPBhwzY5+0ZUmqmUJdGVOCN+aODeCPJemSwtl
itJrdnlo/IlzTV0JMZfiJTwE7IoSkhjIfK9GU3BhgQTEK5+nVU03dzM8abW5Udrabvunv9ge2OIm
+F1wuebdAJABN8UI1Lpjda0ylaKPftLUTjD42zDxNteFLS2f9YaRBLIDtdJZuBmaqRZ2A3dxwqhs
at65yUr8siiAtLCkghsK7tfs9RTlgMQDU0IPSyJCXX+UhufrGiztDSlFGcAnqCp4Wb/fG8iELZiT
mRtLtJNqRa9WLDqeF7y4mr5tsuN1YUvRGLRnDAlhDhBpzQyhyGXf98OQEeOuPjLMZg/KFxg6Nr10
HsXGjuXddXlLR/VS3rS6F3FEm3vtUEI85URW/l1vth2hkurq9CKthEtrgmYHtUr1sh19FBsBXE1F
yNTh8ZFKqMHXUD4W9wuKCBCsDVCL5gZBrmX04gGUDwEiAaeLDcdKhzur93QnA6lgaLoV1ZZ8Kmxh
PGrxP6CCzQykbZuxq1sEZi0Ql2nFbiXjD+qWK5Y+uc35g5dDxHbRZEKheHaULDUuAyljtl4ee0d3
z6Eb0sLFbFZ8bMQXdbxz19oPFjdtgh+j1wEimPmYiQo9BOEvmnmueW/Qt9J5N0GzB15txQwXDzFk
1HgIEqm0Z783w0xtfQMfCD6HpJKwzYKD6xEsXbf1xX26EDLLgISikcrZZBgFZB5Z9V1U0icjWZOy
qAoeD6z6KT6f81ELwH33o4A/GoTmdyQ0D/4wbP5CkQsRM0UUMStoGuAsNdLIsyNsDrJVpbZWJfvr
ghb3HwhN9oTWJhpD3m+LZihCEggIMhJXdnx/fM3M+JjqEPVEXvHrurDF7bkQNguDikRpVA+abVyf
tknzg8pvY/TfL53BqAcZe/wDSYKZoVWlPBaJiw0Yg0ZMz6RjqTiBPKyY2sLCvRMz26F4uuWHBLyZ
kab1sGkduBGc3IKJUfzyX68aIBh0dNCpYnBjzGItPQCNqe14HCiVedB84nD5pXDHv1m2qfxKmErn
gTi7lvA0mZkl4CuQG3BM6FgzwGjrcS3gXnDdBCX0ik1j69AszJQxk0YEwg8PlxrPepUc5e3RsLa6
6K9EjYtyMAIFblGw2t6KLhe3nijopSdOQB5KowDKnSovsS7YMQDIdgDvo66u5f/Vj64b6oGJy1Qh
P8VD7v1B8gyjMEx3CvGz/F4sm4NkVX+xRRci5hRyZSXnIE8hgpfnRldv0jrfJfnhurV9aC8kLwU5
JD1pNNCC5v0hL2VpTZ2PE55HOIanAkaS5zqVi9MQqw9y5FUPQth2PwUuyk3lDzx1S3Jkj9c/YnH3
qIWRR6Jrmkv+/WK2ZpgWSSdjjHqCpdzGI8e42AV5ZrfeyntpTdbsIMN9VgQZ04HA33u7YnyusrOi
7IVYJ0paG+pckzU7ZJVqcG1AC+ooket0GgN2Sng3prusuFf7P9fXcMHZUiH/dw0ng704Ab1Rd7pF
osCpOuLyJCs++5Fy24FdueIJly3mQtL0JReSNJfO+ipVJuit31lxVtNjKAYMmX+Ns9+FBs59faOt
tbgvuV+CaJ2mRkAwAGN7L1M08yoqUlZSSJ+E6pCGwq70fDswvl5fxaUCKYk/uBuBFptoYWamGHm9
2woByzgQtTkQG7ZbAQKrrZsaid3m/q+Kqf6tqqUipHOe/2eo3XSb6Uq5v/4hS6ZD5wGcn1S8eQvN
/ItRqX3rZep0d/Y7Q8tPargPq50pRHuzX4sK3p68s0AUGrH/SJsnHyHh8uo80HhypZ8amH7Ngh7r
yaPVSrRTlf5c+Ltc2gx7PXjKw7Or7KAdC+/zjRSu6L3kV/FIlMcnAjUmxt5vdBrATDHo6K0Z1S7M
oxstrlY8wJItTVie9PvKAP7qM/u1ItcvhRpb0sXYkp24l4HdGYyO/mJBYPg8VuLXv9jMC4nTF12c
GKgLIpkID09O82kR/2ybZ7W7TcgKyLQ0X5e1uIAcEEqfWI46R2Qv+yCamvzILY4Nf721s+q1eY8l
VwN3GS8I6vYAsE62e6FO7YdjVhqI0IZXK3xiBDLTv13XYtH8QajUKHpLUOLM9mji4Cz0yfwTRb1n
7uQEpdC9AQ81rE13g7pG+bm4aNDa6SAwKjxXZuLE2uvqxML+x25sTpIkWLs0E56v67RodxdCZlbQ
vlEmNQiJ02qjyN/TqevCOnbqytotygGOm1o+7HKYwfvtyc3ea8VQB2wsFz4JhkWYH32W6jGyDdH/
eV2nxX0Cmwfvga0pcxCUUBRDqw4sbjhVJ3+sb71y16aV46X1l7aX9telLWk2gYoyvgbaJ4Sm7zWD
I2tQzdTlvSdHyl0jD0w2Wbl1KgJL3bhe/Rd1YnrODDrBaD0CFmLmjPTON8OsEGKno6iVqolTr+Fb
L63fpYTJMC+OktqPldj5SPBC3d+mkbXze32fQfpj+tUnPfDWAvLF2/tS4szUTYgB8j5Goukl4Ay8
yOKt2h3TrNuV5mb0nyPy+qm+Ep6/sfzML5hLqTPbL7i3OkFm58x4Y+gHwdtoP9udvq136sP4swIH
yHR8J3PE+0za6J8FJkx0kCNs78n4ptwYD8mTcBva/oo9La4+WGz4SQaKeKS8X33BtZocEEiiCvD3
RWOb9Z/j8VdJxT6BzfC67U7rOl8Bki46bD0kfMiKvJdViWE7Kv7kNDXeJHVo59SKtKjYXhez5Mku
xczC2yrXUq8yuGqY4H6govKopOPfaALDL+Nw3NEfIItVwe9ytSVEMrKvkr8DAjBb46tbXKwLEbNj
IViwiXrTg0DxNccDWT5Inaj5/RdLdSFk+oiLsxd7LRRJFjsijfHW541V5ytmv6bGzOoD5pytIEKN
QMnsrPnku6+rdNxLGw4lDiCJzDh/xM1UBuxadM0YtqLgVZDibVXl9cqOL8nQ6fxkvmea8Zm/EV3g
VUbeMmyHkns3dTMmjldL4fP1/Vh0TWTZ3vhqwFuf13WZcjPSpiPHAjrm17rzDm1p2GLfOJWbTXDV
n1wr2SWttZFAcrkue0lDSJigF4KYRxPnPROMmXUUvxLuzLFWYTBqe9uI3RWDW3I3l0JmVq15ftcp
KfoJigBC+s6Njx1uzkvEbeGtZS2X7spLYTPrruPKHCKPUn8pV7ug/qG6hziyaK1qV4xjcpJzx3Yp
aGbko9KncJ+hFSASPsCmwzHUJlSpuNmazZciMHdKn20Fbw1nevGpdil4Wu6L82uqQg0zBIITSsZd
7XhNbDPlPJqfs/SPaX4v8lNCeT1dgwRZqOgYcElT1SO7TZVytrLkAf1IVZDrS+HBM0DNytyzHH6m
uhfqP8J2c900lzfyX3Gz9Q11yctlFXFdEz0zRL+BdvnGTcpnoWlWtnLxFEyU1Rxy2pDnjy817PRW
rQC7Bmpr07r7vMx315VZPAK8uRQKrzKEGrOIyg/GrFEDJBTJ55Lp6Ux9lMOUqdrbfi3mWBQFtO9E
q0H/2PzCFUNXbcHQZt1cz9F53YW7vNnVxYuvPVxXaskgphoOoC06qdt5RXQ0c8rhFN2cKt0k1i4e
79rokzcWVI5ujGbFHJb26FLY9DEXVk9jR+75BsLSIQI+g5rlraHCVHxdpcmG54f6UsosMoqisVAT
CSmj9iyYT3r4LOh/0XjHI3wKvWTYL+jGmGlSmbSaQxjnaBVDxt5IvNduw+LxLzS5kCK/l+KpNcA2
GVJCfIGg0A4uflK7X9eFLNnapSozsy71FrLQFCGj8jtTHmsyiZBSWCDVgXT7F4eUTkhwJ3kf044x
c3uJkXoQ0pLqTsC09MxD7K9l+Ba1uZAwM7GBKxZKGiSUtWCCTmKcir48B021CST5U+z/RWvkxO7D
Awt1cD0zh+pPbHmhSQo6scbvUECOtlaKZ69pj1m5hmawYNjIAiQMODIqyfOzWvRiBI09skRXtM0W
2qqWFq643F43iAWnPVXXGA0giwXZzuz8BKE2jKEpUtBT4PnLir0RRZJtDuZ5yIu1gJxJ2Y/HdVo5
JmSgKIYOdGZ/UdrL6qiwY0DHwRxOMCFuQXBh/Pj2VG5Op5O8D4/lNCqU8B+/nPi5+bI53Z5g3GXm
dvq13eTnTWa/TZ3BPcwf5I9uGB7fTCOc0z/Mcd5+2XybJtOmic5pgnSa734b555Guv8dB9t+dRga
ZIrvzI+Y+bDpH2caVtvut/s982L3byNsW4bYGGOT9vb553YabOOPvf02TbdtmcO1+fnPgNnb7Bt/
69tfYp/3Dn/Qmf4/9mc7h/T1znpuNspW+fTnee1WXDIZug3JCZPgIMsxO3CU7cM6wUxI1rwK8Xno
ARg0VqaC1mTMjpykC12l5MgoK4mGMbKSgnIQCuVw3SwXLo+pcfI/qszMMk2qNFYyrH8ULKcXnxNr
bUzsuiKQDb13t4GaK1I6okjAnZT1KTxqN/FakngpnWDSD0yWnl8+ssHKlBwLpeTh7squoNhy1wTA
7Kr6qJwlUFFeC2UADTIrikzdpyNAYFvRd3XzUeA/edsgrATzpqksPOcQ09xo54nimXRyJj6Jv17P
VWek82MAT1KIZafsMtE4wqXFC0gq8tjYQ+frWeemEqxiZxZ+Lh71Oki624Y2FchXqSFkW4X0pbpy
LS+5FVqI6I/j6U1/1OzKrIbej+Bvxq3I3ibxjmUHpbZ6iLU1iKilbbwUNLs1U6mAbnESlFHm1pUH
M3um7WxFmzUhM69lal1mNeCZOXIKmggb2ER2Wa9Mnk0nZxbJAA4EuRYJcdBv54NaUqQxFOaTDc16
2TGNs5HLsDK/DNZnnexo/fX6AVt6w74TN4vWczfW+togyevSv23Rtivr20r9XbsnHzg6WT2K0U3f
rQSgSzOFgE1Q0bDw/ZjGtNIXQaEhdRkd7XXiFGJ2Kw7tqfk2pvdNmh5Akz2LQ2nXoPR4w2OYl7ca
AEZMte6va75gmu8+YaZ4XZoxRRU+YYzLhonZFtS98ah6Q2Or5fhyXdjkp2abirJcd1N3pWjM+1Fd
ndVVky6hFzt8LKJkC90UbQyCeOcL0W8Qp46uAbOmaq7EeUtvzkvBc6QtLZHIY4IjAQgwgcyBbpr2
wU/7LLwZ/DT61NJeHX4SvbYQN3KdjdSYEgl4no5k6wsJj7WJqcV10Bi7pTEJAJb5LGnojVXttz34
yEbXHIVB/qYJCvN1VfQUZ8G9Fu/HAlRMqV/DSl44urRZ0EU2NcXQ/jA7umlXpNoQiIkDj+lLlQvQ
VjR3ZbaWeFqIREGXmXIyAJwQ8M78XaPUpQy6QkJapgRm6SYTMsZ0drK7FVep3adPntsUxQVJplNF
nLqW3p+huuu0tDVB+NTGez/cZQAQdZ865S7X7zSmAGKvt0XlUxwc2+qbZK4Y9Mf1nFLCPLzBTMW9
67P7X4xDmKfFmHexz5hTf+xaxqzWWqU+AoBwMU48VlS4QeeiNPReRSG2Em4QrBK0kU/gnzw9PRJX
MUT/ebBBwTmsTdEvaMW0OAyQNFnzPJqjm/Qm04g9LQEOjyO7cUvbCF/T4vt1XzB99Pt9A9LlQsjM
8egil66VIsQj/TTkZ7VdI1CZ/oaPEojldYAdQfabBYCjHnQ0xiNBgiuz9iI7NR5Mr9qW8cpE55Iq
CmQbgPpACMjw1vv98cdBaxSxAQagF/KHvNCMo58yu3V9wRbmnKhyKgYldhHfyczTezGGR229txCj
D89aLu463XsIq35j6e3XnvveGFwIE/K7yNN7uxhfAy05Xv+Ej35rGrLS4cGB8hCCn9l9VWaDPCRi
QbNPFd4NsrkTyq+4+sHJOwYmgnJ87mt1q4Opdl3uR3/yXu7MVkJP0Fq9LrmkYC7J1Wyj9BItfGn+
O62G71a4FqguHQBqPtxR3FT459mGdlHg6kVaUeeP/3TuSy4PGzFKnetKrQiZN28EHUPIfoCQLMM7
jhu4khx1rSC/ZJp0Y5DiYphBBfT4vc2EQizQHMH1LjDPkBmUY4a1autC7MTuXMiYuae47pibmWRY
yrgRpbOYn8cCpBu6wVyN96h0g7Hqa5ot2ASvCBqnON8AMM2rDrJlAhqgZimjTn9gyG57a6/pTlOd
gd7fXt+pBUcyNRHTWIQ/BNxudsXk8NfkSp2njiZ6tmE9pDpsGmNlh+FfCaJ2TVhA6+U8HqxSoW/V
vkjpzT+08dkKGYHrJbsTvlxXaGnL0OhfQbMD5RdNW7oEA04WHCP/NmsPefjNEDZywn4R+Ajx3dis
vJUXnAdUqRS8uK3Bq56ncEQ3KAqzr1KnjFtHNIdNkphOF6S2ZHxOq9zJtS9BuzIztLhzFzJn93MP
Uq4OO13qmOC3F8peStyDodxAsbZymNeUm3kMLW7LROlK6OC1HwB108p6n4p3VfGsF90m8sPNMKw9
2Vd0U2dP9qwbcpov0a0bD0ot20aU74Lul1n0K1b58SlGnhfcE8UiwGGce3aPDr3Ylm0osYhZsFUG
HsrlWaD3Kir6XdFAM5OvpW6WzvalxNm2aVoTgE0qpo4g5fuq/y4kE4CBvgsY8xbifmXvFqXJPP8o
bEwYwLPjTa9Z6Ecl+tV9thlSw554dgJ4dGTvJRXWeI5Yuw9xCalzk+CfDAj0YPODMEa1P0oNxD1R
GVYi7T3aYMJxNcRVa4tonOwVOfeeU9CBFaeXh7Kyizz1i5Ne5XrmuEVG8UoFhuMGaHboZukWk7+l
mpxRw3BlWHiGOovTDeVl9bkbisznFekW6qY2KJxvOq2MQYrx9VSnJVFuCybbFT3cBqrbW58iK2Uc
KCLYHG+MgnX/7I1xnGxAcE2SrV6FUrUJ/b4x/simK7kbMZSNs1SZRrrJFS9r9nGSDeGZHiAJShql
gM6DfxXcg6gH1nAqh0wIt7nYGf1WH2Jt3FtVoShHQS3ivVlbWX5L7ifU95rVjsVRzjuRuTvfGKpH
Tyu6cTdWQfzMZZAJm7BKSQQZzZh9jYrSYgTHKBlzjZMxM7bgeAy1E2WFNTBu3Kido+WZnO1UQQnl
DfNIkuFoWW+ou7oOw+pebLSyPg6hWHebphmyn3LpRqFt5LosOBXTxbejSGbJDqRQkXZyYQlMe5dW
9zUxZRAWu7Sp2kcxyUzzQXelsdwlQS7Jd0nhltJdrVewNUPe7HcQSrm+uw/AFQBuVyqqajPwBFcc
irBldhP4tZz+dKkUvDSVRBpOGhmqo5Wiq78UidE9BOoAtewQlMXPKgni3+Y4kREWIJecdMbtBTuK
esXY0C3kfxdbVfwE5VlKGkNK0m2N5fzOXMvwTgWNGi9p5hfaoYKzJLDHLA5+BAwR1/swjpR0GzAF
IjKsHzTRVo/UWLlN2JJ84yW1ntqq0pQjjcSK2NruWxSfh7JnB760l3qlhLVt0OSvGCZzoJZYllur
MaP8RMSmWptM7jzfSeVuoHNJF+DNGZQeqjo5Cyni15wDOoSzQolsSzBzbyMYalfbTTX2xl4bPCnY
+IDEt45h/T/Srqu5caRJ/iJEwDTca8PSi5REUXpByIzgPRru119iLu5WBHlC7HcR87Q7w0K76uqq
rMyAfQftKPyJ01YoFrzCjfqRCLDpz2M6c0Jj6uVEC9PUsKPHdFcgM+5ujhvzWzfdbiG+vQkFwTUj
yUiNKtNjGU/J6yiNz0S110GjQv3Moyx/RmGS5oWwMKKbWHCyAjVkoOLwWL2JBflBzJjvwQqvXBhE
twP/6/ew4m/IevXimlmYRYJeQJoyj8AAozjjZ+gmK3t00Yi/4tbFOTQ+oE5mKJQ34WntYCG6uLmk
YBodCGBC4pFmBXjmegoF5D3HPFRBb1Nv6vwcxU9c3BjFaEVdS4NwCaZxc9/PzM1WrGrqHBlJ3BMy
ORHeTuRPzbeLehtCgwNCzFywEMjc2yE/hzebWVwOTTFE0/DKVcOZQPLTql5IuS7ZmP7/j2xkVKQp
kKawoTSorfl2BMJ/xr3+vkfubUJkhZDuRAUA23AWTKi9N6j1tE5d/pBIeMvW378buC0y/F2afyzM
zq0HggbwrE/DcNRtxa1HylnYjxRN3HbndFbvlqZgyUfZyDacieaOkPaQTaWNwbugJwG95O8ftDTi
WWgYBZ4Y6DW+Z2ignVhBuicU/38m5i1HrGhr1Z8mdcBPl8pz17i/j+H+1kBrhTilN9DQe701vF5U
WlBjQz40qmmcW3F/EZXT7zZus+HTwoFPF8TIGjp4568fyJornNJOC/csOpfWjM8AWnWO4MSrzKnd
cmFMNwT54szebFBIhTJeLGCvtYVH4dJeROMUG15tig/bbituVRNlWXNhkJMfmrvIn4Oc7f+kBDhu
UDCTFbjoa30v9aNRp2Ykr5XU7ED/UUWXrq5oXp3KbuFo3N2JaB8FkhVlBZD8Xq9iqRLO6ysMGNFC
UG2UYQE3ufT7s5NXAw2gFil+P4yIocudxS9hP6cluZ29f0YwO0usiJWijGGhCp9bwe79DTqJwXRv
LazSgp05iX5FGBd1Puwgtav65lt4HLetC8CzEXxnG/DJ2qldPJcLaMb/Y0f+7/DmuezQ08Ox72AW
/S3D6Zh+80YIdtGQ33SvL3gwr551M5UXnMffbNbNpOLoTe2EiEHm6Q3GgyBsnAY76rRcy5+iMzja
rvxuzKcH9H4PhwAnwTcrGj3zG2Vpqqdn6m/WpwPz49aBvDowSx4OBJSFxsDKz6DvBemKZ3GO+LKE
HL/tmJrOvC7/TTwDXDYHAeYpGvfHBGONtuV3eRaN1Eg2ykpw+lN+6ddQizTKTcxTeeHc37z5YHdq
SFAnxgB038zuVsGTK6HqMcoczfuKbLYQaYrOKFZDomEhzLs7RpCSw5OC/B3Z2pmtOvZaVnAYI15s
zOKtDHU9J9vIp4R228HWbP3Yub0TWdGC5Xvn/6fhmUNNxVaGzjwMqwWge1FOxXKhB2zJwsyD8QLJ
PEw0oof+OUkCyrdLdN13Y9ifg5g5MU4FSa0H1DRFvaWk4rqwyUNDqb+tfVOhGn1GG6NzlFbyw9JR
mNZldhLQmAUMBEFlFACx2eDEvgjksQJDY1k/Q5BH481eP//u2O7MH0zA908YJ3B9zVIdIIoqG1KO
WCEOmigVSiL8v9Wkw62KxKICTTrUXYAOm7loUekEvcrAhlF4O95/bOSnhSFM33g1TaiyQJ0RLWYy
9JrQvXTtMPBolusghwDqpjc1w3f1g0Q1JzI9u6SNHW5iq9mkR2L4YP5ujPH80DnyXsHTI6PpQ32A
Y9l4FtnvRwfpzxWkjcznJeHMm2mefeL0/3/4NIYMS1xkSWCI6kMmHUNv4aK49/tYvYlaEVw4oDy5
/n2IKgIn12bIINU2n5yyJQX3m+sP3w+GHXC3oKYJcZDZFJOqQaK0hdgJE1/76qVr1l1gp+PCKG72
+8zKbJZ83cNZ8IECE6Hp2XlrsK4Berdwu90+B2Dlb7wDYQ8VoNXZqUrGugZ2ikFWy1TOaA+wim1s
Sfs3iMPjavWdZhuuWyNdAQO/J4fySV+lJq55h3vKLXn1+969vWqhLApWTMCogW5GpnH2McBl5nqa
dYFRIdVuybVVf+uH8BSCOXxTXpRD+91t81dEhJfB9pih2L/bvzPjV+Znvi2J0GzCBzBPBleWD4SA
qzBeeIjf2TsAF2BPQldmasmc7U2pYZwsNbCRK75Zx3ZcHjruuYoWNs+dI/DTjDLLfoOfQsyTHmZ8
oHVZvW7JgoF7c4V0iYR6xcS0Mb+xSVxnXdFIARp0QGX1oqfoldcXLszbywb74aeRaTJ/OoqsbstO
gRHOTc+y6hYt7XPqOeXp6WEw/5T0gRsMIK0q2ZYQdbpLjEm3NeXZB8w2pJ5BajEHqZaBbnWRhjUV
Lc8srNp3BpAFwr+OX79vwdtX3szibA/6el8LSQ+LFWeHZw6ZbAOI+42/LRF/kU9ZMwpzweS9vfJz
lmdbsuHGSSgWJtk643YF4FbGH+AoDf4SAjYyUCE1OTTJ/25VunnpEbCtgeEGfJ1woShRXq9t4lVF
xGo5MIIneSUhG4GY/ttztHP3Xj2cEP8ZpdOsMxoakhMakMDblivm+oZnhCY30IhW54hyC0+0W7GV
v1+F/j+wn09Mn7OvkjhlbAGVDAw0pOxRzaTaWj2kpx6f0dnRt2JC7dBoaLzN9t+S1dE9wMlU26f0
vaP+x+9TdM8dYor++ZjZ9teqtJabXA2g4hEZEBYNTDJQyIFviRF8NBbYPSH+auSmZ0ApGOdiAbdx
x1VdmZ9tfklF/7Hkw3xbrdRwr4I80y9kqvkLdv4u9SxkuTI02/NRnItlPWLSB0uaVFP2IIS3kqfc
SE+NK7ij89waxE6oZKFKs9cdfc3czNAX1v7OMYCkNZj5pkzpJCdwvSHr2vPQx6PjJqwdnXtow4Ud
f0vfjr2FuhYyNwI0odCfe21AH0qQmIzgStB21Yrfdfu2MEeNjkZQU0aM0Efm91z7Czf87XtnZnYa
9w8nWvmgyAgbmG0+0ZECBFayCje+pa2Cj3HPH2QHfcGBZekrYek6v3NHXA345jCFpVi2sFxbOdji
L+SbOeOhRl+UIe+4t3Jbh4gllt4J99bx5zTPTs0o8ST3BVgNKztPHxTl6/djefv7wCWi3otpRSb9
JroMg06X6spHEISi9Try9WKTgFbB/t3Knbtvgj9O0n24Y+AhZ5MHuKsScWDZN6KtZEar1Oos3cL5
R3qKSk70jR7yXasZA1XN/pMZbAmkeMcVXn/AbB5DXUklD1W5SVTIRgNiSIWt9t1sL1+aPax709/0
G/ItWgQlGZpt4ici0sjg1/tmNEoP+eKlsvfdif8xIzN/1KmB70sRGOskcKEJZOVB5OD3Sb/1eICQ
gVwCy4uIBtWt66MigwsNTLoeOMYbFQrRIWXoMs3GN798/N3Q5NGuPR4M6Uh1AG0K4PscqxaXckQC
AkNazvSjL2XRRpb96ChlMgGLb9xabBw9WrblUjrr3iROIT842KBhBu7b6yFyeq61nIpJZFVoeGpm
6dxSo9VdE3ib4B2KjiRg8q5N+FGpJBk4pA2AkB7iInwBcefC6bhvQkJbtYxrGmO5NpH2OukYQ/Yx
HXe9vqoAr/t9ge4ev6kO+D8WZrs/ScYiZi0sBJLRWWiwQ5dEY3bvU6GkSS1Q69gRPcdPyAD6xhcP
lMfCF0xR13yLAMGF+4KAywF6LNdDJFrPxUDcJ0Yb4s6fgg5y8B+6RbaIO9eSAHKYfwzNRlqSKEnE
EIbkx2SroomGlgktNuEqNV7ET9HWdOotnLO/SMjfBjc7aHGajXKtTOtHiyd+DQGkV4b5/KMdQgNd
zzT9WIITTr84t4gnJdjggNlFFXQ2nSkpRtR90W/sQyKoEMGw8uCpkE95aAT3960z/dKtJYS0CCEm
CctZEklM/ajp0E9jtN56HE0xO/RLAPk7keGE+EQWAvwtf9uArzeH2pRc0f5lrn7rD8gklk5rI7/T
ur4DZpzaHC2rMxEkG6m55IXv20aWDHSE086cZ7A0peqFUGtAxetGjIL23AYXD85IbQSNwRmlqf8B
zmTc+XY/0nrD/pO9A6TV/9ifFx/4CGhD0sM+M7yjulIqPJGAlDByZ7RPo9EFpmAsuOs7MRTm+4fN
2ZqGfRuxgEz1jZxGq5DGa/XC5fQjNsrPHoM3A6u3vJdit5QzvvUCACIgIgU/HFHhsWcHpcnSUS4H
PwZAtQfBvtMCxqnhDYL4lMUQKsOr41837U042B8mZ9F40fRQEpRgMlb4FRO/gMygtbpQTL/zzr22
Mn90hqLgZSOsFFvpq7LHS7omK2kHYmLZIjZgj2zhWN7x6FcW5/smamp4Oh4WeeQM3nK3N6PDsPNP
rZvQdAcyewMl7yNvh88Cgqp14fzuFu7soWv7sz2URYLHhwrsByvuoD/6KN+WZ4DJttrT4FujC32W
zCifxD3yz7+bvvVI15bFa2+RjBoon/gAqj3ZOSN/ui6y+WBhQZdszC79ygu7qO4wurANoPjmf3Dk
VYuUpcN/G6FdD2UKDH48ZnohiGNv2py80275yOWNyAz/DDrFSRAPndmvxQ0qOKb09B9M4ZS2A10j
epHnbzd+DNuxIpjCWnjicrfKz+3wb4s307kDekDHH4A/5n5VLP2WaycTqeDnDp/FL37W9wtG7i7T
P0bmh2BApS0GkgCbMH6rPDPke1ossc7cwqevRzKv06qBjDKfBCOE23rErPsPgop3qTObL3e1YI3F
p7iE2V4a2GyPg7xPx+Bgs5S5wZbbgYCEvtQsgfVL1CW3wefVQs0TBSnkYHo1jzC8ct+272yJzXzp
92d7fIgSEVIoITZCE6OLA7fNEhHVbTCEEUzCeOgHm7qKp8n8cYrAP+CTXMYI1DEzIpCbSsFBBT+Y
DpgHERa8z+1b59rYLL7MRSHQsg7GaugoiZXlCW9RtsqS2PQUp0yXAr27G+HH2GY3psI0v9ArmAvH
XVLvoJhn6un7797g3pBgQkffyISJnnff1iOL5MyDDY6wEC8D3eI7TqW9GpklL5hcLa2hIvK7zXu7
YsrkoJtO0xAOzC7MMvTkQRBhs8+zfddLb7nPFjJgdw/uPzbIvM3dBw0l2s7iCeVTmFrY4SmKbBWx
gtxOh8rqigItK7Xx72m74TB+2p1djZA2CrXQh101rM5ywdltnuxTbYlb6V4wRQSErBJUJ5Hjm22N
jg/w5o9gZiw5aMpJkEZHOiwYUbmWfMPP1UMVcA4/SObvS3d/Xn8YnoVUpQRBHqGD4RDVryex4fNt
OHRAGIxQfsh4cNCKEBB1upA1a3QhJbuei7iFgs3/8RGge/hvmOs84S4ESYq6Gz6iVLCMvdEyN1I/
ucYeMosrKlPNvnt/Iei6u2lRWJQhNzH15s0WVoR+X1zzOaK8VNshAkL7cLYQV92LCECFBPleMIRM
YiTXvkwOxTSHnCigs/lZi51Y+tI5K/3Xwg/TDsXcoVESpQp5TkUShJzXZUWFhI1SrJkvO1yV/Se7
BOQtcCkq2n9uNEvVpAgFLUJsQ3JwjMoe3qf+WIh7XSr/iH4nGV4l43GucpoBl1rimS4IC07m3glR
oEeI3lN8BJAK15PZJhwujArtJHGdWkmlHiUg3vmsoWpYrILOM4U6sricLIR1980C9oqKPTo+btfQ
85pISyAppAGhicrlBjIbR3RJWRl0ZuxE19AF4ruMadbvJ/Pe5sFMa8BJKPijz/ZnMeTgUBqwPwex
Xw2iZHlev8+z1m7JEi/UkqlZgFK0ejIM43QUorGked2ZuV+d+9635MUmmnt34M9hzYJx1hA5aDrY
arR3HeJZanHOl/zJtBWu0xwiEm//TN109H/EEIUOQclKhw20UuioWsjjytNNIC76bqFkftdz/TQ1
O+IFFwjq4BcxKLVKs++hP3YYkWjwI1qmhxZFBDGgqvD4+9a4P4fQmgRDJNyKNLtvo64I41bB+JRR
RJbK6wym6Htw6i7YkW4QfnAt6KRA3lmd4uJ513DiMYUTE7gW4oQvyP4a52yb7yRA7TacNRjeSt/2
JkHyEV0W5ki9p0tpkFW/Dp+8S/lFFjz23WGTv6RvIMOG9MT1sg4Jk7OBhzvNPBUYr3iNjhtK5P74
++zeyQBi1MhCo/ILPWEQE1zbyafEBkjQEWocyUmw87VvgQKzN0QbBSk7NouOGku4o3tjm1YSlClT
TWXeR5IXeH/ndRNDhK2NgO9IoM27EcHrA9A2z6qlyttdc0hPwxY6fYC7ux4iE/ShzvkW5vSd3680
/T2Wnd+n8d79Ct0AXH06IQCVzTZp0EVCyU8q8jmSBkLk0VBeeNffc1sohkxrJGiAns88pDQoSc9P
0uoIqg4D0yiKiceoCighSyyK924B5GBVnCHsihuqiiDttazqB4RnxbEr34fAScWNojlhuxeVbc9e
f5+7u8vzw9zMIQe9wID1GSfx9sxOc96uYzBy8OHq/2dmdqAiPxz9tMME5n6XX2TOK8EbkUp2j/a6
hbN7zyXjyOJdAg5j3KOz3SA1NULJGiOC9NshZfpWbfVjDurpUIhtaIsuPOzuT+D/mpt32KIQGnVB
BvHkEb1tWrGtsoDKwcKYlozM9p8HIfVS8WGES3Ib0h+1R0DJ2i8M5d7M/eXzmKot4NaczVw5prwU
RzK8UdM8V2lnYmAu6fO3VBUAuugWsjD3DtUPc/OZU9o+0uIW5np9wOseMorilks2XfOfuKCfhmaz
FzC4PMSz0DGOXURVHIcsmfD++wZfmDsyO0c6HwYTAwzmLv0TVo5MAtoqNeAMrpIuRAL3NsPP4czO
ktr3UssmU2h+Jd17KPiULxbO6188/yywgcY5bmLsbLTyzGuzUuw3ZY3LH6RoCcNV1Er5KyFc/YeT
5PoErjlpB2EmoYFKX5CfemFEq7KXR8OHIsZMMn6f3DsOflKyEqF2CikjlAGu75Bh5At0Q+NNUHm2
EqH4qKoLFjT8wny40+sbz2EQvep/yz0/4rgqGatcapE4w9OsXjE1l0yUxv1HPMczQ+xwWwZ6vhvT
fokt5d7QgPQE8RSIMFU0l18PTU1CXQhVvDV0aP+CScqom4XXzJ1jhltJn9DWCGhuLuDOA21VEiBu
HDzQv5QvahNapf4UL+W+75RQp5zCP4amOf45h4GsCK2exYb0qAt0cKAyQ8lr7uj7EUW4c73VTbIA
mrpzFBRgiCCIMqmQ3Wh7gFUkBwHsFJ5y20RxQvKVavbve2/JxDS9P0YlQ0OeCxqMqmnWY7rzwmcp
O/1uQri3+5D0Rs+HgAsf785rG5EXqELdI9xkQNzxzz2EfikxW+D9UIjZagceVUxu09iJ86+bignW
DNKH4LBBduKm07LTwlarJITd/Lirta3Uv4VkIXa6V+S6sjHbF3kWEwbhgqlaodLQ9S3x1dsyW3dw
UT6A8H1hv99dMLQw4/0OnwFusevJTEsSQvtwSlIIK8//VCon919/XzB0wU3+fO4wphfRpBKH2H1O
cNxEfQWOZg6Fuk5BZz9ccD8gmfaVi49RufP8Q5GvE83x0C7U203kSL6Vt7uAOVxDuc5REjpKz0g4
UW2kEBAgg6kpm15+6HJHJPuy3uhsDeghTfUHnVvxAhTDLY/fxQ2CW9plboOer34lqxktdYSKYLk0
1OjASnSifSFtOaQoOBgj2TXD1vdoLtiNEqwDYqMV3mw0UHLQuNhq3ErEo9WrbLly4u5dKl1W2yLn
ZMW6DlaCsmqY6XEXNbA0VF0hEuXbab2W410aPqbxSpG3amkqyDSNF6RKombXD+BAMLV0KwGr2jsV
/oL2kUMwPhedTt/oOdIYVMIGz4PAHCBPKOlOhPPbpqshtaRuKwu0ryGqjAkFegoEIkW2DxKPSgM0
stByjCSi4ScRkF5o5BhOXOVE7F3jN34XGQTq5j3/yUtrgOajuKWs/IRKg8na5zHi8ZZ7ClvolULd
TOKtwV8P7ZaQvZh/4Q1G0QFg+nmwDaGp0U+ztw85N6/fqu5T5M9eAoLkZCcREMJ/6mBTKNJdKT21
5YWJbuQ/Fvic1BfpUIGUFCSU5XqyX3uPuE+gp+WqUJmX9kGxFZUnT1hHYkhrrjOhhU2TgK1G6UEH
p2/iW6nM0y7dFK3hy6nh9ZHRR5ueWaymSWE1zNC5jRRth+QjaC2SbSR2ZpjeLKgNLduwAGCHSeVe
BHTfUbQ/7SFov8bwuSmdgXvxAZKIsdt4UBRxJIIwCzIW0WOVHwr11VOtRnvW043QfQFxXfsrSV0J
bxogk8qa49dCZRaa0xNTATD1nKNTArMQbZm6ZYlBmhDS8+uhe8R7mrYpJN/lzah2RhjvQNlAK6Dl
gp0+0qzh1hpnVWhkRWtKx141ZsqD7aNkyT10zU6qzI6YXH4MeLPlnVG2/tJ6IPUGrTYzgZAloJRU
DXjqpY5CAktXG1poz3VJqEfWbXVhmu37+Gn5mGnHXOvpsCPpQ9eZrU91/djKKjhlzSE6JOiSV82E
UBmsv2MC9QmcW9sfL35ogJ6gbiUzedSBp+9t/r1mz4lgld4jCSOj5pw4rWmffSlcjcNl1L4rlNNy
QO6egiKThBsuj2mjOG2xywYIi2JXWKGyHoTXKnM5QLojUOWwvZidhHTVl2YSHUN9r3luG/tUQO6f
X4sV9QdbSOwq3+edlXiWB5ogcG8wB6qGSYCEzxsUHyRwTBFXh3+JTWUCJptCaoANf6jspngcBipm
kPEyuAKH+Vtj7wTsCsI2q0wIEWWJ3QaHCJ1R1aYNACuPnLRxqtwtm602XNhA/fALGYm6eCi5T6Lv
Mh5rYFevjb5picsDLd+fEvmclKchxg3s9s06HE3gXGVvwyuFHXQb5EtHzFIjmwSeS7CA5FL1E4xx
HwKzEsDKIGt+LoGczFz5gmznkLmsMOpT/thX67C1SQr9J1pXdoLTy4um1GC2TEEyBt4AEXsNB2Lo
lZ1xq5SPbc+zOumkdT1YcejY2wFwzPy6DZ/Bk4WMDvVy22teq2owBuZWKt43DhPWgWYn/EkOpk3m
a4+q8sQlxwy8N6ioC6OtViuczY6AHBq19vQYjXagPg2KkfIbrrICiKWnBy35lkU3B12NvuuDA/p1
KonGkCxuWwuriIL5wDkteFcKMyzgAdlr1G86iXrSWgv2SXmsw40m0waDTHOjHrZibiGqFrRDD3El
UNsC6Snpu1AzURunXQUAvk8jeHE1Mrj2sxbWCm9JDZVzK4S8oWAkeUohZ+zJNAntWrabAaTrNkYh
pBtRWNfjJejsEmD6BN+obDVyAdKOZuQhCiyRmYlcQy1lpeKwF9g+jdEOIK3ASiRmGW1SwdG4i+79
EUu7SmyRv7S42pTgPFYY4Xoo3trWzqqNmD8pJQ3UFctskanYmX9G3cmC1gYLvdm0JR3q1wFMLUgN
QmnsNJCXEERffPcYkxc2Mpp3RxUq5AkUwAo5NFTlpOOsxCu+3qsAh4bOUHwJ4nPLHQTtKW8zWxlw
TnEzrPhIpUpYQldyp6UP2bj1KgzyLdWsjgPGb1cIZzU9QfwUVMF+YnHkQVfWLRhtGFjGhlOtbxUA
uCqH+AYJ7Ixgf/k0bZ+F4LVQz9Deo7n8oHI7iFDs1GCPZJqquvUA/P7IWXrzoqn4evEJ8GGz1tgO
/VRd8C0EqhOVIvL7G6V4lOAeI9drTGEU8bBf51ltIVlmxrhpeoW4vnwMuhrIo30vogFItcLEHZo9
G1d5912QGhdOiLvxC5RCffHGebtU2EBTHX3DVoibhOOR1BliU40zykellXCXGHSdRAaXEegSsLNH
RbKYeMSpaPKXYtCNKtx6gDKnA953ds19F9mXqsLFFJ91/aboylbpVw1vaONbh+7W5LWNBysSj346
rFvfESRA0TYxhq8d1WzPe4/C+NnqGx/CwANvMTBOgV9Qkp6V+tMbQbKUSYaUZuak75YJl2ZqJR/d
obPr8oOrnkZFoDr/rfvH6S8I5HEMc/CAmmVSQCPUSREqJJmRRJs4s5LxrAcbEW65teJ0zZIpFjr5
YWgyLbdYjpLqqsq3ZfcuFiCyatHJDuokIUUoYiuNw3STI0dlQDtN1tt+sW+0LYlKQ04sWbBHUaAc
wqponQ8nWTMJ/6THL4p0yBoAcI6h7LLwme8fsiagPrioy1XupZYGuGqzqxGjcCnINh94EFWN/FOO
YAeVRlQeUyfvtm35XJaHRCS06+wW90qSbZNwYufMjaF/6wG4S3Cv151Dqk3CqBg8cdFK6cqtrH7I
2g7fGqaeDeA0mkENjtshwqFBsxMzO+6eumjHscTqcsicun19CRFCyt5BaPZVbOvCaQB8SLWiGoW1
YSfJu7I8o27spAK3KdgT52VGgJ0nM7eW1ZOInGSam7y2q5OLVkLM6SIpLhR3qdJ3tBFlK8trCzSB
JTZdByW4WgPhYkk1Bh52wSbCllMvI9mHrUATOPWu0AyiHhFXtL0bCmem2pEqUL996rVH1oqIyl5L
z+xFs2y/Y+FNHN2odb3xQ+8tKfkcshHPdKhXUEF81HA5ym4RnJNQNapBQHwBrt8PAtLTJHkuhi8G
gp+UQIJ9fEUmmfbBu49UU0bgp/OnUli1wkav3KGI91rwInNm0vSm57lDuevldwUFFlmDdDGU/JQR
AdZWAYHYsNJFKKx/qLjUQm7qM2zxKUbfvCrssyp6KvqZXbVrbDGgrG0ttorsOeZ3g35hxGVZRCP5
IVfsuidGmp8S8SUdjyN5UZjTtG6mulpr+ykeCQiGVR+kc4gJBM9tOrsbV0G6i/KHsj2QCjpFwh8V
FZox0GiJ21ZrY9DywFf7+yzd1lDURb+zjtHqu9g7lQH+cUC90RV4q0GHN0vdMgbL2aYdVn1okSEy
xx7zok7krW2lWWq6Yo1ddefMtyAZ23H7sgNLTrWCoiHKURVzQm0LupAq3gr8Zy/sxvjEyEMIZYrS
CTh7iJ2Kz2iW2Qy6HGX5p6lOTFRwb299ac8LK1H80rxv9Bo7BSKywXc1byuB3E8YNYvBCyTtn7RZ
xz283270HLX4jCXcXQcdR0pLXqEiihi65AAmiIFneIG/0YpjXn0J7MsvPrt86+cFVXE6ud7uI2Jj
f9M003H92zr6fmX8fLUP0YjHA5oFzQHLb+uNKBqNxLZlvsLGYJVIwUIP9YA1uNANiRVWXD5qJWfL
Gbpk3VLO8TrZ58oFlJ+SqlFFsPr8Ff8YwUcBRlUmqwh4GzrENeXadSy9CMUq5Ercq8Cy1odeHg2I
RlJBe09SaFsFeDVNq9RLlItFa/Q+dDx86gS8a4piaCkaksfIrGS8bJLKUIoXnulrCf1pZNxhySJy
7qK1Th78KepwFc2OsXtwfKF14XpyZHjFFxue4lQ34NKL7JCj27l7GUqn7zdMdkQdUOrogdMTqo4I
pkDyxyhS0IkG6tH2MYXs+pD+0YuHopCM1MeTM3czBKN4FmhEM4Vq5cdPRfCeEQ6yVk5Y7wMpMvPG
rfgIsBpnTNaTcBgpbUEwCJ5UDbHLQAYB86ooX5rgOevPDLsnQ7d+udeDAcWXAg+J1w7KVSRbk/Ir
h/qTFkXgOUS0l28IKXH6sAr1heftikhOJcpGFAAbXfgOP66KPDS71uzrDk0fGyHnkfMAxwVU66Na
hScAouAQchYnvQmh1XmfSvGeenTsvnj1gSR25uFmG1ct/1n0aEnFrvQTxMkayEoBTxPgv4stvlbV
XL19UcKPEnR6SosXCjgCA53y474BRjPkvntIO0TZBU9OQ4C4RSe3eNzhahB66sdHTzhG2mMlQLNi
1aMXNO6NVAaDM9soIwK8FDcUe+SEbYWnu5b9CRmhWv7hgyOowjXfxfZQPHsIjYi8F5CCFmRwGugV
5cGkl6KRPqqObQQ2ZkGiQ2cxPnN51JDz5LHuVrEOpn2CN2f7R2t9PDfPqfeuiR1FE6Qlx6Mlg9pJ
4BuTDSBM6/Dfm9iKRWaNGZ7fQ4Gi9GMfvo9o0qiwtEDu5doBT3fqE4djFwW3V4AATejgoEa8kuw8
+xOTVS7BR5yEmMfpQ96c7ZNmMMQI3+x/qf0eNMu0UpxmfIiqRz4ZLQWusFBzYxSeFO7bF4ACqcEI
A0pppp2L7HvITLD+JfyO82iUmmLkaNG2Ac9DtMty1I3rlRhbI7F79C+LFaRAgkMXP/DE8otnMLP7
9XoEsWCsnkr2Wmkn0kKeNNiiUgbGz00SYheWxxweI38MwgZhyedYIUJG8pZEJ8avWa4jP/CuaJYE
zwxyRCiRHEt0zw6nhjmx/KaGz6zfaeL7AN+r8ntVXCnwjvCfocRtou6/ODqv3da1JIh+EQHm8EqR
VJaVbB37hXBkDpuZ/Pq7dF8Gg8HARxK5e3dXVVftcsmPsaPE7JlZhrRP8CGiOiYGjds4Xxf8IOfr
mO/q4VGm6kpqdsq0tyyLzdRzqn7y6czuNFeRW0+7fPqp+FcU5SsLz9XijeIaga4Y49+Ca/CkbfT4
qM5buTiM4k3XHx3ytlx/lTFlZHRp1bXCaZ22LDIVXLbaneA1jHc2xNzbXOBRFyysAHT56+z8GuOx
mTex8GqrDrKo3ilqQMBYEl/bbF2iNLdsLzfZiMCNw8rdpNyLZXAt+1XI3Fzqb6TfscsMatkzlVfZ
2FfTXy4MfthfW7n087eWfI0y6BU9NBnLo1sN3tO0r092hfKJt5lbyZt+/OHnmUjZaeTmpHRBb78b
9kuloSkbVdCTq5FtHeXWaGt+wDz+cZxT029llV72luKduXzMEbAU383IQnCpQzjcdfOyROtG2cvy
sQyv/I+t+a9U4q3hjLdxuRt6s2rZ9ouyvV46bIvPzF730tgq8ejyRAUDsYK1jh2ELZOM8quqvRsO
v1K966JPgFkwL9uV7Behf07lu9rsDL7N8mzWfrr0QzVocLB0j0dK8bDt6mOn3yD36ZN+zHCnlNcW
NX8IvjFYK9E3Lp0MBrEjFq6tedW4is0K/OGGfWoBpCjELpLfDfVLAAXN+g5Kce7ZYUm/RnovK/4h
wbKLdtK0N5Z/zIZ+ZQsvtjfPfiKSt0YXbouQ/cYUZx2QaSF5GYWXvlrK/+md5UrhWjZPKZpWOQeJ
21f9VWO9ruz2i/NJXAutcbVNU9nL0FamkwkGYHmWhLE0jpZi+hHOLefE95K3CK8cMUU19421bU2W
4HV/CKd1Fq0FPW5TH+v4PloX2zpP2q85rYek+XEqHt+iBM6C12h4TZ2L6Ptbr93S6lKOVzvsVnnH
O2q7PVa+Kt4JcniWmoNo6WTzk8C8a/hJJfVuOitJ/sto4lucrgUFJnrTqE+GtQcdnIdT21UUYKz0
X+yOvVTcoqKa0bPYqGEYgzU9tP6sR1cdaLJCvNXb/Lrks4j2ewhXclqvzEYE8QJBvTdUvyiutjgl
zkNVL018NlPHbdRXHShrwG0hoygza2s1b8EZOMZSx9Vcnx0qmNmMCEUcbqBiOzbFQY2ZUpmYGL8M
r7C2uhlUExdHfsmMcjMX4BN/dvUN3lcCIFT4zSJvi6cgdCbX0G1/cUBr9KsxpZ5GTUvj2rWVowxC
N35jjVCYKb6sq354iGhn54XrZFvLCJ/wX8RAmhNcyC2+JHhifI32JqOxq18Mq2byAZXNt2Xoa4JP
Q3OKl2L5MpifDGmrsTqFnQSOshWO/7SqLWn/Y6PDAIXRkOkikj4mGdSsm84VgJ09fyZa7Ar7X+V8
OmRdSctRFSel+tPSca2C95rVUcFbVlTJOq52VZJ7esLPEO+Ec5yfXb+6yaP6kitG0Jvf+RNr1nmg
XE6WcpFbXOPmdadFXq1upOI2OWct34bhAmxneWqSnovlYVTKhzNydjRlnRBprc+PsikCYR5FbH1p
3WcsT6t4SndaZrqLJFxMik9O/8MWvB+pt7k/hcOHIVzN1IJ+1ElSLcHYe4pWv9XtR40+rh2G/RK9
2Vq60zn/epnGhCn9Q0dBMYs/x+RiK+9pf7NmlhhAq9o0w8R5PVS/GWexnh92/tmrqjfO2yHf5nRz
Q/g0EFwP6YtoBFDUdbB5Dm/cp3jnmjyXSUuDFPuj+cVe/uX1maFe4bjIfU/2u6fq54YlZxn8nIBb
mdXoiOG4h1ysaGvy8G3AokL1B4Hq/N3h/ei4yZBj5PO5WbzaebHTI4ASDmt0FZyMxsIGbDxNg0Kg
YrA0BF99S3LjNuVxaJIglY4O2bYLA1LzL3VeUWAnCNqLPXbY+FQc0FC5iQywrPix+C7ybVZeqZBG
t6k5z1UgPXv1MhBTtB2j22jul+wiFVTC5isb0c5N0A69R5ehGp4R33UawXx5dPpTBTMDC8duli67
Njr2i5dEgQBsY8sisBkwFdGvChUd6vRmxvuxWLat2q267Giw1FSWXBjduhNB3X3Kwpfy32n5mJ5H
Zlj1ifpT6dk6TuhY612GdESLt4BiniK9yQzF/ahy/4yrKqeqp7R26fg3hx8277mWPNp6p9MbZsGI
FymYjQq83Np8iRBo7zHThJeiDgq5XlsEwTfllpZSPP8N49JCzChgBJINUEJjOggcjaruUAAIi8Uf
4vc8HT0l6z1BnLtIdmUuu3l6j0auuMa5qCn7v6YRWFaCiegMMuzQ9O1ajLT16aItPPRHxs64QimQ
MceOzSvYqoMzJ9Nnpm5n+hypQePWGJvhGUPbXxBlyiI8zMtO5pOzyDyTNBCbjNrAd+WTSKvbaGUA
KxWborq34TWZNk177bmjM9yJJuNQz9FWhiQBSEpeJdJ88nHTAbB13bbuTE92ml+HoDh7AsSUrNeQ
3a9Ulk+hCtGTM7qInOakR9Zs0ohd5ImrDT18Anj+XPFMnWINNeRGSMbNJMjSMVDE+BMlmG5PXPdT
ua0x2hVJflZEtIqtPJhMPsJNssyz1v+rbXq06kXXtvg3u7mZ4JCKhaz+UOIOOFY9KDSHaXVSluET
jbwvGbrfjyNX4GLtopjAQLqlaviMRuFXqrwtur+F/K0INHRc9HUbtrceUZ1VEI3VlOscBaqap4Gh
EU4F7y8UbS0z5RGR4UZGuKuTO6+GWxqmO1t3XclcAyIwkaJ/arHN83OvGxAWRx0I3YRhs1eykXvS
sEnbL2XcN+EVZRoEZVpfYkUQlAzXIuVehkl9WDWrTmJkrTeOVR+ixtjCoK7jTHvP5nOImjhX7hbT
uvYHLTvKd70bV6YOKQb4InwzaT2L3nmAsUy7F7OQ3QQD1LBsNl35qecvyli8RkjB7U9JuQ31eSpe
YpCLMYIrIaF3Xuvg6p3qRxkcnuwZzmc/7yJNP1fWzmzUVVJ1K8vaRk6yWZzuWOXplmLuNsyp7TXM
3yat84dxK2lcOithn6rui9eujgBd9LdaaTa6vHGS6dNhVCDswA8lJJppt4G+33cyiWHyZQAjkuxT
Pb4JM91NyqGqt2UWAHF2kG1RFq+z+XXRrk1VruV8ncuvOdtHDbiIUrqUjpLWSP9IWZnOjUOhvMvP
n5Orpz83jMmhdE0InV3CwKnVQ9fSB1tk3QAQD+fMjlZJCMcX1E16DLtzkhewYOGqXE7tchrVlzA8
6fTLI/pFx3qdE28p1a0z3FJJR7Z0qxV/zDm13W8+32GwU+nRKbcWtKtJLrV+HvTfNPdhILTqVQpP
Sgq6CT4hopeiPLUYOEiFT7qQxA6QhaF3dmP8GwfqvxqgwF7okpoDBWuowIHicD8tUMh8cjtcOeqG
DsNE1NxQkubq0EeDpwq68rs26CtJXCRB0ln+qhT07Izd1hu6Ba46fTUVd6M+LtVO6bZRxCeSDpHl
C6BmvXmUNJTS+BkvBaOQddEpUtzfebaR9RM/XC6qjYqwd1beCoNK9m0nfjR/Qm9bzUVo16TyB11z
NQ6rjglnqOeUBGdrOa9mA1lbyq5p3tJsBC3+VSKdPDhe4a+Ba1KXNhN3ZEaDWE/9p1l/KDAcfQh8
ofuTeJ3jnh9VX/VIi7XkgMJzVNZLxHzJLZi3cHlFuK5C8MpR8tX6rytaT3LuVXwsaSYwTAPinBNj
WwMrCPtVG36kVHef/HdGhZHgHWZmR1WMW2bKCXWCVuTBqB2ns/ouw9LRf3HPDVEwcHs2syBlMtna
463mIo3mv5ZX0nJQyZkOxT7xKwqfZe4IS3VVerS5S7wuBpmH9sz7cWOYrOzyLEpjH9avSVZRKdVg
Urtb2lPlaQGAcToY3yx5i2bdczrYFHpE6VeVxr3aXBzjARbqNQwnlfQ2PwF5JMnpR1sZKzHl29j4
XuSDaq+V+auje7F7ew+5G1k1uRSYcA4loKTp1+NJT5W1blI35k3G1KtZbUDxDDIZdhjlgFVFq6eb
CIIMgEIQb8AGjB0WN3VW1uhK6UdB96d6MpgRcBAssyxvmhIWlBOG+ICMAsvvo6PcrlT7lMgnowXK
iBlDXVU6qVnQtFugC+ZgirqzyUfPmB7A63P/ygCvdas5u1Wdj1opgoUjuKPz4OmMe3fuaFKxdusx
W2HD3VMsD9a86K6J408OVQYOAWg3NshP8mw2s8m7zgJpgLpai2plaMx8wPKruL43FsjM7akskAeu
wxUFLtc8xQHpoH4wIr4aiafvh/65CD2Xex5G0+5kqkdGqeHElHVQaX+x/JIrHngmJcFufas76qSi
GXixH7jAQu2f1QTTsE9wuDFf536VdCf0tdrAG2e4fJ558WeaqET2OBlEtTYfluZJEoQTV/k2zVza
elgBVQnk2Z+/8KQYuboQCBUbi6mIjEVOROVN82n5U3PP+ky+GErQowhgdni/J9H0sFGiiF3cvUTF
setdE4QCKDzxTLFGNgYuuHOywLqHjRfiruEQR7YSzkln2wvaBQqRq0vx6yvUcTxvs3Zrt6vZYrt5
lbzPEdPz0LuD8T3mMHQWP9fafEdB0dQvYX10rI2KGgb/amjA1J/tFeOTiXEof6LykOeENKS6L/IH
U1iCgY56tsrtiLC7EoGV+x0vvJYd+PW1Q4qfHeSS9AGvm8bPJ9/UP0m1iuHXf6e3BSSod6NfCZOj
LwuFAbnTmbUd07XDLGWRjbQBBaq5k/pAehQRnCVDC0T9as53CAba+JiDv9HoKn4fg48nQZgDhxzS
YV2DiqpeM+71hYmE5+olRG28IuAw7RWqt6Vxw3PY+urPEh0GZc3rChLKChKpq+ZwXLDOV3xCVlxo
5Qo4PqIbH68JcNDRCTuXc6cQL844HKZUbuH29UnOvDRaT5Qh+Rb+9Mqa8HZbQzQNqgho4emF5i5i
EzefyBYcRET/2l9CkwiRRztEwWgAvpHKFV78tKSRXQKJEamQEYqcQG8Pc7hvs43VHBP1wjU+m15R
gv9R7dgx2pE84S72lRUy1Pu1vDadV4YQWd4OPZgst1m5JhlGc07xg9YfklQf99r86Ik/6SPYDq+h
HZaDXn2b8zVMu6SsCmmjzdsFRhEdko1+ynmOpZOXIfJxrNyTGxJwvLj461GFpBCFCI2cjaUGRfph
pMek+SdJgCH/566tk4aiDi2rB7IRB3Ep8GgJpPZfan222Xbp1qaJrkgLquWfQ0sHFTpYQa1tIudl
oOWJi998/HvOQgBPHLqaWIs7x6ieP6r0/Rn6kuyX9ATDrCl7NnaRXJvLo8CazP4Om21YHcfyPVOe
ve5BJh+oHe8GL4myAkklcVaDi2v2Ecyr7WfcW4m6StFVlP25O2vFfhx8QY3MrX1B82LX69aBHPGz
aqvjwSyZh9zY58g92uycx3slRx89M8EmQW0SKWbiX6DfRk7HfIj1ZaelL+Zwp6hSc0W/rsdDqb2E
1NFZ2jqT5pfp85mUnmLsjZH8PfRt0srks9uQljrSvCS+dUB7yTkUPGuBly9TlTzxtuUVPp0Ty1P5
IZIZ7+d0Fc21D+QByhojxSMVJAn9iso7M/NkdGPZWrZjl57UH5sRpCD1+voezv6ocrEzlSzYvAz3
rPqNo79F/tVb5iXrFGVncrhBaj77buBIecmSv4z97KWsC6zMpPAdnYVYsdxC+LXBzH7ZkTHnjamn
lyLfYJVHKs5vDXxWx9J2mYZgVlB06Naqyopt6WCbJxvU0R9h38pum0yHOn0lG9ePLGUt65EviDsd
yhfLxJFGNt1G+bCyr6g9WPFOL9eG8aU4256VmQGL8dT5XOI3hU+gS4Yb2rWXVu8zj9zOPK7rztm1
6oV0tm1ij+chfbM49o5+04g1J/EpqrBaTq5LhiV1vq/SW9Ydh7YkyeKpZczGN7P4K7qbqE9SaHjP
saHoAt3YSI0A9TkalJxUe2jZaW6vJLVmdC1TuLezTUHnXmR3Of1n1X4pUlxxSVuetG1oVAQfc/8z
r82Sn8eaW0MK2icTwLoVjRc3m3Tk0bw46Rk/9RIronr2JtpEWMDFODy1DtW/JfkOa3QvxUsZ/tnl
MZQOmnSdjNSFcsGTtjSuUX/SjB+524rx0MmaZzCoNuOGyKUAPQcxJak7AaGGLaBkhZCDDzgoSBnA
qfJ2Pxeq2+gvVjy4ZGUtypWNK9fmN1APicT2PKOz4Gd64IHnqjmV0JZ3hXFKl5co2iEg0UeUlojB
lG1PbVu2C1NqclZroGR9dh2QyRYtUQSLfA87gDJxiLhmaPKMYiPnxlkHEMRFC8qnvDotf6hiQLa/
OUOe1d6dcF/MHwslddCvTnhY8oPo3ttyrXIpMGLXTxPBLshQftTvM4e0Ug+qiiICV/z8X60H1bjO
IFeZxLS6AqgAWevBZmB9NPkzZnPPuhvOixqfbeo5QkPbCJT2t0p+6vHbzM4mbU8aINPQ+00lQ4O/
xjFcj+wlCB9xTZR+JnBqIz8qybY2Nlp8yWjioXO9sQF1bG2+6X60UIuCl+jq3ySrK/ILVhPQnSVf
jJzPJBu+2q4tGpxWe5ua65RM/ow0lr0Cr1OOk7wztAsRVG47tmtCUgIJoGZSgUSme8qFW9mkUKde
ATiW1Y8BsHXhdwyVNyFtcsQfLeVo6mukYpOrgdHk5rhq0p5O/D63uq9M35X4LqPcVcO/GbnCbIIs
RKSIyYJEYESlzBIihy2LgJH7wMi7jc0M1SBh09JrjbuwXeMYGQ5vI6RmyqqMJa2JMC5ZenMqcKcx
2SRRvB7V4sWgSayX3yk9sJoUsHPlNYB+Tc9dp9ln1dBdFTxNaVqP0gXDq6FWBXvXPVipSXqSa8ek
f9emh5jvz85eKgggaTFWTRWfve+7pv0pppePgT3xxk8wvRp9wziskHUJxBZdeu0G8K/fiU0yxVgo
7tu57cH/9qQboH2aiOgjGHAhM0wCvX6Sd1+K8mjFKcvY7wSEQk9i9zA4+eEJQogB6Mhg2inirltD
8F5ygIUQeVlWojpFoKVxkkrLQrNQnLshPi1h9VbQS0yTK7fBUD+SZ+f4FT/nC3WfWDoJp3rgNOdQ
AnV7mpQNu2HcKeExyn6MVFlp7deIlrqg7mrNlzN2RB3VG6IZXpUG/9Xe8Ud5L7pdQW7UMgMRF7dR
NXdjsrjyaMLBjr5u8C+31bpqk3WrodZu71KxWQzbtSGPFwmUwiTTWJ/IgtIYME5ieu16BgoIBnXX
CtBGFbNd4zuDVakBud+hz1ynezG61O3kYee0f1oMRRtU4Wcl760agesxMb5iJb/CP6DY4wUaf8V8
JA4tmKNhPzFkmPDjCyorpNFtWfnjWPOM+tWsaasOMbnOY6V9idnRMxNvwOMP0n6dz3ZQWhq3/l0S
gPjcs0sG1Rj2PPx6pwID2XUc2FwCo34sdfoG/bVr87UJHtCauj8WjWcCMDvpSRGEazq0wwdzYKvh
qZKO0A/EtdvFSF7Ufy21Kw3/VVrx6Uio4LJ7Y2PT370qQ5ByZY3JIce9zkK7uQCjj7WOLIQ/reqM
QRWHxAYRs7wS5GPB18GYvbh7Tngcs7q2fEVN9tBsiaP+TnHhCQC7KkbK85yXjau9eEMtvLTAy/sL
RsFWPheDezCxNoldb556jIHC1kRc3gon8vnxSRYuGA7FU2dJkZAw5cwrmO62fcmiy6R/hjHhUqht
UWkx0DeBXP3ZdMSStQHwNuNfA9FibH04hjiV8M5P4+Vplo+0yk1zi3N4ImS309T9FEmYuspIcEbc
j5gvmqnhWuGsBS1dfY03aR4vPkXK65fdAm5r6pcsiql/LNixzDXyMkKqG2nvjUy7opODjna2UT7D
+b3E/Ca/hIP8FE85iOFk43cqQLsd9T7HxqFK7e2zgOY1yzzQ/gxqxn2QppeMKabKLb/QcdyDXDW1
dzGqk9vHIaI8OfpKRLqdeOXS6ZwqkJMyZjEIzRXtA9v9ZrVU+jUWvIeTWWN43RfoL6xzCmpbwA7U
zQ528WqmtTsiASkjXn4z9vVlAWm0gVZFkJNpqcwA8JHpL+KfBK/qrKfl3IsIQ2ikANp5AdLRO3dC
bMEmFNKWyW11e4sPP3/xS1P/bBtFRRCJN6G+huU5029p/RDaDRlsabDmG1XoIsJ95UR7O468Ivtw
iuvALDF00VYv7xmvUYgeeKhXWJqsHH1r4mdQZDvWaun+Oj+pzml6L1LDTwfnKSnOovktbZlEzd/M
vLDejFhzZYV+Do4FOhulf7iwHoc0+lFied9EwicrAqUtWoCJiV7+UdMeemCtPO9g+Opp1Rq4YwP9
lHq/auxdE9VuL9NCbwYammYv16cUczl9j4N2rPRbovCIMwDbnBd81uu3IlaDoTuN0keaBwuz4Kwl
a1366ViOCKsfLVceig3NRoNdD1ybs/LVqYsnmEd6dL0qene1zdzYfpOAE0oSGe/TzzJOa/b5QGO5
3PT7IiX+bNziVNCQgEjYBD02SsKhGizgjcGu7FUapdfFScOXttWYRiUUJrEVIQhvw4kLve5vk6Yi
Kk0svmPNzCMcAFDJsv+F+vO1y2Fm2slG30R2BI6B0C3VWL/amEy4Vakz3bba7HeCGEoUlhyHRp9W
NVTsekTkyo9SexOx20c1Cb8kGVrG0IbwEGrsvpSDQ+xSMVylqtc9uZqAL02Aa7nEH1WORXfNnqEG
wuyqXb/I+mYuOSRGmoR8+i71pnJaNuwQRoGVDTknVWFsiqz+W+1C+r1poOmom+4qOeCR2dRjqm4k
WJCm6tsgqYpHdrYOHaWJQJ/K4TRH4CVT2hSeDVKxwV5KAp8zfpc+Kz3W2DFlrdR8M8ThpzrXnE5W
532pW6CHkCi4nWT9luxQeVg4V1dUyh17BSZQsAhBic1EM08yRRxCK8Yqu6JP1GzYnoaJDxK6n1Cn
id8hG9RrUyfJLrTyZZXZprwSclsdOzJEA6WQfwq9+4tzow/CYQ7ZQajGTydr+b+m0XSxa2S8siZH
74NjEtTegLjUrRDKrslr9aMK5RkeT7Yx2Swmr15YfJDK1GThSPsQITNwNJqXSS3jnZTXg2d3Ole8
kRcvuDTFPn58znqcx2trSuNOa0UcDP0CYdXJ9cVMVDOIE8bX1EzZQOE/H3FtxW7TTN0lm9kQCGMi
TtB6TuztJMr8IydoU+L+iecnEVdBr8jtpWg1EKcmsio2p5Rp19mK5o9KLXwnTOKACJZfk7DBvdrR
IfMN5W2Yk3srzXMZaHqN2DEeHJi85zZDoZs36Iw3e1TGIJTKD4ltHsAqXCjy1iGNM7Ve7IqkedZl
CWBIq3ozjAqYeK4BG5F5ttfHEeHYEgpfqEp/yljbhnsa2rVtT5+tetJr+a1K9emm19OCvJei/bRe
egq+m+yWGhw0A6qcfhGQQZfBbrWnblHJ8ssoi5ZtZqYxLbVbFlV0gOkkqzeFYS0uHzQKuqFeqLdi
4KtM32GCFrafOvWgZ7Z07FjRSaz9c3dnlmVvcSxPqbn20WtEym6UJlrZal8Nwo2iDw2VhRZDfhgk
xI8JYJG2rJRyOllxicaCkRpJNe65iNgHNM/0R35FM9wO25ptx0CR0oQUtHo7Soa/tB9dZKGQhPdG
nF1rJXpO9Db1BQ4iJUZhAA+oJzoz8cBq5wW2qBqeSg5zFapvurTPGStjlm+0SlqNqbXq5o8a6YTK
kndp1KtmAaOYrrJzySpSk7SX8bnQ5GsJ+qowsd0SFLaoFDez3y3xmiHNzux0OyaG1znZvpt6r+r3
SpeCJaDpifBxqXLiupvZb1n7krMzGRFeokBJLXTD0imWzyH6hBaqNB1Sf7G6W0LUcNhpvjQpp8m8
quwTTvZvS2uqF+hdLKyamKkl8TP2jJ4tUri5WY3RxBv4cPRvK+UPK+cm7yC/WV+adsWz9vYQ0GZL
C/wruHdgOlgQok+0Lb9d6rVNILSwoT0s9SyXxGBND947HkqP/CTzjGhAVLxAuhUe8bthCMfPlo/a
JCe7enooERgnkoBkatycnoOveYzAXyW585fkq6nYiByaYLbsdczulKIEmlNBNThPrWK3EuDLEzf1
Mkz3BSPvmGJZM0tUS7HGP20FIxykPI280AlPPkyZuVkAlZP+TKqtNytQzIXXlRKS3YdRXJth9GNi
HVreZCfv/YReY5oKV51NH21OZGQHo5RWU/+qx7Ynj8Dvart96jGTHHSLlZj4uYi22HYA1VKvihHJ
alpvCe1+Tdl8K1hdUsAn6fWZubToTYrih9RXvglDQZvlZm38EFW1qe1DNjtBn0q+PgrPtokC1bSN
oRf+UCw3h862470UKghDsh/KNZZcriqGtWXXrmOcbDosgzE1R55bZ7cGYbpSx48qbtgRAsCR2w2J
Sj5b9r6azAd8n961Hsgh4ja0UHFLzVXtGUoBOKxSW2dJ7Mey2CQgkG1y6Mm/zO4h4hoMwtx6zCBO
TjbgqoSeuFCn/WDfBu296Cx6K7Gxs3/GQIvSTS/RXGyiseMeVNwKZAjpyWU0PjqEYp2NPvXF4UvN
mas/ty52hnAO7TIHcdRCeECuGOD5k6fQscyJsu75rqIOPW1QvSfdpuntmdS3zTynga4yQxWQDt8N
6n5j2CrTR2W8ydMPjsmrWakCo7vq6oP6YpvvurmL+zqYBdt4qMcj50O1v9Lsb2SJZOlYYax+KqVf
m6jVmukcQT90aRvoNSh3Vrzwzq51JuCFs6vhjl6jEemQ8neyus/SzGcLDEXaZp7eJfuLwXCrLx96
2V3Zj/QmuQVEQEBTejqK6ki/jnRzA8VmuU1ysxI/Ep8f9FkpmUezv6iCpcZVSul2Rv+bFPhU4ioq
lL80LFZqd0xhvcz8wF3Jist6mdGTfVok1srxpdDZqeMLOJukzgIVKqS3HoPGfEdFpMLH8ldZk+lj
Iuf9XDKFrvnuaAd6v5YlMym/9tKp742VDvREU9mwKlGA2S1bh4uv7s4CorLs4PUGomu/SUxfpcNh
yTKv6tZFarndk0YBEeK/VvlHl7AvydgbRxcQmI4NQSRwKQHfseBpytD/1Xcrv0j1zUAsb4jbYF6z
5KcbvysguTDzDe04Nzu9OyvLp1w3RFTrbjnMXjXXbpafZI552LOoajBdY8c9eA0rJDOIEIYOfPvv
xgLNmt9ClPJLh9weiihJP+pi8GG8++w6lFf8HYNJFG7UTBjAAZ1G06azedfeLfm36UN0DG9NfqrQ
fD/1kuraJJo13UmsY2YlWbR64wF1jiMIvR6iBUYuy6L2k/MbZ/Yx31MUnWZZBZoqHyqWUE1wls55
dv3rBgZFHWo3SfBu7cMghO2rspcYIq3gxxHRqWDPTmsKt7eKIDTkQ96KrclLwp0XSON97N+sdi2J
4yBwk6BLYWtodjgk06usntT2VgLbxhAzPF+2ES1tK4yvHF1q7exNsCun/VQJdWosukqg+uGrpBYt
6b03kcKHrwPNtgCvdOKIV3MMJprg4Ymli2BZskfVvc9yEUj8uHVT7ops/o+js9hyHNu26BdpDDF0
bcuSmSHc0XBAipn19TVdrXffhcpIh3W094J5XP7thZbQ9dDOkfKTlK4oNPOAxM14CHXHK2nmflyL
e9ROM0TFKSBpyZzZ6QvV/9ebLI79bWiHLfAOfOFhlia4woG4y6XvUI/tsFhnHtnWwxBGOAD6Kk0l
vnLNLGoPDDDz3JRJ8XiO0tv92Lg1DlbZI53mAnF42k1MJUbWLBTWfureZvFj9HetORktiXf09ZG6
dhm0SzxxAqM/Pm1Ys7ronI/j+J0Yt7Llwkci0K1urUVUdkn8qYTOqYg1ROWFzH+h7joKolbaImJd
jO5r4AEUtILkVoqBc1Gtm9zhebJWY1dxIa5Mrp8GesH1kpr1mEDfyjR9mDNGEjtKus/4fub5Qutu
VbcyDZ7a4EBVKdO3ilG5kryRpyUF9248aRprWHXWRDdRdxomfmv+48oNEoA0wSxMQHzd8Zdokobi
1ueXhJWhBVzt3eWIewN5glSFU5XIvD5xTFk0o+89kmxd0vl6xcXNIMCBerL0jIvB6clqGPieLQ+n
lAqhaL51+WI1PllR3/ZQAAoE9OlJUB6NwxmTsy+/SOepGI0CWhPbKL851X8mMBBZ2ksctVTA9+GZ
GCmSr6TsWuUdWEuSRtKX5tMdMz/gKnOhkLoZGwCNOVtVI/6D8sKyf7a0lyb/IUcVfsluW38E/b74
Hctbk19TpgI+/VqdRdSCEalraqn8fVQKAYq+CDNbxYTEmOhfvWUrer5pPrd9FqY7NSmBIGEzkSjo
g7VUI8BrI4ukb2eE5gR9k9bfhbkgL8FJdxH4Kgj9ss3atZjPRe47svgd4PYmimth35NHiIpbpJAy
0VhRzS9d/pXQ+sDqsqYSngvXieg09UKvv/ThVOS/YXqOtNVQ/EvTLyN9Zs1fzORWCyst+5u6QygL
Hzpt0XiLnl6zbs5ClhmmhzIieO8IPSqlPNfR+Sp90xRLvX6rrdNPIySIQw11XqKfamlLFXaBFMoL
w79x3ZVBIk5SH7JoI69YnavmPzrLg4/D05FBXctUePKRcw2/X1R2kj6P6kWTvC0Jgwq1vIxeRvJl
RMfBKO26+xs6jkPS8lW2t+pNKtLHIo2fDTMhPHyuqOjigpTKn8K215BpSLpDkd2l8sgkpRX3hLuV
kwU2LKxaQVpbDMq4mAQAQy2ypf4ek7vQqlPcgImo5hoE36KhPniUaF/Ub0+DKDHZhbQxUqfJANT8
BCoyPHAGs+I4+CrHmx/dGyz1z10H5jqJ6V2DeKgPYLhWSs1XiZr7uGwpfZXeWuzcmL1LVS+6Bv0h
e7fRS/d/6MD0/IuM+go9NxOugU8aK8RF2jQxTiqbznhJs1UzUNGpn36dLwSiiHnJF9Dg7RwsY7jd
jG+xSLyLorP7eVd8A3j4VN6ThdZQ/5rpuJ6oPqTxnGlnYcaQJaesyAFMA7afUf2pfmrplqkzPEqx
37SkDMoum/fhplb3ab+iTTPiYVfzlBhH5OjFLqS1ZM1wQSmlAvPoJJtPB0BDfcu71aDtxPQbtXH6
9kaCmfkCpAAzKoYw65yiyXNDW0nKvTLWqJxWvSgNm8RoX66I3lbqjatBOMYKLB9uOWscQ6dSKJJi
4xXlHUKmvQm7bHTzzP4MnuLL7K/0TiXjW54cQVmKxd0UaEVdhviU1adOf5EsHmXJpkhSRz+II4m4
FzhN+AeUEvnfk4YBkK2JwFPNDrSdYjrZh/5A+LfZGOSgeiw8bQi2GnaLyRmWNd/ieMRrnayL2RHn
AJHS7KyGAGH7XSDcYCIUfFHRhqzpB69plg9XKdr11AoGj8jj0jRvCbORYiCcmHe9imwhhJ5i2qLp
5Aq/dngOw7iNWvYfld0WwIk+yssWFVOnZSHKWxiEblQ+6iGdi8RYBPKNic/HTLR2YK1plKuE2K2g
JrdjQW5G2It9yVgy68BnUOGyDUgaqdnxlwtYVMnlswf6KaE5XC5Fe1beJsxPenYTRT4pVs5a2qQy
R4zIgSreFbDQKqN6UH6jbJpTw1+YbC96fzbN67hdl/ChM1ys1nx9iLimfqqj+p1my5AFUxT4L+J0
GHRC+H+5jZy7jGel/v0/MsRl/fyExCwSX59+Wo/pxQ9J2H2mBk5OoKvQHiGlj+KjRVtrD2ob6md9
Gj/vBSpueU5keeFV1dprIwy5e9stC0HahF4+kySiIZ8AKx+j/nECaIQvOhR1TS4xPrZWsu5iru72
yFfrwLYaIrOPiFU0uAb+m7lTFt+G53QBKzsnclx0dmOFDvFoOyRqk+rvLkbD5o1d+5uU9Fxc2XL0
rRPBrkK3Y2D49A2Hft3ru1T5i0i3Y2LGRr8UJcyqapgVBHuSoHF7Zd/2lzawo3JVKUvJIr6JpkNO
DzCKoFzSIFwlMhes/KapyZqh4vxsO/QhSiZpaKdVT8DqLWsbRduPDRs6qcbPA4XM3eya7FxFv0b5
6gLyLgkPHNczghWY9ghxubKexpUnMhFTX6sk1j/yjB1FV2uZUPonTqSGCzMzCWzjb3DmeOG1yX6r
btdyLhniLix5YqgzWCPt2/7uwUUoa56zrRLsx6qdN2jcCn8cj4xFUSvLNwk31Ci8iEmhZ8zWQ4X4
O9MarMb0UMJYi6iljwXVYCVBr7oT+bCs48j9JNKXIbE36NgA+C31XjYW3MlGE46ztXUTnMvgJvlr
lTzBYF1DjNcAUCz5T3kr8tM1/JlMp513DDoSY24P1sNQ755F6a5nRiAQku3SoOXhvBrZMWBpsu5W
vTSV55g8ETYJgNF3CfE7es5/ddFHtyloV7k6LfOosk1mWXwiq+e8+m0CN8eyCti/tcgiSBSxCtq+
QjGL5/hzAZgRHLvWMelH+juv+0IItzNhaXo8M9oun9aevCopQ+bLOt+UvDRh+Nui4hYTVZWGPWCV
CtsBs2nQj75Pek5Bc5C3VXsQFBLnlYCt6ir91RDYorQ5NxyQe/0ZsT5MjzlH+uKOY0TER4nVFydL
j8x9n/+knspBz4NfOjJzbRC+Eoz8mIV2RFwAPLy0siutVpO/r+avBGs3BQj+4jqRGUa3pUibdsk9
GgoVFISfAn+mFXAH80XiE+9sCZHt2vyHPdoXnhnviCTfxjSD2nv7K3Y5desfH+MMP1xuNw2v/jog
Ndy744cvw0U4IXFBPnA+MLINJ21i1FG40glPejTfbXhuBMdLl0rLpYDcgkt6IGwxI9s/iZeWAXmW
750PWUbcoyChD2xrurZtu+eaLDYttpl+K6SOCX4kYkxQh03DalBmh1G/atomzt0WFSvKHb95xwko
E53PgzLH+Ez5X8b8nTUmHJOtEzlo34NxmhT6G+bdt+4EOIvkZKnPUPiLqcyOFZ9V5y8CoYVsoxOU
JzNDPUbVt630LYaotG6in8bQnqRfWXtatEsKCTyDtWhqAt3bmkFdIUbXp7i96mIg9hBhooTNny6e
+u4w8vextG/zU52w9kWxTrqPh1UnyTJEpQyGbRu7MAvamMmX9IS0mkh5kY0pRU4k9ivaxVna4v6Z
c9knJqLNfIXbyGipmwouhv4MdBLRnKBo6PCFeHaJwTNy8Q6d54ObItx8CrKJ0Bx176fDqE0TVK6p
dzKhXAp0wS3rkPbpvDNNO0g7uDcsSma1LoeXLkUXX/uCwBRR3+Z7wjQfsUpHrF4qo8TYaPNW3DBR
dHrmKBNSRHqgREgDTpmF2N1MuirOMY0Yc/hpuBzVX/tggz6m70b3ZMxqwrS7rF0U2TaWXQhJU2sP
HcefDXsEPb87AfnIRJAx8m+cbwApQfLiTmDkippRiJzsxwKLN2XkENjUGGDUyam4GNZwGE+CuZFd
mRnZ2KOGYWor1+dI3Eva3KAFxvoZn2hY8Ly3FvPuzHta/Uox4XYRBT6YlsPkzS3wCiypndEc+oNK
0p2hUtupOWWIuVkdmnDlo8T5S1VAhcSbzpb8bXKIWFZ9UEhkNwuNC5RsRue2OoeZK0frnkxtxj97
H/DOJaCqv62JRvzLgGoCnwjVm3CZvJnkdRDRP95KBbFBsOwMTG9pJLFKKoaEw0Q9CRVvPwzr7NyW
C5Ac3gbbGTdX9Re8S81mLUIFott07fPHQGZjjK+juE1RXu1M3Og+eLJ3wh9NYgsKgWodGobv3EG5
HfEBDWfU13APFChHPG/6JnmFjV1RE6xdKgRtaCfE+K3AnYjaCi5Lbf+omFI4PosFg1TcO3278q/e
w4TB1izE+qHmXx6J32qlJLAqNtmbI00EdEInPV2E+HYszm/Ka+bPdEnW4mAbsd1qFJuGpxi9ko45
AbrAYP0WmbpQpd4RqNQTJ2S+8AZjnlg5Xl/G2rCpPQhtC7XHgMsPVXajllt0/UIgCtxql4ztRAH0
F45PjYew2w9J4WJ9F+FSuWbEQNp+4f/hyw7EtzSuh5U4ObgcY8YrGAtkkObw4KjK+G/rN41dk3Db
HNBl2PMu5pezJm3Mh0oYsZ2AGtH9nVVzqVnE33Cg+IibRQ3P7RAishNL/mv3XLXRSMt6dCPiQ/Ic
1QpJqKVHWx/5bmtrGDQNV4KgSclsau60pXODy4vai6qC2stg1FJsjNCTrb1HWhuL9Q+uzjj3zUVA
VTVTzji+lPZ6wlmLlnt9g+4hpEj65kPrNyEVUmJGGdl7S94W/lvvWwJ/90r89jmA/NEJpIjBYxuW
P2O47seXlILxMlecMHR2kdXK+MKcZq3D3IFsI0W8aHm8KZYwdbFeSJ5dgZ7qNyUsQx7ciXeVuuMr
icYZaUty1aBe4SHU3K6MY1i0x9xfafSi+pUWHBLCjgnaDSldeVwHyghwkQunw61sB/oaIQB/jGhn
wwa6zCk0/RBOmJJdiGEWr8yGyWnpv6JqJx1Vu3bJh2v6Ge3fymf539jafK28U5jDHXGUemPm87B6
BeZKv0l887jz9IfLu4oZpYzCmpn/2IsFRI3IhjPREhIYznTzyBRJ6g7lKkWg8t0S/1u06X7BPnIM
ZvrhZRh3XYX6slC7hVH+mGCOjmTNo8zm1W/9BH8ju+3uk8j2GxvJkvuv9Et+absjXXyhJis2Tx/Z
PnuYB33fqUtDmWWY//S9/+qHaFu/1qmvNhz8ZrdAZZbaqyJfNOtc8S4OHjrnVkwEeeJaOYFW7IqA
rUIQa8aXK8Rfh06F2Kny6Du1tk5OBp3e3CU52LAlGXhxS/NpJU7zbqYdyqkI8JDDfq2JpO2f429j
XYheI0DzKarRdqIGQSHYPICztNBsEYoWPOCSdRGGBUZ9rsyz03BuHzgL6Tf+IdlBqIoSQ/pEJcGp
zb2nra3+miLvMTG4Pff+jAvc3llnkCef1fGpiY8DcUPhy1Bsw8dIVFkQ3Z5va9wvGt5hMcGqnF5j
48Q4pFMNijJ8eSXZV97ECzBNYenE7xIVz2AH2+Jx6LaKrMFDMWJJK96rwzyLxN7R4ocXI7UnFrlL
IppK51YKE4GYO2EBbA6DLpfDsyRfjSbaZvG95TVDljbVy6cSj6Tov7Va2RgVY9gYfWKS6rev7kID
cbNCEeC01CUO+GLeadpSrsrVkH8WOcwAkA5uqMrPZOQiwsrcDc174P2RTuV8IESaWQLHasPHphHg
QnRVepIi7HlTYSc6xYLSxyaRKd6BaUSzUbGsjRiFj7scUgUkXbE0ZLzyIr121C1RTL183MW0a1J+
gjK2I1rNJrIIxNVloGrrQdBehSCslcqEvWDOA0L7vvoWMn7eCQckPnbBMMNLWiq+uZf5riWJ68fb
Mjp6qBxtyjqK/u+bx9Ei5c0HJ2yCYm8QNKqsBwuZDE2aJS7hGuA2fEdGMdNG2kOlPqMyncBnwjDU
RYbDs1S81OA2DjE7oNN4dsrBrwIIlBBNJmbWCqPB8n7V5p2qq76h++G0mKZJAK9TO3nKVkHvxAxu
lHWL1KJKx5rYlyaB69HWUboWShN8Bwi/77hZW9a26350JgMizmQKgmk/SjYO5CykuF58zJ9gEcUU
cjpWzMWYZfNaoi8iUBA3gRgK/PwMekL+1YndUkfqkEv0lpPlu+r0xfXrSGjwNUEbVGaAT+gEOh2G
hw88KSei3xnEaPhz6mWBaMMFUcEtKJYRWQXJ2JnhVyu7mbfLu5ecrcWPj5YuI1Fdwk3TknuT71ti
eZ9k3EdguE9EWTA9dWXFXwxOndW/wu5X0ulFH4qpZok9GtV3Xj88NB8WUIAH9XDUM/aq+l8bLNQY
4NNF7jN6kMuQbYX6TQq3lgALsXv4QpSvpgY9bGiWcnFJu0fPAFZ/qGKHgW04tM4dM55ZSZSGMO3D
KyIM7V8b9jzwkRoQUTOzyA7QyECQcdSKotFCNL71vofV0WPX3smGSeJdMDbxyCTW8Ok9jfFZTI5C
LrDeT80qJnjFb0nSgVOCsq8mlUaBDnruMVRHs4JvecqKgwZSRSs2Jh9BAf2suXU6epYzdLcoPkbl
Ds4bP8q3RuT64zD4w/7j1+a7QrSl4tabOwMLrNLZOLZVefyApBTvoctuKfNiOfrY6SM/JP9pRqxX
KQMot1wvv6q7fzWatTG4dfmjhocInb+xMFagoaVovWk82BpVCU3cqHB6dUdqn1r9Zcj/KG71IZHG
ra+91JFmRLEqPLcgJ1fvi2bbB1ePk9YI3Mx6w6+u1N+hXqYEgSZ/zYjA8pjMh+KstdE8StZ6/BTG
cBkUryE7EuCaWWi4skaKigDK5InsBx6OH+1CLnlnDMWYnuq3L1quJVg2zbGJL5JJjVJpz0O7GjkG
FOmStMdOUEj6Vos4OWuGS+5mZqjTIv4EmPC90TLM1ibHjnnMnU5IwT0+uzeTud8Zto6gbON8K0vr
UGCwepv+M/6AhtOXBLRLHV+lsfXMTdDsjU/uZ00+OzYuHws6wbmOFZpZ7S2GvJdZTmxsrXD1STeG
S0JgMwW5wxSfQbj3CVajXJsS8E/+g4H/w1nX528oVbn8xM9Ju61ERlQ6gYoEBatYGzFelcFPIR1T
j6dds5Ho2GVgGpCNUA3UmoeXIXhzMRVODhhajv58VdS2kFLzG2jvf6C8PWmKV0SqHfpf9MVvtQz/
fS6izNCF8SFoq78SYJyCsUuIP+d00S36goXtWdsQRlOnuQKbmC/TKtS6ZVPGlKCx8Uk6e2Z7jLBA
TBIcwnA12DlbE+TjKdOfQ/PT8P7S4NcoF5qwRbwjFJQO+8lcjNrar5mzsB9Y4cl6iuh52jHp2JxE
khD+NqbkUeU3I3zE1rrXzslw0oJzjo+ZbLX+QRrAQ2RTNZBFR8l34bemoHWpJaqpgy5JGIpB7xxT
kJBac8ZmoTErlMGJEXeiwDfWDN8PKdsU3j0aX9rgGI0jo+4Wx0pfavK+mOR5Hi6HmlryW/LWwCx1
KpoGyA3MSU2V5h+ktUUYV8xr6GSvBPAgtIn2YCHCWuGXZEzsC+uPIFlDFWZy7hBTs2pe8VYSvCvp
c6OjfrYxefeNIls+4HwIaEpPSWkAZQs4ld5q5gZRKzijBKO0D4t8UfYChaDJ0+1OYU+JdDNcilPR
uhL1E0f3tW5Rm2N/SRNrJSZ/fvMXMe6ZbExN/6ujGw+WYptQ1+jEaFVod7yCcr28GVO9GlTJpqrU
s0bGslfPemsve89A1OeBGdmBdCzHtdT6jCe/JplMU8VC4u3IBfErsUPhXOhUSCbNX7AQyD2HV2/a
JtaxxJtfql6hUiz5IZ+e1J98Qg/1B50G09hgTyAStRXFmwJ6GdNzYrH3KBNNYX1sSOCXTIJDGgHk
xEBjC4pNwuQTsrJnx+PSaBOHDr5TouTS9BWJ/UWWdJQG4jgSBJSWwFCXk5uoDi1wCzNG0YngS/TH
KUXnLB5yKhLbhfRXTReZ+E9CVKz/6LuN4aZIICO+TRvTrtVjOlBxsLdkqFIyK2qGMu7JKCRVcIWj
hlgcum2qXDWjs1Ur2Xh++oKvAbGCYiJvGTrDHREa6jQ9iDsucuFj0OUvqXsMEVgAaiHTQe3wFKR5
lwhulDCNhgINU1FYFyNfD/zfvj5+GIJNdw8S/M9acoKO7P+WN4aZwW68wYc7yBJuZEQLufEIeHHC
0bdjU9Sj74k7ObON5Bm2Nxw/FojB1JcLfD8JRTS5gpn0EjpzHVqTHTc4+6xbXn0KYG7QXlEE0H95
wUz7aAhXc9SlPj5VnMw1jsOg+paFYZbD62t6kObJroen2BEiaNJpPVZ41fd+2jbjMVFSO2weCs+Y
Z0RulsAk0jmocgCIXNCTsr7J7NayP7EKpHb7+Q0RB4jKaZ4SUE0UOJyIGW2VHcuJrE7qSt5xGKat
2a4M5hXPqxwp/3SQcluh2JzUR1i3cxMDRWbtVsd3jqve6L8SFdUE467jZcv9DKQ8kWoJB8g0aEVs
es3PThKV8AqWfdpTD/UscHkev8oE7acZCCS38iodkO+lyu6gebeZsB813ijCUSieFS6aOoQQ4UDR
wNkwGr6y8duEgMPDaJlc3+51rOwk4sltRf6bJ2sR9YljVRZcs2GRyJgDneBW/FX71Nh2BZerGt5y
AIRO2BQ9OXBppXQMw6a5qkYPS/wnCW4dkx8KdMQ7qZRHpkZrWbM0Cv2XmpMUFAuw6l9Zo52kjCcd
+wcqzSlkY6jM54eBO8kTIQy246QjHIMPYgCSB2LGsh0o647CYCJFTpbsJb5eZr40UvLlBCRK2PAB
DU0zIZZvLrWggEO1gyHUl2yaorUkLzbwAlJ/MxgAfGeJ27GjEZhLd2O3lo1v1cD9845hBePnmOBJ
GK4ULAvvaTTKzARh0mknuXKHAcoC/fqhwHB5KllPrnofDB7IGjQemnZttPXTw1D8TsPd/ABCb2H5
FXJlnLyLdWrhG09hnjDs3vyt1Eti3GP9ENKg/ORouWmBlN3e8C+DtOCaBYqDXivSa6WWqN8NVnJo
QhWnrrmBultoEjfjrSt0nKjMGcbRB+xsoJwOPuIf97hO0d0SlzE11XKneKRZHW9awcAhfK6rC44k
NBwSjQE5zej8v9QwbQYGE0VdRcMerZKrRxJvWaf/jOlXBbIQrzSst9yjyWqODpQHtUBiU38kJp18
j0pqMX0nJvMF1PqOiX2lxLcwAUO8poxee4/BOEkVwMVd2e8sqKBJqdtW6lF5+5TLP8QbHAxKI+lw
hYlO2Zc5l+23SbeafxtJKaiJIxho0CaV3QKR1OTkh0og6POKX6ZaOzn9MoH0WELSGx9khsMVf2wG
zR0a3u9O2T4tIOIsLB0+Bhw5JXWCgdLSy4/4HhXrnMoYrnU3oEMdhPA4cl6oKs1pgfJWu28lpAcv
dgijLwefrxB3yOZjORuE42iklNXg4g3FkjNRmlJbMrdCprPbUCf6i5gC89YirnSChIBFWqq7aaL8
abIciA4EJTCJDX3JSn+IYKGL/FoFtNt7bl3AYg9eIo61VsGFQKysVmR152Xy/Hwq4vgv4NTwVWLC
3Vz/fAtwzdW5NaXrnpyphn7Tg3gAfw3ClidP178TQqAltWtGMT/Yg6YuxFXj0X6fZ8NbJqDVsPOm
yBPjUWxC1592GlI4pu2nAxwtPTr6ApEfSgBV+UyYapUKHZFTvH0o6VmABRz00DyC+5R9dcJbfMOQ
1fx9Hz3jkJcbaWsruDYNr1zgZ9wDOscxoHxWV3tTcRXiEz5GHWV79q8J1aen1LIDJpKkZ5ZkYBSp
RnLkImgLkjyFdvXbXSe/m+hHHvifEpmdsg64DEOfb6fnGk6mVa9oIvPhIvnFjZu16XfGIxAhDqip
Qcros+GJxjow8ln3AbfUP1b0L8IL1ovM4ZZdTGnOy8yH0+mAkx28h1H9dM2vqZ3V8kErTzEJZWQA
M2UWRmHXmuY5IBNuBMpO85Vlykc9INAX8PVFia/ohAaO9tIKCBAYykZQOBMQ8hQ3Nbwl0LMQ5oXo
JOKE9+lW98yFD2/RwtIHY+IystCG+7wd1eRsZH9aySvcF/c560/o6WuDy1c6CHsdMrmJ8j6Rf4w+
IArJWvDiRsLvogfxtow3NK1Tg0RJXF+ovZc6GiUvI/IHENJMJzGV1ZB+G4EEsG8rkEhAv9BOmsjm
GW/qdqVzr4oPxCVE5eUAMMhrS+iX7Z+mP0h6GJBAfM019asScD1IayvDVR8vkPp1lK4C0n+wq/ht
8vFUHwwIt5B4FFqkWUXxDtO7lR+6fp4ofCsrn0YGMJRkPVIkUbyjKW2o4ZM35xVwmcp9qr0mvUAh
f6jNykIv18Cp6ND7KtgSwbrWzh39H4pLdXLFHmsR+XxOWLI1RO2N9NAO/2AZNRSqDNczl4Z5gLys
oGETUGwag/j6jfAWlYHQOsRkz80ShYERu+PVXISQU6wV94MU6hW81dYMh7kE85crLoExiIueEn8U
+7YOhcQAQp9DaVJccbhw3Z1SbPpsG/o3GVBf/DDQNdtvnQ/B774m/RqaZ1H+6zsKoCb5XXMPfbI0
Vl77FHATm0/CFVFFMDctmV448dRd2C93pLVb9tLsXXMUBlODoZoSoD22wlulC0WbohVecYe2fG+1
v0jgGlSCBhwgfUdmLXMNgs+pcqYrhMYI34kjNgMmRC6hf8dEvD9JNFHgh+ScEo1wnqlnUVhUzbow
bShlQvZozWsT/zNGCpXEV4MA2tKaQ6QK1h3HWJHZLSi6iOICkZVYfnDzG/veWhy3vKcYLnjoW2wq
GVDQsdevfgUKwg3jZd7eNWlXYN5r9Eu5OkcsuMA1INxYn+BgrBRpV49/JFBr4ZQRybCGb1Vd8dn7
07dICAvFyyMWKmvL+GMN0uArY6IFxg/+U0Dfq8sfbIcRrrWuXsp2wwOZRacheU6N60ffpTH39Hsd
Q8gOXaLjYfquVd6047ybpFWfcalNuJb6l0gyXb5kAKbJcQ3/yKOLwxZwhiyzcqI6A6sk9yP5pxIX
cBJ3Gu8bkhtyf/kM1QzM0X3sFHbSDbyhfUCADsCXHx9CwHvJKfXPsXWtrEse02kr6QZAv6dJA8Xp
lSn53PP3Xen28TZDOrGIR+5DMGAFxYtlY2wFcwfZsI173HYuHlABNG+41X5WUkHoh0NgxJsRC6NF
Y5TKnYmGH5ykAGXQv0i+R2WQ7AW57+q7Fc86zW4tOBXGm++aHD4y4OmiE4qoLBwofVjyYAXOBI5E
5v4YyPa8Tjr5pJMv9mZmfNPDVUtxQJyORaWTMH0NhZMZmyK8WVzuUwNMcDmVZiGrtmU8oXoN5jaj
jigGMHwvQ01SjNDcLPP2uXLO4gI6GmxbBQAAQN4GzCnZJ5TumnZMwz+Hxto8btFihYcmrDJWqEbE
U6ChcJOsvdS6gz/O1PDcAzbtLyVuYHMgCmbo8yHjdqwNXarQOHmhHRtrmTiNCoh1x1mYUzrE0Sqy
Y4aDL1fazqPm9rnOz1iRCqPXqAFnUlZ56wQN+rH2G2W72HLM3gkNB9asj5onSpdYmIuQDYb0wsU8
XofKgMOSO9UHW2ZcGv1oItKWz9hcDtJq5OIWn2QyDWyI0ty3ZB5GpE/LqctH7591ad7oCHACaWX8
HZdfNgMx/NlTDxpUcpr4CutiNP99CNBtsfjQVzSGXGx2pGEbm6PlGi4B0nhZKm6OsDQwyUMtnKVt
SYgHlxYhX/6ypM0EuokDIAJq/QCXYmik0v18FtYjb+ij2jwl4QzfLRudfGL5aucG9mWGHCcKLEnZ
KQ+OibnV4LQNtPkG7gTXtaMlI9h7sAzUbplEoF2GI7kSOyAwlMWPlLpL9vfRlApxl453lSYP/J+F
PAA64MqehJ/LnfIdTiBRMTU/1qiYgUAQ5e0lV/rpGjiMdlkFp8oi+OJCAgK1LcWHVufr4fHyaXfR
6KbhaPvZOYOzQdPLrJ9qdo/Lh0es2zuO4I88DTU8BJ7F9WKRdlUZSjsk9nbqCWwSwe/taiJuxlPe
NPwN17VAwU08eCFRY0wEvoEeAFsTmzBTQG7VyjUuVyMfYpJzJQY/Sp/cPkFiQK90JRdWQInCC+yB
nFAsfvvSMRh6W+/B5BVQYXNYO06inRHCP023Itq00WGIwVV/Z8K6JMCcij9ciEvkqyEoqNhjqBPP
ZLjB30jPcXpK8WjFOf0zm3gY5H3q7RBDuy+VURdFD26k0V27ZBMzdmIw8Ml1mZvrv4J+bEk2imzQ
3J9SQiyug7UmnSdlzx0KXXcahWOS8Gc5GMGWCn9Dw2DB01eR/GSOb2HrBWuy3Lr1pYW2Vry88eVx
JYi5Au0ji4faOibjQw9g/0Fcw/fucH+Tj0ckXbNPBnolZHsW89T6KrNfEUynQAAPfpLRLrr6MNEU
NtpVEf9hjI7xiqLtvGQZL0Kn0a658JTH5YAEzG01OHi7rDrVfINT7zL4btO/2dskRtOh4b4TElX+
TVRWWQ1+1R6AHvLK6tRPUZ8bKPt/Ukj1huy5z8IwvIOEe0qsH53Xp06AOb+U2T9PDHaBoT10LxnZ
axkxyrKaNRSKX2y3RNG0/DfLHf4ki4glXx2uxRIXLQixFAiRU2D6QmcuHKi343+kndeO3MiyRb+I
AL15Ld/eqNUt6YWQpfeeX38XBdyjqmyCxEgDzGCABioYkZGRmWH2BoiNISauBspVpZ+i/ns8PmT1
W9f8NH+11tF9pZVOAvTFYxhhB4sN2FS+9h1EvSNZzVECourV8ArgR5mV2BnZM68HRbrqAOugg9v9
2L1NV+SJ6J3WpWPp3NHj21FmYFKH+uxrXVIBJNEP36DM3O/Orm46ncLPwXFpBlIZiR7INBxSTrhu
W+c/tF4i+8MAARAP+xGQdu3JqT+6DFa7Wzt7GD1C8TNw/9pPHxYvdx9mz4CtGaSqbPKoTX0lwbtF
e1b81tGkQCN0FdLfSi3sepjQsypAIq/5aouiSHcN+vtg3PEFbvuDcffGuvJpAfK3HGmuedPR1eV/
ayy2xINBDboB5/TDqL+Y2Z623FbmIfEAWgcwPCOZluFzD5bZj4JEVxB80Dq2LQ393Ih34wDu0VHt
T50LnQMwa9uGRs18T+aA6nUxHhipIg2pxy8Sb5/EulaKJzth6nWqosC3c5jgcl0Q27jePJcVDZ4W
kYq7kXTths8wqRhkzWLCk3IwuSTTDj0+Omz4ovhRJy+hczfYoNE8FfopHQ9gwMbNTdr9YHiUIA6k
lBFw9biT7ZcWyBKIghpITO5U0NaJPNNo01sBoKl5N7YAx3wzcwi/jzTzhoQnKqM0gzEpBkfX4NyC
umD6J8Z2mimPfwLDOWXaKoPhi2GGBAlHAyg5Pbtvu2Mc3jPiELmgWG3T8N7hZZIxxkF3lEYG79D1
zwH70e1PtHql3yzvmCWPABYZGmwIsMs8giWTMtRowd+tgDuuRnB55taVBbOI0jNi5f9q46t6SGl+
gYSnvBskPqvYlsa94U9wYw6EXqbLiAZtTvlWZRC/pffA36pvwU/OWObclOCnnTDnemOAsKYeMoYn
AF4i/dlREv9k5nytC43fNjTeRmVndS9Fc93r9KxuWB0n21c/GDCCGRMQtVy7aWmipdnF3hbfeDLT
P2nln7mux9WrbirHzgbK+shwhfG7ac47esOwUfIPHV1/IOdymIb7Nvuag5xpvBELi/Kut6a3GvdB
slo/XO0no+YSnps1HzVd5vazwjmrznL22lQ7HEuj1m0LbNK8JPsS3lle6ht6ag/lp/rqodtzXphH
kKx2FuNTm+5TfY3ux/wXOm+dj7qyOUHIoeyXuU5niK3BBfrzKQI3rR9wmdVsF0yLGoBs6VMcfmHa
QRkAB3ZOy6LmeXAd3TEU05ZlWRFk6XqpeqE5sTCDg7BhnoRyaUDOm8zSjf+Il9xD7cAN4LH9FQC+
88KE3vIXzHLHnn3AxNZ8RvbbVkrpaBof4Nnxl5h2W6ujVd5WVsQoMr8jssfqsqEajikrhqJMRj+T
Q6u8Vinh7/UF3ZkGRM7Nk91saNF/CL4t6zRHLnwuS6DfLXhyNr2ELCcJd2ZxoorXAGnl6TdRJIPh
kK9QaSuTcy4pJxDwZiXUp1mCQArz2qn8kVxTW9/q3+VduO+P6cdl9WadRpdt0zEMy9B0W7ClLgPh
40qQg6tP5S3Fv6sHYLnvmAVjRnerPpI3vUpBb7n3HqSVbTop8l7RP5IFyzrlyLTb5K7wH+ZX8S/v
ltm/1/Bo3S6rqE4k4EuCBIumThS49DWTFQDh5UP2ehiPtMxsSMNuzB9MqD373yD/uffSjXmvvjVr
CzoXAnTVsC1D13UDtmjBWy2pBG6CBb3LnusHm8LZRjkUtCxtsfQ2/JI9DjdA1Dm75G1Z8fm1PZM8
udrZPjEcP3P8yZXqT7axeZCY1j2ajNVssu82/cCHchPsqpvgG2wGUIVdrUifdeQz6UI4CiTqXX6K
9OIVtCXv9MAgQvza7fJrwNcOa2aeiz26plo68FeqChn3pa5uYUWF6rLItvcJJo+seCiK47JGc2Tz
5yKE8JY0pp1VXkDGmJJe+5FJh+XfV9d0mP5+tl5DpqiVq0474sAMB23B31m2JLtpb4OvnkMTKFMH
YJ1tKTnw7O+gL6FL5o0cWUbG1vwOJIP96esax/m81o4JNb3m2JYt7J7Sr6RwDKY7i/RIh3dq/gUJ
vSHbGqekYpqKKfy+rcjjWLe00sqle9vltEt6MIxCyLts3DnbnomxpjPlzLZh3LdaxD9b0gRm9ZDZ
JyVY0eT3ASsGmnMZwk4n2Wskio8MOvSnfhUIAjSgX+GhlMDE0Mv7BuxTD1WTUbkrPONY+v0u0dXr
f1NV2PZhYfq2nE7NydorVHxN8ZJoK5t7zikMxTZ109JsRTUETw0qP/BrgEQpItJwHD4b1ZdlHeau
cAaXN2oZmkbRUjiWKkOuwKqFhj6hl4n5X26/wHlQEFkWM+sVBAyTOKUohixEjdIJGmDgYHkAZASm
KoBA+u7p30QIUaNN9aRXJyIJPwKp+vOoHsH6XhYxuxpnWgirYRVjZXU2PPC+9C3KHoJhJTCtWWla
rLO9Uyp2U+WTCiVMwoAM29mXwLI2y0qok63f7Z4zLYQlB+3I90wDKczyKzvpudvDO0OX3a4+aTeM
9d5bp+Jj9dM9FI/lc3dLw2jMEOk2/sf1Eq4lTaUrtaJPxvSPHh1+lfGajN+WdV0zqBDzKFrYkpWh
aiW9RcYHuXgapZU1W/GJ33foszXLsqgbwhIR0vDoM3fV5s9/oQOPDUs2ZNU0LGG5BrmJgKqgazFR
JmLRPPkluzfLIuYD6pkMYS1aDW4zmaa5rfmUfC3uvfvxxLT2rjlQ2AEM96t8WhE4a7UzgcLCRLFh
e+qkFLU/ZwM+0umxvQE07lE7fnR28u3a4ToZ6Z3PG5osm7pl6o4uxB85buI6hUKWovensnvshzuD
hpbmY6KtaDbrcWeChCjU2ImalR6C1PjoU3ru6RKrqpU4NPswMwxT11WdWKrJgvnCODHMNkGK+xQ+
WLRck6q4ZlxZ3Ws/3BX/m12qP7JEBzftiH6dAFmNDTPZvRX+zQayYPVRNYUntS7o0tVVNzYuKR81
vek6ZhmC78vONrskfwQYwo3E0JrBSXzOUEl+DKTnIn9QrZVYNmsjW3M0WdUV/p0+4SwIxE7hqk49
9Tj4Xwv1F8OY/10F03Rs1TF4x/G4ufx9uY+jUm5BnJ0Gk5v+5DHtNsgrCz0ZWtwj50IE15WlsASF
DSF+Vee3rUqbUVSnAB0O5XcCU8r8ejPxo5b2VH3rN3+hImkkE7+WLfv34/LMhLJSulGjEhGqJjiV
gE8welg6n5aFzGasuEr9T4p6achxDHRrNJHica/3wUKlPW1j7D4kG/sp+mocxgMtf/fNPX1F+/Q1
/eVP7YxAMG9kOj420VW4coWccxzTMi3SKxpJPTEroMUx2LXaFC6AthwOWrvimHO+f/779qW+TuqA
tNbz+1XCWCC53ZQ6gcZs04pdlTnfsUmFWdzLdcMSHFS3lRTsNuSkqvImW/1BHT+WdbBXdRXQBRqS
aYbtQR62gNjxI2g5NeneiHt4xpOTA5a8CuWxbpI+pa0EpHDYmZj5GF+Wv3LWGGcfKTh43WbN2EzG
cNyvObMFI+WwDOK6ZSmTSd9tozMpQixIap98AInqra9VZP3pFNd+ZA1twldqdvKYNlsWN+tBZ+KE
O6NVe3HqTEqVynOXP0Rrd4N5o2ksqQ5YHg/TSw9iuADkObkm9MBrpJ0gRQB1L9guK6FMX/neaH+k
CH46mJneqyFGo9sKsjaQ4++ZTtzDqLEzHwAB3qW/gpfmg712kM5b749c4fBpR8uX8mmxaLQN7utH
lZ7J63DzAxqnnbRjoHUbrazXiqaOcBo5Suc2eYbEGvpKZguV4g3oP+r3ayad98P/qeZMW/YsoLqd
Sxe4g2PEV+OtdqPtaPm/d7b5nkGb7/J3dcPM4MmgN/N5fFxezRWjOkKQdR2oXgsVl/GD/ETF8qaN
pOOyiBWvFLNQcQogX+ZgRRMGyWygFpepm65sDv8mRogYVi0HWu1iw4lYye6efbAOYE5aFrJmLiFg
jFLnNIWJucYq3ltjCQ3VSmZWWTOXECTCqtMr2USP6NW51Z9gaT+4V9pd97m+cQ9AzTwPmzUnWBMp
xA2eXaWmV6yQxG4e5R/wDG46rVzZTbN3FtuSZS5FpqK+i06NGfRG3GC7T919sY1uo0cYebbB2/IS
TR/7LjxBl6gbuuo4XFEu9xIQuWHS64gpRo+bCZS+hwEuHP+LMdgrGs3azZmSdLqs2bJ4lVSZcohc
yNi3nnwXMsohMxgCbOOyPr8rN+8V+iNFcIg2tCKDoR3uBXvQXj9AhHwIrvO3NIfuYcsA01XxIfwo
gXT0vJaunvX2M/0Ev3DNPgFDegoO9nPOOEbZvizrtiZAOEq6Jg/lUZ8OLHqiJCa1an3l1FiTIBwa
ajc6JGsnCdTEGrinXfW0rMNsjsakqqpYmsWD9feGPgveieuoY1r3JGu3NHs9g6FGJWM8ma8HJki3
7Z35iflEDir7UN1+ZIz0tBKT5g/ksw8QHMR1jaY3PD5g2N+5O+c7XWxX/ca5M6/Ce9oYd7SYXZv7
Za3n7fpHacE1MsPWzSxhxJU+22YvRZZ+G9HlvLJ6q6oJDqKpQV+bBWLMOzL9lrdzHsKDeQye0jfj
zgLU6shVX9kHB2u3rN9kM3HTgQJFfp/CiWk4gt8MuuZn6rSojtV/MIr0ysq9m4Y2oCJg6HNZ1pwt
LSryuqLoqmKJCddOSjq1VCZb9oFRHOQuLRgYDywG+f5CkKaYlqUoJnFYCI0ZbtqoDUrZVrGJ5bvK
XEtYzprtTILgikbWJilQ8JhN+WFVbzF3lqZ8aazPy4rMBV5873+KCN7Xj6OZddPzN4CK2U2rvQ7J
ngQc6r+JEbxPDk29ChLEJNnjCGlZ9qq1V8silLnXmKVRsNdk24FBQXA0nQnLCnppjivIhm71PdyC
t9JP47p7aW7847Kw6bfeObVmG/pUQTDJgVwejZ2t2Z3djtTO9R9WAFngtg0B/Eg/w7ECkoeerhQs
5pfpf/J04f6saKFeSEDZb+s63Zu9vJHoh1KAJl9Wa7Y9gJrL/+ulC9fnqA8YTyyQo16X7falohf5
R8kA7JHKEiObTP4eliWuKaZeGpKmVqXJUhzDAnZTP/nRtTeu3APXRGiXIrgf62TDEaECupBcecON
t9YTNBt3zsw2/f3s4LICc+y9RObGDPAOHVNduNaVMm2Qdw43XcQUGQc3xHSeWcIuQTBCCdqPlYo7
S70BSHTq64oZi2W8e3ldZsOPbtsG+TdDccTElGFVcV6lyNPBngNfUWn77VC8hM3nZTmzi3MmR1j/
OhqCdCwnyyVMtIGSodNo+bYsY96rz4QIHpCGoaQ0E+ZRpB0L48ap7wProzbc6g58bdeKd4BWG14c
317xvNkLjUXrC1w5NIq9u0G7XWIqjYvrNYqu3KU8qgA3zKVdCGsj4ICp4UGdAStyntXldW8woSP1
0BV0Hlj58BPC6VbTSmF3Zngzxuo0OwnKjqup+RY2Q2nnwZ19B6VOz2C4w4CmEtJWGSXJSrCb9W5L
dWQ6zVQZwLxL7656Ne91R4O1cLhP7c9MtC2vz6wPnP2+eNTloaZ1kc6tq5evsoTJrCy8j0d5xaXX
xAhHndaZrR2MiFFqr7yWGrrRZV4E+9hOkt2yRrO3LetMJeG868pcGVQLkz1Di2s8gN//GdguxpNv
tCeGAffqMyH19Devz3OpwqmU9X7OeB0aJvBzyuoB0pjKultWbcUZVOEkamM/ktUCGSlo7yUNloa3
8kxbWScx9Pg+X59MWkT0xfb5SQWPdDAeltVYEyLEHTOmb3K0WSDT/mDZB5c7/rjiBLMh1NZULlcq
EVu8I3qebBRyTqNEnz4Y7S/JfWS+qFt7NM0dDLyaeTcT4GTnd+w7O3qUqId6jfn1rUyfuxHne46Q
CUDLSmCHhejpddlus29o6hSyoupk2Uzx5pPqkT8GGbWE7sk56MfseTwxPK9f1fvbYcf8Z765LbcN
VDErsXTO77jY67qtyzRmysLudU2opSSXijMUFl+Dofhu1t5pWbfpJ8Qz1lYtm7sjlG4k9S/jXFmA
NJWP5Iv8Ca92vEmYYQtlIC6++Vx+/kKWbhvMbaimbtiCLCk3UjUnV7nVe6JCKG39ZjgNLS1XYFFH
DJUui5u1noGD4CqWY4ptVlnblrBRALdqAetXyoeA+fBlCXMbihNu6g12qJv+PgrP/BDg7GqsSzJf
NmhAFTP0sEAc4zE7LIuZu3jT6+igimJRPhIvqLmV+K7BCy/TvSe/rO4109wrBl3rft7su8oDza6C
MlxbWa9Z9WzV5v1qUhIwhfWimhRWrs3jYtS+9+5GGp9ideWYnRcxZR/YxXD8CCJ6f9TSQOOyIKf2
QdUmzF0deqxhZaHmwpJt/xEz/f1soWQttjNrunHJNviUmjoBsYXeszGuuNyaHGHDak3gBoXNU0Iv
QDKFrqnKvxTMobfGPyoknLVt4Nt5P2A326+hJPwwys9KaR7b6HXZ9WYVcqa3MsRODJAJp2uXZm0q
5UQ+HySb9s4LbhjV9rKV029upzqKTFcaF0dDFU+/QW/z2JPIUSZFDAPJMWXyf1mPNQnC0ddqYwgt
ERIkM3mSXRdM6rXotiZCuHB3VQ1TWTKFG9DelP6hGFaujHOnHm0ThuXopAnpbbl04kgeQOgq2Y4Z
I3d+8jEZPpXDw2cjue9XduXcqp9JEh9eaph4Zj7lYfqxBpwW8PN7A+yqQF+5V83t/nM5QmALs2aQ
jRE5slUER1kaGB+xmIeL4Aj8i/X/YztDWP++1R3FmZ7cCgiwZjXN7TwtS1jTRVh+EL7DzJXQBXK3
gCcXuFrl8I/rMrngWRiTpKY3w2noibc9gBJM2prfgCVPzBVdVjxNLIK0ZuZYZYccSjnbbgx2FvMZ
bgBborbLQBvsgMtYtt4UGIVrCKUdTVEovTgkMgXrqUluV6XFEee75kHKgQ2/k1Sg5cDrdLWVvNKM
dlMZyXH4d4prQpB2jazrHRdZOvgSHQTpFSBLVgnIEpDhxRgCF7h2kZvZUDR+mKABsXd1WmMvF85s
GyUJVM4FmeqzjYb2my9/MYIV/5jxwQsx02ec+Yc/6OwoEzGuHF5XenRf68WvIav3y4u1po1gwAwm
VtdvEBNk5lEGqjGEuMBy7koA75clzbqFCgus7Si0RIlLJQUmHj+d26lpvOnAo/jNLwdMCL95GlLj
9d+ECWeqpEudUdQqO5jZQ6f4sNlotI2E9X9/hVky93kupabCvUewXhBadh1XiAkTad+B7m/R2h7n
0UrxY9YXzsQI2hgMn0uFjJjcopMU9qMb4HOWDTbrB7Zh8ESBU4bb1aW7RYkJ1ZUFKEzSAMYcAHP3
oecRPlQrB9/MyWrJ0KUbOmlnm+rDpRwldePYsZFTj8CCmKcQcKplTWb9jI47hzuIasli563HYTfQ
qMrxUBogNYLJ+eDXzwOzjGsZ+zmbKTKjH9ynsZot2MzzelXyAPYBCCf91VmA48tjefICM9k4wVoz
4ZzhFBtqLl4/xB7xwRV2Ju/WHA4Ks2FaV02GHlYR3/iLcHAuZVL5LOrUnhfDLYlKU0klb/RbWKmv
vNTflUH2F56g0qDEZAEVj3ev1Sru4zqPyNCaZfnBskBuHsznZVeY2zcqpJRU0myTV5ewQAWPxTgL
yMR4PUhM0j4Mr0lM/psM4Rz3pWR0hx41oF4YGSYfTIANvZ/LQuYW/1yRSdHzZQlAI2RSlJTSADFo
2u11c+3UnreVxdOafWO8m3TMJEUqSo2EUpx97sLHOntVpF/LWqyJEMKYpOEEdOPCmaLdBpDdgBBj
rrw+5lpFLU3m+3WL6RtDEyyV920SyaFBHKMFPv6R3wbPw/WLtI1v+pNxKG8AoroGtOlB3aT33kG6
eQJ0frM2Wji3XOcfIeyiuHBGo5o+wlY+A2sHlutKjFMnU4l3rHMJwsHTDU5lFRESjA1MTXumU6/A
qtq3t8YB6CvcsDoO+015BeTXlnG/qzI9AgZA38Ott6u/+tHGXNnNk0rvPkhTHUs1NEvXxdxTH6tR
T38w11kV0g5YhADWD5obsJN3sJ5VK3eJeWkUSUmnGYoq3sEMxoC72kP9XB0BeLwJeWjkgCYA+LXs
snOHyTTY9/+ChJUEujX2cpkIEmcpFI0SU/rJd5kKqd/Uh9ZK/uIUPhcnLKte0lbsmljRzW2otVSo
irIO3CQTGHv4vaJwZdXmduS5PHFHMqUCWwh2HC2lP3byaB9aRZaPvj6ou2VLzopiPnRqjrI5noWD
v7KCyoJUmBtZczvSOJHaOwms6mUhczV0Wl5NSzGnUVTayy4DZatKY1RmKGTJzb0GYqQfQ+mlQr7Z
ws0ORW8Bll7sqadG96+zovBXPmBWyyn3BaWVSZJFOHHqJg7i2JyuUb0NDiiILrAPpv6w4idrYqYA
dHYeaIYcuFVlcUy34Z0+avCKQhPcrrX2zG6zM20Ea+pam3ZjiTamPLyAUfYSQt8GhMG9VOgr3adz
w0w0P/yxnLDTEpVL9hig0oQpsMk064uRAxhuwKo80JlguDfkyIBb1+5Mrd+poXwq7f65L6wPyy40
G7tNWTdlfBXsa0HnoAfAJG3woApsYQP2kPYvStPMtfyRIGjqkYqtY8iFGTb65YFCBKGqZW+DYCV0
zfrImRghlmhyIgf9pEjZKICHfnJVdVMA8vRv5hIiSALLvV9BzwFX7clgDhXA+JWzbk0PIVWW231s
pQN6RIn35ubObW9P1A/lylNuNtL/MZcp1AUhyNYGp0cMfUs8T4c7JZbux8J9blvt4NsARC0bbkUt
U4iHSQiWY5YgT+om0CXQeoBQ9lp9xXrz7qzxatBknnViP7kVV7nhRLyGGrk81GoMkaq6X9ZkNkoA
4/L/ItTLYJT3QWfILjvX5a0Qtv6N4jWHuOj3FaMT/yZKCK+ZVmO1AW30wbtyquEqteWtktr0rZgr
6zM57rsLjaWrss6IG21SwvpQovGtwXfwByio1eRzAa6mTCJ4Qovbh2tZ2lnvO5Mm2NBo65rqHYoV
Fux39OQNEFcY7RV3KGD4/mbBzoQJVpTTRkvdid3arLVD0T95QbPzko9tuJK2mKl10Qj7x4TCKeWn
vd/ZESZsQGUGBtmFxCco927wrEnPsQrA88ohMuvsU+ft5Orau7n7gsO/0zME8oI+FUVzZbvaygNj
VgSzUoqq6Dp5R8EtxiHMYlPlgWw07o3EZJ3VVn+hxTS448iWbMrMV17uJxB5dUPSsxhGXTif3DrW
dnlclLvlrTS3OAbdfwwoW4YqiwkfL3PsSjaQYvVF+VIP0CpbXTEck7oG1wrSr95usl2a4YeJmRvH
ZelzZiTYUvbX+QCSQZc65g60SnpdxVCIZFeBCchUEb0si3i/galBTa/ZqcrPiKdwbjBe4mqR3uJ9
xaudfs3bJ2gffLXcBi0kSdlKnH0fzpFGXotOYc2inWH6+9mNbEzLOopdpHUDOL4lnLJXMqDryyq9
t9qlEOHm0Mq+p1Yp2e7MhOXjRxt/W/7995H88veFK4Ok92SUJlJTYwT3jbMI9mQlvw3B1l0WNG8t
3I+WP9mxROcbdNntmxpFivzRz691l9mMq2UR87r8ETHZ8mxB6rHz0mESYfRvILPaUKLX30ptJcTN
rQhNZRY9Ccz4GmJXBxc5IynaHkUgY6g751Q4+X8OB8zw2TwoSJKxTcWGlbEaidcuefM8f8jCL9Fa
RnZuLWwCouXASQtegbDojV9Ewe9UuWJ9q/BcBTzKZPyLBT8XIlwTjbbp1WzKksnxdR1/iuUnToeV
3aG8D2lT0OQ1N2V/DEpPl0veD3btJib5pfLgflE+Zfa2gy5jYz4VgGju8n3d7YBsVR9GnoTDNnvJ
r5+Wfe53duny0sAThnQBM8FAWdE0efkFpmTlct9yG2bTHMyrL8x9W7tiDygx6RjaHzevd+q1djD2
zHGNm7eE7uT2mozMBipOBq3CzVd37239u+EYrwTcmWhoEOllXbFIl/DSuvyykoGklDILubfafm6j
5DELipMv6buhtJ8bVdvJmbQ2zDh5zjtr0GGlaJwyhEbBGmUTuxXYNWyOAIbewHvQfPvg/FTuNN9b
CfYzDYt0zlOQsznROFjEZ1uWxVHUTf3FZu2Gny3+A0CF5QGl7xla3W2yvswrejeG/s7t8x6mvxoE
aDU/uLrfQ+4bOs4vxc0B/QvMHvKEKHWjbwwxQI607CMzccmgwmKaJClpjxC76qIozVtSaGQIEtAe
o+GomSHD1NAE+Fa1Imtu0alLgBSksysoyV4uuqW4KURoXPQsl4yLPeZbL4+PpUwrdBbc1iPI4FW+
0gcwK5M118GsMjgQBZn9GFVSM3JBspwWaozkFKcyjFrZrdRoH40eSOPc++8R0mDTK+AhcfrSe3Sp
ZkpwG5m9ItR73zofoo1q7TEwE+Zp1fpdpgDVien7Swm2FeVV3rp4cvrBCV9sGE+XvWIGG0S7kKBe
SnDMRpKlErPJr7m69z5q3+TPw04173SKcCuxYE0bYV9WlpaVvYesZDzxPxtt/LiizfS14s7XKIpq
DpuRLJiwIlU5BmNZUaxKDUAF+hqa0kYxb00u6DCCwBaY+S0Af1JdbNO4DmlK67Ntp3jWS1uPw375
ayZh7z4GOEzNACnLoDXy0rRlWbWml0M8kznDTlOMx3wic0zbFTHzS2g4ujw9eVS88VKO1lYxSX92
m+ZASZWlCdATveY8unkzbv0sBKM7jqNrOwB3Pg1aiMJH+deyqr+7q97pShKevc6mp9Xr8htcw/Z7
MMPj7ZD7gNcOQQ6DYuVk5mtpuCbMw5bkSNdlUdjuvijkJt2miUtOr4uNz4UXODCCl10Lz0PVeB8B
v4AcMTbgiXGlMAStRmn08ioZE6feWyVI7F4/5N/CLOPBuqzIXJQEk8XhdcDlytQEPQZaEhJpYiVI
wvixMob7jjr+kBhXub82wTMXsCbkyengmIr4gqiwNfWusXgI1Y6/Ta0Xv/1qjq+ZfpITyIk+/4Ve
xH+L0jdzwuIxZftlUWkxRDh56RyMpgaPUd4WXntK23IlEM+akPuvQSKarSi2zHZFRB9yV8ZbsoBA
ST/K8qtavgzJyj17LpjQBaPbpLuJYGIeS85tL7ZJXmwtE65nyKT6SF4RMbeBz0UIsRHIBcoTBSLK
tNoZDeRx5kM3PC+vzLwejkYr89SdIp7L4Er2nuUEMaUX/fuYpuVjFzbjynNhdk1sx6FCRjmXJvTL
7en0g9vREBlvddr+gqKHxPzah20SgoplbSanFeMAIy1sIc2heiX2ejadzexljMngl7WjiSHyFjx4
GfarsF5x6bn9AwAUKGe0jkxl9kudQj3ILM/Dz/LgVvMedVi+wB5nKEgx79NqJUs7t0rnwqaPOXvV
qQoAQ5aFXr0yHpQafEh1raA/t0bTawvjUUR6lzF1wyTRtIQ1aof7HDg9qAfG6B7ispUQN+fV53IE
ry6NikkB7q1k/mmVM7RDHUBnAUnNf/eEczHCqdQD4Cg7HmIm2ra8f5zobjwFlt/wR2SuPfNmfWEC
uwKZErBZsct80Jyxr7o63tohzHG3ntptfPPJce7hBWhA/lxWbe7BB+wUL1cK/YBtiqFbKUDZLzWu
GQWQ/zlw7lLxJJcQcfvPsX5XQRKXfS+lB02+NsNbKAXHojgl+Yd4PCUFnGfQqMreYfmb5lb1/JME
B82qQpMyjwM4LJ/s6gEG2ND7sSxiXm0eVWCK2TrHiBBF4CuvFN9A7RJuxTSA1PU+bWCeiJ4ciImh
PshhbTIKe6dAEZdZz5X9FBff3fjWKr+A0wWc0zZpfy5/1FzA4fT83zcJ3pw7Warlk96xeQKeZxOE
pwHq6zroYev+iyBgArlLgc4AgE687xdF6Lv2RAw6+vKWbCnVwdOyNrOreCZhihFnYSaqcif1IiQA
5Aei1S00FK61soxrMoS4WcAH7zCBH2+jdtyUxoMMYLoerLjj3LLwxJYN0yTHS3n1UpGhaeFFy4iX
I8SZcnilAV+g0z6kfPWDFZvNiOJI+93wS4uaJR6gfj9UPAkRpXACeNJjF+218BMQjhx0++XlmQkz
F6KE5elC1YulHlFReFXUkCUX5saOwq2af4jgwmKAeVnezKlzIU9YKh6GhlS2yKsGiLKLeBfSZbws
YsYbLkQIccMMHNl1pjtOrdZQXu7jmHef8XFZyMw8L4VnNgxJKhJ97/pVPQbTVHVASmF+csy7SrqS
ga9X5J0Sfgjg7Q6b14me3Cyvo/hUev5OC0xGBY6woo/mKZIPgMBcqxUIafK+hbWqPC5/4KwPnX2f
YAXZAlmvDLhLFGWwdUooEf3rQvqSQW1rr3FPzExVXxrDudwbIXzMMV1UeJFHT0G60Zx60xslqHaP
hnGng39XqM+hN15D+mtAJr6s6vTrwg3tbClUWRaku4PS5jLSx5YhCaig4ZwyIN/p7bemhMlgIpZq
/srLIIZg/ocnDwmzS6HGkI1lnSI0LWCjg1JlTEFT/Las2awr/xEiTthaalnIQYCQLv4QJemuHY9j
066Yb02IENimnqy8nEJAG34s0o9NsDet/x47p8lGhklkSju22EhcKEUOGStpJcWAlIeUYWnFuz6C
yuolW4NinIswTNnqU72KtmVxYXq1zXD3gVua8jg4D4H1n8uW5GD//L64JjYwoXlQ8Puu+xh7n11z
5bE5txyWajrM/ckkWcQcy+hkpdFJHRe/5NjE36zwCpq9ZbeaNRE1EFMm/8aMphCEyzqOh9RCBWW4
iXpw/VdMNJe/AWT0jwAh+PwGTITGDhuB4QVfrHGAmk2tv7sk6fvb2CMyQBC/rNSs3eh7dWAY4b0m
Jsp4UXWORLfk1o1O4/C9ViCEfP43EcJhWcp1qFYZIizrLk3vR2dvNC//JkJYmjpIrEBpEBEGX5Li
0ZVf22ZFi/nV/2MoYXGqquj7TEFEVBEj87dBjXbLSqxJEGKjp/hdKE126mIIyKtfiXm1LGCmOZFN
OOHd0ZvMxVV8HZmRVCu0r3CN0GAmdc1da1aHyIdhsuqPJujWhWkd4xzKLj+4ltR2xdemhRZPnHPx
giNochV1sYN4J/jYDj/j+FNhQCFdfFhWc+YMZyTLUIGpY8iZfu7LMyZwc7ksFYPhT16ZSX9bwNfp
AOcAJWdSr5l0WhRBJ3r74ccg4clwvTgVYSXSULqZSZ5wU702X5O99k3b+T9IJueb4Aq2Mu+Hv8ne
6jv7Zlg5gWb8BdEWCcoplfNu0NV1Gr81ORK2FQCd7cFZ8/jJo0XVGI2AF0e2ALER0cJJ7ZRl6Ev8
fk67dn8M3YcBJkm7uQ+z+2wNM3PGORjG+Z+038Hx7MXjcPwYbefG28aAhSunUedqbG7l5NOyc8wZ
7VyMcGy3sufZeuJwTkjeFm55Ez7oZQkzEfVCEfXS/UJXG227QJGuHzcFbxDnLev+exqP2X2yhFNr
CesvxLsmMLyyifA6x01v1cza1hX5BNO8Tcz/ji1DO8mZKCHuDUpUTG0BRG84hEPvG2FjUyff/8Jm
Z0KE0OfbQJl2KUJ6paQaBAt2ZG6A/VnZMTNTCzpVNMvWuH7yABGrE45fZHZZe7/L40eYXl+y43Bd
XlV7+woe6Y/BVn/wbklR3ktf6KDZ58fwdodHbqq9t/vPne+XnyLYtWWeVEkt6Jcy6F7zfOcWcAmt
DdW990WEUPiWyShP6X7B21PmmyS/R1/Fho8YttqwffbCl+XFex8nEKLRkkallzueOINYNXUFs9Nk
VO1HOjD5moabFkYI2l7MZ719XZamTfvnMixdihMMp1RpqLgu4rSHL8FW+1TtP4RXwbHZv3x3NuOn
4Pl7Uu2BBN+SgwLjS98Ft/kmvs4+eIdxr+2tx/Ro75e/6X3suvwkwX2ZPJG9NuGT2mpfpqfW+T/S
vmw3ch5p9okEaF9uKdVeXst2274R2u229n3X0//BPjNtFc1TRHuAufgGDTgqxWSSzCVi37QvjUj5
5DKKxj7Y0D5TQkkXKMhIJZlr11oD3dgczWUI4BBI1UNbcJJymhqWhqGB9zyWyZMSDIMJyMGtCwz6
hK6zat9SmdxOHobGPTSHNgdpK2K85LqtruD4Bjek8YX1q5EdP7QgaoWe4Z1vAka6aofOu7xoX09u
2LYAoZ97ceBMxpCplgmQFpwaBSQvkcOR0YlhF1ste+n1u0a0Ub6ePeeITNS2KmVEFQOIKeRZYwzs
QRH3sk2cJwSFoP0WCh7YuPycG6WPsT33KSAm59r62RS/BvsYljXxoZgdPYyQHdcFn5G/Vn8RWWLF
sGli5C7oWg1gL4rcuLzuM9HotgiE8cNmmg3QFwFksD1Tg+4uasBvlz8d3x0+7WCObUWSSqujKoT5
dG2MB6VYZRkYx+Zm5fgRmfH46pJ/frOeLRbbgypHFsQ5FFjVY4hMGnwyjq/+LGJaFX076pULP4+r
LpNq6hIYCCq1m0T1xm9018ESxH+k72ykeXXGs+uuHOPOAcas/6R37Tb3JAjUXl4hriELECbw572k
lpMFkCoLSWK6fg2NbNFjlRNkTQW0MZqlKugKZlvGfIiQKRUqyqBzfcOElhOqRDc3uSkg4+LYAi09
9B0bKFmgisJ8MPS79YaeRKlrWJC1v+2Tk53/u3edQTCfS7LCSqomFES0DFo/12YeuKN0f3lJVE5I
OwNh4s1YIVNS0KJ1/Zz81FEfJynpn5A2XQdH7RqK9K5Owp/7Dod1s9di8vEhv6YCv1C4H9NCyMM9
B2V6NocxgXPKHjv01ygK0Tqib+y9/BPSZMlTsbGP6PGe9+PH2KxVctl6ES5zgkRGMqpzD9xMujWN
B11Ds2UquCZyLlcoK37axjiK3qORozTxgbPyl+l8WDirlGJvah9KfBX4/84yTIuYn2iMz6T6NI5t
DIu08bcurTssoiwwiLvBFhCMx5RpWRilDYPS6LUxn0395ONhrkyP31gbcNHRfCAt1GnnUS+fKt0G
WXfqStrH1L508+kbRFP4WAsIJrAmTt11ZkOrgPOpT0+StL1sAm9vYSkQIKBRgFZGZumtNsJSgKb0
DxmlkXxEopwpHwB8c2DRQ9qXfeBrGGwrUYLAaquS5/Tp/WyIcppcCGRjaScD+k3ZBtBOKpU4LQDh
F7/88aHD8+7yR+LtQZru/S8Ac2yn6iTZZp7RRTg4UYWIc9sMvy5jiIxgfKm37XYsYhjh1M9z/lQn
q8t/n7clljZQ/MUJbadFZdcJbKjLh0AfiA0VowSP3+Y7AQtZP1ysNSqVZTKGqOgrKZsZrRh1u5pw
Scuyu/rfdRQQghcYjDFdB0YaSQNGam+mAK9B0VgNd8UXAPTfF1+rta1BHxx05sXlQ6Q/lCO0d0JB
Kp6LgT4sOnuHPko2UdolkpHZHbrkdH9lNAdVe+/kx8uLLoJgDo+0DppELwHR1JFXSduurLwc1AmX
UWiMYB7LoGpBFzQK4xgOYY/GSmsyo6c18STbQtrHNeNXsDWb4UsMwq/LUHyDPqEYg5pZKjp/BhQW
flC2evsyyYKNKIJgImJoR3Xr05qbFR/B80jQF5oM37gvg1nLVOiAHW0hYg4ou3IyjA2hBKyVD4ka
uEb9HseChnGuIZ8YrNpxW5mOYpQI7c64HtEA3bTPjnb6xnosMJg3U5WXfjR1wIgxMhoVm0YfPfvf
Sfew2x2UjkCigwEk1r9k0FPEEQgXkfshOi7+NUgVUlFvOjf+LkAYzzLlImtKCSFFwtNMfhxFLOOc
px9lSsCqUt5+3MjPI4rVWCOG2tA05gwVyDyUgx0nXlxJa2PUriIJwxitCaYI9BgK+og4nAM6mlYV
msXHSY9BwXPkONcwHdHO6Ay/Vg7ZBl2LniyRlhgbbST+ao7JKID8U2hlI8ISkrniof24q+IGkOom
30X3D/kuaIjyA+owbhIRpHU24bVyp7xCGdurJSK9/7tXarjOUIpb+j/mW3dqlppRjt0VpPvI+Yi6
lSP6qrzjFN149E6AgRybpbYs5FKRUhuOb+irLj7owWMc7r9Ba4il+0RhaS0b9E6gHk238Ky7qn1V
JM96tfOHWy2/0b5zqC7BmL1c+2U2axTManZq+TrIosw4LyCB/IiuC2je0D157oi12s/lXGILKFXr
tJ7kVHPpFZYK1TKjkx0R1zFvRy/g2KQR3hlNYlM4v9aJre8a0enKO/eWAMwHs2Yjt5IRAJFZktix
XNO88qNbSKUhjZO7l32aaw3yHqCaxKQP2tDPP96ozQoqaADrNRvi2IFSFBjo0qfs4TIO1yiEKMos
hXcNO5OgNdAWqFPgBMHg5vY+yH/6Tkpy85SIaKz4UEjAok6CWolM/WVxyZIzresdp0MflJ16c9mB
kAe8NbjfuynYeeJm+nnZNP4n/MRjQnxpzOrQVqh9+9m+HR67XPCW4vq3Q6WCUbZEAYjxbzOxoC+S
DjgMs2Ld9aXbpu22/U6eEuOGf2EcpqfKVwa840yYoY3OQ+qUjxBl2PXSvLv8tfhBfIHDuHed25We
zjBnvpFDN7jPe5fmO66d1XwdudEueHA2YFIavMELVyh/70SXPe56LX4A8+zynSyqaxk/INEeILhB
xFJz3EN5gcBsKkuSM2mM8SnHtbI2TuFDGHq9p++rTXmoYjKHrrV3gxf5GYPiQlEdvnngJcC0Fq7O
7AxhlkFRwwwBrscfnda6ufNxeQW5+wstRP8FYL4fnpS9FlJ/r31SxM9a9ZLYNwGY+woROQrf89FD
Rq8X9KF/vpMVOapnzRixk8GDnRkOkbWjpInGpXgofyYwMB8OalqWfc1M7CnSMuqQRr9KymFVoXVQ
VZ8ufzVOx6QObg0MevwHhgkTUSjFhVoDRtr6V8VPCSQR93q9So4YrL61RwIZqcuIvHUCkRY0qpC+
oFnh868H1S0b8jAT4pL9I0ZzpBwXJLGONVgDekG+ll682IsZRkgxAIQZQVB6MnsaozmaD/UtnCLV
LlbdWXpWyiu92w3OLhVluXl1IsgDfoIx/idnRtGFLcBypd72oXRl6mlEskb2itlsPHCrk6LxV1JR
e1U9v1z+qLzdpcNCXJCQe0J3+PlHnfLRUnPaBwT9BhIGBp4MluAxKoJgbrmhpQZqmciI99Z9Oe/i
WZAg4Kh4wBMXNjDbKlOmeWgUXKPlO/NO2UERUL1rfmcVabfxk6140qMfkNmNIAcsqjbzIuMCWmMO
GXuu1ECmrZpYunzqvVJ/Tf3bIF/Lpu9p040U/rq8XtxNgNZAPFQcE0V+xjNBz5dntY+POfg/rORO
0l5VLYLK+kpqRPuNG0dQEYE2K+3hMhgou0uzxsDgmNsjU5jGN3Yuo+lEsHhcEJoNgTm47rLRPe2C
pghiFa3us3Rj+tVbLKPPsv53yVK4yAKG2WM9uowU0OIhWOWZq44mpgNE5Nn8gLjAYE5JtG+j1d5X
8JqrjUNnoc5i1u6YaSejiB61HBUySen3uFMeYxDcmlW21ftwd9k9RJ+T7sXFXbEwTH8qKvyGMtx0
8XVbHKzp+RsQJmYJcUNEaoRNIwdlnVddj5Y+Nf5hNzoJ5sMsyslwy0jI6P8FYdYrzHCuYUGRkVvl
z3gd34T9unFtL2g93KcgdeWCRrV46wRHDDdUYYQMWQDw3tpsxbGv2wbEunD5drotlJuxE8VCeih+
OVgWAMz6ZCmo3swSAJPfo0H2vtLQzZH/dv6dMB7+vsChfrLwg0bPOjPpgKMnJx399nF60iXR1ILI
GOYG0KHkonb04Bql1zh5HssAhOHpShbNSXOdGiPSOvR4bB0tVOfG5G3W1cFMjcHoPHAaooVPl52a
a8oCgjmjKnD3BKOMOB4NGQn729Z8DvNtI79dhuH61wKGOam62jA7MPmjjc3pCQwm0fD7MoLgW7Gp
kKBK/XiYgJBMM1qjN351l5mbyxj8AxfX2D/FBcgeMGbo5aTNoUYP3OxgrftneYWWXvB0xmS6zUlz
a2zMU+f9xASrYH9yrfsEZnO1U6qnjZ0DeEykXaeU21hKN2k2CQ4l7jItYJiTr2xLNIPEFEaDYGH0
OgmHVem94EscWCAw8a3CUHGid0Cw849YSUkG6YPkISxuUVjsa5vk8s4uVpeXjXt1WGAy59MY9rKp
J8BsrTkjtowUY6WaqyKivHIKrtTD42VA7qZaADLBDmNsQ2EEAExsLzZeB7DMOBCBFBUJeKuFkV80
31JWFrDbnIeHKR2bMGlNnBWWKykWmQYRbyb3aF9AsLsqN6LALkIL2Z7rZDUSNBf46+hxBo128t7n
mDwU+LkQkPFAs8CtUqZNuPGx+8h3/r4/YJBxrMn8IRMQSUnry0vF21hLAxl/NNTAz9vQxsu0fyyn
X4r1nPbbyxA8b1hCMO7nNCrUFkuYpCr7JMZciIn70KG2f1+G+fNiYbcWqtsGWrExr4VZmnN3wMk3
KA1SZW64m1bGOgczAIk28clC+jQjWYL/UzxrE4m87qBpBDWyhFgv6SO6Nq/0NSS2RZcKruGfP4gN
WuqcdgboPLENxtexO8TWTJoi9vrWF3iNCIhxGn1SlEJRAFQku0LaZIMM7nWv7jIBDtdZFgYxzqKF
nTHnA3AyZa8nqzbeVrJ3eRXpIn1ZRId2nKJgihZ+xlnaVtLrqUN6FbyNEViC6nwvZ9PkOdAivWrH
Tr4pm2oVa91tFxuiijPvO6KShmQTyMPAIsV8Rxnq4WFGh38cKYMqKCoKEAfVZCLjXn3ZTN6XXCIx
X9KIa7traiB10GHKDJBL1L8q6+UyiMgc9lsOxdwFdCArm3piFYMnBdl1JiWkMxXRzYAXi1GKQU4I
GRrKN3O++TQNrV+Q28EZc1S82j+Ahj99QhYqJxhsLQwCOgJ3PiG39g0TF7D0Eyyuu5lShlAQGXGc
do9OAUW7cT2lCgm/8/YBoRPVlgKrJ9osz3FGqLn0zqAjVRO/ysW6zA7xKAiTvC+4hGBM0evASnpH
wwsujl1JDjfpKAu8jucQSwjmPl3btR6GMawokm0xbaQOFAC9W8e1AIfn3SDjwMueHs6oZZ1/Lbse
jTGk81i93ZKqWWudv7ZMUdcR94N9orDDSrnh92ojA6ULI1ftwXWhC7yLj2CiHxmujfIwY4fk6K0+
RDi59HmFVr9EfbzsvYK/bzNJJMfvGgiowgJZW2fKR/0dJQQ8BqnaJ8goMepvMBaUbROjWQMIo/Y+
pJtS+5lqe4ybkmi+bob3blpr+nUb3V62i7/+f1FZFvUusIMhoo94rYX4UvBYFC+Z/XAZg//tPjGY
WG0PUmm3DSyT0pdG+rCCu8t/n2uDQ6UqKJ0oNLHOfdjQUm3CkAuSzskpbk4KBNcrwfJzt+MCgtnx
U5cYmRYgNwU6SjP5ofZbpD7IMAranFV6mLBnKlQw/prCbHtwYXe1U9FUW0fmtXVyCHoMYmKG5PZI
fvyYXbI6rlYm2WrldzbQApl5XdcyaCkxA4uAM76qYBR2xufLq8TtfV7axjh4nA2xAwUuuNpNG3oj
NH6ka8mtNsGVtaq8CqfOioyr4DR4+aMO2RvRw5T7JF78ANbXc7uGJJcEP7FflVNwDcEkDwNP8em3
9NrcKnf7zqtJffXvfE40yfN3SVm+NXUqYqm1gVrkv61qVZa3vb+bi/da5KO8bQDBYKiNoUiARCpz
hyha3we/DrYZqMFvHCN4nGwTfByVIGLQZWJdlIqMU8EUjEazzAG11A+xleJmOWJGLjNzois5CSxU
h6/k6M2pay8VWcZ7FS8haYBZXB30OCokvwOkWkwERwg6PY+2slbn69wWdQBySz00g0VrSlCkYfOL
cZarsdI6OEkyz9Iit6uPzfCYjkdLy1wfUnEV5MdLUZGCZ+Ifdm20hhngSmI2fmrbeZabQHVyTXoP
pxZyKeABOLU+RIRcabS0TaJkukirgxfXQP2KNCr40zDhyexJp0v8DJ2IlH4SPbQVktE/1A5iBqJn
D883FzjsBaCypCoPHQz5gqbJ1ZX32LmulfXlAKPQEMV6JqQqZdBm0FIZ+yYogsEPch/GwEPAC5x9
SDfRYTyU6xwdqW50tFYDtvm8Mq/DvbETgNND7As4WBUdSluKQTzmSypD0dhVE2RuEbq9QxBcjslV
NZySHXrjNkJiGK6/oPQJ0RuMNDtsQsVIwIYXgMfBnVJQimXvGQauyuJXXt5WtWACgbt2n1BsYsWX
a3C/h7AMJSg3iudjBi33Ga/ky19QBMPcEkxpmkpJAUyd39TKY1prRO0nwSknAqHn7yKSYF4tBjd7
mLmGfxU4x2a6VqOXy3bwbju0KP2flWE79gpnHPAQhR1qhvmWSiOF/z9+KSYcVl08tSr9Uo65t6Q1
NgQZu0bwMOA6GHhxoTVBIz17HU1suajKOs5cKaiftE6aidRhejWuXNvsNo3afuNN5XzisYczxFRG
VXbg0PWor/Sgvy7CTnC74i4+ZVGieqngO2Q8LLFaddZSQMzxa9TKJAlXav9+efV5rUYWlRpWUPlV
sTmZQJ6Zad3LVZVhBHheO0fdDfbB73ob/gjuyjfkB7V7uyTqu4rqGAreOW4Fu+TH5d/AsfPsJzBX
OQzZBEYllRkU3SdfRwqhL1S05PqRCo4FYxi9y3C8E9NWDDT+4IoPgnS2PlyXlWlOGkyOlafAhklG
Bi6Rt26SVr5kEVV6iDFFOTW9AJhzeJ3hMpu5gcAZuHLqzLW038jVu5p8I0uHXNpcto9Gbiayn8Ew
96omkhSnCgFT+ns9l9A/uNLGN916SMsnpzhCvfbfg9QZILO/ZxsR1wdxKgrgBwkzOtKwE3J+cYin
0YO+WDTqRItIGBRQJU1SWBXXW6fd1fHopvGjbz5p6Rpa6l6E1GeYr31zNxgrEORAimwTKoXb6qdw
eJSDl6l6yPueyKEiMJ/7vU0DYm5/RMLZJm8tSrIqGvHLuvKpdd4jqBr7EBHDHEbhv/mD5gWqSFuH
V8uGZKSF6gQtWYP28PxraBGEdUIbn3zay7/1l6oi/bbyDDd5MNzuoOyqFRK1/uqyY/EeJKCBgLAc
BFVw5WQzcSEeBjmGdDP07EES9Kf/qq5mkDKg5TL4nV+b6+zGqVxtF9+JahfUg1iXRi85htgsEOEY
7E0pxWwCet+azE2kUwKm1VAQzDk3sT+cSRiiQY7RYimFQgtk4xDzRQRqi02XeK1+paZr1dcIqGVb
5d/PwzM0Zr/Icl/2cwG0Sdl00a2Tb4Z/J82mEiWYPv6PQcxusaUh19IGEJq1n+OrFrIrl32BuyIL
ACbBUE2QwZAiAFiqJ813rSY4EzixEq3qaN/B3AYmftnhSN2sjBBilyjANdFqwsr7KKKAFBJDn4KL
gwiJOX3s3hljHLPI9SU/5PgNRMKglpZFdyAeCgbP0dqIBhdkL5ljNirKLml6FB/CrHHr4ZcJpvE4
60grephxDlMMBX0CMeZMmKNppQJA83hq7ZfBuZn9j8trz9ktZxDM06H2g1mraPN9YLvyBNZCYu6C
o00mW+BkvMvJEoktc3WNib4DGUhRaz0UmrpuwhnFJ9UrpTtTOckFqcCJNIarwE73phyvjcaA5vOj
6ss4HaDSg5dNOJu3jd/fpOBQufwdBGvKRiW9M+VcafDrugTv3vWgPDmRB4a9yyjcrw1GVXTMQU0N
PXPnoT7QQ79sJsyGTOasP2EAT3/WczN9LsHfdVBLtUGze26CvkVOQicWmPh1m0PUByNMuB5C+eYL
n6ffTtBbDCLUcOWbwdoZw/aycV+99f+JBlEIA8PcjHFZX0a1H+PvNyhWxeBjLeUEMojPl1EUrhno
R0WaGuPvwDr/hkMAIvTKwCh3rT05kquP66F+UuZfjX9jzB50J6zrfly5eJcE/95JAH0EkPFTkk9c
s9nmSh3FFzlVYWEdK0fFmVapPP4SmEeDx/nxSDUYTIgggXdVwTT5uXltmitVSiUSkG4yHuRN78lP
2d4/WldG7bbEusreczc7pHsRkQ+HKRzIFoQGTHBuOSirniPPsowRcBnBs0hLPycGOJp/p9A7Kknd
VnPv2iD7ugeDlPRbzs3GISn6x/dKFBW3sWT691VVqJhnSLNeX9lznkAcqdADk/R2AXraWBu0R8cq
lXt1HDNLEPe/7iv8dHQng9MKiUGLjcigTUlNPa4pqwREoyGYa2wKZOVJGeMHKL4hkWrCIMkkz6La
D+cuC2i8O6iim8bp2fdTB7VobOl4p776PzVSHiXkdR1X3/le8dwjrbsdBpKTfXajX4e/RZ0ZXwPX
GT6b3TKjPk8h8A6fVAISmAc/2vT+D9neXPZL3q5bmMnKpc2FPxsdRGugeHGr1CnxlZ+XAXjRAzwu
6EqEfDqdmzr3PhMvx9RQexS54vHWqcZjMOYH048F73CeHZRowsYMpw02fOaybcd9olV00racFLCO
ocYR33/DECRwcd2hul1sGNTKLq2KACeJ32SrwLQ8DCD4juDayYsSUK/6C0K9YvGCyvqwHjQ0Jbqj
s+/9wzyc5PjgJA0pw/dvmONQPjqkF9EdwoTbzkqzwVRQsc/C5zzfdvZ2su8uQ/B2L+7p/4VgJ7Gs
KixLmw4oVfJVnd/18WGaVolzTNWCzFkrOAY5xIJowl7AMRHWlzLIdukU7rq5k0ciPTrutBo27+mV
4V21IQk9a/ND2ZJgVxJFJykCB8ldCARClS/892nO81+jnq/k2Ba+U0BSyZ0yr+1X+XDb9wKP5DrL
wmDG51tV6saRTqA1ELjrb4bWle1VZawKXXC94bSlUWNwKiMHBHdhszFlNFmVFKHPokHq2biS52c1
3jaRhizxSs13kvVSSigqq4U7mqIbHG9nIwbj6oHWbNzLmesH0jGoJdAPqYAU34fYhXBIgBei0FYO
xgwV3IkYeThfKivT+zQ10a9YgG9fyq46PcIMmOAo4xD/IjrhI4ImlirysBtOi3xJj+k4TNUdHeWE
cryUXAXtqjA98IujT8I1Kzc0T5f3IM9HFqjsHkyg9mMPPVCnAG1NG0V7A411rrxGIlJX/kf8ax6r
iaxn6pQ4MQUqtFUcFpAzajdpN3n/mz3MthqsXLd6CqM0JjHnmwqMqFHzMNopsUQDglzP+1wxNuOA
2WVttGZgydYPY95Ng+CNxjviMectUyoYC2wqTAguS6OuKzyg3SRFU1HUqxKZaqlZgWkh8ho9lL7x
7ZBOpUJAkE+CnOy5n+syVBnlBkdxON9q+nEMbwoFBbpdPbxcXiTOh1Oo9M8fRgqwnjCG+XYZNgYd
wVXtqvfitu3W9oRs/2UUjscp4DNCXYQqWCtfylUxEkEJ+JPcqIwn0iTyahrV9SxjRPAyEG/rLpHY
apUydrhzGAgQVRbv5rFFN1C+sVpjU0/avg8bz9FB69KqoTuG6n2Qi4oMGsdT8APgJqANohNZzMrV
QdwXVg5PHAJZzTcqaOoDMhRd9A55+uEqg871VWglwS9UMUFhaGNqF5OfE9V3qOLKU1UZ1PK1muQ5
SVJKDmhKo/pcK3oFfrFifLPaFmNKaju2Oc6Q1PEgJTQiKWUka/xH2hBpttIXaS76fZF10h6D6MlA
jCDsnyS9yh6ntqxe/KaCQg6C6Qaz0aAK7eNsvKv6ILxNa+jPiBaFu/yYIqe8HRirZSsvpQ51V71A
l1Hc4QRHQXZbHLXYLQ/+NlCJszFKkm/Qk/HjsjNwfXsBywQgOFwx2xQ28FPPtq8gEySyjF5UmKci
mG9QOKfjwipEAs/3KZIMfVuFOu6yRpW0rlUn6YgqS+F89K3lvBXx2ILHL0Zz3SRPdU+q2ug+LC3P
H1q8otP1ZYN53xk0jAamo6gCBut7QSfrfUY7rexgCre9Gllv0ZR1IBdyRMQof27prOXoG6SlNDz4
vohaRVmJ4GWhY0G9656QtF5pKm5t8g5KmusCdYGHRpDb4K3mEpBZzajt+xx6AzSFeQzyfSN0UxEA
e0czx1ZpbArgyGQoe9eIBE8GLgKeJJSHXMHkNxNs9UKWoAyOyq09DevaKndZpT9ddgEOBIoYiLS0
koF4Ti8Zi1dJnvVVPCQDrXD3XhXhpiLq++Yg4KEN7mrMeOsQjGUCnF+GCPQVjDCHwdOgtVMooq5U
LoQFqThIHkF7ka2hm2qgSCXt5Biqj6S8atH+f/krcUovBppePhHoL1h8pn4YqjGe0JAybZwTqDpU
t7i3DumNfxu57QdKTpi8UdcxkbxK4AOcHj8KjfQVloiqVzIhQ9eS1k8SGKecjJO+11fSKn7T796M
6x6ZMxfS5znptlNGQEyhudM23gwiWSH+9/38CcxWKiacE/2En2BZb1V+40TfuECf2chspViOeiNy
AGD8wmxA66ONsafU4irqhavuzRTw+3Naf86/KbOcYZSGfUx7VMJdd1WYJPf847zR0US5z4lyJ22m
Hx2J3SftQaSmycuFnpnKbAcJD55UV2Fq/RzvQBFle/0PHU1iRKGO5Lb3yfrfA+EZIr2BLHw3iCJM
rlNj2yDH7WA1G/8+PXL+OZkgEsux2WbUplxNdrk8eb19KkqBGZzD6swMmpJYmJGNM555E8zQnXZt
O4mnBVdFKRgT5NzGDNyeQQ8HfrqvOkfTXFYQCAVIPJ4GJSPa8Npq18FoCAIK15gFDuOAoHMOsNPR
WJQWN7qPiUR91ag/LwctejowJ+6ZLYynGejryJseGJV/WyoVHtiHdr5S67so38nOz2AU3CZE347x
MxMiCVJkwwsGYy2lgdtVslsWB03UuMeNRotvx3hb0auDrnawC8PFpPFTElcCS0QIjKuNMRQHyhYI
w3ylF5vCEtV1eLehP2NQIGJA1gU6l+fO3NlqFOgNvlXTzaRz3MzE9cs1Yodo9b1d/KzTk2Yf7XxX
FyVxElFCjbtU9L3oYCAKMnVMvJWHGsMkBdzcNJHnRqtErgeu7AwQjHu77IScVgnDcFT6ZMSSgVeL
Wa3WCM16inBLqr3R83flGwZVk4o4bkqCG8Mtr+R7UIyK9Na4H3gJyyxhLGkxTEcPsLnBOPN2XAeE
1IfR7Z6rU3Ww/j1FfWYkc1Hrg0BPcsXCy6HclPpVIDyBefFiYQ7b7qZB/1uNKAAG9UgTPkXFzTS+
X14q7k1jCcLcNBSpGkF+ApCGBJsRdTnHjW+sa9xsYpJtfPShPQde6YX3J21fo8DrDTXk+QSRkXs2
L38Fe9kYu7L1QzjMDAESklzN28YNT87qt7pr1j6pN2VFusNhfLlsPW/P07lEykhAVVYYPzXk1q7w
lsYoxQwC13ddF+lB/39c8hOBcclhhkpMPcGwdt17xra7RrPkzwzcSj7pN8NW2PPLy23AKz8BGa/s
asVRGwWA6kZJ1/5mfAjuiudxdhWThKD1uvwBuS6KJISCe7JOk4XnIS215AT0Ighphv6eB8da2ZvS
w3cgcMHX8XbGMjEGzUUUS9OAsKVYP0P67ro37e1lCK4baH8h2MGtAIOOfjsDQooeUx1Z8Prf6VYR
EBcIzHca8A6b4gyHS4gXaRId5Vpwh+EuhI4JElSk/7QNnC+ElchZCK073Pe65wxdozWS0t13cjSG
A6IqmltH7/KfF9PiOtZpsRVMPvZL546/WoSFjFhrBHainiAt5pZ3o9sInkLcu/MSk9lBdq62vRnA
xca1/pEchpXtzZvimF5Xu9YN1sZO9O6jDsVeoZaAjMOlRlubVg9AeRPcZ4/RMdmNq9KV7y87Hf3d
F2D+9OEsvqVRRqE51PQ2sIq2XUyatQFz+pf/DYVxvDgPJ0Wr6Nf7haaLOx/KZnivarvLKIJP9ueQ
WdhiB6rfpgNQ4qO/KdzwR+P1q2gtOnE5XcTYRp/+x15hOkVvg3gEjn6n4IBvD/XKJ9NzuhnuLhvE
jQgLIPrvC4Oa3rDDSaMG+Ztp3Gft6fLf53wwSjeK2Sic4ugXpP+++PtoXp1qZ6Kd7Np9Ke2zxlr1
3b1vXDk6Zrvlta49XgbkxAcAaqAHptsWkq4MoBzNPZpx8MYxfQL2GrctQ6KHgjs0PS8Zn6a3PVmW
VZARf9G2UiAM3qgZFdLK6o1TYfoxjtbJFKLIN7fHYE4EF03OMp3hMdcGvQikZkAvsAvNCDLb67H9
9Y3PBvYAzKSjq8JkO4nqzi9TB6V1N+gyDLFpkCW5mYd/j934858gjBVSK9mG5ADEsDe2cZt00CIR
bFDu8i8gmLs/BuETSYkznD8WLuTFQ6dd55Fgz4gwmD3Ta93ctTbMyAYN4iNvTq+RUVTD412oQEuA
1CiSoygjs+lrH/Pbvq4ARceKGFFJfPl3XG4zaRO1W6N8HQ1vyg9NBNKvR6kQ+DfXxAU4fWIttm0i
aX0syfC3Mcs3GJV7TzXjBnoygqOB81I7s5G5ljplXUOYBzaqHdhuD6lxNSovcym6lHyFQYrWAven
rjsqGnqYIKSFfSB1sxW7SAEHJLLzI2iW3aEvt4kv8I2v8Y42GoD9H8qaSNWyA6Et9FzbeTYhmDVe
O9pH7h+K7r6bW3fQdnK7iaeHy/v2a2CgLb+AkrFrZUzcnS/UEAxJoxQW5j3ihyS812fRxf6rJ5wB
sHX4QR4jCyKhUE8b4g1q197QPCf65rIVnLvPn85lTYXeBNSz2KjtKw7CdG9DA0zBqKJdutmHQ8pD
o5G2JtYrKEZPiVf88234HJRx8kCBgmaDwV23GatVNioYQhLYxXl0AgIs8vAHUF/iRDpfnqptgzCq
fMiOrfIHaIa62ToGdT5aiXZoAyjcfKvlT9amdO8G4hzjjXMUzWLyfH/5C5iYO5d9Ow0RfkHdQ/tx
q9QbtcETM3i5vIIcGLR/0TIOZpPpnmYMdRrN6dsId8l5aziHHvpP020okgzjtISC4xAe4mCkUAfN
DnNHlhvVqcBJiGcYye6TJ6UnwSpG3xwBM90+2vheCq4rN77qV8E6Owk7ljn5nnN8ZrtV6aw24DrB
u2A/rxUvXesvyvW0Vkn6aF+9W5uf75c/K+cUOANkL8+dPNdZbAPQfzUUMshu8tQfFAIZ9KsO5NYf
MRmIAJIu1fndhlKG/NFiQdA02PGfWJ6k2hipx3jSKb6trvtTbHnmEWT4PZk3zqviJl7lu5ohfCpw
ohkkyaj6Alq1UFOjwWhx7BjSZCqJH6AQZZW/Kzu3NqA1TneXDeS56hKE2faGNqmhqkmJi0L2vqyK
fZ3qpwKzo4n+jYMHUkmYZsKRAL2+L58yLkO/qrB6+iSRIn8s7Me2WeuNgIWA89kwpYUAA65pKA+y
RchRQdOeRQn3nS5O3uY5V3+CrSASzaJ9fcjZfyTyoFcOEocvd/nB7MAzRcdM6nbTzM8j2N3iaAf6
+Cko3TESpXHR5/3VExE7UVlFAzimydl+AvBTZE4YQK2p66VqJjOKlAcrd7qI2GMtv+VzNvwfad/V
4zqudPuLBEhUfpXk2HYnd9wvQvcOypHKv/5b7IM726YF8fbMORjMwwBdLoosFqtWrbWZ6sQIoIMs
q1vND2xo9k4NWkB9rRcvpeqru0LTxmfTLJLByYOh3YbRlOVQr7Jo5GjmaFtQ3R3r0TMh/CE5WmZC
swm90OYut2NjT+16WvfRmOzNoKNeAnmqE1gsrJshsuhuzNPhCTSFwbNUJUPotLVavlG0Pj7iosgI
GDOD6HMou2EN+az206wL8AqFmXxrF0b2oKZ99AjcQu6pkWUBqt5m1uiWeVt8+mpsVY6F0ZJNpKTN
GmyB/oGCluZ5oLZNvZaU3T2lvuI7vSHphxqatz80OUsmd4jr4qaWB71wUiMz7ygxIW9W0Lqp77GO
+sMQ9+ByTeIO2lGWFZvHSRrJdihK5Y8GWbcBTXIsiytJhbSbSqm9NfTKeCmjPjwNQa8/KloU9isD
EHsnp2m8iirMRjhBnw4PTT3U7+poBpu6gmSQm/oWQO+dYtBhm4x2/rtoGij8dCnJn3y80+5rgDQ+
FLWN1kFvTJ8poOPyGiJNKnWnxu9XXTnqb5ZF1Me2Cto3PwnUn3bXktckT8NDhnkVsBupdGtGmlq5
TWN3mBMAakcSBMW5rQ8xQIg/mEAFA0V9GZgipF+hVBUoNmYTJjxKZwzajd0OWzNRNrFCb2NJ1Jae
oYhBrw5XHeBomFK7EjLusqoKA4ayk04dIEGHt8I1Jyc7ak9PwW13E7nGSQe7I1SH7rPPcGUhtwDR
oirwfC62oJkD3B0mmkEowXmeYkq0N5huyKCvUhX0coVIDmJGKBqOnpngArLa+0NhYWNAkH6ttw45
ju4nCgYYlsb4oqc+VLvoAKGGnagwJXKNy1k6nUKdl0k3VU3qYFc5wfjtzsmlZ1y6AlhB/b/BPBON
LtLvw/Zx+S6bATiD1Br0FpYCuiwEZS4haTAOWOTNiISoINIPszPBDBmmpHYjVauztZKoAEBFQ0BU
T8v17tc4WDkekBG9mezReFVaSn4v/6S5VTVUvFsxxwv5F/7OC5Xa+h9+XAP1lARqe5Gi4tytcG6A
/YCzJCEKQq2tKsAnyVS8gLrcLZrKU/3P2qCCeoXIFW7vRxZA6gMjB+yh6VXKD2YhGuCa88VEDQkF
MpxwYGA4X+xIygjDVvdV7dXaUaWHWLqn2vb73wQCTTIeiLAGdOulGSJPeRDZwP6BQFE2D2n1L/b5
+d8nl3/fznIwKsTYaUFYbIEn8OwpW/83F7jCjq3pZVpIcCEmB7vCvfy5/Pdnv4SBsWYA6pHa8ECk
qBtJhyiPF1qSr6Fwsabvfh+vhljEoCAyxK1VGYJ9qJLQh7TzfNPpuzGlXhZ9mLGgnyCywy3YoCBh
SXz0iIvB9xoj8urhM8oAWsjM1b9YOlxVqKxgRhA0k5dfv4ttq8htLJ1eyA7qeoNRAg4H2AcVIJtm
XTozxJ18qiTamKOAiNEUgKg6z1bfciCM0pdlf2aatOjlofODjj6qKjo/vdfZeh0C8oi8c9WuzK19
+g2YyU9cvmiXAQqnbuRtf2Nvy7fe9kRNma+pRu75BVw9444nGrmGRdYdMNCRDuPN2kYZ9oQx6NSR
7Vuwoz8Wribdy5a7i4AjW2W7cBvtUFR/Ao+c/ZDsJvDRmFuQmjvLC8Li3MJP4h+hsoESBlJnMA8P
p6Tb4croo6dlE3Oh9sxrvlCSTfVUJSO8pphCOQDUDay6oY6Cu2nmaXu+tnz7pinLIEpS9mHl9776
5RfApsmeTV7BXrLsz1yl4MIUdyjiKrMUib3Jog/7Sb7NDGc6GB7m/AJQbwF20DnWrbWOBFFs1kFk
acgagUXFXPflUZxUycyKFvx6NoYvM93VqnswL7mFsRtEWtzzptAOZ0UCMN1wDtqhEvZBoSE97XzL
Mf32wQ/Vk6a1sqcAWxbhYbG8pHMGbYirwi/ZNvEIufSNVKRXzR5b3VJRy5r6Yi+p9xAchGD8RLVd
G5YCuctZg18EghiytpFmXRrEc1ejVYIrB5cG7RwK/YNda5jlW9fJNHTTqa47TL/09seyozNnAYMh
qmFaqOdCVJHL6RJM3vhyj+aznkwAHD4jVAgi9syB/p9kiIHpE4CXOM8ktDAtrWVdubCxvdhmIuqQ
FPY0NGcEsWPOGXT/wLSAkhLCKeeMkaaWPbCYXSX9pjVB3FcKnPkqDnPhidUDGWcvyC/wVuK/0xCE
GVN3sDpvXGnH0CM7w/UP4xqDDt4EFRYwbLqov7h94eUb72PvWitBqjhXmbz4EWwdzrNSE0NRGhPk
GDeY60Bp7tO+8T16jHbFzj5aTvUr+X0gTnJXetbj9/fLuf/sa5+Zbno1kqwK/k8of8Q6LopBUDL7
WsKlJWY385kJtaqtzmJSZngtJdBy/PEjXhvvP/W9dQcEk2M8NIfoR/ZQPDW306cROYHmKiv/X5yL
cz+5ADD6lmI1Kltie3Sz7P8H9zG3W89NcA+2IJVzdEhhwnTS9ypxjMEpP7PnA8aF/lhb7bFJVub3
i3dsMJVxdIMdSPm6SM6WVh9bxLQRT4BAfzMBltQaEdn4XEpxYYL/esBI5xKbByxST7mrnFha05Xk
mHdPsen8lJ3wj/H0WjuS7darbFN5felYKGbhdjJuwf8vKqbMLbKBkVzoo7OhGH4oN7N9ElSlCo/J
zqYfbTUIYs7Xs+lyuzLoJ0ZKIKtq4v9c0NHTrB0jlswXoMbx0laK8nWAp+oqsMO28Jqo7P8oOYmO
UMCKkg36Gobp6nnT/w71XPHfx1QtfaeE/rkFOTuI2kGTM6rC/ahHDXEwpdaIFDuuC0z4rRgUhrAd
ur0oaF0eMH9MAr+u8YvVRMc8YJ/7rkaptNNyv8ZwJZNFkABxDqcyfPhu9IBlUFVAFQ74NmADLy1r
5TgWeB6CYWwC+f2EOtCJdhCUXLZyfePACht3xKwHZrH5u3SwY4wexsCFpS14LE0lj3ZhCYRz3Q2i
Bsb19sIsB5i2gBq1VeiLcx8/LlWp6FPG52WW5kOkMd1euyOYf1h26To9YKwrSLJ0C0OpUIa9XLhU
72yDdmCpKpNDKD9K/o0VPFflrgM1ybKlWY9MzBmpJioqYH68tBQQozLzpEM3viErquYPUTYJ7pAZ
OCW8+WuDp+3wS8xjTQ1syEPhhOHodrhIpvK2l35PQ4mp5VWf1is5CZwqWv8L90AvDNCOpdpXKUJL
oYwSlDDdR8CK++q9NInYQmbqZHAPiRMALphDhaeXS9hi/qYP0jFzo2pd549WchMnL4g/uubZyicJ
70cZc593mCgQfLsZPhbQsKv4akBB6QwEdWnZaHQzCX0NZGYnqXUKZzhYu1WySTYUcg/OuLYfJKQI
vTO1zrO0EXENz20dkFFCQtpGeoTm0KV1IBUGOsRoiECNxAkV0+lFHAvzFjCYjScAZvn4AnESRnYx
fLFcVk+W+ksTDc7PYAOwgABtIBlGi+iqMqOhNGNkioEnuH6T9J7t5OvOGR6io3ZCC6eS1h9kWwkK
ZoRdifwNAvIcMBGi54UeKHe4p1IvGr3CumUOddr9G4VqjAOVUwxRtU7m3HUe2di35Va99bf1uLJ2
CDeuqTsBoI2iHzNTj2BM/n9/DLn8iMmU1WVK8WNQHVdsJ+4c3w1QeWju4zWua/nNfIww1otunHv7
a/lsziAYLm1zF1Nr5ZGS5LDdvSV/xr2nBKvK0e7b95/Wr2kzAL7ebPuDYTrxg7kp2KCXcNph7u44
d5/twLMMqa20uKzZtyhW9kl9w9ywqx71Dc6yO6yk4wN5KAVPzRn8JWZ5cRljiASV2Sssdgvugz6o
0e9Rms0Ygo2FHvOb8Y7SVXI/CIzNuMeyIFScGFDE5CFDOfin8qIG8aXerMK0ciXwinbfJ7nE6wQ3
B4t/GlIu7jNaelFFpaXACGiGGslFuiEIdDMVD9B9Kxj1x0FFkY7nGfL9PMQYspm59JZuwletdwDC
bR35dJ+8gUQv3qINLkpt547GhVEutSVSmOUWOLjBMEw3wVZxQLlbb+l7+WoeyZbc6bFTr8NjdqMw
krLlszHz5oPHCOxI2EC/JvPgK9PGzehnFrDonr+pjvHO2geaM3yS+8AdHvKXyNN30XvyGp3iTfO+
bHwmQIEQAx0DE3gzmJYvD4We+XoF8u4cWs/rPD+OyqmydmUm4qqYie6MNApyxeAxA70dFwczE2oD
Okribpc8R/VbIaJamtn8SAZVVAgwEXidF7ZZEiHtyXM3tp7rfE3yu8TfLa/UTGptAA2Mnc86UrgI
L1eKAEZp9F2FlTJ+Z9bGR+3UrBun7u/G9jYSdafmAqZhIFgzcWpwX/CsdcBBtD0tYa538yf7rtgO
nq54bYqpXxo7yaFZ+evkEGwsDw3VFZ6Vr0BYClLT2a929hu4Z2yOOmBImMuomDsEE5g9CFOWV1Vk
glvVuKCBCpLg3I3IQ9z98ceX//T3eaFqPQTMlkz4+0GgrGnTrKNWXn3fBEhYEA7xD3ii2N48u1fM
XssrzYcJKTbXNLceDCN7WjYxg99CRerMBhefuqZO8wZ6DwAApuEqvs+erYO8I8FK2dub0FFKZ/oX
758Lk1yqSyMzRH8LJlGgdPL2OYoE6zb3vL6wwG2vAM8iRAVYqA/mKYR8tKO5+qPmGU627j2MRLjW
nbkHI4ug/zMX7S8Mc5sOUu+RPUBbz7Ue0vvOY+o17/oNAU2BtTNXUCVd2y/KS3e0MbGz/CHngggY
+UFXgekvXNLcXtEbFH4TCstG+Kr6H5X6OIEsVn+j3aYQoWFnHpbI1kHnybQ7UDblbCGy2Glbg9EG
is4jWMUDyLkG+UdvHltblFvOHWPsUIh4g68FUEMuLxjVtGulHJKgsf2ztdA6UgSbZaY6i79/ZoH9
grNThoBcBZEJC81bdYsCZeMMDmTcNEd6TNfN1gAdZepUu9RRqJPdSbiv0Rmpj9OJroQpCrsUuaze
RA8ciiRMWIzwWRDVG4tAIT53/Wd5X54mZfWTrCvLQUlRkBuwb7RkifO6onQyTb/PQayLN0R4isfB
LWzR7TyXp2LGGpkqlCkAMuZx01EG4gqjG7G4zaaHqLH0YXfeKwE7oC44AHPp3YUpLpJJUxKTsIap
HMqPt9nR+hWuDa9dkzW5c8FReJQ/5R/Lh27u6XdhkwtlSlGNpFdgs1iFoJ4t8BYLvQR5v3oMbxtn
b4lAV0IvudAmycrQxS2kKEy89H7KL0nggq1oB5ouz175J8VN9+1OxHQ7k8tduMmFNRBeV4M9wE1p
urfthxJDCqBJcqhoOGbuNjo3xF+qRdbpRvNlCKrXK9BrU9d0tVN+E3v35gM9BYJNM3sKIMmDHYo0
VeErvX5QEehzycgezd7t6tBV1PeCiFrm7CxdnDVG84x7ASBR1I+QEeO/n0UYZCF138oRuromdAmC
x74TNHeu3OAMcJuibIMsKQcY6MvYidp3mbzYIk76ORsW0+hEEAbgj68mGiEe2tkAFuk8L51Q9XL7
fkhPy+fpap/BDxQ0WC4PWDJy+suFAmUwiKoI4MjloHh55Vk24KcvZHxdNjPjCh6ZYLTVMYHHZlMu
zTRxnChdVQInPNZOECHgTz/Kbvd9Ixq0a8BIicAHaOalEc0vrNJiVH2J3d83UCKDuuu+n0QUenO+
nJvhSi+lXMc+sWHGsJOt1VobSfJvk6DeLnszs4XZwCJ4PHHnoxLPRQDTT8nQT8C0KSZeCIN6tHNR
D2/OEx0vE8Kmkxj94OWCGX5jjOjkoydS/lTojokxqSLG9avMBdTPECHAnY6eMqYzuDtCqaW6Q+se
nWsarlH3vInVxPVt4xUoOq8dJ0HJ4Sop48xxB58MZpyXFFAqZUJOUT1O8ZNpda5pv/jBfdb8Wf5G
M6cHDHZfPXlg7EGtfbmAoVmXzcRgqq3cunFfrgZib4ARe2xqVbAd2LfgIhro1oGoUqDgit4gt7mR
5kVmlgF4KNXVulI3pbFvIy+1Tnb7x4cYcV48ft83UDRqGirjeIjzJO9TojRNUiKfbrOTPoZOqQRe
0d2OokmFuTUESTTe+4y1HuW1yzUkeZJOVQE7ZSztrCI40LqlTpwUG7/L18s+zZwpECyqiozBK9wL
fMlfywva6x12R2YqIWbWJu1eijTRlp/ziKBrYcnAvrH+1qVHPbGo4jMtXAwUuLJyNFVoiWi/ZVEe
PbclMEjNmCHwUr2qEtp2MmK7oEEIpkEVWlnBcQKGxKlS+77X7Jd2BBQlDY5jnr8tL+Osg8Chw0l2
g/OduzQb+8kvgSNUrOqXEqcbzABUjqKN67YyBEUFkS32Sc9u8tJvshFVBcAMiPkRGeBIi6ydYlbu
EOi/lt2aCYegXf/rFneaJaqRzI6xntMYrxv/QVFQlvl2/oOqAgae8dwGcAnPNu51VRRNZNgMyROp
5gowHqfp9FVoWYJlmwm7F2a4ZYuCri8MH77oZvgntwevGdVbBTQ9AR3WFsixvr90aKyyIS3kE+iz
Xn6lcRqnpk5GRCd1NZKj0k/u1IneajOxHc1O4CHwP/TE+fsddD2y2UpAezWyAZLL2GmKJz3Nndyn
D1X0oVeCt8bc1kN71WbDTRjsVzmnlLFpw67E9QhkwhrkHysjbvdyZQHS/L68fHNxCbzJuOWRumAJ
ueCem3lEJSZvX9jFJ4RO3a6dXpdNzG1uJGAqHvVIxCBMcvmFCjOUNUIRZsdWeWj78UffJK5siShL
Zs2gKozCAevr84WKaVSbJjKBKzGyDca4nMTe9SDwXfZlbnMjA/vHCPtwZzHB0KIstyv4IksGBs8A
R8wgIwlMBiZmq1LBGAyo3HtReimyym0HyjpOps5ca+KdPO4DHcqivqfnE1B5AgTQ7DKiOYPyN7rf
5Ks1f+Zh6rcYB1OBhxmIARnEqD3oFFIxSS6S5ph16swQ4ZYSUmS2zs6Un8WOYvmYV/vjTwleZZ2T
1o/L321um7PBR3RHoCV3RcQhx4FcSWD1dS0/ecjKbNvmIq2TuTMLSnAcWUaWgvmJS39IoOf2WMOE
4ldQR4rrEQPBo2EO/npQlSp0iiQrfy+7NReX8D7T2VQW0EWES6NrdZDk3EecyLVpjQHF57BWtqGs
rNOk2WJ81aWR6HEwuz9YkwT6IJAt4wNGWE0DuPOQyJhZtdZKfWsRjN5ZumCIYy7DwJdiYQm28A+3
mmac6AUTlgbFjVOWW1xdjp8/KVPhqNKu8k9WLAAFzW4R7HjseY0Nl/FriRq/NbKNr02So9TaoZhs
QR1udov8NXEFXbeUyIp0mJA7zVPwtfR2lSTPeSw4w3N2oNKIj4PqIojdOVcCHawjJMUVjGkLQIV9
65dd9abbSeg2RQPdfH8TMmllvELQz8UL4fJTTbLdhVONvEINi72PydbCMgunMIA99dUVmdJ3kiTf
ZvVkLZIzo1z08BtV9amO/ZFqNmAOQYPWEklcQxUJUM7td9SjoZqBNBf1Km4jyoEU6zrLAi00mRzk
V6Bza7J9SYHgXV7HuQ0IpBgih4lOncIPelCttrWB0SwNcfbuZ+OblhDBU27WGVAr462DKxLrd/mp
SIMZOMK4MLX8V9VHLuZoN7Q+LfsxF5Tw7kapBQEJFDucEauQxgm1D2CMJMXX9jSU5OrYplMJqaxa
IeN2aqaw8/Bkj26iKJJEFMdz64hpfdzSGPW9htyBnaa1bLTiccrSHhCjFAAr2fCWnZyLTyhQsNoV
AzTx7boYY9WpVSEMVga9z+zmcSjTtaz5bx34TN3JjyF/iIGZWBZEqeujjSck4i5WF9WZKx55Xe31
vkQS4paK4dhhDkH4wgsa3clzwZV5fT/DkgX0BNhjcNb4tA2FG6UbbPTVIrLPjR+m8p7q+zTcF4Oo
ZHq9Ky8tMZ/PUo4wmcwi12Bpgj/UXtmAukzFx/IHExnhcqhyCtohZe600msJYhq/2KX+t4+Xgrlk
VLMYPAxMOFysiKwOo+4B+ixJWXtG2m0zM12rUvZ9M0Bm474HNQUCE48hkPUklDIFhWw1Ix9AGm5M
HwG3lUWQkuuDhOfOXzu8JmWGBmRTql/thwBqJ3TV1YnAlVkTUGhgNy4SCn4WVCeY/5dKA/gECcem
kAJAEuNQlJpdd6YQDYBMQcWRMbUA7X25w4gi6YOZ2OjfQ5uo7TBg0j4VaB3p0k0V3jOWbl9tQDIg
8G7mCAGlgpcjKsMYBbE4s0ZEw9iPYLZK4s+ppXd+GaxrWdoUVf+LhqagMzATGxjthsEkpqBkwO+L
Tg3iFLjpwvXBZdepn3npb4c+Wo96v14+THOOnVnid8YgNdZUDbBUNY8YpkeesQpUumnHNeTnnWVb
15EWG/2vV1e8G6MyBFkNWzHmrJST2a818zbu1wZ5jUxrJVuiiYCZSKGg2w2VLJClXGdPmhrFekoT
qHCp1BnDh4GMXkoFL/zZFfzHiCFziClwTculbzCvFNWzM0ZLjinS5s2WXyxJxCA6c8rgDajWsQvh
Eo8fTVpUQY0KASOV9lHMBkl+L3+jmSUDYTyTqMOtzfKky/Plj+iy0AbHWPbRqoQeyw/VwDCsPZnt
atnSnCso2RoYumPHiu8xo2OVSikx0coeS7QMdnojAEDOxQrM2qIxj4iB6Qc+fWlrOUlqH4c29Otu
35vTmxZb3Z4WPaR8WtAQpf2+qAeyUSWtdwNZ7QSHa9ZFDE2yPiVueR5gH2eaEZIkLFxDIkejHx5R
hhQdqhkbYPIDwRlqSygw8SX2CrW0tBklYA+QieXBcw3myOUPNbMlYAHs/kRF3RsUTpdbArxYVVaO
AWhJib2fLGNT08823y0b+eoRX/Ym0B4A0gB4VUS965w51aaY2DhGwxpM+Lefg5d9UKf2LLeizmb8
Wb8+MvxPfnNI7monfTlJT+G+/GF6o8DdmSiFHwJ+dw1jU9eZdRtXuaImcFctYheKSr1jNsN2YkQK
deuNfv3YQArdSSUR+efslwRqjJlG1sGTwRS0yfNOg+GmjgeHkuGgToEA6iSywSVoQapYqQyJK7cu
FYdq4y0ptPflLzm3foyWFRMlSG2vuOuTmII6yceHNAaoNNx2+VsESfoeY3UfinkfiUTKLew+ft+c
m2P//SzljGOIPbVRXEDN74N0a3Sgu3JXlz879WEIBNfyNXAEPSxU3FW8SbBHIZtzaSzpStQG6xTG
tlDzsx7kVeGSd+Tshqd52a7bJD9/La/m3OE7t8i5B3bEsekluFdN/S0hmOmIwgPxB8GLdc4MWlqY
gsA0CUp53Mvfx9ibhfE2eGPR1ej3u6qm3qB0glrQ9bwMFhB0hTjmmOpAz4r9jrOv1dh9MkAxrABP
fXgY1hj6x3yD8qM4aD9jR4jrY6UDfm+cW+N2OySgfaB8YA1MV560NTbRRrmpb6ZbFKIGzFwsf6q5
s6XaWCcZ9xl64dwa2qOkDZpS4VMBBmxjokkIjv16qV05dGaCOXy2fCamgfE4gAlVcdJd80bcyZEl
YN8MxUsO3X5yP9AU+jbIHx9Nw/VCMLKAxJ6v4Mlx5deFQZGN1o9F/LMV4WCu8ZfMAF5AYJLBowtv
8Eu3fL0mfj304K3cxXfW8cn4hQnO22kvg53ThVyJ5+LpIkXe8vea2/PAbzN6EQAUEa84q4oekkpt
CzehBO0Y1YlM30mp4Jl/TUP15dxfM2zbnH2zMQ/MsC47xIw7SJ33q/xX4VpPmGBINuaxONQvxra6
sXeTIHB8VYz5vXLuHnfUdCjQ5mUG98jmx+B03nSXH3rErLV6AoX+7/JQAfTWBU6DcYbYqV6l/apt
3fRj9CDIvhMBQq+HGrhl4M6iIcVGIBv4OQ1d6VvzRN3uxvDKFTmVhUfXw8r2tG11iO6SV1co3TL7
qYGCQssPmwyPkMtvEMlmQ+0cG0yv3lWd4I34XIBBbnk/MQ+4BQfGijHVYLAXfSluwalhxhCubUo3
HEMPk8JeU9yjSuzYgyyI1nOWNDDJwB2AwPEcvnSH6SGGAQYqQZwSv6ltflNFTe0oOj4dFfXOZ6Ia
wwUAdcVSdVTTL23lqlL6YSQXbtkW+h6HuHIB9xPdP3PbA9wbmK1G+xdvG546Ig7NwMj6EVnDs/XD
PDSeCRChf29HDtCgUKDxpj1RnOIQb6HHtfzd5qLqhW3uhFZo8FRtBdvEpX+yl/qQ3qs3GXgSsS9t
lABdtXLKZ/l12ezcwp57zG2XugLoJ0thNY4PEdgfvy39hRwFLN9g7kR4Q7GE+3BxaKh+H+Lvm9D+
JtFL5u99EYhjLiG6MMJdSGWSgGG5hBHpxtg0B+Vg3kw39kr6Tb3RA1OofCNSqGR3AX/KMLCMuggq
MWzQ/3I/mnExqXTEfkzleKvlzTouLccuu1VWySsrHb6fMDONR+hgIyPH64r7SmDH78GHCSFvIws3
oVwcq95fLW+EmYSZSbaCDAAwPbw8uA8VxQNoQQu9cAHOgr6Jm0Y7jR7AHV1ZI+6j2FENQRrGfjS/
hucWua+W6EM3VLmGDe9P0h66uN2+082XRC2fl10TGeKuWKWojYYy12iXrcKmcTu0y+pIdJPPxUOG
FcAENnB0SCIu98Roy2M02NgTEOyFMIPlKkPiKdFdVXybwB6H6szSV8nh7DKf4rQvswQs73pibams
eXE+reVQErT95tYNtDZgskA/GA0ebt2yvhiqCv0AVyfBnTHEn7EJxq5Kf1n+PDM7D0AOUO4CN4IJ
FH7d5NhXSsm3Edt75Rj4eHnn5MaXyKrWjb2aJu5I1d9hUAgi3zUpALuI/9rlV3EYOiPLWrgXF8pr
L0crkFNsqwzgSjO4QTRbgbHWLZtyDTaoRyMim2W3Z7YLVKMNFBtAT6FCxfdyu4Q1OkE+Bblw4ldO
Yb9Nvu6Q4LMXjZjPfEULVxrqGQAcYeiXO9iGAkpJq4hQDYdiNNSxx/RDTp+WfZm5RS5scEc5VcIq
GvwQ8jpoAg6RBjiO6F1zPWrDPteZH9xuBKnKICsUfkinOnfIffFDfUz22bF+HWNHA6nLz+ku3mTr
ei3dmL2j3UGemazLDSRf02cReaZoUbnLuq5qsHWBlMsdrH2q7nrUXMlpeU3nTeB5CupBBkTjwknW
K3lvW/DXHu+t+segv6XT238ywSuo08QyyqKGCSPdW/5jFzxk4+OyidldjtIqeCnAwAKQ5eUub4EL
HyIdC4UB6sc0bZ2qlSsgqMebkcT/YsVYRRrztkgSMTJ0acscAFXUsrx0A6X0fJo8BhQTiI3yvOzS
3GZHUoOxaIx3oEzGmWn6erCtvCrdXu4PwyhtgunPsoWZRUNVB7mFjRoFGE350NDTlgCLg6euUqbe
NCYgmq0JxoSG1rof0NZ/WLZ3vdWIDEOygs4sEBd8n1H1CfVDHfnTlB97cpKUYwcW6GUb7Ddf3vaw
gaoqG1RG2OOjfOQraksLpDBl+6bk2wjjm0H7EiJba3fLlma9+WuJj+tmYxed3OF2LOKtZDmJ/jkm
ggW7vrIIyivAwqDEAp02vmtgEhnRrjGQuiTbsd+UKMSFr3WwrfqbPNya9H3Zo7m1OzfH9svZfV83
vTZhwgG5WT+4o7xTM2huADhMg3sSV4IPNbd8KCChyg4yIxAvc9ub9iTEzrdQkJDSm7DKHseeboBE
EPRFrk8RI7VjsGHIB+Df3B6nmtUCQo/AEJSRMzaVo3bb5VWbc4TNxmPWFP/SeKZBqkj1EPVJ6bb1
T318NIr3Pn5aNjHrhImiDQNwoufFrVU9mXZnGDBR2jvVeJcg2bdsYO7L47jgLzPOJ+R8l18+1WI/
6Ku4dFV7Y5TPlv2rbcGRulObTmDpOuYQ+dwSV+IFVbNklSm7CyTFCe0dbe50vXRov1n2aO6rAM8N
yCvwwaiycddaWEqUyCGWzB9/0PIwJgXAzyJexlkjTLQedw6TjuCWzcxraGRMKe7O4VbrMDot3+SK
KCMRGeFWrPYbOcg1GEF/JFXAGyg9taGgbje3wTBthA7nl7QTz5yWl5gASiLYoDVpdzSPXiR5VP7F
QUF1BSUpkP8Dts19ksKO/Zb6uDdlZG6TDmQ9Pgpak+6/+PL/mAHK6XIvd0llqKiDwxfjTZZ+JsGN
/v0nJTbxmQnuPBqgDWnbHiYUa+eTV0Vfl9HLshez58RQcT2jomFeQWSVsaNWmGeor4XPffjW6Pus
uCOiYvTs3sKcmYzBChx9fsow1PyyVzM40lOoR2TRakrzU6Z/H4yI9Tozw10s1tgXhZ3ATN6/5t19
io5i2/5ZXrDZLXxmgzuLhdrEEuolJXitoy3R+5dwEFVjRCa4kzjoape0LUzIxX0Wf9r6tx/Cl8vE
HZBaTwIUXfD3/dry/O4zToO1XQtqPPMb659PzifjoEfsaaXBiNIap6CHcHmf+OWKdtZK6VsBcliw
YvwlP44S0ScJR15vbWDxD2X/8Z++uk4uD7tsZSPoHNmSdcWqUAfPbr1lC4IjwuPj46TTjIrAQlcf
O2utkz0RwQFmTWBWEbhMVCcsHkELKRQ5SaEd4yZ56OhQyLXAuBSJGT1Fdrj9Gyp9NJgd7EDted3u
o9vitnhGN2ILVnZQLiVOct9uzad/sX6gKQW5I6Zmke5dfiG/TqpENkukFuGzCgKX7Hcr0qCb3dJn
JtguPMtbzXAy5cmHX7R4acMT6WSniJ9TXRXcLDOlHBzQM0Nsgc8MoSlAm6yCL6DvVSB6/p7fQFnv
CDVJz94En8sLx74G/5I5N8YFTaoaaNGpeP8Flqf4P9Wo9SRgxum4N4xdNYjy8WuORbzMzu1xATRp
BoqJY9iTx222kt3oRXMDsKx3+3qb7OxnCYJp3arZSxt1Uz9GHsb4lx1mBpYc5ran1NLBQADHTqnj
lR6+9JBp1fHsqWtQ9reCMDh/Fv5uSy7W9mYZSoMKY5OKYljZ/qF2uenLXASiYNnGglNfSKCzLSPp
ZqdUwFG4Y3iCSFWZQnQv8LLy2KJZpndbDeouk+gRLHCOB85NyhDqpQGjZprfl8QGkz3qw820/U8f
TOWCr4o7N9djmFFCaUel0K3lI6HvfVY4uS16osxeJX/P3lVffvp/cWRSR0cq08dUMh+W/REtGxdH
SBspYZFhT0DZIEu3SLydMvp28ejilPF90z7tRxPEyLAR7czmtiieMuv9v7nBBY7IaKa2ZyaK/EbX
jz40yUWnRxCbeODkYPmBEXcwYQ3NyzRKjxBCcyQTqs3puBrUcAfi27dlr0Qm2X8/O0jBBKCmFcJk
p2rPYVw/lf20Ms1xn2rRPtSjG6sMtssm5+8VZN/QqMZEKz9TmPtt1qoNu5el8qkl8iqSh7U5Fseo
0f5NOEICgMEFPFavhpFCYOTKKsJRyjriGVW/osboKEIGy9kdfmaGO7Faa9V2PGIRB23wAvQAOim5
VWnwuLxwMzAQ7HJM2aOcDFgc3jCXHwthvIi0DOgA/4cUOozVHlfWsd4GqDDucIHsgflT3uOdKEOf
/WJndjn/oBBG5Cr8P9KuZDlyXcd+kSI0D1tKysnpIT2UXd4oXOUqzfOsr+9Dd79nJc1IRrmjFnfh
GwmBBEAQBM6BXLyjkA7lK4xlLJCF/kVyWUVuOFpJYtKathwwHBK0CLGwxP4pkQXmzj0MV7/PxCKr
V4J0qPH7jvoHqHpDq4EdkPTpQ6AIshq+TXzuFf37yrHSMZHKnHZyzP2bNPzFYF9b7i8vFj1MvxyC
K2WYiBQUxaTEBUTk4bUcgtwRdDzHsjhO6qELPWMUaMSzArx50ZkJ0NwaOhMqHBlI0WmNW4emZu+J
rmzQVJiSbMlJUoievXj7ROvzmBAHqQp4QM5Xb9adRdIHyFrM6ipW7I3do5nDjlHKzH45lSmqBonk
MbopUlGUMq1uTGq6jUIP3aIegH1A33Ifi6pCIllMjpTXTZGrEXSzcR7aV1L/N3Tu0bnizWboX7YQ
+tmshdAKBCgc0JKJF8TzZWzHZkhlNFe4Znk1Fj8K1e0wrW6DsxHgLYNVe5fFcbrlMSq+kscEin4y
QsVpIC8EoISl751gJJrzONu3U3UzVU9VDox2SxeI5bnaWioTNPQo66xKo5snXdvTdihTYkW9wPpF
QpjIMdrBYgL/qnIxjpnKbqjdSNU3Tiv6KKHawO2nqLPnuwVeshRZLU6rKI4Pc50TPTNu9EkRhA36
pV+MYiWGCRuGEUQI5g00SaddGYM2xK4E+Tk3VNBJQSDLU4QRxsSVoQxGkNBCEwVAojaZlKdsBkv0
5jv29l85X+ZmikDBE+uECKiHzevSPYa01j7GRNYasmDKuAJ7a5yAD9oRAY1wFxENmXjepYRW7FzI
jEJupLR0r5KnBnhoqkA1/gp+/j79++r4qAfHDEt6v1eUZoch4RsnBeyeWaA7vRSdI3xZDiXaQIOe
pjG7BfcJh0SGLjJqlcQwspemjb1IlXa9oQoOeK4b4SX5/2TpTBkZXUNaY+uQNfSal6ZoPS4fQ1Xg
qwKF2LY1Wct7K84gxMjAZfZGgWYjQQmO02yIUAf0fdSX0GADbILzDQJPsGoPaMp15xPwN4KTN/0u
D2ZCgk2+L57D7XQotrOX7tEOfBA1wnL1W8lmwmwhtd1s0xrGXDVwrgjd24GeEkkybkfh0cjZMWDZ
YX4VXCJoSWf7iOapj/AnC0+/pq8Pp0HyneDPv/sxOrcBC4NGVArxwES+FNBQZm6iiUgHBoI+51vN
rDZGAOiWxtrNuXrSArQGto3bl5EgVPHUQ5cUmm0pQAL+e76P5iKPxZigjwjMrb1XJmEKatg43smR
sFLIiRmYskIXPJoPMBnH9gGqRV/MgYIQZYbVU2cAo3hGnViwlDx9YJV4efigs2HfHobFaM28xwtd
ravXGYoi9jRc61V9sBQtOoa23O8Bmh54+jwOWwADFB4aqtH42yuyr4ZI6OLQQEYnGnvh6o7nPB1g
KJhXZ9/c0yYCII8G3bNu2nSd7adqvbmsOl/zTxHUa1Yhsy+1Rq5MiCgiO9lmcvozKe3IG+mE73ck
4dUYd0pc+1iXSPLGqZoWGVwcj9Y21zMwU80xRs76WFSE5Sv1KYqu60op1YwTqenwhFiBzL7WNjpI
8XoRph8nI8VExqcQ+hErIYsKxIyowqvYOJjXqhajEHSwrZmUGYgsJEHk5OSkyBCBuYq7PwZcWF+P
uqVRswka9VFZ+LPWDo96GW/tcCkBE5fO27IZkie56XNBesXTEtg4NqavMPQKWOJzLbspjYt+AoVF
qFkliRsQybfgaNxEGHIA1HkHzJxlEpV0OKEaM4mYUUUeBLIOdgo7bsAG36TQ1prB1zbd9xnwmn4P
lcD2eTX0tRx2Bnspc92Ider2iY3nX9vwqmXATWa4M7PYS9XgWTGBFoz+zEGSHi1tEOyqQE/2ptFU
8tD1IfQE61RB8mkiCUVE63IVMKsiRiiuMDSGAHNIQXGHFZYbTigbtEEgglPI9osSp96Yv0aJd9nP
eaZKwc7/I4c5Z/Ee3Q6JBjl2MHrXhVcWoevUd1K6sVX/siiuSqBiQq8usC7RyX1unIszNWVsIKSg
E/5YtKdCdvZdcZi+4wQU9IoCNsHj2UauwKhyQ6GPYro8IHQF3Rb/NwDPp1YiQ9mCLixLRB0KXN1Q
rgJgKMoHX/o5+rZtrHRCulJ0WwQZXDmI7eztTvDOKxLD3OGTtNDATQoxkw2yZ6dtN5irL0lTLj64
Z79hGhZg8Ck7OuB72aa7Ws/Q4UdbSAvnVpJcNf6dtrt2fLStnASiigHNQZgbm7IWxhwCcqmrTpmg
uydJbTLMv3RcBWzlOU1+pv3fojuqIhxA3qmDUg+ONzrthImac2usoniQEypQUhAVM/MqmQ0fUFmb
fzd6W6XDRzJWEeDP52ICAEFFkkGTAqAxF0PuAYvb06q3Gf04lyXxVhAY3LRzETZvsJ1Ypam2qDjT
8AQXluzYH+bboX/vzUNo3Rc48Yrw/bJE7hJSvAgMIlEOJSav7MouzJYAS1hr6WluqltA/h8SrRXY
Ia/kAl/+rxy28cCeokEvUqyhFY6+3DVXs6H+0rLuqQpDPy7KfWynCQkz/cGWwx+XdeTFRwpfiyY9
ACp/eYQuR0maUpkeOqFJ+vFRzvfWcpeC1MUC4mzQf8PB1+IYNwhjLUZTL8Rp5pMq7+ew8sL2JdBE
rU70d1h3W8thEoVFa7JBo32B6XLb6C/lv2NTqrhpoM0ZzxIqHc04N/sIA0H9bOP3C1s9jXH+MI26
Z8Si4h9XDdAv4FqFPAuYnudiIDlP8KKHEoK+l52IYNBJcM/+gKj7slKfIlgIu6KSczkDkKFr3ZbA
DztO+3Q739Uv+sZ8MMlb9RdMu37ptz7AyVEJ3F82P66CQPGhBLUWADqY8KFOZaioNA3HMKXbabPn
aIKUkWvgKwlMAtAMmWY3GIFFAemptvZ55qmLjfq35mbNS6p5l/XhhoyVNKaOqXZAvQJ+A671eGYp
sj+9tatFTTHcNbOAwAEkNnSos132dV9YdkgrtMWQgWEegESuPohYYriKYB4NJo76CEqN55aXj+0y
GLSja5r6ZWuhrOSpgH31JTURMQrxknrbAfQ5gizSNDa/xtDAOEf0CNHmyjfNO9zFgEnxWwa/1fxy
eXt4S0dBgNBjDySDLxgmSxp2CWiYcIYApLF4rxJBNL38+xhBO1+1uV7sPLPx+0r81pQJ+heeLivA
25ZPBYDPcy4gMvWyLRIImM2Nk5yKzDP1f+8LB7rVf9YIucO5CD2t5XhuIaIJbxbHm0yBQ4pUYFyk
GoYuDlT8fpWWG7NKN3PnkLxKvpGYAE0I+Tgad3FZpZ+xuhDHLbhrPp6fGj0iYbjP9dzLpashu7+8
IyZ+h42fazn07ys5Wayh3qTD42V4SPs3zA55YLp9KuhD5kBmAGlkpQ/1opWcWp3TuRqxbGPv3OZN
6xeR4gWN9jhL1tU4zG7XDb6V5R36r6pNliU3TT2JPoLnquuPYPLzTM7aQqfPNP1BunUe5hNYsghI
4BSLOFt5H+xmr/CTJ/vZFhxTIsHMQTjrRqvOoGNwo1F5hofdSEGyn2fHr8pk3w/F6fKmCsTZjB9H
djX2Om1tDOPrafq13IfZcQZ2gvJwWQ43XnxuKjucteRtZgJSCe4c6TslH6/0XPSgJxLBuLOpFPNS
Wli5strqcogqoUwuK/GVsA3gpiurYClGl9RZwpBahXGb32S33aYmmXdXbKaOLCGxaPdk+2u4bmpi
iKgIBd5nU+3PvEIHMQIVjdNdHU6LppOo2cvDj8sqcmPWap+YYFIvxljmLcRYo3YFuvcr1BVPuWN9
K5bYKKwBCRRUPYyVN3VXzjVt17TUPNh3duC4epOpgE2q62MbDJmgcM6xDdx+cf1F4oWWALaSMNhB
pJUN7T5YTG8sbbfILIFxcNIviNBNtACgYo7XgfMNyuoxcYB1DwvPlG1rd1sdAG9xFwMGevQnRXrC
aJKotstX61MmG5K7OEZWC7VGDXW0CjnLz8vmwAkPUAp9u9oHOztboC/MKognCW+jSX1Keq8ngASX
crTWijApOHaHoT3QNlFSExSxmLMSfZjmgucgpHqtr86HqPyxSO+XdeF40JkIxoPMSW8NJYYI03Ez
8zi3OvLWfZwJIqpIE8YO5k6fk7HEnsjZfq5eNe3UD6KHE+oezFEMulxcinCZBbMyW/LIcmlo1XTB
vqMJeSCOW7xhhvyogs/68prxDmOgV6G8AuxRDLqyMO1pbJpZGSkowV0DvP9+vokBTSftkWVAmmhU
gIOuoa6lsZ2yVulUwBaQUWM5RtvkWB2jTXwNos9NuF22xrYRsv/yHAjLBwh6Cln49e1fH6USADdw
2uChjLFZ/37soVTyn9//8uafquDZxGsVjEG6G6Zj2QjiGn9/VgKYNNmWFmsMBqrAafHmG5SxzffG
nzfBc/QqbSTvsjnwbJvyHiBUoZaNAejzGAeMOHUAyx6KDRgjc6MaAPdmaafIOnUR8KdAFPtGMGWR
Fkm0vbQGzdZwVyTPUip4BuBF7JU2bGVezZTYmmm3+2KZREoBBXuVJZs+fS2nYzULIinP0ijABd5X
KLA960hoCWvQkIYneL1rQ2/Olc63FtsQHEK8GIcTFa0sEIKWVcYc5h55lkPPuV6fvQl+E6WbTNfJ
0o7+v5sCzn5UhSwgIMPCz00hNxvgpAYo2NRhd7Ao3Xqm/bQWUesC7wDC5Y9OxWDMHqjh52LiINQk
ieYjkfXUDUDwap51HTO2EjGC98saiUSp56KGRM+AgYj8EdYPbP6jXp56qSNZeGqk7WVRPMtba8Wc
dqZJkaMdiErLu6GPgH1ZEkAcNiqyBVCPdrkgjPOcaS2PGucqeWzGdJiHDlcqdA4eRsv50yTdTtMj
UUcsfwnpWw34eNAszRhFqzilNAVwWhsAIGr6o9Kvo+KvEu+cSJCnCiSxxbwSBFelpULS3EmHPkz3
/Zj7eq+fzA5wKrYki2o3PM+Cuf9HNRaKIa1KIHHTQYcuk8mivY1ozpbi6xS7d9k2eK+jOHA/JTF2
CL6LJFsUqOaM3Uuk6A2R0S1bpvPRqiYfPRvoEggPqbK4UdXfWDr4qS5/AddaKHK1hhdLwPHQv6+s
xU4q5NF0PHCcZS/OA6+ds/dIFmFj8sWgsEw5AWArjGv3QSDNo4SIWNqg9X3ok+2CRsxvqEJzCoXC
YX+Zmscby+ykC+KhmgApZqyIYyXuNxgNUT1E8qBYCsVeZtOxLnJmNdIhJTWMP33mHFW78dokPuRV
JPBkrt2vRDHGsZTLUvY9ktgOc6KkBgG6oQyH3i5uEku5tRURVhfX7FfymEgV4Yg0dAnyrL6+BgTB
DUgpSKbmXp+I9op3Qq5XkQlSUdToc2/TVZz33YBLriBkcH/foYPUgFIByjwTnKppHPS2GHCXqRQ3
brdSJIKm5rvupwg2aUHNNVPHDKsVz76yCX1gmcVP8p0R+JkvHSsR7QrXg1biGA9yIsAO1xk0yo2X
Xju0y4TWEP8bHrSSwRhcGhiDPtRUpWU/RoesvZdFT2WCjbEYG8sN2QyNGGpY6JBQQ52Moh5LngSw
SVDSXtAkAwbkPKJh2GZGYQgSNAfEFn4wCUyL55V4O0Uso5jCgDQ5//0wbKdZpewpVryQMLIIiKbc
Wuk8AA/lQgR0lavOShz9nFWA7pdOw3M+xM3bydOehyv90ZJdp/SUK/suH13rfvCfRplId21H2p10
5Ya3xeDXv7THfzYOKIz6DcAJwB3NtkfV6A5JwwEhvAia5zYqB6JEy+9k6US3AY7GaELU0ViAWE4x
ec81lqJsLoAyDEF5tUvw1hS1peA2wHGmMxGMoQdjZxXSCBFa8VMyTtayr0vBbY0TTM9EMIauSk4c
5T2qKTF9MVGfihQ1Vwmd8+m/nxJnguhyrgxksesytBYIyrTmUWmljV3mGM7ThlM5JKgSiZBgRWtH
/76Slwda0hW0DpVp72PwHsp38SSAcBRZAONiVtUlhk2HoapF3eU2mFMdVfAeJNKCdatYL6cshBbJ
pF0VfeRKSXsF9CfB5oisgHla0MbF+d85gCp9tbvN1Kgk1kJiKKKOMP6SAa4UcHa4PbEH3lzIcbC0
CN3gIPHKyTWX0rvs/x+T+0whCob2XxHsgZcBYqeYaHpgbLTd6M6+7k6kuJKebuTb8Wd41Fz1sSHa
dbUN/LQh6a/8byqqUQnUZK/xi2MPSkwLr+mIKZQgRjOf4CGPv2OfWrKhIdW6qCghAXVf0mqn0HFc
uTkVwf3l5fyIl5eWkwkQQ2UhY7QgqM6I4TWb/KYPiXY7+8VG3hpe75on62ra2aeFgLP4bv4d3oWu
tS29nzF6+BOvJvNmLkkbE+sQe6IWBr5/fC4D3YiVlwfGDAJoB1+nDQ6RG7yHDVshvYFICBNKwioy
nDKHkLAMwc/dABDDNUFfd3mlRTbDRBOjHU09WyBFMe9BPE1q5e2yAE5GcOYYTCypigW98zSnUW3P
jJ+b4rVTdJL3L13y+7IkkSpMOEHNYAhlHao0zlvVvRWpf/n3RRvC5E5KDdgxY8Lvd070hhvbTs6L
564yNpfFcEoi6wVjHyLT3Kmznpp+22hEsje6fD0qkqvX20I91KKmD16l+Uwck1DEjTnlvYlYP4W+
vY99uSLKrriKUUcguurWt9LjZKAH1LusJXezAFCNJh8DTd3srJm8xFVXqzTJaGrPrPp9oseC/bos
4kvJ2dTDxIp7qpn212xKYgLy/rISXIv4rxIoBZ/Hgam0axnAw7CI+Knsb+Pxyh4E3XNc91mJYCJu
ZjajFKiwhml4VoKAoAPExvOq4zxYok4WvjboZMZMCWoE7LtdaaagQ2hGpJYYiBpAu6ziMJ6058tr
xt+VTylswAkoAq+GeFDYe8c6dbUgPeJdPYFF/ymACTjBAFKJfIQa8jTv5gxY2iExUdNuRiJHvmo9
Ajays71JBIEpUowJPzEqH1bUQbEqeJumW0d0/+TGhZVebPjJ+qSVqF5B99RUL610Z5tHddn0WYtp
If07udmnNIdph5BsEFdF4C93x7pxVemhVB4kPHLYliDV5GYUKzmMC9lNnKJ6T41OAQbe4DXTq6Pm
IOQQzYoLrNthHMmpkaug+I9Hz8YiZk1aK4Iw0fWM664AdEdvOSBxUf1lIoIcxEZI6x5JdT3FG2f6
HStH3Tkt/emyG3HVWQli3EjWJVubZ4SerHyMZX8Yj3Yj2BquQa9EMI4kJXVYVfQeaC/XUYc2p/+n
CozDNKODCgXNolTMr8pp6C3yLh7+XF4nrn2tlGC8phvaogDfAvKb0fAKLXedxBtnv18EYU0ghz21
lbmSZpvuRxTdV8GmgA0X8SGOBe1Ygj1hr/9jYnZ9Qaue8/AUm5iY7wWbrlI/+JJ5fy6YzfgJQPDr
7KNQbCnE2eEiYdy+qncg57lTbmoveZb3rZd1RPfa41PYkaIm9dW/08pTUoT/ehHbXTT26IBfaCaX
yB0CA2mNxG/KY2VcieMCrxX/TBhd8lUyX8+gOS5pXc8ebbIsiicri6cO5b5F+1caphvTif26zjc5
UNwvG6dwsZlwEQVloSQfReyNclQ2QUqWjeqPf3M3GT1zv2zLY3DV+MUPeXMKf7WHH5flC4KIzQSR
rlPM7ONebBX9TWtUGVkiAx1VgHP7/wliQomqh3VW0w0FZ0IZ/AWx/ai//v9EMNFk0mMn6egdHwjU
Q30ouvvI9i+LEDkfE0uUAH07YwUfb8xt2d5iHliwTB8AKRecjz11Z82qSofexpJj65Zb5T4GbdR0
h8aCZvHC63ljG271rG6C++TZfJbJuFNvetfxnrQtWl1F9QSBebDvUlprT6kpQd+lvK2UpyA4LP3P
7ywpJm3ouzZuA4xhWMmg5HjGQb04xASWtY0SQTzj79mnAMYs+nQMx8GGgH4YX4NUG0lhFwK7oB/5
ZdfQBQJMR0DUo8jERJAGLGa5htSibfFsrZ9msEdr0z5KMMDhXV4vfnaLngYdveyY72eHr3KzaPMp
n1HKum9/tBkp8IJzxHAjkPTu9JvvlQdW4pjTYJYdO1MsqCbJf/X5UMmidjceOhaInz4VYio9AGso
7LGEQhKqObMvX8cHrfSy5+oV4+37ZJsc0jvDFb3mcU17JZUJ+pPRFXVcQWqfHJZ2v+RXprMVbBVN
kb+YhQlkZFTpge3+5T6lZ1PUSehN6+pHJfVV+7m1rtpw2w+PYXE7ty/9v/OI0r7OT4lMPG96VUo1
CVplda4dI82qj0VWiYC+uS61ksL4bNE2dZ8s0CsdrJvclK6BKS8IhNztWYlgvDat+yy0W4iI1etR
v1vqu1A0d8prGDtbLCaay0VilIUDGVk57czoZig3qbQF7LMdX/XjQx5cDXjiiz21+c77ikXHT4GS
hVcjZv0yU58Kw8CjVQ2WsxlUr9eLCB6DG5FWIpj1ywFn0U1g5HDlIiR5/svuFDI598G8GRKBNtzE
dyWKWcYmigMjDaDNpPwo4p/D/Frm+zDfXHYmrs2Bqg1oWDqev1hU4KkN0LhMNysOR1c1fqXSd86J
lQBmxXo7icfIgoDO/pXaT2MlCNx0GdhggDIOAI3pWYQmjPMzAlgDUmSHCKTpkidbQHzNXr2oKehF
xvYQ6W18lUtR4w/W/LOb1EoQi3j+hPZLG313GI8xWAyTSo2aNC8n1A7MF8s6SclzUwpyWZ4IkM0B
kAL0SpgsZeygM7PZtkINKZ6+eH3T7OvR8gJUSf/ZENA4iHF0vLWgRMU+kbcA7ZdiENa6nZSj4j9K
uYs+q1SwWxxlzqRQc1zdCRY5n7LChJQpqO/apLxOpPEkmfI3lMG2AIoI05AgmmCMwhyWNlEnK3Pz
uN/I1vScNYYgLeadr6aq6TIQVtC5/oUMyJkXI48nG6pkR9MCnowXy8opcx6W6U+1vAbha6X6hvYT
tRD0+j307c8s8mtT8ODLW1Aw9mHiE9YHI6R/Xy2oFZu5oUdS5g4ArdoWbdiAimaW579paxiC0hVX
FlqpaJ8kqLdYnJdhUOt2qCNc9YEcjrnJwkODuO4nZivwKk7oMz9Q34CJgtX9yNVWSgWA18wkOc/d
tH4f1figlG9qFxBdxHjCiR1ncpgkLNMM8HfokGOZAcmjndbSUW2SDBaJy5tKu0k7/7KX8a2GAtr9
n2qsZQZhUrYTgGTGPKVoXMHgADs3n94mRwpvo9gqagxKOaq8MYbRwWtjpYd4BksqE1XWIbbwZU4Z
2641aKFxJzdlY3jBlDalryiRyMZ5r4UYWYUXoTEWuAfs++4yJ4Oh9WHuahtJd4O94gEYikz+b8UL
0X7Un0JfOwAZR8qIinU7JHvQ3vr5bgCV8nSFR8VtT3r/QT3WD4UrKjzydm/1cezLcAUW4BDVx9xd
MJVYaw+9s8dHytIG7JWjdZ19Az13vRjsK/AYwjEkuhhJ1CgqiarB/CE1gLXt1SyPBb7Gez46k8bY
ZpWjZTyn2pmnJvKVK9W3vQF4zqTczJviJvBl7+9l2+SkAmcSGdO0WttM4pRKbO8XY6v095d/nzce
fyaACf66UZpVO0KA9fACEpA9qkCvqhvdHhX3btndURck+jHeaH4oyHKEq8mESWNxmhatjLnb/7Ue
l5fh9heggbc2MQ53+XZyU1HBgb+WtBMfcx+6xUYwtdWDNOgRKjU7IUZxp1SCxaRpE5P2oAvUROOa
rQIL5WOOcBUiky7KpbRB3G8pp6Ox16V3Wf9dya+y8WRmIth+Xi0P4hwHMA10WOtL4XBqszaitiGP
qpdo8bMVSl5h19sOzStDXceoMwyApks2xRDvL9sN72pO0TQ0ShNqmAZ7xqWZ3CmNBuG4H4UbLTEf
FA1vAGOAmYClcjo/Sq1646Tm9NLUw0MOzhFfmQFDc/k7eMff+jPoqbVa8kHK5imhx588vI1RQuTg
rYvevyFDQ7MbRaeVwWN3LqMAyEzUpknuYmhWuY4ay95IpRFKbtBKnaiZlO+QwPhzwJALQhAWmEA1
YgO4cJCmZp5ukPQt9INtExPUpM3H7kp6jQdiydcgSHioGg8gQpEr0JfrJ6svYKJcFCxNX1T0CxKT
tG1NpODH5RXlnhIgsUULgYlkwmEuhf2YpXFbp7kbphZGb+xqJ9f1PpjzH1j9xygfb4ps2Rvqy2Wx
CtdBV3Lp31fWoihJFOY65FqhFz3aFUkikv2d/dq/VSXyPHrhgzKTdu/sh5GIinPUFL9EB0xHUPgs
i/YinwsfwjYfdAOJTae/2/YPOBCs9RQKcYREcuj2rpQspjQvHI0mUE7qWa0CtKJgvxjVwXBE7/Vc
76Pd77hiA2+bVUkK5wEskkiccEmaSAcqKRfAeAmpgqkVODrPKAEhBTY/1AENh3WLOAQCYCcXORiS
UjLab8b8jfxW12U694rRP5kdf8CzmaXXUoVIAqaV8mDMf20QimvSH4ENUttmzWAth4lYeS0ZzuJA
zpweev1aqzxH2gbVW5iBQWOjLb/jYG9IL7XqZmNP1NYL4m1t7AchH59CDe7rl1gUIJIiK7JemIJb
Tp0tfEmG7hd5eazqByu9M5tbszqgDxZ1/773lekxGrbKd262GJr4X+I5UBPTCLEyUiXIpUZTWpz9
wzQQcPtiDATJtuAixnMFHd3fJmhZ0ePBzjHbcRE5Y9oje7JuguLPMjru1GNhtVlknVxJmATRMRKn
mYChPdfHcoIwakxIav3MK3f6FrnURvGy46CSYWdsXkaibKzbmDg3EmlRFSUFKd2fka+5uQt83CvF
T/fFjY0pdbLrXmZkXMOPZRuQE4hmryP/x2Ur5HmTAVvXHR0VfFTXzz+3T9t2MvQRCyPvnTQiYy8w
c74AYEdRuncASTHr0cZ22YPUAvWKVM4xZWkc0Ncj2F2uDExWfuDbUQi4cyXGNCvDjE7NjW3hxCSG
8QPia+4ty7+8WrwwhxF12A+6HDT8OxeUA3xtMXsIqpLjot/W0vUkEsGzn7UI5mTSCgPDawZEJOpf
KTg60gGtz+6wiF65uHIAhoaSEpYN/85VscaoBhgZ5LQTDMsJr8M4cVN5BEGziCNIJIpJI8paA3oq
IFLdJupJW3oWqiCNoZOmEhTjuImwsVKKMYSmtiKpHyFpcX4uoUXm6DTYr1H9gD8gzBK53qelqNme
WzVYS6XmuQph8tIGTTlTq4i2LQaxNH+UD2Pq5TUYwT1gW2zK/GhWmONrXuZxP4QvUr1Tsl+XbfOj
1MhG8fVnUONdfUaahHGYTFA+/dHSh9PmV+0hBXf/9NtUJdI+Ohp3kW/7/c68mQXlcK4Hoj4NmhzL
AMAGY00xXucGELHnbm6jAJWfOtBiX1aP53rIg4HFbmBqD4i459qNuNyPRRnj19t6Y0jxLnSkjRWp
AjG8hBRcwQAJwUgifdU8FxMa5oAqNcLVYE596y/5JP2VhqZHlq2ns+nJZp13rj5O7xkuAZYbSpJl
CcIZ14zBXY1wiWklBBvmI7QUMMo5wE/xOAjyHIBu/JpMzwDb/EYqiCZoteQtLHiFQW9EsaNQKz/X
2MGoSK+lA7JEfedor7VCbEBs//vmrWUwfhnZOebwMZwOREuSqrsErmiLyoW8rhI8k3wqwrgh3qiL
KAmhSNygzGWRoSM5GX6+lNucoBfyvdxaFhrr3cyVjot7MN7nnYitgruWQI218JBFzZTZOCDUlch0
8Am6Nb2jTTGv/LyPBW82IiE03K78PMylCdcHCKlH0GVXAKbe54BiILjQyJvL+8ZLUa2VPozTBWVq
SWGB7CB7bMsbs7udlms5uRURovEOiLUY5syrpkzT7QXmITm3KWBZHLR6xMDQ+U5NEpgFoI1QwfOh
s2N6+jAVajhMOIhe8tK1I7A3Jofgfg7JNx7aAZUpIyCqSAW/UNBXg6rMqgxJabqj+O4q2pcFe8M1
g08RH0FkZQbWqCxLW2NvZjBeDj/b5aYS5ea88Z61GmyhTAl6qUGso4Go9VuCGgeuyn1PALpfJv5w
BWatrX4be61F7JvxFLjO3tqi2UQaMGwkiCG8IwZw6MAeMSnvAsuyVGG+bIhNJXcL7Y8xFUSZBGGX
VxP4eGKTcYqhos4EqWFWeqNSTeyZ+nM2tgvgEnIkLGoVomD9BJgYgUI851rLY+LVGBXgeDUgTxoN
4J0eu7Ah3XAVKg+5aNyBI8oGeg9mNDUZxNvs8TwARCBYcid3S3AaDXJGnPxP52Skcx6GWDAs9VEF
Y/IQCEM1BzmyoeO6dR6fAIsf9nETwDBd3R0eRoy95GSuyfgjvur22iY/LG5xD+lTRuo7Z+9s+4I4
nkkSX29dUbGFV1xef47JtHSbZZAWjQTdi6O9Nd3iMfTT62BHpOvoSjvED/L95ZgpFMjkQqDUq4HV
B/1jk2C0hNheeOp2GMh6mH4Ebravtu8CidQyL6y4qZ6v+DJiAHNIIXHESAaRSOpiGGxzByjxQwGi
X9EzMa8yebakjKdE/TjaeQ15ndcdteMyuGB2JmD8vMULz1t5E5Jns/FusMUYhcarnYhvSLjEjOsU
UVOabfnxAe11q25gY+bmd3h4xjtXYBEU1HoiooL4uBGdrzJAsFClBB69gxDEZmW0wb2wBiCAIExg
bwMvLVWQF4Q7I763UesajZcKRUMnjFzwzaVzTuphV8nlyQlrF/SbpvwjrEsS9oUvNZk3aYID4esp
Sr8P3eMm4pehsgFSq+0qKEBN7BqYww5k8Eu5+WwCOOSfn09AJWKC7QkZjgy4O7YC1zrSYraRmblK
nbabcrQGcBtYoje2L/GeSnEM+ryJU/RLzAKCUmUWMX3Br+10n0zpewrk8t1l1/mS7kOIpZoqyL+A
WIXy17nnDFoXANMRtwqz0N2+164zCXW/ej/iYajQMq+Sdyg3upeFftkoCKVAw3g6Ry+HwnZ/Fp2k
ZSj/4pZq/kmUx7YqSBSFJCpE+c6XFAGCAFeJshcmgFWLxZwyEnM2Y4wFuUtnPlhheNto1WPcioZZ
ODuFKgIFiqHiQMNzvohFV8+aLqEiq5jhz8zWT9kiC5aMJ0I1FGA40JP/S5lKaeXFUuFSbpx0hpvJ
RePKveiWwtkXlAjxgoW3BQ2pGxO4mxjcoYChgh6A+LEwW2Rmb0u2M7PG/2cDQA8PIP4VCquHF8jz
BWvQlwJ8fz13jepk5vcTmuyXuy7/dVkKZ/dRv6bvDGi60+FK51JmA9eDuDRw6Qrmuzkq3TZwrtJx
FFz9uWLQ+oQSH5wUddxzMZJko5vHhJgYLS2W3CLq6X4Jjut/14bi0DvAiMQoO+upgZT3QTbkhZsn
AbHrP1II2HHgq1yWwrOz/yHtSnbk1pXlFxEQNWsrqap6dE+2e9gIPm6bmkVRs77+Bb24rmITJbQf
cHEW10BnJZUkk5mRERApRYBhOAtCGUoIrLNT5MsCK9xuoyUfvgA7/fgvJvBCBEbHhLiDsl5mY4jU
duo6ahd2iY47KGJG/vO8DV0ky1Es1GLwqgd7y+k3cbzKN9YEfDNu89OfH7j32gCFYcPWeTu65cIH
MRBdiGZUf07tMFus1HREDe6R4WaiUHsqtzA5uvA6NqG8DTH5A8KjDCa4T/ZrJm5yx35ngfPZKggK
LUjG8WaTLTn00k89CZYELAIDzLj9Y1b/twYJdHQ+PSZ3YgSXzqmRMu3s1hlhhEDYg/NLTp19iXGm
KXuctyaatOv2P4fQzDq1BVUzlvIEttIu3WO64rKwG/QUqvh8BGgiDXoo1AGDF8gfQbB7aqaekwyj
wJjRxxEUMQwWZv0UJtb3ZIv/Q+PPiSEZikfPXTcjKbUWGBqbtHl0Btkc49V8bZfmsj/v04eHIJJb
tPcBG3Q8kAapSLrFI+U4WjgEbJd/HRMzCkqxhA5YFewguUmMBDPVW6QgOvegNIaSEdIC/0MBtazB
uszToY4K0YdoTYVLmUOU5Nd5z3RWEHZSv0ZeC2qjJLPGCQVcnAsmGTEr5P/OSvcqaLYkuDXHAqhi
kVgZgC6jkKoEBcZNkloUcGZul8iijyAr2p13ZMuCEg25XzSBm45wpFsO5QRMUuBvRIEmNTxxQq7l
UcD5vWMktIIT5mzGZZpHHURup3Q3g9Ot9q9n8Qjp78+fpwFmGbCdoDmHy0E5hXojY8ZM4RaIL75a
gbdz2PT5g+7YhDqxOZPEGWgJE6Xjhmvi/NfQ/GswJBvFFHnynzyWsIf+XKGyGQCIg+JJR8aUCX+t
0cZKd3nVhk16vy5vE/FCKPH+SzTY6F27KDfYthpvrdXYazbCJ1DRPCSduGnWLVZG7c45MqEE3JgF
iTv4MOH6LKoZiK7Ai068+XA+rnVHj+k4oLiCxidyamXZqiDJwOuHQarSLfcYCMAI/33T5buWjHHl
7sRWsUYb5AEUbl28GANIDZ4GeZPh/64aqHsmc/JYBj+9ao2t/r3Kr0FcbkjFsKrfcFEXGdD8hCSJ
zE9MdZQrK8ep7peljrLkvnPv0+yVWm/G8n2gWwgqrSUpTg3vfKgYKTsYNaplaDIKbOuYfHF8Hlui
AMbI3VuA69pVv1H40n07qKWCZhJL6UHV9HQty3Wq68m2ESLGmIgwsLhzWYwJveLBKC4gj91GjrAp
WhD85XzUfGwYYbcBgIeEVXamIaB0ahr9b39qLXxGE+gewCkADJvZXUDsa1Y01zVbLudkuGu5cVg5
2zhQdKsMBDJelw52HoL31DaEaAVPU+SztlHHlK1hLawbOr5m3Y1tRecd1e1Cz8HkAG7lwEZye2qL
e6QHPKeEGK2YkoO35g0Y94zpS2OVbnzelO6GQa8gQEoTgOxa3YlBULG6COBWEWR3E8+fxyH/dt7E
R+gk/r4HC5gfQbPxA3SyCriz2DIfNIp6n63e1TwEz4EorxynuChdfimq75yLOzy74nLJ3cvz9nW5
G1SIsIzA3zhoHZ+uJuLVINUiC5XmA03ASLeAPbx/6deta0332aCuZHnyVgNVqgyho6u0rsfEMwTD
lq9/5fWbl4Gofty4cLTOHNmQu/PIRpcPTjo3qN4M6x3rhlB4CfiUD0G9bASG1hkczwGuNVkBk/9+
ZAjakAPzUbyPsgFyVOi/EKiFucanmUgQG+Dw/p8Z6e+RmbSzCp54WDPqATFQhoXhRmK+sKZ/WTe8
elw8FE1kBsq3Ye4kaVezGiDBqyS99bIgJPRQ4MY+H2zaZTuyo3wfl3RBmRQ5/EmhorNeE2u/knzj
fNCdRTgF/+eMcgRXBUZG/B7OJGIfmE3koBWMQUaRPqbpxf/LH1Ub3ui6YhAEYdCB+r4uvk5Qn0+K
z7Z6ZRD89Ue9K3u3Ri3agT9u8FQP9wV/bbZI3XTnHDjcMaDk4MmDts1pnNmsHPOswrsqS4zLfHQv
/aX9hxCT7KgBxCzx7FBPbeCk+2Jw8ek7B/0PASTO2kdS2ph+O/9N/lQa1azz2JJ09mjT9LTNBxLA
kgfhrSIs6eqs6CNPotgZwOiAnITVQb1z58VFYyIhfbanQUVfnX6a2gjIb7pELAFO8KvH2u51RUcw
u0xE3/V7DN411ybq3HetMc4XbWXgFBucWRa+BjCyhm0KVHGY+H7+2qT+Ut4us72kEXNom94DZBWM
t4Hdl1WM53R6aUNePYg9t23ZLjB5dT03M4UaXDOuQCtgXNUiLK5YT0AObzd1GS4V1IdCw53FHBsk
Db57Q+Y/V8Kvg7i01v4pazG9dxB+66+HHmnCFGbTAIloM8jWee9wv5piv2NGsmsbhydhM3juL8+Y
A/d98r32dzlna3sx9shj9pUzFOjdrcnylMx9wsPEDvht1tXNU9G5DKR8PUrYO4t380tqAY4Qmlnu
b9Eb647046+pnLQDEPD4s/LJb6J4xb9M2f0InINIf50PG93RhLaJFGbAmxhaJ6dRE0ycelxW5Ij1
bvZ16IN4Ypr/n0aU83wxa0H9BEUFt0hCbrZpOKb8QQRbhCDaRUOjF9gDQDqx5U6dyYpROAGA3wCX
rxf46PEMDPFk0Gcj8TduQt1pG/w1pSIQfAY+7UYWS4PMDp3+qSzdyFlvq2Q/zPPu/Df6iFGGCBGK
CXJSQCaZKq7WZwGOW9HiIxVNOLQ/WPGf27ehDeHk5VGsNXr0V4Ddhp4Xp/3Bqsmn769T++bpurYu
zsmJwf6YlnFq9HHeidjmW2MsH49jmMGwKGYDpISC6ibIxvjisB5nJbgTICV0ZdMtqriP4Q4TSNfR
x3TRW1O7Qsk0urxcmxqTjNR6qMxiigjP3CuUwrb0YjQZrrTlwhOKVwkGwU9XLaGYCaAFMtyq/Z4F
v4oUQxXFGDpGWLG3lr0S+9Fo7gT9fLZxale5CFw8ohfXwtfyPHaRU/elT4c9VvvTSQDMyMo3CruY
8lWfz3Ob1aK2OmzqOgsHJuK5WSMfygzng1/7xTAChDVEQwcFotNVrNpiQPTLoKh+ia6IgPKI6615
BG3kHRlRAlykRScCF75U6yUZwcCzBYzYMqDEQsbXJF0qeGHRe6fC4J25pdGxtU7KVxcBGwBkhAsM
NPjdUn+vFyfKnfXt/OeQR+hpliG/+t/PIX/GUZZhZmLAAAoc6afrfnzJMRS8zpfEzaKyfOImDzHa
sREBH091oLTxTsPQC6TlIFZ1atIhrZlVPoqRXdbHVfXT77y4Ibf51hSt7hsd2VGndtNCZEEqy9CU
AbBiW3dVtiUcvGVCDea5HO3BgIm2mg4WL646cwuGqamHYLlAMYL5C6jt4mo/Xa6pnXhmyGrdCGe+
Ubty3uG1t2DcazKWQ5a2jbUroQdBQp7P9tvg2eN1vubJ8g+3xvEPUTbVNPC1RDcBXZiyfnBJ9QM8
7PGA8uH5iNx0WNlbtAZrzJJgUWvkLrT7SqE9UPY3hveQ9gWuy6u6vpnX3Xmr2i8J/nMU+CW0TD3c
Gc8KnpooVmaZn+zz1nCu8DbeIgbWW8HzFCU100eKdvotR0S8kVFYMSZy5Tf5l3zY4hj9mMiAxApi
WYiZAIKUaiGkaOvKrAwUqytAtkzvUJU58I03I1Dfrvnt/KLpzigsGFDdKNkhjVG+FCGBsfAZRUlM
CO/Tqtvb+bTL5mF/3ozWJRRXJeAPllQw0BzYiWgzE/X3/C1bboHxjkj1VE9Xab9xGmodOrKkPOyD
vBkMq4Sl3vw1Zzx01zaqtwjT5B9Rj1zce0gAA6QsGOU/DQKyCujxSnfIhJujAzZj6LurwGoOrAMU
1DXue48dzi+hzjGYRJEHWB0ZGqc2s8zxpw4TRZHogz2K/4cKwCCW8d15M7qjXTLIoFXmY7ZB/VKr
XwQ8k43aWvgmrvbVO5AGdYtkBsAl9fDkOm9P5xbwYWCnAoALLRr570e314B5BcNayybKR5wVVWtn
SGVNMFQ05Pc/WAJ0CywvUrxdZYUlNbSSAjybQeIM6fbdvBTjHDbQsJ2vMDkn7I2F1F3LHmgwDAMU
U9B4VQ59f2AlrwsPvZOJhisVhwlqiKAMtvx7bt+57oE5Wz1C3S4DmxU+HsjOwBmirKXbcwr0m1tH
vveSTvd+ZcSi+zI5gHVtNdS0RzzSTDxQHfBnYbjw9LsxcHKaa5WhqGW9p+xSTNfD+NBj1qj7Yrb3
wjEijkfl57+gj4a0jXgBKko9rLxxTkiQEsTm+sUn5uVAHnjVbXw33SKiSQMuPBuXMNw7dczy074v
SjhmB8+reHDaZzGD6rt8kiS5n/YHGxrPKnmUoMmmbGmzbXi19G0TLYOT/3C9CejrhtXmXY/Zpa03
iCYecWzYkHwMQPUOGM6pX97Uk46UMOaBUBatkMAjYcNRXfiVmmM0CTMSxZZKtFwr5ZykSE3R9MJs
udx2pzYbf7CTuh+byMTcQfK7Cb5ZZIvVVOvX/2ygW3tqw59Rju5a2Bgs4940h7AkNEom9zZPzKtl
Ja+l07/n0/hpAj5gFv76hnvt1K5oS8fqPdgtPDDzM/fKN7YI5HTvVXRi/khFSa1gFc7SllYxrNC+
gyadWVS7xe8WFuGVl+EkyZn7QseFPYIJzKr3nevPw44UlE578GRVlyYYN8jz5wPWstDpxzCRjQ6f
sundeWzmxrLR2c6bfSDmEFrMceOJjX2huYMwnov3qykpez4o/o1uVSweJLIiVPUOk/nitVY4rx60
N17O+6M1BJyY5EVBlKoP5sxK/aAeHGQ/nrF3Uep0yHUhnFCM1saporOE+pekC8Ve/4AXdJu8LEyG
oznLJ9AKs7gJrrh/B1KU8x5p0lOAHjEyAhPo+atziW2ZFX1voPZZQ1wuBD8IxAPsrVmfj6yNiH0b
DVY0uCxcbWoSXI+uTWa3aCIe/Fj6vRygo+VD09qhLy5J880drq3hQSS3xqelzRTLSnpXSKzK0iJd
yJol5M4BUR7x/s7wUe67OL+UuisOaGgJvPTkhJYKLM9tkHIsRoPRrLm7wiQ0D+exj5u2DXvfvKak
3ZFORGLJLienfT1vXJNhwjbwy7jOUTr98wWO0iIoZjhDO9cNZFSSJ4KBArGmAH5Nu4K6P8eiuyRl
HZ83qbn4QAEr5+JRdMZkk7K5ybxYacLgrmtlTyv4KoduZBGGUi/HpNy5bbKB1NUd3HL0DVcf0hUA
ME4P0GxA7SjosCUK9rKkPC5pjemMu3Y8eNa7Ux/yfAMRof2gLuTpJYMNsk117sgCoWDADGz3urtg
qCm1+WWZPVbZe2KaoeVemU0T9nR/fll1dyCgnKAH+dPYVtHVwIiyNvVxT8xWlj7kBc+/ZFbPQW9A
zY3OltYUMCy2B9g4ytPKlUQtUZeZ2TdRZdho5ix32QwCDco2xD00ZgDgRI8O3PBAqKpDyZICbuaN
gZTd8HeUVLsyreIJwIDzC6e7/ZCtA/AAGyhn/hl0P9oDfjbk6F8hYV+CIWZTtqP9T+bmUWqQGKX5
XQHF4g7cSmkHUaP88ygB+Vb4a11ulyPrbBDOzOVzgUA9MxvbqB3TeEiqz18MMIO7R8pWIy7lYh+Z
IWCGRM8PG33x8VpFQ+weqNIvtuPdpKa7cTloLiGA4k2cKCjcYeMpO3yF+gKlFVzyvG/deNsvkGNM
H8n6eVyMnJBBjR0MpFCBUV9ag18lHbYZDi+f92Hm1haYcabbMtnCp+kuIglOQ14L4iIU1hSP/LnC
DC2BJa/II1Fe0OxmnM3QmK4t5wCp7MmEUvDBTL+20+e3tczYwcmDV5AN0fHT7zZYwZySBZYdvwtn
k+2L9Doot6pN2q3214qjJLduW2SY8ZJnsp+A1uu7QMvaBlXp+Z2ms4LXPpYRxSbJTHvqSwLM8oSm
cRP1FhgpuswCq2Vw6wbt1/N2tDsap4aJ2RnMHKFkfWpoSXDFLDZtMKA1hpjMDL31ohiM0CqunO7a
q57I+FzZaF5vkk9p8iIUbP5aViqfY7DkeV8Ag2F0C8iL2IEKunH66nYXXqYBeKAQjx90qLyEg6Az
8bGKZNwhfY58d4xdRkJzFRsbWXeTAesjkVoY/ZNIhtOFdAYbOrj9grgQRn5IDK8OyVLQR3saSZyK
2f0+lgCIp2wpgO7vQJ/YVFvII839je+I/0E7DINQap+6Wqg35gM+JgCbTliWw2ECbzfE8mLfrg8B
5knCJmgv2NBvhKs2jBzH8kCtgmYenjen3nv2zH28OXE0L0s05VdD8YIpHM+K29H6unjGnb0G30a6
3K7Zlm1dHOHTgvkfeTwyNOW47hC9WbHi7nOZhWef2w2HzF+28OS6DYnzTJLWy8GsPwtwdClQr4P6
nHz35bZ54dP0IoecvDX6G2GkM4NeIdq7DgqZmDI/XcfZsEiOeTyIrqSYXmI/fxF/iz9It14Sg4os
GmRaH4pu9ZI5eS916ruGddbOybM03wGv5m81xHXRGMgXOaCDGGNT64hTPg6JL0s0RFw1zQ4HGV9/
OqmLvt6hrQ9dtYGF+jh1LAsaRwblcXD0jSDx2YxeAYNLRGPxzELy+F/RhsWNHw7XKWi07q/SX+R+
iLy42sicdd/t2LSSmvg29KCMHLJgjvkbIOqwDL6YJd0otsk/otRuTvxTXlojzmEHtLUQhqqHqKRu
2JT9fgB/b03SGE+E+PzdsGVOiUVuz2NhjFhOnzw5rQglBglUBwH7lrNf502BPUfnGwrp6F5LnjE1
bVjzKvdqC9dqtdhLe2kXENu5Kec1wI5bPQe6pYXjzKFJugxkHGTu10NrVLm9d5txuh6LFTyNxTz5
96VblQ3AJiInj4swRyOE1ENHIBifVHk8Oqwlod/nzY8lIGK4oOnEwevtkNHYE69bMIveTcUCINTE
p6hI2/p9ns2E38xLE7yMwMMb0ZxWBgiqumFZr02zdt1wTgfxJhozMy6s1gJJfr6U824pe+ONe7O3
hrlLpyfhVJa4ddLWvEpwQJfgdAAp2X02+Iu5M+tkmEPXFhhbLHAOjDFK8P0YtxYrkx1lVflCPCCb
Y7frhwtvWgJ+xQJzueySZAZtc1PbHlRPEIfXTmqKHljQADq3kzvTPur7cuwixnPbiWYjc96GjtZP
TdasSbhyeBqOzlJ7j/4wmCiGjEuO/NBeb4a1879Vk9Ei3kbr2k2N6h0KCv4PUCjjMssDOyv3UJHh
2TVNeGfdGKVV7xLPxAxu5vd9f1V1Q/K81FR+HtMgt76/zN9tP11+mWJJ6jABvsuOLCctbcjEWD25
g3zz/FhPfd+FCfUaCF3NbQuhnzovhmvirPTJFkCihW0rkXCm1Zj0fsJrgLzOZpf6YUPmygurYgIT
yPko1W4IwGHQjMGZZqnDjEL0PZ8qjtSWrBdW9moa14NXxbV9MPyt4XaNLeTpKDRgxkzqIsh/PzrL
UCFKJpLjQsXA5A2QWQiW2Q0LEuzbMsEBMP4875vmsIbcDPpgwPuAFF+tRQdp6fPCHFAXjg7OjVHT
XQbVdgD7UKSOTYxGnDenycyQ+WFUG/9B3qlud+xIu1o8WUYNWEdAFyO8x5F5xnBIKM+B/yFJvmVT
c0ZjrCTA5BTGZ5wPo/zEoWXLe4IcpbxrUjBXi0fDGTZiRHOOof7mo1tsQtkGR9npd0tAfGAwzqBn
Iewet5Az5ssO7eL8H4AD6GQhqZKDyNAxUAxBbZrgdJOGXCcakjpqkuQyD+jGpar7UJ6F+Vob2S26
0oqZxRdNGkDvEOK+Erh0RzszIubXZKsd/ZGxA0Hg20jhsGi45dQAXFDAsDiapxEXmNjcAXxa/jL6
LOnBj8cKelGBf7wLqWeVL4XprCxcO8e45qlwunBaDRu8GrkxsN2yoBgBTPeYbtH46bYkfh8YJyRu
EuDJ009rjctkCsyyRKnVhSn5lufmAYEWuzV6saL7hx1ybE1ZeCdbCoPLPVi3QcyBNx6d3Wxc5Fuk
RpqABWWC7QIEIwEOapa2tqB05AbSQepnQBfb11AR2RgA0r0OTmwoiZkZ9MVqMdjwnAvMYYWr1d5g
DBjkGQ8c3FHMFIchaXZj8zjw5/MHjVwmJWeSvUl0E0DtKquapx9NtIaHd5fUpsuNR5ukr8D/XwXJ
slHI1MTGiRnlMcugIFAxX5rpb4HkieziJp0frPHZXzZKfZoNCUtwBtNxLsiNlbioWlSsKqeDAC3I
3IzC/VKZw77Pmr2XbLHoaE1h1l2Ox8lmjGLKW0C8W1Lkm24Cda4l21lDEXN7CjkNLs9/Jk1xHVSG
f00pEdJBImduFpk/r8+Jj9k48GOmcVfc8vJi3oQB6r4WqGwx2IRtDFIXJSjsIjPXdIKo0Zi+OWgk
ZGmM2yhuh/fZ3mry6jzDlDgQKQFI2tHBPg1AYtRZk7KiBfOFjbmC9ikxOiNasiQikkYxwORAVW/R
O+iiHk1KEEig5ox8RflyFQadgkaOcSdmjdkTcsMYGjMT6HvPfza9HRD9gJgdPD8qg0gZZKWf97Az
V2+r44XCfl3KT4ueYfjMxQAK/AFo/QO00UpQ7lhL4F888dLVXtgCh5VBX/W8K5oE6NiKCmykXdFx
ywAg2KyfO3whDoZyyMoQkMQ29Xs/77JmozqlPRaPHFNrb9lQB9M4wyQdrGjy+Z65ywF77M6zAOxp
swHPhvItyDrwHXr3fNoqF+n2N1AwECuQk9joUZyGZuKnFl0XLGwzkW9tVeyAurwxBYhgh8/T8yCF
PTKlPF0ZRG9QPJcYJss88MW9pNkWKYNuUwMADdQ6ZAURLErML8J3CkNKTPLAHkLeme+FXTz15rJL
s/6GUPpwPmB0F+exPeXIAptaLdA6lnNRPFyFFbpb+j263eVhLFnqYKHnrmJ6+wXkssUi0cqQ5sZb
Ee9CEY7Z7/N+6A6oIytq4IMSdRjXCcjQtDMvqT89Ede9yWo3Il6595h9GBk5nDep/VR/HVMDf61M
r0gLgF4d81eTFTtiHFr3LgX8MNiibNJ+pSNTysWc95lpYOQF3iW3c/mVidfzrmz9faXwmeatYJ1c
vcGmQ2jbIg17Nm3c+VvrJX/E0WOwGeeFTgGM2H2PAOAh8w/CfnCyn66zO++PNuYk7xQwUJj6U6f9
wBlqe0uD9SJ5Htn1HKUcM2Av543oiuU2Ovj/s6I45DXG7A8UDpkLslrR7UlfXHFe7JIljXOTvpK0
2w+WG1nVlnq7di2PTCvHhNM4PS1XmG4nM6rMfeX/9vj3vMTtzzauFP1aYhQJhKTgU1EFLRfW+aXp
4YRYXZRgkBVO/qNTmJ9/cdp40YJwDyUJAMmUBMNK19oaKlghPiqCKPaYmwTm2oviyISyiUDzgAET
CyZGSmOHNLvCumGoTdRb4zLa3XRkSNlNXr6iZiBgqO3ZXrj02l+8i43Y27KhxN5Uj+aygiocI4r5
5Tre++2lWPeJf2iHu9WP7XkJR/d6tt4K+24B91LbP2/8Arlc6pvk+IupIdiSCo/cP18sLLMvFNix
wXHCSbQhr3cBqCGgH1fn10m3Q7PhvHFt+HsWJC8xbI/5LiVaCPqXUJAFuYbrk+8NirsowN2wrIyy
0gPdXN9sJPb6rY56iCSeB4xFRaWOrgmVxQQpm0ndS8saQzSPo054Met+Gn76o835wUfHyDW3Xp2y
E6suM7BJ9M/sFainFFcbaxjd0oerNHF3KbFiWalNazRW5hq1U6d4mSYUK93+RlTNln6zbu8fG1e2
TGk0LdiX4bbL2M4Ifvn2DUED/PzH1GaQx1aU/dIDT8yzSebDAlXJ5odLb7v8Z9o9lokdzygeozLs
kXsgDDaONl22LNPyPwNn6LDKMDu6kTrUZRqUcnG0mb+n5CWY73x/b45W3KdXo/W4so1cWb+cf+3J
JObI3mpjuwwt7KHv2fKdC835NAZQrHwYR8ofzy/rljHp/JExcKW4FYha5bn9k+DlVgzQY7A3VvC8
EWDST40AxZ90FcenG9Lu0prsCIqc6J5uEbRvmVE2QSDGpMZACTbBTOJ1NqAL6N0uxvQv2xzCchjy
QTHJB3X6qTuBVzWYKzdk5WON8qULWfCLu/sCUqNuczF0j01yZ6YbeCTdvXRkVMViYE8vIAqC0VJg
gN3A5HcAavH+sRxfz0eE7tREYUpCWtAD/lD5X9N+KdC+QCZePLn2F5PdmgZ6JtbVZBQbcaH16ciU
EuksJXQ2a5gC8KLw9n0/7nwyxynG9c/7pEPqQI7rr1PKJ8tGnwwlhaW6GgFqvBT9F8e9aINd1V7W
zQHw5rCC4vP6k2ffz5vWXcGgLpHAFgvv+j+6pUcbjHaApwYVQMtrI76xdbm3oXB13oQ27o9MyGU+
MtHRxutBO4DxJtpG6RoAGScw37tFqawzgyotlhGMeRBrU9bQM6sVU0cY1srcooxAG1GEveFOu8pC
e++8R7rAwGwTiv6QjTJstfsEIr4K+TRGLXoyAfmGenefRt3Y3Ll5E583pfs+x6aUGLS4WTKLwVRK
MI1YWL0TjgUdN6xoA/DYjLJ4aD/mdVHBzAh+e9MGZRp5zZPnzHhOxqfWujTprzy47pxru98o126s
5R8kwVF0MCJX2YNl4uahxS8d4HaI/cqdf6ldHbmo4j/nzLe7gTE0sZ3kNamK/Ygsk/J2d/6Daf1B
nQ+wN6B+PhAT23g2BRVO+mhyjMueeXFnrQeDpzEVW4rzW6bM0401jb5ofQumDEKvpr7YE5PuqDtf
rqL//PGOmVEwkbiQh8eMmHJ3EYR81/v4Skbf9vE4lsvOSdywBkUlBJTL8e38ImqiHmRNGJ7y8chA
LVDu9aOgqPngplUFGmSnycij4OBNaSFuuT9vRXOVoJeGLqQU0vOhnXlqhXsQPKxtgI97HwCp9hpI
tDR49oMFehVbPOIfhacwmwWmatS6oZ4J/VXFpbFx66VqgY3q0h68ijY9IIDCpg92g5j2tW1foBZ+
RWkZr7mxY3P9XBRLFEz2vgyKvcGKuPG3xhk1RyZ+E7DXf/grUAM4XQDXaCa0LwBS67sOYIa3Iv3h
rtPGo1hrBKN+jhwLBsxJyU8x3Tyk3oD+MlKsqCv7MF9nEH9tHWG6jwkT/zOjHpSzQfxghZmkfm6C
FMCUHw3fWcaXutlCU2n2HchfgQiDki4gvOokocONuQbFF6KTHRh42PKCxmvx7ANccj5AdYYkqy3g
BzhOPnTMeNL1LuWThD+PkbmznCwOxGO9fD1vRveFjs0o50hqgI4NdwrMNAfifatBKyb4li+616c8
DiUpvGXi+aAE28JmIewMVvj6xFFcpIsIbQbC8waCI48CEN6huknrx/O+aZcQIEg52CcbdUr01aig
knWem2gsXjHRCEWr/xhEL6wf581ol/DIjBJ9GGNkvengS42lj3Z49VWsTbg23Ub1Uf4Z5R2NPfTX
G+XEWoK+M4wBZuzB2S21eUVYu89Td+e2eFLk7dcMmeN5z3T76shkoDyOzGTJ7bnHAuJw+9mV/PcA
kBa3hifC/D3EPbYyEXmTnHExUG+akiMZCeAiMw92fUF8kI8kXxc8m7v0G3IQ2/2a0rdx64LTh+ff
pQ2UTdAVZk8TD3Y5nWMWlIcK0wYTtBgkF5NVoC4kJvCNrXvPNC7OL/FGjKp1mcJyl2biWOJu+uH1
T0MLSWP25g3lxtpqgxT0n2DmByKZqvcdK8t+pBbskA51tiI0kwMt/vsHX/7aUKn2HMjeT54DG4En
4lLg/XcBYBu1nj5tRgr/YQgSo2dQZVA2QpNDorI0cJiIEsgPs3sMOnLdF35IDO/zeNJjU+rLlnmi
ZZYc0w3mZwexUNdXIOANz/uj+TQS7wXEOHgFkGYpUe8AdlhVAtlBsd41zRCm5dXC/mFo58SIEuKu
l9rmbMGI3zzV1buZHhK2Jf2gydxObChlsNzmRprJNMetWegXsyxAfD6hwLSYEcg33p/ZsdOspW6X
oCw8ZC1G+8Xy1zDl7znfmvfTfhAMfODeRZHhwzR9jrG0IjNghOaPRv5f1t4Z08/z31yz7eHHXxNy
KY+S3MHtndFNYMJt3jP6VvtfU7FGM9s4XTR3BshPMfoJYBGmWNStgoJhwwsCM1NyP4yPxjiGk/nd
dR5qABLmccOabt3QX/YwyotnG4oKp06tnSssf0EaJkonzhjqQKsRTku/cZTJ/a3cEq7U3AQcE2kR
cGqnZvwubczEh5ls+GFbD6N9mzYvDX1K3Aun/1mAnOP8t9K5hTgAow0yF8BHlPOmLFMmKYiQxJZz
KBDW2WhfeRnfnzfzB2z5wa+/dtTXMOrnhdNC/SFyUFlI8KnK7grMDrG9Phrp7Tj+qnkWWmYSWeyy
MA51u5mmyUPg4y/A+ySAOjwaWUrC1DEgrGfmIBnsRfleZqvZhjSY6gfUYsl9Qih3d15O5+nanpMl
C6uxLOx976z9+B0ULDjs8d7a6lJqkhC03U3wpwIril6Jsvx+P845XzxAYqUmnjhk+YOY2xDqdeHQ
DBuxpTUGCghMASLnttVMoOjQrqg6GCvtnwu/JuYPzGjgLHtr1i11Nt0RgG6hCWUhySSovo2ILZrB
kn5hytp9SUBIHjtpfs3LdLzDqP0WG4QO2elRaGEjBcdT7MPuTEurzfIcSNVmrmm1MyjpF2QdJECt
rDIRbvbKagPZPwW4xx+sgYCshAkQznh0LnYgKoc2IARv6W/byq03EVBA5M9vAc1OgwgBqqHoiOF1
rsrhsAHMXgJfO2LedNNhLsuY2z3g2RvnlGblQW0A2B6aUSAYUVHPnLBgLtcCAnH5O0IIWpkX6fgA
qeDz3mhiCSchjl1Pjsib6jAW9ygBWh5DRMzjYe7cTel95u6Krj0M4xZ1r64FBWOYI8JMsOXhuXN6
KCYGYSumr3i0pt+cYL+0T2C24WSOis6JaZqHJfvBrO+z9/28k/qw+mtYxa0MDASWHbiCotTpr0m/
C4L7hb/TJgcK7crJvjrrBVrua36bG3cZe6XD48YP0PQXjz1XG+/Mbe0lcfADOA/2HAVZImLH+JF7
XWSJiwIcRuSLz7dEQXWhitwTRA/gekSRSrmEZnSiutYClnYKgl3v3GXuf+nobewHzU2Hiw47AuN8
kiFP+aiYJW/wrzDiBBdD9mX1L/3iP2sSe3MAoQswyfbWbJMmYZD0bRAioyCe0owuJplTFwDQlsG3
fHzIGUb5gP40H0xzjnt7K2PU7cRjc/Lfj9Igyx2tcvWBov0/0q6jR24eyP4iAQpUulKxc0+e8UWY
YCvnrF+/T8bu526O0IK9l7kM0KUqFslihfdkQFyVinou5YY2yUjHSFt5yy7ukEtZzOWGVzJKOgSy
VIKhHCedHA6zLTmIA7uaRs2nnt9z+R2ZPm7755KjIGCdD5r5RmVDMAR6VVQkqPCnIJocUAhuy0dM
zqx4ytITFgv3nxj2pVIC8WRqBCyczkm0kDZ98tChEoc8PmC2aZw9yYlC1VXo52V/+SOW2QZcjR5o
wYd20rBTyl1SO4r0RboNT+5z7R+K+Vc6itfeIk4ID5rZlB6oA/J3VXwMxbXyztKhfWlHJob1vK4v
ah52rItPHCaGQHbddMIp0pW/bjvGgu9r6IhHrIFRVmABMKaLq4pLKgndz224GTWT7zTapR6Ayf8h
ZakhxQf8EjSXSmjNvDZbq+RB73Fo6hba0q66s5e8qUNr5J19W6EF02Ew9zfQLoLkbxnLqfBkzGYN
GIUB+XRZfaUgw+BQxuzRVvZ2W9SC2wHHF6kGHFJ4BLCBgtDxitclAk7fIOcUo4wizKog1+35lA/V
YSs3RPdN1e+0xhwENV2piMyvMyZOvhI/f97FsVVOklAA/xU3e6i9eX61SZs1qqSlmgHeuBhiAggT
4dEZei1DkyW/whA5zg15dFKFs+qys8I+dFOxT2inD+d+QL2TC+0+HpxOLcwm6Q1enExPrR98v9jE
eu/cNvvCWYZ4BugEGKoC9AgLhFMKeSKWaYQmesQ7O49HTDzpnfdUdUW6UjheMDG6oVUMcOHgnJnt
r9Xvw/ktoKHrIxgGBd40xfP41tqY2MIehInRFwhWBYRO7IMnTPxOD/gKvSVB4OS1bJVaZPmFfmza
tfTtkkKSjD5zvJAx/8YWDoSwl8ewhqigTl1UwZ2s483by7MkAiMAqNKhPUL4BiLhBRxfKhJQjtui
IJRTxdrIGj6ybktZukgxEw8CPBwq6CVnoxKlyINIL8HDEGHM0++TDWqANqqBG5mvXCnq7WAiBgml
LWqGNuGqlXNz6apDdzm6ioBrgrVjO8wLUsjKMKOXhlJrKWNlRmFzyIHSimneoxB7FqhhrSZKnUgD
i8Nt5ZdMjBVEVgidg4D4Ys7SkZRqzok8HAbsRwADURVTFEZlJe245JYXUtjLHNRXVd136JhI/YeS
q84d8GhCtLio3Bpu3aIkqCHOUASYH2FOsladRlXwxBJtgYBb1sTPPgo36Zi5wrAGwLYkSgMsBybc
8OLFS+V6R4eVnpBJlkojCdTzWIomsAqMIh/QOvYPiLDgifgjitEK4DeS7yM6N+p2UC0vK6oHfswL
dyK+uOIQi7sBM5MgEwMtG5LFzDntjTnXth04w2KtdkPxBykRk2RKvpuy4Mmr1G0rVPs2jvd6MPzs
wGy2EvktncloEZ+RHdD3hbnIa7NmWoXhUF2FfJ97zePIGQLxDm0V3t9nwXCn/yfn9668uPPGsdBi
0HyXBmmK1szHLD3VpV6aKqetDcQsbTIN9TrUp2FXACZdqySOjSahabs0kGW0cqV6Czrt8/Y+Xrpe
URRE5AX4zZnBkVk2n/PqoI3xhkp5V6x4s43dTNepoD0FjbLLso0q7zy9siIdc3d9QNPJ7btt4Tt5
//P2p8zaXAcToGTF6w4ZCQ1AvyzaWyF3ABdpMXGbKwBZ6x0/t7UKw331e6iuhE3ftyBEgb8M5Mwz
vBzLTzDondRV6PQ18gQjVRVnDIlPE2lLMGZyW6nvXglJ0AoH9W+ix/n/F94Cy4IQJkww2ofOnrx/
FMfS0Nq1nNZ3R8FIye808FwhF9kGNn2QSa95SOTwIpCmi0kTjLH01/AGlqwGz0fG+TdEJRts1i0n
11WAJ0E79NnOE3juTAZRRD9D/1Km5Rp+ypJS2GZoMvgNRsZ6JmIHvms8PPq5Vqd1Wm9bv3Zur86i
CBScEENJwHVgJ0qTJCw98C9gTLY2A/KDi9deUcsCZn7m33hWbCUANaBC6lM8OVLlnE0N5UFX+S8q
/JEwf8GFg8Vi15bSjPSC8RVLach2xJj/bRHfHxlIOgM8QAfpHqoN7MaUU49H5yLeMwDg3iOgM8u4
okrVW+I0nUOgOfE5YG1uy1w6DP7I/NaO3CRaqYDkCmcO56LG3vuYctfsEJQVZfX32VbkJFGpkRQQ
ZiEHzdwcAOyI27yXYEL1iQM2bgwIT+71tj6/OzuY0w1NRuj+V8jcp86W9Ec+AhhCg5g0yiNzBCPV
5KUmOpepOEYvk5c9cOWHkrRm7N2Fffs2ZGTLt2ehTEy+XsvZzQrd+hYmf6ArMQjC5vg4AeeYTpAm
bHdtOB35of4i+Y+gbU54pv89YzSQPNBeq+MqwzgXW+EXB8ClRvkAC/DVE3JcoymTrqCyDiSB28Ze
2HVAuJ2LlgC5BZQuc6flhRCGHIGNW64XtpInAxi4jNdq4uJsJsaMCDYAtAggcBSK2NND0KtM69Wm
MrK9+GOimhlan2+RiRDVio3ArixAZlmt+9RTmd6tjToLC7sSO3LGfsALB3+Y4IBoXABCmrYyAFdX
V9Q/ZucJYk3Z8g+dIT1LCR2c4Jg+ujHl7NsGXmiVxRIioY1qKroGFfYC9QHjw0k5sG3FQ7GXqLbV
NrHxgurjBq+PldVcFoZyDWbH57cWWz8YJK8lYQM7cw+1kTuamTqDkW4mC5PCbrQCMLIqjTlQg0T1
J0WHaqWlbP0tR4MT+LMSyh3eyC6LVs7WhUccLHmhHBMgqHpSCkIH5ca7yiw6WtKBqompOqDmW4lF
Fgqr17LmC/7irlCECNuzhax+21ofwy522tfyVaE8HGQ4rRE1Lh15V6oxHiqQFnngWbXmtbXGd3XX
0W4LGi9CMTH60DjV090a7tkC5tq1isyLJ0OnQS/kkKndpS4QG2hljkaw16ktpbQ0G4vYg/MWWBho
c55XNoX0/TyQZ5hD5KjwBAL24LV5+0Tn6rGCbOFT/4rfbe8gGg1tbdyc0zbfrC7nwh15JY/xVDls
+biYl5McuJSeeiMxIti6NHwHeDTiaTJyMzlERu/eVnTh+riSy7hs0496ypWQ2xqFjda0j3vZ4fl1
d13Wb05vAUYHJUrGfxJBLAIBVNRGvRWd9md6kMzA5Ghq6EZlde/h5j3YtjtUE26rt1DJgw8BROL/
5DI+pGeSFIHkBsDdr/E7Ji4B8LavPipLMAYrD+G8X2vpt9lizE2CVm8Af+A9ijI4W4hV8jYSstlz
+KAB8XZDs5Hf1MLaSSot3FhXchiP6SawdWSA1QYiITH0fW2dhM1onO5fPdOz0fFH1aO4OYRPPxU6
vvVmQH3bCXahSY7645O2chwtKq1jSgWTn4gq2fTZNOhVg3gM3Jze2esN0j0IkXN7KZdEgAeHR8iB
uwq78npHTikYprJYxg5Re1MQU4N4h36tOXThCT2jnIpIG+H5jPcKsx+4PBLyOCOVkYIpdhu6ExXf
wC95pwR48dHaLPc8Vc3pvIpisXh5IJrEo1nC/BJkX+sXkLIt65GvjMHuNLc4+wg8LOXEOeHa3N7C
2w/vyz+SmKsj5NNQSAdIKq2OGOieo9lafLgoAs1gc6M3QGvZTSAM1SQ2CRar0Z66Dtef5JbhJvp7
wOTfUYSCzpYZ15SNJggZ+oLr4XZRdxZLVymtQr+/7XaLtxCSUNjLggj4XZGxVqylpPZUBap8DmZv
qDR2VMunykbbI5KYrGYb0GNPc9c71C6/UuBddHpEhgB4R04HKN7XToHUekUCBe7I59PBGwqXoPyf
BWszPstK/pEjMU3R6SSkZTtAzrgVU7OTjEKknCE4AAa57x2MdOhUIRa0tDDiHBn6aIkmlnXF1HMs
zx6dgv4bbBfYfQAXuta2zcJAiHN4jXKo37V7PzWBFmJp5vip2pUbvEsTRY+O5T/ybmIUn6Gtdyvn
2KLf4pExd9cDW0FlvqAHdGAtDPgCj9j9cOfhLsa4Yu+vDUjOh/N3Tf/IYQ5vDM5oYx5ATpU3oI3V
xq9aW3HcZdf5I4I5T0Ik8yOthQiOi0AlN2LeM2wfdfXl9qItn1sXJmP2R12gXK7MW1313oXmic/f
a85sGtHQxM2kGc2ggGJiJWr5XShk7IfGRZQjAX81dwgxr8JIKkcOuQwc00Co1TbtCOQmI4V7dmbu
FLtyL/0o960tB4aYGL3dWJlCQ3stKl4wMYAOVHRbIQ8gfKMvr5QwEgKOw1ckNZ3Utyh5SLgVVZcC
fWS1EFHM98I8sna9KQrRRxtGG9YQQgW7OJGNZ8sH/quxOgsNSgdRN/9+Ra8kMiuqimOrg/CuNmor
MdGieO7Pek1b0Ae41d9zRs1N4n+0Y+LCNveDskkhK1E+YtUowGgOcp7bCi1stisZTAwodvXUpD5k
FPomKj6HdGWnLZRLrpVgTum0GJS20oPaCDbyCbQRVmRyidWbD6Ojft3WZWm7qZifArfiTEmIYsK1
O0xpnfBVHtV4mGBNOAqcWlxE6OF1lMP0tiJM/H5MIZ6bR53RAYGMD+N7Q4g+LV9OakN09BNvTTvP
1o2iotF7RCMHEcRteYsLdSGOcTwyaVPSpFltxHllShgR61c5oee1Zg+OS40Yf4s9kk2SmNaGWpr9
HXGCnEY2ILAEpCJwyTWWdDe/SAqa78Nf8uNt/ZZeI1f2ZDxx8PtSmTJIR6fKnFk6fnQ2b3hndMo8
5F+V8ffk8nDMC4MyjukDV15TcxhU0rdDaidVaIxrKJjzorAWnYlTRCJjCg7Js2uHbBQ1R3Y/R1le
PzSFW4pfeWh2/UrrxO+O6FtiGFcUObGcOBFiQPXG0X6rOLJ1Op/4ghbuQH0noVswgbTUs1axlhb3
96WKjF9OVaWKjQ7Z+R0GyalueKfY6axfLQADV477Jf+8FMX4JxB0xKQPitogP7J9cGpc7sDd1StC
lu6tSyGMGzZtGgDUBfqodUml0qwbs5/WuvcW72jwpaJ+TOaXIduH0qiNGApxOasy2bXRoI2JEhpb
w6Zy3wI7f9UP4mNwP+4iJAXiDwwHr+y2+Sj87jJ/PoBRs8oz3x96fECdfSXZMYr3Y/7Zg9m+/yTk
c6qPxDMluaK1+ByvRtTLC/lHOLP1qnRqB52ftT9Em/FOcQA45aCfcMN/pZuOVlZgd3SwPFvYVghN
VAeICM5w0umzulGs25ZYOlcvVkJhovu8Iihqj/iWoCkBQHW3Cnz2O33zzdRzU7iClAdmUxm3BXN3
OYV8VRsdUg8IVZyUtscAsYoPKB2HuKHZutMZUHwrnryU4QWQ3B/BzBpnHFg7aqC8GVNiTBseT1re
mGhoqAZOc6DZBc5tUy5unQt5zLKqcoSZygTyMh05eRFBJ+eBg3JFrUXn+SOF7T+XOb7JeBULFqpG
WO/8zPQ0K5C3spQDlf5fkmSXRmSrs51fR1GXQ6kf/hYnws+MitipkxFQTCtQzBKsnQ2zO9xwF3WO
Oy6S12mRNii0Qz+gAWSFWZGz7G3ChKegZPh/rRf7oKvGUVQw+FMbnO+I1UkUTUVcaZxcDMkufFBl
bkB5KNNWFiAj2vNG+9N7THbcD2ATHaVsRZvFjXzhF8wlGCTI1OYC7FZwj7V/FLMVv1tKf115AnPT
JQppfPBbYDvZwQaPp22GAo3u0waeEG9qu6K9K76QlQD6d57muz/Mw8oYPgAt4XySX/iDXCYx4gjo
pT8oW3UnvejIDNf03CHRQihvF8YLDksjQdqWd3kTGI72bTdZNuyfD2CWsBBVTpcD6K0px0S6A7/r
P/w+CntIRaOVERAL1wpKfaRlQwMFOREagXEh5Vba6xbfiTh9Z1xNUAPgZXAtIsD4D99qUEFxUO0y
oq8goMIxPHNmYiVOv/HN2yotR0UXAhmbtZEWeYEOgTLFMPvY05c3kdYPo5u7a+mSZQe5kMU4fl0i
Q1cBCN/ILd6zFKu1YgqyFEo2zcuIrUbTgJ6982dx71sNsvrxXjJ4n97WeOFUBlw5wDaR3McE1O8k
2oWXxnHlJeXc9DNOLkcSN/MjWylqS5mQFyZjR2tpDT1g4aBEJzigz4A9jEwDmxFLWlJMnEZKAyhC
Jqc4UnNuU3sCvXGmvNzWbukYQ0cQOoYhkf8+qFYmRJmqAB1qglIchBp47H02nPhWBXVMUwLEOekM
XRs+vJFzwK62cgYsXKxX0mfjXxi3CxNPA05kaeghXrQTHhKlTlEKWPHaBYPOE0CAS0dtDwU+5v4u
I0+Isi5A4i0VA1slJW9hWkemWdH591wppQ9RLveb26addzdzvKExDVERehjQyCAz3tt0gddqgLsy
Yslp9bOkvxVjC0Sqn7fFLOp2IYY5ZIgPlVUCMb7cm7JwjrnCwkAXuL7uBCzrbWEL6wUGSyD/KJiN
Rq8No5OndaNcaijoYRBOneuxjRGu8vgtGe5SCKORmiRyETQDVqsQaNlHhiTdESpxa71jS5a7lDP/
/8L5prQQRzWEnNI7h5MTR53bynshT2nlNyunyJosxtELpRqHnEdFsqgk9VABukIEbBN6CrNmn+cl
KvhZs9bQOx/FrAOi7opUALi85zvoWj8yBA04BCFT9ZwpfMRA6opSS96AfCyODeAFo+uKMWCUqt7Y
iBM8XH2tpg+uOEb9422HW4pN5trAfzIYww1eAHDlAjJGx3PSX5Pd7D4mVClUS74nD/65cIiPNNht
qWuKMZbLqkzEPDiEpsXPLjxJ/XtEVmo8S4vzRy8k2q4Xp5ICIRyyWYR3DEqH9+zbKiz1bqCTe44J
Zgw3DAhfC/AzdfKEWEKb2inXDN5KD70zIKbDqQfap32PGF83EeOXKyHJku0u5YrXcseWTDXfQm7p
I2Wo/0iLyOTbFestHRFo/gXgGVhzMHrOLJCsgs0N12dlhP6dGBFzIq89JulbdY3TfVmb/wSxb7JJ
mjoxnLWRKvRHJMJ9FOKyUqK726u1JoZZLJVTkgHgkihpAkBcbLE4EbchhWbdFrN0CgGNbm4WR6s4
+qev1ybronrwRWgzDA9qFwACAlRHp5r/KOuVBVpU6EISc4aLARGaOISkpNO0N67Q1e1UqUKLrIw6
/kPzBQae0Gc/93/OnLPXasmN2HQVJk0MogDZMaeDvuda97bplpIdV0KYg0gq46HuMghRRWPYlVvh
njNCS9n0EZ3u2k23RabVGd6EL+9fTAmYa1CRyqgFs9rxJBpzJYIpR3E0QV8XorW+tVJhbSRuKbTH
HAHGEGfmJsD7MU4Y5hKw/TCFZHRDfAKasBlE4w9vEo6B1vAUfCa2n3qur6e70uuPo7LK2LW0qy8/
gDk6hiqfx+PxAdGeOOG97PpugpcoaQzPJQ/pJtsGmFRy2rVUyJKzXsplHlFo8Ufcj55WI/cPArcT
o326hlq+ptp8HVzEGlVKFK2WcdzrPqGDt9O43CSF65VrSZY1XZgtXsaNGhSzoCp6AhMLEkfPYv91
ey8s3V2X9mI2t46xp94vYK8EF0rBnyrp5baAJSXAcCSgtIAxQ5Qyrq0FmmoSVwmUaMvPqcxdsF6i
Jdn6/wlhlqQUejEYZHhbmzzUnE8F8haTlUBi8RbG7SuDZQj9aOi9v9aEoOcmHCcBy2GqOp3MU+2E
qoVVsYqDZwH2CfjS5P4f6qu6ipfHzCCG9l727q8qH8N9KuzXFSMwdhJLrop7bxWwYsmpL8Uw+zXB
YAQ3zn7gNaERTgUl9VvTPcWRZN5eqqV761IQ4w9kypSgngWNeWIMsU7HQXr2Zty0rkjMUCrXmlIW
HfDCgIxvjIAGilIeBvR0S2zNKnsm5cNtndaMx3gGJ6r5xMfwjHBI7v263SR8/ILJcytQVnmhljbs
pf2YDaspA7BhE8iSHkyyBQnPq6Sb3kNtT8a4Qc3TrseVFVs0IK4s9JcDaffbjPAQVKEHrmj4fdmA
/al2qiT6qKvGum3ExVsZSAr/yWE0yyeBj3UOnsE79b1m9Fa3E1BuyShxvX1nYLLF5HfqRry/LXfR
oBJSCcDbBQ4h2z0fSWGKCAfxWl2rj11SvJdJsXJ0zPEE+3rDE/s/EczmEuRcK6sEItpJfq0G1amk
4jBMnFMO4j5r0tcmah5va7WUDALa2R+ZzD6TfEGbMvClGJLinzIUV0JSWxkXW0E3un7mGTJJbLkn
ZpGtIXYtO8wf0bPFLy7IOs/6ZCohmlMwDdFINKtTK4hWMrKLm+5CQWbT9RzGoIDZjoNR/BSClyZH
g+zM4Ph225BryjBemcpRXDbKbEferPq9J4H86OO2iEUPBLIUnA/tQQrbESJFWaEnc5KkFQ+8sFOT
z9u/v3xzXQhgFmScMOeZzgLIYXpVWyp9RJgyOIbb5kXZNHfFvYIr8+dqq8Z3DCQMpaAJd27dBioR
O6IY+mqtoryMbkCtt4aXcFv9qpP3Lp9HKobufcxX4vrFq+VCHhPW8z1pu6iAvDJ2I+FzkFvg/L1U
8bkCrehtky45H1pKgQMBPDZM482fcuHiY5kWMV9hR0+KO8pvJLvXpxa5prXBoiXvu5TDqFTI0jjG
OeQ05LOXdiQH5/LaaOeaDOYBnvpkSqQAMpDhtAOx3OZj66a6b9822YoYFj4g9/MMzLwQkw5PIE4B
HfkB45j/si5o3MeQL4gtv5Wx+6rJODDCI4OaBVRLjkq/5QCJ4AFb9h+0uRDELIxa9r0XKBCUy7Yu
p5SMttavTRIvmuxCCLMyUypI/iDPQmoA8pGDDqrzofiXJ9M87PC/NmPzInpN4tSbL0AStsQSklo1
6rAa70lfrw1gzx/MXoRzOzkSz6osI2d2vW3KaOr7XMHDWwniZ71Q78eBf0yDDrOX/U4tfbPX04da
WMPmXNytMyoIQpjf1btrsaI+pT7QhnCGN4EZx7vRA7Jx48byyrja4nrhbQDQd1RCv004+LlQEQDV
IIkq8JuonwB75RvFuBJNLGqDnlWMAADh4ducQagiPC8mGLHF2I3oIhNEpRw13n/yvgs583dcnHHJ
1Kj8OMyL1e795k0VDqgd3d5FS01hmDVB5h5pbXQDsy1GlRj26ljAYv1BP4L0THiJ3cIND9U2eRIM
kL/7G//sWd5PvXXjj7Wi8WKa5FI8s4ulOqh5uCFiCDs/tgnF4yP7QPHfCc3aDdZaGb4vHHIPAqB7
AamMMRuWcEFMOSFpQnR+5oJTq5YSHH3OHMXNbZt+d0JIAWCrODMLIoXGpH7EBLcgGdHyKUfvnXiq
NZfL1o6MhXIuRnpRDEeejp8Br5iNPIIKckg7qca4AYc+SMC+0xoNUtJR3Oo2GsVyp5ZQ9gdKabBV
N5hZqg1MLq3lp78HTvgKFAKBRYqeCgykXnsoCqH1WLT47XR8TIpz67/dNuXa7zM7YABlbJnK0DLL
HyXl0Gsr7v/7A6/Pw2sFmDBC6Xit4WIowN81+9LASIotOShDO6HRuK3tO4FRWLGToSDOmZElb3hH
s8hh7Qm0ECCiEV8ErwOgi2BMNpwh4+T1YN2sDf+5+lQskJVOJ8XxKfdTtTI3epEPwnaNq3yh3+Fa
KLP5QlkfQnEW2nyORmGqdHKrfYiOADB+/qiOo3t7MZf2xaWOjMsmXB8Svoe4SbRq4ZeWPSuCdVvE
mh3ZGKctRLGsAR1pPBcb7aDS9I6jAooN+xd9Gz40B+Hw18WGKxuygJ8SH0ppPwssIzeSNxLvAJft
tlKzXVgfvbCbLF5vsjHNVc9LIEJ9kF4aqpgFDR8zR10hkliYYLpWhXmwDvzURO0IOdGmyqmw72JD
sBObPGIvWPlmtDG8r1nZ705hL7TXBiDF2d1u6ck8knzF90g9u2NveRhSJsfGjt5SC4+k3XDfuXNT
ioq9yG/CzfHXeC/cieZkhR8eHHWtCLJqC+Zgy/kskrwG3+I/txYGbTFEVf/KbN2K90i9vBbPaOA4
PgSH3oictVfUQh7meiGYU0+XR1mO54UYt4rlOeh10nejJbgC/bkXqfYpvHsnzV3r61g6awHLM18o
4E+Q2ceiGMqgOBI0JKJ11SklbROWzV+HZ/Mt8UcEc+AQvxU5fYAILe+dTKo3bYJYo59WqqZL1zzu
Ix61FwC0Y87jesOoUtI0eYNoc/D6D6npfYoQuz/3eP8YGvpdjdv7c74jWL/FeDughtDaRHAZX4vz
+wZDlMANMSLuxxgemr5yiGCJ/U7z19iZFjX7I4odMvRKmR+BKgYDxqPbycVRRmJn4jo0b6X1ygNr
aTti9GFGfEc18NuVVJWY1gInK/LEcgcmxdodApykY9E9Dr133/KdGeXiy21TLp7fl0IZD6n5sqxS
HvFg0oqWqnD7RGk/29YzBR+oJX5og0g+ofnI3Sl5fQTPvDOp9cYbqz3ABswi9u9vf9DSnXX5Pcza
lg1YBaQU39O0nO211RGjelRo1/RedCGEUSjySngisVH4CEYidBxhY+T8AahFVCgCo9W+apWjyRpQ
46IPYRJ3RvxC4M8z4ak3SEGEVBHSAHxl+mP02rQZ1SLw7EaFedt6SzcX8k//iWJurj7Q1N5rIaqt
QiuNUPOsX9PErFtXIfuC+5ym19sCF8+wC4HMzgcDzKjrJewY6oErJ42ZRvpfZz1xhl2IYG4pQfR1
LfSwLcAHQOsEKPnca9RKQHL/+xTXtSTmDhp9sW6VCtaLuJEiUjOnAC28YPUWm7VC55pPzP+/eGkq
0ZBjqgtK6eWdRFyQGlOPPMuVtnKmLK/PPAeO4TtdZzFB1AF9JgCBRGI6RPGZ8w6An14JYxZ3LE6r
/xPBrA+QTvHwK3D4F03Mm7GcC5bORxqIIYhq3va2NVHMAiHRGQxtC216NHaDPTIKXgmXWreFLJsM
bM4aUKKQn2a2q4y+Jt3j4NJjrbtcX6BPdg0mZvH0AWUKgJs0oJGzTRFiEact2s/mpNDPSrmXyhd1
ALAI7s2qWUPNW7pVkE8FKgwwszDYxNgskyY01AR4ggcYl8raLTAWPS6kU3Yeu9dqrTFsaYUw9C8B
ARNAfagdX/t1RhDPRhme4rkvyG5X+eJJD4m/S/zVes/SOs2tQKqsg2YZ8BrXoiY5KSe18jEo2AZm
IoaHAUfQbVdY0Aad01AEkA0a+ZZb9ZWe18MIU7hEO4oosuclGrjj2L4tZWGF5qlYHgUD8IKobJW9
D7Iw71usUEsSM1H5t6lu7FDnTVXKBRroslGS5Om2zBmTFPZhoiiglALcEKhooGxky+xRrqWjHMe1
UZHPsjmHQFoOm8ESAWqTfclouKtk9E4DmT9XLb1srEjNaDl4RipsJlWwyjikOTlqFbLO+Z4rRdom
VsM5YvnER242tyQknxqwssv6Ky9Es9G/qlpyUxAbJtlo10K6q1FdkqaXSnwWhMjUCIBLOiicvVeq
K0S7oXxTyod6HAwum+wQmZUp8VCSfSI1eKDfvOGx0XWTz86tugvSN6+vKVHfOsEJvMbIpy1uDXQL
RpTXAU8OoDlEcRXonSfhWdJxMR6zuqBobeaix6I2x+lQ9qhqWKOnmhLG2tBqmBNHaLd+KNCGPI/6
cwbcpvjQjLYC7pAxtSo0IIrCYRxGSwIgyRCbkfeudwWtFYGinECb3AWGgVJ+1fFrH1Y08DflaOmd
g/YjY/QIrQVXLl90su/6nALIgXbZaeAfOMnVSgEff/D0k997gNQ8d01heWHkxpkTAEFX2Eu5m/t3
cnfm+LOWQiDQUeP2VyrdZf226UBW7Mqy1XiYOPhZD/uIA+Tfz06756UNQDoHzD/I+iHg94T7GSSN
3fkgZmz2gHKGAQpguU+uNLyCziNKc1qSTRucptTWVFuUdv00YZzns2i3Sj6AYXyjIhULg4T5vRK8
BLLTBfdgNavHTc9vBB9k67aEwy2qCe2En1Ltit5e8V+07KyLFDNVLvHB4SxLRilsyxl9NbIDolJd
czL+PfZ+iZortm6HkYkGoB7BuUgnWmYnvTn2qa3qoZVJrdGIVKnfJ92uKt5I4o7KGt7RQKcGOQcu
CU8HsFn2STqLazgzbs9KeBfzeFwPz0ngKOqDLNy37SGpPob6OOKEHLrzKJhybsZvPtAoUDU3ihIf
Jbk5yAFr4SH8GguyrfpzHW187UeUo69NM3Sse1LcZeHZ04ypd1TQ5pZG02d2Ddy47q4E7KLwrkbG
VJkKb8EJPK2ilYCJMg19mu1D2dynxR5e0CT7vnjuYIsY/epEOpSNuMfe8kenSzmjyKxYt0ViyZ0d
oKM91k9ebAJ4OJ4OFaT2wyaZ7nvvR/ejVlyPm5EtImBPzHijXANmIQyNi/uoe/TysyduJO2kPcfj
fdi7Wb0dOoClPYWNo0kuEZ5QL6PgnzS1okXL1JGrrLgNDDk8lgiQQPQqJIbf33HkY+otBb13Sb+p
+acEU40gQ073InfP6Yes34TSiYS0H15Jjbkb9dDrCrgJUhp9NvGHqDxGtVlHL7GyxeiyGXGSqZL7
GrL9zNJCFDJyydCGc50ktMJxkJMXEhy7pgUWck4TdYtZMATWEx3y5xT5A+FDFY+l9xiiT03rqD5Y
RTWaPjoDojpFL/sdKcHMMZlDayVgAmkHy483RD3q3alIctxZhdl3n5JaUS++A4oaB1gq4X2qt0kN
vtTU4cctOh/Nsfro0nuBgF8oo0IH5gOCmSmrBcYPpomtzDsps/nAWq9O91FnxJyrKTtBSankI17G
29UJMjcJDcnDpPFoCyEOO3dAS3r7UA/trkFUlW+rBMfOyUt/JoWA2qihB7YumAIaODN1i5ciDhcH
JMZKEFGu6KlS7MvoJfd/5YKpanYcRVSIzQH+G++F9E7igUbD2zxKa5yEnUka2k9upEjgirPbCJ9X
pUYG+ONSeAryUyFXDsc5evGuiO7/cHRly5HiWvCLiGBfXllrcZVd3u0XRbvdFpJACJAA8fWTnrcb
NzzVBSWdJU+ezKkrDK1J92/zC9U/xlO9tB/ucp7Fq+0eI7/pyWM7l86EN3jzWx8Cuhw/C1YL79yu
svZxdwpOTmlYZludLl49zHU6P1h7G8J7hX9XtYfNgOBN/hJ+7NfPXjxQeU6X19h5Cc1PjNe7vLjq
AM/OAnj1aQ/iD+jdFDJ46s33ote8FS0Eoh7jvsFAz+nvO3Fr6aOyYQV4u46dqEzES8vvZz8tJvE0
sD9OPB1bp0j5mwOPFucSG9QTFKIwxQwjpbSMsm98mUH8CNW04CCJcnT3irtzyZXK3RGOvWue/JpX
43I++tPjgpe+3yfyGMwfMYWJ9N2gascJCoFH07Zyl2cPu1i7rWRUd1FQTeLMcX6Ztx089jHE53bB
2M6th+3vsl5ClhUCpOeFnFYE+ewW/8aj1St7UXpOi+tHCq3XsieVDbailVglJukxUHvjq6Dh85pj
vFE5G4JSmtZ9mxSZf8/3V+gRiaHSXhEnjdgOvnwa5y/YpHNo+K2EVWSMc0p56Y2fu2i6vYoHHMST
x9qcd1+OvmxdQXhpfHzr0h9OW8IRuNHoknIdKhuep6Xo1zRnznFTujBJOQ0vlBUdOwewP1WknLut
mOJm7aFtZ6I8Xv/OIYJVmhvkjNR+uWnjrTLXNDjKgSDHQZ0nUedENXFm8rG9YDEsH6LbZB96/zJi
0cwfz24wI3j88X3YILDkzPBThF8+XpLNnIq4ScHTYxtdUd/ngXiM9/cskg3hjZNeuPy0Ka13gNdZ
Y7WpMhAsuH/ytFO4I0halBbraHBVq7VFIHUepfz0gzexnoe14t2BC6wpLK/TiqS2f/i6rwdEUmeB
JFPcuaWPDEGjKrKgnyYHTI3zqEW4bXu/NMiaBsuBRp9Cmp1WiAt22Ucal33cHjrxpeN7kl4Hc+5J
AZ+6YHjkwzMRr4JWUfvi9e9WnhO0EL8/Xupr2HJmh13OFXwzRYgrYR+wCFPAWSqfaQZFOsjfsuvq
nCKxHVNykelDPMR1hhPpx1U03mF/KUd9hHgvSVQO2Z4rdlVbX0DxpHZnUnU6xTO9OvIejLJ8TIIc
csaVQsVlM1Q4HwmqIRcupFF8581NMIUVasZQwrKQqlOUfOr1qWuRpr07oEoCYZCnjR9d+PpGKIgf
7ATpd5+NpdHwVdka6vI8bPuiZfBLb198cpWJh1eUlUbCUjO+29eP3WCc5N+0egEzyt+/iXALRcPS
9lBAl++R92Y3rPrbu9XWEVIvTXQ9iMtuvJwlEOvkdwqT2A2qTMOUa3KLos84PnjzQYWNTtsjAEHk
iUsAWwisNLfmR60P/XLc9sMWnrEtfIVYy2mSXrkwVUUp2J5VP56M/rfhBW/NujzGEdY+3GKl5m73
2jwx78NwR+zNxuXAr6u6bmGXBzaDkW5YwImx7sfXdKdQjLsmSK4ihutitOfQvz06v55uuqDmhfSn
sPuJoi7/Lb/Z9+4BN6MvIcJSEH4DdvoNHa0MCx9xq7PPnl2KdH7U9CGV5wCv1twITCSjmRe9PmOz
MHJIsw4CnlUIoWGh+d92usTZh3D5vcGL6pazdGqDm+J0fU5mhkDr5sv8MRt2CGhbg6ySb9ONezRn
MOud57RwVgeWOXdr9C38F29+ybI3L30QZCvdeMu3368sG6zWr9Mx3r6xdZaTETl3gPr22SOyWhCP
4BI2udcp0L++QqfVeQj0j0XsmOx57aPKgJMyOBWHemUfIU2zvyqBPOizj7JHqxxKJQeLj9kDW0Cb
MU+iuYRdihDPI1+agD2E5sQWuExrkiukSvxrbgz+GL9jwdFlJ/zF6h3h5lpY4RUS5zH1730w/iht
kSJP3H+JyCVI6iEp4EVe+gjTGELCBQbdhz3+hhM5XuRiautBahOifNl7NgZF7L2PbEAdIotllJ+d
l4fZm2ECK5c6p/qBjwZv7lvEZ+7D7cd/5Zl/UqjDFwyMUKH08VJhTY6ktVEfyxQ+wVnYwPZlv7Xe
Hyc6s54iugDklOCE4B9JsvNvswXTvC0UZTa+ue1nMD+xvpHYIRjrwAE3z63isIcnz0HJg4LxKHqJ
FM22gzXXNebl/y3OhNCD4ypQBcb/a/N/tjq9qPWDkwPpnkP3A8JcxWC+PBRxq/6wq5tvfXpcorvB
+fZ220Tzj+UoxFasJLf/mECvCCqTan/TuFvMoVs503ja3PWihLyLuy8P10HCynF9jYWbp+jtbFbN
IPilOwfHAA52Acvn9TBArcUpF8pzFv9TVB5Yi/hDpzrmyJ1dmxMPlyNhhW9BWmnPYrmAMRqyh85/
nvUla6cGDKK6J+2BdVELzYxT2oJWStZckLGQrOlhvEEmTI3tcvR3aPzQnyQ5CpRnyI2RiUoxNcKD
pSVSG78LvDpVOwQy0qKbnXuXeLW/7UWk/qjlLZyesn2oDSgSKDEy76pCkvfSK1IGpSy/TqfHpBvg
83M/oPthmcrhp1LuyY1avH0YxGZTWK5hBLGUvd4DJDMKIxlWslGcsPZeKPE38lB98EeLRtkSkrft
aUK1RRBOkgm95YPmQ77rynS3US2VRy+dPNi9TPmcE/zcYwwdUZD+U3ALE/9DOz8bAjn0tnLGNNqK
OxgpZfI1AaUkXW9LH+ZhyEssL8NhBq4T7jsoZEWHoEclqzw25AQdKlyJ3cxcWJbsuWgvOva/Npjb
z/tXhrmDXKENEPZoI4Oj4n2xIp1Poy2X6DFmJ4afKcYzHLLpLZqTsp0+PTpXrdB5wmlux7ZgXOWS
/woYwIsTtwBeeDOKW4dVy3yIwr3pbN2LMxYpsHY81G6EKlwyQCJoRPq9TjOMXfftSPav1WNYCIyO
TLanDvvelMdFYOtkvo99p2kRurS/NBxFgZFoMDzv2Q574bQPw+9Ptc//owW8/yKY5Fo1112AS+SY
EgOlFyHlu3J45ZPnTUVIrqVAuTeKHcYD8BKDf5tC/UOee3EImFuGEzqiDpbAiC9LNx1V60bYtvf+
Bk5ay8VvolBf1TR/tuvy3XHnoB1+lT4n9Zq9LZ1p1H6ROmxi7w3fvXLG/Wwji6L+pn9ra332VhTO
03Tu+XSZzHpKjf0TzXG9JVAjZhQFNE4KUk3tRT+hD82zEI29/w1jR1x0GJk89kkBg4YiBLEOBg3N
PKDix8/JW3Ocgr9B9NBFcU78p8jG+SzbN4jJl2JFQ+p9tyK7EImOQWGTIIu7sWTDb2HEm2SutH3f
7cNOv5L59+nSZ6buqAMl/+yZxLdpurj+U+LcE/McQ8RHS8Ruv0pBqtojNGKqL03yRyU/sYBm/MJh
vVcsSb1Reg+orRi0yWGqU8TueOCL/Ax+IYxhaZZpegoz07SsP3Ybe5p6UcjIO/WBudgkfd/we/um
LxwisFwZFnJ987LnhAJy+BfKpk+214V42NOuMyKvzP2zqRTWiXB3XsdKIsUTbLrHFvoF54i+oEuQ
MBBaXohEf4Z2MEEukO0D9KkbAcJW5u4lTUMkshn/+21BYt9tnbXRwVtoLraXiHp3PtiTNH1LEoP5
a1Qpb0XSQ5hEuaOQOCPeVnwh9xuPv/ys/YZXS7Vp74hFR5wz7D0oEBJt9iX252n9y+Nvh5haA3bD
6yx77SHrLrdh/RMEINQH39a59vFapoPN9xGhQIfEOetZkUeKkhHeZ0serOu3u6MJVUvn5AaiZ/5Q
jjImxTbHbxMN6xkPHhF572C8W2wRKSjucm51UrnoFMXiFq6HRb4ldvH/ovT8mHnWHfbMQkt63n4o
iJa48dzL0xkvTDCLLwkwy0MR5nEEvjF2Htpkv3JNv4UOhlLajuUxD/Ppd7YUqMZx31gGRCVZ5tLX
IIgPM2C1xbF/Ymhil+C+AmAcQwHXHiAbikkwvzLQkwNDumKcp8q4WT0AGyg4Q3qA+hzipkhRJa43
sw5170ZPtHeSUk/ATvtQ1hEOgXb7XEuGpmn8RTKh9x37sM6JR0oqOk73qcHxjV2bPJsR4+Bt9u/C
CSrdcOAWbvjPiLbRMrS5l6TQPkrYv2ifv8HEKztOjkribqApigcRAPwR52ESxZLttYfWeVqTkvm2
6jPe5fPCn2bhnAcCFzBsrcGxtKtSldbcMjSrYhB3Yt/bPHPak7B98DrM3lFvjswZEAYDF5Hca91b
OrSHHtO5grb2B9+8x85nWMwwbkHh9dfAmou47HnOnCuk+Ws67HhGJOsNskAwc3yM+HAa/PWSalY7
gAVGlMTrzOqW7/XguaVct984K98yu/t5Fkdn5bglS9QNa4MQTHUO3SKrfZh/vHGD5u/WVtOmi3VJ
Kz34lQho5UQj2hHalTSw91BqfWtRPdGW7gWZptJvewMea/Dep+a4LmRGkwToQbYAMVCM2KS97cQ5
hXt4lSN/INR/R8S+TJye3MmtR9XWqyXV4DllZoN7GD9vWEQF0LzICdx8Yp992JJFHofb7V5q2DHD
1eiPARjeuejicX1OEyfXLprf3Fg/Si+5TwMYsESaV4QCxc1U3XoMmAx4OQC+PBH+y7rgXRoJ4+V5
fNij7GFc+NfCsn/bZmFSIYY7oG0lU9sdxjGNhZ6C3dRx5/GfZYmAz0/i0Rc9oGymSsiLn1sff+4k
y4mhbCaLiw6JNEE8vvcKeKleGXrVCPCBhq7SAC3PbhrKOcs+pwUlcLhOV5rQIiY8AeYchMB02T0Y
xFCb7bsToyn6OCQZlR7CbGhadzzpeQlzM/O90NHvdcehcwdatcCo0D+wuUo5jrce0GDsNm/ncSyl
S97WLgLGCyFHvFY150kiYdoaAg7/3UsY9HIkmDEUATcl68LLxPAh82BunRwe3BjuJKsU1RJ39WK8
1yF0sRWEmQVPdAX74FNKgUpSbG248/I2e8rJt0T+Q3S/c1cr6373eb6iOAjCv3MLvx4hkDfdirP4
HIftI2Ql6h6pIvMJtFq8Z9YOUEmAGMiQuEcxjo8iVG/aFUdfsbMx3bWftnuDJY7EmfYi1fPXbjNZ
udiz9ReofI600d4KqFinDUeSiFEAwXkPpEUz/nNhvpV745B+jqMakE0Q9cNfFX8fGHtIsm/IhDz5
gAs24ZWZ4DeVtgAowv0phsFRSExbiRTXitmrP/MXaqd/waJPiZ/ewZLwnk1orhy7XRMNqKlnDBXZ
dEcpHL4TB9LamzvXg7XHXW911yd/BgyATcfhueefV5mAjkueHMPe2wHFE+pT0HoO4+bAzY2WUbI2
aoVLzdA/KVR0vec0ejc3qAoXK0OG85K53kz/rGh38/R0tKF/6Kx8T4R6XyOkwyRZ/sGlcczjFF1c
qg86c55h6VuYITpBTRrjLYDa876UFNXTEgXN5qJMI9Oz0vZk+fTkzN/tvldTGx68MTnoPXlN/L0J
VnuWpvvT+ulrKBEPp+HgBk697O11TAiI206EPa9WHeEo+sapd+3C7JDOuN77oH1gSaMLKDhCDQL3
mFyI8Mf3MQJS9OzMAEi0lu+zitHbsPc1829b1vFSdYC1EzsfZjHBhUEgfm5u8NazPqllwp5W4BjE
sfYsHD/CyXV/Jb95PbTJZd7CtWCTPgWpvSXZvF4Mbv+uA7SII/g8W8QapuKXtF0OY5eivM++F5pd
lta+by3maD0ut/KzH0LMdxwuMndQfy4T1BFH8oJO6UAFmBAuqwY3fXa75U21TrUoRBSKPOxwAJtT
PWKn+v8F/HDKF2vOJKC3oYvKsJsvi3TL0SMcHxD9iUn4YPce+8TsfiAEuCU7D7F98wAK9miKMtEX
XcJep2mGo1w73hRXx63jTcA9xAF53UfxJR3VTIl+2B2LYK+GupWiGaQ4ZDOtxrWttERdDpAbWEA4
v5npWypW8SAoWuMXgZgrh0Vnn7FSbsO9h3Rid1abSLyD3PTcOc5S+B6E2zd9ZNwv27SrSC9zKYGd
YM6dr4Zd3N3/sX6LqcZiVQ0pdnTTfH0YNhIDv0K/QZe5GkjsF2RJXtD+lGkMcSxYAGIav79PcgRu
THY8LCD4ZJGFT+nJU+SnXdojjX9nz+YpdrsvtQLURgQ/LW1827fhliUDKZcwOjsR4xDFGB9D3T2O
hn45O7x6DYle/Ckq0SoeILCiqkSIq2O9tlHd9BATi95tIFGOk3bSgv7uQj35S3LtDfbl4IaAaOPi
hUTzN939Nz62d9D7ubeb/8Z4+LhNp2xsUTsvh5BhpoN1br9AcCgZKoF+0DeBdk1FeChrzGlDXCds
vynYi3lSNd64IFb0D9FGGtdzjotrAObRJkgFLKt90wx9kFtf4UWMOQqAs6ZrRWfIOQOmhwDWm10s
3lRLbmZf8hDqvSNaF+CoD9D0BFgaH+iUFa0PH1U/usZtcGpFfHUQDQyWbkFnQ5mVEnLVgDInYsqN
DxXxu/PUOshgsGFL4caHNJZnCZ5o1c28Jodt8xriqbP2ML5WkDwNZBkuWCCzsDt0xlpZefQwBJ67
9rGjHn4S5UDmXR5EklSeXjFaNkU8x02o2d0CG7Z46c+E90e1yQZrL4jzWCrM92n72LHCx3T61Gr3
OvvOn72jRciTumepm3PYoudq7VANabiZhje9o2OdzbkdHYWBNP4TaJfkAeEPSdS/MIeWQnlVGM/o
U+h6YXOPQiupjRQPnIOlEafVsvrHdENP7occGVuXBLu6lokC5NE/2hvPw5B9hbjcnRN/UfE9L8vT
OI0VHM4q0bcn4mIiYXjTAk5bvBh8Uz/vXX7buFtPqQOyYNr0WEBaB4xraNIYZs++62BOkZSz9q/9
GpebnKqALne+4DLnw/LVTkGxJ+PrsGCdYoLK1EzA+lruQx5UHshgHiZEfN9qRlrgv2vtR0PlO/p+
oP1Di0k/BXCOCcph0vET7OrRhbcFoespAqoJ1Pm4x11jQywSzbyRPKx3MlzM4lSGgfKdIRaF2uYB
XOly+LGWfZe9Bt58kmi2J743Y9Jjwknv5ghYrHLtc9Qv1ax56Rv1GXczkGp3vGwjP2URVMDkBiv7
tXQyCTev9h0d2uO2Y49j8xvoOFx6YS4BwQpOJupQsDce45Ct6b+Ozp8xvE5GZ7u60nvRfn/H0qR0
veDcxexgtmEs994BcLteU4ADjoetiQBDEfEt5dT0O7o2xU7KOmgthZ+Lob0NhN3cILC5WEQtenZH
B/Uz99HVJr44tQlMzIHHonthO3Bu9jZ27D7aAuysySdlwbbxMnjCdmfPrIikmPtjNhgP2WM/MfQD
szqHKYzt9SYfEwPkw4tBYsAkzUCZvQiGCeuW8VU5aO+2LMj3JXvKHNQPsCPmYWoL/NWjcsOG6qnE
YnU9RojwAvSEPf4OGIh/o3PLwuUWduMPdK7R68E+LM4QPgfnnKRo5MYFMVgVUD88E4KOEJg+CTag
3N3HYnuAVA5Ev9Zb6mNutdObctPKAXARI03OHqZ6jGAOusgHRgm2QQZ2ohKjwMnP4DQNpscwkndB
5Xtn0CTim/ECmfo48OjJSIv+LcEALhm706qiZ7443v0YobJ0OOp7rX7xnN96t3Wu+zyXptuOEKTJ
9/QD2EO50T73IgvzJVlaNy4BbpZwq63T+Mn6/us82JfO78+pojWYSUUIPg7d+qqf1BvzEogl2wK0
zzwZbWFjYJ9rUEra1xNGVhYqXbCeySVs+qZhL1nYn+wGbDSbKy7TS9fjtrUYuy4bcCJa7uYEjYxc
ZZ9IZdDL4wcjPIy9TwsoKEvSP8Js+QrmSCnJsXWDPDNrbpYnAmdlVNC5s7on3Y/FZmHWKf7FYs/j
cAX8+kyQGfn0PLOh1tmzQCietwXgcYJ6EqMbhKrYwKxFkJytz0zwhwidBohlZTTN9+j76gRxIfTE
saW2SsEVMUuXw9KyHlGNYu0R01X96GK2sU8U+E7y2/ACsARGDjygNaxJfxHhBMDgL+HO+wi9I4jP
gJM9FPlJgU/KHf9zpltpDABXDIuwMFwuaGpXpcEicEr4z+L1XufuHTSjPv0YGNCs7VlhkIkBELbB
/k02KWOPFVHEctL+XSgQO3CZkPS3UZ5Q7fr8i25AyUZSrBxFNGhRAYDCWHYN+K55N9Jqin6yGY3N
ZAsB/A8akDmiWrlk4HBocK0yGCsunxP5m9EXD3Vm2z0PhtUcKSiLF0S4KFcYIO5Le/Km9An1EQon
HxANHsCH/jzwQKg83k1pX5LhjeKi9NFYqva2gWvAvOkQQ4lqgNZLd+sIuokEcAFoxSkfKy/4UVF3
3h14Blrzkrr/Yh002QJ4HXyVUZy1BBNmJkXiyQq9CHKCVw5LBz6Fe0KeAeZNK5rhOC1PYI0CSjdQ
QWPlpMxBDmCIAbpNEEKoB4MU39xZ97xOX3tk7mV6aju/Cl2kzxbjjHk8ZgPm8fZBuD8EKrKwogW7
trAGT+57TRBtgFn7vGUrfj6Sa5wRwv764XuCd9cBmYrn8yqAaUbpYVdJKcfS49lZg9lC1VhGmIaQ
8MSzv6ha8zZ5CSUo4mMHNOpoNyDzLawf0q0mDtiV9FnvYLK8Ydybb+ErBfnLEoqx03qI57cUtLTJ
XgyGtsBLAW1j8tw2ESqeuOdlhLppmjC7gt65b//uYAjFVOdAGoBf0Zrub2R4pBj46+QzHT7n5d0I
J0+jzyl58oaXaMBOrBOC9L1jRoB2yKwXmokHaG0USuEQgh5l1+kuUU8ZZlDKwKoPKYoOuhjdDUhE
+77rLg8xygulm0sNOgWGrD2YLiiuUeq2+Ose9Ph4RkBNHhOAcingq0lsZQdOVLI3mR0rIrZiSxaE
icchA7dk7x6DNYTM5hs2QQvYyRYLvA40jmLoPfbejaCMc+YVZQwmb5soouzA93vIm9YdjiRam7gN
0QiN3VVob0CiC58MDQ7cBVJF/bsOZTqfaDn4EH9e3hF4wVfk61e6htWGMQVLxJOSHL4ZGpQ6qg4d
hplow7ZchH61r8MXA6wft8nSOP67Owyf0ObBRJboN9pN371F9AX02VpoeaI+fXURI0MyN5lRNYyX
NvAAXMgTAfTlBhQoxyvhSYI6DrU0mG4zoFDSXnZPHSRIWYvr4qOd47ijpvXCT42dPAogMhPoiqFY
BS7MePUIOlZmwXhIn5RAHk6866hAK7D2g/6OsmSbABUNfsGdc49BnQ+eC5DpE/egI48u1FK3Fo44
iS1W+dY5/3ruvsb6zZ3XSlMcPIbWbAPRc3TGBzv8stHSu0BigI+/HxdSYWvnUexdZQBnwwK7BAJT
ZztQoK4/rI5XobKtQzDHusG8pWH2T3Bca52cYTU95Iqk0GeUY7Wh/s62HUhZX1vEaRKyP3JqDTaD
1n+jN5Ud7bq6W/dqXDZA+7Ykfn+Dkx6YmUNJp6QrYrXctmRstoD92wAqTJCB6nlfw431lOA602ls
BvEH29R3m8UUep0PQ4/PycTRMcBdNAETU0THFfBIBBNnu/jHdg2vauB/x00dHDDImRvjHoAbNmSQ
O0lwn+BYlKYlXOnrdXLWPBWIvK6L7SI7IDWiiO9dcJ+eJ8j86hZNQfIrrahBzHGzAzGmtEuAIcj8
BDW6Qir9GuxeDYjkFItXiTRBhSkWYFbuOj2oGGFdDumZKO8xWUi5Y0QaSzgC4ODbmX2QDPJDasUI
wSn7FKQFtpwI4fk8DUc33aqNo4nECNdpSWlmv3JSLYACwopMuY92ns7TDmUDs5SLAnILsakB69eJ
QsvCwczaYIXMspNNkOSG9EIAautOH1gGswdXHjQFPIcBDniJZx1j5yfkFSYWpR86B88iX/agfxEo
nIcIiIYeF7wgvekyRIKUMq57viATDvhS3X08E5D8FGSZR5M+OYhPVoIal6AElSFq0REcNKd38hEZ
m/X9cabzsyvSv9pZmsGTb2EvLmtnTm0/VZ3D7iyXL/3knZJ9qDh4e6luqx6zwgnrISsaauL/tkgD
BqJkKUIjG8xiUa9shySNCkJguKId6MLPuupRkkJV6MEG7NYacdgiPMm8lpajCZYGJ0qfqe8gUdFz
i9I2hxj8off9ZkakG8cfrPblLJDXYddHk6BUSNHooNdwcXb0Tk7U8MOMfEpVCsOStibx2mBmU7lI
iiC2vADWzF2QHAT4vjMGTEkMjbAke3XaMSwDCjjDR1WuMTP1bz3Xx2GTCN7yK576HwewM0Bwfpva
CaWXzWkPFhYGuSvRlzDC/D2LXrp2rlHsoN8VYMwJ85p24TkaTMFBV6HTdkfa6c4srEbAg1+DBflW
HBl+9xCsAVcNNO8X7LYzWWU6ahjdKmNQuIfxK0vBzsumP1yaog3lYYsDFJ9AcTmwDj8AONsGB92L
Zou3S6vcmz9iXuyBggIADC84BeUXtpiwqTShC/PvqPK3rCF9V7l2bUQU1cpvkZMpwn1/Qnd5SMOh
Zr+QWhRfQPu9X9kAht5wBYvm/heeTwO47U3/FgHYe45K5auSkbBESfllrFvTUaW567oXZ4rqCYNW
kA+BLalmSMVRAlvepu2kjUFz3h7XLSNQmJ2/fY3CBPPde2fCoUYxpkhwjWicd7+QgwaCuIr4Lga1
qdfTxczzM7iTv5yxO5IkNaHeZQHDc3Kcx1Bm778pHtaMNQhAaEgH/shijQuNjYlkH/9Ev4t3YQcw
8MuNcKQJL6CG2MgUO7HSvFhmcq7VJellTaf9sKT+a0vn9ymjhwVkcyKij02jy083UMD8IkHn4GD2
H8zz1YlF3Y1xLVJ+cNPkLGcYBSdjNRn+Z/PweZGfd4M+z3PXDFo227aWK4jHalClmaKnflrukxX4
24iCfgR1JEyWW7f0F8/fnwcmL1vLznDfKv4j7TyW5FaSLv1EMIMW20RqUZrFIjewYpGE1hpPPx/u
/NPMAjEJ6/v34m5oXZ4R4fDwcD/nuCMg2WJ2u5DN9IAolABvFPOhL5htF2vf65aBRwJRNXJD25G4
8STlonnxVuPuSSxhV5JgOFW49wUmrFGBtxjOWkny3jTKp5RbZczquAS3QZrfNzoyW2Ue2qZEal4o
2mOCtpeMW43V15zEUE0yPomUXh5I86x/yvnuacNmqyrsD4IVKxtjsJ7cnqmRkU9/yxES0JgAgwSJ
88l94J8yNw1YnyECLaD2Gz8LDBpySb1GWeCNJBSYYLERUXY9DX6z8zo+mUinhyFL97WUGLAXeFhR
dqN1/43HGLrjFn0JPVt7bXHkbXPyjejYJBlIixL9AwA9qSACRDc3NEiPqNPQKKJcSeP0Z994vOat
974RfqcG/89IeKk7UOkIpNi1Ll68pPxeWuW+7SjlpNVGMPozSpXBSnPgsBVoRAXBCD3jJsqIqYMg
P/qd26/ruAUT+kKE5mDizNboi0eMP81qZ1+DrMmG8GfDM9UiITf4ekWJh2rgj5SNVvgdpe69rgw7
t6m2uRSv6eqsLPgOUe0/BKnIczNCMii0Y956kspWVtXdQH+zjvgZiCJ6VCcTK91I1t7IrIfSde4M
FqUUiJk76UbLfmckILnevLtN/IvE5alU9HAdpSTglaCCIiETA66mUoUuVfbNwu+ROs5I4k0LeFya
b0xB2WW0pDtq+QZ5rKztPWYfRG6yHcClqoMLB8SlvwRyXxGDnT5k1FB9sOxG9Sw7PDnyYi2ZpPC0
pQwlv3ih8L1Us00siZvSzUg4TUGzFaEhthk98Em/A/VqmNEh78w3yaqVQ15QPXbiwSLQSjD+PXg0
ggQOFIa4cHJ0wpM3ZN1edGWaw33KGKjeBW6eNc2pDksSg6QINm1iKmvLysRNKgj1TrKoU3Z1y3m4
PaoBRQNxt/PhcTS8H1qNin0h+Pr4/Qxnc6DUr6iRxchunp1ZAXJNsCrpvTD5aLycB3Ncb9Bt8+A/
RBAURq3e+JQlRfRbciXJ9qPUus8FQPJmBFwiKB6swLgUUjpeD1THdWvd8Ra6GIFsvTkhIMaSYqYt
FBbM/UCoV1pvZWvIY4HdhJCG2jYKzmGcfRRCVHx0fQINp3yWNF7d9NXNc2ZK0aPXMiHT1A9Fmdy7
cfoWuPI+VwaeKLn8xVD5ewHz7zKfUnS88vvqlOf86chq79qe1lARwa5rk/I+SB35JHWdtSmoowG1
dvp3U6yiR1nMyA1dn95bXtZrCx2ofQ913i6UZORcqAptPPpVfczvNl2relb04TGmB2+Gj4Zz57Yf
g7wb2seIMpTbfbj0PBPf2LqVcg5ECDADvCnGeamvSm3uVPGYlQpQKHdV683eAPyZPgoBoMtmY9JQ
UvKM3zy+X19jncCrrtrAsEVH2Trk62BICtC6xl0OMCwIvXWsXDrHXAc1zRTDrpyLwAbSyDIpvkfR
L9P6Ijp4CCWgELi7GZKmZpdU3KU9v/5XwBuLeWq9eicl6TFJeBs271kxrEbADgLlXlDbPpkXbIEQ
iQIm6bh3dHs2qnOW8mAdhHeaftCA2uhyuRIEvmNjnac69UV/3WrbpOovg8O7R7WLhi7sd5zD7oTv
NfjuoekvXv+Ye6TF0aNL5aN65xEKbhJa0ynNG7vIRBpgPJfa4OhQC2ldCx0hEFL4ECwLRwOCIZ8C
ss40++bARZLBCJljg5tqq3rfkmgX3lp09mUp22p0lBplbZpnurRi40DlebIK90nyzHVJazQfo72Y
0FELYYAFPMOck6q8MSVlPVSvBh9YqxtnEapFlnwbum+EW7mStg1TtcxK/QF98xDogFOlc+b8KJBA
d8BWBDTaHJv2AaWdvesNKw1UCFluXG1NZ62XT+SVanWwMqZT8vKvemUr9xUlhS8RFAOekZReth3w
gOKOEugjje9tmAEDAfacl65dePGGOsC2gIeSUOUE8ikKD2ZqPOl0upzE3cfCOtdkKoPHHByB150G
YqD53pUUmYCEd/VjABxJ96Wdbn6r2mwrqvdKx51vPCoFPQbnIDjWNkyMg2UNu1R1thBbt46Y2q2+
6yNhyxC1R92Q9h3l/L7mvVAGL6bon0xScLnRt1X5xVGBTVT1uunBXfbK12Lo91KX8LRMwYeASEmK
FbzHCtgZShkXKOXbkK6w0B1qQOxdkKwj6AZZkp5C6rHRg963x1biqV/tkvBk1dtkoLXejbjmLbe5
VDDO1FE4tfuWTmeVvov5vST+zmu8Pdwkkn9I/ealBRLpiqBox1Qsh/MXNvmTq6Zc1vey8QVzZFAi
iCL6gP8A9+tcVVaarNGSo5x7pgZhgFNLS6QDg43lPCTtJRUOvPsixzupgLh64EN0VSOJ0qbKZWbR
I+u7mrdct4M6sokU96jHrj0g1ucA9wzIQV1nnxnZBf3SLwU5QghkzpK7J7N+qcIRaHnPWmSTZCe6
0Fc1CAiU60+eWO07odrhD3daB4jVoD9XGFB4FPB9ss0ECN/Z5c1X0HqgMkmFnmvtMD5Iy5Lm1nNq
HOPumIRH1aAiIJ6iSIJXFm5GxpxP3gkendqNw7UgZxAOQDMKDAAVLnJ6SZu1oFEhfAmNV9l79lG7
lPVDnVykFEwMHTKoCNbGBNDavnhaDY+jo4CGdkSy8f3XoPueK5atx/fp8JprDBkVvU0LNsZnloBT
tA2TGAwoUc7G8hXaywwDFD7ifD+kr5F5cqV+BZbj3YuCYwQxU6H/EDfxDyOM9qrh3lfilxjkCRRe
kXZUyIcP9kDVdjF4B8Qt7iWFslgkahs9oNzGFZXinNQAzYdEvTPkj4DXuoScndvwWBEiUO4ElPCr
A32sEM7J8O61AAQAKIuXhkZHJNIkBL14SiBaecGONrUlAu/e+tVBFB410hClpI5j1Ds37SEY3FPw
pBQg2WF+ryRg3p/T8JQNBzM/R915iE6RDKMtOmvdE2UfydpK5YPc/e6s35H7Ambdl16twXsauujJ
NBpS7T3jK1eGdCy9DxX2luv2lDHeIs4AfkKQjpWITa8pPgRwzwOq6jIJWqp6cgylaB5CJcq++L1g
feSiKhzLqkYZSwDP1LajCKPcKM4zXPKV1r0P8AaT3yF4QWP0dWD3HzX9xUGSth6pt8ZBFyQ2DuhP
Cw6fKL0mRrSqZWDwpoviTXTslOFBdbV13p+G/Afo3geZBjDza9z8peNaiNOCF/fvWN8Tc6rgtTS/
tOG9o++7/IugvanmY6a/edlL7ggrDTyP4kHVr32Kk1xYvIcGPAVltvQO7JpNdbpITh7VTAaX33UU
6KOd5VPQpXgw8FQdqlEqe2dCNG7ide9bF0ByHc1fFkHhuiPxHaHOdDl0SJkn0dtWJu0O2BtufAGw
t1IAQjUj985M122drQXm9LqnPOOKBkAQGXyvAz2lfNcycahwd3qIiEEJ4YniWQKE098mjPQEBl/I
61L8XSRvjfRb9Yt9TbMyhhFp9chBy+cMUiKkljg1N2H03ZPx42x8c1Gi8w9WubbUnKDwiqclnbgL
6KZJXyAAlca5rH+2A1NTudnS8qJTlU0RhPQCrnXoUxUtMGCAVLLsRL0HdSNRIW66XxItEB8CTu4+
yVB69O6rop/zwTrlsng2GwD23sttaro0x7qXJAnVHQtpNlGcaIq0lhFrZsnE4b4GMdLKoDUGGL1Q
RQPaXp6Sv5RDtw5iC9Rb/VyvwuMPvdUPWa4v/JIZkQ5+x58fMioQXIl0pJIE1DAYn+aZ8EjIoqKh
8JDoFB7gS8otS7bGTbmyFUlCxLg9bInwS9umWNdZTTpQh6+mYi2J/sxR/1kXYk3cOKaiTVQaBCEP
ZMOC+p/3DJEeyqdM+olk/IMa9pcuaY6UzqHTU7TynQX1thnRBklCsclAEwQ5nH/kAa+W6epxTCLP
UMG2iB5Sw/vGpO5vt/1nRgPnk4mJtErvNTXyGszd631AzF6/64BSBTCtjRdeVZ13pC7631uUxVFG
SFZ0FZmVz2dnyXmry0WJn7TeVkucL+VYKy7zX22f8yKgb+hIj3m0sM65z4QB1iqCUShCKupE/8KD
o6goFVbFQlm1ar5yZVCqMIZuL27uxBS0UGRRQslFMUctk6sT41mWdp7cj/ohD52VrmC33jYwt45r
A6M8xpUB3l8y2EUMyD3poZXXTFY1BHFbx2K/sJZZU5rEQAuENsBATw5Kl8K4FJjwRFr0Rhqquk99
uODgCyb0yWSsvPETFH8x0fkAU+WjbFpwXhckkZaMTI5+KA0xrGWMQNrPUurOXyxpwadnJGokpv4p
IMOIFJALPp+KMghaH4YSJnwvXnVac1B78T6RoZV7/bOj0qu+7QZzAZAZI4i4ijibak7Oxq9qSTYG
mZrfQH7Y6SvBGzZlBIBi4YQkmZ8+FT7hblFVFmfK+vRzpUWJZjFsBjt7S9Zj/ndffCU73cSH9CeC
AMLh9sLmDksVkfqVDMlEwm2yk11RD+jUcJ3JxYeYf5fFO/gv/70JTVQkxbSIBMwU+3xYiZg0XaHg
D37x0UPSy5UzYyIXDmhuHddGJt8pMBjksXi1ABIp7qKguuS6uu1UdWE08Vy80TXRNDVz/Eqngtl1
aClm7eIHsZnuckXeG0n9L05ER2+RqVsII6Ed9Hm7+kZUs9LFAYSa0pncIpbRoTJmJzKaordP5h8V
namz6eNHhKidoUrWZNd6LgdBi61xCmz3ZsCRjDenimm3qj2csi1ss8dkb2yML+gIr7g1imOyIAE5
u59XP2DyXbVWEZJ+8gMaMBx6+xYtDUv5JxT8/5coT4cBWm2udOGABWFPFSPfXOJN9aO0nR2KFYf0
w3kpH9qvxfdgQQVSGvPAv+1qBCnEi2RNmxyjZqh1kYyYzrJYfR/2NN/8755ku4dnHiDyHpbWonr2
+CdvmZycpuIOQxs6LFW0m4O0B8yrPzRgghjyLHzT98qDeJLvhAdxvzT7TpoLjzrC4Qw4szRGMk2S
YpnehUdHGzjwrjvLX+CFBmt/5+zBbO9kIHEreGm79vR6233nvvlrq6NzXd/Nmpuo5tiIydWta24G
LYNetTSjePTAvzf1z9LGH3FlZDCbrg9cjBRneL/NKfidvPpbLhjp5+3VzEb+6+VMUkO60mXog9+w
Y1CDd9VbgsqssEm7rbazjtUu/Hrb3tKZTRxUovikez3m0gK5Jx28968WgHepfb9tR5r/xv/s4MQt
C9PJDAmyko3+4h2AdzvfvCGDIR6cZ3H7TlFgYWEzo3aYB37ljZOgouqd3zQGBpUPHvrxhfeZzHP4
rXxxh7XysrC8uecKUnK8GlR085F6/+wgqpZKgZHjIH20rt7KnfwNle6Lea8dtSUPmTsypkuyuDGT
54ny2VQZlPk4OqGywd4/Kc/NOoLxdA7eEAt5UtVNfTK31XuwsxauidnP+9ruxDP9RFdCN8Su9MG8
otdkTW3fBxb4ZOhrzZbv1O+BsBJ33mVJinB0jenHZyiKoloy/9Gnd6HO2x4uGTSDyLUSf12VfncP
XY55OUXrZysKDFG2jlVDeVHTuFM3t492znGvrU8cN6/jOCKF4DmoZ8D1o33fLkXOuRBmKDrADp5o
Mj77+URzMfCVlt6XHQ7qqOyA8kzrhKtG8378m7X8x5A1yfx7vQy8pmMngcpu09gAFW3tbpuYd5M/
i7Emib+ny7XZRyymPWZn6WdJ7YPLT4TUs3J/nYXL8B79FsEBLqR+807yZ2ljRn0VoashpUML/RWO
DUh6xdlTT90iY2wzGGQMaY+Coy7EtIVjm06R7wXR9JyB3RSzuyr/mgvHuP+4vZuzJlRRJjlDX1WZ
JuZJ3nem4bCZGere1msESkh8u21i1r+vTEz8W48doQn60fno9ZnZIZf3tw3MJkGIr4o8L2RYcdN0
GWxjK0KqJBLfd1sPRNLKuBMf8rX+kW+tQ73vlt5ps0viXUiOTsWDjfvsC2TtmtmlhH4re+mDXST8
1wNjeSjpIkOLRVmVNHUS7OsijmT6lOSPtYHCFBIl2c9CW5qaNHv2zAoRTYtXGcWuz6vohkhstZZV
RNa9goxAAYV34WOdNYGaJ28MKg7i1L08aACC3HBruTpCUVa5y6n5UgVekN+dPY8rMxMXk2kOpdl4
FVeegL7R2TSWhrgsLWSyV3QBXC+PxjsRTIF3EmnJLs0nXjChTmKn2pZ1HwvsVdadxOK7Gn0XywW/
mk2SGA5DGQtRPkUxx99wFcQE6MJqm3vQUN6BUyFM2h1h5yk7SMlrCFCIloCTTGzl27/5Qq/sTq52
CciGpBej3SNqkPeoha27E/i76lJtKrv6trSX8yGBGW38j4E1kjI5LzEpHCEt/Mr28wepoZ6fk1YU
Z+gBffwigKdF3St/RiUTcPsv01+KSLPZ2h/z07PUaVi76CJVtmF8aNnX2nlG3SoEdSOmhyp4jOFd
VNF6YZNn87Yro5OopBRSa4g1a7Y+enVlffWegZdfQncFLBH6vx1CNbuIpxQ89cLdOCbxfyVQV5Yn
d6Nb5k4dJiGaFWqFFPFrV0OyvE/TdL14sLNfiTVGRzjSuqlNPFgMvLItENiw0bopL+IREnJ3HDb9
g7HL9uZzdFGyVXwvPy3s7bh3f63QomyqG7pMiXviT0qa5KE24MDVGi683aycZ/dwV56QlntYMDUG
qxumpr4TtKblOgMrzN7qjb7L77Qf4a/00t93xarfok72EG7F7+43b7X4tB/vlVumpx7Ut0paj6ts
1tw5q3gXnYy7ZP/ti2Onp0Wvmc/k/myqOnEbqQHoUvyzqVtrJe0fGtu/NCvDVp5gCtnGObrEP5aG
rMz7z38Ocnq1yr7edkrCEnv3opUnof/eLRU7Z2+jsQjJlEudxtLERSHLW+QoHGCnCiBwJATNl4r4
SyYm8TT1EbdSAuJL45mwzM6h+vO2F87FEjAspiTroqaB58ZTri6KMGvi2HT5okUk2lJHPUginXLa
6wmgitum5k7k2tTEC6Dota6XYcqlhxOp7tYvvqEVfdvIbIHu2sokpYLuEri+zI4hw3xAuSnfa6uO
SwjCW3GiIQ8o9yTs21Xy2C190HPR8dr0eJhXe5mhapDUOabVnfYhw6Vkini4sTYqyAfbelS3gL4O
wwbk79KbZekUp57YKo0YxmwtMrgQlCPjpXV3pfjj9t4uHeDEGeE8ajBbsZJ2m8T9Jnq7uFlwxzG8
TgMT5G+G9pkyc9inY4K6bnAjYSzuWNrGFeBqJLAckQsPQRyCz46Do7E0tHJu765NTnLKQAqpuIzF
xh7gWf8sIudVo8zq18Xq9vbNfcuWzORIY+zHmNOqJjrepVh3pJZtcpKFn1b3+L/7+xP3E4qykYXx
70O9ejCLfB157fa2ibkr63oJEz+DcaJROcGE7F6s6B2pHDf93WXHymrXWr3gbjMHgw8osigbsmRw
fXz+nCACijFKoICQ/e+S9KOJq82AUsLIP7q9qiVD8mdDnaBp4iCSkIeZcWcC91Rif98ASxCaen3b
1IwPfFrTJDpRNJEsX8cUMs6wfpWdq9YLZ7S0mokbhCD8gqTChKOeEhQlwBT11k5EAePfLEXXFVOn
x8zAlc+7VmR9pDo9F6zsPMjy1nW+3P77M77GVv3n70+nUSEF6iRVxu3am/Ai0HUQ6/pgNu5dZQS7
ODSPRh0uPZtGl5qEn082Jy7XDnFPQxubgv8dfLLrXXwhsXMfAONBG+CuAqfqH0x5c3up80f2Z6kT
Bxyi2PNM5JVtn7KTr8lradDPHTBaw80XTI1f6K0VThxQFKP/eS/FsNoMN1uFiodk9c/bC5qrmVOB
FEVDZRqwSu3hs3MoQYaUk8OKtD6nf6peKkc7DnAtIsF9U+rq0cItuzA9FP7zbdOzC7yyPAnnaWwK
lhRyhA1aghtVK/ynwADbm41Z1P/O1OQLaAxKQ1bMIhXYejyMXhQQ2ZrhLORNszHDUDSJC1FhoOjk
yODl+J0osqKqf4YC2EULtZtZ77v6+5OAIXdNG3cdf7/TEG6MGntIzmGzy7slp1hayHh0V/mRJHut
3HHXMnmQnpRzkbblhTFkO/kBQpJ2VPfR41JdSp63OfqgDiRBVSZftIVGjdT42KxewEmvYW3uGSmA
+Jlv00XdKDtEpzbxluL/Ub/jH87eqj0psHIWouXMKGRusnEAzf/8kMk3nodmS4+MH6LdR/ZreEKR
N4aeXa2hfawyu9+/h2uitfCSfFEO3oILzWSmn4xPXEhqBT03UeayQ/G+KZ+9fi2Fj4OOcmy1tM75
7+/POifelHZFaLXpuOFbFHvX/e6t7OxmH6yBqj9VG8gR/c5Z+BBnrwpTVBhdZDHlZ9opGMueVSRG
lW3K4UOWKWcfsTTFKS4OkvReCu+qWvooZ5d5ZXJynKGrdSKCMtwUyi8fgHcMbFZrF45t3mmurEzO
zTdhxUs9C1OPyflC96N5CB6qvf7CUwblkZVio+D1U1g/Bszy/BfB7cr05BwRg3HRvML0AP5eQ9nT
iwaGNVoLRzeT8MvilZlJTMiLSoWejpk4eXaMxC6MfQyBB7UahFUeC/XJ6hbC3WxEMBVTMrWxpD+d
QMVfRyIxxyLP0F0CVT4v6m+39242ol6ZGP/9KtDlmu7LA3NCkbjkIZFthwHJYHhw0va2nfmlGLKm
amRh2jQF882yCjUxptqqQRHKy10Qawsm5v38PyamWViLLjgLxUTUPwT+CPKXov3tVSyZmIRot8u1
KI4Saqj+k4baYfwrRab8to35E/mzjMnnamZG0kuMZ0cX1ogOdRB+cxAk+Nq30JBSXxPWt80tLWny
3RqJp5EXsWtu+x2qt+W/tNXbbROzZz/Wl0RNAkE4nTavGaVpeT1xNnI9hRkNIzcOuZ7NbSuzC7my
MvFkn3lHTRYR5nzGwsTQ+WQk++UlTPG8FZUa1AjuZTrw5+9FL9zMyMdgWjZcy6iWuMZHWyyla/M7
9sfKJDMc1NpDyAUfUPKWsgwF5m1QWsPC0c/eRdYfK5OkUEaWE11I1lIYTwOggkHcoIagqUi4rD1P
XbA2t3MSY0wsk9SQObqTnQPgqxiRz7eTWOZZDKHcBMZ5KMN/8YlKIiBSANiGSbHz8wHFA/B25PMr
27G+Jp6w9rJ+1SDKd9vZ5u6CayvjAV6FzcDPssqsRyutvEYgvW+gZME5E/eO8qC1X4bw9bbB+d37
s6zx368MNhkat1E0fqZVakcabG/na6U0C7Fn9jEksW8GGYqkE4Q+m+nQj6BDh/iQWj7J4B9RdUTe
nEExvnSJEaEQh1H2bSkRG89k+tK7tjr5dBNNaOEfYNVFQ6TW0MryGLaOHjRCzAjeK/uyRZQ/dO/j
pt82yPvUEcJQ8lJ5bX6P/yx+4qFOrXdSLeChYfYRIbTmfw3rzb84RkANFIsASJIAft5frS27Uu0x
4Ugu00ucXt61JYNfZLN3lioEcxcJIPH/2JoEkSY2BrFz4dC7gvyS1PEu1vtdXubbuDXs1GIWkPmW
QQjl1QabNT1w8awVyumiirBBI50LJ9ndXv28e139pEnEofVeSQz3o+8pD2spR7AH1eCPIjzmzWkw
n1vY+dUCznb2UCUwvlQzLYLCZMcRxs2VXmQX2jLdya2y9xEB7rRsIeyMf+YvFwavQsgB8P1XxRRt
6xhiD9+n4ibvWcb8L8l/FBhD1hjhYz94Czs5v6o/5ibxBx3nQW8oM9pe6u8q9D9diG1CniyEuSUz
479fRR3BkZsQTZ+xTpushbLZqI221rViwczs42FE+/y/3ZsEgBZxJTnoWU7OaKd1uC939W9/L9jx
udgnezTrHuRnc2W1K0bc7fun2165tMiJh2QJIrYRBTzbRzOthDKMQvhOgB36vzMz+Rx99H3+7/2X
Zr88iJ+jcBtszdtGxnO/5YaTD4zWW6ELHRupInUDjEJn+OhtCwu7NSXSpEolOpTmKiYjPerBrrHu
en9hp2YXIWswAPgP7fSJ1ymlSsY4sIgouRfbQxE/317CbGBEMR/MKqQFY5qJVIWSC0NBSEhr+Ysi
Bc+J4e0MXzyXqfrttqnZ3boyNTn0djCaGr1kPiDSkJy5OunPVltgZizZmJw5EiVlqHdjnLfu9KFB
feGgL30j4+/8y6+gBTJAegR/Te+tsEVaQlUArDB1t16VZQ3e3DgWnXfndUiYucpF7+KFGDfrBibg
V2YkAzybTshWa/TH05jcOrAOevLutL9vn838bQRgg1zUsOirTTYuawK4o/p4OIW5ttx3xz2W/qsA
OiVAIKNHHRvROXehUDLrfH+MTuGog6aanohgqW0O96Z8VxToIPyKzH/RwZOlKzOTl6qXNY5rkqTa
DbJQLX/e0x5vb58yl7VBb9T+wX5rcFY/Xw6x0UNj9yr4JWic2uJRP+p0svV+5e/9VbMKD9ql3d4F
x28Pzhqy3dtzearX0Unb5dtk1a4YfWUvoabl8XE89dOr3zQFqmTI9xUoh9K0un8TNpznLrykj9FX
5ZKdmDHzFXHpDeOFV9qDchDWEOE7bSmFnnNb5nZrOigvi6fOZOfDIkuU2Kpp0nrUwphrsPbWLYNG
bEZ1r8IHZSUDF799FPIMtguK6x+b47Zc3dN95DSFzkQa+wfzUqRz91V86B/Et3z9jYly694GULD2
juqJXd9rh9vG5yAzn4yPfnJlvLWUwLKShgUf0726Q7EdYdydYLfb9kHbIfZ5ju4Q0Vza59G9/jrq
qzWP53Bl1uWl6WQhZoX9sEbbyU6PIdPE7fLjnL+o92BQ1qjRrZnrucsXkr3ZUv31fk9uqKoH3dsr
7LdyL22H1asByPfHE7pUW30tHcUH8R7Zyh2zLVfh1+d6267QhF7Y9bmIfP0TxjhztfwmqYpWd/gJ
MlLguFi1eWLA8law//n0GIXylu2Mo7Kx1guGZ/fdkHleA3iXxCk2oGvUvnQb9h0YMLvOXLcVIxDf
lC2DHyHOZScGuqDNmdvxFoGdpebE7Nd1ZX1y6k0Lz1IyR2dLXzVnJ3TDQn4zZwB4Jh4tGpZCgvB5
X904s+Im6QC4V0hwMZdbzRZugNlsV5XYPZndk9QpmUVKojbwka8fCXLIG+2J0NUPHOf0kbxmq1/u
wX2htXOs7ejVXNq/uWTh2vbEbUpH1uPEwjbVi1XAEF4NGTh/CV405yMqTSxubYi85j9Xx5Vz6k1R
hPmAFYVROB9ojdFKit8Zg2ajSLPSCtu3Gzv9xrw8hoPtFiPS/CL/mJ84SUsbMta7cYP7lfbRvYWX
gLkLme0yBHxl2uE7oC47vv95+8uYu9nhrrJgVdEhME/eEUHVBE7eKgCCpFc0VdDwcseOPACd23Zm
L7lrQ5Ok0oA44zUBhtCsDB+bPWMf75N1csoO4b5FslhZSXcaVBobOfXn7jXYuFzQX9Brvv07Ztar
8dAVaU/Anjb/uugUT3eSnEZ5iJY2Q3jRlK3F32a74Ewzh0nJGICVZWia+VfHTJZ7M9GlvLCToC8Z
zI3qYS/VIiXkItzeXtHMt28aukL/mvoX/NXJCSYpsj+eiACnKkRMYTTflVBdyJqWTEzOLvEbcmlt
1PhEAK9C7r+CXXx7FXMbZo4dXF7UqFr/1WJ0y6rVGEJsayjF5YK3ydVXsf1128jM4ZsolEA24Tkw
snw/h8m4qWOhrCsGcAuXrv8lGY+5eIflhWtubrto2vBFoTIASX+STHlO2bRSXWPGRcLOyQ6lESwc
+sxFykr+mJA/r8RwRNQQA0ykRESXOQ7MGu36+6o7u2K58owFXsjs6VCMwpFFoGLT+8UKTUfQzJYV
5ZdWQLfLe+rrf3M4MFwkjge807QGniBknKagwpBffURg1zaikiELP6Twx20nmD2dKzvjv1+FeZSn
25aJbgXK2Ws/OTuLBNrxeCc5HoIDsk49Ghok9OrPBgTDjzpHxMsQhjj7vRvue7OWV6bZF3bdWMVe
gR6581IxO8o9dALXSeINUWnpQvund/j3D0GRFRUZsBnTHZXURHEkBCpsFEDjnxpju78mVVncy6Gv
fyCFrDNSNjet7w3ohR+ohqak+XrjMfMg6at7I+9AA5pRKDGGZRgeXIsZK66Tq2g0inrBzNCM6cta
nqgMqGgh2aCO266kAPm8NfkOupkpooFhLB4KhBOYZDSI/m/flcqftc+U807X/XJ9+2hn3RScuMbr
WPz7Bnd6sdByk6Nt4+ocScWuiYy7qNQXitSzZsgQdF7hsmr9FXG1TrVCf8CDgvRstN160GDk9bKy
8EKaSUgstB7o14mIKPMq++xIQy61jEZhOZWFBKxVM2y3FE3/VxUjdy3q7WAz6AzJt8HgEnPC9vn2
bo4Xx8R9LFqfUAHBH46J0WfzngNuIBBxH6aWAtdFtze9Y26dX7zIXbIQz2Yi8ydbk3imOh4Zeo8t
ZIKD+pRaGvR9Mi4h3txe1MzZWRIVdZId6ifydFFBA2phcNlTCFzmk+ZlEsSeQflCBy75ctvUTKCx
ULsh1wA3o4v/SJNdBZrB8NWM6SHEaGRIG8E554Wx4CFLJsZtvTLRAO6weou4wijwjTa421zP//vQ
zypoRZDLcKNNL+Yi1yspCHB2BGRlJtFyYyJQvHD7z1W1PlmZnH835LHoj+ef9M+aiOZ3+JaIB0n6
okQ7KKKrTkY8dKncNOt0QFRM0TBAjU9FrwZPiJIwGpemMxlH3bcoMbYuoxeVhYRg9kMm7dBAWiOw
NSWIxk0uVH3B6oSsPbgueoJd/U2o8rOv5CdFyVHCZ7asGS18wHPkPQvuCew90ntI6+PvunIPaaiQ
8SpwD6nUzmkXI8dKx7yOg3eHqUfBUD11IcOCc/AZTObatm1zCDxkiMvqv4+YqMaM40qU8U78C0wR
9ILja2yAkVQHTXJWadodpXThZp9Jij5ZmXwN/mAmtTYGLKvM2rsh9j1vNah6Uq6YgFUz08faMX2W
ETbdUro/9x3KhJV/ZB4kQvXnjQ4Mz0DmGU+SEB5O3Pau8sqFF8WSifHfr84yijRvYC41W9iE940Y
M2a3XpDpmouNfA2jpBnpgiZOAj4lknAw6oSPcJwIVZqbNK+PFlNQbsdFZdaOwksFQhQ95eluMfC0
KWQ15ZoOuww1fbPWn5tu6A9JTPFoo3Zm9pXJ9pVuCyqqYWgT5wrqeykf8ioz9GKDgE2VnaTI6tDj
zx3EM7WMCZcMEitN6ayUcvqLgTp+bQ8dMWUVBMyfAjjivQ8w0YGpinL1Xe+VEvIxU4QieAhCGTHa
U/k+dBqFjZy2HhUOMYJINGQWg2aKvtN+ZXmVFAy+jev4wCRnz1z4XueO2FS58omzGunLZP9lSyiT
yMiI5kXCDYU4TmcxY+r/kPZdu5HrTLdPREASFW+V1bnb2TeCo0QqUDk9/Vm9L/7t6Wm4cfYHDDCD
MeASyWKx4losYTdO4JagC2ubIz9ejRoECbXa0KK9k5rlRh3kmskzdQVBNpLJVLkckB4nBT0DyKhg
sE4Cza3yoYKSJjVBy65aby1GjYgiRSrg9n/XrWsmHVOBCIbh9WLm/yIYTqmZ5KJF3K0tB4EuZAVZ
BJ6HmGu+8WJd1eEfgi5C4qLnU2EM2EJ0VvUgdyaDb7DCOsh8qG7c/FtrurDiTEpb0guIomAiAosA
EU5VtIkPYAO2IYrF/kO6zQJWqo5mXygiMgt/mhoBWlZ0jEJgUdalLevdaLdGLdwaXSg3NPHa2izE
ewiT4P/9hQyoTjVamVWcl5KnaLgVM/JDZY60ojyAhYal0/8o7+LYrKqRaX/Oy+hUAk14CQTKxBZW
VJTR74p47Yr9XNjFoZUjH3opxh4q4O6pi94m1X9wzH5I+Ke88uNBkBIyN0qBG1aInQ5QfGLu1JHf
UPMby/gHke6HkCqfFbgJ2K8FEwuA7AEZVPP/XwmGtv2fCvyTOPwhQlKLKhbnneo0DtRj2R2pp9xM
wV/zDX5KuXihAeEgrKrAQuSkQoL/2WoPHU6mFQ/MCIz4+/fTv2Ydfko7b+uPNelixHBOhrNp9HcZ
sM1Zs027G/t29erIEpBxzvAp6qX3iqk+9CE0WJGFFYHTrgDq+ARu4uQ/mFTgBJyzTUhnAeDmz7Xk
dJgISMhhfjLwQEouHSynkECy9/j7nl1fz79yLh6llsOvagzsWa2CXKWhJ60v1kQX65GAiOx3WddC
259rutCGbOp7gxvINnZl9qEnqmVrgwBr0wRmK5AomMffxd1a2oU6yB2DLpwfwwyT2WCpg8/uWtpz
k9wayr8l6MJydxIVRKcQpGoafKLZ6YZkI5IFHQHDDbW49sD/3MLzp/xQ8QXQ0sWoYgvPrA3oQ8rA
yz5uNOm96b7i6bOEpvxvm3jxtCfzbDVaD4EjnLBKyCD/EndMTzeppN1wXm5t48UrkZd4yWcLomLR
od8x0odj3c6OWj/9vqSragi4SeMcocEZvlgSAWmrZU3I4pZ9uhkLyWWD4RLQq+llDffvhi2/Je1i
VVOl6/M84CLrqquS2pYUDLlkDlpS7cKi/u9LO/+yy+QRkmPncpYuARv34v3LhSRnqYB1qguw0Y7Z
B1rdI52Vg1OZiVewKkxYFvwu82oW4YfQy2EKmVNlGpez48K6UKrUFVKMwCQY11UmwqkrohncUaN+
nrn5D41ySIsjZjINBFBIkv95Haa87jircZQFoPV5TcFqhlEsEKn8vsSrD8sPMRdnaEyW2fNz3j/P
apcKOYIf78hkulHtvS7GBCA4YjQkRi7siIn4uUmAe+70DDQMrARPadTe7Ae9es3Q/4G4GWlU/Plz
z0yw1hJjQFWhinU/n4EHzhdhz5ppG0t+47W8aq7+laVJf8oqaq20BsSdjtAKRx4+hthv5buRR3Nd
o+31kIOj7D8c1Q+Jl+9mDVJjg0Jilse2Aih1zQSiTn8js3L1Uv+QcvFqAj+tVOi5MlMtdwk56dY2
Ve9a1ZOM+/9tORdPpqUMeQrAWgjqQYZDXCltVhQ83L9LubWci5cyq8i54RZSplZaL7yMSEtOtEhP
cskfwVf0+Lu486/7y0r92L0LPW+VMQc8BcQN3Zm+IwM1483phPMJ/CUDsZSKMbLzgPHFxmVqJTB2
gyRcxkO5ehrT+7jyZeOem4HVpiBoP3TGfd6BjVb+L8bih+SLzaT1XFG0bcBYJDsBJrYqWwsubgi5
uoU/hFxsIVjduTaCxtHJshVtJq+euxsSrpoJQ8EooYq5H4Slf15dcIAxmffnzFd66vCYJOYbScCV
W95wCs+/56+D+iHn/B0/PJrKEvPQVJDTyF+SBjnxW3YLPufv3VJBQiIhC6ogLQvWxgsZ8jQjbQWj
YBnZfgLbLi9uJXf+XsafIi4sAsqPCc0oTn1RTAz4ZCCemycwyRmxdaud7e/b+qeoC9VWxqQjxbmU
Sjh4qPij3CKxHM3Dyoq/fr+of+vAWZKBEAATEShGXEiq8sTgGoXv0mkLqC7Bej81L5LcgDqc35p2
vrqBCjIfZ8A7aPbFGSlmBtpEFWnkHjSgHIyyHVjaanqr+nBLzMU5TW1JDJlL8NUNsctByDwa010s
32p4uXpG/1AF6BK8futCq88gCgaylzgjmr+TTrLsqSmGDUYbOTjKyjvV6G6VYa+JxGUF4j5mSlB4
OP/8x0XKK7JM8qzCrV3AV6yutElsCxXd5HdMOv2uF1f6OFVU1jClogF0Vf8rOu1bgcRuoSPPgobR
Z1+6A23fEQmytQ4qdBtc7c+J0yMGt3+X+0+f8J/G4k+5F6cntywzZwyVoKHw3lzlm+XQest+8I+y
k+P/ersMevw3KAEs+17zMKL/1AbEw6Sih+bpEHfF0W0JLcZiA9phb3yin79/4ZWGqz+/8OLKmAJA
4RU9f+E+DcDG+mR4qYO408MXrCtvdDt7WZm2cirtFfhkAWJ8w55eu7M/j+ZsC3+oATObkeQTPiBv
wo6+6eDJteKoFG+/L/TvSOPPdZ7v2Q8xcqW0Q7xADJipZHVLz8BWoME2/Xb2K9Bd/i7t1qIurhP6
NXjJGPStqSr73AqDlEtmbYf5+Xc51+4Q1TFfCHR+Q9cvwZmo0rCMEgPP6gyGS1CFFWDQqvXArO6z
W9W5W7IudLnBhHhNDcgy1DMNom/oL1PS2Ev8udyKQf92w9GBa5nojYO7j6rkhWmYqomk8IdR2Z/2
sxSV4wfqrr31mde+ZLyYavT7Ll6zsUBMpudqAEVr2UWEIXV1noka4uLBZRXYyV815RaVybUl/ZBx
mYcd8YJPZXOmvsv5oQePfc30R16/lHW1NZVqnQjFWyYQSvy+tFtiL14pUU+DOXbnpXWa36qKL4nC
1zskYmjmG0ni5f1igwTsRhx1TVd+rvZCVxLVrK1MYLX9MnuJ8t21r9wI6fKcpDck3Ti7S6D+0Uho
pzVYINBObJSy3QpEgSgS/L6Nt9ZzYaTUeFrQAnDeRlIGTJ0dRUlR7Ui8RnK4NPi/S7vm/v3cvQtb
lY9qqoICEb7ZvGtBmjoq+Y31XLOGPyVc2KcJmGF9XkECHzpm6wWIceNuQxkBG6V20LLKGVXrRoHq
1kldXGqeq52M1kEklqbElUfFNjoQld98c6+LQTrCAAs1qMouHjQ90Vk6LFA9np5qxZd5DELvW5OC
1+y7Kv0r5EIf2orG8VKeb3OburF0Hlkfd1aaOv3Y3Uiy3BJ1oQwa69CrSSFKak8lAZUuj8rKMbge
/q501y3Fv0u6UIm2zTSkPiCHorRtxTYRk2vxO6F9sXTfnJltixsv/3U1x0jDmaYK03cXtsmcWlks
agKml4GhV8jIlnY6U6ZWww1tv6oSgLWQ0TykoeB7oRKxLMZe4xAkzJ1evYkCDQK3UGhvybjQCDkF
iDBG9wEcB1b3PH5JanDKWsqNLbt6SD9WcqEMKc3bqqhSjIgYLtUMe7S+0A9nF+jrtaZnoPb0/Y1b
e9Xy/ZB4oRZCrsE/rkMtGvWRcNB+Nu7cHgRIQqlx45iucOWoGMH895wuLIRZDKMW69jDWAPNMWqV
5b5ZPqSm9GYZhexcstvqrlW8xlrx5cbOXr1mP2SfLeYP/5Dmes+MBjtbDKqbThg1a0/6ADCcG5m4
q6HIz0Wej/iHoBi8dixrz4sc5pdJMp761LIrlruyVKyXNg4mXX3Sx9rOkLOtp/GTkuGxN5ejPlp+
WS27YbnpJVwBqj/v/Bl7GN6PhNGHPz9q5o218I5hqkTaZsOZuBissICEa1OnLQ6D8oAOS032KGCi
R2ZzS7IHdisEVa6r2r8fcaFqYALtq1HBRxj7vf4yO2nQuDwCdblkq063rjR7dKVIOB+AibO/G5DT
+JlL/BxzYMvL78bw1qdcaOJQLxg67PEpc9+jr3nMXmk5u2WhhiKnLu1x9X4XeDUO+3kCF/qXJ4mV
tjIkNq5hlz560r5erR2z40/Mv2HoDFNT+Fs/87gnvhaR/8Ky8acOXCgmbRvO5ARfMFj3ZrNn5a1y
KlWgRZfR8I81Xs4HC32oOUYQMH8WtOCQD5UAvkf03rjFu2bTz9lJPLR0Edt0WVSuBg887M74Qk8f
MgDWRJQ7o5u5/Y2dR6LhulX9P8W7TOX0bUfN4fxdRf0olHXWfevyWstQaJjX8wCoixRt20ErniYw
XSOTZVetGxfC6WRb6CkMcdhqyP1IUWWdSi1oY68fHmsESaAeyLxF/mzaOKIKXm3VafWVaN6TZGUl
+5kfuHnK1M1MInCbJ5wDlu/QVieFH9H9WEtvYwLGdXSszSj2pYlNQF6vMpBDe1Skzsy9ag4LsM0a
fk/CzItzNwPvQRoCppWuF/SjISvVRzKA+NxsdBqUtWixURtfR5DP7nO+B0atM+U+4ISmjxxebemw
vnDa/JQbC+avsgYLBKl1ojhWurNGTJqRqJ6j4TOeVyr71EnY1z44wjMwSC0nIftWHuQzeuscdqr5
PhV+PbpNcyeDlR6k9MP3XNvlcmpeziTc00rHsY92VaLr1M7KCBAydjs6eP/71FGyYz360vIOOhkM
YTH09caFq1UreQrwXaS3+8o3mjsK1yGrnempM45G7i1g0xTAeoqKDGNOTyzt0DkIru293PjjHMwf
LdjQpoDyVVpGEr6msjV9Ax4F7UHS74chTEa3qHxLtk18FMhzmILew/b7DONrgPm9sc1yo/f3Mt2S
94U7tPjqlZ3G9t0MZo9dVvl54xtAdpQ99MqCGxD/nuAXssNCIGZFBw8vmwLY4Qlr2mU8GqtNg0qM
biuFrRNnLsM8CzTqmt0BRK714HdDuNBD3dhsLb9Is6PxXck9S2y7bpWkPlJa6hK09IWOPk08FX3Q
bf6e447Fq5J4sYJUuI28ZAXE5mV4jAfgdwcJrCf3agr20aBKXaE9myu19DXutG9QVHns3WQ+6UVo
KqHVrbo7yp2MoRPQ5ocyCRX0eKgftVhx/jFkTqFtB7abiC/NdlN7PSC99IgpfrY4Kl8bedCmCuBt
0SXK7Qn0GKgn16AO2jWau8h3QtmUMyIr22C2NW1yCUUPQKgDRcTm75SHFmjQQWczg/RtnvxYPUl0
A2pQe04DxXobzN1UeYQGErBUJMMTJMIq5MU2iqgYbcUIJ8npWw8jEGzwRf9YW1upskm2BThzYwX6
w2JGo4xUMWpvg9eAZp2HWe/PasDR8NG5lHoZBUKL8ZiW+1heaX2Q1LbKNjRW4SWEVuZjMr3XATHI
vTGVvBznTveS8C0RNt3bVN0V007pgkEt3f55USY7kXUbl6Uv3Mr0JXonyU9dnIB61FGYXQKl0PA0
VfGoNNqZb3ZBVzBbyX0yn0TniiQs228hHvS+d02+2EnmLrq7pP7celO7m4uXUha2bO5i8AsC2IrJ
GNIevVx9lftDN59aIM1Yb9bk5Uh9dhGrAxkE7u2jmjvK01jYxWArGDEXhzx2knbVCRd54UK8VIiw
MdnHiyBBpklzkLqtTpbuoXoOypcm255NU4FMA4ZRNwlbyR8yyG3E7EkaWsrXMonwbzV2qOopj9ib
dPHjF3xIG03tOh6jWjsNM1KxCK1RA4VumQ45gpk3fYs/ReVUGI9QNiA1MqVtzEPdxFwLjsutmlAF
e2Nnp2OkSh4smpbtJfLVxU9iuEuNlw59J8La1gB5jZRjIVxSuwCckzWvz9bNS8z3JQMIs2OCRFQF
3Jlkg7LHNgZmt+SLNuuJvsoJdaXE7UF3tK1aj5j3zfSdmJtS3jEdhel1adpt4s48xOnKIC+WVjC2
yRBR4WrzZlDexviRFJHKdz1bj+yxQu5RRRHWbkEEaz3W2VFLVsAiy2fflFYw4WW3S/NjXzuS6s9K
VC/vMd8mhWdwey6cFHgEWcgp+konu5mClDkpizCnRuew+a4PZzv2IYmjJt9n+ww6JtkkcSQawfwo
4y5RvLi9M+sgBZ9LDoOxYNi+zrdLM8IubdT+kIyP0vSNjoG+WetqbyuN3zYxgKa+dfoMDtJWcxJs
u+mlq26lWF+k8zt6V7MXeTnmSTh+J1oQgyK0oh90PmBsd9bQPtK7KtJNiVjVMoavvGLVqEF6lxu2
/GSyoH3DSHqaE2hY4sxko0VF6mnprs4wdyGtM5bv+tQnyYrMz5Lh18t2qe/1OUxJRMtNNa4aeTOw
B1VZwXoXYg3aiVYJpeHQ0lBMm8VatTlQMR4Zf5Vhi7SN0YREwOaDvPVNRcpj2Brwezt1r5uPNfku
1UAHukguPRg0rE9wySbDiTHcQjjAs3u/SD+q3ojGvSLCAn+KbZtsSHY2rBVe53g/weJmo0fVBwwR
FnSlEb+MQ/CaYgLO4O7I79LerXtfeUc2pFLtaglxUBncHgNK7ijYF8W35mdebiakMFK2y9Solh/O
x5dtdcluZB82qgOsk5I7uuHn+sGUPDJE+HE1HufuMLO90EtbklaVYqtFZAy6k0vrGTjPhsMBlovt
bfF4ax+cveK2stwuFXd4N3WvaUHhhAwsKt6OzD38pGG7JXdoY6xK9a6XllVuBp0YQQ2Rh5Uq/OFc
nmIGJsDUc95q3RWnXMBZn2PMCQB0XIsMrbD7Dv583flFXPsEw0iSMtpU8qwOSHyT5M3Vq2HYpuFY
qievl8FNDbdIHysrECf9oJVuq7j5Ozft/hED4WmKQYAgQYeBhMf8XJ4fH4jl9XxdxF8cMHRqlBGc
vk1lj40rrX7XP03hG3gE2bocA/hQWljqoQ56o9nlYzhKgWx+03wtVZ5e4bAilm9j4iRqNMR4h50Y
ANH9YYgS+djJm3EJS8kdsm2igmMqtACtN+KjQgJztrgjk8EKnMOLul+6FzzuqDHBoC92NcLZtIiN
lHqAwCxohtqJ4XD3Y+MXxrbvdLvtv2oqnBlN8Iu2nzPcxKfJDE1+EIUFN20/UxICL5CUcIyU1Qjv
obK+Lf15XFw9DwziwIGYzV1xTuzhlcisBaQN321zxyc3702bSZjbHI85SZ1z4Te3Tl0J48+eBNmn
82DPOBBS7FmNpCDuTdUgRVNsRrJS6IIDdMz8lKqOxt5T3EIMzbT9G7ojBcdpzuQw1ipgrsET0er2
QiKr9UCEYsFXIGZApLeWbPKmsZumtjXlsZS/Yi12OxrEVh0qwCaSDEQD5g7PlpmkjoZN58Pagg63
cJKlliMdUdhm8pb1KJC374vBI2LtQLaLPPBmaE5A3nLiFLpHnmrymMNvFs2nQRt3UZAl5kcJ7V9W
dycr8FVN/ELti1uTL5Z9Y2ZOmx6Zyp3SZLY8PhXkq5i3inXi+isli61jX0r+UkmHuK/BT7xXxk0D
XpsYPg7SWbj+kqsuoI5KnmHiF4QVenMX45QwfeKr3WuGi6uIoFOXlZxLXstCI9UeJeUp1QNdUF/O
tq3pZmxTKo9yccy7wOw7OxnvOVrwOgxG0ZDOnT3Wmc0IAkK8CKPx2HZvTbvtxUOPMpCpYxvu88Iv
xBA0HZCLJH8xQm18LEE6x3rmdMSprUOeBktr2UaJAGatircCme2sSbzSJM4Abroxvivj0ib6Szo+
WRrQMjfdAm0uSneUjqJ+HKbS1bLepcvLtPgqhoKmOMYY3j5OhAOGTqwZjmcFbc5DOjy2UmLX+AXF
UgXJ6M3dibS7mD/NFeb3KMpkRQNXZSGePumeOT7JigYuxtyr4LLEcY6JF8khDZhh2tdpea2auyG+
qyq/Ul5K9bmGKVSKFzl/RwtjOMita5T72iTnN4j3CKAkkIkBACuZH8d4L+THDCG9noZAJQfHIDAl
8gpxDMy3+ow56Fn5avu9yp+AG+rERR6oidPOk6OyNSs+M57bi6XC51wrPECvhgFaqNrTM08CtfOM
CUGt/oxNc9ubLxlZTbgxs7S4E31rgBjO+SnWNTguB7YcjB7u7bCX69RhDXIZ1sGS7+HEpoU3fTME
WMwBQv2AOoP1tMSHDA9O/szYvTl5sYUQ1I+BkdG+6SayZNKXSVEFMV4EAq7YWpltsFguPJHFcKTE
G0u/lzf5U+lPRohxqDMcmFK8VTAdknpQUww6Ta8qxzT6gYpDnXiDEmJu3C6IjSuZNGEKZ1J1G2VV
TvY4+UMIHykuN3kRCfYKuhsxHAG67GBwx6XdJ+pddvKqzT5Db0nlK+NKHcKM2IW8ji3brCONeGfj
fkD5Vcdnzg6f/XN8ZNqi2qbg+igPdAZ93mZMMhsgkEq3LZGeyHBtoxroqWiRXufdDtR+YtkxjCoi
OJzDcXRGBS+lLb11qc+IPwLyMEsxv+gUSLuNxYum34N9IE/9yXpSiWukPqbYFHOrcDhHCGlCKjnW
HDL5i8XfraT4BR5nhovCVRTLyjWDj9LxVY9Od/WhABLXcqia9VIeiBQg2BGqK8y9KvkmyH8WR8A/
uNf9VrKtc5HWrnHH8LT2oZaiwOPmPOzYvUQ9HUgWuIpujwvJtxqNpjlEXG2Vq8mAKrvkYyT+zO2i
+BbsnhUB8Bs0GTn6I+LAYlx3HGAILtzA8p2/qP29mjzUr5ll01D7MKwVeNfMYodnMI99Cz5uMvVo
uC0dCZ2OpklcHr/VJmIkHFpK8NWAD8QnZ2K2QZdgJ3BYdVa5fXmQR6+HztbFwQL9fKK6iXI0EWvJ
mIiDT8DIEAjQgWtrMXyaiGcSGqZat7WAdleLHL84IuprFcMjVgO8X52KKlpFnGb2C1k4EsYtpP57
6FJXUTFwk0Mpnri22KnYawjurWxvwuoNtSfjJnBcSMALqMWb0D+GYTvUhs2sI2kKJOtm2+w8A5yF
ZAowGWUPCHCSpQmr5GQWiA8R+oyJq5vuwI+CHGQMgk3x5DVgmKm7AyFOaViujJ4MaysnKJjqX00p
reP0vps3qdKEurWhKIWndTiNsa0vQN6JM4woIYTrTHvAFTRKGlgmiJJNy04ztH4AhDOT0XK1oLcY
ZrZQwqZfV3oohAEfSPhx95GIRyl+EGXl82xd9NHUn3pLcWf1dbaOFfjnchG0asSZ6lTpnda/oT3I
bXS4dG/SJPxCTeFdHFs4agy+gKhtzAradb6e49DMfEtZt2PpjDGg0B9o7Or9w5RCAV8N9imX1NGH
oIuRqkgQ/+iRpcLXtRyjWXM2uUNVAhpxM1ebmin2AmeyfEHx3iP8qS4QU6t2rYOKfRYOjb8F0jYw
jUMTNjrBqW1GsFNXx7kQdgyG3Y7UYacix2XC2jS+QF6lVxa74DsTRqmmL53SIe+ERp3qDjF20u9L
HRjUbNXiBiUMlfM6jOGSMtwWhMGyaO4MCx8dP/Zc9siIEHOBiR49UfYwLvshf0qkt14mjgxeA5oo
gKRIHa4xj5qeNH6gdcgmchomy1aeX9tlU1u6K827oVWDWtv30mpJp6iSqoCU31liBCPt7Ezt/Fpf
q0k09m8jOhoby8MEnhs3OkYp3izTOJYVRWfvazOtND5Gk3zIdIRqcDVAfXlUWuYgzFfO7ikr7R7O
EDM9NJZ5dbym9aaQe0/W3016nONPhexU9jHFObJhHaIJV41fzexoSCGXV22JQLs1bGkO4Mq3xbYA
oOwS32NcB4pXusYCUMb8Gaj7ARBuZWUt4bUaQc8x4yJMFtKU/ihFcXd2/KK69GoVr6q8pnHnpr0A
kqA3K3fG+NwgzsgAC66Y93H+puR7Jj5IDFd0DJrpBTgibg+wZTyOfMAk7gdHHbEkstvww5yvCFJm
ZuaaWm/Lc5BMr+hJsBGk6iIky7oChqBeu3P3MNf+cH7o2WDXeBpMODsGfSob02nhlWmx6mr1M0F2
UWEO6+b7mRxLxBWTtmmMIxhFAVxenyFcS4RfRfOoS5JXmwlgv2fw5c0OQY9rju8YrEfF2DXpV0xx
SeSVghs5tANSPqaNmhou3ADrhVZsKXeneaOQTTnF9lgxd0bFpinw5CMyoknsinqrTfcDWIrn+WPh
CW7KlslhCmQ8GTH9WEW8eZ2HJ0vfNDzSEbgo3y0/wps3WpAoa97Sh+0cjPVzGeP6AXQUPhLBuFEG
6KkMBZcYSbsuRr5UAcZXBoOmwSUiLlPBa0E1nKzu8GyDJAVKM6qT16+Ifo3kEQzRK/DD8Rzt8tOA
aPEfjimJZS6iGUtEWj6FJorWalMHOl8nWWT16Ucnf+um2FnDYwOlNDNEbJmnG6NrSqFEkGIekWPc
pcjhqsg3TUgxtzW0ZLQTTBMtYk/Tl7Y/pWYKui7dSZExorHplYy4mvyg1bI7nA2/tcuLt1lGYDDe
Z6nuxsgPcz2zle69OqfqtF1RjYGiPsX9Ezo4vRyCdOhLm3tjcQKosj0Pd22hBxKC6ax7jgdkR5Bq
nWI/ZqqtmqozyNGgUEBFIUWNdKJWxnu+IGWnIfuX4nefXQRBXaH0GyMuAShxNyRI+7Y4d9OnSHqY
8NXMFr4AEoop31YWnm1rnaH8pjfCLlkwWWt5nMOayhgWPFnLsybt4ebm1WODjL2EVLqW4xUiTymG
FtX600L62+gUW9JTXy8xzINz45JNzbDlSzgqmY+5Q7weXiW9yQrA8JXZZQhIwHIT8QF+7/LEYuWO
mkjT9pUHolCvVZdIRkSiC1AZojZE5xXBM9Br4ktq8hOrN4SD/3K8N2LhjZXlZog1RBtKyY5bOzJo
GJAijhTHnihcRd9Y5l2HuIl/dMOxFHzL8PBXSC9xfEaFzGA7fbSgU7AOJtv3bfVJkTGhHBnDJajx
PpTDLtWpJ3AzOLJHbYVSheqxCXEK0Kc7mOpy2bCz94zzkb7RebSZYZCLinmkfe6t9t4iSE/WI/L/
hl0jVV6DHKoQUYsRbVVstPO7y9dpeVCbh7ZKPIlMNkN6FAxnDhFugWcHGQih5f4wVa6Jzpm+VwIN
x5EBKK8YI5KDrociVwc+CD2LlNpEO/9+HmZbJns1/mQ6+qJQR5AOo4kUfT45Rl05ZeONSI2eG8vp
hJRIO0fz+ekhOjwW5E0lbsfC9IqReApuU4+0XJIMfor3BVbIFB8tOsoKKMNofVrFcyvuR6t0lAl1
pB3KERmKTb3w6na0p+lDkoPqzIjDUQw7pQDwkZK3Gp5ctxwNAUBKJHSU8kXQEi1I5raa7gSO11ql
6AIwWrRYo2bcHlMUQ+icOWk5BXq3U2DSctyGOh1cgSTsHN8tRqCPsg8+Kml4mkhI4QsnzV1tmUFe
HUi2VkBkYnQ80Ah+/K2Le6PyE4qbVz0xwAoT1KI1sSEThBQnDdepQXxXwIpQ5vQiQ0rLaRKkxlI7
X069+WXUjwlDyJyQsE45ArFXLu+mjEKfFntB7mfJwkKi26F/M2GIS2QT1HyVNxNqRtsR75BW1auB
neRK4HU5ABwaJuHU5KWTokjDkHotlU2FVIEM9/jUTq9TEbHZHVLd08EBPqYIeXSHWXuLoLDB31hR
oFwBnzK2jow/6nnEuOJS/d6SjwRmuJq8rsDHYzl5dsgQIyrjXaUhivyWLCCk4OqS7iBhSG5Sozg+
6Ch2dWxC3v1hICerxMxV9bBoljuaLibCnAkRFpd26FCBo3PfnQtLWjARJajwgf3LNK7L9GXEiqxv
LkdtnjlNvK20He88+E1OCgcTcI/ts24eBzh1aNpHMPEilBWwH6BuKpJvx/9H2nn1xm4tWfgXEWDm
5mt3k51bsZVeCB0F5pz56+fjxQwstwUJ4ws/GIbtU01yh6q1Vq1KqnZpy9Xa44RSplM2Z2Xq7Nmy
VFtvRdc8hi7DMsbaUM/uA/2VneRX3C60UvvKBmbI5DytlZLty5IsjyEEmTI5cXudgqwXuK0lnUL2
ggNjskoUa1Hx+HmdrFT6SNPhGAc8p0ECgz4OfI9dq4ROkmVrTbiTyjBH7b6PMM5t18xJoSv0jk4H
2Kkn1QIVUbEOM1eot7jDSGrLcygf8+KRCqyTXizSJKm6HTpu65krLJ24dFXtqSlvbOU1sc8tPEfQ
ndM8XXBBpuXg6Iq2VqbHZMzcDPCkbp9FslMDXgt4vtE/FtG9AkYVeseYpYCuVO/iVR69yBaYIqXb
lMbLadrG8UkkH1OorLSS7K18Ce2jAbhdB9fycNtMxxFovAjTbc0xKuI7CCChXhl0WsPwWNa2SP4I
ZHYWRKuPAv0K8xxPPfnSytav2vBgK64vsmU2p6CSmyt4iXYbitsou464sv0JkPWx0DEURQGmGBQA
/rK3p21TA6vrVzlXXS59CpUxJsHOjB7l8sUEzg6DLYXGitJMiG1mqtvezxzJtN1B+VTRk8vPuXQb
Nx+y9zGVySKFv8wDyhBqXMHdlGDgGMfWC/hznm99k+sQ5CXuPGYJbOzstSdvMdgShRUvcUpdZKO9
VJXPPm6BSjglu0dJM9k7b0JfeW20SIKrKALsfeyVcFmqO40CeKLniH/wJvo/YwDficL/Xs6cpNqj
ls4l9uqH2u0S6Bg8p1hqjo4qjYLQ18AgKL/V+pOpTAvVODETbaaBK/u6BasY5FfN7BxZq1dTq7iY
py17Qzlarwb7yMfdKPbypWG7Zn6TStcM6DU0VBXMBdGytaQpC8aI3zR6v8z7h7bpj+TsXbcNhn0I
a6gCavJLZ1YNPFQfn6RRdRtSwzZzY0RD9m1tM1nYGahpSJR63lxoeCAsoCzaba9v6/8kIKt2xuWL
d7PZVvGfavxTGmuInq686creicS20k6mulTyA9RhwAhcLKO2qLFoytUWplGulOBR5f81wnUhlS69
kOwd5ildmZIbMaQ389mB/jpUXzPv1s9vZboZU6Qrx5x6jN6YZTJx5ZUWSOPVOO3D6LrpziY6K2Nw
7XYX5CeN8sXG7NXe0Y87jbdFw+F0aEptgxOhJBzcspypCoA3PxT/udehW4KNVqsHE3w29P90gHxA
V1a/N5RHqSebuQdeMau1TxUxRVstnQ6mp67HYK+0z0VyV5qH0jhjLbhQ2veo3FTJZwDPQnuwZrUL
LKq2fT84KI+uwqRydLK03LBWhbbX+l3dPzJgcqHoL026Mz0A0AmQsn22u73f8MtgaCXy7cZbFMaL
7Z1SW91iJBrPh6Ssdh8C9DaJp1WWuKXlQMP5wjFaaxN0FXgexS91RSEcJn/q4ZUugIAbR2PHG44U
3puVspC0nULVMnAAUdTGZO/MjzBnYIDUYipcKGYwPw3oNMG7VPi7CHJnIpewfApbH7NgsvjK7tZJ
sCtE4Ah+m5ixQQGh+E61n84HcvXHqm+F7LsSMA1HYKJvirqBG+gXHiBKJq8TjgJQkMz+zKarun/L
6NueFCe2jrIWLCLLEQrJ9o1RHzz87TlKIn8zgpVIVb9MtfeG8RcGaoCRcZjRzgZckSBX+hE7SI4o
2OTKRJPw2DefPRoeWijiYhXwt055KDw8uu1ynUzrgS7gsnjtIdhkt26XcnYW02F+BeZN3JFnX/ni
uStOQ3us1XXLFM6O3ULi4aMkwDp6YnMV1bbrC6jgq3m7eWQfyt5WGXJtrLzhbmCYuzKsFIYqSZpL
FqUYTNMMD8UY7XQ6ZcSdwu/O+9fS6xd2u86DZyvbt8P1EBtuIzVgrgDV9msoPdk2Yjd7IMtiPS1j
+1TZeK4X+1I7ScphAjpMwmPN74vU9zZeeyBvijNSWQP6WQIb5leLbAXMLLRffbhuW7jzWKmCyh5A
HHbNmziGtVPuvxrdsi6fmnrPdOGCvDGM41XJmtTMdmkx/ZXi8yE2T3Odi4AkibKFD1sWae8TLSvW
Rmb0X7VRhNs2NUvdzRS3o6pFHaEUuwl2I22zpRlvCuWMge5iiPy9j2ubbriS8uqRnDX1XQ+IJqaj
Vaau3jlQ6LncLRWtX42AAxiG6fle0a6C+pjBBo2AMfSebGO+kK19JsZrBy4DJhPAK2CKQjI4VRHL
snH8/pxCZZYgYFA+yGVKSCyJ68pSmMFULxptXGK2SKYR7cLpUQNiEpMbAbaNnnfgKsjDK9tzUH94
4VvVPhTxSYq2DZe5rj1FgzOF4dLkPOs+MTFfFMqfkMyt4sy1fAmo9A9nlARg2TAgYC4AJGU56EgV
GRrSSEcTxNYnvSNX4TW4lfZgGYd+ZCFoCz+aE6w6XnaDuUwLZYs71F4xnSHEXz8h6zbZv2o5T91c
iACyrXCrKnB8Vgy2GRU8jYicdvJcn34Aiw1jWyW4l0EKbJ9z71yqAE6w71pRkf6LjSp/mEis24TX
K9Sl3kG/7ezwGIJhWGm116d6mw37SjyM8UtZ2qvSXo++zRx5TPdhlSdvozQz5NU6mb43KHpCLTnT
n17K9wnsdJXtKlTpfNaVJ+4s6S2074oQINmG+h3uolRnGXA6Ufyr0sZn5kkCt5mS0LUPMZaz4fTU
FvuWgt8MnoJi46WHMf+TcK3kXr0yujl54/CuIqfz3wT5cehJ+7KYaICEs56eGTiEdvSo5gmbRkd6
Ja0yaoNZVl6ZTkz26aebkJs5sP9YIDVJmgPRPxZKgQvy4Jj1Q5YygdfYjKrsxGg1php2XHJ69U7P
rqIZW2t3UTK5U81rlpZSclDDuQUTvZvhLY35iMAK0ioXvVRd5bkbS4+qZlBDJJs8PJviE44aCglB
G4hPWbzAysipd66Hx4DrNTKQ5pILCcQWIWluHr79B/43AMPpnM9PKZu9zyASPyYZSYqBZOu1joz8
uvObU1HSpW1M+7aqT9KEKlDv2N5hjY4vnkj78+qqsCJKlHEgWY38BoAyMyjnGnUZC/hzr492yaC+
RCMVEj64G0OfnkZPAWEYHvT2XfV9/OpmOFpQVTHPl9q7r24q/dqXFTwLR8eUD75kvLasCLmXHT/P
doFIXSWLN2S3E1iGZedOCKlTiFfR3SB0vSq8h44iO/LzFQLFNLtSppl6XktG7Pj+2mzdyt53pJ0U
s23OobKtS9PNIgmmdlLIqCC19GMf3xngZOuWySDaUU/XkUpV37FmVFJAUqgHYMiBrdC0H0Z31r1N
NayGypFiR0l2OVo76ex319Ognjr0nyxXKtKyNDZq8JqHbuqrQJS7xmTUhyat++5aUJw0waGxIPcV
ZqLwj4OhLoYWFlZcV/lJ1cvFGFYL7ACXk3wegNtqRV5V9V6jOosKgcMXwFU8yItBqR2NFl6NrpQs
eqoo+swudixG90nx5yhrVAJ3GSdMJ/9RSP6FdDDzw9ScodNnQlRnPw+CHfbQc9Jl5npUPorgDY4L
eweAJmMZ9Jui6w+oYAKu8XKZUS6G1d0YHQwf1E6+7TihI9YU8lJVejM6t6DkUsu7InrK2eZji+iH
+rVYyAYyRFJC0yxdPjlO6C/4Li9MjMQ9q2aY2HXGDcdR2hTkKqfUkLYtWh0Ma5aYTDMMc23Hf2Jl
XGkicVrA/JgSkWuNtn9RYm6qkpySTarOaCbVNrKs1ziAUMgw11n7Hpoh04xTp2sm6hJqxU3bGWRH
/QixUBZQFoX6lqqWiajMGzZ0GM2rZAjfrIE1aNl1/Jbk2G3i8Dit8owDpfciUCFDqz8TzISfp7o3
dq1tRweTPXHfpaLddEUc7CrcM2EkEM1hOFbdtkECHShSIPaWH9VZdnaw4lq+tYZ2WPdxjoymixXQ
+X4TtGfmO91JrKqKcQnt5KacHTkCjT4slp5ur7XxpRnuyYgXNohvqsfr0XjRkrvER5qp6Lj37cfo
QReNO4po5fcSoPGfsjurau4WdeWYdpZxssY7nAt71wQGnlSz3Ga2PN2A1EVLG5XHwR+F2FkxYrRo
7FIOa5GuZMG8tDjBRCWppNjVlUhiYbUyDiTdu9JEgUN52q09o2mOrQ/hbXcJ+o1kYMpaxalixfaw
G9qgWxpWSV7B6Wk/eJG6qED35SZ1Anj0So8P1SihwyzatQKtIaG+TUslIgHsjjlrlO7EayPC9cc+
+prkjD28jkAVqSjSIiw9XkB0I6JbFusxnrmFqHPxsd3hgeR4elItmZf0klbQxo1G/V1hRraxvKKk
lUO8BfljmylLOb3qI8lVMCM0w5s0IfdD2lFrwV1IIqU3T0nwgPRjkXc1RdOD1XeLwL/uxpue4t9O
PwcvZJMVC924DqCLpqpbZfnBpqw29NOoX+ftUwKILPv7St8mSGwnrAk7OUMFVi9UbiCp8Fc5qVqf
vwbVgzTO5thbmypv2tf5qxnh+iJze6fhQbXTVR094RwlFA3REvpXZJIBYgc+16Ibxn1soOIFy8js
xg0q9oPQHhIGpsaAgZ32oum7KvozTMcWsjkWn/RwLGrQcIt118fntmDxNzf5KK8lpI3DdOtNbm3a
C52VZym3LdVzZb6V9meTvE+comMCApqdVKNYp96MBWvbStirhkkjVjYshY9JDVmkmh3jCLv4nN43
QZpR3Sf2p9Vilth6yJDzRWxirJvdoAtaZYOjIPWcSSBL6biq413SS+SYGUmMseLgctWqf/Nyf23F
mWMF6dLyDTiBfolOwdIPymAjMyoXMu6WFldenNwkCFr8nApWBy2fc1HeviLXy9jsl4amMtyGkUbh
01ws4N+39ZNHW3zCOdranRRKTg0fWlMMNdO+iqeTjiS9pIgO+IzSrQKN0w/XXS2ve5QA9GQuJPlF
5vPrgXQYGh39O4DJ3M1ea66KHMMI1W2IDrMCKO0K81S2MP2Whg4iXXv0MqdG7U7Re6uGq6gpUdbr
bFNxm5eolkwQ21J35ok8qhKDovA9Vfjd+hiYw6aGk7FDkC4UsOUQrYzJYfqn28WPvYXUvS5Wpfon
QAIyetO6IgtPtAHgP1qOrLjEFtshoXKK8KhIpI09dTsN0EkpGTDEV6s6jkww69DOzzDiUChjQ3Gb
XntNew5C+Gfy4pTkmhnnO2salw0VqN6+oLaCimnQv3lOJHHZjv6dItqdhty2DK1NWSe3UxMxGuc+
QDdOKZU142Yax48iNClFY/ts9OHWMkmha0hSDgx7k5cJrQshK1cC6hmeasXa45N0jJvmRPsHveC0
B5RP4567AlSpb6ddcUyyQ8yQNAUpBPXzVWovco4d8A3SVpFtW50+Mr6VjUjT588g83PZBTSt89UX
FRW7p7XLHnIhK15GKPWwR5pLOWyOx1x5bqxXM2xWzciYpoCeZiafAteGZ8FmCBoHDZ45cuWtUdtl
9EEkYERh91jua3Ql+Hulr1z4MNrxR0kmLevRIpKcKbgvNXQN3R224rXEjwVvRRCc9GRNrL1wYycz
0puifdYcyzR2oBRhdq45Vno0X4P9XDDudZ5/mXLqeOwvm9GiXgnvQUaQjMhptv5MbCa4vGfypDq9
kZX0OvDmg4gmk3z+yL6ck2Pg9rEYzOhZ1kugMNwqkgK5NkgCDVxIzzzu8HhaT32P7DZwI/GmyhAE
ExOaFbtypcCS11msjjjbaus48ByD8zFvyyslZjx9k4M/WnRktPdBH73m3IdlZ6wq8G4hEERFE0do
XTD+S6rOxtzUmIRIW3QbYLUy13h+aY7SQWRaR101r7h8vGqP35M/2fskTpZj3zi6noHaiKX9kuor
S77qh3oVqn+46RBf5u7gPQ1GSQpAKXeOZOqJUHFhV9bjoU0/G8W6H1Rk9jutOPVz58PwUaTA1v/B
JsuN3pItZwBU57ymCDTeO2UpoG5iSDmO+55ruFvgpf4hQ5XPV1iKfJk6fkw/aEmYxCIjYzY2fXnq
dDhRiCErS2lQ0FD6zNWsdyh8y9UGzp4Z4vcOZA08UwuxqGm7JFqpvBJx5cHfpwh19ZBp33J1jjiT
goLyQXpkBVaIMLOrxkLjIRZ6vy9vSiNfzBxaz4rAITpa6iO4Fco01GnlJFbjp/FeU1DpxscEiJkc
AVG1vIOffQt9ZImACmaxT9Dnsi9seDG6IRiTW13JNrq8Wz289tRlYC5Yz0mzi9qjpd4G1ossvefy
HiR5SrbwcdQ1sYqMaTOESyg6nXrOuLaaXdHtM01xM5iS2Ny0gUMWo2Q746OSaFA6cBrRS8TZ0QWO
PZzq4MPUmZv9mGgVZcIeQXhpn3VKbozNOVVWkrXVENyMwcPo79TW8VuBsFxbDQlSkZe8iTfDGHNq
QoxW70bwFFVnvRucKNfWqNsi6da3gAdNj/kox7hA3zo3lJgMYjLSJ88eNpO0bwpGLN8O7YlG9rha
Rxq9DzeRJ7ZBz/khvJVe9HtzZHLdeLDg67lZF0b/XHNWZLBJtOfSzLGQP+rPii4UD3QIYpgulJWF
XGNA0rwxajDbpe0tq3KpcdUdULf6yaaBH043UWguyuvAfvD95zJdxzWp0rgWgVug+dSLdcH1ZEsu
H9mb6MeBMArsXSyeU5hu4wbEJWGQrbUppBtLe2FcPcI9uBPkM4Z1ozU0nZw65VnvSj73FU4y0Jvr
Ibnr2gQSjxTzkNfpyhf3JgtbiV608KTre9/b1fo1rqG6jMrgoIoNe1X3nkdrOe4DfqFmPdFlTfB4
b2AWAr5TKCNKmz+WjZBBcYPp6CsNx/2Mdnr2egogLuJgGRh3so5ifDsa6LC2BlLUfO9F96Huqrg0
0gbW+ZPjgVg1x95e2fWB0otFBSocKs1W6gsXIXGB7sL+UGTAtj6jgFiHffOmyejQtYOWMG1jkUqP
GmR5a+6FfBOoAdLzRfeAuStFwl6lKoyuh8Rbm7IjSKljCjGNQztKd4a3MZk7QZ4umD/iqnNXLZAg
ujoEDtoxhUru+C/V1pWpdPzdLEyt4fCuLNJ2BYkHyGmw0PBgLizb7T3wOE7cFc0J1UnLXivJjcsP
q7j39SeTS4bWUColk2Y5Y6+go0KlPBPMSQKn8BbQmeQ5HXLLzvVHx+iAMdP9CApG1V+9jvyvJlGj
+E+nnhBfkTWi+SDDna5HRsTExkFY6BPAgwwOumJYNwMhxxReXTlWyiaj2Iuq/t1rgbC6fYpW0Hvp
fGCvg63v1GzDeGTEGAMqf2XR3udktDjWRXMuLK2pGWc9t2b+KbwRee1zXlz7owQGcQ2MWrU3dnvT
9fRE3HgdhdrBSq4V/yN7hUuqFcqJk1ry7gHinLI/Ruzm5CQrrlSuR4pgrvl4Ac9EOtKg+9O2KoLU
tr9DlojUF5k//Q9/mnEb1beNli9M7xjqD/wnwDxQJPZVUL5HIzbYLcU0tne25VbGSxhZsFnvtNlY
XADVRIccylbs8Zd1/y7BgvqatRilvZWhsFvXFqUdm9189pGngt4t/fhIll0gIPPEKSsNpCPRgh4R
7TMwl8odYD4NF3hLRqs4+dDwOKqAD46NfG6zg9KcpOZdlQPKYg+/QR/pIZ0tayEewm4T9HSlwXHK
5QZSm7YHC8VLQI/AlqtQah8MbQ0UR0dgNW38XVq+5TbJgm7tSxugLl1TsGbJnaemR2tU9ynCxFDi
T0QgXDMjupRoGy2cUDadWqWnMlGUK3lAI6wZ6ykl96VZDeAagvdUJ+pdaj3H4hxSZtEtsqxHHVym
dM3yRkrp3POpYMiQXaWx7joxr3lgTosORiWl284g2bKUHSOvVn720BSHTIIAGCgFIF+4EazQPvU2
IPEN6aJ9MsqNePdZ/Zr1yiNMq4qqYXofSTbG69ZAI7OQKwRFNv0Ei/ZaAYoEcfc26p8CNe/ncFXk
rzXAJdqG6L0L14byMZMnIopxtuDsnl6le65tkwP9vdRe5wqsHN5oG+QnGdGqHVej4jTBOX0MzsOD
RuJ8UkC6VmbUrIZumdhbBvfyXJbsavMH6VAdh4+8hnqEGGIw2YaWHl175CBK7HWsr9KPipmRZIm6
urXldVM4XnWwWthBMnyst84hSflxvkq0G/5lFLj52bjOUErkSJYfaQAM9bsRaQBlZ/vJZsvaPbm+
5d+l5q7JkJkqZzu4jruHhtvZV7aMLyujXd+6wr81jQP9maq3SF59thhi1wy0K3jL8cvhmpLoSN55
ngt8XFZOUXzUCHbyXQf65HPdLxmOAdfd9ce8ckKKEp22WJp1GFJMWYyqL1s1HAND29M7HNMXWyP/
XvuoJGe52Afn5lA+2fFNcB+eaY4FTTGY4P5WNIv2tntCDCovk2s13iv0uPaeUwTIp7jXqwMJYtM5
ytw9ZENKL+hms+6YzLsv3kpaT4YrP6XErfc5Xy/xtzq1NQdyyYFGQnw7oql6tHfyS3PgiJ8bocRC
XA1XVJP2aystzTv/TzMM9zGyrcqGQ5Te6+LNowsri846nrYUpAUzgNSX4k5vHZpFKxgFtIFYC57C
c/5gAga5oaDeWkCs0Macf6pQKqBriKc2yLjr4YT2oEI5+akePD4W09Z2pNiwfTrXvLJqDpzq2soK
+dOfyDfNilrR1SP6SpE7o2dctjrjAcC45T0FQGZeU2LX0TZB+EFH78vwMkn46C0yp9do8lg24wqY
IBhoptyBQ0T0VR3mBrzrEZ2xSdPWor6xlEV8N3gb/0SzYUY7zQYf65EE/VpDIVbTMOqAEOJo6G0S
aS2FvE3aNJbxU/E5ydsu2EwoumidD5c9AEIhb2ppH0ntRivBm/OT1z80rXoVaMey/JNI1yJqn+X6
XFbI89N914h1psCRiK1slQrnpKAxk1Yo1nPTOwU9rB2KenP9i/nB7PTykzHAbBzwxRNDByjXYpms
ST2GtzR2v0Sra2SOqze8F9bqVb4NV4/93tqObgCC84sBwH+st36KfmEPkwZ1bnez9YJY/2k5/TfB
HfT4dIPK6nlyhBPd0BhnHawr70RlT0vfLz/gWzMmWzF109A15u9dxAfXsXXdpydAbXJ9kUjSVW1g
1p8zY4c9Je0D25xZ9C7/xfLk+7hYIop5mowmLkw/EhGlzK5LyWQKNkhqUoHFAd2JlQbS75v0hUVt
oqI62fz8ub+1WrH/invh8+FPUa0PPnH7Kj3M4vyAHey/quZ/+4AXLh4M+huamKxrmaXGSdWKnV2V
HyOEAVqVdTvZd/Msw///szHBS5tnogiBM+jfV7KUxLYx6BGq3n4/jYzrKpyUUrIFT/83gYRQTR3X
Gt26CNQUjKdUBgLpBVV+Sj1YoBeNaA35xWDtu1ViYIxnYhBtIpu9XJ26h1am5CVKHb16yXGQ6Dqn
srF0NwQwG6pfDoPvjJQMnJoY+KTpimFdfLSh1apAqamkfRBJ07NdP6Ih3u5/eaxvw2hMXdVVmUDq
xWP5nWH3DPedFb3bGAVGViIF/21n/xbkwhQqKyzN1lSCjB4N0pEwBAowlgIz7dPVv1gPX57nYjPL
Ov7rYiJUp90qAcg+BUH+LnMh/hxnfv2XhyXLm6khVKMMeb2IE+LPGUkScbLWRNoe19e1kr4GIQR9
KgGmg0z8dwEvTgtVaVJ/6Ki3pkBbImhFY62d7am47+RurTJl5Odw334y3Zw9YlGOsRD/voGtmFwT
jhQTovFxzF/xqKPnUvzyTPN3/8dLNExmsMuc96Z6scbV1C+HFr8fUHr4jPhTlf7fM9pwpzNlzTRl
lb/ki9U94lhkWjlPocrdrlR5TwX96S8/vyrlu2v7a5SL5R01wK1NT5SQvi5lBMDM49sxZ8gMGUng
iQLUAANbxEy4bl5Jni39shi//VhfHvNiMXqFYip5ys1tmxQZY7ryovBRStRf5mf+FuZiCeoCDEn1
5ufUdmBluvmHMfO/LAlF/W5NmLMNHgM0ZYwQ/77wvDSg/a0lC5ja+D1AiSUZ+lLDUcBmTmANJEK7
jkGnd0e/fS6/DbkGgRx9/vxJ5yf5x8L860eIi/kHeULjj2TPLzTFoHQv1F2tIcUXsfNznO/fqDWP
ijYZB2ZerE8aXY2eu5nT17Oo0zJ01nRkaWL7c5hv7y7zrzAXC7RWxsgD9MNwqjlDhWeIGjp/LRKx
bAa0INUvT/Xttv4Sbn7qL2lsrwZCFfMnDA20QXNfgxnQ/P/zM/326i4Wo5SUgS9hiQERdRqQDerp
UwMc9HOQ7xyx5oke87w1qAHzYjEKNBbSUJOi1aigq+Fdm44CLV4bv/jZNkMdUxT9v9nLgnnMCtMA
kcBfJDRZUALaq3m9LDCjiWo3aN5yEbo/P9e3L4/ZKywlRWb888UXiptRnfKYIBhQLPpkK83uG17o
/HdRLj5RKnSa8ifenqJj8zHmJk5iDQ0DWeKX/+qt/fVAFzdJrnEgDAXZUhx7B9kO14jj9n4R/LKR
vl0PX97bvNG+rOyoC6VGn8N4KfZGV7lxl4fFFXYxKxv0y7dpL28+fn6J3yYaX0JeLEHJm8eVl4RE
t+aGlXkKctqt0av4CBkUhI6/LPlvj76/4l0efaJRE8sKWRod8HdFi2qFEKs8ZZgk/fxgv7xLcbHQ
G+GFUZERyI47G/lxIfZhoPpLL7QyV4zwSW0IDlYq2b3VBdF/t2CE+vcvmcBHDfn8mKN38lHFaRAL
AkO5n5/x25fJIDi2mNAtTbk435WkKvJ25OMlHqin20rv1pQtJtoLfo4z79d/3Fdf4swn8pd16eu9
z+xs4owhLqjIkOESlr4l/RJm/mP+GUafZ6zjjWkp88/4EgbP1UQaW16aOoxukhbPo/bbFPfv39hf
IS7ODLVLkkmaj79Wyc9ZJ+7LnL4/edimSIN/fmm/Pc3FmVFHUpapDS+NPo2bJs2aRRmnv9icfrt7
Gerwf2/s4sDw7VxGlgHU1sVnQ/7UNEYvgLPn/oOPAO3n5/nt1V2cFLEVDG1e8epKDT+tntN2wL4m
ozE2lcbwl2DK99EEmSX9DWTZF9EiP5UYUUq03so/dFJaQzHhrqRN3ffnzIC3Muv94LV/avVPWmk7
qQOj02elXwQR15+SWFr//PzfZjncm//7i8yLpI0pcKXcN7xrv0D1BeLYgvbGjaPKhxJWMZLefo73
3aYzZcWwLUs2VV27WD+tiV84I47Z3BZNZkFmOppJNz/DJX+O892b/hrnYg3lCPv8eijJiKFBuv0A
PkxnWIuNy89xvk29vwa6+KRGJYKolQmU1ZuoPQ20odBa1UanQb2vQyRL1bHG4EL/0GjB+zn2L+9S
v/h2fTPGQ58SOrVtmC+0a+jjnF6utz/H+W7PY3AK1GEKWRbGxQmmFH6uhTlxCqtda2b2rOAo/HOI
75bh1xAXJ5jta6bXqoQA/qKBah9SNqsY+OGsET948uvP0b47YL5Gu1iELIxMzRQWvTaijtHvJpxN
6vFuRGhUB/8CK/oa62IhYkISacLiyRI6+uVh5Usq9OG/+kKCXNsEX1HMiwcqsyCxE4ld1TCzb2Cg
adfltz+/s+831F8hLp4jaLq+VXU00IYpnKG6T0sZLasE8TXovznkf78a/op1sacmTc/kqCHWFBqL
DqbewFV7JZC+QSfFlvPzk327jVTD1G1D1RTw179f0NrU+4be8/Ji7BUj5N+NgXdc8/xzFOXbXfQl
zPzvv+QBQxFrqeXzUKGBjIswEoJGdt0y6t2YVi7RuWZ6Zee3ZbWR24cJY5Dg/pffoH6Ti5hffsPF
TvajPk2men7UACprpWYPJvrI23FEjAshrjomSjKhX4nfdsG3X/RL4Iv9baDYbOr5HftIRuM+WqYY
c2FCJiF8n+Drp/Dh50f97aNe7Ai8KISvjARsoKNoT8cEISmTf7PtVJsjUbcB5C6z8S5oq0Hzsb/0
se+o5+HSkpn+tm7mU/wyfzS/BJm/6Zd10+N9ZNm8veWkPfR0Yk1OodENClVn4yvdnPAHaH4DMr89
IL/EvNgSpVSKrpkfTEJhzXB2nHYxPgXDN20c9urfRvZ8uzo01UAJb8kWuPbfHzEN6C62Rh4xVW9E
jJQKkTYTVUHW5WYDDf/z0vgl2uW1iaq/UaOMaAp+QqZg56Esy2gT1uDMZuVEnPwS8dvFqBk2qMg8
s+yyBPBl048Vg4ixuJtsWoMwbGYk+ebn55rf0j8WypcoF3usk7Ws7loEx6GMG2Vtwv+h6sQ6wLBS
2m2eGrwyI2xefo7627NdbDSNSi3XAqJ2Bi1PSADCahva/vnfRLFhPHQYx39gSu0oEDcMaLNpyQ3t
w4iPc/HLrJRvz2cC/G8I6yKb8tuszNuWEGU24lqC6SNihf/qKS55N2P26Zd6QqQD/WZxjhHiqR9/
ybC/Xd70L6s8yjwC8mLvyr6C4FYQxDCN5yaSz5XRbqox2Ux6fBOWCW7pWBj+/GDfvrsvMS/utqlK
0ymkC5cGLeH0YbsVo/XLWTuv3n+s7i8h5nX45Rj0oqSgEuKxAvywJNr3hIiHBU4V68lTfvlOv8W6
2EmeYQ+RmJdCYwQPmoJfFdLV8H9Iu64du3Eg+0UClEiJr1fSDZ2DO9gvgrttK+esr98jY2dal80V
sT0YGPNwgT4qsqqYqs5BX2VLOsnzgHhbAHVibNwoUgPjpqsLzYy1M4YuLcZjrnd3LMmuTRAWEhVN
cam2N1Dtno/J/ZBoaITNmjdzwF4IWh8FHfZfmUZmqRA6ZIwwLg+bYzR1MbHR7laNB1VRH5JBNo1i
T/kHAvRZ59MIGjiSziEgqurK719S9Cv8FxtwMjsHUHND8csR3RkFAXsLWpWGrPT+G4R+DhGEfWrm
y5TZwSNYIlAIJVO70ISLvvkxTJxX5LSd1amFFRborHvUQA0oHkzSiwbl4KDXbC2vRnEcVmjJ6AnX
kBUuF8iDnYZKpQLXrtEMUr3o6HQZ7gkKm0L93qhu2uDX9lgKl48VIBfWreLHrbU002jJN8gidAEk
IALnCxgEF4nLZSJenTmMpCiwLC7zlfk4o2vNyQaZrl9+5RUdUfwvDJc1+jTXp5AuMOgpGma03kOO
Icuvc/SPbxskzE8rJG7NNfUZV3ATkErtj1GedPR3pv3PLNXc/4azLDWrnAu6sKGJQF7gmNllPBw0
lOeiKyOqXrZhhD6wModPO2rPZgYBJacvQSKZVJ7eGrdVMj9vw4hHjRJcvS2vhgaXGUhoJ7EyIfXQ
8h08TWrimuhm89FItI0jNucDh0sPbaWC1dgCTp6Mx8w37tXKPyRVLllzhes81vB/zOFShO3PVAtt
SOIlUBGpbkw/R8PasQX3RgURMdmjqzBvr9C4xFCFtZZUKEB20P2CrvBdQmRqk8IzxwqBi1JcPKFW
bcSwQV8w+B7N2U+8aaA2E/Xm0DvIrUcDb74SlxBiYhFSmU5x9uALNsxOCdthQAeIYv4sTBAXg4Du
YmDdjuByctsrhAP4AfW3kHAVS2WGbrU4gXk9qnTTIcYsSeo2JMbwwt8s6PMqRNumY1FQq0MOx5yP
DSiRi+4Y4zn5v5nDOTmtFXu2OvhDGxJcVGhPKtUO2xDCOFqNGOfgvZL7WtNgctT5egzQnT++taiR
3QaRDRrn1xl61yAtv0QRpNsUMKMoaChUunt0swaywhrxqr6yiHPx2LdizUSPHdh1Xww00dnTqczm
vYZq9bG7zaZ9joaDJJE5hjDxrWCX31euN6ldRRQL+dUHeVReX+d+cejoNQXs9mCKfdwwIZRoEEPl
97IxDcHLvMhNmtZwp2UxWM8t3Epvg4it+QDhZqxGG2pLGdwiI5et7o1a7YblFUHvzTaO2DM+cLjJ
alJim/kic6oZ3VWqMydQArTu92DSKVSP6miI2QYU+/sHIDdNmqLElhpj9JgKuQ2wQfddBVbaSfIy
IrNr+X3lDY1hhGazCBYzMKMYDw2eJZTGRHcKNEKS/bZJsrniNhBhqnd2mMEkLXQpKIEGCypgzY8K
xPrbQDLP47YQpEgmS180dnXtxxyE6M0gb9sI/0fw/jM9Gn9yIXVgZrm1jJt1qpL3LH5Lhh6yYrcD
usNG9VscHiPw10lQdczGp2Mv/UDlNi2jQlM6Z0AlkIEZcigNBCk03tGCrGN32dblgWbjZdn7+5Yp
30ezupsylUlGV3gqWH3E8pErlwntWEW7PKYxn17QMkbs+5D67uT/GesnFUWIEGTZNlvsoxRF0CCB
0FDRdg5oaFNZ1jgbYm8DJbzRA08IyIqRnOcLAi7ZbTChk1qqASFZXJp8qkrtbKu3/ApZmaG7pkAr
F7KkjdbK4mobR1jySFdAy4eshpGVc4Gih2WBttHf+a2xb/v6NIe37Yy6AM2r0vuSzSCBu9/GldnH
BXzaz/oY9bBvTuydnzw3QwF28l8hOha3gYQJbGUfF+148250qwFQGf8wi6eR3cz9aRtCGOcrCC7O
GxbTtDQA0SfoIyXdL63TJdO0bQUePM9nqVEaRUmixR1ATd0EF7V+O9Df22YIMWw8gBMNTCZMX35f
eYLNwIQGoSpceLfZrToVD3VLbulkf9uGEc78CoZzONXQi8EwkDyy4o6GpxqMJ2EKMUBZP4HMHM7D
9ElpGpCYQTbbp7dNHr7P+nQNnrI/2+YIJ39lDudf2aT1Y9AiDfnoVirB0F2rvrsNIUw8KwjOvzJG
ysH+qwhfoqEKPLSQzyjQ7m2BZIlY9nEbTWKQwblaVg1mNC5HuIDu7YUCClRk2wjLkHxaPmwTm2/V
spdz77mj4eojb/G+idq74MJsfiPr+CkE2UqXgGY41CWjJ1wnVmjcBLWWmcIgTJBqP+r1E+0vdfZM
ITVg3GjZS0RkJwSxf39Yx81W0viKWRSwrsrRkztdRiYYU8GTB16A7WEUT9S/QLz4rFJWU0B01NzT
NMSbrX85KsrjNoQmmSrGrfR+ozddPsIYNVXvEarKDnRc3S5X/codghZsUaC6RQ/zU+PPp0lFKXdg
D7fRQsxf1ylk49J82EGJ9j3v8e4zTCB5gYSC8pXF8mOKGbcVAKfN1EwlvrIGyU4AIq5Rma/jBAxe
s/Z9e0Rkg85tAixbjcvYgjclIGwrLR30RKXEYcXhbi33j3h8hNDYeXiU6aiwSYM1rfbMQFJBUbAM
GjdCHgccBbfNEc4vw6HIUHVcrfOHI3DejVlnwofA2bIL0JKZaU4fv6jkmkEb06pNCZ4wOFZ4y/Cu
1pgKPOW5YS6diRDwUszIq0DjGFyDP2XbLhkOt5aFWTiBMHPxCPJGmqPdglOUelrXS+wRLjLoy6c2
Bs/G+fLcnrTT2tzu4Q56+kJxA1UWhwRUBV8x5gOEGzR/1EH4lQMkBzH4ch19asAd3Seyg5HQt1fG
cIOWQkjArxPggJOFkgQks6rEEvFwIUjg3Ab9VHaqhj0F/zGmJYyuQrDiEtBfJb4sgIQVjXgvQjEj
CjbR6vcpgvokS1DW4rS4E7wmD9Dr/Nbc6Hf+XnXV13oHzl/IHf6Zv/LsvMLll862jyNUpWEAi+wi
ie+S6Oesv2z7wt8LM37xXGNwGTnKadK3BLaB8nAHetZgF0BMHiJ+d9lFdigvIYr4ou5An7oPXAhv
QhhBkexFRbG1/gL93Och5ZLoqgkrwW06DSe1+9aOoJyS9GKJXGWNwkUWyViuDwFQEpAZgHPH6m9L
SC1sj6ZwfVujcKFl232g90vzH0501zNIph9BdTeCsQRCiy/tk/9w2aLV34ncnz6I/k/b6IYo+67R
uYDT5yRS+xjZF2Jae/8bvYtfoPHnRR6YwQ4BJu8+dm0XmhMn8lC5yo92R0+H5hUEw7vSaY5oH2Cu
7cSno/G93qv3ymUkC1hRSrDQ0mdRpqOB1eS2ahAFS4w5RaNYAhJaMM3roCvZHgQxgq0tpfVo3La5
eaZKow3phBWh6r9XkOnrYmcb4G9p/ueI+UDg5hidWRH68YGggpwvfpvsyZnAy+xHkE9v3c5yoJU3
hs/gEB3YnkyqzMfE8fKBz81yik5ZNbOWFjSr9yyQ0lKw2GObjb4gyOOOIEwz4z+qOv0G0SBE7EDt
FwyHBA9cQZC6BlWv4xwzvT0oC+bWmCzfvFqHUaYAQc+Fn0AprgelcuYWG31QUW2jCK+nLPXDdM59
uiFriLY4+BDsU2U/D8900StJX5v4CRx3pDo1+s9tTJll3HZfKcespUsHpVkpF8RSr6B+d28Nsr5C
GQy3xFQdYYZvwbJpvoYKFKSbdFBv/CdT+A2+kevVjOMeHDd+0VG17RvzPg+NwzbK8qUbrsBv8VnW
QhVrWFxBu0lC6LG90OFgNW4K1VByo9m+BE8ycvxmfUjMWA1C4OXFLaSRe+2+RJvLtk2SpMJvaxON
GoVdYOSysj9aFX01Y3De/jcMLq3E4I+M6dLyrCm+y2j51E4I5S9goDTPtCE7iD5aLjnmjY3suKSu
kkYPoeqnz8wsuvdtkCUIPzmAZjIbXAi6Db89zwUglZ3NeWELAU+BG6i3dpWC9ir1tPAPunolFsnA
uFGD5iieNnssKFoMTS5yQfrrGARyPlSBv5TjVnYtjrjKcVoYK5h6QI2gapr0x3b8YeQP22MndLQV
BpdHkzSGqF8NDAbNehUMiklrSnYJwuVjBbGM6MqMLI3L2gTDCAh1H40SxEw3LAGJncQJhIbomk2o
xVTy6XJb7ahfQG8S8zJAfKNFKx89bg+VeOe6guCmPjd1CEQkCBj7Orytj/OxcNpTdg2NNZQO49AB
Xj3XOOWOcp2B0Q5kkSC2lTwz/SXB+OTrq2/gfKLtUMRWJ/D1/v3WwNb5GQoIv16/QU3HdkFL6JCD
5czO9GJ7EEK8mInT7k3JN/wtrN36Bs5n5jEZsybAOHRgiYW2mUMexksw/x/jt+o9vDc80ElBJU7z
tsdfvNdd2c450lIJRJsKuOAjw1sXmsou26P+y/8FiiC8zrADnv/f0pNxC8ZQw/IySSWA+FS2wudW
5qVvPWER8MnjNYhXwxf/CryhOuqp95AUfOgu/Qf9xp93wdu24cIFZ4XLLdVab866kWPOtfFSM6+h
uQT1uP8E8XcftIrROFHz2F6u4rrmAZrNrAd5NPx6G0SYOj/s+PuSswLRSeMb8bLgkCCDqAtOfj79
rVe9W7WhFxuppPRYBqdzeWcidVtNgLPoOylHcB5WTpY9ROpDFc/7bdP05Y9txATfXhugEkXplgGc
nMqxwHXoWK/4X1i61g0oS1vvu/oGGZ9v1WV+aJ/Ak5neg8D1sP0VEkf5WxW7GuAwm0MVLbcYYHQQ
mbq+t0OEpy+ZRhnK8vsKBeKd/3tty9rBmRq2iEO3UeBu2yLJ53+DcYXSBm1r5CMGNM9fq/AdxFQS
AOHZdeWNXDYhygjB2CWTpkEMETYFtHEuxL+TcfaI9RgFX6lvtVZ4XPYIVa0aRjCbOVl1Naa/KcSO
tkdM5u9cmmhbPWf9kh7HEMT334L4iK4PvL24kNeVLOmSsePLrshUR12/TE5me0rnJQwtt1fzmB4z
SL3jRkBimWzl5YuwShs77Khe5urko7fwAkyb5VV7yTzITV83+3jXGM7DtH9KD/3FsIPAkcRXZEvP
3/BfeSPIr8bKXpZ+JEYaXarfY4hQQ0SbuR1xQAG4iz2a7bS7yHe06M5onQKqOZJREO6j0M7DoNOB
u1SeoaXvFALWLOyj7OK5C08Wu2yrZ0butr1IhrLE5cpSWmWzFSzMOlAuCcdf5ngTQ4AOdznbMOIk
8mEMl0QgNNJW5cLK1veP0IkiRbtriKQLQJxCbAsPdIatowXq3BR/NMcwpOBlGfF8laHCoWglWwLx
YH0gcDFtFworBgq/nMpFtSu60MDemgYEvOrJ2/aA/S2k/bzCfGBx4W2TMGTVcuOhVSp4743Xsphw
42eBnhCtC4EPBWNXWzZmezuLXmsL29OuvcBWubqKo7ms0KCSKW9pYxfgMOzKKfcgCI0tIhpfr+co
ib14nuvfHWvHJ2WolVc9Gyl0aCFOdRu36Xiypti29mzyybRnjTJf6YOuPxFwqbVHDcoJsiOwOMf8
ay/P/gGBxs6vUCiNnYIK6v5xZwbPvnUqyA+zOUZRKAlxsUN+wHHX0mVc12Rc+LlScI4v4rUxNKqn
3tmeRRmKfu6SoxH6kR7DJSmYQLGH9fUno/u2jbE4widHMcACplLQ14GI5hwDrbxqFkzAmMMnzfqT
aNBhmD0rPijNWziA2tjbxhNO1ApvCZJVxggGLQAPMfDq7Nay3lTU2On5NwUPFOMjOEckiUMY1Cs0
LqhTKwJlpwE0RfkeGe+Q5JA4gmz4uJge5zQ0KgaAgVyG/c1IHko13fkEmjTvE7vNQkMCKFy3QU+J
lA4CB5A7nY8fphDcBguzk5KBTh+Kd5YfXedhdpOp0V3Z2ZIKd6ELruC46arzOZ5iHVwjQ/9TAe++
AcV3WdOk2CU+TOImKcyLaKAKTFIhiTPpv3Ro3UfRUl336EPJIpVdUYvyMC5+9L+9oKqqc3OGFGz2
yeIUelbcq6g2m5riZEPmTh9zybOOEAr8gEthG5h0+CK6vO8t9E2CfLNR+2sy5E8x9d8GY3xUNVlN
rmim7BXUEgqrwIIQBpiWe0AZEAIgySPavXeL3NJ2+MoM4tzPqm02FwtKUPyGlkKYveo+gwBi6G3j
CDk90CKCB02qob2P9/M2ZWoUMvBD5NEPnb5mupekoAWAjoDp/+6zXzGoj9DB2WN9aqUUT8KxtEEr
CnR0lvN3hEHW5lAFQ7NwDu3HBBTPEYFM4ii5hBKFMl6A/kXhZowMxZQbS0O+BgHTaD4waCNbObSd
X0b2vD2cwmmzQdWHN3t07vLkhAFD8aH2V3IJPclqaHkQ8aPp7wpSr9tA4pH7F4hfh6FXVKT+Qk9V
2v6bkfYXulbusjz/wqMsLon/sYfv+tdYWTYxQ1rSQIIeYmmsphZ70MvIl/WMCA1CtbfGCDzB4P0Q
eqAMzCuYJFVP9hpakku/ghRl94W0bq9glglcRa+dVP1kxYDR8xtz/EaC5EAhD0KsU6M9/f+nCMmW
oZhYBccx34Pld6C19TUQCxg6BJ5RDR5D7z2X7UBFHrdG4fYukAQiBWkQQgW78fEyn2oXWgS5ibdt
Y5YY4bcvaxjuNr8bxnkyZ8CATfmIqqsbMwj32xAiD1hDcGHaxeFsZR0gyviJdX/09iJsJMuEDGL5
fTX70LAP1UgFxDhOf9QESQdN1T+C0ZBMvXC0lu5LE0SW4JbgVlojnE2zMkEUEEPTTMkhSVhGkgdJ
4byDFPRvmgF1HAdRtkU8ofAI3mWiqLJR4ntlUTsxggJyR6Mk2wh2DqCB1BdPxjYOshnn42YXWONZ
ComLVLsi9vG2Q8UTpWi1+kJH8xkQF57MmCl4cBq0AOiukvzWYtnjp2DYAEBVSwUvs27wGwWjTWnZ
MQD4DeRLB+tgBPTHWAduXpmSY+gyA1zIgBdUZ+hyAt+OyhMVtTl68KaqRX9xlO9T6F0mpoJH96v2
ahxljEUCxz7D4rZaUJirx14BVtTfBj5zB/Y7DArJdbTQC1YGcWfdHA2/aRMCRKtOpXkK7ZMCHTM2
7I3cdEBKKnE6iU08SUVL9KgsNcAVULuepl3SnhJ6v51zBMeK9bjxLBXMyCe/rIERNqnnjxk4uSDR
0fW3Sjrj0fK3OnSPkWbIHnnFrgEqOhBY6QQ12OfxlCYDiBz0roY4Zb+DEKeXJu9B/yuzT7mVSw63
gly00NP+i7V8yyrnJS3UbtH2gUY17YgN5d6m7XF7EMUT9YHAOV8JpZbSnGHNlF2UObiH7kgjOR6J
5gmFQmiroATVd58Khuo0bAN/QKLLcbdSdc14rVnhBM06anlj46duqYHChKXagEOhJiu+FlmIbkXV
JITZFFuU8zHssqIzrX5GKIMO1w8gbjnfEP/P9jCKJmoNwjlFg+ueZuwnxDCEeNLgeyt7kRfxb2hr
BM4VorSFeFAKM7r898Jshk3caGM7fBGxa9aCdwyqu++KsTcoNEL3g/V920CR16/hOT/xIQyFUzXg
G6gEq8lLNs1uFf+ASLeFnqdtLFGe16CGgp0kKJLBD3M+Y1NXp4NW6jWkx2I00IAtlO4WUWXltI0j
uoNGJcUHELdrYTjPgtgLQCWUIdG+NYTPkXo9VpBXvAyrQxtfpcl1GOk727gb7NMwXMWWOxovbfar
/koLxNnHcH7agH1YqTsNPd7kZKcPLUQh0IFdg2AQItMdWL23jReGBdXA5WKaqH2xl6hdpRZqW36q
WIBr4qaGiGej7EtSoqa8JbICD0MYHbg6MwzgGJ+Kb9O4CpMShYMO2cFrvNElu2aHDuJdcgNN9dO8
q7zBiy46SDr+qY/TPrqKX35DVORWv4lc7WDv1JfUCa/Uo6wsWPJhfHUuTVq1K3t8mEr31E53YJmW
+LJomNEbCKVU1VpORtyszsYwpWkOZtisfg5q4pTZnabLAkZkxhqEyz6DqQV+ZyxmQC4aGraL8Om2
t8gQuOyjsJlA3xUIBYUylvLah5KXBVHMr03g8kuB9t5kXGZCaU6m9WyWt6WPu3jJkVhoBqQiLPBq
Uyi9cGY0A0prOxUocXNk1aORSJ56RDJLkJExcAxGq4aFBorzqPLNkKhhjOmGXNlFs4eAH3Ob9+jw
MrndHod813dA5QEaZ0gPHwtPVoct9LYVPOcIGjjjDGWxT4c4oEGuO03fNezbti8IQbD7Bo+9Zhvw
6nMbdWsIB+iUgFJBvYv673MOvSopOb8MZJnJVXoitO8iDDQqXmsouM0PCvrcFEWy+REVo2IbBwoA
C2IoxORrDAY97SDUi5u63mpRdObiWimZb2sk3DAB1ap+m8Wgx0m97QEUNdiCpxIXMybYhVWQeZ4b
h8LDAc2tE8795TOh9a6CHi7t7xdBSD19G/XbenT7wo1xx7uNLNiKLZc0NuqqcTUO4aFz4MbKk1pj
Jg6eGXVS9SasQ1xxJfs+bVG1uh8Y9Hk1+roNKgg6fSGRJhYElgwcqc5Bo7hv2onRhVA06KAeS/Zj
JGMMXdIDd17T9eWmC7sF3EUyzjB10GhS9yHqQULoEBt7G8JuuPTfdZHXQJwusvfbNgnc8wyPS1f1
bBjlPAJPLWs3sCbce6Q3kd1IjqF/FyDeLtRzg/cajK8U1xHnYxfaZl/7DLMzXICFej840K/d4Z41
cbuL4gDKWSj+eW8oVNuRh96Brq8D4UX3PXOTK8NRdxaaALYNXwZy44P4FTOOAwVnBnxQPzc7EucO
HdwA9ETT9E6LQBafItcxqIknehAEQqeISzV9QArTyoGmaTu2g/SS6cLm9+Y1PLJk933IdoW1SybJ
1uivGN1nIz9gueSj1z1uBkHf4TxnHhgMAuiXHwp0ZPgn8y66mo9s319is7BjHvsRglph95OdfjZH
kNcYu2DfvN0Us9vuJ8eXJQ7BKqmjSQqEAzh5GoS/0g3aCHzDPj7Mf8J27Spw2/eu2tmufxV4GrR+
lzYmJzvJqkXE0/ABq597YVkauKIwADvpJu6OngYZc7eoCPPMMG6iDXUgfWUBYXzvXeNoetFNcRO/
Nk+R4z8SXL/ugkfzFfcIO/vNdC9CL9n92XZs6Sdwk56VCQlSvGo4vfvWedHv5sZ0i6e77Pr9e3lN
DsOL72CiFdfeEXe6tCU+JyrIORuBJeOsFjymBwHeWDACyvF6vM3+2A6aIejRPr2/Fgd0IPn5Tvlh
PtqP7GDdT7tf29Zr4rj+mOLF81bwY406GDOC9eT21nbooX/T3BEFocH9u+aUTusZTj3uJOlNlLWh
ioWuPN3AusRnN5aUEXiFktah6jGB4I6VVaCXfB7Mk+E/jrLbduGya1gmnqt0Ff/4mwBKYrPpBwzx
XITeVEGBOVTRQ2uBztcZjWOdmE6oXY32TUjc7eEVLRegXTZhJTHQPMUtgWnLaDh1QMaMGuEhR+dB
ZX//bxhckA7UUPVGxQxqiX3Ei8wtFOxmXO3JeCd0oaugM4CC9cRCXThnTAgKYo0srsJufQc3Dwf/
3vbS0/jN/qYdjCNEDB6U6/zPI/lVucG+c/R940670WleZEEjqh+GYuPHp3A2o8reQkMgxjWZEJW9
mzY4XMZ76HqhZc8ZsQ/e9Qd1P1/I6EFFGynsZTQDHRga5O24aB0nTQ01M26xiTL3xGoOUdC6KEZE
0+VIbmjXPOZqtNebQZImRJkYF9LQ3UTUoGGW2+eMSTbVNnQvFvVnW3vBlc//34koWTYbiBCcj7i/
r05QjAyWla8dbDxITUWiaF7XFGrsNBD0k6xnouVsjcbtojKKGw+2BGRT+66yFIAP5YW+vPAasnO4
cOBgF6rWVBBM8K86/my1qtYXiMAK6sh9flRiJjnCCn0CByLIAeFOCfed5ykU289EU/QS6YUiXReV
B03Ry3JOjzlY7CuQcrBR86w+lZxp/5L/8bsVlOOBjxz5xfr0LKL3WWD0XY0gGLLbqkanxFhfl1N6
iiHkXIfUC/LIyVTjkHbTCaJ+Hk4BF5OBGxWlOGWq6ZghPUL4yglMepmhZUnis6LkB+oCbGINYiLV
c7GihRk6C2d831A8G4PpsPahxRvUtuOKlpI1CLd+5U1uRE0DEINEO3B07mZm4jL2ogjTizq68kmw
3wYUOdQakJttVfXNeBgXwCh60q3sDirDEptEbar6GoOLj2aqk9b+a1T1GqD/OK4z9MQ4vv2SmJdt
+zsooGGMC23tl85OdJZVlIrqS87wudNHF9Bg6hYbU8bQ7nvZtdEupw++zdyWvtrJN9NAq4b91KDU
pH3YHl9RNFm4NqPIryZeLY3zaFLCII8tDW1HofmsB6WrBWB3xY5oN0SHlnkdWDC2AZcJ+xRGK8Bl
wlc7ICOtiVGYPTZg1b0KBXaWj7sgvITy3I50kicRQUgw28JhFa87Ggp4uJCYFo6PXkV1VVMkbmBa
lyOJL8yhlGQkgUlnMHxQWMncjCGKxsrQRP+OeSz8J3N6SPQb25BYJEjlgEKxJ+SSlkJJziKahGae
NItiVFp4EIJAVUZ638zMTQpZXYvoKYThBIQzMSo0zE8FY2VE9LknKGypyVEH37QyvTS4OKT3WXwq
tSe/uDcVMGL9LPR0V7CTOkoyriD0z/A5TwmnwVAChmHNNeWlzutiz1q9lvTaCF1kZSQ3oAbJ5nzs
YGRM5n2SGYeuD70I5S7bXi+cN1SOMfSSYvUwuRC3wGqdjTPmjUWqN1d4QE2KxyTUryKtPG1DiYft
XyjCsUiVagfJ60VgLpoKbyzTPUQoJEuNYBXAzKAQBa2rOFfwS7CthGkYxCiIG4LxVrfCfVxdDWp2
6Q/QD9cv42yUAIqH7wOQy9AG6l46tmht5pl1gGYBnqy8rNQcZVa8L4we0yE8wsD/g4zIpacx0iHq
CX0mX1MgzHETqrKST6HHrRA4t+5zBh2aAQhTS0G9NitQmzKt0oSyySKBs22O6OqV2Ss0zr9ZXw49
i4CmhQroSuLkLlPLG1bYNwzbkt4PPcWPjgk2haTWvnAeOwPnEmM9jwNE7OEnqIOYlPqiH7K9PkjS
hNA3UFujQnLHtGy+uySG+rqeLiBT7zE8a9XN0SS3oyYjNhIt07DmA4ibOB9VcfbQYSgN+x1kOgc6
tXgHotGzHdoutVs8CBXNa6CPOy1n+5F0XgFy+e35lBnLTWfeTD04+fENQXo54xrZV7BSG+wA/kOJ
54jd9MNafu5qZkT+IopWoCvXqtwZN25pJYlrMQjmbREXgv4ft7szBj33aYRiMwL+8DZL913t6Xn4
lRwPhq1/ULjs4dtaMoQxpLYK8uqDNLxMkl0YThIUYd5doXApPiF92+NEiurMPHD9zPLCYJC8ewk3
Gh8QfGpHJ5CW00UtcQJzY/S9QXOTMml7C3WtKLSTuJoIDFWglmVjEwCZIm5uEh91cp2ClTEr5pd2
im4rY8TqX+4TGt8xyPpse7bIFdZw3CTNRK+SPEOKn1mTQ8q26Q4NbqvRoa5Fh20oURCtobiZqko7
nEITUGGZH0Y4w9xDWp6Ak9g0vW0okVOsoPh+w6krR31cpFiNmtyMhobthfR2ZrkI4nbU2Fb8O1Gf
egx13MxkSD1O0IW4uDUmz8jyfR+Gnk+ph74dN2vCvRXNbjaPDqlVd9tG8XBSqHWBwwDXfdxFlY0C
MKUi8Mo6tPaVjseTSd3bRv8w5LOsNlE8npA1xO3CIkvDYeGxiOIRHvkPgAPeXPPKDVEg9qVZ+0DR
zzcBfunHgZ8CJS+J4ZjEiPdDXcj6F0S7KPSo4dHFQpCp/MKlTVGmJwbGjVbo+9fV7mBFlhtmw2Ee
fScqwAo8WJIkJYwy3FBSirLY5ZL03DI6KxGxlgwSlSYaPodLm/yudJkAsQyFi2VTU7punJAKFWgI
VjkUwLC18JE6th1PuLlhK2u4QDbyQJnTJeXG6VVdg2qmc9rqd9r/mvyLvnpK/V0Wy8SgxLbhdlmn
6F7Adv58BCtIHpsM+vKOYQ1H22d4zW1dUkaSXY3Q0Y0PGM4FO0KnKTAXGDu/qHt2CwVdyWoitsTS
DKy8qFzm2+10SIZPk4nR67TXErcafvpNaWQ0ZsLkgMeHf0CW31fH/TJX4QcJ7KDM87Vrg867HkQC
wxd6I7AwfuBwjg3pM9VKF5ebguww9uYpa7sLJBFv2+WWP/Mp165gOM8uwqLS06Ubp6WeCmmaJLJ2
c/FcBn9aOkqebWTzw3m3nkdtokdojuiniLm91rK7ZAbZbEpjU6bfIcxFKB7Asw0zl3a+82kCUy8K
iTNghUXsqjkmyT+k2Z+ieUzLP6qMWEdo2QcarzI9NnPZZ6hQdQrtlIW/WfLi97Kmc9F9LWMrEC5Q
8cxX+WozYKpcJXUCLzr6bkcdtOPuyOGncj25ze3sZW7wqFxRiZvIDOSiNwyyOigLYIe9fiBpvPf1
+FinkWT7LCK0ObORO63OROuzvANO8tP06IXumbaHtk8P0iEPFYgU0RB8UC9lxzrRe9AZ7JK8VkEd
DDgm2eUC+1x4aegqR9+DOt2z+Ts75McpdabOqf/EqFz4SspC3kXuRRHnp4qeyZib0vAB3Fno5El3
U+PNZiPZzyy+/inGVyDc5IHAtDW7xXGU/NSZ11FIXU2P3DH1Rt12FHvfKtIRXf7mFiY3kXFfTURZ
DKuSCzLm6Fa/KvrHqoMwKMsPSvxqDXhh6/xdN5+oKruBFi42K4u5+TSxN0wLhKAz222wG4sBegT5
23bmlGEsIbPymbH0yw6U1EuH4fdSu9cgtPrfALiVhqS4V8GdITYD9A813/Xh9/bfF8Y0ap8gN4AS
Icq/2RW9bTVGouLSK7mopyuleUi/5N42weMNquTwH7eITbE/BrqO3Vk7/xor68LS03I/DrlMyE24
iq1wuFUsavIkR0ccdoHGXi2TY9j6uwFlNTQuvZiSr2xlVmjc2pIRO5qoDTRFLclOs4t9MJGveNcH
Br+ihDmeEvoY63KfU4+13XM/zV9o4EePyL+zQ7kFJcmr/71GmKIBbcYofatIJtsvSaaGLoliFSZT
2hIkHwwWpD1df6pvuqR5L0lyTGnjkhjlfdteLUx2f9tXUfuFWkkuLJVuntJx0VouB7aL/e9+c2UG
31oDi6RV7Lr4DjwZEkjhXmMFyQWqOtox2n8BqfvljpqPJD4as1vb/U4lt1Ym8T7hBhQUupqpqzp2
gZyB9lSYkRYCrWD0aQy1A821S3UYL6Bfd9weS6FhKyjOsDiqbNValKRNzcfL73ikNNjhNsMLh8wJ
yscsSk7biMLZWyFyCWOuNbXrlqE0US+ekus5vLOMP1FmOwNIhthLOXzbBhQmwRUglznqsqVR0QNQ
Ba+KX94tK1SsdJJTqmzOuIwRlEYQQOMA0VyO0PMN3HoIXG04NtKVT2IPTx83V0stwXLMIpNv78Bz
9VKqkRM0bL89bhLX4BnkFNSxd6QEjp/f1dTzgxMO3zsfj+ckeyvlzMtLmvi0n8CdH0ELJwVVDper
jKDuOhV6sM4E9WqUhTnJGLhRqT2MaPIBJfLJn3Gly4ID7duLcozcmtkS3xRP4scncJks9UlSlzU2
FRq7DYOLIr5WoVRRMFlrnXijv7KV2zs1aWmS3IatpIwfzIY8qEl+GnP1fWwCr1V9FJine2Irj3Rk
+4n8D2lftl0pkiX7K7nynWpmnF5d/cBwOKNmKaR4YSklBfPgOODA118jum/FkYt7uBm16iErUxEy
fNq+fQ9m3YFaxVtG2YbW0o8h1z2ILbSOErP3JK7cuozuLq/92kQI3pUS07wojfltZbSO1f1o8NZm
43s7WiubbNka/JpxwdRJParI8ByAdxzt1PSWQZLOgMso17d2dZegsv+3+m4gv/ALch772XVFJ2NK
Io5FDq3cU8Zx14Y4tdpazmxtZIKdi8MuoQYsnaumezPzrOxk27dNdywm5jXsuy6t8mfPB+TzATKg
A2qAhwhdRQhrCnPJY0mWpGl2yKurtpI2WbrnvQwRqB924TdR4Y8xlDSZ0yRrVcALeSZAK3PPGKre
ZEtMitAyiYdpfl3RATxL/FlDOZVJQ2gKFKi7HxARL902+2a2KMSLr/NmTW3tq6f+GV+w8T2i4LU8
4zMzTvaNFn9nJOlW9upXwwsQiNUibCWj2VSUpYcsSlPjv8LPGQ65vo3oQ9mvlGUsQqBqkRg6nqMy
ETYNZTWcNBCvurLFoNiYvIcpRCkaU3cun+8lHJQJQk5aJQhMi1UmZs/jOJ+HQpR9hu2QWNu4XitS
WlqUcxDhoA2mHaF0WZ/PNqgrXyS2FkBbAxBmC2WH2pAbGEVO9sl4FfUf/94sCbtqalhXDNI8S9k+
AdOWTPZy93QZY54E8dCeT5LgN4QpqObUHhi8vM+VR61Ee+lxlaZsGQU5dQQgUH5oCii1kiR0KrAU
4NXv+DYK75I4KOj95bEs76p/oYit/WECtQQ5A0ohfw+hb6PSh6ZZ27pf7SocBGgdz1qHIDYSqR4i
K0EV7DxhYR9plYMa4B4p7To03s20K78lCq/f1DaKfvAc/3C6GDo4l4e5uO1+9p6AWQQtOMJkFgOE
22IdwwSlO7RAEzdbk9ldnEgDvxrKN3hWi/wFFThZsnKy5iKwN9L3joQiC9b/zs47AxGcHVuO7BT1
AXB2zL3B75XkwWa5M7Fi5e20OF1nOKKvg+RXJGnAoco+tzOfTvYKwldPFVviDGH+grMbvYQebMg6
IOT5I0nmyq4HZm5V8yFLj2Oxu7z6i/sPHZwzAT64RsRqG0nVQpnrNl6f9qkY0R59h//kNPG7IT9U
kSdnfz97M3vEvwCF0bFEzxqwhMFCcA9idI25ScyVx8viBKKNaibvBJIYxKFmA5+yleDugc49fM5q
9PLYL5b+LLduE/39jmEMaNZERUwKFGHi87bs5bEgU4Rq6EnfjKkWgODKv7xIi3vuDGK2h2c7gpOp
LrQaENkU6OhAbaQ1yVV1DUK4fKbUVMk4j6LZVFc0CHfRdyMCryqarPz8yXDR/3Z1mN61e8vjzwTt
V6nbHOEdXR7oQsXjPJk6mQkN4fmJfV8aBbdOVCetq+eeuh+85Lv5gn7iLfKIx6xySt9+kOoV0EXz
dIYpWA5dpQbLbbQ45vVpUP282zRr3vPy7P4almA0jC42ijwERMSeRjQw8u3leVsbgnCourKfoobg
94PAB6wKbfHDWFN7WLxzbaJaaG2dw6PCNaGVaUPG9GcjaAbKs82QPTesdfDQuzyUpakCGQaUc9CX
MV+Mn/e6nHVDmMZo/NDtwb6ddCrnLiQ6tOI3ztQ5jrDqLXp7CuSFWnCs3RTZARojl8exNF/nv19Y
8irrtCFV8ftJ6bM4dUq0PttjYMp/X3jNQCYcTsT8YkGHkABkD53cmgqsXTp3qdcuiHkbvhYUXdpg
5yDCBoNkwxhxCvMgaW9o/OiiZgNNBe83puxsJPNHnJm5BCVQo42SKneiu1L2GorG0+zbFK8lW5YH
A44KkEkaGoo/PuOQop+9BeCM8otUQwUrc8lq9nP+JaInjKPyLxDB246muNeNCCBUeRkNjyPboiEf
p6C5QO9WPIbFM4O2GLyXkRkBo+PnATHF6MxawZkhBkdG7lYrXy+vzNJgZt7NmbkU0oUifQAJh9rq
jAnF05kSOTJHpEcF/UZjK76kkYMhoQ/lMuLSkM4RhQ2X2Db4PZA9Bq8WfJO6vA7TYYUpbHFQcBJw
sSJKZ4nEMFE8xSU2CNwEDS4PGK25p7NI9eau6BNrNL4pdd6tgC6OC7U/M+ePrGODfF4qOY+tPkrg
/oAqwMm16cjycMWhX7I8Gh5Fc5MUOslFes9UG9AfOeDVbSE3a0FTpEAFFdrNmmHFhC6dozMgItS5
07HicW0CSJMZKK1Qjl7cSwM6XZFX0Ou15/EamnAx9KysxqKCWzzFEDUdtMzhRu13Ndrzf2PrIeRk
2IiKgBZYWCKtVEJlAMUBhlXudCPZR9Vatnlp6yF/jrYOGY8uWez5sexu0NsSNls2OFgxujpCb1M1
bZRBe0n7b0NMny+PaWnyzgGF4xS2um4MFIA0Kby06x4Nq3c0vf5+GWZpd6PvDaKJEFIC74bgJIS9
1spTh7dkbWZBQcyNXqxRAC2OBGWnKJey4LSJp9a2pLIExzdeRyz2kGos09ZX9RV799ObEa03miiR
rNLAPvDVC2GguchZi6asnb1tn9WT5g3gIXvmV5kLEXL1DSRZm+nKdB7Lk3k93ozXL2CW29pbsNE4
s4TD35/X888RnBUyFOo0VficBDlVFZEnba04YKEt30AB5K8RC7s+qQpNDVtAaBvjKjyhFf+m9ayt
dVXsuxfJ6/f1yXQgkoFRFsfSb9d4v5eOxDm+sEO5nEMWSga+pLzn+TFOEWwxPVXTnEJd8ZYXqhbn
sSIVCH0HGGKxqTlFlx/qktABh7P5LOUluqohRjVpW2iw7PLC3MYUaeW+N7cKhzTX5bVc2sCokQU2
Yld45cwTcebl5KEyUZ3hiZNm3V6lUkB5vxmJHvx7MIL/kVOQtTAFMGH+wwZFU1U7aMr4DQwYSsVE
7BXB5HmoZ0MxI1KboK7Dmg2buHgg5l9T/H4ZYmlbWAS974iOQYpVpDLQqiLlkI+HaxO2byEDY8ZI
d2aq3feU30hE/esy3JIBs2z4hajHBGGRGFmUJFVF0gGN2r2aub0BkVn+GzHxMwQxqphoZqeytJw9
6fA+SjlzsiL3Ri1ZwVmaOIL9K+soTEeZrGCK9anIe2WArz4WCt20Gut92su9M+XDBPonKcSNo1Yr
kZelvY06arQqIn+C2mbBiEQgXo3MAdmSOP2e8pu++FDlu8srtDgu0PuiZBslpZoYrgS1RVINKuzE
kL/UbJemL0r00rd/dfLbZaCFpmTUuOtIzRooarXwz8+7O9Z0ElGOpuAQxF9dv2FFAJmWEvenvlOM
jabtLHanDoemezCyFYO/GAg5BxfMIXoiwG8GPikXtAvvg3srbVmzId/vpCfSoDvSb55+46ARAz39
c9cd/jfP+9lZrhI1QZ8h2pAhHe/U9q4YvpX5c29frT4mls7YOZJgmUaj5qCVmHUWx8yt5dcuWvGx
l1fubCzC3o8GSxuICoSyRTEmGGWd3Cn32i0C6MyjNzSEmtrlzbIyJrGKIazSXElnxAa6xUmT+hF/
uozws9tHdEngiehQ+QA9liqGxiZmVb1eDQiMBKarbJWHTeXqmkOule/R/eSmAb2pQRbtTC+XgRfP
9Bmu4HuYjVHS0OLA7R+n8NBHJy1aMRsLEng4amcYwlHr5VwDAQcw+k2uOuoT3YfesCM7FGDdVw8K
90pXc0Fh40WvuXsA/5O7Vlq29Gg6/4J5gc+2v5HZjUxyzK5kdDd2J22Kdgj02gBZzrC7PKE/M9eX
VlK4NkfDakdzwGitezOofOVNug4zR3ejqzhxRu4pHvZQIO9I50yoHXmOgmlP3uS3+IlsEm/lY+bl
+/oxszcNdkB0RwtT3yZWZE4xTLYcGJsqCIMdqBfAKbdRrigoU53I1z121D6UXYRDFKSB+WiunNfl
HfbrE4S5z5M+Y7KOK1FPdrbqq+auilZq0BbPJ1RXZspIHQpognWLQ7ttpBKjtDPudfrkkU51Ls/k
4ijOIASzVrLc7Bs6VwpwdHJUp75tnYitkXIv1iZgrRR0CcAvskTfNZugMhiHgEnq9AXCbn5fa8fB
Mg6WVXppqLrNGJ9YkvskzNDsMeyGKHu4PNJ5JF+2zNknzGfp7KzorAjDXqbwySCViupIX2sC3o8I
222JfLWa7V2cWNDZaCggxKjFAklY1SrXFVyFo6Tva23WNbpPkZm4PKhFv+IMRRhUWkKRbUIpB3Is
p9Te4/8FMnvW0qC1hs1lqLUBCZsxVAdSsAZQUlk7fA7Z5syJe7KyIRdN2tmIhA3JERIcuhDzlpvm
Jh7uVVnaSsN1uEaTuni2ECeBAYHLiLqRz9vBzPuEVDW2QxINTgKS7DJfMRBLI0F3OZqFkHmAUytM
GPy9wQK7B55M6XdoaKUgUScolmVrzGKLOMqc5EC3FJTHhRDT1FQp70IsjEzNwDiqUeyklXmyI8P/
+zvAPgMS7tQ4h1KRFWNAvTrz1j7NPGn57zydzkGEdelIaPZVDZDafiXsmo8+FskpqEfWug3X5k0w
4FNmaDbXgETMGv0Tfq3JbpEf5+qsy/O2mKY8H9N8tM5MT1Nm5lj8jBJsoSDdgrD81O5033bV6/ow
uIWXO5mr+FOwJ9fx3WPqPiJxubJ4a6Odf372DYSzfKxbjNZidJNaxEPLgFN1/vgbzfnQETjbJsK+
b9Dmk6YESEM+7GuTujZpEpdK9pr3s3SEbVATIgCjAE+MSfQ203PewX1N8+8hA41Cu9I2tGRdzwEE
W2RCsVMGFxayIYWxRyLLScLDwAq/JjflWiRpoRwV03Y2GsH9LymFplGP0VTQ1v4BrejiWfPkW+0b
KA6i3kGwVXoaPXmrXuFhvAlP0f3lXbo4m4gqWXNBDQhahE06FH1HumEmWMqgQJNJTsG+/XsIwhYM
RzBY9vN0Zin01roP3I4rJ22BQxKTCDpeC82I0B4WExVNYQx5EwGiKG+GjKBe9pmVgTW8DaR2Qulg
pnsj/aYWK2GLxbk7gxVMSd9wlCNNeN7rIKnsmOVJ5Ony3C15L+cDE1ZnMiu5SRDpdHG4XH08xnjv
SsQZUBM8Gdzj8hoDzPwLRXfpHFBYrJ4aemSjZN9Vx0d1eo4YQvwrs7YAASJDJOVRyQma7S/5BDaA
pFkBRF7XbmSofpTrTjTxlXfaQrcjfv8ZjrA6UZar3CrxchlAU3yvIJq0TU4QjzrpN03jFDtURh7s
F2XFeMwTJEzgLN8Asmukt2f6ps8GV4VWkGagt8i1+MEmpWM2XiXFDlqOvMtbY2kaz4GE4cUl66U8
A5AW7lV+OxgHY3q+DLEUm/g0GGH7Eb2rm5ncGN7sTaW4Eb9Oq3gXZo8yuW36g1HesOR6BKGofMel
FfCldzbA0fmD5CCa28SArcJkAyXVSBTXXnSlXXdYxOpVd++SY39st/FdtylQ8LzNjiVSG/v4kaXu
5eEvL+WvDxDOQmuRMRwzfAAYzcJh04VP3XRVlMoKzOpAxZsTasd5YgBHi6DespUNB9RL7/HmIzu+
pZv0W6V4yS664U557JzkoQ5e+YoBnffK1037a6TCjZeAikbObKwz3nAozXgY+r8fl/m0luIthzCa
nkDYw62aI+l2il45DDbs8nqtjELs6itzVCQTOoPIp4p+18yVoz1/pDhLFujP4NsbBI63MAgDtRey
OrOs2+q7oh+ptpnKwzh4unYV94k7tGv1tj9rwQVEMDBj84NEFOSDoo8fR4zVObKvrqV8mNCwlak7
8qBpdrn6LTZg2ODL5X6FWlxor0W2uS3qQ9Sfhm7H2ztJux74N5Pf6uOpqIIRnE9ju5Ot2G9Ln8uH
Ir6aGtUZ9V1KQlyROqSgM6h7267GbZcNT31c+w2D8DZkCQrwp3TtAYyaSlds4ip3orUa/4XjpoKJ
WQH/GO5xVbwXEAip8Ko1EAhVjx195FB9ydujoqQrhnMNRzCcScIHBrIT3D9tkCm7vsPDqbmJaHB5
Ny5c3WggBKc1pEdw2YnJIK7EajepgIHQI6YOBLAg32qVZ4njrXE10TW8hfvgE55grXJIahE64xnm
tQwGLk19yCPp3xyUYKpMrY1BcgOQCMrhI4k9SFC5NfFRg7epLbJLpXjFOs6/UTgCmgLyXpDe4HXx
hWEvwT7pQHrdzYwgFAqJrPro69Zp8mI3Ef/yki1hoa+VIB1kmDqYcT/f3UUJLS07skELQ1oHnSZt
ivhAlTqxueHlinuysFyo5vqFJezCWtFinclW55bSZshPufKQrFWZL9jDTxDC7T3Sgk0FxdQVluwm
eMfEw4ort4iAAgZE9mCcIOH8ecKm0ShMMk9Y1dTfDLnetb22ubwmaxDC1dSQtMumaYagb+jMdaw1
9aHFhTgbg2DV1dSQbHsEQFy+1NTXRtlLQEx5eRQrIKJAR4smCZBeYSkq42C3h3BU3MxcexivgQgR
IVWrOw2SpTMIutDayh8jCButmemloC5qzP616Jr6edFJN6vzmoDpK/aqZdau1COUN3UBJ9A2aTNP
5amfFWjDlQx3wm3BlPb28nQu2NZPnyAcVB2qFIgmYzrt6oFU97RA0owdCmvbpZtuzRFdm1bhpKpy
OIJzHuO1tDoIqe5U6JBk75dHtLLNxUh5LeGaj2yMCJWz14NMNpDuXbGkaxDCBRHrULHtZUAk5H7S
jnG71lywtiqCNTCTfIKSESbKHO23vjReyMSJY5ZgBZDSTR6C8p/l3uV5WyqP+bQVBPtAwWqsyX3Y
uVMbWHaJMs+gtG6ZtWXmfkDAgea36E5cmcoFT/Bn/Al3O2L8X6L8Y9JxqsRJ74YFHgQJZEB8rqcO
MR0D0XHlpNb+5WEu3UyQ6QM5Naok1S8Saf04cj6Ece9mfbEvDG3XVfKLCo6Zboo8Y3y5jLZ4xM/h
hEnlLVELmmF8yaFvvAZK8sf61TqF94/qXfNWrTBXLRAEoa7pbHSCCSahnqdKCbj+Tb5Knqz77Gr8
AOtxfYCGk+Z7xu7JuI1+Z+ecoYr0mDXoUiCqAFS8K33+owen7QkavLkTO/Waz7lkQ86xBNOc6BSi
XgOwZDnytNpyUn3f/85Ndg4iGOapKHKLpAApanbQW3SuN6k3tGsqwkt25BxGML6dEjda0c5jSSAb
UGVQwlzbEPOvEJ2+c4j5E86i1uhltEbQ2veQ3QFFZdA8pw/lUfHKQ/Ws36PzL1mpDVuqVzjfgWKs
AS0+cp/N68PKp+jVcszvrcccUDqjhrA1HOmjPqgPfePYt/nT5bM2W91LQxWsMpeMJGspkOnwnZMn
qcmd1L4ja0GG1REKxrkfQV0hz5vDPGmoEvquOO0h2Rul13GMqnqe9sNNBmZCRw3ISkZszZwYgjlp
bcmMh3mMuQ1VPUe51l0ZXC61U0X+i4xE/dpJWLgV5rouyHGhyw1iiGKTtW3IZVy0Cmp7ZctTsysV
9DhJej/SEyL4XRfElj9OKyv51UbPmODDQ6k8sr9icYKFwpCSz42+lfwgSW7FU9D+WSiyuU3MNflk
9Mp82Tef0YQjUpGIJIjWoEGaPplqggDxzaBeZdWhqI4NfY7D3ai8qtUbq0By9Miid1szQQdWXYGx
wmGhx5jptd29qUWbSaNemzzSHipLT40qudaY+XoPaq9Ydo3kKUQ3EGNBaaRO192kiK/TqkIeOPfC
FI+jOPZyI/KNcdNm4HDrr8q0DjT1I53ebPmRJaemv8+Gk1l/U/S3upRgM26rfhsViWNKvl1Unj3d
5Ol1mb2O0wnvOjs92sWJ9IhL3IeWNyZBSXZ6eQe/yxxTFw8Cx1IyjzTbur3KosarERCs93V3Z1bH
MvtGp3d5eGx76CBNV1lx0ipvlN8l/jQg7BRC/YfZsTNEILBK3pjuqvpJUYPeUv0qfaHh9xoURuDJ
cytyUvqHMr2XqldtZJ41DqC2tryajK5O9T3NcYYQKUmrV3m8kmfN56Cu2iu1T7c1ZX5aPYZ0S1mQ
oQjb5neDBTXjvSo9ZNOzDhFhNJv34Nyg5tvMvILuXHPY6Fq9q3t0oUdjYKjXuYYSKZkHJX9APczG
zuDjrjXVLmSg5vbFWR1Cl5E9EXtCCyMKGyPukEiuXWVn7ZpN60FqzcmPzGllR77RTtZj41eNdy9H
aKa8bP+W4E1EfXTbViB/CSXiz7ae5kbVNXM1GnSdPdXlbuaW143shM63exNieuX+Da2C35hPV26Z
nzWRn00v4udnyMIRMqvRtBrcM7NZYqGv7qkzfYOsYNG5sntn+dap9tlx3MY7LLqXBtLgyF7kPa5M
wMJJ/vQZs+9wdtnFPavaiOMzVBdPN0CHnhnAOPJN9fwIh9axPeuYOc/2+2Xgrz7J5+ELN09st4MN
hVUkzarYac2A1ahUKJ4vgyxkYT6jCPeOnBWcWsacmnOKK93VDvEmwyip1wetHx7YtnPDFe98FVO4
bwr0SNktwYwWT9SJd+UGj7bGNz3mvbanqzwwXL6yl+atcmkrCR4sHzL1f8pES9D4m1s+3a1M4+wg
/r8BbFloX8q4lSQRw5D0qkMis0crie6QVDmUXfkwqs+dNFKHMsUd0dzUpWvkv+pXN+V8Gb/wGNt2
rtb2nKaGP3YL86ltyl3qZVeh91cWDN50h1vHQYbCYRvi9C7fIO7pIenq3F+eiC/fAV5+ULOhc1SD
ZtgXjR4axyCyUcPebVKUX0J/nSo/WH6dkYfLOF8OB3BAcIFXngn+MnRWfT6UaZx3WaaDuS83mBOG
b9V4kNe6Hr7WTQsgwgkE9wgK3BlAmsQhsziWQ50qBScqCkl3mgupowpZn+Lv7lUBVTiR2CA9qBVT
DrKvm1R9NKrg8tR98YOE3y+cvhgFqUzuMCopleVdntHiW2uEyU2OAKLhJPYU48jTfFw5Iks7A50y
loklM1DHIDyxhkJhCKvl3NWk274PBvmRa++mtbIvvr5Vf47uF4z4yNLVPqlHzJ69RXWmMmzMINqr
L5LtRkdyX97VB+OU7QwXeZPL0/o1GTsjq9BWQsjbmFkpPm/JyJpsbicZtuQOB25nyc63xul9LUBj
AdTknLVG3VVAYSG7iHZJ0wHQPLXHBKq+ge0at9Z3vhmCeE+uVuMAsxH7ZOSEEQpWVDLGklsxACnU
qD04ro6qOA1x9U3pQlFqZT7nz7+AJpbBd2Ve9eDMATmnp1yToH9DUouNvurOT6MpMK8ZfKDYbV/R
wjZu1y6pRQMDBx0cmmhg+NKORKJ0kuWpAHos+Wi7t2zY7c5YG+TiqdCg8qfPTYi6GKE3W2LVNqYV
flX3owtkFJhJR7qv/wpvLL+hLhLaN9GmXQuQLe8dSKggLzB7dSLvfUcm6NQR4Hau8qbfokp8E3r5
X+rD5Bouve7+WllMdWkxz/Dmn585UYak5m0cV9y1VNR5oJo5dzQ3CZgno0jG6WR0Ol5G/Jq1nzfr
GaLgt1pdmJuFhBGS79Ho0KBPNuVG6p10AwLo0WHXo2cF0g6tDtsfg2t9r/fSMf27+Zf5G8AurICH
BDP9pRTO6nv03sAYNfFBV37oSGVeHuXXh7SAINgAFFvxAgLXeDNRsB2OIcghCiu7gXTdk9EXQV/p
HvRV2w0xeoTNpGTtefDVSRc+QLAJfUYyKqsYomTuzO/8FdLqKBC+r7d3tYPW6rdigy54eavtB5Ap
eXihefd/uw7k8yfYgu8V92Hb2bMvEOoQmFHu5cwvlKesWlPLXDQJCFZAXw4H9YsaKutbmVCwBrsR
ir00swMFlb0Bi89K5nH5CgOFgAK5WhMNOsLOHUqrjcbZzKI/11DglndXG+OgFc74gi6AB2PfBqjc
TDZrKvXL4/uFOzvRZ2dUy82pLBhwcX9u22S8Gbr2GJE1Xp41mPnnZzD9YEyI7AKmCL8pk5cmO2Ut
KTlvOvHqQP0HikGQ34cTKvgaVt1AYUdCWqGTma9YqWMPkK8JSDSiGIM5VuKS3znq55CCgWNoplbH
jOIgwri1BSqE1nR/l+btHEHYFgoPIZqXA6EMT+MQFMlj0a5EAr88k3CSZrokkL8YqGgR2R5yCo3f
AWWTblW/x+0hb99WzNU8C18W5heAyPJQDWjztDIAyFYVBlaDgIWRS6FX9va3FrlId0xfez1+Qknl
lWIPB0utThG0v3/jM0BVqUNJFOWhX4gzIMVCtb7EZ2Q/FEeBLmvlWcypjldpkCKO0corLv3S0tkE
FTJQt4Fgu8ipYhd9aI41IlvURKts5iDMAsHx/yl/+o+34T+jj+rmf6aR/fd/4d/fqnpskgg815//
9b+v64/yj5v89e2D/df8F//1B4U/F3xUV6/F1z/06e/gl/8vON7dr5/+xS/bpB1vu49mvPtg0GD/
+fvxmfOf/P/94R8fP3/Lw1h//PPPt6or2/m3RUlV/vm/P9q9//NPHfv8P85//f/+bP7+f/5591F3
f+XJ2x/Vjz/a+OMPtyqjSvzrH6+s/eefCvkHxMchAg5VKwVvRxtWgX/8/InyDwWxaF1WCNz2WZ79
zz/Kqmnjf/6p/QPtG3Mrm4xCL5jjmeqAVd38I8n4B/qhbRMLi+cueijRm/d/v/PTav1avT/Krrip
EpCG4zfbnx3eWawFegQQ2kbICw4ZXkmfDWOTNmWVN/VmRHTS1SYYY+5kcUqsY5Xo8iGWrd63tHzY
ILhcBTFYiDPHCMcUHZt4z4U+nnNp7TYVJe408jH12nCkFdJZChTWJ2kwbE/KkGY5Zh3+wkbOB3Kj
5h1CpHlUDDCNKo8Lb5SoXAQaKxFGBT9qEnqtVoXVLFGrltRJcUGEm8oukIiTiAWZAVYlAMIjXGuj
Ey+yCrrZNTP0bUny3EDj+2Am0PEZpdQHFxeroIklScO2Zbnm6wNnut/WyfSihl1bbiYZjG3OpIyT
5PCoqYkTUSmqfUW28Plal6bZndrpCt1WEZHRQmiGaQEd+SHRY/Ah6ROqQyKWITKrhMcUtFl54xqV
pkoeb9CS44GbzuAbo69DvmuaArLIdVKlo28ygtktc1rot80YGeOWcjzo9umkSjxyYqWsE9OhxEzT
u6HpW/NORasSjdxQRrbtJkpLTXqMprHRNmBHyfLD2E21fp8kkoVIe2rRijqmhrl7JyyW8GxiUhnL
uoNmJB5eaTKdGs/qJZq4Sqdqo+SG2Ip57hhTH4epY7RNIT2jmL2uDy1cTQk9XhZvFPTJlUWfqiiB
0oy4dwql1vjggBSRgE0y1LsEuu3FRHQUOnM2ggRLS7owi/1Spv0QO2Qasr5ycr0ZWO+0fY/KFKMp
LHJNRm5lz7LZZOm2lMuS+1pHo+khTYqqfcs0BcfHkYsstxUHCFF9G2VEkRQk2XtbdWnYytWbbkJZ
/Y0UZtO+2gNeWdCti236pvcaK04Zp/V0b055klUBzE2oBRkCPmRvRCmI89DlITUvvWnmqQ8tsKx0
7JxIxX1WG2mOIstRl1Fyb6q7DlS624TJnKL6KOutPW3TFPpA08BCRyX51GzjqizR9otTwo4T1N1l
v9CU0dqNQ0U7v7W71NxTsxyrYyFNTHuvjUKN33hMoiwwemmmaI7teLzT8qwrDpJmpNkJD0NQJ5qg
I493OevjYi+jFI7sCE8gRDjWYaxUjlw1hPthSpQwaJissc2Ee6DZqJpkTb7G40zBisPhk29oGUvU
pRpNnmNtGHOnq8dMD6YuLCVwuZpD5owJTRtwjBV6zyHvQZpwlyapmYJzBK10npyWFGUwY8qKTZbX
ofqQkLJWckcvxjGVQEsFsam/ptpslJuCaPmEXSghVtlq0xg5WtO2qj+ErDzyfsJLKZY4PPbaRIVd
w7PpqWGjWvq9ZXHZ1zVKPCwZbRwpnFoQ2VQpkhG8qrL3QrVwZMhIaj0oun56DktF+Svp5P6hyCOk
VGqoGu9bsx7QFhlroxIwo5Q8Q+Uqe0VhL8UtPJlt7dpWbBDPytuoLh+GCIf/GLVprW+6HrLIT62R
NplfmnJoofJ2LPubUAGn87aYqgQWR6lbfWM1Wdk8oPRXTTYYsj25vNet2EkKnhp+XoZJ5eapZVC0
Cbdd5lo51OD2rUEzfZukKLT19ILr9KTqeGftZfAsVU4h5anmV30/4YnTgx3reSZYAOd8SVUUAE+s
Vfxab+1sO1RTxLY9hdpgoJYkrj3DYI3iSZxKlDhKYRvTtuIj151sIgSt6UWXRD4YHinSYubEUcRl
Ukpjp0haLTw1aI5T/EaSQWPXgnNKdfqizuIbvQAvdzLL403cTXI+JEikJfnA77EUoHmVIKbTOBaM
MgviVM5r10hVGJQCWgH5IdYjUrok0mPkMsY+Zk6uqu1+okwNt2klR3Q/2o3BSyflvC+eQjKWha93
VWU7FqdTukvKaCIbHFrOnqS2aEFb1FmV5CsNzehmkuDebXHH1OYpQnDY9LoQhdqHmEjpgz7gMvA5
ZB8R8JxCluwMeUCrAE2MagwSruf9h5ENICpljZlFhyStjHZb6gSAmsSz+hV3nMWvi1Q1x6OuYeu6
ZpHo6KQDi4LiqNGoKr6ZjBg0tCFQHU7q0vyhKy1Ep80psbmHhCJpajdXBl0/DMgJ55mjouO6ejK1
DhpRcaePkKBpEC+9kcJ2KDzWDHZ7ArVCnAUy1cL2pE9qrR2UvIyeG1qD3inMQ14c0v/D3JfsSK5r
SX6RHjSRkrYafPaYx9wQERlxKYqkREqipq9v89eFRnUB1UDtepPIRWaGJ53DOWZ2zHD9BMe6IcN2
irxA9tD7hXH24rIBI0lq7LB4ERG6L/oQwRt7HHsenMhg/bpCsIoCOoLLZzx3Qdcvl3RjtcyKDOuw
npbVjt1dgySmRuepZxyecbh2wVEvNQtOZWxg/hxkfSNOUsVZVzaRDNejnbLeXFlXL/0dkuhSe3Uw
v+hKIhI3XAMVmz7Jx6hJXh1EJEO5zoz8M3tLzStt+yCqeIQfUwWDZ8QLUrV7cZwpyol8Ycj1PsIl
iAy/gQPkVU6Jl3EIrwJcq/PqsN/COhjNFWvOON5/2Xd7PmDsIPcxMDWfei6TocRMEgveMgQziipY
yCLjnJlWa3xm5MMV1meBAl+rplCVKEw5t2CPEbUNAy8nfA0AG29fOa8mptcVxjV1zv1suirp14gY
x5PfRcW/K87/UeF9FX/7buj+Gf+fZfetPH8e+9/f8fpl/uuf/P+w9g5ujjj/ffF9cC3/6tf/XG7/
+2/873o7DP+VInQV0Zqwb7sJPQCI/0e9Tf+F0VAEEf/bzD/1b5kI/1Fvx+m/bmQ3gqpDZLbf7GP+
T70dk38laKEwB4k5dBgqJen/qNz2k/8be8Xnglqd3EI/8Ttg9v+WcPwnIII3Q9PE0JQXCtqifDWR
OfuKfGD24aqNvW/nmB1V3RQuXcc8HPVSLbbbKeHOXieXnTAeh0mCPMVaIpaDalNOjmBEKE0f/I71
O+m7tPDvbBvsm4UvVYvpUQSW+AX6bI6ocZRtMQdVNvi2SrupyeOV9IVPR4yMjCPBrFGYB179FsQS
V87NkiEcm9uMf1ORsR1wBrqxalTSlHayCqDDeivoQnvk28IhMg7w/tR1jkKpyaN1Qq4pmt1UsuMC
+ybivDczxCcg+jtP1Laqs/iPGLzpwCIJ3mIWaamDcCkzhijlVq4QG3rTs1heUVWWPue8mqLs1ecQ
BqAqCCQj5YaQwmWxqEaTus2TTJxi1SLWzwTeXko7Iopy5ZjsF3/EDMq8redzxH0EIHyjywpOlCFu
YfTmw9Kvyamzuj4sboZK9bH3JnaZEf/ZxRhXBvOIMOREk3yV7afaENxay181QoSBY593q/tKlA6K
msIrNXK5p5ffNOnAEmA5Cjl+aWa8EtHw/7Cgu8M2BKrWrUcMN4hShv7eb2o8bJyDJFpcUxrif270
r4oaVkFqs48YaU9dZtBS4dte27PPICztA6EKvWRNoepTYAbMx8PmP1sThFRQtDT+4B6NErsoo0BC
CaaDOtROKJqS45ImRzHfJGaQ6RcydWXgWp1vGvIeHnFcrXXyGDm8SvM6vUe0ZflmswtHd4aIvwEX
HLRGsOHaWJ6lXWkkUcW4zt9tH/2DgNC0CPr6dVThR8A+nRXYU+pvE41ejpMxYmo6rVYWYi4lT31P
n7JxHxID3sx5YzllMRhcDc3b6FtsCvqWefOr8LKH0ciXxipgzgskY9p1GOeN/ijPLUU9J0He+sh+
pzLJZRiJvB/7sHIKwiE3wYSvrl0eh+sZnZQqx+VdtFAToUi4W/r6F+5tstzup46KHZt0mLMoXYow
EBG+UVgnDuTVxBIRwZPdgOYP8iF0383S/9R4Ngu89LqMMUSvE1RYPia39iudrjL+DP0+LAPdn4zf
EbjMeVWk2iDnZJ4rRNrmi6T9buPBu+p4W7XLABPGdIR3TZ8AlxrtQUyuMMv8nabqIUxRGwdNW05o
xwodQrRVW74n3k/G7HZuhm4rtt5Hsc7tW0sWvdPBRPMl2bxdWHc3P2K/7CYRlmLx8E6Ha3tI6qQI
9BTnw2jqYtNCF2ZLf5X0DnZk8HXL7JBHmQxLTra5VEkArIBnGTLW6TfJ5DNrTLqDkKjZK0umAmVa
Pg+pKaY5qyH6rqeTn91cEN/itpXHcUhz3MRhNQ99C0tp/3Fc2k+/bqp2mwW2EmYNlVyxMYYUUTlp
/RYjx7MybfulPPU531DwOnECYyvJlzS6dE39bta2Q5IOwVeexPeMzBCgYcQgkx6ivaGFQJ0R6NzU
WOXb9l62oAw3Y3eDguFBsNwlg8cL9L/eIWrKjfT1Lmj2CRqXcppaeLbPUuStbbvCTbfbzOSBDfyi
3doMu9PSfFrnYyz6PxELIGYxK5CDVKEf9qBTc3Fb9DOGmaUcehRW9NWLxrN0YbFMXlMIBruRNDXl
3HF4z4iPtRUk30TX50SnexbyDd9mtxYshAA1SdGJL5Dk+crl3SSTalofxoStFzm9SkHRv3ojKYL0
G44WSJEZMoIoTvsjHAr4NnkgvvpMau+YBdJeUgth87SCERsU1mnK4BgC/KgAWMsPsahfXWxB7GQs
2a2jVNWjCxsQdUuG/QDdaNHBcXqalhfucAe4GcE4JhrBF4SPVnl3kNmvhRFhBq9/8Rppu+cthvdS
0S+AD7x3VK37FoeUz+WWhh9TeIkCROuqxEuwYf+yNGl243ic2+TgjdSi8/DRTGjwdk2X/mbbnM8h
+YGq4IpBVYtRx+FucycvJH0OS2tbSB8+XN50Z0YX54i271GIYxZzFUsOo8ZzlkDe15MlLjcqHiX6
371ICxyXj5S6rfI4TvXK1UMX4l6ICNd5RsIPqSZSptNWtenW5R7Ain3QpY/L2B3tOtHKRW1Xar/e
q4U+oxjkAG/4KbCYGtPrR9wynQ/uZ2EaJXb6qTykzqcBBIIhht7rxvXFyGqkJWHfSLZkebDUumgT
4RdSfaCzf8bcEy+nGW3f0ELD6ai4XSeqtL15CtdZ54srotsRVr4sNokVw3WAHbvot5SOP5zAEzhL
MBhTJ3/XoG8KxjaZuzUsOGMkdwPfoUtEy96QfHYIR8jwpquFo1wYYgIqjxysmQ9+PNoiXlZR0Fv5
DqQZQ6TiB7g3UDXaV+N8s2kUnYQbBy5Hwj74JqoVvSwSxB5DfJW5gbC07drXSTRZSXG48nrtT/3I
ooOnEoirVbcDFjVjAacTXqe64h1gbIo71mlxaDVeWUKdhhgAaGCX3dIRWxgpp8AJESNwSSPx7G3R
b5Y0D4ZFOUqjK++R754aL/dD7ESZjU/Ww7r5twa5v59RJ+AUqF1WC4GKoIjSrC3nbWRoca6UgFpZ
fWCRckBFv6R/egoog6sJniaq/hZRdp9wlEzbskSlENNxkmslkE5ZN5rlPXrAcjYYHVza/hPXARAB
UWnqHwdnESjNxj4P+/Fp4BZ+abAGCDnin9h0RG+KQxMlbwlAwrzzYbdWh2MZrRsp6x75f9T0cJl4
mmY+7eo5QMxEsBy7UK2FdNbmpnM4Ot6Dh86y7PvghEweyLmz+ASQtalWik3Tiie9AqRohqttUWJk
EUuKtq4UW2wJmV4F32pMG1PMCo+KPdvN4d+N4j5nLj4D+ask845wnwrz2zqSeXjPPN3gJSIwOJof
V0A5ZmtK1MN+acb+AuzmaU3GXT3WYSEc+dst4MrhFScZemd0UlebAkvI9J8QCuBgUAAQLbl4vIPu
vs2asp8ARxOIaSjx9i3udGiq5Ql4Y50ziJ1j9hTjWS6SbTJ7D0ZjEw+RHNsJ2GRo75ptIXInsUu3
9aP1MTbqr0Bq49tKzFuxxAu7JBQrqzFoXTSrmkvYLRVzg6GG/ohJaIpqqY8KGm1BMUAFHQcvlooU
IvLuEK31fL95f2LcVAA3+Fvq9NFYuqHgcLrMlrTItu6yTLBsdx4a/vWHcpBA2fCUBZhxBhQeE/Yr
IyhbAGE/Z4DVCWZBJ/a5+vjMq/FOnSdMEU8UcuUlCcssMM9sFqVpvloNv5gh2qYbtXUHiO6urQFa
yqRsTNTkK8riLRgxpU1qVA7z+E8WQgHJIxw36ReeWc5kpN8owVC11sOJzwGvwi7AaqZAS8LssrAX
AKM6d7H82qJmB5/2w5Cs7wBZgbBHwR0uySgXfT/kVkEVrUj70n1lKvpda7MdMpGMZT3ixdEaAmiy
axh9TowTBYBb8HFdehCy3ooU4oEciOKhod5lBARzqP3uI5LwnI9amU8G5553zd8MI1Wrqv9IMyCd
kvYooFWbA8YMcREOL7De/VRGsMLL1A79Tlg62L2Rzcj9Fs1DqemHP8FFb4J3oW+muWrD5K9sb2+m
KbuZI4VwCL5iuT3XY8dzlm4/zaevQOTWC9v7Ce5Ga5oO50uMea1djTiG4RotELAOSG6Cy9xpYjwp
bAh1PBtFOTDyu2i9XCJsoOMw41kclhycTDHcFIVG4WrwkDDF/R8CZq6qGzPvNOIDVviS0ZW5CkDH
VsIb7y6Vrdh1c3vo4KBbzCBGqoB+09T4WMYuT2LgOjJ2BEC8xSvUybmaUMuGaw1Z/6bUrlMObyQ4
gZUPTZlBKFNE5RqIoKCeBgiS1JcuS+aD2xZoShcsk4u9vXCDPtfLmSVTtA+H+QzSIsOyElhNNuY0
hy9AykjVBEhCdcPU7VWbyBK42RdZO1TXFvWigTym8YPSzul7hMqXCNhYeKTSZoW2iz4Cf/lH6/4Z
KDEwwewEtF2jH8AZJdpDslOj7gd8C3l4+2VWN75qmncmnX8Y8KeKanZlvmzKecDiOZscWeOpsutx
sdoNFIeIK91KCI4AHqExu6wpK2ZBwmJKs7WSoViKCM1lLZrHplPPk8JdEHWNLpMxeU7j5QHe2q9y
zoIdgM9jSrscq35ZtizG/MC45PCCPCg9XURmLqHm5yYm18Z4L0PS3neb+BPi5+SsMCxBVwRaaqcN
O2hJmxJS3gizFeJCQEDk5EcLuKolVP8MqCWKNNme0yiqmiHZNWgRezr/ReOLe1p2L1saBTsq2Xc/
J99LutA8lMnrjBtRjh0EFVSVM0XXvWTAAxzjCIMOa68YmzOxw2UmQX3IUpx7EbfNMZFwp/f8DsES
m3Plykc41mXhYSMMwTnC7jL8/3JD6LRrQq5R6apdhMyJKlyBXMJ4Ca9edEmNS3bx0PnVsMAIw0wP
I+/v+t6QohGUVLNNcc/orJgTFCJeChSN+GGJKMbHQILgyYZ+y2e9byc8PF5tFLSpG7ZVi1GhWyxN
1/A/LrS8amdMlKLoL+vB1ZjImD7DNvvm71E0R6jba1F2zH7EDhXOAOeLoG+nIumzMtPrdFxCNBPt
vIHW8SNdbIt/5gHwkWkjbT5K4vADsSPaZnoMt1hVW/0kFN6MCNAE3uotpFAdf2DDX33B32IkNiPo
8n5Yp4OazuA997VU176zyCE+zfVTyFQHew7IwjS+77Fc+niPdS9w/z1F632GMZpIlTFajGGpfBdV
VGWHfiGH6zGWKc9BPOyAWAPy9B6sN1Wbmx7noGQDfQ6X7Wrr9MqJ+4e6KhX8CVZAkKHEiJCmgThu
c73ru1PqA9ChHWZKUjmVlA7XnmcvcCnfZUtdDhHeVYj/P/yl+2ZhU4Bc8XMRASSA/Wgum1AVqZd9
W5dG+wBUULjczy3aYdgA+qryQUb4XCFUDuHRS/hnhN8AZtfA6kcI6eTJuWvoP8hFymHvXdnFneEk
+dg6hD4ZdZrm6SjxHEaoCbdsfOjXDOqyJ5N4H9bB7EcNv6gC70jSnnmSPlAG7KmX+o1u/CrmaxZN
R6TBocOt94hefbTmHOEdhGP0BXfcCgaI4O3zt3sCFjMfLfsbZ9th2VDYmf4sG360ePhLqK93PM5j
350nrZ+sb8+EWwyTL/wL8R0YWKofuzV46VH/bs18MDE6zBiyUXhfeH5O0SPrNa+3+YypqrNCkSD7
M0LDkV23wVY13evIQRYfozwKvRREJt6/HnIRUF8+gpU5DIx6H2x33MY7JjSt4GhVtgOoSIffoaRu
zgGbm0O3yCd9xZXfl5iMvMTzU7RhTiVBA5504ymjyWvDgwgvT4fGAM9WDoaK5dJgG4HY/faF9zOH
eE+pAW4w4srb6I8bogvvlks9Z9AtRlPZO32ZEZRkfR4Vacg/TRyeCAv/LFj8rk3Q74Y358B1V6tk
F9rxN5nS46ba8wQmrMFPtTX7njL9z+YDwElCjIh6+MjErjqH+zN5agPZ4F9mGKkaz2YcUyxL8Ebl
2V8jEBJBeqWDh7VCBVUyyvbaZNXkiUclk78a6fZB6x3RuO0YTacc2sNPP2iPxGVHtRWa6tcldpUG
hZonXlRF7bhf6+0BMrgD3IdCoAJe2QzvnMBXr/bng5ca9D6Y1vLi6Cq93019pPWTjGg1hcl7koFY
Fe1UehviCGC/nxYTZjDAbKfPmIV49afosc4Iu4KUq5rUvS2UX1b6oCdz4fADqgRV8qTIftk0bt9U
v23MM0XUtT2+9BJNtC41A/sT9F0RocvyV7NPI5vzrH0Mpfc2DSWZ9nY1D6nmDDKIKDyMAJSg1fgn
cxR3sSXvvcoSECdAdKF/QY8CIKhnQGHS5cOhGw7SAV25Wprc7+e24isiJusMbRRpzcGBvdnxDfUn
+kREFq9xIXGxDUGGIQ/U1x2MRQfsNZqScrIOo6PdRo7wbjuGKA7yrE+KdLs9BZG98wy8iOBikBRK
vFNLDuD7u7Ib5iej3a4LABcN3Tr9keyroyMSZDIM6UfCz1NL8nZCf4JYO0wH4MOOTZEAj8yirgpV
CJ/g6UuCp0H8ubS4QAsRgbwX8QR4oAdth6JGF9ESvg46uwNFA7CR/AMI5exrDbh3GP/2FMeMbzzn
MapJ00FZmS3awQl4SkrXu6VkHhnLbm3rHVtW/CTHv+k2AFYXUHQQfP0ws8NH67q2aFvzA57tTwPo
9oCXo3L9ihsMV/yD8gakprfNVxMND5SiB5DRi7EEXagPjFuDJD3aJnnn7Tpffbx0lqAbEpzcD13f
ntHrxSZEL08KWYs7KqLbgy6KyZkZXGCXIuASH4XrUB/qfuC3r+NOL/KOKJ0WnjJAlmtWEmRpFPOI
YeWWEFlOQbDeB5Zkh8FffgQwOb7ZZgdfJ4QikvE7moGhToIAShrMXzW4aC8YbGs3xHCg2H4wEw6v
U/6fsBffHYRmxbQABA6b7EdDpm8D6KvB7tIed4ZH0dSlwIlmxfo7L0b1rDFe3ISoa4dm+Fn94GUY
cHMxSk9dCxrNpxgzVXKUeYBh8lHggGwaDQYIcHQow8JyRbGopHe0UgIXWMt4MXYYWJVthHEZxoKq
aStGmysqtH+a6dZCy42WvAWQx9gM/adeE/hPYxQ+UkxXwKvxHaGtlQAo9lZTkRtoRT1fYI60A2gy
g8irFh+DpnUYqSpbNlqwFEVuNL12so4fPWxws9lzvPI7L2Hm9n9fcniDedBmwtWeAhjygMrsZ6Qi
5JA87r3RU4UdW4p2R+cI86M7xekXJxgvz9i6gxHiV5gAT/Txs7Y1mnIh4l/EpCl00xyKZwET4aUL
MY8ZbhUBMdptrTp0EHDcNDUqD0O/6lZADcjgLqMBO9IpV8WS/7VN7VcRHXeZRSM7sGTDHHSEZn35
plLib3Lpqtb5cAWJoyKbkFtpU0AfsANzlY35farh7m6aEIkSkN1sKzAy0g8pgnfXFQmRA0Ezsv5k
LU9QvVEYk7EAjTi6QplIDP94dzUIAAAevUTnWfeoroQqeVO2tfuBRu0qbX0/WxSas2uPFK/vZXPm
NJhZYhFHW8JsH2/c1t8N8YQTBYivcjSF+Vp9SRv/XjIUfkMv7zTxbdEkOWydMOww4FAD+tljgcJg
gwzqoDvJdhQNYe6NWIDF42w3WvUQ2fmuM1PBoX3A3hUoCggEo1PtQ8Zmy34x78Ii+6ZuQANz/1Zr
ZwcTPLJ7X6TuAayZyxW+QNBR5oVCAlIqQ8CWbPGlIxKjvWl6mOFJItSKYNdHYaGDinzx6UlULwJ+
fkyLIrF9MW9JdyJiO7HR2kJM1JWjCibIhnx5kF7E74MNqrAmEGjPMJICMCk4Dol4HLMYogwBWJ+3
gCzrP4K1d503r5cuOMu0Te8gd4IvCo7+CE8o0GVeXwRrWpJsAgIUdnceJWMO109VhbdSNU2bUjDI
0QC7RgW0Q3kPocXeuTYrEoH2uOdhUBAH5miiJRsVAoxrMGErRAPASg1Q1bwW12DUtsD8QtWJQF5h
l32QvqQQrmFQcUYbLSxQ7wTgf7GhjCZe79+ws4ehlpebwy/+2i7l5RYwaCBuWlqwdjU6PbvsG2+r
CwTE1FCyeI8kwlmd2jBCgevtID+QBUYTlqqW5MsN2XTS2+TwH/riEVB4oEXLQfv9YQp9+Lf4K1i+
BR8p0h+Zt+ZetMbltL3DblYWmvchENvkEHsRiAJs4twu6l6bMcQTFdpyCb82dHK31uBXjhTzwR70
AAJ8hU97dDyZe1DxBB+7uYNBjQVCumzyJ62XVyNuNzmKQAkVYNHg/V16Yool6w89kjgLMppP3Cge
IAOeQV6STXmA6Y4EKfVVK22AQCbMWMaJu05OVwEBSaJEyZfTaBabw4/2Q/awK9q2IMu3BLnMevXz
penvsw7sgxjqHxkJbz+iA+t182vDlp1Yfwys9HDIEzR5MciPbTUQEnPvrtE9L0CuGpg81a88MQAA
pyjdOeNX6xo/rZjKxHOsM7Th4Y7Vt+bs5jYddukfGQxo7hi2UrfWmOtO5KX2mdmBkgTm21+dBzv2
ONboSNGx57qtz2KzhQGUUJB2zBvO4MkSgP7mUyxwnrGUc1oZYF18Mh9wAwalMQD3jdBEutEfTk0/
/m1HoCYaICeAm+FVMB+YTMC7fIshXnHTEpQ1Ci0wxuApJ2r1mYOh0IOq1nYMclh1kTyq0Qpgz8Ia
OcZeMOhuOIB50j8imgxIh/3MZjW+9Z57SWuOlp7pnYCGHps/9sqovbHVOL0H5tgJu24EJNlSvK4Y
cGe4DZwBJeGrYT9RVF4ZVF95Rr1gB04a3AEUt7lULN2FU/3ce96JdgG9+ib+NaJuCwude65WfmpE
+5wiuuFgw/TPBA1tjlGctjKMVxBHYl53pRKgUvI5oICd0+5lUuyeBOiK5vQVmqAqitfXLHb3ayuf
kjpDWbfT4TxVWIIKxkoZqChc/F7nyVxl2x2zZWboE0++15RoEDDokD0hniQKTm0Bn4BKwX0xP2RZ
JXpUerWnSbUm2y6BvjdPE/e3G5KjJ7pXmcLvpAVQDgb41YzT2W0SEqfxadIdHCubXZbV8E9or2Go
Ki70X0Onf7qh/1kD+wl4Oh/p9hwCtc+5B0wrppstLSDXiQcKqn5Ag4bE5Wg6VsAqn1c2DNC4octA
TTDm1uI2D0Ch1SoGbgif232kmreGtY/S52/LZg51Ks9zv/YgAmaaD8FTg/EcAMELwdJnvxgBO4Ur
etAIlEbM0Jtp6+8newdY9RnTGv5BU9Tgy+LBWmJFBmSHxOgK2l6McIKZLqw2aBypPEAadfFSmx7h
AtF2wGTmLg8amhzrCIKCUEVhVfvTkg+iFi+DhVkFaJdThGjYKkpAniO8sLuHgVIIq2GTFmJZx/NQ
w3oLOr47NqDSpGufHqDYAt6VSFFB+f/RyIZeEhW/+J3UB42nr+hj4+3GVWR33IflZ4reB3qZOzrb
Qo8QULVgJfejW1/UFpM7XBD7iDbt0XHd5iRjbCeyGwMHP/FK6w1jqdLsohZpKbhdmzyJ9HppRL/t
ST3e2ECfXhP/dYLpQICs4XV5T1bUSUPC4hJ47hNYom3nbwQa9C0+UHAZKEqHXaZRXGx1v1/cdFbC
2LxL/CdZo4+fk/kJc/KubEnPsCv7CnJsv4ASnO5g+jJAvrkHfA+eagbcsmYTfCSBFTj0Dgu2k4B9
Xm5676tJKFjaqP4MURwlLuuBtOP0jOAJa9SWqYE7g9fHUTktqFAj3UKKgJNZQv0KvghCF4Q8Du89
g8Z1jgHvCckhKOmV3PHUfWQSReCNmwpG0T6s3Q4IUvvsfHG0Q4SX2WdqvwR+e85qOIfqBZO3OBSg
wfGSFEi2zfaUjSW406lXOypC/oLk3vcsCPm+mWNZsnR67MTGARYtLyBlAMOAQEhbudO1g1JHdeRA
lbjM1m8PaUvXc2iXFKi22U8D128d//Xosp2cgETYbnYfzC063DmGjMDME1roDRBsVlcT8IHCznGI
flZtuG78FuJAh2CVFSPKva6goa6PKQ93CXNJieDdok5Hsus9c+QLvFFYhpK1d9GTUWanhmS8zHDf
zU1SQ7YAARfgdKiKaJKwikswe/1iEa2rAxgdrBuyWzpkLlsWnscNr2njAnh6w2knahYgBAvGsfn8
08zg07zN39fd3skwuUmEwhycNlCXHuBsp+flvHTmxR+ARhHAbyfFGkggORRU0HQeDQzdvLn2IJKp
YWK3HWUUeUfTvhG2vM4se41cjOIJl3rAo+yJmwCPd8hgMUFhm43JwYLQ2Ls61A6qgecOT5q65KiS
D5KKO8DYGFWvoR0PNvTODQeXZPra7MjGYF2HYkKHzTkMNL9qTCgcYrCsl2ZKtgufoNCKIx8eVUxu
p6nD6y/i5WI4jSvKEDhRD2DMk9aHjH7WaaX8+UMjnga5JOMGSdrDcitng2HoqyhaX+ceBASz43MY
/UKUL7GeGPhEwnVzGJhDmlKylir23qSXgEbugSsubP1EHCCrcK7crpn5G+Wokr1N+Bdl0ZNhKmQG
XnvIsNsOwbuXpG8Dp80BaK+H4w+E2oXiOHGVQggVAMIA6rOCe/aaNNz1OP4o/One1BhDUXaCzGgm
D4S3O0Eyb48JvxggSol0n7BcQwfXQX2PC6LBH8MH9xhJCt8CnrYEBezE2gIS5xmUVHBOLFw6Nqfu
fMpyO41Jtfn0ODq8cKCoUVmkKwBlD2I9v3tIrH9hc/u1BIgOWulxAcuwxt5hTZPh0KWXCBUhxFfD
12ZueoM6+uIBXmY7QZ1s09MSouC+VYaN17wn5B152ECpyAVBR8spMjC+n6zeNRwVaHaTnYRk8EuS
1N836e/cKr73tXuN0VGam9V7xx9Sb9mqYMZ5DYZHv08rmkDqgFlEMqihzMQ+DmCwsM6h3SkY0Z84
HmeY9kbgA/t2hwoBRukmH7cQ9ksuckD90qxUYPH9zsv2YKcOk1uOKvlocDNYwfGMYAmxa8pu8+uy
buqbQxP+OQ/av1AQXTSY6MtpCh/4pP7IIIDNwxisBBmXtPxfzJ3XjtzWtq6fiAvM4bbIip1b6pa6
b4iWJTHnzKc/H9s+e1Wxahchn5sDGDZgwxo1J2cYc4w/RCGQW1qNWx/hahC8ru0HQuOgvbPuSupc
amZ7UdA5tSC9kfXnducqvxHSMreeET34Ey47HUYPYeFiWGvUXSjFpVK4cVU9cvRaRhopGjZuygoV
A8p6Yw40rPUwmhAFyl8aJbxxpIARDrRPo7A5eBFY4UH74kbDfTl0O55eJDHhA8AbFEsz8UERgeBg
tX2IlIQ6dR2tS7d6pE1EsphrGk2peitEtNI1a3CGXvgxMVSA/vADmuF2UF2RvM0sHFVKf9eK9tym
HkAuFSAcwAmnGrxbP7bqTVNHW1ks0r0Sg15ROR58/ZuEfOSrL1IjjTI2hdirpBPyQS+1raGGJKJp
bDq+eV+VcXAX0+l1WnG861t6vDgOubsiWAuWi8BntFfUWAZZbul8V0PYlqrxzTJYBQD875DkFFaa
72u7qPYPUUDDWE9NICl5nmw5fh5FLzNXI7nfaAJAiUknEl2WD1YppU5GGZX0tAIW3ZTBpgkEYDC0
Rsw2vUny7MD/FWW8ziUl4mU+CE8+GYWtt/3BtKzXZMpbm1DlJRm1H5ZF1tRE9OZA8a3kxP9m1jTy
xdKi3Segv2AqbQGCbSNV0oOAG/m+AzmocOrdFNRLSDzy+6YPeXTYbh/Fhz4KP8w4BK4Q8tBVMgXz
xCB8Tawo2Bl1zzLjCBATVdz4pn7vWmAdpIRyi6yW3Oi6h3sfzY8ECi9gAYAART2uVN2/KWT/p5gb
ARhCmETya2y4d5Lf+SsaWwroh+J5aMWHmBN1Q2/6oFCWsiNLqNaGeHAbXXZqIOL2iKwNp5CaOiyt
n3VEI5cX/kfmRt/LQNHWJIsNjQVSpaAyJEdVSPQEPOZCqL+UZpStVcrZGi1kGj3wN7exq8Srjnc1
eI37nEohgAZqublFey2hQpCK3pOeGAjKlDLyd0i8SYXrfYOz8yzKdIpl327art+IEPC2lt7kFBj5
7LzE11rP0WT6qXsz6nQ9K8XvyW66t6iEK+LHombz8ZFY8DEhGcgI0QJml2GLGG19q10nlmdHSTbe
ujLnigIKjjflDakKlk6t3DhW19panLc3lQuXD0haPgx3tRq1G4uOhTa4Ilk5BW7J07d9Z62rQQRu
Q5sgampHdtlruUSbOnN9ba1mOg2byGUbj9wUXa7dJ0YTO6kyhngmx7Qy+uSeRDp3YhhEXhx+lyag
cQVkStea3di6dwJYbSgw3oMFY8UedJLG3AVVF4W95mBW8JEK7oBrJd0FScrWSWnSauL463ThWUWE
AeiM8iUaQYypPRrVeYQbs5BkN0hl0v3jpHVz/UYP/DcITbnTu917PAaB3USATHvfpjYf2BwGT6p3
L3q0NtLeemp1Utu4k0GriUC3SwWGimGFG8Grt7n7ir5hcWsEVEiUFv0j9GCR+Ka5RsUkiNTHvDZ/
ZJF6R/cdYADkVEcvweAOEXCoMBG2tOaj7TCieAKpiPqDsu7l7GtJjR0UU0qJlLW0ihsRyMPgfW0G
l4ex5KlAYVDf06Vym1nSo9r09By8IbhRkyZ89vT8KVdAD3tBtI2FsF61tZDfZ2It012gLBF46TvW
bIMTWBagH4PagZCuJA/7wXA/5MN3TWo+Kor9q970D5TQPqpiUA9ZGXzln/skK/q31MchGhhDHBtv
SmaOK6UyWapW1ZHiNl9HUI8SkAc1kre12Odk7PJ2THXwyUw86EwUqnPB9gpKwZEiOhS8WH18oRbA
3aqXtG2q+xuzH23fT3flOAGaSuG3rET020h45PjOKmLWKCw/uH/vAwxWuGmOIfU/a71itXa8RBXz
N+nrm2vGAOiodyN/y7yO9MPMg19Zu0ERnmOwKxwEMF+LEGJW29GLKgu6MzFtpMT9kqac36EgQ9tU
fgptslE9KlxiyM6anvVSru7LBL3y3gI93LrFippKwpvA2mUydIEMoHSmKsJhCNLvvgp3E6/cNTp/
L0I8AleTwhhsxKTdmJT6U0wnUuinPodRP4xI3/lq+JUevAWo2uMdDBOtBU/Pl69rJxkCmH0DWUZS
o6zi+cxNZcrttpN1YM5pfONG+mPQUJT2vAThlya5wzHTAmorvOhxsWl0gYNwaB0IaDrAYZ4R3SS4
aEG50XtOQqZIKoHJKHJeQY8AMoivR7DztOI2M7zfppijXGFhhy6IG1Mloe6z6qeQ1JsIOppdScb7
mH0IufbTEMnDkpSeTieOO6XzqPz65WOit+9ZqT3UBhhko82eK3X6vhYcswkhMgARKOM0XFPenPwc
d02CnKTINQ4xqPbAKzCzKziaxW01NH95pYZCstWO20L9FfcRswx2m3+x8id4szpS/LOKjgxTI59P
eAZFGQIfHE9ak/8OdPfe1fNhJ489+UHUPGIareCnagA98PLXqeJTdbGT+JEdFeOu88G9um30pRqF
nN6b8u7yJ3aW8tKZcrTpQxofVloNq1TiloxSYAaIl6xVo2fKdG0f8Y5gqCQ5Zm9+dcNyLY7+ncer
vstA5Et5QD6pGPDpoHqpe1ZuDjRujO1cLz+GjJ7P2Nd7RQKvT7ux3SWS9y50sCHAANDoUn64Uf8+
WQWGWY58aKTchEX5082qatUwdbR/pBsMiF8AGxhbM49ffKHP1prQH8AABJtKofstuDqty3g4qNr4
rZYib9NK4q4sRe3e7Ie9Hgs87rzg2dSaVwtclhMJFrUClLm2UdVsS8Sy1+UgRJsooosaCYFuN9bw
UNObUwRdAcVIiTrqBXAQ7PbC15/kOBO3RmQVu1IujJXry+DrVZCLuZ8gRcWGzipAhWBMxZ030NKz
MrSFqvANhZz7nFoNHFj9h1pLPD3y4JeK81OrBNq2Ski+zK7gDTF+DSTTvwMjSq0xV+9aY9dJwtck
o1Xtis9CV/prCOgbLySByT1INRXP1p4iGy3Cm7LCnCDLqAm14taTsVoABTq0QM6HHOh2jUJVct9n
8Fhr868cs/iDzmLJ+Pda4mk72o3Tc1u8qaHkrmTlvYPP5DSN9U0Qx3ADH4jLjL6TFgj3fAEg6cq4
JTvHdK4YPgy1fUQ9/h215wQMD3hQTeudSkOfE0r51k+MD3loDypk9IMIr3BVCFa/CzrxR65mZJGD
5W38QduqAtqutfsu+9q4ca3xWzAElOqiws4kb9ijSOGMwt1IJaxz2bim4vPa68aDn4fiJhWM2I5o
A23csnjMNOP5z2l2X7OEv+bMuROhi/+Viff/Ib9OVq/y615/pb/G5lf8ccyw+/x/fn0qWgia9R8T
aTKWAgoVkvxJvvubYicYyn8UFSNVKHbYzSNsgZrEPxw7SfuPDqZehBKuKQjWT8S3fzQtxP/oCDJb
EO/wcoEOjS3wn5DsTnVPMGnRTP4QhFY0rCcVw5opCjXw1FGObTXA9FlCn86igkQd46dh+MHuiHn4
j5zGsXzGpK73tyTKJBJCKMQJdVUxRIYjI/AxCwVbC+CrD14jGQFcG3X5s477ewxQ7gpgoyvPrPfX
A55q5XwG1DHZwPoGyykFR9lTtQ6a5inWxSX16b52vwuR51EGadtyQavmPAwSdKKBeJipq4xwJmU0
4JyI5U1LZidbwSrshy9gHjPn+lhOmZAaOR0JMBZIhopVDJyLmfII1eRETHGnta0SjV0yLrpQUBpe
9eHH9UDzBTEPNJs0FcRtJxilCgOOhL766GJQWsOSdOCl4YBglywcDHVTmQ/HyHsdDEtHw14fqH0C
E3uHJrfxou9/PhpYUGwYEQEYa25r2eZS18RjrdqcmwrVrtjs3gq1p3olCOX4fj2YfKqd9PdHsmQc
JkzdENGcma2EIvMD5Gtiz6EvRJnj1n15HzfqOkSv1/+d/4aAZIf39Xotb+BcrWN7SWZtJk/DIgHv
qYsS3skse+b1dMFz+FeeQH3ArnKlePJ4x+WJuO3BPPeFOti1gLp4P/Zv14c9X/9TVE2UFIUlqoqi
xYF5rBamgmkHTtIrdqmAIxmFR7keF0KcL0pCKLKsT+Zmmvqpx3bEA47Ihru8VXDWS2lJDCGJO4jg
ddpWfys0cf1clvi5FAitRSR+QEcBv59tszaFzpcGiWYHhlLujcoNO95wWv2Ft0yysNPO9wA0ahPe
tUgnGIOu2WqRixaeUENjtJf96qHReEAHg+E/CmjrQDQFFHv9Oy3Fm1bv0SSm6Fiqfi+oTCLyw0Gu
atSBYUjVwa4KZXlBUOtiNAsXd0yGkXKa+wfQ0AxbpR+hfjTmDY53d4mk7YRmRCa++HJ9YBc/2lGo
6accDUwGxdMgW8YBbHkQfHzN6Olly4JvriNUJX5ej3ZpuetH0WbLXVdlcKw9UB/kZPNd6FfmczNo
xeZ6lEtjMpBnhuejQJdSZx9LCzTASBlbOQsQ0IMkliNZYuRd91dpNMOvfxFM5mbRRUj2ojxbiXrf
4nuX00Jv9QlqaIa/vaRKbQtkzep6pHkOMJ0VEHqtKedA2+1Tq/LoU/ng+zwT0j9NL4plkQWAQknU
H52mxHbaeG9ZV6+vR5w+x3HW8XdEU8VPFnVPYp4ujrQFhQoXU8UlLv7h4h1jyshcAcNEgZvO3SqE
0IkkJWZ8aq4tZAYXP6LKiYXOCwUibZqNo9HWNTKVvasrlNJ9YDPaHvGPQwyY6/oQL201EjhSKtQc
8AmchYmHQoV62HFopaOtykj2JLfVCPvQfP5/CzTdP0fjEWk+hKlPvVatdeoRyU0v0DFwIWZKVrrw
3S7cZTpXqEyGa3FCarNNrfZanJGc4nOS/BySb0pZOGEICLqov5vaPqgXDv4Lu/ok3GxoAqpBVcFv
gaktIBIwfIgekN/r03e++DGe4ii0SErZbJOG3fH01WWqt0UoKchJoVJwo8UuggHwhqBidzAEULky
W7fa6F0cfFyPfLZCmEGLJwjnFoqbpjKLnHc+9Z5JKCeEYruJ4QZQ2WJPWCN0dDOgSHU93tnCn+Jx
o7GVJQNZXfl0pGGYea0Sk97Fgbxhc91kKdgpKmR/HIaEQxWna1STjLkYptQrXl4IKTrvOdUHmwfI
hAQsNemXVPvGkjmgdLYkTWL9N5w5U7GthlRKoL3otn8LrmMFLXuHIrPy4N42AL1syc6c9E71N30H
jZsu178ZrYS+Ck8+BKHN2aR26AvlowUIrNK9pzoAxQg8FT2ozLu9Pq1ne4EXq4JmPwovUBB5GZ5+
vSKv9TLl3WjHow98ZHhXs3EhOzjbCoSAZMWZDKEGivlsQY7uQMoRkpcjBFc9IZAoOUY5+rfQAaq9
lgJME1PQBNfHdWFVUtI0NFPnEcpumI0LQnfoGTETOABVAX0thk3+CBbee/rTODzneWxw5k+DnL87
OzQp/AbMlm2IluaE4JJX9NCqW1DF8t/CRv9rvnr+qQjFrc0kyoiTfy7ZoxO57MrEi8A72z0l5W0q
CM2u7mX9j7czZkySNWkFqSK1gtlZrANehmirChBPoMvE3zvltgAI9sezpkqyzCWtIHCLhvPpqqN2
BzfeBwKujGW0p4L14icjmPuoeL0e6HzOeEQg4mIiEyShSjkbTdPlijqm2BaVUTe8gmIIDiI8uT/+
MhrLm34k02Vx7s+iRCRCNeVhZCKp8LqRd6cJ5u76QM7XsyaLosQJi1LqVFg5nTGd6muAYhmPWxXk
zE2YoH2x7euCFg12EXS0/004VZckPg+LdhauySGaFFj+2ladxC9BYMHOcmtJRm0GlGC0MH/zE2Ja
bMis8p003mGWMTvtxjYqYarylfr8SW5/5NWPVgUXjxDTiLLj9ZHNY1miileeYhqTqjIP51mO2NaS
NgRGpqJtXCpO3Vb5K9Cf5LlyVfnGSDCw6uB8v1wPOl+G86CzAQJZHbpCDdGf8qMfsdpRzo1bY//H
QTi/p3IhK5EsdHbOmokmg1LmGTGivWgKtFnl5A8PB8ah6QoFNpV7CQDCLIRmtDxdoa/ZbS13mzBt
3G2VizhzmXW3vT6aac8c5/KfoQwKichfc3FIsxWIKlBZ1x6j6RNtn6kAFOqOvxVSswvHBY33+eb6
jGXKGsU2ibrD/MzLAEoaiSmTwviWsTMr0V0nJnQF08/+TNWdx8E0g+Y0Hgo3GFrPV4JKw05TYe9g
wYBqvKFnCALS7YBuCfhpYUVcmkOU8SHT8uPRS5n2wtGNkQSWnwvw4IFRgI1dZSps9FwefUcDOfgh
mGgNX/9oF9Y5Tz6RuignITW42bleZgiKJjnvZbS91OKxLgSjcwyzgHd0PdCFXYwYnUp9yCIehYfT
kcUdoPs6LdjFA2IDfd0fBLGnKQ7XNJff9D8t+/LVOAo1lUrfdAPPwylVC6uv1QQb4U64WZgwLmnk
X1iCJikYQoyyquCgNFvuZWyKRQlY0k6zfmsNzbMqPlf01a9P28UowBw1WVLI1/XZ96nHqs9CHxQ3
6S2I+RZJ1S+IjnoHBTr7Qqz5Y5w5M6c1PjlPGdTZ5mdFpvnIrTFn7abcN9t2122KfbltFi7G6SfP
zgnCGOgQWpQNSY5OV0LjVlTK0dSwdSmNDjBLywxaodBGDa1Q33Nvo7jpB7CVJNT9HpRuWCwM9MJa
PPkF00Qc7TIz1M0yjQDRJfoANOeX1NVOmnwxyZra9s9cLz7PD/oPBkVEk0mlxXIaLBvg/krcJWDu
EH8JrZUMEIMEYOH+v/jxjsLMPp470gpFz8RzvHv3IO1KPl7Dx/sXV5ZJ8VzmPiarpHB/OhpoBqHU
hahNCOWQ3WeIwdsIeQib66v+4geisCAb2EHTgZtd+abHashBSsDXjWGoNuUjAtQQVrx+06TYVyb5
uL0e8eI+O4o4O+XFEphrmSVoVuhNPFHaLf0xq7XhQx1Kb+F59VlHm+8AkmnR4D1IBirPdgAq0ClQ
RDaa+i4fZLsCHrgSHrLX5B6uxMFa9wdgOdmt3NjNPnuI74Zt9YD7xsIuuDRkcJ4UcUDaiehCn35K
F1k+r2+ofyGvaN75qf+RSEaz1hJdWsjgLkYyoFKQCPNW0WaTy2s1qVo6jLY4edQiLG+pqOIUg76w
By7FUdAeoOQAXR2niNMRYRwAI3VUTDttlQPE7TSp0SkMFhbnUpTZTqsUKRhBMEMml/3HIMsf0oIU
BHWU6yvy4irBeoUus4jNFInV6WgMjbKJgTKIU62D5/xWtOX1uMs3oBsOygY5J7QWV0CAk3X6Ma7l
XfXNX0dfxD+tCU+Xgso5TQrEE/OsJjyCdetjnTkNSRTWslR7a4EC0juIZO89T4ABAROrzfXC4Kcd
Pt8ix2Fng+dhFcZyyeDbDYJvW/2g/VXf9t8haq2Sd9eRf5ooT7arbI8iWboOD6kN1/76b5hCzH+C
Rtd9Qgio3L6z/VELKHOmOQf3dEsIUStuRvTwVr0yJbVut1TAuhSOwhGvAcWgP6jMwqH4lmttRj4h
4VVBR+3OHUuAZoB1oONEzvWxfSbj88FxB5sgGDAVJIk5XVyFJcZ61FNkFIGg0Gfy/IeU2wMOZLeL
JbQ4mgn/hyq6bYTlwsEz88v++0o8Cj5/KcixUFBndwVM21qnuY8OmAQ8Qdy3y223W1pKF+YVyxgy
zinJlc/SjRCFFv5LYVB6lH92pfqh5lm1RqyI3muB7OjCxE5nzGxiCUc/i2fQhNqYnQ6prrpGL1MZ
15JhvK0tRXgvAl18ylnSGwXjEeC3JaRNSZ4Et/PwLqAysIvGGFJHYKKMef33XB49H5oOh8kPm92k
komVRVTmKPsYcIcByxlIDuJBaCvKgvfRpUi8/AyMXOi1a/MVlaP+F3QlVeWcHkC3l+X+m9lnu7Bo
//yqpgjwP4Hmq4cXGHlJJlIh6kdE2ETRpXQOxd6VnAHD7qW2/fTBTj4oDz+8w6lBkPJgQzeN+yhZ
RCs+6EDearaOg4VDSd0DEC8sjOliEMNAH03k4uIAOA2Su0UAZ5DJK6ziu+7C4o8j5c9jAFqasDZ0
tFWgRacxYHDmWlrwlAA2bxaIKEvxwqlydjNKoK0lUeatTIX1rALgC2pvGNTWbMwebdX7ncm3rqIu
nB5n62wKQoGLlIXvwc14OgyP2qAV592UqX1aAmffWr14q/JaXJeqsFTWP/8wEgZGpC7qhCAy5tXi
VsSEo66ZtBAGKiBjsPML4zk/DakRUtpiWBz+k2Dw6YA0QXSRVymmq27cYCTpRLCm7rqNvKm33Y/s
xx8eCJ/RSN0NioF0k6cBHy1nr1FjqmeFBnLVnORGR6v8mBT/n3ML/Su78Y0/XnYSKRlSF0jYk0Yo
s6UtSLB6PZlrtKMKJFT1qxktPRfO151ETYE/nxqhypt/FqLzELiq0JOzO0HZGaLs7wckF1YhIvoL
x+nn8X16GpyGmm2iJg88PEdQOkFC9lbZNE/9Td68VptsD+vSyeB/5Gu69H/0zXiSayTN+GqRC5I/
m7NvVnimiAyDR5c8RFgNXcVq70aIeOiI1P1QzEFfaDHNtthZvGm+j9bIgPxsonSgQ6RQ27JMXqDn
3qOn/ZeAEOb1oc3211mo+adTw4BOAPsLzmQEmhjsi1elS2e4PB0KR5/tLIxxOiItQKYmaz7TSeEL
khi+u0JMxk7urBfj2cDU0Pb27hfRAZ8C59YRdvrz9XHODGO1s18wWziVJ3V6FOaeU39vHW8n7RIb
r6qn0UYkfI0e5MK8zrbEWbhZiUNrzQrdLZnSMjomEcyauGhW8FfTXVUr4vr64BbWy7wo4HlNg/wK
+0/1QnTLlG6vlNV3lybh2rLap+vBPkt3p9+SniR4XLBLiKrQWTv9lm2SQkgfg+ld5H9Fq3Y/vaCL
O39jra07JGGBuj0JzpKf8flCJerkfsc5gqHx/PbkfRci8cG1E6rq3TiIj3WwtO3OvxlJDfgeHQs7
i0R1lqshdBtJkgv8RjC9LwNU2DKubkZLeluYwKU4s6WIB2uMP1TnOerW22WH6B35Ntf+C0k6UvD0
KYV8YyffrgedNtjso8EUmIrpICtMqqanH80L+lZHX3M6wrLbEWgxgpT5W5birwfl6i3EtHLhqD5f
lDxZyexFPhnn5zzzDUwlQ3maRDzALKSACFxXttYb62rphXxhZZwEmq3HAkR1RML/WUfZkYW/VXHw
eH32LnwxSwW6ygqkLX/WkG90K7AQg1Ns0epf8GTYwZt7ERpr4aq+GIbcigQUNCeo0dOPFHhSrqeT
0m7qIdwU7AJFXzXjX9fHcmG6LOBQ/xNkNl1BLHehFXKDGsO9WLp2FqdLGZVyvthOQkw/4ej+8mQf
dzqlxl1mj8z1YTJax13sMJ21aOc7S77uF1YaRjsTiFkj/wDFcxoOM5IuNAsaXzHSAQgSO4aKtVKn
OY3qba5P3mmoz6Ir/QZpMv7hiUWX+jRUpbp1FARKjyx7grFe9T74bKU4NgmcLPUOT0vKBANOYGEj
hK/nJehw5SuFFytI66Z9It5VslztFU8Pthg6pogNVd02iwX9QdUTy6Eklq2vj/X0yJjCT4kjXTcG
a8nmvBfmaUkxlJjb2il+gNkmkkqMZqrB8JCvGPT+CT8DCOeBKWjZwtFxukT/b2QKI4CxwD/ps1kG
+WlWKQob2FU81Gg7AOLYXR/bpQgUXSfogcyzcnJpOl6hZdhJkPihsrte/4jUuYXk/1A514NI0379
76H79ziOosxfyjEVLLVFu8z5u86i7KY6i7viMXPwF0q8s1v5n1isfYA1LE0eTKcjUsO0HSpeFA4y
QWv6sg6SGMSL9v5O3Hg2DTjb2ucLIzw9sP4JypFI3wprK6oup0F19Awp7UBpNGIcVEuEHBCeSdBK
8fJs4VC59MVU1iJIGzQs8K09DdWbDQ7xPephIq5vq0rrolXeJQvb+9J4OEQo12CZS7FnOtiODi7c
jFJRKzOCJO33MFdvvQTWqbEI9D3f2dwi8FRABtDMoQZ4GscalKrvAxa4eKj3fzeL+Ey7amGVz15L
0/ehyUElDHQtIBhJnG0kfG3VqC7hcKeoUO4lBxVux7oXH7uNZLs30cZ6XMr0pfMpPA05naBHU9hZ
VgVEn4qm9CXd+2/WBkWHbbBF4OXD/NI5+oao+cJ5MUvu/xknZC8gS9S/2ACnQdEtaGUhYj7DPcZ8
D4jE2IWT7Pv13xeO9fX6xj7/fBQ/pOkJz8nM82g2rQ0Kv2NNG51w7iHdIKSyMQ7yLlxIB6Y88PT4
IAysMI5fODrAU09HJYxpjpKVi6SJ370IOjRrT31H+t23K6yTgRnjoglvYSHXOd9oHIcMD5w5eAHu
ntOoeZ10RSfLyAPJvV/dY+8rQCFvsSrdX5/F8/tl6qnD2UI+mrf1fBN4GDKr8Riz2eoh4wUWZ9Gb
Vuo4BvW9FVQIePQYbqjioH65HvjC55NoKJBlAblQwUOcjtASUfT1g9Zn93m76KDvtS0qr4elz3dp
VZ7EmeX5Xue7Xu6W1Jmx09ymG+6Bdh3ZVP5sz1Z/cKosbXgcu8+WDBVASCU6UmlM6WxoVcByakyG
1m6UjXejfRPXU5kkdcad/CY947996O1CQMrelp2pa1P8SJxg06e2uoQnvTh8UmaSJbqBVE9mhxxH
EwpUDWX2Yi395e2qbWKXO/yDbeNQ2/56cbqnxHW2XSAl0XXkrAPLNVFTj08ercfresS12PFeO27A
4KC/1atoL62nES714S8sXoJRTaNBRelLmk10nCAqhMM0x5wFrQz6RI/iWyYYQfjS9wPWrIZZCcim
ZrWlL5w+l051UN084gwFWPcZcaLHts2QhyJwzLve8e3sSfrhO/UK7b3f0/Ha7Za4WJ+jmU0tXBsK
++RitDLmn9KVghYpccV3kGwb1uNee7Ae6j1K+2v/d7m2nsJn+bb4Qr62cLCfpdv05hUN4g04M6h7
80+KKkBmmoGFJ6US90/aICrlJhMrnKSx2w7uvVIRF0pvF04/GkcTKdJk0VISPl1EUat4vjmZF+Q9
EmkOesTYu1JRMZcwMJe+4kmk2XIVDRllurYJPhO25BnjM46it8hG5+l7iN5Ds/KcpYvr0p7UAQcS
eMJ6gzc7HZ5eNM2gI/3p+HBxv+Lc8ZCgULTS7nAzWVUPIcLs6+uH7azT+Xk3A0kk0aHuQGVlfp/U
KSIUaZAGXJbZPU4yW2krb3J0ZJYWy4V0G24pxGYK0WQ9Z+e6Psqu51qIXKS30qbZJttpTxR7ZHac
pYP2YizeuIC1uLvgmM1SALlvFbeUhcAZDhIk1n7nbqpb9Cn4aEuVr0u7D9gtMFIIzuL5Qdohtkfn
KAid6LV/aB2EEVbMI+SYO+7/3/rD4NR2+t59W8rlLpxx0MNlDRyfZFhAqU8XS+JKSoYFWejgCO/E
aAJPahC+HtwUpkEFd7FsML3TZ6fMSbzpgD9KHYMB/LLlFfgmKr+QkTOkScllWCUjfEVkR9Wpi1r+
leNV8OdLlNaPxLtSmSpVczyQgO14WFgBElAxvvSZhc1RIsVbNP7WsIVu0ix5D2td2hh5fmgS9+l6
+AtHzkn02VWiGQU+ET1+b2hyPpZDi9K88vN6iEvLFZo/KQ/oBiB/n3nD0dRCMBqTZsB4qOohd1P8
qR9SCV+pFuOz6i0bv+lqd1Ayu5SMhSfVhf2vTjgHkeY/DLGzXSl4CEyjJp84bnZTao+atqvkWxM1
GPVZQ1ZTjG9H8ADXx3s+pSrVTkCb4A4o/80xf56EXMsoYYDR+RUqJ9/CaKHZLp3nkKcRpl9wNKGq
i6CM2JaJUzvjJrmfnlbB2rrxyO/UL/nruK632RfLwYllvdSyuXCIn8aenT1wHUwlyRP83bbmVtvk
m3anrhoH45xVbi+fq+eX8Gm42YvOQI0MgDIf0JQORdjinzlq7Qrjjo80Q4zq+pebfvvpGUAwU58a
5dqEP5ptBs/Xc1+NMhZqE7+PEiqxUrAt0Ppf2PMXV8hRnNk9j6+jhMcfpq+Z8rVVRkAh48JILi58
kNbKdKqQqs35d5QPFDx4KUWqW2zaqMX8NdrCodwuJb6Xvs9RnDnxro9wtRs0H39drKk8rQWQFda3
HGCvpd8urPtL03Yca3YlmGgc5jHYJcdo5a2gMbbo5foCuLi6p/QEVQpgrvAyTndWZWpFPnaf0yb+
Hp3UKV6S7aRNuBrXuEc5OFBdjzhrTk4ZylQ5gJDJvgH8MV9zqgFLMjXraS93a22TPFubcGM8Fy/l
TuabeXa7neoI+Yv02Nws5UeXZvQ4+GwhotRlBFUWob9F9z+VsJXtlzox5/f46fhmSR8IIOrmHSFw
OUCB6ZvYxAiBj7aOlbDvBQvTeaECdBJuzoRCwGzUqE4nTrz3f+JZiMovgle3mLXc92t5lR76zO7E
1VKH65OHPzs6QO2Ri3HJaKC5ZkcHH1FKQplhurRmVhMLVVyjH4i5LWYBtrlXbqItGt4OXquo5Q17
9Sa+W8rVLuxFC1AH4H3QSuRqs8WrYK1VhHlB+wHnnnbM7AwRzCr+2jdfry/aC8uGQLSiIDZSGZqX
e5WqS021I1AQwoYJVgjsLpxflyJMALopBgGU2fM9l71UTupJGG4Q3vGbugEOurk+iBln+HPn8SfD
e4HGBjpujiXy8VGmcV0yXQfjC/jSPR/PsV7qB9+JbBRtUUncRQ51tq3283roS5ueZxDZ7XQ6wzCa
nWQGjHIRu/j481mSausOp2agtGtpZ6xxBvYetdf2d/WWUD+o76iA4eW+MMGXTjpOOUTxwL0j9jNv
pLtCHQW1OsZO+b3ftPtqW++ajeogUu0kjrhbyhs+lQ7mG4QGsEKSK8FtmhfcUr5ziRxCjA/Rynwq
SVzcu3yvbqXN6ETr9kbeI9V9kPfDX+lOOgB/stH85u8lScXS2+L8nmeL8s0B+FICh8p4esq7RahY
HVUFp03gvmd77EtXVfRw/SNfCsKfT777Wbr4RH4dJWmYolNP7AnStY0tiq+K/BRk++sxLqxhGrUA
+iTSXICncykX7ltfGDIM3r1Xba8/AS5J0ABdJb8w2JMwb1ohhnoTOfF22Daus/hRp3V6+lGn8PC6
6I2gVP95Gh+N0e0Tq6zHaSI39e10XWIMdyfeFXfEspWDdZBJQYHh73EVOvAIX1rE0/10Lf4sO2xc
I0vEnPilI23ibf2W7sU16HhK8Nn3ZI/6oYMAxjrfLo78/Fpj5LxMaZVTxT2r91lKU4vZ2CXOYA92
CsPyZ/aUbAvHfaDUyGriN7hOsHcpjbXr4is883aNIOtN+eRD9/ia7a4vBPniTPz398wPM2QrQkse
B7buNnoFa0wfbtyAxd0Oa+/GukGn1IFaYsN0d/Kbya3bbulPUDVMV/qN4CzBTM6vopPpmXN4BjK1
TBQ4W021zXUY/b7hOkkN33UF1D36hkFUsUQLPb8ziAmygJRqIsLP+zC9kbdSnvVkUuoLVwYij0s9
1Qu3PEUXUefMBM5Ce3iWzHCnahi653jQ2uk+ufd2xg0uBtEvjA3cffBEidLObgeAZCJGyrot4Jpx
t5SzXTi5T37EPMXJIUEhXM+i11Y6nxezKHIM81Y6SDbb7WAtFCUvrSxqTZRfJ7oQ58zpYYnXRsAF
xpgFNKPL/KUeLXSuH0Rcw8ntOG0Wzs0Lr9up905e/Kncxxl9GtDCsikXFAKG+2BXowX0w3Wk5+HR
eDG22muyGW6UPRXEnOOs+7F0pHxCYOdHCincRIPknpLnVd88aSwlGClWWNjhoFSLI5K/HRopRW15
DBWOuDpt38QijDwbHz89Q9A6t3xr58teCbApl5LuwQOPgcOWXJrZhih+u8dhScExOR7Hn2OXYwcl
taHc4WBMnwaul541Gy8JkeFXskYJbwos0EvHa0zl6/WD4kI9j9n97/jODoratPig3MMeT/hhZXyX
OTCLO9NBCWMLyVT73aHovaq3//K4Rg2akh5tC+q/syRZ7PUAqmIfc13kSD9v3N+V/Vm0gMpTcIT/
Rv55Y3GYL79TLzSn0LA8ij0t86OrCkbhP7Ex0Fv7234zfCgOdhD4u2zSfXAzwnhZY69tW9yamA3h
dfNhJhvqGout1UuZAQi//8PZme3Gimxb+4mQ6JtbIMk+3dvLvkEur2W6aAmICHj6M3Lr13+qvK2y
dG5rlUwCQcRsxhwfOqtX201Y8/3zp/QarATQiGhps2wNUNmYiVdyjLS/NXXAfgoRvtsWYQKIyTtU
FxHrfPl+20RGA9UI9FiWe7hrN8zjqcwK562HL3vpvzi/ydNPn9F3+/+1gAKDuQQ1P/fLm6aTdQaZ
akR7iLBC/Tab7Qrj33H+wdfxuuF+/Vrh6wn9FUwHUOH/siEPlgpsSy24xdsRMeywRQxbTdufKu7f
vDGML15F85BNQM775Y2tYP2EbYqyADAcpJocuDJxnHBbMO2Dzb9/oN9stxg2iTFtcLU3gHbin4tD
Aq/lEwnMOQfPb2pVkWWYvBt0LtV5CG7S8P3fr/fN8vjH9b6EUGBXDXKMaxxp7vQxNThHIN/9KSu/
btlfXtM/LvJlOfDGNLHQuCm1mU56z0rw4rINOWZbDm5T7tz+9MK+WRd4iBC3oDkKk7evraYwBU2g
XnFXEt7xAucGhkH97jfjv9f6MwToDYWqf3+O31TcsL3ga8boy388I75sMAqLB/yI7FpxS6HL0Ein
nG24Yz9aiX6zGDHDg/QFfrBIw7/u4PAJc7gBTKxs3eAIKFvRhEiWlud/v5/vr4KCfQBBF4Z6vtwO
euejXCe0JagDfqSJ83DmJQz5qv/DZa7NTnSXkO9/TQtJ3/tor7boPySANeSMLvxR9DDGRxld/XCt
bxoR8FC8+slgRg1X++qHgrkQ2nUE9+T2Nj5BMeYdF3cQJY0n9xC11n1IAYsoZuCDNpMS8Yedmd7E
ErCHf7/rL+O919rD9Zdg2gviSkjXYv+fX3kiVraQAOsTMvbbbkcqME5O8RkD2FV30Ltmyz6Dg9mz
TbuJc3bB0Hv10yfyZfTo//0GrCH8FOjAMIr+z9+g5FSnXONpwBe/itFBuJKOywUbKL2BtCD44Z6/
22jganINqlDnREfmn5cbkqBdM4nLLSh6A/DduT9tM98uWdwJkgBEpP+l0hNDlzREXbdOPWwmMGkc
eevUu39/dd/dBv4+ZufDazD81dkJ9htzNF4bEtF0UNGSw/jmhwf1TXMeJ+ffLvHlSYm0cyd4seA+
xiqSe7ZPUBJ2Cg+KsrgcIULAujC77qcz+5va6fW6kHR4QfaNfidrwFwACwUVi4I/TzABQUK7Tcv1
APJThcnB3PlZE/Dt4wwhGoXSFjyK5MvJoLs2A/wOrax+P+3lXYTaRSF2NcunTb8bKrbpSuH9sA/E
35xGWPX//5pftjZmIj6xAfEX4GMBeXME26TxEwAd239fKj9d50twsqam0bCvQO/K1Z818Q8hTXx4
LQ5gXTg/GS5eH9TXIzZBEQ0zMdhTEDl8+bz6UfRzg4txNJB7DmoIs+UaJ5WXgLXAfzI9/+5b+/vl
rvf+t3DaUyguigBJaGYZqqWTHU7ZPLBtnbGfmjLfPsa/3dmXJTIa8D6yBqUW2FmDirpnJKx89p40
+gfThe+qaZi+RU04uZrPwYzwnzc16tA3HOap2JXr7bofPZhFFsmx/k892C3D0/qU/jU8jG/dj6W0
7wIWeEeisIDc7Hqu//PSOIom0XA8T5d8LuFjtLDKDf4oB6oO8Qqib+HGXfnvy/O6zP9rxfztkl9W
zFXcj64F7hbC5lfewGaXwcEmb8EmQ6Mm2XvW2SxS/Pr3q34bJ10dDuAFhdrhf4VmY++iyQrXaXzx
6nLVr9ITCG4ocf/Umvx2if7vhb5OHa3UOA3NcCFdH2j7CCslsIv//PvdfLc2U5xnEIhhz0TX/5+v
ben9SLRtLEvHIRVFv2lNh4MfyjNbmx+ksejffLdZ/v1qXw4Go5rUMcq/wtb6gZxBH6zbQ5LQ1cut
6ehz1ht/qaiz9kk10jmwuznRw6+ZAuV6GVZUKJthegOBxQn2BnPswaYVun/vRABis3GlAdo8nBd5
6ISqndKXkXolHvcFaH16Dm9q4/f6OARJz/MALoOogKTJpJ9cXzWgDE/p1G2C3gTLoYd3LqviNlU9
BGwyix4BCDyuayBblEeHdN23g67BW2GO1LiehWLisDqgSoMbmdX2kGSgXe5A9JrFRiW26/NGuAA1
4Z7Fx8KEW3KSzoXvD9NczQMml8GuCJQEpJyOQcWpJ+dKDZPUxcQUKGBhLCTQlSz1EDgHOm1zoI4Z
qqWkayjIho3PtquKqdxi/c91HvNR47xLRPS4zG5rPlwHsv/jQMCtPnA+Z7q60kDWEpzYcT0hw5Zx
CV4VXArFTMFH70Yv5Tuq4ticBOCl6OQSNKI2KOpglmvC7UGCK7x6Ps6TB16aTKH527sw6RNHG3lX
u1woDuEc3awo6gu3dbsNFQlRJ6NAn88TqQOKaSMG+uwScPNrNhkBz1IbKTdK9R4QR03cOuMrccLs
E4OgMRBtHkvcS0cBWH3I5LRJ6sjswFJyvUOgruonSmAoumcZSlVnAUlbVJok6AOor4aEYTQMWuxC
IP+luV/rHm9r7qMYWG0ytc9rY1mQmzAV7FFPKRDy0wTm6AUYbECVkrZH+HL1WmneI7h6PqYCwxt5
0qOKVtgsHR9mvOIxd4Ewm88Td6K3RjiA+yodRmYbDh6BdZySUKB3TQNXFt9fyeOibQ/7lxaHT74O
kpgnL5vwe5vM75ajigaR7kZm1YMDmdW4X4EtZsWMXrz/iAhPAyTITbO4F9haUOfIU39JSwaPvicj
le+WiOCZPMhGIzCx0qdQLkfLVZ1FAKvcY9jcnK0Uw2NEutDdzEqpW9mM9cW2erjCk+06FFHL26c4
qDEPkeOEcduqcyK7QMmyLA89CoWgScGk82VF+4ztLKb29c5bWgaZyzg0Btx0FT90oHrBKgr5UgPq
QTcVjR924gbfX3iGhmBsH8S4OtMeNBLibrp+kaBqEkPkCbcUog1hwVHeGRm4ZDetXhLvAa5itmJk
6cmWamLigmMFRgVVNCZXgCH9lcgOrM/JgP9cBAaH5uc8shHYvITyNClVsNSmGgNIju/4hPZQAQfP
scuTsLvCmK66y8lul5H1QDUEsnPOdPLEE0wO+w+XCXrbujXgx+kamcJGJkEw3YXxA+B9859Qri3b
LC337rra1s2Wr1yqU9omKc0zI9z30Vcp4O9MzxC4h0afW8zPx7nvrt29dIGRFZSEoEtHsbikasAc
qKdSDSHH2iuVC1pjxF1znv0VxnOiThiKAauKQWKEHQOhwZNr2h5ajMWfxzysQ+UftEiW9sSUp6ff
4exlssq6SeuCNNH4O4ZHstik7dziWUmQg0rXsywpgKkFQdKg+JjlOM49F56Y2dKXnoWwqWhHE8ot
OHuZe69Unap8atoM2FCmseUN3mDDCn9RQihrpHgaYfsP8jyVcbtx3Ei/0pgHu8Xx+wPVo7wop3Ne
VwqPnQp2/utHky4zyyVnSZaHcuYkH5AEA994/SxCNs6s8DUFoYokWRPmSZwtYAjSWTwlfTR/+kNk
51vfNZEqQxaD2Qf/lbnFiPCU/XZW6Xmw99YM26SFpOMOy5AjhF8hV9xAvNkzwOKixJ/BLlz72wg2
F2Bow/sv0n8FLMAgDsbg3I9VhO4tTP5TSEwXuHrcz3SKwge5+oRuGq8NkoOMoxrIr2AKsVRhU4Zv
cYFZYa5q16qNtsJf8mgIl5cpmwwIaXbBb0oBslE5C2WYgCetlvdFkBY8uE5gU/Wsah7ZKOlH60gf
EC+ZZmNBgsm/bXCamT0aPTUsWRtfgVwYO+4h6HXDqzlI8UA16oS3qwNUehF0wtN72xrNd4kIyVkz
5FH54Ohm769+68o8jWtNc7CDuqcB/wkmAGOsQuBIVxvuLR17Zzd3EsDwfvGiPFw7jYYtKLfzpvUC
mxzpJNsF5dMu3c44ng/LrNB0UKR3+2PQ+Y5/8HCW+7lsAlBLuZ/o7sUTMvNvWqP0gwoE/8MFC3i+
skndLmBvprhAAqKaL6bHRKp1/ox89CxyUOODZ1unKy0Ifgxqt/4EteFhTCMOBeowg1gc8W5sLoGa
eXyT9sAJ7ims9clhzjLr5IuTOCPQuHXQqEPUzOCji9qbwIGnXmwulC6JOLdTo9RGWMLcglI4t4E5
kUTDJhaB9C6daXqqYEaluDo1bteAQemkKQ3yJYk4K7UW8/sAAt4NbO0gjYffOi2AV+2eYEhN7rtQ
R3dCOKNPUT/FWogqDYAnVHa0CTyRJ1Z64tjFInEuq6/AEleNy8aDw7t53IVqVHirNdz/wCfFDO8t
dSz2m5wOHCzmrhmyoQxBqe33ZDCDdzeGddbsBYT79X23LLEuBhgt/AKbURi4dTQ0KcXqmu5+MTW/
9CJw79sumf80AXd1ny+9Cc0z/gldETLOKRzdBfP1Z9oMpPkFG/SR7QaOjWNnIrKUhqs1zCdMzOO4
YyH0PaRt1JAPCcFiN0nndwXpOUs3qMsreXCCdU22bgdH1GKUcxhd2OK5MMiHWLYtVpCj2xz0SveF
miAQlUX/IQGNN1X8JYt4sJ7gT0N9fjDdXDsKUYvrj6Bbug3wg26s4KHt9eMs8sDXzQxWOk1zbpWO
Lq0JdHezSAyZPdKAmo5sHA07WyEl34bEzcTTFbIbEZzUeso5iy8cOxPgjMsfv/XRI7fDUM4ZkO5B
2N4qp2clfN0r3cJIU1jVF3FPinoSaAR6HB+mDws4FcWHnrRPNg73PPD3ALU0W8UBNaT+PjTGrTo/
PbXRhENZYkeB+gf5zlyPGxqSDdDCVQiwdulGbVCZUez8FBh6wgZWES86zgaY97UPc2D6XiioX0Uv
7K30QpFjC9vFil240/xJSGY2dQ8D35Et94bHQ6ET/WbrHlrZnnt5V4eY3oZdO4hQR6XEiK/FbLib
XmyfrCD1asQJbrOrIxztqa7CZDyouN4vg3d2V3lnEva8LlDMRALOKXy8zzSOdp7K0zCw58y6Nh/a
4Qyf+6dkqm+B6IWNa1C/S908KjBVEKVGL5ELAn0wdwfe2D9RRO6TtbsRDX2f+25LaQxiuw5/G2Zf
FzaPm4mAmYDS3gGKma0fsy2gmb/h3rkNx66rJm8sUTCG9jOGp9qCg7OIbbePDMDxjvsXlshUIs7u
Nyvropy1ODMTruejMvQBhi9ziYTiD8CgB38Z1m1Wt951A+3yLvOQirbO28S991B5Gw2PDpyQ/LMZ
0+dEZGeYnON/a/x502QKXUtPHxSRKocyY9NG6K3p/gkTO/hA0MbNTeruvJq+E213Gnai2h8rBEFv
Ejgi7KxnJ8HAhsXqwMa55LEDFseQzvE27Z3Hfh3My7SkwJkv3pjD/RljCRws5RjHyMMyOOGl6f0P
gn64QSK4G9rAL2o/qCZSn4k/FHANfDZ22oWjrGJuywXZcd6TBluLhfFNEPQeWO3MfVoIa9pirH3k
VGELJHNOuFxZodEauobdthJ4bzaNOVqV1BHvIvIGHO8IMDw1yl0aOrfDmHZI0di0aRP8o8EZABsY
mGC0rd3DmT53Bn/v1epUcwCXe1XOQbPBwrsoBgawbnaER1tEJVvhWJX3s340cXgbdPSOmdVAf23x
l9LKF/HJyuSALtxWTF5eJ/4NhudJPks3Bb69uVB2je2c32O6vnlkPTpe+pfrNp/wwi/Cnpy5WB+V
w+5gAHyTYg+Uy1yM/wHM12VKhzszuJ92TU+LHeayD8KhQOwBImHbwwl5QHLgT0fC292IUwohcSWl
/xjx8WRSvkml81etg3PAug7A9+7gSS83HJ9Hik00M9bNBazyy4FOG/QBgIol1erC5yucfUz/42SY
etkhghy3Pq1/jS6sbey4nXxUlxP+pFV9M9SOyRFv+TD3ZS/Sk/dEzySvR5o7iT3WNd12XrKBo90Z
mfJO+N6ZRvGDO4WX0RmPhiNaGYJX0mdntcqdnsYtzIl3xnhHiNJ20ajXwnf7G9b4SMrbfSbttgk1
hOMg1il7yXpyRI1mzwRY02Sme2YAMnYFClTdUvAm6YqJtlVs0r2fmRuZqCqpuyMy14LD38Nyv+Tz
OuS1hQVZHOILHM0D89kzytM3Ca9fWt8BqHkpLQlfnUWh3xR3OXXr9+Bqm5SRouX8EGKOwrjQ67lp
NU/+bq2b4+AzU/qa3fUNcdC8DA+ZN4Iuu27BFwEAmB/nGNqZcURcAotRhn26ObjJ8oeM8a2vZx8U
agOCvY3+Qvx6i4AVw4Y0vu0dr88nGl9GL9unkRrBe23u0xYu0pO8YO5M36kWnz+6zmoqbAMOPdxg
4PwSOQBIU3LqjUG8G4Ynly9vfGgOHpnhJTo4RzNBcLgQdP4nBmRNBnASVd29njD4h7nEk23iogGm
MI9MgAJLI3AsMPDsXd/JSaL2MmF7B7zMLdMAvdsAdYjQVWeXgRJb154sWeg+TTRw86ybVUEyJ6w4
ENs+jP/UeKIihoWYQ4PpRTgEGNz5EGbDNYhG7SXAepV/LViDWMn2YQnlY7Mm69OA/tW5n6GgZN0r
ATXYkpWWPkDUOUNV9jKuMdtp5naPbAVAfeaMv4gsWU7eDLmHxjsi2FWWCXYl8KTfAYAuo1cJP9Jo
S5TnpL8aAIabGyR8Ib0XYbcYrEPfQ8beKKmf0ZSvkbd52WjJZ9tZ335EHLnuPYwt+/6Dzc44lM7s
yeBoaFdnr2nKp9Mo49RunDSrg93VG/i18TQq40kjJr5tJrWwvHVBn0F2Mkfxew9LRB8m0NQTJ+3A
0vJCw162t54F761sopmS3HSx9nIYUaQY9ndq+Rq7jJ45lqzYTUG9rvnVeHmESRse1CULl4VuYDGO
eJC2IorKLjSAxy8eGiA5cpkQ7roU0ok8DbRDt5Cz8CdYJkas9MBnNyWsouSy6Wdunb+SdFIYfAnG
2tm4oPf2CBy7BdNU9XJN0yhZn2Cphs1mwHwZSOCZy5x9wJ3wsHrIkl5Bw6P8JbINTEkdzKS+peEU
7vD4NMnXWaevYtHYc+lYw/V3wobQd8F4N2UO/L1oW0NXh9YpPuEUbzKHW/1wGfHShioAL/ToQ9cw
l2Ccp6LwWgnOWdeMBdLzX6hNsOeJpmorqUwfUzWRPUKc5F2DdX2DP6B2gjT+ew+uwyWp+/UB4SUy
gg7jgiX0SnHhLzF7BjoARYu5D3Z9SMW+FeN46jjopLMHW45SGB2OINizDhYdAM2/+1xzr2QrovsS
jV8MqIfMaZeyq5EO48cjNJtf/WRMgVL1x5xg1WbltcbKCiVC2VaTpt6v1ovZSc5UbEeAaYpZBvEW
sibyKBHRvym4vF4fEyHdfrUJbMFczxEAUwM3rakeisTo9nWgyHhAuk8KOyYkqNBS7D6RRc9F08Xj
3QLe1F29oLxahDqTe870sOLGAYqDKc2U7edR8UvLguBZhfKXu7qUFFKBGKJTzQtP+l5Zx9o/IXTu
nroG8Jcz0elSb7wxjPIF5dfrI0syYJ8pejQhZnY2ZAync0/GOsf24rVVSOtWFtRJ2/5sh5qMO08R
bw8AS3A2hrcPdU2ce0xH208x+x7LQclyNz4+5q2PKkaJnqj3NMXTx5KkCHX4TglyGIeE56O0F2K8
jUToKlK9SxrnFsSn54G2FPo+dosE4R5WYUUwKWxc6A0PCySGNdsAYvOi4uzD05G/X5t4MyMKsm17
6gbv4s/NfkVRMB8xg4Cs4yOc1idosR+CPsKYbwfoPMwaT6pbcBY0Ly7Qe4XByn0YHLfUYA42LhS7
k9iwLoGlXCeOs9vfdY3ZSc8G6PsYnmuW/DVGGHyPFuc+TuhzLWJ8BSm9BcCd5TPY9lKgeeOTIMkb
Zpw8WTyULf1AXJy6wR4bM++Y0WW/9O5tKLKNS+humKdPR4WX0OG7eBxeUBVC6taPx2iMSmIoJlBh
J/yQKDi0oJoG8jyf8MKCSBaqUZ8Arm1aTX/3jT0O/fjS1v1tez2MVzb7Baa9YI6z8ErL8TmunZ2U
I9msQ10EiXwO4h7Bhz1BwFtR2G4cMcbxe6WYJuG0uyEJFN2JsYh6sOTyTos7x+AWGTvAKuoTdb0K
7gPV4iwi91trczMMTz3aWChcePKtWzk5RytGvEU7YQgMzKKcTEnZDGBwBkTdxUtbpKjmH/E9+NvR
F/jtaZzXkXvGrWtkW37y4JkPa4DF1ZgTp6hco36TDxT1W+WabLcm4VDGCRnLZBY2bwk/d1ZhoiEa
ZRE3CGGnNq6CQN7LJjzC++jMe3JK6FKoiO7ceXlaBnunXf7AO/EECzQYefLf15KQqgcMwte68nuC
pjBHZOq2BxKHh4bK5yirH9NroRtfy9nl6Q1L1AXD+adOIB0exnrbObHIpfYx1ztPceEhZNRxVm+G
OcTtk77ZIqXAQrMBPEemYdenML2uvTmndXKPie9Kxes7GcbC8nFLbXgWY38KfFZ5UX/pFNLwVIxn
IIyzvCMZzAgXiCobLd4C1c9VHS938A2SuUMw6WBQ9EW0Be1nhNDPZW+NxCptHO/eD+0fXvPSY/7t
6NJHnGsvIzIJTmfIMmv/GdvElmXBwxAolqcqOusY8+yx9zi1+qNO05cajMm5rYtMqvgwMlQ7kxQy
Uj7uhz4rSBr0hSTLM0oM8C/vgJ/vmT8dCOufoJN5SUdawwx8Rc8zS7q8XTGQOKAQtWXIuoJybCNk
qTy59iEg3MV2m+HjjhFfxaZ/YkpstfJ20sWMbW3vapRq82lBP7EehqXUBEmyRJrTNyijoG8cnSfl
PDkR+liYOXdyr6vBukFOTPBDybAnrXz1F9MVNqH3IcER3a3OUzfWZ/DAAtRiEZOjclCa5ndo35Rc
kQQkRQcPvnZyUXw2j7BE+4UeRTm48W6Fatl1abEiBXNa/xyCObOqD2hR87p995Ec1SHbrwJjfpO6
g/fLsdEtzmiwtGz2ZGcUicd0k+Lr0xmC6VUWfcQrB8HqlZGNhZj7CUb8R35ifVfJATRdVcMqeAlO
XdDtrFnQrRNVGjxNwH5EmSpCRIIpl082WJcN1jzLmwFC6qyNMXhkohtUL8UFtjV/phSJWhZ2u8jw
zRCHW4CO72REN3U2HxFNP6PtA/HxO3NVCf9eJCnQP7ZOFYsPKRRCF/fOddwqQyfhai0fDEQULTGl
Y/VWiYfVmBtC77zYL2ab5HMExS++MQET+CSyn2R4aLqlcuuboI/Pma2LLnOfa3fASNly8g00w8Ep
Ak3RXXqkcf3Occ+W3QoUYMMmLrv2EX2UXDo292V/Glmzddh0a9SvxNym5kXa5RRkfcGGu5GqR2PS
qq2nY8JQkUJv8HrYP14RplF3j+0UzpE4uoP2EBlzHNz60Oh5kw71TiL18hJepBrBWrA2uxVNDdd2
cOpKt9AiPITpgPJSC6JtHSHrxavzwLWZH0gfVsjRc9W5OJbckqHc5Cf9fRvIDep7B9/y0vX5TcTJ
hXB2cFznl4jXg6cmlHm2mTTbQGAKVe4NaXY0mm4C98ORR382VWO3JLOnrDOlVQtQnlHJ44dBIQRz
2ud2sAWaGxiKYPs4xZyGfRdrDwx6DD0pSDHtstMeiiPtfD+P8sYO7nZx4guU6BUix2NTN2dJxGGs
5a4bVIkUZtsiVOwboBA0kmQnuvQRpAtAbtQE0wFztBFjXWovxbluDuh0bXuFcFtiubSGFyyQzik2
Nk94B5VPyw6rf6LL+EgSNByvdVDPWavITjdhFJYxXtisnK2h0tsEvkiKcHZ0taCqdafHITrApvDg
rtmvSLNT7KKkVqMTvaVOk7molg8BSrfogeVz0rlb2iCTkLEcykQKf0+JdzvU4a+gQ/CO5Ps/XRQc
sBKvG9TcqkV97ZUCKHKYB//JJctcIbOgB6KHpkwSSyveU+4WqEqPcb6Cwbf1eGcxBAkyyWEQZES7
thfmNnGti+a15Zk6upOpj3Nr0b4d0Wd+81aMh5fK1hKToq238HyZAkwvuYu+i7GYKgJDQshxUaGa
8jpo6z3i9yXaQDrMlq0VvE43JFVoTgexrGg6lk4XHIWRw61ZeLivF7nshsFhW9+awJTKiHWPCCAo
h2F09lcc7DZkCHpJP0kURuXNStRTBrHezTTz9m4aU2dnR0vvm3XG1okXgWCh65ZzlPXDbp2CbOM7
cjw3CXJ6UG1QLxUpllvc8BdgbXcIY7zgIoZQ1ocJFhzOje91Lso/C+qlzy6MTPxnge6ULbEUfR/1
ZzBB4weerBIepKY2YRm5lF6S1SEUClRUlPEFWA9Jz30W1AKqgtRlhw5Ffo5VSkilkVLkbZuAchCG
g3sD9gRs9FCmQaVolVG47VI93K6ZgOf5WE/37cSDuYhRaEFLEHn8b3z93pmPAZr84Ja/YsS3FuhQ
ZAtMHZb6qGdqX3EN+ipbdz1H8YK0XHHkrTEimDFHJ7Lf6Emuu6S32A2TunH2GpWHjXDrGBNQg01O
kCaQmxUr4DG7Cod9B2TVSDjTb/QO5Ue3rCv6ECwNHvrkmvK23jQ/jOjb7lDhxdZSw5itK+YmQQRp
puF2QEcTT7633RsxcEZMXMF2DmR/ca5Rp/0NGQDK6muSVbLvwx4VS+JsY/RKrpUpSQ/oioitKye6
M+iu31Dpr4+ybYYqdtiVgag/QYh/nax3m0I5lPsxUlynC/uyjWKDHmPdbCwsGSvVQyOyoOt+So0e
UKaCdgP0FrmJffDmh8n7CBqDHtfAIyQ3FsZg+PQgm2nLPh38TTy72MBYjw/WQqk9qvkDRItxNyOS
KnQj7UHUM6m6qXW2rWszdLuTPVE6wT4b/ZrTgRUpdHCIbEhX1irCdFyDgVYFvcXGpy1IgfiSljmO
co629l2I43vepbEaujPspFEt9+vUFklAbgLrvWbt8tCCDQ4+KF2xdNBkziiG5EMHNc5uusar+O6T
5tOjw03Gdb+d6HiAD/BcLA7URlP2aFv0DQSMZYrOg4ep5yJdj+uHVme8Miu+8xFJ7IrqaYJUJ/L7
DiYhAVIkiowS/ckeiQl0JE5jX2NSh6VwqawCfwaZuh0gG2PNucdMMUYsvN8jsvcS5OOhSA1sKtsV
jZIaRcacBqBJ4tIYv/H9wh008mSh7M4GyWvo1ss5bqa9oOrJaYW3IbKfXxA3juhgoaGNcOskkCzn
sKNF27NGWhVn9s0GzmsKPigYnNmfsHFOZEDKkq7NWkQasoosw9ku6zXNO5q9s17UxyyT4QbJpnMM
/bpFegi8QSvZkbfdeda1RK6wIjiJ0MPrJ/EJj5rTmiA0jnQf5Wjs/mV1i/phMr9CSIw+ErZ0JAjm
MRBtmrtDnaLpz7HfxUHer05XuSPGehMU9xvZnJ3JO8SRfnOBeMuJ7j8QzCRuidjUpts0JYiBRscV
MFyAyW14XHwHY4T/w9l57ciNJGv4iQjQm1sWWa6t1DIt3RAtaUTvPZ/+fNTBjqpZRHHP2V1gFhig
ozKZJjLiN7Xl9Gr6QlXpQerkzpbAQ9hqOBzwJH1qpWp0sAbBzg1wDUXrMbYbKg5KBU2sKF+SQvH9
mjmAx2W3xRh26K7K8inWa1ra4wiNTvO9r1I9al/CkvZENua8SdXye0uF4imrY+s1GfruMCngIaKx
NYJdliYJH3Dg7Vfqxi5KsfKwNTMfKEZX1iuK/frBAsHjiHSp6a8KA/Upscy8E824eC93peBq4RjV
u3bsmhel80Q3SYL2PPuO7Oq+0Y6hiF+D18nmC2296ouppvoHWQ0UN+Ss3dE9tN40c5QO6OAhg5rq
avS5lfuBYHE4DjYFL8/iBAwKXjl6x7MtlaWcL2JYHMe5aLWfCzU2z6aV9F9DVdBG4AuCDmhGR2BX
lXSVWw40d0l64JMMlKUGgTRU0vuI+vz3QJ50dZ8Eo4CFT6FQkLQKX3FyCrxDafuNJH4vBTzVHRo+
NKpxzw7tXAzLH00hgtDWLT+7S7SppMAfBdrOhPXypliCdDLUwnerqhfe9Ljsz1UjNB/k0QgepFhU
EzvUx+k1CqmxM2fS3gp8arDhVICZnsyvA7UbJ0UOyGYq6q9aCS7JyAHEhnkWHabgu0a98SdQBp0n
kMI5LXUAUmxmP/+cWWEYnFD5ojnLJDiD2mSPHPTTczw1OGz5xSBxE1SpuG9x0zjXqVjdG1kUHwo6
NxTKM+9RDlOjt325ER48K0j+iQrDu0vz3qN7kQb3Ii34J6Gt5bfQ6Kn/pephJI85FIATTgX1NRC8
LPh5+SbKIWrUcmd0WLRDwTD3saKG931Rjk4ket19WvbWQ8GKfxun3njNtIkHnNcn2lFMauUpyrTy
V81pRHKri7/8KY/JeeXKc0MZCpNtIgK3G81B3uGHlDmt6SPOKvT1OY/l9LdZKMqvQcq8u4GnLPcL
uSlv04kXtQYYZAYeWsUofaxjWT6mAw23nC7qQ0r36Nt8l8W7QjLp5UtCZBTOZOppRdVVbe+8zhxO
BvRJ03yR9cgcpH2k5AhZUzDv70vyWh0km16cUrNtADsNfjM6Y+F5ua0awngyU7NAx7EOqpdSqait
jhOKnXbftuajXCusVm2K030DXetejiPzacC/9bvlZVSNmsESPpY06b7XWSfSaRsU89OoFPUv30QB
nTJti2amWmjWP2lTURWOa3bsvmCv8ibtovZFVJX6m5cZKLBpcRQ8dEgvCnaRWdRX4qLw70jCotAF
jaA9NeTD6sFI6ybaBWaPPrGHrdiPTDbr56qT+toWclr4bihWRcsiBfi/z+Woplw8UWGbL07aE7Po
cnbI4B9P+CyYs8F8l0TA6RRsw3ao34kv0C29aQ+aLRHeinyMrE9lL1jDW+BhsflDN7qKJLKP/L02
4t7teoVJoaFsrZHJKgq96Y5xlJrxPlAETTlBXcX/uCtrMf8WkHdmP8By9jSj87oW98LoiSLOYWqX
OY0nc9v3YeZPbmR1NerxSKFreW7LrQUqtje6IjjKTeBr93IEe8lR+q6UPgayMTYuChy0bvJ4SrU3
YE5UeUtuYPU4dp1R10BqFMqkYdhiSjZ2ytc8REnHDgpTlp04nOZObx235HGDhhC4Jgi6hINoOnXO
aOaJt4sHoHH3g4TlqGhLFW/dY6HTvXHDgIb3XQp0TnWyXprCY9FGtJx1fypo2+hGCyOuySjQ22Ge
DNVrERcpoCJwKgq4mZHDvs5HTYIDTDkGoCMFmP2AGjzqhr1RK/2nUZr7L1EUAMCo8kEdd10Ri68J
BXjvpAalnx3UAJIRPdwweuksYLsPWtx2CCeQtZYPkh8dRLU3uKE9sfnONa3l51AQRv85AtE7nm4j
mZWZcrSEg5sXUOYFJUkpwsjX65HnyhFXDXdAwKb8MNzPrkRcj+fpFO1n15LElnai07jtfXofHK0D
L2eISuikvOiuv9/SWVilbJkQSKFdAmW0ln6xcpyjvJ/kiCPteKeflaPgzlIKwkE8tlvw/9UZuIi1
IBoAioWoqIN163cQopRz7HoOlex+HxyH5LAtIrHKN4CHhYyOhpQrSubv0eNG3SV5qwmlA8K6dSWn
ekmHnflsOrTXXJCTTu6M98DSDvEmOH6Nb3AZegH+lzjAo1ELG1D4/rE9AA3d1zjGbmHwV7lMl3EW
lIqR2m+mqQxRPPTu6M46xNVdcVc7wqE5WA5uYRvreHVgyAfAMGM1A6d9P6cFhIe6jaQGGub/Dqxy
OX02Odyr7DkY3DycMAdDjXeBxY9aHgNBOTSOfog8mz6FsZ+Omht+8gQ6pHaxOZV//uLVBr2IuNig
ZaFFYuLhVqzZ2IGWv8CMG/tuT3TvHJ5Np3aGWViZf/wWvRg3lwIJnS3f2DX1CYUsTZREBo031WKT
VNoQVEKhzBtyFjpGefBD83XWlZb3+d4z7K0TYJXzoANHQ6gJ2O1SHtMT/dKKIwlOTpOkHw09Dd7E
stqydV1xMMBOHjEkmLWSjozrvKwu+EyWGOSd2E6N02Fh/7M6acf0n87WAco8UmRChs1s7AQ25tbw
1pYrxeTZeltXoUUu9odkJIEJMLZ1ZjnwWSSsh38JmHKDtbjKurmMs/hsHkmlLpLKEgee3YFyIHIP
+r7apMqv7vjLSAt2HVx5UhMdy515gZhnbhJcvdzqSI/eQSusBKeySzaEgFZoOLMEEhnsrM5Cw+b9
18uarKoqAbmwSf9hoa+WRfqu1k8Gety3b8k1cRKcSTSonxYMN8VYzKMExNDCqQlxkmSXe+7DDHd/
hZ/ppDvenP3P8Sn7IX3wn8VZjhdE4sYdtcLZehd+Mbkeni1GKymJI/WJ/kFVDaq2AIcQyB2LvQLl
3W5q4FFqoGsbK2h1imE4SdCm0dlZ8gv9quxES0BGQvXjr63HQ6iIcQOWyQMm2hC3p3l1mBfBFrvC
VL1ajDOGGUIaBd+nREDNpnCvAbWHQ6Hlx14MgjsLcP20EXprnIsPXBglrAFhxIixSu+R1XgKEsGJ
jPEnhgRbaoXz31qc6BDrNf5jIVQPOfr9sjW9VI2HisUEtFf52Ab1F8wWILaI8CUqv+RREOrZ+fbU
rrDiOGdIIWdpPWSdF1sl7xDbVSIKnGn50yhee6k4oDri3g6ydku8i7LIbIKgpiJdM7LaxQkJVnt9
MD7G9/+t4d1amoiuMBQTSeGuuLLU8ZKcDlSP+MIYVPUOTNEj9CNcvwTjQfHKh1AMnjRUSl3Q+w/V
GP3o8nYj7/iTWCw/Jg1hehIYk6rs0vcfU9b6QEc8edaG6pyucfVd8ZL+A5P/OJPrHGVXvuAzcbK+
RXifeLstz7+Vi4Q7EiASswDPRVtcYFxdQG9mPb85oZOOc0Inuf9FQre2fkisRBIspM/wo3w/zBDx
RynRIdkn9964m1MswY37XSo5wvfBnZMOjEXHD6K4ccSvjI++P0UKOHKgq5byAQkP/tSaULpDLAes
Kbp93o8WOTE/pH5fg9EZErdWko3T4Cr70GQTiQSJY0/FjH1JywXpUOWUiXqULv0TcN99W3Q/bu+V
tRAzC5eVoyCZs6SpDiAWjc6nLdsXP9T0PhuKjZm7+mKMgc2OpwBqKIg9LE4ZTQimxIPWREH/FyhV
an7Plpzvb4/iOjtdRJHfrwuzsMy6Cpruz7Vff8z25qk8R476DeEwYE1IRAPOfYqf+mN0Fn5Z98oW
PfZqgSx+wOJgi3WwdWamE4fEP3bzB+0Oo9Z7XCjd9hA5gEp3pKsoE9Z75Zy52aG8awYnsr27/mjd
x6bdfbs9Jevzbsl/TvhrCzO4uIXXA11xrLa3BfVuGD4DYb8d4zpv/TPqv0EW2zH1q1DCFa13NCux
i/JbnlV7I1D3Ed6HPU1mMH+Y+X2QQZQLVn7uaImlrWslXz2zB7WRbqy16yft/HssA+y6jKLI1Xu9
i+kCKt3YIeJlHqJT19nWPkYYb1bVUl+FM2Td+9mApb3bOgBX9hF+cSh3Q5CcH9OL728IVmsO8CWc
YSahaD83pfKvbmu46pcBFndaak70t+M5wFRT5BdAVFGYOkP4Qosj62HfbB0NWxHnFXbxKEmRlLP0
zGJPYZPh6a9F+5g0je0rH3VrY7Guzx5umbhYaZK+TEU0XDLAXLNYi7i6b2kCAfTYCHE9GtRWVYOz
CGE/HEAWSV3SW4Y1aO3gpNprUoefUy4KH9cYo4QW9mFjX8zHzbvbGH2dy2CL2xgT4wRGZw9S95CY
x9kkNkfjLr3vA7f+hSOPsxHverO/iycvjr+xCjx0ULsCMZ3e3UNRdoVH71OJnq6+F4+/2uOwMZvX
Qn7vR/hHYuhiccSAU/o4ImKmutXP7EQrD9lT/T7sd0ljdzuelE72XT+Ox3TjEbL6IalzUpdD88Bc
ClDJ3SRMaqIO9OIQS9bML2PdP/I4eLZS9SukoG5jcq9S8nmkf+Mt1ZJTqVHwNR8LGN/h2Bx9ZShT
V4ONb9zJpHvSSazTNNlaQdc7QuEhOdsrIQgiXiu8FkE2jh5Xv+I7qOdSvEpF6qDQWnbi9DirJG/7
DK+toouYfwQgLr6p1MgpHMCKbwoT2A9wAqGJFsOG21it81m43B1zuQHdZ2TJrqodfdVLIyKEgE9Q
ieVexEJGOoC7RUC02G0rlq1N5UW4pWZSlhsxPuWkOAG45ADUDpnexppcm7nLEIskJ4T2p8VdA7ht
fJwg62uiS0qyMW8b4zDnf3/xedoy9YfAG+hkdZZtmDO9Wdm6QLdiLM58+Kjj5Hcs9ln9dOzdTD1Z
u/Q+fvZ3vkYZk0do+nXTwHNjQVwp3yB+0IcDI6MA5sxVvRIOo1M6vePj92eDNvDc22vw6onPpkZ5
HBs8cbYRExfXNdglkMY5hwgYkhwKQ5PZk4xakZcdEeO4FycwdmGib3zBtaPkMuriC5oFGP+0Imon
JLZMr75VLbvCiKaTt3zR11bkRahlwcRkOoNc8/iQ3geVq84ri53aThvr/vql/X4e/ySIF2tSR9ge
KrHAl+vvZiD3QXV913Ri82l+c2ocH/tNBeK1C8DkravTrzc13rrv90FR5/oUB8wiO4y+Fiww0UUY
97vgWm+DbzeaPe3CXwCSY2xft2TKVuf1IvjipkXqQTTGiOBe9QNE2zg8Itq3sUyui5jzrF4EWazO
1MzwHh4JEp3GXfkY7Br4JWfDbYD/7HjMvGT+Dk7O7S2xkjy/i6otMqR2KsJAliKaJRRpra/hGefN
R+iINLw0xLtnq63uocFu59hEG7GtlRvhYsDLsn6QWYkFnqMkX/LOsxnA7F1YHba6M5tDXLxXQAXV
QCnC0qngn/cqtRpIK7WEAa2e71FydQOQ6BEcTDIqsEdT4aYsLxVPnlR5RUQcD2j/LRCMu8ZQjhvT
v7Ky4KsZIhejRQlnmdfoU2CZscpHh46ro4W86x+lI4fvqwnQyDY+lJ9yROaHjYfryhOOusLfsMv0
RqRwXfaAXBy/f9OUjlKD+jzQGp8Fq7TxLUr/geF2akw3N0y7sLQd7o7PVWk+kXPuFQCdt6dhZSVY
SHORqFMkJPtZfKHOSkJPQDvKscy2hncS3AWa9hqKCLxJ3qwDdMrjbt/V1paJ9PyHF0nJu8DzD7s4
yaK0zQzEhwaWYCc7ybO+i/bWYyDvIgHvztliykjsZpfrB4SA/P3/41y5DL9sHJah1/IZCI8gxQ5V
XNBAr+2kbt3vc//xxiiXEvKF3OZRicIv9TP9jJMeNnqtU5+a7a228SHVRSc0nUltQcK6MuVvQLp2
sNvPhVmBOfzURx/6JjhJPqzTDqcIqkKgz9uUNlfwIkbSAyXij21SHkUp+KAn+sbdv/XLFveHCgq8
EkXmYBZ9jM/N8X9bUVvN5+trCts39HExxsCZ/CqDF5PBN4KBB2ePhG0ilbu+yW0/+q1B5ohEbevL
XofDN4pKIeVJ6h5XXnOhJAWzqCcOiW4m2wi6guP+rTj1AQ3B3ajgrwS+/4//envUTrc37XUBnB7C
ZfDFrq09zYjMnLEypfcIeRy179ZhllOPDlu+69c9MA29XvrrOuVmZnWZulmo7DRl1Wrz5eiqb9MJ
llt3Z2F9MFEADlwMW9zwiTYm/2/Lt+b6jJ4NxXV8NjmmZ1TI+0PCGyorM3rUlVQYLrov74z0q5fq
G99yLQqldJNixexbuGzucxC1ijrGkOQgOmVFsEs7qGhCvLEPrkEEGnOIkcQ8kwrWj4vRqCN+APUQ
6g4Fl8HJfrUH+K2oz6OI6H3dBpysDQunI1okxvzqW5aa21EV+zGdkKbiTRtr0hcZCJWdIAazkU1c
bwUkNJk9vFGw0JWNxQbvE5aqAD8dcnb3aiDih7Rk/5z2UOsV/yXxpw1nuJWBGRCZZXqTaM5fNbWg
tcR1HokGem21i8EBwneIG/RbPYj1MKj6zQKrsrisYHmZl0uCRhgsM20RHnUDfFtIt7LP6+OR2cNQ
/j9h5tm9uAhNGBZZkRBGizppN8F7B1JcaK6VjyEQu/B7pikHJPG/yVr78/Y5sj7CWTQdWJLIQnkf
WtaSRDILQotQfDRlAtWY5w/lDFW/HWjlwNJplLFGgLibc9PqfaQ2LJBgQq4B0i+CRfaEjN7gCPDf
kKcRxruuM1Xari2KmkHt/RyMWPyEwB1oyVicNhxH1gZNmwePE3I/pFeV9z/FNEhspJgzxQph+/X/
yPLvLlS2TmiZv/L+4mfA8/rk0JLp1M2/4uKrZq1I7ZO94mhPwfMMFpr9eKTflR1xTG7aES8fuha3
Ho0yDkm8H6jqLqI1NQqVYRREgIVmKzqQEdR5ir13avfy6/yQmDW+t8BBy9rFIuiyzlMpPYYWphI7
aCHkXLH+58wYDhsLZ/4al/P4Jwja9yY3OmrHS8NEOTIydjZquCbMQjxIjb3vdkf5k/F93MtOcdh6
7a4O6m88df6uF9/Nq2sZ8oUeO80UPkde/iVS+i8bY5rPw+WYZntqlgeAhqsHdd8js6J6mB33PODB
5+CKAu/80J6i8xaCZLnY5+m7DLUYTlNMALgiPXKG6mwG3710ryNDdns8f2rPN8aztH9qqLIoeQUv
FnrywTf7J/oBoy1Hg2JraQaiQw1eqlj2dgk6V3TUD4NfnaB7vNTIlkJzhzoijjlgsiy/61DEtFUp
/xIM6muXqnfaiOS67yuU9Iuy2PjpV2X1xfxoi/kxgZQEAgVLp3vFmu6TdEzJ3jyHKtyDf+D5/zHd
C45Q2P6P23N2hdD6ExhcDc44s7vD0sok7CUf7RaMtr0HbFoe0kPHwyD/tP0wWDsa9L+BlqjTuG4h
5GosaLOBPZMlcGK8ssGXMpCOo2+MG7nUVS3lz8A46rHHJOUAMfl+A7XJkJJ31CRQrrQXH0AOoP5v
Ov0+xDOYsyKnt7UT9hvTubqlLqIuKn2qIIUFYiCsc8tWgJ+QFGB8Y1dv/u6/QEWsHRJ0zv4d4+K4
TcZGC6caNRpz3DVAwvbGHWq9u9IJD8Fb/Kv/Lz7jVsj5M1+cS5kWqVqWc2YM2s8SanncvGxM4bzU
r3bxxaAWV3Te0ZPB4Ga+Q3o3+ibd+Q/Ak+36GSus49YxO/+xG8GUxQOmHaVwoj0ZOyVGhYr6EE2/
BwORmi++tOX1vroB/o5r+QT3aj2Uqo5QSFzYvGSQAKKhevL8bxsTuHrW/g20fIFLUT9Enkgg8YAN
s5N/LF601FYOg1vZ8hEJ6324///cwRcrcVmbRcIaycmYmDDiUXpoIMWbW2fkxtJbXolqpMQ9NKuY
B2D8KJ+NfXmwXKqWr/lJdNB7cjZ389rqIBmktT+bxODd8H6xt5PVJBLsS2AF0l6w83P8If8wmysK
D9ZB2wEs2fd3GLU6G19wbaQXcfXlbYBcaQ9HJnaGvVA+zMUKYecdOz7fywxoqWVe2Fs7YfXAtCTe
17ww6LIufXxNLbCyfvC5gva9S4Q7yZ6O3XHY9Y551PfReatQ8ufht9x8lxEXZ0ngF5UuwMPiiPYO
zdPwkjgQUGGBFJ+Sb8leMGz5uXEtAMPFY+oEZ3/XP+EVFxwjNzinT8Yvf9ugdlkOnK+Ny9+0+ORo
HalFGiABA7eaGvybYHdP6TnYoz9BvUw/apo94O2Jn8zdVjd/bd9ehF7u2zI2U8Of13c/hS4Cx2fF
yj8YXfT19upaXdR/v/Nyq5Z9h3puMevJpi8aJNxeOPcIb8aycqdq1sY1vDGdyz2blCaaZzXBELch
ewmMe765Ymc91O5e7o+KIFPFibyte3g9LuUNWZQAJy6r20gwtaKVsbTixDYPMXjB2a6yYjWPjv+g
2zO2niPjuThsdRjXv+LfyItFPUZTJOWtQIYh+7Y5PKjzP7KNqvXqN5QpRSlk1bzvFtdWrKIBLPjs
1bKPEGD5GYbfu/pLoagAeDdekGvXlnURavk2D3IReAChpvC7pP2O1cdZ2azc6kesTtu/YRRxWTbG
YyKIEZB1UgG57mQU7DixXC8Wf95e/auZ9t/xKOKiSORZnjxpoMkd2L33UmcH1Pv15/AwfJjxeShY
nopddQ7crRtSvv3NlD8WoBeZk1iNVj3qPrDrl+TU7BGz3qs78Ty6aD3Q+ZrtXtrXwa1P8rfhPJem
k3Nwnlz493f6RuHq9jeF4fL+XtOk+bGR81OGsnyEyHwQM/OYW+WdYCLUdHvCV++yvx92yaTptTFU
kyzAk1fsXZHKUrnVQdua2PnfX0zsOJWpMXVESIV0j5rD7A1fVc+x9CVvvt4ezPUqpVyj4J85y1Ky
9RaLZ/K8xvDDATrCjHBsUQZSfJKpYLMne/2OwINR5r94C3MVL50EizKxwkk14QMk9gioe2p4uzTn
/JQ7KDdt3cQrd/+7cMsSbZXkslXIhAu/gMV7zhx0WQ4wTs/of7nJ5+1sY2UiL8e3TIYpSWV8prpw
xGza5TzQDb+y0XLZyqSuHxPvBra8U9UuzBDdIA7ggL13QMSKUhSi7E5zyHZbXYLrhTgHA5ygS5DU
kIF/vxA9rfVaExFVx9B/SDIqkkCo4rywc8gBarpxLq/P4H+CWcuHuxFi5lkUTQH1X/0Ipgz93UpM
7K4L/+8PMoZFN0LmfxrtgsWNlo0dRPiMYaV/LL6no+7g6PCJF+0OjspGwrA6h3+DLQu0Pmbdfpq0
haPm0S9rtL70yP9KqvdQZtp9HFbyxvF0VRG2kIHU8YTCZUIGwrvE2hdDVZRagy2xj4gd9j71qQP4
BwdP+E3u/0kd649dFH/tk2yfIbDjCcb+9pmyNuK/P4DO4ftVA5cJSvwoFo4uD09aL3z1UVC1g8G8
Q4bE8RPahv/3gPNoIZDOvLXlq6YufCOuZ8tQPX2chczU3SfRf1Fg59+OcwUSmqf2MtBiP5iKj72C
CulHPIdHAz9tbPZOka24L7Pf8tbuuwJ5LMMtMpXGkxS5rWdnyX1y7z96H9LH4BuCxw4np42VbX7v
PeUs23ST1ry2Fy8Gasyn0MUN1I+cnh2OF04y9r/qLkDpzMTyIduq5q8tlcs4yvs4MQqICKNrhVMm
Ch31yXpEtv9coXqP6n+DgFGxkWduDWy+3C8G5vlZB/WQgQUZR1hFi5XVOGBCdXulrIShQEcB0tDo
P+nLEwZhtk6vFTzTguBNCe4ioQOks+UEuhFkebJkkPZwt6D9T7+ly0ERG2jxYzCQq/sJl4tm4+pZ
DWfAWOIqMGBmLVajOJsKlBPOiFZu9CCjjZlAlCNwZse9l3y7PYErZVzIfH+jLSG8MRywoaYwzVMa
cRY6E/6pPMlHPtjG+bw6LFhDliLNzSttsQSzRvDNdmRYXvRVDX4rqHPl9aYX6fxX3lcG/nAT/42y
ODnqQMh4i9YgQXfhI8rCbgzM3P88o8OUf7Yvnev8ZyaYztbwKgbHJHfzqC/WeQbHAvzRMJImYL+z
l+wItWZX+965/jdMAh3rU7PVK7vKwd+HXKZcXYDBSCugp2N1EmquDaKOoIsaBOrNaGN7XYeiY0U7
TqGyQVtxeTwZ6OAIVJNGp/b7XdtKRwGnYwp0XydP2rhbrp9XiJlcxlqsj9rAjmicQZrJfdHZFKX7
t/DYH3xXe2zO48/4k4qIzD0itPvgcHsPzGvi3ZpZRF6cVVU6KqFlhSMWTMZjrTafLKU7TiZaIbPi
v9COZwW7wo3tMO/iG0GtxcmPtHo8Ksow07+ak3SMD/FJhXlRH2+Pbf7tt8IsZhXJOrlMqrF1NLmH
1x4H/5TBtMULXlsmACfYAga0djK+95uAKkyt4HdBxbjBTw8JOtzA0NF5yNpPt0dznXPxqS4jLYZj
GqXShyWYpb5R0yNqnq5Spqc86J/RTIztoKpOnSoDSSx3k1U/i3m0MZ9Xp9j8AwwRnoVuAuDQF+eL
1qVRGA/B6Mw6vXJyQA66x/Pv9jDXFuRlkMUNEMq92CFhSBAxdyL/ex78qg0shvxXDY6FulX3X1sj
F+GWbXBPHrAYEzV2Hu0njM12eb7VwvjzWF+sQ1Jk2FqwuEFgLdEESTHWNTClwWleEeYS3dStD3gn
HNJ/VMR55L12iA8zB0h/RUp+J3yTH4d9fxRoOGzdQyuL9fKXLDdeUpV1WJdsvMJDK7XolI94Lrhd
Gnyf1PB0+0NeAaYs9OYU1ZrpxzNrYFlN1PBbxZKDQ22WA5J3CPC9eM7P9JQc46fNt/jayC6Dzf/+
4i5CAjDp+JizkgWeLtN9fQCOXB2tz3PpP3/yPgr3xvN4t1Wfusot5zFS0WBncBXyLHgfdjIarFpn
elViqdV93I7RXTE09NxCL0Mi10R9re63iqWrY70Iuhirp2VjKmPS4Ixpsfcr5YCVk53F6EaaW+Nb
u5kuB7hcu2WRZT3jw5bi3vyuH3Teyp/Ez8GTfpIOGbSM1kZh7IyU4NzU3DgKVs6bd7EX4wx1vNPE
qWqdwUtpa/hyaX6bJKTyDlFVjFt9q/VoM7l7PuTUZZXKigTUwRp2aYfsYeR/s4THcLy/vSe2Yiwu
iyIglxIGThtc7ABW3Mkh0rjaRp1yfePp/47kz0VysRdo4KeqoDBvtVud+of8YN6Xr3P1XnaQBKw2
LvOVE5Sv9DfaYkzhWIBt0ok2VnsFb4fS2gKxrkWYi3oqOFYF1v0iQmZ0XSANJl8m+V7lX4f0x+2v
cv0GZhdfBFiCylAwHtEYhJBWFZ+E5MlMXEXNsVhC9lAcDjoeceRJOz9SDh5XUYOcoh6le7lP9jJq
J4k47rE+carUsDd+2Np60Rgy7l3g+6E4vj9ekBTRqixLsXTaq+ZOcpK9h7kMAus7jfb+5FpfcPjz
XHWr2HFdhJhn5CLw4qr3KmRNkG3v4ZhN++JT9qvK7FkUxLRR220+BPFmNXVtqLoEqkpG24mvsbj3
sXr2dNNvJyed8rsQcU5BhhSFFdXGlC4x/fOtdBFHmRfbxeZAYtsfcDTmbydljJC+VNpiI/wexsg1
w/6u8pWjFxq520jQhlSIb1vfdG0160jJ6NQ78SFX5yvl4gcEyALpfpHiU3LKYXT2ul3vZjawavd4
yZ7m8uBWj3QjpL4Ys5kNgh7LHQTBSUSY9KSUmXN7WtfuQUMUZfQ3RAQOlo0oTR5qfRw4PGPLck0B
9eyy8fDlwMYRx9uj7pVfbwdcG9JFwOUZNwGCajGf7Z1MwHsXDdBc/347wtqCJNkFXavPAnXLqz3L
9YzaNGe1Fx+L/nfciFjcbKXUf7jmy9zwMsrijmvitDXyeo7yeTzHj8JP/xjeFU8BRg47b28++X90
eJqDhMbqUXDqY3KQP94e6Oodf/kbFitSrgu8ak19cPSkeAyn+MhTdWeF4j6t/aOgaW5Zy5/jCE1k
aWiP0zgdm44TAM3vY8v72DKHvSEFoKzDZONk3vgG5qK/SRN1bIdZxiGqxM9lO+LGNhhfhEbbah1d
oyo4Fi7mYKmpMKX4OFkxjC4NuYjWll5767mOX/C/PYy7InAHhDXDs/ycoRSGHvROGV3zRXvAO7DC
enB0xJ+a26quuk/3vpNuLPataZDfHxkDYPbKQ3nG8WP53Bnhx1aVsYQWP20shKv+2TwJkirKEiT6
a2E9bFShfodctIIIBNSIq7kLA7TVL++U3rwbu+SxbCwXwPLeKNqnzjN/3v4FqwP9+wOMxUHVT5hY
+VmM0V0FzHyS9sif05/fwJCvPsiMudeEiI9M4WX+GRdHsKhiOdWYjFP9YD31b8WpPZsHwYYW+xge
0cBJ7ZPxmB0RPcfy9lf9jFnVXkR6xjhtgpZWnrvq5U9Z7H+rK+tsUjg4Z8BlbTo8JTKu+ZQnofyU
vZWf5Pv4tfrO+17YBJ7/KdBdHT4X87DY+Hmuo4SrcPjIeH8EYkcaMz5iKvZRV+O3qBy/GFP8u7Ek
6DSmQxUQQw5YoKban8UA8/HGs35lfeoUSnQfatGzkvo/zJYMhQviyRDJFOQhexP64Sw28ofbK2X1
/P/705cMQHnQJg/YeYfbV3vW1epRDLYwlfPU35idJbFoTtQnC5VkR+/Lp7FSZiN681Hwjfsp9Wrn
9ni2gi22eNBJUxo1aLp4ZhyRSmvtXWoCrxY17zQY+VYhYH36aGVZGobfurFYdppWj+IQcOR35kMT
yHYSbNX45rVzPXv/RjAXa0vrK0w0pJKcQ/mmCx3VU303+uNrXqrf0m4jq1s9N0g+dE21rJkP+35D
e1GUhbgcDo7Wls846X7HyOvRD61vtz/SnINej+lvmEVWrE6CPnUNW1QRMJdQLc9ws0AJz77xWccY
YGfqoIrTEQfbuM6E4+3gq68U42KQiwxZRvUemWoGOWnTPvPLkzjFb0FkPOVE1QRerXGsO/GYQYHO
xz3Mi1MbVm7R6h+tKL3HjOqzj0ShVg4PTVhuvALXz7F/p2bJx5aq0JKHkKNE1BB2k9r0gx7XT2Zs
flDj8lGxmifU4be0UTY+u7GYESOoMyvSqh7l52yvBCj56pmjaS+3J34jyjIJoZ0jBRHvIScLJNk1
lD7aq2pe7vKs2RIm3JjFZRaCAQ0G4Cqh6ry2277eWdG4C3AK5vxvTPCUzUarcivg4thJjaIri6BG
kkzo3CnMHgatPeljflIj+bFRz7BL3duzuXryoKELHVWWIE8swEApJtNp4s0LpcTqsMRIUY43ToPV
o+cixGJQbBHFylQK5TgmOqV3n/YffPOhbLMdbjO3R7O6Nv6GMhYP9L7uFZJUVqBWR4+FFz72fn1O
ouLtdpi12j893n9nbZkY4S9MjwHnJUeykqHba6jBPY+yMr4GvZLelQgk/BbLUPtNsXF8luEbjLse
L0NKBUIt/XP7x6x+QRX6hMQnRLJkcdhi4tT3ceGRstRYh3ae228+i647s3Mm+jfGcrxe44H801Lm
NX8a/G8qAl2egudPcjCtN0mQnSHC0j31N27h1aHRd0aSDor2FZpbbTqpkrNicnKc+zruD4wEavv2
9K0/Nf4GWfYwkYzQw0KitpLcK/sBzZJQx4LQrk7mh/Qt+pbtUWI8hff5z87V92CuEGgZ79Vjh2r3
8F06V4/bNKPViw1ysz4DCnTJWqQD2TA0A49olYYcHC8ESbWD+t/oTa9ul4s4i6WD2bSqJ1mnOMEJ
bNIX/4jF1K6DGFDcxSfh0B3G41btYyvkfAJe5Poo8imB6hMSc2NbrTWsSvBlGrqNr7p65lyMbHEV
qSAJEqPFXWLsWjsuf01dTTcQVfLhudvS77w9JHmpX1eJ1pT0NSUsUfTu86gD5VV/nAztcHuhrm+G
/ywK3knvZy4aElHQ4gJZvqI7eSjzwW7euFpvzxpIsvchWsH/H9KubMltJEn+ylo/L2ZxA7m2Mw84
SRZZ9yW9wEpSNe77SuDr17P6KDKJIVo9D7I2qboYzCsyMsLDXa1SQxhAGH8vV/eRPj8mYmnRvoNe
z1qIspjUNP5cIwg5nFqbslKQoWvKeAaBrLoSWjss7cHOnlXon1j1A3GqYXN5Dv+NTZBaaJKIFxJf
BJubMTegugUFVDt5NLzYNa5lUA1CB8wDnGs7hiv7cNlzGp8GuaMMnRdAqTIM0lChhBlVIEdJK01s
Ie0rizstJ7WDyKx8xcUPdVpBb5w0itdYAJeHDY4iVQIrDS4J/jhAsxsZdUjisGet/KS1NoSYrXJb
uPLL8A7xUvvyPC86sE97fFZXT2oK2hTEMUY2QIIWZTFwvpP0ZdY3PVooGBNnJa1RDCztXhPlcHDy
4cpA2uJ0P41haAYQt9OcMJR3RK63lQQtZe1HLnzR9DUHs1jVObbGBU7TWOkjaEtZ3ji/7/3c1w4G
ZEc+gDareYmluPDIGM9uBQn2SKgIdpGSiFYV5JAmg7DZ2IDqaXaU6SmR1rjRWFDGv62OLbLJPvLT
qMAoWdEgR92CvVEHJ+c83+ug5Iw2qTfN92vXwuLaSSL4DEzwN5h84CbGcSmbDRgM0ulGzroIqQrB
jmWI/+q3UVy7P789zSNrnJ8zIHIclQRrx4gC013qaz5j7FpTjli6GI7MmJzHHk2lUCA6hFUrh+9S
ML9Tdb6TsvjL5dEwF3K2VJ+j4akV5UGndC7xtM/Qr6tnhmUaPmTL7HBYia6XTjWiTKhEmMDXoCx7
uidGyaBaiXZdNNc1WxaWMMGN9Y7gxST8sR0uRjDKUsyrhMUIAM4BkQS5RnT1pyjJDL+aVvCAp59b
HVB0A9UY5EYstVstf60Nlf38aPt3GmDveYehqrBQecise8ZuPdBbdMxHQ+Xf6VWox6GMw/xR2AMY
SnVLv/3SuKMjO81hulrDKiwFEUf2+Cd6rQdyDOU3PNGRi7CQYid2lFapc3lHLm/8PzcK/0SHwy/K
cIa7Mru9mT5P0I2d5ZVYZQHuiH34uRv5x/lQjPXUwgc7CuCO+k63kQJ4Im6CLnXFZVSsa4WZtVEx
l3m0J6AlVxW5DlbbUII8QjW4aaY4RZCtOKfl7Q8ePSSXGLeRyr7HkR21LJuuZZd1v+tdFpOb8PWC
pRkWsTs3QGxU3gDfMfgx6k/Dq2n/iHZr/nh5do++BBe3yEagR5mML9E5xvfsB0iDvw2bzgJJrA/c
l/K0XhVdfFSbnyY1btyVCrBZViJogNC2xw6Cvgd3H1QRfp6wjlWdj01xozOzEVmJAi7TBL2ZpMN/
gC1HgpL45XOw6EXwKodEkQmREp4QQwmnDkrMH/cMc5j6ljnMvyCoxWKNsxvgyA530ShtzcQDEfkY
NwFITINt5Zbb3xiJV1ko2WddssXdnWOfkzEwPjzW6EagWfzWbVRLsllTQuo072sGFz3W59j4yMAM
zAyqjfAlbXYLifGoXMMwL++7IwvciIQ+VDVBwr7rpORe0nUn7ILrudO20IB+afIQHdRZ/hC06j4M
WsES5t78O/7y6BtwO7/QjAhwY7iyqeo2ZatDiXy8zvtoJRG3+BgxQR2M/BNUQBAln3oWZOFjQIKw
HxkEEKW1m9CfPMVdv2bYFz7bJJ+GFG5AMVoR1JpSqFa1ZJMK0Tfc6JuqAvnMTx8wg73jPhjZwB3I
BeFRAlmlGhKokK5Vvkzt5FGF3s1UvxaS+dCX5UaMBBeiK0+XzS5d2yd2uasAFajfK5aMMnB2Wit2
u6vWYxw3shW58gqEbGE6T8xx5zuhUpLkM4YZjG+CVEIm5hYswitz+VFA4xbtyAogMae7Y1IgjGWa
JZJ84CwhqBZC8HlX3SpO4pR4LzIqXbIDgGSLdoL7+R2vkLVbZ+GZc/INuKhrGqSa1Ak7iYK0L9td
or5BpxfZd1yApuSVTe9dXsiFZ8exQb5sWczjqIQynIvR15aoeVP2PJnvWfxOx/vLlpa3DNGQYUfm
GH0f3BpWWmiMsYHKcoJqP0jqqQgFbOLTpC+tWh6/iEFzHyaJm+dgBqEAy0qDJybJXRSv8gosuFTA
gv74KqDKOF1ok4glLRnh++Trfn0NMigsL6TV94Or/KV+yMX9e2SQO6apQPJmAlOvQ/v4bcjjxznK
Xka9+BsIVQMPIVGGL4WcFZ/mYFBSNYgJKg0toBKVAB7DJ6YRenkpl6bvyAqf3OiFrpr6FtOn64Pg
Yn9NX+s8L79ftrIEA0KiBoUZ1qEkwcmdrlJJZSWQglJ3Rg2tNbb2nXHLMw6PuEcxwWMUeDJY24Rt
9DSsUnkxB8b5gmPj/LuEpKpUZaM0OuRh9hQP8L/r6UuwEXygnm7VtbOxEL8ArQ31G5BBaIbKl78H
MUzaVDCRrR1Bd4k3eQ28RUnQcAaWEhk4j5WpXdiPx/b4YngziVMmYEfiHpyNTeArmwh5fWBJtUPv
BNABhJQDBIvdy2YX9g0BMSR6H5HVP6fzGMF4r4sZojSzBkNZy9z4YF82weJWftmOTbBlPXo6ZIQ2
ndrARC+nXq0cyvh7o00OWMOty4aWgqbjwfA0pdEYFoU0Ygr1UjdAi2B0VjGBsUsXf3RowvfMIuls
Pb4dwm4flfpjO7TTyjk8Y/9GFH/yHbjRKnMgK3GLqhRQALmDRo/BLrsgPQzjZO5qiOjZpG46N4Vc
h9MmggWVaskJyja5Sfq5vQKExLBSIXnMO91V8/LnweVweZAmRc6V0Ztw2RK867OMFmy5ISBVmrcV
MOZ0frq8Dks7+dMIdOVOF1xNYiFWKkSO1IheaDtcaZniZeNaAPKhuHC2sWTAgSHjhLoAj8aPMrOv
0kwnzmSbd+IbOvaZDCq1waKigRSuuYaKNTpQ13bZwv0MRMynWW54s6J2fV4JoDPd5jGUEjKPWimu
qtmWxmfT6R1ICjAivFL8tvZ2W5zZT9MfB+DoKCVdNrXQJMQlWWo/khwUmaX4ohXhSky+6BSOzHAj
TJRQSaNCHoFTIS3Su9Ghg/bS2jyy4OJs+cDKLyL9D5YFPiEDJTVTDHOkV6cdYLP29F7aSPy8mVA6
bnxhK6xs/Y+46ZI97sIXuris9BL2Migqdg/lHagZobJUg8MYSQR2cXV+Kru4uwCkOPQva4Hkoh88
Gi83q3FL06TscPa6ubZ78lgZsdWiXN9Fd5fP30LEilbb3ycWOGtuoFk3ZHNVo3hcBi9zptkyuanA
r1qIX8SYeglqOpftLeVlTgxyI5vkxNSoDoPKA7K91bbwBlyT4Gccfh1jtpz2erv00rvxxCgfu4ZE
hkImigF52O1m03xNA+lxmKmwn0jTbMoaXP9RQ2S7j1PwBmRQX1gZ9vKCgh5eNxCXnOXE5khvpF4H
2zcJwZGX2LWrQxQd2iKRxQTyYmNDXfQn7v5GzypG/qddPg6COmY/R6KIdCxRXlrafh915X1lbIuH
k/EOsiwRRKW4iyINkkAtqIHDsmeH07iar5jcWrQByhXN76v5DrZFzg7nkT3unQcZcHC0RYXuFPvk
NrLR8PsU2xMkT+f3v7B3Vkb3wSh15EfDVqBy12IGZ2J9AAzQaZnu1e28AwGdlzyRFd+z6Lc/Rydz
o4sFrWuFiBVdpmYP/OE+7E0wD4X+yqotOm5QngCwCS03oLNPb16ajFVVRhr56LY3d5ENQkwWRbLG
ru4+v+mv1pS6l0f2aZHbJ3RK65lkhu4Y0rMetlZWP9P8eWVYizfu0bC46RNF4BLpH8MaHvvnfBPu
Bjt4aK6+dy4Elh3zW3JYQ9QvJEoJyrZ/TOYZrUU7jqKW4xYUY1zmXWO3wkZNcsgjlQ7BmyCeRjtV
VnDnK0M1uKFC7ZVGw6gipS3rIGr7PoxIMUy4pUA02sdruggr+4WvvKSaEFNDnFG7osaPWAyeg56u
pIkWZxFIJnCWixCE5NN7Eijg53wC+TuDDbX+gPpcuxUhfLayR5aea9qRHbZRj4407dDsM0PLA1FZ
dstEjKW7wlIQiMWOdnvZ1uKsHZniTpk6BeEYmCoBpxFFI4hirYsVLm6DTxP8O3uMxUHDawVJJ8hP
Dj8aRj/SfAQr5lZsbqgt+EJsJ26/IWvPtSUQATmaSZUbnmAGhtEkSIxUWoxd10UgEANECpB9Mass
NIcUTq9HwTdFi8s98H+70qi+GUKcW1Mxr2FVVuaaL+/iuWKQVtQQy5A0s4GziEHi2a85mOXNg+e3
CF1ltHGx5TjaPFVQkVrTKrTaQy5Pf543jBlZAilq5a8pu7ADfHbRAXvzuymegbaleaAUCQ54I81O
JSJQEIir6bM1CpmtS6klC9S+vF+X0nxEQ3cokw9AoZxwKcySSnEmoEkLqQUQ0BKykV3GNTZ5Yi1s
NFRIMn+VM2rxiv3TJhpTT6e0T0opQQMRirp2D9JblVVCkUDpLJbclzdrNPjLuxbAfkNXIRp8JpCg
GHhgg4+RoYnGbs8E6gXgtkJlz5Q9QW+9NqeLW+bTHk8KkcWNpA0E6zgH6ZcmgIKVYjyQedyLQrND
Y366q7Khd5uquC/qBsRuQ/u0sqxLMZMOaQ8ArHUCrQvurlBqmuRZAVUW9dA54abw4qf+S4tiKKvm
KStOb+miPzL2ISJ0dETyotZIpaJ6Euk/hLFFcbK0y/T18pCWTvuRET4u0/NaCQVRx+1HA98oJSCy
Sm2Nrmpxq0DxCIx7gGRB3oVt3eOh4HWkTxXmLXjKnwMfIj1gCB0zcBeWTuSuPfsWJ+7IGrdKVZuO
ygT6MrTRzAghfszNDySQ3MsTt+RVjobE631GYq3CCRnIfNXJzpwBPpGojDqoKt20bXxbyGS0NAXo
9stmF9cLCD7kkwiEsj5m+mgmOzHVe7R5GUC3NQ+DNMhWAJHMlbEtui/90woPMp0JNUsymcBkHn7D
HgROPuJ1WVg6kD6BrT1eHtW/2SB/DkvhHtA0NPNwLLENA1o4NTqVk66/UvPCC0rB6oaZ2GmYP1Tz
8COcim3Q0NdU0v/W3IIVBao64NE5k1moDPQRBQ12adS/quGzPL5fHiW7xvmLSD/6fG5fUtKErR4R
1h095xY66+8EpW6tRtfe5zxeeQAt5uqOrPFktRMIM/QwhbUOhO+RrWyQmw2/mk7l6q+FayTIuJDb
tbt28ehBVUZVkcRWcPGdHvQyL4N6kqjhjLEuWIaCWB4IXMWK2vbb5clcscSzxJlZbkoqvL9jFuZu
ULtrLcp+TYQ1sZwVM3zwUFREpWqGk6DMfYiGvMKdK+0qjaS1zrxFf4JGOQ24RzCb8Q9JUTKhVD/j
NkVhK4KSiJrZWR2CDJGKnq5E+z4K91RPVzP4i1fap12dC8TiQFazjiJq+IMPKL8brhi5ZeE2738D
d4ZrE8ljxWDoTr4yF5CIREGNE4Z2PUuX32P66+VdsegePw3wRblEFKYs6ZFmEJNul5Ny32nd22UT
i6f40wRPAz8obZQPpoD4WKM2EtNuZJpWUdeu2a485M73HiTgoGYETw8Fn7PSHxUHSkzUBJ1ojNiT
2B1K1c7ilSk7f/gwoTmUolmBQgWW7vTI1rpE8SZXdVihfiFP13IyaX4p1duuVra91K2l1D+YYU79
4KlFtiWP7jBZr4NOpjJKmnZwF27S6/J6iN3C693kNvsBllNP8uLQSt3cr9x+39xTV7Ora+rTp97J
rqOrOgCv2l8QoTlf2pMvxuNIih49AV0jgVa/Rganfq77rz2tvXitrqqeb9NTQ9wMhBVqupUxg6CA
lNtQBbgBoIfXQlbB1yQkdgtVIWO+CereFZIdow/tCbpE09dxAgVF3dmkJHZDletOdmvptpG/ER0I
ZrV1CukABVi7D2er601LCb/1uLgV8jbQL4MS29G0hW69P4s/svh7rr9qGJuiVLveqJ2y7a9oLzt5
I7txFe16dXq6fHQWNjQq8khJaDIYPM40SLImp3KayYajyc0mG5rNVOTvkrqmCrFihvfZmS7KQU3l
yYmnJ2n8UcxvhrgGjD9/jBjgTZegaibikYd2g9M9LDVSFmZpYiBba/rscSdvg5u/RiO9sCtPTLHN
dHRcFDMKNbVKAkdMZztA8sMMVDs0qFWU95fXZ8USz7jUAxGSi7OCqLx6puaO0K8x63ZV1mLnhfLF
yex9nI+jIWWqOuR1jpK09jCBhK6/piZkzVDTGz3Tgq48ODUjSFpdHt2/sYoIHAVSA8p+nKcjWQKF
MDU2HMMA4oVp7qTjXf1kuOj0c/SrhG7Qi+r8h0bZnB8NtRYzpegKDJXdr6yHQvmW1pbqiJB8x7u8
8IO3WFob6XkKkM0vsKa4aiXwCHBhWDdnDe3qLABDFXklN8JGvFd9JD+8IrWrl/Z7SK8kV9wEduO1
orU25nPxOuBUjszzfaKlNLdNNrDlFcRDmYz2hBJ7mICxQoXCEK1tDXoYqgEqZhMYi0a26Zz7Apqr
51600UVn96K5TzvqRRKBmDL04jtAzkrynMvUnSEjsLJGzN0eXUhoLMUpNvCaY/qB5lkLmqpFYLJr
MV3B19a0oVEE0mFQaILlmLof0BphxSLn/5lBQIf0D85yiBXy3iPtG00dtBws4tK7ltzHzWqyZMkC
LnS2zRXGJsGFdaIEjcVZhwWsO9TUBqu4CcFWcg3stqd7BLxwD/Gq4hDnPz6GJbGeK/bIYXxhp3sd
9B8dkAgJKvLd8NDliSuH8bUZ5l+ETHn8+TWDEgfq2AYhsqnxtWyBSFGR5USH2B9jARI1R3A11/AV
V+sdSFuuHCnuTmFDOzHH+Q7BUNt86kLTAdnEfOiqPngbxZncJ/JMVwoS/Ov7zBbbrkcuI5hQt0rU
2HQodAKSKvbyMbxN6fTSjOIVqbLHThWcXCxcsRu+aIrwqxB0b126pqzC13vPvgd3x3VpjJcK26Uj
YG1EhwNLCkc2crBnao7cUK8xblP5BURIK5PNpwN+s4xEkQ45YlBT8BhUdcDmAhYaz0ib3KCl3ZqQ
+rJTW/4ebYbSXuvQ4mFMv9kDfphpokJLgK+9BiORxm5MTdYB7Vfg+Zn9etsA/rVed+XC7d9MoU5o
aobJiI7YwT1a3LHp4qGWGsOZR8mSWENHpFszKGxo21vaVDxfPieL+xaxPcIuzQAymvMDA0kBT+xw
JNM6upXD9lqe4pe5ptvLZhZOPtDkn2a41EYZEPDW9JrhCGNtaSmgw+1j1YDJTy5X9saCY0PLGZRJ
NIgAg2CfO4iDWmXhoGH+olax0x53mZb+uDyYpTlDQzKag/EaAlCGG4ymBSPIgTFnWrIPRdHKyROo
pFeuAD4/87ERgMFnrztgw8DdfLoRWlWaAiOJWPpc622zsWZHssqD6bTOFPqQb4UOINmuPb6WxobX
3m8PPiQRubFNaEYpowpWx+kwyxYZn8fg6fL0LfkvJBSwPDL4d6HyzS1RVmpSgQcE65oDmLrbogY5
eKaj+E3rQQTKH0Gh7F+2eb4rTGRIFIZqAuM9KBxPJ1OFqn0UlaMCYIhW2UF21TFu0Ms2+PgRK3Zq
hDu6oGlsazOHEURV3yOsEcr9cWoRV/ia97vfMNNrQev5wTq1ydbzyF2EpCr6GmgfR4466Us50xBe
IpijHdHxj3gJhCvcM+cbBJsS4TEYBgCgJgrnMJo8lusOuuqOKdPBl/o2QzIquEI3ZrQ2n0tjA0bb
AAoW0Ck0uZ2OTYqbpqJmoTqyX21TONtdtYleI4/Ymj+7kA6YNgTsimtHgO9w+FhHvN0wPhXvN+hh
nto1RkKNUINdptVY6078K3uEBLX1QTNnC2+TF2zK7QBeF2BT6sqKduXa+3Fpwx59h4+792hd+yxX
JalrEHKmDNZtol8rdAW7Hnejl6B7JHb6b8EaycmaUe5gtnop9vPYKo4OZVOkCyyiPlw+I2sWuNCl
pqEYaUmNLLMqPsXyfBtGaK27bGPxHOK2ERXQtEq4RrnGhUabS7masH6qD11iA13pgl2+9o4Iwgq7
8DVnXQ5rwad99Ev9aZObOmyiuCUA+kA+FfHXNnPCrwx6L9xFG3GTPa0dex72//se/RwjN5HDWNct
lTHGwZvcqUUyDO3p+A9eyKrXQcaj31Sv89NPczacGeYOpQ4aqFhjh+M39EjqK2iKl1fFitkZO31y
nc4n50sbQ2iaWYQZccdAKs2mA0snXqTuyl5Z9DFHe4Xzn60plF2vw07jFJndOQTX7PCAyjiiSWrY
yOB68WvsrT2B14bHvtbR8a7HEOXB8c9ZZBicaLPeI78QKJ9OI+etq1DWlJldtY0D7i4Xonfy7/Ku
cFzrD7xVe1z4QKkWhoGEcXXfIW6LzjAokUpfGdgN0Wvlr00j+7izXQINDzTpgssc7vp0GlEFSaZy
7BVHEJypbpyh/SIWt0m0F/IrUaErV9/iXvm0pnF+pTOaWBolWBvUtvOG3hytMiWDq4X6YVDpyhWw
Zo3zKIFaziDhG1QnUp/bdL6uo9IiUeVI8uvlM7C4F3Uo3pmKKhoo9p9OIqggNKE1c9URptsyczNh
L/SdLVWpjzDNHavaDqZvl00uu+gjm/w+mcQB4OuJeZFOxpFjKoz6Fy1F53h5K+xyZ9y0a+qcCxE1
DgN7F7AUhIbSyOlAKZFHVWskFVQ6VlJa6TPt7emN6SSmo5UApfameiojjHUuj3bx0juyyx122agh
8Q7uXkfOTK9AmVCg+oqJxajsyAS3hm0hixMtYCLKy12Vqp5Wy095UD9eHsmaGW7ZWiPIq2nCDCpV
AsRl6BizO/W/XjayNl3coUZlJB7HAnsjHr5S+amO1nI1ywbwFBDBIwO8CXeFdURASWuCgWQEV4OV
gP/Jy4MgXsHnLJ+rTzPsaxz5eBDDztUwKqpDgc9Ji61YJej/1QrgyqgtzsNLNhsvcq56f2f6Ps1y
uzwMIxUlSKwRJdPXQaM3GRE3l00suibgcP+YQG5Dp7WYGkUIE1P+wO5oiCdZ4lQ7YTH/h4Ph9vUA
oR81FzGHOiCPIwktYy2LtbYZuC2dJWE3xT0sxPlzKnzthNS+PFl8tvsjYoLIswiqKQgknKnNJJJW
p9WgsudEeC8fIhfci/bggJHJkd+Nb6ELsiYN9NHQZEEvnGiNDzKc0GpCdGmgCqYKTymIQJ1VpLq8
jHIa42uIuzLdmhCJHSyIvzlgr7Z0YomtW8Z/gd1o0dUf2+X2ozANqZ6yJZQe4uvottet/m7eGNdC
CuBh0lqg3Et2a72iS45KAc4EbRLQ7jtTJGQHYE4TDFY3q71SIUcDvwhRnJW1XZzTTzN8REClNM+B
r9IcKj4YKNtUUexc3j1LA4HoBDrqkMvC64LbnsQcSZqA1ROsqKU1lIeAJpuMJO5/ZoVzuRBSgJiA
CSolQwD2blC3Qha4ZRf+Db9xNBjCBVB00tthEiTTkRTBlnqcaDnd9/RdldfQMkse6tgSFzxJkzEl
OqOsDEzjC8hB35RM2CVVMFvQ+dxenrylTWCiKwcIYkVSkLc99fMZC+YDE2FhXWYbvI725qyvpPzP
TEAbW5SJiTqNpgO1z62PSeRMilTsMxn5zOLLUD9dHsLZdDHaVBRLkM4E6AbX4ukQUtOY86EJkJ5F
aCTOfmFAEWi4is21rqIVQ7wWthikTSKJJd5YEEV4awoS++GAQ4OVQWikknINrX5epGBDQyYAdAWa
qoLV8HRoY620U5lngOQiH8c6uAcr3SZ/4a11dlJPDfHQokjKY6MdQbQXMX41sB/h4rLU6f3ySp3t
BFjBOFjHv6yBLYjb2LVetMSoDcMpWsEVpNyVxpVXztI4ji2wJTwKWxpR6xoUAGanjyO7Gr6H+ns4
3V8exfk78WMYQFLCtYHBin+4Jah8DEGPiurcW2BeKECeFu7ma9AS/8ax99P531N7vKMWpaIwxBHT
RkySHcDPIzhENdYivuWp+3NUPEs2rfso1keMikSq1UGhvJm/xvHP+oLTofCyQJqcdMBrTbOjt/Uj
EO/bPGzX+kdXBsKr6GhKM6mkwx6oe8nvabntaXtDQTVyeRsseQOoIP+xC3Ruq8VFjq3Rwoym/KAE
vXHjey0Wdk3zlVt08dSYTDYEWVN0hnIuWtS1qZ5Aq+LQDrowtPIBI16J9s8zgGxdjmxwPhRhZFS2
CquoH5q95PSHWLVyDGYvQXPDz3y8OKU14PzlcSkiNy6UBsJsTNC2UpvqTknF6ylv/84a/TksaAid
uoO+rMZ+FmAC9BvWqHumRtCApFukF1fytswTHydzkCNFgRWvc0TJWJFTfRf5v9HQZKpZMII8FATw
YSW1diAPka3TgW7+O4iSdpLaAbX7RrguZG1P0mpVQI15z0tfgbssEpDuGOYQBU5pgEGyeZGGl2i6
gnLK2N+L0fcSMg5lC8TKypFeGjloPUBeDrCzhub70znOhmkgygTJ22TboFXb3DZuu829tTI2328P
0DVBierTDjv2R649mZSmUBMgxfSRbMzuW1h866BzGZRXdfosDJoliLLVRPIdpW9RrLnUqGzVeBzN
Q1x9Feavav2kGQ80lVeunLNLGl8McCtwu6DyCHm1j4rM0RfroCvcpQR6lcl22CJn6MW+4cvOT4sL
sxk4McSlzWPZiFtD6nvHTCVzM6bh+BahVWglzj3zBbwZLsMwTXWelikWVNzFGzmCIMOOVQNmt7NB
qwYiTWG0up8FDfFGmbM4msRWAJAeuNneKYenIo5cPItWnjv8tcBZULl9OhlQBqqmMXASiGpP4mtp
3pTqT6fkeSvcGqVJOMTotwVzyKvpQ37mXXoR7lO79RizfuI2u+Fp2ogrWGqe35/fGTy2EUNDqBhP
cN93syeDNQBEML7kEKAAWxsV6m/NB39hbOtWcU3t4Ca5D22wLPvTFhg9G2W6tabWsxoPPxHcggIj
glzYgInQHnRfRPIg3QCl5Xab2km3miuyksEuRQLL/7iW/+c7/d/wvUQOdwrLov3X/+Hv38tqauIw
6ri//uumei8euub9vTu8Vf/HfvXP//Vfp3/Fb/7+yc5b93byF7fo4m6669+b6f697bPuwya+A/s/
/+oP/+v941Mep+r9n798L/uiY58WxmXxy+8/2v745y8Sawb/n+PP//2H1285fu+6bMa36ewX3t/a
7p+/KNI/WPJbgrIYYeJUjBp5fGc/Uf8BCkToTgL9BzVBkDTjRBTgVY3++YuBX0KUir5cUZEYKX1b
9uzfNeMfwDSg9U/+UKTFT3/541udzPznSvxX0UOKDPpG7T9/+Y2v//NKYlTsSBtBVgPitgTyFjxU
cy6TpsHdEHvyjP6qeisM0vUzVe41M7N6G4z70rAjZAffXRFvDEd/rgJfEspNWEsbIxE2QYFejaHb
Tpq4bSp5qxTmFimNrax5UHXxU0PZdv281eNhq+9GaAkCkXrQ4/iQ5vU+HVIrm2Q30ugOULZtG86b
4ba/1/vooKf5Tag71UyvA5o/tHYlGwclla6zqblRFfMmQFzaIrrvp9Ejc7kT9WRrjnSrTtOOmPNV
yBQEhl2GcjP4wuJ6C0bn7ZSASECE4JE27iIaWWVRu1Khu5WETFlraj56Y/y0hHxyIPmlTa/6IT0Y
hbCnmwhcViAef0IHb1Psx1n0y/FOMe7Aw/ZkqH4+Z5BTolcJArJZyA5J5d5XyjYterclv6I+gu5+
wcp7EfB3Wx5987Eogi1pLTzKHfCaOLLiZGbog6fKp3ejoFiycg8aOTfdz35jNNuEJrso3QGrSgXT
B4BXq2O0CtxlrbLXb3pPryJPVH7Uimz1jqXj2qFNvQkVeVPX5sa82QumeIuk/V1VaHdjPLntIAAB
mt1PZQn+FlQoW+1OSKu7GTTr6XNFjEdVqR6MIfRqsXaqfrpRjPlQJPqhLJSbzFX71K9C9DgG7UNT
Co9qUz+LVf4iteHrkMr2kGZXQ9XdtCPArL44FTdRr183keBL7eRH+bjPvRlTpBaRk1DVitL4Skin
K2RM95Cf3EOcY582wj6+Sdtom6AlYEx38FdVUu2HuNqb6GJr22fUP55Eo36MNCgVDXezZmejiGdF
7k9q5UUTGAzF0LuLfOi4D9UBuMI99DcgVn89JCIwwODnqUYnDUvnyAX8ftiODxfSGyfxngEqUNDJ
AViCeBOEawD5nl6ZQjSbw5wFaOjopyvnABiWRem1AIG6zptvqpZY6mEOvma0cYtcdvUDqOcCj3b+
RGt3zP04C72wrLypGD2xUbw6N70INDtKinkrfAzc79ONRsXdWCB6FrP7lkb38yjckd6G+ua+7LUr
72vcajtJTu1hip/q5kc44+RW1UaviV+kg6+2kW+oFIvsKglUhZvJHe8FFSnkSnPyInWbrnH7ADeE
TNyMZl4SlhbE660QgmLGhJg9DzyhTv0gKkG91viz1vj6NPh0k0IcZNaFewBNaD/aap56UR/fa6S7
o0F3O8bYHEZxPSZWNQKalUm2KvaHaoNalkl3RWVeVa4lZZUno7Cs19vbcGKJXdDKDTYEBff91Lix
YpfadAs18DvzASxvP8rS6uvAn3eKX4rFViquzKa/lr8HcmTP5WSloV9EENTpDWtWBH9Skg2Js03Z
5xsdf+oh38xDvBGzaFNve+P7l+5NnohHAs0LUYVolF1lQjRXcOhYeY0ce1JourSeXTGwkrm6jUl/
nVSAq5ql08r5darFt6Wo3w3x8BCo89VGyzqr8c0yfQgV7aEKykfIpD0WZffYhs2jVCsPmjxaaEV3
oNqBe79DGmtsIPuTzV4i1N6sR14RqG6U965kZG7wlgoa0vxXmYBy50rkAlDj2S4GVaipAlMHFgPl
TP+oaEY5LooZyuHg++53kx9kjVONkjMlu1pLbECT3SjYiT5IixWs0yCnPvhohLC4vepes4Bex/mv
RRJcTfYrQn0UKYfXRExvhtG4yVC/VyLLsOI30mzm194lVQVC/dZNUmjdHq5Q4brSbsiDNtCD0Ply
vG2c3ALgeG5qTyUvYwX1BGhyz9+HV1Ugh35yI/pSoGC0KzPLDINDPJCb8nkAG1biCQNel+l0TQ1c
I7N2rb1GQro38CdUzKucTFfEmlyxtmOi2TGKB/tUITdSW1kApbmF8muFD2nRgTnN5lWzL7bGDPCY
KPsa/kix6OfXByHH5zd3WiNv/5+wK1uWE1mSX4QZyZLAK/tay9mk7hdMrZaSLSEhk/Xrx+vOy13G
5pqszHRaap06BURGuHu4K9LdJoNWs05DbAIGVu+Uqh/KZVgLGy7BAPbnu3PJZD7cmOpQ/tY2grNE
bO12PG4iuUZEGG+BrV2+MZkZakEOXiy3/+rHJRbvHuUoq3OyLWuyDmfCTT3pIFNGUs6hkYT9OVlD
eZisdE2n8Ka9GG2VYrtZeXZ+qTkHmZSxymq21Du9xNmXxGCwn31ITfoHI/7ibcn0fVpR7DXrKcOH
6dQ3y2drgDXKZDhWHwMhEj/7FIuI6euBY/tSrr1dImemqrujmNkQ7r2GIeXtJWVweLQ7V6ww+NWe
76kfKIFISL/pLBoWs6xZePberabX/TqnqFYzvL6ux+jbiWROfLoa0lAzOmgpuVjWbV3WLTzDCtsH
lXvW64/6johDy8zm8vU7rREF7Y/CPOBIaJ0Ja35oV7YymNFwK50uO72Yk666nS6TlWoelj8AEPeP
he0pDnEoS7+Zin0zGftyR/LRpF7XVi2NSEuy/eoL0eI01lh20Cmj7pyT5fIvOFrVf5HxLExDlo3R
V26DLfYWBreWdaOoy0IzoqPpko0S/4TlyOtC4bWj39jaMxH7lthqToQaEmdlCX1zm+vTObegW8x0
GNgbHeo7WP6tWbL//8BCC/mfjzqe8tcuChooG4L0fz2wRhNZv6d5LOFskIIdU0X/FFq8hLgW3R7D
BidRcf1p4IFncoW3gbrrZ+CtRnLq8KfBVt1WIwca3cakusxbPbSASd/KTLUwcx4kFvsmLFbBiBJX
g2xHgh2sxEKXuKwSDZdIvLpHXWwSDM/D1hf9eOWS56oZkn7cMiugq5XSZUj7GqVgoDETU1J3p7/N
nm9fV9qJEdq4dVwDLElH2OH3jEiOPAd5miPessDDU4zvH+uv2RPpQLds6s1MtjSrGbTOe50ZmpuJ
zcmmYLSykTjp1dLCZqrAZloIbYJPHyoden67GlWx6jydgksegNMKTkPLmI5dp0yuU1i/ENTZCfFu
I4MonKFOcHXpaf3sTxHrP8Te5pC5+YurgnVHtpprJV68jV7ouPkFLY5AvbGweSppdKo+7i8VG8yM
m8aD08kQ1sKoXG+5je+W9Cq1L3c4390N27q7l3vvqHGvH0KDNHH/+0W4KX3Lxppn1MZ7/UUuFdb0
SJWYUiGtZBXYRbMeyw6fA3eO3caJOgebAW5Oa9izDVeF5czUG37Xc1iPehFZ70s9JLuT9UrPBzwq
3VRCQlWivwnoYMSLbceue/ozNIOS9tgB4ol3TondLckpZfIHw0muMh2vWWa2HN9fz9vLZxqFYuXd
U9y0fNvelmsNKO1i8N6RgxOWm6Ht2BFTH05Xp3Xbp6zDad37sFNNpbBi0zQCZxahQ9/RjfjG6IQS
i0BqlZEOMcmm7y9J7dTFbjvHyt3iVl3xzMygsd87tDGT0yRtvNP1Ewstn+NBPomSn/A7um3i87ic
926230SDjVh+wWJmsdbqbzfq+ZW0Z4PbOXfRRp4XQxSrgZZtSkYSbqMLp0AcmUJlTTPktrUHEpe9
X7VIotnCim+N667NU3RoetSZXmQeQdem2HPKhrzfeDWaFC3FcT8x6jmd9SANe8J348mg9rjw/a6i
XZ3K2c6KN3+YaLBtDTV4RgFarEKZDY5RvxZjfrE1qw3um/Ayn1z6v4P9v8z1/9Lw/gNR/+dpEnEh
FGSYTcCLI9zi37VedTu1O1I259Aa5pRsY4ZovXbYYxNKgLNLpwmdp9lnphardcZN9ZfGROpxbD4i
u/xYAJn9Pn/DPefTm8dvDmm/mXudaEcX9W/az0OOj8mn+TJrmZB25ubd4/D+OkqkTWBe6f4W0xpq
PmTxjnPXB5wRWtiAmxfI+xTD05CYX0xEfrKx5OQq70TMN2qzxwWMYXpyF1fj8D0Hq4ByTbztSqQN
BR5WQ9EX4WtYiPZdyiJg4A+TvxKFp0dNrPtctwmslv2WGDer9SomUPP/vujqT7sT88krybync51u
fZ/r6PQFZDrGGtlnNjXITHf1+NsO8XUNNIosqWH8siyOLrzLKJblTt28d416RCrS3PYd8cLvZyc/
sG4QbCbL+48OmeuTPt3N33iTI/u8zOEDrcT7Tl8IkuWZcDi8IqFjehj20DMSLA7Hr4dIH/aIml1U
O2ZIBA2neJyaW2cOmEAdX67nc2D1W5dP92lvMr2W2W6QzGwxP09B54q0f0d6XCI9AEb6jrZiSwEm
BfjLPu+XdLFE2n2ymHbbXevqG7mWG3ZRKoSEDYcTC8MNiLyf2xgfswdXC9+ZB5Rg8d+wUvpiEP7t
noQVh4PIDFh7e9j8/tczzYMjSMdtVDzlJIuXG4r7rf4kxhHSqujwbK5t1s1NNGHm4j65H6D1OzdB
+FLcfsGE7XuTqalBVyuRhE4DcT0kWtj+y96cO9P2x+bxp2yP55h53Vo5/Vp5qk1GHpjep+tN1a41
lTvq5WTxElKL4gqHFU2MAATfkIAPi7/iRPPMIzFON5ZwTu4amcQxma14H6dXD6gRGisyIYUe6ric
blMhZlr0kyiZvEp2LYWp+9TFGgE8mLeJV1MwLKxwzTrvVytf+ZlbiKDtZJNLdEAc+b22emCZsEaw
QuvejEdd1i0y1hBg7ZYUH4g1rujpApf8jaQwxKAtkad/mMq8NXDqYBFJ5lANzaP5QvB27J0onFaP
NhTxq8bHlUeeNRSDcRY7r4vreFn6bzV7rmwE7uDfNjRtjpErJWIId10jbeRPZ91vwGZuqt0rfQX9
snXlOp1A+Tp/1pfcDqxtrBptK/B1TOoSTigaEJh1SRH3HJ50gHMUzUy55VrXFq85Sx/7Uk/7zfro
zxajnhNfPXIPXfPz6OinPl6fuj586h5oznl+tx/I6l76qdDghSOJKNg8562V0FaLJ/bfaC9Ex/4f
t6UDy2WgA4aORvvfbsthPk8k5hIVHjWQnqr3xYH4mkj/kw2nfy1RXZeDgtCSjwU3RLn3stLIb2GK
RHhXMphOwvsU3uSRiXNWJ83tu+MfZlDR5wUt0uRueUfMHH6XuScji8jb6M431Zdds/rY5dToz2ax
AcmJrMPyKonBxH3Ow/xhCeZ3yEpf+LtBgoY2aYuyd3Zd2uKlAQHbbOKPFga8DWKy1vbZbiXyG6HN
u1zaN4P5irrohGSGBGL8T1fc18HVJi11cc/Au/PyJxxBxhD1i49lxKhf7Qg8/cFZIH4yByi098Iy
CrfqykE699menvRpedqH4UxfdHrA3O59m3w1TXkrh6AmxmfLz8/2TUckAfev2Bvb/JrafPiw8kVT
xXKOhSb7gtlzZCydT9sdd9+QG4tK+8tvtDG7z74D53ixGTFHUiQVdTQgyPhVG60uGjdEpk9WhIlQ
G3Fw1A9TernGnzrChqj9vmlB06HF1+nNoMNdTdt9aYDwcNS+6YpPglQir7kjWXTaasxnIuhpU8iR
5MBN8s03/nBakSymGwMOazHeg2d6PTKh8sLWRpRLTcJWeOCXp2hq9Eg0weINCelJMso22KmLJbDZ
VNH+fQ41LmIbj2VfI04Uj+URyMF5DqPx5t6hTRl/W5irRLP4w+4E8pozY1c4ktdMsS3Ttx11fs4k
dCxN/30chm8W8oaH+Zelz7He8tjpaN5Gmex/nnBB6UJkrSdtoxKdqURuc2Jy3KIGTxbeI8eXGcZN
eHXFNDdl9oORrVS6UfCO5D29slPpqY3FabJ56XrErX0llOPA68OfW+Bg3ljNNSkBBzVGVv5sdpoJ
1EtDq3aZg1j7WL9fzEO306fttqYobulcarObT11TGBsendX2yQgLqt/6mtRAd7C+n5pAd3r4ze2e
k+i9ntiWwuA6JpoDHGsksZJfuwkvBrON4TSFJ3GJYF4SDZ4RzrExjxGMn6JG0yJ0ZfZpB3KyYrdu
ErmuGNvMZOvR6023c3dv7yJoB5pvDWSY2uLrFi/sYynaxgdKFIz9Ga9oJeaJPzyq3435m+7o5aAD
Sf7mHqI6uj7WtcmHGhZHlZUbe+mMZirUCjfJ9/9/+iP0/wB6wC28dGBg2W3nH7TjPzF8mmcKUptE
hnaj+xNyDc+KKjvyaijYfxO4MltHuMs2vnAUKuuKNYY+zy4kV+WxZJoWax67H+1+d/wKSqVK7+rK
Prqbx8ebeXW3cd8zT394roq2gQf1JqtwujWeet8Qej0uWqrVRnrioexEkw4XHgNslcw8mTrcyYBH
aODopAKqfXMP+bj2eD3qm383OZBAY6k46W9rbdy6cOyv+zzbsVF/KVpx1T+2mT/Y0j/qw70TtCQU
LYkWiZ4+OQwdLktka6PunWxvM04P6qaOjZtk9x1nDenAgnnOHDRu14VB4n6J4DrJXZn9k6DBtfpy
AQavHVNEgVptG62EHWutkWuLm59xD0ebbh18nP6JttGE2RFcftLxB53uCBVLdrywm+osP62lL3AR
8J66pzOrhzeddxD6ocXrwBn2yqiXEiJAfBSHZ0fS2EBZ1Hip0D5St/Piw5gTGNQmKFlixM1+pogY
TYk5ZPayZpvjBjWa3Paysl3BdPuUWOVa9u6TaPXHhKDlhgFLYf6ib0Hz6TxUa/r4kjD50MHkWxJR
JZ1vCaArRL8Zzb39i88kqylJTTPklvHfGOF/hNP9a/cG5gzCZgg34Of2H94Yam5Rb2S7h/PMMn0F
AzL5TFAcDU2GHF/B3jzUQ6xTR0jgFIEu0WzEZ8APO5p/YxpBtJGdNN0aXvN3rJBaFk1J4/pzc8UL
FCeuN/veSzK/3XZAmabB0SLzsOe/DI5jeDSDffoyLpGL1k7Qe9n3re7f1+v8+M5+cPe6oeliM+7M
ofY1o78PWXtjBkOfL+LVeI4CR7HNcxSU6KJGio26FE4PGHWOFI6D6X7OKQZQeJKgYlQT6LUJ1A5A
ysN6G8oC0bp1A2SKhYsCWNl+nr39NJrzbY3C3e3gUzJHp7dmx2RkRl4hL5stWBA8wS/jNmtWzE53
BC4kO5DQFrbS028H26SV4+x3j443LHh6pdk5kfOx/YHy1bJibe5dBxSXvZDcsLsQiI2j0tIyiwgA
bywlGSUkEcvsLwwmEEYlTawAWPOzWd03Pvg9NuPBCupQDloioTZwWBUOAoILn/1gI0ksBbJ5QVGG
Y9Gf1nj6VlJ51k+LJ9a5xBzOkvUeracPQiTedzA8IDmUOhJGcdWYeuIB7VAR/PlL1OjQx0gBRyL6
Y0O8JxiyaL22gsxGPFhfLdHyVhRXW38ITcbYbxqbwqRm7uaOfsQSLohqm0qXXdDg2Pl6q/q9rqAC
KtUj1joV8zNckb2xHDK2Tw0uhsS9IhTQyAELQj0QS0BktBWFjwTdTAGSqYSkZFofRus+nIY/mX0b
+Fpu2vBqYB5IHfI9eh/ttKf46En9nHn73q0cVFRsN95Hp4WDJ6qtD2B5e7cVf3yQlj7aJ23Q3AJw
6fByNRsZ4WbmdkfG1JTZe+33LWxqvk3ukF/Hz/2wwKucN7GKakk5llCaer/p4ydjyte6ygC+OzT3
Wgyh9vWtae5ighwCrdjlBIh0K405HDSWGDh7yfR1gIUanDogKAD3dgLnhAa0V8ChJt8iXSoGf279
5tb82L21HL9I7o2ywG5gYY92Pv5gAvvbi+8O7ne6nd/rlX4b3e9KrfdjSKn164iWvS6xXlSeairn
a88QchoBoUTJAzy8IRq5RkYHUCzK9IxLgK22lrJP4dpon8bc3H9eDhgZ103p8IaIhHBka3LRIZk4
7DQiy+/QTV7urdvO9MhnbBZ1+aqj9UVSzbk2pS7O8prrkuhHsFuQCzpbtXyhbLh6MPwg65zqFOQE
B/I34sVxD2h5z0WK+zP1HC2R2SpYtbk7aEkeulwE5iwK8UZ+uGTPMLw5UhTeUvsAd0EeT6kzs1Ss
VrKrLXEB7RLrz6WGDZHM2qRrl2jaceDw2Lw5UX1O8do60cOOGoFxJHRgvYaUeG7GCT4cIzRhGLcB
MuzDU1UNKLO2dIKxzWZkL+kq8tBdSwCQ+rGgYw9btK+J0XzaZzo7mW9WZPiFTisY9ecIuGr+udE9
MoFVPjHjEaRfL0C937XPb8eT419Y1imawUkD4tG5TKAZB77ruzJ3nOEfnlLTmsO8OO/VWEzA/7Fz
UMxTXfS4B7xaK7ykMZ86hsiTzMGIVnzvwIebKhlHIIM7GnD0YC55oJFjA6tcvHrLLfnHbB2Vw0NC
2wJ2haXo59KeH8I7k87W8vOYck5VtmdSfeiGFmqrl0jVwcfVSy/4CB77mWv7VGxHMB6v0HIKBm44
3Wd/mm+bt4JKcd7bMBXk+r5t7NGx31zI71bffJp7MJFAjO6T2s3zmNhjmejNXQJEDxrsfKx/MWDk
5upFlPu6ZqKGYdv2UxZHCwz1IRpsibzV0Yr/ujsiFn0fc5ylBNHAhn47wOGpkwWGHhzTkCgNGAVO
UtDTY79G4kAd8k9dvhMP41V3vTUzmP2iVmOuybNqpFd2Y1uiad09VZrrWsBYvMfgsHlvGtfjNdAK
c/kvaUEQtv7H8AorZdejpgUXA+L+u3nIvoOp4GLCXKA5ldQTs0XsBMgMrst8i9cOibmNm6lxzfnZ
YhAvdseo5nlCAd2iyya3ZfJuo8QzAJ4WgFfSUUBudgc5xn7DxH2bwLFB8jA1CGJ3yR3albuc/0ZO
QgzH9NhbQMeOY+K9v+iUsRz2gjR21n4t1gH94PI5njEb3p3DfBlxphfuJu+wUzZ6gdOCTeI4oHSW
ccIyDL4Rraev2bED/SDoGBWwh7XYz79OxLpYdISYQ0S77YaIYAnPpwvq44h0l0f4pBv80WrVIUK/
kPz1Qxitj/wZwG+lqPVqgZ8PXRz/PAM45+OswvL8E3DKQYwUiwoZfX7fLDCVUNKoyd9r+aw9o5qM
3P7Jwb+t1d7WlTEPt1qXtxWaGqo9kEx8azDO1rjG+/rVg7PbbTO2+yPXYI+8j+mE7zgcOEAS8+4o
t2xrDxhUfZtO+46+YR1k1WsAbfZ3ZDweg3cz6uPudSDWCX95/FUtLpeAs8HWJW39TZgBOLlAnj6W
KqBrBCG5ZPXO837Hle3tYtEB4uyYjBtRAguNLsACNbghE6MNZgTw1e0EzYAEqn3p0dLJCN4hEY0Q
xpihABBPZfihU2FDM49P2EDUh6p97j91oXIDHIQ7gIz3HsC+/XPpo85QEehlOqORdoNuWHILFryz
2gqofwtRwrTyXc/xS3ypYyndun03teN9XIz37z14G/PRvjWNfndn8ehs546DDodBokFipx1uRc+h
kg4v/5wRzqYBeVLanLUdSa2odfsbMawSz6mx6c9Ln96N2rr3ZjGZ5NMYj699mQq6c0zFCpAom7B4
D1hUOCod1ZS6S59KgPPwUgVUswRttaXjqywYuDlQFlC8owdDwRmxRM/lluimf1EvqRkH0PHnvqEx
GllojEBQaqh4d5J54MLDTZhv+szepK09kE9054hIpU5ggJharSGvW1wwLtOfNYAIO0OGRe4agYlz
Ye9jGT8mc4iZccWJxJ+XKPz6HwcYDPfss+m7F7C+rxK3PHct8lVKx5Jxkl+tXvUBBQTVDADKHTyP
RMTOp/mGfj2S4s/r6P2xEEU9G5jbv3E4Zgew7Qt7ZYZwk4wsHE2ztCLAF/FsvTG+BUMNJJz6A0Kw
24xlhqeVHETeAH0ZgEWtXoo5/EnkD8H9ycSP+Nnsc2RXbfBzWLpkhGxq7FKrOdIL9edE/TlRf2S4
ROBYZhBUFgDbBoCt67bPEePsSmXsTfYTlM7TQdqLW6MGJdt0fsrL/mhM6x2+faEax/gsWaBG1Gzd
jK52ixj98pwhWUCQ1tBp2WA4BmUErna9YR7UUZlMTB6KmsnQeonZ5y3Tvp0QmB5U5sZ3Ql/gaNxa
v7puSHVY6pDzCuD+NXrFTJpC8CbXL5DmCrf3L2INoT+m+iljVvobPkMGJMhBt2Z2BAatgNghhWAS
6FAdmYBivapsLNfnk69NULDlBJV1f+4CbCXBp1Gys8enGjqN/WyEc6udjCyxbcm8vsx8GUDhua39
tXL6zZJRC/5cwhd2EQx8ulFMZxPWEEgcnVF0+lZcXBR7qWHR8pjmVIYOHsvmCx0M9KxYPN0BFay9
EZ97IVkdKH4Fpfbn0DaJNY0JQ2/faXuEafmCclnPlEmzBoWus7ysntxMs/G1hO87GVSK2QZKZ5Fv
jshNCloY1UNcNCRB3bKbpAdqJas6ystJHYVQRn7QI+gF7JH7OiWV2WLLQCE6iDcRkcjuSntpPECa
ASscfHq0H9M6f4pA6UvhzKRoXKdoBq2wuh5T0gqpehvWlpdYaK47WnihevXepM0mxHc63YbF/iHo
tmpCkLsnwWG3CbfcGHsTUOklIVynPZ7ajZm4emQJkq2XlRZop8h/W+qEUPcfMSn/PDfb2OcDkf+K
8gJk9B9m8q3JpTfQGpoTONqL7ZuBc0fBN0+A6VAsctAR7rn+3CA7A9uPGogo3uQgDvSdPB3dz3W3
sNxI0927dbsVuUwiiDyA3ZMlOKItzqhHm6poEyEJLlx0N5DM5+A+SaYVcikbPOKGvUdzBNplL7Ta
Kr/qaQi+2NeCItMi59ffSLh3oGUgWzQ7KBBbdA7RGaw4DgdICBgkBFODbztAHiQ79UDLEY32FboN
eaxyj8kazOjJr8nvAFqyZsNh7tn8axbnZ8fJxzGd4MteDWJQ45qM+m9NG0E8As+0EHFmfdcBnw4g
5T2v4viBILQb8R4GS8agfTDfjI0eaFjl6jz93kzqnkLEOC++oWgsvLW6lFfubC0xU7NN5XOP8Rkc
q3HIjMKapFNoDWA7sY++iqcIcavRdKZrvsSO/gvQt0TB8lCtkDCVXe2re9HnOYW4qTlgsUO1eBig
ZVGR7PZkOzDSd4Yvlekvqk6YatMNntzHw2mvhwdD2bqHniYbgC47j9/8ehPXd04Cu/7t3taUSOxg
c99GUAlfmpywI5sHKCqDELywVu42JIZrHTkKfAvUk8sQYk3zTXo0gUkTHMcTF4ov/dDDQsVLHw8k
PHo3Va2RdQ70dKuAW9dQdBScFLDA63RLF/of6r0LMr5pbZPyWgbmpL9Rfr6BDMmAyPkClQQBjZlJ
xwyR8DjO3JScDaCxkGxmjvXdUQFMQJ286thKNoybzQPIjr9DINngA7F4dBkQFbpusrRHKm1UVaBo
jAeYgHMTRZGYV4y/b6K8oCbDITCRqMk9anK9tOkVM6iIDAwOkGyQI5jEt9XG8rpCc4JBYYt3WUd6
8yFP5X+hQgo9aJwjovh3he0vcGiELoY1d/fw1wamnK5e6dsv+W0jQwkorBg1UCci6UmTzAWui/CJ
hiepw3vUi2PxIh2aR9nEDr6VdGFKJ88IsReRCGlke38bM8I1fpCss69M16FpDI47tXtAK13WMJxu
HsnP3LyLrgugarR9R1kReKQLqpMDqpP+N8A6EHcXHvEBBGZ7LICpwlkBwMXjxoyPWsGgBK2g9m7f
+Xmm1w5FlNZknjFmmErQkrbUd0F9SvfeYlZZ/Q5OFmBsOXtF1W5YAWmjw4I2+qUONuHxyKLF89Hm
RGg/UDbiHT3kuavESs5gZJimW3/StU/rEN+g+VXwnT2dNTo8LQbC6QPZ89r7avD79GPtcOzqKnWn
yNg4OrQAU+RSe7etoelEn1BvFlw/oYNxcRVe4goPGSFz1GonTDDciI9Q072sqwCe4vrTpknOxe91
L5v1j4VDQDkfMYXalmCM5fAHXq7Dx/5wegxHChFhDUphyKyk2fQcZHvh3G33s4V9gpF/57J57Fw8
cJhNPka1rMYwIfcucyYthZ3OBeUodpANviaWDlwLN4DZ29CWvJi3Oq+XQEA3hBpENSP86pApRx7u
he9elwIm6LUZe3rYSSQgaGCz5qVsl/hgUznKuRJsvE1We0cxcGrYhUr4cT/H0lvbbyvn343cw16g
Dhm+H8r1grYE+sSfGmVpuxuhN39fZhgiHizHyAWtLODN4QoMS5T917gf1bJ2twZg2+QKXzrt3VDz
vZ/Wew+RAd3n+/plQCNO57/V9Zo3QIV3xv3lsWjpWH2vkMREniC0yF5MdPoCNtpd4xtU0G8Oajhr
t3D+WiOdNpgZQRZNv+xrrgznDKW4ghVcOQbjsqtJybsZjEB9ddk8PXZiZi8U0R7vQ2m0Kl0pZKLn
7TS9dFubqGl9tHKQ/YSnxRFR9G6do19ff8zKAmqMbbRqQTNrxyY/IFnqU05hPO2hz/Eqi7c+jA8K
ia4Fj3RI5q7qrvmm276wadFqLDjX4W3IZqre5PmnO7K4/3FCW23eNw4rKM14rB31DUtLjvD71Fsp
zJCjba4uBzs0JjQBNXChK77i6YemtU896G/O3BcuyqTG3tWwv5E4rjWJ5VSemu74NiNmaTPKAwrY
FW1ygvxWnL9L+6fEY/U6tu3RiFjtRRsdYgDEB04KAtL12Ju0UD04IgWkkLICS2Klt8xIinLO/g5C
zvaH8qW+EZ0M1o1/dIi02Z0DwnjV2rEH4VfIOIjEcY+s88hah+S8Bb1jUtCwETDmqPF+vOZ5gLKl
HIt5LNgOHSMQwR7ArgtgF+J0twKE47vanHQuVg3K8DUj4AHq6+uGH/n+PzSd127b7BJFn4gAe7ll
V2+2rPiGsJ2YvYr96c/SDxwECYIUWxK/MrPbIOo86RC/gxSK/LRSMWyVJWzEIWxBwy07qqzApBPV
OqLnZmM+1KqyT+ZoV/QXU/qDzA7IIAshTEPpUdf/GBFELQIHCLTZ/1kMho1xhC8RrFn5VYdVUwLP
ysh2hC348Z6RwIcqGdwRzynZzT9Gnx1aSKL5sTbNrc2St3ma3jrTeuue4XMgk/EtLmiydURViJGq
yC4s5HwLQuKntte0bt+1yS7VFY9Eqc6YNqWsh5VA4T3lTrfoW2NQdiMaStPKQ8FcQ9j4S1Jm50pP
L+ilbOG2jNZGOYnqepQvh0r1UGvk1kWrmhsAtdvwfx6txFq3vuiM3a7QQC6yrVDTmw6o5BckeKM9
FBPC7AkGe6ZCXQKmHwfqNiNwA/FbYFZBrzRMFKQi3U3yuEt40esKWBdZm1QJluxDpYPuTB3ZZ7lv
pNlmfKnXTu8SfQQqPCbpZJoMgQnmu8UMXP9ZuNPdQy8q7jLryN/0oBSUQH+SWk7MncLGXBPDn0zq
CfOwFNHB0H/kVvJqMVxE/WAK40Eei0MjSHshQQtQ2MlqBE/V72oiyQs7SjcrHp1YdquWmwMpVljv
NBAuuW63Vpg5STsGrWj6C56dbLNmI5DHWCCuxbqk3NRD1Um2IQO9LPtZEg7ypaGjhMs4vMgU9ldD
nULhr7XNLV2dJBmphqWDHzVI1wQf1I+HIEZe/ygLgjjH0m6Gbr8O2QEv1eFVjC2eLJbbRKaWVcz5
uLTWaUooUFSdOLXfCr5hQTltyOfnby9Jx8GcT/OjhgJp0xDTnBPPK5DsEHKPhc2eu43ib+A+XhdK
VEe4tYXGaRqWk3FnVGCz50zZ0wBB+3+anAtau+K0UjZoRWX7YE0fWZ5uLZYCE3Vc3OA/g7c+Drta
KAKm3r6Wk6k1bwa+IZXL/XmyOJf5potu3tZEuGEpor4xgpGfta09erXdQb8KXk6bF9UI6Sdkj5Hh
LajYP5c7VxhwPK9KUQ/tXeuyt0ar3pKzNSz7lPHBzLq+l2XuQj4JpzEtXHX7MmRFe0E291qGr7Aa
cbSIjP8Vlnkb6RTbZfWRvJW2RXU3F1pQTDPCVzB5IcjeWogslZ/aQ/y1NAiHTHRM9ufz5dUorWC6
t3dFxe/hTwtfu7u3s3FHeKwK52kRbKTevprnXDXlpshNe+6bm/KIDeFd5GJDT2iLcxYIsVeuSxhF
lOw5FcnvvSahdYUpLMD2kPFLL9wCbe4k5v9VVBpVTkyByviwIKVST7+kH4mzwRW3MIPaaIs0UdyD
Cam9xkmRcrwIw6+1noffAn00H98jY7wOB2e1Z6JqmFF/HSCJODH7ASBO1ChnuOBmNude1ghrfmBu
WKRL/BUdBBZjP88H5ed1TBR+Mu/+a9SiAZnEumnv/ZR5LfuU6dJsP/UgEFoo+SPcaKY61X5+sGoO
FGWwAI5G2yEYqIQTbttij0ZTAI6TctmrzFM7zQxrSEcMPyLBffoazOg5O46mnApE1Bqn6RlcwPvV
xoS4RH9kXct8kgzzCQdBD1EccG9bYWwAyA9mKPxMXlURtItxop0UT8UuSLs946pxY8P8sLLors6p
Ey+tp1LLrVRvhrkGU4klyrot/HtqP8Xul3MMU/usKaqkPMgMvHKsMnNnWuu+E/pDm0SHVn9wZyEx
1SbtuJjpKX7VmITQvirdQlJ2CsXlCEUhxcZuxtqMSt1oTadiDWbKvRNr8BZEqBjZo/wixN3FTPtL
lVaXDnmEoR40iMUBKhIWqGz/1b3pr1SjhGKaqtO5cW76Bkp4c8WDwC3ZQZpZ4KrlTiUTS2nDQcER
CB7Xq4VfzwBFFk5kOpYSFOlRMHIVBbU2BMXzIa5oLhKLWhbjd9+GObhIku+tUvRGPvbC9uWtZIzv
ozs/gcGH9D2DaBjjkj7omTSbJ13IhGdDNG+CyqkLtlQy0nJgXiU3ghfhNqQUQq7b0ZEOYrPtdGs7
1X/X5TikDe2XYtmlBmOsYfea60Bc+4DTZ+HiSfOPbMqOwjAcl1g8RopybOQZ7UDhWtKvGUFnKUgo
+8Qbn57EEdekaAsYu/RboBBvUYePHTM8+WlSHL52etfjCiidQ5NcOzMwx3ijs2xzmh3hNqMWQyPo
5waOBLym0QutjlEiUYkoiOOEOAmb+s8kBXqHkn4ffz0Zu1qO7/KaHAuV09jjDDqWwnqEGjiqbb+X
UeuXwnHRlGOkPo+ttaADJdr3OBSje4BcmJXtkjjGE1XdDKaScBWPtjCZV1qlrJ/ozq+QYraU7bGp
HsbWPFg05c+FgepWl8BM4zM43K1V361ivinei5rINk24kliEQ25EgjyfTdgI6TJKjMDSVjC8/jia
y/7Vd2pRhIZo8CtT52Fm+6iCTin/iHPkdxUc+SgH8dfOBC7RTngKccAN2D/1C8eEZJNcYoMWwd0d
Gx6IYXMxJdCUxobWzxB5sC6KvujQPL0cQRWue+IyrnGVMPpg4T1UgOvqezK29pJEXkfnflwcNHi5
cH6KBzP6UMz3A5R6A6CvohhaAwqxoJQvXWo+yi+hZbVTJ0fWuBV/0XW+/hXnHvhJ4kQz2aCv8+ej
Zg6XQNFs/LDbTdkKOz3fYLooLH1nvsqSGhSXJ8WVwjSBUfHQ6FapGIjaAnMGWR3NrtkcwdMJK96s
yXthxbvJUU5d1J5FQbw8rWXL0HlbMOfb4BHahRyu2FKOju5obqJLtxfJbaw2i9Pr1n3J1g/8AraY
08HXu0WhK2MaeGR6vUkcMtYE5BwWcg6ZAvaJnAOwfcqtszkVZ0mQQ0ujLM+6I8Ft516KaAJHXK+4
Dwd8B7Suao6okGNllzgVuvQhdiPU12l600lxZMxz/dL7HgYO3qUdnMmpHob0t/cVO88QVwXKTQYA
5uihj+3wwom+DPorj3VAerU/P4RJft1nVtqdV0unV2G0XtJdsI+BOGNzdvJnuWGk7KZUNC9tOUtx
Y1UC+JBibSWV9mdmuK1cH6yIz3uO4c5GG5GOE4sq9WC+VYR0aw7JlhwvBkNN2NT+9SMfUPOO9gOt
y0Yx9t0qQ8+9LXEWJtk9y9d9a76VloB7832QZRikeDdDVMiJvw4HWWqOJtfmIRMotUcuLkp4jNRS
AX2LtgE2bZNLz40aa/bSH7u2QUNgeFacOnWnQ6877e5ueuOQOQa6FvI47DSr9kwj365Nt1cNp0T2
iNKGT3yWKCz7DWCSxqVhYGtPctFzZWkrS3+UiGmVcRE2XGOj1ntNAUoySkDNEl8yfUuAGlmCImOM
+n/m2AWVhoc5qt0syw8SY1cH8PmmcPJ+2rdYpZDIylO8r5HYLOIXYzGc2bJ8mn6dnmP5HgDvk7s+
5K7mYr6BTt5k0V/lra+cuJu9VM8x3h6lDskG73RxOtCOtjo2GMoFhAMIeRCqCnriiia3SbYGMc49
s0S4cMnRTM4d1ch2Kc2t2Jf7mcf5ENDyDd23HJTck7kyHnr5rhrHTrxr8ktWczTKeQsUh9Yoz5l+
WruNi7AaNIs5Cu0Q8s02aoHpuNddlXvCzLTtIqCe5ouPSmZbeRqINODSDacXS2juoDztpJq3meKo
nwM6OpkyagSY6p8t5a6+xK4GFKy3nPaDZDcvgVAq3pToUJXKpeofOZt3kpprfScGaVeZ+R5hqZ1O
DCfgTIivk2fye9HJ3mrbiJn8SUha7uMrT6WZ2GHkRALNAgafxGOmzRJtxrTcVgESmfn5vnDIps9L
KUk+JKwzArlElQ5oNZ11kNNCCZ4Knv2sCZ6l4OPDnhrsjK4ryJr9DPEGu0N/bJBzpFmO3gwXZfr0
cykGL1u9Gt9jN+ler/xoeMBHIOiqqIJiPykKU4/LEMnatpjMfQxNPj4EKrF0/NLo001qUkVrkKYS
nDggdIrFoEhwt6NZZBdP3kPUoyuI8XVmcF62z2GPk79NOuyI5d7lM7xZQa7DIGxajFYm9jlGOCZ5
KEncGMVgD+tBHZ7HiVbeJBFIVoJZ7MKoVYAPC9VbWSVZ+kLqGdTsl4BoQvdABifO2kmylrNo5peS
NAGgeK46jTswp9qUYIRlgGBc2PulKQ4iepoYNGtvpceK2gKtil2yXZfBXyw3FlGh5UvO5bB75gfU
IqGRv3C4PwPgKZ/c/zXiWC6RnoKkdH77zJHltgFUZGAN9tNrx/eJujg+djK2gXPUcDdOlQemdFwA
HspcOPICBciCizTu6uKfquhhu4q0At3WyvLd+DAItbCsFXFt62bKv9fVI8j3Qs/sRG2PxByovXrr
leot07gjC9wM7dvsIj4p+8KpGIk8FdunzOOKY7TQD1Mrd3IicdwZe2mx9tps7bsqR5nNNhBlDMft
PnYrhhep0+CjUTvqV/0q4kmfbObeC915frnj6XPByuyd8qcs41009Nu4aB2ZWYrrE1gqnNXl+IzV
vRyD88CtLpflko/ZNn/u5XkJOo5x6vv2W+rqTYIGO5LBVPG64M0LIWOJZAigH4eD6YwGtBgHSiGI
u6WftvJz3PSTHEazuGmHJezw6EYT1+mg6vuXHbs166PcGsf6/phqDZdtAq+znZ9mmDX1Pj8+CK1A
51aFTz4ga5iAqrLQRIE6R3Zc5cEiNK6SHeck8oFgZDSK1+duNEkN4MpPpszJgicV8kpd2AZqIQDZ
iswMw+wT1kaKEvFvp1lunb3y3fqDEJrvVYVO0MzDOlZDY2g35uH/pfNTAbcwMuqwKCi43ifMKSIK
yrrECVkyZyciTiLo8oa114R0hKFGDADOCibLSzK3ts9oSq+LxyCiuLCSyWP+1USd3yK9EYvBZ9z9
UZyaM88obw6odfayl4eIxf1Z24svPReIg067cDqlfevR5nt1JDBNDjbB9mtBDA32G4VDpaibkWHy
1anylZ6iP4P6+derjCqcL7klH+c2ea9EXtkTlNWxkMjVTgJwVexUM9nFnp0l1SYpcvy3EfIDPSy7
z5isKAi9JUKOrtFntC5Qizguu8Y6mOp0TufmOg/6zZS2yC/POqbaD4EO5QWsZeaAsXwJNI6ehqMn
7jAdUHSh+QnKegqsdnTy3z4VQQ7xFZFwgUUeKedzXXw6YY1LVYJMU35mv4nik4E+XFuNkyEaJ+o4
NFla1O9eYIMpb1th3owKD05FCqoQ0IIjcJHCjrSKXoyCsRLJTEKxWxu+9hz9WIPLWBgwKnxj3AZ+
2g/TeszH6RxV/bVwR20Kx+Xeo6r0CzfD9qlg+9RkslIWph9+c8eEeQmW1CebUio2vc726z4MapvY
q+v6XAaZO1fyJS7ES3RmA6RY9ndzOM/9cWOenxOoxLgVwPxVWcBdKvmtOb1DQNnPYtggD8+y/iCV
bE8z2sln+ax0u+s/UjeQWgyHIZadlhwHwdBdrfjsDWqkyAgWr9Txji6k/w/cxJWfrITc6H6FCRZB
PCHYL7qWOlNMp1v2dC2928+WsuuqaMvI7a2UXzHKMDbqgagJEG7wRrVAdQVPW0/0xrKrwYAzTMhr
CPZo/EyPvFwu/SqbSfhR/LVAXVM9bdidHbN3tow72k53xZeF+nDAZVl+psxRlCt558ehvFQ3EdTf
TPWTYMk4sfnYGY0ObdqTtx8hn50hpKRT+tFjOrUSetZU3Gqp4vWr7BS8RWyyvj6g9py+RHI2FKuk
OPtqV795ijd9FK91U13WRD8p3hdS8Z2gCpxYP/Rdxlc/ofBe0Ls3zjLhNylbYgF4f0soz8kmzxt7
7StXF6NN4zipIqEZx0RenhPsznGaXuq0vSyhabQfwlkeqodkQOcCm3O1mukhyUe0Usoh9Rt8bUy2
fcPWdOuWSym4jv7BlMtNVeib/l0f4bhLAfzU2NGdivhQzcoVtNqbshL73qfSnZ8sVLMjPs0tX/5q
6tc3MVN3S54dVGTFYjI6Zi4gjoFIc+Ml3q3FstOsYj9k0j5mxm49bhNmwsGVoxGbeIP3JhhNrznk
JyldPpouBsKOH63ChLpl3TnWWRmfYU8pXiZZKHdxmB0uZTqc6Y/weU/+HGWeImPApYYR8DT3OVVO
zm7/5gLS4kNr0MlusLBLxCYlGyz/fpZ5kg6NQjuKqXhE6NmUnPrroSXFQTt1rj7LNDaMUhaWS6Z9
zI10rQ7VuyCE1T/Uk323kZphk7YeYlKstr05bJ5UeqtkbcwS8TKBliYBHVZxA1CylZ7sXlU5whIc
GdG6cgFHEcR0dS3q5rKIlpsnpOuU8lGM2gORtrvajed+B1J6iH8ErTvESnpWd8oKm9ePIWccTsti
UyFj69brorx3WfJ6vIGoF6EK5TvSBLKlc2wO8ZxelVK9LBpsDnaiCDFztlsJNhL+CJv8uYZMGHKm
b5zNTnz6JakkLBQxnMTviJvtqSMVPhA4i+DLjX34QMimt1kabjGwJ/pN0zOvaloeqKJ3OX4byVO0
dKskYHepHkZ6Gip0dFW7BWjfm91VqwHYuLZNC2ihPvGn56hgZukMXdNPu7zrPbPDYtSzJBDir5W0
E1kGL72YTuPbXIb2oyhzqs/oSJLAycjSU5kwmMLEUFdfwvQ2N8v2mfdcjM3uKZU7a4M6AF25gUy3
FPYva9LYpPtOn3eudZaKb6gme+UjSaxwSeSQ/paZrn3tF85gcwgcFNxepYRoKDK36TdOzsqcA6E0
A2mT23oNuxp7L7azMVyxg803Zy+Dux1jb2g6R8LdzkFrO/MRfNcz6pl8Q4kGaBvtlJZdGxbeko5O
23lxlXnwzF6ZgFaiz9ek0ie8xC84zmSsyQL64iocBuI+S3K4BmDLUg6rTgd6M0Kk++H0LUMGk9wQ
ZImSnKtGlZwRvmDUCCVapLmgDoA6kxdIhcjsu2PWhXUzVD72P8Ux+5QWfqQEKBoyxVYGjwyx9t1H
7wDnhKQ0Xqab6WbUdNGtkkbZoRQt0VanxbHOG5UklAjTgRxzh875DFIz7Rhp2PutDheE5X6ryOup
H6PUwXOEL4PN03ejSjGiMLMgXTNSDv7FWYsqTosw4bZD5KZ0ZqS7NbuueYmGx+dIuKglHBNi/TQp
9tZZa/eLvMjOkgExAYTYk1p0KBSz1Y5J7SASrp3tGfWXU5oWevZGws/Xwlwl7N3mnjCVc3jPCisQ
GzqTHGVtV9axMzMqXsSUu+uvOfCvLaUmVNMisqFWMjUkHDgiNs1qmUA9CZFkMyLLzgjucqPr9FF4
2Ey30QOGi2PaxnC4Ta71hu7K5FmXlMPntiOQ528x29Ouf6V6AoM/K9biVBUmSoTq35wUuzyeP8ua
tKDFjvu5sktxfIm+GV21E1FNDj68J4LjD+ks/c2/NfRZkfNb+rIL0B87eIDcgkVKtL+LedN9irT9
J0Ugdttud8at+eFKOw6/6b3cIX4eMc1kQMx2eUvC/l58IUMoAQcD4FEmxXMkRI7Q2CSWyUfOIePv
fIo/ML0T2Stf51cW2XLVzijiXPnKhD1ba2x5cVfFVp+y3X7o3tQ4+KyYRIoIFpYoFIMFt9NRu1mU
89nWcl+GxbN1fkKSGcBqNKUwZbtmm/rxSWnsiJ7X2JBDEAp+5jRB5SQHRtHQQaw3EynRJ5tlL19q
z9qrxxwqXNibHqKXG9/hZp3koA7L7zqUL8/f9Kj/yvfnfUUmJZ2UE+ZOfD8ou6JDBo9Ze4WDlNeV
DzRk3X7xLJ/tts0S+3nQHSHUNtofk/+YoTGxaEA57uxMBk+ljRN8/taVCcPYz38wVzIwizEq6a61
3iTQxucSLrrbbXDXCu76ll9Bh+4dlT0mFNgZKH1c9yFjPObv5zsqgpS1aEOtUG7RiF0mnCAPZtuL
mJcS2/KX3ygQczsuAixHyBwnJ/pj7KS35zvDwJv0hO5AkBXbuFbGRRRsEVWv5BSNK+pOAUTQO92P
xDO1nPI7PpWu/qM/emcSiUq0rdQDRVh5nX5DZsXlFYDzK/3Iv7QUykk+xKovScSj2PEvkfhonTA+
MTMDA7cZGD9W6hc0DjCoKQirR+eaJ+TLhDIn5rsKkwmO8IMWmREf+bXlh/Gdf1q+fIedVjFp1IR9
ODorpnCWX63GemPjSUFFrMSA6p4mu+piw5LVUBy4UBkdiS7nPnwV7OCeT9OzrvNO6zE7O6SMnV/s
8m/CkkBR/8EsFsUK8iNGs+cveyv66pZH/M1k1399wh1HsCkZWofnP2Q0Qby1roUP0IZZg4vXMz/X
h/az/PKontjn8Oy4pJ/SOlX7YVsjjoN/YuuxlQCmiYT4m+zRUuVbXbHj1lbC+gjFulU/jVt8bL9K
av5flllXvuhhZoqGtR9BqLsJaTb04CTKOMI+sdhdfLHIKRx99JU/KLKr4Hmjx2ztEQflt/Inl7x5
smm+2crKH+we7epOuyYo/3TUW3bqzxRZ04ci+cU71jfjPArhFOY+cVw+mRfkhFQH+SNrwZvgEgPh
nNVOeuKwuVWX52k89hc17A6sWRr6lrfIbBLH9Cx3CzseyFcJFzWE+4YXlLEawvWP4IohUhPJEf6+
vk/n4LQ+GJuBWGU79rldfdPR2O6lz2lPRpQxsfs5LYfvhXF5lJx79CNOxEbX3OLAmfI9hD2UNvol
solie/nI+JywcvIjI+FVPRqbJCC25ifjFWkb2rcdwwy914C/EeiPeWe8TlbMztoLu/J7/ANw5qCV
9Uc4TNF7HtHsz37/UD+XLRysq+xXt9ZtbL1++w8z4GinV21PTUNai7gtf5EWOvB9TrHhZr0hwUWb
DwSAQPk8P0Hg0y+KUvOihNVbc24/uz8tDdAYlFj8D915+gKz/wa/wi5bOuiw2NVm5ZWlbf4jfW0T
ba0TRGljl8fkjbxpd7gKH4bf71nKM+Kan/RDvUh2esFqY0/bCpKuDtUjvQnehWMM+0dejleH85kr
ArOdjUr82AfJ59TbPA50/z2ncswdQbqpr3vAtMhSOWkBSf1qT5e6STacn4yDhKb6QyGz0BfEN3G3
3vUT4WfeEWbRTjzFXhCEIq0+9yq3mTLZRHR88IQTByfla4QJZykaBLjjZiAeQj2SS+BwJrnAPXZr
V77BP+HIDJSN7JVpfnuiPIyM52VGztWCEnTIauyVpY8aBKUT4z5Zff5JDR6frR3bb2+fn5PXu4OD
rAeeiq9J6wh/PfoUkfgwkTpsSBJ1zXfEoXuc9Kh7BqkKJS5dpRSphhYg2XX4Nyp/tUzbSOifFhhC
+I6Ez391FPScIGrYa65lfkH8lgi2juCWr9zuQJ+4kjp/dCeP2y11n8wmwnoefYlXqnssH5ykSo+L
Sbx2L3RfDEwYkawmOgtt32+yID5ay5a6SHx/Lu+ILXpiWbhzyajE/jOOwVJs4+QgWsd5PQOFUZCk
OOH2a0f4VuWINFSF07EsbqnXdM/HnPrC6jJCms66RgmMRBgco27sjGDChTCWHkRwkQBCoX42UbZ9
phszBVfDsMAlTAdtRy3BJySGBVXskXbRWqiuN7iF6gjK0sn2Ei6LcaczzDx5Q6CCi2WGS4LgCGfC
5bDH5rtB9muxsUc4Ao1Tvp28mOF181s2nQfC7ZLNvHltOJYt6gpLBdcC6kG2h03CppAeyXXwZuSu
GcE9ngA1PeXEeVyi+my1hwxxfcxjcNOtKj1K/VaLW0TXpCAWzcnsr8oTBsUhL4rF0l/N9fT6G1CS
2S+aTafkbprGdqJ/texqc3lbcpdfOxSSMamp6Cu3enHMk5sBEty4EPNL9XotCD717EOW3wrCER/R
7/RP56ronJXDbacqRPna8+X5QxSg+mYqbhfb4mn6Y1z5uONP0JAqTN8byS7fx9rF9sLsHbjYsM29
dnbi1a425ddrX3PSL8Hg9TeuqIIsjxAMSvydEBbZyl57TP/ia0arGLt9gLRwRzTqsq2PNcLm0WYd
ZQXEjt0aXBej4b20VBAKiG/vUphglsfj580n8NL8u/tJzvlnZtrLe3vP9jTNuEYhG9+0Uxq2h/Lf
uu8fTeWYhzhUwuzUs6pih1dTXtdQYzAhlEpvT+/jm3kRRzfmeCxEVpaNBVslFhD4UAGwXEBtbDPA
0Vx98JkQFzSdcxIOuJ0/8pCD84ytYT3zePYN74/QAp6yv9bU/y6jQrJTu83eJiYIC3/T3haP6qX8
4t3sUwqCl0inrNw2ttHRJGBBfwFPi7/kGQFSIwHVDppmtz/R082ZBPsdg1y7c8irtLAtBNXGfMef
+MN6C5uddM3BC8HYSVE0HMZsVKLNCIB/9B906IfXU/wncbm47JVLHahn8dT9TtGWltVw1E35rzJt
5aM9EppwQ34JmPsDrG9LKKUc2UPND6CabhPXoDT77kSbSQbMMlA+EmM7jk6Mm44AUjIrLckWl8/2
N20dDntklq/yK9uvJ/Eo7I2/+rHcLYHFgQb4iLLNL7+e94YqlYCct/K4fDWblxya9YHkHQlXklDm
rIqDVChsOwel61ac3PKunVCOvEUX6QeLfag76WV1LeRd1b7ZLEeGOZPK2duLEOb/pMiFIu9szuEc
0lzYlBr6NPlifqZfKAfKY+VHgInWVbvaMaGC6y6/ACKGA2uIIHzryIfffaTvSWKvH9VJd2I0id1e
x8aubpu9fml/0bCieKNdQa4/2NE7ulD+SEhsgNnH8EtxHH+tpKhS81k39aLc0NchZbCiLXIBVOAN
AuqN5edXg7ISwc67wexjr1PlIIsXV43S3XN8FmHagZsgtCSKe6/TzjaHSt4L0w7Yv5TRGHqJ0yNX
8dXk0Cy3Qfjo8s+K2rT+mxouURZk58ztYYYymd20iQh2OnXLrVPuegKsr2/iSXdFAlxHu+sOaPI4
t+rYt3zkBoeVdFg4zK0e1N5gi0HymnjyKnIYfUK83ojEtqVxoj1ysBPazLK2xa3siejxsv/sA2ZA
7N4Wv8AWrB6F2+yv+NmYeu+nOx7/y7O3g+oC32UYgFNxnaJjZBL27+BNXnrE6G8jVefblL9tEAVU
9z44+x+JX/vRLt7QpLjE+d8z5DDejOaD6tLFZ795fk2/60PlfZ1JJPHyL+snCsxLFBAg+wZQSwpu
ZNMgpNf6WLwtdzOQt/p23vPUWDXST/6FTW6jwh7YPHtPRQmIhojC2KBckmyBKbiy842Lyh/34i9H
oXwnJO+N3yxfiPqwW8QJjxk9dRBfcfcTtGqSyGhLD/2AvtiVnfRrRKUUll/tkfhWlFh3LBkPhswg
ReVqKu/Rp76Vt9H4VVcD6S7Pu3i3TpxLKzgyI1WJfXxM5HR3COYoxjnj9C2EHhkv6DrGh6U48TG/
j4/yrjyAoGkhmkf1Jm16JjBwQ/3WBx458sTPpH+AufHfF5uXkTPQonOn3/LIV2jvSGhQLqKDQp4P
/zEyXzA6lHhOIP45DcZXRzPKCPXs8qs8kjFBQgf+hcWhdYn4L0idVlxqdvVmHpJ9v5fsMaQPoj/L
Q+PEtbs6KGUwHTNYaW8ei3/WS2zhD6+zC8EDthk3+2vhyXsj1iL9HEmftjkSWAA8vhH7NmAZk7kc
7Rb/aifxFWJhUsAQLzPc+SY4nWG4jY24vq7qcQ+ea7cK9YRBL5p8N8lnnP2atUNcr6SFr3hRZnyR
e7I4zzud1GEkOgv0WN+BwqymjRfViLZo3zOHmAIijmh19ctiOPm3zAQq2yS5j2gp4/XNuICTCtwb
Yw2emDBqbGX8S07Eqn124ANLULfvhFUk1WFYA+q6zDgty5vAuZVsi+XvM6W67gjb51YQ+dhF5kua
b/16tdSThdhz3kxzmOmI77Y6ZGd6EtNzg0A+IWnnIEPy75eWmLFXhdbRI5mok6MpebpIeuiel0Mh
/dTx8mbF+bWuheuTsrDnsQp4ypsICv5ObZEonvqFzAN3vp38JNibJ6RJ/sosnc9Yx/sqyY6YkNaw
zkFqSqMzJMN7o7RUtNYDzSsSZPb/faA4eHrKiXh0+w2FKrYEKuyQU9tFOOGgm6UE+BsFeUkZ1fh9
wxwVBC2eNu9fVu/ZGVYQIGwMqJixj8KvxwViuIBsrxzd0U5TwwolOFmtnCHQG5tT6ZwecvA/ps6r
KW6g26K/SFXK4XWkyZGMeVEBNsqxW6l//V3D/W54mTIYG5BG3X3O2Xvtjzh6LrZX0tv+UuCvGDdd
2ufuh6dYRCI7AKYaBMOSg2798v5Ygn0E/Le+fx4hE1LpN6xaCGhP6LDniJ4ZA8f5ZB+SR4RxtCzX
wtmU6Tow0J3mp/4bq9CZ9+GFzQidBT2HncECQzYmC6VM7m8h18OvE6Zipy1gTB6M+OrMTwsbtfEg
GxrD56nYf9A46DhTokjEIoxHQMCkZV1LOWRiBvRYd2dQnsuGRzMAyEaRd0EANzz0e2vjskTaIW1v
Ut5WNgsx9vBVcGV2Q0OAA2D5BmZ7jW80sqMv0g+2UG929LNX13HDMYIflQqRuzPxNffbmL2iiebJ
zFZBeGUB3ZprtqfTyDcwNpzq+Yp1cGXt4MP7wtXsPsSWiVhIB2r9xbePxkjDLS2PN4jLK1hA24/u
rHEI0B/oM1H8fBlHOgv3r+rWSOVY9t8/WGF4l3AeWU+0ZkhmiIYf8/4z8bOJg3YVh2H95W953vYS
k9CzPNrLdZTVvx55YVhjaYiWsiFVkQiEfcCKJL8q770F827cmvGU0TX3V2Zrir3V9m+Ji7+0041q
Cypeoff3LqllvbcBopHFRdXiNvS3AdPFgGojbK8rbaFZYIxl2LiVsxFmnAHf7cn/5ReH2H/0djqb
B8/zwXwISEjtujD57F7NQ/GKX3rPkO1kHtifNuiQn9mj/G3NG8x696hj8FjZxyZYz0X5R2etSHyO
NSbjn2VelXIhss28tytw9dhNt8IVRSO79k/2i+3drGKotu5Qz6uiffRdewiLhzmj5cDQp89twAtp
W9DQA6/qloa99XKBEGwpaEcQypUpesZ5P34vA7o00i95V2eRPhYuRq96prHloKKbkWN2nBz89hkJ
F+zOyjn1EnxMrPN8JIRc0JJfpy52ICeLuWia9lo1ikP30H4OCz1nqJgrJwDNahM5NnmGH2p5JUK8
tWXUU/+EetN8yYGNSb+VDQWHVpdPZnsxygYquynrtavlX21rf0hlxNDiqoOZL8mdsGkCfmIUH3AI
ZIgu+2va/WmzR8gUGZhi0hbSDW1LPKfWCbUem7VgATC2Md6QUKERxGuM5QExIgVNjooTOEbqPTs0
8S0tVIcEscC0df82WzDGXPZ93Ub1Dq9G9TKp0PjmxcoinsjaXDWXYg1z2J9CQs9oXrI1B8Vpfiqy
UFzYSZdP6316jDHl6FiPQoU8o1wbX1wojEoTLK0wsy/ce3ZWilZaE957+S0UUEfKkONdcxnvTI4q
jrgfubuf4ugNrwl5HgaW/w1lUwwiR63x/+XVpih/N2+WgPTCZjmJzWTsOX6YbWj6EfsfWRHiw4Z0
zVrFEctYucbeW54yecq9bUfSwnzTwC3+cbL1XUjiRkuxBtUv9HXMgn0TDL4xc5zS6WIlH0P6wGK1
fNJwhK0lyVAN5TNVrOOvRpRQ6B5rpMccrTbokv0OPskKX1D1osXHyTiKe1eJGUU0erA1YKDmDyip
+LWoVeY0Av/DJdvhX5lPIN5QJJfMueBfls+1dj8Ju+LRouhEzP7cNntvoKW7cjiSgSpjJA7WEdf/
P4XBpYWqsUrf1Rs2usDHlr9nhrKwzTKjHCIZH+XRlFe6LkxcKR2TCQnuSlEtshYXodT+VDx6w22w
nhQbWI1+Mv+DO9fXONxPR4DjaH5LrldApMhBeNHs7dBMB+na/TTsUDogyrfE76jvuLcYutKZRqK7
oOaX1o8DToqxBZL4RnzP6s2unxw2IGNFzBlukNbnt9r45SNbdY9Nt3tq0PQY4cAYC49MRYj3OkX6
Qp89RRcSuh8Llsj/ud7ThzmHgbwZRJGwUhJ1RWMUbee8H+xnTe76fFph4Jf2abn/T2+DG9pO6HmX
74nJibkxxYq6PUGRgfPvo0jPbsVZD1XJtu/XkE4xUD6+p+ma3NRsXV/bffcJGqWdaDKG7rQyp7Mz
bkzIH2BIu422YEy5og/2/2UfvzcUYGzJXxXR/NVt8RAiQEmNlVAry1zHf8QWiUPJEXzEXk1Pl9Uk
62j4JGHvnW34o+lR0y9shvx2/veIss+4ZMeZhm/z7uZ/Le/gM1matx2iBCeU2fWufw+DPFT2FnC1
k246D60WD/tFYivixINAOwy+EDK5zzZNgB1TFaDttOuTVXu8f02G33blGOvlxd8PwwpiFLuBlz1z
d9JsI50zZb0FEXq8P5eet2rOcHGYjESesWbyOJ3bLypsfT98m9/tmu8+7lhfZtriWDjVqn1j8vNv
/Gr+yV3AmChZJdA5xdkgWo8V5pBvAsRsx4mdPoYcwp1ZGcf4T3LwyTW7+jf3r78HoY2pKj7HSItW
PDejOBJ5ETQR+G5z2sf1I2s1D7VZ3OaGgh9GZvqvmEPLIvll4mRMJhOQhauSN3l/h+dAwgTLNx0e
G/ZM6j/k2YaHFDUOtKG+wOpP844kMyqjlpYxfTXBfXVgtolIXqviQp8FkkeHso1wGMhbNIJWNKfi
7OKc5nbN/OGhvyZnviwbzjSraBsmO6VOizazOjHMfWnL9z75w83r5c3ObgF3JlrWX3nk3sw//dt4
rEJnrYXjEd8mGi3jLYUXtLIp+osXjZ0AKRG3tOa0K1FGHyvvlOCsfMsjZCor80+AAYL+j3uiy/hX
34NvKX/gaF29F3mABVv3K6vbYEOVoa7tPXNP3jskFYJUVsOm2A/v2b5dI21bK4qFPTAfJvFfzsUD
/KzfpmkFqyNq1/+qM+/jqNjae3w3e7mWfNR+jR59OfcZ8kOEc30tj85Fo1gGHbcGcHHWQm89/aF3
tv1OwMT47LUQ11BLckyLIy5+5EZaGN/wjITj4XteddE/6vnw2/7r8ClEUft450fZFiL5UwYFhXJ1
RWnG9/Y4XPwZNtMGKOxT+WptvwP+2+rUkZv3Mj9iZ+RHBIeyJ9n3EG/Uo7q0a9M/g5xNstvInWDK
2W1dHavcJgtt8rUYxBMKbIRMQOjyxyMg0odx/MGN89hY6V+RcygrGSETaLNJOzDKCCt3RrvO5vCR
cQM919Kk8Y47zgqHT2pMn5M7JAmQOd9OEqUB1PRlkz4zU8vZC5lWCjQH3r2wrH6mknZtpKawfHHq
kI6dvaYNXk5vQ49FldrZ+hZnZzOQqMWZtV9PaF8/U4cjcvtsqvOEK0Ecxg29Kd0LGU3w83zTpHfP
xau6z9g4OWAjvI8Hr9lP9mPRWv65Z7SkqwQH9Hk5+OjZ2KBfs09Gs0z+WOTFD+1n9U2FtNxdEPQc
GB0yd8D1yGyP+y/WMda9h4St7Jq8yncqzv5dvntXQWLi3WVI8VG9ek98ecvh+6y+6by591kBAnu0
ucWn8W590yvITOAyG8SzwdW71id86fA/Dkw5xm/5rj9AmujWHJGZC0v+/15u3Q9zqzYcX6Nyc/1K
KGQI/1ovy32siWQt7c7Ykrl0iqENWypXsyEniP4qRQv9A84WakdXAC/FDJ2I+jv+oQdtvHvBJ4ZW
g3k0pC1kZ94uA+Vrr9t0neyWFwtZMe5dVB/2iiUlbVn76Tej9oOQz1DrX/+EYPsra0I24Akg/BNV
RLIi/WKw8fFtSi0a9+qokpVCDsJj3x/prcMCe05ZeneMlq239t40z0m7SThtRTHjF/tJL273pB7w
RcREiLNICJZ7mpClSdDmkJweqZiJ38VOXSgoAyjaNxN1wkbjXLJjyImZoKe3uOzAcxg1vpiXfDqM
6O1zJBBhaaGniQY6BXlkMAhs9sGMZ2jnVrChGHttlwy5PW4gbbnchY/xbfSvc3X10ktsXhNJHcy5
Gtk/HqyDQMdxf1+sHQvDAii8LA+5L1x7LjxHJRrNPF3MDx9wVKFmdpLvzPoonS+3+msY/wzjR5Fs
YXCQdBliZDR+jYi6s0HjYp0MFBjlKqAysdaGFvZ3GXp17mby7zZMKeANuRS0GpgDl1OcR6iX3pWh
QPFtzV3YjVxf/E75oTT/5tOT7XNaebTME9l/MPOD9jypM1JmabwW+Vvpv0zBk+CJYd7hMo5W1Ktd
OR8bkK8LwJBQIn1X++nQf9j8jkwAbsz8kBAcF+Sn3xq1kE7d8Zl2OlFNBby3AlBGhkp+ksOmHWum
1llD75dhXQxvafRmxD5VjsLRRdnnK0bLHvpSw1t3WhxH01z8+Ibcjc2EtcVZQFC5/o6EyFVFyPTW
LQf+lLbHciqZWFfxnuy4bN0RZ6YrJHqAAL7qTNvTZPPptDNHqAa4VPwxuAgtEUevhEYEoksLa/xi
lV2aD3aa0wCRAddUannouGSP+akKIjUzv1ILBNNpyQkuzIrIuNsqnLyK8gV/B+aEkRK3f9UWGwxg
M3AFh46OlwartZ29cevawIdc1TJFIdyEEzPmiZRphkFX3V8izfLwuNxZuBf6IXvI2kulvn3fe9Zo
aJd4cmc5JIjhs+6qyHErarQavtVsqwXoSeFo/8yRFi1ll7vKquHRWhQPSlYh5WAElhvFd1c2wTm3
GZOiZVgUvUrPYotr8KFPCU54z7/qVgodWTA77oWNYZiODLE1u3oKDiqgqdclwf24VyMOsManpGmG
s9HYiAKcTW/rZGnwU60H7FQD71w7vvuIFuhOdmZsWq1PoKmkXWh3LLxto5sn39Xfc9uizp70tVn3
U6TVCNYKxF6JR8ZG/F7Ei1jZljGD6OLRL5DAVY0Hqn3VVAxY6xqDN97NpVZPmm+Ze0NH2gW3nOkO
6xAw6fglS/Qb/GkCOcwOsh5JHzLhQOzlm9EKBFZzBAcup+Y4rs9LYFIYAg2mxmeNlU7oWtb8ZzTR
v1qE+TWie8+b+x1rGnqturvPUuuboOnqOGRkiQ1wD3xTWkeZJH9k4Pd7p+u+sEVeiqrUN66i0GoQ
gz8uI9tqfR7lZJ+TST7nDUEby78mKKpQquFmZZRHWjJQXZPKQXDpa7KE9oBHoy2SiHdfbSq1JwbD
Yb59yj4aQR1oqe4AvK3GE0caZSZxbzWEsFdNjr4vr+iKO+VLq7O5FUGNWu1qyeapa1V+hvWFTIxt
hjnl0gE8ouryOvmUiXpY1aX5CSLeP40pxCmvmMbQDTyMYw0JVaMrzwt2GemVDFMlnYegskKByJ52
AFN2SUWbGaI+Q0JiqqB0vMl5/qgsTW1sjzOzpy0L0v8iPc6tPW0So32tplI79IsfHyZb//TvMNEb
MnEyNjXqaAoLS6TwEdEuMj02amgZIuZ8TP2TJfCX0pJmj6CzMSIRlRblYo/1SLyWaU2KgeB0mYgO
C2iq+wfDA5034pdtckmPuPtMzf7FnTBrTQ2LFj8NcoUmrh4L5b9VbmeEBVs3QR9H/o+rV7r2xXbS
sw14up4n4zkAq4UkAACYtUxkZgidPkBqIjjJETVKZp4z42Y1xKRBVACSfJ3UWHTfZG29paj6MSEj
S0looZcWQQQWxrbcbp2wM+v0llbv3diGeWFnbOKL3Fn3sANAbdUBeg7jLqnkAU/BZ2CZ02Nnp3+1
Ctff3LJ3sUWUQ59eWLWYyWj/9FZbPpPBeSwMhVq5hghPCOAeozZbTFqvfd/S3lAdF4tXHfy0hGKn
FRRNM4hKQ03ac1VbW+k91bgDDyqfoAveEac5BHlkYSWDJ+LP13UaoNpyejukdbcAFaUYsGrmtl1G
eINw+5cm/x6EZu5712vXpUHPfnDoFvAGPrgTm0Xb2w4nF8rqVDHSx/RrrN1xZIhvgpQ15yo4etPo
gvbVv6Ai8GR2Wn5b4uBfgxIX8XH5zENg7JNkemgWlyp4rK33rKTpYBn6Xxz7VDvZHJV61V9cigFU
r6ZZehfNxNtajlkWFZCSNuWIlDxxrFNQ67iEZ5BZ3mNvaMbBaa2bIL+3rAvmwXI+Gm0fINpt4Wvy
hotzRyf5I2hXA7s8PUqt2Vtq4hiUJ5yBrPqo9wEnMHzxvioxSJS0HNFVYNjUgAorKrpS7zkO6v65
C1y5MgglDW19+TObrPDFXImH0R9hoVjNHZFJhJqYtt4i4mtJzCPPK4xQmwwNhvrY38WA39KbpY1j
OX6NvYnzT9zoG6HH6hSUw4Pj5wt0+CwC94pmxTVrHNhoX6H/nQu3JCPJyPX7mgB3UZPFetLpdo02
nPWmqOytFTjfVoYdTtxlgT06fWuM5XrO71zFwU73+FwBkE0M8We6b86bqodbmev40fs5PdiAJhtP
e3Bn8d1WLVq60ujwNRa7bkimc+yU8lTXZRG5GnZwZThV6BPL4jnklBBrD5V7YHpnaR+ChMBDM0OT
rWlmyCH1yEihNvRsnaFNkCMJqRJ6mvPirZ22bzgjtK/21LfvKeChRKusnfeVGux5uTdm217PS6g1
sGdjzTs6bZk+sSmt9QGqZKPwZ7gIZOvYQXsexy+lwEmr614Q+h7ph1WHSMGa83Nq+uU+KcyYej7v
OOY5xnHxCg+n8dBhMHMu96PTwDP6EugQR+gGIy5GNdU4HqNiMuC7ZWQD9mbCcfVNY9iAXIT3r7XI
b+1tb6HLhkIwW7y3zpvnyMhy/QJ0r1kXGGF0vfPOU8e8A78tagptUKd48r8zZbxMVeYCXqsYUCHT
bJxppGXryp0YrnoAVjZuabZYGRHVdkKLRBu09+FXE4XKIE3G+qWdnA62AgMaWTSs1kG2tSoKpEfX
M8qLnNsW3UQ9fCzajV5xyFNYHxVps2OPYNsZefAQQhNECkNumuZpq6U0SnuHXr82TGdlvWqSesKL
9QpIp02wamHLg+VYV7d0sALFo/FQNYy4FkJwNBOKqt/AsenAq3fmvhqC8p1W9Dwb+VvsL8nGkQ64
qFQhkGjdaVOLatqYrX3vEYKw1TpH5zt43Saw5AXn6nZwcCUA43kx2me34zjD1fEibAMs8ULdbNz2
kK60h6qkFeWmtQ15G6/N1FOnZD5t+KovL6Y3tis9SU5VMGprp58dgneJVeqcu5Zn0FXU9/iDWvAa
bWBqH1j/nILfuk6ks8v1tNjE6OOswt1lC0m/5UyOeOrj8Kjjn0SwSQkjccNxSsz7aGxixHCpeMfq
KWtsrtXfS/1j2Il/mDMSXOqaGei0tC0DUnY6E8X8qowHPK5uYL3Nyop8eARVzfOcZT5esADCZ1Ci
oJ0CA1uemvxNbiUWrOtsOVQGqI6UU3voK4d8+lkHe25SoeQFqRlzhxEG68yard94+H0hD31TuhSA
aWLM20G26mG6v5QlQqDl7l0aIWtyytP1DWEeDq6f1jmBLcNGraNVKzXNPmULqpoiIFnw/pGeQFEU
aUWHIUgZKMtcvidzyoDr95/Gvr1vK8BiS/Int3Gl6JZ26SqRnP77xeT9nIwWCFlf3A9mDTRaCcu1
tGdMeCRfDa7nH39f+rIMjnY/RoOZ3OkXDcLJaQiOvy8GKVdH27EIISZMU8NOePp9aZTbAvHFJbFo
1j7jzb/tUvGR5X4WdS4NjU6X3UkJm9iYxNl1blCdOWrXZ+f+0i/GH/h0OOJ8tIDLVJVhB/Zp8uoz
MQi86CiODFUfmbKgnKUawbuWVGfZ0DMMEhdj6DBkNxcT0TAFAbi9ysIlHhsA4BYDbsDkDdTRzkSz
Ju8X+PI17Zae03DX4uZjlcL3pdEqEGrcmx0yxNilrxjzdIe9ZtMkTdtL22GQ7iq7eFamHYRTYdyt
ltgg9Nqcj/mI1rCaSfoY2LISvCSDJF1BGhAIObWiEDBjMjQ80BdIaQynsc66MmYGy/WzlrMFDwoX
gQ8aQuX9SaQDQA7hi20WZEA39YCSXt1BaCX9Uc0Mtk3rqYcU4MX9SsKRQgdkEV6WL1l5HioUwLgi
FEO4oTgvpl2cR/veQMLxt5kLD5jQ1Jo7OVsvQpJ9UeY1eVlUkbfe96Oa73TRJrfbd5wwVqaASTI3
RU9b3jQJT/MfFtUjvHUOLkGZN3uuGKTYNohme3ZvkLsfvbrkGK3s8aoSvA9Vr8006lQaKdo0lvCa
N78165WucFl0TfKv97G5i4lQsjGruaui5iw0dodhTOtr0k0Xb6AwHepmfnU7Hi1lIvrW2n8iX8De
OHKTkbu3cSuCNQ15EDZRD102Ic1pZbt27d7CBdvHOzeRD5p4B883fLuZfprxGr73c/7o5xXdWOEY
Z/ghEyaEWSM+znxlq6Dm9cfXpRIFTrmx37cJAaaFh5fMLdoDwV5YuxfmKjSaEt2iD5P6w61TS7C6
M04MyXcwG3HE031f5SeElsPCrjrkKee3mVH35J5d2WL6r2Dd9ZbJqM6qUScUTEKwcJ57V8HLCjri
2HwYPDErfV0Y82sqyca8b/KVRU7GUNK1n9S8A8ePSL7B2zA18cmdcVr21MtEPtbldjF7GWWuBiVB
lcNujp2YKj9I1kLr93ojuxerZyEOhJds/KydTn7ObZJ+i/fSDZxI5zuuxmvcT3SYu1Y/jkV6Uu5U
wm+xn03P2s1JQXx43i2HvKx/yI6S63y23VWDR8EFEWfUCN7xOO3aCr9ra9iv9HcY+6G/8CE2rNsx
ezXK+a+rKI3NtHG2utTEQY7qoTHy/lpm3TYQz1OSpFFrUDINcqoOEy1gQQoChG7P3vAuhDUzaIBZ
l3y6+g2zwHgxi7XmSPvYTTjq05YmXjuZ4RALLFxe75wohj61cZovbg1ctotjh+0WaVKH2m2uZrUp
q8Gih6vXJAxp5gq4drkqnXjZuRlUJ92lUvc5ee9r5T64vcg3uQxlQTGnRq0/91p2nmq6VclMXRiY
CrcHk7OC+fdKN+IPI+gnUltnzqgG0SGTgXpSCOZV+IIORsrEx++C4PB/L0p/BShd7LPp4/eTBjvX
uhqKHyX1AD4B0whHlaCYYm7h0vNAMBqx4QYfrFifOBLPLxlD/IPhTP6hrxmBi7xlWZtJdNSXhaw2
fXgAdh1qFjqSmnTIsOhoJ+kOIJffl9+/mGXy5dXS2ikx/RVtYe8T4qFvccyLpTdoarL+y3IXNGpO
8p/Pa+RmQhCiAdHdYVG6PZ9GGniTsybNcTk75TzeYhUzAV9ajLVLTUXoZTZsNQx7ti9l2Hmd2ByD
LIVC978vAClbDEBBYvTYx5h5LEN/nGMCWWeTHDX830ATpcKCWNlREDfjI+VXse4HHSLVpLbmIjDS
DRTYhnP30g6pG1nVOReW8zoaAwsA/RA0iz1y+iqP3waFiYxiO+pF7NFJS5/dmrwdZwA0qY90NWry
GeucXaOpIZpU1vCplOGfjLL/GhuJHmMe+qdsab7GohIcaZCQF/gLZ9fPHvvgc656mhRIBocgFw81
KomHibesUWAeCGYreezp+iBdJ2m6J0Och3Z66SvntfGMZk0Pwj6O1vSWaaQHE9lwTUrruZoRx3nT
vOwCyYratTSKarzEK0dbfjIilr8JR39u4GSgqzeAHDVVQ5HRoapO1Df9s4yY+wOEfPqSQn55qclg
3k+b8wBNya4G+q56857dl9OaYvCPZ+Di17CpdLb0H4s4o3E89gDwZvecxZz1oFc1e9bF7jLT7Al7
mry144nnGkwxYHW0rSP+Ys3LxLORuuiu3eTPDC6lbeV8VdkQpYYc7jK9tHKyZ7a4gn9+WzRWSbdn
0mAJRvluAbVirjQOZ+lyHLr+qQPA3cS14ud264c0dZMtftzIt5KHe6FPAyw5teWUwWNquSkVaRfx
AoBXL3/MiZmNa1jP4wJ6x12kv+9sF+EAdhsCHZjqpySIKFrvXcuEJV8IjyY3kFGTYOC1ED/hk51b
ihabAsMZRfR4EvT21TL9JioC9PE2t3MlEidd6fRI/mglEu8xAdbW+/G2iYUe0i4kvXqhgwBr2zt3
/Gw8uPPwJRnD63PxqDn0SGJLUDd6kimbsk3YhlI8lS4dBjM+mDDOiCZPppUdT8utnlJk1xXp4/jl
qb3nVZU1QeRL1ImdPjJFVDTOLCHHk5cQY12mWoWSp60QzmNh7Yf+MU8LXOr3j5SAKWDQG11XuTUf
S0+nMasthNz3xTEbMT0U95eASJlVZUicNA3qGD0m6bjQOEw3TdAdqWzniCMEqpHB/sr0pP9sFgHO
rOgCoIYdAS9ylnvfSO9QblZ4/Pn6tbHuLTILyEYN9yjU3KlYN26/HEtESyurVv2BVGjcZLbJ5g0K
KiJWBN0lccJrzzcRTcdIPL3SuOlu++ZLQtftan4WjEK47a9Z3cKzgKZ88sAllJ3PxC4Y+7NlT2AJ
9PSdgxpmTWB/G1NOm9ma41MRN1xNy6QX7YgNkoWhEgxT8v5LR5zkWsI+LOVoXifmGciriofA9AQN
Xt7BJm2TWAzZpa/t/kGNnkHbz5l3SwKOPzMw9SeBRUt6CYLIZttB71Oe0w5Ds5lW4+13He0LM1i1
Lu1JMxuezbL0j7ptnpVOFYv4o/lLBvYSeRlzcvcOwvh94RSU7h1vuN1PG+Wsx5+IuP8ugQibmiCk
tgKva3vYM+bZ+5uZ7XwjbJVdpqARlyodE9CMgJxOiLVNRl9clJMkuwmeeDx7pyFT/UXKoL+wU62y
lo7Q0qrDFCxIFI3q+/evJrsWNB+nd/rVxm4kzD6Xy6Um2zeiw4wAJU7VpaEHevbSVyeYAKtniYs0
TTAi9oLsXA64ElQtbhqXbSvvqIsYILuetf05CRp5s5yAvwRIxqUOkE7qGQc8PjUmurx15SA5WtgX
FUPPKApN3hYDOE0xY5lJyNqNaMZCuVtEuyWRmETRgbCmLh4P7v1TQ+tN97iCTIrg3Gcjqg9pwIix
jEdv0V+zyX7y8x62U7pt6tm8+LyJpen/SysdKoJbQDefCWjjs5Uh/L8V+d9p0cMaL23sjsTh4Wwd
ACdAc+Iwp61ax4hDm37orr03BDzn0XJ5nqXFVt62B/o4PAHCIOJEzhGBAIISYm3MlnmdGwPrj8BQ
J3CW1cbFFhnEAB1ukm1PgJuLbh8H7rMtly/i4Mddkurvg1Z6Eb/Nq2jj794COULrjhkIHjAEdWmU
JHg75SiBBv1A2LA2S88zJwYdcUkCKCc2ynMpmSF7FStN3Cp5/n1x1FQw8S4zzqicByc3OSVCE+SA
mvFejMlBVc54rgsfc8I0pMBqoLOh+utWcdU/zUR+MC7F+dmArUftl5thHyTLpixIBU3j+Mjs5Z+G
9f2AmV7iH5m/LMjFUd5zWgun2EtDdiorK6tdBdzysbm/SLgwCWrbbPSN0F6UcWidzjgYDXw5NWto
awvTO0geiXXpdS8J2Qn9YPorrUAlUCaDefh9aXqyVdN74zCmCCVzGecGkMymKv/zBUMVV4Db9nHL
ezqo0Kk1WgVJaRkRpghchq07k4VbNodgyvYBnKZzIuzlrBW0dfpGRNbUFohKMgXmlTUNfXr2kTvA
JXyH4j0X/qoopjzy4S9Fv/8y7vnnS9NhXU+bT0oKOhKlTp4Md5RjzoQQQR+5A2Qg7Jc50c+ln9cR
qbToM+8fmkJ7r+ch2AQaC7ehE4Oluv//ktsZLukcyINgPO47pndsCt8/QupgUpDb52lwrDOtQxt8
ZvbZwTqJMj95SQwJxLaUnzFnVrhXYIez+6cyP3XOgyGLMOjMtxhC9tKNGKsTTX8bRPpo6r4Ip+SO
ZRP3XrdDmrYe1GqrvAEqF2bt0Snmp8YvgsfYRhaFq45cqHxb9Qzg7ZoVrONkVPZptZNZWj5Zo4ub
W2oASkVzTccWAo4IKszRrMR+7f0MwM2w7PEDrFRj1RciBhA0t8QJe+uqRW/UaKK+ZB78VnrNX9X9
I4X0de0mKSaCINslzgx4y+nY8HVhIWUhtUq0jJbq2oiSBkoODZX2Zuuuc0yH+WzR7GCuDJ+8EXj8
ygpw8uA7TdRl8O+Cyu6PQ/tq5F3/zJzYX9mOxFTP1vjiWk6CGsAij6SzHXhkzvKC1q+Bdgb1uQKs
l+feZjGnLFJa3z3MLK40hQfM14VxcmFQY/KTyc5zGSxLE4mUSyrpYwESvDM6igOD/p0KArKjNTcL
85htaE5cd5eWSEv1FFEga+yzLbqPwYMnOLq0nwMkHdAOUT20dgZt07VxDYyoNTs1PFUD16hp0sd0
YNGuaveVoD08sEHroD6cV+Tkai+FVlagHAm06ALz2xlwJDaxoYe9Y5p7kcztNXPrl85B9wJ2g7RQ
z7lVUk0vXkZPt2qH5DBYOIjkiwH0EiI8VJbBQE04UbgQeJ++pi042N+XEpW834plP+WQOqQ7oBah
SQ60Q4ZZopAmcbU5ASrdPqRd5Rx+/+T46kU5yF95U97tfMjB6jhD0c/k6PD7p14fThISORlIWu8l
uzTT88f/4ui8lhtHliD6RYiAN68AQe8pkiJfECMH7z2+fg82Yq92Y+6MRoTprq7KPAkO6y8m/X3L
JGkFz4s07MQnMlFdxj6JrLnQRMsmvHsyc8q0D4l7zaZNZzXBFSaOndAZJgAU3UzO+afWkuqUmQ/D
n/YB7BmPDIpYrsgVxg6fkGshy+23FRi9ZndJ/DG2eEqqQog29Pq/IX0O2EiawY5GcI2kLcsqsbod
sylJWxldkp5ab7yPBuuEn/QpBw2+YIGVVHSEMaA8HQDqVTJboBYj9VHZhTiyq7BG5ItaL7f0J1JG
Ax/HuonV8WIMkbAZkuDRG6jJtQh7jWwKNBS9DOGtRNEceWJwscbuWfXTqzP04Un8Tj0qO8vy6Nn6
CibSfqI9KawNWhYXtTUYVGqP2McZK1JBSV3U3jxahbtgyv5SIkCMwiSnVajDcw0uCslVdq0QHEKz
4Mwp5P2H1WGelaMe2V0dwRtJ+i0vzb1MU9mJ24gEiqSIGGCFHvkdEg6l1POQWWbhJ8i/fG+EFQG0
DZQ2WdHmPSHc+1Mc7sfMSnYtKjVrR5hpuCfBI9rn61IGMmXJkY4DU0C+KuDJb5Rwz19BzchD3na+
tRHEBAv0AHnFH05lKvGNq7jBXlJehyr/J4dWSg9ME3dhqNm5EqGwiFv5OcgjXPMpQY4T47KZyM8k
UUdArtZHf7IkTDbakAL9ayPdY+6hVs+urUrT9lqW1+e4CM+RHAkHzcRQWpQj+OMe2wMbJxptLw7X
vQe9H5g2iyGwX7/MGWQZhrzU4Icv0Yts6VMkbqJUTI6UXtqWSD1JbgKcqwcaFk8iXI2i5Zitp8Wi
BXUKelGO3Grsgs08dP/M/NRV5z+gjgHNX6tubTCwLYHR8rpEMB0rwbHGqtDqRJEQSN4LdMR6ZOV9
7AufpRWaKytDpJb3DynHVpYMRbgTEIFZVX0XUIIbSXcZpBDxm1WCTZAC6VhrqLiryogdL5Z/gwpZ
HfxpJOiiQDeDpiO6sc/YD9D1eajLKyGOVsUUN6umSqZl1EESEInAPvCSpWOCsidBW2nFHDpKuaxd
05j4zlquuHkxe7iqSTz9/6WSQBRYiKbCWnEFftWo1fSoEB8Hk8Qoi3Sb+8hqwJ/jFM/cjAKDhOoE
ebE1LI1I5PKA+uqn/mbNfzAcSkJVKapb2iS+DABWKONyVcRYCfw5aULqK3iwfNGzb8tvETVXQrn9
//+La368UvTfoSIz/5+/GGF0NQyrXlZSAoXYnNC2CStCX/c9uKy1PpoPrRXVu9D66DNTw45InsQV
nY0uZE5tSc+UAYepXupW8RdSOhNcgioi9gbAnd8X15TGT9sAJVYq79XRE5mHhvGpGyHsB0mkg/G2
M/3L6FgYwejnjxQLZNmgorEEDKWC9hwrvdskyjTzUuZkmFQpme7iuIsb5i96XgBk8HDrgpvDpeWX
VCmhtNXVXVMRnV7XBO6CfjBJ7ktmgROq3U5nFFqI0qKOe0aEWcvdlPiGRiHODFY+NFAWU7ZV1fry
xBZ2tWFVj3Rs7iParJ8+flaiSgGOPJ2TeYzCiAwxmbG50UbmUvEr4znpsk2WhV8yHVKbKNnEIg79
eKKRVjfIXfUAKV1Te0x9mxqGnKGcKysjFnMsNac3KEEyhXVab0sNoTXTiCAOHpYKm616K6VEa5jt
c5cN49//SCrTz/v9//9l+WzcQQAjSx1Efy8XyO71BHSCgeGTMKRXbGrDUmzMkdBQBv9iS55DQRLP
2pcNYAMlCT2y2jNJ0zV156FY6icvOCoMPHVCZtIKzImqIhOISPaNxRzUh1I8kh7KekwoLyV4FO0M
6C7avGLqTVMv2tKoWL8LkOgMp21DgqXKPiyRW5dCzLP4UivdbyyNpxGcKKLIQNrl7W+uWBMtAb40
Yvw2ItRhYznsJ0is89sloCCAByrRi/bEE2oWBhracB5oKx2MKFsb7IeubvIyWvMMTK83gU74Y23G
mGtI5y6rCDPmiGogDF8G4VOnlmPvMisCyBt9CKG04HlXfBbbTm07djgYrwN7Lemz9A8Y8ECLy4Qr
mq9obwnsXGgTf8UVwjoFLgth8OZdBBdluuphdIs9RMj9dIu/1DcuMP+oH0ptF4PFIa+9sMN7tkPP
LNrDHk84PKNd/A8fLFYGO/lst/IxffRb5WwAv+fxsAESwQb1H0xunBw6g+UUWPshldmEWwU2lDXr
ln0Oy/ewNvW9DhGzvcpzVJv/9b87L768cUvznaC5L8eLYl+aFfJyYCWMdFZIWwHXeL8AnSoVt19v
T7eO5tJfthG3ootMOttLJ/ViUViuuvOEcQB3wDf2/WXy7Z2bPYiJ1p5w3gOtPxJHyLOOT2ifLHA2
/xt22YIwHmLSvpkDHYPVrV2oJ2xQM/fnHn6NKyJbP3F7XMLHMANpbeW72xgz5LX/w4olutMp/Er/
hFv9L1m2bn4QTrHrb707chR5BdsHvYHmKCdlwXB+iRmK1ck1nR/K+sWDGcA+2OduuoM4Zn/16AMP
pxGRd/xH/hR5KrdyRR7brTeW4gWJrHkP9tVm/ntwpoCgIX77ezjnT3owZ3hgPEKZ4YpXZSM5+pWu
HtGHve2ftFf4pX2Ib3WyWebbZyjx8tnSjaJ0grIwXNUfJiFcJCgAv+2WLI1H/kdmYbu1bligt83n
dJbOwxk7jnEWltXntByvWNxTpLxOtRGu7PL1KvhI/+AJcEpDgE+YGzdgAt5hJ6x42UeGVzDbRMsT
T1TuMupmCOEY++xz+vGcyF4rZ2LlHGbpPb5NwDyWTaG/Qir8AHzoIL4ZiBD6in8Jm1vzZOJJSJ4M
MqbjCNcIj+evetaBniI7244PcYt0G+JAAOrDzQGEBVhV9h1k86Pp8rLNl0fYax/4lkJhL18mH4ju
or/4X9oGHewTkQhwyBW7K0crrrt8TBwXSdQfoDHinTHt6MxRt+WA69Q8vPUNUDs3XYGXPsAuoU+y
ekDc3gg2GsU1IEr+P2yrla1em1e1oGBGGXs40TNz6y0InoP2IzrexvvZNIvekd+4jAdbfiVfPs5K
61aqS86ImMHJo7HptIM/PMhbjH+bAyr5nMrGxgvoYofAK1G52hYgJx4KCGYgyxgYHDXupLEfr/Jb
+wEMc4If8WFuPgBVNBvgNgWHNBsI1hWZaDOTtWFDLdkVjuIVCg3v+YJnWbmR5rUsj6FtHIt1uXj2
+3oxFrhACLR2/CvrDIZWdBj8TnD0K2sjvQjOJO90hVp2UXOa/hIU2/pRNrDjHPwMWeeSvrEYnMFh
61rt7xx3kE/QfjzCywUeV2P/Re5xkBiRLOBqfPM82CAIqC0F23+2a8W5BHfWuUOxJ0/J/0MgDWaL
N4ncYJu05Bfxq4UzLLV19cTRfXvjK7oGoAsArmyYhMM1/pM2/RqzpHFmOfrILvpSeEFK/i3xfPDb
zBVt4YVyxZaGcVc9eG8u94V1m6eK4lh3oQqxRsJg5WUPPsBcb5PP9OvBQ046HgC1wEHdfWHcvSp3
wtK6QQQ+UGL/KLwXdINOqa2vJpAJLWQv3BSL0b4bZ3EZPVr+c+4kUeQQ4Vi6wmmJGxz0HY+MeIz/
eCv+lA9sDSAaWFU46C2qHcYuZTFA8YJ2QRpP9ylfeDWOneS8jVMLf+ABhZb1he2C1HBnOvPF+9UW
xMMc5dwlo8MWCYZK7HsPUEzbwBgqFxyq2bUWwiaz9+IP/i2I0vsXyqANaZ9fMseNVbNMNjMzA0y3
413xoK3g5+/xEc3PksmHwy7/WbuIiNBAHGjmgyH+ApKVUAmcy33ITvFH7PxueuUntuMa5jqy9SPI
sVTd1GRVH4CIPtRv/dO8SUCwkjtsxCOYWjAX8GO/AZPgfKk2zTcRMq66TA7GR/fNUMti4W/u7T5J
7PDDXPPD6ld4i6NhX/6VC29Pg9d5bX2e2HpbLHg7Au4pQz1YjpmNWxap8M63r9/BQ90RhbyUsBGe
sf6GZ7DnmTM/Itop5x5pjrA0XYuxjjuvHGjjcYhv4RcQtFW+w9/3yHMoH8DJLMeUaFceGJKN8Yev
4ccFKx3QgPYSt9AbsOWc6NfwG2ABVt/+nwFTERnPOl3WG2PVuFvvin3gB3nCDba9RGaZeKSpPU9A
4axVS+lcRIsO9t1oiwQ+8cKQvKIsQ/s3dIQ7ptsfYAgOywmKJmFdwvxzb/I3uUFLz+24rwLz3AvW
aRzdvCeso7dpjbmNCyMsyLjAF1PsT1QJOAhZlAFlzHloMsg4nEXHyIXG/hLExadlb6rdeBacDeIZ
3jlQdU7hfhPoDT+H53nXOmG6wMTDi3fELxxuGmOV7vQrMHqgBRZgFEaJRzzyF/1NjbLcPUgEIxNX
OYvvn/xEKjFRfDs6boByL/kaEjFhYRNVA0auv/j5kzjrwVFPUAEXvF2OcvO/5j/R7IF7yM5V3xOg
5RjXCZrDdOoKNuZ3uD2AlNoGKw/TG044+YR2E1Se+C6J77azGZxy/PKvNIn3HypYmORTCBdA5/s1
jy3beAvqgRRNYVmuoYy6/9InibyfRE63DnsSl713gRWENk5BlniiL/MHGQ4EGVAIVIvkEz7fArn2
RngX9iV8zngDYAWK03wmmzecZCoHz7mlm4p/+eDjMH2eQwbKtnEzVzNLBgLjFVwZmzYT7M/pFkFO
+FEUrol5ly+QID/qP2Ig55V0/nEwNmPpQ4+4nFBiOK3zUG7s8hX+WWxWEGzsaa1vxJf86p756kS7
RPnc4VtfvCFaQEeEuUfvnfqq3CLiuXY+m7e/5r5dPRx4xrZ7YNA+cm1spDSv/HO4gphdV5Sf5ob0
CCAqfMCvCa+W/IFhwvsQTunfPGo9483isUoP8stYMhHdaiv8xPRzfz1gStY1PAZnHoxj+yy+tVvw
gQMHrAMDiVX8K6L/cpQ3xxJHOKH+2VTfVB5EkjrTjijaPyqdZp9u2axkKlfKF/lDvJl7b+NflU92
r8BOn1R1R2oX7LwukNK/Gg3kMs4X+jv7DM7KEnYEQwVIrNz6o7+1uy/89eEbMcNfsfS28Tt5+VdQ
G8QRgwFj4YUbCZgHFjGicQqWxOn/qO/a/y1WOFaYTcNTBfXCXh8+gg3DzG3shKtsF92Kjfzmbfgc
PmlKYJiT33j4CFmZ/UgzKIeqnFcGPOCbYpvvTNSw3C2kHx/0yK7cjN8ReijcXVQB+/aZUzYbNuYC
/4+cGJ5eOsN0NZBzIvvFqTt8IYShY7sHlBQxCa73UH9jKr1yAdxBZa7Ia8y70ds8Wiwx0su7ZltO
X3vW1e6PIqk6Qo7FzJUhiaPFBzPqwXAZBE7nL/gEhbxo79oTryNry2DxGDngGHiy+BweGhWs+4wA
sAiTiOvMoClOb4AoKEf5eHigqFzNAYkpZkOIy2fYIJnND2QyZXCINQCWVSwiJGtUlTz7xFR8yhy8
K3vE6yDaBZo4CIypy+XGloRLsb3GV+/NEy9ex2ueuoTu9e/ihBkRLCnRx6zFUkWm5Z5lXr5qi2jF
1SIZXD/66KqpVhG7PLseAmjwVgHCLCe3De2tsDC8tRfQblEPMaZTYTPrV4crbB/aDLa10k/bW0Au
DIvFX7roMKqq+Fn1M1XfSnkrl2nr2fEC8s8xWhmk+/RO44CdW9drZcMOaXwMjGGxbD+zrfGayxmV
0usk7IzFn/85g3q5/sqZQyN0Uort8Uv4kas5Hcpo5vopccu9vjNYxgl7viHMhW6MO+opstqqAyJH
hwkgl5tP7T8hbFXRquGqSjPXe3CFlQG9DI8kfmem57gim9rOIGLGSF1BxOkMkgI7+Bk+DCgVLvlg
/8J1uKq5TKy3KINe6obZnl3bxUZdSSeciOGfeUAAx74kYlrCtuKgXvsmx8OuvnJ+RfnkRaZG58zq
U2ikfzXBCqzds/9TWcI0cbxlwarmNmvhGLqAfbbAZwEVe8aSrX3BIXjdfQfyQsBeCsXshxkODkSe
EPEtEMs9ADmys19KhIhCjHpc3VaCHVEJEtxLRckbhlSVB1h/WN8UFr7s8gC3x/oOLAO5HWvJ7Gas
aEU6MsS2TfMcefEuJcZBOwD2/FSAiiGO5hpg5vFmXFX9oAUl3NojqQsJnHMoCkeTQy/ICUe+0/Be
Ue5zWMjQg6Cw2dK9nvVgbIlw5jhAE1nX0agE8wtxFvcmXaW5nqDCAPzBveU54cpGxt00HKVZ8Tny
f8UZZBXfg5bj7CGhkfW/q1fpd0ZwLaONdstDJ8EiDQ6Huwja1MCmaUdnBhR8DPnH+yAIgDWcX4wf
YDBw/0ZoIiH1EWbpwmNcduTxXuKdtut+WrxxDFcc65vLzuuZfGL2ZMtnyxD/B29VjTM92TN3senG
yOE4k3xYJkSE2c5c5+f59d+xDJjYcO2wtpvhhouahUUjKz5hyyVQJGMro74XsYM4xGeF0Q2VCaH3
CpYsdmTtU7AOQesI5kkoZvtvUxzAEMXqUqd5YKxZZ1h74H3xl7IgkBTEAuOH4DjsrncindasjdZx
gCFMK4KtUXNYRkYiK+ZwknfNAbdc5MxpeTj8C7rpb4XYLY7TVC3/WuztBfyHr2kHt5PspL9uw8FA
Og0n44NDBNw9+goCWzYANNBb2MK4CjvCOb+RcNHQTefVk5+edSliOf2dByjWkq8BNlfAI7Qx+mBe
S7m6aM6agRduziJvQxgsC75aMxqOtcz6NnYm5U2zCELqHRfLMuB7c1jBkmCOBERHpyxBAfNP5uiP
3w/aNDJmxcGCmU8z3YJzjvAEf2Aw3PoBwdGSxglWBpYIizZas4JuGaoSXHfHLtvotC8LtA1b0/rT
UoL1oOtsdbRzAIDTJQMQyUJFu7RkLt8HHAX2+Qd9UQVudPgpPQeqanbzi/CNCTL6nDjjsDHyfmEu
h3+nEXEU/DRfNTBLb4GDSs+XM4QFRHy8h4udp7C+Q4Ymv/xANC+tmSRvp7+589GdzZUy0jZbIKz1
CZd0xn8xPa3wGrDjg8p0xYOyKw/eSyQ/PD7ApBy+mpPHBP0r39JB4tvjY5827b38RRVIjg87wiol
wXyZnAAuqm55DL6lr+LWmXDHUDtBxcl/i6+UEyVLc2YrvEiqLc2OVdyjp/rKhqf+4zdSpGCnbUvm
bc68grKxEWrM9gkD5qf5PiTn+MKveyaFplMIaC9AUzglvvDvA+DZ0R1u9QqqCK22DYnexcoS3Yrx
KgGetBajXYl2ZmV9H0iH7WmwYvbvXYU2DQyLnEAClpmFJnPfeHHAgjAfXSGORE1egF0A7eejYFyT
3wqvBikrtw5lbfSS0ewme7M4Kvp1oAfLWZKTG0rANCWhd4fuDksxaCZc/P4Kj237UP8i4m3aPfk/
TbtFpRD490G66jR+Shn0ChaF0/gGDc4lkTMmIls/3JdzWOcG4wWeLLZ2hZjBLZQWeAITkAxKtXJJ
96h5VrcP65MFElCln58LVGPtVqXhSTCKuZHgYtOZE1ed5hKDGncw3FX1CJQW8AsQI8bHc9iyhm51
LYvbfFwbbA4IdcoHufAEAysvRLRIkCvd5VsIzbYxvoPilVn/5OwniZlDNx9l+SUWLBo8F1OAtHIF
nZpcwlgHdkPE4Q5bOVkTvgVXAm7w1cjXhDRo5tJSVyHOzX8p28tvvvV/MwXK0Y50QD+96umeMNIC
AbHNa8xRHzKb9dVSj4QEhQD1cyUQ5tpCasmpvnVIwfOrRMtRPE9kcw4bQdsMc3Dsh1Jv9H/4xGob
cxPcIwMxSkjGhSs/Djy94z+Gq5AM9N5Zju90rd6LzmkAe9DMmhMfkDIvBc7p3j2niNaPnbliwc9M
9LDbzDqNEx4QpyKyAhamN7+QPI4WsNhffmRdW5TDQow20Q+OLQIKuQYG/MtrbmGGXEPssfw9y4us
O7J2ltuXYnzocAGTA04BhTKmAmJJxuX/L4RhrvTm6idbiwAcwc3GI3y5OfSpWnTyonqxRi75Rr2/
7bFsHcFTcSF4ZnnYZ9YL+E/Tzq8QXY0dStt9fYUDKSjugMyAVBTcMAYeHdxfy7YnlojsIypQdyDI
hbYdNoFhE/xQToiDXfyQd4I+WoY+Ei2ou8kpjNOFBr5BdQhgpVjXZm7GqfbOZraDetpBbgORVF/h
Jw3/H4RLSEUzwszBQqETdg5m1KRdvkvDbdau8+rokSuJwXNEaHzQglMMJBbSyRW9FZjKHpIt8cBo
sWrE05vYckRr3h0Qk8AfM+nECAxpEbS6QJR0plUxinDibUUCC3G2I7iC0Id7xdhYiuOtxn/6tFbw
yYyLzLrHxU7xGBvbfbgqylVTbMxgTaAzawIgTSE9oSWXzWN+pDzQnsGNpYOABJZXBdI0Yd8haIY1
b0Cizj8JAazFC/N47q9Vykhrl3cujUrgOeNfBFEWWmC1kPGUjy5/Hng1SX3XPFtk6RLUlqezjC/Y
bHhP2zvbIy3eiQw2AEPRM7RuLPvmX1HPOCeuKxU+hw4RjRPdIVIvP4S1vJ23E8rdGeXbJlvCrojg
4z4HGlm7tCEc9Z/+QI5Y95xzHIuz0ky5cq1i5roCc2qlFSkuteei3GLn1pjG0w62udMCOQzVMvJX
iFH6PxYvqFoMG1LPZfyC0ojyAvZGSzuCUzzJYu0KlhoddP6cSIpJSH4A4e9LWZ3PbwPYTyIjbQDF
xC1ypiOMJGfLEdgajH8x0q1wFUCiYZX5RlJWQG51OKmBeSnkvVhfRe+M7ovbRSQ3cwpD2lMA8pIC
Q+FiQLhW/YMFTKOVDjo5vdMRbK5s8PA+guDapa9AhsVh/pvjdEDdz8saB8KEU5PX3KfuJkgyDvO9
wYiruGj5RTFPY3QTykU8uqO6ZCRUMPaRnWaWlFIK7PjwLDVybTMhR2fKjxHJ82I7/AAxYyULzE1T
USTgUHStestrUsZPLmcYb+lJN1ddXab+Abs7VI5ieArRHjmcmtwQHwIWzH5UQhG+20tGb5GL9hBZ
30onj1kMsCYd9XRHfjR51JP021nY14pHZsDWt55cX3KLs+ISe/BLXF5heA118eCvwcc7S7sIj6aM
RvPMgQV6A30WxHhkk6dr3UWEQ97SSL4n4SgSOKwFtBw+kPAl0Sx4GNSaxppEdqlah/WVERWRsLyB
JqQbAb2OzZqS4G0OyPexx7cBxA9SrLjoOCx3jkH8MdpIwGf1nuCMaU6/gSW1SNrV4G1H5HEKb4XD
z1K1a4A8w76k4S859UCBxWZDDYR+ZTeChGBmzytjbZLq4OVHPrCRfxD/1ODpyPhs7EMrdgV2i35w
ROXJN4lh1KItm0+CS2I4akZJ5qag38+8hyPFx1ATgrutIG4rPAkhVIQrPykRuf4jgTdkrLxkVZ24
2cDpKs+mYlOsuUAuVJcQTR5HNTs2tC87mDfzZ7S0rwT2kUZxpBMwpXP2QC1j19pnnP5l9Rpjc8H4
pN/NbKHsWET7ZLjp7b9quHXyw6fFm70YptpTh0Grp2Et06saMFybqjN6LQafR1jctOTfENw7meeN
4JXsnJl49749Rsn5kYctH92K0xvA0OaoAgRV7Tn0jKlq4nr0/wzilzjaKfqXLkGrkv5kDiaFwu0u
6blIrA0VjZt6X1ZfZoV9gGYNTxiS6GL8HKiteAu49+mOoawlbDhUw60b4VXvqmmpSH8CP67Pqa2R
fhMJIKD+JRWXQN6DkmnTlWQwI3d5RLNqzRPYZkcWiqg4iNKWggXvYlGvyctt+CMMGigCoR5NJCac
CuukVZ9KjBcd3yKvfFIj9i6+Kx0hxcGbLnrzrx3eOUn0aBiNNekEnnn0vfMgPQJ66jGMZHj2/cQU
x2d4Jx2E2bBHUaucB+UMRN2Lbyyq8+4n741kOdb7XOIcZ+FKxKUIe06iYqBPII/riA8285gKh8nk
pK+5m9V0bIpXE+8NWO0YQvgdyEVLZTf4LkfXVnwlyk8WvSv1O+RlRDtE69x3krFykcUsVCQVGldO
7ulglWQeMgqCaGMjI+IvBPEBWbX8oELGaAKxDjtEfDAMOBIrgq+MbE19TRyAGblQp1sM8sq6MTBB
PvGMc2h4RPRyNc9J0bJKlbXwaAsoeJIRNpfhSS5xf9wmGBlBhqwjeBppx870PljTuU3/YuJvp1Rc
lj3tnuCZpK9RBsvH6YnXHErxqtApGtgfaTtNvsa8VgxsGSBOIsXsCu1K7ZWNYgJ1ZkNX+5JbH7k5
QMfe8qESmFcN4H/R0mJhgiUp7mRwIMZAWYQG4QYUj2TOxssg+RL5RSLbvqrW24JoIX2CsTCwczqh
tUYyeMD8Y573osxIImU1Z0JLxMtkc5sgNFyreYXWR6DUC4AeC4Xz7/BK48at++g0YR+AiwCKEo6f
wHSBM2gkcMbkH4JWSXMFcgVMwiDKN7+P7a8efJiCflQqBg/EhQV5uQpLcAgycwHO3WEq8e4+i5Qf
Lfddn80zeMcKJDz6Kqn1JETUTf/mh0QorKXOyLvTv5UObHobuSrpvg3SRSwla7wodmZNTlcj5vlD
qI7Xd6ZcfpfleeC5GdPQtnC/13tZXBf9Uvnqxh+BQfNY7OGOVnR/B7YIkc5kUpkcsVSE96DmYJ1m
3oUE0n48kUXFMtMabAEWZBfQZGzbs/hiijtHto55/dUhkJf0e0fDFA6bOm1YezhqcxTOsy/DIN1k
i8Cf+tp3dNKxBGpl+lud8ZMD6JeOlk6inHeK8lODErOkqdHQJG05iIjlORAuKD2xf89Idcq1EmV8
rloc4TkjeK1voclin57EmOOXvsfUS/sEyGkxrI2RYe5wL8CLcXbDU4BdV/+h3vT8S13sguifVLXb
qrwgGcLc6KjWWWWDZJrGGwh5naFg63TBNYRBVnBArvRvS/kNVNlmrWH/TuVLZm1yDtYVvaNua3b3
CNGUwYtpcPbUBZB7vLpbq/uDgT0GkHrdmmJGk6A2t9vmI+4gfW+l+BMlqKGtJba2ztr0NKt6JJ7e
X8vhJr5PiKq5pSE5iDr1RC8OTsZx1ogoLLxT+U8Zd6C/IuWvntvG4nvsr2mzbIStRsumiQTee3Vt
4vhZaEwdaNgIwhvXLf7R5kfg3wQgckQXYCmNq0rYDT8k+9KKYU2GpsnRTuIp6dEs+QY+rMo6idJL
TOlpRABOJDx7Jy/6xMyEovuAXdNQr97kb8ykwZnAoZwhQ7nzOVH0ZX3INSyVqdt2/zLucKT/BeIt
+eD31P0dzjZpKlZ0LdNHPVyy6pn2EOeBqa2DklhuBAkRjmDZpiukQT1v7IQhUwM6rml2hUjIxo7j
qKgegdZgBwociXxxgwzkIvpskj+SOHP4QLMfV8S7XDLOLWjLeYJt54O4VExrZaq0zyGVU9KldP2N
mLMMAc43nUMdtFKqNzH9rUFu1PQ1Cs5EoneTFXAiWOSYWiSPuLqX6s4Qz0b2UlUEHN9N9gqGp6Jx
7HJC/LXtb6NtRWE1JIfaekzqRoTsa95KE0qgKzV0NTaidAJI5YXAYjoXnWcMqkbmwagpQajC7hkR
o5kVzB4/+Bv9Re8oj0YP/+CulKCDTIBTy/tExOJHYH009PVqIFA+3vv+FaPUyePpGGK/iiSCUzc5
acvgCouLydYiFt2uMe67iekO105w6ninjN9z+4mD5E6ktYUbUye/b8/nDrJPw7rU5h5nnEF8erYA
TZpZrzE8twx9h0UXLiT1rjQ3o7lgseCi/wDdJa/sHEnnSvPtCgV4Ai70SFeW9qU6Oj4vdQNAdfoW
iT5jZvqvST8g+wNO7h+WdK9pvYIh8NG9GDqG+H4N+zWiA1csp2zjm8CsIDvL2b6nN20tiSefKHBR
paT9l0lTJcRJcBHzv3j45/Uw9X8DHu7EICKevbKRWdxyFFi/7fTOVLavEEYf5Wugb4g34ob3zY+U
vLtIdKJphwEqiV7Jsmhu3Atb924UxaX0YRLBbmQnWXyJEBbV6WDCKewDGpwf5Typ1hEBKkvFQu4j
LnttYTW7DhStwGBRK9Zd8VJ4YkycemvJurD+84/aEUB+aKqA5Y/ilWDHfkn/TDZdwLMVA2qO8Xm0
CPNlGH7X3UeM53FCJF1r2LnOnCqplfvpzUoBHMkznubIC59dvGk7EtZr4MxziypdBHwrMWME2dL6
ke9R9GHKtLnpv8kgYv0GvwdY84gBYfcpCk+fJkZWnVTzLFbf3XADUY1KOWwGyJF0RzrdLprwnAe/
QbcNoMbIO4DRFrR0AWl89OroqdIfD7TGhmhUdlSbyj8v+xdm/xi7i/eO7g97vboTjIMmfok1pjah
uTRpu+r4nySGnwNamIGIGOEYNSRsq643vbW2wClyKTMK6Z9OvvfKtlMeCh6wxr8W+r0RyW715/a1
wQnOSNER0PvRLOKNuISN/IiQJYhCB7CC9LT6M07WPuo1XPxgIQVed4oIudvM0ss2d3QUMiO5U/U9
yT7lni5qd7Ywj8X8PaUTZ7+cbuBEsJ2iH9ALx0R21Wg/EACxRhfVKhr3NTNJFRtIzbqVSa5o0hSb
TWHcaaBdRel65ErpSxIICmaW7D5VBacXQc4czdRsJOUh+YjEyM8rHR64uv4GCGIDAaCKb1xJ3Oe/
AzBMZQ2pIDOJcBKZnyB3AnLpYKrzXmk+ACK3sKHdcCwsO6N1pnHP6hiLrlF/tumzVnGfnlpUNsKB
nbqNn5hmYukVjOApmTLQesWf4Jg+Q53oEwYLx1vEPYh785ycIgQi9MHrxlwYGmISoCLWqhBAcbyv
ijrPrCF+03CbCDAh9BxlRykygppWBt08ZieJBzo3/siwQI9EmySnxLwqec51f6jbGNTl4DV2xPFd
pkSMWeGrhNKZwBeOMzKXQmQabdC1RQ8JR0+hsSKxa3jFvWfxSAwOwLwJb4UIStZ2S8GIPHjLjBI8
Gm59QJW+8oELeI+xeRcMWQ3rNQS+43UnwikA7WnJZ63PwxHh3DMg62CgQJiw1D0ZD/qVZUFsviTl
h7O3Z1LSUjd64qWARRnLFz9EnsGQilon6j/V5Az1qReuSguZNiDlWbwXuuxY6jtlKEiOBghejA4r
Hi9amWUZ3dSSDW28mTyKkeVhXEYFkNScSXV6Nvey/C6qdYsEMKCyAlaHpUwmYqr4HaNnk8GV87/N
UHE1g5BOrlKtLw1OXiUIUh9S3AdHEXJPDB71nl0mjhWG0/RfYGqP7VXnHYlrJnFwzfQ0dwrG3VZN
cEcpLHIiDHqrhZQZsyawOdF4rtJl1KzbYUOctZ0OkOa3aoOWO9hE4JK7LwhTbqshMup73B0owmrk
EahWK1CoMc7jWoB6SatGn161SEGPEi67pzipMlr5YYIY3GeMCRSHonmhTSCZWTkVhQqYz05H6z+O
zqu3cSsMor+IAHt5lURRvcuy/UKsG/tlr78+h0GyGyBbLKvcMt/MGcRIvMttube7c4YJKVzZJBdE
gPOE9gWGQqi2evA+ao9pYl+fR5S0hSHzbRDZq9YVNIbhlU7eLfFNWnpRMPjWhgOpkB5rTEhl2D9S
EKy5zKIJ46v+BYTvEHMk4PZ5K5S/RsXuw6/AxFrU3JBg1BhyvM7Ln5aNg7qhZDvYCCAD432LYVX1
ZylvVl5wNt+ifIV0GKBtUFJdMGKtsR7q33p+qgoqpS5QU91IZuZmPoUJUupEKSJB66i+NPqmsK9T
9dKUr5iKurz4p3QdfMnZE+hKSIDOhI6qK64eYKRkn4Jgz+Gk7ekd9ibmthwh5qBpJ9tkLOHeiWwz
OMpOYjxlMRZj9SrfU94EHQzu8CTKe5GwBDNyQGiMxC3ugfkEu0a6Bj4OpMybv/eOtRcADoArDQcl
qLH1HGENGIWYqAMmbefS3yAPbpgd5ehtktHjkCBxGcOrk941KwKyLt671Ha7mL2fyT1LCzd+sRDN
qRtvU+8zOZ64RVymHoecguuPi70ZJyu/1FzBlcG0Ye6QcleGeTuiMoD3co3Lwizf+Nyq8udAe69N
yInlpzHwGMAQzad31eASJ4EPILIHu+MuVHC+yBckU9YFbQK6jaLaMGstKU0HN8KQFGP8MoJukwlE
GCaIJi4E03mPdIZkpunWBcN8bjq5hTRlXNMISwueiaghawiarkNuaETtITxKCgf0itsV/XmSAzw0
53HEMBOQ2JIzB4tlwdJeS29lQtqWArkWnCbM5hA5TVRMF22MH1AkJJ8djTVL9C2fEN41qFA2n8WE
0UhJpFDt8w+oF+vQavahf576+BRNiZv6Z6hEbkC4wMQoMqQ4CsiQV8qmV3IvqVuKGDHld5nbCEyd
Ih8PEqGPwSCyOaEXcPO1Vyknw9SGpp3tgq51M+uOCOoAdJISt+0dd3Tsf0OQ4e2LVXr6UPQB60RL
v08PguKlhpoeiiiNN6s8GiLdVWHtieGtDK85F0cSsCsFNTiQ6kMYDpuxVVdhzvlnrmDLxn+j7fwT
RFxSu71Gw2dt300r9QTPsFEycEaV7+AQq9y4i4npfFooi9g5p6ryNaT5WuaMXuJ9d/AOluHN8iGl
JOuGHgIiLC+lBTXd+oc+oTMS/pnlBSDXeth/+Y9lSqRBeaVoxSj0Z9tT/RHvbelGI2HA0aKlRClY
os5Mjk7nMHjOR+mne4vSSqK+OInBHgbKulceI+J4wVf0RzDpEdjlkAkZs6m07MiQax+TLGNu70Wx
peLcU94JELL6nuxpN6kNHi3gDIp+ViP4VZa0KtGjcj/dxePPxKyPS7szwvCH3KZw9p06mMzMC2uK
ATTpUQEdiinKDez3CqtGw5MzVgPHECy9VfwPxIgLIKsIDon5KNKbPV4nk3G6z1mmyzi/ADquLI4C
5odeIRrEUBc4PTUdcSGQD5qeYq8Zi1ODetKgJhXFXUsmGrg42Uh0VxFP79CfozR3C952UZ5Q8TEy
8K08EpSeXE44qwJcqS33Fg3jSODKJqGLIiWiQuFKD309nI5NSfQ/+zHl3ThKnq4XB5qxkOllJoQc
zgphXYiNL0N9OlMN2mISGlTBx1fb2PEPRDguATSDNdmh593iI4lYQt3mtfwb5mxOvuzJMhdhLblq
wQDsMXzvgukKDuvJ23KQ/hXWreEmkXc6VaosOhWF1pEn9QXzNr46AnwLmd5UqZIMZpJzj9JFcTbv
yhq+SPczB9OVuScl1KisgwA/qXAzwq2w8Eiw0vrDLU6xqysUTcwTH4vosiqIrFe7yYAy3zqrft5c
oZ33zivEEzaOuEFH2M5ZMyO5FqVWMHJnjSnsjaUCJNL+ghExtsbfGj5t+PMtQ02wiqsR+rRVQLLk
sK3VtAwTIE8B7qvg/+K2kfi4T6cQoEBW3AG7VYwkg6ONQNn18JVgzIytBoLpkLII9jESvolDgrGz
zAxXh1sGN4GJQ7MHCP0whuhqY4YKTOlN2POBl/lQyCUtwnqUMQNsDRhk/Zn8XD5Kbqvz5mRbztZD
RhwfZTM2fuCyDsmh0dRN0BOyD2qwgijGk7mLq/g4iOZT0tT3GMZyz3MQmQPXY2s5la9wxHFf/EhA
Gfsa9PkgKJp7kiXkhcKs68Qbn05Li4tDwVF0nGcp5ACEEbsKnHpwd6tylgy5A4T4gljUllaaruQA
Jy/X4MHeqUJdaUbIGq8ffIk9jqZtymsk+8fIaAjzuVeYP1UbeaAzqRoq1hrswrHqeRNiq05XpgKw
nsfcMpXt4dXmzJA1p1t1ifwMe8EcD8nB2Doc0QQHEe27rQiK0gFVFwyvcufc2MldGc1lq0LhQGFs
tRb7YO6GSvc0BwdYptj6gJDnHwHwigaduJAos9Dkrc6rCNyHvYzchkHpTKsuQcQjoDCwdqZNiq1w
eHYY0UoOCypCqkC6qCuTgzo5Mdz4BnKiFj7Z8LkdO65jfcW0DuEEq7m6/4+YyT9UXE95bfM6fOth
/jGgQoc0OeuQ72N2+MFJOHLJTN/WAQxzxzYvFvw/kquLCAdfLwUMjDhz4VWVeO7jrnG1+oivIQve
/avQcSTzeg/WcI/bwTOZVSW6vBqt9CYsxHpuGa3xUixzp0C8iTBABYfMOMlascmN4cve6hKDUF61
lnusNmBaSdjFMJv6Xmd9tZx4QlZ2Sf3pG+NsyHRNcqqVe+00DtqpQ/+38U/J8SaDFesg0+k060BS
ZNVSvSYIN6Zg2MsGigq+7PnbyM6h8EXqB4e/18TpWoVwmjlIQS2o/4SQFZytAteDCptCmH+yQvzF
QikEHNhyJxLaXzZhjXOb+BmRrxHYm1T046TEYiEhtkmcijrmGTk6VsNcpY2LrWCwwvjhCCZz23O5
k5JhV+Lq0Qb1UgT0LUUWwJbh0nXKqTBoLevGPzNJnkO3T8fsOivcCap+S+Ixgkfi4lMBz/TRZKor
dfZnXTX4z5lSygqnTXL9ZoRULI+UXHFykC41xjFgQmvulZc2qI/1mO6NsoQBQKUBe96YrIcYtAzr
pXCOE/PtjCD9ooAxkfnYvhhx+IOzcaAayEm8rzTbZR1g757NECwXkeL6asRgkjwNFy19hIDYrQcm
ZKMSHEKLw1EoiV+fqiA0AJ6ETYp9Lpm+yuHQNtGp0MV1mhBv9HCdxDuzsKD0d08bvgUiSr7t4nzX
4d9q4409CJDRYJd1Th5KbCxkm/ak3AfjGwBdc7KXKiuch9leahoQcPLQwQHHi3m5dLUS45RFFjNI
XpoQqSfyzb+4CA9I7EpwVsFsiRYyTW5j1wtRu6FdpI1b8H3p7JHB8ON3lxa9mhWRFr42O1j90ZDo
nsGMHR2H4mIM22JUl0ZuIF5/DXLHfH7a9yqmVjSolk4qSWaIKSL9mqIX+Yb+SuJ+b3QWudrqEvKi
RDqVUFTg0DA92Zee7P4iZ+n0y+IfLnHd5+ytaZ7FEkIOel1E3TpRrq1Ckhp/Pa+WagN7kFTcL29m
dkqV6jFMzq4s2IA1ULyjQ+0RREZd3Vpz4TWuOTbFFBv44AMeD02c1WJF5ndhNepB5Lj3A4vSc8TB
0dpo3K0jxp6aPbwcfi0smt9WwxCC62Itx7AhAloJ0bpM6pOAo50TYVLebDyZ6fAs5kZAsSPXc0ss
B47TNtps4q/KdjiEZOIHVIAaI6wflYtyzhv7+VKFczOYaImZ8oEMZBWQvrP6qCnpj58TnapvOjvE
oDfHMPE/Qqv6lk2NQ9HCYhDXFuZCoVCls1GutZYGMDJwGtAwuGvfgRztcwtvBEcNO3I8qxZYWbJL
qqbci9xAisFIJMa7CU8Kt3uLHapgfBJE+QeRjHYsHsZYbTRhnJKCuiYu8PMBJESoEVZ37vXg0wqM
bat2x65raHn40dTuNk1YfP0U9yYVD0lq5ktS5CDdJe1rhC5M8Wp+KlVOKlGyz+ZTtPAnr2CCRQx5
kUQYAaxuzWVNNbCxFBZQDUE9hXZvMrFU9Mrj3g8RjSUbvaUMfzq8Uc548+PkgVzhKUwBJoShRPOX
QxRugAjQIQ8MXEVmiqkByIMYZ0CQvWsNlKY7G/NK8EOisjHM6wO8gU060S9KqWiCwyrD1uwnxyG0
frqqOvgaIirYysYO/4IWWxenAQybg/SM4cLTMQFOBE+To4/lkpOOVWFgFug81aThsnYQDlA/dCMg
A6kz+gExmY3LJJZSvHfAUDO0kmBkb2lz10A+h2KxjwbGSZm/EUr+h81Cmsa7Ar+8dupNpXS3ehpo
pYEe3R84IZw1O3zqsrGeAAbITBNMKqkTH8hz8uIKkRnjus5xI0L3HRvT416yLifTs2ToV3hnDIf8
Uxrj0fCJmMreEJACxaszVMG3YYnHBFqZJjy7KPDo8D1HwXfeAI5uKdDMCNEQtA+xHlnKb85dJFL1
S9rqx7zUTqYs7WvNvuQjnWN4A4YQdcL+tVvjl4PIWxUd7BbP/iSO2Vw/Wdg3IRp8S5x1ZVpYW9++
CnOg0a092Ywzu3HuNfkbS9K2Sa5sAetumjS5tWN/VzlH9z24auUfKOytYUJ36IBBAWBuwQJ2ytos
iLBh/NJwzkEA8DrtlJrCk6XpZbFOJRlEQ7V8H5AwDW7/lt3TKxu4/2t/dnYK/XwT2yWLLWKF+qsq
D6OUYVIysjDbbW9YXFajPUyMbxAMHHWYG3cCgzrsjAptVovlvV5G6zhiGtrXu3imHeXqIayMjTSB
0s4YJWt8FiznaCcFxK/YE/T7zvsvvu2Ct6GVyvsix2AYSFfZ5xLE/lbJoGG76Z+s5fso5AtHqrkJ
9LUBiiGhxQac7L7KcaWKejhO54w/VgXqVmM70NBaxhFPNp/mOPqsinI18adsHI12YXkh3jHTQbvX
fJ6Fus5esOFgNTuEJtoq4+asU7JG40Cv+EzDh1pe6bk0LGsF79iITQbi6QG+U7njHvgL7PrHgVN0
SjquXak90mclR0dgotLFL8V7qjJdS3EUtkkRPBRjLLdhCf4kyZA1mqZzcDdWRP7mn2oz6bEkgXYp
pkChS9giPRN0m9EcrnZYKaehVxgit9uRdE6uTaiGSusvKtkod3Ypu6EGQFtkJpYnS2nWssrFcRAQ
vBDUdgXsCjBQY3/kkRarqmZJkbqOXHOjnwMNJVFKiPUYPoUu/IZ3aoJQ6vJ8ijY5lIEie/yPEFO6
Ml1HHIgX6UwU62upoKCzID0wM7hSBd0jgxu5NKTKOKoC4cgWcOamLNjquXVTY9U4yvNPgVpsMz9o
dv//r3FcqU3SHLvsn0lR0CFVfbq95p9UPKpllRCGkrSZyD1Wx2JmfedSSD9Ux9ZiNn19bA0ggXFc
P2UVLicfZXMVTsyic6s/CQi1I/0bZ3P6TuHLLCbdGPdCtBjmMeKn/ltvdPiclZY7Bd0yeGDhpZRA
sHA+9wwIHDPHX2LTrEZ8Iu1qyQ2GQj+Yo7Kdf7OAj3qXJvssqFfR81vnh8pX3ovPNqKGJlHzd9No
kXHYhmmIrWS+yZRHibMJxLBRc7gZG1QkbZLTbcysIK6xa+Xa+K76KN2N1NinOAqDRRrZ7ZGPlG1E
aEmZ3N1z2AU2NHklD6x9oSQlhFb2tF63Pw0N5no6OOVjFAoePpMwUgBeqRd68YgH278WQNHyDC8s
rhHLFfNvLfz+Gg5yf5pMOgV101S3+AHSVRIlGqau4lBx8z2PUdxvJ4daxaqxlBNFJ7ASNWklsUFs
WI3wFLcVhBsNl+14qgz2rCGdEIravLgXqXWQOkCXOkFGu/9Jg4nl34xlEFUOdJR4dtcZVIA7M3rA
RsVWbO4lVqEmuzy0ierbI0O0iskF3UTNso6YtEoAoTdXKQgrnOAqti9uOXKltJcYWBlCDAdjEUhv
Ri2+ALORgtY4c3YKrgdO7eyfVbrJzc7+mKyNnGdbjVKoSwfy/WmDewExvcgM6oZNoLrYC7q77Dgp
aCcd5Veyy1dfw8Pqm/iYB1wMpY5bVrfm49X5SyfbDsbOZhJHK2MGbIaLsLKkHbS96hgXhVsnGyS0
yvHwrM81ddYxJAbI4a2f/YlajR1sRzCYkqIS0uh4bIjJzRbOtYmyjd2KmD4IBeOGH0/DBeHorq54
mYBZ+qViQsYjk631yZ0DHSgIoJXitWYeG0zdJl/IwIQ9FC3nglMPZI2qxpxJCQoIdwQKpJcA7kvl
mCISB+k1h0eFEYA3DHI3WYIiOEWEhnlOrFWDT5ZTGCIDRpnafA+1t4ROeru55f6di5ufoZnsaLdp
lSu8IXwy2njiri4Cj03cN9aGusIwS+KEYSlBE5sBb7sShhfHsDYYx6fELeg2AGEvbXrjEoQ/fvRG
h0qcbyKV5wnFDF17QdyBUQ7DidmMh7tOnFFy8LIWyiEjP81xe9IpcDS+VOs+yo9BuynarYM7IH+M
GPwUmz+MV9TajDvMvhVIEfUXWiEWEjpqoRBxBhzPZbUW+k1unyn3nbyy0MLQMdnjQkLtRALhU245
o+PivgLA2QIDWmqvpHdJ7pMIB0lCuMVkJHRW/5884CEAdVsOc4CDygO8ybEJX81jOoqO/za68YOG
c0+fdXESXt1ci1h9z7YSoO8TXjvMEkv5Ot/U/qx79+7cMc2R45q0pak+mmHPQCG4BTckCSZwhDZs
8JLKVnH4fJnsEl4RkebKOPMATSYRZc6WfaJPuUfNDO/J5l7iQCsQgoAGrRxTWxQcgyNtnU2enng2
vv9oN/UX6YX9VDmUJyZoToVNlXvLMjlBP8IOr/vjDsr7XMbIY0CaIDZNOA//Paufmm5rvv8uKleq
cVIhNBsrmirsX9QvmpQGHgaRWtolERfwAsF3IceEbZF84nTJwdv40KYOGElN6RDGB2w/TrliHsjK
Nft482vsHMkCkNjFDon7kiYaYti8Rfq/GhGBk8ZNf7O+pq+2f9TShmJZP38O2oYZRGHxrt1XyRnJ
SPAGk6wdL1DEBbNZc0Si3UwK9i1poWDPvVIpzg4mpqz+trUHOu0STqhVPnr/nmX3dLzngLOns0lR
brIhyhGWjzh+WtOFfEFQLonChf4RVReH1sjEmmH4nrQCa8283FAJSs8LiWxiayjVC5j3VnCxxp6L
4Lp2XLvnY820DFcvmVZBIsPG9EZS6HuUNk33KwUffUzxjsMoEOtuk/IF+Yv44QYI5JQjrTLM/kHn
amQ2fSjYqNGexapmLC+t5GnFvW4+BMnsfNVHJ3ijrTgEOfU5b1a1D80djbWKv5+ak0qzCcyHmHnA
OrCxgSItnKYaK/NV6lAkYKrPD1iONlr7srCNOwQaov4QWWtw3pte569agofSLHp7DmK03VHuVzJH
tsY+6v3NZvYyUHrjc/wLgy9Ve1jxU/P/idDtyqOlvnVYRhJjDUC7z1a8FQeB0FF3lwrKswO1yoDZ
Rp+puGfSfez/xdI/HbPdGCI9qx9+/CLiWNigGVnM7X+VxbrAuTlhuFw0xspEHkaM4G2o4UPmk8ZA
khPx1pLfpjZeJwyDox5FWOzhm2YJGhqWmv+9ti3xRbvdTsWDBYZc34BXqSuQIa6Bc4LYy12kL+dJ
J1l5xGU95bG7QEfIJHKvEt1c6vlgLG0wKFeXOHRDeC3+xIDe4Oz3EzLGRr+iYm455FgPENcc5Q8a
PC7tOcoUM2BtyKl28TyVfLfyIzoDV5WUAKU4DdaWnCEPgTJXhxwULvZqhVe95jwRMbx0kM8X1jt6
4KsGn/cctuKBf69kdLtg8sfDLEmvhsTKcAM7i578t0lUb82xf8CdgdO6sL2YWW3g4psOKf+0zw2V
PhTcktyWcZgTqkJhRphbxjAQkNbY/sGDzsW5zCeNe/GOZZo1b35GjEXyV1jPSHlk1Vc9HUmsEAgl
lAPckYqRRT2eUYAxmXLzJ203z2DRuUkZclb66QASPUAq/Qb36B5/mtzKEkppFtTFnaXLTFzdJ9qm
gC7QcOM7Npm+s1rEQk8eV520sOAdce94yq/ynpB7eulfxa89O6ExVq5KsZGZL2T0CknpTVMYsB/L
+uIwlUDVERe/onvuMQcyLJ5H9Vrjak71b6eEvcG7bOLF8bHbynyhmm2lpzZUGlHjOQGnBdOQtnRb
Ph2TvVbDB/xeQQ8pQ4fiM2G3yV8ZWVwaPLBAoKRXJYLzpw/+I5htUWLFZqiP2z2PRCgHu/vsZLDH
70K5o2VqNtjGo873WKN0yuVakP2liQMTBpxQQcSG3Ka8VlOXcwbZXB4w4XOKarCoEcFn4IWE0fPs
Fbn8ZujtwbFZoFYFCy1F0dAtaCmSj5ywMrsjr/SVN4eOHJXNtoc6gvrJojO/NSygRxpZfQ6FK6gq
4n8YClzSwVgqNGxCJWm5wkMm+5EJwiOSMbL7MX4ABkQ+S+gi7XGcM8ycI7QAn9gbMe5QwYzmXGJt
5wY1fySsbcd02NzG5bbGPy67BIJtvNf2eiAYP2EN5wNOrcnKKdZUaSJ+AvtKlkaC92/Z8Ey5HHFT
hAP7GvZHKd5LxVPrjozvAmm/9BEBY+k36N9i5y0yPgVmL5WHhgGqs2FfET3m7g93AftAaS800psa
crZZckziyQ+1zjWguKZt4YrABrpGAxAHf7klb48HJIeSW+dvWPql7ENmtGufQry4SX6C4gUkfqlW
WF0C7R2pjXB0jSCdY9v0SUUCtM34w3ifU4Vx/kGOWMEYtTCvmvo96QXCkpndrI1JOXTiXMrOphzI
OegY5ShcnRjEWgN4d4d3SLSqzeguY5kMzGyp+y92Msf4NvN5y6ZGFjIy1rBa/Jn+KwL7PvKVS8bc
FqsTb4gEiwJFF1xiPzqd4jIC/tmHFH3azb8xMFCreWFnHgmNQREPIYF53/AQOvNLqL+SmMPQfK+L
MZV+fY5nXQidpDJ71ttxXQbwoL1A3lokylrPCjyrOIdEfMjL9ut8IO1r9puuYpLIxukiIJX2KpSG
VUSAf6pPrc3eXpKLnENVKaUVnHg6ojznOZSEv20OifG4EE05mfhk+LHKsXonqNlH9irHOeORTo1b
jhSru3wGeIksYquRvcQukzsn4lxkx7R38Ugv46k9pvdpXzFuvZZL0vAgSYilMkRj8CodoChwaSXb
JKN/8AUfRaAjbn9iQS+cI/k6zMjdXsvO03Cym6cdvmr5YQVPwzrrzc88BpatU23djeBJN0w2nPkd
urwzLE82iXQS9fRgNdCuTXKhEeeMnL7t2fEmHNjhxAer/xzygIKQLmUmb/+TPZAHZ1Mhbmc63TlS
q9ZJCT9ZRmAaaygTot3y+TXEYyg33FyKcGZ97HuOX9FWA+JlboxkrZLKRIlwy4Qnm9SwByi6TTa6
DNbb4NGsgH0Q4eHNFmtL5ndNsKo4A1vrDJUEMZ5FLYi/S+biVcFo+l/xKC4MFe7ijtVTI7/4FX7X
N+ld/WMYlAivsDZW4xEyJIfmgK+Xr22cbUnP6NB5NCan2g8XKjI45O0wtrZMB1L/qCs7unHejcYb
Mw/gANcuVirz/+1X9uxxm5rIx+JSOcdGeeuCG80/jrkh32dL1NfsdeVBkhaxWlL+QqampYFnVf9u
KKQtcFL4wye0Uloq1p39NJUr0Q5E5KOwn1hJcD7hWtctAI7xZ8mHxXdewFvZrMk9V9wOMSMaSHLo
K8uJW24iHQLpYNovdXBzyuLLFVQuxzpX1r9O+eG1YSuKrbfJ/tUajNn7kAoJ5zaJp15fNN7b0ak0
dnp/aMyDXnh2T7Piyceb5/M1HWJlzm+Frh6KcaU0H/xCbz3CbiMhSenHbDhEnI17uETdtuIomWlb
ARAYryl6Ib6FCm0YPXDLzs5ZinWQAwPOJ61y1U+usxxFJD/c+dkPW0DoALFEbN7g7xmAmmhuEnI6
XM2VFHQI68yTlyQZuGOiggYKMwt3iuiYX4NDtJOjit2HnRt/QENmmVDFaUyIUFeYcbZh7CnRhT8T
ULZduER1ZMUt8akQSP4dWCCJ+Tsr9RBvMAw10xIooSfyvfjXRwtGyv/qbfkhdtk5/IzO6TOoXrq/
rL8i9cl/nQtjqdl98oYzExL1RzmtoMOB8WDhFCH2xM7FKsJ2BkhT6Befl8OoPZ76yHok2NpgSiPH
wqoQay364iNEsEy5j55+lDj1dVj6Vuy3SnRg4NN9x9w//5I3/WpUm7ni5o0zIu9NbrJ4HPnAMLMg
LwlOg38TzADtmhmSIdYm1IFJZbFayvxbUSz2WeHNkFbs+Xm8A+0GKg6IIoKgHO9Gwn0wN4g/4niY
g1T2eSquJpsQMeUmItPMUHEqjopzLPq7ha+UPoFdEipcMGWsuNW4NFOUTcI+Zjs+MgNSXgOEZj4D
MV1POWcHBHNQM9D1jEx4AS2JUOxZGkbELhkWBXlIfgisKxFekmn2HlSMpfivKK+Vj+24ks5W/FkT
GpaP9G3zhvgaIEyjTM6GI3UAceW3W5xWCpwmyTB3kcLMdeDMwF1Ge2uwRfcOL6A0eQ7ZltoYVxlG
pDxCjdV+lfI6cVmDQd1JyNkHmY6NCS82CEPrSwP4lFfVUueICF/N9vQ+2FaYEeaYHskxiU1E4eJq
sXiFeBVaPAtZZpIOwxjiTPcSP1DAvph1z058tJRlBOV3E/yLqSlO752Pk4R5cP3uB0ctBTSAb2pF
na2AitO7anDPmZpz+JRxN2ftOU9OqU6c3EPR0bJjQA2p6YkzrTNyekFgQdPEnsGdmrsk4Qd8WlN+
JuuHh4G4uANZpV2m1EqCbAx4D85RAmQOkznJnCL/lcqr39wU+RJpTOVpdtgb0so0X5FV0omJJdnY
BNUhLgH3N0ffvCd8nCxjm4Rb4iM+2Tqc/VCqvFA6lyYSHh83AtZGxAeXQaKCoYdZvkEDbviu6g+p
IBt/GuSTLG8G5jG99tH0bJAmJDn1qpjfenOoZSLJkBy1R0RMRT5y7StVdrevNP+oyiMl7Xm85XzD
3dqqEdPg7drnkPTweFH7T4P9HPUny9+Y6/IGhzWtsoIWCEpnBBeTNwurbmZcmfPMvnnbwnoRb7kM
IUJwpuUgwymX0yuBCDEqMCf+59Gw1ATgXsKlgaYO+i9YMXubP4WAUCCJ4o2HyckqQOAujfYKeB4v
NpYs1qyJ8HBQdzi1cvohNjmnKjlEs/P2K3YJ8uEki9gc04Rn1j8iMJPGxTlskCswfkT1UKSjFHhU
yEhwDvAhRoLUx5aIlj+5mbOkcYjAPFM07su86LG0m3A/xkimcXQDqpFAuk03+AgZHCaAdZOVnqyU
0qUxaYRvZ+3KcTz2xbBsRw/nEWLm+Mu6TwoyQu6CjdHg/3QJ13MO4xAGnSBTvBxbyiQ+HI6UyYZO
QUgiVDeY7a3Udgx0FzkAywzb32aQviZtFY2bZHAdvHvIZsXKItzEz9m7NLBDU9IsstmOSlcrwgjm
lB6c+A5hwYckb3pttzKHla16EB5K4j3GD80ubbqpmZnVHDKXgLWD1MO73oebst8E5iWS/gTLu5k/
G/vDTMy3lBP8MH3VsYcOpCnoqYRMNw2nffRWet43Ulpt+qEj+8eNOt9aw5swPaN0s/ImhkuJIskM
drIXJbUF/qMd8KqA0sGiM8sy5gWYCOdb3k9pHu7MH8B4fBeIc4vui5hAgEebjISNSY+x/oL9Z40z
RH9ODwLmlFR3Bx1XCydSjhChq48EjDiPL5GUCcDWtwIP+r3/rX/LGdPRpFcsK26p7ueoQr7krIz9
KBTLWZjHecMLh3WGzy20jhGLZnEIwvtQIBNlV3P0fLJOkBIT1nDaJL/jnj1q0X+iCn4mV+VVjl6A
2R8eCoMjSN3mkqRd+Ztcq7OzxwL/JsCbvDd3HhBbK270FDTg0HYuHctU1ywnCmf5UBjgOmg7WWjd
JTPutnEixDkf6se/vo+ufcIvTT3xmqmBGGLbBAzLif0xU8utInq6CFtcg06fMILLTpbFvJbuZgmL
OdBCyw85c+TxUpdU3NBD8WNUuXnqR+ZgdfIeTGFHaNeXL///1OU5MEgrfZmmf0S7QdGkHO5qNPq4
owiTmz4EwKrUWDPN6drJOFfF7CFtqT3tqYNkmDMcksTMjynHlDZpDFTz9CVH2ioLdfJtZmzsy1fc
Ik3WBhfWthOfGex4STZnS1ny17fkKCiv2KVKxgF8lOn9YDPvG2COOeMF2iUTXwJVznEqpynJjQxA
IkW2ZuuwV5VigtUQCTSxKr8xF7txs5zmGwVQJpyNXCGABq/BScCY5lK3Arbn8TB407o9LFxlLbbj
slppi+5DPXL88n+JuA8ETvjdaxTrM+NWxO0CFw4PaAK1ds90fgEo8ZwnRsQHQtpflXMPcGdRvSt3
rEjdEpUOEWWLApPS5BCupf0MGc2/WKbWZGZ2SFzYCrn6F0wPZoogiArWz/GaY3d5N5/oHrOTnos9
2vKdixQYzQPpCP6hyQaw3hIVe2nedGDQ/C+GQmtS6fqp3juX/uXAeKXgfBlCjIYy+jJdY2UdaBMi
/HaodxA+M36v7uyVC64q9aaeCOji2QOjyRHTWjob8V7Qlwa1k+wNTn5qiJFaix56nTnzRaUDnn0w
GYC65QXTPOB7t+kHJvfMN1fukKRdyTiAn7affFfoD5ASCmrhdoPE5s49KnzMxdM4Y3ugpVDCm+fo
kWyDU8lIgcdBCMXZQHh5Bm8c+7i578QBAOoqPMyYYv/fm8OpYKPc0cbm78ihK8Th7rsIt2hea8A9
M4Q9WHVrdmL+FipIOO8Ff+DJX0Fy1bE24/47mbxE8OemH/nGOTF6zTEBx41eg7yfUEhyt4s82Ifs
Xvx24NizArvRoVRfyj1JEuej/2Kbd8sNmkn+Zd8UfRX+kiQfUfIPzYdyKTfmbb7wX/DCa7BAWBMW
+SvXNs5Du/CMOjQz7ee7BzRBDs6f/i8LbLvDEylfq3ciRYDX6zd5CVzpjedlp4Ln5ald28s6X1kP
ij2RY7lbr6GNg2rlUw/qFsrZARq28sNbDxj13OI0Qz7QBHka9E9uvxKdNzB3wvngi5WOX494ATlB
NSvtop+Ube6WLujznCeXKFP1PT/NW/Lly8+vYBEs+DgCRt1mHpi3JVrpkt2nXA3fupdeZtRh9If3
ZMcpdyaHHgHcnylqook63YoD9GeXiDvYd95U4228MczJ3OCN79khiTgu/SfM/QM74UF18Xr9R9J5
LTduJlH4iVCFHG5JIjFnUrxBidIImYgEATz9fvDW2rM1tkYWgT90nz5hN6U6zSFDLQf+fOfoG37u
aG2sdbtavb34RAqegXNxeHuLyyjwjLW4lY8d9mcLnHPZutJ9Gg85xRFjOfu15qNc+dglzvgK3v7h
reBdczaUC+XEh0bWAc0VqnQEMxT90YT5UpVAY4Hisx2W+gPTTuQBOZ6P009JzeMFrrjs7m9YlBZq
RFt/9IhrZ5RQ4nIabbB+YzI3ZtYO7tu5ophzs3XrqJvuS/tlNOVHa8Gj31hgFinYcCJnz8Fmthl6
IGEfDJzgmvMLI0d+ElJxIt5qv8ericXLekBAsbZ2XCrYiHNixJN7PO0TCwmTRAxz2U2BQhYYGBNJ
bKA/a6BLfVMAeUw2/aTWnAwiBnoCemfwt/F3oTRwqz9lhyGzr2+ji+Jn9xWlHZ8cmB0rTu3t9/vX
HZziFV8AnaFTf1iwEExIWjhQJ0Nw42j7YejdfpXY+uEmgp8RXgrNAm6l5eEF4GBc2C4oOAlxohP8
iRlxbOQD0247UBxeAi+p/cHR82BueAgaKozlNCG7Dy8iaukwnaq6Vt8yuNG5vys7yAoUkbw2zlV2
/njiVSIaHPcj2+w8zGD6/pgnDE3mmB7Lx37HY+L16m7gSg5umTss6h0yoBl8Ij/oscM5xMfUgw3q
l/fgwl4AaW/PEKEZ/lwnd2vWoeySmzDT7vxAxk480K8CLPG2pF2G/A+Q10RnZeNqwuajGeXQ/GAn
xuH76O6Sw4B4M67hiOff4516qqawm4f5gqEYnkHY4oj4R7KM4E/ig6Ri+giqm//J2p1xWS+vu2Rd
cSAXW9i+GDYx4MdLBXxOlpcxeug/qiXMLL9ZRfF3fw+/+b7U/AK/f+MgwY+XYDSST9Tw93ec3ABw
PuzEb0ymBcEpoZuhO3h0P+0PCyX8+xysaJXdeYvqhhdKiAmalGRaTdg87/V83/LF03VScswJQHf9
NshB3ynTpjFfak7wd84Ekp+U+cwee2I7tLtbckqXAs6pDCinA4pKk7NE5D82a3+sU/MHGVW12Vzi
C3dyNvQcidyvsOZEZjKGcSu9xJqwB9xIdxKxDZlT/SMC1DZdXu0GFSIXq3lqHflhvhMuG+UEtZ4p
4La4vu3O6X70fqcxSGbwMlo75jHCD3X6Fl48MwpmK9/WrdoKPxjV8w8Ewwe9L+8Y4yZzCLg1lQVl
+5QeAG73YSTwx/yZjZRv67V6kI15kn9p3U2H92UtpfghsahDUOt5I7ryoXdGB5R7+AYLwVipucYe
QQyYGLv6HAUkoK/IUJDh57ggmBpuP6Lq/AB+XiyFW2HMsWKV1i2/QAT4RQDcUHCrmoM703Cttu25
P9MqQXhYKivpxgp/76HlQAf//GPpEQI1ozdg/t1sk98cFW+94OcQC+h5diHY2Ahr4H/FF2rpEovA
/B8afWBtd2QNUSOzvf7gJRbfxh2d/OuLyvpT2MUBt9CdsLWOxlY7DmQc/2KHCW0WUW4HmPFE10VQ
A4R+VHeEnjTbKf2zX+DbhiHZhxul89R9SLOEmc0se5bPeJMskl17ipmg/3brCPtZEIbqQENnMm0f
p3G5zOHxp60jzvWv1o+PLz/9xu/LRUD3o2PrXfvWD9vXktfKvfkGmZm/XVgK4RxCVWojSUd8viPw
YK45+HvU+8yBSjv7f3xCNd8xAmSpTFfi9CsCOp7ZFZ3rVVszsS/MBcFpHkE7S9nOESRPtnacCBm0
/d+R4JBu1a0QpOs+PZs/eliCnKHpRVCXqhmQh6diUs4QFZcsmSILhd2kkt3XOSkKJF8ucCt/3fj3
aLkrwQMJgiHEHtO2r5tlOOY5OKtf6SWcMODiYT3r/2gGJSxdkgen4fgut8lIWjdX7iDO9hJS8TcX
Fsb6zUOd94vgEHSX4ECmB1cP3vmzmHwmXCnG2ZO98x2dOZrDb2lHvAp+RBSvygn1ApG0c0w1UcFu
wmv8x9g2uFCAgQ7hPI0TWvEH4ZHjWJkybIwd5/drnV45cUlyyF34JuwZ1hAmue26Ova/nc9YwTxM
02iuVbw6bFTdvU9Gczarz7QBeKI+0Kcx88Bzb1yltmh/vmWTA3NWHVq8lGV76nAvhOj0LqYmjas5
HSfawvgBZi++k32wxKTErdzRM/cmugObBxmdlJVqa9CG5vofbNVkD7NxDN2k8ZlxYMQJBRaGto8X
opzbDCeqYaa+9qAg/b1cs9lfezi5S8iHiNpoll5E/NHYQFzWZ/Jfz2GAleK+2Io2BIAFfaSbnPKN
ToOiLgpX8rA+/sIAdzHehG16aQyIHZPLKklkLEoGZbdoRws9Kp6OT+xnslc19A0z9vfk8DH7fIfN
rJYXzXfyW2NTiAsNyd6QXCJXWqdwvo+Sh9M9WXgLn5eJrXnqhFdzMzFr4gseSuX6P8oOlHSUjF58
ELYhPe2JnyDbiVgb2pbTr4lZuwsn7IaY43yGWXXNzqMveSFsxkXgk3LkSZ6uM3b0houyTr7GtUmY
M1dr5gfkjlC//NDRETeGlzP1iZktWInCDmuHVbaTYoZds9eJT6hvc1xCnehL+OElYG4BlTlvZt1Z
W4v/0IklKzwyJI9+m3kWfegc71+582qmdM2qgLISzfBEkf+VX/BpG4shypbm9Pg6h0cIJZgJD3/Z
uYaiVCzhI6w44vw3mi3OlR1U0kVxiB/trXyqvrmWf2HC91hpRyvhO7kFb1s5ivCVXSqwhTqPPcCQ
ct/54zm1JS/fdCtIogOmLEB8Gh7RSH3O5Ur9NRcC8RFYNpFU0K8w5cUYeHLBmhzaFkPnYdII69MG
iDSXLY7j6j/EfAuB2AnsUlCiJ+aXxRx+fBI0ytkxG0F0KTNdThjO6mCpzotDDl0XTj3Wuvp8Wsr6
37Tc2h25RR6izP8fKcUPjgMvryS5TcFZcgrj4Vx+U/qgqod4bzGtvLw3mJLw6A5vl5um2mCCiv1v
vMSc88lSTecih/QKZjXTy7t4pSjfssyzyNaXYNk4I3B/kXnO88U8dPKSnE4UGEhfRCcsP27tR/s4
W+qIOMnEOcNyWpa/3O1u46ZLiUX6mUEab03HBLkOhruGHHCVLkHIGDqHM/SzpeoPyqm/vTBHQw7h
juvBVv8UR/3Oj9GevFh8XvBQU64YfMIrzH5ryowKSBlvZzvaEUl1eQFhggyMTruo7xTy8mGqf0dH
u7f+9LWBbxzDTYoebgPb6MOg/V/wBXkhX5a74sLpC5jF8ZgjWEqQBEACsTVmCsALt/cXXOrzeOgP
ATP9dt4fOMNLT97DGHIoL3zentNxy/7BVuRBdX5/oh5yCxcsPgRdWMmRJz0RJPE2BN78tDKBTR0V
P7zZ8GBoB9y/Yus3h8+mjmbNvySdg6o5xsriM5V+F7rUVtY9ogeEB9etk71xZ0QrJWukG+CpAwWe
5DK7QHOJbzt0NTYqyvt181DIWD1YTro1dgosmL8p36qHKMh0BTXavSmWLfgW8y02hsJNhWMi/Hak
QxgugnExFED8N9VA1I8ZULEEPDZT/yL8m9142d3KGw4QPRNI0BUM9fbljVtxE6cLChLKCXKAysmf
Ucfam4oREw1qkYN5gdhgXtALwhjHG/6XBho6xMDs4pcfLWH9OjjLWWcKT+E3IDYCbN0hlGAbzqHm
XJqnzqPdwZUCBLRfbvIPRhgCTZCgDIN0Ks7XQiwmnCV8bZvBo2ngihPVlYleEUt2C1YRahoMXvu1
Ako7yxG7TGZHSOu4Se0CGFO00f9icARy81fcX6sWygGmNi2G/pjRy/g9czohpcGuwlXWCogTVTtg
Oqa5k3gJcgGTbgnTQSbgHqnWGIVPnb5xYshF2VmC4i1RbZElFuP4LByhTzERvJlc+uOTM4+7p8Vh
6ARzyG5X8lca/sawGWfdjYMV9b0rblj0/NnOiQd3XE2Hxak/hR6tHsAWZ3GD7KWCFOfApN7prjjv
1pqT2xjKuxrRuLdxxW1U/eO4OsIznyFvwl5hnSjemG4E1A5gY+1GkX39zO9kH+YIIiZKdUTLmNDu
p7idfB4skKJNh8MME+tl+I0Z5oMZPHQBihKoULpLATDYAU0RnwgDDbf18nm4sWzZx57wMh5ChGZQ
wXYw5WCEOgoj+UNIP6basekn3x0rWdgrmiMcUp+0JTcf8IwgAHMWrkUfF3Dbor+28FtDQwkylB3Y
zfHlnZAPiF03VIR0BXx/hPzC6T5yUeG0cBXuEMo4SftniewSB/zy8ua/zPUdp+ACTt+shG21ee0+
GziyJ46x8NHzfU06yZm1jbJN8Iv4rcVVo55HTxaHssEvqbclfUHztIh9nQP1kFzVXXVXCSPEired
I0dLP/gyTX8BISdP9o66Jz/WpwTiduao/H9kQbfG6AtSZ3aGbSrsRgBeyE8euD2OiDBciCLAKpCl
RvCegxabOMt5yh3W3QLK0URfcie9npWBH8WZ3N561VIc9U9Un92TVS5iKPrEPgzEG5YhK4B1xaLm
KyGii3tOPkl5CAWEKMYxS3wMIf582gXXKt8Xiw/ObIFdcmElJqBz93rPuRfiB93NOZq9N/+Y4cxs
UGE8ou/xDdmrGX1byMVWnewPLxIZMB/CqMk2Ay8ynaxYCLKfE7BI+iEezwN0ukWdLTS8+6H8Pj53
cxefde6ORds4TMq6rQafbuCh2bqCeQq+OnMsQmKOcH5I3FahgKmLRN2Jie2PqtvQREJQaOZZTCjq
GwYKxmtMGPpfgZtlitUZZ59rdcVtX/oZAXzu5oNjQt1wdHwO2lncEsET7/Vh8Ykc+GwfsEbQBokg
o0eHyTB9KvhniWf4BsYuJyZsrf6HYjKexVvoFC6n+xz/342wfTEIEqdSP7yEl9dN3EvHYY92Zdwq
j5TIhJ/+gFKeD5OSdgHUUboGdSfvYK8dj/EmCxYW8haYvYz7pVX4wS7xYGAxvMekAUeA9wuPY76e
fmOpZS4bFhFF8wKuhbg0M3+pd5Jm3v53L0u0bqC5jLVIxTyNT2Bc4gBkhnjM9erSlkEy+KzYQOFu
cOGQDJeZU+8+D+uWHuJDUvjpUv33wS+eKwF+FnusIfOPOMoU1HHGFIUqV+VgV/HWmbQE6uRYsG1C
Y1arLrdxkT6H7mDgXZq46aW79Tfppqy0dX7knm+FTUScTrgFLRjmxZ8e+xAisSig3WgF1Foz09wy
U1RdY5eciQ1wQhgrdBfKqnDDf7mLBxBOzIvnhGViy+l8lhNEOSHLMPI6uB92MzyLYmGCpQF/+W9k
H3wzEnXwVaWMWulH6xdM1y+Iyis8UmVGzGvpfRiqht+k6LX0W9XsSWQwyaTCLv6Whx1dJF0R6+i1
rkATs3Wyrrk0aRzhyfxTzvJ2/JJ85bffTT8KYhD4DqBcIFG9o7rBITwKP/Ex2YvUfKkdL+NDwVTa
Ub9q7IvoD8ll+OLApoLAH3LBPOtARuOydkiJYhVKO4Y6s27xnM7511SGKzdKingJgNnZYWq3z0Y5
pZvolP+LSTXUN9JKoXdV1kTRhqBY36GyTCD8YorNzHaNFBWlkLmovtUlkXrg9TUhdOFiQhMBUrfT
U8eAE/SIq6z2IcHbdEZ8ltR5c9sFj+kiGIGPdbd3EEaBCT3hHXvtjdGhHniI6uV9sJ4WZzKrOVrx
lPkV3/b/2+SEjSuA9SwKYWqiB8GvMC0D1qNb3mJwhjQdvjPC3Qf2/AR/lqAzIEOQK0kd6bk5mb3I
PtkoWFKDcEE3jv9YNqyf/t78tdDeIIIN8DUAE/QlxvTFFTgoODCXZA6JwYVwj+mDGA6OxEUiLVfx
wgLqmk1l3bjovWO7gtCwDZivTR+A1sKMVsq2XJmLxMmBGTHn/eEMqAGzeAOQEMsro87AxbQRTNjc
t+kh0zZdv5Y5DdudtR1pWTq/OQB4uYI9dP7r5at7ca+vCSrC4zhcj67kvh39VP9ZD0MnHBby5E6J
5gGsZOhnp8baRTh3wOrdwdaubTiEfvWTE2IxH34/ey5x+Zdm6GyeOQroSfb4EsHFe+Al8Jo0DWOO
PpiRrQ2d8NUQYRcc5CVWFTzRBRoMD5Hwodj0K3RC3Sq+GMzmHkq64dDtmBTcOH9B5FA23TS7P2gP
9T3rl9pB/OkHHI0X9d/nx3oQDb8z1+rCPGtH40gYJrYgbvig7IlpccLV60weSjvchB967pgPzsPE
1QHsQFn1GGH84yBllEfOxCU/4GZFGoxvbc2pbp+zOGIXnSujBU690p44mPBFFh1NB20UW/bzRzGb
kyyETT2HyCHeCjty3ra8LsiQa9xVX7twyfSaKzle9qrHGy82OMn0sdPd4ksULExtrtKjPq10k7ot
7Txu8hQ5IAfg1vAbZiS4UvqhIiQSjWDbv/CPNEHxAUtCOeMiRf2NL+DboeyO3MYTfpunsEgxVkJg
h1QoINVREmbaF/56+U3a59BVy5l2ljcfimflpJ2yNaPcK0t1C6y9lhbVkpZqlm+srcKcDDhEviC/
mVOx2yiaSkb/xUXd15Ur8l8khGGNzS7OEhaCiXk5eC+PXgeCBZvyt4bXOHVJhM9n+OyA8N0YwWeg
ExdIE1uMma6lX69Fbl+KkxPwT0HMuo90wwXz51hQ7uWZgstvd9UmfNDUywhwk4Ur1HMuffbvh5hb
qssY6yOIrAgplri+aQ/tYT1QeHbArvBOSEU4ZkdsZZ1ipz5FCvOLUTikfX2ecKCVVcNYxFY9ca39
NZTduOAiFqOyfxibGuYKfShIPsQ1LkFuwAKt+jQyWVCLcBdZ29yl5qL053SkQVz2Z5CWMkaYgGh2
k3TzHuJJ6pcBcNYczG/440jns4Gu0GQBfoWImPg/biZA/x/ULYySSn+wx7XhNeRO8cjyfzjhpZt2
Vd4gBsnNjtWoHYnoY7M3ydYgj4+n0C9xcgqYMVoOZwqki+HNXMT5QKFYoj5vSepaYVlCuGc7g5iO
rhxjSvsjuAEucviSHoVv3uG45eO2S5Eebz1ganiYis+vNFqoIIDrwq+/sSBot+9dddLSrXxD9c7T
W0P2vEIn3LZ/n7vEp3uIu4T3OjGc5sPeRBpEoPSw6EEt6XiY8uI8eRn+KwhUEA2QNoEfE6vkOeaW
zpsgbzJDiXtqjngXA6q90L44qAATHitC87+FXv0gpWqu2r0GTVji1+cIN9xTVyHax1l6wXUO9+aW
tFs0DATo3aivXzSh7GXtyP1XUrf2HkAa1w4+dEd2HMjif2TkAdxY/mKyAsSHzKrYpkckeeMaJsxP
gSMj+cTUSZwFw1dyI/d7TQNxqn7wjxJ6e0D6Ch+YBn5JOhaoCpcRXf9Ww5aOmwk0l/ODgx+zSg6h
ic+C99dZB57dmwTmqnMEclwVkcPbfuLt2hmsELug7ED8yxMc9LVJQEawitOnduSkSsEk0gPXyjbC
awzZEEWLsCXgPVj0q5FzDsbZeJ5yTgq32TLHg2qsnZi7SzsGvRMgC/8bMyFsaEBfGTUJu+ZabGNP
I0k82430LxbusEAcxZpSGHIJzZu4CzraGLnptoq6ayn7pUBbdisNRO0yetZTWY2r8Raqs/rGQcGf
to50i0+A9JNok+1Av7wYPcEADnAhmDNSoioKGzzZ3mOU2VoSqBgvtzCT3tUSqwE3GqplqJAqvggo
6RCVRqgR+jbYGe8XYpd6i9pj8+qr9Yf5uWY4gwSmxOj2TYR82LuDuq8iKEcWzKC9HG/bIEavQMPO
5c3DjCpkkZeczq/9TJOFAqZc/6ldIdexlcP2oHTMl+W07XdJCTsemCTYErOZnICKOne7ZZc0q55i
WZ+GIEnh4DFo5zXbE8cfejbphRsIY+H4VxQAmXpm6H1D1yvgMVOl0sp697YWrLqhhFvarz+lugpq
Y4nC930oeeJySl8WqLSoKuoWfOqztgHegH/d2yHWWhxMHQw3FllG6lfzZSqksDj1q19otFGkfPc/
HzNYQfxZKbg6mJYTtORtFLgFfUWx84mDLYiFpiEVer5D6VjL0l75jKTuUKugJcwzd8i+P/C6O3dA
WtteKx5HkPNg8aSqobC/nVD+HXvM1SARZlSpLX0M0g1MaXGOwZvNbcfabTMILvg0iGOBWw48ZSLJ
G5x7PExayEBB00NN1TGY1TEJpCmmFgr6aAU/tBkR9SMZHuTTW4H1KH5cRNHaYLkxpOHxWISpo0Zb
DhiRNJ0G0/1QHbavZqswz8FOpZWJhgONxTBShFNYvj1ZQg79WYV+gRdbMXktIh1Bh5EBH2A2w60m
dqUnEooMWBeALAXNojUyd+THxK44RSjYxgTX8Z7wRpVfF1N7uVFpBxYmRxCxQduMWnfScHC6tHF0
vwksx+RwxIgR3ljq8nD/W2Oa4sjNV1yqs9nbuNYY6fZHebpbw0tpfWaAR2lDMS2sxclGtrZN8ZrU
oAvczmh0J28eHnmHFO9WaU/jddVfvVubJ2HwxZOi0q0WP3IeuO94Hb1btxEN9w3oEXXOgNFE2tga
1RS26YX1KyewrbHlbNLGbV6By3vsX9ecA5y+kgdf0W03CKebow3di5qXmvnD9+sZ6FgzdOn86WIu
nlRcliIwsjr+0j/YueH/qSi5q71SN9qpgmfhNRWp30aiIhyV0V2OV/zEq/dOxDmg4ET5vACow3An
JedBivA8NFwJT4oIkDk0Xu7rGUuoLXVwU6SaauzWkyd0h+104eIlh5lW7aafymX48DY2PThaOhGC
g/fGyCC0fkEZO0W5csz00sHweijqTfL+Ny1Mrf3XhBMio8IqHpVdOtzDDVB4a8Ij1FWvxPa1fGKo
tRCoJHQDv7RzJ3+3xN+8+2UohhDTmfrAUVC0j1NSl8jRj2A4GaBYWiFbED0hp0lQG5xxUIw3+yhy
GpIcrAwC6qz5+nxYr0Cex5e6iSuUocXHlkRbRk4HOo90JNCvlQFOQYFlRagH4rfbJnxIrregcMWe
gJoX8FRAJOeXWjDuRGqj9nikJyl5ceYK+S/BqlBztMiOoR0NcBTwNvnCB8TPrcBvnAxormR236y6
Gmi+cEaLjVOmSyM5jBw4afCy929K7Rclovm6TIt4qIi0P0oylnPwGZqXo00tkSOnMPIgalvGqQXI
SbI/7Hkgh5o4RKGUSWHyQQDRyF2t9YUIraIy/yV5Te6JuIiNy2RjZJHQo8q/r89jKkzIP1O706dD
XBp2jnTocHhRsZVGFKUdcmREH7xu8lWrNPyuPVHBxJ/29JZBMgTdwSkZkxrGcO2xFjcYMLtxZIe5
aFeRh634FWyuiC5C5RqGdWMebSHgMHPFFbvO7aTalbnK/vVwGivRQMAD5wvfKVOTfYs0pJjyBNwo
wVuIFzhgjSiispbYBiOOXjCmL/paIrmynm7RngCC2i7u9QrjuRwlTVxnrgbGbKwUi2FPzjgHa6D+
iGHQIiFzJ44u3ZxvOCPDopL8d6hDAoden5jejDi39ixiI8HX9oD2vEKNX6sJ12YsTU6t9dFsKwud
2sbrJT0BpZQ4jBiSsR4HeO8AWa/ni/M543yOAdMWUOpvoErsD/bC64nhdbGQsALOpJVYp9v4Ur8i
XxEYtzEn3YYhgvbIBiwpQEWH8NeUwQNdmigVoFt/g+Mzjvr9ZyZYZwy1i3MRuv+3I3x+JuqvhfBi
CqjEVvPNSRKiDixvMsigdJRbFE594Vj5dsTW9UbpP7TMypP326nilJBBJi61P7y9zowdAMG3dHJB
HNUC+4SBDCvTafjjYvRAdrwMMOgp3xfsc0yDJDLE4lZAe5xJfPCpXMRZbCnr2bL/dD5Gap76a7Dw
xxXSOn7MeiSMsAh86cjJXa6ozGq+roq5/Ogcu2TnsoP5C5E4TVDrfRqTEmuevaxVAESaBP2cbduq
G9KC4wqxHak2FWKC3sSKvSNPz29l+EeGO+0dBVEam0Ciea5RqybEIU672Hjs3T4BxOUSJm6qgiQ/
l08DLkTaY8TDJ2vWn/CYk0H9GIxq/yapdY0niW3mOxH6DIYyO0DbKB8dE7fbZx4RplpieU05VHu1
1zOG0eaJrHrWJyPfC4yCKa1DWm+8xjajPIUU68S41vGmgySQxjR84bqomU9ki/3oJiT9zeVziFiz
K9Bd4uWMB/1AB9uhmmzuAplA6ZpyYyU82g4MH1kOd0Nye5kE6NGL5vIu9gAPVB2aFGOGrAjgXURS
jCl157y4yJvo46RwyMvyXtQ4bgtcDwMz5llbDXseKxwBrMr02hXBa9J8PKXpldSPTaMaJ4yMT4Gf
qZbbMS1IOi6olEwTXjLfH+EnHbI4kqMEkTUQvzPrz5xfBQRhZKBRcymvi2e1A3gGqeGLwpNpTVpO
0dyYrVZi0tpEicR1vmqWxpn/TbzY0YmiFPsO7IYCEAQCFgXmRkgDJ2lrgtALyp2FwrV6bSHu4ZmF
7scd4pv5eXQNcLL4VVrhKuK+Vkj+Qf0QdfWaIsTRkCIjKwNSVHav9ybEIuLdUXIHpBNP26dZVw3T
0WcjaXuzpUpgrXUgBSw18YFeDNgzLFYWTixwei2ZpELDYlJpdyKGGNoqVDDdZqpGqKRUMFkB1lVl
MqKhvG5DyHUNg7p4JEJEhaJRb64FhC4MELMXBAY9cFuAxD6cc0yJ3yZO+tXgm63uF5xjUD8xMUNG
VRBvJ6wU4zuuV8DfQyAvwjRzJgc7Aay+xCgRQdwEUwxdsXlXmIUa39AS+YsEtghSky4uDcqypCvt
T3KqgtDt8GotsoUpQedbanWFtfdcCPxavKYjh3PQuSRAdFoAyeCfPElMjdYh7RD9Yh4zK/8b4Ju8
5/JGVzYSMR2qtrIQcuo+BOSW76a2F0hRE7uJSeBhxKttQIpu8g9YxOEbCu7gBxWFANErfFQrNDfp
X84RHGf4EHzcjvIqAhtXzcYD428l2H39QupxOvwna4fgzfHBn1Vg0VB5ySNZ9iyTvDQp8GlkBQca
/lalWYtahLQjmAOyMRZFBiAPaaxiQIn7IvwzkPiEwyJU+l2jEyWj3bETQJnDQXJN/5qlMOIfPWnt
I19+h0tO9Cl/7Y1jSIh9SvYXVE/dIqP4/a3AysvKs1ExPGY2/DWkpESWZ3BoYBzoZjLoOEqFOsUM
nzCVDCrpRm63RoKu3RRmKgCMRqEMDz58vdbo1keD0bySLdkrEena0A/gJw8ybbjF7PT1o2TfQgFC
KvuJ0dttHjkyEYdv1SmzlzvgHikWsTdl2VVOIZ4LBni8gpTHhF6ooVzQq1WVrxK0H1aAgSIdZoEb
LszlCPXlM4t5CszqkJDiUmNBht300ikU7pEOdYxo2Mwt4WFL3B4jC1jEG4b3xnz5ahWfBaR1Wcj8
GI9DPAGkk1RrC4UxNcqTnwBfUmgshG95iUH/rqR+Liq+tgtN3dMPld55aatMWdjvv7JG4AmeRJRc
y12j2imZvC2G6QJ/SyNsE1Hz8kL1cOqDPtz2vQudw7Bqr9hi+8CIKbAXscYhXTdetGkVY69ujYXa
/lXDMdWoweJtKQzrK1B1fFa31tpi98pHdVtGbz81Ieeo6D4zyOYinftXYnT7Q0XvXKr7lpRGhJAd
8ZuEagZp4bVEccWvPX7ZXpSOEB/LZYPtVASoCVcnbUg9acXrMJg3TuB72CVfEuBXOyW9vSCavMx7
F6V3xenreGma0NwKVKM6HmgSQhwVblbkxQOp71C8X0qJZICwBNJ2GXzIVz1ZxsNO/c/VheFJCxca
f3mkPhGBn4knDMy+GS6+SE9UhA2VYovJFgpMsWfbPtmO8V+0Hn9DyJitTjfF2CFeE0I65oAW4xQl
CM9Xk+dp+90VlrOq8Roy4UiUVeu3UbxMBWlpRpGrp6eajESFz5xLIBYwYcmHkHHefDex1zGpCFYa
f4sBWVpiRDSMtjJTeYXBnj/KM2JCmNEP+UhkeLLk/UVR42VlTHTx2xs7zX0jQeqNPwvNKYWCqjtB
gSWwFHoa0nwh+YoR8fThscr+4eJnAi+2EkbKJEtCt+tuefsdpCRN0Kznylogoi28CsWG4Dx8DRIu
ZwX3D90M3V7UV5heSIJKFAs6CCgNn9dV5R77yB+HZA2pAdIUeReMjPutBQ21hrLBrUri7DifWNPF
ApIvN1ZZnDNGJHDhYxQR8CIoIbXnh52WwYLlSOTwDjHeDTGAygmOIDGxJOnRMEc3ME91b67rkHas
gG0GnVTc9wE6cwGKWZgcdMxozYGDnT0c7rCaS6MzQxUsN4+BUJ6FN1O67IZqOFc+DmA2LzACIEGR
gYUZoOg9NL7CZ6cWa9wvPvAT0XjDLU9f8ULjalFE7o7KCWiNW+1pwVKNpNbWN5o8Mv+mJoS9kqPT
S6+Sql7wOr59Ev5Es/2A+lFsdljZvx1ufTHGI97a42BRcK+iaOw+pLjjgRPmNlrhVdWVS6jYWIQQ
Bd3jH4I4a3DTGbpvseI7AAUwmIYIj7YJBwL5YYFXNtRNPUIHK981KIWnihBLbsYARF+mE/wg/lV4
jbVIdBnt4hM80FhR+dsTjmzuJncb44Rsg2528QY+yPh8arfI8fDuhr0KFqA82q/Bim0WuSM15CQA
w1aK9yEQLtZJVSJvREnVFaR0Tae8hU5Z73pU2UxeGfTAz8LNm77NrVBLG5G40PgQY+UZON5+Qmkx
vsSlPAokOBF6ggnpC+EXke6JyXiKsCISImiOjiyrFBpmLot+n8RLRihh0WzezAsNRvzq8EiK3kur
D3cjWAoM/xPHJbywGHBsrjA8jJFTT1LqztIdfptFMg6NDC7fZ4H02HgvJof35wcvZsJcjA2QUpkf
XyakMGqU8FYVtwj+QakDvWy7FLu1t29C1TEwo38fNPpiBYBsst6gCDDKfvNq6IhlJ56oOvk/itmP
sM4xkSbEVdmFkrSTdHlvAh91rbFstWyZxfsPsNDxQ8c80shjyvJmDNIi5AlTN2W/ycG6af44r5fs
lQF55WfworeyjHIERvmA6yu2iCtcJxgURDDKA6wPLFG3I1QEky9NCeyDtgJ7GJZLwp6OCcmGMmD1
OsSlZLaIX798aQ8M2ZFSYNWMiVHx+Ug3mCgxPuOGS6cWniabNkumax+tt5NlwGEw6KlEIOnrWA/r
3E73D5T09lvobkl9fxfXKDzi0m8rpyw3PWooCwsQVA0lY2ekIJVHBKq+IazPLw3Zl/a4RDtDtBve
zHfJ9sRPE5VvTP9gZF9dYPgRJ3k82ESKADjC9ufvyhzXDMAkahwFv1bd2g90SUjvA4tb+oNgqtjK
zdF8KIT0hS0MdZY+/rdzapIC1UOHqg3eaheh0g8B8ggnLIFysW8mZgTcEGdx17Tm3WeJXLLu77F+
kMw/y1ABW2jOCFVXbIz+GbdpMH8zHCaHuWeOB6qANhKhgDHZCuHjJwtEZ/ji1rThKFdf1ylCVtEv
0iRHJdvUpBSU+TwSEx+QYPzKscZ64QxQ9/TpT+4nithX5ZOTiOqCh506Is9+SlNSMUjCGxZfjTaP
3QAvgw4LKeo3QhtGy8MVq6wpNcYde0rOMkwXYdTSE7a4lQi1sFOCYa+3KLQl5Lj/Y+k8liNF2jV8
RURgE9iWAco7ue4NMS11471J4OrPwx9noZnoGbVUVUDml699KPGI52CXRcalFFisViidEH9SmNxJ
eSzl+FgK4w5y5REy+5Qj+RtGei/jU9Uux7rU6f8jNarXd2OcXteq5vKGzLpI/RyAXUTCp8GMvIZh
A3B1atq/XvtVnOxwCPjndNfIFiqr+Fx/WZSnfvDJtjxhGpUaVbJneJMMUGVZnrB7e/F5jaEmUvBB
xHfeHrOPS2GN7JhOoFkZLfDDAf3++E5y/w6W+i3u6lcezS8EgnGf3hMZ3zUCUTet8h+1EBpNeqMh
TliKAKe9imAgksTfbXAqprIkMwMP45e90/SzS00EpajEkSWHqCkOjv9VS4yMgtmHxkubpu4Slk1P
88/Qb23xqixclgQ52nN5T/RkX61zeJVc4hatYWKcsQ246uJLLQsEaBfFhqEGiWZqtG1RAG7jg8u5
8/d6o/HuxSmz7VOEwVezUdaFtWcjxjVNG2JlOY0UQ2Kre+dIeS7Jw0Nu1dkHEU8HBqyDa78VDnoT
a+3/JMrD5roRmCnd6phcIsJtzTu8yYS0nCOKxWMfgdGQYLi/P+megcb1XR7KjvoKe6tdc5Z9dkIy
x4j8pV6nqXyHyK2CY1eifZjGt3qLzvU4+6hY4SH0V08uGG6XnXpbKVj2fgrBRF/uzZeb8VbW4xUC
e0TmRbfbdh5VHLlJq4x+GkYkfy5yPD83FYiH5hnb9cNKirs4iANHH036poCDNq42vXbpHy2Sm++I
TCMS5OE9VlpNqg7xguSVk65x1q44JICszxHAcAqanWnniVbyGobLJoWGUDldFUdZ3hJnvocvOp3Q
N2TtrtCyG7AgbFfer55sx09K7DL1UaVQyaj31InboXuvcRUlMpgCM1H4zD5LJFoI2Sa7vlazdZlV
dNd0gFjqWSqboeEO49pWFw4nZC964Zhdo7jj9Bg/4AFjszu4BLFIobC2qMG4FCuzblO9NcxfCiwH
uVK8fzjj5GMaBy9ljmgWtDRku4Yri+KDKfvRpSVBIjUcjlHIBjgUIQZ3d2r8YVt0t3V3ky6Zdl4t
PehOsBBV7zbZroinTMVHE8b1QRREsrShUWPTX3RrvE005cDDbdbE3DWMyuUj3tTwJ9zru5YIBh0F
DHXnBCMgS3tVrXPWfCbnhPzcZu8SbKL9RZA5tgVPMqQbyRmG+TWwCxmPGqtA13iCFVvlHLux5LIH
FXMng2gK1F33UQ/MtxKUgTxdJ9Q3d1RgsQcDk7iceMkU4C0A3ap0NYsAxEaWANfWfonDc68v1zGs
7nVsPXp6xbL5uvft38N3RBrggNOAPkXPgYxzfM1gOqADqUeTMVa1R66iN38lWnlQctSgqt/X9BSm
QUYuEKpTk/A5ISJ8BhuDgUu1xj3dAygXVSO7ijC/IabDKZKkK2q+XJs2pCi5vwlToepC4mVcbmyT
NL22NwNXkaUjsYYlmijBogTtbTbjF1R1m7e30aDhjvbics4DMagcfKlIpvaI/0tssN4dZDofSUBu
yAZqM/PcNsupL9hCtlz13tB8xQx3wtjBCghqp8oFyi20icuxnzz5Sn93tPFMYuMpJvYyDlEZMQQ2
sU3oLaFCEt/P9E0vBP9RL8erMslL+CavxlTTipgQB4jgg59YIrYj86BHjlDk6GnawK30wFbDIFuq
A33H2h+1nH2Cd2fj6ZrJ1RxuNanSpsU+2CRviMcA5dxCexFh/iqd4amTuMvHgqyrh5ojJoYxtVm+
HKHcnTy722C/Rc4BdYmuQ/xN3XvKPZ2Nql+iNMmHvVsEokBJKrqTqSbHBptY+1yNGqFOBMDZDs8q
tMOEnGLuL2aYb+fb4gx0p6PxxPToqLU/EttHGk5jcuo1YedvgC6U3UlEEXPokkvHjZauc2fqeAbK
Utyu5RwdUYjazr7Mjm3lHEV5c+lBLsVDJfJDNahBqGHL31xc0/YmZZ3VASZ6hlIaIcvuH9rhLKyO
joF1ob3NU3udxvqS/onxyc4JDB28bvPCjtnZ7XFS/6t7bOUKvkJCgclERK0pGKoSqKLp2Ve4Q+YO
F6GvxrrnK+BiiJwVYKOwbTxJn8M438A7GdK6GrPxn4wUr8WFYN6uUOz2qfZdMCtEdjWkgtB0IQi4
1h5hRVKM/SbyGY/oxUUIKzXOC8XVpG/C+devSJXAdEpJdYlmFexKHfwFNsIoP8oyPcQTB8H5asan
nnAoCBBN/BppCmMWLQSVPUHbPhuwUtqB5jshjQfNvtLwwjkdbIvzS3nrepV5dyLN5cYiMYFqGtZj
pl3QWu9sT4D3uKxyBfgSxbXOP2X0zWQ6l114nLPirEfYmo99jeukmT016q4wB9tS0ldiDB6Lr6ei
G5ic2C9+56I46XPhhcmPqLWTmMxT9BslTmMO3OeK17tvqVPDS+enRCdxV19P9lxA2zrg0R7ooBpH
Zpt+bzkJOgC5F2qHhhlBikAHrGg8xgDkK0nqUUjGaV5j6boVxoTreqf+rDvXREsh612q/bcSKOEY
aMIFfi9efTCSSpH0b03NqoOy1vSlXR2nfj5YA3k/Oalxbw60mLPGSnsDJjjX/mU53kgsconuu5Nv
eo+vBHXFABbhROnGwSuL0KLKqtPgfHTh3wkPTpG0pJ2ToN/obyYPUVaqB0nt3opu8XPhpWVUXVSl
ZLxAnVQq52rRz11Un1P0x5yZSePDL29c2gTS1QbzL9MTm8pihfxsdSeKcyaP+ZqDviu2va7f6sJh
1YQwcD5ouj/Xxs1kIwPEJ/+g9iURZibUZ6h/5v21Usq7slDX/kwwv+koHu7Kf4tmb0zVmziG/tWH
fYSy6kNVTxoNPw6spV3RdRp33kBBGhqg3jiYJGkSHKTx21RBR0i8eRaAxnC/nCXVTN11drxrcZJp
GVkLhPiaHOUkS7FVHlkNnwIjS8H5+y2ykaZt0jIMuOLkuW91O36JXyKhPrU3MWqjnT+x9tZrE800
Htz5j1FPJKD3AaD8ZsH1mBvMPXF7Q7iedLcq7A8Zrw6wT/sEfd+K9hhZ6LBgeEUThBHyV9CO9V4n
Zr6FamiZhmzxhtOCB1Q1QV3Ty5JeyImUdMUx82wy4xmjXlDvGcrpJSU0qjvJXwrPLDG4hCJodPm6
0Gz0diNvW9T6ikLM1ohs2KoQW63FBgFtuMoy4NlWZdNBMfzC/ekKBIEkpyf1ZUqhGSUKVYyw3TlZ
iG6xEbj8Hoyfjl6ulbsWkuBDh/dgMZghcV8JOg6eJhC7AXEtxpNtvyZY3ObPVFFpX31bsEgLzb4a
F7bhUnekiwAlSnQKAgiH2aSxDwShNVYgmwP0MlcdSe1BJufMftey+K4UzQ1OSRKTFhvdMS+GN8Ew
qnvzYnrm4HqlHrKi0YU9fYZ1dxPhcktZhhOClgnTRAUY/jYKgpqSLf9awODj/F4phNYm7yqebYWz
86fQs4OyGIfO4IJQP0NvToTmdVCOjdrQkjSf3JrAG2Zo3H7m4jWNPNSjTdLAmpPyB9Z6r5Fj4YUZ
Ybxe3jLSgCHMM4aaXW46gWyBeaJ3tSmOZrcuPQmhikS8OEh/TdJgdxVdyVEaHcOlId7VenWZ4jeC
fJjZek2OfP1vxJ6Kp7KXonzM6T5ENWUqLCfVaRzlpYCnrJ03gZbzM+9OxvzUEUdX/6tgdSBGNQhP
RZJPxZ1s2kWAFHIECxvId+p+DbR/qfpwZkkllSfyNBUenbWHtr5gUH7b9hutadRnRQHdZYAJthdC
6SeTL2HQS+WLRIqP9JPlzAWKnt2/mFoUeiLFW/lZ8BQOxCOgpbWo+QjRStmkBSAvUyPwq7Nl+DwH
MR6ycWubxzaAEkG89LeaU8rHs71OzyWkqlQ/EHLsqo70D5A6tJQhbpRVhX7IJnGcWucUf5ikkvb7
BSQCX0HU4bthwdfA9i33TsRSxCbaqlQ0TNTFo0ccjyu9mQNPml4PbWO/R/TljnzkBzU0/YXSn7T6
UHjsQtDzfi6OOcYi4CoincddH28RPMG2IWHbfEaxdQbqGMjP15Rz91UqCNgQ1izESQl1C/O2Xf+T
pGBZX3nBj771okMP8pcklp8R66tYJ9pn9nNEQuO72gbMEhvN18ESBSJKFGsmFnxqbHnskg4Qrf2S
wKwtUZl8o7PKfnpmKW3PQE2aWO5pDm3YyONNEtAoBoS6Y6SPqSG1FvWQnQ1CIfiulAFI0zgBvtuA
kgg/WaDs5tSzlMzh77QdKN+8Ffk2TCx2Qsz/ayawSiaS0z7qqLn3QeQiKEqT+0g0j+Os+hSEozn6
tZZcg7VkSvvxvxsx+S5Ja0qRbjRZBi1Oaz4++qnptQREceNP0OXg24ZEpTJ2ktZLU9KXrTVPYgKy
dm/H3mg6nsJanm1n5ENra2TO5ot0Zm8zMrOULxbMH1DmhFPe3n5PLcT3WoF4ocZvHVSrHWQ4we8Y
4eiaFXx6Nu+PY0BX774d4s2B4aOUqZRuQIVw7MIKz1YznKCmupCgKaASwABL3CzC4VqNWB622bkQ
h4STZie1I6rLXjnbor5AhVwkpWSGLf1Kty6pY6AdmAHSkQniD95bsnsVQr5rcfJmTM1T/BSU6ppY
+eRwqOC6rHpCQMzU2pboP/Yi+rB6qAFsqjXZZSX4LeZqjvq1vh6zvGJ8Q1S3lOEtZx/quUlE+N0A
tqzddiSg5zcC9H2O10C3vrL813Z3HEHxZw7BXVhbW0OPjaBMXdmm9I9l17tweDQrwYegro8j5FXv
urFP68+wNAJqPnGK8oQu3b/wLVxwqJco57m/8/7pZtMr2av2cMorcbJFdNYialUGygIFxpTuBZhi
UEtM2w88NhxhzpeKa6LM3ONoLMciArEFHzkk/c2R6rbKcbPTO6orAIATsXgJfwZJodySXyFPbhHR
DiE3qLOoSm1UxLuofhoGJU0t/CwKvdAgUg/diUCoIskrbfmh+is1f7sKPjYUdE7KEK3qKApwXQhy
ZE0PAXBDajXauQFLOP0C2vzHrsjhOCTG1VK+7BaSEz0Bu+t8H0rVCymAxcUy/KKcY1c35MY3+T7l
7xW0SPMsy9/zWhNl4yQhB2a1DuZ/C845oXvUwQg5GHSkOlr7HJjQQlM2aTRN9r6mE2DJjY7sZ+9a
yT5kE52lz7roljw7RLEBUEKbY5lx+XKk2JsQGbGO+rrOLo1TneEmGTTMBmGNtlcxynKOYXC8Zgkq
5nANs9O3LKeOmn5GrvVuMsflrrMzgZmcX87dVTBCuh+dq+EX4e2AvvF5OlXv1YhPGNKGVXFHdhwa
qwvm7MiiDC7zVfvDgGfo1FOqU10k/ZghRDeohHYD4cZH932BtDegSSYU7Kn2P2Vs/NkkNnGv3b74
cqzzANMbAXajbe9oPUs2CE+RySLWKgdPhcflodZg2xuOMeq6f7D+VuqJOcxKxFYoAEzEnDcMP+DF
AuaiY1oZy4+ZExRY7r3KvDhEIM1+lf1l212fKkb30k3OkUuAM/ma627FG5u/sq7Ykl5SlGeDUpmq
684k71KnGK8ORxPJxwLGzTKCXSdWlecsxodxHVDE9KavA3kZBLLL7E8e/aLP5zB2ydVV1fMclqeI
ngr4p7CBDGF2hRxY5XOo0nkorD3npMnSgo5iMKs9R4U8DClnSRq6gXXUIK1f3OAq0FJ8Mgk+67Md
kit7AEri/osQstXo1QfjSbH7ScImzBrHYHg/nB9lye8wYk+lejhBk9owbwKJYKemlorDPcjXDmsG
3Iq/UI2zq/O/lv2q1uY0fdw0DbH5ki6o7llpaLUhFXT2KqmIDSm8hEzB2sVoln8apTkyxJ7qPUAq
g4OKgK6vWU168qVwYhJ2CimDVYVVxc4RxSsrke5XrOUsba59bSKqBYq9QuWnw25RsNF6vJwZgrTl
BWRFh9PeoZF1XYXIeOFZJiOFHnX8puUJeRLlrCNCdLA3LL+M0bTFWTiJTedu0wyumpzJvRRJiauj
cDEy3+jOM3E4RTjuAA73Enu8vnKM/KKhxZ6MUfk8UuaoFHcNGMFxV9/sycjkteFbrQt+X5UXJ51b
S7hwjvkXywZneQnypjT8qvbQJdWx3Scl9ZfqfLLT9Kzr2jlKogtlUGCk0wZjt77Nke7UPZVV+4Lw
XVRh/BQNMUUeZkE6zQEak2CEVUIrYSfqa4Fvo5nAGjHsWfKTNFCFsJ8S3CuDnFsMN+hhFWJH3YqR
MT8/xgTqD4n1QTVCG0Xv4UBoCRY8kSBDis95RbUfuDs5eWigfkdAE0lTBCXouxOaW8abTZNsVP3s
6B+y4wLhbrTGd6Ww312hvLc53erqB/nFV1tyxLvU+iOvGWc4huSEypROfmKVOaVZfYI5Obk+euGA
bFwWCCRtYHyGRjgEJJY+HLTfTH4LvfF+Rkk9ZxUGBOv3amVY4yh3ZeDCQ9DzeY7w+xFKgQ814sxQ
N2yUzG0Q0qQgpsEwDAHMejB7GsVQsKFk7kE4weU5YJpt5K6oXiDJZCNC5GEQ0UV/g9kG+E+QsbQM
AVLnZbq++0iXYLHlzoRLNJ95XL5mImlN3PbNIUc3pKP1CWNQBd1EYf2NUHG28PHTU+CSlWxV0gO9
dhrloSUkX+JrRmmpn2lRw57Ybd3wnh3otrZUahk7JP68j7gF3kK9QHCdSRZVPgXtv5HYEY3rUYx4
XmCQSjirWt/3neFVGZIE/ZeVxkyYhHMA7owZ5XDIUb+aswGPi3uL4LNUtd/GLHpXdPtNsWHnlocG
H1icLJsE7LudsijFOH9MPnqJhntwvGLQvchovEhlFFuQCuNI6bdt97enxz3tqH4ikbdMinOROls0
FhuK73xDACk2ldeLTaPU/kSajUUqiGHPnkQVFLH6Mglp5X3G2byEDXaT7spdmNms4+JbIh6yXewI
xN41mu6X9sppmNouVm/ZfUaJ0OdXEVHo5cCRRZJ4X0gffPFKXOw04ZAHSAClqm/X4mA22Nb+sXVE
TyqJfS7UAoU6gppjfSJpzrVIFjDEwSy0S2KX/2iVvRNV/Kt3qIjQ73muvgBbX3apvgbElRrG7mq8
U6sNExc/iMvA0aO7myUGmFuCZGTfXHp/pPiesySiEapi+Jr2Zlf6NslDsfwwU+udRDAKQDg5NYFB
BQ8x24VMOcKwkMLGLwmgk1b7WavAmMtDQWp50sMBUC+DYolz39NkgSF732N8CtH7u4IGNlP3yiaD
epwP2TiQ8/G9FFVQYl3TuqsAUKlqFFKIQzliY24nazLMjshO0RW6/4k23tkDIEYU7U1gHAedc5tG
p2yddZQwPE+Dfc4hLJR1rTTI0BtdkkgdvHZF4GjpsbO8IUW22Q3HIRyPo5yOQhmPad8ejaKGNid3
Jezip2ssOzVD79iqJ+kop9wUZEr0SWDyVQ0JMqs0MBxyOTr9FVkurZj2vS/He2bQS6BSbd+QVDbn
WnqwSwFUaFl7pTukKmYINpOiKXyRCG8xG8/tlX1cYieZehbntfaH8cok+zyPO3/UoyBXO1rFxi1q
ssNomAdsGseJqPDUWvbGhBOS10SCkb1PB4VAt+jRxRnxxNXDVv9oHT6tOacUAsAxhCWDF9QkNhgV
ESdfKQo2tJBmHISwUAVc1ZDUO0LyHtjD84VgWjE/cLnbRvGInOp9gF7R31HKfMSG/KxV+5aU7LMQ
s1xedL41WwuV8ql9oMlyTR44CmTqNhQ2ZWEV3e8FexqFsb4z1Du9exLhNcjUH6aeGojJbwYqZzv6
9tKjbtZH9B5N9dOY3VHjWuKp2iiSI3dcnxoMOvmhMepjuVwFS0qqkZ0+KceMWDrW8gKHAItsuGoO
Ko7XsDk/+hyM35r6L49V7HXuHobTjNJzSh1IwoOERIuCzlMz49CgK+JMDGZSYClkvaVefXSY8ulA
Tt4rad0cy7mrqMSi7o2ba+b3l8R5NPRqNBd1xqHWov9SL4agnoR90GgexJ64jCUzlBYlTgjE75P5
DENOAFBLkh1hsUgPtYgVeVll+45o7IMz8IeO9TFsuhNOTiok4tY6yM5TGhQ7JqL1yPYW/d8Cz5R2
Ekv7LO0PB9e48gnv/Y7UyY3jG+uZVfPQpag+BmrPGB5652SUMxb7fdVjomgw6cV1kMohqFAQFkg0
++Yth6yeIzuwvkJW4iJboy+kn5ULAAYMhzzbhXXmWaqNjzzMfxWRfR4cauVa46vlFZAK9FNLLIam
jtayheUuD+St5TnIjPs+WjVoNbVUvKNR+S8p5pvZKFcYaj2VbNOHjlU6KvJAK8j72qepfB8bYvH0
Yh/P6nNurXtCUA8uptQgCc/ReW/Ez1Faa22Iu564yX67uvAElXsyIaNxyYJW3CYCemZyFgyL881C
J5u4znP/P9Be/3/Q3uRpwS0rwFu57m5GFkai34WrkstkwpKIZdjV3fLRzeG7YNCG5h0K4Ixyq5JF
7sB9KQ3520roJxPAlXWsP9WIE81Z2YaM3/l8ngqKBOKQEodXJsr3gr82tEC7WvcsxodG/L8hGNwL
DP3wNmmFM4L0i3hl0X9FLJkcoSVkDktk72DTbcnYy8lvBiRpUNIJHuxUBNLB7u9nxbxrGP903aLi
19mAxiSQvZ1j7tWDTiZPGZ50GR5lM/qO9DWq0OcUDS5cSUdYBmJ182cuYZsW5EruvxyHuFHiowQj
/pvOz7iqghjKUBHU8GIwSLfOm42WrkgRZRNJBc6C1mKXNQcFNwtJ4wbax4KqeidQGySnivAVTD+8
zvAnJTugYVgHds6GB1UWHKBLpVqPliMb6Bz7M/h8BxzAb6LkqbYpyAJ5gFiClN7jtNk3X9zE6n+w
XMp/FuRRwhGt42u1QwDSKSb7OEcZkAOmKcf5p5Yeb3qC9nIXRKxVwRBXI44WnmkQ1Ryv50M0VKwM
XpiyFlMYEO9JGneWNgCW7ihS6+XMvqPvrGpfVO+yRJOx9EFC5CxQZgK2npKNjNXO/asR457oryTf
GcI8hNlPT4P1L80cjuZe5lj31sogVnul1fG7N4dFt3HnAHvStlSIY5ZfqwXVXlP7WjvgopyJUlGR
zNBRroDMoYMOUX61qCD/msRTONKlZFc9t4w3enZKnPxsq9NZNZjpMnGuOHULyjs/Yhy4BEWrLmnZ
2E6t8dx/pvlDGcxDlE6HrIO7U5zAEUx3CyQyi2ZJRxsWRW1F9t+x3iR5CwyvBeRiNAYm4ZIMDFo7
+Pxi9X1sKfs4tScdcjWrc7+pVK9Hn69Xv/P04XZ/hzXg9q12Ey8G/jjEJawYGd1xhcy7xzxKgC1C
k5lbcUxoktSwIe7qAmCE7OIeswRluVCJIEgL+h8VRWmBmCo0NgqHFENIkvwFjQf4vDCDwFENHNYk
UrAOIQO931wmcuppkOI0rqOaLIPcQa5sLUE4XYdSHqQGOLrydWQ1Ct8I76J6VGtqAOdLlfSVwnPQ
X5UGAg/2MefVDFtLq+nR5MFXk5OgBoJW341id1trcQ/0tx+bkemyeRsl8R8Mwk3mIMeihDDdJ8PN
rDmCUmQclfOxlc1RdZTDGEirfI8m+1Wuus76lov+bv7Uwtm5cC7IZ4g6c8HOmiKjzFHZm9z0kQnP
0zUnqChzZ/x24KtdBL/r6yabiIWrmzzcP/5cPVLOMy3Vc6ERhBTPwVgLjpZS21mk1mbOfF+wTI/v
GVZ1of1dgOVr7dgw8lWMfHZHKDTFpAoV3SZxwRMXb8oeLp4uZzegJFLa08pKNdL20p6Vg29HnjEb
IR/+RXGMoCDyvtXm3TLdGicKNAApwoK+oIVjXrANBx2tEPM6euKco2zXL+SnhQEEbWNKWbX1yCiG
ajLl4PDpRm8107KYSA2urKNI3zN656faOjYdWDvkE9JiLj49u9iaPJNTkVoD5+Kq3rfw6tp8y6zM
76zaV+beN/TZR75VVmdh/pS288LoxOvTSOEv8KLh6LTxoYXFf5ZjnQC45kQ7DtZyYIESoGFAObP2
SlhZEuNZA1xo2MUwMOVPCJUQXA/Tay3cC8/KPKXBeGx2EITbBCkB85IOXkzLhHTOZuYGJegtdv85
dYNUt4PwUPGIaw7yIILCnHtMga4ECm19i6IaXXG9FpFWSwglGqDV4hrywIw8Ys5OA6X+Luc/I4Bh
nD6kOezS8CHVcMtr9lOFfNza9qcpCiY7D1T5qxGwzvUYUFGbK/7Ma0+w40a/55Q/pR95X55nyQ4S
gvu7JQcLEixj7MfIxzrVm9XRA65icX3kmVwlaEcJThkRb9QHFRYjE/XLqGt7M9WOZWUeiJljU0ua
nLKya43LzlRYMYtbusqhEXPjuIENIt1Pjp7V0s1EmTMCgRbvZzffmy8gLpjWxmk31M7aEXaH4Zeu
pjQxrYf9TzOaGAsT+qU1L8dNhZh3CKlT+InUrwVNTZ1l5PX/btrf5fytQMlbK6VtO4cmpYFNMuOa
Qc7Opys+wC8L3dF10kNfc3Nyz+Rbmscq5G+rTXwkHXCmQz3QGNE1ohAb7aUWGNu5FcLyLWwmxMwG
HqjutrdgVcK+fOJwegGEezMMpMqNneWI9Yr8SFmtO2+ILYe3Jc6Pzm6ATSQuQxOYDaYzws4i/Ity
9TCWfaBHCCDsjynsEqRLFVy1iU2N+BDjq9IWb+lTDgWLD/8TGETHSASgxcGM53PZIPnB+adK46ZA
82QIX1NAu1GhISvNLy7GmU7/6ywZbUPk+s7yc3aaB6fKZ6jRFLZkYB5CXW58e/EjO91HOxh0vRVM
bnvA7PYTSvJ0bMQaCNhjMR2awjoYGgk3vTw057BiiVxK3ig+BnDScfJra6YACoJv6PwmxNuhZL4Z
R76tWKykt6FwmPn/CHKLBUYJc3ICY3CO6yE/7TW/JWWCQtSlJDfApKgsLCh+/UMLiadHvWcVn1jU
CZJDODKD1UQnJx6OBQaoFLzYSC8T7cZZTiNyaZx7x704RL8B2Yd15LcI9/vqUwLjTuiu9fGTnHOv
7OynNNsH2MElSXeGNC7ISiq2riXja96pw7CbsL2tt40dUQwGqM6S+cwRV6itiiSi96B+PGR6CqVE
Ctj+wqO6jlg9m2tbO3SOv2UJ/TymQ6Ax1sqyCyJ8RyUnhRITI6nJypStaoj+Gg2RnwjiVRV5GEdU
AyC/CnKncd3OE8OfVq+sxGFLqJGDpDOkjBzs18pqz4Xhq5BrVtj2XZ4w0NIFOUQpz6BSF12Pbj2X
e5tDa3fIt23WNW6JV1RbbwggzRHtvurFCOyn/F8dEhQBpy3R4TYscHpPItQmtfLTAIvdF6tO7k2y
/qvR00FqPuB8as3p0C/RceEE6CzGsXHhZPYS/bGKlF+EDplGnGFJYkqd6qMy/oWgJvhLzPm0NNap
by3QAf0kRqQbsw66BasrklOmEK7FIY9UP2PCKtceO9qMm/gjYi7WMTHm1bdSXGPevaaOx1J0NFEw
I5BqPDQHa3IPpTUeoyg+ud05x8fTcmyFlWMvHYGOCZHOX+jo74tCyGGPgklBA5Ya96nq7wMNkqFR
3dxJXt3QItyu32ekD3LAKdyMWF9l61puoJZKMO0n2nKh3O617t6mpbmp6hXYzPzmdEBnWmnnJ91h
Fqxu+yqfTlExnUy+QqU/hXN5StYIzplgMiwnZQHlF10VxQ0mmZ7jAhpozo8VkXk4AVq3Pc3iPzEN
vpL9CKqkZb8fCsyBLhp7QSjIu6OXuJgwLicMNWQiF+yxy87Kvs2asF+rBUobWA6pgpxHP6zIfdeJ
9EvgygsUNxv8TFqON25xCeA5uiQFtBN2svTqkji+M9OGq2e8x3/pNnHL/ygPnDXuQjQ6xmHIxEOz
jHtvy1sTkRIN2wJgJWMfZwn+MiQYGwV5MTC+0xK2qNcPI6tvc3dvcWHkJEOjDIZcOqn1fupwJWMW
jDsTjrQ/4nG1C+yFrFzEN6K6UlU0kdIO4qUOIgKGYTYBu1btNzUhHN9mG767ZABjPqKz1Zrmt71J
Vos6pd7QN14s6D+RYF8M9N/E7SfKfj9/p6CiRTGxlVpBQz0UrCiSNzSCpgvyq371bXg2xJc7Cn9Y
mgsij4vNvVv/RwTzrXDSL+xeX86m/9CpkNtrII5QOH4PgMnURPeYIgGmxvZoIsGFk4VpadCqN0y+
/TqgknAgJM5HBlTlsrRkw9L2EC5Bi/2s/5eBXFBc9jGCvQJ1kebBTZz9LuzML1rGfHKkxppQhNp4
GLaD1Jtg6TR9FMTo6Up2Q/c7uVetDy+z8m7ZmCSau7Q+FjDIofRNZsZejQ72CM7/LMNrRiZ7mdSI
Dd5zzJOQbvsofWdb98ySJDetOeXqoc+WT1LSDHzrYxOI5bqIcZO9OW35mVvJSSfbTcnqD3RPspTP
ugCssMVzbsqHtQw3TKtqsltIDR5NBgoke60zX5QquTVzcV+0r7QG6I/wRHhJrL4htuCcbOwq9TnN
xxkeQUdbR3Gme3er71x700vlZtHMaDw2KpX1aXYMEXASKgRlhN53mU8JziMTTkKeVs3vVHWXZX3y
3rJRwf9DzEPv3MbMIXiccGtUknX/DwTQY/valyeb0SD0xFvnsPtpUyBJ3iDuwhzJ8k5f3XcC1VMw
k4ckSky401bnUugXOmIYACnyROZvSNxzgWqabDtJUvG+oxWRetEs071N1LmeSxCoq536sThXzXyu
ud1mzyEwr/4wjuMI3JFCL7FVEWttPGnjMzis2vFNx3Te6Z8p1IIjGOf6Y/dLH7PtXcJVykNra0fl
HbqQLBA80UvyCVW9t5HszDY4AoF3mjgu/0fTeSzHjWVb9IsQAW+mmQmfnlaaIChKhPceX/8WKl4P
GOqoarEkJnDvMXuv3TnTCoIwH28zjzYDYQZ7WdncB+FjrcDkKZa/qBYVs+mn93LcQBrNfsS0aFIx
d3J1HGrfQn30rE3pzC2j6+W7cqSH4GVjVM+ZArDbulV5dpNsoZHu8/TJJNYfLP3SCSXy/TjsRDxA
Sevl+lfeAs0kMbhEJLy8yCFGZbVykOgdzuJNMyFsLCxjChCK1e1wqFUraKJ731KEoPHTo+61Jsqy
bh/z0nL1zvQcmi+X/Nmr3Za64BvH6IxBEP16st4iiwDQOPMqyDMiSdZ8Mq4Iv2fhAo7fGvJ7M5TT
pqAfG6+8KPh2UOaNCJYh/Kq96Wogq5oCUHqWuxqyfE2dnQG1VLI+G/qraf5OkHivoIuAllDj4Ron
5DqKZWdGg2y16L0z8VCyYXSPLX7ErYDLLQqu0vHD8FleQGdmFDogtGPln/XmaSdPyaxiZjy0PQum
hQnhcrRmMzTm8pwK4znJxLMJixhV36pdzU27FplIFHN/ReAMojTJboVWvIpF8jL302MiudlIUEN0
/1SUfFGeXXhzFsPmM8bGsEGN4gnNa5dI4yJzMwxAUZkxYKk9Rn6ekjCRHGDMkxXPeEUgXFCTJLar
bB2r6yYaNrZBw8h5QnP2MkfT0tyqMlyTLgXt25wEsyD4qWD6ykhCGD/hPGKJwGp8ORhp7isIKWMc
nkl9R954E3s0cPRHkSjSrtLHFIAUoHZNX1ZaXUhZnBF84C0TOKmZpo3Syu5e8hQyP5WVNU78GGsG
QPtKn+nlsEZMugtI1fwebeBiBPPHwmpeZmdu9iR43a7zyWbVXoHpOg4paeEmF2PVQo98Gm0UZri2
DepeibrXIjtSBUy3WSzYMaTMM8ZLtKSs58zzuuf4THJgNDzSGkEfZJmqr+VUHzH4YfprbeMzzcan
VaP2qCPDFrXhTetek5lZ9dSHSQKAat6h+sK2+XIaYY8H+rUpTHOgBIEu06vopIwI3lLZbksQ6OIA
EYU/hxK7k+ar+BV6mc22ZPidVAVpvwZDjhwu+kVr02am3WSEchKtoiz3bSTQbnvFx27lfDRDS/yA
ecYYfWnfQZMSxS7MGG7Hyi532SdzVs0KeiW5pKZ8WabsmuDHELbWZ/xsNbA2XXm7yfkHQ9tTJlxE
aXC3occB3rDVq1yAFq5WT87GcmlCY6Aj7UpQUkwRRsUdTcMsT9p9JjxwRuInzewLDDeIqm75zBmy
Z6Z+zwE9j8bCOEB7dKPwkAfrwST6YeXdQ9Mh0LKkFJe3QVxghY5YpuJAUKAhseyBzzDCY4gKFb30
+8ZHlKKJYD0Z6nrPXD+A5HQcyKOvU15Qs/ZKfHlwF3ymQBheFswlHWMKSLdNL5xABzkxJYYFi6hn
+ZCmJI7TA0pc3XXzt4MFZPDVqtxs9U8iFIimbGuiz12Jy2g0V6d06JvZHVh8Ujy4ItIg4snlW6MK
j0Gs7mWKMlr2e0FkpjefRDC4DaSTurAVSkOV4IMBHw0B886td5f1H0jnPne0tHVak2ojhZfUfmHG
dDLBdHSSTvI0g95mqzFDuhVSdCZfklvmyKni65nol3zp+cJN0PugUUXWDgP2j0HxBAI3EmaOHwZc
oU5McJJLjgU7RFwEe0IttTAINtOF4ep8VDaQD0DO0L78WG+pogO7yaCRqmqEXb9BPBeZCKhF4cys
5zon2q2t4sfcLr6K4nVSUC61nQjL6hRnLAap+3SeD/YIKXsEhSRaaVk+5boJIs0ITKnjvldDIjsr
NukROPsGESc9LgPWOG+gVRA1Ec1BooDLS5SwteAOZtJZWt6hmrlaQzDB0l3QCApwwnH3lFl9LfX4
yvaBlvFK5rIr0BMuK7RwqnLEuMh50g7DEdNsxIe7UE5DYJ6YoCf76IgKxqDGXewUkbpMiPDAaHpW
7hCh5h5rZ+RBHCq7GJLK5AoWAgMWDTG8qZgLA7HRxB1gTtM5TZHeS15C189HfegdA4+7ikmK54eJ
EQM0qzjMID2kR7Gi96ESLuo7woxxJh76dSv6Cxqz1E9omVaqYmkDko1GGmNijwGd8fjcXJTha03P
xqTZiHEhsqKcIK5mc1zq6EMJArPZvBrgr6Ca/6m4WIuOen3ORNWDxae+Qt0a8bO1OvLhjTaWtCtY
WTtXUdjeCKK+ItBxNVE9TFwm/JvYl2niGoNkuEFyJHIEzCXAJRCmAnpC9SSxnEjeO0zSkVcCdVAW
lKG8hW03+EtgcTUqrHyBegn4zZf+jFrbjE/q/DL1Zx1LmN4HPa9oBq97i1gpLYcBAUTM2xsjSqlA
5OFaYWgqrfxuujcJbekbKlF6zMr7yN4bFoFjDc9ttVV6Y3kkyCATvDPPOPBCR1mi54DNaGT5PeBI
Oq4kY1jIf+tk3P9k0ma+rEX3xrzrUJHi4W6ISflIOhvtiV0iihFqT3H1m5K/NKxbB/4A2HG6/s9H
sainipBM/uCrM6IxEh0QpiD7kAKkgjdaN2FZPdIPEv2zs15mFcNe3Z9q3Iqj/K9E3SRqzMf5hlpi
UZlmbGEAnyTTaW0vKpIAdudZ+71+SpiZki8pg0iy2gZK5oV+4NjBSsjhJkpkvfEfsS4g4vJCdvrO
L2gPNub4wxTqUdAxSO+L2omoYa3Szqr4Y25fKcfErQ1BD/FA7jIDjIaSEj+M7VISXTY61Y9eMEYb
wUo/c8A0Mvvs/Cy8KehyJAEAyMb+tBjOWs5HSXcZI4x1mQPrNyvz4oQ6kSHebaD8a3tazE+mAslm
d/MpJS+q4fOYVTKSeH2kfgotTQgjxAcWcJaEwYRS/sABNhFTGZuvqrjo8SoN4J4RyGzwpbf+T7rg
KGHjxnfrDU+fktM8kgWAlnN9KPxAV+gbCKKW9fdy1NxOVnwhsnO/BRWHf6lHHyIwZoR4wD/RcSMP
K0Ou+VRrPf4idPgQAzIC4OWTmQEAzH4PRCnWzUs2D+9WxbQE//M0sF7N3011OyXsa6RXjTX9FN1L
IT/V8nlCM7TxGpqJdFHM+qpTbu82eAgx/JLQzcbMmGQyuP+UA1fZk/9hchRwq4/kzraPSRLeslqC
0MEINP+NP5us91vC3KjIXwpefpOHmdPP2RVMlL0F6qNRIS8IFLrBcnwCkNtab7H6Vytj/rpI8bB5
duhZeujYS2sGi5SGDekafCoITIdZOWsSZc0SYGmGV3QUvzdJBDiGukP6yIjCEzk5r9Ci7myEJCU0
Mx4MtjG55RZXmxF8LfiDmiIJDgCFm1j8lphc59XPotqP4XFbtOjnArOfUH1raLxTgznmTenO+Toc
90kOqOf6c2yyi6JsVxGzvQhaPWzJP4TyiPUFF/XQnDokh+1nxY9AyIKIUzNiw2HKXG/qs/5MfjpW
WD2n7vT/jXwKgrD6+SiE8aSpTskH8bMZBD9oI/EyDAS/zVsus/qMESSue7wVMvWFvp8fm9m8dvqn
yDNTMWhQB7KTKGOpHzyTr4QCu50jtwI5jj8L1ZWen2GBESv+XHja1u4tbYSXJT3qTqOMxxhokUGn
/aWyNkshZ+CLXmhfflprO1YAXLXspcRg0Jqo3ap3EZZ0ljFhbv2OFbUgBr2OFIl5WoHAQJSuAj8U
g7+V/mJBsfwd+8qjA4Sbo4jLeAKkirSvKOh7e38YZ2tj4ETyKpsPAemXzImD+YoNO7tbLoZsI6vC
OEXx18rIsJLTsFXeNTpRZhxkuZgITW/gFDqOKJUngRagaMZXplCFPJ+znjdqy9+QKypzdKoZPBtl
86bn0mu/yC8mE6JBgunNqU6AZj4FFpcLeYRMOtD7srPVaBhiVD2t8aPC5i28FQOWKFoHeyhxnqeo
3WaIxaJ2EtslTPV/kKqO9dDAGD+CCbTFITvFXXKzMBoxRdKcZWO3n0L0qu9t1D5G058i+WLx94U5
2Z93OV2BkEviS9NDksEkARRn7Co8dPGJZ1eqfizUTKwCptxDwDkCGdWGZ2ZOVMrLpSRWEoUURpPb
qCwXOWE8TVdEDDebO8xSZTijpEbVBJyRpTLlqA17dhBbb4lohHb5sI1s0VvhZJjVLw3qTAymlXy8
D7n81eArifGVaIhExepXFUO8dyrRojwoA4lzy2CbBhbJFdvKrQ0q0owlloGK/2+zy2VIsSlAelBk
MC1yhuzD0n81hkphihXdw1L2l5rFSVnbtzBqsnzeyaP4ZFC79+nvdoTBUqenkvOLh8fJeZgA1WB+
+a1wC3LTGszuwKjPJGd9azdDW0764xT3fzrrNuCEOszc0Y0IDnkeXGNCzZIcK3I20+lLdcXRwHH4
U6NbFaswGwLg14pY+eTgfA9sRzZO8wVIvOBJDRR2juIleWqciwWD3Fl+5TljX8w8FdFTCT8lh6ar
EF1JppV4obrBAJhJGeX7F+qgAwmB+7HhlwOGNvbVyd3qs7s5JfdOQYn1LK9iMvmZwks1fuoLdjKL
vGo4dhd5y3x1Hs6DpYRdn4RynAepBn1KBJk4ek0euYwgxGGHmd7qVoXwDwa6xN54an+XlogdFFhh
9EoImNG5arm6hkg0CX12Z1g0yUwBNfhbJOeV7Zu/54U1vZMwsmRg2A8XYTUu45pfEwl3GYq1/Dj2
ZBn8JtsBWtAaZcFEz2lo70DCTugQor65Lvp6liMyt02dEfbsZTof3KI+2Fwn04uWsi1g2BjvHeDq
S6LkT6vKr2STWEsVNFLl8LYR/tLWEUtkmXb3dYq/UsSrKaNPPnflNna621N9ZbQb8j/q6jr6ECN+
oMhL5X9QycztsuhM1OrK/TRu8arZEcmnePGEpDnqWKkIbki/ItB/+0PNgoTQGURjOqet/lClB5I9
lxa32xqa5gP7P/AgbHSqOTnxrryBwX5PI/ldbdd3TftbKfpRSoU7EXrCyoKPOsNuxdscveC9FU3R
3+bZJ+pAlt3U4FWfEJqzCduI2dAZByxZ6VBo5SVNuWmvHUBWAzqKYkHeYFSPPsoqE3uccDPYYxoo
NWDMvGMtrb0gS3iLYlYoaX0xFHh8gxQsLdhVARdjTXtQcvimAS6Gqsv9Pt+vqv2+TEO2ipKlh1uO
LgmPADuyXvG7VnRk41fTVOSVHcFd7SpidE3bHDBWtnHenFoCkWKqpkNmbf7Y7EPE1iswbY9QxN6J
v4nmb8ImQFqkFbU4ypEC14LEIrNj52ZW6KKEUw/iF5ftDO8S3ZolmNfR7O+R6EKNGj/AecV/Knnx
QDmGCbvitIW1tWP+qJYX2TNBEg3SqUF2RBQIdyyLvkXZcFLjr1KYMJO5TBVf8pnWGuUCGRono299
4sbTjow7EDAdye9rgcG8yO4y0didkxc/XPqUY7+7b3QrMP1au66u/NrhgJ9OGaF843p8bz4BJ5as
xwjw4V/GgN3TlUSk1paQJ7Y2MdcA0LpPBQgTyEVgabhaWxsgVwk7HeTjQjuWnQnLphRwInwH+gW6
YuLD/9x/zxzosnqfnBk4mPy3/Pmc1sybA/MiofT4XB/WFIqPlk6MoOB3kzDptQwtysR8X64D71wm
7KxE9pS/VFqolQFOASQ8IcKHf8HfWzeOsRxDIuEf8i6BMyvT6kWPlVfVJY53ha/s1rQ4UMQakneK
7KxFWDr7ldhVIkhCLB8L6WB0WwhNRf2UIwdHtsnA3YJRfGwGkN4vVdvSN9J1HmHBdDz1dUs7dkBg
iq0KUo6WEMCxOKPOPLpJnrDeSRpEe8xe4xTWBrnpvviYou05sXFePpeyC4wVnSh6w9My1jekpmbn
4JIiAkf71B/pVwZt8SLqzBZNn7xv+gcZCzL+Y/GCWq4XIyemuh4l14EN/pyV6EnMAdLd8oaP9zSv
0EghbpJCxY2dCAFXhV7l78TN4iB1Y5SheopchKpcUGicfGAvrsXXZLLU5qptuvjISUsuA64Pamr2
Zcg6UNQGcr2+WXJ92xnV+LJINt2qkFtxnq+qql/EDFZQWWDIOaiS4gzoihUkkYjCchqjcOI2kVLj
JpNFTNSjqbGrTbyq+Oon4Pw1Ua4F2k+z8A3F8OeJOjI/RVIPBKNBa/ivmRJ/R3Ek+uTnucJHjaR+
MfyMgB7yFLS5CsTsPZosLmtAFDtg14kITXwmqQy/c/EAc3q6mIA8Z82OPMWAMtMjY0SFMaC7wLc9
YodhaNGm4QAoOflY2KeMvxAdDJBgc48dVHfMNHyrQGOaHb2/POEJkV63D4ItAITabwXAOqI76X0G
682cQaBA+JBhjFR/eWYxZaS4eqjgEfhuxnEp/u3uHem6ApSaJmQ+TN3IAfDOxY+6kouM3m9k/eEM
wdYS7PMpjp462ml6Tf5EkubvwlyJBZTxhdsGdItgXMQb/8WsLhmebJf0TF70qW3bk8CAfQZ/PqK4
qmHG0NSyP8V4pDYM4kZXQciYYBdjEoD7LJhAww24f9CvpczdGWfiGa6ZlKATEqLh5naEu0FCbGjT
q+yDBRD7qkITiaBPnjQQhEOis2borDAkNoNqhVedSmAwGiSKL6yPj0PU+vpM7uGIH3jOfQMbMBOT
ElWP4nYb2siRyzki6RtXRH5uDflcmc2lroj7ieLrig+njd4l67VEndSr3TU54TB5Kn3YXta8CcwK
Zb2KLbchE8itL9lKYr2NwPydsI+rLPxjjpwP2rM2otcVnqkoX/NJI4/xj4USQmbVSkY9P8ntzyyK
zD0NnymuVVDya6nLlQZaOpJa3oCDOflrH9/VAm+mKNgdrbq1YxiA0ZFPpN73tU2TBMnW+3qteC12
U9zmjMmYHZrJ/RsFPHf9TELE9oRkUrvQUEpEqFQaiHR6uBcvZgNSLcMXZX10Vnx0S4zN3B+7YZhM
nwHdGth9u4+fPSOeAvhkT8YZm8JEc3FV6y/ET1wWsC6ZQPbFt+ROe9N7YNCGUgiLi60z+WD0Us2n
BFTk6rSizt7sNLSZvxkj1cvhnyGpHtgaFg2vYD0GWOQW0/iSyVzZfgr/oMSreu2lXGUcpwpeTyDw
toJQQ8LrBba/Z8B1kYEW0FqOtJYIGnUFx2pKttQFj37M08WkIMyoxWpLO4346Oc5EGXwusydvU2J
iKrFuVmdaI2mWGTRDFzJOpclQzcDh+IuFSMnzeiuSixdxUW/VpJ6NVX5SspbAtu4dvxIpfQrUKke
BNgkufhg4BVO8/sUdsivOkBGAoPeNp88vck9thFuko+uCbZqmoAE3WU+JZN4AMg3TajAqMBuoKGt
0YgGhVd0JRMS2+cgzm6HWJi15U63MekjxL+w/Fho4OSEVhb9nZAXqGC0gVSgz+O31wDkNCTUOZJH
BaYPra9iY3qBQi4Mb8osUPCO1wIfIe+kymb9f5pSrgkSvnKHPZotI6ZikAlUUjzOkRim5ZcFEDrB
ez7P7rSiORMeKrPpOpXZ89Jg2Dqdjcxkf6GtURl+LMS4G6eReFYnZbFQE6vpklwrDeZb/UYnEQgj
1HjDZODKzSL6vEYrIJcFXzoRSIqgchrZzZ9+/KURCjnZY/5H3BUmxwmfLw7gX5ts3QURfMkC3ayl
vdDQ2S1Ghp6FaxoIH7hjg2cIom0Bq6K9iC3+K84xf26zS1KFzRw9J4lkOjSmWBtjlTwSfAs6Gy6p
eU41UrM6D5EvNA1ptGhSMv0AKkvDA8RULu+BSnUOcj3szHnkFZCm0ByfwUrZsfXsCCMrUp+wSSON
zqbynW4yOP4Owu+PzGPLNtNZv9Gs6siRdAOB6r+C6XElC+GIeRB8yb2YT+O3OXRnAYohw4EV7RqW
LAOzSBRd9La7DN6+92tfRuJUSqMIhvrkN2wVRhkop9uMDYTACPYu1AfJQf0FN8XYiQUZf0TimYZK
sTeD1T2VG8EvrD4g/yCYYvD70fMTqVMkiQ9UyaCHFwtASvY20fQxfMt9DSsivCUk+rJFK7K+gRHj
h/u9TNZtzLu78KjPAztW1uSRMboJ3bzFiI1SAn3CUexOcVvd63W8GnIwpSNkReMxI6I2xuauqUIw
F+e6jq9J6R0Qztsq839cUX3kZRbWkOJJ5NieN62TgFMgsGENwP8LKTMELJ7ZKtL/OwGFL16wGHBp
BchFn6RTx/WDaxxUibQml15OHxPK7tXyC/gn0iAESFbCBiK78cfqwJdw7ukWYyREw/UaSMh/5IyI
LOGqWYC5KvMhS44JFiqi5ZBCVVJvxI+W43oRo/W6ptaFuHC8etf4ot4zMHYbWRJ9ySldoGo/9Yh5
OFOUbnrVKNyIEnnS0HcZEpxpYuzJITOnHDTlJY4BzLTg9sUmnNU6GAu2x++m/I1YuhLfcAlkSukv
bezTfHwPy63+BGqLmjPygKSra9AXYjgBD42s4TI7/wamO5iAGHzMSNZXDhBzJ94Bsou86aikWEC1
wQFkHxTADQqe8617IhEWp5fyrLBDb0c230yW1RQxl3YrmXzVFx17LSrwM7HCQwziKIFcJ0wXXW4v
dUeeVbycsI8XxaOfq3uUFLeWjxgk9FntxlMlYkAAntZFLn7XnFGoTD3RaNIN6tMdpd09q2wl2Nf0
i6pc7eKKGhcLbDFjFy24eBEKIaNcBWLSI/NpdcPDzNXbNG5HSWbydTJiwSnIQh2RhSenrEKAsHut
NgaKzGtq5EHKxqVJ9SpiHdSCfCWGwh5o/bXI2TrclMg0WI6w7KYV6Wqn1DMntXQ7w/s/Wx0jBbR7
5PPI5imN0XBtHYE46al1GpFgkk7ZG/tg7EmNNKBMts25jdILer6LOSDQs5kXbg3hDV7aGfQaFYUm
ndNxHgZ2M5on/xnzo7WYD3NRniyLX6xJednnncpE4MHk8xmqSNWUtvMjofQrJg8N9mwLkFhG1dp+
zGG7qdd2Hq7Q3CCHCn1zm3nGFEz2qCjHX+ALtF+aoJ1kxibNPpSkOaDKLPXDsr7xiZ+SKHJU5s5t
obkrAkIsMV/2TAhaS4xS8tkuw+cSz5/ZlnyuJ8JBvtR2H++JvoLxa3vYWYuZXXYWhZ/7QPSMgLIM
HqQUcqiVafauD8srEg8TZN0IE4BU1oVHm3JzZUNRUasvqY8W4pCBwGm6sB1frbjj9F4QtR5byqgG
4DRrj4HGRZ1e+0oKtul9KeJwgt0FXi6uRr9oghRGWR8TvhyCgDlOvLjE8zwxWkSnVtytMYfVgmjA
1NEwAHoFecpSqRbQo9waJsDjT18oroBEGkVYh+pvNxNOtoVQWyCRSVnOW0QA1VcU/VRaE27T7Fnw
m+9A+VgyTSD3tFB5jnL2MIvmxgwQpH6NADD7TxB71PHnxJJw7Bm+9zTQ4LmrFiEJ6Jpy1LwYIQvW
XwDBwFS2E3NpT6g6r2lAAEKl6dagfdPb9FdtxldtDMRe9dQmNCpQiWglDuO7daN5uJaxeK18q9YI
MqeiYPIOzxXF0phOvoZiSeL6ksRrmi+2II9oJ8gg0WS31mt3nKna0sEpRgHBCi82Y2PEvrWtIaZQ
EVMYGkSQEcO/VKAnHV1DVikgdXS8WGTQ+iCFaXUAC4LqlYwSyDYQZfxlM4cXmOXFi0qkC/qAfaJG
O7PahIhviI7aVXTVrnUXvNW7KG490Fr7fdX5hDLxXU5bHbPhW1yT2ppcIEfs+2OCvE/YkMKSRoVW
fAqUy0YgUqTYI2B7WgtqPfLMNDFIj9gXbMqHmfYcOE9GFwOViEHm7Ozow6pnCVndknfTH+LkbY2K
F+uY3MxfcV2HZsyuDLxkjIBouJgThxrhcntqK/V63SOZY8ShuiVIu7ZEO9Z+WpbCsmLze1BJ+q73
AXUQ7fxjLETLRhwQgA4mpCwhmNQk1741bvA6cYHtzGrpp9uX1Qx8ORMOPP2JVfvZXAYj8iMW3Rag
xv9qshVTiFnFR1WW2e78ZRQO7oTKhYYqO+ejdqVmv2midjOr6q5/9/u2J0U0h1YxLRp4BGz9Ejee
S8jKeyAUfmPGdWOrHkEFRO4tuRdyh4QqOzd9FKI3O24DYH306at4K0wlQHPJ+yP5yDLkxY0M9nm5
yNmZQowk8FF62azK0TMFdUXpotn9mNryMWraEyFbTYB39WkqhZ+w/9fLZzErzzZJX5I8f1HS/EWs
pGcJYzt9GsA5gfc1xUWKhrsM4GbNYPyDE/LIUVqY8u9ixSG/SLizFKpmTb611rNoVHf8dR/nYHtu
5KZQTcLmZl+h2aAPUo/WqUlQDPY49uawS30y3SJKawNKAmFvPc14HgUDpIoUiQ2v5b0zr6iKoO0S
vjfSfsU4uiiKaUYSPLkMVCZm/w9yQHKj+QSJ+LEIzXukt6eSme3gGXN66eYYZz50Kd4iHFDQaFw4
ejnnG2dfpKSuVfNcki7QAqErQjhRR/on+vWJx0ZsWtyYlL3cgtf06KKjIcgEMQE59bPVHpmhKDq4
19nZEZl+VgJerEDlLA43s2MxcgTfZ1EvqSX2CYj8TK/a02FXtyNfQFmlgs5/UervBoHPd9Ur15oR
w51GXrfmcP4uCHlYIQnZ+cbi74WROrSNzuEbEMWEJwTzNPy8FqA/9aNVXtTsdzoytYfI3VehjH6+
WE0MCqQ6r+WZpEPKJM5osTxPPGRCd7Apwkcqq+8WOUL/WYSbGJjFL5l8vZEZW/bDo440fXoqxJ1l
F/OFbTlY81Z9jp/GWLvWtrqmbCDOKzgzOm+tsAMWqreumgfym5kVZW/mdxGQN00+7NASi22JcFmp
tNJJfFe/oU4Q3xrtZwIaig6xgwUTw4JwIaCO7qcR56PkQbpkN1zD4G4QcnWm5rTa8AIrdYKsLz+b
wxXpaLgh4ld6DdL7GNDEoETsE0Jj5mC0OnQZXRiPnohnKAUws0CwN+bfO2dMT38vGFqKCMJPq76g
EjPLh34QUWmMZACpyOk5VqwvFlv2tpjhZIt96bUZrlJe7aUcvNXo0EF0noEIeikKT3BZVxfTQwNp
0oLBE6IXs9ywdls3VmRbdseSfxUM/ZIL3fmLhiEcLVLz2pVkGdpnOsPyIuSILnXqhYy5joGeNY+h
1rUhMkOjKR7tPN9i4mWso4lxaC5huATxOfmQ8J7QnZdZxQMdIf10F/NDfpUmxd8EwtF/eAY5+WAZ
rsf29AHkAYFEg5ORk2aU3qyEReHUg6jWXlJ6aPnQ/DGu2aTftOcgi9f/dUJSzfJt8DY1rEkvyPXp
NgULhojNQmqnh5O1nQ9bID1AcjOjC4oWZcvyO5EA221lgJJDIgFjpECdeHSaofUU1lyNLgKiPYqx
iKFU9maiaoBtbsVrmwkvgjC9pAbVaGHdq+dQWfehkG9Z11yD66hoJ87lgQXWQvj6tCv5+wOhmQgR
VdkvNpxZIXLepog9DFkJkZhA3yrQVtOLBK8Hx78F+PaVfiaVd8lK6iXvGl16822Wv2Z6Ecl4NDr7
Hbs2KWhL0ufMLQo0ShQUFg9rByw/iw/luUCaXln8NkBIddwHNLLs33FVm+Lm8O3ZSdEKsJ1+tMQ2
q6RHMYBpUMCxCPvu2TK0HYQ1uk35xyCNMpez00STHOvhDDwVCLuQMDVE4CznGFarCrZkzGJLxrEP
y4VELLW0DSeREEEJ63+BZqIMMWhlWQUJETEg8FBmECAPiF8Iuy6G3Gfeykq8x2X/SO0FiTbCG3Y5
142GLEEni5oc5lwXj0FrqGHbJpdSRUWlLnDnbO2P1sRgVOPHVq+P1u1NGdG/eZV6vji/BWkO5Oki
USoPuunE1IK5CW+WpTbxH+tNUkQCFle8DQqB0lSIUPHjqvFV1s5LlPtJnmISwGhM4le5O/7rxust
JAmpivZ7cOFAHXSqarQaNBCd05Solv8uO1L41ETSqe3IJSHKJVsGtLTYeIoUdYR0WFOmY2h5F/XN
XKlNeryd+eCabDD7joKUDebABlMhQj1evVUVvZSvptu8xSOfg44grklVbKVAkb9KU4bikQcNQJM4
H6F7kytA0i+SQnAmZqJ7cXUuCRzsiNAkBLskpKtfrhHVaHxW4zecDVjpWk8w0ZCct+suV2R2rJPn
QK7aiIMl352uaGFwpi48Ddm5BeXITxAK/FBbIfdznLkKNG+rivwU/qk4N17kSCRYrDbZGMO4i45z
Ql0CiRyIjPCHVfujILaD+Ck+ZLO8gmzaHr1m2jX4Kes3EeDL6g4MMQzw1wlnXG16+s04TjzOUbQD
opFAMsBhyqz9lnlrII3lzPOz+e9oSRfzb3RKKDTlAd+PXmGCNJwSvRofsIOOkasLd6V0FL4It51a
oJwYd76lp4Fqs2c4lx41e+RYUg51pwTgLxW0VPVjT/8zZCbiUB+Zbsbe7k/OD4jrlakMzCQPZ5kA
QNAd5XlF3ZMobnqUlmdF3KCs5KGxCmG/byHX6Rwld/mveFf9iUkAoltS5bD3+DPR0ASUc4oAZod8
iVGxEHpPvuEcBR9QH7UBTbqqMIDJvIRlLFeVBoxJvw0/eOVQm2yC8Ioc6CF3fioiVtbDsir5Bgy0
vQ/J7Xuu6B/tArTi8YF1bhq+amJtSsmb5wYW09uw6n5cIxSGEVai/FPAj4p7Lw+sJn6d6LRnPScS
tXLpV6aZswNhhNyT34OyGZAGe5wjk5Z+fceE/WYARrUG8SU2M663nOUKlqXBcueWUD0Zi3z3Z0JQ
vMDYLNDUvEs9l1R3YBicLkqgRYwbTxqGHUIb6PMXBZWNotymxbphrQVBouNTr4v0vdDkt0LN31hR
98QEcDoBlhg6XG8PIo5b42RhCUFbd1VfZAnvF4Nw6Ofpql6IE7nKGeLfNXPmorpLlnpfBCQt5FUk
HVq35rHvQ8XPSUw+lfHPGuU3c8tekVZrRvGKRvDZwQQoxeqKvBVs8goYejbIxFuBXgmT36ss/nUj
mKwxlCIjFD2ywboCk5f2kRfaKc2pcFbtic3pSayELt+qFD7DUt1ora/GXVAOS8fuBD0gymM0RKMH
qAv5UnXSsVUOUkM6EVfZfDD3RcX6fxyd147bWBZFv4gAc3ilKJEKVKzoF8Jlt5kzeRm+fhYHaA8a
bk9VWRLvPWHvtb1YdtuzDS4+vSQ+yRT6ddbiO0zqRBbXdI0eyX6WY3/Sgy51jvGSn5IkOzGdOglW
6olE+RtJx/gw/kR5+45Oy7Kke1FrG2T3Cfg0haT1iUltgeGfAZeBn7BFDT2BApeyvktzAj5RKsMO
OA18sYX5MI0ygwygqlp/NL5nh66uMw9TAsqiBbGP4fXYZQaBmCQ/KTHabGIEdfQ+fsuk+sOgqFBV
Hp3s3H4SAJPWdxO/m2pEWFn1i/z0slI/zWN6dAI1bEt3le3j4msEC8H5/1pfa5ldU4wIn41afcSL
/TZn0Ddda0tGUXfkMu0HaVv7k83INHkXqCINy8I5cwoCXcEsU/7O+Ke6nEcg/UDoWOjtjWMMWNsE
9vEpMdo2NHX/oWwOe15X1AAZPcW6HzlROjAOo/3ZwgxgRsdevULjL7c/BvllYFPYMMv4YVH4/oaO
0ZW7eu9cersNxt3fElEKKosn2Y0hDkFDw4JPWtA7AzCQj3Gy16CsmY6byzrQne8hYk6UUg2PRAXw
S+TF1vjVJl4fS/IR7Psa3mM8Br6tEyy54uhl0mbqh6okfSMGiWuhWigm7ulsH5uGx3PqGf8hOGfu
liolmEGLqPH6gY2f2ZX2yl9lNr/Mls/JqrxXQHWQfnAb6HrCAomYbzbjUzD+FGP76ht6vqK813w+
wQ2jpVqKS8X4ZzYv8kbDxOp8Pv/VryvQZgdbTd1NgZBgiRA6xnsLgXGWP8gC3U2kOemEn6DD+m/Y
Ajo0M+j+OPZ0JgryJTjvFs12F7QgMvJWcbL1AwMR7PCe1X3FzoumxCtdcRCs0iF37QcvbBjKD2W6
S+1fpijveR7dnXJ6GDZCGasJNuF87ByN2Dz+q0KSdvxWK33+Zvw9M3zDrJStQgQyNGitzYMFh9Rj
wFoVZw3o888JOGrKx2ZKYPBvzDF0tjyQJvPz6WEOHxIhTCNydr7Lhvstz3G1vf9gq/QJqdzeKufT
NC9nDIkAacbMF3/avco9yrQY1RZRmgxBy8pH0RCxwGBtJOWYQj1ZVJfabC+T0V5WrbiYZNEsKylW
Ol7D4awYCQdFKROOmMCbsS1PS6+lTIYAF/GPPaCaGG6RPLianfrGsU3mqyWfW4IG0nvFnxYxjNvu
bBP9lX82CjzMdwWYdasl7vBPL8nkFuJckIMzcZquELC0hBnHgBPedIJ0C/DV0uOEt0t613FXW7+G
NaxVk0VgSU0cmrp5z5zr3LWB0io4fzCmoh9Gm5MUzXGccLGM01HnV3HN++5D1skT6rxsvCzEp/x1
ajINGpk9watW7tjVKSaO48ggA+3umn+wMH+zkP4O063+m+v/shyPZxHMguBfnhYN6YOGSVHyRc6O
oBEPMoTuelrc8H2qPIXoCk1c9zAjUVapf3SyVKyJd7DdC9MKnB5eSl18WYJefNf1o08Ova+3mr9g
BsteJH0IPX1ih7ac8Z0Qx4/Csj+ogZXmu8J60YsujAeda8f+AKAC7YedKBjHs9WsHzEfVtlV0TWs
MHHysBIKAwCOSXt5kb5QI76P1TtHKFtNS1K+7MwVP5LVHFs1PcJWXtXfTrSrtQQ+v7q3Z/85rYzk
YgZCsAcRgjTTWXqSAkSNw2PyE0/BQPaFbiH8nzGtMNodPCPaLaCiiFwWn/y7ml2fyUFpIMzlxNUt
6kVriKQc1zNpBKU/p+NFaZ0z/A0DHGPjnKeJKAKoxvtYJRQoj8+IDti5cIrt+JojwfBQ2qSdCnxA
/1a/4+E2gJ1zCQFy01DFrqElrxZyMwU8NgwGp2Tp5USg4g2bdlN6d/ZYcplCU1EtG9kOyWqHBKs6
zKXNunHfqDSB3yoWIPFtSkx7qZlJRIky+OhFkFE+zvVKKj0YRrY9xIMeEMXMenNIbdbRFdv5AfKW
J4xTzF6/JjvBIvxEEIhN65UDCnR+w5XJyYMFH12hIBu/dQBmpjeK82bqYdjHjNKpNrA2wOkHNlZj
g5m63XmSRogtxjH1u89sMm9kVl4RtVqYLCfuyHbsWEr5ekWM7aoeWpq4YLQ4qbOQ/BGvZwA+IylT
VkDLGZNkTrgVRqkTgv+gpQdihmUYH+smORGwwLDIh9EqLk+L4KpfBaN6vLhEKMtKeuJTNXDctihZ
3TuxBBzT45n6l+SF2eqP6083pnBeiCB4H6PoDWviW7lTouwV/9c7MBGiZzls+2fqVE256+onkwfP
IpHFyeGZM0KZvu+TvlwZurgNwpzsT+KpY35VSydMxRKmfR5alDv4TU2rYn7mlSYq+JgA9fwrGdxh
IGVy60HYLkR/DSnlf1umcHX6wScF8wfcGfBOdIYbTr/gjTaMxx8W7Kv5TQbbRNJSjmqNUjj5SSPc
8/U+BlwxJ28FsYkGaO+TCuBxcNs/8rGfM68131tk5kiT9+qLTawEdYL43V3u/O2/CVNXkjcHQghT
G2BBVfckcef3cv+TQiwfIRmhCeA/8ZvQh/lqBCTgM+eP7+6koc1iPZm2dZQ7DElruK2P2ZFPzPS0
69wox8pUAnP62sbbujecHEc/6S6pj2aou/fCcgsS3rIvU6X604dDyvR4gI/952577axey7ILp294
4hjAthjYmUWrW+FnekdnT5UAWTL/V/WDb4TSf5ES38TunpfqXiCw5Cb/0oBruvExXxD6ZUFBBBUW
7435qqWICcR7gguEkBYJpVpH1cJRfYnfsp5w1NkM1UhCDBaFCNh3yoB2/p9cu5kyvFuL6cUjThtK
yV08y+/RF4nAAhc+tsAS4wUzIahnf0Y8zRZAFkclN7fBEvq1QDu1l4PYz/QD85jcGUfzeSK/+dNk
3Mia3yak13Y5jed0vivZfNe4E5j8OiRc6SRcfboGFxCrZKFdo/ipQMxSov0mecCXoUeDK2dsjves
oijcLvKfRetQoK/gSnQyF6UA7fqWNJa733jJpFMxc/yfUKk6K/myPzjAAwYHm7+QuzNF7fOtsp0s
5NpnROrDBCejkV4KTZ29OLjGpaI6UL8r0qNfy6BeFJQL8v+nTGPiXLroCyHJwcIsaI0mg7rKIRyt
5Z1Yh0OPfN3XF0LOQWJzlsmehgsZgRibh/4P+QPyw2qRMqE3RxeBGufCgd7VQbxvKGEmNmSpbAHC
/6BlDpj5FneFoKdCLz7qKPssHPD2sDRIXc9dq0vfZLt+mwf3KaXjAyJ/pZTPGIFKSvvP0D2/4KlK
9fptNO46zpmWeNcSIyCjK8q2V9vlT9wPuV3B7odJzjS2QF5OTBVbGXQo+FdUWK6iP+XlXtGw2DIG
R35UGDCRU4TyImIRyD4A47ah38f6biwQklftLFuIbBfWGOpbxRXdxvNeo4mTd8hfHl30i3kOUk5N
3elhkl4guno5r1QpPxxLDov4ScCh1iSXclB3DQEWjGwWQhU1NHLl5suZn3Eiv8yORnRX2vkDljxy
UiZN2EF/55PpTzh1PHgFI1vzSawhi3I2kvLm47ug2J2K4THk1p0aqeK1KZ7NW107DIkRjmLEXgzG
KNB/BowtKfxEzmAy4w19z4PJQVTmoGWEuTc75KFB8pWziR6d/ViT5bDM8Dbmq1ERl7npDHeroTCl
tg7ICTHYFr6VHqb3ISKxlxA3yZlCOP0TwCIFXFdbhmoqSE9dQqeVw1Wrd2Oc43EbQll7dVkXRGz7
pUubr6QIsRzSmrPxTDa5pOSq3/mM+0D1uLUyprkHUF5IJ/IzO3Uteu96+z2dlHcrT97zd6LKjggV
9nH3q+HWG0lE00Hpo4ijDTQJYsOBu+pTqPGthfpuTrtVnYirT8PFSTybqBbIO0AwSG9RVWQyEF0Z
N7lcxsp0iXCon5aSdSZiLLBE0sdkANsEc0nri5gEyPjIxicBJeWQpg2Few+xi4QcpisCtTYoclkj
WUV4ABjVnGhf1IL/ORRSjHpGKQ4JC7ivmnpbdD6KMeqo/UxTnll+LL6lnW4kLzm3H6kl7mnkXHN+
eAN1lEVOSUxcOHkCqcejRNUBQNhm3OFnPwPDKP/Z2waiI78qwnwdz4ikFNZOm+KRUjyM9xO6NCd2
R+nZ6AhYQN/virq8UgHK5XKSRHsa7ZQkHuXY/LC+JoHAuaJje+iITfTe2VPn3XKTqdglIxOJwKDT
/Ix4aZJ/XFsUHgMqKzNWjwkevBuApHHUD53DZya8D9ggS8SA5WYxweQtL9eWM1BZ8LjMBnSB+Ej7
2ZJg0MA26mXNSwSR5Yp9npL98DGwkogz2SeZgqWjYOloxLofr7MvaTU26NQHmmEgAkyptfMpmOM4
SBycOdXO+kck8U300rWIaU0PCwmTZLvfG8d+4QXS0uQhm/aT6LdnnHq/EfOtcnqlWnWYdHb6hbf3
UnQUoOwUuP4I7MoMEqM2TpdzUEgCqTvdTfkI4KOhM+uAKAsX7QylbqZ1PpJ4bh+yjGGimt9T5rcr
SR+CjgN+VYA4KE6JThm/TYqbiFreJrx5jJ41hCwlQbWPdNiy4fHXn1YB7WGS96N6hRFdrvlxNP4f
/cSA5DJZR3IpHYCF9rlaj06nEfkJtaAy3lbsiY6wPkx6Wnj1dQLMAbBDviReTaMzs8/2m4+u1AM2
4j7l4H+V9Q03yMT+Ky4jwXCx4qFnbkRKuFWO4vcXlqqwYOqe6ISgeAa2Ev02N+N91PGAFAQzvqvJ
cq79ZmXBPQH6KBC0WYbfzMSwoW6HxMY2Eujo2R2T+Qkwi3OeK+DStimBqSuUMrpOC16gzoCS0D4J
ZBfO75a1Zer8I40BLBh2FWak5g42Aj9mhfoj+7EKbMCoqu8Z9Srxm5C0c/KF+CZBf+AD+/8wqinK
X+zVoU9Csf0kxSjpEL7OvgYOcbA1aA+HcWGFCN8Ggz2OnS1U2iVwQ9PGJ1FzOD9OADxjbAE1wb3I
tGfUlvKgeRZIx0k0sFrZ6WBzkqE83BWfas0KaVf4/lbINv0XqRAgFgHH6SBfCnOE0wFkuwCLq/jF
R4qvpvgoHZRDJ5tRwiSgdxT5o55snA0HM1ZuJvneZbGAsorvHU20IRM3paz7PJlvrVyg1hHXiJVB
eu/k7Jbj54Ram5OL2AR3DQm6UfGsN2CZ86CNokB+qWWFgx83nHGCk7A3J/wUvQHBnywn4hc33zcb
xO4fniczsB6N+lbQoq5QAp1HfsSN62LajQde1C/Hjh/cPg+SnB7RctDIDl9Y1RVZzzzf8WLpd47m
UjbJD52zY4OJq4xUph0M571BKL7V/NNKiyy85NJZ0un38BTItRZWIcY4cNVCaxS4oscXEN290yAy
MZY9KCuzODJcPBZleQKseqpFfB4SJihrUKTLOSrNM6VSoXmq+auKsKw5UmCkTrBzthWqW+1qsQXv
GSetWJCfg5YEipjP238E5E61P8k+ru9gdCMC8jKWcjHCWAe2+foqvqQRX7h9M2EQLu3PRIGrOyyC
GQ/3e/Uhl2toYo+Fwg3X+dYrj+VkuLl41/0PlSG8OZBOgFabidKF8uPmvAZvLlTWbSWeInHCBnBq
pfv0TzCgkKZwlvOrnCpXw2hdPkgsuReiwVfoves0XUi/Ltho6EzQTvNpiOGuugRPjXl92mBFTtve
ysW6yeg7pkzcV8pZvSlOFvuK8TSzku8++kV+d6TmOdvGyaGSzM6wdQ/2Kg5JRaxHZe/pSBG2dhqB
MFKBErkKyd8iOkrivyvJ4T9pv0RlMPe6bxNmSKOO3goUSfOZ5Q+u+t3Y/ko57tp43A2bMpuOkXtc
I6DEwCvvQ4l9x4j7Xvq6CLn7jtakHA0a8xS2Ew8bMuUcsiiKH0bEByN25T5/mkdVuyLi5bCy7fz8
TGSX+n7NWiZyq49iEBTpgepxpR6PArdWx7DKnDOGBeNBA4blIoYupqLpFxGoQAHybcdodpPBE+5r
kV4zLRzJOA/Jca/1PzJvL9J2AUpgBkdOfD0NlLEcnZ74iOFEI6HBG+xUgmznHUJ2tj7o10v06yo6
a3RYCCyJ6B2vlSz5HUEVYrn1UNrNRj4z5BXOVcRhuhsVThKAkmr9qOAk1PXWbvc9x/cXMJYGjf7S
HyILvAk/C5hQzhYLVQdOa1Jj4uNseluWm44YVr792Xi0zIT5M1kjnRg2hyZZuelN1AkxzwnOC/hO
+EMaBBlpjeAQKjUByih/exUNyg/qw2ORQO6z0wfH3uN7i4W4DsiAkfnsk3i5xXDzLcydfXHVq+o6
9OWxK1+lrYdGPIVqE4djKS5iRvIGwA6FZIshNq6JFMe8Jh96Eajm8pLNS0peLbl5XKw57ybjGGdH
icg/haoDb00DGzosqca7WS+PkWgCzPJoNSe/CTqquMN/So2HFclxlSBu3lLqwFyxHoaZXcOt+lZQ
0xxtNnp0/Fl1HJAJRG/o+RdpDDXSw5D6RSh3G6rGp90CsmHWlCrnZGaGzhIzg7OEJkUhT+W71RD0
Jvcl1rjvUIgwzbQxHe8ikm2RH1oiAT+OZb8OO+h+gQPVC9VRsyWCyQRj4u2CWo2G34QhRApQhgh7
NT1TIQGwwtVB+ZVl9wJewIBWBZUJqg4LBURxKNF2jLAae2QyMVZFQZxDXtcXLWqo+v1aTIzqvHSG
VDxcLAOa42+/JiYjw+f2R3RPxCnfo/lOZYuiqddX9sewZ1Be6MWBBh55Em5e8n6cWA9qUBIWBrTR
I727ICEtmLGLO7pg182uWiOAkWnaLC9Houu8omxdA+CNPIANl7d1xm12mT2yifYlGZvtd64I3KZ8
uOaTRMyrlTI0WTwpuXU8rQ3zlhWAy7S5WnieWJSj6Gt+NUEDg3xoqHlRHl7W5sW5GZl7njlyqpjG
9dXFcc7K01QZaoJ8T3dcfSKTDoLPEuqtXCUMCOsINPlafCYU8PCJ83y5IFjKWNvy6kKM8FeO5ZoM
G6hF3T87N44knrgNxje5HU9Wiki9Mk42gWLoofHdIVD3ZJv0guFSFT3TC5SUWnwsntlv3EUgtZBq
ooLvYuWOdPuOBNk4GBIPn6GHYwKJ3pm9Bmk0Qqmc9lnXD3yRBLxh1IM2bA6Jmh66mOzkdkVQuSuX
s47arGPynS1KgJoRrRe1KKPLDgx1yx6pTFky+euKmqL8Uebo1mfwT6QKFPp8i7zBWW4cX4JGvL5H
znRzGMqn7RJurRh8g6gPTcu5EpJ7EVLmG3sbSDRhBOxxkJYpFoW9ZxDOVu8J08YRQlIIDVGwopeL
Ufb7hZXutServSvvSb6rYfLU6idDMfONSXeGHAxUQxf48cAI8m6w2QdirxV7wp5d8zIMJECK5Xyv
v3wOzpXmmudhZeqgvjYBgBQFSjpczNfQ874dOIC1rD93unSGIci2bfpEHzygXaX+Har4MI1klh/U
0vxEDvs1qMYXXPSvsT8mjfxa2/VTz+WbNr+Xcvpe4QatjqYxhtxXtEEjiNmKLaNlMDMxGoha+1I5
IC4dyBTnHqlgFBV5u1us2a/J64RGeuDgRS3ut8CWXMn+ZFIkj8eEcXGZkzHFB/ag4e6XEJdyyzjw
3YxfvJIw5nXBgqoMJvHWrerN0TfID6b7Kx/poTvrf3Up4S9IIQ8Xuacgqffa8Dc6cFo6vKQxdzhq
xRV12zLuYQttSfD8W8YAXCUNVmVA2eAqQeqQo71hz3IgbwYRJL9Neq+dHv5rVZXx8xkKro2O9zeu
cLZi++XvCHnPMOUDKnDIBJMIUTOURAEBRE20d1tKEAqZ1ElngeY8ofFJ8EZkND5gXA4lcC39ojnZ
pSvYrUnsSgoyYN01mq69bqAII5Cq0C44cnJ0zk3nih3FXcKE2RQvBk2CF2sJperDNMqQMeY1v5hk
fv1BozPRfhMxjqkXGaGKTa3tAiTg2G1JtCaTYEaLbQ/yRzckT8FQYqewsRA24TcugpEQw4+Rq08M
+qgb7RG2GxLI30m6frZK/dUgtnyoffMqYTajETpUDlqrGVrS0MBRpO9jbsflyKYfPx4P9phYdztf
77jR7mb+DnLxRKQK3i2FgVwZG6HZxyGJf+eyiU60/Az94KA3X7ZJNC+Tv9JLdJ11N9173F2ikcxR
NAzSwguvHsguRdk1XEWxXlNvsiByZ4uPDhUE8kSWVo+2uvWdIwkBoT1eRz3/tsc7Fp7naJlfVhF/
SU700RjTu60vt4wm9NMhH2P+jnaRyQCPri6SQQSh/V21Zzwqr7HzpxiBooE19uUps36qFOtUy1NA
6ErSjtRMBghZ65SN+qljiIDr8jSex8q+2ll5tacm7FOm10m7Jy7yLFM4OuRCtzAIRyYrLGQnDaw1
N4k4snX7SDDHqXHi4V3NdeXeKAkRPDgbXZZ/3kzuArB5DRgoVffMYiQBfvZrVIMFp9eAVjDSDtrf
0TjNnIaZtU8Iu1c4tKht9lodptRGGDsc+V/l0MZyscoNi1ES/XJe3f6wQhTtoVuVLraMvI4u0AnD
wQqs7yycNrG/0vlp5EWYjsQqB/pTA5RiC3cZ5uD3vJORTaE1Qe8i6Hy71Kvt94ixr+A4hRAf6Cno
92II4CKAe8DvAS/GAdE4ZUDiGOwSXYCnxNK+ZWv1VGXkDwJvcHbLulzk0jqny5bfA3f07ToPICkj
7SIUauDcuG0J7TSRWepJLQm/bvsy5er/n56hEEzKCV+YmXbiYFxaTnkV9yIGfaXW/CmQVy9ielDz
SxZ8HmOYdXAk12hTzDPIpa1brQCC4mSEjFjCCC1yoSRnyflbY9j8KzPTH1FXyCXef/Jh7ARLDjPQ
+oTY9Vz3NDRsdSGUf8ekZRBEx2TsAsiDjtKvNqyAFkyIIXTeNTj+WaQjqvL+2qzXHIDVfJIB6ZK4
jK/sptd7hYwXzuGFBeF9GDwhcAk4T7bMtG6klPApdux/8RhfyjMmtkIe8XZGDMn8RrkICAUMZsHH
askv/v5UfjFbtJoQF9Qb5dKf9PKsqM4pV3gCfwkUIpgBRoZ05k8K1C45nvmN5GirKJkadskI90hf
cpaHpcYvJ9UeADOKOn1nnMsPrZMV/N51M0ISP6IIMfGEintu4hVTXrOQAwE5siFByzVwXifYigbc
0AVo1+hY2beBAgUmA3Nog9tN/jdwp6RM0cYISNt84Ivq+ngEzXwCeQEGIT/OYG6XvUnhIkgzK/Lu
o4Igsew1yABxYZwqGMQaEdu4FqB05itxvwxCE82G7sZytefB1sN60RjW4gRQg0bsAYpc5e6ccKmQ
yavZZSBrii9fMfScR+7ovHNLcocHHDFraE8LvgBvgzsOX1K6t3IQgrhmKHxXzBNbdjRdqkQfNLGW
lS6C4UcHf65jwKChFJMs3PUMzd2Y/c3vdUKwQeEpSIzEPuat6OxDjUBe6keUNyNi0g4xaQMofnTB
DyTN/kyPwarv2OC8T7G51e9d0/rmHr0pgT02A1fE/Ta1OODH9a5b1EknAHNA4gOAKtYQoosRpMe3
hP12LSk1txVU3dOakoCn3u10JZxvEo2GzeUdG5uiAuJvgUybHR19MJ/kDfvmRnJ9rePiHi8EEq63
kTwRoBdJXvlEcHD0cOzM+SFCyJzSsjeIIEkgCef1nnQQK2Ty+E794qbwGIC+GVvcpGs/1FG7kBoR
YsTZNEYKexYsFZBzBYKnPttRoZIVumzGjkBBG9KZ1PyIfHAJefO95vhdmiu60IWEDBAUGbmAmZfK
COGo10kYp8mNScyAHArVC1dkF6F85+pJ/ZnhJ2EbChsks4JprmAPq3cKQkTee4uIxwwXNNRu9Mlo
lmOdsZi2nCwNzPytxx2QjPZljfdzSj9bZndQQqpy4if35JNcTmRU7SUzaJXKy5kCLogTlEBXncCC
No1N89gatICHNLaxqVmXgZb2U+tueqyw41chQbslCS+qIk56I84r9liEsXZolb2f6D0Wl5g0pFeR
w7YSFrsmvjvkOmuSP9jLjJCBiO17qRQsbMF38fTfv+mcF/kR7zSl34/CtNIY+6BKKqamScCDM1sX
iz1UtDe+tb4lMIQah/KwEEeVc0y7C6sCA8DtoUD+p9lQXl3sGZ7A2cUlBRHTOavIZOv5JiIEtTgN
mRQNMmBszhR+dj2ZfEp1DZhCBvAuhgNHoJgPzOtZURoKJlKEnSjcbRJBHBlPMApUGz3MahxUxpZp
e2sZFWxBbCMo3Mnd+pXu1IEmRwGdoJAtEQXZfYxUTj0uxnlgA3QQTmjP5OHU5zjNLuJQfsbI8tjU
HCx9uq1cddI6wmXB36ZwQjIg6BVXwTBFr8TLHGcPQpqIXgicMAMA2Wssr4RBjcxs2hkvHWQuwqSc
+cl664WHKFFPKfSyaaRG1rkXRHXGinpetBbE15/CIiBi4awu5b+mIDMKb0sX01SOIBtNJJm6+FwK
so5tJjoxdzcLn0NkSAf9FpGXkp/k6UXYoR0906xlsoTgmUAISTL9yjH/y5ME5wzK+TWgcO4oSsDF
7hHTdTjuN81uk6GwcXQkv8cZLEe73Ht0wgAH/rSWuGkNepMeSk9TM2OFbV1n60bwuDcSQjLo5u0f
+BmTODfOfbkZ9CvJtByy7iClRUiWPZLkg4bQCskQAKzZuAF2uEPq390LWiLzAUkeLc9GqlEQ0vb7
SZc81BOmA+qJbXyuIYOn1iVHN78QdS2zXt/kGRTky98YiyAHOAnH+Ckwwehr45d0HySWIHE2NZPw
BOz5AJ5gnGruZGAzdVSvOE92dam2CZcq4e4h5SVGHOHE3B9I2pFui8+UT44WLnTQUgXDJBtxZ7HQ
ojQfuF+1TPHd7F/C0U693jl3m32ZSciXB2hARjgrM/YyrB3ZsYQ2bI0PQ1vWMRVw7rUBs3xJ9OZS
oYDaTL+TrBOi1F6Tq4pRxMQV+jflR03YRBjQcoh0TdcdsgiJd2A4IahQsMbg68lvZBU7Giueilym
HRqvGRAjUKvjZTBJ3BlZ6Lm98bNozxG7uvqieAG3kuNC0mrtUKu5n/D4Ob901+R1Wv78UVkkK2Vw
56OmfOKDmMsZJiQsPmpSxNsqSGJ+LvuKZzyAxVIyp5El9QFMU46G0KmKq2r7OfI8mIVxLgVpTFe4
4vsHf2e+5s4MV4TDkE0gBVguAh+sT+bFtQG/jrXw6YirZZeAgFG6Z1qyzMcRAFcKJ5qesk6Dfne1
uviSmwFQEoYnnyqODPiyq+/wOZUY9sXRmbDQCxFh81MM7yNGJ8hSFi21QG3F8GPuckSFwz6ieerB
07asxwEBYfVnzs556eeXNPs1n/o/Q4e9jGQ5GlRU4DFSx6btdrOKOpJ9KMhBa7rPu+YfpgL9xsas
OUZQpUKNvEpIqGN5s9Pqno/QTQhJUPqE6UiGt2uy+Q6Oz4StZVmyEQHeYIsyxYyw4+Al5bjFfA1X
PgkzK8PAahwJ5sFgVxzjb+efjVwpiQ9dkd3MCkRAY5EchTQqr07CEn7qnLSo9xq2aPJ2YPb/1Gqr
a0PpAzTrdCKce25fvaHuDZxxDKP3NVdnPIbM5FTLOTB9klLcc6CYyFLTLAmF0LuFOrdOPlRCOOBy
RBNibP6PA6IuAi5d0gYSdsoz9hlCKxNB0iOblpy0cR1Wb0v/W7d+HfPmjHvml/wGwTlSZmJLO+LC
X35y1rQobChXMuO0FKzy558aDBOrKEQ0mIqKp4rkaXtMqRhp8qfoV0JAuzGyqNirdpjXletM/YmF
zrkHJFVGv1rx4g2/DvTv2kYDXtzPRK53PaIgE2siAgbe/Q0OcLg7iCaZt9j4CFe8Ar5ucgsv7kQB
DacUJQ9kPwgR/cHg2TJ5iLQ9QcloTSGVMc+gGZUza5fKXzPDANA8QMq/BEnuxWgexqS5mJW171Gp
C91P/2uxoQgp3ztPVYLZshMtYsHsjbnohFp0Rh0gmY+ULSDdPnszHPJ2fdGjgF2iDkPXtddmW+S4
1PG3kt3rCBqCOVOGBAq9WYFFUbJxzc8zFkhoyGvf0Heijw1LPF/p5vnCsokDgwU+NniIpLPzWTDM
HJEd0/KfY3NnwHAx2s/YTsAHDFf0Jti4j+sMpHY+Ibbblhtd7SXW/BiAAC9PnI9wDD0DClwWzTuL
tzYWqDrZXCIw4xVX6hOI0DsrwSNLrRVhZmSH2the1DeVAtOi5OXIX69kctK9FfS3rNihWXqYVr35
QS6Px2puJaso7hkMuhNGxWc67dCGnjQKcx1LX38fyPUAb7+ZaCaNtge7RwvOjEbD4fG3BBisFdM2
CAR6HVLu1RiHJFa8eDcz862XK1onmpLJm3PnUWXVyxl/F8Kkd07ZoJxQLtssmxM5hhdpeVAasFyw
uLBBQNDCjMe6Uo/leh3GdwbJM6Wg3LGq6mEeyCcWJzFgEaDaDYxU8pDslEDJODTYgcpsQKNXh0uj
RrqR1NgtKueatB8kdh9L+6fEU1ewsTLPCzhY8qZgKtukfxnnvEUG7SsShjULK9Php0Ov5RKLqU70
IztFYtW7fA914h2WUJkHuC/KtToYTvmmRfyY6/rhYEnIu/WyGOpn5TifmVmymOqufSx96JJL0gLD
RxPK8zQFgBWCIYi+K1M9C4PBIMnjNpQk0y3JX9TG8s3ItaeusLtDKFDm2Jcm//mfbX/YTDomRVz+
i/5WCVOA2KVacQ4AM3nTTC/6K+Mmj5TqkfxgwXXoSLQrSk17PZp/bW8BMcD6NmMJ3O8XNgjyyOc0
Occ5i0UCqPV7dEyyxGPU5ZRQOtxZ2uY7f9lvHiU2aRb+icjjiy7UtlFcBSIYftY2+cyn6F1FHqlh
qWCq/YRhxT5jTY8R3BFNPQFyR3aApXTZDwxxpN/WtrroKvPwR39ju4Kcalfw2Wo2rgpcHlxfTQ7b
HNeXzprFCrMPWH2MieRTNKJcxc7BVqxC/BazSngwsnxNtTv/w3GHTk2cls6rj/afUbWfdpGccYmT
fjw9k9l5ACXtihc4bE7wfhe/OQ+jNs4GC5DNJ9wJjYn/H1SCLY96DMcS92Whda9okJ8saUV+nqv1
tEYks2kz0uuTnmqIdVHoFC0byMLH6Wux9zSZ8tmQ3OyJUYIRzhkpQxkTvX7bc0phLxshLPMIy4L2
UpnRiio+l7wNKqlkYpj3S/1eaxIhpEPwP5rObLdxLAmiX0SA+/JKiaJISdRuu/xClF02933n189R
AwN0DWa6a9ouWeK9mRFxItu8tt0JDPqKrebrgURYf9A9pnUsSXvkAsZBdZWOC1eHMC6D4wbJbLN8
5FDf4q20QheGKVr8qgoUL2dDKchxwqW2bqyrCXRj2VXHBOei1HzFQ+9OVfiyge2bxLQJmoalnSEa
LuiAHPoiwalE3/fpuhmVz7WdWHnwzYtXoZE3y3mmSrbj8W+IjxROAxPtO8aVd7IxRBq+o89dZGQ3
XMB3oDwPXZ0fqLcNwh72g5OVyBfoZqdmxd8OYFOVsgCurtAL0H/sdVQfsL+e1JdIEx3MTNIzTd2N
aoNSKkggwwDQY0Z//AAT/tk9bjVq/o5SMQd6VAWSSuAvKU4aUoteqwcaJDYKwEbMIFF2oQgp4C2o
F70HMNiPvAKx7LxSqFHvUo0oHtfFWKsOWBN6hfIzicLw8CbCo7SVur0n8a0xovMMDrZTjlFUnqZM
OklpeOo1DonkyeLOaYtsqxk0kmc6VwHk6pxnzJBfBDf6t0AxnI4Ag16sI1rlr/PK/ZgwedGZe02z
iAIPLOWR1YCFxwGNQX3Xc2NOfINouHV9YY81g6SA5SZUWow55UDCqa7UvTBK+zrikWNho0swgteR
HdLAIqO/VP/lX1wR845RSTtdoatr/csNM0yNq3knSClZCAp4uwkID+a2hxRdmSxe+ovVgl5KQIEI
4aWM4usLo7NW5zCNz7SZB21eB6X6p2QV2ejpSciboxavB8WZBkR6o4LXx2qgA29W4KY3h91o8q+R
MUVvFxGPFIRMLhBhkuIEJAQEMjB1CuYJg0id2cTojOjpCP/f0MeOLQMrt24r0XyuWqdskOyVXaFY
nUa9wuyA9ZPeUxKGtNWDXKaTQIzmg6DuVD25DgvWDhpw63Ynvxy4GKrfsJdHw0NWheNraKp0Xnbp
bc0psP8UUKYLt9DRHfOt3iNZa+ZFwRApHHOLYZCzDBB7Ff0dE2gXESP4Qa9YfxkZUpNxSpTqiIEG
rwC3GwfnQNJ8DEDRre4vpdotUBjlhKccb3fJjWLKdvSV+fqgUK8sAf5l1ST5KvfnQaUhj7dZHJgv
t8+dzfkJpL5MS2sCr36OTuPa4w2Y/uNfN/HLOyVC3SV5DAooTTaNUT5awbwL7uu6uG/jCeMbS/wX
Rmfl878RdPOgK+Vhznp/LBav+mOtmq8arwI7SrFSwRf6+rg+RxnrVRWfTMk4jRZFjyHu8h8NfaQb
okNJvjBS/PqE/VNsfCY2qkr2WUeLBfyiJCwedX2Txv7cVSptdwQ52uhj2U+NftVK9ZqF2gXmzZRu
LEBWatJcYPye81UOTJGPs7eypys506h8V2ga4F2jcl2J9H0uL5sWaEZXE0GmhAAjPXRMWkzpXhdo
QsWf320K7TQBj0g0dR9SOCUY8IEs+cyn46wjfGYUysoY+4XZT3rrMObSYTj01ltN0Grk7LNgd4b6
i09obYzyry4RckVJiCbpJM7SqaQ/MprSrQjWXbbl3GL7TNqO/hjiES9lDf085grJVkJ8XdDNkyQD
YRSFE4ZwIQspDK3JwqpUQ7KHYq5J/Za7t0okd13KPWT8iNtP60DKL1qR45uok433EM4l+3GGcfk+
5EMQSmx4cTRXcNRluXZVXGw6k6uwfee2wd5UZM2imljw41OpV6dIl45pYAJAp4FZ5NxTzVsGmqEO
T12vXPNSu7SCdsYJHlh5fcIk0JKEbGhHwwfvUsULtKPqlG1H7lxCQwzfa7+tIl+sddohR1vNcwe8
NA9J85gA0BShYLcANJOdaMmHuZIgMNBtsri6nnBmSYfoPO01gQFM1F3j90W3SK3Il0VKQ1AYjSaQ
zG0pkFNoRIbz05qo77m5DTnxCeMWxU6L+SyQ6+43cT7xlCQ1Q+53+isM1Z8yFD/qIr03llfp4lvJ
QkoAQIF0vIwzTvt0TzW3qzfnztpXurIFwp0fVRzRYH/1HKFA6amgS9xQ2GjEGmbCL69ud1TVXnOo
eymDSCRSJobH/mE2uJZVPlBii0espzOr2WMSMEuQcJCmetaj+QSrRDxZ1q4QMOPlgYWLWqkNtyhk
QK+sQqHtVvgCj5HJPhbvvjAkLkzsKFW5b4pvn1z3OoEU90vrDuoqQS29G6LAdwWqPmZRAS7FE+xS
7c5yXZ/qRAt6QkB6K4DMGeSPboOymwUR/DBLIC83FZcQvAEVdtd8/hn7iMX5eItLMnxMjV14VVMR
V990SjHiRMNlza4qwan667/0zaUwp7N8odCYiSzCCfaK6o9AbQmaRckGt2tB9ktCL8K0SVQEY6JC
GwlLiAYfGzty7EBSFURAp6Vh2ZfQX1SIzaLJ44P6ymNL+zgwYHNoveyzq0Zf+jJT8ZLG+mXESE4w
YIjEy8vhInCxjfzIGO6iNty5GhS8nLRFb14B5tDxktm2WvE//zcfzWN8lwquUtu8BG9h5Nch6i5x
NJ77FlQrgdwGqJgKEjHC+DSxUO00ZxzaXWfou56tLBjRXap8siSYb/V+acINeMGCVDgfyh/BQg7M
D0mWwFP64iHiD80IL1D15SI/MEMZiX7RNJd3K4+0zW3Q1fMgi25TfDWZo0n6WQE5JAQFuu34lf2Y
zBfMmksvPY3wELJafnVdk2yx+/lbIDxpbuf3cszf9ImrkmXF1+JUN+qR20t9xBFxUIrpoDSElHui
ijY/XNtML5HTNBjGFY89aEML0/wVXZc0Pxi4HaWMSESv+gWkGj5h2Y6Spo1CKPmHvUUFeuVHuDUR
WvNzPJBhfTHZCOSDR5Mji05l5AsLe11jeCOl0M80wVO0Sa508l3GWL7E20LCziezvhZ5cueceXj/
JwWzLt5/IwPOOthMPD3KbsE7m7whg8OcWphoqEnIZBeP/t6oweVWECb196wktwmZfRhVuyGAjMmK
XqZNTy1DgfcQ5FkER2zQ4Pn/KNIG2Ks7F5jqCThHFVtyFL+RqRYf8lQqLgjnlzUJPz4vkwN+qeZH
te3l4S3hJ8Aq6GEY6V0LsKJKeg3XJ9ndaF9xenzI4UC4uT01ucqNecOMrjlEcY9y9APuxMX4VC/c
kUp909KxKkf5IeTFotdBH26jml8zM95qOp9K1kwnxkYsktKmzj56AwbowoVZoUy49vSY4nfpuNL0
BIFn+VNiFUrt7+VPBAtDCkz8Ygxu9utkI96N2RGHjFkDxk7sGufiml57IiS4SLddPHglnN2u3Nxi
6VljERIFV8YGlZA257R3kFtNahJEj8zeRbw0SK/mESvbejOweVomvh10Ow48YmYeiycWsXgQBeLT
kHjWDsEbIJ3xCeeYUNRT7akswp8jnwd2xlQKd9thV7ftPX/riFrdj+Z0NymlIF6o4SHIb1rBPodd
QVht9JaBbHQEIxjnM70WjtXesFG8tuXfGchxPCLE5fJ69/LXZQtWz+JoK726KQas7qxpE2cUaF8m
OoyhCMU4+O4AZYl9DhZ2oBTvVa6kI+OjY2Gc3Lbph9H9zLdLjD0MpC9laxO1rOVjIm6vY5qhV+zn
dd/mqQY6cW35szpU/0xSoCrLBaMJMoXG1im0a14HZaxv2JH4e7QZ9lTU2KEkc1tmGg66P2hVOfAQ
sqbNTuQhY1q+PO9mWT9qFsIJC0mxxS0an3rrMijfeo+7nW8j/gXvtWJuqiETO+LdLhGPNtw/9fhz
aRtbx3suMXFrp+jYE8w9s9MeX+vfpwHqc9yodxWcYneuIRfF7G6SLr2xjPakaYXPshE+W2wP/avV
RLpW9M1wvJNhnujyW+xoVh0llW1uN+y0i/BAYOnYcCH+ZZGMNf/RtQTI6qNpsX+xm0K8dRJ8I1cG
IkhcsiJQUmw3TVnZTo6H6YYL3wb0lI9od7WwrSLkDu7a0Bg8HL3CU/rkAg2iZwiJO+h78Ww9aeje
WQJ2XOnxrijjHjMOgD9sm8QisS2RxcJrjx0OMpmTsFOyTtLi8UOrHiRTePUmxUMm12VuEjjIbPme
Qx7LwJSAkMIWRWmkekeDAdNxqY61g0ST/45I7ZpwXCTsEUiISyo62hXrMPFXkHwppsOZrF/9y0aD
lq2Spfi5kHS/AOibMyaa1Ztelu+4jWiwD1OC/8C1RH5pvLkm/HHKLxW1NDUo+IOhN25fXUtUr9Fs
BpcZBYTeKVfuaCglGNYKl2EoDy3Y4XEeD+Nr/kRkqajCNtXmYAn5oaLru8apXfMBsFuhPhoYXxX4
aEtiHKZ6PqgDKfpGxiza7XHKRBsltDyDUaOLGERD9AVoKnKeuyurDxWRQImo1qxcVkctblV2ZiP2
1CqlLoQBa481otimB4p4OnYbKxZEybPgkYjHyJBdSJ6YQav6Gbbdgwu51JzLug7CrjxFxdEa+r0Z
q77RK14lR4dGRQbdZZrqyhqzsFFtWlnZK1bitc3sRZKKISX2R2nYmnNn/+rvcIq9RELkO0hp5NeK
4deUN+jPpWzeEn14I3H4ZuG1pMmwz3z6JVz0qRgbehFt6aIAQXdMpt43ObmukuEYuFDMwFLo+Sqd
Ud1mKH5fnbSZAE5GMUEI2/DwTYYUQPXRHjs5887WoPQohHGoI/KyoiQLhAQPk0iO7zyrC+uwzZLo
gK2g6wITtu6Ko6BA8+ek2EupHRNV7+vuGLHeFut3RN2OR/Y/YxsBsqSrlvaZDaVsboHZqPpaiN5E
3YYLLaFxDiKRZBDwD0d7aP8K6a/xgBdxphwkIy1p1FsuHNchvWqYHDpB3g528p5p6VFcXj/+VyXQ
JRV/F/Mdu85idnv8kx8VrA+eC+9vufXTk4Uw7PGPdTRqPnRYGi0QYE4ywV2xwRQVh4yKN2mA4AXP
Vj9sQXPFyMI/IimnTU50hObSVaLgrPmgx2JaNqA2iH9sUwX9tNh1RB8IYoq/rYTjO4zctL5KrKWP
yAtSs52+zEj+yH9qBTTZbLwYib7cl37zPgJWNprKo+FQKQfHyqgP0KezObGTIJTPyTm++IoSXGi6
D7wMXGLe/4m+AOekSSAhFmxFCMjpurX0ZgdRvaQ1hScHykP1nrcEfFWDkV+CUo43abmUGKGz3wPt
wTutF+x2E0jKVWAjEmbxPV20ayxh8uDSbq9AKybg1waaYKKrDmZzx6gHeP3ghYTWK1iEg8M2Tf2y
CM11qbC63m362/jnAnUI7/oEO70tDxqGqHC4lrZd2hgxbJr6jPDChNcVyVM40as0VGwI6n8DjjJJ
WIMO/HEM/hgaXKD1U1A1ZSBgkNmHVOrOAsg2jT4E/nenAiEUgLfwLUbU9tRCuDPe6MiGBLRGq7+Y
47M7ai5GjEfTaY+BbddiFs88UEzDIcETJ5u0+ZcHzcvTjVncJCNOOKERPMFUPBFBTo1zr4Yua/KM
Afol6J4x1J5iHshuO0KhuovX+iOpWflo0cC7KMW+BF6e8UnWYz/5boeaui/xJPJSC7KKiNEfMv38
apOjVHCkqCsWtwMn6FwcKkosh2W2WyRJnKzDDqdtrmP1ip+cC3g/mTWG7xAayBhio45xNNC6GOOp
AcmLmyRm+nAjouVa+N5CF8mIHpIjqsvhzIL5XKfYo2c6wbL43DULfU2VrVJH1GrFMfun7xRj2S0y
cMme2dRixbqlIQ3JvcIxFDFgauxmqr084HDnEgVkejFUd57INtT0Z9FDIlsMFT8NB4Pe+0bsW2xT
dl0GMWO1mZ/XhZyKMB4tVT52enKiW/lUbpZuI1b7eu4g79b73CSwHrmREe1++/Q1WFa7VyYVqgZN
2IdGNB893H1ruqlafU2g5VR4Ev8My20e/6a58iBOv027dkP6PE6Xpx6qT0bUpfe69lrJWMnpRLCo
dnoFzJuFPlGJwmIy4tIoEDCYKCBnpbyyuSGKNDRh0Gn5OeYHFG285hn34ruakmNfiJPqzfss0LOQ
MgjUjgC8B0492pgqH2pYxEUh+Sm6GmQ1+YIUYo7q2doIvBgufxUIfA0Go5EYzmTb4Dj6PyYFWM16
+MnfLRAEL3e0fhXjty7qIXF2J/Gf+Kftf5GglJvy8mbTH1u0o6u1bLu5TtcRpckfsBle1hPtUWQz
wbZvjV1SQwonClbrS9F+ZuEvN/ZXXVVifuh+2pBVMD863u3mZPo95mAgkSufeu1mkqgcZFzKzcxx
OOz5v4oztjyDLQRrCoJcRzRCsravJEbRETozbW5gQHK8tJ73qUSXYCKhcP/tlOQgkycg/bKN4BsM
ZM9nugYE0PFkTxWeTnXQlBNTPg1v8A7yoXSFMHMnPdyNBTLwgTX6tUjIOstuOA5nOewCLGLRuuXW
T9SAAr8haABGtDFlEBX09NejGvNwm156fn79l6G0DhghnySDGo77sOz3YoEehPeKpYhvERsN2++l
L+8UrLSExgqcUax16ugLYQnWtN2RTs28QsHItp4oS79a8EKFGjhyExgzu1PeWXajR57RO/2Ad0dM
9rqAf5DVCs2B9bglqrAF9Ev3rmZDkcJBDg5sCpoG1UnB39DpTl6nOwUeez0AoNJpiD/psOTWqkUb
zrEI0Q1RyAyDIbnUkUOxxc28IClYgKTHnawbKHTWgQVIWwlHoKlkDo+5iuNj9lsEvpsqK/BfWPg2
FJAA442eeR8wailSzynS+ZT+LhNvx/Q7mvFl4SmnDjGkT45euRXHXpqir1XkKo27muMfY1KNDfNR
TSmJdP3RrfOjASW5MGpjxfOHHjp5iMYmfmA6UjPuQj8G1ujunrOW6mabSb4zuM5NLSkN6FFDdgKO
KxEMHxR6wLAVi1hi8w/N/DMu9QkrzhxZfvioi3XbTVepNU7Mladhko+NFR4I2k9sDvdKPW+Xzny5
FhIMluFEkBLLL2Xge5MMnzLseq5zhPIl8DUJ3MFOYKXTUQr9g2FZJf48wFwAbXHQ/3V4Z63S8KTb
CodWZxpdqchOHKl6dd3+ezmMGGrAJtdDHBifIq6CorG2+F4EvCzsX0WnNCfMzfwR4Q/TSBcTZyAc
iweWgdLifMZOgxYe9qTGMZhwb+8yHng4vt5TDZw6hb084C0qKnqB5iwruerxeH21p2a8tIrih/wa
lT+Cwj3uMrH3vNAMOVcYrYVdofZA5GO2d9NRjqMT84+IPMHBBLiA5KjpTFzj+fLLEnSrju2Os6S3
duSWXRGpWq3RBMTZLqlsqCm4XhZjp8MdkkHTmf9e0u4C5m7Vqe3mc4rA4s0UE6iYozCqw+NhJLxM
CY3LQAbzX2j1Mq02M6U6xudIpyWWPcy7FBw1eKq7iRKsz4xkNDaeHk4ZF8iXO4Yjr62S/YzDLMOZ
h7wxYtKp+K9p1AIKWd1UP9QERZAWUyvftnRntgUml9DJabENkZd4OEGz4k9huZLk9hk3Vk9L1/ei
0d95NGX5ZzRbOzllDzOKT2FSCLywTGOeHB5dudwtfxS9BGViEk7waoKSh0CoUhYrnkWh3Y/ztryN
uk3vNJEas/Zrvm+mSj3524Y6ojoNRUOz7ToE79YTad6mc5hRJZGmd/amH6twqUD6Cu+zwaRsxvQy
FRhhKv8PcEoOdcdZ0mcDsoWwjDrhG+7FQx6YdoyUV62Us2THiu083YzaLRMK6DP5Zn1ZjwwMY/W/
MP5LfpHbZJYMGwW8hIYjJZxFSrQ619zKJD00isCm6QRI5EjW1jGTLy5aq+XXYn0k/G+bWXnQLfXI
UPqCR1qMjaX0GBvqGTtiCTaNtrAqU1/gR2udpiXASWmPtCoPxD4h3ck/4xrejDh+RA9ga3+HgXLk
jIGyj0NHeHV8CagDY+To813VAcn37Qac2SxMDv2pxEaYIwAFyGBSSviUr6poXaaaMvU6rH9lS+SA
HCeylo4AEAchEU4TtS3mLiiCHFsp3ovrw8gXacK/lRXiW3IS5ShPxHyoas3xctatRc2GL7IefCQc
YWhHNuZ2AO7IeRrzCiAMLTsXiIkZsm+IAcwCV6HdwNbghSZwYLFnlY5VsRlmi1IXAnTC6HS8DcjC
6TUXvvRe4ZkmNUNw8qGPCmZfWnlWEla/5G+27UK/O/5xo96885NKiSiWvzpNRYjA7A03tPG0rYJw
7PbYCsOi26qQJ0peS8jNIj2m+qtQN3lWawUf17EowDSx5ISLr5K3LlWwVnB4kiwGlfavxY/yNvNe
C3OinupPpN8K7R+Ly4AneIK2MmFLKMWEdpfNUGIRz5DqdmjM0boL8rnZtwZpDrZv6l0SCPEuxhW3
20XZiN1DBO7G6Mz7vPfJZkrjX0s4qoZnsvJ3JTx1E2poAaqFAoWlvxfc0DPxYjV5MJke3ebSpc3H
o5hGR3yUq22I8VYVWTPoxJV0JwEhqY+5rQvVqUxoJsxUW97k9XQuGtZdtFaWNQbE4aTCwwEEiH2N
m3u10F8EPmMRKaehGXGO2lNu8rrlTjRVQagTWl4x2uSk91m4hgmGH3pHMot4xKH4BFIZSB9zKx6Y
PQ6TJRzkilCBgDmjCYkOaBy788GghJJrOq9aUf/G42aGusRaQVEOmbEcYN1MhQWZTMcrp3Jpm1yS
3MRkekfZIW1O8r2xsVvy9yVDd5p5e9J/09FdZZunhqEEWVEHuyqoC3E/cMQVHDORX/EQwAWxEQa6
SVLzA9YD41vnYu97ae8dpDFnbULw2Swto/6yWucG/Ot3mld2DD9WZ9dHmkXlnBqdrXFe9cFNmg0I
0Bpleoq8hUrnbUVdNemL5DVccAs7lbK8H8bnEEvXKJCJ9A8O7ZH6Nc60N0nZUNYFG3shw8lQ3mFT
IuuFVtd9TGzoTJVS5yu3H3O4xtZ4M+Tftk4vqFd8L2M3+xn2ojm/RWIX5BDKvVhbt8svzq4GG11+
n3hKdrxzc3ZwyjzTTxCfqGHj9lr9tsSMjL8Txd6Jx/tP9BX8yzFXM4iYI2tYFfgTg8qA3ShxVAo8
xcST2Z69xe1e1hZf513O0TN/LyATe1Bxtf0vG8hKLOMmKyO2OLd4ZSxh76HpdJAWtClsVHHZppz6
+uLJAOx1trt6mp9k814tLFmBF8CfcE1OK428TUSkkh5sPfPzlvU7j5Mh9QSl9MSi9kqPp7gsIpiP
Nr9DtsxLJmTXhEFFYwwekv2aAYyh+hv3GeGTdt4XqbEvhHvb8FgJqUfA+juBJ54TN8OO3I3X2BDO
cdkGJR294wViV1gmUHCbXTNpOyZazPpbI8tg1e/WlE/R3wwvslb7Ev3BIGzWk9B98N6fmt2IFsfe
+g18CZXG4bWQp2PJ9nxkYkGUNc6zZJzhfscGSdVmT5tJvytIIw/P+qMFt4D/jXXRCJYIcg87fWjW
LeIhfM/6OvDd6mwNJ7yIyyUyN/0OABo8fOJ8LGuqrRyM/R8DXLxaurEo77gA1Eq808GlreyUK7Ib
1BiJsr1drvTnHpu2C6BYKC21Itwk4GfTgYVR1tNZUiSFuZO+D+rcuzjuimnBDaHQ9m1n2od8Vc7x
UUW8EaqrxvpHko79tzqAh3tFXTS+32j+hL0lAdnWVzcnyDAgfgPsX9rxMKs88nHbEAjEVIj9kvss
faKSDlWKTlEARPTEte7Ar5BfOctTKpx41SbubP2x1Th3TGufj92ZA5o2e3Ezd0CUzRlZVD7GgnJ4
lW4qCJSvLr9TGFmb14sK0YPhYBE92mgzIoBjNO4OylmvOedQTiiQUjwNZkY60gRDGXBYdgchnQ+m
/Eo7ITvBA6JJtWDzrnlK1rGaFt/iXHs26/AoBIY+dgTYa3BUiWfZkamQmNMM7w7FFsY7UCLHGLgo
se4k0kDFbUaSQiNyrCnruSkPZWM9rRITg3bWovGSrGdIYm8mRIpHlMp+iZ+oo4x5UHbCfO9607e+
o2AajLcBr71BN/SWyPygn3K1CVrTU4gFxQ8KnYGPhSdwkWgWZmZhbRX9KCh4FEV/GUq9hRQ8i8CY
LA9b9o9tiUZLps+DCBw13/XSbKqp4M3zqqCnKWJwI6g5IJDPuA01gSUFfqnpV6rRDI3xKbBUMhBd
YMkcKgDCPZ6tYms1iV8F6y4j+lgSfcxrYb+Cx09miffOsG9wG3H/wQqu7AzWD1rlDhbreHx6sZUS
woaAHzaO0BDB2GlDdoQdV0NDWRG52+m6KFzrQuPeE1zKSlzpev5c99m8aaf4PdTSdyhW5Gbh1umU
ulbIr1oOyrvPXT0K+Ynpu1GfdvwAaw2axSmSum0PggEDrx5OXvqlBaxXNkzrNGf7VUNiD8zloKdO
BzqTK34h407LbFmzbIMyGrPrAG0n++pJCnatfWPR7hBVpaH8YLwvR9VbxdG7zYcRfsU+5o93KohX
0eVaUys25C4OTtREOfuT4Z6TzTdSUnwRERwH6XcIru2sBmqTcSDbI9TPSOG3ZURiHiQnaiiWQFvn
r9qw3pO+eh+j5q2P4ydw9h9B/ZTDm6WeJAVKt2BLirnruGOh3zJodi/nBkhucafXBX9PCqws35kK
GdNDn0V7vGD71eXpvW7g2ilG4xbSD3kBxYmU/NU4g37XbGn4Xi49wpipfTVEqugI9fE78pdibJzM
BKyWlyxbcbyk9L4Sx4NC83o4lnsklZEU7kAKV5LioNKaQGDjiQVvJQM/u2MxufoI8m2aCcPxzyaG
hNZ9sXYr7adXUje0K0H3tXTylx4aRDF6k2juZ6XZdxTMLf11KiO3p5t63VY7BW0yd2JYQxSUbUN+
Q91nWMPwdRfJdjhntcbvIpTjxxMFZTKv/VCcJtEgqdIHjeygoB9zPSfpSNZhG8/2cqD5KkrOwMHP
gjePzX2UrJvxJ4ITBC6IPnQlfefHBT18tQldyAepE6/6u7jna/a1nyfjQT/0n6ZxKn3rR5LWY59B
U4rtu8yA1jqq/I/FPk9RyMfFtLPATsbY1VZCyE1meh0eaWSaJNfeyLalKmYj1Ch++kjWIj/hdm+5
lZcgIeFQoRt3kwfapPCJGNw+Ud6oKXIacPCzQ+I832uG4FYPGHKwMXo3WGmXFvBbMHVQOG1M0KsA
J+yMkjBCQWZ2x15wYVFanMSC+AYhSOqB/erUPNO6eS5C+eyG9EldzuMmBKVQb/svSh+M+GD1QWbE
5958lOoL1MtXDl7s1SfAfgHEhCH1+x86nrD2/niRJkMXuElCsk9OdL/Rehbta0rV9eIv6QIMqH9q
A3pelfnhMakb13iFieKLyWYVjg/dGuI95uoRV5cFuh0ubRJyKtW48Ixu8r/0vcW5EfEn61NiJL12
j1dUmJkNXeiPTemX/eJ9yxexmbZSNWNLDDK00RZTfoI4LgK7XeFFYmGOcp+94xkrfENwzsAT3dEz
WtCqCQmVZnofIZGbvkQ86dukUGXq4ULgHKTzntpVqx2dkFoK5O5wO39JgnYRInyGWXMJNfFsw5GD
mOQOI1GBeSvH8obU3JFwhGVtO6hMMWh6E892TUjFVS9zUtPTTbSlBaE67ASDjbodj+VOEjfgdqaS
sAq1KVRPhjmO54ZTgsrs3USlYAvjTzlROIFi88O/n6uGTKUf9mC6dk3CKe9DqFwTl1IrWS1P5Zch
kVprboTnAwlHzUmjYZAVcVCAjOI4OaqemeKF/EfRhYmJSOOrpdN3K0+7YRQc95X14tZoadZpibbv
0OOAVLJ7MCyvnmNEl4tlld5nMbCm49mt4WogvxUDHQSQk9NJl80RHeerw0ZGklGXbkY4E2BnFQuC
Xm+6azvtmJbc2DhFpbqdcWmxVedsLfcmy0KLZaGKSXk9MNvsZ1tWEw+jvKeaIMR41xrjjxHL+1aj
cRovYb8XHM7Vrx+TPEN1UVvs9XEGObYMJhhBhsMbMwtcwdFgB4nUBPAi19yT8dQPNKzIHkUi1UpX
xYqaAAToxrKmtLvyyW3YI3jnY6wdeZomXBRG8m0hlFEWRcor/VriG2wdYx3vGRK0UkpuNaSOstTv
4XnZhWzC5uonDfmt6Xit0vYK94/i9V43Hk0PI5qENYCb2yZu6muXqWe1VO3ZUPiOcz8hKasRhBjB
cAqq8tQw65BvfGSZAxFGwn2T0b9G4+ZS7NiYcqQ39GgMTzmFtcXllcKxa5nskrI6SASyDGKxgJgx
zdmptFEvWIsocniYVXNXL1OH6piQxJMcoKuO7CEEkNyUrG3+hfqKDvPdEXDWH4LoRJi4cM+w3vRJ
MDo99x75HAkv7++iH0fxYWKNsLIIySuyO4zHVSI6wLi2tOxm4qF48SRAOAfIsqRmOM6ECKgL7nEs
ieGeAsElP9AEcmmyXQ8zMXKMZwUgh+2NbsJqFHcNV+oKSaoCizfVPkWC07wbyd/O5T/olq4pQZMx
/ZVxDpBsUtd3OFeXyYB6oT0WvXj2bxhtY/rAIAIhTYyyz382xwKoCHDFtX8KpbWR4NzT/PsUDIJx
YQelDQgGV/2CfRIZvuyUA+Rcu4vKd5M0qrNid7dKZdd9dzxtQmXeQr1iGVXFpteot/+bkHsFkL1B
1Qa0J4Wp7tVmjO9hXU8x/etRZ5EBpBaO7LSqWA/zvHzM0uJKNE+8ZdwIq2MqvL/afDVLP6oSz9Q+
PBKPOVYNQS5tOmaXxksiCtAv6I41291fzA5CV1/GYTiXZKl7cu6SvJ7GaD5WcXuoZa/Elq2bsNav
q0rJjiLu2g2u78JRZjBZuzrRwZ5W6M8k2O8py/Y5ibx1rby6nkk06x7dUl6WsfgzTiONl3QU2MrK
7PDAG6YSGt9gzjYbHkQECADT1QSDcwqlmIdlSKggC9YYh8bs/mCi6+vQA/7+M7EHH2HZ9TFkI0lh
kOINW7NeJ1l7EC9Yo22OcLJnkvw/ls5rN25s7bZPRIA53FZgqlxSKfiGsN0Wc1zMT/8P7nOANtB7
w21LKnKtL8w5pqs8IXJrREJWkZ/u/yotQDjojOO6J5dCcYhXAZBN0vAuAWiyO+rW7/qL+PSCUMkF
lXr7lf2MECbYXzJSBlAzwsnBAN9Z802RxB1x9Dbve1LY3oemBVn/rqcqsS6pZ76VC7bmMtmZ5JW1
zngjaeWuTyfzbUnxzN3wgK6CYp06gYC3+/K1hlX7d7UFAQRZypIZGN9PAYYaCnEAOTI8k0s192+G
CWCYkh4k7YvRaAR9bC7PDVNAFvV6AqOaTo/PDSv1WeyNEl0bH5jKB9Zm6JUU52hMlI7JTxmLXWm/
9X8NXkWFV9EhIVzbWpHuD8/yh0XjY8zaiS4k0kfSCpIrxOIr6blX9CK7FqpZJdlHY2SgiMhFYg+d
6B/zoRyowT0cA8W9inYV8zcxpz4pOZT2GPjjFot+Qg2huFLDzCkbduPmsws08AWRDHo5LbFnxoFm
6LRyDSBO62BO9alwQdCEU4+TRAeP0cObGKbTrKwn3GxMNNjwGQ4T5+vs1xdZqjweDK9BA+iQaEvY
eiX1j9ky7s5Vm4pXBF5LSt/jCxRhHIzIV9o+NJYmmB9xevb+bjj2SvZQghDh/kvOMe7/UtJPz8Oy
dePtFTguI9yKRNp7uTF45ZlM9h7zLkhGsFAYhhBjXjPR3hZnvSUmlpvkvkboxog/IqrGJuiLRefy
V6SdGw8dGND4lKiggF/z57AWIEjJKhsjX61Mn9gGhJFc+nAySfqiyfAEh9zizP7MZTdDfkyKdlcb
9yzNA+tqlKhcSVOLMEoEMWN5FJUkuZCzKYaLytZGmVi/xTx5WeHqQNH1IG4HH2vEGNa41HV4WZ+7
dKGEq5jvvBQ79xPMHgj7M5lRDsFeCT/TVmE/4GIEd6u6RNjQBpI1B6MpB4gqSraJOnlHOs6Q1ubW
QOZE586e6IS1hkttOOTjTiZ+cWKCgzrQ9Hp19DkV2C8Bi3Lx8zD0benk2F3uMVq3WsWCnbV0v3da
oiIngKf5TnxvZQn083bTBzImI0c+x81i/NJ+FYk4bceMbHlK0/pHtHoEvUm/sohI6xjeC1PrhS4H
4TMKD4UfaBI0SER45zHkMNXAhyoPyIlUetE8wRXdTPZBdr81DCM438rlGVnajRlvukgPp+wffaUA
8VRvmqRdlaMkF5da+lNOqmsislJjHIPCDNs+P+doayOc4hrz7xEkZ1Gdl++sL08d8IGkQUyj3hJX
M7ULyVfYbOl9nY8c3go+CdV5G8Z6i0SdCMBIHaQP1vsGL0S8z+siIQjjR7S+ZjsGcGiRBSIOlIMA
V/f35I+FX30aHg7qIwyQ+qK6NMgKMxgFpBgtw01E6sNqu7fsY4FWYy5aSPt1LOy3Uf5mr2WKmZd7
j9AFHnDGA8hSGqq+s9CgZegTiH1SWTznf6rsvSTQSnStJ2OnFATfo5JFsqsTZ4iEztpNJCNhzjxk
HM/6YTvC833xiYkbhQ427kEafM4g9AzC18HDzWcd3MEiS9RzPDpAp9C4/nVUDNQ/61WXnbCOjzJm
j+InhxOMZxfP7XM2jFAGQMhlx01fDT5VUNAUB2oNkMSRu/xX5T/kduBpdDn7xxHs/xnJKh0ob/eO
uoy7GyiAJMobvXF6XnkbiDjUGfWtBT7JC5w7PF2bETex1cuuxrVEBSKy7fgC3jSw4JlQQK3ByIHY
sR4ao5n9EGQim838a8uzYVMhvRYGcmARwJTa+JQJj2cN2YE/dabFi0hnUEieJkVw+K2wSGTK4otM
8vsfs16DQnGChBCFuq7D6LainIFtbhcEkCTHPfCYmHmUBSA/ni7WWFysHyt+YK69JA1OExmK9beB
ru2fzZxFR0GD2rUAgBT79SR7k37PAE2J1goRyWeWjT3zUFVo49x4JeMatzkD5AluA2yyI572Y4nw
U3skpXJQgUgDVz2lr11ePRU9hqEyB5HD4h4C1dxPPrjumU4IvdBBd2D+YK9WwFfJb0RY7WV1PnQ9
gYt7ubD9Xp2DRhFHpfszoO+USJJb66uWcOpb+Xmt+83l19lhzpqoYje64FJV9vzE2CfWbCPxx3na
tttK0HRDbMEPQ3uNQsOrkRNd0/94xx/mSF7chwhACXoLg2g1c9gp8qiOrlRXdG82IU0LZhWWL/tV
RDvlgpTKis5RxwA8fo14vbHRPbNjLXLAJ/I7C5OXlv/NHPVas5NjH4px3R0jpMgnyzK8jl8rKviy
o2uEqFJ+PoxvgbVSNnjT7k54Ru7Fcj4hhc/GKjpTKQkF8ACnlcrqUGDGMmzEa9HRLqioYYNZaD93
7HRGYlGHJCwjhomSGvwr0T5F7zJqggSlpHWl1s/p2mmq3KwQrg3pvDt1ZvbmQAMs/TTn7GX40TL8
sEFiDBCes0K/xF2NUbtPNPgrw51+bXFOYtuV5xQ0JJhNkyBQSNDXE1GV5KRPOyfOhh4Ys7q3LfWY
ZtF11yHsBGJsNWwc0FsVFpNyKmbNn+fCN98bQ93LzjMF8KLa9qXzMwFMnjExp0dpOAflmVD5JZAH
oh7kLEsnJ+xnOXAsGE9fTLCPjlO61jaLaTUXpAYzTqZWEJbakp2z+iD17814WDGmnmi+xe/cCZAv
ZINcTxUab+UPaIVlk+kz05l2kjjJHuWWyWu4jVg+kp7+A0GtWTyrqnh0OwIv2xM6dZPUkwgreIsC
NCFOuWkZtFpY93Bi1gEmwXDsfo80z5F5i9Mt2OKId5LFeXuNk/w2SCqZ38sFy6FaDncjle9DylYh
gYs95Cqx5Hz0W0SZua+XCUmI8FGy+3lH57rmu05gbma9MzLXHecTnpuwPsgwDog8gyBhhE0Naatk
nOm80hUW0vQ7q34QSodNScJT+ikn4rPMBDjW+HP8KKPpM5e0G5szpCn2mtL9Dm/6oj2UjC8/Wy6h
PHLiHqsKb0NV4NkRR4nSEubDPmUWNpnnIY1QSJGgOGJmSt40edhxIfIHr1XzITm0vHofVAtkra6C
z13cyjS/qFN8Q3NSJMfNNheBjkVppNWs0mNU5TIetJmBQr+6dYHXRbIZLEhuU2FgWcIMEKKyHKsc
HTGOG83wIvThRXyy/1uKLjCD4g/qc1fSJnf6jmCFtrBFKCOqtD+22lNgHdR3yw2I0bm1ZyQTlE/v
AsHeb4Lvsdg+I7xq85ihIuw9jMfBZ6lB2JRBeh3GFciRDYFwfquU5b2a89cgwIZRPPDU7zUWZW2R
fmDS3FUD2vxcwdfHRWBOy1etKZ9RMX10kYWUv3tQ/SIhedhDclORxm7r2X5fCI0EV0wG7H7W9qT+
HVEnu0rDBCLjqGzalPeIPrmR8vtUs+b+MLE1NFDZKWe/pBwBtIK/MeVl06Af6c2j7QlObnF1UCsZ
tfmkNQGnnmxGZAc2EbHxqF/EocBAuxKXB+qSP4Ta21jtN+abKB/Al7IHAKb+w4cgb+DPwwTGYm6e
5mC+Wcs+L2d/pQS0iurNvjGn6J6WRoxUUbxpbUVLtOuxG0bZcjRt7VZrNVwzqIQSsAnEhkV5QUnx
XY3pM5LGh2N/27j61y66Rfrd5OAY2l/q9wi4eMIUtg0qADBgmsFHjAFwOVjWcFBwh8Zn85x00FAo
0SeAXxALV6eGFQXitJFOyEVlWhsstlkM+qqfiKJWTplBNacwx/oucFVpuImgfWvDmyqMp2hjjEgS
JuPjylpiHv5FKWVRs+t0jh0i2yWDDwtulPPbXAePhLfd9nd7uxoG7o3xES9xlT1MKaMMjzc/Ch+l
ZnOiYuE57pRMOd53yUZDWnsW4n/WHH4figqT0pmJBvtEw+2YMkdAOkpkg3PO/n3tvWq32hpP3JL8
buQ46JFGJJN1LUztOn4YE5UDqx0plvZg3S2oR527oOVAmuF2P2pDggdfnKhOsr0Nkf8l151FVQzQ
NWDar5cvSVZfolyucfPdwwMyLphhMLKe6sE+D6jsZ2YVVOSTPpzrYb5M0ymyXsTz/qVenKzXXH8w
jg4UVUBmcMJCvpiT6lkPddW4arizLVxaMtpUuBp9K05m1J8GJuODyE92R5KLzL2vhiJI8yiU2Ch0
FOVWd55xwwuJcnUxgoJUpRoQ68Cg3SmCqslCTnCt4fxIdiHT0OYB1V6Ihy7FZ6f4y9jQmd/nxmRP
pnzYUfuZMgUqzmKozn78VgOh0aoYCS51Ms5HU2YTL9uHUB7GXfWnov4l3KEV7DstpsKI3Ykb1cR1
ZDRVcQjvbGxfBrYvuMKKXR4Nnsx+p7+3qPWz4WOl4gG+dhdmBEcq8u6xl6jdYQcZSctWt8SusPV4
/RQKrtGi4u9GpZxcJuRnBCWX+GdyDIewDCFSjltlvmPIQ6ErSxwLurDPVc5CoTgAxL7ENKd5dLHY
6feMkNAqLSsxwTrUO4YJsv1pNOUXcb/UPOZn8mx+lwsIw+WQ9pRX2nS4kyrzuVQ0J9/NlJDxc2h0
2nOe7eUG2MjRTyKW+Q/2GQnEZYu2Kag36ZO27TKbffYBIgswFjZJwrjfDCn2MKt7Gb5TAeQ7D5a/
Q16EGYr74WAqmR8jrzdyEBT17APb8ZOB5zeV2d7KvhEm1AoOQlbzwaLV5LXvqYgPRH8t8lEnIXv4
HoGNS9hTGfEyDuayHRALPASm3PFoZG8jxov5Kr1Ir7nanFusw5co9j8XxLq/YtQAAPujDdTRl5Ap
VAYl0TYo6bF+9C16SlJAbqNShktLDGVphAQUhXqx5br/USlENXQPmwIvicLWOOYOTvChxxkW054T
hQENJrmaVnbJ1nS/ROsh15LDDBDZqtaXjvcEceHFNjnV5CeFX9jh+LfLMUR0GDH+FvxKmQqUpGew
myThCY3GAQtpE3Mr9pi+KLFQO2lkaLIUMMdHz1ezY20uRuGTOcjcwxtPRrtSB7NA3vGHTM0rWcgC
1xjTI+1QhuimF9AEYt8eH3Eb36eeN2W7rZ2jyiJD4byNIMLVNKAxiX4RRse8ZHUdbC1aOqAVw1wW
kcWC8fBYYbArNeliysySsIE4t+P0rSjswY8RWUq5sgczaMDhMg7wpxTHiyKcVxlhUPmhhXCDUUPz
k/WPTlZpnTEb4drmiQV1HA/BWELktK6meZyklgXmK5bxCejMOWLWKg2gdNnVYs7LnPepewMI8p5m
VHHxLa67Dw5VcwVeJ3fnsevPOZ5BXBebK+s845ywlPEUw6ohgIaF8z/L6s8c5qf1avIxOc5djqc7
9lVc2zEtO6Yi4v5eu/gf1JeYAxbLFnQq4oZ6HaNFI5EGtRtLZVvyuFVBGV2Ie3SXyVsj8uJ/Yx/z
G0CL1/bCb9ipDZQxMptgAe2EIaGcHViHDoqb0h10ygsR7mVFtpRzA3JA0ksXShP0LXhowkyqkCif
Y8eKCIBeWyHLJQ9O8mwrPxDFfmhkr8bZoSOv2Q0QmJFrKjh9IudUIBboPWJFmgRDi+6EC9nZuMmJ
+l61wIHVM8dUy2uKv0pwbxLpTC4sSuPTcbUBL86ItybaG7jYdw1xaknDVPJAKBdRVZfo6zjr9mkc
xakuohBEUbhQUj90ggULorc5+PXGOPcfWqpdqmuWtue2xyKeDSdFk0JkyKDpIczRsheMzEZc8Qcd
7w831aaRHlwO5qfDTAy3bPpvVLTXoImnTZooOaO53j1Wa7gtxXJpq+wCO0C3phPEczw3vm761E0L
Eka28HZ6UoeLg3SaqDHrMpnxRRQM8KxdWb9i4MWTFERnLyX9KI3rU75lbDoAnMfDxNaQ/bsANZsy
xcKqaH9aL5peDT4y64v00pbxc5YKtHM7lNqgVeX/mJHvMwTb80yu6kEnSLgDrzpusq9NdNQQB9KB
vGONWdqoAPcsFPT4uXAm6EyzuG5zAmdm9EGgAFGpbtgM+N9EBOByINQqdKi6ovRmVdJ1pSTAVCGT
4sWuXmv/i6fUS0uLS4MQ0naEoUfTO8auxBZGORZR5OrRrtf8prgk6xTKxJbnqCpyYt9mIFX2FOr6
7KcMGfmGkI8NvBJmQ/Xa3LV0dRMm9txLFLaDdZqfKIND4rPONmzmxomuR+VBJalT7eAcwIxq6dNd
XrsnygpGvIc4gLDGcqRlPcYwwMBK2osIeBlkyv/lynei9UnA8K1c9w30y+pXhe4AGIdYzi1GGXKj
NajVR22tWbePtuHKoiLmnmkxobEyKtxMkNeDHxZ/zWgCT5CY86a4BVvpuPIj0OMB7gXzK7QJLYQU
za3QsxqOW1fSQU0/NIKe7WQJrcazZjYdJie5kwVkeFkiOu6eLUm3XR1OtR5qVRQQT2ITIXAl0Upl
zzHnl11zkuTksazJDfw5Vy69GD5y9X+m4j5EpXb0nBc/A5WpqM2hOq7yAaSbyqWUn+OINT9TLOLr
SfVakR9Y7XpZJH0fr9oB/9k1nqDRJ8xApLdx0d9Ms3+TRaAg0aRYeESldLdAkUigSNSD0QH5yBEc
okpnsI3xb4Ncmt9t/DeVf6KhZZoBdHN2G5yDYKHaPwOniGdc7HPyqWyB3tS5ucPb9tfRlFPZ2wBY
4uay4B1idGtA5JKc09Rll7Hjbc78VNQ3kPMr/Hril9nRFa6ju+VZrchf4MI+bvWih4HMzvAnz81F
pkjQudlGNGYuQqjmT26dHeYLuA2mZ6RXD4PR+sqJzzbI/M/AW688teddlE8bq5HFhYzFCUAjErdj
A4Gc7CEglFX2BUlgdADpE+PIccFwleutI5VhlrFHcNfqAXbmBZFeB0RPJaY8DpxBu87hrq1sEFOw
tFWGANV3Rm3QIGQedBMgMNVt2pyyaz00sBqrN2wrEUvgNORGLNj2i5tNkaI9umx5Jp2KYwrdJnKv
1psgDTTYKBOknR1W/YqK9RDVmM4A8DCw7yznGJ8BzG4Ds4oHJBux56BbENXNqD8GxGORMK4AoaRO
o9Fw3AppX9RUXku0jTi2lRGoJaRZJEDSsVW1UHYbhpV2zLWF6iAiUNw6i2k5V2D/JY5tYbenNCFw
AMSjbv8lIFkwVrAztweJkqEKkzXpsFYxpxYyYaofVL/yf0OCAM9aT7xTf+g4OCinUPVTYz3pFQcB
oCVAmKh4UjJ/JHLVEng0OmMaYFYvYjkfam0+hNhPftmxa4n52SePCUxKY9wVSwrMK6Jpvo5UfrNn
vqNd1jPMm7EPF/sW3Ksuu0lde0wvPKdCZtu0u6J1fNScgVCsoCjKMHtUOY231xT6XYVi6PD3k14f
5w8w3RCY/CE6fMaxeNe18kVUomY37yDzRmL7Mswc5l43R0+Kt6rV8OVW5RX+l5ZOUGEv7EueAnZX
AMQclj0L/aag3+RXmp/qi0DbFLMh/4Usxxi+YBjMI43hiPcJAmq5ItltwfxIJ00SJwISwsXpQh1Y
Fn4X9CpVwyDdefJRnfL9QkIaYXbeBjjdlj0Tmu0tNoYqv0QVumMuihSs2lmpcsxhN/fMNiJEYEpU
eJE+eLJqeZvKDPwsKir4llpLhLSL+a2RX4YnTMSfnfB6uffASnvb80IixftYHuy/JSMOMnmM8qPX
+1chLe921MM8TZ5XeerubWRc5Ti/9PtxkLy0MnwVBXsOykziYcjbU01XtloqGit2eT5Mw/OY8tOR
4TlovrMssK9+GrLgpnKfvhn1epaq9VwMLGjU4kzgZ9ErL2Wc382r+Zxz8l4u2ndlnXNnG46gSHIO
o8rUdRzwSt2IHAEDCsgIbOspyqPgJLO0LrOH9j7Mk9dtiwakC91yJzsC9fHNIeWtoREAMc9/2MMi
a9iAzNCgUmJjQW1nAVjPLD9hxzmxFsCS5A/cTAU3U1zo/sG5TdZBh/u11NYhr9FqkKKmOpQT68eQ
gNEehGtypskRJAS4LE7CdJgbRR492VfZmZNXXFObd/W/nGMS+j3WGqdB3hNrlzkaL+sgLpaUMDgD
WqKXZ1u5K790p7yn53PLaFRwpMNW2EDsGSNYXOPgrQS7TKCZm4dLlnKq6zOP8xUAxXYGM2HgkOsg
ji7cqWO+fIxr86ko9ic0x0/efjdmrQmWsvkN0uETqwXhIjOSeYZhrf0acfvKOLNszhvc1/Ig3aSy
uWfMckm512Bzxi+p1t6L+VXU0SX+r//fdIJsdBj1KeY4MdSQ6Fw8XZV2n3NUfCDi19QTo+pmKolx
gPOHku02zCwgTUco9ASf87/jzfkNfN3dt5p1mLLl4CxU8MVzoviFxEGYpnyIod6gTz3Cd0sJoTlE
+rm3WMRUMw7H/BhZ/zrxb4Q3LfOBtXxgQp+PtduprMyaCHZIR1qX6pWWtuumDVhd+6U2+euqcbJZ
qJMkX89ua24c0RxRNlOs0rlpCJdkMcNl+kPIDL9hbMZrPxmXahT7lazDjuewZkSwPtGPbYzbiFXY
v/ilM0DMCFEdb0xyr9x3BDpZ9+ITyNH6R4ULPscgx1s9VLoqhB0ZqDPY0Fr4Ioa2w50hvu/QYAlq
hclikkshTL53tm/lFF+phAB4w6Bjfxaf2PVoWerLUgbYYuD+hviyiUnPGEJZFwM5jI8TVWnTcOaL
FPEN/iZ7ZDJn3nN8GswC9jo323pvSoGgQztlU+qq7CwySCXZlYdZ+yvfkMtIZ5V88kyJHxUTV3hs
uKrELsLPqBsMNvZKGwVaWQVlqQWjtFfs+JweIX64hcXrkZI7MRfeNCHSZfEvj6zyWP7PJzJfp3+z
P+CZmtpn2TiBJBYy8/InmwbZfvVd+blknPocXEbN0vC9DXGUIKXqwK05U0+UoI64Wey1CpxGQjCA
Y2GWf19VVpkF5A6jDzOO9boqONbFlPOeU7xi2zBGIkkQo6VgbkDLV+xuczyLekOAYOEvYDBSg/0P
asFUIIfUL7rZskQlZAElILKbzaP4LX8XGt3MTlnpoWzHpReHXi92vR6k9RZ0PRzGET8EZlpbDdty
9JkCFFMbClsKGn5Xf0IJB3szBVEVBTZPUPWn86FiKjy3rYsJFgVXwaAKPdYBM/uBSHsif1XIONJh
Sc9ljMLzh985A5Wx5HcQ6hCJtKMpFfvPHqRNlqGSAkSOcs3HqxZoXhxMzQODqXf2YoKgU26STCGV
fmhdjFPyZPjVEuO2LimACbJjxZhAiXNCo1ieRTI8IyV7zvX8MKCyNmXlroZzixeUG3BWIf9htRL4
VivzuyQErt51H1lW+OMxZyIUN7cGO2kl8XOQCcRY8HJYmS/Ac2r79j1irCzwRQ3XeLVRuj8b2Foj
3jU815AdJ3yODRVN5YSmHoU2AlYAcTqO/jE28aGtYRRjNmaxIz8mU7t3yNLNlJgD7FrK8idGlA55
jjREL01hSDpUgV1zWFb2Css9leq9Bi2Jc87Vd3+buvXlmBOgnoIlTcPEJF20eGuE5kYM9gf8DYhT
Dk4iAhVCaSHFjzSpHlMi3YFynjsJhzy64sTPMHln2rzvY90z0QQzVYCi3BwYPSZEDOnDZc0rrlM7
bIBx4JhNoppykh8KH3DCvsBYWaoig13JzRR9cdTS/CDUf9YYB0nh7Gflu1U/oCvQZqwjcY5OfxEM
EefSdqGO5TH8Ku2Tzf65UdTTGNlQFKWgHtNAx2TR1/muQUWfVeAt8WQiqDxOmLQVsws653NyppNi
EpkA7cVgOkm42XVz4YzIfKAbIhNx0k8bJIc9M5M3gD7WYW815z6RzzNatzyPL3XgbIkWWyeFEmmO
6fTi+IzU9agm5G6kAxJxKQTZHdbRH7G2h5iwT3OBGZgpwdhYfk06bVxscybaRwcaSdHty8MoIf8X
8W2ayztYr8e0RA9V3uVbjG037AbVehp1+UaNWy9htPZhlYoQtuiIAk6NZ7erIqrXOM5vMqe7frXw
vutGh/qGGdrKd8tYoD1JP5F0k8/axUK409Br2MWuLoHJsqOJnH1H8JpiO8eSfQ3DUEtXL83P9Fdj
Zr/ijsMOBsESRCoJpjEO1BpxoLEGOs4gdAhZQgA5hnc7aG1SISVvShM/uSosixt2yYlLAig/tgCE
wFGGeoo/OZyUf8xD6bCZBVG/BPwbIjp5uLB3lGbptOBNTfY9tnhSP46mHN2hW1Y/QeNqTXRvBRnS
8nhd85sopXdnsl+dPXw0uf4BKr7OpkcC92f0jQxvM0kkNhlEXU0qlZe/prUA9kGgnKOgevkZsUCM
fAn0oHFLrC0TRgQCOS1xu1Vk7HN01FntId3P2Zs6nsCWLegphEecuJfBpsKZF5glpOY1C9tmCFfx
J6t5m2uvbRlqwIZZCRYfl/6oztZxhmNRHfrWDBtYBt3yo4iBuglxYqLjXmqvka1eoya6BsVbVcRc
5u8iRt5ISKbRW5fyhbcVbsFMdLYms2ky51NMgT6gr51AhVfbnIYSnX6NsVtB7egQQQP+ht2U9bL2
msBfRiU+bWpEUiBK+Ln86Ie/tbCfbTu9F2b9EVnmHZn+E39HRG5rlSPRPAkWnm9FHWS3gSZpkWzM
xD+wxb76cnkMpfyYEb9lxmc8oAy3rbuT3roFW5uGSlbf76JmJ9BgiMTt5vo26ES3jZBL/kJpu+rk
UVElTvA5rPa7Ff13pERf4zknKgdr50SaB5IW6RbR+iyVt+JoxFeAkKAjCxYB6xe1S5v056ggkury
1YDrSvHCO6wDHO6FL4iyumX6LMpWtk7gTRKyU4cZl6rCTQvhEUTAwyjtINVi9n0Ms7jrgM4OaO4q
v6B6mdlbjiUouEe2WCz5/B5cov6GqPxFYFNxxjxmvCnNTPQBCGdWQge+hmYAG8durUWETwB8jK4F
DzrJuxaZSLYZPzRoHDk2K1lBGNF/mRVpifQixJbjOkdDVpK0kuDEIpRlIYGTVqDULNzifk/drNc4
oXZZYLFFGNLeT/DAoueVRdjQErAjO6lGQ7TWUhWXiOkMa2H0ipsJq5YDRFFhNKUnWlN5icOFxntX
TBU+sV7q3h1tfGVy+cFZY/xV0w5cHlvjXcdmZcQCiDl8ZW+2rtlFKeH7zsUx7XFUjNG56ozzrHfn
GEUD9apkuPaP+E12GCAUKRvP0kojY/yzS5XpJeGRVNyjIYcmTHb2kYGsKn566lcma7AGYrKR8EbH
UyAev2ocKOPIh0+cSmEimDt2Ux1qTJMn8jLiJMQWEzguMScy4oWCcr8gIXmvrpKnty0X8w7DZAaG
qJPAqaR+omFnRVqYgRWoGaakRHEzvXAuppLeIkzYY3U0xdOaPuPfQ6rSvgL2afdELuEC7cBp3SMV
GWxRXUeLFUPaXFMjJasRySRLL8JgsQBaABDs0DBISvlGzpT0YQ6CLQWnpA66T6fvQ1bdG/lvwMbu
mqbe9AsHd7+Bhu04qLRD9Z+KE84eEREwaxieJo1CP8rH1SKbkrlWS+cB5TxtL/gdrjMwIcsES1XG
j3rQCXZgCFXmuIGHtwyy76+IDrYrwKJql86QnjXfH3BPM1eeBTh97lcDJnKEjzeb/1aQP9B2QfpA
abHGDFP+v6a3OOSlhr0B8TSZ5DZyIy3KbmbX35Z8hqM+3iy0QJXznhyYfHj2t0ERivOFZp/sbI2g
EIuwARneO5UhXRQUS8SRgXlQpzRIytrvaIYB204VjVftTjAvewQTprQee2wx6JCfA/8/Dl7SCxvk
SYTZK7sOLTW1vQtpzpu6rxqySYOhbHIIfEK+JpMsppVckp6gNVhwRkKDkyvuLt74pAIPuQOL3zf/
gcsnhaPaCLaw3awB4R7YKcQtXzndeI9iH239MS/kE+ERh3xu9yarZ11hNQhLsR9PGceKrh+Lj8zE
PbhrieslfhUN7VF/Y/zsViixpV8DVYZ540tgnd3GSOetfQELEODSwSL7Mur3gYzgAAVuxsKf5Ck4
I5qvkICtAmizeVxaDSFw5w6ENyGAY4wIO4YRLsskVo6UHnUfzCtLc9IOGaYqGkhB5I3k7wEZd/EX
8Y/Cm08sRDg2NvSb4sT300eeYECqpAXogcpf+ZVz7nHnU8ZRA8LEsh7caNKHSjoseqnIki+i/G5s
2Z2HzNNBp8i9fkS5WWv7M6v3XSbLB5WcrqmqEF3j32MJLxZ4urnceMzeVUYDLUbcFnNU9YPGfHR7
iBTst3rgsTXwWCK7g8gcLpIKxUe7tYt1smWDuzdw9kARpPWiahGZ7hHu6AJXD6TYC5MhNNQkZ9fv
NnmXG0Pe+YU0aSHg3GBybfCV2HwlR7Kt4tNg9CcZIkCjvmtVf1bC7d7EqzG+EC0zBTdeuY2ZVmP5
gPYOQIivOMZ+/Uiae8ngkOQKwSrd3FWm/IWb+KuvODMBMOTyAJqtWLNgmm1fSyffqlkkuysAxngJ
+vW4qjW21CygCToynYt2Ih3pMCuv4KXXZtQFxYbP049EuBwNDeGpimBf6VLfqf/LmukKOPFaDda1
GtGB62g1ch7lYbqOU4Fhb7TVF0KTJjJIEpKeWls80HD9V6r68X+5GtjK2Q8p/3QG5OtcMjekPymu
y1ZXHWz1Hy58Ar4dzbmTrXBj29AuoyvjSUMhNyE1gJwtRV/qzHvK8xAnKv4OVh69ylqg5vGREWyg
GNfZw7tzq7+t7ClAhi6MwYgke66QD2oOVrnjmN9xEmCxZqnQke1IhNrnZIG4BJSYCTIICT2S3My2
Pa1mk2yt5+QjPYtFOfOCqEl138EO+n/WH3LuTU9D5b3tt6Uexrl6H8lknyAytHhhUIxDH/Fb2qUY
3p/gxdbolYqfpFj3zAQ+Bzwz0JQ0rmqq3nkfRYxwwITWpHFRTX/Ls+WlC38Y8E0CaAQHwwbsuUCx
9grETgXFRzLWXtzNnqaEZk26jiS7MkyAOUaXxYcE63dkrZ+dE3TsSKKD7sPwHCd9Y2oF2WTGR4S1
lFw+zYAUS+739KuYMciOnxBHbjptQZKGKeGznV6csgjWej+HfFstifAG/T6JIpVxnmAsG6cBuoaV
qadOHk+YVagB/4+l81qSE0236BMRgTe3QCYJSfqyuiGkUgvvPU9/FhMnJmqmZ3rUKlXCb/a399ro
ziSe8azwRTOFhu3YmC4D/JOkavx8xtVEWbYwlF+Cl+QBlq7qHzqeWQs3ir4W/mh0vnuNTlIMrJ7F
lBY+CMkzlcLbdBlPU/2f2GQcnBd+4AQlwKOpfK0lCLuSB5BbMhZTT2mxznBOhqcdES9L8ydQfgd5
UVucpLS1ihVVo/DHJTIwbt1p5hqbctJOodDkNOoZ2zVsIiKVkT0aflvdOj7AnrlNC6RJ1oUjoiC8
hDzaTkaGat46M3cUsfPHDcurSgoapa5YziJ2ArAMKib7tJ5vwMtu7IWkibWVSzIPls2/iY1LEfu6
gv85dcRfx+TL7LM3XtU4sttQRKfmYOC1aNSFNHByPLAkttqjW6CFY22RHFkSg3XsAkw+Ii5Rng3m
1RosDw71AsFlNEGu8q8+3uxIHny1Fu7rNN+KSL80UhYyFF4qt6R/Il/trGUehWtxbJtDIs0HuWCe
qTLJxLLI6kNhAYWxkkrz4GPJD8CJaMyOji2+uVHntubl1jE95slBxEYS0WnPrA6b1QoOqYhAmTe3
hJnbuJne9P/JSJ1k5NqQnCAZWfLF011yXVI/45pO2rbzqy1HY6Y4yQBuADa5zklfMcOiLKuYJOft
mGIAlOX8ZETQOPr3nqzQWkKci8XAMMq9yOiMPw9r/pGB4HMU25cxXhWqmXrGM0qbvq1Z/Fb2ymsd
2leTbk+Iztb0aKvfAv1Hc93cWsG8GDNAt0v2yTkfH1Q6J1j+u1I/GoW31oI7gNaWeJHQGHAxn8dy
DQfSU0lMo7tNhiHXr2wqGEPp6Wl3FXLPchg4jFQc5qxRKmFd/Nv3cvc+1jFo8mMyQ6nNoXRC8m3R
rg0Gb2N2npQTHL/URAIYK1tBuqWRlCkJt+OqOt34u6lyLVISziXlOct/JiJuuzgZF4uFzV/0GRmz
Ht76lbVelb1Rxz+JByTLSnLXZAwlC7Hmj4Hend0IT16KpL7JTU35c1B3BfQdvGRz8r7K/Yc1i584
MdD1J3P2SkX06IlFodWOGYxvCVsGX5s280T6c4u+QXPbNA3XcqHqiOYd5p/ZJjxXuXo05xVtzVB+
DfSONfAZN3pTEXXVyLjouQCk2sus/iTu+29LxGGw6zq7xqOTk3hW9ivHeoO8crZEbEkvYGASXSCQ
CVOQhIV2LKl/XdvN31R294wAReLVwDY6DTetofj9uPnx5I097Htr5Q6Baq99iEzOa07xiSny/Wx+
PvEI9s1JDksGVmkayq0SUNgUrgvojJqRLoRgDGV5OIHHHllNCuA9w4h482X9AlD8EorxrVb/CuTk
EsZwllV/sEiKI4iqA3vnbIpvjDNx7+YkdvY+yYTy36RKnivjP80BV6KhB3PGhbFgVD+p8rNBz+Uk
1oProymWdGDpt8rqSM820h1Lf5OkmU0xXCcuC9V9SI1rL+n3bPlFCLCmlwUYNs2WbW+4mGZlUC2R
8AuWOLHFQ8uBa89C7NURqvimcIPXrZtsluSEyi/TXo8jU3X8msXvHIhCv8meyVdPVkHnC6+Zly5c
XavEE7wxvHIxfJ9b6BRKQxK0O3/+GAMf1okKAUb+vAO06I0kBHTlqVamY/MK9KFCgDEjMkCr50es
o3zTvScwK27wQ33aCWcLBRYatgeXsOp4rPFmCeyvhf0J9//JDqeTAGqIbg0DxwLFIyytj5ytANLN
JJEjvhT4PmO4/o9Ea3jykQq2d1l5ahYtyljtSNFwhl2uxrv6JrSgY+8seG6JiBMjQFaQjOS9x/B9
SOerIUq3enTIatgQwQXG2CDaqK0kDklHLJ60kyk3nmnu1oac+0O7kDq7hHnR0SFjtwBWklQMgUWS
PHAAENfmqUobfy6Jc9ONZ0quIAvvSbV+EMTmwaROsaZ+CbOlsf8hWp5oiwwBP/EGFnhLfkcFI+WO
mnqcJboCP5guw6xiw1GEhzIN95ojoDQjb/ZGyHXlOeYThvciRMxWak/nUpyJynEkPiIC1bNz/T91
ZO5CWGblRcz13YjMa+3UeDxVE1wxq/Isn2XCs+vis6LZgCCd7aGx8OUZYpZMCecF1YusTczzVf3j
+NNwp+CDbPHPaefsI+EVxlYgjgX5asxBEjn0JaFeMiGhR16aN4HDczJe4pbyIj/3mzF1Djvtg7c2
FRkP/zdrf1ZacfaJDhc3inHM5UgLJSJcAsqBR02mswnDUpEJR1h2Ditwl5TXikbmZjx2vAptPR9o
ZNAbjsiQpmVxONBCZ3EK3fuEGosbKbcSl9EyyIOJn328l7nS5o3FCJ8Uv5RrfEUMs29daSF6ng+u
jJU66r8tVQpi8yaaOXkle5HHQ/9D2WwRMcc69VF5B8dBWN1kvjp9Sjsnvg/ijH8CFUyxeloQIbx6
V//6O6RQC44j6ErzBRW7sGm1OKS+OWoni99wlRnGjxSYSbo/HLCzHcn/tBRxm0l0fD75v1zEwWKw
1Ic1l2Bxb5N4Nqp0l4fiRoYF2lFzioFBRAEuPcLN9DUBgKy4+KVu0eoYinPuuPMh9IQhxUMyUhCa
K/ik1h1/o1Bsyx/iJ8PnHXFsUpnCxvi8q49oNZ9i37zkeH2l6fqKfnbkSo69xWGIfklGwjf7BNYW
EyZMXLi36B63JfOQ9YRHIYSg8lZypRY2ry8077vDL17yKlsqrsAsOQm8DSWoLgkQXkfGfcq3gE4Y
xL00GAhj7Pf1axhh92mlfyQDNtFpxr/zPanduwqbgo+v0UlSz8gL8t7Lqmusg+FGoD5ZEpQTkj90
c2fZ3kk882wkXMY70E8yN04e0H0y6+gv3j1yehhx3KYiW2a5I1RxOf4p56CVXsX5R1T53zg+LI82
6YJcGs46rnOtBw3N3J0oiqbet8p6NDSB1lnxktvLAnxFNmZHVobXGo0ImbE75UjI8L6KUBi1c8TE
QFkRiGjv4jrt5rPmN0pGHnc4EZSfZi/not9ooOwFTI76b92YT+Kw2wxVX1bbIHdHU7+pEViwmYEu
crf8tQyIMDGsKhquiwCa5+qY1UjmmJOKVXDSoWmqszsZ7na4jsPL4ENDMHS5me3E7YVNlTNRTl/Z
UFEMZ3L+P+UQ53o2m7ZzPxkCpcPiiV8kXyJzuw0Ejsl0iV8FH21d4nbgoxTPmb6eDb7ieDwLCGPf
gwRFFPQGJ+qZGTuY3Y6hgF6GPXChqRiClWIlHAJiPmB1AHva4NlxRZiIqRL5+W465PsSJHAyOq5N
lf9kxcm2QwSENWp61Kf5VrP10x31ixYw6rmxfnk69/hhHd75nt6bEuI1rgJNPzMLdGflo8c5vdXn
bFXCDWt8gz9KY9KajrjbsHbl/taROAY0udJWxJ2daGF6nvFYT50WRFiTi6CxA5mrTLstHv50rjQs
6YTO+wRap5oSqpQOjuZ07ZlpM21e27mogdfr+bU4bJFIBsxiWaaVRTuZykihuUTaUT+uZuK9pizz
4KXgyRi9jFotnibCy+D3+o0sXLAJCV7f2YuP/Ui61zJ9LZL9LEWc41vWS2J75XZKdo5BykdzdmfC
SLQSmPgjTRw3FMFBHHktCGvV11mjozIiUpJJdMIhW2b4my/cmQmGrqInMrqzGFOazDtU72MFFpaW
pY+D4nfSLQHZeS1uTgrxm1z+tpTN7TrzZN02zfDa0iUL5l+IAg33niTNhPJTPBWlenYi81e3ySF1
t1Wo3TnxBlGn+lJT+6slndqTdE914TpVzgJsqzOpc+XGeF9K/r4noItwuaUajUkW10ZmpaqucWXS
Aeifiqw+a/7KhNtASyh1IEcx0ycR9jRGH6c0o5Bib09nbEhhsqC/i4/ofa07B3v997IJh8QTi+FQ
TY+iHkixpfwYpIOItVkWDXpxwq7lTkcCQSEQmf8TvZj52B9pMG9QnGN5fsWW9DB4N1iTFVm6MJGy
In8hfkGkvDspCukk+7yOEPPpWgfcXGEbK4o1xOqj/5LQwhsn6jA68E706HzMXFVypSoi2l9LXug/
xphd7j0NI/ytBJeE+BCz5B5H9zrRgkyYzyM7iwFpoaXaxMTWhVXaG6iN06iNY0WV18MKi/lfwsiC
E3dJg642z7h/TFLWO+eXDbvGTgagdDjucZYqmc5VPtPcIeX8OBbzUARJDWeGaJxFeUiNG3x/ZqsV
fW0hjs0Qstxdf83IIX70qpgtfmw9KT4ZcXnoS4AvLb3j6bUDYCavEsZDK8xWrFWKLXdtEPWrT/Ge
rI+35d5+amZynCbkO5J0WePpKNRsqzpe9VxgquAo3z19WEzJgrHYTs3MLjz6MAG+hQ6sMpaIzDz0
lLvQ6cW1lVTUz0S1z+bd5fKmcNbBMLwKl0Y94tQlnJEHYxrG0j/qh9qfbviN3k7aJE56pznAiVos
r5fhLEKamWfKOQiiUKyOcHwvwE18dfF8tn5HECIzqCzYGqDBK1ed/qB61NydBFUJ8RsBbLN/IIlt
AVr+W/VB8DtCNuBzF4iT7KoUITlMGxfwabu+PVoXzjUhlw5hcltX+2XSlyQyH2J+w5y2YMhX1T8I
nENA1ozYJf4QQuYMGp36Zx/EQ+bS9gSPQJ2vjDEVuUnsnib5ORg5jJ6qv/qLMc6etEu77GqZV06G
8IOPFq2maunoUEdMvPt4NHgyS4SWgSahnhODVeJrgFnKSDi113XnbdUXDf29YQK+6JeU4jXJNsvU
28N9WR6YHedLoMiOzNBZtS5GpyNt1zuG0F50WrbIt9MtjVclYaEEzIAbm7l44VRI5BTRG7bEFUv4
qKVXdfJGZbgg4x3AXROrZDHiMnVvLP1/9zCZqMY9xoBbyCcZ4O56M+OfFnif1k7uWhO43d3iUMkt
W7BIiKxwNqCWZxjxmFlHe4lu32L+xiCGD65hC8U2D9MUo/I8Ir3vHVEdqiNNVZJNs9+ZUd9ZTjSQ
4tIlwiRN7dAtV3d6o42Cpr8sQosp0NgeVwS0fEfFybtwFVZAsIhEfOI3tRCfeo44pfzLWumgsUf3
WK25WsBDANQpEJ2K39YCy1ec+k1bciRg6qQBg+1L35KDiWMasjIIYtJl3pjEXmN+kTsmHCodrWkG
g5TZDFqYtMOv3oOLk4PvLjaXQ4YTQOaIWBFkIbgH/1aiPv0Ei33kdJgAlhkwU5cH7BApt2VLbd6G
aXgnUOR2vXTifiH/lMl0T645lptZ0p0WVXCzJqaUK5CW6TQjBw71cMLeEWP1jCghSEB0nrUUHgWo
B/gOdUw3WWwLWxySK9ZNas3Ue0OyDcAi49XJp0O9I+puwNlt+lPXql6pph7Xu6NAm4sA6gM1C2cX
dzK40gMhNgtcFiijtQwikfjU/BqZD2kQfLes8VW4rxK4CpwryxNPlD7HhMI9MNKjjY5QOggkR+xL
uD7r17qZNw6XkZW8OIQ8oQY9gDEKVXezyvSuGGxagHeWQ861S6Wenhy+6z01SJPgdQnBEKJOUKdE
T7tm6xZoDQ6Rjc5gvUavIrQFzWlmPjKRpyZZMICv0meBtxU+3NCAdeHt7INoJTFefpPCy/Ik0IjH
VfqG+8G8rKRlmYMugfCRMhUCy23Da4pYITzxe4FgJxvmKZuLkzViKcSRoBKLnXABcrFZjh6PhIBe
EaGOizdAKSVIKTrQdDz4mK2PvcKBhA6slpdVh6qiNqaj8FPsNtm1RPlMqIMnZGS8XoCaJoHU2ZpM
LLzM/PCnxQOc/dtwAeON5RKSe0Yye7BRdD6L2jG/yYZJFOmp1u5Vij+GsxRRBaGGhWij+CnxNWo7
jBtaWHBUqFXXOmQKNjAiNuaGB2mTQVkB/khx3wo9CXH90YHTZISoLRzUafc04xq5gAIyjLReEqXY
u5kCZH8ilCJum3KjnHm8Lmld32x6s+vUvHClo86IMjPqpDk+l1+Zed1QN0zONz/U6/De1LXFP5XV
IMNxJM2/RuwtxT8GnRdGbczDaNw5oBpy0ndiGIRD6UREcjhx6dBVhrQ/Druwg0mSS4diEeMOF76J
1rUFjmJq+qthV2+A5/ZZHQ66Hkavyq5mXF9fNG6WZ/ElbzswVnxkHG2bJfAWFpX2qJHfHfZ7nfqs
AeSYN5yh5xJcvAQ/eaFQWeKnuG4Q+8FjpHRCwEfYM42uRSOqpppMENiqee5XYgw4D6i05tEEnUV9
ScH8tzTJLL/JLYTQNArhpmnSxDNU+SlLaLVDbnlYaOY9beKDEaoLYto2rNgZf+SbyfRmCayx9jLG
cW2G25tVRvOEC07WNxQkZDez1D4mIf+k/6PRAto9gkHPuCnW3BKvlQQXjyKUfkqpqTSPzlg6NZG4
FHfyGV9a5csRz/luNOZkoj+Qo3C36jjWZ8Z3YNTE9tljtkcUo9CS1pb/yLspqeGJXe0XGOyQMMV0
OqXeBkOktCJvbRnPjcYx15yn+sa2B2kMMKcrgosY8dqY9BWp2uTKneYqlH7W0nCw8Kx61UlPXfWN
pHty7PmExUPyKfbjmYXE2c17276bsKZkr9ThgRp59ba9A5FQk6T35LRYlejgIvQhqj/UOtji1Ppl
GMVuar7P1bcmNfjh9IDtlyNDE4W2+mL4nHR/NDR2yNFMSLqZy28R0+VaH4FtHJmNtHl15/jBg6nH
z/FroYTmO+58YeyvvJKADxE+gmSDp61cCcYgm8/Svx3DL48V6wMjyjgQYXdxTtBoN2i20w/dH73Y
ks85TAbQW7KAySewKyIAGFdxdkWDegH8/sjIGMmv7SESkN24lk8rlP7SNy618ldTx8P4NWFxkQe6
9/Aqon8cs99qVlGbXdJygCRquGZNdeS4IP6D4OV/QGLlYVtlD/ul3GXoggWXU7BnECgW4lbNdsi3
Iw0gXCRFFDlbjbu7WjGSYZhaag9DaZ5Cub+mwljekrShtDp9CIX2QBhuPorWwZua+7vJtEDhSNXu
tJJvif1I5lGjAy2aBz+JJ188rlIXNsZ6JjrcZaFJJ59FsFOqVacYa0dWxSDD9FL/NZrilBqyp2Y4
ilvMG391O6TlmUqRJprvG5NeHIo2VKWHiT0zU8uADrJnJxfPZrIehHQfvQ8gpBn7c7mWJ9PiBwBG
zIqD9FtoOtAD0fG9+l318pMhKq3l8hE7n2NBmGCJR2bO6zOZfVY1sowEkPiBwyvjL7RB9aKeKAAP
xHww/4L5O5Tlc9V6IKvmW1MbflITBCmeI8d16ophEZPN7EifcA/g+DZ1jJmik5nYU1vuIjZdpvP3
cwc4KmyH3M1IHBVuyPJsxTeCnjbHNqlz9Dem+izcf1gcjezRDfexoIstc4aMetWIwmJ3JfB21/82
AEznjMirS+2d7/HL6sOygnDcJxlBNh5Fcrs/cEYbsbnqrUwXbX4mUMA6tbuJJwQgDs5jm7HYj1f9
tQ9ctU4Jl6q/tLSubZQ0yInobECIuVdc241AyTGn6cmkSYXFBxyRhwPVa328jlSqReSZzHkJdERq
rT4DaAlGRIIebi7bIIbJYyZQaauMJznKMP3iaE7dbyP/VAYyN+VtEtKbBEYR/gBeyCv1ZUQOUMAn
+x7itydn4dJ5qaBDpV72vzm5dmRBKQUeoORs4i0VyvYEXq1evNriIqro9xRZukcABb+CDUMQaBl+
xIrhjay1oxvy2J71hC22paBLpe2kzhWvAZ844mmQYUHLDWcwu9WQU+nNrG7pVtHrezASlCs+V5aE
2snbnPbfZEsB98mXIisvLV3S+f+WYuPZ/QEYjLFqt3JMPeVgQsbpbjpRX++RLpOinVjRnGjYrKXl
DCGlKAyUZtTUMKq066TNmD/t9bZd96IVwOOc+GDt9q2PsHY0uBmR69SK3djqjDNEMWB0qxFCIc8Z
gJI7nuiKRXQdR84k3wop8KhsYXoJDKq4HbFnxx0YENa2+8/K0arAPU3H3MuYFX8vaE8RyONjzqqZ
GS7m5sNeAoS1FcYG0VcN4b+rtDOZzFCDDjUdLFJ10ag+xUZ8WvjMGbGbX4N00URfZrTe9a6SR4dG
Vl+xrD61dniIbjUMoIcsT0H1TNycQFnrlFb5SNqMYlde+t561BvCP9L4B+cQxPn5U6SnlEjZkX/g
I1Lle1FawG3dQ47wTtTlM37T8TaGiGKFynQVXY5IC4dZy9XwBQC6IVG+3CbwpEmy3CdBvSsAoLTj
lgeCWbj0pli/0UiJUarpiaQ9hXpAhTNGjsuxV3EerVcD6X7/FoBB8PNJ6VeBUwDGoycc3SiKX9ll
mQYiwLBEbwLAk7utOkBMs6kl9BKoWBUuT2RPb97AEyMPju23XnLRlNqjhDuIJrYuVFYOXz2ViN1V
+82bXLxSSXh886d/kDRsgVgO3cvKPoVKOkztjzIJwY73WCfOgcDfwJhAdCB5sX4VTXHFY8E2me40
r9mtDPlDbWCOSLFbbc7yT16rg6SfS+Rpla+drDDo0EwpJikoJqHuHbma8/NT26zHsKbYxjpSuONN
+5CCkg1gUGvQBMxS8uUR5bRLZMVjU2JyFEyCxOQ+megNTqY+lt9Ur3A+IyrHvbBMVJs+4NyAxGO3
COcInLhOCBwvpXZGn91Ey+fuTmTgsNAE05uLG6cFzL0EBUBz4mq9KsBA1qYiXIN4N/cXUshx/YZn
jGstNs+2esjzfANYpDj5hMkFz2VBE2zETJnUriMjcXJjfcsj+x4bqx0BpJs4no1fiWSh7Xe7jcfJ
JUieQMDBDVt0E5E4A11/2rj4tbTIteIddu9pHEzkb+4nfiRqpxmwuBWrn7qafm5b/hHL2luzVQCE
L+wjYd+JNy7dF6glq+KlNCOipfovpbL80/BrVazzmprhmqmXlQEfNkf5rEj9e+5OtGqQ5ewwGVRm
dJ3BGKfGo+xne6bHoQw/sR/97wgBcIDGyLzqPQluyU4AsTpM+HQTWRudOpjfm/nYleMt1ZTbAaRP
9BSxwQwUYRId64vp2H2kb2WH/LZnus3GW0l0ZysdjPFXRai7ZBcwwVSvLmrTQ5s6Uj44FkmQ4eK9
RhYDAQG4Ay6uVnkOtQBaQzgLpMvRplCBWKS1+IZIQDRnCRhS1T9ihqZSfagdCDi6NXv6CHzxVtPf
QggNkNWBQgnEIfoMGHGI/Bxoe6KBA2Y2xPazBQCj6fSLShi3Y8ngX+sB3xAza728jFtLk/F9qBqm
N5jxqu8uVU/FR8pccr5X4orAoznDYdPTmyWvnkg3GCIIoytkCMCciOjqwsOg3hJJwATUYC2EEkoc
fm4v1cfGL9E5hpmWfVfF0eupCDFUHNiUYBXYtcfY5xvp6o74IvDWfyiWoXUZ0RV5pH4J7zkGsmQn
9XZHYv4v/OxywfU/+yVYM/EbgoEjyCWWNgY/Qd7k53iuzipf8V3JS5LG1IjxNfJ5ZM8aSO/wZVLx
yUGa7mXUGMl6r7T83aRJpt7uAiRNdYQzhLYCRsKJHfzhYSnn51aJz2D2w/inUkzqaTgwEOSNFQ41
Qu9vhe7PUoV/cgoIuQfJAaPJu9Jyh65qwvJoNeVTJ5XoMk4j15P9J6/lE1gZJoU20JImGGd+dZQG
tL1U/THGWj+q4ByRSf7bqN1JLjA8ZPQPrQVSTOixUAXK0bBfk+dvXspfYrDEtdWkP06oA3oxHfT3
0Ul1CfmbdHhnyxzDTMAyBPyGb7UnuM1Fnwhj3Wdex+AVVMcp1sFIkgey3BYnjNEuQRVzliBGVy5U
S2Hr6pYkBPMddiBL+g/gZ3WavZLuYpbdlwlGFSZyPzJ6ZRKxujng+JP0dyjYzQ1bW5NzBOTDfC++
cvGR0gaotXgYjkSN87AcrHP231gg4G3W0yrMB60WgTz9BYx/s7hezgzxMuFHz7Mz2sNWIxrRMozt
x6FJJNBb4vy37mv60V7NsFwySbpW2t6lUvrjgPTDeHhhJmMQG/6pKYQEbYKfQPuZdyu4i+781c4Y
siMpIIrmyyBbRI5HkfQmINXVCbsxZySUo1M1ETptH1ssnkRnBWu0FtGF+AHTYzBB9UQP1GFBbRVc
kTO2lSW3QtauktBeR3qH8H7Ga0FV5RAqw3IW7CI1PSODvxWpx8SMkTZpZZcHUo0McTuKSlrsttiv
pKdilW/VTUYyuMHEdTeX685Dw1suqealEj8sbOqDy7GNxp5j/hH1xKxu8W8dhzthv9Py1eQaKjsg
DDr/FsRCw6CkE7FQQixcSAEiAdkwOUW6PylRC5ZG8Blu8bcGrOFypB3ZHzlz8T3FxU2um2t/reie
IqgIraPA6awLpLoIb4LL4c7AlH3A0tAvmJ+dP1mqBmsXB1VNhH9PuwsTAUehnZ5U9L6t0hf9RYoN
cQsohme+azIvH4o1g5yLuVbulIZVBAvMusubyEYVYGaHxiA/5IsiAba+nUxaHvK19w0mIgWH4KL1
k9YMjxNQEGb2k7KfF1vPkunyBty8XKVbeU7paqDK7GiwwGqC6u1dRhF+kfSzgzqDB6H907nbaEcA
a1GeS2TyCcNNalIKfeszLRjW9lxy4svolDX+mKxFmMFDFUeIhulSqrWw8U3vi4vtxUDahX6le/wF
c12/5wyIWwFa61KRleI6YB6+rBtxP9+6DQzlDKK6dKtDtxnpGYIcEDMV3MuyE2jDW+x2xnAhrBGh
K2WbcmsMqigCQ5s+xnb87MIVD/97m/qIA9B9eVdiiVqiLtTR/MlARe8GTt/OKC9pYZ+jySJSHvkS
s4ZO+hB78/ylvdrWumV+50ageJSV3KT0L9fyh4iDFYKmaz4atzEILPN25bYrP5fKoXcV9pE7l3Z7
opu7Ppv4NXSAWPoWH9kDD/jVjNBtOHVHxHoxmjTWcSh7gIncNZry1BXLid9zz2Tw7mLi9y8rM2y6
cA8TfYkxxa9Q/ST8trZMHDDDl9zRFjW0XL8wXWY91TX5J1UF2Hd+YWhwpGNbiOH4geOSDnDzQV9b
jsV9nqYzeVKmmV1Zh3Q5ajQdrP9W0kdEaCb8PDW3gNWuQtrdFJxiEhhSHD6wCa31TlYEXmvQmlNA
jJuOEcyTlAE3wnaL4LNoUfbV/uZj7NCL+M5STgp91dvyY0JUZSV/mANICMhfCpmdYaA+qL7zey6d
9V5wILXqN6MgtzjS8IVj7bBAJmkzX2SnTeh2MdAp4ivNdLpcucqP+VCS+daRcEeoFeX3RlDfEVTn
hFZTKTBoFqct4MciCGGOJdsenVCEfcz60SN0MJTl57rF00NpjMdX/dHrZ9G6qix1W/5LR8efXAJF
FgZmWQepB7G07LkCECEgATRHerhRGRTdJuuvaTn68DFWuieKwRhQMhZLICQDOhe7FgEf6f7XtuuB
Kyw+nAjpIASX/kAhNuzig5Ai+sEtsPjoI+khNG8VHb7/26qGKglxcvKCdnQ3kB186r+43veUfOTM
/FQcCIPTcGxgWCEBlqy7YzOf2XUOQtwF1k4yRFzluR82rNpx45er5QP4P05rdqpyFowwimJau21Z
ML0GF5NS3dp/0o1GWzJb2qtKDMDGWSjjQd59a6DjNg6O0jieaBPcctQIWkqLpQMJwUIwegY2F4tj
D+d1KqwdiXBbeig/9AdTwX7U3e1nfSB4sBRN1MTQzGzrDcH08jwGrPgXFWPa7CAyj+ft9eGye2J3
v7CUAVCluCUYud061lj5Gz/UFm0ZfHnHOK60lVsEeA+PKDuSSCUFaaYa1opxS2hnZxJg4cfUzrV1
rcshjOFr9E1/Wemto0+sB6yh0HoqZUeZeqUOq0rNGUnndmahbpjEGDLcydbXon6QB9f/tRgvxaQ8
txspQv0iqe0l+2uUxl384AAM7xkvU6Tj3nyK05+eO94aPzk1gei015TnQDSexX/ioqLcSoS8AXIQ
E+r/xC6SYmDQixi5CunntTmssuUJf41CP8XTzEwoZerNPfNKYOUmZPk1/sxt6nZTRrHidX3GiUSp
KFRJxVHs0aGODg6EQaPNrzGDk5lQwwBResQsLR1ihs9cwaESL7hOkx6ZgwKtCUJw5Lg1qKLEMk+d
iZ7GqWZcXZ5Kq8cju8NHXhXnkI6ADbu0QSQg8dm29qJX2kfn/FaYHumlhWeN95Bg+HlYYVbaoOqY
vatM4UvsLz/GVn6ASXRk1pG8iT8VwfromBlJHMowY1a4XK2o8fqI4UH3t6a4rwARrQmbQ58GLzX2
uKMyycTIOUA3wkPMGZJHhluZGjfp+TQamIhIvwrZYcSNLMDSMjKEgZTDLRESIw1WBDW944aa3ulw
fFAxNjCvSrnbNRQOq7B0T6OG91U/CBYYz2z2y736GEkXTGEJMj/iPcnB6qOvD8dMh8pkObtBpP43
MNUZNDqlkPTNlW4szm5deeql6Gi086E+14w8dUNH9RiZFtnam0jnjUxrHZD5PfC1e1LQGXgxhFY7
JcQY2dUqMB1OhJut40rUFc6qY6wbq2elRa+tkI8mlwOYoPI/1mktPpQoGPnHzDZSO0mYS+ZdoYdw
4ze2lqdKZgF2ETfZAbsXtYzkGFhXTysEyAECZJaIpCzhhGKp12Wev/2Ex/3wkmn/UTLqWfeCZ7cK
24QWT7U5F1AwEuEvF5yLZP3Xmsqx220n849ZMOi2nLz/16soKtQQFDTb7paA/QcNdCV/rU3qfiV+
maqOgJ1XxKoVEfqp5qOBzpQgfHda7o2cZMuNjijcV+mVSAq7CeZh5TMawtogXUJndjMpQX8wMbdu
mn5n7/wR8LXBeeMZYHbLV0UTJeUhdt/9qfTpKfKEYterdUauJCREfg/WfnHIfAk1e0zBDS2Db/0Q
LyPpWduX3JouSzFiDgMsT6WYIGcXi9DnmLXhaOk+mJE5Y22wf/V9dEnM7NLapWWe9VQl44TEBUt1
c2P6brkvytwXCZVm+XqVtD8mBktjxUkxf4JKdOC20ubEC40VYbnVav2QvUHpqRejBenfINgJpP/M
/JA6LJkD3wlxBmbjYkfNXI6mOLgYbGbWV8rqbxv/tYQ1kbaRW2+XuUudtkRrC/WovuNdfKAqi/kt
35Qr557xrg/RzaKzt8+DzFszy647OHv6/DRl6Y6d9ppznpl1lnROZv/H0nntNq6l3faJCDCHW5ES
KYrKcrwhXFXbzDnz6c9gnx9oYzcau8sui1zrC3OOOd3Z1SiMR1+IAtk0lq6gR56EQchUh2Pxm3G9
nCd7RLyaRyo+W/WwlV+SjKsUB4FErWYx8cFRE5sjXuPePpHRwcZ550jJH0QS4vqFEsZgrauypaoQ
BJegyFNMlrSno3Lafk3GEPRjev6stBGtCHADMsdrgntQceJIUfgKOd0jTnY8/ypMfQbsNWEiKAIR
SEMBXFh1ro03sBSYNt3254SyJUTgrjxlanKBSniiEtaohC0ChgoScqz9THKLqteBGolBHUQ6qmr0
gMlFye25TG86Q4Sy/tURyGG5cWl3+WVGhLRycZnMDJF3Q45FYRH3ytl/i4rGbTUWipHkCROe0BPl
C5K6HcAOT57iozZt+CyVV0Vw6hjNsgh3Rpt8L763OCbUVTqWb3FGchLaYcxgbCaGN3yk/fgqu+ih
gQ7V4yeet4dMqQqpG9GtLwzHive1UesD1Edq2hH5LyvQmM8I8vKRpxpwJtD0/DbntmL+OMCjcGbL
CHonxvcVWmcrQ9HNojV+CM/PERt9IgpvKf5xiGwKcbaN9cE3HXMqhoI/abiSvBVvCArIRwv/Djy8
kkoutJ5L5s3QQUPCBIFJshbrUKvmJHlr+CcScqWwaMsrYSr7Uy3E/orhsmYVl6HIzuYp4M9Vlov1
1N+sigeHJ2NCB4HJD6kBbwglecUx2ld3fWDGA7ZUec7lYb6hwMI5jQaSA6rgjC+QCtwspWK4sRP1
LxY4drG9Tm4TqQH/TRoqZ9ZHUsuIUEauVOTTQea83bWENFQhu/YD3mZCiOeHTNYPFr37Yj6BxEqA
jeEivaclM6qBhoW5JndkzRyB9TzBsUYQI+ztYBQY1Tlil17H/BT8NRuzPZKLAFDICxly5dZPRJP+
i2FCz50+xuSLTe5Qm2rQ/k1RZ9d8n1j/05ElMjpiClSszkib2Uebq57vjtoxEAQhyI9CbXrmncOc
C8Dg104oynpjpb49QwMaM73/r7OK/bCzAggqt/mWQ/xVkASnPA+Ks0iJDV49VJDJWZGLuaTzE+vG
eC8O5MgkUH10J5ssJ/SGMHCiHmImriIWKgg7BsDEBr5g/iIHFRXDsZaLOxrAGlVeq+4Rww4q4FbA
28tOP0csSJuCR5OSTwajMuLbAifXLKT70H0pMLU4ddORvfF6iHoFU67Flz1+kj8ZNCsWOso6CPbw
+ySndRZKSn5e7g1H6kgBZmJ05uM+zbdqccBdDeirHV2u4XRqe8HLIRoY7ABmPLv40Xky9bOI4XHB
8Lhsrlru/MK0o1+LColMA4KE7aI9VGxLO6fluMmBjzOWijGKzgS9M8YMxXPaape4Ea5pc86oT+dD
eB5QLCSKysiGJfSP1g2XkalfKzD8PmQW3EdhCmRZPMm7WQ2DrGGvw6iOGHtsoQW2/KW/SrWIPF6+
R2wbzdDProOOmhuevARt3dKNU040RgR9JJ1UJuzSSVOdfkBrHbLOq7Ca4hHGhJkZbkSrBQvPvAj6
to285tr0ZlobFsQv4fyTGYy+v3SNnpOteWJURD94KYbhoP3LkJCi3wCOOO7HrxHBWcrWcxx1HEc7
UksOCToY0qV2DM4NVOroQzNRODWxPS4tbjRpz4O916WM6QPFwflEY8YcIOW3UlHVHBmMJkdkeLtF
vKf4nCFASPyjM5+0NVxbYaj64n3yaeTOSoa4WsIFRzDtL1nlicna/7ZIvpAdDt0+jn7AGb7PLIuK
TYRS7c/aruZfGj8n26Jlitujdl1T484hhWhD8/R7JerHAfDk+jnXLDcTmaW25ctycuoUnDwEozQ/
Gg2FuX5HuYmGaw3SEim49WrpPi2crtlbVWfv1tW4KmvGsyaPTo32NcrPI92NJaBA9lOUTAVmCnh7
2GGJGWUQQ+YzaxPzMM2pW1G1TCvPJyI1iqPwrmdwQb6Xe/1Xmg23/Vvze4Fg5SLQOMtQJ6DkMlOy
8FdxHPGf1pHvPIS7VfhWmYhbdOsVD2AMwYAmHWMjWe+cpLL0opOOckAj50a2GEWWhAZ2e7l+X9h0
0VDL9F9kVE2wlBCMHOk1jmocHSRq2OxXgfYW6mSJ8vhJu35O+djmv3EoEF2jn8/Ze6UmYBmBIpho
PVYzaDJShOUbSBCOZIUDZ1+ysipwm4/4e2PGTOmLCRBxsHmQJNo947aV6Nilv8WvsfWuHFk47eTN
aXfe0IETr+gIVEsWjxG5QTPFQufHgPeuPfoFg/HUzE+t40ZeeeFb5yxcE0l20pc+o8yDkhy23UnP
61NDsPOOMRS1C+gQoUQsXYk8NkigpX4nZCyl7ZT8FnNPPNIoiri7/8HXmsBWNHBwiI3qgJKJq9cx
sDNgVnom0MpMTk8NWGHFMk7sVxoiYP8UOax2Pcf4XEEiqCgZOYFGjjhg4x38DKfM+o+26d6rJvIW
8OOlsTzZ5Y7Lfkz5aBCjCLx1cbpHcFic4OZpIKKCUJZAtZCN0r/XLHwnnEMGZ5Ik8T3vYk3CNn21
Y55bxquK/sfIcJulQQ0USqIWHtlyLsTLgqMOo/pUsqyN95/nxACYiatbgzo3MQwkBgUZHE9Ochxw
GMymFEzEYTOSb8kKDUV2pEg3ymejN/vioYzc74l0nGveaFJMC8xSK0waobt2QnJQH533L+tpfhWq
7wHkTKb6fatAsh7dNn7DfmSCwMkk6nNZ3xV81CnPwkgHFsmCG13Uuw40TWVwgRDDkk6wOFniAIuI
zimXRNNDTAbeXJnJFY/kVUSNQOL6YiEz7IOWnWJCs9/HBSYzEhwNM2jHKtCjlb2ss0YeIQf4k6xT
ATG0+hMDVcW0XYXSYfxGv30QNdWdJC4C35iKpzj/LpEZiIsJKZu8+lA+iB/KwpJjS8PoptMozKc7
pj08tXi5XR4hN56QojQfFSJUU4QLNDAqD5WDdmw+lggQ3njMzC994rgo62sGywsFg52xPxjjW4Xi
Lm4+o/w/Kys8LAPfMar9iLNX/578ZExOQCcOq/kTUnBpvE46jvcVeqne3HtzfExD+4yEPcN7vw4G
ihOE7QoEoyl/EWj0yqLm1fxISXkfWkT0eFQnEi+rhN3fo8G6KXurUy5I7M2TxcWxmF9mWQaR1Z0y
tJ862s/3fxjdUtIdDqn9r0GO2GOBE7Ey2ZqooEAkSiWNjxl0FKni1wAglpKBd+FQb9VBfU4JQ2lL
xR6U7L74hEagWZzn7Bp+S0l4asI1UFVjLynyNoY5N2F1kUQoyYRGLtpFBh+h+uqKzRxg+lgO54WH
k1q1UO9Lod8bI7+ziJqbnkIU0gPR4VlCNgH52vAeaXfNJrnw+GivjkkMmsRdZbInxy6lnvPPgp+y
/JTglJCpYeYusZUe+AYGZrzlWf5Zul3K8pe5Wkfo2aDS+gj7Zdw82fmpsTRfMytf07VjandeBDeG
6LsIf4P0Mm6y2nuJ/NNK0F4QZwD0gmAeSLeILNkcFPNqvJvAJbWWc5Wsl50l/2X5lTN80yT8CEi5
USJOvgBOsfANMzqZ38p1IsNvwuCiXUsUqTGxZ0xqAtgW/rLsMyn1E7X2tXbwy0X0CePCN5U+chz+
PdfiZCI8TqiXrc9RYm2e9h9ym7/XJgJFy3CE4F9ed0HTraeFSxttyru5J1Gw7vqdsm1dk+WhiuZD
IlZVT98IEZPx2jJ2WIrynOhmMAGiV1iJ4I9b6F4Rp2Qa2SbjZNdEFJvTrrZoCAyT9cxXJxrPsflo
N/6T9iAZKTIgtBW0UMy2DBSnxO1ulg1RJk1iPbKDKoB4AKMAOmJbiu7VNE/MtSIY9/gIO6tCa2Cn
xXiKf+NFdJKJ36kFGcEfht1MpxghC0mpZ2ki7Er9a53p4JEcxoRYpEj54hUfP1BoCAEHiRn2aF1M
rXYFJFib9rhWP6f5snmps26X2CLuypX+BHSN9j3BnVsmeGkoTVqu/vTdoPuMELSKoR9D4qkXEGIy
PzjklF89Eo5RL0Iz+a2M95K3rHZr2ty1fEfUb+nWuUq6K5rc0pjAxWt3dTIfyaachMsB7ldSLlDv
J5oukZ9UWZyI6ZJAtdE5+rVl/xBDvIvYP6QL3ttdpv+tRY0AT8tfMJTByQFhJfhWo/mRjHro3zKZ
XmP+6PT55B4tCBctfJeR8YcHctNawSkCm60x6wfTdlxy7UicM7ZA3LQlkphvlAgOtjrGJBWvKzoU
A4WJWI+2jA9E+p3iHwgtx64inB0hAxKQfOiRjpBb4E2KvVIiQdeNxOYktjjzLtw0+87Jggr6ckjU
X8QECGmUZ9xzxfJidEcgEet3IrL82MxPMdk4hD8otIxxsAGatW2AjECNraJcwStA3i/ENDikMWjZ
RxVjHLnLQnKXZ+E6o2caUOf3pF69IhfRMNh+BVeGyc8Hlw5EDI7nXYbjQjSLSyev18y6Rj3fad+C
7ehAlui4DLP6tlALiWFy51y4lzEYq047ldGdhJLr1GNyg7UWe+UOoLdrYSsd0ezon8Vn2Lk5FzCd
ywiLTUR9Tizp4QbYitnLqGjMifFvJ+7YZHh83wyFXy95GFu4elU+qiK76XV9HcKHxCk8Ye4XOfS4
UbOCQQmutL67JDpyU5hvWnOaLEA6d5yfbB8bEtE3SOCy3EYcx/hPQyIOw0csyK9UIMsGkvxqx/on
FRFFJCbNnFwXXM76JDl/RxuWHCs1Xg5irhfNcFpGn7xvWzDpZHlDpCEHiUwXEH7EbjqOy6fQGy+p
TTa9/zGY7QEv76DWrHBgklRIKwad+cph1I39AqFx7VkSv74S6hMiaZ1KZY9fQVgZmXzXKmEu9MlN
78lm6mElr1lwKeOJJHTUFxlsL4aZXHSV6CNXljn9uShwJVIiGWCqFCSYTW8chH5BSjdBMFWIwFzy
yNaDv2X6DHExTGHs935Hnb+ho7AsVOqDtAEiVZnSgc7MEKnccP/A5wFRGA12pw33aL0RMARmYS3Y
wcaHmUt85cCQ5f5EdmaQhx8Z19x0YG8brDpDpN1tRc80tocmM+44sBmwubrk5HyGQ/dZ6dZ7VCh3
fMYSARUamqsSk6CVn/KZnErUbcZ3v/VfjB5j9hWSFGTHfFoAeMZg3HfCPOw6viGQGXxoCAw63M33
KRsPxDFlTF3yDxP3l8BkiXSGSjaPcLK3nCASZTFlh0TJili4NrcNEbR6y4pgNIOEoXRUjrbJ2q4K
Vj8eMoKF3ohoBqhg3ZFlifFyKUiUUYT5yqXEqHSyG3m3TjrCUN392nfRAGYm0QnWQ3NUvbZgminJ
T4JkvkavJpFzCX8bufbExDrnc3JGAS+lEY00KgC1OBbZQJLLKezolyaS5w17KYH5w9TCdrbXWcMZ
XU9vTOlXSowNnSz97uktedfQ/Ccolm3y1JVzwnLZSkwGfs8BxuTAcCyNziMSaqINd6NUP9KfHA5B
TFqQSjDAV1NXW3RImaBIdlJYVHGw1oCSYK0Os+DkJh6wej5Rip5kQ9mCkOx5NnaiE0LmkPb6gYTS
Y6MhsZVDd+5al2NScgbSaa2pdGa3gK0NP261zhgbr2Wt3nIje+jzf6H870M7F8jrS0ZT+BiHHwCF
gVFTCf3CG+LTBtjcoq/HOb6WR50UDAS+HRvcaLIHh09lMfID5rUWYXl0VhjFIjU0r/mgBNB/1bZ+
hrX8zDlXS9WLR3ykagntgljKgmunrlFLEvYtCsN9tbnJJ4fwt37fgsOoNjIbY16mlsp9ctRZc4rW
m1mfx0wTi2C9y3jK9tSVJ/CqK9tAq2yuPO0ll+64gj+o32fg6PJoQTxjAMdwWKOMVc3BhWDnXlbW
td05Zrwv8IXz4rzdMeDkEgkHDxpmVWdXIn4bMdwy3ugo32JiKbtA00WFn/Alo2QqEhZVNbos6RiL
41GAv2Qw6cSoI3cMz42bUZdXADmwXawhh8+M6xJz3g0IFplf5OGWOOlQZ4ORmCV7mg8LQzCRcZN8
HRSZqVQLTwbtMx+DAqrLICd6E/KtqPERv9oaqp9xa2wIqlUIqi2Ry9foTnHhcYVJIgmwCLjNUnO1
kE2iJHNNLO4lfWTAm8M5dDcDCQQ6Rrgu2KcfU0xfxoCalxe8Cv02Do+9KVMP/ABm9NIwR26yUdMS
8nwY2zyztH2MoI3UV2yEb+q8vhdl8TGZzUf+NrXmW1GvjjI+isRJsokwNBiTEoEuOqEp7eCk5LN1
DGETq3eIulSxfyAvWEasAHc7VxVvlKuj6j2JOe6zHUNMYpFmCec8jW260DMLhR6YzBE72BRlh7Bt
uk0dbN/FRcxAM7TlH3Id4sFN39Y2eph6fk+TikFvfIXlbye09CNpBbjEBwPpO3B21j5jQ97cDe9Q
ymfd2ku6ett4VHvpex2qRLyfTNVB+dUxJ2SAizmFkBXxlP1qdX+skPwp1yXRfEXtTwymxxpbEVxx
Vuha3r4ZVwQDhmib934bfb2p6Djy44gyAen3nSgdJMDRXhrZcG47OE3drVgeOKdg8SwgDdmfyfcZ
KclKyjLdTyJk3lRXdojGQEIDmh6RQTCdb6xLNxbB3CIj7D2JiISJiAQ4D14UGeBB192q/0X6Hw/w
uvma9gBWES0wJmkEVDKyt+wbStPwFWbTU7UHmS6J3XpLxyN2LtRG1sTRQfxOKDRHLvAohoeFhJYp
TNEFcdb6KECgYlhnQrlBWx5ZRukui5exwJXCCm0cesY4IsWLfkyQYAkQYkQzpUtgkM+Vzu08tn7d
zLehn67NVF4qJLtTY3qapd7g0FT4RCxkXiqG26kbUBaOfhdkLx2ZNvMHsWv9jj5eAFAaVsM54RWW
9X953gQWbTwpoKYy++hAj6oMzgbFt9CtLL5YfukhKkF8+dPij2eJLLdwpjq6PvUoUE8M7m4kZmOj
oG1dz0BcUumLkQRWHnuEw2JQ46IyZ3aMsrVxrHC01aeG4BWsTPf/sUXxRuc7SER0XDE5VRhM821+
M7yG8ktitg2D86ChlmB5OQ3443EB5Vgywlm7rL9JpdxL5TWr2qfmq6oZ1KUYkMbpJ9R9BrdFyQ59
gaok4iRgXm3EtiEm4PZhd8tgWRdWCjgUc+r6iHbExA02IeRQUQuO+2REDlnfRHwdMTI5tNWIMlgW
QSBNC3OPXVDD5IQDuWNlnQCbIraBAhjSCCawUbxXrEPyPjr+j10Sn+MlvqREAW81LTU5jauPrB/3
fXzhnNcWp9Y/R135SKb+k9t8QnA5xESP/UbtKwYkp1QqT7zodbLiiNkb00pvKGNPbCk8AEcmX7Uo
AVhD3mSeOoPTzUxdyvRaxwubIorF4LGYkzeWPIj3DLBGPS5o/vJTf54tOilzOFkqcDUkzkYUdExj
4IGMZaBrPCQKuKGvEa6ZZRGzmoMbiUovCkmrIhKwYDcx3KAFLZBlgeA9emG5jPi6wTNBt0k7ghDi
v4xvfYecAbxDahIf9b10nKx88/87kfItGNxTBPmUfYMQgfzmgs4YAnhp3bDXJ3bF73i+VzjzE+65
JGjgASpsQazyZia5Xw2iTyobXmvKp4OKdNOE3YtMx4pRFhn9gzOWYU+zY5r1nPQOehd2x1nwKzq2
mo4tzrtjrRNcC/wfe+EaFxzWkBmIwDV/dgwe3/Kda0ack9zwJMrzit4qFno9nCAiWHImwwKSEAVD
QcOShGobqX6fFK7ObTujU+MUcNdfKmKEHu16VtiXJi8cS0WwM1xa7QAtyBjy6B2gyPlZk/tJg+I3
3i9x+LKsxclrDO+a/ij5iGVIFplQkOgFfG10dJ5b6q9dQX/AggF9qeXWmbzbJfyWjHOf/27JcEiu
TUJZxsLlZw/V8WEiRYuti4SzBlpihMYsIaHN+AQbdC6bs6oSO4XRuxXu8Us35iPqTii9tnCVqioY
a95U7NhMz8WTQ1PHQp/wJA/1uwrALYG0FHXDa1YCo+uuVooWllEoC2IgcIMIsLSILnEIArfbtWYc
zEN8sngddbsnSlAI15Nm0SBYe1XFaTr3OFV4xIrmHq7Rg1COTL7NOrRchi5VFN1rNYI5cB1D7Waw
wyf89ZqO5RWHeNidZgNiyyt9rpr5ikmkjTc4wIuQSi7XtD/FEgJQIz7NuuyrAr8EQzgu0cyY1kvq
/iDfEjkm7AjuD1MwAIJIzRAXC+qe3ALcx6SU8Mi8jG46G1GIM3mXlrcARt+wVxVzP9HCVCPxyYi/
pEBn2zbQd3cO3Y4MjzqV1d0MJhd60erBSOgRrwKvgRcj1UFbvUuEj0kuZTXKgQKgef3b/C96K1H3
ipW7FD+ucsffBN9k2GUttgYyU0gkJ5lugYbZAvroYMXsOqoO7QiOIKEh1DbPdctNqdyJat0NnwFL
UwJ4yJlCRmOnlIsg+M5JEOOXTLvAKtHSNgKbk4gU1i3d2foWrwMDl5HvP3zeEp4kRWOmJz9EZqbi
XzYQ/HUJ3QrjI9kssc6vU3JCPAjsWys9O1ZsHCI2DntWwDvJR7smnPFjYVzlPjeobUV++nKCYDx7
yKrbrHwu2IvIH7eZHa1xD4N7C2ph8fIZ0w3xfJgEB7yjbv/fScsYHJJRcS5hW0nIK3qkjDCtiPHL
GNMPM9jsHYNVkh2MY9GBc9kqT1k4EUNylhD+bRUmbrhdIX4qZXGePQkhQRRHr6ZrnoUKPVuv7wZ+
dMXLGAzEQFLqVoUADoX4T52HR7Hoj6Oy+MOGeWblGtu10OBEYQvXWAcZxNy6Lq7aAGCp8JUuf2eq
FxUpJMAsb5o1dLG7IoV63SVOESdHnX7PQd23N8duP5IXExUJGlvmsoZ0oEY6lB3SJBFix6kaad/I
BipL2csKy0v7+Bhy61oEA7V8hUipQs4WjZc+nt+FgTDXUjxL8oo6iV1/fO3E6BKF9N4zCsRShTBm
ZogTBubqY0o2NDNE1Py4hXRgMl19HvLUMc4lbnEHMkAZcJGeP0hihaeXkpKOCCaSyZMcbAMJdQtL
KojZ8AZf5kQ6E3DXOPG3qAkE+PhP4O51jjB2hNaGuwj5anHSzfjUtoJdSZFdhui7WrolhIIGmLgk
vMhWeenU8jzODdkcO6xsCjSK8JQmzHETLyP3cNJIMIIwR06xIJApRC+Nh3Wp7DFC0RKqaBZNP0FN
9QYlYtvwf3Z/hbF+MCk0pV8ToX40xp4LUHQ5jmpng0jtmCUTEGSzR04gb8t5ecKHk5KsEIsgk1jg
alxQTbgxdNmW7rcvaSUG+Dy0R/hSbCsktyJXLOHRUWgsQw9wALk3OHwL1msOlxDZuOtO0UJb1j3w
4XYWMKNI3HY/+gWNdoWOKCRsa+HjlxDWuszkVS7nu3JPDKYLf6v0u6sh4SImC0ZbQbKCEsPfIMcf
tyGVDwO2UAUBoXxQ3OnQa6M/I31rkbWPqKFVExnOvQpio7DLdzIFXL3psBSkzGdKuxuARcw7k/Fa
Dz6o2UsCXDB+Gv7KC7nuBWMTgYFtw8osaxKs/TJCwL1+XT6X/Gu6FQUjHI09zOYoPAy89wQ0dd3g
Vck2lWc7CBSl5zwSwAB3bG6IJqDjgXWJGkH+inh5oTAOTXetq+FKSE8t4ZL6vylW/39TrBxd01jm
iIAbdwmqG5LBfDjk7L2HDIYDk1jghqiQmPjuK4M3rBuc6br2i6t7LEfwEmVHyUwdlvUkfLFNp2DK
SBLUlzKQPwSS9PSVLN0J8AddV5/hoFrcmaDdvKxucBYQzOBy7K/NH54ablxyrhR6/zy5RZ16ER+V
VlAg/pC9dl6gY4Fhm9r9jM4C00e0H+AGdYttYOoCojEJ2Z6bkHVrGDdvqyk8U6l7jLJyw+uDTVpn
SqlCklxjt0Yjh9rSqkECg2Qh5YWuH2Z95zOzaqMMY04dTDbKAcWOQtMtfgvSErjNBIaV4fk9VwGl
PYmfiE3ISHYfSdhepstngRc70Asgfjh1qbQkVboYO9Agvkh3jr9DZmZkzp7ZVN4sUM6UNAsJBxNe
pdgdQGlpjt4bDEBizwD6bTGpqW1dZZpr7k64hMY+uwoeHlUwJMZPy2gsQWQS85hS0R56sETOeebe
NJ4gQQ+KUruqUByQt0f6p4lHYiZHYzauKsCxahddUvRUjYyLKxOxLw1ceXnJeuwQ/UQsxYp8p0Iw
SpFYCnXnDvsZgfjBEZ4hG5/asnxkXhZyY3OnMuSuFEieDNu1UjgiQH5gQHMUbAchrV2YoXIe8RlS
HjQnqHd+MnCHJ7q3GqQ0vgqxJZ9hP4wYElb8MTKBgcZbL3FNmc8QP3rxi1aDmz8mgGozvGDS5JMy
89/NO9Ai+k3e0S9rzuJH75BvrjzAYKp4VUjeGjVP4J6VEGkgztoNhNXr5wLmiEFi68IGRg73FbD/
JdNgGurHlKV1Op8MVgsE+lBqXw3EM7qQXAzEMxMnT97gxEFAs1a2IEZuv0youvT3KWw+uk782BRZ
7XRKzPoUPn6FeAaUOR26UNiFunjZfhdRjgp49gkkwzhpPLCJDVLv1bHivq8K4p9SPGiwmISEaHjU
UfLgtqIBc1u3ycRhQo3fq7oJQPOKZylZjwrz3GD1d+VLr8qAET9xZeR7sIkBdafyIkGKN9TxpsTj
BUJH9NH5660NvcL42kBhuQDoFUpHxroVfZbReD0eOelpeWXdsKHUHN4X2ZS8vrTly4prjtO6iEni
io8NwbglKUAi2uPqFWkU+TUDjQJHXjz5Zlf56/5LJR9hLC23Uoh2B8Ki11fohCrakMxOFnJvIs7o
jsxrandDJnpHMZw5FJ1KRggmMhES3+X1dxBnpJhsiPJkXxO9kWuIcQ6TkJwnCc+3/Ec0AahD/02v
ZrpeOXiuW9ATn/DNmtBieAIqX7DIKySuiMkgLHkOdIkDncJL+44Cdnsyy8+Q9QEc8mtMLk206j7z
aWOzj/xtsHHLiGEWLmuwpRQms98TO8Mo5GDipp2rCZzeerA07bAgHMiQkyUy7bVlq4q9HORIdJEo
sWpiYGznq0j23n8pW1iREObl2o4FjVpzMnAMs7ezeNwNeEwoxf0BHeAU/cDbsrDHFPvEiK45Asn8
3birDMO7Nj6odXojSCIujDf8qIQDfMXUMth/ur7jyG3dBc8C8/79aBVHUaDvNB4SR5oByW861154
y4iFakY2Uiw2Q/TcfearM53xvoY6Zz2S/5p8OJZJdkw6xRvazoPQB0ygNzXyxqnQLZ4TbIO1hwem
5YPlrAPfEq2rY2JstN4yVpUxa4M0ewrifc9ys+BVuanPDgVBiE8lCxiIKwMwJ3KtdHOf8YsFoxsj
fcsHHQMPFvk/rXpVY0bOXXgs0tPSZ4+ULHcZfwIH5pFGhMTFnNMl7uFLV970ZfLII36QB9GLEXmm
pZMpjygjD/wHnZbkTsueXsQtMKMxDnPZ2UpMDOfnStuYQC2ImncheS/aiqwUi/9ldReO7EQxD9mf
KvuM3ZhxKftiBjXd6Jilv4kRhpk4F1qbPvURWxsUARHXf+s4KRVAXdW7SSeTu4XDwPyvZv6n32F9
EB4ud8DbuNRUFyK3Dp0ay0YzIaM1jxIsio7TCVW9nzPFyiX1MIq3fIJBmqzEH+47A0FTR0vn6P6A
+/qVoLZg+3tVaSlNq2NejOvONrPkvC7haVBM8qzlo0K7NfH+GnB2pp3ava2ELipw7lASo6M4cZTb
VsLpj81hIlOtWnNXXRp3rth7V5C9Fyan8LNqpvFurmMO1SyCTGncUag8IsJaLJfdJBNdwiDLKCMz
Tjo1eXVqVXRx+FotMMxCNe8abgQdcXFvYfxWzh1CHqHu7Rhj9bv1ICzdkP1WnHy2NHNy0dbpLCAm
zDL+HyULmeHYD0xfI/IGUDfJg2eyvL/h8Bfrk6Z8WyNJZmwR8vSORufUFsa5K4M0XQ96BN9v5TNE
aAvMoUtEMANM2HGcY4jrqVXVJw91/KE6upNPf8na2ZcMe+WF8sUbd6UuMP4IEMbs03YnVSHKUBt8
wL5No8No37AeIeoyXAI5KLJJ1jsyztyPPc6D8cl3WYTeSVBB2xEZChJcQIDHbgpFcLH0w8BU35p6
V/xLrbph/+L+JxO+lblG4bQ+FIaBM32QDrk+88bt7KHsY4q703fYvXblttpkMcMIy6avhfV5o338
G7fxY5bCR1fJT1jyr/KnGogk6OR9HE+fxcTaOBz2zf94EqUdiMS2odIaglm3jigf31vNeJkzMjtb
rQj6/pzL4QEE48IAf5C7a7NK5zW2TvT3O7mgsRg4sRhfDTsl+c14rKyQCRjPVMMzVfNMgTDAU0+9
Wrs9hEEqRrlgpJGItyFZbpNHqDrvSYN0MyU62GKJJ++ba6EOsKqhNG9If/4UvYWcuTa4kUa3Jvw9
f4v04W2K9FvUn5qyP0czzSakZpGCqsceFwFYVCihOseQ4nNFAzxS8mwrxEbOrgGrqxDATWdc4Adj
BxP4Yl0iiweQ73bk3sIgQe1DlxPcxvhgTi7BErrsEh8wm8dWfBZVfS6MZMMmHJdvRLRqJV21urgn
i/QQm+iVHzIJvRZzxUaHJll+xhvTlj9oyXirDP7JjsJMT90InQZ7TSoke5Y0rcKpMx7bZnxZQ/eM
m+Shq+stcf/rx3AP3yWMsF2FDxh3NB3x/nacUGaTYc3ApKfMboAqK8ZNP+7qqLhNeuzMeEQY2sZs
LErqME5PW0Qon3F8a8azRyEAcemg4zrO1wwp/QrtAniOygIuP/bZ6kmPHcCoU6Zy57ODwphesOaP
sRkWm5+IrNn2YLLSjsfUhQSaJqhFsaaveX5e/mZFd90FoqTvQ1IRJ4wBTN4PsH13VZzyg9z5tdgt
Wrci8Yb4jRioiPepjXoP0L5nxfUxfVevRaTc68kxWT+WaDtC5Z8EpoNFqgzsWNbHt1iW38ydcNdC
AWWzA/rO6qatl7+ISXQZpBu+gGN3TGFA9hOuBx01N8UJ4xdHeVcjdA1ySjUA+w2fpHqMTcXTdfBh
ieDL/Uddpv+PpjNbchNdl+gTEcE83AohQEJTqSSVfUPYZZt5nnn6s+gd50J77G7bJfiH/DJX0hcg
BIqpQdvL97Lc2DSgpOVzEuVHZsa2iApqhVQQ7I1XDtmIPMkJmCROzOySFIwAEAlWxPEcK+CUip9r
ljwofmnX7iX+hgW5UzMBR/TsTD/0fNlXGI+IMUWW4WMK+v8FB5ScTTtrDyRo7Bevhyu3MhKR/klE
2upHhMkYXOMjHvOPntmnPdEvwLKoSoQGZp0Duy33MNsO6o7IDKEjzYGrutlDZKk7vCN/4Oq/D4mO
xliPodT9ZNAMvPnSCMtdiu34F+KWMdxrYf6ooNg1/wl68rWuvwcgokyiGpiBzIVluvo2/JKBZ0DH
UsQU7VYb0Z1n7V7wSFESsVKcZXBWljTMxnYDWGSWUneAYDHTEMC1XC6CIXxWAn/NCJaBJLw8t8dl
lv0eXrhILBfPwlrQ0JP9GvEWrHgvTUs6zAp+9lFxezHzlnn1ajtpqn1YpsB8qpf8Fr1Wlp7134Qa
XyN2NyBX1DiApuJW5gA4w6I06tkpCWOY1ZniNfwbuej2jLikYkuIM29iTwP+oJcHbsoHgREgzo9I
XqigdbRCsDMOSDNaSQO9dQu/kS1Z7xJiRl++EvM6TzQQUdeLIrFpKG156XVq68GTN9OpXP2KIi3r
RiUKNjHBXQx/mJSj8LPhh6pfkw1T8hXlB50gZNESbGLZY7oXdDOWZPlequheA0D1hm+wqH2Kev7i
QKIlRivnQKxzn0Co1Sa0RhzKLfTCuZVIlEMI88xvkpcZq/l5+r7N7YcGOMPK/qUJA+SJ8MU1Ie82
nfq0h1wCVD3JZs8gWYa+oyPjYEvea/eWU3O1d3bspaBzSwqmwXlacKRHWNQqARLeelObTivNmmHn
iSAj2yK+zSMXPkwquC7UprqaD1SNHxM7qgItBRKWtQLjQQrmADWj5jBeOyeZdYkoR1vg89QCgHww
eavMfBjC4wiYTKZvIcsKO7rRhd1+r8g3JWF69ctJeNyaitcTF2DUva0+2RuU4kGOz+pT/+oCVMNd
5Uc3sQRlix2RJ95fqPkY8zNOuYC+zyDtKJFaEyIMxUlykiR3Q0MFMcjWDoh+rWbGOLRFE8bVh4cu
muy+9WFOcO+S76oLdpxIxx8Ze0XdUj7X2mE+7URPWNOn2O+kuQuoZiiQGXX9KVk3s7N2b5ILBNSf
/88jZWnFrT+48dA8K4oPRZn0ZPyGmgLmnnecuGn5isr0RRPwM8I9mjy1aGXnwEiCEs3RN9T27Bd5
VDsqvoXwE5TUPFv2ot56UkAIch57n3iLVYlbbewaFLbMtKniXmPrnufkKkrFPaO6PFxmRDnKxVgI
VrLXJgG/oUz3UkvYO8uPvZPEexC1/jKgfzP860rNX7GxhVX5bjTij74GjqPEWZiKHv0tCbMAJvKE
XRw9XR5yHD9KoQbG1t+7AYBhE18X+TaVoi3Sx5JNTKoMiH1c/GmvjlckwRbYPP8lGtuAJrqAdZA8
DrF7E60Zh4g30YgIML0CfRVoIHRbOkOyvaKZDzlSbkNh4LQY2cUb2yzyk1JQBxsvJ7MiyrCuHDmk
0xijqreDYwrZBjbd043eZefUEANxzQMjJ5nfG9h2Uz//DR6HwcrgSRd2YdA068faAakEIggPhlNT
yY92Q/iyIIRjY4vKdwQQSGbghy2T4CTWPyg3yp93yOuprOeccLu0jUEOY97tSBlJ5CXbnQlFibui
+eAkyL8raCkVc9cpL28SE/PVtmAZSLAMOh6ktD61kYEJUQqSSnC6iUv8V0wao2OXHoD7SbS2xe7M
Wt2nBRI4tPbwUvDycFLS++SpStOnnAsPq+lvCUA2O6/qO/vjrY7VSzMO5/lSROQn497R5Y9cMneJ
RD6i2ZVkIeSBc1wLt/KuOQo35LG84XcTVN1rzQrZ717xLHH9V7eCoa2aZmLF06+8+VgWaqU6d5JE
eYPKQa66sAboGEJ8vsm6/kMKq9sEsGgMepjYpToFyc2ZuUPFfXdao+IUhrCQDxZwVXaMXzk1QnMp
HcQIHg1DNnR7Bg+PNyN8HqCAAG8ANJy9F2zeCqOIsMRmllowkxqqyIWbeUmym1PtLqfiB+MW+YVe
orjdd7yQ8abxpybjurgTl3zJxEKwp3P1MZMgA9o+KH9iqKUCDXNpSk+6Yhd5dTCvyK7ox5T3KuTX
Oq6s6NktJtwGE27ERLfrtV3JgBUWQcXVHlh4sE1VlbAOwD+N9LFtFRwhGkEGsU/Mgg06pxrgDCgj
iRV4bFBSF8Lwkgaxp7nMin4epz4obqhXAWh7hpSAJv8zAM0ZjaNp4U0Ddau9sBPq/zmAWvx31qmW
u6DPraOlGkFUrIFCswET4dMyu6sZUog9AxY3jpiJ61gIalQFYGWsM5DxCTWIjlnnztsgNIZHmZBj
ykMw7ErKjETIstyRCvJ1nfgvw2EgDZoDV5UUaLvWR67439NYfnAfAvbMAXazWNTsm2i6cHRF9PQV
UmH8a43xHzDSyLjQpqL2YDj10OP1YQ7IvH0Foqb7IDbNnYaVhlbRkMotbb1NUnxVWlvbTs6nkcCZ
tqPgncTmb03/1HrWKC5WSAyfSlwG1XfG2DMRuwMp/4NhobuTxtR5XRuOcDIR7rFurm0T0xMlg1Qp
MZvNEzCgVD4Oun50fuiJcZjhSae/CMHva0hUlvWoRrr/3GT09Vo7mPjshZQ/JjSPPvIEOstaYr+h
hm/jBBpcJpEuhCd5/BQK4WAw/y2jH1GznA04xqaM0RXSNnxLlWuxvqctjCs5OxQnse3ctssa2RX+
Cng+I6oHWzwcaoqIcEf2rrZha1ifs1nhQKOTiY09DO0bTZN2KHhuZoSBT9/1UuOs5p+Qu+heUGJH
akgTWSsiieC0I1D+ChNlGMPa6HGbabskoaWYgrgaiY/GDXrQOyCw1I8UEAgW7F/QgaKjTBW4WYSX
VZqO4nhussaxoBnV7D549pnC2p1DRHnJVnu/xwNHJd9xQ6WQVF/xLcw6vwiVAht6R1pTD2MFSK8W
RUL1kjnydVDoBmqsehZkBEnjE1iWmouPaVYf0sEAGrMdTlrb2tX+XFFaqf6l1046YN5elcAsxGDe
wwmRqui8VGKQ/ul14swy9N+U81YEu+9FAiCiBpM2VDhYo7jJefRRtoBdVnpi3YgFsSQnV1+NSr8Z
bOrlMtHvEeEaojIuo+ZguFs6NtYqfsaHSjNgJUknVE3iWDDjU7uYjGM59TxKgl8D8zD/MIXkBIxA
G5NGDLmiEOv+AWk0XergJq7CWd2Fnlb8oUQszImiRtodMRspVMI7jP3ouh4jAOSwNQ66LHvbES/p
m7N2XzXzFqWM3y35PEfnVkiYUY9OVWqvIbRe0GI/QxjBQ7LHjasvhNDMloEsoNucgVQBBD403HGQ
iAP3+7AGDBnHkj+omZ1tTL8JTE17STNuZtTDqOmfeoztNsIAaAIro2hDqEn5V9J+bGD+4vjg0cHk
4WGo96QTiHJ33c0r2Sst9ir1vxboSY29mRdmGLBN6Jqrpzvsj2RFMeDx+qu64I0RxJyOB5Bwvsmb
Zad16HNIZLwweWxiFNjlEX/VzlSB3lkySJCDYpguelCtkmaX/s0q1a/82/Bsneorrkfc7rDTQwm1
ltdIEmGAUtqmDRRn4GQlGdHQWWmeE3O8zqp6Y4SP8zWnlHHzse6sc2pyxihoeB08xdS9kfwilBjy
w4M/GLT84X2ja8AWcOvSGclxfz9SZapNKb9e4uOp9qiIaiBj5grBxOgMwbMNhONgNmd5qQIrRmVd
UR/PVTQc17PFXXc0rKAKk8tDhRI7eJqkeLmV+HM3+ImMbD1P+zGxfHGOGQOwfXj6BI2Mj9m4/4Ri
9ruouKthDPVOuw0ng2YeE40ZhQkn/uiOXeNWEnw7hL21pXBlqxcocG6AmikWAl4M+5r42UfVs6SA
x6ANYv3oGHxX0+zgS5VBjwxeWJiXts4ua5WdTfpkYZIwvjyE5VEq+QJB3DPzS0kj1JDWquJkAN2C
IVWqeJjbgc4NMagSZBHVjybBiyl01ObDJHduYqp0aI1eCokTU9YRx2kqJUFOIKTM7mNYfeC5eWjF
+pDy6JPt5VyqDxGgoagqO2GvWcZtEOabPuvXQk4JkmLfIpDay0SXkVHSHQsNOg+2ZolSaFradEM5
gGsicGPtGlwj5U/M3DAzqGI+KuRAEvA53VZdw14BGoWwfyLdzSvtsyoO4ujT2Z6JaWl8vZv8lBBr
X9D6lT56YIWqED3mavkoybHkb4HaipDjfCFeujy6dAZF9jBniquealuX9z7EWNlK2rFjxj4Kp9Vc
zrbNK9n/lLToVsAiHa2gtrGcift454GggMlp8FoTCK7pErDuWqr7xRL6ETnROK2PsEIz0SdNHTbR
qeBj9eqxLJbjwotbmbJNBnhXTIsvoZGOPaZl0h164Zu8cD3wfOZlDSHGGb1dy7zkH7IlornAHGh0
twIfOfWYBhLKIc0/HU8VLH5W/SuZIqeaG2dGiA0xItSm2wJ4bPPspNXiKSKx2qNToJ3GNBTMBnN1
+OgQ/hXxRBxTuhFRDNNA5fgOTKvzOpqgCa71HdwAI0GJh6kc7mRxDijwa5PPRC4+5Sr5TIk99tEH
U6rHhhzCGVit30LPaYVcB75+HyJgsIiAO1fB14iPiUm6L1PhqHcZN//iPLbVBRz5Sld2lrpzTDSD
eIaUUmJZLK7UYN5mVVMLw6Woi39V0eErPkqpuF4FVAqDFykPYAegncyLx5nSmD2+Y2975ExbHpHm
7W+Z8O9CHQTLvqFwO17oQGf9MwTJa6Mf0vBXrIKIfTk8hH6r16dIAkII7Gmnw53K+EcnZ9MCJJdN
JwtnNISlOV9J0iwX9bOkX9EwE7wdcBvGhtfmtNvi24Zb07nWzgtAJnrXQBvxq5o5iXweBbjCgERG
/yN6JudaEy8Z6QzqV5e4v25FBEV2wSkW6BN0bYhW9bCcVneTwXYu3UJ2hCcmJb3EDolYwkOnAstj
FIvn18/nQJuwyPMJJ1eSKe/q8gDxn+aBujH3M07lTnrJ8ZPZXA1/rqQqYNsCqSk+WOfhK8UQlr5Y
Z5MBY82nNKqB1Oe44XBza8k5Foj48Z8loL7DBCpjlQNmGoV2yHpOWRJGNKM+CLZ+K/gaTJmjAyXi
Vu6kzHC3+USa54dID+pp8trYOhoFXU0G1SGN6oefJiGyBGa4UmNhVRKXb+QgJ7NdoHRhUZbM964X
iVj9rT2NAYXCyTQEWZCSj2AJjE4LjiSZdtpRVm9Y6ZqvmTtIrH3V2JPoriTX4k0ckUkydbwA66H9
t3yHjNwBO+8mALt5Y1xouNgCHawM110ITwIrSknfUm08qfqx1TDzLWYy/D4EjnH5o1tUcN0F/JQn
jtKOjkgKIQqpdwwKIcBzH6R7n0OhJ8NAjcPG5veFn3I0n9aEPH33NbHYSUVH0VLmoGUw5+ZGVllM
sMmYxyZtI9WXOL5NxbkVCP1rOZ6255h2YwPbXsbUsSQYFaM8NfVd0qc7jNulHLgt+IxI3oxFPwEe
bPHmtX/QIPNZZB2cnEMS53tIOARZLzmZvogATkwAp4WeK5YjySPj1GjKaXVy5B+9r4Il6F8R0+9l
eXRstJ2sgfoavEuHyWzl5BdiUU46zSWrxWE6cbeKb5GKejk/pzOJS91pVdDZWcx9aDkPknlRJSYj
nsGsQ04JTMvShqmmBWZ+6dgPZP7UQji/VyV9jwrLV2/4GMDW+rwXJh66KgkmwtX71M1pv1tZ9Ey7
LtqzWOKukj25ckZJ818v0xzd2ag8KiqaaXfapHc0Frrd292X9ZmI9DRcSii0e/kyFX51OjWsa7TV
DQzFRgwJKXcw8VD3UlABhxmXkWeXNAtzhz4E20+nxjMH1q8R8GU8mjSJo9Ki3mita6qta0S9C/vJ
zfmYoU2PtjsNt0Wo994iFVsxDWs9uSkVAVgcD/pUHkxHmI6af5fJD5uadoRmhN983p44z/IqnGw6
sz1yv84AjSw+SkSai1Y4Gg8Rf2/DDDZtz+uG7pHnPctHD0jNon7DYGatVDH4D2W5L1ZyqdleRWZW
s0bbRrncrAJJ0dHy6c4Wli10KyQ1/Ukldmo4CD0HoFDzB8XrV0YabeVXv5v3VKCy27SPfrZy/LCk
8q6wi8XZukM+LgwoNvxcVG1yEopARkw+HDw2BCmQpZUdrZN+AHddOsyHkXi46eMb1sQ33UfSEDTf
zXfYNaf03y3iSjOw8/F0JP3+RhzJsmyXNlMhPcRbQN6xfik/zXgJJnGl3n3XfEdE0ZeREz+m8m0I
mm0Mf6Dua7kXqrfMBYSiwU23zhAhF6iAFu6XY0Lx2xvPQIA3QqSdpeN37ALT9tzmK4oqYNs7WoI0
hDeZYAO26RpMyRYcXuF79/j7xIkrCqOAQALOq2yenYYhKPENor2cuj5KK6SelzUbHYOOALfyf3RG
8UyEX3H+Tuke2TyZJrPRQj3Jf3J0Mw1n+rJQ0wdhidk7HhzbUiNP7C1Pr3U/UtXjIAwnuZ19dBJS
tjoKPbPDkDlcjHMvYitVKQNft60UbuBK9t4p6/XZTPon8Bt+5LX5tJb82f42/Vnob52FL87YZeWv
kd+QSgFMe9oNa+2l+F4VFsj1kHCdZnJoUsg7JdVzxekRog2AJ5OTL6WvvCitmB/Hb3889SF2HkO6
pa1B5OeHbiyXjKqrgVWf4XJXvZUuf+WL+bmm1aP8vdL+Gyn7GRZTrofMKhgwOdYiBhNebsbQ8HRo
Ahwa3Gtef6QZi9CqA0vmOKgIMoZ06va3oLcqqlrjTUhLY4pVDg56LqWJfHdcnWd7N2JXjCP4p8M/
xCBs342aH1cRdkbRed+JnYrPjCOqok5OMb5LYbyo44MwzTHCGa3Ura3GzMunPeeqmbhHaDT3If6A
mHEj8UGOH3XQK7sQvIu51dx9qV8tSUBtNnh4kHEKxhCmT+kYDU27d4A7YsvCVmL7wf6+FOlNuwdk
/bFDketrD8pyFQFKlsJyHOUfWhWxWJyLZLw76cXgSSrRvjJ0L5EPdSro9Fl/Ly+W2xtE49pX3Unc
4BRfZ6MCO8gvGvkoyd4kQuXN+FKJVTeIdQiEIpo9VwemuGiWLfgJ6OpV786y6Up/S1ZCHQdynTHj
5cpeXGWeNN3c5ggvphB7HYoLlq62OqFC4DtrTyLWsQHfvYHvPsR3Lxp30ZgAL1XtjOf7a60zVlKV
CypIUs4IFWeEYXiNMv7fqXFp3wEdivePLWv4PbwF7Kq/wo8aJxo33Wtfj5fQ1I4aUEwufSiH6a7D
S7H2DAFZSwdLOy2WeZT+GKXCrZzEhBZ5GXc3aNEa7qgW38oM2bfim6UZFhXeRPqwJuMyNuubksmF
eGmsulFpHMoPSn2R8MzDPDMWqDEACrqT8xMMWcxPuo4vuZuDajVOOqzCvp73DW6zObos0whpeNcy
jCaUo6zjMRTuzaDsdWLs+V8deOXKwHA9cyh7a2VlGz8b7FpkCE6IUDsiMXacgU01T2a5wGR5dvFH
DphGN5I75eRHwRiPa/OtVvxwe0J01K6aO7RnLLJ1mNqL2WEcB3qmdpfZjC+NPp+bT3LAuKBb+Ozz
KZ65B1mgQKkdV8x9F4nsHqiHJQR3EgwEf0eIrVZdOf1PAWC/yBmkogeyn6BiV8+4yV6pKb/4Sc4M
ncxK8xEW+tdqk6GNg56DhXbMBeyQ6CKrwTRwSjybVTMd/S7O6YlpGJDai4LPhXoKkTqkCoMZbUni
JB/UouANkDBcaVCFpGg6iDtFKQ7VtB6UGg9Pj+1UJ4Qtmq6MNDIkzBHe8u8ewZzqohjdIQc6FX30
/yumX1XzpvFydXQBzt3vckE4jodz/VLj8jykw1mIzipZMMqMoC9fOousr4I+xAjSeFZywHpPY8xw
aekxTGhHXokPrphaSNkaC2e+EHnaPFfqP1OUWXL149SUO2Z8HM6R9jig1Nc4p+wzQUJNcSMaHOyX
FbMIvDhlWDxV5oy5KmRrGe2FbyY/hxbhUcdXH/T/xjn/MCCIyF+Fj/bP4zGs1b7n0i0wGCzp9EuP
4lcr0jO0cilXYGNP13ZqUFxQwLnN9niCUb9TVT+rB4oTg19QPsr4UbXlfTZPbfLVx5uVg47zr5CQ
atJoe6tIHB0n1XY9jrg4sg7kwMeWhKg/aYSKpKAgaG5uxp48VywBpNcm89lKuW/SIpn4NQ7vCeMX
bn6KL81JPI5O+kv+BlA4NzWlXy0JKgnSxrYpLhX5u+6o8BnIM05txVU5OjYQleqLYFle3dY+4knZ
fGaL+BGBQp+5romydSkd49eE11LmAjrzJPcCrTs4wvJa3ycVRNllcKTq99yuJKE0Onz3zFASwGzM
jvRviaQok+f7yGyUBPIx5DMAywdeEFb/oVkUAybdEML/CKyacliTzYXSS2zZM4b+tXe2U0P6z6Wu
waE8Z891JcFgh5irQd1h9WVkuePGDKGRTmNahCilZ8bCow0XUr6rD2FOKdHZCusLW+QGX4fSiese
p6mFvOlWO+tQjkozIAFcVexP5MFn7v4r4xhjof7HJyiD/glsvr3lL2AFQTan5960jXtYpTfpaJ01
sLAcVcZ2GzMPbeyE9U+iKk6JGUPjyMZKdWOGxWLJDyux8BNiIGvIr1MhIWQ3htJEEanynD3uZa3K
/Hfj/giBsU3XpxJfGMaxuz4rV10Nb4Hi5n3/pPCsN5OHkMSf6veOwaJj4rZWwFOb7Pd8rXdo/nTT
xm0PIKTEI2+cIlf1bxSIK9SY9hhGyoNuLYGBHac/GjYCvBsDjpEYqpvk9IZD/NKAl04HLCsF2xhZ
UohJy+a+xLsRwkjiRpTzsy0CWn2DRCVDKI/Phokng7XNXLba5S4Dvwa6H84VUMylOYNIIClPWr7v
zrBebl1HnhnFMaYWRrIV4ysngFDW4Zm14hyZNNhk+X9rameIUDO63ZoVe41B4ewYagZ+nGapASzw
U3kWe8syDuLENb4z3IKTQ2NU9jzqnqXmfqItVJZafs/0kPrNcXXLllngihZEgMFy08mRJlY8ZLfR
OqmZfoo4y+ocRmNYeXnGZK2f3Qh6TEW6qCOekHxO+0231uTPhUPUsYOzwRZ2E+5Yfa6yxLGslg8c
G2awKgoIGkEAzZXhBVExKmg9JQ2/JSDVna4eVK7yoDD9gcvkq708h7K2tfHDVFRHJ/WuwcAOZWy0
CZZZ3sdhRjHZlzE9GgQR5hRxTs2Ogs60OBxOeDWPDNpkeQ6Yv57xa+RQmlf2ckG2O6tn3+g9bBoI
cL1XEX5LE0Kph9kyfXlefA9gv29iEBcWqjsw3srpnhMx96t+jPCUGIe0/OiJkAifcVNfRfXcIXXL
2nFMIN9aXIv+5MDWkvYUZhV3rPBvyq1Fg9oB5E0jw4c/0cLO3Et7Cuw5/ciHDGtd0Slks/Zf41cl
ZwcN27RA5CL+IBzIFY2uK76Gio1Bjs45JJYCEovMZ6GO45B+Zkb9UUpbc013NuE+DlSOxPfqAjNW
TS/1Z9f1t2UaruV4VM9UvT9nogLLXQhw9ZzA/R7HCSoFuA+Gyj0OYEwmll0v696CyVVaOws9RD83
jkGUVXmUX2FfOW3xA3DRbm8QaGq/pz51JTycUXI08Jv4q1W6qoxVKQoPDUXduAGA5WEaoShdNFAz
9vyjsMXkerNPJwPZCK8y1rnWlbPMXQULQOx6IAfM+PVGhOyi+NFvMbXVcYHrlSI8qgtw1gKNpi9A
lLC+/qqy0D+ZH1V+7lYS+vRikEKHAz+sDE40dJOaKnHKyir+pML0NdEihy3ovOiMxsxrh11IoCsJ
pGmvfszfRrpx28Ajia+csaTFWJKCcE9UBz+bIY/cFwzMiYyYzTysUIWTSE6Ew4kuq5CmAUrsvwCG
g1W99gNk5iTiLYObNKuM8Cd8aTuckxJ+5pRATE+WBDTVWUuei71XWPMyroVQBYIyN4nY0VLTELps
XfHIY1HgT9Wq7qpnx+ZVAv+KjK+0XwJYDIRRkg4hwvjkobhw72TbjzjQfeG3GeXmQnalintCVPuY
813R2PrqNa+GN6jIzzMPsxy+x/iD3QzAtGE2d7P8O2Kahb2cWf3HNOsfW3sLJ1zrm8W+UpULecxL
cWFClrd3BRrEQSU7MhjwqU8L8DV6FBx92bobGd5gh/lQL4XkDOjAODvYdBDfmJEJqdsZAHCCvMkd
xg9sfPQxdP0vwTOfqvkGgwN7VDjm7I2tRM95ggOeBCMIZeU5p7qremo33OsqeWhjT35YeqZ0ZWTW
XaypLiHJMM7VezCa9/AmKvwkdESNqrhOn1BrKc5qb7BS8C/5Zld4G9AUClD5j5MK2uWO3gqnFpXd
1j2Z4mJDfS5NJCLlG+jpvhJ+FmQzAeO42rhiMFV3iUCwFQsN02W/IpImcWAx6InRqlssdPdC72k6
ralwJ8HJI24S2SKAL8a09mKwFaJrAk+RWsCSDrqFJ4X1XCs/1yr+ZCR0FpdHLcJ3lIK3dG9JnypF
GASSqz5Isk6Gb2Bs1Ky3Cmlott/89OG70mlKHwbh+BCyFGsepeScVAc8RyrGHtO8EjCFliak1j2t
Lv1CxANkKc+pFjq6OQQtV144pRKwCIHzOX1Kr0QUX3hRWyAbFp8ymqgSbT3KNME90kZ6LKgqNPv1
3pQ/mabR47hbayNok5gQIopOccyE9UTfTG4Gc80PaOTwi0sabEQpirtqFnDxZ7eoGe4zejS3nwTO
yoV+SyvP7womHzSXP9h38Pj4Gz8lvmt0utbp5P136AfiLTKj6YhpZE6k0dyeE5QxK8yk2Y566hBf
AVY0WpK0a5O1m80N+hdQNMq/0ANC1Tas5GHdB936ZLDyxOf8rH/VOkp8EttKMu+WLb+z6viMdvSG
jIkrdSZhgC1Yix0Jn6xKiEdmE6MVfT/5zS2y+7jyikZEp7MOVWEdRGl1I4VcBE1NauRG06XtOQfZ
pcIsZU1wUc/Byi7WtP1Z78RzrmjwMvaTKZ9YmCXgQ7V4XjA9Fwv+PAsypzja/cvknJndsHKP+SUb
IbrTDFhHNae1VyrprnXUVLaWWrv1VXq1KvdSaOo5qqRz/6oBRqiY9GrRqflKQ77Szi9m+TF2ywdD
yETG+tjAZwgh6MM7zwoG8X8nf8jKsxUr0JDms2QPvfbSTPk59N1np4IdMGkOXsTd2Dij0h8/k6Oa
0yStTkdIvGLuZ5OI5BU/h1j+jLrskxwkL3LxUSr1ZUodV7OGq7X9FccNBGSwsxYz/S+eMZNQaAjS
ar+BQXJbZuvoPAIY9iQzN6wnv/4HrEzqjm0HrmHTz/jzMBcc9mig0ZEoIJonF15sJPy9tqzJnL8u
WcxXxEdQ0bS0xU1uXGkRslsQdcQXbdoXXYf55LR8CYn6jnTxFWJnDkk3MkJukK/4hBL+lpqrJPJh
2bcHqQvBBFWQsJjeQMaayhloxpOi8X238Q9rcd8nwz0TyjvM0luSdLdSlq8K3IDOKm3jI5mHB/0N
9/okkeOICJytdCkRPCZqEZqhy5WAtwb60y40+JJoUkqH9qA5t6SaD71BxvyfzOiqNcWDMDvS/Was
P1QY0houELO3ewovcvDrocTXRN8qb39D58K4MMZNjxRd0jNa2Il1Vcl1bvCVnEqpgWyluGbXtsw5
KDvUZb7ylCeIZGEhqHZCkyYvZbjBU7FvoaB6U/QNi8SU8oMayYdmb4L/7HezmeDekRxB5JqALz7S
TvRkHlMDqTuG4JOS+5fdEg//qBx7Ws2tvqDfUQuSqTn3WClGp9+CLlQQqPKGgZJ+WvaU8ncSKUIX
Z5Ked8FIqszEdarVe6Y86r6BAknTPRlhAvIVNYiHQAAUiTrKMBY6pAJ+VH0kKr2ZPvy/w3w3BPUo
R/teBhyU8BSzV0D5WjivqfRjr6zVVBLBsNoJPzM/w0E+0J7e/0MdDxcS5ztu3W3LqNgtd3jVNHqq
GyJxKp8oovpgegL7xlBr4vFiCsDIuzpqQ45HizOBOmrYwoFtpDP2H7S9b/7vQPxmvU2L6UKMfldj
2OoVMEAZMUjcvObVvBIroSlpT/fhhqmUtWugfy/dAg4doPuY2COOh0LzZdDBWZkcd9xwBURB49KJ
+kmtG05T0qVKnqM6Hhf+OQz1GkypeNjJ8kxckeSyQxzgMAQm6BrMQCQEfNSJxv+EuSIEQyDwayjk
rKOa/VzSPMk2y/ikdMT665NSFoTwTB9OqE/PvJcqjVeMZDl2ay75lKGBY+Hasg7+OvI7QBUX4zYQ
sVPJRnLJ76Tnj2Ze+rGDkEqLWQ1zhGG6EFPUt1dh0bRTF+SsUPGvBtqm3FBnr6OuC6MTjyYbXe1i
B9UTokGEoSSyj6IrV+UpXSnfLW98vawgMD/TXv+QjuVJhypQAKYvduFh/YhooNFpXTVAsy+3yFrt
N90F5JGZXFOEYxIzRiEHEEseQ8fXuxXekiDEDjRgC9Kggq+IRVCve9ptgECTGQ+W6Bt0gexP8BAV
SgLm4o9WVHbVyQBEd8az5SHstmleIeP7iw78nXJqnk3Qhw/5ASx6r/1EQf+TUIUlx91Vuo/2hFk0
lkdeQfKc4oSHdqaK07zFL+G51bMnQff1rubST2fLVzkPyEbs7wZI7qBxRwhGYgnVxE+YEPf31sPJ
uR4alPt0AEaFda+3bsOCqoRfx71pUJwG/Hs1o8ShKjyRuWiEXVrHryjEeItZv/K3bCn7jlzKynEU
eH1CM4Rl0NhMbF3Z2rJJXWPwZCCXbaNfyqsT8uCVZhsaczHGmtgfdirlSRPdAT1gSKpZ7Or/aDqP
JbettuteEaqQw5REJMDQZAdJE5TcspBzxtV/C37/f+CBXS6pmwTOecLea3/Tv51PInglam4xPqeD
ft4miGXDmYf+cthowfpqFUjyiSZsD9Fhhcl6ynftlSlIyPEjC//sVuUpPkXCjnaCLJGpsXz6yADU
KYFRs1H6qbo7Q8Gfkvq5m71lbzvNYvcvogQiRlLuuAJRpcbOL8leawh6v0/CFhlHsxkXQyH4G9ME
y1w7L3THpIEQ9kCdcAz5RnWqM1bqT1qCVLWz+VoROKXRDZ2Ec/uPgVQHG8UGlVd7FggYP/EWeXms
hcqTvDQQFtLkIpJwOrz9eQmADTdTOaE3sWKvzsBisisZc8FVFzyJCmPTklyG3SU1hHhzoMJEXBds
qkzrop6gNAELg0th/oEtiryewzR1iuPmqVe7wmZjnJnijf/ikFIx3vz3b8A1ytM3Q+Cmq8C7sXCp
/IqvucBiuqAZEwbkmQf8QQ2H7odiISDdqErlQBZTZlqf4Ij0CCh8+w/XFsGX4KaqiNFUT3qEmMzY
YQe3q1D21rd5F23w3kA+Lta+hVXRREw3SWVGdyWFInFqk19z6Zc6W830WO8F7SfrdBL+lu6tIHlt
oCU3+QcpqIbAWd9C5W//9e96SsbSG9mmjuv3qma01Jz+dQldkHU6T/FhexEfOVZ3fr/zVP3+d/vZ
Qtyu8LSQSC8C3Ram7b9w9YpXQk+1oOb8ZJ5Aj8Dg0kZvdDaEya504RoJRH3WLPUss2E3BKNMZ0N4
EVhjmFxeA5pTDS/NOJytM6WoP0//Q6qoIFXYrYhS1P3w1BNGb25SzSm5BIdUoQhH80EIBFM4dCaZ
Ydj64gnd6qh66YgNsSvsABkXi4B+8Krz3f8iinaFtcopsfOxihDYecvth1wwBHG3O1fL+WndlLT3
S/D5GcHvC/ow7WlBRTCcvHstAyM4v+DIvut20MJ77n4lhoa4Wg6VG3Ffq3gfrf06AWuc+Ot30cSO
gOkOJ8REJ0sBvyTwOyoADDLbYT8pfhFVEw2m+I5dM/+NnGL+i7z+QNQrUGV6UpbmV9s+MnyaKvvY
mKdQfHFkSr+YfvxYjlAWfNYqwiaRU4ZDu4JkwQY4JSVKf/Gb4rij42AgwXaXXxMGy38aaNAns8UT
TLjDvp07eF0bmUm5mmJq+VsZYDBJAtGvZV/eVoaOpgF5tUqu8XciUROZ6jVDXA5GDo9xA0UaFZoz
9PW1IPiFQTkNTPlhlbwl/RaVv1s1fq7Lh6g6ET4QapqGErXOYIvtj4LqQCbAUofDr/yN8X9wRWfx
/NnQgqVPbjEDzuhvCyRdiRpaRBUhm2GF4qJ5b8yKZVrxoe2xvXWzC63/RM70YQd7jLvkEdTK5B3N
IGYeKpUjVDKpXeuN9dc0frI7MIczJQSayNkVtnMqcAkAMSw1r4tgf/ozLWoKymLrVr9lKWPgxQKD
nNELkxLoZeTXgdCRdvhVmNUpUDnxuHV0wK7q/VvUpkhEFTuRbESGgJPCdWQLke/mFxO2ylI/rJQY
ThQYGglGAJfq+DHik0yIjdm+8zLGinemoFPWEQLxuUzp28dzxbW4oJrB0KywJWs3e2kNuxhgZyro
SC4GDcMsekWXRlJeXlWhuqUL4QXRYDMRUlFFD88UnDWWAaROcCzA08sPQXrLtyRYIWyPeqilQ8AS
AwnDJz9QIFpFICxcS9ZHKyfIH53l0LVYMvSKxd/ByagyXw82c8oiiCm9R1iWp31mfUpEIeEYCabW
9Iq84toOJYqW/KoTtpM6R2sNjTaS1T7KNbQ1P2udfBwMmDrpfvoK8sUpfiYifCwozu/MyQTltmNx
GRmfbhGFRTiZxSUZWqdEZN2/Cerg61sarB1xEkp9Oa9N7BZmxc6XpelcuoNwzmnNaTym4qHmNThN
FiA9zm5iV9rxPZnn90Ks3iXJeHWQo0addJ7a33lQ+7iAb7RgzttuoH6WVkcKNrqZBP//MJmTjCei
s/NXOf/or3KYCrIbr/g07q9svm3Y5quOW2jD+K7a0DS9Xg7rQo+S+SFu2kvBc6BBoVqMp7hWzxi8
4gh1rcgrsufftEBdJbchlJH50topvkEY49AzietZm0PF3qf3AcIyCYUKzoix78L6R83etDR/p9Qq
8URrxtRNR8hWVX83UF4KoIHOGl3jbqT9YzOLN8LntLW7zuJ6LaYdld5+1X7gsavmOBLZiFo/YoHz
YdtJuLRQOqP9KYs5Uoc8ymp+4aUIUdJcDJaNtehJhI/InsVqMkFLhcYLOCsZSwbpexeYTgpCGzh9
K67B5VL9rVEJsNtvmeGHaCKRBSZgZK7HHSZftW66lUHye9lrdp68ZCTUz/Jgb/E515aPEIkMM1Wo
e27L+EBoTm/VV6sc6Px/ZhHLOUVZ8bVY8PpxG+DSKNL7Qklbc3o2LJFwA6h80R15qUrVhLoFG+/M
K1yR1LXdU8IhWZyy1iTFXDIxSSS3Rd2itgU7MGP/AhRT2SJMXmAM8sxqM9URoYIIKIDg6AY+hTKo
rCHoP+Kl8enyW0Gm6f3frF5Zhv9m9RYBeu0IiKD2VRxBwvJp6MvHkGXvprU9Owa+uAEcZpgmrusO
NrVagytV3Cr8JI3+os5DMOsi4+9wV54NFAKTUfyeFQCsBT5Q9pN9EJcEd470B0KIJw2d6uYmsxJl
7Mzn6YbyBIKPgKhmuKQsE3XkF2rzt9xLNkMJHEQlKAocJ7zmRBiioTzRDL0sM3+q56S6DvB8tRx4
X/MccjA5uvAg2+Kxo7g96E7TcDKptSdq7Z235sgGhiazVKgSiTUoBw2t7h1pM/WYSxPltuozn8q7
ILoJwG7RcOeGjdOJBSCOJj3WHK7/BpULo3p7ZcMXz1soJbbEybiyy0L8thbmlTQhQ1ttanfcJei7
rI+4SL6Ub+veD6gRk/yVv2e3ykyvakvimm18d6N52TCJG5Y/qspFz/eLkgK8WBBX9B5R6l7FXkdA
yteqWI+IeFE2NijYaTSKA3FWkdFMAcRgOY6jdpjCA5YDp5JTHKfPgCPACBRiuUEQCISWqB72digo
CVknQ5J6A7y3+JcpxDfzGKvWP2ttcJk3clnrINzO3Cd3yNT3rGXfITZQ6XxpBxzhxpSE1ckddqpR
48bkGDgC1ypi3XuBkl5GSb9Z1NtzkM74nI8f0XSr/GViauNl05fmao7KTUjqh9b/mOHErp/Zn0Ia
CcIATt2rQLomv79lWDAsZAcEO7F/4wupUIOdb/KWXeoiDz4wLxvAuzuVYXLiCH3nIImp4WGJC9EI
dbTNQsQ8DKDgRSznZycIBN3vL5G5aJI4c4fobMHLtjzUsnsUPMIHPwP8kqTuOFfhE5hEnYsv5ADD
TzGQ31l52uj17O/tXjJC1wQGZfAOhRLkN0nRdftpbNodEPWDHdgDCch2Sg8lpwAQ/6SqDujr7luf
pNP6F41UvjGQlJyqTs4bVmM1qx+LCnSofe+U6kNLzxLJVqts4UghOGUxGXVll4Xdd6ollwKhErpT
/FhSd06fP0E7xFYRyXERaYIQzjukr2dhUq0J35ZIxjUbgrDNklACnVvVzNyHnx0d60BG6fE6SxMG
Qyy+C2rWHvsSjVEswki0AE51ZCYDXh2YcIsS/x3TRLdPYf/F6t9DiIZqB5q8gZoi01yFmvYuPZNr
sf04xC1dd5knAoJwtKfzEQ1hi9SQWZWwpD2TDBKdtGtpvhJimuFZGnRIMpEyc6+7qkCkid66hqnb
HZB3VXYYPglpEu7wHZUWv5SVXprEqcDc75he5ukjgpnRMAxmILitWB/B49d/a9YoBXOlymBkBmFJ
Opn89VK84IpBewikA+cYqULyg80Hxht+fxcFqssL5xxF/nx6xPH397duzyUGf8Rn9MatGSorpPbT
N2L2hY8qZmRqUOWyiJeZUOSfLKxJ2a5ZutejTvK0O+LnFIXG39GfS4wrdELM+gZH+viUwLu2M8I7
9U9CmlpW+qNW+yaFODx5P13tVNfuaoGOgMU9q3uySuIcePLwA+vCrlxA0oRpIof71LF2DRcbsi1K
MRQ7xHOIOXPNufNlgOIptpRKHM8CdCARQOhIj2COY9CqJI9BbkeSQLxSQIXDqJr/nMzBYmOz7UOi
AVSBW6mXAix74UEeiFV0q2AWUFX0amxT/ZBWt1Dm2QVd6rCQWGNQqjVXjUAY3MN4lhDnAgQkM5eP
/iYaLGc1y/G+83w4fRNLkKh4Ixng0kMtnaNTfkJvxr5ETMR574/44YIWLCCK55yXkrOgIsjkTzPP
z18qfmnshyS6yPcBUSf0OPTcWDuj+QhOYUzYMqI25chsEXoKTmnM166SrgMD+05Xr0a7Y5uC7Sxj
S8JBtyeEfTR/OrJBMc/U4LWBDD/KYn0stp7En1vxoWfivcqWj77q3mtDf4pd/RZnCncskzSIBPsv
TQAN1eAXHnvfKJPAoFY0R/zR60r+inEZZFrz7rwjgWc6h3UekopWX1qf/k4tQnhAxUYSBsML5MIK
Hk/SN0WCegtkTwWEVnRoHdiDhZ0iiYQ8FfrJAdDs1fTErQVrXoCCaC4Y6s59WZK2kLxNNtlhyo7G
klOFUDXIUjLv9jEKErCTrfq7YqHa2YXzCD6VbLIwV/RIKROE/q9yu3c/VPZbE4QpgeUtgnZZ6m6M
pO/Gm37KDP0xJutbt+TPPB6fZSaHevy70pwvIpvDygBoCQo+W8P1mMnyTQg9rj5GVhkiUvnSGJXN
a5T7O975jSltBLiVOSINawwyBMCyo1FV9rFFbsvKmSvmlK1tcsyJiSM6LModFmV+Q/bARmZ5iiKw
F878lPX+KPdIDhzZ+sDgZbeT4pqwl2i99BZ/Cq2XBL7LJEWiGZmztX62Mm5BaagCpWGfC7FuGcKZ
xOh9leGQwiCtkQ+QL8gwsrF+WyQUIvq7rjNHg8dkrvms2+lLumCYodIsDF8CAlgTogC1oOM5dw1K
hRmsCQvroZL/g9Ls5HSDKDopI5axAQoJhvf6t8STlzT9Yx/Lh2iBwHAr7e/KYCHB/ALUPZVp9aT9
HYrma5fKtzji23ZTKtBHQaIrqZmEdiPaJSAGxIfXVkR0vQ/CrwjhEhRjGa+y4vHa8CgSu3JOwdbJ
unUBuhmaOwoLZ600WFDEri8yvdhFT8xr/rc0hgd8+zxGvsQeAW44Vc9J8b50VNh4dyGK6quLYx1x
Nm+k/f+RrMaV8xY4g5a2QU/lsbLQ/cKMLOP/RxUFDQMLZ5DwbjJX5vdva+yZMW1c7Y0FcAMXQ8gH
7quPclDeVRZq6bg9253NJoSU4aoM233ITW9Q0d3bpwWJyAbWHnzNCQ7rVfFa5/ilFdDJJmJ3Yi86
DIaXtrbe+lp+bhUZIRRoeHleO2ueOVrAwCda7yiEbk89f1LKVbmKYd+0oZxr56wlN0g+1fNhc2Zk
iVVamVEfJSSk6nZCOlGZjLayv7cqWLZKsIu+dWQFosTGXQxqN74tfHAbC8C1HC97Qw/HwpVOXF6K
oCMlEpSslbx2HlF5n2xtmN/HWXut5tEf3imyax4yKGfs95C3nsbuZYEeY1KsCIfWWTihiTyry2mU
wcttiM7JDMLzQMeZeP0ikRGD0v4ETZkARwFtbjl/GilU1+Iipp+d2XFVuzUsvBPqWVISzRU9QQUf
5TBQfGo3Y1idHCVKdViz5ewym/A1Fkx+Wh/Ir5puUOzsjttdYR4kNehtEtwY4kXbsnBxy8+Ed7Vn
iZ4hjMowlEryezxNNk5XWOl9urtGbaetaXdMucxEdJDIuhnfZ03gvaD+SD+/ZFWgTEaXTEgP6WQQ
qJWbmiz3BWQhg59To3C+Y+fhCaIQxNc6vS9t9jEY80fyiDTFBCmNJYN4z0kQ3yPRst6R/SnIM/dG
uBWJfFvX8ta9ZwJxqPnvRLqZLKk59G9NWkb5rIV8sRGnK3FscrBpHVBMHJ2UsJvJjF5iJQSS0SJs
W86cDvgkDTjtEexCloYg7izanLy8HJe7bvXvoPY4I7Dhxq8v4jjAWVL6TPnTvLP00sgu6LDHgKnW
WBDVmgX2ntlKrZ+b8TD7Zyxh2J7v/6SDGuQ58AoEw5Il+WpV+Iwd5QQUdwjQBZ6ihrGxIAGgNCdb
6SnIWNhx+YLwcCxwgtQyUiY/277kZ0JH/uIKAPgc4i4F27Qjz6iuJFtdlwNpoHnYwb1SFbz1OHCn
jKlm6k9FVEp4dBYU247c/lya42vJPidJe8fvCwRR5qz5lxP9vpfZzRykiFvaZ9PklKXibB1eEuIc
QHJmko7TvvTMWmL4JfuAYd7qlrg8A6S8zCCYIAMo7TNTrYKp1qopHm8PriwuhU2R/e1HEciMhLW9
uuf1dOdr6GnGABcbuuVvqLLzzEDiTFI2hehFJYxRSrJrbULuKJJItIf3sWvDsiUTiqSOCuvfkhWw
9GTMQ8hLRWj9KFT+XT0xR55Trij+CGGtnGYnzIJhKYiKmfqDUPB5tuG0jGeNtkWRFJdY5gQBCQzk
PFxvjMtOja3zZ29j7nckgLwWQwKUg5OtH8NF/dD3H5aJ92JgEav48aGhcwJzK+/b1t+G5I+Cf89y
IDLSANQ8AVTjhAnhtdwTciqnq5x5KvlpifeNQ9Jl3uqCKl+E7sK6UgKnw5baZMqr8xhAL3IAmhYk
5ynU0fSEdLe8tYd+Jeblqv/b/vOS3XlCHacIEtjpjG6Cua0OhXfAQvhUN4RIoehCxsRawQzrm+ya
5CczWOlfA3eRMYgvsRieybkX9GDeEFGX6wmmOCsq3SO/lpYODyOy5ibYwUv1JqS3PSLdyMOxTri3
siRRIqUhOwSrvMHOcxbDvK7xfGMXU1JDNJgqCUsjsxMIDbGGmyScWYMIpFDiSVzJg7GO3eKkEbey
2m3zZ9Ww7pAHKPFhrAAxmQaBWbhJ7O/HjM+ehFl+1qhpNV78cKgFJ53Yo8+g1avI1JUQIavezm8L
mCAdTFCmRdsK+LXroqY2Ltouhbz9V8zy1IUdtj2DabiAItW8tNUQ7rUWTrZeio7CvhoGW19hcE1c
ua18S5v9HW0AA97iaDcSw9WoGzpwsKi5T+L6OsIDS95KYZGJOb8w4yjH8ibk45uc5W9sgx+8wPTa
saL5WXqMA5CD8ULH/e/ciB3hq3VjEhPED4kJrVJJUVXP13qubmi7jMte6pdMbO/YokkZ1O/NOVOt
J/iZZx8DaWzMN83ANqvaGmh7q3sZ04pNIPYHffW127LCUMPXw8gibCASt/44oH41STD6t0hjtx7I
9mrZui6hCZyVS00m6jvLPtOdpsRwiGx3tJ0wOSvEI2ebVMgieTfjoYMylpCcIN7X8lb/LVCESaSI
WVcBM5DEqCJ+1Zz1Y6G812jGTImUVkpQmnOMSZmAOoKLcV+Xa+YFrAPX/NwSNK4WTLOiLEaQSpQ4
dz16WcYLr4HlXLMi+oBBi0aWYaNur/Qnh/AbtGkmIYg1dP9rsOu/iveQjy3uEH19CULDqODbUhIK
5q/E3Mi0X95KuX2mxC7F9/J3tFBRWqgDBESHPaLD7QdjDlJL4hYHg3xCXOZVJC7iVok6JTkJaKr7
gGnDgbRb2yHcyjXEE0k8subEOzclgJEe6lUC9UqTFYhXaw6ArT0f0uq+rF+YlV9LJT411Oej9i79
xdI98da/s01Y0GUBhJSJDY9XOkPWVwWcTn5CYb5udX0dBAlSmWRbRIc1wxqSO0YhVFykGT9AsAAZ
yYCMZIt0Hur3vh09m7p1cClh3CSG57TtXt4KtMbs380HyawOxtX+POyM0DGTmIvg7gQfsdLwVhAt
6tb4XXGe8Di1XiFg5rMT3A1JBUerZ+vG5k1odX/kH0MWyam2fqpa92VW8FN8dFg3uh8Crz+WNHfj
PsUBswc5FhW8FOov8miCYlz8ZbMYkTCtBz1HIQcWbIO+K7+wIqGWSaAZv1AJQRAqm+iQ5ezyLdVA
LHPVqgwqZDnBs8JAxHBYijnIlB1h1Byd8cMk7+5GvcJCBTn4JdH0h9kIbwKaiCJeIZjIE0hDXLRj
KBH/WeoYhKwAIplCg7qXJ/M7n8zLjKM0U4FgSg99rB9it9zLGFGKj7wqhTbNlVvj+1MYkqDQ+Fn0
Cmmdglex/BCVNDK7FXJqGoq2OKBjwqosZc54a5+DtHoAcj18Xht/1K7hcJT8daHTQli3zL5oYivM
l6iaxyu70+5SFl/iD2EmmTaV+Ym1sGd1Zn6rCiegDJX4uqqBsXxuS3yOKcingejcX8uoPeFejMse
BjHRqdmlwMW6gJDRsbDG5qdc/KMpo/8k4WZ+w85+hgl0SYTqEg848oXNnoPd7vTGQ2PA6MjsKK2Y
e5LmxrNvQ3qtKzc3OdjTDDsvI0HyA+Bu7Ckh9ZLpTQq0KNa3cEWUGYT5zCteiUGD2qX7yJwKUbWC
iYa5ZkzOKUOb5wbbrEw/U8v83HT5a4khh/ObAeZWb1pCHIiaBS5XGvNsVzTEeze290nCvSwnN9Ou
rnmqfR3hn9L0Sv4dG8CDQx5m2mMlSHundi+gMK8RmsvQGk5x1aD0AbES1r5Ws4EszzHKAgkRlfaL
4jboqXvybT03DOBgWZexPdH+9l+6mTH4MpBBM4ZlhJV5Cxk+rDWcHQGlHuXrjogg8S181wWvnWhC
8xBdCwEBxXs6LTg4/lXQg+8qjihkguwAJVfnYv3OZkylyNvKwjcjxMoJKao5oxpILKhOvtfn3HwJ
45/lYf3GBeDp8bfe31vLVt/3J/tFTuiH8Fv8c1QZck8my7f8B6e+dxBGK5Yy1h8xzkNwG7eKuSGK
AXQ5x3pZvLcUojUOEngqtG/6q4jANw+PLlXeVMk2SKSuSe9qOF7VRMBhvjAEUV9jzENMJj2TApMW
NGP6MPSBwOhN2YMZUuXoIFQQwqnd2A/Hxn7HWnHWGMcNZf9g+fAQ8oHhKjkV04355wNNii0eMyId
KvkAjmpdAnECE3IhTPW26myodbeiemknphumeFnQXOkJuhu5h67NFyie0lazZ2ONMM5e9W6/8RTe
m2bzkoQiB5eWxjmGBQpRzJZufs7SPi1lv7lWseysxTtuMG+Yhw9JKj+EZ6CbwgPt1UMgjsk6LdkP
caOxZnSc1fAYG7z7C+h8jWErkWtjjxF+o5jA8Z+krhLvp3ZLT/I6uvw9blniMt2/LY17NUy09d0C
8rQP5yDBcQFepaBCzllTVI0tCn8FQ/WtloxgbfQTpfULbz1NOihEgmDU6VoP9V2x7JEJpp1dZb2n
Tude+yfORbtoPjRF8kQ1Q6M7u8sjO5NexnckO8aRY83pOLhtgpCCM1JSzEeNaG8d+1dmcXtX1xQ7
c26w2qvI3lrVy/5V/GqqnXhmHYyyeTNpkKUVCzHjcuCDItvpBQUJdgiCbU9iSjNKXrIlMDfjbjD6
t7Lz4O5TiWwXJIKbAgTEABZki4+KxzPmRlQYkvd6xeejEahLsCq2LxV9iLGWsP73qDatK5xAvZou
XzS67RtGjBnESFEFGaZEk85OvzubWNyHhe+/Yq64n3pczUAXTzvWhjqWyXUFgybIQCwws1aPZR/A
4yLvwb0l3vc3StgeGk5Pd5/UQWIKYGeJ8UB2KAW1PAQ55RVphn4fCk4zqKfNQjwvAS5l9lKMH9Wq
0PU3vmAZvmbNAaxFnOTGubTTvghGA70gL0ubs3nMkoue4U8Wu8u6dxdLHC8gPLEAzsbXVI5fSI25
hkf+FumjNKm7iBohL/K5S+lbVfZXOG4k41EbfT815ClJld/ABT5MpjFTtZ55PwDcbcYruwaj5FDs
nU5umrXY3fhMGN9xgum5xpHEUBMj0JqQBVEiZSUJk7ZqeWgSU8m9oMSGD9thE//xGEFaLf/1z1+U
ZEQ6rYx0MhJ5Lf5X5FeSmNg7Ym/c2pzLsjclT3V7TPHqlHwkRy4xSXrNql0LT+DSyQ7zc654cdt5
vX9AmAunx6+LAIvdnLNoubP9KWvFaY3KFWrFrRknIWUl5vpc8PxyGyjUeJzxYsKtgfsDFiGAGCLt
Vca0gkq5zfaZDZMg8UEjmj4tq3ihsEv/Hy03h5/FjNDtmo3YTPU1kb6zc1iYQpiWl24wfUVnK2rh
EI/B7PH4AhS/zDiS4hoGNwgoEx4lxAEoBSesLwALUApb0yG4O289+SDIwvSKmLm8u6ssuo4hDbpF
dyeukYQL2EsMj7UFWfdbFnWigQt9PyfJ0yIviJkaQUYOOQywdCGR5F+0Jnn1d0d8+p1/Sm/Uazx8
VExbKE99NDdUzzlC5zm/DdPE+g72s4xhh0B1CJFtSaVF8t640RfjbGunaN5MG30aC0rWKgtOTWze
iMjd3UD7PSfuxC4tp2GOMfUbja1iSaidow/fgWYdTfiAiw0Uw6VYWY9MO8icEviqGlGGWQK5d87G
BN6iTC6iLSQoNGbjOJ7a67g2QebKs4uAjR6FgLaitTeJwOvVZvEEz2dxWfc0LH4LFr8So0S1JqUS
UCg20IEpr4Yn2bpG7b55CnAZJX7EfO2ppfsaiKzDF8NrqwwMYzbNtxSSk4tfUmL4U6RcYoJSKfBE
ie9lWm5xlgCB2a9qRw1FUugkieEI4wfLQEUjCfHyRq8WGZl+NVPjrhT9uRgOWgbetsDIdba/HO8M
EqmSF6Yg1sljN6pPBMyXNlJwxcqikWQ5USKAkyUrLjkMiSrVkIHpBgmtYl3A33sjAaInRvrfqBgP
EDAZzZ3PC2N2Pi/51jAAvOKlsCb7kUWW9B+g1JmzL6bMjGaRyLcwSsE0S5yJFtO/CUZvrDxnFCL4
TTFCKiUuskZxk4CZ8mnpuqtOLCJZJNInI2Vsiub8RYAie7tyIbQzt840seex8gxAPgxOjWtPtuKI
9FbAnsCODFLDpGdvOo7czWT1o2m4YCKI1aTnkr+TZNM1vTGIj3/HKn7+Fn++qxqtNxeY5szWS44g
k5LtO0M+S8PK3onOkU4MDCXGOaNgSJGm5MhOcKaG4kTn5ZEFWyZ5EQU6ed3yr65GToV5ckYqNFWa
X1nYRluCJTf8f+RX+RA+17+dsMBQrW6WqN+Mvb0z07h3pnyXVPVe6fLdCma0aGrXU+SCyJHU+7qX
9yZfb6gyUbOqEeyQsDN+HsIgDJVLP9sy1ViBblH8lbA1SbLu0ROY2iaPynRjMkVEpGNHqMMJ04pc
02vh64vZCaI5EaOeatGp/7bFC+Lt9wzPEQePMScXiUcDGYF8J/1TeUPAbxYuuyc07N6X8euY7NeH
zKf+IxuoNtZrgkWO6uwwiCDBiFiZwb1ruV4RVPL+r38rsQsEtowSVRb/MySiOpiEAtnnD2Vnak7q
r2gfcMZeg1yUUsw1INKwzKiMyfuMPSwwlLl5mW4X565WKYg0SlfLFRcVlg6yNwGumM7yWcV5Qfbh
AZBSIHV0RKVTUWBHfuuFwjdY43zq9+lHySkl/BJ+TdhED9JhKQkf+8ZMTrkjeHw0+fzo8/WxV+Mj
HbVwTq86ujSV5gpN2n2zJYEhBAb4nC2zMYy+0lteIg5eC31vqj5MrXMPAZUVrLcNy9LIjo1iPYAg
NGBhl6M4T68InUUsthJMmD0sCebbS6w5Vmdnw69GO25VhD4puDl44xPSmjQMkLusyf+IkX2b+Gsp
sPe3HBYN5p9Gqa+alkffh88fZaBMp7qSUd74WuPE7rfEKJ0g8NZSfOa+cbdeJ5cRm7D4q25DyOUo
gWh9KkPUhTPk2YJQBI2rT2ErfWPoOn+D57fi3PumaZCgjCswuY2Ph2wwoDEsRtYYLKEdGMUpKeSA
WaIJkIBTUZJqP/+tgCzW78aqOdHXcPhCSao3RgoN3L9EAoBgoSVBu3bKPzG2wLaBnXr8ACskXKT8
bMM5X/JuPQV6sBiQZg6Rbj8zv4O4OJtIxoRrkreXcgzjubhVBpmKtXXt5u36JNt5WuMPrY+Dmfsf
FPls/sSIllyGOA0F1OUtNeSscL0ZPKMZnGUL8hb0rVlldbmEMuHeHRqZNeOWuUokZFTYblHGESqX
n3DtZ3cedWPhsCd4i8v2Z9P3V0X1RobywjG8eBoqq+SSF9+MowGzJvIIrPEUNNQm+1A+IQG0QDoJ
BghkUlpkpfDM5Usmw2Rb2CijuEDPh4SuCqKCfdlPJG4WJ3ZQstFcEZMyL/ZlxKTxdyf8zvHFF+LB
rAQYtGb+APpU4+2qVrjMG4a7VOdqlZzuz2LmLq5sR/udLSnOkuqidVuojXoknhJhPLczZBvgbjVz
bCYPM+i6BbODhVcyPYj4b9YvpN3uevnSFj0o4ktBR5bh8OHOjOLj62xuGKCYKLavSRfflWT7YLf5
2UWKJv6wduNzpRMlVEB1BIOSb/SZv9GdHvnChmRE8GjlvvMqdleyjKs+H1xF+JEWdD+ikx8bWV4N
EUMRv3DfBTPSNE6NrDHPE7r/7h+uEdIYY7aCjTXfG11+zAttFSFXmkdDjSYjtzDIwBDmuuD7U6Fg
r9uvvWGsVqzoeuVwZaudzJgr6jWUNfLmPBFueUVMOHnP6L1l/GvSUeSwlVBRqP1CROlSXy+yQbxE
7bd50MNfLgS+6HMTNQKN+/dhmGPe4rOWEN5U6CBi9pSn6aIACMk342ZcOKA/Cbz6mGc0SXVJCzS5
2ucsK+5C2vNuEaNBnJxRZyyxSerG9jkyCC9NO3cmUY12dbv2MfuBJrl3AyR83HMZidmQNtVNOFfs
MES4dXp/jWvpZhkmWs1LPom2qsS+3jldAvu75A1hTqcPX7lqXDLCt9KLvtf07/upK57Fgqtef+9Y
MJBkiCe1t8pgR/eoGGxU9D2EAu+IOK9LxWJ9MV63DWCe3e3sU9Y4WJY4QL4ER1g+G2hHsKkEHazb
HV70nDODQqugYdqbjYsMqTOGF4AFPfB3PAT7oRkUyAGVmKcqQSIgrlF0T4KjksT5dUrVsNHgywqg
xPMqUpkEFfu/Y6ZAXEOXbbcGGP/cLxs9qv+PpvPabRzbtugXEWAOrxQlihSpYNmWq14Il7uLOWd+
/Rls3PtgNM5BwUGi9l5hzjEzqO6DSNXVBNSFcSaE/CahIWphfCo+mhSB1aheREwnkQKjYlg/2038
AHJ8Kjtil1oyJbrmkeFLoHWcSaJdDTdDkQ/elGR3KN7Uz/Z872MH6cMd+R7a6kkmnYMcELRdZnyZ
DtIj0ZFeuuJtxmNbaGGUa6cETfC2MgdUwETHp2b3/3cIEYi/mkGXBRoKjh7aQEs/OVLnS7+TISUz
OM7XgE4Qjj9bhrOKn6on6boilyjls9od11+bKPstLDtIGbBYMpa0ylHn94rIWLVk0aZgNOvBW9bG
7zr+kARn6Gt57INvjcF39jcteqemJ6DSQ8xFuaJ2SSBPJtha+1WK2VlKiQfhwEdmmbOxqJkeSRsm
Cc9ayRtARGUJYVnCx9pwvBOvSIdK7uadnS/hyjcsD+wb4f85nYq5PNMJTSCVzfrXYprQxbmr0e2q
IOMi7gXl9zB8k397JrnkYrV/Enk3kaeHioJGQk1WmIiE7jwicClVBy++v5q3imQDFRcDaXvn/gut
G++WgMNrBE8NeA5FHMFsVXZdBu3GUSJV925OrqauHuqve07D2zQ0L7Jjxh8am2+Ka18HZfTQgEM2
tcKPyicFo5Rfsvs2AV4SDl3Npd1LjXs/6jrjOKpjN/mMu8GLEsFTXCKH4M7HdeW6eBjQzpU7nQU5
U9FFwbxCkOmoHsQ2jPhSiwpqi1QtD9ArK3JnDNjZtxpVQUyoZQMHosPWxg5ZhTZwdBe2Qj0x0Uem
arBDhFOvNihvXlKBC8cBi8drUN3MDB+j+kx69hqgDIq/0cy7sVw56o+IGJ5Ndn5RMyRrIKADjuNy
BwBq2AJ4sWB/IFBiBuHfISW6EoX7gOlfZMFsfWRMWZgOB9OCY05A+OAYMPUz9nDUk8MSQWdvXQNG
p0XBUAYzV97IOztR09Zy6eydgFCYPlm3MXdLOjJv+0oQkpRoi3C2SL4af+t4SJX1lrGhVt8tLD+E
2udwYgUg06p2wR61iNuVlLs7fENk28hgYHMSf6jSFPcj9gK8QNEeiN3pvF7E4zyMqXjbHRydLDpS
JsKsSN61Tn4zfyCiv6O/fbZ4FnawM7qAWbvUMqnEKe8Zfl1rsRVBsu96kFsRluv0AKEIE+J+IrDn
Ps6sW1vWrSgGXEweR+PQ//DgGTMDQq6ShVdMgUhHs7nHWHMehRRDuBn30/mcYgzGxu/Kv1CUTywz
xpbXj13fVJ1EhIxgelYA2Btpf93BjKpLKz0jfPMtbsaNhk6E1SPfANCRM261BJ797Xk5Wi2zFySD
5HnM8r82OCvlgnsDAXFN/GtPdZriX83FY6r9FJ9DngV5y8gCa2V5zOdXhiyLNWJWf6aNCgiDE1py
6vyUIudr2Xvh6UwxnyY1va8nILRmGB92UEQknC1GFzl7kIrJa9CMH2iOvATjV02eOtAZW1dL4tS0
6+LrC7rD4V8pqw7sW7RquK7kaBfNa1J34CUQ4fK7EZEoC2Ch1LsSN6wEDkrMsVeXJ1GGRJRiUVpA
VnaoDslp/p3SCk80gqXpKlOM6Pd7WKzzsjB5Vya/sBi4ZNGFXFYwbykFQqACzkb+BESoQM9ZsKIL
28Hh6pKYvZjGJ6P7UO3GyyJp+FOfWYTvdL1HLaEwkRgi17mKo4G8Y9dAEQiQZfcoDdbqFinDReO5
k5XuLdfjJ/rMCSaXAZOr+7QWqOxQsjrMlIQg09MKSKDtZEZMD4QKuyWpsqAOYB0bypdV3js+bNw4
cfpbwQduTJaHLsRfEG9tGjHAI17aJsXZhnRC2xbyd4gpIjNaGtBsmlTWichgWjxnjMG75g5oa2XP
ORwFQC0RbtyEJTRuXNZ2CTgn2c6DGeH7ttjsuQq+ZyMJbp6w711/azopnAD38yLUVC6hlVXG+mi3
e03zmLZhxhxBLgmMwbTHNKlSyfDjUez6K0EtsfRpoYX4sT5+WgYSQothmBvtR6XcI93ThEygoC/b
Q9sQJdv/rc2BKRcYUGjT8IcbJ9NcbRmTucbd00A1t7AOtQGyJvz7BAajlhUQ4I4T6lkE1hDygY+g
BzoK8+8ufe0hoy1UDS5oLsNhFR1FxsGFRtK0WsoP8aHSZpaJXRn1FU9S/2XwqPCpfyLV6EBSmob1
PnFRMmxIh54oy44Xp3bTKEdMnblW+083FodGYA7KDEZ2IxCRbayFbWQGjKEvgoxKgHy4BhX0h6wb
Xlb8Q59tT2V+rBFuICOt8QRb7eR08m2bRTYfCLxqZoK4Iw7/ybbEXwZC/TQ3jliHkSuSm/7CGOXg
OGVWJPyb9APXMi8A5SfwMvUwcbYDOEg20cM54Utycck+XxtzHGDhx5ncEeyzuX/gR6UrsRkEpONz
lfGuMs8/TqzpR+MiqjF0NFvk2MmAweSsMgHPNqoOuY1BLFp7HkLJHE7B/FOlGcv7tux8flFrLx9y
Bt3KaTgOAMvqkcYYxVGDEjcBKVIP3YcKrgORJMSs/j2u1idgAD6GeTqxKDbf2jZ7aDrd+gJXEPCN
OC/gyxjLt9G9PK0pyCKThk0sAS3hUyTjLW5RW43LXRrEq7SIwWTSSDriZPmx7nVajJ9Tdn+gZR4V
NJb1114mgbZVcci1jNyjOPMqyPGkw7UUZkoeKrUQtoJ8TaXmFheKHTGts6b03ucsJsTRyZCflxah
BsQCm7JPHJNvxXYLUguJhpcIe61/Jpr2PKOlGKz0vE6i2yTgPp0C87oZSDop0OjmdUdgCLAMHwvT
2U7nPbopocEvGQd4cNPWbqpHLrPXBhLYZKdGrvx6luDhR77a15eMpFZ+S2285MAG7I0NEBPNHtrZ
7nwlBYGcxWhCL8MlA9HLkBPXBFDFbmUg2mvbOtik3UEuY4xv09UuD0MRX6roYiB8XruJFUN66ZL2
4nlW+qvcwEYSbrWkRLhGtL207LVKbEM2XBJIpWpSXNDGC/PbmqkP2qwl5jf+w0Zhov23p4s6vSdW
FKazBT6yQkux4sI4bkCibU/DfFUCXDYGomvPVJM4deBZYtB+LWnMxo5ZFsVRCnXoqIVGsYV19nuX
p/bOXPUuIadIGYukuecawiv+p6RMT3AM79Ay4epoxySPP1DTMBiau+peqsaNj58t4lhUNoOXMGP0
0IapxeY9WCQkbYzXhS6yMyXcdNUZma0knepIVX5ct8SOMdLxFM31uwROXLUliZQs4ff0fyVRPeFz
oyTC7XLW1f7EqmTJ1fNYCGcRigzlvlOwRRBV+lg4Ed1xgUOxiN7YkjuM51sYvkksDUasxSh8Vyxa
C41v0m4hCroePfSR5+Yd3fiHBLmkUB4xk6+ofdTea1UEmhByxjmosUyV3svahA+6fuQcOPkEcmDK
hpMUJ1/e3izZvEuPFuVSACUz/pjq3OYqd5RQb9B+atKl3KRgkWH4+UW8uyYteM1iRN1ISLLkR5iR
RA3UUaX5c3VjGtLX4gWRdVDF1FcIhUcHkLK8LeEslA896fAUNg86IUG6FeLv0cDGYNLdrcVVWntS
60Wc0OJFNVWILqHxG3GH3eKvLdLcsSL5vUCwrcTbS2/WL10Bm4WXYk1JX8pwRDUrS9/vTpeYhpjU
Xww74gSZmJOX0BF0FlNiclHfJ1td46vytsR2UbHzThLvhy0fpQYAVuVqWBd9ZDBzFfrYRnF7aIXB
y9bhnIluhQQzAllOLVfLlo+zgCcz06OdQdtRCw/5U0XqYLSSlxomG/YoYNtMUQs2AEs4WHN4u2Sz
iyz/a570ICH8YNZx8yoYd7SwacE2j4QzquNxEmb2tX8i7BMTkLxoN8fstuQQ/D32yZ6xyB/LvO6X
6I7tShHiy1Ca5UHjNhuIO52i9Dnp0zOZ6ZgQfzbiW0tgngF+f/ocARfpeSCKAxAwLRBJKWRMuk91
tsbJ3zUI5hDD4WU3L7nXPq3B+JiNlDH5FJBDGi6SD+xkqptT7k1jynQH0z7D62UPHeuQxFP7CHwh
JInXZ5muzyL+aghAQl2qJZip9eJtq4fHNDV3LWJ4wkLPLvapoayDfDQMJdirC4V+JScXPGWsLe0F
rYVBFB21wKhZts2n8NsKkcFjtFgxWkTQBRXoghMEwQV8HAZ2VxU4DhHyT2BvYMtLiz2p1TlCvV/t
0jtqCJSPSTgTcWDWYTUUofLXYkpAA4WxpQT6ni0dGdxOIz1MCJ0Fb4XMWxGTiYnzmv8yJ6akKgi+
YzlICnuEJE5kf4N9EKdN7CffgCaYlS4HuSeYgBS+TtVOExkGGLjduu1xpY9uU1IEPNL5LJjvETKb
zhCvXVFeTU+40nQ9kaWUafZpDst7UeYHdQFBzdOqNtATo6OBA8piuEtLp2iPAvznRnagXs3YoIns
XSsHukHdYm+CWZ+V3pyYXgGKBA8ouAGsOrWPyytFZ9du7WGmMmxrQD4p2nkkTpqfXK3Weqhy9Rar
1ZssZm+zoybxVdbfdthWUudOXTPIlpVAGLOgjFoGsBtFv+bJdLsvdR+YjSAB1fxcopXtwK/jpwFI
1V2w8EgVAwuXYo+QL4qiXArUyCBAJpNW0AlGCOrr2pjxdbAgYbeuPOBOwPdOKzxNnPwsgg6/xk12
BwvKJ187PbiXZIjYotspxGeW7IxOUbEeoW8R9VgSoCm65T9XUuKEv6JIIW9o16yaQykqg8Uduy8U
0X9hN6OqhYibn5qFEatlhVa4+M1x7c1gUOsrIaTUC4Flzvf5C1rvEVGLrWAd5YWeoxNMATfGSznP
zw0dENYuMr6FQE0xNGXVlQ8Qn1c62V26XY3Dh8beS0KzW43sjE08/wVrToQt3XzN33UzR4eTuxWR
txJfKKhSZnhm8As+ftORZLo6WdXb8ir6C5wj3t2YgGbCvaz+ZnY3dZdLQG4HGzxnFWEwjFGdhNJO
cu8KZTtje5aBXURrRf8msEGeDrUO1aU7anzWKFsPej76OyqIdR4A4ZtGO6KSOxhHYLw2qpo9g8OV
riMTqhGhAE0Hn8gjofC2Kv4tZuZYQZl1+2gKGABMnJ2sUl2YdTcvIfvCVnQu4hFuJcYHmY1c+1Wa
LSZsxWO/SYCu2G74cjCIxBRYRF+kJN/oa+tKOqRIwvoq0uermIGAIKEfE10t4r9GsMXQEIhAVGA1
RqQ7OWWF8JCMJQNRhMY+JprRn+gEYcLbUYZ/SaGkdrEn5pgLEqyWGNoBkNvuvtgjaWXgCh1AUPos
yjVboz+bEg2dKhBl2VYeXgqTjiSajzwGdgSbRf2VrJM3oFmMOpG3qmKnFLliw4sQlarfqrLXyGcT
JsJ8v6cgumw90IOfxS4bjYQgljE8URsTxplVM1Y91ocMmJ2eoZ6OSxOcOIci7EXyGdvQ7fq3Yvw2
Qqgi8FZVtPbVnLl7YKTGeGxwDyYhVEtoptW1ItRcB7+4npKquatlxy0KmhRJWT1l9xkLU9nEoQD/
mCCoRiOl57DGyrklvfpa181/sOLeMX7PGKb+3kkDIwCjOY0TIiWWycQy7qXZPCK7K7i1VPlfldFF
rEf2+KOFUvZklsbOdLFdRkoIGmDgfKNNw3OO10FlPqoiTBOx1GlkjgnHpn9L0x6x789rakmfrIzr
kmBZMgf9mXpib/EZJXuUY1/W2T5oPyInf2Myn0MbK/RIVdlixwafRr4ydAwVOgaRAyJrZtxLnasL
OS6ylU43mWfukfFgZm969t0yU0sRM6xmQuNdnBU5vdRYtiHCATYbUx40mHmoBd0etlbHcTgRuzgi
iZhLg7AYPnNIIthjnsQcnRu7aIz0R8DPDip9W+FcUVUojdzZQDmLlCZK4eN/Wj2lbkJz3Tjg0Ynu
G+YZLL19NwVy4LsusH8aetr+hLiwdUoC2tMO+T9TfCD4zdEee/XYcn01XF8w7hK8eh2pmquau30D
xIb4UMlnoHkSv1AOQD8i6YGYyQfy3LfiM0ssFi3rz9qdWem88oxqj8FAy6BBnaB2H/TJcOZ6OjSL
TrxzBC+eWEi8FCJRyZqJ14/LhhEzVy3lUsEgUp8aPM03gYOHjIQTi2ofvAgsAlWUAlEYQrY/4dE0
ihPlLQ2Tv1X/6sx316AutWAwktDcKCeVoNWAn0UY9FUzUOc1gPyQGUFNARPhyJmZ7adLfumJDs4n
tGXEB+MK7IfknH+h4z1pPZO6SeJuITIYQL+CvZXqaNFKryRjgDNMauk2sFa2I6SR6fSmAqmDvcUb
M4GjHi4VMjwNjodaIOd3RaM+6c3wiuP1FXVI1rPbEIlXZUzYCt3Qsl3ZULgsMCH+/wPwJEOOJ4gE
WCpQviQevddIq51ZoPFqRh8WtVSCUHB8pw6CIy6xuiUIx/pu+vXcKCMNAyDJEGJIG73J9JUrMWXz
uyCx6B8Lp1iNcxo2oEHiZjgNUXoiOvq4kRWU9Kd5Fo5kuhJFj/QQGVF6KjD5DrCMiUTdyTVKPDOy
FEhFmn8i/NElA5Xov0xdWf2JCUeWlCQk3SEsTSFkyLttgzsVs1ui/zdj2KNIGuYZ5yysVD1QiWql
CR6HXySG7GSsevbTeLA7o0eOboSbCF9SZ9lDuyjgX+/+5Ns9gg25MFkogXGndBsC5Fg1fjOKI+Aa
mxEUq/X/r874caeqak4cAsyBGWg7yfRhQL7syB8SdU8HBQ0Ha494EFIZ/yP4O8HyTbB4kCtPlvCC
92V18asoms+mvcsm4SLqpwa+O+LBQncFSE+7VIbKzIawew2HtABmL6k9Ih011l1cwv6yfO/0y+aJ
KcdpWWPqM4GmvXgtzts0k/+J9sxAJ2UOzlIyDtTPc4JJU054MUQ/d7SsdpucSiKV3SXSXKP8M6w7
ditQs+1mSebtb45/Yx7SOxEeFrp1LZxr+H9SEsH++tXP++OV4W/vbVSGBxkYiFpMnHEmDOrmJEMO
zvd/o+BsRxVWnWt2heWJffWNDKK70IqPWGixAsdXfQ1K0oumdmQKnpz6qrFhdtL/nQmaBB6UekZM
rG32JIfuTTjEnYLi1KbHt5DkRf90L+KicU35K3ZGhG+iIgPZZd2HRpBpyVHCm6Exw4KfRnEiI+Os
BHY54ADV92F5E3fZYbYr/ETRIHwkv3QzqmN95/BhDPeYlbCVJ2JHQMEva/JRE/oQiA+JQc9OYaJO
A9jQ/XGZKHrnkWH2Bjvw0jZtKDKEbsEbcijCmEaDc142C/5J7Zez6IN0X9nW445DuIQG89ECYGo0
wV3RvAlo3waVf0KQ36llZkWT+mxW+Y0CB8bq30RNIGSI16rmg6f0l9qJDSAmtWJ3m3b4+Dab/tBV
tHXJJV7JWy3AdBeglG4yFF39aJSfo1XDLWPqN4/8cNMV5J5HR8cLWHk5Cl1sabf4R9pM21gfwgfh
DvflsCCiQgmpcQUKtIA6B16KE8pgvbKzKmdmp6uGyog/r0ZyoFLPEwMYi+7EzdVSIE/cXgs3FzJR
fVOPDXXyJNeulCHI/xR0PD6bcsq4CpG72HBOsaQIMGThYXFaEMp5VW/J54a9XGZVJm0tMxOkINt9
4GapywhxBhshAaFghhELHPFwn+CWMcaVjEMt68TbfIPc/a9OgOjQ1uY5X086pkDkPrj2GHzsFqvk
W8T9mFL49S5xPslnTs3MOSEQiD0CVhAqiHnDdMlKh+TQ+BzzvcwEiTmvh/ZoABOopt0TqFxJjU8d
2zUJxT5PfYTl0wJ9X1DSchV1nQ8imz9OGuDd/6rE9Vyp63uG5flrkZtXQ8hUlSifep1+IlF6p1sd
xWdJiSAMy10GtTxeZzR7dNmHtflqAUkQw8LcsnvM5C8kSUCAWAjer82Chka5+lRHQmHpACtsefnM
WDMWz+oPoZxz1pxbSA5xS1eml75B9nbeCp5kKp44YxFobqB3q+YxpZSAG9ylMrsJDTDiX5OkXbIW
zLCDqiErz4QTAoFiaIvxOT9NAuMDUl9m1IYVRh0CeF2j4oquWpQ2UFagTncL6HENMfmACJaI7A1c
cV/mnlrg01S9ESTRgAwm668RcgWrAeORPjp3NIxz2+LdBGvEEM+JSCDIficPmShi2C+PQov8dPup
OvPBdxlwbckKCxg0J78qd8bAQeWkn5aO5wEZGbt1i2UmumNXe7wkUWGWXfoCSuFK+I8Px91jb+DJ
SpGwTEk/HNUfIOpviha94T0ElDazwViMfRvyraf9e4sX/FVW4lspm289Cw/g+YeGLiqyk7e9fGsX
9miemItnDM7gFKsz8nPAa7IrNR0dhoZF6EA7eWqnjJsXy655HIiqXxnki9J0lEWy52qMgXRzCbHJ
IqDcYw/7STLuSrhQkums0xrwbjvSkapcwPqA1MENbFmmteCG3DiXCkrY5BuNDbMQ1SlqDVu/vPIr
981TbOVnbbmyZNyKa5mtT33hzmlIq2QhMU3ao6yVu8pvnC6zDRf6KsAf1w7zTOk2JbsFxdWYS5fR
yTKR6ioGnSEJ2XJ26VwgyedZjIAfxId5TA662XuJRWxk9LnkSG8h2FQ8iJLqZzLBVOcitzwd8qdW
TzymOMPnsPkYCv0jk6OPqPLkAtVO+aUU2WeLtE5QX/U2fpaDXcj1aTIS2uNDj4evBUqjwNh8QKzX
1qtpMS+7GEE5xkFmLT4y3bOIpPdT8sDSzAgIhOSqYeeLvnu/MKtjkxLXeKLPgfwsEVkgjVgac2f2
m69YMamqQC4E1hmIazicmq+RcqeToEsZm9uzxx8cGdFPy8iotq5WYI0QTRKY2Uy+CK6lDRkPJOZY
/0z7p/3RzTrvM0FX8Um0WCCNJ5EOHkbLWPzNGfAkXueYUex+KXYLljsdY4+zgr8P5JtN8NOVCFll
D5UhqL4qDrlNWuCyY0lpQSlvEk5UVAvGs9/Vrpi9nAovvdNmDHAmAHj6wC7XVp6K7OJ4fMSHOBmP
38lFLiyao40ZmZvDJ9k0Hbc6eDW/GIVLueDGSPqrmGpnk65W6Pq7lucPVh2P/Cm+ECb/J+pR9OZc
jpzL3Zu4Dk+cmOxVNy9gZfg7pcdnsrsLo9a2PAsE4AxI1EkmIHpXx9MnnKURm6qZQzsqpS4oYnRi
+zmnmJe1ex8UCkxulcb8SkZmSRjElENRzCEIsmDW8U/xCSHmYFrAMxmHOV/OEqnhdQCsEnzoqyF7
Eflf5G9dGehmGQq/9SejXfyVePxKpKMd0m2EFKReXLVMQJBdA9BlrTzBBvhb1+LR2mixXA5KuOcC
zblwVk1Y0nV3wfjiT3PvRSjTl7efYo/64BWfKxxiEsFpJwjhuhhWynKjnckzuI/9G7Ps647BBvH7
pNFmPTuzAlZcfhT6pTxQ2RDzfpCFxcSf3fbypr63xRqqyhCKN2TJnGPBKqhB1Z3wLHU8KZqyeBZm
XqRuQ67BgmHN9GkHUYSB4otQdfZrGpbuwXqimF5/utHA7b9+KTwp2dr7y8ziRHnD4MBDR94uFigw
7AysFn/ywbMg7/KKzStyjSg5LNCWnSbLZYAeuwfyzmgPKJS7nYZH/uRCTBDtG8MSPaBJ13P4ahiD
T7QfxxFJfYbFecqfXf1izCNOEjgzYBGMTAPrwyImuDTVg8TCcEVYtNTsalICqVuTsE+onF8LqxnA
X++k6ORZclmbnEwWRpZdflH5kpPIr7dTGX0k1upYQu8LLgAH7ALauSLtYGwSxJGIIuEISjop3SUy
FbznbsHM/o/v55gK86+SnlibyCHYSR5NdZSk+dg0DGHjQ09YvBTVJ4j+TRT56zxfpEq4mNN0JO/L
Nqb8rDFpsgTjYs1nMeq9QrYCAKprGghrH3SqHLSmsSc6p5WnTbU3bGR1LZG9cK0NwhuLFSpdtE+S
eGbjcRb+ERkDCZCdx9hwSUlze940vXeJvop4yRtya1OgVRfhMq+gcYEqoP0CZXraWOAp/OSE8Yf+
Zzol4J8+eb1nbKkag8X8syjNcDRxVnXtDXvvjXWK13VODDuH7WiP+3QT26uFlm8+GOwxIBSShtW5
MaTAljSBgoFwe7y07R9NeMDvsokOFkgA1De2y7SU0RJ+d2+zZDnKcU5hQ/5GQW5SY63Ua2BrY54i
6rWeTm1tARYwQY6JIRNoDElDZarNVISO/Z8xLw98Xgd+20bCtTiGZOeEKDFTkqBaHX7R1F+W1fRX
XXKwZdrRpHnZHjC2LnimVLyuq1T79aD7cIdZbwwAZqZwIQjKrNprV0q3sZbv5aw/os2ZknOrDj5K
7jDxcY0IhwQd4hAKzEjB1hB7q7isOuYaprKRMGBl/DmXbEa8tSbP8n1K0YGBnSMTd8maq1VHYX6f
PjOiqkgmrBMHAa9dRjQrn2gVHkkpv7V1z2WSMnFqiIpCZNU9hAcUgr44yAvAslV/k1iZgzyY8Eog
aZgustpeZKDacZ0h7DTZvsIUGcH/WGilFeRlpMTpIrwkw5tUFHifejm5nUCZXl6Br05kJ4rUeD38
GXQTx34ZXS7r/m7F7y3y74peJGMGh6/BlDwTMMWkdhfzD0H1HUR3SaMmhvVtpLEnbLWXN6gqCEzn
NtfGmygo4aBCLliO5/zZpCZQrXtsSkdiZQ99J4SCUNyWicyZEzIfM02OMsBygw2h0cGPIxu2fLC7
P8dZ+Vgv4mVqVzYMkp/Nqt9NKvFwKPq0Z9nUT4MkxK0bTkRLPIDObXHQQr1qBFoS/FKKJnvydUxu
2eEyZg+y3k1Q9Np9NqNQHe6WMd0fsETIQBX7nu93HFY89yNUaADNh4vhWX13KZFbJWGyS85+afct
6kAsaV6+BGqesVjNifyx2M+qnXkeuc3S9bVN8XHI+VNAP7ChTaDcNjbEGINgmlZ8VipG8NV4JCRO
92EByj+SGBgYBDUw5DC+zaQPCBkJWhik6c1owV+cEC/M8Lpc1s467jb5+OxrEA0tFvKaOKWLIqqX
ZByPTLN7bYDqo/hMvC5NEh+TbsT4lPiCxhkgp05vvW1y6RFUR/YXLy7aK0YhKeullHCxgkJSKV3x
x4q2QKr/qamFxyi+Mfa7BSMU31+KrwAg2P4KcfNZasOzgzWgyR9VE39IB8M/SJL6vBp/9ZIohVZz
xQ1hoFq7m0kEQA1acqhPORBMdCdZaZOKfa5ZL23DiiiJ7NaE9IPK8uYFqwd941xfGr5jHs6JGs4D
z24iXSecoLoYUW9RQrUDmjKRaYJ5tZwxt3wZ8/+8DL5q/mrwLtoE4ND0LGJ8T52q0078X+tZ6+o7
AjIQLfkn9pgCFwHLK2CzhUdy8HEyELJh/40RHAEsW7pPNrJB32+E6TS1dY/GPdsxYmc1BIoMx1mO
DsIQO+Xevh+ruDmtE4hBfHILka2cBmTBEF+V/jtK6oG5WooPc9iUs5nJ95YkRXzA65/1NWkSkSDL
ZzQVn5o5f1heUleO+priw9lc43PD1aKW7WNi3bsW7sq7bZBL1/GVV3YrMSFVipsSJTeriK4EtcUk
8x4PrLsm1ePGU50Nd7pgzW8MB/pMCMaqCmazv3TW6CfGUWUrgaRCpvoBMiuZoexUClWxB0JmzS8m
BGacvJVEXjdDkL2Cbk7TrJ0qBc6oqroanNqEzIDBYu7P0VDMnde5pbYdD6QF9FbYuGqm38W0fJzX
88iwqMvlgy7SoZ+4IDzMav7Ic53zXLOyH7ZAb+ge9bBhl9fH8aFVzwq8QAlPc1MxVWGYOqi4IDfs
6Dq804Yk5pn1rmkX2RTGS0LkJRbopH0oSrYLME795vwd4vxYLv8YpDCP2ky0U8fyr3LHM4HwR+BC
om7dxy66dZq1P6CnpUKwtfxiPhPoq/qOBHWrWELLwWhAD1q7MPlNxk7kLamOCymzhTs7vutf4R7N
2UURLHSkaMwL5iiC5ltoBuUwF9PQ5AWbCm9W1fN5tPcIJslaT5n8uwYPBMkGIi7FvgyGQEwdtUKs
PG/OWhkO9rejiai/OxjQkmr+EYbfVIpgyPdQjdgHbQgn4kuHzMdEabNezszqUMOax5XGufq3gIhK
13Zr8siBcn4d9mVzGiQxKJVSDzrtWtLBZ1ybl35OXpbVfJ0Tmf1imQWK1RC31TRXcRIc/PX459D8
AX+aTQwn0XgEmo2sG83d4Bp/Wxx1Wz6ehqpioxmf6Kk607wYuuCXpXbIMDEXQuyJMqyrQfRmGEtZ
vV6QqLYyL+iImhFamjQO7wW+8vxW8HBVxZeayV/rHyLADvEteWC8xufgpf2Ta3fCfdKK6TXChzbm
zJcMb50kPkidh5qaRFh4H46USxcBj0F0AMs8EAIPfuEAQo7Gy2CwZSZOQrGW/K4K/jYdUmR6nLPs
HI8xE+n4PKuWO854uPC7vmC20kifV6H3ukL3rAzdcpofhSS1z9Er1VRPNwZfZkA179TWwMykYCKn
qnHltr3Xxm/xz5jxgObzQ8DaDjKYQrN/GLONqOkxxL5G1Ffz21TAcWrSibUiEz32Se6SMvtlhbkf
ASQ5uvgTVaIXef41HnA6dy5ybC/09yltbsQHjsgwCcAYMIj0ywBYODykitZKS9GciUeZkXsqdIe6
DlnZ6uRXdbglBJHxGqVqpXhGUfpytPmIJh0WYTanb224/B1/DFP6rLb6RUqfVhLdoMz+fKli3Vs3
MA+8DTxPfqWaJKqvdi/jZnctsB+50NwzZidGerRSBCSwX+TLYS141F/ma63RjY45aaikqWOsojUv
E4dJJqVg8lGSc2tY1WcS1+E24Tf6qjrEzYLBu2D6eyYrAA+ddvBVk44Q7yRWffFg67m1KrOHAn1q
Lp4K3nKgdMPFSn7bgmGxswlXca7sHYVn3hVPOJfg4QK9gpCP1uApHUUna6z7orW3eJNC+p5DOnpF
NvgNU90Nb9nGGm31TPF/NJ1Xb9xamkX/kAkwh1eGKrJyUkn2C3Ft2cw589fP4mDmQY3GbbSupCLP
+cLea8/gvZxQIfjauIri6EVYRAu9OYRzdJzzhVhU8jl4GogJ4bXnRyMu2WrCSyGX16VzRLU+k1x2
NsUlYFkQrOUQJGYdDL4/tuNlVKNLU4jnlnQUMyYehsbT5gkLD5JFeC+TsnxOAGHYZlqeuOpYS6CR
U0W/JKSrxlNFggsBCRzDk68Nnd/IRDj7utXf47W9WNlnoemgRsHW36whJ9UIxYaG7xOzcgFYRrO0
ncxwHvvX2B4Y9VN8Tr0Z6AVKJ+ZKK97JFixtrpJOlPtztO7xm8ByZ3JNkHGA2Wgb43moyFx8t66y
wvKYS1eCadHBtIgK/iwwLZweqIUJ1GKo0l1J62Xwttaymx4iNqEdSeC8WByWYZSBIriyzPEnzslV
Rkg/dbcCn1Ej3vRP0Za62RHtg4m/TGfKxZ6UfYTMSE6pnv1QORqu31UmRt0kKWV1QFrKU2BUhp8r
CSZNQrBirAmYgEskWCpLkSTB1F4ufss0MHG0WOGmiO5K/C8G/GplyTNTNDAl1UuQ55c5jK/ptyJL
bwFnIQ4CN1YbBBf5R1pnL5bTITlsGOUvxZRcsrk+zz3SgcWbsaXUymVkC6KQalJnqW3IrylfLqLE
74+vgQoYZm1rgrc2vkbZujZTd4WixKhOu/adcIEBJMpPOrKQZC/5ohdOWadIAkjdFmZo82WuXWPF
vK9/uwhvs4TcC0EBUcp7EIUIDzWeDToo8zJK7KBlCL5Vc9eN4sFWGhaU4KrjrZbox/YO1P6bVEy3
WAKmrjAiW1VHXYedcAMEq8kXzPQX5MmSCl+J540dPf+5RCi4Rtq0emWci0aYjqolsFOVD3PKhczb
QWKKNCxerDVuvb3XTc8PMdlS+x/7NXmJg8FYAuJg4SpaZPGCdk3Tu1qg7TvVFzhcsszgtXBX8RcF
4q4nY2AdYTpe+Mb/OxiYwhTBLcLLpkB4uXpgjEexZm6mej1uiJYkyRGbcHEv2/qkzT9NeXypHbse
dK/AQvOCwIKkABKpwnxl/YqsftKQW+AQIEEEJl+QM1Ql/Rr89rVcYJ2CQVQ+NGvhrN2s4xLWcSNL
jkIvHS0r54bQgwQuFxVGR7RVgtl8zk4JiNxVQT0Rd9cedAouN7vWk2eq1a917D+66mfeGRcAdPP0
GgbthblcOaS5+ASmICJ15MH9qrP6oxiSj41EsBuRIWXTgl9VuXfDoTasoMXorEyUHGzExcX0gUH5
BID4vbDsMwDtMqrI+mxpDeuXTzVOLxFwgoJIUUGwHo1ZvJblu7Gmc/Yk+Yf2CeP6hFqylo7prIK9
k47ish6bhBpPLI7UWybhqjHF7lIzoxg9YTV20RJ6YXUo+87/bj5JHuCxwP5i4hZycyfK2TlIPYvT
eK8/JmxkxQXbRbof7G7+E+UvhGfEq4x+zdeatuhKdhMRxlHWwgfLz4UMuUD7NeNhs4LuNwyyY4br
8KhHaMHNa2IJlwnaectWY2Fvlmf3NnPHMj/G9hPtqls8F6hkY89C/S4avxTg61Hb3PREvxVxck8w
WYrmNbfEa5kqNqRhArPzK5nuBdVII/83kncRny03oiNtJUpEgMYptTHe7oZ/76p/NpB70gRR25E6
GilRbcfMGUT0IuJgngvO4XbCb7Jj/Zu2y4Ny8oNJL9sGlKW7bdUg1CU0KcQxomFr0yPCBmqsg8fk
ChG2cqp25UGtxe3lPo9tdPqozezMOaYjza7fqd5jcOUViOvzVI6g8ZTjEGKSsvbsBAJ9nI9lSYyY
yIWU49O4Jj/rCo1ViMmUoTuV7IQEGrFOkwzepLBtRv5cVpkXcgtKE5QVaA8SNpBs3ol2hzxLE96m
zgoEddbIyhLGLbFrVjQ+1d/DUwuzB/pxnMCRvVCTxHJ2m/rlnqXRkxokGvxcVPyZfzWGQQW9fQvl
Qw9r+o8qILjWnz6n39EfVZgOLVMMRQSEYjHx65+ZqzYWv0d7lJLlmJrGMc4FbODRaVEj4pKtIyKB
v+TE3AYGFc2+XMOPac0/2ES8ckcwLfdbf5jmfDNk8Yrj6DYQcSzgau+bfL8m2q4AvOu+uy2DEvE+
aiG3QX5Vb6Aa7hs2NWntVhjR+z67jLl1XoiaCCfOzDlzpSU/aXV7JJcHI7AnP4wIipDb8FSrR3qB
gxRoKAl4lDYjCKPlEaoRaUeYNWURd6N1a8GYcAyJPdIpSQwsyW5p8UFA7M7I+MvlhNxCyawLR2+b
OzOq1Loob2UhBBaGmJVQECWoVQ2lDBwkxK7qsba42gHiFFa+t/pNNIkhBlQ35ptV6QjEEcFPeIph
HYp3NzFxF6dTSCoId0pNUTnHLhrcyjY3jLsjXKXWPH8pAplewOwxYgjjO0zqN+tnUyrtMZq8IdqO
iJDN53TQaR6gMC/VtQ4kY/vVsK+cYdbZkxC67vI7GTd0IpvBeNFfqzi/ZIXl3YhHU1ie5sNC6fSI
NB7SpTl7P7MaS5hB3Gkov/VhssdcPKWh8NEVTr4OnyTqsrCFoh0aV7P3/rvIXKK85Lv1XdPNTATW
wlJM8yC1FuZK4f6jErnkys8x6wFso42paP15DQDcUnywNgtJysO7uze31WkOGWpBA6lMftvrvhIB
AcCEq5O/Ta4L9H6/nDsf3pIvc2rJfeXXA3QSryNLVsOcJR3aqDtIhoCtbg2Y0QJSJUhsSC7qQxXy
cwO0YEEe6QBOVpkaOkyFUZFLqMjHsDws40JSjuHmgMvgJDldtwScMD3AfzknkN4DcIoJp/MWsPEy
pmOrY+9I6lxqzJfWRXju9NumNYZOtF8cXasu4VhcWe8oAxIvCKsRA0zavSntT9U/JJXBtKY4xGG9
Q4POq6tRZkchiY+ja+C6FzV+HnhLyLlU3K8v+R8hJlhiZtJSvMFyS3PeScGyz6dxhxYko23DaiAj
BpGM6djgvhWIdZQICZmaY5qFx9Uc4BAy/vZEuYTh251jkogMEfmzIhEUxDdHvk4OX2qwieLUKkQi
aGsf91KoABtyRVKn6Ed3ZVMidQIcANEAmVLUQ0VqoWQArxzYixGznSMGC8qHYRHam8UOlvtnRuK5
JSW+ZBgXVRW55DV26NmMYg7XfpFbboxYlFXrJXMKYwomywhCAoRWNOuVlGHiromUkMpvrfjLgYPi
9k8hZi+jV1+tln+sRIYmgWoJfsZXLwExGBS/zCs3XUjy6/xwpH+g2WXYwuWCEQG8oXFLRTRxbDF9
iYtuYi8rqT7yrmg4qxwjVog/jbBdVcWdCqjNYM20NJcBd97cRF5T33N2TfMBmT+Dpc3jHEvAeQmu
RiMbKPdesuCZN4FckbrGjq9OZRtT81p/Ronw2VjpV5fDnZ2HTzNnoK8nR6ldPpYCdWp0JNigF3wh
m2DFWnuxMdAwdiGmwLRmLqnvcvpRhgVtlDAvpJmmJUUZ0ZROlkSIkUGjG9NhVAwm3gl1ht1+8Ou8
dFqeRLoZh9kTtOiAO4VPnMWVrddwUiLhEWOv2s6a44A+63IgZ04wzKOopDeh+6673G8Z9JaemqQX
ScluiRre45ROlQ11a+wTIf8YhOHdRO1n20Vfix+VWWAAirQMqNxsdKoG2igfTwJPL4LyUvmSXBO/
1PyOquSmqdtoutKZRqcqDmjEAsO9KtBQjfphEutTglmpwTpKSlNXHr9a5ne0LGxHhLspjk/yeSQk
mfMmySQUYTKUfTfqUI1CN6kvek58kPoXV4WvfGUXpiQfkxjkSNvlfxLCHMSumyPxMSO4EA5Dqx36
dT4gH5xP6BiJxKkMjhBW2sZLhz6khCwa2bKqnU4iJ4nR6aPuTEbYdIGaZ4ggfX5SvcKh7J2l+CVX
MZU1XXsCtV3BhtxTg0nxjuhexjlYCrjRrF+lSOqywStEnEW3NMc6lODXwJFe2tOgw6AbJduaFEpu
5VTg05QtsjRny+10tBplfohWBRuc5TdxEph8CQTMJWkSRDV09s5OZEr6SfJX6iDm5mwXCz6bRfK7
qPOVxtqr0FApnvZNhspQwez3KFiDFwzd5KJFzL9GE1N4ck8EmCjU45JQb9FFO9LYegac67b72AEH
v8edvsVzEY2mPPJZe3SwkhUZldPg1l30WMz6Tjs0IhY2XQsPZzYRuhdC3v6byMktRpk+yYDoCsO2
uA1SmseY9GuCDBlppjOzW8Y6+MeiSd8ZkXqrIvmmY9JT0vdM7ctWhuJubTRPRfffUFbBS7XE3O1S
NAvAajo4e+yLU3NkrG5ADYttHRWqgQo1YadX+QswooivweyJDJOcjEF1Is0nKddP8WpxusK0oPZB
t1AJp1EkZWWccbvlpwp1qi4qH5aEmKxga4o6nrkic6rDdzP9LeThI7fCl2ASUjx6Dbdx0z2xcZ6g
VGJH6g7a9AKH6hrwEia/EKYdH0GgN2yWpZK5CB1p9LdC2tQUDQa8dV8NdPvwMK2xxmp7FQI5ttw6
ZgyEoxCWm6ayQRIfIPGjyvn/v902aLYqgqq0LlC3IUr8UwoF91+LhpwNiSen0CSkyBGEct+1nwhI
gX3Y6laTSgw0K9kXqC/DKmPM+Dll1wHBJfZ/ooGVZ81JA4PyNSTqLqp65MwSgJZzX3GthoazWvET
Tw8VJBnJOLMeGYeBRb4RlzZJ7HKiH1cR4zh81/vIMEcmjUaJDVsYA3mCUVQyYF/ml1YpzzaVHiHx
aEZCs1JmEDW0AxPMWp+PSWSRIkuyTIwPFWaYPJRsxRAaZNDxSqfJGmcBpMEQaN8O90hFOmK4Otg7
q4JA0Jh2VnybPfouYbwAZho3G01j45W2I1U6TuLPJefcayW77l0EJ9WXNg5BXaQHU8DUJ6VHfZyO
WruAC8aKk51W0CoLeneS4St8suwbinMCn6wAId495hl5tQTmpI8eayLeheTdQ7sqi+wWz/mVm3Di
iejRWcnk90Wp/a2TKpsyCogqE/AxIyHlVywJXhfJd81qb6HcugMrR9e8CAB5kTedm3Y+hZmwk2P0
QZ0/n5sd2RQOx4s9T0QsxY3fWIYvAiJnUIk9thbVgxYnR8UgzXImmpwnYNUEr1zUo6Ibx9JZyK1u
k+mGS+0mK/K1QdVKQEc4jO60Etf7cmt+eqjk3cJfKXlbA3uhpLrNhqdQzRtU8xql/NT/Uys1aHGr
GuFeKoibt+z5+h2NGKaBSyPCZdyChgJzFneA6WGX2r1RXauEUTLh1J7LvYumSxVWN81e1T8Mz7xy
Vg7liaEDRL818sLy23j6qVmeS0E7GYEYHoUX897/Qs9dh8zvmGczwBeSQyccl944i/J07rvsrOvi
KbQIYQw7+M7yAQd8SaTS3iAmZNZgNZJmPa0R5rWFVMjoX8Q8Ati53+Sc+/vUEWPJqxsIP6nbIZmq
kUzJ+4xHzK3PbXYTpugBceGR5ZKd1DyaxVOGH5x5vJWXxWDBNQO/UNhKEmokInsuI1dfuqfVaY85
6e3hsyFmlUopCy+t2F7QRjyEgdwWA/tIzKvBlFiilznTM2sjy2zCfRk4D0WMvHeGypj7mU7s/fJb
g/4abb8M/uHu0FvDbuqYS4MJwasxcnxcNf0k3fT2uK41a+GA25rRIt57dAgkz4L0UHl7h5MpEk1Q
Tsc88jf5w7T+VqqPcbqzVAd05oBiZW4y7GMTrxnJkmR57yzk+hWLwBiAYnVau4mHlx94bDu/HtE3
ymyaG4Sv6o1NGuQHRPtRf85yJrl8DBj5WH46o0QBSQDENABSvaKGAyUrMVYXosTpGn4TcZdGvoKW
f8JnPJNVd1ZYaTFr5AmtMC+ZDN5piiv1V5JcI1BYLTmgEQi6kglpvC+Ml0r1XxJVar3CaL5QELlj
Fzqi+NEX/+UgTwcMetkFkaVjFkFLsaCv0yZNyWdUJyKyBIwsBpBbjrUBkp0V1W5jsnTqL/EWMKME
powoqf40RaAy4czmbiOeOrUB7VveEXDF5frdjd9ql1y0Vj6l6W9mSSmUsop1xor61BUEV+/+zYRB
NMUxAT8jSN95Tr1umK6guKOB+owsbzojW+2GXSV8Ldvb1hF+Qopja1mu8F1O8glwI+02ljGDwRvx
FC+RPiifAebGkj0ssMRNGHsaTMqOayi5RVPHu0ZY+66Hm6wlyKg513WCeEKgNBKU9BE1YOUnTHXH
TNnHkM1YLkVqtJsgtMDtu4NE6i+tKbgd1D/InTjNpvyrWYpjiHqJfKgSaUCMKxFmUgVcLv5jjIPb
kqmNl6OeserJJ3KUIrRznqrRyBK/DIwh4wdvxwDZG29wRLZEhGNGp3OhXuh/dlBAxEdLUIhi/cst
ancRKavxM8mSW7MyLaWQMGYb/HzRgOEh2Y8V6BoTogWESqZGBfojUJNjJCR+bMXFivBe54hnSDzo
bqtDqKz3qZk5or7ayG/zGM4NsteVNQmqORsdjaCzLCA9UkM0GZPYrpO3XvLSSe7CYORt0ZH9khTL
Xr/HFFx2+0GR8Tbz+9x+JBpuAl2zuaxZ1GI6/DtFZFC1w//uwJKnI8Tj2fdr3UnckUN7gutXZfox
nMmv/xACVTt3enpV+uYZ8g4bTNX0+miW0RGy78EAM1j0ErjBItCpulVStnJAAzerzPe1Me80HHw9
aUxJ1Nzc9MxcjSYVgne54rh5Syvl8kB2ClI6/HfU5Ti6Np9UT1gFwUcmToFMN/atiCb1syqlcx7z
UCk0pkNHUE10TpblxK88F+shVcfj8PpPQUXPgBOVl+XNzCEZqeUG+djwt02tZEi2K5mu8UDRIRX6
f1Wcuiodkra0mJfghtTdgeWTK5CfJesFMFwpLQ4NH2POLKmp9w0qgpUVomkQ7AcDwkgxpPEVwYEY
flcVAli7JHqxCvIlpwPgbwQO5MFolhk6nivxNPA4K7AhDJ7kmf13Sf2rCf/i+K9Qrjgu+fsBVTQs
Wq6Y761yO6sO0r9g4mDu4ENPaJUOOkJfg53H1mk9OTbNluSs5E+uftZjhK6fhKro0Dcdd/rXMJ/a
0PT5qH31knOWNjzyMSQydEfkNBCUVHW7uCcZNrLL6K8SA+0P15vchVeNC5qzUwj99ByrEmpUj1Kj
4/MrmCHqZpCJ8CBvJqr95B3VHDMCyTH4eWBsJHuExbtJ9svQZySwF5c6aGcgzNbOkrBh44nVTM8s
amhXMGK/a+z3NeHcXeh2JMHVGvoa5FggbxlUEsvcd8ahVpi25TTRY1ALMuOSL7G7AW8PlFuvIieS
8cbw4tUazxJRPoBHdsXi1OAkZ5k0GCdqMEWR35iCSwxNbhbOzIV2TQAMLDPPjdJ7qfGSAwkJzc8u
fUb46ZBP/J+SWTUvqGBGgJ4lroaNQ9vFbojNxhxwF0iAnlvZkXt9V8X9kQ52lYjqwAkwYGjFNqYL
ya43PB+QkJuYyJ64DbrZOLXSfIyZa8xX1VJhPiSYd7szZzPJgmoHNB63IaPIGKaQtN7Q8sjhTZ6V
iz7JH3kQa6EtiDQ+QKS8jGjSrG5hYqJEIX4zJ2QetleW9S6O8L0GQgmPtUHS0D82JXazqM5wZKxv
IuLojvJKhccLqkj4Ijhfi5y77aIFxaaqjPGdIDGnEj5aAvZ8AOjWLbqaqvLRMQowCIUWooUhY/Vs
PvW4P8/ieCI21rVeDXitj6y/hFbPsd6hAt2FeuJzgGIdBGwgarvww6BcjsegiYHn6HfJgqVUCiRz
4r66pUxcJuZq5DTws1KBDJsKGz4nVXeKVCa7LtJvtWo9JiAHFQYgTk2nmqlSDcle7AQnMq+l3sF8
KrtbnE23NO9ufuloyFqIE3G2rgZcGY694TTZ+JXCYxy+XcHFBN9OzNMZK1aMFQtMcW0Mgo0NXKZM
+5VwrM43vUrFAsa0iBGirB30nmOtVnwWQFCtuz2x1/aaQ5TetbuI1aiyno7cguNRb2hARTv92w8i
kvCPstAQIK87KP9uOx/uiC8GZschpDeigGL+17v2M10s4FcHNdp+JMiU6G7LFTlRzkaHOzk2qoNg
rLgGVH9GnznfsN3xsqjAF9cn1bmZQ51DGm/WobuyIxu10Wt7laSHaLcym3a1awcjawSCV54EQ75p
FiqqyobsgTc/Vz2D5y/8VfxLEL1ODpqnBoSnEj1m+S/TSR+om9q1TyXqXqa2/b8M9ZaQgkly3zmd
P02SPRGxGlLLqLLCvmh3/8povbNzesQvst9mpNzhXV2Nl/Gneqcdq/GWSXiu45AleXsWDpX9NVrZ
qa8rhp8M/5Bbs3GLwQ9g4Fy2hpImTuomdCJ7Zeqv5pi8wi7+aFAtcqTtzTV/85lnpb8Mlb85/cAt
K13mTx16lRTnMlVoRBXafCKcUzafLVbLaDgBtJD5pHOKRYkr2FguctidGyKoKIx2mqst28r9Uqyq
/06AmoRQdobDgKReQVs7kT1tM0jD4UL4mOlo9b3HLyViwiw57Ube7/ULnVMb7mOZhkMFeTwxH95J
hXIfmnfbyOgi3bIz7kvB3zMrWalKN0E3CMNNr+Fh1P+WJj6qzQEdg/ytWQLrpbelH1QlWQlLf2zE
fc+BYRELrJaXwXjmmhPLRGqTM2BcpCZytyShHrUMl6eJNVlnMoVQe6yV/eILEGWlPvPnGu3B+DPk
z4VMyU1oOapkfQjf7AeNOqhSiixIvhoitTYo2NYNFTSXyXeLT51qnfStK1ClLg9ksOmudcqJX+t/
WiecG7Y5/pGY2+PC9ZDEUXKjZsDtDnFll8KnMeDw0S46c8Q+8sXZBGMT1HGuutHSIpQBm3Ojt/29
DfkT2mBxg2VtN9JMiyAiAie7swN+wBRnX0d/tlNExsZIiDnhu7+3s7N12ayaM3qR+FYapjfV4NQV
SEdoYW2DfSukHlaP06ak48P7OVT5boQULsuSJ9CwblsnTQCT3//MEN9aHYWwdkzAGlZN5qXdhhna
meCdURmN3Cdm9mrz/JjF+i0UtJsuSLc27W7Lol+ttr4mtM0k5DWfFb6qYOLeqD6bLentYb2gmhGZ
2u90zMyrInsj0UZHKbh3HDw9FWdlsevqw9hZQhRaJ/ISGgO8Uu4Nh/cIzTP8kBYu6EY9jHCy0Mtn
v2dycoZR2g2MROQLxGQPTChiO3Vv+eoZyhnTGi8hc3Km1QSUT1LtNE/n1MnLjJZoy0vaSLv97odp
pVQKRtQ5GntmFZGZyrAFLoSR7M3vNTXZhWc2l/NBKcoz1z9jkPEkOwqEditEWSnKj4poEGbOZUiw
Igoy4dYiM5XdsGxdBV87osPDIC5Ho7zOk/lYv+adrErXNPYagXjfLGCOWee3AepCiC0yWwpb6VKn
KwgZbFC950TdkSvhQX05J5rug2E/zpgo5K7w63Jfj+qTXum5ie0oflW/I7WWgatUoWQl9c7A2D9i
jqvr75jwAug3crt85Yb4he78MJbrJ0Olz0XzZB3cWlJ+rKn1LIrukViy/QNCGBmZydw5rGd4vLIz
Dt89jV4kHTUCO4mwYO4BdNypJmf5WTgGTVfIVIT1WxAZHStOOIFoMSedbUWZ3IyLQCVeNIqfm4hw
qLnKo3TJ5M96eBtehs2LC51ltAK4zTozqrLxiVytucTbDSyTxsmEkQ57GMeEkgq7+LeFdwzygC9N
yjkRCFuxCTJaxz8GYZ2juLgyj1NdXgplOIkh6ioPTuNoaxiuoJouEuqlTn0OHEAoffqDlQCuAUxl
xOUd6ec9RXLyS15stejR1gPddJqRB8ogMKljOfRBH3roicRYrN1oGXvZiSAAlt19UDYY4PJcU9cU
EhYEw6ckExeUc+xhYZpsPeGTfwxNxPgZ6QF9Rg55ZOWG7AzypTikSwgPdOvh+EswcNeLb4kaEY2b
h79GX6HQUKkOOM2QwwuoeJkleUBl7DzGd1JwPOurTwxWgEMX6BvaTTJBqn/mLznr0LiCwTLcqsaJ
OBVXazKuQBiX+jORzM+wLr4ADXyRL5hg7f2QhdzVECpIO2OgYC5R+wj/JdumYOERRQ9asZazEhoa
kYiJqL8NXvE2MD3VA/leHfnhekimWXo04uJklIx1WwE1QOOi/5KP/V6P2lMTJmejks9d0lxSS75E
y7fGiSiT1sIdIXwKBKMrkXhJVeVCRFLIFnSbAhBT+W/Cla1GkOJN9TxH0xlo4WSe2QVD00AyYU2n
pDSOXK3HZE4OMauKgdlFo3rzfWZMlfi04HbULA5okGBpxQPZqrBUBSm6R5H4GL4MdQcUNX7H0k+L
/wLK6YeQRyJqyE1bCUcTVH28C5P1MjPxitfkwoc3r4iHIM2rP0kn+kwxkP9WDAw1Y0Xae/wxTfpL
z/uXKthgG+yISCywaA6DjI0h8mSj9RLaQCHXSoqkVy9Or8o4GiNq5kzxVhzQMJm9/tckOwL/gI2p
3SbPcgUWxcwH5dozzBGkm/U1a5J7JSuPwipeQBJNe0C8bXbPHwzc5UptuVphfh2qSCcDbQEj3+w6
heKV/KRhOE+XNW7xIQQ1iQDsZk9Dp5xUpToD+lZE4vUihIwM50kaVMhS6rPsyGOl31H/cb9n/AgX
Zo/MaWAsGWQ+vEHKKiib+DUrAs0Ht1CbC2mZvRfj0NvEoOSJj29E/amgs8EV6MMFX+dLwndBMq//
Y2JQP8bS2jv6us3VdlLvsmbqiJiQKbTh4LaoaMznjyJjGxan9eAgmTmLaXKVNByuzWILGVu6rnN5
bkpEDwzxxgTNvcWonNJWX3YiDzQ+2h0AW16/Rzx8ZapJcKBfY9tF4LnH6mluG9TibwtQV7yzQewg
AmicKmqdeERBeToQNxkfhsa9zVlvhq9Gv/YrWsiKJFjtLGYceyTN9/DeVVcVH1K7U1m2dkaCUR1s
15o/mP+KQTT3AUuJk8wqPdYm4GwwwrAWZJNDagzXEbo83hHua4n7GlYIfKW3eEX1Tf38o0glTZzj
dHCWAYOQ4SQ4IpaYYyIBW8a3z4Q3LFoVe/oe/Ff9zyBrkB8zEAbTNnmIG8rMRdVozSQfrcYAIgBF
Jt3b+v7RGD35OGnInIhiCl9U/UKKBRocIVnxlc/l54oIJxV8IjvWzIFYdAqFk0m7mKm4wk3O4JRo
WzNIVXwCMkOTHhgIF20+h6fVm72hY4FjOkXduD9IdFfFpkJohOJUUCgzvPBelkJgKhEZEBepGHeN
ZgXMQwlkUIKxYjf8L30lkvGibfgoKOLfRrg1M6Q2dNMlvp0rvfPiW38KFwhzsHWifZwatwrDCzE3
tsSyEU/9spJGylR/+Oo4TJoazQWHCYK6A94s7L6uxkWCa8BD0HLurQk1HJIvKHQqmE7rMo7GlXHm
rpZ4ZO9YF5uWUeA3RkrQ7LhRuilQCQE1WbJpWPpVLLgV2/zoW8ikTWKNSy91TB07yCDsxCEOaMwj
9SyyI4taCUU/aJkkYybg1g2qepSpDDBDbdfqyHLg4JlGUPbc0OFZOBMRdxPj9W7si8rulf6REOjY
XXB1mFj3ciyDIlq3ED01QGQwb8ry4irGwqboC0Pz8QgpB3G1wldHRwMZFvX/4kbf+lWArKDtp445
f9sCtlr5liHUHEpf6zNUh9toEsndeHUuecTRtPNyJGq+cyXrs4WfXUd10CVm0FXDYczYXHv4c6dL
viBBYQrnj//Sd8hvwx4BgBRgr0NTwKT7Z23o4R94n6RWMtnNlcD91zFgMQy3F4e40wjfI5eddKyV
9Cy20l1Gz9Huxz+hrG2mXkQ0nmCdy2TckSS+G6AxENS6+Vz31lXuFaw97V4wKTsvOuwKORNPPPMO
WyLX0L7rDO0knloMbWooH8jAOYwtH5tj/UTrJ5B7tGDG0K75O+zTh0y9xurUUf/kIhKj+VPQjj+X
P0krXE9JwB5qv6TaXqihucOJLnNb601ieLKg5MAk/sEaTljotouK3GzD/VHWczQWZm85el455M2J
/VlPCixmLJOTv7lCPKOG9rIKAwv2zLR/3zED28nvOeyuYjed26EEXnvdmovI+tQknLZCtE/WAP3z
XsdXGi877To5rJ8qESof2XgsDVGki/BSun+6CVuY4OjtOV4oSY1C9+UB2qVWB2tG0vm8Nz0N315X
l4cybYOmmfzN+45LnI2OF4I1K+k9v2BzqROuLB35XuqpqNzYlCew97UcvBkYvbkAwgU+LHb35ADN
yTGridby9OfAPl6nSox0/dj+m9l9Rf7YJL6OVMBG3a2NUBIl6prqi38pSEQsnEQCUu6Gio2DbaPf
9eVNI8sBWlbYNOcb3wxSVhR8JrRxP5RSXIepzHnr5t4msWtYGZ78N2IsJlDiqMXvFkF3W4s7oy52
0e+NEdKcrbV/G/XyTkBKiKr7Y+HeaZd8sBw4jZmlMVZVT382Rf/qFPs4yk48uNJMxBPojJZCuDow
T92JD0JDI+6XvbtNcQpcAc8EZ8jyKbg/orgU6mIRyTOm4SpxHa0ldGjkt/JnkrzRjLPOTn8XyS1s
SQ0U8ltUfRR0mGP9nAnnDbcFj+ELjvFgsUJu0IIk+y80gQPWkI5tFKGi4mb7xKaw0jGDyw8WPuEN
NCQ5vQQkbfgpGwxYy4cwhnZfm56IwD3br5l4Xom6WmllGDNpHfr3vSjw23IpyVd6A0vHVfpds4hp
4VeL0ux2EtPht1KABp4vqKgH7n/1f2g6j+XIsWzZ/hBhBi2mCKjQigwyOYExMyuhtcbX34W298y6
qidVLGaIg318uy833c+O3P2G6a6V+lTmADkLdkqYCxdbM5aDAs6OxjbBktgJ4MInNC9XqWOc+VLY
0kqdJeeqktPPasZ2AXuB6dc3ZsEndDZWL03PHcUi0c4/VU6wdxm6UpVW2VzY/++OhYyms+VL0VE1
qcI9TNP2/Cce/4lmhKgznxLYRBFsIoallDWlyp1awBxqwR2LM/onJXczhanfrQ4TF2V4w3kRKlvZ
jg20pVKXw1SoMihR8zqxm0JlOHX1txEpTtGg2omav+r0wbQ92XTf1C2vY8hIe75+VK02en/OmRuM
H2OOz0V9/0xhANUh+rv0XwHnNu1mVzILl/QbJmv1gHXF7uIIy2ZmkwJisf8g++Qo4LC3apN+RwMv
QoK4M1d+bWE8JnV7orcTFswAh3IzeYrt4LXwIUkU+0Ms+eY28KSdvfAjY526tr+4/2nyU5hCROK9
z65hE5YTE2J5zBUnQU3Xv8G3lmC8ouElz78nw5OAvMP+bxYnRliZKDyYba1iGI0yJ4OvYeJtn93N
ZcsuQXFVg8ujfC2OZhXvpITtjOovKCZqRtqH3TzJFFhP7Z8myS/apFyzhRCksq8oDV9cA2lrnJ4G
F/MIWFCZh8d8Ut2FtgadeqSUPaXpTzsLgt5onQtKQVFBpu4hgh1G/W95DBmpRrXNXb2nsQSuYrh0
/8SBSVP9O0VnvTzoKUWNToeHQZ9OQ7FXpdYpxAhaz0xS8aq0V0SVCLa3ABCv2T4NikMmhteJK23y
ogl8txjvuV5ewM9NhsCL90swVUr6/LSGibXgfbGcsDad4SDIOzq1PEFxB5VFLaE0hH9VZ4lq0KfE
tpzuDGU7TtEe+bOJ6J3c+6oWiKcHxuuwQNLhJx10PT9WHdpSf6j0mKVadQbUccZg48oxr3JlU9h9
EHhTrYk7ErEz2vtO8b7pHi2WjFZylKYHoJwcCpNm1gjCFYbBqbqwz6POpr5Z1pU5D0HFSUQGZGPX
qkw0qNf4mBOtYEKtHVriU7VwVOl9lpwRcZEjf2AdoGpfJR5UDpYyH+35a22cEuZmwoS9GaLl6L4w
zhRQhHhojem5GMZjI79Xwq3gWFtam6L2nj+bzCAs8vNVylYIJZUU7a5D55aHqdYPMnVHNfneqPoy
BQPKQ3pgqKCOjOJk7OShJR/b2dr8nHaX68fFkI+6Lh/J53GiRTM5A2SxJmKATMlPMKWGjRer0Tku
1WMazgeZKnjsNzwUjt1hYnjdTfAd2OWl8Uf83Ub/WAi5MhnT1KRqKbxXyXKvzfRuCv1NoH0gcro1
s4dq9SUCRBOb4+ULO2NK71IlGoEmioRyuyBCcJjDB07r3Qla1BjSr3tvXZVVjTV8yL/GKXO4Bvey
GozADiMgpCYL4oQVv9jTMNVwKGJqn3kkF2jvOQsjLS72M6C3xrjWxnTnHHyYA2bQeRe/QoDhyj3n
/gNahIQ0WkP3J4MvQhqjwGSBi6SNHWED2dP5kLLxGWkx6kF29ZCbe6YeqeBPvsNUaN/6EvX+TAQC
wWoKDLOiYrw62G/VErfcBdH82+GvlmzoZch5xk5YHABVN5xB9NbQEC4fuvI0YuqYrNLNNKJMsegI
650utD2rXnuZv0zEkpA2p2bpnDWVdgVOZ8sVGIUYXlvAWLBL8g5QKX1JsfroIKcy/3AkYN02uHfW
C34queakGSqfymjfCKMA3GrQ/WsXL+r5U9OQl/AdS8ctFk/fV7rT2+ZuZtGzeUZpczT6EoauEqm7
N0NQyzjuTbrWWQHJyPwSYO3wNCvqqVYxEeeX9gmRCNT7LrEjEe8HuTRmDn8qKbFcucMuAP0J5c3k
yQ3c5r5VAcSLI2hOAKj5wFkx8HjaVPHEIHOs3GFNjK3Q9419pvYUD7HmMk3AxuecBhpqpvWtnWAA
FAj4mweHIMlun1P9cVr8eNIPM6LZDAEqdevvKio+Mml9xa4K5GHp9XuaFq7FAqVSgxauraiouxnF
KpthtyOJI7LU+nJIlN4dxs+eV9Ksgu5PxcxXGfs5Z2NzKS0njVDjKedVRncFIBrRKlJz8YZqoyE8
AN95G8Cit7guOR+Wai8p6kXqzUsSJdfF0HyVZRB5swtFTmF9J+znJpHuJB8h9jvxTE4wfUoM6yH0
ifiZVOupzYaTwCoCLrtsYDb3qmQ8LEZykHAPFEO+L2s353SWuCcOrMSz3uU1IL69qZho1xG6Kq1V
J3Qk9A4+FTrIf5NPxVzQZglNpVL4DLb62XriwWczKklOovcP1S95dwhgcL6ygbvOkYhdDOm6ek8V
/WgM5mn0klemsp+Fi2lQ/gWljcr43qcgLzaLu6xRqktWy5GjglQa2VybkvR22HUMtY2yXqZiPUNi
RI69d//6WXGiH5DW2XPAKJiU7zIVEGpEaRWBlO37RdN6I6Adzlqg4cSdVsax72ayPuT1kmwIRAlD
YnvfSIhGV+2ijVTAZC+dTYVqw147hdBX6w7Zr0Gm1YIxQvNKvkqDRqIsxy4BTKiEdtvBSWf+EShD
X9/fIlVjwhKF0ilHKh5/z59kffez2u17AfMOwSoZZ6/yFFWYSQWFgMivpj+PbiZ/YK6wV5mkoQW1
lM41XZs8U6upDAzdFINN3P4twahIZELfZAI2wmIWA16EH0ba6yLmly5PzponYN+Mj82DphHge5Lp
xERna9KvUuIPD+XUS50vAvCcgWsJJeCtvg1qedeVvS92897M00PptZiJwT54MC08VQS9DkJF0gpQ
joiRImQZihDZAkb8fwvnjupVqLEsUOmBoaRb8CIWqNsbEo/0FtDmNy57UUEDcxTjVypWXD+IfFGa
1Baj+1/Fdkfb+uEHblIgXMgk7rVPj7Xqxo45VinqQKUf39egIMGezdRmMvfy+FoT/RAdUiQDLFEA
/6zC8Hvd4s5n+hWFm6ZvZYaPqkkWb2JJjHAk0MICZKbfksHx2StYQka2ZdpL7WgwUWDGzZyXVX1K
NflUi9apn7MzaoIu4Q8R1cs8qKRFDjIRwULzu9/WXlbXd2naxeVMPOok8cbWjX6x/i6sitkJ+on0
I0ADJZmGI8s2MOyINMZpC/Xns5eLGRyA6FB1ABAYP2hPTgcSwypeBXU8VT2s0smrI7KC/3/3lX1F
cLdhJsLb8WL/NWDDiKvGX+ObPHZ7UGR8j3IUi7Fl09xihHCMuPKYc9ICtHXD3Ao3M68vmrL4TOtH
OkbufZzfDS4j2ALSut5nUb43LHITdCkBjy4kvA0SH/b4TkR7RwhPVoWr7l26lUpWWfdZQslLx2WM
q+j+oBtkb/iOaJiU+fjOBLBWLOMJ60QpCxJcQCjOkFS6nqaNxg2hf40IrXEX+waoie42mNJuqtqD
bH4MVnLvJozjdPpuOCL5lVuEyUbbAib4xrd8EUc+rMzb+SHTzGOORUY8xVN4DLPiGJlIugyl+S99
IgJgBS1bWVbInjLzOR0MHw8HRsqcLlI8Gcvqcu/YfJAqgFcTnkeyX8Q+aCPFVxQKOyIZW4EWfiM+
N1J3nS39zIiu5i4pFmfqFEc11h2twBISd1OqLpfPGsANI5VGBJNlFyLap/7MzemO59bZeMCL6aeD
gFAEJFvkA2HGpf0WrrEUNR1TjJRdE2VBZnXzrd51NF2rnS89j4mkDiGdx9f9vuYJkOrrARrkqD0W
jdCP3jDJ5Icpau3ZnJ+4UGDiZS0IeahiVeS0kfCO1oKVu3uHaLaf9j9zRwvzY1zrm7yWl662iz/T
Si6ILum3TFjnZS6o9hPZ65XtnVNezxGvqpcq/lKeKzMaN5Ls33ZT+Fq+WlO9GXdXzwSYVbr9ptey
GSVTOTvgKjPMAJxhAasHpzfIc56/yh6yNSxWQIQc9/RNd2drSYkv229i0wxpPIwgqkjkZ9UAQMxp
G5hTgYIcLPcEfRbvTRJzfR7DYgEwiVvRqrF4M3hBg94rM2ELFT56Iu4YUuyqT1j0t7G75vmzFNgo
142rwOGRk8aZgUXWXJ0VQzjqlu0ikOz16CfsBSei8EtKDzrVMG9aLg+zmZszYBUv+68Zu0AjMV6x
GwtVzR8WjluR2EwZ5LD8WXIJ3yEXRkVZvXSPBB5o+gADZKVU3e4Z1cNw2jgSY+6tHfPTHvrVqnpv
rRGltEnVhINIQAiOIlp+Dl+b5hgfKzwwaepgVhThXQNfKPe5qa9+K+SBMqMEeIQbjAf9hjJ0knGy
hWk4dGZ6yG9ZqOyHH6YpdkYVmEkFy3lKNQCAwHgvgi9JdK7hA0B1w7Z+MekV5GZLWTviED3UZguD
68MoPy3kwDgguFcBDKwjrl5Eaty3oshHS5z4rYl00GWFjMttnUt5GV1kOTxFAF3HZMV+4Cm6ejXI
JAtOEdYXuSouYPHPuvk+c2G0YuOy+g2XwhY5r1gubwLLNQUOpcwcXiIysecHnUOrA3g50nuRuke0
9t6yDjdmbwysBmfFnqRvcMNwz1qf7Egg6/EtKZKLvlP7+rBQMRz/gUgGYQGEy2lb79M9v4Nml7GD
NZTlgtbQIIBsiofibx3q9mjBVaPnAfgcYzdnfvSHTbtXAle18IFgRG1zagYpRGZBiLaM5c/vx6cQ
dNxF5OJIA4X0bCY6775q5U8HlMa88hTlv+ZG3HJjThlulPVOCBScWnLFJ6J68SML8znLl3r8KMr2
MKwK9ERW76SnUVND9qVG+ZpWw2/Q/fqDhtVLmq+zyaXgQ2DNI6UBqWLIoGmg3fUOGw092LkON4CV
XVifwQj1Wv+YKQdFBMeNS5nKUFMwhG4SzUcEm5MlRBB5ONXs0MAmhClJ+87kGh9N5L5JeTbrclrG
rjAelPXThJlsLnzA0Hkzge1e9FT6+ilcc1F8UV7wyiXrI5mAzhkTPRuSvbJ8b9eWMNS17lpPzywP
D6WvDKXDt544Lxgkyhfvgto/XIzLjJ15UT6rYrRP8CHh5yqcS3X515T+eyuSaahTo4/dgUsi1jbp
WaWP1CidN0FNdBHLXsQHfi+4qto9NH2brldi/n/VUse66ai4yJv+l3Ipyp9Vju9a0l71d7U2gDF+
aOgfFMbRawo9U8Bg2TvVWLDMtY6ZOR9ZabMW0gMdaC+DnC90+IgVSA40LVi0/FH4GEDF4t9FnhyL
wGt+ZFE/zwykBSXDZbl1Wp1Wx+hS53s+RWJ4amzB5oEQWJAiu36il+/egggpNZbnC8YgdbF1kw4s
Y/zorfEjKoEkkjcr30dLOunFU2KrT27lWCnjUclRvqlv6KyniBOs5o1peWOycCRMRE4Am4PYcqbH
T1ZpCs1sg6OeBwMGOd1ZEBiXETGI+qzCPh9FiLMtrfXjqAWzlu0HFyPqjL1uApc/6w+oy1KCbFtr
exVXQntfkvxOPc8NlfjW4CbmIqguZIYfUW7/jagWnmnTNk6Gcguxdt3/cVk5Uqh+xJFy1Am+C8jV
5WbZLaqjQcpYJz5dlo9BHx4mJErVFGwxo8oJfx1upTgYU4U0BbYo2STCv6sKLPoDd/wIXV/DM0gh
amnZbUdmHM2GFikIvOuTKj7HKhnWoFx/Whrh8BEA8JgeukYA8OKklq2i6rE0e+9IJJicViqQmGHZ
l9i9eDj4EtzuGbJqFOs2HQ649wxJDiBOsJK0OQ9HyANiv1OXGNiHR/kKGWnrSgTOX+6VxjU6s+EM
hewphoPKKwQLI/ktgPDlRjlXdCAhkJrWUc/dnqaMFBbpFkjKjkD7T/jBladG94F0TXh/umnhTRAC
jb2sroj7EjQgnUA7Y5WCWSiDPlP9Lm38XFE8WWNHisl/MdzSlZGX6ga7F8wbrW3Y0M5uPBruEMX4
oDC+fZcamVPIoBVc/KsOQgxJHIsDiV1O/0j5o1z64dWCos3bhQwC0ipFoOBjPAs8A0He4Q8cjuNI
cBK/O3tbqL+hxqXg2IsjCn21Hw/WR/MH1VvruGvirCdm25w/u+mpU/04eCdxrhwF8/YAn49sCkEc
j12djizVtM/6n8mLDpkuFGYm3WYvlvJei3eyWD7MgiweBMtkQhyB2zNCNe5bKKqk1xGKJoJxFWB4
yEGskc0ygcsEUufRdAS9R39u8yCnCSHqDB66fib+A9igNbqzzBdJLnZVGO5lbIiUvre4AtLDGtIu
lgYyQ7YFG2l512n1q3jXJVvIKd9rG4cthVtY6i4u1p0KuCrug5UysjRlHJgYFamRxfTPjAxgvdH5
SLfg42HPa6tgl0BJR2xUDGVrsh4smFolo9qKFpAv1x4GfqHM7H2WSzibgf43p0FDjjuXZ1xGRyGa
Ai1bKkV1bGuGs89lL5uOSfMdc/+k0N2VsPMpdOsakJhn49nNsx0ialhUJye7CH6uhIRpnOVnxigo
RsTyu4txJllo3EdsNWkO3X9htC1O5jOLy4tIDlliCDGCt7CZByJtFkypLvHJ20babYwK2wTgRlGo
PcGIU9EpBZY44nW1jhbPfZldSyuPJJMexVan892wgy5fb6aYgKMoJioN4TlEwPBWpjoxehq4QHMp
vOLAv1X/qcDLxan1iuzZdaeXlAm24L2W4a/IywpGdhWweWyRCvo0mSB21FtxBU9JyE8eElIS8Wpc
tac6EfKCx9pVV3ndC5nmPgl3njWB3f+YnWMB0ZRwOC2SHXmsXgiPhFV2v6zcFXnI5xr5Djql2Chv
2AqDZ/hHR6nbgEOJdm5WQN8xTO14+p4zlpTbUh7bTulsTp+N2gMeI5xAbzU7Bsvvav4SuVsauXCo
ZyAvTs6wEdHpuHW+T+z1V2rGGadNKur4TcA8sbQpXk1df4QrwbNGOyqaehaigTln8QzCHxObEsws
V9HobvMfDfDFthkLKkQcM+eic4509aYkyl3G+2LqtzJloN5jvcB2fOBCqxKtpbxPZf4lwrTh0M5y
mV/SwrrgyHNzFjWCfMK7kKIdea2FLzK/yOXfOZxdM3dezULmCwMaN1dE3woFM5JVu2iwpyDTrph5
qMmQbMk6GKTjCingbmjXjF/xxs2mtUY8tlx7oz45UAEu5c1p6Ocjv9HK/iFcGHtLRAa0yrF1kfDI
zwTMSuQGRWO4Cd+d2BKa6BxuZnwN3sex/2DGqFco9AjXPJguIEkuYo2rsr5RXXyx6ouAdY3I9Ui1
OJ0iO5AlUyjtEkIPc/z+KAS2d+tefZ+NdD+IKzjO440Y2nTqiA4aKa2qRCl16LMwTwyLgc4ZMLP3
7LUoCnA5Bq2fiK9dovwpOuWYr/EZ6NfuTSoZYKaIsjwJFaOwVcrt9X/ylAQ4xAIeR+SXaztjBg9r
y7fE2W+T3GcM8kYeY0UTulZBEy8vA2ejwUVOZS1MC09/jevwZub9o2jWZy9hOoLfqIS/xAUfAWj8
CTR+zOzTncSkhmuRnNRePc59ehRKwXvoW2y4ac8qgTCptI7yFB6IYhxWk3paHhCm4M/c2+ltoggz
dFtnKxnfUIZ7DeFdo+Kb51//NXpOs+j7r4GGVgDF2vVrqa1r8pKk1ZH9eG+18UmmyHf8Uu/sxrTr
cqjLq2afa6G4lZyoDcOaBPeHn8b/MkZOO1+ynYa5fXqi3fobQnzES8hzlcdKOqee0UGaQf9Hak8A
4AIUeyEzvo6mlFwtgcS3Ud3DKX/Ilfyos/zJmh+w2UzoMTxpyqun6lELVlMOksd3Hta+WBQ+vcRs
I94HvX2WtxA7rfzQZVoCRDOIdxt7T+PvQhsTNqB9ogNKC6qls8VzMSv+Oki7itILgaIbDbDmlEeH
1pwOKw+elgBVcy5xQHSnPCtBVK12V/ibvSw/0cAIqmHN05uhJfeoix9JwwivkHQhW4+DI+wADxRE
GFYNYpEWSPyljswGjgJ4EjVI61gt0slUhNjsipor+mPupisPRtoLm7OnreGReDLYHlYojlTKZLQt
Rjjzos7hBZycoicc0yv7ehePyX2QpY/ErYr1gjPk0qFHZFHEhGFe2vQ6C9JXrVmfFc6tXv4pURJK
r+FGU3DtpMsDi3RVkSO2XDapa4m0RO1AsY/rfF9TuEb0Y0IzE2yV4YitwYCiVpLjsxA9R8pvOGUt
OCQfqeRQ1ZRv5o1jRfzMZ5WFFcnoTzF2eLGL7fxrIi/5yRqFbcEOkL+d4k+oH3U7BooOBprZNjTv
Gq91vihB/A0fVJ/OnTadSwA703EQ2XJJGMA4/zVpc5tMB7MrD0Wn7oUaxDpO/HX0aiMm47VfeCLX
OahkN+mmQzg0/yOmS0+U+r14V2wQTHt+WSiZPnMnxSunqHpV3OtqSlMsBjNCXQtSQ0aii3B6EU07
+gvOy0HraGQKq6P1ZIDRmTUQVuBQM5t2rnQ1uvkc6xwpsXYHucSV42IJ7btWth/WVXjq9NK2zBpJ
M3nLkP6aaN+J65fkWcTIu2r5wBH9bsbcJNT3mL1BBo5FQnBLlRdIEomyCe6+q/FjQYHhBkoJsbaV
1BQeCQkvw3Zv8ljWP6mc3XWwQzdStxhUJEFpmRkb88Z+Hhe86iomWY7mp4d7Jnedl+Gdyj7LKv8C
ivalZN0vIBT1uRC1p6aCuFGdDCZqqQ5PIyueiUo8fbyNq3oNQfsRuZ6GKUBwslPireMo+vLD4kOm
EOD53U923Mmn6Hf22cyYQwi3dVnuvSx6jcL/5OWc2Ww8JUiEeg6TD1UAXZRgFRk8Gz/vOpyrHhug
dVPZ+SsddwuHXhZMAVqJ48WadrlVH2TPFH742zWt6L1bsLevSnwZlvTS91Rm4APOJR2c/HS2Ioi8
07qHzYQGAap2/kno42KL6NUVTGdkzRIwck2KGT3Mh8OiY75uJNlTDE+DmpwQ6KIuy6lwpuiQNqk+
IVWXIgswSXslDgZOX67pU1EEBd1hheqGRcf9ZXK1NLDCLFiTPoh/0pJkRVGdAI7DKj3RNLEFBv9s
6oBMyFQUnfy1ccQYVJuK4KRwJg7SlMZdM1kPIdO5n+TDvZoadTauPQa1eEl9454C8F1xmzgJu5B2
FuxMBLuoUBOtyMGoABAr/+np4OR5vV+mfp8UO2oxEID7NH5PaTeu1vZUQVCVaHbV5eaIzc93hy9D
kA49WkYBg59fneaNfrgks3a5SIcVr4wRzDME58r4QLQsMIZvvVGdgPkCZyqmQxhQO/CZ1KdPlXTO
hfFsto78ZcXLlVKl7n8u9Z0N5c0e68jjenki0T0n8hG+0LHZS5XFZXNHhEw51T9/SCqQQyXYzyEd
rjs7LkjJ8N2tXrMo7sUUo5SkH+yGetAfGnUwKuj0Iq4+OP4JERGHcsu4Gi3IvjPgxM04JGzrZ6DT
A3/FkHEi9C0KiWb9qaXKe1tGGPuDycLAqclBoyO6l2pA8E6SGeHaOSjEIZh0LlEQUbmZ9JXlF6rs
FzMnpSNT8Sjjot6tuygRAxMmmUYRa8S/J1E2Yi32iSTapgnFwnQzzYSYwXyntdaE1rj0iJsQQGUK
EvSuhW9UHSQ9ohpjcgRuJaBO96qXjcodnMrNEKhKbumINyufRZ0KrNcKXTKou1SRz1Z5S5SHAWFd
XYOefDmXCwk7nZ3Sx9lQaavqH9VYuxObV2DCbqOvPpicjsjKjH8E7oosr9dmYAxkFcBsRwjDTsu/
VA6axVVsYpd1vzGxgSmvvK5Z19hvipV0VqLBO/kvar4VgzKOPctNF5elW4jv5RfJ5xPtMfhFzpr/
VvSczQMMZ5dvnyZOWLlWhi4Ajfmh0buDMhCJX8RDxOVMWMWDhPdEnBsiPLcW44ZFfjhVMDUpNLcw
hkjPfkKuQjqd8RSIbiQwTBZ248Sf21UtEY8JXvSQMEUo/9E6uPzfBlOnIS7OyJ8NmxPf8TearKyO
PTChw3ZwZGtnZiSK1aOk/64rNHdc1oRO6VnxCtLuVJPLfitnvsmnfG/xTZqbDh2rO7L7I4fSmN7b
FDWquNbS7PLT4BvpSJ3Jg0sWKtWb3nKMdhvth3XffknEfcHe01A6bsDJPoxx+NcE+xQiisOZHdmp
PQo7BCvBwD/DwWakT+3SB/2W1/VrrFQuugO1cvcbVFjzF553ryPHntFHNDf4Ot5l7Eg5hqrmqNK/
U475YQWT2emyo74kx6DflIdPFdFfwFaGuaQjK6llD7a+e51dJ9rf3NNooro5HDxl6DzPVEEvZNjO
Yl/rOdGKymter9L0O67vQpte1LscQcIVMm7+Q6BmWJaGZ952H7R/Yv/GSKK2fFugSa/JLRVezNoH
OWvuBl1h6hDeEbkzwsrkY/VdQfMhEE8WQzD4VzQBI76aF2I2Rp1+qDAwUBr9ZCgu8WFZqK+cCWfo
7SXBWRMXfLIcaaTWTiQOj77Y/6NzHQeRzKn8v/qum3mVwdhJFUstIHbR8lRSYtO4n2NjOWbRcGSM
O+Jdjwf7DVqYUkcjU4+2MXv+99pDO93h7nMsiJdLyjXfizOqmmeDuuEZ6znJEIor8VfUm7+CitF0
1+CDiz+Xmzy4gBcqEP+ESJxRUc7t53YdYjFCwodUB5KDCaG2bAFeAJFdXpUpf8Qyu8qCL2wiPNYT
ZZ0FZsdCu+HZSVjhRAStJJ5Pamlb4ONSrEo7cQiDJYaZzYHiiQLOIEXgjeddoJvqT4MZm6uNkR7h
WF7zOruzEoAMXENHLSR1T43CLgTdr69gzWSKyiDG19wbpuDNkMpJm43NTYNt0cB+yKQXNZCRje+l
+G0JCZ2dX2KB7MMjDjrsLqldjVjiaHR+p1yT+sxn3ShTAg86txiVYih2RlnOh28IEXlWwyZNhZ8S
A0B1SEOnJd9MDYc/0MOmOjkOIggoE53X1xiEifhgKEDfPmDxc2PYFdLtbZEHVUVyVF2mGAWOCH+i
HlgSgk+v+kodUvGlOhjzwmyfV6NdheIuBZxbRyBvJxc4fYuPX/lZ4XcBP/KVMWcP6bwprbaaiq5Y
7sRSVWgz8u2ubJq2qjVuFH+tiGHbOwI4w45C+gy2d2X6/cWil5Gcq1ESX9XJuIzYixIrvtRTB9EJ
YtUanha9OEmAOITrbAyXWtROAssCXaJWThJOc03R1VrczBbtDlox8WCqFCbMbaAo80gLtndh0LH6
byw72vvmTtjpsBTSaqtQ05gGg7FHVXJDXCpxfdhbY3ngd8LOTjp2XoCqV3vBooIvfZeTMQi3t2Dk
vRxwChK66VJobP/p9FvKLP/AmTl40r15Vj1+eQx+bFfBTcetz2/P9o310+pZi+zDvZixgIqY/HZD
ycd5NV5po72iZORGEu7KBSyNpLqpBihc6J+WkT5EdpYV45s6cdXnzULbOBknDjBzYJPXglJSIBMz
pTR0zVLnchuRsjX4/xYDY5pLh1jT9mMDt03bDRFqnY6RYWj9HEp14rORgbZBKDfvsHhSiMRnU4PO
khC1X75I6m7AHHggyE5upqB58iGTRYQWhZiG8UvX/4Vkwa0Yg16Nktuz4dAUJATAKOD59SPxe8p8
ykOVKoe+yo9UmxyporQHhNwZHQmjoQnkuS6e1TJclJISDhNuk3TK/1/7bCNTkQ6AelJLVw9/xyNX
GzaZTXOqNfMws2CcB2xG2EV7Es+6bbBMUTFzaBrNoBqhGy688AknInzVR6wKH4ZQvTphfFX6Q2/e
mQTvs/JeIV7NOuZH1XgtovhBQVtILMUABUlYa3uG9oh6W3ODw4qNtwX+QLXjAdKNJ9FKj/EW6FPY
lWdUQc7Y7Qey1Z3yyBDtwi2O2SLLaJTU4mHtkC9EntI1x98oGW6NP1C0QKdgbpJ+ycKKSBOZxJkb
Q8NA6Og7KXqFFGgg4Aab3GLin0SduoApEw65SB0QJVIcG6blE3e25wK4nKrv3iwJnElm6QAnegE/
jLSn83gfssGVcFxMF6Ek/bOT3UySjkbanIEqKclpnopzmjXHnltcmF+N3++FSDOFW9wxuBPcDrkt
bCNk4233QyfTrccUJc+V0mGN2864YK7XaWFHpBRYqSnxo6ZYttcw1wBg1lWc6Hj/1/TRTsJ9dopL
KgLNAqO02NPSXM3DWcnGU9Onp0oHt9hc07QlZ9jQyzy5+Aps0RQOs6hRJw8EJsHu5gE3ahBoE4Xl
+bvW6TtixZvz1ycGHPQmCExY1yWez1W/xIux72Zgd26kWQ9sq1mV/NJTNO/2UpNkBEt47lNAb+N5
XqZD/ZnG2Z5hjVqvoMMSiZWdDzG9bSbDKkAHyBjBMNzhljgzUTHi7gHhib3kd96fTPBTORhgqyQE
Q1Y8bnnhq53GTN2TRLBgCQ2HFCPyvFPmaJ807zwfrV15zEt1v/zFBu+zcqFEXLHuOre0wV7rc3rS
+xrtiOYhzmKVkiFSsebwoS0S9YuF12HNkf8Wc+tNlDsqEcCB935LFXNzzxC3jlg7BS5vZeeSETkv
5REN15FIk2DmICDiMv3kzV1CgY/A+lns/r1Utw4i+yg1dMdJC85gf1zxQCnGQN0ugLPoR6llVJlA
vyODAUPanBLisR6w76m9K+DFZhLa6/RjcafjkWA43b/F0E+gKAR+7QVcXuguXW/3ROrk1gWnTqxy
gks3f1t8I+YYKWmh3CoF3MZ5yE/R08+p+dNE+L+4OA87Mbd2jQJTAVIMXAu9jx801rMRtzuRi1mZ
ntKZSyz19J1bYNWIq1/NVLjLYhcvtX5BU3L63CPnf/zK+IdBH58ioT7FGJhQkHmCODM5zum4MEkJ
XDxS5T8tIsNMKD0aGgIVY0A6KWDfG4jrNb7lw8w/93+MndmO5MZ6rV9F0LW4zTEYPPDewEky53mo
qW+IUnc153nm058v5W3Dkg37AOqLVg1dlUkyIta/1rfKZcBe/27bZ0PJqbZfauLF1l1okcx9+rVB
HXcVka1yAJ28aDRJkwD2BLuiWSncWfuaeYA0vbVEm8Y+znPMa1DLh10cq/A8GKOV19kcvZ7gVcKB
mIDrnVct5EXPKCdmuwo8MFvb2MF9Hj8+V41PXnIObgPm+MkkYZTvQ+dzsOiowrJq0XQd3qaeFg+L
BlvZL22O2kXeHmq5tc8UEW5KtfDS8HNmSF3jRw+HcjlGzGERQ2csALx0ZeCztJDDI12WBjbv99wq
0EvaSwiXGuFNsY/JU8wjU6leccpK2iV51Kp4ibB7IOcmya4hj0+92oCticd9+UjxyNf5B2psEa3x
ha6N5w9IPAe0/MLBH/rsT+VcK7QPnwKE1NrWnYOLjvzvTy5itmmefWZpNZ+GhQgvuLNoKt4OvnuS
hWyyDpYAJTKR0kqXRUViUeNsjQnCr4AnFfTMER+o6fS1N3Iolv40uvbCtAmZWHLhNi0iZXEZx9zt
tI8pAqo08Xzk0cd+qv8ZKmyMvY6YSBcRma8yOosec12tG8Bl3YB6C2RdY3Y207KAOb1Uvsv2Sww1
i/Myr1S3LixX/eZbzjL0u1X002+GAxaPjCGmpX2NxbgLHFZ75Do2R8MWJK2OdbbAbe5YI4E90CIR
cZF6nXAfPo/5BJRhSuLWbg2X4VDmNUOxHt/pbdmwPPly8AbupdaGrEK1jAqhhypz/UC/MSvj2TZh
TX1iy4sbRiLFzEmI9zelDCylR5dX/kND4UitByOb+mPYasuGWmNovKviR2dzrA0ppqtJUKQZ/e/B
Jpy4NNHMJLeIDiK8A4pEfwqtWjv2g0p2y69OoTzsGlhfIYgjTm/TnpQALcv1MYZnPO3basFiA+AU
cNs31cr2XVm5KRhMjBc+Xs/ya4IQyyI0yPWUcmDiD6F6VX8BsJV+iVpxHePeK7xMBnNTgCIpvlTY
ScAo2lUHjoF6BoFPk4jKugWUSUTso3ozqm/ohFkIcQrolskeTNVanATQMWzanUMcTZz/bmFACBOj
oCWd07QeagBzWebZxH2GUK7YCbCjZnwYHUgesg8AH0czJiRXz8BQgIXNiwiBTQtSVSvU6JCeQpTp
mVvmqhtgk4oSRJtXQ1fOJmRfHlI77dyG5FOnCf3vR+i/xQ25mJiL5sXAh1byENNJXqoEAOzuU03k
duJhXRZswYgGIUbeUu0jpdMNxJVPAa5jvfd4f0hOcMZ9Q55Y2Vm2lWfDWhQag7wc1sBd6dvXXLlU
BiUH4xtZK2W6jGKffnI2ory1DLSVKV8UsrmCo+Jh1FUvwc7HefjgpK3HD9Hrj8D83oAyiv033UAy
osvK7rZ+u2bGejKS7swv1H+mlXNtqkfd0dHJszjMNXRG32QzG9aLGOI0dh37OM64tnyweCxOTfkQ
ZzIOc2A8SqNZ2lRNP+vOcVxVPqXE1TEiYMqXGgU1AeMqRB8P2dTric7q3buG9T7hEkufcftG50S5
6ON7gQsuKa+ho+2cqt+38AJGUhChtsPZvYAPebYs9dJ4HR7j/FxzFg/sTWvtGwR4Up4d37ti6quh
KjtHoDuqmBbloJA10GjLy7etamwZdO4MAktxJXdRl+9jjVAMct7PntUv7I4dtzMZPkT3XHlzUGf7
Wu50mmVTg2kUf2Qa7gdaZecc9z8lAjN0NS9TxK6kRhODSTg+81iur33F6ZdZxEzm24FdHqkWh0zV
FG/EM9aL41jTnE1KYNCe3DYyHqwWLxm5y5kaRfBtszsV6Y4NydARiTaqZXjzbX0TD9qmasaNMVUb
eg6cKVra6iYWq6y5VmlMQSsr/kfbfSpVtQkrbZOyFWo4YAZcRpbTbUHk/ZGcjwprmxIWN99ns3F7
u1oPdrCxmOVSNeEOeeDWvKvljXfs7rN7iTOvDP1jWgwnEqryJbbTvbEbPpxPJXx02l1RenZ1lqcD
GamAjOg5cgxzSrVdOsx8xq2hQgWizEJsbKZiXIlvY/cJiSJ8zVhvSmI8KrAvROaAdXLMh1PMC9yS
AznoQcpejKrnAeQNZcADI0hnPTA4fqYKuoR5yEy6INYe+iqhjMhE4jThLe0l38nHXJR+OUB42NWE
TOZ7Spkzltq0M71wHN2W2WMNBiVjuaXHhpiwONtaf4+E+QKssScrqh4nlarOMHgxpvYlr/FxKsfR
v4dIqiit3SGqYi+MypNJB+zIg9LyV35iQ0hX4QKdLeqSDYJ0vxmCoqHc5h9Kg4sPvarLccdYGdlC
SO6PHCtORVIwZCoI1tus3zp14JmxdQqLzMi5SoYFIhbRcBK0rXi1HOUiZkRbnKasTb31jv9zkTIp
Jw/SGC57lEVp7bPhHhOA7QBt/KaVUWxOgqmeRjHJlP2goJokZ7z6LW9amSuSOvKSFin0lHYOwT8e
jVvhjGtm3Q3cI6ohcjeOsc5aOl59sh6ViyUzYtc5XCI8dTyqDABt97biIsEODcLJKg60dBH/vCoG
VW4LFBM2upSXpXfyeG3L8Do+JLeJem/A4RGyqYcD05+2NKangbJFDkhU7hSTeiALupO+kGp5C/zo
7hT63XhPFXGp0Xy/a+104NBw6F4F+ElM/xn/O9CYNbkMlwr6NwY8H0O5mcafGQkL/a1hejuYnzIi
k6BVO2OybgO5lgFYeexAWkR8kuYm1NUNbIjSAfsGq39gvt6Gb7p4QW5Kmh2hJKKvVY9G/AyEc1+O
wlsHa6NNPNvc4SSogu8hLtXKbz2r6lz7+TL18TtzwkFY+Aw+gx6qEh+dBgRUAN8YUNNljlOGyxY7
5CWy+hsjoTCjXqF+T0viOMiHXCOQSPiBVzr5DwMcY8SqXWxabTgmcXFp9wpaa8ZjAxwRpl4iWmIb
fOmdvWuekZ/WxDMCIKvlHnxM2jqC/Mb0c9PRgkyIE9P1CjkB9y2WWN7XCDDksNhINwYo3qLYCyfe
gsRqP7JuRdE3547K45BNumE+1mV1IHq5/s3SzWJIWx6rqvNDJyqckjkNisf05EVeKLw7JhmVHUgi
BNt9aGlKhYpm7+aJDlA27q9y2fMJReFZRn2FFH6G/hWgO/M+zqgCey63jrao6BBF0NXt9W+BVRtE
26N81TehOwrAZtP3OHlQHfJqNtoL8zqi+9TYqWm17B2SPhO+C2iPo0MUTz4SGZ4jZToJdIBarMru
Z1AclORdYXOZooyE82FqYJsQhtHaMxrAld+RSfePWsCoq1zt3S7GTVXRJc5eo2HOu+wZ4siBjS+7
w2lRpOO1T3tO6040vA6vYEx0xkz8sNAnUQGqpfmtwEwYTND9rWWOecEnvC4Ir3PSPJLqOMW5c0qH
CgYgWNExPs1MrFaAsV6sNnqh5QxPjroxFMB8NcV8fsNe8LuRIsRJiy0oLJIjT7eDrLRTaPX0bHPk
c5KbA2c1zZVHkoSv5Shep/1YglCM8m3lOG+1rr/RmVoo1aPbYy6AxurEO75uY7KgweaiJ8IEVwNg
lflaMtxNbH2mFx0qHXNGqe7M1tgTvBtrmFRcZdOlw46d0Vuv8OBTyMEp3Nu/JWY9tVapgLDuGGqy
cxwhzKnXquBKRSBJOhaqfBGuAUNp2CJ+U1RDLcbQVFdbM2OnluUuQTJyMquC9b5Rs53PGTdpbwIR
qwMg4VjqEeeSwqzLnz/yUcBLPCWMzIvmxKmr20JbF5gL85dpaBbYzh+Bh9C47YyFduKUF66eriIo
poL1gNbzp7tywq5mMwQbUw/8A5gw1nokG8aFm8bZ8Z8OVI5eSfiWX4KzqJ4yuimSbKKhdVRXMu8W
Ecro4KDpEA6rRxLqSITC9oJ0wlDIy57D9P4GxQB78U48b0GU6pBAVzP1h7zJ9kp01SLhUkUMDS9b
xtW9J7yfGudcsmWgPBT+YGRbMIIPEcxBAcFqYZlAvTt6yVOa4tNtEvEj0ykFRWuhw5wixQA0KeAm
Gk8Npy2FIza2L3z5/sRTT3h7s7no+tkRLNircugPEG3I4X7r1S8ZM+n6/YcNUnsKH0PDIEinfvlj
/tGU69SsPMf5ge60gGI5k9g39BM0n/5H8hRJqTbc2EAurKTehgPbG5Kiqs6ObI1+uO58L26TBwzj
bUTFlCK1vZLcVf1nHQCcy7gb1YqyZehOmOSiGL0TOuKy0YpVDY6AAjC+Y9Ido469yCGx9GVtnHWE
2CejQL+PcXQZVFw3v8dkYuNFiDM5pyO6dDGdtjDsS8RGOqy3iGL68A1vzPOB1DbEtcDaQkYGdiWw
32VgYVVWAx1XNA+/8KH33zP1M4CkS70ctHIepob8OcNEFy2KCPOTeHzvdJ4CT1+xv6Po4qgrXIYo
edg6uSIyHXxXsGI7PU/ubyaN0qHmlPPKNguXKFTGDrr6Hew5GrPCI64ev+FxZ5zOHOJUk44FPEZB
s1M2cYMBji2B4RwbI+NXbN1Bu+sKFtR+/+sv//KPf/0+/h86Ni5FOgVF/kveZZciAvD8919NXfz6
C6/o8/9vf/z9V9u0NFtTJf02pjAEDXM2H//+eYvygE/XfsMzG2VObgRep9G28VIyQMPV2mLzFC9t
0rs6w3ksnYFzkkpxAZF0NZXxNtUR21cQPEn4KMfhUYERQofWhXusmbJa52wxMCcargWE1/DA6BY8
ME8C3OHGwsS+OAHv0BJ5NaPizr2jR+CYYZeU0T6yP8o2dhPKFJoO4qxFyaQLVea6T0jQeoKzn08N
RrGkffrY5JeSxxQPJJgC8qIp8y2jbMlomF1Re6OwQurTXt+JjIAwNDp8EgMz6K1jOtR/TC/Hbvne
fsQEyvzhXLJ7op6dKhSHxOKy5g31iQnWPF7MYxjzTCem1gluE+CxPdtVNBc1OM7+MVI/MsXYeNbd
0YgvwmFFJCoMeyk4fiK2EVK8hABmM9C7JeFbIvz3XG/ZYY05alLMcArsYzT0e1XsOxZ6k2nBvKp6
e5EGNLbqyUuYaI/UFndDyluYsd+zYuaOJff30eqLs1LUGIvMXZvlp4HxPtARiuGJ88bUPLOlXPcY
51WndONpXEOaWztKsmaWOJsQ8fyY0PewdfDbRZv6Yg4EJ5gdRKTzRbXBVbZ19mE4MqAf9hBfcDjA
tNZ2upaccmHSVFSeoYSd4eLECgPf4OQrG9mTNS8OQ47YH+pHQ2U3htdrNOblDZRz2l2spLv4CU8o
ZGtHPfR7GRSnMmmPtEG9RS/5swduwQpEG4YTH/Sx48h56ebUIwyGaWE+1c/acP+SJQ0zTNIBx5Zo
lvpsKqHJacZkpnfVmmFIb3NUIe49NslOQxcELS2zGueQZB+A5w0Ii7ldt3ayvIE8EZu2pRsRw1lE
H4Hu5hvb1fNhObYWb2nKYx6ASAhgHd/91SS689l99yEfmN0ia9Ol0BG3fHVlpHJVc+zOrBLkI6ZR
tvzJOWjfc6HCNKuXve/jl1bPNFGcHTM7C90iUlWf4MK5U2Lvx/qHHGl3s9Rd0Uc7jYEgU6QJBOZy
obBkNhmP3NcB6cGgznK2z7KOL8/DD0bW9YxTn6M6mZJyEYE/8g9U/RxgWs1iLfFkaRpw7hQLdpGt
+9J0DeUwT4E3id/TcdocOJ9DYa4dILFQgSMidy2J90XYKzue3ntZXZ8e+5AOOHhI9mDerVy9ZzP2
bQ1cdLAFrteMOI5QEFX/VhzIUd1tMlIHFW4nRVWLYeXb/l2trAcTp86Zz7Nunf3hmYFyzjBUALoo
/lt1UMpXX6FCiBBlkamLfCYdYo70Lg0nZ3y+ZsaZvr6LYMAmsV50SX/RsvaCfKfhggmCNYSCCHvF
Ic3Vw8ALwG51jUcQ2yO3RwZjtoL2Qj1gUyvLatKX8SZPcNCTZTOSZQ9mJUpY3YuKjT/Uw8z3shLp
ShsYypsMTIEpz+zV44qzKd5waqZS6jCNmFL6DYnpSr3mBuaKWrsl9GDMVbHXG+PmQ6T2ncvcBDcq
FEFsd6F+pVN+mn9v9hCRtgVVMyosYaOEHemsfcb+cLZ7OR3+58e/run/zePflJrpWMIyLKk6f378
h6kfIRBm0GpUYy3NvekEhN/HtTPGG9ueN/LIGbq4cKuvpt0xtMR+wN+T2FdTFVt9oKMAEaZEzPUn
9dAlPxsTx0MEyYFxHYKFAqVUHl/VML1UGClxURUMgNAr7DOSeT5wm+goT1tDY40hFahnO2Anr1OV
vPZO/zoxMqY3mzcQgZkzgdh54XOQVhlXf11U6r2gTWaanetQWBczfJckHas4Yts8QYNVdvAq98Zo
rUGfbfQXko1NhREKWJCOyw/6aG1y8MooSoS9p1PbFy2FTGEAE4sPjGWUiYNVKQfHjI5AqdAKyPbR
pmXRI7PwvS7TbrW6cPx9v+Eu6hlQk7sKh2kbKf6akmvp1f2PGIdOZyc48CJsyfE23Xe5uqNt7dCs
6OEQLwvAIzBtkx0ExIOD/m6lP50O61dKZFv4HMLOYQiVzihv1HHlcltNlhf28J+x4IBMwSaTrAfj
5hBHU9ppY8UZdXbUFYQXfBdXw2oZf3SbJz9rWi3NWR4K7pbSzlxsTEd/ro702CxFl21qkdPol25U
UOaIZg9c1Xd7p8Bvaa90P2FpoVCVmLNvnWvdPuWlgYzX0xVa7o0J7F/7+ox9VltohrtBodylplYq
pzSs1EGPfJJW92rtPRnAeHhVx1JCxbA2mnsH+1XMnznT9gk1w08uZerKWFvYrcqZYKRms7yWSXJp
IDZTPVbkGxLPUO8ovqsgkJVWuJIAIz4aMmcZL8n/cpeo6n+9S6RhOMJxTEOThmn8+S5xKpLuc8kk
UnYYkrm8zWwP4yf2c45POj0JtAMR54GEyepE0Ec7v5fvpu2Kb/6LuvZxoIlacALnhOcsO7DVjd7e
KiV4mE7xwiQxKpB0X2GRF6eJYQR/i5SlWIukRGa5FjXZEALOTfzQLIAeP53vJfaV6JYU4F2ksxl1
a5NZ00afq800RZvU0oneUQOge+pSZWfab2UN2jbHHuUJ89qI0R1bhYaZGW9TvLQ0LHB0Xg0TnOGc
4nUOW8TjvplUhkVZsLOx008OouoiP/eEpo19c5yfjdH0HjTwdQyMr3WxxwUe9rdWVDc5JjfdppYq
OEZfkcyvit9enOWKwOLBmauDdesrseqeJm90BRMxQ8Q2bcOcwZBEpVgH8mecaIxKAKS21RbLZ43k
PHyH3GkRGGKUO7rs5YX3BlgRoVYlwuffg63GibxhCBTa3jMiVrKCWQzmAlawjN0a1Ie1+j4zvWxb
jciptplEwxYcSkVP6yDYy1zBydhtJqfefOYnf263GcgHBeRDSw3hE7RZ5UeiFMG898nMZBL7okuh
74FSCwKkcv/HsfAoFRIliM69tqdir7Oi2zQV9/RbbD3Vb0qzEgunIqa5PthgtUA3Btg5NWwpIdtD
twfkNTThm103r0SFX7g7HxN2F1xMNJQlaUXU4AdIq9XAKI2TCr1lUP307f9y3Vv/5bo3VUcHWC+l
7RjSEtqfr/s4rQc/pznchSS5JUSxI0BUs1U2tpEvKchisLSg4hoI3bP0eTfmKPZ6ckjb+GiuycMM
e90sD859cJtlDMjP6ORNzfcmYSd1Nk5RU51Vv9ua/WckFmqJZTuL2SBDMjVcJ+wPZlAd7Hc41aqi
7BNmCbqcqHarKOBDXQne5wlDrRPsdK7w9hFJOnkxfGQZQ74+hKy3xZUJ+BE7AjXU6ig2A+U9BvAX
uNlQEK1hxvy3fkDC4bgU5GK7AsfOWQuqRFMhR7VvIkvfG53kTnE3HLpCAt/z7fI9kOMb4fdXuaVe
9BGncItOoAcq9oVIC7dbqaabHMNZglIr62A9Uuu0dZgd00nQYIPbgP1hbhbFvzucZfTHVwMafaiN
nX63ln0/7YMt3omacifHVRrad+7+aK+to3pvoL8RilzVJaFUMJ6FgT2JuuedeU5MML26gC+fPthj
4SLOynu6ODh9sD3gcROhessy/b5Mts2z2IE4B8QWxhknw8iR6yoYPM9ubraYiClyQSl3Q3NI26xr
yke56db2jk6B4uecLnR0n+nM2oC2Z7yWbG2mF1mGpHRwZEz5ve3G65CaZ2HKYxUzZmN0tkL2W76I
jZqx/ux0qbH+Bms4UgQj9SXh3qUYmLISgCjuz9k2RioywXpDWIeOzSxQH9Szvky0Lk8mF5+13vz0
JbnwKN2nkhFQa+6CkqPeIqepBOxCgf2QkjZ0uU6cBqq7ggl4tzpAMVq0gNQa7KT9QBtFhy8RMWsT
rvNqWEoJUBFBnhEVTLo1c8mO0+jJ2diYnMqtdOew2HPxeHVE9hIaOzhYlS7cLtz8z/ef5si/rjum
bklhSE0KoalC/nV3puulLQSgNQJjh/ncPqUpmKlxHRN6xB8zrnVFrjF5bRSHytklxBosc8TVZ/Ba
FKHXnHAsatbVYJtHEQbFaKut8swdeNqFVbRTKrnVfTzJ5b4yCjgu6TrN7ZWwp9U3DJzqqWKHU3kc
Udy+SA9lZu+EK9Vpp8QhDChqeuKVjxCUa6fYF+cpk5e5F1c76W/xCqgX+sCiInvOTzW66RQyqit3
1lztIpT5fqp2Pm9YnF6HqF4ZciW0+K23glfdXjr0dRlNjs8TRZLPh8JGvqLBCxYvumzCKk3qwllY
Kf21Yl9U1V3kATchYIrzRXo9aKgQTFyllHi46bA5OZzoOkjaOeu0dewA/5iLZtUF9lU24v4GBrW8
m83AlIc1kVOWlX/FfvHqXA3TvzlhfJcLdeUEsIcfvVDWKsfqoWTd4zDVmi2Ai3gxj8wFbX9VCRMx
LFmxJSKNktAD1lGDUjNIIvrl9cy6Y2aKpfDmY6C0uzrs97W7KUuxzXEAzNj/qDCr1GCjh91mrF9y
8lVDxb3tPF3jtGrj6noO/k28ZX6fH1RRHQyihoPm4t3EbP+l+ZLm1G8D/aXZNG0dMMCNODVJdpJh
y6ZtPEhXLRIojvZCq0vqwzEH+OlFFNEJ905vcxSgjNaKPBO+bN5TYnAO10/S/ML3TY+6nQ3FEDsN
4mnwO8DRvaNZ/7b4/MufpKnmD6nqe1GiFwVh+5e//uNcfvGkqL++2uNn+a/PL/2PT/3Hn//KV/7z
O3uf7eef/rIEf92Snfuqp9tX06Xtv8tjz8/8//3gL19/fJfHVH79/dfvRZe3z+8WREX+6z8/9FTT
NPM/3eDPb//Pj50+M77s/3ZNW0eff/2Cr8+m5Uvtv2lCt2lmF4ahWkLwrYav50ecv3Ewc1Q68nRb
dRzxPKLleOZC1Dznb6pmq5Zj6AIZT9rWr780RffHh8TfDFtCS+PkZOuqrRq//vvv/U9Z8N9e7P9e
JjQM6y8HRVWHocO/YRg6GCjTsP+yBY6DCIsFJivM4QkKqwoguexHnFuISAWC3H4c46W03vRRdcmb
TNtgUqATjM/gRu+i2m0KCERru7IEpg3Dm4Lmm5GFTCDLyGXjlO8kt7ZtE8YubdxIeFXppp+trRn4
50AVt7aLpFdY+mtnpQ+VIFIb6jWBIKEuhxbX/ZAz5wpIFg5RhLsluvYgUcanqhHouqR3vDtMwfDp
y7Z19SEXABqSb/JZs0fxR+zupUq7TpZpT1dtbSFKFJhLS0pJ6txaj8kLW9jarXB16EX3lmYzx+De
+Sl1GCexCNotpIocGGYmeBhKB2t34Ds8cX0MWwZ6glPGw2IyWY9y4CsbOm6ihePsQo2ltg5emmWp
yQhab7/InXOYYfEsHSEWThhWiKYEQVo8q+V8Ay1O5Wt4Gq2MyXzFsChI3rUQv7bRvptiqKDMcFQV
uOcT65nr1WJUTQgJUS0611LvY2BBUJmIJCXBU8n2f9f+kE/qgSw6FiLFkJgDwd16Cg/fAkym19Yt
zEyD3LY1CMcTw+yT9RONZ+rzoezDYqvTrs1oO2VUGOWbCAJp7NjYpspUdXs5BIeWyhJz4mBNV3tC
LxEF2sgZ117N4CRSRhaFDKmz9keeTiVRCOWnMWMB0iAgUL2QsNaSECR/X+gHG0WG2zqW3hzklCeR
Y52SLCazQcbb6Ua39hP6NGu4P/Dy4BGMu4qDGv4vUAROpL7QG9J5SUQuxS+0jdbkIDQNR3dlOzmL
nmDnum8aZYNovql1vpPFogsreWVOcQa4YVu0pgmjCf+mHcOeynM4OzBK4FuE8WP0nVvW2jc7bBnW
wHyEPuNafdJvOmRfUvpOb0MoUUTHe2BzZn0uQDqmWQPsemEYwabhabawlbyGzk3Z6URVWpzlIYBJ
GS6lSL583Zkw6VYVPrPIxMFaNHSd/6FKB26b5MgZ/PYLRsTWiijzRTXGgQxMwkErSXsX8NG3LLVa
FMxWe3Hm+C20G5phfVAOzsGccxZf2WAsMggUjWMNJVAzKZUAGT7aQe92TmtgRQY+mug9Wjw4A8ZR
+hx4CiD+IXU+wkhp3C6m9iIplBva5kTskTSyVScFzVW1m5cYMnqDUXMV1/xAfbDKVJyN4xwsFImU
EHR48ioLBhKH/3SU1PLFJI9zu3lMVCV0envtOimBccReq+GcqEn+6zrUlUk8Q8gx4cxKXcZkslFN
xUIRIyMSNAl38IeRES/BJ+pood5jsW4wAO2dsjUXip7C6xUSS+Jces0ArkVPDHI9nPskFsLJL2/j
XIdvQk1eYt4+TwBepB00uooaIqnRPv0fM+N4iiwodUhOQUJ8PCCSVnbWs2cABHyYSxyVvbFO5g60
c0LBS8FjUFhM9iZSTotK2iywkcFsmerMJtU+QydLOT9lPyBLAdBsAeMyBxt4KxS49g4QB6UhywpQ
IRb1LpSCNGyvnoHWcs6WBGXCIVwkts9O/K02SkLYsFNKPfxh0OHdV+DWEDds9w+DpYW9AbraQ1fo
0Sl5NGDpN1pMu4IKDqa4XTt45FVp6XEo1xFR/GoWBliegNtISnyYUxJ/+nGb7nSCjsiGzHTLU6Rb
rh37yr6AccMvCQCmoSRrxCTcc5UpDUJq7QBVa/tyzbLwlibsNfoEl4zj10Rdxs/Ol47r6zYZoSJ4
q8J5p/U6xclqeBu7Ar+fFkQHesZ8qyRQWe5zlWlUHym0ZzPEafqcRqLKAdhfDrmXBZ1ODrLe469v
FyoPaSkZJ7RlfLEwSq/tXNZuGhkUqbQh89zQ2pBboljE0I6c/4xFY9pvGnF63LJEpeuWMl1RZtvZ
UuifWHa1RuNo9WSctdqR9jnw32kfHbXsXIsKHL+k7WrSxLqWxk4qprlW/Ua6kfrsbkyb10i8WTXF
CClpSUOt8m3fJpy1UTNaCriqqY08Pcb2jA/M6wzrVvTVTyKbtRe1kQbHgWkKZ2wij8DDRuX3wnKA
SkANxJZMdMVirGs1XEhOd4kxAHNlpTvVsIB3FpOb15zrcpZN3YoR18H6TgOZoPkU2L51H9qDTOJu
R+Msl6sOSMAiNd22MViRElO6k7f8AABofJrVyePhDK4MY61bSuI1KiVBzqLV2m9GAE5tnmwmS00A
etDIztwOAF9942drplRkKNpHmESYM5meBk15jep5qVVJT7lKjA95IgJq2OukCnA3B2yriZAIDghY
Lfr+nVrIykt6iAfGkzyuKmEIQ4WQZQzoupzV0OPBwVakdZl9SYQkdR+WH0M3btsUzkOhEPlVeTJ0
0vHsjsBX9wcGLy7pey5eVK3OsUlyFYRRdAuLPN5NSl+tLC3swDyv2ywAPR2VoK2e22uJkKw1VwC2
jkINgFkEl6CKW9cqPC3rCDX6ysp4Ipnt8HcDKAGFn3iLCCNiF+qrbGWW5mIKknFHTw+jMPuFXVai
xG+T74xPxXwRso8oVQ2kEeFYVbU+DStFM/W7T5ta1EUuD6O0m81oKpuhsrd1JLcpfGY/qj570ARo
XsXFbkJSANrbVMdkonp0nRyHatlTFvu02nOQOVFM3i2jVtvnEc8AhCGWxicmaSKuWptQkkcTdGav
k8ua4OvpAPOpZtY9cGwJz0EPwySTvvQJ5xeXpOqfbeOYa4wJMl/49OzHElUBt3Y+gj4fNSoCg1S6
Q6dHW6W3UXgpFqsDEUNklq/qmxRpxPl9kBtSP/MiAZg604hHTiH2oiGguAPfUpyRDRz86YM9DASa
QMFpGEdvM3ugJsDuFvo5NZcaP3jU5Gwe859639+DYBhWujG9qE1D8Y8aqAsmS1Hczm6nw8FN1OF9
HjK5NBID9kxVtsdpIFyRZoG1NGlNPsxcYBMgy10Q2QomwgoCSMx9OZidesjGWNBwmwXHXI/3dYqr
SMy06dQhTbRBNrDfAJ0MFirHFW32uLCjU0DSaWOaBUyM+BmF4PHAIUI5Vs3UuQMRO6FjtwlLBpx6
YDg3Cq5cszPbhZkHr21O1E59VbMg2I32llKsGLpBChGZwEMOfXA7auB+R+2JCxbWTmuCZ+ND+SgQ
U4k7S+cZRfRX0tF0Vl8ba3C/zktbXSvCeXWC4YcyBgczHgHvCm3djw6RE0FHWTnnBnSSmn5ySjhO
qIFgvdrmrKjEbrNmla193pxzg3EsUDCtjNT+rCELBVjNmq7+Ckp5qIsS9JJK90MsPrNW9Td24991
ULb4axOvgH02qb71/5g7kyW3kXRLv0q/AMoAd8e06QXHIBmMWREKbWAxSBgcM+CYnr4/3Lp2b2V1
WbXdXS9ykSkpxSBB93845zubrHXfbCuV3LUkvjiovtzaAYK24B4eoKtF+Q2xTaR4RxbVKTY3u1Xw
DO3hGMYrVaga7hWGbh5afUWdIlNCkoKFo1Z2jYKSnoDXmJx1XYkzMypW7rdK54MtLyWX+ya2/AvL
KbZ1Fpe/E3cCu5pi25oyIVIH6djlTitwjjrDWS8yjseR4AbaGBLSA7/90iq12ewu431Jq5B6/rDN
+KUCfznGm5yOHyOWjSCk05Yk85lNuiKXXY14XRirmBbP0hiaVQVJEoJPKBvgtJUsF+zp/LM93xQ8
eUPys7IxJ+E+6LtqgPza/sncqtukAJ1PflCGezWJPy5CrY0/VCjs2eJ4MUefNgg/zYxSldxTTEUQ
7jU+xcHH80uyLBks0dY3SBG6xBxToN9xiRAvHFdv/oxzan0XQuIjnDTyL1qRw8DeFdvWV2+5LwWT
XXQdvF7fCt9U1n/qhtsQObVsJpC2RfRnrbPbpv+DBg7hoIKy4RIzv6sSgdslvDESCoyl4HC7Qfa0
9LhHxUiIq7UGl6jgVTRjw+7KO/szxNqmZmJcOc8z9N19wV5wO4cS3fAfWv9fEChOGf2B53Oay1re
+WCE5mk+BsUtpmFG9El/y9uJugRtNDpW3iWpPnAABnsvxDuUxerQjepeFPGTxHkbDygBSQP+CMLl
TxCh1E1JBsrbytsg3MHRV1GBlxWYkJ7f2EjqwdTmzpqICd14eCm5hLG3JcuvfCAsT6E/nY1zNpIi
fMya06ADlB540ps2+sG8WO/7MSMb/DporNNlaw/oqOU+HBwMd7J56ih9dnFfs1mUwc0InbfyfK5g
xvwb+10WHq9G1rjUUz7lxHd/T+PM31uEvOfO6B/E6MNCHBE3e7WXboo56U8DYNwtM8MnQyjjxaWt
jTszEAODWpj07tMUZ9+tLRb0AgIFub9aAWbrZ+Am93lmOEpbxVWE4rwYGtqi/rFFagJISN3qyruL
Q9/c53hyI8e2tjUHxjZ44TQEcgkjAbKAS/mpWeLrGMe1T+rQOIw/oikr8ZDBFSi9luatJYNlmemK
s8HWl9ZzsYmb6XsmfAI2uiBiwNWXosYIMcTDQ0eFf98ML04M4crJrJeRBwonPmk4Sk5fxg/uLOU8
dK3auHcLJtWztGCY5HHlEOeXcoJG45O07B9BX33JNgWg03CmGI6zFSlqLylDwfYZXxC74iL4qny8
527+w1p6zpvOvFLGMD8VVA5ugsfZ86cAUZiPRHvVowUM+ci3Qge4TPcG3VKV2hGDO/lh0WZIMM9o
QG4y5ZCra7PrzvlQiyVlLz/fG9fyd87M8q1zcVzYeGpEadS2iqPsIuLjsig6q4KwiFnRu1pud55E
WZ9jBdR+Mhp7hA9IpZWYeajbnj1y1bdRR5B4Ja196+h3R3r1ydQJUsf0xRqVvIl7+SwqAlIcZBS+
nApSJ7C+cUrcWBOrJfY/12QC0gk8Lr5mPrKUqhzKvV2Ht+nqiRxbH7QzxMhe8kXvHxvS7a89IP46
oHGM07DjoNPXJsW8tvCZMz3CNPQdJ1F6iLPLLBKxTwNg+zjUdtJBwanccbWc8aF4Ke5MxlDrYU0N
H+hiovyu9DYlDQ7b39WuW7RPHmAiEuht7b/puQETgriOizIhGCS0CR33M4dNKnmBVFysO2aKYhI1
veBWZuI1nKmkZkY2OHmKDRtQuoMsvKUXQQfLttIj3Czgn2X100SL39BKkMcrpPpVe3CKLchmhoVQ
0gAodtuUkpv7biPo8AaUpppYRSw7WDAgOP5cwJkjzEgzlFjbHMfpaQqIl1ZsClY+Yfens/qrsnOH
79pKfAAorKDJ5PNwddPmlA/TXTGup75aIB4zrd4OWfQzTvmI0yiCdYzOQfp2ecpm65J7OGdzc106
dpjNNJ1NzkvGW5sw7twIp30rTlVkEcBkBb91hWMmjWu4FAVjDZuhS6FYb9d4fULN+A+KGyoYEkOz
KjsHjl7g/aXxtmHfQHv/wyx39Is3XVAg+ltS7vHBfwSif+44rnZ5ZhUH3Ib3IwUwlksqYd+Z8OvG
qA8Sqz00YTYxVuNHi7jMrYRwZ/YXT33gM5DLy0+tEUQnKdZerZ3n8jGTPE6Vn/0Kx/6QWPZjVSLT
DhXytDIK3gc45AfDHRfN7binSex25QQHpm3zy0hGWBSieFpC7wMwAeiIXwFrorJkpUsbQqUGgbFy
wDYUu3SpYbMVsKU7vrEjV7x20Bo6sqI7lN8FjRS9Sbr0P5kXQWewWd9lMI8kLjkb1tqgArri6TOY
x5DbA9l07zIf5Vmi0dpEVi6I3uDkTUAEeJhSLSJ7oFfoe55XTH2YtjzjbRPLCGhP2c+5S/7MXg8o
zsq/iyjF7NKYsxu4fyyFKITx25Qh5gghhOZL1MKRAVWLchJzRh34tJ5kVCrTX4p8IfoVY1bdExM1
NHcDPlOyW9D+4JxHrqHJ5UKBdLFNnDLJ009+PGHGJDJXauaFYV0P9zbV8YKGObbydgtGrdmpifok
8+yt3zvqyfgxOmo6ubrBOkECRocNwoZmHEDNVQr+Lt6rOrA/simKdzwyDCaiLYAxyj/x4lvQssaK
A6BVYEX7knorQCyqDejqOSCh0U1O7pJe3CF8zKvJOatw/NIPIi/Ln5Kiykue2GwHgA/saNckxbPp
Q0RisDjMHL2qkZNBBLDtSoK94mDpNqGND7qL62VfdhpJaPcWO9mjF5phNwZBdXBdjyAL5s1cdAUY
4IHykwVuNuSQO9zw15oS4i7my266V4GQ8GxtS8Nsr4FAQeWYfPt+ib1z+VRG4rDG9jsUydkkrw30
CGxPx7mxQHC7SM6o8K92+GfKUw+ikvhZ46giH29lBSJBj3uevWDcSjFYW4PMS/FQ3fqMWq2MY873
c1z0GaGTSV2CoQLFGFkjarX2xLe4peEN3nk5LawMttwskMH/cszG4d5Xzklq7ztEAZ0gMLcJZAai
mRqmEi7Cn3G89DGvDzkO0SG429AKtltd1V9LxYGUit7dpiMXpzN/63gBX9XIJyf21EZhCWmIKNuN
QsRglUgtLeezPS0EDgzstvVS4gGAUm+zl95PrvWSLPIaI9HqCS+lxCOhBPHXEEB+acaBUjGablLN
IeAn9viYt60g7LKDSFCpnwHjBfJz/Ns+VRCBHM/sEQ9rh9EgJp7mXBiQW70HLbMqHws9vrPM/OUx
o7desRqF1jhCmAY13ZVYRNKHAbsoJ1XENjX7EReMUfMo2UleBDPwnzF6l8QPPv1mfo8nLD6Fjn5o
73XoiV5I7XQAfp3eFn362BkciQM0Z1YM5bW0po3NOHcLi5Y5WQsutBvFZ1v/jhLJdKVnV1CQJc7k
BKlK8iMzFRyAEa9e1L4jTTTbBfNqXHQMp6Ui6HdA8e4UzmPd298N8/pCgXN2yvShyo69hQFnsJ+S
NjpMUfXWKRbWg9H2dvHi3eQ4N3HVxqdagqItRy6H0hU8L2x8+nLEsECZBdS4IPYrl3w68NK8l5xX
mZvZP0Djlpsp6X4RwUX/4GPAqkI6m8IhfTFcLjMcVa5TTgbisDY6xamg4VnO7dtglw5uGMpbR6SP
VukRlapPUbl+vq4IOfwmcr2B9wZLQcikB2UsTa5aWk+iKLgqOE7+npKmq31m3MfgearQ0DJd+wgI
hRyd+ZeLMbvg0HGJ+3UVJ1cZxrz/z2NTE5QgHwioIE+I7p9KVBq0IYxuKqJZNpXX3HXJLg3j3+v5
szR/8srZt2MBsFHSkDJ3ObkOEDTuLEeG95UWn561vECjL3aDA4uHf9zOjfdd6onNcDdWHA8aMMA8
VM99CSRjyOJht9ITk5sxL5i8xAw87OJPHoB7ZZ5wm/YiwsjQ5LdpwI869qDtCvveX4L3aAgDrE62
QAUB+DTj/hBMUxCwi93CZO0oEet6vPOWnHGG9zo8zSHCD/xBSeYBgK/YpZqK+VRMcdMw+N0MG4fJ
wKVrg/IyUKtP2ULUIVa6jPXfGKL40nbxY4ls8CqlempdMKhQkR8ahuSgb60FDUBXHhN/uQuLxGew
7r8LezLXFulc60L/LSXEtyCMt0MHnJMo2caFDkCFYeeVRLbFx2TPL60/yLfIZRDioRjAaay3nbFv
vJGE9cYuyIh0732YDUsl1K1R5mHqcO6HWKn7rtHwIMPsGL8z8U8QNQMRYmWHz3n6TFTzp3KEvTF4
gYtofAvabhfU8ndQEsoYlLz+xom3i0nu4iw3u3rJTuyayDaY+vdVIKTHQu7zePq1BERl+2huLau+
F1kBcoNksT5ma9dCVWO+RtJwoqttX033XcegpoCcVjvlgOEERQ0j05epDJOHeuKImbjR0WwwJLRx
CDDQRYQ4sarBvmcLvqH6EtO0sYD10Czowt11SetCs4t27EZVwAA8z1deeKj2QNocrvp1vSrBILgx
W6cfKrc+ZlYesBd/W5F/suC/5sQ/oZxPjrY9YnOS1FR1/pOo1Gb1oRksT0tgmN8OyGAbnteBbdfn
s/CUj2+IWq6SI4CvBrvHkmzqGn70aKHoGANsaxYl5cj1tuMyItkzzXnPKvmemVvfAM5NTPFYF2O5
IfaFfSyLX5njB4AXdfVn7yk3wNGqPubi7olzNw0UYd0zl3SsP6WpPkJ7Fjceco0kr0LGd7q5RUo5
0FKpH5Hde4xmMhiRRYo5KRkWaL7iixQWmLE5+CuLmGGA2VN379h4jZcU8lThkFPkrIyZrhv3jJCB
ENb9Do1LzqusPTa0y9gMJ+nqj5D63SnIynEwF00M5c1AopnrgVvi9qY1yN4Eo/XNiLWUXjAlyKUg
JiG2v+YKAkTmGGLcEPVQbt82RCry5LsF5NOKBBvISCqVmPPDBmshPwl3lYUraR0nANnHIXCTVI66
USzqjfEPTROld1EQnFKC7h03eHMR5iEcYQQssnv2Z/iH4+Kpd+27AqUJMcDjmTO/3QWD4yKYCz5K
b3RvPYV2EtpdwWcKj6fNWCXHP5teUdxHahOF1km58V0xBwzTre6W9jI9pTEjEGO776PDE9wawYWs
+02jMeZmub8jkfomHh35iL7gW1VwSRHJ3ie8rFVRlgoBH84sfMO92zBBQOThJa39X/FYMKWSrAii
NPsqCd/aA6fhYBpjpgVO+oxOo9u6YcJjZmrsccB3JzalELjVCbh4sVMYr7P8iXXFW9iDek0mRm7+
EouNy/Rx10D2xLslaHZKhrVJAfUUVNO67KBM4pYmlqXVAKnSAN8hyl3Hkbeim7pHABu/w8c2uUdu
9IJTlhmjzn7xXRiwsqTPVkrC6NIR5za5j5aLsd/lGZVOjkJJzFxcg/02QB7ddRPD0JjtgUrSkO6h
ytmwd1CLxndnLB28HRrUIBA8mvdpN5PBRFHt33uh+MkuMdz3jn0r8/TJuBnaKWMzXhK4G+G2nRgx
zreDJKvds0CP2EkkH8JwZUlY7y0uINoTIj9FaRMg1yWPNhNsDOgUe9opCOzgq7RNkz/puPzqI5Qk
YyB/eaIwt56P4i+Ny4+BHO79MrVsjRaUEkxEuhOKWOhLmMaX5msJA3TO4XCbWjWgAdlv0qSWP0Oe
jE7lr0lLI5qGBNmmNQ7fOEXOFNQk+wSs5H1j70ao560Fr7EoU6x9SfwuYeUGjCo6/JvBPUlJjIxr
spQTqCKF1XyXNqVYphqo3Sqr9xWCuK2TwJqNPGhb2mq46JLoVnB3LYMmhZjJgM1qOq+QRQZUMaHC
0qZbeucI+ipt0UTVNcdgHPqdymg8fTTRQf6utW+fQG9kR6Pr5zayWG+XY7S1TbjRNb0n0kdsyJDV
tomYX2TmEErdfBe5R9Bf9dXG5qVMqGSpdCo8wFQnqrTd7RLaz51Hld1h8BvSihluiwOozgT5FwXz
PNt1i3PgVe0OdzHWqt76sbSMHZsR/+icY//JkmqPPoUhx0ZG/TfS781oBhAgI4VV3UzpXhdttWuQ
iu68iKQSK2h7NpU5hqDaOwoQJTvoaJTXyPh6GA8yfZ4bsxy9rDvSDIobrkJ3KPYEaeqdUvFldh9N
X4w3bau5csjB2Fr9oggCh02zJDAfRWhW7lK8HJywO+etBULFsVZGZn1jjeXXNFkj7S7pErECPtmZ
GGy5y0p8LrGH2KE+VGgvmfysygjF5DFZrdJlWX+FRYrPQg2kNq+ComHumCerg4NkYdM5M+6Ndfeo
k52KFBWwX/B8BpQbHv1cjBIhUs7bqMHy1+gR8CTHeMFRxu4s/bv3nPHsLGrd731GC8/kVC2PFSue
zdi7zhVp7WNI/NlmuCQTGMGBBqJOvac0lL/x8QXssXDf9WfAchj6cqvfLasOoS8a2nX8B/fweL7h
RU6HMnpLLYt3jSi9AAcFfOReHRpz6tsuOPeCkbEcFgj/cVijoJmITHPi+1lE5D4XhsxsqqIpobwx
fCUzi/l/odk9+8wbDGrHel2Qx7W/QVK/7QqfM6eZP8MKVbCTz1drLUryccIFYn0tZSVWASQbeHRj
Mwt+ukqLwBPwe/apVjxpIQJh0JPLedZuSWXLmVxCsYKp+ZEimqz68TqyKNuFA8tZ3NmfcTS9DX4/
QN4tbpK6XiO/BogyArGnmCaxSXJpjuj8sYF1FDZd9diqZGJ+V50XV6XHKV81IwNCHTKxBCJXjqkJ
hGBrHUj47PZsh0inld1bwm0A5YSgzEnK7LG4VtvZUvWzuzAABsHGnIP58sRToH3W4WwxZZpj6xy9
n3HBljOvWzQARIxlLk1NXaKciYXBbm8+QjY3uzbXRKibFu9OTF1F/vRuDlPSiEf8Zo1gpv0URl2H
hfjHVFu3yZLcKoNUtUZPFtf3JJ6SrmeZP8ysmv0S4YetJIW2xkiQzdF30SrBTT/+AFLPpAjFR8Na
ZKiJIUEgQgC9xvvma1qIJPkpPLe9+Dk3PlGiLsj/IzwRnsBy6S8N8Od5eHVyIuJph/t9MPGIZ07q
ntBHnH0cQmvgdbzwkEJSZoYfPHVe+ySd9JJpX20Nd+teoa5hEuhzTsEEsm7arA2vYcWA0kNblcT1
49jXLKgcJj10CkxYquwhjKz54LDu26Y+W0HJFtKqVLxqfPGmKwO6M4Q/h9Q2RjexY1rc7tp9iqji
KSP41rWVcxWedfDZl28HAIX7MOVjRuh3TH3xOGC7Z4JhGKAkMzhovXOq5qINIt1WrunluX92yTth
25E/NcLFz9MsMOfJZ07Atdq6uE2m0b1DY6hKBNNjbj+PJsR0WNUndJUATT14LD3AR9Bqy3URllqv
umHrc/DNFnV1BOC660klUOCQK8oHFBXrmjIb9oETITqhv/IL7OD1+hVSDhM1y9VIMpMUH4H/Go0d
5OgooG7B+WzH+XNdx38gOWmQ6wPmRqcm5sGgIuGDDSL88ai0viyr/VCk323tElRUrFu2OrL6sBF9
TSqRexGvKTXub/yr0A8r0W2tKH/sIswHLQ+R5r5nkq+u/vSnUgxRKXkdxnIWm9SqAWCVabWZPNj3
SxImzGnOgztV9yR44UgI+PCz6iafCzh8w1FDZc/H7HNSncMdlb7UxEIE1Ktbzo1hJ73h3LjJK+rx
6KKzO3tQlL1ehi3PiQ4iw4ssWKtsYpE6l9EeqNpWnCAih18uNgs2uACX4eVsR8lgOfKQy3l6G3Ia
AzNZs2xVy83r1T9EQ/9eFu6zac2NH/ukpAQp61g5hgBEkbkY057jgrCvurwbIg+NJy3EMbH8fSck
kTqazyBwEnHRoB3y2pPnzH5sUz5NVtDMiGoi2RKvuzTCQvbGiwT6NC47lgPcvqHuUESw1WVqHx+y
VJ1Y5gJN82Z9Mdx+g0JMF+HR4DkQGb0PHKTJ5r8taGFtSkhQsDYRkP3HMCJ8d5nxJ6W8ER45RYPH
aE+RLb4rVPyjJDDN885uVNXHARH+LjUQVmev3lvB4txmpeShnYZ9G/Cn0tSl9YMEYTK5q4MAsWcv
372GnBo0wEi/voDJWnu7mI52CXG/pnjz4STFx8brnxndlm8wz9+I5d2Q6tOdOm2eETseBCBPxE3e
G08ADii9fIfp9ODH5rvxNbsH205Ok3+pOXevNGcWIGh7JGKkKW3qg/Ga1T5PfUKXKFjUOWoBW1IU
b2Pqnfkp2JQHykV9yRa617dBW8OPt0DSBfLeEuzXHJWSMsSyJTAMx3MgO3H2mS0DgK+O9O5qpjrP
iCP1tKSWqXdL7YendGTwOYXc92UCQp40CbFtmQjtOtVA9VibBZNllKrskrx2ApDfIk/2A4cZeZU/
CiRmSzI3wMXgHfF9uHHw9iaTPZ17CSOa1hvdxrrU8j90W1GDLegVWPLSSxf2p0ehBCJ6Z+Pz2NZh
+sGAdATL+5Qzd3ah2x+gQ8GCnCEkOUruLcM1rqIYnZ+HkdAOL8GcwMLDruHX4jo3E8+2o2ACgW6c
3WuULw9NXq8OKkcipaWvRs5g9nWcnLtEGtI85h+E9WJip0bjwhW6OwyrVCL1P3Dw8ymQbz0y9wb5
37g0lWLcdTV72t6DFzaTfzU2nd4bezvF0zuZp8/4agdsusi9rbnbONY4HHru9Ixu7Og7ao1yYFdZ
F9F1XbP6VYclhgd+oeye1usMAIt5WdGCixviI3aydkf59+hyf+9sRtCsHtILOfFkU6Hau5HEMvpu
/tnrtST1ph68EIDEhDJuKxRhxfWKulcOXyzWx3DIyRgu7RurHR6L0P+z/kKekRSjB/N7EpOGRxCI
cyLG13BBHbKkRPiWmnCinAuDGCRseyhaA82lEWAPreRvpLSYzybYe57/kTmUCMyrgeCVLiI6BSDQ
W1VB8J3umI8DEh3JJ4kk2npWjwC0RLscSQ8afjoZwdOcN5jUZxsTh3NL+oyz6QsYELrpeQoKgCPd
LK8pQDBA1i5or51ls/hc5q4+xKilNyayX9Np8jdNQ/8VwxOUc02nCqzlMAi+LWkdX/OgA3fnqJco
ReG6xLHcdkpcmK5XKEKFZLbgHjRlM/Vld1fHmMpRekTc+Gc9ZRcVeM9xa+9LuMRzz3IgyhrDTtuc
EsSlN2g/+OEKUR8qki52Db4mCmcfFWX+jeE2Fy1gjZU57uIHb5ZpOgblzRiEhpw+Q8aLtOFg4R6d
ysE+yqx/8aKag6LJbqCJ0HLGZoQUw26CupwDAsBNYneX2THixm/cc+Zm7MwpQDdJG4pdwi5qCoEC
tUP/7E7Edc3o/w/SXeNEcQbATM2O3TC8ocG6iWnglo6YdW8msqF1duw2HetLl15zakT8mqckQ8Oa
692h21kuXFihbVZ5QfiB+UqArBm4BJyiO3cRQUAl+8kBqcWhF3eV9uNbHt/H0tWCPh74iTuHh2os
xQ3AYawUXv4Vhcwi6cXDbet5zZVyFilEhkFilHqLeITtTEiz0XtBfCA8dNcjtW7YyHxl/pMail9Q
9MXRjUs2+daj4RPcIftctjQvM9Y3S3jBTZrT2fpdvg2DodrHeOa5NiOUI8UplWjIWv8Erbq+M8UA
rC2ykmMsU85yH5KIV/W0Y/kTl1i+rwEzz3FNeGR9Tgi57qfsZyucEdFOwFXWzGzmGe1upsz2diLH
Uk5wC7soVnW+Nx0qtiaVQURWu+LRUQSfq+FVsPR+M2im/NBc5cwKdS2kGb17b2aVByztaQrB3Q4d
EFspBHEJjN7bzh6xHLN7GUmOQ5b7Tp/xbed1fWp8lLI2sNSSJXRaTBoJyrILjWETnaAy4BKhIlB1
jyp8ITUjrMACxsgHJxtZMQ3kLd5c7GVRYZ1lqX0GoCGJ2i2W++ZEX0cIazt+I3hGEGb2zhwwNGUk
VHbVQcwCdwsZk6N0H2qr3Oc+w91ZvMDM5u/sJufO76kMfQw7VFUtmWZLj3hplfiMgX5oUR6Dr+K7
5DHxKGBfxT2yyzgbf/W65SyVKLjQ+WJ6hnkjLfWQ1Y044SBnChBJDqqye7ZL89a6XzpJGF/EE6C5
/EMDmmJu0Rxr3d2mYdieU3tijBXjxZviT8fGi1Ylek+n8FkENY+PZfCPEifPhggqbZhDptfMahbN
tVm1Nh4MgSpcOxwFhSfezYBaNkIS71XS5Sz5VSULqzScBqj3ENz2y5yg0o7Qke6qzCPshIn/oe7F
pV1+GImhxIqSllH03dgHxQGnx51jOwjWy+B3NgK7CwRt9LIgg0kETMbeai/eyOqLBXxPbti3NZcl
DV+d4mc06zR3ETs3xzcPKGXepVN0P0tZ37AacrFlUy2JG85A4h6IH9Rcz7Iloh24DAkhXk6vDv+L
hAUQyQuhLKvfSE6sykYwW1U6fDHEcvFr4ppxQD01VfvB/hvESPiRL7n3OALtDoZl5CphtGuM/lys
CDmJlby706OdKHFi+I0thsuWK+XCE1bfMzx9hfL0UwD9SoPmPS0a/Qyzvt/MfMeOHSiT0XmLRyxY
YD/25FQcRJ0Q/p2GANQz9OPhzNYD3vJ0pXFIaFvT1Lv6ERSssCia45RWw440RRO5xalhyrCrwDxr
ROLTSCzfov1yTzzQsOuXMMEvu1LAaYaYqpc8kHV/ZxUUZMSzoEULmnhTRDI9Ei9G0A4x2FvmnQxg
h07whbdyIO68uwR5sSFA+o5rZDp264gjXPqCyCfp7uhPeKpygbBPjauOGx3w5ANcpxWuGCV9ejBU
98DrGKwkLMkA5bFCc+3+VBJFmmom51opesXGpRmd9A7ZAoOwZvmOWunQVHbsaENwOX1+j9uyYSlo
t1fi6uJkJodxweszR+BKOxKm1u9HQCy5N5awD1mJF5aIL3LCt1Q6pjqMc4U06RNPpzx2JmUa4HZY
+rPCbFXNOFk65V0cEfXtanRSxr8lox2fccYSd4hG9kzNcSho7pMwg2wUtuFpHOcDe02+TdOQ7906
+xNY6BEHQ/oUJtvoonhUx9S/71v/rRF+DfukSfG8rp1dx4OTZdlrFOON8qb0mTuF/4J6vzdkYuaT
BDZeJkwzQbH3NeEfnWku8t5hwLRdjT9jUYMMWWdKqnoOiE9FkVB8uzykbpDnu9IJafvu59nJH2Jw
02UEE69wsp1I0wffHl36mfBXZ+V3YZhAIxXED9vm1fHahym3O8KkcQzEdv1F8k2zySL/ObKam8XT
2d4ewcGFCyEdU0RwTh5zq6sAee5su98ADXbjyKRgbrhelF3wjpESxEg/Lq7+tyK3t+3hX+SsYI6U
49WioivX2FKF5hwpRIb53KxeC4S8tg2QhVUsTRwMSwERydPtuQ6Ts3Zo1ZGJIjYONWN1MxJE5U7v
MsjxEjXMVZMKFXs/T/AsXJBiZRmeS+vbJmOdUpRdNB7p8ml0uKpNQzmv3RRb5PBgZAg5YM7JEsh+
FSxdX+zl1Ob+YyETaxdpb5tZ4ymL+IhFWO3TCZUcXhi2/Ugdb/oMnnKXkd0RTdV8Gw/sAwkFt7Eq
2izzDTFgtrG4gJvm4hDly2KV+6rr4b9iMSPUriTPqLhhJNLf5mxnb8QcfcWZB4whY6kqp++4kR4Y
phFprkQt7k2rur1FVW/7MV5nGI2VT1zmuie7tm4OmjFna+MMWLmCxr4KZ7pSgP+I2/ShrlHd2kyp
tn1DmJDrJ4yPAaU1aXFVfYAqwCszVAww5KvnIgOiMntknSMVw8RFDTUha5jaMLmlR6NCjUm27Wug
K8aG3qf5f/+HWfd/ZEh+qaDeFH+1Hv/Vwvy/r+lXW3XVn/7f/q7j72o1BXf//Jv+4nH+/8TUHEAl
+C+m4P/lan74aD++fuf/69TlH+V39xd38/on/9Pe7Ii/hTabI1SQHosswa/83d7sOM7fOArcwPdt
33VCF2Pxf9qbV0+0sBkJh4F0XCVC2IR0zqu92XH/5oWujdhVhY5yXTv4n9ibV5/2P0AQLeEoXwU2
f8Vf+SZWhMNbR0N3dokxy2BFK099eVkAuYwVS0o2plv4J9Fi8ijL9jhnyUcyxzgJJyZvtbz5hzfu
X8AY/wOn8t8sxv9+Gf+EWZlccshRVHfnDA4rgxSWTlUdcx4UJYRfAz0QbxoJMHsUFvivXIRujUI0
VSzMSBCW5opZLRuVrTM4H8rnYnVQROz8jvoqLfzi4JT5y2jUhCpufs37udpOCzZcpqpgeuLqiVoW
vG9hn3OTUgYvr3JKT0uR3eVWckryQjHabkeiSpEAFa3FZi6oyAhqeJFGLb/dIDrFcJmyJX5o2IxI
r4J9mr+wQkA6r/1N0iUTPiTkr6NrvzeW8wUFD3FLfTuxy92LiguZcenssvNmsQbOeMRZ9O/fXbmS
LP/Vu7tCbv6BcOmgXbV6Rhxn0tahhSKoMQ4//JyKJy5sXsZIO8Gim4Z7Z7DPpVF9O9fZe0WoQYVx
aaMANmEJPg7++CHqwd02LhRRp8cK0t55/Ps4TtVNoHPgn+XIHiiuNZU9t1rd3YaAQhFLFPFmXAZq
XjUxtmhwHlGZvJCohhjGHx4bfFn//scVeP//1Y8r/4kZwizDHrQVDoQBjA9Yiy6Zu7C5dfVdP4BQ
GxTJ4Ykb+W+R9ND/+eO7SuFNDEtMvEYPtn7dVtXxM/6goxuKLxP00XHp0NL5cf4TBzaKKfBFlEB/
/zKYuFn+Hx+V+Cts4L++CJJT4h8/Kl2xZsssuzm3UXwTps5ZZuO9L8XRBsKR4iQwwfTqh/n74P0f
5s5suW2k29JPhBPIxHxLEpwnUaJk6QbhqTDPM56+P6j+PmXrlO3ovujoG5UllyUKBDJ37r3Wt9Rn
M26oSrHyMT5hyEvYYDwfy8oyWfXcu7P78egww3es/DZA8E0ZLP3+Gouf4an/vM4P0NQgKwIjtoIK
OXa7zIDqCrsmyCO46QGwg2bwv1YGN4+dI12LSIuaDwaBr26ZJpJuUgDjoeWs0Av7/ev51Vs+v8wf
7vCmEP3QmGm1x4OBr5mhTfs16Oz/23dl/rE/fHs6nGbkq1W116HQlKTFE07YLwgUBZjekXnZWdk8
DILDWukg4lru9QDN0CKR6SOqQXIC1eDi+c2hxU238JN4oxl085gwvapJ/Chkvc0j6/vvr8V8q/zL
067NS/0PL3bsye+ZwrwilOL7QKdL9787acUgLEOW4S9jFDO//0HiZ0jWPzfBByKGwWoYpiG5dCLH
zgyQwixTLpG/6SSDr9ZgAiHd2YHnGOPftchPbJQfsb2/fEDmB+eH386D2psxsyz3vTM96qPNTM0m
ZkIPEiSd5l9xmHmcCQfljn10iesKtZ6xrlTz1saoA5SqYQoVYoQcOqNhcqt+ogdHX7XqGNr2WG/s
kSBKixbl76/RLxejDzubCUnH9DCI7pu+ey3CUS5kyBGs1Dlg83Z87kJCJZr8KU2cO6TfYWnrKSjz
QCxsn5Qm9hvGTykWX9HPZ7NVr9MxAPjTD+FXOgO3foTfQdmhrgr0hXWqnv7wwn+xaWgfNo3Jrss+
0LVyb5GW6Rv5GavbCiPRQmrmUxX4F054azJrS1rOHhaoJCfzpmv2LfBzzDWXCnpUq/r49MtX3C3Y
0FK3LMidBKynq7jZc30xVeFxNKJHzUe1/fvX/b5S/svtLz+s/lmmMEujIbiPyeXNUg1HYUsEM3Y4
Wglx2J1xbSH0HgfEIwOtoK4fiNPx8++Nhwg+aXuyZ5BRE4FrTwuFBqNt1bRYiVRz6M0uDA8BU+Yh
TgQytknihFm5xHLWR8+aJ+5jrr2hb0MWQuZeW4ef1VoEtAurWxaon+GyY3kmaNVOrZaQsu5ecPL4
/S8u5qfu337xD1sHAemNnesCrlhERnQWHkwTLbDpfO8Msc2z9hxXn3g/D8akEd3RHFTyyzOshKvf
//xf1XDyw5aQ2Q3SNO7ZfZzDPEmmMV2yGpM6LmrElxQdjk6+VwFGclXl6i3W9K+FUgJWaK2cxiXg
dFM3iPtDUJmMmBic9tuQDnQcDGTG5JL4TH5A6y6LivcpwCeLaLR5sEbybRHDH6zUXGlYlIgYOehk
HTI+CmA0IBWaOy3OOmvl0S76GO6zv008+Znxs00Zh3oHyy2sfmWqkXijEtBqDaxPRfAaEthbXsl+
3QXVmzH750vDuxojzj0tV85d1tzjxEIaEb/S4j5iXNhimcLPpG0RTrlDb+K2CfTX319h+Yv1Vn7Y
5Sy17m1Mei1afgrg2i+f6g6bf9HpbHrwpZHnSVr0aB6557GIIakkr4slc8VWHZMa6DN9j/XPTlAw
mSjIlgw8P3C9BgQX+ydAdgrn379W/RcFwvt6+MM63aEqLTut7cAq9LBvbkOHfT676pD68rS9xGPs
OmZ1lCnpubpCZroxZ2lOVxv2zgSWwJE7BGDnAfsnbdC/qtH4ak3NLQqKQ45friy7ZW4DAbeg500a
wH6f33SG0uuMy2M0n2+jae5KDyPnaFU3ejgHWdVXjJiuIh8S89hSvfINjeJtkNbaN1m9gsT9/W//
y3fqwx5MoEMSBn3HHqw4xIWUhflYIrFDUFgBoLMrRAg24pAcUwYpfwyVPRZwZXI2rTCQVCgVMc/R
VNJ6zxK3VkkEQwbPCFDCy9f0QN/WIyCFP7zYeSv6t4XjwzaOwUeoPnvMPkpJG1jmzujvQjMaT3Wc
W89+ApU+n585VWtp5Oecsnwnx9Mn/FtNY7FeBEYQXu0wah8hAijMJPXqRMQuQKEsb5Z5r6VrtUgT
Et//UOKY827/by95/voPd9c4+HmoGE6+r2llkpSKjihuYnMb16FYd2QOuFpQNC5Ty341EvCy6tKM
IED6gosU4W40hTer9C7GNH0uBqq1wqCULpIocImXRV8wu+lDXXeWWho1bpJYyDyBjNGkA/cNOVhF
fWsR5yLC19bxr02e0hIEbrSFehdvNVmi0VU6uUwC/qIURLSGKnSEosFOVo3RjcgTtN4UkiTK5Ksg
rrfdmLzaVYBGVGwKPUlPhGJz+/qEDpCEO0y5svA1NVtqJjpQD5eYW3Vzna+Cqq4786VBt730rByB
g807JBOynC1Upes/3CS/Wns+1DGo6M2WE21BpAAq8qLgeIGCm6jBPmUmD50FlZhfYo3J8sltgIot
xVBDn8za3kWIZbi0EXGMVs+hbjz3ToI3Fa5X58fmTq/J0xszTfxhJxK/KF3en8of7o4cxRg+1CLZ
x7H9EnTNWzNw3Q1VfdYr43MugysxIC9SWi+pDC5DUjebBEvOKkQZjW9WoC2V4bVOxecxCm+/v4C/
OjGJD3UJLCk/GKyMFkcpwosYGa9RL8nm0QM9GmAfecaFU6KvGPEbCB0oWJQRb10q+wpZLemF08gk
faKDdPLBfGCh9fw/PE6/umDiQ+kgSfFtkF3hbg4YuKga/kRDq/0NZgED7YQcdjFCGEsxL/CdVMyc
DSRy0yC4IeW0N5AOcQlaAqwUUCX0FrDiFtyEf9hKxC/Wp/dX/cPbKaYstItWdPsMvGsZVwuYoEQr
+/ja209Qp1yTp7ydCRNY4lIRPPzhHfvFbfT+Tv7wc1OZqkImpAIDBiNpzNuo6dwTC+1D4NkrT1c3
NXiy0iCBdkBCHnn3uvY2MhwRSGe4mgZnOEwaWxrJV394Sb842wnj53WPN9/oSyGGvdV1d3AqWLyb
2a4YD1cvGjjk1fRVjDj7nsLiyFgptCB/1OkFLCMdObnWzPIW4X/NQ8IalCr6bNrK+fevTc5727+s
ye8txh8uF/enWrTK0O5JkCBs1Or8N49i+S8xEmbE24R62C/FbARbEyV0iGmVNTTaYo7GVUh/oBOa
usV0WKzHrg331JP9Q+OTQYGw/2Z0mot05xVbJ9lyOH/xrF/+8MJ/sbS9F9Q/vvBEMSynsdu9KLu7
0eD1qhEgDOj3FkWVvoq4eet99gd91Pe63nw2aESyl+jAHdvgnJrKqQ79fKG3lgZnm/uei0BqxkBz
CV3Hn57ReZ34t8v7YcszIbIFSm+AexaMWhyV+KKSqU6oZt+0ElqvlvsXwmnuRTI923p+FDmbnaUi
rdZTXl2pGU+TzXZVekC1KcYwpymFbDbvF/H/2Yzg/8f2v0lN++v2/+k7J+38p67//A/+7vortvlf
loT0YNq21CQuUN7Ov9v+ihA2hFKDtrtpEDtk6Kw7/+n7a/K/LGHC6LCkrUpL03nG/nffX4eGqunz
iV4Vmg5p6P+k72/8fM8bzBakppmqappCl1K1PxSqldaJMGPIecpTDGB+j1NcTZpb2g7NLa41RvrW
NbD04YSudfz7g/nff9K0qQRVyXCTzu5mjM9RN4Vf2cvg3mHlvkyJpu4dDvdrtVGT51737n6Su5xT
MXLUMpQnspmCQyMRwvZp1TzaRtZfU52xdmHh40s61dXmn+YVFbTuhJp/auNzEtc64aXDrsvG4g3M
yN7MUNDTjSReeCStvrWg/fnOVF/MTkVONYQZVhg+DdrhT9u5+vOuxBXkjdN0y+Jwajsa4oKfl+Sw
D5MgbooOkVI4tdAq8/KC0oVOOtyhbSPr9FR6Rb3oNYt9QW1SIn/i6Zym1P+dT/ApeXMB2Remb9Rr
+xvGgy/YDbKrN8r06jBGRAxtQyoNxBHSDNAZdcA6NH/KGo5q34ItPuodQKFQTYBYltqLWoZIMKwJ
clGO0TC89KNVvGZAE3blZFcuQobCjYhS3WAitxdWLMVD1ylUGw1D2Bzg6qEpo2LW0UFjrpttC73u
iMNivI6BNlxVBzOdN8jJlXhLohEDlaLF8YPPtBfcU97tA856J41/7+J5OvitVE+KPgyrDKX/7f1P
YaH1N5TjXephxi1N+YyCmrG+9J2vPYdSetwWi1qYupVEbuAxzpkLdONiQXKZImU64OrN12gIZ1V9
+vT+oW/Fjpofg7Dexoums+pNyMU/1KzKq5bu21vnAzYqQdkW9nfdRkpVDcAQAvANrewFXPf6ao9K
8zlpGKmX3SieEWEbc8Bc/4fq9H8+ejZcYgJnDIux4P+8cSS8QZp6iTjSEcF6WqXYCFrIR4+d2eDd
m5I1Cmc0XdBOwaznnvpFAxPJsD9t9445AOhlxPwkNF9g/JSb98+YFUKGiLphRcIkwQ5qZ5v3pJOv
AvLgiBtrnKEuHe3gPA3LA3Eq0GO/dwV1PBE98qmZLrjowyUppNpdA+m50zxHoLfu5D0q7W7XlwZe
b7iLEm/OjLISpcM2aVrWITSKr70FVWYJKxZVum3hgdKz2ew1qUfPTsVRWM8/LLXXv7e9H9vA1sen
z3EMw5CSSBLDFFKYH9avWEt0WWhG8Z+nT3imcctwMK5KMN2nKSF0S2I8XDW5LkkwQ0u3aTRvWiMK
gdOkwCkJQwHt0iPK5v1r1pcBSfatQSRFwmB2UQEeHzVpnaxKVCRp9vlVxEAK16MdfHa6ON0hBZF3
ABmcjUHjQMONOlazxniqdPVTqI0Ji8AshSKF8trrSzu00ELOH6oMT49oJr5ZZqMJhxbfhHH6dZpi
VlQR3TotVA+5zHU36bvoSmw3uNzSHAieR9EnR+ylmuUXKP8SjFqM87YoLpElaOpzNTusod1/UXRY
v5Php6gX9W2s+t0pUfJxp0TNd39eZ5x5nXn/U25333PpjzsOUH/oIusf3iehEqKh2uxcjhD4Rp0P
q6RAkUtqnhQHkDPlYazGV71v0r8sjAW2Usffoj4YZxmX8aigTcHE21gIk5xizbtfvCSiICUZxdYh
iez8pamUnSTdpTO6S1/75iPIOCzhc+C8oeeXcBSqSkphcEihCJ8bW380gMjsEH3ptua9lkiVkX+V
4xlC07APfFyrhdiatuGdcUJMl/cPgZ1HR4b5W6uz+FLcmtvf37v6z0W8IeCGCANVp23Nuwh/+Hnn
yMLAGxJ+1iFMvmWtFp5MHw1jUuvTqrRz5mQNnnLMzTBHyT9zB+xga9r/hBPmU84EqdHuRh68BFWd
kgFojcB72uKUTFJ7MYFWRtk3alkygWkxIH0G/7Owiy4/2W2v7yZpTndOd8Xa6UBbiTwtGeqDTkzN
2Pw6Oq8WJIQvhgknCtQQiVgVislQJfIG/AttERQnX1KcyJxq0zfA/YRUVn2314zceVCUBkwo3MQv
Mp3uGiK9P1y4udT9pwR+v3AWt5CpWnDipf3xfJ/RDEEYMzYH9K/JZfAki2HNUAjCayO+IB2iOaqR
WpGXQ/CIb7JbsvQT4qsp9W2UsHoJpMSTMVTNDXnFS+/E2UrTqvI8xmGx6i1Cu9NQt0nZAPk8GWbP
QqLR2i0ZhRPsAxLK1qantBwDcEixD58xCFwDk/A6GdTYxRVJMnLWDEeH6BtvmOOj5zela21C4v3u
bo7NuPD1miMN07JVK03vy+8vkfx5CDBfIsfQHWgmVHeabnxcF9NMz7o668uDCWgXjajd32zLZOwa
KS+yT/LdLHleyd5kjDnAXnJythYAtN7XcK/pavytGlqwdZUaXk0/KFjnIUQWZnI35ZzngtaaUSce
wpFqhBamH6nr3/8G+r/8BuyNgmXdkTrBIB/7JWORUIgUKVh66j6I4i7BhuUNgTyy5MlxFT0qb1C8
9+ihmnPi2E/x1I9vtu8wP4CksaoI01hW0TA9lCriK5F002eID2ixmip7cLIkOVq2hZ2FrpWAmOKk
WnmWYLZCGWfXfz5QsmDkwjhGW8ZIWf1XWqUq578LSqu+i9ohiGsMytWInJLAG087B1ZCBGaKGNMo
C/3sN+3995fnXcTw4zNgcAZgw7MdyfIxHwd+XjzoDCJm1+VA0HSP5p8J24M2aiRAS3hfneksaxaN
lZhMY2kYSn8CiFMg6q+rna0q0BpRRD5XcVgtWxq6T0rmZUT4AiKZ+hoMohERVhBp36Q0H6OkHD9j
JaE4SwP1UxYm1iJ0SJfNDCAGwuM5qyL902S1I8wC1B9DkacPwgk3cFKPwvG1e5ayac2fyUDl3YML
vvj95fgwXuU20XXdsqXOrS65NPqHxgiuyURzxrrcm4og7Yit1T+P+irtFeNWBD1+q5GRqhkQRp7b
CGUFub/naar+kqRKLHo10YBdD2T3Nmz+SdZyBKpjdhhladl28ZLnmvktnUYMsm3wNRoxfy1aZbx3
iZ794cb/0IR7/1VMi6OdSRQGiRjmfGT7oR2h4IgHWwFq0Gt7CEPhZ8Se0+uQVRcN1eymGirj0Q8H
5aDDQZ8dLgbTSdrMpNBm0DNsibeA5WqBG/lkjh7tKQTg7fL3F1ygQ5v37B9vQc60aNcINpE8Yqr4
2JerwwK8kVLgWgKBj1x2FRnOvcerUA1XSVZY0JxahLFhsSYPcVtZglTJDDw0WO84OXfS3Acj0QQC
nwdjUWCcIA/9LQLSRTQ1j2Da3WzeR5C3W+LYSLLAh/YcVh6iohZtvHa/BKL+HOvlRQL3Y/R1inr7
lIK4aZsj9iDkCAvztZ890bF5Toht80rchJn9qdGRXIbhZkr9TUNEbADtqfGOWSloqlzwJ0NG0PZx
068LS1mHTe7KrsetcddQyI14d7E4PU0SnnqVcrF5NMYi3HISw1424TGyLklHuoSmQTvwV3383Yle
I/s1He9auEKU22qHxNsZBcYZtySJ7hF/avR1ZDhhrtT07M28ovKSXEnBxI7PvvtUGX/1NvhMCvXA
2/jsMkH9UCmXQX8GuCucTeV8UZVHj0Do1j5o3T5qUtg1UE2XZEckDIzQzRYrWGB2D1qRfqXlE7lg
NysoEZg3ooE3K+BQNUCgnpSXjrQdFQKmGs/OdH5CfcDbtU0n9cFUsUBgiDNycjzN/KkztJMY03lq
gQ5j58fWNiRGr49gibDlbcOOLFCrfqiTaS+nmnOqvstD60kP6RKSozERMVLAuUtqktzgHgYgQKGT
KMo1AGVrpZ8KTzslYto4UfvAgHZVRDjiLZb0NrEf1WFRdMPW0OS2ApaPxxkMqoJFM6TNCEvVm2qK
OyTZ+ScnL5bEYoMp88Ub2xvwyIDEg+swOQu00YvCv9bVcyxxQDn1AiYLvDO+Wdh/8plW2hOU1mCr
t94xuHq+/+xP2tEnf4JRf/9X0tLpcMwvIflIvk2QAoS3xGYOw0DJUxCIQwhQp5VZeRQF7WHOKLT8
g/dc+y92CgfF2A/63Sgu+BApI+QdIAw83VQBiqX5MPi+tWPO3WGtHXp5cWQATUmWufjUZiQutY+d
Vi4d8Cej4hKsm+pPTfUaD/fI2Rb+W21eu+apQ2//3MMrqUFlpQ+hEqzHECYxjQAU9aTNw1IKzlIe
/PKuT5wsvHQFiGojrQNq7mXk7CZvTV/W4mImHHO8V/M19/f6jPV6Zb+gJ5q/deCj8k0PGgIzWAJr
16gr6qY8gLM4zq/Fm6UsVrAMSf3WcJC+j12CaVXEDt8cmJdBqoxawL8g2b6pr0ooN0X/rMbe2Wrj
pf1dag1ZNASkG+M6ksry/ShG0HZEHBiOqy3eyz3/5Vdscc1kbgD+l8swynxDOI1LT8utJ/6v0JV4
CVGj43BpdxRLS/o4m7jTNw2FZK8OOyAnq9ijXRU95GW5z8puowuDgAmYebSrzZLOktPulIQxCHmi
ig9Zr4oOVgQPVZyoNnZ1VJztTFxNj0m0bDHWdSjH5L7z1bXe6I/+kG9GovrmQ3ufsnejm5gfbV8B
koHewSTBYOqh/61bYVBqu3a8S5RLGjxUresXyyLf58G2xGSJ67PcgRCZELr7x0Jd4FOVPBXTMXDe
+gqx//gs46+hEHuzaRdZxWQuQN2oKatOBxPe+KdhLFeBVwLOpsIZ085yCx66w5DYXOwqek4tu1vV
wvNeMwO3ssgJ3ujH+qSPzfcEQ/ETZaxYs8wkvYFlvkypvAPzIQ1VEuyA0rBFob1Iu3g9EZaNkRce
L/VKr0ATKjtYTcZUfYnzMbmGwuwfnaEnyJYjWITQcInEwdsJRwlXqp1C6630WxGPsDqIbhvCCc7W
nCmiwajbWlNAD9MJ74mFl6HEqoyGegYflp9Scr/WtRcRWJI78a6oanulKciytF7Qs7s4qgqsDU8o
YR/KJgCYJjun+tRQK+8cETowKqr6k4rgFYitlZ7UNEN6bPiL9/+tsDuLGITIpmzgX8EyUZcpAY+H
bp4kdNbABkNctAyalz6r5DHNqTWtqEdqbKYP+VBi4peJgxNN7z6BI1j2CNrugz1Np7zXxSKZmfu9
MwCLky3B5KN1HlQx3OraX4Ofroj56Ia1FnJX1J3/nw9a1NlAjaLT+9fzidDzBcN+1HIIWgk5Gw3q
oRq/+ljsdHQkBKLNXlHFCJfGf3+nikkCEGauWB2/keWqurbiCWzlNIGqNlJd048Zqw7/+Znv//D9
w/vX/vn0/WX987XRtDepzwPe6DnmtSBU6SanEF99hbQNFxZxtveN+ZCREkEKnxQP4tKqtHmbzOzV
+1+F89+/fwhIzlTd9z9mzXw+yWtIZ0NLGENka1BDlURhOKedGfJuypmZ0zZuTjZCrmu7qHow+eYp
Hnr4ALT7TExSwaIRw5oaezb5gRSBdVMNbldErlnx7PvNuZcaG2u9irJy2ZL2kmFUR22wUzO5UzD0
qdRE4tRb1oY0j3NKJLTX4lZrN+0oN17wFqGT9MDRdEmyljj1jBJ7bzA+5aW261PeAsTRU1WwcDq3
Op/2eR1syizYzJExPTafOSE7J9M91+cebbXhYm7rklqAPCSWK2AU2F3kiiHtwmRmGoXxSVa5W+tz
XORxlOG60yKIMXhqk3qtNDpJirOrN1lBllwQBHhS6Qoz5FjRgIJgZ250nl9GogRgg34kFkzo8SaN
xEbx9E1ROO64nBjS+oX5hn/8kPbh2gEAWnQo86PoNE3KLi8V9lUFwLB5LfToYjI8Hk38c1ApqH0v
Iy6krgEcij+NcLfHbqo+lxy7quoladmnvOnZt6YvRnJvrWZDdX60ZmW6zeuQ4hIozYnUy2totjs/
Pw9lsmnAXM9vXtsRO8PC1xEjoUTKsa/ZNZBhVAh4Rwuk+/jUDck6NeoVswLXSPt12khYL5JAQQ/m
IalVWBs96PeVPe159i8k+mEMij850fiI6nYrshrI3ybwQS067MhMHHr0gd9jtdkTDLCLB2I7624T
EvQbt9rRqsj+TnzyY5eB3expLu5CJBYWC5oRF+6IFgrD+lqBAdIHIASpKww40VDzUkV1G2AaWXqc
VMohaKdSvuaodBC7rznXr/S2WuW2YJqvui1kEfjoC5/cykxbGVJZjaO9stWdkzNQ9ION6XUbZC3r
OdrKyFmbP/XCvpbmzMqJqTfzjcKzkBAFhW/+UfACe5VHqKnXEVS3oQVtFa6VKD5YI7haJYExw6ii
YGmAeUuzCQMELwHNUkZwCRWGyCPXaTPXwp2o4hlnHLIyG8wJc7Vq92vk5AdTGw65Sb4YrLTUGrZV
e53sYp1FzqpxWB+ov426xSMdu2Eglxi71wVnvh63vuA46/jKGmcLr6qikbGpUkBjU8/Vi3cz2sZn
nk/94pREeMjx6AwltaZ6Q/lxqMr8SADMikDNWa27AY2ypULd6W9x6W3NqTjN0WwlCyUD+TsnI9Ik
moOnijX8NJd12p16dY9Df23KB5If931BQpDsVmX75uDx5YCMkytYO55FGmvwyInik5o3lyIP7mmO
YKq4oNrbdHrF057fc2ypNJu2qp6f/I6X3MmN1T/mZUjkQ4ZrIyXyW9ngcAPzRga2nlPCi/XY0Msn
vABKel95y6izYP5AyfYfFJVlqjZ26bzHBuomTyCYVHJZotXpxnhva/4tb2DeNC/KpB+j/lwTFT/P
e/TJWiOgonYyKHzsvWij/URYrzU75FR9y2aPR2gkxqB/KnXwDpjcu/zZhKfQRdPNn4aviVntnDY8
pE6JLXLdYc7BTEuiuQYx2dtpjJB4N2F5WAAAXW/Tx+IaxD45ZPBreB91LT6F0lylE1IngRfSoXOR
ARGrl1IWWzq+K6kjSY6V7UR7XQXGwPrrO8qa8LElx1VXITMuFcmG/BKgOOsOvlRl17uEJTCyHhgF
uKJUPpOUtXWm5GAq3k7q9dpMeP5z3kfW5jGpl0R1I+Gek2swm+8H0lXKz4xNXstK3+fteGo9uRuJ
CBrMfWJOOI0md0iXtYn4V0EG29UbC+vNNHgLBVMJN0iaLWuMu32PK9Ea98jmLtl4CSbje98/6ll0
5bS60OvsNgYGGMrdYGKjBVOix8cCIGGl9+sJYJulflErczvWww7fBxCslPgezYWFvoF45ao2BAa7
Y226mTDD46zdpwXqfVhShtneDEgyozxGAEuDbSiZPOhMDtYeIxOv6qmJ15XebQvP3/gpNzADElsv
3iAdR6F0edeXwIM4bgtCpIFtQGzqiCox56wbUvW0nAw0rzmVDnpwFatKWyYnZyB3SVX3UteOA3gk
neEH7e+Xrgvu8aA9BrO038N2rpMKFJ1HCg+dfoMZKdsyjZ6oBx/0Ur9B6b+YSbvInRsz74tB7FM6
YCfe2z374Vo2bypMa7M4mr3rKEQkEt98sau788XrHyKOocLYVNGTJw95srHV+qSG5jo2w6Ma5nfF
Sm+1KJaZRdp3Mh1YkHehau/1Jv2UCOtbZ/mv+sDGqkb7gLzABBHwvP8NZbufew0JqWIksW8tkxcT
6CdhWDeEcYehfixYORQ3m7FdubIUMIw67EkhoPv6UVfqXW5i/lbGjU4QO3GANwsMt1n2uzawQBQF
T2b9KiISMLpxJ5t8p6ojHZBmHdbxarKIuDK6vVE0uxSkIHBTA5LK6IWXJsieR9md6a2vlY55g7Q3
lTfth/TBr7ttOrzmmnMUE7HKhAYZ0t8KNVkHlunGSbItKTYt7Tl5qib2diNe2fKQJXPpQj6k7+f3
STcvQx8dCiM8AZ7AVWFs4LdsOy88QXo5E492rqbhTOQS9rzQhUVDMbnqsJGrCR0S2B60ac4hgcaM
YHdV0N0KZbgWJNHZKrb6GzR8PYtPEHbR6mkq8lIywYlBzwAi6GPInedsijI9mZiz+1h5UhTvFChi
i2J8a/vZ1rCzRe95T4qwn6WjXZnx3JrBvIRlfNY1OLWtuejCzI2U5iFNnRPe4+2kNfuczGI47Vs7
ijaJIq7FfF6uVCKgpyt45m1pjWdfZPfRmx7iaDpq6QI44dWKYMZghUsMarhE2+k9p6CSB4xGFb6p
1gF2b/m3th9PoZ0fbWnspuoIMnM/QIERhHSqXnl30ubZ9r7i9iZYhm6AX18EOVhDv0nV4ZBkwMmt
4VByF/SDutSx5YkOUXU+vhCtuY2TGUKSvRaR8VIF4wOg7nst8lttU3vNK2WonlLOjGOuvrJSPjtU
dUYJFx0XuskgAfjeK+jBq09Yh2jyLUd9mdf7uMwf1Ebg0iSWqP8cogKZivYKzn0TkkBvBsVJyMgt
yq1K6mDnt1vfCR5bxp8l+ckxSA+1IEe5tG7oZPgu1XNj5WfZ6i6zeBBDu0YntL6EYhH5D2TErOIx
OVeKs0fp+1BF9dIbDDfC6s24DlJWdvOz4I1EnL1JqT/f4mrkvyVmt4tbQCO9dWtL/TBoOwWrijkN
B5OoHmJbr7ZlHmoOhcNwV9ka26xcZ3wHuoRwG/19UdKLkN4SWLTRNivB4+WUYq0Rdh3K6thGcse8
K2mfC2ntbN2/9Ua9bT3rQAe57sMjWwBVOig0uqlY7sm2cKxXsg/XDY4yZtj7DpBQOyZ053GEkHnS
JcFLV4efdFgI8Nc2GEwWTIsuhfWU2MbBasMTwKVdrSVHRjynzrCOWAT3EIS33rgZ1XppDQQW2OoK
BlWnmW4m4HaXw8b6CsFuPfaa21hzpEnkVvF0aX31SvrcwecpnTT0EQQCAAFMQCMUoNESs0amqz22
qnXwM+AktneKFcJkQPP65gvZSfsiGOBMcsR/AUB28IZyo1LBSzshBGzaE8l1rpzhoeUgyxlvGUX0
68zoQCLMWUMID0Y8hHcDuowaZjowjXtWeN76WaVWwkyHTgZNgjqn2ZlNwlRB7ONjBv7BMswtPZwM
QTFbaGisRe+5Y0PUQR7sOPsqlrhaTb8syZAv7fZE2u0ljbmFa9iqiEFInP2Gj+PA6OYW06aoMetq
Hir4UL3WDvx3TbsniWCd7r93JMepqoMOJ4FX4BrDM/lmO5KQL0zMTm3Y0Yfz8HYF5XbOK+3T/EGZ
7LtlWTdGglfRK+tRxLeE6X6nbdPkPAz+Aun0Xol6Du50m1OBELyZO5lH8kHcGHSxhf+6r/W9SQ5d
l0434UQXzuLnxJ8BmMNOrT4D6j92nv46puOT0cqvViO3pg6Rp/OOpOHC+mr3cJS2Xdge+hHUk3hR
2g50D4sYv0CB9aZtEXBFNStVc9gVTnGAVXSwILXQwV0RD7JB3ci2lh2jhD1BZS49fDIc42Gws1fY
pp/C1r9iJnfprY4btAUu7a5h+F90nddy28CWRb8IVcjhlTkHUcl+QdmWhIxGaqSvnwXI97pmquYF
RYA0ZYJgo/ucvfdivtWviy9p9atiuDoU3QwVJTiTiZJhLxqYA5kAE3SbtZu8eLa+QqcG/VHZ1W24
ISNMyb7Ik1uRQ3FNmbnVXHp2mWxAOFmUOhRn2xMK0vv1RtOJKXR94ozcbc0kWFNIHryXpvhVhsHe
VQRXoYc2SYUR9cpv8MgAddNlvYuE9hR1LH4S90IkLotH2NWk+yXKRgOd4uRkawf9Tu+pIeXcihB1
irE9xZ62s7RfPSYCJ0Gs39SnpGOyMoCXwmngVxRQckOSm9zbSwUAE3dicyWDq9KSjjiXRP5VQzwL
zuNiPjhXR+Zn5t15M5du/u3KukhXWkr0JU67/1PuKf9b+JnfI/FWfgFpy1GpGnd6SCmgDqlCOAPQ
6a6jEyDqKKeswKbwQeApIOZWsVL+PTY/yjMa5N8vjBKTOmREUGehkVm3TIYxP5SBQnab1KbgFbc/
MAkvD00UlodSUk9S64pbs+ZwoSLGOWh99XdTxM5Ey573qRlME6v/PO/TokeU2O/mQ6YXwfZzCl79
7yXzwfkf/32ff28x1r0k24rg6fkczMWf+TRl3WAsMkJal9+n3mnejJyUMVUxtMO8iQH5LkgCYJoK
/e8QxH5Gf1XLvh+lKPw4dci752Ct6aQ106nC5sdmOhVKS7BX6jPVnCps81c2/6khb8mkdfWP1PSh
llRpTwWlJZyaIgPndn6DXJ/O6Pd7TW9IyMEf36E+HwbEvRNXtkQg5+2r6S+OFkHV80vnR/OxUnMd
6ksjrbA4ZSUx/Z+mzb/XzsdixBPD95+Zn4lrEn09NXnUCae/6fh6fHM6101VVBtlQK7XktA5xgOp
jPW2GMqNHIqNQ93IRz3cYTOLEQ12Xw3rpGwoQezB6pEW6wNta9blOrMAoGn9VnZyrTb9MumH53Lw
fivF2dfWGibt4FrFw6ZD6Z21Xyi9boZOmCJWUUFNXJ3qCslwGb4anw7gOO5VWR+zGNR9hPvaoQKU
HLQgXTkt0vbCOtICI7jBuWuVuNKd3Rp7AiDOUa3xxeQ3MerHQg2PlsjPKVl8sI62irEk5LGtmVQP
9j6UeAUVsQtkcAjIK4+nW1CSXMSxK4JdqnBVTlnfQl1JRz+iur8QW/5MOeXLUjYAs49tj5hAVuKB
hOAgSW5tZLGJDGtXbdM4WjVtvEwiIrhaFPicD1JgtzTij1U1ngSTBzWLd3rtHUwF7oh9h4u76NqP
6TSMvr22s2TFFYmagRodoTd+o68S1d0gztt2rmRi/Fmr1TaMj9TXdoj+N0YZEl1/slpmjWq0SsEe
wftAVB8sVSYnQ52x7Ap2BTmdBVOPBBFmUSbkVwHJKtcfGvmSycgaQIwnaSSrEE4JSW+rdnC3JbRd
kiS2ZpPAsUBd5Rlg4cWmoJTZOMM26MKVWz37rK6SuCazD98mf6JVrP3gApIz6M0XT4bTP6vZuDOT
6LmB9apRfhyw9NWhdo/L6DStHJvU4CRxylsTBgsZ2braPAWhXGjCXzv9NIGkdTLS0jLJjWy7nSkq
0kPwzuXaNqGUVgDiDBuLfD3QkzRaVQASo5MTMGsC1gGVDIkTG+eqFSWkRHpPvr2zlbdaVaDDUjHD
d5qEz5r7RITuts2hbxjeOuzbVXaO91SRFyoeL5hZywEDBjijSHkyOwzOJKZG2Udkvdvpl9EYSx09
ftYDcXRWdZJv7KYgwIokQwDjChiUCJ2bj+dYKybAaknQU7aOCMEq7W6FhmjllHchU7TNRNjSPrVh
hOlmvOxFiTMIwergEzKkECMFFTYojrpu7J3eXpcZK8QEspRlgwK+0CUMHSqZSXPLfULScm+KFVvH
PuAOz1mTbfFrFDQ/JkW4O0VP6QvHT1bqmKwibikBJT05/gIvHzj0vjB7JBqA5GYKtSNOM36e02ij
VQJ8RrFpQAfeAv4hRYR0ipNbBVCbpUlfXLEQmsIBNMeFJptlRqaM2g4HJ3R+s3hDiqZsy6B4dSJn
Ld3gYAEcWBQ6+k5SGBtlqTBYa+gAFdlPUlmqx9CsHX0VB9Yq2cYfhNXQLjjrgbtOfYLCQ0mT8gwr
Zo33apFaFTU51D8WMgBxioIEorPOLbrb5gRMjrZPdgj684afjzt5efkQ8QlF5kQo3IYedUqEmUT5
LRpWSLL9Y/CmQ0V+OBVQjMgHAyh1GKvLhDAB7FVbjzaLQ87xAJil9ccVcliivJy43HgE6fVDuMzK
amV1XG3IJBI43ph413VnEZzmL6nLYWIsqRB8qvI3RugFoUH015ulTPeZeQj6CJxlTANEXaVUQpug
2EGZWBIgvBujZl/BL1QcuQz8rwFcZ6YRlOxhcsz5TtMBkKUyXrFs7wRGFx98qkNHudfCk5cM65pa
sWkxjWI8jqkXpemX9IunnuajWzaAUnRKePWhrZlwG0c9RYBCGTOEqV7kHtT0d6MPV8KEQOIXO99/
tbKCBr6zKWjqhShyU24ZFpgBv6PnqZhgOYjVc/Kt6YBkYaisPSgNjg5MrcU8kO19Fi9l6m1ZYR+C
QWzd4k/WoXY3vIWUZOc6eCuPgyzXIKm3zGOhsjyHqkXdm7iC0t2YtFJlHwB5bpjrXv3YumsO3Yiy
eNQ2KfSyrI8dnK3BpVkM0SrbJlhzA79cQ2IsouhVqNZG8Zp1EVP7ZvD0vWSnyXLZFijSy5vZw63L
6iU0Rlr3w1LD7qh7RB+0A2OuWLr83+2RSUqmrG3LPcJ0XFasLDUKgo6stxkDbxoaXAMuAcQ9XxJ9
0k4ljzlYgSeRrENLGC1GFN9LRnrSUSkbqCtSNy5lTLDg6FECNVkGFGD8gKzVztIh8cge0YyTZZDp
ARVM7a5E1jaURF82/ldY78PhYRRwVGpnakBZ2LiMVwtKetYGe8zIhyjt1y5Ghkw/B0aw1xhBlGp4
L2T00jf5zTDFO8Cfn0ZTHWIn30NPf6c9S+46IyK40N20IraTgGqdMeX4LRI+mKlfBMhvwS3dbqwj
fJ+u0G4wxfZaLs9R9tC99hxHwyP02h96ZH2MFasgYb1UAQvxAlz0OFqnUFefasXGZ5EtIzKeKlZ3
xp2Y8ospYyY2TILanhWesrQGf1sIHJRe9PA160rKzg+hKM84oFFJyec6j08ycnZ6JDfk+FGY3kxg
EKeZOLwBwYQYPBAgoLx8kPbn6zdiOI4l0agUgNaCTHED4JpPADZLzpVPwZzcqlUXh1sgVoXLrdtU
CD+guKt5Rxygh+k06MM+VKlXdDzNlx/pMW1n9OLV3R2NfevsA8kMIQiRPBSncOBm0cZnzzTPDIfT
z36TEWDZDjfqYEuDlkrQDztFOleLRmQAFMPylX0CK6MUFE3sM7XOl0rXT7mHQ7AAG0fqiYzdSxz6
x0qlHVbEBL3623L82fveYRDxPtLlnmyDvUqAYGy464pyeEfhO4nJga9PsfKzI2ajx1sA3QcuN7ML
Vj0ygaxu/sENtGiNGgwPQUqPQdwc7TVjhp6DnKjXqokSqXq3tWdtvGXoEiVUrsUwrlIKLPHRd+6i
/RrNW7lTwpuUnxnrL9aaC7ONee2zAT1Q33k61/09d14NBUnTfnjVfEIoV9WzHi1Ta69+kuh5Fe8R
qQ5gF5A8q0vvNzEIb4wpZFEjXrsUF0Kt9uQ1PqMJYJJR8rXRaH9IhkqCg92NpPexCGGzfZHQaVA/
T7g/sYi244r7XdfcEqcdabQl5nF03eAiFFmsEMVrzzLpHpAV6GqrOWOMaJ4oFZcHqwceo9ka4MJA
t+nkILfjD+lkKJOJGg3EQjMGhQ+tDIk1DFO5nM0haRQPuyrnP2Wm6imQ0vmohfqwsqC/KE5b/ilD
yczLN5xuPfRVvjA1oRzA2bT8GJp1ZxXKseyCc+Z1EjKLroPeUQiaafLI2cQJU9ukSnKaEm7ob5IW
7mA/+X7I3FkIc+hvlmMCzwFHto2DJGfUU2ISv/VTqlJz6whdX7ttA0d24tQmwzCStAIM2sMeTNpB
RhLS5FwK/7tRBnunZxprFp900Mj2xCqyRofJViHO87Ekz+qdL0c4YPZYnpQQgwmMq+GnnhT7esy4
kHrtWYgquc+6Gt3TnudDiVashib3+RnRqFbhLywrkhEvU4Ird0LlqFO7vMwbM0yIPbOQCmknuwgE
gYrVcKmAeFx0TRsuo+NTRSnNn/MhusKsY7PoAhzeuI4KBdzpi5q/LdaTrF3JOSFrftiUk41GZW66
wgYW7LCU9o940JBm0k+LCARczf9y3hTxr0jTjbufWPVCDqoHaMetTr6T1qf5kaVUJ7tPL6WdaIf5
nRGhUGWApra21eJTiVUL7mpJN1CEzQoomzibEdPsyb4HJaM/hy2+HJ0vt4VvCcJ1dI4dJoSNUoj4
XqiKvyw62uyOQWpL7IbRqiV/b2LIphiG1Caiiztm468k/GXag/KjVMdxo+aeuYuLzn9B7XBMYVqH
4CKfVKPyz5VpVGRg9cZbltEg76JP1CyLIEngj488El11piJPgHgHV1btNQtUs6gfLLJColnH7A8I
4ydTt5jEuZoCWqA9kCFtnOKWmn2JMeaWGPyylJoOTz3tekO+L1rVvPlE7YdWU19Saj8LZoUk25rm
8B4aHXXrruzg44Xxm5L+9ECQnfMqbdHFpPY+k2m3DLqgWwfCiY9YCjVN2h+ytIh0iElUx2uScU4q
M98nGoTMxr7DXk9Ogarc1Ab8CGnxxVFz4vgiwJFAsoEK1XQq6hmgDgjzjS9yNBYmbZiPPiTqn0+b
LiLQMfjmi4zMQpuoW0v5opFyDqzS+BBdchYqUljydY6EkzpNGJ7dvArPI7FJBGvQ8Md5lK1imVyV
yrO2URN1R8smNoQM0+h3UVxH1no0+fVkPV8mcLY8+KkPU7b8ynsCqJMhD88UGIJzourWJnqi5i/W
HsLtU0U1/pSEVbIWZfjTNiu5N5wqge/ZdYjRKKKR+MOfdz2I6Z4W3+yekcxvjZeuS4fH1PGuDfAd
vVnQ0KUcZZvC/Ao1fUspyfllNyUhx0NmrEZqB6v5yg52cewir4Yl8kKNvMu6p8AQ62xM9Qf8m1Uf
+dZrhUHtEngwRn2ns15DXUc81RIw55mlth01qD4DRnxmxxW+Fqm1z0HuW1ddUN30wu4Zah8LiCEv
liW0i2dmmDc0RhY0WwXqHKdwaQgnoCAAXhG6tn8MnhIGkBBSUn52grD71QOfZOUnyxcjp4tW5SSF
G2nLXdEkf9wLuIJrdaeOMv4Q0xVZS7W72TUCM6uArO7reYy4IAmeTRXtMCkC9ofJaoHKd/i7qrhN
EQTvMzVMXLp3XUQhV0sPSpBH57wvvfVYq/VjzPgUOgKNxrHwXAqrvmLjsM64ZTHFyPpKgmNzlQCs
F00qxr1p5/3aQ/FGrbXqQtL4HNQyk3VVDgMCDBTG0szpnaRKdiPjxaVzN6iLeDJFzBs1ACZV2w3B
Oi7CMKPCuj99T7EXi0cw/XpGx13EQwr/3UkhXI6om90yC8+40DAe+nFxD1C6BIVMT/H8lx29hdai
6uJn5iGq0DsLF05Jv6JzuR6NITgTMIlIdxxwmnq1uNRN2C6ggBvPgJmWfu5hMJw2pkrWtoIofZNF
nrbwJ4viEDfxvRv1N9F3oOVJPV6T79KySKZ5F/X4AnWgaFgaMAhjpE1W1YTeZjR/LzvLfDOJB10V
kaNdraDudm66+R4B9IZY8mq0MHu0oThS7EG7IM1LPGHtCEylVzQZr1ItGFl0ZBt38l7Nh+ZN65KL
nJGv7Fh+QrKF/FOXIbNtGrTMNIk/IIWeVat/NNDxVwuqjv5xUFgE+gaJi62btuCYx16s6LAwK4HA
gZg1Kg+h7afkwQvsMnHevKVRgEopiz9iaf5opf3r22ec6UqwrEw7fLiK3Z8Ny7rZhgwf84aBPACo
YSi7BrnhDuRCvoRWdlNVE81pDObbsa36iWLVNoN1ejHSECVhrMUboYN6wlpKjolvj+YaPAfLHH+w
PXDxMbmtFgOcByl3E81WTG3gXJGiPlzmjdYZlIGAkljF8PdQLzUMVd2EUqe+56RD9dMyi5E0Ujs7
QwyzT/xdmCKO5dGE9TX4eZYStz9Bc0rQK3q57QIx/EQlVCIelSZ4Hi4xPYf4M+DnqZptjKLGqvr0
rNLdPwddnp7n3fkR3RMFpaW++3eIfKB0hcnHnBwE2qk3pUqWlPl3oxhQyqFk5hvFdAa5cOpJ/9pr
5XCok3hVOW5+KqYNiD53aynufT5k44z4Pj4/+ntM37pekh1SWC7nIk8DRDHuKjOs8oxCqUb4brUl
rWn2G0Xgbkl9hGFVuWrKqr6Sr/F3AwE7ZLFQUUH6z6H5Fc50nGSn7+MGcME9qSqI8oFCPwrM/0lk
dfd5T8duBl/FaTedhIfp2r+zTC+vwL+3gyFQME0b7n5AMSYA4bybTK/weUWLrXyFLwvKVcGUo9Az
5ndd6vyIdAo6qBfym93m9rX00mIBV8j5EcgWGkSbfdqVYm7JHSpP7VChyevD9Bo41QlhjrOryOZG
uB9qT3WiqU/dNKF2i6Y9jNMxkk/yyekeJLQmA8pnCONYJgERWNgWlGcj6c5hrhk3SFvuHrkkkQEt
MvOg12H9jP69MZg7Sjdu9+DJYMJMx0I3LU6FN5znGSykOe1EzCA/YnX4wGotPRwGga5scrvoz7Ee
v+IkgDZo+mvm99REkL2vut6EjWWar23f18/d2AT0pRoNbyqhTh61kaMTVcrNUtt+ofmm/B3F470K
1OYFhkm2M//oiVVB5U31azU4OYXvynxTY/fd4R50cGv4k+bEjhvIQd2gSDJePD/67260MkWfEUps
LJpMtJfZ5+bBOiX00Pg2zKpR/hlrVLPH0cdKFWbPekqvDqTKoDDcQEOPR8kQz0IaNbWbIIfX9QXL
aUonTHZeA0gEG6nq4bZFh8cMNvPhYVezXqc+Oykx8pTMaiqZTBhSIx9fsnah4+JbdFbu/Wm8eMni
0PyKLOOamF3/A/30uPTEyCS1k3SZZdwe0kLmZGR5EzMwfkoyW7wJgzKkm+b+MZp2QaRtc+KtiQEe
q4U1NvqLPt7yohufZ8s2O0AkXg0n9e9p5qNwzDOxK9HvvJIbek6nSpAvpHOIIgB6SB/rRW+wIqd1
jfbBfdCCdnJj+H4zz78NheZuWdmVm7DPrbUOQvOilFW6g8PlY+/IaDirarLDK19ciBRDtel50dOY
UzgN5Uh9WnjK2S2Kh9K6+s1QLMJcKvBy84cR7rkBjbKXkvls1efFW1PmynbsknKt2DUfN/mJ1Fbf
JANlV0dVmbjbeaJftfGMBitalh79HEfPxAUmUn6ZH0ENpYXjIXGMm5Z8AV2i/tSrfBdzv9t5DQFG
6OkAqgeyPJZFDtM3QJKsehArm+lY5RVFsYhbDEdV/BBEEh7/bVwsBd+7Wilx2mQZEtbpJYWEKcIi
w9x0mdaJCdVsrNUMjwyUV2IKRKRv3NDtjvNdIRBKdyjr6iSmG4VaNoW+UAbt2vUBMHDfso6l1tH3
EVQ+axOPrTMd0+Dzogcxk2fHf8y2+iavtGXvat3Fz3rtmCiHgZnYDo5hviUYzn0jfpCecx3+ds21
UqpwP2EDb7UqN14KgvfWouOV86WT0gZehgrSalulbAlA4ViJ9u/GnggIFlnlJl0DUIVOjcavLoIB
VUMACEZUknI9OUNgLTMKa6+eIJYJdJeaAdQwc9xPUXxpQcDkuGfuoxbX91Il4Lz5X4dGr9o7BVdE
a4uLOXb+PVYS/27AX96R150u52PzhhP/rI/MvZTcTNfRtHhKpo0TQtpWE9QmSj4YN8sf1WPpqec0
N7pzNKADrNxLRyP2zOKg/z48JGjGpURrGFPfGWzhV+tABUyCDZl7vRgxvko4eYuuI75sVEGTYigp
H3Tunsh2RHjrUtoR0/hYeVSwu8IMz33tfKZhmb7RhcpWiYiym2JM9gvHjygORp8jOpWd6ejRnWwM
XFVaJH4V3rOaYEDqveRaQ1Z+9hXJCpbbLAI1I7/rk9JR68xzXeS77/SGAhJyXCsGQSvk7R6R7gk6
XYlBcqZFI4jMZgJIJ8Mqi8Pq6Jv8+iRzGafW7Y+aTiVJAPnvsfGOGiZSqtkjKEdVj96dltJoXo7P
jMcdIjL1q86T+J1/h7VYCSxzR7R6vOpD44l3sHeqDaN+ldhIDf06/wzRC5aLjvGVzFbj3jYII+Y9
Jj9g8lL71xwGk6FduUHMDrdRDfYxnNIb5mOlg28ur6InLfihVkH2FIayfcSS/FMCJt3NvDt6uYtM
KLyzGvBIJnkrymDY0sBuEfQbwY8kNe9m48gnO3TLa2wZ+SJ13OaI36KmS0KOjgljfjWfyHkzDG2+
8kwXylpNAXpeAvrkgWBCI1g1HKAuUZ2dFsueQalJ73vnzer9fdCHxW6Yn6CCRDoMAG4ko/54mx+R
qa/e+jDiWBm8h7awdw6rq4MosReJEMymW0WfyMmf67QdfpJLGK7GRuMnR3z/AuGqsnJF3l4cV/UW
syWcm0BE/7ycWPfFkw3U+1ZHMatTtT7NeyTMonWTgbM04EWuSSciP8Ro85uOaRz3DP7vcpTVzh3a
aomWihu55QcnPWmqk+VWS5BGzs0yQ/fWV86WjPD6PB+aN+SQoBUvSNHx/dw6VeX4QnUZC1I4JFBs
RXgI2s7dEZPcnR23IpNVVTuK5FCGzSSLX2XuTaUJfxUwpb1Woq7vZkajIM80D0PzQNx1UIcXYWb+
2lIL6556BtF4pa+8GCYVVc3r9J85paF4sJ3PTgd02JOlo4G3e7JitOFFlnwF7aRdEd3PrtW1hW7n
8sVOmRn6dcuNzbU6bArAnlj+HmJZ5Nu+aU3myl2+FZgDvx+N07FwejboLfP8/75OiGWtjNoOu4nx
plXjExW3/D5UNNuCAqs/wIGIBX4x4jwfI1By2vggMvbvo/C/x+Zn/71O2LV1EDbOzfkl4/QG34+G
Nn4y2wE7YPhVE5zHSklXgbBVVNmLSiRPneEzVERlAyrL/BWVpnWcA2HoGlgn2oePDgRvRk24XsmU
ibbA6wM0jSGHNGOcN75roOiyiweesFFUhJ9alECJ1jFe5l1n2m2m4ALkDkxZk6hftT6+iZAVzLsi
+ZRxhUiu4475HliPSrrWvpyMetCMICn0reiOSh9ADPO1EnnbnMQ0b3qq2RWlPeJQU2jY0ddcS8Qi
DDm0RutIXTKxh8kGZKVrggQ23yU9YIJEGOfNuSKh6CcJNB5y19h4ZH09rkM3M85KJiVBMGBGvcyV
l1R0OH5lpz4XpQTrLlz/V4U01/fDBy0b8dJo+GqLyPIflVYx7xQ0S6WbWMdaFcizGBcfIfHE+ECb
9lUf7Nf0qmRW8ENpckjURFmt5t2u5FO3VaNdenyYD92yztSvw00vomTXDPG4abV22BZJVf7QdH/N
PX146QY7P1UeVfkg84ofWRV6i9iGW1wSXrQq1RCTa2rZp97piSzXoB+aTWufRoql7cJU8SioQbEx
GlJ+rGlTEhi2aAQJ3llRO+e0UCCQpHoRbsy0qK9B0tMVtMS+lDYDGyM1cvRCFcz6cWx8FzQrx54h
vLQKUrQcU1Ha9PG85LBDSN2mYm0NAatVL6EHHqbDttPoKPyt7JmkPvUGXb7I8hhxp3JfNxr+uq0H
lNVLvan1leia8kjWS3nkY8CTmx9Wwgy3eq3oJc53PcLHQAWZFVF9QrPzkncSkNd0aN78qyzrBogV
9MHk4DLfJnXYSNRj3DnYwf1GPbYfhhfLI8WjFszYdGR+wbxBWQxNbwRhko2ZeQIP6dNgNCKNG3FD
SFiagdO0s8kqnU0PPdc1TvN+F7CuyFBzj660dp7qXRpm/fxKu1Q/M8q5C4r0FjRmI5pMHyYBPU71
SOpXP4QzsQxiLb+x913EssJy3kv6rL6DAm82HRGXK2VoKbyQ0PZdiSceIIPG7CabeloWyZAq/Pxs
pbrkW03Pfu/q9Bi8NGi33pTThN9q6ThNcc2md58P1YDgzTQurvPenL4xvSrWe5S11XgXJnDmUKMr
1gUy/JH4RPXSejVZMXjyHRIzmSb1rU/032mgW6iDVbBvjqLSGm+SPXPffDXoA3m1ZYsjzes0fkHT
sxS+Fw6GAgyhHZhFJXr3RyiRruI+E9snriolncX3cZt/hKKPwjXJ2HOlT6lFup735/+wO2gO0n7q
CKWKnT8OlP+8cN6v1WhN1B80rUK1T/PGCvy/j/4dq4wQvOwA+g7RG7ICE31PZTJx1LA31T9LCXsn
GJZ91OvUY2p+LgMlBkH/SnX0EDc1xU8v36oa9eRcjRY4gV+9ZNy6EcR3RXojrK19XzH9DgjclE2H
RKNmsazZU24dIVHUfze18of5Jd3PhuwXvzoKM95k9bhFlFSvx0q7QcOLFmaFDcrra3dpu+VFFsY9
JaZ2YYX5yZCAk/O4fCPHDumZv5sK6khsWOKhcfIU48qtH8cps3cGYS0tfmGtqk+qrtNUKvUXGRPe
phSSJqKgUIJ81/N9mtfh3TUZbsh1okOFhUZFhCu8DOVm8gunzBON5I3uwzDmLXEDxlP9A+U7mluo
eadMxxeZufmT5U2Uxcg6W2gK+broz0SiYb0Vtzvfpg4TUqXP3BeV+C5+be4jzPpTGFO18DuPoGb0
wRFDzaIqvR++qPZRo71MY8lW9b1V1og3uyfLqU3ABXP5WYa5zJLfdR7c+kD+nr7S2DCYRQrM4Sqq
IjqAweK9sfk9dza1jGF0LnGn4P0gY39wPZqsGGAJyN55sf86ttpzmntXemzYRhIS/fG+/dbL9p3x
LF9oSn/HGy22GQHQkv51aeqfRmh/KOJdBIRmZ6XEo1g+VT4cV4xXlPc+OgH3SUlPRcXC0htxRLhN
s+EvbeyAcoqS7Os25mICSAS201tUTLUXuqUbK4MWt4m8MZnSMBScbHVlH7o0Xk6WZ59+eApXGPwo
gueq3mR2+iRG4+Hn9oWaWby0qV2VJcavpo+ey0p/i7w+WGvmcGgdZNTNdHE7mX3Tc2VRBsAhDCIJ
405uok69unF/9TzjmooaVVUHcJta7YC7ALEOXgv3lQ6cOzS/6tb7LEzLQoiD0xzXl+aozjI0aJ9i
XpCB8dtV8EKCmyuNQcGdnNjo8Ap3ofvVwCSw2ZXw5SkZ/bJCVJWoK7nNabC0+/Qj0Ik7KpvgRn1M
oroBDhi374XlvumeQoXNSo+0kpNF6MZ7rWgOCiPrOs4gKycs2fpJj1b43qKQMlgV1AJEgYbaLYAz
2sHKCbhRjqp2FOq1LNJybQ7p1uszckR6D3tLlG3DCTnZWuLOfOMU+dT5qqbBrJCMsOor64wnEmYI
0WIrQImgGCftSgs4sSxujZY+e1akrYcJNUyJbWkJ0z0GY0eSkY27005w9Wh8a2APcCSS+mdxrYsS
OV8ffBbWxkc2veLuUVAhyxjZ6ImQ6XXgt1wweLBoqcsn1Y3KTZEI5vdE96M7WXYZpm2UMdje05jo
A4ew+Sg98V9j+Jk6gMnEz2oCJPpVeMCrfo8r508a1dDARw84LO+cU1LL4bqjYUNhgSM5JA2hpqC+
kWiFF3a1NhKWlANORh0Lc6/tBguzWV+q2nJA6l5mV7+ANy2c+k0Jq0+XhusU89ChZ8xbkS9HTflU
bOU9R4QiAjRRdnUYKJbJ6iB7+yisfE9cSrqCy0D3MlPsRZWbP6yE0TDVh9+B6xsYE1VrgceghDXO
0twB1rD0VYUPN3LD9YJtRO2K2S+FyTFpt0asIMSwGwbVoX6UafPG5OkT4+GTE/ofzHy3rgAu5mKM
N3u9YREE79f+jT/qKWniFwU3V9V+Ub5kjaVYGlKTiXobQqJFaqMrKJaCAOtvEtNTNsTU7qh/ykom
m67gS1FLfVERzC2rcMSlmPw2s/rX4JEQgqnakgpCJa34iRmXa6FNUYuY2p5Qz62oPiwn05Z5Ft3J
2IeqK5aOjaIzCd1ho09YXbNpTrSufkmHmFo3PObQyjZDgtSwzZ/bMfkIigm4btdvRmLAufeMT4Ih
rGWOIbcfcEt61S4YR+3cZv0jBHlt56TCdMbOS+psMfi2sY6dmIwgogVUp+KOjfWUvDsFDkSfg18L
j16CDJD8CsMmrzG3PpV+eEPJTr1U4xUu4XZlHbqLsfWvWS73o2SyGtBOJ1Ae7Pu4JqV/mZgr2KLC
/SENUlWYAlyZch4Mx0JlSGLDgsLfs+bznsLTCBtN/aVKNIEb6x+ahigrxOyuT+XyMu5ffODqB1D0
e/TzuDiCguAc59R4urF0DQ3tRFtpC2N0/lh2j6imal4ULwQT3bhg3prj4MpnCSc6oZPYG8VLmQ8B
1qh4qznNsLZdT10A3PvjgjxcK+GCZJh2afrezpH6h1uj13UZgLAo98uBvKYF9+9XxW2uleZ+BZlv
LmT+P1ydx3LjwJJFvwgRMAW3Bb0RRXmzQailbnhbMAV8/RywZ16/mA2DpEiJIsFCZea95xaQnWxr
gNhiGZhEh+uQj39GGuXkKRWUhMU7W41Xjp5+a1rtw4Tez5h1HY96/9uki7kiQgy3XVavPD1Hipmj
5GPadERQfzcm4aVEe5m3KE2N6qg5A5w3Arkxhf82c02ux6rg9K8RZS83eYn5img5oDa9fT9GRJQC
KWqakqJMfgqm8kHWG6+QB0nu5YsRqK7/pcuZoWo4ndsxvY96DMOuV7dI96CCbnsfoCJarfZilDO+
1pKmf+48ulrcX8o+LDcTHdgArBteZCyzEKAUengPEbANuot9D2odZB8gRCKYunNeXkwHo3qaqZm2
Xf88IIg4INYayUiXoV/e1bLACd7SJogTxGXE/L5xeMIYtfYmsQmk4dJaShP9LeuTdI0ckzEs8UqJ
RURpNsUz8mowEZ25hEaSDd25oUI5L71nujXr0Tbji5s332SyS7ArPto3OV/S5dbtLoY58w5BRhek
WSsv0JQ89rwXXZXfo1Ttc2RfQFPpKZCbfdfRtEgL7RvQFZjznubbTJBDxck8aSxqXN2njOrilMoh
2xpz/VP6aX01O4P0l7RCWgNRQFblmoF8wgyZN29IkMSC33Li/stXgklN6zCk3CTdOF7MhiPUciYW
3No/IToCg8GimuXsA6WfLvn118JlPfbqfJ8h9E4IP5G1ne8cO07hyiDn78PusUXdggGryrZYf8NA
VfkvYmLXpg0+qXTGvS1cfae38y8ZN7+9CQOISVUc1L6xMJJwf2YxYVRp3DWI93IOZ6BaMnanU8TJ
Oe7GL8o5jN9LWFUn7Rfhdc6mNnMEsvTXx0h7blIvpxtOmrzd/+RIHIJYv2vzGOiaLT+U1H5aRONR
bZUr4UEUc9PkfjgkvsbZW3nUNR395HFQb2nicQLwzWltDcm1k9YfaGq5O3xk/tIVlPPWzxJSIWTL
WX5ErjwkDv12FggBCcf1TTJT9NdwKpyt9Nio5/q2qJOnqNF2XgSJolLkGiTsfxId7+AwlPNxQgyO
qggQY6WLFYns8ziTuDdzrAOs4z9G2b7yh5kZ4ux9g/Yi50nrKmh0iGhrPQTwr+JPLSEhJW3WKpwD
VxuHS5HOl6mu5UaDs88m/7kWprOta343EOcvj+cNsyIi1K2uqsa1XDYPc2X+6OzQutn9smvjxxH6
fY0XCUv0tlbsgu2JsrrVzkjmlo5xhCijFDGc7iODnH1M+4Isd0IL8VQM5GgPHhnE3qs7ztqK7drV
6tiazk79E080uAm9hk1CnyPeeuQV+D3YJKMIv+xCm4NR+zMlc7jRZXcPuLtajAvsSMOUgKvBHV4E
NtQxnd5K2iaAlGEc981XHcfDOhzuRGyXWyKgLLQfO0NDmGwrmuFZhFpH5+C2TCYHJo3+QDT06Mx6
2pJrdy9ky0CBr1agLUNOp2I/bwO4i6sHv+7USc+KsxFHnIK94Q1ewnaKHJhLGWArspE9cAjoOUv1
OvrltHA+ZtoIBmJIxyBhQaRvsd2cQT9aG5G3NhCrRuGewOhr8LcryY7Xtg7OWMP5rMGd6z6pCzJc
9ZSLqyb3XpNN2dGPwBkRofM42TF/su4ZSfQix8jmAlAeDHqkbovPw5a6vzEF5zm4Rnh0nRmPZgK8
IpM4KoaDXaFQrgj/Clgi8QNAguoskzEQPvFhoCwDz724eJDTuhOQj6ZMzpVutStpDds6dU4YXItj
UfEfa4lMj4saMqpm+kQs1xsvemGaCFo2w1XqVfVexXYQR0KekKVR7plUv25WbvQmdamhoRnrfbMN
a2GB+dHvSTS6m13T3ZduMQb06bZtj6GbXiZyxIFKeGDb7+pNfTDxswWdTbMObcJ5RKpOl/vOGStk
8pJVrPCT9cS69sC5GoUu7JHQYq8aSZqHzH3HYGgwBbv0rA/exJFsd2jH/RhmG8pQd9VeBx0iIdVu
xVySYo9Dr39gxUGeIo9eayK4NdldFd0ejgWY5j78BACoTPuXQYdopXeqvc4zfF7HgSvvVOYHBQow
9xw/b9WEW1RCWtD3LeV+V35JfVYb0pBwXBV0Di1xMHPbx4gGS0r6S4BO2lyVXf+IEYBU7Qd6rHC/
FEx2NDRfueMYZBQth4VG11x1ZAF2GvnpESAGApzUqhy7fK3DZTQ850uwgG2HSJwyMmwNu812uuaQ
a6Y1Rwsh72jyLIhKDq9oYGEFLpS5+j5Bz8s+2wnS3tVJZhI7o8A4MBrRe8QgZ90VHr1ZvXgDEf3s
DuJi9xRDcGjo89o7h25j4GcghXO/wjmmG295rvBG2Ajw/FRRMyy7IuhVhCSgJbbI2fUQxmtI0Tml
vzJbfGoSr9zAZ8FhMKNelhbK6uhPOrl3IUTXuPNJSiwFjSP2dYZt1ZjTDPTbkPaSWd5pVvHHUykG
4YJNLj2Hd5To96iy2g3bVDcwXdZMvpEYGrIYY1IUsw7vQ50DphrEb7gbh6llhFBPHbMKvsLDALNl
gIlU8bXfdK1lEs4UjStdMXSj8czYxgRQZucPNm4KqWwEhK73Q85ioCL3XtYClJtHNLGP16pGYahc
7FLzfSm8R7fMz3jVSgDMaI7cGK6U98pqLxwmU6nsGUcSxRQYwr8LkWaE2aX3zTdv1B0GpsmZEeIh
mxoMjVIgCTO/vdD9TlwolrF2SlwBF9JrkNGXF3/AXUNjhi8TgnVsHHD3BVm4YfjLRZMGkA7O9Gj8
rpc/F+HqDrok/8h0yI66ZAntGd+zdzC+PHfCix3+sY3B53gaD6lDXTp04Bwp47/ypHsa22knUcQx
VGWTTq2xE9J5lYXBHqIXfCfAA/o4lj2r1/amIImVCifAEPpZkz69av3p4LoKon2BJdkXCcIX9V7E
dJncomLK2sHPLmvzzssThiMyD9lG/4m0Yj8ZVvF4u0iZJ+wiFIer201JpYVXx0PIO/nNgc3lrvBA
CcUZpjqwINE2KgbjOPMaj80Eeia1JzSvrKSY5xfOjoIvkMfHuMjuG73oDt0Q31dx4e+h2D3Xi7g0
077RulMqcY6gR85EIkz3+UyyWNcpnyLQIkG48Iu1jjUdRNy89i39rXZr7VJOnHATPTrrE+Y9TceY
Tngn1no720gDT1bkM+I3ovaMT1kPIPn2h8F2P5z6DJLmXZRzuPbqIlB0lQ5MUp7zpPhWNKSGTj3B
3q73cIxbdvpjHIxl8uTThd34MKnmsd5BKeFcptiM0GD+KETxlC+pm9LEEw9uu4+Rmlduca+53cUb
5/fB9XZOnl6EDwAmbfFOWh5mwqxEJsP+l3WqeU/y6gqIay3yVwON492M9d3SCGWfUFhy5vGRZLXH
XAKTTZhd5Ao0mOtCcvEGV66NGLvCgNeIhKJVC51x9kp22D1hvWx5CJijGNajTciH30jMKmG5gKbo
1ZkurJz8zWGInoYYP2JT3TdV9Vmb2ZfW2icNedRWzgqIP68EwWxURztmZSEEX2Gt9dFFJpIOK8sd
ylVXeW+NibnRtMD8VohCYS/SiyueCqT6J1e5YDQ4vOEeuM3Jbeduu/xTvVvYW5OGWWgUD4WZhgzs
018tYROI1PMWMumYvKsS1I1hsJcFvyjw6ltY3RIqGeIpGO6MZ6DXH2HaCVZLAiKQ0uUSZZJdJkzA
48/IMjcsAQQgFguororXkQYTsTdZk0xMIl3dCayEMb5DHaj4UNNw9MXwOWBDzmqJcsxwvshj+6I4
fkpkf5dV/UWO5aqyWpyGJYjp2RjevDj/7AlACOqSHsLYRgfTjp6GSB5SMX3PRPCsm9G8RJxMWUqJ
D3RhkpHdMXjRswUeUi+1ZyLIInzDeK9G6zHN7gkQiIOWQEA64f3ZqgArx/c4WE8ysTdJWDLut36h
uIdsQe9sMzCCyzJaQ4b5xVEPBpScdNnkB+ROamVN9WVKdpHbR1u65fU68XB0ys78aZJ4C1vxyBiC
zmj+3VYzhUBjGRuIZL+JLNfWektFEPFB90VrB6JwJEY3cUIu/uSn9hpfCj0TMTyMTfsLDeUROSlh
7GXl7036fmUo7wwdJ/niZfWQ6aPYZhluRv+V0cA2GuW3rNmpJ21z5vihJx+dtZa5quyMj3gOc9xy
fuBxpLb9hZzMgzcnOPhS3u3WGBELY0DVxwQ4L2fmobN/6fX03nhqP1o5svX2rZiOOaBPuskTmuzo
LmRlcWLnybbNV6LxLl4vXyMn/Kp/psl6UqGzZjt1FiH4R74jfHst+K/ucJ7j5DqlIt8C/nluvAJi
tcQ60EzvUFehiOHrhKJATzfqHsRsnHverEZsmt/koz+Adrv2FetBuZSHS6ylxylHtZydQggOTMDW
cY1ScbHNRLZ4ruyZt6Hz5o29HCApRknVGO8pBffa7Y0HoC9uMCUtSPNG442wXiGOf4qPtnW2iYpR
x7J9C8xq+LAbkGoZjlDj1IWcf3zatwsvjiIVO3sZ9c/JaLyp7K2Pf6BePNgmmbnXtBU7GSlojr56
AY98KGf6wtiISKfFellPVJ2sBwhgU4pCrXu1dc5icTL9itGUbW3mpxtjGs/zBJd0srEE0HdDGMju
qBVftdWSv0Lo/Yw7le+3OvWZ/VrjjkTBeUfNOQR9W15CTf5B1LRNp+zLMUEF+P2nd5Wxv+8sda/T
8G88jW9tRO09eRrcnArcytR/DVPyQzfThmtY/8x+wTGDbw2nyT6ypk/FQrubeY9NamI1/zAjdqkj
aESWVrMfrKX+loxvswLKYhnm5zj5ych2WmsapGcRtgxzBGgih2ZmSYPXLEmHmaZQC2q9AOu5pRXP
YdMRy55bbEBzN9mElc9bZ43VdipH8EzNt1GzU41ZZ+LJ3+fj/CvWBpxLdrKVEVVgUV4aOuYoJ79V
7R2NEtErnQHY1qApKz5dWkgQJCeqZYxlyQu9hYt0d3ByM39EuO9BVZOTSaeJvoDv0TvRkcjh2+vf
7RSmINDEVmacCeE60oLYCVgfmyGHC9hPh3DoLc4YWLV9YsqdXnvTi/inYFVY+Zb/7laC/bwE8Fhh
7o2GxF/hDVxBV6rpNO6trr83Bozu9MtcSrAo3xmbpjExb7bYjZvvaJGalvTx8Huh7q5YkePSxNiR
HoWn3nMTMAC9AbEwZsaaVTCqEdod0pimJB68AvvAlLDTY//c1LG1gcTIcs5WrjP9Ix8sFoU7ucSF
tf2OBFsas9axtMt1onkaR8FtbUlPnBLUqkKzHLiORgim/wja+b0f0hCgBIOQ0X7wdX1YR+HwqPdV
ue0L/yUU4wuyUfwk5YiUKD5Zpn2fGEwEdPRybF26ILPFmVibO8MN17hEcbbPbN1DlDW7InlsNP3Z
suoYvb3/EQ1sUqA73M1pcZfQQQzcxH6Qmfnk9YGUslwVePa3RLbguyO2oIp9ARZy/iRpawVblYO1
+6ar/YHR4WGM6TQaBV43kum//eoHydl7SQOOUpj7Qm0r5LzsWIGd6MSGr1uMjH5sH8uOt8svXtoK
7Uia+/cWNmmtqA/UOe+6Tw5wxRZpNdgtZXk+7i2bxr+vpzt6BwhK7W7t2Sawz4xhClJNgx3hKkGi
tE5N4xEgrr8yIcyPXXlwUjAaPsFUZal/QbSC8+wuSnGWKCenYRoa80NC5NCKrS4EGQ9kod3+ZhIB
lyOz/vRJjAsL1EsMz6lrmQnX2uRvHCwI7K+AAkwu8kg0YykqqHBTTN0TXygIJLH1S8Tyw6QWPDUg
P8oZsY2nbfGdsXCho9MaFmGBmZXBE3YD7ckl/gSdx9aSpyrp3quUCXNEsnyX2W9209+1KuIkhFMt
iFVxZ4/i0huIlMO6AYziUqWFjXzR1TF11CeTr90gGcfRMs9xEPpT8icXCY2tuB4JMikuDKTOkRqf
RygmbAwWulIK/043v1qaGFqH7zdxoSTidV81Jd5xkZ6YZCVBy1bY60pmD3X40giXLBxQo0bLdLUV
GiD9of7UrepIc+1xalOWkeYDFDrc8SG6LiTaGQ8eo75pnSp4GzjwfPMYFvK3VrjErth34ZjyP3sr
3Y5glRbMP8KY7mtZU3M2eGJiIIeOpYK0yg69sr8YoXmtf5cYDanQWdMAvhialRtHv0yvfKG44dyr
YQOOhx2CuXHlFv59Cp5p543jL5cOuhOl10ip+uD2V2Yp82peRlo2ZkNaBuPGVONLaMOTdaplu5XL
U7uhqfXbhVJIlU1Ul5OzIDKfYeGZGVYCrjQbDh+neYvilJgtWzyMtFwwvH+Znlr7fr/KvUFdZrvs
At1U305kzIHvUCyHTvnKtuw1Yxvj+FQEPvZfxN/OiIMSuXPolneF52wbBGSoKRBlxO5M56X8RUv8
klsv2GailceUPqDG+zOIJRa92HV9BX7W7Nx13CDtzFAozGl/b2vVrkqTs5PiYy0nPu4uu6P/9FNz
Dgpo6+ONeCvnwTv0BcRFXS+QkkREBtJ+bmlFrSpd29cpjU/psXDEjMB9oB4j1Cx6Xs5pyJEkjP0n
p+QElXIbmJxO5xHpjxTtM/12e2/bEglf1p/Dn3AevYeCdqbTPVNbO9gNH8kkWqCLMGAKzoHl05iO
BcZA7M2DyUStNOhhg9ub+R6OCSwmC1wLaAI/coGtZHD8B/kmNHRFOYZ+WrN5cuZr1WOUWwsOGk8O
d27RbDkFmVsKsvXSQhKSsVEVDac5RsvpWYout+4/ylg/pHaf71u/fzFNkszJ1eSAcPLf6PGfvRkB
gtNHsEdSzhJdhIIm9zgmOhowwxvIarYDDl/TGPI7vjKiOdCLgHo6tFO3o9xEXKU2LRtMNrLxG/FY
TqA7bH4Fms8ObmBQJtlAdeUAQo3Tj8GPSyQEJZngXfTp9bhr6MJbfnd1+NDnvH6j8iWwZx6OY+r9
jiZ9DDpCMArIO0FeVU+Tfzbk5BBwgpDZ8/P9gJcgmXgblesln+mgqYBVql9lDdvKbiy3tNmqkFwN
tReJAOnS06uILkPvnlmrWDizgdAQ7WRM+WtaZzRG6jd2Zv0h18d3fUQ9hqPczU5tTdPPDnsae7h1
Q0CGbd7D1wazliTJ1oUkGRgjIeC1Ys+ReLTg5pL6J+ga7WD7/s6cR3uTRwuWta8f+rA4t6VOYhdd
LHgyVMRIHYYu4x8hj5RhrZzpxrm/K48Mpbp00k3c9w+dJ/lllFloe3LD6tf1jE7Yprm/IyftCVQw
NJlEQyaB7KjQq8cZ2eJqEMWzPiSHMbLog4JTaebfogFxmuYvXZF994n50Xl82bxce4klbdm5U58i
sj99E3BrOjrQDiaUY7IaA8vO99+i1QBta+06r03I5KTvFRP9TrrvlNfs6CnJfGOWW53ylDr+gy7R
PtPHV9pEgVvzvYny52RuP6cvvR1psmnr1NnplWswc5cHtvkugVx0D0FcIfP2MCg2iNngTTBi3rgR
hj0QIdsRBEg1PaAhejMi87ua+ud5pltZ2vlr66fPnZS4Zr2AmqFQ6XHkND3p7mVu8g89R4RkGzmQ
PQWKvK5fMAowBBA7ryvEziZtZWbS1juJu7On8SQSa2NggdkBvTxrlvYdOaUiO4EcM6aQrBMjvsml
84mdFAX1SL287ltA7x5A/TEEHRt2kJAMNv+QeRGM5MWa0ee1S+pN2zhfpeUeSD//0+TVxZOuCmTB
uMk/GBTVq7pJ4c9lDhQtxqw10T1NpA74Mq9sruF9k5Cj6/U92xl4UB19GVTLNO84K4+EmgkJJs8v
LKa88zkpAJ2mzUVNfJcwmNFlTWAtRO8+suIgNei5+2D62TkTZgWaejdwRmOcDbasw2sfWuK71rKf
zBE/E0i7pMPd49Bq7t5GhefBTc2HTqNHswQFSHTcAYkbzOWNeV0oBN1ON63zwbFWnSze2JnAsUJm
SFOzBzaeE9VaLi+YFCdX4Tuf/RcIHOxZ4hkOUGGHD8hFElnh0nK9cytimCW7RBjNqlGEFURYFYm7
NVh7B2K2s/TL8iR5NYmAdNWOa7PsN+1QEu82Y3XQwFwDjsGsyFSGrf7a6Kar2ZcQu6zxc86q54Rc
kV+Y8+I9QWx0bQhrZckloxSQ7VyyDrrghoTOR0Lg5h22oWg15v65ytWbpVuXXnc+qlxfu6H5J6uY
XU5T765ktOrRw6wNZ/C/QjDRy77JgHAky5PfxC+YtDDVc37I42/dzEaq+nek4T+mRXMBMc5XkU9v
amQPKWNOG54REV9QA8sDDlbkVN2tQBSIuAHk7uvYGI+O0HTq8hhaI1VXGFWgugyls1g1xgo+DV8D
Wl6rKrStFfmgr/oEe04wmjc7PASoiUOmQl3LMtJlzcvQYmQxOM81TD4G/atsp0M0+3LjWPO96hgb
6mTDr5ByVBDXyq0kSmztpEjzE6TccLte5zivt3qj+rXuu/0Wb/d3PnBG0gRzT41KKwEwOhuAS+Ph
GfnUWu/4hWGqPwj+AZg/VnLwfFrHJrsZsQ+bScdaMb/XCq5VZNI3ZwvyA9aJ5YG6QxkWYqJh3SMZ
Wc0DCgU9+mpymv164/2aDYpZIHcPQ8Mut7fvBgV/q+rmgdYTcyCcIOJzppUclgmcFod2e5KZ7Ce6
N6cwW86TDMKJiMJsJDINDHGxtaVUa+lQGGUScB5NPVtPxTqJKeOniVBdc1wAKvSmVy244VVt9t+9
5oaXVnxWki66Y7o525L5N6tJd8fsaisVMHXau4n2p+eHfM49PtOIIfQQGVYgYpfCst4aJQIFD9jJ
tEwPfGno5ylhJ5p7D3HpT3tLlFTD01hv7C4HXW6MO2xp7bbRnIz7vWLfcX7eeGH2OZgRYSBFSI8V
MKeA4fRYZTsQ2yox5yAMAS16ybXo5E/X6BWGbbDTkzu9+gpiuhL02FIBRC7C4tub8aLXqbs9I1pA
EeCcdTZhGerrFeqnuY3fCgu9tzXoMWEh+pniXWFFTOlG5qz+U5YyfPTPmpYagT/4H50LxCwf1J/O
m2jGclBp+BL0ml4l9NEV3Bag4J21V41oqAlEsjUQ+nNsG8uJFp9DCj6vbLOKFkF/ptoy4qpC/LTI
JiJ8JXXXnx0oUSaD+k1NHs+2HZtjKsVHDtiDRnx7J0R+ICf1RUsZ1ZjWlsDPpcEJVs42DWcVG+l9
3QHQNmmGRKjndjO0jADfFgtStFXLEAadKROmtsOX6r4Jhx22PlI2eo65pyeuP0w6I1SElgc768IH
E+8LYnbIZE4JoN1v7HVpoCNUE+01LHtkorFmprwx1VzHZzzXTL+BVQRxxqmSQ2g2Qv4ZvbSDYmQS
5tJ1MGsfVFOunktD/6lMPdwZHvEZwNAmzpe8d33FJnImwwv0EQm6Wso4W7oDwSVUAFJj93YyOSSz
JC03Qk7NsRWQT28Xt5tO3dZLLt6jRx8Z3rTF0NteInb+XsW51aJSr5DxDBgIsNmhSm2Hics58vBr
hjbFu+wq5InyjEBO26aRiZt1uet2gXSckk3YJ6dH9i+WuJx/F/ESjJPe0nHIX95je131CzoUBzRg
0Nu1hQ7672a1gK4sOM2cAVVxrPmGZn+v6gttdFouwiJk+o3xkioVNOrtQkv+79rtpreAU4kR7YDY
HbSK801dAA9k88zV2wVhEOR7iOoqloChbMnmSTm5BTQtyfRdZqm3iy4s27/XCs8fjM3tTkx2EiHv
8qDcMBte0PRZLF+6NnZGWOTqfy+ESCiqx7NVxBpGH/PbzwEcurxCygxj5dIUY4PgA40MNb3lRTgD
H1WuSJtiMiKKim6rRPQYjgyxWgcklTnOBAcs78ztH75dY6vDm9Cl97pmgzXAEjpHOVC4Y4Zt+4ii
devY6lQsn+4gXlqJaCyOUOJNzsq1qhqGf2aBBYgEYxrCEaHjn0aNd11PSL7498ncPq3bhVw+t7Aj
0gHxERE+n7fjIJmEv+kN8ZlKdPjlSfstInoRijfJMZ4mpKzromqYz1GLW8YPDdHfZNdpeM0xunb8
llnr5RH8FL6uZqE+p//vfRGMz0jV3d/eq78/Zr7NScv22QQ2nWIWv0B6W92GH3e7OmYmoNumGCXR
ic733/sGdDp/f9zfrkaNUx1vF2OxsJ8bB2HBjSacuJ2X8SVbDtjlMLXN2SXiLXszJYXn34Pp/x9X
t4MrzIpwC8HuzDkybN5vh2Q3GCBvK4gvhkpTBFfxIULgsLu9pd6NwHt7s9V/vhp/vx//uVnKAqkq
IgyHj7UAFXC8XauimbZdy5wRYQQt0Ua2x78Xuv+/127vGNMExr0tE/y46eZjzsbpOKkMHdNykdla
h0SQLUmJLoaKGyjh0DTJQ7dcMFboVx6EnK1wQ+rGSRBF2JScJ8E1xQ/+lPLhmk3KIJu2btLQGhFq
drFS+s6VGZJ9HpPp2BWWter9uEPNBO6lvV3Q348ZR1/+Pd5ApxaYXSoPt6fffmDGHvEQJW2C27Nu
P6inpNunM4nTRmJYJ9vyr6Ee+dfGNRnT0hguSu4iCQ1VjQv01XKL4f72iDhs/auw+k9k4EuE0v89
s+hhhUc1q/Vk5uuatvODrXnRg9OM+oaWUPf3vtFQ0YPmlcS8NJWJ1pubtwvicNXJgj9ze9bt+ViP
5P3ESaL/z6P+PhSPUVkX/SUukqunV84pbXpxJdkSYwK2aOrkVFzj5b4JH/SmYOi9nkUew8ZhJ85C
2H7cHvLvcU5yggCp3d9+0ThTHHMAzBs0H+h31TWpbfPvH7k9ABeOICVxpoDDJ8kqyJ/T7drbaXlE
eCqCSXQBMZp4vQrptSfOJtfJqwpyO7OvQuuPzRxa52l5Luu7fdXIAFgVmHF3t/tuF5x+bbY4NAL+
3WdMaX5e9oNT0oQH1ag/9CKTh9rNpmtdbxR9rwcP4qaD/O4Czta8Os70lGZ6eeq62Lre7uonpoIu
KVFrDanH7a7bD1OU6wfHpBi43Xe78K1J8mH/9z1aQ80XUVIJk3icfw8tRwndqVbM8JeH3H6Q2mRR
dY54+/fXb/fDNAqy1iXE5D+vymfzRUuaufztEdPy4ouua7e9o4EHqt3mCnW59Ozwvl4uWg9erSB5
bpgxAHnRaF+NyrWvOivyqnKmBukh94F/sq8wztVCKmUSttx3u/AhRZyWbHDQEf8Or1Sz84sjfAZu
p5HGVJA1vbvRZiClzUA6JHL5F+Wk6UmhnmcqjHigd5kPK3aisL3Ha9c8iXh+ajv267Or1pj+vmSX
addmuShbFW9jM4yX1nl4vf1Ar8hbNl1kOzY6WhwNKs/ulBoOt4f8va8NTw01//XvrVQzHsi5OI2m
MHfEpcf7WiNoA7vxfEEWEMwV8TPLpCupxnPU2l+csV6lJGIrpMxKVYLyXjJOzy42WoxAaUay9uVI
zHu7mRPjOR1MP6gaZrHK8F5qM9xLgKky5AWzagR26wSOi5JE+ncj/qQJp1unop/ah9WY1G6ylpUT
NGTsyCL0t0ne/YRjf0gNDGNNErZBb2Zt4Ff5t8oIGcXVW5rqt9PkOiDwQ1RadL2cgXT1sP4SvmHt
rSgh+gPxNt/oO5Zq+zizWa/5NXeFmn9FGnmkfPdPExqOBpMuV28XTufp7O9GV1vdrorl9u0ndl6B
FoL83GX3s1QsG7cH+Hka/u9jb7drIzeAmvKs9j/XwnKejnPxQz4JcWO3H/6/x/79ye0ZXioJjy/0
Q6NpUNf/PfrvH+2hUKOmWX43/81rXnfh9va8//rlt5/+fWEz4Aa3S4krXl4SjU0raCdTrCcv/L+X
fXv0f/3av09Mra5et3WC92l55r/Xa/z73//+yX//sR+nLZZd//vfXf/1j/3/d8rWJ28vSAtDq81n
8O85CjrYCvMdIM1JPTW2ne5Audu1UA9VXQ+PWqL8fTSFbkAawcLYFUhW4bmlBys1hkehj/XDQDdm
uXG7J3Vbtau9mDz5BCMls+qDmw/oEiQryN009NOprsarNe16wjpelaO1F8T0BAKnyn0U+UATYvHJ
nuy5nZgCZZPNMDSha2pRhk+tj/SIx681MQ+Pt2tRiX6X6XN6Qt/e0mX3+61uafLRocKjvQV4hkLD
oOwqneHJR0W6xHu3uYENqybK2PBGfzUjJd3dnnW70IpynUlx8BoIqQ7xd2dTMJ3xXftoZ0N2tvku
B43hkQRj2/S3S/RgsSBQaPDVfGiATtxukZ4wM0BAa1JKjGoR8IH7BEb3tpxKTM7LNa2K0sPIvChk
tuf5jJf6x5ywrifwngaRTwuuUO8x5WHB4NQ5fdbh+BEX/PNeSYGv68hFa1uGJyQhRAGarftalO4O
9yppdYki3Gm07hi5RivoOu6HZzEnZg5cXETmaA9a6b+PTBY+mtq7FGb+Gnrh9ClSZECMN558yoJT
bps1ncbav6B/wKhUaa+0dN2HZp6ae56MTyWniUM9QJvNnt/NqMAGFDbWm8sKNGkiefS1kkTssl+g
tgZoB2/xW2sMY++qnKg7AmQa2iddBryyP9m3YyBPGN1zGNJMxPJ+b7Mr3de09YD6xNvbq4SIs5pN
k2icft5rSqOPT8sLtazE0lHq4XMNqmAZ0o13EcGkR2fSo5UojJ/MLqcrPV/196LJ6MwRmb4blfwD
Dau10Ksrd+/qtGBKQrPDeeoBl+O+cLVp1+iKOb7rpuB7ZYc/ASGQht7eJ1rq8u9CW262o7wWVb7q
F4xZB7AEN0rCaGG52Xa64Ijy1RUIJk2F+iUvIvEHt9MLTAr5zhAUfntZd9swIRGhcnZQGlz5P3Sd
yXLjyLJtvwhmgR6Yin0vUX1OYCllFppA3wbw9XcBOvfUu4M3oRGUKkuiwAgP973XXkXKw0ROGO3Z
wL7/0I6MaQnuwXavcxI7BY4ZnNq+C36eSesryQftHMmxNNcVMjYijvTybs8oOmTer3Wg+U8VMxY+
Qkj6tM6B7FkpHZtDQm0ZBJ4NtQZBbZ942dHIguFCA6LBSxds0Qy0B5RC5TtvGNxrghQNi32zlBbM
NeTfg5ZWT41ZfnujjN6hKqo1sujk1gUI7eySMZhZqu8YjQORBABWIsfYWkNZ0TwHuDpEdBKNhvmA
pWOGiRv6IKPs/Ntgcs6SE2WbmC+X18CeHP2yIipjGsZfMfuG1bSfgw/gPqXA20oqKtaUKKJrVhOU
hAltIHjo8f95SOtb6JXeyfLpTWbKgmg7LyNVzCcsn8Rj6iTlpa/COxECBEMKxlyn0QQqbpIGeyMY
2T0yJI63PVSnNy0unmSMGBnaYwBqqPvQLd1576wyX5eVYd7q1iZ8IJSwHQxAtGXQnetEcQpmBLQl
1pnYaDOyn72oCC/YdvDcjIfcjz7NIJ0tPenIMKey1PJaJ8yL3sKY2FJzek+hhtjYxoCs8DacfZO+
lWV7xjH0iAVPZ8RNFPxl7uJdW4sSBURSRCXkui38MZr1ltbaz4Fd1xsPKf6Ws517LqP4G613ccSE
B5pFi/hAg0b87akAOSatjyezRnHLoT78JQaADkVg0qh0slNUsisKR/wmwRfnlxa1T731XE4et62V
SsQmbjNwuuOvhmUE06/uHBJTtvOiSF3b9q+6DEYKf+97JF2DSFO9Q1zDp9cpSJRny5KH5RM99ka9
x3zWP6iZq2lk8AoyeLQFs/r1GM8FnOjrJ2/mDRRZT5u0D9AjzZc4P+wrp4KbnwbuJdbC8pVlmj2m
p4h1Q3EABM3PmdvPzeRaz2ZQ/UNQUW5J/dzMXAPbhpWtl31+qeZLd76MRKxWGCyIJSqc+AomCVNX
LLNvO9/Jdqy/xhmNGqG3q3TH/0T9fV3ItZCqVxqQ2GeNN58WlWBJ6/LiH/Qrs/gPIf5DbCf0ELCs
nQO/i7dR3+jP/iRN4oLDbhU0ivCxmRZYKjOmUe8X3KZcxmgOT4IsNjDmfLw1faWLeuXZ9kyMFG68
C4T6Y3oOxsu6Yc5rOXMKLLs2RI6USPnBkhfnky2tqjeCH2Glu3VxBTKhtm6M4Bh+vRr657gF6VIK
Hxg4V1HD+FML8T8P3EZxLZ9/1vcEGPsBxloIyNNpPyu7vLiWhEIvmf/mec9vzZ2/4vOI1nZZgbPl
0R+InhjojP6shpg2UGun5tM0Mv8wCVXbNFgdn0LTPVdYVN/IKcNaleHIXS5x9mgPqCuhYiV8cpdl
sLKAdKa+cUjiwruSqJvtozHK8Fb0Z7xo4hNchs//xXJuU2ozCzAbW6KmnOyXHM8DM+u53Tu7Hxzj
P8+0cFQrzH8gWGeElAczaV87jCeSsWRIv7xIWtV7LKKdJF1vsJtuq4uIqlcpfRWFWKyj3M03jdll
LzkyYejAzp/BIxdID0t9g6KifSzRK6FEMV6XK1H5zJC3mtLF65DV2dmx6UgWM8al1fDxDAbu5wEp
4G1yxhWar/GjrVFqIpIuD7EloudEuASwjsk2UWJn9Q0y8GVH1Tiy9gX9ieU1qykBCw5j/dTLyN/W
I5kgGpjCocq+9d55KawhPVpEU2xzgZGmqh0Ilo5jPi4PkGOIEqHZhGqK1yKFkcEjq3kpyoRluntD
j+rVmHQ45XVy8aI+JTIDY/ZGzT/y4BRIDFMKKfyN+qMZYrrnnnH+OCMoyj78buVr2gEmKHQv+upM
IlD1KS7uxqTsI8QXvIHLjhkwdyDRza+foJf62+U3Wy51AUO0dX0QpYhKBWfIZzMy320Ld08Oe3mn
Aal9cnWPhhN65VXMR+WFLOC2HZznuLb7F/6nf4y2Ds6DRtRyLGOvvw8yJhMl9JpL6eNCy0vNffEN
oh7aOK9uhNmi6XW7e577w83gVP6qW829t0d1W/7AbTDcC32qT1VaPYKsjR+7UFLq9G76HUR0Rq1c
/zScCH+bH+enUPAdtQaAlrBxkE8dgwSN1YxsvL47hWaqf7UuZ/dI83okHU7+EZRw5JVXyL1WN/lH
w67vWlQG0s/Ek5vqd8sMsg82EX+XVenWdFCFxUgcCbRrNoXFMhvn5Wmyi+2gBQQvFv1376ALans4
V3k+kJJWhdZVYH+kJ4MPMa6a+yjyX75Pgw8xAzTIoJBXGMZvtD70F8CV0QvoJW2+cPBe3SAawQdO
T6gN2+e+yrsbGp8EHcLjUNfp3yp9CjAd/TX4Zyi3De8ViunasYbZshSX72EsCBfJfCZO82VDFQA+
omXmVWGDtdsKVFjly7PjTsQepvg8f5ad2PIdZjew8kudfO4y4SyyXC4PCz+f/EvMl17tgPoEC93W
yr1ope8dJ6rEELE6LIv5NbJB2V3YaC99beBVklKDmlSTH4kHfe2NkHAfNO0ZLot7w//KldmNr6nl
pieX1sJjh/PjqOvTF61MvDRlDZ963uqW/Y5hYAZJsMSBwsZX1klzMqvwVYi8O2fDrNCdtybj/17+
+1UtulDj/NOrRN2byasP+sSEp0RTRzcdut5yG7pKMOhPdMJ949g9O9pEkllsXI2SsVWxbOlNVLJV
OmOxMS16YFk9Jm9BQjo0zI+kdZGEiiaiD4cEoreT4mpOpUH92hnUpPS9H2QB1ukHXScKJPe1J3o6
B6xTOoO2D9mP/RqlrTiY82Uf2nuyu6d7Lm/EC7m33OYUwvlw/MgG+cjWVzKbVfazZZjvCjEaDr7w
Lwr9CkEoWLImrgskyVBP6oVa1ko4FA2zwn50y89YSPgmZv9u24Z3zCKG5pnKq41y257it9AutM93
QB7qJych8L7JtyEJbte4ciFQOVNDTcHBED0qunUL8KdehPrFFUzUtTxMXiKWKQJ5vC2IUbFSDWFe
jEO4bpJSrBwoX09axn23vLFFFyGSJXVi5WCRXYdFrS6uRnQJHaYvhAPoid1fWhL8/e8TTVNflV1Z
5+VfGnXxngtVnJb1q0F9he03FRcprRDHPZ4pgjVa2ATl8AudMqvwXYJ1XKPEBuDl1azrSf1Sl/KF
gzoRvvNLg0urrLJNvCbzF1VTdvBosJEuX0087zdJCum2DJGpypmAmAnEFoPuu+cJJskraV6b5XV7
XuQhWfs/l2FovwvaBnSeOzIkEZwu3+VNVrEpAGXS1myrbR3bxDr31kcIZPVPNnHs1+cNmOSuOreR
a2Du3sdOZn8XnfxOMl1+MrGmdzjU0TpNRuugkhr9SOjjQu/6a2rwVjAZ2lrkzuNqA6Duq87/6skr
TSz3WXqR990P/ibT3BwpHGjkwEi6v74GBCNp7Q+SHEoCwxC00tagIB7CXetoCVbGbjjP8CdoUQyu
U7QJoIMq4j7g3YBMA7TIg7sGIhtyjgzKl+HdiE0ab67X3HytQwtfWx4dx6K5FCW4jUivPBJoXWM7
E+VSUJSR1PUX3xk+yZDXLyOJIC8jxIMVZ/ZgL9xyO3FvQ/PFbeUobk/ZKOdNSI1juJU8BxKDUTZJ
9Pa2xfHWNolfWr6FHPIrI84QTWNjHNNKRc+4jSlBnfFpuQI7gn/Fo5vZk1WzvGRVfvRsqX/C+Zs8
KabHZjIQRP/v8ZRfAXSrrgP/nU+rE/LnbWmjKE5lSS6V6VBkFYHzmwYqU4mZ8Sdcz9lotYPDcb4c
K/RAHixUmeXyM3KLl44ciPAhBE5DgfePX4Qf+EPOU+CrcyYL+aqWDktqNDX1Vufg4Qfq+/PBSnvv
oioC5ViFg4+m+4riTn+nFOTgzZ/Yl1X81Xbarc/y9jUwTLGvyu5l6B0cdVWOZnFKxS3PIrFqlbmW
bWo/Qwiw+Yvw44RCaZxiMmM1kX/3iHcK4j+3HTiWrRe2OMLALPx2qu+k4hAAEEzflmx5ONRl/GZF
w0pr9ctE5Y5KkFgbhP/mxTOZTRCkS34RsgRYa9GMVCDDZCLyLO7DHNFyCENLhPG+zxCFwwl1idIp
1SUoyLxqu9Lfpkpzr6Xm0csxjNeydrABWKz1mjtrnrK6e8T9hODQDRn/4uxnHoDSSVbGjrpXPWrU
6o/K7+Ve5aT2iNK0NkHoUWzYXc/2ru1xvs0kv6lvxV5N/XfpOBykw8kAGb38n8iT21hBSKpF3AbR
3uR2AxeFV14FEcHRZl58wD8pehOhdNNuM5YCblG7uOrtYDIxbp+FXrYHKGD21isS50hnyEIc1zRP
veDELO3ZBjo942ttNlDINBg0dnP/eQD4jqnWAAc0WFW9LZK1FRM70bdxe18eVFoSICnbaRfl6Vco
s/oeyhTqkln+BRP182R+JZQQSycjDpDTF+OWQ2KxFzhJ34thX3g+5y8PPkdYMpzQa54p7qmiam9N
7Ra3XmYtFK5AfA38HnuyUglVS8LzAp4lQAO6mGNMEA66+Ao65EJeXzQn7dGQ0nirQHrX+i1GXub0
gXb96Z62pUjXcFzQQvTQyDi3RsMWtdyOSKgZbG029BVVgUdjCA8/fwq8z+MmDmGPtJLSxcv0M/dt
ehioRqAeUv2G3SO9gvGpyfLiPv9mOC/CQTjf85PCG93vUA700yAVqq5/cRwx9x9ba2eWrv8WmeNB
NPmffkrMR11vs13jQwJKm8xb/dAytZD9x83LW9WgZFignWbpQw3L7FP0jbhSXVECovSf/eI/t08u
0ksVaxqpAuW1i3RJzmcnT1CA/VMc4jJc0mjKAJxjl/rRCXI8Oo4c/Y0ceoAgekGWpqolIZvBOD6K
v2lFRcC4inzaSuj75TYYR2AKCIyiDSIb+h50RpYHHe4NWm6cXWYOT5j5zjY0lbybc+0ehDU+4Za9
zbANAqTGdThDM42s9nYxVKVtSujJBVQf0my03X5aRfx/eWsUohSmIE+RtIO/7fAPxqzoT64hwyob
ZFg/GSIJut0aR3C27mRS7Ek9elI6X/33hzMzmvcEvP4sA5ADhVgNMT0n2fTNCcQk53o7jr88/WRq
KPNqCQe0FfEdD65+Z0a+9u0hu3qeeumyvn+JzLh/kUQPwV9+DnyzPhYFpyFCKFIqUNNoXmrBzqc7
GFTiqEMjOX+MGJfrTMSAN1nNLAy3jn2hiAKsMBp0TcZSIZD3hl4nrj+/mNmZ0Q53o4vay1e7CpnL
LvUR/CUS00aROt7Omkt3uiEVCeCZdWkJ8EFuVzjyIoZ97UJFBfln743U1t47hWmKo8thrGb6cZcC
gvk/X5SF/9uchHddMLI15celQjG8AC7TgS4qiqSz27f1qgDrBRIpRcs5ipQ8gtB4XP7SCQjWVsiI
oVttjKeoqIajnnA4VfHwd/nk5CYzpiTJD03o+ZfKSjwINJ5EkNV9tFmh7YncwmseaI8daIDPlEUJ
V23kP+LBMnaWZj6WXTStzfmYXwmiPv2AMbAxE7Qrmq4LVJ4iFvLKsnRBMiXRwPWPjUbH2Fc2Xqi8
m6oD7fG86WYmAx2LfphxIrwSyqcoc7ljMZavNdcaTyoMcR5KXOc05KffHp2qh25Cta55Kcbj1tBO
VltOG883qkeglvwJ8VvEWHIAEheFznroyb//PpGbKDCYNMryIwlkuCmtCeO4L/6oPB43CTKBA/37
iiUu6/a0iJr7cnpP5lClyWggEHX00SBaItcCsv6QYtD4MsJ465uD9Q/32NF30mLnAMnb2H42XvBd
hQ+Nnnq/KbaJvMF3dIq80tpTURRMo31GjOx4uoUu02+73c/6AwqQYIPM7t5ckj0TIadfgUMkgqUk
XdVABQztBX58yzZpAvrEReQGBifTf25rzBPD3Eig/9qhphwP5dwcISFjXVdgIGQ9AZ40uI/dOHta
FvsqDp+KRrevhHbNluA6+07UXyFE87tER76GC73qVTBCLKSSGnTu35J4GBBJzXr5bAEka+9DSkqq
7sYdwht0eDPomOOGsU6HZCLvUCM4kiB0y47pJowiYrgOH8u19e2yUrjzWjZMEwZ35Lc/YTGTUv8I
1sUnS6jvKoX9DRRwWAXRuAPzT72jFel757/1mTft4WVA/jQCdSwMbG1tPhoXgAe4D7XhNXMm/R2x
kb62vLC6QtjsoFlVlw7NEr4R8Hk41qsa+FUYrNTgTNjbihcHRPw/tf5Fv87ewjMtNgoE7oWm+tqe
U5dUOWYXs0djOpBatDw0o+uf6PyS6WuvQBTEt8bOvn/e5agyLks90JjoV4cWQAQdoD/U5dqq6NTM
Iu/18+ikpOeFBI7ART/GBnvQXGP2zN0vDbJ4IQDIlKUmHnvyFI6yt07O2NO9Lsp4eIaDb6NUzepL
hr30gQid8dEVoAAzArcLN3X/eJGJOKtUkNGzAIJFWD4HpBzijgIpOaKlQtEFk1ev+xXu65DIHUg3
BraancoxuU5DSrBhjkPYwzDfja04tpGC0QuqCaudYsWs2t2yqiYhpDDDni5+3OjgcVzE36EJZ8eb
/OeJcBU06cOz5vjxbrmLaqtTR+kOyCGZAF9/9tWClfKiJEMIwFL+ddLKPz51OcXyAC4yb2jfZ/bR
JUDrWRbG85L9Yxd4HVNfPtV++pSYDGsit/Eff/7BOqY7Esb1VieadB07dM9obpgb26lpyrYJA5zy
VxKHJy/Uu0PuWuGFzpWJSpdiBZPYg3SS5tZ5jnpouwCTEHlA7s3zp4lm6VvZVSQSTIXjrkF4MEeb
iylvYP2igiEV0MmAkgRRqdPFdbEFV9V71BcE2MTxuAZ1Ij45q34nFrPUIoUUhdXv7gWNz6ENEnHa
xUel2wNiL7x2RRV3eNd4lpj9f55F/302ITZRorBe///fO4CixzuGS6tmQVJTAS1gDjdgiqRhDabf
vIQa0EqGieg9N7m5U11mHPDyF1vDEvIzJkQMH2//lXcG4vre0i6VZ5I/0oBgoy9jBrr81abykChO
pujGn3IzDT8cFz1vhD/wQh5esKVReAkwrh8QzzE7zbrparfQx2WTtC9WVMxCEHBWo0bUKQ2EbT5r
pZa6f3kAvMi4hO4oNJbvoCr4y6Yk/dgJ7AdLAzmMboXDbYPfZbQEqV6zDicS6bChp1pvJNlBhEHz
UE3lcHAq06t2UWJXwJ3htGfzGTPr4EO19YTrPivhwcY0WEaDJhFzYOMh4iwJJBXXkA6y9phmOY4u
rChv/Yj6GetKuFsuYUAhZOLvHnN6JUQrgBjtMjYW5hh/yZDy19P+/MQWYIKq925hDLT98RCOGJVO
9uAFpzKYh/5o1Be+mfDM4rI8Wx4CmqSEm5MZFlVWvDFMoHjmZImjgSV2+RWXhzF7Y2xWfCT6dHLn
fctE0JzDMf6ywEiNISCHbW4M1lr0JjtokB4EwWV460Pj1M8Py+tN9p8UuTwynS0RxRMNVwa33EGK
wwe31RLQtpTvQdl9qIbgZxuOhi2t9BH3lg3OuMO9JkMcCAbciIgpWhH46HMKp9jnNIvPqkJHLjWs
BmC2yF2YN5plsVCR//bzk5o1MU/kBHoQGxDndnVyGu2M/VLRBa9TA0IXD7jr9FNTlmKTgtEHuivt
Jw0LHvN17S0KCQcF3g2BfL7ESxmsGWfbGxUYCgNXbGKLm1Cm7X+mPkDyDzG6cgArDSwgd5lZEVwV
E5ecAUxqYX0WdAf+VXBYbAn8oL8WIYIBPhtDCdCsSJXZk7IkMoqRspPs7ES62Yvm2dE6GlMU6i0J
b7FvNeu88Z60IVXf//dJSOk0aVFwtsi0YOCL8XJpThkG7oNZ0X11HSYBochOfe3MCn4dlpktcJZo
y1y9i5p4Z4b1+FHjLTj9LJKVkf7cVq4w0X8lgvsjDyL1c9fl06BWbY09S2XpSVVl9przRnHitVyi
C7wnIjzm/gXTareqkn1YYpmIIovDB1GhDzEezG3uqfK29Ci1ItavesHQTjYHC03HZhGWUORtzNrT
3gKO0IcEsPsKdF4BqUqnzU4/MDiAV+IcVeXOOnHdd32ipl+mOCbF+GPcOLDe/EFt7PlSRuIomsI+
ppPZbLzv3IUmbM7lk+trxj0hDq/KzcOk8fIY6fUz48K9Skrz3W/y8RjRWUQ99U1oSXAymjmgj6wj
nuI3BMcc09UgSZIOUlqQKdGh9luUHtVsluDjTSy9B5IoF164dfK4vQQlfeqGflI410mgD7uDVjFK
5BACpMSY0apGhOsfpNaR6V9xFTH+DSa8A+3c2CAGVxu39Bhp0OfeRhsY0WI6pVX2k39mxiyDGvOc
csrNm4EniXprXkfmufPPuTwqMxf3RpK/hJ1U27YTHIEqMyNiJw/XqOv5G7UNY/1RmNFeOf7Zrhrq
EUIhyzkpxebeurBonPImKSA0m3GA/xh+jQm+CyJFP24JvTVel8s6co1NCsYgqKsyWAH2OOfM5fco
C6td3jTiQnfwP8+4yf/zLL8oExqlr0nmugLVCVaJT8vW8C3OD7lfQZhKZ4lWXOVnYk3KW1rJFyHk
jGZrR9zvUTBshnnHxJYLNk6QjvvzDlV808rV0UcAXdHWlh9F53wILU4jRVzzcybyYs1F3rLdpxG9
97LE3tsBSJGW3j3jAC5m5VbCx+Ju696OHpuc352ftyiPrLPVD6e+TD/GZNRuqac1b9I+LOMe1GPd
1ThNQfNH7+IA2wBCIib4hb7Cq7omyRLCh1YIGBNZ/NvL5LPTb91Sj77smsM/4vHsNChpPuFI3qEf
ZxpF0S5M61qC7eX4EU8mzS0pXzSD6ZqdtfjfOrcvdq5uWgfytAO8mbGzaueTQtXl3r4JMjyXS8XH
uP8ChaLatbZBcdEn2mtXtivslnR3p5qBk+/wTrMvOiqyjigjkIspOiuwyYYKN6oUXzPZKgo3oWuI
r6TLPxcVR2sO5jPRCp6tXX4Og4U/0JAPcu3sY4v1cco2kI78PjLvvu+0e2rxZM+5LqfxwwCo1wi2
DDq11vPVMrUm2TF7XJ7lEPI8fdNODvW2ZF8pa47YtP/saxiXrzjq7TdDWOCLMgt9lk9XHKRBxzK+
7cmaeg09/S861UNoshek9SNEUXp4Zs7dtZxqOy9uj2GaNJuWquOAMabCbih3i1REp+u6oo+9o75I
7zqRA6vYScfPZJL31g3pBScjNYXsNoze/QMqBrlTBkbcxGfG6Q/zeYAmz3b5nCwfm+XS82iuj1a+
tVWu3fBtRrduiJCiQC2CUko7cj7a1fPI2yuCdPczH69HzIKhdQvyytgvrffBVdYWE5PcLJdeVLnH
FggH8ebsDd34h/wmIrJn3ZyfJCi6w9i6JYHRPAnhf5YpQt2s1n6zA5yGmqHm/GScvPGRkAW5moQV
zDNwwk3mQ//yINcgcfcJOuyvsPZenXzU31TtGBvy+5yTNMvh0uaTgfUUMrpZMqrSdNdfa4YWXwJ7
yM/AnO6ZwB0u6UK/aCQD0tTIyQ4OyoNqorm7jgqiRvND2ESNxmugkSmlS7JZ0jdPhtEj1DBoVoLv
ogPLv7IDEZwd29Z6WjZhWaDUacxW54CKHTMvih6IPh/oRmtOaLPTm8WIDfq27a+NOTc8Js7lihIT
fv1URRs+mfnBimokXoKPrYBvfdMb8siEEu37mNPRNMS56jXvYFuFSwriLDtF/0FTSHSkSlnRyTOr
6Lrsk1OGNAqzynujoLIuHyi7gvDYYG94C12TlCGsrtEETFMuH8/5g1rP7ZSfBZD2f3y3jU7fcZxU
q+Vv4CnDX+ezpG8CCrghGjBHZOQYr4jY7TMF+U1vSWtWnjIvg02JjG1BvDHS9LnDfAtx9nw5cfYN
dYRX/FoxQc5ttyZTbqJz6NKlnk/tBsv+rjY7nN5zn621zPdRWNEhnTV+el1nR8/smrU0WDIrV5tu
pLGmt0Rw/y0fnuULQLVhgo4QJA2GJ5dWgxYxWT4tH26Gfkjc11Zjw8gy+CJezQ/rhhbd/lmDQUDc
Se8gGkZeh3HfRUZnzhaLErFih8Hy0lEWMxzLDj65pA+eXlfEbTMwQPY3PtodDJrJTUm2MMDYITXg
q7NKJph4GHNG5EX3GfpSQAYftMfWtWcNB+JVpb3pWnFf3oO8cOznDsB8EiTVYXQC6OB4XA+BsPxz
6KKsbRO9uXcl7ZGYnupHk9jvhCfMOq3OBRPu0Ey2xsq7IOtx6goUybyo1gpzAWVq+og50Nz38Wju
hV5HVxUVmyHpxIMdUSKZxO/t5n4gNKUyfDdNv1mzbccHkfTWmgyZZFOTY33VQnxjvjccfipWeJaY
xFL5Z+zMFjs4jltTH6Lbvw9+yUR71Lo//76EyWpbxX119lLQqUupVgyMMUUKBTWknFnnXtzv4sXL
Oz8Ll2djziQlSfCycXsMRQ1Somsg5w3dU0lHGsO01b/otNN93XDvjdfIQ9x79Vpz8PEOHvJpAsAv
rg1deL4ig4wAjx6zXVdfAOdNvxsbU7YLau6Yy5rs+Vx7t4nHvQRYi1b24Jb8pspYI6fAsoDT8jR0
FER41/UXa/A9yAI1MWaa91By+l0pghwffuoXl8Y/NK1/fnRW46DHG6n/bwzsYCjv0JvN3pynSzmF
/x64dQHPnkvdZnJY0fbhIFWOnJp4GP/7bLImVv5O7JPWR2Hk6h9UgGTzEBUCttVMkl2CBPpjTB1s
FiL6auiuoNDz1mbrd++6o7+18PH+IsZaqXQkx1TP0Wt7zMZM/NEXejTlu0fzcaL59eq4NNZt26+w
R2i7HxFPGxpPYR3uM+7WS9qy9szqump+CEbTIRel3y1Ll7QNsTYCgnKSqEa+UWMY8fy5PRDieWa4
h/YLnSOzF+vaz1cxAZePqQHygfwtRjnz5fKFMPEfyPsdNpEkdmz5MTxG1dvlUp+7yDPRgy5pcsvq
GZIxn4YgV6WXrDV+LVc26ysHaPRLOe3rrRZO/e3fZ1oy99XJxl2XTQIhsHQDPFPTR0E/8B720fvY
tsmKz12FFI9n9J7Zxudn8fyaNqj/fDXu+dXyofz53uX15TuW781jKNVSuX8bWhd725vkRvdT691M
LHqIKZTZoXAeF2VDMtiIP8e3wQRLrxP9vV0Kp4qI161gGpFKb5ozogDlzg3OwB9vnUbgo+vGxWH5
1rbpKprmneQzRWBhYPTRKR5LeXIN8Bepxmlo5ADw2reFts7wCl+BeLDvZXBlItF82XHTvCuTBXjW
64/9HBReWvJAgGhMKvD07LcAL7M+Sh+jeuzPXpUT5yPc7K0u9KOG7tgWbXUvraR5Y0Tlpr72msZm
+OzRDlleDXtQvN7YvTq6Ub+lg5zOSF76h5Es8NfJuoa0ILbFNKuznd696x4rKHFy3hfMh9cmidNX
4DXaDqqTtlsuVZu8Lt/Q+rOkynZdMnn4z5d/aKiGCZH9DGPrvS/l4TcLvTrc+l6EXFDXg7OmSmQp
5K38jn3/UU1x+5JHRXNULTLKEnjpb7QFAFzC6MPHgrh3NdyWZPpVb3ZENypBs9QOnyZ0+wOxpYyF
50tNti9EqbT3vFXdtSNTEuIlr0dBM0JrqLLzSH/1Vc9okiHdpfEaXqp5+ttNhnY44rqlIi6Zehmo
NQ5dHnf7GiDZ2XKyXVoYvDco8dbL8qg66sFaIzHRQl7E2a69j6kNZEgX8k9PRIgh2r+8tzMJoG9f
nFiRNhQV7UolAlRVS38j7fxg6x8RfjJW6cK6fQZIKM55Rqn2c62FeB4COOJlp161qqSVT/X/KKLR
5aSh1edcBtqBX9bekwTgXMaJYqxS4WmpLdKiTh5DGi/LFQ4y3F9t757IL0U3QpE+GHgVnGKs741b
63vufG83TKxgJefGHeWYu2u83jsYlpVfVQHzKh00/S031XcHkeOfhEgXDu9/RzQtDzBIonSIXger
R2RfsfkY/J1PtauIyshTEpkL9qLJ6sRf/1MJa9r0stLOVAHUsp2onzqW43NOeta6Ns36d6brh4EI
kLcYA9qePiqMaCgXSFJDDvfcFjppwbNAKPZsZDlGySbaptEnw3mSsXg8izhhVGaTI9ZgAEHMmLzg
Y5xDqazoD1xWeOtxQxqJ+RraNDztCksJeFP1YLVM+GLmGi16sQ5OzInJfgN7hEtaAWodIHI7kNTV
ot0g2LYL4Lth6lF7Z661dJseV+Ug21nKjuW1anzzfIgOUWGnW114yX1QYjpYeE+JHmaIvLxWV9Wv
Mk7R+eX44XsGKdEG+obO0ItrOKOzpG3W7Hd5+bG4ijqjjQ7eoO21SMf7VGezHMyYE3MoYjpAbsWq
LdNTVTnjlSAijemUXx3B9mC467K3sheQ0JPK3LqQ5D9NoEFFU6pbkfizaJniTFaetVsUwXDgNmBr
glfHmbMXXKa7IeD6osmfMldqT05ldGekJfd6huIsD51V4x1Pg6sCO/XGDXTJGQ5/5R5H1jhMS2y2
lnuKbA0USe5nZy0biXwZCv/BQBg1Z5GKuxklBS5L2HmV1O8MkfW7lKiOEPXiwfOrX/J5qVCpn8ms
vqT3qQynrZFJ8z03ITEG0hMkZLXtrlURsw+smuOOcMhIR4ZTemcCQ1EAZTnRyUk8Kwb3pCNWZ24l
5iFtrTVHxNqv1CDIFcdyvMqWmi9Unru38FI8JtIAfRiytQ6FkR7Jqi+uYWl+RH0cPPSmdN+W/wD9
ofvGSSx4YATnPZilsohVgSIUJtm3SQ9r5fZme/NkS4+1ibb1FDpnIM1iw9wsWzm+/9q5iboQ7dy/
tNpzDa3yNaHyOxZx3p/T0Pofxs5suW0s27a/UpHPF3XQbAB73zh5HsS+k0Q1tuUXhGwr0fc9vv4O
QK6qtPOE80Y4GAQpixSJZq+15hzzahWyOvF2cMDASOrWFaqKdbpEdzMZXbEa7a+l+ZpaHryrwdeO
y/pHAOtobJTJockFKSb/bO0mgYC/IXdmb6ENdfV6Z/jeQ1ixOjclSYlRjmBo6uYsbqsHQYnCcW0M
YfnSFoAUvM5M75L5SurHxqVIkVlcyzCZ9SdJ1+PmQltp98VrHDrW2a7J+yCIMdh3vQN1M3efY9bS
+7wmlWy5F9IDwc3glrsOV9suwPXyGUFL3vYrNYkA+qb+/alW42xRIfBjlbic3wDmxZC+rPa+y/3g
qJmGCS5sjJ8gwgXx0c4eUnMa7xItyVBVDGCbJ/2zi574IpBI7idlPxCcme4l+uEbZDTGc+6Ub34Z
t2+2yYTKrq0vU8b4kmD24hrDZ9y7rEZqIrV2HNPFVc9RXOukb38zp3WeW863QUPWZvqjRGCLHj2G
sJXDY97o4EtfqzcgUcUrkYL+1pz6/mC2M3q587JjaMHFdIs0e20FFOV5IJBHYosa8zND5vEhFR1R
a+BoCINR46cAlWRe99qTaSOmdMbpA/ra+hzVBsL7uYVQVKyduVS1FwUpjTQvm1rQRXPpYhvchj04
4xWRM8/S6Pf02fRb3VTyUowgGzAghV/KBPVqrl8bs7Ues7INN9j9xL6dR1Nm19wKTl4PQqIET1Pn
ymUzWGF9zI9L9Z5o9Coxk8WCBW9n4SeK7T7GFkIjc3ZnpUgwcAHAwsoImwaOO33Q/N4nY7DSP2Q+
ykItf+UzRyvsTKSTWKjAOwOPdaHs6MGw566WeXWmhNOqVXnHZKBRUIYsJDNJizUxV/TFZ26hk3yi
jvNPsVd8UHpinxEGsB6e54RZTdByhJiCFBH/uaTLdqk8kqyBPqyF7p6XjoCCeEazsbothqp5KCZO
a85k9mtW66zpB8XZl+4D+Ah7pJlTTPo+Sz2kroOh5kup9/55VRzqGmLAB+U7xdUorMdcU/o16uMH
x6w5+xIasQ3bECdD4r7pQ+rfVzKzHzzPu+CDfPHTeVVcYuKi/HiJS9oCcWxb9y1z/pvSREySIi3C
yUfZWYSklUDkVbB156IUjgSu7Ew71cm17Svrrmkl2iO+1WckdWDupRBf2sSlXVlln5dOIdjKqxHU
ZG+Q8nTnVZ6168I0OKUJsut+TOpd643BvTAB7g8dyUQlELWtGQ0EM0tQc7GPB3LZpKXGW7WgxjiA
/JZKzrT42f9s6vOmqOoUyo5Qu3ZqNEDzHlGxmPw2y84U0iWmvarAYTXG4f1DN0zWe1M+arvFqFNP
+NZ8Ih8X707FtaTwcyj0c6pXMee4uJ1OdLRmtzhL5gd1XPGMEgoyJOdNU3OiO1rDl8oqvO+dIiie
ZKubx6UUE0Ufn2sS3ArCEu61Mnrmg9U+kH5jHjuPXLzSxlfktyROyqT7QrcLm8ikV49NUeu3zZSc
BavQYtWZZJLVjp4daQNXjz5rqaNZQYfUSZY3UU7flvQJXIhTYQprPR7379tkhCGMIapqVdjE+kQt
cnQTmIfYVhm8HSAl1tHjIitwXyHlKJKNlmvi0SykdusToqWAii4F4PtNrFEKuumLo7nzYIvCcKkf
ZT5421ThdJwGOAqELiXbEFtY2DawxlqlXBRXNPdil0BZKwzlC4PBvRuGUPhnFaHpclSrzsX42G2C
jCk+Z1A6By5RoHVSO4cg0av1cgrxc7oMSRAWp3o+oxidzvk3yh6QeNLr9Uo0TZHT7qWovfXSrB9c
hmo9SdSHTrnDvdtY3/JgXLVObX9kYiv3EQru7XsnhCtHUAby5NVThmIBTTEZQGK/SN7D9Glkl15D
ZLE/lIK0kMxRxmHZrJnEgPGbOztm6HyoAntT6e2psIfwaLBMv5icFAdEqJui4noQNgRRiZBThWQH
R0mriRx7RpUlx6X/pUbUK9BCT8uWMXfDJHzjtYdLFZiiOC7Ln+UGqO2xK4rqdtkiOK45TlRFYOiT
hqsnS6XIsHIatbp+l6feQCZ8VR7K2tAOVWU9Cn0eeM7yvT6rObqk9zH26hShQAmgap7NlJEG8Zn5
8NWBsnZkMoHvbN5cbpBnCeIAAcaJkcBgZTLnWw6lpB4vEfnft++HWa94ZcfJ3p9cfqJloO8yG7ld
tvyY4mJsSVQIJ2ayuplhrRsCYjd6iqKK2WS7QWJ38gbGFGb5fedb9sAcmxPz2ClDgfGv7gVZuBhJ
CO6IdUxudpqpVdBI/yEhW+TsFsAnEeg+LA/5Xd3uGE/x1c8/sTwhtExH4TTlu+Wx5QZ1xL3AOAvl
tkiAf5qN2qfA8IbSZIIJnGw94c20iFJLvVsywbITu99RwzhFySaJD+lIm+kZ8DwDGscoB9ztOdOx
oiwDtG4Ul6XXPSvMzDGqTjY8YRyD5autTOC2s4UE9VWyDqvIO3ZD0H7MuH60JXkJYSYfFuF/mvUn
r2J4wKHUPanKZhlpWc0GpuKj2wEcZs2LJBA6TQ5tBuU1eOZj6jnTvnQqJPO0saFVzjdR136/VwNN
OwDkxzjp7SrP7JGLcyVezNKKyI7jZPcfwjot95J0kZsy74fL+/R0Nssv98wyfdB9plQ2C8L3h8KE
kNmJYm3TiNK8nd8VVFzvPltIRHbj3etFt2lMFd4ujy83mmaEVKCsYAvDAwgSMoLQjVDR3Dc/BHGu
HRhU6l+0fOh2hKcjM4yG5GW5R1xF+n7v/TGTMy+Nmhs9q+qrHdLlrlnsbXFuhZ+wIh9Ky6j2jHh0
tI7dThuz9mUKlTdLocdzZlbdxXJlu45Fra/tuES54E2frQyHxXJC7yI0MLC7qemSa1gg4ezdY2p4
8ti3tnVp55vlHiae9OIUu/eNIRIX8EAEEYVI3MzFPRuKQhHGgcty6eZVY/zZrfr8Ysu82cHm7jak
ATKemQx7TeOvYF5v6R9GR7k3Xt7Yp2iQ2jktKoPWAiESY9J+mKLeOlhhzRlibioFmU1/x0Jln9Po
91Al7juH6VZQBx4ugi9VJ2nkY6HBT+OrgwjvODEXH20E74rpybtN30mc6zQl/kNftVvi8IxTz1Kt
3JojV4Vaf6USICpEUSDF0ANujMZFPDzfCAro07IJzJS9bHBhXszz2iGLP/uRiLdKlajWTeyhYGcJ
LZ5/uc608NR2bX/omPD85yFLEcq4FMJ66WCwm5d9yMytQx/SEVwWfstjfSzJSAVcgRiHvDEMQ62f
W4c0LKLbLiEylc6RDtjPEUfPxiw/kKZ98z6gW7Y5cdGp1fmqsiCw94ayprPt+hHNXGYabsI1Jx37
+ijypL+1IWVXm9pr4pVvoz4sm/4eBlhyQeh8L8fEuohOrP60wGXKGG2n+2ogaS0IFQyVeQa1NHiX
e5m0RmwSqG7M+WYkuXpt62rWfhWz+ictfYoYL3Qf8dCaz9Kd3Ym2erQz3Xqeiu9b+TxSEno3nJ38
G5MryAuu698a/pQBJmKTVcpdOhrugz6XcGlun3ADeI9WXvrHOENYmHkzMLKM5A5dSrWKq97ceMmE
haQz5wA0PbS3RqJhpHByg4VeiidNtM73bcm6ZWsXdrcy2ljey5SCL9W8dj3Q07xfHoP32R90WinE
gs2P5f7Amh54pB7laNa5ZPKRPoipxNIsdH8fa+r7vb7X3iQDij3ToHpNS1C9BAyjjYwAAxYO3Z0f
FaeiF/nrmLqS62U4PYZygg8ztt1WQypLH6LT7xC8IhUoTdSrAt5zopz7OI1RY6L1JkTJiWxCg0pU
2W20RT4I36YrSENCXnJS882yudxMYQ0df/Lugdr2Z9V4HVxp7pGaCbmpsIaTl2FX5eFAH/qz5rmI
ShZ2hkYIRlwTpK2XaPpzryYT5d83TWxplxAw2rlh2kSYJLTIGX+XFQPgeeTMAL+N9fuZ1wny80Sv
7X3BhTWIa6yOTWxZcjXk5+7HWVDI+t5YoSBzjouEpjRYEBhUc4Jgv2tNPt3ycNxlVGtUGaodX8eS
ukRzc+NasH+tcikxEdqDfl2ecGZSnigb9/CfxwZnuhfSb+lUEuSGwMhc5YNb3VmQ6W7CyPCOKCDq
VZwTqUi+nPUx8Jgwx2n/xMWouXdS0mznhyvSkHH54AhHWL21uJp+hMB7MEEEfGlsGkajJf171lAu
cp/MXaP+ib/UNeohLqFBhAJqgAsjZ7iIpLrdlXkrj5Uzn+bl3KAk/fVRs0rOps4oX0XjE6mLK8xh
WClTopGCfmC4bQtGzzHB4UNJCegLXOBWGd8b7jwIsjINDA8r+xoH7Lc8fgqaxnxjwIjGMw0q1MGF
s3EamtCQc4pzSYm2IeGrf2a6OXsIlfk2dS/AU/xvpiGxrRT1Jy+l6k6YZGJziqerRWjxJhCUswPT
lR1HkTp7k2PuG0iMR6azwxE4i7YnTHRApOyUu8gj6IFSTDL8GJKr21HdBfU4X82MK9NrAJ9Brb9U
lslUO27eVER2Joic4EYAikdPZ76lSfmBOAD5ooceHTEmwU+hbMx15qngnu4ZKgkWr2cXgt4Rw7W5
d7tLlmveSYuQBI5jIc7LPZbh1tknNGi33PvPY+GPj/mx7RxpZpKDO2SHjg7W3o6c4XYcXOJsJiN9
DphwIwbw4q/A1xmUDFAgJ+AyfjwYXyh6hxtTG/K70nLuIvx4azRl3Z0VMRC3XNwsHDTqSL/c34MX
kWRIA4kfAxXclRiORxtHvKyb4UirC8Cwyzq1R9zC/q/jFsJp1BTKf9BLdl3oDOn73I+qp9dC7frb
P/7rf/776/B//bf8Pk9Gqsx/ZG16T4+uqX//zbZ++0fx/vDhG5s2HElswtIVtjAJQhGC57++PoTQ
n3//zfg/NoDkyunwYQm3AQugJcMVgifRBcSMf7YccVG05v8wTfKBWrP+6kiCNpTtF092T3EiC8Kn
grJv1mmXsRm62VNXBZCI7LT+ylBg3Q5lsg5av7g4DKAJs2rpciS6e5dr0wzjburXusS6WeclF1iB
GYqOVL+y5gIPYk/zmucmNFXfe0OWeD+EUcRo2K8nhGdgtiX++XcLeYR8D632vzYB1FunAYnO+7O2
W2PeXBzLad7DoZ8VWotMqwtB9qO0u1k+1//64YOtlw/6K/EnqMVpVfy4+T9Pecq//57/z79/5qcf
uYQEptX5H80vf2r3lt++pm/1zz/0w2/m1b+/u/Vr8/rDBmG3YTNe27dqfHir26T51w4y/+T/75P/
eFt+y9NYvP3+G97krJl/mx/m2W/fn5p3KMOQf9oB59///cn5D/j9t0Pzmox/+fk3YIb8V/lPW6ca
lciZdJZdkl21f5ufcf7pGEIi9LJsy0ByYrCTZpDjg99/E+4/dcXc2TUNYbE3O+q3f9R5Oz9l2f8U
0lK6cnRHWZatxG//+ru/HxjvX9j/fqDMf8efDhTs77y6I2xdCF23TXLHfzxQcjstp0ZJE1AiuKrY
fhnnNnjs9wM6KbwYXUayhWs9MeN0M5c2SQqwmJjZnduKj1InrqXtHytgd1Pvv9Ulbck/fZD/y5H8
8xs0dcxNQgpp6sp0hPPzkRz1KKF0/Nk3KPZxTAsz2ruZLPYRWrQjd7gsmvTaiJCTm86rj0Eefa2z
pH0My3Q8MEknc5AounXqjeKYCnwZLJrNAxamP379Tn8651A5KZ14b9OxDcvlu3Pmj/pP55yEkyU6
nXK6mdRQvOS++zIF43DJnbreoSyA+uhX17HQaGg30vk4kSh7qkdQjqKXCcd8bu6NAOjS1IoDX0t2
pTjai35K8NMV4+fK7/cm/H6IQ9fFV9tYxRPrIht5kAQHGqVInUEIfSkBEQUJI2TOQKaz8wB8r1Er
t3ey/qQLx3kayqjZunp8wYNGMweo6La0/DRYpxXpya5G0CIUSmQdSX6sB/cPcOjt/TtJaGEsgAPE
2RK1rJOTabuILJs2aje//jzn3f/Pu+b8eSrJuXg+ckyLPfTHz3OC3W00+ExmPxDsO3KkmF6NJIlo
wzaWXDhCTx0iuBdQ+/E4VPbTyEKNho6RMLLGDU8F+ulv3tOP15X5OzYsyhbATAKHOofOj++pjCvQ
jNk43VjzCKuvNKS+0/QB0mtz2ze6doG65ieT89DFxR9TGZMKMAsf0lxnqM9Q/ddvx/zp6OXt4NyX
kBB13bEMXdg/vp0qg3fSAbBjPD0HVs+kv9SJ5lFRyWy4yV+aQUz3VpPqHcoUh6g+kTa7EBv5YfBK
XLKAuk9WHBnHFPFubusvdDzUJwH74IYOx1evEM6pGXSDbk9KUsEUgRYwYyb8HXQIIwVq38OrOmFj
Dbe//tuMv37UEk8CH7mrXE5A7k8fdVZWCBMHcIxMhT4IWZl0NcaW3CH/C8XFarCGjqFAOz5L71VA
/wEBC6Ihsxrs9zkd5V+/HfcvOyOzKsgHpiVNk9PRTzujGjE00vHk9RUD1ptgJrhzjN6PsZ7eCyO6
V4MvDr9+zb+c+xCDcQlwDVYyTIn4on/8elGYRLQnXeKP8+xZs2NOJmBmvnuym7Gd+BZFcwjCeWLq
Zd1jO1Vqm5rz1CP5xGg+PSfwP66lMD4tnoLFXZA6EP1+/U7N+Z38Z73FZYrPlgPCtLg2CddS88f3
p3MfAtgwM4SNZde2PjLmIrBlAM1sGN1LnQEvohrX6l3ZM3sVeUwnUnkPTt94x6htXzQdJmNWi/6E
muQjgRX8vJ3EEKclR1SdWse26DAJgAWQHS66We1SNSrGojiQUYHbyE6JSBkbI/84koT0N0eZI37+
8g2OLdtx4SlymZwv2j/+dWGP6SeGG3uTVLE6aKa76xuruqdm0U5N6CH8HN0nLzUz5LU50XSax7oy
K950yM3X+bmhCPNHP8PPm7tzGq8Vaps+KKJNXTXlve6N65ZURTx+zhvJgZQE3URMmuFNW+RoEPpx
nbR2NY8b8k+eQnvMXOVzD4bjqZPuboqpjRN9eFa6kW2jczUAYUhdAjYFSpwboAb+ylO6fSxdN3tM
PevWGxMXTbyZby2z57ppx/E+0MuX5coVO/5AduocUJ2fcx9PU4k149C1mUVc72URsiV9veqwTlzy
lD7Qco6rPHKOyHmFPkty1r6o++4onZ4rU5G3MG6C4vCuQB7lk4SFilDYIfe2VNZHHVoU4BealzN3
g7PmhD4bJbRBTVSgqHiXKNNxym+ZtJ5FDOF56Dp9O421u/GjodpH9kD92Af+LA1EzV/1FPu8OBIc
ywP8dddy5aZZKRH/mw/KaOgy6pwQwyIutnlFZm5heTBoHSfY0IGhy9WFMBlJ3th28843zDf2xOhc
xvVTY5LQPnkOkSyLn8wQWnFE8mDuhSYYoIEQOxWj+QlPAS6amcWiMgfumiDSzrQrBXaMm5KZ20Yj
BRx6MkFFEekDQ5HpbyzKCO785sf+Z9ro+TVVujwxGWXaEFOUAMJxkbjI7INZtXd1CzJRgsTgF5vW
JfCYterFrK8RbwvPo5W03TKmBuccNi4NSQ31STLxfXMvp1qMsza/NtFLTUn6VDP6nzk/jDZsjH8r
NSMbs9Et9zZxNje9bRKiXBqffIlfCsDDdG0EMdREuyJmLzLz2ITKOrid2W9J0ylX2ph8W6BNslip
Ikt2/byjJ7lIYe0Qq+hZB3MquxchWLWQHIe2X6/LU9R2FPrk6hbz7J+Mgk0Sg8+ZDwRpM4ao/T0x
LzFDLmrTgV24MQpJLTcvhIQbunea7xKzrfX2Pu+M58i307U5IL7IHYJU7Yjure/dT3yFMR3XkJgN
EpNOMapvRE45xyXo4qbUw52D5Obs6qLZZiKLD2Ylq72S0NNZrHJWm9dwy38tXcu9atKz9oYfOIcy
ch0iItFgqS46t4XtwLDynF2uT598GFrHSmu63ZCw+4Z66B8n2uIbS6FGz0v3pdBH6BksUn2mo+l8
MwboU4cqQtriZbu6oZ2yvDY9a+ecml3JPtzQ10hqGEu5A0bAGidCFIY3Q4riJZa+g4HebVaEJFbP
XFOalQ4xFMEH/yszyD6PrNw59qp5C0EXrj1fI/+tj3LEFwRO0Uv39suKwTJpii5gzm5Kb1Jic3bC
BgkB331cVeZUbAX+nJWRhpxRjNpcUTcfG6tNn+LOSh+H8M4XNLAsohxOy1/gt+RpA2Ss5nFIqnXM
Ux3dvW/JobmZbC/4kHlhTNCmQWeTcRIxDcFN3VX1LuaycinK6dRmNmGDZgbVT8RqhUpbHjwxwqEx
YjyPwdVyi3CXZ+kXP7fFR1WMLyUUdVFX432L6fyM7bpbdwGBXDWBSRgT+qMMJoZUenI75Rk+Fq+J
1oyloge/Ye3ZKkggWj/trXSARINgee999ZPBORQo7u4mh2SZotRPSaQRYdj1q8FwszUy/+EuJlZ+
2+sWJPRBbl0gZEBNPfIlB8jWsW/0L8s9Ajr6D/bYfTJCkgtdWBmNzG4Fhq/V++VRZrWzb/za2ARu
Fm6dKe2emAZj+rPi50IPuweOvhfXHsdtaTb2zgoNUj1cs9wCp4WZY5OAVuQdKsP5xjUIkSD4g+xP
20m3UDhAy7hcmKzhS2gLbO8FQ++ArFQa8erAYWOfwtKwT1bBuLNZLvCxf2ymVDtSGpHckMHb1Ri8
kPc7qIsVBsncMg9xfBY7M8aIjOPvjzKdiqMfQQogd4OMBpq26xgNaqx1H3QWRgc/6gHpxrDyaznQ
xy5JWuhbq/pAYtUXr+ZUjmt5ldtFtu2srDhg+MkIo62CR0NDBzwMxzpG9eUMtbO1j9Vk2yfi8Ixt
IMjDDmfPUX9L6+YemQQHORiAnSvQEXTWRI6bGXwf8QaaUZ+Xiks5fkvbW18BG+7va9RHsNjrWxyv
/drvYgnGRu5V1cYvcard9g4XYJqbdzo1w67QrNuFiRtwRV27o5tv24T8S/KORt3wUO4qcokR/W4V
Gcwnr4eo4hgWUa2pGrfRkQOivQ9nmvbEwmlLQ3sfyUztHEOG69LOgmMR1hgxJI1ht7EeCuqkdeIT
7jZGeb9rEVu1TbEPXECs71R10Oq9RShT1oA7z4Mk2GHAGfaWKoKzYTFacaP8NMHKvSQ66bJg2KGx
2VV/OWa0Ps/FfGOjZlxJdxi2i3HB9pW7zRuEkdtUA/xWe531nEaF3COeu4uiZmlLGbtYpMOqa5UP
fns1gZm9jTK6a0YObzqquzveoLut0f3APwvvKq3bo0MDImSqL6RehpBq+YiAqlmbhSC5sCSrGP6u
FUyn0k/jBxQpm3DmrNq9RgpEqfID2Kp2lfYaqTEyxROEOiTmiv4kS3g6aYVeJjIKbY0LpTrrDEMO
sW4eBntkq5TVufLtr0FWIfoj8XiyWvFYg9ZYv/NHiMIoM4DhhQLqU4DvhX5pxJgPMmQJC4t9RCjM
bBxbYWw3MA3i/GTOv9YBErKKWlSWING1Y23zP2BXlPx5oQl0AA3jQBzYKY5k/pEDeuvkbfrghfqT
Kpv0jtBT44bIsPlsE/nXNLTYDyBqyJjcyqR4GAYnvk66+9jiTsbvRTXQJa29MqH5wOMq+vu+5iVY
xUzrtmijDZ3N6UNqmLsopFK8M7xu+tZB7b/J3SNrGxa8PuSHNINWuPjzrAxRwNzw6ABMXwA6sfwp
nVsZqezOm3C9oOckXivw98Sm1vdIxP0cEj9tplsHjck2t0dk6x49VXzpK4OOydkoPRK1Zt/dor+e
ag80EOnDu0hMn2RUfiPWJdualWJv6vIm2nVOJahBp3VXJvUsdg52y2BvSgYMjWn4PAztJ2tQD9it
sqcF81vjfsthcDM0fKiY8TAFgthrggK4sQVZLqjKjb+pI0z95yLJoULShasoa20Hu8CPZYRy6F9Y
RkYJHYZHfZLmjpwgHP9ThBNPGz5jJi5PgSaPZRlE6w6XEMw2AOTLjZ+4m8YW/hWw0JflAw+gTB3L
wrEPZl/taNL/TbPjLzWd40Lq1F1ahCZn7Z/7WSYmzcSTvUkpl6C5n415ICMIQEldyIihh1TR6W5j
idgrR95y/+uS0vjLyyubHqfk1jIcV7o/lZSycAPFBJRk+aKRKEPCYBsqkqdCA39hoevVXgRgHd0c
WXsUqvqW+MlS7oK82JoqV+fONaY9JJP6hg6MCXBg9pkj4yLzOJS7X79Z6y9frXKQ3BmGwhhu6ObP
bxa7pOgaTFY3oZGyOI/hp0SsX4a8O1muM8c4xw8lJqN12Pjd8xAr2EoM5+ZVzhlHerhyu3TEP8gi
klNmsJ56ATM9jYeDYmy5k5oNDqnuxyP60m89cpLHtEb3pZGxhg5Bt18qFymYhH0aYJ7fykCJv2vH
/fVPVBS/QuHps03maD91invC2YcUP8/NsqKcBq6UmKZpLEnV55s2J5RxweVrbg28OtPUyta96PTr
D/ovTUFDKfBQypE2L4Psbe4a/anRwMgFAqxwJyKsDeOmxQ6LJ6RiGE1kwvUd275cHKJJmTcane21
Z1Xl0cazHEin/DYRyMVJI8z+Zg/4S7tqfmMOYZ6OsMAom8vzf3pjE15tjWBs4LZ0ys4NVL+c+Nlb
v69LlqThY24kX1vDpODDrA90KhKHtoGkkM4MHp38vL/5pGji/3S6MXVTOAbWE2HRSoXm/eNH5Qd5
5tQetlSErPImz3fvPQa1MkcicOzB64+l0ZJdhEiHwOjiKwmu3WPdpoCBVEKSZXyT5rAtKSejY2Mm
yVELZryystv9NGjr3k6yKypJ46JII0gSmwi9OjEZSOlQCBHrxW2ORlZjquV4+RvIihgVM6Sdsqrv
mtRP75YWuPO584f8NsrVeBMvKwRcDftSYmZtQsO5jQKMIsuRsRRastPAH9gcHkC/vrw3l97XxKE0
wl0YatXVRc3AZ8tQmbZsbng9teaJ1DX+lDAUT7Gj7pZOQ0W89NWUn/TNe3ebcGDGc1phPIFbHDdJ
g5J8KVLAEn2pZtPXAqIjjfY+L6b64GVKP3uSrMWw3OpGLW7N+SY3qaq/16J4/Q8s2sCsUGlsioHE
ZFUN/Zxd79aEkzjeTeG4w1eR/VFTlb312PVRXWGtsFQannI/bu46yenEUfohmdr8MEZ2+pEPXVB/
hbGOenpumuia2nfSM4+OyfnCsKkpwsBm9GnZxUk2qniwOu+PxAPuGdhefsigi930Si8f9ESnzd/Z
DhcbN9gmwkCrOkQvJWXRW2Nh/o5dsiLGVKxEZEIJk316qVT14CTl+CrGiMIlbNVHb2hI2qrS4alX
VY2tIWuuIxoUtAd7i/b9ZsGw+GMESXMw4i2kL8IW5n1oHHyWbvOa3JDZ05jS+rCmch/EOqIBjm+T
hT8rhrbaJPMiqHV7+FEuaZijai6iJnIgCdCU+A8t0SwoWMm9xHzZMONR1blpWrGe+Rgry8hhmbEA
wEifPjEIet9tXE3fGlVmPc998DOS6+JGd4a1jAL1Oc5DVmTGV1UYxFs2Qj8PJJRhOrX6YxWC0y/4
8g7CJJJgtqzrztgfRBXdYgCoriHNngrVLsw5W6xLN2dXCaytMhuDg4SG9kqU1ddyJoV32eTf/nuL
yHLG8hGyZk1h8avHjgKxG9wPsm45MExJxLeBFXd+EV0z0db3ecOOOl5xnkEESfI3R7NcQnkBfdmD
9bBU7j1F73FJSnJoE6+LqdW2FUELW4HIR6H9gJmBRdGzumEDT6Y/BOVEDG5rT3dVagBNkQlNoSmX
4cbVrY8x+cOnUQaHrgfun7LyuamCPuEAJLSe49NYJfYsF8o8kN5FfzvEAuxElIGkjsxvKXO/xyCh
ci4a4jipG3bJDPNNQatupTK+lZH9ROGPvTLiRs/Dj45vD2c7ZU8EsPfgaV196IyWqZVR+ZtQK8Lz
FCeXbt4Fqj5WW1dVLAAMJ3hCw1+f3KyZdXVUeafQc1AJkVUJ3Ew/T8J9+b4nlG57O9mGgvHHSiIk
3y0zYwmViu8WMQoidvsM06M96Jp+aWa88BzUwwygt1ZG1HLw+JO/A6xVr1o9aR4Cv+5WmqP7BC72
1wEJ3WW5wSGRX8DhsyephNxAJw0fEf9i+OgehzFyKVCjAT8tixWQDPTF6sLeYWz8I21dnEyFZh5I
1LYpPom2ozLHohtul8uy03Ca6Af88p3WYcGNavgjvHty4J6iMk/3y1Ymb2NPrVDES5Ybh6iS3k6Y
7vBBmt6xmIS5Xk61eGjrDRMv/zDRpzt2wOu2k0PvVTq3iTWA4NRmqodd1celPCYYF2qcrFfvZ+tg
xMcH0fw+aFLoe7W5W168llLbwSogTtVCFWjp6W7KI0y/rM8Ql19JOxFHR6CerFQT7Yux3DgaA0gd
HRSnLc++yazqIgmVXTVNWu4GhmtruBvjjoEFIT8CXnrdcbj79quNDOc5arz0dpzc18l1g1OFM+KG
Hrt7MTlGLpahOVtTJ9x1nIlH4H69k121GAeH1lpjsc8PAV68fWMjtrLokayxUBZEPNk1FMZ23JOy
a68rXcMnWUO5Y7+OHrLcpQxZjpdlpT53c8LE0u6jxpp2jJeKF9gh9hYYt3OjhiE7SVRmsU0QMeJH
3IgNa2rmAxbUZfwHrHN3pWtnR0E66djm4+dM0KsZhxYOPromLUebTOryq05/ezPUGTFMRfzB7tH4
yFhZ68yN4l3pO8k6Y6p6ouV+tyySgj4yEI0AUqlJMhfmNJ1FL+Kd4Bq79YtCXq2WTA+/7L9C3lNX
IJ/NpnIotAUxMJBjPf0K92LadsQRn8nBS0g8osK0YJusFcPPBLTbV43A+5WdD/5+6WzUVtCu1Xzl
BIjzycSjdOPaRbVu4Px97HRwUcPtOwOlS7/A2x7fCLUeu+4JcXTzqkXTbZt9y7AErXSI4BsS3DlJ
WCUDcBFm9UszorFfcpcq9//xdR7LcStbFv0iRMAmgClMWVbRiqQ0QVAO3tvE1/cC9Dq6owc9YZC6
775LVRUyj9l77f5oVYShWyDQH4p1Eb6hG+6nGI0XecraJXrZsxSamBT0k2zF4/5bjfy9rxosygTc
wwG3V/dAcYvkW8d3Hc3qL5tU6ktvzO61p3Gre51pzEjUx5Sq8dWeYHhF5GQC6Ipf5WCVPnfA+r3K
4rcYXGxblc+mNKYjO4cJzkDkBLaT2KE7nbCspT9RxZ5UnpVnyUXMNdH0EIy3e0wvpoE4ECjVGVq3
3Eo/VKM/S5VFZDVr2lUxY4hTdFR+bmmJV2Y4YPakAbWdv1aOQgarWnLUKwvLycqYvJeSEbfWP+8L
HRPbduGkl7afppO6074MZB6A0GrKCRd/b45zrpjyG4o57nnWjYcSXr3m6cgDgR7UD0Iv63svyGSE
DROPZx6H8rK3BF2C9LKmEj5gmRCw+hTh761YDDpNJiPLTYpVSINL8ii3uJlqMK+8w8d5Xmvo8HEC
9HXDl8TI6wwh85cxcj8W4J3fZYlR0GQo/KaDx/CNevlmqczHdix+3UTtcyuOivI31tSCW5qClGWp
HZiNMWLkBa4Ng675x73PindbABfavQRYqsEGVFp1GeDtG8Td1EzZZPKEppclUAe9RuG8Q2U3Jqdq
U3Pju8FawriLqAfPHguY/tthMm6/GvFRDOqKD2UxiwtCsOUGi/XW2Ur9pls9Ceoz+mEG0Pv+DXxW
HIhV1Dei+hw/dqf5XBFfIYPcjo0j3u/qsOEpV4qGA1VaitkW1/nOj4BUwY5hbB/+/7bLtM1t3f6/
N7x0E3QSJlsymi/b+b/DC90s887UIG1NJKlmPuysZetSKbDy3jwr+4xr6sb1qGhSXgVeQuFI48xJ
Jq83oGnjT4Wh+Ps6ros323Pld2Vp3udkUR9m+1PNYDtK8NpfAzQ+0PLaoq0Py9RNELfIU7Jxxxxi
WQ5XnJEpAOPJIa1EDMH+Y4Fx8t8/oEfWqMSH9xErCg2IRkAoTOQHc2yVw+CW5qMNcCNMBz1n61C2
Xt0Xb81iO6e5Taq3mQjKE/ReRTVsAq64H7TtC2NdGSL+zkNXsKGi52nvsnanJ72EmzqbUfMqyuQH
yQF/IvBgSD2oUM3CaJ+B45G8NpM6Atb/f7Es05Lo9lxuBtyNKmW46wykzlWGs4uOA/TSCOXdnbGu
LnI8kNCWnyPac7+3HfNbO+aenRfyH7977+oAKbknFYqBR1SfBklluRppl5/3qU3F3yiNOb9Xd51O
kegdv7FH7Y3UJlKaI/mkJbWxgarb7+6s4vGcmKJVovwq8z66718UI+nJaiPTSu1SaDjMrv7n5WGL
9eW0c3faTwCrTR5ayvNzKXG0bQYKy8nEudwuBhFL3wDkg/mjf3OTfHnaQDe/rI7IHJswoed6gl2j
43DzFCzRHH9medpHeWylmPQvtxJyyrUZjD+SoKUnmWS/8pkrajT14tF2FxK+trUQ8/A7m76t8V7e
67JOMBa0/2YE66KKe5KNxNI5Szi75LHxlHUPkd11F/JUT5bxMBWm8qOfbDO0ixzXqoTaG7XDm53B
1yf15tNanOas1iyHWWkyR3Wnki47IoMuaz/GbrFvyZ48VLogjRltnZUyXU8ZsEV/f7uK37Erqn/T
vTIf5QEwhRr0WkauLzPZW7/t0gmqig9JrZqvbtZge+zc/A7AnQwcNmV01OQtKUALRskWP4FYThgC
yRdZNJ5ZJRBbNOSXRJ/7x1Xl6HSr9VibSh/iXMqfmb6vkvmuMunyo+nGI3EKbai100If3vqVRo7L
xBHpWYTl7XoM6arjv4YqmU0jQLOocjsVdvqYbf+NtJiUCwfizXDFH7zA84cq0nMFaeDfLjmf1/m1
ccTnmi6IuRLtb9EZ6oOIO/QUZMApKiZIgkRtgH+LO19zUJGnbvuOJZdyWvs0gpyPdRzUp3OdZDJt
4ST53e2c06i1eQgQtL+qFlzGHbhNNdv4Sy45NOvOepbpYnxYQ/etGFLJ9aaBfVGi11yJlA91iT6h
MLy6BL3+6Cz0taSIfYvmXLukKR10lxNCwqrljdgdNglUGY9Rr1ZPiiQKrO++rUin/qist6dKCm54
NhrKkDp/NKH4ehPddBIJn5ald9/At7s29oq1Aw80D/F4mEkEuDSM7FjaZsnLmKmYwLKKGOPVBZmi
so9HsRfC2rFCvZOu5xqudhHYo0+5Y87+7ACb9IUcAvTZ9NqRmx7yHIwIUbZbslFbhegFGdkVre2R
XGMgIPrHgSsng5qxUuKTafbiAmFCHC0znXgMucWL7lBUP8mD2HID5Gde9jDkxPz+D5LQQeDwKCmf
RodY0H2cPtqtdlrBXLF+2x420GO7gY6xxHB0XSTtafa1e73x6BKeggm7y4vxiCfA9kZVwSuyrvp4
+HfZ9i0y6WFrknqeMTK++C7VdYj+pvavojCwFd4xJMXcH6S9xG4IEDN5ImY8fiqWlbWCXrLw2n5M
DdKEm7oiRDyvsaQNkiHxPLztiBFVwXcVw40J0I9CfnDc5ETR2j7JhgEB7shz0tmgcQzrp2xJ/wVX
HD1jIglbSyFRdDCI+66a7txVSGVr1NiqyigC/unRwtLJHCe7p+OIarPLP2sxkMEbzyk7j9Hwm77U
3oeZ6K60+QCHetA3fwTuReeelCmoWRavbxH78KbJvu2X+/7Fkay4W/vGL5Hcdh9jEpeQUtOSlZHu
ftDQFOd/uFZhmIMPISzQzTg9yhF5Xw4xFoh38r5oRAwOdhr9C8hFdq4EtjmrQWFohFBFCqehDgmr
c93KTy0NsYKygPsp1trnIq8Ouxonrl/1XmlulKo+zGP5AicwuyQKWn93wbxL5QalmiwtxY3jF01+
YJA00T7MJFE6iHIE8SsIqGQIO7aAWZnPzJKW6OTka/GoJWQF45/AbZKDqBE1j7oDyUesFsvBvgBF
vvFfbEXDPg1bIsAriJrDkgqcLtJ6bRNZWdYk+p252fBgRkQK5Arr3S1rgfrd6ya3/94Jwe0snL8L
yEQI3GpzzZC6YO+oxW8NyDTXnj2GqjHUb4jcCDS5qUmTfnIJw+6gN7v8w4hbpOlmjOVV8un3AdMS
71JgCTMRMG4wktL41M4YWjMaUAUK0nMkyvb7TmKO25e2Xsogge3FMzFY4FAqf9/7jKU0SAwAGJiB
dZAKKfR5U2QAD5XVJwTkZ6+t6D10oWxwWkaUezyCmat/dZK8L8MyX1wrn+/cSlBSEJ20wBJuij6+
ZxUvzZD2tb/Omv5YWqLy1B29AClBBnNhpeGiSpbvCJdxRm79ecHajqa6D8zZ1YPJmqHH6cnrtD/B
M/WMhyAsDbh3u2Nd5utt/w6FDY9gh9sySYaroGP7APh+aMeEDJ8+yg7sT9xbsopoOA+W1R6WDXOI
jufY6PF00zVX3EFLMFHCtizd/HOP5KAoW8/gpj6MKnpuMl30XBFdqKVm9pxuIz5SF7C/uda3aYZ+
QLpo9rJ/6WFMGKaqPe0/Da0wOfP7z1ZN7KCGPxjOMhtozFkU4bolw+Hfz1VWr4+9Pv6o526gcug/
uAww9ujq4LIiRiBP3/yIXkl53L9rW4IslgpA/4gkgSgnGgdzYzLPDmXBXLrrtduQnLLApURu9Gc9
kRwObhmc4wq88SawouVp6qtbW6HHhAHFbvLvruc5YsmwbHhuRwRNMzt8vv97VbjfyELGvlZzQ7Hg
3MuDNkLWtCzyRSMKCGhbgaiofpqNyHjIN8O6HUU4CNtXiDHpKcZP6MvNJd1pLKvsPikh5vXrSY2z
wR+4gC46gBdvfwWrGcqX1hAKmjuh1GridAq6koyneYF78mLXa37XSGT7J5YbLOGthcxeezEieQCH
E5ikIOI91CLf6G31EHep9UyGtPW86Ixj7cUFH5xo7jknFWLDXXhlHSVHXJftaUWgcjdLYtGKzA0J
/CkCE8bczQA84gFY+9yJqcNC2qolqEjVLVnYGOuLigf90KxTQ28uf2Tb1n//klTGNRtIRM1XI2Ge
FItjrxtEJ9kt3Ep19RhEmrfpQ9Pq5p041aAdqvkx7ouj2HK+560htGSacfusaPxM13lsXQUThcPm
pY/AjG1aHmu7ZnNGr5R5Q3ogFg8W/fZFb8BHGrq8iGKVl3G5133cUg/tttRocGl7tjnsqDMySb+h
ZR0ulqNmnmjwqHv5UJlhxz/zaPTvJhnqYGu3sfU26ZwGe3hI/hJNP17HJZ+uolUcpA/WzxHl6bXT
LPNajjAidegzYGFOsfKip9I9pprLqmi2rvuXPtO/oPU3nJZ6Cdy+LRh5UgPuH0CjRFahS3A6iXBq
ED58mJB3J6HWE2yZjdyhjWK1L6WTbn631gqNXPgpLIT7qqVg4rfvnEY9pNRNTMOW1tsPg/2LJhjM
sTepA82evjInaXGJT/N96sfvLjCQ15bLCpHp8GLnHC+tDZioEwe7yaMLoTa//+ks84UmH8ox5Fi9
LEOyJ9YAsCD7096Wh1xvGGp0wAe7Ss/CBch6mG2xs+zukyvUMIwx1RdGA/NzK638EROAb7CpCgDJ
A1hzcDTKLuIEr5ZPAx5aAMJifbSVcj6SZTYjWeQfYq6z/CmhMYs6koeTtZk+IkUj58SBfLL/iOTp
CpeGoXLDJBJHy/LCW3nNtr3xGucKUxY4f0aL1D2GnUBa7fBRJeDipgSOxZwYDfkzpfGOUeMBzAix
30VF/eG3GtJWr8s5dQmH+CPm7FtTu/YPd2NCDikhOm4a9/s9eh0ssBN7Qst2rfIjGon9x3xM7BMO
zmNrUO+a6Wh/d7tcY5sJ7n4pqul5naef0SDSsKTXO2Q7WR3I2sEdTYPsCYxqjmG8piZZ1K2K8EuO
NMMa9fDblMV8qiaNINe8Qk9owAQvN+GMnqVXxrvrfU/qaWCkHHO2WFM2EpiRSvNlIen0hQX8pyKX
6mH/ox7CbzCh3fTSkUSj/ZfvrLnd8rX+82PtWC26bCWULkmTJvTL765J1MO0EtFgryiYMBwD1t7h
TyW9GTqxmmGJZ2xknmgYxDOXq7//lMJefGMAjrfZG21zOCYu6Xh7OF9ckeqOMgE5BR9Q4KbjZV71
+yrXq93r4ndWbibX9I+iVdOLcFhYl20fXeuyu+yJ4q2anXp3PZWL/CPzDjzEPqVLtRmmC2UH5+Kg
HXWVc2E/uOOV66fisPEkYy1vvzLT1rIeKGqqf4vMYp02VDIane243jhJLfSOsJ4T88RIT34u5oyv
E3zKHMdvFvykm6AB92nXle+lWAaQJHJ6rDvZ0cjnaPwyWtaahdApJTMsLCQ3xrBxaOJ4eSykkp+0
eR6wu+fug4Y5yXfdvP8SFtnfZSW/jT3UR/BKbHb0zt8LGQZ93TOVd/VYErvS9hU5uY7cIgs5azEy
0LVaoFxGrJobWOR/vhgsNfxG+7LGQeECBw/C83tcNbX81hVEhC6u3fmLhfVU2PyfajDBdq1xTDAG
NxskL1KeiZlZgkTY80UdegFKd4JfQiA4H63Es12QDeba/DWS7k3NRP+q5/0TeC5klFOTPKetOZ0a
UiTxqqXGU5suLx0b5rCHm/7vCSAEtXrq47G9mSxwRoMI09aYbusW1i2SkpgHxMToszFXy6Q8m9yx
n/XCp2uFwrwLz1P8b3kkSSSbaYW8Xkatrxv9r2FxYlRlCUEYtcZwQtHgLkbxR7qnLm/5y0viOCHR
ci0mfTKZ4BjEUD2iz4U2eUOmFE9WOpMwHQ2Pw7afF2kBRrdHjd6INsCxRphZMxyhi8JiaRXay00g
VMgpJixiZL7cMs8cMhFdKw1BCyWUcd6XAzaijcDQQZ+uVSPPMMMOeMAqr7UW98+NUAYzcKauhVRq
QwBSH+1Zz14UApvKUZveqL3Vl6SrT3Hs6Lf9YJZ2pPhzBaPCQOCHf0l92ItVuOv2KSLzj+Ej2ZN6
Wt7Mrdfi9WLzSuQN9jL3iY/iGIhS5v8JB1F7J3+et9MHczYGQrmVkRYfNbc7dTPzZ5mV17i0H0ho
bG+07tGzHmvVkzHDIkWXxtRCSf19Jw8CpTlFzfBc1g2OlnTuvkBnEMHGzhvcbuNX5vRN5s34bKzc
6MqIWlqUhs800Hwq8uUEUzO/ZZNrPBkkDBJdtdwR837Cy5mvyrJi7Ikqm3C02IusqD+RAIbRYvvz
STB4YIF03v9X+x9lMl9RGLNz59oakSQvSMgXzXwZ3Mc9QrU3mVjHRXvv2KsfUSbH/i7c3+unVNT3
RssqNP5iRHrHunxWqbdq0pT8f037Nn7flzGmHM37dix6FJ8cU/baBGsp1Q9bt76vWc1CRss7qB/E
dlRrV99K9IshiVc4yrZp65jhNYiYfvOY+ZoLSCDCStRvJr+lJc3XqvjETSpxICwXLZ9/BYzsBPK2
oCrdJfPJNCSnbM5+RL3RnaUUqT8kRnRumXf5UcHgxRoK6kSR/pKmkr2AcXMe8PU9DYg0L0vXzrdu
Ri7JFPjAK/tVFWiNsr5Yg31APzTN4659VNROeLNm1mgbKYZxkMm7ivSZ26iML5Q9GCHE+Ex39Bf8
jnuMEHEedb35BaZbe4yT4menMJjZoy/MSrJf425k9/5eUXv6VWTjA8lxFFYFz4dmdVwnKSNeJncu
DvBEkkelHCLB4OWrHqfpXiGY88spvpSWZGZu/ZyEtA5Zrr2Yc8pkL2G/Mwh2fzJ5YEJ0iGQ0nVw3
Yfyj1V7lqGSeTWjEq3jNAqdOPhFD5q75qDomQSXoK1dDzXAa5B0Im+rJNXgrmcELTu2GrCm93hj2
dPf+ZDVWuCprGrouHhuTmyKaXfk6ScKpGgWrgKU31XEtmzRMIyLmDBAaABcxOwAXMMHh+lLV10Ol
wIZ306+kYQGO6vy5E92KG2iLLZ/Yeegq+/860b9TkiKcWTnQk+4aTcBQDefFOQ8lqRDDoHyyz0Dn
4OgEsZbqmUBitjdjihQdNLVK6y5cJWDBHPvg0XlpqSmXmRzMzhgukQ6XbE4zCEgdM8Wq+K011Fdr
/q1TGQ4bDIBDhDdEPWm/krlF/qrrJwvwEB/KNgrzps9ZhYzhODtBC3LhiXGTr6/DN1atn91S/SBy
sQQ5FRbAOfBZaowPp1892eLu8hyl46/YgJZDk9EGKOgDPjnlJe4fhRrVh6hQaibAbnUe1s1nECnu
gQb6D9FzAB+yoJXJqUP+xpykupep4xXF5zDDASFciLlXChEPeIXFkBWXMaE7f3PFbK5uZOsBQ3tG
2jltTKcuV6G8rJmNKVTD01O1YGXm2Wm9Dhiy37vFTOGYx54Zjy+Obo83O6ETRDdU+0vHkmWRZcpV
X0bX3nLrI7uK2bPb9Ns2Z38QxFUGI1uCmDGQY4hrpSQsXxyUHo3LnHdyCbpdwXp547yWR53PGTSJ
ULQuM8KJU0addQCHaDuMXD+jS1qc0g0MI3meUrM7Luqv2iQRSelkgGxHUHWTBJdTh63rZIOGoD9Q
u9KLbJzExgJYRBGsf3t+g5eOSLMARNlXRoY2uji688j+qkVpBszbdN8hKUMdKbjmXv52e2GFuK40
omm4XJaJeVVCxhssTDTgdpwfwThsOlTHvojltFrutRtcVCWrnZ9je/lWFBWRMIIqlhyoCi1F42Ii
gUjiInVLj3EJ9GbVtGNRyD9RvoWSMG/EQ+HHusVwU4FXvkYmbnAuY2GZRAidY2UpwB1WyYGPDQlL
1jQ+RdZ4dpJNNV7i55uwq9lJDF9aSd1AzVgdxwrqGaZfrzhaigc3q44DqeiUTmxmdOxC41rnQA9B
wGmUMgHha2iQC1/kzS0H4SmHCqG5JOKgrSyOTqQVWqu8yqaBGJyeU3KWejCueP2sxsPd/jLwF0bQ
y8mgt/BIxjQ9Keb4qNbueDHKM3oUhugkpmf46PtB4F+wmoPzu9ZAg6XKwhmklm24trxiszDlQWMy
tarWb8tJ+gPuKYKhGGdyUhmMGMVk+KrIs1BR2lMe2a9UgK2XqM2vWgh0mTNiFl104JXeI1VLSKVG
cDIoxR3R4A9HnTcrTfo0loRwQg/k7VTYpGjF04rO0DU91wY1pZHchCPnt9s668F0XqomyT1zTYBo
EUy6jNysLEoA31/HxvILYfuyStpzuRhY00o68skE62FklsfE+FXB8YUwMnuXPZLIKTaLcyfa9NCx
4oAda3+gjLcfLd7zFQELoLT8gXe8Ooom+9ssUxHaIkU83C4HqjL37DpYZTMo4yGqEiyk2ZFQdM7v
BQWqMdoPIjdek4jcL1NjSoFyImCjP/qu1Wf+MKYG6bijgYX8J0Of21rURJslAo1pPMZXklw9LoaG
oAbU81ZEDVol/bGSPK6r+5IkDOzU+SJTtbth8G09hp+PnFnq0eQNIs9GA+45/yaVjozOqoczu+h/
CpbSRCWgzKyV6qZbCPsYSjfQD7XhENfwPEW0iHBof0Z2U2+9D1O8ERtqzd7VMx3Zepp0C39OWNjQ
msJLzaoSme58VAumXDXbILizuEQbW8GeObH4j+Jp8raYKr81uzGMojk9QtCPmfUxjY2r1QjsZrgX
Aw9BBO/HIxqZ6OqV7YFQ4O9x9FUhfDONPAQmn3F2gjtrB1NksY8mpyitgeET1XVEQeP4JaDPGya3
Nv6rQFMmn4KyPeZACtpZ7w5Gwz48iZxDWayh2brCi7NPNeU27nTtyA04ehKd2mvaDd+x5z3ahvi0
rPgdGXXz6DolkAk+ONTLgZZAvhALosHku8ri12MX+NNQyFHsY8pXk8ygJBbWczZ9TRxWQVdvNHkw
ryUomwSPYtik069q1hEfGQt37LitPbT1jWBZ2MFuGloOaGg5KrR488TEOvXmHrVQhMx1STv9JLr+
3baxzwDiy5bocS1MGYiCnbIJ/zcQxCd7jODTIBuGijip38ZEgUGNHAXJOlw1I2XLlXPJcpEUnjGi
aCHL5I/VOTg6I+2OOrE6xMq9ow0+YVYqiF1+5699NXUV3F1G67IyFGVqN660cDOMSN6iFDp+Obq+
pn0XPKLoweB7YZfkQGJlQs2B0XOxAIdMI28tawRMw5YXkcTnty33m+yZhMTLcC4BYvhDlsFYTFD7
KunDErlfyHlQ7YmZV8jtLm3eP5QTB2pfxChXvqyUIs4BUU+z/suxuw8++a9s94tQQ1OCsDTBjTKr
5lNXDIGeUqeV2PNQCOImlcOPmQrrCJk5Zy7JNYosypjmCH1j+iScCTRR07T+EJdVyCre8CrA/14S
ldodhTySoPatWckHRlMSLob1pOXz1UAi/1ZVfX2gTEUs7nwhcQqTnmwWdfidDAmfaroYpSs5id1X
bLE2SWtY/8B0ESBbpQ9ElOpU4nnu9ei30DONwk/6ghwvosihTlLuW07DPL9eg6xc8gelYkk5ZCyx
O5tlZdOcSbn/PXX1d3VepjBq2BB34xzqKprJ2Rn108xkEefh8IDFO4L1dIhc8TGMXORw2ecA2Ppt
guVrFC1JOdO7btZ94BrqM6J1zTN57NFUHxqboiCpqSFwO74DVBC4IJvKm1r8nrBJ6FMTwOtLTmYC
F26a1RcpqbWArVZU76GeZy/NVAxeYams6jGmNZHCJ1LpmKqqRXNX5DntiesDc4i1HC6/Q+2XEF8Y
jnrNlTk4yE+lcyLS29oeBJPbvExB8Bm9+2zGm9O30I9siX9sM6Eimn81wPgi/KMLtFmmxisLVyvD
cj9Ti6vEJQL/ztlwze2NZCCXZqfIw6XIfhUqGsxaUzT8ic5hnlURsO8iVVYkz6axxA+jfmclkR7W
ipHfEBkM8sv+QsfkUndNuL4b+yuqeothBoepJWH6KSq/bEVEmx6/F5Voz7ryK2lCZQraqYDG11fc
rMsQ4Jk4DdP00bRddmQMTulFLrXsMVUjOWhgqXSv0tVhImOESTuub9NNKk8xtg+LIy5i3irqwu2v
1MCKqbE8qbjVs5i2nndK+qVKDqcdNYGZDW+ymtSjZhMvYqjKAYkx4cx8HFBAnDoyt49IF3gCOoMs
+yw/i+ForenvAc44GUP20WwnLSDfERPRyrOk5ao4tcNwxnE6BjLjKKhXAepFC+vUpULKrlN1ySI7
4rGHMsQdfO+RszO9sA7uQD7mUsk6GExiZeOYwWdO5q7FIAr+sT9WeXFacDOt0fBbTdwXtRbyUNQ6
Nli4jkbUfgISYBAGNiywdVvzXXk0VgzgdtZfHMW2As11vIxhRI7OCol+N7wOFoepURmWXxrDj8KF
rbewQ4PtdhH2z6rs3e+qjYhpSEti562B3mUY/ajsiPcrYtvXrQ7ugQChYzNTS1m/xFEkWBKQxjan
mh5E2Jq9pVrITa4AiOfKVQwgd3MjJaRT2QISmYoPA9wJAWA+EoOXLlrsOWpE+AAaPF1WTJiRKJnl
dJx5iw0YWWHVOclBjBFYe6e/jHVaeA6MMR9ozVNNXNBjO4stKnalRKvJUMKGNi3kQ5u555aA50pO
1gTcSFg2y5fb6y1kZrc7pu4fCq3kWC72EyN/bygm1iY1uTFZSnIFsblPPYfy0WGTznBYCcFtXni5
bwlR3b41Rs/OggKx6FTAr5DkkiFcUZ94TjQn0KdWBEJtgO8EbMBo/G4cZhfSQfvOystfkDDtBMww
SijUoTR5Vtz1h0nH7rt2lqDqcCbelXOeq+8k25+wFECPrnLDHwT8galB5+gVPSIURIB5kGo58Wpo
zWfcv9Dcux9GgsGJheijiWHriLi0RSOMeoPxve7wPKKgjdv+o8LoeaBRQWGTMfDDiB/2qIwVSead
CS10gs0fAmFmY8g3+P6Wr8QKwLl6LlxWUZQsOOqzGUH3Wmbtzju4nibZolNwv1lUfufOgCFuRz/t
fjw3sHhCNsaWP6OF3jSbrHyKGuFmoVioofjRYZ5wHdgKosv4PRmGGTABJ7lhPOpzpR9JUgwgzsR+
vS40+5hn8PFLRr+3vo+vbSmHUFXM6qmVD62Cz4yQGrrNgcDz2gJAEKuV8TD0VRUaXfOHbKznGjMQ
5wPLE7v6jrYvOzbp+r3mbOE1E57IxCZm5m3Te+6MOOYj270oFtETKe0cVyFnoKlKRp/JERgT/b5t
mCH2vINhE92APPg2gJw+bAguPy014iNnjvQr+kPnJEaiH2rbWYNOSwq/Xzrm2F/AIBvOf0azHBAD
UxNxh+w9+0MDozpep0Omzq8RJMWHJJXvxmrJsFOeNSX5IW3j2a6mlSFkkh+iPut8sfIapUap4TPQ
kVpzqOkOmq/W/JXr1vzcKOIb8j7jqqzTq9p9piaGaxvBFQtPJB7dxApdiSDsd1jJ04QrdnQ9RFoT
+Nuy9hBnAkEUJgt7eV/Ap96tSmUiKtvLqGW2j0gnCV3TYEaWfXSIfUMq3+RIIB28a2Qhh86kEMSM
TcC0vBdLMmPKpfu1Yx3wwY4XSK2jpvNWjgVr0Ln2lFLtn9DEIfgq69qz9PwSJZMdumW/stNefnRV
/erym3tzitJpQgrdWYRIJZ9FWsowPtV+36c6e4HhTYUucMdXfGJbmSLvS76lDRIMyxyMQ6WpgFfQ
jLamEY6NcWhh9MimJejbFC810+iwnX+uSGJDwp0JIK6qa9+Op3kc10c944l2LWphs3th/YP7jdA9
C9ExmfOQaDHPfks72KW2sgzhouGpAzcTqFrJxWITLCFzVA/YQgOm5mjFS+NaDF9Zk9sPWudpVdQd
1mg59yj6faTpbcgs4L4mqhYQVnARI+HvcdUHqmgAz5spAq9VenPWfm/G/p1YxYMsSBGl5CI8oe8e
7RiKfhvJM2dqc+zT8TOaEu1UK/lPFrnxhRmz4RkxMsuJdPS605Vwtcb0dbTFBZktjDFXTbzVBv3w
fQSkeBnN6ZdVZH/GwuCJcUcahoXYoALfetq/uVVthQWC59At1D/FrL8w5q0CurmFXspG4539FFM5
HqAxD/6xMJknrYj/yUcnjilOVr+dmWSsUHUv1ph/qzMmQnVRt4GWM+fPOoWU33XkEUBWBWf02Ih0
uNotkF6NYEAKJ+s0VO5Tlsz+uI2thD0tBz22LLwdg+VjBmGUkKFcMGf7mFhGHujUhKY5rje1HE+G
Yxne6DILjyZGTTSgrHvUkZCtLS8pWmTH5pFBT9uMx25a67M+6J/I6kbmP60aasavdEqVk5G+kofL
tihb3pH3/W7MhH/HQrNkMidJBwznQn8BlHRrbAT/7VpqvhxW5J/SlXfZYdu5Gz1v7IiSZYvfg6ab
6kypDYzkxvxzWfv7wGbNy2fcCINC+VchqsVuBqEJW71HUu9pYLnrddrwHCGPoHx2iM0sGp+hcIMf
4Kra1ZfeFZD/CxMRr3YbJ+tvnxQ5qof8UYBtZqjpQfKeDlVURB54GsZ1bOKgM/xYwPL2qBDpKaeO
/jbpGXzZNB1J3lZMg6IDo7fhGK9sNK20AgNe3ObpralIQJxnpTlNEfs1qySwhyvhu+iy5GaVCD60
saCg4PmEJYBXMWyczODgQEA2dsofaejvU6LoB/pvXF44FB3S6aHT0UkY/NeR19zoISOExHxG+Fj/
SKLuFBc8+SVK8/qc6Qz3WrLJL1mzDWY99kLMhhyialVN/hdz57Edt7Kd4Vfx8ti4CwWgEKaNRifm
KIkTLJEikXPG0/tD61wfqSWrfe2JJ1wSKQqNVLX3v//wtVNL9dDZ+VfAGBXjBtDiXEz1XZhfQ6l7
ko6q74o6ftH0Am+Ybnzt8ZB2wX95C5ruucsV89KOtzqvYYx/jJePnQ16PF84TavBOwk/gTRqGDVi
jeITDraqgee3GN59hFN1OzOGrcSYXPgqbIQusYjtSpULS636T0pa79TS8N2BWB7PNKIlvUw3WSTv
4VkprtIFXwd1MHZaHqBQZH91cyw0mO6pANo5sTKpepfI3t80CYmHzpS+RLhsaLhC9BOdS68j+fEx
EIwtnsUqF7cxMXReU+WdN+nNldKGN8SSvBmQ8unjqCJtCUcwm74NvoqwMGMLnRhpfQqtNr6pVjnD
mECrta0vkbWWYzy4CZLYdSf7TU0kqF73/T7T4Y7BVHkgH2LaKIP+CedOYkhAq9l23C6hy6XRASTp
hk9ki30heipZ6bNOEOMEBDik2UNAZE7Si/EqF4eywWdnlghBeg0un6l/a2Zs0NCb3tk+rKFaj9Zj
7WAZoWvJWqLPx9mP6hSyBfk8ddZ5dZ7juqJGn3o9upiSlChMgr48YhwJzEkXtDvpo1s7MlbEcGir
luk44RLyurXwO+Za9fTzNXmBRHQxqq8Dml/Rka3jfw1jv3cxo0Ie5yvRYZzN+6GIlU1GKu6mLxHR
xGK+14rots7UNQ98fJfYw0NrgcN10/PUd+UDutNNMXVfUDIUl3BKn00UVKPwr8bcv8rq8SEo4BaZ
lf/AeIPGT/sajeDvCeGUev8VF2TwKV/kl93nXqg086hISY2hG2gD1WvsaVxZUZNcFn0Fl7NP4jUW
MGyvdLus19N75Qts4mP9soOdLcf6RTgT2HnDP8xijNx64X/L66i5GGKulDPjxpIsZvSRmpMEnfrJ
9y9c4lXLyMcLJn/edlnwVtjxUvOF33Q06FsjChuoTs5GMWwL/RI1cl4xg6yXdo5R5iDr3Vw23PmE
0DOdnh8qIKawr7UOd6+WbPICIqiv3pqamrt5Qcxq9z4CAqyGQBVXTTexmVqhXEExfh31/iPKaHj0
CdJp/m0KGogBA8BnapifY4eGm2zc1aDTPvSp/pKHuo0/nb8XFWMmmQegiuCwBDbghRZvC6URW3SK
Gm8TvnlQNrxoMMIdKeCgwVbsQWvtXHs2H+tegwVt044HubruAyDgoI83ejeS4asP6q5MKaVmRLgq
rIDVPAAh8pIOBvscfBpljSRes+mLIWVjhQ9dCP9xw2tq/b1l2oCn6etIa7ma1cajgE9vOjBSxhU9
Nf4c7PtSBeqCDETLpYcuSBUo/ciGUesESo8SEnr+rOvBs6GwqMXVJ/xBkT9pPXr6PnvySWZzI0Wn
2+s0+PY2uUBT2R0sNX5vQz89ZAXha3CO7dmK9lBmMT3om/vGsattDZAdqcJw9dEGnzQAhvqvk9Ej
m2BFl+n4NExwlLT3ULbfuOZibcXA4ViQk/cIl1kbfdJAiqZeo5TbOmMs71IjXyvhTO4XZiFzuWWk
hGtnYwceH/RFWgwvdOl8cliu6mhpt6FoacpHPMLBacsDyp2OdWAZKZhNvQd9+2KXgMxSoy/uqsnr
Rx48lSZMBQ0MZWdsLJMaiaUyxeUrqYwrXVIWGClyyxlwaEOP++JPLT5x7QsG5aMHOxAIRGI65o/0
15R3GOsFsb1h/stOgwkQTh8e/qbFupEFW0fvM0xUjEtCBrm0lRatoyZcGzYgST/RWTmh8TA7fXqw
xfips8PIC5LiAJ6WrqsMEkfVg55b5qbxJ/OqZrh1AdSz7iFreUIImHLNVlWH8gonLqZj3XoOYVNb
KQyyqpkJcxesNTJMn6Ie5AS7pANki5WpErepjjkWQRJBlh/uZpp4V6Xe1caObjXGo8HpbTgDZFi6
yDL2Ss1T3xRsSEoESODoJkAYg1zXGoproQMVUBONbquFVwk6H0/vXzXdMRYGXYbiifTVgGwNqI4T
nZAI7ytT2zLZ9Tc9IaerlpIxUjNBV99sjYLkpkQj1bWVn8pwwEwPnreuQ2xGMrln7oFuYl6UqOZD
XhuFK+10j68VkkgXZ7+KfEn53sGJd4YvPt2Fo1rZXmTmgxaSXSB7AahK8dH4yLMZFpSvFS3+FH1u
1XrwKnuqmeLyIAYsJ2pPcdrb0DmUYXKxufSy0GADwCVh5S+JPT6SelJTFiUodWlXgKwPs8BUYigm
mi+KT0xCOByrAZO0fpUwl3OxNQIWaInqSmw6tmbS70BGYNqZAY1z9ymDPllIP7mvi3Q3yLbzFGIo
3am09yMAAI28Q6mGGRZLWrLt0pdy5qmMfe1LIPXs4CzY4AKjmPWEsmMgGraJbWJxRuRXpaYC6BVX
mOIgicAPdk3s7YpmlwhMfMDWXPe9nSsRMsue6Io5u+wbqblMwlddjXNoSyvlFhlIGzhgOCYEbuPr
4hExzFwFw/5FQCJZ7+S9gtbXqdlj7fE6NwOoQSpAeQuzJYpnlKTt+Jb56bhzsq50SZVo143xCeIF
nE2rS64Ab3Da0Atesqwi0JXBXNaCkw9mna8dmb/FKNDVylZxMZiwl4LT2kXcfOI5SEfKuvwKHvm6
0qeKf53koHZo+WmkA34o7zon+jQs/GTDvps1khVZ0GBH3TmBQRxYqjPJTucrM7Evm1FxC1UWF6ZU
FkOw6iN1htlFncwLZc3ZRYajTRbkQMKO8jXA6HRbYa60cpAFo4oEeu6j+YK4gHtVw5pPYFg2ThWZ
aIMVgQb5i1WioIAofZxPHYoI1Tow1yxWMMdXs5N0+wE3FxmCodWBDZl5zo2Vlb2O+AV4Pm7vNEJq
g7tutCJhBlwTyUkG1X07UQNL6mT8Jmq0lvjVtL1mX3Z+yezC4imS9SMEnAthBuZ6nrEJw/DQ2hVY
hPHc2IepaxajlokkpOKuJKZpTXQYuxt556aGhDy+tztF2VDiyA2r3KruccDtdHU9juW8WShw9mQ/
sR8Xe2RSODBUOmM6p76YWRH0liJYBHLcR1Gy7afpnVYuXc0mTy3diaI046WTTxfIeE2v6ifPqOlB
+l425OjQbaCKOky9uHaasiLhLn/UK/NK1+35uh5wcQqcIXHBIPdZTCZEpEyZS2GC3RC4R9Dq911Y
4ZRRymQDM6B1pXVRGWREwDD0zFw3DmgXeRXGxPfsYdwZ/fCqdhlETDLO4DCZSwgZ9SaYwTobxdpj
nj1fzgza5iTTN5TBcCdwVGnNWN/NT2muvgwogh78RSIyJq+hk2Y3GJ9d18kboUq3QBX9ZWkCIWFy
j0hqTJHYAOpAvjkUGGdvKmkZYObh5xjbGyaGXwYsMaHYNsjAkdh60DE/GKhJAI/wxpCjvzVbPcCt
RjwpsXOVxNmV0P0SBqdKlKRKaCbCnyiO6gsjAytNVfHcD8TCTVit5G3/3kVNtoEaorBJcFLNF3xn
YKTo8Kn7+iVPmPQ0rNGzySMcpTTpDvbNAe/SrlpYjeasQ1gArO7Iq9Sq6bGxVZNegrokyekD/DJ1
Q0QMWiZh4/QNUCICriCQBV6D86MfhJjzYqmI/2zYqtjdliCSNpIdIwCegbG3GRDCswNFtM8BCoL0
3cgdy4XJ9aIURUuaoNhIbKxoiINHlLMwy9PUYMdHLa72HiqvGpP8QZpyE0BPtUMGDYJAjq2MEAwQ
ZcbgbZMu5P2JQUcbDneiUNAHqjrEkcCxDnpxX2MRY7XbxIKEBvfixUmI9bPnykC7qK7zHma6qouF
CRxfxlRUtqlv9PEjTcB/te5BDWoGwjzOY1XTVKl6cJeYKvjDTarE0xYo7lKF+LISjkJwIITYTdbc
l3Y+gf5F0Ur45gEps79BNLHyO5HvCiE3aFLMnTEHHgMaY42VAwCAPnly2bvNLusvbZVufzRJC46x
57bw54dPOOAmM2VK5mmKlazD0VoVNL1MzqB49K94HC4C2bbwnAldCwXnFhXcEOBHP0WHKG2xqWGC
bPdzurEOOPI0F5VUnwUwI86WZPwMVIM92rFLlGzPjkllxBJC8hl6/lqAN9d9cTe2/dVQa9DZKR9K
QCgowOFV5ofOOqBrx78BGGO8aXMMU5VFRAKgX62M0VJ2Si9e+tkV0cMA+B7wyyDfYPpFJjCbpVlp
qLLSUemvAzDHw6iW93qQbXuUpCx4tXMxFu2tEORwVUR/I6W2vlBOV7BPSCtCs2GmCf4IWBRfVVBb
V/XUXytlJw+BYaDMNturEu3bxopvNeVWELx0kajgbHpj73Rqp9VcKgENo60iccMMWI7lxP9hO5uj
z0WhDlC16jC4ReQrV1AyYPkRKdpgxQMTlqophBUHNQl/nZEHTh9nrHpDrMgKGbQ3RzuuPOnZu1Jm
nyB4ToVmHxdk88JSdAUgRqEBgtyrV5a5s/UsWOXS6rc0T7AsLaicGcN+QJfHIy9U5CxdOAkZW+zP
4aWEzkUIk94NYIgzwAfSO/4zqsOExCkg1KO+e8GuFr/lNh54DOcm/kzv5yJX9J+gJ2FAi71rg3gK
UBAPea4ilVkUe4iqYtZnJ3gsanupXPrXEYshQ7G3KnXuHftWcwcHWwNkC9kvM0EM23IhdDkAuc5Q
AR35gE8khPUEWrPZjVdJZHszBKl9DeP1qcmR2c2lsRolrhWFj8wyCHE3CKHyPmGgQj8wq/d9n987
HZZmmtK7xyMLWaCyqBtSzIrYZudIkGX2IUFCzlfYzBSeY9Fsj64D1M0R2VJofEmRrwX6H6pmxjOV
o3+qC4LBp15Dch2TcnK8Y2ZUjAcc+W/lOEyXR0oqXiWGe7SSG6BAEOKhBxu0jhlmSS3ANzzfG8wk
jBvk7DUxiCD9K8TRMB0FfMpeI7tKq+Tbd/u1zGiNR5OSeYFyqXSo5lEWIy4DLO2wVnEstGIVlDKs
ahcVzfFLPgPyhK2+FV19OzNLeRidbTMydB5ictBw3d6rhJDcFwyBXYIqmGEqyILN3Lo6/n6XQhFw
dOtZjmgWA3hIupJuLWocAgyld3SOsSY8jYZixKsdw6Lj2fZy9vE0KTiMNiI+nPr4CTEnTmFhAsn0
GNGq9ggxseJAj8tGTU2aynUM/LVb4pfyghoCTw+2sqKftgFRs15gy/hy6NPHoSkHRKxOg8JuCcG1
EPnx8pBsXTeI5urqkTXyi9Go6l6OkKiggTiPTb6vF5ldh3n2MRslI9rFS7rAp0BaEhCX6q3MrAny
dHIl1GZcG4gfLogwxJ52Gn03alkfB/hwSl/Ib2Oqo3QD3+2wspoydqUUofBaiPx9cQC5OOY1IsDB
N2KeYjii4XiFsfg2bMroGpYi7NMQP/5jtuNg2JuJ7LiLdLYexCIrbJususn5W1PDyi38HEcfbXYt
VdavnQ9GDFshvMsFIW6mz62LTcYtY9TOn8eYii8bbvOwL58IAIUGWI7BVZJ/BhYerobFMD/Vch8a
bHc7DtYXVTfoYLqxzNzuu4dII7LL0p+m27iizK7nANFNNl0gd2/uaoNi8eieJEICixO/gFmbZsHG
IMd8w9JjXmTzN4XvexNqSQS6PF1QOB4snADWYegUz1pRrH2/L241jTTKQM3YkNrewlkmXiTu6FTh
2DHGNkp7pygBlNll0q3JVkcxOky3ePEzzkBXf3TUjXroVGYYX4k07oWbHR1Z2H2jC+hq9SVZYtKN
sB9b1636FbQpO0yhPhK+Uj4dDdatKcLyMdWN69qvZvYu61aRxJhif5peTE3t+jngzTSF0B+b2EAY
Nggg014FDf9SdyP9Y9x9OXoBDTATVxG2Y5s0xYgZHdwhIan6unAcQr8FhtAB6emuETjxQeaUxC0L
8K3OvHjRQB8vKtQEryzjmRO0oHyiazjKEusQjwMdvNkteAF39jT0O5i4GW3ywhQ0sumyAasKFzFw
gFOW0K2bYwoz1uThxtdROw+WonlqSob58Zb4YYNgPQGV59+hDWFwe60oS1jpYo+JFESMZknsXRBu
utpnkjwNh8KQYnX06qWwc1b5MOT3RNhbm7yBl/f3bweq+ordgXVTd4w9aJ7TXaqHX6Ga7xNk79FY
1FsDFNIbC4EdPGbg13xjkzjVxdGuulqcE/MIwCbL95Eqn4uw3RztuWoDhv3RkW7MMpgR7bysG+HD
SLbtysEF57ggIqjE+iJPNybpuFxO2h9iKWiSCxvMCoHnMAbfrdSKzKuyXr08brZFZLzJLiTtcskY
b5cvnYoGCjdusYubG0Yjl2zSy/r+zy+Z/cXSCvWmHIr7ASyBeokfGab/Vg5YCh3/NutxTvFOVHq3
O8as6r5do7YmrNIqeQjkZOj3St54VVv3L3lLjQuZUL8Kiiy6hMPAD3oADQlpjbrnuRVQEOxx+iy1
C7MPnX1udb47B1n8Oe0sRrWmQmdRmwJQYoloSfu33rf1L5FVXfbq57Hyo3ccbeBxCCDq765BTSHx
U/PfCR1FbGGiACDd5llR8BCHivIFjLe3KlQ11RhsRAILwIBqePSQaSEIrATIum5W3WLvqD3JSTwn
WaZf1dHzcaH1fSfFSa35bNWx6rKmODdj6fMh8uAWN0V5r2FjMZDIjcMum/5Q5VeQyu7wpFfWhh5w
cot7pyL8lwEJyAHFo7/LsfTzjtYJfTDcjovILY6ncj8pVviUT879hAn79VSJ6KmLBCibFWPovvxQ
X/Rwkh29HStK9ZmFu5VKfGHDNr8qxqQEe0PVPzeYNys9dqOlL2DUWsSmtCnJhUM8JHdNyWLcGCC6
EzvdPp7k/XdvtHjAASAIFnuVdAtFBDduH4ggqvqbqEYqrwj4Bljl3s25evF9w6/s3oHZzrAKoZ/S
8lFGXUUVLTbfbw56qX9m+CaYTKS5hWoba8gm755iQEdYbqNyMYYoVuD+NqR4zvVllFwd1xMlyEfc
6CwDxQoWhApVyCrjRdkdDdrnyZn34BQ0Dh0jRiupolfsDO4sVqzLCtHgSm1re6+qSeUNg4U7CrJz
Lyjq8apKP44VTsa+RvuK75M2tNYmSUVy8X1/LxJrui3s8rk3pAN+i3VAaCAMhPBReXos7kvSd65t
LTbuY2avs0kAq6MaE2VpoAHWdHvTqZnWtKQVo5a3wB4nf89DWbud46cuUegwU63+oMKoumn9grn4
YnjOLMm++/4RIBUq8H36cneMfp4gBy5kO2xdmrI8KPGSqQLL9WCGxrOv+OlWRMwd4QbgiYevUAnT
fuc0dbxjiwV4wsyIa7n8ElErtyTHLCELxZ2pIETLEh9iCcs/OmK4VHX2ZuBG0DZd8RjU6hUUQBMM
yORvFPCugjL+MR/orRRC6M2sbC5jM69uUL3RM/A6sJZMn9F448O2nJOFqqrrFZo15O4b0AJxWRbm
etDU+hLdqnzoZPmXpc93SzJdi9WVMQSZmxIhDasduZImK5C9kmia0HhrGAnwWnlHk9+EiZDe6sZd
H5TYFmRyD83nOk7D0j3ayIg+Nm6DPoT1CtMPrvsHhiK8HfxhkOEW1TQ2FbW8OX4UAchebnt0ayyr
vuKFHcJc4CTYZ406felCZrdZ09ygwpEPzvCE08F2TuPwa5AWvZsYAnwyMp1NojJPwb9me7RJ7foo
23SJflt0hO5ZS+yAQB9ZIcDGDDVe5PJ/tSzIZ3oEoAVzc2u09kcD4+OqL0Nq5Sqw9gImElrKCCue
Cs9j7AIxeGwoJ499W9lrGsGoDOORPIhLyFSB16RRsV2CIxA/RB8qln4F/P/NmFHSwvHTd6iQYbYP
DKJ7fzD28dCjh7JM6IdVO3q9yTC6P/oOiDjdD0kTLJyzyGsMJ6YvoUQ2F60xTgMMNKrxtVEhteSJ
5hKaRBRO7uNy8v2PCsoQ8Jd6LYpKPus2oTBOHMkdDAf53Nshc1ctf8kbK7nMsbBiNeqKVZeb+los
FpgSwdKFH1Vvo4H26eg2OdXwWNSpxf+3sK2HqWmddV1/kMuY4B2Y8qXUGBNiUesCPQ4McXq4tAj9
NnZmxHvF9x8ljkM3NWtPtXhgQUfln/bgLsWgOt9TqLg+lOiQQSJCEGJLGpuJChG6FpXO4MMkOrYE
pW2peyJHlLmFYjqM4j73DZDUpHotq0lhDM+jLrHTXNVsOce18rhqsnqWeacxEr7ARq1waQRJfxtw
mbILgIPjp0pFeAGpN1i3JUbZ0sIraVB0B68rbaeK4KMHNt6kU8Zw9ZjsM1xCRMl2DnSe7eSYl1HZ
Ro9Ze0lFX35ujYz6pzajRwxBrO/rjsEDsPxmu0g9ojloNnbhGC6vrbWp7SY/lErO62TqDwZ2KFVL
LpYV1m+oMi+Fyqw8Qsh9M/j2B6IzDSDO/MhxKrxtzP7THBndBhdGoAHf8B8LYj770NzOEFlcmNHd
TdGSaY2NHgbgTEKZHaH0TCN8rwMasiz0oWp3WMktBbzSEkdyXFQC1Wa3kO2aV3e+DrSZQSIr2WDx
dPfhtM0riipCl/VbGYL45rlJar1AYeuMLwGBdxeWnO0L1sgEBxhmXqkVMABnPfOzeXhsNJpUOzWe
Wbbib1Ha3RlZZsMNCQ5M1qZ1Caq/m0pRX9s8tqukZnQ2Fp21Pu72y5AbmG26PH7mqX0g1bq8FXUF
Ni2oC44pJzre9/u5VffHzUwu8unaUHmNSS3TiGmxZkCZ5bskzX8hLabH3tEZuCCW7UVBfV+IQeMu
285BpsOdkWq7aom1qkrtrhkURABmfzhm99rzJZYlnQf7NHuc/GnGKIIKKqX9k4vgHYcjnclijwEI
jov3AnfWAy8MvKi5o0bXyV2Ral/f/f2DJPXljkQ1YMkqvPUXSGFK/Q/oYnKD4PoNeFXf1EMhU3JN
8KSUKHVdK7PtAy3l1x66DaNx1i5FT4iqKn3YfktVEeb2wYywXRgEdq95/IAersVvJrAXsRjLSWOG
awKcGYMhbAVA7ms3V9N9ODZkynWpf9U50IsqOylv24CRrMam0bpj2ehr1J+f4VZiMY1k25V69TFD
QNincAPZtwKbTi5cH+NQMkdh+ktW1X6OkUayPwZbSTzAVZn3lDlMM5Ak4JRe+iF0uXGjFuO0Uyoi
3havtpuwzm6+WxJLw9l0YULIGkawSwOd1ECD+PzAZDJlc4/bTrioFWissbpiqhKToVRVT2YyxYBw
ICKKiA9cGNwoOrSsx29NfvckcadxZSbI57LokBsneqn6fJtm6aeOEee10siXxAQXLGPW/Vw8wA0c
nmSPQVzRLY6ix4UEyPo6a0GF1UKaj0msXkUhvv5tLnEBz4Zs/x+UsFpA0rpYmeLB9u/DkZnTtSlf
Zxuwxk2g3FWoyLZaVbP53Cb+tWM/CeXJ0p5r/bkxHmGorGrNXFko7w0dUjU1j6Yra9ZbUmTcQy52
hATrWKy02zbf2e26ayo06y9Tc9d0dwvQ+x+qFuYWUJOksjBuConKXUkPglAJcN7geQwkuMe8rqi4
RnSMEf6jkLerD1yGojnaQ6zZAXa/qM5CmK3JAGgmzDYrexXqwBwDIUuV3jyTNckcNEQ8CDn9tmmN
B3ibHuosdp5YexhG57XUTC8v8BWai1Jxk0DeNmV7qWEkAobPpzDiXYpWNCh6rPEsma2YXL7BUHpq
Jk7SWfKQ7FzudStejHYM+LrJcB927cpR2fJjv36gqcT7iKkx6ujWKR4bFBfYkSXoR1pAl8lTkGpD
dx78BFV7SE4RTqnCZrJZ6UywZnIRjEx4gYDUDnNT0VVSxmxuHymiu7w+k6WqnWapaqrUhSoYjhrC
FOI0tjavq9Jpx7gC1S7WA3DX9bR8SezbpOm5KMZUMrziiyVKvpjWX389fi9oSb5UHWgwNTz4K9Db
gx5UmBwoeUqig64iPZJSv/v+paS6LQbann9fEt3/yva+/e40exI1fvLX/1Py+P/HUHFJ5M1/pdr/
Eip+VdTF21vxU6z48hvfY8UV8Q/ixE0ykwzNxJOX+/vPXHH87v5BOpIpgJAcWxIWTl7pX8HipIc7
mmYYlqYaklDyJVR5iaUmWFxT/2GZDloL3SRCwBS6/i8Fiy9hRn/7Bds8bQ7xLI4tBFihCRD0c/rI
oI7YIenqa+OJjemCa4BD3ort7EEF1TzrTDyvWNJnfjmcrWsGD6dDZPRJOk2mQ0+Tcn61bjBscSGf
rrV9ttfW6oV9Lgjn55eJMyPjFszZErbFtdLkSa4K+UMwX8roFTHuGucoN0nWitu7wxpjmLv8yvr2
w13/68H/N7bCW0Jn2obA+N8dz8GFUMU7dcmQPzk1LOZ8nI+sr/pNdN1fNi48hp31Mm1mL/Xy7dnT
++XGGY4uVWHi88htQ+r4840jGhYVillz4yZPrNneYOWsew891y7eynMn93OC9XIxOZrhUICTmsN1
PXlMxjbRpsoGaz7gsejlGyI6XDYW5dp/rD3iDdzcy1/SJ/Na7P98WX+OlzoeGCRUODAAiXPmTfr5
NK1eNcNcmV+NbbAjTHI7bIwNKVrnYoF+eS4Nbp3lQA8SJmvv6dVsKupX1Z9f1UO0a16oW1yUDh7z
b9d3/3xC4jc37qdDLT//IYFojAkeSpz5Nd1rbuhifQg/3rW2OXTOVbCOzxzu53QhXmssdDUcbDSE
HZYKUPTz0Wz0m1leTO+xc2OIm264KIPHP5/QuSOcBIDLZgrEpKvvfR+upUPKyrVBENifjyF+exBJ
fjriT5jtxslp6FM9lGkk3rWt2GhevCEZvRjutD02Al4Xrpj2D9XWoFE9syX/bKf+1+X74bgnJxeS
/2hJjrs4EMjdVL0EZoTL0/2Z0zt9Jo536YfDnKxVaqjmRleK93jf7vEesG9ZOq6sgwGrCM3f6n/1
UJjYhgtNAgmcrsJKWykkK4t36LIW4jeVzIyqqFb/+knxX9u6RRonL7B9cs98GxomkeTvzSHc1/t8
A6PtniyydetGm3Mby6/Ph4nLj4UYSsWczTxdJrKxqUlRMT40xsCNfFDKgv7565kTOl0khLGstqzs
GmuuZrDz/vTmOoEMnVBqH+26XxNbpu8Ig4AHgaQTUsC5nfLXR4INmVg9wQ5Ptp55sr6PhrE4THdv
aDn2mpd4/l790rCZFBsgQXlmlTX45D9uy8IguQ+hrYW3k2qyWf58ZjG233EwTm9I7PCweAmnM/+/
OHeAk/cIv59OVfvpTd1CCbAPy9aP779rQDRcM/hbnX8itF/uFrsjGxY5CFw8zbRO7lbYTaYSl8GH
eoBdioRsg/rq7nVBrbaK17vF3vmogGRW5aF+qg/K+txC/8sjeXL8k2tqo/LqMo7fxy8FQQfOIeVg
f34if7mqJ4c4WTakYi2Vf/BRCrgr5aPvz2cO8MtmJU6OsNQFP2xWWdOiY66nd2WXXMuN2Jlr7QEb
/DWmVG61+/PZ/LLWShIZDXZhsjcNCR3152MNVYbsNjM+Sms3js8d/WkXW+u7Px9E/JyPyIrOUWzB
WuvwbmmYV/58FMyGaAi5ZtOh3mdev5u3zPa2zP/OXLrl2v/0Sp0cZ7l3P1y5AFc0U7eVd4MJGwTQ
8pNfaesO6zObfL0Q6cufz0v7Zb04Od7J42b65RSGRfBBPfiBdB8qfLQqDuIi23abqV675udhX371
V8Um2Mi1cQXd0f3zR/jd/fvxyp6+435vqVYafBgo1q3kvkfo4OM6quevfz6OOC1GT2/hyWNfQ5uq
hiT4GFx7O6F/uJ1e/EN90zzhc7qeP0p6fn0NuHdIXefxzLF/81b/9PicvBAJaicic4MPebPWqBWr
reK++Q/dGs+p9S53z+3Uv1vFfjreUh//8BgBBgB0czxwn+A6bdYQA2/M5/4mXftry1U38iuPV0NG
wB26xVXsYS7yf3uQjeWF+uETtENYYO8dfMzDsJLzHqcGbL726vxRybPLzW8WtB/P1jjZ9ERkmyUC
re931iN38Gq8WHYJJN+X+d356viXpu3kUTKWt+qHk5uK4vtbk17Gj9/vJh3iJr4GVvai9bk35LSZ
OTmaebL2qGoVGTPv6FLmZYdkq2+dQ721zm22v9n5uIq2wxxVW1rDk6WgzyAZIwJ+G1zVJZt61TxZ
njiQ0bY1r/9Xr8Pfhzp553WnI/Hdrr5hEP6gZRf53trEG8XNoz3E75DLqK2Sm3PVyu/fwb8PevL+
T6PKdDUOPtrpoYwgMqDNiM+d2LlrePKea36Qku2kfxgD1rVBeBOqwS7Rkfzhl2Ag3xi/OcS1kxRN
9fz5zxf1v3nn/z6/k3feDEP4erwFBmGLHopeTrA41LfUgLzy0aNz6O+hpjG63lePUG136kWzO/MR
fr9L/tdHOO6iP7wXIo/bXGeJxeDgNhcgu6vMK7aOh2/lZbW3N+2T/qzuiLnclO75Jee/eS3/PvzJ
OmCl0oJutWxm7WWqY+wGUJS40Jmhx3wlAj3YnHs1xe/3678PebISGLMdEXG+HLL4GkMOtdfFQcfQ
3VU8rAw3TP2w0jEunD0uJN6Zq33mYTtejh+uto/0qK1Y5ONLUjf2EoO8bb7pd8zY97CFD7qnfboW
BxTLrrJuLs5FEP/+1HHCFjQBGmDZ6fuEl7scWJbIIlyjJNwaVOfxWruN7hwPXtCqezQ/YfV1plz4
zVvsLC2vwDRLGNRlPy+9idVVZqZpH6gKR0w0Sh365hieeZB/V8A6kt5QA4PVHO0YX/7Dpa21FLGj
Yb0v+Ka+Rsn4iUEiKFmywR3p25/v468ohRSqRnkpgVpUQz2tLfXEbuFRi3frYRnKQ9ZPV9BlN8GT
9aS8JLdVuapxCtue7RV/3TZ/Pu7y8x9OUrYBUmtLvIubyVpjqZeu8ZZ152sNkvid9TE85FtYGH8+
2V9v33JMh4YR22cax5O9TOKaNFaN9q7OV3PzmNev1nT35yP8uls6S6l+BM9VfEtOFoG0n+tYhsbX
eB/sxO5/Cv2dXjvul6VpFuELoIzA8ScPf6eXdZRG3fuYgKNmmMud2yNPL9TxADShqqqBRtu/9NYM
BTK979/b8QF7qd5+aIcvf75Qvzx3p4c42YVFAdHJksN7vwl2zM2W2pDIEQJCV73XoAVcJesO2ve/
+AKfHvXkyil6q9VO3r+HWOpYgbIO/XwXiPnMUc6e3MlOLKqagJqxO2JjMruzzU0Ftg5Hd+2vbOmN
29T8dB6mPXfXTvbgXINwMXBJ8epa1fYhQPJr+Gfu25lj6CeVdZgxnYua/t2mYYrUx6TSvL47c4zf
Xj5dU3Wpif9k7sx260ayNf1ELHAeGo2+IPes0ZLnG0KWbM7zzKfvL5x5KrWp3eLxqZtGAlUoVNpr
RzBiRcRa/0AVhErceW6QsKYo42j8CVOqfQjKW59TzT9aW+sGp/gk+YTqAo+GteT+5gQXi8PUNNwo
Oakt217M3+RI9hiFI3nX32PGMgN8oXqv7Quw+JsJm4fdWshLs4n0imihstfetCgwpTNxBuKLIVYw
+x8dlACtceWVTaeK6Tp/1juiim7RLzOolv0+S1+l2tmQpHacgieUH53pKsHgJ7xJfa1AITgBAxZ8
dvrYKGGByCFmzMfSzMZ0+qpbuF8c7QTzpn2qxaX03OWB3X6MB03iT2alk0jOsTWyAIxlpgHh1RGF
aJzqSwAmHjD6puqKchqu4kKSRyQee0AIhfSQaHCiK6/CFEJHEaRsayXbofM9AxGukzys77o6R+Sn
zsrqM+SlMfoGxDpuHwsHRuN2yuCsf68cdG5OuhFaEwq3Sq/CWzRBxQaFQIe2iQmrs3BKCVIPumPw
yAwHtY8CDMB1hEllgiySDkUysCIp21m9pB2dNokNnLmkAC+4MB1vZBXrI9dGXxtxqUFMlg0SNAVI
BRIdqA8aIZXsZLgRhg04rHryv9f2XD/lthk8xdnQVWDNxvRGl6Ws2sh1OnyrBlh23lBW2klvJe5m
BjqGAO11tIkNtF7hyMMagBdmz0K0EiPcU9pW8zZBP+OQKEWOFl5fYuLt6FMiHUL4rrnbmQjrJ1Nv
R/usbzXbbTtk1/MZVIo39sGEK7Q55cEWpRwqDtimfJogeDzgFyMfDGrgEqGBzqA5WoKak+iMgI2T
a6cI7iLLVGOYdHiegPED1s3dhx8zh+ajNcEPQJKzH2s9Rj6jlcMvMWJ2tavOY7jNwwQiuK6jOe4i
WGtCa85D1Fu3YY0MOBqUNnY6MAKwC4nxy3oAhjJHn30EGPptGcDbFmK5WQOzPsw+VKFqpd7YJEgH
2HrXvMy5lj1iyQwU3ir4mClNU6Rru24CltPa8Y9OmaWPvTSFzxkp5jlvs8Df4rI6oyifIdrlxSVr
2e1lpGpRClIk3JCYFBcwe4c3ox+XOOgONvoiLURrR3/EITmDb5+pUQNDVctqFe4VqjqwXUcJYmtu
pKGduFlV+S+qVSfZfYfEr3OfDfOoRju16CUfEXXJbno0HxVf3UthlmQHE2c7fdNUSu1ft+hH5EcH
DXeyWx0p+QtcaOWbHkKjfwSKMyj+xnQaKURO2M5QNS6ryECOr+kzdYMRhm9uZWtWi7tm1ALjblRa
R9tNOb5Nv3zU/9HZTPw8v0YXx9fcDltGy60iDWEWpMghEmpRjR9VqcdTcdcbkdBsCiyzu0fTXMII
eqYxch9L8P2+YtYVGkDLcNa7x389YwWRwBBZGqoInmNUVLbxpQCEKbnUkztsrCTcEe6kGuhyYIWD
65tAHk+14lNuq8upUA+NWkjDva6MrQFGJURSvtHNKrsbtTY2PsqwjL0st2u2UCTP142tR7hAIjKK
JzBG51+qHngoOOQgwGGaDKHD8ZxRHkdxZnxWka1XTr4fTN/iwsRQE9wnJtEG0nLfwjlW0bDpu7Q5
4EBdVbdqaseKCxlKE8wg4qpWMr/UWIdGhqupeW98qaHHFG4id3q0ybSkB8dWoFwN+MaYygbNjLJt
Wz7SjEfrl0LWSrhOii+ZFIc7OMZZS6undbEDGMKtlDn4wAx15jc72dIqRN7y2ATw1dKn2kVgY5ND
UcRdt8PnFc9SRBqwDkPYujF2Q56j0c+ncpDos4L6JrCmvvUSaQaGnpcowgIrMrtarV1jSGKkZbqM
glgKqwQbqRx4rqr1Zfd1LvIkjmCUpT3MMAfZvA5ti0CVXvBlBrhvThgYbvy+bYGdS3Ge3JVpCwVR
gX8XmgiZWXnTolBnSumVNqLYrSEqz3/Y3SGPchxEkPFGTYSE2QTmCenK29kcP/l+ftsF1iOY1GEr
+cqHUkNJOChlKhYjthrqrDygk30dQk4BUSx9zHuI4/KERsAQ2Dy8sDDej6p+AGl7bXdl+GigDOg3
2Q9eAL+QjBR4/ApfUzhV19CUwbXTQ3cRekGgC8Aw9FwYuQjMY7WLPVeL8bhz7bBtcYSpPiE2gcqs
cUjwo5wnFIBS4zSOxp1ldJ8AwYaoNoIZjRXzemAfYOsQooggzlW7vI00DfhGViPJ5LS7ogPonVW+
BwAVzv1c7JE+5c9b2tM4td8aRf/ad9M2xJIyp/xOd1127iYpKB50xPQwt4BIofvBT9vP77sy3Uhj
8YNj46bEQtYd1QaP8sqGT9XP9hFA2UPV+a2r0vU7zQPqL5yuoGKy+dRpYfoDOSH/NtbD+TEZEmWD
NtxnRBjupYrTymmdeiclfKvRqZAA0lpjm6HSeDXMFdC1GAJFUJif4477QAeMV+luUbQ6yhHKwugm
IK8/wbSUcDv+6VQdVkyJhIa4VaGtXLUC76dNydcGavypRyvT9+Gvo40XQ2KwE9srYNlu6q46Ibfa
vxRzLF23eqVeoUyKeViQNPqRhll0tLFDwUzSZnxmV6JmPkVO+rEf4HygxqREsOxaWQi7ThwGFdJD
josn4ngU5x17pcD/u2lRQZkc8KdxiPHtDMIXdgrI9+/5ONZeq4foA9WwHjFoARHjh8MV5ez5ekqx
DNfT/FMjQ/bIkbOkiJenLvzo0cVHipoTClUoAOApKiENgs4zHt4xpspfDW3s6KCUD44Rom1cSVDA
694PPsVFwDqqDAk4uVnlLZxop4VIFWsJarhInOfIoGRz5smV86Al4w+kJer0qo+QUjLcvK/q23yw
wg3Euvikhkgyyei+fek0JzgipwzC0cwGv9/Sg248yyySW9xuerccnSfVzPoHI4DV2kY/zKnDJgVT
yc7+0MJoy9G99w3rhpbQIZQ/ViaEQAt1HsjqWHhniC5gT+kE8wN8Lc66DtcOrPAQxkcyhwuvvA2Q
YBm15CkY2EH5JNYDmutzbUNyM4KjVCGvKyXTKUPF81CWyrBBFfAb1h9H01SyW2hA+1QiZcyZFSAg
a20ClLpNVYu9Qn3SO6dERrPERshUt5MdH7q+uh3RYAHuOLmpypwOFtgKqVJPmWR/9wvFVe3e30bC
JD5sEYEIOjQHhvSLYqQVBstoVZSQVTxj0K6rWvpilwoKZCjFT1BmvVzr6DIrOK5DFky2WjPcd1YA
pT2SbjtZ30M4BOTaOmqBVoKwF8yivjySefk1qCF3xwi51qy2ql8DxA2ULFJndM3chttiBxM+7mho
oWShWyclbI7wex9SJ6pfzGKu0HVDdcDuta9Y8yHWKDu6hdAGGxZWO/o9kv1ZcJO3eKoGuLlKzRHg
97PM5dwduYj8TM080/eMFDmZHkJYLBU3eelfmyhmtnV6EykyYttAvo1R2SpGcqd2euamJoqHWTHf
w6zUNu0Q6bu41I1jjD7WvaVIOeyLxHKNPq2x1htU6mHWZyyJIO4i1BsnGs4ThZMxDwmAIQX7QsNH
27LiAnyk7/fST+gC8cPwo8x/TLWlHOegRY0mbDHosat6wuiouopCrXXzhtyCjtkvWPI5ovsDQuwK
xtJzxjdDXECMF4mUdpdmGqKIXImGHgUPWUHoJ5BnBbdV2IX6qNp7x8Z9JWonz2naLyRo4KVVmW+i
qe2wKC7jLS0IdMQmxMxCRH0GxDrQ4uNh49vlc9mi1mgqM1XlqG34k4XmKfZQ7GXbGDejHvgn2MCQ
M2b5oMQRGvq2nN1HZpt81pTKqjzdydBiG8OfkTSnmxrVH5DOSrEvsaNDuDNpg4PmI1YcRmX5pUcQ
737Gaxq/lziVVBfitfUpg2l3R1Yq76skj28LrBxuR8OXkNdIAlx8EKv7qBi5s49jaL9yBGPTVAr5
k6SP+T5qa2lfZvD+uCWn/Q7JtXqn10XrWTP24sixoG2ppb0XjXq4y6ySe9DY9PhlTJ9tuISuM6DS
St3ua6jYH+KpQS9qwHpUR5djW1sqOgvl+OgU6VVeDx9Dm4uKjrrFAfcEJ/3a2Ap+9ljIIOgaRKmn
l03QnLhvKvjMpb3W3Y6qXz9FfipSQdiYSDVBKpJlX/UKPR4H3pppHf5UNS1pYa4F2MSNus8JbrTT
c45qz4tRGEbpqR0Ib5GAdQvRTORuM5Wru5MgzjTy77pS6wyOh9JBi6ts6UQvcdjG7WlopCq4LkuV
N4kUxIrOinWIndsKACqvBgbP3wUPIA0/SWGNgkSEG/UWcnfc8PQJWhx97ci3vsh8SLRI/dAYPjWN
bUfFhg4h2jxI8FE9PqayhL/mLsl0bcgRceSeexqU2Qjh55RFgj3ilMToIEHcvaoRNVFPgYwAoUEy
KxsWnj6ifI9lSdVI47VUaVE6upCmp5CKEo83arhN6EBpNWtE9UJXpvWcHEJNso3DTDD9AHkoz65K
MJM6sj26jFNMYlcxgNqo5c2AVF+Co7Sb6KnVv/RKX9HC4B4XNwcpjYv8QZUM6XuF8QYluqCNrefA
6vU83WOoayB5UNdyH/zkJo83Gc8UA+MEVc7m8QZvpay5ykDfgeuWSm340fI8up3BwgwuzOUq8bIU
ug+YbwfnLh/dPmye4kHy9ccaJV/ucrqahUcu5MV4U3O3tx5VtDf8H1ytEJ2hEdvFaKngX82TY5IU
7D+bwdhKVp/osHbruVQ/0mbsq0OR66GEekeWIccwAW/c9tbQNLDPOvShXWsYUTmAFI/OnD9naKU5
ilOMG8nkXXFU+sRKf404nNiByLEO8kvwE6qvlWUEL72sYJS7Ui1dK+EsCoodTiQWqJYnAR/gjQAR
DWOHfjt+7h/C7VpvZ1leVlCYRUYDDKbJA/8Nssoq0jru5u57NaVeb4zsw/3KcJZ1r98RTIpR4HM1
rgOLAl+eqUPf9+p3mnXP5XX0oHsNPYdoz0dEF9ISRPrdGl72bYvStAxNBTqoa0QFX3peVXRKvRll
Xftefw1utZ2+jR9rf+PczlcZEOtx295aVE08w5PdCGCVfmMXK1/xDdhE/ABLhnstSn00rc5/ADUo
PEST+CkPH4bwp6++oOGGSbW/UvB72z9axFm0VnQcbeeegcIR2XLddTHc2/C63IF33hdrzSrxqc6K
iwQD1wdMhtb926Jp4ktVrtvJU3qUt9MnTHg93lwoVm+kY/LH8DQRi1ommk74spvWonov+6UcJXn1
VPjdNq57t4hRAM2tP16dizCLhRKjMYg+Z/ekFDfp0dilu/aL9uA8FV8VlANZIKKluVYJvrg6TZDC
iPxT9EUB/Hxx6HXMja/t2OED2Ph0U8oPvGCtH6KVO24RHQCEuj8MrvNSopljeKsd1Td7klEDWVc1
xbApgy/h8kPQJGbeD0/6TRpuAqT1rk0PC61NfsWZat5pXsdKOnVr60cU1Rfrh+FqtHIFoYR+7vm4
rSKecUzonn6D5Ue3v9JfnIeeW1/uIhTwK/JQ99lQJ9E3VCqpBEzOZiUZvd2Wtm7Jqio6g6Aul8ji
LC7RI2TgKOLZ5kYH53mLzBVMRVd7ELzLm+heQGukjbEW+e2Uc2Dho2LaBq1Xc4nkCaBdY6tt8c0F
6AXL0juUZDfIJ4LjV93SS2/+OLWb5xEXKahOLKcvlPy5G5DrODWY+qxM5puzYxFgkXvSaKagOUPv
pK2XbPO74lN/ZTwMO8XD3uYxLrziy0rEN5MIRUBsGdVQTcW05EUjEdxJHI69ziRiHjQBttgJsOxQ
okXuSTcCfCx/MXmw3q/EfXMkWwqWZzLcGVuF9rZcNqCwdARS8mfRLWrv4p2/Kbf9L5OTyzrKa9Ae
sQvOdgnBdOIBTad3jTfH+S5xZgW9hrp+Tj6H1/q+v3ZoKIab8ovyoO2rIw+BewRsN+NaI+7CGAGN
0zTHv1TAHRbLRZXUgjdD82zcoXApEBY7/WjeYU3hyQdtZULffkflLNZi5US4OSKm1jzjOuLS0UGz
jdd8km3/8LNRe+B70eYT7XMSz+LqEfC80E3IJdkvJB3p0f8G6dQudTey+tqB9QZD/juaSi/TMVSL
tbmYQLvAwkZHY5py/Eb1oLRserf3quvyQdwy0v3aMbLcfr/j0Uq0QcdDk5AX2dThGRJOeforbY5T
itI1RZaV+ROH3+uVKCLo0MWYPthwMArOV2KlZZpTKg29WUStvGhrS27iNQwL/1PINLfTbtpkG15r
PAQMbyX4peG9Dr5YI4PGHR6xpF+89Y/SnZpvcRO986+lmzw9BJ56SG/WJvQN++/3eNneBhqmtsnE
no9Xxvm5oVz3E2s9ey+QgjYPzivB4Ul2axA2ZXkU/Q5maiCaoABwEi0+36g0td1X7c/2a/V5+Jwd
om3/BU3bZjfsgvv2Nj/R69r3w9o3XW7zZdjFhQetqp6Ob/Mzv8bKwUM3EeGBjfxVsNaaH87LykcU
K+R8BZFIZIV7BtQU2JuLQXZKMZUtSaX9ik3BeN3tBZksubYMtzoWm2i3Br28sAkFXEa2ZN6LhFMX
yXNCVZ0uWPuzqHeNc1sCoafAK3k0ZdH//V4c8214Cvfvj/LtlxQx/4HoiGz3quce4clhdkB00uDJ
kq/RVYDgfYiUlWz2dj+cR1mcfW1FCpDU9mfWxD+cnCoHav+rGfPt9yJ1vQIpLDZdikhniufmT/PG
evT33Z4Sp6d9R6B9p27KdWDYm8UImZbXJ3cyjO/J1IsNF4ZykcVYNNIu3RQPyNKAwJB3GI2ApV7D
ib/5SotY4re8+koyVRWuftbLqF4Da/CGFifHTKKUnW3eXw5v3mTqItIibZp4EyCXLEaFhvtDvkv2
rYv42656XB/VWyDLItjii8lK26FRY73ER2S2NtpV9BMtgfKq3VLExRT9W3X1H45usdpVjtS+YXSC
t9x/FKODJbVpjtXdfwOm82bRL0a3WPRNV+tlxwLB8c0rmMoHyeO54H6T9v3NfyPc8oH715czoN0g
EyMby+xRKf5smYSTT6qHLg3/CEyQtFeBEr8/jW8HBr0HHiAkedIia/98NbajXQS5zQ0IS/NAvdX6
levc2t+/WO1YFc8yDcDnpG+ukrHCj7N13x/Bm8sBL8jXI1is8jkd0rCK2ue4vitwQ7Lt+zHfKbrj
SXK5CbWv70dbG4/4/1/t3pxSdqsk7XNNI1EenZ2ZfHw/gDiJzk4qhqPxJqQIZhg6tLzzAEFYN0NT
zc8poNhRl08ymvnpaFwHoolEgWltG10akGZrsqbzJFaUJQnCyUbDaAv5eQpoJqHqUfToQGmT68fT
1oEzwx0dhBICzTyOrXbY+TO0obzeOEjIvD9ydQmmV8XQX/2UxSZrnagaqho+BqLDBeKaeGsH2Fq5
Vfs9nr7PNHViaEwF4p6z8Vgk6SYCKpFnHxFmSqXgWI4fG9SaZtFOdT6//9supLfz37a4QCj6GJlS
Jz93oYdlQQB26gslLtA5X7EOsn7Nn/JP9hrN58KnMbEZRBeDHqOmLcncqlk6MSi6Z8e/cazZG7As
fX9UF7aOqfPEgycOLErXF2vN7mnRtNLwHCfI14G0o9rffqsN9S6M5pNkFKcumR7fD/n2umk4r2Ma
CzCnUuN33VYjT9iJu3y6C3M8Odvoehr4nsgWNEf5ABIB5U//4DvDTrp+/weIY2Gxv9hYNncy/gsK
9CLhxbJJVylXnq1ecSNu718EVeX9EL/B8u/FWCQ9XZ3LHMTVc/CEiyl1NTroj/ZP50u8Mzf4wXzG
/216xD81exyuVoujbz6qSZPZ4K2kcpcxzOV9nka3FCDeD4UYIVko0fkGt4DfhS0KiYGX3kqnbIdk
237t+vn2vrGILH7Zq9xoRKFR0KZ4Fs803UsgwrQH3XX2xSb/tIrlF2n9bI5FMEtzqOLxKqQYfB7M
jq1YuBmzjv56E5bG3oL5Is5ICXDYt79rlX+k2HMTPWOQUfxqfwv9PIMkrSNUwP/P/34e/9c//+uu
/Jk/tvXPn+3NU7n8N/8/FO75Tfb4fwv3PHYvT/lr2Z7f//5fsj2a/S9bF8QDAPs2j1XBth1+Ni3y
O8q/KHnoqAyoBnIAcFf+Ldqjqv+i+6JpcCKonSECwzr5W7TH+RdaN4Cgfxf0xB9S/0i053yv8xai
5mLLFLAUR4dAs2x+BHPamMlvNfW/C9zRybm1tqMnKoPVI8pOq8o9i5r625iLC4IGcManA226Yhdo
vlvtgxs83rZoe3kwwzwQxDsaqvM2+mjupgOtz3aNcrLIsW9/w+JqPOForEYmvyH5nGVUnPIdD5qb
FjpPdAz2GNXfCnazs5JZF2fkf4V1QJbz6DWhEZ1vybqwzR7yvumGx/SIDPw2vsNL3p1/BV6yWef8
LiD7b+IteQE+7fY+KUHh5tf+qb3Wt+Nhur83XcVTbrLdcPjw8n5eF7//n5TzNt7i6LBwKObWw/j0
fXsUIjsajylwpIf3wyzy6N9xFOqfVOkVzqhFakuhEmd6RZxmi1e1uo1OLeAYd9jgpkURYb1iKM6j
NwOjQynkOkzZlBcfbopzS3TZTTc+Nk8wYWkK9AchAcXrvl0XETo/of4en27aHFOoJDnLlpqhADcr
VR8U50m7y1kpCVpCySnYWlvtg1a76qODzM/0w75Nfrw/tec3qr8jCwEAKmsaIk2LjeErTdIDkjdR
/rNv7HS6AuLx/f0QF3KOyDVieKQ+rvLnmyCQHQXhXYwiQgXDRjWIj3GJw56GM+x/FkjM8qvTdp6j
NO18xgIYH/Rq8SBnzkezqVY6uxemjPHQARU1UI3NfR4GTpE51w1h8NGSYiil1Wqd4vze//urnIVY
3PsDrA70NqrFes9uS3JV646eUPVZ3Vnn7+q/InHZRf9GA2iANtz5YMygLI1hIJLofnW3op9RH7Ij
xNFDePP+57mwyHU2r9Acu1QAxMbTwlkIT8ExDe8cyCeRvQ/t+9x/RJ1xm5YryVcsq8UWfh1umQtx
9cF/F9cRdwqSTRF+xYQItA+YzjTZmFW70hu6tCgopcrwYHVD9DDP5xFYbpDnPQkDdbVNYj6M8x92
Mf7+VK9CLJa3b1VAAjMGFB+jw4Qr7Q7HUxXR3a3QVQEF1Lpdtcdf6v3Pdmn7vh7ZMhXmtZUKVT5X
gT4ibEq7OPNaTKfeD3PhKOFz/dcE8sQ7n0DcSdQsA73uBop2BJu0GaICi7lns+49vxpPcfCBd//7
MRc16b+nFEFBiFm2rVJXOg/al5Q5pSoRq9/+MG2HvZAgwPlgM39WXXy2Vkudl0bJE4u2AsAeAz3Q
84C5HaVqFLPdgsK/trLwB6L0v/Ja2wWxfgNxY5NjjGA0ayn40tYT1DbUGrl6koPPww7GNMAjEykY
+fDGLHeOeo2J4a5pAQ8W8rZV14ool/LK64hiv7zKxQ0O7ElkcRMRlz7KEDx8hABf+2Gdvndp670O
tZhTB6xq1/qECuIZ3w60SXFkaFdbbpdyMkUh4HgCKvWmLhgWaMfiUiXuOs3tX8VVXBhQ4VjLyZc2
3OtA4m7yauqkWg0TRDqQp2kqb+i/TTJ2y6B8V9b++XPxr7X/OsxiTfiKkmmDzTFWbOedUGjqr6Ib
zA9pOMmH5mqtef5WohZ9RHTCVAjuvD3eNM/x8BqtNmeDqx9GioSu/b3eKSheYvXwofgEWdY86pvs
iNSVdvJRrz9p/y2Iz+XZ/ffPcBZ5xswVA+ghn1G1ejzxblCkBlK+XZncS4cPdSp6zbKJad/yLT5z
6XdqcRFXuhhXvdTokeatcu2YoLyJSV1W7SLcZA9OZOnYnuOxp0DBOmT2DEi8Vv3PGhDMm7R1YJ2k
Y/MxGmPtA9S96ef7P/RSPkIrFhyXrfEmNBZnyhgGNYwUji35JFQy7WNyNOlOrArLXJqP13GWh0hK
5tdbZl1cMxDJgKaWyV65M64Qq6BJkfQeg4xdcNbtzdqGWpRR/1rqukMnlwIQEnzLCldeF0ORYXPh
ZvxTHo2v+X2OJ6cbbHt3+4xMxbGn/oQ0WfxdOq6BfS49Xigk/hN9sZ+NAoJTDfuSy5wQXI228kCr
ZPbIhl4EH9d7/5NeSoevwy32dVgaVmaIcGpvHrrgXsnWpC0vbSFUT3mOUTB824vpk4SFJO46vjls
pzTeD0r/MGbKw/9kIKxMoBmiBLK4Uslm0KtaJ9bmhJ8JHicId6Nq+X6QS5UBXUi6IXgk4F9LEKyd
D6rUi8GIg2q+RgX+ERseBH+x+tlrW70Fbrf+Ur80ha+jLtaEBd0QbhRR7Tk72T4u82DJ9apaG534
e5aX4NdxFoshHg2kMGbxqW7M04QmVrfz76aNgLU5xzWUxqWVR8sMYJSBb9ObRg3OUd0sk+BcTCgR
PbClH1WhrNzqL5VUYMmiPs1lBsGZ5V5upjGckpKrzHTy9zNACaSZSSBCwyzZDKuCpxd3L6rT7GAe
e6qyLOFMFXYgRsqgzA8t9HRX9N1HUQh4QX/rfq0VviiU/30q/xNu+WrRc7XMip6DA+PzE3baLYlx
jxng3t8x5I29Cx/EuZg9SvfpzWoH+VKaBozFOB1MXNje51ePJNKTCP2mvzZD07hUyl0Ablv7aHnz
bwHWdp89OvdrtetLK4d2DqBbcOEg3hfLNPeVwZoS7ga52TxKGbCzOlpbOBfvwOKQA9Vrc9wsalXz
PBnW7/eguu+Q9Gk/li84UG3t3BX1sdYr9xiB37OKdqttgIuX4VehF7sd6wws+6C+8HITZbL+ap7o
egybYjMdpnD3fka7OE5SmgmyTnTJFmlTKi1JyeGAuil4qSkrX2YsofvQgNetKG4lYdeU5+Xd+0Ev
r9tXURcXCa3MZXnI2ZbtZvpVRq55M97BHtuXiKfipiek+Ipgj+TtLaXPVVbBavjF/WKgjSul4laH
Ruy+u02uemxwPrR30Bk8B4FDB+Cf7Nqevv88HdYUwC4lc+CZgs9ALUtbpghsPqRSipnx0BLEF+6T
3VdrTarn0hZ5FWSZGPpZgTtekxiSJHq0gx5BiFH+s/7q3xcllaXDHgQJvdyHPXQhuGRMIxYSbtHi
Sas2m5WVcnG2XsUQA331vKENYgmEgshw+XEIWSPdHs7aQbtxvtt3I5r34MBWSk8XT3leHw7FJ+Rs
3tQgrVrtNUzwxB3M34Mt3+eNh+59eTD2Aek0uFOR4Jy/2Y37PxmtEMy2HSAZFHjPRwv+AotllRmV
T/B2d9aPYOsgy70TG8LZG95YeDnsqv37YS8uFpOWg1C/0t4IaNMAcgpfEpcaw95aeIRhMbAysktH
BSXdf4dYlCjHMoAgrRCiLzFqsWyvn77LFQMyKN3o2fH9AV2s1LwOt8hqVjgpwAcJJ1Wb+lp8w+R7
8gkCIQA45QStc13a/1Iiff1mWRxKUPVmOYMS7CoBT5SBI19Furu6ckYkW/WHfu2jKRd3xqvH2GJn
pDEuXZFoOuDgvG8elEN7pTzErSseCxMSftMP/xYO7crMrkUV//+r/djrfZvoPftRPM2gm1Qu9nzx
ztmiIInrjptT4nA2q6+iS2fi69ldrJ/ATFk/2u+rRr/BdW++yr8YXLjnyv1TTa6/89qrmV2snngw
u2ASl/zA6Es3GJzuLkGh4QG2rLYG2hE//M2V+59bsLUoMEBUtFNHHPZqU1JGH6LEKzDLRaBAmBv3
jjx9fv8LrgVcXGwk1FyVSWcm56m6TdvkKlAGXDZ687uewiB6P9ilzPLqjk87+my1FFVV+rHKOe9r
8WnCEjQMV7a6yIjvzd9i2815n4e2zLcS6n3aQdQNw8P67lbXRrLYbXNYY6ornkaQH4/aJvkgfW0Q
r0QNy7x2ZA8BzY9q79YeOi/efKfAXQ5dcye74WqH/OKb5vWkLrZgoGJCGIsytHQojwnS0Mlevlcf
yWychc1Be3n/G67GW+y9PggqHEkZunUX30dX8M298MvoAW3b6D/+R7sP9I0wCqD8IsOIOF8zWFaO
TTexQAOrcIv8qQw/+NNqi//CujFQREQ8k9cnJ/1iG4wyD9LKx4YgPeJ7j73ik/FsIn6rXJkbYy/h
2HWDqXfpqpRdplXezIKh8DvFcGuirCnAYyjRL76hUWCWBf2fbS8Fncvl6oeU4p/XIOvj5pH0vW7A
cZXW59zvvrZafFTMaKUvefkncM1gjp3fjbbzeUZZZu4npsgdQt2z5+KbpSOsnCseLG88JicXsq9n
o7eo9P0hHNPN+8vqUpmNNwdPRwHwF9N9Hh8XcX5Z4EPPvJtOxjOO1PURb8crUVo2HowPwzdj3/hu
9q2/kQ/+do07eSEPGjYdZprYPO9oaZ6HL+R6GPo2Qg5jKP0TC9zep3pUH6IAu2RzsMbd++O9cD84
i7d48qCkkA/tGFoolhjIqNvhNTab93NJkhjnT6bK2RkE9dP7QS+scqxLbbBsvJVpJC0HqUmBBUXU
ctPk+yiP9IrCQ5QgNZRE+wY1CdXI7xD62L8f9UKuPIu6+LKFptXDTBeZyx7poT3aw9/2b8DAgp/F
/V/5/bUJ1sUIwF1FqQUrgOWrFbmWcKaqaLnY9uXpV/zJVw6uC6uD/PPbpIkODtDV89WB1aduTBXW
9sqQ4nMJ4CHKjhXiGqZRr2wE8Q0WJ9hZqEUqsDCh7OUispEksnYm6odpCQnM/lEq5WZKP77/acRf
9iYYRjkYvgHhYNmfjytvnLJqjdJ2K+xqBWbdJv0Yylpt7+L0OUjdsurocS8rQ36MmJ3tECZjBW4K
RD0qvCAskFzoqK3M34WNBQUZkiX2cjpya4shtXXejUaU2NgxOzvHYUhSfar6YoNvpRdzpWmr1frF
he4e9S7s1wgHPE9dfDMuwTUMA0hXyEZ5lpTso6Q6Fbg7R7n8KVSKrd4j6J2Ym7CV/zyPOJj58eLm
eShOkPMvmNZlPw4QRVxlNrctL3M3TeV9bs7o+qD0Ypmm7PZNv7KlLxU2RW2dM1OhkA9k4Tws9Ic4
568lfXXSZsjiRyesP/jVT7kcj6jtuX3h32h6+TRXyq5On3Vrrdb5duVaHNUGy4klJbig5z9gCNH3
VGcakHGjeaWBo6RSlUeziFbwRwvXD3E0W7CDhfcccHoOqMV6KjNfyxqkCalNFZ/10zBuplv103CT
7SN8MOxw23xs7scbbRvt/O2f7k5CCxlbcMfUj5f9frjljZI2ZBv0Z/a2dovtuCM1a5/ybfK0AK2j
FwK05rd7w/lMTgniYoN4i3en+VkYZmX7IvfyL5jVbgfQ44PlSiuL9sJhD8RYOI7qKF8DK1hsGIzH
oz4W0EYKG+jGmW7keP0x34S73sUOFjGvz3Rs4KHeYTUC2tEavD+vGlsGDWVF6AWQ/5YLqKzysh3E
vVKmlNRhmo2o5fuf79LSIQRQLxKDCtxrsUlQmFTqDHmz390hnYbluGmKq2mC364cgj13qil8oD+v
bePtcDXn3vvxL3zY1+GXb8lZlsZ6NrlUWjkNmwZlWoTu/rMQi2szYEs9MQtGmCT1Xk+/JabyHw5i
8WTUMG2S54oCQ1+UnlW+pEgRvT+GC9UhxEgoW1Lqgh3GFfx8A6imZEl+zzyJJp7KPzAZ3P6g7cun
v1AEyv37ES/kLgLiv8opBa53yUeOZj8eZ9GwMCfnaNmFl075Ic2ilfTx9tQV4/onzGLq9CrqdEnV
edM404eoUX/53bAp7eLKl+W1SRRZ8PwiQSxgoHS5hDfs8vocNpaZ2ql4hEbhlWHEnqY4e2T4wkZy
gzBcOePFxnkv2uLyPJl9F8TirZIOxSYzMerRHK9MzW0a9rxPHqKycmO5W4l6aT6xCGOYiADQVV5s
ZykLwlgGVIFuKMCndAvNaNsE90afraz5S+kRPVsoAFCDcVtdmhzUTR0lcw2bejpJyNjd+3j9deOm
hwVyCE4CYmbJxxqshXIn2R5our/wZn9+bbPOfoZIMK+Ke2asIOjZk/+b1EfkF7lGZ/Zwu3AbxDje
3xKX5tZAv4VrFCwUzqPzUHYR/l/2vmw5clzJ8lfG+p3XSICr2fQ8cItFCi0pKSXlC01ZqQRJgPvO
r+8DVc8tBYMm3rr92ma1Kyud2BwO9+PnmOBI1JAuLWfFszvNPAgkoO4FI+QImrrq29f2VvYregLR
teSgQQ7Ssou1nNIefLkdZjhLn9EO6Fo2yNLybx1ofmm+FZKuDO7DsYDcVAXB0tLBpFGq0GHGW2+y
1Du91a7iQjyiPn2VCbb/elyX0S94f3CZA+puUDSGLcZFytiqBbNxMggoHycgE5O7edT9kndeZv1u
1Kev7a0NDY9l1K3Q9IrexUV0ZFegLAQxD9520ClNiizo1G6vVsArTVsZgpWYU4rE4JHiUGQlL2qw
zTzVdRQJyx3/mKHGmt/WQP/Yf1BIoOWb4cGlj5ZNOAiPieybucjIoI5exJWDdASY00Hmfq0Oz+ZA
Nnb9mhGEB7oNSixAf5ezpyQUHHc16NKAe/OoKlxSvhJlC015uUZoDPhkZeEt03R2mqHVDTd6sm4h
ty1cdH76YDy2AvMBRwDMSK7+U5yy56/3xkpJ4tzwYjPa5ZDFJYjHXO1WVl2qYxLMV/0VSKwhdBQW
foHk9sMWWuwy6jkz+uFbPzktK5s7MCHDaN6Bpxr6KltYzo1FW7Z4W03mgNcaBtoEDJV4gIDhgG5M
3ZaN5dVtqiytBWzYAmgbFvu5ft8n1sY9c+kEz6dqGfjMpKW93BidgrRfsaM6FKGHPZvu7Ojx672w
0sd1bmtxl0wkU0WLLJALAlEDJE/AsulP4ta+K587xc2v8r2M9IuHItSvpucqd8Vuyw1f+sbzT5CT
/mlnqECs8rLBaTP5QxF9n5KDNV0D3ueRIeTGRj51BbF6bk2eyk/WNNo6UTbCmqSLwNFuH7O9GmTg
6H4ZbpIAQsG7/gjW7V1xl/zCG097S154+G9Uys4/Y+Ggc1oRloH11xXXaCHzZDbV8abQxDRvkrRs
OBqycDSZVpZRLQVUm0AKiv3IAsZdftLveg9dq2H5FAfkecvqR3LlPBg8H+HCy6BlwnH6CRMtmSvA
QukmIGCDsrRn3yUnsN23x84ffOV3Gkx7w+dv0YmcmmeB0sjXW3zV8cjsPTKEMsW6CGEsYutCIHiE
TGUO+IPqgit+475YCQwxVjRCAYgKHDRaRc831cwMXFdyhtPr+WUKxsMEpj93BDgFOXoNMnkjgKFZ
qJRuh1oT6Kk1D+ItG25j5cF0/hWLrd3WAElo0q83AQi4GGTjmqdYgh6Dye8e+pt/q4fv3ORiG6Nr
WAwId+RpkoJqqa9ZboI4WAvqnXG3dXOt76lP87zYyZo9xrneyHk+jNeZ5MA7itfuNF8lTwayeb4E
fRG3feq/pUEUGCh578Surdxp+1Cteq1Pn7LY3mbRE2ZM+BQp/z3Ljf0Evi4KQt67MkBpIoyPzh0D
3vQ1ud3KkaxcQyAFRdpLBig6Wb5D0iiJQD+Oo2XR607ZgwLelbpBX5+bLSOLm4FzPbITtKVDReZX
awbcee/Nh69NrCB4oND+aSCLc6PnPO9NhoGI6xI6CC/jgd/HvnXjQLwE4dA3qFFdqVfFT2vj2lu5
Yc/sLk4KmWidlHIC7TF3wco87qP8ujLRBrXlBrdmcXFACpPXZl9iFkH+4GXVW96B76T+231q59O4
OBYNizrRyhuUk9EDI5crpr/vRM8mbLHb00m1+zqBhVYgh5A8Fub711thzYV+tmAvEBZwXY0Tgb3H
1e/Tuzk0n1pfQ4wlyRiBqyonL31Lb9o3UJV7UmN0+va1/ZU78sz84pYgtdKDBxsDTBq4bBoo5j0l
r1W3EfSvbgfAt9AYgQcnmmbOLwoaNxM3ZxXaIfq3OrpXs8LNy/DroWzYWIq16k7XjDnm062N1IXo
QFM8lvP91zZWLlUULP85jo+q9acoaiCNzsoa40Dd+ERitgMp1tZ1JoPpRQABXTW8KZHmRyvrsrin
5gMbnXEyAKAAolDKs8udEFWIGiC4FG451RUABR57cKYUTL06wAaLo1qpIqFZBXsy36h7kE1MXfvO
+WDbgMB96m0hs9e80GeDi2PLNbUkaBgCOR/48y0aBcy80xsDnEMsKKi1hZVem08CcD0QoFIKeomV
TkzugFUf5gb+THgbKITvUJhFzvNRSVAbaiG/U4iw0CIgHcoDgHmbcA55ipZLCjITKF+iZRikGYvt
DyqAzowmbM2xfCwPsgc62tslIBzFHYD3/td7dCUxgab7v6wt0bVt02b2WMOaVHsFWiL1Y588WDvi
R5q33f6xaW/hQ5SW44ErD55ag6KXgv808crfuMjALw3E0f94fHLBPx3CCuQ7sdXKg14f5PHAE74D
sXLjkxCJyW1A9tqhB/kJFBzRN4HFWxwQBfx9kchw6CkkEFRAYLpmIyBYcV0orKHHTjJYonlN/vzT
iDSnZ2AVQCopTwYfj/nv1uxUSMfrW75lxd0jpYmeFnQgoQi0DNh7q7OV3IYh3DIhsK4QAak4uiJ6
t/HHoLuFNJ/xlB//BS9zcejBCCpfIxglGhYuGqAUQdUSdSk8ix6AzPTRp5tlQDDidaR4UlkaKzdB
IwmqJ2//AicFXR7AhfWFy8l4FWstiuXAU6Ho5bbQHAkk3lbzpkcedldb5eBLp7owuDjxmWU0Zg8W
pw+nSq/Jx4Nk9JprPbTBmuKJrZWVIzhzMWcGnWXLed9lfMzQlPLx7HRe5mt9dDMnkOSyUBr159kt
v/W7/If1vr24X6+ts/SwhalADRJvUOANzJ3Tv8+ILpVh8qF/5RKTun/Xv8mhosUNAA6JjlrWqyII
QjVAOPx3KgMMWIA7BrLDTSL+thgUV1cS5Vg8cSGpCue9OP087iZlSBkawZgvsZXsODKXPPIEQGYz
LHfCi942Bri2Wz+bXOxWdH8ok4hhsvahydcetH3mQb3OcdObHC0n29LrH5nd5e75bHGxXTlEXAw7
gUVNePEdEMwtaAH/YMf8p9SxQMk7LLOjpN1hoRlsjPbifsZyouSNldQJimTLsjQU6koUJqGyhkzY
Ln6tX2XDYgKzTQ/+5a20yIWrhTWUWICshKlL0ii1AGiapkgwlmBDRFB6A2kk3P1sIxi9bOJZ2JGX
yieXntupHY8aNql+XxihA7FUiB9obraLn50f5GFIXW03EVcLkFvsd9vqD1vjXFwppaMPJJmk/aQ5
aDFCSLO90itnI6+4ejw+z6e8cT6NE9J9WdnHmM/8GllFHaxw3BNudU0k0Bm3/1Z/0mW2ZzGxi/No
W3EEAk0MTLudw6JxG48F0IV1s9jXPIqdyvxN6qs15/p5kIsDWZqQOhvkZMprk17XiU/3UF31EePM
99evEWiUfot31A+2qgcX9zUGi1QHIFUgC5V9RuezmydoeDV0INRlCOJFEYdqXzdNEBwk3zQ13XA8
F4EOrAEvBgSVhirvRacNoSOzyxogJjB9HccU6Jehff36tG+ZWGwXLQVIqxxgAqJXDwBT1e6oCHXj
hlibNWSIgD8Dlkayjp7Pml3qYCFRYCRL5yO0h387s/iOroIMSqjluHXzrtx+wLvhyYaoBljMpTWe
RYU1YO0QbsuUdnHsi0Nm+Nl7D56jMZgOpPQz2500D2XqzeOwMtYz6ws/E5s0Rn4C1iVrmYaMQRrG
1bGXXYoSMUW96Dluf/QGtBw2E68r95SpWraOVnMC5YPl7tRRgayhhof9cqoPkglz3stW89mDABpa
C7bejdqKT0MTGHi8VQQAkAxYrCv0PYsiQx39o/XUhhqpuDcPkshMC+anLnfjHykJp8jfAr5dvnCw
fHi2yfgVt+QFoJdw28rrhsglLt5AfAdJIu3eQscburSvNpd0dVo/WVt4m9GKnaaeYQ1i9bv4JQ2t
Gyifg1M+P4mj8DY1Y+Tlvrj8TXA5gsJHgm6xi8+PSzNFOjSDAcyJfoyJK35Np/yheEpO5A4J/GNu
g0+xRZN2u4vvhxZN/hundXV24XAMlBIs0Ewuabs0Ok6V4MqfgKe+9yTkT/JoZL+q1+1gdeXAwL1R
kFqC20q/4M8wU2i1NxEYadTmD2WAgurjoMQhYPX7rz3d2mb9bEeGPZ8uxm5IEt7NsFPE91z5VdC7
lG7kPy89j2RsA8OmRIkBN7hYuDInUJkE4AHon3J0c2LeoqyJcTU7y8ETR+22AAKXOwWHDjkMSaYP
VMwyFs5ITeYo6Rx3oNktj6K3USdeVI77oU4OY6VAU/NnDVzx1zN5uWKwCjyCqYOfQ8qsnM8knDk0
KSmsiqg8GVbiTrrzrSHWQR/6n1+bulw0cHJD+kcHBkeSBixSGVoyqSBlthxX4z+a/OeYNa7Itspm
l3cgjKCxRbbuAyS9BMW0E4GUQ2dA06xrXS1PXM62cl6XOwMmoC6CZAX4EAErPZ+yMeIRRBptmNAy
t06MsDeifTkWewIZVMZ+1VnhV/wdQCSXUccFEYUv8M/E/tYM+q6a3/Oeb6AMV7w3vgkCJKoGTBUQ
M4tlLADJhn4lA3wrsHdT0B8s8ELK5mG6y+4MoJchX7PVRnPZRgQ5mc9GF75UNI4OCBCM1r71Bwlm
UIhmB+YhxbF9HV7A7he2FsdxEJmmdyNs6Ttzci2QBdjX+VsPlrDNPle5fucuW0e2QkVWTbPQSbxE
6kym3jW8KS0X7DhBP88+582hLLCSXeqRLN3lAGpUkGrWM+bNRGys5SV8AkN1oJiHPyRw+uNV8Mm5
RRFYRFqgLD8CYiDwUHLdVe9IJWWedYO3m2ccp2tLd/lLf4IokZde8+e/f1JxJ4F9EQmzS+XD2kbQ
RbvWctkckDoHYhtkuxs2tBXPI6krYUHCrhCJnx+jqG1xhVhoK+jDCjJ9UrdvL/OO++Qd8GUEV3jh
cCkht/niWPERny0vedSLrIFMZgGsY/bd3s3Xua/9BOM2+GEk8ZzC8LD6+x3bMvv/12CNhc+IHDUD
8AaDHbw5tELQpTSgh2lBTIsg/cRD5eActvJk68NEfwzCHZhf7uMuysdZiUbLVfPYJRrzqLUFe19x
6RjWXyYWHiAr0YplMJgQeDwVcQMoIKSltwCcW1YWOwWvt9aiYgIKgKY7tdZxG7/CvQdfb/qV17Zc
o38OZokmS7usAm4Ig2kC42V+scJK8uncm3/Ee9kIuplq3xjW8h6px6RXywH26EPKAnOX7GUxoUoD
9hjtJ2xF4m5HaGubAjV+YGEBdMSxW8xlBqb5qbJmnLrZ8jni0o6/fj2Pl1VXbDY8DAGARUuLbLI8
P9gazXWdc5gA8dI92Im+dV4LNIP91p2ydwjCa7s+g1wVCTO/PDnbXcRr99LZB0jP88mBTkJNzd7G
fhm83m9usqNkZNa8CvWgzYO9clmc2VpcvPaQGiOtYWuCLStsnkB56sY3NCh31ZbHXF27TxO7OG1R
qs9qKyf2TwHKxuveI18+Cc0X2EMBmz5+vZRrYcXZ6Ba7hU7EZgbF6MSBFq7u5T5UeK+aF0kCD/d8
/y8p+Fw+0YB2whVs4U+CCG4xpZXqKAKBt7wYtNAJw3nPvRyy4BCpnfZodvt6jGunUHYr4qIF7+TF
k8XJnThqHQXdbSYe+NzxCnJTO5v8avKjF0GFDiMG8j9QDMFT7HxPZpQptpjRqgiZRIiJ78kTAJjx
C6lcRDLwMuyx0r2o3qm5W+62kIErG0dCjiWgGi0o+Ou5cR0cGpkzQjVjSqvraWoPRvX29Syu3eYw
ge4n6CF9nPxzE11cAaw+DfbH3rQAYv0l0OGFujr1qhrlrzxgt/OduLY3nmmX2EvZ0WVKVVbJX3PR
0aNEqgYO7Mn+eNBr6II8dBDdJoGjeTz+SJn0gepPyNj8yCBxRVz+UN7/OylhtIvI/QoCKVlnXFzw
VW8pxZSik1uNbnS1CFvtxbG3dtHKXkX/HmAEaIXC22Z5o9ddT82cOxjr1Hoay1wl0/aDvkXRtXIA
z8ws/EyatGaMfiasZenxOsyhhCKvwjQKOqB5wTVR7jazQGtbFKdeiv4htXjRVpsNSa6TDjaBM7yu
vn/kgQKkK27okYDRJvE3M0ErLwr0MUl4pewttayFm2mLskimHJOp4+btTuZhCgmuXPjtDXzOWmBx
Zmkxn1GRGKWVwRK7kWLR1TE6/P9EHg+3MQMrgTWKvY58oaroBVj6T60FU3XRZXjSdwjefX0C3BIk
qga/R45bg9DujF6UYOP8r+wZmEPeAt0hFt5NCxeT1ZaiWGPquHllhQg6wUHoqDutaA7J8F4Svjer
q07VDmXyYDFQZ7PG08nW438l26XbqD0h0QXtEqnafu6FJlowtWYYbnwwj7Je0h5z6IXIlqnteZaX
38KlI1eDPYvmG2TYljwirLGRR+QN5vmDrE/yz2hBu9sqU6wcehvSLiZxoEp72YrWx2AChxCcg+g3
3yvdS8PGqwxso18v4Mr5k03lcN8qFGQueIiBKQBjtTY4kHeYD8IikA8vt/bI2saEcAXetFBEoMiJ
nq8OOHdpNYwjMlze8Lu87oG4Ym51X+zKfVO4sTjWYOZkIM953grT1uYQS4R7HgpaOPGLOEaZmtQp
6skBSBrv5ipxy1jzM2eLKvvSDPqjMHcQxETy6aLTbKhTC6R7joN2kQFKu4o/ZoOnCN3/eq0uYwmY
ka3wyD4hVb8sDQxZCcY2qMi4Znosi5ORV542aW9jNe24mT1+bWzlTMGapNsAjy8utmVhADOWGl2F
tJ1D7gRIsHrzXWuj+8aKnrQ+AQFgA3ioCGjjeOiff6J9Fn79BdI9np8zyfaJejIIgRwptXu+bdK5
NZW4x6Fu2/h6NixfKZ3BY9S8U7Xpvh3SA+36DZ+9tpIoR0DrDJl77JjF5UCH2AAIKoLfLN+cCqX7
JnfVpNo4dGsLibscasWaAyKepbuivIZ86oz9MjrmfVNkB4C9dqUanYa+8lO+6aTJykzKOoA85FjI
ZTGAzZHZKC2WUlbTZE0p9tmTBnHMLGyet8hM15YN8pKQDpaptAv+3ayIMjEBneeCAySws+iJ0btM
t92ku2nYG4uK4OttcunBUN74ZE8O/tOrr2lMs0O/FpbMKa5yATKjPto4eCtR7rmNxf2Cma26DsVR
BJsT3/edJ7nQlYA8TsKzb5PIbR5riQJ82sTlXEYr55bl6D+NTmsrEbcxNmSSpD9zBb021Lg2qtol
o3CT7FXhWqh2EFXkG4yYl0773LA8KZ8N066eAWuD4QElCBy8YjpC+MDtoy3tv9XTAHlBKD7DuV3E
LUORK0o/YXcWFk7a1Ma+OSnBNOWeMifh0P3+er+sHvFP5hZRWYLkVYRUCMoRbRwkqJDZJega2w0r
K8GfnL+/RrXwXqxSKlUXH2dubsGdD2rPm3mHrTIUrnMk/wJL3MpBwBUHSIXsrkZBYPEUEQOhrFJh
we4NjznsZI3t1nNP/h4LnwzfiN9eSkFKqZ7zXQGu8HiOJ9iQsQ/UY6HOJqXhoqt0s9fq43L+ypbc
oZ92ICgRwVjUwlYf8m/UlyCY+SZ5gshMdl38cAAbvROuzEgI4AFqkO9AjAXsvj+UB+OQn+YHFm5l
VldSXFIG86/hL64Hg0EAK6rwSXWYTaBMEXgiqYXHjta37Mk+kDs5GaXjiX0ciPfI2yJVWdm7Z/YX
ezcWUTVTab/jhyly/JjcqmKLU+SS0wQwQJQi8IqgUoxjeQnySWMfTgfxGgEpra2DqRKifLav3g6h
5BzM0JCEi1GrUF3aAkB8dBAulx2ddRAyhNqUZDw6X/ayNaNs4Dxy9R9dUB+GEzV2hoacV8vRF8Xt
QDLjorU4NCG6xt38ZL3WO8BBjLcalPXKnkl1kv3XPmMFIIXHxV8ftSwdpJGSaKPAR8lOzxk3aALd
THzH4Md7c5/voht62DC54hZRzAQBkip7AfHaOJ+HgVRgW68Y5mFXH6LaLa+NcDqlIRBnvwrQJLay
VALDA3M32ZDXjjmo1tAsAXg2AtvFPrezyqmjJgZ4/5jdAGK3d75J4RcQ1z3TrbLXmtv6bGuxp/tS
oQ0oETG1x2Jv7mgCwJstwCwPvA0QfQDZezYAKcWhCBXfuBNQK+UPxlsSbmYGpKXFzkOcqVoSko7X
ynLG9cbp8iIp5CL3+IYdtHZ9EH5F4LYnf5SBeiexzUjA6K542tLY/WgguDAuma5kphCUW4vlbhMj
ivS6RCgBMpA2gScDI3nAjz+dxA2Fn3nmL4C6czc7SZcrmzCT1zcwrIL6a1chRZrdbm76lbARyHz4
O1XC57EXzncgtbMRs4VPkvl0cQfa8qN+JwsUzQND/fHr/b6y3c+MLcK4kUO5OyUwVinPwoCg3Rh7
cQzm6L5G2+sWnduKJ0fp0ZT9K7aDFV/iH2J7mGLNgTnqdp5xm0Gj+qi4PIgUt4PaEPf6oxEg95xe
gTra/Lk1t5ebHro/0DNwwM0GMszl22ZK1diKCbguR/amst9W9ffDD0lHgnX7iKgu3tz9qDkWRAUi
6JlGdVhDVEDqUsTAVlpAroPgcLPnCVnfxflBQRepCpkOBhbYRhHofL/oYApp8Wh7AdCqMx/jqq/A
+s2qNFXrazvPmPXOVLyVweWez01Z/9DbAWIDwagWk3XKBmaSNKiyzNZiD8K5WV8dopLSltxQPHFz
Eg5Cb3q6K2KrKwJWR1TjDylExnnpd0qSD7gMohTatd5oUwFiPDY2tvmTRXE6oeu+mPKmDQd4XG7t
iZjjxCscJdXfIjVigwt8OKAvuyxOExrgbu1AN2cZU1GlPug7IuNpZiOuJVfhqXXkJjhcRdBGE6l9
hUvSY3+EgBzjHqJJSz0pYjS70BnGzqg92+Ij5I9FiRjeTXmbjbVbgOQk2WcNdMR/UyDwCr/ryi52
IE0J1k7Q+2Zlk3noLDHLzgOQLlJx1VhRmf/O1NouX5U2gQjUiF4r5+dU4TNvGytp6VULhecO4CXT
ZtUBsokTUi28HWy1cg2S2/QtEyMtOr/pzB791TW1x3lyORQoIKNnVAVPg7oZ6wRSRHx0wPrVYJof
xawQY/TLKKkd03NmO+kLyCYOWveYKIyO6BzGtLYuByK9e8SxmmZjr9W2ofxonZ4ad/lAC/4HT+bM
vOorpWQpfhe9JwdWJrStQgjCNPF13Oo0o14PdIkNpZYuT6MfhgWKhXCk8zhC91fog/0trpQof8o1
R/CnodGTIvWmVMuVndKrc3ZlC5rDUdrI/XRXIC4bjQBZWBpddyUQkN+NmvSY06GBNeHanS2i+8xK
TSQnB0sbb6qx1hFpFjzSfW6lulRssJv8yCEw1O3yGNkDT4yJll6RQTHtH3pT8jK06hLaZV7acDWC
eDcFUh1Mr3mFbchjpjcHa07N27GuW58pakSfzbkbULYwWK6AvrGKSW3v0Yot6IlP3JkLt2dN3R7i
KhaCeWxArf+Bz8Cu6fiJJZITrfu8Ay1WAm32HTg3S+z7ItIgjxapCKBOOclj9K6jUptfo3FJ5mxm
YOcGgLz7fBy91GQR8TQyVMNuagyhuOPIqbmPLJHXxEv1smzfppkg9JkgvlknvaQuHqehcWPdKrWf
DhJ7Mz/kqcIk37dI4hp0d5U2lYk3FCpDUWhWij4xsxdDK5v2oNT5MKoQV7BivY4fTZbGCESvaANm
a3TYt5bOfxOqM4tAIKgfx5eqrtLqZ2/ORL0fhgpAOB5bmW54NCYJvqOn2lz/yMzWiEFpymhbh2Yx
FvykqNRqAqLoahu0qhDxW67X7S2+Ht3npFCj7nZKUQ3v3WFuIifxZ4IyWerOMYmBRbHnurW8VExF
jRikd6r+hTH8/CVHDMgBxYkyfQQ/2Myd7nc+kqg4FYaiZ5FX2eDZBccPV1kXWCmSnrU7TWrPHrWi
7TwNncHqN8JrSoJ4qiPg1Fq0jokfFS0MM5MZLqU91WMqxHer6RpQnI3CNlpA1fVp2rddF0/fprw2
ufBzMTpgoKB9k8fiqrK43XauAyL77K632p5HXjNZyty5qTXm7NQ7cwUgscaHZA8hJsUMWJ4S5WfB
52QAWbsWG42L7gaiHbHZrPhuKPskvc5AFc9/Q1CpEW1gZmIf4UQRv2jmprktaBnTK2r3AJjQNhtq
t1UJK177uW9o53VdJ5rOjex0LmNwtFbK/N/gjf+VmP8PZD0/BVD+W/v2f97zNmmnm7fs/T//4yZh
73WC5/uf//Hw6z///D/+FJnX9H+YqGxBSFQFu5VElv5TZB4/kDrjDuJbTQr6IM7Mi7qN8f/Tf4AE
AoLFmgNNQhn8/1NkXv8H4mLJxGqgxoM+WFz9/+//nlE3N4t//0zlvAz1gFQEGBTVUgm0RZ/04oUX
gY14sMvU61XDNxJdiv1pnqqOgEUlVeThYfj6aWru/oyiPxuUmYLPsfWfBm1goSQW6yJxXpEeqs88
9axZPSaaBvpzyzMLVAC1OfjaEv2osp3ZkvyxeDJJQRfZ074YnMFjmmddhFCkQ0y7M3MH58pqUFg9
YM6T5hb6e8l7pLZ5ce0kXEH70iDzewYrSHJUEKxSt8/swfGSyrRfoVho5rco+Y3GPso6RrnLeqOd
0fXAmKlVYc5KINoQO5c5wF5mVr9aEzL3ngJgsXkykMNDf/Iwl6mbC3RMu1BJKV4SyE2m0O6ZOyss
VPzqnLXEywb4l7DRIL4dRBFBfqHt8qk4WM4U3SBcziJE5301WqMbp4PJv6NjeMqxaLX9CqUpI7mZ
IK9deB2tNZkoFZmPguCzyux0F6OD9YVSmsQ7x6qNGlOi1BBirTW05Qs31YcxOxVJ080cRH1mzY7T
UKTigeLaBIqonAcSUHiSyesQ7EzHPFJEthdRTjMOzRX8HjunyNBqEMa85pqrjLnRYliR3YXNNCnx
4IqqUOm1MRdT9JqyVkH336ibCEQKi/DvRqfGyXM8D0584K2eo7+sGAj7rhjKoJ3SmpgfJZ3EvgFt
f/vI6Nz+YUBtOfVUyBCiT4JE+W0igG728JaC6DxPhxI59iIpH3OUC8HnmKlR6pdaHRT6xBWvbKqs
OdbDWJrfdGFXaTjWLP8ZRQhVfWcscmTpLTtqfEq4UewTCtCYi4pgYXlqrHE8izUrT6/o0Ecg3AZx
B/dYNzt6yKcmgf0JN6pfgxauCNo0zo0bqrUd+kl6VAN2A6QtlOcK+q6iRGVM64hXMyvvDsKhsXKK
0oKZPyqDlobXN/Y4BkzN8/sR4Oj4JUKZBNAKjdkvBMB44velZiWHuC9IdTW0k7DuGCkLy2+4XeeB
mLg6vokhrtXnMpu0ISibtNXuWJLb0b7ivE0DpaGsgChYN/Duj8KBUKDXzik6RNw0s/PC7fCQSoMm
sQEZFRXJM7/Tx7oCLp+h4N1ZevfLmXqtd82xgriDU5GxfOidetIOtLT14tqcdecB32RQtGMag+ZG
taOmvhjLPDkIVWO9a+ct3kuI753h2I4JnV0m7EYPzZwO1yQDB+ht16oxuSmKtkEXUtz0EPpBznUe
fUNYaRsgOeeov7s+rsD+UtfsG2IGB6yM6JLqhA2yJoLuekFyIGxjrvXanYq/zUcKatpbpoDVEd29
g1Gc9N6yY48W6Zx6tlNnifzlLHejPIvYwcijaUTpyGaaO1KStiGz2/R7iVPX3ZustnPwY3VZVHt9
PSRs1/T4eZDqelefSGN1JVjJxFjz6ZFWM5imwNjeZ/3bTBzqWlatpVAlUPQ35gxpin52tfo9TIWK
dkCSVb+6smijwHKSmXtDDUFuCFWbTAuSuG2vDIepFC8GPuG7U64+5Dk3XuescAY3wQe8tirSSq5B
h1K4HV71DMSxpnlbtWn+22rFqB7Rmje1bmWrHPEVqwvhZeaI6M6MJUkjr5P2XqOljn1qR/GhQPkQ
Hq02Kp+lRHvr56rFm7rtW9tPYstgJ7uy9HHXGJ1IXauc0LPlNIrKfWGmPX9H1q0q3hSGbAB3nTJR
rCvcIGN9DxmDir41kWJzaPBaKVSXXDI3E74EkFej+8EEmEc7P7Uo4A9e3HDUzY+22U2t6tfdMKme
KeZE/9EmUH7fzSawbbNrtiq+wM2mua+hSWm0RsQ8O69RMfOAJxzql3hu+uhHp+sNDSCX5+j7oits
qKL0juhRRCsqAZXgsDbA/P4+Fq0W3/ZgPtKN4zyXk4UbBW/S35SUkGDPDF7OQYOm+TqcFa2YsYFU
7O5D7GDXGUEG3ziCGkHNVRFOKS7ExlVqR9RgDTAUpoC9IOp0ipb3kVH9VzfCexwZ7yd+B51E2/bq
zmxHCKVVLSi+MbeVp07jbO0Fah9mWKngP/YExEWpR2cz0b436kySXavoXf/b7tMc0lGGgSvfTUlV
Wa/IQakvUHxi2s4y51R307k30xedxkO301laWgEZhJPsyxTdbBBMiPWK3rZGQrQroRileRdHaTkc
6rnoZj9S84n6JOmpCKDqQOvrXFgg09Calsy+k6IJ1FNUM3ae0zkHqfE0iz4OClVNutCAy4MKlGoX
tc+zeTbRCD/WDX2MIOECiMlMR+eKRNg7mYfIGYwret6y3JuGFLj9Tp2Yvu9Ip/9BrXYc3gZQz7Rh
ZFlTHmr5zA0PTz9w0uozp7tmZKN4NEWRIuFQRNac3w5pO7CrZkit6HXSGwEFOGVUyyNERtEDwfN0
RieXZsbXU27XBPGRXZEr7hQoRjJaK3HQGUIjfpdkLXuhbFLgtx30YxlWykqvYb3T7zOnGbnb1Mi3
uKDfIc2OdCVoQy2F1MiclIlwgsxSAfT2VKfKoA5nWuI+hccAbQ6W4UYdtVQYXlrrogGMP2IcPBdF
33YjSDZ6gA3HfV+hA672yjouk95tG10dXU2bMrhtq4X0Dbqc6bAjbTblz1jQRMfGGy1hd+5gzkr5
juff5ACKFpWRgi5QKFep40bWcZmygmAF/UCegbgDSnVLkEOC41kAu+nWkkOUDNFrQsaNkHAJSwbg
BY9yG3o7UC8FFHNZfUdi0xrNnHlSrgphiCyk/Bd757EduZGm7XuZPfTDmy2AtHRFX+IGpyy897j6
ecAqtUhkDiHNv51F6/Tp6lJkBMJ85jUzh7WbbHn/G/Dyf/nQf1lUn//fX0nGSTq0q35kX76/S4fm
v/ArGxJ06Q8FCwKDXhbmw3P+8lc6NP8RkDHQxnOraUaUkjv8lQ/Jf2gzigFdAySyZ+vZ/+RDkvTH
XFcFcgbADy404Jm/ftrvdOSjfOi1ofZ3zkCRFglw7JD4EeRdpwy5Ho64EAvFHBwOPMGGGxESgSY9
lEFDzb8HgoMicpfZsYZHVlfvIzlwBwHKhfDsF8gx6uMO75j9mxU8kzW9Pxunv2pRkTdjITWtml81
6F+MHm07EoKPR1hgjP4awrIUdCrISpe9Pq+qPS/lKnaHbXcJMGXr4fN312zUbbWbotXe4uIonoy3
bOOFpj+OOpG2C4rJUb12I+pkn423j8mBEIzbxdYNEaQdyl+tOFzJQhdNxN+jk0GD+KE7DybtfX18
mJMuyWBBjRb4t+ofPGsgTcD3IJvuktHfV0a4AYO+kfxm3+KQ3XjhcTLFjRH4nz9e+Xmokx2HB9YM
crJOeYNT1apyILDwVfFnnX9NjFuU3lzDfKBZgTR7bxfdmovN+97179m/GZLT9Ladj9dhRi+pjlxl
ui6CP3PxusnuPp7VAqdzOsZihcss8K1sbCK3d9rNuImv/b122T4KqKZCfeZTO/mN4K4yB7X3BYbf
48Ig4vji7otM+vu5jSJV35QgHAOi+ig0oJklZT9OzZ8ZLzEW3cPO6CUnGMQdtUw3FL9MLWIC8le9
iC7YhvZAyyOOe7vuxm2t3fJekuNVxnWZSfup0h6GwnJDDanbwt8VerXPo/oqU42tILyUckOymF3U
09csemzJ83UdXLPZu+MgfirCYtPKyW6os9umA3WiertRvR/y+k5LxBtRPFq+cdFY+b6rVdtrvsbx
VdV7ByEUyIcmHAlAN2jqt3AwXWEAbGFFdtpWh0aWb4BnbHKT8DAC29vTl9Rzd8DcuKz6e82Md61E
gz6S9yJpaJRN+6pFXaAuNnmsPSawHgxiUEoSLq0MJ2rLm07pnEKcbJXAnnW+t1LtU6ga+4yybl0N
F5Yy9faovxSdtBEIliZVdimUIn/Yb/I0Ve0p875DYLzGBRZ8qVXvvMA81HW019WGlDm7igUsaKry
GAXWzpPEDfjeyzBAC9ALXbFpyABMqMmzv2ngjHHpdom6D1T5EsrxnVqlCsXtxKF4RlIWHdTyySSd
1tJ8i3XcTh4tNzfAZYmlk4fZvpKF7Uwk9c16Lw5PAbnOFP6Ip36fmc+lNZdFK0cotU96b7k9zaTI
8zd9Qsu3Gz+Ppfioxt2u5lLA5MJp6mLbZ7iBF9kaj+J9k/f31rUox0nADNBLW7T6Vb/PhLDmSsTa
wy3NdBtyBxvtXs7kG0vzDh0beMxDpzbbiz7KL/jfN/iIpvCbhduMKm9Xd/vKN92sug1b37a88Uvh
59s8iFbeo7One748X3v0s/Dg+1NmCkMyi1RRuLKDB/Vn9ilw+MZuLtilO2FOqW+Vx/Se/PXjW+Xc
xfV22Pnwv8Eh5e0wGuPAsGUP9CVkF3SKk8Rr6N6zUcDbcRZfYupMEuCAC1K+DR7EjflUAr3IB2xq
Slc7JqWTXA+PgF5AQay9w+eeA0Qc0YqCXCIj4vB+igFQnKZKeu6vXYOlabjRj8OWo65vsoOQ27qj
PJvdJrw0v3EPmP7FOtr9fU341zbEGwTIKGKORMoL+ENnsqfGbqDZqkM2C/klaoz6wd0gtvakZ7uP
P+m5+/rtaHPo8+aTVpZZpLrCfCex2AgaEisjROSq2EprFKxzK0uZHVaCSYeOSOf9SL0kV6CsmE9Q
EdoUgZtG465t6J7Wgz2ScU8UWMvo4eP5zb9/+by/HXUxv7jIa0hZKYc6kBGrym2Kbh+PcHa3qnNK
jrARKOblvSHEWasJghq62k38ZbqPDsVBsIt7zbCNx/GbDK5/T+d0xhmszG0h3P1rq8wGfAA48JIB
+ft+SYfOH4EuKaFbufJRdpCDd7i3zSdlGzi574SPdHJ57hWnvtG3s1xW2jjqV0o+j2sP/7mbgZzB
BFStEb+/rtGbbTRKYjrApQ1drxuvwhGjTWVD/rGmnn324oPgQl9hBv6fKE90mWj2FNW5GXbBp5y3
DT9e9QBGxm422dO0mRVBy9r5d0juXwtN8gsTdLaPPPW0adqIzl5GNFVJe61+8FMUoa0EcIFEhnIX
+eFKNn42H4DrAoUHLiEGj4t7yEsDv+2jmMgfHU0vR9YVtiRd/KqMNymq3qi2QDc/Gvp44fXilZWv
1QOUczeDBpcRKzcgkCfQfIld3ShGzhvj4eEWFy8pyja2MgE61R1hViMLKDKrxV6Reqeu0OOnMjgV
X9QiPUxUUaT+eyqrm6AON8AgDkN2VVnPlZDsxTE7dFFgt2VzFQkdj8iwt2bZcGwzLzFZO2Ttt0Tp
trTWn5o5soKLM5rKCqp7QZv89U1pChLGE6iSby4iZJLj3sg04p2WG75zxY2217AR4I3fMLH0Lt1L
doLrjrLzP1VfcEOuKif+Ft3qa6H6uStqNmeCOAZ35oSb2g1CgTEOV1TvxNeAaX+JzlpOU0GjlrfZ
P0AoLfQDf0/+zZiLl5zmQZ4b6fySb9IvgzvjvQgrv2b3wTbcIT4ZH5onxWFnb0wf1on78ZV57rbg
jsCzdFaFOoEXlrXZ0SMyQtenQG/kBwkVsXHl+y6Y239N8e9BFjd/grZGEwIt4iW3vqXcgwOqrOGu
/Kx+Hl3tCReJxhb+XNM0OPfKQRPCXnImtCCd9P5Kzqy+iAeRhYUl4WZ+uhUbkNCCdtTIQyDK20MO
l7w21h6hOWdcvnNvxl3KkzeRgR0HpVNXK5D2RnN/zr08r7crk+Jmd1nHoIFAz4hHkgrblCe7Lp84
F3Rk7jRD2PmkLNJYr1xjZ7c2UDgZcWM4PstoSpDUeBLnnCLOA7vTQcMU1kpMeraWMCP8/hpjsZUt
SgOSFLPi2o13O1yiLIrAZ+cYt/WlhoLKOtH57FK/GXARnY4mFPM6STCV8q4aD80UgzIJ6n90u7bl
+FPN9JVVVKjXnX7cNyMuCgYdFeZplJiieeXtckz/iPs9h+64i7MQtbBbzy02Bv46yjWlEtDQsp3f
889tdlScYRcd2/24X4NGr33bxU6vCrHR8POKXE/LbRGw8lA+fnxNnD/Cf897WaRCm6jNkvmWou+9
NXeUfzD0mZ/60a2uISr/A7lx+dy05jd+jqsoQS51pCq6bhPaC3NMxc142XwCZqZd1LfllbLn0dLu
DFyMcNBI7ekK7P+9dShvqitRtNcI4Wd/CHqZEqxiqEDLeNlPGgEQNCFV7N+ExSNWgSsnZ4H8/XVD
zg7Of40w/4I3QZsVlQbICEYo/dtYLmitvlSx6YTqt6YfNsX0Svrb5b3mFN52Gm4Gy5VafyN3DZAt
01VRolBS62DCJB2lVTHx8/M3EYzAExjT4/lQvPl12JeOfprz68RjfR3eIY/aHcJjeDXdKkhhfPcu
0vs1LPLZu8QwsBVCdBLJyaVMBA1dvJsBW3K+ULgaEX+OtuJs2IX1np3c5W7MDvj+8S5HHeLM8TZI
itCmmLVNlglEk3pNDQ0rdIfqKkpSuzToKb0IzT4qe1vSv4/k9TnCAFWgu774Egc3Rma6afOlavq7
JrYeYnJRr09sJQYUQtFCLspN3HvuNBA7tilEysIpWpKDcHIjSz+IfnU5icRmcuPovv9U9+mmCJ4M
8XuXaDu/Bwnez+9+BcAdP/ZA6na54duS9m2cpovU9DfdcJvnN1mpQbl7gpux7ZvAaZEJlFp8qQvp
PpIgxA6ZoyUgfU0jdLx0NwQYNk04QFi4PoiP1HhfgizeZXJxLLO7QjSuVE2gBAzDqRW/9myzqA8u
u46AbJamNeNqXwiZO8T6AYCLy19wADQ4otLZGfq8Sie4Mqa/ZvXdxwQyCr8Ritpye2nK9yKsislC
eEoH7zRgK9R1qZ0Y2n3WP6ElvpODxOlVpJo10e0T3dHk6MovJdtPP6OvYZtq4wrpvZfiRQTFxaAG
VfUXet1fyWZ/JQH3M51oHI5pSIwYPHZG5dDw/NTnpSPr3k4Uy/s4CZzU4ns06UPoWZsu9t3QkDae
pmwCCX84ms2iiIxqNh4Tv3U1zLYTaqd9rx5ieg4t+PBSeonVnq65sSlKJCmmxp7NSfMZ+NMKB1Mt
nC7iuQ/NF8QOnEwTwTe8VOKwMSvtqNB0pK/vGMZXcJObanZnq5PjWMQbwKCOFOuXMRHwQBJrfA2M
bKfTbffx1WoF75imspskj5ksbwSVDl5agt2ZgbLPQoF5Hb185Km2RmS5hZJe0MK3J5kdAW4iC8h/
vYEbs6CbfkymZwlVDXoDjlzUAM/KXYyXlFSnd62MfW4kbIGDYAa+ifXPhv/datQfin+hFPW2U2kp
h2hrQzppUTiYCvwqnwLlGoxGbPguO8VJ5XiLUL3dGNENtYhN1+Fv3A0bC1Wpsi53fvBAoMSnl51a
LJwELFNU9W4fPM8fJ6dnX0G3aPvqovWbjRnJtiCQvVsXVPToZGduNni2RzNqFP8Mhtalh+VkIHkF
03MTH3f47qW0jI3Qo9/mkRf13X4CCNX39DjwWB5gxSej7c2QXU7DbF9kWD+z+rYJ43vJhEPrN7uk
lVxF+e6L1O2ryzgeNgM1r8ofdq36qQP4FevgLYRpWybgWI3JlbixzAlwUCq1X4MOeHSo3/iS8RM/
vI0SVMcmASdmfmEp9dq8KMq7JhJv28RHIMO/CobvSRuSWXY3giY+M84DnfhjX7bfRD5xhw9N0nVb
fZq+pm38o1BytzEnrol2A8rjWQJAa/bZn1U3fdJq5XZq4mOvK46mTI+dWR5piP/0Rv9BLtRnLHZv
W4WmgBBBNH2ZMSsjBdORukyVy/uqmmXZ2RWKPv0wa2CJnbVF+PMYpbGbVgnbmHpji6yqbFxKQuGA
auaGkb4IeXPVmGFslyBR9IF9jlIpLZ9PVR3uk4g+fJxue1G6TIt8m1npdgiggFT6nTQBLCpjc+9N
5UUOuU/HmFwQoFQq9Khsy58ujDjbqkJ5nY1CjXyQdlClCPJE+akbzWe9S7FDy4ofYx59DmtYD3E5
7Ic23ajE/k1DMVaPLgBMvdRx/kDdnpPqKfgjmtFxauAwxfKmSMZHbgGXyOMi6b6m5H2leVQ6fzN2
1TEkYpbM1BH6m1aAeyybD5qArmaFY5M+AC4yXC+bKBb6CJoBKKu4E4IcX9/KKX3oUX173avCTT+q
l7UIbVvKd2ShrkLdWuoUO9GU2UvahkrhNJSHPKO221HdinLmQO3YNNODMkY72cOTWWopid/kjep6
uvAlUYeLyGs/e5bgIHyEZXkdgvV8znzIcUbiyGWyDUX/Qm6A8Bdgxf0IwqAZ83PFe9Xq7Dz27dB4
6UvzEFrdIRiA7XPBFjQ/GlqCltJs8xyV7YmDLG3DQXPFXrkFXO+MNIJRkCUmSPaNrvMFQuAgQaeC
qGJ31JK48+vPFcc+9q2tVtV7DsJRoiM0ADzRYiqB2k3TKZu6MB1P+5lm1ffEGm6M0ZpsTdD3Q/5s
1c+tDJpHAxGkSa6R3YmJ6uj1lzp6MDgWGj548qjum/hJMb8yWVurjWM5oIEWfm7SP5N0dL3iSxBA
19M+S22w16rq4CuZrc3ocHT5ZWp1Ekocmihs2rrYoefglhgV+BaAcT5tmD5VMq6G3YzGzx2E1lxT
uMzVhMsz3mh14rTdD9BM7qRSNFACG5sFW41wIPHGK4PFlkKTJgzwIKNxEqXeS+DxM2u0e22ykTtx
koY3uLOTCGV7I97GLYepbS7roHMAzm4LbaXDcraoRc6PDpdF9m+q8vuQroXFbiUQlFxhP3saS4hT
1VsCDtK0cLtGnz1bK5zZu1jdo5Cl6IvqaBsOZR8MJlUGJulLkBWa0Qnbxs5qjifdi8qDOwxt0MrB
x+b9NuynvVaYx6ydnAjnP6LENWGp9yIGv0JuoONgvVUZpcUlysbUyqHUe1bAuBkulX0Kkzs+9IeE
DO3jqPJcF+HtQIuU0bIGqYksBlLVnHRf5X5Nnar/kdVfYewcPh7sTKiuApVHgQxmF2JSi1Swl8uw
TCceIfhMti5eRLCRPx7hXCr4doil61TcU/ZNu7m+cS/+nBPB6aLvneAZRvZMgAZl+fwPGNjzhlxU
Vd6NushBykpJx1R9zQdGNHdd/0ZB5hB14Yd+h1ClsBcPg6McC1u8nK7k/fg1WSW6n/mQ737C4sxY
sdWkQk8JJdC+Zcb3rIL/3AKkTR/KPlxZ5TN1uXdjLU6M6odV7k8scqR9z4aIcO1H0N2ufMmVzTIj
kN7mdRg4qUFZjJEr3maXxafZu1b9NK9jfTnBp/fv1y4C+Ux+NUsZz900NudJflWkhl6VOl9R4pH3
JRRn9cDJVM82fCrbLRD54KvPf63ix4QQrPXujEi7gP60mepsWwo/pgyFyRQV4PIZq0Hkwzw7pF9e
y3AY+f0e6tLNbzH0/8Ov/decyf/P+DX3R5Z+qeK3dJ75L/xm82h/wNalskq2TLsJcea/4GvmHyIF
dDjjUPRFZNx1ztFv9Jpm/EFKLyPjwPenvy9zhGrUcSH6aOof+ALADIIhNDNUIOr+C/Ta++PDjW7p
s44mtHVoL1CqF8dHyjwajRA/SW6viuDSj1HL19KVM7p4RE9HWZyfCm3Z1qeW4CSVq6CjnO8i9Fa5
CHGddkXJ+ZfKYb9mxeU+eyoi1bTULIOCiWNtxays8TqXt2JxFRtrNj/vL7nfc7JURZu7MZCx5pV9
U+sxiFziSIDOKO9acmlcEy/BprjChtzuKQrwiZAcn36XbR3WlL4XSLhfYyOCOMcjr82IxdihFoA3
LHVqxe6smhluiLM6Z8JaWr6Q1hR+Fo2X09EW1eqoQnab1gB7BDfpuWU7bppPyVZwRMgnV+r3wUkP
otvtClJiJL6+vjlKn369XG/pX4uY6PfwCm6JqorhGCrF7xe6MSjehdTcHFV6mO04MRzbdCjeuc0F
nBmetAM+HPt/YAHGGXvzkv4aeDbJJA6Dacf47wcuEZ+DN0mZYVbuxdjZlp4BQuOqhm7v1Zpg4FJy
6HXPvh1tMc1YQFIsT1vdgd28GdxZ37wj2Kw25aHcFj/WfADm+ObvMOF0couPGpe5VQ7zcJDq9tK+
2mu72btttTx57pi8ndb852+OSdwkFLY8FlHexdeyAzFmn6PNMVvAZ/sGkVd5P72M+1UBljnM+Wh+
i2ASjp+l5PPHE4yjQEpSozMA182Ouu8m7WmL2rE6Xac+dSE0+Va27NrOWQSXUyY3SlwyeHToDu3j
rPccPigOqEHX3+YrYfPSemC5c/Q5gH+zxKLkDX6CdIMTTy96vq+Kq7ADDEOvP4Icjhe6sTcm1BOb
LyrXkUfdH36dC5nAQwNI7zEnHYS9Cumvqi41Y1WQ6H0oc7LTlkVxOC9KHFb8vHrj8eXznYcUwFeL
OpqN9hSK1Pk95GjBJhNe+QzzN/5gD+jzZ3qzMIKGcIFasMfLzbRVr+bLizrZFeXIxtZ2VFXtGWaS
3vwDI6iz28+YzbY09I1PRCXVUpAio2PS2aW/Ny66PffGrbCbAS3SmgbP+wTt9wL/PZa1+P5DkQfw
aBhL05D2yi8VMYPFeegsxY67fd0ddeFnJf0Z1p6TJXufGjMkE/2xNnZFRnFYvOnk0UlWMUZnlwDm
BHe2STdo2QwqSgC3maFwb+PDVd/O9qIUum3pqdppK0vwPj7/vQJvhlrc1KAtJH2cD3tVHf3qSs/X
HvszA4CxxBJKJ17C+2Ke65udNA5NFA6JrL3uYUqjj+EtPLdX3GJ7Ixy867UE4BUyt9i71hxWEP2R
AJxwW7Q4DUshg8AZ1oH6CCFT/KkiZUC/xQ+vYyyqD0MEBdJC58lpy151NEwJnqxJTKgockoupjTE
igB27yf4iz1FgzLP3CQT+vvW0OJLsel0n2K6Nz4Yaao86rEc3rZCBaG0rbXxaFEhJq+ATFtR/muF
l6maDFebpvSpqcVu4yep4CZxaXQbS+7lOwORF8HB0Nx4xtm23ZWjV7iCCqhmFpOwYXBbEKF8HQCi
mO5FqIU4eRde97lTStzJU0HzL/Oooh4aqd74aMHMbDfF7KxUTkZrOGk7HWk4FeN25ZI492kVeCDA
OsCz4CTx/tOWoTiGVFE0Zyrd9Ke5M7aodO1xNJ00e9rlB/OfvIqnNxN0FkSZdIWWHWne4maqy7Ly
9IJBh2/tRtvWDl9yMx0NJ7yqNi3ubeLe24j/wARz0S6cj8r7kRcBf26MSiiXNdO9F49QX7e/Kjrj
N2M3m1P/g5rW6WNoYIcHO3z2cwZSsXgMSWVEvfQq2GbIO6ebYY/Tt+3ZaLrjwLcm8ncmjHo32vIy
NEUkp/x5fuVmdOjyo5ext4iiWtnm8d/8A+OKOTB7f1IZEemvX3c9fs7vN1Aehlk4Zczvt1v8VkkQ
wgwgVdr6ZbOhQEAN9AJFaooxK3v37NK+GXqxjQx5kMQuZuhhq2zpBPK0uqo9bKL9vLb1GuPnNGYE
6UXJDDQj/X3uw/czDZRaMKSxhFS+5UbfNcSMM9dnDbn4CvxZrih2CzpSVAiTS8uI3wtTWc9FxsGH
ZFds2THbEgG5ddmyM4kpMwLjI6GOgWPjcrfIkazlmc9IOnKF4b6+Sp1vJfBeFzWXdabJvD4n83oz
2mL9iqApqK0zmnTTb3h59+qfuAfawvE/VMJ3qh3vsqbTuBs5d1huM1JQNE+gkN6UqlprDuBribpm
TICg7sTe7hxsVXi5eneuYCdXan6Eav7xtjy9Ud8PPf/5m8eyw8/UasRJdazgMStdj9z44wHO7EMV
1zsR5TUO3Qn6UCinogaTpjrJpXeU9uph1nBfX8Nz83g7zCJFmox4ypRRVx1hbK8Rp9r1ff3j45ks
asSv1zFTIUDE3Qci47K4HqB4hnQgY0SHcI/M11wdmc00ByQTgz1OqV+zq7XY4tyu14BugNWn7g21
dZlqkjAQMaYaie2Ax0/tzLKEs939jNtcSzTPrCKDKQRO+O6hEbzY9EQFyiD6oUafRt3IuGsk4lp9
aW2IxTWYqtWIW2ZAOQRLYJIvW8vvVr7T/K9YHF06MlQZACxKEB4Xj5gRoHVXh4RjieRmB5U+ULNP
fhqP4tbcrjuPLSekILjCZgDSNTOPrWXKNAkKSlMZujpcGG5uYSzVaPcfz2j5ajEExi+zVxyIMZiz
iz1QaE0uhVlMG82bnIAeoi+8DN3L/98gixOk9HkVpQqDdCEK/tYPsbpKi7XY/OxM5igCHxK07pdH
CC2+JtN8BpnqY3GYt/Nsf+3DwbUL4IVk3QXSsquH6Mw3UrGhJrTRZ8NfcbGvizCv016lDzmnN+FR
Le0cYD9wUflycuiW7pJdoK+k+ifR2+tXezPoYqdbY6rL3fzV4idh7/1QjxTDjtmz/KDfx9wX/0BG
dJm9L0dcxIulIDdBGzGisB+22jbdp8d819mYP2Au7n3Gd+8YXa1RmpYX/HLQee3fvCCAx0pvChk0
uWwOyl7ngscE6C++/f/4SK59wuUZSPLB8wyOGR7KvZ2Zfkxz+8fHR2D5Dv+aCuhMeKUU9JcXh9IO
g5R0jBFod3lxH2S3QbbPDBGBjxX0+Plz8J+RjEUZIMhKObJURpLKQ+dT/PEHWKCfP57O+S/z9yCL
XW8McYl3KF9G3nm7dpfuakKzdULZSc15sWzGYqNXVgfcIGac6DAXbT7Lu46XKnPN3rGuI9FuGTb9
Bpr2Cqb5GjPo5FWeR8dLlMIF8EaLxsT7/acGtaqMfoCu2bE5lE6t2oGLquSu2Xi278RzRvh1TUr5
3OeD0A17heeSTvvihUFIMsrk2pccUHTyQ2fW4Q8rUJU7KQ7gr3z8Fc/eI28GW0LvC8UbA42WjKPc
mDt/T23OCVzzElEzkA3AjvarSzpvjLcP6OuS/j29Ze4gemAehBCDB/FYXtc784D6+5HsATz0Gsr7
JH94HQs9Al448l3SzvefD5WTXEhyZqfuvGO9i3fp5cxnC93VKvPZj/ZmpMVF1SGwMIgCj4BxM24K
XLojzwG9EV/OVqjJpt0nDT3jYs3B8/z3o7IIdoEeIrDv9zMEIdPIZsQGjdTMepQlL92WM8FaLJJ0
q+h18pyDRz32nlbudTMmUvZi4P4SOpr7TCt4EOMUtSwljm9Xdta8tiff+c0vWzz5IGW0Tqj5zomw
DQ7mLZhFiv3WphIujR1Att2aqv6Cy0gHdT6suEcTJpHBnQgSliG6nhUSW3ztFjWG0J5NjXNSOjwW
qe5vBFzIJOTl10WTz319nToO0wUCjW7y+6/QhFZt5Xgcg2oLbbNE2aMvN1ZSP66s6co4y9M6Wlmo
+BL7uftcXjeXgUPz7U7aDT/DTzOjIKFO9K9LC/Oqvpnb8ryiGyrUcqKIPMFzlDHbOXaOcMvt90+q
Nsvwejna4rovxraCDjif2NvBnbtDzVfVZb+4zSOwOefj9VwW35aDLa6HOhQ5GwiWz7bQdm0gz565
Y39bQ49Jsz81ZcWV6Ox1pAPmgNclwY2ce/lvoxlBKWm/Bzz5gWZdBGF2C4/Mcru0/ik25r4xMrA4
gqfbeSj58KCCauW2PxeCzNRwE/1mFNOXl4WmTVknyCwugtaoZ+4T8zC28F+IyVPj3+Zir4v7ZrDF
+R8sSfbbgMHKLrWH5CaK+pXPd1Liex2CQ0c1kQyGgub79ZTaMvKT2BJfu9/GFtUV2jmb2bxDttMb
NB6+f7xfzt4whG+Y1KEABVFuEfT0eZrksxs2tZTZgWnenfHQ2VJxjB/xNQbOJe/xaHLar+b1GgX9
7Nmng0T7AQ9QuLzvJ2vILfp/BczZTP2meY/WcKdIa0XT06AOCSOMC4AaveabizHQAY7wskJVek5l
sm28U14b6muojJO6w5xogmBW6AVBAD9Ja7WwGAchRboN1m2NO0i6mdmNssQCIvFxsbZ0p+cciAzY
zdfh5jrY+6WTjVhBkpsccNSuZc1tgj/9ah+jBq2ETrfGDz3NJWbrW0Cis9sHJdlF9J2mY5UGozYi
hmI6Q284mXm5sg1PtwJDIFpFiGjM7mOLe0sNq8gyQ+YTKY5F5Tw5kI8ZTrmbuYO1eTCOuSt8Wvtq
5yaG7JHCf0T0apePXBlqVRSOOXp7ymWWHoZVhO25z4Q8l/wqtGadCIP02RR1FbQhB6B8jiDMIaAb
AoNJeJ7d3WdX+fShflCeEFl5WYOcngmk4E69GXxxXeUUtNMmDSanbDXpJvPk+BmzmPB+6NRuVwUl
UsDSAI+q96brREgbFAtbDAvqytiL/dj5diaYoy03QrxW1ji/7n8vy+JQ9oXXq4oeD45mz6Y18UaO
dg32yo5pb/A4wGXcT1YyyNdH/X3whj4Z3j0YRGFEhWnO+xNTNlagjY0yctHB0uSiIy32gTnO8Bok
/z7ez2duHRyVQZ3JHFFDWoqGVKngj60KIjbRu40g5DvFSx+HMIV3JXaf/LyGAFB95VeujHt2lrin
8hDPD4i0bEzrAxLEks83n0vjw0OIWLGNEtHkzG03JI4+nuaZ74hSNtcdfoy8wMs11UJyZjWbKLx7
V12xF9t/nZHjCa/NRi/cdji4L24FP42CIZ5kHohuSl+0vk5Mp/ArHxn+vJL7ndgp8merV8KvyEGT
OUdtr+4/nuK5i31GJBIKs3cwDljctKXa4dc7yUh0we+90ba/3hDrGGzgOew+HuzMdcFYFnLg/IPU
fHEu8roBui3UvTMVAsJ6UqZ3TwKq0Z9jHyx8okGomvyovULYEvbWx2OfFsNY6zdjz7/tTV1Ky/No
tFC6cSB4ZOWzlWxS4SKvVmZ4fjlRDKFtM6NDlw9XGortWKKI7Fj3AN420dbYhIfeFd2YrtRaIfPs
/rTmT6cpgEiWhWCjJ7igqwf7HNvd5lMRr2Azzs5GosFO65As7QQKk8WNlGAVwQdr7bmd52+Ma6Tz
5p5NtdPv/hf5ID1YokM2B2VZGNHvPxI0SzkflXm8mxnxQ//wor6CtRHZ6n1HAYcmx43njDttbXec
eZ8ticcZUT6d62xZtU/jygiQS4VBN7yog0y4rbhishIFrA2ySCZ8w4tJ3AiqkQIJf6pCj/GFiiXp
wddya+Vcn9sas8AqQTbvwYmFVOS3VmOVSe9QkdLvRyMuH5VgUlYuyNMZIe6J+xC38ayRs/xeSCF0
nTAUoyMgql/G0kVgxtvKz1dO1eu/5/3jxjjktPqs+HlaJwhiHxxJr0F+yJTkRbH8UT+UolFCH02M
WRVf8vtbb2obza5qzGuhb3X6bSpU5Sf+vxC/2rCRvhOsDIWLVbdJE7cZzKdMKf0HNrmwxYBHfimr
DPJb1tHRC2tlW6YyMOBmQp9Er8UvqPAhOhfGNRThKTx6VknLbzCTq6IT/APsXfgRTSNIOHKgN/hk
9NZ4GBLwMz2avp9jBY5amncp1GaeA8hulrjBHwiSWDV5wmNoGN2FGnR4/nFV9XsEaopDHqvJiyp7
064IqAo3Y9odYiuWr0dBHLcGZkl/DtqInL4W4ERmdMJTNmkwiT6+Oc99ZBN4OV0tlv4kilTioKmn
IAJHWx+Rw/etm8lfiZhWhlhWSWotFGMcEwhU43xbJ5SNDf2ys6L/xXZFqQgVHuIW/L8WySBKhAik
e+kIjdH8NITFLhGbrTyVdx8v2JkoxeSy/HucxUHXhWzolKkdnQqLsy0mfhsfNElx7TvFbq3ac/qu
zWMhg4WG3Fw0XbzfVtv66JUzViNdjyo05cxtmx9q9++fgnkcHtA5i+Y+WV7NQ4aug84LrajetJlw
/+IV9w88ShcT+PIhF7dChQ9oN8RoxgvfZIuuVhJ0K5vxTAXh/e9YvONTmCkG1NDRwaLA/zL3c/2N
4JTf/JBsQ3bXF/g01n0/4GKBkfznUZ+53oIp7+ugBADlS8+R1n3CdulglMmLkOpXQO5WyHvzgi7v
vDcL/iqn8SZgaXLY1VP4uuCXgwUoWMFd6SrNn3Bx+dePxbspLiGSxYD0Qq6yptBWC/lLWz+vHIjT
1+j9AIsDkQeiHOsWA0ilW1JtP7z2Pi8GdTtVWHnOlcl1dNfZBYRjI8mUX04VxRTNC1ovKkfHyz6p
yfMkf8HmB7sbV21/fDy/c9cXkl4UekA9EdAv4vgM6CNW2Bnrpx6hnG5UC135NVmeM4OQ3KHYTI2C
/o+8OIBZKBax1MpkdNYXwcBqA4yoiQTGx1M586VQTCS/IpXklC8DoURO20LKpcFJOqfMvce0Np8+
HuFMh24WH9Hh45JBmgSu74M8bg7JCsUB7fp7/UjBANjMAMa6/Tz33qMZWnj/v7gk3w252H/xpEuI
XyBX4nuqrevewyRLBYR0QMFt5a0s4XwDLQ4uoBlUpiGIod+5hMAl5US40MOoRsVVtHmVMYaG0I6v
WA7PqJXQAcOT7iCgGPLxyp7bIchK01UCEIuj6fznb24M0LkVhRppcmhAQihoXRlt3mItiTv//TTw
E3wnjtWr0t2bYawgnsZGCEYna0GhFWBqwN26Auz6HX44M2wjdVEtWUn9z00OfcL/Ju28miTFtS38
i4jACnjFpC2b5br6RVHtBAgQQgj36++i58aZKiaj8kyfeeyJbqWE7N5rrw+hpiWOi/597JybFV3H
G1RGFszf8Oy+H0SqgkslqWf2DGT6TTynCCr4/mEsGWRtJ9yOzPHs+D/N3Dq1YQ137vFb37TJQPTp
8y+2cgVcEmCIEiH0CC39X0GGj72CHcKyn3iY+QndSgiXv4FAiTIt/yhjmth7VPMnsHwAkxGxI4g3
n8br/0Lmu6y49YyF7xWWI8YXy3+1IkVVa5RbwOmj28D5EaLNRTz93xlencmoBH/5HWGCIvMWriYp
w5GmnQZ75RJvYLslnTxsDLCFL1VlndvJfhsr/X9Dq/CgnwEG5S8NlUSCnVsb4HtM7iXbrLOrAbcv
kNV8fEs4Z338gsawSOa5mGIYO/7VIbijYTvzrqHN2pk7P7EvhPrOrQTsmqgvQEAelsyrEVTh2Cs2
9FgJLezieZb0MGWrLp3ZZ+6VNkT1EAxDZAjP/FUroBThIDJaRNpGUBrhmRsOFTYz2P3Ai/PzVXC+
Q8De4faKXdNdTb+mbpAIdmFeIvhucOGoBzKNzdXm81bObcvoC8KG+A9ux6sOhXPukKlBK91iHKru
kTaEkXZpvxrVoc8veE+c20eC0EGBrue7IN+tZgXSUfk8j5gVfW0jWCHGzgNYsFNX4M7ynWm4PGnA
2nn7vItn4jUYxXfNrjZJxy1BAi0Q8Pd8yK/9jYQ0BFeFAGZFqZWCxZt+3uC5NRaaiwYWyY0Qqu+P
k7+Q2i5AvcK5mrWQombPgd2xfz87EA/CHLSxJePmsDq7/d5tHEI9M+4GCQMhvZngPBTS8d9Pjw/N
OB+7UofU4zlDZlksrmClNx8MKDMA90Cy1YkyqEWA6zIu7P9nchgwjkGoC3AraOUhZf/Y6giwnjOB
n4LdcN4oEukbb7fs/H7cp/7zhJrV7aV98cxqe9/kuuRwUpUpwZpEk769Q7p3I4P6LQibC6nz8804
yHMgDAVLlNVnKzktRs91QC5wnim/Q/wlyl0n+nz+XWpk9dFKXmR4laERBrk1++H1qFKr/+BKjAH7
uyerST6FhIZ0+UYOIRtbo9ina5PP+3Fu4X5oY+nouzsVQxBqtEekiv2q3wT9K6vNjQeYm5BXNLih
/fdaPvUz/MrcFwYPuj9pncBFFncRVFKtg9bIfcI51RmgcrjS6XIm+yfvGmZjKKXA9Nj9SWvIh0ON
jZA8No6PfR3yANGepa/2tobmt97QPaobGhRLV5sQ9Iv08/bcZRKsbjeQY//d3uoiUM2tgqFXbyK1
W7Yy9ka3uCMV4n2ggDkbhFDbJRNBtm5vCpTeMueOD1dwl7OHezYBAfZd8DYpAJieoqrp31Tofy/z
nKYcRWLwuJlfQ123acgVfKNZ68dsnorNOAfVbgx1dwxNmx3h81O/duBVP3Tak3uvyjgMqcIKvrkS
Jn1lGzw3HiyEoqqEg3ESqHHYV1NmvxiChs/9iOrQKqzFUfdB+HhhfC4Mz+qoKsF7rwEqBDfP/uq2
5T5T5MJhuCyQf34A5NCg8lqelasWmNsPYSjRgtGFcLDr73LOL4TWz9xWFsn9f5pYHXw2qjwZKSwz
tliFtC+8KQ2wKuQJkMsLi+XsloOYAmLei3wsWIkFssApfitQUXWLGBS4QYMl4zG4FKo8c1uBhPXv
ZlZ3ohCalLoroFsB7A2Qyw72h1e9F6JvKLrmT6ZtXVgml/q12q/H0RCCDzhmKew1QaffWMaQWEG+
/Xy2XWpmtWO7MH8TSGObMetPdUASbt0M9qXt9OxseDd4qx2bqVBShYJR+Jp5P0sUs9r+D4uMp1mL
/Z90B+Yry6vbQVLz414G6UUGYg8+U77ggxWBypgjAFpnf3TSITe2pMVs5DGXcX13QHS2X5v5BE0f
R2121OoebrnSfWj8/JIK7NwX8n678BNvkVesWuqZNiwYxJug6cLhEWxbDw6JA0wN//3IvW9mtStn
QrhgEc7IfTd9nMm0zYGOyjd/0Age2dgXllKccNXI6AZU11WHF7UT7sGOvCsYQeDYuXCknR0ylMnj
AodEPuI+Hz/OzPwyt5chg99g5LtVBP+KKA/qPxmyd82spjVHZrkuSgyZ2aJWisuohqGlAzngnwza
371ZTQC4A0+yzUwM2vCG22Lcly+8+pNtFDGk/wzZ6stkNRO4cKAvLdZMaGNTyyZAqbLkf+vL6uhB
9TZgMzCFRx3gRsHANTTuQvvSVP69JNYH3PvOrE6fqsk5rSiE04sqBTQ94EKKO5NEfhULssD1EuMZ
Ujb47EwvNbw7qrg+dVu98Q/u7pJry6W5uHpRqHwePYwrdiTXTEoHBAD4SDbjJenBhWbWXumOP7q1
9DHlfaOMSAi7/+CblvQPttd3A+utttehUl3pZ/h8lfNYSqQKgm8D5v3/NEc8++PqLUofHqI9Rmxi
9yHzwO9+kZiQnzeyzOdPpsha6jOY2oVj6dIT4wrKxti0Bzj4y6QVF25Clz7MapNo5pKD74zeOOD8
yTEpxifXZ+nnvbnUyPL/351G3MwyU1TojT/5t5Ikw9g9TCjT/99aWe0RsjLxUHAxx8zyUPc/qNop
60LEZFn/n32W1f7AyFgA04smrPknyoliUfQ7kIgjTbtE992FNPcy9v9obdFxQ8292FKt1mblgHoV
wkwNLJtxJ3hzXzcgHH8+aBfaWKcNM2QBjBq3iLirYU1hofypdy80cfbr/92NdbqwndQcdlCUxSZM
YavMj4zFy7q/5AF0qZnVumypniUx0IwNQiCMZuGVcusBe/j5eJ27aP/W1v/1TdbZjNyrFck9tJKx
ChMt9c3HzIRI5AdBkbrwygvNXerUanm6TMpZKjTnF0+VDWhG9ibgAPPv+4TK9IWPhWyJ56xHbjGa
UT3mWQOzd1xJ8u4mUFdN+SgGexu2X/+31la3n3q0NRVLfAS+4DdUHCWQ7p2X9rgz2NWwZ+Ul9em5
MURFBHxJcNuCzcTqVMgDaeWQ7mIMS5CTcrj5mHDxu5TUPRubW2oUYH6CQAUq+z5uclM2WCiHkEvp
QLuBXQFqJrMNvWpSPMb2HkoJLx3dZ6NA4RJwd6Gs/SfWTBC35NrsUe0B1zoG1dK2Bw8qOznwewB8
68Lhem6nWNLiqLWDhhDlER/7pzupAwLXyLgpnjpmRfV0SVV35tBD3AwPFlR8hNBqr0bQnkdWeSNe
R10mNnljZJFP5Zaw5tZgMv18Fp6ZFB/aWs35svZ7c8rQ1mgN33MWXisD+7jyhy//vh2ErhArtqyF
3Li6681G3+Ldrs14MA/1sOXG1rnkb7wcA6tjAqm4ECsYhQJw9F+6+u50JbD/QGnaDE9I1Hc6UA8N
m8Wr5WIi98zh96Gd1fnqjA4zm2aaUZtm/yL34F7AHLfaZlnE4+7gISwG8AJM3uqtffp8EM/NdNT9
4WEGzN0Z/rQwx8ZqS6SqBzgmLjfmkIIdOIIh1IGZEBk/Pm/vzOR439z6tipcykqY/M8xsv0JMei2
LSnO+CD5vJkzKwrNEJzt0Cqianw1B5khTaSP0SureeX21XRJpwNo+tkmUEIC6TsyxzBH+zg3RDO4
JKMmRsqe800TShOxxfqR5J19PVnk5C76SJvfam+o4zIbgo3sSR0H9vQdU/q1tRFdLEZkmkvZ/FLl
+Grp4Cu8tN8aRYskJ2X9jQSZd9u4A0tMZl+bzEduusxv/QAJTcAbUO1nx5bHrWim1T70xhN20OMk
/a9ETSdLyCQMEEouTe+1NLw+GgNqxWEz7+oeeRTDaGGEHnzpdbjpiQNgVg5AL6AOPK6q3Eh7geuK
R30e9QUQJRxMvxOsfrpYhH6B86R7rhsHzAGTncqFs9n14MHqsYeUVmY2j4bJvLHpsHOZGFJS4+2D
IMMUNbWNDw83r8hp8beUDk4040Nc1TNA77n/pLxgV7fmtZzksZ/CJ1bBbCeYYM3EzUfUPuuEzgY0
YF7wa9YMxowWYDl17QGqLb42RelsqxxMM1oaA4/aqqf3RJN732zegLFNoRBNpsBC0dQ8w0a8a9Qe
ecAqdkpPJygQVbuGO89Ctg+OHJrruQSxeQQNEZ76EEK2wgoevMYr0pIVd25H7ysvm57zkcBYvii7
TUBmcvCpcp88rockg4rhHhHErogGPnRxP5G7sDBPNkHFRmeWRiKD8EdZOw9Zr8EwECPWX9Z+n5tq
3Lp2hSLo3P9VuoYbu2Y+g4ySiwM32N2oMdhFAOk+w1iB0mwH22meGDhFLU5gRXnEfSc7DkGp4WQ3
ogynqK9wEWhSj4ZtFrHZK1BXHX7rO6+8QWUJfehbfPttRwHvNMX4KJqKnZgyYWkDvjMxxi5BEfRe
6exuBqgbz6f2VXcOplVNgExymn1XAAZmUfJS9NSPSA1DRM+aI5qPce/QqGPeHW9B26inLB64d2vJ
GhL2wMjeZo/+mPp82mkp3rQ7/7B7gK0D8eAX1jUOtW1ndGnpZc89Ab464DylpYK/f1H84FIWT9IX
wYPM0IDdN3LTuV4JCI53lQXWhsvhBvnm7mpqScNj0Yg7T2eALTXOlXbqW4SRN7L42fT9MQjHbW+U
h1IXN80EGJNS9GagdWIrZZyyoElnK8DEteojIeEjEgJ7r5uvHS+/cbvgmnX6SZjgaHBW7xzFvvdh
92M2/d3gFUCfuKwAYUP+UiBIpF1Ybz0it80A5rbDt7Bq2EhPIHnRH0yJTw1D6emEiGZajzo12bSF
bcmhrjg8lNheOv2DbCABaKXFnlEA+9TO+i6vyYEL3qN8W4Ih1FZPGdSKmW6/NYH+xm1fRoWPNV5V
zcbVFAue3Hiu3hW9saW23veTEURsgbDbwyQAIO2txCwY3K8C86RmOI1WqASw7DtnmE/SVDiRSmtn
ZuyVAR9xaMr+EW4IqXQCEfu03I0oSQJNtIscURZRY2ZvXSZjLtRXLyvuAePeyFYdOSveaAYlEZ2S
cpJXsnb3LJw2NUIMxlj97NrqBlnNLmqLLHFpCTRmmNXIO1dvld+ZUS37KYI7N4syJAEi8IUSm8Pm
kJBjn4U0dVW1dTHideckDTGvuqLacZ0/zRYYP0Bp7/MZgAQFl/fBM64LNexVlW1ghhR5FehMFLLw
0r6XE1xf8QT6pjowntwuK2ADCZMcOx+3TEDyWoeNG6PWCohJqGIfx6EC7rE1sNTLDKRjDyCnJjO3
2pIvvjZOncTGYGYPo0Q4KhicKDQ1MB85u7U7Ny0d98Yzuz2e3enExR1l3k/G4MukRwJVHmE6yliY
dFO7GXl5GCv5rVRDqvLMA/V9bDc1xj+1x4pFvgZ/a/S2xUjSrtWvJgLykd2av4bQU5vAHPKronXZ
ToCm9aN0mGNFls0bsM3ZAaG0rZGhPmcynmTZHida3PvVADZLbWoDLBPy0BB5aozgStviWeXDlxGr
qi7Cw5xNV53p7R3VAQ1RmDJ1OCWHpqbjAy180NX4bOxCOtT3gUYTjY00/6h+2m2xJb0Bxg4Ue1ZD
3EhonfI824VNHUNfvc9qEMQaDygnq8Z+g2pfALYKf+A3oeLDjXTt5tpdAgm2177KAh4ZMoxghOOk
rfLBAKkLltizNe5qFhZXHS6oe7vJ6qdg9tsjUpTeYXK71B36Q94BNNZWAY35WAyJQu0oaM7SwlY2
ZPUm7L2e7duhcUkE74IGvohW2bnRYAV7CwoGG6adzvCLKeslFBOLA5r9GkCKqgIQWbrqlpvGqa7Y
G4rb9jXEvo6eb5w+PC1rNIFGwU5rt0w90j5aE3cwoUX/ao8AeGnmuAkKdr/bmSu/kwY5KdIaMh5+
Q7icO8HnF57x56meADgL7WiGf1SiKyYjFc4vFtKukTTU0THhFkxJtzNo+CvXWm58SSocukEZlSDz
bS1zzqJ5RuzKJh0sIQaX7rCtZztQalQi6MIPo8+6QaEDvL3g6bUUZmTa+qpct0I8suURI0D7Cn1D
pxB3hTa/5sFc4tIgniaP3IeGozeM6JvArGzMdvt71uZHt3CfDMfcGz5WmQXAEnTD7aHP5Bhzu91C
I/1QZqJLfAPV1uZIvkF6ADtZcANj361haT6Wj+3skBg+ltfUNeFm6+poNKtbM2xualhpx7oCgFYR
6UZqkAcxwcdjMqsfjj/vrYoDbxXCIscb73rsGJFr1Y8Mbq2K4t1EWf1Vc7mfQnaLwFGKexoS0fPX
rpd3nc5xfPO31mhh/iLKNqq9GvQIm96qXnyjxnBjVNw4uBmeyTgcGmDs7KuOd1PaWtlri6qSSI7B
NkNxCi4YL2VWXBV98Jxr8zWwUXsFGzIKCpqLAmnpPUgByWfe3o7KfjJ5/mx6/X03Di84lY+BDTql
RQ6k7r8WlvNkhtNBGu6tV0sdzyV9Lktxa7JugWCFt0blyRRWaU+iaix8S7uPpqGwok6NBxjZBsAn
tcDNld1hFBDX0YKlgnpby27dZAhJHbV4wQBulj8FJVFx63Xu3u9gQiFxhMiAAAAHrUuEGvkynVpj
MwbesxLs2IN2JmbjthptuNATWT5PeVGnDJavMS4Sr6ibTn3lSEB1zWaLe8zBbfm10fYbKw9jaJG2
PkPQM8jnl1wOO1imoBK+pSGgeuTa9KRO5sx7zA1zOE69D+MjqgDb8yqNz57BzpzCwrtoSw5gF9IE
Cp+omnd91vaxw/p9A1/gyIVKXkNYltaFf9e2wQ97KO8KUn1vZ9XGPZHPw8RB3TX5ifJ2SxEojQxa
PAwKGgI/745zVr3iJPnZh/ZtV8LFBlPpIPEgixx8mAi1wtM+6zuUQrsOOFUDP/gBZHfdyL9zw/o6
yUmnhcAJZGa/sNV8cSXyTHpwXodxgqZH+/e2ZXRwKUfZt8y6X5YORdKbCk7AqL4uDOhIfHwhlyEp
VnpeVGTlkDRm/QWqN/BrM73lrv0cYhEWpuPesxFZdEOijmrW8LaUzRDDlBZkGFp68VQpCQNiwo9t
jrxnDrtjAFECZ1MAZXmnYMpFGvqCI5hvEK7Zz2zInia8AYp+MpPaHl881RcJVxSe9cjfY02aeqvC
st70FQUQy6IDsGAM51zb3xl0rJLeFnmiLGocYQnwqNoRTyBcnXRb3NOS7WbFkrD2VITbCKSXuPEa
Axx8hkGTHdZWiJKv+TTW+EC0wkDNUPBa3H+0jQxeM6ZzU5XVTeBPQTxbg4oK5VtgIkBF58IxYoOi
NBWBK+j9FItLtOIj/BdHSEX8fsKe7O8Rs+4j5XRvjptD523VX+Yc83No8aojZlElo0C1SD78pAKx
MZ8DV9+CYDaH9KYKwPGZpQGuG9uSxmkjkrvAb2vw0MCxh3jwZ+G0KR81rDjw+MsRYowAXjy1effc
cILbTuveZPaAxIUGpjTw7gkd937unDTrXyrf7SKzsl4c7sMTYAhUojMc9cIxZ7SksdgJRbSuxsC4
Oah4w2GwsmNL2isl6jdsDFmUuVO2p4Abx44EfqlkRxhdbyCVaaLZr57AqMedRtZxY4dbarrXZlmQ
Y+NO+Dp9AYZasa+rBcJV0mu/nDcmDAH8fkYQg3MzmXvXjFqXVKDyFe2hxQFfLjuGW+LRQ3Er2jat
H+4E7jvwDXCbCAlyaEUHflvODCPR2Y8THLQTZFluVWbe0lA/S9ZA9y77aBY2zq1KAaWO03E/8hYX
3Nl8hBh0isImp7u5h5wK0yECJww+gNrudgx+ZceZBF06cBhm21kY3Ai33qGaP+3rYFdoM5k8KBhG
jVinYk+5V+C+adXikHNxH8jp5HOXx0NbgNCHoMSVbbZOSuFNucuBvsOujik2SnN+8kV/H1ADPwF1
ZEi5E3sn56FOK6dsT8U4VfjXJFSibovbgg7rqLPFVzbl9yXWjN91Dz3KW9oGJVeSHQuY8ERG2R+4
M+N5Pza4TPVjHuflWG5mB4QCuGCqHXBS30Y5/hhnA3g+K+AHbQ9WhGQ/Lu1Vt/Er9qMVNZ78Vf9F
1/q2yxRu2ahteILggZ6wK4pfPPDLxx7pxkfXIAqlNXW/I7b+YhdjhSdFm20UzD0i/IXHQjh42Fst
MAmSnSA4VL9swvVxLmZy0+a6QlJ7LiCgqAkeB6KvC3iL2SFurHDj8ndVbUr8QWWo7yYKxvcwJR1R
AjrSTQ0odjLPNh6Rec7IbRsawV3vDyP8PR22wZ0Ipx5qqNPWGSr8PfFQ+AHgrh5Qro5TWgfBrSxu
fHEaOMiegGzhpVmllrBpXBRtGkxB9WQQZ9wEwTzsTT5JwONA+cyh0o5Kw8JtiGaDiAvQbdO+JaDZ
FeW3mSkaEeoDURzi9VkKnOUFfmosFRFH32X1MdN5uMkGz97wrsf9VFE79iVeTDTPkPVwDWvbetpI
AZiw8VPGG9vhcMUgdRriegkWoHPTtM6r2aDcqOTXNmSyEWm8HwPOuGBeLo7iiHjFQr+99grjRBvh
4vlrTgcMoQd5RzdFxhzAKJ5IbCChEFYk8O0TpCmDdJi0jxun495WNp5hGtGae0QHRxarHMI0FOtM
2ASBoJ1fXOl7BbCBvvbw7tF8Sthkl8lUj5MficID/0iTKbvTozukJi3Jy0ThYT/0eCIpYu1FMEy7
XEw4S11jPzYj4tJFeIdKfgZQn51XrxZ1hjtaQcOHMr8q6idQhTuQWGFhjxfz18wQLcKxTIK42FnY
hImfudfhpIIrU9hERwyeGXeIlthb29GgQPZ+cTS68rHODDxeFAM5xS/EFFnMZk+DjWAOaJV4U8xI
aXyfdeA/EY3NGT2i28yd6Wkq/Ox7Y3b+A8IyOvY560oc7wgxGWGuIjxkgU22BnFNSaA3ijbftd/O
dyb+qW1flWVidpqkZsXcZ2ZQHdGe2E+Mavlgszrf9plmkYcdPNVwDPumehu/dfSEkygEu74iS4E3
w4BAV5g7973VHQHafHGyydwon9YpNukST22B+Snlba3F/ex5bRyWWEOAL+5YJ48DbRG68MeT2+N+
r/w+j+swD7akJThvpXYfAe2Mut6i6UhL58Ds16LEu3YaDmCDPlD1Jke2HzK5tQVCWWMYskMLedRB
F0GYEncMX6qgkTe+X5WRbeC6p3OU2bbNcLBskBS8/mehGtjllR1E3Sip7oFRmwY8T5Sv9w6Wrqe6
L6SA84bI+6eKlYCdujCJKqsrVK+aSWfnYke7xouEWeBACj1QL3FviKu8eKC41acCUn8Q2QZ95XaF
gY+LHCUl/dc287/Rkf/wG05jNakXlNXCH02ByTlTIOAqMCItBdKVEWb+F9wJyMHE3rIHtBEWfLnn
pRIp8KfM8ED6UVmWNEZ+RwngqVXfRK1fwr+qgowAjmhfULU9HXzV0p1Q5RD5oa8T0YfgA2bhvuko
Qm8Il/HGVYkCZDAa3OHOcIwo5OOb1alrrxloPJr8OeyDh2rC08poEKapNU0YpyIqp9ncEpt8KzoT
SJzMUjGERy/taPA96xGgIUZjpnUWiv1sFPfO0D2D75WMGuwnBCCezA60VsiKwG0tXJjgtXhRlBLQ
7xGAypQgKmg2SNd05gQbEACS27rnu9yD1ZNZUiOiRQkBZIWMhFhwWS5DDakx/xy9poP5MfYravep
6CygfA0ktKqyrlKReTVuWUEy++5OlH2JOG/3VkACHUkd/IRg9KkuBVDd9V1eti8tN72NkMa4HWh/
mChOMEu1+NYhiptLJFENuNzF1TTYr8ATtzFC4vJUWELErocTnTCYEZQG8NwAqjBsewLvxgKx7Twm
ghoxy3P1xckDDU1O0VxbGuSXKJ847rPwK5K4Agxh5MhpvK3cUV2jEGHasIGUN1XY5jGilPjiQv8q
M3WV29l3GkLqPmbOF3Mqm03j4Grok8ZKmyp078EebBH6dSeFABvIIZ8nOc7nbt6lIFZZjrDt4WxZ
TXA3esA6jnma3QLPvu9i+5jDr/Hz1s7mwt41tkouFyy3G2MBG3fDSwmc8RQ+5H0RAwbdqY3RQ6GI
P/y8ybPJIiAFkBr1CCqfVioNowtsXcAzHgJIhOgAPW9UgBjeH0jTPDh4o4LLMZ1/6iwDAzuW4bkz
QsZdxDuwBBhYjxBsfd6bcwkj34PW3gzg4fKPuv0md+HnP6LCcLIf3VzEEzItn7dwxvAX6FcPcgMb
6TwHotGPOSk4e+dWMaAntNhVN4hWFPvyETU0SQY3fG+KhwRl1yEKx8Bf+2+qkM55AsBaDcYtkPnb
Cwvi4w/gNoA1vkJMc4gXw8schgD2ft6CornhGxwsF7wQzuVNwdRdSI4whSLr/uaDWQuzx8vW1jwN
8YIc1a5WKP4znQQxsgujuyyndTb4fWurhDPr3dknUmEFJNYGN5ltfk9AClnwi83PSznhM2qYha5G
XFQyIrvorD9l5TiI+KCAjE96r9QXQMuj1n4s8huwdhPVl5vPe3d2dkKjAht25E3JupYR/oidVBK2
gqVOZXYn+5+f//vnRBzo0N8NrHLcKNtAWipDA7hm6RLIxcV00oj9MMZ+OySLsuIyLeTcDvK+0dUo
Vv6kiqZAo6N5I8SG0oM5nz7v2LkmAqxpHFfQNZtrb8mR+F1IG+SBzSJ/EOW8Rz10HHD9+r81s5p8
Fc+GvtXIaCPQ3P5C2hDvWpOKgxHi8vB5U+cqaeFh+XeXVqt4aFGhb8gle36LU9PBPQzihyruoi6L
7e+ij8xksZx2L1SnnD3P4PwIA03HQbUmWR0xqhnmUTEHcovrLozcA7ygr0tk1WNzgyW2vXSinZ2S
79tb1sQ7ecfo4tInMrTXhyj6M4EA1Tf8QBKVNDWsp3lymSx9bpm9b3KZTe+adJHR5m1go8wcmfRx
eGYXqzTP7sHvm1gtNL803QJ78xwjmEV+G8yPYHwicn9bnsCr2V4q6zq3U71vb7XGCl/SwtEYRQlC
U06br3arD5VZb+yRJRlD9Mcx9p/P0HP7PqzdFlsHlK3BHePjKM6BqB0jQxcnvMKg34mz3Is64sed
38QCxO7Pmzu7xN81txwM7z5aG8K1ArEd9LC7Ct19jhQr3iwXGjnfJ3jx/vb9hRLsYyMjrcIAqDe4
ikCZsM8X9M/sabiRszlMqrHErdZWrnFBCHt+zaHA6f+bXQtynBJlGRbWXczqgj8FQiBeQiYNF0If
mbECAe5YBG6PbLD1BcQgYy8phCWFqqZdARvaNv18qC/+ntWnrdlU6dbC3lO0iXpbIOF8az+QW+/X
MncvnbLnv+zfvV99Wd4EruPkGgXv5S+L3Eq8gJn39iddgrrKWkqToFVbdakCq2fycXkA8WtK2XGx
mu2qiO/bm+KA9+ilsqHzQ/iuvVWnfGqgtAtRi98GpIt3P00QORg29cnehQkyEJ/37+z6f9fcatd2
WJ5BcY6Xd113+9FutgNbjFWK2GDD0Zffqb7kDXL2q4E4FqIEC47c62J3ODzBUcJGB+tm32K1V/hs
rT/uPu/X2a36XSvLr3i36jteFN4o0MrYfckRygn/4MaFkNZ/erHap/MRKW4og6ZYCzepSo1oSnv/
eRcuDdR6ay40EInLy8ZTXzrqpKRD5Qa7cDNZfuf6Wvy+H6ubCUKqSJQEuAAFpXvHLZWw7Ots2Kkt
5gtf5GxLsL3GI8eB/7W5aon6Q1X3Q4fvrpGbdL4O/WkMgT9s5+3n43b2DIXF3gJbdJaL3WozhpQZ
xoM+3jGKpuVeqMjflaCS96hqvV64dv+F9cu56Qa8PTzuF9Mb118tI3cwTG3mi81Ham30HKm4CSIT
76hk8dTt4PWpYuQjL+2AZy9Bi9kHEO8Q0cJh/+M0x1PJC6YBRjuLmbjxUqBGqkcud8P3y6tt2tl4
419Cp/jLFrSeM+8bXW1RRdhBpiwhgisAqPvFqG8g5RrgwgBrwwxq0AaOqj89qEN0hLoj625kSKFF
YqBWFpWYBFkkxYTt1CsoTJwHRyGfAq9npJl9sPhCE0bY8Lwhx+XB/YTqxuyha1l75zV9EJucBnci
z/wUNuHVzqk4WGd67o9jM49Ry8zgpjMh2NJixNtEjHAid8R8a4cyRNCxNF6tti5SRZQD8ZFXZFvf
meCcX9X2Ia+4il2+lLeFY7YFvZjfuY3o4aU1mfluArntV+uN7C4c2bilXPZbhWcRPFZGcRKMNE8d
THjTOaNsk3vioSYCFmMOd6+54U1XtQ50OnieiQDrPDyZcOjdDc5c3SMaHLwYfjAgEh72A4e0i5Y1
ZEe5creqmWHoPyNDOWvO7Usxh2Ve/uNTwnx6wYbAoGb9/pH41zVDZgbGSX/ZXY+78IZd/6WUVmZ0
idT9e0KuGoQmG1EGBGuwVNZrUxgN4l4aL+Nxgz45idwW3wgIkCXO1Iu+KmduZVBFw+bNCQCKgU3S
x9WBbJKVTxYiiP9H2nntOK4l6fqJCNCbW1KiTLrKzPI3RFl67/n087H69GyJSYin9mAaGKCrkaG1
uEysiN9MVQu9zu+te2FUpF0dyipoFIkmTz+U/4KbchV18TARgbaPMimgowjmo5Yqz0qY74wg/RcU
Jd1ieKhekcGCWbweXeFFZmNMxJHaQ6E+CfFGfWbtHL0MYCyZDWkAZoYlQurjH+fDheJ/8fv/KZPR
IbDbrexn5Y4gosVY0NFC0GVxnJVy1lSdXGDDoNfPXSXbiWXtpeJnvaXWsJZmXUVanGGIVLR0l7N5
4Uvu7NBDdwy0vuhm+2zTznXlJsdyGJ139HfATyzLQZwPqpp4XAe0O38aQeU7WZ3tCs/K97evvtVA
5FSzihbVXn3+94usp5xotWkmAGvN8uzIa590iya3LGxc5WthsKVF4BBVGMpci8+k0sk1y4Y6vul1
j22qnRHwRn5D8f9NHMrHVBOgAijL220CGKH5HerLuveqtAHkpM968fr3U6bOg4GFIptUCK+nrGuk
IK4tlhx4QjE6BPmdtDWMObNZnHlzSkBdROfaRFLwOgSSxnHJx+p4OAj0tD8o9Ss+4WNzqHsRhH27
kTeu5CKYZMwatiw4i+9zHa6x1KYYUYEHQRcDCqw622y2PP22YizOuEzPQAE2Pg278m6MHjXoCLc/
yzztyznToI0ho0cp/I1zSZSZjadaBBg4e/5L3hE3/Q/XVjK2mRA5Zwdrafn1gYaOUzKwkmm3xfcw
bdSDZA3SIeiTzr09otVQ2HQpbBkIO8vqujiMmqd4LLQ+Vmy1FcFRfprbv/8mCiV1k+rzWy8EFVRt
ZWZESUMYIlXgDOHnrt9YYWsfB1ULRIzREX9rdpBOuVeaHfdqGqb5Y9XMLfFsqD42QZjf5ylImT4x
QEM2xvgjasEU3h7jyi3BdYcNLacP3MXlAk+LyvKbkDFK1lOWIRz+wUzdUf0Xz4irMIs1Lmn1JKc5
YbAWBzTgTkflsfxhPLf3sz4ymLCtkubqCrkY1/zvl6e374XWDNh1QBbIu97sTbvIlcoOLW3jal/b
vtyxJA6IgHI0LU6kUQ2sQMnH3vGM7GM5aQclwxfj9ldaSb4w69FIv1jytAEXByuJ19hPOVtL8s6e
Xu8iJbWb9rsovky4jd2OtTaei1hLMTa54iWuKcRSPNeo77Ot4vbal7n8+4sLL1eHIu7BHjsjXtW2
2YWwQeLeH48DsJqtguXa8r4MtkhN4g5cXqiTmmgGGBf1BE5jL6Dn2A8vt2dtrVXAJ6J5KtEyApa7
+ERxDvZaD4eeSCeEWU35Wdwnbu7EgLPsVAtBnOywpbL9TcuNP/z55fnOiwOnqD99pWXHyipl3wNf
PTjhx+GpDZzxxf/2H987ukqY0QEfc7KPyeO0110Rp58t4Y3V1XkRf/4IF3tNnvQxkyvuZEl8hysM
sE7ZyftnCckwJ/Xk6d8s0Itwiw1XJnVd9gHv5KBNJoCX9KfzaqsLuJaw08mySDYQz8EbfnHzx23t
p7kK1m42L0JY/iilJ6l02924y9322Fp3m1Z0K4sVbSMReULSTqoNi5CDhI6mZ7QsVtBfkBBMWB1m
H9qRtdUf34o0nwEXX2wcPFAigYa3iKx+g594CLLiUwZmxABifntjaNZKykZRHb0+3iAmRiqLo7i3
wiFIpo5CumQKB7HXnjzRPCF++thV2nOrDeUuR/t6n41l5GgVjQzTbz5rKcwrIxZ0J9KUD0IlnqOs
BG/bZT/g6L3LhcGWR3CvgaxW+5LClCRmD3mIGlWRQv6r7zKhfNTBsThJqqS7sQTYWkymDZLtKUe2
IVCCb71UN7tUFsHEJholE+vd7LvnC1Z3GlIP7wvzsZOrvaFjpxhZhp2qhWdXMexC3gR3rRW6qd7s
StoFOkQF1fDQTulPSue9z2ikWQXw1zHa45C0E1Pv6JNBwGg5BKHs+kr5PoMc1+Tf8f085jkJhuDB
R0VBScbpsD1bdXkyvQGeemB32gwRRo9Tae/L5GxN38MqPJrmXql/tVYE9fXZDzxXgcwHg8VptMHO
PEDwRXOUs3PbP2bwXSdAXmMquK1/79WKM4W/5Cl/VBoII3r+7JX9fWtO93Qkdy28O3e0sARNCrqP
RfU0KdJPjEr2TdOfvEHc+fVcbPqSJK9GUiIxBYdzAjUucEGlD1YKQFl9CkzPxnEYbkHt6GFwyiJk
8OBv0gX4BCiffOcU+7k9VNbnRnsf9eausd5lnbcbgngH38Kp/PYkhEFp52T8dtDWTibD8hklV+r8
Auic8C7WGmxErelDgwamRHrRS1hUTcWjIPRPo9i/RrnlDmpyhnBjd0P0FIaRbaA4oaKMGEfdzmy/
GsXg5hlEJ+h+wiDugTHBNZJcQH4ob3gf60TZdUF4TiWDdv3Jj1THy/09MHqoBMPHBMS0ZATPjVl9
ntADEiXvITJ/xHBFJg1eYlxh6wGLpBbOef1b6Npj2as/xa5/7YJDFtX8L/RntQNy61E3KkdbS6oP
VlA/xe2LkGR3ab5PRPNjP4hHCJgOEP6ffUmOGIHVgsocpYBCq+y3l+bfa6QGpiDGQso806lyW++z
nJD8hMEh7JOd0gN1i7UdidFXY7adiw8qnMkcwa6iPApT8ZCgkQHX9l5oXsYGTG2g1idAnW4zlYWd
Yh5XBicNr6xMhP32HsqSM6W+0yoHOf2Z5/uwvs8tZiD5JlblgSL4yzhk+9Eo7cISH6QQ3S7hS2K8
N9vZMbF1hwE1hPxObTAjkVAT1+o9KNyDGEjQyF68Ot2P+bns+nsvnnaNZ+51+DNx/koN7lDEx0b3
9xFi3aB7atCBNYzDPPicZU8z0bEVkEwCn554ybyebVE5a9n7OPitzfSbprBROjgHQ3Y2unMPEUtr
zpQ/d3psOFM/2WPxsxyeoirbcd24bQwUKrCO8fDDwNbVG+FeebnTzIkEcixwsWF89bB1lI9S0bxi
CPtBiswjbEJbSop9Yn6XvGIPUXufGshnlDh+9ZVbxsNMJ9ojVPx1KqQHsIc7fHyOQti4UW58FuCz
m9Fkq8HPsmgdDw8j8H47o95lugr+sX6VYLrnSnbAtjHEjFVvf7RKezKDU+5Fd31t3Kedcuit1Bm6
n2WQQkU3hddQzd1JpYcZH8cACB/QVtWA0jrElk37ipiacDSKKrNLNXiKmuTbFH0alH4vpHdFIv9S
/OCT53U7DDoObXDUqT+q5ddmYKzDS43CS1jqH0s251TGTqDXdxabqxvLs5x9iPsXDaZxnwkvflGf
q+C7HrSuNaouPFs2RfIAfPQxCqoPQQuMv0exzpL2kh6PD1PR7BtOhtDnrLTMaY8L1MPgl8W9XIX1
nd9gtFQrfvyY5krU7nMU8u/DKUueOrUK7tRYEk/Y0mQwBIwi+qJZoXrXIzsPRF+6KxP1ixYCHzRk
QeGG6H4GUvsQ+u1ZH6zXVPNSO8qsz0WcIiFjPrex8tJYfcddprsgeBW7ou+mK+ld0rduJR2asnrS
s/xb2cASCsofYLptr7hPxfgAGbeoX424h1suDt8zueG8uzey/k6AQW5EYH3zEQFFlE/i/SyAAOLW
knZSr4U7KS4AdMfiHbqj5blLVY7H4lcSN4rtG+27zJd+IgD70af4TZHsg9+iMWcan3Oj/NlMwNLB
VtV2EHRPURA/Ra1aH9TUwG5aFeSDD1XlXKgIqWflFP0McxRxOcvSgoJ7Na+tqO/wQ0G57vcgaaOF
gWzGYdUourZrZZJOMx9ztwGI7gytrz0KMuyDQoz7u1SXxwypgqT5YuRJcJRDpYVbUYC1BubiqFWO
GlBkAQQJOQWNIuV1WFfNDhU+6PmFniAsCCnQCRQptcUyHl2UI8o92A4N9qIiHMeu1N+bIw/ntB65
ozyvcn2NPFRIWuFhaKCfVVriHeIp89xK75OHBLL6sbfECvZgCC9PsQrfLruh/h36OHqlo5wfyogs
Piuz3kGmc3hQcj++V8tMhFusIoWdmNVL7Mf+Pc2bEKZ33J3oWjQulB5lYvXJE66jokbBN0sHwXyK
h/LI/eyIXbCXm+fOnYbOP6TIGNyXdEQe1EkfPpl18gsG3H2rGjU8FLhIyTTek93vwjE5Clr8NIVA
O6bmR+43953fwAellxmP+0nLDliyZ6QpXXYQjV+RAFkCbVtgJ6GrqpVbKxyvqRQ9DkrtZnIn7vEe
M2pHgloPG2CK91HTKSd1GoT97QxwrbEGqBnVIqrraI4uawze4NURuFZ6XCdstJyx3XGzYpHqQMM6
zSbu0hdL2Ug71zJcqhmyir+t/NYDoYkStQUpSGIi+Ee1bQE2k1MHBQtsC6w1p+WL5xfOWlTWgJli
0rEstMdNkviD4nWUv6FtUf5OnrwvzZEq6CHZZ4h7/ouhAUrDbkfjzUfV5jp5hxVtCSqEN0dtvwfi
fS+cogbaY1dslIZWHuoU1yRyndnyA9OP6ziWlfZGUPNIyEVo9p6hubrCrTekGwWUrTiL52Od6MEE
g75HUUHXIDIEkT368qOY6+7thTi/ahYfykJzGyX5+TPRyboeEPswKXLTZ0AKmUfsp2TXSrdRz9sK
Mv/7xdOqNczEikxmrbE+SM23oduw2lj/+7NIOcVPg5V9/fcH9AVSvZP4+3LMc4Osm2Hcnqe1hg7G
6jgbUs1Q57r3dYxqCi2lnK1PgR/uqpNyjA9c7btpn+x9NzjcjrY2IAmzBoAz9FqotF8HS0IrQ/qf
YGJ8ho6Hy9NWjXM9gqkA6IW19QZvbgY+gqMe7kdK9KFRH7ry7/Ut6UT88/fnB/DFJy/pRk9NZ3a8
KIRuNyjyADa/V+3EpzP/95MlIyqOzdFc/DYXe1KwknzqYBCh6E5+Fn0Ure+3A6zVPeiD/hNhsRsV
Xx2VwGAwpfUOkqrd5x6p9cvYv5MjZCqQ08mDfYnLUTW2dtYgAs9bbOM3zFW55Ua9/A2LE05AtUcR
ZEbZuerv2fznR3fOHqmeHTNnq3glzQO6FWzx9epxNJFIMDqkzYYdacY76FMHHtGq+wlBawcT9BNk
nq3u4uoeQ5fZtCyTW+qN98toKtVkScAzknvzQFZx8IZD6CQfZ1k1Kdr0ZFw7ZC/DLT4rjEFBCBrC
ZWhNiYPdhPFO21LhlOYP82YuGRBIGRHv1eXB0VqgEeg6U1faD7v+pTlZryOWwzkj01+pvkuO8hHM
0JPw/vaKWSkx4UKH/OXcvscgaHGGQCsrG3/2Nxv9DiPTPkruirBKZxkaiAm43O5UPfHQC/O6f3F6
UddSsUDAYU1XFkelUuCAh509x3FX2XlInlG93h7b2pdjfXABg+/jDFvUy9VasiK14taKpUNRHHvz
98jD8P8WY96QFyeYkAphmc3iY0FpTOgZ65+DVOq+K7W3FWl13V8OZzFhdRVPktXQLulcBZu9yNUe
Zy9liA+UCo6V5twe2drZ/ycDRBvxj53N9ciKUBuo/xhk8bURnoTMwM1DgYV6O8rqqHTQI2B/WAfc
mddh2naoTatWekdG3vIuiZBh1KPiOyj+fF/QLnCMRn+uDcTMorxW3YQXzoeqyoRDoAjGlkjx6pi5
TUWRncB1tzg+O4EqQh3wY6QpdmqAYrz0NsY7f6XlRgejB7BEs6C+L/0z6DRHEoxtNnqqx4EzeXnz
pR16zEIwknqsy9p4FOIwuxMkuXlIRCuY9ReQFysCSK2jlTy1+gzeuv2r5l3+9kdhlw06hILzEkrB
ThRGP6MxoB6aU32ID8pBdTFIPd4Os3JjWOAbdBWvDZF80lzsllId+r5ER/YPQNE41k4gOLNAL75x
1Ez3yl6D7H2XfVC2FvPK5Uxk+E50mkiX0Jm9XmZ5NNW4HM6ZjKyAvhQL86B1vEd3aaEM75s+xKJc
0nPYvH7WnlpTU3/h8uJ9FLGM/RHjOkBhQcmzv05JSUeByND+AiOKH9b1r4qlHKWAmSUzWU8RWm39
6faEvz0Br//+YtSe0fDWB4SIQg/iFD+1+Oz3P2+HWMHSXcdYHEt5VkmtMTNg5kec7GQ7/+wfjIO8
Q1N3w4bq7fa8DjX/+8Vha+h9gYQVpQ8r146Jjy6gWm48Qlae3MTgUQp3SURDcpknAs6sk0YKZ7hZ
m99VPyXb35u7ai8YiBhCMUOiy9miv6zOISKjnH7kwgRe3MJDiFV2U4MzqceJdwMiywiWOF4h7z3d
otakHP1J+YD2AV44Suf24fRl4yu+zeVAa3Dg4XkIXoPH3vXUlibr3Ergd6oHtPJ2+YHeZ4fC4U50
lf14Fxz0D5ETultGoKthKWjxtBQNDobFBpCGrByE1ESMKmufJ8lH3Sx79Aa0fZRM/OsLjSFexFps
hlAbMberef2Lg7nr9HFXVluH+9oCvQyx2AsYA4SxpXSUQ5/McY9vSHMqoU6otvEMZT6b9uoRrLl9
+9ttBV3sCrFUhhqJPLwxPRQO1UMfb2iCr9zR1zO3eDt1ceuhFIVkWO+M++yL9Cn+QGOOhTHoznZX
fn03oDML0cUEE7UsCzWpJgyeRnU8w4Ij8O1akhCO+1JaL9T/A0APXf1iDI6QxRv30+pMXgRerJBE
QheuDKk8NuIPXfk4qlsTuR5Anx+JmjE/e693mTiNQ9nPaJRm1/0peInm3ngsd+Vp4nFtw7h/LDfO
zNWPh7L67CUJgpG04zomNepgDPH85LlkfDbc/IBsji2Nts9R5u+20EN/7OWuU4kZV0ZDGkCHwn5b
pFBy2nRjWFvYz+76vepoRwPZqk8jRVKknh7CD8Mx/OqfO+iEtDydylbvwlcAGL5pZ/Eu3on30V6Q
3K3K33x8vf1VWGGrQBx5OS4nITWtyRfBmKjY/Um0rbsvZvF1RFsopPotDI/owN3elasZh6Fj7wRT
n9rtEvbdZ2MoI/9AyIP2WUD+XXgEz9LvPFvEFrv+lGwcb2t3PakExS0gsSqalYvvHM+tAORLaMUo
ZysIPo2j4JbJ5l21toYv4yxe/VoA4FMPYwhB/h7W/B/QcjbtOmfYo9gos4hng+Pbk7kVc3E7oVAi
l77BXOZm/T2eUJvuvQ+3Q6zvk/+dP/zgruevbgrL6kN43uKZazbZJU/NMbHTk+q2mS1sntrr68NA
fR6nRgD0y1MuSbpYMQMEJ2fV9OBLuqdYQ+v+G6q5c4rxb2YQahBFfTgPuIFejy7HGEcv5wxDzn7V
wbFEYntj/t5WEtj4FxEWd1+at2GizJcEQEWep/458naW4+/RzLIc4xDcBWf1JTlo7+kJbub3q4v/
IvjiYG0izQuB6o60dT6G6Q9f/j1UWwtkzkXenCEmq9ucITn0Y66nMPKpHwsRj0P10N3rTrIDcJHa
IQukOsTSxvdaeyqRggKJ01GGx5pwHvFFrpu2Knwfj1RCewq/zTae+ruKxr9T3utz72fXH/XJ7u/U
aeM7/nlzLIYpSSIZ4Aw6ksG9XwcuptKn/QciRP7jPVygcjoEKt4wcVbYbTehCN0MrpdM1anwBhQw
qwrZ86z7kkdWekJ76VFAl8uWvcbc5SKNyJzaAUgCxJVG9ILcXBKQDAzNytv45SuHxNUPXxTqmkFu
Rjmbhe09IE5JguhOoIrBRtNqZaVRDgGLxS4CJbtMlGu9H2TauoOjpwBwfWkX5pbdAU66vZ3mxfTm
K/wT5o/z+sXn15OxR76OBd2ar5n0XS/etyLQI/0dnqJbS23e+8tYMCLnwjhlMqDuiy8uZXGYaDmV
uFA0D8XQoLOST/pOaRtIsUr3gIgxxVw/B8fnp8lHdMxiRwficjdIdbSVr8zn7JtfQ2GXhzh8Irba
9a+Rg8LU9IKUIDopbrr3qAwIB7S/nS3LlJW3B54Ms48piusmVJ/rQGiB51UBcd3p6+lhOk2tbo/g
KdB92pjglSWDxsDcEcIrCr7PYn6HXkArC4k6Ov/lY4TQJ9Kxny0heb29ZNbC4F3Pjp0ZHm94KrIU
AKiWBrqpUnWk0HKn9XGChuPmEfFn8S0+EdW4mehpkU6Bnr2eubS0iq7O6fd7yhlEzVELe7sDfCeb
z4rxsRQMRx2+D+nW0bSSxM3GjyxQC68/2kbXYaW0jRqhpsGiWIe0/yomrxO+ENyiELXMfWd+SdKP
t6d0K+LiWpHUkX5SzFsjOc0vueY4uohCbkoIrBUdAMxKjMucqQTLw95sRmUQZDopCYgfLUJWORYe
ASEA8qtNJ0irvS56rhDKjtVSMRvrRwpHjmUYZ4C87u0xr7Qi4L1RizBgEcsUQxbTbKGWJqbWyDr6
HL0f7sdHynQ7Y4+FzHDGBjP5U3AuHtLv3rfbkVcWsKKx4S2L76Wpy5eKPnliFieURrsRcFyUIosZ
toXBtWGaf39XXIVa3BU9RFlJrKiljzwn6woRU0Xe/+VoeGtBsOGhx37EQmZxvKjhJNRCLfEQyp4s
/4shn8ty45J4k7OqMrUier8atC4+1ZLNw6PGGOKRYWTlKTnJ+5hSlVk9WV/zU7ZHzLpzbo9pK6C1
SJLR0h0LbAyAizpIx5L7e6fsLpn1q1xht8V3WF7ojI5iscTByewB7l7MoFLXWd0ESUdxCLVNtO2R
R5T797eHtFx0iyBLeukgT4pnDSml79hGFDOz3iksidsxljfNMsbiSuvSKjODWmidXlNOeooUraV9
H8zwhxLJX26HWp8z8lOWHkTCJcQFIdNBDkSvRWemP4Dl3cmIL98OsbYIZozD/8ZYvADTuhZ7C7Vk
qvgqid4+PNMs2Qmarf0pKegbG2k9HiUMydLA0ryRNUiTijSy8ztHf6ak8KfHjPLlvY+60nY1bXU9
XARbHPlFU/cT9AG0+83RZgHuc4H/L+cbk7j6nSxZ57I26L8u5YdGTciHbnb2HNAGbkjzJQxAbn+n
tZHQ1OWcM3nzicvaqokcKHqcuFio4DMb46z4so205O0gK+Pg5qJ1gXIehHplMV2VJMS+VyFnC9c8
toG+fJxS6+ftGG9uJPYPT2TaJNz85Nx/CoYXyXAZWqkGNawHIGmPYBp3kOe5k/SdBoTbhrhf7ZJH
uFC7bZDDyiSy5qCAIonIZ1p2qQtdHpRCz1oni14E64uAiGnebXnELZN9xoc0FNVO8NcGbL/5R1yM
r8/V0BzLoHUEvbHD7LehH4r6xdR/mF26uz2Xa+O5DLW4+AbwYnlnEgp5lK9qirdRHT1W2fh0O8za
nmU9IAI4t9vetnWTTk+1qBkbZzxXp+qpOzY2hm2nbwEWdJttxeUDBhV+FrjEkQdAjYW4yEetGj5L
EqF7NZdSVF7mmPsgp+EAJ8VE4K+rUXO4Gbkwk7WRDltiJrxCl+o+xZJKRg9D+Rpuipa+3VSWSCZv
SZxDyltNykyp41ooCwlNMvRyS51+r1dXf1nsnkdxGWRxistonOmhT5C4DI8Sasqq2WwstpVVQAyO
B0Q9UMB5A9UZNMko2jCjzrv7T6lwOtJ6oRr0/6NvsDZrOk8scIo8fmhjX++iXDDVQE25yQPLNnCC
yyEv3V7VyxLXPGXohlAbJDPW34BlBr8bytEwWqeTp+QY+tlPcof3QyQiUu3hvaRNoVNWabjxpd6U
ChdxlwJr8dQlBh4mIn/cHsECufMlaDji0zjLXspICXn72yNdnctZIkVmrGCSFnNZ1ypOfxpXvBxE
53L6LXvhRoTVtaFzc6gKWC4a8oukCIG2fiwxmuCdjwDP8DNyu2OHTONwKCa72X5jvU3C+HgX8eZD
5OKQVRqj03M2tSNmj/F00p/nXnXkYgYXforvZbDyziwginXExlUvz5N1+Vzm8/FoNRERpD7KgBd5
LPKso4egGoC1fPiW50XsAga4K4M632Vp+D7Ect5W0xEhsqx6V/WQ9SC8f0t1X/6OxKN5zjtkaXuD
7sHkYajgdS0Wyi3i7GFRfi5rMTrXkvHNSicyJE9q9sOUjN8UuSRxub0qVqYQ7TkYupx5nOvWYiBx
Ug6dlrOdkbf/1arYLWh+LzttMkLcMk//l2DotF1/rwizNbGxrM4ZBwlXoUYxzoLJTmvlSimc0PDV
jefn/OuXn+mf0QEXuQ7ol2iM+0b/HxCMdGyOuBPx2P83t9XFLIJ6uo4TCQ3Kyz30iHqv/GnIWSh9
28iUz532I2L0t+fxTTt1Xn58LxJAZI5FFKoX8ZSh1wushEA0+EdIoS74GzqATnQMzk3276KBJySP
Qe1oeQqnnSVEo4r9kXqI3iHcfiiVR+0BfhtsBVl/vj22tU/GHYaDCJAFFM8Wx1Sha6mhdTxHx/Nw
Xx+aO+Uw3v+9Psc8g5dhFkmTh8JybmgQ7yvFdCPlSVI+UQJ1b49lbXNhNivL8Abm0triM6Wm2uCi
xFseXNtpwHCubeKvdas7YCT/vm7AgBCzmWsTSNgvXx8WvMpQL1kS6mFGmUZuAyUT/SvrPIvyQia+
PbTVJchlgscyJ+EsiHe9BPFzHqYp4KyvJgyVkrHbYUxzjpvKMQWY4f1071XaiQrYp0wkm/KV6PVf
/IK5+4uLI+A+BJCufwGOhipvJd5bsen4x8zFZsbFyWrac4puolpWx2tQsUDZAo3BN8a+sLU8PnM7
OmafwHU9+mWNTUxp47XjGe8lChml9BR073Ee25jqtbsGKA0x+c/bipCey13VkA47o/SQ5OckvwuU
jblcyQ1mtM5/QyxrQIpWpLkoSK1TRalTpCHt842EZy3CnBJAQ0Lc5Q3tqUmstkVhoHVG8Sv0cN3c
UKxd2WoyuS+sCbCOaOAsTnqVtmvqtQKg3bbY9/k7XmW4XIyuIEsbAL+VzyFLFtBj8M1UApcLP/ID
qdN1nvdpNeZOUSvIL5mZfgr0YQsXvzJpV6Hmf7/Ib6TOm9AhRCwgDoxj0Q73bddsjGYtxIzUnpuf
MLaW8BUFCVoFw+remRrpfdVpdHo1ffr7e5+3wj9BFmc6RkF1N6r56OTZu7rV9rWZ7b38q2ZucE/W
BsObG989Ywbj/gGyXMyX1k+y2uBSRf7nIdw7/ZLa5u+PdLwa/jeEskhhLGOa/C6fiwcT9KzwawSH
WNmnNG5vn25/HgCL1OUq0GJBD3EmdZOu4w6dlOO7NCohKUNBjfcDbm4AwyypwmxTSj3Ppq2cFY4O
zFFwUrCwyTkdMKTb+wq/M86G+E6u/JBZqeXODfSMA0waTREapNnJAnK5rYXNUBDVR0Smw1MbSi2+
YdnQvDP7uHlI8UA7Tr1h2Y021rtKLTqUFeDKpg0mfqYlNHeWV+ERHFQcwnUl7lNRh95ulf6vfExM
G5Zg7+q9IT3Xun6opJ4bKQ7wyKETMuyn3BhftSIfsdT0y/HeE6LwuxwJgltFQ+AoWRhvYaNXHn3M
LQWa+SE+1z2v9xUeMbR7ZTBb4eSTr3dPigi3fQoOOQIXWibv60Hb+J5r59NlyPnfL5YmVGTJjEZC
9tpnpaoweIR83R8t4+PGuuHvvFk2umwhusOJDlLpOs6cxCHSD6KhjjsN0zED5lVduK2+9YJ9W+Di
yWDQolBn5hWsyOtAZlSbTREBvTTT4JnOyL1u9Heepdy1mn4MAnEjLVx7W/JEoZ3GXU+0JZ5dsCq9
oAPaOqLR+l9CI9OPcqc3HzGV935HowfluBM8Z6zpLqWGN52GKas+5lJmfNKaYktFbu0SuPw1i4Sf
gnIhh6WBpglc9fwUYPS+RStYC6HNH5EqLHnwstmE3VqTBaXcAZl8SL2vKj1K7+XvF8tFiCUioWIP
TBbmRI4qHUfhV6Piuvzrdoi1ZUJCSgEPkXP+b073L9Z9IiFoneAd5Qjyr9DDMR5d297j+0GXx+b9
drC1TaZRlgLWD0mNNtN1MPzCMSsv+CqJEmBGzeWPGJ6+D9t3t+Oo8y5a7rLLQPMBczGqXBvTJkzm
6q5vZafMzJqDWeBD1oQlcsNxV6dPWIJKZ0rE5IVBJaIjkSSfi6I2XkIyxHPuJe2ukPLmZGiC9Dh2
Wb6vYwVZBOBwLw2S8e5kcmRHtZqdhLoCHJQW1qn0LQE/UvF3rmFwbxdCqz7GKOVJAQWWgBfjV3oO
/jlte9mdUMm14WqPrjfK1t04jdZPIcc4tPJj49RK2MsrcbZRJF7/AhYsWc1U8RpanAoQTvvRlPPW
CQb5YNTGLsJk1tcFd9ZT2vgIa98AS7OZRATnZlls6qu4TqZGgAgpjV+KFqxLaIAyvx1krU5Hk+Cf
KIuNXtVtKRZCQvLtP2t4vHficxxp+yIf8LnFi9xyTOVBxJCkFl1TwAZ02voF80X/Zq2BN0UXkYX9
piEsFEWfUolinGf/aBz9fWejY3Kv3m13RtbyJxBQ/w21fAb4WZqE2G41jq+9j/XRDlBS/lfz+U+I
RVqjIjA0UdNoHM22nryD6ihHhIgetEP16H3fdvpZPX54NXGA0rvgkXi9URU/59AJQJlWQrcPo4e6
/Nw1L6JV28KW9OEbxAclBR6h6JXNSDJMfxax+kipanBB9Gk1uzgVyN0JjvVt/NK7wTHdAXbabRld
rdRKcMWhKCOBXJN40lyPTqr8hg4KEdWDf/xPeUt3ccTZWoLzrn2zBC/iLI47dZgMv9YiMkisKiw3
clGZfWzdDnbXeIcKy6fbi0RePUUu4i0uDaWomlyLa9RzGs1V0Fsomvd1Fr8rFXeCaO3LCPjEdjqr
nqHsNUkFijSvU/rN634H42sRPvpK5ejy3vINzCK/K9Oxbr6Uyk5D2yUSNxnat38ugvnXn0HN2lLr
dT4DHoa6eFDP6n4mGJEU6CGcCnkX7BNQ1PFuC+62tl8Bos/dWomkaAlfHWShkMfKapxQd7OktGtx
qzy8mnZx8sDZIMl727fqJ6SzI6ialOPE38MJH3QbsNaI19Pcqd8sbK6O6CLcYqX1tS8pvQCDOEAy
u3CKk7KLn/V3cmuX1a4MIGuBRt/UbPzT8l0ucPKT2euAbi00h+sv2CLCKaRphTNl75+K1nBTq9g1
wCzS+mfbhsDF77Vu/m/kXaoqTje2NMazHIjR6AjQyCS8qz0k0/Tq7GFCEXNu+oFpmzO6a/ykyJWT
at9V6RG5UpzUnpQKvXPvlxx9MaJsl1ibFdv5VnozHjSOUQTWZ8zl4igqMcoNgoqKrXCn46hWP2Q0
oUO73QVH8Wic/O+3N+wb9OB89JmqMSfmqOG/eVD1VPHLTKF+NLjNKT3PKHvRVV3xrjxuRFo5imgL
ywblVDjgEHuuv1Q54FquiQE1F9d60tzEjR/8g8b9MY+sPYob0OCVrU04MslZY4bXzmI9Fg3iKEGB
nE0sB70bRXLjhmmT7kyg8ZjW+uVGUvNGOZWZVEBoQ/gAHgFmbnH0oUIYtVZPPWbuewvYfVh0c0Fl
YtE4u+EVz4hSIcC2dcTPC2KxYNDsoZvG+qd0svTOqQs9F8eOexLtJkdBIo+KgB9s0dreIODn0VGi
+1MvRq/lz8F/kTcHOOnipwzla+a7j7HdyPuxP+XoiKq7BtQHqOC92P/S4sdtFNBaBRfAGVhdZnVG
wS+WTjqNAoJqaCSKB/Mg76cjeoKn2c8Nq2/n9jJdOcaQi5klkE0mlMrX9SrNSyPHMpqDOY0ezPxD
kGy5hq6dy1cR5l9wMZMYfYyTnOX/Q9p5LceNLOv6iRABb25huptNT8rODUIW3ns8/fkg7bPUBLGJ
NdoRczVUMFmoqqyqzN/0dJxof3rgI1zrqTk0V4j4Xe3uuo076Itoq3xiYmmBzBjjCXvuvaF827Xx
UR0TO2wQ4UyOHW1f22r8f/xcRWDsX3tsLuuGSqvOu4fpg2f+crSB1UhKpOAcXKqefywp9Rvewrz6
JB74m7xd95tlW6+3A+V2nnicCrTXVttea3lb6DkPSf22+2l9mm8aNG+RmcZX+LeRg/w0nco74Gq7
1iJbSwewLkg8FBoUyVo9OIKmzRLDEkQcm5/z9qu5pz6+9/tXS7Mf/WAQdE5YSwpsMfxeh5/eXvtb
qeRyAKuVKVlVHHQ4fUPsujOj1rGyayPYIzhs5eXLIKsFqVcTL4mFiQeDp7TFpHgf1cHHvg9cHCo7
9+0R7X2y5Y+52Gs6SouSHJsioub9yZSqR6HZ44Zs7WfwR0BjkeKi2LMuXVSFlvttWkmOWv5PM0u5
qz3rcUInO9rlTm49a7nuYDuATBurXF+9HPK+UJNsQfGYqQvq1ytze0FOYJxzrD80NPV2wRobM/Yi
4mpLGSG6wbwtmbHhn7m4LyoY1OKtNR7fnqutMICS0KOA1gUGb7W81URRkjJlrtTZOoEfszVRuk+a
Uyod/nUgNCcgZWjUIzesV8QoxMZbRecbkU5FbW/SUnoURO2zkO4J+mzsqBehVp+unMQsLEyEhCLN
ujJ6hBBFTL1TZefTbWAyrRdxVlmWNoCYEAbVdnxPw4fZbZDCti1vukcatPdwWoTuYute8CHc6UJt
XSAvQ/8quF1sMbOTM8ESKHaqs/+P1QzfBzzw6DekEIjN9DBkqNcqfotDNVBRVKuLvXvXsi5WGR9g
4+JuI4KxBmX9co/Tu47UyKpEztNF4TzykFB+WvrnkieeUqf//Pbq2Xrivoi3ypJqJiIUbf6K5x/H
q+af/AGCpcc9PXsPueBaOvXXFR5vmtO/j6/7f0JYMe50lbiWm+w8t7funBRksAFHv4U9uoZctEaQ
+UXKxweN6xZ3Ou/X8YRtQwSqLz1NrnktXCnf3/4AGzl1uWuaXMWAlVBxevm99VzoAkNmrYUJAs/3
irFXot2Yz8vfv8rZdOdkFWYBfU2zjm8MJcsdeWwb9+1RbGQbEAio/ijAPKjOrdJo0+DPKsUAPIop
Lp1u0s/9OL9rcGptxOzd27G2vthlrFUWGLtmLPqel7gxCV9F4RwJ4s4zbivPgOrkla/SQQeZ/3JO
lKRIZs1fepvak4BK76wfsunb26PYOujI83+CLMO82OmQwFqtFPyWxbbgR0O0/W3B4zAAQLpItu4l
teW+tN7Yl/FWC81PqwSYSt051v+or4lXi5KdjFc12gzOzug2LsovRrdadlyS0w5hBlK11NzVo4SZ
M2zwnNJt17qGnl5TYj2YQ+NOcoLLYf64E3+ZordGu1qQcdng1KCgbLcAw3poQx9DV3AW173soBr3
PP7/ZgeAA1o6VDqVyNWZoTY5atITZ5MxmT/M3DokkCLLLrjqNetpZ3Bb65MyLmBFXuLo2K6qNG0U
o+6s8PbvDwgHa4fobDnyvfzu9ytu+shNyf2r9QPenf2NpBl6G6ttN0nJnE0i2IX5vqvt5Gk4hm7i
zKUTPlGM2vWN2qoiE8ygd4LRFiyC1Qdtu0Eqw5l4y/6YXcmujuXH7vOv6o3ktMf0OHbe2x92K7Pw
6gfFaoG0Zowvt2SgaoWScMJid5zYU3vV7pXGtyYOVtui0ro8ql6xvrSgm3WtoXebFZZT420Zor7e
ZYFtqUG5syKXD7TeApDsIQ1Ii4vcWqk3bdNBkReBLLmoXT3+npXvxuFqlN6F7XWV32uI8v/7z8dF
k6S54BV5tb38fNKQKTUXW6rwceRo41Wb7OTlzRFdBFglFdRNo3A2yfyLlBu6sEi56QgUaFf/t3Gs
lkHUK3DFBXJX0khHa5KvkTzeu+dtroSFywxmEM/CNXgqGlq5xod1YYJHP7PUrq+SU+X0p8oVPtQ/
Bzf6nBx2t/BWUkY+ZQHLUhs019DIIabFXsskRURNb6zrEENG7jpu85Ad9pDAWxcCmMxUy2nYI7y1
+oYo5cRdMXWdowyVq1j+VVBpT4Nan2ZrT41mSTzrdX4ZapWY5nmk0x1yazMwSAkrECyg1U9TZRzE
OnrXmNBHG3WnvbsXc5WcJmUq/HxhNXU8wB4zM80d7uJgj5Icgf42Eq4NK30augpC/L9fnBejNVc9
lqzULWS4aEEp/jHsv7TNzsi28i5QCxoAeLpaXILll7uYZZlYgkKOQqDqmKRu/bzk+eGAF409U+/6
L17hG/v6RcjVfcv3LST6azJVOyO6lTz0WWNX8nWXnAz5pIdPVbyHQtrI9C8iLj+/uHyJ4lSITUPE
BKm0prDncK/BuzemVTLM9CHvNYnPuLQk88Nv2cn9aoK8TMdq9b8YySonTmJtZfVMnBa3WJ5sYeCG
nwE+O2XipAfBq1z5YHypj7UtP/OIc9rU+y/KKJt/hbFIYi2gE3ifL79nqslVnVpkZvlofTO4kCCi
YRs1Qlygu3arylsV7OWB+p9wqy3fRNlgdSMZGrrxu/LgX+E9bBfv8vN+tXwjUb8ItdrpWZWooyrw
firS+SyGzYeoNNxgGHYOhI2Echlm/e4XklKh6gXCNRCQmJIeqv5ZDk/p+E+afeymp3+dQyCeo//I
Bqcuv76GxOac9KNG6XOe8DGJbb3deXRuldVQoaclD+8TZuv67qH4VRxLGXXypXuDjozXf22vW5uT
m/NaN/6Gtvgi3moXqLVgdWGmQoxL0dTLnvw9xs5Wwrgc0GqBt43vazUi685ozSetTu0G06q3Z2Vz
VV/GWK3qYiqjEZls3E/k6L7PylOhfxqiO6l7n0XBUc7zo5Y4av8sijtw4a236IvPt1rkHTZayL2p
qBLWsRcDfW/GFGWk0jbkR3+4t+ofivTZtL5nUktj7Pj2uLd22MWw1+C73OjCVqhLzu/pLhtOhUzH
zdh5D+5M369Pf5Hv1U4PEPRTWsdUr9Pys9Tupfutjt7lJ/z1iS8i5KkCFrJgxYMm9qRDCFM3RstN
ciTlqqXhrB+Sg5xfDepV9vHt77e3btZ3SdEIZTx6+IC/N1tFp8EuPevYHqNDsRNs80MiorzcXBcG
w2ql1JVIx6tZvKpme27ppMd/0/mlc76Q+g3KkK+eEbKpdVYrsBh/VyDzZ+km/r6coLUX4+F2zA7p
cd57+kHq3zhIZdqiQIhgD726HBdRIo/ZmABeMVTEwAL1iLEeVotW4Er5Y9M3dlvz0BVD7Cw1/FUH
Oc3+sQrxSRamr01WugJGbHk4/sCG8iGuKBw3qddqxXMiN43daz/EUT1WOkK7KI5mTkUzHcmC+k4Z
Q7sV0fmp5CcpRo9Pj8zPCjwUzyoNngRNcjQH2W0NfPs6jAWB9N5U4C9CZTqmiT/dgnoQb0tdo0Kt
C5goqfNsB3H3pRv971lXKl4QmImTjVbnYpKuH8CVaG4iG7ETVEVhk8Hfm4lROKIffY1zIcKLz/+e
glA/JGMNgwnMyYS10zRMSF7KSXcwp149GOTcL1FVtm5S6R8k35AdLQuey1GQvHjSvyQjznWKGrht
7Tfv5SS9rYvc0QLyc2F0VwDSbCWtno0JvzNzRIxLGJXDoPuj26tUvPk9z6FfnZIOHc9YuPOzyUPB
8BAK4lnrcw9Nr3dToiHfFd/qmVjgMlp8lEU/sLtBPBvGcD8G5Ylm7U0hmx8SjgRtqq9krTsGNaJR
igLofuqvTV94pk70WBvR2ezwbIqz9mctd4EdGsq1qkbPcJ4/YPke2GYpuEGYnqqyucF2TLCLhJqw
YlFPskbhLq7kEeM5+EKCoszu3Ij1Y1VK46e87Z9mGO92OY1TYJe16R/r0ojddsaGMgoDxUmFcTz6
QZAcxbwJ7qQo+NEpjWTrfpfaQj560FHQK8YuzVV0AK4AzhVnxK7tHITTKRCaMxbrPjZ+6MprdQ37
q1O+Sn36sUzFx0I1b3WjM2zgmu/VPElstZZvKH22H/ApAFKGULFtmLNrVOJZl5sreSxp7Em3vsZz
lJou/0L6ivz4V5nJHnrrmdUSO3o9PiI67klzNlwZoHhRyBorOywmyY3VrPd0y/D6LrtWwvqzXs2R
x9TNdjpDgZjG5qHPhee6xg8L+AC4IUFT3kUFI5J83TxVY/hPT5PM6ReDxxm00E3TCeIhkKv4oZ/C
wm1lPBy7XPmuxWPpNoVg3GbZnJ/kIfBPmI75P4w+UW0/sFAylMxDo7bFQnHMHdWfnvhzzmEn/khS
8bo3u68IN33HquVHYwUsz57clozWrYwFId2Qj6ZSPOfxLLjiSLEykqxnZa69Lo5+tEl/g7zcOW7r
uzZTvvam8dEQpmuplxqMN42nWK5Tx6i7JxkuRyoibyhVbhgpV4grPUcTjyyxOUahn9uq0j2KkXqr
aBUqf1P11IYCq1Aeb1T023NJe6Ao96wM0btRxdzTmmPPT6zvpdVcZxCXqLmXZyvC16IHCIh3ayLQ
sjK7+M5UR8UdwuQ5VKr7rKi/SK1Y2KWmUvet9eqw2FdBc7bo8RTJDaiDJyNKcg9tkCc10m4B6Kh2
XBdHTcMCM8jmT0Ol5JzVqenkQvhQJo1hU6ks3SCgLij1LaqIvqGjH5mHuP6Z8+dgyO4aJf8Ya/EA
17s6G23+3IpNfwr6EO32GILmMMeLrGHpmFZe416EZU7QDY0XC5WXKvlpmLRjjj+br2iC3RfKT9TE
RQeRiXM16rWtiOGnSh2ecQPxgIY/VwEeSG2M9pU83qY6iVvqSvGjFUnPsQ9+YVBCF4pUdpJj40ej
prXtd8WnNFQ+mKFFLyZWJk+Wy9NYDgeh6QbbRyLQTqSaFRzFsdPI2W2dAvEA76jgbckOlBK2wDxd
l5MlOm2NLoTK83xAHjJoDnGrI/KEDZ2goJAbKscomkevrqoHOFRfprLXHDzleztp1GehSGRbNgLu
mIaBw6ZFNS3Rii+Zb9zqVvdPrITkjWq6Mtr4JzMzeLyddSyy+N5jO9fYKyYBn0bXDkKPT2hlOjWX
ylJRn5Sw+OI3mjMnnTt3yr06KAfJqMsDEuyhJ6kJ5ogJCXh6UATpR2x1T4Ms2Epo3aXQPGw5lP/p
BjrIVtmg9y0MrTOKIPmUBDdJMY5bt4mN2I4HeKi1EH8YWzNTbTlSIbUrGfVcyDhNMbgSuRRTiCDv
Pcvn/1pyXLqxmXzka6Ja3Df3qTU9FkL5rR2mEnVO/WsimBhV6kyUOqaCh5NFYOemcCfpgoafrtrY
U6g+CmbG7bh5krL621AY52xI3/W1eiNDALPrTPrepfl30VJAyLdPeiq6k1h98pPkW9yHbhVNLESt
BkYX9sYPJa6bezVneyYkbHP6ZhnTMdGmL3qjS+jT+WdOm9YOReG56+JPupUeuriQcMPFLblA9/RY
i6VqV37wcWjbu1RQbySj+aYV6ldfjEZPFOUvfSCUh36MAjuLtAc/En6YknnEmvyYS8lHkB0ci5L5
AA70LEfzlRwZ/mnUmsSWi+QWVtJksygWL9DsoyjMp1YYH/s4OybgLHP6LZacYt3bfk8NsTjEvlHe
5qVRn+vMUD4NDe44pFFNOZZZnh18NEa/iH6MR4Y0Ctdx0SfXSo2AdDRMX/Ipx9B3NrXnvlO7D7JS
FrepYYpXeMIr9tAO+bdU7qZzF/hIPQWUHpEsrH6aGMjwujRK/Wks5+kp1+TuFlN3/ZiWefqcciyf
Il+lcFE11oMwIMfa+XP+FVyOmdtNmcTdwVB4bI09Qh62pYFoMYM46e1aGK3EnlNefGGraw8iPryY
wabBfd0k47kGWnc9GCQ+kxMe7ss4SK7YiiXm0VBjTnmbZtzquL/GPt6/sH8GPOenD02snUWLzoZB
JzpTPUNlneccAwg2fotEkM1dZhz7AqdZNbovfTxhgy4P7QoLDT2OXaHUzlD3FDsr2/syTIpTnafj
eaziM7xianYqNtQ5wpw3kyh+NgRogrPv6D3nGdoMflfaaE557SQ9DuXgYkz6GQffM12Ca7MrKmfU
6f4nOXSYWk3vJHGKKOdoXlSnlTuZxQNaphCXx58pZPsbJaoUePYmqkRy/NGX9dJN6vZ9LnbJ1WRQ
cs5CRb6qaQuD5tLEkyriSN2rdezM7NFTxU5YnJmBL2Xl7A1x/Y7XX/FBbPvsOlaHySurUvDMvjQx
Oq2kW1UbU1doq9xJBjk557IBJa4oIIe23XVbiwdNp9zd6nGHiWece1XKQp2TR9QGQrfu6YHE9bzY
xdb3hjD7dle3CcaV5idV5gE8lY9WZzUY74aUYuqaNTLdY4gZuHh/m3eaklT3c5Xz8J9g/WhfZkn7
jPusM0aFM4XNwTSqxOt9+i3zkGSOlOOwMc9ZdR112UdDq5/zoriVszmy01y4qtPOG4tnszbdXJvc
GZvliZPIZnMBeQ0s3bWs6Evfqi1Q8x9JyX7NmmdrkAqvys3jxDks+M1JG+T7fhQPhZgDU8ETGHIn
Ozrm1AzAc0+LBW/yJW9UinN5973XdFKIcSy02A3hz3Q1R7RQOMPcPptladiSr012bmAA7wvNz0TT
3mN6busyTraz9WGOp/fCLB46VXs3yHN4jSw86p69cpIm6R2Iz+gaR9PvnKAGgrCovqUB3sILoNFN
GxlYQFi9TzF3c4NJkaCg1vch9zYOa6yUSRtQ/LpUsqehfR80wVOkUhROay/3xcEWMZ+020Q8+81w
Y0nhqZSTYxtPB4itN30sf/NN5LmFYHJrw38Odf1RUdW7WENe1TROcZNbp0CMj/VoXA+a+EnBk8aL
ECdDdE37HHAPpGvsBH3GUo+dVmqfe19wjVGwcxWVIM4DnzRWQPPS49EGMRPeNj2OpVPjP+ZV852z
9iYdgkPQcQ0WFK78YfDDtybLE2ol4R0yPJbjkjJR9OhVYAv14BY5zCbVmEnY9SFG6MduuvJLJciz
XVoJFzHxKZuNazM3fvpWnN9JBa4wvfCYlKFrtrrKbTzHCLoIFLyotRZvW63CZGpMOd+twLNSvn3c
y+Q2UcCns/DFc8vtyn67NrBVhb581C5124uqRJ0FfWLUOVDf82J+1J+GAzoYx+70dpjNqsDF23lV
wA8hSlupBAWtNFJMf9FWdrJudN8Osl3nMBcRtEXN4jWnjulLeSVB5bYHr3jKEVX6pVB+3q8wbw4I
fa+FU4fP5Lr5LCtBJugVpPO8uG2D5Eowg52C72bV60+ENcVspq+oTAK45UxknUyZQtWPIseo5DtL
YLu4dxFphRYIcVIduJ32TneeD8ahOuI7/6AdFSc7dKdd4MdSCF33IwApo9sKaJdW8PLzixWnWHw5
Y2aSpPYI/6vBAhvixXwtK7ZyN99FN+K32kSNCsM/dw+DsT1rf2KvCqhZrOp47sqtI2T5gzaZ5aI+
mex9z70oqxLYlMbaKFXcPH4bF8vTMVZPglN7I06oMmaGiQd8dQ9Jv736/3xYfdX4m2Rf0yeJQ1U9
RqfultatLZ31g2jnuzy3zawBI16ESgWRZU0WHIoxkDNQho5lfQOHATUAyOoh5YXzwUyVj3EvSeex
j2q7gfe+t8uXcbxeQH+Cr0r50DzRf14+bxd+HJtrcbwLq7OuTBQ13lfUSbhku6G2U9bcWrUI61Fs
hOC18MhertopA4InTUsCmz8Y+lepxPU8va7zp7raM1De3I+XsVartJtDBS0/OEnjNwSUf0lvd99m
B+e2Q3DQdj7n1mJFnoWMieo8hcBVG5IuD2WQkEQm5Zp2oqKBuVGld8ed1LycI+tJuwyzmjSs6eQI
TafegdBqHhfVpeA2uJHvufVBDdjb55t7QYFhRUj0v14BoEwlM4s2ppy/GPEMd4ur3+IVidrNaQ+R
u1UWvgy1OkELIx97c4h7RxY8zgqb8p1Lkcn2NfOw8xE34Bno5cqopGPqiY3S6hRtrXJo9ZRRaXbv
Fk+Z91tZNH1KobK8HWvr9LkMtSybiyxt6WFrURgg1IDELLaE/U3Ls+LtIJtrT2flAalC9MtcLfTI
FLrGpASJhzP3H/XdIL5/O8AWYJfqFJJiGGyiwbk+puNZLyxxUWJd1oHu5AcwlIMKjHIRW8y9qMSS
7PHDTtBlGl6t9T9B1yd3kodzKdYETT50XoWCPL71HlJRuOtgbxO4e1Cazbm6iLc6vwUgGpkYsYXN
pkPPPbenhJJJanh/My5Yb6jjq+j0rrX75qw3tKRT6Ao/L/7e+SHwOsEeOnyCFC8/Sp932ZJbCwT+
IjLvGmLRGEm9XIVpLubCWC+u6ExfdlqQ3wW8ZHs+Bt+BGLpa7+3dT7Y+JgkDYuEiTv3KkrVthr6P
UdyGUf1NMyml412d4Y7x9rfcjIKmxaIQDK9ijX7Ce2PUBLSHHIsmbl3xuBwR/uikaCfvbiUnuuxo
K1NPQsBntTR8S/J9Y2l759VtJ3zreV2qo2UreKu8PaDNmYJBi1i1urgEre48xijnFeQ3SB7hF3k4
LYWptwNspnR16fvBMYX7szYS4W4vZHCZAHueo5NmwWxLnKqACJl6lH738t/WeBaM08ILpj+2xqvU
taBHvs8NJ0ue+/gwFj92hrPktnWSYM/qXNggsL2iUaSwPyHJLuWpGyrZJ+A57vIAC6Gvdq7kRM70
6Tej6W8W+GXgZeQXmX0B4Sf63E9L1+FMy+Xz3E6fNbPZkZnbWuHLIWUo2JUgIbnaukpK2SbA0BO/
Ekl60JV5PnWNxpZtsu7zzrfcioWmo0k7GF7OK4qEMlf+FI7txJPCobqSXwEwQlZAluyuo9eBuO0i
dbivmbG1uy7jLj+/+JQz5ZZWGJhDQ0zuedTaItJcgpG76jzuvAb3Qq3un3rWZ4I0oAKfQLGmJxnO
nT0mgY263s7H3LqpXQ5qdSgLZjXF2sSgUqBTClS34EhpdVFaRlvUaXfmbmufwU0XEVMBhswj9OUn
FCNNoLfBlaZsBnvsZlvbA7VufjlMSBa/AfRm12dINUUhdOYKazaDDkErPIIPvhZq/1bdu59tj+VP
pNXOGpEqMmuLGRGnxLDlxArAYP4FXWdh9v5nOKsPpuoKnW6RINQNz1UmftCV8i/ufpchVssa886p
inDgRulbQ/WtD67rkJ7joEZPO2ttWbWrJGhitGYhlc/biqz+cvbTpC6kIRUXFNhvS9DYXWSgbg3w
7uIv6PGy6pLZ7b7Oe67YG7P1IvZqlBwnqE0XcDC0ZnKq9tB3gbczvI2X6osQq01LC24uuo7Cvd5m
Z7WPvCIvzwgoPCSlhNCrPD1I4xDaiVg8l8oe6nlvfKt9HAkYm6vajLtoF5/1siw9Q8znnWyxTNCr
CWTySL0o3HJJezmBvpHmhRwzgal5r4fnMr+zwtPbX3E7BJd3hMoWQdlVWaMTBXzgKzqJaXvMsmvs
SWy9e3g7xq/T6PU4/gRZ3ZPCrprasiWI+k/vil7jVMfxOrlt4BVmn9tdGezNueEm8//HtOTgi4Nj
UkGtVD3hKLv90l2rn98e0NZHI9sBkQLEiWfj6jomJpZlBgLPt4lOySmg5HWWyrxdeNnJzsm0NRZq
IpjJSSIVXn01li6nNB2n4NrwY1I/KGoGqoPC/c51YqsoAlPgT5j1SismRUBsEnEvzvdfmhSlh0BR
4/Ze7glXVreTBLeIti8CLuO+mKNyKlNjWdsLAeO0GKFb3n+pib41WZdDW35+EclHAiBrJ2rw4c38
acGCjycgXTfaP8ZRPcTnAO7FnunK5qQxX9pC4qXos8pM09B3udpTYrLM77r83NV7UsxbsHOTdxTj
shbZy7XCLHgRI6UsIpLaf7MXF6LwL8Pc/HY86Ve/eYyh8QATjWrvYvu6p5G0LPL1pr74E9YKtM1Q
90XSMUj5aJ6Tc31qvQVdvHfB2PyWf0aqrHJHNFTpMBlcmGAhPIilIbzLYzn48PaG3hvLapfVFsCI
oWqoAtKnkU71deuFp7/T58eUAiUPuN0ScgertShEik+jnjqdcFrK8tVRcFLEX36LWIXHtwe1vakv
oq3O4GoqZT2UuLWr8XlRmln00gABzgbVmeIQYPewc14tv/DVklBU6mf42C5Cyy+3GsAZQY1q8mJS
frPy3uapKtb04BP37ZHtxVklj0kO09QaqSLMpiiDn8hwNmx1LlND156tbpp24m28Jpm2P+NaTdsc
R71cShH7WfNScF2GciV2FsWLczoeB3nnSN7OjRfhVvMmgpwwo4Jbe3+IHxCauYpgc5R36j7JczM3
KiYy0sCJ8WNZba560jLuBKiVg/TKHADnwqcGF4cexf78g2kD8ml1W0bP6u35+19W5p+4q/2mxbIZ
iCFdqqXy1DwREy7c+IT58EFsd0WltoobzN+fcKt12fpTJQP6WUSKpMNiU9EvngSzg0jhbT3YO4Nb
PtqrXQAJE6IuRGQKpC93QVoMSlbjwU1iDE6JJ33MnNYuIhQccGfZFWDaugXjZ/mfaMvavTjepFzR
kyKIFyajdjBOC1lMOYo3+8lrMxHjt4Q+g4b71pq9mAiFFllGwoFDae0DuicobytpPu2J527F0SRM
t0Q65zQuVperQKgqFI9wNKxMMkj4ZKU7NsBb2eMiwPrgAhyQAG0MeqfKU+TxanuQrheVPGC1O0th
a3tdRlpvr3wYpkIhUqTmLqrpttQ01+2urfHGgFC6NagMQvxF/mH1xdLZAn87a82vd16j25QVkOEq
BrQMFC9yLXZV7exTs371IVcLndvHYuRKbJo0q+EJStKaYwYyhQKGlzS26pQ3QNQwMAeK5eTXyVlw
gpsOuTgZlUI7/Wna2cOik6XtSV9uJGg0T0HcIRzHbWitfyHJaanNWtE6zRwi5xaoQesFUi186ofR
PIxRKzwhO5d5uZVnjzvbfclV66/wy9QWHRHoC+tXtpQGsaS0AGSE03zQfp3pSesisO4uPqnl3sN6
Y01ZlLbRjP9lkrm20K2DwJoVteVw6HJKCG6EuAMgmrcHtbWi6FpiFkRRW6WB9DKpjPkgjkPHmFDa
XxoeAJzLVH4vVOHs+CBx3462dRwsQs2wohFWUxGueBmOSl+gQJVg+jwF6k5+P54MpDgsis8RKGpv
J9xGhnkRbnW+ZqnmV6Bu4Qq5I36PKE/VH2Frxg7Qbcc8RPfCwmPYGeSS9V8tE9RMRItOAUItq1Mh
B1NVIE/X4jFJk6z84Mc50L47WB92Yc1/cfWz4A//J9rqVLD0OJOknmjFz0CH3f679C3Ep+WK7jvG
HoNtOUFfjY4cwNlAQ+QV4dCspYlbC6tSPDdfSp5Y35YNUN7VmKvvPz02v+VFtNUEFgDn26kgmq8W
dl7CRBh9Vx/aZwvmcr5HkNviltFH+DO41dSpKRBwSSfcACRT9aRvk36tHBaZJAv/4GstvtIthGj/
mxr41m7nkUdGI8Ny9K5SrFqY6RSnzKOaUoW32yhsj4YRQjIYq/Db2/tia1vAtFg6WSJpbO1skPeD
1XYaQMHFuHqGpFANeyLiW+9WDFH+xFiS6cVtpcl9vwT03HBklDflVXA9BjfTB0wvjsFt3zjlifxi
m6fGhN5zn54W17xwtwm5VY9ClA0hVV7oeKLLqwn1tdmYSgvPiIXiBl/mkKpXnBN0hfBgL4+y9s9f
aFq8iLjaj2JS90Zb823HND+moQVA/93bs7fxhH0RYZWy80KfosriywZ37VV0LnnCgk66/ovnOKo3
uBuhtAvge33ajUMxaWnAgiSFleKzNO6hFl5PDjc/0ggnucp/GKG+XCKof2Qa2pAjmpcTwkzWIXgE
+uEBU/+l833KhZ3M/Hp/ryKuNpmO7XiPudXoCOVjCpVhESJcHiTBlR48ZdYX8duI6Nx/4wj9+qm3
Cr3aD6aZxWbuc4XybyXAgcG5OSTvZFu09zqur0X1VpFWb6Ah6qy5kdKWV0l51b6T7NiNbk207U4+
Ak2/HkPTqSi94HkPLvTqckZk3LV1xLY44F+5z6U43vqC2YyOOZ2M2DC+C9Vs3lWWVB4rQZXfN0IZ
nFTuUf+67LwoNGtI/Rh0QbVXXl+yPutNOKAiKT62NIEx8YNDZ6MrfI5PZBcHnuPbe/BVtl4FXDLs
RXZTpgaoxYyyr7l0KoPBrvVnXIvct6P8Ent+cdj+CoO2pAIYF/zNer0KtVoVeGuQvgB7OY2dXkFl
hHGVRx44/lCDQupFnuCUXnU1j7agwp2FyWrLvPHBeLiNa5zhQe2KVL06l/nDKLvTK+YaQGd6lYMq
tDwNQVTROBOfk0LWIWwm12Ua3UxKewr7PnTe/hJb35vThKPRBLD46qUNCQ9guFRPjlY9DvoDglWO
JYQ718XNIAjbi7RgFk3q5eeXk9oWKVjkEsO9QDvDqADW3nLg/9VYLsKs7jS0BMMyBLLlVLLm1cl9
0smeafzrOj8zhD467HFd5/hbP9mmJAymZEIosD/4x9ydfvBSezI8Ci/u2O2uh1c3ilW0VXbTBV1u
01Qfna4LjwNIHHcM4l3g1F6UVWYTRrFU5ghwTP+t84TChrS7nOntafrUCt5vpf69SufWKfXiQ662
uuj7kxBwxWYPjm5lQcRDA17wxrN8KLMTO27f+nFvnKuFGA4ThLCRkKoY3naDKbqlL7Z/s6UANNE1
NtF3Wbszh1pcm7kq8UxBzzhTzl0WHorB30mUW0PBLAexTzy1TVb9yz2lVpgfULYFz9TF86cymvK7
oGj7nSi/rgrrRIlnDtV2sv9r9G3VlyFgW1oU0KC6nzrdxruQ2oQBGRsYUIk8jvlRPaiSO3qLLcZf
GNmwAS7/gNWmNoJaqyUaJY4wSravwBK1Pr+dAqWN0/VFiNVdtq/Gcmw0FCGWThBSuXarnvwr9H/u
JSdAtJW6Dy8w1Jxae+9g35pFivxggrBGfw0DbnsDiIFFA75WJafoFyrQu53RLQvh1QxehFhlkDjJ
KNnI+FsvMk6xdVauWzg0XGzDm33J89d41mW6lMVdlasnzOrV+SX45ZhKMxeGpU68GAxPsdfGTvS+
cgcXAS5H+CwIV/6XnUEug3g9yP+E/XVJvDhhLHnujVAhbOv+Vi5RQALZiwsB7bT3/1pChEEC5ULm
eJEZRjP25d7TxFnPNRyrnEbrfkrK+KCahbGTRbYuAhTkMEAFFoSu9ypVtWOch2XMup/K2Fal735f
OmP2o9YfBtN0dz7fkt/Xnw+My5JPZFM0ldWAmqKb82Sk6zSce1c5NEffle4iZwSW1h4DV9q7Vm4t
e3C6/4+0K9uNW9eWX0RAouZXjd1ut+chzotgJ7FIaqYmSl9/S9m499hyw33OucDeL0GQ1aTIxTXU
qgKEFdXPVa/08wamTdPXiwNI+hgrCGvHQ1IGXmDe8z1YF6DF4p9vgq5+YrNEpKuoAIDnYW0rbJZo
FmbutC2+2dxgKrNqij+d1v/UvfTQULE/s58n1gfPDKwBeO6AoHQ2xqZuapxx8ID3u19vXRmVCeUJ
fDX6JfOufSaX5ZmK/IkQi4LOBiEJ6FShY785LrYCJh8xFuKE/MKDSLNarsf25/fLOrUqxKZrUwG9
CXy7z19tyA1tUgqRj00PjPKAuzz6f1nYTghx6ECRUq7vM2BP3hzV+jk80Mk14EqZeJghkets9inP
wFmcdtB+5qNth9Jr9RDsKeF/vgzU8HC06bpP2+wCo55On0/o85gzDQX3LurMi783cep7fzSx8eoW
B8dnChI5UNaMfqkVl1qPIVb7HK/WSTPgSgKLEXzDl5IrQROr70w+BYO8AxlQ6zxJdeaynDaBOoit
Q7YGY0WfT9Vc4el1JTZrHpQLygz1PnuYbyae919ZAv4WcjxwBWAD+2xJtGqZTA8vYdcbft3JA0at
fX0ZzlzFr71SQ0PODOk7qJyAiHcbmi1VCxIaRqGcuF8niRTKA/Ve4O0730DS1zu3dWtwaespg9IQ
inGf18R6oIoHvgyBdQ/JqyvoqYQWyD2Oa2k1S6Yf4mpBYDYe0zSw9ucklU5dJmTPkLpYad8BXf1s
HCMteYtxOiSrqlgCURYsIWPf/ucvIcVQG9woehtf9cbbSZmTyJASt9mcJWDMcaO0HwRI8jgU4qSe
vyzAVp+5XyeXhuEKcPWig/OlQMA7oCEdDhmsUZmBpp4a+vz9BT59Sj5Y2Nxgo3eUWWewICn1hX1X
WxdWH5UNGKOq/QI8C78hsrzsWRr9Py2v0cCHYImpeV5GG5Zn2w0WmsJ61gZ2VcSoEAQlA+1Jo/2Y
COqFbMFNrNvk+19w6spjW7F4OGAbjNyff4CTaV7bSHAH6cWj7T5xb6/R3v//2djkDXgDHY5O5hA4
buGbXe4D4R9jZ7+3cvKYfFjJ5gao0bOgt4UK7lAw6KEbjm911dP3Ns7t1qbw7Q0ah1DaNAQTuZnE
06DuR/lfvOwfP8jmZU+VGApJYEIWL+lwrEGB8f0aTuVY60No6HgT12Rk4+VViTzWQ0wU0J9mosdG
CLayG+Dt9um+DVsKZEcZzn4atYfp9nvT6yf44iE/WN7cs3KpS3OS6/aBtGrUez81y7BFc11DxqXZ
/zH58Or8P5jbXC4X4hsFdbHQVRcth/iHguxKc+D7NRVh7b8heXiqkPLJ5OZdK6krF201uZKKzw0g
atrevJ6hFCATqgN7em5C51S5/5PFzQXWaJk5JoHFLiqv7GTVfljxEvMLMuRkRcSbB3BDnDtDJy/b
h63dXGmSOwsrPFh17lVogxu4W3VZV2pKLRyYbwXzzjhzv8/u7eaC605T6cO60jmxk+zQJWBuusv2
ICKMtV138M50gc8tcXPXFXqHttPhsGbFL6851OmZ2OSkL0HZEokQarFfeHMliBFR9gaPT2G8u8p4
tqT3BuLA72/cyU0DeBxdCUTYK/B+498bUeXF+Pd4zCBj9VtUzw/r0aii+RkasOerROun317yjxY3
+2aRSptc0gMNx9uDxaujaJSJuYXuqrPPpVpfsRa44h+NbbwlMSameRzLg1Csn/a9ny9Ap7nP1B4i
6ZI9G7Od9G6Y0zxY6Kprkp55204UrD78AGc7cdBS6A0tI6jpR/29YMu7TqNqtMMe3E2GXoW6fubU
rAva7u46JwI6jFUPfJvPiN6qnDJFgay6BBwPmqBGApawsyONp824qAug1ojS0ebY6CJXxHQAM6fJ
Orw77oa43Z/X5ThpBovAyJ8BjNwWEMDkPOudBLiQ7eXe2I1YTbs/P0Jx8skD18v/2dk8PMXcj16+
ghjX+rYJNt06gCaUesuPaBjG6T1AR9G8s357jd9PZ3zlqXv+0fbmFeK0E6KeYZubLwqt5tYqUF48
d89P3bqPVjYPj6Bs7ucOVtzHOWjKwOZBe6t2KwgA+Id59CeOWs5aFS7OrO/Uo/7R8uYBmjIwag42
UOBL/2x1dx40oYhz72oYArPpGVunfPJHW5tnR5sZt7R1lctwb/Yo0ZKzI43nTGxOfg/drnmpYGLV
+rEONFKHvgmsqxpZDmZt67hKTHYmUjll00OtDyVMlPy+FMTcIcsXdwYCXGaFk5ABLIgczGpnXNVJ
K8DpYwALLYQv7B0m6Lj7sUFPjqqfTfXU0ujMW7Peoq1vQmv6/wxsvo6QuS3GBQb+F4mWhuZ+iGmM
wmV8zvWfOvAfjW2+U0drmzhrhxGzed11rnECYnOvTfS51kOjaZczjvfc7m2eNTsbW89UsOeNT6A9
AOlvG36/f6ccxccVbd6yqakycxSrBUOFU7rcdDZo8uz8z/dmTr6ZH+xsC/RD66m6W8+B+/gPNcO4
0+/WJnoWNMm5rspXBRC80BAGAAUwxofQ2d66P14Q7kig1adAj1fXy8LmDXi6FEFiGf8buntr+vL1
FP7L4PohP6TUbg72PqeAQUzyJOtMMia/mmjlTJ93Z+Hxp0/Fv4xtnJ9qvXyRHYw57p5bN4N3JmM6
u32bO+Vhbrvpm79gf2/+S7jlaACTLn9Jr5jy1eP5CO5kJevjN9vcrblnRj+hrAmcXjjNfrMvUTkb
XtYZxzGil8/L1Sr29hf7fHMOWXp2xZuLRkfilO66YjNJE+12DNXl2gTxwLOdaKH2IC7OocBOmwSy
BkrdUCYAt9HnIzNkQwlKWjxhYi8g0Kn7xbULFZAMpFiQtBNRkfDn7y/hyXMDkDAgphidwn+fLcJb
gfvd9BA2ujzQPMg/D/XuexOnV/XBxuboTBn3dJRukW2jibPPI2JD2Q1E1JiWEi4gYP8OlvVkvrHC
kf93YZujMzFZ1CyF0fxpTQyRila+3Llo31KfA0FzVorwK9X+6mAMwB41gHXRDNlspdAIx5wW3Nka
263453RfAXGGS9IG4hovKXCtyxX6Z2ggA3/5U8O4fbIKyeRdcBaMffIJ/PBjNntuZ7Nq0gI/po8b
4O6yi1+g792ve32eVvAU3O7Tyjd7XRX9MgwdjIE0OlCXBiZBjYTtzk9WnXxrP6xqcyXBNimlgrZo
wGvmE3rTY9DUfGyGt+9P7Pp7v3juFSYJWhgD+r+b9VjGYPKuT/GkGyDg93NZpK95uohksApuB3Vq
e79Ho87OBJXrAfliFvizFZAM1dFtj4BYA0vLcl3dCAZeHRMCJvSU5cP3iztx49Fj1T1UWmHqi1of
AVSoA8MOjml6XwEg0p7JANwTuwcDkJqwoQEHhb7NRypMOc19Cdix60yuAv9tPuDhg9BDUOSGvreK
GnLerrSvxDQP6T415J8BvfoIszg9FEJbmpU+BRXqHeQmdMtnM8tLXyOkAocvplSe0WRLG3CijqyN
PAj9xHJJQfeLVj9E8xpQx456s4QgWJZBri16LAcB5V1TPg2LZvlpq1ex5tjdA2WAuXNt9ABsqtux
TeyqfWEWz0BBPj92C4YtR+EcNXA8H0Q5jSvHKqh8J82djnpd/shL70WHJFycqqwOazz2SG86ZzdA
sSDQ6LDP00wLx2boI01Ba4ZKEhgEuu8E3Ms/WQluVl71Mq4ykODyOc/noFYOBjtNs7rCoHMd4hyy
OHMLWQJ6yMaoYcDYYD+ci85sMJCTu7oBkQGXFH7RGOUFpD28XT4NJcbxhGH/QLmb+pVVszv0a4Cg
WrGTVS1ADtUZVnffCD4pX4qleDIHG+m11OUrw7N3rjZx+sj960RsA0pFaVlVLipMYDrs5vYKnA7n
HpkTGfzHU7cNJrOG6lljwYZYuXTMaDlUcR3wY/F3nmC5mJF2XjkJPCCIVc/h1k7c3E/GN5Vsry16
o3NhnA5NETbQuvbB9jjFwv6PqWfgcVwbrTUkNyim2etWfwgqJz5lWWtYiBDmESXVtEDdwMzPqtV8
vcO6CyfkeujyrlCTTSACQQrVOX35D2kf8W0wIPqjBqpmENL4/wj/NImd+bm5T0v/XC3563lBagi1
Uoo5Aht3cXNeeAoGmpnRDjTPCUTRQQ5+rn/49SH5ZMHZoOGlInKxJrhX4LwuGgxkOAq4vwJjyOeS
3a9HAxSB6HDY2MoTpI4G4Xnjyh7Pv0xjs+giaQKQIfk5+Mz6iz8/HqCkQUcURJ9oiLpbIIbKkdDX
Rr1Cuvp9eVEHq7ohUHiHc5D3U0fjg6EtHmNIc4MIBUngbkKBDLLY6qXNnUgfRWLb51h9ToRx4FfC
BIaO/6HJsX2Kp2KmsiUcc3lmZHUX5gVo7GMnmLLIKhPvdg7/jTHqE8cPSccqJYdh25VJ7fMd42xc
+NAB02LJSNb+HFWY/HRDWYRK+uvMwhq0ne1kfI3YMCuOS+etlZeV5OKzVVdvBsvD2wyyhIb7/b6I
07D3KXjv1og1/s9d1mrOsY31zKwUUxtzmruYtZbipcogE8JQVPJmf/Sevg82Tn6/j2Y2wcColKac
EqsCTfOv9tVEFLyyxbUdWC2KyAtJ/L3BE6fz07I2rkNvCZvxXTuoCuSgAD2a2ZPZziHEZfyWndPb
POFFPhrbjjynPQgRzdJDpAO0d9GFLjPDcoE8Q66H3y/rROH40+fa8nWYmT1PmY56HBm1Kl5mRu7o
qh5RuTbEdaXRhEMFkHY+lO81V2CkryC+xRYNMuQ9M68syDDtpAW4jlKIKQy9mINhyX9V80jOxH+n
vgCwkMCWAT2IAHpzsERfGBg2wlwKyUy/LJ6E9SNliVYfyTns2cnD9dHU5nCldmbzlmDMRwF2Px3V
ftlVBwVMZND4NGwSzUzOfIb13dt4WcCRULR0gK7BoMhmcd6oQft2XRy9xdSZe/FXAvVoD775A6wH
APPUZ6p9J3IrdFfg/oCzAmwIueXne9pq3qz6Mgcvt07uMqrvOmL5qvvtuWPIrTGG5vaFcJ0HMekv
Zxb7tYD12fR6/D/EGrTq3V44cBHr/HDxYuy8qPT8lU+oSXQRfW/tlNM1oDQPhDwIqx1rs85CG4VW
ujjgbadHCooGnvXwX1hAYwwj/Rjmd7cO1iL2bJcUrqim1pH38q6ZqOl/b+MEggd79sHI5kh2wPjJ
YsGRNBNgZlfQFUiCwcG0CiVmyzmvcOrN+Ght4+1a0NJnQmYraS+/WttwZQCKIgtPRh7y+NwTtf72
7eEH2sddB+VP0B6OfMwqEwMFgUVmdYXyLbSc7BqyQ8Y4HbQqY1GNekxYS2L++H5bTwRRyFcBC8Ko
G6bOtuHo2BRuXtgIRwGJD7VC7tXYw/Wp3fdmTtQb17z4X3bWQ/rhxDtLapp2/ndi/h9Gk3yMTOGD
HaysLlHIjaETHdLS54iDia9DFzCpnXNH6EQk54GqGF1InCMk6ZvYG4j/drQ6hDyz0p1nrogRTI6o
r6y51BHsQ9yQmN4trYW9BxMlZqXboT5T7T11GT/+hM0+dG1nDnUPp+M2cSPvUuecfMOpD2qDQwkn
Cfv9BVyuKmY1tCAdevN2e7SlOyXIN7q70oHMypmPemoxNlAHGJHEqwQ85OePKsBL0GGqTv6t4zp9
BCqPfAcv8JiGq4y01K/N/4KKBxzuwM4jflypPL6kMHaN1avFkPCd9SuNMMQUGEf9Fiy5kbYbz5Hj
nHpzodOKiXYHfCEI6j4vEXSuOaMp74IxbcsItRmeKJ0NIU1NLwAZ4bQWFc4Bs1fnsnUHAEFi0ggV
K5jd5FAmV5nVDGB37YusCDQn/1lCe8iHskwFSaHx2XTLZABM04ce2xn6vpMvPxibIeMDRw6m/M07
3BIAJd0W2+tco32UeLG4h589GhdWII8rOdv3Z+hv6W27Vkz34UKCveMr2qEoqtYaO7FSaZSvcj8k
dSQvV6YxN5xiHT2kPgHVxaoN/g9hwbkfcKKGvtKgwP8h5bfAPb+pMEjS1WrKkLCayfRU11hxdtH7
z/0TZNz+qeqe63+cujYfLa5vzwdfSIbMwNQOynhzc+P0N7w642NQsPhqAjEqnmOAosGNAGjwZxND
PdBu9uw2yDTO/GwZUflbeAc5s9ahIckqBQ3OEmQXCwcmQ/ZpkNbgm/IZ5Dl9A/pDIaC+QdaPVdxK
TJgXmRIXi16/S+5deUP3qhfyUevtKshy4LOkeKlL6IiBvxVVIu9qcBAFU5AHXdSoxvp1lT9gDTFh
OUQXFu8m1XvqL5UXWqsEl6ND+F1BqizLue/lqCJOwz3EuK6KjP9u+xQ6imnsFVmWkDKd/LqXs+9M
NYQ+W+X6io7QhmlrEKajpV8RkDDlnKAl2ARTm18UOnhWUyPSe7AlFa34U7nlfp6L34OZBQ7L4qXS
drWq9mREDa9YxR5rd0iqnLOdUOXlYA6uD41AM8iWzgc+GwXQqqO+ZZP3CVzWQWei1FcJM/edcvwh
PSR8A8NfZQ246eUofM90DzZZoszJrzEZZyG9H27MNBcBId2U2EN7p9MMWFZrAa+k0lHQsHOUa0Fv
EZiEHmx7/ilAqB7IkYiDVnJyKEeZhakwZJgXAC+TVViOLpLFrOJAdkK97oJMAt3XdsxQ+pw6Py1b
E5Vv9Il0rxj9FPDQ3C9MJiI3La0IJTHom1HyO7McqIdS8jou7M2BuqurjXfznB/nysYQrnIq1NBl
FnUg9fH1YQDxDbiMoqrVjGBhDGq8GCc4WtCyjPHi6H7flu9qKW7LThdhYeQvZt2DRR/aXJif6DDl
mNePLoQRY1KVEjp7XcjS7BVjkFXQOiDu4doCId8Rp7Lh/e+6ql5rxmQ0aVZ9qQ8ZvwThuLFzCmJF
tZELlK29oCurcYd2AvNVVV2agFgHTrY8eupd2eqFpOkFivdhOrA8mFN2XU8o+HZ1H0JkJdS637nS
IvDDxNBCQd1FQV7xXitvpZBHO03Dxu6vBOsvM7rjor1uRnE9uvS2TfO7jo6+15o3koLfyMjJe0Zr
Z2+breeXtNV9ZuMWZk37BxLOEyyW75bXR1yv7H3TWeUtxHztSNlEBG1L321QnIL2GICpFlVvfezR
3yZGGkwNfCKVWTC7KZJid6jCEZE5tMcsTM4X8qfM8WmF7J9qx77Il+Kld6c47TSUsqUC33AVF60c
fG1wosLGn3JWA3reo2MmUe6cdf67VF0RGq6bJU1v30+mSGpVe7g1FounHJ+upt6tzMGKJcGOFBOi
8XBklf5opm0XZovn/UgXrwhKrqq4myUDdA5NwoLVj2qgO6uwrMBu6j6emGdAbhAzFFlpBcUEXCkI
nuJOy+6K3LnPO/dQWdB6htZiCEG7HVgbEKg+upW8aJchKUb9DrkyKiwNqLvyzIAumtSYb6Dac7Rq
tCJBF/gzr2dMPM+zHZguKyLZQTZPIr7wu75+hSpMALFPLVIzCcYCH0hzqiRryMGEzkSna1BtTH25
qGtnIV5QDUYfLrM1Ie9vKAabofhNmJBgjrTzgIgXvUD4akJ91CejB6aker4XUAfzO51rfkMzUFoO
w7Ptdh48nZ1MgjyLGXFvwZs/IMy5LKk2+raiV2pSF92ojgaI/ycPZ0e7QQclhIbgse1e8xViNlck
9fVeMMQJ46HjZK9Z8x/p4XNCee8XxszvxoFCHAZEF34rPOhOvXIDb2lvRn33PEJ601vom5jGR0sM
e92pd1OmWAxndrc0YJRfSHqb9sVdk3bvrcuvlyJLdMYOCmKBk+neaNDnpdYUFbWVtAjX8S+9lZDF
BCb73iqgJWuAYinwegFZdNlpCFcEtMu5oH7f1NflDFFJytKdbWRHjzT35gz4SKFFk57tNFrkgZRl
PBfeLZENOKEqM3RldT3NP8ENAplQjzvXSG3NwKHOEQlb4+P4QR4SosB99wvfM7Gm5oiXHfplef/k
pHkyLs6rNdC9VhptYJo4bhpcVsNVPEIestIZBK3Jz0UzxiDnkxe6rbKSXkuPlGmPQjmXNW/ubZvd
A33i9/pwUY96DCWoxCkcHmsTZBSGrCOhlw5XqrKjxh4phoxFu6/ZXIRLyjj0UZerdk5f0be5L3UI
w9sO8R0s0Z/KBgJoTDkRKcz5GmrbDbAZvRWaBv9lduKtyyAWaGp8R1rtLTdrzxc6BFMzu4Jqrju/
jnMtk74xat/hzMQuUCMG+9nVlNaxBU+xs7T2Ia3y2Bs4dCABrIUeZ7U37BTFZscpgk6CFE9AqmaG
91pE/ZtZ/ZscRrQDJ97uwNEF/6CVwSwgp5C5R9KN0bR4EPbyLF9Org4ZP0aDjMxsb03VVU+gh1vh
1AeuSDE2zxq0AtAadQqtCpoxc4NWcw9jaqMSvCwgw5hrCnVVnthk5D4baSSZvOia0YbK9lwFnpiu
qY65SyWH0CP6nZbSfZs1kz9DG95wOqBH/oroynnvQUE47ArItohqByFLOwSxoe/a+m70+hcr7Vsf
OpJxqjnhbEk8v02rBTPqCwKlPVfwG2ZoLWomBoKBQYNUlN5dsBG0mAbkzuJKn7KbNqVZOJtajdpf
9cp0I0uKotWSNLUfWmEGdW7vstJLRmP4aZbGQ+pkx3kwoqZnYcEhPZzDReiqv3CnxfG7yT4uxngj
2+YounIvQPMTtdIDBj53+WNZDdDTVpq1kxAoOYgl10JWTySsKgLxLKvTIkvkRezmqthVKA/2Aixf
BOQIN5WW1yGk3I+6KbIgWxucjaXLg5iEHcwjE4+lYBpeFUF8LgwaQFQ16TygFRm+5CVgLK9LRS+4
DbhzzevnsUIisuBVn/Uc0SRfxqTr3PpgTT1FPEXci5QaOwjQ3TYd2dsg8TiguwLVSj7gJklw5M2P
Uzoyf2T9nS0myPu6IPNIlRUwS97i2D7zTNV+LbQ/otK74+A0h8pzrzit6SUvnXeaGY0P/bXen4dW
RrMzAQ9bDHqUYRzGH+n8Z3agJ5atAyjG8NikhKIqa75UhGu/oVw8xEoRz88ys/Vr3YUcOqsZ3rDJ
imWKfEukzKoDb7KUhZNXje8MocOxXgZxOyxGe2h7hwFt45E3083zG11vJU5DDm3eiQLGZAPitOut
TIS4dr3pd0TSQ8Vk9mQMjkq8oZ0PneakeCbz4qIiPfh9dGk3F6meA8gr3dy8bdL8paihyKzjxu6s
aoSZrn2T0oHudTNBY3qCS5iqogpdYrR7IyNoImoo6IBHs6Dac2fVxt5zO3nTM2bvysYTCcHtvm9T
RbiPnnUd2jnc0mC2415OzgCnaZiBq7WiDpzFsXYiXWyKt2eYXoy8S4/KduH4NFPaPhMT2TdWavtl
xedDpXJwsgyt5lspmaKsr7S7pVzwXLvuG0IcEc1KyatSaYMZWIpVcJJN7uaBrjX3ywy5ba/WoELe
zagKodlv3gqKf9uiMj9qbGE7Lx8hAcGL39Og8DTYhrI6yCYvXeu3SmDqTBsgg4sMM8f2Ge+8aSHH
Wlk3tlM9Qrfw1pT8jZrzbsbXhM75OPue9B40PtzgTDxOtetCtLNXsd5ae1GUO8vxHlrEeWleNIEE
vSuOm0h9EEdlcOHsCMHrmNXlrnAguyKsJov6Kk0svrxX9nBE6rMX+XyHvsIvqvQ/1HT7iE4Qke7T
y4xD+n1ym1s2Z1epTTqflwP1kUhAX1xcu0X7VMgK7TGneM9GdQlIKgK0uoZuTatdigICdrLuQs0p
oHpsoKWlSeNHB2EOvHOQNMmWB2dGzJnn1WExPO+uqegxcxm6e7V4XMb2CvkR/i6d8XTkrAxR32Fh
aSsEX8juuNOGxoTgWWsYVFK6v6/JAGLQLiuDdnTum0H5uZidyCWomOHxvsohve7PnKJFo5Iig1b7
5JXPIxuuRV0iFgXMA3C/pxmpS0xQmdtNVKLbZ3sXtCMTWFvogzKbt7xu4pbRmGfGjYuA2JcWewLU
7FagL7rvFlX5eQnGvWx+hiwNJOI18HVDX0dejYZ0d4gYbPQRc8hpShydaZ7rpElFBv8ltV3llWGj
KeA3cYw8kCJ2iLMzOt0URc9WlWIEQ3of59YiHnBdJqDpFVK9snm1JAZO7Am7JQfvtS1UkTAGoh6p
XD2ZrRocfKjfPldd8eINjTh0DOTG/SSw8GFG3lLAa8qxumzS+Q5zee11W+oq9Opa2xNS22EFgqMQ
3DbWHrn8a9sb0m/RmfUnRbQIidDNUPRWsOQLjgicrItpg6CeJzMwLRxIBfULpOgicVNJfCaF4w+2
/XvWyTUr7Z8TgviJ5Pe0bRLitbthad9mUIQM8E0OF7+hZ6z5tUMQwJXZb1suFK+Wk16XzqLt+TTs
TKvfL1BRKqpmJzvnmjowUxF6a+UrSsEV14ttxUPtXDtescsWDRLNyyVQa78LDRnyAlSXWxXNYVEO
2nhzNQHjwNR0EKp4Q0pX+0vq1TutA2OrIZv8Xginjhpd3g45PkLrGpg5Kw37wEp3egLgZogMb0jD
Dixa2CbxZx7xN1Qv1A466eZ1NRpdYgtTYpzXbt6oxBNhtIg4y6x5NXvrFWOqOw9pq5blv8cqfXCz
KRwc+SpdiTSSJx5HVqO8Xccw2tdYl707XNhirXHK8kHMqMQzoI2kan1dmyDhvNgGvBTqjhhcezG4
lQddVmNAz+yujbJ9U4gqIqPSyR6i7jqk0sviOh2W5qA7HWoE2QIpd2LIKEuXDkPIo4k7mHvXzBXt
rTW3JGmyXl0tnpM9a7JeohFeEsyhZbTWZ5hTRgu66W7PL6SJQSGTXbGx8V7GhZaJnSOFaLoC/fW1
vl3qTPxkQwkldbz4EVkIPbYoEu8hK+8wHzH89DYZk7w2Rpq9p6ONPywnKZA6jiDckhoY+Oex2Tma
TEZr/JnDnSsEo8HIkMyYAnNXgs2xnNLOH7oeuTZmz0hmE7/Juj7hWp8fMsiTh4WbxuC9eLNb66rS
UFk1FyiKs8oJ9Nrcc2c41NWAiEZaSBsm+dDI5VmHfKELhaNS9IcZQZNT87DjTpI2NLb4+MMYBILh
vAKfVuUof5Z1OFqV8BmCVaK7fci1aro0nKH0EfuiliPyS7O26iQnthbnAhyNEjWJ365LjhnyRsJn
RLrsRRL64qHDPXjmE1gyfmEsKwuJhsUGbr6oQ5OnUdE1YTFU15yqWwpJHYjRouqwWPQqa+BsAdh7
dmvQ3M1a7wApprsgkWJgctI19BgFsPIuoRezmBPaGpeN3T7qJqb3oOOuYy2+M4w/dHiIHc0hN4vj
FjSkiCaEG+P4C9CG31AGL3y75KCx1tkVr5F/Ntwxr1eHHqL/yfEVx/uFhB3Qo8NrrXn7quMJ4XJK
2gwtTzTafRu6y8gyZGgt1SXUfHcAud5MdgZ00kU3XGNyvOMIGjPvEjwsiFRRLAId8Jj6ZrlD6ujR
9gLpjsTWg1YbABCfqjLAvfNHUHE17I3X9EjIdDHlVgTUH8hMLqf2zzAihNWtkC0T4p+nXO2leaWJ
+4a9oDDiDuiNQt5nTfZI/0d4z94UZ6xMMAMeMPAsj/zVm3/V8rKw7kq8wgYJM2jPa64WWDoLJLt0
Ed+i5ouieR5zisORNbuG8dcc5FKL+9M0Xpx0fKRwD4X17g6vhnXZIKM35tZn7M4EPd/ovkG7IQIJ
XZSXNHBsvJkuwAHGH249jLqMRJqMmeW75aPUEFRlSAVuPOOmy3Hrmp92VsWycKEzdkhBGzE4Q+QJ
8WAwG0hMp7hC/nYlbbmz6hSHdogzyLl5aQ1AQZ7wXPhVuaAxhRqD6BFE9n5pYW4EMas27EtUTScR
QWTspbb5oajlxTJ08NMrI03gobFEbMTeHgS1Z4HQ9XnkkAEdLcjVT2kgEFgE44QCN6iVYrvy6mTs
AH7DJ0bGS1VsIFV1EZqbnfuCZ7LyzaGqI48NQamnpm8zEpgq26t8fcAtB2Us2XI/n5t5XyyzcVuh
9hMqWs87MOq5qNeKLlSkZxH3tFKCrc1c0G2bwxpdiEgWAo3+glv7Ik8B2QTjNUDIWeHndElB62vG
cBIyzvLpho8oNi0mqIVV9m4utAoRQ3g+b51bvSJaiNpSJKbmoezlI+v5oSIQ/DPQUHU6972kHViy
GLCzi0BMZaWlE5id81uhc2U3SEHmRVsjs3urIxcI7I8yXeHQRAfkS1oikjPytMqmj5UaygDl3x8m
k79aMl1r4n9IO9MeuY1ka/8iAtyXryRr7V29qKUvREuyuO87f/19qLn3dTWrUHw9xgDGzNhWVCYj
IyMjTpwjy4z5SvkGyRTP6Yz6zsitb5aUTbtRCR6ojcY2gp6iLfvWQW5JmKqcwmvtZfct9MM735Lu
5Kaf9tbY3VWBjpYlGn/CU1502VGwko1XV4o7GmUSbzqrhoy4aRIXwkRxI5hS+A025OglFrNfgpeH
+6Cei4BKIGVPia4Ot5nXGvdeZ/TfVQgOnHqYBjeOqmxDdXS6sZJR2bWITuz5x8xDl2jWw2D5nrzR
pDqnZFj2vSNQ1GXAp48rh3wDV4x9ns9xMJqQ5UdB9ZGYfupmgWzeKkGr3kwtKRXDGM8GmBqSjdxU
6eGYmfVXqhSTRw4LCZs8J74lEe25yiLl0c/1aksm27ii2qivre9Lz4YXFUeSZMoTzRhJD3k8PI5i
DdRW8QOxdHkxyM2WCWL/GEdltY/CJnKZAglgbI54YMR1Pb7wQOxLitFxktteWDSpEzHIdJOpWnab
6V1CgqZ8dEJm7WVxsraF7LVwvabCFzUsAtEpZbFm6tfQou6+a4cgsM0G5kG75732pLOvGeV+qXBi
K0a0SQv8OfcDmx0X4pwiozj4IrapABFCHlPhziTtuz8a2U06ReVGs0Ihs1HIzG5Lufbgg6xChYNR
5DTARvG5QELgVfNMMyZT78UjqoLxwdCN/IkaRLHvJJ1SfCRGoKTVsZC2libUbgXhB8UjyDJsTaDs
4jG0t6dkIAfzi8vbdmNs7ls59m7KoM55CKfeW9R6CZVIv37mK37vtUk+oHtiuJzf6A48U/yUc88d
46BQoC21+i+tJ35MaaX/bKrSt8u2e1ZrbbyB7LzeCH2mOp3CKW/6jnuB/Mv4gqdmu0Bp46/8z5Sb
2yxcdWziL1MFkx0l7Bya8ipOHjWhk2yUlLznoZHLvZzJ7UOoh+punMZhJyD96shBlr4hQhzvJR5U
SDQEFeuP5O+5GUjHqk3aZ7OtkQ5MyrI7Imc+vaRFqhzqri1dNerSH9S95BmdN1l2Jg4RrZC0zzvb
mHxY9BCvB1Uv8RJWBYqtNo+X8i7LlDeQNDD9GwZASYsSPE4wxc03M/Ozb0XQeTexPjKWVsvD3SiC
hXVwD/9eCIZ6401Newj8BiC71amuVJuqC9jA24L31J0KHdYvkSiKh1gn0VMF5bfe1tKuGyZ/V/ZZ
/yBE8mQHZAkoi0ra0NsMNaB+XDQ0P4Qw6r+WvqdtafUZbqNYFKWMPP3RFzmhOu5Kbn/0jUdb7bKa
SqFm3pltGzpSpATlVqd2SYGesHSTmTTEyrrLdp1kBN/aVPS3vF7949iP6g2MBhnqap0FgMEnSy6M
dp/5jfedHFKkIxSRV+zE0lNy6ntm+c0brf4p6XXlgV8JRk4bYycMArqRvvi1GGXLbeX2QzLKI/A7
lp4OoSMPWsyzYIz3Mc1AW5+8bksNcTjMUP6jlw5Ao43xSRjU+3qEmjxVhl/B/BZtTO2XV5lvKRV9
OiDc5JyahyzvhF+IZBpMLgjizSiyz0kcI7/NoIqDfgyNZWgaHCRqa9ufH7ZKQSMkzcTIlkMPOrlp
IFpmNf9qy1EJm8KW6r7YmJPwAcvKxmuHR03yX3JBJ03qiHwIEyHh8aY3XrxpUomCA58jgLEdgced
Rzsm7afSxhu3kB4ePFGb5n6BmHFLDVls7ALLCz+aIhW3gZRGBC4Ph9tV4C1c6n6xPVI04yKJHmNV
LXjz8nQvKU7ZhkWzpKxrurBFrLj420fdWLcKatAwDVFA4P5DIqklvFQpCQAcwqYtVUpg9wGotwJW
ZnUYD2Kc3Fdt8E2cGuMQlFrrDmH3lPbCL61WBlusw971+xLC8TYYd60seTcaWq5bI+rjA9FtOI4s
mHq2pNz0CjU4NWVaBNbbo6kCvZ2mH3Jsfm11fmzQDtuh99xBkb4NFg2ACEJkUiHjR1cGv8SkfZqY
zyD/Q+tR8imgGAFFWT0daJuoN0VlfNcApe6aoS5I/dP+JhkzzZ0EozwY6BrZfqW3z1HKCyVQOn9T
CSYvcqt69+XyWzV2H106MThf1gllvmoLR/RLG5nanoGzu7abnoJmfFIV49BIqbBTvcLnYqqPWWpu
GHmR7aJE2DpTUG3MQub+tSY+FMjY27GF9oEstY+1qX9loIQdqOpIu/FpV/Cq6hSpf+7NzkfqWfOf
/SSoSWr1B4igfvdKIBybkkZoq3TdSyQkE0NthWa8pGVlfs/r+UYpW8FT3EIDiWrRtbRbUY2lDUNO
VN68JHGl2JdUO6kTOkvdqHId6WJaO6pRTbvcKyMnTtJkx7+PZHvTBzejwbMjMdX8MWrV5iaNKKJo
PXqHNtVk36KzHibbbBIBo4u5d+jFNP3iCU3JQ32gtqQZia1VBbO4FMNuhngU7CgNRlcpG1yulEuK
61nujshbOkFcfRHyMLljCkFxsrDS3LQSh11qZea+KxSZQrWafxkyxdv4qh5tRDElC+0N72CFSrX3
aJqDOMYfHsTC4oUzxMpzIIUTsMZ2dHupjgtKVzTgRTGCxxMsVynqse+WivEodpYbmMq2JFuw5aYc
2FrJaqc3aIp7/p8p7+MboWjT/lkUdJVjzgV9YKQ/9p6tUobsFPjNZshbRaNs48u3peeFL0070NIL
syx0qF4A/SWPoDfJd8pDAeBsOFBU8cHzfdXKanDGRpFt3eRx0SfWX6bU/sW1+m7NrUStGnSKUjHX
ZZDB6G9p7wGvuzpPXLXwXLOjZN2rLtH6Hqzko+753/TWf9PSxO3oXjRC8sXIdCr5up//sILcdAzG
i+cO72innv9apNxXseK/Cqp6ULvgMYjAhapGFOx8prsfjVbx7DDvXqjHCI7Wp1StGRp0EznrNiz6
sdLjXRtY7gRmZDPl45HapOFEXmbdTdncZQUabSTHdpqFcNAK1EHuasNtpyiPEkABngHSXhBrBnnG
vVjm/mEUjL/CMZxfxyGsEh7j6tS2+OeUZBvF89yPRxfenG7GMv7VW929nIUvRWr9ABGF3GcoffFG
fyNb4ZPMJ59ibPBSaO4mUON2XUYuL5ZDHpLWiNOjKJTSjuNY2kks37UeuZoY/TYz88FXcteX6zcR
cSKthtyxT82/4vhD19OdUjTfqxLJgTRKXVmrnEos74u2ute99qnUs60VtZuh/hlK/gP1vNsi0l5k
M37IhhRuqGl6VQb1zlMCVwr1+yGlWODpu1xqnkfQMH2bvElGtR1DZSdU8Lx0yp45uLte4+aPlX0Y
RPeN3NKNCXnQFoc6VUkNvP1kqYEjjsaN2Zc3NNW56kbhVWrMXVpq740wBS5d9N4ePfOY6npi9/QL
7amDgNODea4kKDM++IZn8TiVhXuZER154KU7UP5tivrQ+QF9iyH5iDuuu7JzvWa8FUXvQffrhybl
+RJRn2HKjmci/RNwRJVtBf1dJlqg8Liy7bCyoCiJi0reRpr2BjDHtJNOz3ZpIFabLLK24cA7wmKC
YCunj0CM9uTkTifrI/lfRsWNyTCeuMp06zOgsyfE74EDghOrmtDth7l0OnnZLc0F/djFobqVg8Z6
TRlZpIUiKQw50bHa5qOkE0lUnZ+XfJ2skuSikazpqxyKJHTpX11evVHPbjdG0+bzIKTgmGY+bCQl
TPZAc9E+kf2JRnt8FM1iN3BEwIXi6wCMpszVYplrTC9T17KE1PXzQeEpa2pP4jT8rNMoP8iC9q4S
Ae2CF/NGDlqJpLiRive6I/0PrWIeV7T6jdqlkc31gUSQKDihXG7rilo6yKodM1u3epDvMsbSeMCE
3l9DEhIaRfiXLKHJnZRCrq1XYv1bTLoH0D0CTLsWRS4FWKSVuwx+yfy1CrP7iqe6Y6F66eZih/aD
DKrGSXAst0lpIPnhY1OaP+o4jPYKnfhmJFYC0xkoRckfYyR878LIHeATdn1QOiBpKcdFaWl31fgR
Wc3dqDdPlUohGDQYg5cSrgBnpk/biNZJkY+p000kLOaU7C1l8EBeBHsKuFz6iQgxRtDeZSovekQ6
gvtGFwC6iNH4jetBPGhavpk0uohTKgm2mPDC9GQgJ02uBNsprn74aTFsIaMgpbMi5DrgW3QrlDuo
3wvTs1oItzpjDaSpySwr2qs3Gq/1PUU92odKkjsl+DfH4JN8szwBoXP0rN8nS2kp7KR5uIJ9PIfq
ymSXoMwZekC1zFogD3UUQb16qPgYRbkV8rGyO15mVRivTO5cgM7LhqUz1AgkEA1XawFiNfNa0rsi
L/9QrlcHRoWO2j0V/0d2aGWq4hzJDvGMDKWUZMA9KP/5KSfYRpX2WSe3hH2NlljBuAEpIUhAsSRF
G6iwNGpnPQ2NGLuSbxUv18Gklxb6yfoCWZm2dEMTsZ5nBPy9cTNrS/Jy2wZ7cW/eX7clz5v2GbjK
Si2+oMTPZyBnMSFAKNTK0CMbDc0O2gOlpz0HrwUdrNR4NyVTfEkFqtYxN/02rJP6UFTeuMuaLD7w
K6X7bAo6t9Ug+bfadnyhZqa/mKOvP9Y4BkAj0VMIfh6PySiw0s4VxlZ7pfat/7y+kHOEs2ySwUiw
BQHPJ4B+hooWDAbweElKxwAcaBZvWn0YwHlAjUqfM9tcN3bm8io+yJ4BvoeBUl+SYoy1mVKA/hPb
VdskwZcmUv+1KdeLVjQmQ4FjzkLk898/ccImytqYwkDl6NbXRvpRTdSK10g8L9rQRQaVqKFL+lJS
PRQalecINuIi+oWU1SEN6i9WvioWcuZmqshkiMF+zQI1/OfzWvoScebaGJkmPM7EjyB60SWiyIMe
xMw4aTUPhnv9G51hh5lbBEFiIHcOX4K5FEVuPB+g8GhWjmRMN1KWbRtF3Fw3cWHzPpmYf8LJB6pS
XWi1jPmnqvimFwiCt2Aq1+aDz0LRYh0LL5AkGRz7rDLqeZvM829puJflQzd0tig/1vIaSdo5kHxh
bzHUFTDfoyoxi9LvyO/ugSfbHffpodpMzsxfaQFpXZvAuOAdnzZygdaXe1VOR4FvFRzEYzwLJ84a
pp2jq5v/wOXXnOPCl4P6inE5aMzEWYX585frg1zt2452KE/0l0agGyIZ771grlxZZ0EJnz81swjk
ZknobRTWVVX0MKBWKZq7qLxvaUcJ2Roh3Nqa5k0+8cZBMMIyEAHLD3SbkuI9piVuZD+uu7w0/+RP
98ViSQufDwBO9QHdaS7hwZ3cGMU276BCHZNs4gftsGJtdrZr1hbOXyt9nI0ta9IgjiFRl9/SY7lj
sHuy/UPvpr/ybYiQzGbNP9bsLg5Bn1ZyzWhj5UR1/r1Nmy0FrQc5GelLr2lDXYhTn3xk4ftaYWgl
74nSkRk6ynljrqQya24xx5cTtxgDZh6ieYZC0JGpCbK92Q/bUZNXpnqlNV9fXMCarzTlNMzreEoO
xaF4bHf+E6C9m5mMsD0Mu2YXwKyxRmS08qWsxYiIMhRawVsLKvLqh6k+93RGVDQzwt2KJ65s4zLL
VS0QCrHBURaf2k12iH6BIXT0w/A0Hal4zBrj0d1qXFwzuogfjNWVmjqyOPP7tAXP6Cr7WeI53NVU
3O3cjbdsqHN9pRdtQkbNYDZx8UzTORMKknAYOiF5f0vawRVqEEz+irdcdHp0RzTG7SxECBYLi0ej
kv2uh/cqTDat91FPa5KnF93xxMIiGvq9VgpxCT5aUf7SKHUPwo2IZvpg5uA7/rEA4RwUT4wtgmKF
fIyAulHlDPnL1P5Kf/ZrQ5+XN8wyGS1TyQjNxenKhlAI84jCdlCVr20M4rxPf1//8BdNGPxUEloD
KeFFIDKkMQsmQywdEdSZ9Zsqgn3dwEXPMlEWleCwQt9msYY6bQQTBn8kE9vUdAsDIAjwxEO3mjhf
XAnsqwr53x9Soc8hL/KnsRyoKAEPaPX9GBupAxtbvvnny4GCj4cTk7D8ZbEcoygT2vo8AqbyieKO
TPsh0h+v2zh/CuJZDMGiOoOsBJOU856eRO8GQEyn6BiR4RhUuGq9vbWbRdMSZ22E8FIk/bMcdKSt
WQT2s6mqaHNznE3x7oWdCBiXaDNCJoQrF9L5bOa8pnnf/tfQ4vAbPYoqDEWR7d0Kz+ZR2euPyr1/
8B7qQ7qlvbuyh2vrWkQCCZkjhYZv5TQAWAdXTEe3Fbdt9+v6p7rk3aermp3y5EuJ7dgLXoqZongQ
wpfUvwm0lZWsmVg4QxUXRWNpmJisB0vZT95jLqx8nEtHBxQvBxRBKAsOi8+rCJoATjMlKikgNsq3
sgU01vVJubKQcy2APy7wt5n5m51sVp83euLNK1GeZxdo76wv8uFn/TO99WwAeE/BnfHyzz+PIovM
WxPitDPCKlGm20cZomYWwHLEtAW39MP33OtGzsk4WJciq4gSGfyXM4Y+M5gKXsA9zYjdzP0xs5HT
cNv/f2j4XPIF2Cs1CSERbtHlvG85URfPU7N0pAfzadYfjB7iO+1eudOeZsJT8atxWOPHWDO5OLe+
0FWFFGKymLZJSLPBjdZI4y+5n0IVfN46yDL/hI4Tv2AQ32BCay55DJL50E+iZIdDMq4lc2tm5r9/
YqaoWyHoI1aSvQ9b9ag6kg13yp3xmt8ax+RoHNYkGi484oGyQBg1M7JBoL24KwrGLfs8l/F3ku90
7EomZMERZTGK8lloCJtIa3S7NKo1h7y0Up3pxblCazJIvbjU1SRDcE4kM+mf9O/VLXPwW/lb8FV8
GN/nx7zyuMZHc8kgkp/I5ak61P9LmpYeH2nLNEL3uGlrUKo56V3wdv2YnU/bc8zweQb7uRghbFis
qheBPOsACJ38t/EwuAi/2tJ2ep9ZVcNNeOftlXSjHJXf2SZ9lr9cN36pQDKTn+uIHqJuYC7VKqkc
NAqvHZS53qR3bTtzfzU3w5fxZ3Q/czcoj2sE4pe2lGA8L5a0XFQWFzMV/YJppkRy6GzbuicCVFS3
K4u6dEmaoMtEKHYsqqcLBy0Hxnh0eU6ZDuFesmndCl+YrAX2blCiYx7Nzp/D5/KHpawUoC9eBcg6
cjaMmU5NXNw4Si+IrQxmF7zMdzG7+V/xs62vOMFb/64BEWc8wYVXZbv20rn4Jf8sllit40mLjRXb
fgCBMpEZbGFN0KDRn/mbOxpltkp/krokha+19V76mqdGl1F0EgWpHzFqMUH2Zu7kDU2FG/lQbJh6
m6nc1tkn10wuMiA4hxWAaJgsheJWU7tjDLvrdQc6M0EZnICNePF87OUlqVeedBPupSEnl1i7vpI3
oB3+nYVFHSNmDqDUa6anspRCUCzziBtrudpct3J2x9FTNDXImeERgl/nDwHQyc0QS/3U+WWOMoA3
uUnq2bnwKni+/a+s/BFQPrGiC5qgyUMOpLcwUduYnnLJRs3hnz6yP6/lTxQ9sdJ0dcXXmClBJmuv
wN6HaPDT9YWchY2FiYUzF4JojiNKsI5lfmTizwEU8MiQztd/bIV8YGZXIeDqhN3P17XfIHMReZBy
0Biz4153J2WfRqDpoPG9bunC5/9kabGewVfkwGgzZlG0G5Am4NgemORY+frnNVRzFnj8ez2L86hX
fkgrGSsRD6D/BB3pvt/Gj0CxVnUN5sj9qYS6MDaf3BMvmKy0HIIEY7IUHbskY2DtEI/36fglKL6k
cFR3TN5f38VzQefZJimASGvM0KRlM870lLhNI5n5MbffSBSJDdEuX83H0gVRtAm3dbmB+GPF6oUQ
ZClzykEGTihSF0mBVPMgryKmfYsqulOiAJBJsWLiknucmljEoAwOfL8TfUQUfCYvzTjbFlL+qqfK
+/UNnH/q8pv9kRxFzFlRxT+11pNvllVVlHS9KDqGxNRH+VUfx+2U3g2QGCjg6K4bu7SoU2OLRQHj
kYKmxhjl29AelfGJbTyAWPgvzpYOEpPfLEoipZnPjog/+GPmY6fIgLP3tlVsW3DV1xcz/9jznfvb
yMLboWdJIrgs8fY8cSr1SwDphADGKcEBg73C1Nl1e5ec7nRR8+aefKlmqhS9aBgQLjwY/FT5MKb5
vzQxx+ATE6mZZw24D7ph8IhUyQgmP95cX8V5SYYDe7qMxdmB5zsa1JJlMC6jP40bpgS2TChtesX5
T+611mC5GCJOLS68TmnaBFKXPy5umzsd2lczss1HY1MTI/pDt6vuDFdfWefa11pkuVOTyypkzuQQ
pvUbhMk9cyArJi4f3f/ngLr4+WshiBqYpjeKDiw38+AInSrLjFJbmOrGTnRoqtR2hexsZVXLwl1t
QgbOeIfIyHsI95/EwGKqKP/uYOmLmxF4QsBMMls3eo8e00nf5EEYt23Wmm44k90rkN1uxrhee5hc
ur7AC0DJKak8YJcv59CT1EkdkOn4z8Mk/D48A1RwZmK1Af5l23uv7OaOq7p4sg5rJdH59J5Fk7+N
L5tLUZ9Aw9ggmF30X2OmBioGDaAJuX74LuRQFoOi8OShhkBFZ3H2RN/PeuDIrQO5g28IO6PS7xSB
Cly2tpez750th6czWERd43Kel3sSSSQta5q+leikptEXsNjvwOaVYVPU+7iGU8Sn2hJThVX31xd4
cRdVOj06BZ351fzZbBT7kVkZHIloAuyYwh4yKcOr6I3f/ws7JO86WgUafI6L0y10hhKICXZgWgZX
zJj5Ue9//isb2uJ4B5XuQ8+DjTzbzDOWCDhYyZfrNi66/N/r0Bb7FcZaQlKFjW6rU0Qc9sNRoHta
/zef5cTM4kTrhZIFuTAgyCJ8NAO0AOKDjvbe9bVcDIcnRhaXfuF7deG3rMWTd4r06plvbb0XET6w
4pU0Rrl49Z+YmsPkiXfrftKMDNQQBnvojEyvP5bC1MKdU2UKI5zpX0kqjIrNUAr9jQZmho0ZlsNj
M+H/mZzAcGfK/n4a63epT5vXuJpMk3+aGW4hSuSHMpR6B1z+tJfhONlZciQyp2u2PwINcDksXCJQ
Mx5DjETJeZl+hYG7+aqXSQ4pEbOq73qZMS07hUPP/Gwt6LYMBJknpq/fwRI1E+XV4jFCq2NFsu/i
6TvZlsWhl/sgqKuObWmYRgWIu2Hw6i4zg39pZpGl8FS28B68qTPVVw8WD2dI011jdfWKR62tZxEu
By+op2RkPYGkbpV2+lbp417V1+o0Fy9VuFlneSgeFcvGm1/ESdRorCcQH+Xohxq/XD8Ya3/+Yr/U
SK7qSehJHAPID35Y2ce/+/MX28TMgRDDwMrpNhASTfKDnsS7f2dikcJZUIA1ucES9OqjDD4a2Fiu
G7gYCE++wSKgi7XfxyVcUU7c9tu2hgeLmTc1o0QG1L9Kjfu2RbarG1Y+zUUP+9vs8tavyqFF2xwP
s7QEjrGdOZkOY6wri1uzsojymlUU5pSzuCn6qHPG3EfgnTA/XN/CS1ZoIJNXAPEENrD4RjK9CBiS
5tNf3U1wVpnKh7z66FozsvhOginDRzWyFMMboDormS8yb0DQ/hf+BjBBghDHhBH2DNEpqyEjyawl
qe5q80GtV3qf5812XkGnBuYze3KDjFEyoArHOnj+/p6VBOdme3DDNMM/V9dYmJq39MSU10q9NxSY
KqB4MAo4krNNGD9d//iXMsvT9SxiTN3Ah8iEBCK0AcMAsBXqwRZaj3Rfe8K4g8ItXzuxl6LaqcVF
1IGjPxKkth8d2LRsaXqj1rpyza9ZWDh0okBbYs7fSFdeYtg4LXWlNz3/xGWSfLqEhTOjsRbHhYwB
OXRC4b2mgdWMm1bzmD0KDv/qA6mLbBJuiDoV50vAEuDMeqogmmUAso6zlU07562f3U0TaQTOqIuz
TkcC7EmFrkh01DvjGcma7+pRdqytwmyB7vq3ykhB3S7BcIZbZWWNf7BcZxsKVN6cW7oy2pWfXV1m
fryjakdrQE6P5tDfpWIYOmrpO0H51fRvRvkvudvn/degT1xhmFV/S4SdbjvxOBnR8wBXsjRzqMR3
Vstseu1EDA9d/w4XvzlddMYZ5raisXDbXG76XhJatmfcRckTeuy2BVJknDbTr+uWLtZ+jRNTC//N
LS8pShNT4zF4nHs/xiZ4Q6vUDSiJrgEI56093/q/17XceilvdTWf16U0vyqo5gq7FAZln1jxT6VP
f6aGAHGtMuUbKUWkbsXrLh7Vv5dqLry716cuU0as64zphE+hugaKu3jvwCZGv0YFGqcuguhUqt3k
J3i1l/8cpm1XQSCxhqq+uIgTG4sYGqa5pLZSiyB7JFqO0ZLkp0OzdvNcdMATKwsHZD4/TrrZK9S7
8E0/FijTCU7OAClFcwSJXcWh3RzYxqFagy5evCNOLC/80ahbGl45exjQKGoT+Jk6ZyzvvDVlnLV9
XLhiBWl3I+gQH4sRkKJ6q3a/r5+sFQPLl7klVU3kwT7giEObfVEboXDSuP2vcpC/t2v5Nkd80xjS
mu2KmcaxvFso+a4vY97v5ZFF4oYgNLdTmQ78HC0LrdX72Ie0uVdFO1SfxOgxEL/F1K9D9QMioOvW
LoajU3OLLDRHEs6oBj49BJpZ4ug7YzvtTTiI9T2CmzOqebdi8ezQWiJQ2Lk9hJSZiHjq5wUapV5E
xqRxv+6Mn/pTc6h34V2Ijws7+afiQILvrhWbz8LgwqT82aTIxLNndpgchNQeJyfJBrsz7oLoRSpg
2XgtjLWa3jmqYWFS+Wwyh2slDPv5WB3SN7l3k5cARXH1m7fNb/V3FZWk45/LdiV5OYc0LOzOp+Qk
r1QVCGm7uQ/fbTXF0X9zW7qpw3UrucOfWZrqde2Lnh282STXJs03Snx0NT+bjAHzheZ8yUhw7GZb
tV852GcnYvHnLyIUM4jdJM3XCOpCdi6Ke18eHwJV3UYM7dqeOGygA3m57qWXPGZW8UDwGrzyWcky
9ic49iR6ifME5ixX3DN9Ke/XhhfWzCwcU+6mIvBmM+LRO8bHEDOMf9+0KzHlwpGjGaszz2ooGvr2
i3uyFvw4FooK/7eQWoDyS1agAQiMtaN9dpcgE0gZG2g3GBDxrG2ZhlC5m1OJ9uit8pLd6sfhtjwC
Wd/ij0igQSyRu4UTva7Vas6j2GwYJW+A5fOo37JYg5BOI3kyQ+DBAfYOlwh2C4Yd0JBo+6sTJ5et
YdFEhGyem12cMStVJMkYQ9Z0h/ZodYDe4DW54UxbnGkkIG6v++Kfm+vTlYAtBeSqxIgB4Pzlu7cq
wsqgBNk7mdbBWgq1XeFGkNUe4cnJdsXk+7+nQmq/+B2kjF4i5TcS5HaQQ/j119yApLcetEd/KEbH
76J2a0wDdcgO4ixVNuJDqMOv6SnCuJG8RoaGO2FKolZNJ5vq4L7yvcKtNCVwwp6M3ef8HULfuoEL
CyWdTIvnoTZZ/5VDQH7roerR28UQR+g2wRkM4SF09TAgeulRrwv4UZOhg6Gx8vMtbJGhBMyqV2AC
7M07WG/9d7VPU9MefbF/8K1YPDbtxLIiCxLd63v65xud7amkUNLlMgf3tkhHCi2s4AoweXllTJbJ
jrYvf3fAB8fvjKZuYnTYa3dymCTe964GVMueFXzWYbwXYtuM7v+/n2EsbnsL1B9C13CewDzmaPpr
PUJEGj17wR/GaXvwVyLBhVj9yd7i8oXaHh7xiUhgNtvWy5ygEN3rO7tmYRHSoNYuy1wlBoRwzJtS
YGfy9rqFS3fcp0Us7tYJnr0ITiDyYgeyp0dlO5dqZs1hZntA0Dj+dg2xs7ao+e+f3Kq4T9CBGWvQ
aKCWmtoxrNzXF3UpdKrqPOABxZTMeMRnC2ogp12QRyj/dOWjX453phYe/EH+5ftIHV63pV7yullE
FggrbVUmij4b6yzfFIe8aZyW1u1eSSzYXz0oL2St9ionL1unr+9hxwutx9rYvhdypthyAeOFBvnB
rjJ6aEGhSo42ao/SgpypwybKwRg5GmSMX5tmSl3RDyw7V8cZvw1nTEnKvEEhQuCfqUuI3YZJRTcg
+CvXe+sgyPKXTlTGX5HISECrJeWunWTr0VC7CASHUCX8yYLyllVdMNitPytrTp6/T33IVsRWipF7
6LPxDgZKPXLbVMkhXkuQPXTrflZUvr59F25TBtYQZJF0gr+87NcKpa8rrWQhqyLLbtUKH7SJwRxJ
r9fNXPA5RVZUk1sbWS/LWlzaZQwLHirERH3B/9bBQso3WwEIXlyJhkwpmobo0C0bs4oHW35aeYOj
Z49q9mWEjaxbCTiXTQDspQAEFGwZZ/vMa/o0MgYngIpd74ER6x9JspL1Xjg8c4X7/4wsoyidbAV2
+ol1mOk28y1XLNrXKTXSPXw5mnv9u5zXsyAgObW2iKGj0ZUSrOeNA4jtw99L0Do63b50yd9UO/xD
aABP+077FtuanW4ZLk92/xy6vPgRizAr51JRtTk0XPM4av8xUW11EeVxoNVJHDTIKrvarSX6F78l
PXxaCQoELMYi7lpeJDaNHw7oo9a+q43Ki6B+zWLt5/UNvpAUK/KJmUV0SsU0LkQOupPMUPS9v9N2
aI3sgrVs9ZIdQ1dIqHBL0AmLAwZFo5Y2otL87yR7uofH2hk3CD/ueG3Lz90GtsGH9gEp79c1YMk5
4Irvd2p8dumTG8WoBy/plT/GRSfcJ7Cp2tGP9qexow+wVR5V0bm+qxdiPvODKoeElib47MUrrSoy
P0xKieIOXKpmmez4Am+5UG3NSbudGn0/5dJ/EV4skYkFGSod+SwrH0xFK6QSH7VoCxXWD7/bjJW5
EmAu7uSplcVONpYqRFbCcZyxpiqPbO/RfLQc3RZ26dZEzWllI89nvGYCIpmQzCSGgvTyInWMWlVM
MhPayUJGqsyUs71gwvVW62iK8DZ6TZX0r6EVblvJ3JhWuLLeS4fwxPpSUjxQZT00dazH0JLH0Y1f
vRsoYF13lkt3z6mRRYhTkyZqWwMjYRkdINC9iZFSvG7i0isK1Q4mL+ATkbneFtFE7uuh1jxuBpS9
IJKQ7Gk/hy+Dwz7erAXtc7jh/NEslcFmU9JNuG4+nzfA9lViyPiid/fOlMvsJ9FD6Hy9NSvXRww5
c9bgyJfS1E8mFyF6bNq+GQwWSC3vt7wJj/pLYtumrTnZcbSf166EC5cgzC0EMqai/oe0L1uOG9eW
/SJGcAb5yqkGqUqzbOmFYcs2CXACOINff5PaN3qrKB7xuM9DD9Hd0atAAAtryJWJnNRY3AOj1ooh
57jgRjMei4E8ycl9Gw21iLTM2HDRs7NYZE8Id1FGAqDLxsO7uAIlhAMy6QyQW27teK8rSgolyS4j
IWEgVo1F1VynWrxFGrB2ZExoqmNCwwRw0lwOp4JccEo6Y0LkFWrRPOqVBs6jsZsHdZKg+Pb1AV25
AxfGFt9zAluSCkZbTE+ATxfDogZ4/762sHKVLywsXTKI3hMtgz6uZWZBPwlA8rqAu9Pd12a2FjK/
DB+eGqc2HUVNYUZ3hntQtNUV/1vsjwsOnQ/7sjgOOmaLTK7hU8UERRBjivDmPiqO9fT3C8GRw2vt
AJ2B0f7LhVR1q7YigZmi7z3N9uCH/8WOfLSwXEhTa/NEy4AXC51KkEP21ckS1f3X61h7sqBhjxFC
8MvhUV46IwdAtBL4n/H9HNs+i8rhVxr7IGr19YDvCv3J2JqeWrs7FzYX3khJIRxAJWzWgRZhcjdq
kmN+JSN1JhFhIRAIG4tcOXYWeAtmDr2ZYWkZXqUtGHz1hsP9ET9+0o/wgKGDhAyCkZ570qMq2va5
a7E5RrvRXQC61QUR3GKVbqvSsbDyORj4jz67e5YWXpU0GCE52oEr/KAebBRzYH03pCBIZfggScSq
6Ovlr9xtzGriLBnz1OYnvg4NPN9NMSC+k/rR6U4UjLDQE/03RghyEaShqFYvC4PgF7dJnZiIYOtI
yU+C/EA2uXEl1g4O+ED+a2Te5w/uA6LhdgKVgMlvv/eBFWl70F+aHmjHA/vqX4wqYkAaJWQoPmuE
zH2iS2uuGBzKWDNBnAGQqGzHm7/3VQBbqzgeKOyjy7YwMNbWyPPcbv1cz1DKAONz2Z5jc2tmd/Wz
AfCAIB9RBxgJF+ENdB/GfILAhD916ttAVcfPRxB4kmp6AZd4IAo7ZAZ04xRN84yaXg203k9WuTFt
unIJMdiKoryF04EnexH21GPZ51raoPLbaGGfZwHNN77nWmR1YWJx5XgGdIfTwsQcxxHoAEF0NEyj
OREuMdIee4kvHmi0GYZvLW3xgRuqsla69X/sJqgA+T1a5r7rQ1YzrIDwzTBJ+3+2urgNDeQ/RihF
AeDkfZ9H2+buBrlvwPJQRMnD1jD96ilC4mTPwQaKgktIe102CPjVFoOiSUj14wwHr3YoNTTfscbg
X8DScP0+2Fs20aeiKVKqYnkIvkIoanlQpDqADXzjcVjzjh/NLI5lY6rgHMVkhQ9KjpMo2jP6CC+d
UDZypa3PZy3OpsWLwpRNJ8HHG5pHvHpBCmFuX8sDsgOR+x5iv1+7/ZXA+OL7LQ5lNnHQKA/YL5X0
0LJFKyo95+WeNbddt4WomMOdRRCO6gVqgC6EjwEpWngymkLbjI8agnDWORFiInYNkW56ghfxCru7
VbNuum7c1v3x9Ro/wyRnEgsUqUESRGaemIVhKzYg8Wzj5s3N0f4mCRU/fugO+h5yeBsHZa2P/tHW
EotL4kqgZ1UDfpObDeYF2wIK1mpGvYFoEB9O1MQDPod6DSt+pZQkT606vUCXBGpYEHkzoPF5yih0
8hg4tF+II9WNmHQty7v4gYuj3CfgSU8VHGX9tQ9G8LBACa71spk0gXoM3YjtKGetAgGbNorQiDB0
NN0vH8kyzyk2GWOoZdNfs7Lca7lxU5auCb2+7Ffs6nswaF+3Y+n6kBt++Xr7591dHjtTBQ8zykgm
uuPz3f4YDyQE7bwKxoVWeCMBn7vt+m11nDho2E9dmV3n0/evTa6FdQAWYIgB7QoVf7c4caaOqfyC
J5jbAyD7Lf9VvijfsmMaZeAIHf0JhTrMEz2CEbsO9e8yAGA3+Bc99I8/YTmyP5bxaErRT0jWlKhu
oLOCU5cVG6N8qx7rw0qXqQGJJfzmHNKpeTBTYaQ3dIe8APSXEWTzoi0AwloqArZkw9LmnAo95kVO
ldHJTERazZ1zAOgO6Jwfyiv3JKO55Gqfm42S4NqjjRKkDmo2DPMBEnp5eLTCJLKq3NYvE4APoVNT
P3x9VOajvzid4G2AVsrc152LS5cGqE5LBpJ4hF12e6VV+rlohzDNO4iOZpto5zVPCMpzFbRf81wb
KGkurUElvNGgNdz64AG2jjXqIOfeaXM/txQeJawG52DD74qYxo+0hQp8U7nQvZeJ3GpQru2jY+Dt
BrzWQSPHWfwS0LKqLiLO9j2lLAOxY9YJ93NOKeedhE4b2Ro7XfnUFyYXnxrKWRWTA0wq7dTspsQx
oSkeazcMyuIHtdLL3V9vLQp3NhId0JKBzWjheCpbdo6VoyiZlLcCBfP2UJZXCfn5tZWV0OTCyuJD
9nms633fND6I5m/jwfYNIjw8O/dfm1m76K6huQBN4TLgRiy/ns613Krle3XwvWzNgvpq5keAPukm
hGT+ny1uxYWxxS03rUEzeA9jWnLvTpGFaT+R3mJmJynsrRd7fvAubQH9grQfDP3A4nzCUkPZ1XbA
u93ClhqQYdglKXnpUSCEcNF+mhwaNKUtIrUmuyJLn4A32TgnKxmJjhrR3Du1MFiLR+ryVvbukNPO
VcDhgo5AlXv8GoO1++E00UjBeDl0PEhUbAMbZ991uXD0glXg4EAFOQPHFrGfcFoLdW6j960buBxf
2/dXmW/tkHedtoEjn19hvPuaAUIxC9SQjr3YURVfmFodjI1Rfeh2SGVDctT3WzOiK8cUjT7Q6mtw
LajhmItF6dgiqEoUsx0ZzqWqTLmnfhvOTqXJT+bWAMlKPAWDoPFHywh+FfQyl5s3dK6oagKDdTC3
BRq/MD0o8ADNBZHoXRYM+61U/bMfu7S4+JSN3WfZTLTvt3HFzlksoE6WEnktCNNPuSnQWvr67n92
MTpghVBbIA68GSh2L5eYNzpOp9uOINrEwEMdlJBb2CT2//zSzkbwMGHaYx6dX4RM4Kk2bYEGBGRA
nFOTmceqfPw3y/jHwjI0b41OtbJ5GVnH7yute1X1KQKt70YJY+06f1zJknl5Yn2sAayFkOgOWi2g
6KLCm9pbAsiwhlMIPnq7CsyzsbG81Q+ooXuJzEp1gPO43CUJrZdkcLIWeBi0EZ+ZMXj/4vvNVDW4
W/MmLa6W0ZjT2OUKXhpm7dRS2YmyPtKc7b82s7oOEw1Y1EMtVGMXF0ooxEm55TZ+QnnQZrcjxMq/
trBygYj2wcLiAiX5iHlfA5VeXtJvVl/sdYv+mMA21DhbVAKfHzJo/OlAH+B10T63lHPI1ZWUzb0M
eeDkaIk7MyFexX4o7p+vF7V67D6aWgQCaqdAJYDO3RlPPwIEfI2OYUB32q45tDsAf/xtnPraVgHy
b6H8iXD8k2MAx59pNSVDbXIUgRqP38Au/OPrZa35HuBwwJCAiu58sC9P9TBgtIAW6KGo5qT50OG1
gkoHKpjHjG3E+mvHAq+hrSPKIZ8nqB1t0pSRQXI3Tctbw+W3WQeNr9j1xsLZePLXVvXR1GKv8hH4
Jsp6ZEh09KAXF1JIpVGDBl9/vJUoW0fFA/NG81QTivqLu4QWl9RbzNH5kGl35GGelgDoJpTj2XkY
w/8Nz+vqygDQAqwerLU49Zf7BZHAjo2xACpPqsEIsdQh70KmbWk4zdu+iF2wMGRkKLqvdBLSvlUU
YN5r35HmbWGmr4NVnKGjG5nUPUqnu+5AHLbxMVfuMtI0YEMwcwcW2+ULVYD7SmAUEEjRPwl4EOdP
aTIPwnph86ac9Lf6zEIFjj359i8MA7cxs/uhT/7pmxpp2xHhEqAcgR+dgjLoISzxLkrTf3uzAYwP
ZVBgHk/dqg6u5IsA9GJUAs8+hgqgT3O5m13uaBXk2HtMJsUnzRyjEkLpQ9LtB0q+6TGAZIDpZF6h
W76EGp0Q/dbaP0fn8y+Y54t0lBlMY3GeRgUIS1khNoYH8NOXmeWJ+pOvPev7rYrJypm6MLW4lLoU
ElU5FIpqs/EwSTtZqM67vtXfd7TBqNn3r7f1s/PEN32HAKLpAljf4tvmVINqogHgcTESn2emr/bR
X1tAxROoT0AeoEC2HHTRLFHHqospA0sAHa8IL3YPX1t4ryJd3kPEah9MLNwzgUjwMGaYNpTNDGrl
HQ+myU68xI6h9Q7e9/QtF0NkGE+5Cwbm8sbtB89R0ufUepW2fVTH7w7Aaya5NqGpnXc/v/59K98Y
bk9D+o1E5jNkru/7TNd0jOhSeaSdDEEuuP/awrxLyw9AAE1GSoy8Bj798oaULb6x0s6THNT4Pumm
F2NYoRlIpFMrGPv+r+ffEICjuQlQI5rx9qcGi8Whysd7rMhtdvbOimZMCTdu3FcoXkfsyM2tJ+Rz
lnhhcNlhqSalcIYMXk+EEmhDSE7uMdjsE4QU7O7vEZtzGxVV4rkcprnLbqrWmxCNxlyp78pbW7ti
1e242WP5/EJd2FiCb9W6UweIFXf+eNMG8a7bQcx2+jnniPP4oK2FkBEwFG+r4vU5AYZZgNgBAwIO
CYDUy4PC84SM7QDAvLnrD9q+3s8o0TTc5IRYO/If7SxuZJE6qcpnO/+hshRQfYQcXxPI4Kx6EEiA
GuVGejj/Hz9dAQfFRIyj66CRX6xMAzjfqGY+MGekgQtMcTlCErb8NY/tEEB7oQixYfFzpIY0BLyZ
8GnAgePAXH7LwsyHPuVQfk6d8mBqwNSXMSS7dTg5/vr1/V4pKAB8B8y5BvwO3uBlR7NlSgm+Z9n5
3TE5z8OfGVSRjxgZOxuhctCUDY+6tjSg/gHVRMqAp36xNMWuEgcozs7XxOBl6j5XjZOMnzShbjwO
K9cAI63oteNtd2YXfvkNDYaa4SjxDWPRoA5a+mZ3p6rlRkyNa/v5dKDvY4EQDxg4lJ0XDnIYGspp
MqHrZ1mt6SXEaY7TOMWQo+1/6YobVOBeYRw9oEnP6Sk36sdMa9/coc6inBsqwuP+rlcZfiDtirtq
mkB0kNiJb7Mp3itm8+AM/JZNzm/Nqn9kirtnSfoHgnCPdiqPGH0HuCu+bS1uB6NL8sOYTZB5bkBb
l4yho8dQnY3zx9ZsdJ8X9U1ptGHVqoGAHmvjGJgGqiE7mwV2zXUoXqn7QZMHhjFov7e1bGe0LHto
nW64dhO3iZitZH4ypeVhrLNXSjIRmi5EbJndvViiuTGVcoIQtKRAapWVB32m30rP5+GU4U/aOd9q
a9hx5IkMkpZQYi1LaEORO26B8ICKBDq+RgPy7zZRHnjMARgyC+GDq6s/Vb0RVHXzpGhWqDTIJwgA
0mN+4+h5exhKMCx2tEJxHRfKyyG2nQuW762ufuLNdBMP5UMCHhEPgDWIYbPhptdc6EO635LaDRJO
TpmKP3Jlz9XpR6dIy8sVqKUP+WvcOwAtOE5xSwVvvLaeNXIwluPRpn0oqg6VD638Tuv+rmwmsJZX
WhlNbUxCpSXalUVGE3gT+94GmbRnG5Bh1fNCnNwUTLWOLeQtYbIIy7yFFK+pnQgHzWCZqSmkBFkZ
dLxCB03vv7dW8mQ7aQFckVvusR1HnSoQfo4dv2itx7jrQODag9q/z/i5qZrKQxFFP4g29S0XjaRi
qlFCo9/bHEjXov6VSlEfsDxzP3Gyp5jSB3oZAP9UQK3cbK3cKwQhniQD2ntN+cu1hlfblArsSyg3
ge3vkNf5U6H0SVCnjuoNRmdC6LPPd6ou/2Rt+btrmzIYETn4kFC6S2NoJ1cKGwLBMNWu0JRfJ4me
ApyovfZMu7MkeBUKc/LSmr3r6NpRwyoljGOzxIaz57iqbyVH7baGdNnQcF/ofeBw2/SdvNYemCGg
KTSS1DOM7k/REeu20pUffT2FrFXulUSBEq8DpH1rxNMVMTiI39ivptKnXdvKPyYSfQBlYg7WN/wI
iJpWgQKOOMaoBwjBr0lXD4pNH2mVHhOCNKVDN7AV+zrnXkqztzqp73pQiXic2GCNaoddZyhQkpBI
WYZ8vG4a/ZWOwNoxwjPw8MSOl7mYW6s1vdhh0PS1jZUDlJOuC5AodSMkxzN7FJ5LOEjCi/LF4NPR
khkUoJspcJkb5jaysgZsAE7yu7bi0Jb9t1GS56njT60wftZu/Izhg7eNx2LNqSI2QyiIujp6lIvx
SE5oRkQ1tr77kNyrUECah+gthnn2IbAjnBs0Szbf35XIYg4I/zG6KM+CXZcpltO1fp/lzXdT9vbZ
YIoadDEFqZHZakMY88oJ1AnNk6JqjK1kfCXkQGcfk77AqKE/9Pk5Bh+DsODi3e5o85Nubz0i82db
RBgwMMMWHAdRlLl4q/DKdyjrw0ATOrU3F9mrp+GJRxDRawPi92HiM2iTeDhS0F0Iup9ya/52LQwA
+AIjiI6FIA6CAZfPpaLJtIBzwzPm4vL7algGceD6TNuNIeKQcKvRvbKpGKFGBIy2ECi1lz2hQU8L
USUUK3RJ84MrShclSYGyCuS+vUnYSWibUJXHm6kchzazX74+ySsH+R1/h14fWlOAT1wu15RDp5ca
vjhmpaFA9Ah0bFCZ1UYct/pVjbk6NY/cYHMXR9eBKAKzXDnDX/tADaHmEbjnJnLBHhqft5KLldAK
SkpzGQOhFSYOFmvqVCdLC7xCvt7cl+ltAwUW7Y7QrVmUlaIJ5s3+a2eZMRlSkYkVY1GYowiNa3o0
Dx36pHaUHrdkejaWtGR3sScBkC6BKW1QolLFGClNm7u0cU8lkVtR9+qZ+LCuOVP8AKSBcHBspwO+
X2bcjfRx4rep8e3rY/c/HIh/9mg5ZIPhgr4catiAnPx9B+FU4+QA/TxPSf8rsBZ2ysatnquVn8Xq
VAg6EpCh4w1+dW/k88w9ovhm0ENKBffaN/xZxWWL3GWlUH9pdeHN1DJ1bUj+/ed8DOf6MOtuGSfg
gmCxCOrf5W4Llra6dR8WusgqastkZLBwTkamhAPgkUoFSea6321s3+p5/GBnkXzaSd8IqmJpIgT/
pIZBdxZpCWjS6/0MwTb8KjKv5JX7+LXd+ecv3oeLfVzc7Lx1hF1qWF6X9VcMbFAzE1quxAExuh9E
qH89vnuxgctXHuyHk0bnW5eUPELP6BgT46qwph1Tmq0vuvL0fVzasplIXa2C5ha+aH54L/meSCgj
PVCvtrzj+tX77965i+vNTQHwKSnnR3YMZn57FLdNz/r/00p0ozI3b8kXW+Yal84kjueeUg0wzuTK
6dp16wwISFev/D41MZFl1vzYIj82PIEJrcqD2BM5fH1oNu6EO0c1H9yZQIJpUhu72DixX6T7GBxW
7qZy25aV+d9/sIKmOoXjgZX4Nbm3/TwS94BgoyKDbOJeBqAj4Ls4/HplW9924WAgzSaNRODMsEN7
0K4oBpLtiG+OV690l+ajCY4XaKSConHJ429K060SibW1SWAD+wcQl+aP97z2ZDQri7kAcW1xy6wc
GxvVkbkVMs8jL44NyEA1l3EsLUE5W+q7wmg8dYr+/vsBZAg0DtrECE4W3rJMYui1jejOqfVPEGZ7
SttFTNxm+Z/YvVPlvk23SO1WImigxP5rceE3y2GKTWbAYlPza1sax4m1Gz5yBYSL3UJfzsZnA85o
GWsVLhmNfH6+h6T2QIPDzHwfkwqZ+msC6evY8FRCgyTpva+/5uraPthd+BVBu27IbMAhKDlL/mJ1
G/f4HfK5dCUfF7Y4E6YqZ0wVSuLosh8r5Rsw3g80LObZ3FfA5nu/Snb5GWsGU9vWw7q2OKg84USi
9O8g5bu83nIyhTBibBwomHd1j6pSmW2cxjUPQlSUjIGcwnVbdnE6Vy84c2BCn14bdmvwWz2/+/st
QhPDBD+URUwcw8tVMEmqcmxhglgKssjGy8kGKGZ9Ef+1sHBJGHzJNaVGjtqAvrW+NvBnsXEOVrcC
/NBA+aug11y+KFYHVlSjQYZWjFAna5SuCxggphsPsv3e81weN/LBzvw7Pnj0PEasnRszzqZzMh/t
r/g7kCrVrTWAssxjPAbEn2eEhwhL+E09kqHyukpMUUFFEbaiJHt9fnaMSTSBPdZd4zmly79zNyn8
TK9+K63y3UiMPlLQ13qSraJdc7Poj4II6blC1geF0+HOkbNUC7MqsCPQELBeQLAnMEEosdelztkx
66CrzTMot34P6EV1fNqJprjVM+Ck8+wgWXxD8xRsUY4bSE277XI08KoskryOAMJhXmWRsMinMKOc
e1WLQTptCtAOjLIUaTBmbZQh9owCMkKJ5TeDOANIe8eaP0PVBJCcCFRJPKfngWXLV73D2c3v+vxe
dro/qX96+BngpG57A6BHNZSd65Vtcl2hhttBMQryi7N77xsSMA7xYz2OoNHl2yoqVOVjntidD0Kz
wJ5a5lmCeFpqXruUI2JBfS0H21E6wWfrZ5MiCK2JV5LEa9P+1tLFOeXj3rZeGmZ+G7U+LHX4w5bB
5tTuLPsZHGNQydJ8MXCflgQFxjQoQOOTJkFPpKfE7nNZFb9RUfMrWvlalR7wnx9gfaeqFd91s1xD
TNK3HjWnzuF7q8ZZ6EWEx/Lk1NWbovQhK9SrArSVuaPvLaU9tfavwXV/mdy4ruH++6z0QHn9sxHo
8dFypylHUUynDHUNaFJ5lsO8JHF3qsavx6qIII1sY7ThqVfltd7fWE32NhIwG/YGmrCOVzYsbAS8
I/arrO8cvTprhINlUal2mIP+nU3VuUqGs1r8mYBEF2Z16keM4HX1A3TiodBTcgbpiOQ1sxLbb03l
lJSN11dpNIBUzYDmkpoVu0SV0QiIfN25Qae+5Kni5UzdmRaHBM94AKn7uSHGObO0P4PQ9mrcHSuh
554w6qusZj0QvvzAzGfZ1odGQ7XehHIU2M5Gth+sb4p573T8BnIWgQqcuFXXP52BHbRxRLDfXw2W
9RujN/cAYwa6Xl05ceFrpIksglKiY8idMlSvNZn2cV/tZDydByYfWyf/Ia36CmBntBS0760rcZks
1Zti6hmpEeQ5uNsh3+AJV8W9cB71Crki6KZQm57J78mNge8BbLeR/KmAgTBjzWM18Wlxq9Jd4j4x
1Fqr1KvqLmqNoGuSnduboVMUwdDb2LZfZoO6jlOEfQsJGMAso0nRKl8khF+TTiSepQGTnyZlHcSN
hGYyzcdvma0rvo7nG2GyYuKzGUEp2u9iZAc3TV4adI+umRsLIH7sgCj1D5lpXqnGD73WQEk62ecj
QECYgCkyffSkmj+lhnJ0rXHfoImD4pJ6VBRJbqVoKn8oUHbXNe4BofxiguzONSGVUbE89/q+MsPe
ah6nKtupZnZlVTxUFUMEwkrviQB9ssV7DdPvHPTULv7b+kUBBD6nZeLHjJcBht2CVu2DZpzkuXVb
ciw6mR5iS2iexgeU2dX0ydCKa5NpZ6Srsdc01cuo2OqO1gxzyv0hidN9QhDswoUMIPxyR4xTjuQK
3Yq30cGly+xrvcRpxovhxZMaxoL6jBghKRy/HdszG0k0KmOQqfIHxFj2I1H2dWP6khdnjPa/OAmE
+bjyU/Tds5sBIOYBMTgGSmv8koreeUQO0suLclexogw4hdwtbZ3pzGzzWRBwppZS+JaD0e35nySE
3XCg873SbDCs6BqeUnG8VpaleEwxJlCYEfRS8OcbnuqIYjpourw/LCWr6N5Up0fW5VEMbQwKFeYe
0Y0OTrNj3VH1pYu1u573QerYD4Dq+6oASAA8aWYoQdZQj2rp5T0q94SABIxKIbxK5M+ZWlWeaQAk
RuoJt15TTqkiDkprAg1O3aeqMiogR1Q9aKjb7Wkvao9wrcA/VOoTFdNLySEEY5giLIWb7jHZ62eW
46n1iN4er/ykSIqgkUqGZ8aId72VSbwpNsEnpgp4bXGUqG123ogobqdVE/IjkMLjxPS3ojXRXZuA
JemHBzWZjmM9vah6EsZVeSNU/dqiWZTmemRpifJc1azyZVK+Du2ESjCnuY+IoABFHeM2XkktQ4em
yscrJWNu4GBPrloprFtmifQ4qJn9k/UjiN2Am4niLKX0jJhPfm96S16jxND8VudnX5K8DYXS2Gek
5Um76yVEPYxMe6mp3QW0Hr45Bn2LG4RTaWIBBJKbI7jSJ9Coe5iMfbAmENPhbmHCh5B8V0CbrA0z
Sw63UNjsPJVyAy3LigYDeOpAk4Xvf0vH5K0etJ9KmZ6rQXO+8RL0dhFP8z7sE9I/lwUBfSFArXi3
nTrXfciN9qchgYIGESwNaFXisbHNkEnnVzpaD0Dt5BBFz6Hiq4/jLi8xJV8X/IHXoPYfVAPURCig
eNqg1ecafRYQ6jXgvyxc8dTQWpmizBUT94miu1dorqaPqdUrSpD3SmxfaWmH0S9RQr17FBV20sYW
Z6DVcxVm7DpaPGnF/CwoaYuTZ/Ig0azUs5pCM/wGiGLXG9pc2h4tldEFQ5g7Jq4v+1EVQTsNmXEN
Ky656lJXB5pIGv1uNLLhKnf6a+RqIPYdKFotFeEeaPIfVPR+XweFuOmOCQMK0bqpsihxa6iJibZy
8cAJYsgZvWbZfglqNtCAWgi1sGMJOp3plEZ2r5fTjY2tu2coaKe+UZRqui86pt5oXLpgF+utI/rg
EkrpNDELeMcREk0JrdR5oaK/UZJu2HfglwKdVcJR2TCqwbxrAQy5clNe4qfo6RXapmxXarb+g1E3
VecWo/Moy06tfeZYYFAqytZ8I1h+2FlTj+64omqHvLXRcrWsGpDLCe3GgqQslGY2+GA2DTpLOXWi
fR6c8bayYtz/Mf9V9+xJMwHOSEwERZjkydW7hrcnVrdeaQ+n1pBBl9m3fZ5mcxQHAUzjrI/E64R5
hQHriKrlz06lUTKOEdPc3oN0e4vphzqdO3hJo2debgLSlvNe96uWIbUk7rE3Wsw+siz/bYq4OqQ6
U+gujxk4hmzuBjEY/iCQhDtahCZ1UhrZdUVvnUzD/KLoNC+N45dMJ4oZ5O5IuZ9P7gAqq7hNWCDc
Qgl11RaxPxFpPTqjnaDlayTOo5s5mLLUqQj1TMPgm8bbjR7VnMB8lRUsUii1aDLZl+jXcMyY7c2B
AKFAi1FB431Khkd97LONpG21/ELA7Kejdg00/rL84sjU5kjb4JF2HOGnhxEziGPAmasoEGY3SbDF
QLeWxGGyBmAYIG8A0VqsMe9MDAxNCIuFfqUo9k6OV4XGNxBua2kcCCAgV//ed1o22iDsyc0c++M7
yrfYvefy8etcd7XO6RhgAMLQlQFw61w9+5C/wdMin7dKPMrgf1C81GcPM48XBtmC9G6rjbdmzcTY
E2Y7wTc0yz5cWuMqJB/cHIg2fZedIeu2x6Q1+lv/u2rEGhwT1tAwBJ81wErLWsGk6xikTusONVwZ
oo7qzJodPkd/wfQK6gndKwo/9sBZH6WnGlhl++/z/IsfsChkcZcT3oOL3Le0Z549tpipyLc2cKXa
Dw4JNJuBkwI72pIdPGtSDTGT2fmtal4PnJCotZz6wZkUyBuCcvrXRHvEc41BIrOVqAJVavZNa1vQ
ecuq1LVgaCzbS4WphJnpiuecqtWTXrT/gjHufSvQ38QlxUjTojg0krbj2gAsV/0m/fpQhMVOvmg7
PbL3abjVVlq5nPO+/2NsUWbTbcjmFbOxVH9W+qPKcg+48Y1a3prPMSF9Aw4FwH5N1Ogvj/OoTokw
DEyTz71NLciD7Dd9mskDTEwoCjxHG/PlK271wt6ibjQYLlxok0FNNc49XTZ+DsJuOv12Jrm1tPkm
Ljz4halF1TeWxaB3ZAIuNEKQ+mv4rYf2cV4i8KH3ya4Ps1sbuHsPU6JO4m351rVD/fHDLi+ODgLi
AvG1nxZQfrYZ9CeFlyVXZXO23X9Rbr5Y6sIp1VKpeiSbeFPbb238YDjPf+9jPxpYtsBZzOo6LmCA
AEFwmNm7rHvgrQLlbgrr3RZw/92tLbYONW24O/wBmfplFXZUGpqqErF5A9aU6qfE+FP/kAfq4Om/
ytobfYgU7DFDtE0xu9w2axYEAYwS1V9wS4D35vI+WHas6YnFajz7+jVPitNU8GcxtgFYpKO2sfdf
f9jlGV2aW1xyIVzHblvAQNhhHixs97P+wvaqlm/wuxkDCgwOnmHrE9MsorAiVjQifJntJ/rYOVuh
y/w7P27YbAC+CjqV+CvApws3okDVbqgxxvWO+zCfDczQYK4EgfiOhaU/vnz91Zau8d0akgyoMc+q
C8sX34CGl5oB3IngNN8nDZjka+T4ubYRuXxq7C/sLJHlbd9zqzKwKvM0vsW7oNvNqkhWH7RQMsHh
I8G00Yle2yiIHiAfAKAFn3PR+iirtNbcxBa+Xha2p47o7BNoQfp///0+Wpl/xYeIqadjL6zKrn0N
xUTBowklyJFsLGVtkz4aWRwJm/Hahno1wjLwihl7zg7xlrLblonFY2J2qAPxDuuAPITHrNp3K4mm
V7fxudZ8ArJWFY+/Dc62ZcjnjvZkyrTCJU3ue3rPmxcHtY+peQMK9uuN+QQ1mk/cB1NLP8sbdbK7
psezeLCiGZpOUe5IDrMwXr4DunRjZZ9abe/2bHPuRGEc7VPKwRXQKMQGNom/tSCfHgMjyND2dW5R
8laetR36vs/6VYLgsttE4M1neekzgAH8x/bC9/W2BJ5xhO059DD9MkBWftvDuYtDEQ1XxsZ5XHO1
4IMEux8smvi7y0NfoW2pm6UFSNqhPmRH+zCgp63vt2AXa2cSM84aeDWBjsf06aUZoWp1rc5nMqVh
bCmBGB8E3Wpof+r9zvs20+aD3gLMi3C5l1ba2qSFleLbvTNbx+lBNVTLq2QdQhbsWFSB0P4fZV/W
XCmOpv1XJvqeHnbExHRfsJx98ZIup32jyHQ6AQkkIVbx67+H456eqqyMyvluiLPYcAAhvcuzWGiZ
wey8tLK/HqM/m6J+f+gfnutxckQJYS+c4HgkPWxVfjXrrlfox3Hx+wP8cAU1n5TLFzzNZmsf7LzZ
YTzu1a7bQCt0oxGwWXdsG+Z/fVZ/0vn68Yr+EC2iyDGP1jon9m/mcB7yokMmCXWEvNugRQRC5god
+xXT5qfP++/P9YcoEWzemYB3oOG/VOzEjfwF3PgJzK/7XwZVP71xBIlLBPgnpC1+CG2QbDgzWa/r
cCCgLE1n75ld+111gip6Ns4Je/UffnFRf/aIQ50ZgQF4KeTPZDoaWljPiE6nw7Jx81WRhJ7azGwg
FXIML87+r4/38zP89+FuT83v1jWPW7SqZtzDhu/a6q43v6gJ/fTZ/t/Tud3N3+1/QN0ZTiHYf+XK
8+Ki8Wff17/0Av3pRAUtLPAEEKr9WSjfd6RlVQhB/e1q7WTl1R7OdL9WVvnpzYEmA+IMTA5Y3P44
h/gtZAAmto74m249Sn3nVTAmROUEaN3m17r1Pz8giSEbY/uYIn+YgedgQTHQxQDscrpFObE5gGpM
Mx+S627mqP+DHO/Pny9IGfzPIdcR87s7xuJx8TSOi0n/Jth9QIkgXcFM8vqrif+Xx/rheg6yGheg
CDHYwequduqxByXQyVeR2l8FcH9KkNbZCrEIlMjdCHJbP1YippaE5WBqJ3WuZbw923yniuOqjkMy
nYfDlECBEYJHqQvn6P9fnffbsQEOQ2q2SgL8COkVZhBy6XDsANGjNy6Jtj63CjXlX2W1f6q1rUeK
sMh5cI4D7fdHe5gRftgBhaNPWnxZryi04bJqT680YXmV/eq0fjZ5gIkA2Azkf/8sU0LQ+ubc9nSK
gNiav/pFkPz17PTz04FrCdoRLsBuPz5wreFd06AZBefdVQG7OLzpXO5XKLRIfzVCfjJVQSQTyR6O
Az3jH/PYHsZKGhEfEon40nDQ39zUOHX612f0k5X6Dwf5IYJDC57NI1R+0gCmyJbzpORbyZ9r+fTX
h/nZuYCM4kNsdFVN+LEIqmzqKQYjj7RzXrxpMwCPYztf//oYP4nxQb1CdB8RAkbIj1oQVUUCGPig
VdmXA0ML0Nr79sr5to91Pb5CUvVXmM6fjQZocyOlgAsWpMJ/TGLbrq8JLaB4MW4qdMYQ5QCqlSq4
v6U6/fWU8ZPhjcMBiI/SBngoP9KVZY3cvZ1wr5rmEY2jBIqMH+P7P9/m/yre5d1HiNb987/x/k0q
o6ui7H94+89z9aZBt/ve//f6b//+sz/+0z+v6l089vr9vT9/UT/+5R/+Efv/1/GzL/2XP7zJRV/1
5n541+bhvRvq/nYQ/NL1L/+vX/7H+20vn4x6/8ff3uQg+nVvaOKJv/3rq/23f/ztprTwn7/f/7++
vHxp8H+P6kv1579//9L1//ib/3ewjQnMoRGmA0/or7d5el+/sRzydwdiJ/gQi+8qtoOATMBDoMR/
eX8HCRqcRUiirFDBCHFhJ4f1Kzf6OywmIWEHCi7UveEB9rf/+WF/uEX/e8v+QwzNnazQrMOOIfn7
h3Abww8C8QgJUbQBrRfA3x9WZegPdBW8n79XrRg3jlvSbTVhjR7tun8Q8ZdhKqbHKtiYXognF2Vv
4ev7ruoh2+NVfa6seQEECFo+2VI1b11IzcEMjdgPgQNENNLmS2nbVyZ8tomHyduUPsqTjndo7fMY
QsF0qAo45+k5Ogdj1T45Dgzaast7HizHTSJv5hmYgSTjVW1/cXmYdHoSL+hKW9CyhLQ3uH+5hnrW
E/jeKh9ZwLejJu3ZGUJY7AKvkRSzzz8Zy3fyxX+bNTiotAucayEvQ2PNd2Pf/MYJOMz9ssTXtrBp
BheTKXPRXTzUrXjQns1Ppqb81CjNT8Q+ENkXOSQh+N2iiZf3EWsAbooa4PRo7x364SWiAb8fubec
6RxQzPIF/Tau+w8dGV/Lanqzh2jad108w5R07I9NO1U722+GvI8jthfRBAJVZ6vMks64K9nIgLuy
4ae7/j8R8hst1bC//WTF+BEtonln9YTsbK9R+0H1/GIDepgXVnVVi2UuJSvcXWwoTSpA8/Yw0QIy
EJ25IdFRZB2a2FiH2yu0X6wDkBsUaJauX/FlhGWLZblJ21l2rogwl1AZwHs8Yi42GtXHGThHvwN2
Jm2HO96Hm2qozOdpqeotaxbgAyZhP/jF2esbewS623h3BY2DR1MBPzqjk70LvKF8bKxpPjdBfFez
HiJXwDc6me8UemctPj3eNj0TQWaof6ine1vAcwxwEf+ZsKnfSgBScpd8YlYDgBBx/W2lgs9T9eLT
zDW6eeuR/YBOuv7MFVDVEl+klh3Kk+2beFNyXeUBjctUxMDoGYd1924VUiBm3DgvgKzKQ6siEF/A
XfRiQa4fZ0PiptzXTifueh3NedguXRpCGh44Ikp3cTtYO04XerxtoLPmbD5+gr/USNKZ5R/YbIoM
wr7Dw+TvRSg3VgHAAfRqEBD7lvN1dvleBkV/LWf/zJlvHShkS3aA3ZVJAROja7Vu0NtJ3KHGGCR+
C9B+xcwBw4llUGWD2YSYnLugPdem9L/pDtLg/XykU8ueINFXbpuugwnqiAYTW5o3H5auEqKHto7K
48KFuAOsXmT96KMfF/guuJFlhxN0vgVQUT8VHvx8dRcOh48rYokhH2ms7xfZRhsdAltvPP4yBTVB
H6ugCfRA3kSjyOXjHaBgOwK8PAIICbUlGhZnIQfUPSvniQca5f6ydYJjB3RsDvvYPoeLUpXBGMd+
nCZYe/jA+q1v4vXj0XaqzGoG51QBhdvGzidHBp9g0GgSeMaVd5iq1QsZwte5F/KeVPV3MiNuHdd3
ASc8txifdh+nSurit24euuttg0boXaTNI+o+9kEwEd7TevgWMytKG+WLHWgh+r5WPQjymQWvyJ3X
tOJOApSaw+q2gcxizLbzAnzX7S8tiwZZVRQmc3krLyMN87AGSC2K+ncivgNo1BUJ98tL2Y7Tq5kW
BqS1Qx8qgec2rGfvNDnqGbeo3sZ0oJkdKvkVU0sgxq91KYMsgphfJkNAil0tvCfQ87+VzG3zShlg
XMfQfRpq+i1snD5TvplhddkeXcuPLxXMBY+mtoO8AQ3+eeinC51KtMoceZ4dII14MX03DJZfE3Rq
j7LmcQ7/negK3DHJiwF0XbdQ+SxKIDnV5CQfV7Mf4wq0cDxR0azL/aRDNN6gyxZN+oKrthwxUf5m
sQLN+yLcW3J2DroDto3WSwnVBh0+Slp/njnnuS6NdTaCWOdwKOmS2Io0WRGEOwabXKw0QzrWk/k8
LL1JqorFu6B0u+uiFnNchH1UfaEPNe+/2+tDrgOC+e42e0NWodv5swHao2nuhrYUnyqGNEDza2Pc
amsGU218v1LP8SjbFFluB6VBP3Naok+3jRtSso3tZwGyth9eTFdMQBYFlB2g57DFBLL3axiKsHjp
ACTHnBoBH70ZwmE+cwWMassDnozFLC/TIACgM9SFE2oRPjZaPcEscDyouYaHB1BuQFTj1xc9tBPa
3vgwieKAc9Xe1O6jebkXiARTIr0uI0KX5z5e5W99eb0NPiLyRWJKBqrnKx+G56J11cGPrSBdJl+f
xKI7PNZllcaQV41rq3/wJvtIuPYwM2JqTLiUzSurxTn0pf996HUWh5DThqzC7FYkU11kNjAkrTGC
I0i1ktnaAH0Nn3uicUIwPR5Ype96z8H8SpT5DJ/WT7RCC3ish+lcThVgFc4oMw8Pr48U+NC1ursG
Hjd7yyleZnUvbWe4eOt9ncfaSgIa6q2gEa6AnOd7YGkBvIu0vJh1EyxWfTIADYMa6v02l9UXRy3t
Z0A5jgooMqgDzezAFQQs+OzBchn+0VmxtOZxKu0LB59tTDxm9DfbPdiltDfwynW3HQ+CS7MAEGHy
KfLK54BIdmwoZCUsApCyNUIbn9QKpMUp9nZygUw+DZv2ZR5G9wRlzzdZqebLH14U8JPF3XX1Ng4s
QRPTZ66m4yYuZZOydZ4v182IIXJCn3LDjXGzsKThlnnlcNIz8+Bs605fyvB1kPJYTDL8jI47QiG3
8x5chr+sasCsPT36kH0d6xSBa4kAbvYwzHX7EsQ4kgU9E9uDQkNbMe/JqfWqgWH2xtLuFsUI9nDb
rB8BfQhkqdL3sRbLxi/Cz2SQd1CuTkqvGj8NMIX4pEmIFZPGF0q5m8IFTx2EzY5Rb/WPPiCX17nx
GOQpdHWIIMiR2qVagFVeMCtX/YMr/C94tuLwUCyy20PV2wF8XMeIeXx75w89AI8IKTYdndx0bKif
lVMUneNq9AEiV58KV0I4ZJ3vSrh+ZyUvtreZ2Vmn536/dMOZlY14tuBWkS7GXe5j11TbHvg3wvke
iMToqeq7o29R/YUOgqYjdINPC12mE3VBrSxkt0PQpIHU85a7yrZel7EEXBC4yW8aanAQEleJN83N
mQciPMveVQmCG/VMHPYy+nggAvjxbGbQXF/YbB8rooJjCAvSrGjUexuN3jN0clBJmij6FWHrPwOe
ZCWCTvURMOMcNWuSA2zgPFikcx5Uz7LJI/zOq4pxC400OE8ZkMm7FgFH5dvl4zINDhDBfD8wdYk4
C34jEtjzdgDU1NO0fwhFx1Ofu/wL9b29KqGR00GzYJ7bjVf4ZYGJX2/8EK2avna+jfhYDmN5P1EG
ksOi+WEUpkz43HT3FcSMt30xj/kkj14V2yzBC7sqzdmnimzwBpBkfDpC9WBdTqLBBcd4XkIgpSM/
dQQESQqlA4ghk+mEgY9GH5RnIOEpxvPcaXngEMDYzhKXsCXzSw1XDqwIIa8OopCn21JhjWF4alwd
bqlrIXIa+vGKZaHNOoBAs5C17r4GODldgMHdNX68bEUcz3dz3ELWBgHmxTeDf4nAlU/GCd4mvHGC
nYnJcO6DCSffLew+woqQ1fMgn4YeS0Zb6OHYl7ab9sA7HcolhJAGgubbxvQ8Asxc95s5GMEqWsAn
mgKUQSVYCUEvwPEJPLXpHYKJRxY9lPyn7rRgNfi2vpgH1n0OA+tR+95vtGTh3qd1d/UYwNIV4GJZ
BOAmgg7GTz0SLYgvsW9L13/npeo/hVjbEhgKgorRzOGZuKrZ1v9+td7YaSHl8fb5//6FMx99Tche
e87wAD4vGBBihvJOCHnAyZY5MN4GRRlI+3CnBC3cs4fdbX1y3VGsnCaRRAJwYalKhSzJKMA4HWjp
OHDCLLqqOwWlPHzECe1YyFfEGQm3WvPWxSz9CCuDJQ4yxvSTBaGr+1sWymbx3VlIA0sdb0XBd/Gm
Zcv4CbnM+Mm10T4Ka/fOZ34K5rF1ut1KQRjJJwGiF+b9qerL023Tj2550uvmd5/1odpVvPlcKjRo
fAzFA5zA91HYovi/5pGVH57GzoHfiImLNJhxQ0O3kZfbhhQMAp7Af5c1lHpu69fHIrauWVVTeJnF
sIhlKxXc+HNxYBP1zrSDPFi7SP98e1viActhZgl5pNjdxspHfFLGxaeKxm8CbjP7EEfdVLp8lQ6y
XK1go8tiDgSurZvn2EeaXbTOV5t0UQKy0BcFEPx1jEmXd2Ud5QNkkx9NzZYrEMM7hKFDXzmfrBqg
6KYQm4/AcX0XcbkhXQnypQLcNxiG/m6Yi+qkGwN6Uxe2eS3d3IDvo+tRHdkIulk66p0cZ3nP6Vjt
KAnKdHC97sLnIP+IvNZKgtD9x0e3akLTULm1Qh4e+6J2Mm/wigeopLyOc/+KGzcBDV7pR+rF/S6M
3D71Z1CaFicEWLAHpGwAShxhkHywbXAwSNdamznmcUp8/Iw+gphsFzmfVDQ4SAnsrJnH4TSG+KcQ
CkvbtraahxKCoYB3gxa1xLN6iWpurm23hJup8KztEFnHeoQ2nT1X7UvjeXtqueHjGDdYrAP4e9xZ
sq5zFhUFQ6I76gvKbqndu8EbrSM8CTzqYTggMLdb31kcm89ju2wHeOttyqqc94SK3+RiF8fBGTCs
ux5Y7XhUZV5WjfjsW/KC0nImPC/KfGGi9BZBe3XlJTGAiZtbzF1CSyYphs7GEjG22wXkmoNxrXdT
FFCrCkaxMU6HpHnQGcDo7ArVYnLQMxo+YnFN1nnLvGLAu9RjExK+roz7QzvBr3nwWrCeSnA7iu4e
1Asg4FmDyTBUWQM8hDIPIhy/hC67r5ZhSBsHgWoc0dRWtUiJ80gs+dgVzhMUs2COhjA6Cb5Dsw1C
XcVz6bPHhrEnFdCvBXFzL+xqCI+2pzZeauCuke773UMB+QLg0FMUto+sJAqO9Byrt37oSuYl4WTy
UeXM4pe+Wjw0JOwy94ccwoKHrre3RgMh70zoIXg63DULeWVoXsSMPNkyeCDatkCgcxOApT7JsQIi
mi4nGtVtoicYeEWtm0gVaxSATJfZcQeO4cy2ljNjLcaVOcYjz/tR0pc6xKIilu/IJPwMVjNlqh3z
lTahmzUdBEU5yEDnZUI223uA3/elm3rFCKW89s2pmuZsa4IZwbxG1uSdQnuxYVJ2Gkq7gTLXJXbL
OBeky2oTuFvqQDlLcc9Pptm99+boUqGVgimHmkwNG9GgHCUaJ7XABrrGCtwBgItYRsJK7GTfXkIw
ZRKAxvyd25p6Vw2g1TDqPKCsgtFBw+eyLpHzO12/j8RkPXY+RPCWkqOwt/xWkAqzCujRNLKKw0Cs
ArKNadtQ+xoXyrmOlv2lC5ppH6twAyGPYk8N5NZsyWCDWVhb3hZb3snyBFJveWpRbptbR+0nPIBK
6C5D2wJaY2Of+2+1JcmGddDdD7Ha9aa7eOGnThNxHFw3l5Etnuawy5chvo+bLobO2bVeLIhVmvAq
GjxEgSbLCfRb2MoNwNEwf18LFFJ0AU0FZyApNCnua+YVGevnDEmrnXR+ZpHFfSBOWSZilCYd1Lz3
A2SXCAKbzCMQjYxbAeZSHCQQ6oJUz0juwcAB5VBwsTNNsAmq5UFy1CkbSsFn0PsgKnXmWjUYiLP7
HDdN8ImjJ7/xdV2AlAhBJl3WoI6YJj73SQAO6qFow9XbynPyeIaCWqCdcofaFcIQT9xbZv6OHOM7
Y3MFMVytUlcZMIb8CSo7mIOcCeB0q1WgHBbHlvkJ+Gw5uMht4qG/B/IxZOkmIy+RCA4j1OZYTZHT
KrpFOFzd1/zQiVjsbRvonw6lh7RECSQBYWcl2kzoT69ckF7a8myckz3ifrQNlNuA6Ez4AnYHlW69
q6Npp90AHw1zlXaxNaWGGbkfqd6i//fdK1CSq5jDIAxn+7k7l58V6b+7T3SRdxpY7gdiGByNmi2b
wJOVHOUOhkJf5P02TLrIlZZQ3xiHwxyg9xkuIu8ilPpc29t1jn+sp/4Y92Ay2a1JPYooH/MC6snC
eZwr+IfGVfco3OpVlmW9j7tIoPIknGeti13c8YNbSPc8jOpqF/YdaBTfbBVsrLa5QCdjSgE5gOqd
aIALq4bNYLXisBS6SBurKzMU3VBCjlDK8sD2jqLpUvT1iXs02Fsx2aLrOR3iotwubEAYRMY3LFFd
Mk/uNZhXFczKOQqmcr+M+p2IXqveRga5SCd9qKQ52E5pvTZTh+vLEYqXugWjCyAgbcLoMNrTZ1Ts
66wmsCqzo/aogsQZ43qDJhhPWr/1EVRKjp0fusW9SL18juv+ifLq+3oNsjjizwbU69b2yk1bRnxr
6v5aGOu71xB2Ft4EazkUts5j4d4HSD1QB7EqCd56LeKLwqR84lxkKHZC54a4e09CQr6Dlu528SYs
6j0pHvw706GzUFWq3Ko+AkPQBFfCRwbkKLHAZNZlAr1ylYKmBZLRciWdGx/msnvUSi2bMv4NvMKL
XpAngCCVzk70iQ/NNygagorFOkh9YhjoztFZreoEDyw4naCSJqTG0IxAfty00k7D0n0uF/OsezgD
RSI+Fp5giWbgTg8+SbVEVbpvIefou8uUD4A+obY2guxnCEUdGnJtclK7paFDzifzXYbFEfXAKjeR
uKs968IMhfbUPLEjqXIbgeuhwpxlLWObQe1LbabWJrlL1aun/Q6ZavNQsw7FXArKJK+RnU5EgvvW
ms+mGZPS90BljpdqP8cQAW1KfdfUzGwX4Z/GKbwOtjUcnGDv6gjrJNhpCIthZNu3II9Ymn+7Ecti
GL9u1AISC/NCdVeJ8YJY92uzgHwKV5Cki698jaUqC13+thuLox1M82aho9p4i8iwrMtksWvUu6Ge
55XSP5mVt+k2UaadaUziobWuY/RpWlSde7X7hN09i1rovYMwB6nhDOMUtCqTSoWo+SNyTl3IcyYm
qOOsisRXTClfWtNuEXXJDITAIbUwoaQ9Gd+h0PE+RRjsnixT3rMIYxh+GJ0rXyGedqJI2qA/z6/X
WnNU81dWJG/HxCr6+6VGq6HRHYY+eUWXTYLO578Xs4AkXuU0mQqDu4LIGVIE7kuIRQy1HdA6rYJA
G6Ehz0zG3rZVT62SwW+26t891MY2mrZbz9fDVSrhb3DN3tsFVRxJP9uTE+/xkDyFTisPCgqcKbCW
XYrAmqQAmkP0sqGHFoR/b1DQE/V6EMRFwDN/hLxKsHBnE/cbGi4siRzOM88NvpEWRXLPfQ8D521w
ZxQgUMrJuame4Gd66PVCYDQHzjJu20spFaLcgjcrp/hskP617XyNG6/ftLQ2mRn4K6ambyQqnGQI
+UMnZ50viVFtlYgigrWTGbzMqYblqQMzdlbh/SQiJDyNhYprCCMXOhbVpklL5kBRYtL5QGpyCAi0
PLFmoII5KKCXCgDBYzk+VOU7UxkyB7Irw7nPK92kkAaFORcqB2pGwQ/Tco0gDpznBS5IVIQQc9WW
vQcRD+UgyK0iR7s6fIr3pHI3RJfDFlWFAtT9HrglZaYNfhW986Nu61shnHoMlPrKEJEdtfnT5N2p
ig0HoQKxK50ODTRGN10JgDUo1KmB4+SrHzYzSJTeG4ugqaO4famaDZ0aeLB1jOYNeoqJY/d1MjTt
a4jAM12ciWVRhVNWARgKAemsjZpnyGo4UEsY5L4qowXJCYrevj0nfSOuBs0q0Oh7K+ljOeTo86IA
4sWnNYMIZFuCAEms/TK880iDAVhKkY9DcCrhzZiEIxxNKg5ZIdWe5qbeh2srCdn0mYX0q8dQwKyL
vrm3q/pQBtpLlGvwHDXjLuxQlkH3RJ1pgP5OpaaXZenrXDqqTwofWglRW3yJWISpZJEYoF19Gh3I
CAV1iSkUthS1jlDBg1zTQTG/RVU+fpklHa+4m6dYA42K+RAds2BLlqY9hDMNkk42+9jm8d5EDOoq
8o4WY70Ba/3qBXN78SM7s2gNZT4SG1haQk9VsG+EdS040mqjuCEoFWhA+ixWpyYwZSqxdFCLvLmF
zfNBoMRWI+SJKGQcgJC+t0qCWmYTypR1mmdUx4C+BMGcuIGFL6J4SBR0M9DXMJ/XWKnpSpVaU6+Q
JrZ3ghTyGEHBMllcZ5UVdtIQ93LbFnEeQ2olUyCeIk719xFyaj0asiv41zJc9AbdA1RsOc2ayrvY
PlpYFiBviA7A6h1C9uItEU94jycWKWLjFXBwQU4J0r2tD74LVxrTsINbFshc3BpCxtri+BE22y4N
R4cwfNa2972GrgnXPmi8Egg9yi4lKPdDhfqEUg1aLVCECIP2EeyqJoF8zN7R6tlCgJR4lPnZPnSs
76WZBUKFEXMhKcvMDbpvDujreQWbyIOt/RxcS3NCHxlFm5m6x9kb59PkgvlqrQvjEnhYc7ERppiO
RQxPPZ/LvbSa59vHIAP7e76MT9UYe3eeNv0moAQ5iEDf9/aZJNtQhTVNygABg2X3wbGKwzm1DQyB
XBad0etHvLKUyFvxTtklz7BTnlldLc+3zcKHF1v6ZGsXrtpK0mIAD7790IR+d4CWh/p4G7nzcueh
xSUrsPGhzfIcLpHIUb9ABcumkDIgEXhgpAyT2pVoqIsK3ecGORWizAMlyLMbNaJOZ2HG8RngB7Wc
muOyTGi0ljYpjs3a4RnVzE+LoAOEY2qkX/6iTypgDt6SzcB8kYEO36XgwEOGeZFeTteOtpYjPSpV
5B+7iyEDnvO50hB3mMdnKNOAA42GM5RwgGsgzZ3PRZPEluemZCLF2SnGKNXVjGWavjdrB7pc+2m+
v7y6DZR64jiAYV6M5AL2PeoF5W4LSY8H2G8HBe7CL17EVD3wJh6PwAVJZB8Be0B58z7U2jtFS80f
yNJjvoomn5/9kZm7Wg8vCgb2j/FStg8ufV/hGWEfAWMwGX1fWLuQhc4GazrdRJNqX7Qx+0BGUCMr
b42fYUFo53W72bjFHYLqvHSgfJQYKz6GPuQOFPK12wba6cdCFmm31ogKNywOtgfqmTT958Iumq8T
GPt27fpPtB9yNRO6YjiSahb+/qNsKoZ1ueqKHMFzdGbrhlhjfWzhStLOKjq6C6TRCQ/8R2vFakwV
3Y3WoE9m7YDFhZ/WTstSNlWAK6+j8LYLty7sjTMiByowIC+TLAbcPQIPzRExXRBDmCigQXC0ydhA
NC8gU0oRs0AFPW6dg+yK9njb8GKBBBOqV3XWtaWLwjRKAZmPEvVp9oCIyBwOpWcHUAZUXdBAl5yJ
XQOEyUX0M72Y1g2RTcLovl6xBca0wEeEwzevsqYNQXmiF259qiPqXRxwVy7VvG0Cg0m8DGakEp2B
bloEdv5tj7eNhbInLLg0Aq3WqSmahrF9iq2GY8iw4wyuPSyBzn7vDhsZNl5eKAIeJXH0I6v6Jf3Y
ew9xnzaADK/k1HksKEVtwI4WP0PkMSehiunx9ntjm1b5R3Wp9usmvV13e73uMNg20EwpfXWUdofY
fMWFLKg7ArY5H0QEEAkSHSxdNd3A86O9qo6FQACItTTNcd6ugn9KsKuMmR5b4RxUPLVXGjtjwnjh
b3qzWll0Y8OzZpreYoYut7FDPK1FFx/9GTXhgbRQ5tL1G9SSIPW01nNhF4ZycWvCjQg6fT/QYkd7
EZy7Ghp7H6deV4qu5hX8qOzw8+1p4H1Q5T266WkRD87R476D2RKvVDmbDciaRWJ1UXnm/tvtKD4y
6nMR7cWKMmpX0BGSGn6CPvTDx2zZ2/apMQ3Hj53+tSlc6BNJhx0ts+BLzhGqFD0IkkMhz51Gofrj
FSu8wwDtmts9uA2X242QwEykNguNk9kceVyLwpzg63CEfTIKjwQeNKIim9tT2AfBgvXY6d2rLpvv
Yav8C1k3Y4sgKiQM0h/Eu7eCGA6ZIR+O6I6huu16z2Ty+2SGYv656fx31w7mLToE1W5gTYSGHrfO
iNdLCIegsLRUITiDK35IaHEiEJV/HDsSZorJELiHKO9qG/0zIGe2t8GBah66+weG9AV6Z+G17lEI
7NHRwTWyYdFrhztHtfC5Ys0WM5X4IuBXgVxSI5BCrTf5f4SdV3PbSpqGf1FXIaNxSxLMlKhoSTco
ybaQYyP/+n1ATdXuma2aueGxLB8FEOj++o1TNqVbpG3lUQqx/wFuGUfP7QBHc1t2OdClx59PyGb8
m4oo39l52G6yNkPDRLVU5JXWVbHR2Il66Pu52iOK83g202wdlnl3rihgXKG20fZ6Xhi+5IYk6j53
mNq4fSvkbofeiCP6C2Rx1y30f1x03loR3te2ivJkojNekF08Io/If1eUR/wscn1Qvw26xTHM1MaD
ugl0fjYTZdXhUa+9cd1Tos5W0xkrjywlwryC9k8SPEVEbOwHPVVbikJL2pI5Ybd9FDJsLcjztIDf
o11NG2k50UN5qElqu4hpYm2s4+lHx3bTQlX9SMByU2/6AbWYE0Hm3EQElasF6yFleYaN/Buao/j1
88jLsfBJCf8zhOX0oTkFvFvAMeWH5fEM6rpuqiZz4bR607wSFH/WeEOTLBW/jJuEzImKP8KtCAPT
skfDC5G38FFI+PMq6W2kNxBvL0HYbCOHMBhdo2FEtePFdoSzzYpCnhAnbnqrN14Gx72/7ZbIWLa3
/63Kk3GnjQCD06Jgue2Yw/In8tq0dSoM4lTGId5Yo2l8YFH1Z2nufi76YDLp3ZaI2wOjD6iOpKi7
VaZFFgM+u8vtZQ6nfNN3bBsOloFuVWvVbtYj/WU08scwrfrfoV0+hiNInDEXcGPWutPbdJuTqPXz
9WeSUThzRqRqqSHdBVY5/AxmkwIEJz1+2nERvywFq6EhrdKzxD4QHti8Dm60i1PIwgXbN5rk6tgh
+zgtJHPQ6E/Alz+/chQ6w97ops+ftUy3pwObZbH6WQqyrt13FlSsFZjrQFbZO+aHh5nErt8cm7em
1Y0vN1URWfqS4F9YtN9NjKpApoBGvCP9dGAp8w6DcmYY4eBbD7P21XYFg0oO6UzaFdLDnlOA9HBD
JtQD+ehT0HC2ggHeU/nEktMjpDc5HI+1oKrCHHYtB2dfl8cCwvrctXSzBFnzJAwdudqkcbkIkpi2
rVVEu2G+JGxKiYi2bms2R6EnHLlHjmws/izA9oDQKay32HHNl3hESpS43kHPTbnuItM7ttZQ7oIU
RUwdzsIPTRsVpS2L+3QQ87rMg5nAJE3bKe0A0l5+3eikbgj6jR0Kf4xLzlYqsNlAZFLtZZ+6T42Z
fCnR1E9pVhXbsTG3w6K3sofqk3gt82zq/ROVOnDEWt88pFOUkfkqmm0uCItrs2FfgF3DTL3l1O4y
WrXpvlg+JBTyaQJ9udx+htRx3tLJSU+FdN5vRLely+pi9hP8ehl/lpY1vWlYa/00CT5vTJ3DjL7p
K8kpAhzpOjSDi+BnCUar3fqukEGzgauAbwh1+65HaoBYR4KZr3QXJYRd2v/S0OkQkUBZxl7k0xcn
cRMNWtceTHNgnWzGi+znHhWhRmqe7Qy8P92XQyvkXtjgXU1tSr8yrYyXkCUqCKfSv40EscxGmhuH
dN3WkUIYUg0wT3c/i2WExHfIyA4it6pcptSymBXsPeubHHISD6u+vAu++Kn146Si/v6meEwSwrJT
mB4SkOPo4iU5Qj0rGH3hRuG9U1q/dZCPX2Am1qEZpGDv946dcMxDbGivgyUf9blL/og8fKkCJ3vN
i6LbupJkNE13s7NpeHsakKp/TUGW0TZXbfoVDEn8ZsMT6Ysm0NANscIheHB7awHABpIBlnGY1cTb
uG5e+YRhCcQU2d2N+Lu9xMt15MsfmyAONnqZXR28IEerDVjz4+klohvnU0N7s+qEZq0mRA5bwMfi
0emGZzVr1bteZXcqYbCXA2i8vogHxy6FM0/tFQFO8ZMVzPCXURvuwCLnUyIdtaZNrLo2w/vtqIH4
ubsWuGCuMpxzcjYj/ZzqNWUvQvs93KR2Xl7u2imUF+Rw7sVoDfdSuwySTmcQI9d1/XF0u8zvxvui
4SxsBhDsTMojqMuiiwyTfqWkfh+4+dqdgu8wNFE1CGlcqQxFkZCTfVa2MCNIbwINJ1TkRq/K0o09
x2swYa97MBe6yoWjV43o0F72f6HZhVYXd31YcRQJbM0nNc8M3exqh4+4igFm4XYCOVx1p5ufxmxr
C0JTTZIeS1e49ypjaUVEsx0A7PxclWAZwC9JXKqdmlJYGajMwbI5ZMOWL7Fz8SZzanLhAu8TZfS4
Gj3nlOeZ3DtQoqK6FBGwQOseJm8wwLPSS0GVne2Mb8wf2jaV3oU7zdyFbtsyh6KjR1/HauiUe6sA
f/GiaxYnuLolAi7OqJ8tLY6byDKwUzTfddkROJoE53AMNwKl3ToK0BXBHHw5s9j1vevuE0XiaBzJ
947x9TDG6ckw+1WBXnSFWLbaF2bvR6ELItlW4bqtiL6dHXQeEGebOIif6iw6Mj3fT65BUhi06RyP
AHqfKo+tI9LpnZ5JEg21DEEyyPNKT/NzxmiG+O+vFdQShfzsrGuv6v3a53f7K3WjW4WE2xLteecO
nP1tS/S7IfbidYhWzqov6skyjPHAe/Ve23pA4VaTHGQ1HLreFo+VoGhMxb9yOxFnu9L3Him190if
RdLMazidgxt0n/kI1I4vF7sBsfKHBrU9ULdclmlQkGr+G2ZLHKORmwQUJXu4l2bT1GDXFQlnU6qR
4Ib1KsnNp2nPgt6vi0wFB2EukQFJuE+aLF4FCfhDr6fk/5FzSUGBy5C7GQZT26L2ZCrApkD+qrB8
dETZFqk1z7WzDm2egmkwNh25hjsLgUkPXnPqu/GToM91TDjggg+odcDdvdLkdGoanZhAyRucVMB+
rKOgjciaE677atS6zsdfde3nJuOtwQyhLTftzCWK6pJY0vo8Rd6TU1g0dXXC51SEZimaP1onv4wD
OW46UiSD9DCTwXd06+uk7cCxJo1yqBaiMczQYnqwGHecOUjYy2sbsPFlwPywzhXfq5QNSmUTSkG2
zuWt6rmBkrT7QLQSkJ9OL5fX2BtNOPJQBOQ6rnVZB3u7imHQrPyBY7pvFQZywbSgzpJQUNb7bTqQ
eq05aN/n2H6NJyw8waJWgGZtlfqThc4ZoiJAeZ4CVbf1QPF5fvVazx+T8C0Fdlsjk/9GEf3QFhCH
YdhBdgvWAjY2pqDkq7brt9PcO+8Jn4lkXK5Ml6Iqo4inU6ceLNsnLmbaV02xJWFwR4sTKuIA3mjo
XvqZ5EMy6bf6zHrn1SkmSiwYq86y/w5MTBhiskdatMPd4BoEJOTdr9a2Xrqk5ilbto00R2pLTsge
lSlBepzdOhmua7OzAZhMZM+28ymTegO8A9uiDyvdVMRwDqGz68tPCll2aQayK2upr9I0o+JRTj5P
QLoP9GnD+1/12gYkGBCDurFdGFKjUui7tmnEcSrtv/OMn7uEV2bRmaMGjn6eCFi0Y9MvUSdAkWfP
FOiFvlWlrx03kl8v4j47MwmwtV6tiuUpLXOXf6jxPFjuDuHYXdrSryfsYNy6EUL6RrM3t4+QY9/X
NQy7USp0UikZuZYB5m53e0aNQzGpT02D6ysIFoWwxNdCFIL5PKtnJ4TAKmq5BZkmOKylj2KancNI
LMW2ydbp1xC2F2qP05PutBdvaB7Lns7EhzabSSnU7acqCpip6ujMONOsrDn40igPTHRCYaahoUau
h4UbiFbdNNI6mwUnaGnloz84xms0kdI9jwM6NAk30PXsmvdCpR9Q09zs+VBvGjFuvTz7QPjK0qmi
epVM3VM8N+TJGd7VavS/VROmW8+Lr9zfqe9W5VsUofZDqnWULrRCwenufRi9dR3n39w707pdWtoS
3DN2142buciOPK/XUifZe67vy0z1fsyBbAUrOsMytSdRpQYnFSgoqCz+0jrPzZSSzag7B9mJsxUn
CBY43qzlSPlhDJY3lYHwIfyI/+/zTUbA0Lr0iqcp0EpEcEt8uEfYeEL0JuC9ODnFKxJN169zHksj
CbdOLSi+TlrXL6JTz9dRHQJOkfpmnz6O5MiuTQMgRxnFlgB28Gqy7jduALtFwi/q2ZWDMJao6WDi
xd5XVPPRTdxjgWbdXJKnl0NxC/BObR9KhIRRKHzM2JfYI7V5U7JEOLRdl7UaQLxmsXYB1d0RgYQH
XIcIrFtXMzoUJTZEpEJTVdmDG2afY699EnWkbwLrbNeh2GhIjg+uR3ui5pe21/pCaoCpxBYB7yBs
jeuSwNO8jWGSY5Rx0zvM4EpHFLhTPbuwjLfVWPenRg6wpN+tDRc66lD/SU/Q9UgJdzCmRw6Zap3G
8x+3CtN7VTZspU220qe4PrVejIMuuCuN8Dm16xRCXd5pxr7V7G81RAPBoYPvlXOOFsx4Ur17XgRt
+5xjZWKiIylCOtiqfqKRCfm42cB0yJLzjpmOa1eiG6lIWRbWde77wm8TWNegjLhfWiwNgRArZlWT
24RKRtpWWchMXW3dDpRGv1L72GLz0baFohXJGouDGvrfVhjkO8vyrdzYmkbyN5VGjLEKaTVr/53L
JSpkv5pHL99MAoFtERdEfbXJgWOAYHgyyk37OEX6c6ANv9ocd6DGE7yx0Cus2oF/Yc3AFslzYarh
kLt0C3bGE3yPvlGKeRAd2soZOuRAZbISU07a//iHmFPaEhCHdQLBFnASTgJOKWsVJGgufmU68T/z
ovXKTTgduvt2eRccW3oBtiImnBgGT28GZCj5sUWX0XaR2sBq8jB6gD1hM8fEmOufpZ2/NgWa9QmR
V5N4O2mP7iHvECN7bbbWymjCuh8oczqgbY62U31xRnvP+4yApArOaIVnZlj9Oit6TKq4J/uwmP8E
mLRQgL6kxEjuWnUuE7tfm6UzoLPjNnFqPdiKRd9dvKoAvVmS0gRq3ROqbm9A0feEsb3QAirWuOI+
eq/aKBG969J+cEkSX1dE+3ZdtOnJuuBhiXv2YX4M6WJ7lCLeZx4iuzlEss34FCXaJwt7Awr04pke
5oBxeHRKzoHcNXSCphgCB6jHlZ7n5iM0SjqJB30MoJODB9f1o7TPV3rd5r6pE7+ixhflqPAqHfO+
U/t2tKNXbDXrzDTkWospK81g/bdTCBumyj+dcR4SfQZ35dNx3Q2bos/ICp/FBTOcZEWyaREY4xPZ
02dlGNtc00K/TsZP1yghByU9STVNNE6Z3nvTe+ZZ95nhKRTvWkzVYh/v3Lj+YLWDFRVDdmxS7QPm
oqOrVSceqgYNmUj7KaPMV0X9kmOElXbfnrOOFQ1k19qgN3S4moAyMncest47j3DUpE69m1old+E8
w1/ZiO6Q3LMoRa3feAp/uOHQwKUugUSf4Yjh08ijE5C0vjIqKRchqE/oRn/A0HhvhmI6kl77MGiw
q+irGUWBN1bBshTllqj9GhZeq69VZvCNUr1ACd1DXYTzWh9r4xKnnB0n3dXWpbDuqiIfzg2ML5vS
HCXpZnTLP0LyfheZrSiLAHROlXPM+45aAisdN7pyy7VZlZ+WHRArgi4CDb/5OGrRb/pNm5WWtvM+
FoQqD+WhspDUzXbMe4rdlmx0srzKvvzw9LrDopLaxJ7bNF3MeG4tXIZWLvZyqXiIrQqWf9FFz+Ku
4Eizn2rUn8avsRq5tYkRtpQXcyQj+TjLY8OP4wDe1NtHQX+O5/oX0RK67/butgstZuoF44G5u5qT
PFk6/RWxMO/lWCVbp58Qobrfo9cTws9FwyflxOsIZ9cqifQtAanJuiCdnZJTOlwNGnf33oMiFANc
NSNc3+QByVddNhKvYqJqMnCgb2vozjDi8bc4sHmjE53E8jIwJ5EnjxPsEP+J5xa6Uh+bjdKcE3IR
azt5pLUhapzXyGaQAybDzkG5QM5kgKpIbpgtGT2nety0rHx1h/PRQvARt9RbEFy7qrpNBjyHaOjA
eS1eCShj1VkkwM1kpsvmQG0BSyK7Q86CExXDbxqalkXnmLQFgeEzTDlO0DOZ1/AJxJXrrrHq9ZHS
BALsg9oK8TV63+Po+cPIkyqnYU1l9YtGDvdmauNneyqfA2XtgBj3mcJDWTBDFuGh7rzTOFCuagzz
sBWw/yZKiHgI7kMnX41N+DFzYu6q/FJH/IO4XIwuNcql4I2NIF1nVQPYIKqjXlrr0Qn669RSc4CW
DmEPWyD38w7oKtuUhnT2zWvHGUcWQoMaCoJNVvSIV5El+0WgsxqBtED7dg4mkeEr6SD7jZkEcyqN
fQK5SLChWJrv9uTq+IinkXzuUVwFZ0wKkkPt6LRM1q1qQmQH3OyOzjzrfuocz1aY0p1TRwiTSVpd
kThvjacDPdZYs1EpwM6szMmrtpOJFZ6TQ+gnBSthGGeH3AmTlSHbj6JtX9zcXfC9odn2Zv8WVO2b
GzvEHstuxuoXwC599obToQyDMHPX9QQvmEwGK3iP67sCm9wWPR3R5JRIuljQUhsKwl9+GwwOqzKz
8tOyFp/GPGLErJ6i5XDeYkSvjXC+6uaYnQdN7GlS104dItafl2okLi7NkVXkhrEO8s9A4e3k9Hgi
hNxeBRjp/T4q5D6dnStej6+QHq11Fjb3zRDZ9ENkjh+xA6TNuOsbcDtdPnrWfAFujQ52G6YbPbNw
6MqJHJ8+ny7MNCRM9kTg7/s+pfkmYYgpizRYuVGwLeM8X4kIgDEbe8bPRjIiKDRdjVKgneq3l6IV
qIH3Vsro9+j2f/fLLN2I6i3wKnGK3RKjqge6ZHXE6djU6RHwvulrME/4zrWuFH7yYAr81hAMgGq+
9BIq1+RUapfqNQ4ov/HMp2SyHlRSvLiTdEluzn+7qWFv52l86ROMn32rTRvLztW64liit06H+yL6
axZx7gOJDXeoFR6gqjLQVA+c1DUvEC8TQMDMtyi6ZxWEfkaLy33hjV8UDLo7WSr6Gur+N7zoKGWx
7aiU8C2dSPxQL1H4xPkhxLG0wmZUH6L4jy6iTRvF2i7PS9d3in3KzuCXCl2NKdL0EiWbmKht0Kjs
Ie4RgGlWjdK9eVZtLe89c2QX4kTjNb2Ps/NRh0BHVLDNIXTTiSR5yXMGJIBovDXGkx1QUjbzVGD7
j1EaxEgedYvzcvWc0rWOlMihGgi+0HNHUqKcMbzPUFEywjWYcMmb74xZ0dGRzIfe7rdOS19QFT81
1Rhv6kp/jtpt0Q4PIrmDLK8ZVOtHL81eEnWtMFNeq473lLvEF3qRvtkCaMlyma5znBjeFK+LKFwi
/LLaLwPWFrZuHfa8HFc06f4Sk5q3dp7xHmB7guGhxjsuTD+ObKISJ+fbjp7a+KKJ/C+h5RtEqTU+
CmmD6zUvc5hpy1PKFpw42ZphcMu03R4CJd+wZLOjIA1dOcG204fmSOFOmwiFE1TvUBoVn+bcM1lP
XnepjHKnEPusQpcgjGDuHjinxLVDnXLNl6F0YFgFdvE9Zzi4k1jSJFS+EX2BADUUqAT5xzNgqNdZ
e68tcc0Nof5acXDdBpM9r1urPDR58EGJCQ9oCnZZgJ1TOjMUxnEwob7NdW1P036MImft1KyXXvcY
BMG8a+yi8PWkrrfsCLiT/saOPxMEt7cFPxOhHobfWci9erz2QzSWfnfIjlPlXOMqeyVzqt6nXvGR
ddG8EiZ+zzSMO9/tQhas/qR1nB6A57/iqKOKiWQC0qgeMNBTpJnXOF1Z7/wyjSwkIxSZNyEi0AHn
rtHxPMCINo/4QMM1Z9r9PBbTS15SR9lp47cTC/2SSouerkCG0DQl3TkRR7gxGeiDSGd9r6fe5wg3
x2gCoqoFVCJMMVZfo9Hus2NQ9u5DPxJxkKECotalfO/Gv6LSj9HA6UoTqqMz4T0eu9/K/Cihfvt4
2Iw5MD+b6G6ovPfWqzBXvAy6nI5ji+889+5HNkZK/SyEC68J0V5Oq+9HyDed/cudp7u5MD8zUkza
uc7WZKlTj2Tu8hGPXTl6V+JpLlChKwfJb+elHJVn0IEpR5XYxqsGQAgx5NdYPOnKCK5oDxfAF6lH
VZibONbs08JOQ2JH95UhT4FtfXM/1s9R2VKuZXL2Ssz5Aq1aesMmcu3Pxk5fSewi6W30zcLM9kNC
dik/DaaGrthXQ+siEDIakFWwQ63hTMmlfeXwpmO1blZ1jQ7YUgjjUovZBXb52hp4hQzTPDpFMR+6
0Vs5NnY/mrjavucLubu6057nMXtkDa5x6jjR1jND7QTN+D0iGDVc5AINFLgwWGujGaxuIBzTT8yY
03MRnjsLLXAeLBv63O961Pg1s6zelRW4eot2LoyOVi/OHH53hmOsdGTWeyrg7HUVh8PGs912F038
Ogy1h9Zihsk8kiuN0VeB4b7gBQgQUW6iAKd1xycoRFotYtA7A/fcNrxGwvMORuWY2ykrk23dzIdk
VBIfywqo6UspTsESPmvVBOa+qEv2ltzlpuiNbW1h92vUqrMnuVY2Vgg7U9leC5Np7zpUTMEDTUtO
PobDOvuFZHPH8UWs4gRdq+VRWhSS4wWVFG00DyDQM9udRkGYL6bqIS68SxYxS3TZC62MOAjmpzrp
d9a8FdjoKE0ZX4yppDoqHLHyE40yRCAKvcOdiHgXQ073CxX/olyuP2KoD7yfrnWwnfqpFs9kM7wJ
K3glGgIniM06WKZPWV3rLKkhmAkx6TDvMXkAs7NC7fNgBeKzMOnk7UCTDTPXkXXM2aaoSQrH2YaZ
vZbs+7W5U1X82XOthKtQQWfXqAh8vY7uZFug0A3mD/dQDfK+ypoBtxQPsyxDQC3H2g1mRpaZIZM1
+OyuZpAi87z/7MJ2Zu8dsNSYJS1aZvQSptPHgMiYe5S/aTmKKSG/279Nztl+NL03eNB3XNK5yexf
zM4HGmFfekAQDbvtvkjvRMhVQZxHR1D9x/FIfaFx6xkz7StsENAFkC035bjmMLOjLoxC1kryzlXI
JW72UBcQqqAT8XBzjLINCdCwboz2aeK+KqACYMAgSffR4Bz11lWnkBD3408kkWAPpsospRFwqQj2
Jhi420sDG+Fha9uzJXA6HybnVNudeAU+v7DKJw/I4jgZoBhHS6JhF44RjC8pC2bk2ccJH4Lg1Phk
2wnbxUhHhm3abBp0AvZOYHKjgZ+WA+NFGFnpoe1ruTYWvcbtQwtCCFwkFU9hYq86Q2CZUCK/6KU2
nlRupVvXNkLWbG6lBr33AUaSRw9VeW5W1kc5mzQ2GXp/gQMOd0mALW+mHX5uWcsdWu8OtgyMjY0j
HOTFRW9JTetCMm2LppseRhV/IauLr13SEiZNB9N5pDp2Y8u1IDjsKIl0uP+hjq0quQuYoU6xybaS
zMP00RntnTKLbep6+mNk4TZZ1q36Rla3Nt8xragUFM2Es3Ghn8O4fyWWCZn3HN2bETYV1qPKZy0j
DyasKUsiAhodX53100dpVdbGjBN4+Dgh8mPO+dBMv8H28ufbbFpWyiDEKpIcJex+r01FsnHy2UIQ
CGzk5L+NADpAC6H5vOJSd9I+LBeJu7s53AKSoqOe5OmK9iv1VgT1hv0Pt/3yJ1HOZ3dUgL15/I5j
dThCOSEYTuf7QAbTR4DAa+MM37aT22cbFeoh6sb8UI+he3FdC6ejAqkyajSts0xYk0pddYef0BXm
WWofTcggPfLi+3oxYPUJJ9tZBOXj1PNQNAjRPjONedBK5HSdw2O/MO2A5XafdBddCli+RW7a6dzK
boX49edrC06TYInnWDc+un5yrp7WO8cganWQXX6B/xwhaPwzDvEnSc22SMR0LM0gc/HfIoTr0iKD
wvT+6p7FCjk5xzLSoW0L+zQklnPo5+w9IayrMiLzOUGy49vIqQgXCRlLflQ3N7VRjhce6+F4TiT0
mavM5FDXZfTAk76aSErZyOABv8PgS6dwN3Fn5/8lRtdYkoD/N4F5+UUcSR2zY3u6o7k0DPP5/5Oa
Kp2ezbmc0crVDoEEjbYz8voxaoVfEVnnA2HVh0Wur5Xhs6y7cIkB+x5txuYpJvSFgZBDJoKHwmY8
pkwX70SQsa05xr2IxWmMQvFfsjXdf8Yb8iM7VCZRPkBtA1oDV/u3FLsBO3MY1TFVmtkivbVyK9+l
NS1+KgPPT7EAvTetcZCTMHGUp+GhmPX0Ug4KnHSuDDy2wDW70qlGJJNZcAxd8I7C1p+UmxzzRRKD
5A81pDRO3qK+vr1UFQVNQVhvchkER7a+/g7XAKioLoGCls4usiWaTTzPzka66VOkzYbvWU6KAwEl
ipXAvWgeUUOtpZ3V8nL7k9OaHyYhF2TvWIBORIddgKLpAGrLka5Lwq0KBucZfPoKo4orQrrWLrRn
9AuWK9+KbuBPIrqvXdH8WtagSFXlU6vEKchi9JpOgqlIyzyQCmXdpdEw7seRWbaq0IOhseVJNF5B
tcUJwU7y2DtGey0Zg1LTbP7LM3OLQ//HrSZdaXKzWSb/IQ3+354ZJsYI1EuQKcIWH5f1oa3m8Glq
neYSV9M9RouVEQkn3xl05K7NhiNOpUGy3QLkiImwn0La3hFjK3wnc7UbltSm1i7QAkEJHm4fdk6F
O7Bawhy09rHuKMsVkcAYAx76WMd6Sn+kIXeWbNgaLH3we8otWYmw19Vj9KSa+cmZ3PTSxDbK1pnz
6yLRzEfMyqYHiRd7hX12nALyDnHQbbme3LGnzFbPThT99iuYyvhkW1boT4EH4itVfkKUsU8zzX2V
RNLtG5lx2+YEj66jTIDqZmQgkXHSRz8f27V5TuoORgDb21PjxPV+7uWvMfcebjrU2wvy4gfi11Dt
WIHrBzmjZjBF3Usp0LqTCzq+tI1+DWqTY/uYo9qwDDCZKUgxSBeQHSluinOYzPYmKuzqAzZnUxWe
/VsuKr2+I4PM6bGh9Y5gS8CZjmki8y5zXHwxUqf7f/1dGTr/rTTo/y1I3pKEaXvkssJ6k1vxzwVJ
RA4HIp2QGryp3lahsSaR0VFbYYPy9lak7dsZ0U7oasAMg/Iunpl2TyaJt4wmNkcaJG5ENPYV7luJ
4M+N9Y0uzJe+i9uHTkzR/Wy/uY6tHusEUC4MYqavhmNPoj9oqqVeyxLZNwWm3141X1BmipPdcZQd
GxiRah7EoUpM5VcRGutbGMusUHIOurlL4j7zhzCb7iVWoriR5dPtpew6IkNQPz0bFTPLNI4SFalm
r6l0R8G5rAWj2aCbmpP8MNj63ziL1bsoIxTaZfsrJOCPDIbcBkDUsldiIac1SZ7W7j9vadaS4PuP
x9Nj+fc0m+RdtjSu/T8vvGlOHY27dbZypYfbxKmqlFiiMt9TuKrlw0eipTNZepG2TorSOQdVQIRG
oT4bK6VmUkPRlSCwQ8BVQtugtQDjdMOLst1rmCbjY5LoKWs151qrwey5pAayuLpHNxjfb+Lr20vQ
AarHevglJwPXkNN7xgtJQFsIeG2tqW5cB6RDAmTkDWokxGaDNcxnnVMuczB4TFTehaaWb/7ztdHN
f2YG2w5iI25Fm42S3m7L0LR/XhzSHOfMi+p0hQfN2t0CKuvF04Pqjt7XSkk4AXc4lXYHMG2VbfGZ
9tbvsIw+ettuHgDsA7z0LRlV+extzBa1G48+tfON1p3GtnePM/GJ+6pFMq631sPgtCnVw3V4jmoz
B0Nf9LCdLOFF3m9/4/KcnuycPKHbhxMh8veiDLQvL+02Q5pUW2VVwzkedf0o7VjfmZOtlt0HJF3H
Fisdx8Nk3x66KCp+q8F5tCr3jjV3Pt2yYHrNZWVKPHL06mHee0FP+KogSy+lExl04wiNUH3FFlBF
BA7yipe1XMXafI9SPjhbvff842QQqM46bANECeiIoDxs5cSoFem0GQApj1pRF0+ao39FnRt9zeSu
xNO4g/KZ3gDbC99UurOHpdlkyoU7i7TB8DM+sY66VoNEnYjIG1VCQEeN5TAjlwpiR8i7nzU2LtHj
1a5e33to/RZj1YCmhwJXAjNu6Wq3B3hQnTox8i7BG+MVpFmtZ/oSt7cP+yU4Fqr9wZT5+abVNBfB
pkZX41xczKLyuIIWRqPYa+8J15w2mBLLV8/GJLtkLeIF5WTmKOHfDg6Ugq+nTEwEF2WbPhm5ooaA
OWah/pUAS25QlgU78g65+eknVTsYlHk9K5o1s2y8d8zB+iY1aa2zSv2XuYoE7H9bAcjitSHRyMTW
Dcvx5DJ4/Z9ZUBG/WAV1ShCMG0U78T/Mnddy29rWpV+o8RdyuEUgmEVJpNINSxFEzvHp+4P8dx9L
dlvVfdWn9lFty9sWSQBrzTXnGN8YA3EJbYkz5aVYfmLVTEyxOn0l+tmGo2WicmIBq2MKq19FeAG4
+8yA6TZVwh4dDvncUzuct4rR32t6wAQRzpm0+cRgto3+TpdAAs1br+VUqk9CJjbrASceOL9gFdXn
0ZPiXIGY0qeLHL0uI5LwAXvfBZyZ3JI+PaY7uTcZEql5ugvbM838iaGPNVqXVX3JAiY95HMLFOF3
HK4tF6yWO4hxv+sSpaHxY+nXDNeRjLFsUCrIW7Ps7V9369SdJ1dDJO1+3iiJBoIVPwzeBMKcnbiQ
aO93kujMlbACo+4qnKAXxElJ1Mz8y8/vmQw3l0IZwjHFWxSUEcBjTZ+8tiElVxrUF1HVPVoyeWAP
kuYxXiVcuxykcVPqAnZS89Kvx4jeh9bo6rFSqj1LDajY1nhCcPWREcR9LQoc3fMYvfsniVeA8oBk
g1mPPh2wC8c3xWz2Q+D7BoE03Hz+Kija8IftQ1LnJfD3/YM0R4O9WRUtg1pV176Vd1MwSKlRSpwC
ojiGNUi0esRPuxsAedpnYwzegNZgcG6NwDZARTJLr/Fqy+W1rEtXgyxFp3a8aoD4XRVitMymCxAS
hrS0ngNd8eM5a7uBvQAMGggJA13EkRp0ViYW08UzElHeNFHklJOIPdAwOigyIbT1kWFFJNfaodOM
Fmx9btczkS+RLG3X9CxaCuqgKDsWjGZvjIGY2nnBbS5Dc/h1WiBU2QnCHse0qKjrtlQut7qE9HPI
qrXUN11j62GUbrNHo7lcdp9fPjmcWkOVxIIs0jXDyyBa9iVri/uRnvoiNViBVCMo7uNGP+oWdrCL
Cq+vQ5hhC6F+melzCNxmkxCvq3A1RcB+MivlP7/0gWZQAsXKr+8F0hAjlUd6p8GvWzO1IUCvVKxd
jWQVlY4Zr+lCkNI8mwmspEZZVXVweAhuRu7FgKrBZz5mnbEXwpF5Efgw5rHXv9oT0tjtUuF5ULVx
qYmxiaJfPl9VKSHgiVleIGCgh8glKfFNEJVwDqIZeIro1Mhuw7YXwS8pud9TbVPLMtCo55E392q1
plhXb4CUuAjT5JOsGMG+0hHAxdUv5yfSuQdzGJLN+QwbTRzFxxCU3L6b9Z7hKEE9zXqrXZppzNlM
52FGT81sTyv99ixPhHXSvO9QuKOx2yMIF34I9JPnxJ7/3PGGLOoyM0ldnQsDUQVY83W9vPTSSFDz
GWURDpBE1pZGjOogn24uPI4FqNZlQW+Y7iYW2cFcSWoeLZvgoChMP8+XuwvK6Qie2ihlG6NvleM5
yfZWYHq/VhEJvZVUQ2cYsJiCKQCPV1BztvRwV3qTLf5d4lhf2fC8GZ5aXaO6USxd48P6Fk80MVWl
jVRHthUKSEbRntyrBYOxTxuIXLDZBjMMLFTKCVJF66t9iaFlPjSJRYmose7XEiNfHAacsIPUQpPw
CTXEpxuuJuC2SAzH+86AnZBcMF0r+htuBabPUfn067/Uu0ZgwCcUgBTbRSKdKwgkpQzZsJu8T7fB
OPDktBQi4Sx3CkNpq5QJkrBPW6OB2nFTaZKviVa0rUMIvMUZFZccwpAMmHYe6agYXjPE6tYcbpOR
YU6UcecIjXaLnaXfSZ9Q7TL5wLWJn6tPczADJQ4MHnVW1XFao6LJ90Lvd5cGuG0Ou0IK3Fq24t1Y
ow3gvNl4Wa/J3kWlLd6c3y7xmcFw0XdLwdJWE+hvErQL5d4CReeg5s7WfZo5n0t3dAq0c78cTCar
n5B0Yr1fwa5ZG8xDIZTT+PBplKtkOuZRFWjLz18W8NN+uLHNr90tA4+UokimKTEgVtBBKXOh8Fsh
QNoYbHy9ectnNuY4zQ54+fOzKZSZNM3yYhdiQDbXTIc6m/LOwGZ9oyIzdqKuo36YH39hpIs7U9cy
Y0AG3mLUGBTh7OD6jHfKBZh23zZ+ST9wEWUUopgUzk4SVR2aeHW0YXZ0h7GdRapMpSRK8xU7IXid
c6us8xhN4ectgXjsPza8KksIeyVTHuWEWjzOQj2NNU7uxd7jAZvWspXS0eabkPwBuoqGjlBClsvZ
hLRFTJ1x1FfcrBhqPxnS+jqagCnHUwnn+NMwrRdXOqNl+KUlUOiwB7QTnWtSBK7P4+jkZ0W0P3s1
aPXHbSinxx73y1rocmae878Fva66etvmN5PJlpNtZb02wTsFkF+CadOcJ8cMYX0k0sel1loOBRHN
eFRe1vk5TKrjv5955Vv81HydTZEjjQFYWdJM89upBtSakWh58jbId71idL+KPA7fhcue2i3D5FJd
pRM1Vxtf7gz5QvAm/Wmpg6vQRIdft0Qf4i2Jmo6Tx0hbStX5HDqlfCQiPl6mSYVHZjSKR6SRsOWv
q9RIntHfvE66Gd8KSRevi0FTPBgZTsAi9RIE/eDECkUjJ7vC6TJXmJRg9/nFnDdYoOP//hSoTb+t
47S2QONLCsJiCWae8a0HSssv5GhM/7KvUlRzEueOqJOnZy2Bxn4OnrJMnBZplNyPFdcGM5i6MGQc
sHCiiyVqyRx2AaWLqKAKC5mFP5eZD4pvp5h19ahd2J2SRAVKeikeigsb8piG4+Hzi4kSdK1eJsBc
5wcpzTEF8i9izemt0YOH+RfT//ouZ4Uay/R9n1UxuhowV7gnS+ezIAnn+kRXhSPDuXwPqiRlQjch
2qJfuJiCwOeJMhnhwUHOkFOi9gGmdYlaFItQhfPnMUVgggey2gW6ZavzGKfpwoeWnCSMH8VrX2bt
laEINwzr4202nB+6iViQhOu7U0Oh9ZOGnR3TaG1/dqfC1Mo3day8KfIE5ETHuI2akl58lC+x36r3
5VmBlKfjWKqqCsr9udVO3UUF/BdBRcdhupT1exoOb9VsgyuUpmAPyXBWhxVMJdSF607BHMJDbhXO
Z5+saxTV/3zs1bGRl8ncsmPw/+s/0vCDr4N2NoVF2aEZ/xuPTLwEwiW4nUtpQDwy9Of3oUmXdYIj
tarAbeCKrjfK/IWDS73BgaMRR7uh9Sovf51v5XNu+Gmmj6dQT91z1C1++W0Dsg1vPj2d06BdWYOy
P4dxtuuq4LwjRYQ+ZMKQ+tffEQ/GlZhGFUz8+wKt+z16mR1yQWGBwLTwoGhcXiBeFFZNk3ksUUQF
GQVYe5Tp157SywVrfWsuCxWvsqVk3aHI9RGIW6KuC11vV7JKTNl8+s3FKfGz9hI4QmUcs3zMrxUl
aRY58/llmsu36ZgL11pjIDYqm908o4L+G1trQRGZ3AxKs88NJInT1DYeKFLV1Ub4rFB+ErepWgPt
d5ivCZahINSNAMYmBl5BE8RdkZXiHXiKfql1RvKqZ0jIPydjZ/G1Ba4JIzFulmk5LWVFG3fnaTzv
gx7+p6oFip/V6rRWRcGegi5/bVi2MCaMdyr18b6GbbZE7uJnwYj5qLSU+wSWuVfWJXNNHWLGyKlC
Gu7H8VxBWKT+UDohAklIB6pUqo9M5uMQMuAggaLCc8wX6Etfginag8FttrUmNn6MZ3dxboN+WWtR
s+xGEd1PWa8CPR52fQibppGSGwXCH3gu46ZSjd79BLZGWjquf9GOCWxiYTD7XXYWb4IotP6bdixr
iYOdND/mZ3iTcZ94QW9NdzWdfdrRcA0lDkw4Ws7JADMMAOGt2KnN9eci+H8V6HTMU/75ntH0Jdvp
/5j59P9jkpPCOv5/TnI6tt1z0n6Jfpr/wK8oJ2neCvvP7CaGe/8lMh0jo1k1TQp+iqEs/4xuErT/
0jEYAqRX6OjSODFoZv93dpMgif/F8FdXiDEzRRGs7/9NdtO3LYpQTZHKnOmcRZnOX2Z8O1wLBd2a
YOrGU4NaiaEQnrAcUfzoUSQLli0m61K8Ij1GTV0zsQF1HqJXNJGt5k6NDZpGKTwaznrraYlPpd4w
JZFuiHBL/TZwAWdUAwZb+oHMy7dVj9KPBIA1Qpn6aOk2RuoFKuLr+ZRqblMVPNIRFFyscLRzxWRn
Ss/SIQDL9FNm6txy/s8Ba37XFCd0EkyM0NYc1velDv3t6h5+/anf46+krwecz7/M4EISQqyZGhml
3/rbKn7OhuZVdVKuIDyGnEFpS6xAWe7qB5rX0w5ZfeT9+4cqX4+If/7Qb6WFHLPFDKpanVB/Yezu
Jb8kljL3J/y4CfAKW8wdrd8jitFE23SDbYGoqTtZnZuo/pS7muiJVxmoaxBztcewtY1sTCm6zdTx
bGMxhI6YhIThADRBu4NJEqKf/+83Md/h3y/Dl0/u62X4H/UE9CS6yNVJ1uiWFEAU9lBYHWOtORVK
UJe6/d8/UZ5Pzt8u/Jef+O0wKg8S4npRrE69Ex2t13Tf1TAp1qlwOPduu8/c6JZCOualeByQYbC+
ntX3qXybgWoLhBc/FMqy+rVS/vM6zr//24koSI2pFujknwKOPqENZz5M15BfMLngTsBNED1iAfNK
9Aimemw4OZSYblcxPLERNwLyt3RkpAWYIA11Z4hxQAxgrVA8TOfQCcdHbsa4LL1JgN41QYtbnflo
s7yA8CFtNS3HvoaPn8CVscwPYXxHZ28Vpy9zjRe66JGwCIGOlkhQCkGA2NYdgyy6Oy9QVZLGJZZ3
6lYWM+Qb2LtCj3+OSmbFGNOi30QWhPhgRQfG6nYSE8lwBJZb8ax7xTv6VAEFm0LwGMSn0gO4imot
nzGjNPWQ1aJ2tQtlwV/YwhrJsUt4wiO/T2+qxNX2AjAhe5JfSFDjWCEgzSnXQKWa3eWpGIFaO018
kO9b2Ulv41ldueDvnU7FHEpb7Hjbw3tzogwHhvKkN7f5bXpLvCWIqbBYMb3l5/SMI3A6D3bxpJ/9
Nrnq0j00SEFHq7U84y1EQbmX3kdcYav+CnthoixoIWAQpj+lYYpIA7fSrkf5IKGhDvbt2edwbeMH
J1AhX+lXxV7xupPmxEfEggbgCDd9ExeNR4locxJcFXvkYpfKSW6QQp4SDzqlUNn5sT7gstuUC1jt
3vQk3QFrrFcQZF1QkztmYYozrRENHrKblorKA4W113zW6CXacyAbBlPLg1EtomaLutRGx59shJtp
kzrtAjr97fBuJHvurUQDKuCCIqSxnr6M1abeJLv6RSlsY/vvp/JbgvwfD4Hy7bholmXEUYrFDGz8
bDO0L0C2VRxcXnKbv3coTO1EpffKu2hvwTEmD7l0+uE1/PVBZDcgwlKzZOmzjfXbgxhbQJnwdlYn
GNOpq61qT183V4ThGluk20v6vW605OS0HfbRU2/Y//7x8rzUfV+YaCySQyTj9pC/B2uj9sgZFNbz
wqRXoIfpZpIcjgTrNmaSjiLeVZYaT8kS0gUAifk5RB7sST2JI8wJnCB20Jb8nAEr/WWrnJHZFByy
qsl/xG/3IecHWauqE9TM2fToIPfqTY+EQziETCnsOHOIerHQiTvh/Q+fyt8uiqKZCNwV0eLUNc/0
f7somkjoGp726mToS2h90gJOhpAitZaPlrDIl72jPaATchBz4/AX8PAsVOxF9TIA+8D+EXi4XCXU
OY5Kapl1HUV3P4XkknD5l0vHbHtublqa/KsL8NuLxAgho3HPq1Pt9SaoY7I0nNqp5JfMWhT9whAp
7md0QL6YkuOlltyovTfNw8Xc1VC1LuS5vEB3FM6+pMdOrI+eEDN2ZpHVuoMRR4vw8tF2APur+Rj4
oow3Vv/aqTutvUOgzbkhZijhGNqiVxFBuoiTUT12w0rAJuhlqpuc5B2AIfIMsPm9XqKnswxc+bI3
1IMaPuLJjZWrc3Vjlgtt8GvjOEQHaXwoMSYYXq4uWS+Jg2EgZlqPY3yEjjxNvkHlAM8fpJ3UuoBp
54W8dRmfwifBJQYD08X5ACQeVvNDevb1aCHJfgcYwnpSzB4kKu0uBK0EkHnJ00V3mciIYEnkRa6c
qtiXC7eJfUSoSNTxU/MdJXJVw9YJUkmA7NK/dH+qDT5L3e+PoArOgbpb5f/fVwDRzFDC5CGr0GtD
NJ7hAjaTJ09+FtKjHKwKEAbrUVgy/+k1B7M1wxMTm2nsCMlVk27V/uUSY624RZE6aZ4u+6L62ImH
yxvNbS/dUXQ1a+uEH/apTiKHWBJ7wARR7ZL0Pqnf+ZBLTDb7Mw/5exGsLkQ8ATGCKvSeFq7F4ZGb
A+MVeHplCyKaFiRNQqwvzca8ASgmFHaPVb12JNVlA2wciQ8SwY4j/Jhy/and+/OT4pYncnYW+n17
LKHDixYGt/Kk3Y5O+QyNaxAXlmijeqYQKZ7V1ElYvp7qq2KX/7AmfPaI//jhkm6iL2RCwlDw65qA
iKHOJMUqWSnj51FbiAZ3zxVRGheKb9MFupmhmaBw3QDjwpaKBTZTlyqXDMSzI1m3EpYJdu/VRdlp
bH2wW6mO12hSXPOnKn3+IP71Wr+Vm2cCB/pA5bWyeIY4Pi9QW5edbA+30pLrLxjcAl573paxS/XW
jz4eUIuuvQMHWbV8KghiRY3IreQFgQAJmVDNXAfFr2SB/PRa/3aMYZn/35/rt0pUNXtEDgkXVX46
7xIyTHoXH1W2Kg61n4LL3J0bt37C5s+ooSITfrLhw5CUe6vcI/s/jP2m8wZam27erHGklBuD+yJc
GD90Vf9aLPzndbJnfr3+EZCdDAVceWrcFFOyiq+KuQAjSEZZjuBVnrGGk0Q6BsOd8RbDyj08o3/v
S7Td/riwfE+RZIxETDI0cd41f1vzM2UMIYCeg1P1MHAWTjHwZdJ7Tw8WF+DZ3GuVZuvSowT3R/kw
uNTVxW2NAvHhSjBeZCN1yjsUoCaPqKV8BKz/5+wCw/Z+IgsiOV9J4K2bdUrbsyzezM6k0I5ZDm5F
yc/l67R5MXCuhojXzrsu8OGU5O02Sk6tTqaaXabLOD3IWCpgQMHbWk/aaoxdY3yzDGRDq8v0lrMx
lMNjPR5DikSj24eY/UX+a5XTQT7sav+cvUQ4sLX4imco1m9pZon6XoZRUvvieB1QoOPUUaG9FBhk
BIpKF9mNOf8JhCjeGcDJsJDa2yTHUob/iTbuiGsMa6vxcdZtxlwJPogt7trmvMCDqUWLCgFIuC4v
K3rdrI8bgXyPCfHMSBvCsMXRF8zrKI0WBX3GDC3p+A4nHsW0G0TvbYBetWkg1kW2WizC6OxaaP1S
idTE8L0o2XU1uHrsKETXIDSnaLpRfDrfxZKTBzHZdtO6unhjzicijXNx51bvSXeliiT2IBQC14nv
3tw2wl2s+wO5q7KTDfyemz3xRJL7k11fMNhMLg3I5lpegg0fEMa/V08wREdebXlegOeSwwV/MhDd
YRLtYWAjXuOfDeBOgZbpPUzEHdmP+iGIHqXRR+/AOaqACh848riVX/C2IFZCtL5qadwhrXxPIrp8
M5Mdj2Cx0rC7dy5uKW3YkZA6cbnCNScm9tG84gDm9bcyXvRiVV+NqA7N+/xK3pIwl1zLdvsWPhZP
GJw+DEAj5r30TGkXXKDMLEkSaPNdk2wA1RSWV4RLYGuVcS+hQ22fkvQuFY6l7hOhiwHfqwlRpJWw
RB1aIju7B7/whnCkIe7S4VBn9V4xLDltkSTKXTk8mgtkFqsOlULsipiX3xvExNyLdE1FE+DeAluP
2ZAZBXARdOizIS+s4DYl9JAPOHkjNyptOLqtOFLKoHrM+Q8Oe/HsV5ajDdBVFhW5AWC2OLpA07yy
rlW3elFX4yFeMSlfAxm9eKlrYUHytTUcFFdxqrU2XQnxsqWKccZblRKcxGPtI599AsQhDs/ttt62
ud3cZfc5kFlED8hvPOluTsZ+K2E0uaYtefGi653ER88dOmugErBGibDD9qy91/VqbLzyDX4C7fB+
G+1BStfVNfQFME617MbKVjIdyHPGWgSR5ZmKI/jCtOSnXpK1eQsBWLY9i2/ItrqQFacTV+MiSuzz
FaMz/o6y9fWHlLcoeIlyxFGUA7hRtlrqjVAm0vqBCVLvTgCRs82wrpahbGdLYRf4+UNTcdyKt4Gf
OqKXuaUPntKHN/U6EqT7AUANvYt0U3xI1/0Dtbd5VT6kJCU6hg9k5Fq1z8AyH7R1uU2TRfahaHby
MXF4fUg+xod424OInutyb1xylBL3/16etT+7PPPqDPafjENDM415q/ttdVbU3AwvqRWcsgfEhu3o
qSlILiTT+kEojlK508rdILvI7bk7apvoJB56n3QWt2XjcqZnaZceDMiyl5sYTFCbP8rnXVYcJL93
EZbmoZ1kvn4VTY7hCSfetbLmU1ehNPjCDRRbT/GStRbZNVOi3lZ+ahr9eSTj7Zk6zSRJZbr4vVAd
cBE0BdD307BoSQ46lneDi0F1bqMA4rKHTcgT4bA+LrTS0dayW/kXzaXNMt5Ha7DdPzTVzL9uhr+9
nvly/PZxY3aqmwLz2yna9nfjeuR+kep7Xgmy1rEgceJ94Mm/kOkByANCIYUsYvGXZlN53I2KkyzL
VfUxXGe3F1e4EyMvuWp97JdeuEKiRmGkbLoNxydSktcYibxkcTliULbDa4vtjWBUf3wA1+JQInEi
MV8iv19nwCl88T5wY3Qyp/kQI3KOcVg6DWHJatpPoMe3AGFdtE1sRPlzFr8G5+Ol2BrtFQr6at/4
ePeW/741AVT+pXKwDFrFKk4FOvzfaufYyMQWk9LlJPoIGjT8kMfsQvTNUnvh8gHvZLlf8xEJDTA6
yMtLJV+mbAkhrFpvSHdoNyzNFwM2RQ1sduGnnBRFqN/hOmNjSQ/wZlOkllq3HtNlm6wEijc4vVG9
q4fnSEPiod4N4Q1WsYlouGJfCVdBuu4uPrTotufIUHB8OzYCbBKJqesY+5HslLvQR3i5bqV7eIdG
vWj6Gym/hSqmjx+i+VTXvm4hk141N0Xid/v0DWu4uEXjQFlNszG57q7TY9G70b5VHbNe6g+XfeeJ
YPA6W1wwEY1oCV52BKy0ws4sHlm3w8d51TWp7j1YYGf6gX5/7J4xuBzUJXdzd8MuUx+7u+YZh2Ti
zfjvDR7dZxj/twiinvPD9E4j0MD8eF8EdmE49YHdgegsdiYkb7RZnLrAeOdX73yIOsXqu2ktyBHh
0HR2AGGc95Wvd4vzvbhNIEScbyqK7xb3tF1ccNJz52LPuQ4X/YbOmycvxXqTk2hoZ5RudroYl+we
vXOZ/OQUL1CNXncABXObx3Lu9pGOKSM2XWL2tqxNsUlsdEEW6VvPzb5yshMS6NB0jIdmKyzInxOO
KAnGG+GCHXdl8LVyoh13dr0kPVU6gO69ZoQqnbR14WUvcx2ceUCXwoWM95YBX+QBJPzhdv6zQaMS
1PSfu3nujfz26KOMMjoRM+Gpg83MeKjeGw/hTbYFGecmbnlCTJz1b8YNL9g/00KPF9GJ8FjZsJO9
8cHxFTV6gR/ph9fFEO1vjxm5yrqqKKpoit8es9xQc6EUL7wwyw72g2YdFany5PSj41PlNNYi4FL0
ZVNcmykczevzmkJ2MZTrbsOD5zV8hXO1ilfFhkWmHBzwbmCs4gRUs4POTMrdepGuJMOhVi1dPEc0
3wwM53QHGkodk2tLJrgHyCmRdmazbvJ3DQVLuVNuSI1v7fNteVTW9aNup6vCq7fI8K/HheiKV/FK
W8/9dh4yTo1Qe5p1AhbkMk8k8pX8apDbsL0sJz9dIVXYVc8gyNrX6SNjeEOI+vV4pb5moWO+Ujno
r1llWx4NHFe2m/fgVjr8+w7Q5r306xGXO+C3D/rbHSDA/LdKObjQ/Tr7SEu7W5jW0rJZ4sYkYV54
oJXis2IvSld+VYhQu0lXdeimLltC72KW8iOGPsQkqa1Lae6CQ/SVXbWU/LNL0p9bPMPJduIFHp3B
V7WdiAZuDcrxtt/81IfW/rax/v5e5vf6293cCudGik3eS7WQfcDQ4bbEAECcYHTPhMiQP0AL7VX8
Xlgmdbt9tjgJH6p512Jq1fMVQrvX7JUPgCIKuh15q2M4N5aNjHHwJioOcGCRleDIN+J1jNRx/geI
gds/plvjqVjmr4MjOdlNymJRvgBL+ffFUv7sR8wXS8dmojDvZer79Q3ql86os9oMTudd+pzC2Tvb
IkkPrrlW37tVjg09tCe3eaP5jvEXYB6c5MoNjpSh1K71mw5Le8Oxh0DhreDLy58EgvJf15P/vEDj
2+FeKeBbIyvmXM3tdM1asswQwHrjs3Cf8sE9zVVauxAX0zPJXbfhe3SPkeWO0hs+6wMKjBTuL1Z2
64cP7tN2++ddzjx+VuYaVJVfP7hJJEBkwqZ56tcR1nbYDzeEUHfH/Bn3AN36C7sd3hd5l7ntZakD
xw1sHvj6tnwajiIXdTkclU3K0axzSlwlEtloB2MZMmKgAIVt1kGIWAoeENW7EJ4W1Zt5Vel2dtlN
8SozXc2RTVssPRkhCCfcRdD5CfGow6pgAQUOAXhtUZSkbOyE+MBRVkM0mv/wKfxlSIGWZL516HIz
Jfne9bjA5WmlgrpaXF/GjTLXxLa4ownDQHA3vtHVNJ7SI0LqHQ/nAYcPeaaPmietmTxteY0/157f
bMbz6EhFOTFbdxXMVdLn8vTbIzuldYatVA9Yfrh3k1VyHFInOkQrKhw3WdAPtKWPjmQwx8KA/0FN
5/y02fytGfTlNXyrf0Pco1Ns8Br03eXYbcsPnnIiBDCYtI6ab2jQAMOiAVTfTW7qBWt6Oyv88vNI
1R5XJakDtrzg/E1+nUMU52pyVYg372GzmHMaLz7ZFbVtvUQLwVMudnxteIYPfGZZ3ajtOtkYvuyq
9+QUgFMiSgxcFxAg+neWjaYSRqmgLoQbat27S+kwQyh0xkflottxOue0TbADG9cPEz35L7sCph8R
CC3iFU37vGy/XRadRL4RKiULzSncRywhOm4qT5fWZ58kqs2sacRSgzTMBl+6NdYcFycncKrPwuvf
i572lzXly2v5tkM1ViymYcvlSbbmmvHl9MZRsNjhB56oqyxsGyf1TEqzA+ShZIyCwmpvBO75mo4t
Ey8geN2KxDhfd89XCJSNHUj7epuWO/lWE+ejsrFQK29Ys6xzKI57zscUfL2L2RN+5KqDu7aixmDJ
FyRfcmhKrUb2v3DxUzVm/WX/+vJOv+9fJUDrAbcDD0O8D5bqXeYGHpNnDt7LaG2slFva5CjnjCu+
hVm7la7JFrGD1NNaBKa+AQSqTG6V4ba6eC1+PPIo8r0mu13ncCvRdtrkzrzL0dm40+n6Egr5gFyA
YIEdaZQ0GOrz2uQCpwS2IETEI+NwZVnQiHKD4PXWaAvMbr75FqyGjeFxJ75K4xNRWNKaIDI7WMEQ
LmTUybiYKQ3XkzF3J4jLoiRHjrmsN5LiJlv65Fcwjd6Z8Nn/vln+fuPOiiiL21czPjeo325cKSqG
wmpF8CCjQyqb8KotyrUWbNVTfUMslEsIkYMDVX1VPjptMcOl1hVwU9dy8Yr+P70Whp8aA9g/Jx3J
qIL4VVs2HQdn+V2aeCSo14R/a/uhWJfRYdrMchnuVwcgm9kdVDqeDYYd3TEe0/vR/+H1zA/Kt03Q
lEWgDrCmNcMyvzW9x7YLsJgYwlGTATCD3nIJhwNvb5eAEQtvmLENIK0J/6vmHhM4SWPulXEneKrk
1OqukX/o9Hxzyvxa/smw0Pmfxu78ffmPjDBWlUETji05rpOXhgRqLWtsbz1eBk10z0wULY9w3Bih
vnpoB7/p3wAVhjR7AFlvquStCla59hwlB6ip0chdeyAeMfp/+uxUUcKgjxMGod3XAmLIZL0LpCw4
NQ/5XbyfttqyPHVXUMaTReo3a+065iVxbD91J3ORrDOnXeY/NB8+q5Q/LiArhKlLCmOLTyXbbze3
giciVnEAHsXCYVG2oAS2DqzVMlgYFFqsx75ROdDc4bh5ECaI7x0kt/8oju2+xFruIhjlPNF8EON5
0Rb6tO/ipUFeLw1CYoSwL9K3OBKm8+8bT/lzXTNxcRkKz6TOx/cpYvztdRsCaRr9OQlOl1Wx7TFI
6Df1TUX+1Uvk0hl6C3b5QxgsLVz5TufJbr6KD8QdQOa/CucHZNte4TglJYvfPDsk9RoAuxHkiz+8
0E8v09cPmAdD4kBsYOGS1O96BVGTB60x+YCLhwwJR2JDrD4w7YAs3B3E0+UxOnRX+uAoLzU0v/66
20ASEezojmNA9Fwi58cPQzeRDq/gaxXTApvaNg0gVyzaVz1wL8D1E86bscOlgIa7VhfqMsiA2jg0
B0CA5h9C4Ga1Z1Kkw4x+aUcg6E69rlzNLV6BlUIfpBWiQquzo53w077/tytl8DiiqhQtKuVvt3lb
ZbLYTTyP2YPqj17vz4OPUz09FPeEDIDXEx+nPccq5odv/Yp2BbTe9oXHV1mi1Z7eQMT9+975S4HI
JcGGoqomk330tF8fvD61DITQMrdlv5k4L1/cKXVYshxz1Wg2Vq47/TbZ9ySS7PMV7CvZFm06Nc6/
X8avn/P11uDuxcuHOxrRL52/r6/DAp1d5fIgHwlobVERWVdyxtM0XNDVupfxPlTWhB1RJ2npog6u
Z4hjI7sjcaGWSIEGr3wUycEkVIZYaIzMrmSspNpDBFLbtPSX9SlkSIuBzJFvVZf0Cyi9lZ9R5BE6
K+1VyxOC7VnZ1MzVEnIRlMYGPsdJ4zWwiN5cRK7FqS7AFQjURQyUFVvLeqBs1vh77JqU4Y3iIyTX
jddAcamFlrlspz2plcssXGTCZka9oD4gPo2Ofn8LRJwKQS8fYwaLndPttIAMJrDvhLztUNXRPevP
xNAuKl50SKyDE5wXl2HWAZ51XyoIglppwfpyWWoo/KQbvVnSNqyC65gh3+QQKrGqCg6stP7K7FHs
7gFgdZy6BjutTqQqzwnkXpZdS9aC3GcFeRQsFgW9oso0no7oGYSbnT+xnWbmmjgFotWRd/RO+o4a
0Gk22gthGC0HL8bwIIkp54S1XC3E63LZLqMnenrt/dkZb6oFaPAPod6Zg+HoEzZreyLKgs6HXfuB
Fzo6TRuShUinHt/7p2FJ15AMCvu8KF4qmNQAvq+n1cCdB5hYjxnOLi41J1/Vqa4sGFOP5E4KLwET
RrvB/QDqwguXxCZT2VlehTqPlt+4nUUOMU0tWJcO7S7XWuRPnFMdImXX8dFiIK8zx6A5ofnpSDbi
IYqu5CGA+KM4PWnnggBW5rJUKr/uQDDu+om1x/mf1J3XkttYtqafCB3w5nJIEPRkMsm0N4i08N7j
6edDdkeUxNRRnr6b6ehQRUmVIgBu7L3Wv34jwh3dcA9oeBnngFow9WBSqSJFtHMsbJJFmW27wfGC
WyZLTE3hDYfbyBbW7nxssBPEamAui3THhxIsk+lauE7F/fhJ4RhatissjWyl9Tupdczk1ZQdPlz/
Yi8P7dEL55G5xXJQGQ+F8hRrOO/OXHfhfTYWpKboTfWXfB6BcKKNLHYIHH47Pxnm0dMcXp0m2zYv
6bu1ZeSQ3IHSYTjNz79nApEITi4tm+wYlSdRuY8tvPsAUM33vBFmxCpZA1TSGpRy42ONOGu1Dv9O
zF+GdqY33tYQHzHHnWVEjKX9sfY/jTBZqHAQBMKwQ31NeKVrBfN63Jj1GSeu2V3ar5gdi6Sn9h2S
oAtkKRFST0FTNGPsmCNsnXLObYIW4vnE5GGu0c+MckFyVxMhJ59bgV1idc25gB0c/pA/Ecr/wOmZ
9if+h1AN8+nrM3YMhlE1Pfan8c14BMfcSltC1Wfj0gfPKmflBv30Tf8DevgHmPb3T51GS7+c7N6Q
jmTX8ani0r+JVuMq3QZr2SGfmrnBT+jSj592tQcLZqZHXtvJl2bD4I8x01QwqDNeDocR2Q+GQ3+o
tn67N/0Ky1LxYZLGppUvsBTR6GsL69ydooM6LzY11nQX0gBgyGhbtrTp/ULjFwo3oIgbiGaOcIkc
wfZeCWdYyKfg3SUt5LGGCRxx2N/+cDh975C5UiaJEqpzCHBffeUv38KAa6vqlZV8cZ9z2R6pQNbM
2z0nnidbfUkjmS3FdCF/4EgrKptIhAo9j9/GCSs0VuAZr+En/Fj2NIQI1toVDxgnCxmB3EsMXbN3
XG23/rP+Q+3/52/zl6u+kkAkas9RK5XyBR3gst+BlS+SJQDqeF8vmx9K5z+QPHlEJmqdyWgM4tnV
PEFSe19U3Ui+aOfpK2xvmo/g2T+mr8E8W9cHCC8znH7nIjB7dPZs5BLt09+/JahYvAy/lRCSaBhM
M1RJVeDiSlfFlVxjrmAGoXqRn4tPDFnFz4TyFgtO7P0JA603hrEyya4bLQQowoNIGExAhBfHHlrl
XikwCvi0Kmxh9VuXpyWuOwN6RYUvwnPNqCBdGp01S7G3XMecVr4MqQp/k3vtHK+Jw3zCiwg/5Jh0
pGfBuuu8R6lkij6rKqcXb7r70NvKRI1ri3x06tEBDg3f/ZuMs+gNXk6aTLxm3bAbctJaxnVvWACk
64ZMtuEEz3vtGihTPgOIo+8e55AtMPi473cTAExnsg2WgzMu/N4ue1tV5vpjoU6c18BcwSVoQP6w
8mkbEhOPwU1YHBTlRPTL3KdPbZZi9qR8ytINxkRqtDNJivg0w11wo5Ml+hgOxnzUt/xFqbSXDBu9
624oGLURp7ocEKAaW5A0AR4Gaqe+eyEPhFd16UMuU6BjMqFE1GvN4WZ4796TsLGYGtX3eL5QNr3V
pJpYbbAS1XpujUdDeCB8ptp5wzYM6DQn2IsUyAUJdPCR1n9fL9+X7NVyudpbB0v39DxjuUAHJpt5
3ZBYGmVbuA9yihWsQ8LWnYsFdTlLlZNHlQHIpQNDQjZExsrLX21+uCJrQkK/r2DKcYOZHMTuq2I8
0QehjIdSvTC+bKJNIJ8092hYywziRDBTJ6fKfSAdM3Hu6o6ie7P6SPICqFTvLhU0VcVt04h2EH76
zUPUPuuIlirtNLlMwjpr0rPK6SiUFxKfqEaetX475O8lkTWYemKJDl3+orD9mjaFb//eCq8K/HlG
5qQo90jF4dsrdq3f+6StWavcuE3Sc6+/a/lTnZDOEsWriBEcXkpwtKnESdsa3GpjsoAqeTnGzyxz
zb3rUX40OzzuEXJHxUEUjzC6PYTM4BJLpXmUKPWUZiMuwHcbHXYVc8R4Taq7VTwhzYwAmYivdLo1
8L+uLcAE/HiFbbNrzrpLVq8rA2w32gE9lQy15XJveCefGLzddHR0ELUC25hqKAYHvDj5hxRyj37D
zn3faB/EJrEWYjS3W+7FT85YdsFIMvn/VgnmHR/YkBa1HboBYiX523YXzKKnCpPeGkPo19xzoJfD
bOvcJbwxn/+K2nZEQWRPRmoUo9wANDN0C5WtvsFoXgzr8DTekUhaprzBfmLLKb1n5ZA/yKrD8Xtb
nYUbf5+t/JN2XwMK4lGKGkWe2t/mAm7v0xGzMCFUKfMUuhbCwR67vuIGJns5GUEsUOWYMpXpXCpu
SMO0MjiRi7526gO5SiHNhZhlG+ahpBCNsFJ62E0S5ug74ZNjKyM+Z9Y5pLCKsw98hsKHYGcsCf+i
t07OJPzm/bw6Mn/dasf0bTzSQAsCyqD52M9grtks5ug1ePAIL3cJkp/VBNeYi+qIQHpWfvBAGFba
5UwjF/BD38anMLbzW9r9Gu7WEQUFoZHZu/sANSF8Jo4BkkyEO8rMfUjCJ09fJtVDbi5kEvsY/cft
Ig8XwU8zDHkqRr69mbqKikHCpk+7xj2tLumgvgfqRToKKIIu/a47GNjyzNwb+gDm0uWzaI+YR9Ag
y6v/hc7kewE6bVf/XMG1CEgb9c6v8Ba9hOvodnTI68BTH5ZxtDXUnVSdXN4VPLGa+wE+1zCXW1s9
BQf1M1tAXckX+V2hLGBAbMOltB6PKXkYtoRf8CxYjcHtXqgW6bovMN2aDXjWmetyPPTmaynsW/hx
3lZkDp8tXIlEqptw+Bg7pvfSMNOMZDaCqio4kvnBFuaNiSKrJpHiQ0bd9txVDId36mP7Uji+eRO8
8SV2zO6QstaTgK3rHPEyEHSmLeJV4ogrCPodClcSYuCTWLaxk7BzYZy4cW+xRWS4XQj2xJ/MX3sS
dzFpbhY9U1qrfQ0I3ano+13fTnrfSc1HXdjzL1JiZ07Jcln8RLXX/lhw6CawpYR5Ke6Mv1fnraXl
tYhU6lItjDedhNzZSGzXzKLLu8nfx8s0Ct2Nb8k4bxaIPuhshTkwjweP9Sn4wEV+334yrIIfPsHm
wcV7dxmQPPLaQABND6bTtNPeAXv/dbBdZ4KyMxtW0TFcoJ1zkhe6At0u737i5X8fZH6ttX9u7Opo
LBWxkTRcVbgxZDcYAYGIzdvz+BDdVVjFz7ol4+8naNvJo3vWNlPukk51tApSxhCY5Z7U2x/bhW+z
+atrumpOSPHS1RK7ZtqFboH1GuUWciJKJaDOJ2C0WCVoFKBvhhv9p3nW33gXpc/8Pr1FRu0TyTpp
Jt1bkc0J3xWnW/00XpK/gXvTFRomtEocklXxmlOTYu2JBZsB2TyeER5GAvmlPcY2rD5F38Tpqhwm
iupUfB79bXbGX0Z9tdbxvHQYpw0JTPdZ9PBDSfHHiuKXa5pmFr+0LnqTmGNFZN2FvZFOCYenWXEA
uiiJb1oPd9KDMBfP6pHdvbQB+cqNct+eCBedcrN+HMB91yZMTwhrE5OBDcZXXy3hL1fTReMYm6Wq
EG0xM5dkCPUnsCb8XetjsKGinDP1FOfKHZzm8s6FYvZDJyd96+SuLuBqYVeep5Y5nQwLW3JkJnyH
5sXbJugGy0Wzi/yFd9Os0800Sesefpr6/nj7V0u4M7xKiwVuHxitmOM0qeyQgyz1d6GHpNkvOEUo
RTg/GlqkH5fnt5kz9077KmExZmLFpV4Vl75mAbEK2J2lj9NrnbNH62vplcTrchl9BCcBGtS4KOp1
yI4THMNlf1Njhf/TtEL701H663Vc9aVhi91uHHEd+r54YX6Cr+079FxoQvI6fZJ7YLp5Ni+6dRXZ
DVEDLoElw6ak/NGWVfDWKIgCpFmK3+jgBNChnsq9fjBuiieY/bA9GnlBOeCFR6PjTrCINreB0wPR
9UefiYeyRypOrnsav1rvf3/ZvmtBpyesilhJAhIBFF09Yb2SBKM1FJb3WkdkvkBwvgpf25XLvmRP
i5v6z8vt/17yc/W5V0+0iEeMO3VRuWhHfGnHHVHUjn82DoxOgruOvtBc9ft8ni57An0vP9z0H7/O
X2766hDMcMiP05EPV5fuplpGSxDjWbMGKV398El/Om5/fbxXLy8unsR4M7q7yEs6DMhl0g5H8of+
gewm4y7aiQ5ZMf2XML34Kjx/+Pw/bR6/fv7V66uoNTEr8H8u8W4qAI2t18/KdAb/EWB53E58PCi7
k7qEmhjRvXWjL/5+Ceq0XV+Xob9cwnUR6IV1bAwsvgt9VT7XNRSO++qluwVcrdDo5OqKbCNPcdRh
2RzySw6vEFuCiZ0BVwP3VcZmCQ4D4UqRl/0hPQGZjjNaCkUnRNdWEJUITy0NPDK794Dx/g/zr+/K
g99X6hcB75cDQGugfautxh70hvIALEZ2H5jGEQZA5K2az3HBTjqYv8Q5g0735/FVhfzDxA4HgHIG
bbu7yd25+170y46MVaxVzOBeuQ0InX/Fg3TCRtNFHE16WamDS4hp2IS7ly8NtgAi3DimIfhlvfkn
peOOly0WQ9IPX9JXl/63L+nqzDVbPaiNiHVaPiYvOujp3jqOtrwQkeZrD6HXO9mAbArah5e9Cg/G
KjwyfToki9B2bXGt44wyHKPxkFE/Mu5s3nLrIM3pC9UV4Ke0h7waMszEN8W/GyWHkZHEO7dRmciQ
aWbT4xP5bBlLmCzMy9g+R5u2Hn0zA7TxnD24h3xTfhhrcUmosSVtg3QmkgZItjAaqwCrBSZS2FEy
PNoQgBnM8w1/YGYbdbj12zXY+98XNeZ3P6zqK16OF6qEAUxbSMGsaJjQYEhFsXioWcDKlIjEzGpu
fkgrQDIbd46D9uLlbKk90SnywqXX5A76ddo57o34xLUyVbDpiAX3HPMFzCOE3mclt9WPRF73OCyP
DlEyd/y4C0nkQdzzCd5tK6EjRS5Cojo+csjpjUf93nJCp37wX8sH+ayvc7xiLqHIIBk2os836q28
KV1vBrfJIySd4eTCbJaoU/3iphEPWbtMe1Tpt51xKyfE9E3TkxbBNk7qrTgXQkCV/cj0pF+SuGK0
i9JbSe6HQN9WzuXsh4X5x/rDVNHiM2KFunMtjFEFucOJs1cutWMc1Y23CrapUyx9O92G94zTjU28
8jfxUlj5y79/x3/sn4nImIyZ8CpWrqmRGekd+D12HPrDyoXMLG+yfKuatoF5BPrJeb1hlyo1R4bY
JMcOcgbTgb//PAoAr/bfL+Zrl/n2gv5yMVfnpRZqfSeFo8KciazVRSLCvJleEmimoVNBVtI3o7rG
t1bM75jJExKC77OLw0X2BB9fuWPPBHBiBDBGiyljEBiE2biwQlouaT9Mxv9Ysk4BHhhtKhQW12Kt
wWs8XxDL6dRxT0Niez1yWnwmvAXSntZ3YOUckhvtDnWPclccfxb+f+Hm3x/XP1cw9Ri/bNqWHIeZ
Z3AF3TyVZ4TT17v0ncJ1zsgP7MM4Fe2sfVF35fKnRtT43vQhT9DJm9GgKMBevSouaqWIojhOokvd
nkmWFWAkjNhI1Ng2ZECe3Vmol3GzzNxzhLTZWEHZUR6RkXc6ciA7MM5W9qh+NJMEKMdo3/H6J7Vb
Z5CjMyfGQ4uwTx+w7TV7HMUlA+qRrraRbT14lZtTCW6u+/dqt1GydhGY9x5mEO1ZGtaJd6uYMN0L
BJh3VbPss21CiLS8JLC5KFbQjjOGU51TeN68BxYIWsyQkSAWgiPlYNqKMsNg1cC5t1lrP5G+sBL9
tp8i7CNqF/kbg5BvT60SlZikCFB6DW5cQpDAWg/WVk2i4ztGWDGQIZkZgK9zlj14BVOSVCDWyuk+
DXM9NfoZOWzM47bifbcPb6Jt+OTeF7f02gDA0EM0xg4AvOlNe5M+BVOi2oxh1/CCwumif3YxLwKm
xTNz4KUK34aPYEP278ODfpZu29cIbsN2QnEtiP7zylujqSJV3YKSPQOOQsulP2kHAJwH8bHb4bSx
9lc13MZsYW79BWD8jDiUebGm0FrA6Z5hxDSb5CWY/qywaHTUpbVmiwdYTRfRsXtQpvGHYeJ5gFvG
IseQfqZsEI7LlIiAm9I98FN2IyQbvCcN6KufA0GZ4kP73NxUNMs3bjQnEXlbOi4qLXM1MHi0bLgc
T8FRdTToJxuCX9pNtJ+OJnPmIa4qnOwxW/dLMlzP/F12TVjtOsATBgexCRYz8JeeG2w4K9+G1QbG
G4NrHpmHQ8eOXxj704oZn1WMU1H42u31EHbsjJB5/wHSNjIQC44EHI9ba5luG+eLQa4uS2kO5GRD
270dnHwBMmesJjoFuDBO2fPs0TgJL3D8PgwQ92SBF9qtyQF6b95AkrlFpLkSDuTYHCS72k9/zPBA
fBwfcA4G8/Uf2nzuAQ4eO7Qywn4yEugXkG4c7bYD7hSJHF1rxdLMdhmIJH4bwnz4SOJtMC4lR52P
5cYPZzrOniW4ZMbXuO536gcHdw4mViz8chlsqlPDiOOBvq9YVgWFzTw+s3pOYr7jRRLm8rtyUnzG
UxBggwsD4eExIKvEWkM8oHRtT6XnFE9JdAvxhW+YcWvhExi7qMc1SdHlJ78A6nvq3PUXNIZifCmO
uEyXAN7EZ+2EiabpyLtwI02K8nVnXcR0LYqv+DzJ0hxGmEYbGZ3cW7JcZ5ivFS6sHoAnWzdmlQLp
wM4gdtxoT4Z8jhD1hYs2RuDlvkfC49+PMPN7ycQrjr2CLKuaLqLi+n1PVtVKzNuxKS4dZXFvR4d2
V6JWnGvv+p2xzu0K2NyZHKm0C5OOM6Ht8qxYhXvOvBA0fmRm2TKKJUNlFbNkBgLF99gkr5795ak7
7SnCw4s6J9Jpm69KYqdhTAVLrXBKOCZOeDTX8pqVbO3Fdzh5mL+QoIK1+gx7E+HESMHEOAt0+ukF
CwSGFJMU3KGWJKUO5sL/Ah3/6XFcHVFl4KuZZvA4qC3E+SR+Dc/y0zRxtjblLaq6H+qZL2vi38/E
35//VauvyoOYtEHPFksh1e9wVKDli2ciPtkWJj8zWdgqxgLCIa0NpHmPmdp9cU9jxmsW3bVbJmcI
cs1b4RGOQ6TNKoCLnr7RISgsrGxvxQq2vRnxZAtPXZBmzN+ve5PGtRTm1QS/riOgE0wJh7cSwjzz
r5W2ATHGP9iucLTOlsxPKvRhaGrCR18kOm2bwTX3l6C1g7kRoq1gKzekG/TdDwW9PNVPf3s4V/VV
JWlen0s8nNY8UszHeM5cnqtDdnKs27S5l4tVyaYCBrM1TmgAPQthR7o0D+KtDJzN5scE4OHvL8x3
JjS5EgrSnMktiwmOeNW8d+6g+tgkF5dm2nuiWx+h0CFkquuIm+ETlxTMxCAtWXs01G/oLpTnAF0K
/0R0ASZXrWCYbsXbH67qjyf1P1clTX/+S2klyJMrfsG6LfEuOGcvXNfc2CZ36YO+S+CZ7MVHYSNu
PVtZ0zZY9k+AgjG9GN++ql8u4Iq3YfhNGjDFKC5kT0N25iTvDjWx00/yASVbaYc7HDFvik1z553q
FSYTJHTMtUN0wlr4GG2Te/GEdlY9CUfF6d/1D06ANZ1N0cxDjF7OyklcqzfJyfzMXpTjMDc3OA2s
xHf3nSyKeuO/CKf8hSBsnCSCJwanEt7F+Lzs0AywT3xAiAzn5t66AOBXrz+JGb5ydf5281eNuuHK
BDa5ZQFel64LaMgP0YAvts2MQDrniJOGmc4FVx/uTXp0N8khASZZte/9O/Pi9Eg/r1TLqWaJZvwG
fEqlO4jkXiBBwJqDRBttbr1Yh/AYFbNMo3KfsejLLWq8YQ6ndidswlWLA+Ki1G2cEgGdjXWHFH9V
brpLsdMdJmSeQ+mywL6ZjVPrmZ1yVIJcrEz51nwVqWvNmbxFxY0jo1zw3/2kyNf+uLX+skKuThpL
TKLINFkh/i568e6re/Uzr1bdieejnLN7U9x799bZXZofGMibNwMCIvy65skdbfO5ZI3E55YstXl0
l25z3BbjQ3mrmfP6Fr5pfSvd9wzHL4mKmsQ2H6V9f9fe1nfiK2MuO9v+/XX7IvD/7Qu/OiasptA6
I+Vemk0NSorsFqZ4ZeuPsFH+N+aAP73eV6eE4japFEtsOlRn62bZrr7ML+YIQ3+4M1mc1urfbu1q
z42I2vFEr+AEfO4WPvnHTyLSPriluPNYToE2hiIun/mQQksWpkNxThGj6nYgLJDwMk1TnNROIvuC
jqnXyMY+YGisDBjTIXOy62BhfjCrYQ0Dm0DBYPYXLnVANP2G8Be5W0vSnHG46K+sHCTjRiSpESVV
y2HlSg4eCxCuQ/i80Je7GSxoftTHpjSf9UBPeJuqM7XDln3WPcH3xD2v3PvxTHrO2zfyoKFdU1z4
r+3AFHqGuV6/aC7oPIdz+8zCxx6IDQKafyITILCoX2CWoIjmt+BI4mvzwhHne0teLUG1cQVq3uGw
C3OS0D2I15OvWXDP/E3JiQaazAsy+esIor8/R6/KxRMeVEA0b4HoNvkczwQE908jRqBIUtIDYpiF
gNnUY5JMYi73KCwzG3nYVliVH17iKNS8KXpEAdbDXUBcVLmgvGyxd80crBBEIDhagpp5j/uM5jEP
lvwESGeQwepZcOfcP4+PwSYQ7gRDoGO3PuF04AwhvWh39TPFa/QYtnb9rN1VR8CValtAT6RRymcW
KjLcQR+j17+/St+VyL+fp9dkuziTx7atWdoIOepd7i2to1BMNSUKlNMw927hmsz6lYbwr9jJwsxb
9httA8ITH/hiA3CEdskujx7m7xf2hyHMbwf9Fwj2y5FKiGspJQMvAgmfBXAJtgV4nW1h+nGK+vPk
hvoXOdpP9MOr7BadhtsCpGCy9qW5NZWrfTI2ajMxsdunIneil36HTTHyM/Fc8E1TCM6s23rWvaWv
vJNBtJCkRSc5o8RVzXMGodnSNOdefoBznhW4ryxGWsliV4gL0u6a8a7VP3WYGrBbcSIJlCWqTUwr
HP5l9F8afUaJRYmuVscQXz+dLO9VR7ymDpC7HFtHJp8Zds2lV3YNpjyyTfbawrzpdVuUHFxU/DmB
5DlMR3EJiULKjl0FFu2iqyuOWr8aUvchawVHqIxFvKwJDZA2urXo5DtjeAxV+4dv8Puc5/cnebVL
x+QMawo5tZfaFgdQhtGZFL/JxqftaDc4c9LyvOvb4RVR4frvn219+2xQpimLU5/SUKH6Xn2LZlB2
BLuK7pkJtU4IQPZZq/ex+ZbXLQ6F+7YLluTj2Uaz5KFXumP6JxJ+STYoF20X4rT2iCGhu26Sg+Q9
B8GqztaBZnP4M6HJAO51i0YUPQ8AADHhRr0tktdKPY/jbZ0vGG3KEsC1TbAfsEMkz4OjcKnfxIO7
N5fBrbsR58OcKu292iYOdrs74zTxx1z6HBczR4hnCHQw8Eq3A6lGbOS1vxe6F8aVM5d8z5zuqDSD
7TguQjIkIILF1hz7Lx8LK++ogwb41UvsPdTDpckoazQmhy2EKj/c6PQ0YXHnT/tR/Chmm7L+4WuX
v3u2yyDDFOgKVvEKZOur07LU4kIZu0Y7m3t10+7GHe8G4hO1P3Fq8CBl76y4BtGaT2RqzAR4biH1
JPViEUMOhHKIMo+jg/Q0u4pdu8og66XB2WyGjQpvuwnZb+p6roBOBYvJ2tufspwwpG0iDGty28RJ
CbO/V4LF3MubfjbGlajsqvgOVo68AyUA6w2DVTheDO1MseVmK1ffG9Wz+cpZUzxZzNEWibtW8i0f
FSPWxtgA0RGp3MXCwhnVW43I0PFgoLidsmQyPDfnSD/b7EVX16hkFYQ3Kv68S2q8DGgrn1wN4n7G
7SLGs5hg3eC2Z75W5i1dXAEkjcgYIzOcNOR4nicL6VCBVFJ/cqR1+4rMi+SkuvcCphmw1gjzhIC8
DEXyYx/BaCwn4mygCIJpP5c+pSU+Ha+Jt1axeH82RAzKnyxx1nF2Y+N31rbmS7EkS8iYY1GCFYmP
bfpresavEe4YeZQ81fohmuvARlDIbgn8LD6UB5hgxg1xVZN9EkiOA9zv87S6OUITWluCYEhuVW7r
BzdcUkAM8T3lNNXFkgP7zXgm5WlZGiSfzrTnabnfc2SiBxBStGHE0C1i+AKWg20gqe9+1q7C6C01
cZrbeqGTAHsQ4p3fGdZ9r5I4Fd3ERubonbEvQlZ7XDeLMcoWMS69EdLvocUobEycyCJxbEmoyEyj
KKncp1i/KfRnUVkZ+R3jNelJcP6+72jfZsvT2ofBpOE7oivfPcsyzzKGLtDO6jMH6WNz6O6Awbp+
7+vYSS6rbgUBopK2ovvZZ7ag7Tk6CgLMPDRoF9O97YMjLzb2EqUdMTWUbP9eIZCTWJfY8d7bg38b
4sU0rMyFBOVaoNkuw2WkLYmGKbs18d5jaMeSY4aPebOPhZXS7tNwK4tzc7A19xOTvhSZxk8S7u+k
Rm4bT2FeekOCOmFd4fuC14ZNZPramcpKn4Xv5n3uxExB4THavHUKQ8/ZZPVkzv/+vP/8wUDkCKN5
2Po1V6sPxDyyBFc9d3PMjZa8KwePvmohLNIVi8EFuzJf8Zb8iUgqTYfXb3X6dMe/fPBVz5mbggl2
xwcr5WpCiwhXxb4HMiDtPYW5/q7Q6OGu8MMN/3GBqTL3SsqsQczc1ZPWOyWHHaSoZ71w8HfCDIQD
jDnFBmlcc0JGFqX28DwUt8MdyHSEwTLmyuWz3DJtOXqmsELtZKBfwYyjiF/rlGhivcFB4zaHjdv5
b5W4zbs3sbatxlFwXgK+rZeWuDekvWqt3JRy/kbXcNIuZ0K70lGkWSlihpARPKMk00Dq6K6JCmP0
t+1QUUTqs+o7pfCu6yepOf3w9V8d8whMyaVEK6IqWLbjlnv1LVSGmtdartFodtpNr2nJZmxLMPZ/
//r1G//8UlQBhmWFjuL7j39OkxPJtYbf2NdV/lfZQP9j8M9v8UDH/CM91+XHR71/ya+DhP4fjAjC
IGcy4mCux24nyYQXsB/+z5FB/+cVlP/XxKA//vy/E4SmRuXfAUKy8S9zchKwaJZlUk1EFsF/AoTI
CJImTwTCe77IiBqlxn/yg6x/KarCG8KaYCM2dUP+b/KDrvaZ6ToB5yXcMkQ4DCD2077/SzfST9GS
Ql4/D2mf6wu1jfUC9/vSExUkFpFhSDjg6Gm+9isEzaVCOKtSSGoczKMkBx6uIs2beIJlG+flc1Zl
ZUaeeRCVhg3K2QLbp6OC5Pi/X3j/vy2pL6Pr/3kJLZsg/Xj5dQ19/cC/14xg/Au7B2ti9vN9SWjm
2B3/vYgESfuXMq0UMi9w6vlnBcn/4tSanMLIhYL9JvMT/1lBxr8kOgiLYEW8wr9awv9mBf1+XpgT
odBi6s8a4m9DWncF0CpRqriAtHsNJ8PSQptu/HAy/A7Wf/8A5fcV6mmFWglGtq80sB6CNQtpq6fC
qiAK9pd39ubfZ9yvQVDYG02r/Z/D7/tnXXV2Y6T6QSTyHlgEKFot0Tipp6lzPfSCvR+agedIrSgz
ZBqrs2kKWL4HISandQ5yUoXCrE8xBKl0n+ycjJotNUtC5fUOtlSsuLaqZdo20qsSiyGZ+HQrbK07
Pw/7lTqCDMXYUF10t5SPSZlOdskxTHVVzpdSkLQrL8vlfVv7OQ2VV0HZjjRMqBWkOEWtxQfJTYCY
ugQFSy6Wwko1c21megms81gb/V0TBvXZK3QihAZe9CIcAGarKsrvZV0oD7IaoWJptNjcx4bVu+uk
GrL3Nsq1TzFM2xaLEbmSHUnJyOIoC+wexriGEkemL9aaSdxuah8ljGh0kxdGojwZPcQjq5GioyH5
+Yvrm1k/8xSxLxYq9VS3CEOdXlnXmFqLrntJ9CRclJreM6MKW+82D3N0rMMYI2rSubVtIZfUmHHs
3wvC0B7KPoEAoI4C8+wqjt+USoixM0vinKar1w51PkC4DU0BIbur7yqlMV6anpcI0y5s+4neVpcQ
fceDbJAJGEcpcSRZRVGtiuWjpGFwobSWsZEQOG86z/e2bm7gBZx58F3AR0xQI7dTtmaWhfckJEPm
kuRRJJNg0HHLTaXlGKTM/EVinGuZ2ZiAYOFFKoUKqlXTEJ2RCLXTemn54ltq+YQJfXoQy4woiAJZ
lpaEw0L22FNnY5riVuBZ1m6osevW6qaAR+diU5X5SQzUljITyVUl3uWS0G95S6qL2alkcOoECOtF
jRWuwhw1FAXzIfQLba8ro7hLBQ+z6y71nVgorLkuqcEyDPu3Xo2F45DJ8CgCDBZ69qMD6znfx4gR
T4VX9quqTrvnqKgQkyqhS9Q5HMBh8AISFZG4eBWYbdKSX8/UJl52uta9J71Ukngh81eRwEbuaPKR
aFJArrWQLaK2aY++UnpLw0Q1WIvYWXlN9NQJtMUdluU9vLm21JV5X/vRe5uOMahFC3BZ4r9mBZbA
VJuirHYRfnhSROxPpvoEE3sDi6NvDeCPKm/CD5O872PThViZR3WLJNVoCQ/PA2FbRl1/n7sdFuR9
LkQziZiYpd5U9Ur2o9IpVC89J4qgYaWrZ5SltauYO1UqI1Iw5W5AO13jZDRvlHZYy37fHZLG1T6h
slO4tl6Nsa+f3/s684ck7svjIGUQX11mohEhqAdRhv0ipEw6m1gVj1VSxi9BW7MBdUULKJ3EBfIQ
SnJbqj1WhNIm5bFRO8udN2ViOl6SZshyCgmCQ9glyawzO7LkfGOCBbSUpyLKabJ2q3E41JXvn3J9
bIka6aTE6UomG0Li171tJAKBM1Yh6TdagawzKVvc6lKLJtWosuyjqkxrnKWqFArL1J2AviSWbvLE
jGnU9V4VMaHoza0U5AMuI0nnMt0Nq4dGjNSNKozDOZRSpleNUBzrUVK96Qmog225QvU4BNgUR2JI
im+iVHf9QDSZZ9TjoxxJg03ljaFSG4zbKhtNWyh0TIwqGa8ypdRC3Kqs/FhpnmCHfpAse507yMww
hOuBn2/pyooTpIW1JZFNeWg5NMHoS/RKfRk7YgcNS3V1GcVoi7WPSlAnDCiYNomEoWYyhEtlNLXX
NkT3aOCx4Ag6IUVDkLknVSCdL+W1IISvHo5SyNwmylUgMyMTdhHbEpzL0HCaae8ErPP9dRvW8t5X
kmkIgWnEWGnlSZVLBT/V1hz3TSbS1qb4YxgkwTqWHHWvgjVqtPm+dYLHTjgQ8aLqLUtRJ/FxBOXI
O3oDv8e6sBX+L0fntRw3rkXRL2IVGEG+dk5qSa3sF5Ykj5nBBDB9/V19X6ZqamyPxWYDJ+y9NjlS
9cxhtXawDpcbIVKiSdolejTT7L9QKbjnZPBnzc80DLfZXpwD/S3DtXjyTn4qza7vTcFcnz5n05hm
/p6sGn9oFubOrhzA8+xtv/SRofEFPAtH6B8VjdHWH/Lks85yljBxYRXPmUkBZFgZ7MSl646LwDjq
tUUGLKOtskudW+XNzRPFDKhAgNLIhQxw6JRzv/W0tFi3WkRxrHnSwy3yrTFb2bEmSnZwHcBzdZj8
adoQCI6aK4gaqYnmL0u6+rEDALAfBougMTfge+raSkSrTorpUurcOmVCMqUNtYemTCzjg8ZHhiQ5
jfJuG/pt8M+pF77TKimGn3xslq0sAYsLT6Z/3Djvfocx0H+cluPTy4oRYpZyxWVRuoPiGbMWL12w
JxFD08BEsIQd0anvpbBtvUrb4O5sypP5UqZN+ON2DYq0IRmccUMSDz0twRUHvP7qxbITtYmiELjw
0NhPvSF9di3j2X7R1uIcK9P1F92m+dkrphg3YmFXF4fsXJAO3mDj6E1iDvYUi8wYdbe5CjHQWMn0
luRyqthpjT1ht8weiaYJqt+8cn04PdUIe7Ju9S0Ow5x+uk7Uc9d47VM+hPFbHeWkPfGXRXnk1TTk
vuynsxc02VfnBnkOklwUe+nxmTlligB7SJXcD80IQdzJsXBGC+4tSp7/pnKaX2yrkte2KvGTmWVE
o5QY80MuDN7+gIG+TZDaRsetfRBc5xudG1ACAcPibDEs4sog2FmjrA5W2A7XMMVIKpsM9kow6o03
hehzNUFLfS+H/ahtPpa8sOWlq0QN1rUPZLW1XIZpRRa4t2ZGpLhdZhPFx8GaZm5VTimU5oW3nOeJ
xp5YxXFe5aWtrnmbu8d5Cvt9QzTpQ2rNXFeGgWbRhhKsC7C/M6csv6YrxIOYnWjXl868bXHtrhUd
1DlVwXgENmqVjBNkcmqHTKz0RDBQZZXBNa5D3GVN1n05SYaad+jVY6SV3LgzE227t5JdlbTV11Al
wXPJNb4nnohhZFwRhVy16TmcIzzl/Bd+s7HJlvdR21hlXTIiFYrtZiLq99LT7mlpbD3sHeVb6bZs
QQusOr30fKXG0XsPWQkDSYg1qfVTipgt9proFPqq+pZ9GB7dfnL2eqjClzxv5UnTWKLgk0RBeNEI
ia6322dthda1LPvyhPMHlC0p9cE+8638VyUDrmvlWYfCRCmPI4EYPZgWwpOG3+cToxVViz66fIc2
uUiikxtylOT5YH+WcDUAjyYc34sfzWuimZmva9NMV6rA5SEiMYccZemsA6eNdiIriOEYrew0Cqru
MYiKj9QeiFepRqJOwnp5dMzCqWls8cj4E4KTN7TPYwT5emgtdZKVF55HJxne3LZl9iMqd5PEUryI
cPYeyqYdPgcrJqekre3lak1o7ie+Jvsu9A1xHpHzKcYlffDm5G4qj1rrJ6pSoNkxdeZKLpTuqyXq
k23RhebSIXHeO5Fhb12FTKcra54rPOYGixQp9B9Ey4MZzrpQburFReRNxbe8upaCJ+fbi1gNfhL8
6RoVMB608mxk/N6HGJ2Tej32Su0CwseRsXbWV0yBwvDKWK+TlQ63RY3M692mt/ZtgRaMJG025Eut
KLvD+eJ1PXlWwUgknax9YFUGjhWoEwZOXSHDZ7E45YlClKjcoqmvUtSJ2URjOj65deue4kwvm7Yk
U9iNtDnqgH1I4ons268x9dR9DpE6l23wMGTJkG3SNJr/LuVEem2Z6abY9WONOoG7/QiRtmFh1M9f
qmM1kQ8YIsqKlRXLTyi7ke1DgcpywZOpu2+3JdcoKa1lVVpzT9gEEUBlXLOSbCwM6IXwN7lOSTDK
ZVOux5wVhioNTLa+vRNVc1IOOiv7zzQQrKw+MDtgZS3Ois4kv61oWToQBI4Po05iyLxiIrRTLiE7
MpkPhJAa5xEGy3NU5gADuhTRWODU1ckKsFk0pb2sq6H9FTQV82g9+j4G17AKgn3q9fE2DVON5rgX
p0WI9h9vrzCH2U06NCmL17mkOLk1ASxtlbxoSZkTm5zR+dD1NHiiQduUthHlbOv42zhqcBZRgy5E
EoXZuAOQWp5942cGy08i35STjX9V7nGQK7sePkWm2PIIqlF2biGRB3mo9a7E1cj8fZYedsdQ/ZWm
L6JDOpCFvgqLXr8FcSwuYTZNr4ar6akJQKFRiAcfVprwstKMghSMq2y7sCXbgfN3y3VijaSTpkty
i/sg+u7kAhYZj8a+lZP8jazQadZSgpKb6gQ2WGLlV0UX8FBVRQyDLDTJpQuGceNZwXAtEz9ATB0h
TwxN+x8g9RJ8REhf2xT/WLnP6yhxwEIsTbuZx0HdLIXcsFBRTHKUVntrVprB7j1bx5q1/uj60j76
0QI9wvYJcIiW7ypqiGQxSbHxikx8NZlDTkMQzMRAeNcpc7/c5i6HEDJzuX+7bPzPDwZzsIPGoMgS
QpmTbefxWjZxRRJbY1MFinlwr25p+5+tY3INoXMxv5re8NkppXsWA/rJPhNzwm1SA+7joP4cy7gj
cJvQ+wEXwEPBEHNXe814ieZB3FrXVWrNrjF4d0YRPRR01FSTgiwEFVYPzf14WeuSsTJOLKt67Ns4
PzoywmiXq1bycJxcIDQz00sfWTX73krMv2NrgSYZvOipqjjCQfb4OTDhoo4OnuyG/gEj99jRBcS0
/zperrrtWYv1cx4dXSsXfB/D6Fa3wtpkkUIOb3UYMgur5iNts1+rdv33bsrivTMORCKUI3/EVGFa
cHx2z3xAZDnaJLv0Kqs2aU3c+BAhXujT8S5orv0r5SAI/K5rxnJlzFCzeSsNmyHRYnLzUikPHXft
T6Jc+DGmb+YfldzPYW+haFo1uDYAPThNeZvaJYQERHWqP6ran4q9iNPIHOMR/cQqn5Yh2YxeY2Nb
tbIGG1CXKvuprEgqU4peuVvKNPyWrd+vktD7l5SkuKgpebAGryRjGNw6aH/4Er2Xn7pS/qoizfex
5GVEmZpv/Db7HgPcBb76bx68w2Itf6ba4RtFPrJuH5Nl/Md2+aujZ7d8vW9tdaE2eSXv7UEb3Gbh
REs6x0QaOcltjO19x8rZjTwwRZRXxq8+upFerKyW8TBXBFWyD4KPw4S3yjhhrGH56wUDwcPhgk+t
L2ngbPntT2m3kcHwEEzm1MTBa1klBJiYDjFXLiO6zKnZzrQ5l4x5Om2q2C9zb6ObQtiUxTPYHFrO
s/KjhjdMQCPLESs05YdtEtxy5V3xOqeIU8ogXC1LQJZz2f1RFj/1YkACROHyL/PobryBxUyBLs9d
lmMcAZGhgdmwLN81sM1kWr/hIduMSbR2PELbbHUyU3uoUviFzXQsXXgGGkU/ySrMVW8JFWhcMM8x
g7vODGiO1JuuRiOaluSbaacEMxNMEcxmAfBJM9OgvXnVhryZamz/DJ4//QxNysKYTKeNmHAojHSQ
BAx2L3qmmDQmCL9ny0uPMpzsNd9B9dBbzEsd5oOruYN95NiAVOtkQUeQTsS+aAmPai7RWAzhmz2x
2OLSdM4yGYN9xDBtbcdorps2R7AXEJkXSOARTkFQmC/Q+9eB3+JsIAe9HSNrG4TypQCuiceyoRTQ
U3BwVLa8Tn76MFcoKPSc95TusJomd0lPeTajgw+7+hSJemETK/85ZdGdqKbGnc6E2pvYjdYD64sd
8wKyqqLm1Qvkj6Eh3yuu1DWbAuiosnvpjfVTp+1wFOiIN0PbczwW4NSrqnplijUBr6JcMS3KfBE6
f+1cfNiUboRBeg5BEJIUtFAs95erOnKquiiCTLAOvBLzush/tdRIb4X76Wb9V1hFf+q5OluddJmY
wHKp5qDb6ixjd57m2Hdj8cnih86tQ2uonfmFkr/dRe3ib5gW+A9zHqrNkrJOpDcP1ozYyBNK22tU
Zp9UEmKtHYC+Y4ZCis1RsQ+LGhePmiKGFMYcmqgmAqCcbFo799nuGjqXNPmy2/bJtTUyKjWKVVFF
qC88q9gHllWSmjiE+zKYu3f2UOZM1QT3rJLBeUpqduKT9URHV64Hg4MrC4M/ReDxqnmBebDSVB/L
sarXS8LSfW6XL/Z826GV6KvqdUa9uUtb5y1W7biyVCnWddW8jC3JFfgXlRfdZv8uKAmG53iRB8uL
31KjD6mi11IuBLFKAynW89ugndtQpZ9e3h2zaPo7GUzOYVV/zMJj3j1PoKbz/N9Yc3EaiG/83mUc
vkN2uji3vcepzk+DNr8uUVBDYe1750BZuRFhgQdIdxwm5lJhdV5E/RrU+qGLp2FvlclNaY72ROxd
Cfqjtw9+XryXubVTab6braY40EYDoI1WdcOsyqMWa7Lq1pHG5djTQ05gThZfK/BP0uugh9XdY0no
W1I0hxlR43DnrY8hb6TIEzLwpPqYZ+rgrB4uaXinkf7IVFBW28nepGQ9tyC04nTfODNzTYkipFmw
M/pyb1cZSpWgqexbYPRpIqLKLWcaSEDbVpBl2zwezzozp6X1jx6N6SCx4Hf18O75PdVgFQ372A/o
ZALN3Zar5ywmdbKxDyr8S3TJ2V5IMjB00GthrD/UkQ9+GJXbJZe4Do1+TxZc/j7Tq9US6wQJ7fwe
q+Qjjq3XJKd0SegOV+OCT8ZyOGyRIP4rem6T2b/WptlZRcRAXkDXcLKfYo62Icdca+F9UGHz1yaW
CK7imyjMf3a7/GkaQpmqyrqGxcJDNlhFIpC4+rJk6VftF5AvWndnuRleE2MjlRVMIBDragcDkoeZ
jA56qXIUMxY2ROMMH9GYQDKs4wd2hltjTcz4YT+55XfJOLNn4BBaBZWEaR/vfYsuwu80R8eWsREP
ACozK/ie22aLDPyzhxxgB9abrflwhwTNVRZSY9s13rne6DferX5V5zil6wlKmV1FOD0o5zqm9YNG
RjL1P7YO3mMLI34Qe0+9x2+QvheQbe1efa2ejMddL7b94H55jgM8p3xx+vsaKF0RfbPRHjovFE1O
ynmCPCGRJ1MweD51xIU5cfLo1cX9AMj/G6bYw2KZPvn1/Bg7MTw2HsvekxlPJLjqzjr7o3sYO2+f
2sQo3VcaAlB/1BLqoM4LiKkGmJmNTYRb5EWN/saR0yaUhLUxWEgzAMBdn1/shVhwJ4UKnBGKAfIX
dmTQOF8+0YcExEOshUm2yHLepZj+QVASLJSdazd6KwTTDUn6ZZJtQkCIVTutHEZD5i/w+DF5zsp/
3giNJybHLgepSyas4pd3HQQ0V4q3Zhwl+dpwKgv089JCRFyQvtXZQ8OYBi5ZMQHwA+Srw4uxAbuz
0chp6s9N9dSDEo7meDPLo5psFKkslLyXNl52dfU6xRMl3GeGOcEWeyk7QudYq9CTcg4U3dUOpuPo
ZejCw03XmN28mIOWVzXWrzX0Hk4ZonKttT0xXnbeJr/ajGH5ysyI/qyHLyZfYg3Mj7uNYn6du85z
EHi/M7tuwdqrm/dzPq09Qv607dxyZ3qfouhg8Igzhmfhoq8aTL0r+m3C1bK0znlifMFRienEGtbG
yn57J9swBNl2BUra8JzjBqw5LxOS7juB5dNMmwlD1JI+ZW0Jlg5kQsHrHc6PlvT3XMXP4v5ihvZn
m0RkP3XnVol3Y3u7CtKEQH09h9OhMlRo9JQz3o+b63YvARChNIVSHC3PIY6WKK/XeSsuVoG/NCQa
JbQJEyns5MyeaD0V/alPDH9Mv5spzlf0U8dKAGqghN/I8SWzKFwkU72Vyvi/LvcopKL7WKpo00cx
fUqLZ6X8g87gQyfjxi+wdTnDI35yqFyAQBvZnCekfsBgCX/EvpK9pPO+qw4asIPAVVmkT4JgvvHb
5DEP58v0VFwfJYMQ2yBRMLc8eUgqm7RggYUAx8BdJtPgVOIZJto6Orq9mqR7GuGT2dmxlR2zmujV
yvwfP40+NI01QsUatHXas2zrkaXaLwb39DylbzNgiYjmw24N7JRCnGME+k5dXAgag6Ilf90IbmMM
AXTKPyRXTMUPu8rgurMLe3aScc21u9Fu8JwsHBSEIjoTaZlzjKHfeuyWf4MZz2nXPudJu5/w8bM8
4bALzrE7M+cKq0sZJ0TBVep58MunRkGozQnhQSwdVvZ1CaPjvVJoZ9YIBZKpcaGU9LP3Ybb5aVn6
afuvaGluItVt+9beKabm/JAsQMvwkBALVvEBz3KMoZe3R6+D5pgrihmD9a2jU5+L3YzmaRTyQ/T9
z2i3D02PEk523csiOIqbCblvSMoucG1mgOxG+indemnP9soluwOtWCV2LdTarp5fKwyHOviIluNd
aNp0GkGsvS5gdKpm44ZmY8PGD4j3XPj3yae7qxjbZebDsXg2RQ5X7zoIlt/931HdtZHJR5sW11RG
TzG/MOz4R8mWas7eUFJsTPxHq/S10NNuCtUhcfGKDwHgivLH0jH9erxL2pi9Dm9SPrIwCDXOYwv4
XZNelmg+e0t9Zdu8NxPU0pHgZfq0XkTvwjGkb5KP3T/xpTsUnkXDHrPkDW5tyLNY8otKsq3BGfsk
JoI1yF15KoPssV66epXr/tcde6ICevbTWQ/6LLf6cEPR/koHsxUpDFyBQQXo5c+cYGQaEkosNhSK
f1iPqcaeJu3X0TKgFvILvW+Bajd4z33GnSP/uzTLn+3KPvu9c1yQow8YNGJ22kagXk3dX3cgdBpj
mNcwt7P8U12pB9uML0kPMyQYfuO6fU5gFUrCwlbj5L+GXfqX5SJ43R7qrtUS6uoFsCiC4NvMk1oF
eXiNmCnvIbhiey7BvuST/WYVlbWjLQ6+AsdG1xD41TFXebblg8qObuzTr2triH7blmSr3AmuYcjq
3MvwjZZLAIKOMWhSeDSty08fE4RdMExbYd7cLlOHc5MuOQ7zq90gw61UQu3G175c6t8Wv+9Q4f5u
4u2ck6cmqHYQz5PcFgPnmqo/QxTd0tB5F6N+S5d+XeueKqe7hTLe5AiYMc+y6PLwKHRR8gO2+WMI
yKOOMBhN+jNWvwPQ3zwqHhPGP21F7iQBh6ENzqUdho9JvEcBJ49rnaZs+deHHD/xcvBNe7YalzTc
cTfbNq1LQiFIA0FtrhvFVMkAR8Zvzlr0SOFBVx0tpBfiAs+HeK0bcZwEw3kL1tjQ9JtUkx3UGz4o
y8GzQ2x5Pp2W3LkyF7zrHykANy4pyZnD6sfaMXClxbXWvvsS9Q3tDX6mXB/+P+6fkNpzuzOZPgiu
bwGWKKqTk67A47oV7n3B1Nw7O7yoMrZ4XdBMT8WjH+Dj6ftrFqIZhxZdAY3xA4CLM4aP7qSQMTes
H7yxYWbzqvB0dUlwEdNPPYHMJ3JucAAY4NmIKYrU/FtNnwWT+8jdMxRha/E7sCZyGr0xgX9U6Cw6
+1bP3bpyKWuZgm0m+V8f698yf1Pepck5g6W/1VbBKvJJBn9H8e00T849yJQ3c6jeWiSgNsYr06yn
9tRA15NMEsHlBpG/1sNOM3tqxbmnU0ODjQZ/eA/wpsUD42c4OChgGI//lOlHzVPyxEWPdz60s4/w
lJdNRaX546HTpvoekMAIqu2RrFLLfWnKrYU6Lo/uuX9symZIa/Guay5Drfcj3sm6eKtQ1UP0XUoc
Y4hRnW2t2avj67LgwNjk8/YhceItiV49e7VhxALGhVHLZuMbgU7pa/FRVHhvXtMeAs6MLpPriJdr
Qe2jgCg1QLVjvzvcx08pFThmQ3IObB73nyC5pfZD5V/8FC5GOK8LFrRzR7Z8aT17yAGX+KaTcp1j
LWlypAWdw80BllU/jxTSFALrqpGPgvtKwJeXhCjmHaBwtAlBHBxESFvbHGfhr1KXWyHYKQz6Wv25
73vHllKD0OI427AAGCkXq/gCvCgk9Wx5xeEglk3sPciqP0hxdcr3DEoJPcucpxgHQGgBOCVHx8YR
/DCQnWFd6/JcdfPKwjYXF4+ghjWie4jG3qOTbTmnBI1FFIZIlPjwq9/OuvrFKWqyaxbUcACQdhPw
YJMfkk9qo4A9Lm+++xEuFxH/pH16QfGAjgU7BMEuShCGnt/72c8o/aaO3Og6PnfB2wLetWkfUijj
ZZ9SxPjnBjTFRLKg/5+U98Rrsa5YzGhJakjzMMT/fA+dwVhsOezWEgiuAP3etg8xY4wJ+PGQPZto
2dDNwKjNH+bEO/Uh18v9EFkAojsseh5b7y+jPdRUzbqKHyPz49Zont2KFJRoYwjUtvr8FPGEpasO
Gfa7ClypZ39zWx/qwd61IQgYwkbqBH1BO18dB6ZK4bSnSU/Hu9FGIbKuxGvElG3yXMgsRCFaf+zK
gLounvwEGFb8OhuOppQ4GxdSG6zB/rPv8Sd9zU5HbVACoj2h1MLCUPYfiefvFAr/OsoAPFYbnWaA
AbDJmGKbucsJWc7aBr1O4bNC0sQGAd9ZVsDh1Ye4ghwRhM9+x8frY87HvdrMz2hB1j1bWY+AwqW/
jHwBOKAPrAg2i5rgYpCIQtCai12iHEiGkx49YHr2ZvfWkexgUAEGCMAN2KRxwvFG4Mxg6itNzSa0
0qMe+2Mgmz+jdyvAl/jVb5Q07OXLvSx5awpLP1tR8FNb02PhlsfeAewxiJA7CGOUHN7LUbI7Dt7L
NBYrVspM/e2rUrx4TYJ3JPPVIUhh2WKWYBS5btFz7vqMPQFrbqYHxWb2/JtNMaP87lJ0HWErPnKZ
3NsLKjKX6a5ynG8R+HSMgr6DPpt9VtVy1uKuQjDXhA3hM3H5qG39OHv8SZ0PlMPvBMoP7yR19NCG
tMCtGn5l3ry6jOgbmRyZVCFIFM1hoYbgmFktFREr3rKsgzK/AEl6GEX2oJPkOWpKVHG5N22zvvpE
/fU2zJW9nvyfKXfWavAPzlKv52E8WLSfJsbInhOHde8cbGZyDkWNwpEWS3YNlq/+RUUNR7o9Jsa6
lUxYBjutngIbomKqaBNl53MvJtGn4KZYz2Wnn8wAK7w06T9lqfqhmdha2kl8HJfq3aKzXI9heM3H
jjpojuGRjHhWrAkeSNcmr7Jq902Zak4HZiSOLbdxl9X7vOzeK5Ndu4rJQh/RPA+VfZoxTaxiF10J
41C5RtH4nMfVC/Prdjtl1WdVuYySDDOOkB3k4tnPuPjY0SGFXOVJuXVmzoS8Zy/uBx4QE0+Vp56W
bzUb0AY5izo3qp9EgurPAp0YyfivJcj/VbZx1k4T42OFsLnLA96fNBrcY8Lkku1HJV/tKC+Pxdj/
+GaBbh6R0dCBFWrDgUSdETplYd/yOb6WXfqUzuYrF/19khVtwk62m7hviU93SIWP+Eq2aC9+qsYa
bqoiVrs90SP8tWcuzIo9zSH3hjuQYi7JbE/qd2/p2lMW+OAa2NMqDq3a3rJR/QqG/OAzo9MByp4C
faPa94ydv3Kvyd5aJ8Z7YTsmurjKZdckwuahajWFaMCpf4vQtlyHmDsqCIv02LpoBDxGeE0/7Jh8
/pg5B9NfdF95a5l1OqqnCpeQO44ud6z/Z0r7G9uds5v73TaOzbG3mWr0qO2meiFGKACK5fivZT0x
QKXJi022L0MC9CofA7Nf7AblnK2iPfhlclINqOxh8M41gVBpjq9pLh8Sf7y4lbOLYshHJXClkuF9
XzCkre8rdzg99fhHJz2H5WgOIgKtMKS4+6vwh17vKTHDj+sGT0RPHIfKYp/ZgPuJzqbuUfgY0GqZ
nA5UX9sxnV6lx+LIdxHZwuf14UB15riUEduXTp2aCuPzwBQQVeRKFLO/En21UTMjxZx0Bcfd9vdc
R/gJvA4WC3B5F339YU9+KumeJLbadekkW90rQs7wc3ntP9mYK8qCp0DGVyZWrFFc62gN7mNKbiTb
y9/WEwflxVgA0xfVBmdZuAflq1syR9hnxKNRyBIVnYy95EyKXfxhAfG+uUtrXG9rA7YsJbXDy3c5
4ywxfY2MeQMUDHOYXkV23wE63z3uz9ks57SvVmFEgRbwS9PiOer/s6JPP2FBpPqaLsO5VXDYZBdu
ZdH+bbR6pLjY6lQegpIo90ns+OpvXZX/69LpcUxcjBDyPDj+Y2r1X3Yl7L2eiaHMPOvJzULoT7nD
DSYv7ZgaFhDmsx7qF0e1xzZxv5NIA2yxG4SdwdicmYaFEohoB11innsSTkbPAyRQjuQPrrNZMPdA
IZ3G3JMqOIrFljtEl2bnhSavL66v2FQkBoXXPi5N9A8pDvF3JITzBdHhIp68dOopERpp7ZMipWTj
HqBaZppdH9BzL+z+Y40gYXaCmgfl5/2286L5iGbDfuuKBDwPUo1wP9cjD6wcyrcyRqkqVEfAV+jQ
NunOOA8UgOElKlsAri374O0wN8RZeb7K0MrZs321DPufGIUGSyRsa5e4H2xSJdwE0lKt7OSpLSK5
81UJbT+scjr9ntxsNo/OFtVF+h8tNZGauaP+tU47QUxfXPuRiklyb2r8ZiJCgjXqxDomTU3ik8It
O2vP21cuqwbp9mzMlCEBLi3cnyWs5lOkPfl51wvj8Z+y6aoD34LbkIfgFDQfI3o8w5RzZP2u2Gy9
MOaeIWlR4wQG5zESdgJ5CsrW3qvIzpOe5z2rUouPKFPdxUL7tPG0ck9JtrDiDrsh2BTICE/+xN53
biMOWPZiL+7gAYIdE1AXeN9qKJ4tO1JUg+0mV+H0E6DrfpKLzE5zW+CmFQgAv+uWEjark4IKLkWY
NRUx+LV46GMWIR3YdiXT1n0ojdvf1Ehi5T4L4r+VmJYnJfIAMU1VK28fjr5NSF5tDY57yAcyB7hF
h/rWLN3wmuWOe+5q1XWHJJpRgEZjc7DlMFwKpEjbonfKm3CPaqYridme+Wmev9nFwlLIW+ZTORlG
+FavdmM3MB6tfaIOMi9KnkXndGel1byvwNDvWGmN7WYMhuivdNGwBS1KPUv5yXbh7/FhDxMDpkqM
fHs5LlEdzGixVPufFzvzucE5cIjnpmOGL8vwyXWpF7pSg5pAJDM9BJnEkjwn9toGIn+L3Vq9lnyG
m7FKrccCJf9ZM1S74GtH3yJlcqhCne0D+47BSBB7pYO9vKR27hNJ1GQQP/W8E23vxiuKT2s/jy5s
Omv0fsPRoApbouGxHvvqgwxWfNO2ny2nticaxNTOs27bO/C/kudOkYdXjEmfbRN3TL21X8qRoKcm
91G5hrgG/Yr6fXYzF+pMvch/vgNVNi/F8F+Vje7PHAq44XVQVXeDr5q3rU2uniXEpsrItMjj2Pmj
vdkfmZ75qJLK+xq2DceTGadlH1p6ehf1HG4ba3Joscf61CIKvjWId9DO8UJjow/YYCuLmEnXCs5R
X8h3lqAPcTyD+8eWiAVazES1+iSryQCLJOvXG4+VVIzCYoiDKQy7cpmF6yISetsYJ/gPcV9z9AyL
3EXFwblPh2Id1h24yVj771aW2beG7pnUSV94X57bIwsxhffSVM6HdlAKQ1L19ZMbTR0ZKbo6lvbg
HH13xu/e90l5Y3PD8kONsEoiydo26znTub7GrWxwJzE8Lf7H2Zkst4103faJEIFEjylJgL1Eiuon
CEuW0fc9nv4uevJZlEK89UdUeFLlAgkiEyfP2XttmhWI9TzUHGFNWS77EplRjRBIh0dYqO0wmUja
iw4lvi3HLnqq6U8+eKaTtYIuCaKeXdRmpgAek5tHNUXtM+h19xZUnbLCGiF/tGXW3LcB7VxLBUMd
RW15F8hMtrq+t1/7UYajIeekvTHuo3tvyOGLL8ZOcabJw0iOiLK+oxIMfys2gcUFJzG/qxcyVEQ7
nu6YAvBqyz1jnPlVr65DemQAsr2Ol0QuKwj/aP6vhJS/hMnEhB2Tif7UKyYISs+3XzGQ6RT0qjdR
LFnR7dgHzU6XjGwvqYxUQ8ZeSPOb9kY0goGghabGzQcGgQHdHbnrSHxMM8PcwVPlf94OKR0qerZ0
XLshT2FfR7Cw9KqhdBQ4A+YI5eKXofeKu7AZpFsR+JxkRnqAbu8zGOQWye0mC2sEiq013Pu+pf+p
qyJflbGSHzrP8hOEaRoaCWkUAV6pGl6y4hlBRmcfF9yiisL4sajycsPUxjzaYTU85qLxAAgqZbm2
lFE6iTYZ132nVo5hlxb9+W5EaVCnEwOO2OIobYXla45fBQyqkT7TDwW+w37YJYyBTNKOVaTePJQm
DLFSNh+9JAufGiS9vCxLzh6an0DKGwzHV0jI1DvkYWMke795c7ULFaHWfayaGkKoatwogVKs+EF9
xr6ScqeVI9mcPBgkFtNKH7I4dlSq7bu88BvXq/Nxl4V2gKJOQf88y/IuBMJvWhnha5zXnqpAidYm
KmFKLLIl2cppTug00w0cJ7eBCMorkIszwuJfAxz847PZHbQIRFtNFxdmO9EQjWHI1WZoJ5XY9JqQ
6AxQhBnn1eyK2+5sYb64FFILnkhQNGTUGBc0jbDB22FFxqafT66/ivFgzXkPLbrFGaYSAYuBc8R2
/6YtOnJl5MVOcnpX34DcYJzttnM735Wr8elqWMG3nwvCLd5rIRsYbPnc/zhiuzywYzM8fy5u+CyY
R4thizdpqTrSy7WLGZfmRu43SBEVdaeuE6pmXtxvD1NLYpoS78XeO5WaWr3HKivW0x6DNExvqUrO
pxSjxm6rdatu7MYl3aRNEko0xEzLcOKGU6WaaLT17Aq7Tt2RKSYr9Di9fqRZi16tIvNlkYfMjoZG
+w0oaKNMA+qHonkau8ptCTeNJOqMtpZvecUZS1X1nkutW9dthRxFfWx8VD2DpN3lml466LxlNrvk
I52Gd87MylNsNNo6SRg2RzIOsgkwq+Rnb1VJ29QapI1aJ0uSpR29xx0pSRMusPrJIC5qnghvj6g/
fFVkbT3UaTarGcHM7JFVaQVlcwhwRzq13vwto19lZl4/P4Xf3X9NxvysqBpo/0tKVCpXqR8MCOcV
q12VXVkc+YwaIYeV9lwgfrry0CvfPVyaIgyW0dnjf5nA4VVC5TUfbEP0L1uMUhIrXwd5ZgDKDghw
ZRBEGlPQds3ObtXmXq4DsAelEdLWydoF2wtizKoURz/T03u/CsvboeLlk1aR9huPOcEEuMsWRqTF
rpapw/rn2/V3/V8uWk05p7PwHb4htBclQmaZz4+izskniZkATQRMEZXmdIJzIgCeeNlHGVOievJy
c1Gb+L9w/VEMtY38R4qTzPn5Q333G0LnECSfaUJTLteQoYyWrcb6Bg1Z9GDo8jjMowGSdYjQjRN9
oeWPP1/w0vJ8XrSmapqGifmZXPILy7M3DYVel/pmUMNj7eVvugjEFdPzN/vwp0ucn6N/NiFd7xka
5/oGt9Va6/ZUmWQIaFcucmH+t9DD80V0ej4mq95QlYvdR1eMGO01CMk/NArAaPcP6ZIj6UJzwcbd
l2ukSJvy6eeb9xcZevkI/XvRC4/1qOteVxE4VTUYV0UbvzKcfE3LfJ1VUTfXfIBIfbSyMEDi1/Af
fr76t/f1n298/vf/3FfKehFGkrGRTPgi2d2YPCjVlS94fj9cfj+LLVYVQue2Xr5CyZWSBua+G108
xuVdXLdOwulAEMrA6PC/fxtLMQmsOO9gEBw+fxul9DpKBXMz+iB2fuv5MkWv8PMlvl3xvKLw95PG
yyK7eEbGVkSDVpgb5RgctMeS16E9V5cwnc4cmPBqCtR3z6QN1kxVePpsS1zevqxXfdF6wVacjFdr
ea4EpHm2DaL5OSt00S/I3Vsy1GFgeOWLfkau/F0Mny588VxiTxK1ZxNmqc9i6y9058ysI5hmma2S
R1CKgKTPAZbpgo7jlZX4zTNjG4pJ0SXLlsCH+fmH1DjNSEKNtrQIMhlOViztBt2fdvjSSKLXqlF9
k7vEO/z8lb/uY2xgRG0IkDsKW9nFPpbgcPI5FG51O+8Pko0hyx8s+e3ni3y9rabNzswOT5EHzeZi
xalBXQmpMTe8nDrXqDEXtvkwnEMTYeomRn1m7GcCUdHYx8efLy2Uy6Wo6BqWT5ht3FqVHujn29oP
TSNGVWyVqu8dvTamdduW02LE4PmkZI3ygoWhLThE2ajoKqPU522dFW7RU/z2WWafrnyeL7vP389j
KXTuqaK1y/UaCNOkLGu2qMI4zNIGw5+9CB17rgEM7VOX4S+YzPZtuvJDf/kNuC4nPzAv0KRMfu7P
98HiyG97kbrtBjJtc5pE875N/b0u+6B8rdEoFmXVpauecceVn+AiV4VVdb403CzeZoqq28bFFpXj
H/q7RTULgVB34XrTvGYP8ZiKP/vnBGf4FPvYLTbTB528xc83/Lv7bes0f202SYUn7PP3jsyUeEF+
/zyFJJAz00vwOj78fA3lvEo+7feK/nfVMi02LUu5LOkCPW9MZZC3tmHRp6oGEJSKoWFhtD2HUVSz
ahOzXPet4BhDJ35m9UWDegHaZ1dIxbLPh2oxyr45L0StHKOY1GO8cLlbBhR8Za6oD3UwIPwtsHdf
eyC//ey6AQlFFwo5HOd96Z/XoUgMRrmmvh2rEne1rUfHHEnOKTaVxOGdkM3NyagZkaQ0mFDPzLuE
2UMv1dOVm/jNA6rLhirooxqy8mXTV0Qxjk2rbmnmWaBvdUpwpZXOOQhguxq/pOM3MjldaWlqXAm1
Vr+Uj/x+qkEjUhOg3jAXf74HUmGOrUrbDq1ytsIc/jzVQ723S3JAQM/caDZHX6ZbDMtrg0kBJWUs
F7SVR+tPgBMP3KTKETYYzGVhpBiCVGKZCSkMvOjBViFQAK8hHLzLMClmAcMN7cmjARtx1Efpob76
zbn5oDGSq4OcibknAdhmujhTJpCIlsYs1SS/BlXf5P785P493Fw+uRCAdL41fuUvcLs0yWop7PQt
dl5U11ZQO4Emt0dukekGZuct6RSlCPdJTVWrRCKhvi569NqmshqryXDa8zQRRTASL68yb0SgTusx
aP9zLfz3B/rfxzw/PP88pHom5NDozG1cejtNY44uNcVDaVtXbof+zW7Bg/C/61w8CH2qJl6rq1tT
atE1hzc95solbzUk/KQtJXb4R8Umj5NJeRoDmd+8IF0WgEtZts2s0uEM6x6210F+QjjwRjuPjJ5h
LVnVXRcKfLxK/UjxeR+iYGFqgs4akgayQ+3BG63ut9mF0G5t9Zfqq7BX87MFUiE8zfLgijL3tYfg
ZkiCZavYW5v/B5MX/48EkxNCzZPRprBxmTs1efaM++yAhAOiLud52lDzHPfBfCzw9VnTxNMba89B
juUCrk595Tz9tVzkx7IJ0tI5iVECX265Sh7QWqKlHGQZDY0oyUiPSEmF6gu/WsAd2dWVPmtsy5+L
PBgdA+6Yq0xxuW3lVIH1HUfGf38JfPpE5/X/z+Mz1UEVR6q5NWjKVXjp40JaG9LLz2vpm2fH5DhM
ZBkH0PNO//kiSl5OQybsbR2DU0ESo5/BlPaVXfK7m2uySQrepTal+N9X0T9fxVf9TsRVsDu3ps5B
O3ZB7UBXwCUpZcHY6lpZ+s22/Ol65/rqn+ulXjdJgWpz2tcWaT88JTL6PoLgbQYXGA6X2KqvBDBe
RJ/9rRf4drJB4UBOMZnVny/Z0qK2bLrw6i3tY/UZuaCOcUCvaY8MGqmwmZsuC3JIiMQl+SwhpXaL
CEvvZufxwTPaDSQFuwBm9EDWpbJo9sXyGpvzS7HOOQj8hgkESBEa5eXnj1hYfazKhtgNCjYl7KYT
UC1gNPbO1toEx0RtraLWvxbO+/UJ481oWjaVOj0H2g+fr5qhEQhNLd4h4ZlZyTY2nV79z+dJ5fM1
LnbaJusSrVfVHZ0Pa4XeOWLnGqtVpnTS6r+uF65k2YoN4JTVeXn0UKamjJSJe1howS6gPN/IQ+A9
skal+c9X+vprcSUeJoXSl5t3masSNvIQ+nG8EwoXSpBwt+kKJ7ojS2RkSfL656t99ysReyRb1NmW
+Pr4VobHADve2Q3BG4OKWscgVz28clb99iqGRrXJDBVk6sWz4EdlmDFj2iHN75grNSYqvrTFFRco
y5+/j/haIZLLSyOZY6Klm9rl7UsrWxJ9oewSLfEbHKa6eewxjm9KtEBbyWz6g4w5x6X5LJPvwVjT
Dmssruj1rzwxXxsDPJzw6+kKnGmZHJMvFgDAsKw7k3w6q96ieFUXhdo05GPpuYuLAzVvahsnI7DI
zujrHBCZXM20lHnj0Hc4FjQyMFNPSxatPNn0tov/w7vPOJPZjTNHkJff5c+i1gHqiGHYYRNeCs51
2KOWANoIsiVGYJFfuyGfwzvOWyWXo/lzpjuyYV72rktm4uxTFKZ1o65MtUxepMIPX/FsCFTRKDl+
SU1AwJZGVMbU9cVDUkf0MK48IN+tL5NOtqkLnhLz8myJe0Dzep/3ulM+vgJxQfpwBm3b84qs8rmX
uBo5mddDH79ZAgyPuMs8EObXc6U66b7FcG5vJA3LGbevYqz90riyeXxTIjPJ53SkGYJGgnzZW7ai
2hB6J9iiPCRxkpDT11pR/b2NQKGi9C+kXZAqw3qwNITUvLF3UHitNTba6WBWmk88sKLNx5wZeV8g
aetK3YpnTY1g4coP8d0N4UngBz+TYRllfF4ehjUoNTDWPUSSdybAFZhFj+hBXbKv3JMzVPTiwHu+
J/+70kVVkGm1laHX2ll+MCHU00j6QLozK858/sgSMPnSynO9sLvt2mAxprh4hr49eEm3VyH1YBuv
T5kGEWSIoEsz+uhdxWxJqC6UtzrGed5qQb5MIPMtMrs5ZGW7VGGLzaSkdJPQ3mSD+oQdFE5AwSIf
mPULEH++xh9Gnbx52rTRs/4tCOoDcr5VHmGAUS1xz3MECI00WxHk5CiKdpUF3YEZ5X0ZSDdFlg4z
KGFscrZHsw9n1mxqlJmCgpH85xx7BzgkrB3mSsmHjTkYw0fLEcEZNfHGmK4gqBljeuC3v4eBfIzW
xAuZE/KsBQR5AuL1Xa/w96lZ3WlWBNYsdeUKAH/NkcNhOHftNHPlR7ooUsyu0abCMnca9JdHBK/c
beiY9wZspCsl25cuIj09TeZVxzAB/Ktx8eBlZZC3UxHsQx1+jJ9nd8XgP/+8yVhfv4yuCYUXq3Hu
5lwe0TNLNmzmdPtW2JIEoAX7xtRLgZuLMD7SrcN5OHR686stSAC5sq7+VpyfT8mcCQ1V5ywj/015
/byw/NI34z4J93Rn1rrZoISMNn1hzltm+Ub8DuASYIns2ujqbKmGSd468I9nEf4ZBKsz7MOzziQ0
mqRSAlF6s1+p1Svl/UwZ+pUl3402PMsE8lSDrl2DyaVC+RpBgdQ41llhOVEcRSedsBDFeB4maSlL
7bNnBu++dnb4jPo+9fJd1yHCKNJHPyAvVBv6O6nI92pSuVNk7BIpKulRIKYmXWU098HZhUaIB8Ko
O3a2Zci51h4IeImOHTyDcJeaiCPxT+e7LMVdNDXzPuU/F3QkxmhGz4p4C4CEEpr2Y5/90qZDr2mu
nX30bbvxIbzEHXmAjKHLiegJXWdRl+qHiEkSz0GrZtNO8kkDjxH2Xdmezse5Lz8XUy2Dx4V/Lon9
RQj+EfIgXop4Jyv5kjGz4yW4pdRr8WzfXsmWQfFB4kY3cd4n/zkdqWcX3GBGUMDORAJfCU8+0B4n
GvWCWKSkeP3vi4A3rMbr6FzPXlYXWc7pYuqJ447M5I50GOnVDAZeSkbi2y+27fcPuCrsZwvx5rVB
4Tc7PlWgbFFIE3NsXjZxh1o2Inzbe0tGUU0Q39S9ZVHp/Pz9vr0IBxw8CdQ2kHg/384wM5W+T6K9
MEoJ4qVltb9kJhS0xOFz/h8qaJBIKhWtwt71pTPcxJ6qhEOwB2w5a/DGSf6xCa/1Qs4vwotH0UDS
TE+TkwBymstvJEV5NY3mTjkyfXAFUbcswNP/3wTpm96A8eliF29lKjNT9JCOrYmLhcqhkQwnaqal
nyJNtQhTtwPAm+1DqHD26ZWD4au37YTB7b//inDKUQecN2pg5Z9/RaYqeYalfN+H552mX6WRj2Tz
2jHL+O5cQs/WUNHNoNQxLu8tiKe29Ays31jso4qE6CSUV4HSzP38BuApQqlF0y59eV9JGz7qPLTL
mY7CVlGhtoWnngqAftlSjn8n/aF/zJ49G+HYg00Hoan2k/QwYG1Bakf6jmfRr/uTAYtF9Dv8qtiG
tfipNgGsRvGilQ7e8BDEv+z+JjduIJLOJCwgYz8iZtdJi0TOonHXIywpy7h+lDiVeLXrR3N9hBdR
eYeuI9k+lGZt0q0DssG7gp5Z+y6H/kwqAKMQAONb2YPJGx2Lp4S0tHFFfBzUWzV4asWib6B1O4R8
k5BJV7F31HxhtfdT7hQhs8RFvCTTuDwa7SqJV6P2MQwLm3w9M5hDJHbiPzZgxJCj3byKH6vsjYZh
oO6Nci8H8rx/D9pD3+KucDObdX+rg9WNjh6AFZ1k5D1/msKFwsYnGLtVLBzr6BmYmZb6XoselG4r
Sc8WTon+JggdoEZp5fr60gxmOVAd5UzvI/jazWt1CSWQEnATED9GiKw45mAxwrWZbKYYLBdW22ZX
agdp2mf5sjbWerxV+2Pv3UfZJhsRDrVzkAekJnuYTyP5HJ2d/LJlxwrfYVqMzSbGzh1CnHV1yKze
zsrWLSAy8sPMp2ai+T4zjI1GaFF9IGtQlh0Pjxy0Idglo1vdK9qs3YphHiQnE8YstJ16kzfAC1ei
OFV0pPTbEUUfHn3DyXEN+lC8llhGdNMtUbEZ4GxgoW60GGndzEB+pb368GVjYmv+GOB2mnUr7/V6
YxBpnM4R4A71HI3XYN97yjPmiDFeW6BiAXkb4KtqRzafvcq1n0jsHqfbKicpaZENy8m6DUvwucCg
enVGpFZuzxHp8leFmJn9KTLmaZ4urAlPDtRJBKSh6gb+O3I4dJdoFen6FzKDOiBpLyJKsOgWHRmJ
SX5oGx6JIT8lVUJESjCNMyYi1jrX9RUA0Od2Kt0MgkudEMjMcUDkf0aTsQ1ogK4ALRF7kou2a1eL
ClnuTaBukqzZNfY8M8uZJ7R1hZ45itGMQqGDKon5mMc9eZStzPXaG1xkcXL6S9qLJafG9jSNB3h6
C+qh2hSO1L7keeLagMoJkZrKFZLssn3zMO3ErMhJZ9EdumrN4q6SnS/fFvJh1LfDcKONd6LYVYPD
ovDVuY2VGet1dpv6W1sHIbHupTcSs5SaQbG9CrN7zL2e/5SW216s4TfRaU+rP313h3Cb3SPrMOpG
a4IVPflGI8OTkB6qMIW8P3AHHcMkT46Aq2fO5G1jey9lQH7O2V0aXPEJGPL0mg5ASu8DIuZtd+x2
BIcQc8awXIHRREVJh3Hu4bg1RvCs+iskXDs7GNZDD1cwb58D/b6lvGv7Zq6HANsgKcj0u8Tk3dDG
y3WKw51dPFTaKY1uo3I3KR04rVtNek7ZYJr0V0XTFWEiauzKCTFYt83T0O8Bd1rZzSg9Kekpih/a
8dWshs1ooYUlqbNYpdkTNBTZv0V+BU7BSxaaUc6NyVVzxsuKA/LWFjctKkAbN8G+kTfkyE3sKSoE
+XmU7aA0SQiko3SVT7sodEEswKYtOUX1/QqSBgwsqBKZNMdWj10fDy+IDIBn4gY3SIhXEPo0CEk8
zF0EHnzYojKaJUT0gHOghMZJHsWZk0BgGS194QXEPBp4m+0Z2gvQjmS6s5GJhQqVGot3Kxsu8Iq4
2xgYgutBwkpbLQVC697iJKeti/DUoZHOoRDkhI1WBGbv/UqZyfkiascFnmoCCfsKgb8EQYyZoM9i
Q5eND7mO74JugXUQEj1SddZx82KXD+AtOLtXowsjc6bLFOy0CnwPdXvrmNKHZixL2dUxNfO9R+hH
47Nprs3pZtIe4RviQ2BK27Xr1HOKxK0FPQqnfquKjypCRo4L/K1KnUhgbtHuEI6a2Soej0q4CuI7
yYcEvAjHTTls+hJCnjbrYRf2rBV6N2IZGzgIl8yYRmlTQ/ggih7zeXCSmsW4lJsdeU10/tp8hfkM
UA+/viCrbBa/6/26hKTg38jmrWI02Mw2pQSFTYKRUi39fNGXb5qIxJUz23elpCIQHQjWhipfNi1j
3eIcnwf7oaJKVuURGo9nhUdt8KBD/FzvfHP6NRRkO+gKhSDs4ku9o8XjOMV7+LqAbv0h2QZ9593+
fJHvvg9DWgv4xVk7ejlxSD24p4nFEbSgqKvarN8CQlPXmqpFV/rX33TzjH+vdP66/5xpyn6kHyGz
PCOV3bgM3rDqAirrKpSpIyuOIfmVG/jdd6N1aHL3VIbwl/KJ3lS8utZzmJnnAFqpIQ72bJqM3n++
hYIm8ddy3DwrkDjGMA34MrfRE0OkSh3sS4+iowM2FXv6PMHM6vnlThLvtpbMs/renqxdj5RDMXB/
F++1UbPCjNmUJ6cWWx4+T+PkVyYVx1TYywYi5NqCY8xWg2+Im0Rk4F8b+5gYrBeRz2zzY5SI1s7V
bi7kZiODNNaToHTzkveRLshphF0L4LKf6Aq0PtnGNSaZICVatVoF+coscPvb+9z+U8UrX7oNsakb
S0CuFajmsqRkWpq660n+LYKubS91i27ap8L1LQeSstdhwgufZYgL0GOBoiIanKmkyngHKcB+zZux
RSM+n7wFRitYqnIMnWeGgU/nXQGcKik3FbmKBSCoRfsRfPSYVYNNQASPsUwzj2rGgUMPYLmYHoxp
kVPhteChrXUxYdlayN5cOtNBTY6PRLzYz6rtUMJpEIJxV1VkFSxgvljRimplaMv9mUUe6b+l8abt
W4apZJN08O9B34QfaX6S4Q2QS249+GCqNG6v2i9rQrofx+a33cVLrZSWJEo2tO789C4BDurHb9Lw
nmJ2Ypo1N8MXRVrr2e86+BXBPvGABjbGM81DvmoQ3BkgEfTbPpvpJuJ3+Au30u4cRN3O0/Y2+NWQ
37LJVMQI0EmXU7NVA+IKeTlt7CdyKy0dYxG/naPWQAnwTZxli3Q8MNLbvTWDmwDdYCz2AWwOSrcy
OuTZfDChd4QrwOHzRE1RllDSuSGl6wgC/JmIldEGeWQPC6H6M0pnz3rhnMCAeQ5fgxBruefz2U5V
gDJQd5K6y1+j+OhRgyZQcCITjE0HSmHpR7902E2BWGc482NyxavVCASOLhRvhb5iSP9norQs3Zaw
kT58AqVQxTJk/ZVWBodMeWyD26FbczCDhferirZFI8/bjHNHinFDPek2r0clRx2iLkRKx5Y3SJpz
nug0V8X4qFjDWrVv63O6kd0sCyVzFPOZzsyN2jxn0w0AIAqucG5K6oyohxmMXwJGdUdU1hpEG9ba
k93vOc7PU/FSKpu2cjV8z/1iMDGpP0bTWiKwIyogfEu8z0A5BllN941X71Dzk8aWvqrBgbet7sik
cIpuevbj8bY3vPmAYT5NV5WZQOKBQnPU/d2QrfR23Yu7ugBvvsOrGI54ukZ6kNpB1h6jM0YcHgTk
bpAg8FByfxvhMxt8t0HOlwXGulILAg14CsOyhHkAgiHGtIgbTTnEaa/MIf7PCgVqaGj68zJt5xns
uKAlbSSL2kMrUwRFAAra+EzcwF7L4gOgcRMlTwOk/0FJbvoxxNm+G/y11O6rcBnK/kZ0T4l2gHG9
ONcV4x8zhqXO+bAo/1jFiy/tA4olSQG4curaZB5WPmWca+lLPSRuKV8HQGVoUhY3nb2rU30eeCeL
OnvglBXPJL5Zvs+Ijxo2cfckAdSI4agd8hj5UvUbzGygQziJF8Gw6bqXlmDG8pRH7zJRN8Gm5xtw
4NFlPGjrCAiCLFZTte+bO7CI+GOXxDxNA2Cap6n6HejUr7M+W4rJLcw/qsWPE/7ug1MpfXj+Y9vf
yz7+LYyzECqz09iuC/nN1ta2tyUjVO8hw7T7Glu79JA+WJWT6guj3CWopPXeDSeG98sCl3c3a3AD
p6B3LA5Mmyx5C30io2CszarpMJl3E0dA+09h741sC3LBaafbRmucUnoajN9FolMk+SvPP8Uh+e36
biyOAvQITtp53G/s8qR1NP4PQEL5MrpOf3htP6UJDVBfDX5HBDBL0BtSfeQxIG6niXpsIY9hg9cm
p1pt5uCkHZO/GIfEb/OwFNBMUGYvJDtGJ5jOugZ2ktQ6isZbLUvnvVqQEE9z2PjIyeDweVjFoqkr
FCOHhoSMqbipxDLLVl1NEIa0kkAn0uCd9TdlcWNHO8M6Bb6jwoDEPwRYM7VwXT2k57+ZvGJVWvSU
2Fp504UYKZt3uqCrSQ928LxmUAmcbrJdUd4W4bCp4eGp9T3lrJu30o056DN8MQiBH6OA/ctTHQTs
6yaQdpAHmuG2UmlNRLlrE2ykmzVvHmii9CZkxjGAk9LeNSGylAWFOt2VAQwQ7qZZxytIvtMKJo8w
Zqp3c3hNMFbXB2MI12wLtn2KYwrsu0bZ92CbvI6uxz43921LOKh1N/kNR5UbMDMbXhyg0XaatfbF
ITQcO2dzf0gMcIauAC4l0XrnR3yAOBIOuyx/0aK5ry6M4h5je5Qu0t9WtUzXkrbiHM9RewJadYA0
WWXwGpehdvC61ciJIniKTml5HAcXnBPtzhuteW7uVF5Q5iKs7zV9F+YGp5Ziptt/Isix7w0eEA12
5H2D1KWbdR9Ge2AUFgRIAPjVfxXVE8rSUVlaJVkOgocGT+Iu7FZSCUiNpJechUqkN6rrDyDgvJY2
qXyM8gdjuNUKUssBjd9iIMeogJsRyzpYdnhqRzG6g1nP8Oz27FE1QVph6gzevSJ45I827GO/+wUE
tyOazTdniVYu5Gybejd6dZTLg8ZunxjLTltSPxT2TRxuS+Okm3dxfucl9NLS5LnLN2k+rRN5XPpB
dI99AlgvqReQDyzAvkb0EDQxo5R5DkWRrFZ0dDPDJzuiOenhqgTy4RnEnUe/AHLPfGljwYBM4jV7
cBMlc/pEFgq6SfqAH88L5l6p5752W+O5ZuOxgesCEN166VE19sK8IzstFG5YHdnrB/8FXCnsH7/c
kpNHDhGpLCQPc3onqXs6tuM29u91Hk6v2FkFaXKHYryfkk330TMXyg5S0c2TIkez+FzxqqYVOgdR
E444YB0/OYAoAHqmnxBYWb28yQVIsQGWRdi5bYItGKJMF9lH1va6D9XDWN13AeSsaRm1t9ODmntO
GcAhDYDExsxmxOEcpwwguNjbVeFG1vNoOBYg3Kp04Wkm0mHIt0XhoRMEG9vhEoYGRb92nuDiDyd9
lcKj9kpeoeEsEuszqT6uXwZ8fB2jH5DVMzH+qiuHHrMinEw6S1hZwKuBITAnFDZ2lIuHdLzrYYsV
wUNRrQUl84QCNoK9FyvHlIYkjJKsei2rjU1SWJm8JuotGv6Zl+7i4uhBn7Wr90QDsV+SUpYdC6IN
0rVVbUMchhmmE5LGxWNdPDVwScsbMrLRweUxBfCSAWz1Am9w1nsHH3xhuITSQVhvpO+MctPXq1xz
0mHJjsD7mbqXZtNMaz46nJ4l6+Ggek4Kxaq0QFE7PRQzlb9MTecNx0o9qEzj1Clx2hIrColVfnRK
lFNpv4ytayAtt9cNrVsD3A7LxAJfPz1X9qIYX2tBZribE3VlK7QGAg5S6XwiSS9kGePaFMMvTedD
G3vuKjaIvt/J9Io+hm5XcBIxmU5TxLPlKoDk7Hsz6YHwMjme1+LDrraj5PoaDDVI1aSdx+DrzE0F
yy56pKS1ItcmAsEkqnFDbTM0S+3OmxZTDYbkgQyNjMYmM/nRYaBDIFxV3tuK4z806bIeT3EyN0sO
F+thuoOVwxhmfCLVnYwCI9+B+ZIhLslONDkNq7BxInOui31+imHFnA9QkJUp+NeVjN2a6gKk17If
156gbl00/qpB/U/0oElQJWVFlCGiJbbuvpA2vgXI+6B3J0NsOCIQVeFk78b57QJ13rtP+htSOYmw
ivRNGB2M6MYaN1TOZd/NIdiqK7vcN+LJ728ZVglWX5huMIID4EWdglmFhti7H/3WQwEn4L6M+nuY
HYgJ9W3UQRhEcXDv58Mv08LBrzUTMTDdXOHm6frWvrOplwPrVBLTNUtqUAj9trc3rfdnGt/rntX1
p5D6hcKrXkbeP8GTHwF/yIC8Juug+Uire3MmoDNEi1JeVNOr8Oji01kj/2g+SZu4cJrqRqVNpB4q
7b6f7lJ5YYPmCnCMBLeRd6MlG6ujxe+W2bKy65kG2m5YNhYP9Fspbwz62/3WrxwlWEjNQyI91vQu
IW+wWJ8iAKH2QQZTBtLLPwBOYlWQwhj0btasetaoWPf1nSEd/JDKZQktWJoI4aqZ+iVrP7qrslfo
yEuUzlN1IgPJ9hdDdbSC7Xml5IfeciOO1nW8zsOVVYNCvBvjbVrfDvXz/2Pvy3Ykx5Fsf+Wi39XQ
vlxgHq52uXvsS0bkixCRmaF9pfavn6OonkoPltM16c8XgQK6HF2kuJjRaDx2DkIiRbG7F279BqSq
nBSqXYMlPWYI3cp71HhJCK2nBGRKQPPhuQZSwmXfghdxVWgarDUgf4mQmBSucxDWKCDchmrGsi/z
5sUoBs0ZoL7lFGC03ol1DOJoUaxwd6vxLiEis49qPQ+qEu9aa+A5e2zzPV7M0CfIQjYewYQTgAWk
GgxlhYjyYLinUKy5UYpzgws62WHzISOQXUe+sQrHByDSS8x1P8Av/VifAsGrvdH7iYzKcefKihs7
yuEUWjhkkoSMyvQAMUAzBFmp/FdC6v8rf/9rfWhkqzT/vzb6hTxy+fZFqBn/yX90mhXp30gEAqWI
alrAJoU18/gfnWZN+rcCvB6eLNdHZyS8sGz/UfvmROHfQOoBDQs8MWrDFAn/Gan6Lv6vf3GK8m+A
iWU8pQL0iCo2xfgTteavewMdySs0H/V+X/eEJqK3YcFbTAfKCcEoXMgCAjO3ATr6mgz93fqaeTva
cdWgxflA0DrRQFfZgnDNSYqs/qNM4e/WVxzGUetZkQGFB7FXpxTAnmyVoITGmZVkTbLXxgKyikcr
evvX+/z/KfviFpQHHfmvf7EGsU7dUTcTkUlbCM2qQhw6o7B8V7U/TEz/HgKVVq1AJjiAdwWR+ijd
QLR4dro8PAwprqSXfbz09eNRvyRBvrGMwdlZ1m8ir3Sg2NVAD3u++a+Ql9/fL35tXmuqBMBWpLoS
8WrmDFuS+h9EyN8WLvHO92CsTf0GTfzugk6kt1EfgRIMXVxD0NGUUSZYmN/f8QLnx7fic+hFu3m3
2Il5HwT21fP7e+GBBe2Q2+VttUtM6ECZqoU0pQOidis08U7q4qERFbuC9fb01ppvg5XYP2fz4U2w
dqP5ppve61NszuahNHd3h6fM5l1Qz5q1teD/KLofd7y9u67s19n09+fHyJpFyjEvBZ80CWizkS5N
cHYveNkb8UBYI9WqT132R8fA3xNJnz38oDcieMdSB6xpTqRqeHoKl4dKGf8Mcfq7A8qX8Cmv1CNo
rJwQjKexFN+VWfQiFsvGTvh6hv5unnImXJpCvY3H96t9jySXdrXkqmwVJBqhE1PGd+DsuTb04e6i
NZEp5zL2cFvgsYX0lBDruDbEgDCC80kun0m+BWFneBaZ8izCOINCSIVx5on0Kyy0w0DGcWO1KXj8
7+miXEsoCBoBD1fmQGzPWvagaaz3cv+IRIP8YHjxTr8eIf6hHsDqiTzV+UljDYjyNnEkg0c6jFNH
XwC/HSGaQdYMyvnGGUeVTPkavFDyXZkWIKfFlaiAUPWMa4c4/LysdcrNGE0HRvJ4FSCFCKAxIFff
v47F5J9vnTUxlIVzo1inWVzhSQB8shFaj/SNfcpoeY0Qjk8nwNjKFOdGjushudJzHmzCw3+iuh/T
/41+VSdOPqpe/u89JFEWrZTTpHd8l+NdxuQ/kv20F6GOVd6igsoEFESwZs09P0FU1e3vrijrBl00
BJ9k2BsI003wPbmxJZg3YH+yQZBqYqGt0sbFyIpdZFoslFc5ghXhDzlQJ7MLu8aWjtzIBffzzcf5
b2JsuM9PPTr440wcEA2FmaPESiC0/HvRG49TA8j0Ze1T5q+pwCvzo5Y5acW/qmGPgl68+JRL3dqX
dbDumaMBLKXeKXUvxI4ay3L2KoAiGAqIiP3L8RmaFwXe8c53RFX1/149yvDlHMKe1UBAWOwhL2w+
gvXOhMog/iBbadbmw2j25rPfm/2GM2AcmRLlDNo5NEawaSJw6vX7gUiWwgNt8xL33K/zQ2LZFeUP
kDYMkb1GubvAg8dTKl5lDgi+822zNhblDQrUxw7VjKgvag3khtoMSjeV7oJCcotXijE9NDB+0OOy
EBXErKkCRFk0e3ooAdwlW9LCOecHweqC8g3gqeP1psJpPyni0JsaCvRzR5dy5XbOZjxBtSKU9zZW
mzFhIuUcWr6YIbSKSH8estkVkhE0fhIAMYMMpMllw1mHeWQrkMID4s3oUZwlxFfcGiJBZAhoFS4D
VAqEUZctPY1qqBRwh+GVEftWU6AVAcpjnSOGiVLFP4KG/G2JImXzFY+KmQnBlzNIk3pfp+FNFOHV
HkoL0UYcxloMytaTBQy7zSRljtir103VPEBdwEfd3fv5hWAYnkhZdj62s0YEFfF67ofhrwkk1Ocb
Zn03ZdHQFBw5NW6h8S0MIzAASFOKGSyOa/g/Yyb4PfmUYWf5DOYHArOT3+bsHTmtVr696OMF6pif
U0lJZBHLmmeTnw0xnpIG4a0roIx1WQeUOS86SeRGgwlLyMsnqBdrUbUTGtOGBVMZsL+nhi5K5FuE
hLoBn4f8ljXZz1eP90iU45D48a02P3jzbSMeYrilz3D4yI4X0KUbsZqlDnhBhWAY9HsjAUAXr/xQ
XjHiDRtYp/3EpVRY99hRL7Eqxa0MPgUHyheuCKkGJ5tAsZcpbgZKBbDLPkYoOjYhIlFvTCDDLATK
rmsQLfeDBhR4WozvHNfjTbVuNtpmzRll0ZJBOCh3Y3MVAjhd9mBZfU872Wxj9fmyzUXZdKgPmg6x
AryQCGQn4qIrLcWukcWN72dY9mdNwNFqiEUjghlXReye4rke1Nv6FZ+Dr6njM969bASUZQsQ82wW
CZYtgMMHbD7Er5P6AzWVGzPEWF4amSiiSjGdmzx2+ERHOr8sX7U5jjdsW12N+MR25Snj7uulllCL
BtSsAzmju9ECKN+arcltnNFSTAgk2KMDWcHPv4wg2J4dCBjgxwX/qChbllzgZszJ/NG7IFDAH5A6
FtS07VdthxJWG1TbloR//vqb8e8hqKuqgPNi/6/fRxtyPvbuMjPnqYggHXiQnUOmGPmy+bZEkR+U
JaTB5noQkaprnvH8srOWZbWYo50FflG5b2cFmlE5xKYivNOCef+ypikXInCFTnpJRBCoDfsmS9/K
Rdxqe/28U+tNOYuyW1IO0JDE0Wtwg0/193Tk/abNXdQJ2Oc/X2FNDeU0SsRIUoKozJH26U1zVVxB
jOh22Ge79r3z4xvj2riurhL8ZZ9/QM99/m+AE/diAFS/Ke6zGy3ov3G3ZK9eI5TYA5lxG90Yt9xB
v9avUcN9reAX9dq4ja9y/Nv5L2d9OOWMyl4GD3cJU1PnCFo+g3FLhokE5xv/9Menpp6KMkDR3iap
1sVBC4lRCN6Za4EXmO8By3sAges+c7nX5Nv5zlgjoZyS1kDQc0jHOIiNd1l7AoHcJe1qBhVsdDjc
asg2ol2w9CSiK+GF+XzLpz013ja+2hNkKUAjLuRxUESuGOKd24mnjSP59GRodH0nVA9CMZfLOCil
91KCjueP85/8Cab+54qCxOfrN3ehEUIMmIdIe9Y+qdzgg9/dRo2uPQjyEzjM74tJeEdWQDEJNLaW
InYFLd9XcrpRT82aM8pRgDFZ1pUlSsCtfwulI1n3uGiD64zV9DqXR+5taJtYnPFIEyj6W4uqs1BG
1WO2YWesxikHAapgGXVkUxwMM978uaCY9gnIzs6vCmu1KSMGzB2wRUkZPLBHmlADGJqNQJuRytAM
yoBH4LnLXusBDwsACgBe1Q9tYT/sV7Jx8gJ6LkjPuoCtWKM/38/+1iPtZ+h4aptRxpwMNVjqozIJ
QIOFd24LqW0nccTX5R3loUi/tTaUffxG3jAXRm4P9bVf175LBKNrtCIJRmuwITC9ki8GmjO7IP2/
053zy0TxZfxP2A8exK+9jGGOvVtDXxccn7vSba7EZ9WKHN0GZGi0FcDdTCiQme1TujWu07EOqlu/
9ohi6EpTZchuQ2A6AcbwUdwpLk4+u4JMvQl9lWfxJ+poOE/0c6v4dn6crE4pH6FwoFEByCCBILVk
S8t1ru0MYHsXAHkhScDFG4759Ln+D04VZZIm3Cg67BHpIMq3RX0TrYD+DZtitU55g3yATmoJ5a5g
pSokoCMor7sFiHf//BytC3Big+uUP6jEaQGfEAfDkiGovDQ2B/WaWmicusLFo7LO90LRSf/ecZRn
WCDS0bVpngY62Hw6gPiNGlXjBXgWDA9v7U4cQ7qGeyz0rVQkwxXplMOQsklvSzFMgqT6gApdGG7s
ZNaeohzCMnU9SFTjNBAJxFXCD2MV3Yv8iQ/dQh6tSVI2YhbGumuUJ1jaVFRIH41e3OEMa29FIfbV
apUW2HqFZiy9tg7x6JxpIWaFTHeTBp3aewSQ9RrFtPkAgDbuGsJWWpU1jrX3o17iwug5XsTKN8IO
+kog5+TseAbTO2ef31uMldbWjo86CBN1lsu+ToM+z69aBUB2qIJc1jR1yBd4nhcWRU2DKsSrBtCH
UHK8rOV1MEcfXeoZbquJttb67VpyO4pP59tlxUU0BRKIPGoZUEjigfjykBuqyaVI95P0mkjGoR8G
qL+j+lV04pL/NYT8jRgp/kQ693z3rMWmzBwca/KSkox40zDtU+i8Q6ZVliYPmduNHhjxi0bZdTiF
cg1aMOLFFZD7laOr7WMyyBtGx9pLlHXrOkr3BW7h/JA7ZI075xusICz/R3NyZM0gQ4UXy9LMxa6M
3gc+NCGZU9kCSpMqJPck6AVAjMkOea7Y2GOsYOIz8XC0yVbE0whZYOKNloDnZoCFgci4GleOL48g
M/B6ftE/050nzhBag2XhmgjseROkV+86JCu6R8Hv3otd4RlIRkgooTZTn/fBm2SH1tYtixXDfGq1
HA2uJRpeUUIsVXngn4EQd9ZkSORAoR3pjQLgkPYaz6GbJNWMnU3Tx3BRhWfuFmPs6kdu/JmAWAEP
3m18WR4csdBXh6DHUj5KLTZIClaMaYSgNKqHpY3wmWE0KnXIcyBvj8c0iYIa0pjC91RBfeh0dX71
WRNDmXwXS31L8CoT8CjuTq5BiauE32pxI7ZiBeA0X1Wqh1pbd32EgLg9LDaxwJdg6YfcbA6tiTIa
T3eULXtZp+PUPqasH0oXxsyFTYSwGGzKTuUZrSVdrzIGuF3YoEdoy614iNEVYIJf/L9WgpxrqgzO
l73xrXBi9/5HFjQBeYg2aWEZi06DCKfGkIQswcyhEqnVHmtkwUETcNGiK9ShXi692qt8HAUNqtKM
O5I8SaWr5RtemLGllPX3I9OecVXopRqtt+VrNh26+LqYSkvRt9Z5takT6/xJLX3Uvob3yRCs4VFA
diNUVqGfbq+uA4WuKLMB3w4uWyX4nDfmitXb+vtRb6kicTzkZ2F80nus7tcaofOLwPLvCmXWCwQE
+HLAChM4P3IHXSEkgMEZGfutxz1uMliulnxqutbfjwYAYaisLxVULAo3KAQIBB/S8N8kD9htl7O5
jXwKAxkFfsqvvXRgMG+INsDQoehxHX5fbzvgptSD/hUiBAfZMCHZfqi9LdWBz3eIU8OirL1c5E5K
FHQoenUg2dGOuCimsgavtMItM2dMHY3uy6sKMiU8+kAFot0GxAtt6X50kYN38S6ytZ8Zli5TgXwh
9sMMFcsokHNH9TQ32cU2kF4AKpa+cMcbpugCLORxZKtDhoHKlPlnkORrZhkbT7uBHBFoJaEBlzgo
sbNmt0KJ+V4Gx/X2UjHuXDTqTxvaTiMNCglV8TEs7lM1Mvn1ntI7QnS3xD/PmxNrFtffj7Z5xQNd
yI8zNiB3aEtXyCOIHW4dY+suPrHZZMoJyHoeJfXa+OAm96jH82sHVRlmBQvaomhgWZBMuYOyztu0
W+1UQeUMOLWwLHhrCMircSUgx73sRDcFQEzfyCSywj4a+rduuqQY0B8oe8QPDjEsarId8BRZsqn/
KK91V4YNv/Auikyc0NlismQk8zWZ8hS1Yigi5HijAHKUeFlczQpkAWb+kT6jvsctXARPG+u2Ls+p
ZaN8BOQvOK03YFmQWjTxCGjqjXd+tzFaphGCYQPieLHXokCCljfHJSifTS47Pml84FBV5QxpoChI
dZBaClepDlHXyG3CLdgA69sp8+/EOe4KDR1Ax85cMwbT5tqu8c+JCafRfX1jdIKRatBxCiFH3EmO
2tyCxNTrs9pvFChKtweDyw5j4svhh7CMXivgWVNQgxiibh2Se7xyW7elDdW+wT6/Ugy/IFF+Ie8r
PZkA1kfa6iPuQdmm+YK+9fTCOsOldY6PvA6f1KCKRHohKD5mK/LXraz+rF5WVbd0h9rJ82NgrRjl
Gvg5BqNOil7mHDxdEGt5DfstknhW21R4sDTABvFKGwep9k6QyeO3HBpr4ik7B5VpOerr1JTzdZqi
Uhh0HOpGuMH6aMqws7IR9UHER0ugvet9nmyYNeObaYhfC32jlfC29uTlSs+eRQhtD8OGXbP2ikid
81HSD3wjYELEGa8DXVA/QC2EMyUPfB2/ao/45zcLKzKigX18rOXgskE/CyDR2JKco1wZdzPwvIm9
GbSsW++EpYtUkF92Wp0kIFUI9KvFVdzG41byld5dLNnl/dCZXs+PhrUilPkmZSxDCynDs6nmo6o/
115QWHi+acYmolF9qVDHEECt0LQEah5IyWcbK81qmDLXqJ9itI256SsBFCj6S47yk/PfzDq1aSRf
2omTSibsfFChIYBClFChFEfYr4w0lvF9AWCksEEyGd4gbfO/COJYY6KseYqjgtSoQwk4HKNVqVtF
821jSIwo+/PR8MiHgpFDjmLIrwfti3bTBqWrB2BTAEGdlzuRK9ye74YxABrsFwrz2MS1GgdNtlwZ
w+LmZbyRHmQ1TRm23qRZnaxzI8dQICBvnOqe/2ZGoP6ZPDuaGaVoID6eyiCbmTjw0sizPNmxroFp
PuvUb10XchsjYOWdaYRfqAGLpYpAJwCKw8cWsEl27BoWVHyUOwPrUHrSZcZBo/xS6Jl3FWBTgTaD
WSP+nv2Zqvbfb1Q0mC+sSbeoHRa4BfNmZHOSy2kbcSTDCX3O2tE6xKOhj+AxjCFlhNJsYCF/VY1+
NU2bF01WB9Qh3FV4WxXJOv03ZQDihcbjUxOF2KP7FlkPiY2CavBPbvlU1lXj8+Q4Go9UZVqbQuQG
z+LZWxtkTgMufTs8aN9Vu3P6AIRotW3YeFI8v4/XyPLEYfGZVj/uT0fN1NSTOFggamZ2mvGkVgVE
pzv9qqgjnyu0jbOPYTA04q/vEzyLt3UcJDkS9Muull9wYsT9Bg6cdYTTmD8RIjGShEIApGyEFbyH
+5n8iOuSqeLQ21SZYFnjP4B4JSmjbpGw30DEeq25QBHY2WEBR9cLqsz227HC6qFOLAxPneJNNBLE
fwbwPYkMWP5Dq+714UoBP4ei7zVpy8MzHCRPHeJ8MkNoUWvigL8La0v3arfy6vd63+XYbrPdWRy4
a7f0tJizt37F0W5T1bRro/pzd4OeF6k1pG3UdW+ba84retiKgRhGy1PHPCePsSYk2NUFGJ0cbQE1
25CNlbdVLcmaNcopqFou1xIk+AIxVH2U6T3iyrlxsLA+nTrNO1GGhFoHVIJclm6aCzZ+CPhpcS6y
d54Kz2VJijmOx5dDuMMFpNqba+LIWgnyRWKjAOzxfDenrV2lIXWJVKddA+WSoAyDukp9pQGTeAh2
LbF4Od8DI5aGRvLXvZQ1It9Uao6JuusOig9uGKd4VCxQh20m+hkJEZUG2RGjDtNBSJOg+SiDsTXr
oPcGfwS7kFW+CSjEKy1h4/D9jG3/afAqjbvrO2FCQRSfBG3F75escOX+RpeueohMa5wpcAeBw2lQ
3EJSCqiFHHfzR20BmUsxewsIubX5dUyCWHVqEcouYWjOIArMQxnqExtfeHpnqsb6+5HxLqRoFCWJ
kyDig3r8EJfrQno7v5ispim/EOtxEi8cTnFJAhOLXCcg4sr2zZy/n2//tDNVDcoflBWXC8IAkJsB
+pm5f9e7166VTBCISuRJ2AI1MLcL5RZIp3FjH1dJUEEedBddi5biau+Zp11FxF+daeltxSWsGaPc
BDeIRQXBmQRZrps8fGzJOzRFzk8Wq2nKRRjRAiFPCUg5Q3zWwM85VPtG3ohmjZOnmkqj8GSoxbY4
/lIYU+NDHNqaDLcpbgbwbOWF4BjTk7qF+GMMg4bikYQnwtyiq7KIrFyE2lT7rpUP5+fodNik0qg7
heQGqcHJHbTg8+arhwj81VMbOUN8m6obZ/PpQ0bVqQigrbhQDBdgZBTxI2lfkq3Ccla764Qd2TEo
vqM+z8rQQ/33rQ45VJC12OenhRGFQen8a9vN0Ah1EXbEH3fqLgYwovCiw2ItKKAGAH0jP85aWcqa
QSFFoMmQEX+YoYaZmgWKPlt9qzqI8TAOMaevY9CjVkB55Bz5yw/uJfOhyFVZ2r2xoHirOHCeDppY
E9yH2WW+icbT6SLJ9aXT06Dup6saDP/lQ5e+GFELwmTNqf5MXuZ/7mAgf/46KoR5EH4vDOwmkMqW
mWyCO8kTh4uiFpXG1JXiElXJiEFwBFyJxU5tUXiTbDTOwPhAdPPrt0O7rYqRds+CaBKfq6m21Vmz
pMQwtSH1QFwMamYJpBKQD7lwi9GC4DPPixOJMVua+lSCd0GJwMPF++ethOE8aFwdtO86yKROjUfq
n4sG/hbR74qHOCQ2ETYOVAaIB9xxX6dsmMNxLsSk8zpUNAGhZKfSkwRc5eiA89s0nhRPcFrPkBsT
ermXhd2qRll/XXJcJxMFmc0Q5QJ9DEpR0N1vIfsYhzgNwJtTXYRGeNT5CQhNeRK+jPJjAaricMwh
MVM8g436/PowJ4/yAOXAJVwi9bEP9snnlQviu8K7ZbDmUnVbF6/r2RQ++ENrbT81M3wajb6LoBUt
i2Bp9bUJ0TJIQudUDGp5K6HKap6y/kKPR1lT49RP+dupBwS+vh2ry5h2VBqCB9V4gXBdisZx/UYU
6yX595bbquZjpEQgK/p1K2sqQNO1YaQ+t+9s7odokbsMrNRmdFDN4pE8gn5xnz81G8bJWvx/YO5A
6RMVA0ajXykvsWSHoKAeLNBckisIZ/uLN3yUw30OQqYeKLitpwHGAtGguyGpw1EritQny25K74jh
8/yGL2Cc9zTArly4KZ7UIvPXYzn+0c8/zpsJ65Mpa1/kxJgGI0x9qWhve04PRKjo8TLZuG6wYgka
W1e2XZhlitgHZM161ihpSLzQHX/8lXzeWm9GRKpSts7PatRKo9AHfTI/9WBAjbXQ6tXOkxotqEXp
kPUymD+3EFis6IKG3c0R6Qsxr3ng00IvQc2GEz8MqNNQzeFZ+5gDQDnvJ8k8v0SMk0alzD5HXMHj
Esv7YJ0F5muEkFbiCgIHSuPXodhCWDLSOhCy/mqhQK0khRw3vD/9yB/BqCv5a4Y6O3CaDfYxD2Sy
G56ZseVo5N2yzFWrJNGAIOZ7B9HzGfzGbb9Fu8GYLRp7B6GKUdNCCMLoxU7G8180E7/XP9SwDhLQ
tJ5fEkZmhIbgiWE4FMkiDWDe5SNTmRbkKuvqezOBb6dK7s93wpqn9fejEF/tu6I06n4IOKgHGCGo
SZtryBht7CrWECjDF4peqHRDGYJhrOzCOIRtbINJfUqez389ywXT8Lu5mkquE40hwDsEuW4PSEpe
gRiZ/Bic6a0HHMZqkeUB5Bnn8OtGn+vF+UT6RaH8QIT4VY/zaAyiLH8DHfV9btSdLYXtR5Ro39IQ
WK85ek6l+a1J4xbBLb/hRhnuWaFu8oTTSLVM6hAYNdjXwp+GvIVNYLg2mgB14eUeWDysEz+G90kp
BYbeorhP5IMkA1k5J35InWgrankRYPkfbK9zFtWoF0V/iuZnbeHmjQZ28leyXcTH2Nc0Hm9W41gu
R2yMaoZUi1kGmrv4eWd2kan/HKz6WQW2A7p3xsabLqu/1VMc2dGQTaSfhXgM0qm/ziFpXkOhp5q2
zJSx9DT8jpSV0BADe24qXwXyS9kC+7Dapcyfrw2UNsHRBM34BDngpN6dNxKG4dNYu0ZUcxlS30Mw
DWCjX+TFUmTlVxeqqam0oLA/3wvriKThdnUT9WkMQaKgzS3Vm2wZ1GiRU7+HvF0hGHcrmwuy92ET
7cvw+zTcrq3ziSMqVjn6yBNzuSGLBQUau/LA3g+5CFzE8cwqWSDE9uINU2GtEGX0Ld+mJIryMcgL
43oBjMwIJev89LH2LHXmF1iNWGjTMYgLYivxYJax9hHp82VHCw2vgwCwEBPoigek3EfzjmshEzEt
G9/OmBYaYCe3Y5JzCaZF1/MXYqSQCik2dhWradqUy07ponmuIXauWKKY220xbpgFY8ZpaJ28xFlc
yhlmHIIROqeZS7lPp43GGbdeGiQXZWUdJw3mmydQyRFKM0G59IKK3h60igtORrKRVWM9qNCAORL3
Rrrk6Ck/CO4K255vNG+t/oaGp33R3pSkr/4UlxCJy1Ksb9SQayLumt54rrcSaQwzpjnyyrghnKTL
KHuF/OskWwZeafppsJrWUab+whFQhms086yNqmR40vgQJj81pTSHcSupL602eiII+fz96LwB9lOo
EQuEQGUCm3ebNjY0+xrkHMBamqiuFoEmN88sNZwhUGOYee+ugEkyfKtwPC03GbD8BT+Zffg6QEwG
UgzquxTtE/V7ZlxDg7CDLAlag1LDRctJY/KySpVUJdQaX8qL0JQUFNhxWly6Iz/F7vkuGNufRuZV
Syp3mhhxXgrIcx9O5jz5w5D7zfzBl88N4L3n+2HtfhqaV8spklcZPHEapD8l4AcMR37oPlawKNQq
z3fCOD9pZF40S0ZERtWA+sNK/d9fKRp0gHUFlc4T3/+ZWvnfmV6ac6+VwryO9Bzyb039i0sVYZc0
EKHVCbc1V4zAkobnjWOTF7qsNP6KtRAeVA8yw0+SDYUMJ39e37n02NS8+YCps/poY/IYXlakfAf4
BSo1GcXWl9X9Ir3F/X1bvV22LuJXt1RxyTiPEQcwd66jTh90cNAI7p4XiNWWiRqc74RxAImU52ib
pZqKUOG8RuUtXvwGVsSNmWG1TJ34czp2nJahZQg7ukakPxXcH8pT/r2ZaGxeI89ISqpC6zcS0Izx
j7S6nePL3Mcnd96Rt9M4ZA34tiY+AalJJ+UgZuatTt6iGGFY2+ft8qj5Jc3CPDLw6b28a9rOLPTD
jGo3DSqB51eU1cH6+1EHc59l0sATAqHE0gfATTJDjnyb+nkXknmL2Jpha59B8lEnU8MnPDcidSd6
HeoxMm8FJYv+FmMJq/l1Tx01X8653JYttn5bpngIROVnNgDNODqjcQWX4WrVAQwSG4cn44T+zB8d
dVZ1U6uUAnxsJbxC8abqXzVBNiFWyQP9f35NGLbwmUw86gKTpc2SjPEs8o8QwnJjtWG+DPdDA/Nm
pU16weBbX4nuJxDVRD9K7vn8N7PWgLLfoS5zQ+slzmtJ7xMpfFyQi3SkfHgzsuheHidop6qj1UOl
/nyHrJQ6DcYjWjVCE0LmvDJaua7nj8WGdLFX75FPgw5i/sYh8IO8KWh/zvfIOMZpdF6XjETtW3Qo
aaGpx7d8/FBk73EEsQLpoLYb6UGGQdLgPEin4WlbEzhPKVEnUKh+u0h+tFSQx77wFKJheWWW1QPK
/1s/WaAaKCp21kCIVt66+zJ2GQ3HS7PE4ORK5LwMpYbjd0V3xu7X+SVgWAZPWXoqlmBlr3F+8kOC
BPd7yW/cUFjfTB3MpOtmIQcDA17Kn+b+URifkn7jm1kLSh3MXJso8WwkrS/x9xo0wYa2tqX2qci3
lKVZ+5I6lON8LruR5K1fT/yzlhR+3ELdThXnyRz06jGKku9GNt6dXwEGKaxKg+9ikosx6XiCGDP0
AFINoSS2H6FQBvCINdsrlltJvIEzY4/7uZUzZ6CSFBqLJzYkAbndQvzOjSA6FxRO4fG3UNdyZpi+
jXpSq7nIABUak9d1al4blQIlLS3IYhAKRK9iwzsdcrbnp/Cz8uCfNySFRuTpyyKGeo7BJB91byXX
i82hlnktjQx97S6H/KApA7naBPIBwuru1sBOG49Cg/NGg9flak5bf5rAGavmD1kP/dzzY2LAG1Bk
+fUM1tpMbtqeg9tqcN0eXo0G17dXAuFqHrpywl1X9VDb3lgi1kgoNwBUFGn7ChqBpL/PB1wrpct8
l0KD7KAvx/eVipbFaDbz+T4VXkLUrp6fJNZnU54gAnfbki5ovOte6vyO7x4va5dyAFHfVhNXkQge
JvFgnbsZwsDnm2auK3WuawYpuGbpI3+euc6qqjC9jQmIwHKjz+xWiwUIykfyjo+0xC3lSr2Vqrq7
LN+l0Ei7tIylWauq1g8rTjBLrn2ZmvRhY2Sraz9hhTS2rkBytlNmCMMA8HMjOpmj3tZ7wcuCPsh3
8RO56GRRaJTdLM1NV3XFqpCYPIcAQ3RDfi8k1UbG6/TBpdAAO2POUykleOTjIWRZ6M/F/E3aAtaf
DnUVnbJpXsvbnDQlKihQxDH+kPmgEyNE07+EVt4wCcYzmUKD7QoilryQwBf2uzQxQb8qQzRk2qME
fh8dkCE07oCqtxOohGzx/jGskOa0E3jAdJN2AitbKJq9kWHviluH4+ncl0LD7iRhAv3wWON+7xXX
vVd4064JUsAGe//8rmV9PGXqOa8BFafC1DNuMMPmEQpLWyuxNnHKHihLV3QOF3tJaf1RJddGWTmp
ADlTwgt3Q6u6BgFFRZu+dhFkvAWiW/EIftzzg2Kd7jTyTp7yqJN5PE/HQfamoKJCt2tHgfLyWm24
ciDYGx2tnvbEGGkQXtfyad8oauSLd+DItlYmKsOaX9YAYvbxzHy+G4ZN0sA7XVTgLKO5DhSw2YF6
HCJ+AFven2/8dDiJsrmvB62YCpMgdxgCKQWnjm4L5OuRgICk88Yl8fRNTqFRd/NU82ErowO+ec6l
62S+ggqhmRLN1A0oMUeRKZKP82Nh7GYaa6dHtVQb7RT7Y+VEUmN23BaFEmsJqHi+B+yhVTs+hjz3
flB3PUhMsw0jZ330ureObuco8owWWQbfopBwP9pFPcS5UWxYAmtxafOGpEymhWIb8EpkF3h6rof+
qYZKL5SiN56DT98WFI0y8zFVuCXnysGfoEGOXWoDA2Vm9QhMYGzKGvKevLExGkZXNKYu7qU+U9oG
GunjcgWtrmDJ+29p91NMUcAgXcWkvMzg/oGuqyNBzzp0lJOXpfxeIhWXTLfn9ygDGKTQWLppVJNW
kOFykbjnd+WjYOegg0qsijhg6vnfFL0zdhaNn9PkcgmbFG5wcNugdo33vjEnX7MGh4eDGtD9+xY9
C6sr6mhPGi7XU0RqvhA+FXNkiZuLzrA8mqou43LShylarpVDBUUKhfeUfAsAznhWV2g8XaVEeZ8U
TedHz+Iu3BFATE1wxUaCmx2aoHL7ff4yQ2/sbWPxV6M+cWDQyDqp7Q2uBsWcDybBADRGOxAEe+uL
4noubSWWGHEWDaeDIkwBjVIu8qNetIT+oeIVk4PAsljeFZcVrUC99qvX4tO4GOUCeWpc3w1b15KH
eeE9ranvZT0uIDgezEq5L/X8vzm7kiVLcST4RZgBYr2yvC33tZYL1lVZBQgJEKvQ149Tc8lWJ4lZ
Hbp7Jg/wkCJCiggP93Rn5TYsTMfTKXvkNaX+aszz7+J+vl1V4TDPmphfw0v4Wh322KM3YqaOp2OG
VCS0xvHUlO25VywyiH8sIMtaD+z584/ZsGkdVMcJCnIC6pJnqJRkF2u4H4edZdrYeh1JFyjbmRZ7
Gc+SiFs6htB/Hw9uQJNKdiBnXXaSkC2/0UntRurWfZHJ8ewcV5py0HHRyL6f7xkYvVemxPJuMKI9
XqStS/0f/Yl3R6QHWCC3mBoxb+4tQO73MbvjR+feu+bn+nFIg8hOvB/suId/3bI17bTvRyS/HXg8
Tnb72jZdNMu3zzd+68HaWZ/bhlN1GQrmwJjx8Jc37rW7toxWO+jR6AqIZdP+5AVPYZ8o/qbqtHR3
kDlbWbuOmsvt2hVjYbYYczzm9a3tnDn7KcohouAt66evc3MLEMPOMb+xSDqNXd8EGe98TAfatPtu
DOZXDibZz9d/Az/t6mA5Qicnc0rWA8iuDjbib47e0Spbs46t7kEWNtxbJ6wrx4B0pupyDPN1p2AU
x7oakrbiOz6+sdc6Qq7O2AI74t2pao4WBn4mgX1oQSG37KzS1u9f//7e3WjN26pFDm04jwGKrv3Z
G3duP1t7u/793aM7zg3XmPFoBzJ77YKJOJ/tpLKbe6t5rVeYWRDW/ZosN7ccBZgCFJU9ZIimW37w
d7KZrQ/QPBiVl577LcrVngHukdw0Tshov3xunRvB29Gc2MkN1bWYGjuJfoxUV1xasHcaIUgB5I2w
d64gf6h3PriCONrJXc8ZL5t1ZGgGtUEjE4hArxfQEMVi6zJe+0cZk5vw6MYrSN2+maPpZm+gY6PH
9kfL/v32EyczhI2O6gmYQlDnQM3Vfllh8ebdKhY11hDWAGng4e+63a4OnWt4UaHrbOWnkIQXWyac
1EcI6MX93rjHhjWQdSffmXPrBDPw9xUmk6pzO9GosfZU1bdqGDqAzs5nYku78UGnbcYlkucoS/y4
fs2idWw0S437vQm1zVfp/l600LHDcX40L+FX75UdigR8LvUSeSDTLq7qBwxHmDv1xa2bg46o41Af
t/wOL7NAUgr8RA/rK1+yaycpy2jV82WXPPH3hj22NkiLCcqVQ7k4RYAS+alsb0b1+FeuquPqcgY1
Rs/Fc5l1u7R1IlZVQ/OadJju2IOCbHqLFg/YYAkRqgwcKmc0U8vX4lklFsh2AhKJnwZ0Gs7/b0jv
nVsb8UdH2hHwq4z9EIRHFdqRSUHk6cm7lspzieZrG+xR+G0cLzpCDjI0ABG5JiZ9AI92vJeZP/S7
WIeNw1HHxoEkZFbj2DYoMH8HqChyhR3lQLiM+5irNVB+EEB1VFzfdMhHWys7SvfVIEdD/fSr6th0
VuQoEJ5610b+T7lcQIoTNTmofeA8GYuspYmHqbhIBUqmhQOMacecXIkA0EXzN4UiSYbRoIDc15CZ
E7Q9AqueivmgKif22wN4Ns9O+3NQfUKm40hXKd9zZr9MxvcWjKh0frHm51rdK9nHA8vjpfhRZSQV
NY2gG4Vf1u3czraihQ7YMwcyi8YQ+PwRxK92jLLnD+cb8jAryp68Q3ukv5a9yufWbmqRKa9zs7bZ
kB3r7qKyMnVzO/IMANFRX/rckbeMcQ0c7yL4Ir3cE4YLdKnwg5dsMtyYtG32PeiWYKdCttWf1VF6
vlJtz6gPg+fWkYcQu2HHVj2RDmQA9gMh3wHOvanEc+iOUePfjTCJWtwW4ntvPHfZ0xQaycJ/19nr
55+8ERP/XAzefbJhtZY9r6hOf7Ij0T/zvQHrjfiho/l46JOBVTkuYIa8GzNvjpbCvc4MPgFyBLqP
PQvcKKL8Wed3H7CoxTfFjA8Y2J8hyObFiM0zrHydScjraO/6sPE9Os4vRCWjHJf1e7IvmeVHTv9j
UioGm26k6F7mtrEbOuCPkdAA5W+BniQU9ky7uzcG/+nzjd7wnv+A/YC/H1vSGMc5uLXN75DfiYzx
cd67SW64zp9j6902VHYD0e8Sj18qOyLFXcue5J6NbkUZHeLH3arwDDah/x9NSXlqHoonSHcZXbyW
L71DcZmM0+6c29YeaEGgcryhAjkAuvQPzqU8iSMDEggisgDs5hiry5/c+93x061ihg74q0UlIA7c
gzTjBrzZ19VpvX3DV9qr+QAW4oT/BF3TIYt3GfW3zFhLWUQhK7NhOMKHxIwrBT07evASCG/Zbpxd
r5p2dgIRu/EgfoTPn1ve1oJqN5fZpp5SsyVO3nQ31G8N3dMn27I5LXmZxtpBe8TE4slnapKokGeE
gp3AsuEvOgIQCi+kNIQwoBEm7HhSwe/eBzEfdzDBks07F+Ctl6zNjXdeA4Yu9F5a7IbHLvb80zbv
1DRcLLBSfL70Gyuk4/2YScqqs1R36shPIQ6GfBR7rcItp9SBfgWfWgXRawN3d/Iz60D5ThMjlQ+o
LbavK1vdfNqr+W0YrQ76y0fLm10I7hzH2kuIa6disB8FC0/UBygaQ1G//m65NNcPGzEXCx9RkMjY
sQjmU02DW+nsoei3ihI6657nzSUEdwFV7qBVpNDqWYvWmAKHaFB+2HXxLaPSXLznY947JtBS2Y26
Do4qya/8KxH/XyPB5rF5bSJp3E0YNw5gU3Nv03HNeiwAzp0O61QUPcw1WPhB5ptChuFtj/1tI4jo
yMCJ1UbVmfAUjLdHlASR2gOifOwjjo7+U5MVFuWM5kVQ2BdaePeG4965co/PYOvxmotDRahzp7rq
Tjyc00widQ+8Aeqde0SCH/dBHR3vJ6nkM1MAl+awWTt/aMabpuSx4Y2xFGXCqurwuXN8bFaOjvDL
CcrudEEDMR8JTYqZLOAxqruHKTf5kTX93o1u6z3rQr6LiYHvLmXWQlB9ztJleaYz2GSLY1bvVZQ3
BpmcUPPyASLJo6hlf+LQBwNtRnFoT+53mQ5xe9y7LX5sro4O9XMWAkIZD2XrDN2ySE3t87Twnarj
1gJp/u0VvTFVgMmgCRoABK9Aj3Th7qWTO8/fsljNoetAhAvJKuBYpBt78msurGSpdroHWw/XzmyL
5uEColssTMeisq5OvBVJ0Sw7j99Y9/+A+jLqG/Bo7O1Q4h+U92Q1h9HnHrARvx0d1VfJWdpB560s
MXH4c9U4GU6eSMz7IYXw0U2wm1ZvOLWO65MKio81UCaAD+YncO1nUf3NvRbHMJWxFUNroknqy3g/
fLe/7HU6NzZGx/oJe4SyidfhlQ0Hxw44JALzMO/OkG89fv37O6/2TDvIKisExrpf4gU3XLHUaZ49
/+XOaD5dMNUi35xylPvz03xTHHhMvs8HrFXSHsVeL33Lusi/P6Lwy1G0KBKcaH1jID+3/D0C8I2m
mvMfcF/B2Vy6GD6oQ2/4MslqxP+qqsgA8Wfk+nMGLjTxnVvGPIHVY5ZXfrGbhWztjebw0vRdbwhW
s3byy1Tw2yGsE5YvO5fQjXgVaC6/YIRqNCx8mnKMm6zqCU6/NvYwwxOPpZ3uWMD6Y/9biHN0mF/Z
lRA1zScI2aVzSr+NIE6G+NwCRbLqYP6lAegQPww3z6ZTrFhCGUZeNkROePj892+Ylg7rq1qHjLk9
DSeT3WfdnaT+TtDaWH0d0jeA4URZDo7TvqhEWvUOiaoGddAaa1MF/Q5o/uMbuqPj+srCKRfCVlxf
0UHl+rZieVKXXxzixHM+73zKRg3c0SF9tUVZCHw+oFhNJA9zKgdoMhYJiqYR9aJ8ivJ7NLoPWZr/
+HxXNuKwzqiXC9KWBjSXTyNAhJ5d3IWlF9fyBIHkCHLMSZ49fP6ij3GRjm//O7LkxeS4HceLpsM6
xIh+HKRSwUq144IbgzWOzp43e2OVF1k1IfOY066MzNS8QTjBEM+pPeVn+duK6Uk88SLKq3g3NVjj
4kc+qXl+Hfp0qvKmOMnDKpHaHLM34afq0YmsuE6Ncz/cf758G+angwHLafRF1eJFYubQUbwMojnJ
5SWDwKKH2aHPX7IRJnUg4FgJlvsZsEDL1B1UhuKM+yj2xus33FQHAraOaXG5no9tA+aYIC8ewqJg
B5Lb50rsIh621ml9+7tTGBDYjpZG052HxDoM997FP9lpV0fVsYrVxf1Nodv30B7D85624kZY06n1
cNtjRmBMBaIPYI2V+zgwaAN+vh9bz17//u5jSjCEtnYLEsq2OPrTEpFpL8xvBRodCQi2u6k1wrk4
Fe2Szt10S90QNBn5PXOru1Kh+msj0xXWSTRh2tvk4s/LPxgUjtwQGFelXkKj2zHtLavTIoMKypCR
GmBjp77vzMQY/ethZjvdiC170E5+2lO1BJx0Z7Lccs6iBQFgCMZIjl0s1LKzURs9D0jX/XunLBmO
WZ0DQttwdtu1QeTncwKttLiwaTrny2Esg2TwQTkj8kj4V417Yb2ZKM9Mysm4q+chcgcjgcY3NN+A
gnD3IJ8bi6vjCOdlwOSdYxenPOxu5CzGmAXQ3vXMvXvd1gu07F8Ccd3wxilO3ABUMTdPpnxbmr+U
2XZ07GBL/KHoffx+5/hHg/pS3bAva/FlPTzGJvnc0TasRMcRNnTsaQ5Sr1MxjB7sYqJnxyiTpudL
FPQTqMVEsVN13Vqv9e/vfJrwqpvaYUHuRodLK52DryD9KsLT332JFjLYiuQmfjedQlU/Tm2RNK53
1dJ7x/1p8T2R361v0LOEkVbuDLWmU5GVEQdjQMDvBN8rX2xEPZ2GT3KXl6HPS8xNoWYMpQEM7Ozw
2m/ltzrT3uhVgY1huBKzo2Na3y8v5cv4bVii9tY+Zbe7jdytCoyOIOToeVSWXaG5Yj1glpOV7OK5
UD06O2Dk8j0V8fznVE5on+9crzaAJo4OI7QsYSF1wxv7dEm5GWP4KE+zZ+uo4jaaHiQEqtDj2QVd
b2ySjixcxOJPU6bKU47xigDaAwOz9wgcNm4KOqAwJ2U31BIGsJj1KTTyZA7UsUUIs/ZwMhulfUcH
FUqzsDiIpMFXfO6e15Ju/gKBvD4xHtairo0r1lVx/NwjN5zF0RxetgGg4gNWitV3QqajQZJx2KPT
2Hq45u5AWXg0cDz4ytoIDuu486/C+fnvfrnm5pMfiEZOWXnC4MmJL+bRCNyU5XujNBtBV+fcay2W
dVlAy9Mwe3HXG5iHHaMxkKmsf4fNzvm/udPaBaDzllFRC/GW3HXX2YWcsm98FUN07taxNfadgv58
p6z4h8Psg2xAxxo2ba+ssVv68xQEPLunfmDnaBkZpdcnncUkIHPzUALoMqAFgxOlJvakrvvMtJc6
8maL9yoSjmEVT7RSbn3orJ6j1zAt1AWlljOBzR3nhj/MYXOFKk3tkZu6kxCGCMxCTQASMmGBicwv
Zuq753ABv51IJsolPlLacmavgQqlD/DvlBmzjNqAQgfIicIqbCsvrXs5l35S0mAZ+Q3ydWCFHdts
xD2AWVmb7VyWNmxWpw+cS2cyeBOWyDGnt0DMyYx5SDP39pqmW1uu4yCLMCBUGnAK8mRfltc+gnj7
0bqdLuRCT6DyPu7VBDYClY6HnEiggs4MypM7P3UkncDO0lbY1qHduSxsJM3/QUXWqL/5FC8AAdpD
MbWn0bLeFma8emUqW6BrAHUYZvnzc3/f+hwtUnnMzZA7IVIN4k4ET45np01Wxka944sbZ4aOhSRS
1qjpYV/akiWoxf70FvPH5z9969FaqPJY5gb1uhN1/dBU197etOKWrWq5yYgMzDcrH7aKTgTNkVbO
btoOewTnWz9bC04mIWwpBFyh78fUENfduGc5Wz9cS0hQwpdlC1YBcN/IWBg8ru06qa1dwoqN5+uo
RtFQ0skRv9z7Xt6aaU2i/iiv2A91xDhGinA2PLKHPSmODcPUUY6Ccs8HO355qhYoxuX2VROC7EPs
JRlbj18PqHdX8rJs6NyU+XAuxxcAZxnhUVZdyz36zq1cW4cQumVjZbIpwZJ/R5/tlF9oEtAI8KTi
t/vgHIaYPpRPGFgb9obRtz5Ic2Sm8iJERxakwj04q6kddUUYd12FQdWdiait7V8N+t2SGSBNaCsn
U7gagI53CFPVXLmkTz735q2na94Mlcg5Jz6jqe0DkauMr7htvlVkr5a29XjNqS0bE+AF6ItTOZZu
VNJqjsVIwL5f8nEncG84to4NbPuqdpaup2luf3MW91hn8vD52mw9WXNsYjtrI4DQdGFZ9eqH1ZBF
XknF0+eP31gbHQTIMqOtq5HT1B0Kyo6Oo0aQ2kqwnqVU+UO3Awv6Eyc+uCrpOEDwIHm8MESRTgeR
uhEEf58zkAo0kX+oUszXJUFixF4C7broCzCI0TeVDrfdrUpNUDA36d99rOb4oIrt68Js5nNZmsWl
q4bqy9T4c6Qap/677dJRg2hNFCMr8ApzeslCL6ZFuWNiG5PVjo4ZnMySzsLiYEp+GRIM6UPdforM
M79e56oNcON/vkgbBvfnlvXO1YXsTM/PDec0G4abeuHkR/wvwbmOjg7MyqoZrS53T27fl2eQqDmg
3hZyp2ezEQf/VAHe/XSWkVK0A356A/5bRw2vk+ou5SB43A7F898tj3aEu2MH2nNeuxie9F8zY7ke
XWfHdraqCH9aqe9+P3enyVyYUGcMJ7A/RPfOebauh5Sk1WGP/nGrc6LjAJemEryVhTpDEygJT0PC
b9uD8ThCcfLReK3OVmqe1iYzi+e/G7lzdC5Aq5dQqM9a9+SYTtT6jw3ArgNUQz7fkq0DVwcFDsRg
bKKlOhfgyT6EUQH2+OmqumTJFC8hcNMDZJvEjz0ozEbM1HGC84IgWfBcncViQFPNjvPlylz+jlPL
0aGBReZ5RBFjOZtL6pHbfnqqQ/m3K7U6/TsLm7ypHocSFmZ16SqlkF/cWwwe0B/zGHl39gGUAKcG
5KzRfumF4NEfRH4dIuiu9J9jjdWqv4ITB4Ly/Bj2YGyTcX+2r8LE3jliNsoLpnbKt3WrssHDp5Vq
uli1fej9+l7wEAJoQENxM/nc2DbCow4ONHzTqACghY/KV89IgBL8u+dq57xo7KVQ7aDOzOxkVBBQ
WErR72RiGz5PdEhg0bRuB7iFOns33stw6K4FWiPp2sD03nKMsp+hBhwNKUQbdzu0Hy8U0YkBuaw5
XQth59I8uc0XPr9+vlAb3k50fGCF6skAEm11Xi4SVIDWKbxt2xRpCKDzVrwqRVwBtzR8+/x1Hzs7
0UGCZegS3yxsdTZDyaKgXtwzyQwwDCu32LmDfXxsEZ0M0Msmf5jqWZ0HyAPVLaR+g2jK7vv55+ef
sPV8zektwRYTzDLqXAXoid33nEezqmKki391ZSA6NrCWdlEZMz6gX8tWzXT0dylMtqxI82pTgvmx
EhKGO5EUAt9PfNrTcNhaFu0kbzKTLiA9UmefyV8O5tepx/oIcyr31jjvnU1bL9Hceu6cOpiyCUvT
Ax1oxgvQTlV5NMLHv9pbHR5oKdkNncLST4DEu0docibVeOuTPYTgxu/XAYIMpJfE77FIo1sdpFkf
BjFPUQv8UUe9cedY2nqJdi8HwSZw9wQ+JvrssTBxLxFdIjzrRmXN4fN12rAjHQxIwyyrZqpw6eFP
0hBRb718/uCNRgzRaf8sWaKzh5GE9fLhudALh0BHbMQ2SfsDfV0jKyhe3/5OiwXaFv8+wPkEcQSb
EXUmoUzCYQaznfhhcZyoO5+zOtZ/j2ui8/0pIzQCVeFznIcAUGLUHZFjeJEVd5f9HGMjqOrYwFCt
irsddsMZzAOK2ZGwfgSN95d7rTu214YUYgUwJ9WkfShehmXaOUi3frjuzoBBmxlGqU5gFmhwpyAq
Hru95s5GIZvoiD9ms9Fss8k828d18ECdKnkBYxO7Wge12nj54g5J6KWf7zQq+B9vtY79o7Xf10MD
4j05Ey7uatAx8urcuKyse8wdkV5YsRKqt+5Lx+6deyA3DTOI6lLyAr1FkPGwMXJJmzU/KrDlzt5V
1k8VS9plKqUdy6zKJnZgNZU5wKutX1A7JaEzCPD2Tn6oXszSHtvfIJRs7H9yGhATcssD/s9z7o+5
C80Mx6rK8dCPcmBzXDScVua5ngqXvmXYBfOGVZMqf5ih4vN4mGpjbpvUHeVsqJRRz+Uo7rlVXxuJ
5CDZyWKbDk55XcnR9yBZCBlBt4Gojl0tLzRrglFFEyuzgkV+VfvMi1qwOTQ/OsvgHY+AGQjkW7bq
X4KQJ+wKGtzXuVs4XlI2GMweDhUBaBAtH2rFg+QksSGjcKjHufRUjIPMbm7zzIWAQDSRcujvAQ0Z
XTPqPMfPxLUxQFigTarcn/qb0LG67FZ1zgR4cTOanhd7wVyRG8cDBzEInJw32hQrVH7JvHiyMkNd
h2WfFP4yvzSZV8RLZhXBVdtyinmi0nDd6Qn4ZOJ5iWn6opMx70SZzTdjMDmkvULHCM2pR+lLn0z3
wm+lezdwtszdcTC7JWxT225Rc49CxvhQn4AyYeFyQB6ZEzsKGla7D6T2QwmiL3Aezv21yAbDtVE6
6I3xJjC72qvS0M+78Wc+EA9VETIKT9GLafQzhmCIjZ5YeTU1QNZ2iY1KjXNdlvNQ3ynoytFvC3II
/qxUDqn6BxRX28WKW+xfR889cwoLVuB1vOsSrIic5tgPSj7/IoQvtIm4gWJiHysn991XIHSKJUsB
YwmB7LRsLygE5hnYENpJWRHmH0zhFmEbBZhyMceIV4ErisieRUWP7eSCb/7J6wTh7kPIPJqDOssF
7cNQgu1RdcqsY1UUeQDO14UHIOg4O30nQysOMFECShvWW1NY3dg5JrL5leqMliyPmAebauuI7oPq
ftuQgQdyqVAFERza8l3JipNtGWQK4sryC5+/TQNjwZS6pusXv41RFjmwRYbvj1PE57mDBHSX27JI
28BhdtWkJSCL9hfe2GNvICNeEHKvxqIMjGuDF47z1hpjUZRRWwaeqp7qHqfMvahbICcOTTthb4Vh
Te4b8wNuWVFTmSGq2aMnvOnasCePoY7QCztH78hsu8GNPAqiyvbUDcxXyxUfwIpsR5UqxXwmQBxW
3cGqGtcCJH8hDQVEeICIeH4uypyDMFm1ILlNWj4ZIzt2ZUvAAADl6ZZgftwLCzdMUMMbZ7DMZSrs
7MiGQ49gQLUqzywjeyiM1vpGSW4w81KqpiRvHV3mKrsXpYAJAEM9BHJMm6D2MeXXCUb85mh4S+51
54WV0qoOA66By1PnyG4CdqyHzuH4QFgnKwgzUMVtEDowEElDZFGVRmWg6j7WbKRt1PWkWch13/oe
hnFsRcCYjuH7uh9vTFp1nXWbz+bSge4Eo1/47ZnwoEAZ9Q7E4V6BAe8BGQgaFTrsINlAq9tOyIAY
aFAQ4bLfLKzsRRx86mbFs+O3pAa0slSLNx2Y7dbkzrZMkGUlWWW0FGwF7kAUBFZEVboES9Ms9VhF
DTNl0wMlkrcZwDxCyaXsY0IxJ/zMcnuZWCRL9DplguBm18DW+qQPzNSlrptZMZsKEVxzgw4Ksmrg
Spv8WAF01ogrs3AHK48WmrcCUq0jwTgr5iIMpwaeeXCDxoQMgep+cPgR5BrQeYbCWSHZDKoM37IJ
ezLBYT3AdRxBcFumLZ1VHdk2GfKVOlt2za+CtqbzQ3Zz0wFW03UFJD9Ejh7dGIF/uQcReT5QuE5U
5jIYv9s4iuomCQllPaQbcvD7owdQoGNCE99usuEFlSncR6KMk6qYD33JedZEaImPDoin7MrBzALg
Kd3wUtE5HIooJDk10JqiHDtc9blDHnyDUduMFtPycF73yBiDOXKccpyviBcusx/jztnXVTSbZkWr
U+Dy3ouzsHJrEGOEYQ6zmoVJya+85/IOASiTdgL9naL7ZbOpLiHp56yyTsIrLXCL5xKjzgN1zSFG
0QNgtoj7wql6gArDwa6iUBkd/Jlb4Ty/ZTjj+x+GWLIOvRvpElBZ9MSzyn8cq4QmSLyiAHgTuTSb
mjmyu6Go/QT72ApsvQ30ZB0xoA+sN1sE+XhLp7qRaWm3hnqdW96CYWmqkCIAtF7Xq0aZCmnD7svG
7NsvY9Z1ywSAI2XqjdYig9AS/s2aF4ssqJNHYPDrbBLVlTfnX+esnq2XYPbhzxFdzGD4VvYLhmoo
F1XmR3nY1855KB2GIIAuiESeYzDbZBDN4NM4nD3PCukUSWiHdyLxK69SL73b1tSNQHjaVXWk/ErV
DvRu2oxjbc0cRULD4NyNS6ughR2VnUBlNyhdMWMhDUWbAykynn3tvUXBhGTB/ZWexCnyiM1Z6By9
SpYY+6p5PvTHSbVLd/Z76tAqqTLbLMEj0hVyvuOFBS2RGCvVhWv4sJqGRKHvQVw2ZXbAq69FFUz+
Q+9BvtFJnMlqxyDyiFual2Uoihklm0lm9GHgirWn1uun5kXWzsjOVmP0wQNgL54AuQZrWPggOQ0H
AchJ7eHYnjxzysyIsKqDliCrhbCeszH0szer9mvvUVSu100xrFOFIwaSy0Hej9wJpy5dpFLhU1iZ
DnNSWMNMcpCUFKGA8SuzYFDqDqvWwBBGr7LpKQg8GwDK2Rwq67adIP33JvOMIqEucKkzoawJztb+
TbRuPYb3rSkxLhcJnhf9jdlICzJiwnKzmuC8zJbxnrth1xfRNLQdgxxwg/r7MTRradyB+5c3qPN0
rT/8ypbAda4Xt5SO28et8pRlPHA68jB8EIA128nOpXnjyqxlqoXkTs9tV53z2Yi8hcTDHnDp48EM
ok+1cDDbFNw0zXNoi59+i4sjhc7gQC6DSV6b0HlZ8l2y0Y18W59tIVU2uv1oI6/zY2Cw5tSI2jua
DKf+GxRCEsy7A5R1xLDzzqptZE36lAtcqJBtIY2Tr9g327bFbT1BBJuwwdyp0m0APYk+15KZTGVL
RcyzNSIFX3tj6OqLOSJH7zDcuN/snXrL1qesafO7AvqgRi8sCbj9cT4FMTF8Iyr7HBqLBBH/cxv7
uJANZaF/v6KmPGxrxxnOWTddHCOS7Fb5blQs//R79LZbX6GlsQHlOcfsPl5RPU31dw8aUM7e+PbG
s/XJFcmrbM4bF0M/mMrB5e1sTf8IyXeq/FtP1+DnlLJlymfhnrJQXeOUjFXeHUn+6/Ol36gS6TMr
FkDzrKMoRFlQ6mMjpsAxZvb5o7eSe52uug8bxzRtFFbsI31eLt01OZCTkRqvDomRrqb5YQ+XuBFK
9BGVoQ8nqkLUiLyitSKvDoOYmc69ItmVa+e3TZhhHJbuQKy3NkQrSI2BPZBlxJKV7Di0xwF9/PHh
8yX7Q9n0QS1KH1pZpKMqvy8hv3OZvvIVNWCmYzwC8AyK3Kfl2wxOsjvrYhyba/uw8gayeE+2diug
6FTWCzjQejb1w5meUSRwUnkaoNhU9BGOvSSHyMLn37j5Hs3brazL+2nGN4rUeMpP1gkLKCMXYQsc
afFe2XCrAaQPrJidqL0pxOd0CYQWyqh/tEeIUUEX/oz/gpiySDEn1z041+g077QFtgpM+jBKg3Qy
671uwHBWYVxGdUcKyFOvlJxQSAC1CnSOfvs4bNiXsUj7IlnZiPZ5wv9gWD4wH53quukBu12vu+f/
s+GqU9em5n35In6K6wz7uBK6BKn5UECz1CU7Z91GCNEHWPrAKANoUKJOpQ6T9yDp646hbBza7vr3
dydP7iAP571hnseLc2kPAkdc/QOtr6s/x/VaZW6+LI/Vj89ft3EI6QzYjbIa2/TwNt8/m87tUr9x
302AWpx35z62TF/nvTYodO+KaRjOIOb86aQKHuYgR/3jYft0xVtfQv69bqRG9mN4OI/aGZQlzhSD
0TTqK/uILnuEicQdY9+0Nu1mUITEc9rZw7kHhVyCzmqhklZeN/41/t2RO5GgvQ4w8iivWY0OHMCB
KEUcPt+uzbdrYcRx/CVjHdZyABFPWSfmDfTsGGYEzn5q32V3JP0fZ9+xHLfOdftErCJAEiSnTB0k
WcG2LHnCcmQGc3z6u6j/G+jAQuNWD06VjwZkE8AGNvZeAcopsAZG+u31D2mo4uHKlruQScTVusGI
Af0hRsewaL871aQYUMmTRYKLnSVbRztsjLBTmqsfSgta2XOFDGJ0YTebtTk5GVqQbndK1R1ZI0ik
sZQo9mzt0KaYAt23o7aJrJ/Jmb0W/uLTaDmwwUuLg6nqLMr64KawIbDMSGmblM2JfLbuy1PxlO7c
8chGqd2fdDDI52DfFdwxvLzGJCe9SGxp+NTh5oWBa7KngZ+MDSLRCuCWBNtmmPtkvdvcUOMtNNiG
pKd89I2X+qn8rIWTz3+Uz9mDHnQHFfhJshmYwmbg9ihh9IBKn1oUztKmDhYDo7RAoy79RKBkdHmk
JFu1yHTRy6Uz6Vo1J7er9E+Ovq4RQgSYARTvTs1eQ7r8HtmMCEHf9H3TIPDr02IaZ0aMDEbWMVQ2
aiVtWJJKigwXCLnpXZljjc0+iUy/DGLuu5XXVJ47PDi/UTGI9jXmuEHNT40ZNCqxOkmUiqQRLUE5
WXfw4hriaJr2xJfkun1FZIvEq86GxWAVQHaVlxiDz5RyDpLREvkhJOFT0aCScyr05rab0XaKvbl3
X1DCQDkwgXtER79fnnrZdUKkijSZofcj6kCn9XEMkyOPtNBxn/rgDQyKq6O/i/A2ioUmQSYaxr4C
38Vnz+MRxAW8bT/cqjAJR8vfpRVr4ASr65CnhsgXSeF7tLc+mpMN45NMD5xElZRJAuWNwPXu52tp
W3T2xKsTI2eChtgG7OFUPV2eCkm0i2LZE3KKpoILKiAYLzVDZ542N2Nnn+JKKYBHMcwfZLKGEOh2
lRRGb74Nf3zYzVytT91uILuLTvADtxSh8TH9yPhHIbvQ+TytCI31DHfM4wDJzvHUHVS5gmyXF0kk
U1L2pbNhGmb/f2qBpldAWs891FFz5z6oLh6SGRH5I9ViuQADxuZxYGsZlhtUOudy9gaq255tXwmN
EYWybb125qUD2hhKQE9xbXyzuwqsW7RIwiWLFYtLcmCJXBKQbDsDUoQm+PzsyNLHfjKCqkl8jcDU
+fmqBUyF4CbrAiOjuplPZWuhHT37UDk+Mg5j2pwEl18hCUAqnu99mc1k5mColJPHUC9L8h8sV0ik
yTIvUYE6t5nWzvMC4oKRkdKjS+zEXlFk27eKmvyLYTe5fmwG0zesdQ4mCscBbUzO3Zq3j2Npr58y
02wKz6JooGiOCoYi++Y9mN9tOpC0GtHTcs2jbaFRhFYwIE3oG27jcOWgCrsCS8i6MQt8DaepobL+
Z9HvMuWWs2dEH2w5b3f6d7++LPM41vJpRkc0iL93EPJNQiegXeh83s/8LLIeLi8NyQoXGSgu+g5p
vPaYvJTA/yzuM29dy1sLIhN+uaCrZmnXgptEFkoTA4zCTceEaFB82O9o7CE+7toSHdDuqquzJHUR
daldTjJrKAFu2uJz4qZwzfh63Ujt2927KYGfqFbGOZoP/Yj7o2l5DvA3JrA1w/bSsVSxqiRJjEgz
oaU5TzEQNydXGw+59pVNp5StQcd/GvDM1VT1DNko7X9/9zE6N+dhhOnkydq+kerPoJKklez9b2fP
u+fWc9L2S4vnFkCXVecSvdx6iwpLpdEjieq3Ysa759t2PTTpAK5aukEYR/tWofySs8m7PMWypwsh
PQAJvHadk4XFnJwrw8o9Z86hyzNEl58vGx3hus4tezNI2achmObPKyCdA8RIITH1nDiqzF3yCpFe
koPkP9G0SsNOc0ysl84viuoeqtYvM3FeLn+GZJhEPglfgJ1zeAupHTrnISAPvwzDPgM4byvGSbI6
RUbJDGogpUkJiBX9y4xosB3FBMuKXiJ5pIZ4FLAAZRXBI2gLjGBtbosD+7ynQPpww33l1W0/Zj7Y
wEUeSZIXGayb8aI+HG63oPeTEI3xx/1FWqDavGUXA10IYwCJTMeOk/0tsK4Dky+FQcebXE93mFVy
PZK8VKSQABjRbwMwFpF5QFyf3XCOoE56ULZmJGedSB3BnSMlA9SGo714FqNpHk3HX5ufmbBrQl38
XtUHlSXAInkkbyzCwMKoInjKhXa0HSdv8Jz7Db5AFZoKqrmXNU5EbWmAl5oaGWkZ/V+iXYT13a/S
ayKOgiA4UYDxnadDEqSggqDmjn+pvvAtoft31VGRaFJoYxMX7f7ms3OYTv8nZrj4+qt1mIP9/5bE
s2BSXobz7hAL0cGg8ROIVqji6+O5pCLtxOapZZU9fsC+7CsUlZ0vQJByfwA3hOOlenO4vAdJlj4V
eSi5MUB/A7hJfCoOy587G3PXOBw/Z8qJ/HgboiL5pHRaI0Ucx6FLoRJGDMf17S1RpM0fb6L0H9oJ
ZPmsBKzisB+e5mLwMhekPFsBlP44i0CW+9/jfYBYtAFUXhzWBTB2+rTc50vzjZvtk931N05NX/Jk
frw8E7JR2pfCuyN5mYd0GYY8DgmKq5T+psWX6x68b63vHryOU57wsnBDvc6CDoysslEUPD9Oeqkr
nPO11VtjRvDkztZuDd350u8IucJ+bjfHhwDZj8sfIGkLUFc4723XBcq2s1hUPXN48QbDw/K5OjsA
LRwyf43KT9DnPKzIIA/rz/xO5W4gmRCRlNKxztb1fGPR5oB/100mR8vRnI6XP+rjBIOKlBRzdABJ
SvBN6+rXjAeQwrodbVjG9apDWrJ/UlGtetaMZAEPF9CRwDlArQMiW1PQ995+iLJgCPXJQyrsA6Tl
OR7q0/58o9pBJQkCFZkqBrDDmw6j9Cj5MfWnt5q+46FxafhrQNxd0V0BpZDN0r4vvFvdABwD3jru
s7SBJAkA4Np/uzxDkm4zFVkqYBbYduu0/YHvEkw32bkq4OMJTZ4xgo2CT70Gfl5AXHr6N/tBRQCV
7GcicyUd9BrIQLx0gmiCn7oA3iXmSmFFZj1d/i7ZiAn7gTNS5rZZ0x9qowPGv3FYyKaaKTQ2pDMv
bAorEH+AjzrDoXhGWfdT/TXzKzPcuTf7waUkY0uyECrKV2vzQFLDrvrDbl9/B7ikDjxFDp/KjX+y
DzTQj73qtiT7JpHSkq+AAzka3lWOvvXLOVdnDWbwpRWtwQAfIFXFTzL3IpWlbcaltJq6P7gVh2ap
nuHa13fr38qdrL9XTb6oZx2nWNFTzvtDbg/nNO+9ZlWtK9mv33e6d5HI9dkdp3R/dIX+sD0G4Hgd
oJcRXv7lssfvf3/3+MFOqQWvkfQEsghMuUH7iQydGQcofs2n616xR8y7V+gQXOtYm+antG8Bw/7O
48kntSLTkoSdiO2b2lQzekg6RCjXGQBMG8nvy79akqSIGtUzz+Jh3loW0ZKOn7qigHcNEOWfGrJB
wdXt/8BfzL2zi5X5l1/48UWGitC+ZY7r2mwtCxeZ5NgfisOeMOLudN3JaAunvZH1nGqcaJFOXm2z
hG507NV16w2xYsAkv/8fbB/RbXuqFjdq2hMIO1G5/k2s5zV7qKsKsnXHsVKkdJL8SFSmnqAcpoFT
5EZJb92YLP7idO4pqevbtU0e7E3vrwsNEfBnuS3tRiiERkP6w8pw3d+aICObYrol60uE/JV2X006
41pUwM6UNqm3FZWX7hrAhuFrTe/N7uvlhSUJcRHyN5pg6bowQYua/Ouc9B6Baji3r1TYo0wIb6uK
1y6fEIGjsfQeK7IggT9LNqKJbo9GCNXD+6IfXpZiOK96FcX6/I05pc81fs6XTnFfkWwDIhpwnrq6
6ZDRRvCyg6bzl7z7dXnwZNMkHOtrAbJSl2huZNV6mBH+p4bu5QYURbzNwZZXtzDi2LzL75JNlHDG
o6TO62HbtIgBFNDS7y2np2FRxL/stBVRfmVTThsrYjfSbprbvSm8u0+XcGfdZRGUl3zJRIiwvq4g
VgGneS0qGfm2bNb9xntFDiSJexGyN0CR0kzdzY30ZOkAFsy1/NWYmfsKtlXDPa6zPPY70N4U+4zs
U/bf8e7cgkcpTfVixD4zWj8a3XqhQ6koIUquKSJeL4WyVFwPk4WZBoVsgSN4d29agz9oz5eXkuwF
wrHOOrOglo2gNMc4wH/nlJoHrcoCOgyKK4JktYoIvSm14dyb6W6UZgP38mX72tUt3HdZqygTyMZf
uLqP3dQCtW/jooXjihd33FJlhLInC0HduiMz2r6Lo76N44BOsNPYelOxbGTLVIjiZd5SfTNxjoMQ
DVUN/nNdjIe0tG87i9xYY3wdboGKstKt1Zi0ghpilKA1FkN2zxnAVR1VgAvJxidC7IwcpJ+x0qzI
0WY4OMNAgZd+xv2mKX2aJZGeqT5EdiMU9aMr2idxk5QMZTkwA53zeNf+sb9lN3BVfnD9/Hl47p7M
W/aTxsGVcAMqAvLSIu+SeMEScL5OAQXxascvBfTLGMBFie4upOHlSJQsBxGJp9u1nucFY1Ghj1B3
1FPwNcEFi+Ymce/APZvQq69NxSYvQVXTf3B41QL+hp0jax1nDqRJl0bTuPSB6ziNr6ejFQzAvMJT
awBi3TKmmz7RihDX8c7POyj1WxrbDjVJqoNuLjG8WbXiqLmtE82ZgyLD1jXItCb3cHlsJFuIiOwj
FcRIkwlLeEybTwt008p2fXXheHP58ZJNUAT0OSYfrZTi7N6c5S4fTZgRNmT1YnBbdk+gyy+RfYOw
l4CnC4PrDTvtSmNkitN9tiZ/aNGrpP0ke5UpbCdgrid56uTI3qzj2n5fSxVERfZg4UKwwi8xzwr8
8GQxf26Uj9A9IYpFL6t/ixA9w00M+DDh4foZDuaQ9cpu0YPzsgB29IoEWjK7IlYPqJ3JgkpDHNGZ
3SVD+1pP3eCt3PmeZaYidZaVQ0TUXl3bZrWBkxot90u0BW5URnGw3hsHw2dHta2oZC5EwJ6jZyAn
1nMcMcPkxxT802AkoxZctURFgB7BvSipXB5H9QD29gwdGvd1zF3VXO8r/YO2jgjNKzZmQ4xjRSKw
RuzMo/jE1+B/xakaNApbqUoieZGQELitqzXuWmnRYq/e7NShmyfX5Rr/4PQySIK4TaNFhvaziH9k
89/LQy85RUVwXm0Udmn0yCHXov61utppyzXPtex7cH9PTj1DKcHMFX0DyQX8H4Qeipr9ztGNGp5G
UJb6lpMqLLIuyuY01AzEIE9DaJT/vPxpkoNNBOzxFrVCG7DvaNIKD+xwj8HrqOjmE9HayASk7vJr
JKEh4vWmxJr6tCu1KJ/iw+rmIWDmipUre/T+Ze8SfM0tum1tJgyYwx70HM7OVq24NkrmQoTm8TTJ
ayhBupGdfrUhM1mXp959trJvKwVHbHiMr9MvpiI+b9GLjk3QeIpMY2AedLeykznn3aOTgRJ/eQZk
N0cRoDcRs7dIjJ2WF9GELrh7k4WaXxURjIvgN6jKyWRjJoQ30xJnraEREM1ma35pGme+7TrYQSwW
0aO00TKURMYB4hgaLKXdVLsuS3jr87xbBfFMQACC/nAEcZAHSGA+EDe7T2AnFDcq8SbZQhPOcFvD
XaO28GWjBXb/2NDan0oVqEkWh8I57lCHkGpFmaoqsztru4uHyYfmjkeKZ9VdQPL7RRhewtzYJjlq
VaMJYIAZh2PqKEZfgs+kIuzOBRwIMhVNHOUnOPFk531p9eibRwY6G/RoB2bh5c2tapFJRksE4I3A
ilTjXq1KAJI2qhd9xlEC3ROnt45bYxyuC5k3Xs67RVVC0zTVef1vyNQniLfiqy6/RzYxe1L67jV1
0dt1ApfGKIYIFjTj58HXefv78sNlQ7W/9N3DtbSoKNBlcaTrR1JPYVFCEqmCzIzj81ZXZHGyLxCC
fjastt/2C0ttRJv9Oba5YteSPZj+99frk8Ng0hnHUWzxNYTCOyCRdpIp6o2ysREieknKzGgcXB/n
mjyuuHRr0HswNS2o7TKCy8p1aYko+uxMY1H1FdLPwgCnwiEHyJJfN/AiFK8h6UrXHnE3GcuPSnOf
HTcLLi+cffV9kBCKCDxdcyvXGFobqmv0k9622zlZmeaXVa1CN0smV4TgDR3vNNfGibSu1Ys2dJ/1
slAMuezH79eNd6t+MCHVsna9HWkxGFQ+FLUc7iftwJ5G3jQqe3nJ+hEBeJZR0pW02B9c53s9n+vh
az/CaiX1ulGVl8tesY/duw+xHTLbJMUrbHLb4ArWghtPXrJNC6bSvi6DEsF3YFLo7qghyNjYwJor
142gaddRUWGUzbIQwhCycuc+KSB3YtI/RtOBDR6nimRZcnsU0XaOS7pi2YEilds5t8ZoUjDy3HJ9
1d08Rq81HTPFm2R3SBFwBxUfzhEP+x2SHahvhj3cmpfHOdKDNsoi1Vnw8cIlIrrOTeD65i77XjGx
QxZzqMPxgDVcUX3/eDKIiJ3jPc96iK9hxdqHvvuqTU+XN4uPJ4KISLlxzNwMPEIU4tI7G7xkaJy1
kGeK+cvl58uGRYjnpgANp3QGFIFm6zjZlfWnScejQZZUddJ8fMcjIlbOiUduDQvuv7AYCI24Ok0z
mAlDvN21Bf+yuq3pU7UJ5sdZMhHBc601LYQw1GWtXgPfC/pYfqrrA7jb2hxYZmcHrWaN54xVDEqU
8Y3DX9MM4hhLCgkk+oTWW+O5LloOxMT1BNJPUFOqR0gdaMmo2EIl/EMiaj7bxBp5tvYs6oIpMH0e
YKzJTw2sQGcEnFX35qOSGCgJL+IKuwQ3i9lZdITX9vmfSm6+AhOlCjBJUYuIwLzGMQqnoraFOnV8
YAvUxZODDuR0+OaIoMpQJdctIuLyYs3t50LLEWlHdlhO5MiC4naHRkE/80r0KBFheGtlODr03dyo
bX+XS+6NQ+ddDriPzx0iQvAmsCnZSDD5izbDXPaXDduw0oDKh2PeWKVKEl+CXiQiDG/sGisFpgsp
wCM7oDLX7xeFJVpDN+oBJdb8ZQmhye4ZvgWvKOUlVTY7IgSPb0s7jwv2QTZVCLA61PvVK7sbyLt1
9N6tD9vw1UgfKTwY6RxdHlLJ3ivKSMPrct4YQ7pTLMsTLZI7aH99vu7RQpaw9dzN4H8ZR5pr3LMc
dG1in657tJDa8zkv0q5CJgVVywCKln+3Gjo9l5/9lgH/m2MSUSUauo2F0c2I+rJcb6fmxeR9UE/1
K3yyPSsrIPVqhyaZUJFXfY5km3eElL9d65gao4P2cwnpQi33zYwfi8o6WSn53DRLCKPmQPF1kkNL
ROHNdZ8yd1zRxrljh+/fmU+O2cF4ZMCTUi/IlH4+klgVEXgwY1lJZQDk5GxT/KXOrZ8TT5GgcMMJ
0NjY/A13KMWUSQ56EYY3GVYB51POInfpv5FivK2bHOCq5YZRW0F8lwybCMMDsCVhOi20iBj8S9nM
N4Vp/4Ccs+LSJ3u8kEpMG3X6YqXY2Vztlw5BaK15WKmpeLokyEXhvXwixNC3WYvqljyWLXuMs+n1
8nqSLF1RYw8pemenMdC8FN5vZJq9OYEMiP07Ja+JUwVMVYyUfYIQ8W2mVbABRinKQDbhtcOQRRVJ
4+v2ExGRV5ocMr/IeiJomnJvnvrWK41cEXKyny5GtwkkhqUjEvL43swfJhX/WLbqheqcteh6A3lX
YHrMliKm7PtpYGFbVCwE2/3h8vzKciARe1dSnLVFMSWHPlwCEmRhBzQ6IMJAi8Ia3bJDFXtI+qZ9
ib27VYI+P7hTijflp+mUhdO3dqeDQ+8ygMEK7JIHUOjb7Cr9OCIi8NwSQqUQUgYCBMbljlU8Dzw7
mlv1UzFs9MNCBRExeCl1ysyqDRa1Gq0OAzFD+Nz6G6DCTjzf1GvFPWtmL31p/4RwePCmOrwl4eW3
SxJ5EZa3bYXW9xT4GdqaP7XNfXU4dIBawMazDvoQDezCTT9OTUVSLtnq/4HpdXxcwYBn0VRjhmI9
6k0dAVQbhy6GcIetKaJUguYgIhRvS6c5N1bUJNPRuOez8bWENmyKstiSmA9zzG4bp3ksU+PQdlvo
rOb31KA+lAJDUpiR7bjHKXYirdY+WRnRFMUuSRSyfQG8W7Vmjm+vkVRHVH8dIN+YOTBCHWG1Amf0
y7Mp2T+YsH/QJdE0mK4DcNX3hV+t1murGYoKguTcEZF7TpEWRV+jnsb05pxp7gn41++g90eXf7os
pRUxe/Wsg5CVcDtaIjTrgzSCiq/71T7s+iHFT/2qag4R4Xuay9KKaR2LZnJvtTcxrqCK3y9Z2qKs
Hk9sd+joimKsv67oePopLBX8bfAqP4PvEwdYaQRBBvLNAWhsyq1QMuUiiG8hhgZUNabcuJ/DLdjZ
OPZTcjsHUP718aqT6k2S+Rf19gikw1BVw/zDLO3WWvP7dHCiTFlSkH3H/vd3wcGmjm/zYOF2gWqz
pznzg8VV6CdJ4FlCRjAmG8uogZa9UxAK8e/1t9FOnp1tx9hW1eJlv18I7ripWrTusOHwrbYPWjzP
4dolKnkj2eISAnswCY/hyIFaxmyduhLXOpJady0Hznjdqayurcj/ZC8SMoWpdqaBZDYaFq3TPK0Z
aSAjUNtBRTbtriqNxXdJpmJNS5aUiO6z+piQqe6Tg1OsUbPqp1ovvC12FN8ie7yQJWRZO0EXYkLW
4275CTWTzHMcCHw2bA0VQS+ZdRHAZ61up9slYJaWNyZ3b3jmwH7Ku4jh0g/KNPHUlR/JUS1i+KiL
SgPqwloEh9jQWNcTVH2OENU/8cXxAUr5oulzsLBUsSHLPm0f1XcBmcf9xkeCdmuXlN0zMrvmacgH
FWNGNjdCuMdjUgADWNgRgClGyOqm8Qp7GoIYZURFDiBZyiLwTot5YaPtg85hNUcL4dgOnRX2x8Rz
dMiebkylkCsbKTH054Gm9g4OmR19CgrCfuYx/315hcnGSQj8Xucp6R0b5aR8/Ba70KI1gaa0Df71
uueL8Z5u8D4ZgHpNuvWnYS4khKSq8xVeBcvT5TdIpkEE4c0NgW6BC+KHDsRJR2nqjbF5C4mBP8W6
HW10whUnsCQ+RCgeAyQ0WTgSEsOG/5G9TtFEYM3R9VPjrUuSejDACQeHnC3oWV/+NsmVVgTm2Rkd
dCtH6k6acniZkqQ8ViM6NxVnJGBWnUQTdKxPczE61zVARIzeVDd9o+VFHMFx2/HhuHFgrFwUIyg5
J0WIHqQaJ56kOOLBkTsVxd/SAF192RxvYJ3i98teIcQ9GeFdMqc6IJkGGkOOWXxtY/ZYGCArw5dB
MS2yGrmopmd20F6xRhyXyE/vUpRe7MQ+p31yw7olYn19IhU7FBn14wT2nMOguCnKPk7YCBq4pWx6
BiSxlSe/JmN4XObiJoMVS6IvivxVdvUVsXxFbww67L5sIFWgNBJm3+nsF7hig+3r08Hrde86oCPK
Pv89AOhkAacy4U3whNKd5y75ezlo3iznP6iaipg9DZ22OLP3KsepO+UvuAC2EC6AW1a4y4zoXhFp
Z/1lJ62Xh+0BPlc27IeOl18u2Y1EIB/t2myNC4LCeZzAGuiWcjic0B9z/j2D99vld0iWgSi7ZzCr
QaMVA1dCUDdPZ1x079zpfnNV0u+yF+x/f3c0ZxvTR4fhIjlj4LINNcDpa7sYMHN5ve4L9tPo3QuK
aSkmVCO0qK2qUzKWKwxi9BdeG6/bPKo0aGVTIWwFU4OG9NBiK5i05EYjJEAFO66bz5XB/NmJLn+J
7CVC6p+nUJSfmgRFx978CZZcUJL5oG0JTIybIK2ZYlnJZkSI/K5BN2bd4IkCrThcwwa7vrMYTMQg
p5p4EBGvFMe17D1COjC5edmhrYWkzGRwpIJxqxZZ21xA9BxSVoXNys+Xx22f6Y9iVAh+0E7hnpUg
P9vIM2Soe+27VRwuP1oyJf/g+OqMwkALzZ4FZlscF7Jp/dPnU9S7pd8l150zIqAvq2qma1mmRZBD
e0kn9hknNUwSUi3sYGqoOC9lm7GI40PyvbK8QBtuftwhqf/j7/SvDA2//6+ur2Q6RCQf4ZW5pPAw
ijYIpDfGcXa/DnOjOC5lD9///i7atcooGc0AHeiTR2uD2tpyU4Ohcnm2JcnxW3f+3cNbqAsj3Qa8
ecumBziXnQ0j/nH50bKFJMR2VsNryinw6KEGxBlFlSLvQ618HnE9tq8se72Vq979/rV0aN846Cbs
LCFvqBPdQ0vq1Lp9qhh+SUy/JTHv3qC3tJ5MBsp6Mj6hR+LFtRvAtsvXBl0xB7IJFoI5nxzdtmas
nmL6sVQAuHyfUsXGJ0NZiAg+eMbU3WDg8rMLhlkROVr8OPna3a46gzIX7vO5R667DImQvszqpopP
WKh5bPoa6uK5dsvrLby8nCSjJML5zArGYUUKfDSk3r26+zS1cOxULFVZp1gU1SMWN22mgxYxpPp+
f3O0cwt7Xr+nKWwIaVs+6jZ7JKQIhs5+triKzS0rq4oYPyhNAgeUAyPKq/sZEPpgpc6rYZXULxnv
jxsEiP3e3WzP7BlE69ZYO8xuRj0Njjkq9oRsZIWT3gDNRO9dwDzsEjjDHOxNXMYq7brVLcL/4tQa
LbavwGWAb2LRhlb9d+BJcHlVSPYvUXkvdccMpnwAKbnkAZB5j8d/r3uwcJSPeU7hVoBBoXp3FyfJ
J600rzv8RKwfqTQY2dWxFcUj+uiFG7PDiKYoXDJnw9OW4TrYtC6C/ZIC6FF3QMQMvR6SkhwnWioa
RR8Puy4C/RI2kwStMACD4cA4wK/X4/WsYjNK7oe6CPdbmtp0swZVj6pbmk8Gqqvhghp6sNrzjwx+
Z0HS1TH8zPgWZP0AA8yVQQlz0VJFaUr2dftR8G7Lh0XgUNT1PnDd/KOL23AaTEWb5uNDURdxgLD+
S5yFuzjM+8GOxhVWsbWlbUfDREJiwaHZb7psURxdH9c/dBEGyBhdoNqHo2vlD9Bj9uv8z9bCrzV9
cqDYtZCXy6Hylub8m43qIpQvbZD6JBqy+Nwpf1LNzv0uBjmY5ncxt28zJ/mE6+tpI9Zd6UIoblzD
IUs/bVS/jcfhVlvg327x7DqopS5i/ZJRS/IlS7F6LD2A66hv2PmNxZtX242/pH35AG8IxZkkG2Bh
kzBZPZG0x0Wstl/cHlbAJglc+zz0znkyb4apVOxyH9fOYI783wXZbEUNJDsGuBznn9lWfdaW6k9V
0m9wlH127fIw1ckJvKFvlyf04wNBF3F/RmduNo2RkFR1eYc2ydmOt09mXimSEkl4ieA/2tZm4uwq
Q1X9mZBXpYbNW17/wToU4X5tMa6T2UNXBBC/0nNfquPUBACZOKfBK275s+FD6nzwWBa5Qav4GNlY
CXuFbqeGwcb9nBiG5zTdXreCPNqdSpNOsl+IqL4ijkui60iix2r1dNiTr0Z6mssn2hR+pjJ3k33D
PlHv9jvcu7W4maA0kmgPU/3Cu9EnCVOsXdkXCNeAYWGDkRWLFvUdnYpgLbgW0LnaGs/Q63Lwx0UH
n4fSYVRssbKvof/9GpQU2o5CkjByGjh8G7hwlMYjlIZKRULz8YVAFzF+G02MOrFQvURm3WLPXllY
DwV75AVl0LdXqvPLBk4I+mzQTUigIp2OeyNykzFAyuBbUK5q0vV+Vur078PyQdCI8D5ICeWzCR/k
aLV0dmhhqB70gMeF5VpAO9DW4pPdmAX8VEqQkVeX3dugjgZgxOIg4RtXNAMle4II/OscDmUosmIn
7Zs6yhO9gft3q0KCyp6+D/G7Bd61sEB2dwG4mK2v01ofWnN7vrxXypIV0Xe3561JnL2EpS+jZ8MS
yOxwudpu5vEumc/6AKvo7SZbfkN0SLEAZV+zL/x3X2NkU0OBydklK5z4Cxyvq89rrXTVk4SPiAMc
uKuPc54kh4rG43bOx9GgXu1oACrPxJoUNy7J4hYl+Uy+zGNWI4gA6Plru9jX4u6Zwm+XEAB9YCt8
eXZkQyXsBbWJpFDjgBcb9hBAseQbB9ddMQ3SmRdOf/jG82pKcXfbpcuNIAcB7/OOJUlv0rNLP1/+
AskNURc1+YY+Rd5SYe3mIGGcGQAkSQjN7yTYBTCvVZfQRXTgmsHknje4SJVu7LEGNu4qeQPJfilK
8XG+bZOzZ6ExNIgYbgmaE1m0OWvxn8tDJFlLIgIwyR0+kBH19nVMP+nadE7t6Yue0hFSRHBlT/Lo
8nsk2Z6IBLQN7Bx5gw3ZTqtf5VZ9qiZ+s43VQ8LYOTW775aZqhaXbNCEGGdwASsNdJIiuJZHDk19
lAQOTb2d69gJLn+ObP2KaL8p7XniUGSvTdb4Dv+WTwak+ZA4Lcxr4huSvBRz6jVljm7ty+V3SjYX
Effn1HHfNYsGIrfJb/q8eGSmediY6nYlCXcRwgdf+I5RDUThMv/hUHCbRsUSkz1YCPXSgsQbTFMg
QgT79vt60Iw7siaqPrWk/KSL4L1piJdt2ZngtcsAGVr0wBgBh4JsqMZ1z15WwKEK49M89H9A9H28
PBeS5Swi+hIOke1pRa+6iR916vjdSsO10D19bLx6BMFeUxVpJIV4XYT1pVYda2Qvr+1UhS0wQ3LU
fONuZzdOB/UeJn2PcM6XG/QHVj7vImE7xHm3C0i+IuH3zAgGWNH2cHnkJKtYBPUNlrMUa8fcaJn0
G6PeTCjDrTfL3CtyCknwi1i+ud4SR2vxfC0HLgKciHvgj19Rj/xq2apQka05UZoPtF8GausIqgU8
gbwpNiE/0+8cL1CAqXFKbGu/wR8rC0B3gyu+TBJHItRvYaQdNQhMRgWoOV4+0NwzTa4oSsmmRTjs
E711TLfBsI3G9EJ1+6GY51Neqqopst8u7AFu1rqZ0eOY6XryCw24F62h16UpokxfM/bGPLH9l6Nk
4ZbbVxAXFDuuZC2JIL6d2Io2mGNF5QSZ/lQnhcdau/RQXzMPRmoOh8sxIVtPokBfOaROhT4hEJYt
PJFdl7xYpL5xR9efXfe2iO0fy9KfYbBmexqLFaVUyZyIAL8Zt7NlIBg44BQPbUF+UVt1KZZtJiKg
b1utvk57NI25/te0Jg+IAagWW/FpcP8fZ1eyHLeuLL+IEZwBbjl2qzVa1rhh2LLMAZxn8utf8ryN
Do7QuNFbOUw0CqgCUJWV+ZJkkWWXbtF8OHPYkdAqYv+8HUXrtW/uL5f7hRqm1es11Nsz8Ejn8XWj
VUgm1ZHG0Et4fgyBo/CUek65qPWUAbVmOL969GJkQLvjJiv5umhNuAf/DBHIWjMsbObKXsFanL3U
uICf/+WCRBgvjDuO6oR0Fc5hZ1SD1LBCto5eVdieaTmAeNIoZk2kLc3hsuE4lzdnrS1UusfIZnmE
PHZIttEj3Wr74OgEr/6a165KaRos+dRJYoFocbhnv1OVhTVbaIGzdOWuzcZjOVBvnowf56ck8lMe
8DcSigy0veA9kY6TC84ezWOEsVDLIDKo1KBn1qZO9XJHYZHidGtgq3YmcVfB8vEYQMosoLBVc68Q
1pk77W2fsXWqJv1zG5rWLXtH9SCg6FrWZbR2Kg8B7Nk2UiiKwZp17tMBOaGHYpEVKgQ7nUf7zWZG
MqqgJwLyNMeWIXRnrSRsiz7NhQGDjuWWqxpASuydblFOZcVmwWOJJ+LDjQ+9PToax+lK0Dq0odGv
hVAAm4xDatY3G82yQLLTRHPgAoGeg/u3LvHGTzOU/Gsj9/J4e9loe12ruHK0i3nKe3BdsbK8RUHi
sICKrlY7j5bzO1tltwJBQOVZ+1oy9Ogw2MN4NQc7zfwyTsd+Lv2SynLAgps0D/rDtSCHBjRcVmcT
tIcrb7bHXyQpn/JyPoBS4q4rt58So+6XmW/SdTzsDwWHyrZ3HlzLJEjD9eXiUmc6sMJ4THvl2FcW
6Prn0uu7GbVkx1UG20DFp5cd84LxeXRgWfcmavyIvJa7elCFc1tvOThBedR9didTWRedvTwOEIRV
47jG/3owUL84Wf8jpaYg1vJQwMaeVUA7wCtSTuXVpJJPuwB2ZCpfzi+WYOvxBH/Qx4Ku1dIC2JGM
4ZozT91ab7CswGwkAVU0Ahcm7DXRxxqXj7Cbap9kzk/b6DVIejphVrG3y2axu/eXG4mpZ2yYMqCo
9Lnzc6q3gWaseUCTIQOkdZJsbNFScMGi7zuQm5qYiYEnaK4zN1HCBK1G5+cg8FB9381f5lBuXU5I
hcsppKU+taL2DYDyDFKdwICSuCPQreM0f142FndpIDlNUZ0B6UQZM/QcsMzN4vm5n/MT67SbeG1f
upVK3FFkNe6yYHQTLbQM99/SmG7sGmDZKb1NpiE4PxXB53ksoNkX0KjeF6WwdFdLukDRo6SRNVyK
vr4v1pdFMcd5GWYwwwInG4+Bbq0A6SWgVNJn5cI3G48AnLvG6ACTh32y5rm1zGfDrH+ct43gdOMx
f4nZd06SI9cAeofUK3Kr9sdKkz1sRNc0XkV3HDJnohRp+EV7Hrdol62p08xHVvNQAkizZYuPkkyg
N7KMo2g1ODdvUcLXOgWPAiCwX824gpyXgexDs16Y1fgn1n9Z7rKmRWf2MFhH48Oyzh/aDJqErMBj
FL0nsmZC0TQ4T6+X0p7XCR3ToO1fQ200n3PwHh7yRbUlsUR0OP2TT/0yEYBP6oZsmAiwFMTtjntO
PvY/Zsf931Lywj3AefdqwBGGFUuSdrTzW0t/a9X5b2cN12phja5hGx+t3r8vcfY4x83x/L4WXBB5
xKBp90SrGjyxtLWD2Xp36a7T5clwWlctL6v28UjBnmw6pM0RIq0u8cbKhPKu7LoncEseJrhWqWKr
6bo3eaw+M7b30qgGycoLni88SlCx5k1JStAhZuVhza/K9aHPrpd+ccc50kjiZbqMTldwrvOwwCyn
5qquAM1ZynCja+ZHMypXoKp/JY60IUs0BufwcZKBC85Gs78zay6yAa4aH7vx2My/z28k0UpwJ/qs
M2NSJ5y5dRYf7C72UqWTtNkIjnMe9dejus/iDG/YSdM/+6oKk5IENI2vMuDhrawKm6mXJBVFVuJO
c2Ay69oucMLm/U1jFBDPGK7qGgJo9Rict5MgYvFwQIvOmb3uWpFxr/uxpU1uttAn1cgfz3//W4cG
CnDfzV/ClVPMRdMkanKsy79TFqjD26b9NBVfvSxThhG4gxxNSBOwEE5ypG1YHfUg91M/tgNrCfbG
pzosIkX6qPx26THWPssvs9nK2Sr1arOiClC5YxksB8V+wHJcpSf1YLwZj9T7WwRQEDhokoD4fQUW
Q+5b48uQjLF66HpqRwrUjyMTQ8bXOXF7f/arYD1UMhzu92BtDLTvkC8DGQ6rRzwmbTC0JD92hpYy
iq/7cPHM0EKpdzzIChjfH2EYifN9wPFiu0nm4jhfpfeY0Yl59bUVqCFecWHsOYfzW084Iz4GACtS
xElDou1uvdpLMmOU+iTQ74ZAD2sfWqTehSNx5z5yGDmKVi14J1H6me7Lh9T/MN0Fw+wP0/kk41kQ
mo4LCCX4xKouxZTSo3JHwjZioCw0H3eCv910MlzOt9ETK8Sd/QkKgXO5EjtqrB9T80IsSegURAMe
27eCycHSEDqjLX0yctNNDYon19U2vJOxlpyT30Y0gIO5eAB1r7GutQIMo819w37q6n0po3v9ngoc
3+b8XzEtM+9MEOnN3hwsEOhOghUCCTs3pQtH+dgZEIv04MSyLbxv1f8kXDAg5/36qDgqLesxqjLo
nLIgf+x+Q27ZB9g88Zg/n0wZXlsQ2nis31YoXdEXI1Q844/MQRluyT1DqQNQRrtjuvpjL+OaF20C
zv2rwTRSOmVDNFYnC1dLqtkugfhU+rBQGXf0t5cl2I1zfbVb0hK6FhpIoJKDcRgOu1RlF42SdRHt
Mc7fS6Qv+95En/CEfEFP77NhCVsibR0TfZ7zchtk/3ZvZnFkudMu/eRth2Vw0/pQHeidEZSPZIm0
xk0jSfjaf/Z3u4xz9wJwqGlYqBO1f7sjxHR9802L2iOgcMGFfJ6A1XM3AS2jbZNWLI4amj6rdnlf
Iw0qmcC39yR8m/N5KI3lGV6OmABg0MjtZ64JtazkqvsNxY/y1XjQvPyQvEInzPxxfkjRiFwkSOZ4
oBDZppGRXdfFKQH5wjBdO+nH+c9/jybGjDjHN5M4zp0VdAHQxvFABeyaIEco4so1mtlDf7K7lLcs
fiHmw5D8MKeoWa4G/S8wlAl9nKUnqCD88Ix/M4mTWSnwK5r4Lite1x4cRUqkJaFNO7eO3zXjdc11
F5rfblkcnP79/Oy/7wLH7LkQYZmbkbR4okVOMr0ZFKxn6eZpa/pntrMg6zMXL+CoX1sIbuRrtKi6
pxhQhc+c19ZwWY9TvlmjatoC6MNdD2MR9N3oF4Ulq2OIrhY8grAmpAPFe0ajxl+9NdD85nEXqzTv
APj3yhBqNj/Pm0IQCggXaUbAoZOi7uJIWW5bek202u1kAsKi44wX9K1zUqjIJMVR/E6fssI1rwx/
O2wJxFfd6Sq51/3pM5ES+gpOGB5L2Na9w5YVo5UKuvr7zku3j1ZBX6/+VrWhknxeZDEeS5gvtm2u
LYYxwBuTlzdlnXgkk/ilYDl4OKHTVmwe9o9vTuGukMzRASjqJNhxQUzhoYRo1m9qbcTHVajbQc8G
Obf6frT1KLNk+ZXvue9Uh4cRbjUY9gyQEkfFa3VEY9YBvvWcIuSzT9BdrK/Ure+bq4R5ABjIyCJE
Rtv//uVloabasvYdxlSLqyG/U+rbbXu9bLG5QNHbBWD9rR1HGX0dyx/p/DRSWSvP951FsBV3icg3
rRxiYEci63ELp6NxosnV9lu5HaGJ4Ol+HiSP5q6I7JmS67HIUJyza0aR1ZU9EQAJUtdOQqMx3H66
P2+q7/moMR3uVlEzPMMtSJngkUKjSnf1K+WuMD3TywIkEC3LNWuACtCdjrD5PyjAiN4sPL6wgGiw
wnSYEc0Dx8rXTrVnH3VEysTLH/IbJTw/v33Jv7nE8IhC6Fbaem6y4ZCV6jWUGfxuiiUZQ8FtkkcQ
Wiv0kUaTJoeF6UcdkNSqYrfbQJk7teSogWXNzbr8Xinq4LK5cLcLddlM0gArcdgMfy1xuGard/7L
ok3NwwfnGdwg5TRgLncKOt/uihI7AHzk++nluPNH8XcKah8ybJKpiLYdjycc7c4gSd+MUfa8+ORY
ooH9iJcr0JFq41rMLY9lZBr+4oEJHQkNJiOQE+07HmPokHQl64yBZ08L/9nls9v9zrwdkNlFytsm
azIW7TwuTjjVmmGGeX8ApNlV0yerkWxpUbS2uIBgLFOapXo7HHY+f+Ow/tLc3B9O6ttceTR113C3
2KK4ylv+1MmmIziGLC5O6HGtQpi0Gw5adj021yP0ADfLVyFDdeEW5J4b8bwmKnT5hsMU1s/jL+PA
bK/0qoM5uuoRc/KGiD2CjiX7fX5AwYR4FCLpFgOET2ZyoPniFjaU3XGLbLfnmOiSSrhgB/Dww7ZQ
aG9kGCEt30l8ssrn87/8e5Q8emj5QKCpDSugaXbYX4LTkb2XHkhDj+b1emgltw7BocMjDZm51NXC
4jailnOcwN3ZUPW46Irk2BHc+ni9XwUtsnkDmn2giAAFWfKDnYL3of7D+sfZtA+j1N9F8+CuAuXm
VHrslGNUrKjrqX41biCHUg+Sldid+ZvjhWcMNEzAhStjHaO6c8vU2zPNbQQgJs4A298BKE0Uy4gZ
RNuJc/vZsTel12AzQC+hIp8drKSRVBT2jfPdNDjnzgyFLm2HTy9OcjD7J6o46Mz+QS24usRUol/P
uXe25lsCvp4uQqLSW4y7uJSl9kSvYh4+aNikI4uTI3rr3uDrwLNcmx4LFPQk6R/Kg9YguPfHIiie
ZMKCgtjBgwZZXpU9M7CrFlXzaHHKlNZjeheo0k4Y0Qi8i8/dMqoDUny5QoPNaQ86e+/H09zITmCB
Y/BAwWJLtWFJtzGyTcuLWWDWjatqEvcWLDZPC8jKDcK0aZwfbcOI1nb1auPzvMeJfjbnzz3kKLMO
KhZHiA0omhfXP0sZCZsgJvEUgLOWAeM6m/nRbD+W5H5dwLdyO09vxUZ9RyZpIPr9nBOXmmFrK1Vb
lJ/QfzzkGnVjx2oPeW+kwXkTiYzPObODrm9I1ult1M23daJ77VaF578sSnDwSL+tjNvGqrT2n4pG
3rh7DjL+Q7y3/toImie8T2RqQoL9z2P61twpmnQiU1QNeCBGdpq7Dn1ZzN6XTGU3+Dchj4fz5WZt
d6ytxj05uKs/p37pOcw1XT0sgiSUZVEFm4qH81XUnqq1gh+n9DdK/0jY9b49Gaed8EGnpTs5suS2
IIbzyL5F7+I4TTAhZqx+OuigIOncph8hmFF56Sx7Key76Du77Rv7y7N9gYLtkPSYEFo1wl0hvbCu
en8JhqiIcpn2nGAL88q9M8uJQkrEV9N+bJzRX6eLsDi4ZXC3ctJ3kDje12NedV+ZR7cp0bIaVxLz
iH44594xm9TGmvHDK41FXRfN5hid37CijcR5dQJoctPn+DJzkElk44MCqmhqjTe22YD2vk5DNWaf
58cSOR93VqO4XIJfGUaajL8V4DZbtXnDsgXGaEnezgI78Si+Qt/idkxRiSlGaF6VUP1QZfRroto4
T+SX2kpK1RUvvDYYAzXYle+NH1pkhiU4NmQnnCCO8yg+vS2JUZcFlkO7AuTR3WmZ7NWRbCPRE49H
8mVTvpqKWrMj7U0oW4WrQqY/6OvVlWChJm1wWR7ywoGgsYkTEHT+3XPP0lnb0BZfQPzWo21lIVEO
pUt0LzQU4FW71PoV/CbbkN1t66o9zeNsHuaEjjLLi2zChYbaYr0yNisOnm68mubZs6byGvLYwfld
KXq6/3MqfQk9LFuTxLRxQLeNZ7j7XTu7cgLHY0C5hVoglycWTYQLEiCfXlJQSeVHvYcGHLvThqd1
+Hl+FqJvcxECj/c86wwYSQVl2sLu8m3xoGJ7/uOClBQPA4SvGoxAHyXq2ZS7ekWvwJfKXID2wmoZ
P0crC0a1GHyV9pIrgciRuVAxdGuVG4vRRg5OnNL8AP+/f34ugiDEg/6yRW0XLYELtOud3YHDsozA
1e2RXkK9LIoTPOIP+ql0LRtcZkyom6Kb/SX1B9TrNU+7aSLjeNksuHs8mH1L1mQYxCG/tD4yjPe8
/jT0x/NfF2UCePjfOjmTOiR2G+m19UpqGrGxjJJkfCmTcnI1g7hkUiKCin2ugnNUCnkQLDsPBjQ0
3e4s6N1H0I6b/OEIos5gij1z8Hrf+qu76knxB1OyE0TZSXX/FV8cHzKZJS3QqBUpo0vf1b3Hw2NX
bAEhBCBPuHt4xQM6qPSD7HEk3BtcBADPLMShVtJG8c1Wu1aYXTHPdJMSdTwGHTsZREhkRi4YOI2h
rymDGW3dPibGBspTWcujIM7wQsGpuqhbQvBp8GocY9QIQeFpZJd5PY8PdCqDjHkH8xTLZ1ffVlgH
yYb+/ppDeWSggmYRpoHfDulZrDPqK9XjcXhpNR9BfoMYzj8KNT+NY4qsdCIZ9HtTUR4rOLZKWtkF
TDU4ZuWuO+NhTw6jRSWFa8HBRXmAYMEMu1tn7F8g2BffCsf36XfrN8+rX74NXhXJAFr6HnX/ezmn
/4EFNtWcmYBUwHqT394CBR7Zg19fbROgD9kVCZwHdp8mrvlaJFAVGgfMVOak+579buzdul+cdGrw
6m9NrFx+1ELDRw3xDRlDD4mXq/G0vZ3fH98fCpQHCZKsrke9VhCzSe/349HpPmYgnIkMYyAoflOe
N5A4q6U1cdL9A7LZe8kaPbCPWwfvpy7UAQ567rXqTlF7fkLfA+rRKLyb84vZZlvrCSUYUFNit4UM
tj31nrmhQ0e9TeNP6jyAixdCtDLBQOFm5B4SaAVCZyCK7VGcP9IIdN2HEeBYsFF8qNdt2HjKvVR4
WLRa3OVAj3MdQnW7Mbtgl7hNvXTwlGDycttNJrdyt6DzstCXQaS+D6eUBxKObeNAFwhbsAb8ZNEz
r5Qi00Wf3uPVl2VyTNPsVgXNIaBRd/VlDegsQ74JQh4PH2Sr2VhKBWVsp/3Z5x9tbvpUKdxKndze
WbxGttUEq8GjBuOkRpaUJeh93XBMV2hdbBMcaXXYadIgIDITFwRgpdQ0bYxhv7fPRmgddraT8c26
7YB6Bc+m6ip/zjuOIGjT/Rd8WZCxHZeiaUEiMRX5/baVvhHPD20sU30VfZ67ANRbnpBGx6IkbefX
Zf1AtDaoU5lo6vfJGsrLACeZWsWgh3LC2ToNrHxL4t5vbOVdq55t6PCdN5FoMThPV9sMnGY1qIfm
hvyNNeUQt5rk/S76/ZxnsyZlDkMgAbPGz4U8ECTzy3EMoGUSaspliUxIFv17ibd1gmSNBZoxEwWv
J6W0uwzE0wvaQs7bR+AQPD5QMac8mRcGXotGCYx4isylO4FqKILEpKSwIhqCu/6bY1r0ZMEU1Lin
UVIAeOhAEc/vk6rxhkaaHRIsNQ8M7LWiSPIW4/TVcMC8XjZVBqYRhCce7WcM41YkFrqXVqZ4ugJ5
lQECy6zKf1oQw+hG57NWJ1kjm2genFdr+TjHkPwFE8TQNVDiVY5rnPy6bLk5l2amZcUM1Y6wLkGH
WKQtO2mDs4FIA4UVFU16krKvIHTw4LwlJVsPvmgHuhE3ig1JGuu01jL8gujjnE+b5UiTuNMwibFA
Sue5bXK/UV/PW0j0cc6riQoOqVWHNl2iQ2ujU7zVmaBGLstqCT7PY/DWthwriyFkd+MSJmkS9IX2
0qsyHgKBr/EovH5VlH7rbZyjrPeq7LeNJaBFFdjt40Xm4ZF4KkSIFpD5YIBha13I9VTBqMWplxG5
gvq+jt/conkk3pCUK+g7sQQaYa4zHOxcBw/l+9KOEI0G71py3Jw/tPyrThehyygv54sMV59pC7FC
xbChqpQ/J2kfQHP2wuos5Sn9hsQgC/p4rdC+6a6zQ3uToJF+jfB6j39mx+HZ8qYb/Xc++vmTNviX
rRTn6iBCxEZwVCs05pdhvu/K3k3sy44+ntCvquLV7AfdCucqB9POSUPPXzX/0ZWnCoWq879fkPGg
PCoPOPmW1AWMRh7R6noPCdWXRfP60Y99E8nOHYJrzQG0MmT1NsGBzsPxQISc6qaOWVlG6i245zjW
6BUbmiTUzGvSP+fnJXBRHo2nEdMY9P3SNi/pD6fSAh0P7mRhXtzkh/NDCE4QHpXXo6NzpQP2c5NV
t0vtnJS5D85/WnAS8nq9bT7o67TurtLE90sc3w/Evs6XLWKs8gelfrG08bJQw+Px1k0dyTghDGwk
eRz6youdEV2FTOL0IiPtEfrL5TnPejIniQMGtrTf3JzsbSNE9sIUhHkeYadvNRRwRsRhO3mops9s
vLJRYz2/BKJvc46djfay0AzfZsV2s67TaUazRakUkv0psgv3GHeUzthKB2afSN55oFp7ctRckroQ
fZs7uTfdAiEYwU83l/J62tAtUaf+ZVbhzu18MbRKL/HpBtiash8+l3o4NESRbEZBbOCRclu+lJOq
wGsVwwC8kDrX49KGq2FGbV69dGkqiayCxeXxctrWq/XQw/rNalvubE7XLdMftXoMz5tJsAI8bK5L
tEVZbcxjYNTtkEFUTFneUhDYeLjcNGZtAwUBK0RnxlUSr7/UldzGaf/JJpzjl/18zmnbiWSWMeP+
2pjlbTMBMFfYs6QYIjLN/vcvASFrIM89KzB9m02LOyX2qWK5LBUtMg7ntL0dz1PZIm6WZfk+aqO3
bPMVTe3WVRP9srDPs/AluTb0rbMHnWL7mJbmqkyo5NOi7c877laXePzDNqCeO7Tr9jPD+6dv0z9K
A9YL3ZGc+aIl4Jw4S+IxXirMYCjBkdVt6vWaKS/nt47g5OIRcjlAD0bJ8G1wBwSkG+9tKEuaWhck
7XS3oGTXW7MkWAgWm4fGQcYcxboYiZNhMcHSvFXX1EIv70JftERWCRYECp5BD8l0c0s3qBVpANsb
YEvSJtNfbSJxNMGC89C4Rmu6pp3weT21P3UW+8wyoiptw1wF+9PcJpJTWGQqzqE7U+koWA9xIqTG
GEHxokC1jqJEkLf3W9ZIouqeLfnmRcGz661WG2udjtnQIZvD2Ok2N1tx297UE6UL0jVFUNOKun0l
o1IRLQ/n71ViGguJEaggp4O2S20A/ZNVuYUlk5ATDcAd0zYbLdDNwSM7Df0VafFM6vkhzY3LPNHg
HF6rCdUmfB9UMMtJNcuHXsskiyH65ZyTx7mhNGWKxUji3I5MNdcPnd5s1+AI0iS/XrB7eeQchT6V
no9IwZrmdKVR4k3lI0Vn8ATtYvX3+XgiiFU8eE41oF+kqViAemFP4M05bVSV/HyBU/CAuRK5DX1b
ET9aA12NpLYic1iu+s44FHXydP7nC1aBh8qVaYXmMJR4w0VndwACHqB/9TDmaOE5/33RHPZxv5ym
LQNUOzNQLNBAi2XoaGG4roy7LJU1moqWmDut24xUaa0jJaes1PCRRkTVUmXHMo9/TmOM9knlx/mJ
iAzFefJko5F2pdiu65z/xiP+lnQsWBRL8nnRNtL/badpSodaL7DWRE2PZq+CkLD4fdkv53yYWlph
WQuIPh3Ljk+x6cSnNoFTZOPU+pcNwfkyJBgbaGTi18/oINaaV2POwqGSmEbQIEV5hFxutEpT5fjF
+S6sRSar88BLl3pTW1N/VePGS6bkIc8LiC6N2+fWQHK57nXL7+tujspMUwHH6Rt36aH/OhUtVECa
afSaolyCbNIciREES8iD7ca5XQ1lT1S0XT1fjZbGboiib+F5E4vyIDzMrmgbY5zK/cpOIy3cfOe0
/d65PUdfhwrwXyfSfQhP+rKKpWC/87C7VkmqHrcvZPhicqN0fVQiz2b3m0wmR/R9LjCw3tEcNsKf
hnjz7DS5qsDbDKCZZDEE1zweILdkbIRwBXZkzkBtNdw24++6nX2aQeESpTd9biVlDdGqc3EB+rOz
oRYoNywl0lHJr3KVvRVEX+ZCQtoMzqCVcxxqs4memt7p/sTUKWSfFy0AFxaWrmCTsdfdtrx0G+Z4
PTgxO909v11FX+cigl3r2qAxxOWEmevPsnP097WcmmPH7EUWFwRnCw+LM4kZJwTaXuHsoVs3OaDP
BZQsxEUH492OhMrC8dTepe8ytTfRePte+3KW2WQuDVznITwJdKEPWuG/hVH/SrvEchtNlu8UrDrP
kDeNBhCJMxiE+6nwSM7MPXZl3vlVEYBpoR397ykoPRuUfMJ9dIJ2mIfeOd1rVjxOFPBa7YzfHxob
3hoIW7illuLfZvDoGAMEg9dyroM5NVpXtbr7KWvUkLbmW7Kpk99teiF5YAq2DQ+mi4d1mOd99mg+
8bVmcVkWqaN52YWKB88piZnhlAVD4IZepZZWBvIHxt9lq990asm6uwSRh1fUpawBILrFjWpjxHhY
jPyOMecp7bswher4oQHKzYN20M/zKyraLlyQUBdUOjUNevBzy4yPps4B4zeaJJO4sXDDcFHChODb
OiuxE+79ld39EE7+DjlsHtEu6sVH9VENq8AhhpddevLwiLreJin0DcG41yVjHRhb27iJvt2RkV6W
8yU8so5NjQqeh/0uN1WPWpG/jcl6f349vt/AhAfQ1XkNEOp+Z1cheL4sfyGn6q3F6/mPf7/YIJP8
t/dC0ABU7Z2FEnr9m403xtpL4sL3kY3wYLkMfBcWNFOQBKcfXWtem2biKmuO9xIJzv/075/ehCfP
myDCmSFvilpqAqpGOihooh8d++T0dvIGhOkWLOOwHKnNoExO1FgLz48rmtluyi8xW2ssjbYM5O8j
SW7bar5Olu5AKWgpVjuXXAEESDnyH6RcpuTtkuIOED8Zr8mv7oheiBv1fr1zbmY/dudH9dBLAqRo
C3D+jqprlaA0CaCGZv0s8vxPMcg+Ldq6nKvrjqHEZL/JMM0IB01xU+fFiGVPBNEP5y4E2baqybjh
6/raQaZljdD/JwlSgh/OY91IoXUdVShsQrZybzwd/G5INm/Wu1qyjQS/nufMa8GVSvIB15ksm6A1
YxeHMpNqfuxXxf+mpQBx/PceRc2pAuffnsNpj6tnXzEL3YRllHlz+gMUiX4WXgayJjzurdXXLOtA
AxYWqpN76lQ9JysrJDb6/uAjPEFe3FRmZTKc3bb2sIG4VqsOJHld1Nds0Vw1v6y+QHi0W25Xdmmt
0OiOq+Y4JXqkruzasNZbLe4kMxFtKO5O3zctbgkTmJ2pZr4uGWT2NkYfZiduJTtWwN9F/gN6m1rA
HAnqAImuvup5faNnz3miuZo5oJDuuARKU4wRt8jUu3pqPaUxfMN2Cs820e+UQfiLlH7blQZkeimq
c5ufz/NTMZmXhRleRTctdZz8Za6EurVkvoKCjgvC7ov4/lVCuVjQsHkySQEJgcr4C3aFIwgQ0LLQ
LF5RlH5Sdi/mKh1L4Lk8ci4z2JbNFAeA2aU/IcJ9lQ6TxEiCDc+D5tJh1Va8Xh0kjucJz0ryMPb1
0zQ5xxoSqXU53oyxImPvERyghAsSm6rmtdlA54GqJAACFyJeMYOquHGnqGOQ1fMvhw7XRQJ+t/Mn
p6Dxg/BAukkptgldACBSD7YQDWaBhXdiMARmqB8Kj/0+P4zA13hMnTOjSXtZcKBlOugogOQAatl1
EtksRMu///3L+Q+dPC1lUOsLS7JUo2dbsUU8jaimjPJYNAAfK5ZsqiwT55pKssYdiH7amv4iMWuV
8Pg5a27MPDbhhspiucrYulb1scW3hjVJLn4i6/Nnvrn1Fa3xfBinX1X8MJsfsypL/Qrg9YTns1My
8MAxhrSC9rggYfX/upLb7RxugX24VFdSJTyYbt5Mllj1EIfrw/+P00fU326HAJfKKAtlGTGBu/Og
OnSPaVqajWhLqBN3NiZXL2N3swNjIKi65W7XMv+8T+w+/c2FgEfXLfpqQUEaar+kfS3JCtRbfprq
AoKpv1j3cn4MQYMM4eF1CW2tTu0hZWfH9qHKa7BNIXsIijA3p/V9l05BkgOflquL17XqC9FX327r
EDprv8qMXmVd+5kgk4bHpz+MNpjRkN23mZSGSxfYYN+xXxzXWJV2WpS9IqjT7CFTx8nHu2r1G6K3
YWqz37RWCwix9sMxnZM5GMFmFa7JEHtrrpVP540kWggueihzEdfITSoQivGVnETGsr3N+S+1Tp/q
jB0vG4SLIHGfJUpGIOOStGEHyTpwcp268qi10zHPL6qvYhX/bc22iGMgkSCFqLaenmTLqSGkdRvH
iL1tW4PzExG8tXik3lyPTdwXHYQLlTiIjSQyiskv7Oa2njsJOEMQr3hsnj6qszKDLi/MzK5Hy/cw
uLk129dJRcro/CwE5QbCI/MYBPWoucHPc21MDnNd4VpGp1/MgAYrdIbdlqa9ZysKWq3VOfYy0wbn
FKPkVAAS7uH/2J7FqsSf1DRGq67T+huKaoGllPRXjFTKh+R3CmzBw/tURpKB9rgIO9V72epR2Zie
PeiRoTWwTPFYp+BanRNf2bTjsuHstvQTG7rrUWveoI8zSVZdcADyUMC8SvW4xDGOsPisWb+Ibcou
ILsDfBMG/4+zL9uOG1ey/ZVe9c7THAAOvbr6gWQylal5sC35hUt2WeAMkAQ4ff3d6VP3towyk3fp
vNSxbJHEEIFAxI69deRfBpvng8pwIXULP2JQi9/ZdUfjFhoiYe1UbWh0I5prVWac4DNV5KgcPHk9
dLkng5N9yvuPge08naMPu2HsOkIgYo4Ya/zLWG4H//P5dVxbRs3HcKNTKq9mI6nHrItTc/5WdSO5
BShoy5euvUFzMH6bz32+oPFdZmZUV1OIJugDeuM3NsCKk9Q5+Op04Qz0w3g8Axa89ujOt4MgLBhq
sTxA4FLX3ocwA4jdfnVjE8AZdd2jEsiC5YY5/VXhODm2AtvI5KztZe1iYtik7nuJkLeyhHvl9T9j
RXuLIGBlHXTwoFfPlRQBnu7z9mJa2GUNTLYrP2iIOmbQpl5N22pGI5XZhJbMwzl9+dAW1dGCSG+V
3jhi2l3TcsOiEVZYUjeyy63i5sq865jBsiyUi/AD7cCU3fUqu3Qg0/ixbz8txrs4Yswr1dYGHk1N
dQXc17U3i2OFGsD5x699uWa9SJopg2TwUWzMnkuC6lxheY8fe7Zmt5ZVDJ55yvWxOrsul+ICJO4f
XFEtHigzK+hyF9civ5YP8EAvthT7AjC4Ld99etBvfDfRLDUzeJHzFNciz+ZxWk0H3qP3p+7vpOnd
gAXqoHIJRLcbG172WHv2NQucDSexQs0FR/brklvKRHqow+AswE9DWpmfqxwqKpOM63y4crsmcSkI
yK302Tb8Z2DyoqFH5q03dh4LXj+0djrM0LFm6Phy00h45n2aDOcJhPUbAcrKltNhhVMg2DChjorS
KhRhSbE3iy1mpbWp0+GEfZXWOXGQw+u6sQztApRcllF+y5W8LBzQEtfdvUX6A7WLAw1sVP6svc+q
SBo9kpXtxom4kurQQYeDBWlyaWPvgE/lebTKu7Qxbt0xuPY9BRCdrKC6xy/Bu393fq1W/LJO0VcV
PAPjbwApLMK/mR3Bnat7yJS7MZy19dJcRNo1wACyzoWQiyA76uQ0npatnqW1h2s+ApRCJVEE/qcL
zKMaAABlrvj2sXnRnEROC6fxOoj1DW3dhl2TPfu5uZf9lqLK2rxrPoKTUoieAZhkk+UaV9EvFf5b
5tPz+c9fQcx4OkVfwyXOwxrHFtmzC4sit26DyvlErFxGgRv3B87iMgZ/P9tICLq/d3o63tBuA+lK
Bxu3As8jC6oD2imjTJnRzD9WXfZ0uCEVEHedJVAbaii/IPwnSA2bf5UNjdAT/L0prDtCt7oIV/aW
jj+0MzS7OgvkOYmcvxime50u3sP5tVlZeh12aDiNAkcGQqHJElU0VMG+DhT28Jaa5drzTz9/d+oD
EjvPhYtCB5fiMFbyilHA6px5I05ce7xm0gxwZXvowHPmoVnP7CDNRPz5MQ88EX9sfjSzVmZeEV5j
6j2PfQP9yhAW7nQYtg/olaBdl9xFG39DXA+620U1vTZTloVO3cyhAqfYLpP9gclxwyjW0oA/ayDv
1sLsU2LMBta6gLRvWJZ5ki7Wm5vijjO5j8jzoLYgvbupqe/Qo3qYpXdbN97DKMyNL1hbLS0e8KoW
Kt9p66HZ1grN1r2A5l60FCo6v1ZrA9TxiWBioXXqAfFhXLo/+bP6vbxw7k8cPV1kxFtMuytLpuML
687oK99HzQjVkmNRyJ1qRnCALVVYVfm10QxbF++1F51+/m7BbLOoxnQqjQRCoGN4ImPJUvDe+10Z
CTJfOP0W2mfFwegYQ5GXAHoYUG9Mhfrem73xLMc0eNtYlhVv/LNa/24YNWiy7NyWOHfV/BUs6nnc
NEGI6NXH7Si76LxxB96D2JFWIsf+Toz9VSP6g116h2z50VbTx3JvOhQRkiWLBcwAVI49FYvO/A5q
jjkMxgmcRHmzcdit7PGfe/PdYMFjIxYOgvKELQdW3lDUEud+k+l0JZr/WSJ69/QpNxjvWkTUDYR8
QDbI9ycSdwgSNrth3LF4i7VmbedpEUHhz47bdtgQfBkiw/ye2o/BWIdo/w1Zs8lothJf/uQfejca
1QcZCZye7ZurtgegyW1iez89mzsoe92KyxyEQ1a8iAgZ8ChgkdjTw8aWPLnv39yKdMSi6wggagOk
LwUuHHI07n2PP5DUew0m44GhMAkJoMRvUKR0+TWwervcpLdFG2zcjFYsQqf5y+HygcFByn9BK3ro
pQdnsNA15Gckhrz3fmOQK5tFRzBmkC9krcL0ApZ5mOLsZ8QFNEyCRN7j1iKurKEOZBRVy3JlcC8B
w2ziZ91O9PISbW8ozCwJN82wHEEDy90PaQB4Oi4RGGi3bwWOSx+dJDlkTATL9hDH3jjuVxyhDkxs
ZrMCxzNH3tJyv2RZcFeUW93sa1GwjkcsKOtBsYNnm8d2ip3n0oUuU+jETRYiqidxfxV4l6/9EEGB
YGMLrA1HvzgshBfNiMAe8HeUaJbQ7zZ28NpZq3P5dY6bGSWpwdX1mH+GuliSHki+F7sF+nX2Zftt
SzV3bQhazDAUnI90bLzET80sBFzw2Wvmjen5vRm6OvyQKBx5BHszmf3yvgyMQ9vNCSWyDMGrsfGO
33+/q+MQnSITSzXh+7NyflRC1qGyPnYvcHUYYuGMcrAc7KjOUFfIix9EU2/Y2cpudXUkoj+YlQk5
N7iox6WKoB6YNHGVTN9wY5vC5di9giPjU3DY0ov9/bGJVs9fQ52snaeGmHDIxIAMslHvvcl7MjhN
zvvCtZU+rc67k8Z1ZjJOFnarBQrSFgfLgrBtmUVEN7nO/d8eKa6OPUwrOZot9Ywk6NHICogzsmns
GlXSsOixo2Q3Xqh5q1axtqs0w+bz4KkeDTpgxLGl2pHeFzVAtDQbwvMTtgI6cQMtAqgcUTedpWAb
e0g1XloX3q68GmMWgR1vk2t0bVk048blp61UUCPhM5kHZhS7pe9vS0/dN5O1Oz+QlY2lYxJVnStW
VHhFWXufrMk+SI9/Ho12I5JYWQgdj9gQNqSSQ719nqo7VvBkSbduS97vN5SORlxkAwGUGpCQdMhU
2JckVs4XYrILOYN/r5q3uhtXNq6ORQSLQgamPwwB+E16ZYPWMRJT95nas0gCKNOG3Ov9sLSFsXFP
W1n1f+ATsxxy17REDdwalrDzevdh5KMJdsFp2KOEVW28Z23pNaNH9nRUvgvGnXJ097WdXRSlhf8/
beystaU/xZbvfIpVFFbKFlxr8oU3F2bu8yQLpmXj49cmSbNwn8xSChv3iCYt96UZXLFlQUU5uEBD
1cbRtDY/mokbvC3apkGQP6v2AnehV9BU3gccNKwfMz3NuoOBkKYFNV4SdC+0v3P8y37860OP/geY
MG2mtq0wO/5yMo3u0NU31M2S809fyb67OqDQ6syMVxIojX437tyoSoLxLzdWMYHOMDgu1JBMkB7e
uJau7CMdUJibLjgjCcqFnL6o4VLKTVnIlQXWgYPEJ9aU+3gyWOPBJj6wKx4Z0fRAQqjUhNCi7SKW
VFvB5sqO1QGEtltAAY5kadIDksUGeZvzKfHy9giCh42oZMVV6Wq7C0X/CQESCKgTF9SXvegu0iC4
8rrKDQFyQ3Kuk33YZL3csPG1MWk2LsfGURBSR1bfl1/HernEcfVtcCywbDnq+/ndtrZKmqW3KfLj
noSZuGhZzQJr3yy3M0gdzj99BV7m6tK51WL2kChAysBY/N3M52t0EYWgSnxNh+q66sqLTLpfemEe
p958AuFlzJzuaurSr7nqrihgNlYGfc9yuVF+BWddHeyh31KPXBu65iGmtBSeyFHlclqvBrqkHFFV
KtjBaa0thPfKK3RMIvQvu04CbowcGqA3gV88KimfwXCx4URX6O5dHY3YOk0Fra8T2t6eThAI72I0
5msEMdfGHNxaRX4/V9Nl4/Ens7MPSODE5xd2JTzQsYkzWujUbKEoPQcijf1sWZLWFSR2KyOPiOOQ
C3tZHs6/a8VF6RDFyeNCGTlq9TguprBQznwPoH9+d/7payM5Ld27g7ThXR3YEJJPQAuyTz0ApRwQ
vBFBvqayTdAwv8X7t7YXTsN796JlKBeDl5iysWGfqs7/XATmoaLWy/lxrM2S5iwaJ18C4uMO43vQ
CGryYLpHzn0rJbfi+3TkYInHoxkCfeAFg/61GLPI7mElbgkxACNrIexaks/V1G7s67VF0YKDjoLD
hJoOanZDblyqWs5Hg3pVYpgNiQNLNclEe76BJlwbm+YHLMc0gAQBvLoccytEc+tLVbBoYotzwvfG
bVC9SEk2uFDXrjY6rlDmvt8UAm0+p3Kk8YXtyoju0ZAWlcl4uXWh/X1ezNVBgeCwG0x3WtDv1kER
PvUb8Jlnn7PUf+scY9/JJh5yR0bcMzeGtbL7dPifwzJBBlkDvta6ZGcALbnvhmFL/WplO+gQQIJI
kfIONkrKN89ZYruG5WAnIAWx98rP5w3oZ0Xgn2lZsOX8aqDMS4VIOxy3Q8Iumrh14yrmETjHW6ju
noQWiHes9tZf51+34g50UkBP2RhTz9Mka9JLIzefOta9cXT4n3/82oJo7oCUbdZNU8f2OZtiScSh
58HGWq/Yi470czzTcCwLlbyZLUeRA3AA0qGmyY5TNz8HC6B4TidfPzYMzRGUY1tQJOBOvh8tLoNK
RF1sBScrMpku1QwfendLW1ZIUJZ8iVq1XNm5CidvTIzOPXpVcQnkC6ihcHoP/o7MVtws/j4NyNEp
q4hb5gvwrk+DY274oZUl04GBowoU5WbL9q4SSWux26pzN6L8lc2mgwIzQxQFGsjQmhoYbz3IOQmT
B39xPp1fpRV3oyMDrXlBdStHXrw2LWsn2URC3i1PgVUAVOUYYeCxqCmnhzR1mo+lPnSsIBqsO59b
OXLlnmTRCHmzUIJI7/x4Vna4LsbbsaUGMTlKuVAOY+FiWfOeTyxDK6mge9Ni3gXF9eLoT8YWM/3a
Ap32xLvgID9hThmrkL/zzWNPDDR7LDvDNHbnB7S2tTRv4EmZewakf5MU3YR0Zlh/94OP1i4QlgPp
rkGMiKJJHpLmky02Vnjl9qNjBwXrMqf24CCnGWWqloo+9Fw0YaZyLKNCzUN8fm7Wpl7zAizlVYVO
syBpzbaNlWsh2cE/eXO+5WdWrEMHAbqZM9ry1HwGKD5koACjCjPDf1kyGlHUkcSiopKb16gjbeU+
VpZbxwYWDpRbEdSiFdoddoHrf0Yr60bpZWW2dGggcpi45TpgQy/LCZ1A4OAFKyadtlDka3N12gzv
7GDh7aQ6HgDYRGo7CrLqxvXVGzTcbgpDXAK8++QE1hwtmbOxfdfGc/r5uxdmhWrB83cK/piVGOWn
oP7LpVu2sbKFdaZBG9pD5nxCgvnLmIDbDjn4/MLt80+Iwj52fdE1em07gzCoQLJIkixkXbVvAxa6
FOQ3ThX67suHbMTRjJzXNJslUBpJn9ZRVmWQMfaee97IjWhlbdm1Y96oGrsPXGSBldlfzrP6HHTk
ATx0kNLo79ulTlArO+Abvpwfztq6aCZPatkELPeDJMseDHmY7TEyxh31Phh86QjAHCfg7FfAbZVp
fz+n3avnbUmArN34dejfUoPPULmnrnQ5hxbNPrule9WQ7h7FxOuWts+kdY5gN6XQ7SrLsO+Xi/OT
tmIpOg6wUWlppLN9CsKJuOQUwBmL+vPl0E3thjGu1HWh8farNc65a5b9gntLDyL82D+CLqCKswRu
ub3/N5fTVq19dR41w2/GiszlqQ2DN7ZzGzCaXpLRYrvWQNOB67nygiqLxGaK3ikz80To2tYX7ljs
+/npXB2rduRXdjBwTsDk1u/EwUJ504/HOxK6IZqI0VlNn86/Z+Us0PV9qSPhIUbgMOTYgi//RaAt
5PyTV6dQ8wqkTid0s6EdyhFUhKCx73ZdUEI53ZfufkIXP5qVIcpRQJIj9AmopalgUCQa+42zaC1T
rmMKy5w2WUGAgV8oEchIeLtpYEk7k09ekOXhZNh7oy5kmObZN2hKFRFLQf/ZUP9AqnnXlt3Gvl0z
Dc2fBLwueKowEdTjz5bVHnsjvQOJyuPGRJ/CtN/cTP8BLZw4b8kJ7mDSMHvqDk3i300PpYqaGwr5
xeJ6C++wlp3Q0YUjqnu8tbFb5qOVoFviwrl2wzS0wzJGHX5jutZu2jqJ4QTKCuY2uHgVCBmP/+4J
x1livIKxiu5ZhC7kCwuYQ7GxU1fWR0cYNgBbSVFg/lqiDinpkryjSPK48fn1WTGxn8N8F0NIBnbk
FKyPCSvokO7HhZ4A+LPbbkHk1yxNBw8ONkDLWY6NrtgEZYW2iEgwPFipiKnsr7sOV1ME9bMCyopb
3zNz/nF+ZCvnso4nBErMaVUOfNVEQQwn2thH8AqOGmTHrvom36fs65xZG6u09jLNnYDEwk6t4eSR
CwPNtkYKhmRn9kAJUjaRh9QI2lGaNG589tVKhy2IzJof/jnn71ZPsMZ1Wh9b3rjI/ah//dkbkORR
KvenI0fst2h3VldRcxOmQijIT7g/sB6/mGDLk+Vy3y/Gp6DpE0vNz0qh+o0e0xAeM43Hjm1UrtYc
pY449LzFnCwHqS1wIl35RwfcbVksvhFYm3E0Q8imeIfzO2bFFnRwYVD6Cj25eBPi9F3rvnbGtLE9
VoQhXR1RSJZm9sxTzYH7rvzR0O7BF6wIWS6+kIk1V3LO05DJqokc17lGYdP7WIytowwNuxNG3QHp
JPzpsZ6Cb+hpvV5qGo8yBTF9zj+W9dbhhUPetv6okEahmfUycnIvkLsjRMVZ0yQ1GbeS+SvuUMcZ
imUZfOH2OE7KQ9M+TqDzazZaItaWX0s0FH1D64ChRqqYCS6mU3xIXCqj85tr7cM1D+E5qhSVjc3V
TI/G8lC4l2V9f/7RK1cCHVFIRealte8aCRJlSauKMM+vcoskfb+xuGszoxl/30+1HFkAuFzTg+Km
mtBBXm58/O/z41SHEjY96ZFyn5CR5WwHQHFUU/Tmup8hnliV84b9rb3klCx75ycHOfVFbZ1QD6V9
icYdBOflS0G8z6VZQlnb3PBVa685/fzda3yDuL2NSnDSSRJElSmXq3YMcPpUHKxQVQkp7XyuN1LZ
vz9y6D9whlUTlBRiX0lnkqTN0geHpqjT5t614AR1YXoc0SMbFiPfklhcOW6ojjUcbFV18iQUKRr6
pIb5yEwrmdMqVuV0BQK4GP1Dz9k4x3zxEia9fd4Xu8DeSrD8fhvS4PTzd9MboLTmjcBmJ6ourqA+
l6BO+yHXT3UMYjBWzlQWcF8Q7N2V3nST+d3LeetciUvRVPrrZ6fp7Ab8hL0QY/1tkJQcisZPDN9P
mCX3Tup+gpZNA27vSgAyYKITq2c30JTcGNrvHQ/V8Yh08JdiCJDkXOr8yyTMvU1min0iPuQ2aaA5
B+r5TW/YYKwwy+rex8nWFVs9ZCvHJtUxiGOO+Cnjg5G4yp3Dusgfysm9qAu6G83s81BzElUD7rjz
lSrzh/Pr9XtvSnVg4lIUeYtGMtxkB7pr+ZtsskMB0Iz0NyZsdVSam+i5UZEptbEhfFI9Dov9zc+5
uQNTT3nf+5xGmd18ZWQBPwGqVXsi0HR2fmwrDkpHLCoj6/tBnWAj8w9VAI5c3TvZFLfqcrI3Lnwr
RqpjFI3WcnOa45wT8joor0W1lWdbWxfN+r2ur6WrwDLiW9INaTZOF3LkVlgvWZn0rDQ25mjtPVoY
YPpD2qF10QAgNTuqGdzr5TWr6IEaWynuFYvUqROHtkcRLsMOq7xvFijXJqh5kGnrrFtbAC0fCQk7
e0YUYyQ9OuusY5DPcgmXoDS3dKHXPl8z+N4YGjT5SFC6of81RC/Anqsstgy+bKzAyi7VMYqtOTFO
mp9NyAG4Zzlaq/NhV9RukdRlehwa50NpQXiqXz2ztQQjbQS2VNF6LOlBNp4A4mDsmVtVG3melcnS
MYrzMjV5YWEsxJYQOTAsE62ixRT7CKri80a9suD/ACuW0unlqfbfNOARLQr/Dbqs4/78w9dOLx2c
SLrCtdxiZPsWiE57VyUcOOpQxTDw/egnWyyHK9c8qiMUR5Uj9SZxAld5GDyTXQ5FtPTSFeDCH2Nr
Z17YzqFSmxTdq+PSzJwyUHNPUN3Yd7GVnJCqPe7QaJizdt3eBQn/FnvL2urYv+4xQNiYBPEAKALa
DvCpl6ppNnbvmplohk5Lhv8FiMb8YPrcjfWT1xRXaWbeW2YdGe6WYODJGP6ZwKM6ByLJ00yIChsA
rBZDSPmPtH4G7j2yhArrdN5Vyvtyfq+tTJWOOGzrHnXEHMXGwLT8q0IsXdKO4D85//QVv67DDS0+
Ns1waoArjTHup/zKyY3vC/O+Bva8cfatZEmoDi2sS2V6qkMaiOz/bhtM8r23x/a9zDYMcm2STsN7
FwRnxgg22lMjq0O7nZeWoOvxxi22zpW11vWDvUxhCKfIxAnsu3IKdrTo3zhgkXXZ70iNYL5Kf5xf
jhXH6J7G924coG2cwM6APGqDrNIBXMU/WGB3CS4d/gcXXLNwqSBrBW5TsL+ijBVmdcYPZBbtPpAl
Ow7K+qD/1fGFdcpqqDniOG+FSizhH7lqNu54a5OkmXg6F8whFIvtjcUNyCx3LrOeSLV1oVvxIDoX
YSllbTGLZLulMFlEBlHGrjTDajLBOrHkYWXaH8szUx06iKu8EAGh5Y6b5XQ3Znn61SlyMHN+aDfp
oEFmmiUkP0S2M096P3IAzw8w7f684WpXjE6HCKqS++OYudmOGDyPMmfOY1xEt1oG156umTSDZxrL
lme7oi3iU1hrb8HE15582lfvjIy37uB1o8p2HH2BZL6dpy0hwpWdqUMAi2IyitmwQULVeM9N0buR
CSBQCBTqFkv62hs087UqUJR0fYVZycaH3oM+iJ1FRU9fP7ZjtHMZXL9zZbR4vNlCeoeO6t4texr6
6dY9cm3uddv10QeWF321S+28DX0fHJtDviVGseKodfhfg4RqD0GWbJf7IFVxb13nri2Ni0ndg3p1
pN6GC11ZAx3WZ5q2NIk/lbueVw8uhFTisVqefZP58YdWQQf3efNi2WmjvF1OBy+mHTMjG1xTB7ee
i+T8K1bWQQf4AdTJAjGBLm1s7MinTISd7bANv7MSVOhQvqnuGLJFMDBK5bXnf+r8a0jghf00bdwf
1r5es+AsR+M+56LaBdIfdlmd0pCp4un81Kwt7+ml79yDDFyGI0Bmu8x2QH9Grbe0nFtQrgKHc/4N
a5+vGTEvzAJwEqvcLaWgF8UytDscBcHjx56u2fAgqmHOfExOWtTBm5lR+xZYQR5/7OmaAVeBdAS0
asrd2La3S+b+BTH0jQ9fSwHpBH+urVS98KXaTWVSPIkEFWTLS2y05B2qo72lkb2yO3X0nuWoqi3n
Bpqw4BzYsQq89Ab3n2wu67jiwd8gwf/8Pv0X+8Hv/n0Z6P/nv/Hn71zMXc7Ao/TrH//nOv/eAfr9
Jv/79Gv/759p/+pW/GgeZffjh7x+Ffq//OUX8fy/3x+/ytdf/rBrZC7ne/Wjmx9+9KqSP1+CLz39
y//fv/yPHz+f8jSLH3/+8R2RmTw9jeW8+ePvvzr89ecfJ3TGf75//N9/d/Na49fCHxWoOmr9F368
9vLPP9x/EdPxQQNg+4Hp2jC98cfp5/a/KCEWqBNM2zfBB3hCI6JhR2Z//kGtf1GTEifwqO+YUJfA
23uuTn9Fgn+B2AW6SY5p28Q1kQP/v5/1y/r873r9R6PqO543sv/zj19LB55pQqI+oCSgEAcD6s3W
7N8kxVS1kJoP04o0UZ15NzgCd2NXPaUOPwYFeaQVpCr7aYs+5qfq7v9eJv9+s2v5NvFNYhI9fMg5
gp7CJzTMRzJGZCmfCqN4olm/t5Y34aBFopZXtMpiSEZ8TkfniznMr4ostxNLkR841kdszjT0rOEY
OOOd54y3l/2dr9i1398om1yQdjwwtWdOmkdOnzUhoFF3U91sJfWDn2fg+6FYdgACd+JY6LrAUv8j
NpxZ6pppaofgmZsjUJ6iwufVkXKXL8XQAYlyanxEmSvqvSFAFms59G5j7HvuvLBJfhttPyRTF0Tu
wu0ogqiIe+Gk5XMxZCLsveltkKqLaCosPLdcosAAUxZSk5Ej/IsM9zRU3b1XlmZl3NfWDtSXl1DC
w2XKwQ+mIg3VWOJgDfrYaUFc5k+VE04yoBGov78OQeaEWbFzffY6NrQK3Q4ga6O2rwxv+JQ2b84z
be7BxvudeH6YZ10QSgVhF2Z3XVgSfLCUKo1Ih2xN7SG9FbzNZm1EMkPnUzreIQ15uaAP9HPudBDn
LdSt6r9NEg20c2VB3rCvqghZRBY63qOvGj8aO37jiOAN5nZoqwUER2CWj8s2+BIM3UuraHE0/Pxu
fCBOHdV93cSpQN5x8YFbMtUYQXLw2lNOBERpDciWeQlJdxuCLBaNy3qsblHklaE/OKGEI4ggdHba
9unFIlusX1EGEAUYxxtnao6Oh26xVvphB5XVMLCbPKkUYKpAEO7V4jNkp4YlNrLiNBkHWqoekOL8
CqxBxkWQc3XD7BJpmBw6UaQmS0QdkTAxIf1XlPOutNW+sZc0qeYlMTJRhq1roWWnqJ5nNQLfQKgT
0W62w7ZdnkT+jbayCwOHPQYtGuO84gR78HFHz8bIRKL30LE06mroIFLZhoxlN3bn7A1ufhlz0Uc8
cIO4c81H0KCK0OsG/7CAcWZOEmcaiyurNsCi73dLyLLg0uk88N0MPpDqE6gLVCouiFkrIHJTbzfj
fmUSJOC5BSSPKaKORv24PDWTLMIabDBBxaHhwr6Vpf8yM+NrSk3INBFxSiV40UznC0HfxAjdW2rk
Kh5c68A7fg8y/CP1xN6Y1IVplM6N45gsDJoFHyCrOzVNUIrJioQ42U0v2LF2cmhwpbFapjlO3fZR
1D4a4GxaRZ03v7WS7bzJAoWYSUjo3aK28oyeMguRGWLLWDgc/GUsHSOEnV04KRPKrdPlbIgubIQc
wmlayosCAfYta93ruQ4waz8L1JbKo4XYx3RergbDQPd0k1sowdqhdObhgqXmSVtzuJtU6NaADlLr
6IOcuPSLfscQFoZzkX3JrXwJx6l6pT0hETLo4VjXV8SCOhJgIs9IGJ5gE1Zkjv2B8MG+7MryurUb
ezc6/Jlb3u0ENqdooj7CqQB7qq6yKiwn+r0pFRCgLbNj00Ou0XRi4l4u0hvCJujqmFuPAdAg0SzN
MS789srjeRdlk2Fd4IQ6Qfl51PSdwvcMPGyrKkkB/96j2+iRowQ2lLzdFSoA9uZUYubKD4vAWEKw
YPThyTrKCU1gqeUMIciHEu8S/B5XjuMuoRVgw5pdy0NQG1/23LtRjgsxm7l5REx79Jr0bWGA/E7E
+qsSUwWSdzBhDRlkYlTesbgFZsphDnh0XGmEBInIcXKgSZ/WRQyFH9CeCQgV4ILoBACWBRV0TfI0
f0QdITLQ4BemTSei1hjvUrCK4+r32Bu1c+iGeec0/Q47Y4l4avs7ay4j0yfyIPz8aeToS3aFg+Ah
lZBiFjEJ/G+lBY5ptwDNFVQKvOkvXplfhYEuoa6W6b6o5RSRXt32THxznPQl7Szn3mQgrAJMt48n
N+0iciTV8sWRjRN1henFmXFP8+Gb4S/2A/qkXzNceaMi/YSUeLurPX8KDUPaiUCO33LFp85w+0QO
zS0oKa/zkclIuuiYJUYR18+2R5bYD7IRkpP8BAMYQiEAy0q5J6PKAOJNLeXzuKjisjOrcPGs+3Lm
X4D+hABt51v7AASW/LKTAwQUM3LZfrIENhfn4WgFn2sHRJ585q9TLnByiK49gRvQvN3SK0UEjyQw
3jG4xnhk+Z+EqicIFrEqdjP3tbCsz6pqqjAtEHpaU2slKS32YgHVbOmIY+dTiUaW6aERXlxVrRVN
JaKPTs5Qi08vhkq8dK4f94IbV91ls6SQ5cnaLhwb85NXtG+9U922c31YWE5BDQcQbUDqh5bXh2pJ
X5RROYBFowmqzP1YNQtPSt94G/PguYDXQOZieWyGJT3Ugjv7IO2h6Wz0gB3bIuQ9KNlQpbv0l5Qf
21QUSFFDZqZVL4HlvSjTNyI/84AZrslByc6HmoYLZrLWZZFjg/ipl1HNh6+g7ZkOwZTd26Xw94uf
X82p7e3MxW3+D3VftiQ3jmz5K/MBwzICJLG8EmQwlozIXZnSC00plbgT3Levv4eqnu7MUFxFV8/L
vWZVqjLl4kEQcPhy/BxXjPumOBoxN1WD1qxKanTrTegpQN++8yqIKKcRyDIz8BsMRf5gjtOIA1Vs
KDD1mMmx3pIccGUdHRreK1xbgyGecFWqCJoaST7syiz27JYmLikgRSEqgI6LeYKHHXkQNbbhtsK6
S/EG7Vqwe7sF3xbrbeF2rdYecrZ4A2lrQ81tisPZzntbW7bbt9hCms+5b+k7Zxom8A6ScgMKRFTf
6vBBcOOti2XisXkSmOXF4MXEH8tZxF5RlIcBsAc5fEK8hmdBccGxY2wXITw65lB1rluvEMMJKPZo
V+vpHmlL4maFfo4h4+N287eM8mWXN7jvcbed+nqYj8kE/BOYv0WgYzC0O68k419JeqMHszvWUfsF
kJW7ZoJfyXh8WnQbKkmXya1S+g1ovGyPNVdjPWE9rD48USBNjHbc0RAQ2dgm+cYqux9GCMBv7zq4
/40s8scRl4UYi8YdICCj2jTujmgsURr083iqRd88JhN9Bg3bAlHiNXChWb0FTyhGcxd7CsCDcMuc
CjFuPB9Tq9CuyFrXarkXiuiJWvLRaCrhjnH1qdI8d+HLXDPuPvFeOGoJnbeR84NRtRuM5d6iFq3G
qftG+BT6ESSP+ggqKnEJjngrK784k+Run8hCjaPMXbkQAJaH6qGuGsXGtvKbLAlVanwFFhLHkq9i
fTszynK3tYFOTBO4ezFmD5hs9atpLoOBJqf1w1ARBnE7+ZNjfhqQiPdyemk6VGBrzeu7JrEQyixC
+CkuLIQuFt2MY6mauYoOHDdk0DLcY6b1mGixHNoyHII5bp9by5z27dRuZTYkQQ7l4S3UMXdW5KKU
2W/C0S69ILUa6cUCnqVqZLQZ+ux1GjP22NRBguEbz3GMcQNmJufRJnxQyZTSIzzJYyoiOGRwEXl9
Ne6czsD4dNe/tLkJIuelw71A6qfYptW2r6b0yAqwbWO2MT5Q+V0LaXlc9sBQjDEIFZnd782pt/wG
n8ZtvXhpEGEgETHbMXJjgeHIJVKcWGj3W+v4d0e/02QsnufwRzuwNij1IFSOmYMtItTBWKLjXDv9
fpla3+jA72k3UaqMqd2NXV55T4h4yROua5CKJNhqzjTfLDmktktwZ/e2ZbxALstPuN2+AnwvvCaV
7WZmPWhfRjsEaJY1HkesF6chUilHGZm0QV5VCDc38k+xLD+X1SJcc3oB3kuekqWzfAJroYzeZL/M
UOaov6VOKreltTR+NIbRZ6uo/szqobvLM1kfjIwdjYze475bXuu2UnpBW9KpytQfpLSUiBhbxX5O
hTanYJrs/EDkjHNlxkBg6XZbhtOogNA+mD0RiPv07Nlm/dUcrRkZXi92EBhDDGSNjwDBHSuq503k
NERFvViUFdluaGiGfExiAS2lcTXxMUhLaE/2o5uGjG6jxHpc+nY5Ov24Twn9ogUFJxUY+msz4mBT
ELWbIAXf1sYMfFY+St8Ocxd0MNBz7um3Gfw8qkqjXulMvFo2vFNVdz3i+fS20PEBSV5uRMeiS18h
2uccyjxBF7tFmGqahWcbCOp+/sHAsbcBEsFyw7FnGAhmd0Nm6qCDjOpYg22hnfWRTZ/trp0h8AD0
VpJspamf8xmYgoJ14uAwiHk52RIMM3mFvvmM8a0cz7oYTwD4000DwfRMzjIwQJFd9akAt65d3M+E
RfsommpFYEc3kEOZUtwFo4kwSaSm4WZgzT05Zvg86Yg9zLp5bku2ByTr2zTFdMcNCFfly2Fc2Dcj
x7UTGbp1zSHv3dwGdWaBAim84nCbFPN3QwLa2dQSMd2SyP0wNnIfLfzVklEJcNwSemxsAFFLbguk
AMpEjAlKbbCmOMUhk1nq4vBUmGPfUEiF4q976RuZDjDAUCNxjOHSaOfqUN6Bb4G6JOlxz9PqYPeZ
pSpQiAatuXzuw/iHnhEl6zH5E3lcBzeOUEGDC93Ph+mmMsGuTLmsIakxOqou8kKBHMRQll2d0hz8
6FDMHDaQeoYAu7H0B+hmDYFhYnY47nH0I15aB1SZD1lSGq/mFNcBNwayGSyr2XUxKC2GJCt2SZPk
bp8iYbPZKk3Rp7GPhjcIlUHL7hdlj4A6HKoTpK6CCN6Y4ZX26FAgQJKzmw0W9zETf2w6kAuTmXA3
jPTJGYaXVlp3FGcSgn7x3RAlKfhlEdmbbNgUGMQAyLw5GVI8WbWhFajZSXSwBV9p8UJ/sOULmZNv
9mJmWw0E8TLzT30KAvr6W13VuLCN2dzhGsQRLpm7hN2dIXW8haTRATlx6cksQmRe89KF0mPREeZD
Ai43TfjNcmBBb7kOuiGbMu++ZXjxFPJnm3p4suyW3yLES1AXPQDi1Si0wJTMcxQZZuuOifJrJzl4
uJy6V7Yg9DEbdqOpW+TX4MvlkEhxoJZoxq9O160hG7mRtd6OUIsKij6/sWv+3aJEgyEekYdTZ9CC
IM7s2yBvioZlNw08U0Y8mKdsYJanExMwl2S2AtbKJwKgxcFJKqlIV5WqTJnqtKwC3D+YRS/yQ5Gn
JqbHETEkSbULy7L/XAQxw0U0CIiz48pidYxu+vg4xKNv97iz44bvK87Mo44kFqrwLAvzL5SD83ok
r2IAk5xVL0izRG1vB0cDqBcijo+KNDDy8LXkpXFcgKnXRpqcqhQsmUnM5ZaQdr9wgx3CxOvgSLep
zv+MYmR4dozcpqktZdRIVcHikgTdbGOFQATWc4SSCKChKg5ylVSUt1k94XrIMJEQk2PYhm6u6WNN
KHR6afrDCY0nMmVIRtcz58jGwFFth5tkZ7ax6eLJAfyFxsu+rtNTUzftbdE5W3PBdF1HzN7ryRA9
x7k17qH5Jl0aa6FMqIsEU9jRh6Ei27jWzqEGhK2GfOhDarFh5xSYqymsFKF/3j/pZIieqqkL8D1N
PfZ3ojGcHRYrU33RVu7SLe3h5zdp5PRua2A4JbTAsRAPVXFqyxZgFmqc9JKpiIytFw3gYK4MwIu4
kHdZVLRemGbCrzr+xBspD33HPbMtcbQKInetnQV21Hzq0QO+++uP0P7UVToGvTzo4YxJCcsWYBy0
DuU4ituFalwgNB82+UACLc3BTSw73oVD/eeY2U/Sxvw8kU4bhKJ+SBMOwt46i1Qspic5uignzT51
CPdrmRwRvli+MPRrZeHwOwUYK2boxN1OuruZ0/5mkRMSb7tWS0s/s7E7OnFmQi5kYN5CcI1nSeOu
8Y4+oCACktXKQZLMvdrMm9MypaXXYgIsq++6hv0Asu/Zmdpx07Ae7PNdi3DQuuuXegnQq3toy0Na
9VqF3P6eVQUkPOrAtJJjZKKmp+cRbG/GVHhhO2/LaMm8xkYQE66RxFceJjZo/1Fv4ebWmVmG1CJH
btnVpj+3SMhCvQAgbZsb0VaJHyVYoWIkUComVmDLsVOQieFuERvegjphXqD6Z+dJeEg07q5Bc4Io
OkFXa+AGmgWQQLTLCX7C3Mq+SlUxZPsiR/pqV03ptuH8uUJxXsVF07mcxvjg8xu+UqlkRAuX17FP
54mgfYIjkhT9mzEjTIB8Qe0uxRNNnNmdSoe6vMZk49haxGc0bF2DOI4vIz+fp6+o8+PgITapGgBW
gXV5cIb6m42pBNRUgXebSrZr5vpbi9C3odVwaCbM0hpoqjM91n5SK6cNy63VIHPjRlwckmLZZJaF
yoRDv5fV1xJmT5yBa6IoxYh1xQRytiD5Qs3jLo/SPQqc5ib0MYqCEmGXS1WPIKQ7kKnTXoJKEjWZ
P/U4xjY2T0Mg/ZSivexaxPza9JhnyDMG5x8+LHmJKpeZpCp3bBd+8BYqnAvQIjZs9cldvMxHJ81b
7LLZCWjKvdbuMNhfWJ/EJH8IObxhzslgn1OrRljWh19AMQzCqoqAbHGGN6So5xQD5kVLoGKbdZGb
gqG4WxUqqYb+XqMA13Xa3ldoXqKgKsQxI922mmp7IytUJEsOrYQc5XdXV8gV8rTadqBvGdus8JMK
dwZjme8wjNdaEKXG5qIHsPUgdiAlkhh+uyChqGRhecxIVWvX9Y1gDDF9b+wn/TzHcbHnCxYadXiv
FpMXsdbFmzQeRBeGLjSHFJuEsXIlp0E7dEG32P1NbAHECvIXBIn1Lk2GSek8vEnQIlF8dMclaf0u
/VRo5H5TC7AgS8agmG4WjPyi9Li1kii5783iYeB6cJF37sGOMQAhGXTT9DaC7kuxdD4OukXumBVQ
ubDJ1hztLwy1sTx24MCi7MEuS8RREFSEAxqgbTomKKzg81YtAdF5Fz31pZsY1Vs8wSvIdLrl0Rgp
kYDjK18AU06WOFhf5MKgtJJJ187iZ8h4ah9inqc6b3OFQDItnBsQLPixbIOUxmXQtOwFOqLegmEf
N7PAVpfnN9YmAex9w1DpVaBTPI6YaR5DLnZaJ695ToACmAwcbKvw5jY+APutPQKnk9a3vMsf66S1
9+2S3dtM5Pe6mE5GY6qoc76Ruj+laXkH9ug94Cl+G8tNEhUIYe1+G2bLsYpn46jL77Rz5kA48aTo
ku4bk0GIxOCTmxHk/1A6QAIV98pZNDwIzW23RQlazRGYrxEx8g68PQWWamzbaJOE/beeFIEwKLwA
SEAkkh/c6CCWidlwNy6tdDm4QBTQh/Var/MgmJAqnaI8lE3pWnaNWMBqdAKGnBd4Vx3Y6QojdtGH
PWjiKLREPNqJU2lZ35JOxMrANDpKMZHbOKzaVi3o7KC/vXiaMaJ4wcGpKFiiUopg0AQWztWxq1mJ
UXbJKmWFBVMo9W6GsB9c2z6yGilgI1AZyJMuUyW+G8facatBL1s2dfaNRCCYQqilKmN4d128JWNS
gztHvEitDSQvTeOXcTmrYSgzyF04QV0R3GuYC8GV9+b0XtiMzI2WU1GLbbaY5c2qEoQyY//QWEuq
JG6mxn4xQciHUkALL1DaPxq2BEaSJQH2PopNEa4GkaLzNNhiRxYkqMWoXYek3J0wbtjWqKZzuy89
Ec2PnM9+H9Zwd23yMC9toohEraksFss3bb3lKAeUUk9Yl0wqyYfhWETtS+lUewSReH06V+jdEjXX
28bgi8pGTG06DkOJBLLRG7PE0GvT385Vc6qqKYbE6/KZ0eKH1cpPTYM+DhtTn3AkBxRQ9iUqahU5
w4scyac+rnz0fECglzS3LVKzsute5gyNxHlpoNmxoFsTTU8oIW1Zz3cETQ5FMQCuCjvEYcTMgIzp
I3P0c9Y7hpta30VMWm+e4zHIHPMuXZML3fbjxjI/kaWY95Ox+NIZvBLCQY7TVlBTRZocZUShwGns
I6P5QniBGt6cZ2oqqI+IBzGmDeqyjs/kCAVbMB5jA808if3Z1qel6F6Xisy73jR34eKM27I0P4eJ
Vd30+AvK8Rpm5NxVaNRuTbs7PZHYTaCI59s0fWu6pPQIt6Rno0Q802Pm8HlvpeNuSWWpBORLsZdQ
32TJnChdG19mZqoYv2ifhP5sdtDt6+PbMUVcXmWcBSD2eGN8HA6TPbmdbfWoh0Q9wov42chI7Iel
D36hH01F5K1d2lsgXRDCT9HJyAa0WzRFnTazt4SbT1kKr2ijEF5AJhl3YbvpxXQLhRPthmHfHMRs
V16iccCsEQudoG7n9gBQ4k5FfQjnFu0tDv4tcL/Wgu5nLcShQ50H10uOYqwfV+mnYVpOFZAlmyqL
Xo26kre8nGykOWgvRml6BC1D7qNkjcjHpD6Lp6d0rh7Shi4qgexKmcQPyYBYn5qGJ9PliU4NAZtl
if7EwN5Cm0BajSJ5IPpZpxNzLSy6h/v0R8n43RwihYvKCQuFzH6MkIDEIeuCTAofsUgSgIIlVma9
3Fez5YcS6cakWbdbmhR1X33TjSgHj+i/QZ+yyjZzkXtS8t5PWFGDRqMg+xnRRRrhwMTdNHpNY73R
un4eV2FXUSa9WtiEDVWw/VJU3iTD/TKn1haNhTuoGaosgtbRmE4oAkc5ENv9QLeO1LuhSw5m1G5N
DalSEI8lXlXfVMXY+BZHOW60/GSZRdA01YF0neOZE+qYTce3YZI/oqCV8cV3ILxeZLHpaYNObglx
eg7ZddI6ccD4dCfH8llmkBcxQmvyw2J2zVRsujyLEWBvi2l+QCuvV5Po7weNRlyXPDuCvZkasQab
SItgO0UhlE2qysPMW6xUeNUxLCxjW1sLQDgGkA1Dby6u0ZYP2MdviYh+9P1JajxBGi/U1RaqSnU4
eTMSOres9aGqc/s401wHc2MKr3Ca7zxvCrcDqKHvLLxYoR8WBK6iu6P9AFBvOb6Yy1R5zeAo3D2j
Ox2bYgTZnBw/DbUTonrN7/sci8/j5rum9Ck3ClfkqL1kM3uFskSMZmruL85cBHMlelfmiBmKDB1+
kqWf8mWId6UEscfU6F22RHQDLDTZJFO9R2kelRLc7YqXkLuMoJyGbBL9bO5YOz4xEGhzENmLlJxy
YtzK101G0fHJwz70pwSdU57h3COjmlUt29zr2vaTKPo/zRQfKOsBNjC76UtjzI8FClBqln34Yi9r
6YYgJDMEGJji5DSZ9p5NaLYiV6xcVAezDfRXQIxYla/3S2Qi4hoIemnz9MnUo6WWpAmcKY6AKqg3
TmM8D+1QIUVwBt9seLOTUfXQTd1tX5Kv9Xpr/4QN/S0A1ZMu8M85JuoDlurfw1gFf+oVntSe/6r/
gfAqspJy/ff4qkNSRsXX8v88/Pnnj/cgq58/9hfKyiAMoClmUYvalEBC7v/BrPAF6w+OESXKieQU
/Gcw9Q+cFf+DmiYDzIra3CI2IBX/xFmxPwDawrwp0FEWZ5SCsOFv4KxW89W/MELAMYHcAcJ2QIEh
dzKtc63C1Kz6sp/T6n6tcgpQuIBMeVJGB5WhSZG0ZgvKkAIsyxsTFTvUegm7n8CFHHN0tRmctVNE
qEMhwI/MDAWvsscY7DI2Tuf1A0gM0wCPMjsvIpyLbDfb6JkC+FOSIRMHrbOyBKNWV2UTBPeA2qnQ
+Vym4puTNi1S6DLpCjZ7/7fTbYfGcYKZ0HSUnbsMDP0/UUsW5KgDRC4VLBox85PTBX3/1F5QJ+1Q
TMcERPUgx6zfwG8vQAHoEHmY0ekDzQi13QUnCmmayOYMUhVRW7gtME2FSzMQPLlCz6CnrBPI/KyM
6QiAZ/w8vh8C3cgJEOeYKHjgZ+QovtrN1P4wS4JcOk7KyRtHtCb9Oqdo+E+I1FA1bWd0bMHvjaLY
qNdxagM96eecOcNbnqTxximK8Tigd4E4caY2mjUpXVO5Nl5jlGoC7CfhdP5hM3hpBK8YWsB9l1fP
77bwP7B477F3P+mIzvaEjVolkHdUmgIb9CP4lrad0cdlUtwPm1UiKN2w7028SUYVtkECnIRnKbpF
Cw8UYtIDYyQgAb//BCuI8XxXfvgE2P7v4b9lWNDJEvgExpb5WQG5mmSb+IYyQNOzRf+XBCx27dvR
K/15GwegiNoNf+Hn/pbH+/fc2f82yOg6X/bfu7Rd82f+tfz+3putP/APZ+b8ITELI8CX6jATSE+O
N/MXahTzoX8wAEnBIuBwx+Rwd/90Z47zh23ZiLEcR4DBYHVC/0CNAlBqCfgfE71i/BwK5H/Hm505
M0oJ9C8EnOL6Oy1xTm4qyoVhXAvoywopR+b15g99jcmErFvv3eGADYc4cC/414Z6w/koIMR60gLB
LyKf184Lg8JPPTQW0DtVdJP7hldfYew4GwMV5wbPpxxJQ82OcRhsvM5bfkr+aSVu5o3lV0F7ZYzo
I+72V2NnyHJ7WKJKpAWStl2zs7bDtt/IPd1e0xO5uIqcSnTTicStc06waRRdTsy2Mdxp0+xaZb3I
U/zJCIpN5Alf3l2Tdb24iO/tneGJQzRpDF7C3qy4SxWaWQridh4PUF+8vfp0H1HtP1cR97ltMsCn
ceuv0Or37isfoLM5GAUYlNXoxzeghwK5HLsz73ClnmyXvlpwW2jLvDunl/z26pfPtuYHs+vHejc0
YdocnYG+jFTnDR5QvSr10Mf16l29KQPjGkfE5YfktkQpHpyS59w+UKrDiEYJa6PSnwAmViBbOeVe
6FV+hhwczO6J53y+Rvp66U1SxBU/wdkcccs6MfjuIUkVZSxp69UsC2xVetM2vLFdGeiNsbN2V5Z0
ZQz4ZUnfWVunnN5Zs5sRqMQC1npAnWMMgEJGCP0nMMMlxrbRxK1JmagZql4uMqTX31v/1Z05Hx51
PazvjBeAiDdWWEUK9J1gvvMwBek6bPMfGEHAxkFwBNz/+UmMOSiBnRFVVCqtnWWYXxNTb/OJXtku
F5/lnZmzAzgPvYGaOswY9K1mN6IDYPTahP76O355WYI4NpcAvQPC/3G9ANsgcbOqTDjdU5Q80OLK
+7i49xCp4wpgQGfLNSp//0JMYzF6gnKoindQT/SWrVSD0juUBhUSM/X7F3Mm0/iXF+EoMSNncEyG
OP2jtZblLQlBxqZogIiQBk3iGrfrBdCiNfECxs3qBHgZRLD/nr7Fr4bP1pFkzGnjdd/lOxT3t90W
NMsbur1GZveTsPf8fXHsOOw7TleZ5o8PGA1xjKYKKorR6PX+4lVYReNQQgM526ON6QIw6dfPwOy7
UNvYtB4gg9D14PdEoXvymKvpr5Dvw5DQ+8D3wh5FSIPkCuIkyL7OWbhRneaTNkB8j6kBhWEEHbUq
yq7oEFzaRBaVAAtyiiNnngcpRSRQfzZrZAWbMJCHZTsUroli5k57wKyNbn9twu3SZWsx9GiZECbi
tvNRRslYBD8tIA8WTBDhyMBgcagO7Hb2qNugCJRe1Zi+aJITBw4aOxegqTMvXcSExItlhu5KwwvU
TiBAKRi0ngyol/rRI7m7clguhGXWe4NnjprbE4YXehhsIKINwNgG9SLHHxCUgVbBA4H+Fc2Hq094
5pyd1IkZjd89IUh4QNnh0w3x/50nXB/g7LAgcLYcjgzSJPKcvchpu1gYIQ3doem3qJCifr0gKAz7
8mW0MGdYZT4Lr6kEXDoRXBKL4ZqnKA+cndCwTue5Li3UBatj1wTtfMrjKwQCl9wcxsb+ZePsZgAp
5z9srMGS4caq2/VBgeMfAQ4CltzCS7w0KF6ubJj1/fyynhJDXpbNGJ7tzLtG1sSYU2M97aDZkW/N
LvPxBskJE9HOqUXQ1AVyn/t5MHw2365GiBdCNTz0v6yfudgQxYeuamF9PR+xcg7Yruv5qHft7fh2
9XRcfo//Mnf2HtumClFNhblRWdBiL/b62L2Vh3bDMNZJnisV/5lcWeDL6yuQ16GuZCJQ++jcLaOs
a2pi66S7MHC2BXSkyxOEhXa/f48X7nws5D/NnGdH2igwpO3ADO1q4ymR1LixDFKo31s54/75eSV+
MHO2W8YJ2N9+fRo0btBniR7WcDf00Jk7Fo0HWkEv9q+SqF+IsD8YPdskAJGOBWq/6xa1NkCIbqSf
7QrFIW2VbgFN8ea9vB52XNorSO8JIZbgyOTXr7+LOhv0i1L08FZPar0Sz9mue0XcrHsl3o6P/+le
EVSiIEpNjI6uU6XvTdrdZM15/XOvRNs+EDtM6CDrvJbcXlpPwS1Mrgok74KdPdnETQsgZEgl0vwl
NL47tFdJ95hDH/H3u+Un+/u5b/k5uioQLCKEOztuUM00jLCKDTcnXvEDM0OmQkEwSD3h6cBQ6zFf
AufU+WjhbKcHvZtO2eba9rlwAFHdtXHynLXCfH4FYwpi7hoDWWa6G3Z1wHYzbiaYuXIAz2t1a33i
g52zm7cocoY6LrrsmAFBao2CqdJ/Nju9RxMrvMsUCZx7NCk8DOFtEr4HLVB8hYHg0hXy4SOc+Zqs
z7KE0BXn6GPO6VuJEqwH+I9a/OZ+8albBsIvg2sLfOGgvLd6PilP5lnQBRLK7mLMX8Kk3nJM5bux
jp5+v52u2Tk7HY4zGHWYYoEtjekjzB1F8gEMNY//f1bOnA3DFFIMpC7qWpj9ylLbA4MW6udXnuVn
P+HsaHxYtLOjYdqYmRQzXtWo1hoFcAmOF2HY0k030AspX6AEhaKuue23w2f20GerMvmpuVZgXsPP
s0/hmJjkkBZGozHmfbakFa0tHU4InzpMXbE2e6CN6eXxi9OOwSDGh7+9tB+snS1tBfxKkUDD0wVl
2D6Jx5t+6k8DVMB/b+bSJQWkJVyOkDj3GJz96EaHBLOWAwZj3eyHN71WCKPAW+w2fi/dyQd3p39V
auDC7euQtRosMGaO/5xZrAViVXhuaJHFLr0fPNO3fdz0W9BFIMH3qJcA1XflKdfVOn9372z+JK54
dz/RkY4DYIdYzb0I2odsL5XzRTyu1sytuMb0eCnOdyzblLidJPgQzrdKPdZVGVGAw0LmzYCn7qqN
DsTNgtY9xbKuSdu1Gte6audPiHibcLAPoHsIJoUP16E0mnqwE5hcQ9M1FbaCeIvoe/v7lbxkxiEY
GEBD0Wa/HALSLdA5ivpCAWq+bYNuC/Qq0vxrZi4lvM57O2fbv3UczPNogJ9af/4BtYggCoqbETSN
DQ7333fKHFElQwPAQYqNGObj2jVmZBUklgAGDs6rAURWTfV+6org92v368b/aObsFU20xbBxW2jM
XkB/72EorrybX7M9ji6GRBAGNg1Uss5CldDqUMhtFiCNQCKMyeFVAFu17bfKTG4lRiEhSfX3H+i9
wTV2eneq5kTrvgd4So02W7GlmyVv/36O/vGhVq/8zgZ4KpgVVWmsMDy2SbZ1EN44QeliPhkb4WoN
4tdoj1MgJtbiLfb4L77JzqOxkzUg4G36kqebEOwc0+LH6bffL9yvpwgRJXqk1DLR9cf/f3woe45A
+KDrSq2HtQ0ylADAeRBcyxgvbDgLWQ5mutCpB+j+bF8vIaA1Zo8p1LHI74Yle7HrayyBF1wdPv47
G2ebesa0KGJkDMTZ96xx1xdkKNsdX+MH0/t36owXPMNHg2e73CosWQwJDOY3zc1fnsE4rjr2qV+q
q/XUXy8O4PUslL8o2GUcdq6PU/Fe5t3KT9J4da3Wx+sOg5KNa2+AYb0af196Y6hDW+gD2Q61fikW
W3beWKKAglI6cJ9GAos4GvL+99vvjKdpzUzxVNxEs1NY6L2e90OMURRGkwH9SzEaWY/cbefRGyIg
8/KlvYlqZ9enyfeMgG0GIlGzumL+4qJym2L8ZOXsOScqbkFLYAEaGiv72PvrNbJwN7lZlL1pglAV
b783d+FM42H/Ze0s3iAgJkF3Eg87aJS++0NIOr8Anj65cqjJGgB+vIKxqqjPrAEi5aDA+3iqUzCz
FfUkAWXucKzLDeAPSkAW1V9bvNfCqAs7BSUSwVDfA+wCtJkfjfWCgQK0w04xyI2wX4b/oIXMPxg4
e5qkh8NwcoyPR0INN30Qb2wv/iTvfzbpNlcP2sXnwfzI6qwcxIZn0fWUtVXngMBHmYEIILewrw6G
9ORX5hJV+uXR+B5Vfz8qxCO+s3kWZIAjgoZRDZoN8z4CeHRbbpoXupNf0DU7NcdrSe8Fp49qKCrq
xELzk50zK0XQ/x7AwaIVO7J9Hxinyk/ubCQtv9/uFxdSmBzHWgIjcb4LnS7XdgEMq5r1HeSUXKe8
cp4uGSCoKTM0PcC5xc7elEW1g/H6lbLJeWALxrlAWvH7R/g10+I2sSnCS5wjUFeun+DdnQ8kI6Sg
6yVWIbTLxec2OrbkkCMZH66R6V66vmAKCkbQnCboO5wdI2C1Qo4iAJzDZuXNTvxObytM7nq9t3oj
Sp+vHdxLFxiGZ0CzBaG9NTs423UJdLzSrMTBQkNwP9ymHoo7r8Jd8VHG3bXQ9vIDAkoIYxT9zfP8
zjTTPO9KvK21aEy8WgGZlbrSb70VeoKRi6vPd8Hf4vn+afG8ukqjkcscc8lqvh9e59kdbqpN7HUH
83s6uytfiovb8yXypvTKtrmQy2LfvLN8tjPteRADmWF5IbZfl5ka43QXx+Gmd7rvYag9YwL6hcTb
/yLtvZbcRoJt7SdCBLy5Jejbt1otc4OQGcGQAOHd05+v9P97iyziEKM5MVcTiuhkFbKysjJXrnV0
e6Dm/WPhHZYBczq6Hn+87cKSoN7vK/bit0hf+TiUdhhZduS7o5PR/g8Uu1kcQMu/U/oD4G+AXd6o
WQ5jGBP+71XlDTCnHL0lbBaWn3hjuwyUI0iQnjZKEibxfwl+55slJYdaZYOX7obIhzsKwo49ulYb
xhxNbfEbk5QsZh/h4i9K9yM+yPOUtwmtG5m/MbfNPHNywq2yZdRvG+/bRXgPqHyhUggPl3OU4uLo
XpkTdQ0BNhGwmssoMgx2P1BRzVGohvwPzE7w0ilz0iMTZURe3NAdAkRTgZLJlKkalZ92BHtIwx3e
tKfTFvWz3elFWQVr5yFixmmdrptPs8dauI+8OIKjSaGW3IZO2OXizKDqM48RIt/5YHKZxPtgWSyT
b6I7C63z64wzT4V8i3eEyrObB4srPcIgTLAqCIwpfS2VD9HPfA1BXrDsX41X0SxtN/ipPWNzyqRr
gQik8G5BrCh9vdE7On1dAIeKmM7rvnr9TAtx7u9L5zPT+6B3c/5+acEMzliJo82B8K5xQA6Qvz9L
kL5R7sByMNiYUPcBFI/t71qJfUdn0r/9faYiLt0JuvV0W03PkT6PmlTeGBoVfDaI7Bjas2M5CwQO
FwmDB7ctTeUw55akh+ughm2ZnAR+ay+gfoeHhqZLvalmtm5qQR5JO6YsSk3yw7WO8uHophDqHBwG
VqsfJ8VjBP29DP9DrsRjn3PEWCoRQtq4oTT1DomJzBfCOF1Rf81675/bOzYVhTih5BiaR19HftEx
5x+jVahBY0e5sXur4RmzO3PGAWT0tXjQ8d3/WJEyJrNxy7rqQaGAEl9V34xlSDwvPtrPJjVVY3Xa
uWsY69zXcNb3phIMnsW2Y9AJ80imJS+PFavsx/KU+Wq51uEzWlUb5pr9sv04rpCJe5ova0xs6YVF
abGuExntUPWhPyQfFJh1Tp+Y9L791aaSNJu7CmwwwmzGVSHICMPTYDtD6NtfszfTPyCd5bdb+JVW
DcQN67l659SSzszJ9elW77IE4jHMUWKIaSswYQCB08zpnXITVkU8NcH14DOSvyfHwEBhhQohpffP
41o03kAjMrLqM4wBkeZiWDKruw2Xv+ZC1OSGUl2FY111aS3KnUX4D0cArk5GHlq2C9vPnoKlmGz4
EW1TpisW3tvtLzgRQpiO+WNPilQ2LAvxsbQyvw1gjDP2nbJVmQKJ7C+37UxERGrGojIksOjX7/Ah
TMoDQpu/cW+iIG6hjzLv8xPX1YUZsdyzJ5E3Vk1TFNAaa/Ag1SN9vXZmw37TI1+mFEKIhqMsZojo
/0o3rlNliIX/Bire5zteC0uYvvSNgNcw6BKumKp++gcJ+KX26nx1Fxp9aDdeqHf2DEhKfJjrn0Fh
A04RhknkZ3JvqJ1eFeAl+6RvNnrv9n5QuvV6PBjmplUZPPeSRFsrTB3+dcohNuCPZcllwnZoVe2I
5SJ/VpADbmZWdv0NoVE0ec6C4COpkXO2NrEZnLLgTWMof3VQIFzrvt12xuswcmlB/IIzL7HNkT6H
hgXD+5bDsGtA/6Fac5DZKSsCAOUxZaaTzIt/P7PiFhY8XxBR+GEVrkrbgoPTIL1usngmXl2fYdpM
Z4Ykp3d7Rj8KA0NlxJ0G1CNrIUJt83BxqOeerdfnGFtA5QgZdEIpnlwuqo8tRU0h+/ET8KvZWiRr
ymZ+iGFySX/MGCJnPNu7Go0gl9Yh2PBU2wwd0mNldhc4r9lcajNxL0PQDgsLwdYC5SgLRJknT2n1
FCGc8cncC7TYuFXeRTUNMOXLPP53okkPOajOWwiMDPhNOQ84NrrWBioFPGvRLpt39R1SCQYAV8Z2
oLnsNwCeqg/dF+fBpnaerKrv9cNcv2Pi0c1vAJpKJqSChpOLiIdiCPUsOMRcMsoTrdDVcRmu3GWw
Tnf6snwQkyJzys3XF5tONc/gCrA4DMDWpLBZx7HFKN8p9e2Xku65+6yBNQY2u8j9bjvnpbPW9Ev/
sVo+eKVhDV25cV2D0QmWsKjFlI9qUN2z70zx6y+isbQ6Kbsb9YoivgFJcb3sQFtXTMAYD2JuIlzP
zU1chUdd9wDi40M2cgFXG2nZmaV1Gsl4FH5Tok+tPZckTxpg6MTQGZHgrSRlP5nRRipzpzT3YKTb
pK9iDKvcwiA4+uVj+BPM/OzM0qRJSh20cyj32XJeB1uDearhkPWHOIXgSn2u48+3Q/5VQBG7dmZB
cj9nMA6F7WChUNR1DgIvT4MEirADvG75aeZddn3AJGuS+9m6GkLbBNWe3Z1gFWaAYQx+wgm3g8Zq
CU/eAXo37oRYcLof3iOt2HI+1swY3YNCngHFT66c28Fk+YwJ/v6tZ6EUVhXlqB5ZudbB2WzAfaE5
wY8BttxFio7A7W2e/JBnxqSrSLGUOgpQDvCDnCnSQivfRnhIb9uY3l2eozaRhOq9LGBRFGqdHbQT
1N7QQP8aVsOqWsRgY2D0twjclAW3h1lszPXKDB5uDBfwICA7l1EDythb5ehEuQ9RcaHstOT99qqu
LlYqOOd/X9o5o04YfDRoe6j7eKttIeIAXa/+h5N2aUY63HrjBX1UY6brGPVNIIueOWgToffSgpQe
uniYekh5BwoM0WELYpGJysMbb+5luJ57L13lWL93jQ6IaNGKN+hlnFePI+QNHl2cwLlTA3ga8ztB
CXf701yfIAMcGwAE0ZKyDEOKHcSIQK2MBFa4LEa2oxpfBO1IqKyOcf+3uTXrOTclBQ7LCjLFSCCg
y7rsOR+bb1l7+H80IV1VxqmLTt0Q5zBcgdyo3U13Oq5ub9jUWWFC09E4KhZRR3IyO0ViN+iNyBcK
CllYLhprc9vCdQ/j90b9MSF5GdJGCVQuoHXs41KLF7xdV6lvPtOzEU90qNKcb+q2+PT/aFXKfk89
GgtqI07Pvnhvd9ri5Ct+sTwAuVKX9UaZR4yLr3GZWAiH+J91IqFz6eAQNpjjUAiLTHCoK9oBq35r
g8BNHpNtvrFnB5qEh90yKDn7WCI8kBYqY3DLcS0ymXCv737AU8VY7Wzz/Laj0Bm4XF2rjUZRimhU
g4cX43eocXypF9V9toJU0I/2s4naVbH5wm+oxV1a9Lg2yoOB9yODEnX/FPqLcngKrdPaSfeVdm/U
A7oMc1aFM8p7Cn5Et+hD6PCESW5DcVOBZQwQQqOoGj2uAEEQnTDVNSlUoYVqLk+NxaCD1Wdz8O2p
9TIKJzrpJkQA8sRBGLlkkB2m7Y6RCuhxj72ztB1lm8NTfKiV7+YJQAnJXux2M+/4qRtN4KlEfYK6
qwxgPdg2lJcWNybkxL5RVD+bSP3AVu/6qg4XVZo8Mx6wNUL168wpnToz7LYGOgKEBN2Yy28c9pam
hKdAYDyNdfs0blMqeQ/9ig7DIvs4PjX/vwTavx9upGVMuQKMHwnJdcUiKhuedEKDpXI6+74erGx7
CMIasSUQ+TOLmzifPFI1iCIABdM/lRZno8ADnS49JmuR7aBF87WtsooZW0Fr+m6u3joVZi+sSVkJ
xEzmGIm2nfqSlmuFaYuV7Z829hJy7XRYC+HsfDPXAZ2ICqL+4gFqAPjHrXv5/SDpN/pA9LRgE7Oy
Byv/5+/3UKdHJ8p31JkMGVcI6aaFOMYp5IUjqrvWtt+iKLZhYnNDc8ifsTbhjsBMQZmI9xRCLtLp
L5omVk76IfPrdRuummEhiF/6LeSk2l5gx+c3cCoHOzfpSbdG0+ee0as4ZLuGexqZc/QehHx79aZv
3Uft5+0VTuRHOjBQg+lJsM5XpcgOcunIaUQbqv2oFvfHmhnReIs8yozvT4TRCzvSnc8wfZ1kR+xo
0Uej+gQx5AYeurB67KpNWc99N5GkSEH7wpr02VrYivQkxtp4/HronzLzY0J51a4+tHMF1cnPBY0S
TsLcInB46VKyu9wo2gMVVSbgxJBWxPCbTct/WLrrfHa25roEBV+WIYZCURpklkHuMWRjaVbHji4Y
CCsUy0G7bLpH/b16rfziYfjS+ryhvnkv5n3pZ5vg+7Cduw+nDrjNmK0KvItKmKzb3FT1Ma1GonJf
RjukxVpd3d52yYm7B7ywzci5QZlLl6tNvdlGJVVqCgrELg/p7MgzVnX4q4d3Oa0+tfk/Wvd22+RU
rOSJwFQhWDkBsJEOnVulTt6CWfb1Ixwh6ir5zNhrCg0i01LBk/WtQ0tvtq84tZUEFszadIGvRkHz
0E1QJqBVZXlP+vA5tWeqB1O+SdYAAMsQDeYrIoFCrdDIMBzi4k70waACj9ZiRcPS+AhKaKZyIm4v
6dAZYPKIlkxHgquUQv8hRu+pjGkTBeGDCQ1pUG8z/cPMh5oIyBdGpKwT6bFWhy1YLKlnTmpolulH
iK5hClwgTL+H8bxdzZicCJEXJqUTnh+SQvMo/ZPoEpBXzrg+Iq/kl3dIUC3R1aNFhBpU6aPXNxc1
J7+gxjXKZSe4ZGQ55yDNB7dNqMnUP6I3Yy0gqryREDLag5pmeu/2UieCNLhNhkM0Ezy4KWMF7Ng+
oAEJyAJMR7c49cfHUChvBbXfncqfndW9GcMwY3PiEMCupzqCAwUcpHzDdkje5sOJrt+hGx+Mxn6o
yI9uL2vGhHyjHg6FBR0/JlpG96L6dah3tw1MhY/zRXiS60PJqiPFhIX4vYfKPoV+J4FXVkwJLDV7
UaxP62g1d96u2x/wQ51tnSedhWRMnepUYlXkyt6d96nfCrRSBw9dxzTp17l+86Q3nhuUToJaDuHJ
Exsp+h8xoPZ4c4+IJqWuo/9zZkunDjqQKCKXhXdwGVwmku6I5lBQW+BWKEWZ8I4sq3/ExFdzT0lC
Zy5hDp49kTPAzfbHoLS4Q+GcgijBYDrsEhSSoM8+huMKoQHYk19ur24qVJ7bEh57VtfVncj1Mgtb
Xv4SGneN8UvVZs7VnAnx72cmoix1WqrXJ7jKX6jpoWWxj7VyeXsd0x5xtmnyGyOGdrIbWUi75qHo
rKH+WZkLY1goe30x/42uG/jC5c/siY94tqo618vSjfFA0bW31sc1sqjfm5Cia/RkL7s1/cwFFGKr
GJ+sviuwMZYbBFW+31721I1w/iukZNYJC6WirJkxdBShS4PYAWiCI/Kv7syVOhm5zpYr5bGpHSKu
YP7+iA+Nuy3b/xS4/hiQmzeVmgYMVfL9qpW27nfJZ6Suli7jZwZvw/jHv+i2zSzp94TJ2Res7L7Q
ghMW1X29K3W/IMHaFR0CbJCILeIf3bhM0EGeySn/L47KjJNtQtRI7nrpOG53ZBxHF5/MWiBrBG5r
BbLK7yGtRnJ6Mf+Omz5/fwxKJ6OkoZqOJgZTDwB6NsKaBPNz8e22J07v5h8r0nlwg5OpFqrYzdNh
qSPuU1rdzO15PUn1+8z9sSF5uxnFLqvBhrmpd8YdPNiL4IO9Tvbe33KhCUN0mXnWk0Re4ad6mBkC
Ulk0Bot8oWkk3Rsj/y8bdmZDWkyDKushyjhRSfq1hi9ca+c8Tdz1chos6AbBgTO4BLXUpaeVCpJ/
kK2JFixatffoT6aLEyKeRKLg8TATia6x2VihuwEEHD0TfFtygLiwjhXiTyTdDwHUa9kXQQfb7iu0
gHcw862OjJB6u7lEcfI4ETZ49VI1oygqm3W9To9Pg8hLs/tgk62DXf/ivPQrBHnmCV+mtpSJQdhX
qPxYV0VB3opDa+iFyMCHX/pq3GqP6S7Zihtm7nkrfrj89UyIV12IzliW/JxH9imJtbrn2CYADsqd
Pehrg9JB99OFfv324Z0KEee2xOE+C4WDmsXmyeKhG9IISayvSeksjvnMoZrMTXlOo4AAYEXHUS6t
ZNStEa52RYjvVh0SQtBfHj81hNvTUuhjLBmkfvv7hQHW9UAEC3S4XAQcEtsZQ4t3ZxP2aJ3s8vhT
OcfL8fsxIn+pcyNSgqgnxz6vemBGna+tw0fKBD4aV8240aMPQIPvHECKsQo34PFx3k2m4u65cSlZ
ZNrSQ12KTW0dlCSi16KY8Y05A+Lfz3xDCG6GzDvBuce85Q5A2Gl5qoNsJrZPeeD5MqRbsdATFbnM
Gi0O496xHurwxc3m4qHwr1vfSboI1WB0KqZ8qcX1a4QHkJIQnamC5lv/Gu7UdfIu2DhyUsYX1Mhm
YceToUrgUnQNqgr4CyX7ujc6RqVxqyDNudJhf9U+eRh06IqVH+e6YtesP8Tjc2tSYFQOsH4ULtFf
2db3OYpJ2TJ8Oex/11327j28Czt7K6BplJJX0Wr2iTYVv1zGS+GM5koA1n3pN8fTkKCkhv12zTC3
ty4ePKRwll0iaH98FMR9SicfXb/8oX25feinPPbcshRnmji21SjHMqXXveqmX+pUf7ttYspdz0zI
zEIRAtBVoZFToVmx6tVPaOIuRtVe3rYyuYUML3oGOFkbUsHLLfTyjIMdKBwK5SG+y4Jl5z0pvw7W
THtv8i3jntmRApjp9nmX2RGkFdSVGj/8pvrj0n4pHs2VsY6I0vbugGgVsELnl7029s1OB3A3N0s7
fT7OfoYUypADM1UFWjq/WKn+6TUHFxrunA2zmiCfZ+GLYlFyNBAc4QLR5VjXs5rMizq9dTz51ofB
F8QQwRcP9bONsz/ukTuZK/1M4I0EVRzVVZFTGlStLz+mNTBom4fYI0kmH1Kdp/yEbkyDjnmDLGIf
7W2t2DmjvTeRcnUsZIAoBW+PDkiz/Ii2lP75tndNHJOLHyQFiDCvQAYa/CBzQLknqp+YzJ15NU41
CS5sSEEAYRTXK2yXy2Oj/7KWNnk7o/pLJKL8flUli/Eu9Zu1oIs9aIvjxnzgpp65WcS+St+ZFIqZ
ROD21LflQ1R0kDxkPRiPo1Etgt5XzWfN/XA0ZpY6ERFoE+uUDpmEEFQLl5830ZHi6BqkolPvwwEa
QLdd1jzn/vqTiV60JShG0ByReQgOsduaVg27cAXftHd4GbM55MaEU/DbORMibkP4J53BBHxtjk+c
fD2PNmqpLCNkD28vYvKDeAJ2ZzH3oMu44SRvorG2+SBuhFs70Xo0izvVq37FljsTpqdWo4G58oS2
AfFTcvHeQ57ZbmtwLwHCrtljF7zcXsvUVz83IPl3MZhtFttx5NvB4OeoU4/jG5XrmR2byjDdczOS
c/HcSuowFevYa+sTJKjbcC/69eIUeb+SRc25CUg/Zw1PvHcEQsCBCplwyLvu0qudJFfz2IGiR98I
Xq1wr70gG8/Ua7eYnQITriUfVEgIbMtDbecaklxB6OH2Vkc8egi/Ne8mmVm7tVZVQ5fo3zzmppzj
3J506x0G8M9dwrertWwVZohIhvrzbfeYMiGYyIkHyAVdsTeEaNYq8QgJVVkoH1CODJHcPczYmLo2
ucf+GJHWYbpJVh17jPx/hH2VHwENpuDvbext8931by9pyuMJcBoHSsQ6+b2tJiN5ukGAGAdj2fVf
8hyxanfmqTiR+PBaA2pEpjxFeV+WJ6tLuJrq41usfk3MJzO5H7rHwUpnIupUMDq3JL7g2eumOobG
ScmxhNCt7/U/hLp7HxnoKM4sadIQdK0Mlmn0JmU40ai4CHFCF+JHzqvtlotI24/w06n/qRJO0QpN
chV6LR7aUrDoNbdT3LYlsaE3oq60RbJMEZk47RA/eyq2t91hwsPRwKIJDzhsghh2MBRlyDQx5Ngi
B63vjObLbQNTVYPfQ/cEIBs5LblqAPVOlKYpALDW2SU6+iq8Y1YeTbq7cYA9ofST/b+A24hDIwUj
mscUlICeUTyQB+OOeqTXQYJVp4PJAqRfHjPri6Sm+2QGnwxe8wgGf0cvAeLtYuV4P2+vempbXa5G
aKlwmKv5Hoc2YdqkIHij7CVwd24805Cf+vuMYMHtjyvqvGQu3d7q0qLRw0OOjDCl7kF/1Br77fYS
rh2ezjv4MrrF4OuvgHtd7FIXyQgUQ81Ab/FP496rLYzIydwRvo5IGBIjoYzais6ttJY6c1PDatkr
ZYBD7uepXJXN3Avp+m4SNvgaVOyxJSdeo+FURzcXcHQAtAPoteOuKakMoxvDQ2UX0RSEdQUtw4X+
WeOR/Qogi7mv418H38ufIV3HhRh7T7tjTJH9scvXg3h1Ot5MSLwOvpdGpKRJi7NIbVt8I3NK30Er
XPnRqqsTYiB13c7YEvnR5TG7tCXlT1nWN6VRASwN6V+l4/6Y73OG9rPgsWgfHbWYMTe9NLwEQDn5
s5zdHiwjtQsXlhIrvveMb1ryYWx+tfaHY+jMWLrmJ4OxXgVN8z+mxAk8u1h091giTPMbcs2E3mMM
Sago9ejLepbkaPoA/DEl/v3MlJLnmaEVOKdafo/GO+rwMP8sb5/miSzjcj2S61HiRDpWrCd40NZC
WSW7a5Y51JAJfGtzHfCJoH9pTfJB6KPyfnAFDcCPcT28C6EkwXPQ/HAYFM324dqaWd+kZyDjIrgp
eJTIATFSlDHrR4KIGo/7k9s8qLFLTlBsendYJmXx4fZ2Tn4yQbRCc4bavjzVqzllPZ7Irv22vat6
huV/xeqP2yYm9xBQlU3FEXDc1YifV6Gh3EYhr4R1fT8utUXY+6kvpFqSV4GMd7rFXM9i6jhrv+Vi
uFuocUieiEqRkGRjWa72ZhfPxGWYXjbp8cXK3wv94+0FihMkx45zY5JHlsHYlpVOnELpNh4RYI30
GaeY+krnFiQvdCKnDRUbC4PSLAunR0fe8LnVZqL6lO+dm5GCoBm7sW4UmGmO0WuqWA+5EQvd6uKj
EWvrqhv/ulSBM5x9JenC7On/2qVA8w9jbflIGPHKNykoqP1pjn1yegdhagSEx/C6zC3jmLnuInuN
Q5h3wPSd9FErZhLrSRMU8HgwUPGmC3gZ/arhpLd9rzHDY5yQ+Nq1AwIQh5ktm/S1MyP6pRELsc9a
E76WeUcf7exdjnrwbXeeypd0lQKSIEKBSVCs8yyKt+jNdweXIbTcixdN8O5mTwYtJPO/5BDndqRj
E1dl68EiDzHysULEPNlTdtlZWWvO3IDT62EKF+49RvxliYVR85KiV/n05qFcj5T9PQJOU77GUMXd
3rkpD4AxlnIYweW6wgd5ZhZrIZbU+MENrGVepQsFrsTbVqbX88eK5AJopReeNTLS5B6fteZ5LO8V
RK+iaCbmzJkxLt3A0eK6skoWEw4o5QbGqmsLAJDvbTn3gSY69rywz/ZNOP2Zx+ldWR4g6D5Rb/ee
2vt0Fb60d+ZPili+4dPlexoYBVHWt7dx6iRxwTJ8bhp00OUpprodbQv5l9w3UndnZ+1jZ83Ft6l4
emZC5kQMtMNBr3q2MFDaTZDXn5wRBLwWrNskWI5WO1MDnPxif1bkSAEIKKnamydhrn9Qo5+1uXat
rQJE/PbGTXr5mRnJ/yKrzEtUwnK/rPWVlxhLk9eUZ8xh3ufMSP4X2r3pqQ2rOUYqb9t0GXjp4qDM
tbYmIKOivAOPmpjpAlIh3a1B7jWHU5bEv19UgvOJYs8WcOVC2QgGX3NmjGx6WSRaNEVBqVxlJkqA
HHzO7vXOPjNHZkm3KEXPfKLJJBmecYoUQgbsikotZpasjsRzRiBu2rdqE/5Dk0OI88FuiurYTOCb
PEtn5qQDXGdKmXo2V8ZRebK9fRjOXK3TH+nMgNjVswjhBl7Zph1VkFMpeEa+CemYCJU/qBb/XU12
1qI4bGcWmVDQ9LJhSYfIsDZRKRiIwoNxXyWF62uB1yzjAu6zY1NY9xsr5qXTp+5KGWNt0dl6+Le8
hTzizr+n5KROY/SDFVL96cNHMGBpMfP3p/JlnStfxy05BTLvYlCHanoSXhlAHhjVrj94P7toU3gc
A/UhSWYOwaS/MAzHBDpSs1c9Kqeo1eCU03lp6mxhJx+RWZ85AZPHDEZ1aoLwCV5xntmdaCmJac3O
ez4Ud22oM6L5+XYgFOmpnPeTTvyvDSldruP0FAwqb0OBAtTu4o2QTZoX35gK61CJaKKu+VsW+9IT
na5si7gkT1KtE6NNY1m/wg7bL/sj3LaG23szh3nS9XkNmiYkL46gCLg0mLZagzI2znBYQNua72z/
sK+/c9i+mfGi9iGq+HR7IydrFCbRiga4eCPKqbONLkLpKCIorpPnbhPsDvcF3R11O19QnXIMRjmY
x4S2jZFT6c3h1F1OxGcOzkUc3os2YyKU2pa3FzRjRB6vcE5h1kYOm2c4HCCj3R+SatGGzn/6Un8W
Iw9Z9HEzlLHNHWk9uZv6WZAGVGtDEPohqbw++sPm9rqmXQOiOJqyCPlczUaiK5EmkUgxbBggVx3C
vMvq5BVL1zm5/yRRyqOeIi9X9vjVMUdnFZlwG9dOddjEKbAOTTOdmQLyBJwBXPnZT5JOYRGWY9iK
pFt0GQogb0a+PKyE4F6zDBbfoA1T/wXdtUhy5LNPm4FbAMEa0E3ShWSqnVdWBVoebYPQj7nq7xS/
XDkfhWppvJ4jNZ68z8/NSbdRgF7rUU+Fpoev76MvxvYE3aa2Qa/7yzySb/orcxkw64508dW4oYOm
r1JkWDv80taCPZwpmnBRL8I39DYAhttzzf6p64fg9r8GpZRSG7iWEEeBPLzSgUdm+TbR210bjurC
roPNmJrPRR5sbzuzPmGV6XYR6Zg7ZypQulRTM6MsFZVEnap68iBN0Pv63Uj7f4ZsWOaqsWzS6rnO
UIVVOyiPDF+p9F1zRLNCb/dF/tm2o7VVj76tKSudHlCUj/Vi8Mpllh62eWHdtZZ1X3cD3N/a20kt
VswK/f01d7EEyfmHNK5C+0DgNOyPfb3Vs7fGm9kmONSufd1FbsK2DA/0F1OTl/dBoiaBogFA99Xa
QPk0eIbs4AvlyGI9pMFxcay7pZvB9j5W2y46bmsvWvfHaqM11r0S16u4Tje12S8V5bDKrXGpuBBF
RYVxX9fxqxJl72OgbTu12MBK8EU56Fs7119BPW+0LliPDNcukOZB89Tt9lYaM/GRPgLpTxaqe1ok
TgsBmqa+xsfDY3c4fh3s4wc6QYsYqWK9z+689PTt0LX3eqK/BEH6cPScpdMaaBbF27b4dURwCmZJ
ex304XNnDS+uoz0YUbAaoQMwteiljoqtmaLZrmXaygy7O3g0n0bTuXPs8YNejzvIFh8V1b2rDG1t
5ejQKe1bqzKoHimryOm3cWAvmkE03rVNVhV7p+vuw0wLF04R+MeOB4YCqZqtri0rJD7WfsjXVLR+
e2jsjcv1ATfUg1KgT6hEH2tqwJbRwqZv5jsUGZq1m5SvjOS/3z4aUxGArAlwOe11MXkshTeFkbdD
cuBojE/Kh/Sx2fB74FOFi0bZQNy60/8+IeSpYkDqBX8BahlSypE7gX46HAjiuTMuYYj5DDful9tr
0ifyKDqNgKJ0SusENslG0/QqpO6VKEMbawv5Bf2Oa+lVWQDv+GQuBedN+7HZMgfzBQbjtfemks5F
q+HTsVjMagpPxB4EvQ3+o1OGLo80EmEnbR7nAw8080WFVJvhyDV1zxX8F3dC0NhmnLV8PDJuvZoT
JJkqx3t0yaGHBFflujLsKcwdrXJd9lp/0fdIqa/jF/GUshcebWzglPO0VhPpvkdYgX+YyiUoHsmb
mrqrk7qjaNna373Tp7ydSbem/j5TEOgH08MQrLyXASoGNJoYEXjmo/ErTr42ykyedZ3OQbHOJSFo
6QXxnOQ5rV2eqqiPU1+xXssUXXnnM6SrM6F8IpG5tCJWefbijA31VDdhB/qDujHCwQyTBkuUl5fp
G7dvuxfsJOpWs2YWd30shFnmv2jzg1CTYYlZ6yKq3aQ0ZBx70UdrNV2nzed+bgjo2uGFGdwARg0h
kSHl3YqaNM3JwIyqPD9Y9N7V4TF1q0X/1Z6jlJz6XPCSMHEkWIKupu6Ph25ocg2NDZqrTD4kzXHh
zdH8izvvMv+DSfL3KIcQtETP6vJjHcNAM5O8OPqFbv3jHTJwNEXzPmg9PKenxM/M09vt8DUBvcMi
gmTM4HCMrmguNFieastzqUyZrxkZZ7LO79pPYl5v9E/mivEmZVPyOAse56o7E9nnpWkpy1Di6gDI
yoCRbNO8pzB2Hfx6JaKjkHqba7lO+eP5OiVHQX+qGYwAY255XNjFxw7dgQOkZOVMJ2XKIc/syMj5
ym2syoy7FAVbjZ6dVS/7dlw5mfGSmMiG0R15SPtyBiM3Z1SKVGqWAiiz+YiZ95S0b571WqmMpnd3
WvxezU14Tp0DwqHpADulyC2XGtvKKJXEZIVN5K6HcD3q3dqrZlIF8TmuDsKZEfE5z6KWnh6tGEGM
2G/Lz/34KXJfDu23Xl0fcn01tNFCqX/cPgjT/vFnVdLJE0PGx7z2QMBAJJ/U1EG0eKmb45s6J849
UZYQfv/HlOT3gYp6T9OwgVDHjsgAwqXsw4W1Y3T1vzByXhqT/L7PUqtWRo+L2LorTq+HdKaGOuMN
v2dazz5U3XE11zV/34jvm2HT5A/DHI3htC9AUSZYykQD8dIX0rgcovCICaGKI5SFtI23qTezGcz1
41ts1R870k0JsdwQHsUpUjfBQ7w9rinY3zdLcuR/EY+uk4tLY2Jfz/YNtremH2mF+nkec5GEjEl4
Wru57dT/F1f7syTpGPVRkifJCSvwqgcbwZl08KsjMjv1JlyX69vWpl3hjzHpCDlVnatexv5Fecyj
ZNyQp+7Sw2l528xkRiM6rrAgO+Lml6Kd7gTc+SGXJDy2PwRz1/AQrwLLt8QEjyiVtuby8DQ3iSt+
/VVEOrMqFROOZdCljcYFkpySZe1GiyPvwcZtNknh+fkcF86Ee8AJCj4Ycn9dvSIfR0ye6eZDmPhj
Uyz04Tk/zbnGhLdfWJDWU/ZRkDZHLHhbc5+vkyc2bQehO/w6/0LY5fqxTyJ9th7pDNed2iRp3R1/
w6uEgHW2Pe2E7u78TT8xlHNpSzrHZdXFWqJFiZ9UKxv5x+KweDpsk7WzGvCZVbsyfAwPa3XJg34Z
PMI3NbO5E/cxq+VJCPk4g+ky2ipQO6Z1Tbo8YRoswuA9rRBCU/aQS47hq/X34A1wXQZVddi0hMaR
dO40e2iMSOflVR7MhUhQx+jnzJGbchbaN0IZCKg/vA6X0SodUy+JlBoIz75hZi6HmAmO+p+CCd/8
Prd7v+8M6aiBiheTQAitwiUtXZBlZJ8aNU75gLtgI8bktI0OsY8yy7c/EbHAVCBsifqZel21d02l
adJOGFKtbXnIV46i7Zmnnrkjp8LwuR25cO8dvMCLEdBCpTHY/E+mC7Z78S/4N8RJutq8P2uSi/fl
IWyZqUuZwkX1B/zu8NAvUv8kxlL1db+Zr+tOhSoI8oBcQUZ5XQDJGe7UzViox2Vfooa4mL/e9r7J
rwSYkGceZTAG7C+dL3QGVcTDk++UD4n1FNo/HXMmgZ7+QgCsRdmTOSp5qKAY7FYvvCH18/GnG8KP
HH8+jY/J+N2rx4VRm4tI7RZl/DlXav/26iYST6qg/2tZLtmU9ujGdkUcHsaHUL+Lj/sxYZI47xe3
7UwUaAgTZ4akbSyOTpR45ZhS7E8aeKzEwcItnGHZICtcPWMxpPQ6Y3YiebuwKiLLWZ5jAu8ptU6J
fVOxFoW66ktuTeuzx5zDUPB/z1n69xORlwuV7hpoR9TU0Flo5G50d+Xqj163jLL/4JXEW0ShGLDV
rh7OLZooYZTy3fpj9xbVyovj5M+JXvya+WxT5/ncjhQMA1evPUP4R7msy6VgYqq3p6N4Kd+na1Cu
z4eZLzZ1niGJwybhF14JafvyQkd2oajQyovaJQMwvnGacfnJG/rchHRDhxSo9S7CRLIbjov0VZC4
tVt6bDSgzLd+L1psOsHR2Wk/zc/ZK8X7mcrwVPGBmxImUTr2MGDK86wVU4xlmPIT+s/dKkTPJt8K
5XdzLYq0fz9URmfzjzH5kZQOKpysdskZPx3VRdw3n+l3fLejbHfbWaZiCXS9GpSs5BfEssvDZh0C
O1UFyasbtflaR4t4Mw5ttm8VrVrmxyafcZWpyCzQ3WKEh4ksucEe52FF+x17nVP5Q/qYM/ntdrNK
c5MeeWZGiiHDQA/fEB5ZLvX9Q7kDybda0OsY6VSijv5xDkw1tY1Q4FDbcDgEV20Dz6yqJNQbltW8
6ofvynunvFnN6va3mtq7cyPSGTCyo23HFkaOTfcDbuxlFfSrqEhnIDhTe3duRvyMs/h76ke6eTmf
6AhO2df6xPXH6jCnaDK3GLGj51b0su8bu4T6Jr2r1K8eNbbQmUmqp26S85VIaa5XHpS6dNgwdW+t
hfYHrTSIf+eyz7mlSPFWHYweQAxmvBDmgnRrKKjHzUHiJ78KnWkqhTThrlL2IkH/petsytan1xNS
iWWqLm+712SAc38z7CL6Ad5GCuNBP0bmqRwSv26OPznEq+rAC+8UrTvH2ijRaVzU+Qh6pPyYRcFD
rUZ3ChoUt3/E/yHtuprktpntL2IVc3hlmLCazauVrBeWrMAcAcZffw/W9/NyMKiBvX6eqmk20Gg0
OpwjVHPzDez3jVnEtF+KzJhxlYBA1gRj4jxF1yUId4tBNNuAE0aKk/N4Zalq+WCveaC5aCJQPeBx
onNiks1xMdvig2oMt/4thvdApeESjYywPTcPTFDPuGU40ICA7nqq/331nT0aNXTmIaRG4pEdhM2q
uXZW5mSBTpa2hlUxvy54nbho/r6+dIJq7JkcHoq5XxevSl3m5oL2ZN1TYIR4UfdjAKrpR98JG7X4
yymlFYL7EeI65YuBdFe8PF1XSGht7+tmcZuUWoWpNaOLuE+bd5VZHKdelgQSn6qNDO5UdatjJZ6J
2JIsEUtGjoe1D4ynPlojPFDBNyB5mAid3kYed4LWHHXtkt0S+RGQgAd6WG9Ys60M4Va2dOyYbUwO
7VdgqPUgRjHdpwLpO0wAh9d3R3hSN5pwV0TrNpaSJDhCMagd+6rzmxLHqZW5HFF2EKfHQe6AjaEj
DuJUoc6iTA4uPNsYmwm5s/mPpIa5YV5RO42DMx3ryUGnCOB8w76IMR5sz0VQdw6Ya5fC3pnt7OwW
qpPbzOnz6PoiiNf5/eO4RXCcvsvMSs0RU7e+UfwGnOB1AZrYYN4lcLdkvTgeLVO4fR2g9So4C9Od
ebTgHxlHjRc537xHXDdBlvpW66du1MtYvaUbwF2gmO1Qmj7BF1h+e/Ke9Zu/Ss7lpx7TvMC6qML8
m+xcCiO2zaZzLhOTRXqdMt8yuSb6iPTQIm7YGD2goWVc72K36QFFHpgU6Jzlg961J3NnjzDkGj1s
SwTMZBRNvaAiN82A90O/90JV4tmEZ2cjkvNsC8i47WSGyDGt/ao7acBlrtvP101HaJsbIZxrQ6+j
VSs1rh2nuvfwvDRkrCwiLZAmQo87wz+56PKMMW1o9xTQqfZSzztCKrgZDHGGlGT98bouovsaxSJM
KGA6Swfx77kTIGmmOIA5R9SbxarfrS2wA81M9yd0Ps3W/Nmef10XKLQKVKgAFAFSnUt2imEobVpZ
CHUmdDwcGEJoF8ShafhOFSl7+k0O1inar61E9vvGZ+sJnYuBxST50gUd9fzsI1H9VgK3ir2xVLT0
0iJwAQFaIimWjLsyWXbXl05oFpqGpDKQn7yL9N7Sd/bUDVkRNAbowUwMlwBQUsZOJ8x+eRsp3BHS
M3DgDcCqQe4LEAdrODyxJ0Rc7AwHnQ5a0Oymw1hLVBNuEVigGecL4ny+naNIiLpotAbiW/uzITd2
Jfl/YTgCsiy0paASBvYJbocqc9Dj3sbLWH9cv44nAyxHXWhZ/9+pLRt/Fu7URhrzwhuLQ77LsEmJ
PhTMCpd+3hDHry03MnCZXDeJNx/Kx9tbvbhbzHJimlINejGzvmOdgjGgVAGttlvv3MFHkv5nHdV7
K8zuesCqtntL4kBkqnKXGJpO57HP8QGejox2HSjotI/Lx+tqCq/KrZr8tWUpA1kymHwfLpH5fdTR
YF5+8b6B7QKtt+C5MO+ye+XlulTZ4vItKhNijzVhuoECHYPzZYhBTKDOVI9uaEU2MGfsEyuOFWHq
m0hZHRzJB8isli/g2kD9nYYeH7Dex48dDqIS9VGjg3a4CuVk0uKj/262Jnf0Z5OaC25tqAIgxNN4
VL7ku2w/45R4CEhY95uT+5okcBdWFDZ7y6dR6VivWU5aJBh35UsVNSBebY7WP6p4Cm+7jYLcTWB4
6dDNOhQcizwY0K1lP5b1L6PZ57LgR3Is+DogKdQ0LTNImq1fXftZIU/K6EoOv9BpbrThvAyS9zFR
1uavtsvloYolTlP4/yZyvuADQoqPtz6rURzDTTrokD/p7mfdOFw/X+Kd3wjg7M3IFzCgDlikXKXk
Lje0NLQnI8P1mRJfHw1zj8kSBcOnKwBglDHHgzXt590ao4Ym+RS2VpwfRZTqAscMYC3GBT6BUaQu
NSnL/qF6QG7Ues/OO8OXmuPIs76e3jpBwoOU25kFixeCkRFG9gIFYwCBnF8VdkbL3k4RnDTuc6bg
vmWEeCDUWR6yYc/eAPJzLjgFjI77b5HcstPFLIyugcgu7feFcet0X8zRCSkwrKxccroFNnQmi4uV
G0dpCsfDG6czwXVrhSBdk2ydTAL7fXPXas5S5p3JUme2GhjAK7cyiQTBWT7Tgf2+kdCoC7DlY+ig
INGpqM/ttPrE/UCSCVKAQ8sG8VXEQOdSFidNaWoA+BrlaIKUiYkn6VvdkYSsHC0nbhMv3N8C+VpL
qyh4ezY4SuBGBJH3t0Hmn8TrhtQCaErxzubbLcaRml1WY91sewoVtQ9m724cJPNnQiF4I2EgHuVo
w+QCoLjVJxU0aciWeNMDqTEymecPc1FEEgfBDsXFOcXYInwEBjPRN3O+PR5tjHqt0g69iHPovnZA
0FnvgPvg00fl2Eg8o2hrMNmGcR9wVjqmw9l0atZLpq94T2BWPYE71DF83z9d10goA+D7GFDXMYTF
21szDppj5RpaLRxTeVpGaj02ffnruhDR7jjvQngb82aM23gVniwx/TNuvikgL3JksaFEkbdbZnM8
35KzpZZ0iNLsxXdBvLYrUPdCK9/j0vhIcTThcqAyBF6ZZpwTBfxuS9wWCaqqLfwVo3NE+z2jTnF9
/UQRIFgSMBQODCWdVYLPzQ7IHHGdrjBv436K0KG19zBhWqEhLI8Y0ut1aYKVhDAbdQgkbDAIzNk4
mLtB7bPqMAm3KW9jfR5us9GV4afIpLDft/tlr402Z5BCxvhrRenzOn1gpgLzsfAHgNwAPjJf7PCA
lj6uRK8Ca7nD9LZvq8V+Kh7t9ssHFgzIhnA+jnmJnugtaVdPPRuqmNb00Le2E2ZTLyu0CRcMvVcm
UrUuay07XzBrcMaOOjipfVON/gS35df183VNxIa2EcK948aRNElW4xrV08K7s+asi9IyJffAvppe
ia7jWMUmedKdZvm6Tqp9Ayxt2+97AFQpgyZLTstU5i5Drab2ahlahWJs+UdpzJVfDzIkO6EMDIGh
6xDtoyDgOV/Wxu3BqUZxtNKY+pr7xZShhglwdTCmvZHABei1M7tzWmBuiUTk1b4dwPUAgEhwPOnH
tPTHCISJgfmnrD1b4JnOpHLmAkDlhahW1gU2PdnG3TJ/sXSJ3YutZaMZZy1EMxEQdVi7aonesnhV
FB97DBXFNy4Ay8B8/KFDsJHIWQSgthyvKZjXmK0oH/XwA8C8Z7vF9x7SDEBV2QiPjoP+M+mbOwWg
J8E66l+yxpM0G0j2iO89tABWNmG2HVF/9oVqvkV+Ox9odt2aAU/FWMagF0iAwRdU6hx0GOLRkuNH
fIYHqDU0oFpop+HuC3PN59gsYAXI7rMaH+PhSn/nr/8sXhVljgH6gvNqoqJgYLzs/MAOiMK9xsLM
5nxPw7+a9I2nLMiODCko2ckAqkR7pIEMCQj1joPhSe5lBlI/Pe9TlLFj1LAxhOAnBsFYsYxWRyQG
mOAs7Qn65Iusbm72Y93YNtwQqmtJvQbDMvvG2IbXN0smhotXrIWgiZ3x9lnqbzJhy9a7qf/IJbLV
hTOIpF0xDERA3MHQcRWfoXUqd2bogdgG0IKfP6IRRnfZ2OTlCKCT5Z4KdII6aKp9Wuwc5WS0kgyI
eNHeRXBuDt0tJLYGwMQ2ngpwfaO9G9MWs+jKIml8Zj6Ze12AVvpdEOfdANy+uIWGhcMY7D7JkE2d
MQrcGn/0KDG3cbb/wNKhY1xHpoN1bzG9NyFYV3VFWVAgClQVuS0X47PudD9cxf3juhihVhsx3P23
golDx1VUYDbDCd3ikarhMN6mxU3XG8F1UcIbiRGs/08l9i0blTQlHqeZZIClBQrWkfESK9GMd+1e
C1I8oXay+0hoGht5nGm4WRs7LqF4D9rjYVGWYHXmz+o6SS4KQV4KLUnAhQIXAoBO+JEu0xzaWi26
IujQKUbNwCN3lvvcyApYwlAFw8eYbQUBjnqRhjLaxfPMBC9OL/UZC04DfqjR3AOnh823Yv4E1GXp
zWj4QE24vnOihdxK5hyTq5hAOkDQiSqxA9PvfWvFNEoiexKI5nedrRzONzGuCTvNIcdEvR9IJwGj
qi9DsGfk4Q/7rRCESxJoOZJDINQPb2CkJoD5f8E8V+udMnUd7mHH+XP0dhZiaBmlgPBmNAAHZOo2
sogXkKFIiCpA18NgS3kq7hgbYbLvTgy8sUD6UNY1LlRoI4w71fZq60RbHZhk7EV1aoRpR4GSIQVX
YieI94lbpbgTra8EjBYD5IAlUL1NDmB0DMs/81dzh87gMGpQCgrZYIgSfqALGZlt4IoBShujGjze
gOOMGrqBCzByar8a8yZuJ7+aJIlR4cH2QGMAmhNk13lQl8JcvcVZsGVt+1jOr4pjh079J1AS/evH
S/TKAW7M33I4P1UkquvUFuR4LH0+fWtXSf5FaA4bAdzVtS4pqIIGuwh05WQhd5n0X/vk5T8pwRfi
Yn0qskKFKcR4boLSLci91+sSxEfIA1wdCipoN+WvRGciLshekamqfnevrEBc7JOjd5u8LGEJ7uZ/
DzMOshGGZoFWPg2ZCm5b6izXVrtHLKu1+TdlmoJeU0/rmBwHrY1mYz5cV0+0SVtx/CZVFBV9IK8F
1Vp+GlPtu0eML9YMkuP/JEdXz2/hlLjT3DoILJpJDw01efWc5Ubr8i/XxYiM2gIBO3t2YBF5ELku
mbGLRQ1UH4I5u6YN13J4ui5C5H2AeoWbFwNp6JDhvI8zaUNsEIgg9e+OPiCRNKenrj7ZcRHGS/aB
dWOziSCwBWWLbnPm0LZkGZMWHBmN9eK23+z5EzWs/yiDs4GxdrW5mXLAp4zPlndUUswX/Xv+WDQX
v+vBI+5qS1G7yHgwbGRgV69+0i6BJWMYFhnzVgj3MAM6mtsnwEkHXNNvawzMHgNnMgRBYTwJJBt0
FsMIQNLJCcEEM2rFQ18E7VcaNuirqILRrxd/jqpQ3qIkFIcpWFDbAM3kcjbQ1JMGaQcDUOx78vt/
A+gjwpQ3JEHZBSc6PwxODMB5Blp9+MvH89LEilOweRnekD65A16dvZbkEqcj9KlbMZxVj17a1EOR
lIHxbO+LQ3bjhvbJ+TZGeqgekNKW3BLMgPmAAYgzOpoJ2Jgq/2BftJw4HQFv2LhjnZTVftoBkkWa
iRLv1UaOfu7kHHtyWwqgBTSjkFfGHAtu3z+dwNs3oU59WcemMDS3wWcDciVG4s0XaoYl6fNkBDq3
UyM0B46bn5agmYGaflsBqWpCFATMsg8VCFEM0IDNjNk9VKI4F6iOmpUwVLBAoy8JiLXVVHZdCO0Q
+LPgpsAUMyZKz1dSmZ0hqRzAnIHuE5ltT71V61LytBZ5C0xGAwSBIfcA6+tchtWkObUbaAEYgoPa
d3vNiXdeJ4N8FhrfRgxn64ui1KRg4FR4vyNUHQ99BAjVw0eenbaHNjmAOQGo7SJpvYw5pdOICKjR
Jn/Rh9Pc0ZNWGLJnmWi2HIXbd0lcmB+7ZIpTAzGXov0qy6BA2zdZHgwdLCjdzrMKv24eGm93/dYV
RcVbofxmpXk/mtMA6Nu1Dtf2xm6TvVHus4F84DLcCuK2y11rpUQLJYAHBjecDP0OgfLOWZXouj4i
42NPCMzbAEIYdJrnxtcCq5Vg9BX3YU7DXEPxLmlOUxsfr4t5Cxd51+eAXwtwW+ihvKBnrJeaeHRC
/EAiENK/pmZA/HK3/kkPXTjCEM374VR8rXZJaMrmloUq/nWAkYeDyZyrqKFJTqETew4qUTP+QeiN
E/+SqMe2/UI9MBAAtwwX1kXxvVq7uaY1kJ7xvpjeXKB1Kn+AyCYy1v/3gPM37VbuApkZXBPMOSjV
AYPeoK5FYKCurGv3BsDHe0yvdMpwMpLC7zvJO0TkEdEDC1BbQH0iEuTCjnTtMwu4qxBo/PTMW7eV
tEuIV/L9/7m7S5n6zrXHBUFgZQTqALA78psoXtCrt7YpkSW8/wFhDdpQYFkC3o4zDaM23XZ0EdQ4
8Td7zyay3XDp7zXA6OLO+ieQJkKRLAPCIPXAes43EjtES01FcSDymXRBAWyitx4uJF8wrPVPsiGi
DQMpN8ofaN5B8pFzk63alUWdIBhY0/FRLaxTnks6g0Q+EYk/12XXF2BFuFW0hrQrVoOxc7T0D8cG
5ZWtHhMdxzudJG95kXW4rorxPVTaGCrv+VkG0r63GoXObnzAII2nwfs5F4e+u0uKF8mRFq4biiqM
FAbJJB4NtC8bK11MBPHp0V6Pf1WPAGtn4TjXdQTscT+RZq5EMz/ArXoXyj5qmyTuvaXXFozpTzf2
DQvs6XHaMyYD6sfPZPKbU33X7Oq9G00HWdpMtI2ehhFwcNPYNkBdOdlzpak50u4Ylx27PxqdfDVS
ZCMtpZuA0lYYUnpl0WZuBXLK9t2aKF2KnvpsTfs/q2GC21KH+mldh/FT1RH1U2LasqKMaFtZOR0v
ZpjQJSZCWtb1RNsiyJ3PyXrj1b+v243otvEAVI9JFYPReDOlNzuoT3o2NQjnAhdgRZYSKPVDMkpy
7kIdDIQ+qokWLOCNnstYSispkgU6WJkaUPTuK9MHjjTqpn9L4LZGr3pVTToYv6Kj2zV/KMqbdL2N
ieQ4ixq6na0c7jzTZnVH4GJBE7/ogvZBO7iherT2mME85QcG4CArmgqNbqMZ5w7p3LhTYmPtUtub
fLP86eXrzmvjfZqOlm+UniTyEdrDRh5nD5WWZ1kyQUNHX3cjmkvzkgZa4+4+YHbIriNhx1CSLS5c
xKwsEodMTOuA8SvEiIojfeexq5ePNYCy8bcMzs8P4H8dChdLtyYhPU37JlCCvPft+zmyAvUgkyfY
KVd9g/HDKBGuSi7SALaB208M8rkj1alslJ3dtzvTzI7xrKA5fog/ECieCeRCD4StWbKmYCGoZ9UO
s1yh/oT+RjAst7IhJsEJPhPFneCaarPe1tiuvAN4qfppNv+4bg9CAWiQY3U5dG3zb/JYiw0QYKNe
m5DEH/Ten2VQWALDRsCLZh10toK7mZ9tB0JcNykznsag5jooZXoskvjTWsjm/0QzLoBWQEcFawFl
jWznzi5ftYJWIzQhUaEAItCe/eWGYR7lO+suOy2h8tu9r+/QqrRPn/JDeqNI3ueit8v2C3hcp9oy
aichwIADQH+AdIqfPDmQDj4HUEe0vrZnhawqLFzfeFh//vt9ZNkiWAuSKxdVGIcglCxS5CtH83MV
3+uyCrjITrb/z/mNBJBOelFidRe63Ku0fe6T9t/fVoif3lXgNjAh6GObK7xkvUk7FnW876pBYu0i
W9yI4Msv6qrgSULgFaok3VvFfYr35ZDJ/IMor7bVhPdI4zQ61WojQhqWKKfRfCx3SlR/Mv0KrB6M
jUaWTBG5wK1enEdqzFwz0xIusAB4lL82qhnogA68Ueek2U8EqM4LaInD6yYnSqycqck5J3NxGnR0
oGC23PyFccfQeUxQ7cgiTqHxwVGAQQT5uwsSMqVU+iQuwLLo2bFfgk5kKJSDRBmhaWxksG/YxGM9
bji6tixL5OzNGwPwVPGxfgZStZ9auzUA6uEhjWTpa9Erjw0r/60Z+6qNVDTpAcoxg1SkO5p7OgQs
Y04P5vPsPSuPRoQxR0m5VmycG5FcYIN2VMUdR4h0b0H9gBK7gxjK9dn030dIkqwz/bioZlHjAWRj
KD4p6onE/XigKXJIsV4RiTEKT8BGK84/uQU4uvq4xNuyecjTsEvuFRMUGwQNaMfrliIzFM5NrWat
OEsFq2/re8t5chBWV5UkrJbIcPnq4wSoL7eCNqaj+nq3ftVKN8yNTOJxZebncqHTtNAaOD2QY92T
V/M1RZsb+I6InzX+EKaH+tvQRtdXT1QE2FqEy7kqh5C6z3qYn3YPWhLQAtlBFmX77MRAWsuoOK4R
3csAzEVjt2dSOVe1FB1QnlaYHpJujb+AHmP9ZLZgIupfccjQLJNG5V4Gdy/bRc6lGK5idDNBRSNe
gPLtZTcDIXsHqJLXl1Qmhv2+8SE0rcepMLCJa03C3Ll13OJQzWZwXYrOloiL6s+WkPMbM8obRlmj
S9Fz5/mQxu53MpvWsZsT5Ya2OQmJ3tJ9uxhpZM6KGqp2U996Q/Kt6Jb5U8K6UOLVriffmpVqF8c2
2Tm0HY6jteT70Upt3xmMOlipTu8y2ma+TuZVZn3MoK8pwfmjtiK62THnNwUK4I+6ffyARomTvau/
faB7/Wy9OI+k22vZqw5GN7LqpptvZv2x0z5f3xPp+eV8EWIZHXOJ8EWMnbNLkHDy3XBkmNgB6MqA
dAx2IImjZdt8ZQX55vJiyIiepBCpZVbt9ysYX4rG8VdXDeCyJL5WeFkBVlnHuJpmmReDPMCr9qyu
wbm1+psxnMPiUxahHVK9aY7LUd4LyU4kr9xWHHdinYSixahcWS/TiOl/QASBVYnKDqzorkINxQX8
MMBkME+Ir9gcWANTbHNJgStejJ+15DTUJx0Ne1W+W6XAqCLfsBXFGWHmWrAO4qLfiFAfLJYYIMLD
BJPA1w1RZBRbMZwdwq/l+pJW2CbTS27XvH7yCkPZkXqIg8QhUsgj0THGi9IF0yhKhxev1s5yQZhZ
Q15smQ991hznfDg5LfBtey0YtSWM0xHUKerXdJ0+J50sNyRU9108PwxYrdNapqWCY0fir6lhvppV
4vmptrzU0oYnobGgdY+RTWGEkn/W1gtZCnTOgks4mQ9OfFQ0RKT097TOwMP8SBAMPBu0X6JYbl1w
66iKG+fF6hXB2IUx0BLwjO5mPwapE8NnNcxdedcw6A1JTCrScSOWb7aJBzuvlMXpgnxqwmy+qb1D
C6YiJe38opY1xIiOBBuyReUZlY6LlhFwwrjxoqldsMb3I9jfLONmkOFdiPzIVgZ37Gg8eE3uwUB0
NNqk+Y4OzgcufZTWTBRKkfC4aHwnXW7lc48TAIrQuwVJWJ82/Q7dsxLUXOFqgWCXTcWgR41PUzsN
cFkaMysDsyHDvdagc3tQSX67eqsnuVmEQRqa4f6Wxa2aVqw5NWYdzmoGxy5gtpA9Aei8/qI9VggH
np29heYQWfpQdJhBYQaMewx4Y/yaDw3ztcnSCqUi8IzuxozsB2A6+VWsH9YKJNHXHaXQMEAyij5J
uMKLZJiCwZ+lAUVdAP7Bqv7cV1LyL/Y04K8wCzBYqLOpSOq53OVSDDrmKuO3IWJ6LJ+zvbU3orfe
4g/4fGAcM/oBS9Uxen1+izVZ4iRJgqslaZKdXjyqRh16ZvNotbK8mijy3EringyjSxVVXdGRMu7q
o+ebQFbJAhKWd/+suCY0iI1inEE404Ie+AExR22sYWobPk2+Zs7iq6X2EWvYSOLCjUydtVYf8Dou
muWHm5Y0bHGR/Md9Yid8E214AHCJMTKA977h+ply1zY/+vG7J2P0la0a+30jxqizLolXAr6IpLyL
e/1Tla/HrDG+tolsAkxU/UT58d30OBtXiZ4n9uyga/bHgsb5pxVzmrCFqMTgHnLxnt+kYf6UgWSW
oe8kH2AWQ+XTA42Eh4L5ZYu1l0x2P1Ok22rzF2g9lbVG4k3ZLa7sfX55mM8FcYvqVkmvlBNy5/Wp
RYE3PrZR9cKoFf/9Y+VcELeiE2lbx00w4KT3Obq3teOsjIfcciRUaYI63rkczsUnQzL3q4aVy49m
6RO/24+HeIdHP/AnGmSghj9lj3ChSAeXCma0NAEjvWH1mWatUG0KBqDSEL8FoCIcCDgKI3tXFqw8
H1z38lKZnMdSe9dJzBLd4+nYfNPRyGnr6c8xKffUHn8na3djqP0ur5qoyZS9pbWh7eWnak2iypWV
X6TfwrkzczbiRSnf9J9DNrc9d8AcA3EcJoXm/ToATE2Wr31rRTy/hNCeuFlzzrGNIEbIVx0yTfCi
ooEa1O/gPflc3KISwsCGjV/dSxPOv7Jn2fP0Ml6BZMAosxElTIvw1aah19JsyHErobM6GubsRFAM
GoktiZTf+v8vNHyXwyMpLwPS66AvYQXpMRyPnupjHB64k7jZk4BqQbYfATEY+/GXfD7qcZighLef
/5DYmVhb9Cd4NkPZ5JsowYbarEPMHiJRvC/ssK9vKUjLf5lhfL9Gyfgpm3blELpPHzpVaE9ikDge
3rH8OqMxAuY8o1uIhlOUg7PH2ZPP1b6P9J3V+S4JawQF0jqHSF8UE99Ca7yF3uxuc8lQYJ6tZTyC
uhIkFTlIsvvpcyMjnxMkHZiveJfCOalhaucx1qAb21s9IEhQJpETOQiksnuZwQqiXibNRPsQkFgB
z829ndNyAPSwEzP/NIYmzmf7vHwefjEXxVKidhsCbHGQ2K9YR9PDzLGN+bCLEXSzKDtQw1DgUphR
ewQ9F2CAqBrMC7q/62g5FLIHi1gi2tkx9I6BNJQozwMELwVCc+ZCov44RQzO33jybtdADfN/MPIu
yIzZrAyMKUKEwajIc9Ep0RLXoVnLECvi8m3GvgIc3/SVNSE0/2Tu4TKyR/UB0xVv05HqRfnZq+2Z
JHVVYhvNG3JXA3LNuVPvnRu8aMFq8hESJgjEqDVYW8AZd1HxxdPW0pcOGppA11byW6WQJd/YjnA+
7kwCdw5IDtgr4qFlGgOKi7+eNB8JF1AHIVXL6tjZB8YVz1XijgKwBWJzSiko49qHxX1dkk8plbRy
XqYamAgH2RR04DJAonMrzLK4S40VTIIehm1M51ErvlELKGhAWU5kWLAyWdwtqNN8cukAFLeBgmEy
f+jjZK+S37Wl+rYuizkErhF5Q81A/wMs3+LxldCoN5XZhId6lvY+uJDAvvS9cGWl7csoH8u3kcIF
pGa9pq459IAMswAWXaVOc5eo9bTr83Y5jHrx7foFJ1OKD0vXtqDGhENFnCkEaLA/xvaBJJJrVHh0
2dyGbhrwv3wGYATqXu2CNjVop7vZeLFUSdQr/n+0hrzxO+t8lU1tAbuSe6QKFmNfFolv557kISm0
NMBe/08CF2/medpWut7AmyMtOMflzuw1PwX69YI8Vzb+/MCuAGbobeQTMtmubW5hG/QyBtpcqkBz
FNS26qNSgNa2DK5LEeq0kcKZWkczzN8tA7jSq+armyCIttZSv8vUVt+vzlC+EHfpPl+XKbqkUGh4
V40zOEUH3DrOJu5CI2CjV2novkwIbTChzcDX5lhyDwvP00Ye52LV3Mxjh0DebBF/TWy/K4GIHb/S
XpUspyjO0DVcFbASBpPOY9zEo2oty4qzFH8mv7WeYQagK8X7PsYR4OXBAlo9l4H6IYexkcr5QPS1
J9SgeRkoindTZvNRnY3KrzLvTilK2SyMcDUxIoX8NQs0+FBK9Ypk0JUeahga+TqYTh1qLkHa3DCS
R21En951cxG6J7w2gDOBCMrlR2sbYPxkJCnArluxzud72v3wZsktLNRpI4OzEHeIU2Q7wOBbx/d1
fTDio02/Lt7LRzQBgCLuDvWyXz4jS1/i0QYpoOwZ8vJQ9R6ceioxQvGCvYvhznTqgaUVYLlVYJQA
/vOyEMSffqfL+OzEa/YuhjvFAM6cTSQaysAePuPRvai/LbrLzP31NRO6deddCrczhrrSws06OKgZ
wP8sAy+NwJjfvojANiK4gMjMQY3t6EyR23X3FwVWcZrwgGYjJ7I3nXjVwI2HeBkHiB9kcBO7TswG
0ZeZzSPMOXskRrEn9XiasvlfN7gwKe+yOLdAVNvu1gH2Rr1Z+a5piRkqxGn8zhs7yTaxbbhcw3dR
3G1VKHGcAay3DDoMm9D7FOjuTfq1S8qwdz9ZtSRZLbJwoM8g8cCSD6grnN+NbTLECCewY26Wpnsj
A8NsnsdkT0dP1vIksj8ABTHPozJ+DU6UU2YY4DJQRl5NRrV1U5sSp8Csi185XBZI5IBoGA9iLlbO
rdkd9QHs3j3x/JLcKtXDoGKIBh2G+UsypeE0abvrZ0q4fEDtBHECnjQXD/ysVZWC9li+oSnv2rg/
dY6XBE1CJSGZTA53dlcKoOVVwTNgdO9L83s8fymnw3VVRMcJDLamiVknQODyURLWpiddOiGU0IDo
Wv+s9SxUMsCrorp0XRLb6It92khiX7KJx7QBJh5rNt4Z5tcyfaBoas3LaElfNNkUqNDkNpI4k2NA
EqRl1p3pzS2tPH9c7A94hu2ycTvj1cCOSiekCdAZCbL1cDWziGaym1usCEaoUOYGdQsfDNGGdO7Q
Iu7SjSmcJzCedrLeFaGJWUjpYNbMtS+gPVBnRptbDxMDIob2QJa08e1yyk/1qkveL0JJgFuADwAF
FmK88/1vAZ2vFSqcKdj/0P6AIdPIbNAM0SldJ6tICKwaU2cA12L8zyiicxaQLkYLZqIZttb7I4hp
T2mAsbOdFS33ww+6+CTz0wPGVx+KL9eNXNA4yDr7dQ+xK8remIo819KrDDuzK0gek7BbDw0Dtq/D
BjjC0481fvDQch/8RbYguxhFKXTkcoEdgMgSgML8NKFqzLGlFnjAAVPMxrz40dkl4GwOfH3w0WNy
YDUmXVJ4F1ioaemYaHEBOc6oC87VNZumdlWKcH2eHrT4uR8k50z0HjgTwHkN5Ee6YdJgn07qO0m0
gLsLUO1J5IbEva90n/HxYqo8nBKJuxKY65lgzoTUuV2yOkVaafRubLL4Xnya0HMqMRfB+lnYL1zD
Ks4ESu3n62c19TTSAlBRU7AaAfmeIourBLDbxp9/mzvdl2fkBIqdieS2TAG1/dAR5BFAyOYrBhbx
tybr9Jepxe0am9/ttbxA0Jl86ouvipT3UvQEPtOC2x4nbQfX1IH1m7zS8C8iN+0ufmboUcnOjiTb
JIhw4YAB6sWGq+Em2e+buwsdXisebACeZkCba1hE8YMVgZdvX+1AwfNyXZpw8TbCuIBm1ae1b2cs
3tCbj/YMqs1MppDQBjYiOLPrbbfwKIGItXvJDM1fi0NtyvoGxELgFFDhQp2N54Bas9itBx0OfzVB
sdDuauWk2BJ/K5PBGZoLbKJyauB/kFcMLOt+0p/dVIaSIfKs2P53TXhjU+zJGWfc9jQcw/i3/nk9
4OnxaiYAezBQhmg+ucPuuhHIFOMCDDdfgLyLWSYgc1D3yUKE7idKWtwNiz5Lnrvis7RRj3u/Jc1c
A5sbeTmFBvGjCbCbJEIhcAqnUA/lDkhs33+vJj/eRO200fIcDiirgJph3ZSdpFFPqJAGoDLwOWAU
B5A658fVmIqRJCMklMfkMNwynGT32fUZin8WrhJpbCe4uBbtWO/CeN8AcHZqaRDW9+nOKeZDbq+n
zJpBodw+U1Xf5bXE6AUjfPaZSM5DZEO79FOG4+uW0ds1/6iArArm6Vs3TeZ7e/etpWTypVOsIrN8
g1bx8KZnLKbnK5vlutF3Fhyha7yMxrE1XnJZ7UMmgrPGZUioYrhMBLX3TrXzCLAsZPkqkQ1u9LgY
XSFZnQ94vQV1Md13Go1aXQaoKbQLkxHsoUMVWKGc04htx+6TuUQ4pr0OlhM0zqcYwRlFaj1fa39d
v173GCKVWHcgUM2AcIiMy/nWxJaee22LooczP5vl966XWB1zpbydb/+f23ri6a3d5diXcXz2yBeg
f/mF+2c8LrKYiFnvNUGcASSr1RReC0G65TevDN2p2lNkY0/G4ts7FuxZL9eXTujg2VQ7XgpoKbZ5
c1jzoVXXEuaQZ355sh+ruxaUfqBBKEtfC7zfclQzkXVsJXIuas26pugtpOUcq9vNWfOcz8WXashx
UU5RPbl7Xc1oeF1NkYVsZXKeitIaQzc6Frb3cl+pf/bFj/8mgPdLsVJ5WQNX2AIKWklulUSWRJCp
wH7fBGIjyGDHzIaErv1Vot22Mb7/NxWYd9oIoD1VSJchoGgTqz/QbqkxC0XS6LoUqcFxcQsbNnRp
AT3+j7Tr2pHjVqJf1EDn8Npp4ubVKrw0ZMnqnCP76+/hGlfbw6WH9hoWDMMGXMNmsXKdMx+NL6tP
SVmpl9KBcAT05ySIP9K1xqjRm4oz5iGpJHNcCWIYC823VmvdQqtRPi0Er1d0QYyVkIzBkPsOXbdB
G1O3jMfVx56xaLWCLwULN0g8MUasM2oAIm1JK3L0awBWelKkfD+b5e76FdHvwVohOpzwfxGMIpT5
GDUddvXRBJjcmhwW7bBmT3H8QgxBjstzeFtJjC7kRKrttIfKTfVXwwDxixL79SyCPOWqnI4KH0oE
FNrwHc391FVNk+FmSoDDo/mOEgjlCwgWbx49g5brB5TrRbh2vMNtpTI2p7Da1unyBVtEqMc51o8I
APvm+nj9rnjqsBXC2B20rnu0EnFX8VC44/isJwJlEAlg9G1cFeJ0+oQ5HbBPEfuXsXzg2WxPwGib
JUMLNFptSNLzaH9ZgRT23z4Ro2TmkjngjoWSdYp+gzDBG2cRhzw37EbZDdqFUXusAjE+rTRKpXIi
5BHOE91dRUX0Dwu8rcWtHZL9Kign8qWh0AY4b3T3LbZ0EuuzHSkLvBnAnMEW23sJ1ghaXw4xGPaH
aP6NqwAbYcz9zPZqRE0Bdz0p7a26YoMxbZLP16+IZ3EAd4PioYY4BEPAl65nsQZ1BuUhknIFO5Kj
4RZDDIbI3B9A46YI/Bz/822kMSeSV61VJgvS9J0WVv6yN1HJ+CSHYPrZ9/vq30PEAEsVsIWYd0Wb
AUBPl4drk8nUuhhPNI3l86yteyMiAhXnf7/fIkw6pr5x3QjBkRdNEKFOGJ6O1G+x3T/Ls3aHDcnQ
Xof99eviWjYNATet8mq2xlg2lB6Kyuig7W3/x+CEWXqo9H/f/8FHexPB2DWC2ZK47HEiuV8QmFoq
xqCb+i5WJNEYC987bEQxyleYII5sHZym840fFPS239kodhme1ru9v6DM0exa6+G/fUJGB2OnAGNh
QT9h9dOcDwYgrKL55wdk4Flp4PWgSGlMQGIleizFCwxfbMlhMhfHakxuO2P6iIfQ0UPT8HzB4MvY
vsFep2pKkEGsEl0982ci3AqnCsVGJIAGxsAo2AJth1W4MVoGKS2Q4C2hEpYBKMfRzD/qWBCgQz9d
JXhOfAthAhAJbEyYCdOYJ0vysmt1E66brm0vPxUXC03Y01KCdHQ/GCi8SWOrQpmhARVJQbWwG/Po
Cc+2BKQEptKdae4/clcbUcxdWYuDZNaASpjZvHemNIxyEd8A11+AExFhFhp3Cvvt+qLTsqiqENOl
M0hP9GHZdVVe+dd1m/9q38SwH02ey7yYHDQI22ANFb/fkfkhBQ63HnY7TFWCXqHuhbSVXMO3Ecp8
vrEFsBIsOUqTpu225Ls9F0GxClp4XGOOAQ+KZKphephRPn1q03GhMyVFlYTN+FQAtbEf93pmu2Mh
CiWoHX33st6EsZvScyFXC0wR9YXxXnHn1p0GNwcVT3uoQ+dr17qiBgn/G/4+HluhzLNYlqQRxyMY
18OAUfdYiAjpeCIMDEUAgwXT7OgMXrrDKkXBWnPQOTNqzZNmw41jEMonAi/ItRIgSwVhG/7C1Ci9
yI3XNdXVkhcb4xconUyvnZh8Jz+NGEVsw4/Vjg0sNoIjDicDv8+lNGSSut50TupJyGKz9PNchoIn
xdMFZEdAKANeNYIxxicNTmfZiYTzzOlh8ldf+pyEYCVfb0bfDOV95KmC9I//BcGvhxkZsFG8WwJo
ZHvpgHuM4esHEmHNQYdpd7y4O1AgQqA5BddPSCN9VtlRCTAw8oFO1jvIXjPu4RFbeCotwl7DnLvS
Kvuq9H0VcbzwbCDSTQyyq7gpBM/MXeWKrGUpZgLLvrm3URi3+lxwW1wd34hgspo8k7AAY0AdmugY
67d5e6N3ghhMdApW4/QJhIEq5pca5zvqh27diFb9eVsg2Kh5+1BMiNKbZRHjsnCKL5QLjM7zTm77
5S+SrDQUwXm95mHvNABAiq/IvCpMxOXFqMSR4jrBV8t/RQ/0jdYETzebvN4FqWSIrWXM3e7TnWS4
85clWHZ5KFJC3pyEgfUGdGdABfueR7xrHWscac8pf1mwT4Qh39ucYjgM7kJcJVD39mMSjCddMK/w
aliZs1PSNSBU2Bq60Ox8hmzG6O4mceblBE+tfJ0kaMqAdrr+wSk5IduFNEY/Ywd7KcuA1uTsVSqI
sulXXY7lwTpiamEnSlJ54YAJaihKHoEU/N26m6MUcVKmOFxyJuthUlHhyY/T3rppXjpl158NDwhP
AnPCeYIY6LHpch/YNFXWIlcqoJSqGWMmCrmdzJsF1GGNwMdwRNDJPizyIcAGRSjjydpyyoeGwvcu
XfY4FUWIJlTQfKAlBBlYNAOTCTwZa/gtrVLjVAKECRnCWDkPxR/X7S7PzgMEBkYXREogDmD5VJU8
ziVMdOVeYe2xivhK32p8A6/aEgyw80JtoHEYo+o2jC8yEgAT4VhMnDY4KxBnewBVrPbOPmp7uk5r
lQAjLpEuCKXxLgkaAIxAwFO8H8OMi2kyFhnlmMGXgXK/1z3jtOwxyeIrQVPsqSfDuOm/Vz5cGJIh
PFqsQrLTi1a/zjAuIPszEvtgr3eOYoT9KEJC4nhMgMHTSU/DwcSsQY++CXHktmnSJsbRAA/WA536
VzytmatEw900JpN7XU2o8WVvzQTeCwrblEaFLaLZDjAwFTTIvbwnjmvH+v26OIuba4Nf5blvZvnu
ukDexcFcYOMd46zY7mROZwOZfC0sdCb7Sjuby6fVcm6qVBDkcLwoUKTehDCGMFoNPXds5K65eVLJ
F2kULMyJDsG4tElNDAUAyxhhSB+b7nGp/HIRzExTK8NejEX5oizLBiAPm+ErmNVacuIAfRJDBZRx
RttRuiPRziv3JBsx1KVslE2dI0PpawNYDQOYK9EAP+W14DJ4ThA0EW9HYepKyTgny2i94gzKXnxS
9uZhwR54gZFIUeWcdxzE0ipN4oDLwwJDycs6l0NF0QV18tls+p+LKZ1MSYRBwdMvKBj+gOMWf5gQ
qsqyclEpumA8Nc9LqT8PFhEEgtyTYMwRmQeCh3cVnmq0StlYAKKBkaNQdshThcUdzbIP158j9yQb
Mcz9x+2kxJVNifDMyVWqn8T8wHuHm1NsDfE3JhMYb6oti5mWNm6kVr+RkXwfSOfNJH65fgwO+gnM
MgZwQY4DV4d6yqUeK2DsaiqiVq/+AM0mxVdO+a4AYq15SDEEWz7rqTt4tJ1v3qYCX8u7Kzp0hvgO
KSlwfy6Fa3FtgD0L5kBZsmCWT5VcuVYqaqlxrgrjFgBJApU4nAO7MUnSNo0XCTvxQ6N5TfGrlkXR
Kr1sxuZcSGCUQQb9glmXQE4YQoqCGx/Vg4mRV/AD47N9oFWHjBdBMZwO2IfZG+scM54rsjTeWkpB
0Ug/NXnaVZpIwTneFG1orADTEiYGtBnjkw1xjXl3YHQPzqduPeuYQnWSl+nfU3BSvqk3MfTyNnbU
kWq903TK3KWYp85u7qVp2LXJ+O9fk4N5b5DgIfI2LTYCGZdmzOeEgiOlQEzPM4xrZpP0Tdct0cwm
x/846HWBjklR0chniZ9kkkvjoCLQrlbl3Ci6h2g8LFHMbuTma0WGoMCrd+N5/vP6S+ZpOaoFtCMF
oIJ3FCDa6GAJvZtAqDwCoNs+G3MafkQCYmOgFQESjI1AEoeYkaQumdcW+o9Iz5/k7N8veGI/CGEw
7ebT9QPG6Dmo+Sp5O0NEM08nKQZDyzQ0D8tqZTu9LUTl3/c6fiGOLSgaRImIPOFEM8L7WL5rqs61
6szVHEFQwkkqKIINMjDaBQVOBnOwvCjasRh6hAvZkbIV5ifK+mRHB+34MehRQNAplGsGsaLxbr1h
6WQJO4tR7aVmFxbzerQjRzBPySkNXMqgH3fzcssC88KJ4QCOqPDbl7p3jX36MJwiOF3XvptRhivv
lk9pKFygeF/6g2DsqgEthm6YskQ0liktSokei1dhv+AV1s/+agT1CG8F6mvvH0h8/7aoROQuWM7F
RitbowUtctHlcgxa4icbf6vdFRTpFOTETjGXIT3o5+KbqPTMif4uhLKgQE7U5GSYcEx9Zx6rcNlP
RxtOpYMv7v91zARRVC1RHMZoHWsdh7gkU6NCFJbxXVKcuvqnpP5rC3wpg1GXZtJarbZXtMUy4IFr
YatHLhGNhfEe9PYgTECBeQytzqkQIz2ryV5WzpUZZlZw3RDSKPXS3V8ehYli0TME/kwsY0arOwKt
qFeAz5LJvp33flP80IS4u1z121wPYzyw9gW8wpVej2Z4pEfRMRYoANc+odxhYlkOpBkWawlXTUrk
KYOI7DAdxsVNQlT4kGusN9W3fwDpxTuRhQ6pA1OPhj/LabFioSy3tZJGnY3qxuCjS3yzAYOri+XT
0N7nvuNHH9jiAUbLRioTpllGJJlG0WdeD9wy9AwqsODJEqb5QBabZm63i7yH65rCPydWUVDmo8hB
jD7W6hwrRtRlnhMN7iopriGq3nOGzOmh3kQwyui0U7cWOT1UoISanwblL/IrPeUomZr+1LnO6xqd
CpQi56AJfADvudkaxcFD2+D9gm0NcuYiJwRFRTUC38/Zro+q/YfxgXFS9DE3cpgzmmlk5pIxZp5N
7ibrKReRxXAqslQAFpPxADA8/Y7IaowjABYOFWXSHHyQ4IWYU0J1Hwhzva+Gy05cBX6f+1yKZB51
VgEYsYwtTGG1gaHdaGTXzILmLEf7FEVBxItKKZ4au4MfZ5NVTx3sVD9ZL0lqnCTJdq8rOMcUXoig
P2ETBDRpXJSaBDKVteh9TbklAMsjNnHrLhjt204TOBH6URjLC3EmGn6IEhEAMLXSWa+SOi1wIrox
ouyHPUEPXcyAw7mbCzGMoRgTu05USnVXSq0bkQfgt7nxICrvcOIYUFkheACJJbSbzbDsZFLyqEcJ
Ub9JOn98AbmUD6hBICGNHh0WUU/CmIInEhEThqF0BW0AFiw+LfTGsSTtL4i/6a65S0KldJugP5Q/
kOKHkQhBmKcfW4HMy00W8DtKPXge5npq3EhL/xxj7aGUnBe9BZelmoeTLpo65lglBZOGwNLAgA++
LPOyJBBBaEuiYuk7KcCW4LSpB4T3xMO4znqUpVZEZsFZfsWsHFAGwHqG+N6xWIHNaBi9Dbqs/tfi
p/sO8NJBv5O8ws0Ktylc54hS/ud/39HBAZHKUqpQdNhlJkFfF2C5ItuoQL6XuQXaccv6LMnh9ffN
aXpeSmEeOJF0BwBNkJIdot18G2PtNT4U39eABtqj2wtMlkqfFvPCL05Fn+bGoPRakc29CXn6TglV
b15ccAp5w6/6hs6ojggWEP+ChM/y+4D2/U0MvIkIXqhXfvcbUJNAQIyhdXjXy9+AhdtoLil9CO7V
6xLLz5sYEaXlLs1LUT1e/8Ic8E98YZQrMSwG54MRuEtpwzQac1xCGgW/VG/7YA6scNxJwfjVum0B
Kb/TXmTQb/T76NOMwYbr4jmPBUiDDrwE+rwm7NGldK1r9AXz8/imTR7ocev28XgY+2VnOOX+uihe
kIn2D3bBQd1Hqe2Zk/YOqYw6RkkzJa/r4eUOdlX+OaHTqoIIwBShVHH8H5JgbLTiwyIE0xhv0ZJV
seK6bDxde+j13s2mZ8GJOI4CZWw65IKFYwR4zCyrlet2qluY30rLYCQundDNEDZYn/LazQ/5WQ4p
yLyoiceTigQYu4WUCxvUmJd3Vo1pEpU6BoEX9Uz0e33cjSI4otexbPYNQAQaaegWyiZbqbflsUgw
dQOKvmP/3fgxHpWnwU8iV/fyIPEdD2vIrY8lxuFlQt7dAx37r2qnKNvn3eH2dzC2Ne8yJZYs0GPG
46Mc/blkP69fIcdB0U/5/3OyNItzklhDbOCclvmjmo8EcIrL4GEgyzWhMbH5/bo4zlAH4LdQhAZ6
Gl49an+Xd6eYTTnM2LgGSZaC1Q7VnQMMBH4DNcHO9I2d8WsOweiIwrF8V9zSQQAhWgn3GW5/AvMM
E8CZ1lOJDpm+owt02NpDkNseMIYQzK5wYpmrrFgtd7Bf+QpZeHngrDD7aU5QR04wp6V6VoiSCc33
kGBq4LBsfyZHVQQKwaud4Cu/CWXCjnEYW0UfIDQ7FPfl0T7obnuWdtSMmoLiv+h8jIJKGIEEJAuF
b8+/OdilIhjjm1TR0DwvQ9mcCJhGl5+xG+SoqrGS7WmDl38nQe+BixE4V9+7X8QfD2UYh6nsXldW
/mfUQZdESVwwHUadx8YZ23JqmqWFx2HfwDUF7U6+N3ayX4ZivDC+Vm5kMakyWa1hakzU2Cj6dHnM
wua03i6wLXRzvxWZFZ7bQwURQyogOTURhV+erMmdDI8QIZtO7hQj8ZseJb2yPEyOiKSDG9GgtIJO
tIpnjxFtRtSSEYTB9Lk9ZLCSWLS5TzztFB+jZ+1BPxgPf8EWz3vjUBztH5qn70WA/LxaLYS//Qaq
xJuLrCM965oVYbgM4qvVl2+au3WfINsYfbnGHBctX0oH0UfmxVFbqYz6KLWcOJhgBAFWjHHgOg/G
XP9iaMNP0svqrlqq7N/XIy6OydwqZoMn0g8JKPjq50Yt3Fo/IjsNh1LED8yruqCZhBfhILWmzv/y
g2YySVUbgOkI2siv5KsG7Dnwsg57BPzRHuhBS4CPGlQ74KeHoiyOa3E2shnjZitSVKxUdydrL6sn
Ut+V+uH6y+d5XcqdA/A0igX3St+30ZcFweKaGGDPLTDAlrlyhs7poETVt+tiqG1kgwxadUY+r9Me
NBOgIfpOO7POEBCW2YFMtjt1ji8BL7Cw631hj4/IBr42o5BRgPcFt3IZJ9ySfEHJ7NU9zMFs+9pe
esTOGADL3f4w3rWhjM0JRbQUzQs1NAXhIiXswVwjozOVU6BVQyivLqKLrLA032n7J2WadU9JsnMm
SYduzR6uf2KeodsKZZQFzeJ1rWYIRTz/OeuyfaqY2IpT4p9W0b9cl8U1M1thjC/U03FoHBUB9xDq
O3une8AEuEkBAqW7tru+gIYeG9OiaJibom6kstsVzQxEgHKCmZGP6b43/CR9LV4Tf/BsxZsjr7oR
ZU3c9/F2lWz9OgK9tKI1UCBHUc5KZu3i1d5f/5hcHd2IYHR0Lp14kGW8ctP5TLP7cjmVIh5uXuUC
3dbfKqkzoSCxllzNa5wjupnOiO67e1r3tAHLTv188x2VXPG4rejjMQ5xMgAPMLU6kib5OGbnQXr8
b1+OcXalWfRp50Af8j5sjBt1OaWRqF9Cw613lmvz4RjXViYdWBaWFFFfNoW5pLv5+Fhnp3TpsEyP
tVDnS2IVfiLKVkRKwZgQZ8LiftXS+1KOcXEalGdSfrn+9biBGJ0PhZ1CcKSw+63NYA92g5ouYmda
CF/2fUgpQFVoAv6doPzA9QAbYcxdqabdtWUHj50dUhR0OxR0lUD+AB4OfNhGDHNdDkEqazhm5mmJ
prygDzk/Sj3aNW61OKIZBv4dYdOZDmKgMMc83BRlxnSwUDx2JsOV+hNJZA/jPO71a+Lb9TcpzMtV
S61Me8oaZQIbouuG42CXYWnaR+K0Akv0N2b9TRbzYEeAXM1qhUuawuEwSR42AMpPEvxle5ifkv14
roL51J5UUf3mb1TxTTCjHY3atlHaguvXtLzqoJdHSoRh+siwwN6nHMRwL39jEN8kMooi18lakgSB
T2XuzV26RzsNxQBffdbveiSQg5eiM1kH1+/ybzzYm1TmWTcliYakBsMT7eGhhBTGn3TJzc/GERUA
3/o6GIJnJzwnExakyWybxEH8qn8r65PqmZgv1fbxn6mGdbp19brVHXbixi/f9L8dlAkQWscAmFOG
LDZpJi8pErcoBSkA/VTvDfNvCSxE0ECUNFnpdjkIsdy4H3aSU7iqlfup4YCDVxZdHQ1R38mjxkNF
JoClYuZDZhPivFGjKnpDF2QwPHkzoWRrhupJNHLMV5ONLObrJZbTx3UPWX1QPCO48peT/UzLbyi9
Pcwn7SBQS2qp/v5sGltzsHsQbEu05kAr00D4x8gLON3u1BCLpLtaZGVE0phkgMSW0rZK3njaHZWW
HtMbxzPvqOeR9yKIer5p+f0tsUCIs28ynAwkkE1BezYFyPDKfXxsAjq0RDc8sP8geG5cY02B/dHo
Q4+ZpaRVgEkyFBOY96weK79pfJJXYGbZBysxQsGdiUQxX7FzJuSGCkLw9W5EIQVvGh3MZyOIdVen
MIioLFatK/3EjN11yVy3tzkj80EXbAErOelbz4ruFuu5qII6+XpdBN9qaShEoZz/Si1weWlR1C9z
OeNw0xd7p5yLu/jT5GAXjVZQMGr7lBwXya1FsR73iW+kMq52nLV2qhXEkwB/DVF5c9dTcSoPr9zF
gifHtY8bUYynRcFNAhIPqO4KYqauVjiAk6gnwUsTCWG8qiWtkjkMEDKVgEwCV1G0+tcviqsLm2Mw
XlQfCt0cG3iXzFjDWS58PZY/tan6cF2M6CCM24zlJJU6BTufZn1arMjX00Zg3kUSGOseGX0kyyM6
VrYzv6itFoEHxxBxqvLjK4xnYOgVMSMG8C7VemwBwGosZg5QD0yGPpZBGnR/SMAFAOUEcLGRO893
KZgVV1F3l3s8AAnT+SENBRhGcIfee23bPco8VS0jw1RlkO2JaDpem2Dv3MhGCmMZbLBAKPESI9aY
Snfpnwczc2ftmCw/8+Z5lMNsuTOwEvIB3dgIZR5t1y1NCXYGCO3OJP2zNv+8/v/nqjglx6KDBho2
6y/vbJYa084WfDqizw/SPN90nQPw/2p3XQxnPwOZC5pwmESnibrNfLwhyWwTEKKU0M9+SAtXn33s
skU7ugFsBcMv61P2vfmlePW9dBTHw9xoaiOd+YprPztzZcFxTeDfxdzgHrwOp1lCq1OXW79VFUH0
RiOY96rydlqqsBuvbPUYQJ31AoM3jhNE2nFab/Q1UMihKD6vqIO0IndJP981gcw1xmTWETA2CAMO
WijR4ofpl2c6ZzvdWBKmDATXya0bbD4oYxmrfMgj0KDjOm10cFDptKIgn/D2lMSTCX6GHWTFk7qK
0Dr56vr2YRlTaViStKxKDhNTftWTJzVHwxFcctdPxxUCznXAmoIUSmWbKli2AglChlkCqUFv2Jgf
tcnytFK06s8PAzZyGKtslWoqrV0CLXFPgFhSAwqqq7vr0bz7q3cqHUQXx30IG5FUcTeKWRM9L5Mc
91aquxpTuFIOij+zCBf1a5ULHgHXKr/JYge/216K6iqGackUsJ86nSm7zaqKNhLo032n+RspjO2X
p9Tosayde5py1hPgGZToy+o/HdNP4x0NE0E0KdJ+vkyAItMVHOy2Meaklqy8sQsYZUn29WO+b70S
/+z9IEVIpwfEXUX+p3wTSP/75toSpVOreEYgsrTPMdlNiSAC4acRxpsAxn7oRbMaZEQaQcd2KAma
EbvrbvQxe35yPgKAC2+wEceYj0Zri5Q0+ICT4uo7OWiPzX2/o3AMeedbv+gMs6jbxDXJYD4wMCGE
UVJ2e67ohwH7czghoFBvZJ3czPF62yf5qQODfVrHN6SxNbe3VoExEcllHN846cM6Z0jkK/SCxrw/
zYbtEv2r3pf7CCAYBmazbEO0qU4/4PtX8XZaRkPlbnFsFIBom/1gYPOxUgYXhEauobXudWMpksSo
JrgXpnU2EFpWhXOL3loMEOPyoCVAFnXqigTXpfFN89u5GD0tp9VeDIKHEPXgOTZ2ZL2vE5FJoXb3
3ccDFy+eNpQFUcvla0vrOnIKFapCyYcx1YJ0SfXkG6CXeum5PFNEg/ZAu6LlH9dPx3+GrwN0pgxY
DdawWEDlzNs0y4HL6ZLA9NYTxloHd/pFeUfISbS3yq/EULwmLANpmsP2R+spS408ek0JKc0yJXWm
kUPvO7siSENJ8GW5ZsxBqAnMcMrex7wFS0mRWWvwCBZWTKYJeMq6KlBHroI4dP4CS4tAyaeBy8ZS
VuiIliklti+J+S3R0MPoO1zU4nwWXJVIEON3EuxE1EaNZAdwdb/Id8V2bTSZPBNJfPNY3YLvPP8n
JPI816NjvPF1Xk5Fa+PyfJMjjXmqwIEb1d1fqB6OB7JKK8GSCx0pRUtFYMC4IzvAeMeoIya9oCPM
C5cc4KVJHUFF5GkGziq41KmhxoqL9rrET3dcOu0D10i5Z5XX8e53JJI96AZGp1nQ+2riIFnnHRZO
50EQoPCuEEPH2JjARBfl32a+ZbX2ACqj6b09uKnWAMRB/1J31pfrqiISw4R5RG0gfcZZ1mb+aabO
DQgFU1dWGkGBh/e6tsdhVAOL21ErIwP2DC160tTiQc6If/0oXINBuaaoBQZmiMzoQtRmRd93+GTK
6NJQK36QPMsKEbR6mlfTFYY6vC6S9/W2Eul/3zzoRa0H01npqQzQE0mJa0yfkvwj+raVwgQk4+A4
0pSsWIrE0kcVhZGieJYIsVh0FEbf5jK1BjKiRBCtWrlP0RS/bSuwZ02JpQbXv5rwohil60mEve0I
PgzUXIPfHTSUvac9doIX78N7QOr2CzLalyblQiRsjXtjO7hZ9FyPrVtmAmXgBRsbIe/mlOVEy3oD
yiA1dxLJsH9pupOBlPrn9c/He0pbOYxxJ3rUqnUGNe/qJGj6ZqcPnWBDQHRDr7HARrFtY9RWosLX
y7vsWTtTRH7dt5H5ZXvMdwrXjUVHYiLCrIcVlKK19Ug1/lCMKXPjVhK4Cq4MbBxpmKZSkB0xOlA7
6jAMHXIxI0dtpwYfumhPi6sAbxLYDsRUKP0c51CABjD2oFo3fW2Odra2qK42iahhBMdh65nTsDbJ
TOraG+1Tbjwu1gfCIVQrDYCMUUJEdsFnlgYjLkDk7c2VRjyrTnp/XBJREZv/yQCKgzAPiz2verjR
M8uuSWdp9BTOrUHOseb35lmeXz7wYoCZ9n8p9FteSLGnTO5h27Lym4GGqNIJZuxEx2D8QLs6KPz0
be3V1Ukn33M1BvbxfdTU/vWD8IJ/oPr8Pgj9HZuDdGoyOyRZ0VUYFbd27vvxXCTYR+0NV+t+gkxS
EOnwlexNHuMUihKNen0wALodk9itBxnJmi5q73I/HqAB6ZaeaensdoCelFZMxqT1BrNwkWG4RDlJ
6x2GcARfj5vBgIDotyTGck6pNi9L3gMJGGskDmIECl1V/5DRjwfsHMza7vp1cSdYtwLZnCIx4ilS
0haVz/mY3hphHqCdfOx35Q6Yzpbh0rh4ulE/S5kryrK5Dh1TkFgrcYCkyk5Con6HnQAbSm/WxfOa
g0S5qhCaLAW+sOCYvLgfOBi/RTH+vJQ6dcxqlBHIA3XnI0A75a9G6WJVFZNG3U4RgQNw9RLLDg7w
fDWajV6+g2YCVa8yoaLclP3ONHtfMczD9UPxRWDjj8I1YKibcRfOZFpLPXdA91DLc97IpyVqBfrI
VXxKm/yXCNZfGFMyrCS1W6+GPkbxkzKubrw+Wsl/OwrrKkhE7GhQYGTJqHyrFuMOhSRRSEc1mS1L
AGQKO/hAB4TXYCzFJKHj7vQSRmDdEayQvYtyMXZe6nOyT46idRDuQzZVCpeKbTqAtzEPOe0yZzCR
qVBm2bL1XlEGjqvsgc62Pig3wHYWXJVQIvOSjcpMtcGca68l2udSyu6pV7eN5CbrVK9sml9yU+5N
p/guW4k/lMuDM+NNX1dJqnLvvvHm1IzWz+Cgy9Z1QuiSknzf1JrflboNYqa8eijqRr2rHeSKfdc2
bldof1wXLvwC9MFsfA/aRpKOrhHYkYP2xQrXveNpwFGNMTz1D/J6eoPvzoqHAf4AzAwiub+Ultpa
ggI3mmJaVR9Rji38qu6ObR9/SaPqCZSdWHjoTcsfDWAvDGPVBfUqoj3iRsHAocYwoaHht7BmJm/7
upBURNrEG4P2kXqLyZvD2aeF9GZnC7acuKtAW3nMJ5aAYe/YVF5xlj1UvHaQhxXHbC+uOPO8w1YU
E7GsOeDuwC6AYaMVzJ1W9EdjWKFZTQK7IBLDBCyj3Y6rmmJ3M1N/jYYfk86tJUFpQSSDMT1Z245N
1aKEkTrW16JbRy9O87tknsLrL4B+/fcq+aYNjJeLWzAczPXceIuiukMLRPKlEbxwkQjG6VSq0TWt
DhF1ad0a63IvxyKnI1IyNk0dgGhX1BoGOrphpx81Pz7az2MeOrvaL/4U2U3u3aCeitFfLGICr+3y
GVu5KadyibsBDhkIfJb2i66b4FERTbHy5WBZF+hKAL9l8fqweqovUdUhucPcgzbc9s6nLBa4Ub4F
xA7N/4Uwylw0c9rOK8A3+mBB6Z2yU2u32k4PsyM2agRazTc+G2mMWg82QQd4nFtIy6UgXV269gyq
b3+WjrR1KKYdof/Hdwquo54JfCLAWLMVcLNBHG4aqIBjZ8ht52nX9u2+VqczOmI36bAIkiausm/E
Me4st6TawsQeylqKc6yJ/b2P0v31J8tVCwOwlLKOsUCwgV6qX66USzWSBRHWeM5H7MdpZ3TPvetC
eGEc2na/hTA6PtvqNHYEJeh6BGGd+kgMtAiNr9NHRsq2chj1iwCsJHUa3lKlY4Ahj/drK7gR/kkA
FWXqoE5FgHX5ucw+L+QuwlbCQKaXZsz8ntgYtFWwpKCqAv3mKpuBUU1gzIB5gWVEUGq1WKcVQWne
o1pvKW4GGAZSPKJjNjWCc/FfrontBExgAbvaZFRNBlSxRcAs6snrnJwtaQZ6o9I7fqOPhlcW8Ep5
KVthNWKNJal03wKj4m2hgWnVNvU8uK4vwl/DaGVtpVmjDvg1wCmcgBCen2BKArMDREMBV/+RRBCX
+fvwjH7iRrPcyiBOLWIMOZzH8i61RTg73Je2EcIqZ2ONVkcnHWavUN3qXnHjIL4pOpcAnaH0s5ss
wPq/f/1LcvV1I5TR1zKputWIUXAjykEbAzIfRkCAJdKfHxFjWOAfU+HLWIgLtZRLG5kgPqByLK37
sq3cbv4+1oPAkPC/IcpgoL1DzYVtn7Wy0q0pqHe9OV4wsKQcl8k5jEn3/fpxuHYXO7V/iXm35T5m
E/bNFYgZsshxpx4wfl3eiQbprx9GYRH30ygrwRgKKX2+16XWk8xwREng+lFEQtRLg6VNHZi5cqp1
AKPX5nCqMtfSwv8mhDEetd5Ma0GvxSZGAvAycrOq9Rhg7FaE48AFrqDcN/gLCJEoiF2ep9LLugFG
WgWfn9wbB303qa+BRukdJhQi/D5cvVtKmNHtHkStVO633Mhmcuqqb9FjogVlUKO6ivNc6z81EQ8T
d6pse0Dmwga9mO2EZjhW5RKPJjkJEkp0F7QVqIR0JJAAegE0LB+4Qhs1MNSoLGzbMd81QiO1ajsM
eGqIBVa1dHX9MRPxqfCsEUInANxhfADcn/QDbxLk2piGLqG0jrHxpRlvK3vfN88V+UgUCkwFAB1S
fhNUTC/FtA7m5DsN3BzmzRik+3Zn+yuo6DTs/f6DPJxXcd5KY5Ie2LrZyXoLQdpd9ICR1DWEm3ya
7jPQMvV+t3rOUSGApSl95yDSSO5Q81Y4kw6lgPptGlqDi9v7SP5kAji1bxLXbEH0195r0XkBN+wy
fr2uLNzIG+PaGMRCrI+GESO2ISWRmhlkIfMx/z5NronJE8lrfcwx1M/07YnUkzuADJ4aFMCxdOEg
Vbq8076c22Ju8BTiAlg1dFOsec6wJpwG5sEIkhdAnsSeuc/2cK070eoh7+FbFjarAA4gWxi4uRTu
JIoepWuPcay8PvbaFDr9iLUFU/AGuc8DKTIAQTSKgco8j2xEc3mpFNRsI3KfFDGwu+WDPJOznZsC
R8qNsKyNLPpbNk9R0cma5j2qdbOnhHR0aMHWq+4aRzo4JHr3QmnM7Q1KM49kNsAihqUqI0yPoL0M
a1TG/sl8J/e2gEcHlGsQ8zg2ezQj0XJNggVNKtmtzdhTx2iXJkIsHF4BjuLe/Y+0K2uu22aWv4hV
3JdXbmfRLmuzX1iSbHPfCW6//jaULzEPhDpIdPOSVLniOQAHg8FMT/ffdphFaXNcaPqMLVR3w8G6
oBBSSjAgX5ahJQppNPyyD8+tLSbITOCLJwUtroL/DuI8UkAhG+TfjJ5yw9lmVczRjrWcrMaMo12k
YEczvfpHtKPqzAn0gJYX0AguPh05Gh8dXxGtkt5tZ1bpMJdQUctWpWhoBvW/nZcmXJ8LBy317B6D
vXtnX4t6hdy7FoNwoKmnEl8OKwo9VznYcmxcFLhrDZfq2BaV13pxgLuW0g53LoCRX7trt2bZcx6R
rtVUmHWUX+P6bmoYQBXlEbxYsrXBHIJJKnpIE1mtN01tYDujmyTrvi1ARJGLLiHeeduaYs7BMPeW
GvVIixL0ZUjaXGcxxtLyWFD7pY7HOgeUThAWwfSLNyqTGGXzOALji4F2AhiMPbwNShbYXbQjyS5J
che9fuRlX2jxb20yiW07GpaDUiDNzcGZ1L5YxfH8Tcrdu82imJulHuOUGLQq1y+HNL6zlcSV6q/E
+u0qGH/LZ8xIxBK6Itih5H+imxJEog6Up374Jezp0h997ksxvicrgEqNkdlSGuM+6CBR+dfM7v/g
S83xX8iX0S/xySb0LlBIhTQimrn48819tiRGZ4MjDNp52bGC+Mm6r54lB3MS7l/AytQXTZpyV7mx
yHw6wFQb3WiyFjP6QapcysXLedfgBWJMbRsYjoDYFgjKT1ekw/fMRUeU6OYsTKNrZ36yljdV+uEU
71IlYiUXWWP2jxBgivQ+arx2Ko+xk1yMI45W5IQp6W/iUfMJ6b+dXyA3i6RcfDZoiKCRxA52o6nc
r3GHE63/GPzcRBapuOMeQ62dv4K2Kg5F8lJCi8wLrqNVULlFhtXK4zetBfrciXcOSUK9GUIphYYm
aVy7lG5WYO/bUQqkLrqCuoQrWDnXd6CyCwSwCfQqK+5X5+rYJzR1mLyhxhidcolM9geovsGElmLG
EkhgYQrBu1ztjU3mVK6WCg0TC5PR5hVqidFOBzU7JttbCAr+G3ZQ0RKZW2EE32IvaciZEbTDBQQ4
UizUwuVkRdCkBYwVtSDoNrG8QZGuzoPWAh6QHboHOjg0AsBd3FdHERUv5zY9McSc9VpNq6bPkZho
KdQ22sVNdOiv5s8pRnHPuwbnlqN0LdAVoUyuMtu31x2ilKOTQgocJCdVmO9IKO3U/ZcWtDHDBJfE
mZYlVqA4brXV8wiRtaqX9nJilm6UTYI6Nu/UnayJiS154ZA6JlTePKwelNEF9ouycWm7xnQNkHwA
V1QOgn38kKVlLgSMd1GZBVQbQHfA+F+xSASpDjZyCLU4KG6bQ+IV/q/EV+6kwo9cGTQEeH8IJex4
SSUMI2wjN4CkFKtiUk1jVSsGpOknzyq8FMIpoMhI7xy8eGIVwrEO6Fu6K9Gly/UbEAxDEQkj3A4r
BOlIito4joNBY6h30jZ8F6AKthfVLD8Idz9t68YO4zjS2tqF2hOwEBwNf/DHywqNeMXPA0ocS0Ll
HhMv5Q4j4xCzUKBKQ4NL7hOk7/3bIiwLcIIMxm2ghkyHbfDWY+I5BgcTzQLvGhpLKHPMxCWiijN1
k8/r/WOBWW/UgqSpw//hlWn1LU4LVHJSaJcrqxpESg4Jcyd+PB8B+MdlsyjmuJDZIgAWw6RyQ37/
JfD8rqCn7qGNioeQFJ63x41tG3NMbKtsJZrnAT3NZfTJ73beS+vV0gbnjfAqAGCpRM3WwFAPpSA5
zWbUWYlbRSkKr3v5S/d92FuPBPd86Uu+IXhIcrLqE2P0sGySQTPL+tRIVRRS6u/j8GxNxE1jEb8/
DyZAVRMwywNULnjTmbSaqPlozkVWAIsChhN/3g/H+oA+GRYkyjV5QeXEFnN5k24uRjOGreGl3o99
gGv8r6KN+lOJgsGG5BRlaZYeBJ+Nc8Cg5IZHMGbpMGHz8bs2O2m1tl0CEV4ABLNvDk1I1aaMHlo1
xepRrm06sSRcLHVw5sxB+ge6YSZwqEArMKEbw45JbUo4AHiWD3FA03na/isnt0X972GF3rcofPLI
L05sMv7pqHOqlxFsyrupcAfHdT7ms+yDhrbJX9NZBgUVCAdbecfdAiQemEAdIoefIndUk0rvxxJb
/FQd5Fda6ne89ABSFBo5xdrLnMNxYo+JaAPJ1nwwcBJl40VfjxFozBpRgZjnNgCZaHQwkbINMwcw
U8oqzWrsJhSPfVX5FbffzzumwABbKYoUq1A0kPqCJKxz0yJoRkuUQPBN2JB30YGjA4PeaRDBpJ5l
JTGyluVOPxaNa0GgOgrXo/6uQlnDT8PkytmfXxXnsoFcrIGUFtN6GOhkIn+sDIAV2NTx00fSPxZO
5PWSl6hPpeaft8T3940puvrNwVaMYq77Huep/62F+qvx3DxXv+f7FT5uh8Vd4Umh8V00IMt1vY1R
JmLOHca45Q6pkYKZZgICr+rWsG7Pr4z72TY2mEgJqAIp8wI2Iin2ivoo9bnAM/hfCXOw+EQITixd
MBjySKZG2Lq8vmiGb5H8lK/PU/u+pAIn50Z9Kvb3tyXmqJYFILVl2iGLtL0p6FcXZB0fVWZ0Wat7
C9yooNHyRLGQHs5P4XdjlfFC26r0XCOwSrVWCID481ENh53oQcp1BsiuqTKmfSGkxMQIq6yqWM5h
Zozx6oj3WgXCUlEBj5Pc0MzwbyPs5MSsOJmmOPhWBEQnanddJsQ325u1EhQK+VEccHuoitBc6tMw
6ophPbXEavIne5dfrPvcU6Ar0FyDNs4Vq+/ypnqxsD/2mPtqmXppaNSevjLS1wldziKUgj6sCvQF
ZLB9x76Ih4/Xej8xyXywIVa6qqYfTL7TlyB5ADXBBagzvHdXJWhNg2sCugap6lINh3+TF3AdBvUi
sECgdQxE1GnIUrWusKuCbvHYX6vxsDMglzqBU/G/BxBV1vGEs5DzfJpdbktDHaqV+mU2X1SlFna2
5p03wfPKrQnm4xFlsOPegom4f2uUt2T8qagvDhEgjnhxamuF2a86r6TIMGBFHXU/dWp3zo9q9FSD
qy6fTUFQ5IVdFSI0hmFqtO/O3JaKJNtSSeCPetTvnaQC/XXzeH7XeG8IoC9QtQDBpYJLknntlUU+
4ESAFZU23AwIB4zueFSQh1KoZyLYPe6CNsaY2Bsp2kL0Hg3nRJIfxk46Nqsu2DOeQ2/XwwRaNdXN
WIkcVOQGC2y2d/ZwVdqiwi5vwupk1+hCNze9li5LsaQzIAIJ+DC02pUNV/ZUb/xGk/lYQsBwOlcx
XDXEnKQQWMJ9Jm1XSXdhY1+Jp64nIzZyjQP1Nx3wGvcG+mvKjlIsExHgiYcUwHoBl4QsL8ACbJhY
TbKacEJUso0Pead5n70NsrtMrnqgjDg0NNHOqXFIfzu3X2iGba2zrEkp6GkmwKxRH9HCxXoyJd/U
RFhNvt/8s0KDOQfJkhcjoTXCwZcU9HO0vRPgihvxfQMqU2IHy10snEDmBq0/+2owB6KO10V2EmC7
jfK7oz9lFcpYw89i3glOOfV6Nv1QLWS/OOdU850JjuhCKHZm432iA71D5SzKeN+/j8F0oF8ueRT2
L/lxZWORCZRRpiiLU7cg70Jcab5hOgndXwfkuXRuR8jjyf16jgywpEKF3dh3hVkua4+CC2UPNY/Q
Zd+bkzt9h1KXc0c7zrlfXFk/q0kQa/hhYGOW2daoWzDGTOk2M6MgkgvJTN11hm782agT6B711nI7
sxwf9CIuvsUjyR8jp8/9aIqifTRTsUtDGcugy+b50k5kjJGZ5RMgwc490QciuCD5e6TLCrYIjCXs
sEI1pgoQMngT97N90ZntQ0LscOwKka/Rk8L6GgiFqe4l/gVFz9PY1OZOpQ6yTceJaJsSzGN+/oBu
iCfmnOYm81tbzPlJ5FSRktVC1/9vYF+coSL9AeybPRvFFAD7xCpt3Hi4tcvcMnJlOFOBMXJUNkgw
PRn7+U0/ULqC+ErbzcF4TSfUZLfY2Y9CBSzeJQpJUeCCHbyjbTYrqMCYYaorzrJVPDbOtVbfnw8W
PD/Z/v2MU48VnpNDj0gYtabf9ftGI56q/TpvRLQIJjyUtU1AmoILbDAus/y5MQQvVm78+bMKaLuf
euEc91GdyDCQXa5husfcYKDs5DBySz/1RSTQ57cMI8mnxsYJWzVoJvgEEtWdZR/DkO5iCZInrhGA
5XAPU5FFVkwSerUSySTUTiT5SXKksMbkXL4IACEiI0xigwpG39VSAWIjklx2jv3UVvGVkn9hzBmA
9j9roT9jk7/QefgsynE7VGCIimWUm9LwvIPxEvWtBXrzbiyA3kFtAXvCbrVqQDICSxD6HJcAEQ8i
o1/5Nmg805lqE8PhTKYOHVow1wwrmBic2GvXY4+LgKTB+SVxz8zGCHMwa2kcUmJVaJjW6qtW58dl
qgRtRe7n35hgjmVD2qJKIwPweb2+i7vKl+fxaY5Fz16BGRYYHado5RECxq5GTTzIKYWdPh9sSfrv
QCB85n++CsuBXCyxo3c5slY6WZbnt5k+hKQggguP62kbK8wdlOultMYjzmUjZ/dtOoZQvPJiPdTh
2uYgiGvcgsF2TczNA74kWdJSmgujerWiRzi/ybfSfXwp9e58lMGVg6cbSgXZ1fqz2kkPmqjKKfBC
nYkQMzRZnWqpMchZpzsjCc1FxGjE9Q7NgGIurjdMPTLRtFynXpsMDVU5dfg2tyREYSGYOyI4Tvzk
YWOH+XCk7LIunpF8S/tol/+O73WP4hQxy/6u3yT3/6Yxwd28jUnm60FaLnfkGV8vXXe5tCuKt/Mh
QrR1zMdZyCRp8gyGgqF9mLLczbXYTTNR3st7tUDW5p8PRH/FJrb20ZL2SWW0Hllu7Potrx+W/Icl
i5qBosUwIbzPgIevCf0+ZRJOzW0uD4HWPp3fMW7Rb7sYJnQDFb9IUoKoOgKmfoNVtM/NqtRBHQ1z
SPLccpOoeYyLtHX1FRyUc188z33/lvXRs23Wv4omzXzBb6KR/FMKvdlgJtI7CxnVtSIAmmJYRQWQ
HCXBK2P1DQvMlyv6kqpbV+70jPnp21X0dUXGmTugnQq5nRdEzWz5lXe22+qvUXVUyC7WAlM9CJZK
Pf7MUtm3fW1BjztT0Vrogybe5fssLDBw7EBg3VoC8hN0B955iwLnZR/6ajp01agAbNE0VxY5yvPs
NvPeEPHv853XBhmyBX1VQGZOz0ghpXE0dmg7TbW5Q5XNL/XldlrD84vhey/AmXhnAtD4mQBlblai
6PhYna+ECQScndi1DymEY6i4Svmt2hkPApPcleng4JXx+AConTn9KCLmUqRTSYOX4QP4qn/vpw+/
HF5BRwjqy+pFBDLkxs2NTSYUqHU0jvGK3ZQd9WpYIzczypvz6xKZYOLAQHo1hhAvrey+JuT1KzwO
lrZZAnOmmxlyDLWDN4LdvsvlpfjdzT1JGwOMx+VmSmyZXmcA7tWuEfa7AYCl9NJE86BGz1s04Mu/
P/8Y/HR0Haed444GigOtQCbfMEq9ZhDCQaWneQK31a7YqffTJGgLcQ8wJhU/OFowOcT4n9oBM9hD
SsVzUIyMs8GNyUOhXRnC9hM3sdsYYpwucszZlis8tMcw3stHM2gu4z1kL3frtfSji90h6K7VPfI+
yf2CK5omOuQGrcobTJagGnNcodEA3JkRhdiHw6SKZj65vTVtY4Meh80dvtjaao0LFle9qEfFd97W
feqRd2unBeAF80W6rNzTtTHHfLR4mrvcsVCga/P9qjySUZAXc4MSJhMp4we6TCxUTwa0KyvbBu/W
+D6SfiWIe/PdV77KHxNMuhiBJ85sLdSaJKuLD4Va1WFXG2Vw3gr/VOGjUroP2bBZFEYmd60TlSjT
GcSVq2sHWAmwXivP+S63d1oXyg6mhSjA6ytVdm1jmEm7xwyZuJqhpoVmfBsoJTrImQ0SRr02ZoGD
c08WAGsgRqBFLLZNPZMOQpQE1LJzPxDfaI33PFtHd47Xb4m17mYzFbwEuTHD0dC70FQwt7E1s36s
YsjzAokf5b9sKbDjxp/NF/xLsDCum2/sMEHelCoVIZFmM6PqUbSV2u0E/sEN86Bvo3P0mPtlEXLL
uEpTC2YqSkImT/4SUIIWyVvvinU/BzUwNMJAT788m6NBLhofSwHaEJNdp7Gi6ke7xNsZkInqAmPi
vtFdFnUcfhu8dQ6d9s52dqOgDsX7YCA9sKiAO+0bMyHQToikYCAWz9zpR5ocKHIT3JMGEZxprhnY
AawYUj94xJ+uDCTeZQwZZVxhlnylZK+Vpl2lhbQvp8k7/914AUr/Y4m9LPupSJvGQS93iQsZCO0k
SLMycgf7Kw3QrSH2GK9yTMqGLknBFYWHs9X4aSmatuBvHACMDjB2gIMz8XxJnGTQYgKcpj37zdJC
4WD1zPUaZFhfOFI6FYX7nyX6SzYXld7pSqu1cL5JqhN30OZHFHb9r3ycPzYYBx9J3IABATZy88XS
9050u8778ya4BWlauQXYAgBMzHefrgMNk9GGht5fBWkrbHcWCtITQPMlOPFFsZwXh7bG6J9vNm1R
SYX7CsasuvkGEtVvct1+waG3JhgPKDMLOPEVJmTUvFcrcTOEvLgTZOW8m2Jrhfn6RgIqzmyGFQnF
/KCxBsnty84MjbG8bMl06RiocJz/Urz3L+KOhkiHChTAKqd7ZySlFiUVXLs3Qicm7vyTVgPs3FWU
/SAJ3IJ3jgAAUnCEcJDQmT01RtRpnIdqLjw03l0dZm7M2Jf68PySRFbUUytxu9hqXU04rY4ZmniM
OtmLnsnBZIogK7wwt10P4+Vzq8zzssBSX/7SQJJKFVpNwRUoWg3j3Ch/mlNVYM+m8mdc9G4jF24T
z8CPnt813iHaroVxBK0hNWRqsJayfM6UOyLfn//7RXtF17k5pFIX6/I04+9HEdSdxsuicLxF/soi
KKYS9xuen2yqlWSNjiYpNkuXK9cenxMRzStvKAjzMf9YYOGAVtHN6ZjCwhhOAZrgtYthhNgFtZZf
eurBxAPpSdqVvvwmAlVyP5COMgTqxIoCZMrpBk4Q41bBrw9HiKLruemvTXsVBAPuN9qYYL5RNdYo
E6swkY5duHZXWn+LOdzwC46AOxupKZq6nzp7C8YIU3scC68tgP+vISSSKphO/f7/s0J3c+Nutjq0
WrIiro3Wm6Qf8vSx+ApOGDnpPwthPkhSjqpaKTR0xp0rFXcSpvrOL4J79jcWmO+Rg6AGjEGwkOir
32o7YrypZu8SUf7JdS0MxQMTCU46MPicbta42C3YqnA2l7Z3VWXwhlQ0Tcdbio0pEAjzaOBLYIHp
mplMZqyBzUnGDHdZPBXa4utV50ZGcH7PuG/9rSX2yzsdAeczLGFW/aCE483qRr76zb5ZPkSRLdEr
iHdp2wqdbAFURfv0vJtKG6V0R4a9+bEgURBlobGEQOe7oyZ493PTqo0tNvrUhSoPswlbPcygDqXs
bT9GCJICititPJFBXkDY2mMu7DqXo76N6Nq6y9So3Uy6XGch3o7nfgDpQDACw1AoHjMJaQn51qqq
UPWxhvkq7fuLUjOC2Zx2U23fq/UMkbjkirS1W8gYCpwcX1dLb+z6C3m0HwTew13x5rcwb9ohx++A
SGFBZVMwpWdjyJmCHM0qhELQQ+ei5huiHSJIL7mnY2OVeZkRkKyZq62gDNK/xGM4p/5SEDe2BLi/
82Y+s9KVNaJ7DDNE6QO7ODbjq93dZEoliFvcQv2fL/qJmC428OKeTOzicje+DNCeab3Iz8EZ7Bp3
dBIg9ltBL597Cv/ZQYxyn4awapzroXdgEWmGL63Fq6JWrhkVV46De9oy/PN+wnVZHTSXKMFTkCHj
svkUkclYsJMz/sNvc733rLkTGKFfna1E0MFUDKiChQwV4NM1dWWfSXGpI5vZ0SHOfDeFelgKFRQ+
eL7P2WGumToneqcUGoXlx9cg7XEGL74fb2MQcmFYyU9ewZTo5Ze24sqhFogBZvzN/LNOZjO1ykr7
NsE6NbJbZcudddEDnn8pbLaSOdZ2acZlBGY8bKXxsqZ4fND5CuOH0YGwqkbsNETXAv8MbEwyZ1qC
6qKjzNjVpA8serV6IAfyk1DV3ByQPfoYJrdf4zGxNl7Dck+XE2jqNYKlVi8T1FArTFxKXrXPLz/q
ZWItVIGXfqC3N5nWYFu49XrYQ5WOBNaL+kqlN4zr6GBfDgHGc8OETnpSXGrlpbIo1HBj2p9t/rgy
N+bNtKuMiWCbqxdDD0h9obzIAR0mH73G9kh22Xc+PTWxXz9/JQb847ZsjaNN6yjT6QfWcySwoHUw
skSwOu5ttFkcPTmbxTVqBxqcBntry9+THCXB9r1I388vQ2SDiTKznYKsFFrVXmTK3lJcq6SAv779
/4wwISZVlkbpwfiLEfval1owqiWPZWKF562Izhw79wvlhtLEwA2lbJjfnZcEUAKKxe7fqehZcvHV
0AWSCBVkG+jFMBWA3mz+FzqJMl6RorkAAEuUOvOzPnR6oEeqayicMFmYPjijuvQGNi+M78ug3uk+
hE8Bi5Bd8aD4BzL6022wscbcpMlgJnJFrSWX2kvkqVf2zgqjQL0yQJsogVQtDkzfRo1ql+6ml+7C
vIluZF/9UsfVxgw3VIJBYU2VuE+dv+qiuMnNsvwgaqXjaeNeAbCVIp2l3yrCyeRaD+cdiBNMbFr6
B6MO+Mgwtntq0ul62zRbwL0m8maDgpg4V0ZxlNdVkO/xgG0nhphN1iRATqoehrCpiwsJQNDQAtOA
ep9X7moryFM3uSaXUMLwj4aXHPuLWHAiOQkTuKEwpAnyIPRXWDGZfs3rFUwtiNlR1dh+BOc9jHYP
Ph/88Myb0KvIXbk3f57fYZ4z20iYKD8N8sJP5CZkmuvF6WC3uOyfomN61O67QPHyW9q1/wKS4sQY
E3acWB6WaqAP2+bJGEPrC8qeqHDLmoPOFOg92YJmlGcturP0VWvLITSkw2lRrkn2Ktgz6nbMkQRR
MZSYTAwzYNKVSZBkranqWEe2qWaDrxvhoO+nonTT9tKOC58s730RWv1OFnJucAzTzhtaU6BMpdNQ
p+ehzaO8mdEK9vRRHdAqxeyT3f3WJ/PeGQYIrpPDqvbXi4zX0QC1mKUQJW6cA0lbLvRhjflenY2v
eteNkqQifVLNmBzRbxxCO1MsVHX0b5kDyP75nebchRD4kcEoBsTPZ82jCvRv2pJGeEVY6U1uYqJt
taFGpAruKU7RHdrEioZ/MF75qRjipJ1TFzoyhlUyng0NgIRSCjUg8MA5Orsy5tr7phbU3nlLA0kE
YhqQjCA+Z3zI6SqtAkV9iar4AUoK7lpeS6IGI+9wO1sjTJqdIYlP2jjH6zzUQjB/7qwOjKaTT2fK
9HsROItmP8yxcD6WYhpUFov1zkIzI0yy4YLonFeS71Z0zM67g8gAEz5sEk1ya8PApFxZ8vcpFfR7
PnLjTysAmg1eABFIcMCcni9TAzMQBg3pFae9UL0nI6he6SyN5AsxMJyA74CKlEYrqLl9mpaX5zqv
7QLU2UMelqB7CagszXotg2TKg6bX4ldB90T5dL/UoHM0BU9loB8ge6Izt51kpbE2L13pJaX5bC7r
TZuLpHV5q4PqKMbZASUBBpGJVBryPqklVB5vN6lHWbmYNLesb4Yv8JLg8vpjh3EJMMEO6KNB30Sa
kzAu7StwVe7Oex0v5m1NME7Rx1avjBNMQAe+PIyFfZlJC7lcM1l2S7UUYXB4To4LmaqlO1SPhElh
W8dqJwzblF7e/kzVJ20RLIcbFLYG6A/YPGL0ZNKNLhlprgMlDjRN0iMK8gctAMeAcMaUF+ZwI6OK
TRXtEedOjc2VgRnEfsaJwmAatEXAQ6WkxRfiAp0tNZAKIZqyA5jWvMTN0GBFiwSJGN1Mv5c10QXI
P55HG7R1bqG2/BnFo4/NUKEwiPOqT16uX6w5eCRfzO6OiOZ5eJagRgNSfRUVeozen+6ZoU2kMvql
9NpqyN1Eztw2LY5kUq+Xzji0pSOo1anUpdiwZ+oQMkQrANpzbGY/K2Ohz+YKD3+KduBCvwGBeICn
Wqj7lC1kdEGx4c/e8CT7S0iJPNMb6AmcP2Vct9z+CPYkN2nRjBF+RN/0sSsNvSv1TlgBC2En1p3j
9IE5yp6U6l46gMSpNvbmIiKl5509iCUg40ACrn/iaszavppH8KV6GTCWVWgC9SNYJd8CRIaR0uDm
ZzE/MVRzdV3GeWheKtW9WoJ+FwcpVFb8xr2m+ClRKZtvEKQXFMiAFTEpgBXZeraaMJhM2jEC11ab
iLogtB31yX0Ahf3bBOOvdZXLZmXDxBA9FuMcZtOtYRU+RnMiDEEX9U4bvsuieTTuIfljlBVLbKUF
wPMChySp5Sewb9yY9u8pkx/jIQkiXZR58IatHaTcFIJGH1zsfdbPEebeDHhnBk1n4toO6AJHPbNv
88iywlpKICCSZN1y28ST6XVxXD1YmdUHi1FPYWLY3a0D9lQAULPkrpqkqoIWe/FeQFvykE1LJEAc
fv7oeJ+g6Q4taxMTbOyBlnRr0hzogHlZFfbjhWkIGhecwg7qKygFKMCoYCSUrbWh99QMltFQobbZ
Hw4YBHuWb2evPbQYsUdpby/iFvp8CdtYEF49kD7Fy45FJZf1OBtlBMSw1t/Z5c9IxkvHBiDr5fz5
/OxVMIMCh4nr16DsbaehF6YNu7IoRVia7MwMjG3m0ywbQW7s+04Qdnm2VNSoaJf3o9d2amvszWzo
ZCxpmY0OY5Uoj7aRMu9U/co0Luyqf/7va9vaYwJsV3SQUm1zaE6PanqzWlF3C+JkzQWbc+aZZdRc
YEA/9s8b/Xz/28im/yySbsIm2UgzKckcvW08SfPyigTSsmvF2hc870ABA7cz6JBxi7E5U9ViJCQC
bFmnRTEMJl6kRzQJEzd5ogQaJKS1dunQVIK6EfccQMwN+jqAs6MSyCyvzyNnMgkIX+aQAqWz0L6V
b51ryvpMuVDUzMu/8hUBzgbFvA1OWrbEgcFyc6kWeOhQaYlvoCDn5nbySBZHcrM4uYvFshif0wMM
FSM9wIkHbSSWevoNG61S0lnB7g7DrgKpAkX8Noar39Y1KGaQDfja9//uNVuLNL5tvGYgZOgaDV3l
uUY0nwaXGJbf1argNqan+fTiOl0Y80hZxrlXSknBILgeu63zUyG/bfu1bI71cDl2OhSTBI9+TjH3
1CJzBnNrKes1xsJo7k1rqKDT1vzyLn2klXFQHtLaW+cWd47f7pMfaKn7ZRjdJz+EpCWfS0nILDUH
XoTM/HMlp2gXoDMN/BLp2+xTImXwKF9bu+Ri2YvEdninc2uK+Zp2lCdzJsPU1DyZxYWU9W6l7TSR
kiOnqXi6JOZzNmSeot6EHfnOesdQ0BFapVfprivAZNbtAGd4OO+l3HUBQAOpZgzafRoVxuZmuCNh
r8sXKLAmF1DbujRGBxqi09P/z5R6eiAa1R5XrdKQ7VSoSFeSS6JX2fxdZq3gSPDitakjliHFgSIb
+14bjTjS8MzB22N4a9ocFYLINUYRQphrxUDpAxqa5mfldG2OplyJDRwDWd0n1RTUimQBYK8KgPwi
O0zy28y5LuUG7NRG/YSZSBd8nDswCP73dItGRypUauIosaBdfJmsdUoTgMMkvpRz47BmokooPSNs
qELlFeJHaBFoNvtdispJzTahM4hV5FYwlTeCRfCOz8fMDyjOFUwAsc/OZogh8iyBcHwMywvKtIXW
1hUOE0DIH5MdIsZ6zsexQfqDR4mhcWZJeq1oK0JpcqNFuUml56Vpr9RR5NCcQwoyIGiugsROA4qf
/orNVVKNS2KXfQQXUHcJhtEBmeqm74r0fv6Acp6vwFBjlgP1LrA4on54akdN68VyMqgNDRnIo5uQ
4muI49oK1Biqf6N8QY884xE0GYbsHjIeWGZSD6mUyiarK/Twnyj/trJPd+rN6lH+7ViMKuBZA68n
SlKo5nxO+LNmWq1qQgIlH6PdeqApQOvbbnlLh25FnsHdzK015sZQ41ytU3TkQI7919rMw/J96NwR
W7nsC9HII98eGmAfEoNAwdLLcuMklrSkWj910BK8ina0owsdvLD+YL0Uy8xw/J5OYshIGm3oQbB8
PT2AKIVR1fhwCQltwMv65DJXHs/7Iye1wVPVBjoZknBAljEPmTy2J7kcsaKivtGre3n4qQANbTa7
dM3d3niJWkFeKjDIwlxWWV3UXGkrb9aedE9ObwftNpYgfmSg4WBXbgKw2f9riSzQhZSOsTgTLCZp
d5fnjQu2oLBPE9eSiL9o/X3aGZe1qQnYdkQLpSdl4ytrn0syYNkVoEugsQMKjKqhy0L+cnp82eMN
4llUtlGkRzGKiSfDEC36asJMW2A7pX2FWhRpw8Qar5RUkF3w/R+iPZhDw93/aTwoK40MrMpwyepy
vaRDxjIiCUAhONvkQjSNy+myQGd9Y4053YNhEAcDrJW3HNN7NYiPYLl9hX44Oh3CLgs3bm1sMdvo
9HaepBGipHJDsaPtle5LV1RAiqKfRLU2jnin7Wh4mqGlQ8VQ2UQgccChuKg9/mYQLVP5Gkq0XAMI
LLLEiyFbQ/TW2zhh1QyLjAIYYshiYG7nd5HMbqoG5w8YJ+dAm4hyl+OCRhGJuWHqKTP6GrALCAe+
zuTViQUZB/fvB4IGYy4fjTAm6haJUZhJhSjfDqZfpk/qInqf8w6RtrHAnNVqzYvIseFpchGDdRIq
P/XPtgOPy17qhK7GyTTQiqLU3iiKAXrEbFdmGqOiEmxX/DqDcx3MipH7t86iLYVy5y8qOAGp4/33
fBolOIBkNBPz+hpqIKfuYFcY7gOHKAZFyqNtYrlgHVM0Qbz97HMwAg5PHYOxNuqKzPq0eMxUZx6h
rSgVb01E7jHB7FWxLfAKzgw6ZR1QgYNB++tzTSWKmjYy64GO9FT9XnqH1k7gBPpNHu8i4L3bw+At
+//ejqdGATMApoPODjA1jmqQ8gpVOsyf49tV5hSMTusamA8/f6Q4LP2ndpgvJc1x2ToV7OQFKgCg
cE5A+mRdj6WLonnnyqlLpTHtoHqXBW+hz2fh1DITCVe975xkhuVpjHySgJpdhuJ2e19NmPqwBOkw
fVid3l6nxtj4JDupZQwwpjZPlVS6sdO4Wlr7RTT5xRA6oh4tzzcNvI5ACINohV4gcwCcdVVmcPp5
k/5grWsAthYXbFeCE/D5hGNVOkZF8Ky38KZgkqqi6dtU6TUoqdYPMXlbwN6jDZddJigMc15isIOD
TPkkgPxjpXVi0k8kLkHUBTZ0VBUpSjnetf4KvaBu5/i94MR9zmioOUQsNA3oVcksqyzWSWvSCj0p
Z7jq5v4QQxQWUFo/RgGg1UcvVqxdVYkG6Dh5wMYuSDKZMadsLI24bfDR9J31QrlaoVW+qw/rVSp8
v3y+ak5NMVdNZs4aMcmA2LW2ft70OzUSvdC5Lvj3LmI1zF2j57OjNxFYuQvo+UZhvULweXc+enD9
b2OC8XKri/QpV2EiS4ydNT5bwHc1TefGoy0oVHIXgzSGcmTYAGAy5zdBo9s2UpQbJElzGxLo3QJ1
PEEw5H6UjRHmQhkiU9IkAiPKUgXlaPlokJ3fMG7M21hg6j/lQHS7Nh3UkVXnKYvJs5xfKs4xt49j
FZ43xcmh4WJ41VGAHqigWdwGIGQJlGXBgESOxejSp4HkDW4CwkxvAJu96Mrnbt7GHP3zTQaYjb1a
zCuqNWbz24x/SZIo2HF6G3RBwHGhxIAkin1CktGcs7UBw9IQpteKb1zEd+r3eEfxvrJf3KXf6rfz
W8hf0j8G2SdkPaRykafQR1UrydqNQ9aFsTn/OG+E59kUtmnBrVF6/Mg+NvtmRf9H2pXtyI0j2y8S
IFH7q9bMrKzdrrL9IpTdbYna9+3r72H1nbaSpUle+wIDD9AFZIhkMCIYyzkrHSirnzQWXJJaecai
H2RTYFL3loJYDDOIMnBLkEq9PJ18sKekHcFjSaubfqROpgj2atdHgM0CyVMELQZ83qWEwpYkiXZA
9JLagQYz2hZu2rlMQvTgRE7WalbYglXQVTryvZcb2Y/zZT0UpZ55VNensERiwvuDnd18EWcz1qrP
7EbF8ZVzeVTp9NbMmm9GpeD9/V9WDkcFUkRkWwm3t/pSUGrYLcDdvw1+8TQAaQyshE+Dx2pRy42o
J0Qoj7O6IGZJhxTRtUtAo2e5MriPk4C6lnmkiScHrGlDJHNXfQAWxGBH2Ewb5xnz2DJwXCMQg2z1
R6GqD8PUH6+flkgE5xEHc5XM3EKrS6McE/QM21+v//576ZMPAaGX6CoC4xYaETjba1tjU005vDsr
db1jxaJEWgczkL6WoDuXdwRjXrZX+QK5e6HnVi4XzRhq3+kZK6s33VlqD13uMQhxt/DTwPDMcUUz
k+4WFeuCRXOleGBj1xFsPsDgDq/SBzaJ+B7WGD9Lbz2Mh+h5CWK38OpbEanJvjQNI83oSwPtME+T
nS1V24ydnYEEePDncxeOB/IpOwPzACNWIrovoTSmVRvrmeZJibOGYrbe7CkeqxpSsElJYRvGgbBT
cVdHN2vjbNwkW00bWfBx5jNGofz1yNA5y+96WN+1jnYjvusigZwJU/tFMjM9xgO9y51OvUF7jXNd
PfciEtTX/j0uLuZRso6dIwMAzTDvqxNfnxdXJVHsVEX5WpHp+bq8XXdnqujUAZobshOcPHNpiF0A
vMhN+8YpW18vF0fLRGHWvhT0RyHxoSq475dq0beq2mcWmNNtvYQG1tlfwLEBG2icl36DOCWgc0Ze
+sJOfNts0/vO6KVQGpfnuogiZ0Gbv6PGveIUnZkforxqnak2huMYa/Pn0W4NR4LW3XRL1IfZXLSP
kxopbrcmtbO2ZewrEoGnW63GMad0OcXFUgRZasRncxxndAYbizutqDqntSEVbrS2xrORdkrQLH33
ZHWyctvJ9XrM9DLVHHVEX+8w1t0bSG4kJ6NodQQQKbnPM12+iVWCor2a6r0zJZJxkGSzfsKAenk7
LNOb2kuy4iyKVTjgA5ncdRwXp7Tj5Yc8rdGPLrOaYzTFvbfISet2ajKDhjMd3TJvooNOy+hF63LJ
AxF9clSgEAyMrgxTEJ+iPyGfUc9WJ/vTrGq1X609Qwhqm1agobt3AK18/zlLzm6jjNXOzQwIr7aq
PJkC0VDLUoGMXX0Byzegj4FuQfi5LozpqNmimY0LWJDYmyoVBKTKMPvqmJkC3dwXxdKXDB3/w1yV
ojdJPhPESUryWbLDKB5cOxeNBIqEcHtWVp1VUwNCdAyGp2ip6k20VYlAr94jmw8uFQ0k/1kL59qK
sVwAEgsQSN1JPtGfIMCuUKZFrfGYv3YBC4DG0+ivd8pjgXZuFMrc6O26OdkNhnDXMACEJCcCMC4Y
qpLeou/8H8gaTX52yJ9td3Tzu/QO/V2euH981+NsBXIeJ7OMsWkY4UjvRSEwhk/limZkRvuEVEjq
iyKvfXlsshP4K3j48FnOeo0rzIzCQBu3RkhvulsA5snPvW8E5BDdCfGu9zeUTZuYGATBfnIbWqvZ
EM1yilDv785nlDW5Zx2B78omZOcwE+IpMhfG6RAqqyYqSpiolPX379l4cNr00TD0kJdFnWshx7RI
3yozZCgU11Vl504ge4tXFsohcAt8a9xAjcJM2hwwm+1RGu+yBehPglfWXgbpQgZ37xA7Yxxchoyq
iJ2smgAXWjt5Fsr1rSx5pXQumydQVZjj7wfPF3K5i9jGyrL2tKxdtZ6cTnpRmupPdg/vRzhTlOM+
QBwiojNTsDMhwW5mzmx+Uwwv7/66fkI7kTIByCtGmA0dY3b8XV4Gkxog9gUfAJBVBvtNbc/WdFCV
TwzxN05Eve87juVCHHeTG7Us1ayroHmm5iFc8ayBPlxf0a7ObVbE/r5R7l6S1lVmIuT2HLfnaXqu
6eG6iJ0A7mIVXIiYozyhLgWOXlnuFnI7xBkS6XcyoOakRJRS3KknYqBusx4urqrhV5oZfR6uNX4j
hjMjaSmpwE9awg7je9LspOnsmpNAu0W7yN2q2TCNrJ+xxCZ5HpVPqe4Yg0D1RLvIXaB4UjINtCU4
qOQ1H0Dk1zXOGAWlfVMYIpclWA4P0hQVpaqMBJtoR9mRpIarrjdt9KBMC5jTplBHortGidACxUGX
xZ4htQ4tjVe9VJ+legmuq4/oY7hnd60hulprLDy2b4a4dNTZaSVRZ4RICJchsVcjAS8MVqy2p2p4
stEBKYmQXnf9yC/V5P1WEqUdzZiSjOUtSVRH0b4U9b2t0/APNgxtVe/Nx2CB5vwjK+qAXg8UoZEV
h1Y7u63RHjNVhACwa5w2YjjjpFs0UawEfeqL9Fq2gyuD0PL6QvYloDBgoKlRxlvs0jaZU5HYcgbb
1Ju9U+jVuZHVz/8/EZxtSsaxXkwJe5XqWqCr8zHVqj/RXws9ZygDg4+TD486ddaM3mIi7G/d+EjH
MANXzvVl7Lt1kC6jpxYBmGFyh2F1RdXXbGjAVn3tpKL+C1i12LdDK8iEcEu7l2UjjDuXTF7rqK0R
CA1xsFYvyq0l6hgSSeCOhfaI8UCghqvSHFvjmGhBL2IyEYngHIW8KNFSLSyaQ1a7W/LzWN91OhHE
WyIpnGPQ1VwZUxMLicjoRFnhF0rtj7WoQWj3pmxOhHMOmY0EXqqz/RpveoylJgKPsBv3/Pp9i0vQ
WdZsRQbjQertz7p5iqx7SwMqeyg1x2ERTI2KZHH23rRbqRsTFFEGDOB3fdBX1JHXB4neZelrN86+
4OoIjsjiTL9sIdmg6rif4KTsPduxAa2Ve+MBKI8d3odzKMbcEYnkLLStD3FkK9jOWPmyGo9Iu4z2
z+vLEongDMIUWfqMYakawL43iuGDwWToBH5m1+gg3gZlKHpcAF7Aad04VdqoFjipUgrWwAxyTA95
he6aYb46bTgcri9pT8k34vgssVWspOljiMP+hUSvTnJWCpRhT/e2IjjdI6W9ovQDEalRfVsr7YkU
mR833QtdxofZBLLc1IvS/nsnxcqgmF9H6QsNNZdeDtTUSlSmoNqouu90Pkz0W95+/pOd+yWCM6dF
FtM8KyGiz9E0vkRfi/T3IdmBHQPwfwxPYqjMNLidM5W8AwYrRKQJZhQK25Pmxjd0ReBM2Zfyb3EF
XVuaAuRY0AByYlotqZsxRq7B7rN7ee7vLTJ7IC/+lGlU4FP3Au6tKM4uJJOVDya8KnqbDjG5nZDj
zPUbKftBAZ9//Xz2UhrYvV/L4gzC1GQgaWMplMmdUfkBuZkeZj0Kx4rLimWT4puGQNV31W4jkjMQ
tJlke5Ihsopvy+WnZcDciUquIhns75vHpdXPQBS2sIUYGz2WKrDFismXR01giHYNA6qbqJyh9dLk
M/Y1ZtImKZmhFErirOOpA9KP4IDYYX/Qu40IZjg2K5HqHKOFJqo4y0C9avJk4143vzd652Xpk70+
ZsNpXN5M+74pH6+LFi2OM7KpDmbcoppwToMKarvXVhXs3u4hIY2GeUyVbR67B5ulkdyk6dqDuiNa
O78HNjsibof8fmcs7MNGCreBbSsPc1tBSq+e7fmpjJ//YJs2v89tUycV/dKs+H3ZqO6iGOAPIjQL
wT7xMVBUV1JlMe6RYq1u7UgK9Gh+KiaRId21cL8WYnEWLk9yCUiqWEhrkr9L42nMkmPB2gK0VmBL
dzVrI4kzcAA+GLthgKQa6YQJvNfWnx26jgEsjL0DNYetdaNaVj2rabywQ0+7N4w6PHbaIjCd+6fy
SwSnvXMF7K/VxN2P7Pgx0sbHubdO3VQLWihEYjj1RV1LqWqmvgC9ciS0p8gDOFRE85giKZwSSzRL
c8KkNCTUhltiHfvo6U/uyb/7xfPaVG2Wz4yPyFW0v2JFHBQKlsDTNUZVgSmMEr+PuHOS/b49d5FA
b0UiOL2dGlCe2zGOfATBVnlrWfdS9HJ9l/ZFMLg4dDdjPI1T3ClRpmopcNdL2mJWO0E2CO2ybpmJ
2u1Egjj1XRqzTTKC7Yr02kn723FGdlLEEM++9oPzege/+2c1nPLmI2KpkpmUpSvu8+htSF6SobuL
ev/6ronkcOrblEoW41VduwTkQu1wg+5wx0pl8LCK+iAF28ZDmShJp8jtDEkr2hPH1m+z5KHKBXde
sBweN6AqeqOR2NlMtD/XpHWbMQ1k9cUyRWjjouVwGq11q4RZQUiiw+chO6b2a1IJvLxoMVyE2aid
PSgmRDQToP0lX+rvlvgpT0bvug7szSLA0f97dQjzOhubb4Ncu4wbXJ1mVV+T4IgusId+WNyqHRx9
Ur4QJT0oSeXLtV9K31TQrk1/UFtGFQsJQzxKAbgoc59AkmaV7QSfEJNDBeLdZblZZV3geHY29EII
O9PNOpO6jclYMRMRZU7VA7WnQONCezcMImUXSWJ/30jCqFupTRMkDVIcxtaXaK6dQsvCUvRM3Bu1
uFgTZ42UOdEajW0c2LXv1IDxGGMSYb2R/NYnQXO2T62bPqpfBSrD1JuzTxdiOfs0TXKU2xnEKnrn
ZOZpkjWvs0BJM97Zyf0oHztCHUN9qdcQQ2QCo7WDHQ/ouI22cFbLapJ0BIshKkazw+rJxYF1K06Y
ey5Bu1Eeuq+9L4XGIfHV0j2U6JgRXJn3K3Fl/XwXr6L1SWszu6kVqUM0y1nG7z3onvLyE1CzO8tP
tR+rfFd3uhON51KanKT2O/XUTue1A9h8BIzj9quRY+yg/WSNutN3FD2rv98GvN2n92zQRg21hkqz
rGCfTO07SiRNgzv9BwHjhQzOEMp9HVsLenncRgeQEIowdAoEysbi52ubzRnCURptcykhQjaMw1RT
p2hVp1Ix6d57zfhVshDgD6mrIOs4jb/PKsh0TcPcGaIKHf9eXmVDWgdzaWWsr/g7ye+zIUFJV4S8
teNNLoRwtzhes8hQKwipyocZ6CR4FFu/z4XFFoKOcA2RPVgkOOtXlGNkrpkCj1WiPbQ8k/xRFiJr
EPalH8/qlxRuu6Z4HRJ7wEoKdTwM+mM/vszyjY7hNqS6SX5kTYC9eh9p3zs9utGLm0ZCkRkI7Rqm
VgD3c1InvwXqh+1I0pPVnvpUCi0bfSL26pTlIrjHoq/l9j2ZbUVaI2hWJJdIEAQ2OchVEuTzsekE
k2nMIvIbAyAagiFQC7zDfE2J5FY1jyqGWQu1Qae6UemGP4wRDYbI+B71gHKux1xZHZtI2e9HRWiu
sAG2iC561ox2qcJVu+aDlUO03RutA7hFxSF0HULQ/GEc2a7+YGoDXT5A9WSN3WxQ+FJeHoNYZkoG
zIhSFVTORPqe1/IkmB9jNp7bT00GKhXq9IwAie+8kZAYwSMS6G9sQr0M/plQb0PR/NbOzbwQwzk6
PVOAYmBPGK0GoJ0n933johEzubfzTNQ1u9eVBeZKTWWjyKgHvuMqbcw1KVdjbWUsqfvJusDgye9A
I+BVn8qTGKBB3bGqAH/ExtnwTx+xkfoSjarNjGnkFhiGqnRYMxn4pS+WgejZ+BaXz5WZYvI6zNOj
Nnw3ysGR0lOX3VnaUx5/I6TwGMoiAD7dYppvteY0gtkaLZwRjEo9NkFlvGnRF6If9PFZ04/XfQKL
By9OHyGiAVwVJOBRQcV09aWKVWNVU2BMVG6H5BSl7Ql4L4Jo8cPJMxEmy1hDEEbduSBDHvN8mgsb
WmzD7gOjfz2Cdqv10Fip/27JkYkCsgr+DwguOI3L1RCaxXVEogpY5sfRfDYlvxYVlz5WfvDjQO8h
Ciw/GvD4VgZ7oaUsg1LbTTC1XwP9IDrYIXEQcQuZyJmN5w+HAQwi4c/GLXlRsUYGee1QMV/G5VbJ
8oekwrN/aDy7k0WxAbMl12RxD4dhmNKoltg0+ClenewQnwxPf1x/KphHw6X5LOJg+hhws33EBmIC
jqDuxAMILdOorFRXMGHsRuF0mnwQooGH0fIarz6sP1U39aWjiFJAJJUny1NyJaulDMrICNis0HCp
j6EEwJxLnwcwzbRh82r4f/3+Hdus1OTSmgVN5bIyrdI1VGP1p1SioURE7Kx7t8zEGDxhFcmPvmlC
ArgtJdQ0YlrfyZ0VWkpzXBHcXV/Lrhj4Iug/Q9fkAZL6OO0GqkFNChlD6DZwJIaDnYrqT3uKz9Cl
sBCk5oF3fnmP414imVSmSHORHsTTKhIQjP5pBsnavWS1IgShvUUBqRDgKRrqHB94ChrgTZE8QbPN
ipS2Wnwxu8grQAF4feuYKeVvGIYIkViDZQLODmdqiZ7TybKxKAmAPk4fpTekLD/FtPBMmnwxSiI4
qo/9gLhhuF0yBhgNWCv+rNY+HYEwklTuKo0eGI+TcQmoGlrRm9Eda/NokM+G/HZ9kR99LyeUj1tL
iShtiuK7/DgC67UB5A09zy44ZsC9JwqQPhYPsSqg4bP/EeCc8RWDpYgwdqwCOWAMRo+45rsJ0e/W
k+WkTvlNpCgfp1yZPKTVMeqMdqYPlCFdPsz2mlfU7RZn9hjhS/pMG2e9y3OndBT849vHThRdf0ws
QSxBBIARTpVN+XOqg9kKyUwrjDa1X+K3bzNwttFtYHjIzS7BggE18Uzhzg28kMiFa9mqRmaHiM3V
lK907aGutyqaIZETFtyKnQDkQhDnsmV90BQJnOZup6h3Zl/ca8IOMfYT3MUD8imuNbjZAX3GI5JS
XDt1pphqgms7lPc0zI4Gaw0TvA52lQOGEfhxaMKGHWFmZhN2KqPKJhhZ/+1n+dQeDQSeEXCtneKL
Hkphf5uH2ffrt21v88AHwnQRFxzx26XEciERchMwXJYkYxRpum2a5PW6iD1F0ICRgS4X1Jfx7LkU
Idd5FZsJmuaz6HWpwnRUjoXUemMkcJK7V3kriK11s3uY547bds7QhpoFixsfpic2L5i5eGijlxlP
WmFTzY7Zx0T0r6Vx5zX3TaG1DWtKLT5pneb001MficZwdo+IYUTj1sJt8p07ZlZpSO+h4z9bxpuo
6cKBCNrYP2bxYB0QSgFJSId2A3HvcucwNTZXZjEAG/bZ1Pz62LypmLWMvPBB/kJdPZwQ2IDya/EK
9FMITTCzPfzt2krnfLWaTZWO4jMyeOGSOy0gwWAUvRIdI6CpAZxBAfuUeXnY/i16uyh7FxsgfMDe
x/uFNX9eLpxigl2ODKXE3jIub9mtnjCJKfsU/JD9AdO8Xopi4j2b3cUgu/fbsFps30HuCQ5pzF0g
lL0UX1TZkhcxYI2M8icZBi+OHqNRNPy2F7ECYxBeFbgaAFTkY6Gxn0BGJON05wCvRKwNFfi74nPm
0qMUokPPbWR4VuHekr1j3Yhlf99cR/AoaWqSQSwbyCYvAyaF1ZDNbeUnIA65143M3k1kQz+GCVYz
Azt6KWxdY6Asyrj744IxWtu+oXPjaHIrELN3F0FIh4kmWGgg5nAHZndk6KUInSyZ/G3SU6dOBVdx
z1jqQDBHPwzandG7fbmOhkyMItksXTP9BqAcpyW9A4YWJ7H/vr5huythjN8qdAO9c5zXRN207gw7
geEnp8YEO7qgEXXXGjNuC4T4Mt5pfKqrU3s97yLAM3Q+e5llvn1Xv2oOZmvDEnDT+l/X17O3cVtx
XLgxTDEIPSY24aHrTjG/WtZLlIFIibbH64L2NM0wMSoFawEwZj4mBk4NqNhKeMysfJnoOanDOPn6
/xPB1rq5OSAmmdPcxlpauWidhqiZY1bNfU/M5+uC9iwvbgymsWyM5314toy0Tak5Yy0D0V0Vg56l
DsqTdg2pPblW1gvim11xiHkZPj8aX/lYOyK9Ci4orKvSUCsylUDOVMmRm+w41+bzilbB68vb03HG
W/cfeZwFMsBMK1eAYnZBP+QAOuVupFRwVPtqvpHBWYShkMs6bZBR1wbNI1RxkklB3d5f80NXBQa9
1bPH1Xyl5oFIaVA3gtfSnjYil4TIngGEfSAEmBvZbqtkqlATyTy9e+301h+EUM3MevIe+h0+FrxK
aB7ls2JNodsx0RD/Tiiivaes1ifzcfbBCSiciN1dEaBIGDIeaAf4l0rVFM0EoKnETXp7cSKdnjKd
PEgYtryuHMzAfViTZQHFTVEwessnFQewGapWBwOYTI3T9XE4NkVgJYlrLQoYiMgQKHkPj5wKDNXe
JUD2XwMlD9ITHyYtcbfHOOsoUnLaq9R+pcCpHdbUt0kC4KtCsMi9zcQmEuwlEo7IzV9akiyv48rU
KYyVuRyKogn12XRJYQkqKnuJAjRh/5LD3bQJBK5IjC2AfTi2R+bpNcCerH4finhZ9pKnkAQXCTRj
RC28KkZJq5bdjI5O+aQHbQ8KDNutzoqvAHhBCHr1kYYHAdpGGg+MUw7LkpEY7rjIMflees1nxQH9
DJD+GVOffCQ/Fm9kYCSKawsc6J5DYyPTDJOHDQlwhiW2DakHHAnyjObs5bHuz3bu6oOKjgzV/N3q
NFumwlhM8UADyAinJkU625OdQ01ssNpRlfjrFHm6kf9+ch2oICz7gEUBPIaLtidSDGTSYriZFcwl
rXoyMqSySu/6xd5VEewZnrRsaAytuZdKP7Vd1iopvBkJ6RPLrwNA0elf+lAcwO8lq+A9f8liLmjj
qs0RUSdZgcQw/i8hi+QOX/XQCOj94EyP11e2d5u3wtjfN8LkBjmKmAlT7bCid4DiNUS10V0RoE9k
cAQyIwq6FFHbBeYBcgAXysM43pqJQU+SlS+g2sL77PpqdrMdOCQ4LYTTePxw6lBTVtFrkJPq/KHw
OqTCkmfA2aHKFj+AhwTvLdErYV8kalQw9yxXywOB4KGr2x1Lg3W++YPepF4FzDyQPPsVUF5RbTvo
gnh+z8sAOOxfgZxhLMoCII2yxQxjfCj86KiEzTE/iczi7rFtxHAqT6skNicNkVVsTx5NVRSUUxfQ
bP71I9uzSdvVcNqujrU+jgh44JtTH5C5x66F5kv0rNbx03VR+zdrsyRO2WtgBIIHE0dl3bLxqCa0
fbCdhDqqOrZQMdiHc8EA6JQMNGMgs25YfDAwz4D1sUaoeL0G6Xyfl4LVCH6fbxzuFzVZqxi/X0TP
Sfcki+CE92zedgF857BVLaTUMoShDAmcIbQMAUud4IXqinRtL+RFLkpVkDK38XzkUcfRAGS2eY4s
ZX627+cz6Dwf0HIGuFgjKJ7FYNN7mnAhj3sOWcZiDZKBBKL2qJ2IrxwsTwmjewZwJkZuFUrjrJI2
FvOS6CxB76PfnpHyal41uLNPvDoEN4nAQOyf3GY3uYdrXk2aPTC4gMmVXUACOM1tFJgh8ZYbS3B9
98zfxU4ya7VxIGShqQnIWGCkgJ+59KoQGLw+BaOAEcg3OUDWNEFguGOXWMkeRO8ogAEDk7vERreC
uBC1S3RTAXC/O075WyoLWJT3speYndNBuYKcOYYpOZ/VZuBEzC1K4YPXQHM7NGxEoXTPQEZ8ekDM
+6Tdg+wueervLNBNGYK7vbvGjXjOxK+RZC1zivpDIw1Hyz5X2Rho1l8Cc7grBQk8vJxlVLv5YjcB
oHClspzAGnstJij8zl1fLS//2VVOCUBKlAfC2FtFz1uBWL7avapJ01oLNAZ8Bo96wFANbV8PlW/a
/YgbsRySsP8jmYg+wCOi7bBJDlJk92WLMid9sVqE26Ca+aw+dQGaCo1AP5U+SwYL28g/AkiqaC/Z
iOXMTEoXsAEZsNFj0J8ZOfbsobh/Uu+WQPHJIca/LRoZRA2seznoC7mcwQESnKx1HeQy3Nv1Pj0z
iK0kUGNHQ0WQ8foY9+MLrI87icFGd+KTC+Gc9WniSc6RpGOLro/Kj9qbg/ZYBhRu9wxKmk9DUB8Y
+BU52F9FKbtdR7Ldcc4cAa5TLzAZhHEXwC5YJw1EOECbMQHwOHlMt1pdEHIKVsv3CmejnesAs2MC
rdPACsvIgJODKPW95+0VhJcEzxwT3EycQaLg+TOKqaDuan02+xW90G8Ca8COhY9XthI4m5OBlrhY
wAGLY5MOMjR1PlK/CP/DrNcDzis3HAr3H4qcyK5F2CyOCzWVScaobQrR+Rgm65OUHazx5fryRCLY
/m7c1FhQG7SFrGIoH+b8S5d+s5BYuy5j1+8SGcwSFiMEAT/ypRBCtTlNF0RM8oke6ufKpXgldmcj
SE6qwMfv6QPwu/DUQUkXzFncDc/yYelWhmMxJc9a8jSL1GH/900Ma7CGGrjCy6XUhppQEHXCNyx3
/XKWRcOb/2WvfgngTKM1NPqwqjhzsHGdymA8NJ7CQFiRchGlPXZjFFQ4/l0Mt1lWHesygmXmcTAX
wowRWgge1DsMC38iXoUAU1SFE20fZwNj6IbZsrYaY/G1/l6aBGlvsmd2tkviVG1ATZdmGgRoIXpo
XCPUHqV7xasezUDGDQZ2u7vesCSFHKyto4OfaPbZO2f0ZS/6jp7t43Xd37tfm+/hXyPW2OpKO+M4
TWRYm/KzNj9TEYPkrltDalUx0E4JYql347+5xHrayjGANxl0rxIUh/I4nrOb+aB9Wm+0r7U/ecu5
zZz61kwdMbDu7go3wjkLEiej1iJ0gQWZ36SBOjS+MUAKdn0bd58K2yVy904uWwLUVEhJj/VxeFQO
EXq/nOxMPzG0SCsJBPKYaeWt/lYedw0x50JAso2r0flR2D8wefpd/oI8GgjBjDtRb4hoE7mbOGp9
nrc5lhdPZyW6kZRwHSvRHrIfubYm/vKRNcoX9nBtPVT+PVb5j45pMOM+/GAvWOsm+TYdREHX7pXf
6Ad3I81RqonKlNOWYp/UXxRFhErBzoJfF3r10HmIHq+PnbcTYD2bTgLeOaABk/iuMCqnl8Mlmr3r
SiGSw2n6WOVFl7OMVpkFMaUOhgedznoiimgucGfLMDOBLnXWfIhxdC6oGauos1Nml2v5YUwfFZGV
3DGSF7/PhTSamUnE6vH7Wjii6a89sCwqe19c3y+RGC58kciopEaPk2f1g+KUhVOgBQA8OFwXs2cb
LpbDn8tsk6VidcEJjVzAkUWT8OyMaERq74pAKE10OJwlqssB9AwEmze52Vt8YBw+Wor3g/yFeWka
xM8ip/k+AsEp+MUCOWNU63RMG5bS0h35ZB/qL/ax9vIjYNrRvlOFpg/i7kD7q4dTg9uunPEldhk1
negq770iLj6EM1O9RZqqpNhpLWRc7OZN5RbuEET3K95r+K9P109WpECcwSqGuVAs9mJiGV3l8I8C
/cG0iwqE1M114yxUvMRsPgWrUsp7afUA5C2JGuh37PtWBB8GzMVc5DlYuV25OxPrnEgPk6hy/BFC
+nIZfF5S0xK6SsyHpEf6lD0ZL+RUfmL03+33+dFwIkdOnDfkE5CprAIL3fO/PTXEPoDR5GFIFS3n
fOzdtlNaSjG6iYeWBv04fAZIhGMusuC+7+4lQ40kjCYE44mXIXgzqmbf9Sb4q5R7W30rux+lJnIp
IhncjVsie7A7NryXm38lYKfFXK5DKlG74V4t1ySbpXD3aalWW6kjiNEd8KoE6iG7Zc/k8lHYC81c
xgcTspHEXSXbKtFuy3jHFpD8Mhrc8lAdKyQ6xDG+aO+461SVWbtiUBgBYQcgoPmBtJNjFJ+um4Zd
K/xrPXy1WAYtxlBlECKrSMrNP5T4D1KdDN0amoxudTTUcmpGm0XJBtbl1Hvpp9UrfNMhbnZD/cir
/eFMvOQUs5QGAORiYbfiTqhxIZzTv0HJ7BkIn3hmSrlD0JmEGqszTDfp+nh9H/dScReSOBUk42pH
KwN7fee8dfN75kuyw3qw/R96mD+x1H9nOWYtiEb3DnC7vZxCJo2h0fcyWm987yPizqsw3hWJ4BQx
zWZzHmXcrhb48uoPlp/OX6XbIWA9pqkf34seewKBfAa3RpLNaAqQCPa9b05/qVkm2LTdUGeza/x0
EuBelCJnHrG20R2EFLGng+3xRgN1ZvsobhDae1lutcPkIkV0mC9FakNe9iL/VM+MtNAM6ElvXVA/
o1c49fM7xU8fGSONCCt0LxVyIZyLH2NQxEgWA6Qtz2qgnxkx+RCUd+vt/4HZR3R07O+bJ3SmMJPF
Ipv02B9HMOD099FxRLtLeZcewH7giUp7e7HN9iQ582KrFppAOhgwgknef/KjGngIRCnEvbaai03k
LEmJTsQS8ICsDlW8LT4GbEMbaZ7IQ8T6ozky4iLioHlTaMKEkjnL0s8KclmsntH5IPgJ2IMz9iXX
+NrhAhZoO2jdxcnd5CxydnsOaLu1nGnJJKu0W/Z2H9tHSm4K5cFS/yAG2YrgTMvSaCWgknHTY6Kj
CVAN7WoIulxknHeyENvD46HctIE22syyHuiJWoPopXETb3RyZ6oQzk334grJOzEAHyeApgjNAMin
qwbfdZ1HmaSZFGrZevKEJi924+PDGIB0NUpcDY+rIqz95YuOzlJMBaM2vHjrbeIL20eYdlz7EO5C
Dpq2jnmLD9FCAN1Ce5s39EodaAgelAV40aVfhqbXe1MssrH7m/5rC7ibiYe3lS3sZvao02SHFIMt
IBY9Ro6OJ47Y1e8+qrZbzt3QiMr1kmO0GysFncYPxpaafGeImgRcvs7/YWtlwdZyFxMRk2rUKgSS
3EZP+kGVz3H6UBFv7P8u05sq/VytL9fDjH3z+mtPuStZM/pU2oGdalbbA6XZQ7Fox+si9ubucFl+
yeDuZMRm/fQF56aDvmZGdb/9p6SXvjFuaeSfvMQXFaT/i4/6V6jG9nrjN5alNNC+hb0EQQkG1pSD
8cBYNNMbJCX96wvcK75vF8inhWg650XJ8ilsfnL1jp1DwYrMHPI301cx+uHH7npLgreTWPi+Tf21
Ti4QQIuoVkw5DrCrraBabnstSBsR1bNASzTe4Q/phJE9bGZu/CjqxyENru/gXsHjYgc5ozLHU9WX
7L1VLY59v3p2UAbMJ3VeQd45A6mwr1W0cZw1kWlS2t2ENZVq4lZ5aJmRY8WCBtb/4mt/HQ9nQ3o9
WQD5CSkdNL99yPzxIKOckwSaB3X8kjroWJ8cy4+Ehpr98hU7rXHGBG/kLNYYfnfR/lCV1IkNvx4+
r8Zvw5ghuYDWRTSeoIaIYiKXEx1kvMglhhxvz4qjGKfBequ1R5L+QbESI1o2KimGrmE0n29pLRug
toxdhhDpVgnqoAq7oPfBJ4ktFMWAH3XjUhSnjlaUjk1OwcQ9NwfkuhxzAJ16FF5X+o+X6lIIp4AY
DqbWXFipK1WYB7NHd/xt2EaM5mx3jFM+kLHrQLhGr3GfER+TfwfQ+/pDlt2UuWjAbm8xjOOK9Q0q
RHkv/23MLS2I1OUozbim+rnQwGkkukgCATyjjKWnlZSuOH3WZMxYKedX1XRYkZ91L0g9iE1FWdU9
LWA8zKxyoRGgu1y6kCqK0BHJCiSWst7NRv64dONXMHm9XNeDHVeFdqaNHE7btMG0QNqoFu5UAD0O
xsEjqZOj/SNAllx2RFnrvZ1Emw+I5zE0o6Lx+HJZYHqoZLShg/g9q4KW4g0l4rndXdFWBGcTltQe
clmjGR6I7DEcHRuwxy1eH0rix+jeKW1lcQ4wB/JlXLfodJ9O6peCdVDHfntjnZcvQO2yHMbJZ9yJ
OPn2hJoyJmeAD6n/D2nf2Vs3j3X7iwSol69UO9XdsZ0vgp3EVG8kVfjr79Jz35mcKOdaeJ8LDDDA
DOJ9SG3uvtcCitbKuALdQGunAohEszrHEisYgoudWzXB16qxJWYVnbl1OnONYj9nzncyiQuTEWpt
dOav+F5NvTzLKjxjc61YNng9ESl5t9C/oDsXsRYPsK1lWB7+TR3yD4Hrp9w3GWeswHjV5BYkrc49
LKzbbVjXKxWZP6WsdHBkRtErbd74FPgOfnNjoFMsH4bPOWgCJdhqqV39UrqtGgsuifnXzqoAfYo9
6thUGfWGsPE2wSLJtNWsuPZygU7zXyEre65bXt4pDb6UYoJRy1LJlG4mWctz+TNswLUBW9CAVts2
IBj+tA6paLs2m3FtLGyQ2NHDQPqweFq2z7crSX/HKBDmadjmBaIE9m9Wz6hphFW2NVxgk6RnarJj
rZsh0gVOzNL6X1cG/pS1eksOlTRlDay549Aja+d3oCg+8UL5/PrJXsl2/pSzek5qRcGilGILe/Q1
TOKWQW2f8aZ866YLlm1B2UbOFP8bo35xk/bKqLeuyVljKNA/9d70ToJWG9n3VQX//anW61Hm1KRq
u/TiZkM/A+X1iQnrxrX5lp//O8lfrg87S5aH/di/UOdk1nYeKH1rv3GCxRnyo/Mdjr4k2oHtzaPg
RN+Yz75uAC9Erp4VaIlsC7cHDIBPkEuEFlC71JEkEWZmFrryLDLzzXmrRQv+emYXMleaXyWdMiYt
QAkbUaa/xFyCvNamQ6RndRNUjlLuaTkwsEIoKPCrnWmEX6vp8ve/kr96DTRbWtdLWTXL9zb9ldtG
mODXpCLxu2nLOG4JWz2JxlaMXvXwzFu1wGrpeUjeuIn4pn9rAPbz9cGu6ykW+RD4Yjt9nSWoNrW4
bcNGekXUylMFxJ1hw2NeE4G9ywVREvvG2Ev800R2S4PLsaGiYlmwK83x0GUSC87Ft6+PctWUXApa
hTYc14VFXNjiEavNAZPhArSWxVVG2vf6W50BD2qxylsPYut8KxcwmWUDTnaGsR3ggCTdt7wCKYrz
unG4a47m8nCrqHe0RlVLery64X/2MPqd/tSHM6aelb0u/4VaYIkVAS/SE4BXrFRQl8WAthNaFsmI
ggLM1khPoBTxvz7UNUW/kLKObKRjzJQpyIJYjrTUuK2ciHk/k26KASSw8YKvBjiXwlZq2JemngA2
c3E0Q4CVD8Ke3X0G7iwsBwCwd0PctdjjUtpKFxtjkLnSQBqQxCJLeeXutAGhei0YAPgYkDhcDI1h
IvnPZ6W5M2Z4K4RQHWYiLcXF8q1CmiysebP/+jNdqexia/pC1Mr6IYHtmIHQ45/eaont2BE4Zzmq
TWOA8ZzY+pltAfxcf1O/D7fSP5rl/TyOqMbUaXnIqA6Mn+Yxz4cNX/a1GKCO/HmHciyHjIENzK9H
lASl7o7EdPLer1tAF319iVcVQsNO9gJSAKD85adcZPyaAezJcvGaunZflB+GvXGUq2/p4u+vvDKv
1VIRHooXra7H+AXEkBKpViOJZZaRXhnB1+e5qn4X8lbqV+Qgo2tLWAiV6T7wicNM+V5VA/Ek25C0
dbKV9jXSLntDQhIzc5SYCvdXWtXfxw6lOdXASIHnNp9fn+0K/BEUHmA9AJAFeMVf3aNBK2zqLAt2
5v2IoTS5qzkpP9JPYOQu7Zqf873rq5sTple18ULqokIXKjKMKcgqMxw0M6ifGvte6QH1/PT12a5/
t99HW+shNWfgRmBOItPaE3Xb3STmH2UKcOC0iL8WtXyYddB0eYsrlayHQjXlYgOzNiFmWtzxevbt
VgrA6TcAqUls0jTt29dCl0v6SuhKL7N8KIqmtApfVR4z92PaIsTbOtRKG83CG6nuAN8Sy/BZhHFu
tDC0kQUa12Ugq0Hu67Gn8dj2v/7/DrYyiQabdQWs50CmwamcSAwbSAvXrfxv9Vu3gBqtGJpsubnk
10LLsJByuns7RclwCu3ddr3watnrQj/WfSBeyLHJlBJbDCekfmgX0lOzp8icvc0m/vWnBUgRYNu7
AJdaOX9ZOMrQCczaFbx4BuweWoYpI7WuhP/mI/2Ws3L7yqh4RTtDO/TkRp3vUncj37tuC3///VWs
KQEODbJW+EXTZSgGqRro98AgZ1vyXsE+a6jm9Ybfum4vfktcGSUXFNo9ik+NrxkZ0egzAAXzdsYM
14Z6Xz0Ziiim4YAIzVgvq2aKYmRDh7XfoWYpSfQ+7Lwp1sv8fgSBTjL9r0kbUOx3f8tbl3VRcuhy
uVAlstHeO2bRE9f+1Id8Y/zu6vVdiFkpXpHb7vzPMGvr1ae6AV6FBVz4xruHUdswt9dFWVj3RTXA
Rn/wT/fh6HnSuzLJ/WpKosQKqkyPMow02xs6eN1QgOf8P4JWJhBMHRnPsa2ASBre0a+x9+rewTP7
etSgm0q2gsHrqvFb3sryzQkiactGlOYpUdeczPnWQq2hs07DsOEcr5qJ3ydbm0CulW1Wm2AJaLzE
r7KbfHiv3A07uyVjpRHCkzb9B7pSuu8UcBuJUxBm0w1DtPWRzJUlSqt+ou6yKDv9GEMgIBwVjLrJ
gxot80rbU1Jbp1oZptJoC7Nexlxylj9ULKuIYSMz7ZyN29tQcnNljgqzGCUg2bA5z09Z9562wN1i
SdyUWvC1Jb/unS50YTnxRTTWtCkbnBLUxHqcxCIGFUbsYlppgcdgG6nc9ctD/W5BOcIK+0oUenUF
RlngNeA/gsbI9q5ahvMkoo0jLR/hr9gIqL3/kbNc7sWRumlSclEouW+1Z1zcgiRNQzzc/AD+OAxC
hFmAzvfXQpcP8pXMlVXqbNdVimVgWwoAwg72YeZbpvyfOsFXMlYGyXN5mXc6yDBqpgISwxjsY10M
06mVNtZadB0g+6V0CGDALFJqC3VYCqjPzp3MHVB4+uOgaJRMg4kYByMAx7lC9gdodOPAWUsNIlym
36hlPt00tUfPk8mUByCAd0TzKtcKesU668ArZmRuU8whCjvbe96sNUQayr8py4Pe87+fcGULaTGD
LMZFzMS8l8x9reaJWN2/M/D/FbLeeW+l7FVZIxKcDx0IQt4xdQxo25kGHOi6YRmCEGureXz1XQPB
D7vO4ORGPftP1axZXalKBnesaQq6+0slQwX5VjwlW9pyVSEvJK0fQSYBQLokrpXWhUA4P4FUff+1
zl99zxciVjqvNHrryQofiWrDwe5QctTKD2XuN1L+6wXPCzkrve/ZoKal+0/ziT5MP52PZbQY3Pah
GaXvmMIl844P4ddnu359ACEEbi7S43XQbgolL1BeqHwgnPscLV26xRh21d2Dg+E/Elaea1Ym7I0v
4BZZUTjErulDo9kPXU4f5hHIJe28FV9c/1y/Ba59lweHoi5s7Yrsw6SuPxjIrDybxV/f3JaY5WYv
rC8wCNH0XMb4RfkpLQG43oQAFSn4Wsr1h+RhAAOtVfAwrAzEIAdD4Raq0XxkMZcnUX137efc26rK
XNeD/8pZ2wivN1mttvhKpVo9g06QEzfbYon6fyj4byGrWKmscvxHLE3IlNQn99DfYiXSITKmQBnB
WC+8cXabbBW/N67wn0ryxYcqkp5paY1xpmSQ2MBNQqsejrWVB57tRV9/ra1bXKmeZmZG3ysIZwQW
VcSnPX37+u9v3uBK6RqhscxqUXZcoKLgsYI6qs5A7F3WHhZ0KhCq3JubXfFFyf5yyEBH/x8l/OdX
Xdxg7aCD1VXo6XObRp02R0x0N7Vuh65sj9ZkkaYTvmW0xNQV4rZViHHJcAA5X8tEKJz84Fl5RWwv
e5GufAcdEduISq6Hx0BvA6caYCX/ok0QALbExBqaUiwE1EATipjvspMIirvuDvX09nnLwV29kguB
i9JdXMlom8Krly2CIfmuS1+v31Md4JIO80cvYg14ZhBpfP3xrwzBI8e1QZmDGQs4NWulXbzASHYJ
g43Vr/FTDdEdxopESbAZdVtAA2YwLv5gGfHipeiCq9gZWH+lm2j9Vw36xc9Y6eAkbFe4HtoHOu3J
nIJyU71RmkNbPAJxcePMVx/UhazFCF9cs43owirl0uWZMAurkWH4N6MDl5e6+pCFnTiKVyIbVZJ8
5xYAx0/ov7EKSOD/QSdbSD3+PMTkul3SmBVg8HPkbukQqfO/ywUuZKwuimEux5tboKn2QEDjy0JE
rvgcqGDGofsJ6Jx68wVc9X8XElcXV9cmEPlURCuN7T5ajR0OpvrqDP+iDAKUBoDBAMcVW9VrasEq
d8zEKzGv5+XTrjKUsBAFgHAN1ece+/X1C1t+8srO/SFrFYANczeKARUyX5terPGOpxF1MtJsFZGu
9S4BnQjyT4CsGgb6bX8qhNKIYUR9BB7p+xgu6GZOqN8KTHo30fbuzNVDXQhbxV9FrY79uEAPubJJ
MW49HhzXvcP4rQ+C1Y3M99owyR8nW5koLdNAk42Ncr+R+6UIvESwdoalLgDZnKRPwcDyv1+rwjdb
iPowLuPgv1YRkssGrRMlKo0eq4+JPfi6sB+BULUR7l29xt9i1pu9QLxKLGfhRqsZf2y0Kpwc/qSJ
4hno2lu3uNzSX3p4IWulH6CaNwsLhSQ/ec5uFkLN4eihPdt+k6GOzZstX/ZPcPe3vIXpEuS6qKKu
jMfkNZWq93hj80JuBHAnDtYVPdrG7r5+ib8FLf//hTmfMAUHiERUnzP24Jh4ZgW4mmMn27jAK6YJ
qEMemL2BPIlTLR7sQozOulHqJjg6FDohZfplW6e53oqYt4SsjAXGNnOtznGWfmwAFN/s0tGI9GJr
RenqlV2cZaXeckiRA1joE7XY0HCMuFcfpPw+pRuFuGsR1OWdrWulaYJ4TffgQOZ7sdikYxr8sB//
L/nONgzzFb/+h7SVhpupPjbDguGONlWkse4BIMn7f2HMHcCCegvyw1/Etwa3gco5oKwtrGMlD31r
EBChjlC5r+Vct3kXglbunVq9wvMUs/l63+uB1C3xRjX1MS/n9NgAbRr0xTYPEKJON27v2AfYEXFX
iInflIX1M6VeuRMyGR42ftZVI3Lxs1aP2pamVarGP+NTbowBGQCMISA/Tr4XY7C5I1urkVc/6YW8
1dtOeg+sBi7scG143+Tc3E/O1pPbErF+11rjDmUCraE9Bz/DGdwewcatLd7wL1N4cYrVq67HTpFp
rlbYMJ1DhVi7ZA8cG8TUTTB+bF3ZVRNyIWz1tlMH8Ct8XJgMBudpmr0aTSvuz2579/WpNuSs93VL
5o5VZU/Iu5l1k7WoovKU7htB37+Wc92R/D7Qmt5FmjPAoyiewlTkvszCXgwktXRS8iM1HrkJTAxL
Etvc6mpeWTRDEOCBfnphuQLN1cqeKDZnfckl6qhhetcGi8JbwFXIYnlj3LShlf6ztzrvmpdS2Xj/
V9KhP0QvGnXhbDSPzTMbkfNzAZKm/pYl3+l4cJtQaTcKhNc+I/CAsHShLwAg60Oms6po6ow8QlGV
s6ey29JBVTqzpb/xGS0Q2F15B5eyVqdqOAXzEagIwdYogs51iT4g9JjToJevwngqM07szPOTigdN
WXwzjUe9N5DYOL5XvppehnEy/U7k1rGRGknoSIph9hWjiM0ktoQXZIOJxMEkSTP5sisOrcsIRknu
dTQ7vUr6whviMjuPdnPXzNVp6BzuJ8CUaru3WnfiZHQDdMkJSolAnj9OQ73nxW3jJqhfvbQaIpjx
l6d47zNTY5Sd8/FnaSU3Zlt9A0fJsRtTxwchlkIGtYiGme9kVp1Zn6P4Xn/KsjxM1hAKMBWOgALI
8ntDb2OWOmddULydFrvnmbkzm53R0R+6Hacu3Zl9cbTxr1RhEMwXx3wqnqcagzlzZrw19WsnmpAV
zq73Xqr+rrTo/VS8M9TZuvRQNZ82WM115LhyOKfixXOnsKIg+1DvMqrczHN33+hHVaDKYlm7OTGI
Zk1A+b+zekCGaM8ccx2iZaHO39WGkxxlmTQpwqbcl9O+09XAREiuMffk0cjsaai2JlgYPWLULhnr
s5d+t/gUN2qkGSLWjDZUx295nsN1nkYUzezsF53ts8XK/Vz8nPssSKvXPi2OeY1GSzuCwPeYFO0+
Z99SfE+eeP5g1eHU6SEYzHbu1IbcmeOU/iyw8yLkKa3eln+a6RgwM1+NoiQO2A3npvfd/DRUNEB1
faeMKdFYGqLGunfRh+ZJQermpUpeJpCWOlVLOuWB1YB2zA60/lmrRQCI+GNbaUFVNKhf4nO6Y5jq
z31hRk45RL0GfHOUyDQXMGy1Ap1ssFU03ieFdp5NoIm451oah37A5IWlRooiT7Q/cBcrlilukv5i
1A3dziNMyw+GAzBzXLZq2yevmIMOZaBJwZAN8tRpYLsJyoiwhLRTFUqqB+BCI2B+9bXEQjU6jXrc
jjHfS1nEHQjr+t535iZSWL7HwAmGdK0ozVGFdWTQJztzHPd13YUpNwKnpsE4T35eFaGmwmeoPEgV
0DLxvZ57fmvfaF0XSMclspCEtVZBSpP6rTWTfAaSNQpTHjKkDI+vng6cgxlF3DIFBJmOflaGORYK
J6PTBp2pgjnzVgq7JkOvvnl1SajBwtJk8VDyVymeTP3blDdEm5en9GtQQNrkZQhWhxJdSe9pyBx0
45QDaNuIrtfxaAKE3ZsPQzf6dc2f27F90Oh9bgtfVybMHP4UCbujhlsRbKvcugK99OqY4qPmLCjz
+q6bOBRIgf3APD03RET5iDakE7pKGw3cI1R7MWEXZD4Ci+ZXO2T4PQz8ecyfMpBJmn0SCp0HVuPc
ogwJa9YEU/nWGsc0m4iZYNphkiGjWFbpxz0i+tupNA+FnON5eLOTF2GO0eB9pF1+U07zp0Xrd8wy
7MfEilVUslP1w+n0O9sebqZWfdYKC3VADNfW9VEdkFTZPRH9fZ4dbf1Mq1/D3IMIlcYW+H2qug2c
6jYfb0e7jYrJ3aOhdWzc78WYYDzHjIz8o+qfuPHCrfYA/FbfLN777DnR31lnPUn3V9WxQE1oONN2
zysUSjJpEKxSZHMTzkpgdfl3L78xOdI6AJOlmNEeYKe85LMvX7IB3Dg83xeKt1NRLsJT/+FScWv1
toA5mT8VSzAy8n7fMOfgTi6A26bsWTjluyMLdGWn6Z3N6qlAtYMkmf1d1PxhzI03L0UJamBd4HBl
N6T9s6HTXVk0Kt5G/ipH/ZGnXchdxc9UIIxrQ1Ca5kvOimNTNzetg/xNdUmrtXGj1Ye8nWJ8nPNk
e8Gop2Gtu5Xfze0bo2PIprInpaie1WJ+YVN+0tNkRH9B+47F2R/MnEKjavaZQ08i82yfWt5jzxQR
yzK9d1QBVAYGLBFhiWfDtNsYDNTAtsrTLkYhJ3YUO18UbyTMqx89vc1JomY3QFkIs3ze65P3gcI0
pnOL/pybdVB12r7Q1ScA3URdKs46l3Hf00iRwFVv9Q+vZs+Kyna2Xu1pP0YVm58E126tTEri6jWQ
i0ZUTQyklrmF3dHaoaTyxGNV00jXWJByFF+F7ghiTMqt29lne3L9GbC+xNIT2FKFuf7g2iGYCm9F
aZxGIN4FmhC7yTb6e7UZsxDRuoDjXba8ExgONzFDwSneLZZuUkMIgv3quLb5j6oZuyjJ09u0r4M8
YUdbgEIUPrFIxLNSN6fSU+Ni4HtMLc+R3Q23qnROIEY6aikmsQTXT0rmBGLW8OtMe99ldljO1u1S
TtHz9G0sM7hX268E/z5yVHAscB7bpQmYtvlcu2jFe5lxZi7GHMriqZy9wFDrb1quPiQV4CSdZU45
q064vyJIrPq2wra/BVUpOv0wTiy0dWxUSK4pqDbApI78oW41sUtN9lKk9EVvnOdx0I8p10aiW/lB
kTaMCpDbJ8zfCbcPMqreqlWyT3m1o1MZUUs5ZlInGDN/Hqb2DPJCDQMI40A6z9mVLnD84aPLXIdH
UvYeTHypqq+YnsVeDvZXXNe9BxRQAEoJXym0756jHKSmg77CSWK9dWTotZ9NWzync/WjUkYMRWvw
84N2r4zaKfHGSBOp5tuJwIyCBzAWqYTC4qE74hfQxpwIsxCqaabyyAYwGzU6duDtoDHle9q/abWz
x/C6P6fTg6loRxVDEHLqIiHUeCoweTPZVpCMNM66EjVQ/H2ly79h4Y0uCuUDHWA3mc13CXuOBCy0
DKwP2JgOygsufCiAR8YBkxhZcXQr+djyZCQCG/dsws51bvhO3RxADAuGHfHs9hXxLHkCbDrgJ7gW
Ny02ICflziiAoJCrEyYTE+2U1yZWmZKzouug2EjKkOvuY86TSEXUj+AD20ENMjTbvOu49aFlLclb
WO/Eu8sY4p5pfCwa+lzJ2sTMGSP4tH6iduh1d1PgpUXQjrZLqir7BILqDW/tJzFbCqFyeCwwou6U
05PT5YEwB3S3dCpI6yaYxU9Al50hEmFNQpoSF+p5MhaWdci6/FS5XjQujM39ECeG99CWqg+i3+Oo
djtFoQF2dA5lYkRMbR/sOd2Vs4iVHAsLGbeLWLXuJ9c7jOUcFw3fjcI+TbUSpQ16bBid3+kFIicm
kgFrNl40WcWr5EBp7E0VwGvysfbkc1oN91TWO2uEfe3dIUY5wCWAJjw3qvMwghh1cOyoq4HDWZqf
laeeWhsvpm/I7HSxY9MiKr1iIlqafht1nhPe12d3ck6uzI2go+w7WpFEmPSJC7TxPXU8g4vt0Dje
r3nOysDOzG+JZfta0d4Wtf5gV3PMO/UAZtvd7IILNptfzbR7xnTPAaiZt+M8TCGC5BvpoNBlwSGg
HPWZ4Ko0p8JGbJLec88M7dZ8bGn7qVeDRWQt9iCecfAdREvmxsKeZO2ezXoeb3k7fDp9frKmJmoV
+wSi58ijgMKZ82dhKLCbPHnuMPgwsPRDqeaT4XZEx/LDZNoHNHH3JvTMkhJWYvxZKBOGpp026kT/
o0HqojcDqVPn3h74DRzCLtdxVUk7fnJbxvghhLvVTeo1j9OU9vimCqo+2HqZXPOM7cZYbYxHTWBK
SWFKZGTaoTS7gzmkCpm4Gmq9dXYMGU1yiRi1iJmIh3obi0eGcTbpgGGNBAF/W84VvPAkiM0QL1mw
MoqeOkSpa2SFRvmMPec0LJU8cDkmpRD+xyxR4rFAtIXzfM8NNLw89oCw702z5+cCjwb65P6sitIg
mdONpE/EjaeWL3MhXmrJlt2ksG74jOXuSSUAWPgYaaoDRtOI0qE+8iZ/zGETyGTlv/Ki3ilpVpBG
wXalbb4nHhSmcFVSoElAmoQ+5VU++9lQMKJxLxy1PFQTD/GLE3sz21ldBfZj2d2M7U+AtsG1i0BP
j7SaThOoUXJ+m2aPXaIQ6b0WcISN9dx3M+mzm8Z0kSA9pQPzEeMZxl1SUmwc3bMBKakWml04ytBw
whlZXFPv52Tw54T5ZpfvAaYdJ9l4Nq0XrbJ9lsUNBQ2TA5ZCbKIip0oK6gvTQFBE/cxuSaXwU+eU
O2qeOG1JYYKQ0kPBaHzNvVM+f6+8HKqG+Q0VNYjZvnHG22YAOWxTBBMYkYAPfgvbC/wEKm8cEdbW
ETFPjiTSQFSVHBLjc0zebJaESXLXstgpPhr93oRh1FEDK/OfHDGLKyNmfXTVfdeeOzYB0P9pTp+Q
LsBgklYpiOe9ucULt5+4cuyLAbEW8lKevjbTuNNtSuzph4BdmwWSAETaojqINt1zuGtv4o85MBbT
EtyyZ0X5dKeHju9aDKrVmE2ebd3vmUe8EgVWNcL8ml8pWTj2J6FTkmD8EEN6ftL9FNW9qWFSNUNA
DGbQyYgwWh+oxRNNZUiNN4q5o9qQoWk/jYwMGHjxGMJDNdZABqOmIUsn5B7vHfuo8UJGwNtpVkWU
liPB+ZHbodQyvx0fe7BKpsdkUEmaPfRDJJDCcHrsJhUkr+CREKeyyx5KmRyxd08aZLIJixT0LtWJ
TJ4b2trZrp9t6o81DxKboQ4R1WZCED0+ezX2DRhyiOw4O8eCFqTLzwMcTZX9tLvdUsHIdERe0P+m
TlFsxkduvoNch3BvZymxIxGe5nrEgJkhqpjX6WHQnJFIwUHa1/xKBiC6dMpPe+wxMV/xp1ETgYJd
lIyXPlIFMpTDjWvaO7oUP4ZTXf006nNb1ERmLlAXDo7BiC4PTv6tAyId/eWVb53jp4BV8fYK3pLs
LZIb+DvirqTvxnTXjsfZY4fSGoIUatrUd25ukxGwCqbMA9sTu7mgP3qRnZvE9JXZDQDVH7tYCVPx
50Y2v8/VgUsDQ5PVECaacYf99aCgyDc4+1aMHoMPl4eSezAJLsxPd1+DlKYGNq6G/4nPqBMUB6EG
TqaTQn0ZqlhL92rv7ly7Il0DRU12RnVo5p25GPisxp9RoHA3vTURhJrOsMuth6IOUHsmk6kTmewz
/bHXzotR0ZP3bL6rBA0nGsLNa3qYWGIvJ1Qe2Mcya6wLzKrMapRobZDAedpyj1mA2LPAwVY5vktB
1tFP+Gm5X4xI9XMtytKnFH+gb3tCsbaeIdP30PQB927k5K+eo0bOh9vTvQWXow17u8AiYmf5Qxcw
cPOM4ewEk3sy6ueJRgONE3ZjsVD2v0xolzZYKNEqSNOflWqMqXjJderTWi55XdQ2eBgT0Pdm7tuA
CTN4PNuZbyj7hNG9md+73Yei9g/leEgH44jIIygwCIzJT79TuUpEoxwME5iemgzHITtjLBThiIbK
SHPMsyKy2bFEBYKB85gb0zm1P626P4D/Nu6RXQ0e7DzSDF5N31I+BtyV9wZcBC3bN45MifdDSarO
g0+DrZBD1OFJzRklbG6DpoMxcE4VXhLIzQI3O6rp6zJM5GVT1GCWd4KdLljp60XMHbqTBti3vPRU
C/Gk9MXOgSEANgDKjSI26qeRg2ewQvauaaFkp9R59STyMDV96WznpCFHQa4z8KjoHp0598saCCvz
pyMHXARW1qo65KoOcw3OQmUBMEa5LC/msw6sXzMdD3mH0ggGTiZRBqlxdAvQs3Sod6JiZdVPAkZY
JIfRgRfFg1Ka2TexQUMHtldS7D6DHM14LHPlPut6X6NjYCYnt4krp9uVBotsWiG0cBHmB8PY4g8C
2CZ9BRMRKViObNw8zQJ9RJTCJAyqiqjFRQ0g8wiG58Kmf2j7pxRhVN/K19mQh8lDNap9m4qEFA7S
z/JR9d5MA5Uz6KybtsTBl+/s3k8SDDAP2q5Ehoi8U+JOpvnJxe/TZHkEAg4Zah7V5bQra/hj7aeR
7w0t6gzhcx2cBXbkoexTmwPJQPnTdXsjT5EPhM0giFJRUrqniSW+Y0XG9FoBaFicZY054+ozKRrk
rxSD/Xeu8znPd1Z6ULQ3ptzb6kGO7lFN7pXszhuwZICapz3DsJanAciBI79rZE0QNqcKmuFNd6j0
uxGzln1F/Xyuwtnet+KcOsmjZexaRJtcT5eVBSjcA20UYlaCWC31tXT2a/1O7VQ/58cJrcAMEGqT
7Y9OGqiWd5p1QJ3DhjONFMkvNx/2GJAgTnGeaQeA+qem+6aoMBvzO0Z5jsg8zFESTX9RjViwE/cq
YsG9YOUzntzYbp7zLEyTJqQthta9uG1ujXo/oSpXTAZKnfCdbRZZ8NSVsu+0Es97DBztAwFI6OVY
Wq4xpQ5FkhawYRSUdqsfdc+eNBg6k7UBOg7I9G9y1EQ9oJqVmGQslR1lMIQpys1A1Fe9nVOikJQj
prmR2iejrx5VQ737YYxaNPc/LPyjEX3H1NvL+UO13jhcSJ8O94n7OmKKK1F7fxihKdldxk9tSn2z
8nyH1rHB/w9HV7IcKa5Fv4gIARKCLQnknJ5dtjeKsqstMUuAAPH17+TbdUS17UzQcO+ZbvVsSV51
3S6eppSv737wHphyh2S1rI/paegRQ+VpNIXw5HYpX3CX41p4qrkM0j4cChmSAhU/jlXoz+EfTYlb
3rbFKCAX0ZPWk58O3N+P4/IaDeN/AZ+Cg2ru/8zjd+cTk+oawvXA3682Bkp8X/3VJz5jkEHDenKs
gU6sC/6tif4224BNEWiKQzh4mxkAhzlpCzLIt4iJUxwO6L5ACZfO+63IUAgLeKad/m5TgLCpmW4p
vAQP4RgUQcdRS/n+3zrqrqIPj14UvYgGW11QTAYf6CcTw37chk8JpiGp76MKlfcfxRfGeO9lr+b2
OitALA5/ByBX8Ors9HcR4idR9NmL2h/jjdMRKZCAUrDoSmNSOyPXtaOPHcgg1ET9LS7FIyIVG1Qe
zc1JAOR1PKGrQyMZGF44od+WFbMhpy1+GKcVKPkatGlLMP2Se+/IQbyQXnQp6MYqG2b2ikNrP1n2
PNH2Gq7qnxbTeS7dPizLN8X4YyTcNx/JW9JGL0w2L919zLWvu91QzfuZlRZ7A8VX1/GnLYLvrh6O
ToPcFsOvsiMKSocEg3EIvZ0Zm5v0wp20C66J2f7Ht+i5tGjfm9p/CzbPRw3EblBA38SKj+g87MZy
yjxIzADdRFnkyNty74kF5p83IVz9whdBOvXrPtkokoiXLu05ergxiZ9iTHiYGDvG1PuiLfKGNq8D
f9D8cFV+0b5+dKMsd0DzMMV95s88HnBISugLu7ocdtOI9tRTT3W4fTEL2Dyo4ydt+UsyBwvwtvXb
Gu8SVFumLJnTViD52EfVum7qUgnpUjeWD2MXAf9QD4iCHDDAPQEArtV/zej8e4GUmaT+My7tXrn6
dSX1hawhRMPlhl9f/et6KnZlMj0EpV8ggaVYfSD5Wxd8mGh+MWb+nbDOPKZf8csRked1/yUUmi4N
6a8gmN3IMNXLRewR43TQrJC/xgVm5ywoc8w/Xp65Tqq9VNHSQrsZqJdp0+K4eZUH8sIHwuOq7oEZ
9BzeSMUHXUAy8K51uJ6pXX5I6DAfk8CwxwixjwtBPUJxgTxHRGD80NhU03vvavhymK63LOJz+Uxl
WB/GRnsXAlP1pUX7eNwEyB7P12iajGnyyKE1ShbKTgHC6otNj8s+7L32Sm2U8HxFYnge9Kv6lN4W
P63IYC9Tutr5KrhaMrJY/re0UfUWrkP/1tmlzTZkCO1K5cNjmMTiFKEr/cMlztPFruWrF7GoaCgf
CoJrJ0tCyQ594NudMULjMTrMAaRa5mxANyniWWUSuRm5rMPpE9O+7xFkUXMpGzOmPVVbxqaenVWA
+gEqK/lnjW15VgkkySzqtxKLg/pnunJMLu3n/9o7HIFGen4ZorX97AeguQagS94IEBykweFfrsCY
EduC485FPF2WcDp5vKbXUHZ4PJCrrmjJHGqGsHZHRMgmf32cTyRb4i05AEirM0Dr064fjf/FxQbc
USUUI+nt+NWsLQDLGcPX/3LarQmQUvfWyiR6T3CZFj3t2j2iOoAc6K4q/EnLg57x/kXJ19Tb1rpQ
tryzwNhvMffXHby5/1gjv/oAPz4Zvv6tJrL97Z2YhnRxFMzAWG97GvjyhLVSH/1gxGjRue8PzQKk
mevJ5AQN4E2wdsl9X5aHcdy8lHOq8t7q5HPwW2By8bQdoZtwzwyw6GeE4yTX6/Y7e4EAKsmW38oL
g3BnKgooJxx9eg9WW4oFif3HEeJhU7VyL5uKXsZQjge/WbHrhWeD1yhgOGoYEmxSj3VgoK2d8n5E
lhJmlKLMXizGsKq6Krp5FtkM592OsIqnPGAwMJQAu+0Yov2Ltc2jxBsOEjfSPlkFfkL3265ZTLtr
wnDajWwdr3Nf/5btxFFkLWDMuzl4kLGKHyLH/DOgRw7f76xy0SuQM4hcSn3aiDO5t+dE67pMpTIw
Uy1j+InclebQNijy9KRQIlAH7m9YojED9/VZOQ8FeCDWXPnVdBEBXDGz2T6gLwj+C2nZfdcjE49G
kTVrZoSJ4r+yFgm0O8Rxr+fZX76l87AUKeZJhZhjiP4rBK5UheZDxeGSR92UnFpTmr1qdJNTZWUR
bq1iqRPit159RIbXW3+qu7a/sTm+ynXxX+wwvUt8ZE9xbP02Z+u8A5z60I9lDrYaRo1tNyIPeWrI
EZKIA85f1Fc4xsGNp9NEPjHS4mMU5MmbopSDFQe5Vqwom1d/LXC05QjIKniNcnWe93pkqUwSdM3P
XmtPSwCgwZRFX1VJumFudFqt0zEJxlcHE0+4ukuD1ZZv8Rzu5nnM6GIzQOvbQUDtkUahzaKlz8P6
M1q7d7z1k49mIFjdw+xv7Y5NAo9Ci6eu9C/QVX4BCm3SPqA/srlfJqtO+8k+U0bmHU5Z9LRyKOY1
zmIJxEIQeXClV8ItB2x5XqJnUW3lISZib9rgA+c8JDWV+/YXnmsBZtZ2Swb287iE3MswDO6DTsiw
aGDmrpdzN/HdOjbZsr0Mun4MOPl2jfmOtuo59CUQrAHD4pKpz4U3506jnyHzcgzraM/qhqSLAV/f
K8xBERJTteyQBkuwR9btHtt3v4BeCv1/coJ4XtrnNWlysk2QEQTnFd+ERksRbeVDq0EDEhgVOICu
CmAH5K2nsjKvEG++WuuyZvT/8BH2OhWm+MGdmlFtMHZp1zD3x+DvQNilh+NgV1VonjuSTkv3rPvy
j3LzTkIfgUd66UI7Z8bSlxZ97ypt7iv+zb14SoGK53VF0wnFfVnBcQR+Ga1F/2pA3pEe/+c8Fl1X
y9Rvgjtm1vwhAQIK8DJfzJ0BChNhd7XP87KPixGtmCf93JSw3sTDDbTyvrQM9QGAODdpZE8F/bn3
EEY1BwjonYEjTAbNhBzIW6/FXgBUEDyGVWfZOT/56TtYuRtszMqgsDHrKRT4uThi+ez7Rccgo6mT
vR228xTL8wZ7CfOjM6H6L7ShdN/YHvPG3wlSgShidLYY3O10DMNQpN3YHnRNT8qxuxrh4JXsXZLo
Gefqnpg2SmuFNzeVz6rp/hIynFewz1BMFoANC2uAfrb14+a8t7ndLlFH3zzufcZm89PIEwgHqGWZ
21mgW2ACgKsAqYoQv08kCKEpeqoV+p9kznBuvoJAfy+Rted53OQrREIRFGFLaB7ZWOVh9MCb5kaG
+qFGn4ZYFKQB1Z+6YXnXUDzChu+CqHopV36kbfw2jzSP8SbAIMwIzqgPXaVwTMlvlNenUfMbCMzv
Fa6OdJAACQRbu7ylm8s8SCNiZA+gV+XeTs/0v577JwLIDFFUd8AVuynS9bfP/iHq8SdWmK6FlOo9
FnWZdpECKLz+6lmCU61PW9KOJwQ43tatvndlDiXD8ragZi3GcFa7UsYgKJIETappYf9WCvW8cWY3
rtDjOEH0zS60+TvGCioHgnd97EbR7RNKz8gjvJVTDfSq+dt03oXGTYZJqnndwN9NxJzFkEI1fnOt
zfrofA2YcKTj4xY0ERpNNl+7LhgPnb/NYNVoZU8VhoWBdaEQDgjvk0PIkNjgpW+9D3AV2OG9AH2M
qQ5T6D13k/eyKN2mGw5VYALoxqhACbsm3S1pJ5Tmxp0Hpsqi8gT6ZIvTY+DssZmqN+giPlfnjniK
qGTRgC9g7gs9rl2qg6DKRaLCZwBXGPQWCbUfgym3hhyEA+1MuAyLNbJVmpjIZJA7f2renHC0fSQ6
Ga5xRUYwOesVZX+GQajv7VjH8H8v/3Xe9AixEB4NhkUzhtsGfxkuhJ2P66DriNzFA8jqifAntXbA
TydqUUr2z3PCTrMCLuXXlxok7AumzpM7WzPvWUU+OQ1cVgf+26rqL1cSDooSPRUuyX8c2VgZ5yj7
hqbLYiwFzuIS92cs0g1cXmp8+BhZiOMzXGSV+x3OzpDR21aur2WQYMktK3QxrX1BAia+yvbEt745
qDZs0yUB8hk78asjhaIG3b6Q8WMbOA/Aul+n0YLunHIPhqKy/TJBhcsnMp9TZLMSeFULV0LatdOf
u6o89Tf2K+h2clHymSwodiwd4R8Ll5eWNGU2AblfZjDOjA4X0W3npBqnQq3iaTXqoU2i35En3yRB
iEZgof+ZZOzlvbOg5Xryt3H8j0D1re0kdmODnr4z4XjtVh+JV6sC686q0YCfWBjuqBrsZqkfrYXe
ItwkrrH77idxtxcdtK89I92Nbtq7am8Ij/E6awA0YQXFprOdt1ddV16TEXMK53Hui5k2mNHjYKmK
kXVczJ55DsoaBLGEyEhX5aNx1bQzXfzSKTA5yL29DG2swE8g5HQzF56oP5EUN1fVf2yiP6ZxCdOW
4n7yzYY0BW2QoQ1pJ8gKW2V+0g2Ye+K5LB7sN+78OGeioQ84aE99pcp01p3MOQcv0pIYgA5aJMMh
/YZBwHA0wKGtL/jX/2iLd8LsdxlBZVVSlIOxm9iuDKKfLpIRel0F1UQDRD7GfRDPq8tmAxaNL9GD
4eJqKgVTX7MAUmbeSwWazybtBYk+1WmDKjLfOEoTSo06Gxye560ZIZsjzn+O6zub7ub/Qt+oNwDL
caZ6fooqoDgEVHAjGwBO4tCUUMhxlQB4xfm+Lh54L6L2pImLOSj3PjXPwmokFW3uo7NQUFB+9iFE
4nJ6CSt38/lwKhF+sQUaMPlM3hETBoyRvZcMdX5kqn2psXnWtv3LbfQRh2ArF81uM01eAgdxHKtb
pN0wrv4sTQ+eG6hGAvlVFf4iDfazj/rhya04nzCh4NZ7c8F0WCRmvcV9m2FXZ7aXd6rkO5YVBBWc
ZWYIUXw4/bIEyQGRMK8lF5fFY0cslVugZ4yx612fuU3vGcIaCl3hriCu2CJ6gJwyfpzZVO1EuHiY
eQfiRmLqEJ/QBBCLWhqGp1tXBv95am32ftd9CSxtDdnsLhTzSa8wR2poaGPuyp2KaUGq6OKBI/JG
+WxFlNdw5UNh0Wa8L08kms52gEKf13k9QdATKmDA3q+u+K6SXRGiHdzciD4iOpTUA8q9YmNW20OM
UmSAvDYm6mkO7bOR0R/Yvrqsb13WuWgfBcuDGsH8h/NuqXh0niLNLzWaxazDEbKrYs/LBe2vVdys
RezNB3TEZld7cDyRKR/jLuviHnEppf8PINwTXPY/js3AA0HbytEvYIgJj45CduT5EST68R1FHy2m
MWFqIKiUrXoSAuVREGPIJ7QgRNpspkMGBwdAmDmbybSfqhZ45JJ7IFodQMeBotuQc+7N/xzindN4
hCyuW15bNAHnkoO73kT4CAxx2GuF+4mE0w+RZXwjkBrsGPcPjgALh6MWGgEImBdlv1dvRiM+kGo/
28YHRp7wrEzcgzfBQAtc9NTH7BGA0H70Mbt5wNGVy6Z5H0G0Q3FoHoOGXpKYXEWFQT4j9vkQiazu
wUTUv8Pk79ap8gqIlh603wAnwxichRR9GBZCjK84AzVeh3txSfsT9TiNm+HB6HgHSVrBN1ZE03zD
Isg2NCIQZeQDqx+gofpqBrSzFopgBSp3VT9hW8FMRwE+bOEIpJ8vn6Cu/8493ftVtcIpNE13mN7i
WeoXj6xXyMLA55dHF0wos9kap8rGP34yH2bPXZiUp8bNUMsI7yrjrnyAU/C/2hkoyHCvDLU6+NDZ
EM/ND9HYhLlZ0dMujn83cLIcVr2WPyphEUl9795UdSo6Tka2F70w/xp3Tu3pvMl/20z5h/Squai9
MNyT2LV3PfhwSEquQLeywMNv3f6AOBGpFwzfC46Poh8I+CuxTE+UjTDxwA8KU/dI5nPjD9F+hWkj
taEDSuRj31nk4hw9qcvjehc4N5M2xeyv8b+6bnBMAHTYNb1vrnG4hseOyfCRgTdbdlWzqrwaO5aN
gkNb1WJ54gXVCIXGyLOMUWEfp6jpFVhNJR/WecFVp8IMmfQva7800LFoeYwxEEGkMxvtcdpIvddI
xTvVw0qPwqv712QcIWV3izGoESelCsE7dpyd3yLxlfO/y71wQIU+70fAMH+XKulO41gCtWIhba4x
cz80WeYPqZefTo3DR1RhvhSobNfx1NWQfUEZ3XdZaHzzMOoV8PDAm0ClYau9AwCt+LTxxoNCpIJs
x9c9+8aUrwCG9Y5s244LkmRm68mpY8kC+TMdT5aX3TEga/mIWmSD/hZ5HmcdwWJpvSG6WGTXfisf
Q8HbGr8yDKFPbfoVSrR1BGTnQ48tV7P8kbJ+xiTe6THySfvV+BJidXY/5/DR07VPeNpx/pv0sBWo
gbgslEp5eBXDkKHxwPhDKrGwMCIclSWF7XzboI0GhgjuzcTbznHn70bcbedk8YezWEJwxBD0oFdV
Nsirqf6tbFSj1d+mD9KC6RxKg8gJsH+v44T6xVcWhYj4hIBu+JYNQgrCMpB7skh/PwVVsO/6AAFp
PJH7qhI21658rYeWZAZwVCU3v4A8FRDqkMT4RC2B8ruyaOPnALH0+k37fAbnR3v+3ra+A4szYDB4
hao49EJ4I8r2L3LRZRZhFFPWxvGc0XoOi3YLwPb4YF+mGbtZszU4dnODHMcAECLx5vduEvyoINf/
NGwGTYwpNRCnbtX0SUxs902rOrETqEq/oy6iuIhkcOaDDg4+baOrV0mFE7sEPNhySNe5FBRAzii+
dV+RxyqRrnDGhpATl+LNAu+8tM0AcN7DuDTmOM8CEnmHldMXFkB3wcveR/CVLNPAM/OlVj4K3wA1
CIX++jonQ40d2EBguAWQ05UdAAPWNeCX0Rvk8HerfbkYiE3c+EBp7B2xwTH+eu3QZZtuzpvQgb0N
xX0IfctefATJ7xVBcxwMmP4JGE5gbw2IJDWGZYoZe05wJBwIifuinny1Y234JYYlvOKJkP+GAeBP
Inj5Nm4GgfcybPdUURDkfkVPU4sCWgbCvCoplo/QI/5/paXAXGhbQo9qW+ioG3L3OXk1uFEHBG4B
0xlsS41VyL3CN5NJqe3CfwOKl4th3rB3cSUBG/bQGEezrZ5czZOUb3GNlEnustZX49VKIU8mCGmu
SRhvqaCVgA0HvnHo1WIMyEHm4rzvWT9nFaHdtRqdOg5xFOfoLpMMNrY6HyOK6cB6qp9aAQl9Y2Sd
pI0mEMvLqsp0GwYpIJD6kS90+gigxSe7ToxqOKjRiIeQTP27slARuZB84MSFVs4xMyOceqlPsTM6
T+ZwOPsbT1DJzf4lDJXEqgfEutdeKIp4kfLahUP3B/xVZNIuQRhk6qCrRnUQs+/Ep5gM76zAzgc0
mXZLGf4HnhyCpqg0h9mu/wSgWlwpEmoptI4YeYyczGKqEPiVItoUKv0Fm20WrtvDDcRP7RazE6v8
ep/warwFfUOujRT64qpG/uqWw4QW1SUkQXV3Bfr8Ntea4hA0wYHRjYEo58OPxo5fslps3nHpxPA4
oIcBqe27Q23K9g88V8tjhAmir2oMbNH0COvAHcnVQzMg3jLCgQ2lDWjHoAZYLgGanft2jTKIKMZj
PJTiYsfJe8S4HAzH2JL+4PkqibJ67ra/YnDvM1v+bM107Mk1AkVb3bPMon81HQ/THByhEcTFbUBz
U2cOQrNH4DHnaZaHqo53FfOLxYJ8hkXjY6w9jC8GPUYNz2iJw9FaoPdJ+Rx1aGOhq78iDvTQenbD
MhmH3QJuuDbTCfOGQHGD0lt4oTWU6FY8a6rNzkJ0EM4eujwu8qV70HcBEaobEbcBTE/NroVWx7e/
QL83UGksvau26mjdobXKS5/kfPqAngzPd28As9eyxQd9B4OZTSVG9tb1sRvyGDzyCOUVRPCpBHyJ
EOXMl18GLiAvES+oKb4i69JW1xihUF4q2TyKGuybZeowbhUg/Cba6XY7zpvOY7vc2jHIOHYS9IOn
ZZnel43ssFr8HWTomENfI2BbkgkHHw5vf3YwP9Uyr1Qvs3AVLZR15WHeYC4LWwj9AnMUaPL3wxw/
e9tsoeoJgqznK+C2Vj/Ek3g2C8IMEdX9wCLAWb1BF2YYPhdOcnDdqj5FrEJZYCXuZN1/VRI6ACJD
MJdl0L00kTmDP2HXivUavvKp2tcYP/Kko1Ff1NyaL9NADD4F9itc0Yi0Up7H+Q2fAnpkmLgqAyt3
2q/8T51M6hdlFXLe4C7aoJ+UsCu5bYI1BvXUbiobeaU++93a6dyV9b5i3VE5foFn+WZgjADlemhX
WOUqDbVWz+8YFzCmNKgQk2K3DdqGYc2QugPRH1924WrQP297JlXRMgX58PiCogOanAG6OvHoEgxx
CoWp0hUqx0UkL6GeMiiSwGJDR5tiBGKTt4Z9ifHuB+qSwyzJbh3UjVU6b+c403J+wK3+X5LQk4dO
PaUkOUlwpGUT3TCzAcQZhyZinJvMgy7aqu6zEQGunk68hSUtwD8ekqaESVuZpwi68BTDI0E1LBN/
a5rhEGEuDgWLC9kDBHyBqi3YrfGVwN1Tmu0owwHeJALA3A57uBtAkFgO+QhA6LDb3+9aCwRKNMHf
ZDMwHhj4gvrTav6DrvsGc8Ib+l1IwJqMVgjaGmaUPkCfI0oxXW/OwCXt66b9QnYZSHYBGDHYYoiV
MDfE4fSjU46pZdcIIjDIAao0xkUqWbsTlD/KCABH0vg5uLObwRFFWWE0COmW37opzEfocaB4MjuB
Ul2P3ql1G3QQA2hO425h0mHBuC3rS/WieOmgEm+fNfHfVyABmDs37uap+an+v8koKOTNQctSsSwZ
yJc2+s228kF6602z/rmumlOLHnQAzkjJBPW8qV/7HjNsYkd+FgniK5IvQ9Vs3+X95oy6eshUjbMD
80rPlENVSUJcoaqBxkOU9tr21ZU0SS4NEocwp+ZRB0OUAeZjMEkBmygD6CWq8FW58G1gsS62RUPD
H5+aAUgLnvoJppjrwtAGw3UE8g1crD9BHrRZdPF6OPhmvVgCrQnKMDhcO8C97to4QgtERvICsLZG
dnH8uJZekCaBAMMdBwVpwy3VFa6key7xSUhvgXKJpEOwvtkRz561EfpZsBsdFu4g2HHBMYci7KzY
GO4xse3bTW2SWh8rbSzdLQl8nAdhAllR4t5tjaMFzGoql3vKFkyplQLOXuHo4jK+QYSDxHJa4ScW
PuAg66/uDpUTfQ9bllIgdGXJ6xXSXqfo76oRpim76QiCA2qisNwHEz1L++O3nU0nr4UkP0FLIPCY
dvE49jmP2w+mywFbDic3DU8smf4tFLlWVHvgPtyltbBkjeYUef5lrAME6HtI1Qf17FIeN0tqMPY2
3drgF66nnEhA68MGgU6NldsnhcDApjS27AACscBC/BND4NgvILNhOkkTeOFqDbxmwcz6Zn6AkLSg
KMWI8p6qMDxGnH0j+jQH2HgAVHgGZNiExRKABL34DnpxdD9tUUFoDBG1P8AQS2+u/uIATuKZwik5
ZHV5bHFpBIBle4LobQ2EemSZF3uZRkxh5SW49j7EtBxmcohtkHZyAodXQwH7K3qQqh922otJp529
VgsWmg+iCcmkAcxwfadhOj5x4JAUWNDAlzdB2zNT693tV4z6oVz+sSQfAT9o1D119K9yQ75hEiuO
Gggl8SCNqjKKQd4K+8iiDY0gUlJY6o3CoGmw7gRXlx7s0WzBA+puUIFAr8G+muZjXMnbWLEDGiyo
zVUmVIeqpzA8ztGRZV4LZEGpLN6286arl3n1vkj0NkHLAddPk9u7EztGLQVBmYSjXqzj3ovrp14k
77yBqqJ+HOGbCSebWS8zBqXX9m48gDW4jScd7uhgUShyPPUyynx8aR9zwUMJKZ7RA6x+CA3zKTyP
Lu+XeMdncYMUvIBeIJMh+gUcusBIdRr78GM02wuFGiPEeGa2DbsB2lMRZRgng20i4SUlQerDirHU
P2u7wd87Pflhew7NCw0wPXL2s//nHKntyuZhD3AHCuxtu0XwNAUWZsWbtTQnrQ92wjuPXpNajGiC
rqB05J2AZsLteO/kIXACWeZBPL7AYBBGwxXfF5yiyeZhvgVIr54bmFuNLTyuCo80pwRUkw6rX9mg
s5NP9dS+6ha5KsJkU+M9CY8AQQkw9c1E8KPxA9xgKQ4GjDXnQCOr4RBr1EeYhrGRKGvBxMI+8iSX
MPMGjmG2gPGrscQnXTJWQ4dpIveESji3yBxJhXXoZVHuuRbiBwltI6YZdPNdt5B58ntcnzZHbzRp
D1UP2+BobxGkbcQinr2D7LuEiqlJ3A/qWjhIyn0j4PsCz+BvZYGMjwMM1G/Sc78Vnb7JqrE5/DSu
gZADR7Zgh8V4F8hyzGBpj6hePmNC3kdhzlXQvMLpdPHllqvlMuu7/hnpUMZXBVvrbFDtMWbob9RW
qO4/BYEs0PEz6pl9Wen96kFjKf4pesbg4t0AzqmH1OVOr/GvyfyuvN21YroK9w+vJ14r2KTRmtyM
X2ZRBNUWYEAKM8CgXE4g5W4DqLMsas4w26KjQdvYN3nVDhnalVOttj0aObRaFFg3Uff98sgbtkcz
s1/di3TlkfZjLkoMsvFfB2AizrshDnTHUfG1GGjb301c/vg3ARHSNl+NMyiBYLZVEST+MtmHVO89
BzW012alRvo5hOj4yzsPl7SBwYAsNJuAEw361JUuj02IdsL/0hBjxLCbSdx+4F6yil1G2r8iMhBC
EJmPCH5DWnxKfaQBwnbuLd1rEqHnqhMJNUJY7WA6T1JEChUqXovS/+TID1DoMEb7rcoOdtb4jIEi
P+AP87iM0pHAyWgAPdTQ1/u4H0nMIUXCKoA/D742UOLoxGMiT6L5U9cChRiYKYXvoIOTphCh+fwE
WWOZNr13vftjJl4WPLDPWEn7O+iueuxL0GwaBCx63POEDTZ2FjsPqLqNX3S3FJw1XxM+zXD3n6PK
G+VPBXVJjHa7jHk2c/3k+9P3OLiMgWOAliO9Q84LFiKdhgtJ3jroDEnU7vBWogENI9A1GpJT2Y8Z
d5jndwrNnvVlNtw7OwUZ6QjwPgHYsL6Vy2GMQOgDypob/8rZuscehAwBvfQGX0ozHxg2XTUkGWvX
g48lga+GURTFaod/3Md1mAzP1J8PY6nQDg4guOEgHD469SdBZgUyI1Kvim5rsvyPojNbbhQJougX
EcFSbK8SaF8sefcLYbfHUOzFDl8/R68TPe22BFWZee89yeWSYFVgH+hSlNvE7cJEjnsctiXppijt
tg2lCNOWYAZjPhKGYN76cNrSSGX7sR7XRb0QCtW2+BS/PVpmq5J04tpPWWk722DD2ETmYTLSAOHz
3aoQm72fWgd+jT0Nd/OjPPenMJtfk1q7FoO2tRbnMOIA94Y3DXS0rfe3yf6H4efJA3WLKVAL3Xnk
KV0CdowV61rYGDXzYJ7JZhJj79j9NZC2nCJutKLZUpPtjGki/8YRQwM2dZt5+rYc7M4MpU3zN8ov
hvh1kq+pLNYG45V6fi/Ev4TshK5HweNmKy6FVp2b1jsw6WC8ti6SvWn9+nm5Mjsqes7Esb4/YBHj
+G5QNUjnGWlxBcwb32i+i1zWupk0wvJWuNmmTQ5zm2xq/6nDt7zkLrGbY/OYBURvuftaC4Y2P11Z
hhHJZmsg5GGvFzpM08VSFFnBjCxstPCc8Kk/vnv3j5ms5qBHLLtO4VArnk0apJhocUVgio0sYZrd
oZOFebfr7X80hLSBuymKArzaU/skUB26VmwFd7WJC67fI39VfNrGsHXyuzC3Ra7CXFZBycWl/Pyo
SOFIzr9qORjVzRDOpmY0YlBhMybwaBjwB/OVvFrjqSVnK+KPfkB2vqT9G4GouXr4aTn22Tvv/pTW
T0duIVHPD67rhPGWBSjYkP4l1l+0bMeE6s97n9RPpo6efKPJWZfQEkzTC5Wlfy42AFSJW0t/4jnk
uCTxhA+R9IBLXCvxX2Pr2PqHuv9ZdBQTFZZxEkBcusWG3CeczW78OnRTHcg2bSl41J5pJjvRqDtk
Mxy7keNKmr89hX/dia0zTnLXF8NB65IL1svdKKwrStNfl6pzPM6fM1dmOoxYGCqT5ysdVvo0bMYW
dauR0DPoP+thTd0ArmihGnX0EHsjFAYU3RJFvNKW5wmjb9nJrT7k194xLqlM9tjft/VSbrpi2Pe+
j+crf7NzcV96se91ETID3uCCnjATlG91kx9lLk+RZwRjRi4xaWhg6k3iq9WwWEQN8Hzm7FpcRzVp
4bJ6ciN50r3iPrATAWUh7JbXfBHP8eKb62qel41QiJs5K5lWyyPHLPq103cbZ9DCvJlf6+HYymbP
kmZSFcvBl2B7OJtsI9plJl2Ag7u0KrFL8U2XrG/WavdtqWeKViaEAhkMe/ratK1zXzQskrK2o2ad
/cI+YohYebF3JiqO0zH71sgKldL57kv9veLrAwnLei2h/phixEBJurvRTeE4IqkYje+ssAe1wUA8
eO121VUWObHRrjxAEv3PnZ3jA0KN3Wz5JAq+0yj0Ys9am81ATKazZWhXyPz6QEJ5qtENRUM8cTSc
kMlaclANsjsev7ArzW3aDj99oS1B15lYzqniCmG8pEl91nItMLViN8zu1i6yZQ235oUIf1gn87aM
eQA17JG9yhhHWPfSai9jamMfbVHmm+TV9perBKZSCLYfiHmdZoVYCWd6wnC6jzEzrxLPx90Df1hJ
Cvf5HcV408zNxnDby4KFf8n5a2PjqvSBz2OctoyWoSJY5hs+2K3nYzCwPpa0vjdZxqTBWQLLNDZ9
Z75nTnFB1Ahqz/8RBuENS3ximm7WmTXdTY0ZHZ16k/EpzKRgmWPa4tCOx4cdwpr3nr9QLgCm8Pb8
P6seM1ybfun6JWV+IXjXS+tZLenWkbeUPqZqP0sCxUnSEZ9Ig3beDx2mT0bpJaOeNBErYrgt3wxw
/wCZjfuS2VL8EbP+ERmDtD+ab0uwyxKUbRX5oQ87OibqNPEbTpH7xLh/PSn9Cd/eqpzlhs2UIVjp
J1wfawaEJ7cSNyNfVumgfXZaEi5JdyggJyWGhasQl2ZP32vSCteEBov/yj7d+/guTbc8KDRoTOg7
S1Irz3p99IUWmvLajMcM13N+sNr/bHJFjEkIfvQHDfEsRM3jG21wZP7nZ/bNpweTXLvMDytPvTjt
c2Qxc0YGlB4cHUgjuF5vYzaQpszJFrmhwSIMDT8Ykv2lsPStpOEZenIx3GQYdkKtPKCKEry6lulH
jDKUdkRWo02GW8gwn2biT/Us1g3si2h+r8yfvvsoo6PLxGNgAsm/v3vov9iae/ffozmpx6fY20/G
U1yNl4gWquBfp8roZDjNTzqd5vHeTF+JGeIb5QcxoLTfW/+fP241vytW7Ggu+199IMbGHrdSyzcg
j+w5faqNKRwKyQidCReEvd539oObrCuOOpYd2V9Wqm9rDyt5hQpWJHGI2nOwtedyXLDbY9azVEga
aGV0LtrbEg4e0+E2u8cezxzSZIKbuDWpdKR6xh8K7m7uyt2Y4ie24tPQR2HsajvVz2Evq0sk00Nt
PKAtqOO0l57f7ZrKDnuGS8WINkZebHmEsBqxMv0xLAsXOA1NbDtoa9N8m4GLNI6xnWvndW5GINnT
Bu+ZJtXK5hnsprsjrLUxi33m51fV1MBVSORVxWNYKklgwVnih9c3NFzeq9o5t2UUYKB6y0X/7brG
ma271KQE6rRlebHyhpGCcm9+MR+AhIMoa1LMPP6HNlU/tdsExlz/pL1Jf2fEG7X06zaLP/i/+rVv
aL/MsfZqrDdzXj+lSHFpMXOzATbBCrROHbpa37qUCYWgyZXnDlhE0dXG0ru1RnPulAeUSuzbGR8Z
CZ4E9buk06Admpeb1zJ/HGCT2epSeP1RJkDkB2/ratoaPMoXduJDQirS6fVX1q0H9sN0nOB/mExr
NS75tknIhurZZSl5s+qSzjs1rTMjrG05FPCqvI23yEuU1jsrZYxvO/MBh1Lw+BeJ3sIJwhqmjtTQ
UFc9Qf3+c8DHmVrzIcvZfhvbMTUb2eY5p/TgEhtzBBTMq63fXwxyd5qWnrIKlqVpfyasR83jaWO6
aTjr5bpOtB+ZQbBpy/dprvaZFz3HNYfLY+9jwfSP1P3FqM1PvchB/tQP48+VXwPqGCOuXpsCT5As
ojgPfaaymNle7Sr+Mu2S2mw6dnl1gNezlbkb09ErGH/Wke2Bb8UUB/RawZR4e50ZciYKM+gwKWHO
o29POiJWVKFkVSKYiFiJ/SswkZM9RESKq1Oihm2/0KRoclfBqiHLjeWsyXoElBJtq3LyiQSJc+o4
LNfZ0tyLuLv2EpEMZ+iP8MtoNclu3/Xq2tviZCT1tqloeLNMMpQlzw/DYm22cNAMMzDLlqFKjxjR
Z7xpwvhplxrTrvVZkJCvTL/d2rN5QS09uaX5XQz5CyonyW+BB1JsuCOfH1KT4WDxF72iENaoJuKN
KzSMls5dbxsqc/fWVXlHb2ZuMjPdaEm8wQd6QAL8JHj0b3RQPiZ/ec9RekOAR5ulABTAHOC4OOZO
LEm5UYYWBZVRc0e0knBB/pK6HbF03BnrzscY5zMtaCWBjbGp90lJNGGwUzgNBChFdlJRytlBy+96
pLBctakQh2IxnfGzfyiYcqh2DEtdRFHnXHWUFY6171BZRB7/FrralB0iv8Dnmtkf3DJrqXXEOn1k
sPGUNAXhgjEnIYMxcHTkt2lMq0Y3r7hPnptcO2HSHMKJeCm5012dlO+dYT25JMkCxIeZ8Cd7vxsK
ms4o/+IGCWDMn5Zx7FcxT59ltYfILF/9Aby/jZ1ZVwkzjeoJwOJBym6XedZ32083kehvfk+h49JL
aMXVygDfxFr8nHPORoM68fFeHA1T5pSnfF32he74p/P9c5kBqNQEg0eiktaY7BLXJA/oA4qK1ohE
kGyy3cB/GysuOMJSlwngE0IeLy13kAcIxbXiF60mRqHHG7tazk0KDkmf5WExMRST4ILhh0N57er1
p2ZQJxiO9jH1Pn1XBxWtaou3zEgv2hL1AYOCbdOLS5Wq7N5nxvviDIeKCLpecl0zdTdA7hmZuaFR
/PZTGdiasxs9uIkwvbIRe7NFATKrF5dnqW/St8jAMpvg++K4il0mcAVjbY/jS+JMx2uhqPEs4r5M
aEgFxGFjRutaLs+Wwn3cOfa1GOWLiZIhekgQxrTTp70z0f/lxd15zNw0kuRE2oe5DJzMP1tuzp5e
wgRe9YFNgvQo9V7hHNxE++o1WHyYuAy8zv7wixTyaUUR+BJvpK1u9z2QIBEz7MKWdTU5FWRV7yuI
mIgwoQD4YrLU1WG3BO8upgEaAEGym8HM3XM52Xtzk+LKc6ZPjjASXgzQEJKYj42baYovThp9J572
bi3JoQdat4gruI5DDTEk7ryrPgFo7XOAQhOrLCxNO/IG/1SmLlZkkyaoPjZeVyXCtnJ4A8tdjxWw
TMpwUAxLO2/e1PA6oSb9lQTbMl/btSiaUTycLKHfTI/DafHc14eionUDfsvob26qF5zezip32ydH
g7Tr0y2TeF77vRHGj0Dl4N4ixcvLDcyFFr2WkC3nhpLcsKa93WRvLZMy37NPrMQ7THG8j/Ll5jTu
thtfJ0E1wRA/W6ad9zCUNQ7kFB5Ggn0lAai13hovtlEcxoRPsmKkl+u3upNhXJK7rvMNaKB9LtJ1
Uo7MuQEsNSDRfYeb35db3JZUhREGyvLDyYa7g+9RV8PaoPJxS1Q6RsH0zeseRYXGionVs27U5wEL
D9E93Dow9GKYk1p1WrjsBPn8pAAHOaWbonxbejDVavpTrBpFwD8QnNn5dLodL5NsURk1tcKKHjb1
nwbFz7en94XbiPtzTb7005Ljc9LOPxOCzjryylBE/KqPXRDZtHMALKAZBPOQEzH/JCW8aoCDxA9k
IrqHcCqGNQIK20BgtN13ln6xCtzGg/Wqs7pLb6GzteNOR3QlHhm4DIUXfL1zv+Dkpbjyxs2C2N8A
dmxG3DwcxAYfxFgOU+DgSCnSr0UZgVUWSC9brMkkNeK1pUzoBXItJzvoM3e9ABLwkyTserL7zCX8
mqJB6zYxH2DcW+s5BY6Hn2BiUCuFuZtJQJOz3ylISVSWIC4KHnHvWZTjnnTRb+kWR/fBKJnNWwIR
RLPce4f4rvNr6853W1EkOR99kQOB9NEcfeDV1gvJ2a1M5D7Ps9XEZNqu7yPFfMIiDYxw5WJuRIuI
ARIl5nxItGVvxczV/DtryA5sK37tUZaqTpEfNVYde7XI+60tYklUn9TzfzNchW4yr4oc5JTiD+6I
qcZfS0o32sZX3UYNmeNLRbejTd4t9rOfyZyR46M3T5D8IxLxLJP4Y4wJk7bFf3Xh3Epb4Lig24Og
YRv+XYE0TVNu5kjtqH425CrWC7ibqn3c1IBEoNmhMyDJlEgSFTeqYWvWydfxjPBhp/6wdg2iTtMo
3AAbk9pYcUyj5hwW2W84KBXyxPMgTRyp6bbNYYzg1bCN8tbXDU7SPiCKuhr1HPCRi6+GYWrzNreg
Gxr4D12A1/BzqkALM0fFCbPuDXLq6Ny1gn/VOzvDsPcVgxUm/8PI1xSZWND9AeqV1d4FR+O8WED7
mo3HeMqQ/xHH2c11tbYK55J52Q/+n72Gg8SPplezbp6qWP8TeQFMI8J5lyOLuhRjw8oFZmYyw04a
jud6oNzhffGsq0hnmDU9L2xV2xeTiHPD5HtB6TOi4Vu3hrAgvqdn5t4mLLB4TBD5aex0DlkKcMQv
snGZckyzuutMtVIvpUgpw6L6LBvF1tgxQaJdrhkTOXcj6lrROzccQH7OcW57jDRkG3RjNe2bJNV2
qaux0IUFOJduKW9NAgMiWoB479Pa41bzdm1JxEbvo0fI5yAfqjQgGlzSm3xy6NHbG4960Nf8oX5h
7hDVzoEs66mqvHCwGAXUFGB5XO8Srd3kRMrJV90i6cMKqpYjYl6IEncCGIcXPN34OdczXB/IshNq
ZRHkqnrKGswbJJp5b39j1tRT7gQJdDOYV//M1L4tBWOIWHsiG8JFkZ4Ur06tJVfHT7+MaPoHHmI3
gksW+J7s5iMT2c845jfB1ikJGqdmukykNCBF0kFGwUDkvQv/EYeSnGdYFibrrJUy8IiUurG4M59/
NGXqKEFUMYCkFIzAMjjPgoc6k+65nY3TY81oilKgyYjO9yvTxXpwsBlVxcvEt61LF7+yfqhKcaiI
E8kStG7/bgq8LRROPeGeZNqAwUZUtUCO9guOPJwWDmMFxOiKRqdwl62biNMY61BuORexO5Mzvkde
fxsfjetj0ARKDXX5RTKN0g3rP6uugfKN4IvrIdm5jX+xWufZj4sRNZNkmSWKTf7YC+wrFKpvVU0E
Yp3xuijnpYmEHVJNcQUhAvaELpPe/pz96oK3JUgXxthV/a47C5Rm75+P4y9XxnBRrfuXzKCoKqc/
uAiYrONVXKJRtmGbynZJ7H3raFuS6xU/WvXkeFgdraB0khyYKjO05Kfhohe69OdoZEnRfQ5Rw801
8jy7K3/xd6Mcnsy+ArRgc0vmBkf9TKWNQw3QirTOXg8d97HnlhaxQxNpajISgEyEASDfpQOKJcKS
xwfcMGu3kwRWhjrLzhPMoD50rgTcGwRteMD6S5sWr6V0u+totM96BCm5VsM+gi7WsINhpZd6uVfU
Feum27fGYzKGGNga5rjLJh+P8CIYMBc+pnU+8p2W5W7gezleraYNKVMnhG4BkdaRx4VM0GaKESH1
JFphu6hDOKcxnozcf1dDXLwOQ+WwLc2r9iQ5jLAdqyiEd9kc5prAa5SzO23U6R1zqD90PaWPDyBW
Stt6hf5SuVz6ma9iPkfYYzAaM0oJ6obygwT6cHHMeGBWUD5k6YT8iQNzhqaIjyzprfZYkQX/WSq8
xhgyBmsfwU04uqocv/3M5Hccesvb14sEfESjhQe8Nfa9AIrjU1iMQza+zZPpvmGj6XbIdzpMkyZf
s89CWyUarpwC3cNee6JmCsjMQYbuZNm7NJ3/LYtIDwUt9Gouc5t13Lo5MbtvDapgHwBzwfQ0Wxzu
7RHP78ge5W1vuyOU53h8tiNh7cYGT76w8TtKnLsBrldkN2xjJG7qX72FsD+Phofniwoat9C0diuK
UMdaJANJLYa1iyh8gPvNmZwB+VJyhHntPcS/uKvmI/sOy7MOygW+TvdZkaUMMXC7e7+1mj1GQR9Y
qpo27dgw7+2JmI2VQeRhiY29V4k2aOHxFhiFmR6l6cP/2+N8NqAvhlASADYOjuSizHL4SIL/kT+C
JqmRle9R5gl9gzhLIqS8laVPd7hom/5QOpmO+lhAI+OwOYtcJwdW2wkb4eneRctKvVxvC1RXCWif
fpRqOodi2ahlNRBvn97qed8C+lqjD1VE8JzxVYyZvKlFBNMVyIzW4/HCbTuj6eouxb+Ci6R1Hpop
tp3iwEBGXn0D9o5Ms+ZWxjqxeSN6gK7U3D5r0exeh3S0d91E3pFF6+4ZQku2acZeXmzRYtgj3Qji
mDtWq7LiM06tjPGX91PaTXJN/Vxd6kXgeRoKMKKQhXmd2/ZOJnR5LyfnDTvwFBZTroUa99jacaMf
NuAY64XnfzWYvrs3+4Kk6gygx+bhDMFbwHPEgb22ifOG8Lc5xYEVAO73Xxw1GtR1CsF7MNKzEkDE
19MoXUJZ9vCuaQN3yqBq55tmtuO0pyRQKA/rTCQYsu3BZAY6mum28xjw0+tD6bd7454BNHkhEZFQ
DzaS/eJgnXDQSvun6F8HUIp8JJNqmL6cCJC8xG1zjClssfUsWMRJSdAyK10Gi3jVU4SygtGazcdJ
5wZcrlPPVQV8r2BQ0jclIAJ9bVlfDY2eZutByh9L1FdLPJL8LwWEYdyKjFDcU2teByKQzpzSlB9Q
agiUP3xVeSDLz6bc61kfxHLGX/06z0ed7pSVYLELOe7TRYyzImZNw1/BrJPJu/vo4V0/4LA8WLL9
SvLrhDURYkpE+WQEnCWbHml/ZBZV55Bm/Q8HrJWCsFV5eHW89hQrDRJ1QHb/0xbiVw7Jqfdx3Oud
9AP4GGu37ncy+xjh9Y9YH1JsjxQM586tXrNBHVvnXjCEX+pvoz1OtDJAOlYKBZ9IA3fr8E/56nce
7U/ZMylq3tzCv8Vlu7VAnkuIhhIbC4lMbXotFSZjA1WaSnbxx1vJ5SW97DSmiLYd4NrYJp5Xkm3g
8PkbW+4AFPHcRND4rwelOl2ch9iBySgV01OVUAAh/HT3igVDFkSySXtfkqtOAMJus89k+jWpH6l3
GNuKZ2BUBR/SokHQKcnpM+qfXH/T0UP7RhdqZKw7ZGBX/8vdO8k0HBIellp2Z2IpGSes5MO80vrp
O9IMCkWSQrVGzBEgX/oO73qVIWaI4azZd43f1nRq8OA3I9YwTS7nR3JrmI+QjFcp82AWV4aDzXWm
0icdjGYWvdfpD+4CqIPs5dKdsANL5JX3Qo73JHlYZMUqNQ6PUapIAUji1FWGEcwCu2vPy8T0VKAU
CGErpuPRKfd0GrUayc/uioMfOcxM+TYoqlZJRcomv8GIxqXkD6EV4yNDd7EYWPnl8eF1musXix0q
YJuTuDqgP4ZNc7LiW9wASQWLVU3GHi2TCTsGb1ns/bELGhrHpb4RFk+6qxhRtcZunwzuC8tFQH9g
kKvAC9TlUVh4QPpK3KVSqxxfVt3Xl7ldmCSC9Bjwx5btv3KCzykdKowFC/OtL7676GXqnuhtdvwL
TxkzfawIiTiPmk9PZW06uSOlEjDW3btcLoUcgDnoYQcsV8K1MmIO28ZYd6W61h3z/+pOzJiufITO
P3PdgjfXPrjUH5ISYJwZBNdOI12nsyTCnZ9SkQYRlL2Z+FCDjcDz60tBZiKmWvbt8TYv8TXJ/0Yg
trIBnfOn40Ushu8l+68okK7nDR3vbOq3aBSseTYCZDFCD6nHq1sTc1u6f0yigwgQk1XzJc8+sh+H
a+QQli1e8vbkmsXBfNhvH97MTp7s7mErWRW2EfZRd+pK/y78BzPrj6eLRcjAOF6V/dKQWWQ0DgXh
jRT9wXSBp+heH9qq+K8xMJ0Q+UWgy6YvgGB0r+begMreEPCzSP0RuIXyy971MCLC7Y7fizvxKLHZ
Pud667qvVOVbguHXuSYvVbXPpSYYnMkgK5KDazmfQwogFL9p6U4fwklPbsN2h/ixCWS/1NNqcAhW
nscK+QL84K5xqlWsu8yDuqDAKkI4Yd0KZncZ2zWsjdeXm4mpTmqxIVSci5lH1YQ7qjUQa/CnPKdQ
wMoIETTCDuHhamh64h8DVib4K6eHWcvJ/4i7PcR6AhgyYKKAw3btpF8x9SEQuDW4PHoXevQGLkf3
uO5Yn8vAJ3Dq9AlSHBdqaLFpg0xpwji9P0jvNgx8gtQiQ/4bUSERhNa+7aGAfsjs1Dast34+AOBi
tMxocZ5e00eMA7cTk/avqvrOaJ3U2G2n+JQInYhCuU4EGcaIK9Zi0yw1LYH6aVdbdA+pftLsd4NZ
2GNENPs/ZqYuzcwPyHYeaM/R/KF+3w6EePGYjybjPJc8GiwbDfEzVT4OKu8+CA6VKTY3ZfGtdT/T
eE4UvUpH3iIraWBz902jdxwadgMMJNwK7zJM+WkG9Ys+jXQU39PW0wNZ4V5QTnJgmUNopzwmWIqN
clinVRxK7JMdg5joKMnURwSsYvHkexi81YuBUGjVv4014nOAEjIgXS3qXnK79i3hLVDf+OXBDVGz
47t8TAD80LVBntrm2uWDwa7iaxgjiUeMecTzJ8PaeVY49Ud8c7NXErJ5Nh0WO9BQmqpiOouj0Sbj
tc8YO2ijZeHPPhWptWK0GldJRd6e5UOWYzAewmHZqyMlyvtECgaCHm5kjN5S6299367LekHYjm4g
LU6WepidGOF6eIU8oX5zVGICqgfahyC2IWMdXCQ/rb/42vPSveblpi9fR0YHE37sUp1a6jUyiyvZ
fKXOd2W9qP4q43IlF+3T4A7UNEWTjtNssZyPeWqOZX7XzTbs7NcS12o9wrXx3PG4aNNaUk2m8cnL
GYklzLajnIGyBLXIlFA/tuyviMT4CLVikfD2jabvWqN+rhXgn6QAekNLatfNlzF1pwQ/o5tjO4nk
ZjZuSXKsbRcfwpMzDcem0UMavSBjcQoCFbmRSQM6BZO8bjb1PJ+dHFpK9eZGfxpfR+0xmCbApUna
G4ZgrcDCWf/QA4FUyNdxjZnlv6S5mywSgq8QlHCr1fhPW/QtSTSs+c46JRm4KA97mX/EKzjkBH5m
JyT4gjLxXxHpAIguMbophFLaGUbAHJ8j760Pqt1WAk2k3JLkWSlscQq3uccNa5GDxqm7iaSNEpqd
JwQlhymrzZCOiQDeHH4QE1Jv2nrdB8Iwkx8U9XLTlL+KdWpe9AP/hknOG36afRufp/i1YU9J8tqi
6GrTNjdPQ7aL2Xc+YVhJEGwLaV9dNIEFqmQR7/zK3jHx1Ip7I/4IZxlVSpiH8FG9zUyyvJzNvCNX
X6PYT1ivtCvsK253U/+cQB11o1rnGh6i1sVssYqSk1n8Z6dXvz8rZHHx3bcDSAVQvDun+kfuAeWM
PSrptF+4QMoNuzAitZ9fdCGDgRrMQdzKqS5ATr+06TM5BsNhCkNiqtioOnCiDo8C0jSsTYjVv70b
RsWViejsnJx2vzz8cTHf6CXVTmN/Hl/M7pJ9JIQr6N58eSnmJ5vYa3H0InyH2qbGr41cRsMJq9kr
ASO/eyYRuPoN7YsZ/wNdE3YJjlmWU5FRVek9UqFBSrZTP3V808kHsH9m3pkCpxj2IfnuFlDKPWad
e0d+0pAnLTbes+m/2czL1XNcynXO3kVEQqRhlp8O3+mXAwjCTvNVNv+z4HGYB7NozuSlZLKTBFYB
HunjCrv9wXbzs65NH74/VYH/2NBiFiwM0aS2cWt3vwhGYXP8XGFFFg6YfTv7rDx8i28TZoVqmr/0
xXoa+jBT/P06ZK4JVrGnXVodyIQRvSubfQXMCPP4bYz+i7x873Y35T8n0Zcc9g4EYOmNDKS6g+19
SJNC9QUVBqkGKld+HnBbRgtt8anpYS1j+Y8F48lP1pnQfLHkk/T6+GYNw7nXcYrz4vBNlO5hoqjw
0W4VK60s3Qjy/LVxn1ns488WFJiRN+nGnUTUmmQIfZZ09L0tPwcv3RD3O7cE7ZXNPUGEbJiOi2Vs
F6s6mjkD9NQgM+UFg8WuNL3fOONBs+it6SQTP9ty5e4aoBATnsY4xp5SHxf7ZyINo43oe3DH8HRM
zFM19TJgNOc6PfnWTWMbw7S8spmoY0dTeycS4LLCTcLjSQidTam5b/T2l1qrGz6N5diM/2F12LVz
tF7c4Zv5Q7QufeL/JVq8Y79aBGXmFK24y8ixYaQZjpAJWQlGRC5dpTa5kX9V/Zs425SajrIws/5F
NvQk81fM9U4gksHChJi81rj0YqBmPJ7srrFUMOab+vGxAIaG5KVmZ017T/hWIcVsKYwxd5sAt5w/
I/8j20rWGYtCux+M78EhZMRsUgEYiqyC8vpYMA7wIR50iEIOQ6YxKAZ/02C27iLsgm1C2be41kYU
M7tXWvnhA4H1HE75l8jVucTI8z3CUVFB2fOwJdDIHXIJlZ63CPC8bM5SN7DDS++QDqfaM8+YphcS
BXGUBQPIO59jlejRFVFik8Pmt91hExvwfXASI5y3nNpN9B+c5DrdR4l5SXq2BKlKWCtbFzDh0Knq
If9ukoZATCoOY+wSL439sznJH6thA2BfA0yiCcEnTEs8bdKScErHlye9j7gSxyjqv/wsa9c4sOe9
FGpcpaViCZ1O9MtqrNdSsPt0MTFNP5YDlWDWSmctewCYoM9eY5xUyzydkpkotpf9LUl0qlJg84gi
UzCUwy8Dgr/ZLP51cwZQMP/T5v4/zCBchcuITczsuBtSOkij+/Pn9L/FJGjrNseJN3vjuQVQguw/
p+s6FFvOYBF/uux1y+1pP8mIEb32n+PZLxjQa1IuPN0eTchrDnwCTgH1IPNKqF4cHQ0HRaTya2yP
uMi8Y1fLj2FEyu+qIlthqsRBwn4BUfdU86mzm7jsDAV1rRzOU1+9d2SKfbv8L67SCwv2TlbLkrMK
Y6eITJaPwu11P/TsLc/ZuIiIIJUAitDtcDdsJ26gOG74NPOHpLozrQWKT8M42/4hcOvxVxBx0urm
RDUbaDhStHb8bQzrrtvWt6ii40y+rWUijszE6oiYOBshRQrLFrZ/J/EwjOmLK6KCSdJ8n7HJ+IwW
Vx0blQR108ph4G4C5p/m6N10VZDmNi+0tSuj4twN6YvveZTaFj53dz0IdTQd97jM9hWrXS/FP5Xq
zzq8v0ETL1bRnzO2sf3P0Xksx6pkUfSLiIDET8tRVuWkUkkTQlcGD4k3X/8Wb9ARPeiWbqkg85i9
15Y2Ark8rq9RC64HDcmO834vG0CRtl/gD4bWgQIR1i3hA1pNMpAZ7Dt7eASCNbtZITY0h7dAM9F7
+nu3cbajkv1r3UIhzixdBxMxIVLznEp6+HttMv2sd5W0IzfOqOOicVMm/Us+WaQhAN8ZYy1YdUqK
1DP6nlL/2jDgqjseglorWvRlQKySyDoF0n/pJ8lSuFe2PnIMhlWqZ6TDt5I13BhKvsN5eEQW64Vl
DR0zT7k0qn9pj10JBSwTNZ4rhZ2PqNGxjdVJgzaATO+vNygaAhx+OJHDaO9kLBo781t0JgVJsQqM
CXdCLxltcLg5FSSXdshJaCz2ldveXINdcs8QHnpWiZsCDJQhbbo1k0O1LVa86BcZqDuoR/e4VzOA
RM2L21PW9QJ+Ah65bk4oGOwX8u8YqZPOYBXNs+C1c1IWyGHX7pmWf0dBfSkpbHUwnjgcYfg0OytG
DChc9YTSczeALCX25Y7aE5Mfe8zBXDVduPfJ8IEogrRGYOwLGCSmySGLIEdJoLw2t2MJdXfR2hpq
rjZgNJSi4Cuta2qTwJdWBzGlOwGSqiiGfUitb6jcBCEoCexA27xhiT0lEeE1ALv9alc2IVszaztl
BoJT3iApd7acDiCYjlr9k08qdprMPOLmXZSB/ixTMr/QrouMY3tsS4+OJVpjilIWJVbZXLKMYc7w
1zs57zpTLynbXZgy5WvC8TGWwWtd9N8OYpFEyS8AD252YOPD7A4g7NZ5RIc0FeFH1I+fDslvRRW/
ZMM/uMOXJKSuNXTPgqDVd/k68J2v2O5wzZKfqIjeQw2291vizWpk27oDNdA/loGyN4IGMxgKHrMG
ZclyVQdBa7mjxciLk2d0qbebdqP14wtuvLWZyEPJU73o5wTSOnzmoCPz8c0gjbqnrOJXbkUGmspG
CGHhkGy4dosJbVFzLslPjXRKTJZkQAHZRzF+3uWjexh966Z3pLQB4xZzwcaqYhtV6l5zQq+K/0ba
RVDNGF3Tu6IpXyAE2LhYYt2znwzrYOPQaTn4/1vHvji+S4pccAsDFKzFeNKM6CJkfc4mNsUuBXKc
HwvwGmFOdE+CWcBMlZc4y9iQ2wbzY+Ydli/XivkVSt6CNpkAlrozqu1TCHXLGQE8YjiYfvJAMnJR
dJBgCLvqxDjIWr+Vot7EzglOxEmf9HUTq++mlqBTyzwUXs/Wn1btgJeHJsTOrR3QyZOdhPt+9g4m
ZGFpw9yYbRVX3elSv8HI8AqK5KytyaMMO/yzbb7HFmMu1bjA8ywY+HbUuVgRvuvIX7MuFY4JX4ot
QCqH9qXMi3+ZD4w8DAUodRP5Ojx+3HsDpWubH9Ig/4eTeo+OnBg0vNUUSAc5wXjP6+kRCfQpYi5E
MboOGyMxb1rbfoVqetHM7p6KnsFuV55Lp/KaTtqniaYdWBfC5zC2eZAHgE48nY88AZGfl/C0CZGx
kyv23C/D7gDHA71MmGwxDEgOA3CIojKGZdEMy8Q331Q9ZliI3YrMLUtbZlO26dAJbNJSDziqnEs0
IqEIM2zSNvEvjGFDuxMvbidf3dh5UXztkML4uSlq3s3STSCEQaSuZKXgAA8qBZVKEHnwKPKdEUbx
kayHag0xy/A6TBZLDXZ7ztjUYkzbTb4411MAewkqDKqdIaMwZ0JTekY/OxgcHXNIBX1H0Wd0RUea
LIBE6Hiq6JR3HznNLgbS9kDfpMysB4IvROaTCuy8NcZkA/2K3EtVRzrThoooXHZvB/4YNUBCnnMW
w/KgZz1i+8xSLozXI8DwCukdvXkJTIPEYg28XhQTxNhZPAZBJ1jIEe6CXBGx0Jg4PfkyTbMG9JCR
bzFCpbdxZruloXylAStCVemmjVmm7rbXIuWoV0XN5jTJL8CB7A+ypNSbXhvyXAlAO7mfNIyf8vZs
FACiGpd8DtSMU/Yg3kJy1UQsLnTwX1PGKY7EkhO3N3gZ0KNQ5zKhKXHnjHX+7Vum/ODfRNQa0JeT
napy1SiRPE0lWRh56oZnMkbD4wB7+6B2qEaYZhIxSiTJagxmLW+ohO8GMEh0yfhJ9b5SKPxGuYnL
mBFKwhgLljaLPjperLBV1DM0ypNdBFZ7y5KmXPYZZuk+TbFPKkg3TdbRTJbhURqCyWWtuAz9I3+O
GnbhCnZWvpsc1FWjm/ao67R0U4VT816rtsajVeggVdrxGucFgzmLHF2T5gyrqV++tGZ8ki18gbjM
7P1oOFxe/jQfRUEX6muWhjSmmAjPSeYP+xZzLW+0X7+XOSDq2B3Nldq06h51Qr0qdEKmYyBI6EaZ
vbC6iFZwa6CbxvxlYgczQCMZIJQh+0dX6Z19hTGVn5Ku9VSss8BEV0LdIFlqfkVInxgzY1YJPIcJ
qcHOIheIfa1Pl3zsoV2P7t11/1rCL6AtogT1QZAjn2TGam8xB3sOo7lpSk8S4IXrcB8rxsNK+l2a
s5ZrLcFymJ0K7WBhspRA01cizFENIiR4zwZ7aavZtWAk0XU6m3ja0RGHWGVwG5ssQE9S/xv8H916
B3f+1loQa+VyMksmlYQXDx+IYmm/6w2SPsbmRNt1zjGn5beCh42itgKKz/+HX2Vj1MYWuGmY1Y6I
+6wclYhuaHswI9EWEQPTURdjf80ErAvpLDIvhbuS8RXpwa+R1mebQEDbKQ4omr4iiwq6TAyWzzrj
XShs7eysjBZSNSey3AowKwzGO2RBsWP+RAXl+kBMiuQeyOtaOSdOXn9OFslKYrSTXZzA9YK80kGQ
Qai/6jNX0ujWrJ/xruyn0CrnviHYVbXvbjSV+ElHwa6LDFovtFtWICxgiydnrF3gudYTpBipc7PW
GWoExkzCQbLpgKGFwgqzo0ZgGDkvnU6AbFfACSO/BusGwuQxPkUZtP7sEUQSrfJfSd0o0B75IQVZ
T9ZPfYvLj5kAmZAflFGNstW/GXHe3gs3DlaZkl6ADzJfT7dpXW/Anq0zs74CZT/XKgNt89bVPBG6
haILHx+pGVL1X3GXze4B/Fbqi+mH3Gb1gT36pgiqJ3Z1niR1rYfzJvwLqQNMw3CbgOzx2XjoEC16
9zgvF1LeWIk4kFwnVqhfHed1auhvPszOfKhv6MFBV6PzKMq77n8Ww0/qnh3YUrX6IbixxCj3dj5d
mjTeUhuwRtlFjUEUZLkq+Ojzu5+wqO3hIcrB4Dd95UgZRUNsXLAyEJXUqHV7PHZ+/dODk4t7hNwc
TYC5ULsT3BajNdtkBmCWCWkh8AjhHjrxQZZpZH2wjIRNRJHFXZ11QBLCS6H+REBTTRJ5hbrDzcPC
i1NVpIQs1eTZdUuu7KXPEWzwpqllAtpq7w5Xu/3Vh2tGqGZfxFeSmm2JpYF4Fl1CTmdrgY55n7Ws
IBBJIBcp++2A9EPCvBDWa960r8lsWupIp8Ta5CCikljI7IS+xSCgB+EX8kdSLRAbkIkt+uWQbuUk
joSp7sbuoAuXfTl/9oEy+GQxUwt8xnId4pR4XdsSlVHiGbbYlgVUBsZ+Kl5kp5asnrKtAlejyi/h
ZC4bVNc5M2wpArYz3WL2w+lDitqVtKMKdWenvU1ZSbsBxjdEcq4dTJvZYSvBitbprxhSGPP1FkX3
Qp2HfoyIKqb0Y2SsAl/dIsAumOWQdcNIcy6nWG+t9SnednigAp3RRLEvRL2Ky59AYt2pxxcwaQsj
JSDXVrHc4VmCGuCzIkxD5jb4nRRNJ3rlJ8CN0MdgMylZfQHZT0sfLDEYKFdeQYvSUK66YXyMGqwl
of9OsvTGQLM2X5OK79C9oFfM4gNnGtEx2qJgkToS61QM5yyCy4VZOlRZCMxlmnruBkLb69eM7yun
f5Vc77MrnfXypscn7aOs9MldQ7YPjLfzXMEwG/99EOCh1SblkQcsovsCGrPNEscwkCAC5aDvHVS5
CXya+M5Apd1PfrlRgojpn9nObu32W+EDvAZ27Ho1vesV6r+xCtUODYzJ6sYh/4Y8Z2wwWslRCFGS
zXNiXIG5Sy90O0bXuiKWxFazdjCi6Yw8ErHECCSgBVlYw6U1r1HQQtECaoHJwuXkNsXH0BESSWWh
9MZfAm9STojY6o5gKXc4cYM+pgCvRRI9REUFjOwHIU5MbldvnnRxlv1XSvjAFL/D5duojKXV7A/i
yUal72M3R54vc71uB/L7TO92DQycQLBRQJia7Tf5wbPXwWXeWN9dB8eCZmKzNiOPgd0BCRafWFi/
IVLlSWFgz0gCZvM8sWxFdymrlllDe3dYBJLDQqRkipbOTd/tnvka6mQkYJ8h77aNKWA+Aw34aYl1
E9wZtJXYBMejquI16vOaGSm7dI0/tsQhbg39OyNdtAW6yflhHMpQIS2RCrYv+10rTebZbJhanWM1
2c9pQIHtXEbjqFv+oumOHV7qJmoYgTtH3ANc0zrE2eot4qnEBgG+fANk6GzryDFCysTIHM6Ki/Zh
JESh+CO4l9Vi/y4m3fMNtMiW9hOWh4D0tUo9k6GLWr4l+Y4KslQ3uPM2QuUfPf+D2crlBWqczsm+
2qpYgv5emFQA8fRUa+Y2/O+Lyd0lJlNwFsJ+RISau5UCbUsF1qOxYen4/jawmluGkyaZYEI6EMwb
B/NCuq6VZ0o6QN+zeqnS3Vh0B7IY2Aa8ZKF/mJgUJ4S5BIzgyJC6p1X8KUfzW3E+h5H3dfgZJZrj
oFzb010gh0ix3Foaq5GJWE4ii7HoM+LQU0rIEAVStM+seN0YsGDRoulMW1NEiMiKiLRXOMFRTjnd
d8oDGxHGZ2X1acLKGCjI/jp6gb70iCBb0k4dVQLr6to5DEG9Fj3TNzpAlJW6KremMy7VzsC8DVaB
gXFaNAiu9PWYdtcWlFv+1XRsXFRbPsYoPGQVc2tV+xmgpyUsiv3ipzIgDWU8mAWNbGBQuhEWHPFw
2Ml07EPag5rdnYgYfvX1CEl5epqFWEH4Kxb5BKqEmX+VeqEf/voxgEERD3xn+GHG5LdJa5BuPwj2
l6k6j6QrlpX9HkMzKxuSCemHSen+CNp5xei+tZN+QKf0mvnWW2U5T6NL3pXk2AmYYlb4L5X9ayqG
VVAxe4NicBgb4jwKPhEXA1ooMh6Ro0GiJ8xL5xxX4k8BfHFogahW3b2Qt1AXF31Eb6g+MkbaEUHe
uT8d887FwYu4pQnu8wUw9b8qPO2RXVCJuAO4dDaKrYCg6ijC65zg2sUYxwCkxqho3NQ9jpqJUpna
hDeL+Sq1BUoJUQXEWjbGS+Pc2znaLSovBFLu7FGgBGJ3J+Q/8tGXI6mQFX+1FrKzmXMqwI4j7kJ7
gpPfJSMFcM+sqYq9oYqeOpaeHudj6aNRTjBcYwXG/qBfI1Vsw0SwqbE+TOWCh/wYC1Chk7bOqhFT
2vBJgge3uvIapzkKWnZManJF1e6Flvgr8GyEOkOlzkqXUTwDwzn7Rab+OVN7xAi/cd1yS245Nzst
Q9D/2bl7bjSCRTvEaZkN3X54qTPC4grUYg5DFjvnt44nWjJuKDINTWfr+/9EoL5FkUMpiEkVrPhV
5Mmlcc1Dq1IQ1b5nqd8jfiVf6RH/j+dK7zjhMc81T9S2OwvGiUOpuLSJ4jWTNbY8vNZ0cFX466jl
rXW1W4CTbsiDkzOlCycNn+VsYIl12HqqfkDPgBp9ZuD57peOJwLNKNk4ydFM8NiZsv3qGntv2bFc
9A2ZuSAZ0vrH0PvlPMrLjSeUWpWtM+F9RxJzEmQgDmv0aG/YzY45wUdWZEfOcP5DKJrRnyq0zzlJ
0QQrW4To4M19ogRcEGs1CGdj9ycTn5ybOiSXIaYIwjcjlR4peoz+hwWd2LaY7uRwbCE3vZmcQCMb
Y2XCG+Z018GAnWMQzeA4e2zqzHtWOsr23B82iYZbAYC8Nfz0lF3YW2gQlQOrv2UisY/WN9z0ui12
oFKXE++6ZYiVg+Vu5HhMY8gkaf6Zd8BOI/1mRKZXltrKKMpTVVDvYuCMopZFuH/PioSjbdQvbDC2
NISbMf4I/Z1KQrPfKc9gEgcx2+qpZRX1PI/9JmPaCOQkOq2ZQQAYuyJFEuQbt+xAnRISO/qK4tmV
8WrqYBySGuKiMaGNfSn15ppCFSsoE3PWwZWt4NGfK2VjaUS3LqPhNhQPNK1DmAYOgSjaVPLVJ5us
oeUxUV80OEniMdkKcIVxaYMTBn9CP7RXQQRl6ntkv4keEYC9TXLQszh5BjNY4SJejD1N3GiudZRZ
aumuInHW5nBscCITmaUuc8v6aqpvuZvtNTKxfFSzaGU3pKPBdMARA3OUxZC5CyAM6f4HZQB5V+5X
N/YrqCU7W3N+lNIkVkqefCVl/2y0f6rk0HULvPaluUxDAljtL7ImpkWQRL+ajA7agBnBEcanpRjL
0BquTKLLFXuhRdOr3IU6amsUHz4nLWP/9LO3mWrOKyW9bNZWVDypvgjf0KyLFcrXUWvvgVk8ei5o
hgn1VbP8XWvjKQiFAxiHXPkkCy6YNvJ1qroXd8BpQIkCo0aLt24G6LRA9sSy3fzNxT/yxdqL1ohP
LS82ueWfM4c/TKGJ8CKIQ+CYU/epTnr9GK9LQ8fLoEx805NfIObW2YVUZYm5PEg7GNsm0cX4j2va
D7t8JkVS3E1u6M+ictGzSRDxOQ/cELXftqKhjMtbpIyuVHxcvzaZGCIsvkYHsmKtOQNHVPR0BEWH
CVfEaJq9Eyp01Vjae5SkZYWUsprAo3WtKLzRRK881bANaNlmwkKouUBdxElTFXQy08Wg/Y10l55B
7PsEzSRWdmQXmsPGy3onhWPLwhGdUeLqm1whNJsAwEfda8DStLx5KdMOHSBTziYvLK7r/uxK55D5
VASNyn/zS0XZsmK3flKJJo2bUaO5Cey7URn9k2YloJALu0XjkD0/wedd4b+GySmJKBxbtd0WjmP8
BS6cPq1ommOcjvkLcQnaA4yNsm1s2/8iz4KhTDOhgi0buDV2xHYYv7Sy6Vix48ArwxVxl+95MDGG
S83mbXB9zUv13PLasjHXWpAz1G40eVRao7hGIuWuqjtoeqZroa+uxCEynGobWk26ydJM2UxJTr3e
QhTvfD58RjD5Um2lDg8w1l7hzWafJL+4q1hpsxeJDG+D3M+cCSfleyNoPyw9Y29jZ81LLQVLynzs
XrrOFs02k7H1gr3Of0mBwoCBgzVi19Ff5Y9seepuQNDCeiD56DVxHRusVX6El24I1XLvjyqRtC2n
FflOCv6DqCDLsMhvsRsy9LCUaKfPgFkU5cxqBgxu1Btoh5sUe2iInGn05xY/YV3q1oqx0WpQwk5u
ETAPW24twBOsyzGHhFSFtdcbFudJAv2y7PhnKCqVOn53IHNCOO9ZEvovmdUaW+Q2xkq3cvdFjdGZ
6hDf50ZzW0YuJN2gDTnLSoo8dluQMifz3VWrHqenxaQcMD7GFQCT+mxVEcZOUyI0Xx1pVmHKc2kH
nOwZsntP+LVzH2DpEnHajtuAruIlzVq0V51sbqaL43f0u9RTYKDkOuYAoakMRXLEnIh18n1gjOqd
qBzseAnGr7HLq13h2BHqCxALGdB9VmncPiFU3XWgkgRn2Vm5ccqkfdgu4RgfKcs/veHMV3SuQ58w
5NeOW0OW/YXYqpn4NkuRPkT01pS3BjcV7tcUT6hvOJTW/tIg+lH/CtJgoU/kwd1Y4tnqiR3X3PUj
bkPx2ahkQVkHP9xW+YdQSB5nyq7naMFdRYHYZLHvEL6rs9NirGTm+FGSuKt2qhNGnlEyfFBwS+5F
WOEbsQyCEyyTScyY/TXIQ3G9IwBxaOHUiSxwF/z5dDH1mZtEg2ZtZqG40711xeugb+ocX8GuQj0S
sEofEzY4ZrKyY7BhPd2i9tP1HJgsYYUFqyzKV9L4VYtTKbQzsRnLwVkrDNDIlvJKFPwmnJSJ7RVB
VVN4aUmPa8tv071ZDqblJH2kA6EzBbSZuscWzOPJTAr+43qC992ZZHol32Z+lwUwuPp70LFrEI4I
638sNyJhoeSAYamQUpH3xUFG1LhPBlzDJHhgeMgPXncVSvsm2OnjVcuNJQYRNIF/QpyraBsFidf6
Gwg+aqIvc7s7ah0SV2w3Y/rul2KJIywdMC4OzR1NvY0U3LV+TdCUBp6buN2BpUDNVHhYe1duQyXy
0TZ3JQM1+sM4NUp/Sc8O4quD7yntr77cGVO0E712bH0cKDBdfqoRxptpbGIOAiCQDjYBGFZN8Y+N
N4BeSH0E6UYfgPqXbkYG9EMvHjHrTj/7w5i2wDMCn1EuYx41ozsy3V7YwKmhF7owJEG4gEdG1/bd
TSff/EH0uJIDidXHEG2dMp3iaa8MCvIomi8TDcZVB0FDW6E7M3wDlZjX4DCm7rTuGjya3mJaE2yz
DnIlMEhF3+oonEaG8oHqlUSaQALeBdkG05Om4S3y2TmxZZgtts06Anku4BVIF+jFeCLBClniT+Qc
53iJMnnjeAIAi5BYvVTGPeGqLRHD5OBge+qrGalSaU+GM2NurhHALuen05k8jfy8/kVpHxMT1cR6
kQwkGfivfbSqVmBuOvFm+eY77A5mKQD5SoUGDAWBRjlibHRj28vXvq0tl0lr7eLHEcoqYOeGx3K2
TlQaG1cA6IwTXWZmuWPxgeAu9lMh2YoV6S4TTA/cVMC8yECN5IR5UlhZD6VCog95MdlBECk3zIcg
GkRzFJ38JQfX0a7xgBqTARZp3qzIXP5+bvvR4o3hzQbnStk8UVXZZ0qwZcT+p6wvVsy85a8b4F/E
zqLrTz7qLQ24UI9g1cd4ap8qdBG++W3GFyt4wxtNx1dsA5vjpOX2M3BwN7ABAPhiI6OCOBvK3mFW
6a616BPuUGH9Q3mxzvtri/sJZTEz5i/oSDDLcAmCNvmBPxSqh4a40owlo4iZ9fXHImAxw58AwGgZ
NoxHr4rk20ux8iLgxQabIYyKtWMadCTqYdWxL5ayZ6edywdyhGVhfzkwlJsvE8BdqhxMAi0jFJqa
PMigWMfR1pLsNglRmGif2+Gm1AkcAJylyT9ycRAqYUPKcL9xRM57L2unz9gYDoHZdWIbV6V4s5E0
avI6w/Cz4cyEdjF16yl9TanZZ2SkGB6Z/UrSKIUa0/nyyPagSr59Dm4xQUVESG5Dmp3XSoRrrDK2
11EOc7TdJPLXTq8WCfPdidXtQho1nxAxPE1B+msUzZq/L2JKd3gtLNxsFT+ywJjq0x/X5nvMYnfS
bymMCkpd3Nn9Z0KoSxAdUuwHQfQK1PUJGAE8PBHA6Q8hARYybtf89Vmz2bwaQk1p5JJlHUdoz7eT
+aWbbANN3neSbyYgy7PtivT38rPN7W2utV6CR7Bt5C3LWnzMDkAGJIjE24S8+zIfj8FUvAFlXhLv
qilH6qmlz1Mwsfrvgb8G/aFob2HdYGYtkBSxl9Fd+DTZFrcJvEJSfWt1lyXov3qvn/C/NHxfaMxt
hjdO+yEsNLrVxgQilHxndEJOcFfwF6lMp0X0RHKYhhC4G2YoA9QWXiV2o7QzBhsHkCEQVVxLoiwZ
dkFLdoj9pshNiVxrxI4Rq5yNOVQIH3/qTz2FlO4/WcyuC3Yd94tiMljHsPR/bHx2RiYfdBFbJM90
f+J5gC4oIqdfn4OI/Tqao8md+6yLOqLgH6CaGz4cKkY72oS6sP1uMC7yQzBqc8G/G//bCavXCb5Q
HltXGYqFYhHVijier1114Y/sZ8tzVhUrFPyLRvllbeMFMcNz8GnAwvW6/OjmzQ5kdkYGZcRpxJvE
nVfmL37IZ5+T4LZs1j3B7Q7bGtv3yrYYIQueKToeqpY6n4i1qLaF+Sqwj1bdvm7/BENMbkWeYZZ4
8HgTYkh13JgbW2OrU4OIJToyofrjU6F4FBAYNKy0DO75Btrkh7j6lVSGu1uLrS8OXEbh9BsFV0FM
Qgxj2Em+LQVajg7SAIz+EyWBSh0NYG2++oUuIG88I/esEgvRctjot8GkROGeZ6qOqaplvhJsquDb
yPaTcZlIXJ++++ZN58tBn4p1OFCdTUkQcZPiU2WX0wWowQFr2TtCX9YOrw0g69x+KvG30U9oN6bl
BGVf9CgSbVRFpJRPl8TNkUY+Tf6dfRV5vYm9MX/RzAuByqcmvJN7xo7krHO2NQx0I5zQQv0LKHpC
Bix0GTSup0T+hYSam/gx+umUul8lAvsE7nb8AhLFkhoX7wN3wqkNxDagi2ytHj/cA13rvsRNy3EF
M8BjC8tiIUIB9tqwDJqc1NPBsjQR+XX0eDbAsal0l0AwENH/SPATJDo7Cm0hAPKaTct8YA3Y9Izw
yAScY/3mqG+y/6dNqqc0r+haFqHrbhyEZZm59eOrMaBWwZwK/DduKLULr6KEsjLzEYIQQZhJIAln
/UzTwBY/nTQ4yNmLlnux+1rr2OFAHJLpKpL3pnsdh0+r/+Ml26kEMMeH2dkSAE8KW5qJJ+CwQpt9
huEp7OWnaSio8LBDyrvjngf9faj3QuQbg2/SRDncuoSn36tKgZCALiI99EhW8nFn1OEqi8DoDhCH
Xg33H3FEjPUAfc2lMm2HlewqovdMdc2PJljVr896CUH9NfbLhS6Q1g1UYBupox4vO6z/QNSpvx1G
hE0Bdc5P7oDpIw6l0BuVn5HgMIvQjpRcgS59CQO2ZhDEmA+02qWENC6eKVJYdwl1jc3GJgn/wVZX
420//kzVWQzmGgWhYV9rBFKTco/Uf7TFbPffKm3iDMGFh0oqSlmkNMSwlz9d+9GHJ4bCnc5U2llY
As1qR+ZG6DXwHcoTcYhs2Q4C/pKVUEgxiR90HbI6/i6Xcj7ZzXKV1MBNzJ43fh+6cmWFOx31pRXs
iILyaCkJLPV0duzcH6kWb/jGl3O+deW/NGwv+v6qQH3WjEeGd0C/ZcwkXfEe2jdbualoIIxZkl9d
Op9Bw2uv76IeJrTFEbW1Rm5/NvQDhtpsqfe7iI3zqB0SMDU90j1d/1HiSxUcImZ5ObcR09BlNL0R
E18hznOLaylxRQwp6k/jUDXvCq+rWh708NVket7X6wGJDNjnMvjlpl+ANFK5HNF6tODs4Q+7x9j0
KjKWo2fvIjo42zAKp39hfgj6fcv1khg/RojrgD9Q1/7o9rSxMEE5jyjdqyqp0STeRI66kNCr0pOQ
WLUjxkQopVxEac69t8hBYZEuAVmfw/wpXW8IsTlW7E++BguRDWsUqW4i1hqDuYl7DKfGTpCo6eOT
dV14vs+Oe9c+EbSUsPkDObYcjC8IgiqLITs5ZXOUsHUNidiozk3zTlRgnaA7MZ4GUybMQEzYsgAV
EQgE0rhVi/EGI8upfyLDRB/0kjNEVfoDm8u0gwE3AqxQLqn+ThSrSWY4216z3404gJLqGDqeYXqx
oR0ZHWwjUiss3OvxwFdB7OUQXxIc45r8crkNK5dlJnK+AfIkJwtKpfbmiLuBR2PeJNag4mM+uYTV
mfVEpjC3T3nF4wrYiGkdzOBPyPdUG9cKY1GBNsF2riQeLyiKWU/girQCvLPMNcVeZ+iq4iwUgL0J
hqyxHo7hX+Qy1FoJJAKleIwwDuGQtYq7onbeBHLnRK+av88QGkTlvBiB4su2yyJFkJUGmZ5EAEFE
9P+ES6050KiXqzE8JwieGXY2cQoixgYdQ5hJ9q/DyNlToKRtepwzLgDVWvScWHjV/DfjkDYZ0ljZ
3Rh4IYCIwfyKfPJ8in3Ykq4jryOLgEJ8KUzbkaDlcjymGGVA5VMK10f2OesWhUTGblwKFMXynXTC
5ejiuMK/4gLoiHZ9VXql+6/KfpGXLVRrz7UakJVjlBgQvECgnuHXhgXNvMOccHgN8SoS5dMWbxrz
etXhT8vtIKm5ShMp5sAQ8jggk+3pFSXGQOcxpJ8BDLRCeWPtSGtxHfmQGLGMaTu2Pxaz/JyqBzMI
I/BLDbIvIGwmMJ8Sx+8c611CEHIwbnPnBN/EbBGtsCgpp/O5bINFgLijMdjCF6+i/Sjjtzq8pD3O
OSTS2rZBhdSlx3z4mpRnpYMi6U54TpJ8V6FW0QnUxATfbW0+HPG3TGlmicFfHxpcjdUMMS7q95YT
1KdfQOdfc8I1k7pQcuKYIKn0pyI+UlNa7l4Pzo3iMZnfOmzNaKTDgFsPyhnxodXgJfmv9B9+/2b7
m1R7WvI+tQiVwd2YzqOmYdK0W+x8qDw+1XRv2M/V9otPfeqzItbCXzPdj+QVk4xk4ycPXPUedfeE
3iYwz5GDSRT0VXYc4JNUZK2knDUqYD7UaHu48mPjjVh+A0NSGqg8n9u0+NPaJwDxhY+rP672ML8Z
u+1dBHPhwMVxnvArkY+1mDVSHK4lXtUkLg4RlGVCla2RRYYNmWA/GJtGIPU+1j0GUOxT5K4Vl0Bu
ik6u47LYJnbiQdnaJtQ9U28DdGmPTD6XI/v2qbRWuXoMsi+NF2CguK8Qa/XWcSb49AIpaAY9VqP6
2yX2ARqNOfLWibe52KgfNmGAMZ/NMkvi2NdTU8P4w5Zkz7ArgAH6XvLs6+qzcn4Vluupzs9i2a49
UufPtuEgs0LRZ4wa7X5MJ9yfCzfb6GTTkxbqDQ24jCI718wYGJBJMTKPqNbjeJY59cgfUA7S80gc
g7eMw2EdmPSLJpnlEj8ZJ1ro6Zj0KTw7LJIaFoZtDnkYRjiz8FWev1n5Ibbt794gEbpdxxp6/vnO
2DjNJW/Itt1q+dkyvSBROfM8p7tzAjxRT9MQ2m8hYoJxyz2k9viRSEfhpRmRHkKxbLobGUdTfnBS
VtgfOfIidlvNpeL8s4M9huFOPxTqv0BwiJrZSvJMt9cEAybSL4vcqBDZQ2CGjM5RkKmnzkQBey7i
g0zeTWU7lSaNmdf/x9F5LEeKRFH0i4jAQ27LO5WRVCpJG0Ku8S5xCV8/h1nNpkfdoorMZ+49V/1I
67XBOsbQwdbvuYe4+QXEKRoK3z97JdWyxWPdEnixML1bQO+QhNfW++6YiLS8U+zN3eISIvjL1KGv
rkGHvPxkaSAhhrtkQ+Nch8ZbjPY/MO6G/IH35KpH1a3EcIRiY2snzHNEaTnWhreQfo5zigQo7dfL
iP0Fw2ZBwwV2eI3YTdvoGiJ9WrgZMshsZaXfU/ik019mlOJi2csHGHqyIDfs3bANXjJs+uS7LSZG
N6FxVGJX1A9PvurhyIf+58f0B/o1rb5rdCCADENOQr+1dqa5CZJHJ9Ypo5WMQ3xUgsqPLxm/xMT6
jnGnma4HFJgocl3ttw8ejDX9bkdL6NGaeGCl1iXr23qraoL69jbui+qn8DlQTiUe8t4n9eQ99d9S
9cxSOR7YMe9TAOPG0Sd3qHwzavar5aWyL3TEwNK3MZPS1sch+9rFW596DpJxejW0S6+/Gt0V2BLa
yHcup8neg/HionzVAWJL9UcctQezpadGTL5hOMx5DoJcJP4NEF0nZ9/2v8RcUjMZqMH09WDBdjA0
Er3/4IVTtfnaxcm2VfnXBpAsTV4EMA8JMsoJsBFzjxpvcf9RoV2uSXk3cWndg4yF8rdmbfCHFwhx
Cu1saP+07mvgd0xOBnF32L6bjrVn+hyVfK1f3UbncngG8bOCf7LJ+jsyB7NyMBaSLh68utOTSq9x
8LDSc0OhyXns0qjAawCc6hDIiE3XvIh8xepQwzOombc2vgL0hgwLn++pbU5p/UHW4shLFR5bg4sa
g4D5UuLocUiw2ub6KQDHi6qjvlkO+/v6s9L34FkEaKeY1fQ/HA7CCTe5sa/F30xF74jVdIDopFhT
2U4YeE0k7MG6/8ABB3MINMBZKLQQ4H0itBYfQfMt4JPbxKtNLpNQiiS7TTa9Puf/NNjTESg1Txif
MekL/55IAM1NtPRcH94GhBpOZgVjJLP9q3Q/0ZPselc75uKj0V5bdoj18HAY9xTnEA9b4sElIFRG
KDa37LCnDz08WopMvJh6El99gjrWdRkkIKMHn/bF2aZx4g/Dr4uYeEYAVEuU9ygtXgWmv+pod3cP
xKFTPsXhex1iY0q/8uht5EmaRrnSh71CucbMmgL+b8ZasBTofEhPaIdkY5MXsiGTWyuPY/JeeMbC
lSz8kgztEQnErLxahRFs+CQbAUzGvTbTpWrA3IXWRnGrR8NDM19c533AAJuRLzYWxi51WYaWC6DM
xN6gLgb1p10i/BVJ9YqExdOPkiInGr9G7hEhzqAyNMkXbg41ufu84H1zJ03FY45AaugszXeyu2f8
88YfD0BHFDJE0+i9DXvd97ucEqYhWR03bSPvJdvwlN1+wf3bMh3TEgMW+bbu/irk1s2hrU99AUBm
NY+fNdFxa9zG6pa5pwb6hjLfER94ls8vCcoXdYz5WmLZ9wlVM7N9FVFU/SErYNlMDxR/WiUo3GzV
ZQ1Tj8MceFQNP3V0lj0mHCt5Cnlixt2XYkOyEKU1Ifdgw49MgNGoQBjD3MzaHNGmiRDfo6XAYkpf
SGwWBlnLAgeRvmEqgEmSHVMXHbID8RDhb5jeYC73OlsKtrL2eNI4IbTqatAGWaw28jl/GPQIeBer
P2XQQdPm1ctPucv0i9VPDZxYorFq2CtCQF/I/OKNj5HRgHmzhGS0BAE+PmAJi4hZwYSxSDnDWB9V
oJ217J5Z51DdA4N4NKQVXjusMTFN4mPk31rpdCHSWatCewtB2gdIWgMXFzzRCQziq/LDIu0RpaWY
sjWEsWUeBmt9/DAYnAS9u+oG3DqKlaV1yiZEQE/F7KTz//rhbOB87LS/roeCcTACLk+WeoDCjLgh
r/G7oSUYvn2EYF3za5W3EBafuijiszr9Vg0aPNAcnV+5VoGGfZw8DPKcCvJuQPjhAefb11JGnaN5
w5JcMve7QFIREJCBA7YyqJqCpU6VQq2on/PkoIevecfz9Jko6HIjmqNMTgHM2IkmsXgnbmQClcbe
gUcMQC5kf8aZxFSiDYETsK3tFBY69CZpZ1xcYpXCw8iG0kIPC6VpodMltYynJSQwXLBzTDv23VSc
ikTwFBk4u5t0Pqw6oIs0W+2wt1vWkd3f/Fe2Hr0+G+U5YW8TqA9njk/CEZybFGQ4neZoG23JKLIa
yOxYh/P08BQBFOgfCi2vy3cRJ9+KHxG035m9SmW/1NLvyHlGyRdVH8FwCTq8rbMMa1OkT+m0bfNL
EiFG0+m7by2toyOegFqYMQmjFzFe2BPji6YebUo4ZtZiBENqFfecgrXDQaLF01K427R/yZ1p47lb
UaWsjPh4wsug/zXN65z2p8uDoVmrVsXLtH4o+RMNrO6cfUpyHUItFxML5pDEXnaA+FVK7/0GS2iy
P5z0zLcE5TU6p4dNQ9uT48KhRQNG97TWrX+ucMHmZ6+8phPzc/BgjYhXOkbjRg2ck/4tYuGp7PHL
ZxMbac8ZVNEIoJTGA61iNjFt+YpWe4gYLAw7P95P4j0XTzgBFSSTUaIIgILF4TSwwMyY7IYnaowc
gH9xTZq3Di2U51nErSDoQd6L8BOkzNYyAL9y0VTlTyJPyqHvYLnJ0B6OJrRe2iWWfaMkH7O/mIxH
puAc2VuDgl9nLw8PYWpPqUfZZW797qn0vpuMlpMsyomRCiZ45E7MOlHYGU9xyq/NtsnPKpCyzL/G
nm0mP5LNWiefDXDPffCb8/8YvrNijrX2mXG1GSlE7B2Cc+WddOYthvsyUvxV/plXlx8CaKKceTkw
G7qPLLsODHBIeF9qBvU3P8DuDvXwNoIFy6pbUG6ZjNsUpayGI2YXWA2XYQFih8mdIuOTeQUouwWz
D222+1enTh5ZjhwMDAAYqZZ2uW2xPy888k8KyCFKnAL9rqg6MgrwtvFWI5VGZftPAWTmdTtvfCiQ
ZeGcFeTWjYXGBj8IFVPiJqsiDcAroa6qja3tMwqTCWlQEx9kP474mWZgrJjOhBxE23zEzlO07Que
uXAlzBZU+KyLCqOI+hCmhjasLRMyE+MwU/c+bNukzrG2rR28VjF47ngMT5VtgPj2X8KE0G4jGKuV
KonONH3z1StpsSJ911Y63ObKYwTK6icJ5uRzsuOj8B6jkIwSNjRBSoBM4WTmsXbp9POOw74Opsfo
Nx0D7sldDFX521vZdx26xwlcUMwq2e3ExWkyXD7R2uNtbaDt9Sm4YqT7ftTf8rC8dy3jlbbf9Yzw
vBoeAlsPnMxtTbaxL9aM45dOjuW088hWAYQek6BhjVTKafvAokaTEzSAwKeXvDc2dkSJ1tFDN6Xz
7SFZNX13y5/kNf8FRvDtdO2/ilAGuyMNia281j7lTsdd5TMd44nr2nBW9MyFYXLfiFkEsqw8beE4
QNL0AVW36OchJts1THq8RlcXbiQaXDRnEOgoxGrZblor2dXCBF0YYjINDqg5CHYJvR/Ci1ZZ+lwE
s9vUfgrgdbaF928sXmNGyVl4C5l/ObSisnquckh3Vb819WJt2ubaL+TVxb8qyN5CGkqWqPeomvJi
jRHnR/gFTQn2NgKYLPQQ6bFjBUpq2mTuQvGVU7m3GR2HWbFyhIP6vv+2AxKgGcZeI8khXKlNFYK0
w7tnBh7HwV1TKQZsvnJAbpJa3pP+bGfRczBMhyhx1h65ECsT+4bJF6+isjdiUETpV8C0K0fvEhfi
4LO01+FLDypaisHbIurah94/XLbnlgPWQHwyIVMkc2wZ96gmBs3YYa4kqHqgouVmMryj7FC7I+Ux
GNpLp+TjCHEVYXaClIZa6ZzOLOKIEPI2KPcuMla0u7ucQT8OynOtPiIzfSE/aKE7HWKFoGb3NuDh
ZpIDe9OhotPRJyjSAGxl7d2gOXqhcQBGtzEm8xpO1VPkTPsi5E6s3RcnBG45Oq8I+5EAtNSkyBTY
UHryL0peVYeEMm/w/k6r0TCPzISjunmJVPREUqr7noX/wI3ckrTf9C1p7KHPxeq36bfJzVYL1EfU
Sggy52wW6RKg6xzHyNtCB/0LdevJ72zKPo67xv/FJ/sz4jLJWIe3EdOxWPXLouRCLlN/kdTtVs6l
XxU0tx5XO/OlKgyfLY8ULmc6jcBqzBmXIv7VIcd0k2wTume2qAbRfRHq4WqvD+PG5mTXHF8sLTFg
7rLXosh3UReeKxKRmxQVSY2BRZEpizpAGyoeMvQ8NpA6UmxganysGeoL8jsDWooRSLTGJqh2MoIe
E9YTImUvnqOWLVV9SFR9dPTvIuZOxD8ckVOBw+uIM0Ah5bZ+kSmBnukOoUqeJdpkCwCmL/SbGaJ5
AT1ZIgzO11UOpcGbLSVskqbaPIGvpVNmSd3ED8koJeTgHrKPQE8+HcnjDgfvy2DeJQmG4JXfDIAp
HSfNlpky3/jvTsXTCQLfsZyca2eGbyDpn+yOJBoAxdsqqV8miT6ZbWbeJE9JMT16Y3qpKu+198oD
eM29pVg/WyivtP7Ht4jS1PyGD604GXG+LVgwJqa6+Il+l2YOjBS6DFg6i0TYokINwC3lsdiaL/M8
by4RhM6iRknAkqtEu4K3jK0UNbUR/7oljtFooH7NmUBNPZaCCb2B0+ELBc7WfPiUgx7zWJ98Ia2p
d5oWrtqRrjomhCdp0NYRKWR85ch7SuhVLhOzmkA1lIFL0g83MNdXJItv4UZvpBuRHXUEdczGG58W
XEcn1j6LISXBHtNFMSwbp9knvn7NWb+rANTUfHEEnAoi3ydhclca4EpeCdoWYudXua896Z5zo4Jd
e4HJ4aztPJCq8XfEQBi7NB9ydYww47tMPTpnDkVXWAUeCEvJaOOQ6pu3Ssll5ver0vYWBpLpELSL
D0W8todVmXqbBuNA7h0FXXHdhEsZWDdhnUzBWHCi8LLzp75taLfGdd4ljCr/KVQ/JUm95uyugdjb
VM1dzpNCIke7ZqImrTY9DVzCZAJ0zi6t85PuEhuD7asDJE0z6c1lsp1zfe5z4a1S8LNdwSKAkJ0i
+QqJ/e6ZF8ua7cTUkAbxYQdgORtrUSi1NNOz5jHJnr5DXmwX2dZsHNXQfpQmlF7/YrKlm1oHaRbL
o4TNXSjfJF6fpOm3LUQ1Gc83dUWpgxa6Fptcp3QjqTaPjW2XlSuJrANZABfrJx7QJVbsl3SOWsUQ
4Y7Fd1Lc49o54DWHbYI5HtWOGspvcl4w2GnarWUgbbMZr6f6qVMQ1eP4JBPUMBES0UWdsHepmf64
LkkZ1gjnTnMY1zROtoswxcyDEXOW9Qy+My3GmgLbARy/8HpJYgoyZwyIK6ur3pUdXDPc5FrhXQKH
cs2Y3rAnP9cOOtDWo7rpXmMKgCKEFVwYwVsrrc/BCcgJkRKLhrZTylogpsHCPtEPQsYG4c5FRfVG
9atV2pJ8tkXpY1dFtiq4g9P83W2G09Ake46h0bW/KlidoBaIkZtWOCBZwjCBo4WUbv3ewHuPiQUp
uaoc+lgoj5uGGDi9Ydds1buYlZ+kOCHba1NHd8341I145WoaRBziRXp3a7IBcHT7wad+qnmRLQPB
LK9XWgV3j3FLHuEGdf4wQHp8gLgBaB4mvXyTBdxxg0QJC5el5EtdeRT8JglaXf2VVgxGOU5XVp5i
EsHQnKtyMzZMQPuRQWFrwaJw61drgNObUfnoPSMfJwE1HgLPpltB5gAT4AtcHVL/LDi7Rg3ZQ+ws
Ew40K/o0PjRTc9D5/dqBD6fFlTPmt24aDin5NnHabFpXZzyCuRa0i6GMRwi1xuXDk6La1cl0H8bi
0IEaqaZ0HfrtQzk+qQYtQyuPev5qoHJwWzKJQqQoUt/0MJyHPt8GZoDKIthpotjVbfrc6+MJUdoe
C8DCKtMDVJIzFe3SGZFakgv3PprykaMCMA2uBtP48eW9SbpD12U/I1GII8KL2ExYXIPZ8qq7QMZL
yKaBCr5GyoTfq2XZlHQCf6cingjQR0bwKoQvNNVrBif02JDeofk8sBidkpgIC/CNWUZijUUCjbK6
e2RQhCCM38coITGkmJcgp5MefaZnrk+FZjRzorGXgLZxYHZ1k4apJcJJPWrTXSfabY9V9jesM3+j
t4HGoWbu8bDjMcS4unahkO+DJN8UoLysAuoNx3Re5V/KgrVfD8FH7AQfpox2laS18zIkN5UZoHOd
xc9KsZhgAq2Q25iFNV1ZG7zoaXFPA5Q+eZTsgO/NECHzb0pUCgDYBOpPc0IKPR1yFLmX1tKcdW8i
csTeOPpIskoyIaJShNuUxtdXzKh1AanVT7H/lHUIsIfcINOuTwatckRxO8yCER0lYzgDVUqPWwFX
UuySpAvWfuMElbEi+e8QTPoHCbYkCpTECGm4mBY19fIkCojULR1JFyF+c/G/Sr0PWGRbn8qon5Qp
b4qghk3llf48KHh22mDZO2KP/ugItHrbEE0i69Kh+zMAl5oAilBE5HgP7ZUxFzDuTCWekNtsepsx
vKU8kAH5frDTl8nkbkCEC0yt3IeOtm8Nf12k+qNG0uAHHjICh80ZNEqCWEfEM16yib1uowJ0ZNLk
Ync8LGDzuRVnt3YUwMOajKQrmFIOvLDCab+jkHh6YTa7Rg+fUv13cgkojZ23mhbYKIj29OtPLbVX
aFdXhTO+onh/ayN3L1yxc8niRbp+QYlEY0uNYeOg8cBGMjcFMBI3DFbmQ45lEN8qniHyDSOsuMOb
HS4DophfVCqf2paWdpzfk5wQdvQ4YZHcpIHRjiBVd9W2OO2G8c8WNq9iZL1NZkqinMqPmOr2Vpxf
pzDZOn10dh1775nBm8I+X0zGv2B0f32iA59Gi8/at7ontkJrY6TCSHRtNVkjeV4tRp/ao1mXMR8/
OQxHOzEFs0/t5FQBgjdGMNKZUyR1onFDwd4tGNu1GotgCakH7nIdP5zOujvFME/CSPoKpk8vD9d2
Gh0LuqlFYcXTQintFgf9jfvwzawjxslxtg5s7Oqj6t8aZszVwFy6xAoxZo1+n53LY+fPmdLDutKG
lQUk1emTbY+zkF4fPScpz0SerojgeM8TNC9CMVZpJkSCns4kuh8PTVW8SoX6IhX2Nu3GAcqcJpcJ
LzO0zRgdMD1OJHk1JgtQpMuNEY84NwobfZ0XX8Y83uWsZUzDxLXD4xKe+YFjfi+t6E2k8XFQ+hG6
9Q095lnL2RmAxV34zYyeZf9YZaBiQgFQ2v7Xm9kthBqlR+qdTEhU9QgCk7g5Bq51oRt+tnyqsQml
3ugaf4ZEoB7ke8ctdq7BiDckJGxS6R2QJE0nGiDEbWlnHyqF3hA+RowMHX/FwdNTprDDb2yG1iGX
jCn6Ecme11CYoqARGDxsoCy1ERLVbmGRksmscX22Jc4id/wnDPuljquN04UOCm1geBIdcOSXiLFK
glOzaxvDJbTpT1OLTgllMAhJyplw7RBQIpwMiT/gVgTYRZufar3ak3NydSxS5VJtEyo/3xdD+12p
Gtgz/A/rM7eM37EDn5C1pwCgt4soG6jrz0TGN7OoKMVYYoDkiwNB/hbKscM4+uFO5XV9ZONMw9TE
nPgce9rFhw+VZcwRCxPavt1sJqWg3g5fcQtasqz7X9urrgX2MjDcboecKHe4khz95Oi9vwkFmyBE
oVFFdJNpo3nVmRCZdMuOX++HaDjXtfpsseZIG/e6YwBz0sdk3+s00mrwz6JzkGYN16wzVorV5MSz
9rQR8aEg/MyKhmBtdKIC/weqwlb5c+DK98nweOsigKFKDz9GK6zA+maInnlobqQdtTpjNhr6gDbb
+0gm1D6YZltGTibw0DNDMRKdrtR+9m31cMzp6A+M5YzBIdli3JNvDphLsPHBh9bCeuuUcerhou2A
mOG3YWNOdOCtt2yEztgaQgwUGjqpjvWDXZn4hkDgSt9hT0QRGiXVSyDL3YgAvCkAQ6Tw6ZgI+etm
Vu8CWQQPrre/kKzYyIbZsFJuvqZlurpSskWE+ET24aLMol3hAkspODZbZlMr/ir2wnidpzQ8JE72
3ZjDk4vOxh41Gk5ah2XoNmvbG94jE9Gthb6WvepQ0JD4BnBin0I/oHVEkENcJWXtrpbxVUv5EbKj
i8nt6l5XOe4QAW+N8EB8cMjRuOkClrBCTFdl1+KN87BFgEquktAzQgYsttRpJ1f4EBlbaIlYpdbA
hJOfn6sB9awPm6RPxZJ0MD6JnHFg7Of6ujOy51w3p23vaecyyo+hyre9qOlyZ8m+/2wlf0mDXTG0
tZQMA7T9ZhBsTXBo7dBupFkeGpnA76Ddxpu+STv1T09IhkITx8wXdXMVrn3izFkkS0QpKNFbp9VO
tSn/UpdUliykFWRQuSm7/iHGFDtAWm5hHIxLRiP2obRyPmE2LdnCisUhAPchE4zJvpvcC9Q1osRE
rIDozjQIz2sBdzHncwmE6qzdUGrTIewE0VfpSQzodQfoU6ylqu4IXey5K7SvCHWMUVkvOlsP3WIQ
yp1eQVe0Hzyz5zBm71Cqr0omknibCs7oOGytxj20WkAyjLYKJApX1L9LV28+cKfSiRd7ZbrUpPmV
8nNjdJiEpI/Q3PC1gF2ku5wUVmnZM6iQ6zQ079BgyHbrcmMtXflWlTmEI/fPsuMzYo9VZvO/lpCc
EkUiOoFzYJp6k8zwonc2jeYyiG3VRvRo9Z3+rXRqULjWrSrwgRnlyfGoXKxxoPweXttI3yqHvMAR
Jcssg8LEqC91BRxFkMxddTc24TuzoMFMQ94jU0KvoDnDHPAwCjRKBEKxMLpUVF1lqn9FdtXueIr6
yoimYZ8U8VeftDiQJXLtzuL6QtjRjeZJHxXxG+PBGkD4CxbYArsljvtWAMjL0cP3zvCrS7GXBu9G
SHyNlfEVi6yt7iGiGzFSqeEC8+xTK+yj0sdDnOTBAmk3YjxZPGdet689tookM1CB49d2+w+ZuBsY
1SPT8wlCeYWLGhBzjUUHkyFMPgJQ+/6SAZy26xHYaF0eEikeBDJYjP7QbqZpexQce4uqA61vThz0
Lh6eXhvepJNtpp6n0AsYbv7Og4cgAfFoBqMph6zv0Ew+eQ8/MlniiaxQdoJBTjsMXNOEtWuwWMSk
suEDpJJXlXWGy/eXDNHZS82LJ/1blhIhiehvgLK6AEOMVkCpa9B0KM+T6IWCdESKzHHd+X+Vjc26
C6hwa+uLspimyUWYE2/8WD2HXf6eduYb6RqfTdlhdXYLxBQIvcJRAeHE9ePQs/d++xQO5meSi3M0
lQzWI1D61NNDb670AAtAMzb4TpyhB8cUM3ke15YWIf9K14FbgDAxgJPSe+ohKVDoIyAp9Bg9cvM3
7mtSVH37J7ZitW2zuaYgbOUcTuZlmAqiwzJ2JHrZRkdEg/YSvtuTjkKCEzu65wXFXGtOGOA00zvl
TDdOOusL5mEW9q65TZF5s7QtY+lorBO02vNX8UQxX82Lbr1BD+IjPAslyhZd4FWanNFmN1yiHhZZ
MpvAQpZaRPhZE64+apvGZM7blNjfda8eQKwjdheUUOwfyIG5h7yZa0KCk4UIwxHPXH9tfHllZ/pF
dX9ohg4qUsmyKGgaZk5GfS0wZY74rm0Mk0u6/c8QMrfXYICVhHovJkbHWFXbo8zTD5+QunTq7oi0
8KhE9b9IILnTFWJui27NIJcKSzAcR9k/N0nz7pkYeDRJ1kKxb8v24rAVqBrxrLOiaBp0i9ScQzhE
uHOynz4wrojF1xUjMKm3xxQLNkTZD6G3my6KntJEu7r1bN+OX0QWbgK4mqOBq69EoTcUB1/zkK5q
G1qq3xLRWO+WT1lr/1XE4eFreNa8fldhazZV85q1BoIOtmsaYbpSRSvDDfiGMWCLYgiIJFSUQAYH
8Bq+li/jQHsCWpTvu4gDK7W5aaQyaPAQ9rK/3JNRNzfb6ovSeD0C/0I/BWqQtGMtg1o71Th1qqrY
RymW24TRcB0gjaaGQmDGiDQhRhGmlpW0Hxn0Dr3sPycI+uGsatREua8sD9ecfTX9ZF0N06ehteua
L9FbESXfaa8RiiJYbbo2TU3XfPZgBheNWWh7TQ8AARAUv3CslAZQ0qRE6fgxeAObYbN5dvpm6yv/
s0sYdscuGTzedIaN/jxkFYeQ4BH0/q9qpp3ua98iH6wTPqql0VWHQsOy4qfeb80g7KimYYuPHj26
vjHZeDuZoW3jkFFr31nQdHvnR4z5dJ5cfLyxhdksL7lQgCkGsNXyPPlRLVvIobwWg30nah0SQQ9p
epQ61FWmQiURb4tEdPqSLGKqW4JX9vjJHY5zDcQunuidIbrv0vSqs8vntfF9ROsTTLqlXYOMF8aA
LkIeJpVf6owAJ8lZXlY2U5f+HylHzqrKsDKnCXsu7ABoUmoEsQnEpQlqYaWn3y7xwAjElX5I28DH
O4c0xMwiRphtgzMgqWN/W3iVdajTmp1R5Fx1+FV0YIzG47CkAvBHsEqEaQxyPJOD9YZDCY2X9d3V
XJ15DrLJgYiB3RNZg1OUlPPmRa+gyxJDCLrCeGD6Jikyt1ZVjbeu1OunqA0Oth/+862EYFVj08YA
OybCOi11zIi5X8Y5qyHTa746EXBKIHdnaVvpa7Oh5/BCZPikWv6GDhDUtP0C94Z8tznbbktciH+D
nrANKvmt4QzLFGSxkgvKsuhIczXthRWiDcw3HgNecPjUQvhdUFygsEYQm7v1vkmpetGpndwyPlnF
eOm64bf0x3OHnBdy+sHsuWHm3WI143Os+pWQRtj+5tZlfpw6Lavvadc2v86Q3VQ8sotwCeXQmVov
TLOD8ZBPKCldN55eQ7jWbNE7UmUbMqr8ECslk1bc3t0/byKabeXy1QEQjwYlKueRbYzjBdNkDtpn
NcYBO1F8ARVzd1IrwggwzbgezGhpWCWJK934A7r4GAVFwjTlT8ki3Lpp2yMQUQdddo/KEBQldf4K
NBz1VFC/ky36ImPQOWlyZBJ2JVtraRktCJXk4Ojll1lCWImqdWHz5vY6Xx2OAmyWpkyPPjq3ZrRX
skerpxXneviG4IwPhlDQQDtpc3g4gcMLkVePJGTUnKZTv88acCtGSoQEUzR/b8ehtUgadHdiaseb
jEqMsHXULRudBZ6DOqUJYV/67WlQ49bGBVUXyXdn0xGytT7nfU54nALoZ2hX1bLeEZqpY0TI+Pqm
v/1sEW0Uf8ZGTam3giqAcE3hGtD2bR8ffg+CZaaUKNA3bSC2ad4eA4dKObYWMbxGaas3UeH5HRUr
BptAnmHSbaQUFGaa9iC+cgu4mLLS4O/BtxHwlmI+bcLZ/hquvWTYUJstUlwWQ4iQKYpPwlHDUrYF
9LuScUeHK6vj0FB59VX1+cBMiQCIoXvRfdiRhaCCpNPJBkJi4/dGQkkg2pfSk/6EgMtFg3EdOSQO
0oD4mo5kVjesF3UNWsF2TVBA+k2wZR9H8rdUxFOP2RT4NgdUUSjoQLFxs1LiKunsXvDHYwZzsZpb
Km9OuSPPxPl0u8Y3T6OFylpM8I1cFw5w1be7JsC33dsrOwQHSYqXh3wiwnASpiW7TxCNtkvIn+TU
BIHGskIgZBGc5/w2NdrI2ByhQhmbjgCQjsM8zCGWFPlLFWDyav3mQ85j+SImFH2QvwHnJJR1axfE
xBb5CXoamuR3w2IfUPlPsRIvblZ/d6Pzx9Bl29Wci6GM3rqEo9nLYLXnftbhPu2zR9QU+jrrXW+l
pU34E7pahD5/OGSpfid6tGcCjZLXRMwInVWwp21/nCkyNiR0E56ReA/L9fpFpBLj5s4mqjRNj6aH
ex/eCjNaoJQCYF9QpdcIpQvK7Won5yGBLFDUCePaj+Wt8kwczPRyEzZ7jtd4I8BsdEmAJh03VdV+
Ck4i+ghkn/34K0JEmEWrMqSZRBkOCdMjsjiciG1QNOcJrtyOgkcPO8Ar/rJBY+xwoFNQHJoUDp2A
xB1myJQsO1mzmqOLrcgusObpJ1IEszPBfHKEm1xXyIXgLx+JSWXzLMjPLdSsC8zhehV7WrlthLLe
LqbNxFo2GqY3ZC6cjMQwDe4zFV9A/o+BKMK95h77CiPGq4tJtmX+KrSNgE9RIl0JOBMW1Vj/FUZ0
rtz0w0gm5FRWgDqLZKbCJ/wuTxn6yZOJX5hsLAuY4rQml+w61MG2r8NDEHCgwY5c2A3HiGfWTECs
Ys2X/lpg9C5aZjkRKEmhDplAQzKl8mgH3fOkMEV5gp11WXi/eQ7uxHa3qsivjvNqI/2iN9wqEhxS
A44BSo+JIBojalnl0z/oUR2uVchjbZHl2MBdUiyVI94Ea3J2upWsbDuzd5rOdCQAUxRG2F0YLeDZ
gyOaU6MVMB8G763OUUa2uOCGGN8bKI3WTh/N5P40XrzVdOrW0WaIP1qSQAf3l1h2VjntNlWk/viu
D3IjPYt4fEZbcYmS7kKoIZ+JREQASYGwEa6XhHqojgmOAMdzd/JxVVnGpcbM05Ws3WIsMj7ScNf8
6DNQmVLcx47NaMfbYhirga9VUiWreEDOVombnmp8h9k4Oh3hWZ8YsNAmkjPuK8wWWvzWxPA4RqI1
hqUnup1Lc1BgBsgBQ+uVsx8Mmqb+/xl4SmqR3NR1vCkhdE9OwkY3XRZIFoPef+Jx0o7mx6FnIOqB
/AF3KQ8EYvjcHONp5PwcwmYT+InFy8WQLdCSU0UFhNfJ/4+08+qNHEnX9F8ZzHUTSxMkgwd79iKZ
TCdb8qobQipV0XvPX78P+wDbquyEEjt904NpU5ERDPOZ17yPU4cN5BCQhAv9qR7BdatV+2iVGLsP
9oXViPc4hg2Hpsws572ow9saeckcMCyKw3QH8WiI8SBJLAQKC3OjTx269dWvWJa70rJw0iHCadUX
od2VFClSICIdAO9xip4btF0AnT2nKNPBt7jo8aChcu32s36Vxt3tkGGu1KBr2UfAowQd+hRoi+5z
21hLI94Kllgcg/Gkyb9XS+lmCRZtZVHV9mGNSH1n2AYc9iy40vHKM5riSl+U5EPabVK9atl/YRB5
ppx32A9riNtD2gzeSxT6p9S6UNEaVhJrPSJ9UVnp86gaKBn03kRlE+knEmVkgwPltSydaysP1wki
1Djs6bvCqeCHybvMiVLXjGkSmDU2VNrcjChihEgJqc9juJDN/OA96so3s4tR+EXJlujgWiKQEExA
ipTc3GDVPdGzhtiGUhQa14jLlZsI4Q1RUfXGuW0MYGNSI5AC2GQBvBIRpPuehBStpmuNOnIbPPRo
cKrasJ+L5BY16acekFiZyn1FE3UgXHR99Vl0NNaAUfvI84W13NU4kMx1WXJTtje0RZF6MX8FfgPj
FYUWcExWCLlgxHvczEmGx8lN4MLDkURXxw8+rAGOZipSwEoQEJIwv2stfIBN8xqRUywtoreuJGlN
sxfVar+VCf82RlkUETFtpTbbeLMFIh6MSeWOc4wyHID2PL0aU36lbXfA/a2O3wkzzyzx883obmLz
LCXVgsQbdbyAeolOBpCRJqKm1FkgvBwf4LCp3hvxOLtUSOgSY/OAtJ5TbYa0fUKvG1wwll1W2eI4
3us3naGoe7EIJaYVDnkdRwXM3HMeRwhCVMMoDrqpgv4zAKBpjX9DdouIp3rbACmYTLqqVG9smsWY
8GRi2gFI8xIqli5OxSOAafUu14tfINFQ4gRYPmAVuRYGVLRw1H/E1NfIMoKLOMD9CXM2VyZ/Itox
JiRih9XRTu0FVkFXYm4/fH/hzFevcfYeDjqN1NdiOTMl7a8OACLNoa5QvUVCqdAGcNDppY1iXgvJ
XCReMps/LV13/dbEkJH+hQXCcNEyGYVxoyBBMjjzhTXE7mx91CYY84j+A4oStoOtAuZrgapeVTTd
oxJbKV73TI2uaNabXF+4WKhCu6CaM7vKaOwcHwysaZK1BvgrZFczwFzkwTDj0VXkQdCFQWCGKOpZ
ry561Euiplk+J7jDTPk20A9CkQ0ElxFYTwa9mQxhxUJPD6AvuH6c8tZaih7ZTJm6NhfDu/auaQGd
tUs1/MOc+pcAnCF+SBs589SAs1RNZAyMBJ665n8zxm5nYpilFr+Kxto5Ma1w3X7JpvYF2VQ3k8ge
KAo0zX5S7gw1vKuoWzr+U4TlFyx9ORu3I/VrrnGKG6RQCTbHTXabO3A38CiN22odgpux6vmpQK1c
1eyPsaxXhuNf42uoUHSY9WEbw70ATOT6gHBIRC2NWvWDLcVhVB7LGdYRy0ZNTKu/08wDSaVvrDx1
ex0KhtVszPQpsGL0o7gvW0iXNjaIFiWKKCjXekrnzap3mhxzL07hiTkYAOR9P7l9iuC3qquXcZYc
Uj/+QXMYI+LqHpI0qBpQYsAGm25CobDfNLJ6yWnESptWaUk7oZTzxqn7fRT+oreDfp55k879JjUm
uWxm1/LzTRu/+tp1DvwlthDGi1BYR98naydP7e8UnoihzIhXRuy9ER0IzO8Z8OUq9TG2md81jADc
WXG+WVBPWxVkPVWla5TLC0DHhCfSyJAGN7RLgCTX2iKrOpGmrmnRv6m2+qC0i+oPShWa4Ps0U/ZW
pPM2ylErgnjgFJCrSMLI67ao/3oIg/GfAuuuYrALyO7C+8ZGD8zIKnV+6QDcqQS81xOE4EiuRdyT
4lU3RoMISu3jtwPwW5QbeIY0/ivlWe3rwRX2IuzY+pQkGnmpUzRCH+RD9bECMivsqiyU8ymajwrQ
Spqxbp7CIZWk7aYZvGq2caUE3fWcJ/cSz+vFaQvJX7O6GYLiV1CFtGayHqSYT2pUW4bG9UkGRiGf
9B8nHY9Uw15HvuasepwfWtluSPoohmMKqpo3FkJldjPT9onrfccTZKkomklKXIB9qupmHqqnIAVt
kI7yV6ILbWuabfQI6AQf5s4f92hJBbug8pOLSRmibSBr/0qg6QL8vrvDb5ZGDgLdbqURn7UV2mGa
Secks4njSZ3iCxkP3lQo1sVUtah+hjhQh+AlqcB8yOWAdBqsiYbmrEuFzPDgsuHsgkTVZUT56YqX
rnEb6d/o+RQiiAykaMggHtLgHGi318nOJzpw1UgQcKggaIHJdAp4AQuE1tQ/2k4+rWsV3JtpWv2l
3oDKlyr4vLgFht4tSUktEISip2bsRFaADKy1cQsPCISocIIro4H47tcp7INYgZCI6d7ytP2M7Rh/
pzH5plHGWSM6HrjxZD8piN51YOke1TEXdKecRRutf/FDTbuUC6UaT6tuK/i8bhHOltcYoAvAKbQg
i2Szt9Lu+1gNEMd0E66IFkPvlHbZ7+e56DaybJqraejfuh4tAh1AzLOSzSWanABPHZxY0wgoud0p
BvdwOGwrZVBujEDkG+j9NF98PLrKKUcbpRopbVPeWHU2uZLZLdJqSuigvqiPF01TPcWKAhghAxbW
kPi8kIFjJ5/KD5KdcteJDGGyQLWRwm3Q1RIqNRQTxKcyWbsewSK0cQoRbGRNMTw2qDNVycLDHTAi
CVsR7oxSe4g12EAmhPB1GE8Q2YBT4Gutbahob4BgPsUadKSst5EUl829MJOByl5nAdnsBl5S0BB1
YwGZ0gLnnufCWJtRMq2DSLaolJSoOiQUzWshh0OYmSBXOig3ScihMxYVihRHuuWVNyi50voZxCDQ
eCeacAKuzlAkFE7hrOxiwj7HGPyt3/CYEa8aqMPQxcLshQ1jpyYIV3+ksh96M6B5W1Mu/K65CNni
j4YNvFwTJUhe8IKdBFRhWbp9kPQVphDj+lQhlqn0Rl4HWkPEpIGKD62fWpQSoyubqFOjTTRlMIIR
9QaoWkOkEAEtySYEDDe81mp9Z84fQDO9QuJKDRmJFhK8e4DC1aweeqzfkx5qeOngIJzHD0ETkTxQ
QCdIVNvxEJcSoNB4pUkyUCtLMhTOVFcIgyWsQBbyWnZYrGIwrljOU+/4WwedlxJaVYZEY4qKq5+m
1yKqwLl0oGXCO0NI13ToMQ0RVD6TvMfkScP1bTtYzatjGd9Lafwcuv4iKqeHJOd2A6eGSEa8x+qv
XOeBtdEBRiP4nO8j+mCSBm/aE7MZ8wi1vNfdMRKpZ8KNXU1IwvmK9aPHfR2EGhZ6XNk1Io1dR0uy
L5Q32uxyraONohvBFR3TR9OnLtkYb1rObrBF7dn1iLyD/NnOKDu3c/oMPMItg3iRC3ydGzweKXRz
ucfXqVPcOu2wUM4I4PuUTLSxnuMQwEhvA1+CbrpSVWp9dim+UT54DQdj68TvWRRsWgIta7LuA6W4
R55uTVX73eS1LDEeHPQ+Rms/1Pckv8Rw0Yyo6Fishjp9UyBJ1gV2m5jB3WQd8h9UUPMWvWYlU667
ULwPAV3zpr9HtBUEIoqLIYQ+q/4xDeJVAlqi9+6OHWiMOfYvU1yOeAD3IaCWwrDJhHJvytHfK2HO
jNGmK/1NYM33SdXvZlCUUNvIBu27ZFo8wEdqY3lVU4OlpeH3qFXhmIg3hVxU9EkMJlSWZnTViBvw
q3ua43iHPyiYMoD6pXyWVOExDYTfYaCqWoeJcZ3EL1hqzzStVMGGGxyoE6TjFw0NuI1G/M2hEMgq
wqttr0UHRcoKLefVnhR5n2cYV6k1qNysyRVESioSCYRr/H4VDdTset+5cexhfOiNHMPHobLubcyj
rkwaKle1RHlCLMb2mBMqF209tTuILeOrDLA7bEXaYuEFlBH9WtToMkRIw6DEwtuZvjeG0V45cbjA
+EBetKKlK1QaGMirXUa6MhMEjyY4Qt1pd2k7hdtyyChgdCF63GTL8y7reLv6wWgvw6r86dQBgTmA
w62O4QhF7LlAS8zM8HEmip9hRli6uLb94CeK9neBc100ZBFdr73oLXomYOVglJmKxg0VqhdKRMmv
CkhKVMpLsG8LK2EGtvVBHddBw67ob5VCFLt5NCwUslPpAax5VZoi32j18C2cHOMi9vXsUCk2V06Z
USBGrb7G6MKWyX0waaY35/O+jaN1R70UjihneEKpNqiyrUY32/ftx6zQ2IXBFXvgcXF2kJX6jmnI
Ze/I75Y+kV232GSF8ex1uf1UaAB95uyiHuOtga5NQcOwCSXcnegCmsfeJN0rUYJEzPXCbmIP9yhe
DnPd4YKTU1rinvCshGdA4YMytDf01TYXGgqp3YOmhN8zzNCIDInzCtHdpXp6l87agwbLpSnkdTPg
7Uiv28oBodj+rdRwuKeX0BJ1Rz3uMklOEcEm6EogDnOhbxPV3tmD+cuxkns8bdYqTciKGA1dby+t
MDzHTQQsyEvly22hzniOKd/ItanySV7qwuIMBAM6NyX9SuFYPbIh+VqjCRhowzZL+LGRSUAaQD2g
wW+YG16Q71OJV1rvpDv84O8cyLMuGHyTXpO4Vsx5F9T9R9LyO+DcZJX+WCdIXOGG+a4sgloFTbq2
H26UMUd+D1kfy/HaxaWaOHHTmDj84J9Ay5NYSRB+27tI8qr1dCPUiG2kQGAsJu1d9EMOdflni6eO
VYFjG5AK/B6AFAuAo5NaHkbT3g1q+UKHZyfs8FXMNKBCqp1t62NJmT1hqoyAdEA3YCy47cyYhmZ7
Sbxy34z5bekv3ETthxNDNXKQMe2C3GvE9K7SrbcW64vMlBudixsHv3voUN6sYKIUdNxpOExwpSom
GMdEXqRpu0b/5DEPNYxuFPvOYiO69F0/jKzcOUP/iC4zJsoIwkMII7Su6o1RDAO4q+lucUoegYTt
6MpgzKUSiKivIsbAoQpTAnBzIQp59D+6FdLkW8x49kmbPQYzqqRTmiC7k/0EpH+FHdauBT6MXwZ6
bhQ9DUXRAF5rzyPq025mxzd1sSji0nw1+cGlQHq9a/BcqQ0EnywNBtIIH2aAcaE009oX+BHI6Ln1
s/exYiFt6tctXY1hhHQxSd2DQZS4hWluHYQDV2PWcfDTQ6QpV9hEHgqRQAsPNxTTtyVyCwrgQwkM
zeszkhcfxVy0LKey3RQhLjWIXegAjPrZC4xH+mdLbjJeFzK/RPW3pRunWcYWZ75NoAKDbN/rUX2x
kJIOqYDIdvpe4KKVK8W+Jj/WUmTjC6ShtY+Ya84akhujN26CAnWQCfE0Nd1YoX29OF/oHeBDikPK
hPcDW7OcPvIADCIWQJYJfSKcP0rUsrB59qL622wVNWoUmGAD7zMbkBqSUNSdSHni8mamV1ZDKaBe
K0Ycj6y8/UUWQe8MziAU3XutyW7UnhZ77UeoIWo3DWle3wGHNg9AFxcHD8pN+iuihUqx+FGssPLb
Yqt2oyzEi7I3vHEGHX5fqOYrtNZFR+qHHxaUwoetDiqXDQJpmNKskV2WYeWKVDskRvgGUdtu0HNa
bE6K/KIEeBxgepOG5lspC3Sk6O1oH7YJTuqux7YmoT5YIZwzsWI62NlMC9cO8jVtuDDBAsyA7G3Y
lQigjIdqqva1HezCJNxagm4UgRvymw01CkqsSCA0q4I+VGqpe4zpYpseyDh7Yg5zxE7RH8OfIjRv
bKyIsgFRHfZEQnt3Ut9U804O8k4Lfqi4Lzv+nVww/z4+ZdByuDDBbw17So3bjtQGdedsKVZPu9TA
LAKUJXUYIK2HCocqfTBiNy7SHwnq3CopFAC0raIrVzpvbyGHb3W/wJ3krhwA5PUkysiJPujTZca3
8fPLiiZbOFJOS35MsmrhAfse/sarca69XjxwO68b/xuwia6BO8oBmfQrIJ3fhdjZ9BpKYDebOkQu
CTkpq32CDLkKEYDUIWgqr7YJRPvVyLtDaDxTefKH70CDLlKb506F2Khn9zrlmQQKJ0qlh7muD6l+
JUL7F6a8nMXcS7qfJoh4gRfsKO9K/AOD6mZK6zVKWi18zx4YywiepGihU4ofvflkc+iHYMmHgZWR
FSmIiaoU/FHnyMYl1wSomdTvVfpE/ehJ0a4olj12bL+eLvB4W2NI6KPPNpvh09DpsHERYdHpnr9N
auB2CGlRbcjWISZkAxYfdvyCOMc61lRwQu0ugvRrI4iqmgNyLjcqkm21dYkC1UK/F4irzCCDI+3W
15CODiCLUEhUoYv3prgyIWIVwbXQ2XL1syRbMYOrqs4uIdVCcCVU3PRkMqtc5XEGlhFW5reo9LHl
qC+jrH4pxpdYuary8MUpLpUJE7d8n1ozDnn8VLJtQI5rUYn7vqQaOw2Xcl7AwNfckusCk9tEmKsu
ey4hz1kp1iejeR31phdhvJCrkrrngNjPvBnybD3SkHKsiwrRAHRKHNIcCsj7SCoPDvUkikqYL0du
k9wWmfJdUN5q7fBXr7SQwLKblkt7TsGZECnYCUW4HN3oDEhfHt/5FBt7gCt+jWAB0N2RdDQtInBa
I97oUErxdXn3U278QjFXSn/jo9En+b8zRFRjpuaILFGx2A+NOHZdaAPqC1bwM8+UvR+grUV9uenS
O6VIqH+1L01f/aqa8iqB9RK1L7K0azbTtC11CkzIV6byFlFM+P3lS9H3IMwA05PELOI7NtJllp5+
aNhdYeULnRNZc/T17eaemsBlT4kjQIYGEza4cNJaG9J+sWHvKO2AqAqSS7702lnZDku3Zgwv/pQl
UuEzyfx7i3hoURc3AMVcHYxs0aOErNLOXmhhJb59VXPp8GkK5GCnBulYkBSqgm67IR4AoK19NX3N
GuaSAfJuuxuKRsCHFz5jSyp7ry44NstpTC/JyfGXZhhuG16BkmlifRjslLbLLmX2WCKCDP4HZrXk
66BZFygASGh/UErKoudOh3mPPCMCkwagPE4FSfVFSWcwCnkYhp82p5Bb3MXWOyklBOaEeyy8bOJw
14wTVokBOsfOg6MG+1TwX5XhgYqjOwcXev+MEYtHB/GisyqoP0jPgAKasuFmQFk7E/ptpti3vQJo
laKoCiKUvgPhB6TvDncXUrAEDZShfGuz+bm2onsVzf8GSuTQ2hdV3r6M4MP88rsNCTHLvtEI3Gjg
Eq1s+IG7EOVk1TOVQ1YoN5P2HQNENC8PLZtXQWJQxFh15uMhAldei9Idteuioly5gHq4PNh7O9V5
0KzyspgRWWu7NR1Dr0Mnc2Jr52Z1pxJ7+znC8AC1ggoPGGn/6kMIq4hkavHPIW5fJnh+Kwmc3ByS
R5CkmHK/KAoK8ipaR6gFmW9ZB3AHCM6sPfp+dYszIwodS+ABXB6fJPNSo0rUJS8mrwihG48koN5w
PowavEZ5yFGU0Jp7pIwR/3lQEU1LUUYOnYPq4wsARUz61YeDq0YFxlFN0WZKua/s0FgZ8P7K4NEk
WSio6kALDdbVpG8V49pEVWfEmEHo8laJ36PxFprjJg9/UFRAumm4zACd41oM/oAsRJ/XMkopIlsb
Y7rXfXQk5ptMf43mO9T2CXTxpsAxoSQmRJZN1Dr4GaA92TVyuLs8RMABQG2vybWCSmgS3WFnA+0W
YouM8KrmmbZnALnAKvS9b6oLLg5UfQ5RpJpcxUYiNE9xcMnXhkPUmwO14c2ppH/P9btJbR+I6QZV
rc0okm2DBgyZYjJwFyXwRKzwTdGeLSm9qX4fh7cSGcyufrCg6Ka+4+kl6hls5YraLLxey6S29Ixz
2maOrgK931FL3KX5HQY2rEL1LTRhDGgvOdt3hAY+Qdwh8zlE1T6iDTQRTo4YeYZ9h+fNcNlaOKFW
z77xBMPjY2jsp6GwH+lr0yWtCGTpg4bUNNT6PrUQWs5iD0JUxX0KWZIcaxijfaDUmygtb3uEYGu0
EzqVLGkOk1vEtUkpcS3u7csxIwxQEaGpy/2CzR9w2aD+K9vQK8xLMxY76onzolStFji94oEVs7pC
06CDwYWacekUxHzWvQnbGmker63sG70crykmkWlEMNG5ZCDh38f18EwNEXoA2L3hCSiUJ+q7IH/8
Q5pOJopFCoCwmVr3/D72sMjF8DwEqvcHhMtAtnjWuGm3JxuZjbsZrPMfrXDiQSPIxIvtG7E7gHPV
/cOeYEvjb1S4U/+qGy+Rdffvf/2v//O/f4z/FfwEYJROQZH/CzOo2wL/z+a//62r//5X+T9/e//x
3/+Wum5omu44UghNmJqpa/zzH2939Ej4t7U/Sg3jcnOCRTMCp9hqUDwuuzdiwRvHxUdqlV/49yzD
HTeNyqWwyt3Y/foXaOaZX6D//gsyFXWDHki6a+oultUHgCZrgNpuuCGbrfejR5NrY6+/HtU6Maih
G9IxHVqQqmP/PqguEBiCoQh5CFxcmjyMJB9Gslb1/dfjaMapgQzVtuiaOhZT+X0gSxFBb3SwJBsm
Fuyarb/W91CT1rNXu8o63n493ql5CVuzuK4MvGKPP6cKqZwohAyqBl1UovYxEt3VP/z5/etxTs7r
80BHX61pcL0MdYWu8ZW6Fdtgl2/6nbwEfITz2kbdoZdxZsTlTzzeqZ9HPFrJSRMdqsCoyKaX41pZ
NVvrVqwIcTbqKlqb577budHE79/NL0enhvSGzuBG/SW84NCuqpds37rJ2r87txtPHYHPU1v++adD
OPgTfsMai9kbAJzAqPPEzdn7mQU8tRWFjRwpfxGWZR7veT+ik+osBHywbW65dy7CdU82uEKre1tt
yu25aZ3cjFJzTAQ4pKnqR9NSQaorISohvAfXQXBAdkivUUY4c5S1c8Ms//zT6vm1yLI+B5ZBscRD
226Njt5u+esPWPNrzdN33cX4+vVinvxin6Z2tJaVFeUR+SaSxtbdqD3q6u3cnRniz+X524b/NIb8
fV62otWysFk+pCQefCClK3A9nrmxd+EGF90fJCTXmUvM4gImdikDrHO33abb5vDP5ur8/jsc2RtY
bbbMFdEPO4t3Ktywfmx2/2gYY3mpPn3GZLIhLuSIxjQkgmbTbBTCvhxk+9fDaMvJ/WJZjaMXTw2t
CfcUNDPFVhEebTUXm2JY1LSeV6NLc7tf59v5zMc8s1+M5br5NDnT4BGGfFEsOBf4wT2Bg3Zlzc4/
ndzRJRlOg9O3gCnc6YAC7QvEyTVOni7GqEwKkfv12ed7Wa7j5TQNQziqYVmqKY4OOZW9JEyDZNml
0c55pjL153ZsbvGivPj6051aRNNULVvVDZPH+2goTNPClmYxb+nw6NMEbNp92J/5UMvB/dt0TJBT
NN11BynP3z+UP/ZRPWnUQyx1EcwG8bnXBhPFDtUQ9HSdWjEunLA8c4ednJnF3axqKnp7xzclcrtV
CroZLoV/q9ff6xTpEapT/8HyfRrk6J5swpAGFhxjt6VWoDwk4B/xZP6HgxxdjJ2tZ8TSUwaWnPYx
3kCSHgRglcev53LqEJuf5nJ8N5Kd6XnBXCaVZqwhHtGaO7PbtOVM/m0rfBrj6N6LZBBYosS2U17J
bbYDO7TGd2tLz2EJ3NyvJ3QyDP40o+Prr9BCharHkLkIz4cP40N0gIp5Md0Y34wDJkE7cCuPxbkp
ntl3x3dhJpJuhhbAXfhtclGv2iXfChSHLoArrACOtdc4f72j4vv1XE+esb8W9vgyjC3VH2jcIqbU
vQj51NJ5mdDCjotnEdjnbsRTUQ/3kiVMqS0Yi6MNCeAnSeoAmFnjwbu6GffRAW/5LfZRV+1VdPY7
ntqYtsZlCL7HADN1NBy1j7oBPocqXCRw1/zRW9dfL55+cgSDiVgSqU8pj7albjXcgg030py6Szo2
uJDt7hDEQF/gVttFW7zVKCjTdug2s6t5S1hAF5c965/Zsyd+ia6DhbFtXWPK4uiujGqRGBH4e0qb
I3LzeCzRJP16ttoym6ND+NsYyyH99HCqcwZcxwgqN92rT85NsDN2zvUS5PU7Gm7gdfNrj/9dQ4Mt
Nl+PfeJw6LquWkTMvG+kx0dD9xGljQadlz6lImPtAce5U7H/epBTa2iwNXWhwlaQ1tEgMYKnkQ5s
DLQtgCC8oOvi8esRTsXHBo+lkKpuMcpxrlvAXWxBXKFXc6maF4lNni+8eA2g9qWiLF3vzG+zp69Q
CzwT0Z0IzCEBqRZxgaMDfj7aH37Zjj7OEBhltdqvVH2qUxuz7PQWVP2ZEPVUUPfbUEfbJIkDaSEz
WbrqVm51D6QFQGREI9fDOvf6n9Fae43b9dcLe2J//DbmcvN82poalxXefzUF0RwY7keDrFmLReLX
g5zYH4ZjaBL4EAdMaEdR8WyXY4RJL8JJC9YwvGpQpf56hFMvj0EdRAd85giJgcHv8yhrTN2DkCPW
byg5ru1dcdAuUE5YKd+rPZqFHmRV6Z0Z9MQbYDi2oRoahRFCraN9n5pBnzTQuHh5Qqq1XuLlexyD
3XgNU8S1Kaz+wgp0E23OZfanvppjO9zQtkHAZR1tymCYMUqaF75xqPyMDfU68kca72308vUMz41z
tCML1U7UOQhIZ6AyD4F/reD6JYfkzM4/N8zRx9PQYhG5kxauyfarOqieSdFRMfVv/r+nI1RVNcnm
pSpt6+jVKfoObKgSF6C1N5r6Y7Zfmuny6yFO3fVCdXg5GUAIWz3aE4Yo5zjN0XVCp7Vd86KRxYfr
CQJ/tcpwglw1a3CyOw7cekSeAxerM8HCicPGCTOQpbQ5EFI9mqTpBBbKE1TPRlNsIqXYVVN35rSd
+F6fhzg+z/ooai20K75X1jyrEh92Cz6jAiP7TJB1bqDjfT6lU9wqgI3H6XYIfqkDBnJQz858smUX
Hz3Pv03naJf3Tkj+pyPh3v+Y3KUI2O7U+9Gd1pDhtr53ZrSTc9IMhxRQs4XzZ1Hy041LmxKNph4x
1saT00p3E4/nbqV4tYdo8cp+S9a7HiziucrEqReUJsBf4y775tO4VNOUGXxv+WcM2Xkj9Wk6cNxU
493ywmB1RUVt9x/UmBjVNoRuMVVdHn3Bog4n9E1L6lpYnbT9zyy+Q1PuzDY5cQ9TnuN1JsJh0x/n
1G1Rq32noAfUpdp2mPttLUy6IOHOxJPSBjx65hOe6DeYmm6bmnQcx4Ae8ftS9vHsI83CQz2240+4
jh95kd1WjfAmdT7UDWD0qtsWwr9KgsczQ58IR4jkVEjtPDyaPA5HsC8W04g4tdu/DJ5wG6Lm6Sc0
IgsW/Sq8Ayu9LfG+WAEf+nrkU2v8eeCjQ5IM7VRbjoFMrvoLqWsYW72+o9PnI9739UgnLrDfpni0
uqCux7rMKUu2/pUJgdWmzfjPRjg6ChqK0oOR8v2UMHxEvR8Oa3ImbDw3ieUW+HTaGtgatbLEcjqK
MsVo3Rqwwc9M4/ReEBxph4dGP77pRxUglVSWJqD20wzinQOHOo0/CoQuv16vU48an+T/jXR84TfJ
DNgh6WBj2q445JfR3VJwhFa6NbaofW2Mg7Xp1kuCBnj9zEqeuC+p9mu6pRPZQW8/Wkm7E6JWTXb8
XO+L/lWx0nXsF+szM1y279Eb8Nsoy1p/+l4CUxgjiVClwA/2Wnjjbt6aW/gYTChYd2denJOb49OU
lrP2abB2zJDDTKneduW0TZsYr2blTBxybtXk70PkdNeiKkfaN51RWLltm/d5PhMc/vnVv1qzo0gj
BBdpq4Jp9Jt2nx1AALjzQWzqrTxTLjgzGfMof0jjFCndgI2e9wekM1cGfePsTA67LMgXkzGPHiqE
K1M6yDSpI9XYVlXhdep0QcUYCoyKMMPcEeHnpnJ/Zt+dPMN/bQVz2ZeftkIexL6s0TSlAlLv9a04
mJtqq7hYmh2adXytrmPPWZtndvu59Ty6Yc1QMVv9T91n4ExtmWydSEFvLf+HwyzH4NPcMD0Y67lE
WF/U71F2nVHNKasz+/z0+nEvUHaQdCCOppLpaNxAVcNkQ/xIKpi0lzHNQNSIzty1y17++/b4a5zj
ucymX1uS+xyyDYpcqN0FCrozmuFf+zoaD1F7Y9sIYKXz3dc75NzAR9cfDOxSDXuuvwqHjpVoxM7K
nTeZihfE9PboaeOAObQCUwvcu74e+vQ2+WvOx3eiQAZEiiXMibBQBXAyZvaq93Pv62HOfcKj23C0
R18bJNGbLUFI6q/m2K5b1Lmr8PXrgZZv9NU3PLoTG7+gyB4zEOWIQyeHt05DpOnrMc5NZvmcn/a8
EgBqqHUwfUZ140Now0J0gSyb/tPX45zeFpJHWQqEqI7jamOMbUzvFglMVR/dOEL0tghGt2lQxeuD
BVGvGWiO4RzvnIODnL4p/xr66Mri8sh7p+U2ztKtXe2k8hThk9cho2Bs57DefD3R0x/tr9GODngw
TpPN/cjjEnyrk3vser/+809v8r/+/KOD7fiFbZYmC9nkH/qiuoLM7Szcrwc51YYhvPhrlKNTzIea
NaR0l+Rr8IAGeeFaf+02+gap/3Xx/vVo55Zs2aOf9uBsp3A6E64MgclGil65mkbfvx7iZDbwaT5H
Zxa9W4i4PauW0Fqa6CmO2j53XufiWhTn8vNzYx0d21T6Q90ur5Xe4CwAKeE+wQE1AtE9ZS9fT+vc
yh2d3hINmiyJiGi0ASoatIL87R8N4BxFMhiwOUpusG51eRjhwWBF+PUAp3caIDhbpVWkq+JoCtA/
SjtNCdWng/xmb+YLxcNf6w0Zu/X55ol28i4wAd7ptgWW+jjzNmsFLxEfbyrE3rbGOvL0V6h6uCHd
/oge7MNSkMe6E2N0UK8fZ2Z68uR+Gvtom2NAi+AuJkGuc79gqZKDfYdZBWBjuKx/Bu7Drni3o/WZ
YZfr7W+vyKdhj7Z+VIRShClHedz4W4rmnp67zWbaQHdAGmKlnol9/2y2/W08i9AGcJVm/g3cmDqh
PqtLM1+FLLfD0Mitd/Dq9L1xPWxmr3/SV6GXohy4+s/yZEvawBWIraRzFBObndOiAUf5t1IRm7CR
Od9giuScWdGT5xtEqaGaIC9gr/x+XZljqTlawfmGQoL/L5SR+X2As+lbN+W5nOXknvlrrOMGNRT0
WEACXCCTznpAE7Of7ZVtR2de52Xr/e2bfRrmaOG0xOitSfSlK5u7Eg60bV+oug69Kzv3sCzP31cj
HT3G+EpXiIVB0fof+GLyHezFbesBBr4lUkRi8MzbcgozadLno3ypUWO2jnvDYUPSF/mYi/cvBYrj
0EGvEK118dP7gFQjdsH9OQTeqW/2ecSj+z+uZQLHBJdNfO19eVnbJT3GMxf/yTGsBTrs0ED6Wydn
NNDIw+UFx5z2UGMRpkug/xCPztwdp76WbkubZhGPJ/DF37e60EpZj4nBheFNVO/Km3hjQiJ9qXBi
v0ZYEse17ZkhT11XtPGl/L+kfdmO3Dqy7a9c3OcWjkRJlHRwbj9oyKnmsqtc9otgl23N86yvv4vV
G9tKFjt57Aa6sWGknZFBBoPBGNbSkG7WTb4egTsir2f2dtZXA5Mn1fcwzQLHroIKJPMdsOsxBn9Q
AZSP7A9UpoBGKB4v/wbR4hpodwLLikrRj8RWZROPxA2meEArBXJYTAAXIOkEwEaay2IsmRR2t2+k
kBKQxU6OEZgVbUEmCSzjo+7MkuV8f98RhxjwVci/Gqwh9FyIshYp1QaASrSYEQFjhVu2wHrswaQG
AE+NoQTKLvT3ruRcInfLYaJ3HsYYN2xpI70H1EIQVjnfFIAtYxhN0koj046/2rrUiUoNSTAGfF84
QK8DZCNwZtr6qtGp6xiae9kyhMqZxFZRKiOGzjeqVRbmZgeKeda1vmmiDy3BiLl+BaTp/0wMOyMb
01i0LuuMGU3DfTQ+tGpz6muAA6ymcQW0CllWltnZuUfGhm104qxdnR1CRwoT0ccfAABUhofLygg8
8LkAztABCACyUBOZqt6vDqANP3Z76xZorm6Dzu44kFW53zaBVwjIbjZ7aqJoZXNWEWdKD3gZtCbD
aaG0jlzYARNR074DIJWLabbj4mNEaGffGlfkGrNa38FVe1nl90eboMxCNBZloqXR4fYPXFRZ5zRF
7hnKfTv+cLIOFDmqxDmL9m0rhNs3vJmrygYSmRfTVzO8BhvQf6YEt22pli69pSBcXdrrqL3GWxYE
vZdFiI7TVgXOO1l6ODT1BNNrZgoWdwPA4fvGuasxLnZZkKBVBTtCqYZ0PFofAP97fqKKBE0RGGAH
s2d6KI8GSHnQe5x5xgcCeIAjy1qGt9Luwvc5DwhFuwXuTUItonI7NHUqiDws4Fbqzg35goAA4G0w
RgPlG3d4HTH1CCyovXMzIfoH/4y0VUy4vBv53A7aAFt3BkA9er3zBDKgGuP51avZvkrWlqnx7rxt
xHBruxoTIMAwoY83FQD1PPBqo5wXYcCBNcKpVwjqgCl5WabI8W9XlrtkQrispTWhmbF8Acozce6J
8smMrqsEszHAzrgsTXicNwpyDiWrYyWpddZzBHAWywDkx4MC/OzLQgQP4XNrYTpvnH7eJrW56A16
LpByAUq0H++M43xaAyBt7mRNqDKVuDdMNA6r04EBBExGQOTCAFqG//y4rJHE/PkiXK6uuHc6LJue
XjchEHpyYE5gNrknDxamf8dlX+EReFmm8LLZWIbGvWTSxbF1h+CgA/wf8C3HeqcEGdKMAchY5kAP
MulU278RSdmsDXp1TL5LxzE7Q6cl9MRUuM9K3JWnhx75iAI32eXBdDDV3WUthQcb/gyoSRQGxxdS
11ydk2rsaq8HJEms+OqMi3Q+zLKrWyKH30EA+taFHqPRxAEmEcBI8tMIPCiA8oGe3EmPl5US5GZw
AH5pxW8d6Cw6NVHgLscXe+/soFqJM4CJ6ReMME8vc1BiLZ0DsIlRsQv+SDgyFggbdNPiO5YjUJDY
BNAtXvaM0NgArr+PIfGbag/Kg6fofgXOHzjK7v/lqGU3BXMg7zyo80s4d/SHyUAn+tygxaYBphF4
4JfnEX9SiyeFSNIzgtlTtsq/ZHEnn6RK0XYLkwUgetd6MZ4BQRCMbu/Gt+lzdhxeQYbCrqPStQO6
l3VSixwPetqQOUET4vv+3gZ95+ka4conmPrXC1TogfzX31zeTZHdboWwzzeu1A6rPATMBk5keFMA
PRRYJVHydS5l51B49LeCuJsB9Kr1gLY2uNHBHYLyftqDYOjYvZTPWlB9AImI/yeK6WikZGMyaHE4
V0wHF8IyM8WW+BNwlHIa9KODMeWfl8UIulOJY6i/5HCRQzqb/TpGcDDKwTjFaJ0obiIQ8LrFtbMH
hN1BO9KnWLJpYsv4JZN9vtm0bo5omMbIQfWmFgBw3nZKtwYL+mXVxKbxSwpnGqFh0qFJQmQnZyRC
/WyFrc8AaJbUG9gC8Sd6u4CcYVQzCNM6MB/jGJ0KtAX1ks5Q4fez1jFkSUzW6n2+WDpquGQAfpDX
jkZQAwxyMCSFauF2/JLA+/5miQFOqswoyixBWx675T4aZEVqYcxjIH9lA4kS6R7enlGaG5V4wG1t
3xgY+J2vHG/aAUj7j8NhEwNzAHDTcXb4GQ5lLsDhzQwMQHRXal4FjlFMLogj74ZmlWQmRLHPRhZf
NzEB3DOh5o2O0wVTovGDtn7TkWzvpodhygMjv2mGl9837K1ELvCxQkdREwcExODt9Nv+0Jb3PQWE
IgkuyxHdVSZaSDB1aKuYXOZcUJqCtSYD8aoXdwAOaH7041MKqkuwKbaNxA3JRHFeqJxgMhiuQNFO
mR9NoF9m1XSMbOVYAh64brOPlzUTWTxeh4QYDoK4d62fw4SewcYpWq+z+t2kFru+BAVWEkviHJkY
cn50AYwNCJ1Mw8zZeodqlGuB6rKSNKiL3MNWFW6ThqQEruMQoubj7Nvp2pK5H5EXNYHjgAZZjLWj
kHauQzGj803vmxpAeYDZ+xDZwWjfJsOnyxsidA9bMVxcBBrCVUk1JsabEY6BbxGTVrlbHTFUu2sO
l6UJ92WjE+dSwRtULk2MMD4pTrX1YPaPKTjR/0CGA5s1bEKBAcIdUqUH2m1T4f7unRMBXQz5apD7
yyJEW89KHeiPdkwCv3q+NaD6HtXBwNVdAJEaXIdf2zCWXD5vkTh/u6GSghZOyrqk+QnGpG+zGh2B
rKl39cH/5YNx+ZDelgHQFGUhj8gJbGVxx6VSsyKrAFnj5d1NFQPEY73ujHsgoAOVyru8dCILoAw2
BEGAAe/GLZ1Kxrhr7Am7kzzq4VWuPxS6xMiEu7MRwT7fBDlGC9tQATjlxf1wAPPAS69EkjhKuGDI
qiHI1m0E2ZyNLTGGuK0IF3fZn6h1ncQE2RjNp/WRjN8vL5hQFO4B4E6iVUS3ue6AolBA5WVirCdr
nh2QV6zhC/h93WS5tsffH/yCMW9kcWrhMl1UB+15HsidQUWYu90CUKfdZYWEFrARwhkbXUHISEbc
OBUZgjVRrks6guNs8v9EDKp2GKk38QxiP2NjBasdpXmqQgzKV2BDgoHjySeJB5hvfHdGqYbxRjbb
g5GGcxlJqps5qSGjpUfgObthRPC8DNFjo+zS7EMXmRLfJgp5kGH9WyD7QRul0nJUO0PBBpkj8ESL
dReq8X0M3lBQtAAng5qYfx+9UXMaybEVu6ONZM5zR1UBEmgNqvb+ugNxlI8EpHrsGUoNkBYl0oQn
GPx2KP+oBFVRzknYwLILe5ugBFQarr0aX0KdygY2xHv3SwbnJYgNTupR03GuBgoYaMCTReOuiJGc
sJdr1cgPPRkl14bQ8jdqcSYZK1rXDSXUqrIPuZV4Y/FJsSRPCsKOzzubRFuGhbvPwagZZ5NW3ZWr
MUAvdV8fw5/OS/oK2pso0EDs8wWcI+56s7jTt/wQByDUuza98sGSRF/Cpy3d/AbOTFvd6ee6Z2v7
DKoQ9KegFNB/ArPVXXPMg/IpP8UPslkmoc04FLc+6lG65XA2Yy5oipk6uGRzvSqX0o2B/nvZo4gC
MkBPsYoXmrPhj88PX61OSq0PTIIJaCHQDVXAWHMY3QE49S6LElmKBfAuRwOKl4XCxrkoQO11YLjE
acvnn2jnwH9uDDuUeEhhwQbvQUKwWtSkOmePY2RoiWlpaEBkqEnAggpAoGcA9N9DlehjfCh2iD5G
iXGIVnErlH2+cWFhT9LFACAsYIuf+3VX9sNzhZEhuM3D5TUUGQQAwyjVHUwY46Y+F4QktZN3TDtU
Tu2gVbL2abIKTfIKEKvzSwqnzjLpwIEKsVNhDLCH6ag1YDcwHnr902VthHE66lsqIO1Yd6/Fzv1m
3eJwRotNCufR+yM624Bdvgf2oKuix2w5xPvL0oT2txHGm3rTLGbBPBU4qh5GEKpWTRvQtpEoJfLB
Fu5nRNIYvkW9/1ynRc/XKrUQ25SpciRgqHOU5GOlrNfI+Xkq+LR8uozBn6j2SyZnFqkG/ExVgcy1
tnwL/S9UyU5RUf7JCd6oxtmFndtNSxKImadPGaibxk/2/HxZE+GdjJKZoVo2/Py7kcNcS+GBVthe
Y9+WRxJ0PxSvXoABkgNSfifz6szn8BcLHCuchWWygjL7fGOAaHGpVgL+ZTSdHMb2Q11/sKKbOruK
gcN5WTHhyd1I4q6PdIx1NdNwcnvS7YC0e51UsvkCoYFvRHDhDIDRi1HJoAyl86NjLOCjyj/WoPr4
jzR5KxRs1mwBj0QXMh80WcOPWSc3TZX+iT3DBNDdi5vCtDm/AOQom3TA7PUiK3sgCgmWrrnpVdn1
KjyqGzGcR3AaUzGMyMTL3e7XUzGCjowqCbkLm/Eha9r0RPKlwbxpL3uTCI1hI5jzEeD67rS6Qywx
E5JcWWuXBRjJGyUbJXavgPJgsJkEsDrcMyt38ihpWcjCmvHBIq25aJ88ggopGMFcIUXTEZ9dE32F
JiQCQYQzwG42o7qJIa+81ndFUOz7E0CIXeJmfiPJkwpt/Zco3gg7o1HGOcPWLfRKsQd3Mr/b0ohF
MEpOHLzqgQeKVURTMmcgbUgwBVVSVKI/9J/7typt8yV6ACWq6hXXGgLP8al+Io+XD5jw+gWUoIE6
l66/u+TJmhtkLWzEKRkBZQ1Y05rTBHgPIrEPoRVu5HDuvLHVuZoaC8FECkaS/FiHkyThI9yljQTO
vargAVG7GZo0IPVG18AOFAS36xxK3gdiQ9/I4Zwr+HO1EpxSMDy0jJ90PwoUbwBOCCDg9sXndv/7
0BOwi408ztAHNS17DfNx3tppr4NR7UDB9XLZCIS+6ZcIvoxCgWCtAYMcRjBdESvQwEqsr/UJ/MM2
2FnTendZnLAiuVHp7WxvvHoDBsd6VCEv6R9n9Oo2gF6n8YkCox0Mcb166Do0KIQPede4Q3hUZom+
YlNhmSdkmTSdci5xGpRBJ2Df9hZlPIAZz++t/EqVBtD/xlR+yWG/Y6OnFffAbo0gJz6qnhqA9Pyo
P3Y+a7hQfOXj5VUVK4WWZLxF8PLhHyM57Uk2Lg4uffAt1cYzEsOMdOWPzvEvKdw5DsdO77scUvLs
SwyehCG4rAWz5ndBkv3r+7lTbKyKqpcmvr9dKx8044D2B5M9yHfTardEnwHmvyrHyyKFrolVU4DE
YFPg357vkqYtZJxmhY3eoVc9icAb1EdxI1FM6N8BtIVn4tv/+cQtCH9G4OiD7MUye/UpbJt0V06d
fai6LHoslhmzGUMaoRN/6vZm45S+rdizH/e9BbICvd+FtWbfx2h2fwCf9urqE/B2Li+EyIKAN4Yj
oVmWjcmR84UI+9SwpgSRULmmB7PM9qOjXTVLKREj8ja2gWeL6mhoduTbvdXJiUHdgy2OYvu0js4u
T4FPb45oaHFuQEb2UjrZH1S6kY9CG5KNmxXtleeaNROZ5t6AD6318OdkDP0O1L1/UjOz0cpr4AYH
vjafQLEwjagXNvQysvjeTg0MaCVgWdGMw+VtEroVkEQBtA3wDSjgc5FCFVnhCFaRxuvH1tE9My8K
VOjiZN07g6kdxjyen9YYpFxz4hhgD17n53lWlRfHAodD0c4yuxFu6Ob3cO60MyMz7ib8noVOvl6N
QDc8WFnjZtFVhmr5/Ef9c45mAj4abXIYG+DS7KOimg2exLivdrMPyL9d6Ke9C9jj6p4cwgB4yJdX
nHkA3ilt5XFPhMjO1TBbIG8ocjdRXkt6ZUO/OUwkgkQncCuI21nGHl5RxvrUgrmW8f7S6ggScIkP
l0nh9kuv63VWmDrE+aRH+uNgJl5qxJJjLnKrqFMzIgF0uKv8MQepWU+AZoFjPmegQMiPVk1lJ0G4
MRsZ7PPNBVuva252E0rIkWYNbrMmoGNSrwt73YMC1s9XUEU0zY+8yj63juY663hj5MN+tNdHpASC
tKju0lpmLG/R0jtrQb4Mw2csA8nXTzNShNrIwM1bdFzXbmcAJQ/Qa/nOmEYUbDKjO3ahjjbFARPl
lK7NVQ7+W8nqC1dm8yM4k10srekSkKZ6CqXIpx0qU9kVxvMcd8HlsyHc5o0gzmRzR8+yKYWgkU1T
Im4bZM0cwmw4Or3+XlDOXhVtUQrLgYjWZ3PeOUJuQL/R43rLKChYmb0Fs8jjH+gFB6Opmo7AgB+g
7EAtEjcarmtH+7lo38G6e/n7RU6TObC/vp8fmjQU0xkB34UN0n7qdTDEARqC4Z0Pc3M/DN8vCxNG
3A4aRt/s0cHM2PlBUWoVFIgpc9H7AVNyoPHYGffUZ/j+aP79JOsVfe9h8JQETB4GpjGcBk7sc3Fm
krZVXmGAMhk1Rhs0n3JwnmahDNVcJAfdsJhbgAwELNy9vjaq3dZ1jZqT+jmyVNfo86CXDRi+t3Ad
pclfQthObpxM0dA2euvWzsfYN1vbjyNJDlwowcR0B9JPeP/rnBpzt8ZmwtpddRCVTUpzT6pM4vMF
tQpoYaIp00C2+D28mgb6uAxxNRuAyI/V43SbA6XuNbtuRuRMAMj9WWYD7z3QuUDu1Gq0CduVom2u
0VUQoape2yL6KD8bi2xIUbR8mGOy0eqlYfUoFw6AJ8aOuiouvHqNPoR0PsQm/e03AlzARgTnThU9
A8WBaWHOKAcOnNqk/jjY7W/f/udCOFeadQuFiWAGzSy7vdEmP/RZOTmVrIVM4Awgx0BXHGJvdMnx
cHegDirLFv1x8Kfot/BiD9wzR/CZgNWHXLc3v5/AOBfHrd0QWdpiahAX1fcUHNzzKInuBTfuuQRu
4QhRmqoxIOEN8fo2O7WH9RQf5JhZhJ3E87v9XBJn1CCvjfIGeIFgqXTJT+MxcyMwzAxe92zt9MN4
BcbWU3F46wEDkw9Gtm5B2sImx7v7OJAtrOBiPP81zD1uPRMAE+tyRa/C5P2rpJXu6Oe8v28DMDN5
6qFR3bX0MJQvuU3Ygbq0Cuzob+TG41QMYIjGAwQXsraLveQUXhdHkGY9yHQULjibTENiHlB1fA8x
LfK1nVY2njZepcvzkH9dO9eJr8dZEkuyK+mdTgD9hadXAaHOz1aoCuAS5nFk/BjtUT/0B4DwHeXZ
PNGNhff/32K4y0SZVmsoAHXtDXEMnXYUVJTgxJRsEDtSl5Th7l/Azw9ItoI2meyTWxIw8LNux3Lx
rSfv9xe6X0qRgrcIgJh41KRhGPJWHUCtGdbfq051a1M20SyUYKFFCO4dBX2+ctaaw2jrGRZNi8qH
pDECe2iDy0smEoFRacBdI4ygwK0/N2mFLImRFy1eElkPjuq+9Fd04EouYdHmoxHRghcnlmbzEKcA
sbJSdcXYOaA492vde5gM/9KB3UNykYgODZq2LFCiGOi14MOvZIn7bOkQu67U7j1KaHGH6jpYgqYE
DPc0yr24JZPkAIlWEMkIFKKxfBZVuVsYQhSzmBeQGWM4qFL2XS1J8AtDmK0Ebo9qE7+8I3Pjme7o
o1HMA1Dq5CneemvuWeWnvuk0iVmIdgypKhR/kDYC6zqnVJiWE81VeLraeJ0dC1NA3xIkrC/bnqCW
hSL0RgqnWLnYhbqw+4sxUVA0JgyTGx2RS0FnAjhZL0uTqcRdlkCmx6xDikZIOqELQv8Wr7OXxx8u
CxFkO89VYtayuSIoMaf8TcrgJV9TXBThfthHFF0euA6Vfb8vvdCLH2SNuILJMZxfQISDeAo1SPRQ
nctNsqoBSicgrbtTnrjZ7Vi5eO7sir0CY9lR1361NReoqkG9z/FmBAypZHlFZw+VZFBTwJcAv4lb
3tnWRjRkqOw9HB6A5HSNMRtUDKMfNSnAcOtIapOiU4fLEc8t8Lji5HHimqzTnGUAmDfatY4tOkBs
TMJf3su3aQn+NtnK4PZyAkxoqGaQkR7JaX4Zcld9gyzofmT7cKft+4DsUNL+2Lq3rTddAWtIGuqI
jHb7E9jnG3Oa69A0J7Sle+mo+JG+G0CmPBUPlxUVxlNgpcBwhY4lfZeZnjB9YyN5w+Ia1ZtuTSCq
gGqS9Qg19/EjG/jBGKv09LMt4pd3K5WLpqIpMqsB+RrGJnQqd8ojUdzlc/e5OIKx+4QWudzwLysq
MpqtRGbDm9XMS8OJqQKJaXczKF86GfCPIEON9vHNQnJRjjqHbYpAgb0wnDv2wkiAI9YDR0AP+icZ
lrFQG9as6aCIAyQN7gjE2twMpmrDoekU8P/NNc1kBUORCAxDoJGW9Te842Ix86kv2gqB9urc2Nmx
NX4fkIbVnlSMqaAg8p4rLZ4LYqZK1HpFnQTLUrnjWH9HpQYUuJ3kOIuO0lYUZ26AlFfGAaTyXlOD
kzPGdJ07WatfRTS4bGUyQZyVDXqPcLGBoLhQDmpS+4VpBwlZJMGuUAwauFBPQh7oHfebka7dBFyC
FkiG4RCklEw+TVq6B669Ijk3wlsNdgsjwKtZhY84PzgGAYt8TmNMX+GiLn3tMKR+qLswO28OVL8A
agubpc8TiZdntxbvIrZymX1uDmy4DGqpAtEYk5TNZ6Uf/SLDfRZl1erV4xR6aVoFSZsc5rjyLm+i
MFmwFc2WfyN6meZSKUOIxlQgYHH0Q3ZTAx1EuVmDYpfvZRDbousT/Zlo61E18DjwyXM0BDarmqet
hwve08hDmr/k3WMOIGxDxiAlPNQbUVzUNTrrlGohRAHY5aaLyU4hnWT1ZNpw9gKo8KYfFogonRNV
HybtpUvuzSn0HTC/X94oUbptu3CciQAJaqbFAFEAPjjlzewnKj1FGLyeCxknodAmMN2NhlNIBHkx
FxU3pJzUoQb9uZ2e/tUCU3h56OU/m2vVH+4SKUiM6Iyj0mfiqYI2TQCenRuhESZ9pYSoWMUrJX5W
O+0+TCzQly+2LYnfRFbx1gVPgc2GFyEXQJYDSkl9gpKSsup382Rdm6psskYY72PojU1xoriAB9O5
OlTpisWKUBoDVL0bh4/qAHb7CFFp8ZCj078qHhLnG7rp3CzcXbaSfyMa3SG2Dt4rMF6ciwbLjJrO
K0Sr9nhD59Ff+sGb2tUbTeV21euPQ9oEZd8Ehj4EU6gHl+WLDgSGKiwHaCOg7yac5laB8dVpgXjU
/d2cYeNkIL/QE9/o0H5bWpIxM6HdbMRxV1CVohHctiBuWdDLZDg+mReQXMqOufBeQHmFdbGj0IlQ
/HxVbaUeh0pFyS+/ZrSxix0QRgKDZ+lL7zKmYSC6zHhwqJLMJ4uj+HthK5dzYYOjpHZNIDez1V3Z
Rlc0179bAzCNxvQQkcovgKR3eQfFFmSjioDRMKRiHO6ADEBOT9KOJf/6Y2iqrk0ir7Afq/mTU39S
1M8mMd2+CvLySSKYOct3yv4tGLxn54us97SjRo+KGcvy4vnvdk9K0GPQdjkyRiFZl4HQdjbiuD0d
2mZO4wnimnZnmXeR+TgMknkm4WvV2cjg9q+Ktb+KgNNJaY/2G/rtsAebKOB2V6+8qhzQbbI0pHWy
QcMtS64KMyqM0srCOcBI57uJHCWzATaARFGZYWp5je8xtwXIO4yXL6P2GgEXEQS0twDY2WVR5zcg
EgP8jI/Y1E9SGR6KcL3ZcBCMCgyWvF3hhVmPs4Hf0k790aKtn2XjTo+T4LIZCcRoaHNFOgeTIJjQ
4FwCCDw6qyuQ/iiWL2HxLbYKjxqSYymTwT1/UqfOu36AjDy3vbXXMBaHCbLJkmTcBKf/TBXuJCqo
fKYR6hGYWYh3YUu8MHIOjb746+qAL3h4QKz6dHn1BLcjCtYErUfApwMXG9N8Ew3apAytqi6wevV9
l32zzE+Xv1+o0ub7ufuhoGjpDlWmUlTt4sZ8blJ6TUvydVWML+qsn8xMlg+TieQMYgY8eZ8OUGku
RrDNDn5Tfl7SnTWmrhre0EHW/iY0jo2K7PdslpBqSP9bOeTZTe8OyUsYIXhaPl9eR/ajOV+JdBBG
GBEuoaPP4AJPw2zVfpkY3N3qaLskqcxDrMSlPw259bUhC33M43GUhE4id3ImlQsuMA5naE1Rszxm
Z+MezK60q/oqfi5Xz/TSIL4p97J0mwCQCy0UG015i5zHma6Is5EUXrz2Y0b2wGc/UN/5or6EL8n1
GOgQTQH1d5CNdAh3ciOaM9ZEa3XSdxAdmS/D9DlcAHwtu20Fl96Zepx1Fs7wl3r9ywjctnIXnez7
19lTd/EVuZLBG4kSNxqIr/D+MoA9A+Sec+Oso7DBtB9UmjxU9vzOG6+oD89/LNBlox8vG6lw/TbC
uNsvmrQoTk0IK9dblXywAQVgSAJA0VPlTCHuIBRJvCjobGcUpkswfEmC8crwx7e3erNTjjjkl3US
CgTqFQvsGbgrP05k1tWiThbCBtQRPzLwfkCHoeqGbD6jkWs+RTKwKNEqshlURkaM/gfC+ZOiaZws
pXCZhp0dhnYIDGXY6ZHs3mTGzHuUrRjusimKvl4NDWKSRncLugAcAuTj1TE1HdkSMiO7IIpvjdKt
vm/XhV0CmNRk8XRyMm+XnRaQKymkHvvZl2RxBm9UIxieJ8hiJXTNB54fE0c/A3bV1bz4qrsGPKir
gC1qOsie7JKd49nOkzamRsj0NJsHTXu00MJYha1/2SAl+8bXI5DSVJuC7dvSPA/65BrkFu2Q0/gH
NUe0VgPFgXVZw/Q5Z9j2tdIrNW4cG8lRGn0fM1Q/DpH1tIA84rJKon6PM1mcUyybWnUmA1doNn6d
su91eminn8Sa0BBN3HB8KYHSZZj7y1KFu7VRkDtngJhMcwxooaZuFt4I9IG+rzCcevjPpHDHbKGp
PtZMypo4eBBrV5bZBFZa/34SeLuCBveWImFrtLbO4jj1psqvVkYxrktUeSvLvztbJt6nuDI0ECpz
/n2aDIocM0yiCcD4dlMfU+K2R7xvdokXPwNPZNI9siOHEjiLMhNh383LZtPDyOIYyBrxLxutcRIj
GuH3W3+tXEbZwhqcxtyNEA2Unuwoi+KtrTgu8smHFWVHKOsp7YH2pjfMV7H9sIbXYxZJDrTIY21F
MTvdxI8xNYu+1SAqP/ZH7aAE+j4+EGlwIxLzllRH262j63w/TEwKFMVZCSe1nxz12ui+rsUNuuyC
KNs1VeuW8ctlyxct4VYgd74Ws7K0NSeIppLiqCtXhR0Bfvc7uLJ9BP3eZWGiUh8DH0KPtmGjS5Wv
E5uZHWJeXmGlvhl3TO7vnMIFjA564HTvQ37K9zI0Y1GSaCuSh9tb6tLSmwQiGQTv6qPLCI3M9lG9
H9+EVncMQ9mQQKmK4hFIRY4B/0O6j2+R7Vc77tUIUicvudVAkpUYbnQ9e8au2BmRi6SCZGkFfhIo
4g7SQ1hb4FRxHowuVhlXM+oxThmBQJC4c18ESC5e3kB2oLjzjfyzimI/IykELdP5KWiHcLUVghQ0
1T6v5C6RJSoF1ya+X8dVhnlm410LTVrmtann+P66iwMNnECYgtTn46DJaHPFggASyDBEgOfH3WV1
A7U7HYJG02wDpXeSXdZW011kzfMBv07GXSI411DslzzumDVWX2Hct4E8FdgAC6AvvFp70nGdJah6
ZyOGBQyJMxbuFVBl0BGB5AFugvO96ibbCtOhRqGFfFQAc7tIkViENreRwAUfzYRJehJDgtY16Al6
1CIDnQIyPYRbtZHCbRWJYhQiEkgZ6WHIgxasdpqKZ1+7v2zbolcYAcP73wvG7ZE2dJq6dhCE/C7o
L9PiDnWY4ZgXIyrpXZ+6BJWrh3lIf8ak6dx1ttDRNasArgKYhWTzZEpzx3lUI9JVFuzTyXZ2duUM
3wkmbNIHicoC7w9EDICFs9lDgJtxYtquqMMx61vPAHLaiHqARg9d9dNKb+z2C2VUiFXhFmrslQaA
4IGsZpX7OHyusxvSB40iqbeKLHbza3hXPdfxkixrh50Ob0blJaeSxK/w+xEn6wyeEJOnnCWto94v
JR3wLlwif9HvKyp9hwoCIMa79LcIzoZC9HmttgYR3Sk9tsdyNx7UDxRg74UPOhOJzxda7FYat33j
UAOfxoA0p/rIKoLNHtzp/d6OfHWHgt1O+m5j73be//8SiDGTc5+SDfmspBZT761lLt3ZPjiZweZA
fPWQe+sHiX2K5IH4D+Ud9H+gP4h9vom67I5mva68yWOcfOgLCtZbFi3geYiH4e9PH+FFvxHHDGgj
TnEAtwe+m9ZLnaMT3fXK4x/oA4AsBrKOexrPmnMBFh0m8OJhcqb4GSWefdIPNqoOGih/HwyMp6Na
5l2WKHLRmM2Ao0JVH3AT3AImxKmWSUELjW68mvpTWd1XkyQmEEZYWxncqk2lQtQlRdvzqrnJ1+p2
/MCGXOzv1pf6Gd2UHsbgWA7mcFkzUUWMgOBAh89GB57Nz1MkzRRWWguxrWW9AOH4VsGQUESXIDKM
oACtumJZwdT3p9lJPd2OA4l8kYuGz1QBHgL/iWm1871UAadggr8KROF36fUQmLssIEESOIHzlD4b
rxSVo1BqocIIGq1KKASAxJACSuFcqqYVRFGXHkO4yEya6IZJ/cIrv5U/KWBYTK8FB2skC5ZEGWbW
Ya6x1CQKOLzZzg3V5kgFaRGwuE8kAFdH6lapD2fjU3Ck08Xv99bx8vqKLHcjk09H0aKblLQtWy83
+2BGJVCdXcP6flmI0IhwOCjaw1GQA+TH+XIag7oM9rwyzsH8HoSUgCYbfGVfnuSPVbFCv0RxV0Ok
G02G5gAck7zzGIXi4hxpLQtiRDf6ViHOwwx6tNZxZmRe/1Ifp4fyGvNSuL7RiltNboOmA9/YVT4z
lFByIETn4ZdkFDbPl3IIo1lbO0yeGdp+Cn/a1Udr8M1KloaSieGeIH1JUsOpwA6RGOSx7xfD1Z3w
Y9OPnprSrxLzEF3nW53Y539fCOQfPeALUKbKkXEKNR94uhmYqbPPVVs4bmXetyFaq6tM+foPTC4Y
uRHhL5LkoQ9vSSrrwmfnmr95AU2J0VV0kWAgjTv384wKoLlSeLscoIdFkO7A9hl/MlyWVW8+gJpb
clcJ1hmJbRx3iogY3TLMnP9WXftHA16swVzxgo0jVcNkQXoatOkpGqw7TaGSeoHgaCBvj8YYtDaB
JYd/Vg654zQ0wllvlOuEfoqir6mMZFwQ+6HJE16T9ZJiOoM7F+0AtvS1YW+VuHYT+86OYv/3jWUr
gsfiopmqFGuKN566t/fIhR7KA3PKkQdoD2nqS5SNhTTWTgSd0NHEea7GTsoVM/joXQVqqG7EbkIT
TDBctfFOI7uxvErDxwr8h5eVFO0UK9+j0GIDSIRvxcxL1WoogNM81KQPkdp5fbZ6SVv/vi/BvY5C
KlTDaAv/LpmTHBD2Ttsyot6Dooeu1lqPkxI/q7P57bJGolSNTnQNTGzoMDUAjX5u6JW9rkrMchpF
vxwUazyqkVW4lrLctSTDjEb5ktdDkKf9tWMXhyipTk6/4KW0yujh/80vwWwozh3APfkzbgGPm5o5
ttTszMMIktE666+S2AycCATh3XjbAkUuUopgaIYDhr0PWL7jqHQ/Lq+I4AqBQcHtsWZQtFYxG9ic
/GKxK8UCcqaXpAr4jrLXrLC+9owkS1u/JpomeZUJTAqMmTp6UAAZD7xwzqGrfUIbi0Kc4yT3eWE9
KFFxtJpM4svf4kHOg57JOfPl2j+6GN1aa86Op8KAOt2q/m5pyk5NMt8aGn/SQFxLYzdMPyzFazq/
5H1QgKcrD7vE1Ya7Wl/vO7uLXa2+NsfvtZH7tX6T0mmX1Xdldm8nzmfE/G5K44+rdiDpi6E/ReoT
jYNhBB8PoFJM605p3HZRfcP5upZfm0kGgCpw2mc6crdE5WT6EBfQkYz6zu5Ut4pPiRKf1qWSXA8s
Wrm0mlzQb8TtmgKyEbZ6DYYZwGrYOx2gyfn1ICsmCzz3mU6cOU5ZXBtjBl+QgsmVaN+jv/rL/+t1
/u/oBx40+RJVZffP/8GfX6t6aZMo7rk//vMmeW0rZDb6/2H/7O+/dv6P/nlX/yg/9O2PH/3N15r/
m2f/EN//l3z/a//17A/o40z65WH40S6PP7oh79+E4Jeyv/m//fD//Hj7lo9L/eP//d/Xavj/ZH3J
cuS6luSvlN09nxGcQC7ehlNMmqWUUtrApJSSI8ABA0F8fXuUVVv3s9pcy5tKSRFB4Ax+/LgLdf1p
CD7in//50un73/9ABOb/u/rXn/8/X7z75Pi+561T7mcdP8X3//qun0+p/v0P8f+FxhExEaJtuKI0
woHbfq5fif+FPSukUtgpYuULmDO+IqZVtf/+J6L/QocSYpMHk2tEkqvWt5z0f38p/teVvwjwGHzE
EIzi4J//++7/4zn9v+f2X0Lzh6kTSuLtgP3/H8cQ5tPYLsFA4Vo5gDmBWuU/Y1XYQXCaAIXMnYHT
VgNN11RN0IvA7nI+an3nvC+MtYNcpYycx9RgiB61cNpkwZ4b/66LXppmcncLC2zeiZUUxMZBniXb
LQ2eejVyqCrxco0JrZao7fPBT7/T3r46OrQQmnreTcKOdvrTQhSjEibUOfYvfkvjptM668PWT33u
2X3N5UynA3wP+9IfN5HrtNF5sCbZARVRmBOuj3Gk3a1uXI1ibCjjMaIHsoqDt3JM0KY9Lrjw4qqz
ga2hlwpqRbIVs/Ae5o7FR0d0k6fLflySTl3kwg967OBDTIYagrEYpO9MF9OiEOe8CTEs4L+Ekea8
yD7NxT5io4HK3FsMtM9a2K9dgmBQSABK167hX1hfud8aZrFLaEVpXfRkWfAzL2ysWq3jao9edMKD
IgSSncy+D8ZvAnHBsf8xkflzpR+fu+jdG25IokibS+rngUrPJkm6542kXoV9iqiMIGRL1RbmGIM1
59kbvvQyk2Nq4PCXePNhZfspbSYvz+R6r3iP1zYGWRGvY71o+Wr75b1twh38iD6Xy96ct0GV+wZ3
VTV3Z7/1YegasDs79GvlR1DqMsqdbDzIugW6idL2JqafHULnZXfdc7MErLRDdouBhSrTrvOLRPbI
E6OoE8+qCoYwCezHt196TbsimtmSQ2sdwHBo82Qb5BMuFsbW6dUU0d0PAUQPk+nScL6j9UvSam+/
opXv1UCipyUebbHAfIr3AWZiYdVt4C8Svy3HRoSQCA3HPArbX1iT644j3/DAO3KnlHpZITiE0WpU
x00D7OP3EsdxrkN5Mh1P63RdoeInpudU2o+US1dmraFVFAxnb5ymvNnhDM9gkvDgYWdTjeTiBx58
DacuPoAXag8LbYJc8uwyW7FVI9hWod8eF0Dy+byFbT3YAFjAmraHcAMBwGxvM7bqwOGL20qRnhZx
ui/nTAbPMC0Qd+AQ3Mk2qUkfxRVEt/AKNkDL0cDybhx47g9bVwbCY/WymrcOUttFByIt/MmbOxn/
ppF9diBJX9SU/Rr4aB/jhv7hzsuVbvVhj7D1FnJSLgp06CBER9E4MdShjtzF0vDR99qPxXsMXLxX
SvqvgeHspvO3Z283tZzFdmmdglTLmtxtYlfHWBme46OD4PJvfxQgZl0BHwHfhTLW3l7AyyQ9bifr
NszWObl0XHaFNLatlZ7ELfCrI+FgodMQ2/M0nirWNgcm5v2RC4k1MLiQsziAEfX65OHkENlvORyU
SJHELCz8JcmFB2tlWHu/Mz/sD968vBuXXKJBmmOk5kfayx/LlaiaxYY3c+zmmigMvyFtdRWPx6Nc
9xviReIBJ03hPTcXJ8V0O2LgOuxxDk2yUgdJU4g4LFmigwMjB+h3QtxJZFFJwu95DgY8zna6SJls
ufM6UJVHxBDVBFtu/RRBsYESFKZBQ5VKfbKUfYXJWGYmUqcsTX710XTHY28/KoKdcRj5FZGaTtKH
dEx7nVHGeReXdvHt56y9KkiXpqDBxqoYIatxqjuqXWI+Jqp1VUuezormrgvnOiL6jffzV4tvObVM
oje/bz0DJd0hSw8Y2N872J6VLVEfWLObSoSesNhhg9ZmBgE2ZXGp8dj29SnG/KoTQ1gsnRW5Bxa/
r4PXZThzO4IjnrKk7JuUVdluZZ3YPc114Oc26eOK8H3Ow2ts2PDYCGwCjlRjG4B0PeLfUkIVraJs
a884YS12L6pggkXqHo1+Se30Fmn22Azg0ARU3pLFnjve1APFm1nR/xy6lDx0HRd1Cxg3l6PBZqeL
89HSh3Ul7aHNfuYe/86SeMkD6j4zn5pqzNZzyltTeU005Kuxb4Id213xcpkZrEs7LLxS2t2bxHug
KIsgIQERLKf0Odm6Dh9+19V0HFgFowV4yCpziJEe2ThfYvxFhsMAtW5MsfuVqZwmrgrx11NsXTF5
SzmGXYYw3rPz6F2U8IfDLuyWe2Pv5ZNvgpLRaK1axnC4u3HOParKLIHUSLyuVTw2tIANaXzw5a4L
TnXVNjNWyqn18n5Jsvdk+bN7+3lvzC3PhPfExPaxejTGPovu8m4N1fMwQYtQZOlN7DJo89O4THt5
jhwTB7YfUohEFBtrQEGYCapKqX6nsT0hLMrSZ8i/cvSeDNm+r/c9QHI5GoBLLGSQ0hq6EjL8DTqh
6IWncoQ4andLvQGo2g7Rx96gP2i86dRFnUHHRihURsLXiQlcoV3OdUM2sGKdGEsZpqd+KtUe3hou
x3JcFE4Vh6S7mnaSS4LbDE5jEQxpGfSzLKKkM7/D1R3oWuiBvgWr8wvbKzxgdIzLGqZ3O4F8ob2+
MeljgXrX4uS5eMCpiz+h51KLSLhDu/k/w8gLOiSlYulWTgO8TRiZc/ThwcHvYDbuiMm7YHttpzQ4
74EdsG6y/sQL3Y4b73PWxX/7VT3GdD8a/H82C3Cc8YcJ3qAliagrlA15AXvKvsiQpIAhabAKef/V
99FxnZx3DNaQ3U1pA7fFEPVIuAC3tuLRkn4tsSae5USpw+wJ/bJHCi43QKJqugNcpDiv2p7VDO/M
ABUZEGteDVuTHHTGj4G3mRqxRuYJiU988sxh69zz3th3aGHZBQ10uEdrjkx8g9/cF+OGzdWILTFI
ZT45BC1qokHFeU8/N8SeMkR1AMUGOnpnnm5r5VL/lzRUF2rrzq2EF5TXTyPyXhIWSY+Gjo/kwcW3
vtdfE/tys8QETJM5uE15+pDtbZyT7BLKND1sMtvxeyaGEBWFldnpEb6daZ5cEyRXGXZLn+Kebxew
qj6JB5Aa77ctaXCMuf81psxCrhd5eFwnVAj0MxawVt/mgV/z/11nfXsOYAqUBKA0pPt89Nt9OYUb
x22GiQ8N6yCY5YVs7VpyYLeF417RC2tvE2+6WbyjM4mfszlZc+ssfrJBvAeA1x5SrgzCwNbncDkA
e+cGv/kBdxEhdga1F6VVdO+UPUiuyqGT2AODf1c+csySx4CeEmz6Pa2j/2KM96VZtJ2U81yxcywz
wrh9ySMjH2AilyHgJfjwl7+9pukTnb203l0TlGLP8G/a8RE1Hhyfw13WK7Z39na4zYablqTtqZsm
lOLh9g191oeRku8dEvzYM0jfNBvFwRcabfv2LLtZnoKJwQJrfItmJ946zzxH4hC2B8gFlXJsvbMP
O/KEJTALJ+oPiWW+UNgAZvH7kqZjbvqw5GFw13dxWsjUQwJPQlMNcMVuMkduErpUkBnmeR+ItUzY
NB9ocp6mrRJR8yvexFRuCb4rTExTwZzxOI8dyVekyoh9XO0CSxJIW6L1qXbgF8Vgly5f2uumm9Jh
sUX4O+PA+k/24ZJGHEKbNgaG1cginPFE976aQVA6oBjFDEBAJ7Zh6ScoZXBJIb64ZEQE1USiqJ7j
bMpndM83UYcV54ZvyTFxpnB03UsQglqoaE7yaZnjJzmP+sI1PqHEpH5l17i5hTTyRflj+ujdqZif
5iUeLtFOUDJN+mDj7bElOwACSi8wWUKS5X7FQrcfhz7846NQNFTAIs77yeh4iKEJhFA0fRKzLOdV
invpj/sFvN2bpRVfwCD1ofezh7WR/Ojs8pnqxNTA99TB6v1FxR5M63XRbs6vlNYOoureUXAIH/Om
eViWJahQlTwCMP5wg7HAgnbkJeiXsLm/m0fybMaphOxYjOUegs5ri/ezQwme9kSeMpvYfNZNc0RG
62j0fW0X9TpdlqhMd7E9RpT7aJI0OhrCsIRP9ltvVhK3MvxehDfeJZj4Rix4IMrRSz92tESnrspu
21ASBeSd45hDWnjyq9R4FHt+Qb6QDFEYxoAWFljeTG8Avpa0CUFk2PDatw7T/nHxc1iVPqyTf5yy
VebttELwhVhXzqP7teIYNcZP0Pj6ry0Zx5KJJu82JCeNpjkPU47xOoU+LTVn02zFsC/LcRnZxxqv
2BM1Khex+QLAktTevKLHEQbtX+vKIbz6d4z4OQZ7+U2UFZ3ewgMxri2buIqlNIUW4M0o/JL+Eprh
xtAF2JpNVa6MgBhiGkNEIJzytkFb19GlbPddHtZ1O2tUcuf9d9NziNh1VuYjtW/a387UPQbYq4nX
CC73WZbjis7om8uONDANm0hTS0jN8oTyEwvVBXxEvAp86rHWrNZBp6CLmKw37U5fJ5zkbpNgoyPP
AHbdlryPcS4Cx96XqFlulE4AGCBQ6GXVgA8QxdV8H1q/PVkW11i5fUr99q2Da7BC517Pq07Lyaqz
Dx52iGZybMkhTq2H5bT+nKQbzY2X/rGe7yGTwPjGCZyEefz2GiwIpfEC8Z5VnfYVB30d0yPG3xdk
7l8NRYVgkFHNKmfYDwIa37a9LQZ8OHPaRUWq4qXscWWraUKYXLwGyXMd/si17eupP+3xD/H6og/U
PYiCgydyQCH2cNV5KSEePCASOot011/0Gt1PSwwnu87/vXL9snZywPiEoqbSyV8vRSjJxmSpgJr+
9hhGimLy6yS2521sHuDGpa2f3CYia0u9gPloSIxSpczGvT/Omx/iSMNHc5SXbKIfA3+S2Y9I8naV
2ymRGhGvQ6cxKwfi8OS+ezlOpxG7H2UMECrXYF6i6Tcn7f/KTPgt0/AvR2AP3Nrmqz/8jYY9PPTY
poaJNPx0URohGthihuVtOmNrdzOuztYk9z1bsz2BubTKXvBxuxxGhl5O0kWWho63EJ+A2C0DetvY
kJbE9fcptcdpbp42e+izWN0GS3QWxvveI/IeeukLxmY7BhYEjT/wHphRsjMwyXrm6s/u808s+hRY
Mhe9IrjZ88cYRw8T6bsrbWeJg4dp9sq59epArhcMp/GCPIy+u+wvOukuVwozR8G6LHc7ryI9P+Ne
/lUSyLXfGegRpqoWfIJMBU14Ab+gH+knf7ZO9Ng2fRvhJwZ6b3hH0WaIJsAyznqtTZGsw9jB2tix
v4TtfyTvP5ZNl+mUvIhYMnSgwWlI2hPqxLk227rna49qCQqdRdMwAlaOnPFehwTZAMp09+0+Qo8D
IbhLJCphrx2PwdbeDBHI4BZNr+h+ZZhg5bTzbB7y8dW0WVvZzXwnjRuhAsc06qCPUIZbCXbyjeV6
KPcmrleJrX3ghF7VezeLTpIb4GETIEd8lfwy3vKxRulDo8QtWHxz0Ye0LwJFg7JnspACl2aESlY9
RH9Gkc41D/UNRqAPZvKn210gJkB0dq2jfDBjdL8E3+M+v1gvGOqhnapE7dHNPmPVc5IAWpqsShAS
BFYLi67VL7LyuTuvI7qisPGqrYkO+w78BeQ6pNO1P22bPxbQo8shkf3iRi5zbNtiNj+PD2NCP5B2
f8bVNsCZIllAvep+VoEDhk9okYB7m8cLtIpPbQfP42VAy+15Nyi7/BKLhgXcCkasT8qTbabS+lCg
ZqTo/fFVRyuaLO0+Y7blhofkBnjUwZNDHs40O0yxCc5jZs67z+bzEHtjNTf9dQFCndUWeblwvJqo
+mijdT/QzoW5CPH8aTigBQ7Yl2vZg94PkZv18wqHJcjpRqCkxJPN1TAmx6ELw8KAO2gY2bBgQXMv
gPt52zR/LdJ/x8czHbqnVur0YMGCHVO0B9HqTi1yftkOYE6nBpBS4K9Pi2UPjGhWUQPYaYkniDiP
5NB/LWPgzoD9JhWCTqtZORCMRYNlym4ahCnhZffcmZts1O8Umm9158G8z1FySMRLv8AaKkOwp0Lc
Dv0lUWKo2gEid5jG/3ZWrPlmwWtAMqXwytv+Ko9+OJE8tRAXKgL9LIC3lsB1SOfeOKTWhnnAQtPC
a5/OsKRW6VPGFijjZNvDFRvKVxvGZZDaA+G+uR0Eks/mS1p6JgKhFKIve+BwaXDdZhByCjvuWSks
1jlMuOZz5o1lODYvI/QsCkDwzRm6IM9tmgK1RIXO0o6VrJt6NJtrnHt9QI7Kix677Q2+TSUcpiGJ
3iameEfXPxUpBS/keq4IxAVKNcgw96EB04wcQMDe3pEx6W/EQoES9xuyi56KKexxKNPporPW3jcD
mu1IRdAzameRc+dPFenFjJ6OgqHEZthAUjBJXaDFUYH3UpkrQBhEWwW5/a7m8CXK9VzJmcFAxY9Z
nVkP+gJY9YmZfAKb5QV07EuwKAGMxougRjnxsp+7shnEAwmNRODc0Gf26wF2CCh1mvk1Zcsf3iZv
Dhxyu29xjunfVu4TP2KUcIvhYpsHXYTLbqLbidfdmv4G/IORwfKkIR2LVeGsWKA4C+yvfU8AqOWB
cU9YPUXneC120nvUKh0KuqhuN/KREEBVDrKwOSoHuPNB26/hxsFnO/w9LI/ocG+FC4cXCruNbUK5
s5kQ6ZL+tRbGFUGT/taEPe+ShuXo2S53kDubWFqvK63m2fqlp1NUnH7tMnkW5LaRSXDvLL9ppg5P
z/DmwmV8xwCKzopMR9XTv8NOSn9BQIMYJYw+Iu/NNbJmMWE52tTuyNff3KUfkRSf826gfLWspe+Z
90VndZDxvrZbinRMFoXukJ6tSH4mFet8Xg2EIP12w37zL7hvoD7Td2jbJ0Ad7RmIJwShoUKYe071
WImXZwdN/MohH+dR3PI69IFsbxs4kOO0AbFF5DEkBadT5PMYCdiTZEHhjeOTtKO5NCZ9GiYKCXqN
UmWLGGKNxWuLnI/HOT+TJjiTuf1NFL0Jl8jm2XQOxWWZDA7sll68Pdx/+4mqzNh/L2tKn33q6VyL
bctXoEdDkyUlni3grz4o4k5tXwDQdDRW2K8q2dgvNyZqm5x5K7AA0Q8HutHXzsAhSTTIfSlCmnAf
vV07YEvYH1jmoBiIfsXyhI9Ma7FXgCuNfJCsxdQDUfI9KPmhWXT3Zn5dxnk7bEH7KntYOXZUDk/x
0PySYv2yf/2W1us8NlDx+jVnIb8RdMXZIHODXjmFMQ8CIiG9fFyzpK1j38xIXgpccf22qrA7e2gG
q8D1NYfm5Nve2UtjVVxFzRTVwrsK4cpou51BKJrC2JQs3viRWhdXgwmAv3iA0KNG2988TjDqArNT
eMctGn+cxOIYToe8N8wrXbd88ImUgL74zSyx9m7m4+zz+ADDKXU73hF0n+WwSPPI+AaFkoZ5t2Oj
inDCR9IPLC2GcINbAmCsfMYcDU4q4etqtnqPl1vp2Knl08+QWYbGDOdqy1gKgRXio3ORELbLTHei
EHymqsH8akvOYlVAerqhGtuFAaYfo5MUHLoen9S30f28dYCAPu3Ethp0hK8Ybti4j15JeuwiySXU
sCwfCHTTrY+WRB6TTdYDOqwIaM0M7kY5kf0vsBsP+pLTmaEVh7sacGHfX/aCjsCYO6KTOgm8I8CT
5VYb9Ty2gPkoCodwb20BvPw1mtY/wywieA9OYR73AFhA6XH5MqBOGex8NzPEXJsMr2zcn0Mj4lPc
X31lNsQgCCVRTG0eMRi/p7N4WXEd84xNaDEnMZ/BbO/uI1/s9RwQlGAq+DWMx9UYVu7ckSKGhaiR
yMGiDdsym9m78YDEe4aJYjJ8qWLMkwQuk0WV1hFIvvjRd3e9wWGPXVYdihJapq6EfANBcD+1mvHD
0ocvAd+Tglv3Fl53v5e/Qzg/QT7yTnA+ITTGTUEG+rXN3/0V+PMMwvKVfeGLJ2oS4P3izu9R2gQ3
wTQ+zZb/mETCahdirPgV72SKCKZBGH2GXZr7yUby/SqdlI1b3jkNXd8wvUkV0JOsMa8yiauFitvk
HQ1I4B9Xlv5oAlQBjfIunswS/1mSCcU6q/3MnrJkh/zJcFRwrM3FGv0JedWFCUR1qtChOJAR/+x0
9BtHGkKB+GBXwEvxnfKJrjozfbI0U+U6pXdkrqIMapnJeqeV+yJ7W85+fzcJonPOt7+js9BMSB6s
Ew8ycQioGcJvKIZT6jXkbqNolzGdkYNp69HM3XGIV++BXd+kSvUh9GKkDogIIBrN7pWyszUwUyHc
xICwMfW2s7+fIaf8jjXM0vWmPysGcA1Q5a3GCz34vD9hgHjaOW3hzizf/WyFsTVaDLntWe0lbVYq
zIbQ2XdTvbUgdUTbmkdTI48mYyjjZQxoBJ+SD7zssq6puMBLKwLkz6bCC+fkHJppLqmUBK0Lleek
T8CvjaO1lMviAf16bpvpMyWpq5dweelpW/mJi+7iHbtRUdSh/QQslw/BIA/QQ8HBZ/oyDdEtytUk
7/vQO7gq61AQtbGv8yaF8vxu7/cxfIx81MY+avHTkumHLTHvLsXKPOjKcSsTwDwWFVCIi3ElWDmM
VEaoZmOjuCumjTIUNdFQQkMXg/rmLrKu2uHqW7UhwaQvhmz46qP1XPl0JyBUeDP1SwMElOrz7sFO
O5WotoAfHOfJTwq/RZqXCSh4YigVUaRqoEEQZL0696H65bfsjGLKr31PDAUMFL2SrfbIDYV+VTNi
Y9e2Q2F2fQHxAQobK+7TjtRwQTE45RZ27OXoQ2JjwwkfZsw/WcsgW9kHv7SdMDkYVqiYbU0Jmhli
ioUuXRoMoD0ZzBcGi+/F0HXZFCY26VBx9NXoYiYf82vXF6aZmjt4WiUo7716Svlz549rvibo8eeV
wJM9wSpZF/tfNhZTFQrMSDG2p0ccimMIn+J68Ngt84Lm7CGQoMo+Rjsn9ZVcQF07V2RaWC718jru
9Lnt1IvzrlThuP3q3hauMGUN06sojJVl46PnHoevKMBwiM4dhwp98B7L9eQQp5gPEgY0qeYzaBHJ
N/H+DpMP686123HJv4M4e8O8YMAMyH1omTYV1hh0vs+HVjcY6bSubgnI0IOJHyOrDqG2axmo3sNp
sFXXNctH0qMc1GNIMM7cvnf+d1qGn2S0vwiSugMvKVfsc0Z94QaMGpMlQYOr+xrl5noYjXzyGT5o
Sfr+hBnQK0/mz9hxfg4l/0kSc550vOeBDvay9UKH94N344fTLxYYwNc9UNhueQMsgy43bF5XX7wO
MX3xBooQMhCwS6090TVsUUP2bd4DecpBVWlOfu8hoWMfQo0NvxdY1iIJ0hcj4ZdO6XkYkp8sgon0
oKAp2cIOD7sjgH4kEEbId0ZXuH/H5ybsWPnxDJKxRZ4Y4B+/Qcnu6GIfw1Y31P3kobUE2KnSARCl
CXAEXfISD5EuQkf7ikBkfW+a7ggIqopai7nIwgMMtSWatv4w7RiXLzHNI9Fg9r+oAagVO6FsTrHq
F36YEFfU6wmmsxnGohGG8DDvKRYOrkIYfG8Y6Z97PufK7n+x5PI1AbHNV43K1zQ+ud02KDN3+odP
wcfCUFuKK+aaRQLDQSze990Vf/nSgj0CKLr12MAP+yyB1WHwPzOAagHsRZ0uYL7dHanfYECXsbpB
k5TjVPEDS/rvjc+25LT709DRxxxWNECWocXsi/Hmv/+Dumu8kWbFIjx04wElcUC7epWXXrU/QYv5
jVvnHo1SBPeITn8EcXMiQR/edFlQBh35wZb/WPtMxHms8Q8jg5Gft5HhZlCYyvobcHTMyVS1OYxr
3BCc2EeHYvlm4QIjc/aJaibfU8MuzRR/+jrM6cKe2wl6EWK1qEyauznEfe1sucXDa68CxI9dvy8J
1vexYfZs9ldNuS7GdHsWQdQ/SjxwdD8PqifuaZunO8Y7UUfj4tVjmD5FZkLOCZYgH3dE45A2X2kS
a3TOK3z5UC+VbtlgF7w5U1qNIaYW9C42prlkG75pAAQwDUn3EDRAp03cgY4VTa7qUlAe1mW4BN7w
BlZRf7aL1NWcOAznKZqxzA1D3kcUONGaudJfoW+IvvsI7dhH5RzAziT83nQCxJQ3ulZbX2NGDYDd
3k47bGR3i0AHN6C1o1jH5fjUjEY7lOxvBKkoZ25ojhBgCbrQ1gvRCMpZ/DZQjmQS+c9j6GMCjxrr
tEgAH7Gp+1hAlxbzpIJDpT/3yAqRpK45fo6i7+9X/ubZxwl4sWH+WrZ8/2Y+cKQRbNOJoHbRC1io
u3e3eMstRGh1ZUiLDbHJPRjRkaKhAj01Zq56B7xDdFy0bXePSz5+rEOYy3Ri9Tz6j0soVD6HfsVX
z5yuuisFzihutL9FR6bBtO9Wr8AqxcLDJI+jTgKYNqJyc8QKNkJXwV/MG3b2L2qgM6Z+DUEVbIfL
vsxVsy8PaE//LlPbHSD9ALL72AKi4l6A+NC+pVIF9SbchVudgk3GoFkOshbtD0ogpuH5vZoFdFgN
kl3RavvFQzSNGx0/wIELj8xNv5S942RfH4dFg94e+T6qIPGp1e6jsdw/XarGm57tYTFjBxdqx/Pi
6TMs2CSG4ACMC+/a1pN9OVKzfWCkMtRaCWB2mbsNkFP9wLqczhiZtkyD/Kv4sZ+joO6U/6r39Meu
KjpjwzqotpL2Gd6bB04WJxqTaA6j7bVvIc/g3iMeAw5gdDubzZuPk+g8CPa9RFcEuRM3HogjBVt3
jKcUIsiwCIxKobkgJwS6FdMyBpiBAp8es8tE2u4DTRoA3vijbzoGZkaia2/P/w9z57UjOXO06Rv6
KdCbU7ryVe2np0+INjM0SZf05NXvU9L+u5AOFrtnCwiCzDc9XUVmRsTrQqolep6suPUes+cwWX8t
Xbso7LHba1153pyaGc1ST1N+NYuSsFFAodCTZSi14bH3Jp5vue7HZEC7dafR/6uxKrkNHvTSIJHl
KKb3U0N2GuP8DL2Lzsn+hWp6VzYkePC5msAgk90xXgqvPm/pBno+8bIvdwJVdL8Vidziv0an2IrN
Bg9KbVQcS8kYzDzLa54HI+1fMYOlKypLZYFwrBlSiYXsX71aPFdu+UD49uqT1X3X1FRHp0wR6jAh
sgFS8wvXYerJ2DCoL4+6Wg5HUf9WxVL+y+PwP/W4/6Yz/V9C3//UA780Ff/6T4nvv0mD/+8kw7s/
zV1s2//nj/r/UC2MyOD/qBbmMX+KHNn9v7THd4HxP//Iv6TCuv4Py75Le22dsYhVDNgK/iUV1ux/
uKaDVVNzjLsq2ETh/d9SYe8fNsv4THLPQNl1pN3/LRR2/uEQy4DRxEJ3fN8E8v8iFDb+ZYf533p1
DN93JwN7b00LGcvdfPvvQmF2lDnb1LUTghpQyi7p6gOpa7ulKOwrU/0LQl1vNwp9Pt5NQk5V6ldg
E/hSJ8jE4F0Nbaa8uVMebJT+vV2aLzkBYOd5nN67VeaIGUH98mXjQCs1PXfaD1dEPn62rMOpVlo3
UOucrt21m5vOz/e3SYNurSz1yFbcnToM+Ysm4N4qyW1TwhkE7ZK7B0OSpJO1U3OIHbm5B7nM57Lk
N+jW+WQpE5zmgBK4lvSP9WoIWjSFP2+Ppj/oq7pHfPvsqFfaZXXHDc3yscmAklxDd0yO1er9GSoG
UiElN4r2VPZAMUuHYDkndmDd2j2j0JtI6kezLN7SPueHlFQGnbSdTjLRiGogCUFzw07XYCb5pyNL
DEkAIAzWjDC7c5PykrfynKYwk3MKWcna5cRfFO3ZYuZaGVXhfH9Kdf2bGs33yOAtRXtJvGxfg2LP
VXPRy+FprKoTK3YRwzSvDiAFPIH7lhbNa9s7B88Zv42BzRFrpsVlCcq13nmUFvWzuj7oa0ofmHSz
j62DLAnEJygQZArek8rvBXy+msPW1K6dZIDOlxzpJWHUvpZMUaLpU7SsMWOxv9TiiUSIm26ur8B/
8dy+DcoGJFwmtwm/Y2eTJZs6v4vVRowuu4Ft6swcFuV0LBvdt2vlQySbjWiqfW7z/JgTAOQ3eVYH
lNs/FnX/Aqdz1KbsWWSlF/fgh763bGhQWRwRu5UCVG6zyU+Mw66ydDOsQIcoXQI0qLZ3nVwGyNnk
OEtb3eskdvlpTkOfjYgHIJCqmE1qIRXyBYpyeDO74femGqFjdY95qj2XKWM3kZ+BCibooHpDroNG
dHVBWpIetrEu4Ey26iRq1HhpyrbsYVo01IwL4yG4PG26lYdt27+WsvaCwhryGCHBN3Rlf0zltPll
ZkLxexJEu31vhIN6gdRm1iWZMxrCVCM13cgzNvDStXgyU4MV40di5afV9WiMEgTDFYRnILVLrgCJ
aKKU8QgSbpYUmllFNevWM3u6G/fDLRw3TBQAmFE14roevNhm2RjKNvsp6bQI87gbA4nSqwjxWq1p
u8sretTFTW/1MPL7pxZ1iGCk2KpaJajUg43l7lgn5Z/MsRkacmWX9dmP2zTpfi66W12tqr86pb9u
moc80mh3hjDf+3aRtOw8V5mHi4cis44ys5wuRrvEhTki9+UfiVQaECv3WORswywWqqLAq7S/ZaEj
U6ODQRfUBsjU4z4lYF4pUXI0eYtOZHmdN/EzeVAtltePd8k1J8GFbUoZlHKRfMLyQEsl4Firbv9Z
+5F8bP2zzlzkmnCM3DTlTWXE9g0FTXejO/sypV3lKhdBUf3qGuZEC9JPr96XZQT8HgGHu9LiOlX6
vSbWhcy5QvA5vkZHHcMR2drR051Pbe6XyMlmEeR5ttt0GA7I2CIYi+xpRTgQ5cqWBVMvIcNawEhh
TNxl7GTdufir8ngwyzkaMnE2dMiebaKZUKabsS1usBoDKl+nHPw863zgNxscytybXiIujmNHiyFZ
I9td0AptPJDGN9f1qGOnC3FMPhdpNDgF24tTna8/b1IU5LyyUusI0QBKnlkWjMW4IgjazQSEmoAM
n4ifqT366UVePbG1fgszlwPBB4vG2mjp9a6vcIUUbu1eSZGrlXk9Z8CaYv5gcrVCaZhIGjwwKkc8
VhhXDlXCI0oyk5aM2UmseXaTPZGSrXunZMm+YNPFSF6Wqh4bFhscJ/4ytnvkwQyemJZJCOT1uwBd
9x3vcdualf9xP/fC27eW+DY281y1nMlcz8ywFv1L1kOBE3w0+mpVTw/Jo5c+6UWR7DeV29zIilCi
/lHc7lffdWEBzLUMpRL2Y30n3Bqgcma6rVyvOLsfSremmx0LZsqtBS5oSM439oa2seFW8yHhdimP
KjTuLAn3Z2mp+Jc7cS0STB4i029rX8DfJ+dlYzTuzKkK7Wbrrm3bcnpWGbqtJkJI/SOSLXme3eZA
KI6MRVXcIF8vhTn/KHlYFTlaJgFxCkHHbsiW9QRZmt3cpjps29j7bVoxeyXOwVJrZ2ct2k+zrlak
zsYaaIiQoHBsEapOxsWfST3ux2In1fzGxMKESS4gDDTBeZlpBNWojlCQgsAHIUqq2/KV8fm7hGUu
S0q0XpFOMYptNZqt/HsoYWB65HOdnSFbLGEvdeRyQ1/69X0LQY0UeG+2+UuvbxErpXok0fiTQbw2
f7Ahj7Pc/FNnDKTFgJmEU4dPp/tkAfcWK2a+E6n9mQ6aHTtVxYtVs+lrUDCIt9NuMhTUm2xR21U2
GsPuHhnRTKCLXYqW22HVgrGmV7t35ambf5l6bz5u7itXree3kr+rnLySNoSzCgRLGJcKZbPZSBg1
Xl9bcBv3+Sx2Wc11YHpuqJdJFREGVYQ5axYCL5m3kG2VSLdpzUIxIfZYhu2vvpYXpY8otLCoAi2R
NXAJFQjilpyR2+xGOxJ2j4Ohg6ls23Q9TZIwjz5nn0DrmYElZoRw2gr02mRlWGEjIt+OtfCq9tIV
/U+uQ6Ck1QgTzu6SqUy6qzMtL2A1ms9nN0A80yawbRTXFjYU72dc3Casqynh7cm/hlL9aKa18jvR
9g/5Jo9ZYoSiH2nR+vZ7zC0rQDPv+PUwf9VEVATKKosYDA3Z0fKjSsvbj5q23irL4tUdJqDz1FkD
VBLQia26Y9+hG5SL4ABt17TrU25yHRGjaFrfdBs3HMd2vhR3TNrKGeTr9Kq0JlpOHXcBDENXn7LU
urXWsoL2bMBvKyRe4fwqvRVUVLWwDEnIqay3XlaYGkUbH7K6+BQKX+rbCrPLV4uCRbejiTl532KP
cLzuZ2JKCxKHKNYp5YogvBoXHTBdlRdfeg7SNHtDFuu1wlI5jUO9YTVgfgOCGXTYb8UYuQBTdIvS
VkDb52+1bJGG68g9E+vvNiKHztl1YZuvC6JNNP7spM37TfUlMACdDvZfIXegqOiBvE+9ceqQhEQ0
N86jLIciAHgvWZpU1EJEfQpfiOkCKbXzaNp0em7/1XP8PriBCILI3hLvaQV71IwPJL8l++BN90ab
W6imr2MBGl8G85Kt3211saxbUz58FeZXUX662fvcPWyVGhhcGzk4hRbUVKShpaEr4EPlJ+g4fqcN
Oe93m761ThZodjSXP1I/zNoN9LnyAqPCgw98Lwj9c8PFyjjo5wVzvlry4hSQ+xC5KkKupXMekHzv
FEPGTQqxJZ66pPAHdTs0uIvLsrv27rp3ZsgdgZTde2fnBa3WtbAjlZ8hZra/Z6gBGzRuUvDkMXGN
aZCe+lqHftYjFWOuhc5rkCMAxuewShhkL0Q+E+U2gdY4y23tw5h2S7IDqStGLi7tQ3HoO/tHz0Ku
lNN3NV+uepHetJfaTT7N/9SRLA8jmWiTvKlrHnT4a1DnxkM7+87dW5iCj3R+yXjiVfGmgtjRgVZW
YCsZzH56h99CGPTLWCqBwGqItGHf6dcZ1WoxHgpBZb6Xh9xfqlcH8IikChxU73fefs4Wzmss27/q
ttGu6085KWmG3UVene0dCj3tTVmPIT/sVCnTvrGKIyssDzV2v3yjqaDJy+wtdGFzahWVVIJnUHnA
Uc9c9CyfdPwLD+ZfRHQSFH0Mi++2aH1dRMO8g6JNx/MEHJpFCUK1NKzrgAAcHc2nE5EV4lvhNh6A
j0FMuJleEy/S5L3rQ3il2mHnwVyGlK6zmQUIvIWfP5UNhyAox10vjnfNYx8tfdS0rDs+u4/1u84q
RSQjSuQlt1S7QFKCKftrvQMVFep+Uj41AET1qrqkMhwLM5B9jNbMPgnkJkg+MQ1pfYT9IFYcordd
v3mbSprIy0T3SbcywKeB8Sf0b+ry1GS3eb0YG5yq8wKSW81nyfdk1sdJhp0WpjVffmApFxoCKLVh
OeX2CYtR9cnL0sXu9Gq1L1yt4HxZGd+JYbE3un2bkSqdU98fE3Ess+TeKqYDk2wMIlmL84jNogrr
LXa3m1oet3QHhJfqu44y3cdS/pCX5Zh/iiow8NgPEY+sZVGfckvQTeETE4f8if5xqAKo/nuc6RZt
WdTZTxsbSq1ocVFziXN3lp/60e185bl8mG7l6He/uVhzBEIUXJa2bgG8DpdEugaJe8IXZ1l7TO6p
E6NJ8uA4ENZBZTcRN6+3QY6FmR0lu0Ln2wrNx7EN5vt+gTUAzV/uSqN9nwWOs7OLvQ1Puu1relwr
XotDs0arOFrJsWAnD2/SrCEgO6IY803mF7ntK/k9Nz/F7/bW5PtaIubxpwfibsxXC6MtsjV6EHJv
pz6yTAw8l5Ksbv3szKfKe74DhfxlqZqGQj/yWsn+SxDLc9dA/bRUbO4O9zEvnw20iqL+O/O81vtv
tfXvpZn5lX7krRMD2sglSLa9KJ91bQctyYs4PNiI9GDFPnpIWslsFPP+cUSz4Z33DL0jDDOi2sW3
0tCsTkn9UNXQQGas8NvUp3k7OO5urML8zm4FxfJcXfvOb5iaxPM2+n3y0M+ha51GIERtBxONR7bC
knHfamh9Y1ATLBQ9QhhZNDjSt2Jm2kEJaeFrOEINS0LYGU/u/d+54H+nCRwWkmpfofZ/JunF0kIX
SaN6cIcnhXCL0Kt+w5fS/A28wTI0Hsrlmr6lWdB9e95RukHBC+aETubLJGpY3J5EaR1RoBFmsyt+
dQOvDOzxk3NuDIG7RFmPCOkGU7p1uAH9NSfoKbCXqDYCsV1yxJPubUKE2PmOHtTfQ/XkWseuiPTs
1mnndWIZBtaGsPV8xm9J3/MOdJL/5e5o3nAPp12s0rhqDDJRWhzkHPILGqim+lAxwpHrhaefH9Ke
HR5XPEzr56rvdNRt/V234Wtc7kv/aHk7MbBhJs49eKMqpsnwoB2gwq98NJ4t2gsM55oeSlw4C33J
2R7Rju6a9mQvedDy2iuvhrcDVKNxnbrjkEeqF63WY+7EGXnF5W4wHio+dhpW9dFDzqLG1ScPTrSn
VicemizqSDylS8g5Uta4nnZbvwfupbvFbsPpT5Xnlt94Ta4rrNekXO5aAVIgKuQFe+hbt97Z+lEY
x83brd2b5x447vZwBhZ3p73YNSLyGhztGDdOs/KkcVdn+RPvDwtO/FF5KAu60uXZM950/cV1wiVH
95C6h/5t4LvUcX+dTTxx1INs19dRmYd4lJPxTIXgkIJDCBUtN3GBR4QD3W/VvooPacTl+oaprqH/
E8GMl8iHLzVQ8anPlYwTFg1TVtZoM1Lmh4NUIh6I86thQfXGlcpdhtAtrNEu7Y3+xH8rn53sNhWB
Xccgaz01Jif1DX94E2BNS+ajoLkyw6wJVThOap+552is+kla4QQSQKaZTVBPwL02f+h/bZontLFD
2GChHG7ZDeNqB6hFyxtoSsCRopNoVfx4vsVk68SV90PiTVk8d8gsm2i6p5L6QkEo6g8wYHS4hu/W
tIB7bYMK9tcLLk9HnFVYO2hdcgWUG355uqJeO1C58Wtp9o+F42Pa9QinEEouIXL5mKqbPRbZQ4cu
otlVxm4eC5QnOy7eldztB8hNlIJk0tjX1YKQDgwZEYXFh/Z2kBqN8ktuUZvckPs4y2lTjll6Ksy/
iKJH41iV+9WKPdZraI91FjXaIx06zS6C0e/c3HHMlEUEClajOkqqsE+eqT09dXmIAIKZwcFuYMEx
4OHqUPdqc6L4KpQ/5+Qll3n6lD1f/QGHHuuH+1+FODcb/388dbigb+JXoj6GA0EwfTRuh/rgGXDd
1/tYaW8Xy957AzwLRPuJj60oF1U7QGR1K9fnziheVy7vlZE5WL45iu00+40XlBVBfFcli402Wn7Z
7smUgfbCd7F0h54oheJVW+OmJy7i/oG0IUqnLzx4BqfLBkZDyooojG7bT42XRhwS8K0O1fBOZ61X
t6d6z9MrCTl5esFiqXYkScR8pLGLF5Ta3EX8FV3YmZyACHOJxX7F6tIQY7Cz21jfdgPKnRbti784
F9T7PUCO+ar1wReQn7Ex9wflNzUXqyoCVR4iV0/J7QT+VQXLuXwBheF24txQaDkhdAia9m1g1ajn
a7peWv3pLgKv7GclPVv8J7CIsdzV1l5DIDr+stPDV+cybAbTDetHJIH+BlDuTNywkkzWzXbPrbmX
H2r6DIvV49eWryb++f454y8Xt8141a1rCtzA5QVyGq3G0bVPwDG0a9+avCzO3vautFf0JhiZKdD2
jPQxzCeE+4H7J+Umln8wWzbaYbxgWP+gPVE4ZFNgjmceL8aQ9NRZ52I7GcM+NS41w6N+MJVrxVQO
qNmeGvOYkWfJVEnYxJKekYZpfMtlVGjP2J0ANiWpAvXOWn9N9EYDWqSosmMAdmSm6JNmL0DRyTfq
ePuFMRI28Z8tVLd6Phde1WK+ZcPN1O8rlE7VRzbgS2T6CYzJRyhE5WSReO4jvlU0X9PeLO9iyBD5
Mu/xFCMM83D3Dsex3lUCmY+fv5nqhYaEPlavIgebBBnod4jcr56o0N0UaCoWcZ8hHqDDUwCz7s+7
RRHOn5D+fNXfTDDY8xSi2OZ1675pOhcklzLHQ5xX5ld932FAmksZe8BmJZj41qs31ejGsNIxAd7w
TCLeR6FslS/1PzsSt3/KP9eV74dn95QcxiezDnNMy2/ZOz+MRUlkTBJd8um0IZ2gKlj16q+v6hvA
8xGlOxgdNbFIbvLqfG85nyXJgwX0Eyv/GJbh+lpBt3DVXmkZGTKaHUvC7gVkafdkfpBMyj26MAk+
oRsKUUTT8npxOpUHZ0r9ZpzDqpEROzww2bS4dvoDmlBniMYB90PZ6YdFcSO+MQyJ/eg9GuBdtTZ0
WMzLC5npXPcPUN6HtErQ0E7IVO64cL/hH7AjRTFf6b/IVtEOSNQKlttdWAzRvhvzc7IdyG/j4Xlm
9LQssfZTvqONqapIv2Bzz99W7YjOh+apdnc6XW3L6sj7jVEpEQ0+Yzg6yOm9yJ+K34lLsgDhAQR5
hHN9fzMVVmxh42HYCi2bgJKsPCCx8kfOYsJkoh+MPiTqxvC4a4LaQB4YL91tkhfveXPvvxKRC6Ue
ru0DVhosawRkGIVfTM/O9KsBb7Q2fe/of0fh7XQzPy3WEsrxlSWM8ZthfHvLwLvGpXclKW8/K9oe
exeC9tPaRhiU3fVpy3eZkjxu/e8OekK9FLxRWbgkN7YCbki8XVya9V92k+OKZVPHoBwbNwlqZrbC
wetowWXgkzjgPkRR3uH0UqazdLtrknFmkZSnThqoTSDdaFx+FwjWLb/BVKF9jd51np0XuU0ncpP8
RKWNvMHgSxoNO1ppVHNDe1Sn7NEg8XFW8/A5vyYtpnO0jqPcXu5xlI6WnKzt5OVjBDJ9YOHtOZXF
TetcVDPj2Vq6J9JT5FgcLC7rBZnUlNzDvAMyN+gF0ri5pghHeT7Lk4q447B4IVtFhsOwHuYe+/JS
472TdJT/NJZ3QrSRsZBNoOrj30Tru7hcngZPHeJSJk95Vb2tOkiYZSnvXvZ7KJOaJsdTzmpKs03b
3dnwC7Adg18kKoeprke8kpN1XAb7oCMSvRJtd2m3WZylSUcz63gj7UJvcfAXf/XWcGKvVT7tH4+7
ti10tjWSWD6jgEcvuvy0bnWauvGhGfu9UmSvw2rXwUqcQFCvHyk2ByzZ6gk/GHMh4W8snOW6+SgH
qBnuQrpYvT1I8Etg/nv7Y1cnDEyaYrwWeavvtwyNpeFhGoR2igD4rNNmA1UaqyiCZm3hePI/E0pC
H5Xcq7BLKzIKkhh7PQ9NvXq29fQhVf52hXzFkNZmxqlux8swvltG9TCOS7A2G2tZQCbVSepEGTgP
WtNrV1NXd/SJtp9mtRKT+0AQxFZg909hWwf2G7f3pVBbokEv20RAkWQAH+JwzUvMmKqoG+whdhnJ
7CGZiBRwphw9W4KIjvAMMHmqtbvUe118z5XthjbfBCTZ+DdrfrIutx77TMtRGtsQui7wSC9eSyzH
7ZA3wSDJsdIssd+k84eQNrJV1jRgAWMKX0qGzizxiWiKFogBi3pTZihaSve1aEFQZe2mfkaLZDp0
sJrXmTvVyncpTt7Oe3Jm7wCJgCjSrg6T6bBWLst+eVlf0UpQ6FexrkxaXUU3Ph1Hvfil3VWeq4Jt
BjngTJwItIFeEe+Qm+qLhZvOJ8zUhF3qrpv3uzWs72q45wmXTGRRJ4qzZ4B7KxBzhFkAgd69TmZi
fGjC+lPWOCQ7YHdIm/Zjy01KCAJzuN2G46WPe9lOj4aJn4IsA8BcSFc02lF279cM/ctKh311lwSO
K/2dQLRJEqXjawV4dp3hpKpHZGgTWLXbs9o7E28aAtCcfKjZNXUfLH3xSSgmawFBdrgmAKyNB9rX
9G+uYGVoQ4pSAFjaDlV2lGRH8NLyOs/u24zxBwKMYyZH6/dMKkJiqF9qTjexKoyVjXIQA3J+xcIK
B8ET16VCFJFbqD7JnK/pg62guqkXQa+BFzphEwPPDEOiWqgn18LTNeXkDSXDguIzARuu1p+yKwuK
qTgi1tFjoTlY/p3qR5RazS5eWfl6n8XTtLZx15A5U41gBLWrWNiih9dkvitWNfIwGu3dcS03VCFg
YrLX1mE5V+Ogh/1A+tY8Ezlx/+zO0n1sFW7ArqAWNz3DB2VOTNWbM1rPS2XEqUexb+z8vrshD0fy
z/TM0a+Ju/4dJdO7J0oqM6wyZnaT6w/ha8qXldxz0uAfVi4UOxuyANXuR6+86o3Yc8n9ZdX9Qcsk
g10jq0B63OzaxASWllhrp2LXr+nL0tEmd8XNrHQyF1L7oEGdR2ZPIrKHi10FlY7LeXpwy/W24L4K
BArqmcKdl467Nx61vHxTavtWll529xZZ+JT5laZuiQyvONjY4E6Dtn6tWIdnq8r4ZCo6yhQoZRVX
p1/+mg6VYzDTqB/7J2srTiSl9+Gq5RL/T/Vu5wAFUPrYn98GPTJzVBIC72bUCm6SDELfFzNQE6fQ
t6eSDQY6aLHjkPQ4PiSlif4+u+NATk4wAx1Sta6/ElN5UGT1nuCICbstyymAdNbepUnUhH6s78Jp
4RWyOz0HNc/P9V1/vmoVsnTSqaeub1hySmORdX4SShHDecZ2DTOUWdm75dxvbY20JrXtXgm13A2q
66uLeFaMFUtpDrBrjMhzDcvlViXVrpDUQN2eb1tiA8fO9ds2WO0xXeu3vmmABYFpRrOJC2TprLRK
oxmpLKVVvbo2hAbBRkbItjq+4CJS5cbYjIgvzDP9WfGUj4HmlXXPakJLMObGUUi391E/vxGUeJsN
7Xc2jJ8WaSGF2u+thX6oIiLNsALDNYtzq8LUGr86CwS4y4xIIQSOo+4Wu6r+bTgdVWipP0YBKHkX
Nc5F/9Cxu7sTWPKKtn3NhPXz6ar1h9atsFTa7zrL2f0jPMpsK34tgpG/bkVYTybhcTRqZQo8pQqG
bbuRO3WdrP3yiHbSCzVJRj4qqPwuWyaL4p0SskWK0XxVk/eKT1w5jt0lGxKWaTc6wHVlcWRU2GbT
QhbtetmBfGfX9yqHhz3V58bIHeKyPkbdaSLLAMS1rG4/ziTCWG51GzcFCbEmDovtfdVDae0hb5t8
aaJm7r7XZCZ70JyYoYtneMjHeU2/HUHwJ/wJ4W46wO5M/tQ2OGRIGRtWT+x+kNphlZXjQTORymtC
O2hTAhpk1kpYiOXaFhsZv9NNUDBCkVFJ040asLrW2bPa72VODl2D8EmX4FhVOuGR78cdIS2RSdrp
geQbUNNOPmj18LDpaLN1/lLL0JUdLkzQJNSfvL9+2q9D4DTaPmdOqjqXNIfNQhFBaMCUZJafVET8
zHiFfc7Xaj6QMohDtrI/klp5nAxjN3QtCdjbHyQVeBFwNoEXTm7Z+6sUmKqMbgk2aB5bQ/lTDrAe
snxGPQNEIhA0TZ7zWS0msv50BtZb487C1+EOjBuQ7udSdX5mtObYOOUDGZIOdKCabyK0NQuDkTO3
QF1Gsa+sRA9td3nxUmipodW/5ozgRme8p9ZKO2I5Tev36xy5bMwJ+x4st68SKHRutyXJ7aitcTXJ
qX4rHdXYE6P1YsopjReluW55Q52U32otpogyPwdoBn+ZnXnKChuqREOYj2OGgJnKO0tK2t6qO9x2
c816VCSD934N3ga/BTkX810RSsxF8jq6pyZ1/5Lk87TJ5ex0LqITB3feMrR3k8NJI3fMF9t4J3px
vkyZszNBmkuIF8NKP8r6p8K9Vi7VIZWvGQk5B0XKJdLLFmWg8uYIMEtVr3EYD5TtzrIGjNq2uxMV
9avod8UI9JeSDeGVdYDFFjf6PKMrqSHn1pXgv/LLJCWTrBais/NcCVStx5lmfLrMvbqi5dGycXbJ
0EQnlbozFMocp3PdBl727mmS+LQl/WkNgort1MCsk5pjVAP2KQpDzRmreBpugm7JGLyHxB0fHC/V
4ELezbXUIohRJksz+eW29lUOKGzVQjq+9+rWwK3dMHxZj1hHmWTy/m3LLAX6kKiLFYxUb6Jt0eHM
VSTz296wMK1My/BbmDW/ReLsDRxeTG/atCc2IFpb8Caje52W/tw19W+ROzdCOM9Ik36kglEBo1VZ
Ew0HGitNkJLUmt4wlue4k0GmU/luuHSTWBmGoLTfW2tCzwNpKoFv0Z+1wHAJLrmJ0q0UabzmOtOt
6WCryKQdOHxdPUev6AjTGUzj0tRjjXAZqMCaCs67oh/a7Pe8vWvFhO08QezVireMte969Uge5j06
w4L/H+7p5q5xkNa9xDdqGStCBBV6SpZ22Sq5RgrUCduK9NQD4ty2l61bzmLBB6i1DM9Fbn4sNrbG
XB8hadtT3RBkNxk4Vxux7nBiPI/rtKs22/HZw+TxxctndOKvbeUcMxy4LB+ALKp0THFRaeBBdwlY
iUyl/eUuVaAjreKFqDbukfUxSVX70Lq4qFTIlU66J0lwD0TLGikNYFC7MEETP7HbvHyv24uxM7Q6
nIqiuE69R63KuqhSoGEsYz1ObNw5u3OpwVwpCWEc9r7SEMgMVIaw75bvQTrJDhlwDe/kwdJU5IhZ
7H28a5uciGiFP6zvqI+JYx1Il1L2ChnE29R6oTHLCHPYQbUnK8buAJhedR3aPL5r2SXKzswsUk8W
pY+3LjmPUyZvtl0yVpBrDQyRjSdMTARctPZSnNRFHgRb105iqJ/wiBwspcd9uSLrV2bC92d8jeZ2
6bUNhDWdPhEetmju82WfjZiojVkZgt5u7ivmIB9mQagSmZQY8sSDORb1ZQalc73qKnK1P3p1jiDL
nsFUiM8YUOEqMkuPcoRqc+1v4prTYzl37Ktd3ZOmMYVkllfsCd6lJdi2Z6+avZhwvhlNzwZ7YiwB
yls8lYb0gnQxB8xgAG26Kconlp5Sw7NcPSJJG8vXtB1xYRL2R1Lm9j+YO4/myJHuiv4ifAGbQG7L
W5ah7w2C3U3Ce5MAfr0OOFJoZqQYhTYKbRBDcrq7WAVkvnzv3nPTnfD6NSabcBfQyihUad+FPaod
suNkkfXWKndz7WwFuDk9SVsijTj/OA0LCtjmnW6h6yxMZFPxlKTIiaF/Sffiw/s/MwjfuokaL+V8
f1csS3URNUvW6wr8E6Wi7scctkxr+/1P5IOsN07EOJLDowXJ4aRZ9kT7NQaflIAebpp82KaN8UOV
ZvJQNtVX6w93BJoO6xrbUuxkULvKxKXmLcRqnJhjGVUa8VSyWJkC87LNn2Sig5pMr9e93owYV4dD
Mupyjx1+z1pZHUUnV0EHITn30B6WLkbyNHWTHWyyj8qHWdAPsb8hQu5cqaDBhh85y8lwW3Zm1Z9c
s98FIud8omV0BFV1RplNoK0OpBRS1YeHu32fGFmwxmyqIMguNV2Ne4xqDwGJHAsvqeONWcSoMGZ2
Xciq52bhXsUq3RfzeayfJbhjayFkrX5oA8KHUcU5+sSResT0jV0Ge6lQob5OGr1YRY0cNg5IxbU2
egh4U7+E/sEYTUS2++TQPshceQDO3X40eGKIQdqKThMfwqIdgUHrw0KOkNVoxhoRqYtXxtmxDOqW
tyjf9kZiH3uiD9HPdMyvaS+l2cgUWVKUurR4e/6GXQo4a6Umj+9F1tNIxt1jlA87dPpUrSmSF57j
LxfTVN24XyaKdFi0Oz2DwmHF7U+hyVeZ0SdMwQ+iq7ae+soCQZRtEpVvS1t3j84A35n9C1l1dOBN
RF9QFd6i8tRTnYt2iwDr0iES0AOAuHhL3+pqBJ3qgrPIbLddQgfyEmoVtEbFoqnBifkJzKWBcZ5t
TV/Cy+U6bIeEfiOFU9EVX6HPEXFk0dsEzd6OtFe7sWNq6SxeB4O3nlpebzXDK3wT/X8vu10LnmQf
4aan9l9agtgHQU1cJzTEYCtmi9w+lCXDvFQF1S6idA+Fi9eLF+xPk7rENvok161/NSE/66VFnyMe
KPDDHGdh3M0HGT1fNbm9AX/DIJEWSNCYBwl7eRmQ2bXVfBfGngMtyMIFjKVVZtmwayUTkngwOB8Z
IbOdpsJ6PTHlBWjGCB2pcJsg32BqLWTRk3MyMEJhsFrb3FoSu2GeQ20YnfS18dNdl6OJ6uIVjvBi
BXuEGXCfXoH8WqBUnVdBr4JSS8CPTFZGyM4tmIv5bePvIvGBn5E3rSgJ0A78k551nwKn8L5ZqypL
ePngOmu/uUjlj5d0m2XgR3QSllz6piPGuLWgeYhwxXSXGDdNmv0AR0o/6U5pVQH3su5SopjUFCa+
Siv3AWyzjQ0Pz1JIzwAsbnKwV/uW1h5k0P3kddXOqeZMZT2d1mKm5k2+ZyL4Ay2F1AxCdo0GBWIi
rsm8WrfVVDE2TAHHDdMhDz67Jshe2My2RjV4CzcXs/ZQz3cO51QzLZxdGjKPdAFK57HgnnXVrTeG
pzyagpv0ehA7TIExnwQM8JpX9v3gqaNLjjF7ZGfOZeBv8QvkS6xLzC0GZqNeiP2MmjY/6rqfbsuG
RaLVo3099vnjUGywIeRXwJfc7Qg8cUm/YdZPGK4H4bq3meJVPhQFw25eVUi/PEHkyDGutDH+t/U6
VvQL/NpG4V8igcM4QG2IwZhhAl6vgHY6EpLeCt8jV+CLr7WPsOM2BSTiL1LLfmY5GMsJg5ahW+vK
pJj0ComSAJJd1gjkIuwSfkTh4NTcGFHUQUxT9zgM7EXu6vey4qDegh3RymaLbBxxawonI+KlQIG0
dw0UvbYYJxbP7F67vk37EfGqMw6vLp6/LaMD/VkDWHi2Q96wKAJ+K6xsPE1MAaYow+6hIQZOs6mB
DMdUIZSYXtB/+5tvn9P/mSHs/6PXS/6j1+tKgwLvZ/oXr9f8Rz4/5vAHTfzL8DjaSJ5/zr1AGAjN
+cPspVnGv0zXsGwQFGQ/uDo2sP8we5n/gsAp5p8IkwgIk0yRf7d7Wfq/dGsOlsNCZgOD9f5Xdq+/
RaA7pLnx8nSikCVRi9ydf0uFALGUTvbMFA1kHO278vdgwfAqJvvSmAxYUls+eWGD7qJrHmRWlDcf
I/6+Y9Hqm/IpD1D9GKLYC8jvm1LQw/yTb+7f/YV/zq2w/xp5w+sjrMLTdSnmatw0Dd7YPyfsqDKI
QK8YAsWBSGYBfb1pdKr06th26DDyPvU2ofR2PTZkLCFFfKsD9I+OFt1K7BqQL8O9yKLiuWKITquj
W4qKYYQpu6eEYKal7mXVxcn3UzCE8N6zS+XljCZl/VEVllj5cRDus9qGihSMLVKLjL57XnVYdKIP
fTSGhxzAGHCi+BZYIljVYVKAzTA+AlHZCBem4Nory3qoc3fdk/trRUj3/oe3aH4L/tOvN79FgJsJ
BePjI2TR+A6d/FMIEbbrwnXMYoTgZxibsU/Am82XVLScbUDK7h0F81I0NQMG209fdRFw1jIV6gO8
X0vOWt4xgTEQBAap8KMB4CdJ4WegvZEcvm/loL01+GGP9IP8G1Coy9Sp9KkQxkNQavYWkaq7UOzw
5zDPwUJ6EK5qGULT5xDkmeHWpbnzqngVy05YwDtT5b7OBpWpo6YZLWKKA2sW/QRAcEZHE8t/fofc
v2b9fL9DpiRLVNjUXabl/D0ADD4qGmpLAbfEZDh0+yRtdKYEiiU4Ba7dg8KbOic+9syEAPtOMIIq
vRXIJfP4aHcqPkqrPWMjfigHkHgGI8y1nwzBmfiDy8hB5CwwKpzDzPyRxoO5/f5WGyUJLIwBAY0z
6DcTZ9kq5Uy6mSqp34b5gvKd+YbS690kywlPeZ/c5Eh8chyIrzFtrk7elzfw5Sc1BSjBBqv44+IA
l/zjv4RfrvPSsI/4buyHenIsyEDIIFVb7xg1FefE9QqIDa0OTMmSm9YKlrFXJD+c1HE3dpYES94x
Yzfo5XDCU7PvPWbq/fzV97eiMBhOZRfFh9BN15ZKuqNG3sOxLav8yIyXlIJxOUK1eShdvz5BVvqf
1oDvzMy/3OACs5NJcKkBhgQ/0vzx/ukG1xLZpDy+8wBOIy+lMNOHMHSvvC0YoDuLIE+9QKJFvsKz
wtqIDalKn7IGA3aoN2ufCnpTw11+TFV7yFs8jNUEzo8y8YGhFmW6VSYPTTJy4z6gwq5eypHKKClE
cc5NOpBWMCHNzT28A7aKt/98b3o4ev/69AoLYoinWzYLPr/i3xa4fooTYbQM0QalftoyVOshD4ez
byOFhBd6nnFDlE7OIyXluz034w0juoGs/BVGXnXQNT+8fX9r6l3iXsTsvpi/932B6KsQeRaA6kd9
m2pW9OI3Xbjr4wQAs5/EL1pTgCiWEaq4zoY86wxQKbi4/bgvscw+qGwY7x1Zv4cKQNri+4dhnY53
yw2ZsrMDbBHnCSGba0aX+CroTazwbQlYeHz5fWHohILRhWTVV3AafAXLxOcQ9iGkc01GL3w2bXw4
OSKHGuboWgN4+k4d/W4Amr7BjSqgF5a7wa82gS3AxQ+1bKjPQJlmQbnOprx4Tos0XjeBhXbdoMED
s9kADogDc7IQNNfsVhvd7e6CQ9uljkDEBMghmakVtw440UsJs7Q0cueu7PL3P3/Ezn/zEbNIC5Pb
l8/XFfPP/3T/Ysek2PcnZjYeNsC2dm8BZ76nYmRsjoo4yF3nnWGc1sDoZ712D39crLZd6F7wkJhO
ehjsujzSV8DMNGADZFu7OV7v0crkYiaZd7JSuwBVKO8Roz10R6n5ox+RysnYxdnW1/lhdMnIqxHM
M6qpIAdbxls4XcpOmifosKAyKUeOut36OBS7lyAd+rdw9H5mhWP/Top9W1u7tiSrJXBict6BWoRx
ox9CbQ93pj4k6YyLoSnoH0Kr+o+LW4nVP7+dCAT+yyPjku7nOp6tf+cZ/y0eFju0OdaFiaSTQlbY
HWAbQBh0vUkkoBsvICqOfbsPoXTEuePcCXVw7p6Bc8zSb3HvBg+dV5Ew5HrH/7yAeGKI5PebqmWE
LyhqnqtEbYtYGK9ORUPHy2hl5DUuUT10DkyoaUgmwaFnnFhYqIudIr56spjuGeBn1MU+up9hcs+G
XZ4K27RvdYIyModsveTE8CoNHhFNKtTzcaWfKuv3KFwo8u44LKrcrm8cd+ubY2Kp6RpZrirHW1cA
PR5wTAV7b6pvOi6gYwfoY0HAsr7xBJzWUqN1SKvzxcT/rRmNuEKwbC8C8lZUocT4vkxAuY8p+T6o
XVBz+I2G6NDSIAjiibfMnYYi5TqOdnSrx2k7Gi0ytXneBhp6J7XKvLrzBXiLsaRXkzwMBTzkAe7e
JQuHfh3Lsrvpeo8asdSyB3umqfhBjK6WI95Ha6QXZ+74lw48kqK31REax5wfkBc/VDS8dSVynCEo
83ModSKAoRH9KNP2KTMLdWrCEarOfCkmGsNRZR6yespnm55zVKPlnFWs/fL0Iv/1z3ed9V8eYtdw
Xcn+Y1rEnpj63x5il/ysfOxcInHq1eD05R1qabmrS5/eHB/42enM/JjKmF6lqTODzSBuT3gtesJM
jtaQohps8y8AJoMObF62wH7dVz+XbO11+BszFwZp2LP5eCsgbXJmb2gKloZ2p1+pdm1jbqNolKfv
S1ah2PMjs4ExLvrnEl9ITXbH6z//ytz9c2H0553XpfCm8mL1chwsZPbfnrRKtqrz7BHs9bzXj8XT
92WOIYlDYd6VaUNYHbz3JnWaRdCGAneTl+2NiHqTqUP04igdpIsvEeH2Q/Ti5ZE4qJ7G3PdPiYro
95C4kOrRVn8ZILNtaWQSSQeyszTSZ48T8sJFBuxXwb2nGXDXLETtQVsMh+8vwQmbjOFQ5yx63fka
bMs+D3jMaSJ617r0NFyBDeq4fNzmqC+W8IfRlA60pqfqJe7rpyqelV1R9ZtUdjqIYYUv7mHfhNHv
uWu20PBUTIn84SOiwGmyaJz2nSnwW0NFu+w+W837ynuaJ2VC8LEmyBFIxh8D6WOmhUg9Ldgxswn9
ex6MTAOjcEaWbV0Bk2awyLbG47eVRYCtJu1KsqLgLlSKxN298Kcfss0V3qXogXnWus3ya1z373Ht
7BKXVmtlbWXlQV5w4Eijw4KgEIMDt8j0gjruPdRe1m4dXyM9s6LdQveVuiI6a5lEF8gEiLAi8ERF
8mg45abrSUYKHP8ljuK3WnsSonokZMXexzZzpjpvfyAhQqMv1Cs6C05XQH1gQSNqQo0Xe4a/7AAh
LOxsIMIKj5ESm6hRW7OfHgX2ZswPoZwlMbk8+2N5S9wWGXbQb3WjRGjf4JcWTM4g9NKRGqAMZzUj
PFyt29rMXyvQ5gz/mJtaKcJG3anGXYpocKdLKPsd+/uswGXaS4fXsDZGosnFRPtpVgnsZBzgvOtk
hfI7+KVjZ9Jc73cl9H00Qp/D5G5vMKT7++DuS5v5EZ29P6QhqYPBzygunHlYnbKV58bec24O60wC
brfpdHodqNEUne6gRd0WrpBa1aRDw7nWSe0hQLHvo63TayfbD8JD7rTw67Cu0r6OOU9jp3b7bYcg
0vRx4jnMnU5aSRDIlOKOs1FA+SY9yKoz6fjW2jYdUe6WxheRFnCLTHjQIei8JV2ye91BZdHwSjBU
9zx0tGZJMhyH5KGf9mbpHMJZCBgP4uqVI2jShtZVWSnc9wxRndE0Hsxkeplm2EJjwx9LOr7Phuhu
BKvezjEbQIpxCtXCIuIJ8egas6IW5S+y9T6yQqpVtPML6yysAVVSq7f0sOr6KdPdr7T2j8qxw8tA
2wDaGKu0zcdZCXEOQsTNpRlq0AoeKyf/iVd1G8/9q4klpEHe4wfS3jHq2HQIyW2cKuUgr2gSCmQ6
5rYNjUU3gSEb4uRF0/UPzVbsRcHrHLk2htj9BBrDpygEy5q2FVPDwr20Q3SBwTIe2tdOYlUdSvk+
1WIrM4ReBJysynmjssAUd79C993Qmo4+6MgwrDIO/fCZgCd5z2ZV9hD4NNV695YdAqvWLxlhYTNW
I1mYFQ/z6BR3M5EfIiHitlYVXHLUAoyjC6SwGgEGqWf3iPU149zrw1deDAXynHx8dqJ418CVBJo2
61I7okgKpZsHvcZmZVjJ7zIJ7YMCvAoSp8Js7AsXLU51kwVaYjIEdpEd/2wUEQ9xPBzB6G48P+/W
09hzygsI0Ehl/sOKwGSQovEyleKaIa9XHk9grQBrVjxpOSGna0QhMNcqKXdVsBFR8kn6pErx3/YT
MXp+nulbR9xHz683rZMKJvdi3E14ZVBi15UyD2XuPxa3LEHUGNgTmT+Z/wMJ0R4KDDhNJZCgG84L
pYd2lsrQcAk4TKKA+bLvRxKZYQMU8uB71ZuPRuFEC+aBD/wrTnldqEhR5pnI8BhiFq3W3RSklVY4
FbiGeluOObNwMbKmmyUfAlMKp2Mm0rvbrnLqg0i3vYvDt8Nqvchc/42pcLuPx2qTQVdHdqozStIZ
vEVV+9z4MXB+s6z4ywRy7fKzi87SuEej+IpDB18YaUTroIaeYVRoVQw/O9flNG3w+b62JZYJcPPG
qvSBe5AMWKHC48k1tDlcKmqtTaP834aVfXpelL5lpMmR05szjJyya25dnSZ/1rTqXpsCSkRCtHV3
i9pNpaynvEA065fRo9vaJwVJr4zjad+bU7N1kvSzbWqo8cOgVhrOb/yfxJN1jf3pwzyinAOnKr3H
zlPjzjN9b0G4QnTPUaukCDa2nTkc0fege4A8vUhHYKMIiLgrN2YKZrKzjLvmUe4VkECHYVzqleFd
KvvJsEG2xb2W4XtPb/GIPQcPlo0i4MxYEzdwYjCFyMkYKtw1DSB9a2rhKop+w18lnDBlQVS0rPd2
VZ2Kzp8pyczymc4WGx6Fsup/yYL/SPvU3ULU+xmWXn1poQfBH+2e2Gxfqh7DvyS261xH2pm4lnRR
6v6tN131YOcRoeBx8lmGYb+RUbZUad3gl3XGVRxxANPH4RlEp7PJICxZHZKtNs6fLWXefOsx9oEj
CvSkjlUhu8YVUjrNdO6wDfFR++uQFLZlh1xYVeCjqjRYWU7eLh27s1AQI7l1C7HQKIuPjVa+Ic7E
odPInzoh5XWMXdFPSANQRfML7fGpp9OxqGtvXGQDQaRBRAMLrOs8CgFYmPOhTBB+V6pP5Aqjt7ND
EQ3Pauqz8dxxel6aqa12EFqSVWerEG27cSY04E5Mw1Oij1uDe8wXtVhXCrEVpO1LMY87RigGUOmu
day5OyCJPiYZBVEzt4+yqVDRZx9pZprLIAZaUAzmsU084qzmizF2bE1sfugyUuK86ukaWgkn0C47
VeUjXcgck16fHZHiZEfOFc5CDN4XSLJmIa0VJDxv44LzXbShSz6OhyE010S7ZNNqVuVqZM1bdCY5
P/6H2SPvdXqaNnkPZqazsFak45ubWhirMybakT88d6364dvx3LVAHV3MR9xGIzpMg9pdxxhyI2C9
JFDDWqJQlEa7RIiKPp02YWYdajcVR5qE1A+/IxoRC8tpp12fo/iUNjbmviv1Awl9DvilmyjyeN1L
vH3tvPEJ9npGsOu6xWPES170pUK7EkO5Vpjabehi2IjdWbfpI6HL+xxrv++vGg8mt+knr9abjUBp
ZzdGimFe34LLVWuhmc2K6CYA5qW6lrHDCLI+lA3yy87R4S4U4XswNg8Vjcc6nNSmh9qgY8Uc6+DH
rE2NlX+JMee6YA4IIVMbtLIxtGR8ecQzhcz5wXf8jgKx0xqb7nDxBC7pKWmhIrvSepYI0PxBBXhV
0FwL7ctscfWHNrJi05x92Vha3JJEtwgwuoZidWpLNO25sUDxAdAZwcPQ/vIH7xRSdzE/7t4G3av3
43RoO5oHASeaFKvCIhxRqKT984SCTOLjiluipmxr9k90Ix87AYwzIZkRyXqa0GQio9J87Px2Hast
LH3MEyhaq8jMcau3NgF2HPVdk0eynfK1wKjC/YAq27aP8RBHx3C+BFm1U53j7sfGJMesKDbVzJny
AevMnrUS8u2aDji6TrQG4ZM5oGBJSDNC8dVBqrIAnOQ5kcSGRHpM2iD6TxHhd55g8tYI7wz+KGqN
eIOO8sLxlSo1pzga0UgO3IM9shXgOdjnk9hYx1P1Gvn9SaVyF0f+NcvILo47YHROI6OtJqHLTxlZ
yZr5OlXrounqndOHlyLnc/NUs/U0hDGBTqugi/uDYJdaN7rY8mjgKYDKyYpc/SC3IlyQMQflzskC
JGbQiIdiH5OHwMSTu13zEQKOevgL0wLwBXiAqhUYK8rig7MpC05UDdgHKGiZeYoDLorNZM2SpJhj
QjrWv60Qb6/Bq1skx1b06uTH1gOKEp08A9JXzKEyzxOy3SKv3YVga+AUhEit1yuOb6ucF0kZX5AS
xHO8sI0Mj08YGivofzeosdPBmpoLFDK1L/RoTWAu1M9RUBfCQavG6SMzlI3qqzuDTl43EgqDV+Pb
Ew2aVrfibBNO00Hopbc1dPt9xKGGivckM3Hruwmqa0xsTVESm5Z1qBCl07cnEi/2Y4/2DMasNkYT
vvAKpmqNBMxmrtsk+g9DQ09FGjleXyIf4Ivg19DJPc5M5G+ZtC/++I4N4xJXGrSzKSTHlXOBMKaP
VIcKWJsmUeLTCZRMdExjtiKz5Hlrw4c6IDhBoJlYDWiIYfe4E/rbsxXVv6MRy0cm5Ea3wmBdDq63
nEGlDF2il0zfUddfEsfCWtMOzzaLCoLpDEQXf8pz6aL5t2HQVoke3kmzceLRuvcRgBIY9/Y2EyhG
RgQgCzeR6u7k2h6psyLv82QY5ocZ9HvDyQS7HyLVNicSGMugy/qyq42o5yyLdbWD52YMyGh9sO26
59xqLXynAl+Vnv3DZ+izRPr8DABpl/TQv7TKvkDK8EaO99Ob36GV5rHQGDF2eBjtuZ8wyp4EwFOS
aMa28MVzl5XXgITo32mgVrkguqTVzGvY8jLyMDiXpLEcRl/sRv2sm0jkMlMjxwDaAb/cQMqrOUVg
93MB+KNFJwSbRsOzATWgfGlK+4MnDFeE5DSb6vVI3lHWrMIp/EiDgtIc0JdF2CtOtgaN1iYFLOik
PqWmZIMySEkLg5Yw2vAtKdNdSSjYUus4f7caholC8RxY6SzuJLwtKN9gO6KdUN2pi4GpkDXFNg3C
oJnsR5wdixpR1R5U5FPCzIyYUyKuSdzzzCZBR2fC8Qum17GwnoYnelbFymRDPmgC6gfzruWkKZLM
JgydUH7ZXfV3o3IemO76S7KbQXZ22WdASYoYwwlAkrSq/1XYQ74vmnqPTnoTJXn7YF69DlksHeRm
w2ADwEfXsUgyMt1rsPhk2+PMLkJz0cVAIPSeg2XgXCsiJj0vCHjBA+541rw6xrzTRfaq6jlioUlm
mbCQrmJIWkZ9LXZt754oah79ghnMCF+yUS6hM7R6DJN1kYGNg/NBKZQ200NIuAD1W1QdS4VjJpkB
FXjeLkmtfvdqambXOulVeBUT9OicfY0jtTXK2e4Lyd9zNVT9kXz6DSSqrxAd2ZZw9Zk5/d4U0VHL
Wpx481IUtHpMc4IggEDqTAsdiSMWRJQKj9yvdAQ0KHBmhESQmj+NrA9rzD+0MmfQgO8Y44y2ksR8
TcyiGXb4G28gtqu2r2KwwUs7fEiC6Ch+hU0LKXVFLLaJdSK4650RA+xPn12r1Rd1CAcxqZBMpmEv
qB7gY0dUDGMJdyeauB01KFyL8kodzAzLJtq58plrtSYAcjN05v+Rf64Ho0QaeduRNGRm77V9cN0M
F5HvTAAhfVjiiF9kMLhrIZ4dLdSO3UiHWi9wB0aezUvtik0p80f8tBlfwaWL+Humgva3UAYVKfVr
raweRBdScNlpp8g3xJ5nCEEU2gO0oVs5Y7uCKoGDHjTHkoHbEgIm4SIUAzCWHgJXA10SDdcgjw42
HsBVr+srJ6FFUDKKgkOezflQy168aSI9kk4e+0l0wCdzsbz0TSWklDlacG19B9dlbXymprzGEybL
ZOwe9SacDaxVg8I2xbo0oB4jm8qiVcdnnfwIw0uryp6wNKj2TaW2crRXPAoviR0M62kW85LDA/wP
SRNS+3ZhTFFPspHkiIeZ35n8n0xvaqKywpBMVrz/hvOI4ya63stezw9lV97LqDlrZp4ckb2e05/o
3lJ/kDxszr4nxgIGE8QEUcfeRmBLzYOnojaesHNHnbnJJp8TAlCICMtBJKt93rW70sa6AXWO3a9o
DuiL4DdkxLwn9rDJDZtzCafZ76+SgQly40Ip6gRK5SbYNej9sQ/IkgAt8yWHBLeaR0dmBsynCKKX
srYCTm7xU+BaDX50z+RwQlyGHs54A/bqoqLl3UKC7c3PoY20g/KnrUr85YjpcovlDye0h/ufItkC
UOXUya5Afp0mKchTk9JaEIq9GBAxqeIjUrSFeF3ILweDGJJMciJFtO6IDytkAlziV1yYCJ8zAJW3
QCFFh4eITzPrSTFkOhhT2QzKfLZF/VoMdAsMOQbbrIzvQeZQyeX6Z5MR+TDYwUSMKRo7g6RBNemE
vKnuOR+xxhDwfEksZyv7AmtWBC8ILhdxUro+HnEZScCb5PZoEKP0Xrxvo6Z4S/TgJ+pKqBFaesXT
4nK7h+My880bHLKv1CTAZ4wDYnIgmKbZ1cAlepAqweCgen+XBQLSU/M7Mb4qFxBMFLCIWOaLh5l5
4aUhOvqeJSJGeZHk49rWOQqVwJXrrs1uLQTRQUb+zl7EXXDQh9Hb4+1c6b3lYlwzfZaf+kc6AHw9
6bpND5+MA55/bEHGbGduGrkM8cJnGFOHzg1B3wmPmJcC+L8hOAmRgLgAlcR00Suu5BnuLI0PydEe
jWighIzSc6k4e2E2XBedth7lREfHE+ghi1PmMH0nBOiFjZRVChunq+J0Tx4OjUCdGtunxY8D8qKN
rGL5QDeJ5gEC27S313oB9sOgFtQTu2E9psQx1LQUZfMRK10/gt5j02mdrYC2G9BxQVgKhrALz8PU
ppvJ9qBn+o2zyWvEmIOaMe10JywCS3nFdAOM5EGLiedJ6hSwG3OHnRtVv4q0oUXcVEQ878geerQw
SEWiNvaYODdNlRIEBIGOcjbZGWxei4L4GFa06VP3MJWiS8EKwr2YKLvex4S9QwUAPkCC+EcU9vuY
RjmwbGi2VnBJTXPXjS3rpJ28pjjIuj4NHnV72Cu8rfvIdnwyM6p3pfnDvn20ars6Y8WnX7YUNiHu
nsIH3snxITSMqzTMbsGd+FmthOTDSHT4Nuy6RIt7zSdDDFht2anj8WK7SAkXTr1mKyX7fhbZ1DUf
rGX8wwzmJ9c8kKV2wRN5iP3oMaIiGTxuIMdn5VSkpyzTGulQTcoTmuJiN+U4YTNs3kYfHc16tocM
zrs2f+YTc9GdM2lbr6l/sh1oC4GOaFmA1GkaDydMJ7cMC7+QgH6W9ABXHL0+DIMaGcQiWLHmOqKX
AdaV7VJJrZTjHF5wem15hj30D5F3TpUzbdK2f3NbXCpFfJ6kMrfhtJ9iDl5xcEZ390LrmhZH4Rwh
QtBIrd2PweW0TIIKxSoY6uXA+OMgaV+2mNdRJgfNNgDUbXphsQliRgxVCEEl8aG9+Lp7MUEhmQZi
y1RblwwsHn2ilYh+Qns6ZPfUuMWBSq8uolWXUsiNMmBGdZCjolrQXvtMGof3LqWVxRu57b3mhnvK
WySyNTk4a8+ZRsJH49tQabvqiwkEYXtwPQNnMK/Km3C02e5XlmTL2jMuTuLNqAUCrxpBucxoE91P
hfVa0dIKBpIwqPleKfh94HzaqvOd9Exq0C8vGe1tl/j0b+bDitaMG34LIMg1GrzWMp6UVxlPhBhu
TSpmFM8D4yWPM3qg2bhEcyDibjcecpEHd7aPds+0ftbdhnLtN4Q6o0b0HxwKlwcPJiF0sEkt47Lg
GDPKI4qR9sECa+VWQXGKDLd+0DwVbhNosaX2kqvyKyDn4cUonPbEwo2cusaIMVK5bVxbfjphfDTh
SpzibFjUHbqewSjDa1mlQMiGkrKdpvo6sPqfmiqOqJbzvRlGtOsSoyZ6jfxyo2zbX3if4qKa4z1z
Hae942xayaQTf2BBywiwa+3p6qyqLrtL/OQVVeG9hMLUVpiHk2zdTwV0GzDjjKWh5a9Mvp8bF1G3
0b4NRH+JQLNePByJu9ajZu3ijy5rnWsc1/E9siaICVh4vUaL7t+XGFPjJrQ5tFtS7kMRpQ8+BfOd
8wGyBxzFhx7eNyc3IFTAhrGnR+EAI68cbwp/2LVLOUoY7z2qhkNY+NENIHN80yhkcU753W7+oUoz
+4AYm2lM35ervooZm5Z4lOl1qbWDt3Y1VGG70hQcKlcmDZJzLnWDBwLV0oNO+NpdFqN/5Jd/y9rM
WASJbh2izPQeffdXUHJmZkhOBBHb2clwNBvqnF2dhLHWhOqYPfj52XSHsz6Z/WOWPmPpqO6cqdVj
CLEGtgkQku8v9QlLLRgT8FjS/V10PPhLSDnKy5/+jbwzWZIcybLrr1C4R1IBKKCASJMLm2dzM599
A3EPj8A8z/h6HkSVVDOzpatZO4pw4ymR4eGDGVT16Xv3nktCNPbJOP8Vu5k4kUxdPTmZodAxpu7m
91/6Tcmu7U8QX6O7KAP3tTfgPamsTHfu1JlPVs88tQvFxnMoQUVkDtvatAdo1TJ7NHzeQu4i7Mp+
nT0qo9WAA2vykgL2EjHourccSO4vI8SEhrAxPQcWfm8xafbKjvzh4mI8BnoXPEx+VDNAV58m6vSP
igkXti5nV8USkKVkyDF09jeS9fV86EgWzeeQBB9+JLpneK462gB1ixxNX+l5U6KfAoxDVFK2nfun
p4BU9IOctXopEYHYWgoEsrBIqsp4Upot7o52NEL6FyDn34uRqFGmxCdp0imX0NenyHkKfLIPNM1C
O9SyrAfYwBFj5Yah65KfeNz2JGVpefVcNX75iFMN5NG5DUd4M7oHBsi7CEXCfKWDNx99lzxDZPHH
hrrJzoR/ClGOrRLryYnMpaZyLshmDfhRU3dXi/OLpXk1A7M+wAMXGwS3dHuypsI9LwqJNHijX1JL
X5Zqsni2/HDd2YylZK6tda/wXi3KrYOwcoJ0rF9FBCSpIH/rHkfV09hrxsGsnJimW0aMlFkEJ9or
N5gHhJgKvJsOmNQzclt9VUVI4hiTj3QvkhwJVratrAiUvFWV277UrNtoJ9mVBvRmKBv3EffkHRO+
OnYS11GXJRuHJhKRyog8jNY/tSZBbOnY3Kvx9yDFYOwBQuVkTqmFO45tH/8LAtJ06QvpAKdk7pEZ
XbeBnk9umSkzlMrTB/uvt1Ox0vZtGEFiamzgf25618cm31XzDDO338y6t2GKIZEumkGyEkKyO+Rb
RLlwySsSZN0sdbYTd/5tXZcPJAvXO78KSOvUncvvD9lg71SZarsRieCaSEgIsxymAOmhmHyR3ksh
DHzcyhxGsYMhTyFnkYsf8hK7zno0XB8PYGitiVzduRx4WLb6dgsroF8VmiKrzrP3pu8DeCcMPXTt
h1jLCJdsDBctrnYqsCASVK6lO6+hDzoNEdZkGRZL3JHjUWkKOJgdchcoZymvh1siYx3vw1Rt/QIT
VQolqcBYneq1eE30cTwxH0QEEYFAsHDQwUfCfDh/yEN00pr/WnVpdiPtXd4zAwO90775CFk2gjEK
MUl6sDPy+kPkcCiNNPqWBnWE44/2zUFRucjdubEz0aitVXPKwC4OU43UscMvHhvi4rq0Yspi9oiS
Yv1gC3RdymoCfPoM+LlsVZ+G23y7V33qi3vMqSz7hIoLOgBtT5tMMMIS0LCA/QjGVG0iv0XCl1WP
afoz87PdGE/j1QCJBRpE+9ZKtOpaNF6IfoTlEMf7Aqz9KYFm5ONMOwtthl+Z1svYZBYgptq5RBrU
q3IszpAons2GCV8f+/otbgDLyEknSM10wIYOQO8yLLjnrIsAFsbY6rTWpAGCdBdlRHFDCjPdfLTI
984ZjlWOh9iYLyixHgbnTEn/rFAmOtDebaMjQNfED1VkBohezyCgORD9KmaH2rrmON6mQe6DqVAX
f6j7TV4nzSmKLOpO7N7R/P8HM6vQQSwkeQYPSc4gEUfzRG8e52YRggXTo9ZY1yP8EZ1LJfbQubce
yf40ZlIdh8rAx1d0DChqqWHd8qaXRIqtFhjh57Kx9P6se+O0It8QprhQEaMijUXZjvG+n53Zvz8k
XkSzAYq0U/cIYLHWgDGMvhyM9nqqMkyIjMvZz/Eml6Z3z0LPpeKg0aQDYyaR2n2q7dp9yst3gynb
VU7OfdLZ4rOpTTbdgEfJwIuAM0pYJGISQlfW3A3LMrzVO/D2+B5BYNEX08666Ddtq5sHLfdMRvrV
y8SUexs4vOemAuWahi1dpzJLT45IdwHynuU4pU+pr2dHwkBqwOstIkQp8yvusuJqtVEBSTndGfVT
kA4VuREe+lnhv/aNNV5YpLcOM8gvh4toCTU9y+qBu6Vlrf69zsl7a88U/feZ4DqF8SHalmSQiBMR
OMbKpsA6FI6PwFi0W74acRk2COG2copn1YtuPWluuxrMFFyzAfaQ2QI8IlGIB84hEiaaDPbCQJFS
qQgCimYfCDi2HlhX+LDBEmxC0XrbNFHjOpcANfkH/jEMarWMmkY92Z23RdSAv5qV8eJPG2HXBLPm
9k8w8dt0CPK7HjTwDJysWPWDAihUazgAW0FWgbJThmzkk3iYTjvn0WXYmOW29Wi69KMqP/wk5Y0u
oJ/BU/YQvbTiKgvd342VeMQp7oMQocVdvVUqtMBit/qTl4Hp4kpBD3YK3QNDT0hnXNvDTtG5E/Sy
l8STzBmp2QFVRXVS2LpWHnZjyPlxvqGXz6RBRxHnlhFzEbIlFJjYwri6QwAVAGjFTgLtIHIZoFfZ
afEDsjdm/VVz+f0nwyv1BdpLZ1tnWXTIQ+9TWl2L/GwAYtcH7a4PpnyLONBc0l8t7qVbFHfZfaMN
za4udcM5waELVM8iRrXgA2MmXMQFcaid3z0YCI0enNhpjo5pPUBmuAsFp931kv6pj55g8xjPv/+Q
mY+FqxnXxDeeLOrjc2FluBUiuFSjwuQ4gOQkUDHZ1lbp3WprTG//XAHJjOevAkjLVNIw6RE4loFV
C/PW/yndLuOgqzsIbiRoJybqmVrcwK+5C+D/w1pGRXN0ZzNESFDgQrQ+WG6wBCsvGPe2mzor0xMt
gRNw8MmxI2nJm3raaDM6ynxJIz+hKaGr5ViB+anzwqLzknu0FyvzSEN6Fmxs0N0rsEd3FTdn7if5
QzFEVzxL3fn3B21gGJYNyGl+/1FEX/D35DE1VHf0AOrXXV3v8g4WJ6KcYF+FQXh0lTT3YxaVh7T+
sDqOq7a0kRqKNgs2MmreUrxcTeSkDxDQ04eg5tmeTH2O7HKog3nIZhI5nU3TwGCv7Ow56Rrr6AQW
apkclnDo2S9DW+mLFC487Wu4Z5Qciwlk2olLc4cSkXqeryNh97g7TRXzCE4ckfDpBAtHDnmwefOa
DaTl5nGSXQoCMGnKAUzVYi+/t3SIV04Cbvf3k2eGD45qtHPpD2+GN0QvjGTwbwyJf2jM1wFhzf33
B0dSjOGsMTb5kTyM5JJ7TXmKg2DVKC1/LEA1LP758/MfRMPKRnUtlbINx7Bsw9b/8vhkocpFN/dH
BsU0sYIFV4YkNXx18aS9tzbRYGRJoM8QfE4UNf0B1tywMAy6VCSVjrxhEZ5nopjpM1nnwMGvz6YS
PoyqgtQREH0bywoKoym/8jYZuJognAg8BHCF/uZiKVxlDedXndb3LoEP5ek5remSCbmumw8BvoH9
P/+V5fwr/UkyjCPRdXQdrYbuWvKvv7LAmN4UZQNaq82hnk7gTmIXBl2XGySEWXKTDYgca4Prte4Z
4qQyayVqL7w2nM3XUCB8y0XVEFPMaMW169chzKFJloBGfeqL99afRx7dJW1jBPFjRlsx59/5gX0J
qs9OeB9TVjQX3aiYQ5Y1MtJ8uJoUjq+BbAUh9OmrE4uDnjLKwIPiHfUUBSdTq+hIT+CVG1H6+M9f
knmP+NMr4ggi/hxXKl4VbHp/cfj4hWEEUcezrMFIWNBIAvmh/SILCVaKNjfoddQBnQUwjFUW/heP
4G//0F+/u+nwRiDvNnVT/OURlJlb92GICd8b5SeJ0x+DLfddGrmrciIIOda1A7zzKamgkWs9dJjh
UyYOhIYGOuS//kLQoDDmcME55vAvwYJsg1qU+0ycPSP7HuqKyj4ESxFYDNraox1AglFyand5afzt
Vfj/2pY8i/X/x//6N4I2/Z/56rP5/HvY5Jyh+T//+y7vk8/s+7/t6/k/fzInz//w7+ZkXdl/2Loh
LWUoy3TJlfyHOfn3XwGmUYZ0GL3Tk/6HO1n84eiO4p20hG1hbRYOX/Hv9mTxB8nypiUEz7zj8Hmm
/a/EUbp/XjyOtCTCIokFAYv+bEH4iz+ZXWasaq937nONHh9mOi+4++JBkz8Hdw8Nu1mNjAjpjaOD
RGGy1kB1QJr3kLPf0vA22WtkNXKAcbyApNZ5m8H8yjsAKgeaViFyvTQ01zWhzUNH55Gwm0/9tR1u
CuFwcYrth7E7B3JP8TFy7BfhFao7aVtdtSGpyE+X8YwS3oj2QM4PEYiL/sn5AmQSlmRX7JT+lveb
lO5UejOwtbGlYTaDobOEEjP2m4nqN4Zi2JBV95pbz+NjEy+G8LGYcZzkA41A6oTcNdYjgBqSwnrU
fTGTL0YVZFiv0q/UvA6MQu7Os3b0X38/L//SmrkWP7PHpvr5szl/Fn/NZf2/i3j9f9LRzyb4ny+d
h/w/LBmXf/C3JWPI2ZkPuZEnXwiqQh7Yv9n5df4GGz02bIunVhezD/vvdn5L/sE6wDzkmA4FAY72
f6wX6f7BUiHvlarr9zr7l5aL0q35NPn3/V7RGJKGgxFcWNKxJZa9P5ccSgdXwZp1l6HXXLWhOcZV
sYkccaz0x66AzyVhJhvoyLJebTyjPiQOfL04WCszQBJKe6f6biI6zWa8j4k00wB8jdRTkD92dis3
XfIe2QwMb0m4Dx2UdrW+NPHiiQqDcbrLYobF04fSP0GzY+/Z6LCxcONtJJHrbYKEYja6NJ9F0DKa
dBf6aHymbzpDmpGzOq6R0MsfJUaaCFhph6+DTPVgwlyE2Cju9jXfgbByrfGXXcsQOP0YuIUgi9s4
DNHLVwix94/UfypGnBDD2XCh8WzNBhV8zAgkWTJSWBY0WOsLcgnbwmldb7W6X1IuLGwm5m511oqb
le8Awq00gkwsMITaR5acXWPkhyhWAbHbmRoXuXor+KJGe+3suwvdBdZN8ZlD/pPRhp5644Wr3KoP
0EoNRoCeK5bY0hYMIvFylM7cg1yWEGDEe4wjPg5WenUvJhoD3CA7E/qrPHT6L7I7moweXjH87FBe
m5p5b2PrIINzUHFityTT16d2sCiu2XBQ6yNvnIHBwKO3PtY0KDWWzptGsxQ/e4OJIlpFJUF35uss
uKuMd8NHCWdi0EML6mEB3TRhfTQUuRSYJ+RrmP5gU4YffbBUwmQsXkyQ5lOtv5YaCVElsi01z+wX
ggtnw5Y8wXbEPrUkUBd9TLCm27FIZmGRoP6rkrNh3FK248JBv4ndV5j8rJhx5mgFQgKToFxxA1h1
u9F87F2oBYmzrzzMENjr5WgvsxbNHypA4Z0ZJ6OgBco0rTqrA9TOGDHGmEEbyfPuLoPOluDHmps9
oZggaxv8AtFeJ46P9rbr0lF4NqX10AXtbTKvrlksgwIgRMBL1V4HsG5RR5eetBu4e9zS11N55eKB
ST8+pRO5Q4AWcwdwfJV/d8FGKXSdJyVfIu8WMEPEc17ttWZrOh9Mq1MnPHRU9gjuFglLhHYzWk/3
rpPPNIhsMxrctiMSOfC8xTw0kPOigZxT5ObtwM2hh/npakfBNRMWINcsGEpRtc5Mmgylv9dCnIjB
A1x/HIHTurWJI0jxhSICj/1PZW5thInb0evOjViVzktE9S2LFNLyEOysitnzy4SLpDxlBVf8d8f3
LnASCDQDLYYivWTuP7iECodzstFnNf0yjecy4SuOD3DcGOwRYVMSgNdxDazSrYUuiKFuWAcYIc0Z
UFcuHTKXXUifzrEuyl3Tc9dvvk0EmT64rC58dcg2lEOyVQFZNKp6nSWo6RxiisO4YEQ0XMPsU5Km
LsqnFnkr8CimaIuJ/N2u7j+i+NAUP4LpS4GRx7G1sDwePfcrMW/TmNw7ps6jRL3MI1XweuPu9fCg
zuKhcpDHHmQUeLxD7D9azrRoaSoWerJGTrdLMqC8kexQjzH7PjsRKqAsqw5JHm6RHXXsRErwLFWo
LOJ1RqyCWVj7uPiqFZp/0sMcxJCD7NaW7h787rmX3cFgjiaMWyRKZO/X1A429AHWUzutJVZvyXbh
M2HoJvPs1WojULrLuMJFATFDO1YGjPM4RJY+hEQAVdNXlM7Q1LcpsPNTVfeEBzXBZ2eu7Yh5Q9TN
QVS0UNaNwpiQ6UjKuiZuiR2R3gJ6tUTGR7RF70kdPlgAuj0mhKioD7Qmzpbb4+C17Kd+KIA9ebQh
rXx8qKp4D3QiRD/mIImYvjGtMRYf7WHrWlp1zpkkLglCdIw3UYa4GRL8oBoRwu6gDoYVvuCwdbeR
r/1wA/uoLB+Du2Yca9t7Tq24gplXYWWqgN1mFp031Puj9sjNifCQ2u3WDvf/zMC91zE8TXB5rvCU
jVDf2MgHCizhtD912k+LPLXwTFjxsGcmEULRCh9jjq4yRM2VQvj1aiRj+ZiQV5YWi6wJ3lXJFcwU
DpEJeciwWbg7tvYUs2cMBzGzStQuOy1Ar+ED712g0mr36LvDJCL1KYcEiPN1KJhPdlPbbbSChom8
GYlWrfENA9A5ICyMV6qZR9GpvgrK8BfKptaVxdoVzMuGJBf70o5+1pC8eQXLItzlI6xRbcQtVCJu
XDQNDa/Xxnunq0HPmZKxRVUgPS1e5DL2dtjGvkcsRloAvz96mMaBKB3SLPdN1+8D9BNkGZc/jLAB
Fiy/AulL0gs5weG1tdu2IjWsV0N7aAvxc8BpT4ILG6M3Xogi2DRNrdYkY28lOMNEFZe2RHKAynlh
6wQ0OeE0myn6exKW6o7d++LqbPahSyZg0rRX3cPyaNbnRCTjNjQmnd0bQiNT440MJ2bAg/scD1l5
oFn7EXX9lzFC8ysmCA46Ise5Ue806VPdYzadn4wKFwbxgQDdX2rPeJ5ErK+s0rkH1VszRKwAhpVG
aGbQTdiTGxWMu5GdxOoli0MGryWQZXzlBO5NEyg95uxQtDK0DERHG27V7xW99CAQ7ZH0P2L3HOPF
Vyo4R6Hydkj52QCbH2Xqtwf8vouaF4d5Ez1TZlzCJwJKj6sXRAOQYUr9tbccsrswBxiMBfZJXWE3
oINRo+Lwgwktc9eselrvW2dILhyGF0+SzOtNkXWJCFxvHH1RphRI7kCAYGl3S8fJv61yjqGUNBCJ
lWsHU1tWluuvsyA/mSaJTXYCDbCJzf4qUvk4+txK7AwZf2hyvKDIXNY8U3s3sR8l2ejbqKLtK0p5
gRhYGQJuqhfNQr0aqw5YfOtgjaZctg28bFn0EDlqf98OnMd82rgiZ7ND4O+/2AqxeHNyKrx8M6Vw
MyE2LpyouVR8Mieq022ihkgqfjtqwDI/8NtBzFXf7mSAaBb2Ukbcm2z09paG76N2+5MbkcLV5eVe
GM0mDcenOHI/q9a5GLLbahVZdMhvzAafGEzKyMA7c3C8btVTChaQNnoOI8PIqYWOVrKLqlNm7h0A
dEPkLA0wSAm+ZUpLmqaIahnvb5IugNc67fXmEx14rwPPvGKAIlBQYJVjQ+vVys/Lq0xIafwI9B/E
15j6T9O9QqGvKBoSfoOgfnTSR42YN24U16o2+CWvqb/3s5MrtK0W/yKXKm6KS4o2OKReQqjpEdfY
2g+dfmhGf1UUwZ7pc+FnGwYMXo9QL8t2wg8XjS4/R6CHgz8cGObtDJPZWeahcM9wGRyZl39kTYpq
EJNvysMbb9hnuD83G71zqClatJuvVfg+wslLeffoJlYTzrRyqXh/ocYc4/JOCa16hJPUrg3pUpr9
UUB69uxLqdeHGsj7A4r3JxtKdMnTL9KDCfO67d7rrroH0RVYCZKlnU0AF3UOaCgC5wMAMbztHSVV
J3F0BQDosXvJYVX3AbGMxH3VB326k+K96BW4fU0cpTjaev4kQeUsLNd9GP2cYHhB/+pijS4iiXe3
SFdCR/o7p2tZW4ZG6New1XQjs812EeqnmmH2xMKm9iF1CAq4sN46dOsD5USabSqGnJOrQ1k57Km1
B2cHcfmBPuRSZw1l7rSqwPHgaMJ2A/py11nIlxQCoq9gUDyvgK7p8XGvGJirCB6qLto74oYqZN3O
PiKS3ir7B2l/JgC+gfcqGaDTp2eH9ug0fKP+IjSECxcX/aD9Oevrx4lLUpWsB04xeyb5SMRg66g6
+v4nHYjBexAFqVOUncm5w8JAKtIZpnFsv9bbSq8obW5TcG+hL7fts2bAp9QtdrkXz9aWPhW/OzXr
hKPOS+cFo+8TjJo4QZdTeKVFjAqmI24yviB3Zqy+BiS1Y8jCvQo3lFD+NcCx2BVy60mFujmaXsAI
LDiXV7Piok6AN+PeHLCuqHxfjsED0EeUd/wUZHMDrljjxSbWYhXq+84Olo4JJPZBZ8IhOe20B+Hf
HQk9Db2FEvuAdMleP7nhuwHRWYTkOpqYtkkht6NDP0gU4eSmxc4Krb8dnjyFb7S6OSkXgI7v6n3E
RNMbvJ6F6jdhWVP14n6dMuwLDaBrD8lFce/i8dEuLp0cDiZDOCNQuwxMcmRme+EEa232n0p4E865
zdtXR8u3JgZr7ajIdINwTN31xulFfAlpCugZyNgcm0vgAFH10QbbhwQ9lDDOLMYIy1NMHFpJBGua
RrswfRtntMsEnnGfq1uIxr1E2ej6H7ZPQdBbx8L7bKNZ435Hi2zO2ccGyUS6ei7xhTcdZkZuXwD/
Jf2kB5rivANvVtU9z/aMVpmbHH2ATqrpSDoP6ZmE6gDBYJaI0RGwaivOPvOPCvm0Nm1b2Oueswu7
7slQT8NMgAZM5QKBMe2d2UZw1OdLAwLBXu5bktSK7KmGj58gSUwkt9FsWNYKSntVPDaafPI8nTjg
rwGricENHoV9QldhYsQ9HMGTMUaES4VaeTb/NzUP0Ty5x3JNS2IotNWA5hdcsd/dR/J1O+3HREIe
eUSs6poIFG6wvVvuBlLNMloQXohcucD8rjaVDWfYSoKrb6Z42tMHNN5oJsF05Ncsfe8dZ2v7xV5j
DSAev4Ll/crDOefNxwLhqxOD8uOwN9m8sJH4xmPpTDuwV1tVn4DorKwACqt4LoZxr1X+frSsk7Gv
7IpArgkfhUbwEbEyqbZMuMOnHR78Mn9kW9hoZf2YYRYShFOlZNlwRXkRgb9Hon4rOJhNpzyl2Kj9
mFgxCsr8OOrIR/xiad0tRUwPnlhgz/DcaRKO8RuUi2MSVNc23ihTLGu72DK+X6PL4+gzbkqcUPMT
YwEmWCdnPlTyI0WdoRjlBySFsjfqEIYzDQOoGMmkJNGc6eo6ki5jXmAVAiGV9TxYDJbThmqSnpAP
889Oze+B6YFqeYvrFwM3LWOMY+Bp3yOsgMHNFnlGeK6abg5XyDTN15rzHomb71ZrK/8e7Kd6eqsi
kwwc4kfFs+39SjB1xPgymSGwb2AviNA/lWg0mSfdGGJiMv5VgkQ3fJoW3BJQv5I5jVZxzPdFwwCx
DaqNjcuffdNwBijIVbuGF3UOEo6cOf45rje1NbyODuq+YQPm+pqE9JWrio5E94aF5zoh9Ed1OmDe
mrJo2WVXA/uk6FBNu3BhJRFeO9ELIrd43KeLxoWpoebozGQNryDJxOpFl+MtxmqjZ++Rqy0DSmUr
LKh9aVu/jok4+gIPkPyFaWSRkVts0if2omU97O3h4Pdc2aRxSOKRlyrYVOaJdsqqFNBTtrFDuZo4
6zD9EhmogCo4adJ61wP34qGmipV/C+aTDM5XaKJwhH9Sy8tk7eBhLyzM1ZZBxCGRgI6v5tbU3srO
4ldFiQ19f91TZvjkf9IzK/NnZDqHKImXpIzqVrXLcRYK8n+1nOGjzSo2yoMiP7BTwylXLicRUOQa
ye7NZgOUy7EgEsp8g0aok/sa5+42D4qTyOUq4jZWeMcaklBWBCSrPMxYfQ3jbWNeC4tEscx4zHvu
ig/mxGxWOzYoEbDcsSpYcveQXI4B80dXfblB+ySJsTb7cdUUwBTcXxDukP4v8mD86nKLJ8JbeaQU
hhA7mIRtNMN4DMtnztEqevXcr1Z9Bc1FuU+p0a8nsg/TTD+k7d5NsYDVJ4I2dO1tKoPXkK5NNeWc
NdPKLIcdRr3NCHSng9eM3AxCSJ/52NJweT069sbH16WTO7oA7LZ0vRMWrxrj73zRbPDw0B5NlxgF
iC59TGLaHTX8Dqe3tyO/o46FvQixOQY9CSMXncudavudJI4WgPfC7KIzWN+1naNm3EhsLAZwT1gF
MZsHMPoiCF86mlWzc7g1FjcG8NskRCxTPDUJkeoFAeUTibsYCwwm9y1q9jeXuKthMvZ1228Ks96r
sD2zGjB7fPsuJZvUtwWLc0I6PrEPGo7A0rTPCR9PcQ8K39v07Vx5bab6hh6QhjI1IWYRmJaxN2xQ
gqAWd3/ELTF5RH3nBQxuK54T73U88Ek//iiDX0msrQ3zwLVy3VTHqJqBFd0mQazdd8cBuKgxPNXh
TyGg6ZnwqAdSQDDUWy6Emg5UAep833gYanYexC4iwwtXI+K03xWAhwDOoc22OtJhbBKY6OMV7AFZ
tw6/ScaWSjQyaLH7lAT7kDhMf8xpk3EHghWezZntXUs2Ln1OrLsmwKeQLKs2WEYstzzIb2NT3W1Q
OZIraZrCvCeI+EfTzPYsoaBm1huXoE3iKVUF75ztKHZAl/yck5c5luqR6B9zQ2+ImhUCJ5/eYohg
bly44cbnruzSAWgTmqXwS+pki7uLaA8SZKlxiD72UIdCl5jU0YQcmSK2A2/rtETUezglLtLlk92V
9DcdkZYDI1ZIf+uK9g/yQpqa5zFuFmXcAYWpeRKPOJFWbl7tOrSiPUqvEq/0nDzkfDv4swE9wL/v
6UCXW5mOWwi5ALB/JcNrHUy7KGhXWmdsWjq8EbmW8CV3DnEDAhI7q7SFUlE1LeXi+8SzXI0/4spd
2wUJD8anT+xthhELZRXy0x28FcVZDVEt3ZqJtmzKV83awqqnhKoXBS/DUJz7SdCEA67Xb3pIClHY
nFHJhOOnwohXkqU6N31dYgA7h/2GXZ14R6rvmFv7IZNkYyc7HXIcbD9/PPTNaYKt7ag3ayC+kkDj
3N+5yZXoRULe6ATny2wo133WrdqXCH5f2PH0N6eUEqMEz2qfjWTkpeMIdq4CoIxuHRwq6QKuYiFf
svrqWc3OmGE12VNhfRQd8cT8bCK8JBotJh/0EupFomvt6SqQSJI1htaL4ckPGb5MQAixVu9GAusC
tHxd3b6b7s2fBJxSwJiMM5x4mxCUAt1sYagTVOdYXEDPrxnoTGLcoYtZtLQU8zbDl6Xt0/McRmgq
QDr2Y4cUj/asPyScNsdS+9ArSKns/sWhgaGeRz9mDlgc+d9mgz7uqeYahQui6Mdton8G5eNUffVu
i9mPQkg315K2mtOZOzG82S6RnU24K3HmBwfhz4gwQlzB0epEhkaadsJot64ZnjJZXhKHXLP3NIpO
jfPYQN/goDPY90Keu3TlT9aSvnhgodQGY5Xbx2T6qePtMyU0Wv2TvAuInBtfI0O1X/RWuSqNbhsO
3nODKgXGzbrTm4+cWnRu92pyk9L9JHrEYt9qHSJj1Q9AMYTggn83aAOAS0G3e7YJ0uHNX+hW/Bgq
1Jh6ue8Ym9nMGKi7fDvcegQXdz3pqJ8gJM72SANnbafxxtAxVVjotIBlMQNyhnVLanjRs1VM0QpB
Mab7NfyQI0qmoiQST2fjRfZIYLIefmgWjtD2SNrPhsbQSInajQ+12W89UW2nxp1bKpwZ5SvBmtzc
6xXI2GPdFeeRiIbUZXqTXkdnfFYNqeplS7A1Wgs/2tFgbN2lxExlMYh2HXT4RLEFA3XaYxCfyUla
TgAEcEQvFHiSJLsV+kNWPMnhqyvzfe0U9EzGVYlyRGc6Q0ZzJnM087+KgjF5T6STWZ6YfS5S+Dl9
ypsYrW0frkDtrvXxbepeR7Wy1E7H4/9DpVB70FFahG/4z3kuH5O3qbrW7FmDwIMpu+eYO3UsxENR
IAgrSa0ljqCXr3ajiJtoEY47d3/67FMWV46yu6qh6BAuqc1GhGZNG3fsBK84bLYifZpIssPfli/Q
GLwPAukvtmjb5ky3xmWf1WCvnJXvujS2MTS3K69ik+OoLcjpcXoLR9HXxHVRRi9jf3VJ39UJZjHS
Q6mTM5006C9fTWhirZ289zTmFHAKYXYnROOLpqsfE0s/UqUf0PPTobLFxmj6FWxjQHNE7Cry/HAL
WScNjaHjv3TU/Bb7IrFUFVeCdqi2MQGmdBt59Qkxxz4wqIw+t/ZkcfWOtMOI34/cmRW3ylWWRs+S
SVwOs6dVcNMHopmMfosUPYqfHPxXtUurrq83vjcu45BwKQ/4XIUPJINvQ+JGICD20PZGs7xr7Dc5
gBXzg12vnDOeyZNl3yZSyIec9iWXP1F5BK9qBFY+2a63jpz3pHxtI/sZ4PiPliQm94ILeYmPDXva
0UQbRoN11XUHFJVTqmhTZ8vEeFYhnsnm2T02RUDKCVnp5YMhiIBFz1gSDyQYb4MYM66hHnQEMTx7
E7AZOCisSgo6msHdL4Jgr3Wc4f0LtsiwXj2+u1Xbt75KN2o2ebXNftTNVRcAmym/6zpaV059rLj7
TFWEpISczxCZWnQMJOPkefu/RpwnpUW6XNst3fHUdN4eZNaix41qSHrZhB3S6Ka5CUrlQLJcZ1Zc
RrqDpJvv6+8chLvuBzuBXd/99iSmLTnog/sUykeCcDlw9e6bk1gLriA0FfSRygEa/holNycCzEpY
10OaG8fSXvT3gjT0YN+4m/pZl6ipzoa3i7UtSvXajZdlCreV/of9idf+RwwbksCoPbEiG2C4S72p
a5Rn3IkIuBxbeuFZutUKsCjjT0y2Bzssd9jHN5ASX6NyWPxvrs5ruXVYW7ZfxCowgnxVDpblnF5Y
9rLNHEEwff0Z9L5196nzomV7JVuiCKBn9+iKvROTOyRdSbDsrkPgKLzHudBY54p91OwG7u9ERC7l
4iOop4cEA0Gj0s9gslZuU+06ZjJOYW1wym17w0J/vJ0tj8bDnEqTbDcO+OSZxDd9fczYbDA3PAkG
Dg0rrEXstRhzXpvHkgsDS63lRCf6gphOMhRtaU9qgCNRE6VGyrPDd4NymzLmfDayMtZrZcVvRZ9t
ZyU3VcNQFHsqe6ss9G4WOk+MJjdUjBxHjah3N/rGZyRprqQty7p3uhtn8PExjth0UT4B1/neq69Q
DvIF7rbzbOtBavgp07R35ZdlHjRqPeCjjQp/xPTGbp4cunwlGb+OTEIkyUrpT3LeF+4FDsPkmhRk
lt126bXkIGBxj5JceHNY0aECWAaQQyI5xtbDR519egAzYqr4qINaA7/akIzay6+OrkefwIsdvfeO
RO1Y/BgWrwrxzOfKhL6HPYBoosFkC4bRxHvXOicfMqyuScWGBSJP3t1WxVflvpdDsKIk98cgV1kW
4d1S4psMX65xCrRLuelLLMWlw6tMyJ/X8WcIbuPZfGX3jb1ErQkufkudb/0exiBDWiNF0hyZfses
6g6lbzHbCWMvWNCZp67T2Hsp5XNU/JZOjHXrWiCHZfZ0TU1qVVglHdoPh5xG8kJxNn+oaG3CWA07
+0jYbW0WJF5J3FJls56df36tbv0h2Hth/FS508l3AooY5EHoG79/JnGPdICWwt5uCF694tcteQ5O
fkKEAQ1YUUJTUnLP6togqzk5A80QuBPuDvbauFW2Tmw84cTgDsAtkpeF49xADMrTl0pzqJXmRufe
Ychv6cqFTuClVLbHG0uPR+kMpyjvD9qIHylvJcRy13fGPwsAQAOgGVo5ama37+r8NNOzawrUPgat
XdFuI3/rgOM0yvypb9MfGc8IF9gKiO6580/e7+PmPZUj5+r+KpQNhebHatXK52xAuAcxYbwa1M94
/ovrM+UmBpTTdIfpomyaix2Er5N1b0hnl5gVWW0YHFnOSIaf4lXPT8uBgZH8e+fx3GXTQVqB5vrq
Eb2oB4851f+yjToQo3suAnuXNqvwQWukPKLKRzf4NuduHRAUajuFE+mkRvsw1OoZKsdOYj5I9Wue
iX1WGT/SACjhB48VPBANH4Hii2sSiitx2orthhOmHVsHqp4VdUSwB8VU3CC8n0mTPqTWdFRtdQQr
SsiJrSOaQFWb+1bvhRpuK6mPQ3y1vytE30Hkn5KRB0+LV92Klh24ZT7akT7jCLhpiJ6P5S6PMF7M
3r72CSHRiVS7wz7y4zPhsY4hcRTXl7jHzm9tIiPCby0R/plLugTvbB1iZzlXE+7e1tqFlQ93xtyQ
c8A/EtCspOXKVExji9kAfYXg2HaPPshRO+w258xrj9AyII49EJWAIFai5DX3kmVtspHkh6/QUcw2
zfOAQMhs4SEgh7WeIL4C0AkwfuhCP+AXgSRV7AVbCdsmuOt6awuR2rDMt24eTimLlmnMTxhDl5ZF
AQDgk4HApgjlht3nscY7xHQSEMn9ACpWJ/VdZ5I2kfiyhHnUveJE8Q5qDBGf5hO/rXr+7RHqV3Wo
J3bTXggWhAN3Tq1ttgC1iEJY452x1H7dNZQxYaDEFDb2j1kcvLc+jCbW9GZ4NsGAzAQSiApuk+g7
1uxOuPgrU2wTjo4N+QbmiqXh3JAv/xgLOjTVMxVkqyS1j4DWuAXog+EyZQ63HtO5efoZ529tUOJN
HzBEwx0WceatoM2yvvxx4kX3phrCUkfFlsyIz2xLhla9lMs7L2ZTp/Rxlr8+9iU4rXuo6JsK51GZ
lTBZ5lWFOYiaJpKJ1gsmP1If/mYsSSoVSzd93xMKYQ+6HziahBUo5awieWVuqGfZi3RfK4oQ6SMb
yne/Y20im4q4agAaNNawdcB4UDcZXxmUDFwc5YCPqdlP6r7r4ks2YXvleXcgB7UcrmmR6rFaQITF
gEQ7tU/PgtkcQIwhERgv3DQ3VXbnmcvcedhl7a3rzGcX1xnOizNPyC2hzE03bYBqgR/V1yg8KLOn
DlcSF462rhUdzAB/l6KmG4kePWQVJTjeunoHm41Nvl63lXeqrfIaFrThfPlckBpn4DIqQmnHFlS9
ldWLMZDq6ZbFHVkhGe5rssgD/q1A+g8lZ3PoPeuCk2HptZvqvmkj5qH9Cp7k0XANnvf6MdUTxe4l
AsK747wDZBl4AexEbEiMrUZaI0vrzJDhRbL5bXuJNkcRirvKdf9E/uvUuuE/y+FdDBUAXm7/YGT2
u6XYKtkliVg0mEKILQXWJ7vL9o02bseJXREtnCQ3DiIRIKr4ZIjEVqXWxiEu2QOfmdEvGmsna+ol
IeDeJsCP7BEoVoSY48e7jFNkuis7uN1VhoYQApbUGISp5sqiZ4N+TCLNuF/qzV0TUAAY22u/m0/p
/J1hYBsV7RGVTWP4sWe+NTmvjvFTI6QQjlwH5ZtPE1gEu2BovidaSy1OB6CLWD/DCXwmEWzS38Zo
Qn6CruVSkBQ5B7nUtC0trQC5wmMT6TXdDkBBbNb/i9nbay9Oj05WbFq8cU70aLvkK46FoCdB8yuM
nVZ91cGjlUL9dN11SIaIMf8sHqL6wRo/hxJRyKETgHOHQ50jz+xgYviy1b2e/R9ZIKSwMrCV7Ube
JOVnFduc8qk7KYZzbLgrto+Xiga8wa73k08XMUN1m3JFEHxfiRjeTUAD5mCSW68YwACuZFBishOU
AdVysODJlPYYRbiZ1XN3P2r2Lh53fUnocOhM4nf9KhjAh1B99zPI+L1FWq9c0vuJrS8tNz+aZzkn
jB9zyG1BfVVFxFaqzC4MqDO7veWG6rqPwsBBrkxgdWOHR6UP33LHXMe8NYtbzKFcDRGB1Hy6Izz9
2FTxxR1t2ogs/AGCjP4fUnLoOpTlfz16bVuf5jn/VABfqPlzunVWL3p3y0qzc9ipVWZx02dWgdvd
dV4Rd+88VyfnjAjFfoY8M3ijeBkC5xsEww14/PceovQrBYdbAkIvZQBFsDbc5iDiGPUWMp2TkugP
2wlttFQU1A3r6ME1AjjxFhtf3sTsEWBtGPWjGJiM1vHWlsO6xA7a2537oQdHQLkt+ovJi03LXLsB
MQyCjVkxqkL+XgKwkBRkBL1OdlObMKbnNjfXQOHLGfVuZCy1x6iR59wNwqzbjKENMMntvn1NZlrR
lPYQJliTAvg+Tlpy+RVEnjIRn1Ktw42vTbXxE/nLMuwdXBjMKKCcfBzzLImVqKkcFfpOG+2znCQQ
799MoQO6k9haWBGC1F55bCfJpG2FCY00fDFuzBj5z/kOrNsumBhYv0X5/Qh+iJ3PdrFfWFkN2xBs
lUJJZnZaLDt0PDz8gzghHXLtV0gkGIkPlqSHMgJc46Tbij50UaRH4CvdOO68uKbil+5P71gKrhiU
Pyb5TOPtM2XFj2E/hOcCasyT42NKsaCOFQmHxeJlclhsWkqJm5HSbhgd8b6T//qOWxggueE19yh7
ZLC1QoKAD2yAKQnju8GqORvqY09KsQbBd0p0fgAwY+/7Pi0ZaI56Z8QpKQSciCtKubnWsnbTp0qv
w4zxDjFcbx1NnIJHhfyIB9Vme8lM3cvbXWQ/NliSG0AlAreBOeJ8tHAlmXcg79uT2YxfKYLUYaha
9LSxp3vMyYwnU+Awh/w5J7VkjpEJDnvwtF3vqky8C3VcPo04X6boNmF0a0cE9vp/M5pbkQrm/bid
gfiZrH8B+lo4T1u/wY88UmeNTFbieDdPwdSvPTql256p4AAzm42Q5L5gUyBeOYRVXVayCFUIB4Nt
bcwePhdRuxJHn/NsR92BdpgK+nA/Pyi0riD6avA5+LxaqftpFDkiD+3BFf4IsfGdTRb77Aq+pc2o
12NvGBGz1vxt0DuLmZ1QIxbq8aCS0+h+FGW3q2hpC91/PZ5sw8WXEzybKQ57eAUu2GAnoDaUhb9G
Zz9Y3OFTQPnDDulzPTb7vJx3JviLIamBoKCTMeczEMx95610P1O6W4PulgW2rZ+K+tVHNOqFOi4+
1rk6VaHD+O6+iokLA8QFl4fRmE0sbpek5yAZrqHi2hY/jlA3ibzhvl0ztCvsdAPodCAD3ZuvFaKt
ndFrUmNfCZ880TKxeesJ65osjspDNQAVNI4s6E6+KnjWFNPzpDxb9S9HCIPNQTJxdx8wHZikv6+S
5cKW2bGNmejPUN09fO4nmO7bKQFzDCIxf0RxmjgDdzciOSNhuOHVQ6sX2bSL4XeOzn7gpC/dj958
qKUC/OCuYpB0jLareRvbNlCmnuPnMYByyCYeFHq9L+CeGayODtJz/I0sui66G/wO3PDbNdpslnzH
KUhNZhowcuLsA1j8xiUr39wuAySDAQf246b5rAqCB0wvCkZugto0TVWL0TP3WkoKm9245Jj1TYhy
CtrBkG8BEq5O3mqemtHlz/CqVJifq2an+2TjY7JdnJhyYhfxOiNKuyYd0em5ssHG9oCWaxTE+i1V
R+pk1114Spci9uVQco76Hyu8q+9C5rY9i91gXUa6ZHEwq4k8LZEKKhlICnSc0ev5wejwbgPyMNqz
DJ8szCKS+32Z4ZOjUw2ScMYRPa4fp2HrtP9mag2ATzXxd5OcFgwGPqNsuEzBD63UWzMC2AXWGbOG
zwpLO/CKOcXOxWU7HTzMkyBgip9AtcsM+JjzJm45mRtut/OCXy/n7jIjco7u2vV+RMzBcNh2Mz8F
R/imPKVUdZvOswB0xHKmY3UK020cnpP0uezGlcsxNLOosv7FCboqfY5Nh8rBWJMjGO1MD6hqPq4L
bt3mqUJyo3pmBj8eOcZx5FaixT3oYWngpjGvNkcW5e8njGntmxl55yH/F7Gb1Z2/CquXcTgLb+cv
fURqu1w6M1P2lCOQaMTGqz9HkiAtqa9FjjsFKJsULa7w900lENq3NvtloV1Z0Psj7pY23TdzydWQ
Qt9q2NqZ67o42tnT7P3Q7RDlHy6Gz+a7SrJNFVDA9M8rnI0RPts1RhK3acVB9mqmIaykqT1nWDrW
d371ICehDqbiVNKC0J8o1txUlukdTfqNjxLsONQYcACy5LDFSWjnhnlMNCaF6La454yuus8Y9CGy
/Nigkr3ZwMI8JdAktBs+Bu514JAkzcR5MZJgUw9o7RaJbEj403fsFv6L6jlJhVHz1mrGlElVMRDQ
AqmGqXnloyDLgtoQ/5bRtvusuw+rTOW2zCGpDCPSlG/ck1KPHpz8XxD2OQM0blWG05FU8iyghmX/
W9TTq5ezemIP4xW8r+AM2on3qKCm7GPt7bxIvcN2VF8UKFWrgpOCwziLg2WN5qa54RuxMLexNUQ7
KJt6wDUD/KK5TvqZTsWNwzdiSyg44b2Z8GbAPhHw/zCuQLi1mEj7RKLE15iJQ7mQgG6g8GH3ZMDk
//rpXoq7qcqeJkJEHuTq1vqFbMN3Ue3n4beTlIQ8NcaNn387Rnqf8PTiiYbu2LxkA1ZXj+CT3mpA
qglWmsHrN1KDBHUeFEaSiJhSnEO2zC7l+BL0DryZD6qSYET+DRaXxdFe6ml8mo/j4WZpuHbi4pTR
Zok/Sg53xNRLoLXFtkvEe95atzCugMW2nJlncCWu29RYYytu8/A1feWtPQ8SsuGb38itewc+2A2d
MGkYz3dNoo6xwZankGT9U6+Id1Hl0jgGwmfPyv/aGbR9NQNwEQpRaDLz95HyDmlGkTc7ZUoPxU1S
ZrcALyYyNbT5VObAxCrzHgH6bQXc7k1lUIto1TXAoIY3SAdyEb3Hxb9AZ/yQCnmXG+lNyJiznrg5
814Aq4/WuGvsaZ0PAA6o2Hjx6766WLqlITrzB8pk8hvfpm58ZjT+EDq3DLAekryT5OLUsLEXx9Zc
4CmtKL5aGZ13bQu08oK6vnWSePgKTyYFQZthiK31YjtW41Rf8hn7OfboQ9xkX4GFQYENsblnT3cM
YGTwSm10ZTzFeIX97NpGRbV2OZVtU6NjwlR8mFMPuj39mlwxIr9mG0O5815lDeNsOj6QcBY/DrZM
3rYMVPiGeDYI+ZgvVeIOXEN3/HAJuz2K58wu2bUh63vbYp7xNAa+xKhOBWPPVcPTyaF7ctkxmvsw
loxmSgSJJD7A9+2ItMb+GpBTuQZsFFD/ECFy9AtQHTl5SX4ZXb2cTtgpRgIcEydqtZVZjAMjzh8J
YhzwS7CPwPg5N1gTqoKlvzWr97JLaYRJgJmw8kVxfzeNnn0jaWsYhnprRGlA93qBjz6jIhtlo5R4
pOeIyTRrn5lgdxgbWAF9mJz/Pnca4SBHZI/TmDEdXB6y3FCc1pcP/77490D/6XRKraFjLLl8+PfF
rjEYpdj9NaD35sThY6BkYflwwm5DQ4FJhNGr0pYak4idTMVMU4lSnPTyAORh/s/D39f+++nf7/6f
r/39btcN//uv1eUcn/z2VNlcgmuPp/809SFmFlOl6caA201Wr4PqGZFWSNjwrf4qYY1GAAr/+1AU
Em93AEHh6DfUci21sTgPq/N/fsPk9kpY2QIpcjLqgWycK6A1/uehT8NVOvR4gy1iOnD05envo/r/
f/SfTxO3Pto48gx41ud46fP4e7BtihIsPzI4WzrZ2cVyhTDrnpmozXus0eFCSrFADP7nwU2Z9dnL
w//5WtgY0GCLHi09lSy1nTz/fcQ5Hhkqm9Ak0DMczjVQM0vb2rFFqPZtqt+H0Da7VRl3IE1yn9aX
Kix3lVWnBwTQu1i7ztkfs6Rl+5q4zF4H52ykwPP/1+fxGM3n+PW/f+Dvb/39UU116Ap2dbmd6YW/
QcP9fw96rtvzD8w5WgpEev57GAKbk9B/P7d5DpiPaoQDh/zCfgzFZ2e11tl1S2I1vmwwtObu49z7
r3XX4WfgXGI59wZUytswRv+gz+G2h7o9m6m6d+wuOTG2/QBiT96xwqGOscXfDx0HELcd80s0EFrV
VnCaOxOHMhmd7TDiyHLMNL7xUusTg467U46A/Gp3CK0omOe/BwKekHV7A+uDrpvzmBQ+H9Jwb+kS
1LmxDiWAmmhWX1kWdbijMcvglVAh+L06ip6j0GkYwmX9WTLgQrBiH7+054Zta2xjFMZVmpDxEzW0
dSrLbhtDPMBXFgfaDI5FOWArUJRQQJbBkYDRtPYmksgZcpwZq11V2nvXmzGMiaalRI6ytBSlMg3p
lUqGJy/2jZcIv3fZc6qw4GjCKeXEhtc8PMogweibwlZlvry152BnGrRr2Tis6QXibGZztqI14Bpl
pPuEEDADYiM+WZx6gWUzXPApAe8ascwyqEoKkM3oF6HGEnj5BnviXXWZZWewaYdcmLio9ImJp9HP
kcmaVl3hK/79164KCT+Ewj2XNVkEuhufyonY4BQymXK7/skziLNgTfn7g1ODjG5y2DyCuMOCXUH8
c3O0VoC043YilORzntn2TdIw5Kvo4gQJuk/aIF3XaE33NGYsu3no7iLVW1MXzS6G+LVKgTYfCnCM
dyVk/LVsYOyT/5nvAgBapGx7JPpufhfBPNx7JCElnrbMUtPBwpsWz+lvlUNAoN4gu6tqcenn2n7l
tbC2VVHLdTwzmnSgPu3Z0uqN5UEb7XPaZKpRYeVcvKZh9AsvFvwuVuGwOCIOof9nlbqkMDUxYI8v
btFSg5n300dCPkbWZUuBRUbnWOE/ULULkMGQzBK0fOgsu99bCEfQuNbxaHn3TtB49xLnLWdDu9j9
92tNuqjSlouTivq9q1YCI6To7uhijtfk3qt9ijRy9/egirjBgpA9WLaYyZzJ+OrN1k1oLanRihOr
KnmalBmJPVS89mZMbPrBuxZZ2+kiUNVGdEYiL/aVrUaG8Sg2koWwA8ZXQ/9ihy3sS595lLkpaIac
UpHUrCna00RaX3DO1HCN2EVUdR1sdd6iqrDR3qlupGrHKqrbpqMTFsJHu/cWSU21TXUJwwY3r9QY
YlziK5CKEZi0Hm/Y8CdHO80v3XI1ZjPeZ3CKFdeEj1exs6nZ8XT0ZWfoZlGgzTOxSYKoo8V8tjQu
fWeqG4Ng+AhK50Z3Dg+WFowJNdKMf/FYUs65mci72GRqGmL2Oygs6gGBwvsMKNi6ptRx+/dvUdzp
b1zHuesaAKl/jbeW0cm70iWdRM33oB1x7CY5vknOTkxSJW+XZ1f5mFJVSISHDaCXanknPVc9ZDJ8
pfJBMpli3MP/IXzqGtylryBp6AuMtW+hpM7RJdWJia2YMW+T3o46prBKPag2RycqAv82Ivl6Fp1U
52yEqE6kNtxOQvS3edX00ISjey8iz81LTSfMFIe3dtb4W4sd4cY3e5MOeyFpUwOzTJP1fWQHL3UH
KDIsOdZZvWc9q2Hot45/FD33ZrzoVHn4S80fQVP4LBeaYa3DOAy07jRpjr9oeuqx4oNuRPxItb2N
af35rP36abAIgYepaM5GUqRPQUvABsmElz17Zq9UbEN2EUdLwAM1bZwojVFcagaod2BdlYye/CBZ
aNJjSyS1cKkqwT33d5MKXURz8PhYGWLrwWsg/Hb+wBEY258mS0jWULbTcG4KXm09yuHsOkl2zIUE
8IRzyG0JEjpTFYNWVFxcfpzNyMHMwPqoc04ZhgQzpW5pub4kKR7DGvQJ5REH5jDGF8jnilpu/kqC
D5DO7/p9mFNxtV1sm2X/KIBXGaJj6O818tpQ+gFWkoszyJDDRJWOGzeJEkqMvePQB9mZ5Uttm1p6
bwle+sU4VR8UN65ra0LZLv0K5/Bg5ldAYNHVe4wq07hG3Kx2JnWk8KAbPl2+5rO3OFgW0YeADqOV
6bF89rYtb7vlAXIrBtlkhh25vKOn3rn4lTUfO42Jfqxu/95w88AYk7JqfLl9RxDEUDe1wcYu6oMY
C0GA1OPElrqaQ0FnJBcnhXAJeSDRv4RpZl05wFhXAAXsBsoCyaLx9l7uJLcdICX8pUn6n49U56Lk
AhS2kf230RgyLXV5gM5KsdikTJxilr3xIZYdM1ABUdyCOu8EKcCekPo49m+jjqrLQJPHyUdFy2yQ
IKRnkmXCkt2OXd/A1vf3dmplCK7ueNdN/q+KZbr34JefQVn0Ig13Uz39BLEZbUxl70II6WvPTigI
mSnGo4gKmr+R7KhdsQ6MwO5sxpy4CAXp9pAyBScKGYAOROzpl8bbHvjnBsQfCST9BucRGmL8KyzA
nnmd2M994bOgoOhO5ODcLkwP5LXTU+5iVlaZS1iLpT9QGBJC7Ll7SffmVAzX0XI2QamOmHfZ6Ewu
tPboodHzQcXhejAtc2cJTn11FzzMSfSUw3QY9wNW6VMSfjhuETy6pocVCTzbumq2QYJPU9stnsYi
Dk9eqNfQWmmxcxLBXWW+zm276zM7QyyrMzBmMIqq+jD7JSc/vFuDcyjdsmELO1W7ghFWYS+5gNF4
LcbuwvlTU+eGmaTxCeoY7Pk9Ct1KnmlpL2aR/mYafWuTpLQ5pL5/dWrO5MJPutNAFfwJIcPOWOEa
cSxGWiZZTBGDAZt05NCBC3j4/Na1zK8adjEn/X/gZ6JzPVfJOtPlQqp8AXqBCJdva07GlFsIvMEq
XWdt9Gmlub0uG3wEHq1mQU+LAdUvLDvzVx+lRyFQJIUxN1CQh1czwn1Wm/PFbIYPX3La6ug3AW2P
f93X+G4FZOG0c5pjIxgNOlhus5HwW+q64FO9gBHTYMBVlRfBu4Y+e29B5TpymSghNmQ3AcWWhhVt
gnH+sRKkd7QGzF6xBoJvVMnOyF8nD1IJZoV2LYRyztFknwXhA8U98t6uhlvlKHUTObTPlEH7MuQ9
1o2CH32q7wN/livud+41ohxyPZcVKjzOsRPVPxtWa3pNmIXRBwUcwEusnYIKgM5Iw57T6h1jjsVN
68Ub7QbvsQW2Zcram8CNm9sQBR1jhrUtTY3gQrGAH7X3bZob70Ile8vvHvPYutYt3UZ5oU4GoT+S
2Na8EYHLtzukV7Zr7YF0OXhoMdDgIiCfULlxohDhacwHoOVkGW/Ytb1oO77/2/79bfpCs8tOhm99
+XaN/WTw2MBW5Z4BxIhLyN7rJWggZJjTCD9RmWfhSXcTKk+dimXPTxlgFdVlxDbImKpbp2LaWl6v
4ZGOFF3nX6JrXrwY8EAoQXhzQN2O/X2YKliggb1NrLo6QDCceH0CQjWcQnvhwXuZpk86CuCriPEL
iwC5fy+ATlfTrznEzSJWk06rAQwNfN/4ajU7eCI2kMXsg5r+mVNL+VhbPPCEa3R9plW0h/n0HBOp
d1J84cQI946SX7Jy3LMYv2ffxYI1wY606j3B7XdTRNYmq2r3IrRLHH0663R470oj2ogmxWA2WTQQ
VDzflkMwdmh/DFgMmyk1krWvMD3G97OLnyvBiUpepOk3OaIVGJ7+cZTZDD8ZaTnVdwSFKUAyi7d4
sn5NR9qrPK3tTWEhbhUC432KJTwscebPzOY07mKfO+4m6Ex85Fx+ZyggNiPmzk5fFYeIbZc2zaZE
ef8OprtS5f8qgJ1akucqTV5Uo6D7EYx6u21TBl150RprLOQAr1uxmekNWAHkfonhEXljU66ll31Y
csp3TvoeMFTdD1phCdDNJShMjDldhQdBc/hXxlOdDQzp0vxNu/olpo49nlBrHdd6VLPJfFltUUtF
lXdvorV+QMTnNx1h78BiGRRsDOCK0Cjh1vnebWx9ngAnaBM0CE2T0Efbbde4O7dPk62NO6WT5f2s
y/fY9WlicjEUDhGDax9NnhwlN0DoG+uEPqipSx8stqVt9RtJI9yDQHVWgtZPL4h+7Kx4SyZAFH5M
OAoV/xBrhyI9Wis5YkW/zmBBNs6IwTuG+VN5MTLzMH6a0nguB9iuVcm8ZmIn4wHattulLWRwbqEs
sC2oqm9HvTneMGItb76agM17OLGCG2b7ARR2k5vK29L6hSsMX1FtsyPue4E7AxEspCcevuhNx4i4
muJyi8WbLPIMyc7sKa0AudSsqifD44SuBfOXUr1x4CGqM7F+SvsBxEa4uXfL9LPNG5K+UY7Czw0+
9Ia3KF5Ch1r+RNVo76McpSklfSY4RcIDMR/M5F8WeU+d9PZOP79MGUOlRhU2ygJDQrNhmOIcHUnf
aOf1xilL42cjk4wtu5QdTPXp6hhnfoXtbaT0cokWAf3cuc4oVrDM71MLICjvwn2SKG4u8LM3wYKO
UOXEBMUUu7YmSD/o5ftKnKOsidv4Oe6DMbZfnBlhzHPHTeb9a7NCnoJl7EuzxYaJ9OgDM6BgaOuo
5iVlN7qFhrGvID+HlJm2WbgZEu4MiY2TEOBMYtec7hgAu7Wd79hTMWf2kHPlRAzPIqNvZsQbFbVg
mEcf01GeI4yDvU9pD5svtLcetC1GO4MFcJcZ0zOVI6ibMa046cB/6HszvIcpxZbCuSUP23/O4ua0
PjuTxrSikR+ZjalHllt3bCQ6LWJGzbdWhMnb2HdPE0sn4Bfv4Mei2UZa7ituW17BuYhEPvAaKPFl
cZd58lJhiS059Iv0TvsQf/yK1zqlR4A9ffSdQ9UmAVAT3RA3DSkA8Bz5KSlxazahPITmA1waQU0j
K5rCReUgGNTl49Di2DDKtTalOJjxdxSP/wpUp5WTYG3n9LkGFc33UrNVE2bzGSgsZ2ad388FXTBC
7NOyTJ4SPKNUgeGtgXmTlBRt2CFFLSWrEqie/qUDk0cLbWvzNmY4Kwo8HLDF4i3N4hTI+QD7U2Wv
Mxqbxix/dsr2gFH1Q4iHoasf67IEk0DBwdrX9hpf+fLE4Exsp4l+FO4/YegcREPtsw6riilBe++k
8bufBWLlskitlCrPeTsslPTPqcy8rU0bGs/veE+XDzenkCIOA9Aa+9F2L9P8wK4KHZj1u1Wi2XUj
T1Ijnb0Yu60QcJaMgHSfzB7LxCG2VHR7oSHAOiLIj7SAEgX0Huoa94ifqp8knFZ6SRMSGcOjSG8P
7S4cpuylVlXdD7wFwrIlm5E1//J08nato6FDhI9MWciGjZcMXXyjNZOUZmguSE73KZGHQ7s8f72E
cWOOHETjID2JgDir6T2Bhb/JOqoAOGr8NkUbbjyzh5lS/qMfEeOII5v1SICYHhzn1bI6yrgmmunG
2vrWXX6Hda5DWIRtN8XRbWYj7FVzerVrUazjyN0ZkffKNzkzIUzf8imm1iLAczM58wWwH3qZb6Ia
8gbYz7W5kRSoZqR+zzJgDgqba2gT3J8gaoEfeBtO0et62eEB8WlwsMCeSszJXGuwEZMH2ct22DtU
Eh9OVQm0ESwJtZHjjBnwemZkT6GIvPYBpYmMDriQ20YeWdSPeW23ZyNjdgX3YC7zm5rLybc9un1H
fRNwk7IwxDmlfDNDTTdhf9ZR8DtBAT+ARMTlBj1qspxHlDZAh7HNyp19zLNu91HR3eatfM1kBbql
3KfVV2TUF96rH80fogdtsiRlQ6Cp4DIDgO1H1iVP9c0UDXdlaDXbmP0ek02X7SJhHn5ysseSIYqL
g4q0jAb500ADUxl8dTmABqpZXQEofBCDQx7pzRI0tPdvUPVnP/krnwnpzi4xUFfOVVJGdaIHuXJ9
QjDt68R4lRfQ+4Tkj+1rdtRm1GI9LaWuVG6VJXuC3L4doMnMg7nPkCY4BCq6VRZQBaArkk5O/zSr
+hmPDyR0xfY//h/yzmtHc+Tqsq8y0PVQYESQQRIY/RefN+l95g2RWVlJ7z2ffhZb0qirWn81NFcD
DCAIKpVh0gVPnLP32qIyV97stqeGrzqF2RvaM6AdgQX0gLbR2W3HecUFeECl7kElvslUuCExgI+4
W8I0lM4dgmGEJCgtiOCZnj2szqTbrNL2epDqSQecv6A09g0Gc3MHcBBm+459yoSK2UBuhQSDcdrd
1ChcEwaBu6DGP50Le65ZgdOOrPrE4QWCo7OZU6s6UyQ91yPDeHgw28IpH3P2imUclockrbzVsKBf
04hGrsJ0ljTn2ZAfM4ax1goaJs8JjpqQ4n+2Ahbqpeq9y4yatcBJmZjICjF2rsU6Hqt0rd043QJi
CVHdJeyOgCFOFuwwsGGHefDuRIijQBvOvB4amyicho5u0TYwzCqUog3CuJqudULvdC01f7npvQMJ
EwBbDLZ0XSxBgbjPmSAcwqdGBEGyMj0S2YL62V0oPrL3n5qme+sqJAa6pfuaFrtEtQeRqvtGjfNt
lyb4nQR/e2ozxPHWuB+btlvbq5js0qs6Ss6+P6IybkmCYw5zXQbCJ23RRExSp9/EoFhN3WA7uOkz
3wwe5MATCDNHHsZan2lRVlvL09ey6i5V82QnSkDW6zdePKCLd7Nd0EdvWL0o+0Vx59NwIOTZuewW
tW8RjfUO2ul9W4BJ8lKF1NOnKz415kUDQNFHBLP3Aok2LRNv8cxIXjnymPUs5l0pjryELCuxXPuh
/izJxeIrEABNdFms2ybYBxHIypKOVepiXvZ1jcPMN7jCdo/Dwa5LCjW+1e6c3jG3wwbkYY0y0uKh
I8oEsQj9yLmEdqWCbxltQWpKSCfMPx6qUV4Xina1iVGZmHdB2jOLI42pvSvpEZtxO+Fo6us9K+zO
MzxvZ6BANDtM/IbFfNofh+SyybPLxmPyqZusvI5Haiu7QYTtRqV9iOlQpQFf9rDuMBcAjRIRzp9J
hTuV5OaBXENM1ExUZ6t7j4sEWNVthTtuTe2CyVrhYAxkfM4i0kIrlWyG4D03fUSvkOULSfu1mMHY
FQNoB8+Xm9RhIJkndGdExvhjzGBU+POuzoKnFLVCskzX/by7zfhIB2RPZ2jg4I0xYD9nvpdsmx4N
qgjTh9xl14YgFZkStm5Ajc7cn0OBAcV34DCaOr9pE+PTzEoD34gzrgOXyBmjuGgH8dbRRlsTbzat
Yk/c/PYrSIHFJk/hkQbMFDYOo5RVQ5bDIWDJ9JXZkn6NcKuZMDsGacCSrrnQ/rCTGjJPScARvYj4
q20GELRw7RoU9VUUfoGeROom3XkhPx7Q2/SPnSxPFHf5QXsIfmIbe5ss0TSFkdXtTI1y1sxvugg5
U2CiV5vieDdjx1xLBypgL9xjsHyuIgLHVl2ARyq3SLzpIdlH/QlN5JGgjvEmmsavip0pdYFaA/Xm
m9ngHfB91NmlM54n8hFWdjt4GwWdFlEkkqCID9PyeMBuKcHaLJydgnJPpe1b1LXjzoAOUFujWLdJ
/xXN+XPvW9lWGduWHQKvKaTpDjtcKanrB6KAtlaK2IP4Ft/zLxkVMX5wo0WjjQOCZbFvv5tm8JRB
fLpo5vwtLZOJuqm9dUednHWdX/huhdQO4mCU1NklU7LnyiyGtR2GEISMla9opVK/oNCp1by3NFcj
zoxnSs3pIncThhozu1A3hO0f88oVajqng45vKCrHlO7wNPqCaiwf92WfHSijz0YL8cGYTXM9azKX
+McU4j7cofahJdipoB3UwIjh3QfJROLlPo74h201kzzp4LvNu00fIbMsMytZA0ZHAtdm5HUZRx6R
7NSbDq2ZEJp3B6fDnjgXDSCh7oAO+rixMmew0PJNSOMrRdzfbH4reS9D0whZdjkPkyAnwij4wuUF
WyQEfmE5hzdmijNlxiIeIHTiK08Saol1IBtql8/cuJsNgu+nCM7QPH5NTDxXY9e4O8384WwK44bM
iOASnS2QnPh58CK1SyLypEwL/3gVQAvC31E102aoLWrsClogwzWUY32077B7NDhjNpGFBt0Lw/Gi
FDz8/N5dOKA8gsWRwLrlRx+QTRKlNitEH3W5LBiodZIy4+/HmA2r4IYtYXSwdPWgC6GYiYV7a2Rp
7ibnKs2CmyxF0GIx7gPjwVa1ArPVBXFKh6Q41tVbGb+ZFUkZJVs9b/Zc5AXyYyrsD8vnPJocossQ
LsREO9kqS7yNdnLX5Db+zrx7rDWO8jmHElsCsUA/xMpNRyRJkc953rvr+qgM5ZVOkm/o758MX+/6
In6b2FusR+leD34BUWTEGTrlOa+ciXqBDOjTRAzNWhBFrvLuIe3KdUwM3zZBrL6bmrl7HK0GnHMx
HfHMXCLZR9DfFe02yWe9bnPkvXSeV4nw+ZKAG9xJH3YJz/06DvTaRjQ/OPTYowBbfVPEIAfZXPWY
FrbpHKBY7/p9ymhwrZo4YwtcL+Kk5U+4eCyT4E70Jp9WlKDO0rJ16zPjqnGFcZBVndjclWyhPbXi
q6wjdK6p/5ZF4cVc4TEAwPkNuwLCUvitZvfKDGKDTAHaMenj2yHRH1M63iPowRtZ7aoGSauc7lPm
+BvHuPWMU6NokaakbKzzNEdzXZTFWkcC9F0KK6/p+2Pm+/Y5oE7PfSJmQxYUlFktrgGk2DNRzbEg
2mQK4D7YDWxIJjNelL9mJk3TnlhclqD+NA8uxb5hD1u5j4YyXPtV4h4qBPlmnMd7z4zf6BeXkCDg
2LZ2/+mUYDU0pj5zaLI9FHCC3SFojBkctixHbF9hKUJOzinRyUf/XkXFl5P6HgxvsqudIXmqECEP
GSHnQQ44CT3ONupDpNVAhQbXo9Hb3iQFlsHZZjKoC5osBq1rXeJslNx4wxOHQbgw3JDEccOkyS1J
dIKNlQgMxtH1O+E5yx70Jg1Jy5tq69rM5XNfI+asKsmlcDxSVZowoIM8b+tGaPxSOYmkdD83E8pK
6i5RUEEm64i+9Er7NqVeiZGwt+kP+biFwxDVmAwQyRjuYosPxWeaFo8VLLFckoDSSdACOH24C1mD
QmQ8a9SMK8saX9M8WTJWkxdtVfXRaoJ3M8JZabAT7pptYcLCqduyP0jbvPIn51DU9YOQtKQZHQJQ
CC47truYjPLPsg6IY3DcV5V570Vig7Ytr003fuhCVNAJIVIglNI1NeS+UaC3BmgdjJWYytt8Vnn/
eTVMXESYKxl4Drte17iH3ARXTBkjYKAbZCKHKZdMyhpgr+uARASFfLRa/Mv9YFD1scX2mBJjVOtZ
72oFN2G8JqvGXvjft0aCEytBKSws66luK5eb6qTrMP0w/O9polEbOWIJK+lTIIG4f2vTAeHY41gJ
0WQFfXFuJ/UV6f5b2yM4DEtCsZ2i3DFRRBXt7RuIm9qw3pgAvgcmoRQVTVE0anwpkMUG2GNyn1K0
qT6MqDsZqvCO6HmudVCXZ1IeuVuqvzV6bHytQZs2+I4I5ByPUOaILv7AwvQ0y8jAh2QgZ3deUZOx
05yqY8bKQW/VQprLlKXGFbLuxxQyVv/kvfaD9V1ryXepd6muaIiko373KeHXPfqeZAbFi7tCoV/0
94k5h+syZzQ0IJvG9jXurIYXt6x7elSOtWrD8bd16zHLFgL7MeUl8HuM5rMKLtH07LgR9h7xAZY7
c2IBw/HwBTUDbmE3MmPM1H3sM0jKaO07Lo11Ybt4Seu3McUvP9gmyaeQWTSn0IgC72MMzM2zwJzZ
X7k3qU3ri7XddOeU7eN+nvyHjriSc9sdRniHp0YSFVfl4dFux29BrZeQXs+h8ZKvPSfs71HVowob
kouUlXny4npfDeI66TwseCXqzBpt7lonw8kAXda2913dNiwnwcaybI8xyRoK+CpGQISS5YZe0pFQ
CEB6S4JuZzaLPxRmXZQOj16Nd7A1hqeU7g88Nu/a0uYtqU4AmX33g1WZXrCaEcZMfLwao0OwFIwG
aSebtuGxmcmLgxFbNpSOGOiuAaRO7wqu/ibuKlaCBq498Tr+mrl9e6DsoC8grXCjvPwjL/kHwvSp
Yl7KQBOJVhTV685oQeb41QF6YgK6PDlFPSbPhF6YiiqEE331vaVJPAzi+2DAVctZRTkF5tYN35Nm
QnEja57xcYY2gcVEz2zK7Ehvq5qWfI1VcmCKvjT3RAWMj5zRqhinnZuCySRtbWXCVt8ypbsoXVbY
Tl8anONK1R6WuWDc21lRbIdstDeSSivqEc7nUQt+bzDfMj0C6weBQULtMaezM9BPAQBXuZt4dPf1
DE6nYIOxzWPjaZhYtGYNBwP7DeQHem4uUouiBfE1zNnzPO/jpPjeDs5JBhwttdV+AmXFgWi/BhaD
P8Eoy5iZlLX+MTe8s4gwf6WIs73A1EczmG7zEd6IQLRDpD24NzN/pvYwt6OLAwlFR4bUvu3nkNm8
y0jRZvrePLZRdV8jJwJeAcipneiQdeqe/dW+UwIIfEVweNPlZ7YbNFWUvTXY/dDWwAk1IrqCsXLh
z/MDK02zSiayA2JW9CbSJkOeZWOc4ESQOt1NBquAXdvHniJ8bfku/Fo4OCtLFrfpcHYmsNo6ujZj
zBz9/FKEryNxnlaPSk6a7JJzEm/XjaUuI7qmFFgg/AnUwcBEVLhiBDNGTN+Z0+88Zj28NyR2LQ9H
iVeGSVaGkmIcL8Pi1eQLubaYOPHdr14k3Z1S4xMs4ukpSrt2TZgcGd1WAad/HYWg9OPxk5/iIo2c
68UEPIzNBRDux6oNYDvVW+Jke/LnSWkEOH5ILYDNM0HHTu1NKyRvU+7gy6JZW/pOAdbWvKm96z70
gAZFzVPowhX17gkf/kig6+/KlzmmWilbgLxOqa9kGr5QdJbrQtZi21kvrKACTeRwM7fGjQE6FLEL
befqipfw7Iz2AQl7hxBQY7LxmMwPefxZCtzO6CyCpY1gVOMuFGy1Z4XkSHj0kaSEnuoA8hOmemdk
tjHCiIlolB/UwmZNPkZ6ruQzFtRZAw64PqRjmntLi2k4RF2lgGvt2TRByZLa3Ve2Dc63BVE8y3xe
QockL+yTSEsP9wydoKApwqNRPqbpCJocaq+kZKKIgjKiGMowxdmbNYzneGYlMR2LHqBoz4L54tTj
nVJDkK6narzwgvQuyOyvbD6Tdfvo8ZBHdCbXdei5wIAgq+uBDm1Ie4cKG29fpZtDmnkXjWi7M9bS
ZaMOcJEu/tl1rWdz5hVP8qrfxvqbYYHy8+zqahACh0bQPYSKfkHZ508I4LE2+awxM93WVZ35G1PT
M3FoRzIAGJhBOUxpBtjU8NHerYT5EvqDDzegbLLd8SGldbQJhz6GXUBH3hZ09SmziOZz4Npys+vq
hqEEQgLX+sy0uHBHz93R48FjUeN4JoS4C2drM1f2uw7wJmLBlRhY2SwxhJoSmhLkN6+iHDjSWCUg
/92UtXfm/zdYslfDwTCm76Gqn+PQ3rOxuRtJDimljzfWuuHNJoUShl0WusDbQps2OPZB1+82DHR6
hKu8eUIeApsXyaFZkgM1D6JMr9LcN/bElbiwT9VmzPoblcjqxujwOVphfcyYceqs6fZp0F+Jqo22
VcFGeBj8o2uX30ZGBMbEyCoOHUTBHabHtL8uMGaxeR/BB+TGhvqFMxWJOJoW/R7INEeqx4306Dg7
jfyGmk5zkVgPiDDYNjPTdGCKxqbI42/haNzmRXofW/3z7CMboCf8rfBksW0pzMrWPqC7+BbXXnJE
yr5N8dpJVbcbzETNwdN6K0cgXmX4TiqQA28mv7DBqOKh812kkDjXBTZHqPnTKmtxrzQVoGkPKT+D
rMuAVPZTZxmPiHI+QmiV22DoX6ZoZAYQPpqAb9ddhjtD3M8TjQIbkcecZCCgW1oCA+22eXSW5DxS
rwvks0mZPPsJJXqNuJb0JfEq64mOUP7G991xPolQf1Q1pbrhE1kSNzel0Z3ahA1IMeZvsQtvMROv
7hgnvJIM+JM6VNvKju569VyY6WGuouQCUf6687cCC/Q6wdDVNqDzjeG9V+I1r9trK7GeGkEh2Ufq
hNQaUmixGbGgsm9/xzJ9L2rUPk0vwYja8VYVaGYFswRHd2wkhXnFmKDfSHou24gLa3ZWgbAiv675
5BpjTl60XZ6cgf9Bb+gk9HAdVei/uwAu/mz7N7GNfTwAqISVD0KmGJP7znSZpdLaHNtH36N1qh20
x16avFQF2RVxWVGI7Tx8fyH+73LX1bBxsLfgLJsWpgRk4D6NLnSEgh0PEAtkPUKFgEOys69dYqh5
stk4y0oCm7SKF8+i8TFNz4ENilMW4RkgDHHntPa3srvRDglHHUMEG5v1JvYBxRBmyU5+CrDldssX
lObXEOJsb+TWm/QTqSlwcyOaRtkLksdq15scia4I6nWUo7w/lua3dTN+5VNy5WVetZLZdNUjAdtE
dUwTV3wgaMzO0sPoUtN25/GE1aHsXZhge/dzfW1G6ZNzT0/QO4A1hYAcI14kOsothutybG/mVJc7
l5Jc8b2jvJyx/hv2UWWMdav4eqiX4mYKHnqV7Nu+V1c2nCYtMWG7Hd94M0QnZ0f1UVTxlyiSQ9M8
EQf65oRtCGWruyl8fqRs2Fie81oqlpsKqeYmDdulcVxyg5V38KX48gdGQLKqN2KI6W1lUJACtOII
63a6s+8B0D+VHRwmMNGbXLO5yitj20fdm04yGirDeNG2ab7Lu1Zu5hZBsrMVMQgM17XdjSfUSymM
TUeptkFk+BibdGkl8U8bgwy0VddPEOAG1FvIP7HdkIds6OwzZkq/iVxH7iwUTMkixRPZ9EkUCoVH
Oz500cy1o4mwQsJ5TqU9L0BXHMsLGswBKTaZpVhBm9fiMXLRwdHaNjfKoftMxvu8ApuwZAcZxxYO
OjKELca6j4Aoqch3Xm0LmmLv0kvo3SeTVv2+1IweC+hZJ3zPZEGXaxQNNVyU5qksvAxFK8iIoIs2
zkJ3SFE444pFnTx5EFqN6tGuoJZg5ewsGChd7J+ykO+2GRt8lbTtrFyKEV+hWvUjJr9t0x1iJT+C
YaKzpeAOVphuAXE4YM/pG4y3UTQchrilAbZQvKbIImfUKd+q0uGG5BWhGIn9PRj02+ySlVPoiPEe
2+dQZHwi7OTismAgv05bPgKFsr9N3msM9kJiptmA1VoMZPIBXG+8HlEIbRQa/s1okDdqOothS0KO
y0g8apkIjuDRNgQ6YPoLsWO5YfjcWY7e8Lk88tWbNiowjnPt3RmKHi8GDK+29nAmjFUQJ4TEuxQT
Jac2pe4jPX00ju3MoykMuuBDRUAJtULTpYAQAZoysKOcrJzvI0h48nrI6hFY6xiJM6d6HNOcEiaG
+98A7aQT2Nq3rfq0i+7L5kbs+ky7G5F8K10a+qQWrVOUFJGP1pGNYbf2ephdBG5ZvU5ZlHLsZwW5
u47yqWvRVLpiZLNkaReXGwOFJif6KUAtgQ5b7Vp0YGsjyI3dpBheKmnuzaIRUCacm7mv5F4E0BWK
Wa3bjqRIld3YwYszNJegUc4aoF5cPRr+F43FGyWzezawEcwJess6tbexHT92NjO+uoy+4yl5kcQm
wUvsiFsQwgapAgDB6+fdFDIPiqJSHkxDPRJNVujs7BT4WMqwZH2VJZkNPM5Ju/BOq7e8Y9We0Gf1
GvWcI4BboUifg/cqQELZTDpn4BY+5qTGdsuC4mZno+4+AznBv+aiFzE8GrQ7K/vTLY13USpn10fx
lx3Lct9LE+GYlYDHmNlz8+m4zOpOX9HkPNr4Ak8IRzEh+yb1v0XzudIYWmmRXDI4Y5H2kIynPvDs
8NWyjZeRHcRO98UTcs/7xjNbHGJ3nmjq3Sy7LzniBa0SUjmsHClKycOWLmAO9CDIf/TRdZz2yABl
5j5x8PFuRPmTCfIE4DUyuArUeKQH84m0aZsHHyxfYMQXDM7innyfl6y/wVk+zHeL2yWMp+dZpAh5
XltrYCgKKcssjxHkJCvT+zBA1FV6Z4QRiBeD8kSdz49TnDrMlvhawJACJbbWZAjMXXLjsZB06Bgz
mNJqWeCxfc7+oe6SQ+9lrxVVQTQG52lOXsXMkmSMu8J9rSXb8sGHgqHCj8TgO/StyvW5jG6rV7sM
boR4DtQbb9xp4CuYwgCCz8hk0DshqbmiMNrEZf2hgUk0JDsOzxhmCfDr+kevHy8Z029KdxFU8CPC
Te6G/KWquAod2wG7qc+gHBIrXWeoDvjIUJ2a+7FFPSy2Kvd23jWzka1tg5RIxS2Fx1vdW1vXvyGp
mmaWdWtDKskVBcOiStAjI4jOP/spOOMou8fBPTrdV6AYg/aemlYDCT6DJ446jg+dDJ/tEowDhWrH
lWFH+lqguqaMX6lO7kNnfAgaMmUTdJzVTSf7TykeBXFHrCarPEq2ccLrCXXU0neTGbBHmVah4V51
+dU0sQX6z/NWH4qM//zfBa3+EMe6/14sOcDNz//U/4tprDYRpv99Guvl+1S07fcfEoyXv/H9vWn/
9hfL/qsihhXVnIOQ2cI+/c84Vn7HFK6yXO0pwqaJa/0/cayGkEvqsel52nJsCbGMf68pujb8218M
of5qmqaSnucI8rItx/lP8ouVTdzqv+JYXakkPkWhPCJXTXqSSyhs+e39LsqD5m9/Ef8TeSjgwlAj
binQPVbPNnM7NoDO0aUKa3sW6tKb7vohRaTIQuvbTGGreZVm7IXk6wAJc0UzYDUY+gR9aodhXgWg
UojEkv20p5o9/WblExV6u/yRtDWYAEn2FYKxF9K+sICERIzIl0gZ3X373Y24+ftZ/I+8y24K9H/8
uIrY2p9OjpqIa+jxXwTfWsvv/+7kWj8Vbkw4M8K16dCbN6blbywzu6AZcevnCmg9QCwI8LzBAGEH
tK7BfB8a1UOWlCfgRY8GK+UIvikLYQhYJDShvPBvmI2BPBmgGdDOt+89NGF84tt0F4Xk9YRyo8wU
mVlz03QFol5vU1GGOMVXVOj1r8/wp/Rp7h4n6Ng8KbYjLNPm6fr9CaIiCoIZ+dJKLGkoMroJJzJA
nO5yUh5Z1Na+TIubcYQz9OvjyiXW+sfHhjgw5SkhHc8Vpv4ptd3vMU42Ix1AoZ6KoN6LNj+Tg30e
Rjrl/dNMoyeiZVcUtE1x60Y59pIsuMRBsw9deyWHmlR3gRDyinHZJqnuf/3z6X/787nKc02Llw+O
1o8XZqRHHswJ4xqwmlu7GV+qfNpnJkg10GbTdDE6irSG8coc8WlFoKId+xLbPk2kT9mL/YI0KMYW
dtdLqoJDNKV7oCDHQXUvSVu92AHB3ZgG0HQxJAebj3MatKMJosYp1QN1CTFCpDcJtC1l+4ovGbl9
N56q0HgWfXxmOLeXjbEJATPVDUG6GMdHsj2ci9kZd+ZVUao7JTCIF0G406Z+5wP5XGfZdWy7hFw6
uxYVjmUMV55O2Zq9/vriWc5ydX6+u6BLBasWiwLLwo9Xz3QzY84TGLveXF3ZrYNLlfc+dE5G0l1K
EKyt9dGZmL/76FF6+bc49N+8yXqhP3ENkV0VkJzM8NGGpWPPQP0ZPoXiAmfeRwuSW+J8rH17Y6pg
V2vrLWkIX2por1sHv0SNGSIbNUuQsvaunQY6ctPZGvFTL44BHT4wWMmY/nbUuhnVSunND6Hu34ko
fuxFdrbsTQNonM1ic5CGtwHPQOWdzsz242OesnSZxqvbQdIpPrwBbqBAkhxibaoK7F44zuOS4U56
orF8n/Co+oCA7QszcA7aLC88K7/F4XTMgleDVr3dyKvEB17EMe5EoT/tmvE4bKqxxHkdYxW1nGXQ
c2UOxHAW/XFJ/SXmuTNpDZjF3k2Sk457ZrPuKdbiox1Sfo3XYRoPDu4lys592eA77K4jhLNhjR0N
v2l/bsKC9nN42YsGT31z2cCoAziwJhd802KbcP3iooimMz1/bP3W1pqL3Q4q+CYQmLLS6hQKkFNm
tRmdgoR5RGPs/90IpLEkFTWdTwFhoTg3jt/nobxUWPsjK97DDYGlmUyrFjmcEbnvsvLf2YXl+WXr
RLdGKC9GmT13hOjC1WKMxKyuKE6joN9OOFpRuUBWjK3Cf7mEc2RBffIHkrLS5mAsmOcheKxqdA/p
xbgkmZCIlsWEUAaYBC21+551xU1s2ru5pfAd5qdY48/uEIWnd1Zp73Aeuw+yL27QviGBJ/dtLu/Z
821DZe2dftH+2Oat79AKo/NiGPGn02ssT0gDkHiR5/TQauu5Fo9Bad1mtrln2wveKfykc0Duitgp
5a5zJ0OJgPrYsZyHirywmDG506M+mZNPw6le5tHfztJ9mJZVl42UMzvHvmEjqa8sv7u0Rf7GbO+m
gAzsjcGVhIJdBMf4BRyV4BmBcSaZmHr2OfYYTOMxG2moOhAeuaEYK7FP36N6Cut5P2X6KvZz+NzZ
hTAeSxfUdOs+WHX00fr5fTW7O6e290k+PaWNZCMMNsjq1MEvluYMYYYzc8/ZfGonC3px9mE4UEM9
QFFpdZ8QFRV04Ye0qtssNA4y8R8gvX7EkLhyNJNeG3+YMahxiRsw8d8D331gJnKpbGNrT+K2rkqy
g+3mKgjpFGgkaNgf7YTgyhJsU+YW9zXC6CHwT7NOHvv3AT7iwqmmH+NgtqetDSbWmKorkzSQGdpW
VX1HkXVf5cMTAy3G64HBg8t3lYYk7+1DaSR3w1knxsdIYIJRW7cjfdIuHS6xfV7ZdXXfZMzKGSA7
dPVrKVbDOXBJnWmf3ci7TeIWkAxKNRoD/Yx3JM0rcqHCzxAeIju55DG2scY5WX/wnfI82O5DoKKv
cdEe0jRZBcxxTKu4SWGJ1REZjVH6VoTpBRP7q2UYltgwJop7UG2IpaT5lDDvzTwJrgrkEG4HZJPu
xrGWrv9SSljUWch+EOVL88tNYAyETf7h13bCXmMXzXDufb3QOVP37Lge6NmKPLMqZ4zmqw1CDNqn
i9CfESuOE6YEodiabnpfN/Uh9iaaU9K6laZzVUh2uBiRzFI/jOyA2tL+MJoef52ElwNAas4JQE+M
EyYlMBOsMK7rIYzbAHx5Uhpbtgu2jPlVgCeb8HdE1yuIUrvQRO6AH0ERsJdaz40TX4xzfUlYHlSC
FNC0PvkW9MOofQLMe7CD/kif97kw5uu+88iTZnS+KIHC0X2GG/1lRdWmdarb2hOXjR9sY4x8xV2J
hBmdCs3zdx2llKvGtZiKB0d5W0PXZwNU12oS9mZwo6tawdafcWaS+2PaJBqyh2orUn7DCPtEjzLv
tWzCw9guVGrz5OHkQVl5B1X9MDO90HZ6K3sGqAxJegbhVSNo5YeXZeQeCLw6RnLvp0DdlxZqiWfO
Hx9kqm/8Lju1fAd+/YUWzr/7QAPQRu7gaku5PxW2mN+HOE9hQaaxSUj0kzu4G7+/ztlhzmi55Ug2
J43Cjsa62S+M3u3Q3lrmx2A8WERblQH7GbY8y24s+F78o9Ru/ut//X4P99Mv/+v/x72h5sb891tD
8rfK9vcbw+WP/31fqPRfXY97R30qPE8irvjnvlBaf9WebSEZobxmWm6zY8uLetn7KfFX7UAkcpVr
Csmf+te2UIq/ep4llOvAj7WF4ki/3a2f796/fv37jdOPj5cjf9uOWlTNDjtUabPF/GFb0UOyCJTS
wXrU7dod1SEr0lNJi17aJYTbZv+7q/KPh+f3h/ux3PzH4dhLCA7JlvbnzUTJ0JDvmROsu1Li240X
V9mfbJTEjzulfx5D27bpCu2RAPDjKWnEJb3vubhBNvERvUcqN/rLP0WHaHU9rr6ThMfb8q1enTjB
469PTyzl8r/K6d+O7VIOcMMYvprcnR+PHQZlRzXgBwwMX0PSHH0Ft6M8+1Q7wVVg1dQjt6lRMfjr
/2SfJn7cB3HoZQ/EQ2SyC0Z+6f502kkS5jnpscHayK/79jbM1akQyZXorcPY+xdIRvaufkvlfPvr
c/6xrbAc1wKwpxx6yA439A+Xu2L85g7QF+oqc2ELMyr0DZS84FjUn9zaHzf5fz+U57qSi8t7BBT9
x6uLvsZl1M6hmnL6sGOlLgRbgcgcb8sgfaw9y7sj+jX5kyv7b47qcUh8+rZtCSF/Oqo59pVTRPB4
ijnA9zwIiRoDoaE/Jos5HfnSyRoc49uvL+sf3hTCQKTtWQorskM/46fbWQnXqJKJXoVJQZ+vZSyK
bwLPq/UnH5il6/PDE8txXJYYqZWwuYM/LQAzQUtjVxEtupDgM5lsRxSYaIPO4Cj/5EL+8ZTYXypb
mw48D0Vf68fbp+PQckpgxfBmcdhG72H49Z9es+UAoCHQWpjLu//jAXBo1cqn2l8vjfw8LRTbxqzZ
/vogf3zeOQg8Eqm05yn75wvWAbFITXCROAw01K6oaFepxlrtyMn6k+d9+Xl/vDc2nURXskF3bMv9
rTb4XVNLLJjruSPxMehJM8gR2XeU7XiPQgJ97D85r393dywbNYmyJI/C8sX5fYPJMeAwYJqlORbY
97zsd36v/+NnjfPhPZLC5Aapny8dG8OuhFeHGDMYjMtWYfc4DGHXvM8KqcMuLmRz9x/fLKktHgjp
uHzGfm5vZPRYgyZwuVnAKG20MIq8I4uJza8P88clAvOroj4D/eIRvPvTEoEeS7RNhGEBp5lHo77t
BAICZLXvwisCatx4tI+VRdIHY+lo8+uD/5unREnlSjrOoFV4sX68cWgYrNSzmHrO072R4L5/Sdfy
dlKPvz7MHxcKWwHvor8qaC3w8P94GOHNIIxGBVfRKQWglViVxckomv/N2ZksR4psXfeJMKN1YBp9
HwqFQiFpgqlJ0feNA0//Le6oSpWWaf8/u7eyrEgIcD9+zt5rd5+M4CqcCbRlwr+8MNN/88cHwFtC
8Ust5Oj2z6UXAJauDm0dk5qaLgY1f9cct9mmcnjXiNy4pD7tBGET+/rnW/3NJ25gneGVUam+3J8L
lZ2otddFICQTGO3AUhBLlSq2Gu/w5+v85pNjeefbRlKA9u3n993jq8cIhDQ2HjM0SU2K2yvNHe8v
H8HPywgKEf77+rSJkdT0syiJNHJ2WrzZyCJ9CFItBAJXL+rtn2/m5/vx8yrT3+Ifi9UY56DtsoCb
yUv0awbOhAQP717vDICSzFD/8m78/JF+Xm/6839cz29kbXQdd+UFRxhxY/ms/623/NtLGHxUtkW5
zWDh35co2sIMW5dLDNVpQE4FuRKdaPGXxePnS86NmKYq+K5cU7dY7P99FT2O2zgiVhaysS8PVHG0
ywrf+5ZprB3GVBJI2CXmthuNKCccjob0//MPx0CD7KXpQzP+c5c92qbJIE0QV01+aEuuh5Zg+3Ey
VLGAB3d/vtrPpfJ/d0sVwHLpqrr68513LGlYatZhqh4rREReRKOo17PgnrVkLBUgMQ5CiOQI9G14
+/Olf/NzmggdWKQ57VgMwf79oK3R5LRhSh60n5KzrWN7Lfos3ZAa2L7/+VK/+eT+danpY/nHyxkN
VaoL4FrzMddfxOCuiK+6/vkSv32Q/7ibH8WOKlIZyJFiWPqucwgL7DR5115qsW1itZ0VmfmlpCh1
/3zV397Y/86f1D/Uwj+uOoZxYylGxS7gSW3WB469g6Pt/uUl+c8nwR6ju6rGkWK6Q/vH40PrRoOH
+MW5pSeTuii/ixpTmWc6Gz8LzgVBoV0brEfb+ssi9p9TFBUw/nSh6i5ASxtd748fDtNV5QdARKhT
brKz9+CUbnmv/0qS8omHfKvZvxukaqmb3P/8aP/zev649I/X0zG8SiVhHFqOewfHjQHzMyRw+c8X
0f7zA/64yo9HG8o2NhXktkiZSbX0ULBpBJLqzrsrcADmrN8DChOzQFIFdUapvW0Qa+zuVmziOfdP
f/7r/Kxd/ve4bUdzrOn8Ckj0348bDFGnN7j65kbnHOCh7Opu2FVhdjDCGJB1/PHny/3uEU+fvkOd
pFrC/PGIy9q3W7DiiBlFcQgxnsM/wrtj/e0h/zyLT7dl6zp35aoM3t3pz//x+buGAvY25KfEuf5L
AiWMYhQsgHwdZD8IFhtjgUUB67Tbk1qv/eXyv3uotjkpB2zbNvWfVVMc2rKVjVbOxwBozhPWC6Sz
BvOV8aGhxeM9Jibpn6s+6Qrr8c8P+DdvFx+NzcJA/4Nl9mctChG6yJsOIXvvEImXfptm+pff8D/r
HmfUScFg2bQB6J392C7zKCRwtldxknTuUwRrUB1w7WPMrivt2VfCS0Ns8P/HXf3jkvq/f05gX6Nn
EVo5b1Joh2Nc7sb0b7XG9N39s9Sdjt7/vK0fT653THwJGmL2Jm3eZG5dWhHsSxHjbwHe9pf7YQzw
83KcKg2KDVpFBo2qn18Ct+MECeMeIm5KFXypPmqLEtsWHmRT7exzr9JGA27KA17BRRnVJZBgJZxp
iF6pDVQNcmhVY/hBe64BpV90vkBN2gsRj49WqXy0pbkrE5gaut34X5C3Cdrg69tUKVNY4Rk2AWO2
tTAhn4HdkNgmTTz5htMyYKiMr1QZYPiI4T0zi1vb99c4J85I1V5F56wL88sbn4gKgMYklxikjwmo
iNDkvF+E2Az1SywPirKu3A9Rl5C5SRmv/X2vxEsTNwtTDpXB0Noi2b205FzP26VdkbEcbXzjVurD
3EoZW1pAb+x8X3f1Bn/IbVKsd9lGetXODJBha585DAM92VoIujQ12yENuwRVtUDHv3KIYxFCPcaK
vajJDREiWLZwd0GbEafTYi0MArk3S3HKnYA503ObjYfByg+SmMtChicx2ChdLQI0AUNDN7S8Rd6R
SEoj6slr0k1i8A8nCiJgplrYc1M3GWKC6q0BsTEOd8Od5THl/AyVYIXN56YoNvq+uv90e+vTol/B
oP2SOv1asUj0NfWNNbLZ+BUxYUEMJ9teRyK6xmFz14S11b1ibop6rnevBqLZDAq4jSDbZPm0ZblS
Jr2QNNZC7QipRU8M+U6o3m5S/ZMAdjCK70hRlqFbcIrKICa46UUazRJcEoJwYtSqbFaONy9odiXY
lBJEgqcNRw3DVSiZ12yJMK/RJ+EKwxaCsGh0bzhPxvBRYlSFcQD5D1WSsTG4hwiZJxFeesH2hrou
hmh4SkltLt+DCBG6XAbDIZBTzFPuYnImOmSjRatWMZe1WS4AhcyqfO2BxOuEtWz8exZ+9cmDEhFn
N2Nb1GziObToaUBjYhLaozISc+x4HWBxHsM7/Ka7nRIEUgL2BjfowNt03EOFVwnKKoZw4liZFpvb
3t+N9VNF8kQkMBrCHssOo/kEemNfCOZl9UuuXnpLW/BcNfNbQiHzSIFS6h3SptxZJOohaT0Q2sEt
nfzj1nFUHkx30xSPXgCYVVwsuBVW9WC3j8l4blEl95GySkIXJFaATL0r5rI/Mtnb6ULZGvot6r9H
gSIjQWWrfYwAqeABDtpaxylajsxg5XNhXePupRtWllgyelz24S3q7JVJlIB+G81bLrd13z9Zwbkf
txQXZGRMOQHDU4XakUkhOtFj6m/lZLir7oimZl7nzHSv3Wk+ghKbxJxG1FvHZx4eZdsOngLQx3TY
JuErWlYmnNusQ32zc5qHKT+p8m69ug+cD1u/SuMd7mDOv+/E0/HF3DPOoG9Qu/e8XXH9ieHsnLWJ
alIdBJyAgC68xf9TDwGigpZfxmFXIcHH2lrpKmrXabSKzCdcsdZToiNXee/AGbtHaFq9vuPgYqBZ
L/Ho8YX3k8INjGL3S5WMYiHYJXPN9T4BxpxLa/iVIRMBd/ocac2sUXMB2U+OK0JAKX2wETrARwdK
a8z0Rbb2VBIoYaADtStHxKk1TuH2NEQNNnQxKzF9JGgQOkByls2XG+JJ7ruhX5foeEmO3LSx9dyO
JimZHjhrhyfSeyAR8nOalGdcg2RMquIy6tWqDNxT5yndTA+JMpn+wiIQ65K0D5kNO2M0D3EgbgL+
86R+IiZSm+s9EtjeX6sTwSJXVtCB3s2i91iudiwo2xCwVQQCR7eWftpvUZxvovqUk52MHYskgR1R
dDq/fD7uSEswCXQAABo/0djxsdUqfBPaI9YYpz3IYAM2YkbWMtPlJUGfiXsrEOPLPX6KNFlZ77G1
qhj/h8s+X2bBJvMuyNA1yHZ+86kh7G/ifZEds3jJPhFaF6d6rnCFNpv4PY+gLt/qiTOK1ZeqV8Co
0HfUZ7OAvQp0c9RvzJ7p7zzzT6Pc86o5+UbB/2jvq3zVBiBOmJjXKhF3PgZHAk+RQjrOK/PpD99v
rpbsTkSeNfw1Cirojnx1vS4v2iCPupeupTucjSYv5jiBSWrWXcRMkOpyG5O+E74AJlp1iXptzGEx
4IQIMVNY+C3YugIIP/FBb4alGWFxTwGVlsdcvhjxcxy/etqlNo+i/yrydSzW2E+bcI1AM3dJFViG
LI5Kd+7krQcIkpZgFeOlx54onXttbTBWu8lXSgcCsIwSf7Xuxew+PSL51OipCna9uwx9sufeED4k
JP0EIVqA8NV3Xgz0lTqgQH8WSyI3x+9gnEPiFuTMmjCaYTringcrk/l3xg3wjx/VcWUaJ6W+Yi0E
l0Vy1ConCs0hFOmbYaQniMfD6uj696LH0YASpB6fpYaQg/BR3d9zul3EkXPIcm3pmmySqBmeMDU2
88Lile/s+CPRyCeQGWwyhIiRQV9FLxbQSGZlaRyxDS217plg6EUb1q+CmFH+9gAtj7aTbHuFar18
NcGiadJbNPFFj4aNrcK9GHe5hEmZn418G0c73wUbMlkrGm3W5FcrBQ5FK4OZ780rlGfd8k+y11CZ
71X3XdXOhnkcCDNqsONqLv6c4lbiRm2zYqGI4ezKYFeXU3Bc+BDpLtqgdDsMRCyzjl+1cOBXuUE6
OlW5vSbb+mqqdsl+9CZTiE3NBOvAMlyJbT/arLSIOMr3VN8YDod175QN195057ZxLjVc1mRsdflu
ordI+v6Jz+83OIs0+erg24wg0NUSHl92rP3XhCw3CDrJqoAQoZSLFHNFll5NRYfQGqJZeiM/Situ
0jiK7N0jjDeEOhnqYlUgWFAJyI6j/FRp4QYU4GywPmx1XErF5YcPl5RCTfritR+V1R0YEK+T8oCk
KVKu0nuF0jfD3zGDlr/Ic6CN5MYNqnlOJ+1O1/sgy7XtEOcXsP67SAMihc6NyN4FRpa3djSQsh0R
7i3UDjqhUZ/zpN/EPhtOUWyiQLKeE10XxwSn5cvIsa5t7a2U0cIZBc1A/Z8ssfLeKgFwVUnLhVOA
IEs1iNZiIadahSeWUyKg7Wz07aDtzGZS7b8bEnVdGO4Hz1oHMGisggVi0PBLosgb4ishYnuj7ZZV
CoGzz0ixszF1p92BLu5jYD475VUZyRNuyfAgSExtQzIv/cfKkWspzF9t8IJ0Ly/2Y2ItBsU9NKm5
GkIdQIFcEyWx9TGvhmJreUcFoW4DdLOv67cov/jSvifBfkr/TRjztcO0CTTLulq2pYayMIBo8WIE
MEZaAFMCIuMoiktfO0vNDllXbjiYVrlS3wbfWOmq+p7JXyM+u8lE3LRLVX/XDfxH5WMAbC+kHLXi
Zk8PeJeoJ7N4SjCqGm2wjXs/ngEIh3bAKqpPMifXimZm0r05BE1DLtEeB9ykVbttzQPx6VMeqDKY
Go5dTmJqPPbUNBwoRoW/mV64K2K3hiWtGfHUSnZ1knm8FcSabBWbucvPjOQLsJ1zZfbUrfKwyo5k
K8OIVyMi1lH0nLsJf6bFHvJhgp6yCAp7HurL0XUlziorndlWurCwQoJmSxdupV/VUT06USMWJl6Z
cACjIdIUNwcBG5X/DI+TbGFMTmn2HPMw7EA95zbRORVJx7HyAC7thOyabDU0+89o0wB9MmbWW+CN
QMgyJJZgnSpbOfMa8iE2+s7unWNX6OsIU1eg9A+lib3ViQ4Vkbx+9uS3X25hMpuBRxOvmvBZ1rus
P0Y9ADjoPCqgDnKN2B4L8+jqnJHgShIPz3Q5R3gLv7Ew754WPDlDDhc9XlTGA5r4/ahDigpuI0wa
ZWhJS8WSQz5u6OePWpIhNXu3rF+EB3hJd/B7f6lmuDqhlww2arQUyBj5QPatb8HtxcXcS6FIN+Sj
1uwdzoOjIGjiLSvQNxl+MW8Gjh/QEVLep8HdGKJjy+G0WOgvfo6FFWJPOuhkF8b3lKDfIFJBVLnu
xXWzcwKop6QscVH8VtAZxORQxeZeees2QmONFTtQgKU5+blVEQey8yriLSObjmjvQeuganvzgYa/
EjuLqj048m0ybOc91YryYNgV+tHiGFk4JKaMAzpiOdYnjw2Yk4nH+SB0r7m684rmkAqxKQi5T0tB
FN9hiNn2zj1Izr6a4iUYCcZnLEHkPFZzpfqsJPYkYitDQmVl4y8nBqQR+FvTJNuNjKpowjl5tK6F
uKLFhm4TlSu7S3Yt5Lr3flQ+NECDYJ7wpoKiT81ynfNf7y14r1a/TGPeAC9fAUJ58AS/iUjHpyob
vn01mps3TMh5vNedBwzpM5U90rIOWeRT/HwRwjDlw0reCEcEaL4BZwbuzi2WiJLBKVarwj4OPmeI
cD1t84N/zZJHgozR6M1kjKSwrWDWBjPWScn5VQCIhx70Yuovo9wI/6HzLzpz7Sic0CL+p4cKNKT8
S/1gmfjVArFMgJrQolbmMFwma7sIF1m29SGiGKALkw0duKPJESVzwE4RkNsoUz1F3jqmVWDAxGQg
eiwvnMXMdBOCWCfRo57ETvfEatZlcHAgLOEb1KCDke17sLStnjxJe965W40C1SjnA0We1W47D126
tonAcCV2/54idV+OqVJwWqzBaulrfNmcGnJlYTW7DmaUkwLyA3dYZsfB/up5s2YIXgH5dgFJvw6P
CfAZ8DbMJvjSedzm0i8sDOvD3IWVJ4Jd0D5ECgGM205wKuPYmvHPE2ScLvY7e+/BqWGtI/xpRA86
3EaP0NDgK8SxpzHpO3ney6h8ad15sucFa1IsZXKqsNOm+bvNAlyTZxp+oa+1w9OUq66Md/h0NedP
mP91v4+zcOtOOYAPqndqohakDvV499i0d4UimEHNXk2Qk2viMSo6yF1zaHfEIh5FMwl8n6VQdwpk
GCLRFkr4S8EnRzMmcYdd3Gyq9p2MjmLApqjMDf2pUlk/IwiSA/kbb4NQNiV0MkOfTjnoqOppf7To
A0xcwxVWfh9bcQGorAFcEI43GimoPucA/zECg860xTHTKpgEO1JeINU81dhGR+LkmccH1xaSVvxu
TXpWnJSIhmIvWmTw7zBggpggjISTuamx2S58f2XJSzQ8SL4T6eAmoUffL5uWeojqZzEE1O7gclId
dQb1PPlEaWqc1CrfZx3VaP6YT17uvlYpCukKxJxKbxLUdxRXTyPKfM8allbI4moqs9J4KtSdlasY
WaErZ83SNhvsyBm+cuKHoeYnyFmhEPQ+pmnCO/We1DlCLlp245qDjqHBEtub+bnC6WsUmDg+Y+9o
lPVSAMALOmyz5F/NRNdui54M1sz7LJTmu8eqmI/pVlFhtLeVxeL42tsOEL9wb7awwgR02lQsaDid
FKRCKrEJcR+TQogMWBCWknHUR4zsOttOfY/B43j1qa0gUpb3Rr9MjsjS97dkV62i8JfpH+uqfqBc
4xYHslKthRH71yqPlqMo92ni096CwIDmGin0vHbI1gNH0YMIIvUl9JwWszX1v+vikwgDqA2tI6JD
oxoWNw2TLoXib5NVgRfNTBt6Y9JjjE/z2/poXWqvpT4Q3TirOahdCIQycJ+a9AfqMMRilWud96Q5
nb2JfL2cSyihb1KnkabwD1cSDbse4OCoUkIwwe2aLBClrz4WGRjA2TjkLbmkHVDl0RuVtyprsMrK
eNqXuOfsYfCR5yN3DsmV439hczU6dVsbAQFRTgSUET82nDcCEqqVV9s5HTrmBXYPdqASDCxndqVN
+e6hTidSVNGbRTDE3olte4/ItCceVfUJStdEciOTRWTbOjCLa9qL/IHuLG59mYXVuSaEBKeupT+C
hip2rawJEOgcfPt5Wcu14lflsmz14dkk55Julm7c6rTVn6SjtZ9pame/WtfT2msoWU7mHpZyZz1Z
ieDYhMWuCsDGoOnxvIWvVMm7lrWotsegpa4pgUSu1BYyiJYzaiIriib3kFKtLro+xotb8isuGM6V
iJ7dqnwVNgShsabvKAcFTnveZC+CUIpTbXFPfpaj1Ec4fcWuS91j0Wqt8pgAOr+ysBqA0+nnmWE1
l9wiZixTFJLPbSMUr8QEZYdA6DQfmzDNThb53y4dvwkzPwRsXQJ0vpx1WQT31LJYmtSM5HTDNOUn
/HsOxbLF4DJLm5DOeJfI/DnszM5YApEr8dREVbtTHS+kYkuMSzKU5akc0h6uuJ6/OeT21QsnLFm/
Etf4leLBo4kKL7c9AvG1olVBgDCvfhbX4M8BbVJ3Bn27TJWcyghyIgwvvMTdacgdFja7abTHMtbI
w9DsQp8pQKxQh3PkL6ohJiouj3atUJSZphjxWYWDyqc/gH3IJfzArpZkmcLg4Nin129+o6lXVZfl
OwF3wSGoIps+f5679AsSVT7X5VitA0J5fKB9jroe6WHRZjVZmomybp+8iWUh1arCo82sOJIJK4aM
nf6xqCFesQkG1UkpYvOrJ4MeQ2opj1iL3Enok5ssmRNJop9pAMjh3GAzyJKUti3iv0VblRwkykwv
wzWhKRSPZcgobo2NgIN+22A7XalNMWbbJkk02M9h1GL0wHbgLZO4azFdVwQxbkvURoshtStn3o3V
dE07IpCAYi4tXlOty+ur1SlptvP7MdzFZAKxksjROOaxSudPDQ0inEVh1YSPeBzIINv4Kw7s6cFu
7e5zbPuJlJRklgLoypHdqgNytBNBJI4OkZ4vKnQQsjCGbJ5qbkpTwjCXKjETClGCncI6i4ZuDr5s
XOClESBnOY8j/i/LtTPAipxl7Hz7TmisnFBKa5f2cVluRxdq77wsEsibzJLVet2qHl0sl5fk0oZp
+QWYKr1WngIpzY/owFh0QXgDsJMknTlySs6ie9nBJaIBm6r0nfzeuOLbszemwcI6D1ya5VoIUpsE
LwYQPYhIb+5If/yuEFOUc32wtVU1ms457QHfLGqo8UwEqqT41GORhqta42jcdOGBZKhHYWfdTWvE
i95i7kBJAEwBBPEBW32ySM3ubagDOgF93+Li0wo01IEOgrONz9IBln5s3RRcv+qmnGLakSHdXCQM
N1zfLzj8NBT2avFROn35yQE7WYEnYHuzCHBSG7q0fWNMsGkkUZdm1NWjFY3Gq17TRRcBSFG4zR7I
pkwfyFrKoyfqM6YD5Zix9UdaWQSLuoXZbFvE1zgS+8XMHer6WeW3h7QMm25TNmMzV8KGEiPuSryK
YEIop9BUn8ZOrYg3TxCJDGoTrGi/MEQIBmtTikaZVy5FUUjKEe83Zy1yrwlTwc1i2ZSJZYG9tQ4/
htGNTnYZZhe/z9gTq6bTbgYosC1LQP0oiLqA30xG4C4IkkqdO0rqvzGn6+8B4DOqZ0IlF3nbK+cY
Tcdat5XgsXRijqdVVDxkzqDCW8iGD8QYJfPrUX3oyhpqm4KWd+EWtfOmVG74rnlGu8oHQRXla8rw
JkkNoqlKGANHdhmr7q7tPcwpnt7A6aj9dNEYZBcToTO8AQAeAFUJD3qmEvrOUS0SsFmWW0DWjtO8
+pWFChHSesQvt6gym5oD2ErWMXprjUd9IHrXjER/TU3Tu1ojEVwQxIu5HtsOhVFas7cUpU9qKH2n
oiTVRIt8VnksWS9WHOab2ApUqBeJ+RjJqUA3fb0Ca5PmUpZLh1Jb35eK2eNrK32XEHn6drDyQlCl
bhja2iycfNuknfQGMBBbqBXFWkAnAws4rj3dIqphbxQkOMEv7+B91FZrlbswCEZasU1lhKca4Xr+
kA42OaC8JqZXvvPUCeBpOpQqdKW7AQI19BLrRLSmp26HFN/jWTMJiNs6qMdIFQmrpjzaEVvgTPhh
a7zGhh81HBnUiOj0GeBT3HczAPronRqFoFj6otCEFi0VTQJOpknjjYdWMTYWYVLADVu2fiEEia0o
oBFIWMNovw1Bbrx3tbqLB85Z2khkUDgTssoWJYEA6RyEXf/RmQGoTJ5J/FmXifZs5HqLWc6tX9Al
2cdI1XWgbOlDLyAVV4HGAkyQdvzsaW790DfBr8YmZcRQyXSs2K7gQQO/9cgQiRvT3JCuapyc1Kze
IG3APvVpjCAjqtcD6YYzdrG7VlE82VnBgqGKah252ak26HPQp7lFjfweIyyhnuRVpdSCGgQi0X4B
iA+m0DpUZnp0W4gGJd1PIYv3XCGmxVClSe3BkaPoCpJJJGZRDv4pc/JwUE8Caz7S+YqKUOhra2hB
A7ADkYjj9QCg6ZyRVePsLLO+ETk0dwnYGmrzVy5Q2elps7NrpVrqcFV1i+LNIjGGPjmuswXDnVUy
vkIxX9WutVCqFIHcug+HQ2PeegsuNlG5XQ1nxDeYeOTnLC2WgCJnlUKObRXQWOoe+6Z+q40nNN/r
tD00lOi6LDZt2mzsOLz4nCKaxF8JdkNFwtEKqwc/2NSTn11+t6FzUUvQksOT5+kviGJpaIm15hL+
3qVri6mN/jy27V7XjHVsqu9udB6gqthMUHPG80VuLBnsfdX9xgH+KonjsQflUXrxzsdfiYZzZjZU
RcY+AISnkcEC4bH2o7Va9Du3qcB7VztJPWaXyqJUmpUZfoI/OWO3WOWjQpyPsSzaYS07Y0O89cKK
JC1TjmyI3Dk9k305ClLQpmk79YdivQqIQXHTvjgecKG2WvS+thHFndlTX5CUUoSfPtRtokF4riHx
LqZDwkV48kLkJXoDHmpJYcgpWV0A8SZpYiH6YAmU1U3bnchLzrreTrXdZewcM+8EFHGlDZQctsFs
mBxIFiqiKK1LVUS07hYpq6TDv11pfLuyO9p6fNeRf8bhlxHQXKKjVmfLOjQ+jKxaaox1iGCcudGK
odANp3EvyovaHVhiEW4x0ZcTJ4bi1VGekj6Yjc3NhtIVw6Q2kmOA0bgKm1fLIfzaU1cwTi8+s0ah
x1vbLg4tAFWDZJyuISjRsOZuoS2TirzNsVi2LgNt01pWwX2sz0YKo8zEHZzaM6W9g9WmMB6PdDvW
bYxJUSXbJbsSgMPZnrbXoC6BThVMDpvAhX6awSpq11ZlHMJx5aaPVXDuskWDU7Yg9EN9olKF3fqQ
c0A21VUz8oHDaRs7a2mHGh/lsRgaUAHEGDT4PGOi5DhYDUe81Svf6ueIIOepuDcZAw4jWcjqc4D+
RTaxCVJPc2hSs7/hbF0M8smqN6k3Hk2FFmF4jUK+ohjEeSvnASnWBG1uWqiYlSZXRQIqgughQkHN
gdascw9rTKyWvVC9aJkARle1e2jf2/GeZ+Q/X8ZMruTYvo2aBRLeezWkrPi4g289hEjtMeuig9MP
IefeZdAQY/gkOQY1w6lJtl333hEuYYzJUm1JSiYkQNfPLS+RppukKGAvyxdw6sFh8pnVD11GSqKJ
V5d/I5YPQfvaxc8KSZyaPLbJLmaEYHz3fsOQ08PPffCL8hJwTilJ+NZJYdCltqC7Ess9MNQCFQ8j
bRQwLrwo5pMj+KPCu0reSA/xM9UoKDGPfh6kKZdA2ugWS7hoxiFnRM4MjCU1t186Q33QWrEqcdTa
Qw4WtV4nZru1gRvS5A4tIiPvNlCs9DQdBWs++BpHfMGEqzWPVXO3+0Ov7jSSECKCKKjij7XrXUnz
+4iF/ossU4CS/TwGHoV5ejrZGc0xSBejitTkYfo7k62q8UdOFs5yDgs6X4Ier0LBjNHd28kbXvck
/zaaX3ldLqLMxDX0Ch6rG49KdXVtPOFrz90SXKo7hy7dD+4hjmuCCfNZ25qrzNcWvvogx2sT3W3T
/SJZfa6A/6eBXC8Da98SxNhdwwIS59wsj11bTiKQzj+EHBmH/Gg4r7V1quIKfNSiwCXNW9YQg9rQ
dWS103z/2CI7j5NvHZ6X3uubDjdCoY5zpDxbJT5j3SR2L9zo3ccgt64kE1LIlU3VKRKXQmxjyJ3g
fJT7tKHuMuXQgD3qo/1f3mLPgBC5k2UykFWWrvEdIEMMiE9l9kkU7k7m9LWI4rQUigfa311vzjud
lSc8N91OrRIgmvAeOeOM3rZhVVJLyG3xmRaxZ97CwX7q4FMWwYfKq6L7QAFG+qwCbdPaEB40QdKN
Gvqtrtsuyv41Mo+6dLeEX89FjSlc1AylKI+I3nDyKfJZzDWx7FQWXDfeGVax0sR5DAzg1vt0CLeo
bc72WL5z8KFCy6jYWLB9fW77nKZhbpoauyuNRluuyJLalXa4y6gPTWkyEGXqa6skhMfJCl/+p25V
uwRW6QhbXUe9EoYuPaTvMnmINQEs84Zpb8mufgiF+U2unjfPSMw01qN618PhWbfzrWJAFlfInqS4
iZxg6YoGDoO/KRVjZbXtznWSkwX9lKx3cH3FLCnrhT+tYVCKbB1wjpx0SXAVbNO8J1r1mFCz1ARp
enWwHeDcqIxgyGbYJWW89QPkXxSihgGJbIJoZjnlZXoslfEXEQbzqGI9TV9q4xHZ51L3fg09jTNe
YyyGC9Fo73o6jceUvZfa66w/jQTA2Bb8CCYOnI7SgPaWeBob84KG6zk23yM2r5rA00RFw6ctDBKW
YoUS0aRakfXzmL53EeUhVXTX0hkl4SCM1IPimnO/NZkgqetO6hxZLFByesDAPwx7ix+3ezIGJHOF
cxEaxAAtEYAiwhjqknkyLXeZUFea3sBg19j4ibcYyniTZle1fW9DFAUhc/IRQkl4qRUOxeW4oqe+
B2h+j1RtVWo+kVbBpnAeoyrdAAzh7uTG1ZrdaE1RMxwgrQZaeh/sUjVlaBdAtfjoWlQrm85mBj0S
CCxvgr3Z4qSlI09uZlyFaaaLvk9Zdy0bJbWW+jAW5HMov2yNDoP+7pscSx7UmtlBDYIKvKAb5ifD
t+b4SaAFXgdL7sO6WVVAMabwI69J1lAbaFXtHfXWyechgxEyJP5aqQj18fnyGmJtOKuoxnCpupHN
td4l3TBhMpJVOwBe1tJdQB4swfU7NYjrB5wPAhxFzKmlCivY0FFDM5rjLd2EcjmoVTl3zI+whwYN
dRO0IJ+7M3W71zY93m32kK9BgxOl217bfcb8CLsSSKgHm20q2DWXOj66EacJ8C0bn/qgvgJRUWbR
ganmXI2WjvKokulWAkxn/eKb3an5SkOEPJW0p7xdU8UO+8g+JDfGErGyUe62c9O/vVey/dS7iibs
DufOgQI/i+2FX7BhLQi6dObgSpd89fJCluq9vv0fdWfW3DiSbOlfhGvYl8chAIKLqF0pKV9gqcwU
ARD7Dvz6+aC60y2BHGGmbV7Gbtnttq6qdEYgwsOX4+ewXqgLYTCsncyBerqKbbE+NHB+APaDZhKs
XQsrqtjeBZAQtTadK0Ld9npcG1fZoVzDuHt7ciAWQR1l3Mg72sdX/u+k2KIIZqGu/tYA+1oruPzb
8UXbov+8I2cq+CfBJhQ/xNARR4eh5E2W2QgcdJvqmo4BwdmV6hEzTRXjO+GleiCqAVOF6tna/JHI
e7RHiz1j98UGbgd1e4yuqYtFiUsz41jv5KilYRjBXPkWlSvtyRDX4TrYB7yLyruRPHCWmCKj1HsE
dSheHR/z23B3nAYV7o1dumtgg3CoRsILDgzmikrtQIcRX7ZO0eVjuw078qpfqUNmtk2d4JkojisR
eBVD3W79nKP//cQxod01PYr9Ohe3MhXBSkLvkx5qWb5b/a9M+1v6D8bwU7IequrFGg8pJkAWxWvZ
2sIyKyVOQeO13EDJQo5k9Pe0aSxETLVd5f9N38kuFAjMueRoptJmbH70ukNxSatWNMnorOS8jgpF
NiCT9AEDSL5tSmc9WJpxQxcB1Y26u4oaIKHZGhZyfWVSK1pXBILWY0oh13BFyh0O6MAksi0I40WI
3W5p/xtwPko2uFdN3hOzGxFdRq6Ad9yXrv+IfmPo+iQf9wkrcZipYea3fdTulf14WhdvCiq3k69f
HZ+0d8MlbtUJBXzADyvdC5123V/R4wlR8/gAmj0Ep63KV8gfkR63x3r6JqvT0a5RC2AagbszSZfZ
4Q6+1xZuH1tI/hjVVTG9zTbsknGPE9lANXPKb1IaB2zP6Ti4+bUOrxK4P9C/7Zqf3NvozGvlm2/A
zg/U06uIRCObygnyASPicCtxn4CrJYsmej3eA8QRW7e/1zbKeFtKyIx5QHyPiJ1t4b9qHjQv3/U7
QN5EKBVnHUCn5sk81vylhGvxh/50XPsvHJh+jxhFLtvSc4+0TndFTwL9dICPHdlz/lADL6+3MK7D
7UMSNw2WSKvyERFzaAPiP2K0LYDRSHel+Qu63whKKBhm3ijCDX+lcK28JslL9mo+APsX7zrEhZKD
0h5i9DckWideLV3BsyAnrokOIiI6FbIrbsQ61ZX6N7jFzZe0QII1+HJKL8NP8+k42nB5+4e8hkTW
4d/kX5hoYjOnetZuLGWl3Miu5jGqcYUfIeSm0CC46uBykGDIInEP73xUhGEUSxxWIeuwEz341RtS
LhQCO+yFwprK9EqveSnRb1hNzbQ/EdRmUD7dh/ekFD6n1rpWYSDvHN+/UkAWSY91uRXFV+QV4sot
8IN0P2OobBzL9KzaRrk17Im85Wyl3A4twg0r9QeLAfmMGjaPCRHUqUALwq6Q9ToYryQOwMtrzTHf
ymuCsPsB9i9qiwSoqd0D11KujeQ2BgPMifR1V4PsLgl+k/gyf9h0W8ShUJKstHdthATuZ51da+a1
Vazl+jWAfEtNfmVHz3Ki/Qh8DA2wDXTl3V/a9gp/3UDQ+guYH6vO3Xg3vo01Y6GQtdrCRhRXp1fh
TtyfbtH5uEMVc/jr3+KH6h163cqwmyoWUFY9I8bU8qDybznQovOWUC9GiSFi4IRH4c0gp+YPL1Zl
temshzy/E3u0sdbENqmtPUiMviAjCOjsIO9jUl3+xwy9DD6RTRMEr/QDAbvjRt4rrxliBPfRRje2
AW042i7o7gFx7W/q5F1cqxTk7uvdiSooVX6I76LHOqdgdd9FLmsUfmUH7sarrD9Ze3jhOjwELrqy
wYF2g2v1PDbHB2qRwh/jSie+2o3KFUALNBLFHe6qvauju3bSc7C1GGwp7ALT16R1TSduh2KYDt8w
9VTdqRAWCJ+7m1FD0A84pqOi4sC4w3V1la75+/kWvjP66bvjTYioHtfgbXwefiHi2BzgtdT/JJLT
R9s++ZuzgTInkuzd4oT6zXOO/2hPqS1mTyJPfta6AwK86DlC9G/KdgfOImre4eb3N7F4YOg3AuLx
KGzLteKIO2PToCZtw3/od3+AlKDiKAU24pyaV3rMtF5Zr6D6yDTbP5BLJvKjeqi21cvxj//rBNrv
SvhJS5+B15X6M3LJWXKkf3+I6HtZK5zggGbJaQ+giamQ393vztpp8vb0GO1k/lk7dY/Pyg8e9qaH
y9rRUK54jodV+BNZuILY6Tdd3eoVlmYia4eq6p7tfIGXiqqPBwImctHePW2Oz+G94QlufqtTO7vh
b6AGOSWW+3DCw8Koth1QU8lW/QYMUvsCT5tbJNvxt35d/gl/VlfCLdhNatm8FlcWT2vUrYtNcMu7
egce95qMVHm27pMf4pP+Yl1Hic2fz/+FK97iF/mVklgr3hCPDf6UQ4EL0daWf2sq9zrqcIgwK6RV
qBVfydaPRNy39VMKhNNqf7baTjvd5YhTp9cRomuC8dCQtccoE/FqxyWwq2sY2Bz9BYrAQvPA9vej
16l2JTsnimLpLYlCcWycFOL3XAagf/LoMd714RUtYLgn7CxgUONGIsA9NleGvh+tTab8nMrGbbDX
kGgRGIohYfnbdK3odDWX5djcZAl1fN16ryYcncFAQ4Aw9coUFAshQv+PKeflBmXNI3A29VYR2xcx
0LYJYnDQ5+LniQnUSAJQkG2OxZOCz65S/ToU/koDkg8mJ0lT1j60dp3lP9NoW1XP6YQUAairrzXA
c+2J7qnpMtj6fuQPVCmhZL5l60MAVLl3S17jwK2s26HcG91DSJYh26Ll1bDu8wqVbxMwciQF4TCq
XgejRPkk9NfMwtD5KYFEtNxRNBmZaWCuaJtquyC7TZ9DkRccnPg7BHm2iD5J90xucWph83cJsQPf
A+mnpOueAyAbPkz5K6GLdmkDwLTeVsUOOnGx5Zn10b64OZrXEejJZneq3LH++Ji+Iz/kf04cn94N
Ug+oD2ll03gjJPNJ3rhB7uBb0CxB8YMnSYEEV5zgZad7BVA5maP0VLPu1hbMbd1QdVgVd7l6ryj4
Lbd8Ke/qZscD1CionomQXiatkzAt5d+eYhNNvIeQNEd1xLfqhRRuKF9a+Yb4phtu8+IWRl1UGPPq
pyatNGmvP7UAhuVDboLzuLL+IsBdPYPxpIeeA619LekTw/8IM3jc6FcFpcfcCPYmukpNvJWqErVM
5a0A9KXQiJB+4VqbEJHcdwUfTwV7Gl1I71UBIj57AIxW5c/ZL7Vxu247prsMsJoJIjBPAEOF5UFF
KxNZutZ8Gsml6gTJBcpbMM4zlgneYj0BbCBDzV8LYA/63Ym8uFgNr7rlDn+59cLAHJMzMh7ijD95
stAEiMxtxIskI1/ehck2YNYBjVXraWCthcejpZCjtSC1EAvVrCkKEKzYZQlq/LdStrDrWjTPM5JN
nZiBukRZ6JDsN3bfO2q1V+uP2aXAhgBGMde+cBuHXiF5VnEPeKOzXrLRm7rG6aEbnsjwKXaJoDWf
x5T2JsIVgp2oqVdwqmsmhIrGOaL4EFF0Fhp6BiZF0OLBQB6rp2CqJTIdjAwN1Dy/6ZVwf8o6ZoKo
4uZKXDtaatB8UV4AQe7LFrZKo24QBAxCaY2wIySwp+BKMBvrRRMiIPzMXcUi7bva350shYIRRgAO
hSqiFgXNeYbLwEo2hjnsZfDsbV8Je6Nq6oj3rzDeyogwIDLCX6c6QoZaDGmUMvTWR4p5h1htiHYu
Qm18uGTSjyxMiSKmIgoccl2D/6ro6/G1ao/+ax9BFEttDMi+Ifl3LeSNXlZq3RZgUP3iJ0G+i305
vu0Aj/8JclNeN2MWPiVjS9LRdu2dlHexB5sHiE5RG3faALgkDvX0MOp+v5UU8S5CopUJoih/UcOT
fyWe6AAB4zbockKL1Q97JMBh0jxWOIFEg3IBhhNpuNGKhNJG1wjKlaAltOzr8oj6EoxPj4jcWo4V
MPtUwfBBQnHsBkKwU6W4iDjhB3p6FmAuVGJNgcHDalI7ASwBYlA2Y840onnDnYwIE5q5+dE5Ieb7
WBhC/BKf5KNzDCOQopGeNtmTUVZ0pwJK+TpDPnUXjH+akyFAipsKW52JFkeQMgGAbqQRYqYVcDIQ
njDLFe9Jb0o+ddQUCOoJhQxwqGKxq9HO3ERakhx6g7EMWh1RnW2kpogNVqNybXRjfEUlDTDE2Cn7
TBVQbc/6Y74Boc2VCuQjklc9LaosoHmW6VXsjaYvkdN07XOjT5xjsOjdUQ0jEIkoSOpaSfHCp8oa
GvTJRkFHXCWSg7RzwqpvnNIcSeLyAJGmOmbkoYlJCqt0QHmEkchWPOqQf5O9HHOpgggzYNIykmrf
QyYiXtd+MmGxAGSFcW2CUB/E+6rTCIpC1SxwOGVpTbmGQAVTkfKBCA228/6lAsZQ3xxlpZCRfkhO
6CvCboOiXqPA0gsSx+5asr9AV6rnrJXUJ0nQQLq1mdHTnQqPBepaPmDZItc9WNXRDs/Ah/0xkZiB
gVLt3jIpFfACqIl4QVtl102r1Vcnprp+KHVkkrQrdKzHNgXaKddjfiWEOflpk7Vcxdwwj5YjH2O4
phNVZtBiUHXy7cC3hF9xP1jVz1zuk9NtU3BM6LoNpbg/Zkljbf1Ua6x9XxpAXwOrkfQfOiV84b4Q
tVRDCIEK4g+FbSdkLIKqPcjFkFu7orCa8Lcx9FR9EstoZQLiGFVQmBZSera+GSPbshbT3GwTnITE
fB3aKFrjRkathYfIMnkygsScDnoWKWLwx28KpgJGvzk1r7TcaKWjPKZZU9gaqIjpQvhqCc8pzCYm
7qgUtevBb2k0djEV0B2SKm22UdW0z35YwjSsm/inUUOIIml5Q09ZO3pKXPDYB7AqM3Cl0fCOi4OZ
jh0RrNSCAOG8nWJV8wcqB2MvE9VnkByK9WsXKqqS/o453xLcrA2tK1Nap7XRyT3yLsya6AwVIcuo
e8iZd4yVGf3wqAt9KQwrCZKgY5w6DFuFzEavxyIeNt9Pg8/pAgwF8knIq3TIuWDIMmZkBW1SCMBn
phSoe+4z8LCA2XwADOn4aKm339uaj51PtmiaQtUvi3Q21Rn7hNwX6A6Ct2LsrGrgI4LZWyvSn6eT
9jhKbYLsnTHhcRO8Hznd97bn3AQftjW4OFXcsCJqE7HAJ1KGALJNhmsH5OLymAykPp6uBXT8FqhL
5nP8kxUNLicADuB+znbzWAu8rTG7iUAdHg5C6xE0e3a0sm0Y9EvcQZfWpE2MFhA9WMAzZmQIuaKI
qd9BNNEAT7PIhJtkSXjg0oJ0UUN2ACKWiXfx67a1apJCnsa2yeFWNfcIOKNAhJIUmrrffx9p+rGf
KRCmrQNwasGZoWr812mxnz5QHstqIoPBJIoWXRVVwaNM/Qbu9CO89mut7bZEfivD0Ks7dBhXUTW4
3/+CC0vVCP7hzpAkUyUT+foDol4AAxzXJQm4SGd6ZAIAOUpyAEpX31u6cA80+EdUHcpVFaaZ2aaK
RjQcIfMs7fZlmhEYs9ci3muiB3ZtbWpbXcoWNvfC0kzTZHGcCNhX50sLSxBxoi+VdlwFqXMC2/wM
7pYRTTmF6bxF5uf7BV44mHDhwSir0/bhws0WCHY1bMeRU8NbxVS52JDEhpv/xIauw5OJP0Ea4+vn
0nyGYnrwx7ahkzNngA0A+TAf/b2VOWcMpxJxBBiBoIMD8DtnyG0YRINZgp0ToFdgTjmU3wPMfW/k
4xbNzj5WcIgQ/k4iFjNmmlosRTOPpvaLxdguuq4oaz4XwBmkrt2aVoxWtekKFfODwMkBUQCECCr6
jJ3n1zwqlXaPZjzQcNjGCbxON9//vAunh0sJtSCkKwZkcjM3E4BfBAveFLZfQuENNq13EMBLt2kO
tFPI2mLhy0pzAp2JlESWdIMWGfSkfNuvnxZqVNqBBfcDrw2QmApEQs9eohE70AdnxFEvhZvIkBjq
pv/w/WLPj64qEjHqE8Es912bHatxDNRBNygGKJp5rxrNXRLLC+s7P1OYUDVNU7mRFiyvX5dXdtnY
6ANnSiFOzpvbik+XIl7z/UKmO/b1TPEuyLrMW2dpaMfMyJUINMZ8yPGnBWAZ2XwgMNvVSTaJGtp6
SftDXXJrkjI3SQShqNJE56TB6mRNP+mTCzc7HdCewfveSGQjVqBsDKX4a4zhBrny+0LTfldZtSmo
pmSd4QDhekHHnEFVZjO/X/tZUIPSJQmPLBJvwIk53+ETQ6dlDwKdzvgAhvEVXtiVepqk25kiHBc+
55k3n4xp+Aaoeg1iqdlp1WI/Z9iHOSWIDm/rPSmtA6j3ufb+79c0udSJaNRSEIX6urmpbrUnHaSD
LXbpCZILZnoNf7jPNeGxjkUCJ0r431s8v4es7LNJeWYyVcwE7hem40JwZdk7ZbE2Zg781K3q/IEw
j8rFE/yjC19vbhc+UxU6JG4hQcfk32fnKBtRF5BV1PxM0sw8Y1pb968lhPJKgHVgAzKK9KO1FoP/
vpn/r+nt/z8SNcO3/O956/9HfPxbhr8+M9fzz/9DXC9NRPPT6zcF7EBNZe5Y93eSOhPM/wIoScTJ
WyXr/3DQ/4u53vgv8eMZw30S3pgWp7T6R9BMMv+LQWYcOv5BMkUYL/9vmOvlyUl+cm/Kh2yaASmt
AY0komYz9+brlX5S8+6PedA9SoZuv0nX2aHedF60tu6zA5SZNsVbzwD+cl3cBDvplv7kQlw193iT
s2PAlACHMByuBWX2K46mkCoRYj6r2ulc3YaJBGHMlbrt1tGmPNA8LPafPtDtPwv8hkL/zODsatRt
FiUgV+JV0O6Bc4b6EjvY4pJmD2AOs5NyYnhrhe7ZWrVpdZkr9bV0q628mabWV4uR/+zZmK9JnTnQ
VD/2oMixmEPutc3X7Ub8kz7T+7iqrwNXuDWW/Nr87My+2jxvkvMuoRfNJgobZLacHMb81dFDtmvb
ekeHBmKw4Lvnyc3ZEmeeVArbJC2nTaUq4hhrpprXujOs4cfwFkksL6+OsMmAmZ/8YtruT68wJSvT
KMoW4TCv3DbgAt9okxs0ejcUkDcpxf0VU0LV4l2YHqDPN/JjVzXeXQ3SejhlZ3fBlKs0q4+85f+s
MXZ8J/QMD32o/dJ+zp7caTuhrOVpMMlnZH0e+0dwNHcMGdF2W9dbZcOtX6treVMtvOyX7gLvuQyL
oqhJMjv6dSuDUkPdW1L+WZKwCmyGb1EWXDUOrGZu+CDdfn+7pVlo+LGwzwZn1xu2GipVIwZLJ7iV
f4GyIB+wwTc5wxY069FGF+iQLPiUy8uUUY6Y4l6i39mJgVisDTA7XfnOpQ84daxoLmEVXMrhuFa2
3y/z7ITCYsIzIMrwpUsc0Vm6kx6tmHk7wAyWfFslrzoj098b+CC5/HIWJwuyCoksUQQDVbNgqTCS
Ik16ZuwQavCan+mDQdrkdRXdXLS6XenefDBfzI2wZUy4dFIbJr4lhmpputOz30CkRlCo8P+pBs0c
aa0MRe8n5um/d5WBtr/1pnLkdbZOD9nz9yv+uF1zaygEQaqsGDxE1uwbWj4y10ho8jBsqx+yC8ve
bfwATsUBubCjbbmm6AVLBWDXJW86ueeZZVhOJ4psLgh1r9klYfRHGSe9Ztocrd2goKjKzX4akojE
m7QG0hLW+yG0AFAsKYKc3RZCQxMyaYNckari3DI4VSbTmIACK6lCm3VImBMygMUtbO3Z+zQzM7uU
AVRnfgsfDodpXE8XJMWBa/enreRWD6jEL9hbWtXs3ERxo5pNiLkAGqJI4WkqD5pytL9f1YIVc/bo
iiZy5OW0d2O5Hbo78jI5Pnxv4tKZ/Px95rewSnwzs47YUL0akibn6AJSNlw4cO3aHv8OG3UjvCrb
brPo0c7eIllXNK6ernDxIFif3X8xNAfFt2hkxlfxbeL6t5BG2sVj7aX2UvgyHe+vxx9TFIdM8j+J
JHB28YK2j9G1wFQNa8MELs00l5lcWK7+tHKxcDbOXfW0sImMlih7So9mh0Pv81FrjiSA4g5VODu+
KW8Et14B3b5niPlJvf/+E8rnxwRSeOII5JQQbkKq4OsLmGuh34Q+zaN/7EH3A2obuca/9Q7s08mm
RGXTv7gR92DL4LXyQOHxSAlwYbnSwrNx/jqy+M8/ZipUfYpsxK5Vi4hOFOcJHiWHOVkmeV/LZ8UL
NsmN0NkVoKlX0/1+D+ak2SiifDU7c3DxkGtaG2G2dqR1u608wsVA3Vp24wyOvGICuWjhalj61LOy
22SWIMqUEG1AAegsnhJCaKlCgWlYpjV/rJmFdCck5S10fvbkz1svOdnJ0jMin5/mL0Znvg7WyTAD
hkHACIQb9quNvIUFxQGI6R6dyPt+Z8/jAFY41fypLlLxm4dXSRWBy0dJDwQo8sDwVKrJwiZeOL5Y
MKmDmVQUeKC+npggVTuupgBWHhq40AAzB9vYUj3vgp+b1vFvK7NzyShDzmQtVhTdK8H2DU+i+MSE
10pSbpkfMDr/pg1g5+XuJMFVYfzqGcwozButXkfAhr7f1Atxh85U7iQJA6O0eBb71EfwE5nEJxR3
3JJ1uKOfthrW1fZoi3tlIWK94P00GiYKanSmCN34bIPTGOnCIYVwkTlqGEOuMvIKCZbNvLg35KXD
eeFrfjE22+c4aYXegvBsFVxBigPOMFonnvkoedm2WKe24QjO0uW/bHIqZlLNUOnrfT1AcZp0mpqR
02uCZXfxVhkOPoOKC5/s4i5OJxQFN3nK3L5a8QMrbU4tXVfCVUY6VsMvYyOtsoO+TTeA6j1hl722
B+arFgj4Lz0nSEv92/DsuldRWKWB8WH4n8g/cEzeynhVbHmbnaXTsmhv9nz1UpPXwsdCSxJh2F/r
R2kTg3klpRKYlgJe7hlLz8YFn6aRCnArRO4Dsl1fd/c4iAqFRPwLsyj2eFV5Jw/9bk/wEOteLNAo
0xJm8YCmIRSnk3fAsS7OT0wU9ElXKFSB7gynco/3U0IVrf0r9TW/VTYgR9WVuP4tbSDGvJkyV8lN
1hxcu3UVxlkClwu0HV+ajbXVmHEhanJ0d+G8XQiPKNAr+qQ/hK7X/FXP0LiVi5GfImzyLaxjO8h9
r0AX28vh0aVHG0SUqIkAG4gG53oEmhmKSpdjizGL8Eev2OBcpvkSwU030rtWMqyQOPlhMS25dKc+
251OxadgoYQ+QKMmznZ7x013CPfaM0NkK4DZADg83s8n8EWaEzD/sZQRXXi5vyx5duBKJVZHBt0A
UbzoXktb3ku8HLyRozIesGaf+xWQIVCjXrNZ+LJLq56e3E+rDuMmkTsR06XTlk79Um5VGyyKDTa7
oJZQr/odA4qyB8G1t2D6kqv8vOHT3/9kOhpD5VSlmIZqI/nVP0LtfXQtWwYgaaPV68FM5kH+uBR/
X/QpuGbqMyBZJtGNr3YrWLKgzOJD+0/TqwBVkBM+da+Vw4CkyyhttBBTXIhakLf4l715v4fmjADF
1nSwVCppjBb0p3jpQZhOyNyJmGQV0GGIkngmtzaCBhQDFS5hxM3vpDUQwpV/+1tdKe9o4DiLpbtL
pwbdOniApydOndfT0qrUpTCdKLYoANEqc08/GWehSMnoDZD0W0Sq3eHZvBfW/8GZ+WT4oxP06czA
WpUA6cMwQ9O30StDCw54fn8NNMFR3PLQbJTH701e+nqfLc7ccyRJDUqDHApQifYR5WmZoZDvTUiX
7v9nGzPXkxvHAh5TVsXwOeOVNrNCe0q+Trk5HeTbj6wB9OdNtVDHW1razO30spgJ5mQ2Sn6K8l9Y
khfWdf5smJwNHRlAZJLozs8MWGNhBrXIUN/kUkUI3O/g2vDiTR7vBWfRiy5Zm5b76WwoqhDEcvNh
rUZqdRU4TIttwfdDm+osepHzKtbXtc28F0SHjernx3+CBOlK2QBz9aptdrMYjpz7ySmZk0XERogT
aKJ9XVdGSTCwAtY13I3r4l7aoM8Do0PwXlyp68jNGZW7YexnyaWcH8ovZudXbajNQSOVh+T0Sndh
E2RO1U4fBBv64htQ9C/TMxzcLZXQz88kUCoKveALJaqD89c/b5vegoaAYYnofqgPXfj6/Zm8tJkG
9RD2ceo/zEX69KaCvSS2wlXTPY31dRPe6/7CtTprRwMDAaX1LxtzOEptwbCYo6my6nb5Vnzyt/JN
ek14vDWXvtHkGL66/a+WZs4p1cMBrDiW2jWTRtba31Jh4cGmvEFus/RiL+ydNnNTAJGjIpmsAbxb
1d0PCyA4DEzff6BLx84ArzAlbmDePnLnT7dYQ45hKtTDxJHsShm31wZeHDXrEyNx31u6kPiawMB0
RQIcocjIAX29WF3Uq4Uvc9biK+sF0OxNu6EydK/Y7RNKLAvWLhzsL8Zmm5cgXxdoIcaiYZ9Ft4P6
tLCaC1/niwHl62o0rZPGsPo4db5X3zLRD6zEfLDIlZgFdeRN86wupYMXPtYXmzOX2xo1FROJRVWu
cBMATbdH3C6cKSrNyvK6uwnX2lbYLsUfS0ud/v6nMxIX0qBWEUsdxhTOsvugrlfoeXy/oUtGprV/
MiIJVYNk87Q2SjE1g3mm+ZaJ998buVAr/HoGp0jrkxU500drIOdZiR6g/tGubyFWcerNb/jr09CW
ndyD/nXB6IWXkvYk2EFgSCCD5v20EgJ8lVEPHBQJbr2VNoxdrRLaE+Vyd3nJ1mwbAfxnXQN1xSre
Ftflw9GdasBMndwmN0v+6UJkD1REEXWQkWA8zypZSq77Ut/DE1NSeAV3tAndxIMxwG7ovuaHpe7r
pRMyBb8mOI4LtW5VOrUDYrDhSvAPKeSXLXSPCbQP338t+UKkoX02M9vBHt6luGegga9Vck4MB+EC
8Re8nVPb9ehpgY1IAjovd/2dMvE51Pe5txRcyZN7mr00X37E7JxCAWZZoc9a898kTY2trad+veHq
q/KHAKPnY+V0juxMCZRMmmwDgF2OuZZ+xKz6NGrFgO4kPwLGAsAY8ip2gjUcngzNeYmDr3n8fusv
+WxZ1GWD6QNA7fN+oS4zfdQK2JOPj0P0ZCz5z/PSD+kn4DWNSigQiPlb50tJQogCpZbqaWtlY7kT
LKH0lmKqi/fis53ZvlXkpj34TubCH1CkGX4EnB1ayy8QaoxuxCdbQh1dtvihU0zHFVDpzEOjAKWL
p4ksrLNhP7yXbestO5zsCRWk9dSsls7nhZ0kVoDYfer36NI80yjQsMhbDX7JOGKu+KfIODkUL/k0
TX3dcDVNwArfn40LSRtNiE8mZ2+fGhiRweRIuKpfhN+qDcMm84MNl0LfDr/H9+KPXjlwvf0dFt33
9JLP7qIOxIQTSe5NrDlLCNJasfK0HVEBeGid0Zmqhfqrcid48iraxfZS5HIpnv1sbx7PmoMVtH6D
vSmN0/aBA2/cNtr8J/gZmT1lYeyraRL8z71MG1UFHUsY2qj2MiPd/GSeyi5wLQJEFavc/k+uxheL
s6thVScrYjRzOqi9I1N57XQbJl2ggBAPQsizX8yrLn49jUqvNWFWzzoEUT0piAcfFqcSOqOBPwX7
t3/DC2V3z0sX40I5lVktkUINpTZJNeYJVWwqnanB0EwzsnW4IGa86gVnpJo8oYSsEXK1lfhIFdld
uB+X1qkzGMMhlWktzV1AEflRUk3syv1N60y6uaAdERp8RMDCLg0bFShnweKF95i7/2+Ls4cySqWs
Q8thOqcgEZ9CF87vh5MNkQy4JHMf7XwALfaC0emAzC/jZ6OzI6vVSQClPEZPP4wX9Yf1Fqz9R8hK
YaC1J0Tp+IsJ5dODeh/8XPSyF2KrLwueHd7MhOS41bDd2cDW94XnE/JD87eOdosX5UIU8sXWzOno
AU9vEXxsbk9LZEoupja6vF+0dP7KW2R+tLVkBrUkZf7q9hJkynnG0PvkBCbQwhQR++tpXcFusaJ4
vocWxZVpII5hNQXP8zUAP6aqn7YSVBqTtfS2odnzm6nf6/+DvtKSqWnhn2J9IavCjmHkgElotwS3
KrjadYjSlgsSYzFiu5BZfF3YdD8/WUt9rqRgYa3ZHVqH8qz3dzqT6Q9/Bcn4f1J++2pv9h7KcAXH
CTPRK+thdOBv2pAIXk1wzujnUpP1Qnjx1dYsvAgEX+vrnLX9LwAibBUrND/sYlt7x/XgLVzyi1+O
vidDr1S9KT983csoT8ZyRDhyZR5MGHdg+P8o9un74yKa69LasMC0nwUQSdLnQPXa0tpcFJH6QzvE
nT7bdKmVQw+EI1lbzhKC4zzGtabaB2VFoPvgAGb+q9f6otB1aqSh/AqVwMo/vS5s3oX7/MXCzEsV
kdUKZXucPhZET+2ES9kYYGFktCyATy/B4eTzh8eahmpVkVdPP1cV74ZGPgUqzbr2ZXAhG/855QgB
LWrIbJxx7zsl6oUrInonWslvhuGi5LcrxNViU+bSwj//kNmNIPcuAkXgh6RXg8s7v7Nc66lx1LW4
6Vban/9gmz9bm90Jq4VnoPCxhpLUr2mPCwfJZCo/ZEbLt31pk2dvbWMqWUNCSKqH24SXQXiLKLe3
du9CUPofJjFfP+vsoFpBXZqpCYhM9ZL7OthPlKYr809P56fhqc+3gbsY+V5cpT7NjBg64ynz0ntg
xKECMPlIJdf3KG5tUqfdDLdw4QHKPZqrJYPnEQxrNKCPpfwNS9EZADJAAz0XEHEzyh46PcE2xRTq
3cr5/qxcuvNUf8g5GdI8L4L3inmMOxluZRUWfKtjAm0Rynlx5/5tYp4zoIQoiohdTl/ruEGpJaI1
qD58XHpag28oPSxV3S/eNkoxH7OEqjHHKAyZOsRCBgQW1rxfjEyAgy+TVfqDedeNdGtdfb+F5+mf
ZikaUP/pP+htzWtodALR4dH6yRzahptwF98EFFuNA9zXTrcFd88wOqSYC2bPTgj2dBl8JRhV0Jxz
bErp172IGAWqd++NCyHQqjokNny0d1MZ5KMls3wLLttk8BTcCxs8xzQpdVKcMhQiuAXKI/qq4bXq
RuvwEO+L3x3kamAac3sJmXB2RqeFquzshPOzzmAxllaJ1hHCmZWZ1xPJu9u00vr7zby4Lr4hFR7w
aGeA+3jwVSGdVB2P/kMB16/8auoLg+0LJuZsGUf6JaJWTWyB1kHO77XTQ9wudVknV/slA2FeV5PI
JnEZzLWdfR711Msa0rYU4eurFIxbuRGukcg7hNvOIYv1ooOw6ZdQDfIlszpAVyYuRYZq5rm6GHR1
IUXGe+XC3etUsChSnHRPbrsRnsxt4fXESU/NenSLdVG4U0A9vfXaTcS9WC0OMZ2lJ2yCrtMwlDmh
1jlCya+rtg60d9ULN6c7CwLO6XnPvWAJo37hi34xNHv4jn1rNYOqvv8r8gS8zLsneMU62FDv8YKr
xcWdhZ+zxc2ePumUmTVqSO9pv85SUOKwLBrinSDDNQFFff0chae3BnWt76/HxxecH6ypcEAMiqsB
wfI16kWFMAtayXhXbihUMDQJH3tyd286pyvDjq9TNzvd5Ha4WOa9cPMBm/3b7CxNqvVal/rYeC+k
/B5KUIQsHr5f2EfN47uFTY/Xp9RIzRtYe0b6Kv5PaLwnltQQHtsJcxUDKNGuYW91gz3Mt07r5TY4
5qWdvXSILPrcDIETeOPhvv6ASBqOMnpU3J1/UKlw57rIzANWEDfoEG2Xo+KLH/Ozydm5zYawHKRM
59zCyrXpeDsar91AceiNd8V2whH23nIENZ3M+U4DRgfqbMCNcOabRgmWp5KTG4OI9aVteNxVr2XY
ea2fLcQ0Uwp2ZgluFOAmDB4w0fR1S/26zsox1N6jLYj7JwMH0G2Xr//Z2YTTgwkx4ibGmUHczz7c
sYSHBVWN90T8mUIkH999fzLPq3XTnz89Rxp/cT5mVy49ArqQq5GDETwKL9Pk0Pgm0BYQ7hS7eBgP
SO4snMWzLzSzOLttcYGqYpWN76A/p5Z73PiIaTOvj8ReshAzfSDdvnwj6B6mBHoaf57oD2arq4Uh
kutyeBc92hCk0p6xVt4O7fp4n95OeW7mWTZqKw3pGazZHvSya3Gt2e1Bs7sr1JwehMeF/Z5Oxfkv
YiJ7QmvwOWeedbSqEU0j/a96gMBx0/AblGuGs13ho5+0WLc4e6UQRpqIl2j4GNz8eR0hCa1GK2v1
L4ri19P1Q27eoVfmLXVCz4+pzEPIm4w9QHrzdgjT0UWcVePfsbipVMqD0tPCvl1YyCTkxZ1myhVs
1+y21Vbdy5VV/51uW/w/Sbuy5cZxZPsrHf3OuQR33piZB25aLFveyrb8wrBlF/edBJevvweqnikJ
UphVfV+6o0K2UwASQCLz5DnbaFFswiWQx95seu4sqkci0ACgEXOmXijBpU1ZhoJqfKSrYDl+Y3Vq
1DrRB81ahuZm7bzrGsYQO6ADE6l5YEI4b4jl0KRTUX1gVBAJWrCKFe66dfcQrueS1SAdOnO9U2Nc
WiQKQr/OErwbUlrWT50cmeVwL5Eeja6apU4U6j92PQlF8JIFEMurl9pQ00pz6iTxM7BB9lInxKBn
hKi1VH+OWKpWgWBWJUS+eEswbeNwJaRVGmgLXQ9E6AdkHRRkpVd1MCua78I6NaEoMAjSAIXFqh0o
BMQbNUyGDZ2EqVqSIq409IKojSE/jWYWTaGNJ0+m6FCtZTL3UFY3Qr19afuiAqzVSEcVLNRKIVUg
XgYBH9IfjiSDcPNdSkHnl1kVWHw7KCa2AzrMs1CWA6duZIhWTUol5aC6FArAgRNoD6DNdoiTLoTE
UinIQCYH4PJV0biJKCXadUooJCIIbWNhiMC4LU9gsR2nSW+uQFBSggadiDjYIkhTDyWk0CbVDEzF
Srs0ztXrQFLiFFwhEdFDweoHGXyaU6+gacuO4gYNI+BULtMGJPOC1oofcW4sGyxEueyp6mfPoR/q
4aJUSxFaoylKPAY0VgwphFC1mveS6unBmECVQjYD6I5Bl1Cc7iSDFNLNQPNaNkH3SEMUtOKAqI8j
1kBZKl3S1w8GZA+1ba1NBBzxatEkQ+SmqqCooJltoeye2kksQZXTHvNY1J5EFMuGlVKMNWAHctxD
LEaoIZoM4LZZIG7RuwpU7xn6f6HOaYYdeANdueqHbN2pI2lXYWcKXWWpMlQlM2ho+Fr8oddGSG7H
ZgCX0YhfIBW0uZJq3Mr5mOjfwJpp5ltKg4Q8dVBmncAf3ZblZOu1FhgLJRrHbFpOadu0Heg0SzOD
aGYXNx1eBiLJ8BLXxCBZtUJcp5WtC8nYRnahjlKieoGmBqReaIWqhvss7RIsQ9jL5VbsSxrfTEUt
SDdK65NJgyqN3Ar3I/hqg1VOoUYKYnXwsBboS8DKyZobDGIPWY7Uj0LIQ/d+JqqOKkGQBioUTRFA
4NKPe82VQVU1bEygOOiV4csS/VYhba5A/yZgSZ88DyBRbJkNGHtiF8SHkHM2ymrqvxugVlXoAopt
rdw7TZ1UUNKISNfhladDhRqsfj3IQZuO+k4+Nq1gCRUJ5edQ9NP0IdWLAKCCWDMmDXTwWo4SsZwQ
KXzBioWQTfensNU+Y01PqpdUNk2ggEIdTMlVnNDCErVMBGuq0BRKtoGQdYpDvo9I76Ou0NbRKhlF
SbvJ4y4Gza9ew9cbSHD1uf7RVS0pGXRvyNHfjvYov3GNUGvah1xtCn2tJX6dq9tKBNNhdJeKwOhd
JWHUgj59Mup4HB7zBBKVeGkakxzcBKBSrTcROKPSdRlHmnkthho4tjtK9dgD5asZfM9jM6tzeG5s
6GDzjmPxex1hRW76qJZrCWpRhp5D4EvwGwkUUEYbx+FNl085aPsFsABPvmcodOif5FCENFIb6lAa
GKbcpDb4B/3J7VQlMLNlH4tRQx2Z1EU+Oo2ObSVavqIMoQpdKPwFLx8ADWJSneJYqS7ORR2KkIUC
Wk/ohMc4jSPUSCNC0TLqjYY0jrnphUZdFkMHr4SyW1N7piB3+BGrFcM4UlHgmwK52bRIEGkfMvSW
Aw9w50G9aQ2zbkDS24cBNIkbYcivlQRq79dxIXZh5YhtJkieIvW0vC9lYUoeCvDXgJ8iJCX0sKOg
ici6wwbz78SgN+MnMNU2+ZZx3MY3UNzWS31VRmhvYKy6YNT75sdUBr880XOw8OuCXuUe+hwilYBZ
OsKO+fr6vxBeIDkj6wQ9g0QB6uI01p6iSSmVEPdkEVyboK0mszmNs2heQ3n8yAL7BkcvtBBC1wYZ
E9zEqke2ylqxpU+GiI/s1kWAilfhQvQkizU7zeVgzwswnG0uxhfGQYaMZ/KBIt1Gsqt7VrZGIy3k
FSxoBf2NxyCzhwwiYjVGp6FxEfio1mgahD1lUYLx/SZdSW7/jbBygQ1QB8jmFTuZ7745j/thFR1n
oBCBBDk6CU9nOC8rRa6k8KNytUVnCdTOYTdai7vsheHzyivW8yQuZ2OsCwHdiV1utFXUSSRPgw9G
pQNCfWRp0eK/YD3gv/DoPctRsak9GiTnqKJed3Iqx1hKpO/foFWRowGU9RcJCyAStaXmsdLrbJL2
DBOgMRI9XULZyzSMs+gY5N5KAGnND5YjMp60NVqMPNXfdCj1otHqkDKRq6X/PD/i833D4I8I/UFm
h7KFwQ24zrpBqgTgkZCukZeCK6NrcR5QxnbA6atJFhl/FSJylA2Rejz1HfAf++iqNfYmxPBsiugG
LbYmjt2vT5k5K9wZMIDMGFG6vlf82xyFSREKoPXD/88Et9WTBMQvyHDtq2oE7UoACZCmUjsrB/2g
9bWl8/wLfAJNHKakI1GJK5szNVSCVoJ0ca+9sry98oQ7uV8q6HK0oTxQ3CpLVM4cSJlAomeW3eJ8
zwFThIcNWIxBbniWwBcSSLREEd3nG7pRUBlkjyj6BGkF6+954LEtbn+3ydDEaUD34lr2cs8As1mz
mn/gXjikkeQBxhdvXPA6oVPk1AUhHZCjUKbvDzVlh1ggM4RS3luyAoxqYao2ClszC3h+6cEiHu5I
TYJv+AwDMGZk6KJW38crdBcpVrnVb+izetN70DF0Kdo0nWiOIPPCbkY2id2E7FmK3NbpIGsDW3kw
VMxlsGwWrPcXGL951qoLGw0pAnD0gVIWySs+K1GnvZBKtAew11ikkZO4BdCMBWBwjHwoelE16xeM
XprOI6N8gTAV6mAQun5vvJLhKlrqV7FHdLBIIQuFJ1LmGc/+zRw04BzJiGaPY6Oc1xi+OilyM2BC
f5Ch6O6Idur6evaWYycgd0KCixbcyYj8QIXCF0diUNyX4zjsa0e0X5VvXoCE1nRnLgongD6A/Tdc
89gal0owEctqk9jj2YRivABpbDTSomFBv0ZbJMXihQvtfRamdR5AYC6Phsg5ZxQlXWPkBDvQWEyb
4hVvMFvp9qxbvkfVR4UaU20HHiS/ljPDvXCcHVs+AOaPgsNCpWZuBtK+fmkgG7YpkbPve6t0EaCF
y1/AbV3chj9Hyqct/R4JsEhl+6N6Up6kOzDvAyjq3/obtkHoYlq0qDKDaHUWC3e+M5EnBGoTxxyO
ASDQTw+AmA7a1In1mwJRseLNiO4neaaF53wbMgtwUNQhtHM+DrWK0rCd6rdMeIqQIlKhzjqzWucW
0MyHvmRUj0E1ZvJ8R6RtKmTV0jcoHqSPkzM8RGvDoba+iICX9lg0NJdbu2zRBMs3sm6gPeI8c6iL
qCmF5C1AWb54jCGxMDOk892NIUlg0cekKSiNccsSdgSPtih5E0P0z0TL5hrUDA9I2q1l9D1Aatmd
sXceT57a4/Z3RcFdJcTJW+VSPHekO9NS7HLLXkPMaLSo3QkYwnlU/YVb9tQwN5OTTgYtk5M3Fk76
wQGICTxtvWFUf91tCPH6x6+Heu7w8EIRGV8QcCBTwteyAwXdfwCjvQ1EuwXLXzDW4POuZ+bzghFw
posg70ewDFQfW96j86PtUAfw0+ZVriGyMFpZvUvGmVLHeSFHB7M1UM/s1kZdgScZmMCoAyVHslMW
A8CQFFSMh45uxYEmAa2twZXQr9LNFcHOQZ8wi40GCkEWFp1tNhOs7hnyAzvqyZ7uQYB7iUrYNXT4
AIKB0OBythx+dhZzBtlePJpLiK4II82bnb4lYFIoFioec8RGEhf4l7l77uwc1gFZAqM1QZiCQIXf
dokc6sizpWxONx2U9jqv3/zCcX+2uzkz3G5rchVAsybdsea4cAeNumXtVhtIWzsiuBR+PybhzHF7
rMmSsVBhLl5B6Bc1IcY814B5bvbCPnN7GIJiC0TIGUACHM2nS2UEKMhFCoy4kAfDBWYMmEPIG94x
eDyu6gfSQxBk7qw8O4zhiOypiN0Gbtmzmt+UBa0BCoW9OnjRO0oRcMpwCxjy0hg8FnyJy7nj/7yv
lzPJfPbIJ5OikAfSxvvgTX1hQDBoj4E9CHtAwvrN7oCzUtjBmgzoDc4StK1w6+c3JA/bPNqHK9kr
kV5oQEYBWbr5MP2CX2Im/2vIZF/kaFj1MCbjkEZ42w/Uorexwzpj1LVCLQBdfoWJ5yx7cjoyxs19
bFAedQR4GJlsiTaLl8ELA/bjA0+vHVELKpMA2Ixzu/w8SIdZdI0AW8RII84QyXnfNVUY+O9sm+cg
d6brfgPhaUeYO6MvueaxIW6j1+FUgoXNfBcXxkJ8SkE3mdjByrD6jQpqo1+gTblwWCLPBycxQbwq
YzucTiho7ZoB2ZR3aUFekNdED84EfVN93aIbZrbWzFbn5AmCEvuxMW50g66lopQzY0if4tHve9mK
9WXOj+vCPJ5Y4nYAWm4KdGXK74WCkL++H8vV10HBpQ2NWAtiJwjnGBqQu7DLeupipALeEzxvGA1F
go4pamd46+efc6fHhVMSWSXWgcLUNtDXy61RXBgQKBTfx3TV+/cqsrDajN9dmi4gN3XGkY+LjK8y
j7FZ+mozYbpA7CU3TJl2Zr4uWEC3F0r/wMOAyJB/sNS6OE2Z2b+bD1AtdrJ7YlU2BGJXMgLUkeGk
ZwIqxu3P+xoMgssbNwuY+vkzUNRRbp3S/n14kT2QjDrDM7liVPAQ/US3dwSGOA2tJ60LkvHAztfj
Mob4hXYDXUFo5349+HP4P+LHo+/CH5PtNEpFVvXvvZ1vIIXp+et3zYbw7n3OdNmd8qpzIInN9l1q
rQdkR2cf/2xncTvv5BtwLuTLQasK0L/UXmNbWxioW6D1zXCAbLHS+9Dbq3cAm65/oQHuwg2BFibc
sdC2gWPx0bMZ96Claap39lCNlqlT2ONusMP7AzbDEe+/nulzL0OvPeCzJs5rrD3PV62MTWnKU/JO
dGR/jWc1ePj675+/PgDBQBcMVCWAhofED3euVOCG9JNBf2u9yZuQloLG9ipYKJawQJv5avY6OD8w
CRSLkNJGmk9XASM93fmhSgGLCI0343ryFDCZGpv4hgVGjGtvZmSnFwEAOSrysMAdA+sFEhrEYqem
oOM5+VPTvjAwHkIxbM9hySLn3I28OZan0wPtYEthAnYoSDBTfINb66uC2kvDS0KRPhSu4oC6ZXr7
+wMCeaGMhiWcNiqI1U4HNNS+1NWp+GI+aOiPIlfDUrEm6CMgZr6aJUS6MHsnxphjHgVCMdqxagXG
oqd6BZ3qLWKul2qVusk2tWfDc/bNf27mH9N3PDJuqVojJomSiS/xqriXgVDrlVvzWl3nbn8lPEKX
U51BjHOX3blBDqiptGMfj4n4Im+1NRgs1mBcemATGa7nX1TcFjs3xkUkaOMx1QSj0x9YQ2J1Ldit
JVwz9Fu4/oW3ztzKcTFJB7APrXPxJUFRTMbYDEfaMrJgtCj9LhvI+di44yMqJEHwMZHMWLeI1pCX
2IyeDCrxZPsLUzkzNl6VpIn9phMwldET0ySJt4xFN9uwlC/QY3MR0YxX8pu6GMoWEqviS/BWg7L3
hzF1ARwv3qjR/Hl1+hL4aypZWz5Cctws/FE/AJdiphl5yQw0GrPZzAUb02nHGW7SzElfTWcZgr50
5lS5OMqfZvnuiXasWhob4ouyEF78pwpUAMpHahWrFix8lrBq53oaTsOY/wwTBWMwTCFA52UIC6Wr
yQB7UraQlIcYqLkNGXJAhiB9O8i/2UL0lzlE6RIhUPM7gywDIavmQY+ngJVkKL2wB1YSYJC6XdSY
19bOkErM55lOTy+6H3bZuwdREqo+SLOdnp/tBAnsUVKQCGA5m9iTO4/avUPccJ0Y3swankYJ58a4
wxpNBMA3iMpLN7q9O+H1CPG6YAHHgUqfU1//Ek/MJb85HiB3ZhdGHA/RoLwEqWWAWaWxAccDn+rW
t4Q1Q7r/LUc9Nsid2YZWhJGgKC/jwkgeqCO6rP9SvG3pt8Fld/pckHthUqGWhsexioIkbifu2DaK
Rs21NtrVtKMrRpYmal2/nFm5C5ueERvgKSSjiIW3xKmbJElThFB92OkPynXwxgIV5iyoxJu6rb2w
OmuM+s7chXshXEEhkqlosnYeYGJOrSohpdCsVF8mfTmgKzkQ3mj1OjOyC/v8xAY7yo8CCCEdEqXt
1BfQCKEvF0lLeTVCN3OTrSCu+sqeyEMPxTzL6Dz5N4sHhw1xYpzbfaQP6yrS1JfS6ZCIO1Ab+ytG
v6UCeG6PS2iSzwz3ws0EMhVNQhYOiYezvOmgpJDUHsLd6LujS5A6bZeo04UQI/gVIoDzBdRFxt7H
MtBo2+MfIf5IoDydVDvNeC5lR9HfomDuXjgfEEyAduvAZ4JkCre/4wSNNVNbIxGc3IBFnlF9UgtS
Eu70+gub+/y4PLXGbe5shPJQ2DFr7ACDetQVYlu7X2XeXIr23C91wrgvcQMxHhw+QxuFQaSYLaau
3RRkoyf3ZTZaigzEezvnFBdWCRl0tCCBQBIkyHxKpafhGEN4emcUEHu/LQdXD2cqixcCWbTjHZng
Tv5pDGgZJD3mLVhmmRV7rOwnZC7jMQCv9TTj5pdGBHUvMBkwjQi4+emmTlqd+oMGc8lzUtxrqCHF
c6+c83sFL1LGpKOw/54RRsbaQOqYooMJfDYBesEDN/hkaluIl73xWZ0zxxK6p08PmANuH9qycIuz
ezqlxmgAjrRLzW2S3AQZyNeAFdq2ZW1V6OqoDTs1JPe3DwvEI5g+EQkEPIR5xyhhUan9btc6Wm2x
7LmJnGh841sU7WGzF+eFRTuxxvlI2MZFkgrdTkusQEcMhPKAg8LODrDZorAY93lt98gWfT3IwyXC
zSySJOiMQfEb2rp8m5UmpCLkbOkObQo48cEadgsoIiIvgGw2kputswVisJVs+1emYZsa0tyzI79w
qoCrm30DUDGiiMzdc3UCThq8GPAVzD1Lz5o2hS7OqkBZkO6+Hu6lSQa6FKUDpDeA2uVuHJWkRQUN
w52KfRfviwSHyxxSac4Et47EbLKctP1ujFd+DIxjtgrMWaVJ9kf4VTseB/sSR9f22PRhCfHMw4FC
sWKxxyBKgmrFN+zFmi5mz5QL72MdXCw/p447+wtaaHWaM5Oy10DXFuAW4BxZvR09uPXCdzPT+Xqx
Zk1ysZ0k6q0xVFgtJLtZ1UVkWqWdNyTLEfSK/bLNvf+nRf5VblSB6Tf9oeAZLbNhxVC5g90bK2LL
sEjy38qAsxAIs4qWUABbkJSCWMrpQtYAQnc9DMrxfeCjsGoaM5N4yR3BkIDOWqaEhN6xUwNhoofQ
YBt2wngFUjB7qO7rMp+5bzgR9h+jODbC+UZA0XohBuMOOuPZW/2IHo/nwqZXjPZrlEF28QOg7t9L
ojWbYr60FY5tc06S631bgpJr1yB+dLonFYK2rFtN3PoPKMJAfWmeAOzinEIjDTcskAXosj2dU0MG
T1abjzv/m7FgZySSy8M6DME35gPoRT9z2zedau6oZpPI73kon//HKg8TVOUInVjZuDOU0RGqdVmC
6gxIoimbCx84geAfywmGM0g/ASZ7jrXKRTUfJkHCLiAvTPRFcAv0LIM4K1rL972HrgM7faVujWpr
4pjIsXTfw7tipnrB0Yqcfwtua+RZhDSqJO3alxg1z6W+jME4I98oKKCw2k21mVDFnos7L545x2Pn
1jaJJ6R9eglnDpNzCCGTxsIaA9QehRd5ZC6wueS9R+Y0FvgcHeSCIUUNjgjcfQd9HVuGDJs9LVjd
nL6WdvxtrkA1N0D+URKBozBLNEwrOLUOJBXlOriuEYoqy3CwVMByZkKMS7vleIjsCXM0xDJXJq3D
ECNyJ/Re6D/H8syxfXjk81vj2AR3rdfAHhXAJu5EIixKrX2IgD+e4uek2hRV7YxT6QTFYCnSAl1j
VoEmRPN70N+oGbjZutGT0ld0zFvpWLl5bfsNyBCMddkupvJKMW9TojhRsBGDYRkNXhM/Qa1LT65l
6S6kO3FKPEFX3V6XZmaNg039x/1B3oy2RNwPPEpeaKlaxK2EnEONaLCZwNjFqvKpBWbj6DFd1ngg
z3k/c+7zefxpkzvHk5TScsI8gnZhSSDjUEP1eL4qeEClnplBBwBSG+yJwrsg0SjK2KOEx0Nyo7xJ
37tF4Cq31Ba9zgvuaoCMhAVEAlDbStRZNYdZ65w/9pk+oCFY2gW9o6xLD/0onYduyAztaTbeztfF
Ckwx17IVbyakdABSzvuZtb246Y/Gz7mrQIKmRDVx1ycSWHnfonAmqLi4jEd/n9k/2nFj1jUq6RiJ
3fg6yveK5JlN4JZl5Ip4SBPZNsbPmcDp4iY/Msk+PzJJQ6nSCkxqu/+BS6js6DpyGV8D3mkMCxo5
0v3XNudmkXdW1HiJhFESMMeWGrprm5ll4hpVfmzBA6E5wCPoIOTxulWUx5qgssOZaSMhxpa34btm
EVtFWxjS0+jTKvE4NB1pLmFwaWzHlrkVTBQt9oNCxuY3oTaiL1nDn7KC8gjwcDGyqLNRFHP60y2J
EYIpDBzKKpBbfEijoqZRd6ZxuPbQYYEqfbLwl6KXu+Ny9jV/7iwGY0sA1hoHM1M9P3WWoUMZIJmy
V4gCp56moeYbO/o9tUvQgNqZp64lFIrmCC7OpxRGIRxzULgAixC36TIqQ9a2LV4rHX3D9VLVHr52
xwsX66kBbs3IMNXoci5e68LqUlCLEyt2WJ5HTFFpwwbw5i7WC2G3CYJkRGhQWUZnmcbtAFK0Xa7U
0w4gKg8p6XX88aNZBefZotowSbxsS3+BKOV8/U7tciE3GtLlRO2n3RTej01k+fJnHT5+PZssuDv1
R5g4aGMDToH2QW61RlkJxiERd4Xeu3FV2m3abfpJdlGQu9WM+L4JIRP4tckLN+6pTW4B804t5SIU
dypAMdvRTXcy1CC0x2wDFrHr9EZA8nGpzRxiF7zGJCIY7AwgIFRsQG4ukaU2lToQ8ZbQFv6CWVQe
ow1abJFIC7y5QtuFlQMhEOolsgEax7Nsj1nn9Ugp2dF2nVdgn9e9xJhZOTZL3MqB1gbYdbACATwi
cpu7oIkQoFd6J2UPxMdW66SZdWJefWYAmUCgOEAbIyuc1+dxGzKSjF0PUZCK3vnaIg6uwe3h/L47
AAXz0w63MvDAFKIq0k4mIDY0a9QnWPvzfgyc9LvxY32gKuN+bfX86jZPjHKPnkJvhVDHpVYkzyS6
DSPf9iWQPgs3SoX/ZWsJ+PmDxf/ZD/8bfBa3P2au+fc/8e99UY412FRa7p//vo72ddEU39t/sl/7
74+d/tK/t+Vn/tDWn5/t9VvJ/+TJL+Lv/2XfeWvfTv7h5i1YEu66z3q8/4RuTHswgm/KfvJXP/zj
8/BXHsfy819/7osuB1XS/WcQFfmff320+vjXn2i0OZp89vf/+vDmLcPvPYJuq/njLf/4w36L9kXz
x6pJ8a/m7E98vjXtv/4UdPIPwOlYLw08TwMtNzy7//zxkfQPpMKRvQGrE8S6Dh/lRd2G+BLkH9C/
VdDzowDGiz2O79QU3V8fIeeJ7hnUh8BAjVT9n/+ZjJNl+7mMf+RddltEedvgD3MbT8FJAcCWiWo9
EJVo6uDSqH5VgfgEbZmuAH7KbnoMdNOiXWv71LfToFmMTQ7F+kfQ2fRVusyjx6FGerLfT0HlaAL9
JsuPXeOvoilY+klv+WbpgDepouCbmA032PF9tIfPvquEz4/CRaFjXE1Fo7viWkyRWw/WLM0W35hr
1v4+T6THH7NnBrn7hPXAFCnYIlyWZIa4EEuZak7n0AaJ9QwdGnNZbT6x/sMiyL2wGEz4j4+oFNMk
NGt63W2dmFri9/YlfKyhgG4WjgYAJEHZrN9Oa9QT9oy9ARNuH3nzXw5y7BCXx/zzG/AJI4NqYoWG
M93NssidoEnVBiD50R6H5lHxl22rObTatJB0IvWnHsWLTCz+1leAdwNAjLMavPKn6ww17aQOULh3
1XqtNqBDTlBNmEpwzwxI8bfNU1C0z1ONhKFi3ifa9QjBeEvom6evp4Id1by7/QDsAEaJhiruThJr
AOxNbcLWSEWvMkRXyRUrR3Y+ACFQ0g9zV8ecPe6KEgVJUEYJ9hheU3TVJbqko9dowQTp6AJq5zoY
Oen1PP6cDeRsoGi2QvEUWQOgxE/ne6z9QA5TVXeV6mPM3nv1e608fD2X3A118GtyZIIbmxBJSVYE
mu6azYtZiIsshxK0CLWQLnTj5lOJUTuiqfe10UMe7GxgqowuNaDFAQfi9u9EUjGZOjCUA+cB1esY
LKsBHpZj+5oqEYBQmrlt6tdqApAgN9wkFFd5um3SZ7muFlIETZqytxoVkFK/tPTi0e8fh0F5EiZV
cnDVQNmsm3QrLLrObto0s9Um2ytjvRIMze4V5Rtt9xOBtioEkPPKtAfFM3wITJHaTeNsJY7Prfbc
98Oa9GA/Sg3jCizvSFoSpEvH+hZZIsGSJrqdBAGCPMN1LpRvQhje9YqxVBRUUCrDon2y7JLgoQ/C
7xGAQlarGDP8uBfPJILGJ7wZmKIED06P+nYqUADT3cqYbvoqcRPjNR9VfOPWDRNh1U++1Ydoo+nC
bRmNblA3S9pDnqxC4bMGSH8IHvWovUti062k+0RqLSBQZ9b6UJ7m1xqUHeBjAZEvQLRc4BW3WgA6
P5zVKNXZVYt6qILFk5qlJuc4QfC8Sm7NQJwsv7gpwejUSt/JNFqBvM9obmXkValzR5xUe6gfCoyC
tOO6aSdvkOpV1gxXadR9o6Nv08r3AmWBiHgmQr20/aGUBUw41LLACcjtwtBUEqGBGqXrJ+gk+yDt
tYa22Kl2uzSfO2Ev3frHtrjtmFIla1SQxLmMZ6JeydCaMO2xQ8c7RWOluEQG6/3rvcgn5g8nAMjl
RCDeUfsH5ur0kIn7KIFCK7xI7izZ6xessZN10WWfJrpwE9VlpWoQPC2+tnsQ1eT9AspgeLkgogKV
ADuZjoIGAkE78BrDbjDUXhdvK/RQSBEO8Slags/P0xHlDoVDQcGSlN9IfK+aZFMr2tpoXv0hc1UR
qZOaLKkC4fJmPLwnJ5BUeWL/TQa/HpLHegYa37F0ohByNb2x9MEI3wBc2ekl+OMyVxO/yZN4JY25
3U1NZ+cNePPyCLD/Xiw8LZSujbK04iH9PkVgB8dJEhayFXVgp1I1gBv7AdR+ZeUMU/feimT59Qzx
OBO2MsiqotlbBKge+HZu54RKP5qdTHyXNWxO4AKJoZ0BJgkGvU22v9nvh8bhgzmIcyD3jjZb/rap
Apz5cjf5LgB4diJri9Is7CiKUMVQH2LyGJfhnal3V4JKZzKc6gW3x0h/mubcvs3kjPR5aLrdGK8V
M73XpxyBRNFYZkTvzPF7lug7Y2gf/a64qcNipZfxMg2jlT+8IRxaymVu5wmxwFrnBKPoDa15ZYji
wk/zZToBN6zoy4mKTtCoq2ikDgUrziStE7P3aL8lybia0mzRpYqLfKobKsXHqNTA6KWlLVBftUDo
aBtFMUEqs7wGLePSbyEY1tJ1FqcLdYCXpfraz2snre/z7qkXtlqzGPLZntMLtzXY0liRUmVN2Pye
kYfQyApR9F1Jgyj5mDlEzt3B7BbSWNup1K4FAtLFkK5TsOFV/oMIhTjJEAA5QSGqL1y57iwJ3HKi
NGzAve3OOCwH/Th4EKqoQFUy7mcQqJ1uaUEyOrOVZMEN8sKuAm2bqaKtqkFvafKNNEG5Yyq2SjXe
dPp1bYozJUbmJNyBwqqp/7XOOVGR+JKM/YLWX+l7MbhJCcG8u1yY2ZWXXBVi1RpEsglqqvxDYBzK
QulDzXfByHhXGZ89LWYaJS4tMlBKwADKYGQGkuZ0FhPN0Ns4UwxQkwdLJr/9QzxxToeAT5AdVuvY
Dvdq68teooFBfbegmRU9+7L60qiNA9kMR6khg1l8il1l192qNTciGbx4pFdltwd51cwFy9yCXzi4
tYqcNXA8Z2+rwkxI2QqT6bYEDW3+hwjK0aaauW8u3OI4SP9rhH8+yVGpFASatG7Y6E6YiaBpRb+c
+T2K3lr6N3xE+iEPB7Xvs64CfxhKNH1im6bxfZ6/qOlccvNQLjybsp8W+AaCrByGMQsDTBl4eAiF
PnGRICa1MXNMroYp4LX36Ce4iuzy6VBZF63oo7UhUIDk/MwD6dKWgI4M3BXeigCPu6cqIqC4iRDM
pQSSCEHP+PNnThbmi/x4oWEGbUgV/ehn6ultng2iWuUQErUrw2akUclCe+gZIoRBfece25c88tgc
tzU6Kk4aBRenm6RgGhKEZZ2iKZx03tfDumQGBzme06jT4CXETdxItUYwM4prD0uYNK+N8A4Ex8zu
IoccLT95x2a4LGQHAtk+GmvTjfLGEtTrSbwRNfpgBulD1Qd3lYluL3+0WvW5orU3iMWqjidLVsAt
oKVen/ULVakcMuLKiVPHwH2aFuQaQvDe1BEri15SVbKCpHrW+/6Kqrluya0fg1I5fy4zcFrHVLdF
2i/8plDBx9zejZ1cARZp7DWCBnz0Tejas0yqbRSAyoOEk9Wzl2iI3o22DKx0mDZ0INCpBpGxGBAr
T8UV2DmfZTGzSClYpAqskhZOG0p2LKOOVwZXtZmuNG0vji9jX3iqDJ7bqBYedD3xDDV0w0B6qbLS
af26ssAF4Ai6sBg7tF+SYLIKdEdTOQW7CblJQtWuys7NcnklJPSqGipLHIVtOYQ3qABYKtAEU0kW
QqMsOzP36gKKAHVW3MiD8hkm1RIZJadXlpHyKfh7g+D9o4LlE0wHcqg4pY7htOlKkRIn1acZPMql
M491LuLdgqZZKEif3iR1WzY9OLbxujOau1gDtXaDpwRcutbK+65++NqbL91bOJLwFoV4Cqo83L3l
52WDI1bGCesjPm4De2IA9v4jKGMnnha9+Tz9JgD0cIUBT4PnJcqcIG3lAo4QCalG1EM0E+n7SH8e
0ocQb8avh8XX5f4ygqjY+IEe5owUcoB8aombIxLjxhYEdReokP1sR4tQgfEbW5qYOqMSWoPpe3Iw
PiZj4oxlZWXa95as9fw9KkUsdzwTKFy8wcEagIoTCjOAU3MzLslZ25u0M5EGJV5wlS27wp6emcrr
ZDNQlfxNYciZmQnRmNvw5wnQZEySHAf+WVqKGmBbplAxcn1dtQMkjPLUvG+C0G6KFLCcRrbCqtpL
FblNM3yQI3NdVeDNkdFkUAVXCVnKaQOxujchVvEOI9d5W3pmsDfyygbBqBW0xCJi5GQEbaIqInvT
dHMKDji571wBEA6/Vt2oKu+aUQJSHNwdIjhI+xaZqsAC79c31Sy/TwTaad22w4/SaJulkPI2177W
r/N8sIsGqnVK7irlQ4QTBgkmFJHvhLJc13rktll6O/SyO2VkJWfKsmgfG/X/SLuu5ch5M/tEqCIJ
xlvGzi2plUY3rFEYkgCYwfj0eziu9S+1utT27o3tqnEJDRDhCydQt0fD4tpSfl9JVEZQ5UcDG3hO
tAy+5MC52gCTaBoIJtUX0Wje5DQbApl3M5uvPDXLHf/tm6EuTlXk2sDZnY00OxDBx5Z1AmE95Olz
rw8R6+2tgE+uEG9pQq/M7NJlAGkLNDGQpuA/z8ZD2mqb1XL1DHrlak4BwTLyMCv3M229ydTvxtlc
U0KuXEGXIhFEkbh+wNq3vulpmEz2ip60TjAlqOdJnFbIiv98HfztVZ+vJAwzbbTp8XB/gzsVHYOY
vokxeh1iHfFtV1NX8JdeX8XslIr2iVWrLC8Lr+bYy7oAu6GegUiS2XBs1n3Rt55oIIYK0c3QLG0a
qPWfFoJr8M1Z50m37UwYlzeWa3R3ajGFfdGFdjNgg6YvHcLWwUJ5M6Pez7MC2PrCBkFOs1SZ1cW0
ffmgn8oxvNYbgBdVJxgz5YGRaj/1/GOGPbYL77kHh0FNaZ5l2IztE8qsULKcFfsIXzXgrJJ0W9A2
9ppaojDeoQ/FBttX4yKyZ7YeNfMEMY9gcF7Kgj/oTnoQQ+vzUveYNiHL4S3oEV0CiRoB03ZbQue/
eE/EmjfqtlXKPigS89TNNwlw27ENJOU8+GmfBebEd+glfrTqeLIlmj/WEPKKh8qoRcIcfLzij2NR
wSizVDeDOgUKey3jddslrhnfatJemcWIS1vtuNvFsxEagzxkbN7lGQ9aOET4vRiqQM8H4fKerkoL
vzqFbFaBIgNx/Ibw1KXW7HFzV/QvI4UjbKzlrpnjvbNMX2uLqEpUn+lZqM11mMVYBGveCG1Yz0br
pgiy5qbZQtvYg+mYW42KZ2ndaaJzAHcMVx+ROCdcB5yt2WdE84b6yIzXoYvXSUu3WVUHUwUw6/yb
NaM7YhtqvPGcGYK/ClxobHjdiNsqA80FapIx12+0emih/X/QJmVj9i1sFfIG0BLdutEnWNAk2Vs+
xzDRVRKvROfSyojHHAiaiP5xKIvbrGqe4KXQeaVzHDv7Sc5AmOJPVjCLKA6Z1j1OeT6HknSKlwzT
s+HE+B9ce1eZ8lLaSFCamb5WBhySRGccdKUBrsYUA+76FKumGtsmRjjUqeZzr+ZhrrUvlRjiVWuh
Alb38Etg93UJiFEroCev4F2TjeHXzcB8TaAGU1qxhsixLbyxM/Zdq3qVAIE81kMrbdciRXm46O/0
cXqW1ng70/SgI6y1Rth3SHs/iGYXd84Bdg5RkSWriheh3shNa2b73qS7kTSVjwxky2gbls54q6rd
bVM2j6mp/lIHcZMBDtvSscWW0AYXila5V9BuM/P0l20JFtYyuZIVXbpj/wJN/vbjADD7emSbuKn0
WEF9EI4FK75ptgNkx/SrWp1n7kb/Kgx+Hucsf8imsVdZg3G6Ckkmva0K+kflHVYAL/pi3eAqTuy2
qhKNdryp5d7u7s2mfKpb+aRqybYf6R2X453aazd9Mvm6fqrK7o5PzstcOYgVk+pO5sUvUG2wI6Rg
3pTocODQgGcpr+odLy/P2f0N/heobhCHR5R6jkVKGXUqqgy4v9M7Pa69YTio18RHL45BgVgAHIBC
nvrsMiV0qqHGO6IAMLK9PrQrkKU8YXX/feJNF2kXjAQNOtTSv26A1oZ1TT1adgC7Hbcz7pDNXHnt
LnUHvgxxNhOT1WTIObGDRXgRpnWMhf1Rq90y0v0+yGO3a4LmIVe97HQtCb+wvT8PbZ+B6ZNihNWT
NcR4DQuvLR6SvsOjWvS/irF4KIx4Y0jha3IW/885nxfgZOPko16iGm3VKw02BYED8h5O8wpivFyE
3ZvpQpY0Ai3r7udX+EL48mXG2tfvacCxjIoClT+tp3gadm339PMAl1oKX0ZYQvtPr3xVWxbMzEtU
HPLGm3UzyMS7TaFkxd9aC9d9Gg72JhuHdZ8f8ni4EoReHX5ZgE/DT8Q2Rk2gbBXv5drZ8tsU7rlT
qIccYcZVqsLfevO3o/7P+TjvaGQVFR1rsINUeDcXVeVxuzjNhuq3trJqkptshk8Qov2AFigDqBIt
PbSMDT3fZjO/yREXGH18zAjHO4UaCV6WNJe3CoGRjSyf85ndaoN+NLM7nmgrrhVrtRGrJGZHexBb
dXyqQbJUbH6jj/yNzVblKR1T8O6fjC65aSyxg5q+6zgOLMqFp8e93zSWb9XjleDub57/0zqcVcZN
g6iT0VE7kDrsYtTXuYabFYVqWZ16TGymzgxNJXbHDE3W9ijjQyvVK1fV5Rvx31eVffZWqTpPjHz5
FLxUo6aqED1Dt0/8lyILS66O/Q1UF+53ZDrnHQhdlRWaJCjcSdKgrx+1jgm3qz8/n6Jlub4tpw46
FdSrDQUIv6+7uJF2bDfw0wqUBtIiA0jLtAksmSOCu0bhOAet/2tCOjBlyDRQYz1vN7SdmcLFDG+v
trdOcZRDK6wmKwJ41RggdfizAKxEBJLLtdrR5ZEhVmkABQdvP+fsMrK7BqZqqMYGxjGGhAvzs73q
5wcDLWnuZZ2negn4h24NUdwr+/Xi+kIqAzsf7pp4Q7+ur0WKUXZQXgzmsjjMTdTpJHT6X6OaXxno
4n2EFogC3ibkftVz+R87KVMA7ZB/9zPM1HBAqP6RmL2Hwmww0MlzxtmFbZ3bKU80f1Wdj5830r+y
qvOt9OkHnNfxqT7ZcztQ/IDSbVtkiVNu3c+auqOVjY5449OijdLMeCEJupZim3VzUHXOziD1Lew2
UVdTD+1o7sWkP6ACuU2oETLNXheSHtVi3CTOFJEYSs0AzcDb7piZ2cmctb1K+bGWlmfwh4IbvhzI
WuD+n0TmWkgBDKps0Qn2ir6/12a5I+K+zebTkMkDFY5v9uiEt8bb3BcvvXMzcf3WorOXSAFvMSd3
7azy7QbdiB5BcJPp0MGq7p1B31gml27B5TtPAuzq2s8cULX6XGldk2N4OqHOCsp83LRIBtRVF4Ou
KKbbXo4H8AefUwmPNDKFsW5C3rpaLKEM9TU2mrCuS6+YG591+olPb4oKXIkx7huzXWlV6U8Gkmd4
eU/1pgW3zCuq8qBqMlBk79cZHDg11XfSU1e9kQLty5hFhtLs5sn0DMAi4I/n6zm7VZN1rG1GzH5w
mkBVwJlWKqRo+e3skMOcGicQpA5VWZ/yVi7hMgQj2Y0YJtiAJRFgr3terawRLYW08azUcVUD/2TP
GyC9jgpwtjFb3iO4RZAErf7YmZFpwM23AER/pcdQO6wniopZCUWlOg5kosNQQkP2s8uyHYO4E5H5
jWjLk1NOUC78RSd9zXLnTyM1tMZZwHLjlNqGWymaXyvTDbS8HySbYKk1j/Aee7C1btUqeojH4ta2
klfgHbeFbUe8SEMZl51bV/g16cyOgtYkGlTc32VnbVrCFF+q9kkOOduUJTzYKqm8GqxAJ7jHxntV
8uRZzcbKpX2xSxkUSJN9zt+F9jF1Q9BpozuRddbw0BJmUMyGa2Y3ZPqoM0AKy6Cea8+MKw/FZD5g
d3QloBDbqiebsmarvIQapYAtRFvASbYro8RIAWRiEWsB+9fwhTRaLZ0Of1aZP7T2YcwSYMzim8GA
KGJ1D9U9N1H5xmKalySw8lYzL5neG4JuVgW3xD59IVWEjb3N6VPF0DqvuRdDtb65BTIwAujEJRmA
I8Y2rpSg1KSfl3pYst85Yrgsl0ZQ1BBsTuUvJxkPQuYBMdHJSJPIqDVkQ+Agmd2aVKeywBLrbwNv
NoJXW6TwT31NPtBxeSDp4OFi2cFRs9KYRzTTd7Lips7ww9rC1/L5weD6ukiSe9QgAtOQbxxXBuHs
RsVypmj7ia7zmWHuM5i0uaNZB7Ywopa27ox8WoL5ONBNa1eeWgLRUo6wRrxXBJBrnVY9pIMSlmrr
Vmyr0zis0MLoYh7EdhJS4x4KqTXi1VZzJyeNptE8jcZ8apLpbpogvFeUUOauCeSxLG07xvqam5kP
4EuYYx1r/jy06stkQHxw6r3RQNm8mG/muHcH6ngA38AD0rkBRHItLf5UzyxAThloBtsOE1zktGSH
LA7fr/KZ5KmPHbjrpPyVsPqOxugSpskKfUnTFYw/10RETaJuWNwHnOnR0sfPyYzeKHoINC1ujKy5
zWtjQyR6F05bHqWtP4zkbWj5FuSC3KdJvakn9Uk0yZPZsAMjya3a0cjOB79nxs2gx0c69l7apEGu
OifevE7QurGU4d4U5KPP6A3T9UDlLyVaY8JE+SwzY1TNjNKNrb1M2GNpDFFCy4ORzjdoeoSN2YcM
tIWemFvulO+mcKImbVeO9TCKDijcHmm5JNaadAwX0ws0Yt9sgVSaox6GALeiW2hR+wmFus8wr+el
YlMD/DHVw7ZOupUp45U54PbtlP1spO+xFq8BC3QZ1OFECejlULhNB9/S0nTTcdqij9GQEf1Bze05
YHt15utOE9JJBAkMFVX2MlYoQMHyEOjHfA1KipbYOKHIFccGvTQYRKL1XoEI0TTVSVGLle48szre
avaCUdRvScKes/atsJpbWWh+16tro33t8/qUFmRN08zL2egiZIfXKDRqyuRXL/DysML0rULxSQ8I
D+2CREFuIRjaeikOIxqWI3Vl8a4i6K1N7Po2DupcxzKgazLUv2LKIYrHH5ZCWhOXYSt/oysKQ80H
U8jAmmt/UqYw7W3koBMOPDj0FMI15qlguD5kGlKHBLoV+4lGnzqV+10Fv0auu4AewBkULkpDvc+K
B149t5ntphogSJPjybkNRI1jse8T3c8n6qtKha00bwpqn0o+fuCkzjlEJR1YVeT0jlkFcX+OQy7l
nRpk3mD8TcE5OIcAxg0BNxkK+kFu3qNWN5lXGlUXasvwlfrn75+lfTacSa25R9YZD3e1BL63xWaP
H60pD4bqGgrpUqbxebDl3z/lmEQRicU4JpPayGLvm/loXoMjXFuvs3xqmC0rn2IgjZj9SrpT210r
x38bQFdhwAJzXSD/FljFWdXFMcjEO4IBYI+CPnrlGemV0PN7V/PrEM5ZdQUXwwA5aQzR97Xb19Y2
UfTJI0kXcDBLBEX8pBK/GZLAMHGoTepWyNur5AWSgG7eoWyQa6dmMB91WHldicv/Gl58CYvPftxZ
YxMRoz7qaLviOijf4Pd6byiDCGJEsL4kJVmJHnzBhrb3yFA8iXCossaHGF6oPC+8Uo1XhlDXVVzt
QRNw1UkB6G2jAMausn5rtHCagc1sxWygxkEVgbZajg6AUntUHqUDeW8bf7TazbXhwtHVzZGnzxBy
Osh69vIk2WewXk3mE4wQXUs1XAvnuh+RwFsdIArE7WGB2zjtbwculL6zVDboH0rWCRlHt7dShmLL
faqt22GzQCVSmYQVvHYLFNVk8zgg4JiHDs7JnVdrN4r5ronUJXJt9V4y4s4Z+wAvRwAflqgcLL8H
NLOGIItVxZ6e1WtYF3ukrXxn5BH6ZEfFGaU7DNxrEyuciR5q7XigaQ1wP40gQg1cbO+mwgrSZvTE
hDBEVYL/8nZBJg53DthGAjxtfUNDKfWkq4Ittws/2XCGVusr2+VcAwCVXCCCTDAhHYDyvrf9emeC
mCqzcFxcoINURHRrWNsyt9RdBy6c+S7JkazmvrYrk0jxm4j44spvuHBigdSF5g86aPCOPG+fiZlp
LSvjJFyAKkK9H9X+vx9hqTdAoc1Cp/8btZTyWdEaHSNABN+nXbGhZeX//KUuVnvB1kZPGrIooMCd
XQpDV9EMbyP60d0DIfnDmJgHBzJ9RClRCtOBtDnoPcyFq/IFVW8vnkxUxkCGzjja+cWq6a9VuL9f
UyjofP5FZzdBYdeaM3Qocdd/0nskdfFmiIZ9EkAx15UBO+S/hl18hOBjdE2K+OI7AhCmAacogD/0
s5F7I0kd2ILbgdq0KMrB97x+0vl05atqSzHjy1X3d4L/DHNW7CgG2uQQ7kETB1HiCX4dgfXUryXy
cLc86DCuzSG7VOR+eV+MfvO4eFv+B4S6C/AALPM/v4J+fTSL3DSrPAaED+m4cVzk6tStg1TvNHWo
fHOYmmlIIQ0Q+rkfB3Z55YpQl8X8aRWW4/Xp0baAn65ihghh2ixFrsXJE+bVm0WR6FpJ7VI768tc
lw//aayiFGrMOcYaY1F6qpXXe3UcnvSyu++TG+HAxNRS9yAPvTA6ritVvFSK+uwUQN9rQwd/MAtZ
hTp5OnoDZK7vtaZeO3aWutxBwdisVokxPUDj/6Tm8r5i7FHvRtfu9UNKe+g7s/Taqb22U8/CEUMo
vdVM+HhklcBP3kXouyrgHRiH0zHfWX8gR3z1dJwZcv1tCqLtBFOMxVFgQQx8XcXejMncDcifDO6E
5byak2pTOBU8ZjPrmNrws661bZdtDTzESbbVk1el1R8TEKqu3FnL1vyydXR4p3y6F8+aYJwRG6Lh
6FzokQk77f5UHOVKQgFJRvUvchXs+q0rdTbcWWhWGuVkDkaWhmytBB1gqBR20tdVdb6FzF+H+cug
+7RJtTJB05hjVs4kF3gADYxyCI0peQJnxIf1fHhlGZer/YdlPMeStYJWgk54XrLOiTRl8G180H6s
9uasR9KAq4ie7SR5E6AQ/Dz0hafz8wf8Vu4VRqc5PaZqJ/Dp0g7cef15gO/9j2UxNTzMFFXeRWng
6161rI6bg+BpaAGcnKTHHlBWp3FCvmBryl9zTIMx3+WJESixROFxCoXOrp3Si/sUCEINhugLIurs
lA6TUQunwzTpUfGgRfZcRwtQG5bdf4r/wJLg26WwzPnTcGdzVpoOqIYEw4G4CvdL6B4VT2lvXHm+
1EvbBrB9ExZPizKyeXZx16WD4pqNYWRv7AqItzoVDKDLdtsm0CcyT9CEBv9QIm4fkitb9tK+AdkY
vEdME12fsxk6Ja8KoksCWPOHrR7xf7kyub/NlfMzYSATA7oUXm/fxC+KFpo3VpYkIZ5OV0LPxpYv
pOCeimhAYf1ez2jkdLCU6LsdYiIAEymegFLIY5yLecVl7tFWRpIAjQ+gnS0APXJSGdQyXpcJspUY
ajnOu5IcsmS+g72WHxvTBqHyHty40EAJs0K/sLZMV1F+V/0L/CM7+08r820C4zc+D0Bf8kfOq0Ab
l1wEWhaNvU1smJGilqBbyQv6fvufD9PFVYdrK/ic6EeB6PP1LI2STo0BiFDIaukZ9U7v3n8e4PvL
gp0LXcT/HeHvlvt09RmD2aVVhxHQjMgRAkFN7Jfp09vOXzRwYHV3VNc/D3nprEArCcj5haJKv71l
UAKq0lFF/oAi+QxNjkHnawc6NT8P872l9ndm/4xzdgUUk1qps4L9ZLjaxkr/CvbN2+TBwj3ADv0j
AKpP7HZYlasrAy9B5LeN/GmCZ0cll46Z9AVDsZYaKznYoLJO+6wXazjSeWbxYXQiUggoziYYDzGg
4uWVs3pthc8eaSctM6ZqWRLqgErPIFMzUfmx/Lgyz0uP8+cPebY5u77RkkFPkSOZ/UPKlah2ZFhl
ra9YaDOhll3Ix96YXU30YaPkd0pdrEV3VI0BFQTDMyYSSST/FnvVG3JlCb43G79+/XMGkpqKoqIT
vn4b2FHzbkHGMCDeYimNgnt5vJa/XN5toAnCTWHJSc9hLCbmPSijgFN1B+hOWf5hGRaE58/WZO/r
WY2qplkhXS/dIv+T989SSyKeDwFqrtuqgM4FB6Jx4Pc/f6OLOwFVANC8/qpcLf/+6XTXqZ5mbYPT
rUoAZoUbs1DEf34e47t4yrLUnwY5O2gJwH3c7kdst4hnHoLC0p2C8d78ED451AAuLVxqA36uYESt
ijujgSAokNdXeURQQLx08j79krOT1xnT0AkTZTYw3tEF1PaQy3jsmvRl5lPAm2JnkdKvu7tBKLvE
IrY3jpDDQpev7mVIdbBW2Agw6qmdyxUxwQefkrfUlvtuurP4xwAAvTKVnt2Z+3iMcWOmfUgU7ZRB
IyQvsl9FMwPtmnVwtaFia4K/0kz5nZWnrhyKcDQUv9cgwUqzjVArdyap19t46iQ6s/JQ5XlQgLDv
tGbUEdiblpbblq1X1Gh6OfFh6vMQ9RhPaVEB15gMzAq8ffyfajKurNYqvMphPpfaIbPVvWgoWEJg
iHi2VJp1p85lAHgxNDATu47oNJ1ECwcCYUmXm83g1gKdlqR6b8cMyFyoxQLs5sN0UPgN0OrNHNrZ
FNESf7QsE68dSwclvTS9t4i8V1V5m3cA/MwOtAY6NLodq3oULAVv6LaSZpTW1W/8oMKd5l66Smy9
ctsifj4X66G0jo4Uh7Lub0YygTSuwvualiBAmStFGSPOYM1eW6s++QDvJshT7cOwoKFLmoPqkA0V
WCULxk/zawUWLvDxvg5Eb9lx1C4LD6SCJ7UwfjHRBolwQCJBgU5npXRBOQ4owLGGKXZMSYISt7GK
pm9dlaskVz50oGfaDrC7GM1z+bvKstdyMMMR6hiEmX6aimeneV1wsXOGBil0Py010oXxoleJ72gV
Cqm52zIKVVjhVwCed2O97/K7HF+7jccolx1o0HZgswkY6mGNZi+MQuq9FRuB5P3eIiCBgag2aG1U
1W+5Y9zm+CmwiPVQK9mMEKVEkQrdU/NmLKsTL2CZqKuuMRpA75EZPHqIR06qEyHWdy1JPMGaYBT1
ax6P4JyfdCD5zPyZjJYb9+9T3KHNQ6I4BzSeoEUKJDo00NbAO96odRmUi+TMSI6oDG61dNqrjVO7
U5UGaDXcmHO7yiWusxQ1WkPhYcLpHfTbQ/RkTi14kkqdebE1vRX9jF5oN9474H4B8hIqAK56Zm15
llS8Nk7+aCoY1ow86mR+Ayfwl43uDEzhwPnR/FlQ3yCvmjNtrFrx8qlFIy8PK5Nsh1JbaTYsiEQR
gtHhCVVF13RjOB7P2CqGqsnUlCdKyW4azKPhwCgvSUPFqPzJsRHygXSWZ35cxm6lTevK1MJKZZ5s
Z8DPtU2ejp7kxapqCYqNtauUs5/LfT1AKYCPhxkRYJ6rkaIzL8euEdOfDhy8Kp1wgFJkA/CtSM2t
jj5qS+8r2txbffnc0nyn5eYDaKXPrZOfSN2t0xqMtmwMSiNfCUT0XCD6rWZ34ugRgCqTc/QF2tLD
bfLM22d1hHN7LH3opaxFPaBhD7VdDan4AMpbSzyrxuUAziAENcKZ4sB2g6vJP5X+nlXiURN0B2mr
jYLCO+y6XLPn3oyP16EJMkt0HLsR3LLB7bISzVgWQUPxjdn4VAA85KAOzO2dBanuXvCVliju7Iyv
usESn2CFJNhvMcy9mKy8mKhBNxgBSz8sKjacogJei1AfHlJVc0fA9JUq8ydS3vZjE/S5vXcq9Bwk
OxiAzVT1bYdKv0wosMOOFTmFDTWJOVW8ElgHZjbrQfZRD/V+TspNzfqw76FKzNrblDtH0Sp7MR6t
EqgiURvB3ABKY8Iup7UBpMU9BK7IHUye8SdHfdcpM0Ds8lok8q3apiOZWZRjQJT5+99f32AJrqUD
NMYSh/Y+/Nv3ti9dlPh8FOiDn5/iC+nCl6GWyPTTc0/hSU9rC7mfldy0EH6xWe3/PMKlfOHLEEvi
/WmIiY9aUaeYTfxQQL4yggiw7wTkgQS4XgJtx6/a2VwKrb4Mucz685BEcCPr1SSc2XzLqm7T2x96
Nh70QgDQAI0aslKq6bGf3gaSQ0EkgTmsau2YCr6gVQajAcyrdY1ydSkX//KrzkKrrp2apJBYiGEj
IR3DQrmCM+ZGbK45b14d6Sy+SnsiOifukRgjXx0022/Qd5OxPuLZAV4DsUzbAKwwZRvgS64ka8vf
PstlvszyLKIqZb70mzBLSh8VkAIdfAa1qIMKb8/PO+tCqPplpLOkRQGUtNHkhFk6iqeTu6J6j+Fl
9fMg30vffw+jg3jYhNDmt/YYb3U+GiPWsg2mAKJST9VqsQI0VwPO5JWzcvk0/nusc7hhZuTYliNO
Y9ncFLHlxcB9/TydC18H2onUgB4e2n3OucvOWHGJegpGGA1ALMCUYvy2iFEKj69cYpcC66XwrGjo
0EC56Hyzg/2Cux0fp3UMCPoogG6SZ1t9t8o6aA26Z41zpfJBL87t05DLv3869QhKp2nUlyGLBLox
+atepDeQdU5kzH1T6Q9xApqzUq94E4c2Wc49uSFAIbKEeorykYmGrHQVuBf+aFJ20ynNuw76cKsD
21mLW8Nu/TGnj4NiHEZTB3d6Pzh5GEtgJuPZM2S3lQyokVgi5NVue8u4osNz6Vzr0LgCrxc548Lv
/TpDVrex5TDMcGLdfZEUPnKoTQK3wbF8ZMObQEwWT8C+acOVtb2UuNuAO6gKiJXGN1WV1urbqlQx
MOfrfG691tyBljqAEadoH9I8ECVd/bxRLxyFxaNFUy0ALRzjHPPS68ySybJ/pnn02vRxulZ1vrRb
Pg9w9kYwptpEzDN2imlF6j3Vn0GGNAv7yv1xaeU+D3N2DkqmAbLw9zpUxBvpVZ+0+9bOIpk92V32
1KuVN6pXlHa0S4fv86BnJ8GA1L2hJ5hbnFYPQ03eG7MJplh1q0b93Zv5ZgaSdCwsACFpBhJuYrtz
6viykocGBdE5YStaI+PJhkdzBkKikW3Qs5tYnUKYnHuZUd4McxHS3IY/wgZgqk2mvv38/b+3AVEj
+DyHs3eEUCBBnREboHL6oOv/QFcwKkm/yiiBSNjcuSkAjnMKLGRxcMToEguIaegLWBst5b4FzZzE
vEXH2zPsRweBh+GRQQVJpPMGLXFpDNKXbd90lAP8DDQc9CnU5NoleG0Tn71QQ2Ma6FZgDi3bIEP3
suGaa9OFN/DLKp1V1EaCJ4s3eG3LGAIauNKBLC6115+/hbbcK9/f9H/epbNeu8EyUY4Mr4ayIc/D
oXwpwuyFMs94dSyXR60PcLnXnuItbDKeFDvUXotb4l9rRF2Yq7loYdpwa4A8z3nHv4NAYQIKPVpg
6Z7oR6i7Zf3NzzP9LtmwGGR8GkP7esOmuhMTWiJk0aNJ20zkVPgsrCwXjYAdaw6yDZeed3J1bpei
5C8Dn13tBtCHgi7bfTLbzViKtTGBt8f+mHwK89R5NqYCBKAapsDxr1SDjgUvbxVdrBTcJ1fW4MKu
/fJTzm9GCPkoosLtAdx1nEcj1Co9dYXuyq6y/KxdsxW88bbX6IQX7qwvo55dlHZhGVZTYtR6Tnyd
VDsxOX46AY1a4wWYpiaCiNFVxbYLqRY6RxSAA1h3qvp5u6RMeqVJ2mVUQNH9eV0+IKeNWrBbH697
7/1FGZ2do8+jnbdOiJHVYlxGs1pkALBEKfJimw36G/gvzxbg/JD/AShyvgW5Emjc0keqX9jGhoPC
rhrpJt70g/obbSlPol5QxNN9WRdLLuuNeX6c6uw3aLWOP0Oqc2TQ/lVgxyPN8Mr+uHgO/1mzvxHz
pzjLaTU60mV/ZI9xNN5rH2YRiDCPYL5gQS3WJbWbwpibvl8Z90IvE6sHQAO0I+h3Oaa0hwnfjOs/
mLMKkzdx+1MUqUBGACUlN6Rf6yxclCBNAPF+HvvikTBhLLt0M+HAeXYBlowBXOZoCfDF8aqwDiVV
g//fCGcXzzRaoO5Dyya0aujlJp6pX7MxvBDwgKT2zxzObph6pl2aZZjDMLFIznJVDZbHqsmzzWs+
x8uP/bbPPw11doPYDYCGKfoVYbznv7NVHWVRCuFxYPtYIKI0+j8snQV9VIixAI12buoAoXFttGcs
HdBwhv3Eh/jK17+44bHlFh0wsND+lhs+bfiCwaBdzfQE5lOAhYIJlr/E/Mqti9LOpUX7NMpZsMCg
ZjwBbYwY2zSqoDYtv+aWW5AmyHXD0x0e2AmyeOV3CaJdao0ffYM+wTyPewdyPYgykGaFtaWj1H9q
e3JHDMc3qockfbG4s4d6yG6EmLKoiWvOfwQYAqK/U8l71to+OH6oY360cXZMbOWmmipIvDIX8g6e
XZmhToedQM3cA8X7A7/uPRbPADWBFpsdbeYcrZxs57L3YK2xmgsO2kHxP9x9R3PdyNLsL8J9MA23
hT2O5KERSWmDoCgJ3nv8+i+b0khgE3F6ru7uzUIRI8NCu+rqqspMbynaXai9SI3swjSK5tNVnhuR
o1dxfjOCYMJZ4jxziijCP79RRtM1lsBTwXNGCuWhTkCPb6DrVfk2hBmQYxkmQbDistoTcLHMenQc
I/CSyRUoCASrkdEoEn8Vq9NcA9chNtdq9yQ2xEqbl0TVLaTG70iY7PG+todmcNHqca0G0o82MwC/
WKwBrAZofp92igbYUKJ0Vqskz4Ng3IJPZR+Y0T4zUxmNvWriBoH6NKUl8F7ETWcIYeQGscNe/BS3
YF3Ju5e5XJBlUtIvUnOSR8mSB/l6aqPSzUztuY+hx5bjh32elumHCCklN5IHzQJWJkJdxtijIeNR
acMbNe6OhSncjaos24gLrNh41cGdXOmDZYIztzPu5WFEsh9Gm/6sN9JZz1W3RQtbClyOnow7c5r2
NSQOLcEARBosMJT1Bsq+uRuBiETMxR0BpDqJ6pcgz78CinSaNGUvZ/LtZJyB2/+izpXdGrJP9OHB
ACplRrqzl4ydGiCRNKOZeQCFTF/vAlW7BtLJKZvWFdLsVFf3SRt8yVLgloavoTE50HOzpwB6laLk
zeVj2IJETkWyXdXBE1vRusd804L9JG1PZnpjRolXYBHmvnX1ePD7KXZHeTlmCKGXIrpCsdppiIHl
R2kN3PLhVJymUbydDUBHlPqolZ+UPLeXKNuRpRssHWxDdYRCWXms5nhfVFBRxFNGXUJ7zOK9AHxi
tATXwfiU44RVy10oBsdFvIrIYsfSudeJbyQ3M5AxGihexu7zlIHJYQJLcTlVFVrEKTXxYHdgDWpB
UaIuxrELT2a3b1KMoiivGiV2Sg2YwUTUrjqCkob6opRPiRT4YtrcTnXsdUlmK3pwbOfaalH6Ru/T
US7rm1FMW2soRclStAYQuug5lhPVrrRpp0qT0wIc0wFIMxQPYCFyKzWzNfSWqIJ6bvoYuwa8P4FB
KSHUswBleQgYWXkOjiKpekV1HXn8CAVIFc2cwPhBilsXviJpjipjjdqB+lQJIgTZDgnKa5XYfplN
4Ah18RoN0LaMgh0wQtOYe0QKTnr42IaCMxfnTiX7JnztAMNU29ZOl1gEGTyA9OITrRqIXW01UEII
QquLxkNJdlX/EiajBU0sKxZBap0X+EuRjPzKU1SiEjng7Mht66HR0alHX44ewH5QT3diHO+nEUlN
BM+W0J7EFsWPqLNkU/2ahrhtxOGQQKdMNiqIA3sgrgEFUg+2auEgRKrXpSFcFeZI62ZbSxVHSdD1
H1XWaO5Irn1JlQpsSNd1P9kSCq9qqngLaGwu311bTytcKH/uFuYBNwyCUIwV+vqyfbev9pLTX0We
9hC6kWThF9HqPVAlOcjqoH8JIkX3vZ3s+ydu5pE+pz9c2Sb6pUFohkiYTQw2oRwVeo2HjwhYYqCX
V3gch5pomcrNUj03OZpvJnFn1okTRpGjSdJxRhGpro1TOWB96x8VKimidkNiyet17ESl+BSHAKE3
YLsTKxcOElU/C01hKJbeKtWtnuivSa1q6DAA+EoPNLRUl1j1oFQfg2zsnKnvIfYadC6IqU+1Br7n
QQKTExitiFCfRXCeGJVhBfJspdLCWZa3/k1mOkCRTBOleB0grGBeIz06iadUQRspmU18Zu0t46RZ
XY3btQlORL7q+/OQD1ZTgb1SAk1VhDKaaBROSvrKQSh/s8yq+ApIZOSEDdp3lDK8UirxCIplWyH3
oC7epUgeqlC7EkNKNgb9AtCvXd8RVN0SH2LaVlbpD32vXhEUf0152o/gZLblXC0sSRYeZiGy2lFA
c0LxAkQVhDa/GQJq8/ohh8wG+hUAfAaia9FSMLjropNJyTdJiuPdhOsH6U7c71nXeJAFAf02wMrZ
09vO/qU0dP45WYy0EfO//58qHQErszrkH5SOjt+L+WUta/T293/KGhHoE6ElGykb9H4S5DZxDH+q
GinKf0AUCb4Gnb4v0AuGmPqXqJH6H1ECax5gK0DQGATUxL9FjQTyHxAL0SohWh1FBcl25b9RNXof
ggJFAXYOQ4NWO9SroWjCihqJRZsKAdpFLHqtScOyr9vIQUfQVdsE+9Wc/Noda72c9zH1L1PAAkEY
g46OJSCUExHEDQO46LRe202AiGU54Mtp8vi/maEjXoXuKCMrYz7DDPJG6AMFirZs/dowvMtmGIjT
x+FQ97qyExB5nHRqJ/gyOQgDXCrMWZ1b8HJ0u9qpT8ZzsEPgCa2G8SvPeTNZq4/WmadD2Bt9l1Lr
nRNfTw4o9ewIeAcQjeaQV4WCwrHgsoAw/XIfjTI3l5okC4GwEMQYIH8g20iUYajEeRN09Xn61PSH
/fHHv4wZKHwoaAHVwGX9fn6jQRtKhHaJpaZG7c2FFl4PoCveCVJr7JdUmnagzXgcR3BpBFmbcRLq
W5sVL0tTliGzJ3+4HE0hRXDVg17LbBVw56WWlFX7Ct1Cl3fR+yzD2yAp7RkIOdGtjeuH2axEMjNT
CMBGrgh6Z0e1eYOa1ufLNraW7Z0RZqdmxlzNtQwjoFCBoodLxcAgkPXGVPMvdsnGwr0zx2xNOUAf
g2LC3PQ60V4GmIRUxzH9oru9N81Wdg14xovkYpuCYop7MnhTymxS0NrNqOnA/OCVL9NJdhG/gEAW
oFMLjOFW5auf1T1nht/nqd6W0QCtHPR0NE0G4TKzVxW9iWfIv6HkgPaNASJkqZ+fBD858CRBmHwi
tQSkLa4KEOahLiiyeEBw82ZiW8LS4PX24g2e5Gm2fiPb8bHE70Gn1KW5l/IUXy13qi/4hhe5405+
Xh4bP4TeMmfkH2cbzDNEQ+co8qnKh6JdAIkHIjcRXhevc23LLl7It6Gr2/E+u87uVEhgutwV/jjb
722yuaaJYHqozeIU+L2f+5Jf70O7srkNu/T4vfdBsKSi7gBWB5xFmUkCNotEumGAfNX0Khc+eRzA
aGwHTuUWL0APCLONQP2cua3IFZf76H/eW6b5ttXtksx6U9c1LCODDnYG0Ny1u55w9u37BDzdTO+N
MNtWMOR0mnsYUQXkQJ6jBA12XeoQYHLaSrGlhdcQsz0qAH7QYQFcLouiV0ut17USBlOwqSYCMDft
N6lEaPX/GOHGdZyxParfRlgcfaSMWQBqHnQ2LrtaT2wCXvCo/i5BdqsEr4qZ89KsDJrp5zxqACng
plLQRv0hV2wCBRbUsNi6DShkPGmX26/0/duAljD3+F3MXIvM9iB6mhQ9+rbhcILb7kTc0lfd+Xmx
0THmCA6vZ2xr3dYDZDdKORAZQPnYoiR7gg+NJ7xfOa5ky5OsbTCnep4KQNVH2KjRVVws+zBP3Msb
g4Euf1wnOszVoZKVaBzat3VqUEtGMskKr2cXjTdgk6RK0nJvR4/yc2XaxZd/UfCjs8R6k/UImcte
CIDyV6h5nC3cimoDVa8MqNAB8KwbFLFxN/F85ZYDW5tkrv4crasIxWESnZvuODgdDkFl2HH4yJna
LZ+8NsRc+mYs12bTwhDxhefCG3a9l54roOh4VHQMPPvjIjL3e2Jqw5BKsNQAYgt1c0ECw30JmQ7i
ESge2LmBtHj2VHegaqa5hjByIdJ5J7Z6ZtVtCqayVqf56nsFvNckLx6zNnqKM+kUBBBbg4Ln5Zmh
n3Nh0VlvlENWMQ7pZUW1g3qfNgBGO3n3P55Qk7mpwsoUzMKEGVkBAU+KlDQkHA1elYdul0uDYdwO
AAKLNtC5J37/Iv8goHR3Ncg2D1+b3bCj0MkwdkxcxdyNzPEObIQVyxNUNah3iJMfLbmLuKIsvHVi
3U8fiEYowkCyp1jtYUdRxJ3PE9nbeDaqyuqgsGmmNG37vF5gp3UVD63Q4ydEpxYKqc/ZYsVn6g3o
ozH1QGfuAJWk85wgxwuZjBcKDaNc5Bkf0DiBL7sp6Ayq43AYXBT5fdMJny7vf6bN4dd5RWePCLYh
9IHKjAsawRAIdv63AQe+ult26Obf61eUrzd0NJe/VbYuRxSMIYcBsh6Epm9/vnLzESAt/dShujLa
yEzeSbBoOLotPwcWiiBH0IFcHuLG3sTQoPoOckyEHez1n49SXw4YorUYGmijwM/Qhvb/ZoI5eIOO
lsspNFEwMp6r8jXXeG0RvDEwN3wnoUmhjWFAN/wJ7Jeg9+FsvE0LOjYA4LsghlGYfZAVjYA8GcAO
kpDfDVP/0I0xJ57dNGEA9iyaVJSKVW8Ck6EeN4aBWRILq8q/ibxmobeAn3GAGtSuDLCx0GCP7XGV
yjwrchHCMsZVD6of+PMT0Hq6F7uCWzvZNXgQi+wQ7mPJkb/1EKGuDuNRkznjZFhh3s4UPkOVwcUK
rV4Ene8DGXGKI6WR8BlFb4NSEGJjZmsvR4penwF2scqz7ODhddY4a7iRdsIpXhlmFhGAqyKWJhhu
3cBfTt15/tR/n3Zgr3agYfgAYjRIO/7N3l/ZZEKLYBTaRW3onGf3w/gjEL9dPlv0m9k1fRNHJJCr
QuaC3gwrd2GCN9gkLX4+kTo/ANaprGTbLM6zSux6WnhrxzHHgk6DpS6SuYM5wFDA/vhDdped5hg3
M4BSnTu+TpB3TVyk90VuyWdz34AJCWrc0KuExg1zyluFaKIR4YCQK5Q2q1O6K28BSjjO5/xUylZj
dXZ+j16su8szvHUukbdAdgQPP9nQmLh7QENkNqoLtDmkO1rEIGLq/I0FDYkRVVIpUP39Go5l10xi
qkfQ+RLHPemH3EEjZsPZiW+aPB+2Cu5vkK3Q7h+WnbiKwe6othiIeIjviF3eprfSw9K5Rv1L5G+x
gR9EQ5QBqBxeY6JDuYHi2BtFi89IQqftwtew2IFmkvtmEfE1wwC2l/k2RKM6yFovz+zWbUrzBP+M
WWciS9x4gImauBkSPP+g8lS6+q70QewIMNsjJbvmx/ibA9PBfIj6Bq5TliVeT4PZMHJcqD2afmMF
JUm81hSoEV8e2uZJXJlhvGg6l3MUpTiJ6NVwh0rdmfNJGEe/m1SwmXKkQbbiIHSx/RkU4zqFUAxL
dLqBOi4CiSfIOgEuyd3SFmwMFC2fxiuUE30et9L28hlUGJXWn8y3z1p5t6nMZQLBbBoMiXZx7n1Q
Yt6jiGqJ6GrNrnjPs+1hwowBnDHVtWK2S95lgSotEuDMzugSO3Xj6AD2YcoehVyIg1aAKARwgnP+
N3LcCPnAiU57eZFNZ7dMXYPqVephdrQn1GEggjjZA8owpp+5nWbzpnXbE6zsMXunhFDrDM1FnIp9
vMvQ+QwqaMNdFqeF8OfggNjXfMq/5H7tjE5oD5Nl4nvC/XiU489oUBhKOwU9rn95Q2/Ngo5SPiW9
g3Sz9IbCXy22UE1zPUWoTdPHhQy4OrRqgWBBU5UPTjgnf7psbyscemePcewlSeJS7MXI0r5IngQ0
wQ5dXsg/H7r78IB0vyM6yndtB0i5Xtpgof3ObxGntzPjBHUw/sPnoyqKbhKamFgNuQmqSQ9jenvj
fU0T7yPEK/i+duvqhB2CFiUwBaFsy0Qhaip1etUgfKWgMBJfzdeQmpQwv6Bs95uXcQ9t6Ygc+c+Z
jcvznWEmPBmaaAEPPXwE0pp3bQpOjLrioIzoZmXnkKrWoBwNVQPgHN/PYQ7y1ChtMbZK/zrhaQZ9
6rkFSXfCUz7dcOxQoURNT4ZrUFX2xtKWHOofAgzVhmhNheoATeZkoFe/vC83HDvMIA+LVxnVn2Bc
rVYLlZJCp8GKw5t2MKyxgsbmIRv2ucYztbkvZCp0Sct4YPVgjsBitIUKMDh9ETR7CMndQ6fZE1zl
CuJ6Nh6cVnNl6Jb5cHmEW24dQ/xjlvE/qSCHYQVSDWz74YQGQUhAJx7d/BFQzGAewr3C5c7YntY/
NplpVbIqQi8RgiypNMH8iHbSwJ6LzF1GdPmiY4szxK2Nvx4ic+KmRlogzkI3Pp7xEG3zJoU+5EdP
dHInmWytP0/JkZcx3XrivJtZ5rwJY6UWkYx7WtH32XyXqaWdRYDqh68aJAMm6TzNxU6Bmv10X/dU
wOB6mkoANTrOJt46lKvhs8gB0KnnRVBhhdHfDeJZzQEZnG8ICC/Lvzj+a0vMlT2MdU0gyoawROoc
FUo5/jBjD3UF6W095J4Yzrq+XWIrj41Ua69J09u6Tk5GToqzgFwS5Og5+ilxWWrH8O+2Lt4GQBEh
NSASxsMJAGHnCvXeetI85jNxBAOcK+R1IgTEJbzDuXlQVtboDKxGmOlpWGY0fgWhGAoMxWeIL2ZO
6b9ONhjmX4rr8QGagN0Vr165ObNAiWqULRZdNszWNbV0QRAIu3lSeVlrouN3/JtdCfUZdEUQ3Bhs
iiWrg1qtdJgAs9NzO4bAynaZPyvkWjMW3ntL2pzIlTXGBZQCtKeBLqdvZcXrOjsAJXJ0nyLNoft4
5kGrYDx3dz3ZjbX7Lwo28sa9iPK1IiKwUMUPGJCxh6ObAyQSaVlf93p/QWEPTcqe4pInXki5GbwB
Z4voDVRruIcZ9yqkRZIWJqwNXrfvbsbvIE2wIRog+OTYd5Z2x/Gv9Fizt/7aHjO5conWdWBG0YRZ
mGpxMJCYGJCca/WrkXR40ZZDMr5U4tRmzhgtqQ7eoLT6SkKzRItqkEyfLn/PViCnSBJEXNHfBrEo
uhirQ2OIc2yM1N/FxVEEZ6qhI5rUfygyRI3E1KrVR1lrnMs2N+d8bZTxC7WpLEoy4fYebfpayRx0
tg54qtBnA+ace7nQn8fO+doe4xmGrFbMYMKzoXUnp3sAsBKKJj691KDx0hwqP+DdonQVL1lk4hPU
ntQAawpf1IMGAqNUPcGwaju5L54gV2GghQHc6lfD9eDHHpeWYssjrcfLhClJls1iLWG8g1fsgx/J
6KcufRThSQKJ9RP6uv6mEqavTTLHaG7jJF2o8+3Km1xTQTn+OEspxw1ueqa1FebwJHrbyGOH3do4
g1PeCYEF5khazG1cAongR+Ew+c1V/zX6pOw5e5au2KUVZbw8iPRVUQiwZ8GYt0+eF+jBQHvjZvlK
GbgHaJCJ0h0/+JO2zycSXxIo9NF/yphtMn0wqhjzSqXNwY/T2iCMylMnBVniT/q28HV8qnQbiec9
OXLftlt3gSL9ts/GQ+acLlNIA224x9OseWXpy4/gQHJAIotrFaCGIPgE3WNUlHgZ6O0Z/2OaCZDA
ISoFUgzT1SyB1FM4tXLg63ns/dXK/rHDuMBRToHdlGGHvmWzwAvSY+7HNuoIrvo972yICi+9U9g8
IO7m+GgPMkg7IDjNtuUIZtyAUh1Lq6lHSQutFKyxufrp8ug2XcEfI+xDvYqKITEN1AEHquw1nNuI
V2HaHAbAUbhAwPuvsU/0KZ2GvqWZdVxtxzDa1wloK6AteXkcPCvMOYiqWonVGSffQDN/LdzPjWjP
ssKxslUn1tFPhzoTuqXBqUI/Y3UdQrJaHtQez5AIjwsHxNZXYKmT7OxJTy3hBfqg58Cqkego7BwR
SQiclcUjYd16gSBnr4AeBsq8H5LqKvTnNGXBfPZR8yWfxB9GLd2btXK9dIr/F5O6MkU3z2q0eSDW
MsJaXP7AGKEvJw130JDgzOm2015ZYeaU8grrPbpwgJ9DQAcuYKG0Kq8CfYpDT1lgRUeACRegPmww
HH67PMTNJ/t6Opm7kLQQ2k50jLF1ycE4DDfTDtAlCFPdjXuUCby0tTkWN132arzMVQiir15ARota
VJ8pBz10xEVi1b7cWpBQgJIfCLmGRwgFjh2an46px2tL4W0h5poUB7FQsxgzXtXjgyx23kgW6EUl
rw1kWjmj3TyYq9EyBzNeQvAva/Bi1HsiYqzGazm6l440DwlV0MwtBhSFXmKPF9VxDBMmBZmDpKIb
6baqRlAMNbUhoS4LAZeg5fke3h5iCTEWSPppg/HrEp6+mZ1FtT/Bm+rGkqXtYo93NWzeugCtUP5n
PCxZfMhQIsuGqz+yoPsD3TiI5KmzlRiGrSuiExUvnDXkmWNuwH5qZeRfMD4a2wDGdNBNB6A+m0pb
qyiLpgJlAFkEa6kgvGPVnK7/reoFVNv/DJd5D5iNGgopzSaPRvU0I//RD9WtIHROGZgxJMZUB5yn
pzZATWocqtCSiXgwNeMsqeGVGUsclS7q9T5EequvYbxiYZp1AzJKBJlF40btaA/1cH15xrf37p8B
My5xSKShXEbsXQiN7vLFXE6AlqOFdNI797KlrcHAh6OdGjyHyB0wU5s3c9j2GYpfkQ5UJpC/QsWT
TNjyNrIKJJMmUS70t9bB1S0SSxJqET0GE1EobTLdJLr2AGkUoxl48T/diOzSoNuH0jijnv6h4z9d
JGOWRbhWmpykGINm8MC66udneYfaPXg9Ls/elitf22O2gllOcpDQrYCXcb0YIPc3MZE3kWYAQnUI
h8QpS14MsjmdQDQg2BfR6sIKUCikipemoCEIMPodGGyL+RQ1nbNMny8PbnNrrAwxp77RiTb1AwwV
QMWC0VUmvOnbvPopO/4/Y2F2X0eSCZRQ8GPZvlwAMbfGx35yaOqR1m+QNG8eQ+h5geQTMmbcrr9N
v43GB8pigpQL0Ezv4xsyNRAxpKEU7ZvBc3gGl5zXoV9SPQBfbYMdlpcL3KzNrU0yV28H+qY5oGnW
bJ+djUfxU4HoSrPPlFe0s8lROIMawElRWHejQ2YbttFy9ux2Kn01auZGBmi/7yEUQw9JcBvcIhPq
ZZBkcGhRVHYw2Z3P15jf9uGrRBL7WhPyLleoF+ic2Q4OSGBnHu3uHqFbaZfojwcXAC/S2mh/fndv
MLFdmwX1HBSwKWsgTTDRTmk20ILIzyYACB1lyGh6NBWl3e2YceKeTQ8OCDee5QAfKQqzzkOHDBmh
PT1lbcjTsUmgImCPRVRH6NMvBx58/e2dzXo+DXopIHuRxY+MhKIwkFQJkDZEo+yRFlwzJB1oybXl
XcZb/kfTJQBFUNnXPqRfB13IBD0GWiQ76ZJToCnDBVs8II7VD/TZGa/YuxT18y8gbFtzurbMOKRy
FLtYm3BXyVfZafEWR/xe3IRufEUs8RUKsaAc91JewWfLC66NMi4qR4ZjKGh7VAddbKpcRcbzZT+7
FV2tLTCXSEfUrFAHLN1QfiYoWg3gXujE27CuLWGaOff91uoBvQzwsyajJZNtyQI8NghaDcaaSr8N
NVAq1LKXCbhGFj10Lg9sa+p0MAzpEOGD6iDblwX+2VRMQL9uGUFlZdkPMSh4vozOPrvtdegzQnNG
BiCVrfOWqSYEbQYTqrUodryTjqmPhvfDDIJjC9zyfCAjzyLjU+pRKKQwhMUZpGw+RADQZIoMX/JI
u3dIYUWHend5GjfP9nqQzDVVdbqapylMTtFwMk0Q+beS3yuhq5G7fFEfK1XZG0GC8r132fJmumNt
mfFiQj4L4kgH2znFvtzRqIrYWonUvyU9lbcR6LAnu7ieT8bOKPf/4tbYOvLrD2DuKhIFSzzl+IDW
bR8hOOeO383rwcr36NC0MrS1hp7KOY7bJgHi1MAOACoT5sD3Y9QHDZ1tCbp1wXLIwcMuEc4bYvMY
QmXrHyPMmW/6oRvaBEagrh4vD2hrtki7l2vNvryCvMHQP1/F3llkan1Pj2CCllkYmhr1MOgS5xhu
eTBctL9Hw5wJJQQZWEvBC3VYQx7bvCWyduiE2ZmSH3HtXx7SZiSxtsYchwls/bGmvkElCJj49B1U
NWmSnaaKurv6JkYjC+cI8qaROQcGSeZJovAQZX5SKiiKIvvGvVg33SUAGTICaYnIbBahSPRElenG
+1n1euta+Wpe6wiRkBj7Mn8Vvv3NTK4sMhdqscyVof08XZXsyC+ohtuDBbYu2WpPeM3c8rMym9En
iuC/R8kcLxH8AWL0c5TL8wRklLucst5ajqiloriJur+lvCQut1Cx6bdXdpkTF6FUoIjUrmqNbvOt
/wTJQLtzi+v+XNnzjnBe8LzFZA4eZApScaZTu+S6106QTIk4/SHbzhmNVMDQIQ+EDrH3Z7uvC0UM
wSQI59y7wQFzCfHmq/y2ve3O4QHU2PYE+WPLgN7MUd6Ze14WcfMtQzu5/vkAZoyjEOpqKuBUCLvF
oyKPyhGKJeUtlGmWJ8iW4CGl2OTU3iTH3KnRUXvNE+xiWJveIBcA2egIepGQR5c88wmlNAoQ7cEn
jLZwM+u2gHLMCY2mBTaUto/34rP4Kn3pv+tPP5s+JbcF09otjwBg8yW5/g7GA5pd0Y3AWVICgMlB
r5lTX0VOtWvcel8cxidutXGrS2Btj/GBNTIMST5h3MQHE5+t7Iw9xfmJJ36v8qbvW00x4/v6XBfL
nEIlI9OEpIuW3MdK31pKGrqX3dHmkVkZYu76rAqb6m07gY7MLfBiS8L/jkDyw3Zhq12ZkP1aJug2
E/WhqYDn0PaXh7FZkl2tDQv6TE2xlKO3CBEooOhzdkYZOnZ/QghllPDO8o3u06ORAxMOlWiOeboe
H0LiP9NoMk5di4o0gyg8MJmP8fXixEdll/spGNZ2qZ2eCs1S7OYgH4EIups4odP21byyzTj3pFqM
ykTAaEX74LZ5oKw7qf3a4lkIqzSt8DdJ/vVcMz6wKUIIX9I4atH2UgF5+U+99PXyhHK2JQsNNYNg
kRb6xGiFclz83OhaqLF1JRgKLxviHDQWAhovktjIlCFhEq8No7Fy5Rxot5dtbK8QWOFA4IOq/QdY
VTsFXY+UGwLPL707nMCKgjWiD5g6gmwkbUfnLRHPJAutCic0HZeUXkI8VB297RGtQevrJn+orps7
aIZxSz/bJtH1iltRhDoDi6gqtWgskLmk7ljx0PrvK3cS+dX1j0wTSHAEi/BkULZDm5VVZjOKrfzr
vds5xq1SWuNCyZi83K6d6CV+KB/QvsnPYm7uz5VVuq1WIX4jdeAWbTC9YKi5S0l603K1V3gmmNtN
gIRWqNOduQyStbTXef6Jsy23MnXAR/xeMOY+i4YMVFL0PksfjUPrd0+Uyl4+5XxJos1TtrLEXGeh
EgEfQtNXkMRBx8oPEQKxd2A9e0th9WjdaZG+knd/F3+u7DK3GxqzJxm5K5qgIz+6M7VHexYHzQK/
r81vk7w8ToBv328Lba7AmEjXrFL71BMJNAGC2kHpJXY4a7e5O6CmrcmiDngvW5AwRzHUe/o4Ij5E
jUCKkznJPWVUIB7Kn/Fn9A1wK9jbJ3xllLnlGjXKQ5Muo+gbvuSA2wUY9uYJHJcANI0o+l4ZfxPR
rywyd5tYNl3eynQBx9bXy2+G3nEuAO6g6EyvjnKdFKpSdj/3ZrVP8ZbWrMhOAFxAwUC/LQxHPsm7
fsdZQPrlHyKG1cgYDwJV52lR6chofgeclVStvYDgIgVK2CC7z62/waOBc1CFwANegsCHMqeB8q5J
vQ6THRr1QNNnK+U+QqkOjXL2ApVqO7rl3UObcdEfk286J6vJDZaq0XHx4R5vlOZmMfLjmEy7qkoO
phzbrSEVngi6UM7cbh7DlVWm7JHog1hWLbX6o0PO0M1DS4IqEXpbWi/DqyiwsFljB5Ue7nVEj8DH
Zf09xwpzREKtWhaFnku6rAAr2JACpE9eyvEAvVHzG2eomzmt1VCZA2J2ExC+dKiDB1bmaLDTx8GZ
X2iAoTkalFIXr7jLneaTwgk7tx3Qn4Eyx0YGvzWlQcJmSnqrJ6FFcg4pPG8VmRMS6lqqvq3iYHyq
5X1CSkuYOXktng3mkoVADUQD6OFH1tzO9M+QU7USNFRcXiXeXDEXbZWlU5LSRTIh35gbs5V0r5ct
8MbBXLCoTBcgEoaFqQfBtPHFANt1xANz8PYa4z/EpJ2zhWZzFNLslLL0grB3+kDwQDB/eThbE4Za
F7Kb+A89DMzSZ6MujQMNmFE4sUvpVKJWetnCZrs7fCAKJeCy+6hsFxRLqxV0MPMhvJPdGESQ5B4i
muisMZ3/Ul775xt4ZY1F+42LEpcSfTKN7dI9j5EBAd3pc5vHtzLkvUE9d4jQil6ht0WQ1TsoEhNv
MCBafHnQCl0h1jutP4NxjEPYKmHw9hl2qXrFw3xdA8tQ/qDxOmjc9z0UUlFhAa3/45KD308ClRGE
+O6B4VcBfQBhFnwZImtiglhpB2XqKkKzIJRCU8Al7GiHrNOBl/Ha3At/FkpnPCo0S6s8od+cQ84q
iA/ynHGmZTMEWE8L40RDEMenBU2lUyiC5MSuVMNp9294ZfkY3GnoKX26vBT0yF9aCcZ9BtUiZcUI
kwFaddEjNz4FIRhJgwBMaLkyWo3IK0JyR8kcKiX7Z/E7L38prwnWF6K+n1GNtFsAEPiPpM0EHTDC
hgieFJqxZCwSLVyivgaMh/gScpXKDsrbV4AMYQ/h9vVV5/KcbgJQ1/YYbw7OjSCEmCPqBLM9U/B7
tyu/AMbSWf2z6RuGpb5Axjm0+S+crU26tsx4eHnuhbqjHV1aGt8UUFA1BF6pgmeCcfFZpxdRMuIc
xKDfHeV7cTK9/3H+GAcfQOJ3SAj1UnYG6M9zeLcMCBNprkI8t7BM7OmFclXxuFO3bpbV9LEpQmAS
xSCcYbhttA6yDcRCC76NPsNbIt5fHuQWXYG+tsX4wDYiQa5OsGVcqc8JupzuQP3iFqfoNDiTow+2
coy8aifdLrZ+iBrk0hfDnk8ZMO18/lZ6Alg3ADoYSrUj09ic8Txt10sgpMBDo/3RPrbXkV3cRDfI
1KDd4rV9qA75TXtMOa5n8+pbG2V8D/iP53hGstQaRYLeYLEFGNw8ASee2OMYPZmRdgO9eHDnNWhP
hKr0l0aIH5Ru2l9eiW33sBo84x4UeWzyku7o/HF0da/0ceU46V6yofABzDZvk/HmmvEODQRsDC3B
1A6o/wZB4PVl01tjHHHc0JZrR5MOtELBjgB+IWaD6WYc1GYGLzRPn/sIymCN25eCI+LpCnpg+/Ik
bg4K0AgDkBUkF1lsxDzEtRC+OZ7qOlevo+A+z58vm9iseZloVEWJFDw/ODzYxOtHHJjHxzTAOtF3
YxhaEJJ3ERdA+ALgOdq7l5+wP+zgGLlJ6lZXvEfkpudb2Wf26zIIU2qWcK7i8KkBTmEMPl8e4RYb
Kob2Z4TMThS6YpDTBBYaJ7yrQNTdWqZXAMKGse0HFaE0ynoxqBPA8OioI5fiePtI6iK6aNHkBZk1
5v4QsyQYAtoh9JNOHhM7oTmws5RDcoSqLi+m2tw1K3PMXTIplB7UwBbNw1sxfSz7EaWlr5xJpdvi
g2+jAg1oe5RBs8VMahUIZRjT7rjOgUI1jTZSMPxMqKwDxvo9801ObXazBoT27d8GmQOeVUmkp8vb
KnZO2lrdt/JL+6kJHHTOEJTqyn17Fi35q6mgM2PHT7pvz+of+8widpoZpnOLAUsAJqkalJuezZDn
vDdnFXIXqLwivwiGm/eHcQgLuBYVh5E2LAwPkR3egnDUFm6zHWAdvv5weRU3xwTeSBDCaaATY3u9
lrjU1BpEaeCeEixd2QnZ/dLyPPMb8eWHrbKywqxcH6C5qpQxKHKlvEYPzX56pq2G8kH8od+Qg3qz
eFCk9oed8GL0VvFoKDZIwOv9AtatituivOlvVl/DrGMQ5d1S6hhzMJmga6qqElis3r88sTwjzBEk
fRr3BNzcyDx8htdWom+Xfz5v4ZhYDkXBAa3kmNK4ix2i3XdILo4Sr6952wrRDTB+g1OL7dsKhsUg
DaSorGqAurLdSEarQTNrNjo7S02Nx/25We0B4YIMPAGYjpCvfL/7tURWl4yGDAm4psI7AsJABPee
ZGseJQus4J55adPN2HRlknl/9ppeFBgXfGX92MB1ZMJzM1P+5ImXktjeEn8Gx9yzmjyJCdiWQLdy
g854pzwkKNpheA4wqGDEtjObd/A2xmbAhWgqpD2hn8MCmclkDGJFWR06RbnryhRt2qCKjibbEBde
C/OG46LtyyiAArwB3DQzus4UQkHoMbp/rrgGaArQOvQOYHfou/+bMBc6PuCpQn7nDQr7fq+AQEFF
YITBaVcamOjVY7A3oSZnCyA0GIFGv3zeth6fBiIIBGJgv4VzZvaJOHVjlU4w908nmQSAVvBoup0L
vbj/I+3LmvPGkWz/Ske9s4cbuExMdcTl8m3aF1uSXxiyLHNfwQXkr78Hqpo2BTGE6prHqs92MoFE
IpHLOZ7+EDkoPIGDW47Twx2S4D7fiRaWdlAb1nQZXhEGeLT21skMje/grqv3zrEhHiZx7tXz/KU4
qaB2PEjU5mp9Jpsb9So4zLuqaUrO38jBwECcxNvgTURNyWGqwGkiG8LbymK805V7pJU8StGUCxhx
3lJWf+3v85C2XoyGYH9+ARD2fA8dI3+w/c/V3IqB34kVbijASjZuxyNE5Uw/LffGWXqyL8n35bt5
/YY0ABJMr3wartIgCrsX6SpvlGpRtAH8C8AGVAKs2/dax8A0rOYGq7zYE1ger4oSpCelAlqF2o+z
s3hsPRUTPYkMD2nDJa3livUbcHEmJONG7VbIKzc/O10Sz2z1s72TIHj0tlGMJhqxsNm5e7D2up/4
xoN7uezRvo6WNuwyELJ5/wwO7cE97+JAkcWNG5fYu08QTi5TqDkkHFHa3Js/MwNkcntGDlZ+7Uye
FRinKlz0s7nRvPkg63HdegM76KFT8VoEFJwpTkPlqtW3tYatw4jMLfqWnniNOodTVHW0ZCahLPLf
9PgreWLY0en2NHJ5UfqaGwQN9U9qdc0a2c2yaTi2ivEAgEyBtEow2BIwAKQb4e1Nd/RmVFV6XXah
8H/ig+f5JeJDTh0IFJbO59jMfXTSgeB5136JAhMdrZEHHJd9dVkhIDaO1ZfiJDuQm8u4ki1abYF9
mxZ43CqvvKrD8BxY6TM0PFatxPNsW8hKlGCdTTcONeNI3vFP48rZg9/ExwgAZoHR0IZZ7hOVBTyS
rRNjOiuxmxLZDTSVUszkKwRJubvPvals9YQ7g1lkAHYEdq5hE1hPM7C2ApEHWe9IRtMg00W4LSYl
aYjbQ5LNqj1djOecKJ33uTbbd8Nqh4S7wXWwPT0HAht309cE3GzXWZAE6t0QJAfnIf2h/XQveHSK
Jqinbi870VIDEZ4rLrG6dIygI8ff4W2waIJ94ChyyOvtir15+7m6m0sKnwVk2beaiRBs5CUD0Qgf
902HNJgMRFSWxDy2onzUDH6JEOyjmqOR2AwOWb+x9v2xeNEO/VkXLn55PV7qAJKW9zTKtBIMpdUV
lykZRBo6qHB0BrQ/evx84bhr/eCvVloJZkJjw+oH9Np641JVDxOtrHNHi2I/KW1g1ZdN8mC2tR6q
qdVKMZq4k/hMtmAj+QwuyL6EehicByYw4ATC/qwJObaXEkjh1GTShEvGUscmRZzMpQGu8hyZn7vi
DN2OR9zhvTSZtR0SrhZWuGuGKnayaXxTTtuNx+U4VmAP5i8LzZ9+LEDalbnIzasHr08wkhIkRcRn
6AyeQsfgA8V6vIRD/rUyYm+yHipgdHe8TXv4PjJT4mY2o5SVTL7oq8B3IlNZdgaO+Wh/L8wvE7lN
ZI0zMhHC0V4UwBU44Kn3evu7M12My0Ujq+xvP5NWaghnG2hBQCTQIYNME7LvORis82hI9lHc3kVU
vWSZsjNLdT+rjm8u9SEh1sFAi2BSW7fdRF4mN71EIkLSzbJ5I62+Sjj+VtKzROVwkbprhy3pfLTy
AQYGCM6ZLIexHfGuZAl+oCuWfu44v8hyp5RXbXa0tL2xM8Agivf30Z1Dm3j6AJjekA++vuT3YCP4
C5O92x7vlw0LLiFpbbuKB3xGlVyOpn1AUUgSWG8uqqu6SNSAm/cDQGZsMEBzc5KvqDbLg5O78X5s
le4i79vhVA+qKun7kskT3I6jxRONY76J1UurMGCU/GgydJoOr3/Dka/0EvyNlrUOGSs8itRl3pdt
/6BrIwvNGhgUBrKxRo6kW4r+iM+lajym/ODDXaB58ZlbEx3W7x1AVKGEMfG05B+tZWmYv5o/ON6N
elj+Dog8TzIDdwu1JaCnCzrmVkToH+9dMLG/gYkbF9ptj+l2xBQX+q1EN/7tom4rcWK7emTrvWUt
WFKeHBqPcXLkvAocNF1VOUwBqIXD/6NIIYQHga/bEP6i1y/6oDty8kwFrS3KhQZkhHQnw0XY8q28
PociHdhB4Ube716rswr5dWhoFafa6J7S5QUsqX9rHVdShCNQETO1bM7Sia4mBfga0AqvSWRjFwBc
tD/koJr8sz9snOnyoXbQWH4YbS/ZOCm1xs9cZ90C+2mvxtYB+K3HjAyh3dXt37gFtZU84fqgnUKi
gUPAWzp5Hbr61Wmjn1VWSlyJvuVLMBMKtAVg0IKpRbB/auVgb1reDtsYdPd554/lF8309deSk7re
gsLBLw5piWYW9mrinXSTuT4IZolnfM13PRoYJMd/y12vPkjMxDB9AeY6vzXSFBA+pdblHtpCs93n
p2JbbQfUHHizQ33BSnO0rXSE18hR10ah87zUfix88qaRhPhbZqODYQgI6kAohbD3p6Gj2EjGM5Ya
SqqFWgcMMAVZO+3iQQvmTpYq2Fg8dPkB3w0iUSAUXacy1NVccY/dBf05TzFlAQNGKMd/0QOGBGIg
i7g3jvs7iaKd9kvhdDyXT6vmerCHxzFVL1tS3n++XzIxwjpSt7RGi+MSkfxbndwz4ngJ4D8/F7L1
wnynDLeadeg5g2Ag4bgqHTpk4voMT7JdEhQPpNuB48fws5P1n/f9v5Mo2GE86DNzuF5F82SqjRdL
K1cykxA8pamPQ0wJTKLmICba95hJ6zkbRg4lbMQ/8BU4TMKF3dekZ32PZesD3guehubTrZOBmb5H
w312xikGDS//nuwl27URKLyTK9heH/GmZm57RAF0XLUr99b9ApihXY+uGtmMzfY6/lJSsMAsmWsn
ryBsMQzPae4jVQZ9vilBd4B8g/sT3y24YrexJitqYAv1YHtOEgeoNfqSJdM/XmPgt/+3DLEBzSrH
GD3af1q4BkDfOPbtEC1QeCDHoGwJJPI24p138oTgo69VTS94vNMF+WX2pB2SO9efH6tLEJ7duNfS
zkiZfvz31QmOkHqouxj6ccRiIHxdvZEt3em7epe9yl7Hkg0T7T5SMK5kKNz+IlxSymNmy6KAbY+0
2i/+CSt9itmo1ZLrA+T9rxyBhk9TpvfKxV8DoJFpJBj50Lpxa1rYriKeA5qiD3mgkpt305MbBNBV
qPCgKU7YoSUuzVZpoZFiVMeyYsdWyc/nxJSI2Wp1QjfOLzmCUxqt0tL0HHI4OxS/Csv0LtvxKuUS
ztFOvXdPcFFgMnPPZa6Cu1QhVnwnWtg0tZ9QAOGYS2DDGQ0EwiYY1idiT8UhdoDPdZrVxXB9pSTW
k5FVumSeZOsBBcg5cFZiAgrz0mJwQxKzc7MM71H1xBWvrvg0YHuenM0HKVbApsVwaHA0zgDlToR8
yovJanJgPKNMOb4tM/Bmy2982orTQ2ZA0bmSOZVNC0JpkHcegtxDrIeQZsm6aeA+JaFBQ04N6KBd
UDF97rpkUgTPNU2giss5o6xGK99SfhbLt2QZZVfYRhyKhthfuginIY2MllgtQAKjLzYwnzuMNALx
KQW8RX6dXPJ6eh6kd7IV3AJ9glgQejh4YiMuFc45IHpbveQ0eP2cAY6l1G3PaqJLkD0HumLYwWCQ
2GPlclH07nllRMHna7t9OFfyhUArz/SezhhHR0krZkFu7Yr7BmHqEWgmKPoYl9GdZp8tKOSD9qe4
kD1RN212JV0IurTajkyNIMOopJWH1iRfT4nEerbPoIM2R6Bogwn5Q3FJMdukpTgXaQLQEHcXnwD8
PL1wHhG8uSVR5FZbJTg+bRVQwOijRivI+2uiaruhnXOc+PmUp769445ueOR44exC3v+3ldt8J07Y
Pq1twbbAKWGzY31pjH574n0CCrqaTQpQkhg17GoK6ZkMkWVz41ZqChvn1AZalDgtLJ2XS0XDmL0j
a9/ZPPYrEUK47Cwm1ZIO2ZKEAU/AbJL4YC02DWY6yRJdMm2EeM/OmrHWM2jDGjx0pwsyzBIrlCgj
ZptAiawkI540nj4/Lek9ss55KQOWkNkeERxlnS/uUHLbMy9UYJyjL+bipf85A+JU3hUjU0hwlyQB
VsDIc1mVqp4R/Tm2gAbCiCR22GrTXNu32MJlj+M0lpyzrgvmED29p7IMsnuNhMa5dnCC7Cfvsm2P
w9USkhPVPfcCiZEQjGhhhegskFU+t4CI3n0Pt6RVFDjktRqDwYo/sGo4xPy8G05IJ+xKf/RZ59kY
8R/xPb2PFmr41F0PKtzHGIAbclatLaMFADJII8CKaBhihqFT0XtcG/zogxKonuqAOrrkkSITIWg7
9bpi5nyaipQVypRfEtf4OxJ0k6B7TYPPFAP3IgVwHXGwv04fBYv6zDLpm3jrbQrv74JKCkiYyP68
3zLFcsvW5Ifbvftj5qM7cDL6DJxVhUSbTXfMt8J2QM8FmAvB+zcAqqzRls7NQ/9p3Th7PBQOr6mv
vkwvzpUW5jsr9mSXKPdOYpC7FircAVNCTHtuIRSYsAcOEcUhGYqTLJbeNIaVbsI6uq5BaT9BjLlM
Ye7oaNTIJeu36VRWLwVh+eJYdxv0xMHeVOM2zuJHTcsv21h5kQQ9xsaKrV8kwoopBuVM1ZDDyQos
TBRbvnMckV81d1VYX+m1HBdka/XWIoXVy2y3z5SS11J35FFNfPuxvbSQFHSOmAIu/MzamXKhMj2F
K7TpWi2rZghFjWP2CMiueAZS+cbnIeqdvEi91Zfy7r0lXKTxlExqp/AHAQYwjB0a6w7LWfdgXI7V
iT5ypOIKZwCc1fvybEQm9G8lbn4ZkJiyrtEXRgceTbeVeb1UxSGnMmjv7Vt2JUO4ZY3UGpaIp594
Q/iIJqkQI8xAvsqfstNwMCSBw1ZnynpJRXgHU6WkHt8yodZh0o8mXEoRREGZBTao/+KgPtcw3CoH
V5IYrPicZFocEWXAUuYNvegd+9i7jgylYDM2X7suwUBnEllRV8OnAJn9xgzZQT/yXrruJG+q37TN
tSzBNtGY/SfOPS9mAqzAvh/QP0z9HGQw2V1+0efgrMYtHjrLrm1ACSN76215t9UHiMaJqYXRsHln
2JiD+aZbgiS1AAwraxzeynmsxQj2ydiSsIGvaaRnLzOJw0YD+GZaHqvWbb2xKXeZnkuePVvGspYp
RIO5lVFk+6Aa2v5HoGxOfQ6UbmtaZMOHWxNXiHb+fcOKZomxCJZMC7Qbd6oPDj8VzT3TaXnUdhXo
BCbwIzzEQN3Lr0dMY+1lGDoyPfnvq/CvQo9iVM6QTsY2KJfWLyNJxLstAUUq1QBHsyGiLI2Tk2QK
QUAEQkrMf6CuvzTh59cfv90+xgu/RAibhX5cM1lsKKGQ267PfJa3gLlNgqQoZM5r6wICKP6/teG/
r9ZL1zKQAXBGl9RGwbsMUcJRveyhCZtnLdTR3ZyrEpEy5YQdcjoFI488C+bmWuzFS6V5jhEDr7ur
T0a2vH6+lJtZ4bWCQsRSlYqD6PLNHLPrZheHpZ9gRX0AIYbzYS49W9Lhsh1iohdDB9UaJn1FwC99
0VMcaEg0rsbAOQ37BLA7JXgd68zjzRJ4+ewpBaOERNPNhV3JFdyKZpSKqSm8eQHjHsqhOSoAACtf
o3OO5jBezgAvVqV0kpu+jAAsxdRVUMAawm5OY26NE29gtI2y84q2fxn6Apm4tvpO4ln1kpxcobJ7
+Du6gs5BRRFN/0hhPlSlTnNN5WE8oI3gpH1yZim3POO/+ABpvpnbEA+VKPNlQfZWZ6FrrEQLN2JN
FLogXY6sB5gXwImaohem2tmX6rX6krEAAdRJDoYglSrcjTVNbLeZZsRt+rm6+NZX7cA7U5IlHB1f
f5kDzk8qK9ps+/JfupoCdl000WIcDTQY8GU23L3V+rr2Vj0EVch5FO+LQ8W8sQym8/Z6+SKnXtx0
thb6ATA4z79DOL3W4DrQHM6iV+Kdo9+OcS05Nm9FlA/O1gKvsKkCWsgSs480B3VPZIB0hs9oDZc4
MjkqzEEZo+jgqXlQW74Lf8HgDbXY718xXWPVQRMf9bO/dXmBqAE+A2jOH1pIW1NJ4yrBp6BvzM/z
eWeX9Obzk7P5FF2JEK6WGegrJOKTi+a+vqTobzL2AP+UjstuxuDGSo5wr7DOGcyC4YDyB1wRGA+Y
x8qxjPQImDc8qiQ35mYQvpYn+KGoYkWqEZwPvos1yE47z/zKw3DjW3Y5nY+36fAXAsZNl7vSUjBP
ViiGWozwBYUS3cU2UHuQEr3NB4yEzhqRBeMyafz31V0NGurR6UeYR6GChinV2NdowvR1pgLNJh8f
PzeUbY8DuhATrHY2DofgcZrcqJAnWfiKart28WgK1gd26FG8wvBif2MwjFlLLzH+yv5wGn9JfavG
rHSkFUuQ0IJUZOdv6W3UerVf+8ZFdG2Dxba7BP2UBWDCv5AZ4tfjZ5KF67NxGrggB74uO/bHKgCK
RTB6xt7c1Veyc/6WZfpMlnAKNQYwRlDK8BiZBeOx3Q8+27kAbzf9PBwc9OGzU3IAmEbOq1o7O7Q8
nhHoL2S32bY7+PcmiylKk1Rjkdn4kAJKUwzT50dr9xdAV7lCnyksHE/WWyi7jNjWHt1COkcRo8B9
QDXkaB2QB5aptdVP7YJM9H+N981drMwoZc1EaQ15vLdhOc8SZMARcPr2Q72PMYtq79t7vD+Sxo/0
ABmluwERsJQdcvv1vPoM4cROZjz0cYfPKI7Jj2bH8HrFaDPgkv4CKZNsiYX8VaRg/MxM3zx7eVni
pA67AUjSuqd6BcbEP/cO3LGJ+2kCu9rEkCliPzFlqxktCLz47Ig7A4YPg6BXth75pFFr73NBm/H7
WpIQbg0sy6zKhYWiIffcRmsM4GWdoA8Z3fGsvTxFtuVl1wIFv6e2nZkuvFNKd5XTFKEcyfSdOs07
y5ShAklEWUJ4ZS6xResB14edpyc1RV3Ceq2yGzv/O72OK53ENys1WKIrIxaRF2kmvCkB0YPW1DsH
Q5EWvz0wPSULHmXKCT4OUykc5hUvA8W8nVXbpya6S8wnUsu6D7aujLVyQqiR5YaBIj1fxSg6thUG
PTHqDaZOmkIzPQ4kBrkVknKzx+wCRlnxcsbRWLmWbDGnmGWIbPhwuxGQszfOPv7uiLzxVn3ILmQr
uXkVr0UKbqRSsxnhBLaPU6aMsP3jwmESwE7MQZYHAGTtZB5UpqXgTcperWbX4cdObf2qRPOvK3vD
bfoQXvB3LYI+XNEo9aorqlZBOEN53RAI7T0nP+RY3L4eYNrmu/w5semQwQUIWCzHRPlfrFYitqAz
CNb/2LyO98LzjKK7N8d9v5cmorlveu8lbWJwkEPcQ8hHG8IiqlFLpiWHZdJQuXLANAFy0q/cOS/f
rac2yEG+6pU/CPjLkWiR7eBGSPxeuuA57dKmdeOitYqnUq84YVjrs4f8xBuOUIV9Jl/k4HUfD/17
mYLztPWWUqvhIaoFWKf+PlleGmAsalQKqvzRQN9JEp+mmdP2AIWBdn0Q3SQmKOfavRMY++wyGnx+
M6C2LLn0Nh4172UKIaKjR45W8hWNLlLgwy4g8ii8AQmAv1k+fi9NcKBOSpo55T2ubXSe1Pk+JZOE
/Gzjcn0vQnCdwM1wWcoVmk7KVXvLx4SB5xpqP7WQX61SoI6PR/69PL6pK9+ZFIS2HZdn7jGwQFxP
Q5MAjwNBMKO+GCeO6BBdysRuGaVrmoYGim7HdlXhGDp56Zp0hlEOhbNjqukPqua75hPLv/7HdwOw
DTioqQasP3AsC3dDrtbLgPFFvHox+3WTXvJgpXoA3kryVX8BCShG9mSY25t7uJYpXA6GTYe65gch
qz0AnAJpjL9dgMDXTQELgaq6c4PP1dxcz5WWwnqmcedOBs+AYZojMErXq5UZI/uvyiJ78W7Zy1o3
0YU1A7qXuL0U1i1TbxWka+dKcg9tOZK1DMFllYCMqEuOfjHT70rSern79PlybSvh6o5tmnhKix0U
etu3aZugYMCybzFw5s25AuX2/nMh21r8EiKcrDqJW5q3EEIHxWvT0qv6b/83CYJtqylzyqWEbdv1
fdqB5U+GKSlTQTBkXZmaRee3ZTWTQ5JVx3kuJA5PthWC5QKBCvy/4I7ArFR7KPvi6Iw06HpDYlJv
WW/h4rcAVY67H90siBKFiwLtdrlR6IgReQ0MZUR/ORAQT9U3LQh3Rh982jToH4yD9Vpcce5Osjd8
+yvixxDmcWaEzd4O2sbH1RZWsjHOjWXGtwHjHEStKlg1hTUAxjgx0FyB0wvw/NzA3RXJOjo3HMQ7
EcKxZXPGskbFsxeewleW9hSrrufMFkbhJDPaG9lbPK/BOwumRrDbmuLQGBrc5syKaw59GN1k1/R2
vrAfCiM0HthdvTePvOBSfWv8cQzyJ2TNFj7YRSXvqw2zAusfNhp3DNFANf3+WkvTRcVwEo5GjGmU
Pm/Cov5JWBF8fgA3dV2LEZa1act26DlzN38G6E7g2AG9xDTnK3moLwDHfCzPOZvZdOcA02vwtOf0
cT7UEl239nb9EYK7HFMGWAr+2uqAwxS5nTfV7S7O9QNLdYnCWxEsACYxcawCQg3RnOByUnNxopG7
/+yYX/LUPD8rwH06YcIZLRUJUPkbicxN9VYiBSe0JHNbGwrUYxjPS3j96pAB8ikxJIMHfK9EDwG8
O4DC6eB/Bk7ie5OJKOuHiD9Eph4UWLEynwHinU+wOgXwl/SQZqgbZvbt5ybEDfEzqdw3rOMvpVW7
hBcYlCy6b6zmIorGHFUyN0xU96Ty4ZnPBW6ejJWawg72eIEBvAGewMieTcBlK/WejaNEyLad2AD1
Q7UVwZf4kmwcrSD2AinKYQBaf3w2XbY32R0vkLGf9Q96V73KWkU23uSYWFrJFKLzQtPG0eQ+rg6z
4xSmB7PZLQfX70J6Pt3nKiivZXkAvjsfdm8lUrCZWkX7cAWCJ0/p3V1ZWOdR4khurs394qDjjspx
ncVepnyui4jxPG0znGZyPYE6MJdYvkyEoIXpdvlS84Ubp8pXMxDgEbqzmKQKv71WvxQRLF2dQZeZ
xjjHFViTGjw3ysH/3LQ3BjO4BfwSIdg2oXqtRlwRcsWpP8tT+wX8GQFHmVn2nD/JPE9fGt8NZJS2
m75jJVjwUW4zjpYJQiFvTM/ZcDY4T0AHCkqUKxP7oYtKiaLco380u196CrfbNJN0inmB1Bz7eycp
bqYKYbJR54FmNE9xEX8v5jLsVGcIPl9h0RfbQIjGXLaBUXtcr0gRvfdW2lIObWF2nCSw+K4nHUDg
R+dnBcR232lrGaiaaDFv0kwk9QBOAkQN8e3GWmAtWgw9Gqo+KOc4bP0Jj71Ocn1uSkFDONLmmDr/
4KrUqe7KREfnEDNa1a9ZOVzFqTNIur3EM8Z1AQ+chjYTQtCXIcSfNSraPZ1SMNFn48WwlEHcXU7a
Ev7n+7OWIrhAsy0jR60gJarTg4tzpvR6YGpJUMV3n0sSTVDUR/AZAInFg7uHJKornpYWAEg+j23l
ELnINDHr4DR77cfnImVLyDdydVWija3tGYVItaGeZXee3jzm09fPhWxZw3oFBQt3jbm02gZCsrT0
DYIqYCob1N86RLoG6FmEUcizijEUSrhGbyQQEScXfe+e7DzyXKcKJq2Q3B0ySfz31YplylimRglJ
UWPtWW6fem2JvZGS51xjksfo5u6stBJ8UtnYg1NxWUVJjmZWfHMV8ogeXImFb+6PiZXTdfQ0wt2/
V6ksB6NBu3IGSAo7D7tFS79kZFFvPrcCNCzh31m72Df7tsGPagHIFQkqwb5Tp06JqSewAx0PGl+f
tfLUWKS4bRo1ezDrrr3vsjj7qSyK8k2laXRVg6Is84kZsThMJqv6oZlT8ti5s1+USsiWvH51c1pp
QVdOKBOkQNPxAPiWN37VJTOQyQhN+teeZICtrrCag9dSg6QYkCnB3oUW3yJxYwMQEjRTC680tWgc
vLiulAF00HOXIeZvF7140uplJLssiqZnWjmL7rEq1RXf1tzFviVdvyxXS1035WOcTxl5jjM3Rb9J
ZSvd5Jd1Sr8XrurE/qxPKQ2ciJCwKkwMdy0Ni01/6YaZ7WZU5GaPNihH+unMGBo7rWS+ykeafXVp
PEAnsGZZZ8ugxJnnNpmJwcFmIZct5XDjk+LE3jwyzP00lp5fRBlSgIy6i3vUI2tKMeKs2QNkLUMT
pB2gS/1JR1fQcQGfXR6yBrDjO9VaJvDH2rhlQ72MezBeILrozmiZ1/d2nNivHeuGzC/j0lK82VJa
VJcjAzfBnhV2Mvhp1ZYsir00bmIF+eM61pz+dlRplOvnLhsKOJc26wCQemT1RAErg1RS2rlelyss
Kf05trGpID6LLDTN5xFVroAnl8PhKiXTLqeZDsCjMTDsdQUc+dby2MJYd3AHBdBhDUWy4zrSJsqa
YC5Nan7jPVfFVzywhig+Y0MTEzATOklHsNIs61gYaW7RUS8y4mY5Ku4SXXXDtKR7x6CpeVSV3EKS
SYm1H+PYawYQ6NKpPgARN69uTFI6qD5XKMEHvErsBr1dzFHtxWoHmP6ibvSfNk2K0CqIWe/Vxi1B
PmnVSXVhI5eIZHDn6A7m1dgyzewxb8ey1ENNcTu3Begua5drRXXG6gDIGnu5GXOzVOILK2OO/sOp
Ka1wP4ADUeu9fBoKM7B0DSxQp4Fa4/2sg3/iPGmm9AfePi1yMINCFL+kDb0x7Ggqd0tXF+ZFolSa
dYH4pC2A42wr807VGLxoar4oEYB27AKAPlU6Z89FtKCsklDmhjVgiKwzR3F7J7TrWRnPI0eZwR/H
Btvc2VZmNqGqODmAP4BrMXlOahT2XTtMaX5o3CwhgWHW1PbootXZHaopNYbw0U7UHow0t8edqQ5m
HvZg0JoPvdJG2Os8GqlvNZOB7svctad7s1nm8bAojCY/ltiY+tfFVPIlQC+PWeW+Rspi2Nfo6TdO
cWWjiUjtTbC4jVFfaDvbnhzH76whZR4ijHG4tNiyzOetnVvEKxtlAZhM08zKGS2mSb8fZ5NWh6SJ
Fj+zSZkfJjosgEJwWGXAFcxV6sF9tumlUnZ247WNprbHPIpY7jetUpS+HkUmrr4+UhVgANTJPHyd
3AkTzVXRt/Nd3pVk0cKh6l17CGjeqV1ol5aDKMBFb6iv2ymyQnUYj7XSs52SGQ6afX23TrrxXhs7
LcFUzdzFFMjYzjhcZ2hOt4M+Klzb07SuqXet4Sjq0YJ9s7NiHmPV8mhkNx3Z292kpEBpbeemj46f
u/zNu9LRkDICdw5Ku8L9lTigtwAHMewJaMTzuW43B5IVO0INSRjzoRv57WpZSeKPidWtbJe4PJCJ
RBxzApNfN99x1pXlgK7gk/rovGhViEM+XclLgZt350owv/NWgmtNMXS4SAimObIpu37+8vkabgsA
agPBfD6YH/jvKwGs1tnAXHh8NX0c0WwHmiLJy2czynB+SeC/ryQ4+khzw4SE0fpuOmeEvlbly+dK
bBvCLxFC0GRoXbdUDkRQCioHipms7qtdnpe25NUtZn7ezADUwoAnxQMHKCnvVcE9CiqaAXKWEqMt
LqbfM8zhjnmQuRoedtbuc7U2Vw5YY0BKw1S/RURxhp4kOcORrnJ1V7X1PqnGYFJ1yWvqvRgbzd/A
ArMIkOYAC4F0mnCM9NiumygffrDE0urQULgv6TOtiPxsScop/FwpodTGxXFKE+Ii8DTBXyQCIEaJ
ks5lpX0nrIo0/ZFpGcMlVYxO/dAsg53d5GhqILdu1E/KMaG1BaY4/K/qZjSseQ7QED+SaN+xmiqT
1+B+cDPv7RP/64X9d/xaX/8RM9J//Q/++6VuAAkaJ73wn/+6SF+6mtY/+//hf+3ff+z9X/rXVfNa
3fXd62t/8dyIf/LdX8S//6f84Ll/fvcfqD6k/XwzvHbz7Ssdiv5NCL6U/8m/+uM/Xt/+lfu5ef39
t5cavpz/a3FaV7/9+dPxx++/wX381/pf//Ony+cSf+v/VXFdPAt//PWZ9r//ppv/RJXDAjD1Gy8x
9u23f0yv/BdN+6flgCrd5Ul7YPaasJ4K5OHJ778p5j8NvNGRCEDgzwvH3IDRivX2m+b8E27bsF0O
9WsbeB389r8f9m6Dfm3YP6qhvK7Tqqe//2aoPLhfBf/IBBAULwBBh9OiOoCHeX80lbhXVHQRf8dX
JPW+HgaqOP7YNxH9OUeI34LEnNKWvhZDy8r6MS1KXQXhY5wqP/tGrUrmGUtJ0Og0p6ROwevM8Moo
/JnpxuJPsYYOvSNgzmm/I60dEWCOT0X2hVp0sMkU5OiuV8aTo7QGmUMlMQsXniFKSRX3ftMDRAA9
KhmZNExQJkA0R5gR5X0M7LoWDKleWU1s/FpZvWPuIl1fmnulGadhry4NmZ+Ba0sA4qdrnTKe1fpo
l8+WWmIyMm3nvjvMi6PHpxJYYShbx2oULU+90regc1uMvupUX2FA/3ky49FtborKoNkp1dsGmkYa
m5CkNGln7ueu7TCNNdKJ7RloWNhuyBszQkm6RIK29SjRsR8ewKdqkAmW2kQurUXJmxF/QBlZhWhh
xiBqbNoMgllnuGeU2TMmcgezubd6pTDAbGxr8b7TS+YCJ0QfWzv2Mtcoyqs6VRHnnZCcnloXo0Wa
gYa6Mta14rkCB0oL9GdLURgC/1aN54teN2pneEmnkfYXuqnPlHhuUaqD4cXxgmDYqKtcX84ifekd
38672byJWk3PbpVKHZfHyLb7+GCaSIl4GOnL3cNsKtlPIJWZxQWCLEXvvMoklJ7XcaajzAyOPi0+
ZkbuGKnXzgR+souLNDllNKWdj+dhZj5mNbKZQB7naMfoGoLkKst7LfNmc3SGgzIXJDnTZpqw3aIv
Drsq8fSgPrP6pN8x0vSIsgw2GCEWmZaeqQzzo9537je7aexHBnRKTEy4IBbyYlqjWAcmzxlYOkOK
Tr3BSBsWJITlXVBPytAfYkpbsLPbjjIFita2eJi4bh75qKOYs5fEupGGbAIwzX1VATp6R3JkCVGW
Th37bOqglafYmWYGeqIM7AhsolTdAdugGYMUSeGfWtWjRt5ZWtL6cEItaBgHdxkDyoo65qOXVePN
U0TMIIubqg2tujbv487SB7/XpmTwlMWMap8sXc68yTbGh//P3pUtyYlr23+573SIScArkHNlzYNd
L0R5AgkBEkgC8fV3pbtPHLt8bvv2+4mO6Gh3OYtMUkh7r70GB7UXcknWZWVXxrAwLvA0kXm3GKA7
hVd10de5G1OVR6MHn4Zp4O03cCiabLu08fqKGM0WZkKjdf4ujsGi2KJBioZO5khmTjg44fMs5yEP
Zh1W277xYlhVecSm2xRSDnbTthR9v9/pAVHvadLQueSCEXvjjW3lisQ2qPsHLJP6cahVm53jCVkV
B1vJzjvie1uTnW5XoR+DZq3VXIxh7Hm7uh8873puG9PnK0RA3pobk7QOhEMcxgPdZU3dZAtuJFAf
tAM8reghnkkfB9d89BlwCeuyTxcDIdXlXYNNcI+OUqRwWElZu+HcKXKAv97gyk5z0ONM3baK5+Es
lIIeMVuwK2S9rOcSeu4FXeEyC3eummyOP7QRYlKOsdMpWLOGLxm6A1Z17Gg9IqIdXxot8iDkMdj1
sez7LR6AMQsgO18ZYogEC8I8i5RCNNCi2IKsHH/iwm2FiscZGj2RMHqEgK1NWaFc5YYScEzijzmg
VaHvZczW5NM8tYsEOKTm3rusotA1IPh0RMR12cyZw733BuWXeqi6uXRtEO2mOKsHdI8eXfo2JwaL
69Eu1UL80vqWL0OhnZzrnfZ8U7+kbTDMH9pQ1urYT65tt46B4LGTYaacg6dIZLwP+F8R+YS0LiLb
PFR0HjIYfoZLhD1naWBGPwMH0aW3jgKqaZyIUjz6uButKYIAG0dZjVTyAm9lyXaJQz90VCsyiwdw
SABCJYUHP93oOuUh21kxT/TkD4Zm152WUVu0g9PdUrIFvhr7oPfn8TluR9t/m+NgqhBRJsQ4PGA7
bOGZS8jABXgwq8jk1rZTXC8g9BDVHf3Op/qa+7xaH5B9kNm72GJSGW1gOUGDT002hPR6sIo2/XjK
+h7W/qVAFx+5Enu+F3rXKBUHdiYVT8wWsWJ06QoxRgZ41SxJFbqNslPvPf5QZvx1mv94er/rQZKQ
ppfSAa0wIh4h+XwHEEJVPddeFNzE3tzTb3i/U7LHF7xmv/Ee/vU6mMUByEcsUAAT3vd8ex25ZY55
fd1yOHBhqhX/jt3zXjGBT/LzFd71iZmA+B4Ts2t4nNVpqa6h+KFfpyfMlsoLzfgiMOSv9NMFERLb
S/Lc/0PCcKl0fqyELu8BNNlLpCxqIYxHfq6EFoPQhi4erutvElJkbAIOWp8X+4kcTBmU/NjfNaf0
M8A95ADPv2O1vZ/ofg+gAzQL4AW2wL/WYTCjADgJCOoykjxerPcveRgXw/H2C1h0cD/83Tz3PZ/0
/RXfi52EccpLvO588amYnoZztpGb+pFu5a55+m303btOExeDzTi4MglK4PRXyewQAJxKO3OeNoGD
uooU3z2Pvw/JJ4MAVn8zbN3pd8az/+mqGKmlaDkpvSQF//yVMgwriQyGcw/bT+YehxiAkL4emn/U
CAKrxIdDfxaj1L+M797rRHmV2QhozjnM3qaxLWEfUwIw/7O5+qm3+vFh/w/fFxhdeMwzaFGBx7+v
1LUOOWm5PPdX44F/uLgPtlfQkRfsA0JWy3+2s0Qhgr8uE0LkkgfobN/duBDc+MRUyUGyqlALdEPi
H7K0ku9XyOCB5OOTgKX+bugQQ4PvXEoPDRlv29Y/m46V68iheekO//yzpOicM3oZbqTROzRgmtDR
rG1yCADZ4MFN1nyo09/skO+p/d8/DnIQIJtNoAn/xddv6btL8nZy8KPqI7SnMjcW3i/Sq8qZETQG
/U1yAVYEgzZ8uRZL85vx189YRPzn9ZGffAEksEDez1zXwGIYihKIUyFu4cTUPnR2oLqIAez904V4
+eoArOCbg4so1AXvWsZljhYrMnq4+LWupZ+HFytISLKhpmvT36vp3u/LiOekl0wbPFpgKkEP+vND
3PW9UJCWbfvZpt5YpLMAdLmJWkTEn7w6FO0JT6VES1Tr1UXwvfH8avCLytPtfJ4Q72JEoXWvIeHm
jMtd3cKjDXAQX8iNITzV2ynuAIPaTE3mGwnQ2gWxWPZgo7A5wUDeI25vFcD6LLSKIbyg4zbcaNLC
MAbbyhqHCgaV/mzuo1qS+KTQkAef/n4R/3I+ABCAOjzE7oJTn+Cc+vkuZD2wrkwH2/GDPDSFn9tP
F+LmRT1ycffJyr8Mmv+L5fzPxWfg/wZz8gHchLf+Jzjn8oq/8JzsD6RKUFhNAF2EpXmKQuUvPCf7
4/vWj10GOwCM5PAF/QvP8ZM/kgT9KzCbCMgNXv1vPCegf2BXwuLGi5IY/LHsH+E5vyLuePyT77Ee
gCThDHWp5X5AjedUY8yl0b25pEJXs4w4lutcs7h7qhSfIj/3HBlohqyGKTW3s+QMAfLKc4j39Wsu
yjqEHfQZcYlDegDlc760Fl1bnRCQlySPQc2a6oNPZ7UemfGXaS/VxPurIZ7TLy5Ng+Slmj3kVKfR
Gy7sTC4Eb4aCxXSNC6ZF+ExHn4znRtFuKmRoeYp5WzYcCZrZeJfODLLYoKdBcKp0UsdFMIpq3Mbd
atQ2CzEQzCOAu3B2B4BmSq4o+k6I0128qf0utLm/GgoeM2m9J1NLmhysv9R0i05+/JjNk/vqJ6L5
uEAJqHJtVDoXWQK92YdJrjN6R2IWb5MsURhuIvjWuF0Pzz6IzVUPR4QOw62xMJKvXZ75+MjlFBog
CoPfk2SzDOGC/Sla0fwRrvwHTIeX4TAnfKCbAW3JmI9oJIIcktLwMUESoH0JJpXuZzPM/UYk6mK6
AOOfb1PF9UuCgWkM4vIIkbAOdZrtW21I+nXUUiRvAOLi/goY2mzf1sHGcPS0WdB8HZvO9K7gFkNT
RIW33mw+TX7b2F2HbgE5brCk4cCNgeqE9tAg7xBGJZjrWnUAjMDHbQ2r7+ZOTElvPoZRlkMHFAUf
s96CcesQyBVvjAScsQ9gUL/uWQ+0/6ZaKrTgedjH6/TMSbB+rsYY30XlmbDLqZYtMMWoZc+qmaA1
g8tVjDrfLYD6hlXBjQZAIYrsTvciT3qng3OXsdXDzeDTtlkq/eiEhf0QD4V7xY/7b0uQuM9t3Uxs
D2bO3G34CkzxpjYgBxf10mfwC04j2DwlbgEg4jfoLBYdXFSgia9cLobv5unIW/goREuqF9XrVm1Y
uibtdQjnC0TShUOQArpp3JNPdDYX8WwkzEMjRcevPANYCfZPKuVzTxoUmYX5jnd0JhhwR7Nw0WXW
zwPb+p5fd/t+Fd1wnM2o7XNnxwzMfBHw9Mh0DDYDIbqMl+UT52ZNv0hfrP2VsJNobzDXjvtDypsu
hr+z5eiAOpfYBDgbWxXqv5pjjVdrF9bf4Ac1xmdf+4SWkXJ1e2j7JB4B4fbe0wKEs8/jvtJvgDeb
DxdanVeA8RFVsojrhpovWs1Vu6M+y/gGjAEW3fp6UXYfgZyxnBRYG6g00YP7hTevlo1wDSSV3o00
4mQLGE7QrReOtrmRSTtMj6IZ17lolnHx7peJj3IfwRO5nTCaDZjBmp5tsgns4ssD+nfNXiOZhoDM
WqpXTL17E5Wm6afXZZHpBGpIxyDAthxRTEm0rsGt9mHemeYprytyi0RS0iPeGm/rSKVn5UfM7avg
miV4KBGga+Llaq2DadykLWvpQUvWuQ/TAp2inw+Bh1FDYZom8k7pWHN7ClgzBMcllN4rTKJapJqK
1oc3i55TUg5pAANumdb66Bu/j/0cE/gLGdOlUVofmnh04JP4YSV3AVljGHN0HR03A+/b+ei7zGU5
b6bW5VHWNcMGHn6pevBIAH2O02vwMIPSkt2u2EPAchC+AwddY4r+mdeAl7ZZm8XezgYJ52fWdjCo
dwzY1KYzeBIKRnAxiM3att4j/FUN58HKSmwM9ptmH8xiWLZAN7z1LYP1Fp2PQeyznm16i4dGXckO
GBMtlylR4Ijs0672BHnopqYTPgBWuTiDVdPXQJJwkkw2fQ5U45LTQgV2L5HauLmHeWb2EWSVdSgW
lDXxE+iGnYVavwYWFxCARRvJW+ybGFok96j4+T2rYvAb0kWJvuiR9NUWlLoLsNuYmpwb5KghFbIe
5cc5rP22YIzH4YMO2/oxGpV80uEEEBKOKKM9CSIpA+cD+EwZUizpbUsFNElYb4j2wd6wVntoiSa5
HbOkc7DFGhZmdjgWMetfMR5ad8kELgNQMGWREwlWFM05OiJbfC8s/lti/U+AsuhvSqyvPftpunb5
63/WV+EfKeoqCrUF7HEzYGtoPP+srwhKKIomHowFgtEuQlfwor8KLD/4Aw4xaIxR+CDhgF6gm7/m
ZfSPi6sqHN3QskD+Btfdf1JefdfS/BsjwrgNNDyQWmHeHl/kNt979B+qK3dBcdN4goN2g+MyD4DU
+KdLno0tvDu0yfDkO/B9cPqtmPtS3v/dhS8//+HCIbI4BqkhqyzJCMsvf98Vn9HZXaAx5MH8Nhvu
/bD5lw/6rowcVM0bTaec3PWHtUSaNISyZmu/XXz+6381G/83tvEzwvjrfX2HvZEBgToGmzx7Hq8k
Rg774Gt9ZIXbankCxeL/YRDx20/4jvugmjlcMdSDumc8iLbLp50HSwNvt4KTGOQN7J9/l0COoe4v
3yI2fdT6mLYScDr9dx+zMZiIpB7HJKYPUaKjQomJB3WK8jqkOFRZwnd0GKutpqAk5jNhbencHMyF
qL0MSc6SiQyVDjXf2jl0Oz/pvevILuG0C4ILkVc5E/Y5EamEge8CQALO3JN7Zk0WPflS+se5scN5
CXtUqD7+1ngNqpRB1q83J6zwGQ+PKdKTHpA/P9+AeVjfoIYHJ6md61UUUqQqOIFpiDmdYYCN9p3p
pvt2jtYoXzDQdTC5USPsBKbYHWBI0IHNZ5CbUjRZys8W1p/6HsRP81njTS8n3q/NNc9EXY5oNnas
nYedbnCwcm1ieKANbI7zAWb7Ih/6INhWlMAdyVTRJkmd/8h7w468DxmcPGvuNiZulp3qMh+JwnE4
xduYE1lOMw9uvW4wwPqhoN9RI93LMtD1FGVA5ys2ERws+oiwb/+0ytkeWMwhakvdvG28Dmq6UbeP
HRX+w4rWHAJnOP/VOc4JBkITgBAQmzBb07VvHwYz2x2xOjsTLzYHKTy7p4mKv/kN8V+Vy5Yzir72
LDHfK31m3FY6S8oFAANIemCuKd/ghGzQH+yHZEgO8xrJ2yWZunui2/G8crvcVKJNnlza+SdCu+Sw
QBm7WS3IqUNDZohvF0yO7Docq842B1d5zZsfgQEqMzKgeBPRM6b0PRZ3MtpN6xy/i+TkwbZEDiDR
Qs8IB5EhcsBLxfKd+xbTlyiW8beQR2ufYyBbw3Zk5ULtcHtAfpOYu7ucA25SV6s3oabqBhzlBpvo
PeFJhPM95mY7yUR98mdPwQ0SHeonE1sUAItwLcS88dp2OwhL6r6I6jUVG7Wq5raPUCAXnfQjKArD
aQ7BXuTiK0WKXYsxXreGZdBmsyizZm5rmDoxFRShF/nJNluq5DWsuHisiW52TBv/cLFpEae1iVR4
45ZoxbJB5LUsqUKRc5TQ/tp9qDt1RwYUrx1Ih3drEE9d2VeEgNnrm2inO8/b2jWVR26axJUkESTc
LKA27nqw6kCZ8JYAU/TWPwyMd6c2UCr52MogbL82oISuW0lUsjwNSU2ibZvUkYRLjEakr5kwT9tk
hGUHnwVQFvgumT4q9GoH2Vm3YW1gd5FMwn5LvCV6tHYeMWJrtGWF1B1d80pbfpiIMVleW+LfkIWY
DdVUuMLivD1pqdWHnhh1yhyN9q2UHi9p4zNZ0FBjx6Cryo5ztkxpIUiTfjLUCwsPxzLsZShZRJ6p
FtaATa/X5IUz0j9HoH0/o7I1Rep0OUkuQXLWL6GeFKbVRIDxaLq3GOAorMRmBbKzmqEaslpfz5kv
/W091EOpmjbZgBKrnsHZhykJH4bxE/j1S5v3sxuvBSCX7QgnZCQ0u+YqVDXywmQswR0nnv1KfOOB
KBomz2CUNcd6luJNVrq5ilLBC6vW5cKvbXM1N+vRi+ppQy2snKq06ssgHQAf6oYVMJts9xTjZIgv
bYfGXoHJDmpvcoY6aD4li0v2NYanp0j00RFNSAQO7NBuRe2PB6nh7ZBya84yGcdrb43bk2uT8Apw
MwCAAJZH89gHu6pvss0ULdh+8asMVjHmk9edVfx61U2N4aRZh6twrdh2npQ7p3US7ZmRQxlPM/3q
ddlazuMwfo5GXR8WtN67PqaXNyvXzaiz5Xk08OcECB2WWH+92MiI9DMK3R6ES4rHuy5iGgP5MCCf
o++uBncdCTae40QOhyDElSiIp3sliXzhxvM2qZ6rzUKS9rF1YXstZOSVFr65G7NiFkHcIAvmQcc+
TZ3ZVdXYHWY/wryKRHWN5jTiB+GzFKpSzc8msN3O9OG8jxfDS1Wl0R6ayuYxTpnY+bEId/7q6V2G
QevGBhE7gZVSl3ZI+pKgtdqAzUweZjfPx14H/KZTYwUKvwT/Zu2/Oo57xyPTbNycZftqAsk/67rs
apy6eOf6CdBwhYF5OLb0CgIOnAiSpgL8kmYse3Q792lbhV9ZlAxHA1OGso11dQu2fffCeQw2duJl
n9YWElkb+fJz0LbjhhnIBwaBYBNBhNxiM4O9nAvcAW0S3fSBv7zZLEP+xwwOdEB1eIDN93KluWpf
QQXw33QcVqBAgjz1NsRWbyPRAGCBsm/TVUlzlUpjHhEF+J3H0ZeWz0Mx6YXmDAZoX7K1oZ+WRqpT
PQloWwNZbTSq1rsQ+bfnwfHk60BDnFZT5rk7R8W8XdJWlH6NvMIwYPZDnIpuw9aGlJlKk20TzvU5
MSBAz5h2X6mwsjnIRPpKrS2TJeA8nO51grwkNER+cwOHrT4frFlu+NDQqwbUDJ0PeM8lx6mi8ga5
G2WTgkdSgITV7EDPbupN68fIPpoh+3gUscV/AmUk9YPyDBsPK5uaNPcaUKVzHByQB9AqWK5TvYTd
ul2xk820aNHDHfp0DKqbCUO9AH7bKWD7RExObedmGj/FXIKa5oPCEG+QDea5DcUO+0LGOgq3aZ9h
8TextbyUAyQ1zxkGlLYcYt+2+y6dsC6nZOlApRqkH266NFZwvKo0w3ZtxNAuAIoAE2z7Omw/eYsF
dauqffo0dypI+sKrZxp97uDRkhX+vCyYLfDWBGWtamoOzE87+zlIaxc+ZJBBnEyI5ydE4SQ36zSR
G0/H8QKcmi3HoCZqA3eZ4dajwVxvQj13h5Q29rNHIW5BxzSfoR2Cx6DIlp3Ts7pKtaJIWrP6yJAu
lwft8jWWAbsNl0k+JgsPYHfjrZuVBjoPvVpdBx4QYIIkZfCt5mrXzr39EmdWvwUTgzcbGEx0l+hl
3LrAyrthBdduZbEF9ctvN3GGiUtUV+uWSYvTdfKzMpt8tZ0CQXOrY1ZoAB1lQJTdYXBET8Hsgq2C
EdZpnJtqO3l6AnLa1zs4moN/A/xE3aaiB9XKQHgyho1f8L53e4SQYVmxJnmWkcA2JQf9BYfXdDLe
GlwkNp06QzED65sug4eljOqCjREtnBJqvR5gelkQVGn7//bw2l0or+Hf9/BmNP0X9iPp9fKCv7p4
gjYeLTfSucD2TpLLEOLPLj7I/sBKQmuPNLsMrTTFMPZfU5LgD0wWMKOF08LFsSyl6P3/6uLBiAVv
IATjFVQX/BMDF/gnrNfvctp/t9M4EjESBM8iADMA41qMZX5up/lomEdC+ezA7r6DJrzGmDaqbpbK
ly5XoQ3Bb2xZ8gGTfbdLEzcA/eyR1QTwt2issTet8/yiSwkfoQqt+s/JrJvXOJQJLN1bUBFjFadl
JmV4V3v1sFkVMQe7XMaXy1wfusGD+KS37ZUvq+SU8lWuhcIT+gI7czjDX7aeBpoRVE1kTQEW1tbd
h3ps9muk2vuMj+Nn/Cs+NJ2dNrGo49NsIXqEuGkEO3GZsBmKtJNPMa25h/FExgSaos+E+bnJ2A7M
pRLHBj/V1SDvwL6DVIv38RltUvW2dMhRVOM6PgcYj+DQAffVwIqCBLs6ML0qkjG5cGgTu89WOA8P
WdblrNLgutqxPbaCoYFuKl0a63r4ngY2I8D5lX+2UhFgJ0K27SFLyQJZEPVnvG6Yq30gkWDoEy95
SVfboJrqVy9HjUZFqQ2rP4s1GTZdVycwHw4sDQ/ZSshVKJvlhYJ2uatB73uyiQ5zXnkoiVbuv8Wh
m561WNM90YzcpSjW4ClYiQhaqSjYEVoNPai/KCXmEZ1zQRbtv1YgBm8q1zvclJDOaQGtB3wdqTDm
LUX7eeoxpA1AK+6mMwx9QKZPqfGLqcr4CoUcWfOgoxSTYRuhOYzW6oPn9+0hTLM57zNcGwRHXQBk
7k+jb6q7OknMhvtoqyAjrbeNWoACM7K+snTynhjz9H7FGW5Xc6KxGb5NKRhrA7wlt2TQ/bPEp906
Vy2lgoBnE7qQniQIzgeA3eam14hKysJOlXatm52XZANMaeik77QXyrKdvepEMEdBTQCi98biuehK
f1HZQx8NzSbirH5VfsISMAvDmeSyidyQhxoPPiZtzXqoZj6WEx/C3QI7gnNIFjXko0i8u9nXscjl
0phnhb4m3AYjeAk41MMBuEDIUZI7GzJk8AB6h9YQjKvGU+tuHTwLI6wxlRoSt4ojWmwKkTyJeWXz
3IIhScHn9JKTh370RY/J+EUCL4DnWDvM0EhO8SsGMkNSErEqADmIdf9A15HAs6KKbmwyReaQDbza
e12LecgomMrHLkqOCHx1S65aO54jW7ttjLmfytO0dbsO4PtJh3V9h0O4KZZ+1M94Fm4HENpRtPfR
eJv5Y/II3ikIlQlYxxHT0zVtOsTJchTjjtXIpJsX7yFQkTynfbje4qtZT7ENyRbkIfExjQb2aR6r
9VH7bv1s5oDtQPvIXoaoItupCaeSLwj45IuTDymz6UsW1O4VIW/DFdy/5B1OdLhjA7ff+csiVOnp
IRMFKEX6ack0La1ufWwymu+8npNrzLnVkTZR/C0GvXzvLVK9UWRHQJY6kY0/Efo4zcp/s0avt9hS
7DlaIQIcemkQo+zbbdhpfyvNOD2b1e9fM1rh16vZa3E7B3kA0AVydNy7TzPorHeGNkrASH/pdzQy
7COI69NdVVfNTd3YCec3AN+7i8J1bz217DCQmq6HtIE78iL9m2bUQR7CFTQHfz09QswQviIaCL6u
ogFPF3202/Qw8Adve/VOuln6I2RN4mm1Mj0icjNE2YawlAnmnFeYFUxH2H8sJcQRZh8ElBQzN9GJ
EtS8EC8vNwvmUQCzmKiwMueIflinmD50LAoO6Dub8D7KlsjfQDhq20MtfXAWJ6NkVqD5rNTO1hir
gSodJsAYVugVHocI2+Uu1etwoxFaZuEK4o2V2eIWyvGsF5TQ+cpTlJoWBk5NgllZ6DXdnzKs/w4c
/gc+HX83cTixkX160z+VK99f8me9gqE1+QN+rEkCa7KQJj/SOmj2RwwHgzRALAyYrxdi1V8FS/QH
phGXmiSEmQacJTP86F/1CtQ9UQQblAxPKMi5UPL8k3rlwh35Af2nmDVAbxDBSeMS6QK6yDv0Hw9M
PS5Tpx60g4Y2gyt8hmmUk2isJ4JjH/Wyt1VaE5jlhkvJx+ZlrA1maFx/BTH8rV3ETYq2KsGQLBC1
2uJJCnZsmoG09T0vHQgQJVZqj+e+iQ4/3Or/wFIOLkbS/y62Lu8eVowAuzPUdaC2Ru8IXCAwhNkk
fP4wAgZKe3kesrSIEcb2OtXLxyGDvJ6v5JqCtpFO460Zok1PwwLl0rcV38DWLhABjM2S5R1zt5mJ
biBz32by6e/f53ci4M/vE155GBcRUNqAz6dg/fw4Y2khx5ogmvWAA2D+vKh92wNbWzWaXam+NEH0
sc8aMEgNfQZKTbfY7CNIBOKXmYgWx4Vw1yEZHvyYXftZrwuIc157jzxAv6SvXYTe0a1wLAN6XmX+
pkJiTMB0urWqWZ+YmL5pOsgdzPHU1qPuq0T9h5YL/gJjwtBkxmGulvboNX5XyOYIWjsDuxBHzAvw
1t9S/FCHv/vOwGXEvbjciEsy+bsVB4ylXmmm0/u6D+6ntWlzcOt2YAwBAp6XK1FL7+SxvVGt2YC3
4uUsDOCjMJ7mOobVbzawL5hTvPXDM8bR0G6MBgbt2uwCiI83tK62Zuh3ldcfes5Ktq6HECp04Fjs
2FXd/XgZwGd0LxmYH/IzZsvHcHbFAKDdke3iv9Lm1AlxEhYGC2B2sOXcjA88IKUdX4xpdgMlqI2X
bQLAjHgvOrmifp+LpN8qeTvYbwFYyN7IbzCWcBqh6ysA2CE4i5rAF/apmUEwj+57N5eJ9vMufWwU
HNi52nkIts05v5A1/BOE+QdKJZD27t7v7d4Lqud67K8qDPU3wrSumNNkL9rKL0WUQinW7kLl34xJ
UGL3x2J4ZN2OjD2MNMiGkPF2spgG1dXXTqjXdniqar6bsvF6StK7galjNL1GKz1C+n6EYryo03HP
3XALp40jF8MtwfgjHRBwgFjwPggLCvxItPhFDw7HFlaNB2pBvvZwyRfO51eUd7/xQ/TDy6P88yMU
pWDF4cgkGHT9YjDEkNpRAcjN7gElok+oLvIUBK+EMzYriPctvCxqgdZe9rvG2KpsjbhtU3gOUE/o
IpmzYUu18Ao3Rm9evLw6jmXV8sjD4KHbkJq8wgznLgx6mNW7PI3CZtuuKgGRIClqpkHreZ2XuOSV
K1dT5ShGts6LCl3xLdR2m8hMBcwFPs7wgaCefK1YWo7tfWzrPGteCP4UwrSkTeKz6F5pW+fB2EN/
GG575H8y0JV0ByMA55Jr2rvPo/YfVAC2WIq2zdlc62TPhX3MYCMAeeKVN/WvcxchpSkym3kMXR76
rwRWKBKDFGBgm3rmRZKoe9JEFxFSIen15NV45/OGshGTAb96xHjrFjL6azMyB0pSP0N9AcN8hRSC
lG2oh/lbBhMKSI/Hrrsier3JNNRaTOFyWhpVhqRDQlXkj8XgnSApgnUKu+3X8Av3pxOP5o8xDN7R
yiZoGdlrErc3dWSOFgikRRv5YOMJbQJLva3wp8986gqefoKy8bxGYrvUE8qyS2Oi+ysE6d5BjFUX
iq13gRLliuYYnKEbjCoPImoO0wjENYy//f22/c4J7XK8QBQNoAysTPjX4E8/b9tq8JGXAK7WPU2X
e5w1JSNzKTrErPm4z5W8x+EEfR7INgGAb+rij7JnexKKHPz3q0iqIhMrTpsK7ii/s/D57Zt7N2We
AnlhjXfBvVR+rmp5duLL1FavSeWdllAUQKTzrO63s34YSITvac3JDGAO3bQvADpUGICOuyZId7+5
a79u8DEeUnLJncId/MWkq49B/klkE9zXafxWpdcz0rX+l7TzWI6bSdb2FSEC3mwBtKGnQFKUtEFI
ogjvPa7+PNDM/F8T3T8Rc85GC4rBAgpVWVmZr4EY7rKyfmSGbyctNX1qzFQHXS3Bgwd9qI1HOM9q
VFMxEcPXwWUsfnUfP5xpzpIcpJLp9fveTd/6x4XT8Ht0/G8pna1Nf82/4Ix1cAILwvvCyBbPCBQQ
w8YmTU3Da3bhM/7nWPvkv8Bp2a1XH7ZM4paH/2SwNbsGXQLNb4AReUXxnnJ50eQ7pd7QobqQF4JF
QWVN1KGeQEJZndI0i2qa6rXi0R6iSPTW9cq+6iuHsvkunPwj1MMrXwx/JMp9oDdIAKS/Y0qicyJc
JemjrhoHALKQ77TkWo0DeJKlco0gzbWSRjsLzNjGBz+fk4+Pu6q6dbKSxbFYKXzw/LnzlGq3yBW2
O83AKiY9pj9gdf0ZvmyM+pEE9K/4AF7bBHNB0Y9k/OMyA3ZZZIPBJMGpdgALwOBEg/1K2y8O8cNe
HG+K5CUWj6p5lI9bZkvaxuh/k+MT4E5GxG1DoVS8WcEOlLxGE4Dw9bgbK13zOldPYZB9E0EryEZ2
3VYYIxj6ru6w1QtyHVpo8m1U7xLQc6KZXluj+BsG+5Mm+jYKNli3Nnag916v+L/F6alUoJXG0t7i
iNXId0Qgs0KU7xG/2qtmNx616llv0HmNo2dVVq4i8zvKTHuZcGg1DQpjHEujcC/m1g9LBXMtEUfn
6lAk9H+kn6XYom3cTg7GfIc4LL9YgrpH+2eDTPUXBPNx57BK/vlea1ZjUob+IKeN4sWh6GRJbc8d
5bLEeOgG1Q4GeaeI/n6Y8KqVbiJL23eYIIZTcS/W4k0MbX9j+VxctCePswTSkw+o1S1CZv2yfOiU
5Tf5FcVD+C4KHiH6UQoxkcpRzLZcYf/5wJcWjiVKlMkXZueZA1pcpJpc6YrsieVbpXyzpO9S+M0q
NpRKL73dySjrMDVoahYZCFB4Qpw5Kr5fzV0kbrLJzm+AHNH/vMtf9tTJHCZRT0mU+4Y3aBjyyqaT
oPrdqHQ1kcMCTBxe92rs5K2yT6HCw+K35ybeBenohdB24AG4gyq5HUDelpsY5UCaTyV9ROGQd/l9
0Euego6xagy90+gs0Ox7OE+7dHgS6+uGf9vBDam5pGllW73oSGnzu2/Jg+PQfMwr8YcQFVuxbokq
61V8+sqrZTPpuTiNjSp7mvRGWd2hU9tDxKAt5uV03tC3aLmO0zcsDJp3xl5Kin3YmPfILwCHkl8y
MAlRWx7yKHrwueR9vrgubrLTx1udHDEtj0ot+O7xlUpDm/vKIxh6/DdQleNSeyj2g/YQuIm9Me75
mb+shEXdV4Xid6aqCk9DiDqxk70U4kUsq4jDmTu5uwnqH9Ic3+hWRc052zXy1wjILto9sa1H8v/m
SLC4pnBmAsiT1wy2WlG7TKx5Cv9lcnj/waN/sDOf9Yd+Fx/9p8Et3HAXNRux5OKW/mdYbdkmJ9vA
p1idtzHDFtljCVtMyCFWeoVeblVc6LydL76TgVYVF40asZBbDJQl4yMAcuwTozt4BAcD3c10RPyw
7/AYxb5G9u2s7Q/0oh2h/wE7yQ4XMFqSOO0w/wICuO/G8LYxuapRy07yR+ztKYy+lWhqFANaAnFW
uvUwbW2fC3HpQ3q62j6zqeVNgHyRVw+HCFk89FEcJTEepTTfwV541Ov8fhJjEh/BzY0/viFe+RRY
0jZ6aHVhYz7/pgirzfzhaVa7JcWLErVlkmVl4kqjcAHrhlvBf+yk32ANjF55NHP0Iv16Jwm3vl48
wEP8kVe0uW/NWjoARajtsa7dTNvgnX4ElP7NbeDkQ1mnSEPtcs3MV6Kgr1rK917Rztyuf3Tj+3+/
YT+MsCy1kzXbzlUqRJhaeSi4/Ry8yhF2qi3cWYfxXgaWa25oB2+90CpZS8AUUIPjhSrjW67+zMlW
Nl7ovETBxeefKdNXmzDQtTkLOk3y0OXbVfLoKCbcgFF+MkAPBojYYK18HHtjn/ranbW5lC7EgA/D
r7amn1dmWaCcQg5sHmZ3uh+fI8w5EAJhZUGDz9zsKfyxdQKv0M5nC2Xpu59+xhDGnzRDffKEo/gu
2DmAbmOnfUGr5biYVW2OtzXLqx2ToCtVAuOSOMCN32m9S3x0XBXgcchO1wISQpEtmx02w08ClZON
T3wxeJx84vU9Azi3kSNQ7bVu9jO8nffhW+ele8GJHF1FUQffQfGobQWJrS+7PNXJTpmrWajD2pK8
6do8NOyUwoGiT3cYJZ0DVBSM16XSBp28hSu/EO0/LKnlwU4G7sxwHqrOlLxMKm+VzrxCgTObX63k
m4RgNZSaDTW/rfHAaZyOl5SEoyxhvBK1Of2nhblplX71VZpdE1f4oN44Ni+OB2QNXsdiYLSuRatI
BAnKLBKCRC4qY/oEa+vYIcYkdxM1Z1SGI+v4+RK6GIZOhlytIGSFQ62pJckDanVFpZl+obixSrfe
arVcNMuvIoPWk6fPuufrgWskMRKi2WGHetmT1PcbFZ/lq3w8w5AqpIEEe1fXISivAg8abqbWIvLk
TW330IJOLMpnScp2qSkcYInuP59A+Xw3cBpJaMbIpqSD2lkF8n4eFNQlaskDtuFOtbSbjGmnAkNh
Pe6HUn5qcsADVLiVCeE05NvHvLgd5B9t+GBMsmOUsjdl9H0pFuvINSUjTewRZaHBzebfhTjamQZ8
J6urjc+yPNd6mk6ee52jRXOCG5ffEbh65VsPejGdr7tOJB3K7KrlMip1OyXT/+tj78NsaauPE8+x
NeoBo0ZI7CQgfjAUdz//Ipe+/+mLrU4ATetGiqCD5GniV0OmDw2kUTaKb4UCna7csLq6UPfkhWRJ
kmhWclyv5T2AGsgjkGCOOaTwhvDVKnogLGEF/v1rHei2FmvuqLZ22XJl016R1c5sX0ptszccVSnv
UG65U0fDDZNsYx7Ot/bHJ1ttbRwDkmBKYz4wGt2DPx+AaP9v1tDJy6+2digEtM+kSPLUuPwqwLqN
rMT1wUPH6fg4Agcz9PuU2sznH3ilQbKc8bwZnWLyQAxUFH21iFIB6fLcCMhsBvpJqMn1snyQlJqi
+0vg3w21sGtEaFw0ROZa+Pr56Be6vIyuydhQaaIs8ygfTwUwrPQNAC570lQ5etJcTS2f0jJuSg1v
Bqu/E8DORYEKSSlyFONLqL+g5WgnzUhwbfewQyLk4qryoRDTr0M7buywi/v65PFWh2RrDgqaZ6bo
xXP7rU3j/ZjfZwG1MIna7FS9J722q4X4y8asLHnOWTg5GXZ1ViLtCGmLAq43qOX1lJJrZQKw8/AQ
qr+CuNoNZXDXyMp13GIRFuePhpQdMvFxRvkv8JWjoN6HRrqXNJbpaPBB4/3UvU+C4OTCxpG3fJ/z
JzU5HWBgLlq9H79fnwcQCHpR9BBYxPHMqyrtkIbpxrmw0jH59yKFvfmfYVZhyEDhs5MFSfT0YtgH
0gskPEgK0msB9X/oIIkJ9iwohyDu6BkFrj40bl6+dWW9sVsuhoGT51glqGVNXWCSZ9Gbqx6mEZxu
eav5c/EI1JHgQEmTrsOi/XqaJ+mJOipiyBB9p/xph0cURG/RHXyI42Ajpl2cVRNpEfR4VM7b9eYD
Yp4XKdwPWhtcM2VH3lUHH02ekePTm/Az3raXv7ReTodcbSipSIGMy73oGdK7mMk3zZiDbNR2n2+g
C4UqotnJm602kEJDvUPdSPR8QPezox5oxqKOZjl96maDDcDwp7IDxbnVv7kUL07HXdK3k6Rar/ss
70HCeXVb2oXyYMCRMwfp0GdfioKDqhoOyiIK/P9o0I//2mynEl/nKeHHd10tmDTGJypPeNc4jkGS
mtexEb3Ws+oGceOpfXdUqY5+PuRKL+Zf+/HkPY3VdTjKBRR7AR54M1yB9/pR+FXcLUZ3yS1VWEh1
f2T09pLtZtylzXE67ircdG2qKebAuM0uudesQ3QTu6MNVsCRPMipTsnoFgNvGlOf16I/TLKxCkBi
16KICjfOk9v+RgVtCaMvmQe6HvtwUvbAdeVG2M3F5P1vZhoA1GKyooHmWr1xRSNBaIqacNDkr9Bj
buBnULO+LzOTyKdd5QJuHX1wp6bpKxqXsHspklMu2Ct/S9eoawpbBcnLcePkmdaTgWqlaaQlK649
0BhPRtNNWWf+FF8xi3RevnUBbQ/IWjV6CX5eHgsRJm/6+PncXArGaAPp4qKhB0hstfAjZFwCU85Y
hFJ4G0sTailf/k8jrNN62UhkZEZT0YPYHI+ZDb3t8wEuhsN/XmGdwaMHQtmKqrI3oMKaYTOTtNNt
VG25SV8MESfDrD4YIjW+3BWx6CGKA1KAgkZAB3WhnoGLL9rE6dqthPliLn/ydda5vCWDROvnhFdz
Avm6QE2FpQEpe5Ehyw6qu9AZ8+RpgOD0GNu1s82cv3R3OX2CZf2cBOOpM1Mx13lruYpo2B4L2qnA
AY1GPwzaRkdsYy1qy4c+GUsSeoC3Jh+yk2BNl4/Ae+3Pl8qFYhyb5+Qjro5OnI6Gkc7uEvviZ2M/
HqMDyY8771BHd7eVTeWtV1qdoRW2N/gSRKLXlsLRGvrHBhB7PwYObkVuK79J6m1aYrkSTnbpK9d5
Yll2iiyTNAW5Wy3ECBa0I8SVrUTqnTbNtxMMtlTWvMzvviPUI7p11837jWla1vI6IzWRQkU0FJ1b
c21sSyt/hKe3PDb4kPaZOPRFdw3DMQ6yKx7bLWviy0ehBSsPvB1Ke+vGs65MyayE2uzBncY3OYfC
ASAFaW0clB0fUYjIVR7pMR8+f8+LkeNk2NWWnqDOh12tzh7OMnYRXRsZsKx8a82pl849vCNwquBy
hqnhKsZm8AAQQmOYKrlSo84RwtkWutCdLTo5NZdTPx13As2wKAAJJCvHdvJ3VaLhOKUKuyBLrzPQ
ZHlLfcJSbZhP16FWYG91PxaqdSzT6WuCHy/iKPRj230Z/jLaF6TeMqdov4YZXdsqv1X9+WXo6yso
sTgETHfAR9Ebu9LBQSbVjd6U4OKDeA/vHAE3/V7FnNBGFPIpmk1XbkHx45GY4+lT3MxW1zv1/KSq
T70EjidsqZ9NX2Srx7x2dLQG+6XIR8RRQZUlGshuEIxXTcAC+ZsYPSFQcQhTGILSH3XIHzvMYeu6
tuW5OqbiYyh+U2vcC2QUwDGXbKLfhvFnKkCXVuIROzl7mtTrCX5pJ6DUW4w86JUPRSiOqrcUhF6u
o1MOH/Ia6aarzBiPVaG9dOqvoje+jEhoRFm6q01Y9UV/HDDOjLr8oNbhQ92mB0sSRAfTpcKmIwXd
ge4LkNSkvU0pLYPxme/lpvnmC3VmKz7S14ucKI6cbGvhJurpHoTwRDS4DtIsNXshawCRSONzT+mZ
dllQwTMYwHkPC+8WUfanspdfg777buJ2ADktODYKJBNT7V/bATkba+5+9bW2UdE932pLTQhNHhmA
vGQZa33ZAXExHCu02jMQ8k8NbuN1iqaIdRTp50H7cHP9R4v6h6Ud1ZoujcfxjbJe4gABBcIk/rdb
cHkcBPtEgP6LxO7qMjiPSY6UwFR7tVQ5qK44Tag5fSlvbMKzO8VqmNUxhq6Ijln3XHtmMDwFSrPL
IFJnmmYLqfal77+PRXljlfPGqOe4t9WwqxNtMkpYcspQc9z4B+T+cpmGU4/oMtIjCMwgA7D7LyPa
asDV+QZkUPXzjumcgw7B5QmtOkQ+8s2YdpYWrMZZnWtdrhtNWSu1F2rvqt7fl1O6m+vvAzM6tRpr
SJ7tWnsN/P5OrlHiRSggh+LFAQAXCyMiyGdTlW+s7QuHrb7IDFP0kXRUclezrQLUjYIgnj29U8Au
oNDXb/RfLt2JkYKVgf6h0rzYQH9MURotEsDY4mMD3wuorxcc6+8arCcbTvVu3FFdyh7l49aN+NJl
4cOwq8+KHIRmhVTkvdpdLKdLAHRpaGd01TrwexauCU/K1ecrSb0wm7CFFZkugkj/Ys18KVI0f0Zf
7zzk+DRbVHDBMPBanMe9OotPjSnauuy7k37bYrISDOJBTZj1Wr+vsbDTBn6e+vsIHxRRHV50td9P
jX5vqb5b+sNxilHW81FMGhKB539Nih49D/U4II85ijfDkByC2XDN6TGLAOaXPSGqPI5Dco8EyTE1
290Eoday/GfJEp44Xh4yQXc/nwHKt+dpEFOA9hkoXZH6zureCI0Cm45E67xCuA865BYV0StDMcJ5
rN8hGEI23MCY6cWdnksPcGvY4BZSZIJqqy34Ge6VvZ3BCzpWU6bRQsk9xD2f1Kx+l/xI3NEY/qLU
dGdQB5kc0TIfWjXyjKD3QiXYT5n8XdHfNP9RrpmDpWSraeWV0AmLtpR0bxmTgTWemHBDnPy91YbX
koJwCToqXB1zZ5osb6qvVIiTUEi+Tn0UHJASddQMApOe4w3z25cehrneo1xqG227n/XyVjeocHYD
qQZGIbJrxskOuZqjOv6etJ+18DtPKnfwm2vRemsKMOiRMT1BIbDTIfgqoiCVxtHjlAT3Wgq8sfB3
XfYriSAOqNeNxQX7FxI+R0QHMNlB2zWEVuiPFmSRXdRLLqaAjtYpN70mPSezevVXhWpSbS0F8NAU
N1lo7gfpV6qPh7ZX7+QI1CiWyqqeu7Bj7Toer2bcbkyx/K1J7c++zZGHLs1fs15gGRM8QwnetUVH
/y17LzRaIOOE7k8MQgyZGVN6rqbxh5Qa5eLZsxuASPW9eUDBHOfcKXLLFgWOoH6Fc+wg4WF3koE9
o9WCnIOYahbXkS6ynrN7/GSusnY+don03LIpsD7fNdm7n3a3sflzyjHSgJMziqaDyJBTZaa5kzBf
cuSqjZxED1+spLYQHpusnVYnyl6K5p9qSmLaV3AyOLvvqyq2nFGGBBUFyo0wKo2toGOZASHDGuce
7uUNLJhdHG51Z//ewT7cDFaBf1Wca5F6CedSqr2pkjHikFD2F2yZJqMWWPsCyrTTw36Tw/YQ6dx0
umhXUGuJFnPotHVbXIiM4rcZCJiwTO7yzfFXcurpXkdvqhlVJ/Rhwb7P0nwQ68KW9LsQMFpc/6iM
apcloVvXjVvit1r1nlAYNp0NhFX5RVOBwlw4U5tQrjevqjLdT3jApJOxj6XSQRu8QIi3MIR9TNTR
8+c03wfJr8acb2Kl37g/LeF4PUkEDkiDYINUiIMfT4mh7JsQdYbaG6fp1tR7B4seBOBGR9Y2DqRL
5zCi1iD7lg7UGVlMtGhINCN5jWA+yL2E61N5j+rpU9kF+25LCf3vc394L6SyxYWVhsKcCINglawZ
SgJdui2GL4GFsPRQt19kOIXwZa5FVXqpUnPGudVEiJ5aQZIW10oVIw3jyy81LnhJ2nMhQPUE9vtB
MRO37OPXvg28SJ2ukGfZ6IOuvgF2Hjwmcn/MPqITsr46MjGONYqklKj5t9+U4lvN2jIGxS6nLbf6
VWp5NtAqFZIUOn99IU4PmTQ6cQyTX0lsc+7cMe08sR4ANUV2pvsbp9OFctSHs2k5u06KJcgAVJNI
axm4lrYvhuo5SIOdxJEU9Y4yqI/qXG2s6vOrw2I+ICqLE4C81FJXb5r15pzqk9R5reKUtzMI2tTG
U9T2XdWWv4H07W5bR7iuD1v39EupCPQicKsL3M5c00NLNa4jNVQ7gOA6B8370OkbqeN5pY24RkqH
0Y4OX5Y+7sfpTJU8qxLo6R7ie7aa3ybxnzl+GbvvhfB1KXipwVOqvyH3AXsQTaSKak7t2z64faWo
rwLRuBuHrYrjSvOUDsHyUBw8rGU2HC45Hx8qwRGOQkzZeKSjT1M07ZvpJUNdR1z808Ku9B1Da3b5
8DsH6VQIBu1+vM784KUzxnefLARVwxdxQhfp88zo7HsshwBPJ/JBDNjWq4WArXBC2kFnxLReFYt+
8lYb//LF6WSE1TFjVXKSDW1E7+UwRza4f4qdxS16REfkWXZbmLm/FZgPgW15IdwRiaBoLp91YC30
X5ReChrPmqdHMQqdgRJDIvv7kkoFUIoQVZpZvS8STAOn+A5eiQ32604eMNJDiwxb5u+l+DOo2gPu
BUjrdXZPXuDH9xbGIH6v7rMKjZFk/ILm9HUXvDXKz8+/yKVz4PQFVtGABFAoJ82vPSxKHZzIcVkz
nmBiuWkdfG0x4/18uHPAw2rCVidByNUStJPAfTqXr1lp1zLlIDHyudZ+s6o3mipuiMxDFWRf9bE5
bIx+VlBbRmdbWNDJFnLRal8IjUVZR9C5VkvWFTpVNzlsENlCIWxY3Iakr6PfO4THF0Srtt58tfZx
pdckKnkqQrJYRmDg+3FPYkKuqBXAqEfSfCp5Y7lr1fRr2UyPmtlyMyg7JPiU20QQXwZBeq2o1E16
439JqTgpqEn+d1Px9/SRKNFSzVk8LhYlhNNjYEqgsAOUEh6KOnUiqwd0qO41biFtX7pyXpDuFLse
60xLG4+fj73Gnfzr5FsuRhyvS5xaxcwijZGZCsP5IQ9+ThakBU37Wea1k07FQRp+D0HkFmi8WtNg
17n0JJH8QX50DeVHNzS21P+y2va2aNsdlqeeVgBQ+fwB15/qbwpw8nyrFGACdjLEuT89qP4TmkR2
klsbI6zh6f+eAoX4C2Ofg2O1D9ShVmbJ1xhC0e964x3hErdT9kYzUNH7Gvmhq0+vRf0kll+GoXF8
uFPq2Ni9coUxhT++zaboYIy7kRVeTEkgeP7nqZaJOckNFKivWVyp00NZh3s1f9VT6w4ZKLxIqEG2
Pw2Kva215aO2NehqNZRpOMVWYk0PWAvuaolbKapLCjfDgC7LNO6LOnaybthYhOuT4uwLrD4yskWE
A41hm920C51oZ2BHdEfRC0R3feCe9fmaWneQzsZb7X8Eac0WA5TpoXWlfeikri7YiPajBi7b7R9/
J2+gpy4v4n++5eok7NURDavOmB50NbpK4/d43Epgl79wcvidvdEqmvZTYdTk/NODMmpHMdXdzHoL
qPEDpnNEnUvkf0s/Xo+4JgJA6UiVqGPXIJdmB3HkpNaDjpgKdjWL7pVdiLkdG+EXRRkdA5A6J58r
DptLZ9mcn7z4GrXXzmYABJf4ULujK7nRTjFs2AA0nLCLuUupeG+Fi9XBdfbi8seN2aLnFeYdi8fP
ZLuYcJexGlur1NvZB/fQORZ+VwFRSjSFraGXP/3Zy64iVe3npO8SQy84HuUY7vXh0LjLqhVt4zHr
Ni4LG4tKX4UgyhYEp4HrVxC9lgBRJXQ1y9SyKyV0lB58fvD++cZc9vln77cKP5LYGYPRKKxiNd5H
iXDjcw0T484VmmijT70Vc9Z3S7OTYtx7WDga1BE/hudFwY9bnihTZlpI1aHb+Wh/+NfzGP5Ig3pj
ctf14LN1tApCakBSL858zEndAwdQnYVRLzh+c6Cm5i1GmcC6t7Jk/M0vTPE/V2r8sj4cK1WF89uI
cDm5RvcWZUnrqFj2lH7tmpr+Q6xxDq1CWG2T6KBYbkfozUhy9NxFBVUARf5B8ouKceiodYz3bEyr
EI2YLlT3rdS4GOvsZLGjCpw7rfDet7/Fut0hP3hIdGQY0EO2hArb8QZxkz9D96jjKBn1b772YKT6
Ayr0ToiM7kgHiZvx9Vy+R/NvK+l3mEjZI7IUn6+2i1H5n6lYRzBDwiBaD2SWd/kVlUYHIcqNDbs1
wiqx0xFpV6WOya71wklKBNu2RAH+9kPOtszJS6yiUdGbchFnpAlT+3tQEJakcyuW92KVuwkKzsP8
kA1XoXEboVZu4l+FBjwVBjrQ46sfU5Wjcy3hm9Nmb3X4nvl/Iuk+SL/U5W9RLTdOwb9s6M+edRW+
ugpHeWWkyqKgK0NFLZSnWwsA6xwYh6QIHMiQd6OBFWJTbGQYWx9i+f+TZMoXldjHMmV6mH1aauNT
kGxlkRdj5cl3WIWutux9SelZTFH6HqbjXlFDxwwDF88fHNdGkNnt7vPlezmCnQy5PNLJS+HKExpi
w+pqdgpZTP4wDQvcwhEO9UEtXHMja1re4LOvt4ocljqXtFF4Q3F8xhmq6t+r6vD5K11MP2HscyFU
FprNahJRV5wSUeGN/PHHEH8VEJgWDGiFKgecYTl5ei9jcf75mJeXxj9jLmfSySwqsxCT/fecA2lv
N027H5KtoLtGEP0r1J+81yrUm43cAFliDBL445C81nwp099J8XfRemr976N+jHo81LXCBmC5nycv
Su5yhGA7uUNyanYb8yERx0PiC2xnzS4NNAAw7jPzjUvH5W/8z2SsllQZlFqIJCSTIf3SkVRqjDtL
D93PZ/zSVlGWCiTdOJyF103JRq1lDKub6WHo8MTK6t3wGCU/Jj42p40T6xsnvXK2qtA7ps+73Pmp
OJxdcY1AlnscRPQHK40fU6nFSsuMj5qR904r+o+YsDXHYLQeTBwXUjNFzCm80ZIQdTjDSJ1GLI+1
Abk7b3/EXcTJhYN3pKM6RQFprotj22tP0JsQ4NZftS5FSSaPqqMulfV+HFW3QfOdIbgudjdc9K8x
G+Pk7LRfjV9+NYZw2kdIejtRR7be1vjEbEz22WyzmegsIB4oywq4pdXaq5qAgmwUFU9G3DhJWDlm
U9xblvCzBYRmDAjqIhYi21NM97frMn8Xio3FwgtRxFLuxEi7x1wQxYUaqzjcGyftyqqvxVl2RAG1
MSF1RYRJ61S8MivdrntxX2Xxrsjou3WFbQ3asfe/4l19jCCNoNTlGFKB8u78NUE4bhFsgD4saRXq
FECoSv+Lb3Rf8Q1Brze574TOM8vsFUU4pi+6kWIUPITZAbzkmkGyq/3R4eZByo+UlzX9yZFfLRLZ
6cP22gedMI6vVi4d6q7/FmmSE2HbmeoYYMJbafLogDRh6ODziNYP3Wp+OOtoA6JCLKnZ9SCH1MGy
HU3we7/ECjAOHqo84l6qgZs3Gx1Ljaq1BTFMHGQS8MVDYe3zT3eWqtHykBHBhAdgoOqxhvUGnRGE
M1aIHu2R28CC8TzLB7ijdIafwmTaEI5RzpLvj8OtMb4BLgdigcONZ/mzh3y0hm4jAaluooy0rL+i
fPUzQFMeqvwUZhLun/qhj+SbUEL8UkyPRj7f9M18TLv5xpJMe0yiHxlKjNgiliDj+udeN+8mDCFJ
OCZAt99pvB2xigRcounoarfkATlzjzGd2KJQL4zhbhDA5hYSdZ/Pp/YsJCzvqqkLyWyxRFuXfGj4
akEeCojkGLMbDNMhqv8oqr+brBYvjxu1/S4PwkYcOoutqzFXOUinVPOUYZHoTcg4l0xo0H4P2n5D
0uAv4+DDMb0aZnWG4ovQmumgKF6LY4cUveXlj9EPX0qoer1ZexI0SWwB29wpAt/OEbPQK+Oa9tbz
JLJZfel9GMRjjzbwOPbf8hHDWKmeXqVWukNYhr0/7tETPKp423SmgWjDT7M0bH7kxO3ktug7Fjq/
Nsv3Uzd/T+KnKtJcwdfBJtxo6h8FYFEcJ3sfyKAswhrghh4VSFjKdq339jCHsJrQEOy5WbS/hlC9
ieXvNW1qCFG7CM0mdAldTQ6u4tHzIy9bBCWiBknu/lZNvZ6OZqU8hdW9JuBqUituiL/R50vn466E
GYj0/tLGgiVEzZT18zFf8Ju8aoNEKGHURDf5ZDpS+6jBbs2KH0JSHz4f7Lw2ufqaq+xEwpQ8Ev1I
Re8gOAqgHeZbOt1DeevLeyQzf4KruAZrp7lR84Qmnr6ozsQbR8jWwl2dIFEc+VW6PIOhvGFM+gX1
fydNzA0Sw8Xwc7IlV6mHWMIDi+dA9SJRdPPg3hD9K5ohV/QJ/o8bcfUFBbMv5xKQrCfLEGSs6WoS
ghs/TzaGWePMQAt/CDLr+2XeKVKM+Chg+2BGGwh7MT3pngVzuOkRNzFxPK7v60gHbFfdxFZ3lQFB
CZKkc2ZDOmT9przoctv8JDKsS2XiLKSpiG6hJ1SKMwrfhxkvgLZz+km8m3wdY67SsQL+SysdgvfT
50t5YxWtJTTwlhqsKSf8qdp0N8bXsZztaXdurNWPuxMVjr9zbqC9J0HhPUNt9JEQmWLPmUmB161N
3Zbj2mmxxQ26Zq+bz5+/k3xWkFsNt7p9G5kpIA5tKF5ZNu7QdjuhO2DMeU1lZ2fm9a5WaTK2CXcK
BR8m3KNI8tRId3WFY6cSQXX+zOVpn0sWTk7WrtNdQRp3Yvlv6fL/r0Pk5c31z7QoH4OW0IcYC/uy
4uUEzYQgnaTsM9XR/Ojq8yk5v5WupmR1zFW+LzRDxqqfmsUhB7HVUDsmio5wIBJdQm8nCQrOcXzw
dRRlheFgVNZu4xkur/R/Xnd1BrbpKDbqoCqekT90EPGS6hp/5zq37iUNNJvwpsIKHoP+qqvKjYi9
NdOrgB1UhZJZPkMvQPjZwh0N3+0gRUt8q1ezhjv8a61j5soliibmGbKgmOda1YG7oXpAUlWX/sGy
1JfRwHSxKbvnvux/FSDsuwRxHll7kKd53rdheV/p7VUSWM+pn5MKlMmjYgwPWh9v7cU1Z4IHxFUW
ZBNG7wYuS2dXD/RTCkOX64c5nW4Rq6jctsECssvDA26zIEFrDF9140WthEORmzf44dyEYW/dt0Ke
uJFW30mNdJX16gtgFvqPGUh33xJu+7K5Fyft3a+Mh5EJ2qXYdtmR0LwrTeSOuoAuZ3yFvh3QWgrI
ANpws7CuO6M1d9XQDMDY0H8PuPg7Q9jeFEr51lsxwnYwIz5fied5Joa2CyMcwiKRXlkdnX0eyami
9KUnZsbLWBn7qSpuAPbjnIF2SDZlrpCQqQzqsLEMLwysiAaYX50WIsCt1cCZivtGLimtN2PeFkpg
80blrcNWG8gqtI23LEekPW03ks8Lm9/6MOzqEGc1JIuljO+RL0KPaQ4mdIywmBxLT5FVNbhuqdcd
2nUonO/7fHjsrS3a+N9X+3jMwQbCnEjSMS7GB2d1vDdVIvPTrPAkTDrd3CoP1VS7szl0tizLsZsS
oFD/Tg1b1LqbuBmO9Zj8RLn5pUYUCeKwDuDUqtOdkEYPCdJtny+J1fP9J4E0FwzeouxirmJxUyoh
vKyg8nrEosfxvdCnIyZ8L9MQHlt0O9WRwg5uAxn2a3YlBzj6QsDpH/RgsBO/PQbD73jeFDT+C/xa
T5sGckbhwURDX68YWQ2SWEBMD1296lD5sFmE6GactddM/B/Szms5biVZ10+ECHhzC6AtfdNI1A2C
cvDe4+n3B87ss9hoBjFz9oVCCinEAgpVWVmZv9HDDQrpjaN30x9MojWUmD0Lt7v8sW/G3yhVHQ1h
uPfy3iLYF1DoOeVkzeNCjY45+NsmJXWF2MO3yq4MKohab+25+pabYtDueixMhV7a1Ca48lKL4S5n
j4FofY9HDF5G1ZVKID3f4fk6fTOAI1XdYnqi03bn58MjFoTPQhSy21Nb979NFZjRCaS5Yd0J9cGE
2i4bmt2P/Hyjs2eeHnWYuqFFiFcOIsNca6NjK2nYdwImBQAwYCOT0/iYFCfihCR32HRYOkZ0/PNC
vE1GbEbhfaG0eR3nA443InYoRgUWFrhxr228cHrpAnC7vvigoh0oZ9nGGoO9iWyDI8rQOarqLfFQ
M1GZJV0+Smm+wfYO06LulxILCNuPyLULewx0WBdQMDyMDraK2R6bZroOlfto8G+jNHrRY/RJhtQZ
JrAA4ZgDq4PiHza3uR/dZDiBJv0rVii3pYRKdgzke4gwYm29/liILQLZoJWLtsB60XPiMN2OaNHm
3mEQX/OE2ztP5un3gfKnTkKMdsdtAEgqkzLqpFzoMFdpJbq9eU2Xvonvy26q3Sopn8cK6nmdcVUJ
kj8T8gP8PlveVPKLatS7ucQiZN6+LIcbZgubyW5XZeHkStkRrdibIZF3Zh3s6ANSWHsLyv5GUfz7
xJjNNXT/Vh/92hUjSd+aXlLbCfeRTSsia9RVZg8Zp4LulJQvghpgzhpD/tLNVUrBZUUNktOHnbII
ckPZ6qIVslPEI5L303c8K+1ki5Efpl0GZA6uL0c6pdOz+jO7CVYC+2XbcCYziLqMoQoRTlziKDWj
qT3038pTAZkD+OaOZbvRXYWk0h42RC1X3a/5p192mc4Hteae+IciuTBVbW1mQXlKroN7wOzX8Uly
i8fxJrhDuN+OD4gwvyZ3nuttAUhveYre8botfQ9r5VZ1kV+BIUWEXJ2jO4SWZeUm6bJuwvKjxDKi
twsrwlJrdLSp3fjlmsbJxRm6GGqRycKoDUXKkiX4RX+vwDLG+mu7DoxdQLA4EMiMkDfBrhwpVf68
OKuNBh8ltHPyk2H8FtPQ7gvrUM+OtEp7DfbKqbzxZ6pOu1aOf5hwH5NWefWILNrgPXnJX4oetmA+
F/l1R3atZ2sGNNr5er98vsV6Rye0z1STA1VOjNu0Ce61BnxH2A2SDR0P5ChYqMZEdGystlGHhl6l
bExLcHqPYjdcAmxyJHV69jT9oEaxO9eeEu9GKUH3SKqTmSwS3cBiQHB0yjkUZbkaEAe1ysCtQYSA
0rgy2iy5/lz0mpMUL63vysn11GN49ZA1PwUjNtB/bEn2TLx81JPXS7dcAu3evy8pHUrFSW79G7CG
x7J5wejdwYIlrnJAXt6NIFrHKF5J+84X6XzEz79gsVF7xwBLWfR94xSNhMEfxRNdHbuosh2GdLhy
4hWn6msp19pYiyuoogWBpvWieFIeKQxtJDc9zmq8UEuc/Mm/9x0chldLQhdLYn5BqNBoAMMwxz7i
PB4EaoZrasagUbptNNkxU5BbU/pQq96t55lo21orF/sFcP3fqxA2gIw8lqJAMjwfUsOpPITfxCqk
OZA6sxNhgbfMPaVFv3P9mWq+mTZeBm7hOFudro0/v9I/+dHl+IuLXWrIoBwsxqepvmlvuYog8r+B
w4bAkmOQMrprMLWLLzvHhQ9vvIgLyNF3QxW2+UkLU7y1RddXX4b5zqqvlN7OSzP/+2o6ioKQiSVg
uedTW4P/TC0c6Lkuf8f6zUueMPb5Ouu9WDDv7/LPEIvZ6+TGN3OPdykwnklRECnSZy1DLx1D6bDZ
5PjEfz3g+0Fw8b24e0J9RKHlQhRFlCQoEPN66Tscal4B8vxpK0cWrLukA0WJwYpUYn9EnoG8AwhW
ADfjTYqM1uBjNvAW4GvYjbR70l3oiTacc4x/fVtPFbsfjE0G+8nMxmMp+uy5TnqU/JcUWQCjw5eR
Vu9eiTVHqfpD3TWtbcgpXLk7QXgycCAbdMmZVExLrJvCSvZTpe9o/LGGfsYDUDor0K98QWqvRa/a
4bqGVVGrqI40Wb+/nqL5/FrOEKrxqHgbEqJXyz5sUSFpV+NtfpoQ0LdV79jVTb/SaFlALf+1tlAr
wy5ENxFqW9IvEQwYBPwws5OIxztXojltvM+tN1yO90JowfervltIaRfmqTIOVYBYT/j/cedi+Vlg
ChD3UhSUZBZbqRujyitjMzupN9N3PCf7l2JLf89z+MrJt9odNmaI9Aq3Bb7xWvt/UQj+9xx8GH1x
gA7iUGPVwugNzN/8hEiE4g772KlmZQzjWN5HG4YVV+A25jlQ8X1YhD9gUrOx9cv+ISoW2hAOan5q
WgWlvuCxSdHCM35Lyh+9ewmCpyDO7QHRgxiqfqBVbt5AANcU1nzqRrMRXjg4uFmMW6zQJydoaBOH
RfNUREa663Wfpm2dy24kHXuj6XG+jkV8cBPpIBgRwrliCbUEaqhkHkKMxVEck36UKITYsi9PG0Wp
HSxXBK4ug+RvoHoWm1RA2iLeTrAJG8h+GqgvYaRX1vxU25skgXUfCRTGmxs8yuyyD0FeAo/wnyF4
3MZV0OJ+3VeATluk90qk2c0Rn2BNCt5oUd5EMzZ9KnlgpWS9IR/rGtV0wO4JHU8cx4IQ0H8k9U1t
gwps9l4jBk6uDxMOt7hxCSFu3UBbEYz4/vU2XBSR//WdZtw5OaBMsebi5q0p04xMZ3lgcuD5WG0x
zyLqngmgObExHj09Y9uIhc29DacJ89iEwm0oa3u/JZWa0m2tTUdJjx5GQXzr6s6zfaDb7LpNEkR/
v37a96hwFjXQp6TmCGdIQerhkk/dSLGMe25ySgGi96gWeRB7k+TJKKZDBWlGRUsk6c1ND206E17C
Apd2walIbJ02Th70PKqvrNHrr9qJY2DwhRb0o1xv5dFTUd149yeObIOmc6P+bifPFqsYkX0szLTA
FofONrJXozNpGBt2mevo6iBLUOquVPyd7dvi0kT99joUi+vGL57GFN9Qev8KbmldpJKXFpS98AI0
K7ucolvFi45hIXPXxJpPbvSHsG4faIS8yDVXmx5c+ED1aA8d873rTfkRiwMDUf1So0EJ8KFRXjKR
+61W2CYU2CCrvuO65nIEINswriQhC/ImS2XOu9jUlon2xyXHqU+bciiFHk0ft8V7kt26ofEAJxM7
Y2PvH4uNuI3FrYDOfL1Vg00XOnMCKLhrotnnd6PLB1lknUCDdW00ycozM7JjGP+58tQhUSELvq2Z
4zEjI0pwLvx68V2cWIvXn3O0D9dQT/diADOo3g36r1HtbTFYEz9fG2H+9w8jtPmkl5nFBAvBT034
PiXyyie8PAwW77BItsJRsQastESqB/NB4GNYR/O73JkQMLEYPeb3fcw3k1HP2nmbr+dvdfBFGhaU
SogbOa+n7rQtCk0ieoHCKzhyd9zKbjUdDeu6+ZPs1qoWF6ns4qUX568qVZqi+rw0BiaO7+8yrnZ6
+nM0/jux83ldzh60Ks0yHcDMBatML5QUv9kUW5BJsL3xidrjUetkG0X7XZBme/pfLytzet5suhjy
HfX6Ycn0Y4yBcc6Q88VAfml33X5Wh1Fe5P0ah/byqJhfj7ea85iZr7VYPFXQdGInEHzLXP1JiKo3
BuKS5rS3xu4g6H1hC/FTnFp7hePADcBUZeAm0qZINmJJTbnJQ1caw6uqkHaiVN4AqkbUOGavmlZs
I/6RrzC4F5Wjf80OfQjIuNRrZvu48w1Fl3YItXBITiTCthZHjqzmOMe/SlG7odqeNJFdR8dEeC7l
wu7l45BBhs23YePd+gaCRvCQNPOHbDX2qOV3YYmGVg27Q9Rcmku01tr28PX3nKdweb59fOBFsqaN
nieJSZ+cLNDtofBH0ZGV816/HmTRKPnfabEMriHASTRx8SFRuFR8bZiYlk2NZth+2ptPtTs50ybb
iKvr5jKqkeZzbGg6IgMkGYu4KRip1Y6QC09aZDo55KpUfVt5obUhFoGzz7PSt6i+E1mUrenfBYIb
uLGTXpNae3aLRREduu3aFfmzZsrZmy3mUYxlAdmBkjez6d/hDVoAskD2eJ/+MTZ4jbq02gz5aqAL
SKlwtybVpMzn3GK1cMXk9oTJmITs3WJ5q1Gg9oVZxKdQHq+G9ns/UA83EsxtZ79WlDbsoa39HZZC
Dp1hzG+QT5Aojsbpq+rBOWj97FXUv6Ho7GLk2tpmWe9qhaPNFO+rwHLQpiB/qrBOlcTwGMqxO4mh
YkuYPqdevDPN312rEsbllQqWPC+JixejwipqKAdh87QoYWXWzNod2/hkTjejEkFF7e66CaEOCU97
tfutT0aBW1h67KLXrBrQGuuLzLXUDrJB64hpiwEZlnl9IbmNYCSulqrNRjShVopZsVNLI7bHOFiJ
xZ/Fx3fKJDYXNP9QcT+PNmqvRSVCb+/b6kXdtcdg17jFIcUpEffgU9nbE1qRwyZ3m+do8x+pRc5f
fDFxZ4+w2AhqJISpFwFG6/XvqYZPcj4+5F7gYDP9oIbAH8wCGO63scRkcIR2qMa24Q/4N4BplZrH
Kex3bQH3XMD8t0VvCEAxINCDVnT7XGnf8lI9VCnndfFLBTj39S6+PKZFnp3eBl37WRRg8dGNUC7F
NtWTU1xidtu+RobsxiOSgWmx+Xqky6I3UrUwr9k6SBCwhRcb1+rRRpw8PT1R27inEW7r7JxG7G+k
3toE1pWeK4ChQrdvX6Xprk0PAhpCaR9AipJdIRo3nVnfT+b92Pl2HpvPXz/eJ4nS+ePNM/XhUI8n
fq6QmOkJGGinHczhV5kcWoOMqbzyZdQ5EGZAdBc7eNKM/C4KbxXhETDLymN8El7mzyECosC7hdk6
f4xOCqzU9NX0VFgoVo2GBb65wmfUh5Qd3RbIHKZ6tSkMitzaw0hB3h/WJOc/WxPAKxQLKXYEapac
DEEztEnO+VCTeM8fnd6P7L7DcLRbC+ZrIy3m3MJgQG1CKyW5uQLZwIXP2DRg4pR+pRj5yRYFwvlP
B36xRWtwnZM60ENS1NNQz47LkS1TUO5Gw0YTY+XS8tkZdTbcYqk3eTwY8tyxU3flG6e98T2uHOyr
N/in3lsPA+Wop+G5/P0fqHV/EsWt92s6OHJJBkd+vn6U1hvixFKL99wUGolNnnFQ7XFLd4n7xRrc
ZQFJek9rGM/UqQuI2OoulQyCwUAhSgYcqxvd0SuU12wWMk22scIBMUTI6Kig8+X71gtthSJBauVH
XW7wbJFtKaAWpKbpN8p3W3LS7cpeuryyioCQVCqRJppChrmYi0z0enFq8oKUy/oFdP07hjpOY9IZ
d8Hb4TWFMi5FYLxeqx1Vn3WFknlZLU6GswdYZJbIMCtI4PAA8tA6veg7nbS2hdaGmOfgQ9hqCg3b
ECUpTkkuQiUC51JPK2fEyhDLVrDYmuHUGRlvQf3HRBwh6MeVIT6LvoSaWZFCVynYLoV8jMIz8qw1
515L8DSwbGtHaZBKfNe3d9Cqu/K3a0SZT24qkokDC5AL+ACg6RbrQ0sjfxTQtjqFWnEMjacePVzh
XpX3AFjsDKVIXS83U1btEb50k7gRYT08T3X+GKX1Vav6N0hpOipXaFXZKELgCnn+TfVkyosQbSxZ
fwmzlavKJ7eI+ZFJddTZjFRd5vVxnGt+kxPIhsBzJgm9FnH4EXS/2xbuWJ/9SFrRViHutqJie32M
oG6wX9lVl7GUR+BUMLDQVrGQX5xQcQgxPA+YtdzryL5Tt1RpPsb1YPsAYhQEFC3zVS7RPSSNdTId
pGKQTzcyFzhNKfbAaHZ1rzyrRvjfLyIkVchcdVnmzmNai73AbT9Hi5wnA/6zoWOouDhI/7HeOtNR
HPOKOqATYyK7gk+47FNSFP1nWEtcQCWMOldLLyIERulrn0e/Ywg7qoxVjf807xZBBrNR05O1xI4Q
2OyE6RhmfyIEVav6EITNyukzHy7nQef8cRbfZ5SHWI8rZiGe0GYQniLlNRXqlUEWzN457p+PMucx
H+JOlium0QtegZRQaCcd93cDFmr2NNDiCNPgSq6AiZT9NhKSlQLDZTg6H3mR8WtDH1T1jKar65+e
9EOX//uc+HyA+QE+vFpcgjBLPF5NL5q9Cl06tUJbkGU3H1eWztqrLPKEaOgsQc5YOcJY3mRJctup
irOyXS96QosPtcixBEFopqJnjHHId56EGa1ecBErXFH7NSZXjQUErN01fr7WjFpZhovgSl9VbybB
4tTwStukEVtlAja6CRh9sGbD6+QXa/t/XnMXKx/e42wgBHxpGRybDKMyXJ+Kk2bdVCqq40mNSu2j
B06OB6HLWDqlLr3kwgPuFk9qM61coT85xVg5tJ6535DBi8vQqAjS1AP6BzRl2brhsmxUSFfvIg9m
gPUOXYlpU/9Ot+1aUP50JX0YebEd9TYe9Shj5FY6VqlTHkvHA3djZ9Eh+DtXRUpwTPXanW71hRd7
ce5YZGnH4gq07Clrb1E0pOJ4jAPhqRNUV0n8rRJMx1H2bbnsbLlrnSFFTTv19xGCqCtL/dPI92ES
Fhs36MvU8Ps5MmxMeJ7Jdk4jQDYG7qy43EBYJVQBl2MtrIx8mXXz4dHWmzHIfP5lUaiSchUTHEJG
AZjrZQLj5AbbEHyKJu7hueHwsYZO+fRdP4y4SC3NqPWlRmXm1eqX3t9YWW2ba76ln9xjzl9rcaDG
3DDiqGJD4YY9mOa2Gq40j0zWP7bxc54Hbh+GTj/2bjlJO0uPd9x6bgPKHWEovvbqdNWKa6ftO2vo
YpP/8+LvFIQP0bltG+TKFeJKKoAGokUsjfdxLn6zWsUxBkIM2ipChmIoNmlms58sbSvE07MWhceZ
QeyHwA3i/k6YfLRdlU3ii/BXzYOF/Egs3SH9avvZtxpagv6GRByYxrBC9Ay6aswS6hFwrELGiFxf
/j4AJ7GGXZELhwwlVL08QKh1St/Ywmu18+AVwJgd6/uIpEwf452gvIahApjVQ7EIjwCzZICxffGk
W61+C0TsxGefu9bWe3mujhwoEDyvrNSVdbMs+KRVAhG2Zd1EuPpKrujoJtYdiOuWz9bGuBEnCGpO
ZctX5tru/DQ6f/hwixCFWGNVKQ0fLjoIlau4/jF0xi1aA/+ywFnbIAsi5b8zlA/jLWJTPIWx6HmM
R12hRRbrGFU3Hc1rXIVrFygClmgV9N8da8nuyhfFSd3wcRUJclniONtC73rtH5Yr3NtYGecIKf/o
HfSqZDtCLwCBbtu/7nB5RiXdpohNgdBeK1XPu/OrnTIvhQ9Dw0qKA7Tg2b1YqvuSdV2Xf5Nxcuow
3xpI+5vIVfmC9vP/uMIWCQdgz85Uw/c3Bq08buqTsrdSO7maj6Hub3HLPKMstHL4f9IoP5/oRb4h
NpanBQafOwDcGffRIcV7SRvybdP+sIxHGSC8XNN28bOD4ic3EjXpwfg7DIVb9N613gAOEt6QLr8d
i8EVeWDNO63MzMopoS5jNrKxYmHwQSq31bYiquGb3JlV6Frc4V+QbduvzcolGGvO/j5sgkUEb5Ie
Ye+cWfHVekMf4UYwOhD793H8PAqJMwE69gJx1yWhPQh/kzDZc89fee3PLowfnmEpMzBafRXHDa89
johaqkATvFtRmqU+b1oZCwCEJ+jxu6LxOAZ/Uk7QLvXdIT1OzZ0vBMjLrYHb34/j5c6wgD3iXQLg
8sL41R+8sPIVnkgarkLoop0/OELvw4Mtr5p2awTtVhC/BaN1FcGAz0MDHlG+k4e7sBIfkjB7mgAN
UL7y7hOhc7pOdQZQ4gPmx+GIUD/obGx8UN04ajkqjoehBDSao2yj3zaZ98NXQGGJo/qkRZNhW2V9
32j5yqR/FuY/vqF8vvcHXYyTeA47baPvQjoNViw+xvru60/7SfeFOfwwkYsYS4WC5suc9yQHr7LF
v6h9BE4g2fkJbBYKIJsA35RxS+2POE/FDxGJ9N7c/wd1z4Xxxb/CPerswP7AtIoX6saNlU+RNlEZ
iQtzmxZ0pcb4l24iHF523p+pUO5CM0T1Id6GhW4DX0b6R9t2kfK3Er2tWf6oamHbyKCNfHXbofgJ
Fheg7wt+zK4o/NVN/kY7Cuj5x3XjBADEJnWfI+yAwoM9hWioBxyi04Ogslpw8U20+Fc1IJABhLcc
trI5/TRzA+ZZwE9u7TEX0FQyHzojhIXY7sPUcmpMbercRTjb6ab0PuBmWyiQh5Kfmtq7foxOr3pd
yLKtNN69Z3lbMVJ/55Z6F88Jdtml20SNt2qdbkUyDCnp78VIvKm7cjcNPwT4ePL4LKN9PeZ7KS6c
Sv2WSK9B/lOMGlRQwe+kfrar1I4Duf1Dg+BaLiKUb0YKuP2hiCxbyaxNHGMU8Sxa0pYyrhv40VWt
xEiny3QJpkT7PYAetCLvKh1rjODTG00C1AfoBYfKEX+kXtQOOaQuBSMapy7HB6uN3krSdT+WWCHX
aXjXZ7XAV4DmVBV3AlNp8pta25mfHERwcDmxMg1sQRjsPIK8Vmzaon5rheY+GKTnTssoUprbHGRt
KxsgB4+xAk3Hf4iQrBxF42ANSe90YvOn8n9/vR/mAH4eV+iloX89Q/q4h5iL0otihW3iqXl1GkFd
CHXynFX9VVx06Fi9iGNx42nK5usRL/e5Yuqw6CSgYfPvi1PPinuyuaStZpMyPY+3uf/T8ISVs3Vt
kMW5hZSpqHVZU536srE7Or9Z0cPpWgVKXSYs5y+zOKzkKk+7yWAc/yW7RiARm557MtPibraVm6DZ
28Wm28hbKHLYyIz79NvXk/nJfWd+AAPergTg8cIpYcAJLtWkujqJD+1muEZMRL9JHmec1uRokGjt
ij3ymNwUu7WD+vKMPB95cXXt4y4XIOu+e084otRzs6nh0uBvh/hXTGay8qZz/F+uVJo1MgJZMpD5
ZaXCzwjcVcF49abfKO7sECxsir1yHHbZ8xoWbH745WAAzk2K1gaV6yU/1xhQiTVp059oWzp+AjJ+
FV1zmWZTb/xniCUkSwviUCm8gn2wyQ79W/Mo587cbmu33uPwEl3pV9GRsLp6yVgbd7HjwylPhrDh
1YzHiL7FcCjuZnVhaK0ulnL5U3DV3IxXa8J8n6R156+7ON4xPq8bw6zmz4ej3e34x4OH6N0pIIlU
OiVrKLTPAsDH2V0c83UpqfRmmN22PQ0h8ATxLgnXuqZrgyy2AK5N2eSxKk9D9VQH+PFVcATWrMBW
luJ7QevDnagV6kIIZL6XlwscD/dYI63srPmLf7HY37sFH0aYqhKZOPF9RehHZR/dwYdzTFsCHLhm
MPYJpGJeBrh7zLIL4gU40PS1yKtlzhvFe4sSihRNiSlRYV4FifqE7iYMWnHa9DJd4GqU0HmtrjSR
ElzcAdiWv/Vwo7Pev83IwGVf/Kn33uRgWFkevp6T96bz+ZzM+dn/Y8fJiyuhB4ndTEbIYykSmTs8
FSCQxvfWyXB029q1LhmzvyuvzW1Bpcy4zv8Gu3Gv4hlxU9/FruVq7tcP9EnX+vyBlscmKW0U8kTc
yrEh6v+GZBf3gUO7aFdjsAnIw9Ef61/dRtkAXVqDrH7SPDkffnGg5rqexkqF0X2V/Ai7P0JfuqMl
btKpcZCm2JjaQUKaUuOG+PV7f9rxxH4BG5gZ5wX9gMX7YXH6jRYPdRjPFVJ92ktb5a43nfFNYrdB
aJY3IaAp7YeEYzGarE+ehe7b5vb5SLK1ynXjrLnYKZw+FEstREpUrKwXH6FRCr2pGlavUEo/B806
Cmn0BPAosK1ayPaNFtlNk0pOIqHUx638Qe69AH4UExR2gtMOQIq90ENzJ1SOSj+yrtOHQsjttqQJ
WVbxfqi8YtflSXvUuPA9Cw0eMLi3AJ/RVbii+UsdFRXamsJDECavdRpvpTas8Pay3kACxbu+x/Mx
z9x0vKUycCrFbuuZ9IIRStvkff3CZn/urCrbCy3kgixzBSWBilkLyoau83wNFG+zCKlFrbor/MZJ
MvVv5JEbmyGitCmXoxYBJqohRdbtw0IB5mRQDIr7exN34K7rXWG4KQYjRT5H3idZic1q8JhKHslv
J3CP6J+l0LrRx/CEQppkz3Zm9TAeKrH+LYWDtpG7aEJaQBPtTNFfkiqIHFPBaxU5iV/9cN802W9V
yve+Wv7JSgkboCzbB4XqOaaVxE/IN+VuBvJwW5XTmzx296VmYF3dtD9hMSob9K66jR/3084vubYL
YDHsPslSpCP7o6TCulLbbid65m8dGSq7UZFbLeqnHKCXbnFMTkgdoL+NortmG4DAhCIMN1+v+E92
On4jgD9oy+oAvN5P0g8rflCbKB4i/BDx4ta5p9nyW+lMULFYRXfWTnPSbfGC08vduo20fnnYnI+9
ONHGihYYK6096SbVDpTA0lb/0fvNbaAopxjT1kpLd1bZClsMjn7F/bjhYO2a+t6T459iFh/KHG5h
K8HsReBCngJm6K1vpDmiO1N6ipTq0GUQvbKbdBpsYyz3Ai3XAiGsehJupCDeyVCaqgb1FSPeQ3XA
6Gs4YGr9W/em+072fkax9JbLeDPmPdQWq9zKgroZvfZGH4xvXtpfl1qrw+hK7iJQgXlXO2gR8MsD
y1Kb90gTvEJ8fhX98ElU2989qteRON6bZmPg7IbtQbiWi3zSbj8PnosYlpWDEilz7G78DedJPNoI
zNz2P/xjtkemPuI9pj0kcjfcrmXpn8AvzsZWFq3+oI1UuFocZEGuvnTIpgRttjHAxfpqsvXr2zQ+
BZ7ljOVdl0au3Ku7leV8mbefL6k5ifqwnMs8zAd5YDln1/lttvUOvwYnOQF0dtbX7ydZpoTY9HxS
oEhqGu8B/MNgAuKnbSrhHIYL6EZ3wiPkKP85uxq3EommeULl8+vXmz/deZ5wPuAirQ24KEgQDNtT
Wp/i6ncWYc2TNOrV6Gkb5HlC/Wfh778e8hPY8/mYi9yW2kcpt7o2B4jc/gGDcec5ij1tga3dY/5M
gXBH53b8rn6fNt2Dh4rbKrXqk2V1/gyLQNH6fWJ4Fc+g7rIn2Bu7uXXYX88mD//BaJeJ9vloizWE
lkpaZh2jNbR/kDJxLMkRNqpNmcbJ+bRQQx/WrtZrX3aRAfZJPPhDoOB7Jwl2JR698WDEGvxT/MCn
H3odYTwZr2Q7n08rCk9c6DWW8dL0yYqqLMZylc3Sf6uxc1DDHxWOrTqWxr4cPCqjaMMhdcSy3yvT
bVCuKZeYn+1WDI259JrILPFrsVuHGvGazGpPbRHcizjP5UlBJuXlqHY0OQ7WWvrmF1jDeU30RlJj
y0Ny12vg33LOWVNGqjHNIG9ERs5ZrqvXhhhei5l+7Mf0rResHh+z+A9on73UcIRim+NpkTPJSKQq
6bbjzM3E721pbUP90ULjOYp7N0BONVR2XhPu8/ylR4qKM+qYmeJz2qeHQMm2SXrIVH1bWsCodFSp
NNJAU9zJKZRl3IH25oiXsai4qc5Poyta5Mpek2WUfenwmP12gNtpwnSoNfkHFVvJyXNwiUk92VL+
Rx6VvZzt8vilBWTXBhA/DQD7w29zHL77gn+tWeRbGjbbyDXZRYlC5cDfQFreWIpy//Xm/+yAVnWE
WOApoR+2bIa2idZ4AipM2ANTptaoKSWriL3PstyPYyxiWhRnwAIjxlB35rE8IguKfM7k5PfNbq2v
8XnA/vA+i1jW9m02Jrgc02LFctEcbTrRe2Mz5/OyqznRxnLXNI5Xx1zELqv3kLvxGTMf7XZDjjJb
8uiHGLVgt6TU40ZH4enrz/ZpAPvwmotthU+rH7dl0FGPrEn2qTcnsyRIu3bYXpZzCZRIec+O4Ra1
1cUFpcy0qTAKfJ2NvHYjixzMr70DHMNx8h2BhmJIwmTKL0Z4X0v3gT6ASUg2BoWfNJIPsvmqIYrV
KWuQrstVy6ahlGYqQEAhVSwSoFizuBn6UF5E6u5t0wEZ8Fea9StDLCG/RtlUsjSKCZDfPeVlJNi0
teCsXwLTzl5jiRz38irtkU5L4IMgzxGI+Y8WQWo3zGvU0JIAxnY7ZsfCCtO7JI6rB0mGcY12amSL
foWMROahgoUG5mYaQFXjVkMLpAqewqLMQKJmj0aTvjW0KHyF/n7oNRvJGzNo4Sbq73d5hgFqKj9V
mnw1Df0+zO9STbwrfeFlxCdzmwe/Yj9/rsRnUYReze3iNreyh9wQaewZ6e0oG0Bv1Z9qYrg0f9yo
9N2mi0+TZmzD7qcHsN23qpspPKk54KvhRh4elbq9NqPBhn7llBaqBAOKZaABUku0o+GpiGfKEAyl
xNhMOJUXza6mCD4239QU0ntgunPtRoJXhhSco7a13WT1zlOS55TKdBLFTg+yT6+HH2KmuKaZbetI
uoWrdhMgZC/rdwFtJ3G8kdOc0N2eon4Mj4BBEHWo8EBvx0ZyBhU1jkj0bspAu8l784ZTjQJ8Nv0s
tGq0EegMfpSFXB/Bv023qVfJTpzQCjVEJIGqro2gwZe72Qcgq9WtHBWzTwCMvJ+hdZ/NbdRusLve
e/OK3pVqdCey6qHk7yKw8Zp/I48vAeXFpL/LvATvw3FvAJ7FgdDBrtcVp6uxSXGX/6aPOjicRwEJ
cKgE838B/8+nTdDeg3IHmzpDosCsVJimCLoU0kNoqM9iG++DutpHwvfeCA+l3mw671rOTUDctXH6
Okat7aBF2OcmC2M+YHUbmFwG6C5DClzZQpfh6XwDLaJ9MLa+LmZycqoK7vc0gBDsSmkEZv0dko+7
KFkDzK+90/zvH+4DUu4PaRoQFRqOll56NIoVAOVlYD9/o0VgN5Kklf2MAaDyOGn1ZyzkrRavhPU5
ap9fMs4HWaSiZhAh0joTcf3Q3MjTQff3fRRcjcKrzz76ehV8+kIaotToN6goWC1OEB3BRr3UCNWR
VAIA1+y6CXf66P0fh1nUE+UKeU2uMckpmO4LAG5VNjmysYK7vmx1MG8f3mVx7EjBNJSZyiD/Q9p1
NbfNq+lfxBkS7LesKpZkyS3xDcdxHLAXgATLr9+H2Z39ZFpr7jnnJsmMJwYBgsBbngIt3cBUin2O
Y5crb1G2GjOtDPX36rjaaNDdYjTX1PwC4PKpRhGKQW0syu+4/Jh1vyjpUN/QnAiiF4nauxN/lpNX
6HE7aTzccxzw/9FLXKqopzk43WaPXdlL9yU8ayjKtYmR/2fvcKmW3rSK1bTyTGSttE2UFRDshmka
tOG/nwxoFV/3vwVxGUgzmRqx0Xb8/BUnuUUlKZEhqxaDaUdRg2e/RfWIxjbEDIzpRSNgLuPMBdEQ
QN4hVPI3iQM0a+06fdeNOJchcc7kP0lqegJKgFB3gqRKTgZHL58kiI0b4O6gdIjiLTIZy+SIgTIl
d/J4rhFaYNJMv8rRcJLqA67kb6oSn2CL7rIqPRjaYEC7tzhZLcqgBuQtRfraQDqe9vBosVMnYqbD
lV8VEKhKNjwWFNLXNhy0dcHupP4HSWqnTdmzURUUbiTaR4n6qgnd33LugdAIDREVG6YSKZwqU3Jn
jt2d2SsOhBHCer4u9H50KptfcoATpqrCL4EXg5MP9C7mLwMFKMx4lshbH8FWw/ByfGqZDkQfgceO
8RCz96i5jADbGeyHlP3M5BKYhx+WboYzbKTGfm7pwzjjHsxyY/THWn8vaPVoDrKrG4MrksqVayAb
pswAXg7AzFZqglLNQkpfhLHhKKgmU+bw6izTH408/CCd/Ghw1BYh603a8pAriBzMnQbcnW5kATzO
/Q6SwkXyoUAr1Rrv4uREtQ8LnAYAk+OydTutCgit9jwbTmmUHxtAY3n6DmjDXZaTYOroHxgkvWLB
7go6htxGZJFIPrB1QNFl2xp4GUtOzilrEjdBbovIdK+U8SWS3gsI00i4JBr0eGD0MeEGj1HOjApx
7Ij+ZEAPzDF5flRTw0tqAnOQwYvs0hmqyDGSZxOgzTrj2wylcM+oqrvWaC8xlR8ovGQE9P+k7KEr
3kxzn5TUNSBtko9PPUG3TUtrb8zTS6n1vV+gwNyhbU/Nd25Ez6XSHyAoDim3GOREBmEWCAM9Qtvn
QSU/jK4Ev34NonGjDIGioQWGGZocYJotmy4GhJ2Y0rbyxZTwUUSXHCB52F1CcLd1LKBmYA9r8VNK
DmZk++q4xhD8eph+Gv6vfczVYcptY6rg9ihfwL4P85E4tKp2VDqX4rxytHwdiczmxbCdMiAAB7m9
zycLwOAVgN9The6SdCJAgsFqB6SPqkMod0iMe/RsoDvDPZTbAREK7Z+pM8ur2tIFMSyHrlO4Viwm
N2IkPNJs+W1AlP0LIocgQdD0CY+kSA3AqBZ0FozeLP083zRma7rQP8zhQAN2ozOBHSASwx8L643b
H8x4VuNjxROnaYdd1MFRflSgwmz87iAlnyXkLs/UoIDklJ9GtHIypXmRxrwK6ipbuxtugNvmlQVL
H+TIG8ZQWkOE0ogEcD64c/ZD4zdwu2cZOqQi2gHMuCkidJHKrPpDR/RtYkTCssHQ3YXSIoGiEQXy
nAFTjrBqsiF6xolbJY2fFdajBPaPnB1hhwTTMG/KW79ozlb1I+GWn6EapdKHuoJyfS95CrS4YKzm
y8RyYwGI1UQBi2fQcgSwCn+31RhQ2fSs6fL9zrpR88f88QaRiOPWMpbqo7RlZmO1Y3UZgsFrHwvl
VMMMx3QhoPSuuorlxcwZYIK4tn8W2stzsR8Dm/OnO9eItGXBv9IN1nAGFctZ5AT2b6mXFj/i6S+h
xAiyU629aBziFyvBwF+xjc9BKvqQ6FfBFBFyMV/tqgolL1ITjVr7gW5mm9jkwPx4I8J1Ya8b5xM6
wrOAvg0+6aza8/mzhXa4UOusbi4smILJy/apV7jdT3XXBPE5XmHi34DlYzQ0E2Tk6zeqFxpOIPT7
MJrdgKDkq4VbFKDppA+Gl22td/hDBG2D3elAOx3bzake+EqWcfsRAPwFbG5+juVu0owE7fWENbOc
96a0HPmg7qmv3dMQuN+wDfsXaNIhr9ykfh6uiTTeKJhhAa5GX2RRQ6ULitC1QfldeBow4LM5AoAQ
UjhuM6/bDz9XPp6vtXc0b1ScghDDhITfss+eJJ1ZojoGzMth8GJo8nny4EAGHno1OJozIOsAqvPQ
PjZQxyggX+IigjPWKN5fw04V3DioHIG0glraMorWjaYqlSLjFz2GPJ0cB+X4Oijp9vvJ3prr9Sjk
814escGbKkr5xZ4t7PvKjevG5VL+oMWXIaoCiLzDDYasnE83gThQH5sl2gkuGTI/1tUda0ZFVPAh
Qdcqd7IjGLHQ1kSGgPrHsLX300bCSUVUl7yTHy14SchvIU201p38etdhhaHoi0UGz8oy5jdw9RBg
IIsMoSqHCCcNwV91FbnfgJCMAtUHUTK3K1cu/K/1gM8DLjIJSK9lYhQxvwwQdsgV4k7Zmv7fDYYh
xjAN7Bcknzj8F4dTZ6GiUUO78TJpLVI+YRyoLuCgAFO5qQlk3G1lDwnd8hdUS/2eJW8Wk50sAQ6u
Y+99qW++3183pgwBXUU2Z6UCQ1++6LEqTB2UWvAswQ1OjXIjr4mv3zqOZ41eYGJ0Q4Pm2+I1gk7X
sp4DFsP9BskG0J9O+oKM9w5+FFlgAQuykhLe+DLR30WPSkY1D+o8iyUWJVKfMqbsQggYa5NTSU89
e/h+3b6GhrOr5T9jLA49Tnqe5BnGaBWgtmPFhSmPr0DQFcqLwfdDfT0CLHkO+SzDRHncXJ7uKOY3
NC26CV1rtp3DhC5otuvNlq8z+jzMYkZ9G+mFDRXnC60m16qUrcrbHSnRKBj+5T33eaTFhrBZHA2j
JjCSHG/U4bXDQN8vmfm1SfV5iMWXXKSxoCXMXi71ONXA4lRRANv4J7XvMx/muGAotRMUwao+vesK
VdlEY6N4Uo1afD4CxgJ/kSkGr7KqL7YoDjaEISYQUk0kN2ZdP05D92jnx84E7P6eRMcYaClrykFl
EBsNkrC8uoNWS4ikuKPd3ubaJlGGNy6xxJdV40GSOYrkauZKAoGnGKVpWxUKc40iQQEqsV8bgOdc
Qx6iUBQDnrdw4k7200x6gYLxGXQ3nICj33IQK60tNxBiZLKn9JdCI05kXXQ6XNKRQqYMyCCSuEZU
Q89OuZBKPHbax6A1qEX8sMFYWll1nMefY7zPi74oDmpJj1Ut2+nSIi8ciBTAA8Ht5Gxbpl3QNWvt
8K+f+efh5uvj6nrQiFllSO+niwYV26rpYNv5rgJZ9/2kvh6Qn0dZ3IRDY0gml/D1KVA6il7y8u37
338Do49zCoYg8Lgy8I9lz3ZIG0uB6M2IVACKviiS/CVbe7BYRp3JL3kgexBv9/R7u18lGUKr8sY7
05FOGrIKEg80Rj4vYlvbHfyy8/FiGNLjmOZnU7Zx3WQBRNzvYWL2GKNTVhRHbZyJQSWK8bSA8kBK
LnkDYkrDrX2iKH+0nYxaH1rOEEcZpOjFgDh1KHM1iOTXuoeWb/Fox8fZupiBtjMlJazQTh1IiXb8
JI8fBddNpH/Ej9tpRHKno6M8QCzavJAOpmOdQ8e3PJb8HmrZNM+ecg1iidlWU8HUZgSmrSOqPzl8
jI3BODVRs5FzEFFN6mnyM6A2orzj9JIn+sZGd6gy0jcJOstMekrUKijKFtK/zDEBAUuK7sx7HOim
hoowslIK48Oh83qCVEmVc8fQkW9bB1suYe8MbS+wLbUqOzQ828yeIRElsOSAShUMaSd6pqzbGDV6
JVCc2lBY0A54Khsqpe1rJJW+rkIxpYW2SjZsaobcXKj7WtsZRr5Lqu44WAKtInJooMbotLY4pOIZ
F96DASlUK5N8yUbZBX7UHhH7xozddlDvDJQyrYyD0G27Sp1AMPpDF2Kv21ZYD4Cf01NUn+1GPXas
3TKcDWXFPKGwoENXr8B5RlB3koTlQTYUJXinb4xNZ4KL9NZA/yol3C9KDXKIFFx0DksB5uowbKpK
dPi6YzqATTLJECJDOU57QxUhqLvebY1H27zwuPYmJEd68QwTu/NEtBMYONspebBgneCYrXHH8uFJ
tVNPjzJI2WeqD89JzbWhK/P9J3frpruqX/29PK4Oji7RbTBRuIxnYk7coyo7dmgx7LLx/fuBbmS9
n0tVi+idqymBt0wjXyjJoS6fBJye1e4+l88qmv31ExW6U4M628EL598YGicXcnwNQLcvHJU6laeM
ZalyUbNkx9ClUXt9G9XQhmvtRxnqHbHZPtVTIbum8ZLnq3Hu1264BcWQuXWPuA9Qg8VloMS8pWNd
KRcxvFgjbCj+1sx1VQdQOMf2mcDKQ+CZOdQANrsQ/cpldOslo9SAWgPw4cRaEoJGQJrtdujHS6Uc
uAXsYvwqkcNYGv7KQt+6IAwborRQaALxaDlQoUo90TWBgep9xABDlvOwS+Md05WZpIo+dJhabw0E
DxONQMSVTltq2SEfkFV9/yi3LsTrJ1nsNrwEEK46TLkAJx21hjTXXLlau3a/thsB3r2a73yjXH09
rZpFCEgxik2PpD9X9C0bO7+QNb+i7Upl4/baooyjA3SG0Gh5O6mKqNJ+Gi8cZM6xeI3rp++X7Ebp
BF+oJhsz+ga+j0sRTwOu7nYuICcOiMDR0oCfw5nqBICUoYIBTzbu2LtiC1E94Mw8w1e3349/a5de
D7+IU5H69tNAMbwhSo/UP000Fjh5q5N/GRg2TxOi4lCwAbdGX7y0IR55k3Y48ibgRiBq48liBWFz
a/OZs5uZZUG1Vv+CreVI4E3oE15ipAw5AuUEnTWzX2No316wf4ZZ7PFS1WqY3qP3oMN6ryciKIwB
Q700a1tvbT6LFdN16LBDwh5C/ZDVrPTHEl59BV8pHt6os8zv5Z/pLJKumFmqPg5CvkAnl89cIjNI
A9vNwJX8nbn8kIXGAwmQM3v0BFB778JB4vsdOH9Cy6D9+gnmdbj6nHM2ZTSZnyArPagGymwmaPuy
eKGFDDnRUJSX7we8UQH5POfFnp9qeKRLDDulgU7Cn5g4gyc5/dOsL6RpPhRkALAE1n2tKvAXnPrd
TBc3Ei2kkbQqZtqXv2Gykpme8h6FhluFNuLTPdnO3C35nXv32QFFtSB+g1av6jJ4T/wbNMvPa7DI
XWymFPAQHrAGzEEsO1SOuLODPLCPNHzXQy7tKAamwZrpxQ2Bg88DL05UlXJVb/i8CK7win281cLB
w6bzxGau65l+tX1JQuCMiKO7LEQ6tVbVu1EP+vQIyxZEYUxSDUM+cNXC9s4MZsuPYms5/z+btxt8
GYx2RdVb7O+IGVlRoyN9qSsHFsugj3DrYfqBGB2sGRrmuSPkXZfewet1rBzijRuxpqZ16ygBlR3I
BA32wV9YjZBksSDIL5RLaf62AI62//KE1kh4f4WilvsbZlqKikwO/KDlZan3AJ/n0ahcOmnccN5u
irxlXjR3ZUU96Y7WTHcGOxqoCnB0taEz+FRT5vUjemIqTAvVs9ymDwQACjPXN9VI/aEc3Bb5SpOK
18a4q9U27MrUk3t21JriGXL9HxnPByfWYtgupfAlF5b71xjDhCo2AH0SGtYQBrlrSf6DdfUzLIu9
70+TW8fX1aSXzeCiH+ElIXrlUiVamKZyGAGo2nwoU3SKOiB3axMS26uWYLeC2+tR5/LT1aGpdXU+
ZhaWWgRg1W9Q9XFKR9rBxmilVHZj6yhwtEMTa1aRhZPe54GmlsZCG1B9GI3qZza28DppPDpJ2+9X
8UacdT3M8pNMdaEipUflxqDKZmruDbsIV0a48aI+DbFYstKYZMJlPqG2rt/ZeQ3OoeqqpQGURqOA
0qfSjdZU5CBEcj9x+b1pBUOuPyoARk7POfp8Qa3ZqQsdDZwV7FUfctO12TMgDw6Qath68Oud9A3R
R7+IDhHMrnq4bLLp2EnwYYbVqpLIZ7lAI8OeYOuT9lARqfIfcdT9YBzyNmWDFDRPrdSXdGn0YzYG
fa4EMW3hDwUGixC+bb6Nhr2lNoH7t7Gyk2+9AzitwxdplmtAMebzq+4lvevbSR8vCS+2XOMBsreV
u/5G2xm9nKsxFteOHrdFIiwyYt/STQfn58xLH2aKMGihnv7WnvPduMnRgVhJxm70CC24x5nAi8BH
RfliFlJpg1JyeKldUJNBskBw7ZYPCe65AKB67pWZ8/+ge93acteDLgINOS76SW+i8dKhvqGcsd9A
QqaTPxDIWIJcuqn9CChmdBC5P0X3coAWqb/Wcb/1Wq8fYvFawZa1m7LBzHOdB2YveyZKSN9/W7fo
159Wd/lap0zrUkgDXcxoyzN/6KAVGifkHpa1pvmzRzNLGOY+isw1xO7Nyc2uIZD4h1H9splVVRK4
NjqdewaJY09PdK09dev8U68GmB/g6qAdRKeANSyN0OOUDtMwhgr0DCvwhb9fwbVh5p9fDZPqTWGl
cjxdyhT2FE8jR4mTPP1nYyx2oyZrepMDMXVJISVlNK+p9SPVHr4fY95MixBAuV6uxWZTc9ks8gTz
KKTpLocslCSPzlQ91/AomhW+vh/t9lcNyWx1luZX7GXOR5Wm0PQ4nWB3gOLeBFpVA3xDTnY5hWMO
bSk0Q8Qr+PJhg0++tK3BU40MyKk1pWwcIp9nrumzfjhR4C5HoBxkL7vxUQVpeiimsBOcj36pwgb+
kYDKOqbRnaxIYcytAyvKswIhPbdV+ySsazFu4LPFHZAFnnOpgAFzQpD9G/oOHLcPyeKpKzGGMkoF
gjkhKf4zwJ5qlb0nDYrimgTsFaPS+2A08Ani2h4A9Q+CGr8rVaA4R7zHVRIVzaYl5NUAhRxWgaZX
WnUwFnwzqbiDWLaD38tLx2i80UTnt5M4JUn2pweX3425Vjt21aDmrgJSUpn2WcRwIaXqMa6a/URh
RSuNqM5PuuLbE/TK07aEM7QtYGLXVb7EzN+pjPoy6fTT7A5bZ+ODqkhnWZd2mmQcICtw0CUgEtsU
sp3KYMGMfjyn1TOZyFEIULYf4HgA1ZkSnOxBH5gzddB55DFREEeXNrAIOGjM2qQ+iPdQh9HE4Ndp
J3kDpO4NA6JgLMkwj/wjkc2dUc8KMhHMfvq21mDtlRdAD1YwVdKxHvJgP/PI+BUJ26NR+gozkcIR
Br1YJlirGpuUBz60wutLlPa75BSXsg+06JANUEkVYV6YZ7hyuobawjzRdhR12xKgTtX+o2E5/hfx
W/iCKqSHNDTwcZK6z4ACY2KafJOM28GQzhzmjkw0waAmZzlKTszQnnsFDcMsOvCM7mVZ9tCn82Ae
EXS6gJI+8XhdO7LRegMk4guBVUr8qSoOY1f7TQ0aas13tszcEd1EJatc0Cf/DGjW1QiUh67bTAMP
YK/zkGbCGaMEHeST3CcXtY/A7rd9EHkdqXvtU8ivWvKvPBcgD8KSKGnv7NFyUMb2m7z0ssrwZzNJ
eCt6ndG6tVb/nLTZ8bNCP/pQWCCGZOq2AgJOVn7T9hGoWy/tsEpIEnjfOTWDew1B9Qsi9+ij+Fot
wJFSQdYBFoLagWHhhhR5aMgv48QgjMDQEwWvt24Pbfuba2aoVMlPqYG0bA8wKBf4jipVdrs62U4c
Wj4C2znfz1tILX61jebpsfAtvJjJivwIwmc6jNlBAwIGXjigNzrKmO5YekCdCb1KGEHQO1Y3gV1q
LigVcGDLPDYorj72v+yKbVvsUpIPe0SxoT1iW0movVp6iCIRdNtSKAjogaX9QdAFMwHse2lyO6j9
VvKvuoCDMooq1LbdRj/FVe8CsRxG9GUgW5DgLAKzJbR+sZ9KASUN6aPK8YpGNy8yR0CIO5vwFmtp
H8kPE3nkKWRXZzQuvm6r20nlDt+YFClu0e0JjxFRxocqgV+SlTyMEeD+CszSkmAyYOeqbqDGuImw
RkpN97lGvF7JPY5ecWwlL32EziC3HCvpd2ULSyplcnMzUKBOMaHNKrFLVuwbEXvd9NLYF9adSpa7
lVZ5XH0oKxjc62oIqpJr2+0BynO4SY+NNm7rst4DBwnnH+vU57UD99HtAJEdEBLuEjvdJNEFp6Cr
wNseNYvzoN9RGRh1hvaymu/UDkdmK56FarqTEMdKK7co9nttgkxaRUcF5tDxtorB2dJ+dvlZG36N
3UWPPnjUuwCLAJuhYfZRIHXaL2a04ZSdVf7Y2v0OIsS9rm3LPDlxUKlHPlvq2Y5cPI3dAHuTyLcB
8aJQJJ5U+PIxgPz6s4BXoJbZYaseo2SndFt5gIFagupODsOs5qBrk2/kEyh29+1MR7Altxw36QhN
SYk5CegWafMg56k7jrvIgMBt/xNdZUWynaKQNkYs7WE1DoAzwONIYJq7FtjS1I6csXsdTD1Iay1k
ahWCGeBqUCSczBelRUFNS8Oxfp06cAPFQ9Yaz3ahemN8n0nWtuiQe0zEi7Hz6+Q3iIGwIXMHGqF3
CshBCyghvjb9UCg7GEPDcest0vHZWm+dzZ1m3NLkPMTPo9JvESrB+PgFNdcol/w41sKkkH0G/WWe
v+pF91KCsNPMlq/ip2zmgVY1HjJPJ5LpA8kg4y7KR3uq90nSo0fJXkug25k1PXTMT+23KA10am4q
HIBVXW/09nXs7uOKBBFJvCrCbTYxT6IMnV1pl1jiOVOHB7TPHZIUfpIbm6kDakwGGw5WYgw0wUpS
L2le+6xJzzYOHgZDtTp768XPeJZUiwEVGpQDzaEH04iTjgallUanQcm3aXGp0hYUyT5soOiotWd5
5qi209GqZpGtKEodASY06BUQtja7A5lJ+gw7RTec1H7u6vk4siCEWp9HOKCg8FOZgODOhlRWF5pt
tictjIBJ2W4MYXidBQ4gEwA19NNWTzjQ+L+TGFKntAsYo0GEnQXYsU/bER+Jhq9aOSYKoweRwaii
tBkgvROA4oYON9/x2FHt1OTSi1LASV63lApvQjFdXS8AD2l2fatFUPpRISRVynibEdrJYl/HuNuH
EaY4SWNNwJaneIqTHb8LdqixZy3IPnW4fLrK66lwqUhDyIQ7SU7ONoxoPD6oqG+yFJOo8+5gdjYi
m3L8DcDGi0EzCYaKiBVHS4027diAfwcBOqgqzz4HyWQ4upSNGyaKdxv2RPgAjKMC1+yUIZOmA/Zr
Fhd1oGSAQiLNxqPkUuKLNIYhZgruewZFo/vKMOGc3RZ/sgL2woR0+abmnXqv9PlMpHhEECSHepRY
3vdh6pz9XAXFf0NDKCag9YE+KPCQczHnKrgvbRUt+LbsTmhrHTpjDLLkXkRtQEdzl8ntPur46/cj
LhLPLyMuah0MUqBxpUftSQvppthZ2z6wd/J+LbVcVtL/exxgfs055idf9Exig7VQ+8A4IjBP9mny
6iCH/7tHt7ikSQDHVBgmrGsEklsLejXs/POrBUVWrdHYlNpTumVbyeFhu4fxHdDcGcr2q5Nc5Jhf
JrloxFiE1aUK4vlphhcDtkF8umsdDjiqWx5xbPrpx1p5fpEO/s+QOvIIGe7gXwjpSjVatBjt9qRq
v1tmuJlauu1arrbMnpajLDnpk90CJTri7bVtD4Wp0jVVtplVviwIRWizhwmDeT0aBDJUzEiDOvXJ
kqKVj2NZjf/yFIu9irB+UlBm7E7IqzybD4GGTdM0Rxo1HoPoXnKuBty6CmgKOFo7yFB+/63cWmuc
GTZsXWdNgr+rdLWZdDOxs0FtupOVILVgmwhWH/VKWrw2xqKKEDVRDM5L3J1EcqdApr5uXQvOh99P
ZFlc+7uS1zOZn+JqJpYWc2OIEHilkODTm9TVJfR1MLY3FXwrEF+0sFOPROsWueaY+rC1JsAwcpDy
yCHXHyilK+3zm1sMBC0DtRkgy1ClWTySrBZEqdvulCGEG8YmEGxnQSadQceYZSBHVOYhlk9yO0Fo
d9aC7fYa1K6/X5hbp6ENOTwVuTm4J/r886t16dNSssU4dicok4ex9Ktu+x0tftDsVW9ekugdFKSV
qvmtI+NqxCXdtuYWG8CS6k6Qq9lxFkMyYVib1JdZAaqCRA89daDkddNczGqEK2HKKprdmxL/0YGB
6GkJpz5sl6kLb4JfmSa0Y2uaukuIfmKaGiNn7t6JCpNoJUYJcorESxX91qxo1yL1go8H4luISY74
+BGHM/pRKCU05R5ZCQVDWwYlSN7WAKVnTenGoKGZgDYrBQvzfm8kwKtJLyWnHrU7KNol6nPVlnut
lCETIW/Q8fNMuDSiiuhWxnMp/zRKPZwaBK5S69qF4rcRSsJgjk6KEg6U+rL0qyOqM3tqx0Phchu/
dHonVekkQg0TOh7T5CS6Cx2L99HIf6djvTcUsiGT8igU6GjXdYeMF3wqik3e0uI4MCjeVEjOVIZP
oarblyynZ9MA5yq3kYPqfXsgVb8R5njSyyzMZfE7nSCpYxOfRepxkC1nHOxp08xy2lKeqgGJkwzK
3/w+S+OnDNE76JrlSov+y9kxv+fZHAy7FxGEtnjPac9yCGNH6X3bnKfpowSZmHYr2IklKwtUrE+D
LEOUpot0McZSei9B/C40nvkBLiK/4mfybjnpRt50m26NkWWuTExfHPzSAO9efCTZfU+SvRjaUK8q
zyoh7kheEAmjStZguwGRKjebrNXup/xRIWRnxfUuNZX7okNQGesQNKsgITLV9kdaK0elr4IJbrNF
mjmyTlEUjJAPRM9Q9ftI0JpwhTQcjQpclta0/5QQQWdZeejN6mz32glJRNT8MkAJbApoaTBlNwrt
PJlnRX4REcTjk2cUkdxZEUDvf870OSOLvZYfif2rgRS/pCleX/FzMZQffXuS4WhYo8rjFaVo7xFA
4dg3rI8oE3e9sH4kcnokKX5PJbYQAjmhgnZRzBbkfHPK3UbN0bus8o9Ks0xXWfPOWCI/vrzyRRCl
JJJamAr2lT7CYA6FEz22PRE3AQiTOjjbm7GHxgZBT5XNEiG/dftDH5En7ez4zOR9W4aaknkCdZqi
PX9/YK/tjEXEpStgP0eowd0X9lEHME9N4TIarWnWml9KtotNv7iVC8K1SYFJ9L2hq1uJqB4nciC1
Wpjzlx6HVSGbgYSWha0z5hDtXS9A5wIhfqSlm+gWDSd1ZG7FBN1auWE6eYdyjDopbw1XtDvLSl+0
8pGgKJHK2YGrRQgjYD9uINRS1Hsp/aECU9ZGf0qUA0a4Qxf0l6h2U4MCYY48BYqoLJ7Cvsl/Zdg4
M+K3ILWbondmHgqozNaWfmg1y6t68yCNiu60pINPS3KfahGsw6oXYcZ+TbV7hY9vlZ79BMjNH8d+
k5N4z1KAhgfo6Y9kk6rWFuYHnrDaPbU6MIx1r9TGYw58L7cmpx8ATc1RrRrs8PsXvUSDfNmEi/iA
ZIkhUt3G4RYYoexXu35wQc9BfdSFVDDoT450iMBZTCAS2O+avbaH3/vKTXpjt8EiFUwz868H6BIo
OkZmCwAcLtJIOaMZC1vZzKWI0FamOm/aT1kgbFGuh1n0yPqB6AzeFDjuXAWsOWc2VLePwp1cwwXk
6th4ihs55W4G+8hh7xsRGG2r4mKLBs284J+eYnGb2NFU990ErejebSB+sMmD6GczhLjlPByUDizd
NQdaSGF6XkMSLLHIy6GtRRocZVzhEUmzexuy/1sexifUXtQQ6LKNlPprKdSXEOzzRK3F7TLZfBKd
jdGUaGeN3Muge/z9G/2aufwdAjw6AF4I4tvF5gXMMR8gg5fdt152nGUfeeUWB6BXQvBjOm9VjG4B
+vjvBYS8LVroiKWNZSRQ9zbFzWBk90QQN0lRfIxGutEn1AsrbzALrzdf6+asNMPKTG+u5T8DL6MD
ze5RkGNWdl917yaMjTJ9DTu0JKEs57YMBsZommKtxNwAdmCBEpTeiTpaf7bxpzfBbZZYCAScFifT
Ks3zaxljfpFX81tchTJLjUkoJhY2zB8BhIzCOhheIBMJeJZD783GzXfrZYyb587VqPOBcZWWUGUY
IymZR40HPx8yT2n+pLn675xuV6MsLjkp1yhaSvMoTepk3dmg+7gKvv8Sblykn9Zv8SHkwzCwNMb+
yNXfjGMF78vyT6E/fT/K12Ry8Zrmx7hasCzTyrEwMRUtjCNH9kElQCcjA1hQ3WkC6nYQVf9Xqe1f
Nuaioz0S1SwAXsjuuZ+9Ib4v3PGpcrEt0bFKnhrsTTB3Bic6jR5/AMsdYsUr017bJ4uLI6JlxyF7
jdXdtlsNiZqfuIM74E9I+LhALYbSf745F/eEDr1SeNRj0KR5jsUR2jdy8bgysZVjZZkl81xWoVGL
bTMLeZaqz12xGc5QxcuP2KoeGpwZuo7+96POD/7lGjZtVA+hIQatgsX7FLkWmwNKPvfRod0qG3ro
AyOAOePKMEtIzP/sm3/GWby12IRSEjUxjgnhFrTvNuR+VnnOTmv1ybUJLd5UjES3amwMNNd6lU27
0UMMswoEXOJYlxP6m09cfX05eqcFgQMiPgQlQEe53M6oXehaVE+JWz/nyBItF+4pklMfjH8jP8UJ
87+ruQR6ZG2idFTG4PIOSBJIAezMfRyI2m8d5tthukfNMFp7hbf35z+DLq4FWM5lA2QB8OHlbr2d
vc+R64nf8KeDi8W4aaJ9/7IGEv8/7qJ/Bl3cCiP6nP9F2nktR44k6fpVxvoes9Di2M5cpM5kUrMU
b2AsBa01nv58werdqUSmJU73GRtrs+pqMoCAR4SH+y9kK33fb7I34xiDi46W4Ud3g2g8EOX01dt4
n64viblYVSdnhEcAVbLO7CYfhZ5FcEg/0VBfJ/dzKYwmsq7T1adbSA4IOrmBhOUUJaNYid+3Wd0+
KDa9xc7Kj36bP4d2ceuExTezctFvQvBeSvY5bFMtCF6CoT3iMd0uZLmTUSymf2wYD5SGHjQJXVOc
nNKFUsQgUpxl23cbNUCeoQJonGKr5dvenS5/LQNuMbGWsWMjK7Ee9Kj7FSv/9a3/P96P7OHXK1T/
/m/+/C3LQY14fj35479vg29lVmU/6/8WP/a//9npD/37Pv+RPtfljx/17Vs+/S9PfpDf/+f4q7f6
7eQP67QO6uGx+VEOTz+qJq7fB+FJxX/5//qX//jx/ltehvzHv/74ljWwHfltXpClf/z5V/vv//pD
EXIJ//X77//zL+/eEn7u9o1OY/ujOvuRH29V/a8/LO2fYC6BhEEjgQbHr+p+vP979Z8m4ktULdEx
5d6lsT3C9Kx9fuSfyLWC5gM1L8Q/QM7/8Y8qa8RfSfI/UQZE7MSBjqUb6EXI6h//82gnH+k/H+0f
aZM8ZEFaV7zLaUYN6wRRCIbnUQQo1TInGUXlj7RBk0Beafa4RT88rZpVkz2HebJsaafSR5QjOs1x
M5MwTUr1vwbWZOy1ZN7SRFbhNJVJIwvpx7aWV43+2ekRgJKTo+FjTEZiIQchgFBplZvGsrYD4Eve
QkJ1FewZ9UdgsrW3jZwZwYKLU6HBAFfAhzHFYtZ/T65SWVbHsiqg8cu4eiACmzrmcvS1Q+qiCYVW
lZoYy6r3D8nDb/Hy50f5/SNMClF/zoWOVrhimZqlvCPrfjtYnCCvcn1kLtRM2UbqoUmsXV9La3XI
3uLO/uBKP23FuFU8/dazIKSr7wzlHXohN7nqfbb04XaIh6Wcr2rsgG1ndf35Ts/XX4+HNrSsyZTb
NZKe04mRNOBsvtfICC8iPvOsIaqXBOqtXEgrUN3Hhj7z6JQzWfvFz2HIfA/TIMihsZ6OmkdWZ40u
o0Z2vywTf10D/86Gh1j/TMFp4TvtpjK2jtvPdWwuLYnfBp4mZaYjOUErtwIhNm5HlSK6Gdf3sfXZ
NIJlHFAeyfs7WbdfesefOXDFTP7ncGCmBUQbuAFlejYFKjKn76yGWdyCukALDGM5ZKmRx6iXLhZO
VSbNLMC5oSbRbqLtaoc1Q5U1tU4vWKvRwMVT2oQ4BV6PH/a4s7dizajc2+HfnPVp2lweeznw5VUf
oGnXRrs6SVaxFh+vDzMpr/yavd/GmZZX7LbBLdPw5BXN8QUi38vQiHfB2NyMqDl7iImmcbNMvXLZ
jBi86M7z9fHPlgkfT1E1JAEtbLDM9/Txt1VM9w9bpTJlmShb2zGW8EkXUHi2nonpKxBSNtFlYuu7
66NOajB/vvVvw07WCWp9saOEGZvHIUYIR0IgEbsq2UAmm4KojEgUtCtd0anZW8tmbrGIMJlGLDGr
KSb7g6ZNCyNmCPfa0Pi2rvXZE+oPqgZ4pb9DNXPtKfg/mgd0Ft7s5DX84Zn1bqjGra1V2NC3G92K
d5LS3NTe3FZ+8VOg7OeYmEYZdOZO1xHCdHIe1ERCVX1ty2xBOXltSfquQiUCuOCh6PeK7HJb1rhC
jhEgZPx+tAiz2WybGckD9la3gHcC5SbRPsx8r4vPxgmucYCbaOZOvpfjD57X+py44ktpX5LsU9ol
KzMftoCEETxNF0a+dS19KSE+0ej1cnSr5ZB1C4cpCyR9MQD2Hb+Xqjqz+UxK0b8iSUVyjIdSST+m
R3IjxT28GI6hAS2x3m3XsgX5dPzo5Ug72s1NpjpHyMcvBDXODMOtt/DVdJHSSnTQW/USYzeo6ZFN
7oN6M9Tt/YgeT/JXzyIWGcmzAn/aMTjvJ1/WLtyxS5FMWJXg69ABXkZ2u6kdb13mHuxB9Fki9VbT
5wLq9CL0a2qErRwqDlgjkh1MAspAzGcImBpsAvaAoO/jxH3Oumbd0KYrs/SoOtiWVf6hsaq9Uox3
bcdjOO7HcC62L4WPaWmoHKD6CuR+clMxO8M1srYFaOSWu76ttoHtPZlufRPYyrcgeIswcmPcmaA9
OxOZdiQyOZl0jiaLpPMkN0pkLSqdsR5X4DARLFlgjPrisKvCb7x3PTzlkApVpHaD5MT9zNDiV093
GG5MJAFweChaTF64jVsJnJszrvTR/9w2/U01vIyhv7YHdhfL2bfYH5jV3ixwpuQJ9GH2FnzxCRT0
LEX7mWx5clQWVGhcy8emyU7bG8vGUDEZtpIaPOnmuMd/Wu1vSq5nYvTofnCkzzMzcCn4UN9DpACc
mYIn5+nkwyaJ88Rm/HFIdvV++KiW8a7OHDjL+dpK+jtYHfdu2q36tFm2WX4MpAbrwHLuS1wKArAj
Qs8D6yPUGk6fQ/eLVgnTUF7prrfVGv9gsKVao3S0Ff9JytxjFcdHx0+OfenNzYG49J9FgfBQptcA
QGNKMs0tuTPAjLJrZvYSOe8FUkGa3q5UnY5fPqwct9wbVrNWLXfdKzeqme/DXprZIS+tPcTfEFOh
H4rq5GQC7CQv5RSc7Srs/HWXBCjwqIfAi6HUQIviSWxobWm/uv79RdI3fXWugqqssdwVlChPp11O
jb5DXnpcFam7FjmpKkvrMol34i7SScFMYjipv/za62yWOtdChduIMQl3P1R8NZaQUAqwl8TFtNST
nVXfZKm7MST7pfWxFjS2qbLr0hzErHNUPedFirIHLZ97lNNiyZ+PAvYDcpPBpje9naaaXxmZo4yY
1JsgxUX14qHK1VsbLakkr2AB9HdNhIB/ehzcOd3PSbX9z9EJeJUDh3/KIoX+LaFT4lHq4wwF06QH
Z9Gi32Pqezv5BrvksVD7b54eHd1y8FFcOsq29DaE7Vepmfn65/cg6Oo4v3PTf9cnsyflMNiwTT8a
OgoNxSo0k5XhNBunSFZRnSIRgMAHqaY84LE9rxgsXnASeSdDT+K9jOqhGlD3QG0KqgjjhJm/9s1m
a7oPeqLdqqNxaFPvNlDQN+pBlTXQBoZtHmi3Zeg868ps1eDCCmQqVJkUW0HL+D2F+e2TRLaaenIX
/XlBQsW/cqJdWeq3kJtXrmI/V4l5azrewYpqxO+r/YhJZaVLG3eIMDJrtvoYPqYKz9Zyt+9mk/EL
WyRYFIopWDxx4Zk6LoRS2I6JxfNVmGYOoEiaOl4RSKvI8X+amAu1D4HabVwI0dc3iYthYgtBa+Ro
8XCa8se9QfNwvkkJ1tIHk0OLsnY3ilTdRAOlYgevCyAUP/uy+nZ94EtZo86JwGehsIkH8CQ1AAAG
9C3Wh5WE5XKEnlnpt5su7zY4SS+xSd1JRvhocH4LPGblmeDiAQV2a0+H2YL7bWX8zIvuTlLrr2Mr
PWnbsRkWIdeC68956Z5kUIdjMcMfhKk4WUc423HjbVw01mBAleUIKQCAVKG8OjK+CqOF3pnF4Mrw
0lXpUreapdrPxe+F8DVkoYUlOi/iKD3dUcYqH6NYJ42qdeZDTnZ9FDy2qYv4ZYMHXoKPn4pvXjCX
vl7IYBABEwMqso6S/mQhKzE8vBwtTsig/hY9tI38BkDnEDsqUncgi7RhS5lyORYShDZ32aezWdyF
85uSmkgfoQBwtEzeXIND5aLSzCKFrFHAO+iSCBU86QhaE5zVjar7nCXQ30xtl3LPGPrgSfKa/fUg
UC8+hvBLAOpi4Z8z2dLVbFR8gLocKAVcLvrBMOXXoVI2i9Y3+qU9Dh+sAtEdh/UTem+V5sHwshZK
3t7YSvjaeN5WqZp1EBSr3D/EsvNdSmvk9lQUrodBsG9nUo5Lp7Eo9wo1Aoql0CdOQ8agOJtGmky4
oJpfON2xMoy1UdPqzTvzuxkNt9L4AUdAIMx+AJ0w3vreuIz05CbU7mLJXF6fwfO6LZVGBUVf2aFO
xSVk8jxQSYJOcQglJW2XHa1K23w3U1MX2An00P6KN69pMOzQbhNnxHGyT1/9AQZYzO011m/rFNpW
UP2dCCe6EPFkisiVJh+2C7GXMTxPwNNcDagaGoiBHu1G294MEhlLwaqvIyC/Xv6Yopdie9HOk5Of
M7MjcrHJiUm5AV8OaulU7qc1oCiDl1gMhLlfJLtCS462lj9YqfNiAu6Nn8NRhysotXetk7+Fkf0c
0qdx4IXGrfe5N+b2PJGpTZ9GpbDP3QH8OdCr09iJm8BVnYjTxwrKBzNscYO3v/tYVKjYzojtpsjk
b9dn4NKQGndkUcwWBhmTIevKtrpIHYdVp1Mst2TahQzbSSyyrS5glmxw10e8VPYzNB2WnAO4nT1m
gnMqcyfXGg+SoaRYn31fXiu9sfNqf1vl3NO98t4tpEcPnOeiY/Yr25tboiLkp9MMcI6uGxqHKK9N
qraFbY8KRBHgDzDLF1EEcRU7D0XcliPpaBnRDnuAxwxd0EGnV5c126b3l7g0PM7p8l86X2gLoQ5I
hUtI2Z5+8CxT1HbopQHDv2WeOyvc5W9SK34c7Ttn2AHfXlFU2vyN+afgKdxOWXxn9wU1UAcJr+Fh
FZB/QYK/V2p9D6lzoRXWT9tAuJ48SPYzWIf9dmZssaynU28iaiKuY46JbMvpCxcOXUJzrIZVaKPP
9rMz7Gd6qzdV3d20lrHzJWNnmTEnik4m5q/burj3a32XCXVkzb7JpYeZB7pwYzFMOrsG1weNh5qc
c55jlmnnKJTS2/Agt/7TqFb3uupt+7i8N8PqPs2dZT5gh6uCmw/GGZjAeQBwTaSTJJqGJoy7yfIL
0fTqc4/5QIx56REHY3wwPPfZ7fwvbxG+U0G+m3nj89yCIW1ZFcw+LOmmbxybvp0NoVAAzqo3lT7m
ovL2TmrelIPGRe1g5N5GtaVlZGk3VIWPgTqb+156BNrpXFm5q9ExnWz+NiWgxkVBmcKEthM7r9Z/
6hLIahxTcUbBmXnv9WgzUqDWjY8hbMeZSTjPK8SdxNRVfAXIcbTJwhs9DY5CTh2CatxWJLtWV+9/
1XWjnbih6XmyGw9p/r1Q0Qo3tYXvD4vrD3FeJ1ABFlAoUwXVEjbi6VpIZWscZQd6Xpsku6j06OpE
jwEKwlU+rCu24evDnS89Qc7jXkxVQjS4RSj+dhVrok6pSLUBhPG6dh8jItRvC6R8FcoT/19Dvcuu
/TZUK2eeX+YMBXZ2qY8cJvkDahdL2ejmNrNLHxLpNgURN7BRuEOcvlWm6YlRqQyluA1hWz7agwVl
C5notOD0oCQiL+UqX0gevdBQzbxVZryGpXknee7r9be+tJbR7gU1gEuFTeXn9FGoJiQCJEPzKEDM
3qn25Wi/+LZ66z/l7aslGELRbI3vwlIieZKp8nKZo+Y5CaIqqyx8LHPswoNuU7cEkuattUo6Fjpq
G427Qcd410qfcsJXhnScDu6H6699nkGwldAcMUk02UflSVxl3NKVOsHmr1mbfYblqH7rR5879VPN
8WUPs2984YsjnIN9DAm2MJExTqdZr4oySIsAozg/WaWWf7Ay91kPqbT98GlpSLq2Gax0Ezn2S2ni
56WlTyqM0OsvfeFb89bcR3hhWmnT1otVtabWZVK3sgoJBjpK6W13o8fhSsn9BdxzNAeCL/TWZphV
F7YMNkyIVb88wKb5Qlo0KJaH8DEMyiEafcIiR3JSa9C8T7GT9/7GW1IX4Yxgxk2sIk+nus0cd6ic
vsPSPV4FXDgt3183prGKoNmlyU1Gz1YporkT6vxMVkUGDI6HphGlxMmaHtOcEkWYICVMz6jpX8we
Q/sw2pKspRaoKqRH5KcU7qta/Y1NErY7lSqHsoNjTutVjpXoNeabnRDAWOGmeuxciAaNv9T9aKb9
fSmEMNpCd4l7B43FybpJ1crRh8TtVpTol5kWrwA+38pysK/GfhNm7hqZ9V3j9zMZx4UqKexJVbaJ
I3S+5WltoXTSUMkcq8PD84fb4sdcRZuiKBC/yF4DmgGZ9aYF7Sq2vK2fOM+dAp5FsV+ur59LmwaI
CbFn0Zg4S0LGogo8PVO7lRf7W4j/i9bQbgMbSGQJv8SR1rU5V1S5ON/Y/9lixYo1exrMaqgXfYpe
/6oj9fXozeZGtQReHureyrBoTmorVB5mTsILlx2cEKku6lTobUJrsoQ609c6GvEwqBw4aa0bLDyl
2rnY10bSNhK1eTRPPM85xi0ZQKBW+78+0SYZJjkfIaYK1NrJqd9aKMGoTPTgtjt5mXMsDSnGWwiN
mTd9p82s3UsblIC9klmBrTjbF0fNqOrSbtigCn9d+M0yEp6W8gcfrTDRcLn+cheKqMyuwdxCabFp
+k8SSdPwbbkxZJYrOnd2Ye2EjKn5Rg23GfrNEJHkOI+dqc6c9GfR64j1SoWOW7qMQdN0UoOMtlUG
4qhUlGURIMyINsug1zem9+6Qs6bv9Vff9H1IaLMqc4v19eRNjc4LGq0Y0EKUkDhT4TDjx3HjZPFd
Qo8ht82jWyAmU/RuIii/zzPDn31Xhmc35N4uIE/4T56GEVoxsm92lAckuVh2aviluHOcukT1oARK
bSY/h7766tj2g21vo0T65MrRd71Q0GfAhN0ZjJsg7j+p7ZwI4ftl5eQ+KZ6L1AN9KzRfwSydPlcl
mVHHPgKGR3W++7H0LDXboQFR7rsycnMlkmFqPayUIEfJxc6WSrhM1fA+tUx78cmPt078MW7jo935
j6ojf7NkN8H4uL4NLaSlaOG5Mifd6GhIzEf6QQtHeBzWIU0gwpnWLL+Yh52+jCOjnyHqMCi/Tnao
xgv1LsYkdlWFHRZ9oEYSzFOrbtPL8crI/0QAnwCAf4cxThhMXHiZPFH+EAmkKH9NYqrWS3OQ5VJe
hbV+W5TdJhjfMv9ZdMtFkzRVqr3W9ndp/BIH4bq3nXUHdKCs4iUWcy+wLT7GpjKT4ZzXT8VDgTKF
nkY7EwWa0y/qBUNlNT2TEMkvxcKXnY0aJkee/gbmTPyuRdcg/qMdTFe7Tbt1XzRrBYzlcibiz9JM
8RwaDXwu50Aapxu31BpDXbs0z/NAOSodXtRVcuu61Vc207VbDKvRbG8cI/hSNfaHtgJpE8urIpnZ
vicK7H9+I/SBbMoEoDmm616rm7ZTDIHl1OIbG5uxIguPxrDJZfTtcI350HTeU+CUB2FCm+TSY25y
blOId4cWrx36NFxAmlxemZbz1HLr72XzqfOG27dwdD+UaIkgJDyT2byj7yeBLLAPnLFM3zn6xOiT
PJcC5o46wo1HDC2MwPjg68GnsqootUbp0rNQHWxp0mLhBegvdPKFoVd7n5y+loAF9PZRyxMkuOJd
mTVf46bHNFyy1uXoxgu0uh6clsOTqvrMZxcbxuTRqUtQmWBRAO2cFgY8Lc9tPaYhqNu4khb2F0tZ
S0p+a9QQpevoS5aq+xxPSQeFB4yOX0p9Frtz/ggW1AWgM7YoT3DBOF0BQxGho53Zoj4nfVBrDuwE
tlZT7pOu+1rFNn67x047YoZyQ+sjqv25Aq0Y4HQOyMsoE7CdKlShpxmi2aoQ7TU6hMGgP9ug7cb0
aLjdXdR9suV4XWXkqv1KD83v1yf//FhlXBY/CZoign26H/lWpcstL+6r+m1V04n0pWNkfq1RRRDV
b22YhaBefFVAWZRgNfMcplJ3UdGmekiDz1e/1Wp/tAv5UXfTB3/IvuQof4zdPZJ6u8HE0uL6254f
qZbKmBhI8j/qF5MSlN4baRvEQ78quL+5Y7Cum3GrhMYhR5Y7AJZ2fbjzfirno3hNopszBmmO07By
vdwdgCKOK9Vzv9cclbqMqXARQRU1AYmBk24adR/60aPWcWgjUsnd+23mIS7OtwCrWJZFZE1juwij
prMTZ1jlGF+ZrrUu3Pg41M6Tcev6zbqK6n12Y+TR0/VxReRMI5ozFSwOJDoH8Ozpuw+SIhmaaw2r
pmTTpotZq9Y6sd5AHmyuj3Sekoo0BCQOts0kpGcdpaF3i1gWbevOBbtqVcBNLCf/mur3GdJ1KAkG
rbSyM/8LX//L9bEvRBR6bCT65IhE1hQI5LlR3dcj69YzYqQkadnXZDHKTxkInIIr2fXRxEF8Nqf4
37FXYfN+do+UMEaV0I6jiAuYSrAfCirkSdXcOL17FJ1DMsnbZg7TdmmPYHukhUAIn18ctTQU4lvs
EaGb0epVvqWS+mbHCxBgH3NXQVx2E3bVZ5Ryd2YvrbzeXdcd6Le+JZ97VJXqHg4LUqay89eXM21f
k1IyM68gLncaYqgWpg0sLeAK9DM6pFS6Tt3FxZ1But40c1WwS5MPiIOz1aRWQVJ+OprfakPQp7Tt
rKzbAzTiVnCb41mZORJy/s4ikv19Aczm+ie/tIfQQ+YCogrEPB2E02F7olmWJSLM1MPDGNR7CUnY
fuixLjIE18T+1IfuTg9qKlN4Ish1RPsgmFnMl5YYgBmyM3IisdImL5/QEkTBT6aDUfrPRuL9KL1X
ZfAfhWytpW3k1F9HodkualP9NjMBF+adoiPaVRaNAzy8J5voEFIXqsKQoEeluWu9jdYjrArpqrLu
PEfbxWb/NYrdTwJa7ybxa1bUP3q5Xpm1wzcaj34V7j3cHMz+QbCBZp7urHAmMAfUkkBL4GjO3fT0
82TAnMbUIQbBm+1KhCTb6EfLgboYAIj0Vn5IAmmhmhItvnQATOPMiYpf2IEAiwjDYnp7wiD59AHk
Uq1w3WjorCbyXWLZ37uIdv6IQB7M6FGaCYQLuzqJAnUVEA641k1ztaJ1e11jh115uvnBMOp9HPV3
Uqi8qqEyVzUTH3ay29GtonYktleICpPI98FTd6iBEHPKQ675R4Hr9NTggBgyJqqAqUd7pWGv4Zcf
QHna0VxSdinwoN857OtwDcGqnc5smAdZUiGWClBN3/lU1ftS344xUTYUKKn3d3W20WhrXI+oC6Oq
IOipFFK8As86WWm9bQc2zkP9qk+qe8z5OuNZk7yN43U3vfrFbaJlPzozt4dLy/udWkcThf+fBZHk
VcAYiwZeb+jdNop79HzpRWo71OgPtbJ3lSczBlqZ4oj6N94WtgCVbvZvbIdO59hMu7YtfXpJWj8s
x+Zznx/GVFn1nr7LkXP3IU38vRSUajdsHHgcpPvTtpGr436KPRtRHC+Qn927lf/SNu1a0ct9tC/d
T80oLeEy7K+/7IWDFCa4AJkR0Bwik6XaKWWt5WnGVt6FB1/TDhrF9Hy0n5WxWTgRMka6MTO/l78s
FQdMH7HvBXdzOsGKmSRB2bfDKlLDAxLKW8Z7CVJMbYAeljXEvVDfaAg6a/7j33jb30aevG2vyYmU
m+yMIRfQcPxk06HLMHWKjW0/yEjsz4FMLuyEVHuJIjiidHin+wW2BQli2LS4jbajitIcjKzaGGO5
CU1OCm0mr76wE1LTtwERAKoAMjlZp8FQIiFsCUSLYSyzHsQemM5eenCrZnt9It/DcbIRUga0YQba
Nh9y2hMKet9IVdhEq1rGrtgfxiVct3Gth+G2LwNMcUpkwBVV0Of6o2H1S1NSD4VhwAAt253S5D/7
fFwYeWavoyFHC2z8y00yklIQg6DduFtxv5ps1a2hRCkOgXxrVTuQEG9Bn6NOny7gBm/giv6N67Iq
kES05UARY6dxGtVtOAZxLOBEXuhtMGY4jnL6Gnbpq1IeeySsA39TjR/HnkvV9W9xaQnTbeYw4Cql
ApQ9HVi1k8LK/EC4EBvvZeiebSMYATOYxTqQuk0Fz+r6kJcOBKxpOQnRc6LVPX3X0dY714F5qrXd
Qh2AxOR4ttOHHV7xbKNgMu4SyJrXB730nia0c6iaCqXeaV3AK/xiMACtrDQvWyh2vIv0/D7W5FWq
uku76e8sPvD1IS9uVQKoRBXI1M9LWGVRl25hsH7rCFR0BB2ROovUUIzpPyletehDqHYWEoS5PTP0
pSkGnAXulzo7F53JVx3TJvT00enZprCyrMGpGqI9pmMZNy7a8PNY+AvXmOloXNpA6KHAl0NWgGLj
dH/Mq9YKAwZtc7Q0KPyS7iyiDM3xv95iJXy4OkA9fSctTuse/diETawxVJeBbQZRlRoIolNrUSt3
Zte/OJUMxI0fiiSIw9MFEpddF/YDC0RABTB33uVNdyOuhoNcL5l8vp73edDm8tJL1ySVW+D/jque
juvliTzGErcELTzG2RfJrBcDUqxaeD9ggIPpCZrjNwN0XwzdZws9F1cLgpdkizjXnrHP6lCTQ1um
QF20ydEJu3VVO8cozI5+86SONBbotP6dxSLkUYSjldCVO31ffG9cpOs4XdsBVmeuBOjoe2hSlPdx
5+19S9vD0F9Xbvqq5X8rXaR4DV5A3APYlU4HH6NKlay2pGrYwaEON5lvbvN03Eb7xI6xU+kW4S1E
05m71jmNQoQx3RqAw/CczgrFmhS3jZ+CIMs1dWG33EaH0RrXrpauNGFtINFZb9RbI1G/GXQrPL/Z
496zEp2LoUnLRTW4eIvEt13vr+yuCjES6stlbqHvqinuRm/mmLiX4gJektDio7SMjMnpPPlFMagx
xKMVIsjb3MM3YExW7dhtgzJ9MCzcBeaImBdHpGsocNWWaIOfjuiBZnecRu1XcuNtsJdcp7DpazIB
o33VGTwN5mgLl7IuKuYYecI14jSeBGKl9ZWLezx7J8xLvZTvlCpZWYP14gfKzp0NgosviCCLDOoL
FOG0R2Tr2th1ekctPDAOTd3snTI9tnFxj41OGq09s5jJ8y6+HyuMsWiNwd85ndGyHh0riHm/0rkt
0W1Tk2YpxBnS8T4e50CSl3ZPEkr0TYTqzRlEn2pyCBWIgPF9+ItKvS/Zx0LzrapUoDj3cmJtDGXu
4L00qAhO0eimgTQ9HVy3jkOvKfmCBrR01Xvyy2Al4wmvuIitppjKlOqjBA3p+hZ2cVjKd3xF2h5s
YqcTi4XGUFU+wyb4QwVF9CgBefG7YStY8mkUv0IsMRN3f33UiwcFUDa2EnotNPkmx+44hJ4RKQwb
4NCUV+vQ+xqPz4oKYxCWOuRFuh5tbC1cs1zWc3rsl6IXa3MyOYon3O8n75wWaRSmMgdx/g3Tx02n
e2wFDkVjsJNRt0z7OVb+pUlG+Z1dmsbqOew3R8NfxaiFtwV0W0rkGuGO4s5tIWuHRPrQR/jJGX8r
Pac2JHMrIq7MafYIfAMetAcsUxnqfahCcQFlnGRQQH28tORmjwfdK7a8CQrWM5/3vIdMpvzb0GI5
/4aDjZKqloaWGR7hA0XDomKpDsPWZ6eNrYivba51dHLIgzRvH0neOoR6N/MMIseZ3tdoRID2ou1j
nAlG2Uaryp6v8fryyDDawXCTPddt6zUSDAsy2/JDPXoP0iz7+mIOTUVc0I+EVNU0qRz0EpV+aFqr
zLqLMlRK6/5j2cifirLYA8g4pECCnQxTHbbPTzOvLXb6s9cGU083UbuEDMoVEoPRA/oxuM/pkD4I
dpFI/TzZ/aDkn+jn3of+0tW+92OwZHl+H4IKPsKcTOyFRcZOLbBX7zW0aXYyVL4RuXUPFNqgLVDR
KUnSY+q5u8KJlyjFrfNiDoN1IZdnSFIi0eyCOike6beokx21KMCukGCTb/SRe3SadFHfhemsPrI4
biaTTDUSColoASEGPxkp9hrHSUoqdbIFVdSNufzjxIDVwIjkiSflW7XHLgtxg7iZE0s+hzGSd8km
OBHRCKJoNznqA0eCnJXjsdLp7rJIjAPQs0VfH7pc/tH39oszfM8Cbx/b/hNoqce6zTeu/fV6lL3r
O/0+AXToSfNFyRAoJdv45CHSqmwiacjR7xvK4+D3j+jj3pRdGlEdie31mI8PtlrYm6KU33TPuddC
jHHQTIujTZP1O0fLnzTfToExq9q6GKxH3yoCIB6Ik8iZui2r7GN5QE7eClcx4oJsFtdf4DQ6SZFQ
CRHphErXnarnNFSydBiGopaCVVA1y+dAem4wd1fAbcGZWdrhnPO4cbohno8nTojfQhPmrJH3thus
OkxE6eR9ENiezsvLBS4VC5VG1qiON/JIaddxM1w8s/YJ+4K14nZIG3CJ82TvCcWtR63Q8mVfbUPv
Q0e7ofdBjWKLKPj2jd8tTHDKGW0qpEessSUphw6aGweLRn8yqjsIv89e/2mwyk9m738J72rwRo1E
KuzFXzq9BlOHXSDQ+ggF5/alJcQWSgA+s0rLtyYwdg0ORxDt6acUN23F07ZN+PH6p9HPvo24SIkW
H9V+5LPPcoO68hCVoUXjpM4mLxCYp7pWxzG7KYbx90zUuh/bVTGUGJ0pR1/T717qhvtdl993MkL9
qdV8MDAoc5LksfdaPOtYKKG14DQAOWQ+595wH3IaYqSAFUqTLRtF3D2QC+5/wos1EunGl9Jbvy5v
FDe91RDqgTJ7U/slus+A1HJrW2T71so2ph/uukHZoMzfa8PMKXq6nREzVCRY4LSTQbGi2DU5RPU+
1BtHIma8UUdFBEPS4TGRv9vN9+sTPrnR/RqI5r3YNCHlQ9U4DU7NbvUWPrwQ4/TX7kHHX87v6N6n
FWir4MkZjoNq3wt+ZGk7z6YUvTrOpnjt7TsJuHQSL7tAOxSurS3w8cyWnYJ2WTR3nJ+ea//zkHTA
0T1UzjtsRVQjYtNHIW4x7UYOMaKriuckxjCmrxFJQ+skM+OF3tzR9GtAD6YRnoj5nSsVM53497vG
f/a+9yexkPszNDpEAus1uYtoFfoFmZuGq6LoHyS92FQK0gH5c6fnPxLZuMkd/U5Pvb01Koth0N61
L0DBbLVOGDhqt039Go8fs67cDLV1pw3Kp6FYNoO6VKiWt3r92c3UGy4my7JEU0tvsLGPVmP3KmfG
F1VrHuSIlNxLllrvLKPR29resFPpgOlBvBjbcIHaYWZ/KbtlJWULC2kzo9EPeZQfjAERDv7sJ+pa
ST5KtrQefWWtduHKoqFb5pumaFZKVnO1BzlQRY9yWT4VTfGIO99i7Kwv6tg+eDD0vCF+zkLsebTu
1WnnLgdnmyXoL2pkQKFUJOootp/Go61HiJWYGRPc4RTpHzHeHEcDy8K1VhwDih3Z+BDSfnRf5Gzf
gKm7vh5O151AHnLAUuEXkF8h4DVZd44ZKiMtHJhFiv8ZtTgnvs3a6E6XtJ/XBzrd6P4cSCCCEI3S
ufiJB/ntUKgTW5F6kwQ9090W+23SiRbvJGWIVlUd0j+w2oVmsvteH3Z6GxEYP3F355+CSDS98sUl
3jruoLZoYclbUbp3TUCdcbvWrWiZK9iPokooUz+4PuzZne/XuBaQMwvNQtKH09dlaTS2HspIIdXB
2hNiMIG/9DDj1AtQvibaccWLtK3grAUogPiVMfNd3zOj/yxcSkC8OObzZE/wEs6TllLuIP23Wrsy
E7hK2V3moUIoBcsIKUQjfDH3afF/OTuz3riRYEv/IgLcl1cWa1FJli1Zlm29EO2N+77z18+Xasy9
KhZHHDca3WjAgLNIZkZGnDhxTkISAP04oVxREtdOH0xuzvffw/Krv/4KfgFBnQ121UeqI1mV7AhF
qMoc9hIjMCn1Ty03N02DLWtlHCraCu8veVWQvK4pnAUwIaMeWuaMgxY3WB/bvRcnON0ykDEZOwy3
sBnGnBgx8PgL34VY8bfowr/rOvRoOEYyg4qXn5zkEEqMyhsfUWnS5nA/t8ChONNavn8vlGptFBYB
Ao/vP+/yBL8uy1gxm9ykQ6Qssq3Br4Icc6bBU2vjLLR6u7z52DY/wk7d6tmLJ1juKVB2ZAtY6bp/
oMZRoVXphKSZmnmO4rtxVx7RFHoSegqF+qsY5NssQZJQrz9qQ3OXVJuNyWUxIp72VdVGYW8TSRYv
WWox7NOmYfDyX0EynMTCtQqkoMhPavdZLc3GLfQPWvj8/ku+KkRe16X/xt2lAVgZi/DFNtWjvGbk
JcC6LU4yjFwraCHpndx+n2PnSC98J6NObMDWMut+Tx9wB/i1carXohmw5//8ikW0TlS7D2O1GV4V
Y15H9ar5WCTDTcEFEkAAFIq0ghe+8fSrbx3sHZwDIOkqeCcImpTaWA+eiJ4JUxZCFBMrQUil7aHI
klsIHG4ojUc5zTc23coja9BxaFvRYr8G/uVSaobEYCLBkEe3bpF9jnaunGsnx3wyuKmpyjcaHeIl
LnY5KwqSMpcyDO3FjTxbTQLcEQ5eOsEYnvUPQwdgSPpgOXsr2gpXq6shn2eS50GyXKLLHciG5Jck
/ULxdxxQ79QRpMrvKvm5dLaUGVZfJqMOiHUSGDFMuwxRXaSWYRAQGju1uxH4XNUG+9GKdlDe0LZG
y9uvvtkUoe/vH8H4uHqjKCfT1gVhpptyuaxS2BBUKvJnMX6SKMZNUyh8uG7jdKxFftiCZMxCYhYl
wAXzJJaU1ppls/f0BDcCMXOIPFxlReckBnXF5Kwy2l0tSTyytHHrrL5ZNAh1GGorQ7T+FM9FmTj/
Bn+/exHqh2mR3TGQnfGwic2QXLSlFr1yu9Ke55ZHtYrm1JJUJDmB1MNsHzwh6YLoxrmNniyzu2Fo
VwyGOP8pqyBd5COyKMoqrz4Kb7K4DKim8OuEElXr9/giuoJ8XEXFp3i8w6COEvUoFKsjbnor6Uiw
UFguTnllbdAxVp/8ze9YXAOjjcElja5/RwLz/Js2PodKcIjb5zH3cNbe2MBr4R/9HHHnGegYXTW5
4rwGhTI5pUY83oomVw8rTswpJTtJMT4VUrhrw+wY6wxNoLno1+mXxFS39rd4quU5IgrS52Z27JoW
3ZdDYDAI2XttHB1zfGh828Dx1NyrheTNBg7XsbSPyK5R5a+Ysu3+QzZNac5wLVMrsg3WeXmQSWmZ
NqOApoSKd4E0oC4FstzsZOVrhB56Sg6f21vRY+1okcpy7TIndg0w21gFVvnc9Z6mtDuBdoZUDPaR
YrNXMiZjPiTDvJFTXfGfuO4piTQIwAbSy2SSlw86q1Ujxz23DtybT1MB0IgDday6UjS4fv801p8p
rHb4xFmpdYPErCub4xHBo31o2fhzfrDr2WMCd2PXX80Zv/4ssCKyaWY8gC8uf5adZZD+I6P38o6p
OfumUj928a3e925ZostARSO/iHF9AI6Nvbd24LT/XXkp9iEXsZKaEcmtoAQJBZcq+O1HP0L1BaNb
T6o365eVlIMPAK/LoSY2rm7hMFciNM1G6pdIP2nDrRDV7AbKp2HvtOGjP31FyMztsi1tgLX7mEaK
LrQATTEKe/mK9TSIhjrrey/sGE9CL1IwGCNSqtpvH5XEP7x/Na4uZ+rID3KiRZ10uZzfxaM6jG1P
t8zYaVK3K9AUddQHI0/dsttq9q6uhp4FBqMij15WpUmAVVKHTrWXxeFRahHbNNQz4oqMqpB8KM7j
+w+3dnLFXmVARPxnGS6sqSrUKWPT5D3UKtBa0aif2u9Mw7kSQ4GBgXRuudVcXj0lTLaJMEWQJG5c
vtO4a2rJGJQeIvMh0J58VL3CX05oUOZKe24l5GOPsn4cG2cDaF9NQAzIKUySohly1UzvfKdGXpXz
Ocg0lRX9FPuInYI2zLF/p72MTe3prb6r7C2FnJXjSVpOMwgECUcHeZH5kN/oGu7PnReoOTaI0l5C
9byRK9h7its2+nlgvO39j7uyl/imdHgpCRADsLTLt2xXbUTXAw0JQwHRYyxWreN92N4lkun5+tbd
t7KVGLnh5oU8zUTGMiDngT42bW4IE1gYJiFTTyK9iM2dEIHUjjBBALbTjUdcXRTRNgouRMNI0i8f
0eqSbHKgMnsfLKvdqxFgCbJ9AaV8PSK7K1WHX++/07UNBN/jtVEP2wQk4XLF2urnkcymhzB705s/
xIBJyFWihQVKk0+x/NRZwxEq839ZFiYzHAGm2q6CrR/ovTYGnBi5JwJB8RKMPX9I78b4q5TewsRw
Ba/GMv+6cc2Nhpgx7AjFFg2qZW/Nie1Wam0ikqLOnjCFqH1PHXrwY0iY8Z3tNK7zve2rY5tsjbat
xQnqDuHpwi0vX8VebBHsOZf5vEKWTSSzfWJQlnx1pGxPP5D2yUil+RRDkUd6++8Dvw6QAhxqqTCZ
l2MIUquNaq0nhOI62StafuaGvcUpoFfhfyZbCnSrGwv01WaIT8gALK81OwmceKSbQKs49crA8eyA
+SDGfZX5Y5z8YoxQiabjPGyKd4gdu8hZBR3NEjeOIcQ0Lne0MfVDgIAFvZNC2jsBbVFQ/AR+Nrw9
F0KaMKsQKrciSFlIlP6Hnc2ACSRfmMU8/+IuALMYTamu2dmasRM3Ho6xJ5HAG+FXCJToyRrIIQd7
lAA2YIS1mkF/u7SI2W9qJTWn61gyb+EJFeyQ9oZjfx+6wjUaPAPa6jzKNyYUcrs4dGQ4WnerM5C+
8fgiW7l6+wgMcycRV64cMianqypdz9hlaC2a6N8UUn7so4OOQ4QeRZBWvTA7C/qkGZtns7K/dIV/
YxdbLKS1SCpcIpC0AooHqbx8FwrDxn2pF52Xxv1DYfUHm7pxnE62M++EN0FU4agklVuPv5JEMsQF
EoB2DKjdskAeNS1Jc6ft0LlVz/IukjtELf4UTe7pDk5iHHs5bG/mZCuMrxRqbHXAf0Oo8sCZuHxc
eLsJJOyu8+LOOLUaY3qoI1Tm5yAwT1Hktuz5f+g+09tOT5m8hQivHfaL5Rc7T2sLpYpNPOOmxDjL
JZM/DC068Mvl+uAMH0XLMOgat4KS/ff7jZVFJ0nUyuiOXD54UjpWOTQAZhGsujJHyYCLcmYysdoL
xc8oQYRckg4wsvdR+TR8zqQHad6SPBGbabHpGRWkaiM7oenzKj7y5uClUR/Ndex33hj/Y9t/wtTc
ZRmAxGZ0Ee/xaiHh1Spm7unULt6zHWHJ7khj50l8ZuF84vvRuUF9ULVCVxwqg2O28YbXtpbCaK7K
YA6naTlyJOW1TEYS955ThntjNFyhm4a8yamf7Kfh27iz6tDNdXeI4xP52+eN5VdOFCQYjTqcmsW5
cp2zE4Tr05SDnEjDHjOTYHIei6JBvqNCeRHzA7vmfyT4AYO5ufhKFIG9SbYAFYeyfFlP1KiGpknP
4lUffgub/tBJ8fcxyh+synkUCk1tku/7GQ9mKf/kO+1tljl3Sg0ZYlaAqw0Mm9rb0NHrndY9oki7
FW6uU2IwOCYombQTFd3VfqgCfehrv/FMPoOt7yzEuJMmPPqYAXUhXWXd+Ny3+YvvM8lp2p/x6ePP
fpbpfN8G0rMIv7RYNoqS601K2iyUBGkRMbi+rPlkdEyyUVMbry6+dwSBIRwOyO0F2YtqJec4S7Zi
wOqCDEZAwhSg5HL+b5jYo44yYm0vP0XKd+tz3+B4SifbyB8wiBf6qyQf3uwySObSA4YXJRrCvRtH
pw4Gi879uLFr9auDKkqH//1Jy+uHdnbkD0PjlY2OBIXp6mpH7Yu2TmW4NuaNWVPdUPo/QnZwzW9x
iNwVjL3UzE4bv+T6/DARA3GPGTJAjSvx7yCZlRLaUY3Sk+HGeDM0ZbeLc35FM+yLCL26orxp/GhP
ED1srH2diom1NQY4RDHDv5fBuc1nU2pbtfbS/KMhf+r6O+R2FPtQRwq5Acqh4V0e/ZacLQ2U62Nr
MMPPDQwHWicVW7z9gNEmPZ3b2nOc2LXQ2q4L0LGa5+8/VsIOL6CUGx42nvZ6G7Iq7TquI9oOV8ah
EJxNpdGz2rOjf41D24wxDmaeBu2QaCfDn11Lx2iOXfB/J+oG1Io0p9nZPeG8YsouCPdau3U9rXAD
gAeERgusZEYKlpwaXZYYxvaD2pNIPqsMMBkyW4sn4NgHZ1H4mIR1sa5VJKfXLo31fePlXB8IChio
wmiIEKau+vJTKxmTGjlISsBZjlqGCM8xGlzFi/gpGZpOvZKgp2a4UH9e8yTBW5byTRFQUUFf3qAG
Mxx4qxKYSM6NRaLkJHU7NJVWe7FMW7V5qtN/cHOgwVq5rXC8CNyWkPU5Tva6853d8/5ruI7XrE5E
FDpIBIglbVeVu9QvE7v2QhPWNMAmUtljfW9puRtBlXh/sRVGBqvhccEFBl8ZLu3l8UuhMpVTFDVs
/fp12LDQ6URBzYbTdBSf31HO0oc6ANaosYpIT4qV3mESshUMr9Mjg8l7QVIAlKPHufgdtjHpRTEx
XP8SJvMnCRGJAr2g2mJqB9absNETLAKH4V+RwlgYFPS+tO9Tmlmd92fjpQhgarEB+BXgR2IcA5bq
YgPYuZElfhJUngaizZyN29wrzEBk6bMd/LbKxC2qyk2pFsuboMMhpnNVN950tLpOqnglb36FiCVv
Msahl7h/J+qPprub0oTxk5d+emRnfq7Ri88faps5BsnwJD32sr7Z2IYr8VHwHyFw4CWG3JI4rG9W
n3JfmXvFKtEPqXcC8tFDbCdpo2WRsVMxLCDhO/jql/df/eqqOk08E01FEDXxTt6smk1BnBetUXph
dExHZOT4+ELhUtjV1UzvS+ix1+ZGN3+lKAZuAdhiQdHHWuI9dtlL8BOIfbb1rToFP6LEi8Kz009u
VJcY6/6aylMyPyY4anaKtfGi144gbDCgCO4jZDaW5Qn3jxFIWsnta8MAoy4Znwz9RVwBoh6cGrp3
JR5e6ctAI34y0TIXNh0Ube+/+tW3wF6H+UcUvr4BBiaiIi1O61cijWjitf0u5xZmqHInpPEFSUxc
kKKRh0mKVyIAHddbQPkrmrg8fAyP0kjSuZGu1A9jJ81NZ4xqr1B0/CnPJQQWpnTyT2X80UI6xvRP
1vCzSCTX4Fvk1XOSNLtsum9fTGk3aJZbRU9lOkJ82fpSK5c3qbQwr2KkhSC1qCNHPUslG30Qz6Ex
0cwv6nG2IW8WL6StNfKeG99j5SIQCaKYdidP4Sq6PAu00KWhVIrKG/rqY+LMtCdk5mbS2vqhTvpP
QcgM1H/vaJEjZNxEjZpTbox7KbHusmIiqfJBTaADb/y0lYTxVbmDd0hpQVVx+dNyuy3lbFQrr9bm
4zBglcwZFcC3FAGYwp7XWyZMe3cwt4RSrkQ6mbQVTVCI0sx+4B6z+AhKV1nzqM4VyH7rzk9xwXR6
yU0ASjuhVSoKz1EXmqnxzgHREJs1bhCPDYObvHz8+/cgYFqRJ0B2oP69fA+jM8G0rMzSm4JxP6Sf
52Z0U0U92/p03wVge7CPoiq/M40tNYQFZVxQKclNeAcwkECTrmZq62LC77AlPqtW6iG2gdzxOcXm
L8TdCaqBcASX4SHjn+UJ8g5A984q4NWMj5qZ7E2STAsjhu6HFJhelva3dTW4oEdbQWXlXieiiKFf
Ukph+nH5hkhvG5Up8NJzmOSkx+VqzeCGAYwA+1PbSftJx9ZNKjw5uu/N+ga29pmqaC8MsGM6RpOu
bSGgK1nmxS8SV9CbK8aMRkwvJpsrBrkKB+wHPy47PefOi0n10zIjLAKeeFcc68l8aUg+leK/7GMm
XOELwuei7F7u41qOM82PuN3b+ttcPkitl/QvQuC1IZKMfbsTO1l8NUHFraQU3zfyoBAYQzls7OK1
bwQqhX4X+xiq0uJIyYOfJbEcVl6rJ9y6zpeapDdO8/ui+4jB2o08Rl/FL5l6Y9dFL4JHY/v5q0+P
EBQINvFxcWwWVwB6ENzFBFqy06VL0mREQzgXCWcc9fs22mU2I5qp6tMHOaJ6iqcFWvHmn950IrfE
dm2jSluJ80DkVGeEXsqQJZrVkX4rQ8qpFvL4va7TEjbcijlGdNz3eqJ54eYQ8Nrly8WC9iqwsM50
v6hJ3uzKRjdNada00ot0Apf1jxU0O0HZHXBBLBn5scsUAaG7ISwOtlLd8DYZTthQ4lghmCCwAgQA
U9ixr2Nrn801AttO4ZWySQPiGHZMALjTzC+CfteYTzXjozQFdolJWqZ3e0EgFgJGfoyjcvSrzLob
xW+3bpuVE8vPEuOUWHZdC8k39DZRVQg4sXl701pfQBvPuMdg4sVt6IDugVK0ZeSN3ZdeV19neunn
uNtBd+0rCd4Nm1IwCK7kYGpk0EYpqUsPh++d1rY7ycqOzXGqk1Oht/uyeyyh2uRYVib4JUb02p2t
QmnlbPATaE+yWZgV0hYbRZ2LkWQ/LT1d7d06z04iU5txYB8rlA8ZoDYjibpUOkR1d5/DdCsZZHg/
YKzEC2BOJAbI00U/Qfz5m73qFMCdZR6VnlwIJkrHpACXjtTs1GmL47ZyFC+WWiQaWtFbvpWylNN9
rYPggyDcCG1/Zwj2eUBAnL/+7bNhUETnk2MApRBM7PLZErWzJnQJCk/AYELjQFWkAxYZOMdunLbr
tyhWEvGfu1wQbS5XinpdznrLKF49mCBniv4fUiY7Kd46QKsrvVqKUMwxcrLcMlKZJEXbFV5OEAlV
9TzN8P5B5/VhC7xY6fLwVAJBor+FIuTSgTrVSz1t8qnwBoSjyceakfEoIz2X0NF8Lg3R0KWX7xaW
5L7/5TaXXmxLc4zQU+uGwmua+lWeYi4A32v4cfI/xqi7jZa6heLsAkLGxtJiG15eWDw1Ey3CdBNr
ydfh0zcnoiqNWOmrsvA4gs2hnYCrmILMRujMt1bs7BX7fmiPSd3fGz3xivLBjrJTloE2YpO8cX2t
QHn0MwVtmzsMivrSpkiW4DcNuI97kDXaEdOENruTomOH5YaoKPVS8lIDzTBBr6pyd9vBVYA1y9cB
mCyYaowTcJwut3ZSpK3tdz6HaPzsAF5XEyeWGyROnhiRgwpLc4jZ+5JoNXRb0mRrux1zR3GVim24
JOUYoV6UGYYLXp1wgnVSYupU0ERX5oBtfHdxcpYPCmudxEmQ5WnnLx40CZ1BhY2JWQPlMrteas5i
nqlRbydQGZFI+tgZ1ArRyt4pVERjvEEmuHpcxsCBSiFRgFZRni7CyMQVwFAVVJykD/YhL1kAB7Tw
FQqA95/2ChUTK6Fuw2wwEjDaEqIzUwZ1tdjMvcaQj0qbfdIDjOvULYrCFQTEMkIKDFaIgojeEg6R
R5p1Y8Yy40ivMsxvItPepcgy9rJzJ0gxFcKYWrzFebwuLMW64EBIWGuqfHW3D01QhlVj5V4m6Wdz
X5QNHeJuF5mMa5J6S8DuKnZ1VRrv0Bg8D2F3Swa/D9XuFm3i4/vv+ureEz8GSRi0puFfIj53ubGk
kDEyU5IYzw8+OUyJ5QTrIMciw2Wi+v8jxVr7tm/XW1x7fUahEjg+D988Iu/s2hxPGBNe5U9HOeGp
OapW0zLQvX+ta0VjLIz2TrLXio1tdp1k8ezA37AjmB9gFyzu/EorCtTEieNGrLvCaSzPWV1r4wdl
mgvMOdOTNaWnOWU0pOyVT1Mf3qYyZjBFvKWsvXa4DGI6QCz7np1x+RnquM6Bo7g5YyrWJo/2wqM9
5Kz3hb7x2BtLLWF/uC+TjkR8wdbGgqqJdx0NKIF1x5v5wJUxsy3eMGxtHgl8+6pdX+UoF8ZNXYAd
IH6a4XTGxmrz/B95Qu1Hzz9HSfVIYMGnXXtOrdbe+d+SafqWwe6fQ2lnmeFGWnt1gYpfhOU4SIFg
J9mLGyNUfMeYc64sWTJ2gprUdfH3qbN+zYV+Ev6F7x+v9T1G10MgnUJEa7FeFzZ53PUxl4TKMe+i
fdki/4/9KII9+4qLYyhAudl7jvM574J9byKet0Ufvb6oeWpThgRFtQUVbBnqIgZwTN8kbZCkFzFp
5deHZpxdEcVtVPRMpAL9LHcD484YUUtQPm+8hSsYD41Smq+MJiFof23Q3SRRYeDBXMBB7m5KZLbG
xvLduYgh4fn3uv+xowlW+5oXhPPz+2tfw7zwKtFnQ4iRxWmHivPwJmVSaaNIRe9nXlP/xBLtdUZf
sCWmYDioUn+IxayQ3B1ShpTEhBRgDNT7vRhlzPsONhjdIA4i6Nepr16ywHSL4ff7v/Gai/n6GxF0
hT4tNqYoTN/8xgSAesxxu/EExCl8MmSHSUP4JBIFzyTpO+FULuZ2dSPBz20rJKztD9RXUJQV9Fdx
Pi7XT+eispuWdzRGX/A9dAXIKXxN47k7JEw3qCjLYq1xDPzwKNsPUp0d3n8D4hhc5De8AJpAZJFU
KkQM7fIHtGEyJaVh8QO0akdP8kHHF1jDm/D9ZVYf9O06ixetTlEgt2IdMIZyRm5GDNUMtBcGH9Aw
2TVOLChqTkqQF3CDsnXfrn5qAX3QAjXRYFkOIWowHsKw1Omz0N6r9kW677RDi4hta5POASaH2a/B
nF0zM/8+8NPpYkSaQVJe85KIULWG3hsYxlLXKgd5CE9pYngteUheJxvY50pWQX8d8wAhD01XYXHm
sFaYTEIScT2SPwrIPgA5oULjuHPdA2dE+caKr5f1cgfZoEmC+obAnbr4srM/T1ZYoY2jVsUO1XxQ
12Rn9dpZCAfHUF9VoFXRZ9aVmVvWBziJzoJSDutZUCEjHRcNfaNeW0kxeQ//+6MW0X/Ww4ICiO3m
gyI1Y7dDrOcVw8D07JV2ijeLU20sel2fcpjerrp4+1pSZsYsXkUh565hQziiHJ+/Ktm3xJ9cZmDd
eC5du90Q0l9fl0wSAToQoyt2T5InCp73SA5U8kuuGCeTElSMC+gDjuc0Jnz9ubdDZl62OCWrMZ55
F/SEAf9hdCzes1nrnRlIrDzTQw+ImXn2McXtxyeXdhSmigniLfJK1oQUnUwxUSu7Nr4xGal6LZuY
A+5D/WRAfWiiHnVxUHEaF+8HH1UEsast+uZXLr6LqrdxomuScPT9h65eIZ/UUQUlQCw0ggdBE8k3
VK+9UafCzRKZnufzLhhDNPT8vW9Jgrw6Sn+K7FbsWTGnPMcb2dFawkZwElIsYMT0iMXBfnMRlRNj
j50R5V4pPEp5mTNsWRtVJBOHa1FORzBVENDyBFFIGJkJBtM0crI0Th4NojySNurO/8drE7rNYAz0
ixevLdMzbFvtJPfsL2kXHXWTtgXUy4GMEiaV+IHiaMtaf8CpUvYrL2X+b5a5rs3wCLDoihm9oDJ3
tXFfGcn31gasHGR/r7YbJ0/8kssPbOFsyO5HxknAAosYJJdaZSWmFpFq3AEve7peHHTtl+5sjeZc
x1cWwsGBcSeFF7KUzamkfByxOI88K5XRnO88GTvZMEb0uaZpMO8G39rYvCs7Q/iu0D4CauHplsOX
RmzaHZ0SHOrM7EMEbS9STa8Pq2NQTZHrW/5zXOr3dtR9Tur8wQEOafPhJFfhTnqacgVTu61xvpWQ
L4A//NsARVCZWQ6RqHkTjmGS8ZMsmnmTvE/K8DjN5TMqVw/pKJ1MOTmlIVqECO0oqtso9T9+GHxG
c+xnoLr+BERnb+XaK58GOAF1Dq49eEbLTm2F5E4xaEPEvG7khnjhdnK2U8bHtmo9I9vr0taCq19G
cFwpYvk8cM8vz2zXW2MX93HkEVyY+JvdzMY+GtwPP0szhk0U+0Ac4bGH59Raxl4X8Khp9L9gkAN8
BNpBCT5YQ7+Va13ndMjqGtibCFECysBFUO4oJSTVkEJkM8qz3OhfY0X+2Vdf2yDfF3H7FFXVQc6K
M7bewTT8ho/73UEZCUefn+jgvx97116ScCYWDsWCUbFkxcMEapCzppyUZ3ZmWN9nUnNkQ7duttPn
sNzppc29mCQ7U/n6pYqLm1mNZbeJ6TagXnikcNwihq4ENkafVCGbYKLjDBa0+HB0WAbE8dHGLvqb
VEZAXUjTVurXOkHIpU0CznZWQxptVTec7vR+/qY7eK0VSr6X4u5mqP2PjX7TaPazSTldy5CpJY26
mukHMM9Ehe28RcBf2d7wuynpVWpZiAGLj9r38ij3gc1vLrW7zpmoieYvk+KfBxVCeqT9ROHxrGTa
H0cPH9IqPWkP6FLftnVOM3761TZ1uismJOdq39iAslaANaY/UaAANqT9AJxy+T6jrm2zBHEEr/eV
uyJSPzxWsnqfBOMXhlS+ag6jT6hBYSTqqSPGQnH0PdNvBrn6jS/AFjR+hUyD7wlJItTiaZ3Bbrv8
LSkaz5HUoIk6p86XqAkfUXl7Fu6fTfPRqrU7OU5xiEGpVvYfBdVqY7uLv35xE73uKzh1UFyvEnDV
SB05L2NsfuTMQ5QISSQ6zCqeTjQPk+iPhXJOFHJrKvFhqgLqnuSuttsfnRFuTe1f1/68CVBEy6Du
oABZIH6Aq0yQtAGa7KgmYFJw19vtTWOGj/Gcf5J1IAAnvLdDkLd8kp433oP4y6/eg0OPSHBcSSBE
SvYmnwmgUsl0KJCmRR7KGgAeYJw2KtZHSXcgEwtxmprqp8g45pq28RFWjgqsbx1+obAsu+ru4ycd
m1Jm9cwDU9UF6d1cDK6T4xIWT/uBQcQGzuHG865tOwhCQiUJTFdf4oig3KVcYIvijYAGQhclyTE6
HpHHCia3cphjtQ4CzWBXnjJp44FXqmvwAwhKIhW38I4Tb+TN2+70zPzXqtzBPsy1/bJmysHq3b5D
qb5D+jDtTHTkMV5S5OofORNiETn9/2kjElyXXQLHUIBRCQRkLYvA2jfxKBmZOXi2X3yC6vIwhK0n
+/k+sOuzCvoGzRPCv1Fv3DLXXClOPY0L2gmC4kKJe/kCQHC0Wpbs4ZXoJMRa1aTYl9mHBFQ3wH8K
RsufJow+qx1Zqek8tjNS3QbNm7D9nZfqTgrSXd6oEUehx/w8fq7S/oehjfdCVOv9rbK2Ox3UF4WG
spALWgRyRaq62ZacwVNqaiKiwxDF5x5BiRQXcUSrjXhL1/MaeuXlvFlxkadAR9FqaBfIaOkQfEHe
OlYNzJ82pHCRjv/183F3CnVHwBaAlsVqZmtKY5QhtBhj5Vuo+rnQMYfOXGa8j0gd3+nE4vdXXNv+
r8xyOtoUK1B6Lr9+G2fzoLSIUgfNDw0xpD5RuNojxjv7c/aiBKRdqfrRKovbXi8e6Zv9ef8HiEda
BDto3LSGUW3BQkgWH+DN8bMl5rnVHLnouYjO5Ga3gQF5xypPKfq17y+1snsoEmFOMfEFp3jZ6c+q
vJnTCdsLq0DuGf4choj7zpS8pK4+YatTR1us4ZUanwFarEDJ3UAJyXUvn05WxznsR96uw8RSSkvI
qm7yxM53fYCmI5YjSmCciuJHkCQtKYb0PCLNtsOWzGWHuyNo71xiTxWZGtBq5/qZbuzrImjdwP79
9y8HwR4SEQGpXjX4wnzqSpRdBs/Ct4mNclJ67UMF9BA0ydkCa8+cv3ZaFt070n8KMxQF1KsGcdA7
mSSZRJ5Sn4+UzHdVixLsmLiJnx5CfcvmYC3XAk6HTkjhxZLLyfJQbvGvz3sSDO05j61DrrY3g9oe
NJShiqm/j26M4YuZ7Ypc3qUzasqS7E4RhTcT6BtRdwVStV4Hq0HOhejn0pysLW0ZM4d0xHcgxmSh
uE+15yZIH0b7Br8l2KnqvtKtoyO1P3BN+/uan+yGbNN8BTuXgwS4KRpBYZFhFEp8FrIcs4QZfX2j
N1uDEq9alsvz/Wq2AC+L7NtaNAnLsY+KRujsW0n+yanG29rU0WmuvwiwQ7L7g+rEj7ESnbQxvFGL
/kPZBh8Nblg9ORRp8WQ1/n3DAFob/yrldINltBLd2Xg4Qfz74+zFnQu1M8xzf0BKd4j2od0d/CiC
VSvBmMeeJo830kpxPS3fhS3scdHkJ8FeznWWRQFOVaE1k0nxK1/Ut/QdQ+cb4NNaSAXugHOBiCwj
Q4uQHtdpWTUjkoGgbpOl04tp6ZdCwaA9+37Q2Fpp8XGRbwizuCVbFLOiYgrMMbu9auDbYGy8urXY
/eaZlg3gJKAmGEpW6gvm0VEUGxREebUeMgfIGjP5E8qt7z/cShsUIrkAqkT5zdzdInjrWUlnMkG7
TfBXBIJXqPHOULpDrDrHihkC+884vepL5hMkGu7makvmZXXHgI8IKV7gzaUu0hCRszkxckwiAgdQ
0kel229bJa6dA4YF/meZxY7puiJvMw2ROIE7d+HvLnmGDwWGeog2m0krea7QFmG0FHVSCNWLM1dn
Qdi3Fno5oschyPgWTaO0kg6S9qFFKl0oTDn/QQ+Vu4akEe0ahXnaq9kpp0NjYOxRrYmy/lbHGV28
zW7qbrUof5Gi1nOCfCf1+lnt7aeNjbTyeqGOE/8gSvDPMgtgBN6v/cjkkYWoBLMENCnFiGuf4gXd
fUEn6TEu/9RJ+tA4w9fM0jvGdNwhGn9L0nQLIvUc6sm3ULU3ap+VT0GaCbokqHB40Yjj/Sb3Qufa
qvKRgjulwZY704Mt3aXILlSx8ZQMX63Yd5uq37h7rre0IE+TUivITVBfLxK+xO9AYWJEqFSnP+jW
s0qsn/K/7xvSTGJajbqQiTV0TC4fzYjl0Zd0vYPu+NgNj06L7KD8NdE3OnjXX5ZlYMKyn0T9uoT5
J0mD7asqnQcjwW2k2i2Ln7Riy/FDVW490kqrSsCAxBxTlKmQ2i6fqbCVcrDnCpXsKb6XU7w5gu5u
dHxEDX91FsBZ4bht9KxC3Hh/A1+HeRYGuUccAKgWxbLLhXPNqka/RxCoK33XlKBZzY6rp4d0E15c
eZ9UAqiE4ioB037Z0+/lXA16FTGSQrmJRx9C4LemeKAxVmfZxj68vlGwSkASFXqgaPstubh1kcMN
nx1q7MRh2ueXlk202yTX7k5RVuEJuaW0sragSU1nIDMhJJ0Wpw2AXW3mhAXH5MUOPo7m9yD0GFQU
5m3x8/tfbG2vqIgT81iv41fyAlbUnFnH1dBu0Sj+9lL7D073K2vPSXKosAZHkq37/v6C16GEDQlq
QURnKAQZzsstEkopqT5kKE+vfkXjY4dUlYxXgH/yc+bCwz+Nv5HkrOwUMWggDoImCivxg97Ertjo
2zQzA6Sa4obOPMLmo+Aq+UdtvmEa9f2nW0kF0F5Alx+UlrQdsOhytWqSnLKskf5S7MnNneSYmxFS
6vXJzCjq4oM/grgbxn427Nss6u7HD73+6b/8BgauyeoEm3UZa9pMtjM1QEYmjB6H9q4f/WOYyUcr
8o+Gmrmzkxzk0jrIU3Jbu/Rw1C2CxEoYYOSSPqFAqVAiWGxgXQKHrOO48+o8d6v0R1s+h9XjTE/z
/Sdd+7RiM3FPUB3RK7t82blea0rlzyhP1fYuaLKbWvuimMkhy4tD0Xx+f7GVAgXqIh8VZgv44xXN
zB/zaDQyDYWa2tqpjAoGysPoj+7cPJjVp2zG18b/XtiAEsF3Jo/zOdsP+bBX7Z8qX2A4Dc53XY02
Iq669q4pEFBtVsWRWiJBdZQYZq5H3F/xOe8VVwk+MSiBHcTT4D836h1UFTfV0LE/9e0XzFcCCXMU
nFk+4CHayQ9l9/DcF5k7jgczO8pl62rRvT5tVnfX0C0vj8sBZSMxCr9M5pLByLsEw1VvNH4pxfDI
dMghC37ZiXXrOyNyqM3tzLCyZD9PAIbvf7mVeHqx9mKbDMHUlMrEXZHmomvaHq2+oY3+RWnLw8hA
SpBukVTWV0QaFRSJPvZyDM235rLqfDrXuJi7NU0tYAY3KpC37e+MpnfbQt7YB+srQvZFfQSJrmX+
r9W63TvMr3p6OBzZh3P3BWf3Y4+Oc4b6hz/+fv+droRx3un/rreIc1Mc141Zo4I2pwS0Xtth6AqT
cEYuOt4Xv0IaEGP+z/trrt1VoN6YXKM+pJBJLUJ5S24+M7HLraTi6an9yErtRvaTnVH/lDTtMJh7
Q57huKinjYXXdq8mKgKhoynovpeBRk+ZUJAQs/RUMl0ZptNY/h/qzmNJciRJ068y0nfUgJOV6TnA
eXCemXGBJAtwzvH0+1l07WQ63Cuw1SJ7WGkikhVZYYDBzFRN9ScyDLG3pAccUKCHlXT0pTlJEwun
6qUizLlvq72XPcXl7gTaptZJHVHNZvQics3kJVOeA+cTaNsmuYm0pbV7pviFsC51T7gv6CoB9jh+
2azqbCtTs3bdFbcOkiU9NYhaeQ20TZIf0mHnZbysGazU7nNFs2GnxTejdliY8XPri2+N/D26oeSx
sxnvYy2SIaC0a2u4q1RlFdahOwXQ8l5i1cNATV/LxYNposnduYkniweCKKSgjla45t5uK9eHyJeO
C8v+7GmL5Y5Q1xEN4tncJHiC+15BthQqT+ICFEctLXUFWO2SMvqZuh+fAddP+D9cuU7kHZVA8rOO
Tisu69/DN8EmQBE8iiGQUvSnr4i7VSo/DP3CHfRMJVqMC1uYSz4V3vcw+Fu+5IRqHQ4+wRtHvjbH
Y5rDA6LTXu0PmXnRfmm/G8Ds8p0kv1IJzcMt6ZTz5AA0kC8Cc7109Txl0wJrIGCA2CLLJ9/Xj5ej
BGlIQme0Xavp5eCvkZdu8wn3geAqyeR9aN2pUKNq55vpTNsOlnNiX9ZIs3n43yJKWmztRbSFGPG4
OscTUaNUoLByI57fPRruVzriQqQ3orfca1fmUF4NnINYltZuFqUHWb7xlecKnExkpG4kpRcJtozm
5CxEtrPpJmtD3FuRPEE/+Xhy6kA1E64sTI6P4qRfr2W/pw/3EAcp1ou16+vT2pDilU0MapXK1S4K
f2FLnCRhVCnRMybICcFbbp3HjxAYGY2hdGzWtq6De2DcjK2oxyuZDsHCLfr0fcVgiDlRi2AX4nZy
PNjo46lYoje2zoK1RBFN+eTUP0vvwhldJdnUYNOw++vdWKcVJi9M9nsMPfrus8G148HVcAh8TEh4
U+WiDe+fMJcUBO9q3QePk3U9BStKtquK2Za2KBCE8nVvb4rE1ZJ72V5N+1GNMFL/0kTYgfqupXLB
8tCtzVfZNzUOVqEdwXBU9pA7tmpwV0y3ZfMUO/etnLgt7nl5qbpd/iRrqYtTxyol2GZBstKmYoWh
opJufGuT2F/0VnZLUm0DDcRec318VLETKHHU3EL49rsfGFm5Rmyh/IQaj9tG9A73TXpbgw76+BA/
OcOZLw4vQTiHiXRShsBVIJXCrGmwtHgWTCihEpyNa7AEtMrRhuAASc3Nx2OetikhGxOjadSTnMA4
mK2QRJLaKJKQAxQVSoH2F6JLIDTcAvwm9bI8fo0QMxn9L4GxcPE68770pnhjeuNoaDqzobM0dkYn
t9/FERXNF0x/3XmTNN21VvQs2ngJriQqoLMFeTTgbEHKWcXFPXTqdU6IDmGQmw12aFCEM/7sSzha
sC10tG3gQC1M88kZKKYZjVBR7yE8y7PirJP4GQGKdy2M0LX8yzQ3XYRpVwKQLbTlZPUtYfINM1kr
PSp8Qnhq6DflUqJwds5/e45Zbl/JQ+HkGs/hTcB6cajWkHor+m4zyogLSQOm3dO6WDjy3rFr84kH
BCIye4dr1/zMG2tNLrPQbNZd+aWpHytn38RPXrIa9UfJ3tntz468kGtN1IRrY1d7rocD7rCNyx0w
bUEQs5aKVKf3QD4IRRUBzKVmRKScHU5OMTmobVA0GrZKtbesvTNemhUyF5+LvTRxPXRj34UKScU8
bdaafVPJ6zx07U+5dmXsrB5xqlX5w+hXjvegJYeP18v7/e5kxn493ntq/1tWkVd4GHQhZZ8oWJfT
xki3+KxVd1Gyqm6rEV2O7VBuIpt9eZVeyWBoap0deznl+yk7XGW1G2tIKK4beRMoIABWewAATn+v
WAvnxzus9uRBOavQDQRWBX/yeB7TKEq8SWEelVHf2MxagFgUjJkXvBR/RD6ce3tID46MBaClrOlP
boZePSQO7rt9X31G7s7F3sRtvbcqindT8QldrU3ZkUIb0m1svhkyRAVrn9BGNa+LsKSHvw5le2/3
+d5IUKVHMY8UG8sD1dlmXrYHQHSwjHtygJWkvjbdRC/kM1qKdfEcl/pdKMtb4G4xvt1hm+wbSfmK
o7fQtleFS+FLFGMwbF4G7XOUPZnmIQooABjXerpDu92NpatAKjctuHdPvvPlt1a7C1nI4Dti82ud
iBcpL3Iy/tyanoM83iZaddASgDwILxOQPl4m5rljRXnPPoFeUCqYHaGG4/nDkKuEDPGU2/qrf1ne
G/22QBuK6HgZtfsJrC9UOnWvmMDa6Mxs+mGl+0i8rGBklOqFUq+c9u6A+4kcxW6goG+V/WCBbwxj
G5LNVgd2n3avXDev6XZsOJs2DuH5zbzyriTpBg5PNKwqHR2UNcUe1dgV0WXR3Hr2FmW05EG5KbfO
XVCAMm5f4Kp30W5hEk7ue2IrA/gmsxX4xvle0Uup97VSb9Zjm2+yz212Z6OV+M2/lb7U7JLWwlL1
q0dlaWBR3af2pVIdFH2jJ/sSLEh7YzUHw3wJ8s8J7sZhA7dtVddrfSjcguZ1uZOyzeirqyqjPtAA
4Tg4wa0KVXtS1uQzk76FMY1BwktgbK1acxHM9R/Blhi3VvSj7y+z9sZ3VulzWnxRnX4VK+W29G8M
D7uqmCOQVhCIlVvN2w2o/qm+v87bHwAYr0J/qd1wbqJAZwBERYqYe/mszjjKau7Zak82CBmLihxb
0t8IEwI3q1/BEC8EvXPD0QYj16YfRbltdhOJU02JJCujdB0MG4J73pp7YXEQW29aRF8sXgK/G2fi
O2gnaG20v2hKzrJ7p4sDqZcTbIwh843Fq5BrEUq3H6+3pVFmJ96Af0dJ55HyQsDpoztX0/A6KtVS
snJydWZVkxnBU6WCcXqjT9Ho84tEQBXb5wL2vwP3Z+IYHShNK/FwmU5Pjn/bCQI6YVwZIS0N/Q0g
j41ecZFrljrm5zJF6rlkiIhcwGqZK3o7UGQjI0M8m+sth0uv2hcSKqiZ/S2JPgeduuZS6XvKunSU
ldfcfzzpp7UstB8IMzQmBOuEs+44zngkzZiua1zm+9IVuZtAKQpivuq9eYAkkgBZNeAEefX48chn
MiYKK0DJMd5EoGe+qNreSbsoogJqh6TBiAyq6MvEWrYyIafmP5y10S51cs++LE0mdg5fmQrebInF
Y5uSR0U11CHsXINnwQoTfiEiVxVah6KOxBbAfq1ZWNznvjKVA4r2HKiyQav3eJ5DO59kHAJ43fhT
YfxIJHesn8U8W9GT3NzaAawuCQwlzmpSvFSVPXM3fgfpAgxBIeDEAcccDXOg8o0IseO5cXebiPIN
CoFG92pY5dKrnrkOQLuldIND5rv48/GrFig/23EEASACem9V6V4tt4YyYQt9Kwh2dY2KogU7Ff3V
j5fUue8rTH5IPXEtoFs6y8KT2HL61rGqNUpTK7N7FarwlsCABy8cJu9KOcqrEMpZGFekA7Nk7Wjc
WbqAF7HawpjkBo7UfF/9aPQrpd85xivWq6434ZnLvIfpSvD4fKwiPh7+zMEppK3oP3Ge0W+f3YGa
Xqn6nFIjPWjz0Iz6vui/eEO49JJihc5fEi0kLtO64BnNiWBZHGacIg0nhf4ytg8GpcaYG2wQZetO
b7d4/2xN5JPV5lZoi2e+v20G2zXlh4/f9kztBSAGe4jeLbdOSpLHyyuRIKYoI3p+JmWFCHkeHXVJ
o/qUk63b9b0ounWGWzlondvcwwxp3S9Jx56eXTwCLhGC80FmNG/FG16eW4mtF2vBpNIQTRQkgDKF
DBmS96F50RbhxZQsUH9Pd/HxqLM0A8fgKg6FPGlSpHsMDJArQFdd34NTviqL7G5hnk+3sWB5A0ah
vkxweC8M/3ZVUuw4TYMYpqeHrTymxG5VKauuhuGX2PgorKoaFynckQPSq4WhtZOlRrYpcCrQnOkB
zFWQjHaoOa3ow03OhYmqVgTwCt2EVk2vsgK1ZGF+Da5MZwlGIDKFjrg5Lbkmn6ZZRw8x31ZxERZB
ZATVWpZ9rChRwg2NvQydR8V33ZvAfy15GZ62POBRIE2DfQKiKdQxxU7/bcrLrmwyTRnLdankm9gH
NGjK60hrDlYpbYT4VSGEeSVsLgzdzVVp3fbZXZMk+wADSW2Jp3zmLi+Yn6i8stJF/3B2rJH39HEV
DOW6MwIK/bnbdNH6WwK6N0PrzK8BGXI99pHRNrqtcH4ScVToBZtY2eH8s07T2x5YUYtusD2g/WBq
AC1v8xabt8IFybqmTvTx0nkXcz8+pXhUsNJI7aPqSL3veArT3rZHZWxQPx2iDRw9FDYgrFN4EAL0
jg05U/fdCkka1W43/tS6iXwn/CLCQ9Z+1aeblpBhN09Dh4ViexH5KIFAbRDVmyoILswYV0C1PEh2
tXS8imPr5MHpcgm0BPeIuWp5iaOk2lmopGbxq0c2b6Jx1yMEjUSrEK4w692EcmfPcyXtUk58ZqtT
O7dlbntCKmseN1HDb01JK1l3nGMiCRTCjPFkrIpip6YoO2jYEmbt1qwXjrRzh/nRyLMlhhdhS5+0
KtfhiIUOmgJCEEUIx4jRLf3CTnl7slD+FGLGo0Lht358vGROO1yieyIAswD7z6gVtaZWSU3VFWut
hzomrgOAPDOn3+ZtvJcpJurU0pt43MWoVxhPC6Ofzj2j4x8GTEZAreckjy7Os9yKVE51ydzW0964
kybhpxmtovi69fbY6u3qott+POzp4XY8qgj2v500SQ0x0xyVgh4CX7m9rn+yRRSjPiR5vG6tBdj6
mez3eLjZwQYseNAKjZec1MAFLuOOAeIoeMKjh9shycs6E/qffsxn9p4Fbunj1z3/jd/TFnjsJsio
4/cto2zCRFtG6pW7ax09qf5WjtN1ktgr+NyBkbzb03aKdyVTNV4YXEzm8dbm7X8bfHbHasIxgp04
scDotijAFNBXSLVrx6NpnEpUSTjNxWfGN+AiqfV9kKI5jiVnVi4dj2cyZB4FOJgFSRSi5rw8a/k4
HnfNKOSy4xXo8HZ6zqcOabxs34fCav0pSGuOwiWI1OmtG5yEis47nCnQQXPzWHotgBonFMEmv9xV
088pcNwSUCY8oYUS75mVzdVOXKfRNBT56vGXDqwccdSoQQsMuyE1rFZjqWNTTter2FHYvIinbwuf
9/TkJkAiM0RfmGQFGbLjEc3C8kssCnJIBcPWIA+BoLkbupsBP1xzrFxjoA5GhzrY5p39/PHgZ95W
YGupOZEOn0rWp5WnpKABsjVmP/siaa8Dz0VhKcC3us/Dt6H6+fF4Z5YyLSU+JEAvmFDz3lKqq4mv
pXa2lsl+5RFpI79aCOHvX2i2XYALQnNBRhf04AnmgpAQ2Rl6dpI+bEcNNejIuA4y4xpS33ZMPqGC
skfSG3qr/SzEWc3UfgyHmtpk/s3Rux9l7E+0nkx97cXm2ndwB7NvfDv+EhsIEbTTdgycJ6/vvrUY
w6zqMtobRle5NpKMawAu2zCSfIQ31Psu+P7x7J2ag2hI5wPZg6dN3e5EgiyQoqy1+jTDkMRENKjb
qM5VUVDGJ6pTNxX5U603q0YOqbsn7mDcgfRze/XrwnOc2Y5Qh6mBkXAiSDknMWoYZkNlQypOAjU0
Nek+8PzHqgwvzL67rJLbse9cW0G9eEivBBNHHM7QZXa12VwW3HMstV746menRlBIOR/QmKW0ebyL
IjTBQd6hnjf6bBtK6MlAxj9mrtaTDaDSBvkMXQm6aVEG1SB3hXBjOqo7X160lzsTk2nc/nqW2RXT
0wM1UGA/oSVCvj2QOObBlxp1BTNIrkyvufQ5nUMc6m1/EW9zbocJ5gwnCf8Pcu94HkifkTxIwnzd
IFM2pv5Wz/ptjyFQIe1F51o4Oulfct8g29beQ0U2FNtJ9pc+iEi95tuQxiLLVKHmZRqzmJ0PcImn
ccyAPkGmNC5ptVLCj1HYMt7V3AqzcydTpq6BlQniScOwX1il556AM1VHVVFgOuYgZn9KlGmocwT7
5FuLmoKC9pQQ8R/RxEVmZOVh92AM/iax/J26N/Cd+PgBzu0Sh9IsVQaF1GyuNKSkemhoscGpENDE
1uD248EZcWdpouJvD0UJB/iKjs7zO83y+Kv3lVQ0qCpla0+VD5Yd7BzE2LXaJ4otfNfT2gWCuFRO
hGYFtNJ5DXQq5MhqIvgzni67yWjfQCm7dqwfiXdZo04pa9Fd36V/HzDDqIR/Q8HGB+3BWYwkXNNu
axS06my4xfqwm4LykiZSKl20aXjhZNUqc7pdlKUbrwmvNck4hG2/8Oqn+jTiKwLBF1Iw0Lnm9+s8
9q2sm6BKSoOybrMfUW0cuA7hfS5tM6Oik8guGx9sJTloU7xB7klS5F1rTwiBTfs8TD99vMDOpGPw
l1nZcPVoIIEfOP7sGZrfUiajHuLU7QVJxhpNHDiJ+ntFuq5wTEIszTJQCBvl3cdjny5uhhYWjUI4
hAgwO+PCscqtYlKBSRBweoUsxbmzygCptvDu45HOrTjCHfxO1HfwQBPb/Le7Rl1oPk6XtMbCoD6g
h/Aps8Y3LJPXbd1JbmPZ4aaf8qUe7vm5/W1Y7XhYOnWBHAsNSPAwJVWK4iJV45vermLgB9W6c+or
T/Yve1tnuQ3bj9/5VDaLpUY7hQxUYPRPrvORoUaqUaHXVjSHsikO6Zh/A7i/lbzse9CNe4NFHl3H
avBFwZGNwt5llVdXk6m4o5sUr22ePnz8RKeZoqDK2yLkI5RDbDuejiipK2UMOUGDobpQxkunRR4o
wQ2F0nQn5xztxsKZdva7/zai+Plv3z3va8MsC4A4anmDOuyTZCUvUvW998AuJ9G1X5FxWP/Wjvo1
6Lxq146gvfKJ16zNdQgdPkzH3RjT/B39nWQVqy4Mt00UXNuOv/C65z85C51YRbOUsHH8vl0cG5bX
BeB/kmFn5tAu6uaqTEGZhDY+P+ZFnGbbRK1WdZFjSmq7ljWuteIFzMYP3OtvuLU8armxcPS+a3Ie
x3GhjMw2p7nIETzf6LYxxJ7kwbEbDOnKD7vAjUGneuadXzjFqsjqbDeFQEVy1O1Ju8LSOZTeVQXX
y1H99VT5n0LfxN7cyxuur/lzPbUmbk7JAbWvH1MkrUa1voVC9PFyPZMPvgs606oTKHtcGI5n0y5j
HSN5evUO2OPBfi5at7F3PrhbK6W5038rhubGUtBsvIwxt4xo0CaB823hKU7vdsdPMYtbQdzkUFG5
X8Hc2vC93M/1vWfAcomhVaEta4XTJtKTG9mPlk6Qcwe0qFTAw6WjgZ7z8QTE1mAnZY4VQOnWebVL
fOOtlUcalH5+67fJodecbS/bG9mvKVoMnzzZ2QbKXqqfFQ0KW7Zwfpw9T0XoxHhaSHrPq8GDktWg
31GyrRLgdgyWxMCc1TTYlT6nl1M8JZVz17d2QNMl+LvsOVEaQ4UAKRQbK9f5nXDUQ8cMWlIxXx53
lS1Lrl7UF5PRbJ24vtHsPFjIFc4dl2gRKJSRhW3mXDZOlXtLq2yN3tag3WLUtc3N9tEzjGs8A/fS
OD7Ufnb4eLGJzH6+UX8fchaRwYto1kiVH31V9l4UbFslXfmZtUHJZIvq0cKUninKiXIjfGph0Otw
1TheYDS+h6J2FKrwvnFA1NudEPCVO+UyIKEGPVat4zp3cYd5q7A4jscEEFrQL1339dPLFpLtdBig
z7LST/qKjTb2qYpzydpA8zLR2p0lRdddDoi6N8N9onH5alPysuSlbcJ9VARfRq39RDkV/0i6f4Gk
fC9liuUh7TCv0st1XCbA3+3pxUrKraU1Nr4C4efI+DyoIImKdtuN/edMG+AjpzZYUH28KiyAaFYd
PCVJpIFSyuj4DNVVFOm7JO1XWpHsjcK4Q9V4cD/+6KdqVlBbRMGfyEzUOBGR83AD7PshESWB4PU6
nKwXO0p3Zu0ggS7brWt5wNvs8UvUNZeK3+/jVt10qn+og2QC963Xq+ihaFJEYMiqPKVc7dPe38tD
v5Avnh7IwBdkwTXhQ/GV5uHNC6dClWIlWo/auKvlGlWp+GEKtNskq6Afy/Xn7JuklJsgjd/8sfxm
av7XEaulKVwy9zjZm+JJUEYgLJAzk8QeL9wwaRvdLngSq3fWZdUeGk29RRfZldtyVU7xRe15C1H0
ZG+KIWF3Eta5xRCTjodUPS/ousyK1h7cD+4DXl5t067Zxna0N52luT73giBUBJkUWUPA9sejRao9
ZWEnR+tYeU1pgA5lQ9fxxWluu699s1DSE3Hk6Njh1VB3IdAwlMDGHA/WIVVdhiUqx5r6ok8+NnGN
K+X15uN1fho+xDC0OFDs4q2whD0epjZ6xcD6K16PVn0RNw1ITiBPMDy1pHvI8FaLVLg+U3xdK8rj
wtgnoZSx6QjygpzkXEFnuW8VNHKZjkBQAw3n42i8jNT4Ykisz2Gm3BpGem1DXeE2dDnm9koSWHEt
vi6H7pZb6j6wPDqcQbu0n84+FP0+yqiYZJCdHU+I2qV+JdVBvE6i5CKsb0bAFHKHGmlrbyIPotPU
HjKvvBp1x3Wk3k0cKqHjcJfIE+SSsQC5Zi2I1py2ScREgfBjiXNZI94eP5NVp0lgShIO1HK9iczq
SlKHna3RFQjMuwlKp+XJK+7x6PZPlyhQLVXeTtcidWUUz+A3UtAmGB6PnxWKwVWxiNYDDeZ8KjaS
d2f08sJaPJ15OAOChU8yA5FRm40yjI5RqAO9bLl4aYuHwuYWOl1jiLNdWHcnoY2yBjgGTmFAM0Bz
ZutOriQ9QJUwxOowdyu6zKn0UvWea2NFAuW92Vh3jRcsjHp6eDCoEEc2iOnCyep4DnOli4xctsJ1
ZgISr2uhgunKUrpHGewy1S1X9hZyJTFfxycII8KsARkKyf6kqj1mWijnfsh5XE4H0byV1OJe9aZt
aobXaecthMwzRwlgJ/IOLjTs5xMGfI2WYW4kXgTsXVxJUJo35Us80u7K3tqMbKHGKTeOXvlgJIyX
hW8qtsD8ZdFSFSL4op01NwmbUJ9s48qM0B/01imgdd2Tb+WY7nU5XQW2CoS53uradBmqsTuVLUjK
Nl7Ypyc3a9aVUBuA38PaOuEBy2GX+ZnMMwRj6VYEvNFuH+3EvLFCe4Pbz7fYGe7jaiFhPDcq5Dlu
IgI/y+DHCyup+IFcEQOhHsG3mdxyUD9hBvfYBPa6COS7NJ1eOu/t4wk/O6pBgoSbrX1q0pm3qhZw
ZkTrOnszvGoTZsOLog73UWrj9zs8YId8EyzSL858ZDCxHA3Eq1PKWAAG1bA9Jrit7K2SOOuhm15s
LqKpxIfV22cr+vbxa54iIQhQQsUW0JUJl2ceDgInJu0uAfFQu72IW+caXedIxB2UHfSD1nRPo1zv
eig+fvzWyeQgStDfZ9W/EQPQU1d4eZM2LU80uxYgZZkGTQRHMEXTSZeH+2oyf5h5fC1p/X3QyVgZ
6zcs9udBib4OzpJJ15kYxPimQNJTpqU2OjudVbsmL+rJ7qa4WBnGtDLyPdI3284tPW9XFDhOIi9s
4g4G0nXpaBEvN9vd5ELCL5RG1GmDLnWcqII+S+ZFltLHw30RXzmYQIZmcq342q0S2ttUDdZNa23Y
l9eyV7vocGylYElR4+yCEL0Plj1X3xO7IEMyCivIR/JtedyjOZgVwZ6y042K2HCl1Ye4lYHl2Zsg
K6/83HmZABMX3BY/XpenPGzWpQXYkl2AzjZx7HjX1wHq8X4g9L6naqMl4x02eesCTUTh1RuH475O
p8fYM79opQ2quCu3lXlZ2Cut9Nd6js2G/N1I5FddzVDqN7RVzK9op2nhbHpvss8/HMk5HGRh1UD0
O37MsQxTtNu8YG2Wzm0ZGvdh2t/VqnnT+cNNAGox7lUfNHuwNjJFxqjTwNaeRoibO9V3u5ZBpeSX
JI/4fBb1bScVN31YPERpdp059RZXnc048LVvncZ7kJT8p956ljuO6aViIsFig3xNA/3JJOZupDa+
ydSSQhWtKzt0liz1zgR4+qPo2dMyAM49f1WFumphNlgRCBxo3gMr9suNgadVVcGRD90G0PHHi+BM
gCfMwjlBDc6BeTLLY3wcA7LM5kbe5j/HPL43OZnKKnrgNnHXT9ZCHeS0TSOWHLRqvI0gz6Lidfwt
E72PYyizGG/42n2X1F8tZ1g3U7vPtQ6hfhhoUavvGigaPhZ2+Zg9DY0Ke6FUYCgjjRqzMiu8Mj6e
hDOBiKo5TyNYMGQes0kIcy+PbAs7kFiRWD+vcVpcSGm1aUvUv7pq40EerJZIWGe3HywJJACpkIjb
9/FcqFKQVAM2Oes67C+kwntD+BrYZfq5S82Krz6+ttrkqoN5UdnptvGGVROYmxSvBb9p9+J/WqzD
eS5VU0AKQRvQqc1xvpLWH0+PJp5kvgMpllLC4WFPFYD6rKkDCofhuhtvZKu/s+kJO5FXrbxRkS+1
5JUK5rNdNvV1U3qwKCvnebQQxKwM2DetA03Vl9CRjYu15TwNUxtsglbyALaE/B0Z5lFuwRMPNXhW
EjrzmS2ELvFgiD0tvXCmCHpkM/2w0nE7Zuo+Lz99/H7ndp0DrUDIDQO0nzONyzCuFLSR2QO8W0Bo
WBvx9ElP05e4zS9hehMse3P78aDnUl16g79GnVUCsG8vtTofwjXUdsy17hCevwCp5w3FqncQvMDZ
0SoWztJzMfD3MWdLLpKmCPUpRCNGObkOY4kKjr+QwIodfLJWDMooIo0l45kFFfTk69L2eS0F8RJf
VV7zJl3ZXvbgNdXfC2CUq5CwQ4MQfh4FNsAls7GqXE0BlmYigfQ4HvrrNKseJ6n6VEb9dZ9PV5iE
Xwy+cyHZxV3Xlw+Got5qar4atUc6da7aq1tk7Q+pXVxHunqlDsGFooCH/1uf+s/ndN6l1Enq6ZQe
73TTSCSLngepx3gd6heK/a2qLkrr0Bo/WxrzhLage/p4zHd3mF/f4XTMWdTUCl8aWjGmnHGih8VN
lhs753uS51tZ6q7B6OEqU6jZZaIHmzAp6YcXN8H0MCnXAw01NcHnwVO2cQ53LryuUHCo9TcjVhHR
Gu6ALL8/7n9+H/6X/zO/+9eD1f/9X/z5e16MVegHzeyP/30dfq/yOn9r/kv8a//z147/pf/e/cxv
vqY/6w//0lOe8t/5Xzn6tYz+59OtvzZfj/6wyZqwGe/bn9X48LNuk+b9EXgP8Tf/b3/4Hz/ff8vT
WPz85z++523WiN/mh3n2jz9/dPjxz38Iist//v7r//yZeMV//mMVfP0x/9s/v9bNP/+han/gjOJw
kRFuk5jJ8Hn7n+InivYHFnJUxBQgoBAPGSDLqyZ4/3cQgCf6ip4HwU4swzpvxY+sP2CwobvKPwMk
jpih+Y//81BH3+7Xt/yPrE3vcrQ1aoZ8L0T8WnzAq3gsIIRCUIf/QOk5XvD5ZLZ6SVs0l/JxcDZ2
1I2AwM3W0b3rsg7BoPKDsH9pbJBOGy00C7bB1GaDfBlRceGWbY6RchP4hkp0yALTD3dTU/ZaTDPb
t5x0x29iGa/IM4xJ20dKq/QvWlYWarxBx0pSHaIQ+IsbKDCKR/JKshY/9fIod4YrTYnUybeFZwYa
FhqxpEHekiZDkT5FWqvoz+kkF+Z13aq58lpVOL9q6J9YzfjFQ7bKupW0Ls8kuhKG3t7IuZUa6LLU
/di/pAjJTm/phIDVzyz0Ky1fp1msY6ZIO3B4Srp+qO/90gKD5grm6K7Qhv4HaEdFg4WQ5Yg6JDho
Y/RCE6NUXOzqQ/Wpb8txuukzhPioCzS93L2GteZEZN36kA3bwagL+SH01EB77Bq1Uwo37YFRboOi
sTxoNpbXXCN5P46wzlUbXXE5LfVqxB21CcrWbVF491q373OZvqepdZn2aYolj3JW20gZmHUla2BG
uXUWd3JJxUlr0KixMq/QbtGclfRLLyos7Zkb9zAefEWz6k2R96Z02YZmmuy82rSDFk5Z3cqXNVXo
aptAEcX3jLpA0KG5PIxF8pp7ZiI9ogZfWrdaP6LC7wIt8i0VdzzZit/UuoxNb1N1aunVzaEq0zBD
uSbuEFXvbpWxmyYzJdXIkqF7lVupzeJv1L8BZkIa86cpDR7HSdPReSi9PJWSHmuRobVZej3Cq4m6
457kacMOlgk0bGQgen96BYZS9+olZlxJ8z0IdY3FwNkaqdPGG6opTw+JFDr28AZ5W08ANWZTVaj+
rp3YvsEbIwxVec2SLIiHgxYkXXWB9irVI64W+KeXbq8Mjb6tskou4a+UFcJGgMaitiUV9UFNjabi
ycqNxuWgZ4l5gT1qKyMwxkrlOyu9uaOwmmG5m/tJkxduppp98LW1Ow0XO7WMwvFGm1oneIitQAmu
M6lIuN2m+I7tugryzre8b7P2zoTY2eKkOJj5rRTr03SD0u6UfVZjtYCOl7RWWwSrVKkrcMFKxt7H
vADFQRSksU/ryh++LGe+slGqpg0aKA48IsKQQ1kyKZE5GShUVFmc2QD7Oh2h29S0S4mk3yiH7FDF
xpAjJzxMqeJv06jPNH1t19SOIi5zudQ017Y5St5Xq1fD7pOt+vZ4XU9ZRXIWNC2H1f+rgHRb/Mwe
m+rnz+b6a/H/Qcjh7P8o5twFIb2aIsx+1r+Hnvd/61+xh+7cHwQKRGjJ8LgUCMbFn7FHMf9wgMnT
VhdNT27lv4KP/Ac3CGFuQExA+k2EjD+Dj/4HAk4iLNHEIQQJTuDfCD7H+acE9hr2A3Fxdofz1DEG
MpHaB+GC7ivRKglvk+ImbON/pSpHmcrv0U0klb9i268BxE36N8yTF9ex7Mdld5Wnj0Hy2Te+/jbN
f0bR33/vXz24+Oe//d4ByQWzHQL7UpJ0ZTUFzTZL4sOAzpYZQUn8eJDjLsyvhxf//LdB4MZ3ftCa
4ZXltR56Ax0+vuKWqTfjvzbOX07PX73GLBenAVhzDCGoo5njXdKpj14IE7A19GecNZbo/mKuz30D
FtHvr9FpLflN6zFXk7kyus8tUtxGFXLm/DSqdPXxXB1fC3/N1SxbnyLFBs+m2pfirPJLTC5p30VQ
CL12J5XTqtEePx7or1YU+/L3tzE5lTPJaGwok2azJSbAVCjaJfrhX/32WQ6GlGltmgW/vbdwHQ8D
FKwSu/7+8aP/xXo6kbxuNXWaKsu6NNrqYtTLF62gXRJnCx6Yf/XrZ5u56xNFkULwX7pV3ibqeBh0
517C+Onfe/rZVq5r+r5Ra5iXet7f1LW066Qhwd6t2H78+2cF7/9ZQnM3AwnvBNspfPNSHldGq7gp
26JzC/NzWj4Nyq576Q/hAtPzL1brHEwXkbv12ZShv5SZChbC6Wc7bG4Dz3tAuvERHTEbbb7q39vk
+v/m7MyWJMW1rP1EMgMxiVvweYghw2O8wSIzIxEghEAgCZ6+lx/7/+6q6BMV1ueurKwq3B2Q2Np7
rW99WuSkmBFKCznpMSpSGO6G6Vdi1A8q8TNH9V0n4YtF/jnLXi8GnZEGH9IhNEaS1uWd9UFd8OtM
R8HKV1X9za74xZ71v+TLurZistefE8AXKq7ldwFnBGRG8rxo788/Pw1fLMTPVAO/QrgS6/ApY4hj
yQykXdZEzeo/++OfVjleqghj7fGkxdh9Dw5u0zwiyC/857/+xTr8HFo8hoJVHIqFozDQWePAEQSY
ROjpP7v+n4foKbJIAk9VybEcf8k4yUbkbS38RSf2m4X41ff/tNCRuGAxU8E+IruQ76iBkyx0VuWz
V8bfqFq/eIY+WwRlS0rblimeVjrLLSnRqK6iZMhwNq8hZ/wOVvvFQ/Q5btBLbWDw1ZNjWizbmJU/
hKe+C9T9938bmRB/fw8xV4pW96Y4dMiiCXx3V8zt5T95gCCF+fufVjBY1CrWwKdO5FTN4LaWvNQY
1gTbf/6Ar7779c7/pbCRbjZKEoCVwOgA747+rBv3zc767x+e6LNHqJ+4DJeeNEdmaIRcGE1W6JD/
aZaCfNMz/eoTPpczDTSarrLsUBTPHsCuVyNx2XznO/v3+yia23+/NLNK+2bkIztQJME0iGWo4ofW
46BJt5gaJP+vhfdl4ffVj/hUxXCa8Gic8DElHbdLWj90ndrp2f6fZHr//1UKZtXffwV8tb5X45R6
iJY7kR4SnPCtfAzTNxF+Nwv790sYjp2/fwSxKhoxoikOk/A3BbSimwItqFjr57RoovU/P6hffcin
kgZih9EvEtzrGSGarDpXTG9Zgs2Cf/czvrgR/+Jn/GUpCM84CGMIO5jiJ/z/2UAXGIa/2ea+WGef
VZI49o9FbLDOIMoZMjL5Lyb4Tq74aSTy3/f4c9J5gWpMSGvYIe7ETun2Ou8hmHYacmjnHs4AiJej
+lgK8EVlP3/zZH31k67//i/Xq15G1chUhkdKMcy93hZkuZffvNo+wcX/5zd9WtuJVc1ST8YdKTAY
W+0P6X6Ow/kiIo3xVwlnUDtxDWArkycmIn+jREg2fjIlKEQ5Gpzt4m+uwbMIA+2Z3gVB265lSdHz
lLL8Tp331TX4tEdQ5kgBn0Z4HHoX5HZsu+cC55/f//zMf/XXP20Nc9FHhVJderA+zcsGlej8HWPv
q+X0aVuo9eIrz0vccaLNOzRbR3SqbZb0wFkG8umfv/4XC+ozp96recLGMWCHbn4b56egRah8+M3Z
79+X7fA+/P3hw9h9KUovLQ7hhGEQBzf6ZziarAw0qKRP1nzzE764A59Vl003TUOEw8ChSqeXGZGX
ytFvdoQv7sC/Rv1/WT5BMyI/D+eyQ0wG8KE9yFZdLa7g3aC8QZElgm+W0hfvsX+hlf7yQWXtVXa0
Ck1mz4C3jWQ6tP66FBaZ2e7nRWz++W5/9Xuul/AvH+OjRkcogYfX5VRcIz6uuIUUWlW/NB9F9Z2D
7qsb8mlboCSNYLTAj4GEdQMf/NZfvqtEv/rTn9ZyB4hXY3vHDrVycBiE1q68tP/urPR3rcR/72ef
qcUdGoKDDGb/WLDqqGsvi+r+mg3L103HVTaj+bsaZ+ip6zRY/fMdCSCbxsX/3w0fTK/+flPkYqJA
LZBvWz/mazH75VMfQzQnI9psDUYICINvxBHwpvJ1rNCnUXPSvhoypGukfQH9EA/GbkioootcKrMP
2oVgn18m95aWut43XTPcohMgQLivBijGl9idFgulCRQL5JhAc3AWM+jbMKm3G+M1xSXgSMCmbqi2
LQFh0ZSdBmulZZc47cpNzQZ1KiKPHJhv+TqkHLuSL9iNbLjbz4kHO5NnJ/Xku7bw8xqRxmdhQfiT
rhWrqpnnO1AW9ZCrOB37nKPNfuDhYA9Au/CdYRrxB6AiL0hQYuamAPL6A35HH9g+1u2NqPwfmIT1
LO8taITZ0iI2Zm6bYtcLP7mD+m/aqUbUmCkM/ssYFFcIVAIrZVhbMK91+iNyfgu3YBxLlxOPkXKN
vl63ZjOGNXUAqEZYcNiIYtuvUBK00FhxtR+hugMgkc6PhUzMI8el3jYwe/+ohrZrMhfWFLnKQXeP
VAuQHWyCnKTuoferD0HDciu94cmvaXUjInGkwyAw1gMV2M1MrAXR0GstrFsVWoIgxPeQrO0nTvJF
GAOcTaUeQ9rNa64wVcQAKsgFzhvA/zTLJunJT9IQsF2XDlTjqLsEBEjSdAh+LGmyjnFeyNBVGje8
sR+RHv4MolsevFQ1O3zkcsBEA1kgHmu2rKZnzNPfowJYoUmZB7qwY+fCRy9tlq2b49OAMVEmYhDp
Ta3Ougo2dSC2CdP3roKUF7TZEfsJAyO9FW/KDWFeDLLIy2vWz4K+6bZJ9Y1JEFSHF5tGREPFV75r
2Gk06KNDDqjo8yxddDCzNLkWoCtjmLmJRSRzilME/IpNcvER3L3tRHrrai96CxKlNvIK3i0w3zr2
CJHNasxNr9dpysNUtLk0abwVYrA5h58KPAbFIcQq3TjBwgESQwCrbS/WXiTNhs0dP1hX+FvJYrfv
OWB9IcrO9cBqt/PKhSKaaIhzXfRi79mm35VOtQcP8+k95Lje2oVFcl/3Jn7yRx/6i3GmZKv1Ne+8
C+iuKKoiGwAKQcRy1+sfzFEG0FybHiMp2DoYqDg3rDJ3TKYvpu9G8FQVZlGws81V8OjXTbCStr74
fQM1Q3PouP/oHKDzEJ396VrhXYLev3IrWbEyQfxn7uSB6OKNyRCGaY4GRGyYOJeVOzRBucFJ9QMw
SO+WLvICNS20gLXYThCl7aAsxndMinXdtztPyddwkGcNaPjMi63g/Y2c5yNv40Pcs3NYlz94kL67
uHoYvfSu4bNYDXbeKR62GzW7ZW2CeRcMmt+QcjrPRbdRnnr3Wrd2Uj9Asn5aaPliJ7OFieyKNACa
UcoDCiD0k7R3Ggt/B6j5KazEEeXzfgqi/aCklwUJMBNR81yWLs0w18mLEjx8wskPURLoPOieFcsP
PxhvkzF+wlxnM9XRSrT+vcfnDUxRf6wh91XgdqQKbsOEPHRB6HLfK85GJ8CZFZsCcXCTXzVAcfI6
GzBgbFlwaITcdWUH0WK569oCXKirHQj7DWD3xbhLYnV0qvhdg4hX+s1jNbKbZhF3eL7XCzxuXUf3
i6kuFTK7sxqbVRZHBJmKHh7utoA9q7+ZBP0dJfoIcSjNnOWb2WvizHkDiJYI6s5qjjBLNs4laCsp
eEZwFXvuBO7QuZPDIai0yHHpc1yDC2UlRokIhZtlcudItGqX9pmE11luMzxj6vjYRuTFV+rsGHbF
BlSxJHorlLypI7/PwpF9tHR+qJ1/URRlDzgJbIUxFGbgwx0gRc9lNAMpGZ26q+FFl/4rYXWaBzMR
eU+iDWfpqkrnHSP6KEu9Goz8wdpkW0c4BCGVfucRtqeS3AAedEcX9Ryli8ikZ3/FYEzkJu5vkBp8
5N783F0zwpSClcjqO79O7xv3zhneGX3P7qz0N5yqnanFaZHRTdOWpzh1ecnxK+YWsB1Wxo9t2J8j
wR55GZyZdVe2Peju8soHb8JnDJJM3sXsN1xGmCzQG+nzcNWx6MHrpz/OxZcSO0fVxoixZ8VrGqpT
zSAkiEN724Xsh6D0mEj5YCXU74B0bAGnPlb+dNsE7SMMn8hlZxuY/PcTK160HE9L29yiwgSN1pMv
xeJ9pPFyF1t5DhDb0OMNnHHg9ftQbTx8M95pmc3jcFtQs3Old+RBdU6j+RnNCZqnFduqtMDYvK9+
Taa/9aW8aREne6Kw8eS2mwrwE6LkBj2y8RBHvN+EPDBHHSz9Ji5hkJoG8QAh9NNYoU3j3HLjcwoN
Y6eOtMKHheLZQLgHvRUYGLTR9xGWz6wbuZY/lYmDe1b5ePqbmu5syehGyyjdOSi/21gjoTQ25Qpe
3Cd/MdNpbMZ5h6FmCwP8Ne8Iihi8Ba6cgyABnjWELhn9+LNaqodoDucskN5H3OLJ88q5yYBeERlk
erdeMD4oXQJAhfjkoJeXQdTIB7bDIaJ4oNN6NUaAT7bjs4EgrAgbmIXV1YqvIMINIFEZRqQi+wMu
NBH1ltfLPTFuQRjM+LR48oBIECTilhfE4z3Pc32ZZouk93Edts1mlBXebe1rJBEnpm37Mrf93ZKQ
UxR01bYy6twtiVp1Iy9XdVrheOXX5wiS53pK0GuOp60LK0SowuXUQClvtdylEftI+ggZJIJuAAtt
slo1RwOh6bHCJ/sKNqWkuqkaf92Msd3SGilNMJPccokdiBm+Dwt5dPAB5PCD/gihqh8I+UCx10LN
2j+qpnpJy+VSBpTcTjDN4vFCggNpYRFO2h1SE2AawI7bA2xpWF2fkl4va5lCwou6Cy/2+rGx892w
JIdWtHvrqkddMZl7pX8T42Eonb+pLAYNSvVv3TI8In58u/jgC/fkVVkoZHuwwqtAlmvWqOngJ/0u
6PWWK4tsMrETZXwOygTpbOlwsNQe4Ty5NJO5N16LksPjYo1WU3VsEIUCi0mwKbQ7dp54HOr+UMtx
3nOuijdhif09MC1f1VBupmlus7kHsZ2m5AY6kK2M4k3Rlseit8+uK5rM9k2RLwkW5yBTAL/jZJeU
U3Xh2mv3TPEkS1NbbHwlg/UMgw242HV047yxyyJpuwztarqqqU4yAuMvChB2aLT/QFzk73sZh1k8
J/SuLPVw56t6yQsaLscW6dK5cUgrr7TncsFLLy9sTzK70F9QTU07J5CSIYLeW0eT5vky2afC6xPM
UfUrgt5w7G1pNsWDWNVIUly5iozQ2mKti7qQK0hVUMEQPF5gOOIVqkB7CIudF7gl412cZkLHC+JK
B5U1Kt2XXfe6BHZYMz68FyX78Ax1uGRzu2aSLNk4UpaxwmLz98KjSpDd1icw2VyNPiGfnkGcepoC
PDIGiym9jlOmgN+NHrWb9hp3aAKTnJS34MlS8StJ24ucjchxOkgzLuK7wK+CYwF51QuOO4Bm+KrZ
+gYN0XmaD5GQSE9BUrSAH2Pl9+XrpPS6UWYPPkzeozHiJ8vhqr1WPtvFbDmlbbqG7mkra2Rno9Zb
L0qs0PXMkgl9KYu1FiN5qUVPVC56FZRBbsB1l3H7x/qLXI/ddIiM2sbz/BTZZZtS+xzFCIljZH6s
TXxKp2AzdfENSf3z1Cw5tv5tyv0zqECPSQsmDeq9IwuGETpx/JpZdFsq+2JlJ2xyrEUGYM8RDzPE
3jOslDqDePeKiwNLLw4AohBAwOghWnO+3NoFk50G9weGCVFmvjXPmB7/TAPxTm2PndXO68kq/xXK
xC7rehgara3jjcMMe+XHJt4DOBZ+OA0a2ALb2V71ZNzNhd9tE+3G/UzKZDVopo8wn+LdG/WNvPMw
Df1wXoiENES/Igep9eINtMrlYxXryK0smXAyxEB/R9jYn4qkHY6mIe1q7OSIE1h6jcetEsC+I4o+
J360wh6Yg1pkEa8211vUzdFDDerlDQ3SaasjCjxfSwCpQAbfcTYAv/Rz2e6Wfpy3vk3jHkjhLgYL
OR0uyyTKPURe7KFxc/tQjg38A7awgNFOBMoq0YGLSr3HaAn5QxFavY4L2b0U/ZIcYytgzuLC0rfE
t0XORzpvQORAojPxDfwwUBnu67EYLnALjKegpt45AeNjpeQ1kKVD4JxCxsMZbFgEWEG3eQ4mpGei
0gsuPcr7G1Q6atPPw/KK01V8i7cOui2mN97ZN9VyYNPSA1Q8zZnRHs1xnNa7McAECfUsYBKDnbIF
Ag1MMkJ6bUan0XpEHbg3SAl4mHC9Qle6wyRxX0vSDA9zOLU0T8yVI49TK9A9aOzfVqLzd4DOdaeR
jchcKdjob3w8RHcoK8prmiGSln3K+T4K+/HOjUuw535lUyg/aXUhHOu+wmnpiLMZDnhKJ+fZ44DU
l2aCx1pGJU5WpgjWVVy1h9pExcqFTbNtFcUGClHdQVgY0ksXFfmAeXru60RsY0LjDVOE7RackTah
nfVTVVTDGqgrc0lD+R6Bsp0xW5EH3bYyJ7Bb3JkkmU+oqJdV38UxvFp1sIqYC3/MScUf0dcWGSTo
4xb7dpEFcwcgL1PlDWT8oGTA25slhqmM0Zb9MEg8gAhzpKifuIdLbuTRQtD/U0wBiEACQF8fotYO
mQSItriuuvgO0i4MG5BdhaIkKRX+HO9oDlUTYJeQI0LBh8vgIoPGGu84srbkaEneiijIAu78ByvG
6AWlWwtecDqhLOCqe4kC3QJ6Gq30MlMsXzi0ouLWJeXPPiRPVVkC40abN96Coggmk808q25E3T4G
NtlCBZtDqZ7jruysjGnuRm3w0mzlLdG2z0PnXzsYoV1FNR42OFR3MnLvPh6rjIzJOSFjv43l5O87
NZw9EaxJn4CJOgzsWBLohUc/sO/xgCRg9CnQzO/i7kaShCKPaAGCXNd4I17DrtUA91bnXboqfV/a
YcgxQyzXU9wgFiocBpjXEp2jp+LwnqxfUiMGSATsYWLz+9BgZc7petYWBNoELRcITu9S6ewu1PoX
5go862AhAvVkgQpSiBvuubcKMQ0JjoZ5oVusE5BV8tqU2ExlteQzI68tIClZbZCjUSXmhnolsmaL
4Z6VYIu0vo/gWdibw7a4LUO4ISu2H7HLapFcUN4dC41kLFQP8CKVj7KBSUc6uJR0VbzpoNrIrt1E
QsCqbZ+HiVy8qXmdIdO8qVWExlvVabPT0nuJQX/SfXzsF2+1cJcgVbe4jeMFpu8Axc0yLifAu19g
SnxvknnXLxWQgnCnJfZezDitK3ItxvviORwixJ46dgcDMVh+3mQuU1vY2wHnkjIHvwREz8XKdcD6
EI0feUak4DntNNuIuJY3mH1cUYHk51hou5K1aE5iCJc8DWa5sens3eP91x9IZM2+M3Fyq0Q37aqO
Y2njt2ZE0jSPqsLAOFfFK2z7v4zvthOxex6iPAEObnE81523qUn7YaV3D/7JFoyEJpPTglo7rs8D
ifqVqtKL0vzZM+IGvYjDvAw7F/Qum83UriPP/0BO0zZ01WZWzV2l2LL2ajpD5lgiYIu3K5RvZxni
UTR+v/fGpF0FYYtmo0GvVgxjCg51hJjACS3aQHb+1i81bog/njQqkbWReEMvNQ7Ofi/iTT80Xl7B
9gn3t6F5XKGEoeBsL5s0UN3jXLThOekQBwqL6pNOZsjtWXIeEvZWVljvQTH0mSGyu7c2SvKwAXkb
En0QXtU1uiu1b0PXgEsWFxv0ntatV++9Wl10rN6h739v4/Sn59A57AaIfkqlnkjb/woNL86jhX0n
BH45Mq1GqB/bdF14TyR5AAceGvawvQ2aMl9SAKl1bDEsjnrchmlHB+wQXOhqrfpq783hyyQQkmdL
yEEmMwe/a4ZxAgVXAn3BKokz1Ycsa4sGe3vUw45sXTjqzJiwOxEc5Q7GRWOO1SefIjiTjkPZFsfK
Q1xbIdz4LCuk7hUobNB/GckZnKPmBq8/uUsK31uzqWomtFEMmbBrwR6RLzHRfmYnELoAP0UhUzOO
GqtWWBYTNZt2oOGTb6FIX7c4gqNVxXh3hC0uukxhVbBs0bS4iTB0DPO0DOdfdSum17Zrkz8Tiep3
L50A4kxgRT+CoaQuRYPgv9ioYiUDEd/qXvTbtDDhJarG7oxulziboCYrsIaLXWB6PK9mGBHidz2y
QqnTe8tlmdXUr6ihEGBWSALNgRLpy43zGrJC0R4+OhqhiVlF85/BAvEbBol7aaZePMBi0BYI+Gvp
7VJqmCHKijSnjkz9I+oN9BwULfB8wKD87gWdD2gmbZtfSzVBuoPO+x6Epx7dkKC/jZN62Hnakg+J
434+RJC6wk7olXtqybD1IXB/4x12KE+1wVqGSfAgaqL3ZAhAmOipDM3KFCWsBm0EQfOuScRUr6qI
RPONBltvXXgjagwn6uGBxP1uQhH2hLZLD7Oo7tvtHFX1RcLZ7mUdw/mOambaVTcI4KktRjz4jd4q
9gdyCmFVtjm8As2Qe6i/8JVGUTwlGCVsfDnEN5wowIDG5Rr41qrQ3bsByQSG0OJDN0n/3g5ILckD
1EGryOdYVRBGblGZlmhpDgXJnUSMYNuBZSw1YAZZ5cCUyVC7VOUmEJNY0yFt56z1ggXhwlF/bDo/
2lm/KPJE9/4ZOUPNSeEV9bNzC+bWvAtvtavduo+kPM8jX3aEaINbC1rfIEYEmanJP47NMK8avOrW
GCGbu1nOcR5WnX8EqKTPGx6zLdU6PYeWzO/WH3C8aQCDRS7oTIYNaavuvmcpXYc2gRME4t7m3qYD
3rBzI/tjryW96/u2WHFsdzC7SoqI9iIeYZJPht8YgKj9PA2wjRA04rlEwQkIN9D3fcUgUajIj7nn
qOLTunSraQRZokeqLOIvuXeA71huEdzkLnh40xetPf4DciUFcji+waahrgT7A+Yckft1PR3RTybQ
fQ/Ji1kCt6pCZTFw0lRiH6V2WsO7ilDlona/aW8rXECuflgkQ+Dw55Kc6wrVXaWXfZPU7kb4gyzz
yabsJYF3ZrNU83zwy75/rrQcfinlVTvw+xdweVq79RSJVxIdhY3t4mUvcI796SWzBFx86Ni+8Ae+
i2xpTpyDt1RJvBi8ykPRiIPzlgfOnVxSkCBjrKKPvjfZ9xFSzvcCBQz+aYjKvI61eZjwYVvTzMkG
dja0c4WI2HPIB77VzEd3wJPpjqt0eRYVbw6kV8ulcR6MStOgRygXmsR3BfhlrfzRBZhvraDlqK6x
Ogp5FF3t149iVuqaGg3KuNU0EKhroIy1PIXhXVB4YLMwJfTFImCZbWwUkuMwhG7dRK0Wq8Lq8rcl
dfXqwXtz2/vNeJn7sRMZt+NPmEH7Devqeh3pRmz01TgOkgpbjQZeqLhLkzcxW8wINdDo1VpLcElu
WYzQhAeKhiV/5QNBCAkfJfq4rjUPKWyT6CJdWyCiQX/OpWLBNGsgeYze5rquOVs7RSaObDfp7wvq
j3hC8bvRlCoKcQzFtRLEICrDDIo8psx3+eSZ5KD7Hmr1wMoeTx4QJErWwW2hsEHkpFBhufYsXNK5
L5IJ8dqmcj+x681nhmPkxqTTT+bHw6odgmGNC2Yzwnsyw7OcaJaDMV4FK/ybjCOq7W4y8JPXgQ1v
EPJIjozDyYN1RW9JIVCSjNrd8ba1dWaWqI1RsdaYORJS/tBNCaXJONA1ltPF4d27iwr625XzcWHt
S9/36Fkb9PdS1Xf5IPwteJp3TmMEZIJdlJhTGSxoXFcVakP7ahzZXhmptmh32Ij1amHBZYHjB/2E
5gb23OncKI6QWXRNcjQw7kkP0GtjkhfM1da6IkcPvwK4lAnEJdiV8lR0b6HTH2GIgtkUvIHUKV2Q
Z1r8mdJYoAGUbJhUyZqWsOotIXAQyG5AbY2ZPg72cYQttpErCcsSWglih7+uM0r5yRv6IxW0xJEA
VIw6tncFzBnYBgxcfD711+BVOvAfll9GBS8GQ+a8me3DrLA7lYTc1zFiZXCMeGM6Ofro3+JYR9CK
c95vERucBTh6Wu2SvpU48+GoUWDzrJBKgNMdXhkdfPJz6T+DxD9nHWxSecA5yuD+ybDwsHAS5CXm
QMh20T8xfxNZmWK40bKdoWDnw3iNb6qA41iWSUNaBldf61meed3wy+EVmkHlSYAVMgvaXrzNxmG6
JrUXZjeT6TFNOr71QoiL4jnct2Xzg8nxHJb0DOLHz2FsZOb7KA5xykcI63QMQ+PxLF407Hyl5+9w
g8s7EC7Tu6Cso72vp3kXI3ogIzNKJXjU7nXJ09OEKmdNOWm2CUdPFgjFu6pOVtoXXl4ObljRlp7g
TmkRFVpC8FVdYTVx+stzPlLOcaZcLR7dTOkyZOHiHfh17ov36VrP4HFgAB1jWok02pZc08Fb+Rsn
cxzmzQL+mkS4MnrQmImjCQaWlFlpWMshhox/d5zeFiObjrGr00tZ6GLNEMGdNeH4lPQOIxGoCWpR
/ZpTpPnUPsbeAFn6We1NLYboXb8XMzLRFcE8VbYdux0XMe3j1ByWPkmRblz2H/hfmyxVIfRtOI1n
+EHTWjtcwz6c6o3fDNWKYCFmGOMnG+1HJFd8jvJgtPUar/SDcDrezYv3MLEmWddRnZ41C9CJjRpw
Y+NHOdfjzutcsJcS1NieYKdVCBzF8CNaVTRSeOWjA1tR38AY6FnEraFfV2HvXftOXWhTeegLCFDM
QM9b8wrJpZJ3cq0pGJ4iEAxn5OGcUJNuGpxiM1foEHbWfhVWbYo0rZjsO8oN7KUOUw7FXIa58ale
OoyoPTyVdKJFDim83rcDEccx6CakJ0OJUIdLskNY6ZvisJNgtgFjbCcfe2BydnFbAosZlNFKDZbm
tSfhB01dmluutkVY2Nx18rUvZ5WZYJmzJVWYUM7WradhQmNIRTgwVOKXV13tlb6+Z7wK1lhJ8iGF
f/AQ6+EnbhHJdMJ89Gq8Vxfqa9sqCfIu6H7FhR8C3k5cprX4QZvpcR47MEkxJ8tnZNKsYuUwvecT
BXp5QvccwNK6jOCKRGdyDaQGrseSYJSLauQRJ6HmGJKi+4Wj6SmCvXKx4fXMGcB6KVN2p2rMo8dm
rQJGdkUUjus6VWj3aEz4MU1HVF2LaQBt4Kp2bHllymtPy7AU+5KW40+STHj3JAzutyatD14R4pDv
IU8BD7XMNXPPqL673NARALUksngn61u/K1q8DQGuroEfZBbrqlg4pvW+irY0HM9wn1arwOtAkm9R
4rbKT7B0vXfUP915Js2EQG9MBzSoVVcJ5VNLsMDDWI/QCtnfKlmGm07W81Z4aHx1U3oyA1/wXyZ/
jCvDW1OiMApoHaBOAIMJSbloVgyBhxkPbrXSCseDEbGt0dgNufPQ9IhwssS+c90h4hLHs84zWwB7
GqQzy59tAUwdnpw3pNCMpxFZtDcCrdCqRShUTaY/CVV4UmI8WBJeq57qvRrMmWOh4e3Rj0BNT9dh
FZVPssNYuQ19vlrG8pGb8DzRucsXDQU74h4+bCyPS4ivZ528BOO0YQKGFZlOuVfgpY/2ySNiFiUy
dxsCy0f0C5fiZyywohnDabuq2l+IRtkWSKLzw+ajljEagT15UsugM9sCwTg5+jv153U1KrsOjOMI
KlM3kRH4TG/akCm698riKCwgsUKoahM7R1cx6oGreQZjFh+LPPTnP3Mw/uFuOfULyqhQMmQdBypo
XNaPlf+BkfuIs7kHMnFGu4FeAHhBJAj5L87Oa8dtZFvDL3QIsIr5VlSWWursbt8QjsyZxfT0+9M+
NzPaVjfgiwHsMUCKZIVV//rDYCHn1Qd5Lq3Wxnul41CfBxzgZ4pwzcNRVLdDUa5FlLC1GsjDI9aP
ZpwWXkKVtsTVRRypKctDrFRIuHncPUdlPl+Cup0tIQjRxiGCcdV6ZrITaYQdkJT9EUcYdx9bWfc0
pbna1yWFGCVUADk3xQdw38TKrXxsRrKvo6HMX5pqum5plzAENDGwoU81GWsEmsY+msSsZCMkZEYf
up+Fl+L52ztm+JW50aynIcuDpwQMH2QriQm3H635a1cENBh6q1U78mzqbJknjdp4lZyw1U/wpc7y
H0lkOYdBEn1QKV3eOVmuH+28lT/dpC4ewLnalWsnUH4aI/9OT3fYqqkcV03q1iu7m8QWubraySSY
FimF4RJ0zFt3ZhnwhVuSIUovcN5CrR63dCVTfyY8ZmOWXbd2pm7eDEll/Bybft7HTRKdZ61VG4CJ
YA/pynif2Qt+xO4U/VaNQXelG6rVOGhyq0a33MZaYT6NEWu77uQgdwWMloVXQywO0KFS4Yk29PPW
iUiQs2eNdlxQb4tmMGhzwALAgSGPaxgQDn8MLDz3swu0xjNpa8eL8zvlhlgLJGOJTKus3PDUaF60
DJy4XYu2le91UQU9Foue4XtNPWw4ceE6YuQYT10WSzC12pIbQ2sa9aDTeQoWY28i2W+x3Tf1CWpc
3igSW3SBFVlbE11L8O4U7uliaV/x5apjyOLadAebRfh550VPXky/LcW+BF5195tROi1Aj8nkDkFD
gpqwFC+W4LjZUPpFFNCsS+xLKdLra8PN1ZuN5t7PjHZYd4Bsz14aFmsnMeDsRXFy5/Vu+jRSaBM8
kJpvnLoxvEWW7ueWU2yywdWOE2YHGwgInq9j+n5JYzQqs41wWiTedILldQZ70mh2W7a57YdSvtq1
TQ+ybWgv3UEo8C6I+Qj/2ALKyC8wTo17QxLj9l+0wa4nt4DO3ZytrGTsNyHWob4ApFgOMmXqdGnk
7MJg8HZm3lY/tMZsV1OiWCgyvX6VSPgeOhnJXWl66hWR0XifOkDoTi8gIwcNUGYKlOZPqjI3VpSX
lPo9Nn1VjXfEUEIYGpTd73Q2dj/A5vCnmtL20Bu6OKZCtM84cUfLkTG6SqYS+6aRiI5W9WLhzd22
7csKN/Ak9y14pL6WFeMKatH0RJUIEbFymm7bJDFI8hQ6vg0ccKpSNphF7RjR74Ac2+0MuWlchESI
rZCP8FRxLu/tZsTPoSWq2MPL4ehOgQWSqHXJMw6Yat9HcYP77dDuxr4bfGIQGvyn6uFkz6W9MaZA
bmLVWU8yD0iJn9JmZVtdsWrCqvmaNKFgW/DykzVFcsUBJVsrgOCFi4cZO4+CVQdJaFELPK6ER7d8
cOts68VzuTbhUXyLWSnvJI4oa6Z6eCA3rFmb3PMeYlfLMozZXjmwzalSNtVSdJ69dJ249/N+zmCg
ROPXToY1JsGEuFeguMvINSufqEvgJmzTMHQPTWxOmKGUzzORU9uOc8Y3t07yY+QB41RTlIcoNvUS
Jt+k+SLUWFtd2ajV6EUuUgRMqIo84YCQevFuZtYdizpMHo3ONClkSpwyE+QaNBeyfYtT4NKLRvPM
8aal79/kazMmk82DU3FI8dr0+2oGUh86DMQqAhFr/k5joo++gxCx0kZTEz1weE5PIznq3tJ2wtwn
n2FcJZk17MZENT4vntc6DMUGLA0mT5riJs96dfDM0tyraCQC0GnKr3lOt1E003DEKCAmxaGL4nPs
cFLXPavbSexTX6Y2NMiYnvL8zoYU9sse4WbSO4x94QxnkXoEaTQgw5BWx5SenrmGiEi5bag1bhb1
QmbCT0c4KJOxdE3I+1XgPWgUIkNc+ElQsY4LwO1LmTs21drT01Prht2m6LRNHSQPCXFIDJMlqzYn
gbqHJUobULYNbhmYzo3j3oHqN4fp0kj7fZjSrM66VaPcvUFgmkkwWmvN+2BKj3Wk1xsdrxKY0djE
G9Uu7PEGqUlmGRPj5HWs1I6uqWUWX5yl8/QBRRjVYGzf84XOda7OMpBMvYGDTmjgt6IZp7TKcEHT
faH1T2lUPQQzLY6qu68NTipWU508remgIsXmzsrDbKlydUnW805EtjUHh0VsNeABgi8Kx4xAi17B
OTdpHN+ltTX4ATw4w4jupJmLRakHX/qhW+uG2yzHARCLxuFKJtYd/N1wF5hZf5hpBXqQ3ujbGlub
uheep1+Z5YtrQcQZDE3sG1zACP3sBcuJl3J+TN2XaiydR7sTzq4s5+RhHHPjBRMb3Vu6/VT/rICq
DjW0oXhtqBarz6ioxhHQBPIv7yd17x0yOlcQFcWCko2suC5Ufgdn2W9wnl5XKX29UOO4QqRh5o9M
nuVoFByxrQ6fOwh6zsZwnGyNLtrc52Zn7KR0HD/PA22ToA9fhhZdST1L2RtzmCyRoCGZ1Rfhlmu7
47YP7NEH6jDXST1WxyaB5WpwmDlOdT6w56YGkGySPstu+lpZEbjVhT0HX91+CQxVPeECO57qGR5C
U6I9wsZZ7PvenvZtHsGiBPheCUHh3eeW+U6HWu1C11EbifXBd7rq7cGxLqhKm6BUQqBi7AQMN/BD
c1q3wGdn0215GM6EKDpd88VMKndVc74m4FZMityZzKY+Mmc6r3YW+VMs+w34HiWnPcp5K+q+hFbJ
GWlBd6HpH9ACi5/eVIuHJBYNHWU7P8ZKQj6x+/RbFo/OY15KdfC8PEMJ5hADKsuQCMU46ci0oLGZ
OYu8ac2l3YTMRYdY2LtaD8t9iO3UaipIKAuy8M6l0wB8Y017O6IdHYv8twy8YRGkeftNAWKtgzl/
lYLWNi3Se89NHyunpfHhYu1EsJPFWlHYVbNuIDyz+KsZanuPdV9MK2kxztP4COqVbqZ4zl4CvG9g
LJWgaBD/l0PAYpsVNORab3TPbHYXOaY0y7si5lTQyhSxae2Ba/ST8uMoB27ktCWXUdlpp8Jom18u
ezYcIBVszCqrdobZEoStoNj4zKX41GRusYZsXC4Gtwu+dlF7QK9qb8DxvRjhZDK8wNNMfko5p8sy
7pAIzPR/U0OF+6hwfjdR+8hvS7axWXzF35SEJz3zjhMj5Yxdoc1rMKC5LDXe/49YOdMrwNN9bDrD
PvcUx4NWldu50eq9O6f5DktxzkuRG1L6mYRyE/S4GlOyVKcgCrfJ3E+rDHdJwGcv282uChewg0nF
nGfcXmMIvFKG0TMLTA0vYKp3ogzF3uv4sZdkilU8FNWrKlp9NYhp3AehXe60aXx1es9a55wXNqUp
Mx+m5TNgPWR7l9LW0/X8lKcX2sdsBQ+QwPtznY7F70nC5koTklKGeh6WDamFm6IoWTAixCYFZalv
t+T35tiSQe6vho0RT6Y/6wNJsFNoP2kqRtrsIeQtLZr9LecPpRKO22UlF8QKpacyFYbftW2NeYki
Y12aBrjDXF9k6bF5HsPG4VxekJqGluRyuPV+YGDlAH+nvyhnKSoaaTW70Z76o9lWkBLAYZ5oCEIX
rRqiYucs32qmshdaPyC6tvLo3slm109G0gZ7ALTXJnLVo9OY+lYXbnJX/QAntteyYla4DSiIHUnj
2NBhfLRUOC66qjpYDZ3bop0yVgN6+5oR0dLQW4xbHYufWjvpYShhb6UivxPm1D11yQAxoBrEY3ip
1DExw4YwZ6pbk3iBHLguZf2oze17HE0PduE8VLmNdBj1P9cnQcJdibl6qTW43OBGp5bEv4MzG+V2
xL1zRaIEzaNLM5bjhyA+3dsbrbi3FFF3sQx+D7W3znlNCxUyoBz9AnF2xobB95hp0bOVJbSNaPj1
aVyy7FL0q9aw7kIUl6vOhAxo53F/Z4yUOgQbbwtXg+ZYWVtKwXxJ1zfaGnb3FPYjAjGd1TzIE9dP
nfHZqYxfYV489WjGw+miYqFnMtPruyx5NPLn7gEnJHupsjHaCmjy5EOQP4WCiIYnvlsrxWSHdiUf
QpjaIrdXVlbnC1nh2D3b2bvesb3EGiiIQ4dvgen/sxYm9K2kZN6oJ41+5SJIOuKFDJmt6imhS1C4
zhJgy1gIQltq1SmwDZwDhqQIVvBz6YQzbWvlYYJmuOPKMDQWkIquwtB3gLsW3j0TDLI3DA671RgT
8g1k/Y4GdTrADs79vrm03Jqo2BQp7dm0tYJ1b3khUKMDU6pA3iLssLrMZOj57GJ3Q6QNW6eFoFCj
w9pyRCi3TmHcs1dDRoZjwMt07wKo7HBNQ+2ooiBe56ELiZ0W5SKO0y+y62qQCeNVa+OtCdC8D1z5
JYlhvdRi+tnK7ptFvPuCMhfZAQSfFQWMvXOqgo1c5v1D4uTPQWm/hW1sEi58yaSVzs6U4WnWpg7t
mIxO3dgUq3SsLdr6fAYrQn5oD5e95FKShe1IaGwCZbKhCtpXUact4CT8DjKTkQdfcQnLEzNeiKaL
roVfO6TxKUiwwcs7+Ft6b9Q+TXPdJ/6YllRFkJwYm4fCDJ/iIThpmvU1UvHDnJoXRVFwlFXQUB8A
dmOseG9clEQWioej21nOmfr+VJmaX9rpGz5C76xJNSBTY67LYGyPse1m1PPDo8rgf8o0GLfSIFaW
M/h4ZkS+JypZRZP93EYzHBL72WiskzezbjBB4YOm06GZil0X2jt4G0+ycI6QSfg5LTCsSunlyrHF
3XRM3iGnbeE3Gks5EOlVRv0paWv6A5QMa8xKAFHjYTcbs4ROMEJ2SxsOPGCrUqsIX+Ur0l8pOXy7
zaoxxh9Y0NFN0cfoK/O03SS2+g0TfD0M7usUQWry9OismdawhvCSLCTHugU2fC8MhBfXZphl+vgk
6FkFTkQHubUftXJ+hnMcrGhpLG0lYCYLVy351svBs14bvbgLOojQVclPDEQWrdGFMead4telv+df
Eqh50JB9MTibKk2wTewS35PR0xDq+1DYm0gQqSe1F9lB3bfLtQ0ZwQQU8505/1ZpEZGY5opzMwtb
ikanK52X6OKMkbls2AFEHaj7/K12zzlKNYg1I3VFVt3bwrkP0CVMnb7Wlf7Kaxn8RFhv3ki0j9du
UWYtu8jcwYBkHdCnt1IEsE37qvP7OXQp4oO7hviBSZ/LTUlzb09rmbKjhQjswAc5QJV9oUkJPjs+
tE38dbbTye8R6TDxs9+6gnnQ6wbYZJ29lmV6pgGNBNQAjQxrfNjHLNozzX82ot+MYrxs6JCU2eSQ
ANnhsrAgOuL0mK8SadMErzlUV1XIpiqF70J1xu+QIjebjMaHVOBCmxtBvVWu3SVJxd6Z8rFM9wwp
vwM0s780PQQ3h0ryTtfK8RwMFj2ZSLUrx2y1HYEdQAy5p8MWUZiq5R0LTu563+HIiG0cdHCualj6
zpTv8eXEI9RzqtXsyS9anQAKB6rcexP9yxRod5eTFY2Iz5jXbazTzqvqX7bIB3OR42Jz1uaY+R6C
abRGBjOasq1jyitLO7cN8JpIxu4OfcXjgLMhyCl9QIhfr0kuy68NTa4dnfBiT+L717hBwdjNgVy6
nE0WMq/HFQQU8VOVGnykih4Eh1C9XoOo41aarlsKvq6a7+aKU0cN/Ug604MxVr8IJ1uaWKAu9Lmp
FwB+z5Mm1i4Ep800tGIP6KIfi3my9rOgIi16gCRp0zEBPTT8IpjUSsD4lVW7gYb1VDvljqSlh6yg
b9gG1HV4faJU0NQpF8Ze46C0glT4i+AjTohh+Kwa87vUgALTDmWRcsZpLVNWE13r3iORBEuStzIf
8yIJNydOfEz9YDla7beJjg/xA+CubeAZG6EXdNnHZyD51J8c1gpaQ5RxI63qCubbGthhqaJ58PM0
S5eNTcsJYUUIdTesiB82dvSaJvQV4ei7s7Q3HU2ptYbAIQ7EubXi72J2aXni/+4rvdHATSDZeVUk
fkcVtt8QWmi94NLnV0nYrMIRvSwqa2A1Baoc0qf0TV3A+ywy7WGI+YNqNymGmlM22vcDyp5LfoDu
W+BGyx5C/sZDaPBcmsrY63pir0qU1QtLkuCJzGuiotHsQS4nXJiXdg0L3qmDDTX3CXsqc5Xa811p
jA86uO/eTts3N+t3mhPtosm7EKh2HtTkMchWdpgcqtIMlzpNLBYxDZaCaz+zVj5mnvkY6aW155sQ
/G0Yv5S03qaqTpbA6+dRGK85YMmadszvIpwpYnPmNeT7uCyfOGHdp644EvbeEMIjSPua1DpsUqoc
wPKFTLqej9O8o43jG1SQp9xU+LrgMDnr832SliAnVXzkSHHXNfq0bE25g7Lz2xkG8JjyF11VSPk9
21kdN0+R12FnW1IniyHeQvjrFi2R5brqfwKtX4RBoQnwEj46Gp17pxpfwp5HTcoNdht3tsWITW0A
Bu1utt13p6UlTUIKGE6rLUIFJzXU9GNCFkqBm8FCl+VxUuNeS/uCjjRAvHC8fRxRHhUaDZkhwIy+
7HQ/1Z2fIlbvxeULSuJjOC3v5GQ+xBlks0F2W8Ek8ZtZe5Klfu4c8Qwh5Xn0JrrxYoJ92u0vBMmF
KOvDPMvjNE9+E8Z7g1iSYizwB7adrQIDQuR+J+wLyz/bi8jYTyy+TejAE1DDQa97oLQih5sGlmRW
GKTIOn5KsMtHIPncmiVKrmI8qcD+0drey9iTkex65Sm09dIn8usuyUIQFeeinzk1jiTE7bJv5Y4T
+qlBB11isbpwlbVPZw06ZTcUsO9FEluPNVSJNZ4zw1ZLHLEoDLt9tVOnOldhgswLXhXEN7xi9cmJ
OBFZ+WrMIDybLSz1Dj7gK32O9mjbiTjbgV781ppSYR5EOY1c+XLrsRLZMZud9F6y+//Q8rl+FJht
7a0x1362verXYTXQ48sZYGZZ2CutJ3kLuRxIcZtGd8pA16xrBVJqkmiLXV9batfC4147ManVNOAd
bT33Sby3jSYvVmDURYTud9GexvIiNaZeAYWOHzGvRfRRJOG6ryvDRxQ4nlrdoWebmGi2Zr3pkMen
k8Utpt+EMVPLmCI/lEkl9v9XFW7v2pGlDiG9rF9NARFqAQGB5Tb5hSDolATet852Pou8uWGYcfFn
/aeTReoQk+m4uThMOVGTuhf9HHSz9GPYfrSx3QVHw5ePHRpuWE5cB9nGc8LDqJk7oTsMC/WWDAij
P772DT8O/XLPf/hxNIQFegM72iGuqPKgAscZGzuNHkbMtLE4in5i/HHD5uViWvvPGyUGoUThIPuD
Cp6K6VgH5yH5xELsKvFHk//vSkuQ2r+vPQ5zKtzRvfgYtQetbdf9nMDJNqQfZ9UyiWss+4wFjIqN
4aFbiiiwo3v4ad8/foe3Hu3KgAeLC8yoM8vbR/lL4zw1OpDJz7+79JUBz2hoWUvbIT1ErPBNgaCt
+YGg468+PulE/35vwai5jpFWwT7M5D5jetcJEr7+oRaPH//8P48ufIn/fYMKuSphqnF4cMQvw/6J
5bifkDTaP398+T9PQdO78i1RIrX1bqyzw1zTnldK+Jmuto4M1+SowPnWC8v/uztdTXYMv3CTiaPw
MBW/HYC2DmQjaOEQZRyO2+3HN/nzOCJF8t9vyx6aUhiNNxxqdFpddgfSvfBK7ZOP/edVxPSuZjo5
c+i1hs6D3zSu8axYmebwyXf4s3+MeR2oBMXSIlLMSg9Gqk5Gkv8kV9aE9gbxaLYV+zNUfSiU8pMn
uTWq5L/fE0wzF+b63B1s8S7qs4muo2hf56H95GPfelNX8xnAUsA+a8yDhj/7XWQ3YOTwv799/JVv
Xf1qSpMoNGKz1rj7PPBWttk/eMm4+6tLY/H9rzV27CE/ecns4eLn4s1A+mfhpJ+8lBuD072aymVt
0kTG1GPvBhwjzF4cLOIMVlStnwyiWze4msxNXcwuBm7qYCg9X6DwhGlp5QRXJ+79x6/nz+ZKJvEb
/3o9jYf2DKF2fgimiRgzIomfUMtGP2yAu40OiPHoJXZzT2yqezeXIOZ/N17d63kN16OfierauxMo
qS61U4mvGpzTul/mw6fDVlxG0P/aOJnuZcT9Yy9vw6ZrIRcE+1FqlFDpxgiKo6aPOKvNbyGsW2Fk
r14ZrxokEZ8Mi/8+xJ9uavz7prAgCkm0R3HwnNE4xe1QvXS91XA8h0dDBO2Q7QOaCtsA2O85xv9r
nQUaBF2k536mSgOFgSQXxB6HVQH9+2ylGuYwwkMyTLlQLXX853TgmWF4R34h12mV0OAF3Ae6d7pR
QGuetGfY8/Ox8kRzciG5Q4xqwgMVMThCh+TbHLtxbaK2Osk5mJ7yoUxb36Pk3UQwo1amGr50Uyqf
ejXAWLd0SshhqN9mt9bQhA8uKOBYFZQOpbCiI6wAYBBrSFeqQxI/jppH1oQ3fqdhYELVNixxrOYQ
qqbBiT/UzHfXhFHq5VHzxVK6TdaWvDSfM2dVRi3RyG6or/JWn3beNMS7wSBdYsigeZQk6iLImMLt
LEI0FGKodigbtK1mlEnnj46qyFAs7KNpGx10axOhGDPoaGYhormYUZcvqM15Hzk06w02w8E6NFN5
5+K+0S4/nlQ3pq1ztRjT2KknrYjcfW31NCUjlmJC56PPHB5vXf5qLYaV2SGgoURR2ZccbrpTnzDZ
/2Ri3nAQ/58s2mnWuiFKcUko3fwch/FZNMBftAnfuwFIXpj1EsLNCvEDPYtk59bBJ1v9jU3Avlqp
rRQUveUQisdbN+4ICwm3I8XSJ56bN17atbe3qzAeQSvPFhN1KUY99aM3G++4cUyfvLhbN7j66NEI
r6ZrkIvOHkQ/2i5oL8NHAnnk+uNRdWOLv07tI22dw0LPxMKwF9Qm843sl075m4qXj29w4wNcJ8T3
eti7NfZje/gN7g4QcHqKLC36ZCO+9fOv9nhVxo2HEQQbcf+FzJ2FiRtOX32X6dvHv/7G+3euho+m
VRUed2I+WELdz/O4yRDQLSZpP/zd9a82e6/BOMgd+f25m2PgNK8udGtEU3939audvi3xxsPTArvM
/EuLgUqTv0bmJ9cW/7Xk/8OG5Fzt8nCC9SSTsDTnil6yyA11Hvpp7SFlwBMp7+FhefI0WA25wNk0
f0n7vjtoKgvWzTAZL+Vs5pvZ6Orv3sCCml6cSHIgm6VCo4D3lx1skr5vjkF4IW4U4WQ/eEYZLBA5
tiwjBmwBG0udwRnzJaCauesBCoAtmtjblunQP1cBvIVS1/QHeEcS9Fe3f5nsSye9SvI14ePoImYR
+F5ZGps6FeVynqf+UEhE1s3FmNDowMlCnYRK06UnikgruXPAsuk0dWOG4xfiekcq7cKKDDbIGlCM
hW2yD7jqhvbaiFeJ/dwlAvfEwvHwwq6QNUrpLU2cRr8hY5tBhhOz2uClFrxJYL8DRHTrRQRZdiYy
Bd7pUE0nYejNVmA5cZxBgzPUFrWxKeGhPA0zGzHsWRj1mBdAkhLjF/BH801LveZkh1GGz32pFVs3
mlKfxBS4AYUHqjnVFkYmqnx0sk4Hvam7+dk1zblA5KuDPs2y2EB+nB/NKW72shYSWDyQe2fKvqOT
CyBs26LCyIO09gQa7qvsRHlnF1WW01+D3Q2BFOcyhX28yMlazyTkwTbQkiVZZgqttebBUdIHb91C
frnQgXI4aA1CWyx0aBHDLrHMmPCz7NKU0EZsQYxEVFhXJchZJ2C4QAbZkriR+rshMsK4INKjNJ68
XacgA07Kqw5dB6nCy0vhWyrGVKwI9GNYuvhPaKBlRP5ERyRp7YXFWi9QkmBm7SjYXnMFGp61xmfm
vpfp9oeJYl5trWg/ctno/cwxKnucIIS19JbMl1SzfxBQ3n6yVdwous2rpRCVW5rOeFUetPSlKgq/
Sd9D+ST1+1Q/CXWeYmfz8apyY0W/TlEQaA6J3bHlYcIgddHrWLGXUfj+8cVvLOjOZSH+R2ldeuGU
h5i/7G0IWYGjYSYVwUTGUcH5JIzl1h0uj/WPO1jeOFkTxLm92b8k6bBQnLIIpMcs7ZMPcbPYuarU
M9uqZ0aiuxfW8Ny34pseGVvI6j80vSkXkjb5suqrnVuI34p5s4yd+JNqR15u8Yehdh1BUdYWPHML
i2qTLv620KYcdYODiVxjWhPqUN0+pmokvTQjexfFRrW2tLq7q9AJQLFC9OY6EAZDpzU2lOPBD2Wi
gy9EhVgszctxQ98lOUIa0bdQ04XmN9qEA5A020Z89vZuDC/7akvEMjRH1iS8fSCr6GDIPv2CHjV6
LqMLKh1FHOhUVkk/d9GnIY7Bri9Isl0jEAmHUHjeoTb1q9KIg7+K1zHtq11Ut7J5MPJL3ySVC1oX
ixLCTvopvH1j3tpX2yjwb5QGqsBVPBm6FeSBcUVeEKvSBMcpr4W50a1p2LdaY+87vW7rT170jXlg
X800SZHuDq3r7m35jK1VVyAUcPeFHP7y+lfzrJza0dRGaNVCb764DVzeKDqQ34cj4/CXX+Zqolmh
UO4AH2xP23Xp1hXnbjg0FxnuXy1Gtvz3UjHJnD7mbDv7oNKqwq/Kun8A8K6/VTQh0WVAE/I/vtON
QS+uxhit+s4M0Mwf8OIhAf6iAc+d+ZOL3yhir63NhVNRzkjb2tez7S7g1d8VBe77SZX8XYvGtK92
uNqzW+FknINwVsL84i13GmJO+S88eyBLH7+jWwP2aoOrpYrnoQTdCfpvFu4nmNUu2w4XZbCAj+9w
WWL+sHpaV9W+ZWUjol+BZ7oov5t457ZeXq/zivUzNbEOdu3JT4r+E8f5G5/lOuLPNhVs1yw0DnOP
gWKj5SstQGyR44bxyRu7dYerUWVOqRsZGEkcSIrFVWlcozqHjPf88du68T2sq4ULqiE9fxxJ9h0m
m3n5bXC/hdbRTT7bCW79+sv//8dGnRpoPge6Mnt8lbfZBJ0dR4TNnA33f/f7rxaoWYtSSGa8f1ub
jRVvvT+6uGct+jCqYSigmP74Pree42qVmpIc4pGQyB1ShaM07huoKJrxMxD91uWvFqmhbge8OBI+
coSXnd2P3zs3fEvogX/88y+D5U+T4mpu21g9zk0ivX2BXxpHu8TEOTr8Vs6/nPyTksy4vIo/3eNq
ajuRbc16ih+XnZX6o2sY7l2I8H6RwFg7WkpzdlHiGAjv0RLh0G739J8wl4lYM1dRL6wlsT2IuTRN
3yYJPHIVOflp8lp8jIq68DuJOmLK1YvbWBO2nchleg0xfBSH2qIn5XVrWTqOjrDjl5Yy7SXc1vRU
o0DclnHgfU1VSJket7kefzIzb633l4/5j7GdF6OQelOxo5ftM8ShveVFnwzrG+NBXA1rbb6UZ61Z
HNo8WOAojvYSq5ji7ePR8OcWsONdQ16mcuBXTROxDBlgPuBRt+sST99oGcHDnijcO45OiDGnwVg3
nmYsdVzz12PQDxjYUWOERpB8lgn5ZyCeH3M19qULN7Ns3OmQWdpDo/CJzfXgrTRt0y8KyLGeXQUb
u5bIkPIUw1bMCT+ptP+4VXDnq1kRTDQ1hk6bDqN3dkcDgeirgX15nxBt0H4Pi8+6QX9cZLnP1cwI
tbLrVZHNh6YnXQk6Ff4J2RgubA8zoTh/+Pir3rjL9ZGOQELXM7qRJarGefcnrvPQjEPIgH9zqnO8
62OJjZTUaDB52wN0LAKw/j60FhDuloX2++Mn+OOE4g5XW11kBSohEhahdTidPafduqr7ZAG88amv
Q98I4qG7p5zhkGZyfrf7Mn4QkFaXmtu4bxeOzTfMzHvK6BkV68dPc+t7XC0PLXnckF7ZMgjR9pPp
1Wt/V+20yObqkxv8cVHndV0tEiKIXTOMe2cfDWaLcGNYQ1ABVMHzMMHLA1lbMK4/fpZbr+9q+7Pq
upOmO2N/7H1J5/Fs468147oPewB72xFttlh+fKc/n355qqvlQGdpujBM3b2uVeOyR3roxwmu+FEw
5GtcjqONqdvZJpFa+NAXUXEgeyU+hjV8yaFPMNXTRPY2hqDgUzsov9dntZoy08N3yS6OzRB7q6zX
+k2vY689ThEs8wIj5I9//a0RfLWitKWJP0TPCKYh8lRfPO0yaoWPr/3HPYEXc7WKDHE8uc4IAoVE
jTIqstZ9LPAoLD47APz3SPQ/O7jjXYfOtZVyHCfNp4NHPP071hisIK1mP2BQEPsOFLplYhf22TIT
AgGwAVyGs3Oe6Q74Du5szCWrX3l2LDaJGhEmKY2NeZQIHXqyRYWKwzPOytU3/Br4B6PgH6AW+xDs
46/Y95s7SqxmnVj2cADOxRtEahqWUrLDGRT/RIz2XYjDsdzbBZEtWlnauCqk7gqD7hZ/tlCtcL2t
9raG87eBr6HvEEfvt2rGKqxpvRdDI7s60zt728SXvArrIp82IxMQM9dRnFSNwmtCXpy2Pbe8N43m
IfsPZ+fRHDcOROFfxCoSJAjwyjCJo1G0FS4sWbaZMxh//b7RScYOh1UqX3a9W8MENIDuft/Lp4/A
1IY3pB1HYEM0DcDGQNGgXFE7bwBs1FGRNxlXZvTCNPtcIr/uKCKdRvNUQ8pcDge1nMqdEClUM8Di
ElMHkRH6QVXBLulbI4qcb+PL5Yq8icgEfzKftgMEhFD86HCdi9fi08JkkM3/wGyrgxzSIN/QMxi4
REhDQR2cp4/X737p589x98vdGzoGGYsG86Cl4amwsmdAfL/lQYeZIMVuxtMm7aOQ+AqvxaaFuAqp
HChMr985Wbr1899/uXWVRRAKwdzLJ8GxB1TsbLETtZAQI2pBuOggjY2qQb2HVM+fTWsChUbdDgJD
NEHJGGzhPEY39qRusBzvIlp7k2WcQBvcpvOAXmkKEM2ax9bSrUqRP6ZoCjUnEE4UtC3ZE0B/8N5Z
2bEsRDQihfqqteIuGPTJFzRCBR4WQubfDtWO6295Yf0lUiwWcHBMqihihwqNPjcAMkGZclaZFDm1
HgL4P7jXr7P0FFJcBtCsN4ugYWhdfwSluQ+eQ+V7Wy7Z7U9Bk24GGClW+DMAafgF/xPX6gBcoPH3
bl72/DNUtePKiDYLDa5ATGQ/E6gHpz5dcZNdGD1ySkwIs6kYhS6v1ZtNHejvYxb//tZrlxNiak5M
q2rNyR+Cuy47WcCcrJ2PLmZzmSW7+2WGCuF3NYGuaajuoKge0Hcu1Xd6WkBkC/g1huu01vW5MHzk
ox4KqtQAeXbyTfRwmZBv9DHkCeOf62+JXK7w4mGkCYwQPFGNN71PrKjBU8TwBoNJygSrg1H507Sm
ApucuDXdHDopmIIoI/i5KEnuMwhD3ixjRv4evI1xJtucZm8zYLY3LVP0rYVOA7g38bbz4wJ6KVvJ
VDaeCU3Qi8R6JSCrz1qcXcNaL09AIY3HMlDDLfqU+KsFCSyQsWn6lJpgwZoWaAlxTapNMqSwGQHA
5tY0aw2VYiOGFLmpVNwLDQCUyMLxKUBN/5emk1f4iImfkMVisW94cBbQ9sP8F+XR+Agmr3qCx1iP
wi+IclOnZsfOgCdPC02L3ZIxhRUYhUJYh/kRvL4qUMk4wAedkuxMQI532D18aDmo3EykgP+QGWo2
lfwGzfgs0GtL8CnLdN8VylvHQMbtS4ZOUQycx5koz0FfGx4icvG3LALskRul9NCtOt4i54x/z6f5
3FiHSrjZ4SWCCTMC3DYp7+A+JhAmpeBrgZHg5haq1zOkCB4sjSc3V4HF64TKnWyOhkfIKd4ys4OL
K2HtjRENBHRLM3eVoiv2aDixnGyC4JsBAQ3gF/KeWpX/jmgWuqPWCVA8oU/Uwjn1Wl18KmEmSAdL
A56ulBSHDPIqVLqK1gQRpG8BA8jnybqNpjKDerntVIDsE8iaEx1C3sGA1SLKvOgey96N1BSuTlsD
ns4DvD8A80igQq+MZocq7fSchOgV0Hs4gpkgB0MiQuoNeougpymh5NrMKgK0YQCWaHPszm5TBTUj
o0ETfJ/BqmZous6DL0h+gpj6RbBh2o9xVfwEwU7blEPaPtSQcmwhpBsqwLey8Vc6AMtp04oDNmtA
8489XuoFYza/Aen6F6zp8o42IchzMRoe7Rh8XM9k2MuCV8Wx7WyA/5mCeWMYaLWsOUVRfFJGdhdC
+Yo+hL56rAtqtGijruBoNkT0V2W0IwJ2GuR+pdD+NY9hhFMmDJvHstV2ZdK8ZCOKUaIqgzsDTrQF
miii4XYCBdYNq/MLHwVGSZ+1xyHR4o0SAgHA1QB48Q4gERhSZE4PJZqA2mNCp94wJ+Iu4nn2Cg+n
YZ/SgQAs2IFoC04k8KZlzD09ad9R1XytzqzSJEfLXCHgXh0MSePFqaFtM6BYOWivrQH9Vwtca9WB
KORaiaU9CYwf5NpGIC9icDtUhwwkG1y4Qj0kqFfCiSpv3A4T1K3YY9VpytZqggQbBnjcAeNfwqYj
KyusLvFTXqlisEUSVqlXWFjcMGTRI2uGoCJEDbtLy+EZmrgZhKGoDW/nvKJuHyk4NqOMo0Lu2gQ6
PRpWHbltC5y8a6QhUu7X4+VCNFal6oHoSGOUeo0GPYbu0zJsT5lOfiBjs6YiWNriS3seFPe7vkga
5IIUU3PRdvGSKEDVG2Z8ICnzgYfapWq3Up1YyBB8Fre/7DP7ZgYIjqJ8B9CAU/ZvZgrJq/XY1yAh
dNn3ThGyCyv6fkjd1a3m87J7T4sI/CaI/6eCfPP3zw/35SGgLSOoYCv0oIeQrRZ0sG4JEf0txHzj
97Ypsjoph1lmDUuGxEc1gX2IIJxz2H1P4nubrP9JklSN12OslX6NflIPPgXGRqBfACkb/buXOG/A
vrykDvgX3RwYPXQzzLpRuWv6X6ZSffMBpD2ERUs+ZoDyHDKk/qIAjIzOrtaa0JamnDwjgEMcCE9h
O81aMKBifHAQJaLA6a2I/r0+rRcmgiqdBWBdhvTeuXuH0HnwzbOgoAVCwp4S2K22OazqzK5UVyoh
Sw8kHQgsS6hgQpvKQWubXaGh5mVp7UcFpvt3HobLQiTsDkSgtEjTGHC7gJSfZ5sgDpPHMsvnQ14N
6Y4jgbq7frHPTe//k0KcS9OPE0B/M2yNDhoqAQ5TFHKiIVxNdcBN3TlhAHgYwMbCUsItQtBC2zQI
7Lw2QN1Wgnhbosdrlxo1GvPMUV0Zj5e7cxiXpVIt3LayHDppnzJ07fGOEGyVuAojtwJDP9ZilJ1g
rvYDQOboOOptv8WAsty+aYaH6+/lchxH89K/E24ardlozvKB2Xq3xCM8Fu6JSZD+whYgC+8LtKp/
70JSmoOEmZE3IxZqAoG7nXcFkqKt+j5B4ylAOzUT+iMXIFJev9rlsctlVRWMkLpgROnuUCvAtA4U
S7gC5bytwo/Tu36Jc0i6MKBkaRUyiAxU4cQ6KExzuzbb8zFe+SiXj/wod/z7UfR8TKIAVsOHMBEP
k0JuDGWCyVnxDDb2SrvK5UgCE4h/L4HXXYacMkQreFUeSFk9BuWoweTMDLxQHZ5K/r2gyy0pZiUj
uAzzqAcHInTIKLSd3nKX0nml7X3pM0hRCmeTOIZsi0NgAUIuae7N5nuVIi4rq5BPb2urR/cXn1FO
zAo7VgH4U0/hmoZ14d5leZVhhdVYc8SkqjI8ADF+ozturWNhYQzJuicYCGh1fX4vsc4cdQwOUzW9
h9GE5ipirsSvhVkma5wgX0GVo9LZAdJsOFpUceYCpPTcqtXKxu9yBgMEvH9HKfJErdY3MRr2o/mp
HkD/K2FE1oEsGIb9CfYNQKcW02NK0o/rk1o7j/8Ls5pLUw+ypFprwco+jLoWbGIL9kAZon9IX9Lz
4Q/Q+ac2625gvHtLByQXUrg8oGb+vbAlKyDMrpnQTw2LKiCVwAWDH8gmS3ScFbRx7ZstTHxZA2EJ
E8OuaEtf04qjPvKHfOZvSqOAFM3fcq1aOyAsjT9pXra6ViJdnmFhaZHwhdnxE0spimG1j4OWvvK+
Fh5GlkRwhU2whUJ7tQVxmw1f6eY3krHMrTQ9Rmt10YNSEUcv18fGxdHOuVynTKASssK4Zv6Ytm4J
fN0uBH1Q05m1/d4FpLFH8jlqyjZkfhzA3Qu262dMG4xS85XjwcW1Hg8gxfxIMZIhnxXTT8CZIR3I
7GazHSc4ttP+BHMw25j+XH+Si4ENV5JiPiNoy4Aaw/RRA4WlbIMmdh4mKxH/4sjCj0sjC/6LlQZY
mAlhxACGY/VzHkVmM6Q67V5Za+dY+NhyDVEREMCg1G76yOL8hOXay9hRcAdXKzNLv3/+Rl8OOlOZ
DGFncdOP4cMNnz0obV2jn3fX3//CK5JLVlGbhxWlpuln7LeZxLdnW5AcnRosqJ3rV1i6//OVv9x/
mnLogoHegMi/eSckgNIMvlBPpgpQ3feucL7ylyvAb1gv5h5foMSW1wHQJHBLlGFdoLjWHuJi+OD8
s6715RKGpbbznOAhsuRh4ufMbw0KJMQ2heESWMB+70Gkad2MVTgZwHEdY2XSto0Z6Fs95Eg8gzG0
v36Jy8sWnkSa2qEuhNIZNDuip69GGXsoN3NR55XX5kUEa95geJ3Utr7JgryHDsVKQLOxVGDH0Wkf
81vLGvWVW/m85P9WUNyKNPfbAK5eARaYY1Poszcz+HUgG9vClaGuCFhs1KpKgO/YmML4b25IuR2K
QtnXlWHdjLBBvquBU7cDxutNkMKPks2RFYKK2tV3KDYC/DJUAG+ZQeMFNUMHuhbC9bxCLmhYGXgL
YZJI8aWw+rGxQPg7iggHbqeC5wMSrk2nvFCiw1tmhA8F/mIQLEI6NzfLlfB/+YjKUeP4d8TnDJAv
oqDKRG26wcrixt7DHWyv7XYf2HCa3CYrT/hZlPn/N2KW9IhTlwZZGuNKoDxZL9lrepgDF1xmr/3Q
/yI3gqStBg7jr5XRefmN4pz774NpMEiPyhCXQ23uNjyNbgIfbuKEdm9/JKfJJZtz64UD65jd+Hb9
mpdXICZvrbt2UphZlujGQ16bhv3TOLU/rv/00neSUwlaXKZQzuFxai99MB04vDijnTqFrTu6o3mq
2zjcu36tyxGKybv4QiMNpwNyJGRUTqJid1OSbgIhXkxeeYNAJ+j161wO50zeyacg6ZmBBRgl2I23
Rl39gNrxET4D5crvX16QmLyRBw5/ngXjo5+bL1X5VosO1of6IUbO/voDfM7O/w9pLteYUyxvFtwU
s2MDdBaA8rf6WNt6TXazDjMmIBRh3X3TI5KkUXJQ9BsRztDOko3VzNtm+BDWtE2xDiPf9TCi7mRz
Ckbg9Xu7/HK5XJyOwYfmvYizIyiG/UEYNd2PumEck1ypVhb8y62wnMsVat2cUniDVtlRtZJKnABT
g/FZnDF1bxYoWyFdTlMANgZdnBSQUncDnEwGdC/V5GfahzNcVjRyGJS++/udZ2byOSqN1BaoaGsE
3dQfDNRgOJrZ1po5Lvfaciafk+A6rbTZCIlK13fiFZuECnZD6DiBM4kAFrUvR7D5Wbpvgjba1lHK
3LpqopVD6Wdp/v9Djcl9sCMHiiY6+3iq9/nDHLvB3+zV+AH7ldIObOixwEGIoYIVtrJXVlbVhXAm
N8W2kQlz4RiXLPRkI0CigBf69Q+19MvnmP1lD2Tpc1wSOo0+XIZhm31Ps5Wov/TD55D25YcHWBqA
l6zhllGCVKJfcZ596xzD5CbYeoRXL8giox82JwI4YlCfSki8e/I+AnbAm5UU2dK0lba4UZDWvSjB
DKTwKgeuV7RbCK4zryu7fi1qXX5JXG7RyEWl9LpuFceoCdO3IuwqeJtDC/2HsDp7w38C07gDUjcq
437TQw+9MeCstmVGo/8MaD0eDH1u/5hlBqbfpCoRdHMZcpHAL+r0WXRVgoasKqV+aHH9vlSb4KVA
suwQVT1UfeA/Tmtz4ryUX5gT+vklfvnaUztFVUTU0R8c40C8zEWLias8VH7jlcd8D+r9Jrlh+9rj
3pqW5fK7Y/J5XO+FMIrGwJrCnmtEgWENb7Ow6H4qQ748C7zlWpi2YORmEIbrOTo4W+Th0zuUW+BC
sKbE/gz/l14Z+feVwd9LEWaAYdy480v8jt7IQ7wrNpqvnJgHX+t9eBc9NKfiEHz3I0kbTJyOB87A
fvaDtyaGM5OtPdHn/L78EbyGnZs68CPeTOY28Mkx/Oh2q0eChdVfPrEzI+97M8STAt5r0+B23IBr
7jV73c290EudYTO40an6m+7zffUOdc8DwR4q8bJttLK3Xhgr8nEeOa6iMEt8Uqx9L3keoqMmWpnD
lx+Oy41PIeWNmp3RollzqwOErPR/o/LOGsyVr3b51kGl+neYdFxt1djI0yNvSsMxM2LC1X6qVno4
l35dGoQhxBYzjBRSgKmFAfhQBntEeBxcX1suBwUu1+1p2gyV0IryiETHBuYWdpxhs8zO/PFbyl+C
HtAmWHJcv9hSuJbONMBYIBPH8/IYmgYYtLVXoD+qRPfD9Z+/HBS43FEBWxk2gcSMYy26f9SjQGeW
sROALdXz7+tXWNrDyR0IxQCDM4H3dcyNmb4PM623AFtrhzoA/okqpH7JmBUctQli94Eb2eMEi1If
njD4/5oAHaF1k68cnxYGtSot3sU0wm8eDX1HVcCY3cju8jJ5p4V1x9EWt/JGPzMC/w+AXG5X4HA5
o1HXlEf4jLrZpt5im7oxPLbR3NLh7ugE9rCHwmHb3BRbxQ3d6+/5M+xcuq60VgVac949IEMh3Mmj
m1/w2N7WTuiVzp/efj4eT7rz/uMRTU6eajc2sR9//+5WdlsLg/R/5NW6FLoFgvKRDPoxLoAyqLr0
XiP95vqzLUxnGbgajFWgq+OYHMOiqt5JrIFgXnbGSrBYGhXk31AER68A+2uEogpOSOTQiMiJ0NUI
qPnKkFh6PdICBUdHVUMTVHrslKFwMgj8bPh1IHlMIJK4/oaWnkEKE9GMdkAQidPjAPllH8OMesw9
0dwN3d13LsDktoaeI+/a8iw9tuFNdwY8Q7ENfwMHdbeVAXz5ERDU/v0MqqqkpYAT15GqsDaG15eG
HR9BTj8ALOv6Q1weR0xuC2ioqaJfsiuOIMffz0zbQVK5cveXAymzzk/1ZXcFKW0PQ2hqQpMwGW42
NMk2TJLD0HkVrOQ6JVBWFs7Lg4nJPQAtDtqJZsbJEdSkPzMtnudSOQz6vKZyWfr987v78iBhHo1R
qmXJEZvxI+xb/tC+PcFbcw1U95mt/3+cglTq3wuwiRUhrHOgK3BhjOFlm9jLvX7fnvrbzJ13H5mt
4vO74h1RxBF/im1ndw44JB7IaSvjYOkZyb+3ICAKgKfnOSVZTKecql6Si11RKt/blsnFyGlK9TYZ
kSVAm2L52NZ9u2/YNKyMtIVBzKWpnvKc6BzuCHBKBKWQ/NLBT/zW9JDrjoGuMTZzc/QFKJFt/JYb
79d/eOF9M2lqGzorDItgnxrWfwKowkvrQyGP1397YeIxaU1vuJ4p51ZZv8pUe9IrWw982Ik6fS5Q
GFpJRC1dRJrd6CpuRjjvjr4pdG/SOjTwnaiVbyZY94h0Tde0dJXz6/sy9cpZ6NgUI13JceK1rI8c
psVd3ruNSj0ylCsNcEtXkSY42pPolMwYP1ql7McZjkx11R6btPpdTI2X1cNa9nUhoDNpovdtW7Cw
70ffgLMJh/ZvaOFnGsQO/L+vf/uFqSADO7sa3um0paPfNim8deHX16yMqoVdK2PSmt1HfVGFFY7h
xjb4a/X2cFPewLHFs/62T9wvH8uVdMxnJvdCOGTydO6SiFctLhTtBbEHbz6ia9Ap3MIdbW3LboJb
esh/8029Kbb52kXPge7CRWVmJyZ5B9YLxkAF7806DOD3OsM3GufUpHPzbAsYwwbmdocpp3u4GDzq
wc/rX2zpvcrsKUCxclUJ8bh1Y88b3U025l7dh3uMQBtlDYevxLKFkCMjpTQydGd7Bdi9hhTeeZs6
DhzFWFmDL0sEOZOJUv0ESM7YDqMPwwgFZJmWMAfJy/iY6UmwnztqptiBGfFzQ5Vx0/cd249h223U
yQCakNYD5DQBLONgMrhnZZDinyCaxSl4ABYFpGMCR0YnzHM49EwkwwTSgQBreiW3G1pBgXT9YywU
NZkhhTWzSLG4G/gY/QYMsj2Aadtw120zNz1gUd6mTusO7uhpXrfnu8KrtmtYqaVS3ace6kuoU2eA
gysLuRO0Eysv1d1wk/4g++k23bND+pod4sd+jZK1NOQMKeB1QR9QSIgQvLfxrn+Cg8mjiRHHX/iu
vMXe8pvZGJnbQYhqadY58xUkMGGJCm8IV0ubC7FUxnAME3QIcJVElDiOG3OLvq2dvgsP/Bjv1Q2k
qHvqpLeWe31cLMwdmbxBO7RohXAs8cP4RtHeG3PTRL+v//SnRvdS5JHWOGjBwmKeMS/RCLbn9+NL
cJ+fzAPflnbk1E7E7eiWnXp7dlQ3fRXoTdsoh/YJC+HKoP98ikt3IA2HWY2IQE3tnLYTbu/CQtx+
yfZgztm3T97DPrZ/ZZvidrS3x9f3ydUcBCbVfr8710LPZ3dIpT1Iflz4O6+EqvOFL92QtE6mrDRY
3bYovATw0fwgcF9bednnxerSL0v73DztFN6aeFRl13pAANh0V6I+rTh/sDfCciY8jkRA6qIdC4FX
XYmOi29YWjvVopsU5RxWAKTZdF5qK0d6Dvb4M3mTg+5G/En2wi1ty2Z261G3s3V8gNbWbDiEIWVR
7cSh+7DekpP5EViwAbWpE3lrqfCFsircQP/daUVGCLd34CCQpO5d7QhL9Q3MjZzGG/BOwKvYVp6J
JInANUMXEIrr32NhEsvws7piCVfUDh86PYyKH7dwcMzghLp2dFsYSDLuTCgmWgVVfO6keQ3Elgwr
2yyydOPSHjsJOkD6Uvxw/xH+RCnHPo8l3e1O8S7YvtU27M683u6dzh3/6ofzxzoMRzBvb9bsRD6h
BxdGskxCg9FskQYcd0Bx7WBLvHQXoUUh9MQuOAZH5tRu41k36ibBOpV4ihugJKPvxaZz8ue1ifrZ
6HfpLqTgNbC6YH2IA9JwP3kQMd4Gh/44uxqCSIYB1PuWRx/InuyrXWG/V07hRAdxU95Wh/aW7AqH
3lH3+lC6DGLhjEpRrK77MWkVvBBWuyPiF+zMsJs65/vErtqB/G69KW9BZ0cnzYHrpQszoad6t3b5
z+bKS29CillND15PCQ8Kv3cN56WzBxsFY4dvo9/JXbgD6Hw66f7oxz+CDb9tj/27scldOFv6Eb6O
5vUesRV37bss7SaoFOfGZM54HGE6o7lBuRVPFWS5z+Ydg7ObPRzb2+JP+0tbmQxL2wkqRTfFmi1s
9XCx+ZY9FnfKr/yGOZU3beiBHPGVV/pBlw4GVIpRpDeGzNTOg+1QHYu7+jRsyy17wAt9ZFtA2XbU
Ue1zNYnup+31UbUQQAypo2lMAJk0G3xVmCk6sK10xnJcWYsWQoghpQBg0x5Xqnr+RDp8P01Ppy8j
2huKaA3otLSzMKQgpbKmUM0Gy2izgUveBCfoe7qvd+EJYGu//gHd/EdGN8Ztu7E88Su9MewCi3lx
E/3RX6+/vsv7JiJnZohOSBzFueFHyY+6+mUYpm3GK799fk//n3BEzs0MlkgLGDwYfhj1LoPNu4aK
hdU+D+CttfRdC/5+6xnkVE0OfViITgQDzaNHNkFaNOg7QJVXBvXl0hmRkzVmL3CqjvCGisQASLG3
R6Wzk0izq3FXWndpbdkF/D6uP8rlRAeR6flVOAasDhXd79XUScJyf25CVxQYbygIj62x0rex8NVl
nnZGOYRrXVv7HP7F1GhAKiDbKZ9XIv3liQPI4r9blQIgcD4oETylu9wrQxiz1t2GQgJblWt2WktP
IEWawLJaCoyS6Xdw9xxxIlL1yK7F4/XPoC30NYH88e8jEAMGEkwJqV8LLXRDFBzvAqHClw89UHtg
0qbfQz6qr0Eywku9tAC6gD8nDe6Av8b99Ip+ItEME9qeloD7z8SBtm8OYZg4jdtq7mfX0BLw9Jqc
zLskDjlAVCAebOIowoJkDsZhUqzohiXwicx0uGN3cx6+ZyKePM0q2m2cnu1cB5idPlCLFJveKkxb
qZT6cQTocdMYdNzMk8G2cY9+0gGUGk/wQmyCrur2Pfq19u2UCruJms4F52L0y3FgJ8hLiz1JcuDX
Ej4fmnrMDmhS0XbNBAcNI606N4Pn7y18WZU/WSJ+0rIfXsdKhFsF5S5noiXZBIOZH4zJTNGpUYO+
rEzNCMvbvocZ0KR7PNR6D1iP7sREV/fwm03ZScBU7BHJe4QI9E5vmhw+lYKWBjggEBepb9aMfIsS
B646ULoFfxdC0frMvdOpGRy5Fv7tkjo8GTNqom5nDa07dqC3CrMGxo7pcMWOOuMR3u3lfZQOseb0
leiQ7iCD+d6GPPSUpI+f6jQDiV1vzHiycfwePT2PKhVu0DCsz01jdNHmqTi9MFTbsNL8DuYKiekG
xtyeu6LRs7kSBBbGtpxvguGO6NWEdz6bBxXO7yr36zElm6ms2cqOYOkS0sKjtElhJBUr/VHvNadp
4e4dIiHtJB0cIa7PoYVQJuebLMD2TI5iuK/x3gMH+udo5tQhtRI7ZAz2LLW+hVjgQFb/O1crNKiH
cax3ANIIdT+XjXWHJijdazQ+P19/mIWIZkoRzUL9c7BK0fk1USY3NZC7NxohHlpADI9imMSv69dZ
jDvSJhVYzzar2kr3I7PnKArE7BjSYXrJkzjQ4WyhVcOWFZlxDzktD+0Cvlg/Es1ixLt+A5e3UxAY
//suMU2iSm/Nyq87bEe6sNrwlK8lOJfeorQNhVm9hSeCYQcsVe8Skf9uO9SDBjpukwKd/d97Amll
MKe5PKObK7+DOTScu/b8m4dhIh+G2whBO1Az/HTaP5pJAONcUgBJEygHI+zTldVz4RPIR2L4uJlx
NxmVX5YRxNKm6vKBr2yVln5bmvfxoAlNpzEsU6KceDwWzQZeJ2Qli7LQz4HS8b+jpyGwXrbymfij
CpGeXVbCeIZPkvZn1Pm8qxGTT3Dj7m9pQYFfrOuPGToONzRa9V6JZ8NtC0H+tGNVO0pb0scmghG1
rjO49gBD5Bpoy7lp1AFLQpGqfyyCpgSTtaj7qYm675pBdxSYzjllQCn85cmMbRkoQ/1mDsN0JRAs
RDUqzc9A8KHJLWBfcziRNmh1BGcuRhEvRn0toiuTcOki0iQkBQnDWUyDr1GReDA/gcS1jssn7DY+
plIDiadS4Ij+rflCpegZV1mRa1HX+n3bf/SkvaEBXytBXk7mEfnEX3QW8v/qjIP8WJ8o8F7IrrUl
SPYVaqD7XBDlXoRm99dsQAm1Mz1tbwCFUN+aoGKoSyj5lqVF4gFRBBcPTaRbrSnpK15KdAMX8HyD
VnL9UFhTsNFgw4DcfzJoviBG/irmJHdDQLkcHduYWxUYAqfuhPBzLR62czhVrlJ2OJOkA5wQY8Kx
kJdQaZmiR46X1vBPLTNU0lCuOxiIiXccTdQ/07TR/WKYwls0Iet7HoO4A/90ZEx4P//QjSYBRImo
rkBHMNrOrWbHAVPam1FY3KQJD3YZBSddVdN0X+rIOBArpj/hT4WUMRtCL0vyugDnqFU8sPnHAfZD
3ZQ5JrXYs9E1oHSlZd4l+1FwJnAc6Gpui6gEICJWf2ojtk/Xh8T50184uMlt3RmJez6mYEl3kIvW
DM5QResU4crmeuFYKDcom8JQIg19oAcuAiDbAQGGCWUELW/9BlnZE6jJd6RtVubrUsCTlhwRBEYz
B/Xgh2FSQUrSaT96NuUrv77wKHK+AxhLVO9TpvrVwO7V2toZsFkHuvFhYPFWZPwvRNEr03QhJsh5
jqKpgjoEGMLX1bvp7G9e4oA4Aj/Ln9N2ja64sEDLGY8mmjla1pjhj4H6Oor8biqMQziA00lTvlbC
WxhdctJD72HImoawIm90oFXIjz7dB6vmxEs/Lq1ANY15OIEkfMhU9OIYsEDVQxsHqpWZsTCc5Bpg
UFkBrA8a64CFH026IfeIAoLeyrRb+sbnq36pMI7wFSV5E6PNYZj12O7NcXLqTGNulo36C800DkJL
DLvBuIEokQ5gtnGcqXbKHIRerQ8QiQU/qR2g69Y493vo8Hj9m0zg5WkwQfOqqS4KmyLt6JGi4U7f
52yThdm4JZapPjSA9mHT1HTeGHh9MPanIYTCIRIZUk9BN4Mx2Beu2iiwVUrFvBs6peucoq6qlzA2
tNcuTpN7oEzo0UwVY98AvPiMDpTwGNE5beysaMwt4VCcjmPXxl5UN+rRbEe4eM2t2d2jxl7sey3s
UUkxwesXorc2AtWH27kMKnXlHS/kXYlc8WwDs5w6HSwlvS+8vErdUsBipVI2RgwmAv3BQFuNx0Nf
+TH7keiQISexy+lK4mUhYMg10bEMomIom/PwHP9oau0mHQgaFUXHcPdkNLGjWGuVlaXBJEU+M+it
oINRlj9PiVcrkVfkLSzZfqXaBCXLn5Uhe3mlkAVYbQG3xymrAa9RkVA3ODiGqa3Ha9Y7C88gi60I
18eQZapyGI3E5llja0iDKVqxAxZkrtWVk+pC1JN9CDQd3FdW4SEq5TB3s0vjJ3hDuoqwVgYdvfyW
ZBuCLqIgBEN67pOke1fzZrBnQe+CyPpeMzORBThqBTuytDVnfzKtY1mmd0ghHNSh/OaKLW16Da0l
QxROMwAAo5cmKJ6NmVNARx5x1SlbmImAhnl9QC0EWJmMoVR1iS29PiMEKi7tmZPVKz1kS78szYcS
ARttkzqogjhC07R8DChb6dFf+mnpyIlDbDkXQQegSt4+k4w9p8j1rbyQhcEp62Va1SBKLAzND3gG
SGZduVFZmbuxCagHc47v5YNkcDs89QpqKaz28yRKfIHC5X0BwxZHGfs1b5SFlySTMChX9LYMhsJH
9vC1r7V9Zq0h5Rbm12cN+Mu6mXKFNFPHlENZ/VZA91dhKUzWNsNL932+6JcfN7SJqrD5hhZqVlyj
PbB5Lbot3fb5il9+WcB1oZnb1DpkYM38CDpBb6hepL/DKo9WTmBLl5BmLoGFXNsYpnU477WIyGCw
8HMGF/36ZF36dfLvA6hjpw1Mj4JDytD9okPhOAPjyK1vDn1pxtZJCidhFZ6cVAFVJkC7i/WgB491
pK/c/9KnleYtWny1NqLwcQ6HTmxppUwbgLrilR37wq/LOnhThydVGcJ1sxhnNzRNbM4oWcuuLrx6
Wcle97oGCDeFqQlktyp56YkKnvv3JFZE1rCj1yir0jKCMXuKCm5kOHMuvIqO+yy+N+Onb40embcu
4nEMUFNgh1nMzcGIA+2c1C9duP4aK7W7pU9wfntfZlgMRxb4PP3H2ZX0xq0z218kQNSsraSeLI+x
4yTeEM69saiZpKjx17/TWfnjbbUevAmQhkGKRVaxWMM545ya5KFZ7urln699+nm+T+MuXe4gWNCI
lPkVj2gYnOpwugdDyMZdteIm/s3jfxo/WLqKgmyZ3lATlTbBGUCbFs9jrQ79XOylZcMzrdv99cX8
3dULz/2/UDafZgOEE8IqgT2kw094+fJX+MNFx3wdebc2EiERvzdfprdnDtTlaHm+PudKR4WlNySO
nQCttp3J1OvUuGv71sGLBu4EUqu+RW8AfS5ffXsKP6qWzm8Okvq70hj8b2wqLETaUJdaoCZvJ0TI
AEwDPDoSG7kQH2Jqzvmp0v5D4ftHakSfVxyOpXqoaY7ETQfCKTMNa+LesznsEV6E7RpiEQx0s514
xWvVW8uYygagf+MVTYAEdCJS5HsWyOytyeF+NwPtnwxJvJtZjiqeShnsyspvAIsRMvMGjzMEfl1q
Rw4gkb5TAfx+4ZX1yRynaUMr1r7P/t/TW7VkaJqsJshtZj/6eSCnWmaAdm99nuRG1j+Vxqb7smKn
TO2KyKdAKQoeYNBuj8iLAiC3QhKx+Pf6MVobXbshmEVBQZBh9GFpYrS3JqbzOiC0fH30i1rom+5Z
fp/0AhFovzDLtk9pWc3AkmB74YJ+2hl/AVc4dUviwxEm79cnu7gUTKYFLlgDnJdyAYh/zpfY4mMy
23+qrN1dH/2ctv6PimP086yflhKIAgaLsh6G8EbID89zo76egMoio5GwfVbd8dbaENvaSjTjSIIc
Sthirpn/rryDkx1qsDReX8falmhH1yROVjsux9hulKl3EA2F8DjOTXf8CLzg65OsCUs7s1noULWM
OWL83W+af1i9/SKdMJ6q+UHyIQlAq6G6ZWNn1lakHeF8AdLjREANEjYKVwloTQAZwf6pwyFpeD4g
mOPclc3WnXtR9XEONI+nGHOhOmBZpPD344mUaHqloN4zImb2SMuGXzsCerASqDAcOXrepBl6j0gH
XvDJO7Hc3sgznU/ShdOshyl5oUZHyaZPnWL61RvyYNrBxmW4NrSm83NjVBKsmz3gl5bg2SG9VUVd
39IN07uiG3r3wsTdegZXU51aqCpBYPooKVIZhvji12tqzi1/hpSpSrvZPozcR1vt9P26Uqx9uabV
rKUiDOsMTGp4esaW3cy72qzM/Via2UZT88rh1ENzhVTIFXblmI6gV/GnGlUbqLYjb9Sat8Hh1zZY
U+5yqoAVjb6rtMi6I/rof7kdoAOuy2htbE2XobvOMudlnY7ifgHFiGlv2b3zLXDpxGt62+d1qATL
Yfdk7x/q0RhfRB7yHUHm5Ji3/dYBWtllPeAGWi7SdWagUtttxd04zeULBf56OnCvPF4X0spS/hNt
AwGNcodQpUMjn6wBIO9mweIxa75VYbahZisboQfcwOtTFjOhKFSf1S2j6iVoh3+vf/7a0OdlfbpJ
gXJUTT14TVLU7gLjXyD5/O1rI2vKS3pazbPAyMU4RhkoW+DmXx95bVfPa/n0zW1QjnBj1JAaZX8j
PbFvaf1YdNNXHro+DvX/Dg/KRb8ZQYOY2oofwbb4E6wty4ZKrdgEPR7o+EFB6VwMaVCzQzmZh6VF
M0heRJ7xslg/viYfTW+9Vkrfa8Y+DZR/H7D56LbyrZTZxolfE7+mvCU3JcvAXZS6low8GRwskwLg
a6uqZmV4PUJoL7VTDTl8IqDbmYloM7TGVPa9SXPva9e5Hh3slQEQkm7JUpvJXy2YIMqpAYRdKF6u
y3/FJOihQalm6gPfq0/BPfQ8VuShAxwgE9VHE2wR362orR4iDEpv5nLmsDrWowAkTSf7w/WPX3Hg
dGbHvCddbqEBKp1I96wKtLYFw7cuWw6LY98bxL8J3GwLlXzFM9VhcqvQHkuQSA4pYWYWzcN8cMgI
59fOH6QjEP5EX3cXelPEhfwaS6z5t5vjk/EIpQIkrTFhfWadx9OQjWhXB/bW2DZby7rcm+qbf5s9
P81RGqNXAoG2SznuuTtXGPMdcQbEu4c8bH9MuW/Gff80mTnydTPIEXlUhIF8yIQCpK3JQx+vf3CF
1FFZVuqQNeBinfp8tBI+jOU7shXNw2AqF2xupteyuLAXuLyeAEWSU3e1HwW1uxVNWTvLmi3pkIHx
5tIbwHEH5hCo/c9lpO/D0O0MMJ5fP3Jrh1kzKN1E7HHoMIeb3fvNDfvSc9o39Yilheom5IjdAYGB
WxfSRF2wZ79f/+YVuegBS+KbEgXIUqY+WKx55DfzzKOccseJcjynQTPTyq+JR49eLrkHEnp/HtKy
yKNGfXhGvru+iBXB6yHLYCBuJghGHsWfyfoFqrGvjXs27Z/Of260DivFCL1eip2JLtY28x6vD70m
9/NSPg9tG2KUGS5QBvTryOjtR8sxjzVOT0KyrYK1tUk0DwDV8Uw5S0Fvmrw5SJADWsR8YIV/LMOv
il7z20kz1twBKVFadXQ5olDIuim52nryX+5cwtHX1DYH8qM3yB47UPf+cQjq/pDXotwtJlHRUGeo
uGF2PYLXjlSxUwHZls9Djt6Jmp8IWYwIVJNNsmQGcB8bEz0JlNdGzCYDPaq+59yj9n2rEmjlvv9b
OvxpR1nOBaAnJTr3+pB+RyG6j0hLZxyH3HK/pkE6xFrDcomqtEzdyFooBAYDEw01S7vhL66cFh1d
jcxFDqLoaUhNa2ijsZluWR6+MtTlJ+hS20L0XJvl7FF+EpNdubgHnAFlRuWbVb/mao5z/zDUX/PW
dcg0x89CaRs4MOX0zod/u/lLGXDf1LndhET90mRjYG7cAQ4wZqzdcOPWJKKZgmbuJbXEgjh/Zz0D
IXSMCiO8YwwwRnOwYeZXLKQOe9aG/WKaqB1KQ2t8ycP5FsHml+uWbOXc66FkKy+zwg9gJHkmn4gb
HnjDXkTlbdj2Fd9KZ3Rb/CLsqsUEhbapXoFlkQpK70tiFlEu2p9sKVHfWfxrDahCub6eNVFpt3jj
kxxwX82YmuK+zj7sYItw6OLAXqjjnkllzuKcVklN9uyhTpptRXYvHiAMfHaBP6kUQbsQc8x2BJBw
EZWgjR7z+2xiSVBuRIDWvlzTWarkhLsbX16Lb07/Eg5bFBbnAf4TP8GXn1f06curOZzqxRnbtKje
+rmOywrZZGbGBQdbbLjVMHrxhGKW8++fZmnAL5iFXTemgMCMBnZLeInCyX+/cFww+FlmnwYvELni
tuqGtJlFFNIfyni9PvCabLTLu3GYMYYVGdI67G46WJuBIJM/vncVaFJp8JXTjs/X7u9QyskA6/2Q
OmJ8lkO+My25cWr+BgMu7a52eQe2GnkxDyqlnKJJ0+26OvbnPotRtwQMBl8GydAoPxm9BtEDRNO7
Q8YE8G4zUSTM4uQYZm2H9iF3AWhsSHezVIADAALei+jdERBdTMSlaQn8cX1uKKn8P5OsUISb83pP
kek/LagmuoPl44euwmus5yVBxmhG33Ajspi54Z/rm7WignqDaG9kHpJeMILdgruzsIbTPIjUWqb3
rN/qCFg5xnp3KO9McgYoblMwH73KxXgP8v5njgqA60tYOW96d6hjkdlr+VIBOwQ1tMp0n1GbnVKr
fDZydt90wyZsymWl18G8fN8uJ7Qr9umApHndz4fG3mKgWjFUOoqX4gw0KDke4tUoEkV+mfT3deGs
7a92lK2mHRfQfeO13QR44gfV1Oxa7vYgIJTsue65+3R9osuFsHiUatdPUcnQr1wfuQK7FztFAhO8
AH19j5JvLzEMt9ipuQA8g+36u4qJOWkpNZKmX0BtOo3L94kU+QGs5eVGUmdl5ToTShMq1w6KTqVu
0NgRAL+fO969qAXICxPf8DxXTrZOfwKVNYHUSzvM0YHTZrjzc/5qWMNG2cbfzPAFQ6RznQSBoI7h
CQRap3GKpVM6uyUnZjzadkuiktkEDSIlQWMdVcCDXcBinSN48ztHOuhUsxFUxxMHdiR4qJ6zrm5P
nkKWtjHB/QnaEW8nxyF7Av7d+J0Ui9qNaE6/a/uaxFaRgcXTE4AP8fEU4GhLuEdKTz5YeAq/0owx
9OBOpPlwO0URXvOKo2rHARUxIfqXrQBNmb1E+p9Kz9uTNrcjl6nEAg6JGY5hkqmhRccmWNXtxe5u
LfSmnAbaArqiamwPSRpzqV+LwmYP1ciaQ6kQ+gi8KtzVGUi4ydB2j1lu9g8BzcWXwp5eqIPQeZOD
EEUNb9ZR2W7u6n3mWxG3t1jzLmNmQD/OfuKn+3aYvdnLTUS1+WiWbuQYXQB0rIbfhMvoH0htg12m
H5A7D/rm3idD8WgN/nIIaWs8ycIN7ryq7b92Res8Nx4LOwT8cPe3OZexIYx3lzXnqv5bwrxkasnG
PCtmTSe58UwjzBcyoiLRegz8V4rk+oa1OTsTlzTjrJGfpOmXNkBI7CG8GWXE/gXn1ZzF5Z/uV25F
1X35y25j1PflG0Z0bRmaq4Q+XZCFc0wW8l9T8azcH9dXsWKidCqVkTomcdsKxhmNXTkDsB1Ax6cf
lTlvXI0X3yBeGGhOUtAWRtFbdoW8efgwuupXZWcfqHYC5ZTjJOhiPHUCfAQV3bgE1gSl3TZhTint
czhlPXng5Ds1v9TCjoVol4tpLxz90jiwoVGWx14iAm65U3+iQv750l7o4CJiRAzGYUEJ4qzlZnDr
JVVi6j7cAJygLvr2k+vTrEhIxxahA1tMwMu2qaqLHWKjR1TyP18feuUy0oFFOAlFYaHVPwVTHz34
cPBBWFMJF7hjYd9sMfT87QH4j+YFvp68sVm2+CU/wxbuxM6NTGDHdYfxDr0gkUzeXhhAoKq9+7s9
lHdB0qQd4OOAFxfJP9WuSJsd/t2Fj9XdVib74qrxOWev8JMhAOyRV89WDxQmoKqAxRU0bhZQGkbq
Hb4gVkxwVt5PE2TGUrdoT8J65/dxujGDf1DRfn3oNQQrPddTta7X+AXis32MeP4DSdyU76dTuC8e
pqOXcMB5kZsZjBnN3XysH7yjBNPK9bnX5KbZtHzmARpZsY2jF0SG+b023tt5y2+5ZJwhMu0FaC9K
9cAcAdARsZOsYAheDnGN1Mr1T7/samJ8zawhEZMV7YJvB9nET/nivJp31bNM6V69gmn5dWYR+XV9
qotvC8ykGTSL1pW3FJhJ0jzJM45QLaj0sjffsKOahVvh+rMZu6RTmnnzawu11uc4/U8rfiNRkby8
3ZURYObufuc3+99ttM+jbywBZGEVTXF48ACFa0YfLAL6VfSRvj5V8Vdu7MDXUzY5eIODsAfbT94W
YHTxxG50jPfrwvwrtQvL1HM2ueFWSz5j8HbXftgVoLWiHDf3d/7sfwvfmvvuBII3sOy5T2iY2wEM
Ni2+psR6Cmc2A9YIgX10OUA2lYwm+2lGo/b1hV2O9kNqmo2gtPBQ9g9wb/p9js1df5ffFA/0RG8N
lPnFIMk6mLdW0gCmrAIzxbfrs65osM4w5c5z4NktALlr62BlL7h7o4FsWKY1JsS/qvfJ6vHcGIxq
hsCGvfEw3AJ66an+HtxON+IRe3STP4B4baOc4eKVCOFp1mLKeLUU7ll4IY9HC9UGWyGui+4PRtbs
hEA/KeCUzovIvzXtu2M85laRqNHdlU4d9c0fbwse8u+Ql462Ziiqgg9S+JhqerAf5ht+CqMFyjrE
5gPoTP+5vuMraC6+nqoJx9zquhlbzvlwO6h7S7hRTmhMbPtEFoBm5+xYNPUxrLb8lZVDpmdu3MZw
w7bEjB3qCu13l9wt48vGas6yuSAzPW+zBGM9LORMfQe9RN9D5/2c6T8cDVcldWJh/a4YyqPDf7pl
Q2PW5KeT39gjgN/RiTyllgJWY2NEwwAC4kLGLkHwyzCODsJsIXtX/lbsfE1+mmUwamZVbQ2Th0rj
iNo/auOh3SrDWlEcPbODYhaChizsDfoAitgp1XNnVI/XN2dt7PPvn/R/tueKT63yTyGQrXakCbp7
l9j1xuiXH8MBarz+d/hyAV3xYtT+iSGfU4FHHHgZqOIDsIaX05M3SivlfQOs4XwGFvIwjU3UibEB
Zx7CLa+5XJDmH4Kg3HBYVq55PRU08c4CooiD1TpLUhdVXPe/PPA9Fu7LUjrJdZGuHQXNRHglbbKh
Rm+PHEY4Ll4lH+2eA0SiaMMNU7q2Ds2PwMOphOtFwhP1lL8XHuuOpiiKwxS0fWxTe9qzWk4bd+r5
CP9XfRGC/989JB6gV/hUBaessifUn7lpiQrMgffxyNmGZ/T3gXdpEi1FRAOQMwzE8k/KNsjtbADu
xCeFES9ou4+YCNif3pjNfeBMAcJE1PxRgxF231fceDAmkr1kTcHKyMfmnizWZbvOod3DYthg7TEc
hv+Scm+CqXGfzaSMa8QVvnXNlP8EQw79pijxU9FMxslhjN+Xfi53ZtiRpPIyeQo600xQJgQKjG6s
47xo8h3taflDqcC8KUkYHjshzMdMiuxlKod+p6octQA2YiLRsghgSQAAEOhE5k2XB96pzkvzh8vF
AreuH8WbW9RInjhDFn6rOnu+97qqOAxIz9/NiygefWlaL0ZlLPFsgvauKOulTNDy5KFzMnCc2OkK
I5EN2p7HRYgj5AcwXjrIYZ9L7sF9rfv8cfZ7YB3aAZhZBiWkivDUHd8UMNxB6Fc7zr6dQoLAUFUt
t7Pfqifw3U73oxzKPZtM+fMrmoE32v+eJJcXbRsCWgXBRtZFLkHHMEOLR+BsNVRfVj0E3/53Ama2
jVgQeD6JGXEiG1C5IJ4aAPzdel/Tbk/P1fkq8/OlyoyTXRcx4Kqios2jEmAU10V0Pu+X9ECzx00A
xvLGbYOT5XdPnhWiQI16x1aoH4tY7mbDymM5LRv7cdn4ezo9kecAP8mowvBkt81jnbkHi8otV3lt
KzSfbDDcxiGVE574AGqaMmiAHD1WNghxeOg+0LYnh9L3k8DuojycEFsQrjiipFsNseH7AKnMKxkw
kHeS6a5ZJu94Xb5rxkw3zuYi3XY2/BOB60ELGYVkiMzSATLW6/UZ1oSq2eZOtUUfguYPCbZyZ6np
VNrFxnW6IlM9DTH4lpt3ZApO1PX4AQ71GV7Ysw+DuQmysyIfPRNh+aNrAjqDnrq2AMhS24BAj2Y/
wWx4FGW9lVZfkZEelw5DUWcKSnOyQYSeo5Zf1Zt1MGtC0mxAFVZF4zKJ68r0TpUEE+Ew3Qmb7K9v
74qC6jzr1eJlQpRBiGthPEP4FoZzC0jWNqrDFn3+oEehaI8rh5t2bNhGDGdtUzSjoNoMPANGS099
E+ZPY1+2r1XvgUXU4uY3fzG30D1XtkVvpFGGjeM09X3aLuEJHei3oWvsrovtssfi6QA2ha2aCh2t
Mu0r4CoF5aFqWSI69xDileYtv6/PsrI5OpsHoCFDIBRXMrVn56NVc7vzyfQYhtNJteDG7iYrUvkX
sYQ9PaxfAVqgywHsewLBH0BDKXJt/ZFMw8ZVsLbrmgVFv50BoKXaOImpVzHlwv3mtCO5aTLR//S7
RWz4d2sKo5nEqm7UsoCZ51SMxpPJhjd0sgFez9oIra0Nr9lDz3azoEFg5lSjA1v5f7yMxi3Qtq/v
+MroejjfD1ntBRnsFZdVGzfTZMYlkJdQsJptXJJrM5zP2qcXku9Q1s45o6d29k7muXMnG+w/PHC/
Jn49nE+HSYBbGTc+nWoAYaBvvrIiAPhuCOhybMTTCz/ydnS8vAH9WVDLn8zyfzs1E0B2RqeN26gE
ZI1zNI4T2Jc4wLa+tilnUX4SGZOjR5gA5pxifTTlHFCtOVKsW/3VazuimcNCZh3gOqVKS9NLale5
QChhD3bX/L7++StmUK//MLMpF7wXKnUAHRC5Fs9iM+i/XR987eOt/5XNMDPJA8sSaeb/7NANA8Cw
eXy9PvYKyZXna6qce+GoMtGgr33s6lMm52GK55KyuHT9ZudSp9t7gTF/dPVs3BfArIobKUFLRUbF
Hm1vcB5nIJIvcVkwfqPGcNwbjoHseFUPD60Xzn2chWefVzkjCQH/HMBxwoMKwKLXF7B2WDVbYZAi
VAt6CdI+qLzIbgDBSuY9bZojUEs47g3zX5rRX/PgH69P+LdO+4K/rWfrkbhuKogFEmt7QCYPtHmp
bcbDKJhN8Q1g7i4ofHrFwbKCuFEEahi85GlYBTvWe/6GCfibFbz0FZqNUZXMnMBplpT64zyh+yP3
PZAtdvmMyubMdVCwJT/mwC5/e5ndATHNJ3zfhJLeAuN5OFqLnCJrNIfdVPn9TcCnP0Eo/bvRl1OM
a8SJWg9gLHlNFHozvfx9kkb53jM13Bu+O71lXoNuigW9FVHl9jw15yIcY9GR1orImW7VxKbfeJQK
MLiRfteY1IMbourXhVr1rbBCMyFclT8csy6PwznvXPZiTJyqyHdDYYAxLg+r+lCT+oeyGheo8R3b
W5xbB1CHujeyr8ydZTo8rpH+PYxY+B7NUTSeAficNJ06Q653TnxuxUmcVjXf8Mor7MiqK3CtLIN/
B8TYcD8apnVyS1UfZDnboEJHxWnRdu0TeCZxQbfLmMWIoCHfwZlbzTHndcNPQswGgp1d/iRYmTeR
11guiRogEm9Ec1c0Xse668ucNn5TkhT4W2+EgQCvBEwDs5yv4UF5Ov+f4qEh+glljL47WAlq5GgE
aEAUe6IIeXddT1Z8Ee/8+yeL7qjSDbkcZIomjTcViBtEPZoo7+aPIvSTr81xlt+nOcLBCsBj0ctU
kF8SrawGHu/kI8PRvD7+WZkuKZl2bYCjsFu454m0qQIjGWDcvEn5sZn7N015VE3wsoj2x/W5Vq4Q
T4t7IhREi9xqgpPLq5umnn4advF+fWh/ZRnaBYJwaqhASHDGKwZ7t5M3ezoPh5rJQ932yEZ4xe/r
E62cW0+7TEJwZYopQKpDNvK7h3IMPAL3brXFgb02vGbrEeodCwSZphR2rUj8ulhOs9k6+17wcSMI
sbILOu66as28AfurAlF14P9btA37VlViK5i8NrpmtNGng7qnTJ3D8sGvSXoJocVGOHRFNjqCTDiQ
0URIlKBRr3gkpv8N1BV3vtwKgqwNr2mzInSZfTC5pCR/n3uOQrtbu9nqvF4xFf+BjKmYBAQV8K65
eGLDM68Q5vT/6Yd8Q41Xzr+rqTGeRAvgQ1HvKYhQYNEANDgtWdSO1pHn5NGQWw+Xtf3VdNhyfCAN
mD0B3rCdeOj59Ppgo2Z1bQ2aDtteyVoEtYAqPmR2MtoWWOBRQhfzifGdYMVbUDXz/roar5g9ncML
GyuGloQkLSbxNKFALGoJYl7VAiYvw6sT2/L+keFWJeDayjStlhYpCcpXSWq2ufkU9lmYVAF7c8IR
bDDdBFQ42ZnJ9ZWtbJCOFqMAc2M5TAGZ07TuwK+A7Hj34/rQKxqiI8W0tggM6UMBC7tvjyMLlpOP
8sm7kI5bWDcrktLhrFtZ0owsM0lR8ntHuzmPLFKdSm86yJF9C01vK6S8JiZN2+Fq4ajVoZlSOZv3
JfXrU9ia3cYmrKi7jmw9ASXDrUJoSdjw54F3eCt5+ZNZs+fQnf9c3421FZx//+wZgMV76Avg9nDh
0ZvOKbtdbiOMcH30lY3QsUtMn+dISgQkHUF51KqHqmTopS0S+N1xaG6Vqa/Not0WSzkFCE/ZJg7r
g09lwgCiZLH7xf3VhXyjmmNF1XX4EkbNGoO5JnhGWBa5hSGSXLmpK8i7XeAZLpgBkGyQwFwX3Mq2
6HD/hTLayhtDmbakuG374AhWqI2I59rQZ738tONZ1/CeVSBlKNtlNzJUPqCG6PpXrxxYHfPYyoko
Fhuq3bR3hpMnFakjs/4z9x/Xx18xHTqqSROME1r4XZI65pyiyPu5rq1/QzZ/zTXQgU2Gea57FloY
XlmxNYtnVbJDn29hKa0JXnP6WmYX8MJ6lSoqfpW+9a0SctlQtLXjqd0NdsOpFGEgUrl4MaAC4zL4
WTtj1HT1jtofsnv70g7owCZIa7F6FPAQkOd5aUqPRCBA+QGutK2Y2oqQ9NJYF7wzfSm6+cxT92CH
9YFzd8O7Xxv6bD4+Hfyhl90ynZEJaWd9n2hxG/buhnVYOZh6gSsA121DurhwCoH3uUMQ9QGq5Faf
3opa6SWufGDgXulmleYIORK0vhf9cayBNVHVrXlkfl5vmIaVU6RjmYBOpej8cjbTvHSO0mvjZerw
FG2AeVcUWJUrJpT95VsVhWsbonmBneGbzBwpIFvzJqknEc3LVsf22ko0L5DPgKJjIaJ1rcFvUKnE
o95Qr8GEMgfbE/HYGiYC5nxDK1ZqcTy9xrUziqDrAsNMJw/vxMLqnTYig+W9e+fSn86dhgPATM2k
QvL83ypn5i5TVO3Meij2S+u6u84Ll9frKkouE2cjU38WyqeDXgsrI6UDZDIKMp7U4Bm9tSla1dSU
uYA+yZa0cWh9Um6GHnzHdF4Rqex+B5UPNr96cjj4v4q6ApuNm/V31A6yZMzA6ScEYGEFm6bEAQzD
wUfbVtqHpZmMHcsOJlw6EHHibYWqOkB/R1PW8UcvV2A4V6CVKoDRwWPDHMbTRAP0mqIFNBpNY7ot
1GzcNrNEAUnZZo9kkupp7mv/celd8w1IzQD+F7mPqvSJGEHiqnb+BYYd+QgvFZIT7fjKgJdsRDMg
c3+0BTh5+HKGpVpGKSKjY/KYjVmRRVMQ1juns6Z7wTg/MiDYvuNi75+7goVpYwr2OKOlLxlrxOVQ
jANgC5o1D3RWQdS4UAKjm+ldawFsLwNxchebje0DrrH0o6YpykMNqpOYzfK9yXj3lDcj2fltwN+d
QYgdhbu77xaS7ypL0UPTluFjwJWRToFQx9btnFM/2DyGvLu4MlFTM6nF+cEEy94REELJUyb9RE6Z
E5kIQ+27IS9iMlK5B1l3e3Bt1iYk8MZ9lqOjzUOz6EuOaFjcyiVEL5qD/RytsNiN1jLv6JjLxPK5
uysor55NXtdgijRZnHl+jYmN4tQXDioHAcMVD7WVf2eUtLshtK3HMPetvU8ndCbAmO4qg/OdbQ4/
i3BoD3Zrt8mEXo99A3iqR3Oqi5tiYsXDSOoQRJNVnVBaiiQo+rcxGNWDmijo2kVr/xvItvqpSir+
5eYodrwCJwgyv2hpv64XF200CjI0v8ebXXcKHb9Pp54lOHfHDtyZdfjr+uiXEZsx/NnIfVI6y+Nz
Z/kBUCqdnsWu05ZJ4XfsZAuBV7o78D3pJnOnQpW9KL+nh6V3mkc/nyyQGDv+kRK0J1ajVccLcZbd
0LNxD+TfrcTLyur1QOaMeiOalWiD7NRtX4KwWKlIgCnt+uovWnJYnPPN9WnxNrMCabrom5nVPxN5
CqYNW3bx5sO42p7ZQJdCSq2t0oZVi4rAFcsfAblof4xZaTwZI4rOvrYAbfdaWffEUrVKLedXjxg1
WbaeQH89l//ERrEG7Zaz57M7M4DmrNste3kaTnna3tipN95VTYSC8EQkXjTsutNwPz9P34fvzm9T
RfxP9mCc6O51Q5IX0z/4Cu1CHAHYWVoG+uT84tYq/pitlRj8ORvGiArgNJs/534rirR21DQ/l6An
rqkMuCeT4FFlFJHPUYOH+oDrW3XxtYcisfMKP521vnJD0FWBFwn8bpFsnxqjT9pyQVHTS1CrDWOx
Nol2hY6W2yEtBj+3Yx7W8LsOWMI7mND8N475xkou11JjKZpHqnhm0cAywPNHe3FqlOgOaEhY4qIY
ugNZemNP5oUlFnHMe2QUw6TD2U++Jsazyn0SYwFsa0XrXKVSNvek7tp4lEgLLBKs5x7Jbmqv3Zhp
xTj8J2qZBagYLGB6BhdtTACKy8c/X1uDrrVMzjY1oLV2W053PqnKOAQZV6z8UsYluuZ3BWD7N54P
K8dap5lcTFDw9T5S19Kb8qesHfw0Wywr7XO+Sc4I2V8wFa6mpHXRqFlQ9DfPjUcjsTjsLuyk8SDc
pt57GfrOLdRkfHFbNDVF/ztoGHkI4DRm5rd08ozj5I5bDviatLQHaYmnf9OgUjYl0n805xZduZ5A
U6jaaqJcmUCPUM7BnCFbOYU3gfWk7O/KRx7o+UvHSo9QMls0Q7U0KkWWHr13H2r4GPmTbRn/j0KL
FaXQQ5Ri9tArb5awx3PVodFfoqbAytnGCtaEoym3NOwgz2yCQP7/cXYly5HqSvSLiBAITVugqlyF
Z7ttd2+Idg/Msxi//p3qlS/PFBFe3Xh+90IhKVOp1Bl44UmbQeegw7lxS3RoZTNZNiazRpu41cWP
b9KudSrdP6okPnJuXdGUlC7TrXBwT3efFeUW7uXTAx1X9iLUjRrUIEie9j7Hhul0ww5OE/Muvkvr
3eVJX5uQxTZt1s1Q9W0IbYEcR8MRtudbEo5rP30R1YjlHNUX8l9ECG4lpkMc11c5ODoHgC2YlxB+
qodxg4axNvPLqI5m6IIaWLuFVXr19FCNwjW2vuRz1ihmYRHVDcnrRJes88MghCO90Q0g3St9XdC2
PaLi711RJ6HbxKGEjaSo7gjt6L5TcNWbugwm87Jkz7Wyt2zGP+eMoepeFAPiDICzAwX1kC4vnEjM
pzKPr2xUHI6uk99jrPalUq6R5/sosw+9ULMjW6PdKBNWRnspnG1Z1mTH9Fw2yidu3A7sXU0Pl9fj
2qMXtUEMPwjgbbHgIZhQD0DI7Vu50a44Z4FPtpllc5nbEPoMaHA+CcFrAkBtO/5VM9PlY/+1vWXZ
qO2IYDSWlTrlzX3VwPW3kxthujYsi2CysPAEM2p14nOVOHbZ7spUvMOt8urysK8EK13ET6tJPBZn
BQBoVYGFg7aX16r4wJh9H1OMkc2Hn5Uw/l5+2+qpcRFQSQq8HdpTkMni1PbIOHe35cSqXW+lxclC
A+O6hfcw3Drm3CUTR2/C4nSfEPC6cBbv4MTNh9dUzug8YUM/aKatuzHMp43RWFkpy3Zv3fV12Soo
lWY9664LK9oZhZ3tKgsAdsjObLxlZcyXPV+A47QmBLWCiB7rHARtM/U6VPQ0vJMSIKV4a99ayfFL
oYMWzmWAc0HJyc5OzeDxLeevz8GBXC37v7aeTIU7G3i1QoSgOqaPod8/m17hZfto3zvcG/blUZ3a
Z/ta+s2hcLe4pf/0AD6J5WVvOLeaDGRMSPdH1/ROHvSR7as9jpaRY9zGNzCV36OwuB+uz7oRlh+d
gp16Lje63ua/qPjs7YtdOcVhBSkqgjhKVBPqjgEccsHKspwEXK3eoaYpnyMui3trrNHn6VtVjE6Z
MyAk+VC/qX5m3J1hDHAH8FZ9nZexoLuSG+iCpHocIi+AAdypx/8+DVmVx44cYMJi5Ubwm5nAMXWN
tnZM5BVk37jcp1yzwwhEpRfTDi1lATZ0jpb8bjZNhfOibE9FrchtbgbSjWyjuB9FK/7CLXzym76i
b5OMkr1NM/s+tEXkMxoO+wSYZAdqhdEDsWyolIcN7lVyCUf2mlkdjoR2bv80ZJbdcbOI/lrGJKEV
M1tXAlC5G1YMwy5Iq/FXU8Zt6cxEp79VU0ReDu3Go8iH9I0Ac6ideIoJ5DmtpwDX49dW3ZtOyPLQ
wyajX4DLyHeD5MnvuLANAGeL/ls3sv4WzbXQSVqbQxEP9+e5qNMn2QK0kRZArZkZBGPTfgpzr+IN
oEBDVl6Z0lZXc1npazvikYSMbBQd6tIIdhacPu86DNgNQXbFbXNkPdoDA+a/m0jtmGOcvbWNhVNi
KgZXYgp81WvqRjPDCb9kZAfDPuWxVH3vUmntjVqgIZqTcC8yjZNSpYkLNSt9jA3DdOuc9SEaUR0U
uYyypc6cN8Fr1IWwgK+1yq6CKRrRuGeEhU4lp3EX5OVwY1g0fa6UlDAKy7LMp239GiTo51aVVu8E
pq65j72eOmU/9zBXhDHH/nK2XslTS5Z9I3VuGbhH8HsvhQpL5YmbJHN04ZXJRj2xkqCWbHstE3gF
GOgVxWZ7Gzf1MSJbhrf/FCI+idWlnHKNgWWNyhOfmrSFgCI6/amHgME4xjwsns687tkBWpmyXU9m
9jOn6qTBK4EzbvwKj/sraojwPSap2TqqmJ4BFhiuusxqXVPqcaMn8vmOI5d6ppbBZzNHR9yvpr1A
v2zyhmiXJxsz+Pn4yiVLcsjrKY0ATYSaQeC2dosMdby8NtZ+9/nvH9oplQkrWAbpIL+oHyROvPy9
DkBP23j6579b/cv+H54uhhD5p4WJkJCtY7Vvtf7aQXEpA8PCsZSQlaSnOsnR6JrT9zaG1Gjcbmnk
fK6Cga1xUVCVuLAPhrahJxtwcF/Scr7i5ghdbgNGxXCC9AUYyJABzdKrsC29YCTfgzy4sUd6Vwfd
5IkZ2YmxLX/RlfrRWhRcosrnIppL7SfNQxw/ZRX4LOXj5TWw0jRcCr9EGELBIkSY1V2PFJZxqNLC
3LhKrPSQTFtOA//QZZ8F8jk9fVgMkLkcY/iVoz2h2/h5mOL4ugpy81hhs7ySqp5DLGu0XztpWqe4
K6zH2WzVW5uYozfZTQLKSJ24SRrou74BCDxrGSSGwiA/EKPKr9KZGO4EEee9WYMZXeVT+RzFtnGY
myE+6igU+yqW7aFvlHZLCB86GUcZ3qlY7rU9lTdhV2inGFLraPVBckj7rLiJ7Vg/tDgG+1UQhW5Q
2+WuaMfwloqanRKzlx627eFWsNbYT1bNHakGsoNVZH1lEUlwm0bHHcpe8LOVrjeSzcpiWEraJCW0
BMcyU6cIGFZiNA92T75Nir1fXg8rUbuUtIFgWAvxeTSRx+Ymj16s6dfl56797PPfPyyALLVQc8GJ
1xfQgZShPgwUAin1lyiRXC11a8Q0WWY+Yn1xThy7B0CooZ5VQAyBdF/Jw5Ivo7CHtOlU2aAZDVNw
a7fts7CVd3lwPh10yZdBiCtU0klgJSHKRWHVJ8fpfrQ6soEuXXv6Ivay0M6bvq+wgdR3rH8BC+gr
SxE/e3Hc14rGHanxYEJin/dkX1XDbQ0j0suj8mnpgscvtichwonMM5zW2+Q4BYCytxWo2VAgyEcE
VOoW2cYAfboP4kWLtdn0MInhzYhGFwsfCFaSQ8UY4kgnf0m1BbdZe8l5dj4EgJla6Iyc2y6s4tIV
eQuFpbgJPZYNnZu3TbhxwFl7D/3veyhyq92MKEaG0fgxh9+nRDqxVR+ltZEh1l5g/fcFkHQGFqwD
JKyFjqVrR7Z668Yu9aO2ys4mjV9Eki5rv5Lj0kxBm8Incd2FZ8ud3o0C0EuMdAxOmlvD/eV19ukW
iOlfbK8sE4BCg6/kh7gsyyU7Vuq1jmYn4b8ARdtffslKEC4FldIevRIcGBCEBWwIS2V+B3dsyzDw
0+Qq+VJRKbLhJafHlvqdIG+0an6m4/SWk/IrBRcev4hzFNapjZG30EGt/5pWilPV1N0ZxfRFZT++
dMHIMzaOuPWivm1l+bVRx3TXhF3tlaRIgD3px6smMfUVpB7HY9mS4T5SOYAluGn/wTqjfpONOZ3g
YPClq3V88SIjZG0JbK4xUV8KIB8K8N4425JvWomfpa1zM4cNS4AC8Kcx+dMGLU7a9lvdD7+EtjdA
oWuvWOQA1aM7lcYD9Wmi/5pobnegm7U2+R4lgXd5Pa8EzVI6qYuNeQSygeHY+qPMhdv14SEqfpkK
QqB0I9OsLetFGa5waKvnvEe5XdyhhegCygQDz42kv/YBi6hPuE3CiOOEn5Hgobfnh6ww3gvFj1Nd
ue2A4/vlgfo88JGy/psujRKqQGcjbj/kkEiaexjVB/B7+VJosuXRU5dB1ycdt30Bqc0wir3p/M+4
3pjlz2eALc+eUtlRZwem7asQHLkmzdV1B3zZjhnx+KX9ii01ekRqMUXywPaLtAVH81ZUjUfUVVRu
XC59Ps9sKdCjIIokszjP/VnGxj4Mq35nkzS6EYPWVxR8hX0p0CTZmO21ATuvgg+7fNP2dQDygO1D
Zcrpwj9h9iOct66P15bSIqzRBtYgiEQtiJ1p4cK8SfkBs75UQku2dNaQcrRCOSPLA2IFsfgo/KOT
6K1q2W/Sz1+c7EVE90EDVXAKOLPOIojulQ8mRGxc3lG3CowvWefhQxaR3U4E7UzVTP7A+KMKIV4V
tI98jk9dV39tUS2VdyxtBJPFc/ARKgAFAJ9ODqYiTtz/6dzLaWNlIS2Fd6TNuzYpa9M3mY6PXQdZ
XXA5lfUGm4Xk29fesdjXY9GhGKKk9oFbLJ1RSHIYYvFa51m7sRGtfcV5g/oQDlhSRinA9fLBmIJx
gDj2PNjX5hZd/5xD/6+rINlSfKcYGMQfUjr7XDfEgZNA5gDfeY0y/gaOS7BkTkpHkeShg5/Uxrx8
fihhchHgZn+ufztQ83F91zxImGQewGMzo2Mnhf6hdDXfV2OLI0QlK/nn8jytvXMR9wxWwRa6FDPu
98zgJtZKXocgXb/FI/SQYQpR5zuO03XhBmPLv8YiZ0sN+Vm2JrIjrElA0YAaFw4q3Of21mF6JSvL
RSIw5lmnxtlhPNZJAknW+TAGQMa1Gn0gUT7MYbmxza+twEUy4AJWC8jKAfyK5XXQx3+gpHfAh23R
h1Y+ZCk4ExaKjYIK4wTswlNoRL+Non8MxEscg+/QWd3u8hJY+Yylfrzo86IdRjgqQOqiCh7S8Wlm
r5cf/XmxyJaCM1FDYhx+ZuOUq9tJXfco77P4ocg2iri1xy9SQD4auF1Kp+CU4ZeT69xIXdO8szTf
2HFXNsWlyxBHV64DgA4TEJvfq4BaZ6Lbl8xBJFsKqPTAaZ7pVWB7hI8cWt2uFIq4Jf92eejpP2m9
TzLY0sSoSngRlG2Q+CZy8bEqptYrZUDdJBvg0JKwR+AQiRONxbfArku3JCAEt5lVHGAVHByUModr
0p7hjwbUFK/Ag36NphCXW9R4GdFsONIKyiFZSq6BnzDRK49yB/96BknaiXlhYP+tk7pzmN08lCEt
jwnPIj+IJumBMGVBaJOd1UfozyjJoKZZ9O/2EEI1N1HsjWpSeWmt4d6WUO6IhGUeSJlljdsxGGVB
15xETm1bfId/CdxibRdO0ss/M6+wUzZxlLmlVJUzR2bhtnNTe9YEB7UxUtPOhu+cA8BH4mRlE5+y
uBwPidH8zUmXOV0vo33TFsGeURh0hQLHUIso7hY49uTuuWAFgw/asY8wImOPo2EYuRv0NnTF+RDc
jB0JXDRE2toJdKVxm5RqJ5qgNKtmSGXCQvpBWwRuNigb0307MlyLz/CHyOp2dAIsX69BZ/qZd7F1
n05oAw7MKh2w4ozW0VkNjmUNscO7JjCodjqzFm9WDEO0tKtQcwLs48AEeTpRgYZWmKrcpUb+t6Al
NERpb8MJz2pOUdpQp67PQiWSeorat8pKTtU87wtW/02C7rlv2sxJZPY6ph13hgyIto7F4q0UGpCY
uFCOGKoYd1xmuNfMDo5mmj7pOQOrIq/oIZf6F9OQBG364oVAodAxY+uJ4a7Zo2D17FUXQxi0iyEz
L3vmpkZKHGWHWEljWDulRSE5LUtYlFbJ35bqOxnC0pkJQKflWFS4IYn/KA6MTlDruzrvfg8qv+qG
AVekdO6cNKvemDH8jcBjceuwTHfSrKIIV6lzArco0H7uiYyp8Lo2HL4DrQcSF+F0Bzug7i6zmH4I
jHiCyGpU7Kaeip2ViG5XxdXoSGi47ALVfx+mpoH6TZjukKGJG2TJfBpSNA/NePqRVA289YzeBmsE
QJ+ihNCNtAJygm9VBvp9GmNThcttwsr+gNvhW5qVoQtPXdyhG7AkGnvc9vYKna65wO7FbMhYqgS1
RmlBnSTRQ4gNM0CQTf1NZhQvmQqeej7WrooCmLgZFXMqNv7sdAEVajomO16K6VUQKA+j69HB/60x
dugOlD8LM5pPxBbKAzwsdS0AvF2gvFtvkqTep9akn4rEulZDqKHPA1CpBqIsD0jlTFr/tpLCeoAq
guHlZws53MaVe22I76ZW0Mhq6auU+gclqcJnSerwqniczq02sLUrRxnRm0yG54jFr5wktSvwiXhs
8S5pfSRd0FwHmaq9jqWWa4x5O+xKgI13KBsMcgDzCPIUkLcdIrfJ7Wny+jJM2p0yTZHsiypRmArL
wPqH4G52HUx0Ps5o8QFzZ5b8VUAs8RDJvHzEWUr6RHdqV1Upd6MkQrs0izl9b7korlTEswc2Q0d2
V820OptfWb1TY/3uWlw+esNYhCfoetIn3o36oetHedvNEK7srIxeNb3K4TplIc87mcYd84s55faD
otrKPGGyyK+RAfciSdzAxBpmLfhfUFtWjywQ1S8TbdDe45MI3FyzX7yYk2uhq+w4EGQhJ7S6/i4I
muYQtDLbRcJSu9TKI9CE4vTFFH06g40FkRDR02Q/oKx7HuH399Kgr/Vd9NNsOy36hruoKKnetbSp
jjSw6SEyZAdUdZDNLzIHa9mukbfyLItszyBQvbMnK3XZGJQQd+oeIBtinxpoeO8txqQ7oN0cOh1o
z+FuyHP60hhFdjXPUXyKTI78Fw3jLknTH6Fsr1glb8eBAHBXT3pnxOAlStvQh1gPCbCS0Pkqx6g9
WlCNclktpGvyknk64BUGtXqOoJyMGTCEk0zpTTDYwQESxIkjg+KbiiQ9RQGr3ajMH2uoRx1MYnBP
9HHn9XH2ikEZvqVGyU4mUqk3iuktCkuwqzqIa8ajfIXKQAF79oS8d2VNXpQF0QdenuViy9jTI7IB
AWDHGbEz7ocizU8MOAsHbsymK62Yu31S1w/D3Dd/ZTrh/xVpeC3mhGPD69K3yxv8Wtm2qD6hrGIX
Z21uP1L2Syh7OOJodf5h083lF3yOkJBsKVhm2eGsE3C4TvMd5im6H16mn1bt1Dfxt/HB+GG9ybfh
WT/oG9xZPV5+50pFt6RqRjWHzXgs5cmMqsRrs152Dk9nkGZskcGTLkrNjcPW2psWB1SzGid0LQN5
ynN9X5n5TZSMP6juHq3C/Hn5Y1ZmaMkC05VJ4VZjyVOcHJPyrcj+zEax8fPXnn3++4fTbz+GIDdS
dM9kNFxZPNrZUX/QSOaXf/ra0WNxLNTAIkURTB5PdfeuuXZC09jlcQ4FvtAxq6+ePKz/fkRGzvbo
wwBtGs2jfdox9UyMFnC5zNhSRFub5sWZeqzrIhK8n/x8amIHmRbQKU1QAgXJW9t/DdWBUFmMF6Uz
1C8E1AQro56w7zTHsyB4FlCvspgnSPECAJ4/d8HDKPMnSqcGyr1MO3NIUe6JzGn6LT2wtS9eDKqK
xramjZ2B6p2zfdaa8y5rs+zB0Hm6V1lYb5x+Vw5HS82uTsQ1WOU4ndqQgrsxoUDvlqG55eSx9vRF
dsPReoaVB4Xjr05Rvf2txUbbaOXB/0eXm4FAaXUWnGxoSd73lTV7o4q3IHErYcnObZaPYamCpDam
pvPzYNDgEgbp4LYw6b2Z7Xx6uhyba1+wyFwQUqKoXMIRXWfWH5KGFUdsr83vrz39vKw+fIERNGVt
mVjJvGP6PqorfsBVRvb3a09fpK0ZHYG5KiyMvoUdNs77W2ZEiXf54WuDfx6wDz9dZkEdA+OW+mPO
A0+NZXgkpk52xTilG03mtVcs4jyLh2BIjAq/v5pdCM96JqwMdLWxYaw045Z8N4azaUE6jg+YLRyz
UD059qiuRRMyB4LZ73EDQybbbjdQdGsfs2iUpdyo+ynGhXdQ2S7QRrusfOJ1dbg8Gyt5iC0iuLDB
f8/yLPVpNLq8eKwETg6BMw7ZxgtWfv6S8WakQzVJK+lwu1O5FFKxYY7yLn+//PNXomxJepurEfLa
jRr8eAQ/H3dL2bfAEJiRy49fGZ0l3y014jTVCVpXgrxU01+F84fWL1GwhRtdG5xFGLNElFRWHXqT
FWDcLQBjnN9LbXzx6nFJeaswNmFrqOBkYvRv53aYdwbRWyq1a6OziGSjZ1LYNq4eQZxG46j7Fmf2
acgNj+j5+9cmYBHJnaR9aRO0Jsl815I3u64PffKHJWx/+fkrFdRShd62GSBdKlSnmYLXPozJ7QwU
uobYl1XHuyivni+/Z22dLoIYjkYitgRFkT5x9KJKZj0QbcVXl5++towWQdzEVAdxOSDGxOilLXGT
6g9NtrAZK2O0ZKu1QZxaAmB930BrlejfcLsuup9F9JbCTObyB6xc4ywZaTpkPFEGclwJbXKXlALk
0km0d4SBSOSJpBxvoMuMQ3YLFScIucxbzfuVkVtCjNIairUspDA4iIEzxZE+dHIr+10YW0p1ay9Y
TE04zf3YWYOE7bp1RzN1R4P4SES6uzxwK49fgooMiN41JsfFkM7I3ZT3e5iAH6F1/PiVx4Nu8t+9
OrErW0kUeH4STE4a/0Hx7/Dh7+WHf54+QKr578N1D4u0uAsb3zJgYjZVUGsagcp9zbeEof4Rvv6/
t47G0n/fUFmNWaB1YPtAqbnyZbhBLZ9/0879fGp2qdtcWd9x728/kX3uGUfje/davubv5HGE+oMn
jpn7JRUXaS6BjLKH1EMYRrafd/pKJNpENdvfGGm75abxeX4xlwBGzYEFsNAi9etQlbey46M7qM7e
yC9rTz///UPJFk8CAjt9iJ9PzzYg+ofRq40VtvboRYKHupJpoHGAEzJW2lEUdv/MzQmMrMtr7PP4
QJn3319ush5sJ+Dw/XxITkrIP5LVv4lQXyo0zWX6qLgxNnOAeW3PYkZVcQpo7ZJ+64507dcvkgds
qdEQJ9B7qwO2F+a7EQ1uNTH38tisDP0yd8AVIDesgAKGlrDfDbxxurj9UtFnLuGIChR62tCS4Sw9
QLCHONUEKwvcM13+5SvjsoQjNnZRA3rYWj4Mau40FztIqKhdk9GtqnjtBeeU9WHBgyM2Z0kiKGwT
rKu6riIHFPJbOiUbZc3nW6q5RBcmrWkxQuAxNwo2gSpqn0Cjuy+tEQTIcizctDQ2cCprk7wI3Y6H
WQITLwbrCpq7djMZbl+H95fnYe3hi+AFCYtATTuFZk4yeAPUMiIVepcf/fkhy1yiC/XYDDW37M7X
vT5amuIec/DhWfAGTiaaxcHrGNQbcbCyD5FFbRYqAbXjcmA+NObkC4gUQMLwPvLklGVeg47Q7vIn
rejtmWQRzlmTkyCKuPBBt5mPuBSdd3ma850qaHJF0Ks+hpp3V2mSWzdlVpmeoEl7BRH8/jQZHf0W
mgHf+ObPFyBZYhL5mM55IRUWOJvEPhJ9ubfnPj3Uk5n/mEaSHiwZb6k7fD7AZAlRLJuoCOowtf2u
jXdSMteqCifVaq/nLQHOte85//1DwM6ZmBolQPnGwdyLRIT7huEgheEm8q9Ifl2ewLWXLLJCSuZ4
jntk+wr3HmgVG+37DM+GZuyciajD5Zd8HlNkiVasDTsAIiBifsY77lKexQ4PtrqBK0uQqEU6GKNa
TKFGWBGaandgs34o8yh/TDW6gwlX8P5hyRTeyIyKQ54LuY95nJ4ELstvaiObDXSD0mIjC6596iJ9
tBJi6sPAbN/usxvAv5+DrN+Yqs8TOFlCGSeb5WWdwkwWsji4qRV97bftQHdFjGuur03UIm0YYO8m
LU0AH4766Sqa4btajYQ9XH762gcscoWUPAWSAAsasuCOEXxv8r8aN+SXH74SkEvwYqHTBFd0MbSt
ugw2KDf9RLym+a3o69eev6jsQaKfS9i52X5UP0fkOhlA0rMzh7ItVPLaByzC3QLIwIADKqpG0R07
EaUOn7unuYk9gAO2xKA+P5QSuQj3ClpHndkoG3qaweDAfnUngv7IDIrtObuuesA9UhrhHj2395fH
bWXSl2jGsgxMkJ3xRjm2CHsiTtyATUU+Pl5+/tqwLaIf9vVlIioMGzIZdeVEG6Bu5ZMlh31D9fPX
XrKI6iDNklKH6AqVYf/HKEvog/BTdoZaT1t3nmvjtKjqC1CNlYSLETSpgdyBj22Z9k7D2EZ4rOSl
JTQxG2LC21wXfpK2r2YIcyEbJezl0VnLwP/8jj/sVPp8/c4qJL1J13fCMH7W2fAG2dYe99rIu10g
HQhUvwl4OWvD2gcqf1Jj7HXdF/kIOOz8d6804UVMGYD9PhAv9A3eUPX3OQ62iDMra2yJUzzbq4x2
g9I/qaYnMwNxF2TqK0CYTVg+dRvpfWWGlojFosvKks7YJJU0r23dXgP7tFHTrmzy/2eP17Rhqzqo
wVvVSzHcQprGqcPHmLxW0Zb8yee1LVSF/jsBhZhYUgwh8/uoeSg65taUH7pE3QKHeRfl050x8Y1g
XImUJbqQzOCaBV1a+alZ9041x5GXJbLbV8TeOAKvTcUi3DsOsNMZpIKpeM/Ft4HdXQ6UtXW0iPEm
DIqhZCnxhywTztSJ+YFFaeLNskn2Ms3rjd7G2ggttnFhN7gTrfH7IQuG+909U60bJhvDv7aYFrt4
q8yuHYsBuOkOWDyzhFY4/AMD0OfKJ5I0u8tD9a/d8P99LrKEgERJmwVxKHLfVIKiBRiaNxCzU49V
id6BQM2T77IhAoCz6zs0h0nbWoA5Mu2e3bW+dtdAlqAQyKIE8xxAviUN8x9cRe9CbN0Gr6yFpQyw
ZHkyUBPDOGWwNqA36XSbiKdab4F8V9bw/0FAIGcTZyOen/axm7HKsabfl6dmZXUtpYA7i0oSp5nl
m0WcY+Q1289ZC31rnVf7y69YWWP8/FEfNpQSquCimQIA6YFkq2PLiUv6ZPHpmA/XY7ClZLg2BYsw
B6He7KiQcOqDDF1mhg4SiqOJ4ZjRRj39ueSwJEuxX+jujkCwIalXHj7gxN381H4T78qvju2O3U+u
vUt32VP8IL+TJ3Vjnrrr5Cp7yH4UP7i1M7zLw7m2Fhb5IC8AAY0bVvmMFM8N5VdT17uXH722GJbZ
oKxwvtcE/Kpa3c1EPRlD4OE8ufHL1wbw/0ATeUegxgvfGh02pQdH1MIDxDd67LJ2du2z5b3bgDXi
xUZd3idRl1+3fIhvpcrGG5baM3jVaeWZVgcAchTyXRfL/Af+i+FoxEnmkmqGMH3dlpEDHSPThWS4
/pHCgXhvzAnMRNXUR449AaDa8TbbEV0PT18auKUWb55BTGoueePnMflTZTpxZT7dEk1+XX7+yuJe
4kGGkdR9HwSmbwSOsnaTXXvV+D0avzjxS8XkSoO2xwcwTc3IvgP0bw+QPdo85pcwPoSdP+tjBmA4
OLDEtHylIyjuChhBQyREbeSXlWPQ0l5tyqaatTzrfNOWkC3gRXI0LZPuRFJZXlzZh0CH5o6qycRq
25JQX4nCpWxxTdH8G6Rd+UNl/mjz8LcZb4XJShQu4Rt4bJnb0EX259Cyd5mA0JrK8/R+oEVzuLye
1l6xyCGcBz1XcQTacjLeRNy6YxW9GfT44/LjVzL+/2E2zNmE6ybiXFByalP+CHPlX4Dtvw1DeIe/
f60SXiI3QrOmYY5X+aNpxvC7U6kTtXByGfrWy8byFXjojUbQyngtURwaK1aa3AAkv+oejXb02jDf
D3m80UtZCe8lisOsuWHCQGL0FRmdVg7QUv0ujQwod7qRetc+YBGBFXgJKVgG5xlh2itj9ofIHpJA
SaY2zo1r33B+84cYF0ZsT6rCG7TOIDkJ8FrqpRIeLCa4CydVttBOvLy61r7lHJIf3tSSuiSGzMH4
Nof+dS6kuQ/sNjj1BQtfL79irWC1F9UEAwdFg3EKSQLVVoecFLPX8Ia8WmPJPRUAikHGxjomuNGB
yFYQotKYJBqt0dbF9tpwLk4XQEvEHWhIs2+z6dUcxIMsBASaU+M+LrfS8sox75/RzYeBTMComawm
xqKYG77XVPb7ttGR1w+TudNW3j3LsIfKIwW2ZWNc1+ZuUWGEwLeXtarRaRdcHtuY5W8mBDTupBm3
J5bM0zez4d8n1cSoQaY+h1w0OH9FFDU3WarEQzJO1tUEhxmnAY9uI4+s/KglfgQkqtBIZrh8MaP3
moR6UkSusQVBXUmGS+gIoPV5U5u96Wf0r2F07pmZY0Frq+M/abDldvy554EkSyO9LNEk7Wgw+lLF
Ty0Naw++Q1dV0z1YFjswbCR5k8HK0vwdWYZ1vDydawO3yCoDyHEWhHZMYPN4uWsreY/TtuEEY9Zt
1Nxrbzj//cMSbbuqtAcOcj8t74byp2Gd1FfnZZFGZvQ1xFwZox8M9NCV8UGPIPjp8mfLi13N+i32
50okL0WbJ0AxE6pj4mv+U9r3UzseyFR4wdcIHGRpr8eJNWH5hsTnbHoWOLNPRfvcZv/j7Dqa5OS1
6C+iChGEtIUO0/QEjz22x95QDp+FQCBy+vXv9FuN5aapmtVUzaKFwr0K94StQtzae6BrnBVE3nkW
W5bqDENcf0dcH2acECY9QrZY3DcZinBp27l/8qYd8T5U20eaFeNZFHUXMtsWd5m7qZt8dTUEnnkN
5sRpWZ2LMWZg/hTUAzPSewBXc397Of/fVOifZwr8vrHaYAClQSNLAL5ZyjyaclQeZVe7kMINkmWX
pbBPRuj2Ezho9bznOYCivB+sFxAriwNZaHIXwCLgZfEye5fCZmKOgk6jqO0tzVGUCf0SME0edJd6
J9349A+tYeMt05Y8WKC/PRSNlaIIUVjwb8oU/UkTO/iMxDj/qCbmTlGeMf55ZMFw1CBs/hILXHg3
9tT/43Cudd2IhoQVKkHJv43J+JWoKlqKFLTMbs8aP57KF/CljtY0PPTCiarWilRRHkiRgouV7gfI
z96egKupEuNvLDW/ggKfLZohHjL3eabB52rS1V3fqCmU+fzdG6b0cLultZVk7ENT13Kn6Ow6xmFF
QL83w+btTm7op3yD9nQZuCsDat51iV1LcIFFE9M5LR/diqYfqb+wj7e/f+3XjQJWlmZWuSy8jps+
/RZk+QlapltwypWxMS+DvsCa5ha+nEy4WCsLesN/cODaGPmrt7UAbhx/Z3SWD8k4gJ8ZQwsTRTFg
WmUHg9z2N1b3B593h2wc/tTC+3J7oFaWlHkzb6uKWwtx6tgmRYzn2g8w5/nsDc0JQthHkuit4+/a
hBjxA0ZtxhK4hca9Le80Xz4sSv93uwtrP22cRck41eAz+03Ml/4u6+EJCp+Qrd1pbbKNcya4pMVA
MreJ7bz+MaXWgwZrVzfsXYd1TLcR0t1Yu8HoqC62spkrEBfLcc+FRcJZN87r7QFam2MjmEHKDALP
EUVcjCp/bYgVgEPuTHf5yID8AXz27FNnC6GwMmDmpRNwwLkcFlvF6Rg0uzxrZriaOexARrmFe1tr
wghuAjE5G+K2wYlWX1ILluTTDjrvG/G39uOXQXxzotKq5bj66RrUmao4ptou9m2WsR3gzNnGdXYl
xD0jxEeeQRNNBXlM2jxPIyjd0o8DZCnCClvbvr+op0NdoS0jwMng+rWQim+0vNa5y//fdM5TFGbh
7hycmt75Uc3gWjTNT07FRk5f+3kjyMdBOsgmYxFPfgHvVshHH21+4bTybN7YAleC3bx4Wn4b9HgA
8k8lOEd7kdDx2I5ttnGcvszAlU3JZBNMuu7T3s2AHC4ZxEmfEhuMIFYhD2/sS2sNGOGuMhpMTeFW
cQsjzyK0iDv+KoOWwVeAJkfYssnj7ZhfmQrXiHnbabue6KGJO958EYH7QxTZcwGi3MY8rOQU06Jj
SCtpQ7cRD80BJAXA15Gwe3JxIR2WF7J5bVvphWnRYcGpCOU99CIYymcnQAFszMqPvqR/bo/SWi+M
YId/ssiytMUoBXoM7ZJ9sDj5APj3fTcAUgFJ143z49qyNaZj9noCliVRMa28+gjUrn9f9FLtbndj
5dfNC/pYTp7jKV/Hc9bSvRMEMIwhY70RFGu/bqTbZnQSwSGGEXedeMzp+OIFwcYqWgkH81bOJdVd
NjRFDEvbF4J74D0Y0CKCjMqPNvC31GFXVpFpPDR3GhousJOJ+wY896RNvos0f60E2xigy0BcyRqm
xSv4zZUvMmbFbSfH7xc+0rGaF5gbjV7+oHF9fqQlaUQEAed0Y0u//p4ReKbva72UHut7AEu7HBo7
feIHUSem316rzxACOThD699NoF0BKPKrc8sv71toxlGrh7c05DFxWmz7+knL/AVu3RuZcW0QjYMW
VDtqS9tBHWu3zaNCkjKkEIFb2vmLWoJvy7DcF1mz8c62EvfmnR0eFGKsWYW4r9J91vrHbCiPXKKa
MH8kjZo3on5l4Zn+PH2R9FnnoZm5DKpjVszeng+SHFypxAY8fK2Jy//f7OglCO3t4nl1nHqQbLIG
+3cDEZRohifl7SlfGSrTnB16SzmxXKRID+bToe6tLwO8mr1lhCSIpuHUso05WeuJsbYqpZgqc9wQ
WvJc06+QVy7Uy+0+XJfYwFnXWFy5BQyKBSmgmAHq8qDmIh9DOg/0AK2U/s/g1nrXOWX3ESRL9zVZ
6PwVsoR0P3lDHsMSnN31IKIc4Iri7SWF/FmQsjkUgZWf66lwf9/+ypUIMC0rknIpARBPSAziz0m6
9LEX1gtQvveQt42qkT6ks2W9c2Ua+5FH5ynQXuDEBZBLxUUBaQGCqVl2t7uyktdN2tngpUD5eHNy
0lAxhlVNAgeiZXlMxvQndGp+3W5kZcGY9DMKqSZoMMzsRAd5x9uvQMRFVG1Jc6x1wTgawIfctqva
t3DQLH46XcnuJt01TzKh+fdk0cHGSK114tL8m/jtK4IL90KtEx84SPoWKGt5cW6tJt2I37V+GAki
EQl2He4kJ9hvqJ29DI9LieulIvzZSvut97G1bnh/d8OG5b1lV2VysryPhD7Y1UvnbxTH1zpg5IXJ
hTuWgCDgKYFpii4UypefqvZz2ZQbsXDdXjKAIMXfH09L37LnfklOdtLUZwuOdvfwRBURnCSzNiwk
wNVi9LJffTFCv01B/mmG19WpTq36eRlGfy/lUhwDy6s27lFrXTZuCXlBSqd00OUCcKZRJru0+1lL
KARuESHWpssIf/CBtTsTNNCrrwt7dpKHevrvdlRefw8PPJOVNnnWkrZSJ6ciVy6DlCC3npuC+xk0
CVj1odWJd0o9GnzVJYMOVENyoOsWe9fnjH8tAod+8lBdOG58zaVHV85mJpGtbqWbOH1vIRNlRYjN
uA9x4H/gHGoeIyQKW+Y9zFNph4oLwMaW2tuIu5V906S4QZsOWtwtSU4dJ4/B/NuzKJRt4UU6Ahj+
zvuLKbrfVrktQalPY4g3fR1QBr3nEP46WtX0qBbovtYQK7w9kCsr5h/CG4cIb8m1iHGgkXfuMEQj
7YpD5jrV/n0tGClkpBrPU8mUxnAEELK8q5V3sOwNkOtKRNlGEnFIWcsB7nmnQLAHUfYHL1/yvaUB
4SqGd5mpYOUbeUSrnoH8ZyenwVrsSGg2fKozDcBQP73zdcqkugUDkwvXSFVk/lSjrL6oU2p9fN8E
GEkhh3Ja5445eNRBkO80pMF23dLacIqQwcYcXz/iuCZrLXFJM/YjPt/hgx9yEXy2Xf9HfzkWaOcD
QW4Oc159uN2f6xEIQsHfad11mjJjQnAoCorurmDZjmb0kWbqEzQJ+rCk5PPthq4vLteU2F9Kv/Px
xIItVo0RjErDPJpJHelx3Mgla8N2afjNISGT0vfLChqgXZM9pm7zK1fdEyncB9eCjGwCK1YQQW73
5RJt/+ZL12Svwd6pr/sFfSl75+T3w15mW5YWaz9tBPi8UOlWTpucKrt8nIv0zLJyo9C+9tNGeNu+
Rassq2WcF0mos8qN/HGaNobk+nOta1LRLG5VOiUQsXUg9vqJ5NDJjQTg2t0eBQf+BJXNcQhzKCFA
8dFazrLNC3t3ezZWlrBZ8ONj7vkj1BUgaxrYLSR/m/lEkhIXVPgcO3EFFcQjQir4eru560ne5ca5
Q2LMHKuZ09iBvm9B6CPrXrORbOSXtTAx8kul3GFJR4xjpfA4nB+8xo4sSUNdWRsztdKCSYuze5dl
smwl6mXdb3f5mQ4FPKBkTOzxXduga2r6Z1VdcGFL69RI/5QvzW4S/JlLvrGO1zpwWQdvAh2lXTL6
LqJvbn429L8kcUKHfNDjVrVpJZGYjLjA5qSaIOJ5ynNo3ZK2eCkgBjMtEK8GzLi8iPbpeSPXr8Sk
yYXjqrZH7mE7WRLnaEPwRxD+7fY6XRsmI5NUU8LBKocsbJsM0dLdsbZ5bH0Z9pW3MRErkcCMhFJ6
pQ6C5nLcaV9VQcIib+/VFHx63/cbB4UFXtt2617Ohro7sbZ+TZ3Fi0oJT1QvGZyNtbqSPP5hwWky
+G6eJHBz7SIr60MxZlGxXDSfdVhm73IZgAKSEdZuwaGVPjN2IsHJBU6gLXQ4eFvI65WpNrluvoA/
A8jA7FSBhAgZ+uNYiI/DxJ/91j68azZMwhvpCxfn5CY5eb11hD5w2HsftBr3vb3l0rqymky2G/Sv
LpGHsC4WB3rBSwiZcmBYt6gdaz9/Gbs3WSPIJ6pRksYdR9Dvtd8DVjPDarPRsKq/PURrLVz+/6aF
LIHIWU2wdSdyCnOIa6sAlnTyfUU91yS5Sc9TNlDWOEC5zseia6Dzu6Vet7Z+jEDuVJEnCwRoTwK+
r07zg+fdLncenS2C2EqWC4xQ9uoxwLlDIRWJxjkAyuY9oPjdbFQWrn49PDGN2PIy76JoBeNgPj96
wLeOy7Krclh19V9uT+zVz6fcvKyPld/VQ9l20Hmpw9l6LqbD+37YOHxnM6TXXALZ5F6QE+mWFzbI
rWLayqiYV+u+TrupF7yCwemT6z9JB0XaZoJI+ZYF1FoDl/+/We7QS6v5qFx5Buvjk2rdP55md2kD
W/ucbGwBawNvRFQ1TjQdoT4AdqQ773O1uHtPDv7+9uivdcDYICfIxGqrKetYQvN/X7SwFEAV1Xnx
OHU+LwHZKg1ezQtYPkZ0ZYD6cyibdHBDR73ceuk0h337RkFgrRNGaA1O4jjEkTB1HOAQbimNwrJ4
qdr8MI4wwbg9Ums9MI68Q1LAipdinTrNAY+8UNCHTfC74BYYHiN8hb0IO3Ds7gyf1SDkeIYKk8Af
dl4lf7zn85l5oXZqtqQVg8Mmp8uunY9uoyOivtz+8asHCAqf1L/DwEU5c4Y3NybAGpsD63i/63lT
xVqJcudlsGbP5qbb3W7s6tEUjRlLdlycceg8pDrccapd1s75PvWd30vqoCg8CP+3q9tyHwA8sZFb
r0cgpHKM3kGlRw9sQe9k9ZhaViyDdxXl0Bdj5WoFDB8Ajd0ZNgB3svXxaDwe8UywEd3Xi7/4fWPR
tktm1QjiDtDsXXWxsAi7T1Qf2vuuPegUNfTo9pxcDw5m2rB5QolR1jC8HSEpExbYfJa6hYjTRu3y
6sWaMvO65oD21lbw2o6nohKxElZ16qRvH3nZkl2a9V7kidKFHJvWMXWXLT+p/2Ng/nnjQLvG3pRS
221EU4ozg31OGrpVNf/HCpq+JJ1r42isCwkrXLj7kixJHy37crWA53m/94vWihcwTY55bcNNR9TF
L3tK5m4HyxX+I6C2vgt0dzngQZY09iFX/rUrh+GHqorqmyqHVoS1VcgH30UsaUsDKOwGw+c26wL5
OPpNffIaIl9vz971/MmYcZnMu4C2DXH4CRbM9tGjWr5MTnPxPfFq5/M8u91GQyt5wrxVZrYgfjtA
7yJvxvJrU3NrN9uSfWoHVllhMdu5RBkgKDeqI9frNZSZvBx7RnEmIfV0LzQs1WA3wzwwcaXzkNts
+cx5OjzqJGPnWWbkVfuu84cQb77vx6yAWLwu7Y/M9nMRMoLCz7v2EWhg/Z1NeMa90vdJGQeiZc81
nMD3qLP5+6Xu7Y1+r0Sj6Vs3WINe4F6SxXlVAZLmSFmFxE7Vrk4cujGVa20YSbHtBjH3ZStinqQ/
nDwB1YeAMNipbCOlrGRd05NOIG2VJZPsNGb8Q9k3T2DubmxXa99uZEWIp/p1BxzlCYD7M1eQz83E
LMPWE39uB9Tat5vb+ai6MXGt4FR089PQib12tnQoV0LIvOZmc4slyVIGAwt2suWnOfCgdz6Hhfji
wxHr9vdfZ+1RZt50U0Y1ipQj4J9zcCSwccldd+/k3TGrPjTqVyee9dDvsl7/qut8Y5tdyULm3Vcj
ATWlZQen3J8+pnP3Spg8pF2Zo+JWbQTfWhuX/785r3uWX4ODE3gnBijWIU3gHga3G4itBy48K9t2
Y79aa8aIcaF5Dh10VC+otzwq5T61yv5SMtBN0ubu9hStrGHzJgxyH2kSXvITo5K/4l4P21Pm9SKE
VWn13/vaMGJ8oq7VZxPohYKUY5wIxSFpMnRdCIQPZe+cEuMIlOK0k4hesdOSQ/eFzjsSUIAn+kMy
bb5mrs2HEfDCTsl0ET46FZP/3HB6zJz5kNTBsS6H/fvGygj5vAEjHhLW7uX5IJwKlEMuLwls965f
N2Vfsr7skhES6Yh6qKzaNCyCB/jAb/z6Sk4x9VywYJyyVL57IhovE5OMePKNsv5YW2PkV59vd2Fl
DkxlF4ApgVVBnJ2yGrIrI2l/4QWZhLCg4jgEbSHmVzKvSWxLWNsnfeq5p3wC5N8GInv2+4+3e7A2
TJdQfJM8JngNpoI57snrnAjMm1cPLntRmfkfrBJKGQ1Jt17R1lq69O5NS50EbcR1JNJv41Svi5o7
YFp0v1O8Eb/0QrpjoVX2noo3hUnR343ZnUeboS7YCfWqqMofeG/dD0158LItlbW17cTUe8kkhegt
gOsnZ4IHeOjUKf3lDjZME2eRTTjfUh+aIyM5NEvf7VxX1p8qaOinYQBq5LswlsiFRqLBBWEeZZPO
9yNKdLCfLbu906j8jkLxfiOQVu4pZhXOYa0eYB1JT5NP2Z01esGRJ2BXQs+RQErHy0/CHevXRDUe
LjDVlkba6vgayQeufxmrLcs9jQ3g3XuAu9Ms8ilk59DeVIakL8UTL1o/DPIEtQPYpumDS/3ykyOT
YiMDXsdOUphx/72QpMvazGe5d6JOBXvItFHaOrCMZXnk9ZMz7xXQzf2uSDt18ichP2iWEnLgoocr
5+AglmyHJ9WughMrSk45DERGHL4FbFd2Vtv4h35uxZfbsXyJ2Ss3O1MHRrcSwjUk9U9QM3lOJr1E
XQajPSubPryvgUtovwnhcXBLJjIL/NTJ7j5BKMs69F1W7gaeON9vN/F/YvK1TlxS7Zs2St+Rc0q6
AG6KBbQUfo5Q1ReLOKUUxnbjPvHT0CZ//IpEY2pFDv9BsjGy/Z0dlMel8aPZOsvmgfFPTg1oZxXV
/ZfE2/flaXYg7+M/ZQQyU+VLBYO+hIR9EMBUduP6sLIbmGzCvvMHrxPgF41p99xYMnKn7zMn96rd
eO9aa8BIoYTlaipATD9V0A2EEyNUAmC3m6d4lGAbp7zrADYseCNz0t62YeEqcBZf5tKLFOuaSI1z
dteLTkQzpfl9UNrzrm5sciC9pAc77dxDLQleKZM233nIxr9vL4a1BW1kNweqRqM1d8O9Q2Iu7gf/
3AUbS3ltKI3TE4fiSZFb7XDfFlBbDp4oDC5tOAD2Sxfe/vi1Foz8JZIUN72yHu5d+XFZfrdSRlP7
S9rJRmpaGRyTatgR3slCYHC8/mM9xbP92Fgb5/DLeroSg6agTTAVCcMTw3Bfzp90Ze9qvaU083/M
+bWfNlJIQmA44Ft6uFfwU2Is/VC77S9tz3ddMYaVqiMvkw/eVEXdtIQBH8MgwNFTgYEIj+ixYiGM
OI6jP0KO0IlU68Fpvdg7ZbBb3C2Ug3OZoWvfeJnRNykoEEXDAlmN906eTq9Dzf3dAs1c1HbxiJlq
PI35k5fvIS+mD1U92z8WWMPukox62OfVPDyOqoIaNMerdKhTH1K1vVZf8ODXTXseJDWwoDC8OHot
4y+319ram6jplKS9wi1c0CXvITXGvyV4u9z7lbBfenxOGpLc9vHgwyz+vWtw5Qm7Bugsb5rIn9vt
r6x1z0hMqUx0HjAsGMevs1+K6eDOGoizC1SVPnppMm6s+ZUzpMl/zHuRWqJH1Fbz+DNR00cFB9gQ
OffbiCIngXPW7naHrgYX88zgSuVSaugKw1UzgOeXvOjp89rflwDuvK8B9vcac1st+DJAkUV4bn2E
QiTZwwJsubMWd4vlcHWw0Acj1GYlLTWDARXrEZQoB8+Qc7NEuXPB5iWfwRl2NgZrrSEjXvJZjnlJ
0RBYvBDSWwZ1R7MBhvY5gVOMXKqTYs2WXuTazFz+/yY4PdVPvLZbmLfiJJDWoNemrwWeo29Py2X4
/wl9jJmxkGWh2qwNuuzM6zvtnv0qr8I8OQpHR8nEz022Bau7GjHM+5f7V6V5C/LSOfB+ze3nyi+i
zjlJf+Pd6frpGb9vzMkC+DUZAQE9e8WY/NSOXXyj8KL8rGiRI2tp5lRh0/vQcR2LHymqBPsuXYJQ
ZDb9fHso13poTJSqutlxWMPiy52nAq5HPPjjj37Zuk9epuTKVJkcQE4t2LS0Nrx1Hf9cEP4C97Cv
tz99ZUGbojyy60u1aD+IR/i+gLsayfRLC7g8Q7ldbG2F13M2psg43bTwHM/LgcznVuXP1kxOdf8c
sNfOVfdOJiLBDqPzxDYl2FYCx2T9jfYIF/sOrsfThNNCkJ67vPovGNLft8dsbbqN405OJMfLPMas
L9qwm1vUh8YoWe5p8HK7gZVJMTnXVDIUwSqxnDMgUEd1dtWnhT4tg46W9L/bTaxEv0m4li0tULWo
sWTLARYZtI+9AX5kvfzW2ApG4tXX1i7e80KBi/ulm2/yGHCmykENDJZ6THmwn8aLQVIfCHWmcGi3
ELQrc25SMNPJ8lCRseaz5I+JOgnv46I2DtBrP335/5vvdxxoo7duvpyF4ztRy5dT5chz740bd52V
8DaZl3gjkVktFh6nSCQveRNYd3aVvAu6gdE3bjkaJzYgNDH6Vp9ASL77MTjFK9BvG8WqlWAwGZfl
mC5NmmLcqV11Jzpaxa63FOwH3dKLe0a3RIfXJsG4xeghYEz26XLWpA/TQEYLXrMzsMRux8NaN4yY
plU7sW5CTBd5E6oJcc0YkNEQ0twSxllpwaRKSugiBsqdcM7qgrCtcDL17cj3XzL+5XYXVkbIpEkG
cNBjLfzfYkWD74KNX7QMnqDzLTeGaO33jYXUFgFALu3Qn7OO2rvCloBJ+YpDnzxzju/rgrFPyLrn
YvFICfG+R+5/TsSP1n9fkP3/9PAmiGd+qYhzVgFkVCdhWeol7J1ug7q4NjTG6skCBYMAbpfnHG6h
5U9VPTrzxqxefZNk/7DsdNFTZ5EZjX2+PLmwPbUngLlr8JpthseeygvJUKeRn88b56mVvphEuiQo
gJPJVX0OEsCkeJUEIZC/cp+56Qbey1lrwtgQyJgOxNd0Po9Tl+GhGkauNTQ/oqbu8y95NYg/M4RZ
OWpksYCSaFzD5Ghv4YkEL0DBFLGq8+7minKY+Fny0RcVqMF+KndycejvQlRtCAUOWBFAe/qDP4Pt
D0JYHuGEJnbtoLZuoitp28TELQ6k/DmFX9FI8/lQSUvu7aRbotuhsDbvRii0ra4C4KHhhkRfJdAL
TKdAkzylg4LMEpzoKr1v8p+321qbDyO3jpwNqZ25fhzQ9FQ6wan1hy/AhG1E9dpAGdFBG94stAz8
GHUEWCSJsQplOW2E3kpaNZmRaoGyCFDp89npVZTIPlKdjkbvh+98fd/gXAbtTeIggRZjYaNcA371
Tws07rh1fGvn9n69v93C2vHYvgzcmybw2q9gi+LN57IJul2FgDj4kMc81C36JCVMk9SERzsOoeU4
b0kKxUG5ZY51fe7/YeqlKHY31dzPUNHnITBgYcVZmKot0sD16fmHm9dUBLolVYdlbDvuDv6MNApQ
MN4pUpa7oNp6Y1hrxsgoPc0CInoLK7i2wyQXOzu/T+nX1tpyglkbpkvDb6aodgIwRWg3n0X5nx6+
52A2lfLP7flf++3L/9/8dsp6npM8T2KQK8J5aqNp/GknWxac10/6rom3ZKM/ad3l+tzXWQIziAVW
UtqXMpTwirsDYLWL+sxynwueFBtnwusBD1bI3x0ivicJhz1WDMHP/OPSAKuRgXK/uz1c1zPjPzS9
Rpf+2LVZElcZjHKwqmyGtP6tCiAwGpzS9MHNto48ax0xEmPniKpZhO/FqBB8gIRMuoPL69atfm3N
GmlxwiU1s1L8eFqmO2927iGPiefeuE+23MYvq//fdwPXxF1ykvWVaqQ+19B2enLyeu+LyYu0DkTY
SqgsFFTd3Z6UlZEyoZZ5VhLwZSGO23juOa2smNBq46dX0qNr4ht7NuEdNK/0uXH+JFrdpSCO1MWw
g30KDAPxuCOHPqRBF5X+Rs5fmRoT6NjXtZXWZRrElSZZF9ZVVT7wseYg9lfV13x22o1dfq0hI/Rb
KAQKyRD6hKSRm9eAdk9hMqIOmL/cnpi1Fi4T9ia50BxH3a6yyDmlVrRkbtRJJ0bdKgyyjdPD/+Uz
ri0zI9zzmSxuCZ2ZmC75Z+1ZL6x18AZG2jvlLfDpSOhdWvlIbXUfz2nzwyUgEIAMd7uDK9nTBBqi
aEYh3JkUZwv+zjyylGtFLnj5bVguFXl+XyNGIsDdM+d9GpTnRExhp7+n8HdutvL/WuwYiYCrEcqd
TDVn1/G/9fb8HWf+8PZ3r/y0CTd0U8/WAW+C2A1+TfZzZn153+9eNps3q2qZ3RRi7h4uPKMbTqUM
7XYj9FZylgkjHCyvSGqlKMCvyfeiQQVHg9SrfEnCboSvvbQO7+vCJWDedEEXsEnKOA4+kqWPo+2A
QJyTLaDi2rgbcU3wGEVz3Alh8DP/13j1H15uHXVWtj8TOQiYM1O9hcfBijd3FZngF20di9K+L3v3
ESfG3Tg3eyufN7LvSngFRnALCGVJr82W8xh4YZe/6B6iY1uCCms/blxyalD2VO7i4Ntl3wM8usDG
MbSBd7g9w2u/bgRt60xWMFesOIN/BetmvmMuKkO9QIp9XwNG4FZUldJqcW/Ca200kc8wWwoF3To6
r3y+CRqEX70/AsKhzyz/OkJ0s2KvLSQAb3/6ygI1MYNJCvcZoiAiSGchoTcwfq1ysb/92yshbEIF
BeBMBWILAoWO85pQog+jcGTI4FJ1KIvzrIPj7YbWdh4TLohb0JSVNgiCMAa0PvhqVkXoLa0+0rQX
x6m3ykM3NCr2vU4f7aLsd5CxSw6gA1m/NG/79513Tbn8KqtTDrQti8uyPow0PSfM+n27i2vzdPn/
mywFx2KnySmqdAMcl+eERzJr6o01sHI0MJGDXg96tRwDHs9gbGqo3QGj+K1OIb0/1N5GG2uL2DG+
X3ZT56P6CKWGC3NzzkgETa3LLbPbisK1bhhhjnKM3/e248WSvEi7CCc2RRTOD2xLN2ytASPM+aRV
4lbYki5albP4enEvJvOz7D7cnuPLpnnl/GQC72hpL6TGCj0XmaMPYiYgd/VTH9vQ+f+NRYx78xzI
k2pVsLGqVmbFhM+BDiM7r0OPaAlZDv7H5r9SkJlud2dluEzZ/Byw6UqLwIOS+txE85QfICm1H6xU
hP5Ybbn/rXXh0vqbwKCe22c2oX5cjwBLylHAaFLel7ZTvm/3MCFuVUoymEtQFDF0dYCt2n1D+R2d
+8PtUVoJbNOsLc+dpaNQbYjHenmsabXv+nojLa4NjbFl85pnxcDLGkd+AAmJiC6OxLn9LiAuc01b
NlAdi07yxYsT4u2cQYdZOeyE/fH2uKx9vBHNoNJ6Lle4FQv52rR/iHvQ0Gu7/dsrG5NpxzYzcAbw
jO7FtfusGhpVJd0n+nsz/4D6+8vtNla+34TT+BDtkYBJT2cViLt+FC8wz2rx1mJvvHeurBsTsJZm
eI4sh4u9mEt+NjBrCtNhy7117dsv4/YmprTOkmS2q+AcpOqpgDhUGBQZpFTdrbeo65BL5npG1M4W
a1uu0vIMZdYh4iSdHiyP651esDv0gvlhOkG4YXAtQYDmrYYPCsDNe7zwZ08Ujz77hqh862tWEpWJ
SpgJpZPwRu9cW3j3bDxih7j5P7tyfmJ0+vOu9WBiEQp0Qjik9c9l5oUlyUIoKqOoSDaW9NUpC3yT
6WXnLplh8grhdJd/gYTUSSVChINPd7c//+oY4feNJTGrDk5oPmSHYXoUgUMfKuVFrnha3lW1RAPG
imjaIAsKDd8N1Zzq5fNS8AtP951ffxm1Nwu6mMBC7McSph5N/1QH3gCKjDiXGlklS0W+0crV/Rtd
uITqm1b8hi25GschnpI8FM6rJFaEP534BqLwfuJbSrVrc23mdeiAtwW4SbHGtTWi3tCerbzLd5TU
W6pw18FU6Ivzd19S2jTYWOGn4ynvV1ol0Vjbh3EoD27v/FoSqGraSwVpmA5Y4rpwun02yK3Zupqe
0baR+u2hUsKBRlXMOvceZY7vqZxLQETSj0DW8VALaDHfXtVrI2mc6NplopTYc4V33faofVAXliBB
YY3qjahf6Yp5d6MXzy4Xxc1Y4wl5rxylXpzSBRgphcNEBwD/czpMzZYu0GWh/XOADMBN+XvS3JLS
rilEGS9A8V2WuA85+KTeWN5rv26kgDFhpABx3T8FtSMj6Vjlvhod/Z67E77diH+vEItSw5zh2dtZ
Qips+66qUrbxerH27UYCGAabW1CYKGI3AcfZUg1/wKPAlq7B9ZdpfPyl2TeR77FuCMQAGxG3mX43
0+SHgJ495oX82avyhz0thzwfXoaF/waVZAu0vbJ4zWub67W5786yjJn9P86uqzlSXFH/IlWBJNIr
oWm7ncb22GO/UPYEEEGACAq//n59ns71Wa+r5mW3Nkw3DULhi12xiPrCsfZi8b+azT77+A8zgEWc
xdCvQXs5JDa8NVDU/tkDfzlFXvSV8+Kzr/jwou+sIjYA3nNqgt/zOqa2QfDE41+92uGHV3vcp9hC
FjABFnMtKjtjHxyR6m5VCOfav3/FJ4Pq43mN6aQZ1QbUQTbebUNVOdDub6RyUfBR3F7vAyJq6k6h
IFqeTLBlM3DJZOjg+flq1/PJ1X/U/XYtIaTTPko+/d5P99ppVLnYL97mT57sR9X6vll/JNE2n1Ci
DafrbLfc79sp5UPflP9+9z/7ig/js+6kW+N1nJHILw6iEheChKdIjxf//vGfvdMfQyciVkfJXkEo
FKFwtWrcpRfdEOCGMbxlUv+qE/unjvcn2T79+xeeJ7p/mLz5hwG7dzZM6r6aTr6IDrJOcihw8o53
oEue//0bPnniH1tjdrTGJ9FczwDr2wfUGlwH9Csf2CcP42Ona6MYC5YGGpiZJgL69OU0aHvl1cEX
r9o/I3xR8FHWuZGwI2rHgFqrdCh0qbqsyYfv4QtqUFIW5KH9wg32yS/5j1bpv6byyiVU+AsOzSF4
ZFGhKpZ4GY+/Iq0/ecofNZ5Orawb41qddi0Lbb+NkNeLakm5+EJU9dkXfNgc+tDwxMhmmU9qlkGu
J3URxKPN7T7rtBHsqyKf6D/ZQ/8wXj9iR0zxAVFRA9SqvfDjFPbI5GHsZr2DF6PzHayB8gQd1oiI
Ku75qTOWpHalW5XOUOWfBrHSl9ib2XbN2z0cU+5NHUpMk2mRaV3v0qaWtsMvLwhngwB1X+OP0OBm
9L0AReABOrQXocWe7puSx25sV6gQmyiLOhGlkQSFOriVPfhEoBtZa+suw1iTckpAdweD2y5iBLXc
sIrzCz0gWHvkcjnYUNms9VnZzyr4hiRBkQ0bNc/MC5KDRd/8jUra9bEDV/ujmuu6z6ZgSvojtHI6
68JgzBVQx2f0T+p88fw5lQ27DXlzv+/cZFDX3C/QPme7YKRYonNVqLTkYKakQUyNjtO5wqNySIQ4
4i6gfMUMMkuaYTnMdeVSuyMHeG6YK+OOegdwhfzgSIBWsYA0xSCHJA/GGIZl6CykRSHf1vf3It5+
Bwy8RFDbm5XAMubZZc9M6EeZkxKMQvtEtFlyJdScaUWWkvbNK3LjqhS9JDjEVLCUD5XJINcbUgmy
I2VqG7N+Dh/8HmoFw9Em0ozmStHoOpg7lcVdvKXRFteHqfIvdqwFOMmroWhW73ssvVfS4jKk3dCh
EHWlprzJvBE/UHhxVAw8JGkT9u2BLvNja+pf29T9SdQIp1X46LW+LOPGu9r2+jvmmHLggqRtYKeU
ccMg7luv2ioI0wpuzXw1FYTabXVw6yQvW9CJC6qTtHtEoi9GRVBdSYbAKb+Z8zEZ0NWzmNRLtkfa
hkXcqTxpEI4ukl9w6H4bJN9TYfolrUVN8m1BKAFSn7LEC9Zsh/UsnXlz0NV0HOqoyhrJLlfb6rRK
9N0KCWKpe/kwO77d0H3b0oEkwMG97SVpx/YYR2OJ9KhL4rXgRjqY5buot7Aah8e+Tl511F2f5410
Wfof5y0Bcv1ehRMvdQ/p1OygDBsZGOloXWS+TVWfV7S/GYz/3MXVkwfwZg10McZsKdqkKkO+aOAP
cXMIeukyNmwQRKL/Jo/ogPlUzAccXbFNXqCgDCnI0FC3NA929taZ5E8/BC8BOjMwuOt36O5upyQU
6d6q63Udr6pZXCvR3GJjiniL3lxM0pz2nd0vIjm5nv02qn+niGm/YGd3eR+u9/HsXfW8vYXn/Zfp
1UuQeFe4hzje8imLGh7kU8vcBRIhHpJuB89cQz5IZXUVTONbOEY3zIV1PorxZ6tj/xhxdKIhfEwe
B6YQftVXzyNiMNLRUZV6dI2yLoKzckr4i5D0su3cnrJzcwWYL0iHpuhIhVdUG8p+SU3fvSF8UJ0p
m6S5Xrbwhibsqmor+XPYtVeE0wCRGUr9lJBQN83DnLaed93W0L8nSG5PqWH4Lh9ZH76LH2G2ULkU
7Qvaj5Z0FAFNXaVYLqCDQHB1lCc7e218/ZhsU1lB+neOtRJe1MM4GiQF24i+6PkoimTrWozsdYQA
cTJ5PaCUJNYZoLFMRPHzwsn4PBDJ0kQFVRrz5HvgEoc3t2rfNjE2We+oV+47rObo1RHfum7sCh9N
mClrfWQ60rrgiX8aA90jkbqlGBFLhxSE+mk7p9M4Gf5GvuQdAvChWaqGulj6FRNrHd7ayPCcdMPz
NCzXmwE+4OBsyJBC9D1o+E/Q7TIfqoQCPYqig88Hmtko4bne+1/gHy+CRu2FqzasumFw9B2aZcio
MphokzufTLbQtXfbWv3mwUuUJ8ApQEdPTbo6R3K/ii5XPtxiCnyIWjgMsS0ZQTdwBARtHpYmuETh
gt5SoqmH/mh7bSYzpXIhXcpQtJD2+/qDEPWE2uv7LtzuJupIKpNJZS1akzIzLDUUM/NjuM1B6UXs
52Qs6hZXGFxrSI2pQCdXsL7CkJCPfOJ5ANt+qlT8sDKFfsFNnVBvfcX4dm1sfd/J8QoxjDWkPkjM
CUf+goSFZ2kZbscEvXMQb1my+i/Oo32KwBUsU23wCPrvVc76tYrWC15BrrkSKtNE0BdRkak0Vr+6
2p+KSrdLgWbn/YJBCWmX8BKtGFnt9oKFy6Xylv4AmBclKQ4/agzC2xGl8nU4zlnY2CYlc3K7Dvh4
ZKddTE7FmRd3Q24ZGbA09wWsGFEqavTXxsb8jpNpKsACLKnDeTcP4voSes/XKMC+YzPiDxYckGab
Pu0JtOptsnsZXI2Ia4/bKbi201bly8rrXMXUlbPZTraLs0AA2sJim0H1fIvjSniI4uCMrW0HV3V/
ggZA8GaHXM7REQp5kWGQZ5VcTgHzHkMb4WIMvcTCcCWV4unAxh8WfVSHkG9dtleRLEIVjEfPooYp
oJwUiKmay2aQbUYIR6+wwRo+KrlmjpD3tff2Ylm2IUOfXJBysDXp5AzyQ5t1OrDA+yZrBkfEqJD9
KcNvlWxpqjyVY0NUl8M6MIzrZc2xUItXFKph3VLa5GwNHvp1oLBIDwZf150HBmI44b5atzs2efxE
Vtz9MTLdbQvLBZap5di2yw3Acjj5Z2EezW6vyUSadAhClbuN/lmX6p7X24k3Yrr29HiLCtox3ZA/
HsBAgwV2RXJ3Fb5LFpoLGvjTNf47tDUOW0SwdqADuV0KgmjcXPkIOhB02Q6J5vTbtACEbye/Kygs
yNmELOrnTQ3/WcDqfN4v9TilA+9zScRw1ZBkz1fbULwP3+f1zzD0RTTbHgGBLjVYLfew/baNQExQ
npPWqiKXSAsp50VjMWfja7ftS5YghTJYKTzpy7eeVY/wm2RdbbK1Wn8hTgll6OZGTnMxe6akakV8
+zZD/R2xbNrWG9EJFJs0sIe3j7W6AkKb9p4uPSLDzFX8NMWslP6YzZP/7rg89s4vl7W9Qy/hZSdp
gbJ5AHbQfClS+FRf9asqW77C2lRlbo6RHzRdQWzz2jHQB6uzWRxZHNijOoeWGj+ytk2mQlJCFwnx
215fUzId6rjOeqKepYbzYayP2KDkEObegYHKA2GKcQxfhA6/DfFPeADSyBd3vSVZZCYP4SDd9V5v
Vw4C9HSEpSHYQpwkUFNnsSwzBKDsPPy+bTQpAi9EC4rbL/pe5FM9XXdTklvCXv0WV0XEwrDL/N3U
rcwCiS0q9U7nmEHCkkvpL/nMsHq1q/cKAVY2YGlaaCEmusLbNSN0JjzUYjjyGRgjR251Gsz7SU/2
knR9A72fe2wWk+tlQXCMPK3YXAWMfYOBpEpxKMGKxFFxQQaVdhzL7y7GI9+fA/VMd++Kw38+Niwp
1r5HNwW1gID7qkddZOBDwzEHh7mde4QRJFEez/TCbFNQhrMXl9uy+GWykKtNds2fqo776yFk/eW4
d10KSvR6a6P6EPibO+zVfgwpxTSxz0fVV0veuJ0jq2bXXVb5xC+q1SyFnPrvKtoPe0vxXozyrUv0
xb5AHCHa+Bpyw0LzxksZsoDSdffPtaMPiCJgaWz6F838KK8G+sZ6RPVaodC0gztyNsFjusENo3z2
D5YVY7JnKmE4sEW1+KY9C0UzG/qsWYMIizom4ZlxVdBlHHMEkPB0mkZsqyZev8SjXh5n9DxnqNCE
X01N65sksrv1PBq/Y1yOyE/BT4I6BrEy2wAHUSfbK8i9vSvRNm1ZJ/GCKdXNLO2QbSKyxUz1t6TB
jtYM4XII2gaPVyEsmR39IEImBMApnNM0EjlSJoOputjMMr11k0l4ShfZ3izoBT9sM+3R+7P64qrr
PbfeIaR03AvtKZd8Ae1+ArHTD7hJA7R100k4n6Sfr9OM5II7Ip7B4wYoF/p34OQTTOCjZS8633xv
9JOzObpYCBSl6vcw/Y3PKgr+x65nDN6+ACYmNIU+V3gJkTIZvDDbf2kr+UelIL7hA3AvvWrWSzxX
Fy0Kjlv0rvn10TA+ovggMQDldjdHd4EXr3GKtpbuGhvl/aLTib63PIwdZu8Im7hmIFhMiCvicJO/
uI8ziooig3k89NJm0dXf3ez/abxySag3JP1dDvManKdRhgPK+q0a+d8hPB9DuoUOJJLyZnqp1zVF
vSmv36Ds+aur5x/zubfN7okfKnrZiL5EHmIek1s6d1+BkmcU539BF/6x4gqIQxTbqLKXxrY3tbhd
zmTJgmYzWQXo1+EFB33qU3dNsWGgm8IR/g24SvY37wH/2Hu1dWIXCBiGbrwxqegpqljWtF7WLz7+
n6ErHGE/sCiDr7CZYPRyWX4qVDZEpe1Qq1a//PvV//NEwT+mm6+WG7BMFb3047VwaO2S/HU3U662
nxaJzn/3JWfs9b/gwwlV4jj7QVoPWChd6kez6BNhLm3bNWto9XdzxkdpVZ0Mnte2tkJbze5y33Tn
mKr6dzRQ/sXv+OdnEQQfngVcZ1j5pKwuG2VKf3SvdjBhJrvtJ1Lvti8e+CcT00dplW7ZHoxkW04T
/10vQ6naAEdDm244L8q6y6CLSr/UGP/z4w8+Cq04vHIEoUEARvfMXisKBWXuzDH6Kjn0E/b/Y4qY
DoWo6zFILhlevQG1khaJgT3UjZT+2X3/OOjl8O9j7BMc/6PwKnZ1LbBNmU+O4SQ+oi00bv7ysX9g
5GpvoLHhMP0iNftun7GVGUwBZPaHM19ZKD67+g/rtV3WUXNewQmongLxqP9KYAPK7DzI/uvNc8te
yypswGex9iZMlrJb2scw/ioI8JPh81FvZTuG2oixUtBzAdnpbpvuHI6PhCz/nUfVF7f/k43Gx/yi
2t8TBMPj3hh6pcnTVBXT9vpXg+aj4kryZmypw0c3zZ0f/pBflUj6/n9qWP53UQo+Bvuobdb1NqP8
uSOE/iDJ4BcUJXoXrdnrsp4a0BBqHYsWIagHb40SkwLzWC9GOQ8HTy/2pHzU3ZCE73MmcBD+1im7
o/XXuBM6Vdu7YfG9A/GhB0Pmhij2sI5egi7abgLASxn2Jd51M8btvaEdlAM7w0muo/qSwkp7UCt2
90ievO3Y6uec7jYNJutKTJ7NcbFJn7Uzj4oQzh6kY+s+oum8c//3kHT25+YicVDJgjYAtzaZFUji
nIZ4yiXC9xmKm93m5eAhQe2HO70jvuoeKy+e/TTio33llQmBoMRblNeilxeVjqJLYWb7tg4cKusm
9t4lsEbMEON+qJiJfnvUAWWzYY/uIiOnYxKt9TEJlX+gPR0uPIlFF4fpM0y5OJpu3ehudIMIKiDN
6uE/jR2e5XPmlmi8AGy2lFtIDDowXfTOLWS4s1u3wwz8p4gd2XIZklni9AO4hFghfpEQkEoX6u46
aSf3wiNsJ2IiFXyCUnhXK0WCJK50bWvkgtKxHDc13zUzXgBF5bblEeqnbxorEtxgv723PfCQZeEo
/UPaRXsbwcz+usxDeB0FvXqdGXA1P+n0MUl2nG0Dvby7uNl/0qQfStqpJp+d6R9tkiBP2oETRT/P
fG3GNbjrmsZluP9DmSSafW965QrlrfuSBwMuLNCuxmg6t67l3UQhV9qiqjCkqrOhjV22xID9Yj+Z
DjPBRcyx8L4zy8JUz6K6qWRdZ8onYQF1EtBQWAZ+tGEiUChFoqcGgyo3dhM3Jkb/Sg4WbC81XxUO
foD3452Zcp8YR/9x5JV2relplb7Ng2rc0nil6ogWHdA2LORA2bFUNG+IoEzOq2v8YwqRHSWWJS6D
pMZZcFGymEX7JBOPPhmJPxbLDb0OYrjjVSvx8dGKlCaQa6om7LqTgyvwXtzuqrV5LNY+I+qMcJOg
nq8mX+FUpwaTuxWsAo/vkm57x11YLzU8VjnGDjsOlJGDngfyFNDV3I6RjVOVSIhA8S5/xwhsriSx
e5vuHRnGLBLakzkdli4TC9QJPByCB5QOJjdiZ/y01F194kiTK1Yl+rSiPEmXHVRVTBUwIW9rio2C
5mrxFU8tIJuTCRM7A+Mj+lXGGxCkhG7P1ZwkFxYVu0CbRXuIK82e12lJbna0JwKbFfXtouVc4OwA
D2i94Ti1hYhHTVCP4oXYFiXOtKXp7JgK52uQ6jK6heeo7VNipuHJb2rygEZvqBo9ABf9Afaq8Fbv
MDuxZTM/iIdQUDQEshuj/P3SriNqGDC8TksCLsEAPjrwDTzWNgKgi5EdnBGzd0AMxFL0+wbpsl+5
IQPzLspRB2tp59gWm4Uft26G4Q+TFYyfSRVc1gt+n1rDONcmlgfamaZoY73cguWhAB2xN7JETmU4
+bYAGqqyRPq65Ez2xZDM4uAFmNCQD+wVEZkntDSFwYWNgvXgDBzStalJyebF5ZEGH2rc3Bzd6ql3
2tIud3SwLwuW6Bcdt9u9V/Muj5ZWXiXebu583XWXQoMpaHr/GcfG9S5KFlNWBDB0yiV601dWi9ME
TCHl/l5lFQXM6BT44aqP/6jOxm++GNc0mpBe0HBACBHrk5Ka9ojuyBMHl3ZSTLlbM7CwxFmWFM0G
/hecR1w286JKYiIFXKWzCKuSz82Z4mjAFucD2fFCD5WEmZmYXzV3NdCZZkPeLY2uNqQF+RCUxva7
47Z/g/bLA5LtgVeZZ9AVU7QcZDiJC+XQyYKlaDlii1LLFJmB84yU6TC+T6ou/j0yBHHGgDPfvBF+
O/T8AOtmhB9q5uRFJBk4QqV89MX0DjEUsYccp3H2M74s7ZGjWDZvEpCLEI8iKnsLqqMeCMWM2vMf
67q3h21a4f0EJVpM+7p/79Bt8ITEtPGianAbWtWxQ7D5gCCmbcScA2R6D5Ywd2Byjr5gbU411tKZ
As502LOVRvtD3vRoX2jpUueaC2TWSqtR6ievKg//3jX+bdsO8ljvwBnnvWHluCBbKW6tTRtZ/6Ss
Qtoz11NhF0UxySbiBKMq/uS2aYST+t4d3hsLBgGoLEPzzUO92fDMCj0j//wHJbE48qUdSrnCCOnj
UaaKEcQk+q7/peygy9Wr4fmDqwUeDhAC/WiyyV8Q4LCH81WjcJFNiyhj9MoEKQBpTOGjQZ9zI/x7
OvKfYG3v6mk+oqlhSwM3tTlEA/gzu9lTFVt6EUOUUhIPRVxq3GUWni1udqQSweH+mMYgvcvF23FA
25AGZLde3bdIKjnw2ouBiIY6rzvjsB4kC16kekOydViahHrXIeoCMsGWMrQTO21R95CQzt2oJSFF
O6Bvg3ZIvg6wSmQjWX/oAdwBjFB3TQXapRujPk1Y/FhXw1QkMXtL9uGpHVXJZ/4ukayNBrEQKy+r
NbYI7reMwjlF78Vza8E37Y0DMbvuYdq4ZS2GLkoOBks1yJ71vVubX8FuhlT/JyZEUFrUFfvTMf0t
SqIH2ibRkffRRa3pdexTrEJdhTdvwBVhP/M0Ki8+Amz1j2OCO5QkcNNATIAIZAqmJO7gxg2hk/ne
U/I8k/6c/z7LTFV2hApicRlQ1DF1M6RAu1te9Wp/VAodzSsWySJckyhrQ3Fbk/AHIOQXs8fPBvn4
fugPxyrYbSEGiynQOoHK2tn7PYdLk4csfKxGzGIJpt6biZvkrQspAPkRYHq0h3dC93i5+HwfhtWP
rmFTzmsQfZxs+DrMUgdIPZZM6eA9CbyxRHjrL7ttAgeoaQBiudwmlKO2qN1BjUfJLzibsceZYVGr
MPdjQ6fxK6XRIBt9mxoDkL3q5gitniJIAxnciUH83lstkcoOHYuZjZ8rN91MaBDJGWn3LFAx0DJL
AVE2YrzAG4FTBIJkSr9DXA08EH96W/2J2zoE4ehjUdtBVGwK6cwei743Wh7jKTz7GqtnvvcPIcfO
0Xh0vgjO5AX1EeuAIfc2bX2Vh9HuzgTufeMvfa5Bi2awOa6Ag7bfs4tZhjx+7HSR2J+JCXoLZpIt
3SfNc6OQwtSM+9PEPV34GwjlFunYR9J08xHzBfbCLf0TwPhzWeHhDab2DihpcNBIGZRhyepp8OIh
jbQyBSH1d+vhu7dt9dKQrAJ9C2fvgOfpfA+rNvehhUB/nXoNN+qlcoYIBD6A6xqlGOXexUCKky3C
5cxgrAR7MwwEyRCvqXLmAQmj70TBKsKjYER5KzbJsYUwRSssK6b373zwhJcTeM6sF8mahkjPynRC
gSmMhqQkce/EDVvha39NoeOZsb0Wf3qmIFgM67eRos0J/3uV0t21WYiZJJ3sYoqoGsbchUmbQmjy
AtpvyIjF0mcx3xRmwQkCGW/BAWnS4+9GJHVBaOBdYQ7WR4qF4zD5LXj+lj4gXWnOxeZEjgQy/XvU
0Iin0QK+DDIg1CcjmfURVQdX4wS5vRqgZxkD6U6+2p5j4W7avl6R1APAdt4YeRiiZnzQpCMPS4yB
Lnpepb0fP0ScNjcRCEYIiyyaeBYUNNcBvarOVEw3isOk4zqFTtkdWBX2B0D6+O0bOQoHMgnZsO8z
ZK55P68PUxuGBffbbw4xp2dU9roesN0Bukwv6gg8XbXvT3Pv+6lp91exW/DsG6rd+rlKTlCuoswA
NFnMpxs9ggoYu1vXOjAOiHGBhKf+JiVs68CkB6DP1XvcRLBmAUzN57rFeoiTUtYt5HtM0XfQNVhw
Nrx/m1RjYTYZpOEwdvjL8o5tTo9kZIOce92/T9NyYwaCHWXlNQg8RyWGWCt+ZGStcxKPD8vYnQws
sDkUITJrAm2BeEMgYxW5Ek1cFaT1Xhmo9cOkzK1dui0jld/jpQcNm8x+fViw1UPUmMZ0Kw16eAGY
ZME6XCv0WB6k808bY81F0EmgmUG9FXwZfiVuarIV+/ls7FqKWdGXh72uwhzHGQkcfqzA78AbJcE5
5Lt0HFMQln1CvaspkUNhYiAzCUPScFRVXYk1WuSNCTGRoH4bqS7sB3EYyfUe4AfQBKoFKaH1mLF9
GWLkcWMvh/Mwr95MJe/cOkIuUJ+3m8zetlzTjCyrzTjpSYosR3FH0bWVSrRBH+sVsTqJDl6XQSAD
MFxstiIwtpx2XNCwIyylYcwdgmWYs37Y4tJGiE7xOUP7A4le6mZmWdAOP9YRjTHbSDEd4KyKspeg
NMGs8kFBsOdPOIChWDrOfDANZST9NTNzfA3pSpi6sIcYuktoGjaYNDvJDpuY+myLNTKMEB+LbE6u
vvFxeYl2tdzKEXGmvRjaEq48njXdONwBs9izio39w7jzDfMfwgB3VKjmdDasmAbrEE0VitJOaJna
oecre6q3AloyU2yxTYrQqsvVWx6QE4m5NZAvFaKB+jV26brt2EVgz3ERefsP7caH2IDH1Lvy7oZp
VVjQJwwSRRDk3PemkEtLjoGc9nvWQGE3LQSLZAwytq+w5YMCeM354khpR7BbCKjULwD9vcOoBdYt
7Obxsg0tRBpIjR/dtJbMD0xqK3tYrUYcWlv/kpvWxXp+vLJau+sWKoknDvn0xYTzV+q3YirQOQG5
W7/BIGpRLspDkQf9+qRHTlMYSeZvRE8tkpOjGJS692CdRvz7hM0361BtjaIbkgpizRFkokqFjfY0
nrAwSuEG+JK699a0LyGDgRDVtNH3Xek7pbY1mwzzC7xtT8PmgzekACOqHgxi3474wBXF9doGzy6e
ALY16JHyIjEcFInpla+9CMzj3OTNWMs606Kqx2MfB4SnXnsWI02i2lM3LCDa4Rv0cdbk/oMwK7vT
zLqrfjL0tvX0eh02IxZZnGDljPNphEHnrSNvLg0z3p5vhpjvYo/EDy+0wxEmV3kYnC9uPKUa6CGL
tS0RzPccefBDIWZnu0JGG8ukCfsyZji22A79S71Zu9ukptOVNEt1IIEbTz5d+7LHanJoTReWIg7G
Mmk0FLMeDQoEfvc5PCXqJoHmFOe2noMBtz1Qa7ByB58glnkLNWY6bCIOsTovbDpGaNsumqic5pF+
06vHwP4vEhjAVEP14Gh7IoNEkdlaLQcFJ8dlhQniovcqDz2+9LwWE9guh7U7RqTG0TJ0OMYsdji1
duqeSd8hx0cLeQgbkP9VxNWJY8znUzA2RwTTT2Vgz7y66/eSJw2AtbaG0C2O0Q9P657lWKC2vBPe
dB8jKbNNxzWWTyaSAjiMcFex38c3Dlujop72LpvRgHM5S5fcx6tll6gEnnG8rcdnrD/otNLUYDZA
7Oybob1/O3IIU6pk1pBAUXG5SxlB1KeXEGWeAz3OTCCYNpghbeqifb52spffuITrVNI4vEdAnX8l
AtOhZicMNDZ2QXdDCWX453a93Dccj21Q+7/b3Y5I0AFgFcZnsMVAhhvgtSyElyBQKxFEHJDUEL9U
orIlJvIBcjiAVXyKG+zCnLy0TPRQAbd8CrJhX6ucj0n7d9TQxxT0mosB7Tt0OhFoXVvMT/ibFL/+
HUT+BJ9m53//Xxg7KlF7b/HYdHLiHpyxrgfganf//tmfAOwfw803Z1zjzp8djbcTcxmpD9ElDd8Q
HfcFN/sJ88DOpOp/Xf2ISPiV78l8sgE5R1xec8B//37xn90Y+v8/2kc5YOhWMp98fmXJ/f9xdiXL
cepQ9IuoEggk2PbkbnA8xxk2VJzkMQgxSkxf/05n5ShNU+Uqr7yQWtOVuPcMktz5w8qcL/1qoyQz
z50bjBYEAuIuv51j9cUn1tfrv3qhZEWNUkzWNBwCnK4f9mn2eUim01g5D12ji432nWMFaLwr/RW+
+sIMmVrmPkD+0P9GAmBsIURQoLbRbTkAOddHslCuNGXMPU9604Av4DDH62Lqsx3yATvKCRDNz9d7
WPr95237bvNMVV9NXeoEIapMxSYBKoiP9FNB558fat82Cq7A2JJRFJqGHT5hOFXIr8+wcaMfmyDb
OLmN49TB5PgQ0k0AAWy9AV9bhNn7Phvj0J+8j0Jlzrv43TQJkuDW7iovLAFldJE5Psdgr1ijnSys
8x89gXfNo8BH82YCRKCJv/jDEyzfNh15zsTj9UVYOGt/2Efvmi9y7ic6G1287ICsjBtxzNW0Aj9Y
2ECm8LRnT1UVTNoJFfTu24EBig6jMr428Us/3TjLIDDDqWVmc9gweY+awJNvif2HZoUYldW8i9VQ
nxk0yL8+swZvr3ptPRd+tSkyzTXIBEgjOyFch4EpxPXZ0TXJpIW98qdc+W4xR5Bd+GQDrdIBeVzn
37rszue/NP1xfVaWmjcOLNG0SFyCvcLld1gOoxD8ewq6zeCuUcUWNgwxjixEyjX4TbYTlhCZRXUO
ie03qtfEjBauW1NrmAYJF1Os3TCwQUJgRfN9lv1LNbJoiFHdmwhSy9cnammNjWs38et4cn17Dsv4
hxwYvtDW7H6WlsC4dVGdtSYZeE5I7FgdRIr8YSCd/t7uB28vYYm4ppJ2ebLcwOiIOHQELj0HWYTP
N2ymh3kKbuA8eaoKOJMy+iHWLNJzRvDsWiR1Z7uOqvrOYhSlNBR8+t8fWQY3MAKEXyLthyJpHUGF
C4YJ9b5r65UAcXmnuqa+rDgbbrA8b4DVfzpTqAYQFfrxQw9a11SUTcqqQHE9g7y69QXejjs3l/jA
/NCt6/rGrc4bF6aFZzcAWyLPWYkbfgbpWitTvjQvRoiYpzmo9VTM4Ywngx/X26F/boe1+PDnafAv
7sL1z92+C3BTN6Fk78/+KQOaFwLhDElDq0jqreSocnhCnYdVjl/1OJF5Y8tY/8qolyGWgOVYJWn1
CRUFf1cLqNHoNqn2HfTAVg790tDPweDdb2uobLsmH0g4J/P3QoBmBJbXjRWveiEtdWBElaGILTix
Bk5YZBPUD57LlG0g8rjyXLocs1xTTHZQtdtZGrG3FeRmIOnPrKBrwWTplxunfEyRYqrzzgk9nsOA
4lHT30WWfvCHm6c8KZVr9ZiWABiPDW+9e7scg5VFvRxvXVNFNlEO73kLaK7nF78cJVAFSuWvyeLH
PMj318PUwuyYQkbcsYCOb/DYKCAc4KEeYA0gn/C1d/BCJDd1jDpZI4WB0kY4zAplZ7WJ22ojUcJ3
kZPr6w+9DVxTzGjoUBn1zzov1H/rZ7FzElRL2xZ1y2BFIGJBngAljr8PWO+7ou1yxwsrZL37OOm+
o5yc3Fp8AEF3apPyKfCsbjcXeevtAyHTp4Gh1Hp9kS5/OLqm0pGSGmUKlZPQHeB4gaTlMCC42c+N
y/aCPMOh/Xo/C8fQFJ0NRu7MNhAn4YTcOhJEG5U+X295aZsZN3pcWk6BqqAdQsGm31sd++Ghiswt
vqZJutSBccqTvgatqKpImPs0ovHwnAZJ6Dpr8nJL+9g453DtGkoO8lloleltn/qgsHgwXSUU6kUj
+d3V6mNvElPBCOh+EaQpDoyfl3pf4Trbp4EVgp+9spMXJsoULZp03pfCs+aQpj3ZjdB+Q+G9AsEt
gH7r9cVe2EamEC208oAMjFUSsd4LPUZfXTVWKwH3/BF04RI2VXiqccpsV7cq9Ahclgd1TLp4C8ts
eFzku2C4t6l/P1trb+mFg2c6sPdNAu0vlbRhZul6V4EBu6lK96EpK7AcszcQscVOBP3K8bsY731q
qtDQ2O9lIuH/Nrq/KveZ6gDGc//N1pqAzsVNjPaNR8Jk14STBAw8CGJsdPZ4Lm/3jtz60tt0TrFy
a13cYOjFeCmMmdeAvAR0kQeImi1PDVrPvJXjsTRFRhzpEiBqshpDoFCuc1BwvWvEWzu8Xd+4S60b
QWQamkkoG66crHvKnCNrfKAqnsby8/Xml2bGCCKlXaJWYMUsirPiQUL+vAcPbgOk0cr+WWjfFJxB
yTofQdd0o6wHDDFHvcL/ISznIx8GPjU1Z2aSthqvMjcKyn4LBuHWru68du3bcmFvmqDmyoK+lqon
B4pUFgQG/F8QwxIbFdjBgSAJtYX++soWWurpvPjvnsoEuSCrdVovCmzgQ0oLygTws8Ax0DyDpsTK
k2RpLc7/f9dLBpPpPHUYi7JpOqblxA/KglODmD+UysFyGIc5HXNP9+l5GMmPmYeCrT1pl365cX7r
qUiABHDwyz1ZnrqKFoeWDimoTjLdXz8IS0tgHATRxbgevKqN0sTmj9Y4tA8jLbPTaINhvIG8eAxl
FdDDr/d2+VSjtvT3UsRtzqrZi0kEJGKzTdlw9IE+AxyYgy7UfuRa9amZb69RhIbq5cijuEw3XcWO
MdBYZeetBNXL70+0f76h3u0n4nRKzRY/s6dBei6A6SM3NfJ3uq+3bkVQwX1lgMJYwZoOs33xFkeP
58V712MOuHTspopHiQJknb/59o+zx+4UP8/qDpbqxH8oQfxs7kfAZaj1ha1SEv8wJf+55NG1sWJF
OQoHT8Ypcvt2R/Jp2yr5ClT1tiLVr0aJwwyhAsgXgtPQ/Rz9edihQPlS9+mp4khMQTlDzPTVt9aI
Uwv71RSpcpW2qhi04QhF1J0Y0q+Zl52SsrxxHAAdJVthSi7NuHGkezJmoxalF2HvRGVSnnzbfbl+
BhYOtelGWgD3UyLfyyIAbGCVDOUPKHiUTx9r3LiULVHGlSWVHUEOA3hOkO4HWIdA2P5683/KnZe2
g3EtqwyFbq9qZBRAWemeu256A3KNOgngo3YeuC9br8uzU2zR5iWoFNS34HcsNrVS8Y0UPt9BqR7M
0J5AeK/Iu+lIAc6AzkRLfw1TgY82HmT7ApTy59K3ySuot+qNQfuEbqFa0n7uyyB5AnrT/prlIo6K
IHe/dEFNbvwitu8tAIAPYuqsBNJRBXmJcwaji7H0+VrqeGFbmIxlNfTO5EnARKy6/F716S0wn2v8
2aW4YpKVlcs1vp5lDQZa0/9qq8o9qFrNx1oPv2erAV4FJCPImMBmk9wD3QqMrz1DjGUlNi/tS+Mm
IPlgD11ckaimyIIzSn4nVfKLZvYHbzOTS+607sCBBPUiCIlAXIxsAxBFyJrE30JgMKuIyutAFnIm
JP5KkEEG3VtgaUu/+DonGX0o3BYcAVAu1u78pe7Os/guJJduQzgEp1WExFCNB4U8ldQGEMuK4ZKI
nWmVj9eP3OK2MEJRMqlgCLraiWJPBHeJgsQTG2F0A3grOfVJAzkv2nnNjrit2kJiAAQM4vXp2pG/
vC0cM9Uaw4RFgGphR7n/WfjA4pWvYBJvrg/ucuPULGrOgoONzMkQVQT4vUJnCghcgUhwNhRfo9Vf
fnRQs7RpjaosulzU0ZROrxaA4gCLs//mHqYJQDp/qArpU7PIWQ+z9EEgdaJ2zh/quH4DwUytTNPS
ZjOOZtDSMu0hOAU+NbwM4JH12gL4VIEdsa0m52ve6P319ViIb2a90+nqPitAQ4sA2L6TMd21SbzS
9MVsgU/NeqdnEwjL2HC8rfxh300/6i7Bu4FtBX3VGcSMhgyswjXhh4V9ZRZAewhQ5S3NaWSVcQQg
832ZVz8Zp2v3wNJgjFdRWhcoEiYgPjjAREBErxy8zYgU5x4A1fnG5RTWfH0KzFMD/l2s2LS2Ey53
7PhGMCA2H6B2L+2oK46QE7sB1m3rls6m13dW/1lK/SzWTAcvz6HjGx8fiTdntqohp+lo9l/dip92
qsJ2LtdS6hcTOr5jFhoAQYOBGsgmERt4dzPk1Relgk+gQ+6tOq03wJz8ZkP9dn1jL8QAs6IsGSs6
T4LdPc93iu1bd36paudoY4tf7+DybFGzqBy4Lp96iVpd0Dwy/oDy18ZbyxNenilq2ixPpGr9yq3A
pfTqm6D3vtQ1AcJ9ziIFVQIAob8zS6xM1FIEcP6+16C+bGX1mCJxYde36aDOnzVr4/jDuL7wejQF
TqZ8BickzdxIBAj3DsvSU9q7DqQzrfmYpGO8hQQfxKA68Msq+FSjCpK/xsKGjljbi8fYO4t+9S6I
RywoN/gf+Ao5YNFsaKfXPm/KU+K15NSCbboLtFR7n/JqPwGneai9wd14TIot5QLFpwkwRPhBvs5t
TU4wSrobOkVPWUO+SU6+5/VEDtyNb4F2RRAUghxlM/6eE7A9wDR8hW5qs7EphIGAIy8PuVMPu7FH
zfr6Zroc7x2zGl42c01E4Q0RyA6QI+SQa3kBi659lSBi3UI2p72BFKa8ud7b5a3r/FMer4Bmh64C
DjqF/Ougdg6+SLoPqQrjmJ8j2buHEuhRs8+hJRZRbd95TRxmSfDJz8rX6z/+8sF2zBo57CBoEw9w
V2775walEsX5tkMRPlArB/vygXDMOrkEM21IWDJBbFs723SKfzkpWUu1/XnoXDoRxs0+wNkxHerE
i0gh2oNbAuwLHzK/g39nU9/qFAyenDfBU8pI8qCgc3dIVGbtCKvVZ38EELcTdvV0fSr/fIH++2MA
ift7qSQct/RQ12N0Ruif+q6H/3YO55Od8NPkJg+C9HPNeT89gQQzP4k8DfQWBjIQvYRkEgXmFqo9
O7uTyRZsffBAhhIMiRZc62oH1it0h88Oz8j4tZ+lf4aATZC6+wbg2aw3s3Djan99HAv72SydTS0H
E1ORMrIgbOAjd0WsGFJv40rzl6OxY/qDEO6NnWRI7Ra+2IAkhvop37r5d9uGcGMBmfq1D8KFnceN
5QC1sWcZZjeCth0I2/p26KsPpTccU6vJkXU8wFWkjyCexDb5PAA0Eax+sSz8cFOqKcvA50VJi0ZB
Xd0CBgIGeAZSDwWq8JRV7m+rKe5it/yNr/5D73tvNaSCwHqHKiItQJ+2g+b5+k5YiqPn/7+LPU2R
+VOpUxoRaX+vveZWQcEEhDO2barmrTlTZa93tBCFgvP/33UExEFrwyWoxZYDA4WzMmTag66E4yGN
rVa+BBf2taniBBIVLXMFEDfLC7mdB+dF6ABSk2s1kaVlO///3SCSMQe7lQo7YnjbbqDE+kkBl7sy
Q3+S4ReCi+mIHtSMpAltSORtrA20PLpPyM4WB/nofWm+MxeU0n3QIXu0td9UxE7uTt42J+dA9/7x
TNWunmBdCX4m4C6ghm/az9lwIJsPGYqAn+T8PfSsyFxRwHMnKqD78WxnQf6pcgMapS2u4pXc2cU9
wuEAb/QxgrHcTh0UrGv+Hxjc0D8W+sHypYb4ufx9fSNeDE7oxHi0uxV3JuUhh5TbsJls2ISyCgxf
g2FLwEyDFwhe2w/Xu7q4HdGVMWdegWornZMKV5fa0fypcecD3kjXG7+4F9G4Eft8TWdJc7+MAgHS
YYcq2m6CR9H1xhdWwiyLVhAGgECNBZVywEtzBnGd+nHCXVE240oPC3PjGnMDTYIWxr4tbPbEHOw6
6VqfmEA+XFUq231sEMYM4dsMxNYuPqPm/ZBAqMdnJ2d2QezPVwZxMXpy2zXeJnHCrEESj4IjAfHc
zSgg7c/LQjxN4Jtu4cYKj3ZH9ytX0sKUmRVTNbeguPs2LO7rKtRaQ5KefbKG7vih6fqnZJo7jp0S
kBgcK262YNolt3PigwWAM3kDmZxi5TG9MGlm8TQFaZN5OWD6tIIPg6wIbMPiF6gHn1RcPbK0GFYG
tNSRceW0I01yqjoaao6nl4Lufp/n+1IU/0HJ7MYq/HYlci91dF6w99fCBPnklPQ0rCvrsWlF6BBn
K0X+YyynV5L4K7ttaf2N8MiSGMpm2Tn9nPzwQXEOIGBfZNnKIBbiiUmAGuCJpGZ7LCOI1Udc2Aer
7lcWYumHG2e97m2YkTtYCJDcXpNEe9tMl690gFrG9a271IFx0v0+beJOdCSifQCO6mmEcnHOP0RO
sk0iFAtoxXKPjlHSzRtvdCEfpfcaHNjrv/1ivorbZi12SpFlneaqirCDvDuZ4kPNaqavdQoZH9+e
vB3NAkgZ45vhph+rdGVQCwHerNDm+G4So+P5IS2s48iGE0SYIfnMJVQ3YKFyfWhLnZzPy7tzQR2d
dQ0fW0BIykOcacgrcf3QB+NPD5Xa630sbFuz+tr5qoGIPTzKc+08s2r8JMbsY9e3WUj1Up/7xIda
FKjg2FVkIyR0nOO1qHG5bIGVPw/p3fRMjo0cqd2TyALDbqRFdts1xW/lNfs+6Y91I5HmK06gBR2z
zLm5Pl0LJ8UsrfIk77Ki43M0+v4+V2zb5gWsMNZe+X8qBv+8YTEm46g7wMEU7pmDZc3QB016Oz32
VBePE6fuvZ/37TPY9N6nmjsZJPV4ClQDmJevkFsvHvRIyhXYzMIjzzECAqqcbYfnERyh0nHrQRi7
YMW2qpMtqLnQBhp3zuiuROU/WtKXhmw8AjTRdWCVgx3SAN4H1pfAbqEYAjnzCpL6sts0gu3lAOmt
DuIi0ILAYZPQOZPBvYN73NckSutgi5VOx6cCAijXF3rh7JmlxCROvHR0gWEdWz7DGYgxB5gL2CZI
2fsQQYvdNYLH5duPmN+yoFOn8P9LQLRxKJRY3OETzadHC2JjbVNFme9+uz6iha1rVpYpgUivnGog
YySw8X7X7CeafBu4/tgtZRaXu453TkNsO6znlu/OGroglg/xrmn8esV/ayFY/VOBjVUFWSGY/yB9
C8kqbzipeU32d+EeMUmcXWlpZL8kqMBuA1K9Tm6Az7jnKn60J/dIRPlJCfcmbu3n68uxtMGM6FVb
c6FTa5ojBXaeo0eY0NxDvGLfeGtb+PLGss3Sp1cWFoTZRAAGV7IbGd90AlJG7L9sCCAgt+axvjQO
I2Kh4F5B2mcE2BvGCt4sfoHifA/Fl/txSvPd9blaihFm6XOkXjPKwWsjuC0MGQwjcpTDiJTkB1T1
wWHv0gZGQGMqw3IY0icPciyQoBbDcIg7i57cQOP3VS55kcM8NJtxFuV3zrW4T4K4yKEmbLk3yP/D
0BISg2vX95+g/W9kI4GxxJPFLNln+H51vquv44GFh/Gkb4CcgdDVG3txn9l98kBu48g5Phef0s/Z
2/XpunzSiZkIATOYINmLfiGK4hYPmaq3cOPdX2/88hkkZiKDoBwx4oToKE7q15g6D+MsDx9r2rh1
nNEHGIXiCU2K5h4qis+JgqHc9baX5sS4ZSwITboyO4M3EriV6LKBhp0lnhwCX4frPVw+CMQsQ+Qt
Sf3ckkNYaG+47/mcPBEhJkjxWf5ngLyclcOw1M/5zn737IkT7tdl3kLHmFLYV2W3TmDdNiI9QF92
5VG4FDmMydKal04NAk+U8Tp06xYueAkNA4kLuoAR5VljbOU9dXk32SYcIO4DSHcrcASDJOvv2qyC
enAfy5UlubzotokIKHJFLTBK6wi2HMfEj19gGhT2tP56fcUXSIK2CQJoxzyznH4kIdxMy6NXSLaj
sBk6JD3cAhi8++4qb4TQozWyU9q5xcmJZXFTwUFyQ0YLInqFlYdFX8pPJfxNXrui9V+u/7TLKwhr
v783ydyNc5bPeRk5gdyWldpTUj22tH6BRxucJ+Kf17tZmuDzHn23F+1E2x6ZFAmdpMdGxwXQZ4e8
WgNZLO2Oc7fvmh8Ymmekh6uA44l7lkDpqUvzbOWRu9T6+f/vWvdzZQ/BmNXRmAbuKfPT5o6PJH/8
2NTQv1sXanTdxpuqaHLrJ2gJfRtkDaG/YaX5ywtsE+Pateza6UvmkHDEB1BeBzDfCSvoDumzfGSx
0snS8hoB2U6qhnF7piD0BdY3OEz2kfAYXHVSscacXhqHEWra0ikTOQ5dJOoHAd1vJDL3xL5NYHgW
e/b++lpc7oSYxSio/haZU7Ax1OVwqNSvehK7nNXQEu63vO9vrvdy+aOJmNBzAs09WHW2Y1jVKHsF
zg+ovogN7MweGYr3nfDBVVQ2WbnQ/rzbL7wuTNhcAL/hApIF2L4D3dl5+1CN2b6EcdfIXdjezncN
pKgtp8XrRocDXkhwnoOasu9thQVdwDyBEsqwgSfNFlZ7H7vBTfBQOXQV/DvHOoLLxBGooUMJo83r
s3t5L5J/wEJDAR38GLGczPVTAJktNedh7LtPH2veOE+JC7JRp2cdlQoGddymnyc5V5uzMc/1Dhb2
oFn6huWopNyS6ID/BNAC2rcQefNyuARCbtZKV268pceBcZxS2LvBhxDVGeUMP6lwX2FSHPKi/zqn
awtxOWwSk6jsDhbsa6G2HE3VdIDqAdxCV2kI5595YU+bBGVHuWUvSKujCpyDFvCjVGVwtvRTqJz5
nxo1PdJEvbSlDVs3Ua+cpIWdZdKWLcjqBV0JJp7m8Ims7bAU9Ql6dB/6aCUmX9nKWqsZ47iIBijj
DhKAhZ7YZGW9l377+f/v7rAua6rCmpSOtHqqx2TjVN/kGqvpz9fVpdUwLshECFinMnxHaGigil1i
kSBUbVnuE5JOuwoG05sBGuG3Tden2zrP03tdl+Uvqbxi5YpeyIchEP09viqF+GROWrwPfVirPtbZ
A5ymb6G7uLGJfaDufJfVcJ/D12zP3ghdexoshHITgTFZqH2VQ41U8gj4BSz1atg+FP1ewgy4njdJ
Ppw+FBVMBAbsZGmRziWmWAz2o4MP033vWfRnKTsvnOF2tMVx7lY2y9LJNYLDWCjo/vUcJxeCnFBZ
2ZKmXrn7FuKOyWTWLChsiEHXUd28FPk3md+lkCKHr9vKT19q3/jo0XUt8VDAZWc3wvth9ZwcvUyy
/yCUDVl2lI9W1mPhPJls5sIhzBklAlBasbCwYbABzw7ILe+uL/fCCrDz8N4dVxK7jvAVCkRn+hKI
D/u0q75cb3rplxuRoGqQwM9TKiPm0hutmn3eO599ro7Xm7+cHiPMiAUis0eUFs9BEsaZh2H2oVAK
bOTYF7fJjKpdz60bEafVPhXtWgJraUjG4fdi1LiHDB+HcZ5B1qsrB0CgR7mxhbf2ilpaEOPaj8G0
KZ2x0ZFDhjuIDYUFZNWuz9jSrzcezwH06HtomQ7RbL04wdnk7yQgeHm98YUAxYyj7Mp0HnoA4SIf
LCy/wj6VP1zXgsvFrafCzKtXXi0L8+Odt8O7DauL3u/aIpBRVow7BjviMa9WSmh/CoAXrhfPONNW
BglYVSIlM9uQcRd5IUCqQk6DIZ24bbVl36oKut4c4LSQN5wexeA1Rx8YohOBgOu+CVp1MwD/gPJA
Yr2lmjibJPCyTy58SkD1kOqZlI7+0lt5foRRKN+0PCYnJWL4K7OpAPRwJHsv5fVhTs66cWPGnqD0
u4ZSuzh3vvOnbvVu7liV2T3XrYgk9cMite8kqigr67/Q9j95E0YGWYi+iSQc3oqWfEmy6b/rW+ti
qPUdM2mSgAhP+tqxI5EP20T8zLQN7WNYW61p9Cx1cH4hv5uXoupAr+sBbxwz976d/Luci9/ShgJv
ObFv1wdx8bWNQRiB1uEt8r6U2jAse2LJ10RkW5J3W9+CWl25gidZGocRcbu587xsBnoSMp+wEZq3
CbF3OczpbNTmrg/jYgzBMIxjPsUA+jG8dCJc28WNE/QaNszucNM6vTpc7+JiJIEpk3HCS78ucq/V
8MFm04OrlA0vsX6HT3FYhGT8Z2NnN73l7a53dnk8tlnrqmVv9XPqD1FtdcXrAILBQbcwGtuQQM8r
y3L5aNimkaZlTUnhzv0csflEYREIjeAPrYZtYjBL6ci+zNw+6vkvZOq68ns6vFyfmMv71TaRlxPe
uDRz6ykStroJLHityBLq47mM3+ASm2EQ1lroWFqD87y9O36215MJML0BQBW8aJmukl1XQTqMpePz
9cEsrYBxb+uMD/DI5kOUJfp3llnRWeVy5SG49Oudv389xF/avsksKywTOCBUlTqbYXt5+cTdlK2l
8pcGYFzdCfV1lXE3j1gy7kH/eKB9upJSu1wUwnkzjjS86nqWwmYroqSJPyEJqSGOXwMZUUGi+YZq
Nu0sLPvnWXXgMVOYl22lCrL71vL6U1vCekSVTH4tocAIeSrW7KCBBC6LJ4Fx16SWJ2B4YNfXVfVN
jgrjVgXM+Xp9XS8jLnzbLHHg+h2GpB/KaOaFu8uy7D8+AJ3Z8p8g8n4tSvKcJGWUJNM3neg15Ozl
z1D0arwTekph4MYGP0zBq9IVu5m0uwXlcg9XSjh/gXqe+5ncZUXO4N80pimc7vVKMFnYbmYe3Y3b
1FIWzBIHmA/BGgsYfwmfvR0IZN7Kabn4ssbwjKsqowR2J3MwRTHXXzRSQoBeNfOmHOQtXjNhPlBY
EcBq04X11kogu3xz2WbqcHJzonVP/NDKv3sjg4HE17i+F7CF+OBGMWIMNgnWKvV46EO8tUi9bWJ1
+xbvMyd+pVOz50XxmFRf42oNDLQ0IiPkIGmXtdRDh67T7G3rG/wIDnl8q8VKImKpfSPs2FrUMfwM
5ojUdzPsJucYjgppBG+kldfwUgdGyKFZ2gnHRcGmFbdQw9lUzhf4KsCSbmWXLbVvhB2g+nMtk9IP
eeZuWvo2ecHOcd/cRu6ur/nCDWamBe1G5XFVijIqxfek+2zFAODDTS4h484n1crGWjiOZn5wStzc
TXuclZr9hBv4JnZ/+bgrr49g4SVk5gElMPIF3KDOth4hUz9VBxcHeHF3SDhCGdjKfl7vZmmiziv0
7v5VbVf5sIOBcU1Sn/rz/TVTecN58h30ZaSXrPJjW8pUMfR5a8cxEnQRH559sF5EBrOuicPSxPng
chjH3Cu8UkA9sYngBgFVWs9TW2UNtxVgWiu7amnB6d+T1UxjMvBmYuE8QuDFtazxxu9qdge9gjUA
qf0HvPfPh6hvm9m+ciasIznMdeSUshD80G4Hj+MJtVwFS0r4doKhqpP93NgtMJ4sriKY1NCbXGvv
SCjo2ADi0a85QHg7r5c67G2YSUomMzzWgQqFdJN9ROYfNae2cbGR4BqUqBHQho5n8302+P3GHcp4
B29TFrltnW3HyW1P5Xi254KLwG3HGPh6bRC/zJCNu5dTA7uwvlYvqNTHTxNI9bs097093N/Sk6yr
4CabLfgx8SbbQt932MKYqtu1VvYWc0ftgqbMT3OuKmhZBv5+DOyzg00pogJF+AOgf/pzUFnzXjhd
GSYuF4dUjNY2G/vptSvLdF8UzXio6rN5kNTxCcWn+MRiLk5WItFqW3JxB+6e80UDBf+mZj8PkDb1
gt+wARFA4wzA4sKt50VRjtS+jKv0ANZWf3C4HLdDOhevBECfg9SaHHTAylvd2umeQi/2JWvzZMdT
6T2mndM9JayEH2dfB8diaMsvyEP+Z9nwM3KsxoMxCwxdYPkWoIwzl0eGHACeQwMQcG4JnySSyNME
27cvsNRpfzRwsHrlfu/BFybJN8FE7tOiKjZQWROHwtPOEUy8342f2MciHeSxhHPECWlatfWpXz4I
J5uOWQk9mha2uHsyOtOzmhTWG2x6e5OJvNu7cm5X9NkWwrmZN0b+cxbqHAh54gCdaNfNpvFGmIi5
1V413kfjrXFrNLB742zI22go6odUxA9ANryKpDlcD4ULozCzxkXS9AA4qynS9V3HH8oOpDD/e+q/
Xm/+HIYunGtT/TLQOm+HtGZhm/OHyhYvtI/fPtb0Obi/C+K17tLC8Thy9JjrogxbGEp+rOXzXL1r
WdApxvUQI+lZBM/abe7o1H3sMcvOQfZd01B1QOFEw7cqqacNbxrI6pfbxlmZkoVQbWaIPS30ZPv9
hNIjg4+y2PARsMM4WJmXpeaNm0DNwtZzBWen2UV8TlMPUFwHL+KY59bKZbO0HZ2/50fCugbmvyUL
gUCK4Xw7/efaw0teQAgNVt7H6+u7NA7joddbooWrGQVJj7748RPe3SNfWd+l/W6c1hpG242UIDj1
kA2+90U85psutueVBV54uJi54IRV6cQrpJZH5gwgJfuIrj1xhkOg3eTE/Wm6s0nd9h9bcDM9PAQo
w8yz54ZsTkI9kSMEZuE76640vzQa4wTbbe3EbWa5+KrM2jB18nbnV960bay+2pa8B88t7/LnDy26
ZxxqR6WejhWdopH/zHr4t02QClqrXy99lnvGuc7SWqt4RutBUmg4Z09nY3S8u5Xl8pP2WnsbuBls
09MkPsbKqR+RxrJWHpkLX68m51R5uVLybD0Ud3H+PHHO9vhS9g6VF2ySOQfqNW1UOOYjv4HVpr2y
0xcOkUlCTYogG8ZJQ+oHaLbhfsrKjeetjGipbSMKUNifl1JJFjoZP2pavsFK+U5U00oCaGnfGecf
VQ4JMhfCpBw/wxV8M/a/CqhKFNkz8euVQLY0BCMQqNIF8alpq6jJ2L3DYH5cNbed6/380G52jZSx
sGeoRcqqAQSY34JTAI2gGuxNb/x1vf2FOOYaCR/q9xn+UtxTaX0nXO+znVsv15temBnXOPWV3RZ9
4fkyasEysfl3OINuGrIyL0u/2zjlfe9CFko6U0S0OlYx2+Zx+7FNaapFty2oQL7OkIcq2KYr502a
qi1z1zLbS7/8/P93L4Mk0x5re5eH8STlJ1tm80nQ1Dpcn/SFD2uTDZ3bdesWNZfRBMfZjTdZR5qk
XyaRh3ZQ7QMoj4DUs4ZPX1ph4/gidU66IUHFMm+SrYA51gwVAFuupYYXjq9rHN+h4/A8LIo5kuCo
QtdmS8d4E2t723Q1VGan7fUpWxqFcYIbN+iY0GMfZVCuPUGwrvqfsytpjlRntr+ICECAxBao2bO7
bXdviJ4uEpMGZv36d+q+TV8+lyvCWzsCCg2pVOYZHuIQp1MdU/3j41dcmJU1HTqHEX0YhthlMILf
toDZZGUb/ZgngatmXD1C0m43jPPnAvaaHN1AQAf8La+F/MELGR/k8lyarx9/x4UZWfOhgUvwVR3B
2EdP7o+uRmkLGo2JLsaUiO5mCKBO8PGLLszJ2v3RA5gcRopxcGy5eeQz+To4ZkMasvv48ReUT721
AaQdkH7kTTOdwpzHJ+WWsNVWMt8zIJGQTbdxnWgNstAcOyhCgigG8/Jhps8w4nJfY5f1DtLuKHqa
nCDYQjUHXvcLCEAb2Xuk39Fybn9wAarLgc5nA9i8LW9zRgu424PWPccd/YaG+nDTeXm9mxiN/1GB
b/70vXE2QzjSA2Cj46++gH+oJsAZ8Lx2E9G59EqOdGkeVzGoCoVmsq4WQA3Ck59PT9qWP6BrlzKT
P2vJriyXC0n+mqdtl6qKkfhJ1KzEyzzn+wGe4DIvnxx5Tb/5QjQlqxCkp7bIrfbnkyP1IXedfQUV
iyuL8EK+RVbxhxVQsRlyIGyjeOF7LfhdBGI4VGfu0TraNxaatCMcDHp57YWXxmsVieBUHfpBUeNS
Yd5IfWMAGyv7MpnzPx8v+wu7as3fnvJgQS+rh3qXN3ZZuXj6axyb5TBq+Kh//IoLn7Ama8cs5LDB
mKGl6PoAyrwM/LfHyjTPr7lFXfqG85L+6/hsRzSyC9F6p4ADK4h63oOZl6cCbagrx8G/nOZ3Shlr
mnZRLSgM1I05wYtq3oo7/xikXQotKCdxUhT0l7TLnNtx427z5PhcZPld84pm2ZXXX1jQayZ3wBd4
ANdQWGPxtHxdIKu3ryPi6ytr+sLOXxO5o7xHTberYPAKYHr/5rI3S+7nvM4+ZfPK/r/w+9f8gBLu
Ry4BUsOt7Wap50Mp48PHa+vS0Kz2euEbIueh9E9dYJ554z9p95r+xqVlu9rqpRZeDYsh/yRL93lk
2NFjO8qkDOECnutJX5ncS6O/2uBKw6BUsXk5dQVEmRT09V61K5zvEzkXSa2I/wm96ppE0fs7xV2L
QSApnmsTedUp8mKTGEjXqBLSTIaVXz+ej/cHDXIr/92KcwlIYhu7FbIBbyeDbktK+kbsePJiv7uy
Xt+fc3cdT1jk1X4Q5pAzrGAgCa/KzLXzNa7r+wHeXSvxN1CwAJHVsWhxwfBSUFi/P6mGbMnyZXYo
hMznrL52UF2YjXVU8SD8nDPloqspJlhH8kz53/1rm+7Sw89//2vTaT9wKBOVewIab4N6Siodkc2U
bz6e6EuPP0/OX4+PWhh8U3jNn0KfpxPZDkuVVteUpy6oJoJ5/9+nC6KrDizXs2mFiL5Si1WbTK0o
eIpeRn07N12A1M9ZNjWaXTs2B3FWVbaHqGXON10Ja3s/6N4+96WrEOPBdTN2JIc6i3n0gcLznJsQ
9vGfe/gqyMDXoIg6GduTD/xI1X0f+x6qC5/85avQAm03W8CD3oWrBPc2pJji2wG0pSOPZi/7+Pdf
2ItrknvtwYBKI8uFlQx87FDsGm4Up/OVa/eFzbgW9i5zT7oembyTtu6QDUMxbuwi/G2h4+hUBKaF
ukxlvrClGfpEGEh3fu6rVlGsgadd1E+hPVXtmOWiSiAF8bl9s5aBCONFsjbP55NdeCbc+mBQjASg
fvvxL//Xpu5/MxXIRf935/RFpZawj6ZTnIvlt9d3sUl9e9bphLC8v4HaJPtmgy6u0lBF8Agc4qYJ
UqSY/NQROGIkZDARbK1RMt3mObXHJSonYH2n/LYA5cRNqN/4m5ZSncaWiK/lwOZmVyOHuAvOGWTh
Fm6qh3bZe9EIjZbSD25r9Fh/5EGefwu0yZ8Yh8N42/rRYax1kxRwddiTcW5T5ZIh62G/VyQGYk5I
tZqQpnqUeZ0yr59e4Bvh7AfD5aNTdWavwFXOnF7Wx8WRYKWNPerHvfqimrjYqI4uSMxl/jKS0Ryk
jkXaxZODEy/mN1q5buZHsbMPVVX9pqU/bKOmBsEmiiEdz1SZp7Erux1D2XRPIRd8Gyla3udnqSOF
ZPbHDAxWl5Amh51jzfWSQNcDNYhpFO3zx3N54Sxdy23E4GLGEPsD9hf6U4lywyoVFbRuLC6MaRGJ
p49fc2kLrw4Ks3jGC1U4n1yCkk1kYHJbN+P3jx9+6RvOL/37mLAyHKGUieUONmK+fLHAj4llSqf5
18cvuPTrVwGUk5B6k+UhlLJHd1NrX6XKQWnrc09fRVBC4KVIpllDyN4voC/VPWpNHz5+9oVLBUB0
q7FxSaHqDkoCZBrHjQEq+0Gg5/Lgc4+/RCoIvlfwY9hMMW8eajiRpi5X450Ls8K9CWKgUrWhYVIq
7uCXOf7JxkjlwmV27wxKflnk5cE+n3R4x0YQpgxfBhgMzz4iJfx+rkTo96tY7hqtvkShjUwdDae6
K3RSDahJTJCRSyiUC4C17BIf/pBnnkr28aBdSDvWlP+GBMaAdw2CUAHfmzLu70qAOdMK4tafe8F5
If+1YDmUNMEXXFAG0c6QhQPzU2Py6Fvp9d7nIMDuWqse9SDlshnivECKhotNo3hPx2sss0szstpx
hfQlMLpTjp5an84Qyi7CO3/YRJiZsf8lus8Fp7Vkva/cKTCsB2iFLYlt4PMCKb+mrDNdXwOEXZrr
VeJFrTvV4wLgKVBySWhunPrOna6EjQtxaS1U75cRsDa+nU9YQqeSn6XqxiwKZA+zhc8Vkd01e6AR
hBWBAybH0qOlKaOTjvo0X+jhEyuVxmvmgPYpDOLFAnJC/hpEU+IggxTB1889/Ly6/toGZROGUp0J
HEbFd8B2Bokew5coFJ+qa+HXr/OURfOFweX6RCkbdks8fCHlONw0tB8yPwYQ63PfsdrO3VIMlRMi
g7ThUxPCdVm/WNhVffzwdxcRvmF1cqIMO9AwwgHdCP4dF5E7xgFciNrmhstm87l3rLZzFFNPC2Vx
RxwLeKnAAyh1zTI954uKN23ogn/28YvezbXxMeS/M24nT0YKPOxTKcWx6PRRAjOVkNhBECFeAgHM
PdPOd2eYrxCz3weW442r/d35XikiBv8R10Er0KpZxgnyV3oXLQ28fudZtl8tpxDIZxNJiymELWJc
bYAxv3Z6XZhAtjreZdtErS1LALHPAEIGSI4HV/vM03TvKfXPxwP7bhjDZ64yFMriyl2gynBqYcMt
3SL1i5+Vb9OPn37hE9Z8BnQJJ2HPG1U3+gfudd5tOC1qG84z+1XM/NqRdeE1a+oBOFAaAmOoudSm
rjZVlxgHS2RUOjwhxH3OID1eUw0a7TkOK0IPznmgfet+E8H8OSbkylhdmIk1m6AVfVu4smHHDojQ
CnrBCc3bOAMJ9Rqf9dIwnf/+V9gcmFeHUcfo0YPgfSCeiTLpCLOy/HPhbM0cKOcRMmksjI8Yqm0B
UxMVu7t+qK8cKRdiwFo/BHqnAYfQGztKHuiU9tCi7YtcjAl6T85+cnW1K+oZeNw4+m1acs0k49K8
rEIPUMVeL6c+PlatfUX4fA6svPfi4flTW2TtQ7TkXjsEswdGGuybeJAQvwEeWH2bSuC9P37FpS9Y
7fHWdDUOeM8/1VG4ZNrUy75bzjYZA7dXMt/3YUY0XiP8oygQmHqD8s2YdBAPWHZySqRIlgagaNiJ
QFPyytecz5b/qSHgTavDXzXeBICfnk5FOdxLMd4ySx8/HqgLG2QN8p84LIKKrkN6DQyk5GTLyu/Q
FElleY3jeOkNqy2ogiKCRgWKKrX85nk8M+F8qJdbUV5rl1x6wXkN/LXHp+VsPtagcc9oUCdTJ0jS
GogD99xNo3K55kB2aRJWB79XzXVYjHkExghuOioMimQOiqePp+HCev0fXY+xoT4bVH608b0L5m/t
xrt2CT4XpdaA/hxZiiymmR376ivcJfd2ZkkVX4sWl8Z/tdd8F2qXFfD2Rzdw86eIFfaoaU5u+k67
oKdD8vTjMXq3MYNdsEoOYHzuwVtds2OkxkPgt3/qVxk6aTvrneD+pzwzabzGYLvWcWcLP7kTb2gB
CQdbZWaEatMIF9nPHXtrHHbZAIwPx6f8KDE2o4eTFZx9h1xjm7174cQXrDJ5FBNHv7ILxilYthO9
oWWQRj58LG9rtMt8fiVdvLAf1todpdtaT8Z4zVzkO2lB55fXpHkvzPQamM2KKpeSaVAAR+jPCduL
vTSVeApGxNlwAnaSonH28vGyunDGrnHalctGo9spPnJVPvEQkJyJ3eTKvtFJ74UUfcJG+JfBSOJK
yL30davTFa2x2gFmpT7FAl6JfukvL+Es1a9uANexc315b30qliu75tI0rZJ6C6VNblRpT17nyFTQ
7h85ha8fD92lZ692/lKzvB8XUMsncqYqEO9n7NErlb4LEXGt6GEqHXIScHsaK+cbAAs/Fz69Nou4
Uid73+Gbxmv0tqXLZPq2gwx/W3qozYT9XU3a8Wfbu/1diO7yDRuqOAuKMryJK0CuW47F5wPUf1MM
OcuKUvNNVKhg//FYXvjeNbybma5wSMhQAEFXoPfthls/0zbYffz4C0E6PC/Gvw7JXOezCxIoO4b2
lUs0G0wEEW+w3EXzGUooBvT85r/eMEQU7/BVeVpadaj74IsIYQsdRdGDdMXnzD4A8fvvS0YTz3Ku
Cty+/TOv6haCf1sjbvUE1jv78/FQXZqJ82r/60NEq5woDmBlilrq3WLqk5vXPz1yDX1zITyvsdod
XAYNMwJUJYfWD6AOxH5ShTlBncL2WQml4heTt+GrqCdyTXvnQoxbOweNlNtmtKOAMmZ4g+5mlTl5
ZvsJkMBHv0HTCBILCXKba7nSpdW2CgxlHbUFWbB5K1dksuBJq55DlEu8+Fq7+9IXrZIBkCCtBx2A
8iTFREqQCNX8JqzpUrU4vUpyVtHbsWvRygtb/dMPl/5K4LgQ89Zg74K6Luh9OfDqBLRY6HwXc/fl
UwtvjfMubU3GKu5wL5rj/Tj3B5Kj9uaRKwf2hUlZY71zHeTASOIuDLx0Wqnd4vLUY29F97ks818P
0r/2TWGNcp0yokefsgfNyYZomBMG3pUAeUH7Ll5jvuXsGWh4QSysIfN9UfE7yGnAVUbd86rdSt/5
Ugy+gaBnc8iJXWAMrr+Zob8yeBcO7WAVFAB1MH5HK3vKzcgfqqBXh85vw20fCp7MPiasa9H5/ngh
vD9T5H/YjLhrlFUsiyNjz1y+zf2wbaNnAp2mj5//fggi60y68oQVICqzQ25uOliqklZnvDNJ7M5p
0DiZUdeA9O/HUrLOpmeqoCzVevnBl0v9ZQ4dHJzENK9Iq53Dxx/z/oYk62xaxZrZAE7ARzb546aP
ctCMQ1jUfvz0C1OxTqbnMpJ1gILOsXWLtsYNuR+3uND+Xtjs3ZQhqPGfe8/5/X9tnqZZ6piMqjiG
+qA1bPBeS7jx5uGVtu+/4el/SwhknVLb0rAoZKY4vr3dH5zN/S2y6V2wO01JnsJmJHVTwPeTU57+
DhMJv0DAKXc8RRkjE8mcoMCRdZl3BL/zRR7oTt8s8BdIVPrsZJBZSX5/PAgXSipknYsr5hDwuHNx
VBw+DeUi4bLWFLrYhjEdjzk6dygYLaUHzE9YjmBJaGMSasvoylq6NNur1FzCoj7qBEapLm9Y+zPy
Hs7tWbpc6wW+H0VItErG2dTpCbW64tgMej+poUz8oXpYPAuhlvy26vtrdniXNsXqeHSKTg2VGYvj
FEJ2v3E2c3VNaftC8FgnznnkjWFZUnGElUS/bV044RRwVKQNonHvSbohbE5LK/3tx4viQghZJ8aR
6NjAtSNgWLEkqvvm1+GhKsIr+/vCPQDohP9uvAEEeJ9bLDkLByOQ8yCUR/94kMhOdRss6KDSLe2g
r6jdaGckSn01a37MAfndGlKAq2/ePv7Mf0GG7+zQdf6cAyodcDPHx1mQtMt/E2izsbLJdOhmjlUJ
2CKJnX/3XgALol4cR7eFd7SX2Na7q0p3k8voDryEjZ5wQxEAPhf0wWmLm1LJxybedfUbds4LFf6V
fP/CElun4qAZt10VeuJo2uWPp03mBOLnx2NxacrPr/wrGNp4anTt1wJVe/c4zNOjK2BNP9ormcSl
x692uUIVMhYGUz7EdFOKbx73j6abNh//+Evjstrjra8rBVqugBMlPXQih8GCc+XR78MwKVmbdKrR
ur5nGPae8VOv/l7W/g2DXWfZiCQn1fem/+I7fdLOKu2XYeMEwymCjOTHH3YhOIarmLK4NYNZdlkd
ezKxrRNWHK6Ojn/PO04Osc3Jla+8MIDrDFsvObTk/a44ymF6kDH0Q3h7Tenp3xTqnV22TiKXMTRd
aIvmWELv6dkxOgboL+LbcSlDuhkFrFyT3InG11Jo/egMS/+igtncFsvof+kIVCtJldNdOcM8XKpY
bpfKkg2NmjId2y68l0XvnHTbH/x4EGE6DsHyLWIu+VZB7PKmEW44HwX36v2iC3O7uLn0dyVk8L2E
CRG2EOIc/GOH+N2DUN5Znlla+d+pKLwGJdtRPsBxjeGlX4CH7IMjLYup2uk69NOcI1xV2IjAq8r5
DIvv9kvBnVcxCLkDz6fZAzLjbBgJgPYDjv04L2V79ranx6jL69ciQAI7eID5qeBMIK5GuQ1L301t
VE83Q+vF90UIGRSwsoptFTnuprfwdNQLKR8jZ3T3Gi2X1HEmntXGumlBrXNl6V3YsWtOmwIZE669
SIg9xNyKw/07Pwj3WrPoX0+rdxbFmslmPBpLd+zl0c/75mfjheVdCGHdPw3T7LWBoNyBhxFJoX3N
7gfOctSkFp0JVO62JVyoQblu623HiD1Qh1+TmvXIhRsPWV8IqWdkhdVKjkh34m9xBxKNO03iqfan
yKbAHza/qBcVJvF1UIIYBr8UrDs5mrQMXIXLUet6Yh+YXn+VfWtsyr3SZmTm9rEuSAjWLEF1qyv8
6gBYhrphM/O6pAlECL3FgnbPwnSRkzSUNr8av+o3c03Bt7VF5O9nOeY7Xvr2Z9Or5r5pGbKZzoMz
YxAr3kFYxsqM6JxPGRBcc5eOPnnpiSo3TesXX+HwNmY8GPXWD0t3q7vITyGl0++6XsKEAtqfu6gm
NInn0myt8dlvqgd3gwSxzaBLMY0JoTkcDjtQT2PU8rZ9PRVdahZDUjVM/gGMhPGLVU2zq1ro19ih
NSnLWXgUjLS/DFeQk8Mq/T4WULYeyGQeoRhdAxUbFad4hlZHQuPG2wEM4/9gQnkbG48M9oblsGlV
M3kphaP5BlX8yMI/vcvv/arNy5TksGVJauj93Rqm1UMEkzwOEOwU/wlGzwcixflHakejOYhXmIAh
ge6H4M7lYDFgO40J3F/RR2QRjV5zVpJf6GHPY5r79fzArD/+kbi4HSEktBwM0cD58zkeAdPgZgcI
AD8EQcjvKlVM2eLKcUirMIRP4bQszWNOWQUloC56EjOq2RVp1fcglPDS9Ar6Nk9DX2fULauM6rbZ
l7BA/RkzTvukLALcDoHsJnDWOOchVR+6GzdSfoqzoNGJM6nm0Y/aMVV92GbRVLWoxBje4Y+LEjvP
HRncCnM7fHXMNHyVLZaFAYPrgGXaASblSaKTpvfsBvjLBWTbsnkIwB77LarIPbgSKkWpn8spdXre
eVnQCz6mFov6TSxnWd6lmqrUab3o3qvz+YA8tDsyp6rvwkn2UcJhdDImlAtMeiPQlyWQUlZJM7lc
pHUvhx9dN8odj8tYJ17UeUjzlq5ENJ/El6XQVcYElJUTxjGmCc4lg902AQkT+3WQtJGZbvOYh/Dg
g9YA7LScvCGbfObTspm9hgAszQJAu7uK7nEjHr7Yqp5/qtkimBa9+WMmd4Lar8GwJbEMC+CbJZhf
IalVunjFiP+5Y74VOYVS1iCnE7dh+aWJGb0pqto8lMBId2nXtEZsl4arH72i5+S06od/wABwReIx
6m7DKgqOQIeEm9hT+bPv2uJQ5UX7XRTTuC9b71sJOav7fmzGfeXU4eMineDBFDmHLLHj7gkskDdz
35GD6mq55dhXWduXcxZUJNyPADruAtX59wLuxWDHijH1m57vam9cshHCvXfzGO7GyamRnDZteCfc
0fxmVTvBKinMn1XggnQ1+fnGZ9bu8DuBjM8FDqGuEbeND0i3bZlMg4FncT9mjJgjpFbk0ZM9bDiD
Ie53ORnbUx5RyIzxbh7jjIwgWUBNV23gMvGsFeyA6rystgyirFsGdnGWL31AU5X7MKcxvYLdTglD
Xia6u1mI4Y+EXOS+8NU/oDiQTbF0zbTPtdAbh/nkoOdg2k+0DavEG1v2yIFPvWs8J/gHxfBq51g+
H7Tx9ZAuHe1vJmjc/YlpOL2whQygR5ZQEqfK7iAaV0KubNJZXC/VsZZa3bTu5N22iuB+tdRuqsDY
KpI+iPz7Nq/UFqU2uQ/RW38iweJ+CULi7oOyAbO2V33z5uRSoco7OFsFXeGNW/CAgkAQh1nkMvhq
4kBNGMGRCuvs4CSaDqxmFRZ+EhjalNt5QtMoWRD+v3midr/G81zdcuHz3czG/NXDUr3lHLnKBFOk
O7WgD2i12yVDrp2MDUux7QtXbUDfqu4g4aehB0CDDWZYvClWumAxkGGbR4O+sSgMA6lczlHaoy6e
LYMfZVYpCOn3nbgdiIvY4+YeeRz9eNlHFdc7WLvRrVDUHpy+KrPBAzJuKYj8gXdSjVtiXN22iKjf
Y5jaPaJVT7FslnnZGE+XX4IaYgLQ95VdOpTaObJWD8+y9PSBU1Nsm9yttmFU0BR8ufilGIPmSSNs
PDrdHO8cPHxLo9m5XfymOIluchJorJbo2VPav44c+LV0FkOZegHtfi3Ud45IKNjr2BTNNhjK4nWa
ahCGQzfYzMVc3nYR4EheRSUAPWO5n107fo2hgYKOLeT3WpCm/8DnBxzXQIpvgZLV0RknH8do4e0W
3MAO9cRJkk/eCEW1Rey7mAF5qp15uOVT2eyY44bfiYYwDaqly6yTULn5bc+G4Tvu1XCFnkpHZhZ2
4H9KQc1eEBunTe2Vd3PVGp4oFclHb+7jO3PWRfaULF5cxj1nb+qePc2zmk+1peH3IRjty9RUCKFi
1mnDo/jFF0FokWLzacqEpuWx8OvyjYJNAj8rPm19iN5vYujGQbVO+BvXccLD4BC+y7mDvoEzB+42
jiqbTcz/XY5Cp6YpHJB0Yg0hpM75lRscdRNdLMwQOpg3ldHQbGkhFOT5e5Q1HcnSjiuEfCWbZLK1
/2wdSbZwhuqPlSzUtlAtfw1qiNI3btMfeDuV2QK22zakPjQDgOVLmd9o+LiVdqOQytzbGWPJpsGk
rZHyFhSTedjyLqweROjDRgsx+rj0nMD2yUB+1R2tk6C2j/RAj8tgk1GMKol57t0sOKg2kJiAyGYg
lTwrZ3RoaZzPWGQSyz2atoiOJJrgYjUXT3PB+iwfYsA/ZwPCKOsi+RAwMBVbiDNuKl6V/0gnB1nS
gwSRXxAMionULdgKJLW4ZeQwDmrEHbyiYtA/oqnzfzWisztWqnkXQUlyv3Ad3QduN2DoWLc3vaGH
YglqBBi4SANTxerM0NH7PRRVd9+4IEwk/hTEG6dbWhznYniDZes5LoRVDUlilbup59bFDXcjukXK
UT7RkTc1mE9GBltckrts8YXcwHoSBY4cZ08Df1OZSBgOnxSkjIJ0ZKqfsj6c1NsYVC2U2BG+IOAZ
SvLQwew8C0ODEGunHscmLIDs73zQBczPnQmgOVWzZApKnK0dK2eINQpxh6Z4pTYs95odkiwYOkLV
Woukd5YJUhMBZC0HFIDq3M96DuXEGm5l+1q1BQxjUS1osqaCOCU8yFFe2yqFvCqxEh5fmY0a3MQq
Wu3IPIq7QkfxD+G7+W/Ud2VGK8fJGp8MjzZwgY05F/6kdSEWpMji30tUU25JUFQbS8vx1e9hyJcA
J7fUiRNV7p3Asgmg2x/Jt7ac2LPnmvjY+rX5UkC8csEoADhfLVRkyCj1A340PQ3uFLcZUmX64vqO
lRvVjuLNitx3syh0mk1cqf4AwUd7z2qr/gSD2+Km6SnvTz9AzXfJR+hA1N3g3HikRJJuygB2jUHX
wda95vEAdWYrdyGaSUc9Omj6BK27i13enigUGTLY0dusbyp+RDbcN0lceH3iV0LeQ5FjlmnpTciM
umCC6D2cf8gf1fTVTS2qLzEpAvQOPe8eZqUF9gNTIRb8EHwt+ORXJ9cbR+SA9RBkLhCE9/O/ut8G
lwkeeGgEqYWWG2FY8LU3kKNphyMA7rik9k785jQFJESULu1jMSv6VutoTsHdI3C9rcF7k614orqH
lnfM528hbk0SBc7GzTSEw3Cfh+ZeIubF/kZuNI9w3p2870E1td9meGtECcE5fO/UhNy4vbc8Nd3U
7njo+U9TINwjxDpLnVVRvuAXcWTPgYiitGOVcwsSdXlHwG3fKDPvSch3lHTyzoFl6l0cV93OGYK8
SLDnyFPZ0yLjEfwrNZAdtzA1s69YDMGmwD7ZEkf0ezvo5YiLVpQhq25Tpky3VTOkhTrc2W6Gucuz
YF7oyzQOy0PNKvdBBMF4qCFImhmULzKnhUUybpv+0UEJ4k76TZ01blykBheKNJZnclcFcBR0NojC
hSkK9gVC/VcDd7q7qrHNU1WACgx3dGB54mLYIPzyrW7RPbCAVr0I2BhBPL3MT1U0xG/GVMURyII4
Q36hj2jCm0dSjxMsQqP8WMYyyIBNhZeJ1hYGorb4RrnTPWtwF6FQSkiz7y0uxp3y5l0MnbefFIAx
N4Vpb09T1knzBWTA6UR8f7xHPgQhVMLhqZkEC2RL3QmXUcg46HRcjMMS14G7fTbzKgKRWg3jjgvT
3Ldl7d04Cl5fqHE33j2bzhkj9g8wPDzYOnrqfvUtKX4OfYv7wDAs8kUxURzRGgXdgfCZDhssCn4z
u0beixnkMWDGc+SeHsqemxxaXxOu9ucbrjdqvoPxFd+JeJyXzJ0BzGw1ajPGI8PPslDyBeUihZyN
DUjnWg9qsMjAWu5sDC5mv6HfPD8FTVuXu442ViO1keQF68++zPCpLsEmMHOeUgRioIvZkEPtr+9P
Bv57kM7h5jDH4YDoO6mdA2mY1B96CB2Oo5XA4NHloNtiQgBoYLjbLWrJFib9NIZY52ujWj/xqTZI
TALXHJdW11GK40n+GOtzsQshPRURZD19GoWw2IAMdNJHINvBq8J7APyRpMO59j74rZPSRYz3MJc1
8MEhLTyVjLY/cjmUt7QvYUYOU/h71/PYjw7RE625YbirpxE2z0M+yW3MDY8gCWKRX7AGNihZ45ER
rZei9JD2AUmfVgN1foK6PMvt5AhYUWnIQW18YSmD0BDmKB3i2X6PauhCJKNnRjSkOlulIyoubuJG
QJAlfiTvZlwrUphB1Yex0GEyRKo6ToS7u1GWzV5VwfIDHUSW4MLW+ABM2ToNwGXdsrFu9gNIwb/I
TCAdDTgYPRXGqzch0C7ZbJnemsGLd1Ci6v6Ps+tYjpRXo09ElUACwZbQgW7nPBuVPZ4hCSFyePp7
elbzc93uqtl44QU0IH2SznfCBhKM+VVM2AahTsoWIT+1dZQdBlZmou/jQ7ru7EiyOFgi87a9wba1
ClKwoUMOQCHoU17cKgf+BjiUpIYV0FbQ9xSjNMC+tgq6Eehazni9lwZ6q35OivQohRx2ZpHJnSRW
fw/T+immYyEe6wXR2sHIHBWRynmFjK7a8rLNN3TkZsg9iyKnhZoiIEbZ7tO0GbA8FQV7sPLaxGhG
QK4SSXNrqSrbgiiUPed2ySDpLfJdlST9s8f6JCg5qnQ1A4Lqhg447TjOsSaTnHxmswwmNlmGjFTL
3eDQXYdl3tnwQOj0b49bUEgNCJjYFL2AbMZscc4AY7EARjAkEza3M71ibUbuJj3Q66xHVQxSOddv
iFgfTgl01Mc2Ny2DJhvklZb9EJaZ5UU9Du57ALIAlKBi2DdZW4Sw6YOtA85TcGn2qo++d8fKL7Oc
P9bCprdZNbInnnMFUMBGDW2rJEhLEK0V65dfTKjBCJBY0RxL10h22F5ZsBI1ih1m9xTqqYX7WUH7
l7TInAeFaDPskXLKwxrCvNCFsvqQdVN6nbfcCezE5Q92PVd74FPuiwP7w2sHgQax2TfZnWPy6oeR
jObLYnNnN4Eb9AtQnBvCmM6wfaBvy6ZXpx1wSuAzja4SMq7FnDzzBnbeGnkcT2lhlY/NyPTHwq1p
z4ep2C1Zit57zuxDv3Dz3paLHYJMCefuei53BNwj4OGVeUQwAbuGajQNadenN2ZSw26hnFC0vFpe
u3CyTMNKJvIHprS4ntHxCEuHqAqEtQYHco+fIqQWjvkjW7S5Uh0VXj/tOI49G1i94jRiV78cLQUk
eA2Ir2qiW1ZwFkorq988nKY3RlO1v5Hd6wQ14ig3xZhnOLa7fZzns7yheQPRQJ/1H4aX9ney4e6B
OO68S4nAZmxBYPSDZXsEhmRTRZC+2rs3VKJF2ZgzhxTHa9KNTAz+nC1euZv57NxDgW8H5Vgy7adI
+YLL97RUJEjzXjxUOFz9zlJV3hvoe93i0A0Hj4LpZ8QvZzuAlFYwljjdFUDgNmLo2m1Zw4oBIUHM
jlnWFCZOoFocmKyG/YyTKnTpw1JfOYmZb3kNdyLERePFTa73oKZSh2WCua4Ri7p1pRIKWC+SRJzc
Jk/LwBoTlREwV8CR03VLzULdEHibw+DPpDEhdAxw1jP2KT7LhppwGtdTk8bwvseB1ZzxjSFAVnsH
7uhXp7wm7HmmZEAoqkHCpiJYg+DLG5kpdjtNDa7OMJLcHx1K3qpZiwCuZ2MoZVJ+1hUn2ofPMXty
a8eNFKCcsGs7davmJbkFDEWKrSSgTFhtZ2xI7wj/BLmaPmwTEFCQW+MSEjs3wzHN+YvoK31lTrmx
zcauMwI5JfAiT9BhsZBGNx9hsuBYPnAQGc2uS7akzoatHkYsvrXhzoFGMnaEmbj4FjLgflAnVy/j
hG3xVFvJD1Gm/WM2egmwOENf9b15Ku+JiAa441zBF6F/wOqW4qzP5X4EGHPkOCI3flGhVwRYcVLY
mClr10HluUeozLRp4MC78agnNrZr4gyIhtMHGeQpyA12Y0KV2cEYC+9ecJ0+OEOXuL4LduqDmhsI
zmmj623ngZ7SC2eoA+aY1dvEuIJpDuZ11dXl0TUVWK3AIW6h4Esfjc7Kb7TBvL3NjWwDkSHyPTNk
Ti9IscAnUepuKfS4rVs3vZZSm1vtjeZ9Axj3WRU9CdwS4XKlsZwc95BEui35UPyyDGylcfJ1d0Br
2mOrsL/ifUqfcnuZ74BT976yAOEsohBXOMtlW8sdlo1sWL9tCmF9FK5Ytn0PG+UK5vT7qW1EiBNX
fp8PdXJMDGxLaW2giwdL/ud8tKZbJCypzYTvnW6pWzpy4zGOAtnrCltWjYPelU0wYvPGzJwIG1z+
4Vail2iq985bSTgnt6zECw6QxS2ezVHVB16x4hUYzJycIEhtbyUWQAdeSp39as/U0ZjIg4eks8Id
Xk1ROI8ZtRsSdJPMP4A52u/4fMmTi/iDBF9b8hu0B/uTXwZ7yk0Eo/uuTukzYXC41DVM2n1FybNY
BhzFtOM78D2ETaR2q12bD+mhGMlyBdabsaG6sPazsMrfUPo7yBphMgutTLT7dqGwr8I8pjuvmJ3H
yoUffjWB24KhZLwMPSmfWrjNFz5zHHrnOsW4c+ap+EzIUELfsrgL9qythdMNerAySnST3Xp67N9Y
ZRW7IhvN33bijYENTsUFqseZDvOaoTjAPB75BSqPiWvfgD8q/U54lY+Zy/2JTheVW6dG/xf9vjVT
ERgL6SZlAEYaaR9P2E6ix2zJm6ZSE1pRZreRpSsjATsS36yaNMzzysCmMNW7Geug79ild4GLcIYR
tOYVAjMAOpml4Jcx3GIxYZ4lDAFjKJONkbQoCWddqgvv92vSLF0bz84G3M/HLJcxpa3FgmVJeJj2
jnsDVAcQkpuArTsA0ET4luDVowSt7v577sCZO5srQrBlwool6YcciNuMxc9pTHJw+IxdDjoXD2iw
O0ehZnEHp9ox8dPWLS/wNs/2UFd0jL5GNrPrWjJObLrVbQnzW7SO0MfblOOLUnSb5Ab6p+SAU1/g
svLTdKaX7x/6TNd67Y3burJMhD3lMeus4a4d+BvURXRfVJRd+KDn7rCiZIy2OUwWA/RigI28o1aO
3QcqehIRgfQh//vHOMPHWBvjdjKbqAHMFBpXqw4dDqMfNBqXp3+7+olm9hfXBzQIe7Yzp4r7JU0C
c6yde2KV/QW29plxt/aQ7TksLlMOONZql6vZ478LbjyOWfHLXrwN7vU0taBOjEaXbL9/nDNfhK6p
S0s7mxxMCmD+MDO3aGcF8KslvpUNTfhvt1jRlxLYsKXKxiwGS1iBA2n8Zmnxg3ryAhX1j5/RF+Vx
7de6OAxH+CRNYk0T5xc8LskRuTjoyiAJ0wJEC5YBVLUZwDDUQo9wL8jgSBAZmVo2qmR2BlskpM/5
YGH3917aDvuB6ku0s3MveFVJKISBiVGXCVjsKcSeymfVW6o+/u3VruYTkA0psSbIGGhc6WdOMb33
bLGuCs9bou9vcWY2rQ0ZQWad+nIenD2OiDeAtw9VXd/+26VXU2k0LO1qDRpLDQxyprdVc6mInp7/
ixGxNmHseVqkiUT6UZmZBFkGaozh7Y7Op910d06PE7CPHJUa/EQsoK1sWVxwaV4ocmd2BWtXxt6m
YG3l4IP1oE0otXFseA8yhEBdGu9ntgNrO9euziwBNpaOR4VQQxDZEAgG7QgB+2ThDrzUaJ/6qSNr
Fk4J1QChYH2Y74Th8QPHgfHdciBzPeQ0v5TxeGaQm6dy9ldR7DDH4ZvKZExyBSLKXD7mAJs96V5y
ezkzCteud3CpAas9hVGbW3iAa8pbJBhcGCxnPtfa8A7wZVFyOoK+J6YnuDNb1w24ZygGGfC4Rl3y
BT13m9P//3pFWUP03DjoX3t8itjyOEzp1pyfEvNCKTj3hk6f5q/rNx0vhhzO1fFU/LAJUD8wNL6f
puc+7umOf115MEcJiANX9sxfUtx51bPJLgzlM7vJtfujhouSar06iZ3qE7hPaHhyR9wtBbqhin+r
Mn82Wn/9fDpmZY6I4iQuSBJ6uRk42SXLmy9/vuOyVflFIzpJMuHNR1iIpX7XDUfFheUrI7mzJ/mi
U+eCA/apIv5fPXPc9ZZm7Ayhe0TEHidn3KP39NPl4M/lvZMFZs72NpStG7GQC0Ppzy73q9utCnPS
WlPD0BA+aN3vytxCA0fDJsIJOyybMOS9BoS+lfNeJr8xYXbfD7Ozdz295b8+1Nw1Bfjkc3oARx+Y
sLMn6GqYiwCfD7thiL9cDTtFELFafuMy+8Lw+DPPv3rY1cQkfV2AtlikyPZRMCsyy9QUO1AlTRJW
qVGDjmrX4YhmWhYWUOyB9iId9pYgdO8zaXP4Yo5I5xl2GTHGGFb9xhudk6GL6sEZr91suuRTaJI/
cqf/+6XcXdtq5DXhZtmPCdxMJ8RO9l6l5q3GaRjgMfRl/b4CE+oFqXul5yMpBcdpXgj1SuexuwWM
MFwlyuwORk3z+woC4m1VdvPeshfyvPQ2+Z2BiPGoPS2fKzDIQDiZiAVaLcjnzyBPzy58Ykhxp1yv
DWATVFxXnJUdYrYA1Fi86yOhK7ZFE1dd9eLRYO+2VR31oKKhAtox/TjZhCZ6idmS7+FuE1EKG2y4
4yn51HHwDZwqVMOvKam3KJKNZwa0AOEQCAaah1euxu2swEjRNeqxqrpIJvV+ooUWFv0rh6eyMWVb
GGpGi2uGlQUSdJ3P2wSwPZpOPwuFUN7yY8iZP8OCM9+L4Q1NB1+jdcHz4mC7wFaB+EqQjSham7UZ
pTjW2dZPyHYjZ+mjuXNrH8D4dgY87E0JztTotqBhQjd5595Y4xuhxmGwTICN6b5JvIinzVNL5y0f
sycHzKuyMWKOfFhhjFBhzI9FSR5c/qIKOKKSMJ1ec6mvDI4kxdLddGmCBx31A0OPrijAk6ZVuRmK
N7QeAzt/c7F5tmcu/V4uP5eK3vFlBHgzoudvxzyTt+iw3Hcg72xgRgDy9LTph2fPrEKjh5NGNjVw
Y0t8h+Rbpt6JxARXIMGIIuAGmqZ3NbapEDSAmGXDL3mJqumqYO8JWt446oCYspusk3c2mM2xkka0
UCyZKiDTLVpgfuO8EbASgeGAgYl1CEmTI3qrsGTaTrXnuzXfL/ASLBACLU+vqNhwgJpjAbCHh0jO
8GdjOda83mHzHuVlEsIWNqgcsdGwvhrcPkjHbJuBxQoYN0Cy67bgGaD4OW7ob4Qxp754rvW7zo96
SoIOntjFQVVgu15jh3c1f/TSN1+m0fNhRZtdU9DWY+vK3Gn6DE6LjZ/sL5ZrBAM4FeanOea/zaY/
iOWxgk+SQIgmhqkNm3sZe9kRgC46CEYdEfqCTB/LDsRzk13beaTFrr5J1dbURyhk0CfRj47alffI
DW8Q9ok2WgqCcWRaPt8jIxDu4zyF7+hDl8ZOvYVUDITN5QEZoJO6m1kXgkknwO+qr5UV1OMdcpc1
QvQYifoa4CpcgBcPdJFn/sLhSIuJkimklXJ3w7Z5Mj3z3k9Yes2dJjRfe/xN7ZsU7Z2dC8LTtJtj
m4V5b/sNmBPsZf5tJNMraacfnY2RIXNo2uppTzPA4tzEeCxB8roDth/M8P8VisLsFzMSJCYkUatn
Mj6ky5W4McGSg9YnAuEtyuW4dbpQvbXQVJM5MH+mtT8Re0dLHlKnCgCeR5hE7RKDjVXyfVnd88z3
NNzT03AGWYe9sx6vySfutSK3PViKyQNRx4VtPK7R8n8U9NpqbrLxgaMzWd10bhaVOjBKv5XX4FWB
O+eQrSxfJ3msYOWDrhLYrOVk+RhxuXGD8ZROgef5MglnNPaMzbJjXgD9VG1hP4LhHHX3MOmR1dED
4B8rcwPmRl736DR/DMPWxEN+5jqkDzakiMWOvKfLrjEj9T5V8F4IYF/A3pvfAiURyqMMXdoAj+Lx
T/y2YtrMnV8at10fE+c1Ma5PzHHnbgKrvQuG5xTNhOEIZ2zI7dJkk7vgBuwN5wUyEDNDf5vdOyQQ
7GoZXN9Zrpp+Vy37MW18p79NlmjQMSlDO+VIdMT/bN+G9U1ZRywLRu6rRzAhTByI4IWMWrwFWOrz
7HqSQQ5KrtsdXToFgxMtkHfB4aEwIl6O+FZoswUZzAPT+UXnP2rnToxNCHA/hv4jMNrKt53iRhNr
DzHJLi0By+o2UIiTnJEjVf4ymsdKv4NjCcj0Xk4U1/5Fyqu0/yTTqT0ENpNJAw86oXZIwajJY8lf
wAzdFgNmfn4w019jBa9YtwkH622iuxN7obReqOiisaA+aeBsm8xg33WhO94CvAeO/dSh328ubzKr
Q1dfKYYIDvOJu88dYwhnqJE2dD92ZSjYc6Oes3rfkW1iIweshoStAp2wACFOHBZT45eBGzTfgHzq
o4Howyjdl3ApcpCbKXOgDMaHTPaG/OQpkguygICwoflOFdqvujRIGhLa2SMwbVC43B1CGX2BH86M
o7Ax9iBhWdDcTseoabrQ6cFAO5YEtnl9G1ZjFoKiBn/xIEVeczXdKCLDGbPQM94dBPkWIt0ItaVg
oMlyU5tV4EBPYOf3IOqiTbnLPPRN4W/d6tS3UxWpLBqcGRHJrc8mcgUntRNd456CFup2t+CEh2PG
Tp0/HTgztDZiqxKQWe0kXuA8j+Yi2K6s3rbeA+CVw2yBucofatcOGoCUsrW2XTLcdafO5YT2wFgc
+TBeVVj2LPCTPBvKC9vbsrJG3zq3ThwiHxYtD07agguXJ/fAr0Oj/c3nKurLAa3n1wwCMgdFhILc
2VHw7Ft36/Qswr4HryT1G/K6kHo/YwhLVsEx8YeLnFGs8Zn7mspkS8BrqYd7OtzZ3keuDb+fedDb
I2jwT93ogmqcgPFyslosUHR51PI7gqUpIUdByiOt1IGW9m6C5CtoBP1NzDJKEGLet88IlreJHTbu
8Iy86zs4lsOCXN9IdfSaPExQ39AUbsrbHPsk7B4sVK5JHSuQDRozFO4zsCKfDTMLChOtu3nLbNfv
PEqAU1h7lmNz5QbW8JbkbPDzpgGlan5Am7pHPiS4px0HRo7hdJSg3S9tvxUFHFl6dsctfOWGXZUK
7f2i1HeefIOQIExNOO43v21YP9MEi5HSQVJcZeKZ2BYila6N7NYG0ccqbinuDzLWDUWLQzhuMGt3
M/A6LuAnbQn51jjpHd51OA4v3gLBTYP5VSOU2uqiZOkO89B9Fq1+7bsmzEwblO1mk1veJgE7pyFT
xMmvSiVPBSl2E3ej8mTAMXS/wQrPQEMLPPh1CtAghsE5aDT4YAmN51TXnVZX4GJ80GHeF4q2p4T0
aCinK0MMoZG39zYi4MsZvTRQW0/tUYVCnbfVTSHHndHJjUM1aBVlAet/Yz+2aLJytSM26lif7YYa
9ReshVvwnbNApc7PrKQ0ku7y5kHqEQrl/E4QYeEv/WBt3BTfDnkv6Is6/Cd4uSCeE8PeOJAk+FhP
ie8CXbxemBmq5NT9e+BT/SE81AvE82QYPdhu2VNEuuUjJ9gCSPCcoKId0B8Gx/glwzYzyDPtgq80
oyHh5NsEjqp9wrZj0jxoxwhAWPMFzgVpO9/li4Gt7HANI8QBPV1sywpTTL5pDrdQKX06HuhLDKBp
mKksVBIvOdHCQyIh2ctWQKmCloqc+igXiF/jBgTZRY1VDCcltLcaZ9wYoAAwLDagCBW+kcJLXzU/
TRt2gqM05xBOc7gCMX5NY2IFpAALIUFuekCSQh9SPEtIKptFZdvSsC2MZ4LQdixX7p0F8CoC0w1T
D7KLrvHuPKafinE5crB1AOvFS8PzcFTjri/ynyRF37a0Hxy3enS74QCtn69LISFsyd1wtEB0ZTkW
cSURvFTR4d7TJo9cTwxb6nB6hTnzXMFsLgK7YIork/6CL7j2mzRtnxDa2IdFhUhWA+QRP3GkeC0H
avmwpwGltxi4X0zDT2om19PUwk+qGLEVamBSZE8EcqIhbaGOwFNCFY1zQY5sBMCCh6k0wVbCNmfm
U+ojvecIdPjGltmOUjCgyhJuCvPANug0oGbw6R1R5gHOUp/CXSLo5AKQCcPOk4dJtddl0Yc8d7b2
yAOawvSUlvAUrE0EQ/d1u4EIKCgROrQ/sT5zXt/NKHyDJTa9LY9jPu2mXhq7BFyWkOtyy5LBC5Cb
YD2AuXLv1eKqctJfs9tuaq2jpcKSALN26BWgoAPTIY8pgFYfDR0WeeNpeyT0voDWJGihhwizBoNx
qXONsDHnWPYIhDeLHidT19vhILqd0XC2+fwz7aG5SbvbdmmeoSn0pwU7czrA84Woe9qIjdWL37VR
7WBfiW11O/c7zxjSI2KPUghDZlvuGrtwwx7GkHu2lPzFxqTeQV3mHpup0VsQHtx9Bx7+IZ80To6d
U6KtzTRv7jyXtn3Ugwl0MKTLYu16+DF2lb6l1Ese0bimT7VrYPtSjUVi+kCSHEj3EEDvN5AyBTZL
TXBXlXOFRNWu9au6RCUHofFjmjz90zDm6ipxGBy6OgIq9Zj32ApIKAkNe3yfu1ZBVZBZATdz+0PX
kI9ktQXOr2ynt7Sx5Q1W++XW9ZDR2lRWCx/2pLquoaN6kEMLen0xifJ9qFqd49g2gZ1Xacd6+R6P
+RpQdJ1V22aCGREMLzQ5pNbSHTsvy69A/LyU1f11owtUlf+CPbbBOpa7Lsb6SXXMX0X+ATa8z3pU
Swurw2ienAbD7x/lawQTDJb/3mwBX8jDkgUznI4iIev6RLVCQO0FfPQP7v4FLrO2fiuXruwmTboD
24pttgNtIe5uRhwq8xBc0ACk78DazEdng4Ea1zdkp7b9DgSm6J+ebm1wYSNvERwQVh+89H2g72gP
QJt9ARz/EuHk7trMYpik6lqIEw7Kq3FgRFyqmVeBOYn7GmkZzmnD8v1DnBlta1sL24Llp11LcoC6
FjIj59a+GPF27hlWAJ8qaiTZJPA8Tm0cg5KPDgcfrroQTFWfQVHw/QOcGWP26f9/oZcEhGbQrAc3
5sZyg5UREl7d3WpHX3DEOXf9FQovRFuL0uOQyrifhttD6gZJzr/l1eI7ryZ7QVtNSg4zyQlLQYmV
xO/U9FRxccF848yvX9v22oNEbrPy2oOx1Ie5vk/M+tBditw484H56gMnZrOIzqi7Q+K5N2Av7Qug
RsNU3uDEAVXJpYDTr5Fi4K+rTyzKqZsrxuWhTCTboWNIP1Q1MNhpcbrh08ifTAumDBz8UBrMQ8uN
nZaIDPKl0fBHUP+89ySrELsoB4VVcZ5ysMYh4xwVKPwuaS5MpS+bBfiWq9Jq1KAIuxVdDpm41szb
DN2EOJVHz5vDDjts1V/4pmde+9rco0YKfQkWljos8odI6F4VV3ONkjffTc0lQ3Hr606u+38mHpMz
DC5oarFwNNQQVPhFk9pXZp3QX55BipeFeM2NCaFoMPdeHfU5fB4cr/aCUVpTTJYOYn1W9beEF9wE
pg1YBoJe546xBXsiHCNe4OF0yZ3nTBXjq0kK73NXksptD4XdDoHTn1Als7jQIDmzZPLVHMUyv7jJ
PLWHBGIWX9UAIormaBH9YOZerAF0oyCITZJccsI+N2lXAwnHqh7yuAVPg/S8gVE8y48OwvZ/Kphr
07jZWiCxsJs+FtyLapHUkSjh1AVTwQvz4DT9v1iW/7RR/qrIuasyxA/X7SGrWuugsJ0CzqhyxAE6
qvrNOfTO//Qk/2caB+EN5EYw0gCVSWF/azxkBo2rWm7+7fqrdhwGPHasEvWtmaZthURlQV4Kfsny
7syYXTvGdZZDWDkglawxbICUfHhr++JC3/LMCFp7LkOlB2U7tH040XQPXCSITUs36FVdqEBnvvDa
JA5Zxp4xE8+M22LuA3epBzRHvNvWrB4Gq71kt3LuLqtJDfsF6JKqsTrM0PuPmdi3s/tp2dO7Wdr3
33/hM7dgK/4E1pqmVO0Iw7qmffSWKTJg1ZJqfuyQMfFvt1gNojmnmagJBhEUaZFCBmXB+ofcNn5Y
xqVE+nNPcVoo/ppwRc4cJN4hi7KG0tjNGrBy4a5Qc76TS3rJ1emM5567JsPCpiCbyQTZVzb2LwmH
KkPz9n2uso+CIuwv7x5PEgATDLmUEHZhIJ9ZU9c2TK4tmSlqeIUiZ+A9J/21Qpus1DpHS7w8ov35
UWrngi/pmQm5ptjWxIV3p247lCz1RPip3dtdimE5MyHXjNrCJFYLskKPawPiYXPyipzGQ+sB9P9+
mJ17UdZ/x0CfeCSf3MaKa3JVl7dQce0LHsF0w5eahQPISN/f59xLWh3p8kWLrmZ/wCT7iikWz8L4
/P7SZ/Y1a1ZHkWuA0bAuOyx5be2H2YBMvErEC5wWq03LFcwpDG09fH+zM4v6mtkBou+Si6QiBw/h
mA+taCEfNHXpDOAomgjdI+78gG53uwA+H5fCB2p/KTrWOn2TLxZIuioJHbdFagN4jAHM3y0Zz1/L
PucRpOYqMEzobiCIhPJ1MHUGhxd0WNUAKVIPpy5kKy1ZRJEVuO1Q0l0fIcr0wBZZwbcgATafLnW3
LyYPOqS8rt77xGBHCyKyC6PsTKVZ+2tV4HQqplADxuylBEnBcm043vTA7S6N43N3OP3/r1pmik5h
p++c4olrYFpwIKEgE6D2YH/rXtounrvJ6kBhIyPd4HVL4owJE8F3oMc2tug2i92ju2MS80JFOXef
1QqWaGjvumQkcWEmoQ3TJS/Pdlk7+AtUft+P4zO8dZeudqcK55euHXozVuVwD7eiR6ubotmB60Y/
Qf1CM6h62kpDqjAM/cbLqHULTZwbVkPWXCjSZ4rbmgdsFB0w5T4xYzaKT26qo61r5J7iBPD9M54p
DHRVc0ZgdpWRJDyGL12gmkcHV6ceZior0D1t//EpVqQyCagV5/uUHOBN73v2zkoVFLsX8Jwzr2jN
5l3gzqd7C68oK8oq9DKYcNi6KSJuwKjj+7d0ZrCt09UZ6Q3HLkYn1mDDMPnZIlSXGDftfKE8nwbt
F1Vrze2lIrUGQOtLbJdiiC3Qen3E3F769WfWrzV514LovzQnz4kREb9pwQcQ1kvB7ilANXhw4AR0
KfXk3JdYzX0J6phJEYsVIxgNNJjKltD9z6BZpzbdff8lzt1iNe0rmD9RHJanWOo3sejANUAkSi7J
LM7Q7uEe9d8SKaxRgotlzgdo2krn1CVSLxmssN5LCq1p2Cq3/qhGDwr0up8YKC80N2D/iq5Wg76a
zW+qglu/CstkEehl5ovbt1C5ZwsRF9il555/tRdpGmpPWpcsTtCfRO9LvqCNsp1gq/Rv73dVDxTy
aYsR5hBxweiL1Y2ZTzJEPHDz+fvrn5tJq0qAJbY3CCyWEPwHHwdrC2s1JGM3sIFJLjzBmdG+5m2j
KYysuczJDnCBPZB63kwGF/40gBuxIDN1ZnmkPHpJSvCHrf3F1F2zuJeuF0IjNi8exxyqUR6p2t7a
9jsmQiDnIzyBbqSLFXbgQbGA34Tm+2Q9w5KMNcN9PtZ+TX8YxLpQaM+83j8w319LPGgbrmVqOsU5
csc3KYEBSW2ePNNOHfXCZem/DcM/8+ev+ywWyY0U1jlx3mXbBvPPgoWHa1zyGj2zKv0xCf3r8jID
/TF3GI3t4cFwfjm2i0yJH8ViItvt3/j97h8z6r/vgR2xliN6jmMOIWJQFYnaWIPF4G84Ve6FwXjm
QciqXBGjzhwFrmJclC9lDb7TL74YqLqfMHW8sG88d4tVyUILGm5Ava0PtfeQIG84Kw0f0Xt+Ro6D
5Bee49wJlazqjnZ6iFth7RGf8tAlfCt8GC712DPzTQMPQ18MNNbmoEOY/BwHbu//qVyQVTnqoJwX
cFQScQcDgNC1QG5FaP0UuU1tRBnl5fb7+5x5iebqJZoFgxsBnU++wFd0ETfKBGms8Uu02aGJu3AT
++tVfs3at0iiRzWwMRbLQmIXfOytMKcBAe19fmFXfO4Wq/c1w6fAoUsyHgrej48S3nI92HEZSEqo
7P2/fZQ/Y+SvmdMlcK3QVtUemOBGhGjc18mClcq4gG+TGhde1pkvsg6Cr4u5cFMHDidipOxASlle
c3toIXuEIRjyu2DbyebmAuh27marU6NuLAc7U5RNQAib0QYfcAHo2d1VZR61xus/jbF1TLuSsk/N
SWfITbpz7QdD1yA8SV8ltZ90w4WJemYnSU4Lw1/fRsMhtRW1gqRNnMwJ+KPL9IXPfu7SpzH316UX
Jx9hj40GxCLMYwaBXiWtCyetM2v2OhV8EDCULHp4aQ/cGh7w3ckVitp8QxvKwpomDXZXChaqhDrv
33+MrzEKJBD/92G6TuKGLqdxa0/IHfaU7cL6MVVh0bBq6+mWRvCaYTE0SPSnLo3hwrA+U0i5txpq
LfBjNXvaglWneOw81vhszCKFfaI/ihnkF/EMa0QoE0UJFnZ7Ydv19QBHC/u/j5vXGcWZpUUrWg0L
7D0hpPLgNQaaYF76FUN8cVOCUf39u/16oMBx7L83I3YPbye8XWiuu2NZ2LA6u7S/OdOvRMTZf6/d
T4rJ1MKDZBJewpEE0eUpidKQheCzJJ/ANKCquJ2uYZZws/zT6OTeahFfQEj5H2fnsRs5sm3RLyJA
b6ZMppdKXqrShChLG/QmyK9/K3tUl6+oBDRrdDeSogl3zt5rs4GXzXmsknzX5HkcuBPiz8prOCgn
JcQgG+uBKJTkyii+3M3/31Q6y9xxPamAPVdWeY7NdDja4JIh/6FtBW3mbT5+Sf/eKcKA+t8HSeyh
CmTA0IhZsb81KsDjxI3PlLza3QBB58qnsHYji/UozmdbmwteF0EJ2vxYtCQsXnkraz+9OEnok2wU
U5rz2VXgjc9JCzW2QNgWqo3YffyM9Muf+Y/3sEz4Jra610RhIxXR8xYRbyymH7DSitc0H6wz5g7w
dYo3mfNmdn9FnVr/jGcRFEnV3pgG8Hdi1NUqqAb3qXL1+t1KKrTtyohXxidsxg56WDgwlFVxrvKq
vfJXrwy/ZWA4gDCFzxWhclbOb1A8X6E3XfnplWe+DAt3ojFHTObQ07HtFtK8PHuGi0oezdrHT3zt
Apev9a81ZtAUtTbUGZ48EqoOXOfURRuJF/hzP3+57F8/r3ohOwcQG2dAvacWdm9RdRlIq+iTz2cx
Uxjj7PSppFskrcex/p6Xv2X283N/+mKHmukyjuqhUM99BGkOq3CzH518CrxI167sglbWxGUmeKp1
HuR/eKYmNMyg9IwONf04eydUHwDey/wlY5pQVY3qh5l5V46sa698MUX0RUSFW821E8DHEAkQIyT1
VBynVhxfIVBcvp5/DePFVAGEzhI6psBzTf7CUMzk+SBorb/bWbP91NtxFtuJ2XJDQIWJy2yKJpQl
4oc9h+2uMQFcfe4Ki5HRQBhxICkxX48ZfgBTHKsq+xJL5dvnfn8xNFq0i1Prtc6JzmN6VLws3umc
HjaGO1aHjy+x8hqWSpKSyMbS6ByPtCL1MGpiZio07800fOMjuBYWt/IRLxUlFiuzWQ/0H/QQ61sY
iS+JV9wS2r6bze4gWgUnIIu1pV+rmK3d1WIhnfLJaCCxq2fXagn3Lo4O1EA8d/VxNKxfHz+5lSl9
qSspO2D8E3LM02RSQK8HjC/Qnj/324vBUSGFLkneUU/laLzWDfSaWC+04OMf14DQ/XvwLR2+MJUy
R1qCiQspOlFPdfegTjDV7gh6c76VjithPBidgFuiVXIXKz0OEye2Je2p0lRzn09G9VP4suztioL/
aJcUs5K6OCA5z7a22zzNtbR9gMTKuUjLHhBel53tmAJp57idPxqNHiTe3Gz7LL4fvdACtEqrOHGy
333e2NvK88RNBU8NFHKRbuOufTaS+bGrlW89mLJdWFf3ltv/8hpMJFQrZ79L1XnTj8AmpAtis1at
r3qIu490vJwSSBgU+kSiD6kgloTX25lzEXQSL1gdP6ex9op7QPFj0xhwNtBNZgLcGJb9K4Ib56tZ
cmvqpnac+xkLXQxwolQ8Cce2pDc4PdhenmwTZTjrReYezMEp97aWP6Ym5p2hm48hffZNHQ4/KTyZ
vhimR62WM7GJECTHSQ67mOyoI2r96da9OKS0cQoDe5ZGMJp1dFRHAtia2dzPTXNf9s6vvsoJ/DGj
n33q/RnnnqzKXrw3WtbsE8dB+afNzUETJXzXsRx2eU5nvzUzsdGrftri8BcbZc5Pmtmde3ew/Q4e
MTlFBiXgCMoswMgZfrhv0j3wDWD6xCbhJ1az8mdcjV/7DOJsB7Zzm+T8UzG6t0ZmG4FD4pnQPBxA
+E/Zf9+GFq0ARBlyB7hAoQcnkm0cqSH33GrkheRKUHcmuGHh1AGGkBgPTvmUhemuN6UN/x4pXa3w
Igp9mPzSkTIwMnDX5eziDzZlttMGHY90n39treqXNo9vwuh4mPOpQ6seevobJCg+OdIjOW89ykmP
/Vwd/kQNnQSXFCAfNsQTGUc/vGG66XNaL6jF37HCPhQWbl5JrGoa5tGm7FUDynbq+Oied72iEOlh
XJz646MRWX9K+J+TUI+kMDyOQzoAfp1vwTk/eePwdejbkizAaNqS2sMRJRGv0IkmH9lbMEX9UdPt
H02SPphkRVm4VKgO6dq2pl8GDVr5aucTDbohUo/sp6NNWKBXN6pJ3zl5fFRn7yWP2oYeW0kv12jv
eu7cF1TTfWuGKR5b0Z2ueDdqSzpUWjlbdYZQmNsCM2aDIzPWXvqkOdeKgt9x4Hk7rvIk2kk9qYne
+2YBHFbRZ29rdEO1UbtL1kaq7JKCFSnLMTvlBAg8O1VLjzLPLbyRanWISgyvkVHg9KnK8lJ+z4Io
KkOYTxc/cRo6O2BKKQYcHHOp1/0wxfyT+OfE18ucsK/OOpuJ920qOzAdneOHUzwFsBh+STwTWxKM
TqTJvcXO9FCk4SlqNVJ4hLjT+VO2lkMeuRtPR2BLh7ScH8kPvzHd8RukAs0Xbkg4kt3gbyPGRm9v
8QGhvXB1wlr6fkdeB24g2aA06GrHV4Ze7nieAATlvTFSwQ1d7L1l3L6GyUhFT/b6Ie9xeak8atFm
+ETGcSfVGtFLqd5ZgwG7rncu2MDeVzil4g4lS8R1YvzjFFE3Vo6zi8r6XSPJq5rQO6AdnfbIygjg
MdxbV9NwFA+a4Wu1OhxQwr7yKbb7uXJOall4QetBHgpDzERtEtWbKVUi3KomYgsXKUSc5/gjZ1Dp
JON8zSb8U3g5nguTV6tGI5shks+GvLO29CH2WYnpFcTkeXBd5NlWOz7bmXb0ID924OhcpQIHnvRH
x4TVHPXRG8HmUOFn92XS3EdPnzGmRIQRDdF8l+tatrEt61YY9rsm9CctL35JJQZdkh3JccOQ2zH7
EDL3oxIkIjDX8cmNbn+00vArsIoaSvVQH/RqcJgzDCKVEIAcPJumRlsn884cBwtmA2aVuCoCMy5/
kBTf+ASfPGUzX6lzQeG2fUrijGH6fG1Pad6XuyZjp0Fp9NUQzQskB7a3rvMNvutXEPLNxe5457Qj
VZhG/hGZIDjDS37LWHdw+JmJT2zvcIeFGfzziF+60mBUVo13p3NQT1D5bls5Z3hdEyUw3cIKZoWg
LQ4ghEq0NwZKwpPVWuahD90RPZk8hkl8k2rl6+yVd2qk9n5mT7+zVv5WzOHHLNsnS8XMqHXpqXPT
HxIn9F6Lw3Yzhu5WnzEeR7Fxr4z59yET75Udfa8VLHedOu6Ltt4SxfZrmLsvoRq9daJ/Jv2i8Kte
ng21h0wACnOjoSPle9ShDYBA6ZFVBcPgvMoUXNk0JScroZkaK7IIWH69wCzKr7HLXGFhBsL9pn/x
WL62TVskmKtYVocUALYmpT9p1bDJBkxkZAI/YkQqfQLV3utBM/lUi7doDqPNVDYvBrlfAVKk/DDU
zZ0+OS+eWr3GISEdhjPup8I9IZPCIK/aRxDr6Y4tyVfbQYHs2i+jrb9kkhZIV3yBxPXN0JlUu1JY
mzorYNhmOOQ8NCl+NzRIjLB3YUeV1sYe3VMlFSg9xJxs4nC+M2T9qBO9tOPrIc4mmQGAu/kvJcPu
JEkY29RRgbU9R2kmnWggPAnDutqzeiXMJX7NFIGN2lXO8cjKmZSoviOrZB/iFvdYPAvMtoTJkzpx
1lLypDsRHyEd3DajeHBCy9u1daxvY68TBwTRgy8L+ydL9JuhiXvAE5gMJWtxnHggg+VbG84vcZ8Z
AbDXMHAG/WFWSOvQ5+xeG6ufk0qyQqmVxS0pFkR+O71ztmJcpUmFysNJRvde5E13GNhPbBqKHfdZ
A/FDuGV10kfM803X3DKbYXxvCdiJxkf2zi8m6cMnhV43mZoo4VwG6n+p1QEFaJM2g5hA59ivoeuO
eBFyTT2rcRPdN05VHiWm7ftkTAFRVA2xlXk/PeRe2D7Cu7H8jCrvcQb3DUJFORStbG/ilKRctn/D
ru3m/HfhmB42bCU1IQAn/aacu/KnDjJ6M8ZDc6u07fQWIxM4F1Gm3VWj4txHQ+S92ZryOijjfG+H
A77QwdbrvdqX09GIJ9ZSu3rtCRhSnX7aFTLzdqnU9S9lVo67BBfGRocoe+N5erMNCQ3clW2vb2Jp
jU/UoAY2lbYazGB5fFfKBzFZ6SbR21dZgiBn0wP0JoVJMymJdog7orAKsgS2KVV036zxOJXskmXV
mbdaYWmHcXB/p25tbZt+/t6QoIIlm1BBhOXRxui0fgeK6cVWK9yxpJTt7NBOtiYizssfZW/AvdjH
GDgtUTlqsSEPjFXB7axdUWvuRkma7lTGtbeD/N0FxN9aQVhG2QbQcxhMjmXt03FiDRxsxnJlQ0NQ
FPDxsdYcCFrS3iuKnDe2PqgbU4FtQIpaflPYo/ZiEdd3wFnsbjD3Wl8cCUkhctQ4qHU3/y5yL+v2
WdNXb1pteb5pOo5fV4P3p0BxvG1MgACjof3JSVr364zYAy/suWdBZGGXVwkMLZEGmmOGO1cX8wa4
rtyETv47Hmt9ExUmMV2u/YOIEcIGiQzZwl/UfhmFatyZTvYzIzKbzIDJ4NDJZ0coadO0TIpgJuqE
gDqhaBVbWAz8qpZmhzQJs8Ar5XuqmMVmbCZ5bHMgJ50x6IGccgWZkWWQvZLWt15K/IWrm+IgJ7yE
XjqPfgZS0x/CaSTbAVjLIBptQzobc7RqNVu9tNPd3LZfLS95qEQJy5yvCxQG/l6PbTnwab6J2By/
O71SB9Es7xtOPr7ounuzZgQwQSF1BEMett1T10fEkFtCkNtT9mRu1k+ZytEmKpV262LnhCZfUw70
mkc7cTCHyonFSLd+mqkB5qRz5IVrGwOZYmMyVmhKzFD5qorm5+TxF9uD+aylcD6cVHD+m2ukdD29
iTxyZWARHBIkQ/i7jF2DzbfD/48Ze9dO7L17rS3BrHLtOGsBCMFpaNvojxh6a8etUGq18iOUeWXb
dfAishrwSpy32kNKd5HgBbayQodk7wxuBygapUswpZIEKBVvNH9SC85bpg9eCDipAv7D55rg/J/T
ZDMrbn2HaTwJXKbRWxlWGH89FFUlJQ5CWWvrYLoGiXS62dwzXYfwxkYwJkxUJLRMcDzq17ZNQ/rL
Ms22damqEPB1dSdKEmtIAt1apWLskkH+KQxgHKoad9vGJjOt6Js39i/N3vYIMwPY7n3BkEBONTpB
P+nEr6qAiAHL28DeDZsBWP2TrEe38k21I//DM98Vx5R3A5E623hmCbO4wbd+yJ9qk7RPUqiqAKUh
VxJW4pOSEW/UfDwqUwiOG4B1quKxz4249dV0znmh5hiYYzfsI6+ga1qQE4T4RL+PI5YltDj3KJRY
xji06hJeaG/AyneS7rX2YA3P4ZORTnIzFumz41jfbcHZz4HPx2lALR+LWeeiIzAB64LvSqrhh5eX
JQQK1WOmIk3MzT1IF0rNeu0Z8X1qKOqpymzyRDKQOGOv/Kl7Ku/xPO07h6P6GKu3LcbpXVM0f6Ta
3yZq/qMwgF2AFYmC1LDbX/TPiDbkiftNn4kvFTbkDa1g3mvTlZuJs8AGEVNHbGo0bMmQMzdKU4nt
YFYJCZIRQewhFuqhr9q7wqlDP5r09x4aPEgsklPsyjA3hRpdPqL0VW3h5fuY2o3YV2MLWTGu+YSA
th2UdXBUHcdYBfLGvrWN8dYw+kvk20xoRqa90ut335psTJ/M2VYPtt25W891J3aCHcGHEZvS3Dbj
WyFlzTafBUxjxdpVxPm9FCQTOBuvAQtZaE2+Cysh+cpwR5aUVt7pSaS4ygfP3SRNGd6QiRH9ntV+
eNYE4edUnlnMrSgu/VGWktQgRd/pPMYnjfhK6D+ojwp4HF/BySU3mdqQvqAk7rltmmmvhrP1mIYN
iSYW5r25zKo/TdEnM7gv8DVggcXJGQoAFalrBlrb8VoAwhzc1rsY33t3O2dds48FtYwhEtWpz5Lh
TAKfjeKqdEDz9NLbaK2ln9K4LTx/aDOa7UPnRhW4gnDWNpM3mg8fl7hW6tdLp1SNhJIzSO2ddEmz
2tPgGEHKyFk/7PZKiW7tEouecT24kW5rhXqCjcs+VkrKI4PxlT7JJy+waA+TiFdm4Nad09Q7xQ6j
X3rQ7CLFLCvLKyrdlQ700jYlmLsMBSM0WmrrJc3Luxl+bDZX75ph387V/Pvjt7FWKV3ciakJmC0c
vs5mo7wnmv6zs9wrd/BvkQJtvv9tHsFSmjq2Jc7Jo08xxseseQ/VAyZsX2ezPanXCPErBWX7cmt/
NamizCZisRy0k66XRM/9bP+jeFCfma6xA9ausOgl2ZHKX91SuFKrLkhrcyeU3y54iSyNr3xQa1dY
FMUFcYxzKWrtHOVvev8unXhvkUY1NMb+4/e89jIWXaM6CZtZiMg4OVaSblECY5masz92qD4r7XBS
Bk6MnPCnK92Xta93USSfRJ5BpqI1Fo1hca4td9+bIiBkhSOuVMlJaMwrT27lSkvygae29JK8Cc+B
JLWN1j/8Ot1m8abGuy37Pv1S28DjPn6KK69piULIoQ2Znm1RcyLMHFxWQtiLXj+7JAQAVhvvP77K
2i1d/v1fHzTRYLpHzkkIAfOuqFzoNd1expzahzZQ22vKp7WrXO7xr6uEcugUUl2rs5n9qeOvo33v
ds9sRcZr9pnLOP9HF3FJQwgrZuC8U6A+NkSL2pTlKSyDq7S6K23KtQssBr46eU09qZZ2kgbx2JkZ
vnYOQm9LXqMerz2ixbi3irJOPBBlMGMigxJ3uc/SC2uyxnWdnmXfXZkp125kMfoLZe5Hmc/aqQ4p
jpVj+zhrAErHuNh8/EWtzPJLm77OfkbYI6LrXFPKY++mlw4f1YyPf33tMS0GezRQYOYkqp4gPvnw
nzZa+rUFFRf3766eBB9fZOUZLe2xFVxeyytU99SFwx1pRl/ZBoMvne3PbUvMxZ7BI2zYssg+O3Oe
Ol16KM6lpIUB7nN//mJMtxoeh37WaLNCaXIBRuSQqHtjvvKCV7q4S0MssehhXumze7IInNyhuxpP
Cfi3TU0ZZoNl784hNDjhGOOXsrgGZvg3rRm+zKKLXxH8KNN4sonnqYOOtotT+i1Au4HMTi7mey3+
wdi5z6nHdG12ZdivfG5LHy7b3yEMJeHd3vBUIhOP7MBiwp/gKgqMJp97X4u5RZ96InkrNHkzBZeU
snRV/a7p9Xz862u3sJhYmmjonVzXUfxZMDMU60nY9jcjSr/ZKdRgzRi3H19nZdybi4nF6yNbVpOp
nVKrPgOOeqalcU1Hv7IWLpNiZDMPOUVt9xRnzYs0xZ5K45EIepq3V8bM2lNazCue5bbQdOABkUYM
TQ5BmaXT3FAs9Vg21PapONRXXsjKzSwtuAnH6G7qCKFWzWanauTCuu3Gdf6ERN1+/CrWrrCYX3py
z0ynNtOz62SAD8lOZUUH3eZX0dPHV1iZIY3FFEOOVlKpmofDM8Q6OsXlBYY6OlBVNXFlmlm7xGLP
0GN/TGUiJ2L7rHyr68lDOVm6b03X5L5rF7j8+782JQKTdSvg851cMu6rXH51yVPVu/nKSrX284tR
bc5GX1Q9siNpmTc5eWbwWyWcTuvPx69g5YtdGmBLIgxV2qvNOcxpqjqdt60q66lovKdYhjF9A7Cw
H19p7U4WIztCvDERRdid6UpAAXROM7FuYSq+f/zzK8Y+Z+lz5aBJpbkoOwSLIbhtnY1bRrDkwSkH
EsjUvaOUr+PU/XL6Hq6oQlnWCww3usPFTLWQAos3PTVl9fjxn/OfcOcfe0ljMRWojQr3D43jKYP+
fZBWLOiEsdKVIPeehtFIbluy5vbemOeHrPegvra2xuHDqN+pqhiPeuOATFE69WTLUDvkmlPckSDo
kCMq07tOAuE1+lx+sUCUbrqeAptC3eOuVOzq2GS2c0G6VweXCIlHTzTqIYRFezdSArgxJfjfOYPS
qrR2eOsJrIxeLbObQQ7NjiVk3LmJ673YthSbHoXLlkz2cZ9EjUXBcELsnRTdph2JGm4AQxWbaEhM
qteItR3XbU9ICkxQujORBwnUQ8V2nYDWghVYpFrszG7sz6kiOE/bHqRQaPxHLzKhwcYkaoY4E1+K
ZGzewlFzDiUVpmDw7GpnabMMdMT0l8aKG6BR6XcmPZXtx69rxQjuqIvJbrazxJrqTD+F3XRXG/Qi
QroXgcQGR8kpsZ8jvJ++ji7kB0FyiEAMp/Evb6ym2P+5uWppc9bd0KVoCLuQYvtZi7yTJ/qdGqe7
j+9xZQAuLc5iohEqHZTatfqutedUfZfDFV3pCvDKWdqb8aRoSm7yZ/cnc1/dZICwW9+6cQ5iE22L
g36XHcM7OlvNl3Inb8Vdf8UNtTJ96Yvp3eNwGwFgpguaUYIP6GzmQa9W8zZ2C0nzUje2euaO1yBl
K7uTZYaRm9k0wby4OI9t/Z3DzndFoS7/8etZu5XFTE8kI/xYy9FP05BWjzlxSayDZrfph2i8rXFg
BnHU9Z9beZcuaIOUBQ/ZGap9mc3vNHgH8mkbCBqTW0dvn7uhxYQ/qbVduK6hnxStcPfCi62AiOr6
bEIMPtp2nDwrZD9+rgLxn77/r2XYmHork646ExX1ojmdr8mfxvw+p4RxxNf2wJeP6h9T+n8f/1/X
oB3P6EkL42TPhiCqqr0AsUnYcGvvffKIS/j4ua1cZmlvNsWUIfKDSVGVxFwYaBUcdzhVsfqrtPUr
42blQ156mjHA99rQdB5yVmfXJcl9IcTnPq2lQZlg0R5ypTKfbZDHfizMV2uunkGcX9uXrsxjS2ey
xfnGYdBDZG6K/TiTM2kX+s+6az/FrHSW1uTYzJs0ym1E8q4CfrPp00encgv63P21etna41+M9ajM
U29SOFsPPbIVt2p+0Cr7XGlmaXQdQifULDqlhDKo2XGqwI2HTcf6WpTtlUtcFsV/DISlzbWOiI4G
1Ewbrve+dYW+L0uioC8dElNA+M9NAsO76RoDbGVi/O8s/9ewG0TdWNWgqqeuNR9Td/g1Jc6PdFRp
f3sPetJdWcPWLrPYsKEXdNvMbNqzqRpfwox2XGm/1l1/yGj8dlF5bZ5feff/zyRKu7AxdKM+D20d
WANdyWu4r5WBoS4WQ7eRotdR+J6x0P+x7eGOxhVhGVeez0rBRr1c9a/XUI1OmdLUbSC8dDfexJ6u
urGrHnkWMSzTvpneJ/fbp2bApad+sjIlqiFMo8UUyW4eh+d4aNEIOs2fclZ+fu4ixv/eT9qTNp24
SXjq43Gj0gy/IF/Yjvvik/61paPedF2vn3qto/Y6yI1NcuexnOg7h3VvXRmJa6980SThh7HGzaGN
qz3tkayFQK4MITahgT7t4+e0donFuEByosyD0Zunovtq2MWuQ6XU69dMiv/+dXvp0nVtMEsN6vuz
HYmg08eDOdXkBsndZ/54e+nFHe1+qpXcsk+GxC8aGT9zN3+3lPRaeeHfM6G9dN3Wwzhj7s0sXEHO
QxUWR81R0BQp0dkwzZ+Fmdxwgrjyrv89QdlL0y3yzMHwsA+cM5E0RFcPZMho913qvEzV/Cdyuyt1
5X9PUPbSgDvBHCdVwS7P5mg8mw6QtfxzsbL20mdbKSVnnMYoz/1M5IETiqNLForvojO48rWu/fGL
Ua1GeeOOEgJanTZ7ECnHTI8+VYqxl37atpkSzKhM3J3Voq0+TMQ0oVK48oevfUmLkRz1sipEq/Lr
bS9IYOhejbR8wCcf9EAe/ILPDPnkfGX/tzbsFoNazWWZkDKg0r0VR9CNQUmhAe335lPDbumqzaQY
R/Sz6rnhUZHImFJsCLPPjYOl+7VsyyjPHOCDI7kdWvTuDvU+dp9iQLmdWV6ZOFYG2//zwToQf8bO
Mk5ubN73SfVlbDM6gY7dB5XKVIIe9cqLX7vSYtVuMNxqc16Hp1aPqK5Tb8OXEfteHiJ2T+69Chfd
597K5WP4awUfUg54tsros1VnM0LcoWSzGZBEffzzlz/4/+8KbfcyJP/6eRGPRW8avXGKk1D9Mkde
HWig7fAvKXI3mE24//g6K9+uuxjimREODVEw3snwvGdbDV/MFGhMZI5XXv3KFLI0yXajXoxtTy1j
NqRvp++hd2ViXXtAiyFeNIZjV53SnDMPJqbSk14kGusx7PI8ADiZXuk2rdSybHcxuNEr2Y6opvKs
OVngCB1PxtgoKKLM4iBVlLSk18fmXSvScKuLkNhStRVbDGGcZzujvsaJXHmOS59mh+2QxM+wOYt6
uEX5jVQrvPKKViZLR//fT03T51Hp8cWcE9e951j2LbFVUhCj9OtEVZdSOaLFMrnyPFe+t/8qvH99
13PeINYWuXGignYYlaLcKF14y870+ePveWUCcBavS8atgfpaaKdujFRUxLLdpJn11GjtjRAZkuI6
//GpKy2FbFOe14otc/00hHfeOBOjdOfAuB3IksLz9vE1Vp6WfXllfz2tpE8ytROc1khUek+c9ks8
jGet7K0rS8va01p0cBF/ASQw2/Kcp00Z5ImMnt2QLE/O/8mxqLR2W2WWvDLVrIzYpbM102I9AQyr
nRBUiUCbrOFnf+noc+l2Z6dmceU6a9/z5Wb/emhxT6FKn4sSA5MeNJ3YtBGxV0Pl5/W4K1OVOEj3
c4vA/4ud6OmBp8S4nsvhu2ZjTeHkU1qfo9fby7AJr8sBSNT8+qSqwYh3yIM5M4RPSTIFn/q+lhZz
Ntu5gVOePI7Sm86IGcXtUMfz01R32uHjS6y89SVbHg31lORjSTarwOFVkM83vI4tWXbiykKwNkYu
F/7rdeMYajGUg2/Kmu6mLYy3BCglEWn5cGV+XJl6l0JGsgVtOmvNfNKpHJqYESx5rUG/9nAul/zr
b+cp95RaXe0E9uecIb1y2nvG405RrrVBVkb4MsIpRqlfNlZH5pjZHMZufDBL/VaPmmM0xt96gefs
49e8dp3FIhJ7ekTzlqCI0EGBp71pyoDOk2zY+Mfsfk7HZC9DnKwMDWNeMx2GVfdTa8I7DIhX1qUV
0JS9THBysNSz59IpjKEfFdj/2HXv89RCc0fgFnPuJq60s0wcpPYZKbQfP7YVDY291C+GOZElKtGL
p7hN77M0PCh9Hdgm8RHQUvEqjVV1mHJ9p9aDn1vX0BIrn/RSyChnT6+7GFfnWMdf5m56jLrxypKy
AgGylzFOYYR63J29+oyHu96bapmeyjaX6VYvRHrbRzLN/Vl4pN9AHs0b9OvmcK7dTtuGTslsXTap
kgVzmjmvldk1Lh4Te278ZiCy0Z87PX3ocEdjOPBUqhxVP2ebosunK2e5lRFpLUZkopZheXHdnXIT
L3DzRSc+T5oPynRlRf+v8fCPjf0yZmmQZZiREyRPSl80QVTlDEu30O+bNo4O9Cb6QC3C/tWjDpX6
ZpdgGBO63GlOmB9DKt0PAm/u1sirMBgdIm0bRRU7xwEDM3a6fixCs73yp658JMsuUN7oRemmYXcG
a/sqIhXdWvS5U+ey+VOXKRa+FPmC2sw/gL499zUfoKkl34epeUg05fvHw2tlbbAWa4MiDOLUSwdY
h94+yLBL/CGPdmovPlVbxTL9v/N3oaJJlCO7Tfze8qxk0Xics94mzddu70nKi+8/vo+1r3Ixu+oe
GPMhI/dnSLwvc01YlJOl+GS806xfO6SvPavFgSrLSgxJXgpYKO12hcVpVu3cl7a9lqmw8jktY5y8
tHA1d66AFpr2U2kk+8zMruB1V356KQ71PMkYaemSiVjW75076F/6smNwfPz0V57MUhuatBJv0CQF
O4z0qVOdmyEdnxorvbKBWXm55mK/GqEZ0llnxrMXvQNp25jTfT3G5N1fw3itbIiX6lC3KKLBxPlz
rqxfbQEhhtS7rP9huzfKoB2o6e0+fk76f+/yH5PbUpuJgZFQrn7qzrUwDwaedC+/6XWxgz2KCzsh
iBQv8k1RfzOSbZj/rIjISxLwtBeK/lwfyvBgJuSRi2d8k6j694b7nKX5Xsi3LCm30q0wVb+lQ3zy
4vZgmPu2sW7G4SnEtmtzOkcG3uTf4/pU2dBVwn0FTc7Cmhh3O+7/PiTDuxDQGLraD7XCnwxyvL8M
5iGpEfOTGUbaOT53Il1dwAFveAw3If8Yvto4G82grP+k6hc0dvz0Q8cxQgggSbu5OIHEPIwQ9K1D
iNzVHZ7H6I9Vzg+ONm8suCBZdJghNs2t9OGAhV21G8Y/5CdrctylE2x/81dp4sMERjOmW5UKhje5
gYW5v34RYnwtYlKznUDKb0DVwd0k9eTjdqjGkMzeLXqAMT/J6VLXfFXnQ5Y8Z2W9GaNv9StkF55x
RBIrqeNG6ytNE9gEBcu89Qcc37ZEUxSinp2wZwx7ASCnr/2ZiFmIsb36lOv5Zgo7PxW/aiOoJtWv
w50mnqKGBGjrhrj2Qn/StWeLrd4Fb+Eoe/RGu66+DcvqfFFdqfK7nmq7DGyrUj1ULjVeRO4idXhr
u9g+UGiMoAnoe1Kg8fGfE/tYJgWY74ClMCkDNlxB3m1ttMVadcvuS6dHXUb30wAxBNsrStBtQ9m7
z8WmNrdxPPop3gztR2vdYqLaKVHmizkLxsQKegFPoFUJnYYFn75U1XMFklJY8B7iPIC8uKkhQvfO
xpm+mQKQirI1CXFr2A3UNzVUVTHehPId4Ch81cda35ae83+cnUlzpLgWhX8RERJi3AI5e0jb5Sq7
NkSVywUCAUIgpl//TtbKzTNJhKMXHeHugETDlXR1z3cCa9oOI/pHPPfpybWfMJcDXvZBQe5q6HdL
bIG3CtwfY/jpwYUeqRUYCYUeKjNNYBRAiQ3ApQA257YFxUbcyj+W2Ik8SF+YDkr/rzTeKX9H4VRv
n+K6i7KUbVam60JcmNdGYC8Fpb1joKakapsbm8X4OXY8RClvrDAu+H0CTEYARMOpxUWb6TffG0F+
ZQICXMem/FDVqJPnyt1K8Oe0amCsanVoT7PUW6FyY++3QxXmdgU/9JKnm1SbRmTbmIVxI2uBdHP9
oxQIDde/Z2kVuPz9w2GqmeiUo5YB9ZCJpTYtKYpzyWq2wt1bevosUdpYde3BzxmhDRyrfVoTQKCE
dPfXf/vSEjNb4I1Yi6xJ3O40OX8oINQxxiOseaKvPX22tA+pSCdm2vlJ63RA6TFsv3eerQskEq21
Qo/Pb7ThEv7f1lc5Q1Fw08OhLgEHBGLZIWppx14Txqu7tvX5scYhIwVnvWgBqY+Nx+vf9u8F/7/m
IGH13xc3rNSdshr3II0cLpcWyOppEg83tPHFOcfG4CEt4EcFvX3D92UFDopj8vEGBQM9RMdjb90T
t2+CITXonqoKeLGi9DGR+zwC3nq4sUtneCqTor9r0yp576XwkOTx++KuTACACWMYvN4yafZb0zMy
0Etlp8Le8ytAmySIY3ac6U0Cog64NKad7YYSqSiInZP7yuLsoEoEtC0VXX7wBfb7+J1GvLKDX5jg
87J2G6VD2hmBYSqmbNelkF0S1cDqqb6ZADtD4nqwoEfOVzbD/4pi/r8nIKb+b09USOGBbdV0J5WD
2OqCuxe0zP/BiHhyJBk3XeW+Us6+J767TybzlhcpuPspUC0AO1wfDQvzaF4EH0tflE7qgZl48WXz
DECiuwjJ35WJtLBVY5e/fwgxgqGyqMkYbJ5z83tM3cgfyIFaZGfm/soBdCHOsMuXfXiFO3Y5iEqI
M6w194VSt2Rd0Lb08y/v/PDsguetBsWrPVW5HzbqO/IAu4He25BfX2/+pSzKvAK+MQef2CNisFWb
8Uby6VXr9qBSuU2pe4AEahPnfWTgxFQY5cphcumrZrETtXAeryCSPDXaA3elaOMnKO3pth+NV0qa
dmW5XBpasyDKYe+cDEnSnlz1DVAi8KvGUFXlysha6vZZ+KxUZ3Dt4Om19zICCWHEf693ycKD53XQ
BnztRemBw5GP8a+J8nsLYNfrj15o+HkNtDGM3ItN1eEKjrxUg3xspwIJidJHWqbXKzFsIbE4L4Z2
WJopwOOAI5MqqjGQOqDeKPYViQXUzEo51kLfziufx9L3ZVanGucBcMYkjXIBS/qEr+xMzKVOmE1q
MxfJwDRSKca+245hvCObNCw2bA92SH+L6s5oCm/6G3nX3ol9+QC/qftk+9VJ+e9XfZj2XZK2FQii
eLsOKhFgQ5z3G1iAVlvHC2yInf5cHw9LrThbieGKB+cZB++xfGx9IwfF6k70tUfP5ngpRjl02oAh
JoSllWVsEpjnkLVrtn/VqJ+sXPMKXt/WujAdER9GSq09+DAAx1iiYI+EpgIJF+yRcVFuhHVdTgej
qvtwNJ1uW4l6+K4UIWpDwAb9gRgxPYOZba589cL6Pa/+7XED5xmJ7I6OCTWXK1x8/nQntPFjMNhz
NgEJGEttrI3SSyT7rBUu8/zDOMlrHRu5r+IDdNQ4DTu1/cgGaYIpNl14c2DWqQmdOxgoFSlt8Rcy
TJgVOns9Tmere6zBO9w71HGeGQNXwLXAuewFKZ5bKLXveCHjTSmzaWXKLuw35/WZtOYd0rS8PXrt
hK1ZmaXntppc0MfM8QbHmnpXOlL9RXG++haDULa/PhAXumReuNnrOucgcGpcE3gHlRUYjQB4BTIW
j7FNfg+2/wie5EpeayHAzounOyc1UdmMl7kNMK+TEyB8Z4ODDY3+4giz/tvlo0ih/RJMHevGO0G9
eRf3PlLwnb/lJD3U+fDUWunKcrHQdPNa6joGGmkaquYIzCDZSK9/ifX42Prt49gbe9uAdTOf7HZl
K/JPffHZaJ6FDNr5aQWnwOQUx3YH0NdUN+mmR0nQX6+eih6Aubb8i7qKxA2SjOavMBpxz31SyW86
sfK9k1Jv19ou0ZGGjqMOwNVT77zleg8dhnjoud/fmlbWvJpjAa6XV1tv2nGnt6p2AB26PtoWIuq8
dldK4mhLUnUUUwNQnT8K4MySJnIV55vrr1jolX8c6g+TXiceuCNgGhzbMUPeBXk244yqReMvN9mU
IgmVk/NQGVUMXB0QUNdfujSwZ3upxrDLEeQOKO2nlH4rfBhhTdI07nDvnOwd3psrIW3pPbNdFcdS
nnauRgBFfcEmH1u4y1Mb6aEJgP5UxMbz9e+5TJdPxtpcCc/SxNHwklLHxGLsvu1weedNQr597emX
rvvQRQNzCowDcAnEZDu4Q4d4kdJibVoubLDmJfSFGkECjOP6mDoy3dVIFDzRvMv2ELIi7JvIFxRs
6FbOiEsNNZuUhUL5cAMW3JEBCAu3S79HdYa5ckuy9PDZqBqTWLRtd0lXweEEWhbQ7dYKSuk/6+3P
ung2lBKZmn1m4+Gnn0bwYgfAKQd/4LEW9qEd3N5GP3mwrYPbl9Mput3in/vDYXvY3kbR7e23+0co
94LDY/C2273vHt8P713w3m5uzrvDIdgdvh2Cw/uNF4SbnQg2d8fjZrN53u/xr9fjU7g/7u6OIZ4T
Rad9iP9nEx7D/ek22m5foofL/xaG0UsU7aOXPXBxKzPn81Fhz0vJXXiXsKFH5MmAuvpdlWN7H2NT
H6Hcu41Sv3a+exUgyStv+zzO2fPKcoauS3lN3ANA8dt2oltYIO9QvLWyFvwzKfz/zrPnleVND6PC
ETreQ1V4W5B6gw7SOeh3QUKq92N6BBH0rLgXOu5zw/PHPp62XD9psaay+jwO2fNqcwayfAe5tEIc
Evb94OI6WVKjwFqRt3veE7q7HimW2vHy9w+RgowmsHTg9h14DWSFc/Srv+Xa1P1XsfNZI872CgYB
xNpUljqCo1fuSzAS9/VkejxkA7h/29G6CEQvZ0Jgp4HTpx33Nkka9zctSOM/SQ39F6xnhRGUGdjH
nu2Rh9pjZQhQdb/vB4s9WEBUnbzcqN5sOQ7JBSYCF7O6ZSD74fJEg/KacDgKV8hkAS4aQ48opILd
qjWGbKLlPqcm6k4UzZp93xD+DmcWcbokB16qlCPTrktcaAT1UNDIBTdvPxKn2YGNhdyck43+N5r3
45vrD4wCH4y699SjzsGp7Hxn+dDkBpI3/XORWFNUOq276TxZPfWSDmfUtRUbv5cGTj2FCnO3z0Mm
4VBcGnX7mqRZj5U09oKBCxs0S9XIZ0ea8OFqwBBvXWAuLepYKxuthVEwd1fJ/E7QhhKMttIYfezB
LR4Vqk8A6Gf5WkT8PNja87Qrru1S0L0zBIhU8XNuevlGl435pZ2vPZcHOHAkSXvVuwebPdb0HsJQ
OPc8TJBCX58oC7lK25+tFTasl6F+k/Zh8Ou7LCsjZBk2OW9DVtSwK6sOuPsIjQrE04qdE8W8wMxp
NBbxys5uqflmy0nNxwp1wsiJwRUwiNV9lv64/mULgXuuFhgJ7a3ClOh8IPZ2FoDXG+IM/TPPdHaT
qNg6EmNcq+5eiGtz9UDBUqAlq7w4DtJJXz1a1ucGRvM3fp/rb1lZsej6Ry2MaHO2bSi93HXS3seN
Yp9texStTSnuLqen609faLJ5oUuhW5KNpKhPdfwE8G1kAZ+bPVqgLJdrtxQLHzBXQPTOkIvWndwD
qbd195tPIJKugV+WxrJ36Z0PUX9op1hXbp0fZdtXFuj3bjHsmwIc76BjIObE+lIyQkoqqoDEeQte
u0frLAQ3uX6HeR5Qw7LrdxTg9q8VFtvebCHCTU/HysYRR4CKq20yZvnbiJQBCQEdxu1h5g1ItbX9
yrK3NAxnK9OQq8kpY0SLfBz3TitvSMoebOQbnH6NMrngpGjPhRLdmJMJ9mfuoRBDi7rGzuHQGVfm
vneU8wBDkOYBUKcCqCUJ3njhkuxCHjdPSWGNh6GyS+he4wv7p1di1+XKuSmRtAgLy+5XShgXhvFc
auHCwtRJS0se/bh291mKI1sus+5MpOWLwKQJlp9p6FbuQ5fafBZAk0Ekgjm2wLmRdqhTjOvkbiw7
+2AMMUMZBfua/Am7gtnoJh24ysJRkExmejdC8BYll7kJOPza7evn38LmCVKZ4mQN6WQJWgQF44/+
rK3WRAUEhUsS1d3KmrP0FvbfDwGwxYHCtEqOIna2LMYVPxkOlXHf668dd9k8TBogy8CgKU6OjVED
aZOPk/rhWNzeYZtR3tCuTL9WuMzmIRM7MrxHyeRI7FOibsyuQYbwwi78/pWQzOYFgrqSBUjEIjma
VtJGCQFwe9AnEqt95aVbKbRcOXl8vg6zfxdZH2JnGauK0BgVRXKqULTC0jjMWbJWEfV52GfzvIBs
ZOW0cFA8Ti5B0csgH+BKU8Ogg6/cfS29YJYakC16AhpQfiw7Y0+raVsADQT7hJUT9echhc1zAwPl
I0/hqnTsbfDr2yKQSM3gEIyiFzsysrWk6kInzHO5LhA4fPQEP3beMD3pqSFtYPGJHL40mOY5W487
UC2bEz8CA/UtL7N7EWMbrCfrVtrsCR+4kpJe+ozZMoSr5qJ2XRizoOapVT960qwM0s9z3Wyeo/PH
bETtrcOPSMaGLCevQHnvBjuOKDaPlkF+O06xG+J8JVAt9fpst6UoHH5anBeOrUKlYCdgpjKMyU1q
AKheG00EA7905VVL43e2ivRuqjpkgfmRAm/iWMZe1OfSXCtzX2q32dKRELPTLDP5cUz1d5ukYV2U
exy0wubi3uw58CfDYr43fHftru3zGG/O0yaA0QuZuZIfdSxvcPF68OFryuAQVwz5WjLh8zYz58kS
3zdgMQbz7WNR/5laGlL92/0iNsucZ0qytBx5z5VxEPGxhTcFKisHa20F/HyCmPM0SGw7OaMdfjkt
9K3O9WHs9Mp25PMxi4Lo/y6uckywvva1caCZn0VGruWDAdeKo2d46mSNhX5KRjD/rweUpe+YTfTS
BnO88rhx0LmtDjxmcVi6Ils5+y7172yfMCQjwOmZnxzjPofjk9ep4wA/gZ1LLbbyiqUPmM3wCrBb
hyPndqwK63ciYBrs++WX1gygqv/bEz2stgqnxhQoPRbVbncDUccE/4V+VymRIa9CX673wlI7zWa3
1BbtrAzZO0smMAjxQq/5pvNxJTItlLKY84O0slFT5qOZjimSVSCQ+kgqoxg3pIxu06S49S39LS1g
d5R8KTduzg/TgGVnKJvGWg7W4dau0+fEZH+vN9VCf8+Pn12r4p70Fj82Dj81fbFNCF8ZSgsRb374
LBpcr8Bc/PJodXDSd5hjbdmgYUP6tbOkOT9LpqXK4TaJTUjuP3GwcqvqwPQvbv5WFVuZ0P9K1P4/
t2nO5fbwOoRWm6Dt+/AlOTWP8dHd5m5owoeqDqyNiKpduhVbC3DrH/lx2vthF9JQPjZn8s1/b56s
HzDOyiMcUo6g0xRPcjeeyI9+Zf2/7OY++3WziOANMWyeY0xXy8SxERWUEAbVP2lSvYk4OQ80vdPF
+HB9qCzMqvkpEtrvzm4FYrRvYdWqHif1R7hrKvZ/J5HPvmQWHCrPyrppGhgEzSOBt1NsefBTAdgH
XPik3nvdNIY4x2Y38Qj+S+Gr4hZ8MnuP667mOSe9HRq4CTtWROjz0JWgWJaoYh+cpAsb3OfCDpP/
lm2cbwuWpaexb/PN9WZZWF/mp1DuTYltu058gJ2Lc7R7Vj0YXV/DTtNK9r12LupiOEpef9nn+xZz
nsBFytFQsYfTDzPVIy88EXYmgw2wOhMz+5UX0zlh/S+LDmtbioVJPJdm94CCCVXZ8WFQsEJyAy1/
suKH062JAhcGlXtp1Q+nLIvnqUdsNz64LPuZOfFbz7K7we8fr7fX0uMvn/Xh8Y3vdDFF6fpB5B42
AHCGnNLyiPrfX9efv9Qfl/d+eP7UalZMNDEOOWUHmhB4EZMWmy7riHLk176t9mrsd0iHrwy2hXA9
l2XbZjG2uG40Dlaav9NkeIHp0ppQd6mtZrGkT4pssumIrhiefDIGfv2H09/X22npd8+2FXBay/16
ogb8AhUubrwWRq5spHx7/fFLP30WPLjsM+4VU3p0sgHLsd7R7jFT8ms7yDk5AoEk7TOK7QTcfExY
QWkwd22Qa3US1n66u/4JC2lEc06NoNpScJLCN9jQwoPmY6dR0+fTner97K7vpAip0/tRSmDANlbW
u2NNvxsDOw2FQlZdD/59B50NHKPYk3DAV8ulVaysMgtBYA6bcCaZ+GNTGYcKE/8RtvDsSDMOl27U
7ZiRILilu94IC/04RwI06QCapWnFh9Kyoe0pImsALE6ued0sPX4WDfxEt4pLE48X/OAIUgVOmry6
9ZoLzNLzL3//EA2G2rCVpY34ELe/BRjiVX1PprfrTbOwzMzNjCSWrYzGWGbSXD+lSVIEI47DEC8N
vwlnR5j3rVEN/tU2frIUz8kADpSxlMkcUKaclfejHvODCcLQtsau976dcLpp4kSFHcRNEdAzDDmA
0X0lNRUx/KlxzUqNHAWsJtR+SWWSQ++4HlyXJchOmZ86X8qpmM4spDDsGKbJRINIf4JlLD2NTvH4
tbaeh5O+VHYFaPcB5nyhhtpq6N/s8j2BxZtlPn/tHbMzSqIlz40WK4cy/8L1AUWlvyEcDQu/CZD1
2lx/ycKAnDMEWkKqyr58SNeUtx7vAUGl5kMnrDUrn6Wz0JwXkBGWliCF8aMBe+wD9lcJuKRcv42u
WUCqXgj4dRv6rawSijxhWUP1YhRryqKFOTEHCgigMseW4fCi1EMK19AyfqBeGVgMCshs7ROX2nAW
NAyPwUA+R45QmmeusxD+icFA1rTV/9Qbn0y2uVB8qCDY1wNLjpUqTDii8b+mYcttGUt57E2vjWLL
3cHuLYlGE3RcpK1+jRWMSuGYhXNFL+8NUMYo8x/HdOpDpRMK1wXnkTfqRnIYXZns2Ch5SAcFP22X
qcAq7Mfcy17sqQN1zYW0kls3dcbfC2eIRlruwD+0N/5EJizT9hrBcWEDMNfH8NihZl6AWGM0GlpP
8oAii7Uk6EIPzYUxjp/CNt2n04n3cFzHzgWnTKAZ1o4mS4+/fNKHqC5NQpkSbnlqK3gqipfYNcIW
S/SXpuhcFyNH1RSeNtyjNtM7GIzfe2O6GYZkZVuxNEVmPz6H9yzTA+ano7tmh5kB4f6QDScpKPs2
JvAmC5yypF8LnHOERYnDcj0y5Ahpf8rzd67g2c1ADwSSgLRddL3FFnYj9izw+x5u3zxdxYic7677
aF7KZpJ7c1jZ7S10tz0L/p4cPZKxEue56s4W3wR9cPuVPM7So2cxX1jdVFhEYl0pTPUMy/HpR2KL
i0Da5f7KiWRhos2JB1BY+eUEYgPAFmka2l6XvSVO73z/Utv/H/Cgx/Ifw5/o4MG+PMzM7FvWwPjW
YMmhSuqVQ+5CM82xB63nkdpEyv9QaPUkivS7XXd2AGfnla3UwgCaUw8sQkrOUYNwQE3XnjP9e6jb
7z4rniy15qG31AuXT/sQMzTy8MjRuvLY1vYYNVCQBIKtbR0Wkj7/ClE/PNzXha7S0i6PRey6W7tF
kbngFjlkxGjvweyCu4hWXhKmWanD6/2+0CVsNueyVPa5WZjmUaTjpunHe+rD1bZL3ZXnL3zS3FWm
rHMfEBOIaaAZG6Q1/rJgsf0S99NwqqumxHVWCg/kUeTFSiXcQgfN2epEKpgUQ8l+0m167lPI/8vO
Sla+ZunhsxDixxkdZHPhdoynRpaR7r46rth/x1UNr1GzTePiaKaM3SZU+Xs4FqylshayGdaslznq
dhtumMhUuihJDeCdXNwaE2pQVVEPUeF1aVCltvjZ6nIMiS3XRHYLi9TcMaxVmlgZjHmOrgVWLqrQ
dJTHqfkKgPSwz5QeDq7syeb6UF562SwI067vIcSgzrF3/IMU7s53ItrzjcvEAdSJ6y9ZGAFzfXVZ
9nUMTNN4YsxlsI12BOhVdrkSIBcC2FxODVC4tFwUcpyGimy4/E26pwmgCT9XKwN4oY3mYmm43g+N
HiAHLVC8WuTY7/gTjEvEsa5gTkRX5uDSW2Y9AW9UAhwjzH2G0RkCm/mvqQ9X8C7edXCdELB6v94Z
C++ZC11tlcatbmFDyVvxg4vuqD3n5PfethkSXDROz9dfs9Dnc9FrCt6FPZVw0tWgsQYJzXcYAY9f
e/bl0z6G/Fz1Xe9IwHI7wEXgGz8Ftkvpyk3NQnSfi1wLnnpxlQNtxsV0Syro4sl4HxtrRVRLDXN5
7Ycf7xjUqwC/4idqJNup9U7KNM7X22Xpl19e+eHRhAB13lZ0OKq2fJYKByDFbmNProzQpePt3MAn
t50id1O7P0KlqwKWdTu/ZH8ntyhRNlfetQQpgUT6JLBrb2ukxsp7l0bsLBDDpwx6UshFj+CdOTjI
pPKJWi+VqYJaTLvrTbdQtW/OK7VGSVAdD8Ui8BuucjbA8kxgiPp5KOOpv2/iUfy14fq+c0uAXjNN
uj1YQPaN6PXwDVB2PxTYaUKA6vuBq3SLktjO3sOwPvnVE0Y3U2lQbEmI+dBwJHrrVhp7TwxNGzQl
imxi3bGHxLXTsIV11C6fBN1SKAGAOHSMTcuoE5lwYzv3KgZNx6uzvXT5prXLtzH1h60tPJB+eDkg
mew7KoatoZ/t+mEoXhJzILvMbLuwbgWtYJgyxCeoLJIfBMb3qCPxaaS1mLZuPcYR3EtHAH4qZ4fi
SOexbJn7wyQODzlTdVD3PQs5rl93lHjZxuXUw5rhdTiMTzCEI6j937C2b28NIjHwcGu1WekdDOBP
0gL/ssQfBrY2GzDc5DAc6yF5btz0VEv5NNTV3WCVD9dfsTB3/s/gpxmLlsshPcWdFXVgZtFGhMBl
R9cfvzR35hpVr9IsEYmrTzLtIw6m302VjFbo5/7WbehhasWdw/XfjKYgmAu+lvNaiDb/lD4fWq5h
jpHGpuAnTv175ZIzTp4rnbL06Nnuqx3yuEzytj+JpAsYeQYHYOXJSxN+thRWBhl8J0Yci0vzpGLG
QgxiO4CUGDlq8Om3Rdr6X1sO53AnDmElqwdTn+Le+l2MbFfItAo8Cu12JUo7HHH2vT4E/vGIPxvF
l+3+h77gRip8WAelJzUkAlf0pSxCNzPTHclrti+SSW8bdP92yrj97pEh3sI6L9n5eY5ITm3jW2N1
ap8Uku7Bp6nvzbrunn0KGnmm28ELUeKoz36Xahr4cZKifD21Or6lleltxjF3A8ezcVvi5DrKWJdF
fZLn50Sb08ZVlrW3CYMS3WCduROjl99w3uVbH5KCozUglcSh/d9auP04ATNBbgtH6SL0ayASPAc4
R21FnmtEUCkWd5lBk9Nku3zvTUMeaT4Bykqzfj9eTFZ00WYbMQCvIPJmgAGEU53BqrNgrSjqrcm7
10xMfG+xuIJVp6h2PUurEBZo1gHuEWVU9GWB0mZWHX2E4YhgQQ1Y0nlBO+jkPoUZx8aqvSaqOnDq
UGUtt9rnw8pwWQoTs6HZktQ0DNeEu4RTP+Sc7/OWQfEXf20FnxfCisRyJ1UjCvXE+tW7SdQTkPNJ
C1PflUH4eSSdW062RmpC7eR3pypOHi6EIySNm0CK4rkseLWDGGYNM7bQUvOaWDK2ZtNkUMWj/uBH
PRn7yjD3dWp+7Uwxr4U1DdKQpFPpiQin2SKpa0W+UTsrGoGFM8W8FNaBJaabV3YKN2hIm/RPUd5l
mIVSrkktl1pntlXDZHKQkcKJu6r+FhVUgYCij2s3b7C8XujmWWxO86q168aKjw4dJYQkRBnnrvHj
fYv85hm2IhU2z26abweP1X8FjA3IoTH84c8kJVwZwYFAzQSionxn/Ti84FajbfbDBIVgAGwlfxm1
1/+EiAaHLoiO8pBnQKRkNUDDhtS42rDtqgs6RawzyQx3O1amuXfrWoIdqcybZGqHc5lVzrn1KD8J
DMpnyfJh26Cm/OxaXgIokVNEtUWMF9cm1a+8UyJwWnK5RhQo28aFQLbpuqH9noqilbAMxpE5gCa1
uYOfJY+s0S12nKpx46epsbVsM8cKyLNXFDg7m0EX8TaWYAwHwnDKHTenS/FjPt57Ih92vjGK9z72
jPu6o+MZaKTsKDRXG1YLP5iM2DiVo2U9AEDHaFBlXXGsQBvAZr7u7zIizIsDoZq2tI+LrTO2+b0B
j7RNn1jFjTPq6nVoDbkDdy/9a46NecOE+p61drdr0vFg5s0tRDQJysZ7EmXGJCP4P6bb2gMgk/oU
l4yVd5e4zY0TS0ATyfRiDrYTibp9qqSGq3xd8X1PBiSkPLs74qKh2qJSEl6/Dpm2dlLdCJxjA5UU
e5pOh9Gu98LWh8I2Ke7ypz9Vb98CD/vcKMG3UK4A9JPCHKiIYxGA3mtge2s+FQzaHqMDT1LlVror
Uv9c+BVgMK7/4ljFG6F2uS0bacGn0gQhd+QPhnBxHwEv3zBLyu+A5/IghW0cyd0sBBBtjDicuXGO
A7uhUgMLKmyNQjiKvNFC7iZTvbeJ/eok9dlNJOqR4eALF287MBJ+ME3LjByf6NDsjF+tX4Hb2tdT
FFc95uzksHCiAksbgOQRT+t7u5isKDEkubdRVR1YIwS5Fbe341Ddj7juvEHQfZvi/LHW5bmsgZCG
6TH+c2b+Yp28Adfym9VY1WNG7F+KQqhAa1GHHbRLmGkt2Y4lc/8SJe6ZAzYSM2EFy4miELlKA23M
/WPiWhUShkYYj6UOnM6po0rrp3pqkVQaywMjCJi96Fxsevy/w3jhZybVo1saP8G7HRCI2hvHTn75
tngcmAwbq32Gter3XNt/Wh/kJ2Ajbmjp/hkuBRI2UX6Y8hZPIzA9HjXZOdoD2M6LcYNniZu4SpOI
ovx3ozgUDJVD3/Lx4myE62u7gEQr1vUdSp4PtpU/GuA6Qqb3oytkhqJqtU1q/7YQ05mM8rUsptvG
MoagSrpjydDJnpXfsBR3Hl5OzA2qQVXUuQmLsLlSEUutuzpJf3u2/Tg45jeZWIfGds/YC1VhSdgt
KpayIMspiNSDf9CjG6i2ujfL+hF257cOioll7OELNXLXkweJ8/CtrtmpLf1N3KpbLxufzQypTCLN
Jiis5Gg55UPSDHsjxZEHaFUx5X9arCWh3VRbU9YwWW7It6Ilf5uMvqihKdAcOQsZ5CNwx8hvlVup
PXGB4gX7MA4SoPaDWmVdqE3zniR+iLK86UbFvt46qBOJiGaR5TpPBRypy6JUQNXHEWIa3aCeeNpk
pPhTpMWNCfsiDFXQdvsCPtqW9SMp4iiO/a1/YcJWVO5ilcCd1zx7o3qp9AD9LSQbUSNZ5Fowbxou
2zyr+gOx/C+VDrtc2WbY8CQS9rCt44nsJ+UEqJmGFdO4sTOcVNu27wMCfT8ST9bZskkcAtXzUCap
E5XYcmN7Ou6lXb3VTPyeAI0Ie6nTEI6Vv2JGnzMGPC5XFDY/dPiFgowa8xKcGGQGErDWpzLwSIxz
YTLe+zQ9SEQKK81s4KEmmIvHgB/GVXzLpb9nqHY8gBA+3rolyMvCbM+xHO8N5o9BT5zvYFZmAXiT
/bke7WA0x7NB/FtwMdDq46aM26eWmT/z2mBPDexZfhUlQ//ARiVozIwHVg/Rape+DfnwGDvmLoNh
qMTh7qBV/KIxQAI+1rcDAiRWkuGvQcStk5jPPaXg7pvxbvRxcu5dY6Mc+yRj59EqhmJLO1wvY/f6
zMeCBnk9kaCtRbH1evpKlXGrOQVBcACux6Zbp1L+jWnl04ZyxO02cTdywjGz1+q+ppOK7CI5JI0f
8aRq4F6EgZhLQJZhGfkrn/yjNxmvWtGbzvL+oMbuPEzWAQHnd15LjDG49Xhaffc1Kk8su95Ysf4f
c1+2HDeupvkqJ+oe1SRBEsBEnxMxZDJXZWq3bN8wZFvmCgIguD/b3M2LzZeq6mlXtmVN19XcKJSZ
EpkksfzLt2xyv3wUMBeHhKW38WHKHlmnv4ZjsRNXZbCjGjW5oJ23HXbnqDHtsGE1fFnoDMnZeqYn
z+aHRZAc6srLc+qP98YBZQAdzV3b2huhDAjZhf0I5X/4RXsiAyU8/AjQ5Q4hBVS4BufKEVj0Qqd3
VkFbjeuurF8AH4B8hB67OIfFatT34sVtKfBZITmGDGLnfLniJP1WkhkBhINmR1/y+yHIbyGBc9sG
+G5ZOkO2Ej48GhTquCxqeoC8gYgX8E1XS51eZxgtaIJmFPrE+Zdg8KHUbLHDz5yMMW6+Hym53ALE
1kRD33z0Cr98ILMPPad8vNbSBxhAr4k37BTG1eSdHeJnE0bWLTCqNeolg1OVceE1HIrJ6VPXYnNt
OWpfI0S8PGh4ZaM61iV2tFbd5bpOoLG0rQeIukLoEYTTgG0rCXIYCcJnVgQPDARfKUsSWbimxN1M
PXjcZ2nEtZu4Mr2TAuV5TODYdwoX9DLoxIa1Wdl2AdGsdcaYuhbsdd2ryNdeH5XpYGIr9LLG4IHT
0pxBB82HBTZsigYBsW6mbkGMWWnjfwuH6a7OiRcNI+niSsNSFy2zhwWoYN5i8iEZplE9+KhWYCPJ
F9CPOi43JnBDaDHTDzp3vyg/PGir7psBw6fJKQS4+61XhShwQTdzAmqoFageFVNA4wwlohEK3lGa
LQfHqfKoTiFQaEG2znr0cFSfRSEIk7Fb9TIZtJqOMwnrE6S83ahIO57YIIC/el+cmtR89WZRQH+b
mYgJqV/8wB2DlRmztsQY18V9WrZrNoYo5nQ2asbiFKBHCDbCE83Dj6aGVVmxLMehG590791DkQoi
4yS9c33J48EfH+Gm+qmkBVSwHGDbwxFmEtziQZUSSuxe20eOEc/LZI8NwLQguFyVYQj6XIdgowCw
P0X5bh26shkgQAeBXMQ/jbltUrc6hFWDwcGl3WTE6GuPAc8Y5RbLZVfBQyI1pfGjrgzJ14byXK7A
eWhT6EPjvuczmA+xQ3wFQN3Q1VHQtOWTcCcIfagRyI9SO1Amt33hLHGIKEDGLUL8J96zflqFQYX4
IB1ztZnLRd7WwSAh0EWLu6prsiNKEeo+N77cVCQo7uA14YqoQLU9jSVhMFfyK0fc1As3T4OXgUJO
SxQxKQIWCNHQ/qb0xfgtrDKhV7nyehPniMQgGOy2OxiBZbhjLiw7Dgw9wTHSTsquIYWbwxJS1/Vu
cecxuKcWDN0YTkv2Q5HmIjYLhylevUCFP+pajIlV3rk5ZIf9sJQRT88iKnbpT6lZJuyfMhxvFnzT
p8B04uuv0+af54OIK/9auskMLQqVV+Yg6rI5hRN0Zz25kCubTrdeLep3ktpXtc7/WiJyxUVaqBch
SYdI7+Dc6t210vE1dVZQVomvIWuGuXKQu3CApGoEql4Uuy/34dN9dX9fbtLk1xd6rkX97AtcJI6a
9kAR9vA5byDbuiwvPr8yyDnq9L7Cmj2l7xEa37qhFzV9kTeQ1IOizYF7DzNGUVVtB8jrBguPf30h
b53gouvsdshe1QSP304cS/jCjP5ZiF/B5uDvHf+iEJSrGcwJrfGkKqO+c4akrMuK7tpXWMpkT5Z3
ruOtQsHFjYIHsl9Yo9DTqYMPRYU0eG6KT2ih6tWvL+SNYqtzcaOawBndqoCqh0IqXnr+bmbjHTLk
a1EXK9L63Ts37I1ysXNxw0L4BUsfXIz96Dq3Q+dvZPku8fetUXtu4f9QWc0YpPkIao17/1wRhExt
E41Fg5DYdT9jLdzPZv6oguGdQu7PH4l7SSz18pZrOAmN+9F/wNoVM+dalO8p7rx18PNj+uFS0hTy
yaE/NgfPb6oKXew6f6LI5oqoHUzxTkftrZOcJ80PJ5mBjoTsezPtoTKyKrMrTYa4qVXy6xH1xtS7
ZATyHN21WtUKtaFPgyAnir23rz6Ps3n69Qne+PqXDMA0sFD4y5fmEBhnS3yGCKttWTR47Xsw19fO
0k/WwUsmIIwcBt1VE8wRpyEFtbGVMciNKDRj4zwxljsR3KrJqq0nGG91ZWzzkqz7ymQJTKxneIWc
44VFyXjiSlxVcJA8+bn/nr76Wzfg4vmh+Ak2YTbKw+D430Ms0JEfsm8j6+9+fYPpKyb6Z9d/PvMP
I4Sgv1ANym0PbdnL+5aG4WlMS6PhazLPd4scRvjWtR3dWOP2sEpQo103nic+ob3o3XeBu2jEQu2w
7+DbBgV/hBejMKm/cquZPmeho/Sq9xd0jnIgdtAHgw/hdjTGe4SKmNMAmc3NaVzMAnBpO91r68/d
SgwZcgbh6c7GGspXYdzLod/W2oTwLpbBcEeRRd1qwZq4ZLD7Rng246FxRNB21eWukJGB3tlaa5mv
id/omAIq9hmjiX8ugCT7MDSBfapx5d9SodWHFgv5h3ahNfwxoasM01KBMp8+20w645TkGZF7CkXW
Kz4xfXDmMjgxWDddFWqUUMLyehBwoEHAkJijVxs1rSc6OHsI6sdmdLD8QWh+/moCWu1toOq4mQd7
NUAUB2XOsM6RjOW13lKPTDue5s5d0efzQ808d+W1vNgKLj5ShmC/LqrhpXFzfVSdLzZI/KcbWS33
rA6fRjoPe0ZTEU3ngL7JkV46GSUwvO93jsBJ+iX1VmkI36EUNwIvoT1n2hzWQILSdSWKOhZLM6xl
qU61E2AlXaBsMZLbxWvaJAQ9zckZFlvpINjOSnp0qwAgNaF2zDR6BUMYd6UnzmBp6fKV4zrnuZR+
hsaftzKle7Y4IvB0qXgXzVaqBC25NiJQsk5gx/FEGljaZKQ75iECLjLwetX59LT4fN40ZZFGUrZm
laFSALees5E1lgLQzFF/djIIMaIVNa57Y1DaIvxbM+sgmvrg9QLJy9I1wOMS5scjjDfgtM5Q8cmh
IWyDLlIMDjpQ6mlVBFgyjNBRWD55EALehQW/AY2xA0qApJsQ3PkkL9xvwIjIzyXLsz22znoDicFs
jOH9wq8L4i73nsWjmVRIrgoM09PS+GrbFP6wcZzspQQUdpN1YPul/rXUI7qPgtzmHbp2hZ9VqKDC
99XLUDLrgqzaZBDpjWC4zDbWOkPEG4wb7gUCtChAeYoIvPVhr3uYhvtCTvjq8o7a8IjHYWMF2bbj
0mqgMHHoJ+WSexS4YC0vib1hlQPt3DzzYXbT6zaenPRrZWSGBsVZKYeT+Xlwpo+W5Ho319x7LBaJ
niLKOrCjmkSCZio6p5h8flz2ro4FsslbEiAHdNquj7twECs7wLnJ9GLZ5j4hUS0gntC7WBxnv1t2
dpoCmBeFT01Vl6u0GGgEAe8PVGUo/EAB826WKMRQEOj2NATnhmay2rRCudgNFndlgvrJIpndeIgw
o7xQ9X2JJSiWQ4gfPO/AoLJOVI/FizLpHRHKbj0NdUY4ywQRg390LJoM/OVAf5hT8ymsTLhNoSQN
9ixBIuVZKLsEmh3nM/MWTQvUFmczJW0L5kUYMuNsIO9v0NgPWBzAr+xqMq7/gZrFoAbU16irEXmr
MuqjKALzqCZlYs/k3K4b14VcOJobXWhLE0mNJaRSPkSjMoJmZ2WG4sjh+ogeCve/jOjxRDPc7mAH
6OZo26o2gftac+yRrj43Gtl/U1f1PmcDurpwaVyO7izLW+tDWieWYQ2QWZe5Pea8RzcN7DVX/dlb
jLDxez6VXux4uOayymSMZRwUbx82MHwwUPMeWvJ15qK+rnVTJXOblvsR9XyU8SfUeeJyBvvch3xX
A08XPpyKekaxQ6GzdD2Cu38/uZ6GWK6o1KboeLqiesk/dBNhSQ7PDSDeFGTDwqbbwArGXdFwIi92
IK6KwTTMbWRAQXiQi1dExPHodggYebZhPqEIhTr+A8zNdRgN/gQJmMbybktDt9ZJzi0aRK4izRW4
TM7ab2FJGAsEpPiRDTe0C1HfgFc6y2LYzOkS4J9xxqRHmNSiDJrRa7TrxGeHTe+xQN8IWl9hAj9s
sbRvQw3QTXNIa3M3DtW1X5EPhdsksgV13jRb45h39vM3IrJLoqyBaQYfG0SsBvr4InikqY8ZUOOh
Lu9E92+d4SJvLJY5LFOY2e49ObI4S40Xe3LYD2J6hB3Ie933n+cq7qUFez4YqYusnvei1WDP7RmU
Z7XO0ND7WrR/T3LSvdQ4QMmztS0aOgfTTLcLNejZvSca8KqU9rOw6uI25fUggq5Hfh/etlfF1kZh
vLbRDuvcJ1DjzYreLnu2J5smuc/3W6A1qqfpb0lguZeCBY1BE1gNYXMgLuyf2F43J/ku8+2tgPQi
iZyh1ArCMRKKfvLuLO0/8jY91DL8/ut49JzH/ey2XeSOaWdhpJUBejLB09VAfRFczNMIfQ4RoPo/
dLdzD8/b8B3Oy88zVfdSVoC4WqB2gDsFcSdsSu2CZmzt8/Wvr+WtaX9+/4dpzz1vVHnu6oObKogi
OpHIbkaX3qSzTuqljsZZbv7emS5SyXoasZpUakSxzd/lZxtD5WV3jrRXjVM9NijQ1y15TwfmjRFw
afGOaivUVLMFwJgmH54NGob3IBfXibFL/s6de2uNuRhkrg0Wxx/TCRQ+vqcopLZegI6v2sND8p1H
/9YpLgYaNyH8X6agPCzQnNRVnqCHv1qojuTw8uuH8gr4+8lYvmS2ly7KpEYWzqH9SD+a0/JQ7WFm
ic28/zg92+u9+ASmuvP512d7Y+JcctURwJde6zqwNU9R540c6iOwdQBD3RYNK9ezzqsNJQIA3pqO
r09r6m9/feo3ZtEle52rYoJit2F7SftdEdItmFLPvz70G9tAeH56P0whF8Zffi7GcF/kH6sDCLQg
1ALDdLDdza9P8MZgDs/v/3CC2TN0NP2CUn4zI9ZoXrzBraLMpH9vLb6kr6ddHcgSsf0+HD4PfZdt
ukKF28UL+ncKPG8994t9ZoElcVFADedQLYRtht5t7ygxza3us+FQayCQiac8QOTmHqA6Ub1TS3xj
bbtkobeC1J3qIKie+jr2MxPPymJ9niO4ayHVBpk7fA/Y+sZMvfS4z1CD54Cq5IDRE4xewI4SB7jB
aAEoYx924fjl10PhjWF8accckpE7AOjWB7IApNlSLJimACjm10d/a6BdrDdNIftyLv0JCTpy5GqM
Wt4nPXDBf+vwl4z3ClGf0M3UHHRVfJ8c8lFPzb0Xtu887jdG2SXdvfB6XxLH5Iea53HdpXtOq5ux
mzaAINwWskyarN2YNHxn2r/xyC8J7mlZwfFkdgALLtrVzNA9VhBkg1PXAnX6X9+wt572xcqSAfZX
E6nmPVMz2ncdPFvVu7Kzby39l+z2mWMpDDKKwGLI5doUvNqbfOyQCzGOJ0/d7+jkFTVa3oVHIwDQ
EKmNsyPoCmIo7VOH2sCO0nOmy4z/0fN9dFV/fd1vTNxLnmxV9lM+UNIc6txbj02KDjmJWlBmJxh9
YnddYDL89850Ef74WLg9sOj6gwi7xA01rK/hRox6SF/pfdnxpx7NzHeu6o3ZdUmdJfUgQ7VgN+/T
p9ZuFnsHFMqvL+ONgXLJmrVD4KCyiPYSK+ornTlPE9wV/+bXvth9plI03FmKYD92+UNXDHdOkX/z
h/cIYG9QEf6wbvlhd+MBs1zOId8DojtcBSGQBy3PpwRVO2+Vm7649xfAOflASMJUNyeOasz21/ft
54/EudTNDAq6OAjh7AGesVeCOyceAk0WtO/gdt86/MX8HRgALdrpARAJyXrM64OgzUqH7+lT/Dzw
cC7bwA1fIIHtWkyTLlg5Wn8DTA/61PXwzQMYFCCQ8OH1Nv3b1+l/ZC/q5o940P7r3/H6q4K6QQGP
wYuX/3pQ8HGX/37+n//7N3/9j39tXtTpWb7Yyz/6y//guH+ed/XcPf/lRdJ0RTff9i/tfPdi+7p7
PT6+4fkv/18//MfL61HQrn35529fVd9056NlhWp++/Oj3bd//nZe9P7tx8P/+dn5+//ztxjHaJ/r
f/zP723x9bn5x92L7r/UxdfLI7w82+6fv3nsdz8MA58LV4SMMYrZOb6cP3H9332PQjYKuAkOr/Cz
3GKj2i7HR+7v5wCXCYgABsxnZ2C6VSA243i/e14Quo7j4mAhDkt/+49v+pdH9Z+P7h9NL2/gs97Z
f/4GbOtf0lUGeURBPeYHInDg6Igj/zWM5PBLmBZbb5RAf3Dlj1wNzRHuBpUbU0rYkkj4qruJQ2Vf
bUwHgMHGdmZB2x9yJK2zsSCggWHFSSH3gfVqSMpMXlbHKQ3K6lhqOsiDLrNqBgbUBTqEzV6TrVtP
VsCIKVKLL8UkFgB+FbcQRSzGgCR9W8M/aEZ530lqKsfslANyMF93Msyr2KRdVWxDVg1sD7EM+93p
SLjmrq92PvwT5AoMEl4g7UYx8rs7FWQCYAT+IN+6ck5RCtet5jdpVZSo2UPhUtp7PlSFm3QOzcqN
WXB56xrcD1jKQOJLn8reGnFtBA0KGcFytyfP2l+KcA2DOTYC4Q1sVBmHpds3sWt52gPqBonHTYda
/JA4bEiHe/AMaHkHVQcw5+JiUA29qZaxyI91nYmyi1DPaVhUTgRu7djMmf7qdnoGTlK2ubOv8i6o
AWpi44TK22zz7I4at8t37gJO/BFd/gDBMvCU9pD6spjvMj3LfOWZ0YdPDtRJ2aOrh8EepZM2zs1S
Wb9+WcrWBUg+dVCaRsNCos5jSG8jYOUCoFcytSzX8MktZDxTMpj1IIqzFY+CofFJ5tSKB0iqjCqx
acDFKisa4qAIrvt2h8ZN2sJ/CcDNeOlBPd90tKUlvm2r6eeqFRPfTxCkKuJ2FvAAnXifFse0KdN+
By0VBzVx4k8VXQFh2gxHMxlHrboUPxNus2k+uEPbdkA5uaW7p/USguOjmpSvpmogwZVEyIFCsV9C
Xb5vBRt2mE5Qqy1QmVvWVZeN/M7UPX+Y3BEu45rU+CaiAKQNMESopIE9SHNAOqGV3eJuwAQ7ylO3
GGGB3GfhTW5QAEdC10OjG+vsORFGE/LIxBLoB5jogk3ia6OOYWFw0my26L5Cmt4JgWnruq9Ok8Pv
hKOV5mIwFXzY8tAJsggaKZZFBLCwHBhI0L0ObCF9F43jiBYFLz2IGC1t1TvJXMLNCx2+WYNw2Zj0
K+SaUCRjgXsWzbTu2IAH1UIZSEoPpLdWQiy7Jbb+MoR18ZGHCxodEwfgNV4UYOiQYm0/eoszoAVc
QaowciYguMe0MkdwvdMvpQlyFP37bMMbPaw46eiKWvA3gaIdnE0PiibY5pZkTcLmKb3NWSjsTbCw
5lvBrZtFQTo2pxzNhXy1jAB+omDvmxe4ifLPPalydQLMy4EBE7M5WwVGseK27Kjtn8pyohRobDZq
uQIYGY4+PnqcZYKjkOzrUPQsGhvDVqiYT9m3XhvNk84MIZq9hdApek5UVUfEcrK/7gMGj8Ksyycv
MQxth1gwfLDF8puauJXUL9cQ60R9QYRTgK6mhh0kt8PEYh2W9VNGhuvSVHUboWkCZQv0Mmjszlld
XTFLabMzYK61uzaYc1izw7vcXWdsQYTalSnwKRgHJQFDrhJdwmnWpJt06gvxQMhUO2tejnyKysaj
+TW8kdG1G+XYDkcJDpxYpXD1hEylp/1xNaIFOkWQ8gZauFUVjPeWvFU8lmbwMXeRTEGWOWW9u676
xumiKmuyaaOVbtr1WKXgzbgj3FufUngpWqwZdcl2MBLyyKpZmOk3fVU1HkDo8HiPa12Q9DBC6zPY
pvCHqndS6/IODaNW3aBG3E1HwBS9IkPvbi7YprepFHAhhkJo+5gBEuhvIO7t0JtRMWm2zSLEcIVN
nruHGi2e9AaEPEu39WiwL8CfTpMEhCDGPs+knrDZqbmMyQyvoJV1le+jc5XWA9p1je3h/SgUiKpk
hCfGVYnJZLdhRjV7SMfOemv0YuojCENiXHFQMNA8ag0Lv3R4AHwDAZ85uObuYuGV6vjCv5VwO6q+
zIGm3Tc4ORVdd5JWoCcXz6TEah5hOUyXO3BTR/kBuljSeuBmOO4DKr7ZVjR1M695rov0s/awzt7C
fafrDohc0ywB+Zo0CTEBzGzjQAXONy/LArs598BmwKoBPdz3eVbprZ5slj+G1sE2BcigBa8ysMYn
62DQ08KB7JflJ6gJyHTfQyAdQnRjiZxnwfqO1qYyTqhAPERGATxClT/3FivNXkGhcYqaxdHhMUjn
ql2Xbi3JKgfY+/syA328WdKMqg24nSN7akK/lOu0mc5t6b4Y4AcioGAejWb2s/vAGxZ/Oylw8R6A
AGD0Sg2dC6I3gsh62098dtc+sMY0KU3KOeRAAjdbB55xMKFamJJGnfKhcIyn2l17ArjyCM3J6VMA
mlARMdOiDVgxZ8KC01UoNF/18Jhz111FgbblimTqAawvrzzAx42rQ2dCQj9ghXab58wdnW7c5moE
6D4jLEXL2euwEscaRO8ZhX7Xr1eoMBd0xVtLRqSP4LZFBISLY1gxFH5o5jfp1Tw5FSgGXOY92EOw
BV4pyEtliKADyqCmArrMpsc+983mbTateOHlJHHncoL5m+nD7wrGYtfCKQGMghEieRBzCL6s4nKq
1xmdvfRQSjpXB1DDq37d91lwy2yV0YRxTLu9rlUxwBabwx9t8IQE5dpgcAQRkqvWnIRQiF6mQMHZ
hitn6TegRILO0EGmFf1/BdL5/MVPKwKZsAHNqXJdIqAXSZlPlbweQTkq14UbTvU3RZYOnN3m3JD2
GqhzRbxgpbz1RUXgtSn7lFGI8s1Iex1WFwBP+FDIGJ4osAtoPduFmHVeVUQ/el0Pd4S6znV29NzZ
lJ9U58h7OxjUwY3XFEh10mb5zhCETXfNnBHvcy7AQtoZlDDaqOGGC0x9R/V5NPq+HLHATUX42Ukp
thE0hqdxfshqM5pPuC70ujmxy5gYgqs6EKJUdwV9PDZkWGzlWbRyWRRguhsqiiBc4olMk36EbEnt
JqVf5cOdQESFOtbcBs7RM8O4bAF8DiUA5oGnEg8MU+DIUxyixjiE1NeaV4Hr/OlT899KnI7F11ZZ
9b27TIv+kkld65fmvmtfXrrjs778y/8PEyjvrOj3dgb18L//V1sV88uPGdPrv/yRMvn+79xlfyY+
EJ7wcLA/UiYv+D1klDmChwLbBztX1f9MmXzvd9cBrJ75rh8EDuNIZP5MmWiA42F7d1zPc9j5gP+d
lCk45+f/2RSBmC1lwhE+d8BS8bj7X/T/2m7oGQ3PqbTAhmkoEBkdOztBKQd8HqeDwE+ln20wlCWA
I5qtugEmV2jW15GfOhBUKSH/49MMiHpordb8URWn3F/QbNXltOcBVCCj1p28PSgcTuQ61Rdv8v21
lH2/F9AyMCT/1iJibyPXjgChy6GEtGuq7x3ZJxYRtItI0YPHPBisLcvmY94XRexIN18jnJg2yCZu
Xz9M7ZkMtbSJVub7iKXltiBnXFUH2qUqysNceZAQEQFPhpolImudoygab03KlMJ2wPnSjNU72rAe
UP7/5f7yc17ruKHrYxW47AdVvfW6xgRDDEoCtBTgjRPJyqan1vPSE+XaJEBSFgnpxy9FkNUndwi9
x3wYv3RuhyU4rO+9znVXLdKrG80hh+IZyQ85RPehY+IWCK+rWl4tHky08I8NvIMeDBautqGPk/eB
a9kBUJk2iRYFffLhJtuA7n6r56KLpsnMMW6Wt3v939eXEvHIToHeDfrS7QI5oaRW0/k3B48hhadW
XQF04wrzUOkPYwjXiaLuy63rZ6hh6UqeCVUxhejrdbDukcrYqdFPEkv4Mc9SMN9S2UCOzlU7sQzO
VnTBuPJAAPtA57xYw2mJrv25Dx+VTKaqyq+g9rXuoWF1CgPLT3lggU0CCQE4qqEK1w40ADmYJx+x
UNKVCs6H7UTxsTB87/V8lcMkY5dWWFfBox0rFMlbJdejn84rgwxx0ePwFNCZxCOFFc/rS5VO120/
TrfgSYIBSidInmqHHBHwlIBWyeXzAEBiwJG/IMnMgacS1W6hSm2yZvN6sUslvVMZVruGQ3+4Zzme
KzDkgUVBABpvGOelGUCxmAvwk/v8U4kEb4sCUZgEVZZ/Ik6/bfKymFfBTKp67Q0OPY7+egxmeyik
Xkvm4qaFU7O1Cxz6AKtJb9ARiOE64h9lLz5pmGJfUVfSxF0CbwPWZmDXDhMuCFQo4zdQnNm/PsrF
D7sVQzaKvIm8jHP1iOgQCMJp2hasY0dKKDtO7nTvceZtwjQIDq8/kF1p4JkUdGvYBJBtWe26Fjki
QGzB1djDIUT7Jyk7+OvaGmAjxBJjV3eJSi2BRk2bLtjZAcXrbfY8kfkKBCa+ywvBjhBLCABRAhN+
nkr/zgcEYBqZuX59hVAw30FplQPAaqElmnZm5SBmjEyADGcRk/4U9GMfMyPzY1vTU0bEpwX4rRM8
4ez11LP7AbH4aXCYGw0AjMJn8ivNPXut6iVGMq+P1kxXsEE0x961ciukkHHeLmGUjSIERb/3r7I8
+DY4LT0ALfq0jNI50h7Uq7TUV8Yf7qWbifuq0ruhbr95WnRnSnwY1+0SXM+ZueO8ejZTyG4gVwz/
onAePmeM3wcVj4YANm9Itbs7DwD43QKAbTO/sMV+DIzIUSDuHMRxLLwaBvE4MAEGu8VeHihawHzU
AyW8FPejofm912pUSMa7tIXDph7UkZ9/ZAviRr8oYygjq5M+0wz7eah2lg/1jvJRRa1W7CacFoaI
DMVc22cCBLlpCwQmdJZ8xY4e8cZkXEIdN2iNnGCy657yLtLnF3DJXteeMxzbMGU3vTt7KzCOmuT1
gGVbnWHvECZosYDEdQ7ePWw/swcd4EY3QREifXf6q0lNn5HMi5uhRjq8NBPfkNZFgev8XgcBqgQg
1QUkif94LwO+Z2s9xLuvf0Ib5G8T0qjDkBq58mhDN2JsmgfUfMwOwLsmriomH8AuZTd+BbWV84c1
4PkbZdFoVFBYxtOu6s8LIHl//PbHexNx4mWhzilwmnUfFPZ7R4tjXTH2iSh4XSH0pNs/VmRhrYpJ
603JNHr9JwmY/xjycSNab0YPqqSPQSWhTVUsDDCXiqBS1uq7qgpU3C693ABv6sUQrK5WCstlnIX8
KQ/1khCWOdsALZYWzlcl+PepIDevP/qx+cTTLtgjzqRJT7wNteSuy/hpBlR/FP4jgSzryuPmcbDo
A53DX718tIrfln5xlKmIQzRTUIXbz3V+sNRLcn/e5OaDcZs7dyAb4ZfxwvCWDTdLbqEvAYhj42wH
YHXRVcOgIhtD0F2DOuOwHCenflKiMVEj+Bo6oCuI1yCj8tYiA9KchglStz0a4mjEPXtgDHapuz4f
ynNLkMywsIwooThZEgxTUlJoGugwqRx4X8OZeu7NyoO2F8nYJgy8tVdT7FhBvNRY4dFIHLENILPd
tYW8TUObwA81kkW6Uk2jo46I27aodmkgVucIewyusZyuaYuE38Hc6NOdE/hHxDl3kIZZ1+l4zAe1
1f56gU21nMxaFwz75XxEoBd5JTDe4I1WiiAniQfrr2jKErTxNp3Ktmlvk4rbhA5NUgFS3Ofj1VCL
w/kmnm/EwsgNrQCz7OW2T7NDz8KkWP4PYee147aWresnIsAcbpmUs0oVboiKzDnz6fentc9Fd+Og
N2zUsr3KlkROzjnGP/5Qum0JFdqTu/fe4uNNqGNRFcYPURE2BfRdKgcnjnPPqMn+kSo3FWRHJR6y
Z+PKiJHPUslvMDUKFKeTxr0qRCtlAhFO1FVM2OO4DG6Ga36nTDtlNO0K9bKBgW41K34vQJ+31MMy
qRjwVVCDW0+s0wfJEAh9y0O7MLQSp30XLc4IGzcMEr/Bvkuqx33Qi5wbtDBz9gDEOQ5J7QjQq/pZ
d+J2wLSg8BKsNS2l9FtUBcZZjpGnTpGHecECuKcrSGCnctMHPxn2ygPLJS/ivVUGgDe6rVsNFkX5
BWM0L2a3GmXiGXKfpDanFUzYlcuqlGVfkmqvw6UOV7mLGLZehySdEDb00Zb5EfFqImtLNBCI1mrm
GyRVyIPuEB7gkXoKX3mjdfGxtViTxeIqzJg41d3QsNxJhJwdjTucj05YoXsZNEhTwWVhAIFtNsSi
kMPU1p/4/ThJZh50E2E6HHnLqr5y9IxYlJTO8zWtbrZ7BUnyXLsEKK2VSl0FMXBi+Ndl7Qeo6wZU
fF89M757XBXcUI/wPxC+65Fuv8ArS8bRQWu2zMNWAhMGEs+9SDb9XBDOcag9sEY5PP+V+N4syQrD
DU+rrlJIxcPKQYLLrhde+laze0s7js207sLCxzkI6HEGMxMcaxjcNJH9IBRujBrq1lxHQ+PX9egG
uerSm6+e6zlu50PRdQ8Q3l0QL2d8WLa8c7fOHGpcj1jObYwtfsMxGoztasDk7vnnVmMcUrPE9F3e
5PgC9KV4iCzy2rG70nige3SqqgjPXJ9PaoaqY+q2z/+2orlHMcDNezYqh7wwN4oaHYIGfoIWeUWZ
oiAG/eRWPu9xqx3FCr22HnuZOW+lFl1l5gVxtsFHgwOwdeQxwgqmW6e6coJi8s+bG2XVnYaJ1NUR
34j88dwLc2s+ljQW7VskyTho0EGbCKyM/JLm/bqXxfd5BP/2YbFzH+bjaFCXSjiA9f4sfT/3s2zH
6XZRR91rFmszyPleMxN2sd7hvtpCqt0p2nD/GHlC0jPAhCvqi4/PiD/KylnDBr9MUZ5oMPAnqHIV
peZbY4VevaSH513oBO0iERDOAG611CUg63ywrNjNmuJt0DKKCyrQkb9Wqmchglk1VcI3B+1qLKb3
NgyOBfrfNtNfgrr0cklcm/Jod3F/YpMgW05eNdD4hYUHJ2y3OBj5EvR52RhOGhtmWHwqRsj116+T
ZpJNrgTHKGjccQgOfSLcS5xIK7wV4n2hkLXHqYfie5MlKhOTcFtpXKl+RjI6XivDdMNJwUZG9vAb
4ChXF+IxB+KNpB2uLsTfKOuw0N61QT/kcufInSu3oKK5HNqUNViJFOJrkgohoVfxx9MibV6QV3Sj
6Y3z/GIpL22aXtAv75AQ0+pyMUejWxnoWGxFNde6Ih8Bjhyt67lW+lsC1MMgpt/H4Hod61cXq7di
Xs8xdKuqErYM9m/IvvcjA68i/FDaSxBar6TnYBUSnfSiPjS1vsMGchvpNZIOuOco6dkKwvdcKF5E
QXDjtkUDjxmEJlT8bfWzlMI3dVAPaY/dgJ6Kqqvi8Kmqd0GO2BEHjDzSdWisZy1dbH2WmVQxE6ui
zMMkaRWl/3gNGQZyI6RFBnkbZezWEWISiqhfav19kI0/JFN9aH3sDfNQ2RplXSvzFArLR5z4ishV
VgSdy59efuXa2oPGfulFqKLGq77pjPaCqvjV3K0gIV/UWGHGVSy7olY3ZiFyulwwVUptgM7OGUGq
xym4tRPekdUlBERU+/aMwOPaj+u41e+hGb1YkeqlVeoXDd4Rgzi86Y1Y2KiJr8xmpByVeWIs+3Au
fqtC/iiXt3mRHmLVqXheNRhCh3tGi59xOayQcj4Uw2QwE5QHITXunW76S5T4aVytabNXTYsjiCau
51L5LI3wU+H2FVO5UkJGETGklULYIhMBwES1ISi7wajfRBYhWG7N43hEX3ObYutd1xl11kKxjX8g
+e+aSvML3MoqTriGNrtUHmnB865aV3lMjkJ5bGXzqszZobMyF4z7Z0jBypvgT0wLRqYcrmVy1rKY
+rXaxuyHJeVZa2n7xOopUrApFu+a2F4Saf4qpvxUh9ZVY/8bjWUjV/bz6SSZ+IUa11VFybWk7keJ
aaVy6WFV6WwLndk7yrGt5NfWsrWO4gFscZK416X2jhYuNIqNnEyvcVK9MWK+smYeXVm9SwL1+BjZ
dZn9LFN1VAVC7XrsyXQe/IITfijoptV0OtFGrGPsZ4Rkh9xMmvWPHieNZil/RhwGwIyWYypB86rN
2W7qeI285IgBT1ypJ3PBdogEo5+O+sFWfzolk50+fTrdmE/Vp/hdNj0uCl1W2WNpuWi0V5my3AXy
ciHV7ruAzUwKD32orCgcJ2mbzpMMdFSc4sQ6qD3i5NgS1vG8KgWsOMJU+YqNbBsvFVJOZKwM4P2w
a0eqsXSXycJ2kVV8S/ryaVDCTksDtqoM9ItMYbpOFZ3KwPy1N7HXwKeHfD+SX0S4Ka2KJXrM42+9
LuRQi2wxca6tq64Y3EWcvnJR9ztyQbty8brUfJ8VxdVkhcMVxZFkfFpowkrip7QudLFX8BrD3LSS
Z4mDDydsV7Lr45HmSVW3YqSIQrN7YYC2H6b6lbDBi0CASqacpbzj7P0wcEfqgoxa+sBMrVjrecnB
RSQOG84hnsxDHZqy20u16QL/rXt8CvEPqXZDwda5iDVGhWI2eXU+hoCBBakm/JHB9ATHIbAJ9k5f
D+sbJ3vh1G2uOOOkf6eWGdlBQkRJSmEyyvJKEJhZTagd80qktWeEg1lmbM+hXtu86dWSKge5Mi5N
sWJMdl6a6UIECWV72n/An1QHbWWZ0qkUzbWSMxgIICvYS/+9pMuujMoNEMelM4rLRPP+lCg6xiC9
DFL7ZeY8CEHhCElZ2A0jttSMOWWu8lxtw1A4Lk+ztQMGF4NtcLNqNfAkIflrNau0g7T4CLBLYdq/
U+vRUTOAH/aKTkBxJRgXmSkgK3GnFeGV2dJJwpYKHcsuCmU/7GO/FmIqAnGTyzEsiMfQay4OZ3tr
NBAqGq81I2aacD9SGN4gwq2sbZfiU5VqnpR9CRxCuHsd4kxGb6YFB4uOJxipSimLbeTIPorFjaq8
4CpHIEK0WaqvbMTeK409K+EsSg0vj4bVTEEvNRkZlNMtK1p7ktl+QE/f+nh2BIjDHlR1qQ2wWa7k
aZ2WPWVdXmxQqHqdFcESUKisRvU0AMbYwyK908TeTFTA+87iFtYFgAC22iRwXZkP2pLW0o8ke33B
wmypqd3a1bhPJzys6kh7MSfJbgfmZEN+tBYZo81K5qi5gqxxzCKXEMKThIdfbeq3UChPgLt+Encr
hGAHY8hWk1JzBP2pnPv5/GN2dBgMHHl0O6cuiqMoqWTXjL5FIlwlPk0J9YtqhH5ZNV5CAbgEwl9R
BX6TlgfqTrH5LAXzMUmi3zKGJOnhd5QSTxwUR0fYaaFsxlRnW5AJZ4MS+3ECUbJ4dl+isE/McqX2
6WZSdRf92t2IUL1mmmPJB2FqHCVS9lUVfwt6uQkFycsZyGRR7GDojbtLHJ4salNR6dCMRqsgE1da
HPtxkD2qSxt/jVXmTr8Gau6IYV2nKWvNqtadkeFhJJvvagh3BW+3XtOwRloOM5F1o6nTGVb4F7mN
ADg/NNYqsUhiksVtocuLHWOB5o5G+KUzKrS7Hge+tvtrpAB9Z6zbivlaDCm/rzZaEHuKJp0FQtPs
oaxW5STSJeWNM1Nfpq25MifMKUVrZdXmX1od9OdpFDimgWVaKz7SZFpblbkTIZUko2z3QXRSu8pL
lWvV6yuZYUosaUdlGXbNIoIHl74aYb0oaWfsd1DnMfIuu7NmpC/lXO5BJM8mSVQLqaaki+8Xwqhq
uYLBUb51w3fcx8RLBf4SInllsjr0CWCO6TRJ+jUw2m5UbI3QWTam4S340eF7c2glZNRGAITBri1V
sZeX8qsg546aUkBbz4R0uCzYcn8Nz3ZygI2jNn4bZH6QjC5UuXkf6SiJkjAr3Qw8JNOwagtFqSA5
AtuoPHgPgslvWmtHMqRgj311UgbVyXhkMuWjl7PvyWTv1A0VzOOh4U04hsiR2ctm7adtCE/Bwq2v
g92CHX6pTuz9+h93kYuM89mwZJuiKb5G7dOY3vH0cRtD/YHMgiADUdvANFAL/Fyd34YxubUWjhlI
3gnUUP15AbIPBRtAHb5zgKAVR0ejey0xQgt72uTJArCYFRviiCOEi1Muup8q+R3Xh23dtf7USIBY
SuCyyPDZWndSf7MIH7ArRTtUJL5YTYoxrAahDK4E/6oBuMyTamcZqHdOJ4OfnAbFQz73Fu1Adoeu
XsBWkrc17JcpVNchdmvOqA0PLclXpTL55WhtlXGNWP85597Morpe0hg3JUF6kqtcVWq3ibZcmMK6
TWStY2EhbCHYddl4wJ/MAy/8qAdTtVul+AtERPmUvTt1sRD6Lo9lSjInAmrkiN5mU1Q5IT56pbXt
h2cpPeHYiOshk+BnKeLMdehgIZpmJfQkpuI6w3TA01GvNuwPtw6nhNjUtibPUFlKbEHkdorhOibB
QnrmMhjSChLdVtSyi1pKODIVqT8oiasAPxWz5ktF4FWJUm7SFr2yWfhyaR3jiMFx489oka0uI3tx
ks8paIAhtUcplwFDCvbeFp++r6k2vNQK5WMx3TGNeOIe82eNDVXaK9fFhM/Vq/dx+a1pldUkeocD
50DR8ABcafLbTV6D7maJhH6buFEVbbm2GmsYHvJ+bqaVqFv3sItX1PKfxRjstUg4MhxZDQzqMZKU
R1xPsdwU4JeogW9V1RGTBi9Jf3v4cyEMEiOhHxdkjzzGswTaow7mi9arOBPiyD0gWhlGX3JKdNAM
aMTfpFX28SCbnM9wzrBNaxAwN4vqSIPpGZiPqphi2Sou1Tqejs1gfcBrNKdsI3XSusiEozDGjmIw
vBxUUHbRqg9tc2oXczM2vESdFOx8txQ4MGZS5FkKpn05s/OycSIRvwMx3CQzH0iD6Zhg12zuVHET
PWUQkuxHIAIagGbV+Jlk67HsTFO8o7FwQjYgZawwpNTWS1V6Ro+VJPEDftZZZ4FHS0qIHOlipwhx
iNT7Ld3uWm1zpx+FcyJTpBYMz7TqIENPMEqBhVp6gri4ZnWb0Ujqaufit+RiQCI2Xhrv26T9tgII
jD1sGLhladTuje4D5W4y5k7H2K1cDrmkecZ3Wv7oPa2HiFPYhQbegdi1snCirKSNaW5yM1yLxbsg
3cXkRUw/Bz668RPI1nmxItfiKBgCEbcfwbOk2EFdtzI3ejNv2YpRQQE1GjZa1PMzGFg0PsfFuCWK
4en1wG1QgeIQ0UeVTXysXayq8JZEkjdCg6MJ1ImADx45lhJFYRwG6i1ZGsD+Fma063zPuZi3CVBS
vzXHrRDVLl0Sdq2Lo6CKj4w3xpU7WaJC6EJPjwBKO/kcFh+d8KrWGwuqiqoem2Fxje53zOMRF7du
Lc0GjJCNJUnM3/7iJCShsH3DPyTVdhOmb4ambFTojnn6gXWtu1TCETRXNlCqdd1blmOZEYPbk+UK
gtQ/R9Vb01hLcbvR2UWypXQi4bVRlT29GBVAHjujKHyZ1XLGdxHorW9eixmwKhAcUdGO6ZIwcBdX
GRPFBFVIvEhOqsPOLdqVKaanNMOjIks2Jq50GC4LIENahW+s3F1Jl57tlNs/S7MzAtnNhAwVOLKQ
meXI8D7jynxCfupKD+e9AmUSPBtwqey2cugPAUjdOGjwhNtF4lgQKz8cBdZ2qpxLxUulWtpHYSTt
IcuuGUR32E3IECSfXxpwb6R0Fz0ZIO8tleUWldXsG2oGCtMmzFiKs3HK+6m7ClmzJXx03ePmRpkK
nFkycNlPTYr3t5k4GCBTekmjfkgZrGyGqOzcemq0m4gDnYe7Z02LJRytwhL3BpMSxiIzZeCTsziN
wW87KnugzldLCDEFilP1KKqRtBIMmNVDNaPFnmd69XDe/fPbRnl6wuRtRdXH//3nS21pH3GvvepY
6F2SUcvPhvAIh/qLKZ62KyY8VFTLPP3zJR4jw1FSM3ILqdF2vRraVhZKr5mUVq5Gh3/q0z3PN175
cSztocirKxO6dkTzg7Vb0gbiVaqh4yZVWnvmMIvXqiEGZJ7rNSFxHAm1PH+0CySKZWFtaFWh2QSk
hAcMQxNXI4XWVyuddKSqyY5WF2i3vkh34RgQLDy8TDP4nGBUmArT40Jj7timJAbrU9DRy7ftSYAJ
5AhT3HxZ6Q9M1BE8cUJEvJi6Zxp5uP3nVwWw7oqgAaopg1mAPT5n3EK1h8mb36vO0p10VqGMkRLk
1SImJVW16+Veu5thD4bVFM0uXiy/EKf4TYBn9i98m/+nA/hX3r/8/yNZWLoimaKmWKL5n5GMdWFE
BtbNvSME/eTAReTMxZrlYSQdVuRqxC7RTn9hFYhfgEJF1WCQXOnhflkZTbkqA40Bo5ydccmkKEqD
3Eu6VgK7jeS7RCPv/x9v99/FLE/OjaVYusbeL2N2wLjr31UKKVw1JRRH0amxUonccXHCsVqOQidS
H8yhJwpzcdbGODjiLs1oG3vOU6owGs+CJdjpS0e3Plcp+zwO2elyKeYsrBxdrX/wG+AbzCyA0s0/
rBo5RDiTzbFIrNM/X5ak+82ll//+if7Javl3FpGlirKow5K0LNgAT9HWvwicwkI28X2JRIeu3dy3
0AFOTcvbLEvhOElME5RSoP5H27Qy9CreCprR4NU5vpDJChZh6NqVGwtRcJ7OSldZ/4e48D9c+f+5
4qqM06hGGpCqS/+ZNTOEljYIcoMPLzcb7HcavELhaivJCJcpXcA/Ygnc3FAFcx8N9wWHmVXG1Tv+
8yUc/i+3x3/Sjf7tinGpREVVNUlBqAKh69+vmBQJZm898VGtlUavx8jD7YuyB4odln1RrRns9XfM
aUP6vC0WRvImjMTUzaFoU7SMFRHlW2x8j6GeTgecVdymB8TQrFokrhLP3iYZjet/v8v/SRXTeKPI
azRKPIjOlvEfb1kmUjAXUy101fDCWB3vnsUxv/77ayiK/o//4b9eGo3OSeexMi3EyQosuH+/NMYS
VUEUMfVr9M9k/hW1c1V5ZFKnVbUR9M+GaECcifTFG8zN9L2ocOevprzShlXU3Mvy2DColT+bfj3p
X9V06wUvGm5C+G4n+koZVoq2lrqN1mdI1j57nWSozMFJiOlCnf5o9TaQWko3n/FAr+rXMNe5J0xU
5NUs+2k9uxYVfCNecXqazWTVZHsmGo46VedcWXXhWVI/O2FxK+GUiTzEb2KX2Jjhe6ZU02AYjGQg
4giN3ZYNU1psautrBNhS1be+OceYyI6kZWP1G66x87+oy8pPMsEzmz1HvVrtXKlfBdFblu1Hy+sT
T2AY0ayLkudtjQ23njAXWExXsFpb0PFB5zax67r6ckmEF6V1gRRApePsMQhuOnx3teYWZJdhPesI
VfOuTXhvh6Yn+WIevqTkEsLPMFPsZ3eJdYli7wk9mcClEjY6GLTaAp778y6ufaHEEIBRK82VdpoG
zZUij1JeiwijoI0CYaHaHq5Jy2CJUzKsnp5Zv4V4rNvYlSqb/g4EO8QpN8SpnUOdYw71nHbMcGpI
Ka2s7FOgwmdDBKpGzwAQl5+1OpXcQsxix8Q4PCHBvM2bYh1CQ0pq6iArsP5mXB4kc9cUTFFn+tPx
DEEQ9xyXZiQwHKw64E8A/XM8pp1tlMtqAr3yVVzhjSbzC/VzesZaKPjflhAUs9Qjgga8TLKxYHJb
QlwSGM1Rh6BgNUiY4KLqKivbVgSWRU8t65vTO15TmyTcmYHllc1jTI86srIMysdCl8STawJYc4zL
xc+oaQ5nuLv0N1LO4BNfcDYvn5EfEg3sREOIqd+gfavBa01JGTRQsIetXpOcQiqfWUNTeU4DPFjV
Nhc/mCQY8Hwm3I2HJXJCaznien/BSzq4UZng4TbdVWHBqRVJNMbsT0WblHxELMR+zL0oE71Ao4CH
U4IFtjB60MOPYSLu+67bN0u3kURMkD2yReoaYpcN3UtIHLxz6Vnr1AN/eNFeja/mBAjuW/5Ha5fX
8VN4i37IGFhiO75m9/oBtt81biZs+3StvOWf5acGs6S1JRnM0p72yz5d5+t6W2+1dXnh4PjomhXa
qla1pdf6UL6El2FnvjdfzdfMTH6v8yNYax5WiG/WCza+o40Ne/9uYJiNjh1iFq+8D3xVpqNfK5m3
XNVNt+7W+QoKiu83J4PXi3dUoHuSH1bFPtsn+2gv3abTdJIP2l28GnftHr8GL/JFuElvxSY/yo7m
T5vKbz/6leqInvYGz0CrD5jZs49kgd0/op9pb8Q2U2WvXcVoeyA/wMXccc10Ep3eyVZgnMDA1Kxs
6zq8JicczH3KNkd2LDs6J/fn5TGgGjyUt+iufJsXZkb1bOezrX+Ej/hh3TCemd6IHJhneLNOZW6A
wJTv+qFh380tcgiJoO1EGsM38jM3XGJe0CwAiGin+BGPAAvY+tmQz4c36Vu4BZgjx2tG74fhNtzE
Q3ejED6ll/olfzHfUVTEv80ruq+eLJfITwIXVv9O2o0rO1+74S7Yptf2E2Pte3jNP3l1ukqSYFCO
XeJPINrLswv449XI7aj/pO/yUT8Yrhhvwnf0k7JgWrs99sd6a+zKi59flNf0Ir0urDvVDj+kr/a3
YiWsKq69tG/u42d9FN6st/azuC+kfsQ2u0pKk3Ar9nyqhb2EAT2EDwlTAweeLRg6PY9FAMAf1xJh
R6FA4cCJwIbkw9si40DbjU4esD/ta3JuRjfrHb4pmD0BChD05BJBC9EUdn/VBKdHowIyJeL9yP11
gsQFZhDi05jsosHHWi6Id5xrTp64veZgdl7km3Lyi9kVexgKLqwv1iwbKRkbxgaKhPAZfXGVhfy5
XBSI2QycGAm/xDtjsNXPin76s/vBl+cLoYb0lfzzXOQY5aUeIEHDJLWw1cme7u3ReAuv05sJWxOS
EQ7ttvqR/gHJWVT1xCLSDIQuN2ekCWco8r8fUaGpcyrZxuFNvSR7TjSlgP/j6MUalrg22o5p+hAZ
kt8hsZvv6J7vrLf8acnOSy53EBl+xe+5ROOnChWBC8tIgt7d6WNH/hxuBVPA9Pn5UApelev8PuEv
U3nz6PCTh2F+L+BFjQ7pGQn7S+9Dk5JwauxOjel3MAjAnSRCZ2jjPA3QDlJi65iF04DGQR/DqwoD
U7Cwr/EqP+pjcc64bpfwr/hm/M18ZLBwQISDaDP4YZiJ9B/ONGPtdNdfsIpgEtjJXidADHi+zzR0
eGbhMwP2BXxsjEafdhKYn9oT+963wrh6ZFBh6zqs6efiGHPGMC6XE1xowZWxcen+lNJOfsy/eBe9
dQBcklOH4PsKRQmcGAdjP6LZ50N/BVpm6ik/mvvAGkMYB7aEIBZj6kd/bE7lB6/Ok5D+6u8DVwmC
Tmdnp/ZDJTzHFp87jszbdyFcACoRCTCx6fcOU474E+vBgJd0gBoAJ7O7SqsEhba3cVl+kootjJG4
3dqP9B79WqzAd4eZQ/ZRd8hLmFTb4Vf1HWBHG3qMePhJWmiMF2PmYFBSfi5+M8A6osK2m3v/OdzH
Dy5Qf2jJzsEL045QQpLeYbNquTsAJef0qn23f/Vf8NI76V+duSMrUnbYj9ic2LFQt/a4+ueO+GAq
0w2cAauidbOW83Kbmy6rq/hpj+m6P/QgQZLDoyKqbExsg3Y4OYCTKjJGto7f8KPvXS401KJCgBfq
Jjjoc8tLJ+5dvi9FfzngwIglg1uQ6ld5MMKs4HnHEW7js8qSgOnJL1hcHXzm8Fe4sofzP/k8rGgo
RhA3mGNDrxB7V5MgvtpT7IfmHi0PxDHOhXUerfPJ6Sp3nJz5V50cMg4k0S1rXzGfq4k1hRK2nShl
3J7TGUAJ887UHq/zZ/LzPDrb2Q4ZdxCUFbrYXT7DTSc7p+6DE1nQkzv67Jq9LwBUBg4ppYBlY2dD
ioc5Qp0RDD44TzPZQrSVBWZbzCC9SbXVxW2IQ24dgNeyhahEEIa93Ko3TcJ9GITUJs+GPaKEHw1/
tPBA9eRP8oumH6A5edpAp8M2jKoiqV2KpTlkuuLWH6g2RTIyTvNxuLMhSHuJfgcPXKD9c/+SM0EH
2C020bzPBnjre7x6khLOi8szDr7PJLZOvM4g1sA2iZIiU+dPuGAZM31WlAs6rBN7+Sgmrz0na3Ff
MSKf7fhnIuSKiTMH3IdyUK76e/rL80swI/JwZkuiYFM2NOzfFYRIOyJn6YMtSD1PX1Q1Cs9hbfe/
ZEVx5UUGAJd6Ox6rM88rA3HCFiueH9Mp7hz0PNjEnLFVcnawoy6YDLOL6oxmfZWcod4O/9oQkBnG
stfJt5BYosRFGEamwjeXk0e0oWmvnemevMkhpa6TU52kTiQ7uuyzl7MH8YbaHqoUER5QCJ9b39OR
+iczbGmxKXHm7+kZcYt0emVIl372azYcnsnMgXsI7UP56N/lc8MAC4ySlJQbYpndste+e07f6Q0G
hvCWvYe77ma9lpPdAnd/9R8B1arAtnuILU+mFg25vzbLn/NNwW2MjEn6HslDmqDq+4TQ2wLI97n5
ph/R93JX9sUPVv2IeSJr1Rtua7hEgDGyXVSvIknsaSf83HFkRMrklc/OM1sN7aRiN4VTMLKCgQ3N
4IvFGFyJReklkju8YgLcdJbUU78gArF6bjmXmNSLymVAZ7xL5+nEDUgfz0ONo+dNQbd5748Ex30z
EYKuwkOm/6LpTL7zrbTuduI7MZYcItQznLn5b3LLTtJXjYjkkm+JOo+e7edw4m/0l/ljuUv3AFT3
mnzXl5If/S+xbCya+hf58yH7kn/692yHhuaCwKGxNe4nQqCbeRu/BXwnGL9V9As2Nyx6GB/iiXYn
++MeqTfhher123ihj7zqZ/N9WbcHLF1Xuae+pLvmDukxG1YWHs5+nK1ZODheuEqziQkviVy/Trdi
4KV/JgcWu3nmtsk2h6RD3wJ7gtnX0dzyj22zEyV71qwoLShCmeBIJTsNLGSkMvCZHfDtZwVDMDOo
5SHejQ/pDdmFeTENx9WfOckuLXTUbFqISPPzXJFzj/qSmc4UsUhd+Y9fQtNVnt+FfTB8Eo9HYQrd
5YfOb1FIM6HWd7ThQgOG91/wopxyakDhlF67zchxAaNPgTmFjQdTOGJbON+/zPfo1h/yNcNu4039
S9HC2CCd7VE89IfqRu1FZ8Leih2z9dVe2qv2T4XGsTFSiw+O+scP6ubF4bHrGG2wEiHWwkKIHbrZ
5J2iBQ7ieBVeA92hBMh6W05t/cGuJT/mh/Dd8A08Kig5vjn6KCFRrQef+jP4hlbKTp9rd7klNA79
zIzquVt2d23P2JAjiZ0unZB00JfYRn8uVxNK0OehaDDAGulqjNf2smz4dOJDeCs/Sd/m9dQLvYfb
rvNXKbGxa4BWYF4ZI+Zfz4WOqGPehtcusNXH2Nooo34EO9iGoldfq3Nztnb1R3GLL93rzJpUPkyK
wIRHhaODZpbYU3ewk8VFF8Teq2/00ekWcvJcqh2lxXfB0f63puUxe07j8CR31HfxHH3NP1ZKvJ4D
j0Onqla9WYGP7pqKU2oeRHT42zBCcXIGj2j+pIt4U3+KL5vFxk8Bs5DouRUtr1Xq5HAROZepgXSH
E5TnjkvfiK78yyFCZcXv2HzGaN1pG3bllu2J0xCzwJ2fnKU3dt3mGweJVF114g7EgHwjngAihhXq
frYTUGJMuzm9vunHkDFQoz2xngslMiJpXi66me9whigvMR4wleeFgbMWqStGuME9/B1eUyoXjjXc
AVpsq+Hy2/FL8Zq9MuMTe7ubnZn9q3fCzBfiTfGnfRi4KKN+K1Dg2+JTEGwbBu8QJZNNKi9liAKv
ovLj1MMImz1TShyEKHDGaQmggnB1WxsVr6k5+uBRxSjsxhyanD3FD6FuScCnKe58GP5QGZxB97j7
HKn/1H+cTZR3RB93GiWtSwFJ4x3uYC5RJLHh3ap3JqGsdPGluuW13bz+D0fntdu6FUTRLyLAXl5F
iuq92X4hZPuavXd+fRYD5AZJ7NiSSM6Z2bNL+ykSBwnXZcREnMOYyrFoe5ABmwrvfeb/6kd+UZf1
ojo3d49qUzslqp679DH8sKnQ44V8ZCtr8AqL5fBZ9QuD7o6mmMkKkXq7YJYQGTo5u2Uykm2GfB44
+m6euJoU+N/oY7hVnwSeHsdncHamDzJbA9sc6EZH9sI9LAiE1AujXzgVFLJmoX77hOXQuQUL7dO6
KyfG2jx14smmv52FB7+IBlmApIDumcP17m7jv54LcCte4ln+VT9p+Hj8iPykTRNgN0hzw4g8M7Hg
fDxj7RWo65C1oE7413IqV2yWUvU4lCt4i9qrOnEsRD/SXWUl+llO7EdtGup8nnNplphvsSUp7BzZ
A5TYSzd/JhAKqHVpg4nFIuCl0KXWNukA8qvM5vekv/QX/yrc6a8ZSxnmeTtcahPL/Tc9B1InrrjG
R0ZUms7HagfNUqeL54CVFxIk/D9gAcY5fbR1jbbKjlA/cLfcLWoxY/+0qOsFRdHif1Cc+Jq/06d4
GT7zbxsiSAAJZVigBojIc2bKixaEPNAFgo2lO3CGd5w6HYr92qXjqUs7+h3f050COR7Sy/iPpnWI
bfxfOA3nZEsBIYVNZrT4rx9obwhaWGSf6pPLwjtglmHed/q//MnzS7PPZ+V1TvERhAvaTZ8FnkSR
XDROoeIZtIR9jXd7Sw+N5Q2jKOzvq/Tp4S6CCeYCKnsz97eEo01fHh0HWiXaS5527H/CxV5G/ELP
zB0C9aGlAZr/3rcLVhFUMlLPuGDjQuHmt2D/wVS11dZOBgjti9yNlsFFOFufNaXpmxSFUII+gSqf
id9NlQ0mL9uqHfddU+4GMb18c1/0Xx1jBQZHsU0TTCkTH8NNf4rv4Neaz5DyL/zjxIi/4Wjz47gR
YG53/0bu5Xd+VrloPB/baDcckouwKV/+y3xwZf03Bz2wRv/nTwvQxyvn0nDHEIbB+6P4zT5xuuUx
4aZElnkFAv8egTBP02v65mbv/W1Vk+P3UeZuhbcKzVpW2x0tIUIlhCq+bViu+g/lcuOtsrNMJBUj
pAj+VB/HB/MqKFXyje/QlX4zAC3gBY2ujEbnh4xg3R3KYyESKrfQUHOyR2aOYM/RHnHHiphhYqf5
Z5duucE79EStrKrFcG0/qXotoIhyo6GUGWSjO6JtxjGkM8i7maaaxnazTw7FqllT2PrgkL/pJZME
8SE2Ngu6O4rZCAoC+Z33AKEKgRUDjbE1voWX/k4w/DHXQLGMwwjBCBcEW+61BWBztJA+LejAxoK4
Cl5kQS1UwTApgitdshmIUt4PRUc507AIu2gPrtQ+k3Nd2bNQhyMx2HZMcsXbiu9JdyyBkJMWuNFn
8r7kBLSkh45ZESFbc9JojREFYSI20etF74oYiBmvI+NxEUa432BDtapDMk+gsFMaNvoIwdC1xR/y
tf7Gk/zr/dIqBLfyIe1SOrmcKexJtxJ98my56Elw3iFruSx5/YuqWrMLxVun+X9u09q5kmCGwXJk
ujFwaHx6hHJ8MXEwiFpwvZje6ldVwfFbTcUSjIXuYIQCbCD5x2LYJl6ycvEDSDQ3J5jyJ8uWzfCY
0wbDayQsxZ/xlLwykXPLYYDuQjdR1znmwdDKJqQvzzxZshIofnWQ/uaDAAc6RENySIj1/UNZoZ06
/w/Trfzo5n+rGU86isy/5qf54P3wNgLV9rbMm+Ij/6I1DbmdYbJSQswDRTW1vIOSU5yJn/znSdYt
FDJpC0v/aijFl2AObmGWGSMZrYigyWspC9zkE4KRAEqvUhbnetVkB9PfZM0tstKFZHzlX9o++c3u
XnEOlYtpUobUYHEgGpGenua7MdfIW4Wf4jcCyNtOwarNnBkDCBYw2WxjAZAca5sacSzsPIcgUMeq
t1p2igJAuR6O0TX5DXfdqTiN/+iJDEZQpniqGuUBCp3J3bhQcxuMsTO3XvybKcspW7hK6IhvhC6g
6FkAmfGfaR3zd3CufqMfyi0p7Zn21nsJe+VkkVbCIudX3FKcgjexeW/9T1M5tV3L/eFO0POZfr11
G7jGbxct5WzNX0iWz9GlYwPpCp6yAyxD2LEfKRyVLJ507ifdNgRnztzBtCx/Vc09zG56z7OUPnTz
LBACysHFZfZGG3yiNjhzjmq2tdJ3YjIWZbZ8DZ+cc+gMgWLp8+g14aW1pg04bZqvmFYqv2cdPyF7
msGr1R3dOFbiLmqcmqigRATS/uEo4EPFTmwxwugRFtav/+oEdiZLsWJJNAK2tHjjLLtmJWu7wDpV
3lbTCUKisQemRAMnOtU/3ZtPr2fTf4rAEP0mxVVX27QgPfIuk3c11SrnXBvMCUUfmyTBnPvdgRhY
g9EJBKW8A9KZbx58qxVsIsVDoOn0kp36I0WqRXCl/aowAQMn+GXahjrOIAFWz/HqL2lUwxdan6Fo
3mZ0Kbp12f7rvD+2og6MyyKajfEWWXRuEXEUk/dMhGvU9sqhGj9IseD8EO+QqT2/fyewikjfvvrT
1de3QvrusndpXIB4a4FyJ0ALwuerzc9QzQIIgHPeyoJTD9cvSihlr9iL/ZoqYHzPoxCQLTqlelYM
cWCwG9xqe5k+caeSkkM0KjtHJzLoeBytWGrmBT2mJ+EOcIqmneZ/++Fh5KZA/SDrLhw+wGuOfYZX
Ch6c+kVe3KLyY6x2qbcLw5NQnyTlZYwfWvAT9/yaoVhI1jXy1uW4hCs6QwfGBimrpDig+HBQ02d+
NZ80HSDB0fgjTx8d6Na/9srOM722z5nV7SOTsbF+g31Da2DNDZkH8hRtlW4nKctUXMXpKktYANgO
nl3JsEXkqRHpXiytjs+Vp8yza2VD75ZFPNy7aFhpHrK0jSCsuDxScwp6dFCohCG1uTqNfhzQ+pyM
XXGjppj5NYf/J85oN8caU3f9z/gG4AFXMv+lIrRTZ6f+M58F9/A7Oxf38l2+ozudpHnB6esAKrbC
DohdEw3CPfnw3sROC6LDOgPExPLc/gJ+oh/GrXcwTv5RnAPDbf3CQSSv/GQxr7EqF9xhpz+Uu3EX
9oZD4IITnjpQZ5af2+5AnvDEiHqTX4CEqbzM9JkUa52N85qehydF+yTrGCctFhF0zafRc6xzS5Uw
7vlOWBcf8A43/rHAIW3Bzkli6SCS2Qg64cRHeXuAoZA/vYN26rftdjiHrwaB+IGmVK9d80+e8EBc
mH80uZpbXiUGmF+T7RBr8WOxkT4KuC1gw4sQsS0ww4wqNCB7dISjXf0whzPwAXPAbGokh7NduTGS
KPeZirT0TZx2S7liIM+QknBA+SUzme2RTlPjqLlQJobHeGmmjjvo64Dhjr1PnULToXC8imydEeZu
/lnVzs3VW+FzDwuOwqBTxd1JTf2PEZGC2n3GsJVxTAedamf1zsbq498pPiUFJgg0hSKk4dL/16zx
46Ok/6EaKxkM5zGVqGg2wjUtnj6j4oIrDicxGa+d/8ysjZ+qDDVvTEthBj3QLlCE6sRfVlgHeDJs
Nn3dqB9oqhYLi4odVOsY1A0Jzr23YrvmbSrlTWewrLKnNQn3rL6K8nRppGYd0seN+s3oCQTqY7K3
GJREhrYOeMAbdcfPqw+ErKDp9DVmbxuetZXRJ/LmYZO2qRPCaB2MdcIpaYHqaE+PDaEtmGzL41XT
nZVQvsCFL+Y9DkTqBkBPqJZe6inwzj3cNqLg0bKq4LhTo50f7yD/4ZyAVY9e3yf2Cn7F6Oea+am1
VnK+KfRzFHCBumkdi39Cf2qDRwmWS/58XFzHKPxVfe2fGSlLAfOQ7jbAlwIUBSPtme+wPWiC1olj
YLH8G6NMbhpWKcJJ+E5phJUm2pE3egu0/iZEiiNcRfVoCn+JBjv3WnX/mu+cPTQ43y1j3jC9g4qj
9lC9Bh2Toh2/1Kmq9NFQpjAiWicpyB+nE9z6pAa6VNDhaCweORgzg5qzwybQnFZBC4BKZDIJ89wK
ras2kZtLeb/gypjfioTxQ+bBEkfoPO0VBewTjkSOGi8IBhf19x1qv0EWQHsdGKw8fCNK+aAk1VHs
r1IuzhiyCs5gjfsqhE2Nl0cdXGt8fvzIFWukys2wMGS4EMicRhEvUfq0nG2/SRKUKjBh0ZDgWQvn
mAQ5ZDj+hpk6H4D1Vi0VODN+iHuX9i1Fbl5/MkEX+doH+H8srJ38lP/SKV8JOtK80ULfvkecsdaL
hRjSBNT+FlBeE8Jl+FVxVLLfIiA+v85GlRDr2UvSPE/E4v0i81tC+nOS9FDrrG4pQlrghhXj+L6M
3QgGbf3nr/RNeoi3UUyy4YFBF/U2EBzjQlNefNplSzwCPdA0+fErsswlkQDBr1xqyz6lv1e5qKwp
k533LKtjVX028TWw01VnyycZzH7Y6uf4orBxhGl/1G6hdR7z21DpSJZY2LOub3uMOYGw02TbytvC
X+FJomvSqYYyY7EEsTzxrvcykMQqMr/lGmLLhGyeaHosn6TmQ4gexsdIRmJhy9nSs4wlmALnQBEB
TUTilYaxB50xovfgi5jqsfoZpRrz+lj6zNXs1vK51UbxrxAOCWKAfWKWm0ZhkQ4hRxi0vWmObp72
KxEeSRmxpjQN7SBM0yOu3ipBP2jUw0DZ9FZ78zRhSdrXj9mDMRIGvSE9cJeG0Sbrp1Okm4+QOGyO
XbbkAWi2NKwy4WkWqxkfzv6FygkFNTPbHHGM7wNALXCfa9b7fjuAfE8cA36xCOh0UMUZh3q8eMOm
Ad4L/GNIwawOQ70Z9NOo3fvmSv9IGQuE3BbLZ1BdLDAwqCq+t8zVkxCuKNiK/CdRMDJ5j7MpPpGO
OQe2Q7t/dPODRV+Urah4FvwVjICnkTSgQ2PC39lH2bVc88oz5SonWDCywAQ6U5ZKbnGf7QZan8h4
VPEjIRWyaj9MYPmrpKOY6T4C/ZpG+EHtS2VlFm7przuGHgXBJxmIWxH8DuesTDpXyVeK8imNL7J/
6KTAjvGGOgqQobgysXIXIP43e6+7qvGmLGibq2cmPHo1c7ySSbg6JtbGdTzxs442TbCMazeGieAv
AbtaTNjqi2R9A+lI+tK1rJWk/sG8KrzvRnzp4smHR9O4CWCe6FjTT1ZuJZwxKJGpq9qdfzQ8xEXL
gp511jsf8nwJKIpGaxidAdPJbMUgOvXOqiSWHeVWvh9MVzMY/Zd8B+ixO9KwUJWH+iWhP2nGn8L7
5F9mPxhJP+QdOnO4Y28j347dko5o+OUpDDLXIsLQQ8S25eydD7IB6YTTW3ur2XVASsN9MKhH5YqX
5vlrLE34ZdbksHCc+wofW108uLJljzpeWKJ4qD6VV/3AB8IT1kr5gvnelSsXTJkLCiKahNemXjrz
g2vHJFgKDunq6M1kHDmFNaEPVrFSIwc/ChcXJK08xcVO5SkQD36zF8yHT0ecqX9G/KVOp0Hlbj97
8mdt4FW/5C7ATq9v93FxHlj8t9u825dI4iZAUIftu6BekxadGmvMtSivSn7WCNFAMhF1uTBWUpNt
6aL6BITh90+gzbOccTHSimhbEcnhcArkvXHSKvp9G1TEDP5Jaz3G3sqJwAIw9x5XuK2AeeIm20Yb
JrZadQfjrXg/RQspfNXVH320CeCvzLzyBRPEItyhSgOmSgk9tVwujfUtv/moANtELNy0M34FkgGX
zNEAiLtyrbmptcS2olKWsAxZpUT1so/WivUItOXg0TDh/gJ/gatBaRvH04Tg3lwF1iaQjmQh6Jgc
4f2EGU+5YrXOrpzP2uEzYRDvrFUYHKzFyE+9W9UaFgOdYPlPhlt4V1PU0Secvlg8E5vtGoAjmguQ
IWKRWS8FFNjjFftLz0OqhR5jQUMpXlLjU85BnqBnUuvmattZMzAaHyF6DDO4xDbAlFY6Yj/zqJmn
LnNpoMpslyeOxrcW88WFz4J2MET1mjoz5WBwghobBzcXNyYeONmS3WXVsMLYMsRJmcu6C11cmp25
b5i2puIkdSuAltZcMmUBw3rxjeYjmA3GZ5iXrsv6JieaC0HaqYanbbCUxVU0EKvB/QqWEB/oenuI
XL8sktDII2/qS6ShM5Y6wlVkuIXYZB0GwY0EbCcc3jVqXAy92IkmNg6kNgYX8f/ADJLR0fE0m4gi
VXaNeOaa9L2jqUs/c0q8MHbjg8+GxwNKAztR9gKpRpeHxJvd8wYAF6zdFLHK/gYF5q6PTSdiRhjs
Pril4kmyFsJPAk5ROMBVkLaEV3fWvi1eVA+HhhI9g42a5/AMzotm7B+ZusZFg+xIw+EcGR2wrAQk
D1hCYhsxxsMCTNNCfbmsIXo0LpLLDGzIIIJ3iTAlxG+KxgI8z0Pup32AUpcUBH3n8VSiSE+3qrxC
ucN9C8sgZQjwjvPGhr4BMhHgFI5tUE5Ue0jnGRHCnG86XbDvy31WLlPtrGf7Ib5UBYUTN59j4GrV
zftUtL88t/FYtcOdHGPw7CBA/Rn0cy8tC9/xAUxlOp2OV7BNF45pLJJVMrABxghqKbXrfIejUL9t
KMwkHp3qgPMD4Y2vA8cYjMoIoJcEXpyr2o82tQjuHWFxe6wQ5S97EdZypZ7HDI1qL68LYz+EPyFU
i3ESwClS86pVegx/KZ7WFwKKTPSB/K0PR/OoYrtAdNUxiTzBUSfDQE+ETrU8BOwzSxnB1vgVjcTV
jwB4267ZTsxXkHJFzKVaxCpRtsJrHaVohkqYtTvEg4bT+2vEu6ezdYp0dOZoz8FgsrXQb6fwWU5X
9jce916JYdRFVPdJHDnsLESW/N3N74F+F77XrXAkBr9qlGKddYF5Q4XJNrq+mtyFIp7bxSFN//Xm
MbLesxA0r/SVg6C+UFbaLHw/ihrTz9oSGGAXer4wVHb7tr7W3eTde1tJvHilk260la3etCWYCWJR
WMMdJy4qn3txqXwkx1dDwKoSYGPfaodYXTvNQTSKY68KbyyChGVBDrQjct7PhC7ZES8YnIsN5RZ2
t7UEywAtaLFwJHF2FbopX3lN9ZaRwAw3WGX0Ghade3KHZdWlBpQiqq81xESUCpgWD/C1gD1u0sYp
XfnKNjP5ALKAQmKc81P3z/pl3gWq+mlW/gko4AQyqtzkawLd44utyfTDBvoxY0JX5Zd7ARaF+oXW
FKk41JRJWGNVoF/1nW0ceClrMG+UieVN++UFqUf82KKH9ttfvC99O51MhOPGsmECwGCaPX06c4Jy
SMW1rSOhIlo2WiL2c7oe0TuW247+gfECeE9+xnrnlzUSS43RQoC/zMslWPtkLhHQIqWsCpd1jW9c
2qBJGASE715P74GkXQSTHa7KANMhN+0HevbAENhtNzkQRrgV/eFvalnFAmeZw2704Dj31OyqT6gY
GAH21bFvjnaTPOOUjI0kWRl5PtmGM4Koer1l593TvFZpvWwJgRbV0KmH2Il1xgjZnTI8SJcauG4N
KhScDeVJ0hoNVHaTIFRGnYSfAiBzm7Mqli3Wjb36yNHLtQLoXuQd0wkWYP+bG1+mkBxwsMD2E/+X
WjhLFa5aavOlKf8cJFx2XCKhPCnKToqXofijcUSxfYilaylwLxSggvWzNIWr1ErbRDHtxPvTBnrq
GCAo7KDjNLCLMghkeVIjNYVWpI8XOS8RiQ4yMI2i76yhtE1Bf2C/BiYZLDXcTYSwXnqwpLIIK96d
ivQWMhEr/Lcj3KZzypqE7fdJaj5TJMG1Ta8gT+vJpXlK6Gt0VnHLEfLTh/Hn/2CfqUaYPuSvKT0F
wZUMCRqWHLcSwdWVr2bMHukwbsruiXWLu9NgqZegViWfT/yhwR0psBIsrL9SXVVFd1SyhiM23WMw
F9YeWKB3D8XiopMKndfBBTHzlviKW0DPIaqVI+OaYnblP8nXAIpK6R+Wy//icdpGIv13N5i/dT93
AQN4cqqU90mFqgwzUSI4obMsQle8n9qULoWF3AMjEXEwym3IuV4FnX8I6gFSRmApbmdq8V5s0F/V
KntRS4WrjXjJQvtph6NsT5yupn9RjV3A2jtkmtLvog/oLnVs5+N3Ib6aHDtFDjg5iR1FL1YhwSxS
5DbG4Kh0b5lSrVFtHutU21UK3gx4jOIO9On5wVfkBbhzWBtjKJYFEgNvpOrW16Fl80sWCqVC/kdA
+r1WmmsN2UiKqofSsrSvq1s8qyfGqaQO75Kx3CWRsEkh+ZSDNqwzBRsDa1rhDqr10HojgzyRADAd
Qxyu+WYaxE8LNqQckR5eCxgZo439KtpV1Wa7abaeaVrG6cnpppRDE8oAVv8oCdn8qbzGFh53OVJf
SEWBRNv8Iedc6HikTxCsGwu6GhhbFrV2WbCAz97zl3QIdxLocCJObs9Cz8IZrg+R0y4N6+AhiJlK
mIONuY2kao9p/xLPe8evfuQMPxhaoQYiV0OHhygMKjS7bkDEEdzQB/QMnabIFiOw8pB0+W5ub1VW
nDc1f8n6ffBMUAUCFVkyo6bJ6ACrxvxNkWH01dU0bnXyV86scs48Gh8jTJHpmvxwNBcl9GbSJm0/
Hs51/zbBFzRoPV4/sQicHQDYE0nFCocQyBgWrRJ6NShu9ED4/OLVLfMYiO01JMmZI1bGxpeFeTct
LONh8iaQJnLT0cIwY6ZZtPGATLz0H5sTWdqatQLpMLe7jDwhrWEz3yH0seoPbjuGb63CQTqb9zC8
mMZRYD15Wo86HV2Lz68atO9K+ivmWjrv+5vykPqWZWsqVdPP/pXSZzxtaGzwhQZfhYHUtRta5I5W
hIOyXo0NEptp63cffQU1aADqosOJBMVpw8Nk5HtRMTidJIJ8xG9FfVmc1W3/1K+cG7AL5PHKSahK
+VFngj21WC7pCSZ0ArdAGd19nfsK3VBHC4z5v61C9xvqS9Nt42ovIS8xt0Ze/83AjRz/GvSx4zEr
212TfVXq3hUl7I54uh9lAx/rq9U/5vZQvljVZRgxpTPt3Duq45cqsdljM7rX012OoigZj4X/VvPf
pMew1fhuG7xB34PxMFgMTDX6puzMw5qOp5AGACsKdTj141pPVtIvoQh6j1LmnEoNEmDWS5NjdBeW
MkF6LcdNm+6wlMTCBWvtFAKMhpO/rLmB+vTTrRjKJ6tyLH/lxOktVO51F1LpTO5RDmYTH6xfS9pT
I/BwINaeUWoeaMwTji8WhmT6Xq527H6y5qTC61ReLbQY5cjdrWjfuvgpck6I4xfepfO6Cv5atPf1
hVVtyvrHwLqPTyJdjbyueq9We2a+oHGATNnAUJ+xpBJh4d/UZEUbHij2bAgfdw/Jfyf6T6Nh4Qmy
Lp5EcpfyfxKk7vw3o0kbiR18RQTI+x+++ZEYPwV0OQYI5liT/pC2Tg1fmfLjpSxd5N8+DWB4TQvS
r+yJJ9qJ8lPI5+SzrxMQqLXPyHzWMEOCToR39DGk7yh44hoqDMeo2iiN92lk5nqgtmkDe8H+lrFq
4rHB+uXkS5/GeJysU93sJ/LNh/Hljw8teejV0TfPqQH12rsk8pFs18UAC6fgmxwR9ZtlQHZcS5AN
soqWOYNFpX2TRaf2P3TUbEfqE05QorWz5GDjFaDpdkq6liT+JfC9ovTdwzXKWeL5jPqm8uXX/YFC
Tk/nP01oHAY+rfWsHcNoAiHeIhReBSvjmIMj3JY9/ugMuuNJms5dNrzF7l0BaiUkfXjiDByN0kqq
P3SN8ifI/yIPtmT/0sS/LnlHzWcWSLt8nvblFKoHLyI3M7YGxa6vffJWa8hoI8538GoxeoyHBmpg
7WP4YSFV0aEEToGyMjJMdi3mFk8Uj3VSBkc6QmlkxbTrSSahzLGKGo8KT4gA7lJ207tnwzb4n1WJ
3SGV7iGViCLV7dDj6nQuYdt5Qc4MaNhIpxlv9A9x/mwaslnybC9Wle+29URno0lnb45t8swWWyXV
8FZyDF8uDmXODQOClWCF7jT15gVwoA7ACbG4X2Fb9a+REg0ECiUpLPpy/FHhj5u4AJcV8Am8Tx2x
COhthyxFDGbyJ2q9ldxx7UZtqacr1qSl91KFPbVBJAgOZrd1zbx1pp698K7E3yHinmGlREfNpwhw
z/g3Tu04u/jlOhBXRv2MzWvSgev015j6SvhT37YbuVRnR91jWBTG2QvYAyYgNDnwiTfsCXVbl2wf
2pKdMxz1eugclZE0gsdGevZFgpaTQvfFsm1TU+YKT4F92ZDxKXscbl0Mdu0brK09YSM0yUpMPhDY
hh9+zBVqyRmzo9HG5QtQh9M2TZdFba6IkQUJ8J28WHYyLs6sd+GmVfiT4LHnEmTXi4/e2mXCRsk0
lnFhxsKBHRsMjXKAEChoajibLaGHSWTIFJlYOlJbXwV5KJitrS8IaJP6RXCGBVEj+ErR5E0E+iwS
TIRHXBaMtF7HEQ2LbPuCxupDeKrV1YcAJyjV3UviR2/XeXKVZQvKg9ey4K92Qtaux5k5hgGp+DW0
BL8NSEGxYMP3QncKJ18Cxsd8p457pfhHhhoADG3Go7/UHWNyrWw9Q/wilAfndPb7pl5/hvxqLdWO
bRKuZV+1sVK2FaT2Rdr/Kg2GSspBqU5kbqwENxTSeKOpMmYjxo/SUCgYK/aVhOERp1sCJSChx4C8
7GvFNzMOGJZc/dWd/w7MknlNlc6yYrp6PLlt96vz5MkB008geOEG85VPM4YcHnjMdsDYZnX2MuiU
2q8y6Z+5RwUoWpW9RXsvsCtGmYksD65A1l0U49kZT78+RuYpS9qjOmAbmemHBndQUxMv7CRPHXKx
Vv3oocWpGJ02Qw2BdfRplTEdEzu4r3o/YP5HJiFrZHFKEIOE8iZU243CgliUjKXa5ssBmlYb1ge9
nHn2svwvrPNvgu42WVvuynpm44nlxYR/KyDjGNtwp3JRY6FeGyIUwah3uyQ/0Y8e/QqNkoFEGTGG
Y8QOO6kg1XkqUxRw1pa3knhQsA1uTIEHPIWL2wVE/mXNGDmlMrvlp+cqD9DJ9WAlnYU7esP/a4X3
uuThzEc8cfi2uqDAzjwA+iq8zRyhzr/EqngZ+jprYBjIwqGvOG11doCApDY1xSemBDedqdga7J2r
QdrnMBJ9K3VD/hD4sgrAVRnVRQEFAf4YrLcgvPil/AgT9Ua6Ii0+EYVfbcFN1jz0UndCo1z1Yn8u
6+7WBuaWexaUBbf8VVJ+NA/sPU5W2a61vauwLW0oqhVGgxZ7zJ04MsRvCrAQ5hF0uwso2++eqWkw
Njz+tlIPbtRgCBuijTFDvJNwFAYOkdZTWD2wuRhsgLkfmQOHXAys3oLxUyCLwyn/9NjDIBXYMPnz
EuZU04c9DX2yjj46zG1bkiZFXLpY4LDJ0oGC+VOX35mPJ0skIVOertjGXhXhIgcWnZTHmRxWCcbi
ouNVhSMxrcc0tSITwgiFsKE3rQlLkIJrEn+BB7EJieQ/hae8YOCxICEEIYMAzwENIhyQzviW5p4p
7FBNNo7Vl5SnBsYa5iikzSViicry1NSY5fFA++OXL5fLieVTgXBZEe9ZqK2CkSNpMpNvL+3dmJj4
RQDNGleNWQTFndoO2j9sGvgl6k+te7C7J1sK+h+p4H6CFGcMV4F42tDLd2P6/4+e/zunrhwUmxSe
Id7adow3XD0Kj7yMvknJe/ickTo3kVFf1IrBUFeZgWSl+S3qZWTBAxBYTVvcJSMfD3ax9khRCnjS
2im+BCNsOIugVCgNvpE/hFrTllZoHQsPQGVc5jIyjSI546Kw02Mwt9L1vLOcn4vh1dNOKcpf/Ux7
KGEUYuVZJq/O+AHio67Kf23tMpkAok7jboLjoU0v8FJ0doJEG/tVJmurXrti/ic022E6qsVTkZ9W
9eE0/UtBWlI1ylamWvq17ghU2eRv7L8mvmDichi7SYvqrxceahZc6TTOQ9Z8ePS8CeSjOI++iyje
CRC9LDQHbEFaUcGaP34RW3PA0g9qVO75jmyQjiim3OuVFZiuX/NP7XQq6nWUKx96HGAthZ8eiFVL
DkyMfK1gEQCPTZqy+5BVW7VyVU8uQXlrNzM9ZAFo1uoQmIde3ehuc9YCJmEUJ9zwAjalaOrVZaay
t/ZFW+QOkOGTDQNDRiN5t6C/GUrwFCmaUjXaPhdb0UFizeHUldZDYyyOovpdzdO6X/7oRVUvrZjA
AVP3niRMwL7UvZclNl96Fa6T4ZUNtwhyNUtTkz5DpgZDe/6/ZE31cn6WaAfSkkVSzntVMSssDaI3
emshe/IhCz2740+DW3ovWxuZrwfF7Mx59nCEBwPXVd8ZTdzxp9vYXRsgRJgKECNYKvBZgE4E465A
32iwHIE3eVDlysVg/CIpzewIePC7/KdlHJuTx3Tqp+VV92xUtui4oJFlEEZZsbYeMaNAFGG8VZO/
emleo202TXt5lxzK3QT/SeACZ3tWIntrR0TEgda376X5NMWZIhfor9C5xOKzhhxbZ9pHzRdDw/qV
K+VYz4EMpfWt6MPRC8uTT2R2ryUIleT3YMJgkSOg4waTjf6VetJVzECO0a3GaAf/I+m8llvHrjT8
RKhCDrciATBnUSRvUAqHyDnj6f2hXeOpcXvcpyUS2HutP3qVzicXIG6VCFOb5Kkl/74AszxFEurz
iePeVMnl4yohWcn7Q7Nga+g+uip0c7YVMBAux4F5GLylxXPeI9CIQ5ogQoubpX8Zym+d/iNliU0b
Rpe/HQjBnfEI3yPaszJR2OPeE+wc3jrEeyrVAvH7lh32udvBLllcn3442aJxszqM2pVF388qx7JC
GS5CUNR5PPKBFdzD2PsbW/6xjEGnmlOFL92sQ1xmvVOTuRiSrxEgq6oifx/KnkMen5uN5TrooL4D
HqoYB1VDPca/jlO1FQm2TXmV/UNjDRuViLdJvM8rTCKj5kDrnZe/bXFPQILiDPkj412CWtNM3nF9
8YBhBvg82NtxXFNcwkdhjnul+9JZpFPWy4rfmcs2wv9gosOZ63H1/BdzB0m6QrCltyMdLxXyzWL2
O0Zniw+8dZRmz6Zcha82vyuIKCd2fXZ/7RJJ5WJZiYdQOMSW4MrkfPbAzWKWrHrTuIXmoxuvcbKZ
dyt4ftTeoJF49/k/C3JiJJ2YRSTp55SBCbGosB6kbdhsLesuIdKLcEbpOGkUHw2gWwkEJO5NuLfo
zOACnOdtVGLs1GqwvayzSwS4cRB0s31ejr9CKYN/YgMD+xGzd4BBqpTPDTlPwUWdwEnswSdIDuGZ
zUGJhHGiQKfHOsZru5Eit4i3CvrDibspoCZ+Eh+YWwzcwaOXPjIav6gb454Ms48+oqAqVJ/YuRnA
g5wGyk1OcK4MxE3O2jIQD0V1m+QlYIIu7QftPtZ/PBbcT+e0v6jSGqWWgVebeDTf7WunNLYjicDl
HpGuvCxyYueuBP4bQBvCzquQMfNNdgRSBZWGvRvahHg6tUGF2CkbS56Oqt4vLdLcqSdl8IdvoYQa
a5KnPBRC2WsXocqMgGafUvYpmJxtfIQiSeCJSmToIcZASuhIuppQznXoPHDuMK6xoy278aRmhy5Z
VA8olD51C3yD8/BQsd23xFGDzvPEG2TM/Jb1Tqc+xtpzCc1PZBXuctEV52qLc09QAb2gHEA77SYZ
9/kfnuJBUgaDDhJsJkzQYVfsSRZDgE+/CrmQVvQzhjer36iXIYy5t/QDnTP4mSgr/ZD9dK/mna3L
IpmY7dojr3HsVFbHideBwb803e0A5Dmkl17dm/1uQnyeuKP+tMZgIRu6G3XBNWwiDJoYAHAtKFPL
mBi6nUyb1po9mZyeScCsMvBwA0sXBS6k4ot6SCfXDUQuPRg05jUQbeJ+KurzojpZJ9abxvhlh4SB
Se8sVqqbK9JJk7P9JNY4uwjKZQ53Yh6GoknWpryWrW3M8z2E3aGPzkNFWTKkFVJwiEyNexY4oztF
BRMaYg1Se6oNnbFrOmOtD4+wa6F4KWKK3AbERDBZzzmTNESOg2W9NPSySK/VaT8gby25lEXpXKmX
pnGbci0OF/yiO6s+hkARqrcV9J1qLf8E3YYJywa6U51RJDMWKfLwMovfBHC3BJjjAAKP09WHVD5C
9ZHz7aJV4X4R01+6rT9U8FQjiE8kFC09IEhLYCzsnK78MAkdRTw0kFNQNoesMqvLKGPyzrvsMRoo
73vxtx0R3pssiqrQIy1vD2gxsvrmY9iJfove0U0MGKP1o3vdO8EB40uaY/IFajHbjmpXxNObTOMG
vR1hJx1Lc7gLnsdL96NykQ+x8EEyBCJUjMSUCnyojOxhwWtQpbYuGU86rtDk+/02T9NbI0v7pI4I
HUxMqge0OAdVMZDvprCXoS/nm0I3iTIIgd9Er0LIi59HH7t/Eixa315Gy39oGhC5l7tF30EdVQFi
wOrLr0ygZieLLrmxFaxjE/BvOP64uJN3iikjC5d5CpElcoPUpF+qy6hCgBe+BDH46JJL3P96yj5Q
Lr11KtlrfIVMi5KMclhQv0cyO8ecEdMKcjeP7wnMQoqvS+sXypihjm1eXgSnos+auw6BS1T8I97y
2x8G1kPgF0A/5CpMm564SXX8VuhiYdIsKABGw6lTtkHeHgjG29BRDIJxEQPJLWb1JD9jpePbGq1P
IRc578iZMvKtIkoLS2OjsySax6ColtzummHu8yA9DbF/oqR7mdcqq6W0UQs36HjgjbFbDK3dYzgw
iHaRJOlPERheugB6iIluOVKqu9EKXd9ZhbAsUhn1kJksUSTERGVj9vNnbYpA0kJlKi3MmEf2jbQJ
jCpzVREyIMF7F5GmiWYjWhfitoSv6dLQzbR2l2f8aZQAqiFLClQ+qh5aVEwaBUZUB5i28+wvGqKH
RDqcPmI58KHdOdp6iOC+D4gV7RHh1FjoII2K3wGMPeAAjaJkg+m5B5mSYJA0JKk6a/7MA1jwEohh
Aba6r8LgjOPDS8Dj4QaWJoGXPSs/t+zY68DZTDoxZ+dItrqBXTVvgMEChjBvmjaiCA/PHWDyLPR+
sY4zt1Pe/WBEiwK+LjOAxAE3exa5RsUrKoM903MydQBZvnj1veGimgSOeYw1Kb0xISNYgVot0yam
9Pqj9760uXmJel9gKFJ8i+Ke9eTKGtKxlSpnGrWVTHL4qIXbZSjk95Tfvu7IDVAEt+8MrG/mTjSw
7TSKozPjVbBYOpkms+soe7fSc+ZgEFb209oILr6Ebs2Md15avQLWq6KgsCMWDhl1yZVs81MeqgjZ
ZoAks49tmtUKyGncIfLGICcArkiQd3hbKBNnijR5mjemdfWKOz3GjPwzdIOalIIJJoiYkdGjbweu
Jyd2c4ONs3+LzUUzfoCELSIMvJz85OxfE78SrEFJefPJphDXszomudYpuD0OR0v7TXtkQco/n39o
lT97fVbSSyPvtq2NzohENbBN+dl4R5ISIEmQ4WMxRTBzraqbEoCW/iewY0HkuITw5r+C4udXfs+m
eSYCPjR5aXrXaHI8iuwJBjG27b1aN+vxu7qF2DD/SMzQnGlXdNhK+Qg+9lRXrKs/f6s5o12tsRqu
haP4xoWCNRg3v/XrnYVjeFA3koOue9EeCLWzlRWhAHiXo2u+D64Y55/miRTiE4a66kuwhy0I0AKA
ZeFvUYyLd4h+4UrX5rM+qPf6wk44fks7fystGbvWxsrYkoBAsNQHpNYHnbGId4clYq0Helvt4Yzv
RjzN/GqC6ZOm7p34RkcMPJ3dghOWhFt6gf3Aj8us6OdfLF3EkKQb720UsBXENzpWdSsPdNwtaxud
wUJLd1nGNrJtaHVd3tGT8T8gScUzCr8zzZbCCw4Xfo6ffp8PKziG//9YxD4SJ/tWyrMo7hPvODgp
1AIOekcG7wKybhdESH6EHNz//xMJ4ePdyJMVoXNpChiKVCi69vkXr28WM7tj0BrDZgexiYFNP3th
u6unkvC86BgiPemF+Ei9Ikte0WRuEKpfetpue8m4eLPiKt7k3qnCadrwwbHs5KhL2MvobgMQrnc1
g9gyHI+phPj50libQmDgOcsMWhIoaNi+HQ2wva95Ump/NxTCWytTp6EunLidfVPcIu1XQ7tS1A+/
+THIQ8pSYU0/JkrX47zRdomjUGugo4oFRY2lM8AhNBWntdmc5HqbxaibyOMzw8WY8TCLv6Y1IXBI
houVJI9YmL2YZD4m5LFwzHG2UScVqk3qVp4Gw/GfQRq9n9Rjzoq5qBxBC3+sKd9GUczrPfTRrkNT
hxxfFWTZFYBT4UV1t9SxpeU91QIeZXOLTqN1SKkCMt3wFfkTtpPSQu0mEUw0jsQupBd+60XTrht9
N8iHWnSFBHNNl3OtD947zvAn63aFIwq8U2zoeQKHbstyxauMqLQCdkQ32g97dT4w+A95Yg3xoDRr
gjLZjurylM56VY5una4fY3Bi30HlMse86YkdVtuyvOp59WEiZfdoXbEcLp3NMqIRTwDAzDKRc2da
i6hMOv8id9FOxegmKN3day7mmO5GJFYDmga/UqhkhcT2NNL8WZmab0n7kSZxUxCA0PbJXkhoaYgx
YiaIq7mw96iM9AJ4Lu3+UDjmGo8l2gMWfxZdZKhzeVNzCqHap+5rwHoao76OEQwLTXpXdHOfaZWt
oulJKzAjig2s8NM8G8YarXlJArz5gz54leL9I29VCgumI14GQAvMNCxpy3D+KESdwGT2b9hnYiJk
aBCAZhGRtsdlk2KQiJtuGUL7SERWDc2+1ugvsgTT9jDemh8IYitYEX3Vqt5OlU2C0vF8I2nSMGeP
3iEvxO9RbL+Ekm+1ruJvnweFjw1JmkRQWf5LXSDazYZQbvVWYCrVVdrzlBElOucuJQlIOWJUD7EK
6DyLcKIUWV1kl121z2LAB5oGUVgC5IfjCspG+kJOG/MNwOnoTkijG6xcuB6si2Fd6LLDExlUxF3Z
3UNR7PpNQJ9PStFplB5qfyEwhBqIoXFNzNSVckkrx/vmqBiEFQhkUaCMR/H8UUhMI2vQMqZcaCgg
wqlbGNRp8q/QQefZfUBGwRyX9aELTzFqWJYS5bdtP+X84BcHPhusUBZzGIlG6HqL5qvT1vpwloHM
KG22a55mi7IOpoEYBd1gm9kyaLHDwpy4Ufn0Cc8xTTxZlvzhFNKp8b5zfy/y3wP7rV9o25ry5at7
+E/T+0KpyPzwLrWbn1Kl+SnQvEV1NePRdVIGtgBpFcqbNL6i25lpN+VVRvRC08z118sbacLm+yIg
1c/dOP6KKfWsUEpe6okEECTc5LFWcyKSnIHghk+dEDDDuwnCswYXz4jk2dYEseb/Rl/eapjJ6bYW
eQB8/wy8mQPBYJSr8Opr2+5HKb1jXMEPOLTiPb3hmw9rqB4wlsuCePWoPCfkvUorSVvTJZLV16iy
K9GRJxt3SzztIy88FQJBdjqzAm91vuqrxcwtuw2gZyDsjQxh7rQQ5aM/XnRsp7B8wYPyMICvWZC3
wXNOpPktwzJOoBvUuzbtKCelGOOKxowMqujh8FtXXBaorqkwhxunH4B0EV8+ywYZdDbpA4PlRMWm
LOqd9NWe69xtA3gT0pkqJ/bssnABsOP5ti+UZUpLIn02J0eYs2TyetmOGLWatSGzzLGaU2qALRST
KScrqjEEKGQnEGuSNw67ScpftNTXoWTzXKzsE+cmJhqOP3hWMnQAasbB9uVN6XHOveucw9SVsodO
JH9Bck9vD0wVWJjFv4wUpfqnRALrAR8yp3ipdB6wW9TbriZeu3/qmn/KUrJe9ZU0p3uRwjAv0zNU
20SvaXxUZmC3YbWSZdTLpe1jdTMNmpz3I2FsqoJ+2rO2eheRK+A5ZnlPFXS1NwlxJCaayHHUyY6e
uUnMpDur1bKDIV11g18FUtYDwLdS5Ar6Z0WMoV7+ldK6GP/qUHEVfUMf/TKh/yNiPfHFF6svLW/c
CfopqxPHmfSjRgVldusU+IibiZ8BgtY4ArkD2Uq/OqqQBu7H94mTgwV6KiWUSh3AhDUNaoS3hLSJ
XCez/RmRuzQSqQflvW/CpTLCC0aBK6YWCRINgn/qF2eUE0NeiN8yiMH7Mc9wWFuIPmrjgRovxTmW
Ohmy+4hoZkbELkkXjN3oyhJvhQbVKF51yM2drZrxUJoHwJIl2TGF+s51+JmGmAYiUxXsx2m1bUEZ
C2UgzLtyS408WT4u1gkK1jCBdl9KvTGeaeqW0UrPZSa8AqqbuSeH6MatiYMcnVrd/WQhUVZlHRP0
ObwTj192JEx6VQp0D/0rNPKingP1ZsjIWCFFGn8gNH7VkNU3JjYf7voT7uOoYoI5xANniQxao+T0
oahhOZyHOD4FSneaIKMl8WQGeyX+TFnoWi5oZSBCVf0zypsObFLwnlufDNVWv2XRHDBEPNs51Gdc
a8DnvXwcUIZGeFS7ftMhV06f/mijmyEv2lNot92wWsIwifzJkoL66gbUCMKjmfCyB3k4ckOqIiXl
mxAgVpLeFo+gGa2EgYN9249Lxkq+BpC0ITsK/VXVHimWWw71jjQnqnPzUz6tE5JPgmMxHAzlL1Hf
RUFtQXEs5oYhFnRF1ReCdreYPCSVEYHjhZ4hHNTPpH40/FWk/bHoyfE6lI6yReBRu+p9xyjWpkCq
ZkoC3rbscHG4HYG5hTsaJxBZ7mUTM5+/UPzLDDEo/M5zuOSnELzQkwAcycleU5fFPwSpnG9JvjDl
FeBATs1Wts4iduFdpJ9Q8gTWMQy/Qq44rEFalfyVnW+4HHqlcMqmQ1TuiVEbU6buG30OFnMVpJnA
+/pI1Dv1aEiZRuVcEavMLyNKe2+wKWxjoYPUgt+YGRPJZjAeBKxmR03+0vK9DOneXUP9nFJexT6g
/s7rYHlCjqoZa/EF7AfgB8JTDC5ZDKVn8/PArKAzQ2yH3TzqznzH9yjbAXuP6r6MrpRdL4Ji38G0
ReVL4ZpvuISo02zXkvktFTwFf7G2qYaHPxwNiWeN2dVcAZ708YaMTRN9gLKbZ4/GvxvVmmO9Y08M
7OmKkK/EX0jZPYc6iR+2jA+xWuJGc1p5FYkIKlwRrTXjj7QRx8uQXYbkRy++SNW205YEpRUGnUpf
qdwW4wl7CYZVygFrinh9avBcrWf9RTDFT9tdE9NV+mvafSIvVvrFuewcT3Pb0o46ai9cnyjIpthT
rxXTwgbLcNUaLuS1nh/S7F+k/2T0z4Fiyqus2FvG0VKAKNx4YiuwCyASeqGtLYt+WbpdsCIqqNKb
fVIElV2IaGUKrJaWWf9QWufEd1Bsms0UeRETYfcg+A7rMfLJNxUzgT+nBhslbpcFbL1Ko8E39nqy
jemVxneO1PNr5MrwGLvjH6gDNWMjfyBW6eJDhaY5cKz8DArhB6zL51qjX40uCEvgmaci/NDEHKI1
40de/kTe3uteAyOpTkBAuFbUE5GrWesyYi+b3EFZ26TH1vtCC12Y31255sVvlbVMDxOLen0StZfS
Y5S8Jy8fBa3AkLVL8k/0KNiQ4HaOCL8xcWcIw2WjXhXWHbc4lA0U61KV62kZsDJVWkE2Qxfuc6iY
CDVjUDwMHfNNy/tSqVxxMIKD9dFzMfRGt+o73c1J5YxDJjyrA1oJbbMoV5houPebAcI7zVcS72tb
nCi3oIoD8KPqVzWupTkeT0AQRAQpdFwiQzaFsv8t001uZ5rerNq6fmQUuzDWewhFBSDU0bSkrW81
5zZK820e4q3RabbH7SfDJNQk/2ntsEKr4qNJ7q+NSsBI4/PwmE95mDjqLjhvF/Jo434lU4icRpLh
lZLoEmIQqL9YVKwuk2ktZhCuCLGFjNGqhveLMJCCI1utuNEC/AABBuc6Ddz5j+sqgglEIrAMkk9a
TD3NKpL9p2aBkWdTC6PvtcDM6JsTpZuVqWWiLlgf6C7mBi/NZZmHtmEMK7XFfgUtXey84V8hGU6p
Iw6pCes1IsOJe5I2NL6QnYgVdDeylFB2JaM+DgGAYgCgrH5IoO74Bn1SJ0rg3pTLACCQmXL6QG7Q
KBdRPPvTSkDtYCQZel5kPx7dumi4VZSw2o/CtTNyy85cITRMNJL5EXJM99mC9SKnNqsk6Bi9ogLD
pwDcUpFo0WPDsckjbzTHOAbyJqtW/xEHfanWv9k0Yuo+UUaIzFVkom6fAanfKY6I5pCjB+zylvAu
4l/NbaYKqBIbgrTbXRc7hqCgWHMb8BHTpPgGn0mb2hKiQy3bNbJTSogtp4fP/ADtMrT7UH3p7V+o
baw6stOQLbKdsHmxBijGP7pPtZikFAQUwgdCGWU/ai+Lu1VLDMiMlCWk4bbX8RcSyYd5piuii2l5
O72TjW1mBQoz8qQh33r0hdnz0rsiT/6nN1nQ6uHJoGFO2EPGaQ3P7efg/wg8OOaeOdQP1gjc9zrl
UpiKuV+MHjufcdEF9HEkKOrtyw/2U4t80QTOQVLvWVcFcWieAVR8YIYcWlfWt1Qnkfprqlt5XDEI
QFCO0VrzXaklCGWBLh1hh0mcdtjNsA/NFqGI8GU/JBf2KhwgkIz+AOA37udnr8meejcHm/1LLZUI
5Hutn8neUyKsfYMt19gapX/99ISGRzS2F/jcU9B90tLJokcG/5GKn4bwT1SBY3ODuZI34a7dRnSG
sxGh4P0XRHydBOwAyG7jRnIpxV4NprScAjrYGuIKL7rksq704V7AX87NYwEi8DUF5ZGyACOZIYIj
Z+LU64s+amgIr5z5YTQFrn2TnekYmM8YIpsvP/gTJThzOnfxsBvEfAjozfnbZqUUGWMRK4fRE8pb
9jfaYG2HWXYwVxh3szlM3D/i9TSFE1+8CO+IEq0RNgRBgRXo6VdBVK7kr7Tg6TWvlig/vj9EZuSk
UeYyaSwgNJ7qlym4mCQ7I19j0Besjc/YpYbrRtZZppem+NQgF5W/tPgt+DSNfD+NBz4BakpSTkdk
rma5q4Sb1JwxdafZVaw+I1IaJ1zm/j+LdJj82/R5/Dln6dJNKSxPTsST0HnaKmCC6q6nCgDM/YNv
guWi5RIiakNezT9HDVIYgnHnxdcwPkTpGzqkaqFKUVimxGHovz2KDyW/aZCp0tAQ/poepuCk1vwO
JQ9U8s6z+xA7FQSU79E8HYDrxV90wsLmu9It5CDe4RoijUaw9tB5evM5Q0Rd8Ml/VAVLpC3EjQ7f
2vhlsRwrtykVmXR6HoU9ymyUpR+ddGrbHw3WW3rgpSXXaYpZAb9lUpQ/lF+GtYABpuJ/cyIYfSwt
/8U+jAIO2hULFYBue2jPNDBw1ZZ3nWI5isbx3zTECP1CmfMKTU55Ls/t3b9T81xv/EN0Y9iR/loE
jPjGEtpt1xFCILKe3+kq3WB5511CejinLGJkebGALuNNAdyLb2ADTkwwY7FbBkDb8rsiY1ZZqJLb
vwlZR+hrzLK7JWKjUtngcUfXj1EEATfG7QV5lMqquAGzq0R849Y4iwQ4EpJVLjlEEe0D/Kf6BwDl
EUHgblkt81W1LNbJrliOC/ZfMKV4xRdLzn5BJqwbr5JTu++QYy5I2P2uN+mX/y6xW4JK4uyn8+Ey
OeqeuLh8uEfKY6DpJ6cKiX6XRbdPr4CtHYUi45LOLBoDY7tlt8S3NjvwSFMmAYm8ViCdZCUUW1nd
YWIprEV3oUntFcuzI1DcGL6bm2AN93xcZpSy9mf5BzsOvKDujCEm9SM3rVLsp8c8PhurSDqp0AOS
S8ofX5PI6SKlx1ntB50EgpY7/m/Icr1oZxLXtt4L3GBp5/KXaEEGJIs9UJiLXyEq1xiQhP7R8XZx
cgXhNqWSIzwxf2rdra8XsuLf+iD6SbLeX00e3dyFVH3sAZz4KOV/FiqdahFvnfouXVnVoLxDYqxB
gL3oyhusip+oZlhKp+/wt75mnyFsc+2dUIkX2aeWHiFKyRm2eDy9pdotOQIkzAuGXYDZEag2u2Zw
5pRLprvAXGOAqao1rAwMDYqO4jFxugdO1q3wyYLK8vdOv2W8qtinxbfxcUwXJcUjCSmNI7zEchJc
wJ/+jbgDZM7bdLvRDvnJcfIH2SXO1s3gCn8Q+mwoDfb/cE2SPEGK/Tgjboh5ntSgLdIDJOMfyfr1
nSfX2pk2oBBV2WW0ZkVSyLL00cSsrdEhXwCbKmItPbxh4DXIiE0h+z9ozHMUdGsaT7rN7x/mJzzM
Qrlkj0hu1aNGwD0Pmy4TX+GvQ1TA0ioGnm1WMRGprc2iV9OUJ22jfh9J25HIGXnDrEsfk9Hum26P
6L5qn572UvON5a8a5cBKMl7ir+Il/7Dg+1/JQzn2Z/UCqQmGio24RBvzQWwVvGtjXnNaEsvGKDgh
sEZUAtF7pS2/+Dw6J7chSbuG+Qg7315Zh95yIDkvZMFeJP98FhMA1/7DYGg4+IjmVHJI8+1yFrb8
aH/jGZxWhl9AdOrW2/yn/hGe3hZUpfn4LAUsNbQOcyQGAsHBmUSQvt7uKwMtXEnNMa0wDHLjibtg
JJGUiiFs85Oy9f+6A2+o/SYJZcoXSxUMytL5jYxMx6fA3fPfvxHKjFyGAH30xOI+TSTxhHr4iXZP
IXdC/zbhM3Zek/7m3GNaOIikrARoTIC/kRITQqvy6EfEZfoCUHCflFeDFzX2i3zXz8FDMw5C/TTf
sqjGrqnc06o6ycyhizhq3wKaKIRoGY8w33SqGOQMKeiE5KA9W/ocQTI0sSv0TOZ0K17KW6kqkuMr
cOJSSf1d6bMHKEQL+dAvVlirh1IS/pDBr6ne3gjgeoF0b7N7TuJ1Ac0iYEbIaiJ+JjKbydQ3qteS
PLuo/qnU8FtDC2TSv6G8u5J0vr2EqniqV3452VX6yqtTod2hUAGZUuuaca1I/R1cqzJ+6cAmPkeZ
DnX2L25jzBY7xQMtZDBVHfSrEuCGR1kc8Y/lfcxPnXc0q3tirKpxfiUakXerB9SpQW5XanAFuxiJ
Tyk0FrBdS1wTIQZValEjsDYofx6KpdpcYCW0+HNsLiMxIQ6k7sQfT4Qp5LA3EzfM8HHzWwCptWa6
kBOQtuSaMqOy12tEgMp8fQO2nB5cXmMam3wCW+A7MqQhA6IfvbxXoFTFtu6gyw2sbftW2XBEYr8S
5t3H/LJmES7bl9ZkdsaYXxenbjhpJKXkLkIo0zoJHQ3XW/z5UEi7caCeVZkLpUm+wJCkfxbTjqYW
U+c2QMw+0AiFmV0NcUkBN1m3qdWZxwAXKHxGT75oNYmEy+ajFBAgB9d4/Azjf6RZG/z/aCl3anJW
hc9IIhApGcqnJBE74OnamdgYSGolfwKTC/22pzF5eOXmAU2Rrj/HdAvIVZtfirELqRa/6OrRTM5a
dLKmhy4RqC10iz7jkCUH1fsLR0wEYXzAu/VRGZEMgs3kugoat62qq88KXqF95RNn1jWCVxE7sOql
dZ0S1iKj/oDLqhZweJ5xo/5aoWk83eKUag0yp1bodUhLSybp4DFC9PqWAKBIRUxIlx2B4PJEqiWm
YH08xvLK9MdFbD2D5pgi+uyY90vuPoVZHGdufkz4kpsa2cHXZPz6zaXMDhiSKiyBhBSSRVzLKyyL
x0Y8cDQX3icDAE5hrz5Y5XIUV5BUUfaaGKW0bguM4CnkhyPwHMVvTwJaLe8CeYnMJRJRBYMmLfWI
fhf4SBUmrsd5kurnsLs31j99uhQtoys/9rqa6Nahw95yEzINB3jcm4i6whtBC3yIPZG9In5Ratqw
BVVnX77J456pQoWE7D51zP+Cue6EDVrJYhZI58emOOJ3ziQUnqSUxK96fOHPVKNrVx+NdBcLOwSl
mYReZhtPN0y9gmSrAqg/gtMNUsV1Vi5baV0TFaycJ+yj9XlUHLFfAx23h07iENHWVrFCL1N1p1i4
D2shcJsAh65NwlY3OktAnpTjr4GDTdwMpZlna2zSdfZO+i/R+vK0M1caFx8+2G1Z7VrSXQQ1JiBv
DcpFwktnfgbRpQaMDe3sVzScmm4L053jrM2BRACOg6vVAjTiHufYYeVcEDSDGjNCPzfZhrzE7e+7
ZDqpNcUCE96Fg5fuw2nHJ7QgS4HhxlJ/arymGYnHqyE+FPJ6KEGQP6L9DLVuZMklJCrM3n5hp8UG
jY+Hk2DSyCZxZ6GyTDJ+RanX+F/1sfLH7jV0GzP86zGcDauwe7b+XyZsCVjp9OOkv5C1UC1KVg96
cjBmJ0Q3Fnxr8bMmxGEzw9qt28U7SKKUZJ7hysuIQ5FYA58kAetKMiTTAyQDIKLifxPPEognBLqW
sTL7ZTailrTFCWTQKaeb2lHovSVyRyieIDvDf4wgOJ8s2CSGGejcPizgx+82OQnq2krOcbnDFw7t
5kg8/sYaV7vqkoUexyu+tak619Le0OxMvofFFgGVLm2Ws/cJH0Opb8lcZKzTp2NQ7U3XF/fIWepu
aVGfxEzUUucRkjDG5ehE+k4oCTxERMbTP/9Gfn4ic0aWn/wKEyUrAcLh7zxZG83Gxx4QBZcQixc0
VkrUT9+cVNXlnyVuMAC21hXVRNl9gvTWIwMGK/sxaFeKCcZO3yGCk8Epc0pJ16Dydfi0RJqhNyQ6
yBkGvw3AVRLtMEfQRbFTLHDdK1dCGF9bxg/gidR71L5D4E5XELS3MIkFhjgHk6/Zm1dczjyLXrRB
Zsc751E+Ui5CwiUJPyD/Qv8IcfBH62UAPhlR9K3+9ehMCoMQtYMYr5qHgtMeIlh9h/m2He09TA4h
sbOyCFd6TvwOiISC5JsgIo5hZPZk7mTufAC12CtCcW9mh3k9JMcahZFmT0QK+o/Y2FL6RCjeQCSU
55rSmox9yrGsn/6bZYilksDz6kkoWCo7RCoJvAw4ZvAKI33241XXbTXUdqJ1tfgnoQymlaFcKn9M
gJZ66nKHmQr5g1WuJISMgXXR65Om217iMrQmFhO7gzaOG3sIGddd5BSBbiPDUcU1Mh8xIHwLKmTf
MiaKS0k8egk7nN0RySTq5LkLhAe9BsKcG1zBNg+6iYgCNQqMoYYvCsHlbskFhe7BM65WgGZmgWlv
UU9/k4ljQy62Xpzm+yLxkRgYsIP5+K02Pw6MGzA1OejWJs1PxI7mQk+2Q4MESNI/ffEcet4yEIbV
JggqAuoR3rbw6cWvDvsYsmBpDZIhbml+fHDysRAYiGEjADGCijzpJOqIhNAkgrAWYv1dIwXv50Dl
gH81AEqQtzbjb2hePNrScDgWN6N2ya+J53rABIWB59bJl1lsu+krxAUZusbOYvHhshCJ4ZIEyJwB
cFKyjCXpQ/BAAbEDu1q/xSwcardgoPDHCqgA7cJWaa65fjDRRhZ89wOIaRspaw1/BkbtAgg0ZPie
wnVE9HtPthQ5nQ6NeMq+kLAT/E39X9AcFPk7Mp9+lFAB/BogrAsFCXMCA/QribimX76UzjnRsDhH
Az0SGsZI9rBstFuNExkOjXqM+WfoDYV12VqlpDYPbChDTJx4RoYBW0PWsgYGBK2M34J8sQhaC54S
T3uSvfAEfkQRSbUKABJNCXpJOeCc+saKWcFy/I+j81hu3dqC6BehCjlMGcCcKVLUBCVKusgZB+nr
veCBX9l+17YuCZyzQ/dqiTlTQAVRIS0KBmYIcDZ1xV/Iur6geJ6jl57563DkPsmseiEXj45SUbTf
YwG2vYgf001bjZOih5ELo1n2YSWyXHZHTRlwKe6zgDg1C7Eg0q+yfJA6rYXyvCJeRLmb5KR2Vy3Y
ZcNEUFrUNY49sKesV43x5knnQj5WzWfNFc3wDJdCNp8SX8FYMFaHF6L+U5kytCzvJflM6cb/Ks7a
ZNxYGhdKXbv8tqrnSAIDqb42ury813fARqsnd27aG6A2V3zHnPO1A2FE+VSaWzX8S9MflZNw0tOo
zr7LGP68Wn3catq6DrhwYQ8kpGgbbM1rnCu2iaAdw8gMbbaiEaL+GHkpVL/YdmhCpOavpzcmKaLl
0WmjkwAIm2KxKJjFqN5flzgHRfypMLm63wa5VkHnbToPIzrlJFqU5lP2b1kB0gp3ZzlCzauenlZf
df8RYOaDweAXB3SpP+DrexewjOf9xNpRtv8kBgEBOdKwQSv9REy3ln7K2J/DkBk1gTP5l9L/+PQw
Yf3FKzrT/X+9CtLBeCZ1M3fYqUEnGrwrod+yTowN3u6xvA3Bz7S34nlJSQArdGcuRc4WMT+QBtQp
go+z/5VZIVxN1lA6DtaMR35A4B6pP51+69COtfVdA+KtsFkvEGAE1grPllxTT3fHHkptY57SZJ1I
4JnPZkRZ/9MCIk9BFCRoND07mAFWKdzGOJCzvchJ15Bte+3FZCig0KdskqcoDZIvVF7wEL4ANjd0
A7jn4AXxLVgAdCoM4Pqmisn3AkkD1y3aj7QqY/vt1xswcCq9EUV+6P01Wk4QJzl6No9SCRhAQdIT
rqRqrwIt0zoIjuZRRu6ton3Wo9gtpQjpgjSHrzzvCO7l1mMdnUHjzdAzeMHFjZHCg8yM9mm2G0hP
rTdG/pklBuQNsFz7cdjk4mCFl4RZyoAtKKZ14wuZAM9j/xg6hoEJj8Z5eibCCUza9Iuq+6M7AQiT
kSj1oXB68JxL8nus+9nkvo3R9Dv9w5YeHgWxthzyt1JFi0Z9WMMzaTY2Hb75zAYEz+NnWAPC6w5W
DJMGYuBQEPbm/w3arQWbBCenydYtvIbQYwTAbDriBkx4HORThg8npofrKu1kxf9q86NUb7pVoUJP
DybYLd2ZwFN0GXD/MowSJepCwHCuFw+rvDuMebyRiY8hXVJTm4XBS1KnbyEhQSQlGKdRq/9EzIYF
la9i8BLjdyORWjH/VRxllhOQVBAuBJjNzMGRFv0bvbfHIRbE3yZ0DQIMAuvbK8yNPNhMDoHLyb9m
+sO0WJpWXdjxiRKrzGwbTPkAAw8uAQXBroTWF7MUQ2TJJR2iDvQXGRM//m6yjsyfYVL1tc61CM4i
38bDVcteqFSh0DLzs7xtBNYh3qIWrXt0L68kdXMyfsevCNMdKpLOXFSER7Atg74oziJYl/qdloDj
p+1unen2aBO0C8nYefILGjnjSAv6c2Vdw2yrerexOmjy0YccDTBL6W4IUVL0PNIF6OsSN41BUqXF
PGzT/3o2Xz4wUWrCnUp8lOXvipSUmuwpMQPzFkCpTkazrJqSloC8INozFoMebFimyx68IswTe6uG
4XxgRJ0JY0FVYTDfr625XX0QAlLLaxn9sePKLJ3NQzTATmbmvcvNtWwhgnjk+OlKismHm0rkqN8S
RMylgX469zeVvmZONALaVq7QULV+meAUcRYyi3GEe5q3kqFctauKYbTh0FGeS8PNCgANS6sHeeo6
2iRdKeWV1/yhepzBz+ADojJWCPxLllLwqI2VrzM9OshME5ONT0kwwI3Wyz9B4rC6s41jCHzfXFfy
RzPsx4Sq9ghFLUZJbhJebh5Mf6sQyYTvA5EdZleFzMkD4VK/+SAj8ZmlOgUnGx+T04+ncuQ3pLzT
Dsyeg/EJMPFva6x6klmii08azIhobdfxQVeBq7d8YOjK6AytS9m9QipsryZ5wxAbWbmoGFZKmVgc
2LdSyzSY6bRAN2Yr66H8IwzG7jYVyRBcpHb6nHZ6qtgn/AwFG0dZ/jI6+viGLZjCL4jOeUnv2hzV
4NcceEqMLzt7Z+mnomFW8rGDxiu8MSWH/yD5s+DkpCWxGrXrFKT7VcYsRx5th++RocEM7VfSP4oO
/hNAyzAhytxHhmkPc81TgCpyIzQAcg246wLxXf/XWIfe0YjTBIIw4kY5dBgUG1MlKY0RS/LKebR8
JCTqLUpytgUEUm8CVmiGXdG6/xTjXxfTGBpI7sdvx+LNnbwajN/TYhIvIw2w+SJQ31RInAiYGG+2
wzTAPnPXZLhBwgsztsK7dJxbZf2IegO8DiUpipMcAqXZgOUlKmDEge8DKWI/bY8ZHRsQesai+Bmz
Kdu2utfZGR8MSbTpagg3prxSgg9LBLhc2etiQQpMiJxcb+MphHNoaveBnVaEL7fQfxW2ywIZcVEf
EE8pTGV6wX8H7ogv79E25lRl0om9RY/rFB8/oqve9VkzxSgaDbo9vBeKBLuD6WGJDGiBL4t+CzmX
jWQC+y8/Ilb7gHPeoa0NwAz2OVPMgO18MQfytpLRFQIGQCV6RQo3LXRRx1Pzextgd6sB2HtX/lXi
BjxXBMwvSp5sRmcA8eyEcSlfXAHxNyNzC/9GUrJBB8zoPGxWJClbIyHRdZroBtiXxe+0QTyIW+cq
4rfhvcR4ET2xVl9luE3VndpfcukaF/gzWfJwuUUwFWWPWpWutf4OaEtboNcSosqUBBQZPlFljUsn
31iFdXeMEAwraSgyyLv0N/6wGOqh2ke8TC4fG7G2WPVY7Sj6ij2DQM15sYyN/V8LYBbebufh0Mb7
eyu997KrF25sYeWcHJt+XZBlytxEqujdE8VeRXhrU/BOCKcMPd9BnwvXRsaSol4EDpRgfCpbgEEz
ktkstqwkQOzLfiUzJi4AIHU1OdxiVSIjk5lfUINTLeLT1CnFUuqwnou1xtdlyn8O7nGMjr631oh3
5tfGNmTKWVfsTfDyFJjazfenNvSpACuJToq+ySMGBeNPgUp4qJhFIHhHjbpY6MgyChoQNfLQnf7W
MlDEaG+BtOxsbW5FJEokCHkB9flLK2L5QepUO6gHq7W+DL4Br6PfJ+QAG0qOD9ysgZaXn3IBu7Qu
t3IwXZU4Wj2KI5j+hbRrp1l1RdGfXZ0WedK5r591+CuJqcrkNzwADmDh0MPltSjnF6IChPWp5x8Y
4OhXuLxZtZQB1l/wRM0za39DMtVaRCE2I8cODYKE4qVCgtNdzMBcGI7KbhJrmb1V2lUk1o2zjrkV
KPLkN6aibVYfpGFXjy8Nlw+CXE/7/3CoULvzp6PzjpONIkHR5XWi8QnZ6V5bAJxUMwJQSUSXk9B9
KAyqjeTLTLdF9UrLnUn4i+Js2Ae0wY7WbuyORbG2p5hR6TUYNKZbpUPWtyfXqQ4ZX3PVVF/T8dqm
B5uMNVhYHkmwLFmc/kf4Ohl3TDzj49CcyEKtml2g6GxJp5NB88M7VIdZjBc9RsxQ18SI/R9ZpC0Y
EXEs19pPWny0xbMYiY2h0i+gQ7eQpysvRBQsmK1kMxbv+Tmyi8dwzlnAat1XPnyGvrmQ/WEnV/JA
QFHzHp0UHSA+G99ae4QgGXz0OhDk+MKaP3Yb6O962J90ifNr/BLla57gxTMYAqrJ3MDSbNi3WFq1
cDP8BmA376AqwZXuWWMoM3g2wPvtmb9PqFodzNYl7WMnDgDw8E5dghzt7b+gxOAc/bQws/LhHhDk
2AFI73SWgjvL/LYSouHdAd37APC3QecJqL/C1pDlvwE4PR/3I11Q8QSggtUBrRijoF78lfijB3qp
JjzZ0WNGqpDTEr02mUSBGw23DEGVEn9U8LBD3dxodbhFcsyAqGBn6aU3o6MEpgRPuocoxcxllRrW
H2nxLWuMRLjebRwU1Fp8p/8/+X2ybE3kCyH6KVt8ROFV6K8RujVTASlBRDtVpme5P3DMKuUh4wVj
USiBgpZxHpOBx9yakAuKNHn4BqMpNTs7+SWK3nMZZMyYHLfloYDaCPqMAvhLiXgPrA8ijIFvTE5n
GueWHeix1F62F81lIssYMfqXqQKUgxt0qEVv0D8jeOF1MCkNy3Nd/PVof3Q2BvJLCdklf3XJz5iR
Te7vM/uKZIU5hE+QsLXtPTeqD3RHNR2t+WGgDx/TiEC9pza+SanJ8i9EVTtNbEOHTVO7Fcoprt8T
6isG5K3/+Xg9JC2flGfk9LSE5U41ma8eAm8EdkqNp+0j6C/mG7+VYvEILTDiLtre7ZEc5b+mfOi6
bwvdzjSw2nQcxtotN0D48rqRv6nuB5aM7GsmoEXGBNIrGLwf2e+P7ZQtJvdQdYyZm407ObshT82w
7ckkai/yfOWDNhjPmJkp5YKZVG04S/Pk1nJfV8OElrj7AovLYbLDdXdNmVP3mdJS7q4IKrrwH3r2
oFjOAp/4vpVXkzlG7Df8ZLSbpWLiSmV2A23Y3rq5bUN0+EzyV0G+lN19A8kgNIIDqZUYG/h3Jzll
+j6K96F37MR36HWLlEhoFPImE03ReIs6eySCcAQdKzh+UJuk5JTAdpX/uwRIXQMFF1QPORINjX3T
4D0nuHaDM9ZAFJrOe1yj+MFTJivZ8CxMuIpokYgFapKvyvmo7U9LKo9yDWWAtfUkvlQYfdb+3R++
IXoRV0Q0Q1xc4JNowqUPAKgWBMypmdUKaV9TUmAIgYWTLHIwJNm+Tn1yaPGuTfGxxaUlzYdZZdp+
Kyjl+ejR+EJg8JRLqz3sem85xNe5mCxwZZsYE2L/ExsCKTqqvEMBhRXKnToFBwxetXcpZGqxB63T
3sxwqba7jocG6ZGVnuVu2/3k+an2CQyyjonHK7OtjI2n3/jmc2UTlAs9fY9g6JvLMC5dtd5LpD0E
GJRVfBdWfwv4t+nllKcORLzZ/q+QQIXYcV1zBSJqb+eJQmIw/jdduTNU52UxlrV1zPXLFM4z3bzF
musqM/51MoAY+zOszqyjpm9osHYKqGqtuVs5xW/KZIssPX4iuf3iedzJ3pGSzTd3nceUZCuXfFJ7
Uye3BLEgLBSd8MZbwZskSxDSJBh/YoUlyTpZnboCbnuLMLJbHSng6j8TDKY34W1q6vxMzHRPX/iW
R0iCPCd0wek+i+Aq6Q9HvXY+D1OkzmWxgHNIlIN0EIg5sfe7aR4vNd3B3estU/XkePQZ74SEZcNW
zratukUFnLL1EI0Todppy4IkSPsX6s12BKMQ3gvcMKgoEvsjZZUM3iXQzyMaDlP9dhLKpa18Ed7Z
VoEyALwanavq8ZVsYZ+YjJWSYMdyXYDJDM6T27MJftTg6RSMtoJ6p0r7qLwnXryqoIRKg0vFnDAm
4Cphz2zBvQrGBv/Kt0RPzr9HVz7JENC7k2bTXyWPFtkR7YIpA9scbhykJjTRsFxZ0yi1RZ73TzUR
5Lyb8tmpn0X2JeknBzG86t9KlGKZa3RnsyG0RFnaIYTHxHfVwV84wMl1YpVl8+YKX9moRKFa7NBC
8VMRa6NxxqbjhTQSpMgsOKPZZrpjwBQtouGpYmuwqMgU3Cxjc0m6dKEw6pFBAeRbUR3z4WKxksMC
iVl26oWPi5DwY+iB3i/kzCmLE9DQLA/CQ0RkRkO2AAAIQsehGKqYryVjbpCgasVkhitHC2jRiDAs
qKolE6VV4pA2mXDicNvjCf4rLGumNAAk09pNC1pjc9OFfzaL9w4yYFo/ZKY1RXVv+LqLexc/9Yy9
s7WLZHupeNYMDrU7QgOgMUrZdmvgufyMzhTp2NTsz0pUNBVpAyENniYI2UX8Bras4k7ualKYyGur
EZZ1xsACONogACUOS/JOpuBhyvuPVHtpFFFFHt0nXWHfGutJYIHWQfONeeF8o5Kc9PCTjKHogz0C
uLh6mOzAt+OwZwuZ+DxFjKvqDJvitsA2ETCE//a1TYwuIcChO4iN8PJLu7MU1MkXTH9y/zKjeNrI
kggBJHNW0FNCOZbXtHEd0Td8ccuOkbUUXWWEn/ZBHbe48GITixjVc3hRCYCmgEZelywzmVSHr6pY
87Nb/ptwtnF0CYNtlZ9aPUjoxEMQCZiks6WNBdrbKuW6GACssrfBj1GKD1sG3EvFBaZ8jyW+BP0e
EKDFQ+FSkufG3NeeSro2+lOvrAZngxxgU7IM5kgOlBVrNVYdkq7NNgVTG8N5NcUiAdTbbisflg/O
oO/+s/AOYQR5idG/jKoXow19cIuGJufnJ4fHAbjDWyT+ld5D7e6mAG9i1ysj/VWMbVMA61kb+k6Y
Nqg/IlgY0yBJw5DyYSJGQ6iRRo9WB+5Q3iTpU8HWFhx7hgad/QggKUGOZurFIdlpnzjD42jldkE+
N+P3WCG1Z10/kgZUmCSJPevAXqgpFoqCnktDxk6hqYDGn4jOWf/Pac/piBgFwWuQMBbbaWSmS/SF
wwRIiDu4fRpxKJBCNKTgkXIY6OtBA+W86eqqQbVgEDPggwW0AkTOXA258ROi4Y6+fOfQlgAvww+P
3GlJfeX5q6qvDoFKtbdtKiwUzNztmxb/k4wLoA1y6zZ65r0qRVvlwAqFCYVt8h5GTCGwL/4zIQKk
6iNAW5OU7zT7wCP+1PiWUv/bKJ4pumiHCttn6cpIuYkNouN5prRNnqKU6dwcGQwfvkMApLo2DIJJ
mB8PJK0M995Zi+Ge+v/a8aq2y8A4GM4uUTU0SGrkMj5ktCP0Zl6iqBqeYth5I/JXm6ztbwNGlSMn
64YRfBd+gE3vXlp97oFnFA81P6UUVcVKCUk8vVTiqlTWrNRmgqNbuWnBU+pPEchTKiu9XXYSeeyE
R7NLtFHJD8FjDO9T8qGXf8gkjUINaKqbau0zFrZEGx59XJxZ/2d1rE4E4yYQhe02x3/Zy8+q95az
KKOBSn4SIlTKi84GNWjROTG+6zlpu+Kah5P0aQBExTI6RJ5nnPlFbcvYiuUyP8VZjZ5UW1A90N07
zgqZMVvTI1UoqAIcqVFEaX5nHIUQgdldjxWhv0m8ceVuckHjqJdIxfgwjL/Yv6cmS6KH5V08MkuB
WnjfLXeeqSIiaPGeCaIuuqdeX9u9Um8ITQYsO4N+aiYOG9Rt6D8bVqdZfM1api7pT6C8eegN7aMy
WTNbEK63IngG7JyH9uT5tyDYaUwE7PiJmRZqTGGRAwejqJmW6HXzVhH5OysBlMNUXcPcVlk8R2In
q082m64YGGmvdKZnWB9749CXzzKbK9kZfHtbLFXzTGNh2/veefnVly/9U7RTHO2GAYWJO2nHVNp8
c8u2aNpuKEz11Pzq5C+zZCHPTGyATRdZRDVXKFr2bHVxbYIGaUnrZupLuvBQunl+gxkx64kWkS0k
rYCAMxXAiP8o6/DUGLxY+saS5kH/G7hpPwPoc/LiYy6vy0tGyzMpoQsdZyJN3bJGhhpjkCHas2WV
r2xZ5WODw+1Au1Q1W24+MGcsBeFFhTArlmSzhnN0DoRXxA92BWjZgCDz/eIaTghX/tcDRDjXbCdb
hKw8N7VxBCCKfCQeP7LsEDo7TNQZiz6yEHzM7Dsa2TTfpyzzc9RF2tPOnrQ0ag79+qAC3+fASde1
tmJXPh2tJx8OZMAlMX5Zdb5XMFxEBio8febAmxbO3mPdW6a8Tg7xw5cm/pAZSyTmyYzOXbTj6XfH
id86L4C5Gnw6JnffVyJfGdf10SXvQZ4dc3/rB2uNcBV9P5njYXDiM50dpGLddcskuQh7T3kFCZ7Y
6IlfY8KiSnZ1x4f7Z3Dg+nPqcz9ZBiiZcfxkeFXIEtaWPtpgptDqztFPmXNJIdhSwHHga8VJG3bd
uO2SpTwQZrGIA9DJC5i1or1qOAbxl+CDRVcRMGtzPlWdAaTzaYDGNFMsXjZBLxgMNoR1IfJB0uy1
3wwNXDSYDAhFjsFxJdRNzWqxLoGKztJuPTiIz9T5wJC/Nm6uVW7z4KnCJzIKrjocmDfNx7DL11Qv
0vS5QHQC1AzPA+XIr1KcHF1bhOkzUM8aMqygTMmA52lslqX4VlCAAyLysWT6qrywlXuv/ckJnqCF
J06A2BQGvVA+8S/cBnuf6sz6prvU3/Oxm/0i5vPWzGtSHTrG6CjjiRbl48nkJ1udHhRye6+Gfcui
z+7Rhcc7RlKFcbKqW+ns6R0hIEb42KjxierKrc80nQ69vj0qDivcsQYeCAZybTLx00896706Wowc
BLhfEyLF2Rzk5+oHjItClRzG2N929bCEJYQ0xQwP5IM0GfaQDyW5G/XK6inYq3PVkaHauGP5CofC
FdW5D5A9AdND+skfhb6h+zM78kKcF1cFg55q2lLy8GrcPeThWurSRYoB1KPmqTVS+n6aeW/6Z5n+
aRJyMm+tN6davHzv2qsbkxz7jmetbrB9MR8MHlV8UTA5SuVTiEOKfl4ZYPEttfa37yFNWS/Jx4O7
LdNTCBVGhUMehdpCww7lcOBT5Qx8VFZBFpn3istvsGuzMPkx25dsYCnd0LF38snSKNA4eKfSEElx
zw0g0VX5/+AQs6fUYKp/+eMXwYry+OEHz0g5ugOrNAObSaxu0npESoqZpdWBAx5yXDvNJa3ODS+L
ou+r+l7SLhD/k0cHlRsp/ilZxlgQ/drNYJ6ntVKNDcTueaRvdXPqQzxbyQVbFx+igW16hZJILqEz
fXn0FkOyVVC6Kc+MMI3Oz+cSC/HUAP3THcKvjCfdRmeHztT4EOxX5Ei4hvFrBgylFmyPliy4Z4F+
aspbLBtwXzaVc1S4QWCTMuxLGHzlPEf80xXk3IaLx/bvioP2euVY19Fm4cPUtzIgmaALZoQGWjqI
80XSW+tUnCBbyO01L34nwmIARQ1fVf5UcMDn4ejS7aAOU3BqhRz86XNUHkV7a5BgK5vJ4792TjmQ
khglAnHU+aoLDkDWPI73In1F+lX4wDSfWbAq8TURSE+DamioftzFGO40cw8oh3ZQT0h8jpiyq69a
wwjDfM36lbDiqnOqJDs859l3Y27TYQvApFPNY2986z2clB4RHGETv2RdIl8gcClR/wU8krTf06Im
x6vakx87HbfXPgCWqzGGGpD/UC5bbpIdArY3bE6FvIuVg20Oa5aLUDfwvKMKBSHFmeV4Fzu4lcW7
jBd29VUwz4yDdY9go8ssngokD4ecvFuaA1MsaGAHmelNh2bRXGgjIcmuKS6xsqs8oFPDlvJfIeOU
HbZOIGZ4zdXVFH2r4lBQ7qqJB2FS/DrqOWbfTl9hoAi2fdAotIoo4Bj8KJCixNEot04kkNCfGoLV
xFLWLkl1YZyR0y4L4+UpB2gAIRs6zEg4BFVGVyzDq32OSlv3PjPn4BePQnkoxJTJZ3RGCfdaLBB4
owFYoSfR7K1vLJrxarUuY30Ga6ASqXCUbJPElxgUsbFqTLArKCG0j2hSeUT5Qg5XM7lfe4geDL6a
HddQKDOOdkXp1uN2MOW1gebQ6v7BFrWsu1nLswJfQ9T+sn0u9FOFXXG81n8MmWl+A+TA2l7uPxqd
X8NE19L/rExeFu2nSupS8BzSbq6GEBElPKtM1YZ3Q1bfZLaidmrY4UyCdckitCbbq+LegrPHecEG
ll6TTkgPj1lzHtJvxF8zv7jpWF94gtrG2RXYRtsydIMmOCbDyWAnWU1rSuWWWdjYNwF5IxCGSv97
mGaUOiCxAZAytvNr0EAGxCvurFoG1CD+vQe/LU4nV8KLZ8jzAhMQNwcaw3LuqeCLOJ8ueA/H7sxG
jjAmv2N74cYCeqDoeHOYS4t+nnUBrpTArZWNZQVbWDO6f0hUDo3sWfhfg/ZZlcjP6RjEznKIU2T5
C2OCwwslH5lZTyQyRYafG58VGrWWpVuPhcLmeJMIsWSEYceQA6lVdJyd0uQXmKE8EEjgaoupms9C
RAZeazPhx7bD5lKpoNSoLpVRC0tP4R2rGaQRKkNQ7yjvIhZHEIaIhvNX7LJIdQw1t9HeaYBbHEFS
mOyk8XdaKwfill9oDhalwyWtoo+2ql2Ftp7RvVZYM4HyZ2TggIQQxxGNMzgz4i8s18zfOdc3OjCC
vvdygJy43ZqBtddRbIZMd0e4u41OZ0RiWK5DMz6Ew0aGDJwGLGmwpVQ0SnFUIz5FOWpdRge9XZCt
E/ZYibkspb+upViRGIos/Vo7VFF2qcw/HmQhnVu0SQlzVlZWfvFPZ/LSTj6unHXhxieYJC0fiS+I
nWGLo4plU0F3O9m+5wbqd93fLe+FniymlyPQtrEm+agb4kJhG8JPIWmbtiRToFmY1Wn6SWP6JK2S
5lLDn5O7GPyfIrHR+A2oCvVbdYwiVymJdqOHzssJRiSw8ijDs7L+pfqlMv5ZLKhV/6Qb3ay8LpDc
wgaEGR5kJ+BiClS9cFlgHoHgwnzEZcpA4+MxyK8EFtQRdD6ccDaplzjmg2OWryxwkWqy64SApYlU
6tnDIHhHITPcFA8HqeV963hXIhgZSuLtojpAdztJRJ0NsV8+pgfk0gYDccteN/ah8PcqsX41NH74
9/Wt8x5EopGIwcAiGjgrVWAy5jybaigdOZoZUGuy5m1s8h9ZSBN72I9ovAWUKgb42Gv2cvHn0bvH
PaYknI6syz153mmeW2LpNHmIa5VBAAgg7mRpQAI+/BgCz3yMcqic3hjkXDTew/AKk2NHR69Opxmh
ZuyQEIadUuMZTEsZ+SevYNe3C+6LVt6rhJ1yeTgAYgiWlYqHYgYXhyiKfUnO2gJkKVNZqKQGwbz9
QJeWjEFIdjiiMNlY1Vu550AOfbL7Sp0xg+smOcwnAjRql/3zSx55QudBByqtQ4SG0yODQ5RJ3xo0
qvQcVK+xLWGb/mTmHzsWf3CWGfTGUb62FvGcFMedgfFh7297tI4xn3HZbuBsLa2A6U22DtJDqTBf
Nz6CEs1ZDEVRSNDwgCIqw8bmgCj415XtS0sVlCevoqWAIiEhPYqen7c4Dkayt4GJEBM+XFseZ6BF
bbOzjI098nc3uDMMwTR6yxUpejgdbq8sK2IMnRBwd6qu2+ophxZ6r3pZibPtI/1C98CMRIvvVcWn
z7xqo9piONilvZLQRnuEmca4U7OErRfyUAxusnaWZZxt69YiQJiwgrfGoTipa8gh0PSd1DrgBsi3
AQdO59qcpfFti0OxLvCAqdKmCyZNwQTgPmrJJbVUt6aCNoi57cZ7EJ+mpEGTD2/wn1HwZlOodefG
YUgJLxUEiv+yKJsL3l1feCTYAoBkkVLBqJRx8sdz/psICxIwXpNos2+WuK5KPrvyqBNXTFIf7+m0
rBytbWhxT1QLTuqBvzwlRJFb9Sxp1WWqcPl5T3ZoZfkrJunwvhOQCqRDrb+q8dGPV/xYmyTftMUG
u/v0feLUpCdXvgB4rzEvRYKJwpKaWiTkAM2xoxaMNJLgPAqMsNq9RWTVqngOl61xYvwZjP3aVA8T
jwJuSkwO6B8TVU/Ibs1hrLdr/MSvJHDmsrcWNobpxpvbsjtgG58AutFqmMhLezleadVTOP06qVZQ
5YBZ2ziQoKkx4rAdElvMLb4Qu71MihdEa4DLo3Fiyhim8VJwIvjfnXpvBSc+7PQ7rRqbpI5eqNho
CrSS5Ew2UuCghiPIujokzWc6hvxQyE9uiYMVL1xY5qZYtPW2aLaZ9oBsjgNAtHvPAiwCUaPHngEX
02GIRDoJjR2rOgYcNnPb4oA2SdEPKWY3kYLOOGGlAe1FqHrQrfhFeQbGC+OUspRThvsdiPkL+l4L
MyfylKj519QsfaF8PitYnwqbe95IyBrQ+jlvWuBGB4F72o926AtUFiwR71oZ8eRALT/wZXj0DZrE
wFPX3AgTXW/wa4Zf9KS01CST9Bgq7GTLNVYQa+RiGhZb0rPN+qfr3r22hx3pUJ8QJYB+uyKQlfik
DmUoaQD7RnnrkwCvX9fKuggpxCg+B5iEBUGDxLpgPguPVbHktTbytWuoVDPfldjRRUUVuIubJe3M
fhVrLp9mvMMJ6nXMCLJ11feLriPIbPjMBd0zoRt6YCxDlAR9TkynqxFbJJ5Vi3zwnYDo8XvKvs9B
/S3ibYjtMtwXvMOkxnd1trCsK0W4kE9qsq7w33qR5moFdFq+mpQp5ixDi2HR+xQ2utDPcjimCqRk
9uAt5pwY10+Uji6gkNk0p3MybWsW18RcTSrmhBtFom63mLYQKqwn50kKVg5I4O0fBeg1fpE0PIj8
CGRkpoUTl2u/kAJ7VkjbsbXnC8/8RDnD01Mi7GTKhKgnxhbh2wSMkBphR9v2VTYz3b6UzA45iD3x
L9unuefmGX+gEwvM1YhJoTcB+DHuofsRiJLvXc+esGcdHCI3YluZB7e8eyslKqYqZBUKRkEwH9PX
Qj3hJaNaWtiQulosY3LVHU26PVOj9Ga+Vk6YqSR2hfFVev7SUOSl8HF4yv2zQCU1+K8G/hSJ73AW
ChZTHToBlLQO/xyT7zG/R7iiOuJSxjFm7MJ/ltulQi6Vvtugok2CbJAzqua449om7fiZNhMLrlua
mG8VUgKcHGWI/x3yiSjWR8lnGWUdDFg6lXQlq6A3Cz8ktpohBEiYFtnAb1IhL9Wslc6SsJ88Z4VY
46phkjKsK+ek1fpp7I9SzmHDil4J8q0ZWQc4Vba3tz1x7wudnxFbColRy1Fk//JoLWsIEcb1IgE2
Y5EhqAOKiXWTRHCMLeVCtuZd8jfFGcGEKvVPoGI1NFJ50iUEswUuSBZUPj7xwtnW0woFjzwE3R59
ocxFvR6wrNU7R+B1WXbxenLUQwuiPGMV5ZSkucCewH+dbbH06y0LypBDfj3C0uY+hLsf3cz2pwuO
uYGd0LCYoSGGb5KFQO8TtTxz/kYpmP3nc6Vbt+MAhPVIeHiP9XUZhm5TsPcEvsQjSj2v3aV7jCN+
BrPqzWfBNtAWbs56DaOl4Kb6MDAFSw2PrkuqNw7YCc8fMaU+jtTWHaso6a/Cpi8gM+4K3hHmnFzJ
70XHRjb+mTfBNpYIil0VHBZRwS2hKct+4HAIRxXSzAf5c/F/NJ1Xc6tYGkV/EVXEA7xKgJIlWcmW
/UI5XJNz5tfPoqvmpatnpue2LcE5X9h77epd1FhYUL6VgNcDSj7NNDZCXOwYjS5HX8WDOBItkv5B
/B2+tLTwkoyJRMf8xc/WfcfIwSYwcCHhw6FjuB6T3QO7yhFTReeJvE7d5PN4BHcvxdG+OKgQeBSQ
s6nSEMhV0nNk7M3IXqIYlKoSxq/MzkjZkziSK3ThLDKXEjrp2Mj5jkD1NzKzjmKyonhOF9GHhd+1
GSFoyGJfTotjpmA9Yd5SgykS/3tP/hCkQTcsZCh3yyiFMOkJrfLNzo++9fRpX5WC7fJBJjQMXmJx
ojK28lejo9ZyyuozKWkNY2Tu8bvgmhLIs/ntMXhAwZn1loVEw5xORiHt/+jdr04wQQfWqezGdxmM
XRALT6ECUS9R9CQZtXzK7j2l7xu3/CFTunJy9GMeV2xZOUbmSd9as0Yst86GXXmGtSl9dymucafZ
imOKPm8VfJGxoXnDZ2QTQr/io0T8CaRsFb5onKV7lmY3i00C2g52xBiqMCD+hDiwSX2Vr90VMaQK
5msTM2ClmebMWTMnGRwVK2K+Z11kgZahekcT6Jm/GPC0g8WHeap/qAkkimdXfmNKyuKecshRmIGs
cWpb++Kt/cVDEhysTfsxkkO1wuDrU9BybWLq5spdL3p1ALB7YbrRpwcxbtpxrnWCsdeagN0Rv4M7
PWzLy1yWDQJPuiN/Fa76vfCuNzWgIfbkK/zgK8VLf2DBJBeQ/g3//0tWOM0nY1bdTbhVXgFWIzti
kuMyddN++l16bqB4k+yGUtFw9WDttS8antJ9qKA984rVEUeE6urJSt7jU4+9/q/f1o2D/Za8c0d6
ix6EYnLFF1c8tfNTfhvrXcM5S99Ik0e58mTJUOGO+raLrf4gaCIPERD8lVt+2Yt5ass1Wzy7X0k0
irwlzip4oN5RmRY5mUQolMPqWx43FGvKN2Ad/lU6wgl9L7Jv3XK5EanfZsWFXsPTEYlDUp9AgSUH
FfUNulHuVGqn5FfpvagDWc8RixdaJSFlQ03f4yFmYoBPpomPVfUSYUSqcWehi3WaYRtrgMQ2/rjx
+CFicVTkay5291S58b6l5qYX8OjIBvEGBrCp2NMTo9xFweMa1QiII10PBDeAx/AIDePgWL5aShOY
Zz1mCZudqZbohFVCeusjbiFMXwjWBegaI3SNGvbOEmxtqK96Boumc1PSuicJFFHyMKIvKWyJ+mp4
96az3QDdA5pVUakGHIKvVg0TTR3htkDI4ruyoAZ+KzrOTexCOqnDbPAazFSCT0jXDl128nrcLhEf
ECYp6MenmLxjH6EcOrPlbxnjN6wgdB+N9DnVGQxgYY9zuv/FfjUm2zh8qfN7/GyHU4oNCcJBPV/b
Yg/NZozOc/3BRi6tUU7Qls90RWr+ynIhS010wEyIblCuGQpxXpNRijXPSnRSE04Vo+bKuOEMxgFj
t/hbOIX7f3xsafacDKdOPuaBcRRFU82IzQyRy+isT1C8FV211ULpNmCgxlrAT1MwrMiQmo810RWF
M418i3h06u1Y2V4fqTdiNp3l4NKHzynZN9TaE0YLPyJdx+9ZVvm/OUofuzfuopImJ2uHJZNAjfGr
lktH8lxGqHy37EBFuZkFUKNakR0yVb3YH+6aWR3RUeOWX0BvnG2MSxFz9uIPqyMZNpMg1XaHW0kz
3CmH54+wkcI/WXEeIyNbFKlW+yNbB17ilikF2lH/Q/E/+uYmq6hFUOPdWMT0wH3VQ5byWouvkfQW
66jz4QbyPSFPxNpXVJ/xtbeOxXBOqBmn7C0zyW9glNYd7OyYaZsh+Rekv3TmzHp7wuUheVWnoGOW
YL3KwV8tTQ+vYLEe8PUwRJ+aB85B5NDgxNfZTKItG73QA0M4bxFrrOQKayPS9OSSwzoYoNPjaFkk
Nkkko+OUlMJNwFkIWTvZpS3OgTnuVPhw0mwIKJwW9Rs32gB6fBckWsUIJQeyNoFS7asNBFJ2/sz5
+nQBiDd8g1Rt2RK9Xko1kjBbHEYDt2VUGgfcGM4gDjbN1XjgbGGE/5KbJ4annXQYUYGoir7RjJsV
+0/AoNsyFXct7ji2WBe0zEqcUSoYouI+YLiEFkGk1CkhNGCmmXyPSJSsaqjwCqe4QwO3JU2JYRxK
QfsPBlt/QX45ifN6Js1SXlsEmroy2tWDIyyvoJ5G+Exy2U/9VOj1CGxyqG6j7+yNkgLfd/0MpDVd
MX6bT7BujeuMiidQreEQxybyiwW9/RHX8pOkofFYgn/q3Bx3L0OWasdyVn1jqjeosKioztd8f71/
ReSAS7rx2dcQKrXBr+gzLPgXvFffa+0L6U4CX/tHFM4oqOJW6gESiME9Qu6xWFfg5Ok8J4eI69Kj
pMaImN0q30EQiSwfF8cBIlO5CaoNHj+OGZZz3gyY6g34STrtrU8dllL4q2B4xEpIeRdvRO+FFuB7
tPeryDhi967QF3XniZ5IACqyZeNYa+tc8dT8l3cbZjqtGxXsLGi6vpVxLTKvx/Yh2JNSaXiRcZ5g
VnJGD+YHQTXUfTsmsOiMt1ApSDtup71abeLBLXzGG9wa3clOEXE5sbmeenSGW2uGxOB1s1MhG/LX
AkZkTVwUop8sqKoPcHJdbNIXhNjQuXj01176tU1qYiySxiPQcJujnu6gTzTIVVOfgqCu7kQfsr+C
+GXUm7TNDtWiJursHOzuSmJZIOrg1et86ouSr2ohc/TASiXCrhnPZjYQgwDR67IP5YjIcZnfZnna
VoJnipWrglptQqBimmSql3BGWcQxwOPXl04QcIJP5mkWfA2Jf6zj6I/j11lD74WLp7KZdKpM+7m+
LPFeNiNLToknm64qe5vGo0L3uiD/yqZ7qA03U+k0EUH3luujlRMD6oOT1pP3zDjuYgmeKfZaPePm
Ssxb0fW8TrQpPPAA+9gGf5YdoiuKRMKMADKk15wCJpE8GSJxImkrbdopESQRso2S4lHynKnLChg1
mRz+jdG3ZoPhY0bcJuRo9D9YeFo0GkZz02lM86g6yHHhZviRNP8OrMNCMhpjiEtM9CClpblEhIMI
fNMV3at5DvuWQGrWN7JfvPhJSY7kBM1hZjywbJzusTa7cJ/OvZwBb8IPjks00BDw1adExlYiZ941
N/gOR9BhPv7NllEx/QEDLI5S9pHpvodVO1F7czk2PXIuKrGSfpxXPGbdH8QBDCeK//hrAmFukzfW
1d81l9OAdGAec7b9KL/Au/eJtWbJQ63xT6e8MyY+zXsA5t/SYcZCyfvIQWxMTms06yJGEt2W4fum
m/NdF6pAkdGMYYeWYbdj4FYy4QZAGyPd3Mu1wfs9nYvFyEM9HfjzJeRXqod0y/zQYRr6Ghq4LWqY
RiFfXszMoAyOKq4Di7CMEqaaYhAkwPSOZORBfy+ta2n9RMzknLzGtZgmB3vitUDF2gV4LMraY6SM
sFojdznHB4q64GljfSihDwVInAqWEumos6jD7z7ggo6pL+NgX4WJy1t9EFHkGov5V0VsHDIzJwyo
MPbjSFFHdoVJzWBJpxlzs80svcORCR8MxU/vKgVveyptRFLiUCwUPOIb3dHKn0L7a2RU+6Ny1xqi
lTj+gj8rIjEBY7HGDGviRIzsf3NkghxeGhMoJ90tMntYIR8pJk7BD8oMHjGKO6T2M4DWEWtfIYPR
MmAyS9R5FT2JOVlJwRdPmV//JhpnVbbkJFBavXkQKBOLsz1mYbG0LaDSOPLQ2hI/sg7PHZbpXgSe
hHeQgcfKatSAsR7xHGa/q5biDkmBrPhrdU4dqWpYsR1qzIRSanm2co+g3Pb5M2T/VXxXubmWxj+d
377hMuAAirjKw3le69ToZGTR1H3k3T/JwB3PWien44zbBUBpkUqFKtTYaSRimHBpClyxUgUkBBE8
4q9ChAed9WYxM1WR2HyaMGMy00kB3VXBLhiSozG+aDjNZxi7LEF2E7ztZlkCLhZ92asLh+b2TE1h
NtU1iA59sdctSGw+W2Okjy4D723Par5u+GTHmZ6apEvzZ8L1UFjGyuQRDtFTTay9xx6d00BVr+Jc
n4PQ0SL6zKbwGq7ziILC6pMjYYbEZC4+6S/yOlwAdgW3VFojGVESUz+okbxLqxC2FS3mwIFmJTQV
co+LRPkXUL6T6OKFUAOGVn0xjYsWSUuWuR9RCCxa+nkbFiyz2JLRqZVfmFErwzy0qDMwM0QESdUm
Jg8LLW8LY1Yu7KuhxMYaHQGmT5NlWxnTPpIcznfEXkz35OYpM+gS0StmwZEHo991+TWWNzHBw2uz
jeDJIPUWycXXjY9Gh2yS1mLTtdiVzeFfbWhojfMRY4bavU4LZoHYACec5FMR28bKbnMvrw1l1Smz
l8YoCElqBsBLezgZ1a8UZjuWLEzvhqpZaxly1tlXEseWpMRpFcJDRp22pxo6jEc8SKhj82FilsBZ
1qbdPWFhuhEVBl/SrlbwH/iwzua177HbGqb8FXUaoi09RUp2HpvE3GfVsxnLnmnGyHpMag4agYCs
JyHqWlRaCeVx2Mb5vpj8mzqGX3lQPVQDK49fKjA5pK2S2DxBoUsUMkuA3v4XSmIzFflER1gComER
LafLG40IqtVTJ52ZVRL56BHMvGmT/neuzNRNQ+xrqjX+jkHJQiZh8Y/eRh3BhpNHoNQU+Y092LAS
Ayy8pYmEBX+QLHthPTLZvdAs4beiqBbTPWFNYbbt2lC+4+FUYdKXKC1RnPQt8ZrUWCkGF2SdRI5C
Z7HlH1k94E5baL94adDJoTKkKjWT48jyHknynaAb0z4vKgpb/Q3sU4VGB21dM9I+mMTt2uCb1T1A
e/RwKFz6FWtBRFNKiH/1rJi7ItqB0WSkC8qS2qyc98z1qOzYSLYSwF1Yv0jXCXMguiR0UZD0tOPz
0ryinpIH3vwzJVqMVwbW40LJ5l085ZgPywWEHRLco/zp8qZlY12x0mxtmjSSdQF+p9abQehoSw5A
wSPwn/MdlYiGg10lTbW6BUwjWyxWbXdBsS9fLFBycWdsY39f5ad69ICNasl3veiThtJbEjgdOX6V
JJIRtjl6FZt7TFZw6ibAzezjcpOpj6WVZNDOdRAaX0PO1t5CGn80JO1RUXDkqNEIUeIqKuVPuUhR
kdXCy3oLJUwvfTPAw+rcEChEOkUNvGeLwQwxZGQ1v+3WOLH0KlUmgOslCnvYYeYrGClzMhVoeCv9
PU6eUnwD3oH9plp58EKMCugywnFGVkI8w/JO2vck7suwb4Y8QUpuScEzEhIa2dmuIdFm5oSXm2vM
aMyMw20NdcANUL5bVgGZKNCOMp4uvyjw9jaA/x94HaPwWUX/qvh1FPuBXrzChWI+ua22cRpuF99W
0qPmCWtHKnf1+B6jfhyRsffqy8BwV2ufpEysCNypxWUxeQbRVsEI2689EAC3bDzn82tS/jCubjRm
VXjOZaJQVWDNx5oMy+Afy2RhDOcaMRyLHXGwRgVVYftpJtrfNNQfdiGjr562Iv5NZ2An/AmE5dyr
npFEsEU06HMLW33nzNQO7fCmF9dxaQgWSXOMpTekrSt8+4pvGGKHOM5NRBhsB7ZHkdjZyuOcXIX0
I/OPLcYmlgL87sl+5jNU55ibs4emT1bJNkR1BjEeGwjhpVgQIAMaOPvJSDfLzmnGI7riUGudEWIJ
CA0fvbhxoaI8xfa5Sm8JVOJ2GT/qDDND6dEyBa+wEcIktGF+IMaX5B/8dqkCFcgC+c8pPCxDRB2z
GMKg9oppPwdrPk5/YXJXk9cuuyVzhNfNcFT1XvOiV38CE4d0rqEPkCmf/cTpR28/AuWuq7UDPtQ3
4HVN27napyYqHMbTwYxbqJdO1fIxSdt0+BX1p27c1PJVWuK5LJh42jr2qorVefwDE4bzxNxXm7p5
jzuc9tJ3iwd/DmXOiYNP6JL6q4ML7j5yCKRp8tlzbslocnUUeQ3tq/Ygf9xLSbrR6luH6MBisArg
WCSHCEWB6PscIJwC7YCMEcKVkBjjp5m6+1B4YGw2eJOblIH0Di9OJZt7fAitdffjk0QvyxZNjvmW
fYYQfKdqWnm5LKF+hP4GYAs5OEKqiJxfdj2YWyVUHtFXgTlKxpzRii2D6rn4tPB8wlysWF/uLX+X
ET1DGG3NetpRA1fCVGQ7CsL17AgxxcMxbiK/yJikY04N5h3APDIZknjL30iYRVCEm1PgisKDEllp
3pJ0lnpsw2GIISlv/b1d7arsT6FzQ/GZPsnWGrOjSbxScmBHOQVelewSSo56G5PWMrIK0szvGXZD
+xI016D/dfx824no5gf7YfhIZFdUrxoFo8HLBwZ59HBUMTfHFyvxWY0XZb5B0gmJyXRU/VDyTS17
IoUxf8TdWfKUzvXOguMnQYe0Hzq6spzfsccoSR5yoe3skeuyfFewwmgEKVhrCo11ili/4wYHQiuP
AO75zdmNTOUpUXh7DiEft1q+meq/prmqy5jbzSm61P/iDaSLJgXnlQeYjlUJ+yVw/kWxXxpcxGS0
RrOPV35bTbvAvE/jdSKeJDaa7+7AAoSPLYyAcwYo5UiLAjwrwW0Put/BKi5KpL5UA3KtynjV6eGw
xFnjrosJN1CdXr4GSBrk+C0ULLCpZIEsuGhI5+CLn1Kzj36lbOUJg/uIf/yB8+hePmrLtbpDjoVB
I7oQZ3vXOYP8kAHJCCTfxNcwmJX3RnuUuruhQbXatTYBwJxsiPDDfxXI8JRv3xJYcaBVUQgP8Ygp
AANCWkSXiH+XdC1s1N/RupBp6JFjlRtTpjzcLdWsP8lQD5a6dVkS7VumTIz66gzeauG0Tc9DRQTH
zQYpIyVI/P9qfv+m8fGOsSvGZj+pbKig+lZo++yZ0kNjTYjyutDILrV8lqOov3KR0HBmIxxkBp2d
8JBNDsUroEfjZjBFDmbr0LIfIMOwz3M35cjT5JtgzxASLuD7EQNG4QRhhjzRXy+ptnJ56PR4b7aH
QD1j0THV16b/ksZx1XCLu63fHtRB+mRjtmYiEP8gdcQlSC4pa+6u/9T8R2WdkhJNq8qSEs8ztvVM
2qiDsUrxDUm57dawLlCNH43hZgRs51gsm8jvs0uoXPPuIDU7y3fl5qTIHnsW64unr/Y/kBTUJgRI
HT7I3lQvqQpVadMV27TPtrTNqCiBH13CkpEtX9EqFttArEifJza4QFVicPRpRy0g/JfHiQ4QKCue
J1mww/Ha7jUaL4Ptwk9Ef58txNRDpqJA9PzyEMmfpfRAQ1aWbh+eK2a5425oPcEFMm0oKOB5eUrj
EtueQQsdirdZOio8S3G/RsC0N8sPG8pzH13Zxu5bOpJ82I+SZ1IRWyuGzPXv4v6sL0P1k/PS+8xp
2SkA3UYd6rKg7JUXfQG6Uheq65B2C0sF0b/a0Qivptj23XaCX4etWB2wlDDFgaRwLAAaWFt5b7M8
umPM6e+oHkbAh4gcQbNYG+6GVXEcd0sISLfJuOni9CWPCM1EtLXJWXy3G3O5/3RPKTetvpu1B9de
k+4rzGxFpK8V+Z8kmHyiwGrdpmDEjpqAej3WN+l5QqWk/BjTj/wIf3Ptl6ZouLbGMUo2XALLcx/t
cuPJ7Zbe1DcLwTIb4ndGHxIsmnGNktcV+RuFKzr8RLpG8akjRd16pMykxu/8Ay/kgR/VCreztaml
rayfF0IF+hkVNFbvqkSC6BBunFB68qfO2UUuaXYQeAQsI0gnJCbVcLN6bRyazyWODLx47SxJy8xq
O8XVCEMqtYlzIGyuG2QzeK2KSwCGlc4XPkex1k66vQr/sh0ODBSX7/KLICGnXufFVnpnGGO8M24f
b8Gjzxw6Tw3oP3sVfjXWNoOywWREgDNWLg4AXKq2wtvh9Yyl1XX3366PEbiwXbBiHPqps0ATtghu
wXDh69HAuaHcGB086lgLCAwk7yXnlw0dtq1QcnkRlt4HqhtCW3SDDnaQMHZSBeXVKnjXvNlk0Imb
6lDaO+Rq5cNfQiRcvFv0VQ0/q7WqPZIU5X+OVLvkaYOpsDf8cDk/IvfiMkFwsr/qK4Z5XJIovEbB
W+986JSTO6EGJmpsleJK/vWQzQQEmj701mutTVarhwpwBzhsppdUorDr1vFLwyJFf9WslfYunQQQ
UbEG0MAWmiucEFNCL+SUQKCV+uhUb753F9aW1T8LEYHMd4moaBWz9+NYXrHSsVliOf1PeTeq5XkG
TINY4B8/0NLh+wyaljo/PWsxet61x8hG4UPr1sleftU+iVTkH0ezIn8MiOIUcECrFBQ7HGBcvGu0
1/ikeiZd2Jz6DdgsnqZqX38rMvSUFaccHxX1PHOwGPNg5kiYCt65v1HigqpeZ8mmw0FjryagnjAt
ketDOOSxmJZhIaMiJDvrtvdYqVT6ooG0wG8FW3O+LgRlyy2xY8BYKh3+b/aywV8hrVxaFFYwiD7Z
q8PYNd/RNxuzJ96YExmEo35FRx3X+C+6gbZycdaZTL4S7iCWxWxiqe8CmFWXCmF057Ehqfbig2qe
fV72ZXqI4EO2omwglvDYZAT3TZuEs2DlNFfzGT+5bIDGfCyvxb361Nm+wHhgehYDV8YmBIiZopp4
OWSvJv0IXxm7NXrE3+KTb0Dp/jDNLGGoES7WDXa3FPkPrjQkVB94VcJn8k97Dx4AYdtbRmzsqkSs
SpLq0s4tseLRPhYuM4GSvFEbNvQao53NJWVTyDO/XGgfDeMOXnEMtP56NRN5DQ6J4RjtffxDOcXy
LnzS7GMJgIoHfXk98C/noMLG4Sroi/nW4KexdFAw5fMcodRaJZwejP95RomoeSIbYkXfctPRovyO
B6ZybHTLX0QOvPBXaqCdrW8wBBelx2zLVFyELkMMwHu1DLvX/OYk+oB7X/57gIi8vzZvFbOWziHT
hkRmi0QIdPEE16vkSLuSviXuWiQuKji59FCe1BhStC+P0WdQuAt/U2xCfcdP51ms9CovyFZxoW41
ogvIjTTXnHtTj5rplSVe07swATaL421cg0DgOZvnk6/iq3hVsieoDqS6OvlwfDFUPr22a7VtkL8k
MFDb8Qfrz59Xp6DX2TFRgM7a95Dt4/YW1Y/CniAPsT/nZqSgytq7TDD2eoYsifYZodoUxPvGqE/a
fziGSQGVjNJ20kNnKnU+5JaHhl3taxOkXo/utafcMW0ocSzpR/8b4XAHT0/BFOflOZVMuMfxI1Vn
q/02CCPViGSeI3hgsL/qrbIk4jYM6lCddcFOw5Ms2o9OATMR3oOeaIsSFT8lU7mLg1ezBDSObRsx
V0WX1M438qmYoi6EODfxX8LhL0K1Oba7REGoy7zcmAiMbSnTyGgyTZoOXDlpgQZ81EJ2bT2zeyWu
Xn1EB1rQotdp0mbTyRTKRksQxOT1fccbOeAGhSaiNeiiwEAU7eCA/IiQDnfMINJyQZKd8uisEFZD
NobKuDWy34i2w7/cU3Qx+uPYl5Ub7k+LyQce9bIxvsstoFQdGRDLpMbcNYzu2+lT1n4wTLOBklAG
s9mz2vtQY2BFajkEcPuSq9L1jqwXXNdp/9vmhPX6Y/cMR+Y/gVpus77/SBvk8WqHfM2INhmLq0Ri
oqfP29oq8XxR8dq8DzrYcX6uBcoxSfFFq3G/Rrb2lUyotzSCKhspewkptMxIY10QgoQi5YBHpLjI
gzhVqKlFgVelSeXFDcztpX32069FxZ3F9VqbgfvV4bY0FmYA10zRYqOLheLUbQMKZiCftglfJC27
mNXY0M4MePkgz9RDCyalYoiXx1tLxJj2fGjkWQwTOxwoycv4PA/+uS7sjgRg4F3xZL8XWck1q8Jx
yth0JhkWh2YZpftQKtqBQDrKUVNjxptW0r6ydbbERgfnL0iwqtvUtlUSy2ddZNielEplYgGL0bDy
D60G4II+MpU5zjOcgX06YdVAH9IZyEAwVGe7OKY7GOo6+LBG+gfUN6PwExjKAkSHjK6JXIDQZCCQ
yzL1ZIDlsc54Grp7IHj/uha1Jo6pt6qKAPRq7bcflP+IuTg0lfHs5JRqFRlbFSvZbgZ7kasTOBrZ
2qr0HvVAkKAijp2ubTU7/Yqrd23yCViWlhExg0mrQgcRUG8xCRuoLQn6yFUebFM9C0X/ZBspvFor
sfwCGIhri48oZN7B7CpwAwFevYrk18oPKYJ88DvpnN6wLAyGsrVI+7EtLj6bV7eym8pNJPlMhLQP
+BHIfMlmRzJ67Llsh9W8WOcmP0+QSk8u9aqRNVillB26H/MCj+/Yej6DCRid/J4u/2Cx/IkFw//U
V2LXZlyMgW/69uP8xy/8z3gSzYvIyDuMgOPgZJ7qga4D9gDDZBn/yjyelSn6BVAN26yrkEcG9sZW
6bosoTS8HDgm4FLFQ/thKPa3P4rXmBCQJeOEIb1N5cVbVg7lb0eqMH6vKtB6RP/puzotTXLDAMBn
u57qF0sRFHPd8Go31BlqgWxpCpbLGSq1xcVRtC2TEvxo3JGcZOg1WUgtQYn3tkXJuixBywhhegtc
QQ4QOdXGEn04lCfRyCOh5/hrLZO9LxanqyYTUM8kjFFdobCJ0EVHSC0gIEUlbdsOuK78Eh6Xz4I3
3MkGvVSbSr+jatDlCzg9AeTPIOVP63z8lpqN8iQvf/zGJoJGowu0JcgkdnvvFZkBes2KWWfEpuWR
IBsr3MQIyIcZAXdQL9vlAuLqkP60o7kOpvbZT9lTbfz3QNXfHlVm/0vToT7JunlWGvsZmTk6iJkK
aEh6hC++N5XW0WQ3S5wlemJMztu48H9JJPrMK8TyZAnrHaMclQBLgWpIrsocpQI04Sh/ZkZJaiQ7
4lxBByrEuA/y+RJ1+2I0NwM755pVmTwElZMsv24mCCLSI/3QJlT9EzKIWCJ0ozRvQq/3fr8eBRVk
l8mjZxT7QK8ZJCmUOjVThyK1f32Q/6ZV7sM/P1dVd9aBklRUqFluQFcy2F+h3TGjlwxH+gqrjT8C
9IhaCCK5hcjAMgrPKAtqQqIu/Mj66WysWDuFXTCHH/JRy27+pMIPKCjHGRp6dDI08DZWUQHqsapN
2hXHnBGLzFhDBjg7q49Qr17GLviKiWHsdSYxFjo/sOnoXkX11GqWn5xrn/aUO6XW/1U9toLgRc45
P8r0H+jcTGJaVSvYwVUND1+cpZ6uUHgHYr6MAWPdoWXGpHVfo6oi5ShzspcJi4tkBqLRUKyRKBm7
hK0VOuRx9apHDonblLbdL3unrZ3UX8Ow9fX4LSrVDigLIj6hN1gRApkMCYQ7oYxaOcnwrWAf3qTs
cZWWy6kxnr0dBA6nE6FY7KYxxE7wbRZAYngzmH9sbaOiHEQuYMjY5nz8grlCmrCBrrxpKXHlhhZ9
klD2Kn8RJapQWoy8sTiVGSIFSQdgGumcUQMXOdmooGt0Ut1pCSxJWVOb6ETPWGhrw3fZAI5e9KBR
JNCwWkaoQN0QyD7r6ZNvB9a2P8Fl49qUh0cczx9pNV+tYfhTSLbLhuylC3W0Uxx6es2VGyjph50V
5cX3EV7PuglYZ56dgZrfVMdHnEleJ9AJpDp9ixloxlEYHOE2LxA3nL8AjjFe6SpDcJyYVmaNK8VA
ElhxVI7sQR1ZRmI7BtnBzjG+JfJs3Jb/pNs9bVRZjPsm15lyKAELM6Q308wFbmowE8oGHb3ki98Q
G6bUa9m6lP1hE9jdktzLXyBFFvGgnYOy2RRmp9yHoU7Pndze+sgYFbLBw+Zs9ZN8tRTElCkG7bVt
2NteROOH0SRvXWAVf5HxW1fKxsx4pPrC8i85J+2mjXR5LWGmmVrFPsZSZi0dqYBQyaHBov7/fxG9
fiwTjnLVzlDP6AUIUCP97u2Fet7awXdjLWz/cyXT/NmG4l+zEAvrYFTxVw8fuhrD6Z0w+KPSMOsX
FbocU5aR7RalYu/VKHpUdn+mfCkOlW5b57wmNJx3mYWiKXg0lVnbBS3tVJ+S7ROOGsZJaiq1jHBj
sZJs8yQ2V5oaXAJZoFrqS1CqZTAtdfTrmNlcxhkMmsCu04tYsqOimXxeI++/VQa7TWkTBtXgcp2M
UqALkphhF8OcwQrOjkpIq7H8ALMkFPDIrMTc5BHb9vREqIMSk6RGZb5GCVewYQ3jazQppBF2mjig
QdRPUasydp/SACecETKz9ElLoyZmGa0+Gr83r2lk/vNrM9q2Agp+3rdMI9pe/k6F8K9SCOOADQYK
XSqwy3/fHUFvr3npa+wDzH9TOwEn0zONHQ8NWNyO6mbOuMuryLDPRnQvmpwd6pjI2WXOR+mhWODz
M6G6bZJBd0HydSAo7xzqc/1SjlODLBDf5tAq0tvMAYXwoc5fTK0g7yCyCLEhmFhuqmnd1cHoSmU/
rAdRMNfqlvSPUurTjVWVJNOlsAk63yeBKsn345zd2XKlb0WdjE4wk8wQhlJ2moo7b5R5jM3WPLYp
014wcfu65xos/TlAKchfTHmRFSRJ6ilmXZyo47o1ikgPSZD8bZHV5KPt2ttlhGxErrgmtDzxxIQO
pEGFPA16/SJrVxX8w63WqAhHGVZguQ66qL5pPu1wqV//+w+t5WPvbMxf/Mckuk/ogq2BsU38NqTD
9BRDvG4sxThYYc9XLFS/8Rou+H3D3uC/rweCm8q4v+gT5pKW7JS8ZS/p9Kn2Qn0YXfumNZqbyaw/
ZVvbaF1YXbONVFVUm2HccmEYPhgNgUAvChSipUb/lBs8Ukad7xsJXkDSUSBZvT/aJLDDgS9i4zA1
fNzEAGuSiM9qPcTnoC5anKTLM6eNTeEqQ3bIsOtrc2dDgOmuwi7+EAFxRfoZDotqnML3LJFfEVRM
lzwyGalItvVYXLL92CrU1tLpv281Unqg9FJ076Wufum63vKkGQFJg0LwpZ4YULb5jtLjC3PH/Jhb
IjsSdJ5BPtrPwv6mfO0fXT4eBsOI3bAf/cOARravw9TVyWpge2IwvVoelPB/TJ3XctxI1m6fCBGJ
TCTMLVnesVh0km4Qknoa3ns8/VkAJ/45N4xWt1oiqwqZe38WvMKczAzAHhwnaLDdlNK81iijskZ6
e3/mhYkrzwGcoe8gLPs/7VBlf51QfwULEFqNMT5xHNhUrjPdDM3LFDKX6JFdqC+d+YBKzttbIs75
3AeivoxW+uWNeKKaHDSZVcbeYXsrHjEg2JC27660yrdK4pi2Qne8573FUiwqhDFOnNFak3ozRw8m
BfDTe9bCT2HXbq94K+XGMbr0IFPgIDUoB+mpSQeWJS/1WOu3afkbpnqES7MkOVEN9NvypWXIOjTa
+DId2Zxd1SImWf7Jl9OtSYIcxDFA0aDQXBWSppZ5xMLPDE4Mjws7MtRhdUmZnlyOnMOQuwTz9Rkj
LPqz1NPMItP4Hqiq2npowXexgUCoI7M5DizxusSQprkCyV6+tJq28l4hZInw5b7YBn9bBWkwB6zf
agjLD2OE+tCq3ndkuV8mYVK1jaDVsfP5bUyi+VjbfHMD+qq3KiQOalD5fwb/X8FJ+ECvkJ5dhFVP
iSKkoFH1bwItnr1Mk+LfhermzlND/kn9XrklaXZ2Y/xMvQB9gzPeYYx+x5OqkVy3xS52AtDGWANH
h3rOd02BpicNy4IEFB8Fy+zkB0P2bFYOsFNt1vpYR1RkzT59MFVdxnduQfHK9/8pu8lE2dJF+5IV
+JXtgjbHIVesqJHcK8mSb2hrOqSeh2K4TZFmRxE1qGnLwJX0tPfG5stM2PFrkjG1m21UHdyaFCcV
I6HvMj+gfUb0Vyxn/rmuUAo7ph3vBq917n5ZNHuDMf6pnyvasCZ4qknMGYbIWpGq3FI/HAfYGjMn
82/rl6TDdak63ANZTVfn+iykJVDzzHiqPf+8/i7DaoidAoapJAm1swkOaiqjeaxfMJtJWMDFHA/M
Hgr5EVeLbEloaqGhHoyu+NQ1w1uAm+EY2yF0aJTA1wsmN2lhN7GCziTGNUYxGpOrM+mGtTWkjsae
y512+eZ6OTZYe8e3uHSni5b5SeTV8JrUAJtV0T78XBVHM0Rcl7Qe13mHILsrtwSNNPSyRuExUKn5
B+4qjIPoU9nOIdCeRuKadAe7j8djYHf3qqU6rfPq3+YMA2d3RwLP/aMayVQJov8YrgyOpSixGCPS
uodeis9s5ufMHPfH1F/dyKzJotPW9xd3zF9V2hIGKCJrz0r4c3BAz23XM3822A2laUx/5on2Wq31
c+306kstuYxzUQ6XrPbqz55gYfLJetFmJy2xrDnLl2DIPsLIJR17qL2TQ5bHaf0n0QoPk1uZHiaf
nPigQyQMNvj9JR9rGL0kDf91PTnfXHHGmHkwPfFLjR1mb1JZeWIj47y0/6Aitmns4Us9DfYF5A3Y
f1hgiXQmh/b/DhVGYNr9UptNOO+XoCeD6M/RFKfvy8Ql9I3cykPmzxB4rl/HZydIoG0CQCxSUFjM
Ytmrs/QtdSb6Vp3XXwZpHO1rmYKN5OVFL19EGqVgdxHq5TDrBqRuzrUvCwyIy8LnC+2SBAFKo93e
vcSId7f5LJB32UR9I8A1xv1g4S0l0jAtZsqSRDleMCaNVM54+NecwEWdVnd4/ykm6TmutwYhto6t
Qepzw3m1aA9YfgG+0z7Cvm8OVdDHz6U1HkvPaS/r8FkJSkcRO7MERf0Cx2eUvS6jcNHz4pbtIzId
qumAnxy/IV9xLqAVxwwSurDjr8JNqR9hTt6DnLcl4lxbEEhYBphB118aROIf+yZ7KVu+SaJimSmW
d42d8v//8v3vsMTabYVJZBLEQg2kpzZjephn3K7W0GL9Xcammf3gyuHG9Arl0/UWgj+L6KhMEcqJ
Hlt+KOAvvqUY+VDeHDXX8kcxDotlSJ8Lo7sHSD/3bVban06mxnNKp9wlcLA19TC0IvX4kdMJHjHB
htp30cntAqbgYgCtjqOcMFA/+of/vXxKXMTdmSO4YJKGg2kKqeEgYPrJSKm7GFV/aKu6eUlcwthT
K7xRuCeXbiNxKjQ6W699VPNE4LUva4QbdX2XVWpRHEH0OL/wOQkYioxfVV40h1l0fAZRif4snOQy
V+Uubv0Mj12uPiJNjbIt3VfU5iDxIVxOrwmDCluXSrR8CYFTs3coDZccBYl7XKh0fBM2BKFDresx
DPBs6niwXoYUi1bQvtheyh3mplz5iqjMNrG798ju9kbuyvvQISQy+7rcf588Zs+nDp9dG4bXJBDG
s1O10aHPTBgtAzRFV7Vx9QfTuBrO4B+ntP7bNmwpHnPEezcBwFumm16kNiSOYc05JJg3kjA4WRGp
4P7JSab4dZ04C0WiLMiOiSWP9XnknVtvbEepBhHBSFhG6S6VEvxIO2n2D5AgyBQffaS9+BX1hB1I
ggNu58rHWyKaIDiYWp+jpECaW6eUp6KzjlPHvOSzIvcztejMHGg8LJdfcu9NVw9+3K9piuo6Ys7S
Jc1d29lAO5jtbcKkz4gO6TQeCkEQT2tlGVnnJKnQYALbac4JPiQL8k6MXoq4Qo1/7AaStZ2WDJZl
4lftLEg+T/+RuQpeRI2XYX3jY9H+zYV+kVZjnEUUMmPbaBKRhU4FPlGT+N8kqYjFsAtegnFanLLr
D6xbZKjr0dr/3/kqffWjFz5qqooRv1BkFc9BsxizXLKRQvMcmcGtq8gpW+cBZwnOcsDJN20UmRc3
nYh38OA27V7E9HDW9bAzouguMNubyj5Qo1yQ48IuUlX5v4hlg4PB7AVGklj7IMgy3r3QLC55M26n
ggyefK7//d8s2CWKgbDtPmOPrPUcZPDimyxdqazUxmolfvTOgVUtGCb82fLPEmfd1rNrmNm271uI
ByjPOmClZsPaN3ycT6PluhuNZcdJNP54K925usUVFcM5hFZP+CrJ1bgGRbePkvmFHbO7mymOnyLj
bQjnkNVMa2rSpXEKp/AXEcKotLOofo2r9OaN1MRFXMCbbnR/ONlihW7Gm2Xy8I152v5SsOg9iRvM
2OY7aQ/pa4wrDCi49b2ajIeupsuhno/xjC7F8m0qccwAgYOG2SS9G7Fy+Epm4u+Q5dP1K3TL0BwH
8mYHgvSQf5teoD5KUt2ZqehfLkzqdTRwLKoSapPAxnRkMmcUvg2enUmeiMKaxrvBwB1nmgc9YiJ5
UmYO/GkpStkkU+oKW6BABqk2r5mjEGVD9xwtdyAquAnl2Uos89y1EqNfWSU7H6hnuf3ZGcL2Y/bD
F51g4vn+v0AlfoxJnt+biv82c6TyqHWVnR8qDPDYCvm2TRfdetBp6wZE+ZyYqH4HoMvn7/Wu7BC1
rg/8jFXoBAx0jBpOUG1F9ub7Y9+ocaOmXp8SzBLfCzUxQSyfcXZc75SWF2ZbLBGg1lMwYpwrZTTc
6wj9o4z6H3HWaC4skiin0CTsXb42qUvnEMggq/iIhD9tR/qQyPK3l8U/FAlReDBJLF7U+QT55Bw7
rkfHsvTNC5vw7iB16Aw/vY2TU9xMI9DWAalzeaJVY7zaBh1o3yNuPSdfUVB/fD/O5IkQIdVQ8NyX
Fk2S0vnAMEG/KVf197VukhA+xqLfG9KgzDh1MiQ0DiIeMDPKnOvmBGxywRVSHJqOQXddy8f+Y06J
Lh37V260+jViG7mak3+yGmoQp8z6SYdkSGrzwDNSN/qaaiTMaU+iQWDxjAdRfXSGGV7GxFQcEB4i
lyvIlT1VwxSeoNKqn9wiOQ08b5DdvrqxEgpO5Eaegmi2vvTimPGmY5mnGXm6hnkxuwijIhG85B4h
W0V+gByH/xlMAdCZ7bhv0/a8LhdG5l++7yXbZ6TH+bsdq757TCVq6/X3Ntb4NfUxgIU9uEi9YHSX
e3n94vU2ap6JFgMvdT7/N4PIyYL/mTWu7dYSl8Dn9PBdQqm/T/e5GMgBysOJekxOotA2f4Rh17/R
1X7/fuvksF+n1v/Nr7Mluq0edVFfNAzuaHXi0i1/+PqlHmx216U01raT8YJqkanORVI8h2WF3ox/
R2KVOoRRek84l19APupt3MLUrlCE6lxcxoAO3OA+35wn4MmtEY5ATZU8Zg7zh1E6Ym9FEWacrnip
8yh7lUWQPIIW1Tm7spv2+aewGS/DrG1Jde4Zpm2YYgAiUmvFV15h3HC6HOurodz26EwQNiTMDdeI
IJopowV5DILz95AdV6QIT3xka228G8Vsn0RRpZ8c+u5zNga0qlcSrgTfw8EP4Fib2frp94J4ibzy
BVkwWXK0kw7itWqvcQXBkE61umQl6gkP6mibmNUjDLo/KWzbyyCxUjW2mf1qGlKqati2bKL/vRDV
MdbeEm/l/crxM0GBsgutACNDIh2niEjPVdFc1s2+Q8WzDjmwKsOWeqFgb+K5OcxgO4uxi/MySwwA
m4DJ29b9rQIE3uvCoGR3+aWQ6q77eLoFuutxICgC0aNG3Uay445B3nj7sSgWj7nS59aIX4wI5KQK
Cu+au6Z82KJ6K6U7wBQzvAP/IO/UYrg1VAhEHGyXYMgfEcF1jxAZZT2H6lKIPqCwvSH3aGEKmkWj
GC2SFssKnaeoGm2ifRjy67kFAdoUFU0ybWjDmpBjSEFc+Xv9hDO5jmR4aHImU0Rf2eIcXB6csP9P
UBrWm1EGSPl15AaoL9ATd1CAm/U6n20CVkjTSbZF6aEUWYz4Vubb2/VzKbX3L9Q3nv2i9g+1xnBd
UO77In37bBNRRyZ7jePCRW3oWI1JTCNdQsZEvqVVebB+lu6pG2UsyvUcHNfn2ZpqxMdLaW+YpulR
kyA1x0F+iodBXMIJjUzpMgcVuM+OHWpvz0Ij+o1Km85U7wqTIAGdjlDxVvgrLlX6KQPUSbpOJcQ8
Wp8VdfUR38kpWFqe3KXvD/UPJ493gqyg00/BrzPyERUYyO4ZDHr8oZkfn3OJubgN9FZNnXUzguKv
rKaKq4CXhkzDlznX1R4dfb032cfPtwSF7g0whvMouCuhp4elQ1j0evH/QVE/lxonpbUeovkwJ1tj
oKYBiHq86+ZvaKj80E4mGmsDiVuNp5maTYTtbTW9ZCBemFgtFl5TWO4uMmRCk0j2i2U+e7iG+Jkk
aFF15tSnmSaE2An9q93qY1Cp7D1vUHT53Rus6iNXlCDxpBKxSa7FQwQeGs7Q6K9h3Q832OBHb5vT
vl3/rswXLVJ+4e7LhPzgVozIw1L05dngMxjOcRaTf4jof14AnW7Bd9Z/ciVSrVja92DEjsCqjImt
lxjLglqqbTEiFptdamFYwyEdwKe5dzniHJUdRJJ7m2HE29Ys61Ubj9R+AJMgZK+WgdBYBsK55Uei
amociGwXCy4FVjE8rb9Rp056TyNNiZfxy+lrnpkBaCjA2PnfC6wueSCGCpTDKkKK4H0bVzNOlfI5
6iqiVjSYpYWKuiglCsMqfAFERf2eRdPdEg4xY0XLrQnOjAddUO3tWvgCPMGWL8W2V5XG/MnWIQsX
y+n3m5YX7k5OSKNC4clLNNULYPduhbJ50ZquVRmk/aYyriGjzL+pW/zxWwYLBk53P3YZbe2Wh8Ov
oR+uGfKjJ2zi0vn2noK+gHEEHN0OlldjQ+w5qAWtqSKszuWQmOS8VYi7LZ6amKNHtqyvTr6TdFZf
59RF4jZ5yYZsRP3m45KEcXuaXOcfF4sd85UguouHeC+csD3BiBG9FVQ0cnv0wa8DRuxP2UWh0V0/
1KL1xX+sJXQjzM1zz7nCJoNgFqaxOxp982kM2fzHiLP6URUKtcWyEGVuLE6Ntyt6vdDIGi3RIhsx
rNwjq8P39owsv6tpGG9eNR574AMKBnC6ucAzGybxgmjDTn+mCcN87bEHOlYpNiYo/tb26T2GYen3
bgng4NSkbhV9XD2myH/rR7ohoxG+wvV9kpD6GoibZAWvyg4EWIx3Ii3KW+fn/dug1d4epXkwl1tP
cq4cG0efYoc3HQBN3cuhgwiSTP2qGzY6Wos2Pvq68vY5iUG0M9LwgIrgKcMDeMSCW0HPSnpvaA8o
8ih6cQiLKIvaZdcE06mdOnnmgvSPbvCbo7fdrn9U0yEicyIKYKdaxDd+ELzXxS8596BdCX9xzo19
iqRy701U9jTuOT9AetOPGmbF0HFMvu3AtkBIJ6MrjhEXOeRKhYwOSpawCLuDgaAeZZxLA4FFFR7W
PCMw9LlKZXGbbHpjctKyVZ+1T+tLqvjowYjb/1a1abK7Q4hllFqynREJGWqaIL2W7DfYIeyoWVye
yWH9aRog324lxktU2pynit24nNGRlzZ4Gb2GKs8I1rDSkwiRIJo57tkg7uaPbupoixmss68t+8W0
vUeOOI5e9EbecpvI3PV7KvKWoFiXDYDNQ12dFEPXvCyraunVGAuHrBxVmxdFJ7in0/lMxQka14aA
ViPZNhFyUc20+9USokoLrT6lpModjNLmxyrq8YrOOZkrl+SjTZdZzbPnGC0RujLHOZkFh5jgn0M4
LHb+hTMNWpXs24BFUTZOdU/nb3RsxcQcXw8HMbwldv+YurCj0hfo9Lz80sReOBcKF+04otbqlhje
uuwIvSW8xi65VvTQfVbA2YuAxDuiPONeNk3jecoIEsr4TJ+qBuWsJ4V/rAxwlmW1GQZyC/u5L7Cz
0GfIIy0/8qqF8+/1metM0aYijaMlCS7oJDSeAMnEgRNwmLBPKCVupRHRgLqwFCXDPib0oqG3Ak39
AFSPCsG/9j6CcQpWLQLSB8RuxAzahbIOxXLTjeQTC5ilc68Ceda20xCHQIp70k6oYbvZPHB/dy8N
08WndDjYWo0o3e7C8GZjSR8ZqzeYYsK3JC04Z9AKm/E/ZaUxsukx3jP74Bpxqf+jD467q3FpIUI4
ujfrGYAgRB5u+Ul2ymvj1Mc4NPpFppIb1l9jVqyUYv5ypZEecpzVHAo+bXkuuUujmzwImqD12eU3
mUtZbdxm9ymRhyEp0x9Vp/e1Ywekwxkf+KmRl7vUZw9ze+HcAEkP/5BJAqDArMn4gJzPp50qLjA1
VuaJ7Lr2PJERvgksVJtTqx5O4bv7PCOlfybPOsnLX5FrvPggZABm8VtuuuEfhw4aCwewlcx0l0AY
ojT/Z5Gn7GvtU1xojG+4G8XJUeXDy1DVi+LDdiNC7j27OTh0bmzGXJeHiLpS2mNRvC8cQuBI8cdH
j4EB1K/AwZiJjWo4JCFi77gsoIyXw7QqxvBgL1RGm42nPPMEYwaJQ2Gl2VO0F+y9sDBIoaB1T/Xn
3GLnbkHg6pHnx380C7/ZFLigSyEvYnlzpuVtimPxb7jwcuuXSrYHq0fHkNTVzwjVJM0IOHJm0wLL
kqPFuy8VFgxSn21GNFdb3AYdBPM0mr9SFzMIcPH0Q08hGdyuUz2vH6uyzMUNtQRoKD/qVDnvBs/7
DanVadZIgtysIjoGh/pZLeQonevDiaEY2s659RpLd98N4HD9qe/d8CL68qc9hyTLDaWzVQJgtG0r
e4trs7muw11PVPu9o4nPIgH8rSDd/TAyeeyiqbKu65Vi0fa7Cxwf3UQpf/MSbStkAl01mm+mjUR7
YIdF7Wt4zwbRDNtmTrBk0a1wqe3RR4aRUDiAiBp6q6H1RCEuqtN++tV71ME1MdtHYziHrsjNUyvs
O16t8KoG5GXrC1A0pvOWTVzubjDufPC3H2jmC928OE6BKW+58ywkRhcvrVuYU+YbOXxavipJEI7a
kxxdYF/makNM7iZDNvDcGm1z8husq7rYDtJrfgUaLpNDBjtZqtxrkA3dXqOa14YP0rdOelM4PlvA
UJt8wezBxSlpWvCBNKrJclk4ejP9z8A3VvNE93R5LC/KMAwcrXUxDadOhq9iDveDkIKwSp+C96g4
f4MUM34YdzQoGgAVE1bY/By84FNMf+s6/mmONplqy+7AUe6fspRmQ8Ap5CLzpPfK+GcQlBqM2K1m
l+EnB/tnOXbqvWqJ0yvT8nVIE2KWEBzAroSoyxcFQTzOwZm8ZBDcRRhoRE3ybuXzV2jgmEY/UROj
MbD2D5L9Zj1cu6tHJANKSxLx/Ep9eTOQBJ/QJbi1ge49m54j0H4ejNTPfiPiQxTaA6bbxe8yibYg
s86TV1Uv9ZiXX4s6xHQ867q+fzUB1o6i+Hu2R7235ofwGk5HLmjWQ46QzhA715n9e5OYzgMEkD+2
HYp9oUlwQBU2nwfQ0n0yk51UeSVZMDV+pSaNyCCeEc9aIULP9SUUJvM70DOgJh4vsFCsUwhTybXn
0DCshEAlDzWBcrIRVoKau3SaCfXtZu/uBBnUUEEUUd9KghrdYjs5fnlMQ4NI7Y4ArXWuTlwsgfRO
RFtD+fnJnv8Ghkq+F72kqjaTJY330CLDV/amu6+c/pFVhfsSRjY91BkxTvGfOneHq1eFlAvUaMYA
fJjS0EUT7jxluyCICJno3OYclsxkBYjNvUJK1gszfJeSiQ7R0DXUhXVAwIWKPxWUJlacL65F60iN
avNBlcR4aYL+T9mgwCDoeD7HfWyclTh2Sg47yCyBt4MXZUEBjbFN79Q38jdvCtvqNtFywfYd63gR
Duk+WjQfA26luYvHP679g6HIfZ+cgDfB1y+RD/ckhFEfyqHnfQVHoLGXEMi8cLAdLc874gy6Bulq
8nVC71eA7kB37t6eibDsBjHtfDczUYO+yy4FPk5kgtOclBRAANd2NwVLN1kaDLzAP5gu1nk/cHHk
22bhveSOmW8GBW4V8OkOMg/KYlGuhyS/nocaKAzUFqLfDJx+p4P6M4qL+WAMmBZRrJ3HqfLPUdjt
Y6s49UiHrMMiYWwkn/F+nr0XMRa4OZNh1y0EhQ7aehuYKOK9ymwPhZHcrQTj4fq0WGV/H8xhPEt6
qHdiEKRRWpgNwnjcNUDR2fNXkGH41206vgZ22iKVI8c9rcSpHIo/5hCkLxERrkvd9vqJ7qhKPusc
jrcm3r1AxXFwiuVVawaCypepChBkicRqj1UYDO8dPbubuul/OZwAmzwZP/OIaN9JGtkmbeMlK9mu
T+tHeb3IApmWu54NYr0sElDAdAWn2qr7TA335zwPvCEKldhnChW8DC2iR20Ln0AT1nJXFm48X5Sc
zmY5e58l1bNIx3b1hFdpYTJXgAx08WsFG2cv1JtM5yQo+DGxAKFZbgGEOHF7E3Up7ViHHLfBNkl6
vLIhB+1KCuUJ4iZ3xE47xh6ZybnBHxwCWTcdkV92S/2FIQcW6QyHaFBMvzzgG7x2u3V1MaayeG4r
5s71SGdjcV4sx3m0Dv1uhjs9x6K+OehfjuRq1RfqjMg1gTGoCBnU5JR9sC8i5FsWqqblQ+kN3Xhe
3+5GyXRD2KR+M/6JU41kNyey37TBGqjl2Dmi8Q/SxjuVxhQcMfqyn3nENLfSNTZp5NFGo9tfJsWH
G3dM7Y0vO+8s1C812/S5+7i6UqCKkzdhqLIkXjPdiKdKQXdsSBtIkIwteIQgWMuLUcZP9N5eEuTW
VerQNJFFh2KR/Rmex3LtRLTvKBIlJ4BAKI0+PxtFWz91oc2OnHvfa6p2sWsDZ2DACRi+sff7NL84
BoLEA8SvQaAHkmXw41EQnu+Wyb2Mar4bp2iPPJfTs6WDN66/ahkionOr59+DIid8LozydRrD4KYK
ZNffsEfe1aR4G0P1Ng1FvgvRWH0qcP/YLGEVwzC6WH18/SZoEgvHqEHFYizc8RT6pk8IiwtqrFV1
4yNXvTW1uVCs+OGWd8oU0fCChAhXbtA2l96f/i0G2lQmYice3ig+dDaLr9k2YOIRo/fdImRM/d+a
wa4f7f5a9u7iNKZCZDBRwBjavKUUcwz9e4e688fc00w0ItZ6WsUvvBPvHhmU/OUaHGkkLE6a5ofb
ATlAuWHe81D3xZHOiIDyKE1S5c0jgDuZBEjbcgPD8O29NB5ehiab0MOO/jvgAQr2wdtYbBvZivxp
k/SHqPO+hwl4Re+a3ASCoreB54Ge0PLHYKFlwi3AsOHIZRRWdfvISNORCQa3OEdf3jWGJsTDizfR
rGjkAG3fJRbW4nRy2lNREkKxXpkoDEl0dkJSYYQgrpKuHp8M3Eh9sUl1XBYJIREaCUMUlPNhaEc6
ElzvMzKGHwiZt6gCqCgbSRDw199VFZXFJceAQ4/JW+gOH0FAzAYxNvotjtLndNlsxy7Ftus043HM
jZ+qx7meM4AgLuEHGlHFHfIGByo8OE4IG/F6RUVaMVcVLQ5CHN0xht0DXUHFnbwQQxRe09l5KzHq
1OM4PSazugQJNba6Q71VtoParVNwbhFphzSU9klQmbn4HQbhSQYWwSZRRppy5/YnZpiUBfZooJme
lk91S+oHsSHVIrhqYnkTQWMfKwvky3aQfKy3WpvaN2MIbhEULXHgGYLpZa6qgxCeZVDbhdF4yRsG
aOTI3sYw/k1t+swib27IHxyIq7P9U5+i11HC+lNUOj3mLYppFYvgR5l1QBTkGBra+6yscD755ByR
uk5D0CqcdJgxNyyV/6TuEoUHGvyeK+PfAZLXbqRNhCXB7K+NnIuvojOSU9g0H7WHPTKZpfrqShfd
/tjiNBSKnKVlTF3HhvV8NDwI5bkIs60OXeMzaRRIvgz33w+3KsiPAf2/4inBz+oLsrQWZqdSDH9e
QJwq921ycC0kfuuqQ/8f5qzMNZHT8/OlkrRFRJqeG2E3ywhyzjsn2Uw+3bDr6mfK7HfNz3DMUQjl
PJ5mkkwbMUbVTw+97NMVwKZ4ICpHlKSxun6PDUVqUCUcD/IRm+2xrrGDEzU4nXgqd7M7WpecyWy3
ftjq2qFJp0cnNrvB+2ASnkBY2EtbJDGiGu4hGQzzbl7Y8SKy/1lfHbsGXk6RzDysYWnM1QyBqz4W
aKf8RoJsxLZo7Gm6Ws/rJqZ4+RvxLrwI4kK36gMVe/MUU6EK5GLemsBwjsjxegBGfFN48padBZVd
hps6AoNyB28nqpx6BZkml3HMrYMktPIFOfC0JTQuOiflvTZC/UhCWHSndW+mbAladf7WuaRhbSTu
PKsJ5Bls3MCR527cyZ72MmtfI2iHw8rEIlg71tWrZ4x3MhWnX3VUfRLvdmHiKn/KskSbmWhk21XG
pkaQUq0T/wPPIfT+6J/AD3FiDU53aqY8Z8YsahKCoR08KoWzWWc/fDxjIkgvrYcKp+odbBJ4KXdl
V06/MMrXPQJqPwH+iPEH7oe5N16DGPiysLdNp41tqXwX1pNSnzkjRbcza+s+1D1+vbKCimKKCl7L
d48O+zPZrNZTb3u8ptXiiCnfVDBlf1WHNRZhy2KNpuONgzQ+rR+FmXqJs62g5s15TF9G4AJ6Q6JL
1TQEVawY/jCHxglEkvITP+t3NhjSf69qlJ7Z88zbWpG4iKFvHR24vzPkMAoNUAmlXNvMRIh3YB6I
tbzORMWcRNAhq45KH4sFOcMrKQL4WBzDWGzasMeGK+wf9pwmj9LT8YNKm9cFQ8+mqCDstPKPrRvy
OuQm1VCq/wqIT52y8O7Hr0aQRS/djKMvTahWiKz2MJelenYVchrPCfs3HCINBBQOtdRk5l4/5d/H
GwQwCmYkM1wi75ix+7sRjschseLXJqq3iv7Ol/VLhKKydSh5bYDGt5kxhrsWPe5unNvu5DplcRwK
Co883EeIJqfLumcUlX/IC6O6wpaxc4mJKT0LrKNVwxv2TR9+mFRemghceiULMCsmNi0Nj+qxFuRi
ygmys/x0j99RyZq87kpgnp8sBAS90e97A+151JCoLJwKjnJYjCdZmGRfYV7cvS5MqONtdpGJar6M
YvWRlIQ8+WOKupDc6ACr6hcugmxTWTA4mee+Rh4Ez4ooWZ4HZxugOEKZxWKgEKkHvjhO3Mz8ieQ/
5z2WT4ZE47ykQBdR+J735oflzM0hj5DEPCMmzaaPug/kPXD1HU+IWKX7iJBulMJsErNRjxHJxQHq
NT60ygf+RCNewnxtWQLaTdgY7iNIW9psvAGJF6bKp9AlmGOyQHA6FebPTWZ7nw2xRN3SjNg45Yft
ueZVF0qR/hs5zmlIxleT3K5bTSpta5gBep+QzDUJzOd5hJ/XsMkgNH+maMRCQ67EinHjjCLxL6eq
YLJa4sQGkKIw8pxrGKny+t+1zXHkaWrcT88bgq9Gl+OGbZJrtaHMcZpnUrbbhlUTR9Ux4/BmnUBA
XHvQb1TTxBXFyFV1NhPzWihB9aDEzEkZ22GYyW3VNFyRMu8RTJ+RYLuwCDHbVOLg5dKS/AKHADmA
/f6dE9PAKyt0fxFLbSIyGhB2b4o2HtpnHjomyzFMu42Vyeny/eytMqJDm8IIeF0ZvqY9gsycffAZ
eH4mtUDhyC2FeIyxH57yLv9K8jk8+lX8h58mfENK1D71sUl2ie2Unw5483Y0RnTtPbOA6FqKkGWM
1cSd9Jvd3NNl4isp+zoZLv2SQx09XGqDlrtG98K6IDZoXp0wq7dGFv3j4lh9cPPDDiqR7skC5V7N
C//cRva0IagNnkbTT2L22cz20NAW0VTzGXkhEVNz+COM5+yv5RV/gsjipbAXJfckevqRmuz/kXZm
y40jW5b9lbR8btzCPJTVvQ+YOFMUqfkFJikkAMREjAT49b2gvF0pMVRiW7dZWlooFBIdgMP9+Dn7
rF0t2jJRl/tGXEhHPEto6qteTEq9WZS+K0lp3KuoTrR8r78Zg3g3VhwweTSTWRYfrlPQ/aG9Qmvf
ca7iRuUozV2pYieg0xq8JJxFRxprgrTWJLjrnUZtaFeRlG1QpoqpYt0EJd5syoHK5alO9AXCrXLW
V6l53x0TBMtqGD2JrZDNLQmae9dK+Gh07ahXUiXQqnGxIo++dzORAj7vwR773urGHMmlXZVJntrL
HdYGUuTrKk5ZFZj7oIZT10JAWGK/I3Yxeo3oSJrhr0lsGgYMbCmjNyjsbhWq5wvlQB8ELsr0ADfl
Ku6C7iqtY2h1uXD6d+hRCUhEP0p29D2RJcXwcUI/K0w1Mk04pcXFtJXRg7aiHD/IR5NUVJolK6uL
T/cgi0lzEjlzPHe7sfvjGLZLvTlolM1pDUkSqmWIdnaiQXtIgZD0xrTEfF6p5LuaLlQRsBQGaE46
UsavuizLl3lCNwJHU+2uQEXq6ipVxqE4xoBi0AQFNJarpiH8e/R6pC6L8agux4g5FYkHk3BgyeOd
GLfmTsW3NY44E+VV8iBoSb+KsAaOZXo6lIhKc6iQ51daaFtZhBdflQcC6FZeiI/j0x7PcZpgCkAz
WRxe9aLcrzoqX3ixZ9XyryREkD4nH3LCRjMKvPPShdpmyrTYV+1CMSfi0B69esw+sj4r1Irbv9Lb
8D7BUMCoqXvCW0BXsdKKV5pq3Z0ood5FhnlcSPQe0MPcX1VC294kqI1AcJWn+zCxQDDwb4HKcnbs
QwHFZ434xgpzJJu14lPNlx6TmHRsm4nLIWweT6MO8ahIyAChis57o+5u6GB5bpBnekZa04yvtcJd
f4RcT8F922Fagsye9qqqka/Z6bE6KFKq61kdXwsQSgO6sJjnbQWesJC9gF/a6W2PaiebJR+hh2TF
kLArCBuyYe2vrKyi52WfPtS/yLf1qxRBxl95GOWU0taSFdqK5ABmKk0hzCQKcm5ypAcxQm/sW2P3
X2RoBVSVjh0pqWTwomG4ZWN4IRyjkb8u+41O31eapFjFcfu0MQu3l5N3MaGzo4iPktunw/ajUHlq
YmudpsUjpZfjUjgaFMvxE880CKrdoDpB0OmzFLHujD50XBRPU5IE5PwPVM+rLusmHynkE3YsXStS
CUwTIFJN302M1Oidokigr/Z58XqExBJUUXYXtPUDthsnW+vkZLM3hXhF85vugNTW1JcQnE7O9oax
BX45ZqmUK8xh6rt9VW8isUaXO36VihjQKn06Vwe59FgUUzZpwIlCIe6CvpBukQM1k4Z6XmpJmZ/F
4Osj3PgGys9YOPe3mKg9W/JIh0KpUne3NAlRRs+cwjryctKuj8on7ScC5BQlCKAb/UppktL2/gEg
cGtZVP9W5X6qlQ9FG2yL/u50UoB8dbDZ1hDFu4DqO75tPdBWdSqWA16H+HtwknKr6I7kpi6HmOVB
V6IF/hgB6HFp8WAv2+zDyQFiVgllij92SDlIUa/6RnAHaZUEkDrqzhUQIAaWZ2KtTHZvpDR4tJUU
LxnekdWzVpLW3UuwYtoSF+lDp21VEksemRsSHB2AiArcYZOZDX6MdM8IGSRGR6ceJiNDO4Dozt9i
zTeABiu55ed00FZsvnX20MgPgAivKQ5W9Je0HUqqQl+fMrmbSU27k/ZkM46qiT6jMu5LC4ZBleMh
dyIFQLcxO62RK3gLHEEA4x/05x//8a//+o/X/j/Dt2JTpMBf8vpf/8XXr8VhqIDgNGdf/msVv3Ie
LN6bjx/773/29Yf+dVNk/PfjP/kff9E4nP/+vXz8v4fnPjfPX77w8iZuhuv2rRq2b3WbNh9j4ELG
f/l/+80/3j5+y81wePvnn68A25vxt4Vxkf/572/Nfv3zT838uFF/3afx1//7e+vnjB8b37A/ZnX6
nP+qz3/qDcXfP/8UJM34hyJLmijrpoY2wuQXHt/++pau/cOSUceLBJjIlhXpzz9y1rmIHzP/YUlI
HS1F0yRd0QxV/vOPuoAnw/dk6R+03suipbIlkdg35D//zw348iT/frJ/5G22KWjErf/5p6r++cfh
rwc+XqBuicicRDpBLMtQLQUnar7/+ryN85B/Lf0vfn1yiI61fE23KnXM0xPelDXIKPAQGHce8MTq
6Pa9TY2rUL2mH98gokVwsQZs+M7xQx18xSl00l63kcKa1BPdHx3w0yGB8kSAT7mfS8J0UGf0wID7
k4HY2NYvsiXUJ1gwDKjmm08P4d+X+PmSZO7p+SXpqoQoUhRNRTYM5esllV186GVDod4KrpT1oPbh
UmNP4Y/22x2lay92joy7WCgelkFvKcYHSwBurvZ4ouGDvsZdSn+5k87b6c9DG+fPb0PTdFFRdEsz
Zf7wdWhdG8h6Ihr65pRdpRWWhb54mpnWWqZ5x3xBiGsbxowY2M5BcwjJk3pAYn0rU54+bhh9W3Gg
hwZxQHwWG5uOEIaX+Qoij1RsDlNsK9m7Wl+YADOkuxSNKq0wuGVMquq2Lp7aHH5ANEPgkTRYnxHx
9TREP0rGoswFj0oy7ehwDWBznRzFkW1Sao3k02Td2j/fB9m4cB/GWflp1gmxDp6hUPVN5xfPrUe9
1QG+uMthFQ7L4XgT4eB2NDwznGseto4RsO5J5IXAF72jwZSckbjDPawGiWzMfh6bpF8Ym/Z1bEpB
tjqnjLnJ90u9vKMTz4lxnHZp+86hmc8yCnuY80wL8AITw/3505Xxt5+9j/rnGTKO7tOdCSu1UJuQ
T8ca0dRsagQlTJRwNmI59FXR45/I7u7DRVNxhptICeVvG7Muzm6op0DdbxCWo+iBg8se88bmIv3S
QhyGnOq2kVZUSqBf1IHz87Al67dhG6wirCMKi5zM9P46bERaklqlgrKNqarQ0c7ygA8f7MHy6GiU
eA0PT3NtkmxCpwdMSFbfzfFlES5MLOn3icU4iPTG91vRTPVsOYNpUOdxwzhCA/9KN32k+QB2MVxV
ed1houXQUAzB3I4FLH18Zjy17p9vhSF+dytMmT40lmjLkM9uBT2IWovwQNkeHRyRkqF1CMaAD7xW
5osA3S2rqMjhJJqM9Ai4qAHFhZbCeO1kHYcOqmEOLo/q8cZq1lb3S4yekrB1kwbXJBwEwQaA3EOA
cqr8PR5gylx2a/2qeorDPUXEX6fjTTZMswxJJ+GPF9VuaNAqZZtvw7PySmrP1p/AvGBIoD8dyusY
4tOtFM11NCUjfMxT6KL8lQtrfCDohoYCLVjLJL9JEUBy7Cn+iiy+BBZf1urfp7sh6qByZGvsdcYp
6uu8CQRyManB8zoG9GeTbfYyCo/3uOJGfqY5cG6lg0N/5SzzqUtnL/I9/Jx3Za76/S3pvuIlai68
gdq4Bn95A3WRkaAn1nWdOtD5kKxD30otvQXbnnNgtpDp4ztNFfM2sNZGNZMPm8CCmipc4XCgdlSS
MEyfHDG+kLFwRkZSJneHalKYyxDafjzMNXLWEb3UoCmNyhFkSoWTvXVPTSO0ro4DHoBLOb8i3dk0
W0N+1LC+zidr9t7kAYMuOt/UYqoEsjcoxznSoy35Ii3fVvm2jxc/z9wxqji7ckkyiC00XVd1VZPO
dictNE9dve+lbf5wah1ZnOXLYEGWgonqpk7jBtfCgzrYolc8GSIz1/ASxJEIDZ1hmR6cqvHxgXej
VYfnp5Pf0A1WPFPFiTbYDafPNTHtO/JxUkaOcPPz0LVxw/j60L4Offz+p2VTiNU2QImW7Bo/AV+K
jTPVNsuEvrzEf1sQ16qT+oJXefk6WeGkA88M0FX1iCcLfNMC5MiCnOZrABLxob/Tb8AXNjBhRsK/
g7USziONffTTrY5aHuipyWms+oXiCFe2ABOFgir3BI0sta11tzrSz4ml5uTna/x9jdW5RgIHHo1u
WLo8LjyfrlGlShoerKO0JYaZ0ZkElZ5msCBx2RsouJOJdck9nXRKEbgak2+384kwu7RDfcyC3271
p2GMs+jTMNAODsLJZBjypE4JOOxkiivW3sYzaoKWrd1Uq4t78m/by9mln81Ma6DHOaQ3d7ufYXD2
rNzjNs4TO+EQ6NEG5rBsuAH8slvAEmCq6WrpLizrym9hwdkQzmbYoeUeydpJYgjAZRv87jnY5euT
P5ogk9u3IyfQ7yPO2DBgOMu7iaPiLuPCMRc9VXAONI8k0PA3gYsDKvKM6BrwhHS6EkBgKOUSKv/x
nc4dWs+2Lb7UP08e47fI82z440L86alpPYZBZc+7XbU0W0JRvheSJZ22oHGozDqysSybq6S5stDt
4v3A+GnjUlbc2ndc5nrw9Jv9XF8HhgNlnxoWQhE6qMfbPUESiVQFGbuTTugf846e8UoXR3Td/iKq
9k3KtcvRbHjAgQMq9tb0TydPuRvXAWxtHHHeVCs4wDnaMce6sjZYUcuah5M5LyOkE6yZFYc7zj8v
73++K8qlu3IWbakHVSG7q0jbo+onMjI724dpSlmxdPYCTMd5f3BBciv3JoDSB5QwuTRrYV3Dk8XD
1klcLZyXaI8ZPeUDF+n9YryoWCR96bQgwkNugHDEnvHC8/x42X96C882Tsqch5gys7w9hO7RCWiH
Qjo6tjEyRGQuwDR7Gtw90st0Lfs5oAk0d0qo+LFP/W5/If77PaA/m17jjf40vZoq7wM2PGmL+ZgH
ELxGiNC71S9A1MUdAn7wrG406f1DQ5ewm3khiecJIHhIOOlcYcUm8jjdMJcuLJryt3vap9XqLBqL
O4GKWqwkO452agYtACckd+g5cDS0vjiBW93T2gBhXX/JZjQg5vbek2tw9jCmL0b3l56acraEI8hu
ktwU2aYI2gHzQDfTWTxgbdgYa7LnGPaBiTT4ogRAkwieruSjncBBL9zDpWBZ/S34+vrQxgzE54c2
oKcHMKMxGsUheUt2amr9AiZLIBizy0PVplhqU5tS3+qDj7y9APeNEABBseyHt5U3nv5NJ+INvSH1
taRNsmzt5o1OQyqENAhy2lCeD8/YFkISca3H8h7RcaNceBd+D/rPrmOcA58mn5XCDzQyKdmBkaPV
5xkTKPrcpuhpUpfKvDaRXYRVtwlVoGlwYV+4tCsrZ1tTc1KP+kAWZQcvH0fEuYUNpws0ogZSv+gW
4DKd6jlawLhGT8OZVQEXufx5GZMuzXLlbHOKxUgJjjV34JA6Zb1Uwa/TL/7EgGSC0CmKgT0GWsBD
nfqlezR2R09y+UvY5bO+dBGfk6mNrnNOtAdXvhsrprWdeIDqgbMrrCMgXGbHp/pNWCsuGVdzkmQ2
sMVp8Xy862+IBYGhh7i5l7Dw446bDknrVqsneGYUnWvUbrM7UGpL7OpRAzyp+Lk2pW0uNDaaOiNn
UeO0fLhX6NULpy204/fjA/nd5d6CRbkEV2BTuq/SOy28lwtU57XkD5EAVnixN3Yii1/4YOTvZU9H
0ZVaTRvy89BqFPEa5rddPe3XSEsWe+CxM4rfvXIvM0QkpDEneie6ja7JoaLI6Es7WJvb/pGmw58f
0Pfh6d+r0Mep/9MMVQGXhHnBJMFZVkypV+D5CNzJFl6Jnwiq7449+/Bh2tC86JvxBqRJdS9uorXm
7El76NvHwxQ6O45ugjoR1FUkebAUM7t+YB8S2FddXWTDxSKr4XANBWyJqypnPUrKp35CGzQq0Fad
VvRnkTmSLlzex6n6h83oI3b6dHknw4ys4MAiW/ktXaYuzhjYtZAtqSlGnhxY3niFQCKoT3a7Asoa
zwm/HfOqIIjt0Is6UMX11FGQWVFGvtcmzbonO4/7he4cr9DONCcH00Eq8BDK8+vQvZiQ+u3QPi4h
FIeR8qmo882z8KgrczpBI8Kj2tOBdkROz5I4iy0vQ7pPgh5UhYtEZIFyKd/SZ3e6zScGgmL/54ny
e/LpbBznAckoP5dixqEBts8cXDIWpPAwjCaY5A7tc+/kmYthajxCXb3w2d+eoT7dg7OQAscoDOjG
84V83Y3nvHoL+paOqBUQzuCh3XDQmF7an6Vv96BPH3oWOBzyojT78TQBaxx3LTxLXdVL5pmTLgJi
FzZm53AtECZeuNhvw/lPn3sWF+hmVKtp28k8cKG/R7uRunvEt0h1oEjftTxsGDb6OvICR2lWP3/4
x8b62/vy94dbZ2GApvRSJsepTIpowASdkwO9OC75lefxMIpxllCDIRemIrrt5LjaK1gEeS2moMFK
cXr8G0vfCHeBM8Ayt7qpvr+RTg+gWyhSoaxS5enP4/1+g/003rNAgQRNkAJ0k7YN2jhSWbjDyLc0
dekOViVkSVAgUeuaAHNWX9LJ4WKwq7CB/3S/zjb4VhbFvUW3KvdLU70GYzinuZEGhHxLQ6Wnx5Gf
gU2x+KGtQDGMQBUrmOsTBpAnrwBttKgv3ZFvw8pPd2Qc8acVr89C04yDLtnV782suI7f5F8kOFnT
7Nwbptql1Myl18Q62+CrFLS9aSXpbgT8QNT2dSee6zPjFnj0aS2sOFB5ED4uRM+/1yu+LkfW2bK4
p2REv8gx2YV32d0eBsIVOmsHHfcrJpDSju7fJakew0dn5eru4YVz4dPpIV1Ws2ElTfc7fRP4eBIv
sS51u6m4O82VeX5H2+7QTWuQDC7ch+AVQlK97O+wTR6W9a/99WD6omHTsiYCVbpq78OXn+ezOa5k
P82ns1W2K8R9dbB4euEdLU1FsO5aHERWzUPyLMHnSf2mdfDlzqDliG40DxzM2ud8p6cLjGf8aMmu
anHM8XGKOZobTlwnwWmaWdT7evymNQs9uGuERSEvGsERnPKBXT2/BxQOVo9p0pCPrbBPxBWPfe8B
/Cm4oeS1fOxuDw5dDqblB5Jjsac7WEMV7bqsd5F+n+Fooc2swrF6VgacAvxE9GvxXrXQgPunu+Gh
Dl26QLARJt4lcdj6xlK+pj07M+yf7+DvZYqziXG2V5SyooZWl2H7KeKTyyuPtC7FP2eXDwvEqzrh
jAtMBv3m8OsQOTiaHkAZGo8J3S+idzo4fT7lmy0/9kotu2i8YzQJIg9S45GjAwYnxbSM/QAenHj7
89ilcbX66emfbTmKeQzMTufp72fBHKPnBaeucMlRhmogiqifP029EFlYZxvNoSpNwVR4c3sLMyx7
GP0iNTqOT8GtABo5DWY1ta9Gn8v5cjyJemoz7yS6qKeCOKNpCZm/4gGQoYM+2LUHu7OlNegJWyGk
LS2/Ue0WxB49h2whpB6C6EJIIn93u2gmGTOOaAhF5exRm4ZWie0gkxXGXt1FrhtNQnmK24XxcKK4
sMYpS35M34sZydMhux2t+p404U5wlcefb+W3p+fPIzl7cLEct12bk2Q4OsSYmX/aL9E+cU5FSlLL
Pho2bhcvk+Ko/tGcI7LgDb8YK3574vs8jLMn2kUNhkFjMlKdxFOINqbsp2jQuxnUOU+YnFa0uqnT
0ftwkh0oc9lBZv8/ZWE/DeJj2n3agGqyP3mCPIQtOZgcNvVE56iO5pvir7xQAL0NF3Mp6ncx0+fP
PN/0QuBkbd0S5tMZodnte/ZMLKBewx2ivhh4iq284hNPhsBVhqU5ayekeR6HV9Srq5RkS+IEU1r3
cGUqH6qjSyeWj9IbAYH11qyEGaul02wrlo7Epcjx6+fZ8+0h5fPoz7bQA0jjKLCaZJcQ4D+nqsPB
Nt7WpPogUjtxikM7Z9qMaiu2ZUjvp8j9cqd7GUyPfulsP5GvzF38KzxSurPTp0JwtP0Ev1UZDBuy
YR7+W+phHksg+wKm4+fR/15VZMH9PPqznbgMI0TJWGHtONiXQJUQNr1jUUNViSsJqdz3ENhnmuTh
HGeszUdM2MqViRggWcWT8ja8JYN5WGDBNMMTvHibxA5Lrku8u9tb/DF9Ea9w4MCsssbrfLlfDMvj
zXHH+StRwMfaHzlNuFUh6Ifr+grfIdr2vHAHGBNiNv6NeOfoW0yIFFJWl8P1byJmWYarKEr0kFP5
MM+mXgZafy9GgbhrCJOxRSmxgQPnC1iKlrXKpdMjXQebrsbQ2cPlO/Ir6jnVe6gsdVaDCHsTm//A
l6JyRqey7x2xXkTJ5XdkfPm/bi5fB3o2y2j76MxDwUCpgo9ZFpTWhAGR4p26yb6bFBBgZiGukeFk
wMOuw+l2khM/9KBYtOF12K+P8JGxlsWoCNNKyrgnp2uB7s/LkF43YDawxWTOAGR2lxHNCQfNP9LA
Yr4qTgXSxq6noYU+lz2VBtssn+WQdcSBMmp+k3UXXqlvzgVfL/ZsUlZdLYNo42IRD+1nmNRETupm
b4lzLGeNcU3RwB1caSVOoyq3L57Zf9+Yvn76WRQH76JkWvDpCQzkZFawoni17mP2eaRJmFfXEQYH
VpFcXqfAhDHvpcHX7m7HmXvQL+Xgfnvw5ijqkRFzWZKoyB/J1k8LsmUKep61o9R9Qh2jIfEVT807
euU9VEh2tQ6aeUzOhxfkMIctaHSecuFxfCgLvsy9syGc7dR6uTfoQmEIx+KXRSLjnVQLHFI3fjvm
fiO+dOqV4FTSPIaTQ13mFcOg/Ws4HxQbnoMLu0mdR/D6ZvibS7gYmW8/r2Hmt7HQ50Xs7IkZsahU
LT2Cu31xM3oNSMuBeKg9UEbxXENtvFMzD56G7tlM5n07sXYxZXBwwRALk2lQ3EkNqw2tvqzfKKYg
r1JSd2UNSddVI7uBOZYdpAfgYRi+pDe1zQY0PQGlJTU9WPjWTUMyUTf7/brxg4niFpM4nIuSTyFg
faDYLfkUCCicutw3qZ5J9YrG7KrMaQ3ySXiWa4yX5mCg6XLbNS/oSpJ54HZOfiW8oOi9shYQl6yF
dB9emxuMoFeYrvqaL70c14erfhZ7aW4fYXo9S/ttAePELVdwhSb7JagK6mW9L3qRE3rIU7G+PBn2
EZegGTCRZbxIUZFGbJHB4jChePeiruUJaB23dMLr+BYrV/rf+gIvUgWtPArc0V/6NpkftGW+Uabx
JHg83Rv3Mi2wr+Y8etSfO9QltkLirbe1Zbs63WOncNgcV23hZOzTxcR6aXajJeptPFemwwqbVRB4
hxuaFo1FDLeP2xrKK0F2Tx1ZbUcqMOh2svFv8GtzgfZOtcYubzH946qlBc0aWAk6+kYjM/+C/BqD
q4nxIt4afjwfz4oKnalu/qjPOdh6HKm6hwILCnr2dzn7m+6nGyreyTM5MXa9+o7iFt2Lje8Ky8Zd
0VOI+NdWloA0eTqY5+GnjooNWrTmiSX+BaR8X9qtfNfRQ7Jt19BwvXZbrkHT4aNwXINpXgzeeMqj
JIOnEEbg9fOxdztpg+mTstyrTkXoK+H14dTX1ED6YUdXJjFoVN0crFme+cmBUCiZiSA3yoHmxIfU
DT3UAjam6cEse8ZV1SwWuubLIm1/jnjbjpbBp5t8k81PC3TiMs8ymY8oVYzdfpEsjUn/YXBb2sPt
fpd5DJQzN+Ql1S07O4ShaCdzrAGDZb8QZ8q2nYxd98gRbODB3Nb7LJ/Gd1rjYnTjx1MIW2/9fbgK
r9VH40nn5Ej1jcIcb75iODgeWo0vj/1C+NzYFIGbpeLuCSU6ukBs7dVVr5tXCfEzhfdXYQlidUpb
E5qzG/quNurzClzIjL5faRY/c8yJMaQGR3ovzOXp7W3kQdELXWyajdYerilSlnY4BdXjUSNaSXfD
jXxDmQkDUGJD/aHiJMOikN+qi+IR/LFXez2uyapXvlehF9HkORceSyrUEnG2MCP1fTjQSrjEpGK6
TxDj+Alg2xWxSn7YpjB/7B6h4wLJFy0/18NUvkcsB0EjHHQKbQ6hG2SG+Kp5ayk0vOb1myJBWBKg
+th586TpY5lbI+Ihvk3nWT3rNGxSJwKODDN1McDFxSIkdyC6H7sN9pzQrwsMYKBCYyz8XLAn4nA7
+ITKQzJNa7d+7sqr5viQP6LOElfHu6PlsFdMMLNcZdfm0WMqi5Tah0k3I3zYXyWWh3Otc0hwlNvu
9Ym5wf5rJkFZxY+PYjytr75ywB9piaYltJY4yobX/F34dDyO8WBBAUZVxcmAAAGGn434JU5cbNCg
+Dx29U7ZX3WsDcmBnmJ61FlO+V0uGCtEL/k7U0xYY4CCGZSNTZ8Et9PWMrQBwlPg418HcSfYoFvI
wq2JBR8Qxncy1bFMf72vyHMKFMZ1cRMYL0HNYFzq+t16dEDf1IobkvrJhFsZw21coynA0MSPAxy5
94ZhBDs8tjwQ3od0Jzm639Aendpd1NtD8GwIG4Ni84O2lSbZxryXeM0s+4Tmj56j/axtyLbwJnXU
wR6EOR2Idmi+aJlHlagELRDJE+GwPqXzlLCpWFnY0KNNoId2rEHZ7QtnEBxQ99rHg79Ki3stdopN
BE0u9spR0MTKBwLzBPamXjXXwrt1Z0YY8aEIsvmDcGA5orTbLjutXh+FZ+PdusatCdIYDgfWVH+F
sGutlQkOZLj+wHWhhhpeG1tQl78wSKUY5FmTvc2ckhzImHZ18iQ0nwQQHPDGv54mEGuWQTAdiykg
sTzWVz+/HQEqYMN30S0d0vJLyinYpmErPC3E3pzmdwDKN0q75EMTV+KtkJy0t6MaR3LZg6pD6AgN
D1WTmq2Sg5s+HaIp4kTO17v9XC6mZudTtnPrKewUr2aFp16OnjNxKPzCo8ZqSh97zdz9ogOFK4Pk
mXZ8P7L1IxHIPH5FdAlA0dZpvOZv2029k3n9rpFknlCDP8evxVVsjhqeUNr26aKG2fGiDJMTkHsN
GCq0H49mcvq81NrNTgv6rKClAHFsX44MSJ1AjKCN7OfARfs90hwPX6qsyLJsENacxbkAh4yyPiAT
EedK5KkszMCeNbdOE9oMSX3GuJjucdmCzent/V6bEjBkHcQeOl4Uv6A5RKt2JAU4kfSe9AxTmAaH
vHNVeZuky1N9R2sRGRwHEibkHs6XXvWWYxAhPsjiNtfZXTlWvoMHT7Qp1dHWhdz08yV+6Py/xI4f
58u/L/EsNBtCmp9ggElbkp6H2TA2/ts4NMLZrXXyh7yf20GYpDYmurmnJovyxO6jULLp8a2jLmTM
pf1VlqwbwNK1ba0yJMj478xgSLjUCHiervGrQjbksJ2QMJB28Y6enrByrQl2H5LdoPU5FOxJxxsQ
K2K6Qpm7V91MWEihS4Qk3SZ+WTuHfKvmF1So30raPj/fs8BZyejEyHJV2mLhbFwdZqzEDl2nHCqd
3mscVjD3wu0eZ8wPt/ujLePTaQEkp56ehkOyM3bAsTQ7Sv2Wci4qJMTT1+MIpGmke+Kd4RNvTPF/
X5TXHVZrHMjxebOPb/HTmHZProPH6oVVXAWX4IiPwa8Arq4jXZfBXG6pkJOQIn343txJPA0EWxyA
6XYQFzBtdHoFSNMIixaUfm4Lj8HWdPSVMosD99L8+raS8OkWnx+PNM6JUSmUFEw8E29BKpn4cDrt
dQcmcobNp4VJ7O3xDec2EKySaIdPybxwSF1gOu8AK3EEt0J6ugmXEovhfprCTgM4eaf3vlHbEpV+
LNcntPkbjwop0YTteNziE5TPU4KAefVWoudE+E2xrVoeRYxobSmcJvc/P9jvpRifL/TsRUpK0SqE
sEp28eBJM62cBfkay4nknf/17vHZeDFHnZaLNxr+wafEEQ4uiht1/hGMYw7fblWq3RBUdKAwy2zL
ZOzt0dkDARPzMpvgpL6yeHaE5I03YFOcsMLb9dtJuz1yKxbpq3IPTplaoKe70V3jxZvcC6lrHN3e
Q/w0pSIAjx7/S1g7rm6n63Sb3Ay9n63pgfTBg6GpbN3Ds/iASPnGfBhTdIlPfGNtis3ePsrgSK7Y
K7nFCh5iANE3BZzpu/45YosjEZWvRDo5gORYGEh7lmqDqzbhKp78SvdLfsUokhN8rBA7zclEW5ld
eApjJvi314szuAr1kXf3XMmsiHUnYPgyFixLYZOxSFe40uqZYveLkECRTtY5vG+T9AyYbMCHQPTo
38Xm6FIJ7dvKHa5+/z2Us4SQCq5JEhknSetWI2Cj0PFg9ZFdTNSw8NTi2ppkCOSwnSOHauS9c6k3
Q/6uevp5BGe7lyg2YlWBZNpCCQCIZXcza/+o0h2UrzCOPNnWLTqgO6ya+niq4/M8ApTswEFVSH6A
XOiFte/7/PmnO3L2hrRSQZ94wHjU1X7wq1fxMGHfxu4tc/pyDrb64FXvAMwIFttqpoIztinDX9jT
v5VMfb4rZ2t+BJU01PMc3RYKXjffWIvYO4k2gNVJfJs4xjXC3Y84S76vqCzrBHxwvicXJqp8YaKe
lTSkEksQnNGTnb4CJoNQi7Tt6+lDz4zT1IVP+34R/nTnzyoXUIsFFXe/ZNfOP4hidnIXn2idZ2Nl
T56BtUtLDuHiXfeY3KEAGe5ONxwm9ruEhaL3UB1cC9caoRrJEH1Jr7d2dLP0SQJ0FG3VV5023tOq
M/ziYdi7lTe4+iLcRf2c87BJabhycHyrk9UJGCn4GIc+CisA+4E5tH26lAz7dof9+1o/ikmfdtia
E8SpPXFnK/9EFib1RfiwBCQKjBeKaN08Jgfeutp8LNgD6yjuIfwgniooxzk/P+UPDeDX5YhMpUJa
UNXp+JSss+x1LaSHoTmK0k5k4cvc1iQz6VfBRLOAID4V6Oygzqjp3d4POG2p+9eYzPpTMTBCUisc
gygKs3iTSaXZ2Yb42iAYTTFMJMLW4oH2qsrRA/aRS6r3b/RIX0d+tnrttUjDiF2SdtIunTUcVmp/
D9WAuBDkLlkTJ+QrlOvIii+tW/rv78bXzz5bt+Bhl5i8DNKujmdlQPC8XyooxkSN8pI1xQa5htwm
TwJyhN7B8iM3K1paOwFxuTCGCSFIKQ6OnvmGzi5HYiy/kY+rGm0cSABfBaHdrSynqpemTKud23E0
imaDuaw4kZTyfRs/xe2qZm1MH4Zw3hb+2GmAoVXEJnogbjHMJQBtuy+TjSyTt5C2Jd4Z/fWlpep/
eAiqCu7FMukOHI8nn6Yyt9/E3KvkRnikWsgBDREJCVbnfoqjKqMp9Kumn9YUcDipmRdWSml8xr/P
3r8/fnxOnz4+A+zYdf1RGuW1noHHh2wX8346HAgSoD3mDofAUcj/80sjjwvwTx979tJkkJ6MOIfE
DFHLPdyUW1MnL1nhEHuf3OozWvkm/boZbOXJmJw80o69XTOcl4BYcUrcB7dg/fOQvq93KH/fibO3
YSTRFbXGndB26Y3+nNW2/kxYFkPZxVuFND9HODrASpejsImj9oVb8k2D1vhG/P35Z2+EiflNIGuF
hHKBHpSAOQeXgbVZc3Fd4faIRL4gDA5u/BQi32WLFzjPuxKqY46c9AH2nkD0CDbPjVDh17OmwOPN
g3Yl+py+md2TJMDW9lq1brqO7rdZobFTrNpycqlY8U0U8PVazqKAHICekFUnHm8jT/SJgQ0juc1u
cEuOew5NrYd6SV+FZKz10VVO9WmecwG8X3ik48f8NMvOwoBYEEfcBo+U7nSy7OToyBYGKAGddu/V
brRGTTOmJkYxAe1Gx//fzz8LAPIySaWsYpabiU3Jg7z2cV1OyHLTS2XvA6c0ptCF7vbzivXn8cLF
X3rFzuIBNdoPQqceJGpWBZPXTbyYAUBdgnTljn3kmCZQvKTzIIj9spiRWzlcSDx8I+r4Mg8+Ct+f
VpeqKYK4jZkHhjHB91rt3P/N2Zk1Oapt2/kXESF69Cp6JKW6VHYvRLYgehAg0K/3RzlsV2mXSw5H
nLvPPbsqUxKCtdacc4xvzE/uuJcSj27eqttN4/kSUfTIN2JdjV+eiP8HUcd/ZTq8DZ4s3VCl2QRf
+HORS0clTGQAqYfJwNI9MDvxaHXY5eaul+2vy+lvr3Rz4+sD3PCSmMbDkJkjLoXCLV4JasabeNL2
euPw1Jon5+6p+78l0Z8f8OZG78GOKoMxTdBfekt2zu6VKLpafk77ncy1dvv9iR5NEX1F+msJAcdw
7i1ffzly//kWbu51AumMXm2iaUUnyLHxSbuiSWhWEVs3xTw0qK6n9BzMAXNY6oj6qo38yGpRlKRa
cBU+/337//3W++2buLn9NSIoVQJuZ5QAkP/oYZpG/lH3/oB1pcleun7Xzpgi01hVaJjGdpc+nkty
Eax5rHn/fi9/cQj8cW1uHwO5u6r9JeGwo2vHoXWBmMYyDjJHSSejEA2z8YkBXDq3pFOQpI4eu9o3
Ndx8+CmZSmK869BSgoHwkBoOpLo/Ko8pcedBSMDGW/xRYQCIMOWWVkJbwoSpPkAmcpXQRayk7/Iv
pTvQfqcp0ieV1SrPkJTbKEDQgYsgr91/f9q/lKR/ftqbE80sl2vi1qYrPw9mIw1HTGEFAmxyKmaC
eykAynlq54QA+UfnSv8HUQn29u4hG91zAphpQTzMv9/TX5qAf76nm2MOYfBkb9SsAMCRaN/aF/Uh
jbza4oyLBF1ql3A179V/f6nI/nxR+c9lpymBOc8vXIiaFBmGG4pBz4q8ojT18qe+C7oT8YJLYI3O
SX3I6fTkg41Svd9G6nai3dryT0j6jn8B3vfdzk35RyQKBOKXbjHhIPenexQE+/xKw5VPhUzGQrTq
dkHtQEcdGudyDlruh8g8cGJpXVjzrU1SsuZX7r1j7P/lcTMkaDfzSUh481mveifCu2EFSqRVT9QY
c8kerZcjeo13YrjbvcgwlVNPuSyZSfKVJ29oq+4xWIy/lhUkPP2vt3FziBOLRE7DhkuuEneNUgVa
jamPk02Vlyxov+iNjcq9rGlboy4w42px1umQqo4CcoGpMsRakwkuJYMIkiyCi/2TUKznu5PusKTR
ERNNQXYbHl6Cb62W+bM3opqir3Ayw27BRxzo9VpX8uAYaz78spvGVnTEYg7gjsxnA4O5m5ZveWe3
ElSnFa2QgcRb3dHbRXYwrIxCtvbP5DrahF8Ror7ohX2jPhPIe198JU1733/OSL9dsdu9MZOvA60D
NE0qWoqTmWu4A8VHZAbXYsG0HoqlmTEfDDdaZ3KAY3ViTbnayjJHkIQy4Uh+751zg/bXs8tvb+pm
Gx2HWuibljc1C7p347umkDNnfv+DFuLqGNXW6FfnzCNmMv5AeqXMQeovomPkD6Y2Z9YW+lhqDjRa
B2vUPhlAqjOPtOvrzCP37jFd5wi2FgYag7n6xad5HjzjS65M2II6FNfyR2sD2YTRD/IWdRxUViIz
Fp05w7/C/AxB73cNZzosfOoABVnc479Xq7sP0812npV1qkuTzmwqyq4owGc+Mogm9BkKM2Y3ezvK
jnwPEJkuFqiamQdzubf+/S7+XhD99iXc7OjwDlMOTbwLLITzB7jAX9fWhkqKJ8PZf9pMeijYZRos
951Sf70pf1ME3mwhlyzJT2fSag8j9L66QhUUROwMNsYCC8w2c9uU+lRzUscYVveOMn/p6rJu//bq
N5sFoK8xI7YF7Rmo9whVSAsMnwLGmjdmbYlMKuauCoiRmgUTw52r/l9EyY3Q6+ayX9RmlKmd4kOZ
BAaDBL58ciJZuHozI0W++cV5Ilo4/cGR0Gi+em48eTZpHlpTTEcGCgQ0hYajG5FTTfDA3lho2I66
AWIpTw9KBynGAqHDXEpcRgcnxb7AwIjBdwx1uzqJ0Ptbr6H2V0J8tcTvzLfX0KInE9ULIvQGZ3SK
K8hZbL/5BWyrMxcWl9CCpjvH0VbSzVLN86b4bqidS6D3YUeezUpuNwZMJUjfFB8Mu2RXUoOTup4V
XsGJUQJ4vZ1CD1PQzQMN2Tj9ujDXZyS5GtO38OxigOiqx2aGQXJXJsRJPBCYECYPgupqjLbNcLQT
l4bvS75vaKMgczIwUAEG6Wm0UeHNA9DA0ECUpzM48C35fkgnLqiDR0sx7DNPGr4M5LLCT62utGZd
UTK2ZgPAUd0UqGw3BKMvMq5uft03l9lCYHIv1G8joK4LddWToe3EhBjgrz75rIAmQiNHYlIuqjhl
JPxigICNn/59t0j/qTdubpabUy6JnENllKgCs9MK0j5uKRnZKEkpnLhRl9DnRxiXzZzCCv3LdsCE
R7kXPV01C7b1It9O1QgT2Tvv6r+byp9v69fM/be6rygzBhOKHh8kZXlRXrLLQUEZcN1G2aHAFDrw
fwm7XudWEbqH2CScxIdQsRzUVUtdjsam+OyubvIiwsMkgS1apPX+JC/PF689OSL5UDnLL5aUhbDL
c8dwlCWI6taKNswHpVW+lYPmvdjndP0ZA9GRZX2k0mRUpiwjZtb1ogJmw9Cwgp8woVBh8vpVED4P
8pJkbVIZCmCMMS8zUVe6HN/B2WYXbEBazh7FAc4BHE3U2WSL5osSRuSDzi/NDGfUbZ3mEGPNxCR3
iPvlS1QYQPXbmurbYNY/ulkB2i2kEGMBNzVlUeI6mpp+NM+98+6Cwu1q98joHvQNvn1sgoOlY9s3
0FPpbj6+NkSXwIBJqWRO1yNDwoLsLySFZ1YpO4m2JYj3CMxfTMz5Ip4jv7u48rPSQrvcpbATFywY
0KViJ8K3XePTQgREE98H/LckuHYYrdCJOhyAXiq4rA59+ZT651WI2Bo5f2bJzSLsTOHqp6TScMi5
WA36HHTOKhAphLnRupZXYHApRCIZvw9J5m4zf0ESFAqk9e3abyQgAxiLUltfQskcOYUpHXGV0U8i
OTPVzfWLez2PJAtqSP++m2pFqsRiSJHhT6ehYUeoGQn3GcO+6+dsSUYILfQYPXC7abKPZoBlkCw6
lDelvLnGT+cgvVdQ/LeBeXOH3+wR4cxIikYRY9q2p6tJXkjabM9KcEYHeaUFrds9o5eFYQQX6clo
QRAJA0qWpzl9jksPCBd5nMh9PksRA4irOHm4a+z8xQX442R38xZvjuQVGbVgjZWYgdDwmRY2+a/l
Xncua/ay8ptU0JNqVczNH8kHfYsfdGBjgGqHX+KUNTEHzHWTffM0ac/HxdxKVLMLzfLOWvFLG/Cv
d3lz1FNO8mkeC520zzkDAwwcLI5634j6XaNf0+i88rxXtkQuUopQ1ZfPlkQBpxwo5UWk70a3id4Y
oI/JlngT2U3QbWFXVUltfp4byyT2T5Yk2vKJDHPF7bN3+Fpa7tGk+JztQTvdO7r+tw9iEH0BZmuu
iaoEIO7m7Kanc60Vegxo/eSoQoQQzHEiksW0nWCD+ZHxmjia3SdxhKI981pmadNg6g7uS709QYkK
cnVVkXWR/xiSceNCjvSrBtC3UrBe66RzmspRBw0IvuVLI7QEvAJqTEd9QcSl2WgW2EPHwh374yx8
0PCbzqxM9ZsqQAhG1vSl8abgTnie+VfZ+L0YiOfVnACm1KPtQEgJ9tDBP+OLmrO1b1JeSfbkR1Yh
nBwCLF+WbOsCbeTkMLFRPu46dqdb+feb6PbT3pwXdezDwyWulX22mnwZ4xroGrZ6dV36hkeA/L3S
XpwOYf96wZvHPxvJ6+qyUtmnP0ZGLNUC0/IUR7jQTHmJZZJKkQ1qIwNHmQAOl6V0x2b+n47G7Ue+
ebpncTJPpZJ3AJDtZUbYgEMKxaL6UQOim67Hyq3v3FLif0ZVty95U1xr59MlQhSp7Mv2BPPuKz69
Xa9Xa14xV25jGF1PZ2F7Vb4NeZfmXoN3PPbKao8l08yaZiHmGrmzzCpOoykyvBhUYjRqOnP5R3Tx
8NJ+a4p1UYGGm4iZRDsJEg2g9C84VGRBA+2P4XK+Iz3chJUobRgPnWkw5tYMZT5CGm3dYc6VPcKL
y5mljkGP34wzgmu0yyz7zMZghm73pG4Gw85pi6Sm0SM8tMNwkwprgx79qH+Uupee7dHYpLMlgSs1
g5Lehj2eEghmOHJmC+JjUyyl4aFQXIIzOH8mpS+cHLZSuVuOJy+acUaw9I9Jy108zVmSxKC/bk7X
pQpD7/pI1FANSrDjENBHP23ame0lI/AvI1nx898Hsftf2U11P8jXuIlP3CUt/plJQHR1Emam41Ir
XeiGshEM2obgE/FMYlcQSkuY1nK+E7KXmUyoKpcDz4glzoC9OHG5hKWUVscaI1yyqhS37tdjBEeS
6CD/kiwreG2N06dBHa7LZh2XNt+eALEk8y8zT7v6yvyhie3mUyXDZAz4QgT5eSz8VPbE1pU1D/05
ytJRMkt65v1aTlikAIx4FyJwrLni1TVJdCTJuif0boYTIohXCFXaGh0pQW6EYvlqC/IOwC+6/yV6
t8qckaqHQxP3B0cdnMcKASMRv9ZNY1dB4T8345C4RML6VtAABVQiNCAt/nVVIQ2sS+8CfoU03NkC
Wxmz4xER2r1Ce9ri/rWY3GyB81I2yJT7tVaTV4kwxa7ZAKUviVig1q19jqjbcrREVHXbOzfItE7d
vLQMFGUuScYcsKp4s47FVxI/tSr7n/cHGEWM/MBo8G6S1+mI/p1Xu61WWED+eLWbNUsU5gKNjULZ
h98FDUJLWDSH2Mlor1DaQfPJvNypSufOq/5lrf7jVW+WrbQWCWxBi7PviCDRvT5ZqbpPA/5iZ9sK
52o0JYXaCfYKvYG226852y/uvIe/fMV/vIeb5zC8aFfSoyVlP5o9bcezKX5QT6PVN2bL7uVqnl6Z
u9e2Gu7De3wi5S+b4x+vfXN7yaWit2PBdwzztEWWHGgzv5Td+Rmhg6to1IZD/zAb1tJpV6D+C80Z
yOnRnOF6WeRWBeWUAy4tTCzuWP4kqycc7YcgCoyyo4v+r+f0VVlz2ZkHGAO0F9UUvysIB7F455vU
b9uCt/fPzdmqHK6JSN2g7JU3eFSXn7KYvsKtzIP/fMoIPcIjM3lqEFBel9mmqoOzYc/r59FoFgKk
hMoxBBQ4C+lLYwZluGgkjWw/6i6CIcA0mSMObxU0AzHQidMmFKvK40VYeyx70qHPlxV+A7hX69zv
gKdOLhbaCtj9dHso3o3cH3O/zfdia7Lk4BLmwGnIDDyCOpmmPfXMPVEqFebpQ0w+cmU973zjjOLS
z8cPUXpOTvckDfe++enJ+K0Mry6pXKh5quwFcpqI2F4RiboU3yCn6W8EdOCWUfb/vtHle1/RTUPi
mpeXaynmnBFAQle7sngYnM6LQV5hmLISw1PZXcOtkvjYNDpXdHDqMSYU3oU34xDPfKKvGXKcSASq
LZr0qkslQLDgUzNuqncK0OW9ka16Zwn81Yz97SLVMhFjnczywBujtUcQnXehaZDh5XJjEFsqUAfS
AAk6w/uMC9EWnRbivO6Bvn2/WqpHeI1J8E/HPpntZA57BE9mljBzie8jRITIP/3I/vhLgKaQI3PU
B5ggFMxWHdvMJXAH0tc2x9BMEvvfX8d/hBg3T8wv/sNvH47EtyoX9UTZy6h9wahOKEkBlwVVKKon
1bx8xvvIlBKH5l8y4aaLt4s3D+8s/P8pim7fxs02E126lFkYS1Ayp2VmJei+XwQMxYkjmCUbHl6+
etnCgDbLF5pmcKFyC/NbtBDuWnlnv+T3/93z2IkMQweJfDuN7eurdhnmpFwi2i6w9Uj0Nc1QxQAp
HalXQMM8NSt5AwQ6uATn3OpfCr/yhUnh3UPsoO/iKDsMIjaFVfYlCdvyqV+FOyO3dZHpHd2acg/D
B/dnNv31gZ1GsPN3GSEG8H98iwPuO6L4CEvQGTM4Z9XRN+U7bwLXoeJSmIru6AqHxv81GrTbF/Gz
8C+miNHvtOcsFZS5pUe2TO4USMT4TLbR16hb1+g9gyeyKdogxQoIycxt/NAmsi8gzc27eMxvmMbm
oiutiV/1W6e1eAwxiu3Kn7nX/Rhm6wyfygOYwCDZ4t7lT3eXQJwvtPlzvuSS+Cx5frk/IYzbdD8X
W9nVS97OMvH11fBS0CEI9MGZ6/4c3eAT8GTVaqz8/aV3xI1BU3enr6pPJSDEBoOfzZFXxMbwHq9g
EFb1OsYjvDo/YV1jvb6o3CNFY13IksoW54fT/uqgKjevoCem0Z6tOoYrBbgHUaeNZtHXi8Q3NNy0
MAQCWD1B7E//xF/xkmqYAG2+jYCgZev8kD4kfoyj9SF/MgLSqCwMr7AUZ1i5ezwiLQrSxjrt9U8i
LVo/O8Rmv0oeFRfzKMPE8ulqjQ8JHFTESwG/BH3tU/LYTE4H7LHXR9WjbZ+8zOde+5UwYFxkVmxB
z69MCUjidTVqhzxjEuwyZLt8wwtCwp4GHTlXfMO5PdlAkhMvPDUMkoNYB+letGATXY3FaVmzjEp0
u1VxQnSpqF5xfepL4QF19aoM5Ak4QznSHxCBeKkbBeUbjuMcarTbfIGhJ33eTNf4U2V2SHI3s4Ow
n6MYSbBHvnW75MAfvWab4oNpZO6KSw1h3hHPfV0vaGkavX06lt/KdvarM0PixsmeDDWhBTsYXMsE
WutxNfLHZJIzq7L1h3ynemmJdTlKF5qfr4sDZHyDVxYYNpqyaOIezr/55dWh/h7OfJVOw78h1/yD
wG1tO7mr5cQEm8i/m4smLTN0EDJyWQFjEeME6wylAnX3h9xti4OBB29Xf+siDzcwX5qCizO/q7LH
o6FY9P8FsB5UlXNneM7fcu9kN/wss7zIk/fz0Lw+iwsMxAnYoBncbxZ+HKJZsqjN6C1anqcLT0+q
UjcjM2J1bbRWmVp5gILhaMDp5b8Hc59Qwx4rr/8oQTLiv4knGzzSe19VfMjWdfIU92fMHYgCZDvD
ZWVWP5Xspb0niUs1Wxf9FugAmO+dET/hiCmNpyvPOl/CjKnnBzsjBvIoCibRcxTZ4Svef5vC+Xwx
4w++yvGLpu482lAZ06x1roGGZXHyL06EJr140M/YZ+36JXkat9l7/HRhsoG3MxIWpYB42VRnNnHP
SmdryJq5EujmfmhmdK8chWZbcIXwFs6bOWkrru4KP5WwNazeLP0ZpLDpJK9ZCsw4jNNrendO7eBx
doEc4biiNbKaNAnQMH00LQiMyWygkqRt3wdzG+mzxhtmjFtu+6kLSZwLegG+4IvVPs0e1WAyNSde
DoPBGVcoqJHwpU525KcW7R6n0x6annXaqpRv6WsbAQ35ICsvJvPTE0Qihh01IKEd6yiRyFb7jT0Z
Ogc/rdowXMlxhWS6P2v+Gd0SkMjeJVdjj3YA74sFrtOp/YiP3JrDEQuoBvnmtSTsixVjnR17iblx
k3saeZygPXjwA3Vr5Kb6E21H//RVlTbZDAyW9dQf5mb9xdQt6AtbfqfRDePpbNDsCD/Pj+nnxS+e
SK1Uf/qH6kHB3qxbLKLreKnTQZ4iQSRwKMDaZov5W/auB5ldqVZ5wDJpOA2iafrfijkVcfh4Lo9Z
bVYPjRvuiZ61kuB6REKrVZZGxdswalOWta/AYKAAa0yw1ijyIFyvUITjBQfSdhjeJ/Ro5ha2iuOM
ynhYeGRorUgRJEtnuizac/TZ7uGU2vE3lUG90pzKLNYyIaQtgOMFIQ8Q3JF8RAdCBxBB0P7vv2Hu
w9TG740T9Hn0yUQwngnLXWIQhnGkd1af2dJz6QhQUrkbOBY4QIQ4ui8Y95g4g73ycH7MHQzaZrjW
jicWhf3Mi0QW4gkxGtqxLz20vJYGnLX+KDF9r4f1ND3m/9uJx2Y9t9RHNfIkvvfQggxdPKAHDWKE
3mTxxN/5JuJGArzrnTZxMF0FfsC6PJ82wwPzWXsMMDq07IrKvv7oj51fBO333D8H9FHtal0xliQh
5TCXmUdM1OT6Y95ziSZDbrSAUWMQdMOgLuV9T+ONyQ5qnpddwBW+PmV2srsApDArK/qkjVnsMjd6
0v1qTYAnHLXzY7eRlt0yfWZaeVSB8188+dgea8JYalu4ePyw+Jpv6KzY5QcMJ4xmRDkcp1SyIFtX
6+TBcOZAangJ7e10aILzhqhC4ZVmCaiDaq0sZ8wKigWcmfNjzwYeWrzeMwroU+VLwjJmeEUYW+R3
kD3JNkZA/yFsBS9hfaU8/B7h40FQeubJOrESs/ulNq265mIXKCGxHxGN+sGNO52B36td5MgL8bMK
ykMBCWPamOtNs8bEyCBz15er62x57e40UuW/dMo1iRwuSZMNda7fHgeHWmxrTZpxNkEONqVJcchP
SXGddn7EDuweVo6VYFppWCYSypH82K11eNPfkS2QX4IThlIay6wl+OVmuhXvHOL/0jz44x3edLfP
OmHvQ65Iu+mwUxeWCH7PypxQ4b0Me9RfJmN+MXuYWm13Xvrexbk5uHO5rqVyuUq7iZDBUZH+AJ7O
D75elJyjxZNuPM/9u+0S6S+V6x8fefrz3+qW3BiNqh9VaTc9WjwimAOIDb2gfAeWSvafzJM/0L9Y
zBjmE3NgIc94aAkDI4fk5BNIOSJ5nrv05CfQxZydR+nctMcEuLhesSJbHEo4YmGxZCeDFTPtWjCk
WuacrxyX+sfpDKBZVwr+hPzQxxhn7vQvOP11L1U9oZDo5JL+0yAnbNt1BwM/mMQDBTyniaUQSAlb
oOrSVIQoEgGBkNfMsEks45UYWauph5BENV7UJJCbZQpQf5LWGKtp91SkzK5DZNL01U2oMoXVL/sG
mxbr3tnJZw67iC4ukfAPTYSJ++x1yqZrH5LqmBH7TEyAOauf796HU+1+Uzj98aXcNNIurXSRjJIv
pZy9XofnTPvO8sfESc0KZKDZqk4svw61KV0fJiK8VnoCFLG7E7ZfPcl/vY2bXloiSHkvnH89DiEl
5Ot0usbOreBzKOyTg9/szkPwl7blH5/7poGW5HmdpCdN2mU+FYDwKdNdmga5umGSdfoL4n3vwTP0
vzz0dO3+T5V689CLSolzMFPn+8YSDvLg6Di9IW+Ah2U7gMGaseMYD5cd/7PmYu/C9Wx3ftJc5Q3q
qXGs3/UFpeDj4MQ+0OvzaGPNJzGzm4o1sJ7vCI9LNNFvg1P4NNUFD1mP3fsYNK3R1F9i92IWsQ3m
W/3MVrDmRztCqqrKZv2jb2neknq5k6inOs7FT4l/sY2Adjxs+qfOTp+0QN0wXcTsjoZhdE4UMtSS
HLJDG9pT3SwUYkVeepSZ82f+UBAX2dmuGrACXtJYSeOff3jLde6qG+VNcZFId0H0UJSo8PiHfEDl
Ir70L5pLZIc9uhF5NVjbHyibOCULKw0tAGEFtBU8xNbhe/wY0UFy6IDEjRf71xeuFYX8O8kmlN16
uUEvwxifAv+RRoA8x5RCF2BmRksj0BfMNCwkGI5ktisVpZIJZ28RLWUhqOrXFvh5tJCC7gE5+Qu7
YmH3jJUAHdX8TT61fQ1xvw8OMaXghYTF+FNskWOleznEyr5oHmfvcOI1KBwPl6dZBKEaSFWFmRgA
5QzA/57I6QMYTrNo7TnSbobFSOajhRHQrgK2bxFgBfXEUuns9FPFT/SEf3EvnFs+0TgVVvuFk0hF
SBMuzrsCQUbzAJiUv355m+x1V/761S+Datt0i0izqLbhYVERY+GXm/WptEFAURIX2/iFMkj1unVR
WaQL0mudrRkEUq7/yKvzm+q0K8UsQqf4yqlkuGAng5W7Xm8EJKWa7BiGha0JGcLsmHzN1g39FnxW
O8AwPgMhT+NJ1tzRlo465Xi6+Ii3XK3vFl4CkstntKhPlWR2D7L30a5YkN+AiLFWmrRcWoA5pVkR
LZbgAj+IcARptriSnSLgI6ohD/h9orEg6dfh/ZIb58oOYexLqPwexxpbCaYYyfYjDCY8Az+wVr2E
Lzx5pFHhGn5i8ZoKCkTq8UW8nUre2Kk+ahQVc+ynCN1oAryDcProhkX2SVk+8ONghd6KzYmk4k+W
dosi3IBhSmV4HrCIt5iS1RXk3I9yJz7Ps5ccFZrkEHzLyBEJHL7PGedRftWEpNqrp43We7p4zE7O
gG36wimuDL+v6Zps76p6rjrnnLiFiAvMaYDMdLBhmmVxXgJfEtLFXrMMv+xtZl3Dc1O71MTCA9oP
VNq47kb0YE74NVJcMqBFOVPVz9VSKKxSvNDdf2P3oSI+De61tGItCC/B/D2M4ZcvjNWsMKNVuqLK
BK+5SQwzjCANXQ69uhTJwCw2yKIlGQjnbEEdMpOJEFlS2hSX40wIomadpX6mOfCBT68iJVVB1SH8
AK5sSPXGCLuQxQ3e/kpHjriQj/VW/ck8EsnUp5BfyEjH5mg6BzNKXaV4/bemuXUTVOA682oBh2Wk
mtQGTgMMEdez0B9bf4ayFqgYSyjPTLXkXFASpZfupyhh1SZdMQ3dU74ipw3HX6ubcxZK5tukp2i0
JjUvXipEGeyzJ+CwdvM9+grldaSuFPVJkNb15UW+HiV+NdiXdcEUlMmyRlYDZCOig2xwKRs8KA/9
d4uIys5s42P+JHmzZ1hWF5DU8LSSHU1ZB/2NnVFEd6sSgpWWT2SF14K5uPBYrMlYfGCIwZEvPVQ7
5UNcU0QZS7g7EnisE71qxrUm8tFHDjsHYw+hwU+CIpA54M59qvhFQyXFkdH+4T5b8eU6sH+R0p0O
hjf968oka4UyH6EjsW8NW0wTSI6KOn4BHthHwU+WFNk/cLWoB4ByRJb0sDsWxFqkVoUm0isfJ6dP
4Yqvoxc+x95ks9H94+CeDpz7+XnSHrYIPQMBxZ5EQRnbyboJKLkwK1EABxcQY0jMZwvJaajCZGHR
bRRE8lgIl/Hb/Ik0DN7mFQW6BlqTA7iySh1tH+/U12YdPkcHTP1ryWtdfmgKAHkmcppeDG7IqZdf
g/GNbaoOK3EPss35arag0t4CqUWGyiW6rrngznVDD9clNapx0ZyFz9SQza/QmW4pIuCCYMOHpJf3
UR2FbpO5wuPAo8XvJAMMtL+VrHSI3d1mRnoud7fPSGm+1fYIniiGNzC/V+rmqd6QNm7RV803yZHH
B6i38Cg9CFsw2mb4NvdUP9yfElPwVevfpxt1Np0kbs5Tf5w0bs5TNYeMJDtV8732xsuKh6hwVeRW
LNoBu/q3cay+6bBOcEZtDRA+lr6T9K0INwkn6DBa4z+FybmEonedQ+l6KKXXWsUZ8INXNw5p+6JP
7MxKCOKQZczhvNIo32z4xg87LoMp+qZexaidW5JYF0dfFqqdrDo7YVhWak4PhV1cq82uiN2qfLtK
1qxaXgaPMQ0vzmbSuRnbUWk2r+xTw2Tq6ENnPDus9Edsp3A42j6QJWLfTdZ8bPUYji9ud9mD0PyU
os0Ap40uUbWM2gZsxy9SxSNbOl8CjpzCGo+NMhF48doOX/Gn+tF+yfCvqWiRU1jqB1DJ044FvWPF
YqHTKI3duGZPZiM+LTnwQ+BkIejZdSq0akDfwprcV3OAdoNg5GpKgNFt5cirjallaLywPFvQGa1e
z9/sDNC8HoE1NgdUsEm38EcUTvjTl7R5TdUuNuMP8F9A/CCoHhPrfMxUb6jYsJqrlbXP2XzXau6c
KMQQno7AOPMEwD2gXwX9DPfCInvSXgu+38QNvwBEldMoi39qsBbxyCAjZ2PrrKx3atKCzwuDBeC6
qNj6SU1MzPzl+hEOrvTanunntc+87Qzew675oAvKxiO/pW/pUfJTZTHse2+SmT626joiZZGSn+X9
MNAz+lDfxnIVQ4YiA2KdPFcHuJISf/09obp76V7yiz1Z9wpffBhFR0JsYl+2bFZQ0xgf8SsY6upH
5TGzRt76K41hEler508RDbgTPzPhz8KlHJqQy9eXyIufNd02vli0BTTvJUs/X4h3hr7Fs204KuOJ
kIHlAjGI9JlhyyMiSZ1iMAqO1iIsUp9ih/5arDnn3mwAECEjwfUDtY97gqXvBJLHbmsHoIOCEJyb
Ln44C8fhzUB5kzgIoYTZ2xj6BH2+zXFzQYksrHluTQSEud8U1oxDoC34tOw2bDVC4otMlWjmon6l
r9KzmmvPzWzDWzIW7yMsvtZhtylPdlJt8eakZvamtf5VM/Un45NzH2RGAO48orVD8isK99prVfy4
ILdImAzKV4wuVe5lo1Wx86zKR7T89Jo/VEJyZshqTJ1NEVW52XCXfuhP7Xtk8kEBvyHgSjU7e5tX
Dq/JpjfQa2dCanKIoJOYOHR9VC7PHN2OWTt9hgTIbzJ31vMLT4cLGVTmrLJSfMEerTQleSVYrF3z
y09OycYoPrEez5AECaZ+8bLUkvtNBi+Cpan0wjMsQpCKnPmHHS2ps2TTbC/gPfD2yF85H8pDaBPZ
OWkrkLmOGN8q1TzVVuqo3M+wp76j5lmLX2XBay5+bKxCFUcAEWlayAkeF21+RpME3ZnnlwvGUCEK
5Mc42V7XowfjSOI6Swskx8iVBZb1fy/O4t/H6f+nCryZ4M+SVJbGMokPU/8F0Akqrhb0OlYCWulT
o3Jqjkt3k3vmU1/nX3vCzRhfDxVdulRCBEB8QcJ0TfWnOhFYxewt5NALVrBv11VIlsayVg/qbD+m
5LJdPB0pF/zIgcNnNARZui7xexSrYtnYUW7Oj/qaif5e2SD4uXJ+knuLg1dO74Bi7UvdNXDB6B34
nAQD0e2w3bicEKRFlpOHHRTFkp9rRwzG5myDKF85HeMrx8L3UV5Noi/gNe/97tRBsWB6j1TNmiNt
J2m4WGXlqk/c8wV/b8tqZoeNtEhO25bVAx3/JQCDwTbF6ZwvfaUTBRI7TU4ZJLiR4t75Uu9cXOOm
tE/KvBPFPJoUB9xokn316CY4/VOE0pqQhzs9vP+4yf7n8P1/30O/PJO/9dK0Ku/SVuLleoz2TDhN
HXArLyrQUOqYf8dr43CxiBWB8pK9DJwd73WO/tI4+v2EYdx08y59Mq+SNEa347YTo8e+OLH3/wFc
uv2kNw2qWSUPhh7zSSGBW1PXcOC1FAY9EwZIuKNGEm+pArevdnNuUs+ZeE1zPlXi96vOzd3O4Yai
mX7v8v2t4/XH9bttQJ1q6SQrBGlPtJTLu2bC9X79LP1yYpHc0zZr9z7XjcpKERqpzg0+FzF6o0nH
h/vlanhp60RsPszui9lT0nlk/0U06N84AFSLWjXZISvRPa8UJ7GLdXoY3tJX7QXSqT0gkCFP0pHp
VmD3Abdskh97yKa91y63p224GezOHx8FDk+A8JyEg2GAt4+wiYDUoO2EBkVn3Hl3HsQ7q6txu7qm
5fykTQHlsc+TMd0w0PhUmSfj18WFAIpDYHg3nMlg+e/Xlv7S39NENJfyTNNlXfvV//vtqeziptHz
nGYqiwCQ0fDgyCXOYJMrq1TLIXTDPGgPgH+cpFz20Vof2cPj/0HaeS23rWVd94lQhRxuSQDMYlDW
DUuSZZDIGSCe/h9b/VcfmVYLXV/fnHLJPkLeYa05x/RqVmUib7UGBTiP4RGTN9/ejZzbN2/AH+d2
9QY0Td+fJVNV9/pLuSYbDwOhva7u6Z1T+DxYU2tW+Gz4esIm6CPWE+UjnY05GL576f84iauH050w
hugaZV7xMef6NPf7uUAXJpTNtuxARx7Id8q1P453NeUddanrCpmLltOVHbtqOUl+43VAImqQ9tR5
R5fCFSQdkTBhuiD9DiwjJ0M8wacW+hMl9HMCWpBfIHs4c4uIDe83l84vY/aU6oi0T/1m0/b1bK/9
HeRbNXKdajRm6tkJsQrbCOCS1bS2lgbdOfxVJMe5J5yOfrdWNvFlTgGFbW9wa4/ML/rI2/LXdBYr
clRJPKieRWRSrc/VugqXsXE46/jmqPOdaFuhBjS3pT7PunnRz9hI1EcvzZaIIqTcO7lNN5eB0bhy
4dK/0QgXy54TZwZMWSYnE5dcMk1fjqqXFPN4Tyd0IMJ35DrUb0aDP26pmLa/fJFRjBctCfgihes6
58zsGaX0xvrMarTdtPEsc1aDAJ5b0/QhQeYCFJ0Xv50a8cIqEGJN0vIBxdDs5LVjSj7bEZPk1ZLs
axdCvzo9zSnLJDXkCoiNugR2elp3S6MWUWbw2AvCRHDqmpvgDdUied30we4GHEg0MCNfZfNiTM6/
oXFU8BbRHr6yJTfvFYn1+PSCvz2vyD6gMu4U84J+Sq+4NrtUPZ92aMdKWmOeI7uRfSsTd45D0KSa
Sj8CYRj9eTZd++jxXE/Y1DfLFIlxNNFfzH24js05cXGYINcDIC3iw39fDsGDeDnKOQqx4jJlj8+v
EGLePQaPhoI2XbYNYjSdYv2MOsKFTe+aC9Le8yc7RE8wiTFKpOyXptDo8SWYHsax5lMdj/4sACGO
kndSrcJ7Y6GAGwHF7BW06dGCbcBAPNsbZLhvZUgJS5ImxYrXNvYlhLDNG45Z86DsLOCxhduENMVR
TK5EkUlrPA2O3FRB6vBmaG6Cm0VzbRJb/Qh4ld/NlQ9a75xqma6HZ3reVTqPoG4kE4d97TRn0M58
VLBRuCxQndA+I1aKizaB1j5It+TJ6Bs4hYhk66d0jbasxFhFgNki3AUHJ3htwoW+dLbhHUUHe1YS
clJ5uuUSl3DcNx6SPfaLCxaTsbPgxwPW7nzVCsbx3Oai1YlTukd1llcbOMzPohauivIFoAsN7Gw1
aRuvqP3hTh/uB0jD+j5nDQ0VspqleHbsX3ZPYMYsPu1CbsS6Rdx0WVSUuiJc8A8OKs7jZKD1YT2C
J8spYbrmjvLEW1563UewNw6m7Q3Wi2PjuaVQQr+WyPiJlS9zNAOq32yGRbkN3V4j0EMw7I+uvkPx
hY5Je0PEJXI4ollJmxu9nE04LpIuNvxtNS1tCKdvzg3VcgLppJvznt8fLKvuLtyG7zQ53uJtsjEN
xGPAVQTacNquEIz1j7RJqfaj6oJouzlRxz4xqLw1xUQEYoiOYvp4REJ0GzH2LOw1SLpVWrCSSf3L
jfhrqJhEnFDKR6XFb6OGeWPflY8FkDZGAml63FHuPrr06HHXDI/cBtGJQAYWbvNbhHzRUu4Wvb7g
zE2DfiL+XxxEZ2QdCIVhjQMIx5JDEwDLie3FGJeO4Spkuz2jtpDBUvXOe7P16uE9AQDffvazCTGg
eLYF4J0e71T5ySK4DMInasAmoBkgH+LP40Zu+3ba2sHivI+3PdKSABEgv9A6+9o8333me3VckEXS
G7ay4TESEPopcF2v2Av9w8nnWVHBTifMeJhJu3uK6Xf0CqZnnQtLltE+20g3J7jeQi+B4C91fDI8
94J0DeJ4k9BhqW6K/bG4b9mFUEdoPVIA9LkdesUsWqFtQOwa7ZJN+QjL44WifTepqfIoVF1ctcd1
MDtKM/mW9wu5YUUU2ekx+sgfq+faM5bJ4ji3Dog2bgJkjVPTBXh2BpH8SoEcuKWIJy7WAcMCeOD3
CGgy1mPv/IHOYxG+QVsOUK3S0C4fMK3l5aRfnmn6bUlMSIkdN26CDQoBgjkSr10mdF/DSfLEf5R9
fDMscy9+jMM5iTQq0Q4TNrZpybqZUQvD9RQIkLNRGdYiZxNX64avzAAZQ8onUtIndAP9Mj3uTKR8
Z0Gniyd8NLoPLM8M6N9YN9zrbELIDxalyporylILl4nG6JhP8S0M6S+LwbicR8FrWtHJPe4MHD1k
jWQUkYzqoFewXC4vNQZtpi865swaseTh5Izp8FaXxzL/UM8HrXlTnbc2nmfWrxAl1CTG0FbU81zf
p9SyoKr0v0+vBXKJG6SRFOqDO03eHsPDuV50pBwEN6EyT1MCfkR8dSEyYshJV2fd4Dvyi43yGXFY
NmvVWYVSMCD3YZ6hCTu5HX0q2/g4y49xuy4v9xjI2xrABNUh7sgkv4meYlAAmtvbLiI368Mk5a1e
CEEZAVxz1a+28TwFlGT65uDX1US+u5Ak+NLdUYSqQFouQpkxHVvCc7ce7ukPqZMlBaN6j6pvilZQ
nZfLaMtPUNq9mHSTNvE8oN/LRkBlC0k5D4jie3QS6ib6NfckRb+YqwK170tN02OvPtKB2QKrpCmA
vIki1mVFwvGiu63vL3P7MWDgRpsBuSATYM2zWz2eJoStTMONEXnHG3We3qtv+qG8T+/pExg0POx9
Hz60xi6XDmF6KPnJPKQNkc5LVHXMgmaIKyygidKscJ1cwql+OTSPpz0BKV20N36BJSB/jy29NKcS
UqN0yz2dsXWGRfcUrsQea0Mfxg9n0WNCocxchh8It6HcVPnSSqe9fmNriw4Tw0Lyww1xh5TTkuSp
7SYF4aXEs2wCYzaglEUf1c+szG9W2s4+0OygzfGY3zvWOktp8R9/a88kytHAX0dbyy0gutPBtKft
ezmTXGetJhOqQFQhoFeQI6FvLqvz4+l+yCcGzTV58vMe5y/wKbv3r8sp82p7EUdtLqkyyqb6XdQK
5HteU4liASjem2SnrxBA/q+HvNph5Fk+xFrCDkOlaeXDWqq3fCHTd0YS8oOoBCGCHANzjV2ndbWX
KyL1pB67Xuzl8H7SYs+EEPcwoO8Uzv5oO4aU/a7e9PXOWld3Fsx5EAcl62h9VhoeJt8WyIcW+zmq
kTUvHVqtEhdA99hbhMazo0JdS7CPWOqNPOMx9drVDTePlnXG/Cr22FX5DoIGQTxCsVeSV8FN9A+C
VT9ertG+25t9URRe780kWe3OoaKo+yRcOAot9P2/qlHaWzt/b1zAGFtDp+c1oXNSq1NrAHbwfnp1
ZjpBLiymlsQ44LmL+DACP3n8+aaMPZ6/tmvNsQ4T9SJuiuK3i9hvhf9ymZ7vBhbmklesBw+hauDv
Q3NuYxEDKmv7STaG5BPFuB/2M9dlyXMeHrXc4sUk8oHrhbX1wIbV7ff0pGh2uFRfxnFnf0Exrj77
61Jkpg+2UTsNz+Y3DU0E8zfMyqfJYE1i7X6AHP3boHu7I6AlcJUFcUyx0AfSsKO3Z2XLVHqm4MLO
77Oo2NSDb+qL9DxnME9nbIFGntU3hdOvn5It7uGXLelZ0Zq8Mgp1T1f20LTrF2SnrLzUVxVt+XOJ
dUAspLXGVx6Pd+ErSvoCEd7GkLeTpqJGIZI1ztkS6UAqjZzbd9ayP87tqvwpD85J7+pWnJt6mkKz
cKt+wdoesA1xZNRp9iJ61aJVHlBIpKj8MVay+bZE9PVDu6qLNoVpNl0p6lQzUTwbpqLF2s+1l5xC
YjqVaAqOVImUkV24fTWctueC9Yz4tltfwJbaSbPB5TJlIQVgqL5JfIdu8sitVvWxo14NqZohaUFr
WuxVhSty3msHCFpo5UoyBjv3dPZIbC7kaVh6PSvtcNpTGOSZxL71W17TcDzNSaREmDIhp3IhxZB+
p+m8XgmTC0Q3+xXxFv1sXp96EQV+U9yAD8rvznP13ljTeiMqIhFBCuBsJdIasilt8poM8leJRSoG
mVcYdEh0lEjksKLcqUwvo45rY3WYkRFCuBOJmGW/dFoyWZzbY/ZBxKv+0N4Wm+j+EqLddJvopkAC
xzxguMfwV4TQgK456ctHdn7bgtgBa5qxNJ8zVpQLx89vtTUxRbKy7ZSFjZUuYagsp+lOfT0bexk3
Cu1Z+dP/1RV+hTRoiVCByi5AA68ArDbB4wfR8XRrzDmTBYvop+yRAHPUDBXXsSKZ0CT3LsA5/B4+
HZeVsnCeCP/kH/KikSTcgKZL1kCWLGlbnnnqfpJP0djZp/3pKSPd/ZBSKGBJZkDDWDn2gcBQbVbX
81a5iVL3zPrYdlUyKSknenaP+GPRIUJo3zoWw+nOogYyGehvsjva6b86614N1xf2CjkTR8131sX3
WvtW2e85sAKagx9tT2jXHdSfieQ8ZfW+7w4tibiX0yq26H+Db0vugyx2nXiSZiTUbpsArps9UWT2
qce3+PyUlx+BalEpoJJPk9954vfKd1kxl5uVTpjIMSfXfa0+nkimca1uX4mqD4bmn0c9ZWz+vJq2
tbo76iGsAj5rnvdWZEuLhpEw5o+2VkaO5Yji5pcRdlDa4pgIMTFKzQdGVbEgE73VS4vXpJmPXNnI
nOeIs/lyNCuvsz6SOnG05KB2h+iy6TYntrAdDHQdr5iOZmv0Gr9rNXwZJj+bvV+PStpwrITol3PF
xXGa3ynu2fsMoGg9eU1mHRIEYZcab/wp39VUvx5aDGxfDp3Fauf0YpKPfgswdUyi2wKa4pmFp5fM
WkiWpbI4yYCQmvnoentk1HSuZs++6pXWyXF26LO49gBrCNw4opOELJ5ZRrUO3xLbmJ+f8V9IvqsV
hnM1L7bSsTfrmuVvyKBySFEoHs1VBGoGVa3wKkhT0P46Zi/zEBKGA3DhpgVVAjbxuNUQk/fFvezc
je0DtO+q9F+fxNVcmVWJpAcyT6J3JgME8ovFHkT2shdaTM9yMz3f96LidsPgh+Q3IIp212xqWCAS
oqib7pdkrS7RWjlzho5bmPuf79rYasK5mldruj3n9MxqogOzKtTAWGhLSnIs12GeGguBUO+9eto6
awIJ6QiwDa5HJnd1bDC4mmbri4HivhR7JeTBWHSD+eVecKQQL+HRg/q7gsk8vayNqTyfV4+aMTby
jWxYnKuRzz61URtHjHy40MWeAWD0eRl54hxQwLsoNq0pDM2R6x7ZI9ry1SCY9EPjGCnrqP/fNxfy
NLF4w0MzbXawPJ7HXkfl5zHJ/hQlfhkYqqoshrjmkBGeBK9lkbgqd8TiEc7AJhy9EWHaD7Sbx7cA
o1er/jkmyVqa60nwuYQDz4Ye94IbHwezeXfx85ugYMcDHHJ0FP557Lflq6HQas0+rWPecHGTIU+L
eGaRv8Tq8eJrnpXjchzraY0sV235agiUz3F2CRyGwMprTy6p9LpXbQBuIBlMXKpvCIv9Phx5n0aG
QFu+GgKdi2lmWs4QWHns+8PjrJP32k6bHBPvM2Fba3fkHwomvLAtG8teNApVOgP474iwI4tjbC74
trn3z/Bny1fD31Gv275N+LRlFOMnrBiXlwuec785aLi7h9+MzIx2wF9nBoQGBG8BTBgK+uhLiRxK
fEma45G8Hxn1fv7ebflq1LOMU3I6VRShAPIOmP91T5nbHd4AiTGHgi7m5+0ZevnPh1XFOPaft962
fDXODYZk5oUwclVLU+Q1AknX4hcdioPkn5QeJYT+gMhMzM/KLDzeJIjH3+VwHaRbIuzQZJcQopRq
ghsXr+fY2Y19KFeD4LFWzrVKEWWvWQuMPywBaVvkfvJif5C+2hNkSw+CkqOnImwla3wb4UF7whBO
LhQ+4tX/Ojx+CoG+jFXD0MZN1XyWkczSPw2+cF8CehHSU8qt/vEJUb7h2iM9/pHtrf25Tv5yXLMu
WQfXvB2hsEBOjiJ/1kEdRwprx2Jt9DpH3sbP8/lyPCdFUGDp3HhSgntmH2TGQtE6tV0dfDRCQ0ro
wg1wVkYe+V/E7T/XTPbnMPblyFIkDbAqGZJrZI7olt1qE+JD/nQ8Eh/6wZpjcXz9+SsYPejV2HhU
TrKlGZW6P96X6+PSeUz2x53jVW50Vx66rdDiabuRY46825/n9OVCrew4DNblX+MxwYQVwWR+m4vF
ju3K76ovERYcehId4p8P/K3c6Mv49zkffzmwwXR7UuzP9ZUVQ1f0cZt90A8EqXpUnnKw3lhOEY9L
e0Ygd4hduqXTlI5+ppJUOquQ3OrtzFHJgpP/x8Wf/bmL+HJyadCEgywqxhl2guKukxfF5d44kdcN
byNAQZY8EV+FmShI0TWwAiWutKSd+j9/AVcDYxeqlzZMeQ+hBYjVcdhN5IIktvhNMYTUhz30O/47
kCUjU+bIRokYwT8XJWqt1qkipkwkkugz8hvnKW1nON/8fHXxk90Z90P5XypElc9lwA8TwjUDS8qa
sG+azwm7wwQaeYYDKGhWebXOVn9+wlcTL3vQb3SsPtOM9GybmOtKWGBxvrNY64KVpG8R0E3rOer+
fmE9Xl5rGDtka8ItQepXzUUGlVhWXp4sw8+LqWkvdJbTzwYcxh0IeCbe8rnaiBpN+NqdX+vLWoGS
cHYYEPinGKcH73IbtjG2L9c83lzAebOPhD3j0QtTphRCBpyBHaqUpSnserw8LxRMp0kylaEkBTOp
8WvxG8lV193g5CXSq4IfK4dgl5lT27J9O8RMrJ/mYwtefWRw/dx7fHnHu6OWdkXDl4+YRdnpexBH
2jvyhdrvPDYbyaT5AO1y2Qh1BBAV4a4fNpif0DFj3cSgzo0RfreF+VGJWWd22jpTYsQouK34J/QV
X8BnFOaiv0csNS5Y/A/LZkcRRV/HVq7XKt25PMa5Ru0CbBZcGPBLHxgfZ6BSgado0+OEIXMWjKUJ
/YdR+p/DXn2SWVBIuawzcKXvyK3aWX/ESPMZCNL4EGkGr3YAgYsI49nPQ+boBV99kk3SNl2T19i+
Lzwjdapwl6mXsvZABcuGhb4VnIz/9bDXq42ITOGsyxt1fwY2z7KQl18CvITUckoGK/l+G3Kb5sFY
r2HsRl+vNqz+nATBieeLYt/msFRb2QGz0PgQn1DvkVcDO4QR6X+8z9fLjiqukzirWZpbtyoGbR5u
/yaW3cby0goSnP9/3oz9+626XnDQAzoZoEDUvUkZRJvaywHYh575lDORyKcewEE6g+pYJX/snfr8
+y+jQOtInX6Jab7JS+kJ0DmorxnQpdqzn4T6X377r1o132+2/7laMTZ9OWqap3KvGxxV39Qkrk1D
UqBNvNFiIQ0Dc5gCRMpzPF/CD/p/W9v9c/CrnVcXCPm/aLRD/MKxPVFow/YropYscBknBkDy34km
G32txN7p7zntn+Ne7a3Si1rVac5rBXV5cZwNwC/Py5OPjMWTNtis55mP1APX5c/Dxn/Yaf5z3KsB
K9El1WziQjziYR3nE3a8JisqiEfElm7txYAkSJmlwxQBTUgxkkajdXeZJkDUNsnRDZ5wPQdP/8V4
JuoaP92Qq/FMMqOushLe+fpp8LsbwSs5EezAiTF6aiMLzrE3/XpJocqmcnZK3rn4qabcEawcSEKz
PAEdhmwOa+E0nY2posfGsOtJtgxqRz/GXKI0bwnwoo3zyXHZAX5BkOXHcJAQvIy+4uKR/nBn1auK
UhBpTVPEvOLoDB5AqJGgTQ990m2EYv28UBJXSigc6niPKZ4y6f/8yv2HjeK/XzlV+/P7PhZVdOka
lq1HWAbLU+NVrCGk6ekCgCbMvP/CafP9auafI17tnYJcSoJeYe8UxtOT4Ey2O5RmCtNUPfBGkX4j
aqTO81jp4j8UtP458NVQloVB2xqXkj0qaB6UzsKzcQ9jh5qNiB3C9O2PvlXfl4X/OebVCBbFxSmP
Q75oYV/qNv+qxoKju5GxZY88yr9vLLOOpZiWY8h4Qz71C1+GakUq2uYSNdZOtm8bT1hSlGGdIdNF
uGJbCxa5Eym+SWftaD//7/HyzyNf3VlUBp2JI8XaCfn7BbXqzKx8C7W7dvOuDHNlGgPxeEzgn41l
gHwzVvx56KsbXNRpUpsXLlqXZ5W8UTPhqEBnQZxOPSNIJZ4PGQR6RATaWM3/myHjz2NfTROWXFhG
FXDZgswNEEpwQLAkJNOLRDgl1HtQ8zT1m3Q+8qT/HjT+PPDVPGGgP5NtiwOXw86emeqz2hwymU/X
wdea+Weo7xDl1DuQ0coWXccluru9nLcjZ/F3QeLPs7iaFIJjk3RZX1q7IJyj11J2hDPE/qVfDnRb
PJzOKWVar8X+M3b9f09Hfxz501by5U13jl0mdGLW7hwujvGSHSLhQMrKaolIXMDFjXfx7CKPrUZG
7rouvvUvR7W6Rjofq5RXbSYPW1u7syMgj6yxldYnoDbPHrTLVsYx4UWpj0W6MDa64JH6I/d95Du/
dnOUmVPISlCIr431J552T4fmSnWNvAVEzaUIGhfUSfUysj75pvPy532/miySi1kZVVJbu9o1mK8I
KWaz6CuFF5jTE45+6MFClJc6hO64IARH18Bjl341d1z0+lwYZ06gDNwq2KD0Pm8IvsdYk83Dxgcy
pz1ER8JCAdqNFZfHPvfPbfqX59/bFWC5jvtek320zOq3wPIJvwk8nVXQVEp39bC1SKKfRhGRHWP3
fuztuxroJMc6pnEYW7uKFFLvnK+qYhdh0XAv3QLWz0l6aoxD36ybHdb8k5eVjykekdPIy2d8qtx+
WrBcDXryJbH6IWBGCxeFOSngd+kxifDz1WkpOKMlFnMFW58bHATSt9iwogGTC3LiBWLW4MI2foSS
5Ev0DcAoacoBV8pv1cvhY1K6WJye+1vVdmFaIdE5AgSYEGz2UmwSTch5EPWkKH+qM+qjy8xE3fwI
sxdggyG/4aaw+xlxMCwgvHKOJtdoyL6IFydHmQ2kRaQw/pyH+LK27LshztxCAD3oD0AnRsZowBFz
7tIzWgo/bdDUSwc9mHOlboN8X89ea4Oybv4aHR96SKbaq50BkTBfqCcRrag0N6YMf8rcXWSkPq9G
9yHAE0SGd4szQEi7J++y9XX5Ka4ebWozmEjQbDSGq+KvuGQHFEzZvbnDxHMbbsvcVWgdEzrNTAbj
WaHhN1UwW2isCffn05JU57acXYi+MWbUc0qyk2jGoYtWPQYCBYs2djr6LUM4VZQ3vXs+Gjc9IHl+
w6PyFkQz5e1oknq3CsxHbH9B/WKZG0WjdwqpyAA9CGDQfOYGXQpk5J5EJgEdhNw9li9KMHG0BcGF
h3wF94lQhF/1CkZz+YjKpxbW90nxninu4DwG/SM+j2FBtIMq71Q4T/WSFlBUuXG8KGCf9uQOt7N8
pul0TYG7uGwoieSbQRidJYVXf+jGAqrQ9tS6EZSfSF9AwulEGjV1PSDwpWu9X7ycR/Ry+iVqdsns
Tp0KXhosEQqDgrUISm0ZrOI1IXLL801ygEn9AJyXbAHKlK8q6092NNBYhaQ1mUOJE9603C0wZ25x
wUEwwFuluKeZvDQ3vTULbtTZ4Os3iOfx3cBR6hs33xgLmsEkozvzEtE86CCwrGJ36ixSHsONQmof
oP49NrEkWAsoLcGCC2SqvAm239+3+/4+X2JsB6AqYyXDoAskqZtTrO7KmRa5WCmmWNFEuQ52Q3Wb
kEBJ8W7OfbhHVsfEv5a6af1ByppXbCVXfcM+Gijo6MvlJ9RWMIsowXdnvyY7EPAGlZmPjGXiPQ5p
fmR0Yi+tTFSCzn3UjzgaymCKR9xmhBNkKar4xumjc4ByuCFfYri14UjNWtwIIGe2seOZ2aJ/AShx
WupH95IvL6twOT0eURdOAAOTIU+o0QYzRLdQIbTw6lAy0DqAk+cQpuUMkm6dvHHfzDcJE+X0eMDx
LRwQ1gLCxnk78DbOLzSwCPl0C+mzxUI0fT3VGVU+CBGFnUQdETYwvitbwEX4cweV5ZPYK8PiyPxA
NPxMe5+Qu4Q7wITuLK2c0G0qlIWuuCeRl0P6GGA8VfwlphljZjOPm0II27W+PAiSidHNAeBeZpgs
YAJ3C2chpetgy19GLWEsDArGjQSrt5/W9GIxFKLHI+9X7dfx1Hgm6TPNDhKNqWCpp4J/29GavGnB
8NKYyFq/z+9P3Z0EhXuBT/D0AjqEbKqh9ZJ4f06eEmAM/ZofVsQ+SAdOkp9k+oIkdKWdy7Zfd3Ck
fGQgmCP4A016vBgzQFI0Hzrh+jB0l3/D7wxzP2LEQ8DQ7GDlNtI0fzma2/641s9e4oNPgYhhQY5t
JrK9lOJV2NL1H90E/72SxFBB+DerCxp4yrXaStLKozHYbAkvxsqG+0boHAnSgU72KVCZTe+p1DtQ
SQNdGVlL/b1z+fPIVzuXS5yc6yilRFz7wiaZHbqZMoeNPmcLs8U7BX88ue1WxdgKduyKr2ZzVQnU
86BzxbVrJp4DEjJaYhDbqBA6X00/XDqutR651rFjXs3ckSwFUllxrY1F0KZnLkvBP/UV+CGJR34t
cNtZ8zb6cMdusVjYfFk2RbYcylFEUfq0YAiFFZkth/lxcSbpTgPoEs7xX+2b1Wk2crl/bxL+fLRX
2xNVU5tCjSjiiRjiBWZUiJkZCY+zqMKxpdriqxnrxX1fwfv3m6xey6FUKbOjRhwUzjAIDO84wC+D
V6XTEL80bywfJ44/WMtCBDV4jPTqQ6B7sfSYpl45eEO+i6E06MHubN5HBi7P2yP2vLG3XqzT/1rD
fTnLq52MUVz65njiLGW2LwtCG+maF7SRA4Vq00x265ccauHI0vH7PuWXo16VulL5LKeXkBeBWBHS
e84YYpVVRHuq9DBULjRyTRGoLcbqPt9RuomyVA3FMAx4Gdb1cbM8UDJJlvdDje3YB0Vd787AOjCN
pQ/E7bJ9c4ytnLwr5RL9ogVtvN1l7SYBbhruww4HEllPaxAkPZx8x8+Y0mCTaJAT3ONlndQsD+O9
bC6lZhFLI6/xd8LCP87+as+ld1Jt1dFFZqQQ+ZSxi8M5n7SPDhB/WszPujo1XpI1ucLo1umWTuvQ
lS+uc/ZGvqdvho8/TkT8/Zfv+HQ+1WRG9jKaB/V3vouW6jP5d+Ujrk64KyU5DL6eTEYO+l17+Y+j
Xg3QhSVncZTx8HC1s71nWQpIXZq1pEWA6trR/CTbPitvEssHpE2KZnzXP2k+pZB6oq2dZKro6yZg
Vbo2P7oXQ34PcqHAN8lNY6Ea8KlNM8zM6ZS9ximdQsmFeHt51Vz5o2GyFQXZCObME/0snJxnDNwq
1XcvuEHgubGXFWCECd3t8OxF9Xv4zLSF5Ei9P6svNEsIj5Gx55OZ9a4+QCckJwVJQDEDdQX+lmSS
jlD08LQleBqaMe06A3hwPmiTviRT6TKHnNZWDwoDQyJOzHgINCKEZubZ74xNEe1LAj+Oc7AJP9/1
T1X31fjwx02/mp3i47EOZE2V92p8YVe0kQgrC9CVnnjgF+VZjm+z4y3S5GNzsBWyFg9n2bM7yvIB
06js8L+8Az8EAoGRs6YXWK0iVjZB7TbWXEtn6OPS8Deeg+JM1tVcO94El9tcfc7zh5Z0HXl+zreZ
tOxL7CRuUbLu62epMSu6hZbOW/zbZ/BztzYBSZfLDhhInt2crTcte2gUrL8khfnqLweCHtuZVTv/
lIT+DlfKEpneihzdqYNqUq69/LS3cTI0XtaQaflUkwsUEuwIkW1pnKyJfY5mlUpb32wm8IP688iX
/V3p/Y+7LCbOLx9UFhZJlFl8UKJqKtQICBw27FF91qm+fvj5mWrimf30TK+mYUeRE8XW+ZB6P5jL
HzKwQ1STr/32Qqow6iEXurMXzPk2ZDDELgnj3TNsA+NA1o70KNVetGru7Wcc0nsiQ5xVUi5LsmFY
OiaExf98sqOD3tXcHbamXAexBmqbXdlQT83fl9fmgL8Rg0V448wIZQ9Tl96IiNS4O3mjrUdD3Pwf
bte1ETM2mKqLjIfjNADHicbqu0kFp2R1uuvdI6CCQMQT3Xcb8rs2cEJx/4gMTGFEp1VX7TUS22fy
bwHzVtoHgJoKAcY7DRbTVEX2R14gE74Qi4a8cBURg2413FTsjECpeSX4g4ZighugkXkKg3nw9vMN
1sSc99PlXa0AbLOXnc7m8uz7mkmlIdJ2rr/0UDf7ZfRIzi3Ayl3/q7l3DlCdhxyXNioqdueT029A
AZAs0f3zpeu3Mlxffc4m5AIMc+Q01b/rfcbXT+Ta6NkMtVzaJwYiqDEWzU643OyNDc+23PQXdgMH
sRUlG3CePajNwjUDj2KDTPQXvhjKYJbITaEIG0aYzfx+tPGhfbOSskjIVtm+aIhbrjFgXaXJ+TFC
o3weFlgZWVZnhj+8a3eRMXPmIYB2Mh5gqJxcXcphEYJcZlufV+00aN4N+TaQl4byroFMP7fwbsH6
QmmA1eOr9dbhf9T6o5dV1F7sO5m9YHD87UCUuGT3oXJvqzdFs09O92r3qCFfdU4blZ06XInSaX01
A7s2OTZ+2j6H+g1RNu7FSzwZZkoHLGMWItO4J0X5bgCEgB6OpGu20kw4Nf9maUmbtlpYLE1JGSTI
W18UpORKq/L8QB63TElEJVkAcTYpRDAPTgXqTgT/oK3JYT0T/OTJnK097TpX+UVUC1vVnoGWiDon
9ErMgMTjpjqZSRPnbi4BhXm7FLPLES7OXUM9iopOhc3kkCtb3Gj16cmGUtOwF+2jxUm/MxQ6pcd7
RdvrwYpqd0DBI94DXJNHi/7fjQNfH/DVSFSe0bcNdivvM4+paVcc8i0YdAtOJQRcMj1EhlS6Tz8o
UZzuf/5IvzO2fH25rg1mx14qj+aFl6v2o1cQ476BXu0thex2nh3npVetL2SJ6o+UytJ76W7k6H+3
LtmOmzYvNvxH3fyEnn2ZnrRebdMypNaubAFc5r8EyiXDat9MuwVcqLEx/5ur/fN4VxNU31/szD4N
1i763dhTSM4dpA4Nmv3C0Rd5uzv+Ot4qguY1UHYOdp1GP35jtN5oO1P7BmP456lcPXRNabO0zTmV
bhm8Akkm4WGF/yzN5x2Vaxu7ucbyYUHew+CeV/pHxtpxW81A8JkUfQXXJ6L3yn9aeGrZOmFdbk4d
aVWEsF5osGdY5+WP4l7HvzIgWyIRZtWz/MMFazyqOqBlaplb5XG4rLN+cn5xDk41Ce5hDpFV111m
xMddOFYxwbYKvhoJsHnHKph6NlO3gs2TBAgWrIJPVKL7fhwWCVzihR2tWqrnYGr6t6bbRBH0GIuW
DSXkuxI7qT4nxFdO3wxGD9sD75Nu4SgJvSA2Q33LEo4K6yHBU6TuonvMVWwakxdrhVbFP7qkyrWP
wWluLuQtSZZv2mN3H75rfvNbXKJtQ73ZCBDeME1v5G0pCEq5tRyqWzz0OnVOYJs2jkK/EBX8eqK+
X7biV66ieyr0hVAuBktkjuZ5FvrVhigjlzCBl8y+Od9ofnc4pyJ5YEkFnDq5AlAEiOv+FPpytAOx
5CQbi/z3wW2hDnKDDbc++sWGNT3L1HJbHUR0xYGeOXzc7CV1q2qiSYx8Ipv9lO7hFRUGC8uXjCSe
CTelfdTekn1ObmHnRXtEdsP8XLwe+TLISs+mKvM+qNIPFJkR0BcYlCQ8tbuhXnUs8yqRBfxSyU9O
cxNnizO9Aaeop8QFRae5RDId/QxzKSurHiTQ6ZmXiPTBU/V4pGWAw3lCvwEUkie/x9qzxHRjUmo2
pgbBaY/lvRW+1+G79EwNtyAoT1pJ2Su1W9N4iVr2PWTMInuQD2V04+ggq8KHEGFNGdzGfTLtY2ty
QsCtBmhrcw4pMNnWxDr9LkJjXnS+Qr64/M5yUbaWOsOBSW16NeQ+O8+AzwIILGJrKsd0DYhwxNeg
vZYqsZoRoBIa0r7NinJI3mAtOzLeUTLjw2c9tFzZKmcUxptkQxH3/5F2XsuRIlu4fiIi8Oa2MGUl
lXxLN0SrDbbwUMDTnw/tc3bXMHXExJ7L7o4OiiRz5TK/OenK1B8+PcYRgDrcYtL0BaswkLZ19k1X
nun3JqebmMJNxxXZi2mjjzgGiA89FkhYaiBgWLBPtPU5zx1D3vMXtEb9/oDWNFTJ+2pJYE/6exbw
l3gxn0eH1qB0cdtPs7nBnRxC0AD7+AHUFi/088dSI+8KHvivj5slb2KWRpVWDQyidUfzUXR6gZwL
kAVkrV0gOqV8T4wjcpLsTSXBcRIFcmYrZzd889fUGcnPvHiYkCjoJ9qmygwGQqum7On25i26QM4w
TS4K02UykL0b6TapdjHC9G6u3yyO8v9elvz1XaZE9eKWMRJNkLuapctkDFUJXiGaBGiA38Uf9bfu
ZdrWq+5dahk1VP1CBaYtPXzeWzFL89TU4AjQGGTQE9wO9xXqVvJvf1jFP9PIzazJSHcKts0dg25O
CKprbt27LLfxkagr1JedeMQXgl4Bpkc3Dfa699p9g9Gr+ShLOICstBupWgXH0zHHc9Dcp+G23ZJp
ccbfMIXI3NCtMCUCMfrQoVu5UMpfH1r/ucXVWdfmpBqWoGnc4gjKFNtGIQC+E4IgA3VuXP7s24fM
PXMcHWQhFxKIpdWdtW7EtvODpp8+LRfGTqUYl0aneB2OGJsjjTvp0Cf4dSwmEn9P2f66pabfdbml
jOiUmTnPRVvyRftBZOf98DQ0VkG3VQVa+1O/JffUFJ9ootvSkk9L+tfa6q/Pn37fxfPjQih1peL5
7U789N81gAbX9gPiFsitfSdW6g9LHIErzdW/PnSWPWkqXeckB5ygrutJ0DW0Re2xf4LGAP3N/oGG
3Gjn6E6Oh4jYuXCQru+yP9CzOYqxa6rBkuKCqGOsMdVyi5FGC3ouwzcc3jRsDvtyP8nipP2SFNDf
C1ne++LJsyOcnozU6gxAObK0w+yjqVw/2GTaKo63cXtgwixx27tl6y1s7qub7OK583NlFGFk5bVx
VM6vYf5m4FYibVInat7DfDMox5HsxUmsj0C+BXM//MQX198s/Ia/V8d/fffZAbOSEXmGM2cb1dQG
g3bz+wRZ1RhkgrpHQQXR4dXklLldeO7Su88OmKyOZai0+QRAioWdD7WLxFAnbVvjlRNvJhtCZoaV
3RQHfDHshadfPV4XKz87XnqTxGOj8vTabZsDlsSgLyaXTcw28L5SD/wY0Rn2lrD02kvLPTtiZWMZ
maCAuusZWBibxNxXIg6RPmoQpKvlJtQ80TFwYSO+Ij6z9N5Xw+nFe8+KkqCW4HQie3XMKy9Pd4ML
tIVEleyc/JomdHAjrBWcwuAibI14mem/8PxPlYiLsBYKRRWODZclX73ZmeKN5GQlgjfgHQ0cSLI9
pX66wVoXw+F4OaovPX6W9HRjI9RD+vnZE3FbbTNKKRxkd6iONWsMzl2cU1CmdcLkdjGiT0v7t4j+
Z+k/u2kXr970YkyWCfaqnWzmRNcqvnGnMk3sMyg9LoVQvT33jxBdnFP9mgU/VXRyI3W7uAcW9v5n
O+rihyhZU1bwiiYIGu5kEYWj9NpssLMwIXMBigKh5EnK0kU+xdAvXl+dnTi1E0VDrjqAxeSboG6e
RCx1HGlTgz2UD0B4hpt/wDlYeFd1dtys0dAr2WC/AwsyEIBJXGzcaf13tmRX/Ao8uyzsmP7lMVNn
x8xIz4MhSWxzdX2i9dkFe5xwLI8KTBNty/+GAnBxWwLwLJ+zcRc4neH+uwCnzSQ1qkAeLVHhajH7
1VlaU1FkNvCPct026xFuH3JZuNEsi/1c4fYboiICw9BkWdLE+YOHLuW9c3N8TA+oR//sngRgtUBL
QcOgtf4SNqvuI7hHA5fc9TbaTi4yGkUZ89LxE/Lzkf4azytQn/0S9/naDrz4ZcZsSeqiK8dzDMo7
9yEQAvqc+uo6h4ByZY+eQL/BHs75+jtc6e3+ZTmMWcQZFENAT4VSiv6xcCPQKU/txokEerhtsyrl
bYVxnSsz4wIy922otJUpvozpzag8S9ZTgEAIQDLCpB1gVAP1uDwAw0ER2H8r9Nd8UkEGc7gYIq7d
UpdLNSuoSj8VxmYIjCNOw8wQsNDBhbLEzNIunTNWiv+JkqCdltbrKhT/8snTR7wITmOZpn4/JYFn
G6U1f00KSs0JLy4b3Hqrhow20GddGlZezT0vHzvFkYvHGlF3snyZFz7bwl38U/+eOrhhim81fDF0
HcbnGi2geL0EK1h83Vn2NYZxLtb1lPOi8B2sUbaljYdIN+yZk785KQTGcLBpQyzWzNfyr8s3nuVf
aahaljjB3/vEC0OGMTutvFGsbVG5Jw2Ul8cQtMqP0MTEWwN/MMttaRwvHI8rYqB/PR6zW6GW5WjI
RsIUl2KDubXgTrJDjNSRBmh/Na84O1cnRDBpoU18l1WHi6JbI42/NIVZ/CWzmyI892US6NQA7cAI
ei3iEuzfxuEaaXlLXOWma0wmdW5EbpIyWNmlwIBq2Ea7Qd3QEFvMUJei1ewKCSVBa4SQW3qaXtKQ
cgRXeqjQh2kAZltO8vp1oLraOb/YD/NZZVemUjlW7Ies/iZHr4XyO0UJ27ilyZw9JPERpRx8DrK3
5vwsVCCnq7sOaSjKsazbLvyUa5f25U+ZxcxAx6HKNKdDUe9GWuUbGqrUu07u74DOTmZsDZjC5SVf
eu4s6nVNE4vawGb0reO5Qbxwz+hAmVrqtu57RGEh3+cWcGlyU3fpg38yP+YJ0uVbzyPfKTnpaXie
PvgkRHAYREQjISNPffMg9TSc41s6b1ybykYFd0prGGkKMKhc62A82v4pcAPalitMalJbqr182KOs
H+0CL/mg59rGD0F6155ftAAyIP1gYfn2X4qj5iyOxn56Tooo5I6drD5w9G5NB8A47gIxxgawHPCr
t/PK5end5t9eW+YsmhZi1MVDRnrfAKff+v4j5sxs0AJngFLc++d976rNNiwP1naZ17JwZ5qzgHqS
g7Sps5iMq/pQd6fTpjs9jXsMsBmd2GZ1j5Y/xiEYdy/iDK72bS63ziyKktDXvS9SWpi9G4k3Ytfa
0IoYLKQ0Qb2+Odbqj0rz4mKfA0rt9lWy9oH92gvndmkFZiG0DAypPVnUtjVgREp6Uk6RaRHgmWok
0bMyShsNysIyZHLpHjVn0dJslaiSOlYAqUUQ+8Ov0MH/AkveLaL8mKJhmtu/ff26V2Caf7m75pPV
SIgFtenJGYZ7ri4R0VsaZhPVRKBrIdmMtiw3gTHJkG0/RF7yqP2GYWTRVpFshARvfB3GwNe/6Qoc
6K+/aRY6jSwaGq1hEzZOjH0R7gEI9mlTS+W01vUHvAdwHl6CF16ldF3sv08o2EX2JAjdqdR0Tn0C
GsX38vwX6UP9VI+7Bph5mKwOpfpQnR4VOwjfJeZgS3nE1eHJ5S+YBc9UaaS2G/kWBcymtYogMFm1
Ln8qCJrySkaod1k4YuGKniPODTnT6kiydJLGAnvudYENSQJ95DTxZAcTTx4sOk9Lt+PSU2dBTgqi
U6gXfOJJqVJKDoaPdITg9lA3w++9m1QMA/LycWFjLT11Ft0kLeqaUfts153dDAN6TEpOAKmse141
BFaP88PCIxfCyVySM0uiVsw1KEb0ihgd2+f3abCDvS9cBZlWBZiJd3gIS1J96uek7W83sSRbkiRZ
mqJ+htuL7RwVhREo5AL45GDnhONWUW5b35WgZsQmss6Dbp9DfWVYuodQJyJaaQMg63xCqmjbM1Jm
an4vl7bR4vL8vSrwW37wMxx5ad3bbXhTYtYyEH8jsmr/IwS7paiHKn2WInSVd4p/V8IK1b8Jio5j
7pOJD7ARHM4KqsDnY4GxDd71Boa1m/IWLeigXhX9vsaGBnvsAV0t32S+JO2ReS7WeczNZ3nyOlLX
8sSEW6E7/wL+dXBjDI96T/0FUFXtHdm0JRBBwSr7hlDuN5S8VRv0logE4A9YqjU9MltobuCKegPS
5jqviO00B1mMbJMyukBX1ywPYXZzIneppWI1as1tkKEWjcJHu7dAuPQry+dZdg1GKX1pkAc4PdV5
4YgwVp4s2l9I6fVurHw0IvN2fEMcxcCOQ/GisZsEQVX1cWQeLLumdrRM0D66XVpIY2nv6vmpgY0k
KlhFZgiIbyqYOH6CRLhhx+fffnNX59+Die4XbKt8U7zqPycn6lOOFvdQgJL7pQq8RALiQmrXcj5h
6scM7xcwEZ09VmC9ZcMNQuhGuDdFh5Jt0cbPJ3j/vS178b4OHdiBtgJBZuycnpK9zj1D28XJfTJZ
Xp/vsaisMM3did/ELc5BKexfoJK6jZ8htX6oIcAsrPk/b2Z9r8Mo0uInHyQ756zLt/AL4eEJd3c4
umACQNrmAFGbJsRPkzU7ImlyfYthiqVDhuLzewpWX+icTMcFwEd7I2Ye8tvpuJ1euxA/RjBlFfDh
MgeRtRWKtZlhYm2r7cZ61u6r+jY7H07dK7FFdMPfSgG6/TvW01jeVPlaSn9HwYMW3ZsTfCRaC4EX
+IXbRmy3W/2Q4QfHGLMIqlXHZLjDcwi4AXi0aiPFmyJbJydPPj3nyF5G4vEtKO4s2ffiOPNKIF5+
4I5cogOyU6UdlNpWORXPqOlb+H73ZwVBclzasCqptYNovcfVQ2TcBcoHpqs45AzIV2t586Di9Fce
itOLeP52TiyvV2IObGefFUYc1iSjJCGBAv5d3nf1u1hS8I7YM5N2T4NiDYEsmGS9CfVq2xrGqk99
b8QBvcYwHUvfcNhhvxxEd2JyH2nrNvJSOwq5Ze0aYwYIbw4T9eatfwPPFu/i9dmugYXEG0F8qbp9
XN8V+XMYHYPuJQ5/UkmlxXvcuUN4l0PGwrlKRqI5PHaSJygaSEWk4m8y9dXgiA/pjWl6QVmtrPNa
u5PDypUt1VGRK2rxUDPhfanrDhQ6lhkZc2MBMqK/bxt8iFp8T0tvxD8SOAyH2WhXgU8w8nx5E8SS
E6vOKbYN2ivYNuFWLMN6y3cmXkI4CZXjQzF+09kkQffbOsaoMeWHPv1QZQXR/oecZoEk7qX8+Wzt
v74DrhdFf0LxJyD5IhSPRpaOYaOPj9LjAMQJ23jZUYNvGmKlDF1B8iZIjgErt1t4XihUFKv6LVBX
Qu7Qr3BY5bd+3QMnKTEgXA+v8XuHNty6+K6JW7bM8Bi8IXyND5P/ipSWyZy9WOh7X4FMk5H9eYPP
N7x4gzaN5KjNtfFRhSYTPvgSCMhbAn6Q/gyxwwECE9+ecEVSwEr9ODvFLeL3NkiaqcUxpnZ/I53Z
SQhRbCvLFt7FnygBlriM2W1j56JjEpSA2Sx0A7Sr1/3Fr57VcSMa8VHZq6x76ZzynyHq3NaK7owO
Zra+b/M1hOPU+G10u5KJNAEJiC+Eg0mIzTL2J9nxSydPvJP103in3Pqdug0eoGsd4zymDPv2WD3U
TyK2i9hGmlsQt/Fv/S449i/l0fwQP9SP7BeQcPSvotfh4es9dRWwcflFZmVKliRCbqEKfwSVndQr
DWvXu24TbYMIFvD69E7TGswsOHq4CF4GsRKnKWg6HlhgIo96tjlsoPmKN/EXOCPEAltH+j1+x+7U
AMhBeDvXa03aNZCIcerEqxaX+3QlrGG1/srqfJV8QKBMbQBcnWLrCLED2F1UNF36gLOCqM2jQu4T
ehnqsFHjjRGsocjn9tC5LfQP8zmZxDXgwtbSUglybcZ2sbzzAYA0kLgEKmkbl7VymPIhH+Urt18V
0XbSXpJ0D5q+Y8Jgcb7+ste7D392rTarfppT0Mhaa+hUPw3geMcA6E+W2p+28DfA36NwRowXQBCs
F548LecXKaM2ax2d00wxO409JWxw1jKxknTp4T5Ie9OZqCPjSwwJ9TaEei2/Dq+LL361c3Xx4tNu
uAgyimye+mZqoxbRAb1McrSTS/8aXQfMNtCStmtuAwfQ9VKyfAVc/5fwps0CRS74WWFMhyk9aGSg
1u3g6t8nH2s7+2DUBmsR78HfZLJOezx5AYIEoFlpXmnQvYIf6bInz9Tr+OpLzMqjAECDYQS00RoH
2qQWsRKw3M7FofoYlJW66n5LtkAXudiBQLQc5efCTpiix1fPnxVKVt0kTanxfPO5/C45qrqCtKHC
LYATk3mF4ZxDhDWHjfVENpBQlYJwWaicrjBf/vpRZv2gXsdeUdXZDiI4s+BmUo6WbiJIVtVWwT+U
qddbiK+UcOyEoxgd4vRRwz3qvKqmttDi5lz6IrN429a9UmfskmMNLFDFVjCrbup8DfI4ZPYlbCr5
7nx+jbQfGKyGpxVddTTpvHAJX3S9X3NxSGYhUezOI8pWo3EMje0oOf3gYZ8Fa6H7Wa8rWkX3+unR
SO1gA4tvZPK+AuMVoU5X7s/jEUkcmilY0b/o+EWft2axEEI+bem+2DifePKLMzzWbZnpI4BM9Pm2
8Vu4FX6eYSsagLwVBAiQtZCCNR0NDrNNqjPxmIAOrpWXTN0Vrrb387XSbGBVOr13Mqd53TOwBmeC
FL7Uh8AGaaJ7VroD+2rsuHrR2AC57DvZJgvtaSLb2fKPBhUIkuW3/BuAWga26q843Nfv+vfS/vQn
LIbJrGVMX83Qre8ANla2yUS7vTeaYekiuVr///le+iyapwk8fz9iXtvRRz4FiPsyplJWPxpXwoAa
aiODEJqphvf1CZY/7QG++hKzYC5H+flkntko+rAN8ztqYdXGc1hMHJ8YZ3Tr2k6Rfgd3Xr1WkIeq
cke8A9W9zn73FM2rFq8XERGKMMHzM8BjtHnvT9+i9IfZaB47H1vo9MOM91H/Jipe3rs+OsYVYTFu
HofupoPajZdrsUX6pYRvHkxp7hkyZzDJzQyGa1lPefqj8j25OAzJusBgi7pE256CbY6Zb7gaflGe
q2+WsUIj3mKYnpDMADahb4C21VpDNWKVhLsB7WTUT4+lSfGf/Oi620S/jRTP2kcaaCyN/9jp/MfI
E9reEbCjtfoay+K3pMNZ2PPXyiG6F+AVMRY+vWfHxG1qu74pn6sREL4tkxqu47vy3gwQsNUeJ2n1
6R3WpiO8+qUtcWGQUlarzFpZAZmTkx61DW5gLxMTLtko+2An7c+FFza2v1UzT7vR1qeDeTBTMrGD
UnnCuwFs5CDc5DL1DGo/Xtg94CwlaockcHpyfRLPcW02+wFfeqxXLfVR9t/CYFtSJOqIT1nRz/68
qaO3vNl3IKCs4nvKqsQlEZv9n0SQRwV1M4rJUxQcsoj7RG12gdS7SKXDt8UtBB6PkFH4nljckJIY
AYxqTDbBGZADMkqdgpidI0K1MiiTvOz8v6AXLxIufXb5N3VXFqmiTH0yfMjwAlzr22ZVy6sKcc9/
IGG1kGzo8yvfLELJP9H2nBTrdGS0k09uh9a7+gq6V4/IZKHbxf82o7+IB7ObPZbzUy1Ipn7Et53Z
koRKnDPSb/3139ESTSIByCCjpaVLTF8KRrNrPdMlw6rIbI/iDqZFfDpAC0gDptUB3TUwmwPGs9Xw
6xRuCtm29DVa2T32BWhtO2dcaJH2Byf8Vu3FjN/oITelg+INcKL6SSRz0aQxVtBgfWTfQueUPEuI
kFubLD1wEE1wF67xTOaOb7VtkNY1bmm9Z4YHp7x/i8SH8ARPvUcwKASQDEnujLV8tUrX/4OK/18S
C32WWKhVXiTSmWyvcQQTtEL70AX8RGfKcuOHHnIbJkXVCi3/yWcK4RuH8lqG+GXL4sp6o5wlIIZL
GoLTRfBVvJ4lGFUcFaYvkXLJ62IL3X4iEtG3s3V51aAF8fX1cH3EcrENZ2mE5NeNlXdcS/G2Otnt
enwV8GzAWRuihgNpZSlvkRYyyjluKVVHVTL9EAxbamPnig8iVSvIRbLs3KYvdmKsqtitBgcDiR22
P4RrMu+FpPL6iOXPe8+RTMlg1ckp06e6TvjB+X5k96+U9xHldePXeSMulOlLSexcceM85GOgmLy2
jAN5/B6a/mrEzntMnuXuQVX2iCWYh7hc0+jKVddIaYRD5s3Kl779EMN9393p/6DEXKhujVmwlcrw
LHYjeK7ytE40tAVsn2Zw57StA5TsR42S8Rllso1muQWG7dzNzsL+W/oFs/CbmeK5FWWAISf5SVXe
VFvETgDlBBBkKqaX6q9SfikEN3MHZs/rU/S08PyFdN6YheEm9PXCSADK+DDr5XtYAi3SLxHyYni0
O2G2b6Hh/abdjMs8BVY9LC3A9IJfHHdjFoopc+OTJtFgCAUu4FvJa6WtIbsdbSjj/mxswdFiHeIf
RuFh6RpYPASzAJhUoYBZBUn6pLSMbkhtJ+//8Yfk9AfIWi0+cWm5Z8HtrFZhMJZsOFFcJwyS093U
l3Jk2VNVMPp5CpxiW2JuIYMMGooNtsGLAldTwvvVis9Cnumbel0MBNhJZAIWaM07T85ZSIFhIr5e
jHgLl+0ci1SlRVPUE/mGVvfoZeSZQMQBxUEyt0UPg1dkpqC5/oPVno7vF286N6cuzkyBzPaz5miq
e90eJsJoZKOoped3k0cl6h6LkXVhQ88FCgQ9LEtjWt74oO+shuTA6Tf600SBGGk1/o7PD/QO1wvn
+OoiI2AlMefUTW3emK58q1YKHcjEUB0KH3LeG+4qiZvLXqA6ook05dvo4m9V2VawWQQqXH3ni6fP
aqzS6AultYCbFT2iAmJzkCj7ES+RMIFMMbe18G1mADb8j5vr4smzCK42/mgpKNEDFSF6c59uqKYn
f8MRsBQJFqcLWcTV0lf+RAP8bWtdPHdakYv6/jQKXSKgzX/Un6tmHaH9w8zmrht+Js27otEF6tQV
8qwr81htxnUQAtXwYn2l3Qf5anhr3MEho0d/L8M/dCXdyIfkB9rqJqnHw7Cd9of5jDdl5J2ybaWs
kJqU3PLj/JE/Wk7lGXfIVt4ipMDyUjSf9pVt7OLShnvCH/nLgzzY+0dlF9Cu+47X7X1wzPD4Yko9
/aNYrX5P1tKFUxx+4s1O8xoc14Se/wcYsimafLVQswvGtyK1SFo+UA3drndqJNeQzMUGfVQ3lssd
hxXY+TsKwQaKpu1GsWX586WSbCnVW9qks5vmHBltKVjw4cbxGJW3cbvxh50c7HLjBbgFkERzW0HV
CX8L/c5YTLav5n0XG2Z215zqsWqVk6YfC/mlEl/k1hOjV+0Rrpg/kl+sVVrMXeRZbm+ftQchoqZ1
y/xZ1Ddh/pMC1SAXd0e3VBwZ78ChWcLTX01ELn7f7GYy8UYqeh1IiGRgov1apJQnDmhtPbOZMVSM
HNtY/LSaNcY79myxLsvXKJRWXwcy+ertdPE7ZrdT2AyhWArE7NoFtSvJ1UpnrNol770jnl7Vs5uv
gfir+zBCRstLsx+BCbL6d1TdDyMpe0TMSZd+08Ql+GIPz4cgqZJ3jZbBdkHgGCkqeS2edpl4i+D1
BA+hsSAjr+Bp1Q+932t2mrpKe5D/iQfxwmGaj0QyIUjFToiANeuo6d7FNVZ+BoJm5GdTAmG5yMyf
qq3Yrs8CF1zSTOOR6dAvfKSlBZnFe9lK81KEZEl3s3ME5VCJR9rCyHPeDDb9EZSCpr2MLnDJIJ6u
po7w7O2nE1289G3khY37Ofy8iMSikbUxJh36sd5B2I7FY3yUXWUvy/vYXBVwHPD9qYxdU7p1Djlx
yrX6ZhXIqMSgtbgv5b2FMVJ/fpEa3dM7VzJWzavfbUC5lje6Cn1vBQSw/5hkN7TbECUfdaug9+e/
FN2x9x2UlkWUC+pwI9HzE01Xiu+GEOrftkBJGsGNYY3HOnJyxR0AEhCjCHLcoewGFkYvn41m8oSr
zJ1IAGqdWl0Vj8N3at4jeKNxZe2LRxzT7hCJ1PT1+aZ9RqEhIBqYq37Ckaz8o46HA1JIz69tu1Hx
NTPW9CkRO0qejHdtQA3ANmz5znhOmOujgeeevXLLb71pt917Ef8KUJlIsJzfKDlStysDYRLsA6VJ
9haWRPGOa66ePmXpMcLrZOCNFFffGEiBmStEYgu6GUgprEt0D1NW6w7J4VywxXxL30w93UcKoAav
OtNeZlrMSD47PyUsHs4Tuj2NSrWbs4m+tgP7RMKboVxF7W0nbIbPv6RNZwEAuBObY1nbCoARyUNR
ItNtfXSaXwg5aczjbvxoFdar5qHHWfAxfk8TN/6l3uIkL99M/Bz0hOE+QnROVgi6MkBCW/UFAFXy
OumU/Ro+pPMWgWDpV1kAOan3hBvhgFYGs41TjJT9KueSNldpbqvKppz++evT9IlA+yq8zHKJwWhP
46kOPosC47zP2p1Gm9/prf8UBX1hQ12u6804FQVFT1HgL4kaXa/P/4RdbXZNFyqZVGJRn/clCYZf
H3DO4LYOPAsVGAcCM0hXaddPCnxdts6kLRSOCduAevH/RGJGOuv/5bKfI/+LEx1EVm/KKRd1Jx/8
tQzgRdnnWKzfyvLP3iTLSbxi2GnqbWr78c3Cx1gKsbN7Ws9GWkLlZ/+1R8+MYUFxFxDQvcbcYFfG
AJo+uKOm+AvgM29hLrgQXJWFTEGb3cTaudfkRKYkT8G+xq8d0Od4ZDMDPOrgdZZ5Dfrn5UYtaq7j
HhBXbHf+R4pKzhbDnGyXMZD0quBeEx5NI7Q185uF+5pifMsb1zIwt6PvMpRPIqr6/SuIrdFVkc9B
2mcZQ361l3fxJWeXeWxkamlNKVfjKN8mL5RCxPt3tJE1X58XB6ULN8F85ibUp/Ksxnw69V20i6d2
J3m00JvtgEQnGjnocwB0/G1upyB8ox9bdBVTt7qpMH38SBG+WUILXcex/3n9+cyrl0clrNEjOCoR
bsdutEFkiA77FlHKxs1Ak09mSnCRnK/38OcO+SKg6LPrGSx7UkUBObc14Aspcx0PR3HYoNCJaWb3
yUcLsEYQAMHsI2F7wqdZ2OuObN2U4lGVf5n5TStgnNcdS91BDKoTXyNj30ywXfk5xcoCTSIgyrug
+maghXsGjy9Y36pJtR28mi0V9z7CkMq6LHajfqvX9zVOi7fVesr7V4mArvgh735WTY4c6NL5vVrz
X6z5rCCszppYgFfRjymN+W2A5evUq3eqyqNHb0vPibdY/S6EjPkIJW41sxhSUlZf3as7KkGYqEbu
FLAH9gNE3dxtv5mfDw9Kl5um/lgCbixdIZ8Dj4uQ2Vbg+c4hU3lq/9YNcX9RbUxX8SG3dcfsPUnf
NwkkzBXYeUhGy2yrpWWfFVe9ZDRyHHwS3HxYnhgPadOdkaFrxZvjVfZPEEJXu2kX33oWq6Mk7Vo1
56GVI3mp4qT1pprGu5EbYfhooGdjwg3ChYkhFpOUpVU3lp4/i9SnKBWTTCC86fAd87uq3sbdWqHg
B4vdei31Exrm+QloYrrzDUdHJhQtsMCLZEY6uzzZFNsWGEsvP/iB1/h3Yb1RvFhxwXAnBp1Y1HFe
BOEuMFY0J4eJOWvcdrZqPkednYHzzu594U0pn2tyuNQDzYsQYirfv52DtWILwNksMHtepT+OIxIc
ARWVV0jbGtod+B55XQcPVnMAS3wqbwZza5b3KOXmrFZh452w2KK6Xn/ruoYXmahb6myLBHVkKEJP
VKJym0bC2PjWQDNQBGbIpK9GF6tC1L4XguH/Jwj/eexsk4ymFce1z63QYDuOtl5Brs6xMDMmWjgN
o+0Usj3+9WNne4Mmr1JZrUpZ4goqDL114UmS7TunZj3h5oR0l7qgpwZl+3Xwv07fkf+87/zOFSVf
PA1kcuaAIPSrEn1XgluSNRMVPJqfhu6DPnAt6V4y9gaIg+iuTL4t/IaFTz0vmOVK1oJm4GAQcgZv
9OopIAQuY/gYKBta+yDYcBFZpEFf74L+993n9TFArZNuFtSCAF0ncVOY7hiOOZLpieiH0uQKMjqC
6fKVe32U8GfV55BBDBthj02MmihdYethQ3qOvegmguNvW2vTS7xEXKobllZ5dtVJtW5pks4qh/QU
qbu7n9OcGkdSLcRhN3/jQg6XyVlLazz9qourJjQNo63Fz41t1K7mZXjrUa4Yq6nnag0r8hyPwmop
2F6Hg16s8KxCOYvWaAr5J2dJzvaSA+CsXU3UeglMy7gRHdqGA+2Qfxk/5tVIfsZlNwlo3EUnB4oO
qp0irECNuYlzdvKaKihxIC4tZbOL7zuLW9mp06Sm5H0tOGChM5hIeOGpJtvD2Y6QHTmOboOxmAev
3f6Xx3cWuzpFzmuppwKBXoFq09Pkooxi6emb9Ntf5U6Dvv9yrbC0m2dxSzDKIBNbqmDAca4VutBp
4DitzyB/bGHto1LoTctsLb3s9arhvzFjXjX4vabUQw4ApixsxAKEG4Wuoi1tJLzc7bAmUx/dBIsQ
J7AWXcGV62nTn4fPUHFBgoJ0qEpkq6irtOI2Tykys9OThLg6NzGnSsuwBQCNLn8nrexXgv0Dm/YU
YJ9OQPNXA5oGxSEK3ic/JTyqjJ1SHsoIkMbyrGUqG/5eVvz5sfOywiqrSk64SWs3fgo20qQs9kC7
2kFha3GmdB2L/Oe8z4FQXX2OWqQY/zOcBZyyVj4i9sQBbleAdsOt1R8QwQWjD7+qe4i5w1Nblr7T
WB9VR1q6Va+nen/efRb1JKvKqm4SVGhINSepX+g3tKHXVrfKvAoK8EpZT97HRfQYeHW0BIqZNv9X
Sz8Lfl0EFVhpCfV+gePbjZ6/CPW3tn3ITbSIcrR28PdU10n7FPk35/Ip8O/O7U5Hj7inS+kuhIel
TTtL5E6VHjWAKpEFGMlgETYgmxIY5uY1UueYjoQuLb7F+L90Tmfx0IiCQNTbTz56LRzTE1aBEjhH
sEmWnaD8C0zm++Q9fcLwdClGLMQmfRYQMR7Iy6zk2QG9sXirhK4YUGUgJZFHcEb3CmRQd2SItc4W
tZ+WPv0sLrZxHcWR9Hnvhdb6HG/baBsJ+DIAbFaalfWAzKu/K5ODPOXvNbhfiCBAyBY++sLyz3FL
sny2MFmNmYGoLnQMYAtM07l+8x3SMsNw24Z4UkPSn7Q8coru+nbhByzkHX9DLOWqP4Yp8aBF5449
v5K4/fkCMJWImNMA0waj+T+Xtv89+nPoUtKirJPHJAApbpUeXCFEfTa6Q9P9tO2QchSXGSALJ+xv
uKRTCjay4QJG3uweqSQ7uwud9m1CZ4032a+lafZ1UNqfWGvMoltT+DpgQMLLmEML1kd860A+4mtD
iRbAgTefJO2blB1pe8KtDGggLB6xpVeeRTjy9iwNYpAx/XgcXAWtD5kTNuLuwkT4EOIi4zaJmy4G
s4WjPccf6ZYYpkZO5+TkM1VZ98zTPB3O6sGwa3MNpbbbWck/gQJNMeOLkP7ZXLjIo09iVYuG8Vkj
CXTiXBExZcZ4p+S22ZDxVN6Y7Ca5iarfcpfbwxIbc6kw/qQwXPyAcuJxaBkHyq8OqvCKJZoXvINy
HjZZfrTWOp3vtQaJdymYLh3kWUCT1dP/ZZA0uHPQljOcAgE/MEEQnAV5E423sKsaWlb/5DAvPHwO
RpL92uyqjG0GWw9oLyYbwFSyj/ObvgoYpBI88ZpEE/dfhs85FCkt266Qcp6bMjGhJIbLZSc7jNjB
g7RO86KYk4wfPo3bdvPvAucckMR8oExHLMMY1qK8cHYbaQW0vz12ht0Qs2tsVHGORDx92d9t4dL4
dA6+2GJZ2GUinIoJXbg28b/zlA4SAaL1KC7FyHmcBBxO5exTBm6R+rFUQc3li/yqj1OhI7k+a9TH
sn2OkHShrU33xc6tVWw6MeqgtLr+bc1ozoJZLdaZop8/7+zPIZKwUjanxD03N4yOvqFgDqn5/5B2
Xst1Y9e6fhWX7+GNHE5t+wJYwErMSaJuUBRFIeeMpz8f2D5uGkcmXN03XVJTXFgA5hxzhD8ctXor
S9xa3KvEbA7V9jeNjXaXaeRHHRK4y0jZmJgLnScNdUa4R4DgvHJTNWYjfpur9EwrjULSJnCcZePq
pwlVcw9nM5QdRLSb7KrDyi+FmLXbWNxbl11lZn7XhQplMmlJ6kCXvwgh9jvRvkkpDMSd9fRfNBS3
nvIqfikmq0rVSAYNlf7p197fi2RCXgqRC6zKBEc4AHrXHWunUo9jd/z8jv8DQOZf6Yi1Er6UIyGf
K4MqLIjvM+m29q/Fp7g9NrOr7ErrNscGznyySFOYAzbtaQ4vpZfWIDnfD90VaPIkIXHaiukbp6i1
qmOzoZqtCXnWG0ju5Eg2kyOglignIE6wr34sFMB5C7G0dc11OSq2Y2rWXBMuvmYcigKd6wPUquqd
mDynBwEwxV7ZFh7+taTM7+mStSzKD2EtUIRkFJCCpRAuefy3WAGzACbjooeINyDhckI6HzGZ1FtM
Qw7MG83+QcHUyC474EH0X886/SM3uZp3iyxwAqHpwkBnin2yV2vs845RfIeRkaWc032/hQB+B3V/
knq8gxs/fH9x6KNI9kXMx0DCNl4GR7FGPZgvU7/54+UQv0npdd486waT0uxplL5UTrzYaFwjngEb
0er2tKNKnYHumN5KU34B2mYq78ryUKTQhwQqgtFLbf21gw+D3kcKq15BJsvE2gQRPmze6ZtlJDfA
g6LkGfTvCOVkPAg6X2XCQlJGGgZL4zc1vRzKg1qSbe9N0mBw4HwSILn2CUF/W7TF7zlZIc46vUVs
E3bzJjpjI0+zVrE8G8ImiVX2Wx1fCFBHXU3D0COzXAOFj9iFstbOR2BDucsXKlM3d3LzItts628E
OmsV2xXRbFVNIE/N9YNigvvKd5p6tNw020tonoP8nBCPcD8PNls54lq1KSpCQW4Uap8ZKRdPdhie
JKfQ9JbRycgEiq6LNWz2mOWtm11F9UJjij9roJnRqZCqSx8DJA0As389g4o5+AiMJ/uuuAh9SLNd
fUzxXxduhuguaB7UcO9r6PCiZbnZgtiI/NYq8vfGVIuB+d6CYMi5OCrIb5FL0TnDc3bxpF6aUAiY
bBbfn17YEMVVzM983D8rlTyqS+55+VngCUjS7ebogfZbcY0SEwjhCPBj6mxaf34+2uDiq9gu9bI4
jgMXX6xsaujV4rjvnekrfbcXkMoY+2yhkTYvuQrtXSlYcbGooiEASAQZmGpo1q5CreRd9gF7H+r8
zU7L1lNehfXG0LRcWgoizRbusV3tfyAgQncJwcfX9mU6tvtgGzzw6VLn6S6n3IdYDHA/mPKOpW4p
bpS7aWmHiEx6eDn5p2ZRhoEqQaPX2djYy1L9j0cAl12exYfL5qLo6+m4IEnNq7I5Roekv6iT617b
+/lFJqG28CJM1KHRdFbyHS7gyuGQyS/TJgFpeZWffZFVXNPqVDLmnpEdAiM3WGIvXBThaVHiMs8+
IkZbCePWS17lqUE1TWG/CPdnE9hVsOZIhlF4Ngv9Jjs2PsZZ5b7BJnHriX+arvDEVzEtzgdfqScC
+KLopYILZW1hUUklcBsfIr4DM2ih2brdT/vWXHUVslSri5ATYVpX10etOywaBDJ060Xlx9PzF8GC
9qOXz5jqscakrWT18xLMEKVV4Eq0LAvngre7cI2KO5i1qBy4mLEAR3gOWNvCs++iVbWxun/1rFVD
VUX0GjXdWFfbGo2VQluq7XcblMHtfYRD8FCT4c/DcbQYZ+0SfJb3G9f91eL6eN1V3Gp6Ue2kZlwm
JGj0P/fXxaPlgrEiCTY9/UvO/GYbevOrV/zxokuE+bCVm8gvxCKYyYMXCsySGMTlYSbtRM8uaA7x
nbyr9+Ubw7Nm3ln91rNePn69gT9efnkXHy5fB2EYKzWHooZsIDlkdJYOgtM9a7W9ZCX54+YW3rri
KnZVlRoi1soV5/v569KjzL7VBxO0FdBQCLM3m8tp67WuYlQ0jlan0CZcEJmdqyJrToF3WlQXlmqj
+jrsTHnXOnV5sYlo2LrXVbhqxK4cFHOpb4+SRzF1rt7wkHxXQhUfknt1q8u+tZhWUWqArWPNCTuH
0X51u+g9haiOuD1mviUc+LNph+lBtgtSwT3c9Nz7kztoFa+yqa+TUWIKrHLe7uZgD4GOblV6GaDH
6OTiUfXoF5VO81/IDm8863VlXYWlLMgl18bEE0ds7D1juPDDaw09CY7XDgD6xt1uPO112ZxnvgI2
iUJsUj2tuFaTAzbGsmt8Cd4M/OBcaT7k0m3m24rrNw4Qts2lvSzdT3avtYpYcjBISTCxlwJ4G4GL
7rEPKN+uHIw8kZ1JvFREKMdE5g0Az3bs2thZ60paU+Req7F7ZPj+hBB8ewQehNjB3N00+WOKU+rC
WpQORYPxKRKP4oYi4S8TzQ/Ba10JB53eQSRiZy/nk9LbDWXmLp+A0xFLYDmJh8728y2Nj43jaV1S
SmJsiYVE52L0stkRlkEmjx5CarZb5L0WrjVSH9uD262nvYpjaV7EZRVxUoyvIrKzcIbQk4WDcmVd
AhlKskURzzyjNLv1mLfW+SqK+YMlS6XBDdc7ERe26C4pEL/HDxVjVpRgOvV11M8mIWdBLaLx2TVn
RXc3NtvWUl+Ftir0Sb804R0cNnoJYMwKcYmhdy3CadPtGbYo7xorurGZ/f2SX/Fxoa3imjZOUtks
kGxaOwcZWZ/Y08TFuLf0cfpdxJ+yo/41b70SO2HBrkTbABg62ALS386fehDmupq01NSc50X1QLM1
tHdO/Y2ExK0juKodUVSCEi452iigtXzj0uqvsv3fH4O5riWNVjGDBp7hTXixQECbq+ppWmA34258
0BHq0hby8iReDq7QXMoYDPzQ5X1WeYtxAgCHxpMbt4LKHdJOQoSvUS4ma++2kaMmqEhcaI0HV/Ay
uM/ZzdN+a5SifL6BMHlf5TqiZoWSztdXb/tdBP/iSX1TS294GY9pdYCX1aXueN/Mdi3Z0qH/zunh
oZniM3aBDO0iWDgcevBFFjkv1rW2nDg1/PcKnpWw3a74fNeZ4nLefcjMNF8Z9Vwl9zehMpn7Wr4x
9D2Gmxmm3SB8lx5OWJ6jH8irwo3HltEpzOeNtfb5mWquy9u4rf1wDIHjqzjDH+XslKIsEedHVb0D
8It3Gkbl+2pTVn3r1pcX+eHWAzFVhkgm4DRuVt741U3uDZQfJXvdWqadUAAvNDDU7phcjcqVz77b
qry27nwVbDNZCUOtB4eLRRqbGBgZfPxK5VRN6oOwj0CibkO0ti66CrRpk4X+CNOZk8Xf55At3P7Q
KOheWxjOUm5NyMxsxpPPjzNzXdk2QgfByCBvgm+3s2oKEJr/iPii54FSZOvo7X9T9mztxVVEHfrA
kIORvShrtlLYmk8dX1ymZ7RnbezgZtt4KRfy/8XGit4IYeuSVpl6P0uX6oMVLbit6qDoVksInx18
e0Ep7mo2U+1sXHXjxUqrJlyX+uVYa6ymhuRg3C1WMmm502icQxd326VLRAd966obb/ZdPenDNlKV
NEMkm9ZfZd1U8/UkXHFmF4vM4xQ+tm6LODC83hOEzT9Z5JnvmduHS5tBlipRTGoM1RnGJj7s3DIG
FAzYAGX8GELW1FaP5pdc4g/H03s7/MNFk6gvI2GcGGJa15V2LtB63SF1n3YQFML7sDwWj7TC74bX
xcHWvO52xgS7BdFtoliy62FozDiLpXg2bD6PrVeximhAn/NUKtjZrXHs3NbaFzWj9GDaB2jQ+igo
iuG+Exy8pDbR/FtrbxXJAlnqOtUwf2vi4OzKPfaHllIBXO57ruq72wbqSzb2nwsTU1pFstaytMwP
CSq+cZUl95Z/GlzVONe5F05PcXytp3eJdd3NN3l6j3d0edbbs9Q/B+bDxs7biDPv2KkPa6I0hSge
BrIlqTktEAbwQSlGDKH8aDk0HRDrCQ/aiJhM1P2RCefH5bgKcZo0DKOaU53kaMlwetK1G8jL3FLF
2+1KEA/1ElvT/bYtycb5Ka/6dmpbdXEXM83XylsUMyOg2LpT00bqrqBRhg+5iIaJZjq6BzzJhMQ9
f7f848aT31jy7zn1hydf6ZKF4AH5S49r+k4VjxDiIbIIB2SKMrfHDYhGQD0cN9t4y3P9ZO3JqzSv
6kxZ8GsWfJK9KVgbdMqz7KjRoUjOgnpp5K+W9lXJfxgSqj7iQi9L4GudjAidxjaw/+RTWHbnh6eQ
jU1ctyFlS4pv3nGMdphv+jskY5PTIsRcOypWpH9Q6PfD4pOXt/PhulZttdOkD0sK5e+l0NZPqttd
+kfB8Q/GbfKAfCiOOAv1c+uE3Yg378jwD1eWEYyZ6xbcjpJ4+VF2Q0yI9j20pYDiBL9KTCO9OXb/
5HNeRTkBiQ8rB7ZzM+AzgmARPELJBB4GyNvE7cI1zzKO8dvV2NbdrgLdlKuh3wocdLlxQEwDclo8
eDIQCuyVXGFx2eKg+0Oyax/f7qoYToc60KeWLObdjmdAXpGBQEiPiaKgoAUE7PC/Sdq2bnYV0YpC
C6Vc4rLx5Jl7/+eCx4ppxCMAQWFHq4+qc9w08N2IZsoqmgVyMflyyCNO6KDWgAzpGPtPQMf3In5m
o1cd2zvcKLEIrZjBbWs+bgQyZZW8WWXZx4ZJl0savXjGSwaJvQZ4o1MJi081uQTIP573sSp2G6t6
44Erq1CW+6kRSMGCXoBV0zZYNAdv+Ic5DQQbjy5TbGM+uHHNrdtdvtOH/ZvqWW5UNYeHBJW1uKqP
yWIxVAUnYHf587QrdpF09weN8z6saWUVsUJgGv6kErY1O8j3ResxCTHtuztNPpLIOXMOKxaEusac
3PhDohUfL77Kz6rYbGqUaBb6kj7RR8VZ6mvkFr3bunXjBY5/Ru3E07dG5b90JPl43VXYqib1n2Wm
GR3g5VAFpMYrRYmGTvN10r6O0/0Maw3xiNlLtZ8SARwek2fuZtwssES6GZQ3a/o25zTfhuKYtIca
Jkv7VVPPI7YdImT9yym8EuhWiPP3jZWytTpXsU/vSshPKSuFJL9LT2jgxl7gJv3RJ8ndoRlXke1t
U4I3Urp3BY4PC7RuI10J1YUiO9r6Pgq8FOd45mXgSXRcnJfeEqo8ZPGbQPutG17Fv6H1iyTuAIZC
I4qBfF1qsSdU+whJnfJpAtziqPU+2BV/Not9h7R9uGV51owy8wm8qQp7IielO8BboiVBxMemKdVt
3UPXt3E2FXY3Hra6Cn5tqBSzsnQbF4iZLx7izs4eSSIwqQJvnc+0XLXh8AcJhR92xnsv8sMtK40c
YgRN8doLXlBeUZq7QXmh70TpYoRIAV6mDdHS2UQJLTvuk+xRXYc/zLLQBXg/WjESFOH/eklAl+BA
GwQxBsjgznAdu1nvdRiTeRtbaiP4qqsgOLWhVkXw70nbarqkSwxkibn4zonSblEdbPBWq5jdbVx3
o15TV/GvS2jHoPXIyZ566Xg/FASd8oZptKdO2OA5CfMFRhsdThWOTyhyk+YeCZ/N3H1ZTp89/VU8
jAwxrufFvVLHeOmgHEJS5REPUfpQkbe5n7ee9jqAQYgcMUhb9nNhOpQooisdSN5SIHLusKDb6z0Y
xj/bDVBX6ZuqTfMsCpRGeON0e38/Q0ZDLZb2ZujjbkFpWHijfB6j/cZr3ghg6iqAlQuePw5prA6O
nJzEGQW8yI3VQ6nu8/m6itxmSZLN7LBx3Y0HvVYUGOU00xqdZa1A9TuNP5aJmTqwphf9SCetYX9F
nrY1oP0lEPFDDFkLCoz9/E9E/eBolr2c6pSDJpbR0msyHXrka7F88/DFyQabDu9TNnpF/qBlyM15
fnYZoCS/lV1tvIG10kBQDv8EI8SdU75bIpPkwIIHUIyVuSf3Ds48u7rfegNLkvzJxlrr7NFaDnTL
AMoj36aI0/VflvmB/5VT+/gn3/UqhI2zbFWtSKtrcLKXRgf2UCE45KgP2ZFe54KI04XzJtJia4Wt
ApgxpZYuJuMyqQgO4qM5IgaNrsFhQf/1THTAae/mLSj2xgDaXKsLdMMshLL5fq+idZUc8AYJd3Xo
Ifpm7P3ChtdbXGyGj1+fyYapGJaCRsR6KqPrZpIKi+h2jEup5laZC8xSxSCtFu9ayZ2wyZDt4SGq
Dn58vRWi1ff+yf+/lH6//OpRS0GmaAFR+qb/WjDkt+6ZgqNU5de2hF16fZDny/BCOhJPJhcfkaLC
LlPfF/gPIFJrOsqNdq10doiTungEtNDl5+AlM3YBEjvfStY+3B6y8G/C6NXmMXqZr1N252APhl1F
Xhvv8zcN5uqFeYWlafM93A8cFabTOckLkGZ3eMtc8wk7VIY1Of9VzgqsOFi2t3xhRsOdO9XXZflq
CReN9IT1kqo/7iv60p116Rv7LMRFrnssMU/Wgbvdzd1jX8JtQ6zU+tJiExd96aqvVdPbRuVJd1hI
oB6Kumuf2aGIjdNXqf1ZFJ5Un6P4Cq9LuXfL79ljTvmACY2eZ2gKT/EZgSkkbBLGLPFe7Xt78ebC
Sjd+Nf2fsflQFBdTjAzkAeW6It7H/i7FfLK77PoDZ9PEp2jVvVW0TocZqZXZ47zrz775pONTGDz3
op0h1swloULiIdmixu8Ew8G66+Kd3uGF3XnAn2rlRUKNAEVLC2NN0Za+9+fwnj8opLSBI6nXPloV
qk36AwdCcP1jjAcr3hF37ffxe3IpZSjYcd2EW1CvmEzK0nmKd7OCwKYj5Rwq15JylPofieG20P0B
ZgLTjHelclRLO3jL/fMY35rtZa3fisUlVLp8gvjuNMpTHDmacYZ+YDxlr+2teo6uac8VpAHNyQpt
9S5/ky8tUJcPcX0cq6N8FWKJ+N1CuetCxALGEw4MyuZnKcaY8jiITle6qJrM18awxwp0HvA0hTtx
NfEgH7LvvnI09RO85zY49D1wqWtLOPaP+aXpJoatMjZ5Bl5Es/iM7B1RxLxTjIsAUUkU2HVUK030
A4bjcI4v696d2x3erYKNsgcs79INTI//m/ZH7Sa+LNQjOtp+YM89m9PRnudnq3OlG1gTDfKbhtuL
X7szJ2EHPQFvQht+RIUVWLWH5Je0djg4Vn5RfbHiK+SltR/zDaYGwc+gOWvPBUsGOD8koTQ85Uho
MaT+XnzhfnkMATOuKyiCg3KYvvCJ+ZsS7zvDbnAFYCnQm/uBvhsqmcqzJlCA22HpYYeWNQ7PCG3P
Ij8G5Um2zt1hhA9X2sVhaZiOr1N7FUiOAm/mkisFABcZ9RzUy+401HZ4Af0FUkehHIBfJaiEDnv1
m3bff/X1XZXa+cVwG33hOTHBvVBvhbPgTcVJxlfZnm949BHy4zhx3jY4shRuPdLLcxK6pfWJBxEw
vRn2+Wa/6ddH9O/xbZWDKlWXSEFHIyI9AktASyS7JOl+LdGH+E2heCMn+A/okt8vuEpDk3Qse20B
kav76gVP5W6XoS6Fe1XIOkLW3ws9rJ0xE0gOckECPuj7Mj0HxinB/qNzPz+/5SUH/Cy8r5LTttTq
dhzIEfXHdofLq9YcTNOBkdj7l730U61lp/ZPTFJQMWu+NP0xSb9X6Z1fPojmHsYY6iV6eFcbPfNU
N1rcWNzTlN5unUO/JLeoxu9PbZXLTrWUpX0BuYWVwMwY2reFMPApi3cRoiZ4n9JL6XabcoG/rg//
ddn1AHky80gqFxFnxGnL1BOlfcbKfKZDhq7tzoclJZw0DMkFV8RVeZOc+p6if/J61qPkwMBvI1iG
uo3vBhAqPMFH1dcLRU81HcGy1Qg8Wo/9lXUhIynnJOMBD7NRq/eNdjUXR7m/TquTlN8q89M0HgMX
tO/ghPB5cfDAyV1rHkX/WBS3IuNI/FX9Zx9wlY4ImFc0laMOVyKudjUdbu1KSRTmV8qW2rq0sQTX
g+s0ESs1xgf8RikvrcmrSiZXlEm4w6I/T4hqr1r5ejJxdt0HnVstbjsawjKer2wVTL9OK39/20us
+NCFEIpRtfoaeSH0yCTQN954Lx3gipqkEZMXtaArfZ8WvyJudQKWTf/Ze16l0SZBQY0XS4hS2tXs
eloBmDvhb4ZKtD1mu6rAxha89I7DIt1uCGzd+CrJ07XYn9WGHLNxO2zMd/S7GxyjKFHjF4TwsOV+
xLC23Ao+vy5Tfn/eq9jrV9U4mov8XeOmqD7mrlKh0L5DQhFF5WWeA/qJ4wnL9fYkMr3DF881dBjo
m2XMximwnmBX2SRXSsSbb1w5OfgzTf/QI4fpmV26mYjfV+Dlm2Xa8lg/e+ur4Cv3SqMpLRAGfMEX
XF34nCHgPOdHSGqLjRbCkMztd32xtdy2wtoqms5x0BUjRqWIhOzy9J3jsgtRiNGVe8EJ5pvl0prC
zGEkjXE2jpyNZ72eV0d9M1YDZBCedQuEUX+dmS/pu2zEEnGKPRET9gXuCT1Cu8RHV5JxKbwf/Osa
m/ZZ2g/IEtQnlqO59VTkz1/HeoZdq1M0qgG7YPR6tCVQdm8PAjaGbnjQzyVaBFsX3Nh269l1WSe5
XxcA7iTsaotzhBD9Cw6NgZcdk/ju3Z2gdMhPt17B1mn63kr5EOiCOMrH2ec0RXzgpT2yCBCodxZ1
HrGw67vFXISs+fP3/lul+slyX0+pBy2b03LhC7ThoxjS3USSvHPa0I2x6jNI71B9tYJHa7zC18Kc
D+Z8zGlZEYlee1BUOqcfbUEsA9K7urlYCrW8uSuFC1+5y6KLGR9x43EsXmN1L4+LG6Rxr3fjQ4c+
XRKc8A4wzIeuG4BUGqSnapTYKr5+fn9bdJeTjugq5si5y0GojhF1UmP/nP2nIkGw0NFJDNNzJuzy
fcqhu9d/iph4u8OVdm3iLmkL8n2tVTut/tarO7E5qygtCYe0f0iLR6k/zordIqeJuUvpddnXtnoM
DcvW5Pupw57aywXkRr904gsldAGLUjhSJY/k0f4ZoRulwGd+41VsBJ711F60TLGLFnW4CE2XvZBc
YGonHejRtZ1XWTYFQHdSXCB53WZHQdna/kts+rD2crkx1CCld9PuBuBAGMqWe1wCfJcxi7kHC6w9
RcYXLUHJnUJ2ivYFgIZxuiwBxgrTN9PfT/q1HKPSKQhH0wm1O724GmRXSvnCtAz+kOrQh9Tz3d34
wxfWNK0Zkt/wqf6+6aHLYy/P2ZifQ4jVLsaP37GiabfEsbeCw+pwaKQsTKPF9a/FB/WGBRi5i4pW
0lyL4R0B2g0kMk4petpYG8vnfrZLV2dDVimm1S5BKWjvdk1BWlv9aNtDjh3YTgN0oDnkoTXF4jHH
sLiPLjE/O0TNFg1h42uscQAGzlm+LFCYdPlVld6PmkvPS7Hj12ExvYywwWwuwmJv4AMiwTWGChp5
1KobD2Njo6zRAHog+aY8clAWy/rEnzdbJlNuld9laJjY0KqR+MQ85bQZorfufzmsPqy6vG5rIxUY
xaFN4YnBdYvDxej0IgfmvkWTYtgr0TF9URd0fZVfGsKdTnsnH3/jv/zP6/h/grfi5rcX3/zjf/n7
a1FOSM2H7eqv/7iMXuuiKX62/7v82r/+2b//0j+uy7f8vq3f3trLl3L9L//tF/n8f15/99K+/Ntf
3LyN2um2e6unu7emS9v3i/BNl3/53/7wL2/vn/IwlW9//+tr0eXt8mlBVOR//eePjj/+/tdl2vY/
Hz/+nz+7esn4td1bVkAWa6PXv9y9ld33lD8UP//Shm9/AfgQFOtPentp2r//VZH+pogEBEvSTEXW
pIUtNLwtP5Hkv8mSblgWai+iLFtLpZcXgMH+/lftb4olWbKly7qqq6a6jLibolt+JEjK31TNEhVL
N01JEhUmCP/vK//bu/v9Xf4l77KbIsrbhlvU/z2oLPRazdANhNIURVT51NXm7s28F4SRppqshgIt
ui6ayuJnOPaVcZ6xXhZOhtBHr2E7VsWrKlVafiqizHqZtKDvKC0HDZnisY8bA/0cXcpEDD+MocL4
MKr8SFWdMW3K8gL9CzW/1sSgSTiXfWv4VitFHb+MbUQ6N8ZaI/zEzzGhESul2HpeTLWMcXMzxmEY
2G0yzgixa3KbIEuUmUXRLxbcgiHe+I1SYApR9KYA1HfCeqOy+0ZSR0erglIp9tlgaiWDcllqoYgV
CJnjViq3Q3UzGlWXf+lCedCwwYl6zbTbvjDK4S1Jkr427UFNKgRQyr4xmX4aUq7jTiWKQl5jBahV
ihTCIA30Kt8JAuK3pVuNnYhAj5TP3VjbfAsVQem4CVrRsvNUtoKXbtTwubCFSo+wBdfTbJAnu7WM
RH0LBzk3b/JhTGbZtqRQkCq8b/RUh+pu5Mi92YuSw3DVg7sYf2hFHwl8YTPIg7swEmkLDmVRgw2Q
hQD9lkKAPPJD03ucgSZZLOfXvtIVPUI7LMnMb0YvtuXrKJhzB1GxylSiWdgaxZNajO18nWhRb+Hb
rRfDlw7l9wRJaHEylNfM7yLh1Y98Q3ttmsLvOQ30QmjOc6tLLc4RQ9cHti91RR4iHiNLMACLTJKe
jbmd8ROYsqk2nmYttBpMNdSk/RrVTYPheFVke7wATenGQiZ6CGl9CrKkXvRyOHUXZQLLcT+Yc0Qf
NohknffQJdF0mM2gUM5qOneoOg+lZH0dfCEklVRLJctQmgCFnu7V2UwKhtaG2QSHGI8yVlYX16Vn
QKA08LHTTeMgdYop7Ks2sFBtHKS0PQdSWspnSZ/rokI2x1IYLSRWm9+0yozQnp/XA4I5c8f973qr
bMLHpOwD7VqI1EjSeclVURyDMFegzM9VpWCDFiMceJqztOp/1pYYG18zdmVzLpUhlUpqbFUEot1J
9VxdhE2k8tKDINLyh0JUjcqVZGPubisr6+LDMOs1ss6p4eu2DA2VJyyq417otb4+GUliad/aNsU9
IovMwUp3I+hIGfUe3RS+tOFAZ0GwNCO4L8xOSHL8CpoEAkTRowirZaOBdVyGyr+a9Xbfq750rU1D
qp2DLPjhd5JSnxota8LTCKEESJacCD7SpsMYkAWzBmiDyXNOt0ZsBcu6luqxLW57ORrjR1HxB2ym
SuocpI67gFonKPQAI+9Abv1TmA7ReNJVH2cwOLOZqbipWlfWjrXW5hhct6Tk0RRINKeUoBF8Rxym
JL+fIj8xQ9uSM1llglRVQuYMaa2IxR6iSWDsw170Ma8vMlGLrsVG9odDmWtd78qp0IyO2hpp8rNr
Z110tQw3DGbUPQJV35uh7wtslNicXWQPpVjQ+ZQEASUXc46bFtKlVGY6MyJ2bFc4ZScb5Wsml/QF
jVQ3mXUZKh7V53b2y+RutFJxUBw1CMvsYQ7zFtv0RpoqZiNCJE4YkKVtqOMnUU3DS9xNNUWQUBC8
sRPzcxaObQ7aXF9Zc5MyhTKHtlQa22+nXv9eV37d/UzKokq+CUouxCjJS2kEXTMaEit6bNLQiC6K
Jrdyy04lLdCand4os/ilamZdRXa6LVSp4IXrXBdrhSYk28ukTNa/I9RWzEy91DLQScL7sFALO5Mj
3QjtXKp17LyGKZNw6/TnLAPonnW66CeOsoQKELhBXKc9vg2zNY8wFMsMNcO2ZLVZjtT7IhOIQIom
yAEUIXFhRxxDI9jttMwTyG9+oWrpQRrmoQGZEmQthu6jbNX1UzwnZv+8ABsYDclTxxQDURIVqn9t
TLGIu15ZMRbLpW5seBwsCBFju7icrJNeTiil8lFt+EXlzxpO8WVjvWWzlWm7xu8T8wYBpRZ8wjyU
/m2kZ31iMYsUR+M5S1qxOhilUia3QWh0xm3XNjkga9OfZFcb/eigi2ooHxp5KmmbFIEcP5ptHJi3
rdRzpOyI8HNr52qA9aGvS77CSMrvJSHddWatCMSHwQrvGovMW/WalC+V2pzfvnDopL6aZGdsBaGj
UJ9rNOZFoVo4yFUt1IBFVUGOe6eNRPT+T0NmtWZ39E21HCugWmErNEwTR106R5XMaW4jV9sjT943
3cBIUgyM5Kc1CCFjoERRxuR1rIxQ8eRBictTXpWRuNfSph5OlbmkHWxmY+j3htaXujMaAZHSG0Ul
YgtNbaAGh0mezfF6lpJcT7Cxi2BNpuGktftQkwzOp3rSpMLN0YVAot+KIik4qjkJVb0HwiHWL5PQ
DvJFwIA/vNS7PBuuWyPphRuxsHx1tnUlK6IYm5Y8nubzKItNuTfTTOwUWwoEX3bTOU183O57g76t
kpSD2b3y3qT4Ji06rX1V4KLlnV0FsVK9RHUpi5qtDpmA5xweWGr3LYoszki3SZJcfJ2sfgh/tHIU
y9DL285njKtpssXfLGFMFIjYgpJxgPFbVXhZazLVFt/OjOVjMYaBfllG0Zjd56zTMbN7oZpbBwW0
3eiapTg9kveUP2p0Oaq9WXEcs+Cxa3T8Sg2cUQhnhthZm1iHqoyl5gFpMT37NiltXotObOYjAgtZ
HVXit1oU2PC2YUn+bR3HQ72feqsxDmIa9AkunJNuzI9+ESQ1n6uban6h1nB+bVFDD4TZXAok9ztL
rK7IQ8puHr5NRV0W0I6VOr7Ue4Qe7DjSZMXJokhTX2biku9MneKjfqBHyvAVft+MnWSXCAkufFWf
ZpC/pkqsv7GfxvCoyXojfSkKXyW5q8skqjonmwbVvOrLZmD2OA70SsJaLPMvRYA/CDOxsZ8SXG/D
TkJJy6/xKM7GrB0Y9Lbo04E0sui+SHLcoBw4GnhL0jRR/f5eE2cJaFdlir161so80M5iSDV1rgd5
hBQXxkuqlmtVeFOW/5e989iOHLnW9btojl6ICNgpgHTMpLfFCRbLwXuPp79fVve5p4rVElevM9VE
LYlNIoEMROz9799MJTtjGieNezsXrVle2Zp0tCsTCTpQaJG3duNPRjlMN6FTSP3Yl7OCMrBMLbvh
UsxJeR+5tcqQ5qpi2LMRDS04iira5tIci3z+0lVamt7/6Ef+25n969wb/fvOzKc/a6t3vRy/8WcH
Jqw/hE2T5biuY4jz6/A/HZjzh+E6lkWbZSjpWOIMTP3VgdFl6Y5SvLS6biOyPk9J/+rAxB8WuxJ/
TVeWwQ+xMv8HDZj1A7b4X3TFlo40aeIs/pLJZSBh/drWx61dLu4kt/pEIxisccSSlglH6iE3nLib
vM5aSx2Pmrwt2P97lxRPw86NHcWndZ2FiDw9O631wpf0eTrvatSgns/oqdLLZHBWIpGb0GEO71Qt
vM7QHTkjMyOLxzvdErnYTAav4FXHhXMctWbKeuhLEycwLUwbK6kHHNP9d5v+sD+1VBXzcc0lpAAr
VbO9h1w+qovESLM6KIx5Wh6ypM+skkIA4/tXabYzdQNVAZmsynAjrKsmvPi8RdhRezDAIOzXxC3G
5M7S0Y3ereG4krgVV9Fb42qmeJGLpVUAslmMnihZ5/gx4WGcxaQOuxaUWENjn+urzi6uzCzqFq/t
UwNoqFrWMr0P56wOPc2poNCGdTeSC5lThCZwWbLaPk7SFoR6OU6tNsM0hl+mcO6sYBQNpl+k1BSl
QxBvstrD89I4WUPPmzZ0aNRKdYWdfFv08tsULVrKN4BdMm0DRUh5bWURxJ6kLkiPyqu1vh/WHCJG
SMWrB1Yo9Ai9UKMm4n/DUmrloaCQNS41o2wWT8wGfjFZV1mq9WvOpfHUhFFbv7lFUcwXcTH2S+kZ
tG2XlPpNRAgWHuxVEjgLPr6fZJTky8mxW5mfJqzCp12fjmPz1UimpiRU1a6tdPaWyBENIa8qnwDO
28rQdn1FP71Pjamzbud4jTIyOtvia15b61h6sHPnZmtSalufFhkZi1eHs10ErdE509VCi45YvdWr
7kY5tRl9icfIeNbKEaZ62oeldZUmcZj77IItRrNL7MRBNqVVe9etCb7ObhtC5bddjX6wUXqDPWfR
j5zbc0aSYTE71ZlvU1mwy0axQriaIut2kaUWvs4oZfotVmnNo17rRnJqrZCQgbQSheU5tS3DjZZX
xG+sGB3jCdgvmXmI56p8XqwFZ2k9MsJzEsgUir0KuzE7cpwO812TKHNRvm2Gll4eOv4BT7RznXmT
JNQcmPuN7gQzSbViuK2cKH1Spd1if+52ju4ZZbjMXuEaTnRwlozhLYVQBOfUnBZICrJy+c/BUNVl
6MocPY81h9fZADv4Isq4xxsnzDXOWz1ZzYMt62WgqezGiCxA0bkDbtCrcvXvYjGTftPYKH0ZC+Ny
QULXPBmTv2hFp/helIKZ1be6u5uLgezc1ZjtidSRQlg7M3Hy5BB3os+Cvs865YXVrC8PVefgO1y0
BpoHL2llvHpxwuFJm5ZmX9xRZZo3tLS4XqzwiQvaxGlWfxCigbsSCShq565Rh0hkjkvlC7Hm61fX
0GLilIdu6QhWi0sn3JN7WE43s+miuxkSUYjD4pahdasRy4w2fWpwVmx6zOmCWl8XeZPVfW0c6fTt
BJ1J30oK9W56GQg/J1pWskf5dQxAe0QSqD20SzSPG026bpV6Tj5E9y5/uDxqyKr6A7CKkH45AUTg
SrXOmv3Jml2r3HTtLO1NLfPcvOJlKeLN6DhT8qXsIloaI88iDbcdbViOIgZAwELUKtEdqnri68ZI
Od33udHA5B5twCG6eLMN+nUuPutlbrEUM9O2Wb68pF6szT8Kx86Gr1fl6XxhuBmFlYObYtqErBM1
aEsetGnZDsh+RPXQuR1WZkKVy/c0nymTIhmW113h8itWUeQp0seCPTdPqhlqgqF3bdCYGEb6cl16
dZm4k1oeG61qQ4DqMIwPOUW++1Tyr9RPnQhJuYyMmnlfLFJdv15YoXKbTmtobxw9dShtq4g2f5vl
eYwfsqVo9KfUDI+5tg5Js8ncdbWIuZ2XfEfp3eD4OdepluxzgoPni7VJU1Qs6zTiEbOmFjB6CiDi
g1xoxd6mcdMO6aLC9Nhkwi4uRvrn4lJOJUIUvJgbSc8d56bReukwxfGuF+78NBWrfqpTLPyCJZJu
5a+WNJOrKMtLFJjTyP+tZVJ5dWUnue8mfbdd6w7/Ziddo6fZmvvGM/Kqk16YLJkTVOydq99XFXm7
RS5Eug/F5BacNq51iu2uu9QKsVxJbYm3JR5++zQhSp6XZthMTsjBsHCAbLKWzxPlTUXEC0/Bkpp2
HOq8C84QKZlUs+2N1SjuU7Ocvs9j0bxoViYviJXSXumK08umDomRIqEUSMs2Wrh0sSPS10IbxkMU
FvpmLov4QrhG8ym0i2gzptp0m4ZtfHQKK2SDdlITT6xCx6amzIZvKoqsTZMYmPu1kjFbA7/GjNP8
asq6+IkY0KK4kGYJsSek7LgyRhp8oL8aNK+1DHfv9mj7N5bsm0t3TdXbWmKm4S2DM153Q6iuHaxu
wanH5M3qo3Bb6uprUkcvhSryXRWH1RY75vlCgod/CjPGtkbo2ldVIzNzn5r9baMqcbLacf3SpT2s
/LZ1na0dD/WpqEdBIGa+GneEOZHCm/f4Z4Dmmp+TfCRATy2q8MIQS5rBNJZ9H4FEj/aZnQONBVWa
mZE3Y6QXloVOSjNUfaOJVhJx2M/6t1xiBK/F8D+zshSfq7RqLkYxlPu0HWvNWxj4YAAeGoehqZtA
OVNDXJSdDhtb0THRCjR73A4WAeg91Jc5ZUKLG3iRPqzguzu9cvSX0tLT29LRFmYyA9PLXAkYms2I
pNTUW7iSlaBfUDXTVn2K4BOHojDuopGe2ZsGa3yQqWYHs5H2vJfdYJFetDbJjbUU54D6RrWfQKnn
+2U1gYWXokdMomOyJLRwtjalMaCAyAThGZu4bYcbR9f4Xm03vW5SNz1o9WLsdQOfmb5Z4y1vHKYd
yuJIiBvr0eqHfGtXI9lM5DMGpY7wiVvKHzSrte/t0KXWaho3W+B6jjmpc2tUt+hKZLNXdTpcjK3E
km1NjPH7Cv5zk3b1ekhq19iWsPaF3+WmuLBW+knVMI2gDRskqohiBoXREmvn1rwn1aC3xx6SAtv8
YA8bbSxxzm4bpvaqL2D3ImFaHkuhtY9tG9c85agqNyVeotfhGKltW8aTi9dMq3c4r4hqm7HT2YGd
GvMRKz9tDsw5geUhbHCKb0PS22jke8vOvFCD/VivgtFDJJM2gTenlaHt0VRXoQBizsJ9Hi3ZIdFH
+NHGOvXA0/MoEq8rxpXxiNu+tI0sAXjXKPJEfcbOJqYLylOqjuEWtN3yddT67qY3FnWZ0T2vdxaz
EgpI6Zwh637MNkmkGQetad05iKa4eZ3QYn+JwYJHnxqPcHFwOi3odFxCsbd3n7rSXOGOm9XNwFP3
qyYHpp+ipMbjvnlxw0y/nxKVn5Ies2BbmeI7c/g5xy9CF6+to6Lr1aCLX6J6vF9jE3T+LimStsKh
tDK+KqmZl3Vd9uUhNMb1RqzTRV8Dim2oNZNvOTxaoqhDrfq+nr2ZA8OYgQ30aLYdw5+c3Mqgo9vx
uDFTUaVPDWKd4tSuUzV8QRUr9X1mdr3mq7Ho2w0rRHMewiYNu0OZAHAGlhxBQroSM39fWa4T+7UW
Lw9W3sOOfIjH2GImvFo9rYzrNKgG5sLqXsWsgKvo4It9Z9VzvwvjUR2TCpTDW8JyfCiyTH7Oh3F9
yQqKn91gtXPEHl1lX9eOF8orRyEG9DrhXFPHaWYQDo0FFYwxDHOlMV5exapp35wRxQ0rBFBr27Sp
80UmNm+c1RRpt00GfvGOuI9WvtmNKfUQB31HUYWvlW3Pj2ziTYFJQgke8lNj/Nf87+d53zvxhk2D
aRvKVoYQptKV8Z7nEYdhrSdhHkA1vsrj46ojmWgSHyu0yNdIMNi5mybQt+Z3Rvz5Jp1OUROkR/3D
gMBfx+h/fQ7HFqbJZ2D6+E5X2gBkzWvO17hczzD/w7zyJASb/3y3H13kTDz5aWIuYrUabdYEU8wX
dNbqFs1NF9l/wi6/zMN/fqa/TlB/v5Xzz3+6SlK2aqm4laS9QdIQzt/+bzdxvsmf/nw8mx2dVRMY
07XWP8XTtT58QPA4j3h/RiBYEy5AMLNgSxlAIe+/i0G19dQg8N06F/D3d2p3Fj5+SNj+Vdv54zn9
cpl3/AXOxygyFB6SF+YWaB+luO9cx/uGEdeHMt6/+U5cQ9elIc7oivPeOLtjMjZUeh7UPDzYytGr
dD/2dvmVkHG+IYeLSGUJhnKm/j571EmxnJU1ZhAEanK+3A932YW2AQek5fSiT/EdyOg2vyxfmud/
uiS4sATOchxIBb95+odRSNNkZ4HDIeVZ7vxclQsASCg+WBi/P0XHNXXHsS3pMKt+n0uv8jB2qFth
tZNUiKV+Hjcf7Ee/L71frwA29/PiXju9toCd2I6ovC6ynbkztunFh6T989L6dYVzGSGVkBIkHmDv
18v0RT2nBZc5+8SiQCVAnNiwvb0rcQkwb/7zl/NDAfDbxaS0pI4JLBK9d4Bexuh37H/c0wJDKbkw
DuZOEib/4Qv1t3elGNoDQzIKf7/IwzS104yvZ/J1PzpSBZ7V0sWh2ZavH79R52/i17tikzYdaZuM
iCnK3t2VRcPhZjMVarO3ppw56PqQ5fJLVDf/eNN2hdRZcEI59OXvT4ZwEuSWWPDY1pq2d7XmrtnZ
zjTMARFFbrb94Nv6/YxwxXlxC8OWlDDvPYyNXC6QR7LAxP68yPcgsKRDTs6uPtp8a8mW9lq7+VDC
+fvWwVWh8ThSOSb2aO+e5rzOPREpZZBjCwaO8g38UoPWddXgkbScen98ZNDbYNt9p24+SsP92zum
+RWOAlUxjXfXNlxT0eeybFLca9N2Xo6NmaF1i0T70cP9fQPhNi2eqq50G4z93ckyu7VRO8yCUVLN
mMvDVkThzPM9v3kYLWKg+rGRzO9bCtc8w+rnTUtYvymsuaPOqNFXVmGfv6SuOw1BB9p6t6zR8K2C
cXU1pWUHVc9YlssisnP1gUP03z5gGyjfkZIN+jxw+HlTA3vLYg13VHyTm9hfo3RBQQihyhsm2/iI
RH3+tt69l4KLCGo5HYDffFd9RE47Lo6bBpW0MWBZ9QaKA9NB7H9duz4aUvVYn8dm/REZ9ffNh9kI
g1CbNtXi5Xl33coiUrbO2A/ugYHN7Tk1gGTRGJnAD8urD86Jv9l9frnauyLIGpLRSFE1hWtIVGyj
LiiUvzMsgKsSusEHW8LfPNJfLvbu+xuMRsSrwtjkRyJC7Odb7aq+1nx5027OB5S+F5o3ff6I4Pk3
tfn5kVK2sAH+GFa9Wzdrktsp122DEOHWcKlP+55hz6uQj8krqVlQi9NjvqmuE7npNL/8pqVXtKEf
fY6/eWl/+Rjnb/6ngrNjjJ7pThVoVIwecyXBpMntP3hH/uaU5GaZxjmCOA+LEu3dVZhpT3pRBSWg
llfa2Ke1VtEHtLHzZRsP38t0kFtAbhTmws5av5TV/MGi+ptN+JeP8G53gtDTtU5bsFNkIYHEhoqO
q62KV1eF/VcZ0UtTRIKZ02L/+fb8d1L7L2Hwtvz7Ue3pW1f18S9c2R+/8eeoVrpwW02LySt1k3Dd
8xvyJ1lW2n/oQplU2/yEHuVspPXXqJbJ+x+mrVumLpjV6hii/8SWVfoflm1LSK6cQ1RjpvNPhrX0
Qr/stianiUVxwp9TIJQWV/111TZr2GTTbIcehb/9KIsUaWwcglFC+2k3K+gI0LRWd3s5o1Yu3HJ4
Ddt6uYCJ3B/jsnIWZlIVKuauscyDa5QaAvikvE5D1RyjzMx3tZIJwlqyOL0yFngtDRWilyVeE/I6
3PpkJgkWBaJqwpcZ6g8WCGtE/lCfuhFKlEY+j4bbdF5Wt/1O5yyMPK2MQ2zh7Tk+aox8aFDG/FC1
1uSSOJlOxangv3+VtaRT4o39LnpXBgtsvN1QJjiPlUVn+2dwygWzr+Pt0KRoVWKL9AcPToWxhcTR
7Dug8s9z1ue3mpHnNxqTphx6pVwPjbbqB6vX1Mtk9QXCeGiKR7ca7IPKy/ZKc8P4yoIdFrhLQnFu
rTW0tkQA7zPt7reNpkfHaBrSJy7RY5BbT6ekjI1jmVir3/XNCOSV1kcGXuo0RYN2n3Z649d96hzM
OsV2uEzyNmidpp7QpzMg9Yy6a4/uXFn3PS61JERrxgu17Xgy1qwMgFXbq8hFbVqvVec5Rmg95eHU
H6aCaMfGxO4Qqm6zaSeBErZHZCyXsL1wxdTd5qRh3TtOWj3KtpAXSaEz7bHnNweO467qxvWzkenZ
XQNHZleVKj1FLZymPISXCsg0VE9aaZkbt3WMb8xznUDGY8IcyoGI4yQkxwNJozWd7EcBg/lqbhOi
eIeoudDdOMaFUCbdm5on7XOUrw3MF0nM2mQaE/6E6XDU7bY92VM+7UhKy3YZhduxKuZyZ8l2fl7N
ot+JNoZXKebF2UdLOh25XvGtVHb0lSR7bZPVZh4kWtYF+pjZl1pph37otC2aG+K926iQ275Bm9dY
HYbKKltujD4aLnLIbbtKhvGuhFOZePYQGV87Lc8u4ZBGu0hPPruAlVANAVNQHXd480P5ekwTu9uW
uRs/FsaoPcNVs04mjNJgbbrmk95o0fNEObvpwc5kME+zfl8kY/pZ5VpxED3wc7vO+UvrCv3FLsdu
4zCwGj0ZRdPDCOPJl6z/61QfJ1xxzfSigmO1jeHueknoxDdaMdmBm5sKVxONINRKZ5oGsvxMgVZv
MHWtwdWTEIi2cg8KePjCGGt8NKYJ3WQSLZ+zZe0OVVroB84VsPQugeumVPECvO+eUkhlW9km5gk+
uwSgEsYx5PTFBqNs3zJ7zLYyp7gSjt5fVoIylVld5Vs6cqMx7tYto4dlmwGWb6W+rm/FOmq35TzP
G6BHc792w0CqKVOQYslU0GZywIYjSU5RAow5tHl8igpiu0WJz4C9hOkDQ9LixoZViAMKgbyKyeZV
PDTuZU7GyrXeK5eJijVn23p2ncAomAw5SSa37ZRaG0jurW/S+PqFNXXM9QljC2Ujl80Mf+M0OVif
n1fTDiqffquaLN6wRaY7e+2qT/YcFheQAsRTPurTUZcR9sA2tY0UnXZMZXQeF/cGebBWh/7WEMtl
AtDv8UVPuxbqD0kbC35SjDn8vuuS61o23eVqt92mzplPITHBjKTGX6OG/PrCkGnG77tCPC1hNMKy
jc4rpX8keLe/cnNe6TErnQNzynGT8KeO8dwve6dla5Zj5ezLwS0fui5Fed4rYzvq5fqc57gg8MLn
m2kZ7FOfqviQ1kZ3csJBAvGjcrkzY6zJtawWm6QyXR/0A17f0NvXYVpg7rDkxcUsZX4VAlseMxXl
xzJfp63CB+8W0rf8BskFniYbqHMPx7Pb2nO3Pk5d0S9eBTV2QyK8dWTF9rU36dHynHeWeKsYtH9q
3Ui84XWmn0JDJpd2IuODkTiY0ZPnvgm1dfJDIx12Bkyl7aSp9KE2GgyGlC1UoKoFHt+oyhY3HA3p
qyGXG85vonamyH211qU75coo/ESKOfNSsZ5tLKrkoUoyQj0GQ947SRwf06WTgRyWeDkuuVl5czYb
e81aHHyBtLpUW2epmPeVInkT+SzIdxgh73djcx6atIt7mFQMCV9fRxJ+XBgTvBAOgOgsA4jZMwPz
oj/ItRr2kJb7TVkMw3W/qghbnKXq8NRoU18f3WW/6Bpp3uSZ7BsbC4ECIepmhPe7Z1LBgdavhh+6
fVqz+8chrqPoYXZp3YXPBagFHpsDCVpu40C3QZtZKRndqrhMsQaC8glnlAjdDOlwoMXZ9KVftHkT
pjF7uBDTcWhbjEzLWlwMS+32W7Nr5gNj1eZuKhuMnEI97upgFUmPwYOO/NIoMgicZlxskhSr+lRV
/c60poQpNNoJD/yi3Q1jbeyXoYt0P85s6LNw9FvvR6X236L1XybNx7+vWZEEQIzrftZ3nX/hz5LV
MP6gKjVNYGDhKgAVuqk/S1ZD/UH7j0GJg5gLMEtSlv5PySpQhVmowggMFQJCKnjk/9d3yT+w3MIc
3UHwzk/xHPsH9MJ3um4KVnRlwFuWgV6VovU9bOfIKBdE0MHG2DkXmldvK99GT+V1wRQMh3yTbLMP
825/K5J/XNOhFGdMDGb4rlnXDDc1tYZrIuc/WYTY93txi8c+Q4XQLz6QhRrWr23cX7f4g0JpAWkZ
7xWZnKK6m61crm0vTAnggkDEdYcTPCjPWerAzYp9mNcXmSo9R+tuOcI8VYy3enHn1gdI7RvAhQux
uoEwjRPS4dm5LWwTRQjid4WgAZ2BByLAm7ZP3de4f2m0Zo/hbdmyhUqOYEU69vDYNctFEeOI1Wmf
OVduMswUmzFCwH10h6+9+2pOpT8MuT/L6xDEpunFyyhxnJrlAd3a5RAPb4iJbs1wumzCM5gDxSrt
xxPj1J0+YQhla49trt5gbty3BXEV7qVG4FusIA+o70wjgsosfM1MN40zBcsE+2m4awdiyfCPipmu
jQhj3fa6GDipq5aMWnKq9BsiKL3Zsn3dzG4cqGUrNOtJEVSChMmE0d+51lVMOePnwsWlDa8NaGtG
0t3arXuRU6RWk3s5V58q3YngHC3EEqHRy8vrWMhdXDuoA9uNwANLJwZi1dBkYU0WJi+r/akpm02E
zAU2Rd6ePdKs7qSy277+noiYmMCpRSBhUtDYwxEr/01vQ1ucu/E2wxGisZ3PALtbM6s31fKWG3dw
xfykv4sYykfwrtIs3sp5ODKKDUqIi1mSYKfKchT2vqyVb0UPxRz67J0b5DNBRzKGiUw/YpTslt4o
xs/jxCGVFhATWtfauNQnc6gR7V7VnhGmtzLriUFHhEvL81RARCgyiljYcKgn2p0zQIWggNu2hnMT
GvbXoXeTU5Ke9XaJtyTdw1QWiT+YVRC1+5KTMEvmXRbF3yEw+k11WRs3oWWfWEe+iKZbMp/25SIf
1oXY17TY1fPnSDZ+Umh7gyca2+pgr9jBtc11hbF/MxeXM6RVlj7JK3gEzvuu+FpoNrIQVMr1fLu2
bzruQWaZe/0a33GeKs82ow1WkQe6NQtTuiU5jQYGM8NnReI7rIfLJf20pIh95sUIkkVcUUSFDjGp
lAqWm3tZ+smNVuzqEugmzg/e51udxK+FUR56c3kep7dFwj8GnD20Q/MdXt0uI57Y1OHmi2+r/lkv
nD1vycGqwl3K0pwMKBar9lrAmtKKdtfrJEkiiuhX94CCh4ocUqRrBQnTfyNmtbnaJi9D7nfwskbd
uwqQkCN/jrtDpKOV0zFYGwDwshF7rWhXj31QQhMqCKZftJ1YgKcLga99HNTa4K9iog8ketXu9/pS
eWu4wsIbL4qZoYsBgWeYPFiNPgpEL9K+5pA+ZPQ11UnddDDudZhtNdkdpZVX5bxfdX7dFutTpZe3
4yBh+jzPZXIX4pgdi4rsgPWJShDFZojLHVpYEzs6imaGAwTNddnGWIZ7+u59oVlsOV/wLpzbar9o
NEwrwW/DDA0aFoEg+5BsEdWk3DL0VQgG9QCDq/weRq/aFOGYBVO3BNtCmeIMkWe3X9em3yaGuuQN
8aWE8phahDrj3Ban5SfhrLdL0+E+pPChw6rUqC1MDrWz3R20gdiIrsIxeW0Nua2r7K4j6tvR8kuV
ZttEEy/JIq+7KjFpRRjD1rNDRqVuXNkGGg62ap5YusHS+ygJNoS2XvhLFD+gs9qMpBx4qXtOkeh9
tDMbw4QWmUp/iBJcz/WAaZFvalj3zRrJwObiF9PV2hR0Ae5LPs7Pmua8QcHx7VQGQ7vu23m6javu
y5jNd3DBL2SLBiaK37TB3Maz9STy6pJmOVgzGFjAJyRnNGr058ndIK/1yuRLNievTcQONjq+K9rL
GlvL3uHCg4XT6VsDC8qy78r4C9o+VkaGFuwQy2c1pB4Suu0UGxsN435mrttpRsUT5UjEkmDJwmel
hbseIvS08s2v9YbDnetnKg+cyLici6rhDJpfhYh2yTDzP+R46HHpC2f3Ez7dVx160CYm0mgd4UUn
vGWCo6hM3yYdKSAWGyZ2ndmGiRQ2kd9y2njHfP2pNLr5c/DwMxni98MYGoHBSIDAOl2J98nkPc8c
lEc3PYjhvsjglVPK81YuBQrikKSV1f2zLP239Iu/KXG4JEpiJi3YtDAJ+RWTG3N2qGZYTe883TVI
2cm38zHzvzQnZ4sn2N0/w8fP9cav13s3+ejsTCTxxPWcUXmuc6Xb1//5Gb6z4Pv9Cu8KqLYA/LY6
rhAfwp3ll/dYw3wxiGdTWxzbLoxg2A6nQ7HLn8fPRlAdaEh39qH05yvrObv/aHoOBPse9fxxxy5l
riMBWX940v00EeDMrtdoXEz06l8gT23c9MWh5x6yb3kN8bxeobxO8Nwx9x1e4a96xER6TGuvenfx
yt54qoTaVvUX69xECkTGs8GW8b2Url+bLw2rxIWVupaUF+lTPwzARAoWb+XDGN1rTXmCTXW0jGdD
GwMV3sgQBAhgxBn67Zw6PuriQKuVh9QQxme0AcH9qscOzCwcPbPounCT3UhCh0kN44YF5OUYaCzB
Hvah1t+Udh9nl9H86ez2qj5X2J2F3SerflTT5K3Wa+V2z/My+ZnqfZUywmzmDZCzn9rRKa2f7R9o
zPOCCUmP76acmnvUOx46aqJnZdCgU3DLm1qKLSBjgS+trgZcUHFctb+7yXW/3Oua8OmIsZaFScq7
Thy4T/mMKp0y8cLgU9BbgFyyxS7ZJRSzDRsx22tJgJX1gNx064L59ObTnBzQfW5zA0IujqiULrbs
A13HIXTA0NoUl507b9grUM57yiSPOM83rZm8mP087JHsHShQUC0CI8z5UxfP+3MJoHByEVNzypEG
aGramsN3q3vEb2Oz2PTlbtjskeriyVm+WvxqtOaHVFG/iPzUi/muKvApWaE0N+uxz6g/i6+iYLXY
E5XgEK2nhYMrBc+JHzn0rsu2vBwh8q6EtnX5su2suxHHpcnCMlWlFyAQvkG1blONCFvbuaMMDPl5
4omjxwyyorqw5qscSyaZdagdhE/6Gadp6ZeQ44lNJR75q17vqwQX0UTzoRjcTZYLayvd9NO0W5co
0JtP41j4zQSbd7SDHN/eSv9UGU9mxedypwAts+e2etAvtFNoldWcbJhibWth7kw9e+gq9E5xG1TG
a9XheQw/U09fumb6ZhEJTaoBY8yC9gA5NOrnBSlwvuALHLmeQzk/du6+Hc1NRc59jDjINPpd2xGc
nfenpP1mOaNPkQ0PvXlywgmhQLddprs0Hvd6CDscHqtmPfXuk1N/6nmFwvz7hMQ2WhvI0Tehyn/8
9moTWRsyJLZpTDJ/sLWXcG2vK2tT6499WUErZ+U0FysjQIe6Q0bNdgptXLUGbx6+udFlo5WeKvlp
hSkk2Js0822ajAdEXUGu7lXxJCjeV+M1qc2NEMvOngbo8JXfs9xnTHSX+VgJvrIe9uoISdJ4Tuxr
k2F9OdsYNpjfJi26nXhAEaBnjTMYUH9gIJA3p+yycdAS4Zlsk94XLpsakr4NEbS07sd2CuK4IxJ3
wSgEo1Iq8jaq9yEM4d4Gu1kYWCOnCNlKrMdRM3ertoNg40eu9VgS/mo59fH/sXcmS3IjSbb9lZba
owTzsHgbwAGfPeaBsYEwyCDmecbXvwNmvq4IZ1R411u3SO6YpDkMBjM11avnBvpw0PzFUnhYR329
om2aPpZ53QC7zbWVHA+PlCacdHwZk58J5Z9WIuNGE+JOjx/9vF1bobguta3W+is9xyYoIBZVTJts
98anUJOV+SGv4XTH1GBo66iml9oKyWFlRyvJf4Y1fBXpBlqFLXSiC6DEHqxhLRQL6G6kh3WfsBRR
ArtmLtitLlKjiTdB+qqi4hRxE5CD7jAWNL+33UkbilUmrnPRpKCUYVwSeR0htGhmXiRTDMGb0lVA
9w7zbRxFD2n7IqXGN5/9NWJfpcnJLefvUyfddfmMUZpq96l1j7ThaeQDNjvI3pihpvTZCkPviVm+
7RXCGzgMPzuysM7cyE+p9kPgLusH3zLuMvWAEWW+CU3BoeEJNfmT3/irQZS8oPrZoS8q89u2STzq
M2je84MVT2vVFIEzZwAhClsdQgeYy7U685ZJ9IvwCPzutRMGWxtiJxKeOsE4VVX/MxVFYvYGLrlq
q5K4LcXuklbgs6PR1NG4YMohy8iwPgYfPjcQYdAqDYs7/6b6jj2vG+0SzBV77v64siyEzovqoT8T
LJpBOVoz6F3Fe1s/G5RMasdvKTUSLIrXvKSJIzi9owFoA49s2pfkhh8FAb/DkQ/DLT/n3fEvyGNe
BwnPOPs1R6BlW8W4/Trk+e0j8y8Zy99jkFomcFRMJBBnj0Tifi7oOcIMNphtuB0cLpoLy4Amhnxn
6I9j36yzuLy1rG9aLbpRguhkHt3eytY1tBsp6j2j20bTr0asvcS4H7iOmRElDZqUiq2u5o8I2J/C
mdSvMtqqVrtCBs+6BF1NCxkNZlsMdryuNLk6lKktFyI5BWovVQd4kbnVL5mP/F4ZXz3x2ayOaOwg
NjCrQ3sI53CLatCFO+32sNcJ0djKiyUrIEAZ9W/6hB4Ov9sTBW/MATMc6KhlR62FW2nTVKesKNdp
Eq2K8unrF/PbIPOrn3kWXVuSQpZZ52em2+aU7SOcePC4u+O+vdV2Ggt9WGlO7F4mHX8W1xs0W4i6
amgWSbyzKNiq05mtBHQO++9KdFU3uYmBkYKZwjhxPKriRau3Txf6uxHPqvs6OBiVxa6RFeMinYu0
haYXFvon+wUPpZL55a5iqEvm9/23VJZabAJ20uxYfAMIAdqFJsv/0Jnr768J110MPUj+yufK0KmS
xzYQ+JoMg3UluWFKg+PY+xu92dVkwai9YqtDWIVsWFbShzEEekP+8Ou189l0ohBTZZUc9KLB+Pis
QgwPQQClAL7rMPWF3bV/lyT+/d3vo9jv94OKqEGI6BGAWKp2pmUsdWqtYU2iUrrzb9h8d/6v/Cpz
UCqQxPvFB72i0c0NXyCZ+M5FTvUnL/PD6Mtl+N3GWNAJHSMdgvYd2nSdl1vVHTfpU/eDL3k3uur/
xJ/qk0kV2fdNtgARmtz5gaPPYkK5a9Dt9CD8QCW2HveLI6CyUxzT+59I76Rl1Z/tABrCGdNYJNQW
uLiPT+mXZhknnUYfsqUepq61JWtHotn1M3kVjJXT6T9piGVB76LwpzU90uOEgc0LyQw6ccUL34/0
yZxz2//vu+hSiXk/500/KXrfcRdVJDunKZoeLVSlAPql37J7apCyHbrWt0uH7iez8GHcswOq7pCQ
mhYZlAr0kNHdTWO3ijWVmHJyvv5sflNvzyb8w1BnJ4Pf11XWDDxi4wa3xID1SnuWnYxiinJPMnJb
etlDBnNz3A1YEtDO/xjvJQ0K+SUq7KW5PtuslF4vFRFQD/f+p1mkByDdhuHPC0/7ySCGjNIKzaEk
0uV0NkiCbUWTLptuFT81WHyq2s2kfasbaVWE00ZF3KIJEQ2785U114+jNh3YW38NtOjqUgsoWHgw
c+UZiSG2BP5akZtD0XKK0yVHwn6+G4NoY8W69/Wv/vRw+g3uYJdFqaacfRQtnXIo3RKWoTIeyUC5
kw8IVHzplGaVCS+yoFKLL5w8qx1ZLK70CPWDQAJBu6T/PYPl/7XXv/8lZ5tQ2zd6bQ44ebcIhLJ+
8LLMJ+LlWtqpN3FWeKJfEo934MOt7EFdmkFzgBY51m5VuivjSOUu/n0gw6FPwmrQHi7M1PL+zlaz
YRiWTPFRtkT6ZD5+sB0gdWFomCkV+oInO6HTvC2neGs6s9s6ZK4uHDufbRE0NFmgNVFFo8E+ezdR
i12iRtcE38+4aq9xOIMP+2PxKxQxXMaV+HJv0ye7MopFXSd4MOHLnUfki8Cp7CouRyn6v/to06yj
h/m2Sh02iU18Qx+3a1z4cBAF/zGzixYSQKjCZQDUyXI4vjt+0lD34WcbCp2LCBUAbNqdEL81sU9S
IHZhhG3pivFAPaypIOLwM2w1ob6m1cszyQ1DDHNGEbFDmWNN7vtEzeVGmkRKfOqqVfKtgsMRmK2F
A2L3lM1CahgW9/9IGNyiHg7SfCcLbxlFRHlcqCiPFpUABFCbKVG5W5NuobGvkem2qX1ckig+U+YT
UTSr4V2t/6r7J7B9c19vVHIpHXMHsmOnYFYea/KOX74ScBMZ08Zr4ma1NHNlIP1SndIGxkiw0+yp
SY7m8NrnGOmoD7OYOoUGRSBHjCSGeymtvy95O4EzQvVxG4qPfYpkRAZx5lPjWKQlQiggIB/WQ9ja
JkZOuIryBAU+TTQS/xCjhyKSnSFunL6d10o3OYP/KA4Pkr6SR40SHRxD9ZR1rxGmlOHBGjgeY1uP
Tjq0vgG9BxJIUzZXsHicJDLdvJyutbEh10GHbnY3T74b8ezk0WxNu0UGmuU65BKejNSUbGADWAI1
Ce4UDoF0LlZl2dGv3MA9D69D80cdFFdqFh7nOH4p6JCufMsuqSJ1w7SaTG1hOtZXg1nvByt/zUsO
KpmqB0gguk1zpy7F0AlnzBwpcY/6S9PjrNHorgrSIZvygnKcfzJVNrBwsk5x03hgz+wK062hkCnJ
5QkSu+CEFsmp0nzjh3sVlGhr3tdqeDObNGyTtvCJO+Ua5U1Bumzm42vBFS95pbFwpZzcMYxJNQLx
AFpxkrbaRO8v/x6kI+oHT2ymTup3dppbLqwdL6s7LLYsp6tu5+BW8HHmFSZHTVJyD9SFQcMDm/CS
EhsyWktC62c86jdZSOeFPD2HOGakuETHY7IvzXldCtZjEKG1D3Dim3S75Z8o58kWDLwesox74fAt
GtNjDLlAbFp7YH3E+ryqSWADrzw0E3e1EpuXedxmurAesNwVX804WyHuWYVKfEqs62B4paF+1eo/
+gBJlERuLP4WtAU26HtBp1vCaqCgjV4mNZtoaXL382M00rlMihr6gNndTvlrqKAbwKqwrbZB8drz
G2Z1djKgRgvlIydbktxaE41DOSt5fLWE6JipNyVaoNKnVVmDmM+Cq9QIZVixgUJ5bKu7xBd+GV3h
BtrTTE68FhOnbTGFsTBbQBAVLOlzWDrfZ+1WjuhfAbtaPshib1tTRd5yp5HxUSlfVy2QT6AAgXo7
khdKrbuelvnOKNZjJG66+DgUpTfUp3i+FoebtInW6kDafhh3rXQry9/88ntg3lUdfdrK7SD55AZB
LKoPhdFToq2dFteh7Li8ECAM9ljnJ73FHASkQwZEqDYfVbqZc/+Bf3Flhs+J0FNFDTZzy8WawvZQ
XFftC+QfkoW83JBi8aD1XjDWFN6p3HY/QIDeVP24VcrgasrQdja/TCgJ0riIHTAE1ajr9sVWQlHZ
/wgCtBI5CBhjsPvprk9qdxyvx+x+VK5k5VczkKiHTpLxhumfXw/JCIuudbjpO35WkyCdrvJmXDVR
AMXS2Mb5tSa9Rh3vjdWkFjhOsk0oXb+q5zv62FfBtNVIr6kd5pWacJdPj0MnH6Qcz63ILusfVtAe
2p7asg41YuptkbqwICWeGDKYjIY8CgHgq/FVHWCWPNZvWQwdf0ADgfKwlnwv1e9BP26sznCUbPYG
DYqBOjnCbc2wcl3siqBwQ2nczlpDHkZfaTgABMFCiXGLaMLinjYuBJp2hcX0WAyYhvEZZVA6Zw3+
DfsY/JlVUwY/tHwKAFdEq5EktypCDfUTL53NJ8vXvOVxCo0KtoZtVCN7VL+oXiA+7yUoE8N01RcB
Cev4Vmxyx5f9bTpDKCFH3JM1HYodbTP09o9Xmu87qvBDIQQyKmutGvVakUjfNAKKlGcq3XtIhWt+
o2sI5bNawGrWjFNXRjeWmLiC9oQG3e2NDpAOmfKQRKhZdatR2EbCWquk64XAJIrF3QDJyzJzsDpX
xrQRou6xVQu3Ba82to/+lQAHV7PQgMp7Ud9F4rzNYh1SUm1dN5BCW6Nd50l5P/q1J7TdqwlY0zaK
YZMk6lGxCti6Fbr3Q9m9BNq8gouJ80ngVKP5uzoPFMszk5umlI56WwOJuqGhwonERy1gUQBwwKKK
VFbuCuWPsImZ1JOVqxuAUq6yHH4KyNVZ8VrtWmoeKo1DdjI93/jWC+kh5NYGZN+xutcxfjSmyJtl
loZ8P2YKGSkKbGoFiuNZJKDzxbU5mY6c7XE1dePmMKaDM1bYEUrRZk6vxeQYa0CHEpLc2uQNQbwy
tJs5+5FQ8oF6tFKyuzgM7KK5n+q7ZKSzq9E3jRI6NU8rjndhRnXTijaCcB0sHTrltVFOe7L69hy3
ToDuZ4jabSLiYYcWudVpW/C/5yhPSlTzSL/oK2KQlCpl/CMZ7tLmZ8mSkkRoEPjrtTxRrU0wcJAk
ZB1icOlgITrVktorJkqu7QtsByKPfjUEtR1l9z0qBp9dl0xdzVmoVwvXFaFPmtnKELhtug8x9ROl
kIIBVO9p24NFGa7An24iDb5Z95CmJxT9K9MUvCo8aaG8n7TRNs0Gg0U+ByuJ3K7sPYjPeA1Nq65A
xta/RnjE9lK8xW10lWHWSB0LM8DsSMHskAwluFcgJYoXYUEGZ1XJNHfIMT7t3yJiwojChzAVP7qk
X8vscclg7WXrdWR6wO7CE6P0FJl2yPE2GicdRXAn3CuYkOjtzcxRgfhNQ/2KPIMAAL5nkjhl/9IA
0w3CY5ueOqwWmimhfWG8pTfD1nvsxfBC1GiFR9jjJ/41mmuY1tVD48u7Oo1WWh8hMccpEKe7JHXp
UcWtjcZBqo2qr6LKObXC2jR8t0SRJCk/qgX3HV11TFURXY3FL5Tgk7kNwA9lu06JjnUG+51qayOu
i36XFHvR2rTynSCc1JCiFhoXyiOEBxV7Nd4hk75FZg7u6coC054WGA1yJWqVGwVu2Dh/lyyAVTqE
mAQDGeAYSuekyCQrKz7oIW4suTuRivWv5xIWTdV90+Nvyrgfcnx1mw2XTnj2tQcuP4PPWBEwynuB
XC3YHTsapn3dil5JYbzA0GVMu13kB04tBnwng6eqW6O6MWWuR7X4CBbLTvLBm5NToqwn9dnUX3z5
SJD5NhNTl9N93u9KKzv1WXPIKaObxb6GtKol7dUcdadEk68CaqDNhDiLtpXGWGfyN85ouwh5fRU9
uUm7ns1wUw4aeebCbhXsVrrXWTGvaHiRgtt0uG1lze5YaMyfCMymlsR1125N4ZBZHUYT6NH6td8c
a0JlIKo2SOWA5htHDA81LFV5K6cV5cf9aO2M6taPd8IS2wSnQN+DYL9v5ZMhEeiMbo5XZFTs9epK
kJ7KtPaeO6M8wZNaFI5uQxlZFOc9xB2PEB4x/tFKo5oQyHS7MLqJmfJEGe7gvrAzRVuRnXooTpW+
rf2jYOZHPUrdIN626QYSqG2kpxgQbBYggzQHdxr7VWE+59Z0Ar2yMbUULWLgXrgK/3lL5MJmGKpI
/goW6fktUSyGGWiYgveP17nNIw41dM1iU/uIWbC95O4uXoX/zFotWTsIMguOgP/OroizqHelD/TG
Hr1ySxuy6yPGbe1vi1tMRHEqWQ2bzr7wmH/e+Ll6092O/AekPJ3mH++lI4552gjCyA6+cxctr/vr
xTuN+JK7hbvQhy5e+f/MIaE2hsYBwATKA0/7cUQLPJlqdhhJVONVJR8t5SUaTxeeaslTfMxjkOoB
kwJMREdlfF6OgGI2A+yDcCnu/F23TtbjbjHgo5q6uTDSnxqqjyMtL/XdvX4aUySUC0uz+FVvqSe+
BPuEF0eV7yU46Pboynb7RsWWjhTn99D/K/H/h86S+PcS/1UcIexpo/ca/+Vv/K3xXyxXyHwbOu2l
ZN4XO5a/Nf7SPw36X+hitkwQMMYCOPh/BGH5n/wJfc3kB0EtIVD7b42/JP7TklRE8irlLcoz/1lT
qnyW7zL4qhlf5TuDXWAqJNs+rhd+2aDkIzYhM00z60ow+w16QdXyKKFFDzRAyU+SMYibrMnhccIh
VbFHWixf6pQNcdms0UJIdOrZhEDmG/gvcxOXuOrloFF1N03AbREwavG+9wNZ2clGkW8S+mNvJ0GV
Z1uVWxTffJwFOxtmCCQfECNGeRH1qFfS8VawouwotKJF8K/J3VaNJfD48zziLGrMJBxWPpd4I3XI
BOf6Ks2iDHVBrFz3jYoMiH5OEIQSiaFa8R9o6iJSMfWUEgi8bZIBcXbdymW1lrq0X4sgJr1hjmrX
EicOd5pxMT/OkbuEAs4wqcHNY5br9hhm42JkaiHEBYJ2LQf8QdJFFBd9Cxi9zi2oH9DTJ2Uve/QU
KD8EK84OqaRTyQp7LeLyqY60Tqm1dtRmNdpK8c3YWcmmUpRkA59Hdi2tkI5j3I7fR8kvHqYwLrxc
EUS6h+S5Wbd9157oB45WoTBEq7Rp+iPlafk4JoPv4fyONbdGBxBSkYR7B+j/XVzFwV1phsa4h7ec
bCGjzJsJiIcdtWSHWi2Kb8wmm7BJhuM3GRiqJzn9d6mWC69dqVkDyEExvK9U08erNw3GmzoxkjdZ
n3Wnr9p4D5d39ABkVDdlIQZuHuDAYytmSM6nqQQOxnmYqpPUpujh4gBWLsEElg0064qYkoCZ2pta
RIeAHk6+N849tduZ83voC2wYlIgGY03NKg9Vj6bYUa83KHoFcUlCNXPYaquMe+BTSAGcNIM+pve9
L5WhW9Mt09k1az06pH6gd9w+M8yJ6rnor+CXJF4gW90tGGHiWFPDCEUeUtUzrSK/rhCk7OsIBWAN
tzaCt6IAWnXkTu7x2ZjD+DkDA1NSylGk206P8uPYluVNWVvijWwE5VESC20/5mLvJAG9gSRD4quZ
Jre3vqzmo5zU+p3mZ9V3Iwml16a0xofcrMtfilTNr0U1vgW03ZFdjzVyB/V43fpG+CimVfMMghBL
0zmMQndq1Ua7nQV9tg5SRUcqfZmyudHkQB3ojNbjwZXnuR9cAHpVvOmtIUciONF0sRJUoN20MYhE
+40M0lIr1CzdivFY42FEWy/JGysKWUgdjYLPcT7ri4YwT6V1GkU6EvsyTG8nJC4xOdvOkh1u2TNy
dxblolUqoN0ach+CL4YY2X5PlVw5pdU4vBWjNQUnpZurm3fb7/Vfx+p7GfHHSAkZDTgtE1KxrMmy
BeLorCgk48UiY9WoIAV5FCrk3tWlCo78MTT6ewhJBg0PfodA5Sw0AhgQRZADKCB26Gyn9WK3Kh6B
xGGqV1+jcViZ26WyGjc2mVcndR7yDfYF35AU/3Xq/vsq9rJB/yu0+PunaMvjspHLnAofN/DRp+ky
S3vy1GtNcYoTKfMXf4u2lwTqwVgrLkgsyE6oBS5GiL+7o74a+6x8lGh1Sts4Y2MyomtefNNsOke7
wv0LkK+xwszoR32IHjkhQtdcCzZGQhtp3cEbBmFJVaX2JHI2CxSFlszbr1fBx7Du73kxKO4j7F6A
WmeBZG40CrYmumzLOhTl4R4vGYx/ZfvrUZYX/ccMGL9b5GC4Ucv7OPtKgwuRXg/L7Aeb3Os3yrrZ
Ypd9Iaz7/GH+Ncyy5N9FdXlfxkpKvAynNAhIawPnTZKhv2knVbkwb8qnn49JZlfXNQKC85a4UeGT
VzpNRhJPX9MpXdE4gWwHcQLLu3SzB6zAnzoWO9JPL1oPnm9X16IdefAnVr6bXMVkblaBZ90XF9r1
zsqVf7/Tdz+NsOj9NJgFn7aZ89PMoxpiYWkHe2mTP6UxPYLJlg4s7iTdE8eAx2K/D56+ftcfQ+u/
RreI4jDiA2gK7fDj6EZaBJUR8a4tDIK6Bg+VVxJmtuh7htR7JCi/Hu73Cj1fW+/HO1vB/mCFGQhh
AnbuX7TSHZcw/k04ob2xbqVNdtRX3cq3A6c9invtWtx3r9m8+nlh0s8aCv587LMbBcBAVVKsUaYi
uqDiwm+T5USb/lrZZ2s6gZIjNKHN6EyrdFOuq40Ara654rgKb3SMjoXVpRaKs9Llnz/obMcDYgLd
ImZejKulIgwgnoupDQfEKx/Sm4tm3p99DxaBsawgl4T5c/aJawJrgaswr2GFqAsrbzJNxdFyFlCj
5pDO3Vg/v37zv/fsszdv4CVloH+iLVVXzo6XLgPKZVTVMuWSxxGyq6Z191Yd+00l2NQ62TJrkmow
Eh5898LYnxxt78dWz0rujaxgIAVU25bX+rreQvZcBRtWG6VMG6vWnerNx2kTXkKCfbLDGQSlC7sK
MRYCt48f11AUDfptXmrk44+RCMp1KyQYH1KaGksCNoy07Dkkjm8nqNMTya7bKoAerN9b80FPxucL
07CMd/4K3v+es4+9LvuyNgN+j3rs3K5yllZkf0U1IHPpkWK3u5hu+WR7QVkAvwsgESf5ch18v7ll
WTwSkbHOBNr3bsL7edU42VH8Vj9h7lU9w4H0MFE+Jq96YCevXz/uZy+dHQ1Ms47YTj/XWaiYTkW6
wNNaTXgwc+sntlJ3kWlR1qsv7CefxCs85r+GOntMcfYlbjKETjOYnI1mBjTRqqXsYtKYofG3xFOm
sNS+fr7PB6Wfnmf7BEBpqnOtpQYHR05tOsLuBtbGNtR2UQmfgUaYr0f7bIcCpgcwlOgTkd+5eDHt
BfDEI9M57GbP8AAjOxycW1K1RGGX9sNPQhDAEuie8b/Bjkg5OybEWA4LSKL0g8p57mhi9hNZOa2n
xWM7A3GJh1tIUm9toFzYKc5EyL/3YUNnwRBvaxjNni/YYRqjEFGAbK/KZ3ndw2ic7xWSkulTuEK+
fhUcKKA42mO9DjxzvvBG/0hcMCoEW5IWYHTJTp4nLugZBgVmTehWdrxTfZd7/rWU2amtrN1iW+/C
3f5icu2TTeHDmMsn/C4Ma8dajVOBmwVEmStqHeuZfbHzIOlhGE1mcvv1OvpkTyTNs5BMAaWQ8Tk7
eeEi+eYgoUVKEIjiRWX7SePUsnjhRX62XEECMxJYYo6d86+/Mkc9RAnGBbAevLSAQTxWVLYkO8vA
HA1rvX2xIuoQERo0vhvBTy/9gk/2H65SgCu4uiG8+h2DvJvYPq0mlhi/IB/6q96nIIQWau50L8an
Iashp3fVTpmVbSz6K1qHqSRKtm8QCsvd3qoNV2jM9deT/9kC4zeRr0VZSD7KOgszJPCBaSRwLa5X
kteSS90mukP1nhwqJqIryixowZyvB/1kn7LQXUMEWXpCECd/XGBAqGZkIYyphp1nVocq8RqgO4ht
hjq5MNZnqwsRubQQQKHy/u6qeDfneVbkOmtZhQgEt0wRvUoyrnJD9v7zR2IF0/2JnPtP0XqMw1am
hzLTaAwOtgp2BIdGZ/8vdYRAVD+/Hu7PaA1qt0aKHUG3yUI6e2sdqFM5mqjNp9YmlFNHUuLV1yP8
OW+MQLYUd0no/+p5t0lpGm2SAxiysYumdEsfIK5qISKBr4f59EHeDSN/XApoLccAzr2EZwt2S+bs
0j7+/zECG4vJ4UDspZ6NkKTl3M/ZICH0D2xsn+0I1NfXQ3w6V4TNIq53Iqf+8ufv1pjcYi/Vqp1k
99TvyXOejGKGQXAJ+3zWaLIcRZKsL8R23rtMquosYM6TuPMnnXEW1SaSJZeiNyoZwUabAXZ1WmWr
OHDQd8TrdH2xZrWELB9jxQ+jn++fYhfQSmowOrIh1/CaN3rNbBh9q/jlIrf7sxl996TaWfgkY8zT
hQCaGKtfRRv8J4Dl3fkr0m8/4FN4mVf015dG/XRQaL0mHExCN+Xso6J718KyFSKJX5Hww5qnxOVJ
iIMLq+WTiIKJtGhxocAJme48l5UJMcRKscb69aZ/1teSpzpL4thG18NBq2jr/Kl0hZvp0PxEWThs
m80lIpD02bvkpBXZ9A0NqvfyWb5bseTbfbKd9ZLQabfiMXARujqm3VzDydp8/XH8GfBzti+JSlwG
wD/98XEMqlBEBrMaJLtR779VknU7F+raD3AnQ8ShRvPD1yP+xhmcrdQPQ55FFOMExwGLMJCfK5Qg
XDDgzixVZNGDZn8TXMxOfrJwGI/QlMK0QsHq7DzTmwmih88jllayZcJJGOjIc8XD188lf6yv/v7+
AfVxSSflS37mPODuhxoXnpFdv3IHV3TxKSLtvdLCK130Wnf5/CNPLnbZnsaP8dq4165Rxf7+Df9b
/vwH5+m717H63n7/rzda9NvphHfq//nH01vT/pf9PU/eF0B//52/KqCKBmKXt4PSnHYufC/4Dv6q
gCrqP1n/IqGBSWeQKi/5vr8roIr8T8wWiPGJhhToHBp/9DflTJH+ySEOl4skv8Q3yr3jP4CcaX98
ExoXJ3oE4ZBTov3zsqYn/WKjRGc8/pXCK0GR8iyOYehpRTrvZzbbYmslCgpUsc93Yj1GT/KQGVfT
GKdvvmDKa8NqaJ4Hhqockq7LdkWDu95BLo3u6FeDfu8TjlxxFJKobHL0bBkxp2hrfZuAk8inXnEQ
PYRPvUzevKbJldb4YrCtebirFP6XsDNuaV2WV0oPUihS6mc9gy+TW+1kVxOugyHAyF7fDtWi1W93
Yozx8BCduk56UQftTdXi73Wd7woYnlFq7sMpPgat4flFd6v5KTotYF9D8EvoYSDO2rpChi6W0YE2
4U0q1Qd4iQ+GnN8XIjec3r+Sc+NUg6ZpoGboeeTOiXXUC+k516Jdb2FAFZon0HSIuQrhhQt5DhVi
epa0+cGa6hpIVPzSjtWt1mZPujkfQA7up97/lhTz09CkW19q1yX02EHAYFDXdmIpoVJs1nGKzjoP
AoM7PGZYyRzcB0L31iMvC6zEsLPCf4gBZdHbcU3r4K6aVXiI+fQgTeaD35rIRIU9LFYQSxHl7pYa
2sowck8A52nJ+Gq2BVmludnJ4G6E0FjjnHrTBZorRM1bD2gsNwA5oWTHk9SNwwTtrrBb9P5VChZB
DlZZIyEtHL5jN4VwzhRW/STcmezrqdls1ZIqd0xFTByaDZpXRMTVnTb0qM9TwasFlPTUWKMQX9do
Fq5TX16LWbw1inKTh8V1IxPNlt1NHo17I4foqmrPfpS+NFq3lQv8bft550/ttwgOUqOhu6RNolls
N8U8AU8kfa+D6ACL+TlKBWnbCzRIKCYCbCmd4dqN0q4KysdeAv9UmlzooyD+Honqs99Ya7J1GzOT
7pq8+6n72jU1vu1MVdiW8+gtKKQbZQA0kpC0Kyb1Dn7qW9sUO4zneMv5vV9O66hJroyaxmgj0MAY
6OjADHx/7VoPHjUz9xqjPCRaiZO6EDs5zciyod5VJnU1euQcqwp+tm14FVPhzJthuyjArTTncbNt
PebPjQiMrB0oslXpA9Z8WyEZvkdmBCWmz5+1fNzQNnKvKxUwiCZF4y4++lV/wnbiyRTVH6mE8nlI
5sQxCgy1ROuU42yLpk+mQSAeTRpPmmBrhbWK8+8igO2nb0YUHuIhPOgwOG251h/auBnxUc41Z7CE
vVT7N10J5q0M/H04m6mt4QRs833d+bFCu7W5gcrp5ZKFB2vvFTIkWK1AVRg8lk1xF43oSPtyKlZV
1Yb3xSCij1g8ogacGdeyn/Uu+glE5lL3Nujzdk5hyejmdd5iL8ri1TbSWGk3nQ+PhfJOuAZU9hb0
YvfmZ+GN1sbSqtaNTV8llHD64NtolGBGq3HfpXpzZDUvVJSwvkt1PH1JssgNAImmvWllYb6quc+h
50hhXIfZOh8WUWRf4CGY1jDbygzz2VjM7KTP79usKdfxVDzETeAlUrYeaYjf+7FVeVRPChAUIAdC
GeFEADZaszp9ZUoQnVW/QhEpH2H71k6RUM1s5M5RhoyCZqnQJWRNx7qWXmbdeLLCDpVBN/t3pWwd
/Emt+bp91TE7cxuH/o9mrE69XPwc+v7H3Cn3Yd3v83ioHD9INmYuXsWd+WuQppdSL/3vRdHmzgDb
1/Mb7S6vzZ9FKs8OFWB4LBxSbl37AfKRtKXowBaN4nhtdNpd5bf5ds5y/1A14P4iS76RFBQcVV1W
zsQh5mEe2npTO4Oi1VDxJtEad7dvegrJZCp9p5fB96iyXwGdo7qgKXQKILjveODgKsSQFikwKgCr
DE+YyD/mSnLqtG7T5+kxEIONorY/Mz8H7aRB6Byq/ZT7yCsVrRd3Q4ijY4QgB4IhQtew1LMDYTZB
Z9xtZAwQN0pJH4xgpXcKgg4utDi69WlzmuJSxkS6+1aDPnMHRDYrLfXrzVAybbpm1Ac1oN9Egc+I
7sbc9SZ/kft/cKi76KppcoPPXKTfBTfj/JcqcOJM7G+O1jXQINFX0GohDse+n59VA/2N1pNr6oMS
Y/BGOuW+lhwW/dO+68cA8mMwebFExzksz8GJ566iJIARYlgFD1UGH6SGg+b14exFaZxDGE8fNEuY
VwIi36xsANrM8kYMKWv4c17ajar+0vvfhqh+b49KuRjempEzzfGvCqKwPQjA7cREuElynzuAZu7k
iJSUGUKxSCppcLvY/JmnHbweEdSOBTaa/kUTwkX3oP9f9s5kOXLl2rK/ItO4cA19Y1ZVgwhERzLY
M5PkBMYkmY4eDkePr6+FTDWZQenyaVAz2TM9E43KAAON4/g5e6/tdP45rPC25sLq3q30m/FYxXPx
Plb99LVVSK2HpkZmzyhgJ1odemKBnjOfaRHL4m1qSrlVFkwXGbkTElsreJgtm2sWZzoACn0EdCPI
cn4eVa5dx7X1dXTR3iJXylf/q6jQVmq9NVIqeHcEGR8mnQvva5haaq2DqO+GmSCQa5TTkWRdBdou
/mpzF5pJuftvTYzy/u3//HVRfPx7SeCm7l7aSiUv+V92XVK+v/xaGi//9GdlDMmXfS61rQcDBpnC
Igv9WRk7f9BY96iZDcrbpUJmo/b3yvgPqMAIW+jYLkheVvB/VMYan+cT0RjQPKSSJdrrPyqNT33K
CznDXQZylEyYXmlC/74XFrHy3Lx/m+R6KHdkEPDirnfWbb822zNHPzBNeQaK+klb8mQvtxxoqX8t
EyDD4k091cr6PpkUmXyzruA5JrfYS9feudgEG/sq3frhshkHO/qwCFmru8867lyKXzo5H499sj+e
yJOQgISWvX+DSnfYajtz/5mYw1waa//chX88ysl59ZrJVbN8W/QVxFrf4xI9YiwQyHSRuoXlxljz
GttX256da76RnzYePj3Fp3MMKEwdhhZfBQ2B2njYHCoGpo6G8TCk452Mte1UZSRrBzuzl6s6szVc
krEAWsAeYnC7cHAT7THp1Lsd8E6r4ITK6l6qwfukR/LZBVl+/0s7Bi+BrFL1Np0tF6TdLxfk80bM
clU/XA9DNwxEurBi7JMuRU+qLDrFt9S6AL8VUufW/iJp+uTGPhmz/O2y/3KYk9ZSX5IKpHOYQ3uw
8SXgK283y628aGc+69idTC+gO7FqeAzGSGv12EWfdkTKPknr3n9FCrjNL6JddyM2QA+4wTC2bYe7
z3kPH1aL0yOePDsyqnWv8l7t5+LFXNvr+jl7X3A76kt+azz8D463XJVfrxpLE+YeXqCk/tg0fU6u
GmAFAejkdVrLC0BWaMvicLrWjljmN2L7qfRoeSY/HG3RFDJboJ/lnBwtdjEZ5fYrRQ1kp/qyWRN/
8uCG1o6s6d3SQJu/CEaAn8oxPnxLFkCWep81nbw/4kJ/fwCEwuGoNdw00cBiMe+XFXD8Lt4WGsHn
+XcMD3/7ngwAifVDcw5jCJ+Jbv4QJf3ywE1DPanOhe5TjQtEJIn9ddnqA1wMad8lc+bcgJwkE+Tg
pE3Zn3utU2c3Wq/3N1qZpJSxhTPiMINJPiheDsQvQJubyIilVtNFemHNzkQsl9eAAk6nAq54hrh1
ZYwxYTdaZr7ZnRpumqYZ9nlSyLAlSBmupFcirGW38NUbDPg1VtwG9yM7IzI5Gu2lrQdxEUWDhTxn
HF/jORuPmFSLQxM075augrCry+Gsa4fW2fqyd3f2EkCdLVHUk8zrKtQhfFnD7eT53R0LxPDYy1Zc
pUuYtf8j1xqcifE9XcKuxyX2Wtr2fMfN+VyMybjY3WPj3En6Fuk0kdlG3mhbzeyyR5oBSOFN4sBc
OVBXjh7aWLfrIf4RC12+xksWdz4W/rlgiFYiI8Y9uA4IT01CllYsMH3GThyfe0IWetsDdtw6hWHe
59VQP2TSBHZqNVp3ZD/hreTQqFBrYtJMGvYn3kTLIjcqeQ6HciCLuTSNW41OLXKEyk7njeP2OPSC
UhAjXtfzAFkqhQF95vZRgi86sR7LWalkJ+xk2ltZUF32USve8nkcXue5dDZNTwCbV85ZjXe1eut0
jOp1y26ocksg9ZjuqHS7ao01uLiZZvJpMm9yzuvZLC+axHMQzwFbmhhqhIzyXvvSmknEcUkklEl3
wabxW0Mce9iNIA9BkqyIebnIlHWejlW8rkqGwwmp2WGcaGRlTRr+umYSW7OutF1Pg419ez/v9KxE
bZJ6yUFlzB+rXECj0+r6iOcRCBLJ3EdPSkQ1s0esVjsJzKd1+dpF3FlgEqxNXNTTlTYwPmf4oQON
7nwR77LITUD1FV65GURGxBYejx6QAtfoyktFwLw8X8WtlzANAu2+RAHERNH8Ulde/1yAftU6/74s
LTHCBklL7EBd1gifI/y+PDTpVIuqCZaIAfayzpH5AfcYHshi2Pdz9Enw3u8vyh9H85Z3CRYjB6Pb
6cRC+QTPJI3PC/9J065y9ya3jmXyySv/wwiGopMxAPNbZqyL1e3kO+lpNht0N9cwofbZJt0W61dn
l+7jm88W19PpBCFsLl8EYCAmGJLjTtZW3PlFowsaO9W8MdpzenSrbNTWf36F/sXXgWi9vKyWELpF
YvH7JZKla7aDAsurWnoSmDIBq2pWt53dHLq93PpFtpubedX0EDrdT5DaH5ZzFnPXRUHIqWQyGpwc
fIoBr/Qec1A9dWgOGc1llbrlJ+K9j+dxOQgNfsTW6J1Oo57TIGvw4Yg1XcdVUecY9EsaJI9/fh6X
mvSfL+C/3+kcwEZphCvx5GIphj5JS/9wcnV5ZhRWfi/g5pCD48cXleuK7eDri9WX3K1PjryMO04O
zS6L7TuZWAsU6HS6nAjSObpyWkdOQjNs8lLeSHET1dZu0N3pLZ0HmruWlOWW1Kts0zbC7lcqqpqv
quGk4U1x/XjjFnpibushtpy1MFL1QtdE0wnJDLzQ4k2scFcV8fegKHX8OixG1xMJIjs80MZjUYPh
HTOnXmf2nKwcE2ZppLvlbuom7dxqiblwvK4DUOAET4hVW5AtmFqPZumSBxQNnv5FS42q2hSRg2KS
RFTcCbzwjrx/ehqWuX1fe0EhVrbfqsex9XuYtZ3wi1WDeW1amTmw1o1VXDt2vRca8QSRdpDSKodL
WQXie202evXJYnNSUC5XnN0t4cpENyKCRTT4+4MDbyfzmKqscVptR4K3rW/BJXC+FQjgXXUHwfqz
J/Xjw8Jum0PBxXIZU53ex3FmD2lBd2rRvC7KYmM/noP0pIidQn+rjtonY8uPtzRbeWIpDWMZcxmn
yymmdzlqKlj7mP1dmrGY0P0M+v+V07W4nMftnz9BH78eXH1UVFSv9Bs+CJqQTJkI+w16qgiIq/ty
+mQZ+Ph1+PyFKUu9urQglsfol9KxjJ2eu4fNq8nnw1lZmCmu927EXz37Xs3T5s+/zofB3TIAXErx
BZ7l851OjidiO+hrx1yTpnghzqkZ1voBeOJ6QYqyVf3s7vh9187tyB0IhYymikVLBCHE71+vLhtI
ZYKC5szf/Uz6tlfE6q3l+h9NkP8Ok/+6nLY/aZy1cUJp91u/bPkXf/PSen8sm6AfbDZr0cdzB/5t
kmz+ETD+p/m1SGEp1fnN3720DJn5mXpCZz+zZLX/o19m/WEFLDD8S34B1I077D+YJDOEPnlPIHCj
noCpbC0yaiqk3+8QJpSj3rpL7EdsNsF9IKaaGW07mI17F0t9iC6skfpXrf3cGmMtHC23sOpNUFZG
+2QJi0RsPVc+NU8uCHlaxSag/odRw5ICYXsc1V4kbu1iQSx1/QrXaw9SWStG41JJi7ENPNFGuxoY
JKfHZPYb57LH/ya+Tl1nayAyyOYhVUf0Mk/qlerMxiQ0wDQbLwF040SjOndqU4vtK0L07BHgRerI
lV55k63fpbgf4/tpQB4zE1TQxR7OTsfJUtveARpu9e6m95o4jwCya3EaXDqFrSl5xxzEs5s3/IhB
bjFebDu/kRvy1Tt3uqR3GsTtWRTl1fQoZp3EzsKtLfJYVd1Uey9e6ibHyntsdq07pO11oEw5r7Bc
wTfWbGUX17FmVnxwQXoIwvhxTFM2TYaYKyecg1kiXeVFF01r9kvQYIJYI9GrniDO7hWsOEI/hBq9
LYPeiExI6PWCUYDvYV6VZpOHTpRC79ETO+rRjmBj3E62Kd+8voWwpgsBgFxUCxBfGnA0vg5SpvPa
dOFQIT0ZU9Jb8DX4Z4WJVe6u72Yv3thpYsWrPvJLc8PmiCT01TA01C4wlbSFkmMSGzRssMEGNPcd
qwd3pimmajszTkBtJLOXS8jUWtUdorTSjXeNdX14bgdjduXab6uZwVmNT9O9tdw4RVpftS5zWK0d
o+lyLus65rrXAJk4RWM/WEeHm66/jOsCMX7pTDHdyMEh5nCtKzcPLvO2IZU4owLE66sVPsTYOUAJ
4LRxS5pWLR692bXf3bHoqwvTo5W44dL0wZPdcyLWTTDzgZ3NPHZlQyclW0jGDLY74qooaDIfg96I
x/ipHvXEgfEvpmIL7MvIyZuICzIp0x5Ejw1DiUQgJy/kgZxV26VRmgqFO4NEXbaDLvMheXCU19BJ
LTUuuZKuE110GE2r8yRo7P5On8nsrb5WSDvIJu6KDANyJtN3TbaGdhi54uxQC3vGyhSNubl1/HRO
3/y27/1rQhGRebSqJfZKdlFr4iJORXLp53Utvk9yQoI8m3Jwt9OEZypdC2l2/pXdGkNSYGtJZrkW
yrCIgXKbAMhX20/1+GwJGFTZqmbdc3Z6XthemFiW1L8wQ53eeexRplS+kTRhOgHi6vFGa4yGnFQw
EPXTKWlcsDko8QmP9UYSJuwoy8GIDYFfgIdOVFSSW+Ak1f0SQyjDYmjNZie5R6dLERceQzSkAC70
J4+klnDIaE6TZ8WELqzNMoaV3ki76jd4KSP4FVWnmmOjJ73c0RHD5pWw3hBmNOek+9aREP0eNKgS
L4zLHPOxbCLV0np0g/7Gd8kUJp9a9AaqPmSAYteSs1c987Va98XtyCI9w6+fxtVK7wjI2xS2PU7z
RiPXmS9G6fqakxzs6ZUVvQaWJO1IJFJjhJ5V1E9Nn0Om8dvY36Z5JwihijvOrEPmLWzNCr3C2ukD
lBtOKpcQkXma+4s4xpzONDWz3WviqLz66E05CWi22aiHvgATu50beza26IK8aO3rNQzGhAmFtfF9
AcAgnuuRgWIxQeKBXdXmayb+05dkjE3F3MSf83DoJ+4uTNPgrWKR6/e9jwso7DpFTNkU2Eoendxu
syupzITCfMpmkqd9gzW7nOpg2pluU6Ar9Tq+Mf5ufeWXHUyrTJlzcT9pSoktMZS5fhW08axfyT5b
cDyzIqNKTbOIbmd6Qv6m7QMjOtgjQo1ltgpykhTJSnwZJKJP9JxxGe3MQmpvLGmOQHXQjxkJJF4D
DHRwlk0OGXteTgKN9r2cRTs+OkJKSCKGhU6mnSYTHmXjjeM+7SYgfs0YxQxNc6tudSihjkOLqjBS
WR/sim7TxmyznthFPbZaIl3nKTlv2/RxnPR2YxSmOrodb75d4VY+CC5PtWhyghkiYiq6TBJQlmXp
bnJ6fL6rIJiDvF81rRdkZGXrDbT3phpr78Ijgnu8zsvcj/Z6X/sUjNhpu6C6L+xuiJ7p9fsuiKNK
46ldgeZNy+NM77APIxcPRBhLQzwMblkqkEBZ+mLCG4Z8ZVY8IyvsKUkQtmXTVGQaN0G3HaWRlTdl
phnxRrSqwh1SSfGizyYoLc9qEvtQWXIYt/5oDdc/aqX/Vo1/5W78s7JxBYAhaeK/HMq35KX8y9Xr
O////p3WJFPY6dfh648P+llNeoSlLrYEvAaGAVNFp9v1s5r0jD9YbdnyO7Rt6KotjaG/VZOa84dB
w4gSlL4RDSqQFP8oJzXvD9uGys/UFjnjMjj9T8rJk74R9SM1yOI5RdTqIx3wT9pgWR5NQ47jh61o
YevrPrMJv3yy2FR53IABiUp6/M2iaPHzx19O3r9oKv7wl/6z1/Lx0MtO75ednNPp2rJWN6B82zWS
h10EI4L6lZ1qdjSi+kK0WH6tDIweqWKKbk/97Fsa1RV2ZOWEsaD1PpYHzvlGKLmatPoyoHPgG/OO
DmUojHndFMmq6yUUx2A7acZ5o1uHYM52Eak8dhKyEdjCttjSDjofsSN5uXlsWQ3i5OdD8+8BCksL
7MOXXe6EBYqPo+Pky3ZeE+WtX5JnpyNKiggw1DtCunglx4+e9c3JibcJ3HW0jD+BgjQ2tDL/TPP4
Wt1ZxTwUmoutcNp19Sf9gX99C+AJNQ32NUur8vfr0BdxAy9DNmFn+qvKooSDb9ikbyN/06Tla693
w9nQiPl78vv4p6D535+YZbtyemLYNHnL5lrHh3ziBC6SlG5YUjeho5NhGt9Sf6CSJKttuqGSWFl2
t9IywiNhe+T4kv/8HjwZYP68B22cV0xb2LXh/vr9u5OIWs2SYiOsqGYlES1KJjteP/depq8LuC9x
hdgHGEkjo12pqQOdwItSjGHWtRu7KD/Z/v9o/pycDXwBARfBRLbvLonMvz4TQ05arS64TXQHJc7U
aIQZXcnYJue29QlSMocXq5Cb2tZ3di950Ts1/NbIcmHT+6HHa4IX3PUwu+9JzTDMw9njBtk2kt1b
bvfz2pERib2lvh+d6iroJCDlBjOwKKYHL+aneIIarepDmZovmRIHfR4PBt1+ARm5Hghk1hfpLmFl
bG7eh7wISBSdvkNAPoAyushmZa7dijYzkagemyFSMSfviyfbp3jGJ1P23D/CI/GJVSccMwLP2vFJ
a8iEMg1KwHwE2BP43/JJDStjNtp133fjaqbCSDQTKs44f+IT/tHmPz3hDlp+TIHs6LFk/H7Cc0qL
yCT0ndf9S4QybWi/aepoJZvYOybywYFDBHpS1a/i3vRejebB9m+SOw2E4Z/fiSfb+h93IlNREunR
2wSu+2Ou/8tq2NRp5feGzp1YxteZtJ01za9X1rVFas1mVGC7zadupzqho5yOXvWueCwqoCvuV1NN
b6MyXrR8vEu85MzTiF5HAeAmr8SCXpXMq/A8unupQAQP/oWy3GthXQ2GfjEAnO3c4taa3X3ey0tP
+ddwk+5FUmGnIIe17iEzJ5ER+sp4Il3vuWqHW5j2/1kf9uf3x2CL+gNXjMW0/fcLQXNiMpRDNgF7
xtXgkjDXTJdEGNCHQM+se1tjmHZ9l4QRQNdGXZX0mdmAs9lpPulgmkuP7fSeWGZdS8wTjcwfwpZf
LoU5p1YHrawBowRNFE7pIDqg1tYV2/9LwyPvtWy7Y6Y3T2PbXes90JkiWM/FdJgF6R6qYp2aZbXO
CTFD7M54GdYqjY3bJjY3Qq8+WTQWl8KHv9dHfmHjq6XV5J2cOhjArpHm3Dqtq74CCUNh37OfNu2N
Lp2tlhDEa/l3duF963X/Lgsgc2vVnV9rCBojGkWBV64av+lWBBFHK9P2UHASRMm8BecAJBjd5naf
FqllM98ks/sAwDIh7Gw6BnRZzCIJGameUzrtKpPdFkuFHzdrp5bXdWV+s5t+Oyt56Rb+Mwwrmv1a
88wEZpXYM1Lq5CmfgpdoMO4qsh51veBWrcX1iIoaXQD9IVaZlZZ4zEenUC2QUxoNUJe8+F4rLkRV
fhJtys324XTS8UX0aQe6gTjuwygtlr1yFZnL5FNvEhs2KDPrcOyYPguW0LwUaqWseQeI+cYtvwQk
yRMe24FOtY1qdawxwq+GDgIREX19ra47K3sAwXdXpcmbngPCnag4shwvXWDVZ4g1Q69JnuNAvuqt
iX4dB8FkTs9pRbKfDypZdmy9y72h1CVhh09UR29jO35h64b22/oam+19v/PsfBcXZ7VnnTuWDGXF
ITKU4vq4a4foURryXpMzcaGiOdKuWaMvfgR3R123vOU8Lz9vZu9qcPV8xRN/jHz/EM/DeWHI68zO
HloPQISfv8lEvypu016/tSvrS2lcZp4bIzdewqNt5ypqyJMQ2m2lUI3w2ogJrzSa4bsmr11/WEel
9W7HScOuSjwAZnhqp2wT9MbeC8arhnZeRgBffSgy67qwxwuRasStaqEs7Zd+kcsXMPqi/qYrP0Nt
/Zjy/P7I+4y4eX4s5C8fXwO2mBuZ+04b2l27K2Z6SEEsrqsEZww7XlDb/d0U3Pmj/YZO5r52p6+p
Vnsh6vEzukzfRWrv3JrpvBcX4LGa5ozi/iIWCliuhBY8ryzCulalYveIjOGJvMsDePsNTscHbZT3
uEK+6D1O5fbW6cCdgXN7SovgW24HF5j31q7m3WaDIJjCyapN4wBImWpU3wVS8lzql+yAr8x+3Evi
51dmXVgw6tQNN95qarV1VzpfB9v5mxft35Zu1vJu/O2ksf/gxgUdg0mZecXJuhN1kaHXVd2GaE8f
+0TntmsOFLoA/Ox6Q141/EM7fe6jNA7jpcZC81iLs6A8OJbamTSDWiM62qa48gDIaSYRtyV05OnR
z4lvZ/q4K2fEP3FKEYxsoxu+2wvm2k/yqzzwPqvQfx9c8QL68W2gaOLHZxn9oVn6ZdW3NGtkq6fa
cHJAovjMd6pp3QKEVHlKet92MrYOlLOIHA7k0chWCP4bNlo/hH9eCXxYzfk7bEZ2zAu4EVGdcdZ/
+Tt0d5RV5OptqIJgXZRI2/HKCNDJsn9VSq1T3SPZ+zPE2EmG1s+vzySUnSobS1ztJ4VQmSZDy1S6
DbtWXutOf4lungnss53C6vaDUNXRoureuriIBvXEqxwKprxHEfBWaI9l+R+SEX7+QXjGqcqhBrCj
PvmD6InXRkWmfQjTWtePNOlXZjFtY0eFRDOYfnJmEMmMY5h8jCb02hpQF+9WjRhg+ckb9mOVuARZ
kqLE//kLJGOZyfxyTVJdDX7fck1qMaxbw97QG/W0YucY2GTS+myQ4yYp5Zl0ctIh6Nho7p2qxUUt
xR0D701R3nea/KROcZfn6+T5Y8UCEcANC1X19JIxh5mVOwUdWM46WzWujEGcKjwe403R5CYdV1iY
8bCVAe3g0fe/T4EROkPBnMdDG+pG/gWj3I1bwWG1/O/92J4Vul6viBELMRImmIn6fJ0Y8Vte8Em6
+zDWFnx9IydnufIv27S4Af4PQCAcaefGY7SvM+ebO+nvYmZi6hOuapdRWBxnTTJ0Ls/dWe0h86xK
cwrt0X9HefkQefO8KqsJyBek62AiFAYvBWMK52jYuP+s3vnumOQWWCLEIn4sS7IPIPoE/OYgtXpY
NfF0HWDM2phO5Ye5doAX+Blb+eO5pr8IM4MB7TLeO30qrcKiKmmNLsTzRbBJcej0JNQ9HC7YkA6m
NQJqEzvLOiaFv2O0s1EG4RKZfYNhcp1V9uHPF4kTFgFPx8IBRLWAqAi1j++ebBRRqZTeJBtoOD3h
G9LamlQhBCvMyP/EuNFZXMGI2sVFme5z795HcFBE+apIn5v20ajPLfH2yV/0Yf388RexkcJNQL6U
frJuWTGDSddQczh6D3H0gBQt6Hd2chaJvV8dY0WTV5yrYKNudHFRlrefHP7jM8pkdYln1ReCGtKd
k+MbNF+5+Rk96uwUfdUzaAm2SG38VRbJtS3A6UeZ+5iN+jVTiYeoZrLYaXt3Hm+LfrxJGh5fXDij
iLcsRmdXJji0PHf2iS52k548lU6x5yW+G5LmUNnTVhLqxLgFO1m/JTFhHTfduikn5qPDqiQBp2vw
ipH2myVmGNckRvTqqs09jETdoSvhC/SCYVlxU5f597zDs0qI3L5ur6jYUum+6VFz5bYcmmxhUY67
rBSPtW48LHEppVU+Tykg3OFRGPGtNUa73iAMxZ/COu6+OCbok3k3aPoRZMW6rhGxevf1QJJ2K19k
l7OnXZFxdKUiRiS4Uskv31YlzWWfEajv17AQqsimiI1uhiy7q1nzV3o9nKNC9VeIcF4TTf8KRGFV
D/VZvDDTogRNIonwJoHZa9nCTWwBryjT+DKIeFgXcRq2KXFA0SR1psmUvG7Fg86YjyDG7mpGKWQ0
3W0FHdoZX8qoOFOGXBfXNrENJkrKT26Wj32W5WZZUFbgAnjdnaJVXQXYklNHdjmkWKKFNEKbi1Ks
hmRdLE44JbujEPVEnDTNn7ZMvvusQIM/HqRinNg5PWre1m3pZqBnYtPCTiYOtdrAm9nd4cBii6yF
U9V8MWpOlRTF6j7qfRRd1Xzla95ZrDl7z1Pf8MdZRnPfTVE4zsZXPyPrKe3MuyzDkFy21y3nMux9
DIydaZ+NQXKJvhYThWtuaMNcVsFIteWX9apq434l8+CsZsoiNP/giwTHZBTcNT1XyooUFmmSLYxp
fKTZGio1MGtmJ8VIhOiL/MIxrWPRNVB9s7AmrM/Sk/1g444RwVmWoQrXzF3DakcqQltZzco3isu6
p0fcBm8+RrxV1I6Xk+q/ebnH0nxUbnWf6fO6m9p+I51RXwVR9oy27aD1+65QmzrPiGzAFViZbEHp
AU9atlPadC8TbJ5MbcLEKcgbCgxE6P5tZBHd0Pj10bC0d+zBSyHC6H5dW3E4R3FoVKQc3mExZPFz
zwJyxMzMC+sg3wsXNZtGuT3xogBtupl7e0+g0nniYvZOgmuvI8UD7N+ALJgHNUsxFVr85Mb2s+MH
+0x4NCWb6Qvr3qargjAxxl3f85U7/eES/+FeaoTTpIwxdfTpq2Q6Tt6gEWinXRBvcOFYYj+BHrdw
CpaXVlah09YYTMl9giMuSSOsqBOHC7z31FfHqAzuldevvWJBzHSPcWI//ngA/j/McHbv1QJgaP73
8tmvlZwUwV7t//39x+bnz+K9WrgNv/2w+cFwuOne1XT73nQ5//TnBmP5X/5Pf/k3EsT9JCFBvFZd
2S6fRguq/HXqgrrml2XgA0Fi1aksKV/+sn1pqg//7OewhlkNUMTFJcdklPfIP4c1TGTwftAOICYS
1jMSHAqEv2t/nD8ov2jd8QvcdGDi/jGsCbDegXhBEwR7QmdX4f0nwxp6T79VfHj3aO4YFv+B5IIM
7pQbk2dxYXTApr2hojDL82LZ+rXss5LALi6TDtU9RfIYmKucd1tAKhJBtHjGx/a77+fxC+8k99w3
aHpvCow9yEx7u9kUwYDTwhwbVHVGEd+lzkTQSVUUwRWdZPPRkKYjVpomLT5rhMC+1hxlHpTTERpW
mcXcrmf6xjeWVaUHyx5QU+qDNZLa09ITKCeDPVJZpyXLlijIgVe2+dS05Kz5jPBbAsC6tAvdnP4P
vOGaDoQ29/W3vrc9gz57494YvZWf+WT8YIgZM/M8awpIyFosH4Ox7lbS0vsoFKKwolUgC/FU+Y0p
0H+U3m1hG+IaugYv5aLj7V0MEgaV0q3oRRWSiHbhWQfEM0N9PblB1X5RFp1Y+PkIjNqtbUmcMeu0
9F0k/Lid1ohR+a9apxF5GyfGsxf70fTFGGr9omlEhC+i1q84i9oIuc0lYzVSkdscWjGS46gm+TSa
zOZpKozFmT5k4tox6vGMRLYZeEcVY4MjKOEyB6aGdb2YzmZB/3woTewSiHdClRmgwOrBCCPLTA52
09ByMqq5Ph8LzO9R5QcPKpvdpxal8TfH1UgejA1tbFZl6k1b2I0LnF53qKadtLrutFzttKEVh9Q0
sqtcav52LkvzPFV2dNZnjrH2kqb+KmanJrZ4mKJvljN0X5grxIdYti0yptY3D+Po1Hs5mQEfkeNu
c2JUpnYt0+vRFfH3wUPwStzh0KlD2lXOF1IsJTRv6dfV2uyTbDvyul5nce5fOYamItrdwdi8TfUE
550gxzm4ncaRxXdESfZoojDYFolWrnpbi68yjXzeVY+ADdt+DFM67IPaJfyz0cl76+HbYdq5MBI1
nssiRbYx897PTVVsbLDijzVEinVkGFBPjMLZopGObgetxGIv5MyCPGTJ0e2L/sZOB7ntvLzYqSTI
zpt6GF9TNRRvKRkTK7pkw1p3aLdEVibXRmppd4NMqotWj4iGV/hYSswi1Fmj80IHh9JrClrvRalO
e3KUPgJ7CMQhnzwTn5BIdlnu+E9VnZWAO2z9MBYqRqhRtbvezMyt3tCYlYr+mdMk/Tfl8LhVcBO/
taU/XZq1W3xNITteT9kSXVrZNW/EyHqf4YfczkRmhpXr59A+TA0iWx4VFx0YgQt/1oyjCjgXoGDc
vQrSajPVXnfha+Z3tqI1ThhlfVNxnF3Z0hngYzj6HU8brWZdl6ijHHSFVp+cS77Cxs+cfiej1NjV
OuKWhHfpvZZlAXPWkYkLWjvGLFa5zYmYuy8MBi1kCaSHTEiHlmFehq0uukOSy2Dr5gZDMY+tfTun
8khCQL4B/u+HnAf6FV01HCsmXFe9nKONiwf/q6MGbV8QIBnanqwOFlFMRIV1wxliOUqkODKiJ1GR
g5qSomGMx0C6hAMKK63YSNqRFTqjk7yZftFt/IYGSKoWJXyijYehtdSrKANSM1PhvWdtlX4ZWn06
2tTBW8Lbqius8alg3lWnlzJQsE2cLuXmYXuc+4AP0i7Aw5YRUmBrTrStmqy5DIKpQAQHEaTp2vxs
tAdYCKVjFSyNE8pCNaTPSe1Um7lqjQvNDObXvpiJNfdGvTvWxdwEG8v08yG0NLJISAlNiioUug1b
TJjV117S2F74IcNlxoADZadhJ3vUQSVVbNOhxBGGwhBmdNFAjzExpXGBe0wfoHRmFPvBnlDCzg9N
5cfi6zyiNlxJr5Tlvgvk+OK2hHbBjBC3weAX3+TQ0zsl79Mj4zVKLgHrGdkqJZhjK2RQv5d14Bx8
U82AxXMUekBKMlRJjqw9op97j0xHdJDG/2PvPHYjx9I2fSv/blYs0Jstg2RYKeRNbghlppLee17X
fwdzY/NQVVOljJYU6AYGmAEGDfSiqkQGyXO+85nX0C4dddKxkU5yRndDMijlUkHfyIofyrtAGrmL
b+XAYaVAnSBpparuDQnoPaZbDYi/GCZcHJXqZTuVI8IVuh7rDiYh/Q3sZNTjM7m5aRQdxzR4AHO2
Eis0K0CGpbSpQ7CzG79thFWkWwgmp/zLTRdw+NRRqK2FUNdetMyvvgkApWp1Q/wqt23V1o+V4bdx
gm8giDqlzFI00AYd7BbJbLQdgzhGsnZGdx23WrxJPF31H8ilGcBasVyNXhhamLDOIhvEMHyjChgG
GoL0w5TjRNxC34vBpxaGVidI4YKEPYgx0NfO5jCRygsWXx6gT2j6w7glmcxTYsso4jZeS3O/EuMZ
jKldGaNRX6ZTWw14VRr6eAu1K5VeQzEPjVfN75T5IA5ZLty3wkxHNJqHA9XIvBElHS9CfxyxUqxN
vA9zsFUXxTzHotenQbGfAHRWjm82PqjdNk79NcPrGvIfYgM/jKjvnqPc7NiHcXxhJoV8jwdKtUj+
9E9tPAgPMiMsxdWrqXD9cCmdyjZhMEV6XV7OQS3/tBKBIVPPgOM7Fi1Mj9W4KYWblhY8bSoGUHsm
iaGPYJI8Uz0rBaPzqdVi1DTTsL4p87FNHVUJo4dprKF4anOAP05AK0kzWgiAY4egTSNJ8q4U++K5
lJZmGMQYGR0cbWpTD7WQ0TPEGMkZksR0nctzdTNFPs7Sfjzdxr5PQWKCjgXyNQa1B4dP3uYTy0Cr
wgh9pLjZ92M6XXeNWLuqOBgYvwZt1TP1FhRar5V8k6aVv24qrdzgaTfuUoaxt8yiiwshTCtaOEP3
BE4RZS2RKOBI4BK/t0Os0U8Y5AiQYNYoqwQFUQZmeL41ACriaadnWdmvzKZHJjUoMtUd/bI9iIVg
Ya3cRdKa+F5pdHaH4booKytZ1e0yHgRMnN9iQZghQ1KMmdMYiYlhkUQjTAfhSNeTlApNmTSgdEWl
54m5WrmDDBTc+m1tQU4c4PgAxbGwUDaa9hK4Y/64EBiJET26RVmEZg/mmGPwYjUTyvNMHjDsbCQw
eSk6IpoZandSq+ceFsWCYpuggG5yGBQ/mJe3GCiVpkbhJSwA22HuizWzzDJdGzUD930clN1NXGXI
hSnQpp5bQ29x81T1gzZAu3xseXFE50zCgHpevKLsojMWTAUsY1LXNhzuB0NOXrMu828li060WmEU
JxpG+AvQtnmjdPhokwlPewjJ8krmEHb7xOjukFwKsJVLTBAOE4eMIeX6gz9k3aZiF+0UHZfTRJnA
ldQ6nhcaVMdZojE6SmrtGFYEGdQUEKlqxpgGHh9rF8BHvzVxaLJz/kNbT1kWzdB3d6ncmDfinDTH
pAkBOLeMo+ZEnS4lrfJXEMc0O5kGwdN6I934Vt08jqJfPc5AzwEYBeEm17UY2bhFAcbQfLwzmRgx
6bO+k4MgJ5SFiRdPeulJMZpemmCBPhE0dVdGQupODBXoOw67zFc2UxNd5r2au3kWPJRZRooOAgi7
5jyq1noS4yA+krGqAIYvNRzPX2W/FR9nyr7Ui61IepKNEdzWZFb1d7MTsJTloHg1K5m0tRNrc1+V
cvIEmn96RZ6gz7AUDWu3xq2XDexPRr1J6k50B6ltEULPWvPQQXDFmFsGF5Pm45uZWJ2FW0UIFObT
1jK9LIZhJwqB/jPIC5+blxUngiCrdzEe9t/okZeXCuixAIcCGLtBTVbkqIVRPINTyWO+ktUfLSWA
hhz2mKfaJu0hTkFtwHq7FqERLIaf0zi/AigYDsiTTZ0TD9FQoUBd6W41xN1xavHlVnvwxVFq0Ekc
5mEXq0VxRCapRr1Dwi00iLMnXxZLNofaeqI44cCZlaF+zMSKYapWCgfDEqbvVITmayFJ8bpJpOmQ
ZTRB9UYCVBq3FilCD86K4yI6kInmP5APba4y9ruLfmF8jGWmugwJoPxqElUHTmdrMCvqUS9KkyRC
x2pVaiRzreWZ8ZBP9L+onuJfLcHBCRozWquwKFsbFVDt1vCF4kJJJPHaH+fiEud2bTfVIQNzDUFw
lIbgPd5nWsUQO1Da596vK88o/P7BskrUxayqszaa0EVXi3vagww6vQcDUKPkpKh18FyTh7pq1KDV
Emiq16Zx6s2+NXm+KUb3kC0t22hj8Q4ABYF7GlQ3mGrzvhAAqDccpwezqQlgEZkR4O652QdFYK1T
6PlYmkuBJ06FsM/Im58tq5G2E1pYLspGRJgqoZ83tLBuAEuHkjxed5OW/zSiwTw2vSl880ks3R7Q
w1rjUdZKTWdWS9N0j8XMIsDYTo6e1ALMc814FlNZLBwZ97YAJzi9fZVrYfgmjJn4JGfGcGvKUfNE
IzB7ECar3IoU28xi9Ch8oiFYXwu+Pu/6SLJuZ3g1GTtOay7I4aLb1BoTdLnw/bQjtA6fMyNSbuFt
ajdG3tTfFCg5V2GLsFdBArKhZNGfq7rj601yy3MpoY4/KxrxTxNeWjtfFettDkCfXSckz206D7QG
dcHVQoWpzYyIHhqQjRuAiNgAT28eRsqzxwFHNMr7FLA/UckQDzRL5pVvpvptmIfd5ADEQjsq12bk
LuQ4h3MfKtVtWQE9HUkTnxNBCBcb6uQmieriO7lRLro5QQAb5con1PVWGjgCcu00rqcZtLaW5MIW
vTRoCok5Wg96I5e4FOM+qNuNMcQPAPGFozKZ+bNghP0z7fN8tq0xZr7E1WRc2kqxFlZLsO3ZWYF1
oZUiKBh/UXSUuBOjNrBVnd1Fir5WMJo7Ml01HbMMxQuMjxIKhDqGBaVmMkc0O6LG/jiVgmAvh32x
OCYjdSaHpXaH6zjNHehHTFsjsWGH/p9q+B3L1/y2rV9f24uX8vc23/+VXb9FtOpzqt9d+Ppf65fs
++9kv+Vv/uz4CZLyx4LGhecH8gPa6iKG/yc+W5D0PxYeIEcTGGymv8vM73+3/BT+FSMmyMO04hau
698tPy6IHg7WmZhlMAVjcPrvtPwgf//W8kMVy5JkCXS4srT8NExr+ffvRs9IS4DqKtNrzp67YUBs
s8Yvj6BIo7qSMUCTJdyhlEB4Fut6m8D+r4lxK3IKgcFk8R0lRc55+VLEB90OtPZeVhtH6oUdgskY
IBgcqYLUuhyum1ALLgLZZG6cQE/ThDzFkw+XBC0C0YGO5/dqmTCrE8p2RVtUdidEt1lc/WxlIpYV
QA2qa7gkg/l9lNLvCTxDTR1edGQDE5O1LQwkPVrs5+VRhcFi3WVjy6RCq8yMXqOk7mH3i+soztW7
hMGXPWqW9L1TJusxVNPuCIlNXOGimD/qDJprRuxCeS2UsbUt0Qp/9ltFPw6+b62qNGrnVYGDxkoF
d7aKWh/WGQ0D7NmtXl2MBqd5djSjjJ3FBhhbdRpTw2oGOelFZk3lVGZh5CaWEdyHvaUsdMBFsnRq
X4JBIwGMF5/EyE8xD604TYMNZbn2VOiUI5LFfEuLROy5lTEW1pVS0RHog3o9joh1ZGly39VKcWAY
OK4NY0yPZj5D2KmQ7cCtTpg1HO0r6TEySgWgSVcACgop7r4HrRBeRrKQX+v4/N7i9CuC18M+FUNy
Zr4vZA5ZaJfFrOMDDw9vH1KwArbVZfGyh/l0DJqg3+sj5/OEzFFOC1eIHgtuvpEGM9ipiPxeRHLr
b62RqTY4sGIDO0FCX1a9xww13JpRZz4PzFRwSh8H2mO6ks0XaiNmXkirxTH6eNgWRt6qzFUbiKXl
QDdxaIThudSm6qoJG91BHFm7yy2h3/YF/1cFmrzualIhPxg64jQNvcchoB09qWCCYk1vjyTwIZIW
Iz5k4pzuGMPSA2jEsNyaddiv0fyvkSyc87UeFAy/6XJU67Ts5q3czMlFnDLaiTONwzxskv2sx/Fz
FU3CY0l9h5RlTM6Ux7zVqUhDp9FASvmy8KhJES3luJstV6AvtFVlBFtGANuP8pz6DL8SKtYhU6vH
Ka6MWz8N/edMmbRnxcqhs2qx3sMzEDEdNSqDFm02Q3kFDaUguJr2w/jLMGvjUmE5BXbL3/R2F6sj
+Hp0NJanUQO7sADhKKGBeSpNKpejs7ryJwrjxipNJtJt03mDggqPqiSsRyODOmAtGsXTEPuXGRmc
xvHUqz+SsbNyZ2gS4QEF89HrURm169yQDtBqEfapsvFmbJT2lkjUPIcIQLtaXY6OSsf43qzFcI9v
KozQusyvRCWTj13Z+BdJMRpXaRSrLn23bzUiQMceC+xw08Ci2Q31pKxMw4999QDPWPWkwd+kLUmy
B+hJv53lNF8FIvyHHKbHpkRGeqs0ebZua2Pa+IIieUjvzk9jNFxOVVmzpgISctiowSuNrSdVTB+G
0Nyj7/yrqCQioM9Wb4P0e9rj8NSUvemNlHCHzKKrFFaicquUCW/crJjIN2WxHn1r8KhP2w3QE/FH
48u0NFHFuCQZ69gjpb9LFnCXmmbfAyl4DSUKHm6rgQ/rejeja7zWh1RGNRsloUQVrztxzO00F8tD
BQeN2QqsOq/R2+kKkndqp/HIu+kXdnITO8z3IjeNJmQm0tEHcmMYv8Km9omC8Tn5nhNNuLczBDAr
Wlt4O8KyWLju788Qv536GjfH68Zt8bPz5g12mPbEyNuj1+YYf+Yan+ICF0H197ik5cj67XYnSAx2
Cb3LYL6unWRe1U/TjfID97TVWLmxY7mtq+3oi5iNGwIEXdXrc6p0525/cmJOglKoOk879pYDFME1
UMKjn2MY274ztqWurEuxWL/LKq7+BF29V0haHukdFOtfHnmBD707pesi68JRmq4V4+j3yUo3A/fr
G5zi8/7lDidELd/yaZTwVIueIwFKXcFkxgEW4rOT/DTj+3Cz+MWZZ2577rlOYEZhNLWBGs7XMc18
C386iNb/PzH9U7yVwvLdJ/6XcfTqf/53+/pfP/8HB11Uv74fSL/94V/p6cIeRG2V2TK0CDQpFhLd
X+mp+Qctc5AroJbJhHB4fzeRFv8gbZVJXFXsgSG18Fd/+Rqof6BAAcMEwiHChiKX/nfS0xP1HBO4
FVIYsgp3S0Kzi1/4+7oPrLpMaGGu0u0A2Q55xH7feemlghkOVpb357UDebaTrYZ0K3Mi+JTwttDR
XJ7tt63WM+qKgOaWfdgOd9WARh5zI12IzbsOKS7Lg4Q76ns6NgkG8jKKCfWFYKqx9QMf7diXt8jo
R1VEkoeuPcevlZphLQMakdF7sOUw1eXyIHe98ENMFQV17KmYg70f5Ua9XeaCNb4GplU6sJEn+Vtb
V/WEOEBET4zMI4UxLGYaeUg6+Nj+5VYwb5GyEXXHkBKl9/oB1YUmqaCzzYHYT25YI0/raBQaydEC
K1Y/CYMKZEv0gXXd4CxfJ67ex3Vc2W1rZeB/ZZ2GGhMp3T9Chy9Mt9OaABB/wjiiPwxzrFUO0iGJ
6IiDoGMLGCkq4JqsiJBanJMy3KuVWZq/UGTmKLNzv+79vVQYmenp8qgg6a03g7FLJejq26YXa38T
1EFaXObZXIyrTspnJPsGWIOPzJ8nkRmN1dJeE4OwWEagBIrX0eoNZsyW3poXQcgIxQ26KBA3OvxO
5op5leKTYtWxsDMjKpN12SKPdolN+HSn5k3MIGTohbmAFRFSM3cYhTebHAEunJfqORoZVVUmrRlR
D+cbUm6q9FztFSp2qec1YN6wVP30jRvVmSPBzzYNqVwEL0U2mnU0yyPUs6DoFKB4XWoKbtiZUXwQ
BMY6z8HoP2ZU9AMVjgoBXvKH9KIL4O17gYGFJdqOsAk9hk5tzp2CkLlXExaJG6Ecb205g2WMhPpa
1qHRp2izsHKEJyUOa9wyRqbhRZQzgLYEU7qWa/hntjRY/i0mpGj0pz1JGAohs9SsO7FvsA1A7MFw
EGgEtKcjhlvY2NNpT8Ek+1DjJDI125IBWdltWXRoy+VKd2epWDDY3dTM6kazCl32UDo0kYxJdCPx
pHKIyo1WNZO2KStknHZQIP1xr3ZmOjoIRmE8ki9eeW7S94m/Kpgm1/vc6DvViWW5tdYWzXyBLpVa
aF7e5FZ5kZLD4lioxwL400DuXy00Hv+c4xv0C6lh7TkzAQeaAySIFUlzYu3MoMvzDZr2hVMzyfNX
Q5eFuUNdVPduEwKMo4hgvrHPgq5ON3VJjbDJJxriDtSDtLsMjZHEazaDst/ISSGkh8zUM9VJZL9h
lMdYlzJFS8oc34UxmG/gSWWyV/BjLdc3iQZXU2mYuWuWKFtuptSEfVwbBjC3XBpGayclXYcKAVwd
NPiZVLOM+RjMjrBvQne996Hp6VqFvLmmoxK1mxin5RdWrYXZKsZ2LoLy0WlIR7E/bqKAtuRTRubn
5X6cPlS4r1WuL6rR4ASZbrSegFdHdCmZxczsyirEH2VmIftQ+qUlrlT6Yej8oHTzUDN0BNugwEuj
EsmzilzdLISlHdg38SHMYZdfl1kkM+xrQQNdpL7e7qNIy32QLZoQx47o08B36nJOe3wipEFx5TAI
xG01a8m0MWC+MBZHoU1f6bkphRtzNkcGCHKe4BWshbWxCoamQFMuUSpsrEz6y1eCjCjFuqGQghug
CFqyRg6plxzkWQlA0jjXj8BphH5Nmzh5VmnyhxugCdC5i0ACrBFLY166BpU9nfiOmsZsQiiZDT49
lIbzAm8tazFHXDUbqeDZyoK0juskExeaaavcTxpIAjeOq1TyDIYz9W3UAIMCukdX1ZbNJta3jSpG
kEv1tpDWbSqnNMCTNAdqgM5fdCuPs5BihFczEkJuw48bL/FNnDh4B+VLEbfNfUdxH62sUAZak1Uz
g0mpwgHGLbs2EAAqAgg6zvJCqTeLvmi9NAi6n4OQ+rMnFih1srQ4z9cUuAyLgzxL6TDmIrhpOaoN
+gpVDOXZlLKSrjYt4Zp2TFx0m7ippnumsmb8gGJRcJlpaIhd1UPaLFNlZqf7AUmc2ZXx1rhUQaRm
B0Jaf1eOMv3MAnAMEY+ea+MQmTuTGjXRAu0lKlr5BxIVYr5m1CIaF3plyfXeMjk+HaniAzhjnBV0
qxO8KZ6HWZKxBchp2thN4089JhY1xZrmMyiGpifB4SuAiAIC9lt5Fyf88VINM+ZHBrxPtl2CVMhO
7tr2IuF0UF4MhFIXDlQEsae0xtThHXcJuiIcM+Dc+rDegkmsX8NWLXildN1yt5liZfCqEkTLZiT2
chJkQhDbzE1jKHusaoWyPaARUFQiMitZKY7ixRg1QuxEOtN3Wx44Dg5WFQHTKosJ4LwlBdNfSfu/
BbP8f62fSsfzq7T17iXChOh9uvr2B3+mq3gR/yGSE1JhymxKc5Gt+DNbBZD/B8hJKAu0Wd9wjH/3
UmX9D4XuprH8D0y2bNIB/StZlcU/FlY2/VWT+SGpoPpvJau/t1KFRd+ATBVu5+8ZYx9IpsACkA7l
QTqOB/Mq28hXCeLr+/Ze8N69jQ8KwSXh/acQ/OceJ2wl9L3EMUwC6aBfcyw92GjIP399Zel38Off
lz71aUdrJhKEmUsrB+PGP/SPxaHw6Aj+Us+RXMRPfv0ibPc+px4GcA8zwP6DiR/6tVn2EuJWKtsn
6HPH0oYycKLOsnYtpB0M0jV8iMzA2FSF39DVCXKn7ox6NSNmtU6VKbkkLTuEpsZYU6lE0OV9RdQL
8XjvOGwZUs0O5iGh15SIRJZNQivICC3H7EsmdFpo7dKR47VNIrDwqWCsocl163gojA2Al8iV5qn0
okRSrs3I9x+TnqQ+jEd8MEMfsnaa+Pcj9Eh7yHNbn69nwYphIFtIf0djsMqqOHWClu43Y1RzK4q+
uhGKOvbaIdfWVo1tFyDReGUVnbYSJxjNGIXVKHO02XYAn+AR1usLjMBKG1W76T4dh2SvgzGD6UUK
FI118RSWc7vmZ462VnTNawdnxPVjFeQgsMAFy1AF4D1ywDtIgqzbdqT+QOvjoANBc1WgDJ6oFyAJ
Z0CKWEVoLkpmWBpKUbZGl2p2pnpSXSGIBoboobhXE7AVmhYAsCpKaTUje+fOdORWtZqoL+Dx/EsR
m9qNEZn9FiWO1G0RBd3EZTfeQYyZsL9CMkuaaY4zMvd36DqjPRnHxhmS/7KMPtgcp1Vix5y86yZW
sHoRbXTKEuyzZScRz9A6iC4fXv6k+dJ2KdicZYPIdIaD+nUacnBU05mr/153/rP9lru+a+1IfsdE
eqyIHvKhmhYEz7FWsYYrn9NFn8TY56Bgv97qyw/+6D2dNM4sP9dCkljlgDk9+Jywl1f0X+oLnk/Y
FD3kzK/v89n3OOkHInla4Vtkge/Ka3kftd/jAdGbspJ7h67xvA+GUlmlzWidea7PPpD8+yscagF9
36SZD3h/eSVVRB5cZ+f0hD6NjyfhHSW5OQTvPQPAjmHJiI6hbswarrT+K6ju+gqm9X083n396j57
lJM4D2y9EOZJmLC3KleK9a0JBtcatl9f/O1E+mABnEoPSHDUJSlNpoOCd2qyP/aecJjo8mmXyUW/
1bzGhp+07RChHTAgBYaEJcS4uqwcSrLryrtFmWI7ubfM5i93oFjtbn/ufPvkuU+FaUyk8jpmidNh
Vihq+ktU2wA61392Az9tHX+y8OWTNtI4FXk/azELsvkxS62D7BlDpqciHG+/frMnrfC/d7F8EiMo
AzLyynI+mOtgg+iyPdrJyiIKIa7rnXtJJ9Y3/9zlJFb0gZaG9Ibodq9xQ3nIt/WhWRWrcuPfWvf5
pt+ZXrny3fCCs2h7Vjv4kwThlPkYmGIJ/6qdD2PU2ZLwPCFE0lzJ9WWJTIcoNN4Iodc4S4n9JJ16
k095FxB1A16O3xfzoR1T1WtUbDOFeKLKijNgTx0ME1D4OtphEGItsOWPiEYEQL7L4ebrj/nZWjwJ
J0HeJyiz8rytHHuCLx+VxDhko7r++vK/977/+Ygn8QR0XlQjRTQfhoHhIHK60jnZqbcv8tH+Poke
Cfu7bJjdo1tSqz8RHIjcUlJqp+1z8K0107FIbUD4t6RZdTzKO4MmyA5AVLcNcQxcVSJ9FLWChyI1
mWSbYKa9UBkQLM0a/EIL/DFLxCRRC9NTOotmfqMC/O0P9DoglPxHr+dt+vPu88+ZoJvQWVjjJUri
NAVamqhfX/pk2PH3q39jPb+79mimXa7W9XyYdsOl5RUrjFFXwqreoNXo/hJ+8rS7c5pbb5r+H3yM
N0Lxu5tZ6Ei03cy5Ya6jvSbb4kW6lzbJvkM99ErilvOL+UM8jPf6Y3sx3MqHcxZdnxy/b0//7sbN
aA5hHHLjIrTwrkT2rLrNANxFvWWL8jFXz1QOn0TVN/Gzd/cBJmUURsXbnI0cA0tzbB3dpwVSxuVI
awuu8tef7ZP9+DYkeHcfAgIGK3U6HWgXOaOc/Wr95rKOyjPZ42eXP8lWIKGoGkIxE1pVhyGc7BQU
pN+dWXLKEjQ+WgXLP3/3462hx6oFzswhc6tvoms+/2i2g7MFAvHgZTtjH3upXdqja25y+wqIy0p2
fkirdm043ffke7wyfn79Ej9LY95k+t79EL0v4Wz5Brbz8vMQ3/X6txhEs9DuZQkHm+w6LW/7QT3z
2J+905NAlAsGWRPd9sMkiniR9d/NOLhsprNG958cSadDmioADY55JemCJ0Yr4aXDZi5z5Eedc+/r
9/VZLBVPalbGW/Oc9fp0CA/MtQ/DTXNRrYfYzhHpzzfWhf5UXcWb3C1XnS2vswfMiO3Ak66+vv0n
L/Ctkn73tWhoiDmCB/MhCsy7KaP4M0UnytQz4oyfXf4kXdHAB2ejqU0H+HSVLWQkXX0hPwuhWZ9Z
AZ8t/H8xUjCA4YA4mw41vhemG680u3fAkTiGDW4RcwpEF1eC7TtIzK0gptn6VnfWyRao5QqphJVv
t6v0PztyT7UjeqnBr4uG30FtJdHB+Fxx6pgm3n/2rU4CSJCnKYcsi9Fsb7LhOBXBClrQmff4SXko
nsQPXNIZykGbO0gIXBnGMSt+jUgCIAwnN9/1+gny1pnHOBGt/Pt0fIMKvltzmdJLpm9yqzdrCCfY
GB598ZWyq239mDj5LnS1MyH9RAvvn3udBAi1s8w477hXdAl8Ygcl5K48IDHPaSyssjsYIWvVNnbB
VbIN7sqVsLfO4kg+fKPIMS3//N1j9jD/5rzn1vpOO8x7jhQ33swXxpmtdaJ7+tejcf2TwBFVftiD
ApYOcPDau/EWl+pH4VUH636R0Is/01T7cAdzl5OSpqCRpI4ydymje52GdjHse3E+s+g+zCC4+El4
0Ht5hB0XkEfKd1H8velfFNNL+8T19RLh3puv981nH2J5tHcfIvHHPE6WR1AqJnbQtf0JlY59Nhqr
vtkjT4zyuHTmiT6715KMv7uXrMt4hUrca1Zeo+446gvDcdX5mJyt+2lTCN2ZUvPTz38aDZYR6Kj6
fH7rRWxezT5wB42Df77ytQs016SM4NeA4qRT9/V7PBHt+WfFyb8/XIQJeVvqPFw1bjJlW6YXvnRt
1Lex5CV9uaI6IsO3RZgszG6m4MYk9VW2UrsVtU0VD+d+xoeHMqvmpLChs5cO8rKnlaN/j9/di7SZ
ngsMdi/jMyHqs694EjVkQKmIXXMH81py7kZbPfp26p6zUPq4vEY0+yQyMEaHTLdEhni7WEsfin26
Bs+4VZzmIkJ93wPqZ62IStvpSnLTcZV9//oLLrjuf80SF7nu37+gXxuDDOtQOmArGVxGD4pX3ZRO
s4MRvCmdejt72Ut6Je11u30QLvSrYh3dY9v3YO18O7wMVokDtfjCWFdbhDfPreRlb/xL6sqPOgkx
bW5NOCLwoywEaW2D0e4lJPoVoo76k+gUW4Lzsdt8/QY+Tk+52UnIAWxUiAibSocGfYYaoyzrpnyA
nCy52MCcO3U+iWunYHdTQjgtG7lJ7yRutrM87C/WqVd6uYPtBc6yuh3eTNt2rzrVAdHwi3Yt7rWr
af0NB+P7//BJT0NRUOs9gGa2iZdsRPfVWMP+WAvbc2friWLV3+HAPIlAA9Lff8a61qvs5bmate6Y
d9EKHxxHWiE+4wjez/DMnlxWw0er5CT4SBbIc3X5cEN2W44PunA7+b7d+Ptw2p55Yx8WmqyNk8CC
200+lEsOFDwUL8PNvB1+jQdjo9+KP4o7Yd1480N3m75+fbe3lt1HD3QSZAK/mcwao/qDvDLX+u7u
ZsaubbRv4O2SuUreEfzlMcDBW3YgqroPCwjtHC7yk5cJeu63Yyq2ZHO2au6d2Kqbrdju7rmEQfnk
LS6+U++PwHZqYlNf1l3rAfJR17NnUmyKNvCRbeZmN6nTrAKvcfWVtlE81LVwrcydK8yPX2Sn8AAR
H7WLcU9HeLRRpzqzJ0/k+v9erUjY/PazVCWa2/jPPQnhyhsP3UNv9zvJng/lNtpkduyq6w5ul4vY
ld3b46/i4B87LzuMbrsGlZptZcdYyx6Vuztswm3gnTNUl5c1/MFSME6C0pwmdaIuWUPtBZv+gEvP
et6UbrIWaY/7jnVRX0ZX6hP4xItwra/NVeR9vQg/+1bLOfEuXSlTLIvjmgTMyMSNVEbfcAxym8XN
vLeevr7FCZz6nxd/EoeUjHFQjwz8oVtpXnqs1pI3uInb3QfuI42I9YjHtuhJu2Z/bmt9XBMidXgS
mYRQgtiN9fIBJt4WL+X1g8SL7dw/nQpRcPEyd7ZfJaYNjYPBll2uK7d17kf84yEJbkP79szDf3IS
GCdRq6THCS6fXyIdacS6eCmvymO1kpzRlreNAw13a1xXVyiB/Fv+gv+87ZMY5sv4uYRLVKEjCL3q
psM7KS89v/ieYYdQI6N05smWz/fRmj0JX6JS+v24fFb4Pm52meyK1Va7dmUndW/PbYzPTutTfbuw
Q6ZbKrlJYl0WxqWUe35cr7J+i/ESgCpU4m+S9lwr4bP89lSM0uiDFEU0k3f3Q3ia7zRsgWS7/hl7
5UvPkOpYZg7EtWmr3A5b9Xv1eOZNfrJG9JPIJFli2dbLGsFK6mb6NTslez9cIqK0qpyO6B/T+wmc
+swSWTb3B1/uTY/13abXxrZpA8RYD4J2Y9bfIvEKn9Uzy+Kza58EFMQz8mhUllcYq+AKzNUg3ENg
/w+vfhJKRAY2BvRaDmhgL7igwxZ6XcBmZz7Eskc+ejEnYaMVYoyTel6MhqoNQLuL4AbvuAv1Vnyq
2bMPX9/mk+JCl3+PueiN1IWe6mycKTUcrW5oy7by05zrSNibwZocZJXF1KjlGJ+55We5xqnZom9A
cAf8SeX2YCDwftldItRyER8TEjenu6s3zWHeYfltR7+ajbwpd7IXrDunvQ9JTL9+7LexwEdv9yRg
KFE8z0LH0hh+aQ562ZCdnuKrGJLyeqzt8peyK2/qy/Bav/n6hp+cbW8A/HfL3Bq1VI9I8g6yfps2
ly2DZP8nRoHu15f/uLUkA+b//TuGuZHOkclqOfa3xU27vMvmPj0OTradf1m74DZf9yyifeEms61T
YlXH8r7YfH33T/bZqZV5LReVNqQqSVb2DFEAuGXopeeyw88K1FMTi2qwqnYsWC76Wt6128gtVo29
9FFneqjhy8uLuJnd2V3yoPJMfvamh/3B8tBOIkea68HUjzwR7xLXjwMKPSBqUQN8gGZ+lX2rVJse
3Wo4io/+o7FrTY61h2ir3QzDBp179HFnhEPBlq+i/8XZme1GyjTd+opSYh5OGauouWyX7T5BnhpI
xmSGq/8X1taWXz5TSC211FJLDQVkRkZGrljPof8r3hKIrj3tvZCt7hkGp8IuvKwdCyy9/FkYyukY
9AMQIHuct9nxY7SyECxddhZ+4MWKs4Yal1XVd57FZqx+ANWzEty+tRe/vd9Z2AnULCXdd3D7iK7C
EX2KjiAbdAs3Ut/OHkHeVh7lAxCMRvCkWImBxAhlCFij4tCoPuQOcYlHV47ClraO8ixLGdHUK7EK
A2ywoaTCsApNzkwc2fUNxfoSzeoU2pHDVibL70ekmKqz0EPAfdR6nCjvYR1hR8ipYbnqKBA3KtYZ
nS4mzpwN3VI8YOzs7BCsDGlxGg+/vPI5Cj0ZKomAB4vM1yu+cwmB20SRGR9hcRvt9CuajFx+J7wK
j+QQnYklXcqPahf+KS7Ya8CTQ3FkKOheYGd+KE+9jabKtRPqhdg450UpMKrLm6jGQorTCfAdYBHE
Q88nG+hwWBlwC1mNNM9qsjEUh55HhOIFnExP+BOcfjLYfYmVA1pgdYIBgPzCKZK+8pn5aaL89r6n
p/0R8Qsl5HhwMZFsf0iAzBYWeYfrVvlQQ6jtph+cDwKKna/M1qUCrDQLWDFXaOHojyjy9MzqBjj8
RgUsPyuDRz8M2+fxNdSf8xRem+PTPwV9aRZ3+kwc84LgjmJX2HC18uBig0bQ1ULcQmYizQJQ3+Vw
eBvw/kqntQY73gCzfqg37Tuxpe0HvU4bo8QVduQRXQX3H+n3wyAAw2dhSUq7sMyCBppKd7CrY7/j
d/Qh8OCD7ClO7VJ0Bewy9x9vNgs7SZh0Y6FCA9kJwyPae25FI34xFSdBLXtgYXaUu8rltfAodcwO
kvGaVqCjl/UBnm1XqkorjJ6l2TcLR4BhMKkZRDxzAaqz01avBYemo7ZfCTwLcWeutBZSePY1Pt6p
SmA/e6OqaN5/gdPc/WWCzfXVfSsQgZECOweUhRkDBfVB02+64LVwd79/i4WwMdfYxkSvArXHb28G
GHOFnNGJBGyKK88yq4XcWE+TtaG3EC6+C1g/wgUa4RTqo+t+qjuf8jfgL56Ci2onb9rLeGv/xCuB
Yqm6812M/3EfmLtVLJXx1iQXepJ9sg3NxNKs0dSx8Cg4n0YO3BqKwe2Kp2QDrPnz2gq0NLu+V6Yf
t25Jr6To+MGMRvO+CdrKVPoK/qhXECk94UN8gz2SL61L+Ja+3iyC8GUEDPr0qJ1JToBC2sAobJCZ
otwB0oAbWa9ouDIBGVkZ6Uv3m0UPvYmGDl78iIgo9OjGY22w/Zoce6n4IM6iBZzvYSTJ4eK1Ban6
MTASg25gz4VU4f5YX5qnszigjEJLlHAKR+SoQX0Gq+iVsb2U8cwVuJEEvB0atrA4ObnXb8oTmFoe
taAzPLa7dlfbudWdtA2Maz2YbHU7tOXefyZx+vG/xIi5wlZuq66GSo/f44O8oA+CM6BJG303lmHC
thmLDeHN6ZBrA2ybXFwz1BsLI3gNOiNo7GEHXxBmsRrnUUMCo1wTgO+TeL7/25a2oHN9LsyyWOF3
eOEMzsYOTKy22BHGBrnqx2ynX+C4fGhdtBOuCdSX8tzv/fiP+cfKotQYWuL3+W3cx39Ea2rnddTD
6PoPBXyJtiA+K8fajV5TZ+UZl97/LC1B6yaM8qZboifzEm+mrx1BW9Efun+MZ3OdLosF9LgKuEOy
Rb28u9RbOEA+95vGivelXW+KzWCVpuwlbxk2iJwLCunaCc3Sw83iixqpXcemnEsWbUCpcxd8mAz+
vbueeuEuXNmeLMzL70D+46vB7lFPuRI7e6WGPevUvZCslN4WMqzv6frjyvCpHtFzix0B0YipNLXT
oi2+7R59kElK+Mb14E/U7eM/DoXpLf64mxT4wTBM0ZHZqE0YgUsdYQtlmatd799hYcf6Pxpa9P50
opbhnFzobFiNW7ATglf5mqhxafrMdbQJoImxlneYPvZY2e2LehK8+FpvMyfejpfw5j/Uxyoy0NG6
MnsW1pPvH/LjjYGPjsIyR6d9KfPQWy/D59Dov9ZKUkt7hu/A9OP6EmlHfoAZFtrr4iuYhzjtKg6c
hdBjfN7/JAtjdy6WTUjM9egexBN02nMc5naUtJf7l17I/ub6WA5QbY7xAQpqIG/9TR5aD/zndmVm
LMXm703dj1fDo38LxhOE24+n/uS/tVvoxJOz8tRdA69Dp7PbA6ED04DRVN7vP8/CZJyjan0l6Dkt
xh3bBl1yMCvAcWC+rSMTQIGVoufSBJmlEFTjkxAdvFAb2P17sgvX1vel685ndpjETV7huhGQaAkc
s/X4WexXvvPSp5irXgsOLp9Fr3F7mF2nx+xRu6Alz9/rl9b097xH3MxOT+TRX5GYLc2KuQR26GFV
TAjux4ZTJES2LL308NXS+dRo4kuhbFvyCX8AePataOcWRvJc9coLYxvJcMibpBFP0rk8sPU95vRp
f8l/JvbKz6BLNBnkEni27oPjcKPn/CbiPEeEIfNbfCrc+yN3KTBys0UeztQ8lbOE34dbyWZP6k59
6bexB69POJaD20eNcMdOSbfRkFUWK6ndQnCcq1vVgI4Nx+Gt1dupjvPEu8mmeQfa/f5DLX2U2do+
+C3tuQ5pBZz5ygdONn3dkN4bdeXyC4FxLnCF4wkM55IBWUuSG2jRNWJ5ZTs/cxH6/2euc0FrLo+M
xR1WDZUc+Hf50KFjjRrBNrz4sBdwNEffQ8H0byGFm019GHOoLVdhCZm2VhClbO6//d8jijZXq+o+
Ax2T+JiDaAiuh9tAEoBq18o833um/50VwBH/d1bk8JHRu1jF2uEVOHyX0ZMQefVjdlZ3EAR48iWz
ihO8ThTguk0OsmzFiawQ8hRIZm/arrIbQ92unm/8XoABDem/vwb1e61DOwaKDFChZA7nCS4co7f+
Y7Fr9qh6m/AzcmovPCqbbtNsiBVZuiVBdyG//tvbngUJv5Na4IWwPQPnC3aZcJxS/vCQUN6/+u8T
VdNn0aGAtXfESI7ChiHuyTHaagY5+9f7F18aKNP8+rFOKw1ggj3DxVlwkWEoKteRJcKR/v7Vfw8C
mj4PAnBgLnXSI6MsP6CdMFj5qEmbbtyCf3b/Dku/X/jv7+9gEz7S6ZxJjICaUfZ18kyydOXnL735
2XofD+2YKxkurhLNHtT8jUAzAHdFN4OfshKVu1HnVxKm3xtHBAC7/vsgcH32xRwEoz3do4XQQZdz
flUdGAJZ5a5zeqN4RHqAGpNy7v8Gr/1bBDS1Wd6q8/33uKDrAej3v/cHOgLcg6bj973D3Zpbcww8
8YjzI0u28z31iCV+KNDTZFeYRK0880Jmos31q0oFDbk6lTUmPY+8yz3VQYKwi3BuBAvIV25XX2rX
t+8/4cIJrzYXpgoq0+EhgVDLO7fWQdJ+qB+ZS6/RQX7v9/4234ebfJs6qKCUbmDSI7+qEf59tdLm
MtWcqpVGKBb4SPdhWco5oZ6sLFdLl55FB1/m8yJJdW4vZA+++JHka4N/Ye5qs8hQsMZXqwoDwp+M
oIxBN+vmCjsbdAaufJCFuD1XnKZFAHuPUsYHsaQnOOM+cbEBWthZfJ7yUhRuIG8dID2VNhTj36PT
R3H/ZNgxrG1JFya4NoseRFZYC0cwaR+OmdnmwbFICljZYWuSgb0ii0BPXe8/7NKzzkJJ6svoF5Tx
rKwBE2vIm21dxU5dwDAojaKVN7o0FmYxpOFYDetZJEVx/QRjIqPqP+7/+oWcfvJn/O8yUZBO5KOI
33O38FHc1KgO9XYFztoBa/q/rXNzpWleKY0KyBQK60pcWHC5suKWHcaqg0ludS392lRadHesPNH0
iX9JYeYC0ibT5LCeyl5Kpl/kSDHhNrdR9f6LK+NjEgZgpwUp6FNxeeKHwWUkcoAwXIm2v+9VtblC
NKlGIDEKHM1xZvmgeF+tl3ntquXswjCY/I5+rumdUBClJiXKav0zAQU9fLj/zhbWWnUWEXIRvKsu
mCqFxaEeP/V8MBT6eP/aC+V5bS7yhAW2IGcSNlod3cqgcz+1nujxNgoIPdKdlZuICx99Nt8bgLeI
2qLCBctLRzXgerzlN+mWOr6DwpN+TlZG19Kbms12mvFcygFltufi0IzTV7UMDa5b2e4unEBp6mya
63lQcRhCuHpp8Ce+MVCGBtLRSjflFmKIHeq1doNd1ya7QeLogR7pxo+rYo+FmDkXcQpwoYPDYogq
npGkJvIU6ZbttD3QgNupEq6bkTvaoQ1vff1VXUmwlzKFuZYzB/wWExZDOtnC3M2t3HZPH6NdamuW
7GoOrLa1j2Gv/uM4mWs4h4FDPSHD/Oy8/qR5MeC3hnQm18TgTe5ZPw8rq8LCOJlrN8HZkQSiYdAT
+kcE/YzgzLJZq8MsRDhlFgaqhAkwPUQ8jQuNmtwoHEEFeBJl0a17yYHjqQE3V0smMFWqoCoey72P
mfFvM02ZxQq/BCNspNhX1BacZa/NIT18gaaN1gFt0x7ClQxyYVVVpnn+Y/eSJokO21R8J4FLdjVg
VFWP2nKjP6ipsl15kqXXOIsZHSyNpzPfqb9V8jCbPcgnjD1xc3Q3yCs3EZYGwixgCDnMkdVJwZNt
Bbtyp5sEdnwQXiULiiaXo0a5E7aqGzwkLn1Sz2QbglGG7Fhf+QVL8VeZBRUIKXB6Pj1mAzl7ZTIT
vd0GurXMteC7sCrNBZwgDsBvTEBZpRaB0aiPmroyiRYKNjBb/O8oKGEOqqk9Xh7ZVIb//ZVSs/XQ
/IGmcMDST2uKE/335WMu0xzJmOjAdeERKnuSexgjduPRubykz/cH20LOPVdqyr6fBrGKGyheZTBz
vPSHf5OYanNBJisFKYpyXLoV/srK3waoPblfGTwLo1eeTXY5z1sCB00sCYkHSB9oRl8he/q3VzKb
4u0oyeEA3809F8FjTzv2XGoIIg65dbuBjP/+TRa0Zijq/ncIhXpaswHMNBwl7+r0lPMQFpIPKj35
0EYpwVHIvUJ4TOFBi27pKn5Zue10+V+SUHk27Qc/CuCoituOD61FdvlRsKOLy7uybEA7bd+/y9LX
mc3sMlRIxHXYFQSt4qapbGtasw+7tVLjQgyeyyJJpqoB2nq5fQqn0lqOP5kqOZnabHtdWutDWJgX
c4GjHlEeiE3coy8qwFTfANkwYOILGtcR3sQrg2DhPc0ljlmkpa06rZeFugHBGY4uZ9Vfe4Kli09v
78dK1Yxx4vMwTN5nPZxi9U/gIIxQXlvqF/LauXgxm7Dg+hS80YfnFvvRaHfiETbLDuiq2wS75vsj
aSH+zRWLRFeEOtVwm9Zp3iTofCdJMbdfOwdZSmznikWfqq3ET9siAeDRc/AwmMkJiHFLfUnf2mfh
RYUbrxWawYGHEbUJamBsBYmxeqawNMpmQSDiAXduWtw+ph1M0r2oPYyQoDPtWtCVcv9C8jw3fU1g
tNmF0fSE6BFlR6yypoazypVtx8JBkvatxv8xyqox+H87P1j9h4LR3QAmfYC1pa3BNt4avdpUH2Fb
gM6utfrrQpcVHGbmAzsc89xHZi508EF2og0PWwQwiQ2BGj3q/sKmpJYCNyk3PpMprA2b+4NxQRSl
zeWLQlZzUS7gzv0HumCS0oIftxKagh240ilxiAmWnhniSfVD/AgoIv609loqsCDA1+bKRj0K9CFG
wzSOQII/gO54oyOZPkxLH4KNbw2vsTscmgOEgBY099mVXMbSoKiX0J3i5BtYyDIj/Lr/JpaqM3Pp
I7z+pVAQEbk6M7Myp92Nl8oRzcKtvDWvgcXvPAW2H0MLPIgYsFuIrdKj/gIyFNzG2z1m4823mJns
2N53ZFty4AAvo71kZbosRM254FHIxgqQhRF1uEj4S2qorLQBPmhF9nH/zS2sXRNm7+dDDagJh7mC
F6efQrRIVfs1bdpSOf+7l/XH64o7GOUBkoqEfi+8oXyKmfFcf4hOyhnFvj2zQ/SEIWpHbn7O90K5
SSIz8eRXYT+svLqFdHsudwSHtSqpArUQl38qgWCOIEjff2lLm/FvreCPZwO/gYWljEJ6a6H1gbZm
UZn+J3cGXWr0xsEIPmARVj13XufBcn3lpgvPM5dA9irh/GEaf/VLemNQlMNF+QNUTsvf1ja3i53V
zrYpL/olKZtLHttC5EfW42C8uRL06Buq22MlzQ4MMW1l37owrufKxUYbWn6ManGvMJZuQKwgBhdL
qgEsDFtZq5c2dHOxosYUmCXxGIHBG8xIiN2acEUMzCd+7YR/KQB/b2Z/jAPWpAN4uYzbqw/BlRYG
fez+Srf+wuAMi5o2m5p++PPgZYfOShJjsLLDmjn40guc7ThiiZapP0k+Gv2Y0Ne6/NDpSvFnISZ8
Hx/9eKqK72kySg23T/jQGDk0gBTw8RYMkq31vS4kAXNBokrVEpwUfBnKTr1kcv0jfGCBrc7M0j8q
9HJ/xixkM3NxImHSRFdBbGsVBZj1x0aVTJI8ROj8UlXr/j2WJuVsa5GNCehykyCd03Sj7kaDgdB3
/9ILP38uRpRSODmBBC5iR1aQP4oGfGjSA20fZGX9UCUkdYEhWbO4Xkhs58rE3OfVXtPh3dqOxAx9
zWnbtw4rtb6N5Klz7lMOZfv+cy2I+LW5KLGrYNQ8Ru2498trB68gNF4UzRvBsRp8FPR96m/9yip1
QPskT9hHXOaEUrASRRfG9ndE/zG2/VpN9WZoYbCI/YgpS51qBINcOEEe+zZLhZWht7RCzGWLESdG
rI/xjGTne8Lf7BEnn55qDoBwlRv+kj+CpPxAn1be6NLXmwWDSIfhV9bC37gxgw0H17fOLiAqDSYr
FBgOhW8oO8IiszQ7Y2VwLmVcc3ljzvsa7/Mi/Dnp6PVNcgpkdFkiJhkwAbblNt2hZgi5nVDexqH+
UIj8T2Jmba5y1NS4HlWxG/eqKLZHGV/U6X1QLO+/yoUzcnV+It+FcOwNQibuUB8gvgU8FSDTVRmo
NTAtg7IBRJGqNlA7HLi9utJxBkimNWIkV9Z7RZS4J5R9u0sHX+VtmEcMpwOqJG4bEtdvaaz7mtFH
ATSZikrqVykahhiOzIkKFEyrUDtrtMpfy1KmHO6XZfz70/0Y6yRSWQy49bDnsCPmLXLlN5mFuuCN
bUPogMhKpXtpSs1C4JBpBAe70DLW4gS2fRxqCpP6MxnXltmFQDiXb9KWELWX4YiZNm9jvs2pYrby
qUHalaCB6v53X3iIuWQzpgBfBWjwBOph1/ZfeXbio0Phf92/+lIqMhdoyuA8cUFPuf3AF1D/Vpd4
xK8HgaqRItOvqa1HzcUn/Vc6dA/377n0RNO///j6WgnvfV5FbpKLouNruglQvdGHtZHU/MpUXFjG
56rNsaiLPuZwC5gPXRMn2Cqb6ry281n6/bOYRocMAJJJatzUHzRQwMzdxLoL/N/917Mk9+GmWfPj
/QyAhedJNc2Oi+LRV83FucKB3/JW7LW75JQesFsmMNRJP6Xd2pbke2/8v1NSnRtEtkUMeUrGwfr5
FO5PVur5kyWd8W7dqk1cG5wLA3zOeCYmJJ2fKPZ4nfHQWLBDcCMzcP8G5gc8Ug8oAK9JB78Lrb/9
oim//PEaQo0IFVEDcZ+PBUHnXqrspKiK4X2tx9d8JFgVe4TBmIkmysNI12G8nupW3rD9mMtWoMt/
CEdFKwkHWFzWGlwVKIoRrRKrFs3ZEy9O5b4a1BS+lD3gGNGZzuXodlEqKN+p8OBn7UVWWwC52gje
YHG4i9v4RU/pJlJAQQ4Gt28Cu/Cbv2kCdmGpD8xgQFZZctRFRpCWaGqt0w1RBtkQQZ02x0I/iHDH
IGykh2JU/oY+U02WCepKrOClhbemzcW3lSYFWl0LCBcw3TdHNHNudZmiN0wdmf6eyaUCqpdUw48v
brEvGMNAK02RCvQKSk8JZ+e+uarjkJ6LCRHDUA+TgMWhcuu1NVhn7hBlIByWaqOkgFjCYdbOtRD1
rEzvWzOijV4bIvhjmQEqIZ7Sz/S2sNGlBmOfShgeRlanTloFKCCq2F4NYQjDW5L154ZRoQeGD4wb
QyW9IMDTRqLd1U8GstFxqVc4i/LgKYf6SxuPnJuPIIGDD0UDAwyU8ktOAgawhsB9oBoNCUyBAQAi
ChQ8VobbZw4Zu4Kzy4Tvr2Hswx0qgtG0SBGw+wHodjcKq+YZMh1JsGmbh5sav4WYhZg1X7wASqFd
jEEkGwOOZ55FPq8fOhaH157koqXXYKoV6RgeZNoDEi7xb+GoNDg0pqOSGOEAhKUCY1SAxcMe7GyI
jd6ljKaqmWoUsysHwPtBBUJN3RV50FwHOOQ3htz5zVEiCYqoaEjPzy0UldC/6RLWFjHrUVfLYJpt
NpQPbDKwzlTEvrGoAl1DyyLOyRUf5v8iANxoFUKq7khgtZhtSoClzALN06tesBQtQQO/znojymBm
KzaDb/c5eDhdJCl2JcnFRYk70KjFFMB4J+AozttDcNvAhdZJgCJaySVvgJ8iXc1K3fBJNphhlWGD
meVgN0l6NewAvR+cXBu40GyEFDfEPgsMYi7jdyLWNpdH/mEzdIkYfVOlLsc6+uo3sXSutaZ4SOJ0
NAmcdb4alPYuWTYKpjTVTGiaSkexaMVnsUlEzkzrsDmpEd4EeK2cNdQit807NHtlSlI5UsIXDvXL
BMSf1r+mTdmbepdLW/wYakYJZi9I9oOj8E0LKw41Z7boB5FTEEjcqhEVlMYfZTvj8gIlcOoziwvZ
uBVrFU66HIMcNBmEIzfW7Qnkq+4iACV4ZqEPV08+qkyYriARkWPlpHcNg1yUccm116rslviytB1g
DY4xkhN7FIMO4wKWi2XQNx8qYGSngcSwsOB5dAGmqao/B5wcm4nP2K7EqD7zmZYfwQaPj3msyocM
3DozDgDuzOMxzI0A3DurRDA0c5D1TFWq/GOvh2wndW1pJGAt7hg+CKiprHVZI0PoIxKY2TKMXjtQ
wew0uppJpuAPOFfwoz+dxj1HaT7eEhpzsVmTqkDIlMoIJlro+zxQNE2ADiiCrTV2jVECJZ8YqiAI
G1/UiBOJXX2uY7AbQUUcq9rRS7Qh8ShMl3nwGDeiiiiNBnEBsINwsNgIe8tceQtacECZitMFOjw0
cr0pKw7WlLHpM0iAAQMVAdQGKTMD+93XmaGqdHzgqd9YVaMPNscBAJvymRsG4YY1tUnlvjSHIvsD
ri61EZhhT1wHGwkwTnj51n9x5i8Ch4lqWZUeQkXMnYbjAzNjXI93L7dfWtL12CAKmKol1Q18DxOg
4aYw8qxGfKkJeO9paZRx/zeT8xJwobGwy0E+qWpy4RSNIkgOFg0Vq2uZVVUoCWeVmUWDKVb1KRo1
ANOUEVaV4KF5UgnFlTKaUkxPSZjvg7rfR2F7U3mAIFSpe4ka0Ed6wjZxh8J2FEhojegYPA/K4qUk
g4+iTwS0GvCgUVEaeSIcIfCsbm2rTm4dwNpXvi8+xxo5CMXAG0xU7AZGw+OAwiGFuqbJWyfMVTtO
e6Pre1NDDI1DesAj78pEBB5H7IwoCY4+x73mPQDGiV9s2qB5jAlMhigklbHC73KW7UhQeS3DLNay
27QcJ0rg+LrU2+GElUw5H2XKiMfirvp2iZlogpTnMNTI8rJ1S7HGONck5Uz7brSxwu3wXkQ3oaUT
kcIWEt0jbbIB48WGGMrWmuhMy9DLMWKiKrMHRfbkAP6OY3Ass+44RPC+DMA+7iPRDkKAM0v0u8LB
0igjvrNETjgUYtfDWhmc4LwmvdGqYI/6FY3huOKzY9H76GtG7cDEbm+baBBa6fxJAI3LIMHoIhaj
81sxoTfbpFXssaJEKb7a+oVmwCPXrVj5zXJztFY/DnpcW1T1nVRDFOggPN9gCd0rcRy7YpOeJWU8
M7j7j0YuxoUx9PIN7TCyyZrqfRhZdozbDo1IjVLAwCGC97/eSuQR9TFM0ibfaJK25xrKTCwiIZQe
aFqKkqQ0moYfdnJcQ6slEKSz2vCQVXlphF2tQ2wrS9Z0jPyi99gUFGAvGmJOqcv1/hYAZLvVBub2
nZRaHC/sMhJvYAo5WGqMWe9XIkSDKORPm0lmhTrZqYOKfG6sRFdlyoWvhauq+1aRZjBNkEePqXno
NFNXjN82LyobXjkO+VTUlo2ZddEhhXlm3iY20HzRE9jZqgcTDpgsl9VoSEUXwwivvURB/DCSLHZU
fBPVEHlpMyroa0RVrHK4GFNWrXV4XBUDzizhx3/w5QQol7Kq34QESPAwg4FkVNhAf8MfWvAFk/Ax
VjuaVk8K0MBP4Li6id87AeGSVyKRxpVRCDNDxvEm7P3h2NFKONRqkQSIecnOMY/z6kCQP6oKTnoi
6MBtu6267NmX1ENEgk05jHiIFl4csk7DDUDFgo1hZ6dF5TDfJ16UZVuko7wba3x/9Gv+IezCo5gp
EKfllG0Lyfex/aeSqZESM0YFcQ5Jr1DWdlIJvEdJo37KAjrXGkGsNljMtm2mGQruzafpeexpC+5p
inPAtHSUAWgmvw4RqwdbCpVb7osnTelTU4eMK9aK26AoZl9IH2IqfwQddNlFOGRmA/a1WXaoxwaa
Tw1FDS80HIHoTpxBoDYIHNVWris0HwV6mxjoAja0CBEYYzDOAuKGcgVbDpHr7F6oertUusCSRT61
8y4VrWyIqE15FY08z1C7frTjeODa7li2jZXFqZPoDKc4cfPBhdRLBv9I/GI3JvmBx8PqFW9XtL/6
PKo/yAAfZALAdzhgURiRl4BJz9Xy3yEX2SFQJMsP/cEaArFGfRwSvD7awrGQbDlfT7bIZ6WtCMlx
RgfmVE3KWUGuswPSkMCq+fJT7qGKbgSLUtnJaSDYhJOvQ0HsvALeWy2z4iHXKvks0twqlPhAUn2n
9OM2lJCtamjE1eCCmwEdHDUQ2Wad2WKfbki1wHZxXYGN2UG/EbTFVAs6iyN5lMbQ9bnOHJrCHkvF
BmjX1obK0Skg4ILSHeDFLYECiZ6NClzIUn6USE23YKU/ghm8x/tKEIwaN850K+yplarA4oq6MzIY
aA+dXeeIIEjdkW30Bi92II5H0GHoagACEeienA52eUzdscaPxRe9AkiFYAIeudF272WRqZsI5EpD
rXzRUyseDfghmtBSuGAdke2dpLwwy6jaiWl8KUm31zMRAOhRPcLk2AwAke9DHgktalpI2uGchKTA
N/Sa/9OSylUjwQAi1BtB3WwbZsUZKjwD7T6GPkcnGWUvY57UbjiQM9+rT+Axn4egyx29bi1gK6y0
Ec0sCEzoIi25ApRDJ+ZY87bYApoXhJ8j8Iemwkcoc1fjsQiLd4XgWtg/nCin4DCbp44kap4W12CZ
i1Jj+QLaVAoIFOJC+lIrvJNeGohHBuqClf5ZSeyWxswrE/m1VZOjFoElEYjfNHq7jSskrFVoSA07
UdSShhFOPC12ikkFrXKjh6aoVRsVBO444p8l9DklJYF8QAxGh2jl4A5Qdzp5HwdmFIencsgiK1cr
cauFyrvYCz30ByCYKgK2wLl+lcpcQE4kSVYfhueYG4+qJh94hT90NSxtg0zBw2W17fNAKeky7xUA
uYqkBGY8kc5CHIAURy2+xqqaC38KuTuQPj6kYnHp2gzURs7MhvcSgyWtxUvYfqUi1H8Q8Ijinzr6
gJL3kvFvsv9F/HY0Clk/6BzZCgwNVtlX02qnjPi3vEw/aVIAcxmDbkSjU6DwCaTFA/qfgAY3Cg5l
+kq4towNFgji0xooBLIlBco7sBDlsWMEB+ByLGhodG7pVZrWd5b+ickEmmU2y3h75Dg3JNi/JtwF
tFqP4Cg9q6f/oPCGHnBHNflERfUWFdxBG3qrF6NPYawuUYo9NsRPdY9yZjl8FhmEanltp5FylmMV
cLU+dmNsPnwd7KSBr71O5Dx0f0LAmSqbrOWs3k8stWYOfqrZ14E9RJKFtnNH4uKTxMCsrpgrZSqs
UQfdxQZvm+RI7UDRKnZiEstuP9Qd9G8YrkLnjS01Yjoao1bVZluWbp7d1A7I3eDajUF2oBomKocS
Cb78KeLyQxjHdsD5joiOV8BAYASm4bwzh0cg3+eGzzI3K5AIkSdkspual2OrEK8wUIR+k4/tuBk+
eb9HrqXYrRz9GZDMd4F6FHo05IqjKyefKv7KiGjKifiKxQ0bsiD9I/rNZ9rIr+XY3BRdvEHjaopE
eMwgn7do2XiKj9JDzi7wpOqCwpT88BTQ4ZzXvkGUhjP5GilXGGJKZIgf7KZgfc7Fv6VEn4RQe+DS
0KB1ZtHi1uIMNG3/SuVL1TxVhQDx2HOnn2Ua2UR+GdrPWK6NvgRnUXgsS6AXNDTJxpADDJfm/6j7
su5KdSzNv5LrvnMLhEDQqzIfGM58PA/heGE5PICYBALE8Ov7O1E3q2wijum+/dS58iEjbSPQuLX3
N0C6jN+nceLV2EuqavTHxF2NExDtbfeWTOZLzJ1jXz5DLm4Hl/Gdo17Bfb4wKhlYY3JkJH8Wrjai
+MAO2VheDEBegynu/IDfrljFPRx5MV79CH0vepHFpAiYEXs17v+N3HObbQxKYIJFf8Tm+2RvctXe
ieyel+SbhIEDt5DYwP1ewVqvdXAbb9zAwt/r+o3pXmv4X1Z3KY3Mxya9tVuIQwm+xo0APbhjphXC
Hg3eyR1KIsJzhX7tDNAB7exyO0xjEKvWxHYEoBIER1QSh2K6EONNQ449WEAStF10fpwAQNTuYA3m
15C7bN616E6Q66gqA0gnBDHUiFKxb3q6FQrvBrWBuLljnPq5WW2Lmm2bhnlp/5Qn07MhEi+SiNKs
q9PHKRcHYxGO+i2KSIHKnY2U70xJ6K/ChF3nJOwHdeng5pecJCtwuaL5dLAm65j1yKvBETdX7r3l
ssBJEcFGyDKbPxKtf8lwNA9lhF95VcDEcrsIRjBTeQNqFiSUJGjRutZ7tVs+oo6+z/Ijxb1xMFqs
DEAqiiGwUQF0UB5kdR50il+XZrHTmgmRWI7VCCMaI9tNsgxqPV0l1pNwXb+Sg+Zb06NO362iPDRO
v29kc9uNjSeTAXKcg7aJSLsljD0r5HywtayGnl0oC9M6nzxY3kOoGJZkLaTa6JOR4017uAuzb5y/
CBqFumndCTDi67YKR3hLRTmgyjJ6LBS/i1OoPg3aIdKMb0aLi6Z8GIpnwfiRQIc+Ge2gNe+jChMp
ijF7EgTdXNzCn31vopDU5O0hrsnDyMfvMFx1q3oF4nPY0p1Wi29pRLqViUt63EbIIFqYc5YZ+UVn
rIsYQKfoWrUU4QV0LjwkxR6QWISpL7X8MW5fMcAXIs2ZX2qW5hPDDkvVYhoktjpMcPXeId2beO2g
PDnKoNNHqId0uzZ5Ix1GzIqThxITJoJSLLI3LRSwTbW1sXjSbgoSp/EnxAk5TL5t5GtUga5mnVfn
qOxHOWwFjIu+ODn58JD2OZKfEO8ZpdeUk5eri9MkcrQ6ILASIpMIhgGvBYC8Y1/ZBHbciHlVMoZW
4YAz6pjIWZQr24n8XvTXmlYBpHpIzIu0FOEYIX/WFQhaOk9YiMlNfZ1lbFPGz7CxXbMhC4V1xYoK
eQXd1423wUyPtsvXdVltXOXct3C67fkQarIIKLSfLAi3xuSoRRh/2fpUvaS2e9XmQO9bz7jDIktQ
Hi1NIq5NSlSTEbfzHvDcGk53Wu1bhY1UWAECMcMmh42u4XAzj/V6jUVyFGSXZK+nNA7Qgj3yDhvm
GADxbSvWBA7JfaO4apLLCCu7cbZA/0LUEehPuIxnOk6mHhOEpy9DOd47MXS3mfuuy+p20MGWUJ2H
5NRucORzBgMqF72KmiP0R3DZbaV+j4tREaAwCFcts9izOJK4R/AuMHPz24QE/SAuawx710MpCktZ
IeGOf/Zlgtw+2XAhH9qixeAnr1rJsbBheZrWD1p32ZVQl5eRBYnQ9AJWrccBDtM+gLkr7uYg3Lwa
Fm6nRv1Q6UbY5prtxbEWttq4i+lQe62JsD0Tcq9FWbNR1StPxx1cWcLMLC8ARPV5xK8LmsFPBAW6
qDRvIdj0lOTNwdFdJFsyK7DhZN04ME+ybHUkmX2oyj7elhKSBKqnzoYa+pNFpzrMRPnoFLGGuuuN
nThbamVh3emIfSGoNmzUyeRR4KbjiSbxU/3aYN2z3ukvkRBPNWJ3z7HKu6Hv6Q3RXSA8r1S9U8jl
QhF8zbLtoOVhdJKjRx2g3pBq8Jl9B2/HrQNcuBaV67iFVktc6t7Y2yvM6XsD+tsD0ndQNfdYZuir
zG3It7iwXCQUOqqRVTZNlrVVBBdS34UBIVQWOHfei6qz2wOiYnVZN6y/GrlCQpolVv7oZHXyzKmG
RAovW9MjDS4bUaZVK2dqyZM7QCo/1rRHZibmfamPeus5jEcC2EYdG01TkiXMx5la9FxSBF86IaPa
o4br6f6P6XHwULsAKOG697BlLoASTjUrkY+xKLev//xDIwZK6g44SfNKtICdl0us4TDIu1oddXnN
nSVAx4mQ8Ouz2VxPpKaJPuYmMfZIk0D8WDeJPI4kQV2EWyK5MnqBBGEHCE2PNCVsJLCH0frNmSD7
6dcGvHn9r+uWv/9GVCs+1+tq7FMo5hpIcvNDkVwT7DMNWYIM/B5HwuY6IrI17clmzEIesY+QwWb1
toeq8Te9jQyEJqg0oPRmWDe49EBRpM3T17/3UbNab9fEaQ7sO7CfSHjBqqA2vSmdXL8QerkwN859
2qzcW+onlEWuQeZAV9GqNnFAqc4xD43UYw7bJTVccJbbfmRhJ1GKL8Gkf1/GZi75PF6DdHKSTdV4
6KbC7rwhS8cQU7S6jRKuXXamXAKlnvrqdxP0NHE/FHL1dsp0y27MQ2zFu7Kd7oAfe/h6eM713Wxd
lWXZj6xj+r6NK/uWyay5xNUpNYI4sbNr1bjxPYAu2IXdcQSnuG2X2I1nhPvZXJND1yb4spSjuW+x
1ry2EreVDWCYaMxXV6ptdxJsw0wVTbkTEm6OXQGXoSx+5UW+KuIStzu3AKawRyVveuhr/cVM9GKT
us2C9sSZ0Z0ranQoWaZ6qZVHu7O7jW0XwzrlPSIsPtKwcvRhAWlxZtU7p/Y/DG7Ug+fJMlccs8lU
Xt+QPUonr5rePX49wj+5y7+ZPXOHNzIatZhOxknTyl2ZG+TPvfZwIkBC0m+teXcOkO7Ut3eIdeE2
5CKT4WmA2lcrG0BkuKSBiALzsgDJ3Q24N14CnFHp9ZCu4D7FVv9swu+3Xec+6AGXSF1d5GukIg+R
B5XYZO2cODrrbtPtUUdYwYVhoVB/RruVObN9xXYQ2tgCXwUOro8b0pqs9esh4GHaghzeB9xnob1F
FQYWZTRoQZd8e7qH6uMK0eneLrwlwf4ztBTmzHYfPnXZMJ1epPfpug1cUBtPXWRDgheJthWKRavk
/uuh/AmE+91QznYc2buoY5zaio7abbn9kQZX44vyDb8Mlw7a3yOyEJd+no5ui6S9JCM7RG677urs
Ysqqt3zI15M7bSarXDh0zzUz23fqXpYNJM4ZKGM0JLjae+6ECNHUmzCL21tT5ksGmec6bS7voU1j
ptv9NB1qY/BpT3063hcZNhSXoez8pCMB3UVrA2dDXkANbVjYWX+PoGJzxY9OoCSJC2QPaJsd4Fjw
NeR8XQXt/QSaM7joFqXx9wKHudyHqY8WzXNgRBlSTpP+bI7w6Ztevp50Z/anuZxHNZomyZF/Ageq
uVA1TPAoQTbMWVrI5/rp1O6H/Y+xwkF81cG3XAptO2XSAvmBD8OPunYo8kLx+B0JLhIONrADOuPp
E0BWcWgDb4T8GxKn1CD1qm4Tw6scVIMRTELHO5+sYFCTE7REDk+QIuhXiOisywJAkSDKQOqoqNAD
u+3q7WT18S53En1vinJYIaU7HeO6dJ4oqW0wPiCM9chNOw745LJDrnH6DnNrpICm0dJvWJ2K96+7
+kxXzBUTHCatStZkOMTGLitDASMvDUrUe9Rg7WkhWDoTS8yFEwbFnAmM/OGgsu/AsWa4m3398uce
PNuQ9WIY0H148CBA+stu2/Hu6wefOYjt2QbbgYxTIOsyHGyobJur0QjsyCuHhdc+M73nFleygfY4
rh3DIWnu2gYubS9T/Pb1i5/Z4+aSMrgOyomSBDBEyQAt2kFNOcggTyqiey0jC2v/DFqbsVn3cGnZ
kDFGK1bRomA4OHxcI5/UrvuBNUe7SrKLaEziA1jLIwpLwByA0Vj6KY6tvxfBzI0DTQRxqh3s4TCy
BkX6cZ81xaYq1MLjz4w/m51Img2Imj7E40Grjyjik2HluGtUur4epDPjP9ebaVRExWCqASp+UCXI
NG90jjFwfF8//cwUmOvJAH1Ay8EasNp6dsLeud/BUliDK31pTdXKzMTj1+2cQSGzuYaMKUUykUnH
IhmRzO5S1A5NG56surVHtf2gTPMi4jXAdxGMJSnSWl+3e6b35loyZTEOsRth0UfmddRcxt1Opi9f
P/rcZjgbdpt2Q5yelr3b+oUOQ4gQObTyxqE+8qlfN3Hu7WdBSFJE8aSA+jpQAro9qoeq7zxnXNjN
zzx9rgnSZrKoBqsQR70Zox8lzpcjK9r40uoLutD9Z6bXXBwkQRp/nGgpjm2UgATdGnRN275Yx5r7
pKfIS1dMLmUnzk2xuUCI3XUilz0gqUBpZBf6/QQoJVAa18O96S1Zqpzrs9Me8CEYqJD0qoD0So9T
HccCBc+IB7UBRYx0qPgSIeDsl5xa/9BKRKiRp3GbHq1ceWZznfMHNuw1VPyz5lvsTEFtZr4pFkgU
Zw7GuYBIXWg5pbJAPpo72b1qE3WIGE22f2sOW7PtPy+BK8xLiVGJLvLuqjWRqlxQXjg3GORzN1W1
nlQFyfHiSe8Tc12wIUAx7Ov3PpN4+Am//jAGPbNaDYxQoN8eLGBCU88aA2SiYkCuAbAsF1b4uVZm
K9wCOpnHE1pRuV8C+fY6ND5k2bsIVB1fvX39Kefm01wlZHSMVo05WkmFJ2UAxEGDBBf1WtvrtF3U
gczy975nrhWS8TYD9/U0l+ApGHkpzhSkqxvURxCWL3Luz5y4c7GQzkgmZdd5cewkZG2nnURlAJCf
hiyRRM81MFvmzBgTWWRFgQ0R+dbhSGTvDXTnqoWQ8czZ8YtkSNo3JumN4khxliN1G0LjOrvSa5TY
Fw72M4t6rhZCW0CcobWHLmofEoBW+mFhtzgXz811Qkq7jyzg34vjeA1ibgE/zreiWpHeA8CI5z7Q
MlIsHB/nhmG2wCEAU3WlhqZEmhjbIudhl3GILAD/jRuXWJizZ7YROjvIp1xBYLPX0mOM6qHmXvfm
q+huv156Z9b3XBMEnpN9OiV1dkwBxAd6Epe+2MuIZw5BDYTiEk3tzCfMdUCsBHSGnk1wmCMPcX1g
fKvoQvx5ZgzmQh+JUVJp8w6PHhIcqIaE4IAGgkt+YZXk4eteOpcCmet5QN0U5j4ph+ZaK0eAh4A0
vDG0EkSVOOF+K4rCn0CB3DSuSMMOp3zYRe20zlpH2xix6he+9cyimUt5TGmtASZf5ce2r72peGfj
whXh3KKZ+5Y1yZg7dV7kx6oD+AzsYsDdgK3zupfoWyO8YfLVIq0Kp99vcnBz2Q6rUUDglXV+nEjr
d+xZs/ets7D4z82z2WHeQe97Smw3OzoT5PJRMK7T56RfWohndsW5bEeXU6lVJZ6OWGothufOvIq0
98Z5ngY7SJBr/3q2nZvRs/U+xjA6MyyeH2UpPEu7a2iOGxvw1tPS8XFuHs1O9Qh14toakvxYG/Sl
wnyCIMnq65c/E1HPlTgSaBi5Evzx4/Si7owf1Xv0zV3KWZ957bn2BkrgChJ7KaY/EPQeHIQf80W3
pnPvffr/P4RTwI2UMePo9O6dhtMmfbBXyfXXXXJmPOdaG2baaZrIgfdP+xiRvosCKBQRXC8Zitab
hiU3sHO9c1oTH75Az3kGbCB6J3dfsumCRHdfv/6ZWf9TxObDc8t60uAmjBEFwrMRe1goXLnlvnpu
F+ROzj1/tmbdrrFKJ0bPu8B13EEYCvwGBsQCsphyYUWdEYEEz+dz36hK8AQSgRhdCy43zXMFudbG
9Mzvph8/ORs/CqHr/nV3nTlR58oakFb+ayLpmEjahX2w3qujGyxd8M6N8mzpWsIQZZKWII9YxGvT
616//fq9f6oT/GZfnmtqRG4Dq/pG5Ec8WFyYkMuygkL4XeXJ9/GORkEKK/fH+O9dX+aiGproh56P
+I4M9aQHeafd6JcAikM59W82MFvQAPj0iAzQADbRydl2Fza8l6W+nZ6XjD3O9thpwX9YGVmtGY55
Gov4eXgpX7J3+t5cazfc8ltj7by0R+NpYWxO8/R3YzNb24UBAACKvdio37PJBymM77FQzBtCQ2hD
yV3y1m2+burM/Pq5gj58EyT8WmOMjexYN42XONQDZ+HrJ5/trtlCxwFJxvwUBCZaFnnEKuKNXbv1
U9OUbmiNtbEqC5Qo7Bbc4JzmbahK2e05+Jo7gOcFPNqmJbuHM3vOzzjvw1dSuxGtWZ2+EgwQcDG+
xfcWiq7A7C8dsefutD8jrQ9NNHpv08bGGVu+aLkP9GDuePkjeWHX0Tfc0L/u0zPxzs/GPzTi1oLp
eoJ9jbmXWXRoMgA15ZKN/JmHz7UliqQxT3kWcOpjKKS43wsWwjXo7735XFTCoJqlotOOrCcg3MVK
wAEuivWdnWvNQhNnzt25sITQWQGkjMqOEz9EmQqUkH4Jm7N+ybbhzFqZ23/Rsh/GqETQrLWAWz62
S/54Z2KRuXZEoUOtD+U5rPbriKz5mshgeC5uv54y50L9ubXXUHNLcwCaOKIrhjt1VcDXJ/bsy/Z7
c6m+Nz8WmjkdSL/ZsnTz8+aYn/ifVYaPAEpYTCEwxgq07R+mseaV51IPVPSvWzqzlvXTnvlhDQw8
ciMe4XuGfIUkLnD0cbfuI4+/VEuB57nFPIfoSRfqNamJNqYkAIsA0vY5qPVDyOQKmjR94gGu//XX
nJtTs/OdgB1O2wLdNp5u4eWFVv+tZKQ9B+kVZSQoCLQoMnUHDbfkTAPG8dvXL/37nQLScZ+HAGyX
TJuybjgY2XcdsVvdbuL+4eez/+Nl+F/xG3QMf2IUm3/9J/79Av665HHSzv75rztR4L//efqb//6d
z3/xryN/kaIR7+38tz79ER78V8PBc/v86R9h2fIWrIo3Od68NV3e/mwAr3j6zf/TH/7j7edT7sbq
7Z9/vIiuRFrg5i2G4MUff/3ohMYEb+JD/56e/9cPL54L/N2B/3iT/PmXv3h7blpAOdmf5glv6DKd
WjBZA73rj3/0bz9/ZBh/WrrNLN0Ah9swrJOCUylgvfDPP5w/Ie3gEpcyE84iLpiLf/yjEd3pR/RP
yPu7OmyVoFMOuDj949+f/ml0/me0/lGC7yuAjm3++Yf9U8T/fxa+o+PVbEJsGzwtYoEweZosH9Yl
7VxzEi0SBxEt1YoDRG2DnM7GjaulmgSphw+tB5OVTgA4aUKk0bSzB5UTZ20LW23ybGDvTpnXd5EA
wy5qiXqNG1LduAlJ7+OxTkE7jIxNXoqkBp6MuNuom3Tl0cHut45jmJu0dIqHgRMof7WGfq3ybtgN
Ey82scmtC+U4am2yUb/qwRRdxVJvLkY9N7faOIl36GOaL0S07VNTDMY1MQ2I/RUOK5SfthE7ulBQ
ua2EnoRDkcNsK5r6+qYHyx0sbkUeXa2c3kbbnbY8lXSlWRFAoUSz1qWo5YbmA/i/hGoR8i1WtGq5
NHeFzgQYNDr5pnWGu4X2x3SouHRTr6v66BKU2Qlw4KjTA6mDFY7Ygq94Etejp6zCBGClz1KITWjJ
yqp1shK9nh9yB+wh2VG4hEFhZeuUJUzhDfAhWDxkOywEVAvIIJ475k63eVGNR5UKfc9BlLiCFlK6
55HRBRb8xamf9iIOqVNkYevIGBi4Uu8v0c3yLm2Z+WqnPfDu0KfRPcMGmdY1FTTdbGe6ZmVOdiqr
OFhTVZMkwUBiEAnapF7B8Zf/yKXTbxwoXDYehP1Gv6ek3SuXgZGi45KwilqIR4g6ttcNHOMCYqfa
pXSaZlsUmQgdXauOOSPqODiGdp2NTF9xqMvdw+Or2uhTT419AZjL1oGiGChONeaJjqsseNh8DxZl
8wg9lbj3So2P+zYyx0AbbfgDWqSFs5TW307gEoMhZbkrEkGjYIrhAhWLxJTgzpkSSi60f0mMqt1A
tLP0aQsmsc9b0uG3al49aWkHI5S+kj6KWPxCpYa+z51MPhagIB7atFVXsG5O9qloyYvZSLDO3Yw3
a0KrOOxTECEVsYt1Adjk3onT6MfIDbDqCyOvbG+wR36AlhmIZnFDq3cmKTREAFA+dIkOBN3QNH5e
NWlIFPyqssRtd46tQ3rOiRhOfz6UewJW5bqpeqjPuiV4Tq4cgF3Nm4cW8F+wiQroZ/gg/GdBa1u4
NReiSgIJHugNUPnO0dRq9SJxWN02DcR5ipE0a+q62ndmUsuErsskHiswpe4T8Eyg1GN0W7OyyNHK
YuOiUm6yBcirODiGQhQ4peCWDzy579igH4k7mseUNcWq1SblwV53grqEeWvbY7nOeG1v4WyGCzwY
L17excxr3GRYE0ER1LeA6GxBctQDqBTkYT3dwFGp2etDUoIhT7tLweSpKMqio3KNNmS6LNcgxZjB
YNfRCrJt4Jq5jfSodVKhA6LdT4uiWg/paEKNVWQgDAKgUU92+dLUtQpHswNjXNROAForg8dwIe/0
0TDDnjvWtZmZnUfJSAO7ZGUJH3MTSo7APvuydY2QJ4gfBpzKh8aIKpz7sihSX0u6wQd7c9wWsXCw
YKYBw5FC04MQ0GBw8YSuETwaH6zMgr2ODRSW52iOuGrg8iU8BlboKuODRFlQNndW06JYW0nVvZol
uoRVbeS7hBPgWcgYV0GvkeTE8NDdAy+k+MZH10EOeBrdfZcX9coqDLqtEvCtPLjRChpCJSFPwtyF
G45XNqN4BXUV8hNEZ+zYQRkGF1Ws1wsJWaV7ZVRIK2up3awbVFxvM2uC46eCVsDGcioLbs+i2QDo
p4ERI8DUtXjWX/QmOCBCWNEOZ4NCNqWsoIQho24zUFKtuZGgKCnB9LciSS5BfJ3urKkgodGzfhOl
YN5FLCo3tYs56qGCQvd5bkZBT3oOGnaS+HKwIc0C7QeA3ME8a/rc8nSjKB9HJybCBy+92+idaoMJ
hZ6gSscEkj6yeExBUSYJie/b2jTAm4FeSmcbJ4b2mF+NVjNtp3IEcbnP+tCpFd+iloaJroPNZzCQ
0FdMr1LTx66kpUhOlAnC4UaAtwB8aMhyR781VJRCl33MVvHQu75IGwYdHI3cUFybQzCMKiCqtejS
VlUdAFZtHhxwhnyR19pbGeuT7oMq5RtOFJS2rq/M5qQF5cqChnYk5H3Zad2TkBHA6RyENp5DSdtj
o9GDiWQ2JV/FI4u+VXUDRK7D6+9YWXnYFtN03RW97ALsRn0f1KrLQK51h23Z951auXosjZ2Dct7r
hDOMe2ZkJ6WH+0y+sqeuQMWYpxr3+wi0LFCjkuqqlZXY9EAiv+eKCtB7ywxDOth7FkVVYBGrB6GJ
gpSTxCATg007aJd5Vdc3bV1kT3GvAcNOJVQVYZEDrZ9BnIjq0GiyTjO9euxZUaxriAv+iIgrVlAL
63fQTYLoSAFKq4xsa5Vl3QQuYA5ie4EcyyVOaajeaTYknTlkKwlA5VfFpNsDRL5q65KDCPm9grrs
Oi1b6xFqwJj9QyefHJH3O72SNkSKVAJm51Ra3Nfq3twCkg9k7uCUUHWvehFEcU5WjgUJEmpA6p1s
THeadm7e8tcqE+oRlZg2DUDep6D0RQV/KsC57bxOF/BCHOLoRrqR+53rwG5maVff6Dp2CwX8kk+Y
jZWea/qbq0poHeWEPikCHRuiHBtk3BEEqpRm/MCoPQR9RVlIuGaG02QWh1658do1DLk1E9ZjkvXd
dddAR4jSZoCGA2ratufgVnfRU5bZ8KOaxF2lJBh8rjJjX4GcsleT7K6hEjXsxaQGmI1xAAjAY43G
H5A/sW4a1oi7yK4n40SMBNQqtmW/5u4Um2sXijXPLRS3updOiA7hAIIG6FYZVr9uRNIWXsbclocQ
rYtLqC9Dja3usvZp1FG6RCZuDLHtV4+QpIFfZz2o0DaKcTeKzICZlWW+t8KpgPCA9sCFMBVvvQZh
5JOJjym8IcJK5jVYhbqDXSCRI4RJbANUdMk59gbN5jlf1TATWpe80h5kpoqwKOJRecBhp1Ar0/Vo
3ebMeGykWdwAJypOsWhV+21aQiONjFogI9D6zKqm67QzcGa7ucL+SJxxFXU9wslE9NJrpVF8ayVH
4Y3kGsjjEsx8o7AOrUPlpZXQ8pZiZzw2qRuvdCRS1ya2Iaix2vEWujYQvtOp4ewgHRG9TYBoPbI4
HrYR7VMQ6gxmvxEXynShW/YsC6ESGj/yMrFeYbpH0A39pG4QSXTyWDA74k9lZALpA3kn0lRbwbJq
wPGjDblfQRz/WBOebHuoYxz0nPYHhtV9oWKITegjBGrc1HowFTbAVVFSq/UltUEEGzrskFc6nJJw
h7ag4EZ8s5ZZ9iDyKj3KFgJZXpGlEcjinAL1zWIVI7OVsO9D3LFvqO4P+q4FGVzcZLkJSiY3VRVB
C24k5mpycgRQuPfEA2RDUlo9VKjVHgfBh27tQGWv8hEgkMsRsfcE/S0NIlUGEjkE0gwg7YxKDs5h
iuJqlZtNdhgKknV7CBLlEESLdBr5nOYqKCNVAkrt0CxIRwXiei4UWaesQB3BcXj2bDtKgi9s6CQQ
RTM52N5PWhyRqeoxrBPVP7Ghh9oN6VIKmlyUiFbt416upCbbyjtp3FVAgGqQBOkdET9qTlFfGYV9
sjNPmW491rwWw07ivD0i/Gi0ba4n4AA4hMaXttae9Nsa6NMlFT2d76ZZh1CVccIG2iu4eKQTwNdF
P2QLZdcZFwl3Phv6SsRyLUe3mMXmuBFnhNKlkKaPpL4a9sRXd+A/b+QP50C+5Zv+qut87UhXYjX+
uI5uluT/P6cf/qt1Gxc9SizQBXCL/XzjBBiNJpVp+cS5kPabkb9N40IC/nNW5mcLpmHZLrNwVXYs
e1aanTQCrQuIFPIhDjkGI24WGpglx3+2QHVqO+Bi4nL/i9NllEk4DPA4SLYoXu/SQHndisHyGPFn
mPtL1ra/fg9z8UGmaVFqW2ROVklcCIfVPUL79ki7bawtwcY+5+ROX8NcilyTBYUI13Dm0JXGTh3g
IMqAl4AOAVlH7uNoXQ3HCJG1Bb3dD+mRv3IQH3MOs5TmfzVnGzqmgOHaFFmOzxOAaySmsi4DXKu3
BaRqW/jaaOtyFwdLHTdDgvzS1NzmIjFG7H1oqn7HjTrgu8JHBKV8dy0QTHhLEvqLzc0mHu56Y2FB
goLB9qgGuTkQvlN5/QprqfN48P/c3iypapVpQ90Oii2BAeeaPFAbssVevCYb6NtuFobt9LBPmSLM
EttgTDcMSg17TqnoMjmZtVYG8YOCDg0+bthjbtje5LuI5lCCWmrw143ic4Ozwp3R9QmZYojuQe4A
pqi4CDheGmgu+Hh9QA7qQUHxeFpKUP9mbX9udlaSLKH26PSsDPRdDFQarucrBGZbMANrP/6WX2vB
UnFl5sfz71n6Pz17Wp8fcnBWPiaOE0EHZeu8c1gGKpSMV/wtOpw+lBIvDat7M/Pa53GbrRa7+Xfj
6mJEDce2HNv+xQKkV4RCIzBItxDBXhdrpPvCeovU8wpgPH9hEv26lYHUThmcMLFpsl8mUSxG8MVY
HbRBuc2vkGq8xhIJlK/C4hXKW6GzkEdfam82h7S8t0fThmJD/v2kQ5a1S2W330wXbJiUODjKHJR3
5z4w/agSC4rFgVrp/hCUgfUjeqLBybSyuUREuuTb9hOZ8GkZOoikqauDOE8cx5kz3JlyNVGOQ0i+
67sp6C8ySOLnt+qxf6I9uKrWug9QI+288UcUOjf5d7b9egh/9wJEN2wT+Aymn3LTn2drXKQK8fMU
0nW0NldNqPvWKg8SyAttXMPvuwAoVEj1QhoB7CX+kgWleF6iof6clJ97AX1tEyBwqGsi4TPbaXuk
q6UZQV5mG29SXLog0rVOwIalXrzHFrUDFzZMb+oVFMKCKYRszwYKEsn3fr80o3/ZpE6D/uFFZluw
QrYDwpH1SWrIZxqSLs6+SBc3+tOROP9civUCFZDTDjxnkZdpbtGxkSuE7D7xG3+Q64r8QO2/DJLL
dkM9aJmHbhbwfmUNd8BIL8EAfz3a8J2nTcJA0IP5N6dFdL1lFrSVK7rua5+GYs1CpJj0FW5ea33/
1yz/vyojna0RfaorXVZv5W0r397a43P1/0E1iZw2kP/4d8nml2rSLX+T8vkfB/gzvH0sKf38s79K
Sob+J2FER/EHgRvmwokU/u+SkvknsqU4qAlKStSB3vt/l5TcP138x3ahK0KJ4Zwc5f+qKNl/usQ4
Facsw0Sg6eKP/v1+/5u9M2uS01i79X859+xgSoZbCqqo6nmQWtINodbAPM/8+vMgf992N93Rdezr
E7EdjrC8nQUkSeb7rvWs/4eWEruBdQV4OVtZnAyOVWzwBftVelivVwjT7Dt2eNmh0Jf4K4pc9adt
F/qJLLW0pMIyYEDJctOXJ5A6cmvGrm1q1ZewFjqWkVLAi496p9KH57ltkQL1C3C5lB2UkSTJzkza
xm9Mym2KvhwbRT2Alc73E5XKaAhuF4pEuzCDMF7VY+b1Ko3t0I7S3ZBBU8iyusPjAWqeOIvMFRG6
HC0ensMS71WUA0bO6vxJKW3h6+Xwna7es6QFxDTnBdjPUqg7pQdha5H0k0/UA5NAfOrHFkCz1d6F
SXwn96q1iwbdcpfVfC0J+UKp+3Jngx0CVxxyjJUlx6yVz3EbPKQ9tLMgEN4kl+rTsNYmZIuSMXWI
hZKFZMu5t9QqdYy1orFQJov3Wp/0UG4p65M8udY/OEwLSjcqCwHUFt+MQggklqjs7zTQEsonayUF
vmDT38pWpf9e1kqLWGsuOF/KXZnb0bWIVCoyouPLH9ox5dO5g6ZL5aZbLIo4oNN6kntVA6a7EnX2
3izV8Qa8NkIZNPxJ5Yh0iL7XFCC1Qxgt46FIJg2DXpiBuW3WYtK8lpUM+i7P9Z9aE+kD8+zq8iIB
XJ6y+3EtS+WZrTixpCgoWQKpfNTrKTNAKlLMyvuZTsoYD1JM+ZzDXdeP9k24dNkpSmCUu7JKfqoz
ajOMrHBU3K5PmIFxNFGnAPNN0d1cRtJIRwtkUpsHgxeTFvozCTnt72cYSytyvvIg9Gf3hjbjMc2V
QT2iCM2Puj01Xp323a1AP07nPFefzFzXHkbSDwCxxeIrHVuNXy11yj2UMmjLcb1cSZB2rkTPQhkH
RX2009z8xbvTeXo9BBRaeLy1Htq+Xss62Naple4hHUVX6FDNfV0O8U2TW3xfO2rrogyeyOkyL9pC
ilz8lcMj/WxQqbUFUm9W2vB+zsbylAEad+x6tjxLEsunHFbUoaktKqpSLPayMvf7Xp8F0CtT0p/q
YLF2upb9iE0krqgnqHctlhwP4MVH7TnN5OFXV9ozhQqp+qnUA2UDpUlNJ7b0aD9XySpKyYgFX8vw
tB+rXlZbjE2B5tRBOHqDaQ77ycrNix6j+640yvw2k3s/HiBbaZAIKLmCg79pFis/6NMsHagB1ndt
Foofy6j1VK9l6aDQeg5wqC/zXmhVfIICINyY/D0YNArTdQ4JdY/TeN/AwvErfvrPiJrZZabLzQUl
6vFSl2XNM2Gh3RiRWT3piOd2ZmwKl63ddAW3DoMRrduSQI/Jum0Ta6Q2bc7mb6wj9S96KvNOiYIe
bls/uovCYTkRVfi82EHomTXksaGxy9NkDPZPetAjfPsmBUTbFfNBadTmItHt8C4tBTjecQbRSkiF
6SWJKeCQNKAVVUGX2+in+yGJH4ci+ZrC2QfHnN2nVmp5qjkMl6U9Vn5otLLXlkXT+Emiahf10gyP
CYjI+6gKkLgofVKqmt+micIZrSzYpc0GTXwnpQFyN8fWT4jei3nIYX/fLXpZaqhlRsnLi8SWD11S
ZzyRYWIaWIVJLij97kNoq+lTBMK/3xmLGZ/mFWkcF9b0XGoyrO56qryRtZ32TYEX3NEHfTpUipE/
1PaY5XSnht+RnMqnPpXpwSSlPjkwRLVT2A+5G812fZlnnfxU5J1+ZxX054lxUQ0fFF7uxtLEdlpW
6xN14fmo9tJ4K9VrgEsxQLTuYF7AW1Lop9H4JKGQdum1LVo8Y2KpzS+yxULXZor6XBd9cqHZeeGR
80FTPp70g0avyo2q0qTbQa9PGweg9atYz40k3Thy4lVuatoRKzA0sJ8zm6iGcVFD3uJEIf8ji7sb
zcoTt6ulxosr1dxDIg1vTeqcsWOWdlo4ooryE/NkXnbhYFePS14q1+y0osoJCtpMrmrVAKbJeUlO
tZHr90NVFOauzTLV5AsVAX8LVgS91RjTIdIycdepOl+iWCssrExW1IQemIZx8AZrmeRdPCTy7UTt
7zlMbemKlyy+KJIq+16XVZjRt19ijtQDHvABXc1FHDcrkVFBq5oV0WUMqTh27D6paPk27bHKkt99
rEGT0Kc7KVdOQ5760ggSJy78nK6nIU83QzsC2SsuRmU8VfFDKdenfOhOgEbdMsx+90uCjP6qD0cC
daoLsRhXAWiKonyyRwPoXXwY1Pp+6Qdwo6TKVVr8yygWdwZLW4/RZ1QELohxp62/jrlwx7lzJZqk
SSHDl0WXgisGtKiifTfSqcMj+BTSngqIXFjBd3ORuHEX2hdtm/h2vMroUo2HL6gJW45VDbu+a2jp
jZ4pVbuxBeNoay4Z4qcCRHxBolBtwOJb2cHKt0CivwiDMgG1NzflqRfqKScONuVhA6sL7N7JkVfM
bEoWBUV2L6GhE7tMr5kqgGjb9hDTTa7Qo2RNu1e5WFLvwHqmx3T5lMZEFQ3Lrgk5D9flbgx/jTYz
DzrlKBVeJVmXNmacXK/27ItcFVZ2oEMpyie6H59IIzAcKCY/WSqOWZDupdjYdSl15Sx38zA5aDrl
E5OSc5z4mSKTGjiBAf+dygFxOo/g9HyrSE6KUv0YOvEwRPVdHocVyEeZZhTak2nX4jGitbDT7fim
TdjFJc+aOl/EDfuE+TYe2Wso8rGN1sS4bzT9PSJkQIwYe8NAVABUkm9VRoMVKozUzuYefnbkLpN5
zFUYpWV/Y5C6AyacbzU97USYlzSZfhNJ4RHqdEIMszN5/k1ksx6I56burrmeqyJrj73B7C/aeFfi
rFXZOsFA+00+SO2oMdsqN+3l+KCBPPGRs9bPhPHEbqxWnWfXdDNs/L8/CmiFlzn7KE/pm/xWWF0P
sjwOjMsheowP0y5MZL8y1V1gLnRqF7Ie6YVnM1BN/ciqWQCnJTpHBLdN9Fhb6oUeNl6p2LveIHHE
VP2+RpMAEi4tZptNbZmA+VceoLjuqkDym55HLUuZn8/zTtbuw7bxwHLdTczMuVEpRIXfG/N7pbcc
8mBpywXfBjXTvUZ6WNcIpSJ7r53dqBX+yDws2i+kKVxHFXHyg+akaC7TvP7U591FgOFSxMbnoW8/
Wx20yTqHWMyb6URSeF+0tQ7WvUCMwvG5+1UMozvC8kl5meSAtrDIXDW3Tyv7uat+F1N2VFPJHc27
MYA3ZTVuYz3VCUdSkZMgpTtawuagr07mYu4N6TEkOic3LF4ziNnS6JGM4SowNEk52ndDtev1arfo
wy2hNmh3qvKnZN0Si+H1o3xV69q9HuV7qTiNhK+EDf664mcMzTBW+DxeKuU1cUDs0alLgvQUESdi
HhQpPnW7vpb3FsgLWWnckjvUUT4oRuWkjo3t9nFz0Wg0kSzjZppi/ShaG+GYeqqUu6HMnpSxcnNE
XnKXXvYCNgsabj5pXq4GvtHqn4i24EUM3KipPtcAapPwUu0RgmnHCqCcnpCv2FsTm7XpOV2mHTkz
btzHgD6Hq8bI70KEZpXWeHr4FIHptjQih2TzRoXYIyLNDyUijqi7khTRaw8pIHftYU5SN5I7b1Sy
u1TjCsVXSWsPadU/BrFNZz53sQgAm02+jMV4kGlkR9DcKqXxNBKKNUPap7qKAEFzBWerSZfcrHsk
hpxEoNwtFo24vdSvm+xJLtuLxNaAqoKPCKvbIS84naETiYmiNbiaJiGnweRsJk2fNcW4kI0KeC+4
+lnZD0nrSnXHDjv4gp7xc2mXXkEsjWlFP8c+N1dE6cXS9/EOfWLuoh0DlCWR9ZNJje51slJfIzkQ
P+Mgv6B5Cbe/HffgtLWckCLrU1tP/jLUsqO1AkStUh6tXP/WGVZzoS8ye/rGVFxMdJ0/QTOnlx5N
e6VSvkRhr16LWdzXFvj7ks+hg54Q7X8bEGagdOQZxSvHG/r3orYCoP1oozHr9b1KxsyuNINbM8uC
XVBqGFemxLwZ+ShfxYoh72Cu3i2LMhAtkErH1q7FIUFF4cd2Y10MY92dZCvIADUNj4ggbV4SNs4x
5xmHF13bT0p9oOHIstPkuyRTcSnrtvWg1srsqErbu7hb6/XAmXOMjr9VtnJtZaXfmfOVZpFCt0xq
5ZGVQKuzz/elVftF1XuaDXO5VXD7jemjnFLLVuYfFsqP/ZLEUFQIVYrJk1WyFhRwQgyBb8kh2sNh
p7el26aSLwQFtkQmuuN+JYnbHH/NduA1xzghhsjYL1Fzq5X4zuxYelDlOfItU7pvRAZdXpdAPQGs
Iw3vi61nsuXOehzdr1ifo7oE9qkPhvJBzLTSh6EbPcF83CmCZagAgs3rNJW7YZJxm0UBXziFn50t
9KoL8QuuEVBvoiocVS5+E+j6hOzh+2DX30ch/c6WVJxYon8J0XPb+hFFBZFCvTM2Q0yS5PIsOk7B
csi3jXk54aca7ll0Qfzl2s2Mioa8tmt96qW9QCQ38i45KrTqhSwiRwt1VzHFSJxCcdUBKa7S6Gs7
Qh0GLon6r9CIzLHYZ+TBdYcVqF/ST2FjXlNIwH1UikewXZdQgD9zwORYWxQer9JeojZiLsZBEzMb
t/JgV7pPG9jVEnFo45sFUPRUNFcERUChLi+CkE4dr05X6fSXn6dA8URY7LPwazn0nm0VxySKvEpb
hsdKEpmvVoDN5+lEa312moGTjK3uKTR1TjzNx96SOBlp1o2grsE5UhLYCTkkNFGyYrefyyq5ILvl
c5ON/kDSRU1VXQAAlqUf09AfhwahfceF2V+C0uocqeYDIEbNTcdlF6AfcHuMlSKET2GReKcPU8Yn
ujHutUICcDhNj8WMniYaosvM7ie3zYnckmPzKJbpqlLTg5zlj+piHiUtnXEsZCwWwjGG32NVX2Sx
nfrqZH/KVRG4wJoC1qnvHHNRE9wvIrqjlIKKt39cpOUSlQ0Ix7r/bDbgiaf0Cyrt49T05Jegh96r
c3+ICepKJX7mlEKLVLWodYI8IYWpE5dFr95HunGl1U/ofJy2+TIni9iVQ/XQSmXtjuC7qVw7s574
dVLJsMLk0SnRImDYMXndzV+LQCFa51Vx6Hv9UFY6K91MZla3UKrmRXHquvwZW9ltlsifCG36Lpgh
jm1b37UieaoycqN6aVAdq5duy6h5Cqv+gDBjZ6olqB+JBTC6CwJKtOFXnd1mPy0u4o1dqZgHk2i6
NFcuZbP/nAd5eDU1pmeyWSxk4ghCIOFOkGnaGhFh7i3DNO46ACMPkZ5xtAwaFgNkbk5S0SabbcS+
YUBIUVbYX5KQTz4b296qjqgPSDnzlKiB3M/s1Iu7OE4meT8VKW6xvDJIJ60He40GSvahmaNF40Cl
W3cvKqj/U6F81XDe1uipvVCxplVA3I5NCtWmHmmUyFZ1K/GFM7iL2+6G0s/GX/YuPA5eda86EWFt
S+WoZ3pP27b6dti1N/WirUe5L6+w+vp6lDwnClQIEseIEUkr40eW98mnvmptidC76VyP6LWVih7B
5nrX+/FiYM6XXSAx79I4gx/f9t2+tQfjgI528eMxR1L18Q3eNtn+jGeoGsVjVdMoJr8ez1rQ/khl
6gsVqXSu7PBbfft4hPeeoKBurRoWf+Nhvh6BUlSMFi73S9m4N+rxBJ3/V2rHZx7YuVE2zULdHPoe
zZqv5xfCiHaFfSFTK/z4St57Ntg5ZNuyZFQ4Wy0HWkZ9Aenry0bReIE9P0rsIE2ipn0Qy2cAFMr7
g0HBliFdW/I2pz6hRslJKfVJiPMUl449gRPNsF/uQfzfBw4BI02VO0haFzYZt//mQv8ee9PUTmw9
Jn0q9WPi2DLKXtWYOFVHBUlyPx7o3afG3Pvfi9zKSURa00Rg9umcwUhP6w6oDyXfiq1/tZCIv4f6
I6x68WI16HAwKaR+9aPTdiSw6DtAw1fZRTa6otlzvPZnPyPW7F/Nmf9e4fb9qjMk34sGl5hSfBzd
2QQRtuR3Aec8M2HO3Ep108wUE5aMpEv9vBbfJuxSOwQ8q3yK0IqPn9lrz+RfKxRiJmsVHNEg2q7I
UZXqelhm5Jg8AjEix0V/skv2hNZ8Iy3JmfX/veXp5WCbdZgQV7uEZOKLKv9siDD3Qs2Kdx9f0Lt3
7sUFrX/+YmZEoYLeLcr81Mpc6rueNcSEv07FOYbRuXE2S5Tgm0LKQuYrLXx+2s1lfWUOZzr8G/7C
/zwdFiJhIZ/TEf28vpjFbLQlX0jG5JB8ubjVw6TsbG/YWZwmncYpThhozlHq3n1IL8bcTD26ZdTg
58yfxPisqPGDLRtnVvdzI2x2Ac0S9aapZD65FZy1j9o5nO27i+2LK9hMs3zpoknhrklRehGXC8Eg
hYOhze3Sf7OyvhhoM9dio6VBQHCp2sLikOPudoB+StxhRfS68q9eHiQOmqwjPEFT+Xou0OTQCVUj
nXzMOCfr0zWOrIeP3533bpyhaMJQFTQlyh+FzYt3Z1SVMoD94adydaqi4DbX7N9SHB7jxvr88Ujv
vT34ejTZWH2XTO/XF6NqAmULuz81reBOcdSdawJXa7M684TeHQe5hqLZFhN1K9co2eXW3VxSy5PE
ZdNl7WHG9+H2rZ2c4Wa8N6mR4vzvSPbGiGylQk/p4vhktV6WSnNNttHTv7hnuiJjBzNUG8Hw63tG
Dlgo1Lry58lezRVCcsEy7OsKj8LHA717KasyjGKoqWtbiOwcFbhH2H0ZFP44eJqPc1ifgde8N4Rp
Wej7LI2/bzdffZUrtdRVyAesS8qA5EFJ0nLmMt579i/H2CxkVDoz5kTlT11MAp98Bz37ZJqR+/HN
OjfKZjFLa2ogPc5JKiEm6gROUxmpdiT6fPl4nPfezZdXs97RF++mlIRxNWJjisL2qSube00aLsq8
f9CpI/+LkWwVBR1eaLRGm22cbuHeb8raz4vl2SwmEn26wcPN/ztYd60fj/Xu3ft7LLF5a1iHilFq
aj+eq99WxxYn6JVdLafneMjvzTeEgQqpOsI09O01gfqn6BQVflMP9/Ey/7LG6px49MwQ20tpW84P
s5n7qRbT8Oqi4liE0XjmvXnvfr24DrHZEASlUsh6Xviw609jH3zTwuEo9cXPj5/KuUvZvDkp0Wvl
NOEErEBKpRKtIFMbDh+Pce5KNu9NTOxbY4ncR4zwFZHUZSF1PxAT7D8e5d0rsRSSnBUSo63tuast
qhr3dMn21rgyg/KI6/AMAvDd67DQWMkIQZU3JQ2BQR1NSunPc+GXBuqWnlAtx66yM+//Ju/jr70g
0jDiqGSEZcZ2+cexO/VYjv1iup4I7qz8YrmT86sKrUUR38G73NkVbp2qdUYOebWp0D7A9VW3dxZV
QXM68/zePdK+/D2bY6VeRVjyhsJvvcGlpBLK36ziIFm+aqH7jPaY2fcznSToJen+XF1FW2fHa2Eb
npkXN2OzRlFsC6acGSovbX434bejQVjHD3qg/Zq7xCK6XLVawhcx17pynMohjiwsts7QFYNCv5BO
k9On2tIglJhKnLftkj/XYHVrh08T4YppGqXlrhvV7r7XEgrfdZBoXi3T1scfljwOgyg+kepnWl6T
Z6YX91VKmVDX02u6VIPxm/6TKR/MuTM0XMhae1Jr6t8fz+43cw9Whc4HlBIGVAscMK+/CVo6DQaC
AX801hDoqPFyrJ9OlHf/YpxV6WxRWSJ9483qGRhpnliyv5CVTjeYeEtMWkT/Gvb9xxf0xpGCXVII
A3GkpSJsfiNuzaxWSmxF9RPruNiP1mg6way6g5UitD0NeLFMqaFNoXv1PP/T7cI6tKkpmq7YsmJt
1fdFEQh5BpBh9LN5AWKPOM4xtZ9CTJGfPr7KN5/yPyPxBiPe1mVl67vSFtpqYrWxChQ94w0BOyR1
01U5dzz5s19/9ZasA9kaYBOZx8Zfr+eHpbdiLHUKxV5qOMMxPtk7rKwHHHTp/qwueZ1sbwczMS+w
Espc1+vBBlknsSfS/WFvkvzoNI84Yaufujf5JqYCmxxDQoN2qXveXPTu/bT/HnnzuVoq2dRIjPFj
ZU7IvQi+W5rSAANSFLqYxZl9/juXyYnF4kzOBOVTvL6TL/ZhGX3/YaH4PqEn8Yw0IMGRdaVUtH6H
OPNTSJXP+3i6vK0CoPVGcU4NQF7rANtDTD23gRzyGC0EVpGg01NSsX7sW4QO8oPW3dDtmKvPRd04
yfBTAqGiLGcW+3fusGFyJGS/LNitbReaILRR31mavyDsbGVSPW4LcWFl//y9WJ1Nmi6jp5at7XRt
pmpGEyp8YSfz0bJz83qW2uQpKVH97wZ5OkfQ/ANAfTVlKc/biGctzcZ7KW9feS0d57LOS96P4KCG
uxpz8bDLbolPpqFH+q4LouYqe4geNDpHV416jY4529tehtVqhKZRXMhYVd1zToY3NqS1jP/yd62P
48UcKzR5AfpAJ9mVd1p7JOP0i/Yl9BWH08UVbaVPIHo7/VH3R+fcLvbtmrEZe/NNEVK0dIg9/lSq
LfNifX/hEHjkYYPyEZ/Oe+fWF+bNQ9AoxBMlgxRpy4oeqq4zdYJJk0b6GpjW7FbYeJxGhbDy8Xt0
bqDNhiUgFQOPOScoPMpOPfb347RgbA7OPb73x6EspJm0FUx5/fMXT29Cb4pWuPLLJH/UZ/lza+FB
Ks65AN8ZhXeEl9LAVkthY/OcCmE27WLUftA9w29qzWdM0h/fr3f2zgbdEVmjmsrXY7ugKwGnqZAR
IGjMJyOxq5OKpudcufG968CCqmGsXu1o27sV2HmFS771myw7hUr7bGnBoc4M7+NrOTfK5o1KQt0I
LKPxo2by7SW4wxX3lJvVPz85r/AuoWLI0uhyrr/ixZMvmgH9b9P6QdBhoSuJPIKTwDcpmEOwsDAE
a/fjy3qzLsvUhDVhaewiBPdvsw2m0KnLVdbR2sHvXNR3UY4MpdJvK2P89PFI795AixH44mF83q7N
uTyIxY4gyRhFtG+13PDVMbJ+GbEkef9wpNXZRJlr/daBRNse2awkz3SjMnx09fjeB+mr1DetK+zh
TGnw7Uq3GWizHkgWSj29M3z5QMzyvgQ15k53hrOGG44+clP5TNn7ve849m55LW1SKdTMzSsbamqw
2iBZWlHj3qcX/SHZpzvQROA2HLgMbv1P5yNWUpl3yjKpFwtt2z4gxiyzoyLwNX34WvXKpdroK/AR
sashR2d6O2+m4maszSYsQpm/KH3gZwnxeQ9m97tREbR052L73sxDhqEyTQWUqc+pezPj+SeTNOu2
3+a/4qwjXgogbRidOQq8PWv/GcViVZJ1NnrbTV7cEdOXDIEf1tj8psvuZ32XuZI3OOT7RrlLtJqT
+d0VcqXpzKL73iThAv8eerNSweWpFaUJfKve66flqFykpCsBQdktO/OkMknQsP78+I17e5Tnhqq6
wbmHqr/J/16vW70xRUmv8exILoAueE1V5io+6bfDqf8yuuapvNWfsl9ng53WKfHqy6/gnVPwutF+
pMq8PQcto9FQUaEocyf1oI7YWuVXgd98Dhy982X/XOLaHyL3R+OtH7wXy3McBXo8MV76OXmMfiI4
B3m4l79KqRPh4LIP5qkgPRYRTbRTr4EPnTOPvp27XK8wNIo3KhvOLSA4q1OUcmp1hMDqVDV+9uXR
sowzn4T1IrYXqVEiwpu8OqG3W3UhFUI0WXdsEfxGbeaM4RloyTvrpgoRh+8A7Zv1qLde5ovbOHHQ
M5ahOZoPxgGNti/tsosWn7XiNQfJFWeu5+xwmxeizQYOJAy3rpo6jtsZ4c634IjPbD8dSA45Z8N/
7ykJmUOzYejC5sDz+vLUsJ+baSohAEF/cQIQbGha5enrsiTmmer3u9fG58DWDMF78Ib/UpsTEYZR
dZx+hPfmfv4UnoJ9kruTNxxQjDELP37R35sbL4fb3EpdEYOShtXRtIvsEu0kpgipCz5/PMj6H9lO
wJeDbBaTojQAEXFNZt9WJNzWz6pobyaEXyDl7KePx3rvWZkKOBb2jdQ4tuqFvAwgvRXtcdIBSs2k
i3wPSab6eIz3rofvJ5gEWeXAv9V8sE0Zag4px17OHfCFTm+CfotOtf6P+1Ushy8H2nxBa2FHfPHa
o6E+Ts3koOJzcv1M/+CdLxuDgAvArQ9P8k2VS0bjOnd1dxz2xmH2jB0YN/quu/wQ7Ft3dhG0n7Jv
yHzPzfR37+KLcdc/f7FoxDXb7/UuBlf1tfSU3rWpk39q/B/55SJ583GlebTsHbyPn92fh7OdjBZV
Nk3mnKQwwV8PK0sw2NpyOsqH8DqHxvZ7uWy+Ir8inlt/CB6Hnbyv7tFOB1+SC9m3ruPnj3/A2wkq
qGiwibWp26x7ltfjAwxVwzYZj5Mt99/qXpH9PtTtm6AI/nnxhJFYkfmcQkGAV/x6pIAatZ0u4zFA
DpynQDj1ZLzBlvpVKZtzk+idq+JYqOgGBSFl3c6+HkvVgWfa2cSnMiEKfXBlT1QumEX2sqMr6zsU
7K44fnwn304gjHK46dALwPcwtlb2OeBzVBfTUeS97mRB8MOax2cxtrdwQIczr/y714fKQof/t9Yy
N9dXBFM71dV07GbN7Yj6MZpoH2nngmfev6K/R9m874OujKKIp2MkKabL236ypLnyhtzKnb78Z4Gp
dI/YDqwnj5X2gmxzOxHJSc6acpmOg0EhFhDmIIxLWSyfP35I7964VQMhC+YhHIPXE2OpprHIhplU
bVhtya+oaGCYZufWknUqv36pqb9aCrtkNh8UCzejZLEWaaT08lLH3wG3ttflidL2ffbU7guOAyf9
svlWXFnX0v7jq3v7+aT4KYDu2bDG9DcvczVpXS566xjJzb29oM6XGuufxUL/eU6MYfE94w6uTLPX
d7CEZtjjBD9qEuRKR9EKQJYNPo2vQWrMf73H/5/t8X9o9b54tG/YHpDi5+8voR5//v2/oB6q+A8L
myWzWqOJBMrHf+kvpof9H82mSsmWUDUQQfCU/ov00LT/wOFae7QWbRae23+RHor9H/Q6NOh4nn/9
6T9CevwJb/177qPG4MsN745fwO9glmzmB9qwLLG6LnYQKauh4kE6CyL5obI1SZuBqqXBYBt71c67
UgNOoHOaxHMmKWlWaF8gIrYgbiF0qk3jGF1fETSAk8B4xvWSgUUokmDcT6llYco38kFW2MGN8iiN
sCHzXKImDpjRhN8o8St+TMvQSp2r04ZUrhKq6cqyk5YAb7/TzH2BQ7ReNE8qkyW9SSVs2sOhyIyS
/8vYZBirpQU/9S4xmib2tKRUbqoxV9LRUaqwgevLTf2W4vBXndZCcS6y2JC/W11VtfpFKGVYO2R9
aGNlV1WiVw7wpTNi/trRwPHmRMqwVLnb9GlSVW6vl6aZ7gero4m+B1jUK/Tol0Xv1V0md5r+Gba7
1d3Jva7Z16Gi0N6FrwEqAqVlAtjzSYxTTAxNb9Vpo+I6wwmneoY6mKPpjXJYSN+kRK1xlmtlaoSC
hlvS1PC3J/wF2kXQiUhR7hYIsrF00hSzN4o9auJmjN0Os/LyQKG1y7B1ZVFe/lKHVAw/RDum87VS
15luu2HbFzNmmD6yZWCq42LhT2PSNb+KVDNxrI2i1NsfRkmMjsO1QoXw1EZOIT9FiZm2kqOac49D
WinVotZOmN8m6amQzdn+gp8MLiyG/bFdbpFVz9YXMPB5gH+gVSZTd2K9ykC+z0PXhzdNW/Ttfdsl
c/ocmFNtX0qB2iHgIFVS+xmiT6J8ry1dsnhZG0nT4rWpDp/CGZQh1vCqpH2vGDsDNothEDSj2d3v
OjLZEGV8v8LlVA9E1YXQkascLqbdVFYZ7Jt8ErjUFAlt6q6REyxOtNVBa7pdBtMGwroJhA9LeRWF
X6VYAsHtJLnRFz8ya9S1XxHsbOPrSCuptV1Mhku8OBOE7zraEZku6uSrpMYxDGiozoUqHE1BAJPt
VOZIdGnSUp+xY1qzFp24mmy6rLoJpOpxlNQJ5LKlixHWi2ZrUya+wI7vZ8VwjJjshdTNYmG30l0U
AyQMvyph0Mzk9uog5SEGe/lcyhn1gCi15+S2NFLq/cHqEm7almJkZBby0GN/521AzpHPWmueLUyu
feCXiwoQUHQlCg5n9lXyG/AcCHFNtCGEPdjnV+HihX57aC4iTGmZE/4svPniXG78hnxK18JCwmgi
MaUIy05BbL7hloELzwKu4qzYstURkT1koMbHXY/nLHOy63U/HrrWzvaNb8NXnI+8sS/W/Nu/ru+V
G2ndYL2+bJZqi0I9/WCVLfPmNxi5PdmlkIHZ4MqY411/kLzOmXbjZZI71eFc+Wdz2l+veR0PBQWQ
Oi76z5+/OAPJFbDaifvvqIf18BXtYk8o3oz9/BhdRxfVVRT+I+HGnxGRU7AM0D5eQVCbjWzS2UVr
6DGlpgK8Qn05qgRS//z4Nq53aXMXcRxRDeKDiER9exjocdeXahMaTlhdN9md3hyN7O7jIf4c0zZj
EORBGRvXGC/Rlh6aLJ1RN9g0neCTIOXBk70RPuJyrxC2DN3jRNqye56RuB7OtqOidoFtZ8rMku1e
rA+bYClFIZwEuGx6yg8gt0+qf1Y58XYekkpDj5MLw935RjnRWQkm6BEXb4MxkI38Yxcrz8TI3ABG
h5QI7CYwI0ctggcSWw4Kbmsn79tvH9/jtdvx+mINasDrERLxtfzmYoux4MQTFLrT/1/2zqS5bSTN
+1+lo++owL4cZg4ACZCUSK22ZF8QtmxjBxL78unfH+zqGIlyN7vmjYmYw0RUVZQtWymAmU8+y38Z
oq1t0wmuVVeOHmaawqodb+BHX2h1v1+Rga/J/oSFRX1+vjnLIrEhWGasiMaNXp+syMRLXnZNezda
CXzWS0CK9zuVBUGvKsxlCZfnbe5GLtCWwS8KwW+/0J4HWEqqfamL87ZIWI8cnV1OG3MD8LPvaGVS
lmWzEvNhVkgq1EPqY8N3KXC935iUHwaq5ARQXt5528vIUs1Om5EHORi+8xRvHC/2v/YfhR8dksA4
dh+VbRfIie/cXsQHvN+s1rpHKfJ4k++P+2JoU10yynf7Q3iX7JJDNhwzr9/EOzBFdXCRjnKmd/jz
hQLtsY112L1yd9Zt9CpqhgvTA7mEiryiNNCQD4QetLRIKz+6mVK3ucSIurjg+vZfLdjy6YVJzoKY
Oexzf7iatL11rPZTUH6QrnUR/OuDdzaW+PWAjEFA9UO8YDpwtt6wtNKQozfgTg5qcG73rB+Enz4s
qMtHrvQx2c8+QmLj9Qqecjbjnf6XusJ/rs9QQqG44DCehzlnnB3LmVhfUxAWye+n8OHCE56dCZQm
OONQUvkQV1Hr80HPmEb4BhUyVH+P+VJ+C4ll8Jsn5b66Vjzjy3TMx2319cKib7sEAPnA/NLuMKik
meO9I7N0wmrKsOWxCrSzH6aN6hXb0sePzus/TXfc8htlOwXz7tLQ9f3D0nC0+BwZIijyT+HH19tn
HpRSsmu2pRrdTdYnU8svHf+zI7g+maaDZKfNBvTj3evMlkatJwk54jVvWR8rOTQ70y32eDAfLu2O
87v33Wrr8746DlKjmRVtGERkX5prZeM8ach3g8f0zJfQVT42/41M6d2aZ5nZIIupz2rWXPW0TfIk
efRWcXLdb4LwZNxeHDK97cX93CxvXun69VcPmaA1XYXjz1dqB8bDgoj3cKvsHC93xdpSak6MXv1L
dqpnF9Kfj0kdTxxFff1cf71oGirgWcWYOMK5PA8StKUR87pwEM6y+3UV1KRBAKBPSp57Dh/sRZpP
DmBIXiZyHj5iJXfStt7MPnJQX9cU+1+v95v9T64JXohqAhjM+WGPsiKu8hDFytT8qIfHqriQDP72
+4NEXkH9gIbOgU/m0HQWJj2A4ZCx6pxbfDb+9QOcgZB/bgYHFCsYT7ATCLyeZc2GGCVKWXDi8iEM
KPu2lSeulEPOTPqShvPZ6P39WutZf7XxpjqsklGMCjUB1b2nIkjpLq50ioLWXzxxsncJaPb9xWv8
N2+RZ1zhY0R8Sp+zPtLYGabA8gIsvKf43WMfmLczatlIivmdJ7z2qyMuha3fLrkCG7A3BLxxLluP
ibFIawFddqAD44JI7vY1FZexVQ4dujc/NC89XJoa/C56rXk1rTIEf97jRWYLrkTtwK833NlbFamX
J9iG0VG5a6/VTeOBHSFlqaz/zsO+WvecDaTzsSKpybohGLDn/FbZyHywT82VcifFXvvYMPD6y7nS
etRfP+05PUjSx1ytJVaVsQ270g/6Nr4RO6W9lv1q829gvn9zE5G2rKgwhwH2u7Nel5U1SciXsIvs
YJXDrj0ctHbFvtwyIb0UyNZz96pE4elovQIRZZBHHv/uXOLatKhpEnHyofgH+pY6BYug7bBV/41n
e7dbmZGuY7QVyseo4Tw2C1NtsqZj9t/Kn+P8YdYvPc27K4ccHhyYSvq6QvfOq5Fsjlu7qJAj6/xy
v2yGG4QVDcULv2mf8ePDyOFLfZNsMCSU4wtzjDOMERXeT14fsQ1laLrW2npjvAo6RV/pxlTMSApu
Fd+uAh15n0A6hbv6GmEzdCFa1Yu3l/ofP1/Z68+PZW2DV+rAKyQvO4dbLwseT/KSr8uGQXinfrQ/
Wk+IKexSDzFSqpeVKmAF8zVK9d4LmoiJm95X38xd8yGH6X5pJn1++64594o8XdPuFVN29hbkEOu6
yiqEW00bSdI3epigwDFeaMGcd31WxuHKaoE6g8UPRLGz9F6P0mxUBcus2Vp5u5qRFJ4NDUPZDh/y
i091NvJeP9w3651Hnq42EiNEzIj11hsFfaeNPWz7U0aS6DjeEnRbRKJ2dejlAbZriT/vLt0u798s
sZbp3zosoXbTzy5Q5pA9bgw6ozmVWW2H2mCeIQNSXMg0zsAM66OS11BqWwr//55IMyx6M0c2ooPr
hjI9sHLHOlAlhvsIO/vlgX0U2FuLicKlFOE8OrDyCggBHg0baZ25vz1BaNlJUmfF1c8EVdukfgf7
AhyuRzORumLeyfXkXjLR+c2iQLpg86Dsw0OfF4pqxXx4wJ7EbZTbqXqSpEtY7N8EhjVXJKRbNEiM
d728uhw0HN8dxE1+9D/Mg4KrQYLCHWXoB/O52qhudnP50lrf1duwwKJMpWUsO1Q6QmcHBNadMyay
DT7o0P8w/DZAsr3xEN10156Cdbt8upDfnUdePrzXC1rnpGPETbQE9gaqzG77ZXoETvZN/Yb+TnLd
8+EVfpy5+XcNRO7ThZUvPKp1djDKeMHya+FR9WCglsJbBls6dzWXUbbAT+4vIjvfLUiIX1WaIPNz
TQMHfLtPxWKVSaUvbBm/ubYP2YEeu0XKhQHrdXGDcFy3+auPyIoEIOiZALP479mK65WjThLcpJW8
wjXixUwtcAOxqaJWFxD5/sKC5zmICnKVtrBuE8NXdbGzTNZYcIyWU6kgCJgF9U0bDDtySmujeZ13
2SPovK1wvtxZO6pMVQc1MZZbSqzs+1TaNupCKje8VEbuSkw0/j+f7+x4ZDDJjWpdEBVSD15SsOy6
ncHtMX24fCe+y5fBUq4AIrzUtHVifX4Ye7keNWXWCnfGlCHZoGjdb2cGQowrA3NfEwpmTLSa4BKj
911sY10GTxCxIOgjCHG2bYZODsdUqzmD+P7Z1d2w/OV7eF2Bac+KhmfqdH4pCUGnP2pGlHG35t2v
MCODIu038qbwo83FbHXdCG/C2tl66759lWTJWSdj+sB648H2kPry5W3OibcsrqfRRx/4Ht+/DRne
1aUK/H3Kcbb02e1kiUmfbWdYj4TsLVgh2Uy76djYLlP/K+n20nV46VHXD/fVoypCAkOAYruboeSx
0DkdEIUVKmO84oczwzdVLhAb3l9U6xOugi4w4X9imt6uCCGm7DMsRYkyv1DBCP8nANDwbnhRtoiC
phvtEl/kXVaj0tEnT9fWzvfaeH+7plOlnSFLjAbRRQYZbEIaqT306Tv3JemB5/+KN5ey5vN2tMaJ
RMoPdz5t3b3vpkOIXVbVDOWUClZcg+v2ooO5x4XTA+Z08Rj+ZutQV9GJZppH05050NuHNKfI0nVp
LT9QIt1Y/gK8u9naN+TikWfuLpMd313Ga4Pl1YJn8VRPjHYYyz7H5ONGNxvkj9E5W27svPYuBNL3
kfvtSmeBVKkkrdYEKw1+dZJQdiWkUUBukVlrfqBn6wvyYZydKEcurPz+ilrLyLXaQ/mSpz3bOZlB
6pZpvNT50DO7xNsGpXfOoxSQa0yu83hhvfNCeV3s9Xpn53E2mdKEBuutJUd7UnbNFYr0vnSQd9Il
NsD7U/F2rbPAHY5L7jT6umHAsMP45qUOOwQCJH/YroNZ2c2PqKFfeMLfr7r2AqAk23hyvt2mtVVo
kpigN2CMnX2Rwft4uY/PqJf1XlLRKabEuUqP1qU3+7vdqlr/te5ZUO+R6tXFwrrF7Np343b1eqwC
EnGxy661YGbd5UMZxMGF5113yNvLhE4dXXaDNPk3FPB4TnurQNCIUbSVe+tYKt6gbHRw7pxg7fr/
1Zk0UefNgudyVoUEErFTWFBZ5+3r5zpchT66PPgH+Il/sQF/4QGdsw8UD+dJFxbr1dvZG7AN2Dn3
CZEnNd3Q7Tzclr5deKW/CQe8TlB05qpAJr+ToFoiy0lDOyMchKj17qkfd03rOdSO+NQxOo3R/g2y
jbS/lOv85vaC6vFq6fNdZKrCGLAk4fZa/PgTQ80jmpyDp3CHpAfzqgzU+wtP+/7A2LBSqZaZSNE2
P3+/GDAIY4VsrZXHJoFKvmL+MVnCOC7f4fu1v2z5+j4KvV3y7CmXwtBAWS34fAARXxsRyQHxMl/j
er7Y5n2/fd6udRZhq3WCCfCY7ONF7CVaLNJpdUQNXxgQe5cVJ35zKbMebWUQaeQC71pZWVzpUiym
9XVGO/3D2olUX8ZN5AHwf7p4f/z26V6ttkalV/kVoLVGaWpWW10Hm0djF29wJiXK1Y8NE8xL671P
59aHA+NKdkU7+d11NahTuwg+OKzjAAwaRJ+dgo3TdSZoYvdJaj1FeercD5KqXkqy1k3xNtCxNp3R
VRaOCed5ll4ZabUs0rgejXGLndnqgzowq23okwaXP8jfHotXy53t0VCyBltH58XNm508ocjybFzC
YK1pxfkTaczBIL+ov5lDR3lVUAZ0v7aKRu2Ga8La19hfOOFr1+LdOhxtlLWhxb4jceJ/0azQy8wt
r7F9WYPZ1doFU/8xs/o/2Pjff6oP/HNLyN33L823vyGf/qX89rf13+ML3lZf8n/8XvsGUr4SB39B
yi3tD7ArUNqpa036oRZf+QUp5yv0/1fhXRpu64fG5imrpov/4++Sof6BCoiFM/sq3fMaUy4ZwM35
Gt+UaM5ci6niX/CJJGq92Tqrls26Em0U6n7SKePsFGDKZEphF2UwUK6XugRe5ghaRnXsC6u+a0vA
DH2GPqPNiEKKVVyB9AQjgUg+gtnKvFmawfN2YjONgKscpQRzITPS7NLrWdT5JmmLZFM2sIqX9BA6
y7xZ+tFyUynN3LTNgQRXer9VDeFNS296mGUFAMDGbb6oO7Xp462ExKJXQHHC7E7OfM2oEjfkr+Qm
QhEFHnlua8rVtkuczsXQodtYgMUxrRhunLKqgkHprmp7ybyEfHITzhXyaLZaeIAiNddoD7M0fcok
jMj7VQR8OEhjHHvYjOx1u0HYNy5o0Tm49WnFlVxEzcHqzH3b2aXXFAUd9DEMPalEAdZxhpNdxNHV
oO0TULvbtDQ9qFiJW+YYwqmR9jXNx2GnS/J9K+J0I0+Yt+TNslPrZlX/DkGNqT5PhiX7IG7SESOs
OSrDTYo789LG22bE7CidELnWjYNhgzyulXHctBpodQB6x6rsvi9zDWpflJ+jpr1WkNx34xI28zJu
whpzcEUZg1FVPo0SvgZtKReeGZWFK0n8BG1f9J6ztNvEKU620tG1ixD80LFVmORhxJ1F/YINnRHI
db54Q5RpWGTJXx0H8yvs356RgztQiBdh5TvhY1rEu347tVrsljPCOVFzxHpqZ2lZ7c5GvbFXNiWY
csmVcN1wR2d8XC2F5vlqEq2ro/uuKy1zYtza8MPuIlcuTL/nRxHiY5p2uyJcgtJQnlWsjtwmkV8S
7alKmsiNtnrempsqqWiXrY8UW+2+inMvyTWUZSYDCZ1ywtIF8WlNi3zMILcLbnRTSeOCjB5jiRFW
ItZeP83/ZHPZy91wqhspGPT6KqvwiAhBZs5de29UuEuo2oPdn0oJUEWBH1t7vWCfqORPttLQQG+o
arFv3OaqFCyV/hIJ/q4sZsPT+mzbihyup20ewgklcynaDhXaGpa1M0yM1Xp/MpbnUetOdti7krI8
OzAKPORE0BnWUbbOCvuEiHYwG+MRK4i70qmTTarGbKvK8GLNq6oWM04cuup+BQzeD0akbkWWv+QK
BPg8PGm5FGSYCjUFsG8Vd6QFhwqru5JWy9NCCiyrDLB73Tjm1mk/ZUbrdUa6yabZSzXoeNI2zxV/
pfcOTNHtPnLjmM65mT7UZXSFOjpsiTFfbXIMrIcqRjOSwnxhUb7Cxbi2mvYDdPVtlC3HrFhwdAmV
2O1bGiqQTgT+G0I4EAz7UvL0Rt3pyxI4YXqoYmPXSjraznAloGh8w/z5VlnSL6GsCYD9Vu0aUqd6
6XTHM7abmoQDMD3YlzIstunAl9TQY8JzTckeu0lXYBBSFpInt/XBoOfqClxK6fFGCdZXQ2A4y4+2
Hr2fd/b/wE36WBX8c+6q/MZ/+Z+6NK8/zksl5iaJ4q79z5/fJPperayoN7/YlpBc5rv+ezPff29x
HPzHnbL+yX/3i3/7/vO7PM7i+3/8/aVCmn79blg0lW8uR4MU9p9ftMcv+ZcxefcXft2mmvGHw2YB
YmfgpQA9k2z5122qqX8wuAKAi1AabPqf1K1/3KaQt2ifycwjueSYtsvccX+6LkOv/IP5PvcpyGAE
PAHV/pXrVHmbiCEbADIXDDB4MjRBwcWfdbTYr0uYlYyXrFlZ9ULmqFK32azVn6Wxaj7V02gBaStn
67qSK/urXctW5I+5VuTbVy/t9lfu94bg8LZu+PmTYFfNaGSdGK4TWe79V3VDksytWXQcN2M0tGuz
7nOQBUs43s9oVn7LizK77yMDl3gFz7m7vK/aB6g82n7UyiXximoYHgrU7S5kqmQ+b/INPrr1NYNG
g5IKMfWdxAI3eQqUY6HzNdlW6gEvKZZr3cA7ax6X4slIxrZxc2yDdrGtN362hOUB49zmbkwdHNG4
u6/YccWNYhp46FbZdGgjjMLm3u4OuE5jUCu3YoNTO35acyUarhvMzip1SfZ9pJC5hEOyUZR85GrA
yxbmgF11N7McG7ckGMoRPU3ZL7E/CbB7iB6IkKEfY92K6ZselR+60JgexkyCdIrJ8fU8JhZ2k1Wa
+0KX2k2uYKaI1bNX8NGA55tcMcjzTTzJqmdUMRZPQin3ctvGn+TILLH8LKYrpLwsjAlz5PCxb8y8
VC6SGjHD2LouuLb2WtNpNH3wTBxd2cmsejNVc/95TOYpxy85lO8VObQtDxKeggistM4d0nl57qMB
7AT51ZXuZNPVoCplQCuy3zdVht9wlpjXOdAer2+N6bNch2OwcEDuaqO2rsVMNLdj7LnDHFPvYanU
fN+sBmNjm+Kzie/lU0n31l0a7ImQM5GdgzE25UMlTFwz89HJv8lLpwS6maq3ldEo4lab2proKkdV
Wx6bssKDqrbGIfNkc8oQ88kro2f8GgrMmW6GZkWLaNqc4EG8ihPWW+wjnXB0SwmC294JJzn+LJNm
jUAqZisr72Q8AMsbSxFF/YmTR/YIg6wG6IEk7xKC7czKMd/0nRZmV8zYa2Z2llp32lE3Zys9Ybcw
YAiWTthMVVVXFNsOj63ZnZDMN54iOZJpSpUptEZsN4fxykgX/rJrNlHteKM5ttFNB0+y8bCFXgDW
9RAl/bhqLQzwsAG9F7WIUH/JDEM66fGoaZ4RKWPsiWlCB6putW+6gppvZ4+d+BTLTOBmW8jPJlPc
D3JlYTQG6DL2iylrfhhxOILUMxXUNg2RU6SPfZT2Xj1I4hTFpX3ok7HEQhbuNygQTQFRbhSW9kNt
LP2AEBUm6EWcO5uyVrOj3prdN9y5M8PthjIEiKMYyA5qmQViRZPyLYAeMKTowuunWp5mGtktNEpo
KYwMXNuK7B3Fqbop7MzZKJWVB4pWDN8iDt1zptZtiG69xbGrTGs6pPKskBQNqZgPkyFn32O5dT5U
k4PhnDkpRdAtk1yg0tfBh+YsjSNmLtbcLpJrF0OJ6WkZDn5rda3l5khCRbthtAzg8/m8YFComYFh
Zum2TaboA/5woW8WUvYDA3kmRpNo5K1FVnSQzVT6GFmI/7S9iurRbNebRbSGa+k10IfKarc5vftd
7hj5fjLjnqy0cJatljk2yVikq3sDy/PrttLFHbKg1gnoRnOjWpG+H4SV3A2pIu07nU9iaYWDCmBi
1cd6yeadUw3dU24kuOfGEECDeFxQE9UztPwLJV1OkMBT30GVaY+JtFNtbOiUG0cV4oDTJPZvwzTL
G82cZj8s9NSf8o7QjnkR8HosIO1DSYB9GDEmfklKtfkGZSP6mkayeSWmMkLNPVomsaFcVRnL5wsQ
U61OcCIT7Tw3G73SCHWNvYRbOzHF7RwZ8R55uSLeUEMuX7NUyo/pXLSfRVpQIRW25GysFDu8wBTW
8H2VH9i2RlX5S1lbJ5s20eMQDakXjwXBGAgjLB+cq+H5zUM5+jZtptjV7HgFniROXt8UVQEuIlZC
QUAuxEsx9fazlebt4naYg0cexYt6L+FfP+LtnHRYFE+ltlfAlz3bHeNtb0iNbvWYzzNA+EXxtVFx
JsJ114h7VyYw3rY6P1pT5/W0d2aMXPx41qIaY+xcWG6pOhSxQ56pvrZo4uAYi+0XizzcqlYffrci
XFtdEeFin+B63btxJpF2l41AZyTM8CAvpK44lIplbtJ+aj9neqx9G9VRXCVpazw2epPdUMKJW6eR
hv0yoye7IIE/MjSFBGqNM7zkcGi1j1PX6QH65k1QlRFYVQIB05VOZI+4RXdXhqjD7zk21Zx6MgF7
y32A3WhZJQasNbsYP8qNgV3sqAgZa9apLp5nx1xWD8629xM9VrAHZZkkzgqM7SPpZY5m2zPKMCFe
l8mPeGpGzt8UHvS6mW4cK0xOSSQp234JEc+0MRzE711bnjr4zjdmi4Gr0RkWQ5my6a+wHO++RgI3
GWxuFQq9VjIRn+PX2RRMMLVv5dHscWUVtkTdr0iF7qezMU+B3DbI7Cx1StOzE02uuSWydbVbOkUY
zOVSwU2dUzm6qxCSX8DvVrbtKXie7znUJW45ZoQVdWrmIqFUKSAJZnorH6bQ7o9Rl3V3dj3Z025W
24IVE8JLpmTFD6jE/cewJatzLRnmMiKsrb6RqU7otgotpFLQuaukzmiPWZspHxdjdrYx2cMPvBWb
+xmrzq8ZqSs+hg7nzCoQoH9u8rZ/GObZ/rpkkX7fzbG+j+Zq5GpTZ3YbRGLjzoCxvHcKE9vA3F4a
9GgTal0ltqfj1BWzn+Lr9jTnhXndJ7x/xEeT2J0kgwaIttpXJ0NXHzJzqvFudqbM00SJ+nKshadq
HOugaTRFHMNKngNVxeh2W0ZZ9kkbQ5vX3OdLsCxhTxjAf4EpT+F8jZJZ28pVKbYJliQebaHmg9TW
BAmLBQ5h1KTbRLLy68XSh12v2BkbXNhb3JOnkzmOncFsLqk31WIP+zKX9Q+KlFafsElIrjsyaMrH
TLTHCZktv4dFc20M0li67Hol0MaSV20oi3IjO123rxpq2ASJ/700qQkSYFEWpq7K9Qw8N0b1xxuB
HH0Sc2Ysbuq01WczadTnKdTkllZUmN5gFmmh3oe75E5V46H2RF8htgVUxCZ7aYY7I0mLU5olxZeh
sZEsmTvMzqmFx85Tc7n9VAsHR8i6Lpp9Ps+Rb+tD6VmpXX5GYhvp+DlfPmskfjtFlYoH6ldV32ii
i/0hKcbrfBbLwWphq8+RlX+oUgW1OVmE3L047rTuNHb9wZgV8TlSs+67JOZ8388Z8UU1xbRDOU56
HHpzIIFUzXSvqr30Ed/6JvWWxDI/LepqtQmD9YTLYXrop5ACvStyWmli3mjzpAe5Mat4y+ZmSjOg
IF+VEisKiPzyFS6T8Z1hifBD38n2N2eWKpyNc9234yx6cCy0rT2z5bhzQDF8RyMhUHBvGV04uYWf
V1p7HHMTcklXyfJNkpbSB0mS4DJ3BU6a0dzZketkc/5Rb8zW9CqJjSspONL3iWzuokg19o7V2ceS
yo3boYiX6WtZz87JQPptO1kKE3knnkKvGBXreWwH5BfFWH8vFrt/ENRhhL0SKpYX2zKOsaWFwlTb
rdX7XC1fIsuUrpJJKJ1XDqC4JVxarxKMmnzwWqPvDLOce0XN1etyeKwdxFFgo0ASgJDVE/6fcW8c
F3m2tu2kSok7E5musno10ysqKcfwNi7sp7EZ41ODjOKeonUOcM9QN0SQ+oZKJzo6crhsQgPApmc0
1rQLCyvc4x4P1jnt5K1cEuXCWVdfDFTUidCpfYqsJtlogyZ/mLFbdNyGxDZ2rS40bzsJa1D6kOVN
GNZZoNY54gpVohd35KrSUUP0ysP6xjgJKLahaxMu73WjaFYDcBF/1/q+va0ko/BDuRE3oqNLFlGG
YercW58Yv5j468bVvoBWtzdITh/zaJEp0npxlETbnkzUHB4rTUT71I71296MJc0dKzunI6Y0FZdq
3T/Y1QhBU527XSrrk7HVe6lWXSE1SVDZVbxXMruRYP1W2UZTE6f1lNDujpjsJo9FTsLnysNkCrdZ
zOkjt5nYydCkr/B9IEZIWY5zrFj0q643syedIeOtEs4GgUxuT421ilkUi6BxaGu1WtBTiiVBu5kH
TcJMntw5kuyjivv6lVC7ZK2q6GkT/6bv0tD2L33egmeoBhRTrHppnu1I0yE2pGW2t63W3CaGXhyX
XkXwkCC6ZSuoH/uuc9Aw1tEXi8biKZyHfp+kivnNmsrkqJOAeZE1m4EymsiyyL1xikurukFLQnZR
iaDpVaHW5qfxnAVmt2SHxajjO3CU4eoWPk9bS55VulMAqZFrWL5kWaLTOK0WWsVz0r8MS5PvysY2
r9DOFc+4dy1P0ewM3jAZ3XYwEkhmsmycMmGmV0iBFLdWvfZ2/6caWjfie/nQNd+/d8cv4ryv9b+y
YwV+4F92rM76VfzxX/0q/Q84VpBJVvUyZnNwSf7Rr5IUlfEPugayAuhynQzRoPmzYYUMEeKaK5Ec
FUqA9Cs84c9+lSKjUISJKHw+VCv4vsZfaVf94v/91+BwVTriJ1txEDjLIaKmn02XbaJ61Getr7eT
bOz6SpmkLT7AeXhbW4kT3YeOKOR7y4wZDIxSYVbfigZLvX0ySFN8p01CtY4DHaZmvxi9On1OyrR0
7kbHKKONNYZAjRn39ruktjLn0AxZOvpmRC3ujUMVKlfaUsXiOdOkuL1R8F2ue6+bhNPmnl0rRvaN
KYdZR27XmcmqwBjZTeZXkTkmT0ZWDyQYeRuFV9GS1PJ9SCZTrYp3i7wpnTQzH7s0bqPAqsOPY6ZM
QdeGpa9rytd2SttwM9nVnJ1Sysv5hwVKC97LHGEsvps0NdW4XQU0QIYBFDdMnDRp0v1ciC66ArKu
tJ91KZXInORFSM+THQ8U1IlSLfOxqnu6Ni60D035VK021M9aoVeOl1pzYn+YTTkaToVe9Nl1H5Z5
E0yzrkW3lM6TEoRCT7WnXhqtRfOKSI3Tj0uedpjT1p2lfS0w38aG3Ij68kuc9c583VeG2XysxrpU
r7I4b/LPFmpK8wO2KelI5x37FsrnGtzy7JVW5CSJm/RGrnzv6mWVBJpJr5pTPhVyqbqDyJF992SF
BKILtMUCNOdWrbJk+IhYVSoWGiZpJu+FPCXqi2mFBBLPHiOp3i9g+eWbRdOzMfZRBk87JBe1uFnc
oRmqcgha2wmrit/E74SUvrQYM/aLGlqNrw19Zm+sfijlbboUfQQNMWvH7nGACiyfkAdBX8mVmpZE
U+u5WVKYWU6Sn2RtrhwsG7Skb3xnxLKKYqNXnAFhKC2N5uUaEQ82souOUhyq7pxlFXlUgYn8rVyr
qbHXO0OND6NhJsvjqkavfZ262hnbjW5kzL1cZHzK5hZhp7q8kapoSZ/CxtLKu1pzUuXQj31u75UJ
mSvgqBAOswdDHQdx33dOY/lkdmFabRbHGbWjnNBjvDZF6nSwoFRIMjdNIo3TybInfGRDpcRAPYtU
Tbru5ThNjMwLJa1PUDi0qp52buOXklmBBgvKWNKVXndNe0zM6Lm3o0aJbuM+NvP2Gv2hNp8jT0sQ
PSbFbSVJ6cabQS0xLQWpiuKIJm9qY2jQDqOvo7bytJ/zOAPqFZq4b8BXmqOv9LnN8EukVNGMYjno
IWjmFdOwMV3MiEQyYxLZdLbwR8tpet2z+VSmL6TGMHNVPZOrghFX77QHu0F5/C5RCjbIZtTDovbm
NrJH/D+nqkF6PZ6Fts1nyba+55Kdd35TJ3HxoBQgi8EsL1osI+SEX3OQ53mW/4gsu3aehWLW+Y+B
JFa6sSgKep96LC+OFH9qdiuRcGmq14hEUemy151xnMFI9Df5BLnnQ49zp/aoDxMKTi4iaIzqSLyE
dJziSk0fJKlis9g4LOXXSjiM8rekVqt1Xltl6XDIVYDqGzMkBB25irVhq8i5kh4zMSlSoIWSTNyb
C5FclaMpyOYHZtibRcbQN6V7qRYzQ1wcHYMSTbbdspQpetQS0ubtfblIpv6kdo00P9mtktg3Sten
+VNdxaP9kLa60Eu3pqM1XxPv5CHZhULqC88YCmW4V8Z+FierkO1+n9EEaY/IO2TOTWdaffNFi0rS
YXhEpVJsrA6/qCNmRIt1rY22RGJqcBZvC93Q89smbgu6vOnYiugubvvB+kZHeQg/2HHlQLNyJsP2
ZXVRzV2W5ra+gWiSd9solxCcKwtlzE4ckLnY95oYxshLpXKCxa9pVfRsyLSJAyNllg2yyOrnW4tG
DPldAosOodZxzD4rS2sx84wSRqw3A0U9w9qmT9t9aTWpxEQvU42bycwLnJPKsTf+H3vnsRw5tmzZ
f+k5rkGLKURoahXkBEamgNYaX98LWXXfJYNsRtdr60Gb9aysqjJPADjCj7vvtdfN8uk73FF3s6Lk
Af+6ic0lsdtX2i6lGa3dp3ODHQP9FaVxhRtIEGxKsols2y13m3E3zFH0N3Tm/0KN7/+5kEinhvZd
SNTVUfuaR68fCnnLH/orMBLUf5kKvlSozRBGAhRf5FB/VfKWktxiDGsgdCMZSL3vP4GR8S/Is3Sl
qWjvxCVs+k9gpP4L7gD/emleXdpp5H8SGCEr/lCmIsBadKqEWgsPicadU2URK0UYxCq81GMk7Rw9
qkWzuMI2iSlPY/a/BRlpznpSE62wxXY2uTPMxHP4DSMGddvan0K3q7QhZB8JwgrTuKQzmhUZ9dx8
bKLBfG7bjgxwrsZcCnB1rbO1SBnDWvmV1LU/i3pAuFGWRVHRvNEWnXFrDYhWd4qUTZBVUX0JLtQs
OYISqBSNo0wSSSWqKhEow0QSKgBEzVD9mOoy06+Z4rgbsSG7pI2K+TAUqV7e9H04eoqem+OODMLc
si392fWleslldbrusyF1YryRi07syRjgkQb4TrBMv9pVZGM5QdS/zpO8qbvgllaYmj3OVDJa1UR+
JcGifMW/lTX2ey6aeSq/lJ0c1/1BE2Z49Ss1MgvtyL3JUubrmeKvWh4nncSvciONIXX/Qx6Octm6
mVhpSX8pBq0wtVymE6G2zMSuQy02zN5WhKBQ6T2fjLk175W8CqqwdUiDi7O4qjtq5MMeFGaRKqqr
JbVqkOVmv0yAb/QkzQJbK4I+/C02sRU0kBjEvP3R4ffS3qvdZHITG+bRTPUfYhFKUvFoaWLYx6IX
so+WbmUYNDvYCyoFrnrVkINjc8krmnLmsjxAE2tsuRfpGg/zLnbbQUO42hE+b2T6In5WifpcFRY4
hrx51usqPgrg4UGNp1O6l+a2gwyWwU3o+obob2g6l7pAvdfMPjhQhFCdooopgHC/24hWRdankQRP
LpPqRxUnyb4PQn3LevJtXOfklo6TSn0Seg5IW+1M/UkPOn2LH4qiUHvLlxpYPifeHKT+UxPq2XPL
uyZSbKvgpiTvTnXMT7vLiBy4J9BWsNK6vHgu/LL4ZTZJ9+BLcUQBtOavdfHboZ+n1fKFT0omRrP5
n3ttHeRyHm4CSkHj2uf0OfCefFo2uL+D55r1Y0QoltIMQo+TR+cCjrSD5g94KU2KyaV4sPLrWBKt
jZH3cu1UZtKg5/SNCO83NRZXEs6lmkO0K9+K/miswq71k01h9gk/lPJfV8vJJkr8lv5SFY6oLeQm
14ZAzi+bmgqpz9F6DfLXQEqdjKRTaKCuLqIylS8Ij9SdIPkyepUyJAnUJCbQUUygZVeJ0wKPSN/w
HbXlHHJyQWz3iViLmEy08DltVa3aTTKo6h1tSEXgGbXZCXv2o4gWslJ97LKxXs1dPNlSTqexo5FB
PyhjnkdYzBnq00i0kLqynqm7POvmfjfpqu/2Y2n8SurJ3/uJ0N00ikB3cEIHTdSIDSRYSXkLC+IL
N5h7EdRrlFhboI+i7rWGEdLFRyoisS2Y1C5NcEOwTgRyj64sVxJKFV8M05UvV/IvsZTl1Uw2/lDD
iwW9r6eGLSsFMZ0Qx4lySAPNrF4hPKrKNvEpS6PpabT5x5hSqYT6YQWispNnOgQvyB2P+WulhIMF
d4BW2QnRoZ96I72HVLELi9ppNdOwI1aAMUGaI1kkHk/6Imj2dTeilXYacr/6bx93ZOGK/oo8WUnU
+eKDTLff/TSEkeXRMVdw6Ux7CZpkJioCbjhDETwJaPMjT0gaP9uOI4LIQ+RDyXsikV3UkT0aoEpX
TKvxd2uK+MSBpBt/G3WSjK4kEH9s57or1X1lxbK/mnAebB71aIqOYSATlcw1QkuOjblsV5GpjT1l
xtaiET6mWo5XbKOz4bCRPxlcp4CDRFltbvue5gREF7h5EiJ35s+hEURzyRhJFFWEQg68KBLHNx7J
mt1s1DOETFJhvbCbD7LL/91UUHq74acRsdrhbUmT6kEBHo4zGaZbMxHMAhtBXA2i1Uz+jcqdIkh3
+hzKP3tqeHe9KJa/LIJNCio1oiW6CxT/kWZtmHx0JupkPLW0lMGaql36bIwBjIzaUhLmmAnRgv9M
rhjGagr/Z6RZiNKzofnRocrGeXKyTGrDpc0rm3tKqPqoXsJDxaxWG4AVu6IucICSrIglziGhU5y5
q1pKEqpVdm4SFaOy5hDIWwoSovRqJgXWrAWrpHa7smn1C4CXxsgtvJ8WeGqohRus5yQ76AFqczAr
3KS4xWrdTUF1Qbdny+RGwH8W5PLQsHVN9GkWuhDvSjkeUEY0SXjOtfVEY8c6RlZriOSDoEUjRD2N
K7q0IBLG5aGHYjI0t+VWQUNkMZGfjDUh9eacemiRe71L8IC+AVwN2Q0LhKX35pRzKs+sen9qjkHW
UietnP4fNhrBWWMEsPKw1iCLwPdYGozfNRrVASUVIZ+O4i7aNBeqhv+vjiPM5HJTaRLH2p6TKJy+
w08jniStaMplSyqn4yITINE7UZV3Z/AhMzd7twxoez+n2qEV+9NbVBaMhyHS4WX84W68e8a01kLO
o/moQACMjNpIn7NCbmRXm5NCcZSq9V+nPm2bfQzszrqymjE4K3NZGrZOv6QKOslcTCXoVls0Te9+
gzoVmt82ypEAyAure8sKKcXMnjBIrR3Pb6ZMXgB31xa1QSwlG6GzDgExREDdSTDdpFzL/a9B7p7f
xfVf9JnJX02w9z/rpM+sqhP2fVM+0iyySlL/DeDUpVwBaB3qK5qZLvXiSa3w7h2iyzTqM/aV2UNf
sumz0VHmS2MgB96KLq15C2yCnuxIviyUgbIudSq12Daj9leimk5HOhu/+Mlf/WLIvhaAAkCgnyid
MCWLsJbU4yigF+QUr/RzkM5zI3Dtef+pSAGBd57V46BMntT+7Ii5vn/ryww/nQvvH2Fp/ns3F4oZ
AKiuqMegjlZtKBJ83NGcsdGj/q8u1X/2rqjxonsGNghr4eNA/tyKaZNrxxn5ROr5GEnczqAVZ/ef
Pg84Q3RHyA+guZBa+jhM4DeJYfjSsU2ynp4wME91iZO3r/Fs3M3qM6/v81KCibwQ9IFVyEs/4sfh
NCuiopRox8mgNS4JPBn6T6fVzhwA/IweZuvcgJ8nxAJhRtCBfpPL6Z8d7d334sQbVbkVjhMNLASo
BP9IEs5ADrjhnk6Kj4MsP+LdIOaUpVKg+0fNJmTeEIWhGP0x2777Q7cx7RU84WJyUy+5M530QCbk
7MZ87ilPTgJR7/WhM7DTYcma0iP+ume+m3RyK2fnh3xDBy/3dRm856k6bRKHqvdn8dhmMjqn2kKZ
3mfswKaR3FdzZdiKlOeeHvjPUKmrraI0/WUimo/fz9YTDedy5PEz6KkhF8Fhzr3o45vOrEjQpkg5
Dnq8juZi8WvCB5peRa8vacuzZgnfmComB2sNP0dVq21jDuJVCa6fxHVo7rhi/kODkr9+E5BxQBpI
PT+bQwypIeIGcJyktOWapN0Ho3z3/XN/3nU4/2T4a8DL5CU38vGxI+pHlZnrx7CXyD1bww3X5s3Q
CoXN1EvOfOsTXdLyPB8GO5nNkVUOnZzqR0sgh2Gmh6nX7skynmmT/mLKfhjlZMpy3CsVQqJjGLc5
9aX6yIc9M8S5BzmJVoQsNdMq0o9GCIonGXKX6srzIJmb7z/OCb3lz6SEbU3vOUGeohJafvw65PXL
NI/N46L7l6TrcuVfiw/+tvZGb3wxqLto3vnASPpi0/kw6snTmXUUTnqyjNq77X2+6jctuJ/ystyd
F2x+tfw/DHZyTEhVkOe8TgaTVlwah7W/pcjtLRy99TkrwOXv+njEgpx+9zpP4ppcBhieMxaZPHyM
foxTwCJ+tiDUaMLt95/uq0n4fqiTQzYEC90nDBVIupuY86r0f38/wFdTUAaUhtUmWpdPYJ88JE8R
NvFzFrTXmSV6tIVsZ7ldfT/KV4/B1CMza3GCf9oelLinrUkWjrJYrsKw9wp25+9H+HKO/9F44JW3
2OCcTACRTnVDzsvnPmWSBxvxQUB+59EiI9+TVdlC83FzeuzPISc+vz8TZRuMIA3TPP7pZOPTBtrH
o956niKpfkL+ll61MUU3MrtWXjtnnvHzXYPBSI7DtYI1w33j4zqmJJ8Y8hC8+JpIZnm6pZv9Mm0K
+sl1Rxxp4tTD6yA1nFZ6oqrvBQ3itky5zsqGdAVYIYEQira9H5WRr2bhzEz64ujj11lwEw2ue/h3
nMzVWY/0pVHnpQLOgKJvRzBHk4Bx7cuAOIKl9KsPm6Jmz9H5EF1rD7Tp8gecQk/P7XgfxTbLjmfC
NsNUVdZI9RmnFsecwlNJue4l3kab/CpzyGPBNa4vzt3+vph2y0B0SZjwE7gynDz0FE5FjWbiRV0P
qW0VAEeGC2j7bD3w/etXDZZT7vwzkOKfpyOvQrC4YF15wJN5UMwBygm/fcn7yqafNopVW5P/GUuJ
QbB3p8tEJYZB/4rn1cfJNuRZk1d99mrcSasu3SqbcS84/U5cie2Wli1u7+ce6/PLZMhlEyJXQBD1
CUBK7UCrK7F8VdfWsb8rnAxyi4G9Ru/R8eDSp+r9HRr9/zLc/wBq9m53+eR1dkEzWPYWVd2vj2U4
/tDf/UkiZThQtzgGm2w2zO5/V+EU8V8EeZYoApk3uP7p/Jd/6+loQkJ8t+Sy2Aco5Cj8ff/W08n6
v7BohIsJ6YilAg/wn9ThlujhP4cwK5vSILwSUN9Etp9dWKRcQy0zCIKt+fMmLcm10yHcFpBT23NM
3o+n1+eheKb3tycAKoR+9K7aMRG0resIPsxxPrfePkYVf40CkJpLLqcIOcDlgvPujuaHlEra0hDs
Mp7u9JTcAFJnzn/HkMcbYRq2aizcsW0+96K1hx7hCsspKqjJZSK0GzmSVmWn0MrQv76bF2dzIv/+
XQskD4NYOI0nO5zf6FR2fKpc9F8c0la+SvRh/f0QJ6HipzFO4bRNl4QUARhjoUPO2D5BTt00K2tN
s+jqHLHtq8+5KEH/fqBTGrZq5q1GR79gZ1FPZahCf+4bxzNP9PEA+vcTLT10BtkEzoiPX7OYwhrZ
Ek80yrjpWmizQ8MW0l2D4l+Nc7dQzVUrr1Ph5/cDf/1w/zWuvPyud7PICmhD7+j3pfQiPAAruM70
7MxM/RjyfHq004ynpkuCNE0MgX+ck+e1lzTZpqSS9v2TnJwGn8dZ7hfvHqWWu2ZsC8ZJHicvdylg
0IWB8IC2qQX9Ejj1WopdNbqCundm6GVFn24uikQ6lwMQ3fBpVJeYVRdXqcnXw+TVBoNtN7Tc2dLG
d6VLPABbmIZbyakdyAkIUujROvMDvnzH737A8pnfPbs2EFOQDaC0fJMf9DXGcleU8mzzSrweVsYO
8tXV2VDm3EMvv+ndmC0OCkKRM2bjje506e8A0q/DuyV8WuzPiOrq29DDbY7KztnE/Zfz9t0DL9v9
u8FpmyyTMGFwcd263aPq6L9g1sTA26R1s5UjLzlrs3ESsP49wd6NeRLhpPmsBYnFjrtcGoN95lGq
dKJ17VnrCupfcHXuKf8sje/m1clJAugka/BgpHd7mz3S4lGWV2jAbwBPOP0m8Xx3CRylyhFpmALD
4NWQas+SI7/cmmDwQq2Ecf4pZG0FefIR8DG5J+lJkoQVZfftrBqAPJR5RQmDwEu1nkbTckdNP2MS
/eV31v4gnTE3+YSSTnI+clLi9xgG2SYPKsdAwfH94jk3xOm+EcI5p5FRsJH3rmRpo3TS5vsRvjqq
uS/TZW1g/fvpHoaaZszSHtXp7L8arWxL7UE3b2hmnv1z7O2vNoJFD4/pJZkbIrGP66KX5LbvaP2z
NXN04/au7YGJj9ffP89J2eyvlfBulM9Yv4V6lzIKiiDflr15sbj5baxlN9xlq/N0z5N0zecBT4Id
C4Fj7CcM2Lqjqz/GbuYEsO8Vb3o7u68tr+h00b1/uJP5MKFFR13GWGXn6JPXeIYtPlYvshevTHdY
TLTKyMkfi96ecP6IVudW/ZlPeJqZZh8fJ6tmfEn5RUs4kJm7pWr//Sf8ahAdYQD2xMbS7Xayl5WF
KYWi+UdLeR0Fv6t219K/+P0YXy2s92Oc7F5mlM9UIDvBrsrE9fUHbTbPjPDVwno/wslsR8c0t4bO
CHW9tHHtfWndZ5XLfXErauv/xtMsiS+uKRBYlZM3hiS5JrXbMOezy0F/6A3rzMN8dUPhhvRfA5y8
rjBW6KNK+SRCKT4UCyRLasv9nPaeOIQP3z/M0vn4aZK/H+zkzfWy6SdByWD6Q3mgPxeebdDYC1TW
d4M15gDhIy0hxdZc5RfKdfD0/fBfzoz/PKp6EnXOQYfYVeFdltVNLsGaC/8PBzjZL/Q5gt+1DBDD
fpKtBz0650N07hHkjxutP1WSOXWMkCANY0MP8N76/iV9ucu++0bqSa6w0Eu5HjWGSMlKEVC+hFf+
wXgpDgv7UtEc6fn7Ac/MCXV55HcxVYURRZbhMYySzERAOa17y3fnsbX7RkRA0Noye9/3Q34ZtAO9
oAQHnk7+iyn3bkypmsQyMhmTLpad7pR381tJ2v++Xuipbg69zREO+hmrwpP65l/HyftRT6LHRGpz
faoYNd4uBrqNo7W2tVL2wWgXJdqIvUyQvhq9aiXvYQokLv2WyOat2MvO1d+/jPHe/5aTfUXTG7QN
y0RaokrzsfuF04G5I7iseN8uafwtaTRHXnG1DQ79hR5BmT935Py5Xp6eectRQH6ERmnsmz9++lwN
5NqakVLqpRNsurXvWrUjZbZ+T5VZ5GUE3gxXNvWsLZ1bM2Y3+ab9m2P1v+wQ+PJMevcjTuZfQnUz
SEZ+RCz4dj3+HBSdDsj4zJQ7N8ry39/NOLIWoZlJyygjQiC/dHsMGHz9zFr6cnugIQSciU669w+7
6N0oSSQ26tQzikCcYOpvYnNmh/v6Mf4zwOn+IwRBLEpMG6mr7FFczdw3Z/VMI8Ay9z5Pi/8McjIt
aJybiyphELP+ESsP6nhFJHKIp4sqt84Mde6FnXx8TSTTkS1DdcW4HTvafLpzgf65V3by5QW1oYKg
8U2G4SEujp3xEKTnOoL+9Jd898pOthYQGYOIKJAPj2HJJTr1xEbcu9Qy/4TH3vBU3cmr1DsfJJ97
gycbCU3XatssU85oJSeiplR0Z/bNr14gJbkllYudACWFj0sHwlMK3ohnK/HQrgQ6ac0JUV9+Zip8
edF+P85JJFT1YzQFy0G0gIplh13gbSHd63ZyT1Fmna7PuZOee7CTaCjoulSNfQbU68meMwUZICx4
oT1z0/zytHv3YKfZth6ml9iiOrCD144qt/iopSvZi4i5emeC6XOPOe/ZRM1Xi/j9oCexUIcwtwmW
naKRi0vTKDxDT9dVg+AgrFw6Db3vj/SvpuH74U42priMan+QGS5KKNlNl5jHn3uNX2Uk6Hyi75mU
AOz+k4VshqM2mPmyhW/9dY7fm7Sutv87XOcvn+XdQCeLOS3wIKVeR3QSiCssiVDXnzuOvvg6lkn+
HjGcIZFcOV1TYRj52lT4Nnq2Xs9sUb6rwQZUVKKj9vf3n+aLaf5hrJN1pemdilhiGSt7kvNXtbw3
/LMfZ3knJxvgh0FO1hIJboybKgZZqPSFt3jgNk56NeJXkzIF8f+IvcD9b+zt70ZVxJMbhZ4GAxIk
RjXgM7XYsWcci/3QnwkevpgQH4Y5WUvSXOGJUTLMKF8bybEkn/v9J/r+7eFn/3GLDeTAzxSDAaLR
cKw09QwBopdZO8h5198P9f1soGj7cShzGmfa6hmqrm/ECHCpuRnOtpd+ddEE0Yj2Dn4jJPjTBjfq
FllV5jkAkYvBAz62wrcQA8N+FaylXf1auKVD3y6VgWmTvpyzFfniRvNh8OVzvovCpABxG/ISPpfy
mAV3kkZYIV35yjpvLrp0OPPtvnyhOo4+yuKQQLvCx9H6QC11Osp9UHmSA8gEItNR6Lbff7UTq98/
d5cFMfpfo5zMkF5LijJLGSU/hK2ngAG5Jsbw3SXTrxe2NDvzY72r7s7fEv4cT5+WNt0rtDNp9ACd
9p4Gpq/GlhTDk5LsNHT9deXRxFTWF5KbeBmFd9CE2BfZQ+ClryP3t+hsNlrGJ4jX+P5XLIpNCw6+
InFdhINzsvuDWEL5YiAFttIwyF9HHW6cHSiQPe/SovHZQxVDsCwPDp+klDY6kTBfxVUS+Gurp9nI
qVM08dA081J3NL+ZZE9WswDkU5KUNMBIrd+sa+yU8NHoINPuUsHQ53v07f5RyIqGe/BUhtm9wOJR
vHaKVNErpGaA0FkZcSPXnhR2vl5tQsrkkWqXZtnXitvrWiy/UhjvpJ2Iili7BWEOfMithjrrQZtJ
5VT88NUQeLJeC826Qb88eGDqwHLVaSxY10izcHm2rYgurFU/6wraQBnZlWc0cPvJQuRc0omdpp3g
55ayHnDX2wrSoh4bxvFmFqRjJZDVtArtSlLUfj1JvrUS6E07WOjLnT5LfsLlbL0uS7D6rTrMflpS
1MOsQ9YZ+2Ob0lof1MKTBaFNqujKzWX5V6L123LOH1JJXnPB3HIpuq6j5irU8PFCnf2CZnfhV68T
c3pQ6mI/daEL6HTt+8aNKFhOoiT7UkOeyUSe1KfaeojA/EmZdMiS1gmE3jUmfDgS67Wj3zkXMDbJ
ktUASasJ1412l8RveiXcIHalGP4YGqk7aZI7oNhGA9C7+dij5eHLQfYR9rV8n5fyBYi07QDOoWsw
vu+qLYTPKUcAS5gUTjAjrM2kuEE52kuHaji++tZNZd2aYcSt3LHgZvmjXTcrRbuURBqqJNbEVpL3
loGGA+XEdVHdCMahGkDq4OdHi1mznY37tn1RZaS6cOsSV60v8mw9dm9R2tnRAOP9d1s1CCcld5ob
qr/uPGGvitxp6k2ygclWzS/S+qFOQidjKxsS8gJiDerx0U+4txsPED10+RD1jdOoh8F8VaPruUHk
pIEF38O8FuKtZByQW1KFhIcg7S11o9FLCoRxMw80ePu3VQzxKngWNd8egAr59W4yNkkXrmJz71sX
pZ5vFOmq7cqVMEOJ1Co7mfAW3lvjAsu0UyDvyoL3uiqGcJs0z71/G4sg+UXDrv1uP/oHs+7WYtU6
en/0x996yZ3SqYoYTsumDTeZue0KMiBywf/gtOahM96y7kJAB6lgcjUqq7F5E9rCiwosBWHE+blX
64Y9RXsEhblwbQoVfNwfZbinnONLF7n0ZjQ7kWqIuhnSdcBhk+4m4lOoan6zFeKrZlwJ8j7v+C/y
dZ0dCv8Wk9ksvp76lz77HavrBqkiUjI5hF3wEsxHvb8bp59S7QxmZQ/I2mqUyjDtuuYV5gFlHtKC
8+xpzb1B8qROLwylpSD6IBXbot82LKIpEe0AiZ7vl3Y4w0uhNwNyelzXbs+eSnP0ppW8RDScUrgB
n+qyrEEzkBrrMR83FKTiTXOYonWUO1b5IEe0J6ROk7+NvqfjWgcjgT3cCZu7gBZhxR3YiLQQlBbb
zaXRvOT1L1HbwSpFqWBnMVYGybUoX6ryXjJLmzfvR5wtPeiatSE/jGhKk2nXVvt8QlboS7auFU6X
70y2Qe169AVHT5CM97cDAqFSV5xGQbUVvcr5Tddf1uoTLI6maVYRAaDWX1S9rfr+OpOhTuEGW26G
6KpIr1L5ZzxftamnGqDdQU2hWpXbS0FYsWBk/34Wf49iALb+zSAcb96G5kIIH4T6Xh4PWbwaxI2i
HcqQTpe1KTpSFdlGtZHDiyhaC+0hLO7pbHZI2NhFgo7QQqUKREN5GfO9jvN4u0ZVbxSrOF+3AYNH
98RGRXypQ/yPZVprbsJWua2l1Jnbdca+3W3a4DIu+QBSdOmLmArgWWg1l0OwjdQnvbplW0lnEkz1
umrfRvRBfvZGO8mvUvcMCjuzednSUWKBOZHYSrLScsrgBQGiiz/YLhhpAMmuIaSsS8pQdfOW6j81
yPfZLHtGnK2hmfUWulz5RZlyB8RbghZSAlgRZKqTh9VKai6MGmhA/CiGN6F/NwB3TRrDC6SLxVVx
8C8mXVvnSu0qfoDKuuQXFU5lGO6EMLjBTCFKMqdeKI/6YRgvSra8KBmADaJRJmhrqu1kZq46gkJL
LwXLS4lZ05DkQzpfzZp+GYiXcZPdZRgU2K2SXOf+oxSA5whMzB3E1QBbd9Zlh0SWp0qFE+pHCiA3
MF52wjQ5IV/IiI3agaxwO8yPCockDnGrePAvx7FzFvxLMh47cXICtsueHQ2psDk+1TPbgZw+zsJt
PD7llmkbYeTpxqXsv6pK6uiFfLSCn42/jav2ySj2YxrcaEIIAOBCnHxblK67PrQzncRD+gwOECMT
pXsy49rfsLuMnjpacsKmPqbbRhNIDAtVg5Gbr6iPyqBxq+/mcA+vFiGAOiW3nXA3ZNkOstSNjrmB
Vvc/ura/KGREvG1rh5o+2r6YVzs9qXb9LN0l4oBRg3lV99UD9gMrs682VRu8CErws7XYp0ZwkO5c
pZ2TCjPfWTIcE9CTG6XlJVKXPX9QcKweUMswAwUOrvQw38W+qLuVyk4/FjtSAD1scQDRdq3k11mx
nHTTHHh5MbM1j/GhqmhI7SyA381PiNBrhPf41MqkSwuv8utXNK8EBrkjjMrTLJc7SYkPvbDD+nld
zVcyLtqZ/yC1vBcj3fjoaHMQDDaQ5Z+JqOxjvSR4mIMd7iJNdNnic+3Hl2iG7aR6bXJ4O9FzLj+0
pZcIq7TKXLmzO3NDew/U4l1h4DiGy1pteAi1/e5XqUC4yN7Y9Sztelae8l9CuDXVkOLpL1k6+Ppj
CfYwerMMHvtx7DSYgXiNeE3hiPnr3K+sbhVq3IGAl1qTK2g36tGAHYzRijNpt4J5x4EHWidRdsXw
0NwI0Y1Q3knRVQII9Uf+MmhOJKyiRRKtPXCwzNna0vehsbKmdQbd8nHKXJN9h9Rm5MrGdTqvQP0B
R7b5k35+K2nXoeqipyIVnbzkxl4FTUAj2Lgvzau42xXwcTfqWjA8VbNr2WX69d1KpuWlLGhs8lmb
dljvdKDS6yR3pqOMb0ANnsHWW0cz74Lqwifb/QjIEQsRyMe4trTckKN4kxU7Q/dmJbIlABb48BRJ
bZdq6RFVS5qXy7da+jDrXNlCBxdvkMROKN346k8QyDq0JZf1J+MnNt7J0g7CYF9jiaLBU5scZLu6
/gvF9NA4lfQclje58QptogrgKA7PZf0wjJnb5m8l89y/VbNt3HixYHr9wI7NGTdD3KVfHi5548pD
+9xU2kqINia1NpAUds4v5d+2vElJfojVlRHTI1IStHjiBTtICdbZ/xV0r4PvdNMhqchWUlqdXmOs
avACMpo7pAt9dz1mEjL9VTTdyfOL1W0GYZ82x6oVAZ39KsLISfXc6agh6hg2GnEAxSpxqpi1bBFK
BaGnyzMydCrPuCRM/b4xHLThsrobgNeBx7CFDhNkNO3IxuP1iExdWlX0f+99bTVc6C99g0WZsK6K
VZfAc/KGR73wkEZCP+FegAQdxEiLbITVYxcmxxrX9bbTXMPKbMGUbTnDDphKjare4zXkBBDIgSkR
yXZeod2amcjurrKhEpt1q7x7E4mUOVJD+vszoht0tKTZtqKxDoSLcJA21VXQr9R6rUpebO3HeT0+
YYonhZclmcr5kKhug90JXCSyv14QF3Y/unwE1UQZrABQvW6Fn2a8436KO4A/2eFa36tQv2o3HtyM
OxlmBpwBbI/0bN0qL+EdpCjw2wb0VcO1ykfT2FRA/3+gzpB6m7+TG2dY2eqwSh8IOXPWOdnh2mv6
lWh4FakS0e5GdrXrOSOmAiTIZ0GC7xTjjZH9LnOvDG+G8iqzNskV3wPkKaxRNxce8ZTBvbzrVyE8
WQpsKZUnu/fdxSfHdEJcDgm15suANe+oCB9l9stHUbjMBoqCGDYdW44K3GmEjKW4ll4kOg0VO7kr
fvuwYbGVWKnzZfeMV49eMexmmlc9dM1Dr90yqUGVi/kG91H5d4C/YW/L89Y6DpcJ6JNf1mzrhmcm
nmq6UnkFgyuQtnQva4dc8qLA0+T7FCMiDCafIi5a3EJxYSpWQrNTojWmWJg3JOjRsleNQF6H4Gx5
Jm5So6u62Q3zMCoP9bCu0k1QOq1xoUp7Wdn21mGYDmnupjm8DFxQt+RJYvGahTJUt6PqjJgClS5M
7/aIVtg0WDhrXjvnDe0yF3oI+s31xfsixoCDn3CZB9dR5Ay3+cBl6xI5JToEtpwX7H3Cu7S59KN9
XO5q5NmaPVnPqrru5Cs13c2pp3DLC/F9SudLcW8cqLlzjWo4dfDzCWEopveS4EajMw02/2dV3lft
uhE7tPQX7I71T2XYF7dGciHjNfoUgwYvdigpAfb1N7Bu1XwfcUAke7F2Uvgy067aZ/GTzMl2P4zM
9rUku7W4aoJtnW8WR7GL5tf0uyu24Ph79vXam5r7BHuB7CJUMWPYNeNBTe5C+U6BxpI5cvSLv1ze
VSpbNiZKbry2KC2AHGTFk6lUPcXfJCJ+ZjZFZm2+Uv2NKF5Ll35xELc9mNj8aOirPvNM+dIYveaw
HGrB5DTJfdxj8lXrTlu+6tU65Rwk3zTrLHCsFpvfWQm8fLyaravUODS/l0afbLRFxR4bIgVPpiG2
pMLsNZPgxNK+rrc6iQqScMMmYY5lK8KBoVuBT+nxbKjyjaS6kwS/G4srFgSOZfiMhWtLiO3s1USd
2q2DwS3Ci1BnNcSg7P8nZ+e1HLeSZdEfakTAm9cCUChD70TxBSGRErz3+PpZ4EzMJcEK1tx56Y5o
qZWVibTn7LO2vp+LF3k8YDQSzLZa2HihtDxu3uJyLyINbY+grf0nQXIKTFpuevGiVbFEIXYLGBJX
FQyeHmRu5XhwJo+m8KcL9/Pwt2gfu+5V7a7ZZ6WXRh432nRdl97ik2O2tmjcRdV2Km/S0TO1F0F0
mv5XL16l6h8MYHChV317fgzYTYvIaTXyMK1d/c5bD1y6JFGpguXLW8W/pRNw1Xlgu+Nd8yeNL5rZ
aQ7DE5zJ4IoNtm2vlfTOTA9Cd61kilfgclk2YArxJfN3ShTbgf+ja7ZTddfWlyH7wfQgBdU2n570
8lEb/kTNY9L97MMHYZjtAmhydglOpoLz3zxEwY9Y8Kz0JTahZVEyWDxIvZtU9wY7KKZzufnWXJZU
AwvHIrtTW8eHkS2x1rgDdFZmTxwhldcRQRGacZP1jiXeWCwM+ODmH0ptG/+qyrnZ7AAHTQ4EJaFw
VSawGbpaYKfJa5ORa6t+5MDBZGDE8MvNV115mqlYyuajkDiTtY00r9MdprBk/S6NnR5e1+JF4Yoa
D2p3BLxcPIkzHKkrOXtUOIyle8z29PqnzitoKnZJcxQROGWzIxiojY767LTTdW9s8QILptu4hxTD
HY3gxiRfNMN9boFtkTdVb0dB7ExTs5n0gxa0G67AfM0KiHSxiwfQXX80cpJ6fUzKIx4bmKSo+oVW
PvVXsckb6jqD0KAbtybP1ImoQVTua1xWctRPCfjGS+u5MpjRWXLle0Q62uIuY3tnILJgq9+pPimF
Xd/dQlRtkktf3eIThXbEw1PB5qyNZjuOnI4nh8ujO+GUf+Nx0OEon+8lPI/vY46T3y3XrAvsw+DX
xCquKbZu7ngxK/EOF5ludmqLnZ8zTnTk3J2HYxm8VlhFlzhRt8sJoJVsf82+7T3lreYfrOw4uya/
5GaznQc7qb9GpBICXuovdOj5MgLhTR07vWjzENWu1PSi67w4ZBJvUuFhuXFnL53+x+/sDguQ6ir/
NTSHonlIub4N401PbMpyooTL9hWFvzClFkkIYbKR0wr6KjS4XvKKdmd0rBvQtb+q4KFJL7PxhnBU
oezkfuLvP0+m6YXyD2u6abpoWxQYBgSAovR9Ubuc50ibu9lT9aPQPofJnRZvl8hVlHCwWYrbq3sN
UZqZ/07HG5UTbAmYqm9x4Nu5TOSkQpyjYl7hsV7kbhtHb8PkTrjStbtadhdOmsZB95r37EROkjns
7PnL+DQDupA3jbVNtC3BK3UX/qiQrNMSV+QQNpfwIx2cxSuj9sTRs7ppk1dQRRlRvbIDzAETZw5A
qN2q5bVww0WoRhqauArPovoQ5aDQXoL7DB+9pt9VhPWEfSIfzd7WQpshNJQHPBqDl8mU93p72REK
VUpcNDyTB7x1oRKsTKVjNlKbXD82B1ggNnhc86hR8NJsQplhfgmke1PBxiK4rjAzCIkQNcDbw5p7
85VWEU/tXC3eCbWtNHeT5cXpjW45sRjzsYER5pxwwSHBsIs48CL82tSao2MT4ntl7wxmBxVp6RNU
QAI+XIg0eTs++YEzhrtydqPXvoOHlG58+bYJLlN9m/l7hak1bmIo5DO8zNs8gX5mIy7kzkuoTjvC
DZI6N1P3TeT4/I5s0xv7AqzhL/VG5XWebRtYDKI3h/smPRZEXm1e+zrX2Wg3xU6BpyFreADvhCLK
VmBUEDoNvY6YfpVcSQGH7dWcPxMEtfq3WfSs6mlQ8UR05MLRo2Vd0qGooqz0Kmqcqbbx8PSlp4FX
FcG6KdM22ZtgSZSrPE2NN8zHrL4UZMWFrnqPaQZPCsweiJWyCdXTT40gHtF5tpm/bf8Sz7uwgmXv
Niw7/y/iw0hz2z9a7nKwCFyoVdfMveV5G14NXPgeQN5s/NYeI8ZBdUMjxiRrwG5yI3KQdtmDRAjM
7I48qKRs3kQUz8i74QfTZyy3XZVfmBovpue+2HUBL3N2Mp59l0VGUMkbXuoe7xMHKLx+J0Hhu47N
V8F/iMR3m7FN8rfAP+fVKq/Zm7rESys8xIhOXPblURicMXnKGhdWYy+46r2KDVLo1KlDdiCobyXe
WsMe6LPBa/AWJQjuB+xelbWdCqeq9wBhFcMd5OtJ8wwuaAFfYcsjNEc3or3p490kvSYAn+Ek80TQ
nJjdNwxVyHaJjU0bz1GMIJPciQlvlvG1zOu94W0YBE9jITN98V/qQqJdUv7QQa5VFrslecqINYC8
E1oXFuaVFI+/1bp1gm68GfjfTXHOnCqqfgVLyqcGKLpTG+2AC9pvcjiD3bWMrTZ0Pu5e/WNkxoYr
Q3XYakUX2wv6XoQrls2hnSSztI+wN8F3oY7vCli1BHDx4Si5hANSxHBTzK4j/GwPeRvz/7JIn+Qd
T5RUUMVDjcnD5azFwXXjqzzN1ESdZn59lDd7nEZw52hif9hqWpwc1KHYa7CjdSm4p87PvErSficH
2U3blr1XUNp+VEUi9j7UOTZ04UHLQZnD64/VQgAOKbpaMbliWm0THQ6gZV3V2oRTTmE+GqwXow8P
YxbdC4a8T7PaSRSOA5loPsxekk6JeCkIOWI/QvMw/nZp0svbLIkfMsATF9msX1O8+bNT1Me4aQ65
AiKisG67mSBlMnPvjYd9qJvHSDT+ADzlNpHU2jYLR8AVBuK7VhFeMZb7GwkV21UQEaK3xIM1ify5
32a7caxfO6tOt5k1kKS2gmuj6ZofhlWlz2ql5xdSuPiF9Lm5paQsvmsyDqI6xja2GyZ9F/MXH0OB
WaFHw3CttCWGemVXdQ9mhHEM5wTpQyebxGLYmE2Rxq/FIETBxRDMg3HIFHitT1RTFJiB4CVGPJm4
PRuT7PNrJyh50n2e4JHijVYadMdCEEvpEYlZCm0uxeaouEnqifcJtuAgtI3R7H+TIug49AUpoMVw
TA614deiDYp6wQTWQmbZYpyov/s0hp0+Sw2HlSVI2u8CuF53DMQiirZZExJZ7Q2tJEkyR81FG/Xp
c5R11riDsZRP+x5MfwqgM0c/qRZaIv6twXmQT6nngPeSmBTDodFloXMtcpIFyqOiG66HYGxyJuOy
j+YAYIG8SkkJPinou5JUiD+YHg4bxH7TzjcI9kegDg9LcWp6HIJ6VjO3m+qawGRXtBD57FkRi+Wt
jsuKfKMAuR2eQqAbvLYM3Get6zode39vzEyVXWJM/p1ZhXL0m2K6MSVnh73lpiVdG2LFQzoTQfLY
qSXi+BxojB1OEWSA1FKK5RoCh7MbOaTKhCBLWIqo8IjJjkpWEdxI50zaG76V44qbCWbCe0pQMi38
KZW4Kt4NEZbnPwJD9dOatxHWJKab+039VtSJ5HthVBBYzaN2ABwa983r3KfN6NW5Gv3ppbj/2/QR
GUK0PVPOIhvFnKdWHxXxXrFA18ebVjCtgmCj0vbNmzSHSr/3cVhR3gw50QTHGktB35ZiWMZe0FnC
th3xZLKFHi6iPcjqAGIJ+9KBG3dtRFt1FOLyqBSaip9eLxTavtalcifVaXDdR5QgbQ2zRdWoD9zC
xAF59dYEaBhiXxJZBBQmZnS+lahihHZXlD3G0wEDRJwaNIGTqswEN8/6MfRg+E750WpnOX7QRlhs
2zqLZY61JpajrR7F/kuGa5bhVJPmv5hiJ71Vg8bJn+EVN27TrCEHX0pU8Htj6MflTmnFSr7O88Y8
KNg8U04GQL/IxuiAy4EVH/0I4ISLD81AKiBr28iehd7gnoevSueWuo9XXzAMXODjEe8YHI5l3yGY
Hj1XuRL8LkEqjxs8ciKQ3UGqy29DbrbVr7KUSRSYol74dhy0yGTFnv928VfN01sLPmr6CjCY6/Ws
xuzpoSEJv4qcrZoAgyDeNcA9cXOuFS3a4cYQak5WDRkE3WCISNxkVfWjmeAvH3N9JKKqj82Icw8d
atyCCVjcdNigxgxtlwQODOQMxUJKPQ8Me8K3AT+D8vBU4gnS+QCXNkJbttifBSmBFgjl7bh4huqv
fqc06iZrBk3aDYXoh0RY4fySbDX6ZzGss3JhZfoHfSyA7yY1npdeEGoZHaoLakhI3LX7RO9rwPST
dEWGa1CdGv8dvLUrXC9giAIb9ooY1YHXZIuBX1ZLc2mnPRZeXj1bxPEkNhDlJlWbONgZcjPOjjap
0YOGnQc3r6onqix0dV5x6mAVtCBjtdj2xawWbLYtTKTkJltS3qUVPacCOWyC60jPH2ShLzuvlZKD
XIT9XunKbt4lI0qMp3quZEJCUNnJ6Bvt9JD3kqMniXBrxf70gunUfIWMqvUhBltUuWcjpE7PCJJQ
tLURBLQzqb3Ubq2co32n5mon3+oNFNxbrTDHqnL0VJur7KDOkyb8DOpJHP82AafBdZsofgkEeMpZ
T0mmawO5RUv/PSpmgeW0tsBNN3mAMymGXh3X2EKt8d5k8we4PFCAV4z6jYXzbbajRCnqXjTq9bU7
vVIiIIWZaAluxNrpn40Ap2rQyk1SbxtL8Qtm7jxIrtaBZHXw2oofsKc2CJcwnDqWCC13hLm0Mg7r
1C94UWejEIyuCEwfRaQ8douatPD/tO1kFbtch41s90nRF3adj4QpOl9MLVuOR5IRnVgOyED7CPxu
pWjWtEnbNhtdXGfSCev5xCLepPiGslPMgaCrJMxxTvjNUiTgs1h47oLWV0yi4dlwiy9dkxwmJQoi
dyyMudgi/5BK1MgZ2+KkWBGyhnhCZJt3QxZMR1yyNKzj9GzRaUwBAsm3NjAzvFCrib9HyKKDpElg
Vq4m4YJq9WUSU2gdvTGsQQseOA76t9rgHrnLYwteLsK/3J/+DD5prcE23t1cwV2O4rzN3t1eIQFz
Pl3I73awNd6C5SbPZEiBC8s7DiqSNKHZ/My1qofiKqEAGl4wfiregkQX59t4bnsyP8kYl27QtrXh
jEretrY1FJH4hOUKXuHBu79uUplKvC3ymlR4Zcid9ZPEpMTECBAwYbVVCBnB+FQD0JzVPqShJmi6
mLdRpkzbVsLtFu1D3wzPepRbP8RuJERniYmluVC3qakWhrTM7wcT1rOTiAmKJgUBSpFHeKrrBnYL
W5AsCWUj/ILQwTdIFG0rWDyopAE3c3usTD13OyzbfpczaLNNNoxzSgYi9TVHlKZ+sgVVgwGKiZ2V
7Idw6BtP9YFeEqupsHLPc6Vpj3CipvyurbAz3ae4MpibOGbdX+RmPLWuD3F9tvWOj2NjktObzqyn
MejAoidZh2hLCF1EReZ8CBtQ3C5eQB2SUWsm6dKH2dhfoI4Fj29OoZG5iPfHBWXUjti+ThVhnzlC
xXVdCUVc7QazqIR7iKCqaZv5YJoIG4D3kr5vrcU1I9Drg+wPzHxEloY9mX1IUmoxmutw3aEPYm91
v3N8doLtjGXroQzCmqy7OEO7jmX0HX4bLxcA9rzrqK6V4G+Dw+rAXchAGOz4Ca7AW0HqhNyVk9DA
rsXUhmhbW0UTdBeGMnQCoZA8EcGdYyrbSrLbBHEDZFmcBa25tabZH6ULanhHAq9zOUQOToV6cI2x
2EAOpK/N4VaPS9F/LNrRNEkMD7rEjAnE9r5r81G5a9rIKF0RFgipuCSIecvhJVBmDyaEJ7g4FpfM
O+zCBvOHjDPGbVxiIWxkvlpzZ5hwHpnDuCxfS6uyahKr1Fc6VEth3csKvitxkiJ2O+E4mAfboKg1
w+3aUk3cbhQUHouwinsHT+5c3ZsssOYQBMAl9kxjeOKToKm4XIaBGaWEFSY/xb5tGuNtwiHQeHMZ
+9J1KSatcN0ZYy/tS1XBcK0cJPWuDMzyDc+jGKvUVP0by8P9PMWaHUYtcDiZqAcXr23agRbeUUsl
JXZXBYGx6+Kie7DSYpBQv0RV+xeLVaybCnzVyIEnfqW7HZBsHprhKEBZZYdJdlQAzwXOtDwmPTwL
otYpgpppoylhCzBXaMN5X5hare+ySVqsh/SozXnlGcrNJCh5fUTTSN53nEuuSwKfWT1G8P6NC8ls
E+RAg6EC9MBRu3Is7rrKvhMTMql4dI1AXmWjJoAl8Wtheecq4KSY6zRhOLV+HYwyJt3cxMjQokaT
673YdQaPGBZo7WBykHR89Eb72fSVKnvyIGjmi5ylpYL2bUpywsJtk7YeQmnRcrCmHEuuA1KKL3rO
5ryzsljnOMuVOKncKYsSvEGTdNJ+c/un64LWoZWZWX48zZMkzaeRQGyK5/WuU7ORC6zfClHrldrU
WXihVrNMeH+ew/q1TJs4exlR3dR3TVDOWIJXsLzaB7yKK8LRvBF04bnrhba/h/nEP2Mn9SD0j7ml
l0QVYYh3hDtFPdf3ZijlPm4tvmkdEishNFz2mN/9iGMs7a4nQRa7bZF2wD6KaIr7u6kp4+KeiVfi
N5NSWPsga3Mb/JiQkKWXtQmImie7Rkxs0M0GDYgsjjx//lNyN/OTJbWw7OqTS8cnf29OlXlRi/xV
zxTUSb79Dwe9X9fEIjbM7MoiEY+tGCrnDHxmr2aKZUdRqYNSY4MVnDNy4EWl/VkNuziVgLBjn5Vk
ba2GjQalGzAypETh2fQIhTd24C4Fg5G8iR5kJ9kSK/n/NAmvCaihKBv6mvCTjhPVu0upVorceKvb
ee0Jtr+dbUAjt6Qt/pwrT/yq+KWP/zS4xv2wq/JcKWkQYWmQGIs1+b8tKQG/alqQoaGjGZKlrrkJ
8OkaRV9UgTHk3dZTKekjQJ2n3cTNJhLuKXzqBOJfqnQl13lAqBFD7J+dliXz9vvhXVcAwLgAogbb
V9csqEPaSrPeIoxJM9w5NjPiK8GfflbtQiafTGUjEu079zHXY/veHBBwWce9D5L1qgpgKkVW/NIc
Is0lCgHCwUai72EjVdOgNzlE4bfnyjVOtgrh3QAVpwGrWGm4h6xP+nYsaJVI9SAdff3t+1H8UkP2
3q8PLSzD/EH6jy1Ypg1iqW5wDY2y8rckhpTghci7gthw5ixje427X7UfXgVyczE3yl7BZR1Z8XCW
NbkI/7+s0X8m1xqXgZtgYw0hk2sB2xcvSPY3mmcdAEl4+t33/V5XPDCPLdFQYUiB6pfBfX3udlyI
+NWwcUJC9wp83qnXvMJ3zsPDbD9U/kE2z4HI1gVM/90iR5qOHl80lFUB01COscBdGYJU2joW4pRJ
vJyRiClP+lydWRvvFQarkaR7/zS2qmBCEK+Io0RjJIwufE8eKTzw0TN0ToVWk1TW1nC+H9D1TF13
bzWgs4pKl0AVEp6yv8jxsZiHf1sxp1FPie0B5THm8smk1QhGMTx+K4rRDDeGsVeSJLvg5K7PVFWu
v9PSCgQfU4XUSPHC+qAYRmXs0hwzcHmWXvzpVyQ+h3LCo5GySpLW34/auhRm3dhq9cmFRBTCojFY
0hcRAeyAwOdAdvj7ZqR1JeC6ndXQtXiFTN1EO70s2I2MRlwkYjNoe9jdMQkJUb8DveeF7XBuJp7r
4XomljiiGCQLNmHjCtfE7O3YWeBTKGzMe8kObLLC1+I5pMoXcgEdlvFqfecJmzrg8s/r28/Luuog
l1Ndt5TGYtYlbuYdIuOwdgtPdQA3LOvAf+htcSs7OhbxCND251bF8v0+rsP1z1h9X8VIwlhMBp9c
fkPdeW76b6LRip6aJ5IT+JLhnfnQJ4Yb2KFJ/oRLhwnT9nO/RV6ImpDS78ZVnvWQ6q2Nsa24d6Qb
qiUbzY31LTceJDbfN7xeNcsxIuMjYIpYCiyY0c/tEpKKav4G8h4zux9T/0Hs6z8G1NY23zfK4/eN
fakPfm+N6ip8ed+t4la9BKis+XUjqpv4wnR1L4LEQHHwG9ZM23BX2+LxfFHXen9bN7n8+YdzUlDN
IQwimvSb0a6JSMqldOZydbIJk0ItmMfLN1wt0slSSy2NZxXIDNqhWVfRHxb33w/d+tx7P+4/3JpW
I6dqs5oIZatuWpYIt+7UOgxytk16Mvtc+EbbH/K7TLPOdG29Dt6b/XDLWHWtb7VYMZd7DLXVCEBv
qvanhY1fbl583z1lfYV4b4gFz2Tkzs0wfv5MTRn5Fo7rJNszrGqyK5lgxGV2NO59j2qaQ/2AOIl8
qEOkey9ctpVdNpuM4JMd/pocos2+5Iwu1eX/B7qwfGLssVKwJBHTjYWAuPptScojuBZ8ZZP9VV7N
w/Si/zWeG3dyZXf6E75KO9Ju7vgXWWR6h+a8vCIW46IV5mYZur47nVmy662CoTJEDjhWEbYsX9BW
7TyNYdsj5sZI8Ldvxk438IDMVPUMDeHL4bNuaHUE4P5mSkZCQ21FEX8SHwrFuo5z5d4M62OmWzuy
v2igKgtivmSea/3EqvrUzdXOFCy5xIJq5M10WEw6Gg9ZUPAH2ttmIecg4cKS6+H7Wfh9k8QLP09C
n1cS6SOarOWbSPvRCOfcbr7utjKPHsOC+KuAo1nv8lOEA53AiwFgJuFF5Ak9JZohqodCAvtGdc33
/fk6U2SAq2zrKs9nDaDF5/7MQSjFJnWZmzEQd0GS7LDm22gEyP99MywOjD5MAj/UQn9uJqtrXoyk
WpHXeEbW4H/3WwxD5/tGTjx4lhgARqZwOURslFad4UEZdpbca5u5pq4KycHPTm+OFSlMIZtzzGnk
1JGof7J6+Uc0WIT809e5iG7KKP5bWOOv73/O143x86+RP/e5bdUELyfqLEbEkAleakg0tnJPlQcV
YN839aUiWueO+rHnq71/jPAtJ6DH+CJA81Da2guYU9kh2HaKffxrgYEHW/PMV/26GGRdJ/NKDbKM
A9Ca5F4lQt5VGjaUY4/vT1PUD4ZsnuMNnBhGJCZ4R+AVpn2FPFOVTMq1ZUEkiXaUe4MqASoAxvAa
i+cz74NTTckmjHiuWASD1zcdddQtpdZQXRYqbog5llrFa9tfSNHN95/r6xrnOqWLikyYg7Psy2po
c1/D21ElFV0e+paQlS/J5Ec7NPURF+YZZ8VzM2SZ+x+vq0tzlI3jKifxteT1DaTVyLIHvUKb6vMk
PJXmU5yjshIuRsU1yaRPYcDjq9gqw8/vO/t1kihc14nlSDgNLR5hn5dBrE8qFpequlF8srLUxeUb
WRPGM/2TT4zp+7VgCcnBRFnPRUNo1aKxJnXjYG57le8hHlCHG+y0bY3uZWPuFU87mM/kq7sLzZ72
mE3eAMj3sLxw3s7gnpfdbDXWsCQwRVMgBfEfq9VYx+IwzDK/ZSypapFzyhc7tLEk1At7mFCWD128
G4yKus9A/7dUPj40EwtHAElnHAi5fB7vBmvGsMSTdpNQuym0v/z2/vsP+oVn8d6CKspgnkUFee9y
pny4L4+tVmZUy6mL8hhaAGXYcmgjFrYXOihlYpVTPVe1I24VcM/n+QfvwYD18LIf/G/7yzL+0P4Q
KXkiJ/RQ6UiB2eQH8r2xXfjneYhrni2/Wh6CejdyrH21O9P5E/OMjQj0Dh94MbxbnWStNLF1hCl3
DlKM9SbapVg0tkdz8MZjckmRhCPZVATger+jWun7xr8e1pxtEi4WzHRsAdbnG+nQQQ1iTd4oE+iV
a6N7NM/Bhr9ugWx7aPp4q9A/JtBqbNOmNBIEAptcRatrMYX1g9zUh1aNz5zWJ1sCXyEv5J/Fze1z
S20Xh5Uk0lIya3ZslXu0SGAzXipdOQNQPnEvUJZhA/P6ThgSVxNWNvyyr4OZcbsX7dFB0RU7IeBo
CrHAB2DMcd5d6cSnMng0Qx+WeDYT0frcu4p1OfY9B70YUPEpCbuId3N67ll5Ygw/tSJ/bsUcuGbr
Ja2govhpiNO2orSp11PHIi/2r+fep6ZWexq0kTEzA5rSJovCy3qjyb9kIfO+b+XrzomcjVXFNdpi
ea2D4kBJ1EywMplyvsOUH0LxAsPovTbyeouvlfJyqv/9EC4tcuLDUjE13jOfh5Dgt5xkcypzFgOn
1o3L2og9db5DNXFmwn9hx+hEpbnYYybPI+GEcZScpHHHJZTIbfiQUjPw7D9a1+2+sQtb6m5MhwrP
7SQgYt6QRrpqvXORnK9H8acfYKweL2mu6UtKDpnDrHgphHgRfMn3H/ALpnrVSWM1nnJuTGK6dLJx
e9S124WLTa7I8MhUu2fRYV/f3cYSEcA5iZVNUHC1XdUEeiNdorYvyf7q9Q17h53kjyhBHQllEJnU
c937uuKWL2jywjcXQylrtWvhQN6YyJ0QK4MyQZm2ayBBiAMXm+iYA/aIlkvdla7nfwzt1kipF+6i
BwMaQY9ws7OkM+vlSzaA4Wa7JgkJEIjg0jrwgJKob9oZQaDqKVsrsU1ILVvLXsILOhp9aAVnTQBO
DYGCyQNhWHY3Y71xM3d6eHBLqa1R/J4JNQVd/Tb3aBJJyZ+ZTV+3Ub4qqgGDrACXx/erwMej3uqb
KdEQbfqP6gF0lmAT8HTla+HS3AQ/R49gTrU5e8afa3UV1TByQegkg1Zlb3RIue40eAO8paYbzVvi
2uqPmELcs0nlrwOLk7Wp8j1Rzn29VzVaOpRNQLOqpx+sfiNSdEJJ7XW/W2wHUcRizUeVpHhx/pt+
3Xc/N738tA/jnOammQcDzDjVa/fSTt8v0dbyrA3gielqivBgyTDrOBF9wRZCRZQiSVrmjhfsuJnH
jmXr1zRl2/lZp7FTnfrY2KpTcC7UnCjZ/3TqGHmtq2MKfm5XPXEfXjrFNLWI/QFxXm15+I4ETdjT
zmTP2/xC/lv+LG4X326w5U7rdUh99q2NigWIrPv9AjndxX+aXl0AGhJZ2QBK6308k0PkDVuQOVtj
/30zXw+Ozz1cHf6dDuEiV2nGhNvTF8ekOefpe+KO9rmJ5Sd8mIFlnQxUGNBEv1W2oT09cr/X3w0p
MaTd9pfDb/ncdfrEgfy5zWUf+NAmNQ6p0k20WbnStr9JqNyb9ssGg3Lflp30KiXjkNyPj+S4mpvs
/hyE++SwKmSr8SeUFH0d6xvLIYvieekz9ReTdJOMf7//bl83Mjr4oYHVoKZGI43J0sGxEW7rMd/V
LdAY1P3fN3P6431oZzWQeq6EQ6zTTvI0OhQbesFh4bnOSw7QVrdU3p55hp0budXSjpOaSsH3jinc
4Ul9UyB5pk/LSf75lfl57FYnfZVnQzMr9GnZqsTL6BZLa+gUhJi5ueGuF7vCT59K2cYejA1B0++b
P7mwP4zo6gjSiwDNmk/r3ZRTJhBeZPmTzJOsoEBSUm6Vltn68n2TJ8bUxMNb1fVF0fRVRoV+WpHC
cd5YxmUE2EOmUub7Fk5Mx08trL5aMuIpgUSTIr4k6J0Usf62jlXzmMuDfiZIsfxTq6/H65UQDAlL
4l7r95cET080hGbeBCpVgWZkZ9VlS2lBL507tk8N28eWVltwWs9DrMUtBcHlW6LcW+aZYOGJjCgP
oQ9dWW++A1ckM6SB2hHug13uYE0g7uNtZlfO4FDzNmKdutHPzP/TA8i2xDdhZ1rHObQJZ0lFYQD9
6g3FIBwWBKXKHykqz0yKEzMdlieZFDJVKt1c7R2LvIGyoIW0NOoUOyuPo+jfGlSaUlqtPcpdT/gu
bB19yB6+n43K8mW+zBHJMA2cF7C2Wz/9RF/tkLKXTHhAghTZWJh/TI/9Pt8vFjskEjkJUE5dEijY
Do7yZB7lneCp1/kxfOKBsfhr3RmOeDy3nZ7YeUwDnylZJfDNalyNSDpHkw5SfN4McSLsxNws7zNg
Ya+T1ubXYYjOFC5LPtvfD8epDw6xVSTrtPhXruO0AQE1ZJ0hZ4Wlt7eWJFRXczP0l6UpUvk8mNTq
ft/g17cbreB3qfKWYpatdRx9iyl5IAIdjTQLpAbVrxY0IYP6Cn2L5PiK4ozt9y2eGliebTy9RR4v
GHl9Pu8DXRzDQGROZ/GEPn0OjWM7iu1Vk6vi31BRh4taJl/8/2iUjBQ9tIgvrA/5PlPIjerdvJF6
2FQgEWv12IH4USn/TAh/fd/ayd3C/NDcsl19uNNAGhPEvqC5BRw/O7o9yu8maWAglnBs/JI+hpfn
NotTG7vJyJoKRg8WCvPPjVKzqFUSNVTADwaIfpWxCYau99QeWsD3/Ts5Sz+0tPz5h+61syYPpUxL
Cw+qlEd3JqfXpS/pcPt9Q++39vXugJUr4je2P+sL6TeKNK3sUnYH87J6inaVm1xhvBwS5LbcJZcg
HCxiGpGtUB/1Huf+9wJRoocffsDqS9aI5yN92Z5iyHGBuYsG/cxgnoikf25i9d1UZWD9ZTRh3IPk
UJ6TOyhleICDY1QdKMpue8uL163PRqJOTtOPnVt9R8zMQv99dFtH4rqfbvuj/LPdbODk8EQTHGoj
z12pTk3Sj02uLnRhMneFUNLZFK6AAE6u1XIY42/fz5uzPVvd3KxSCea0opkBewOYOXZyQLMiuL1t
bvxNvCsP5eVZQfqpQ3SxAyC5R16AFPvnZZHklEClS99qufrZEdUOjOapMrJXivO2PtDj1Mxgl55D
tZ/awq0l4c6aV8grrq4mQYc4fFimaBkKblA89lF8q+VPcSYfA5Tx0TnX2y/aP52g8McGV2uizOc5
6yYa7LcVKoLQ1g+6aVuvGkK40Kmc7tm/tv62OgHU4Vm4zd5IL5zVw57agz7+iNWqUaJ5apORHxFO
2k5vQyec9iC8KuNM3uLkR/0wuqs10gcoKoals4RSL/Jt5nWLj+nZt9Sp1xuDSnk2MVTk7+v4RT/H
UZPm7+3gW45uGXl2YlPr4im/tEcfTp79b8sZ/vs7/tOk/Hm+Rl1d+pMAK9JSQUBOuziRzxy7p9fh
h16t5qY0Zq2pNPRqOQiV0K0f+hvlSK5uk0JKBh8EitYG7eucWf/LFPxybnxodzVFqTyFTLqcG4vS
XSzs9N66Czxq7bblVXwMXXhhVXGmUfn0VPlnPFdTMui0qI5rGlW9CUSVZTd3qtsDF/yjATEgLQuo
rdi0V0Afl7frkpZN7ckrL/WjfCHcVg/jC5iGc5/g3FCsJrDcTL5FgHj5VdXVkgB/n8PtU3mlPMEP
+C/2zqs3cizZ1n9l0O/sQ28uzswDmV5eJZV7IVQqid57/vr7sabPdCYzIZ7u+3qBaWAKkjJyu9ix
I1ashdDLEhr68tH8cx5mPp5aXNhHBvuqEb6kxo1stNdR067DoFyY8UuZzJNDM3PzzUArczftYPdG
P0RXwcFay3vlQf5a2rUT35BKXdhXS0s8c/Gm3mVKTHcXcoXud8iWt9Fu3IPKhWdvDSXrtXKTXUvv
wgEeKG9l/fzY+kXjFGs1SSXTSer29LwC8IDKJcF422b+JlU0eUff4ZPXjY9BW/7oLDrBququ8OsF
HyhPx/TsOE3PA3CfpCbmuBVf6Uk8At/CCcJE4eR3/h1UkDvIE2AqSr76t+IqWgkrOoOgfdoBgLrT
nmDuW0o4XUA6cvMcfY/Zeo9oLMiywfdQt7B/omZFoWcDIcTWXxjxpUfKsaHZOsP9IDeRiKHR7yCg
8cbHvgETFEnIFY2isJOLJYmQy67yz7Hps7og2uSNn0xz3H7NXuqf8QoSCadca9+lg3YIr6JNfCMu
YTcnD//Bup69xUw5bQIZmyVv7Um/3lvr+2ojbON1t1P2H2/fy6f1aISz+2aUM9kkBJoqOh65IMLc
zFH38MN2K9fWnoPFGOGyRYRCpmIvCDljdv3oY+J2QYxFKK5WU5dC4WQ3CVj9SbI3f17KGVyou/JY
4O1FLZvOPChnTk9oGymBbuTxSFeEtMnvlR0sYOLdeNA3pCmGJe93wbNbIoGmRvmR+uu8V3AIK7B/
0NZwKvuVe4DeYXJEgtOjkNg9JZBfHtz1whpetEkHBBlKC8zcfMfkjVRF9ZQvaDfRo2T/6BGU61GF
XGvUVmh7WLi9LjwXSMz/aW62ZTQ6o9MkJR+SJ+WD5XW7xn0bhSXFW+nCOTgxM1s3FTSxj/gAD9pG
shMXclEdNZDspjc3onjr998M42uMoIKE6cha0pu8cF9O1Qca33Gt1lmWz/WrmLZpdo2EmkmK1pJW
lI4uAVmBN3Nh/S6OdOpeoSShSZTsT3donkWSkU4iM/KW5M5a2hnr5BqqYKKRvy6GRYBJp8h/jM2h
DpUUcj3jPG2OisvEkS0IKwD3mvbt42Fd3JVHhuY3o9wFBthm3HUVrhGIgBlq4bBd3IhHFmYbcWxL
o6siLEDTBAtIB8vz1eh9+n8bxmwbdp46pJA1DXYH57guQQq+4IIv5VNYkekSZyznuEQriDPFixlG
8C6j4+Gt4cSNo+tBuNfftV2yhQmA0MlYxbznYIAenFA+iBkC4/Gh2X082F85t9nlc/JdZpf50Ku+
pk1TagAFk1c5pLwrtVu1G9jaDgYI0jC/U7XNpAU9fbHxPUORBS0rp32vP3u0saMXAd3pbfzStIR7
0SZ1loLny6v+53TNToveDt5QTgviF8ijkGSqqH/SqrxwKi9v3/+YUWdXPwRfERJ/zEQB57+fvVnD
y8dzfdGAQchIYZzcxK/Y4yhh58sGuOQkGCF7ofE4SIIvfp8tBBMXvdiRjdk7YyL6C/MIG4PUXUM4
tq6l5Befbw2twcfDWTI1e2AYGTxkZoUpQUu+6DqteEm09cx3t+xeP7a0NHGzPRo2xRCbMpYglrvJ
gui27peC2ukjzo7B0bzN9hhE9YPeFJjoKAurYrWuIQ/SomrTQqVYyDC2SQsn71KuAUSkJcOSwsVD
F+7pJWDGRg11GNtaQzrC7sGaJE56Jd/ptnaA6OnBuG8WVuxSdHticrY7ACv3Kk+1gbhBpr9lE29o
l7b1u/hWBuYirpRnf72YBbi0T47HOdsnaW21gTgZpZngM0A4N9oBFaZmR8L4oUkcOjYhF6AtYxGr
cSmpezLe2cZp67gprXYar7ou9+mm3QXXENzcTup4+W3+GVQ8AVP4XC72GEzOYr6fjgc920884oJE
irEcBcl3WuVgwQ7hjaP8us6qGBKg8g0276+CTlVt/Bv1qwlXqWvw2Kmgs2Y3mFIFFgSFGPeq0mko
8wYjmk/CnbBUGbgYah9bmk7ukUszJHh7zAAuOA1lHr9Jr8sRCLx3LULp26EMDss3ZOitNK4SyVg6
QJfuhWPjswM0FuiOJSbG3cgWtY36XjyihrVLv8ivsrdNX6Q1VDt/o9MHqN/R5M7OkD+m3WBNx7YP
Jq7ihxZy4I/d3aUHk4UFeBsszdJYx9NZNXs0OAIPE7rcfReyeqNUyV4XIdGPKbfW6goCmUMemdsw
iD7FIWOELcuB0OGvN1AwVg20oUV/w+SnTr9IapYdPG9QqI+e9i0N2v0ohs9/Z7B0TpBRIepmu57a
4JyIYqMyWKib1/11u58g6bx/Kegbn+XdkqO/vGWP7M18gj7KFb0/2Av3zUu+gU0bcM74ObSjxXbx
C71ov2Chlgr9Bg/feV03UaApsgxsTW/D5jF7aO8iGvMB+vHalj5LN/H3/HnJ4V70twZtjH8YnW3Q
XvRHkBgY7aMMXYZ4VaR3rvfD7JYgqdNMnfm4I0OzlYNGyw1Lj4AJLs6DDErTDbrVmB9C+SmRU0cb
FnrSLj4QQdn+Z2SzpbMis6S1C4OCkT6VsOkOkMxb0mFETEWLtyV0WlbzUkgDBM3WzqruFrbqpTjk
2P7sOCSlGMTytJz9HQH5GkTzA8Ki90TFTrgL1+l2CRV3+cL+c8Rzrhg/rOk8Cn9tIHeL1smz92AL
Tm1/S+meNjfpzWJjzeXzYULVSocIbdzazPnkqmDG0DkNv8Be2WGqf0yFT3W33BlyKZNIi6GKNbKp
U4bo9OwbEO21iGzCvryFYp7rudoU+8lS9Ldc6pEl+dRSUUqWB+cO+mM3SCQom2YbPSMl5BgP3n12
//equidDm93BQkGT4TCtnLrt1qoTfp1yQshq2PntFGlFqOHKjwv78+KBPBrk7DbuTDUQwxybwWAb
jZ3v8423Nn/Wh/7gXvcOFIbriQZkwKnqS278otc5sj3bNpJYa0UyLaXIa/CnTyv/Vtm5q+6bf6t/
hSadx+u6vo02i9m+aSLPvNCR4Zm7Y7huXQUYrqeXq5Mil0i/b09Hk+a0b9UXf/vxLE9e7SN7M683
1Gpt+dNAG6ABjfElTWBxMhK7RNsmaZcQb9MJ+MjazOWlviIBesJauE8ek7W7f21W8SNsMqulx8HS
5pk5N9AyvhanWKrKRzWuIUxHM8oo1qE6bDvo2js32n88k5e9mwnSCoq1qYdkdvxTKbPCWCOAExGf
UNeoal7j4dYy7SoIfbBnAlv7DJ3ct24J73zRNJQCdP8CjKTjbraKcTSmLQQlSGWskBGl24in65ob
jKbFQqVxhkxcnUGaYO0+HvOlWVZ56/H6p3ua7q5TPwS8T0IrAPZ9s+TeRDRDSbVVb/m3PaiTAGEO
3V3owJ0O3nwHGRA80YIr06wzh/aZQhT3YasRX9VpikZZQh3dDqEofjYb2TBXH4/v0hUJrwvMUuTC
z3vIEq+VrBzOWXuUBWQ2PPfKj5Cr+djIxQDZVKD+IlNL288cZOXKVRzoAasnHpAuRW8DXpxfIGvt
vdm7X5brt5cmEUQXrT6aqtA+OVs25KkbI5eRCTALd62OhDkx+o3BErHLJSfKSZhuQmjNiIdPd0fr
V7KA9ian3UI3XX1qzachquAtXoikLg0HlKFCq5gEQm7+wKiEWPV0CwrbPEUgXTOTfZLnn5RhKbg/
Hw+FGJFOQl4zdJ3OKz/A73IYYbETujpqak3+5KZee98rnfpiZOlmYVucO0vMwcMA5EAEvzHHbQ6u
S8eiizIpHOgOOLWtcms9THwP/vqv8z1gCvowygW03cGwcbpSkqdEElygmPLF3RArCBwKPz4ezvlR
smSykWCOTVVm381u1CrTWrcf0d31y3HvD+OhLtsFb3RhfTDBxoYtVNdBTZ2OQqbhQm9bGAhcmYyz
Z3R2JCIEVOlwXUNPHTt/fUT6VDinqRpwzdwVhch3JGaCUHtQNHuz0+/h0qwXfMP59fyrCZCWbc1i
VPMjVEZJnTaQ/sC/9ENsH6IY0R7dXInt85j+jQWa+vHYbLrMbpjNXgM/raUXsJgo6rs1vBf90ia7
kCJkMEcWZgFdLpeDlKRYmN6PKfwBmxGBZHxdBbWbiMKctV5ugLsQlZ9anW28TJOaPJ3YWah8PWTy
Lmnyq0mZKK7hEorcg5gCISo/ITb48fZYHO60XY+ySZGR1C5PAhQ3aXwylY1LH/A22k6xHAp9yDZp
bzCRLGYEzr3h6XhnsYCs1E2lhH/M8kBTiQxO6N9mgUYpn1HPhZN4OeK6uFWPVneKFY6Gm+aDhvwK
4pKZl1y3bYt2boLC5bDOUDdQcn2BNezC85lxToSPuqrQHzs/fqVg+B78MWg5/sJDw1Fo2hHkwBZA
g0FcbMi7kP04tSefjk8fx94ovKaHk89RD/KkXTrqh9LcvE61cQ/KedvPrnMDRtmlHMiv5Plp1HNq
e3Y2qygwI0vHNkTYm868QomvJb3+U0TODnmqNVIsU0Fr6ia14l0PtJlWcDQ5K65ep6LMZNCjvfSt
Lm/woxWYnWc1NiuhN1iBaYOXyHeZ96W+l371Y0rr0bwP9Jf/hdlpsB9NxuxApxCbQ8HNZEw0bBKC
8pETrKce+34N5bkBJHcZ8HbhLj7ZbLOznJZ57tYmQ433wQ4hMm8N2GRfbPq31Fnyk5euMcAXU4ZS
MmRasU83WqhKtSyXGYsdycEqQl2qsS2zkrd10cTXXosa0IKnmrbubEYViLUIBiUoUM6OUhHAVCQl
iKiWm4l0LyWN6H9BkGHbbpc386WDizWOLs8Ghf/NHVQnj7CjoWcTmt5b65kPQVg6Uqqg22ii3ovo
ZptHPz0i75Us5NoqEsSnAZ3Ajwd9wU3SnKnxVqJH6By0kGUQwWh9CCBKQMc9L31xlSeQzqDkUy/M
7yVTNEAB3VFhMRfnSDel0YZKQbGNPvrMRFUledYl/xnAz1KC+4ILhnPlT0MzF1wR/pquiyENchej
8pzKbK5bNHkrrXNkI10ITi48O62pyYfYW+S/84BYartqaD3a1L5blo1qZHkfXY078d79RIEfuZXo
Jy+mg/r48dJdcjwKkaT2q48KJqaZO8zjJs2zMCBUIcku2HAURff+Zkpcgvl6G4zD8u124VAqYKJg
5yH+V89IvdsxokFOFjq7Fdo7OYKgOTJRA9eG57zq1YVA9kKsPA0OpvSpUYx9eOoB0iwQJg0z4tdU
hHAR8cqw6oK/sSt5b9K4BDBcPov3SkUqylRCZUlLtSelSQ5Kq9hVsgB6vLT3MTHRVeomzW8zZ5YG
khlDN9HZeV3acktLT4corB4/fLwlFszMUUEjNaY4KBlMEyFzL9ql2DsFYucfW5nOz9xPHg1mToHS
BzmUqAFW+vJrVH0WKvXWCmqgO49e8KVbTOtc2nO6gn8i82CwHWZzh4Cj62WN1tmCD89gKdg9qoRt
nG25HBY2w6UdR5GOZijeMzQJzkxpSRUrZUnQ6JomFD2oKCrW6uPJu7RERybmyX+0pPROFzFhCWjR
Rjc8NmxIejYfW1kYyDwJ1yF/1hg1wYFvghKX8m2jCUuB/Xk13FKORzJdp0eRrscLNC5bRoKG11Zt
2u+jmN7RYLjNK31jRvhdva5ejS7f13m2YPzSnji2PXN9Y6OXjYVUCcSCh4iNLiilUxLSp0q7MJMX
vbsFF9mvfCZdlbN7uizSsqhhToaiRYsdaaM6yU66EpyORPGr/lo9FXfexnr6O+v3p9HZFaaXWiqE
CYGW21uIFe/giVlwrpcCeXJ5MFHRKPrr/jpdvqbT+sRAoNEWH+qV8jW+r1Dssksfckjb/Bld92s6
dHUETyRnkQrmwvY8sT3bOg00QmOfTrbRtEn7l2xYAn5eWrYTE7MdIkOyVbYZJiY0Zr9C0nmSEbAc
91P/boJ1ewCV+emvt2dYJ0ancR8dCanxBUlPppgOeSJfpWBTPeoVUm3iwt1/cQJxhiRl4RE7SyPJ
gYs8oEmIg/LgqtOvgb8uOPnLE3hkYjqCR2NBrBa4goaJegXry31w5b9OyKJ0122GVfIqvXVXf+cp
RSz657BmZy3S4MCu/IgkhfYVabyX2ivfekG+GcbsatDBoVD/8VECUKrbPku3mf7cySXy38L6Lx8/
vgf0PTrP6vMUWigYZTJkjF2yXi3i07j99rGB6SKZXaEnBmYbRajHvNWHyQBSWPAh21EL1DsJ9plY
rZQaydv63VSXqkGXdg2iXBNEFSqxM5ZiN6rjqG7Qp+t8WAGRhHb/ehMqTxqDwp0C5/KUrp3doLlf
RWabQ1GcuWgUdFQOKKd5P0Yt9Rc26NlgsES2W+O5ptIP/qtl7Gh/NqgCUtmqUZtuErQS5RzFb9d8
+nidztNm8CeQ3OS1AnEAJHozN2JYZJ51MwPGEqmfQk1w5OK9FeXc0VHE7jtl3Q0dtQoe+b6yWrA9
ffbJJsE2FReSuJBJifo8GpFyI0W5FLHyTt2oB3VN2XdVDqvu1bRLOz14m+zLxxbPAjtgZcDW4KlW
Jvji3KDooRDmhYVm++FLoH03hJvCfxs8Y5JItAtzIVg9OwPYMDXIwAiJaQia56lVtYQgKIuglkOP
bhN4nQrnWLVKdfe58YxD2iJCOQQ5rUEaEOGPRyqdG0col+IFZQXY5c6KTeOInl+SDyYMwd29hGZX
P/ro6ja7JPYOQiszXFoZdWNtRPU2haMG3r+V4j7WRrY1chTIq3IV1O068a4kd2lrnz1ggY9a0ERO
TWETWfps0wmDqXlV0pt24Sv+QcxzBD4EJJQLtXQ3Zu+1W0k3mgWfdxZSyUhgwEI31QygyJgvfqSE
o6dqEdnDOvspi+4BYbpD7yFd28dW4Xw8/2dR8GSMl7JuaiQ/zmpVeankLVUSwy4bKd2olegiEBop
uwRR1IUjfGEyJ44V5lJRSCacIXLNxItgwkD6tPB7/0CRdFgHahz7tpW3Te00Or1TtJSq5hKySJ6f
XxrmVHRcUE6Q6T2eW25DZJpzeBRhKg5H69mKcivbU7ctHi1ouSBOtoQRQYckaXPELBMQTlWPFokT
6EKUO9qoZVDVI4oiLoS08lnkPkl2w2c++TP5nJoW+OykNJcodmvBp6oK7U5LpCfXD3snyAPRVrQK
BgGqEoUKtJe2ljvAEYcupM0rzw6pb62kwtC3fmR8bwPB8WPvqxFFK68d+4Uo9XxTnn7TWRxc61YY
aCPftJKfwlhFq1DjfYEWTq0HC7Ny2RT3PVUmHOC8MoeKJ3oLIaY8WejXfThuNRfJgEk8dtCKhVrt
BfcDByLxPUEG8fe8VqvGQyJAEAzZuxwQX/sxNYJhOCiFq9qp0G5CXwR40gvbrMsWpvTcNHywFKN1
DSfBnSadxnVUWCtf7gFnSIl/1+k+KnBacZ3K2qYVwy9FVlwNRXkHiuPTx0f+/MFBnorGGJh3kC5T
zrhMG12T2WGDZqdFSE6++S7pyqPW9bexW67MRnTK0LpqKiqVxs/UrJ5aCvR0ohSosfb3DY5JMhaK
J+dLPvHVQoGCGyJjOEepohcYiyadzjDzfG/pC1JUOCi92AFNsXDfnAUrk7zQ9IikhZEu37lzHXtS
dWlXIsAafcmFr0H69ePJPf/8ibOViEuhgXkq/J4uqqL4Uau4CbB/V5HwZoXSNHtJCv/GLXFqaPJ5
R1HXCOrElQaeiITl/spqhtum757lTAvXSi8uXEnntwTG0A5kkQBNs06nxrpoiNsUgVQ7kbT4apR0
976GoWdrpOoSw8B5MhWBTTQLiAmopZEPn81g45fWEHTwFYX77rNEvy50G8/u6lWjnVWbiilL/Zfn
9xKCJGT44QXTJ3qu2SVfam2OzG8u24KuOkWd+7ba+5lNhnOvCjAoqG6/xBkxecuTgPKX34cLmlQj
YiXziCvRkxQ9VCKuPLButby9z0FDAOTPr7VUf/OR9Euqcgnsdn7IcOEgoySIvnivzsfZBqYOehm/
agx5Z6t1sVbTcuV7sEDno7z3iwg6av8xjNR1rqLhHCfpWiUUaNPUaUWeQq2l3wlqvRDrnu8tQ4NQ
mLha4diw4Kd7awjcsp90uFENCkFJiMImS9x8I8luteDrz1/STPuk1IiwEygxMgSnpsxG8Qb0mRV7
hdPFzEFZ9bsIwgzvp+iva0e087dF0taL4zsyOi3L0UEtgoGrK8ao+136Kh+83ZT+CBzRssNbyYG2
UlgtPt/PA57Tgc7mVBvjLOhlbNYrwxY/kwPx1hHkcuqmmnSgluxd2llTewHSptDmnGXmDK1H9GPa
WWIlP6peWjhFity9mfSKM+T6sPnYx553eE7reGRvFox0g1cgwoG9au3fA1jvx02WO26/U4J1vBHW
sC+uQ8/us7UVrTQ4ekZHGtfpw3IZ5oK3mr4K7QccqAkbNdtSUmBKeR2g0jCxRtQT88hE2GDa7Utz
X9zHD8KiHOD5DXNqcbaf9DaR6y7GopjTrI23Ksq/HiCcmphtnzisPKFOMCEJG/OWQu8+JzGynqil
AOlpg1O/j+ti4x8W4caXd9Kf0zlb2UDOm7IssDxxWvnutqwfJruBIx2Ud0XZ5MqhdgY7fV66BJZm
dXbDyao2tLKLR1YTVNUpnZAwWX28bS+ZgA8Q9n9xukLnVUK3yrtQmBxBE7S+nfp9ZPuSWK4/tnJe
zuZwHJuZvsaRv4mLSFSy6TCC+n9AK+2gr/pDtxJX/xuJlGknzC+yiW2QWIZmOJAvp8Z8Eq3VODJt
XkO7VqchjXmTj76tudf6qC10317ypMfGZiMTi1ZTowFjWfsSDfdR8DYJfX08fWcbkBQ8GSYSPhNR
8lk6wmhiDR1K6oMdr+LbOozcV1frlb0GAfbBGw3XXDB4NqhfBvGcKpqXVHRnM+jxrFSGFIOm0e5M
UO5hFTviX35rzKzMpk7yEyupcqyo23I/ob6U7UQps3jZTd/2ZD/M7MzcYSJqQ1BA4TlB6gJboV8w
csijHuTNv/UQl7ApZ2dqZm/mDBu1i1Bgxp5k1lcCspeFt0hBchasTTZkwlkSBxOMczYmAkavbX1s
eJ+bdfboJ460mhDRwmctd4af2bW4kneuI/0sF4OHi5tjoswAAakihTDzSlR3ByuDkMk2FWF8Diw/
ufLUJg8dJY893/l461+cS0OiG5FgbFJBOz3LXuMO7RCobP00sFFf9YHnfWzhvGOYqUSXD14OXnkw
Js82uw7NQBoiWsWdZYetXbyMaJK0V/EPNd3oKPkCL7/KI8CAyjf35WPblw42yU26LYEY8NyePSvS
NOo7USdHPDSqHOy1uvQcwTTKahMlZEdt6EaD7K/PKO9MEuMqiB5UjmbL17hw80QyZ7pTS28la7G6
tZDl2n88sgubhOQW4QdY2Smun42sElNhjALoOsRcOABTetSDcT9a6fPHZi5sD5UcycRiDPfjGZp5
HOVA6AOk3MBpvLRdcsdbY4mc/8JRwwZeGxwIKIP5fkeDg/XLeJ2klZ43jieFia10LSyWOZDLAI5y
4A2lmbV3UpqDmf14hJcmkrfnxMTDf2ccNfTnBL3gxZ2dFXRYjHX5VI01yq9aFC6lIc5zMAjJ8OKZ
eJDJAJ6pbwZe7HtgtFv6cmnjHlfqemquLr9wrUFVY71DJ7lyb/uldPuFIdL9IFFEAb59XkNvLSgY
S4gD7aDN1mJRrHtDc5R2CYp+FhYwOpnWQ9DvBCNnoU6WSoMiF5gxJZpkYf3xhR+hrNhYX41LIocX
5/LY2uxyI0fakg7FWrspr2Un2jUPyUHaCevmq4S6gnSTPiR3f1x1//Xa/x/vLbv/96VW/eu/+fdr
lg9l4Pn17J//ugley6zK3uv/nv7sP792+kf/usvf0k91+fZW37zk8988+UM+/w/7q5f65eQf67QO
6uGheSuHx7eqietfRvim02/+b3/4j7dfn/I05G///O01a9J6+jQvyNLf/vjR/uc/f5OmGOS/jj//
jx/eviT83W3gvZVnv//2UtX8qfY7LMZcktQbWXooGn77R/c2/UT8ncwKMkYwyENfN8VYuKk0K2v/
n7/Jyu8aapFcsJNb0eDf++0fVdZMP5Kk37kyyAZx/xKNodT92/98sZMl+nPJ/pE2yX0WpHU1ffCp
EzMUqg8UD0llccNRspwj2UhiDoFXZGvXi+WWnpkxg6NSHNHyo7uy0DdV44rGTklNr/kcJFoZf4r1
wp+oQ9nrrbmmkUNpOZmGiICc7I6hatiDmIoU5BEV6Tm5SWmM2toSo9Dak20qoZc3jd4oN5pVynCr
6EmYX1dVJ4ebYcwH47pBx13VDlaaK/5doWmt+JYWFHrSjZj7YVpspSEIrK0qjWK5qUO3h5RR67vy
a0/XCsiQuncbX3LiAf6mFmjWWPlkbqWgGWEUy8sYvtq2qaJPRYng78bQm6EWV3pd5mW3NyVf/pQo
TcuVHJhm1e+V0qCD3+kDoyPJnySa5MOxlqCgkCGB2EVxsBs9vVJeSq0w8pFRWa60s6JKF+8iQ07L
B41qTrDS86HVVhoyIK+d0kT6dhhrS7muYlFI1qNLsGFX3JwvhaWNKRTlZX7QRr9v93EZ1A99NviS
rWbUpAA4AjtzhiRAdEqUgqyGJ6013IPWhOm7Ch/xXVxZvm/rSseDOIkaenPLqFe/0vsXEGl0xvjN
CiPxU+lGA5K8HthDkK91feVppi/RDgDazC6FJA6dVjCqYOPRjPkzKz0pcbJcLN6Vxquy66ySo/Gl
iywXQUrTNRMAGG5N/e4w9EVFgKuLg/qsFkMUbsJWBOXa0VzKRxiikL0qnpwK67grOtex0FiQPstD
Uraw9nVuH/0QrVKToE91ZSNH7lEc+jq/8qvMgnlY6mAUNJ7MJoq6a6OyvAC95hoiVv1BNpPMKjbM
qdJk77LUUEvd+4bVJOHa8CQwiKvcy0Rp29Gkme8zncZE68bX9Kq5UsWi7o21W6a9KW17MbJieWvl
dSTL3wJPsaLxFgW3jDJAXQ1m9iXMmZbwU9wnGTgXuQphcrwFJFgr6NkXxKk/TWnQhSfo/NKyelHD
zKsK20vj0qJ4q7Z6GXwd+qgRVyJSQjF8KeUUlO00WOvbYCOhpVYY60JpacuBmEvTu/peiERZcO+U
jJdXtbJqE/13p+t7Of4ZNqHegNugLGSYreQoY4pYth6U3XilUkVTq7VKRBvdF/R7CJ0j1bxibwzP
q7WDEelKfSMyr/XaGuOmfhJiPfdqJwCLGK5N03PLdddHY1tsYJx3421ilW1nOF0wdn4SsX1yP223
uRf3IAG8zAVphA5r0f1sO3EI7rvI7OuveZr5ysar8lC4KnyW5grzAdszHBCqyPZ61JTVN2bNR4cv
D1s+RBmMQF9VQ844g9Yq1FsadkhG16mghHdDJufJjTxIhXfjaXUSQK1L2fPAiQOc4OluR32aWbRs
Ta2TH6nbdqFvx2JVVhVNNlVdJBQyM8kf7pqwapuN1KR6t1eMsFBpCfYKSX8N5CBMNlHTVwQihadL
dteneT5cS6bUSXaqqUiEizQtld9JpXbmzdhonnRXKUIZohYhEJWNVZCFd4UrtY0NzDLOd0nfZe+G
CqqdmmrqZU6iGO0tkV7d04ds+YN1kxsoMnoOT2S5+FoGgaB+8/smHrfxmEcokLS9B1V0lXXq+tft
9f8v8t/Q5v3oIt82Qfr2IthBVb00Jxf69Hf/vtAFSfldB0KEBh9BOVf0hCP6940OgO53Lm00kLmf
+T/GFDb8caNL8u8A05GeBEEGWTs0yX/e6OLvFMjAcqHkzW3ML/yVG/30VUfpkpwrGBmdih5obkAT
p29Ws1VlKQyym67NtkXX2qn4YGbhapmN5TRw+MMQlsDjkBw6a1GWotKLGy+7SbNCRl6xfNV0YaE8
cRo0/48Joicmm4LInA5oCIs6KZPspqrVH5nVPOmx+hhkwhcvTFe1WW2P1vqP2Og4FiK9dJKr+bc9
HeFYoiRNh4do+j5HicKoqIHZCNnNULQ59Id563nrxq3Er5IaCZtK04SNptTd85A31rcw75sdKAsl
gLWzSiwCIitdybkYfamqvHmogpadNjSFg6uUNkhOW3Zntq7ti0G/6cymPOieT+cQ/jdex2M7fFKb
NH0q5CF9RM8x/CT0aiE/qBLlpp1ItGD8iMJajA5p0eLWEstAgHF0favZJ5Y3Rlu3Avj8XKmoO10b
ch4/xk2gybav5iBKJLVIRC6ufPjRBdU42IlmVT9EOS72sa+Ha1GNVRAnQOPQXpd0RHkSWKcrW6eA
ehtFrvatsYrCtsZG3ddpkKySQRG4Q1J6NN00X3N3y9vczcRbia2H4wuohrqZon02Ki14TTIvu9XE
TD0EpN2cwIgEu3bzLNg0RSVUMOzwl20/Sl97VQiadS2ovkoLXZV2jhZl1i4Z4KVxIDElUzwEvnxf
5E24qhNxeNVUM9RWmZI0jyNRpOi0UmSsSF/Vuo3rtnajLnd3uVbQey4ROZoO/jO90VFOuQ6Uplsn
smvdhHmsfy7GFhUac2jFxyz2uutQl+RNmKjBzcRY9Z657XCwynr8Wsm1vrK0Kk02ML3Ia/ZT/dS0
XvoQksx+FUoNYffYS5NvUaArt4lg4L0TISMRXLnBd86o6wSFUdItHrQjvYmhBZDN6pVm1xpNUZdO
XJqxHt2qLfo8pW1oklbtGtUQjCu5kwP1oLv+2G8gCBbbT4HqRb5tyInkb3zdDNtVpaa5eqe0nm86
hqA05q4blfhTkplev/NbelvswerZiHo2JPkuCuMR3H/amlvFrWLPDrve75y6bZSEEncfJXaK1mmw
8mpVj22abaY42/W6gpZ+1XfSoXOveS5Eq8bK03Xex+uq7lLPLoTxZaC1/YbW6+yxsOKC7g8BtbrS
p/mJktzWbfusW1Pu3MBqbP3Ueqo3uVCLB4Q8QHxFgfXsedycz0JY7hswcYOtBHWwFUqAt1B2r5DL
pt8zyu/EQrrtiVG2gP9NJw0nCtNAKddFQ77QDePSLoPmRhuNbiX3lbgi8i9sQsLy0R2H6i4byu6m
iY1xa1lCntpdB5YyU5T2qc+N4r5wSZWVQ59sQPObe4hvBseXFc9xmxHZxLBVr9l97pdUcKuNqPnd
2tWVZGOK/fAcpx4KvJmYOh1tituBwvNrGVvhSh6UwhG1+ktgZK25yuIwfeiMPL/JBVN+r9VU3XSZ
F6672su+xIOkrMuhLdBPkq21YDZSSNUklR9Q3LXe9cqAp7TL2u6mMLvyxq/FeGVIrv6jVEwPItNI
/iTIWn1FJPhzcLXEdjWRFgVL/jL8X86+qzdyXN32FxFQDq8KpYoq5/RC2O5uRYqisvTr71LPvmfb
qjoW5gDzMEDPNIsUwxdW6DTdr/r6A2plClIhQe6JxgZ00ibw0uSe4veJBM40UyI7Rm4C/KIPaO1p
1ratqOLh9j6bsFP04bP9MXEUMuHKZmxFpBwbwKT83EbBCu3ryeuq+giH5jORoXky4OCiJwp0Je+z
0iuqjnhC62U/qgrVVU0euVNrMa+Ba7pDqPqc6eyzi3vI1Boa9lbfDg8jAv9dBQMzB+mQsR1NS30a
KxPxbZ9Vf6TGyk5yH6V7mdZ8V0HQ8402DFZCXaK9GLYVO2mhqH48VOMur6PJG2Sa7+2W6h+kn0Db
mLLoj13BuDlNps4tlNr24way+8J4ZxJtfSMnrR9HI7spsybB/08j4Y5tbjxPqtKeGTPrRxt6iHsl
Mscn9GmJg98JBkNZQo7ctmNoRTL7qZladoSudx7UY8HesB7yQ2Km9hbxfu1HjdrfaAoFgRqDg9eS
dzjgjrDL1HJVA1eMm+YIZ91BhQsN6mexajoiMSb8aUQi6hbZSIKMN2Pm1I013cmdzh9zg8tHdPlU
fBHwWX2Fdco98L6J7dTI08AIG7XuDg7g+VlFMs2ddNBGw0sKWXmLmCHDASpS62fkCzB80ere8KuG
GycN743p6kDCo2iJ2EA2oBwAbFAS1BBm3MdyJwG8jpI9RMUln8UyCg6pbHulAtfxKaVBpE2gbAH0
mACD65Be3TWKytyqbdTAADvDlaz0fog1xSlQi9qjIhm7uBICOvSWhzWK3SiVW4dLCgJvJT6jwK8C
KwiyFjZW17uVqI2HrEPyho8aQVAYNoIElK3G6l3IRr7U0aj7tZnkwmEW6K1qOdyaMmc34HvlO9Ya
B5rh+siN0Qj6IbL28Bkbb5Ao13uLCD2oRETPWRplv5qoH0+QO1GDqOHVpjDMl1JW2Bu4BPA11hBG
PBjMlg9WVmWHVolSqLqbsnKXm9SI9m2TiQdtHLOzkdP+vkRB5czUtIDgHRM3OGA5gJp6WXfYf6wq
fT1pcAyiKsa2xUXFD9ZESl+Tksm3+iZ7MkptVRn+SshkQlpjFvyey1LLcBPJPeWa2p3szoo+WQPx
pDoFWFSSyD5ObMMj00j92sYhjrgSbfOkrP1aM9L3samg5KwV0UcJShg9zNxcRx2ojBcy1sSr0cZ0
jTiygEnMAR6g/4Ak6Ch6IUZf/tqmoEmVj+ZpaIlnR78NIrmIctwetxNue1ennziB9wjktuM0eZmF
IlaHI5fcRqLGVfpoRs+D2aF2a3sQI9yOcbr5OQa9jN6BBbZg0gz4lYRMYRGBypkSK6lpnyKj185D
rVV3o07tV7WUorCarM77ebgF1vyfBYEqD3wLIBENuPmiH2OPRaSRlJyKY4ODOiCble6ZH28U6GFa
zvCuNdtc3lI7UOrdbCa7Lra9sHD+5ycA1A35lBkdqFpzgf5L0A36KbpPuXmCRMELULyDX7/pOP6+
/VdTzXzqG7gMZF7/AU0M9fXn+V9b7q9jz3/+ZewSwWDOB/NUa+0z4FWFA2Kb5rZiRNAEBft/1fy6
nOni4w68LeFNYZ5Y+xnhCVXLx59ns4DeXA4wH9Yv0+HgCPO6wXQgu4CqJIJ+WLXvbegpxtuxcbvH
Ilijlc0b5L/t7f8MicYQLMgU6VJfTEOOBqi4dcId8Gc0FMQ7Zm16hj3QbVLjO7ZlAtfUjkQPHAKQ
u58nPG+NnwZHlfzrfEml1ZrSQmGxVdyCQt6eWdvIKlfO5IJo8//naAOXCJkxGXJZ34fp8ZQJJbdP
WraT0WgTGcEDc6MWtYPcxSX5uxSJQ2Q9/Dy5y/wafUUAc1GZt8E7WzYxUdbpkPyS0xQr3TbFMnt2
WRorEMj5py9XcKbpYwRUqy6q/zX4SaTnedjRfKPY+g7Q7+1gAGafFcEY05XRrhw3QI0BiEO9A8iB
Jb7b1iNtZA0LKcrXDfngkKDLUFqvzZW6wd9EfTGtbwMtNoZm5eDsJCzURUcCEo/GR1FI5H40NbFD
kmk5BhFWQAk1XF0TsR/zWL83AXp3adwTyck0+MlrpZuXBo5ph3J+gRaCUcTWTlfZa4XOL3SulS6w
RlsOrEwkrxO8TzflUNTchfqBGTmTUeK/tlp9LzVCcktt9Iaxgp1QKhQ1sKTZ+YPX2m1RjOx5ElkW
xPK05pV15XiCMaOjSoWSBjiDi4XImM6ZSePzqB8SHWoIVglE/xOtHmmFIAwyKbxm/0r/7+9p+Tbk
ogA1aVU3qn0d0rhAtWTyE3Cl2n5aebmubFw0rGbrYGAmZnDX9zNZRoi24GQdooGGiA7Vjul3SVr4
R0SsxvcbougP7ep65cK5cia/zW3+8y8XbJr3zailbdgJeE+okmOr6cq8rj2H34ZYPIfYonIVxSKk
hTILx/aA/EW1fAOVwMqr+HQL+XNQ56Mm21aEEj+l1oeKKB3KN4ZjmGbnljh5CFkTeU+0hHhWkR/b
rolWfueVq3fW6pXgP6mCQqQtfmaL4LkxDXxl/odIj1l0yNjLz/ffta37dYTF22yiLwlSoxZqQbMr
zkkQh7IvbcXKbr1yJc2dVMDAMQ1cg4u7vTLpNKDsEbbljcbfGUF7HKU8kQrn59lc2zmzXogEiivu
8yW+naCyFxuTHEJfZifn9LbL+O3PI1xG4jDFwwuMShCazRdaFKRPtbIx0BLR0sbcpMXY7nQJdZLS
VBCBy639IllFRZ1+Mla+1LW98GVkfeZ0fTkV0Yjq4zRUITBOe7QYkZjbxUE31ghXC1TDPzeLpiH/
AVgD99kSWdzaFpmGDOM4CuxgvOpBP4qg2dagkwSTG2/5phE4Aw5UUv790s6C8Siq41m5AGl11aDm
iQyzakp1R7XLW01P9yovg0rr9n2sbmvWrIm/XNuYaMhjr0DwaebnfF9U9AsiszTLsI9s9Ay5tAO+
+7HQ06Bg+coZuBbgAPr/37EWr4TVk7wweykkU7oZmnNRcCdXXpJMc61Bcu1CDsriwIbU/3lZr50J
fE40SvS5i7C8wwEY4NDLksIhRk/bwlukrsQb1zYmuJxQz0GX8lL9qLInlom4Div9k/LqlPW9C3Xh
fx/VA6bx30HmWX7Z/Wh3W3E6dmHMmEv72ybJVga4thN0zQD7zQYpGCDB7wMwppQgzDWh3cI0mQjk
+XH9lvP8WdX4w89f5NqCIS7DLYKkCyDm+U7+Mpfa0nhK1CGcrICPtzW+i7JKw19wTv45xl8GWSoB
oYDRoLNfoyYu6nMqW1Hh1JopzmorupuSRVDOs0Ts0YaDrYHe+27QOLTzylrdTdHQh1YvPg1Kpz2H
gsxK5Hj9x8ErCdLFln6p05wQeMD1mhp2m2anb2Eu6hvebByobGSfQcnc3q3h7P+XIdFxgvaBbV08
pXqWl3aC0jU9tU/lL2RL8MlFUJw45DT4cMgKrDuy+fk7/y9joq2Gi1TF7lkEacQohMIqHdOEUKJr
/U494pZ+tuO72aG2OFXBmvHX1dsbPUk0QGFGI1+QnQ2Ctr/eSLi9p02uuSW8LimiE4cfRxjRDad6
17jQzfhYmem1S+brsPPp+rKl9Rq4YIa7rXVbP7sbdrnH3AylBVgAzYjCf+uv/J/498s8F8e1tntb
ytUy5Bb/ACDpyZDbta+3NqdFnq+b/ZgljRZWjQxEMslFvyG0AWkrzt+HMm22JEr7IOGWBuYjqsW9
mFSHlGMbOUYcgc7aRGV0kAp7TTfh6g/7km4sHi2SZHPjqwkbod7EqXQ/qHTlgF67ob4mNIvPKYAl
4SXifmalbs6Fk+ORAodt5cGf/5ZF/oggHIGhAnwcgHuLe7DXxo7kSJu0VPYbFTVUIm8y9aM1lJWB
rh7ELyOpy9iJMPjs5CYOIg0MWOyi8k1CAgfYztc24lwKJ31cO/3Xv9L/zE5dfCWJ6GlfJmZoW5Ac
GDwzpisb9OryAVCOCubM417i5ltWI6u2qhDMoR3Ade9xbe7U1HwkEID2/i/nG48V5DJQv0Ck9P18
W0iWTFJJoaJDmcdpEucfgmwCgQC/fxG7Jlj3gLi6CQHHhqQ0UAl4kr+PWZhonA5RGxrVQN0Kks8u
TBfZEU8nWRHnu7qSEOWbqTAa/D3mX/Ll9rImhrhzxp0Z0i6ZXnnC/Cbr3UhZ45ld2xMzYh5v3hzg
LnkIajGKpCz7sM+tm0aHihKLH3/+UmsjzH/+ZSojlC+HnLJzZXzmLEFDeyXYu7ZUX2ewWKqSxLVl
F8gU2zhIknu7/J1zv2NrWgzXvv3XYeaf8WUaJtKriCZtKElvzfRLkX8ltuz/vFLqX6W95f2DwBiQ
ILBr4Dqw2NRC04oYqLOzPhQ+TBTglWkdFW7tK7Vw6zHfAvmTuS06P56wmB9JPodHZozOnx1/oKHm
ZOxhTB4yWruZPiu3ckfJP3O5B5oOTXD5xiQFpFOANDSsY9MP+5JkQdPVXt6AWFOOd4y3v6oY2FkI
JRlaAomZqEkRn0dBZ5pB26eqO5kq4If6zkjEs4HGimuMpewIqfQobze8kwNSdqk7quafsk/eUZbl
G7Nv9yhfeKNpJ47SHql+YydHvfTa7jGW9AeUbnm2Rd0wGBrAWUjhAmhy6lp4fkN4q5FKpyiepJR4
WrvXZTwAWedGU9hExBVj6/aycIYaRZN611qSb7JHNYMpXBzCy9FJVK8qE18h1TaLQY3N4VCX7KoR
KvdbM3+Qi0cpvyPRvcq8trYcWo+e3MGUVzE9HrXeWCIWjPkmasuAGtDFkOUjhbSzmtePafdSgzLO
xve2vZFymPz1wBtmtyP9mEkotAtLK94YUKrpJdMTvbwTHZgNZeew5oGVncvhlmGjn2vHR7kGXkag
JyzhJzwq9ET7GxV4DKCMS/nJ6m8Ass3lk27uy4ZCyPt90O9TCWge0npGBLuDX6XdeLE2AOZ60NgY
6BXfVqoO6yrzvmuox1Luy1w/5NUxqrQAPd/AsMpjQlunw2rVsnqQ4t+Kmmy4ZW8oA7gY6j4xnAfI
KB9yyl+pph7s1IDXPXDerlU2wDbJgClOj2WS+u2kHItqABai3JdRf8qYskFFEKgncpdCUj5RsW9K
AL7VI23VXxkkzCQZZjPl6I1x5luEox1LNqr+mUvDQ6/YQJoCMmzrDqtyl0A5G7Vw1L4AA4GXgJ9F
z237pOpHO61u8kaEdRE/Z7ZygOqLP9hZmEOWinKofrUxei4SU9pZOfOlzXri5ID9On1Vw//NJFu0
pzAQqpUQCvCmNDLcvsqSgBc0dWCe+dnrw30OoKhqTce6gvaKVGduLu1k86HNOE4aO4K0VjpTAU1L
i2wyGwaM9pA7KpU2gIxtqZE8MeUoD9NnVxlHrS52nNvcLbi6M9UbAQBI2fCdZI7PqlJ7AL95aiIh
EZq3rnTCGXylkb21skfQy11ImTOAwVVIM8f4eJp46JMMlSv0lWPYvamn1DJAPm0OwIk1riwMr5CN
U8TUvQY0kGTljqL2wAxFkPqEXaL+yy6H3aArnll2h2piB0PtvGSytlML5mzUODaEJudrgA7Mr43I
7TlYLDpi+LgDsPIpH3rXrrkfFZknZXeJFbkdmr0c9ja6BHKbbW8aO9nJUb83tMqlorlJCoA+9Ce7
e44aupur60z8yQEDqDMD8arwqA3tYB7t0+QGGbBrtCAIp7HPbQ2iZ2VYKfKR9OzGboGxpZMUpEq5
i3DtSxQzrDkuOeDBnHbIX/NO3WVmfq9VxYNStH43aWEmdZvOYvdKJz8DyuSnokw2yEr3emwPfiVb
ENvOLR5YqtiP2CkpA0DX8DPoQzo2zfUjfModFrfHaRKSoyftrlGhCNJHxrugsGwRL3oZWVsYyE5u
QqwHm+A74yc6s0hJZJooNdaOnReewX91pLrB79z+/JJcq5KDmwYdKwRhgKotApUJ1DhqDFpYZ+yg
mccEt38zvFMJSUParpQprr7vaFjNQrgmijmLvEcRVlYkvRaWeuxI0kuKYsXPk7n68poqOuMKOH0X
jWI11ZgGxiKyHnvDlXE74RxawAD+PMrfKuLF2/tlmMUDn4FpkkWDHBomaoySXwfAKOEJtv3ij+6z
Ez0Kb5xlI87lI38eAxPWaswjnn6z1ki5uqDzPGWQGIE4Xny8EjI2E+2woDG/azpxbow1AdlrI8wN
FAm1HsSyyzidovUEOAqKHXri1OINVIWf1/JaSPb1718spSVUkedUDeUKsioiafsgMjrbA4qRbYxM
XvOEu7ZBUD+BcP0sSWhJ83S/hGYAuuQDeBchkSPgGJ6hUQ903MqUrvRnwHpGuQ/lOFSILkpk+sRb
uOzFZyPuh6NmkPo2NwaUoWtTal0dgNDfNiXZVmUU8QyDIZKTlZGUI/GGhZNrD9lY4l2R0hcbyKsz
xG30vc607g2woGlXTCb0HH/+CH9rOd83tI3Ggw35RNwAM237+7KM0WTJ1YhLwG+Omlu73CU+8E2e
tOEb4v37MP/7aIvaBNKilJrKGEbSg2oclOHp59koCn7tT7NZnArgYswRuPcQMr3kpR8BkLbaQT1A
Dk4KJHB2HOjaJdtIZHTXDrFSO5oiomPK9QrgS6luPko+tncgftFtkcfilql1dtDjDEjvou/u5FKw
sIYIcCC1yuj3nRjXcn7l4lZGAxwUdkDmIWeIYuui+DaQqso7TYSVZTyDRl++mI1kvUBiib0JFAMP
WZd058lm3E/QZHjJNfWmQpy/mcyUH4sadRVhDImvpip/ArwKaJ0mTyC+iUn9gcgWeazqRD6AHqcF
WtSz30VWkj9ZT+M/bdvAe5Z1zTszx/Hz509zudHmxj78ZWdJJVAal2lxLw3UHrU6lIAuPmaoPDmC
NSIwu3x6q4xeuVEAB7ecBlww6K82g+zBngRVzxzou8TS83uSjPBY+/lXXV4KOK/InMHYgMwTJK2+
734VIYlmts05BWiz1uSnhLNfCoDMP4+y0BiZq37Y9kBS/c3YLiVfoY1IQWUi4RggtgDwHWxbyzNP
xics97R1U+HLm/XbcMuykV0rSaVguG4z+t1NsckG96+zOmzN9fdiXwZkMx5WK9Vroy7S0tTsxlGl
NNRZEao1Pfakf7VSdlP0kL4BDDgh7bui98BfVqAPxLSDPS6QkArI4m2cWzujTbhvmHSlSHLtE8/S
iH+jHAlX8/dPPKldJcrGDtNBsGdoWAJTa6eRGUyDLm/+L995Vl42QVXHdl9sJ4q2tBzZ0Rn5hE9e
2oAFU5A8yPB8K1fdeK/P679jzZ/jy3sWKT1TUTY/G+m2TStPt0Oq2ytR29oYi7WTNA56SIG1q1UA
piXkYB+tutY/vQIz/P4oLG48rjCoJ+EJkvZ14VuVM/owg/LKyaOb6Ejv7dGfnhQHPNMP8VH8XhPj
WlgM/+dwfnkBF4FBiWyVozYXNl7vI43fW16Dlk66LR/X5F6ucYi+T3WxQcA9LnpDJqE6FG4+iU03
ClyI3amWgF+MzSww++4ViDLwZyYX+sM3ugbixdDsx14AHvtRJ4rbVOlOlGoQc0BMMhgxlxDt4vFO
gaZXxdNdOlEnze44nNkZKEpdLqAF/Exp7k5icBETB6UNqos8OJnaB6y0YVNSuzSxtiR/lop6Y0hj
MA6aO0YSUro6gG5FKPVxiPN5YohjAIs89RnqC0W0N1VxSs3ylnTyPUs+Va7eisxwQUoKDGj/yFYZ
yMVHhBzXRsEmaffm1HjJYB1BUIRcFj8K0jqK2d21CvciC70t2cbES7+NofY3waa4QV3BHF1glD0A
0jxN+4AWRRArfDfJmpfHmdfweE9JuWMq5E8VAhaPsocsrpfo3b5BamrEzc1A/jA9foBitpMX0p3U
RbvEsA6RRF1LDBui5m5EXyASeYRQ5bFJDlXzWShRkI0VnEn/tFPkJfI70cxNC+MwleTgf0uBiF8G
c4BnBD2BRuMALv5uj7IPM4fAJlCdQardAkUmJLZVsuTPGHUABRqbVEHBqu6pzwyC2wiaZAQ5n5aW
v6luOoP8y+qMuwI+FIS/gAAMjXDhJk3u9KAkldIfRUkDiFhuIl4FJuObTrQhIdVzRz6gZrXXzAj9
nIrsgQ0/DqB0S1PpRgAmS7XikuydU3gL9IA456MDClYwaZnL4UU2C5XCCTFN4i3MG1wI5boDZfjb
70ZwcG0Am0ZJ3aljXaLxau9tnp3J8Evu4xs5tfZDlR6nCM656Xgz2EGtk5cO4MuhUfcdafyKFmcA
VNxG6reZUTl8kIA1MWFeQ4MUvCQFQiXZxLZG9M7r3suT3B/qW9DqnZbcVPRDHz7sdDNbuRbJi6b9
7lHRTyUfGZ8L3RxP6eqDsO6zWUSpZsEAsR8NosAKK0Cye1LMzC+rwmMZYMxkCAwCnXo9cccU5btJ
uW2Hfg/dWL+e0FYV0gbhGQqD5RYqHDVw50kr+0mPcg63wHIpCn0HynCEvT0+Akfziqiigonb9FDW
icszsOLITB6Jgb6qIFEbnePMchFYzMSLwBIIcah6ymXTL4vJG0ERYma/oYBVxvGNVMjOlEuenMQn
Bd9nAOZCbUoUMC2/nlPnqdgx808bv0bIX5omVeBWbLooiG5yyzil8OTMOPzfe8vPm9tG1Nsubz1z
xP+V1Gikv9fWZ6mpQRG1mzhrA3j9bkEUgCABf9QNsLvlydXJo1mwrc5bP68kv7Vrb8zas44SLevD
mkArcKpD0hReogx42QFAyfATBGzM5QYSBsQBS8eLM9AaIrFDBWZX0+7JbD4z65UO4LHVYC/adCcM
4Y/qKSubIzGjX0BMZp4C0FpJh9s8G1+b7lc6aTsdLKfEhHN51bhqcd+rz7L81M7fvdUdvTrPRMVs
Qm0LxAqQKUFPQXsTigMZuGkWgPHl1EWOCbUCVC+Lwwgen1u2mjekJDSb8rk35Q/bBJo7GcAbVati
T9l4HBDpOxmshR27R9agxe19F5tbk8KQOetuZTaBhk1f5Tw9xh3ob1pn/hqYfKtE9bZJ1GPVlI8s
I+cc7VYQum+5jPJX1RytEWGtzbxesd6kKt8pUMfSRQiY/YZAWWbkMgrZQBTow44zlLCVFz6zegxj
y4ddVFBHRguwachb0oDTqGTQqNNNT2EvXUl9UMcDpX9j+a4YULQs4VASiaA0UJsX8Tal5BWY3WnY
qTb1JvLEqluEiV7ZDd5QydtCRD4qpC1E4UcFf3mSnXnHtzK0nn+Okub39KccbRG4ELlq+qwgoZGi
0VO2GS6mAQfv50GuRy7/k9YuLZJ1nQkwUiDym8IZuX2zZdh25ivZ/tWAd1ZZQflFti+k6GICAg2q
QeeU7CvtEZK0Dk9fO/RZfp7K1ewBzUsLasI2Ogd/eStfIj1Tr+W0jyEeAayjBEfyWSIue4i3IMp6
7Pnnwa7NSceMZtnbvwIz36NKUHNaMInGUHTqZqhbr83Bd4O0VNuvfaGLbQCyDQjQGjwqwN8G7vH7
SAyw+TjV+9DOm/KzgPUv+ghRFfw8nUvSw/dRlujDQRAJl0gfqvfZU3PUt91WePbkVL6556jNFac1
5cCLjTcPCG1uyJdB1udCw6yTe8CQMC2Dt+zW7HS2b0oBqmLZdhVf2RnXlnCOJ+GKApcAaZlS0yFh
Vc/R1bBH43ekx8kL5NLklRzgCjTnW8yqLUAIQiFdP0FZnQEtYzh1aye3RdrTW6G33JPHkkHVr0Mr
69RBTHtfNDl/n1lWidOUpNOcUkjSwRys7FOBQszOmCr7pqizYaXBe7kWKJtgz0ITXTZRzV6kKpAw
IbUii1A3OlDZ+GnAlbSy3JefFkPA1BOFPeguQeTu+44t+jQimi1CvOmpI8ziqW7ye5Ct/23CiswR
an9gzEA9HBjnRTo0gPjQGEYRyl0a8lo+c4oXAVWsu5WjMdfavt3Di3HmFf1yrfQjtA7kvggJ6DG7
8V3f1qfYaw7Ggzo5yhlJ680QsPv+oN8k//aSWYy8WEjBRNzWTRGOEMaJaFdsoCcOmZu+ADo3RT95
ZaLzgl1MFApaEs4ISj3LCgArLaPWeRkmT52nb1CyR2LZblpv8lM/8tZoR5egnXl2X4Zb1DizGgXC
DsNJZfoL1cQC5HJNdxULDmUaEwdmaqexr44sn9Aaap6qkoZd1dzbbeWnVfURNUnsrazAtZ0LhLIJ
CRG4Al1wlLK0komIyzAf7EcmCk8w+g59BU+qx0ejVd56w9526vAnVZQn6Ky/yHx8Im25lyvNa9Vp
BaU1H8Xl9wBvCf4FoIVpyhKpnUK7U4Z1SChbc9esc2qEjE0Jt1FTdmv18ee5X5063s3ZLAfAlWWT
SzP6SI7BmBjE7dDeQ9UVadD9z0NcnY8CzLkGrgMAWYvtrItCVJpZhWgkNvYIbQOreRwhD5GQONvb
Nt/8PNy1cwvEL6qJIErBBmhxPxhVxSUg6cJWs0uwo+gI0ahuY7LxGWJrriBVgLbNyphXV/HLmIu7
grdTXidGFdbiE51cR2psR0Ks+vPErl3hII3MjFOonmJ3fL+QjIpRaGrVIcQQPV3L3VZa87C8iG5w
NAEuNiVwOoCdX/JSNA1uCWODEdIaXhkfcTMLjGzb/OXniVzbEOimAMsKSeTZsOT7RBLKDIPm+EJy
focsAFgX+iBPxl2t2a+mlf37b4MeHRDCoKj8Fd39PhonqdqP+hACIC77vSoLrxCo3iQlKGc/z+vK
BwLgCGVyKBUC/7gM2TIWj1B+lENpMF1jeAWAxP95gCsLhwHmf8AYx/5eLFyn9QQGmXJIOnFIrVno
JqrROoeOiFFm54y1wc/jXdnWiKmB1YOQon1psQSpMk6nXAn1vIJhtYwajzkom1bNVm68a+OgJIwu
AD7SpethLKxIpR2EXnruysOnPKjOUK6Z5ClXLgY0Hv87yrz7vzzoLYcJvV0ooXQLyZPqJakcIzA3
s/QyfZButBtyB4mXk/Uwv312oLuFn+8hDIMiRYA8crPWELj6c9BnRYyPy/eiI8/YqEhAkp4r4HVg
lYneTwRpR2Axhqlya446iVVlrz9/UOxGTHLxuNhw3AUhB0Kx2sXtGGk04TI+aQmbbbeWBZwjKvmO
0QngBpG8ZbkdEmbe1mV0S0z7joCnSy0J+Y4CyAq4BrzxmhrFhaxDk4q5qPjBm9XY1YkOGRBg0doe
KK/XYtB8KtKNSIZbSOC68Sg7FtQ20qreKrU4t4Kd2nREOalG1apQ3DHn1Cl7g7ta34E5Q8f7TkHV
IjHEp9TkD0zY99DF2yAkg33pcKsV43k01WBMowO0nIBGgm0fq+oT2v67CBA1FQocaLk4nZ55kxwf
JusVtiwuI9EdxFOgQ8EdozGe8155g2ThmajFIZudCEy8TxqA9fpg7xsFrg8C1iWRbR/ESB7UJr+T
WOJ2EwQ+Kb8jBAW0tIDQAVQty7bf2q3xmEq2ARa8OAmtPXSgIY5x/9TDGhoLctMP+Umv5PtWEE/l
VebYSnLC4m/R4E431hhPjhWL+6bXlI2RFO2xzduQWvZ+kCAnWWRb3NvCUQm5Twd2b0MlpCHUlTIl
SKNiq6P2Yts2YI6onUEdlwR9PPi52aPZhORH6HtocW3LHiCyHEYeQO3kpepJFvtdy8Opo+UL1K49
ziRXAQAlK8AVS7GE5fCZTC3AjXn3kNT4F0bpM0rtx5yMkfdXx6ig1vMwCj8p7MTjBUIptAmBMVMP
HFihpq83wBB5HJIRKMhsxFAdRUvdhgoXvQ3437VumiUbyK24Juosckk3dgHFS9bt8d9BWRNqOkQC
R50oexPmjKNeI1CxVhW2Ly9YqCkB7AN1Cwm9sGU0VArITOKHnNO0TnYoLdeofsuNDxKE5UU936TG
WuRw+WZgRChUI6UBWV1ZPuqoyk0Z15Wwkw0olvJ9hkb2StxwbVIyMB24w9FyA5X5+71HBihnpnBW
ZWmNcmP+AZ9BCNkQ81RCitIBLH/wVm6Zy4wCqpzgUkp4M2y48SxCMCJTyaJATukOMLZ3s4eJdW85
/1hGRBt9ZThlzrC/32nfh5vX+MvFPvVaj1hIRYPMfDFQoAWp4Tg+IrYM9dO0FztjYz6pj5g0JGib
07o/zlyKuRhfha8jrGWx0EuJA4oiShLVRpjukm17amCka2yUwxoH6NpOkb+MMr8nX2aJrDtRFEML
IThSwdAottYC56v7ZK4NyBpeyQuvCquExbxaS2FtAHsArmaV7WXxrnaPVfO4skGuzgUUMbSi4BaJ
HuP3uQBXASXCQgoBqSsfNNd+jt6gchTW3CGB2OBahKLIbmXMq9ODWBG2I5y5AAz/PmaS5YUMW7zz
/yPtPJYbx7Ys+kWIgDdTOIKkSIry0gQhKSV47/H1vVg9eJkqRSr69SgrqioJEri45py9154cUqMT
sN5FkLrrm+l27uTC0xquUHeTnmT9EEYHqfy78YElhtWWyg61kT+vnA9CptZhc8zhHM2LM0ZcJLmS
aDVlPrwyNLO9vjHb8CYWomDutpkg2SEtGnNZ7lqxOURL4tJ228KiQkzeQqmF52s3TevqcenEfOSi
7GXrox1SeoJL0K31pogeFvF6Riqqpi7/NNV+moDgqZzBcBJTteVF3IagmlSQrgO8CgrnCpH1Aoem
XNyJ4+LPMZzq+lEzm41Mm1WYauIhrwYVAJ2hlwc6Qk9qVamOoUiPkYaYU+w9xSi2Y1U8Lll4XKvG
6ULAs9FtZxCmW+qOmARAWt2+BA30KaeB0rZ2MqFLBQQh9fsw0feN8DbXgi2v14MIwQxW4hiWEKq4
BSRYSoN2MwoJ+nvR6bruAIx2oyNmZdG0FxX9Bml/lUX1YIpdXkoYiNnVqDyryAybBxn6oTWjOdQE
74L8kxMcNp0F0fatXWlfNbldUh8scnBWqR3FuzE1fGrvfq0TIjHsp24LT8xepMcRjMBQK5gHMtsY
0N/Y4bDBp2src4N8CtgXcsMuPyEU9S2T9RihtiDPdiKGrI4c6/nAcXgWpbeKRXac5RuOKHamnyTh
rMaHNqupaBXI2l1ZeEssiMxBqz9UAMOVB1lMwdFtEpJxil9tGjsIsbfVyjqv0usEgmW274ZBy617
05pTbEq2EWve0i4w3mCZhXkQR4aXTcqzVU0PTZde1Rb8EvVZyzQie6t9pz2Ws+CEOg3pfqbbfFxJ
rB7MTWv5mbjJ2IAk4VES0Jaf1/ElosPVlrErzLe91dtm4rfJXR7DWeBo3/BBmXlGcmiHYeEhP7Sl
ixuhKbZhMxwgTQRoz/j3gSEfjPgT20bdbqs5SmxtTY9mC1iq6yxHLgtv0I3GLskjXcPJHmTVGcfc
Zsm0stwrjRpK2ias4fV3/rLcTJj1M05HQ0nkg3mTSK6sPSTDe6Zsp+6g97JtAfAQUmyTyxvJAw48
abfBHZFK+yJ+akda06Ubyc9m9lniSABi86TFyi6LdqZKv7bhuKoJbmvRszusoUX4B8MYXb+EcYLd
SprqZJWZaAp6twK3V4fXtbaC6qudrL+vzdGjJuwq4CDbvHAsogbq22S+q5R3ISMR9VkE8NUVu2zp
HJWxKetXWhr7kpLb2bQXFwZxyDI3rw48zSDu0n0cPrZswjODcR2fR+TmFl1qEGNOushMeAY9VNlW
ordSNuw+KreN4MOgfRFKPZAbV7ZK0GvWJh3il06ubsU2RpbZID1q6Qujheh7exnHQ9ZKrgXRakGM
7cMpUhMvTu/X+dgtV1l0aNeTxWDRuLcDMwG5CW3iFIToWMl1rQtOWr4i8J6tFvbq0VwjGxmtM5gQ
PJ8l4GXU99LivTK2UtM75L3Ziir5eiF6yvjR1wPKCNkZewdvPwqphOwVRH7nSL2FPrUbtNjpk08Z
Urqa3Yp4OzvjeVCuZ/FEs0YP4cnq3tCc9XJxGxaeMsp2cSXv0dO5SZsmNrsIvxRfMt7mmr3mtF7V
cEbDnKS7biPqhWvqvywiNCqhd5eK5ivU2pmScCrZHf9jy982d7nFua0EwmjKHklubtyJt30PajIs
CsE2hfy9HOKzNLf7kRBqPbtvCQauU4LCWkKn45MVEt4hTleqGW1RbLv/XHd5SsTMg2jurPWpSR4r
+oENQyGlL5/ep6DdrceaqdSMP/vhPuVY1GaOvvJOEg6o7tZEdLJZdk31UBbToavanSKdRthtdUrV
4GWZHrtOfbqYaMyLPyif/WZ180Gy6+p1mRC7IizJBXQBnjFMTsz5IJwyTx4+Gv0qH0NOE7rddLEz
FXcEDdhGdaiqc9r5khmfYytxVFQxE66V6DUms2aCcVemb1UsBwbpW3P7EauP3chZKSjru0E9LeLo
TpV4SpZPLCA2W2eoH6utxJ5pvazpRpEPUpoyJGc7NU/UhyP49LUB5M0Ufthb/rsyQe0Ig5gEWY66
2D/iqN82XcpUUK+m39dZ1aHXIt9MxEBP1B8KR/9uYRKRJEOuu+CnZZlwnz93CEU3AsaYpOOyCze1
PwfidnVCW7ZrTN0/1R0uZY4/d6smzEFJgVpHkgpZ3X9ey5D6pNLYjcx15ETVW8ZSJMyvPTPuDxuu
f9+7y4XY3sGCJtDt69GmpsAxtjHgDy87RhegWhnbsSv/ksCAmM4lwGt4ZEknIOfvF5a//YX6BcoB
pPDSS/vzFy5Rq+kaSuQ+08b9ilg46MGC+qbQrjdq12aRPeDosQdFULCm5UNQ6st6NYWd5Hc6b2ZM
bum5zvuUwJ4iDwq1j647cgEQgbFvA0YZWcxpqokafLxkLVujvONOCxtL7JrDjHzZmWKtzjd//13f
3k+aeBdP9aUD9mUD20ZFk68cTtdCuzNa8C3QZSOr+6kf9O/LcCKlR8gpWId59HWfvIjVirJNPqoQ
gHWQy2qbe6v8AzXlp4t8OcyoM8OuXZXjBAXJzEMfklag1NP573fsu2MGSZqMQp3j9b/gEIWUi1E2
Sseka5YgwYeHMq16/fs1vjtWcG7H1sAF6NZ/eZ2KVhr1dBiPxAYRAXvsQ32Tinda5q1p/V9MRsxG
tDUI2750H/8c1wLAxazOTIgshhUUFhZUoyhlbNuW+MOVvr1xF6oT2B5mpa+VbG3tzTG3pGOvfCg9
b+1y9/eb9t3jp+Z5eTKQc5jz/vwlYzsYQwbQSVWfJeM49Fu9uf37Fb5pMzKl/naJL8+l7fRKjNv8
NO3QT9lsxsB0ZKABuqv+WLkEwP9Y0P03Cegyi1+AgxJdcBTOl1/922IxCVZpWBBzLHbkqKOK9iay
eryNBnscK9IVth3a8t4SFWd3YlZcrVaX3Pzwsy8/68/Z/c/v8KXIPc19bhVrf5zfR1ewjX12Dre9
HR/Dp+ZkbUPn75f7bpzgVaBujtNJ+pfLirZxruMVPfVrtmzEypJadrcme9a/X+bb4fKfy/zj+P7t
xi6IONoi6Y/aEKPbYhctUCJOf6qN/3SVL69XNy+xKbJeGbczt46KrzMHYJddGIQwVticbn5y3f9T
T/zX0/rP9uJrHeSScCQUs8gl9R217+WlO86Fw5FnQ7jPnrPjWXGObGpCG8Xe1ehMruJU/hKkjnxQ
tvHLT2Lvf6+cjJ7/fJ9/RvhvN9pIZ7B3WnUK88/YOJHysBk4scXD/y2llHoPb4p0ifZSZJhg/4q1
b0ONo1IxHNdLKISZniKO62Ma/Z/bSn9e5cssY82krWlzcaqq6VPUitdIJNkedOXfB+e/TW1ffsyX
mQa2dYVefUV/Jix+H7vECl+XLgpD8oOeaRZ4lwM/vZ1g4TH+d2XB327l5RX97ZH1A5nv4zwejWa6
r8PxkHfSf7FW//6wvkxrDcfKTlxHpK25uxogKAxPq38qUn87X/9+lS8TV5xC4RZaSGBbcycE+qa+
LnaRZ8KPos4V2uZ+2f802r994f+zRHxd5QqywSyBJSLSfBWF66D9qpFa/H10fPtG/ecaXwV2YZLE
Sc7PsuRPYZbtRv4oVzjlAFH/fp3vatC/L3dfJq+hmMMevguDMAougbyXcPbC74K/XwVy3rcXMtnZ
U74lfe/rTWu7ua4JOwFPQ68qtMKXWEQIn98tWUeowlMdUVqdxJPaLZtyfmA77aCQgRlL3knf1+S8
nMIVaN3LXI436dw7srjP5MqL4yyItGM5guFIwzvAusio5SBdmm1CbMIsjCdVEDcq/dE1xi8+di+i
UhMSMsL8r19bg/284azpAxDZzdTUflco7mhoN12p36hi91INkZfHhtdlkFWNkHor3Adj2NbSk6GZ
XjaGHlgDe0rHe5In2PaCBUjX1A2F8WVtlZdc1j5XKBKasY0Q5gukRVQZTvTwPV2iY4a2fVEzvzAU
Z0aP1oo3OjVlIJz2TIHVQGQsS6e0rG38e06kyLsJvX1yB/1ijueNrPl18Qxml8ICwoEs2rKh9daE
jbfuSRGJaEu1b8ULpOoiN3Ul7TUSPiOiYPsRp4wmbBXCtMxBBWVh2iCunI4Klz7SnJ0TZ+10e+xb
Vy3ucfc6WkdqF5m8nZBRGzoV1N8i6AlNhUy3PQztWcy07aC1m0YgeC/SUGRHblSqt5UBR0eBJi5y
xm8/FJnPEiyfqBBiwiJHBOtPnh1aWJEic+rMHPXra3wRavSkhPukUx0hlOkF6xs5j2+FqjxnhOQt
qhjb1Ma8fBHsQU02CWkmeU9sXUOvsnyYp1sjarxCia4F8Z54WvwD4TaXCsUuIooBjA6JciTiuEEk
AILGLjoZJyb9TBNSL7FewAk4AkXLrkl2yfqLrSdyCcmOctwmUmFTNuVxUReX3kX6YWFJOeItVU0P
1N4/B6C8CVYKKVlXnUfxvrDqTS++hgkktPSYrd3VSPTPVGGZIPJASQ4Sf4S94Y789amoiX8LnbR+
mei+igNFKX3wceG6S2e6QpWRmfiYm+W2ryWWCs3w5hElfjw7LU8qbZDgpo8h/p3yvpEMezUo4Yn4
AKTQ7WLLNqkwyXnuZHhC82HZxmEWWEL22LbNSTaGY9OYKOswCQnumCnU+QhhifrDqOkB1ZZWJsxH
4d3rqV6VuKznWz1mHEejM+QvYBu5L++rZDpiA+K/y91UA3OHY0iMY6ovWLFrw0vFA+kMG5EyWdw0
JHg8LI1lk6nnNEXmi9NeTzUnZ2ik4ragl77k20zKPJJJkHosmB3uC3lrDkEqnWfK6MJjjQ1BWHA/
yRamjcFRVZQBPUtonoETAbyRcCDBHaNNWz0v6enB3ZdfxrjF2LSVsg44NhlTKlPGYydTSLzlTK6P
jUM2QTduRDXQm7eU0WF1g1Ma2E76m0S1JfWXAiJUvzYXeizxMarPQ/gw82YXDzKFC6p0nOnJ1XvG
JOytDcYYuHER2zGmc7GAWfKsJoqTq7dqtgaSkm2FOt+RnXjb0nPqlo9Fqk4ZtCNySHyJPaw5NHT0
oX/QendULDQyWUpYkxwpIgKIQIoxompZTvtFJMZQ4653XfGp1OELuI9gHvkxl5QS8UnTkw9xnr3R
MLfdxCBqJHwDc7zPCAFkYIYvos7EYK5WaK/K/BCPid12yo3OS9XWTTDJ5NgsR8xJLsGiV1aF3xTk
t77aEQ9kyBPK/dNBWI6l/rFEt1J/jzTXFTSsuoVAxORhqF9N7T3hrkfBMpPAdBdX10vyy0Jls24Y
0kt300fvFirvHowPrCy7zH+Z0XOm+kqVXi/KS1qdFDyUcbyX+3FHdqsTr6pX0PxZ8qOZveH2a/Lz
pPtFfdO3s13FTkEelbbmLqGAUns2Q9eYXsnf9pJa2xjq3ZwPTqMEqbHvqidjhH48W+S49ftsnV7B
AInQgLrc0+EaNteXFhRZIHY7Zi+wi0gw1GubKC03XaPbCBNRoerbi2FHB/VYRs8zGal2X1WusT6n
lmqLw0atNEdLtlF0rGq3zW/UBn5C+FkPpyR8i63bWZS8MB8dMwtKdWKOZJ6kyZRGrj6TIlo/CBiQ
xv7uEvsUMyEa+XkQtkX/1NWHFOFKCYoN4k1uIM+n+zHljiX0ZCwCZwHG1E3tNquocBm3dRQ5aiRe
Z1gol+StLj+N1dWIxzSLTcqi0Mp3qSV64fqIXCzTeuIbGqeltad9WuopZ+WbYUtVL1JxqGLdxeNq
W81WoV9B96XLntR1eadFVVMhNlnZOhCCVd448igeRC11UuuXzIiGNIOcpeqLizzmOpsaHv2eMCdP
To5ltTXKXZYdJW1f4TDLiTo60SeaBT9W74vX1bT46w+YqVTjGCp3YfZc5Odc9YzYK4zHMr2z3izr
tdMPUnK9UhSOg5GuYOTOmpfweufe0PmRTBeJXDZXfVXWxrGst0TYD+F11VxrRaBGpOIEueBmCf9p
pyKdwWsvZZgio/dulN0Wr7BSNk5MLoumHis5v05BFidKRJeUOBw12mBr6WNO8uNrOG9X4SzSC+zy
mWDccIdPyydz14VJT2cQipUsvveZek20GtKp9Yogw9fcyHkhCnRURQaUJyVkguZaKWwxAOigtaxp
uI51UlYFXHlr/M/fS/TwrBdtYEakCsftlvKkG8LEaRcTqlOx5fjmwcOw9UGxx2ZXdqfZgK0l3uEi
C3rzYGjj1gqLjdFkm7FdHzITtlQMpqy/dKoMW67eitYiRRyC2ZQz19bVNT/Sh4GATPtjoI4/5gUw
pSc99Jduk5tuK84OYk88WQwUQM5Wcd0ot2abu1l9F0vbeD3Uw5VZEOD5EeZvupl7F5NXdtUuAWlc
AH+ISgn3JImTGVi6IwqfhGwAsSECo3PD2e8NOE2z6k69ZFstpkR62ix5lfYcc1qICHcl7QzvX1xX
jll1Li/vlsXTK7QPTfH7+nU298NKQNXC7yqvmvU9z2dn0F80PMFEgZrUEqpdIW2q6fXCkhrcfOST
5Aw61FEK+ewzDYiKZUGkyZ3Ti66hqp0lAWrS5EaF12ouYtY2Pc6TRwCYLH306QN5o9p4q2unPNrU
k6M0N0343PyqpU2kbeTovmAKi5WXVdvTHhabyBaFm27d0giqrbtC89j/jPSTxcTp5BPXITojiW7y
+E25TN8QbtPbwTqOdGxoW05Bi/8k9/vllZYjMb3EzduZdWeqQdM+kbEYqtieWVEbbxw+IVtZOJMj
Fw69a+m7iUTmqLG1NGjGLUFtzqh7hfk0s2TDL6MNzYBTUzg3gVawuVzdFORV2uluG6sb3XqV9dTX
ega/EhJ5djRU2vZxakvTVsR0vDxcWvPRgflbS9xpKjxgUFm1EVG0s+URrNThJrRWTvBtjRHxNspf
Le22oH1GK4nHl0ro7am9N8+WEvqEYm/FZd4o6301+nEzeVFu2QJPppafJlLAlItK9dUQPoxYDMT2
V1j/UonYbtZnuLlEMzqadFXR3dJuW3NAU4+7j8M5+X6OtDSBkuCBGN1l4Z0ylU3f3rPannjVEPSu
m75vToX1WsA0a3tmYKJ7o8Incdkzh4R2eMq07a7yfdR+luW2LTHymJ6OnxGlM2lYuSPXd8wxqNPZ
o/tG+RlxdlrlTU9o7ljQn3eG9UCXXeD506QT+dyEE0MUMHd3FsOf/eMcW541OmEtYVYWeH2uKvGW
zmXcaVerkm0ItrIXPNQRz82s7IQwxCndES1N7wozKRMy4gKQQsBtS7+2Bkdu9lo++hYE7nYpN3ES
30d5Zk8wALG3EgOBfzI9CZHlTXV2XRAGVoQ32JQ4+mwoc8v6M/3QSmRD5K99kACOgyM6TtcLNVZ2
9IZ0K0uHkNb2kPMOZ6vdDDROhE/iYhzF2luZxKTLBkVHW9DXxj1pXW5OsuegkYseu8Tk2Zl2PaVX
quxK9XuCqoOuLaFXlXGjaKONpsdlCOITl+1QVP2MTby1Qg5qXrL0fcZEWYUfdKFxitIFFW7HXJOw
ol8Z1bnKaHBnioucomBLm1eZUyI+agkcV5KdqARt0u+Sik0G4Lt1uROaF3ScOdtdSajJisC70juR
5ulh+nQZAXmzD5XPnoz2Nn9s6Izfj+Rdd9LdwLxEwKuc3jCD0l91cpNgwBtVP1XRMWbmHNbb0qpo
vzpzxzBOqLkFnXzWp0BZfRr2bfpRxd6K6EV2cuFWVr0ODY14PVivZheIiL/HydYOYU0rHpEIB/LA
Ch9VbsW8uPD+SE/Zju1+urAV5c1IrNt0f3G9mhxhiwi9pwEbACCegBO/PiTjua1RGBV+Od7LRiDk
nlW5tcCcOrtpQePuebyWWl7X0V77PYEC2hWR5ZJBwIYTtq5hef1IQp5vhJ4O1M2oKCLqvjIJO07f
7fJcy34c3SDRUPSDaLpa5GnGayQ5s+7APSnqUyS56ydAycL0m8xRmF3AU6KnH4qdCCFF5DTN1OGZ
JIlIfirYmbwTmgAMHwPyJhlv1JXkuIfsln0/mimxP11kMPW11hI46orZZtb3lnwSjQCKI2+zWrJ5
+JiVIO9uk94n9hLq3FBtYgZEeosNHlFmnB8pNoR8TvVIimQrXsnP4XI0zdU3Iw/guj2L91WESznc
6tU2RcCrrozKlvnq6hJT3h1aTgTLS1OLNpyKND1OdYAZWu8OpItXgj0+VOq9ckqkbaEzXpdA7wNR
fItRA2Sn8CRUrJaNGwmvi4ICzM7ygMN1X1xF9MgllBobmIftGR0BCM648zPZqRJPhE0wbNriTOyq
5KV3y0dc7wpjX0S8/TZub6ITofEONJ6fevNtYnX97KrXDAlZ5l/22rN0GGNnYFmElCPctJpngFuM
z7NytQoIrk7THJDMZWfsOQaFNE3gHDsd+YMAQWnw5nTHoifI91p9nVGAlbtdMnlKeDbrvQJLvNzG
KJN+hd3j/JApDsAzvvHlFIqIZtE9rXCR/ljrzWBsp1+aEPCAuiDtYvbkRFbthQ5m4U4Wgr52URdX
aBYVyEgQI64uK4FMOGvKAubM5iYnYpzjO072LcWSlM3Fgu30IKSuGOfECSFTcAot9KlWNTwfdSpA
SFxRNgrrzk3LjwnHuWbdZu2WyWdcr3L1VGonClxsCDvUeZ1POydtbornOnaol1awJUcnb+4QtM/L
FdiRrvWt2sbeYZf11VJsRXPw5BGMI1INI7RHIoE599WILUAb1MfacsPsvWv2QrMBfqAul/spJToB
kKTZXHf3vEAF81UmBdn8MuW3eeIlq2gvD8XnwoqzSrw60ZGJdMXnLlxF5+FVigpHnBLGnXZKEvLi
mKyqjvlOv5HNW2XY5ul9w5F6LjjqoHKHDTByyAvUh/m9Z9ml/pbxNvajIxjkMvp9yudlO4HEuylE
I9g/CbAm11lxa5295arv1m4rTzdsdyaNYs0GwmnCB+jyc4fFAXKyU0MLmYp408qSq6art0pXsnw3
GuQ/BSaOkGrxeu1T6jedcJATolD1XYHUdr5fw12mnrV+Jy6vZrtSFATbzoxn7UuOVlW31S3A/BgL
SnFr4glIleIU8wDqIrSXybxpJtgAVXW1yneAwLZpF6FlYhFhMdFbts79jcjXE9gfkQEWTJbuL4O4
GwbVFwTQ4lQsDN4iklJ/JSKW19lYNlannevC2kCB3ndZ6lQk1hThfZVEm4TzvrLkQNc/mvLQLB+J
jjEiX2+r0tioDYbgSE4iu5iEhoJNCu8iLX81C4U6gmMtbvJ606cxwZ/LU9b6sZbZ1XjQ+k07UEis
bKmUXZJ3PXF8VeqTJvrryu8/j4nkxMitxPh6HP1cV5GS5b4UYnoZnFBrMbxE0alHkJEtb5SL3KpW
N8WQ9C577pMaKg/amPwgxUUJ/k2XUidinUoBnex/aXE7ZRKFcSCnqdWeYgnMr74+FxxOm7RgYzh2
wZrQQh0nDujsqNXeGJxOn0o7jxVHZwiWoQfSTYxlZujZJTDLS0biTTsvpjQ7Cq5M4SxaNqtiuUK3
rzQLu4FJoKrJRM4uEB40Bb98PpBathmjR7RNA8mogtG4WJ3sdiIx3dit7LfNhzF7oIfEfJrYxLjy
vm0oM9rSHOThIyej2PT66VFbdlR72nUvTC8tOb3dOV2vTc3tB0oxxYFJquBcT5HY1qwThnAUunYC
aLHvb2N1emy6xR71g1U/CtRPKTBE86Ffb0dJooS9E1rdTgfimj+6ldNcJt3MIVg68NT99Qo1B+Uo
0hBHtPxOeF2lc1l0zsjrn2XX3QrqhvBbyW+hF0/ZWwxOCGjfRkMM4RDf+CbNjG5pi/OWEhcbNzXS
d4PZXAkpW0VSwjY5B2sVjnQYKAxRjWkBcOtZpnEHsCyo9U1ePWfMAwPYXIk947g6xXqM6dc0lHeM
ij0Zxo8wc0PxYdUGJ5Plx1pHv9j2niibficxbqf1HDO76l1BfQy9bUHFuAkqMUhRn61NCSdGTr22
yi8WGSe+wJWILaC5yDuzjafOTjgJ6dSzQxMUkvQsT4qvLbI3RevNKH/WLVInsgHGqw76bMnbkqSz
u+bCY7I44rgFxc+S4kBY81Kdo9iEbUHN951KtrIOnNvkcGpqKHpXcEjGvXUJGC8+VgRUF5tWlDKA
AtOIOdc17mSargiyZHKL8knG01V1D5rV7wSDAbQqMRLMe1wygI9CkBvTi4zE2UuHaSHxWjSpg7BS
xUohOU3IfiSkSL8X2oliszIZsH+pzZaqKHLehrKYNhgNk8Yl7sivBdGHn+XKCn2N9TbiK1shW+v8
jK/JLrUCHLh0blqWvf5QIq9UIT1Q2BTUO2iQLsCojcjXbEEEiaBGmcDz5leo8Ud1eUcmP8/Y0xhO
VjRkfxMwTT1XFrX3Rb8be9xeGrzxpdkk8anv3nt1r+DvWYgpx4OGxC87oY/3w3INLIVjHtSJ+1HJ
XbEaf+iDfTezXIQrAEEutIOv2i99FRahoZ5kTY8p5qy6bO3JqH7QI3zbBEM6p0qiBBKLwNk/m65N
jgheGtTjJQ5xJyMTvVYWWOcD0es7Ux8TSDEc0YZPIbkwbszsJKVK7HZNrNrjksRPwzqWJzOOGSsK
1GMAxxH+ukFWKC+a7f3fm3bftSB//7JfOquFmowkXVcnLWHxaHN/tdKtFtFAMBXv/3elLwo1uSSy
WlLFo2K9Kgq7APb1EA4Rlf8g1fhOdvL7L/qiHhuzBsVsqh0ToSIOU6Je+xPc91stDzbJiyjzIrlS
v/RTRRLeDaVbjlO2oK59ryn25tbTmKc7fRR9nWPhFAUGKK6/38F/E1oRE/x+3S+aBRBcfZtw3cu+
ComUC4+OfdALOd+7RlU8XaW5VKD7GyY3xNFkVh8dbkX6VySAU0CuOmeRdGqNwrGCqqZIxgNeg2uL
Y+sPX/Q73RsQR2zo3BxABV9uUF+SeNHyDMQzFLr/ZeOG2+UkHONbNNG2ekL2e10caKHRREPKyoLs
xochsK7Sl5/a0t+99KpGWAqsbgMP+5fvMkOLLcyRGBN1QFo8i7giy0w6YW/7idP905W+PJ61Rq1i
oME0lS5tbMqObOLVRr0xO8oof7/D/ygHv4qDdNPQYJDrKhkoX96mSkvqsjZAtiR9fAIAp/tDxwzR
kV/hVS0Fk4J2cqOkcNbHhW7rtO5lndjvWsMBarTT+sPU+p1E42JAQ4iFqlbCgf7nrLfkehgvmngs
pBDZf25GVTCayrzH7cu+IzEfBTTUp7ZWht2s58nzsiTmR9mXVuZIVZyxHZ2UoxEKwy4nleHm77fr
u/EIwMMkIxJ4Brfrzy9XKgCsEeYdzSbpT2IZE9dUNcMlSECnGxyP80ZAMXz794t+NxwsURUVBHCI
Zb++BLMijLIxEqqIQ4B+3n0u0VPslP/mKqiGMW9K3+TYIMhirWuI2Sw4PhRiOtmJujyVufj591+j
fDOvsqKB7rHgmkO9/jLi2LEPyYIcTcGsW/tmLJn7Rsu7m7rX9HMpNiJRvqnqQSTPt6KRSV5XN/r9
uFjrcShzMyiiocUlo9ISyXqLIntsUKFR2lpw52rMqZFT9oRrxeaDUrJjdlnuN6bZvpKxanmDIn0a
WbR+Sir9uoEs3K2ciIiPQ7PcKSLO/VkU0k0y6u1ncZGO/P3Xf/Ms4QkhS4NUcgGgf5lEFDOxpjpM
TxzximKnWftU/oFc9L8Q9S+vNIAygxbEPySUr6uKFspKQivmWBSbixSk30Wce/GBPwzRSQmfzfC4
RHsl2lXWC56hcA5vZkJlOGQW+kRIBRXalaML0TKxC8DfZlddKTtLfmTum/KrqD5kw04QZrupUbrR
kQS1w/l1L9Nsl6OIk9GJuOp5PivNtZExSc/FFa8UZw/SAhUhtMNYu9YE0kooIkcY3WMdHw/BFdmT
BVdNVffCfJNKcD0Dac7cuqZBzrkh3WTme1sF1vorN24kSXd0QjPqmGbfszqEdm+GXmIEmunjlesV
8mgsCgi7ks0wTTDwLJcy2UGTWlvpS6cfn6r5VZjPcAOG6X1QPuau3lrxQ5XxZdIdLrEyfKkVfUeF
Bj8bMSK58pRNQfeqmj5ZvcIg2cLwVI3vlOkEbjYMJwiuM3krs/k8r1dt6efDU81UGcPSWPxmeM0z
nNCCN4iiX64y+9Nd8WKVz137mYVXq7Eb/oe988iOHMvS9FbyxBzZkAagT2UNIE0LKiM5waGENGiD
2lGvozfWHzyzqtwZfoLVPe5hBJ00A/Dw3r3//UXXu2L5Av5Oxk5xzir24rPO5FZBRZOkzLeOApJO
8k/U+ibQ71v8XVN7Um7z+FCCK2nyussAI0TmddKrIdwL0zLXrsTCrML2pHboYKt9AbhXe5fpuSWZ
BuqRjldekAtbhS6UcNYiTgpoSfGmag0aHswOQx39YoEJK9QmsTmXUaAjzZuWGg8HxEKN3JDh2xpv
zYhJPjNYHA4yowUGR31R3Wv5sQNAj5+L4sNs2JRvEqJugo3R38Ui2WOpk6pYwvfEIfW2LDdYwEZu
Tw8kBCGgxENRtAzfTHdMMV8ww2F9idrXBk+kREtfA9Xclp26Ks3QrtTPRr+5yNycQ9g+qnh7Bh70
DrAJsb+fsptav1GD25ouVlPuFzD2FSZetV/vA/2hDxkbrBGdVuHVRgBny2Tz9t44NbYOLBKscxME
Gu4CzelKas9yorlFZmNHZIn1rkcPV1WPJAV4V0YiVeC3BCRJuym9ja7wtECwR+0De2PkGllt2iXU
jAB9brFRz4wqRTwogvI2uL5cy3PWrmeWwEVhhM+0cLPo0TJtq+A9mI4juVHdXYXaUE23VxKitMQP
1cchK1jU9lB4U/Y2QPkKmN3fwh269IaNdKM3N4t8stPg2DUHAQVwyhQaIHPVIAHWIJAyzAXhQIgn
yM9MK5SFr6Yrs7UZ5HbUHkgIB3vW7pYLuxZJ+IG4/BIx5sNbY8pP0BaS987cgXaECSEmD5EUeOrl
BmmCvngfK2bD0D2S6aHNVxhYWwPaGC4J8AD7YRT10fSSDSsTNjswq+EnqE3D6MYEo+hsLXG7eqkJ
66p5SLT3lixh5A9sJgYq1EfR2F4V71J9RBBW9H0Ig0hmEKjM2i/Vb4anSFll8v2cniNJ97HgXYSb
4uqLGK8vcF3oT1HJ1PbITNs07krcpuM78piuDNxBjAHts2nJd6qaHdq+cNwsQtEbYIugIaxGz4Qk
ViqnRBtI0XmdKhhVMIVicFo5fqkJFTLDs6mdBd0Vck+tPSA0ie1YHCyuq+1cDZAhXJAyQ7v2lhQ+
c7BA2QpY0ijR7QgWScJORJyptBGbvQo6qxSPI3PrQ6ZvFvpzZDwwqsgybwCKWlTHLr66tXRs6r1y
vihnUzpcPqRgJaluHeOtYwt4EV+WZY30uEe+jHPHbUz7nsE2CcylQDstP+NVy4dPs8Vr0LMBu0Xi
dRr4w2re7Up/6D2jt/sZX6hgQqCMzVj5Ysa+fvmohLcp7O1WKqwOw5am2uZS5SGrRHdqaqS0thE4
zMPQflyN15TMn+ZxITtR7whwjMjxSuE1tx6Ioyka6ysa3+IM18sTouNCWSrDncTvCMIyjFdywIiq
2GQtiKYvXA9hItoSe0hzaNJTq+2NhV8n4D53TbYMzcewPyQFnBEXwNiqq4ereYgXti48pRA4eYFg
P2GnG3iSBMME+fQCjMGuFhHj73vV2FXh8hJhznsoxDVbTSdzLDFwP0ks4IA5A4+/YHs4D5hNm9Iq
xelbPhXysNa65/haWo1WuyUzylpJ1g0+24AdKOLlWmaofJ+Vc3TbcNLNm6m7HbS3iMWVN49DaTAL
3Oi81mXOOuNUUpFaN5ndjpBdkeZWY29JIoO0wL9cQhoSB1bmnQm7waTLn4B7mp2J5+adrH8qLKVG
fxeGJzO4CSPvQuxcL0vLPsGeKK6tCM8yTQfx7NbD6HeSBZ1uI/MDxgeXkclIa1/ah0w/o9uCo0dl
NbIEkoeShLVwh0GLFQ2MveBv3vU4ZtdMy6RjaNi9DgHSbpWVBEMqWINgDMIjodVOHHP8m44urXXS
6bMWk/SOaYBl5o9B7MsBN/BKUhxz8paVoDD46YPaDSvNj6hOlRz/clz2nhfwJcbySLJGF17O/eVV
GUNLTpFdd8c+ZjKYYxedeIvKL4A8O1zzsTce1IcgWS4Sst6S86zzZcfrIDvI07pkp0tctV1KDGfj
eVeGIl68hwxga3ldx+tM3FTXY8egrW74MIYXZKGpSPfR9Lqivq702CmrdJdS6jDZ01EcMFrN23MM
6WSAHhhQ/oSverqUYihN3MXBYMzY3xqhTxS2nUI0U4ft5cJsRHudLlcL3lV6LUEHOedshhaLBQyn
lzzbZKGX030JFyckKyNi66Nvs9IEntGegUIIv0DdE+Kn5scLHIXpptV4ihoapXes2kWYxQs5s1SC
MOL7LL3aunzbAHky6JBUxVGj9wgqTREtr1C8pHFlQloJM7cy39FtOcU8KDXusWBcC4ZhL8jc0gRj
VUnd+a/r5d81C7SDC9p/7OL+ZBaHPEwa4V3su/SpJHVV/8Y24zeolSTPPlUkYhkisbi/9nO6UZF0
FLJlsv/Eae1A1SH8BFpoUbh/fSG/K/xlBpJzVJSi6D9EOj8pKJoC4VI7tJxdhCsSrqf2Mif09A1g
8rvbhRmOrmBBghhR/9KfjhIOTpIYYRPbWbKMtLp6+evL+O4D5p//dBlhKhkY65KXMMG1Uk+XOr7/
6w/4TYcNsLoQ6Y7w9PmTMHSo8jQpG+5T1OAAouY4rhvusMB4QmYxEyn58Nef97sVwK3iZmlIlcF3
fr0gISmEBb0iZwZE7d7c5oMOeH7bVP/X8a1YI3FlBtbR6Br+5BMs1wJxQdTfl1KsXU0aY0gY5f6v
L+Z3T+enz/iqrGrpNyEGpwe1FcSb6DL0h7Gp1G/emW8RmvmW/rQGYji2k0oEveqPbiW6xFi7ZGeu
Gq/aYmd2CiWLaMzvYjt+9/6QIKPinCoChnxFDYIySZPIFPfmUDE+Sq2kvunDbxDf362Fnz/jC+Kb
4QNx6UttvxCOWBhYouKKBoftNxDAj/DmL/25IuNK+cMIFr/I+VJ/un/phWu4mvU+rVLd6ZtxsHNR
wbJOz6KN3sts5FftZQB+pnDEYUNtaBUimKxy1CcW4U6hHWdYqKYROabGgA3HAsWiOVxGnCLg95Yj
XhPMMaVNUJhXi1ER011THeplHxfNGQtc0Y4MYpGLEDdcWdFaIlmvp7YK8m/Axd88MwVRNMMLAp5w
RPr6bqkkHKTGtJ9MwRtEHA8bWGfl+I0A7zdPjeAY9LCzewKnxJdP0eqFFEbTdMiTq2NcHiSpXZbE
GUXhdwlSv9mafvmgL8sjTlok7Wp7yBT8R3LSTSWFIIW8y5bZJG10hqh//TbL8279ZaEwYVKVObKL
P/01Y1gjCmyIrvGhdUS7W2HQAhVwzrq0jGN6Ei5W/orNqDU6iiutJTd1OLiArujpM9X5668yX9rX
b4KnFDnHmriQF193yYig01LJw8MFnQmOeYuhPV+ToXwmvlI+96o4nSQSb+7TKw3Aj0/+H2/D/ww/
iuM/P6T593/jv98KjEvjMGq//Oe/72KAnab4bP9t/rX//Ge//tK/H8qP/LatPz7a3Uv59V/+8ov8
/X99vvPSvvzyH27exu14un7U481Hc83aHx/CN53/5X/3h3/7+PFX7sby4x9/vBXXvJ3/WhgX+R//
+tHq/R9/4LD800OY//6/frh/ufB7N/1L/s7p/M+/9Z+/8PHStP/4QxH/bhCpgjQOlevsCMDS6T/m
n8jG32ffMRFRvY4HJzDrH3/Li7qN/vGHIP19NgKVWErIWoDWFWR3TXH98TP57wZbB3avuIMQ34wi
/4//uPRfHtJ/PbS/5dfLsYjztuFTF7++laRSk4iu4WiiobwF7pS/FApFFwVja+q3SV5M7y0YrUNI
TbpOCjJw5XELfUXcNOYig5gYZzdSpZa7XtKGVzFvNbtLAoXQeziA4RVPwRTzdVuoL+IWt63ibmR2
cKfqU3/Uid+iNVCvq8q8a/J3hGfTvdTjajZETXhiMjNt1FbENXQUBjDiLhy9MdbqnY65Nr4/cWQA
bCqIT4LLDOFkarPSG127ri5RqR30qRa9dKK1SI1qVK0EFrvuxLmuPWtTw3yMHgxbqUwncheSR3GW
68LYJBVbEru2ET0YuQrulrZ5YufyAHkhkZKBTlrPDay/hGoiQVuk41X7RnDGUIiRomVwh7AozdCD
SHL3EV/0BIK5SITyGBra5momlxUbKhhKnSjCew91eFcnRAhd66ByxCmCkTPEAi5bgTIu4BlnOhhV
Ej0Gmhw6Ygc7rOogJ2idPgC2iaO4C/SJuUlWxac6CdXaLq7x5AaG3LxVNTZJV7nXfSObSDYiefyR
LD9GgqGsf9Tk7GQ0ltexgjlZQ0Hmj4r+FBS1p6aFSjbGUC/sC9A9aohGvEzLJunpW5mugHxIvSi7
gVQOuOww4AjWcN/wPO2ybHF9zzQyEd3mQotUjAy+3AWG9duyiKByB1Gt49QDKrmAQE1QFQTlWN8M
08I4yAJ+UUaM5mjb9R3zGbWJpG3ThQtXJIJ9PUXZ4kmJCh2KpThGT4uo1iBm18EOr6PihnDreCn0
SrG+Fr1k59n1epKxWoLrmOrtQ5LNbXfeXJF0JIVurMNcCPnDsXzTFVOEkF+4dC7Z7SYkdBl5QBQb
q3wc5DtJHK5HgLro6brQcKQO5emU4SyzQ49QMPto4o0UyPTjZa0TgWYM9Y5hXHsFCk4g7JZFPwlL
BkRAdppkYIU0iPVLmPF51iUTgoMap4jTxgrnOZJF5FNIq7eB/6TAVLkqD0paVps8D7R9JPXCc0hM
/fN4WSQboQ2S2EkzsQhc0uhZyN11OIqXSL1tLmRCXWIZByp9gYyU1E4lcPtUV88RB+VRbBv8ni6L
kD+gouCjmGgRiQ4429ySaFYmN9XiClf3ksBvAFARocXo6QQ2T+5AeXWrPgzRlcqDBOl9GNJp1UHA
6VfTqOKYNgSifJbyvF1lokC2uVmJ7cVus6zvrCIzdRjnvJm+pMXxMl3k2X0QkTqsKplYw7apEU5I
AnQQi2idellfNdQWbVUDhjX1RoMNCCN0wfip7RMPK/fA67M6BcfOiRPXKNrcIAwCEPxovJdQPHnm
aHQeo9KrFRYxwPDQdLtEVKdj21fSiyaE+h0kppxkSR2Jq5ZIz0LcR1iOBCZE0CQCa6HtTmVTwKGR
9PSylDQsxgzVqfDBu2dog9oKhV1WEW6vV35Ow0K6lV6e2lrIt4Ycjs963DH+5CjGxE0JHHExNDDX
iXUzLkZwNA1w/0UuBsC64/T2/4/hdpxPVcxU/+oYvn3hhPub9cIJ+r//V/ZxGX8+kX/87j9PZGEh
/11npElRj5+RjMc4h+s/j+T5Ryb/FCMsWnOK4fm0/teZLOl/xwJ/Tnf+QfP5YSP1ryOZH5GVMYca
UXiZ84z+/+pE/lKMK5jg8Neokjn9DcrxL2XyVZ/i6Mqm5Mwhw+mLdgj8yK78bkvg1oai7m2wBxeN
9bP6JmH/0S8vt0yzne+Mwb4SDv75PUyVtCGRQoN78mv3I6rNFU5fCx/vFtc9u3oeNskrJ5SHenIe
MHzXOH4lu/zpA79UIhR5ctZHfGDrlauFnZ5UZPLHqHTKW+Y4d4h9zZfWFfzCkc+TitOeE6J5RHv8
+tO6+VeN9HNNJH0ldP3pm3xp/HKJiG8t45s0ruTFm9wL18TkbbR9umb2QlMrupkzeJNzPQHKO4WP
pthGprBRNpgawPdaonlZpW64FmzVnfjflx1uma7mYSLpLpx0F3n1q/kCYf61XGlOvpocxAdb0sY2
xkpz8Rhfweixhg/JJTvNuRC+tOckmZ3grcbT1vW+OPSbwp1eIMTvghtgz9TSjqmD3eum8yOXYZGA
aFXDVg3V/r647c+lb67MdW2Zvvgoe+Fbdy89LTiwnMg1Vxzt7PA2xEUbyuN39/PXpuRPt/MLDiGW
eL+lCrcTO4obVBt+et9aEEPfs/V3i4i3ZF6XP7VAPz6N0plK9keT+RXAQ9ukZQJO7iwj81A6hq84
ymNg46kIDJIfY2auCM1Nuz5cBzeCVzVa5QqM93m6+vkHe7tv+IsHDOqGd+Y/w20DX9smOy5SIY74
SG12+nKxNnbRMz4RSHNZJFyTOzm8Es78BId3hutlaSmPQ73K69WsISeQXL/DLAE6a+aHZ1IT7fkx
SdDqI5SvVu9o8yPsPnK7Oi9e4Y/r0iPe1IkLh0kZ1+Fb9Ky+MjL30UWj2BOWomTrjnJQTKt6MTnd
S1uEQeyo6+ATTJGpNYU5iLz5Vscu+PG4H0e3GOFvIhZbL866zw1awNtEOILYykoGv3J7F2NUXnHp
0GfvEwYNjWt8EMSleNW6Wsc387IPTynzUtwSUpPCwy3Bp9tmfflkeAIFJMczoyCPxEG7A4RtBFTP
tv6Sv4wIN6zUC1Mb4xt7OqBjclVqDSu+ZY5maVS9UPWZciIbtVHLKB/6Z2CZD3Br8ZVgsYRO+dys
KLtQC0Brw1P1Ge2OLxzkHSrl+jm7bxhtn6icbxY6DAIr/1Aw5rs1n0h75OmPowUALmyE1cLtnOYF
Mpj2mL5cNG5a4F9vMuwm0mV/0lgN7RH3h5vYgd+7m7x+n3kF+5E9+flt9dB5ncOsbKPCtbaR1OOO
72FJujRvFh+sLQeOxZ4ovRfVxsluBfC/h0pRsw6xsG/vWFcNEllGd9FWQ7DBIHv+G+Joif6IZpzH
Ft0ixWOLjaCHWx2apnfhtcIl9zZ4yCIfHoY6EqiFhbGt67j3+pL8mafPix7hChxiJ0YN0WM/AQ+Y
7NHWjycUrcey2pnIXLYXZz4q5gmQyzLRlvnF7i+3cu+YK8M2b9Etje6ANcCxt1Vu9p0xHsjHIMFm
POVkxDNT9qoRm1Do9Zb5bkqecnmlaFQDp0ZW+aR/YqX63L9q68txUULyI11eYGNpLtbkZUflqbpt
VQSgbFbR6pq7s1SYOexo9YIbEEOKXuMuXArnHheZaMtsBFJLo9sli+uyrwmiQw/GTYaL8sY/AWmJ
kvkWhUS+MqUmsErwGnfgVcRGlzsVBO74iV+Gm2x7l9d4EvfDu/BmvJQIMqb5RtKeGegGbP1cpra5
r+Ys5WW3Yns/Q2bp3gfISgDOrmzjQh3aqFgkfJtqC2melx+fF8zlbDb20VM8eOduvcGMVbWbzglF
X1oiI1ReaSHlyQ43mdedr/vcKXZ6iODInvdAJMO29KGdLnfdhKOuNRYQyK0eYf7svMyc+TMR3MlA
GQ6d3DEjNFxWy31aCfvUxlm6fQkxFnaSTf4cPs5GCUjQ7+qb9I5/hwmyotuX6wqkPGtIUIbjfrqi
Lmds0vltcmPy+4yyJhfAngDhiCCIgA4N1oNloADuF5aWcmOqDzPEhsduPqZze4abYSX7l+GlGL3u
4qOa1UcbYUNxh9bNwIwN+aWPQK6WVlPvSPb1mE1uA4nm4ne6szhE++ShPy7uWvwucN5DJ82XKm5E
w1XQGIa2fJ+YvICZ7BQvZK05aB3C2b6aqaMX3wSmQ6uIZ0u0rTaVO3iDw2aLOOwSwvsFJMXMGOcS
b76vJgJsTCtNK0L2F97MnBGfy1DvCO3k/fukP8kfUuwnDBthoILOqrEkKD3qVpOW2U0sW9GnLuOi
YYeCNT4hgEl7t7865H2qHxwc6mdn+DxutuCZdYC7OOpdpzQgxjvMcU28GHGdzrCGsLBWmZzGJpyZ
KXziNAJCSUs9VpQPuuFx0DzhOTHyO6gC3gpwhg9YGaueHTJzSPRoNwAGjxLhpzbWJ91gi7OzNrIk
B1ufc/eqMUxt7cUdZsc0d4vQlTRvEBisE49rtZ+0WOIxRNuH6XFB0IerPhUf/Q2LUrW1TcYZmdud
3X2quV0TJo4PECYqSAhfIlvZMM2UJ/YYS3YrwuAoYbyIPS57uvqhy2zEzvbxJnYvfrwaCPvY5cs5
Qhdiu6XB6YutmEqGs82Pd7GtkXRLXB65C8uYpZ/vsfKN7Lr2xsjBLdqtJ5sJbWgritf3yLm9VD9A
HDSQ8cd23GFLg3O5Q08tP85ybpNUb7K3Z92i1YqryMBhgQbcLUOPt6k0HCDtLF0OBCgjM5v2IRU1
zvJ4g08s9sMAQyY644qCLA2+Wqw5yQEFNku/fTdvSWf5RFrr53cI3wZHcho07QxTU3fMbRSDJRsd
vILl4g5coijQMeM2ZBuKnT/wFjTO9Si/qa0znK5cpzkf4ngw2NKDYouEKnALq7vIgAq0l3gr0DqV
2Cw4WA0o4Uc+2MVT9yAVGwQRvDd4obTBcWzWiHCKzpU2/U700VGwcboYi1w+4l24nRe5NfjTx3hI
HrRnvBcFAQ7AsFY77KPgD/XIIeHseAWnvOkFhiubblg/XDZ4OEP7giX99oh/qOKZHmyyiWtZd7dj
6hqrNxamDdV4d/WndtXY01J8uO7Eh3lD64lBlHHABgvcwLnQLPFN4iA5BUvtNOlO8gDyDvSnlIxt
sc3GbsqWC1tOWe7DXd5jfrOMKqdk98HPsJrPHDSDXnQyV1dLPJE3o79xKOD340TO2/x6OJfduOuW
7ZpowlN1cwXatlCOJm/l0VhTqbMmYUe2rDuTePpE4rWIHsoHM/MD9Sac0SNgITs37wBQ3+BGwU3k
GMH55gox5alaM2ox9+KLQmwHcZzvkA0gbfTQyV4RR/P6khqQOOae1TDLg9Y9vlOrcQWbbVjz7im1
hTg8RtkR3wekI7jpXb6Zi3lk6QVBbZPPGxktHk3+UtP6MrKm66oXkSiutRzK5E0CWfs1SHypsTnz
0TtWHyQQwtSw0fXiV5Cyf12dxWNL5aQ4w/PwETtaYkFxunS4CFlXduV8U0V4meDXYQH/c4qZXiF7
YmWJ6jkz4UNhmgbzArcWJ+IU07Y8ESG0xh8bE3JHobY7dReE63xWC7PMMZ9w4Ae1mjtEJNQDM62r
Bfs8NBr3mrg0pQOpR5/act4Z1LduqS0Tj7+SnBdIoEIn/2RLZiF0BCiRjjuSkEQN4GLwZAVnXl5d
w1loLon3YKx9RmDKovYzH0kiJgG6M1zdSCZAwbnmqzKzg4b0d9Kq7CH19XVImDZDzMuncNf2S6Gw
EaWnj9iCMH4TYwsRl3LdViGgI3xPnMiW0x7fq7BzIcbipWTacz4LvBXeZ9KwYXvZAFZLnhOvE1Lv
FtuTxKoeRQ83okeDGKlbSp0L8k6r/JyrcaaomY/2y3QKF3vuNfLJB8AsW8DL/KCeqBUpvi9OQWL7
GXqbkNvTfXygEna4H17ziVy+TKwJsBLaGar9EAzMgZFZBD4Ngdxaudsvc8hWhZ3vOaEWGKQQ+UEi
wxnSDD/GN2G2z/bEV6zFFjfFZ7evfYFHwoNE7Pw6HVrdlTimKYkFK7xFbGjmN9jaXwQkdjZsuJVs
hXcmHJMl8+D+DBUYOwu+11yYZj6s3Y35ND1p68LDXeQ8f3kscVzTV1x5g93AOhCtYH856Kt6h8jR
kekp1SVJHR95ZRVLRmEPdJX+Ys9Lbs2OpeWzgcdpfysur8s5CKhwkrX4ara0ssVmvjN89Wh1YZna
zSp3BafZCPjhYLkK+YM4No0vLRDTAk3m0C/js2LTBduBPTeymoM7kk3B5PQWh4C40Z7UXfqCpM2O
94MD28cd1/JeWKYeOOpntWRk62OP4yAYP6LZe6YdJHLiIWc1eqaj3MFMh4D3sHBDj8bBy1eJXbma
g6oSLeDch/HtfZHvQmOS31fHkoqENRUti9vJbf3xTBzZ6MmeRv70dZltY4eWy8EcxNi3dBKCRRrA
eKOt+g12KsGeQLAVawTW5zGhG8f+KYUc7mEB1wv2NfEQLqu3ohdjveMi4I+XGq8F7ZvHHgZWAD2M
Y8yXDnm2p/4O9lwSpd8CV6ZTzOil4p1dHKut4g7lVl/Jp74VbJijDla9t1H1wPaCdcp6ugFoWOUr
0ZUsEgFcaodorZTr4ATZzkbYSvGq+dXol/pabLfhEoPr7qjTZUOqtdlNlAOMTj1eadNKBWvIObKt
bK3gnTuQkcL9yk9CD4p0lohGosTmoXa4Snh4i0S9OzeI8Tlk0MOKMzVbKO9x12jTDVAJ2xpblS2v
Iw4Tp9ymezT2tA3xUVaWeHxxp6aKpoK9ye/v1EfJLdclVSiU6ZjiyyHF1rDwIvNKfzz0PBh5yau7
LHmBa69aVoLd3/EoSZYjqNxnPEBDjoVO9NFDrsR85BFGVaPjXAF6a09g65Z5Z/oUzdSbduFEaxKA
QQXuJsmpcWq0lVs6YLP0qrvgbb4cfYUKlA61vIfYBpS2DOzhWJx7u95igcTVgfX0HGn3Kb4kXrIj
WMW7LjcipavFMvcL12BRGZvSZ4DgQ0yKjG2+BvFhWsO6kW3swjIM3oYN1hu5iy092bE+5M31xSuB
NyAjX8CElKOwCj/r5/igOwYI0rynULCSMACvIX+km0pfY/o3jFaQ7B25b2tzhZcZ5iRLzGMwZg3g
kbO/tlzjN3jRPF/9DYSj66S2LhiaLr5AoH0pkKfbAeGovv7Y3fHMw89Sd2PGYIf0PHiBH7iQ+T3N
IrvvBrNWmTbMDdxmHTybS+2x2PAr/Tl+naEZ2aU1O00bDXhDtvFmo4413YrWniZtubDjteZ2yzfj
tltFb7E7bOIbUvBUag6ayo/kgMkXxF+XdqDwBcLkFR8uq41QwQXcs8bH7NZ0abO2zVanGkaDbItL
doNwVxjLzuas9hJ27cfmuJho6+321ONO5erOX9805XewsWRAXFMU7pr54+c/kVWUwsi0qoMC3riT
13mLdQX/0hMOJL34C1taXtY4jj+DP87FOq/vYId+uCpWCpuVvm5NO9lM92zY2ppNli3kr7/eVy7S
P1G5n77el0eaj2LWCg39kXmbvTc2PJgb4Ad/jrWYN7LaDh3pm5Bz6dfRNmNywPOfb8kXHghseSbf
DbeEzZKNW+L6s1s8/2xt17nYUu26Xe6n52+udL6SP+GPP10p44WfWUMK7idpNHKlvV2uGrdeXcCB
K7tbdmu8WBzZK3j9eHm+A+zl316uqZB1jLBOITvk1w/W8VFY9Ez5HQxX7pNt99i7OCUS9UP/XPkk
9sDbZWrwSLaH7OkvjAsHV3GjZebi/IUzfb/8NmT1919JR4jJuAVD4i8zhAHnlKsZKLIjLC97XBpP
4Y3sZseOe3Lxs028Whyu29bO1tk9FSFFhUGBAFawmr5ZCz+mJn96KnCP/uObfBkuBFDS0lDhm0A8
8qa7zKHTQoFCf216GPt5qiM+XNzCD5x0Xexk2hnRMpyYd7p/0z4BMk7VanwrVoZH3YVy4V1bU5ms
BGqEyovW0X22xaPWbXix8y1mcavYydhiqlvepe/2R/l3K+yna/nyoI0p6hMpUucVFt21K2A9p3w1
dybnXHr7//bm/vRpX9D7S9HWhTLfudbhzlFHzTYBbCC6P25JmPOz/0YqzW8nMPNChgbDPI0o8l/X
co4NSZjkvLrZY/ogvNVPOAqnvLLYNuxBtX3hHvMgHJ7tiEIOm1Xlm/WiMlv801v88xf4sl7SqxAF
Ec4KDmILKtrkSVat/D1q7YhODxREWpqP1z2uG+jhTuVr8hk9kDX5aRzEt9EpvOHeeCM0jAYERGtJ
g1bdCnMPwLhKWpX33+3+P07Er8v756/7ZUnkpSaVRjV/XZ+0JJCWpf4oQjN4KI+Nfb1vD5ebcdd8
4KE740kAfYiGN9R5PM6F7JUHkhScTLSQrj0me/pG9Vgv2aseF1t8SZQTl+RoO+UkPqoeLoLqEhOF
mH5UsOil9NPkinftPdqNUFkxUTBA+hHYNBvjRt2gOqPT+es9Vv7KuPuxtetM9yEsKqjNvw55FnWZ
w7phr1NHWCZs7zU8aoDf0mm3i9OwFe9BakEG6xUGSSCcNUY+7D/AfFg4osqitaFS/US5JnjFCyBe
vJ+20XGuCcyWoR8TkWilHLNd5CPJqUQLsdlbIVqVK6/VXbRrd1RyP96IgaPWwMHPi9eTFy/nnik5
yq62jKktEEApW04fp1u1W2BhO7m9LElT99UVapQZNLNzS6Kl5yTcBod4G+11/n+7prny8UO9rzdA
ZNtpBicKEJaFI7hzMYIzOJ32gi1zLgrHTQ7qIbidLdKZFffl8rLT9vVhHjdCQ8Q0P7wj9PdAttoy
2l9n8q9dnnRqk3mzBen0lTUGFStMXfw5Y6Lwaj7DeJzLTfhJwZLUEqoEico4eIvpa5fhLsetwyZ3
UsSO8H0AdXZMqqrOTubOoY8tw7vc0tg4mXs5YmjkXFbhKn+RsfLEYeoJQPXqqB7DndMVl9hngfZm
GW1FB0doitb0li228ynb22+PSUmfpbtf3xX46oYkYlqPY9CXd6XW4xZPBZyEIuZN5Qx+qaRSMYMI
mxmop1sF6fsMwRQpiAfvIt1RXjInGYYNA0QGOeG+c7Kn6A74zgMexdPy2K6Y4SwFGjrzjfKrsyKm
AoGfbtCrkFR2jedRV/mOCdjAxHEJco2okNQ7CzWm0M1YcXfLsADwCZHLtBf2XWJnD/22ZF9p5+PH
jVeBUzlz5aZDB+jdsqPla9C3PuMk7kyjVWzzPRmJIN5L1DcOA7pV4Gn+goIV71aOeru1SYlj9lCD
gVy9lDWRLPmNlbIcttqy2zTeAPzRspauDJ/HVbKffPaw0BfW4qbjD8hLUBuwTDwmZHCcK8aG87MG
02VokcZ+dCO9KPROlMmxi9ku44nLm/LSniJ3sWdKJ/jk+GE1grMge0LhNg8qVTZAjuo0hVO339TE
+u82cRwg4FHwtCWy3n89RSQNA74e9bUjnyIabdOKb0pHvimAoXfmrUErcHlOd+ODhnfuEQPR6b17
FEuboGtcc26qNcP9Y31e0Fo8MUBJXhe3MANvDKbqH8kZQ7uaCNJXCiugrvEps7TawrxMPVev4mu+
r2+g1d0ar/mDBOwbP2Kep/JPmYiZa+k0w0sXsIrLN+WnMh9Mf1rd/3XNynxPfuoDqjyG8VhxzS2r
JcOoiCIn3WQH9hxL4T/cefuZ2/zBbd7l4/hcHq8v4x6D3vvFrXmj32vhLnwKXtnB8dTWsWj7LpFN
/RFk8/U7GhBL5gRqUfk/1J3HluNYlmW/CNXQYkoSAAkqM5q2yVvmIqC1xtfXBiMrI8IzVkfXsCd0
GkmnBJ6495x9FPOX36UnTt00CrrWq75CvXU7uFEPo4vU5XF2xxuJANsrapdTcaLz/Ng9VNecDduw
D28Do2i9Tc/5V3xM44CqPGu3au9clDcEF6/xN1qyz4kPiTYYrqusAp/kkUwHz/pIqAkRJYAG8bfY
s7cG64bP6EV8VdDSfrRva6D6dW35tkHnoeGnuo0C7NDv82Nxcq6qS+E3vik7ZW8fyotMSwC7bFA9
4KKsKP0XpL+6hact1Ke7IzGuoLXW/k3hrZfGcWBsJdqc2ki6pYXO92/gc96074I9KaT4J3rPL2v/
nSgC13G/j171uvgTIhKabxXFtlpBhcIZzzibXa0LbLKAe+hIUM02wMPRtpQuznb25B34cFf+ovvo
MTtTnzAYhzW3eOU9vA27tRFFldw3r8Ubq5f4J6M3RV9ks/1j9IRmID3rMGHfyKPc2BsriM+JF/tD
IJ377/OVpmLlloe13gFX1G2Yq+g+aTvqvbw3Rvktqwjm/Efo3xtxghW5/GZ9Dg1LNd2DF8xm+qlJ
ttKn6tHe2UkHTIAKI1PFBnCgjn00rzhypwDRizfQuBEbmalyPMEgo/oXesBbP1vaisCy+QT1s0qR
JKeT+rq+Wc21HpuLcq788IqxNH81vkNNp9CXv+lY4thyHJrnjIIide29emp82x2DtThITes7Iox8
E36xOlgzodeG1xftY5NThnL4927c4JXtPIq8h+QUPTsnCkqURuxtcqDukriUq2G68VrzHo0FyK1L
euk387cMpteOIle3Vb4clgyA0d7XAph9XGgNoQzYZF9EB3+sS8X3AX3ub1SAvORnxIx/4iv7RkUG
zc9aOut85TF1/BLLIwqP1+JL8Om/68ckqGrKieUe8cUmCuwbRagfJZO3cZD9wuU7vWhPwzvMy7Uu
/E9rT+3vNrw2ijVAGSTW/4d7JF0qsxtyzmb1XCIIOSkn/ZwdnP1aXhw45ZLD7EpH04/31ht4GmtD
Ay0MzF2xz74Zj+F5AoqbeRx+O0CfRAKoR2b/Wmzzf3C53If7/xh2UMyjyKQuAHjjr0OjFgmzVHvB
bvSp2hGvQDVYD4YDKcG4d8AHX8JP8Vyfpe1SciAxNz9MLPPs5qnbxvyw8mN4Lff/95Xs3+4z7D+9
p1/2GaYdT2070Hrvdqg9KD4PGWUDGHms9tQn+tDIxiJmeuiix+mZnSoL9Xonntt3thtb851GwTV+
RgfPz61T+A+f5E/jI/unLec6Iv/y1dmObfGdMWIrlvkLDmXJFGcpK97myGJ2oXLDmsVL6MmBZl3H
GMsfD/QqhpeE2lcU/NMxpv7Nmu0vr79uif80qw04kqKq5fXVeRs9KLvUldz6MXaHI/nX6rVm3MmC
4THak/HC4N79cwHrb0oZf3kHvxw8iexIYK7vP1T0vCpMpBbGwkbf2Yxf45XEDqp6tvWPp5fyN6fX
X174lyOkGJs8LdaPvg5LIbIj1S2eygC39EH7HFkvZ0H6Ti/nnzb+f3de/+WFf1kn54MYNKvmhav3
5mR5K97cLc/1jthrf9qvzVZUSrKLoAS2l6awP181S+sKtfmNdiekj4o1Eb0ZFEDmLW2PrAzP4Y1e
FuPm/TT6X5mP/n+zFTmcY//nf6w7/+Eq8vuv7mf+lf3FWLT+l3+pmG37v1TwT9C9ZFK30OdyWPxL
xeyo/6Wu1i+LpKpV6WxysvyhYkb2bKrIenElyX82Finaf+FG5vGGgYdbxhT0v1IxW/J6QvwxZBis
6lhZqyaKaKxxcIN+OXxSwpIHbSlS2A9T7BYVfROcAQRVjDfJ+S0XLE4RVdMolNgD5QvCVjs7SEnx
MlZgckVtXJKwv5pmc4k/C8mJD52zEEV4mYS1L2fY/mn+Tc/sJ1sqVvVF/DFcRWi/FUrCXp92UZ5i
AynYE6UFRgSro14vyOPrCdiJ5IHGWocGwpq0oMRIt9FHe7fQM0lfs1D9meXKeVaFF9HBz6Mx3pUg
DhiaEV/W7MyakiM7KibMD/pLCPiM4DEkUjE6pEanzqANhp8V5bM5Gw+L8pT0Dvu6vqW7qyhkF3TL
j6Ka9lL4opvF93I0SRkHcw/wXkV/JKE3UTtxswlP25QdYLkxz97ksD3W5uhGohr9Sl2gvBLPMVPd
WAA5iAlPj63TR6xytpVrTItOgIdu1ZSCNAPNFMFOSji3nq1Jx3rqf/ZmfxBVR+QxYqfa1n9gYbVo
FC4AbxPjNq9tOqX+iMvhTSSoympnvvUzHKBWuwAKNa56kYhAiVl6xcJmEy0TqmgcwxgcTDfKz/pF
6rplM6R0kpTe/gH+RbVqQNZJNB7sDp0Q6iTsMdOxb16VEVqYnCqnwuQLqJOMjZcddrsQXvGmWrT6
AfAYslCbbHvd+k1REw8vl2v2KADIISz3SqfT/zQJD+hr+l+2/FHSQEIoSmpPr5Yj/iC7JqWiiIgA
QRqjOGN3kGz0dHKxSoVO5kwiXZVMIHsjV8RauxtRaaaCNOzCcV6AyoIgEsDrc3U+T5ka79q2fu+e
B9ucNq3ivGd6RDHNHN6mIQRDTiRGnOebIW/pUiGzWbFFIoPyTrhtA6hY1FPlkQd2i+XqggRV1ejR
FT90pDP9uJlGDWlS4S9lRFEEnY6oGm9MYrDTtdcu8rJdrORTySxyBIbx5FgRWV9Du2sc45TqMxrv
SXvqjXhw9bzDAKU0l6mwCa54WKSdwla7mttrM2pBq0NHQnVVj4zUK71jsdnRTzmJV3IHKNyrXw2B
9o6IVSjfEKldMaEMAupUCIujU+7Sbaw5P/IGHncT3QR8SvzJSqCJyo/0uHFrJfmQRWKzoEvPTZk+
1GZ8eSKl6tQbDYLY3vZx1QIj06e96JQi0CvJ64VMZsxWUjuamN0H7LHzoDfYhZKRdJd8nxZAfDpF
usa2lG+NrjskSGPMtjK8NBmw42hQRDCwZqchucUdHC6eCv5GjwWpSpoPEYFY10z9LEW14qszW2W9
IgKp6nYRB+8OnZGkqd3eDJVhW8rVLVcAuphEhGy1pk0eCZRBM5jpiNhi0kqSiNK/MMKjqQ6ZN0qJ
tUnaELniyL5qkvKRg47zylZ71iqFNe2XlRJjkHZvYe8+ndNu+FKW8om8oIMlk+Rg5d+zitqLMVS4
zePAnrQfQ4YfMaOEPKfRqjMLi6MDSYj+ytcyo1IpUp3AswE8uZ7YpD400+CHcIzAgCXbqJtrKJWy
H6tRtZLkKMI0FjFr+YCCc76aYfgqTGei/qXVOzOpiIIRyujJDu6vdvTCOboZBuIajRiqRmh60KQk
z8Q1deA5J3TEIRJKRCVMd30+xEkWbrKM4iewx5/zZH9nHKIkGIYEeHSM9Haq9LtmRnNqtv0NPhix
KxnyvVTqXV1fCjdHnWQviMHDsQK7A4Qv5iP2pb2cQ43qayunZyNSSPyJJVcx9fGxikFXzQWZNT3z
0T6dkeTMQmjoW5FAMpz3upg+hgaUMplY0kMlk+A1A/XxFDt86hNnOWckt5JyZt6kOjZe43Rh0JWq
n904ebEqcVQ4Opu3vv6tMQSFPUdAt7L2ImySdwz88xEWnO6kdNgntT1LYUp3mnF9a3Wmdhzh4T/X
TbNTHEpL0qL/LCzlMpmFeZXJw9qEGF83hpEVb8yTdBg0edUtZtlu7sUO0KnpSr2hbmSC9KCw9h57
rubE97zn7KTN36vpycSCuR3aPL6FmjwQjucA5TKa/SA36E/oCwLBMuZdqHTOW0tEZxtPzs8JeZWj
lp8A8KsbxkR1J8jwOkmtYZ3jWGcwkNRXYcjxKVfzU7OkWVDZxXNMXdIGqFyCUlpWvBTUAMzviXoc
ONWljGz1qQIFV7QeDMnHZahQqJoMrXGWkl44+phEgylH4jCR5DVKYJzkc2GmB03A/FNXe+WY18Uu
ZvXZc9SUDd9R3SGSrBWSCnLnKQR3azQqvVVMk/1sL7urSNBBSPmjNA+3dlCpOSc1yCSN9udiWxwI
GB+q1HhSLLVFDgaAsCK9BIaWqh1nKQr3mhVNpxqRlCFEtIOUS2YI46bb5fJbbUbJTrEw91F1KWFn
fZZCJrpVxpsrZhtVsBNqLypej/1Ua/2u6tVPHeL8bYjSp07pgCtk45dmt5qbOoJuQ+sg9wgzFFYa
ZKG8tucnGKqvSpE/DJznZ6PW7H2WhtTJUWWHTuO3EdO6tEgimKQx9qIlvMRqeKrmoTsnXXOerTnZ
OzNZAThVs13rOLPPnIUIU7KopDTIw4bYHv2ewKM6Ev5QotGpy/x10pKaNFSOEMmcPpphZLnWL4yL
1RV+SHhRnVHZm0b7hbU2P9qxsSCPiWWvpJAT1WH6rGFzpno+tBdMU9SOmoZ+R6gBclQR9FmlhGKo
175LcTU9sBDjQ0TFg2nNlwli/WIqb1az9IfYbjxpsIez1iXHZgadhZyBuqkK1HFQyM+kFVR5joiS
R7WT0ctOC4Cl2WAdOUjjo6jT8KQwqzDOU1uT0u4sZ6Px0MevXTuj8hvRGhdVk56ilgkna8L4yAn6
zLkDzi6fy32Y1J+sGvVTGTra3l4UQguTQ5imdoBafbaUyq+TozEwwfJdb8GzojKZJeFbc3SBw/4V
V9GlIfB0k07pc9aYYNTITpKd5MFQLChgIjo3dQ4sV18CPKKM5TloNAPKXEwCTar4lRNxnNi7MJp8
o6leZKO5VsTDAjosvDK13MIxCHN6Z02CrqdgTTXxvsfJIIFP2s5m/a2sScZDmVZlZoShpRo3C27h
jVgQztcA5U31ipmeuAr9W65w1khqBT1lYWM9UIFSIRrvyhrpSKfmiFSap160zwrfRrqgKxuQkYAX
xK1yYXOxMyssJZPVxGjY1lokquelLD+yAjKlqpBiBojjOe7RmhsF/hWtJi1h6B7Teu5P6mj0vtOJ
14VEzJMp8tPUkWoY01UJ0/F4v3BKBQ+G6Ho0n3OS7v504/1qVOojFp318X+6+vv/ahbeo6ph7fjj
Qb/f8+vjSxHzKsAF+mCxf9zv/f2mKu/+8sR/uvX+qGZOrIPCoFuCTgzq9SJxIlxI/762FMufb/vl
ITHgn2xz/y9//L/7Y+7PsKgyq7Jf/s/9gfen/X+6e1RKqqxtYm1ZnOfB0MZELS4l4y0+9uL3v/+4
534bmSLSEgpC82xAc61UF8Efj7hfu9/WZ7pDjMUWvyyUAdUpOtcxku/3V7hflOqA8+h+1cxHHsOQ
XO5Y4kCw1UWybv7UHzX2fzz0WhF0Q1gGttGH2cq2DMewOgzz8q+32K/v4v5UwsHvUFMmlWZOPpz/
eeDkUx7cr0mx4JogdAmsG0BUSQO3sl7ohRN749CAh+Cl8oawBaH3MAbXF5XKgS9lvUPKwpbIwQ7l
+dRUQdQW69rBqmifGU5cBWFtItNer93vVxed++833v+2egMJjc20+++H/P4U97//9Dx/3F+2y3Ro
kww5mzkwO/V6FfRxROepGQN1CQt/JoyRkJ31C+hsBeRjVlkWqaky5er1J21CifuL9de8/32/1kg4
p5wFtfD9tvuFXuND0Rjld/n959BLW9lpg8NGeVaHfYMrdf0O7hfxv6/d/7x/TXgP1KybNn2TZrv7
r3W/uN/3x5/3x+txVf7+g1YrAGNz//t+z/2BiTI7W6FchKntRBgJN5Mm4BNa7zmNEW+RwYYzHflk
1J6crj2ZaX4ea8AJylfsKPtiGU7gClC8KwdQ/X7Yznv2knsY/W6ZSp7laIhEL8tcnJnAL9GIz7JU
bkrf7puifKArhTjw1UrlXYqBxJLKoIrCQ6WXX8mjLKnHJgblKWMBBVMcNeRkkhLW6SACFWCVMsLe
jVGnXlOw1aiQrMrytdHJwFB/C4vf2oVmBGmis6HuDMIyxDheKkipQ5itP6Q/Rz0BZopHlZUZlp4B
fSXghMhL4WhnzbwFDSUSPM6TT0qoIICoDx/mQnrvmvoDKPzjML0LOfRitrxpRnest7yibH0KDDuy
0remnh9LpzoCTeyOU9I+dD0LQa3xU1k/WHnCh2AHU7yNoR5YfXscNWO/gMakhLQvdZvsMcK7iEIV
iUJU3vzcC/1jjKPT0nxpPb2oMDopanphQrv2+cKOYDoOrR6YuXVIKtqLxegWln7qZ8CMs7pvSjzS
Fcr/Lg1GukxZdhkGphLCXZX0JgNXkNqSdYB1E4v9MuTlo51nbhXhxWD/uOni4Yl18DnNl+v6AfTp
taPYaGb7RXZO/WQdynz8mWbKk6lpL40jX4tYfoBJiZOWHRgy9iTqbn1BO07T0CiEB7nFhZf2/Ftc
K7s/V8iozW7cCkt56G1PLqPDRPKrPHJMxgY/k9tRjCldLbf3iUqy23katMDoslMmgbuQVPTP2G4A
jw49fm2tC6yueg376VguiWvKGMUUKJn2xp6nSw3EI07UvZ6jC8GQUzvTI2mtl1ReAkAhwSIVZ4Bj
ZFIvR/vN7si3ZhVQmFYgGW9RMXuJhGWWhGUpN7xOto5kJD+lZnsoy8pPybWTIN+y4znP2os0pPvY
Vo9dKD/U6XLtk8SdQkjcnep2seIVX1E8+gl40wboTtv7wsG/PPHDyO2WZaODsH3RRdAb1smwi3Oj
ZafCVg9k4pxT4Dal9TzrM0mkZGOFuCBSyg1t/N5n0RvafUtmqOmI9u519ZjqalCVzam2Nc+2PgoJ
cS30kE2h05xMzSVoRmoBCMqEdRyMdk9g6K1UrUPav+rTN3VGSdd2J4vIrGgiJ7Bi8Gnxx89ojcS2
rtsHuQgZM+PvZayRgMp0Z5uHDsRVg6x9tDkNWGpO89FYq3tDh2GHCoV+lEfrlvTkPZsAu5Lwc1Ix
n/AMlA8CnvnDmLIbO+qNNo0nQRWQxcs2jZZHqbWJGUsuVm5DIAgfh1r2KmD3VXMYEDOopA4bSn2x
m+5VruyjXFu3pdKDBIFEVepBZzWPkh099WG/X0bkOfUeWotrVoxWRegzQrEp7R+iOb2kxfgF3Xzp
FEhF5aNStkGf4vwr9xIHn7mEj1E/fNTU1QHS7ZRa2lWdyjPIr7GufkBr2cuxfB6XZdugT2qU8pbJ
4qWO5scyMd6cvPhIso4Nv9h35fwmD6lP2XI74IqruvLQWNMxLcJ9JlOhmyg5Enxnd1cJAXgaovkS
36NpeLXz7oV9w14BbpvGtASUk6UaOPHKUzdi07LCG3b8Q0stRG9ORcgea0y9ItMOqbEETsXonujP
qdQ9oDpPkuU0Cb5iuXip2BwQfrJ3DKjPfMWlypEkKQ9WkhC6GO6LytzNnG+Zhn41d86x1D32Mcqh
3txoGo2pOr20k3k1BxD0jvYgFKjpQjzrSFessNiXhJOGkrIXkjgPqfRsYEgr6/wMBcbX4YcvPUWP
ju507riVJnuC8FHGN8Qiq8fGkrF3dFFQShPZhwOFUZKNi/AWF/bFLNT9kuH1iFo/J3KpxxXFkl9O
AJ8v0yXhOIsVm4RF+upjus9swx8xWZHvcR7H5DiTAipJxYsWJSswSPcslcSydFeogBpuWv0aj/Wu
NdnoaYYry/RN1XAvRAY4ttwXmnPKpg+pGfZj/liLFZRr+2KALqFCxF4PcS19JXLomlWwJAggJ8+Q
Q/KgliQFGK1rDjDplM5b5PmscBSIYT7ICYnh7Yewo+d4Ib7dmA4U0kmvKm5lPBy0UvZHA36V1B66
pyTD+oVWSoYPVZZYS/CZC7fMu+PYPuX9eISGdiP46GyCSwe0uk9LYhfBRHdGGygZ+/IhP2UFGdOo
O/SxcJNOvBuO/gOU5LsZWYFocaWgxMotcO1YOamV3Za4fEmoKKa27sl2fS4y31GPdfIsG7jfoQiM
j/Y3q3kZU2KniUXHh+oa1WkJNVfpPmvHs4i4KjiNLjpmLVNTr4VzM7Kewq5yLXt6V075WLfZczyh
mEclIGBZKAlY+q2jVftQj1jGrxXXIXqpoGGXldgqeYQwUT0Z8RIYtnRU5+RsM57MM6kBlIXPa0Q8
WX+uJef+KJGZSjibsjAiiIU4v5IjedjGMQZP4Vk6jqmluIZ17ClZ7BcpJUTJU83pIFhNELzblafY
ICb4UFimW0N6xvWnm/0NUCDTEktMfQhMLb4a+q1Rx+2Co7YqUzdLCeWcCEZTMzeSSD1tyS5vzL0p
01kwdrVO5TJi1CdVVBYPWWr4cwpH2zyUQ3XT8OGEefag209OY/9MHGimxlVq5UCXU89u7F1dbdVq
Iuj+fQYpIEfyxiEwz4Yk3ubTkcL0DBidKWA7msEkyHoQ6qHo53PV6EE9Vh+tqL/YNWd6MAHbNmIU
2X4NEbuv1zF8dmdmNOF0njmEQVQUZMwxxdfSF7tJEiYe06z1ars99FVBHXzyMlL6FGygMflkLN2E
jc02jfw6c3xDTzyCt/I5PPQRg11fIgBBVkSqQFF8s0Ns6Aq2CarngIEI6UrPsmhwyoBNsIVXZssD
xArEHZXxaLby0aJHUxriUBS8UcHGOSw9EFjCah+MKD1OJc2HefreJ8vNlMrDorwmaRPMkeKn/fwc
m8vJtCnMUsc0k5XRIR8jKQ0aHeGYZhyysHa1xfJGddW1rmXmi1j0k969FR2mLi1kPErZS4xulmtb
UKnBTJVbSNOhZGpsLMaU5tEq5E1RU8VuxDaMDbo4+AO667gonqKXwNxnUPPA5WThxyL1VTPf6RLD
d/o0EY4eSuIgh8UZytq+iJodBaeXXm98QxR+MVZXFDBlGb0sZXed9Irw8OjJFhb1zsiju7ezEYFU
/WerIozVR7djw1MzLzajJ4k5MKLFHezYlWRWyowciqIcbEN5aUgLkMN5Yy0VL4wq9V0h/EEX4V7V
Ld8ElQCHUJPz05xER6IFblFXeUuItjHCzlmGgXzPqN6lBRC9ZfTbnJYgignYLtLQelEZ+pNV7kYH
Z+FEz4yQiChSt5RwXI6y3WJU1NQWN0+c3Wxj6IJsQC0/T+ttYUo7g+gj2abJbY9enxo7o5M2WQ6x
rQIOokA27HN3ICiJksZLyWQ0LfiZBl9CZ2p2hT8Vi6slCJitlCPJPCVTfFQB8XMXwZeEO7beQByJ
vFisXqOnCcJ/g0c+bAvg5cTglGi2FfNBeskS9ii2Etg5LkG193uDDpTGGr89MHxT7CXrsyBZbgo6
Qoa7YfAXDeWardD3AWnGBy+W2RshkahEOaqVq03IquyjsUZeSrT7i4p4P8enFzZEECraIqBS6U30
13RAgCZvMMqqQMEuF9pdsExbxxGelileqyknwgW99WNnk07joQQZ1wX410dEWu1VIP6hE+ZjjK6I
UdCtZh9J6GKV6J1kRbg18rW2WTawuC0rRnF2jVWKDmTWXKQKLpQ7b1I6NzNw32NIVubnybK8WqUX
1KJobumjJdKpz9ngNHwIcBQSTcbeyty5znzdOc9Nd9BZLyqMz0Jfrpac+EPa+FpmncTc+pnxHBbT
NyGW17R3Arlp3qr8oV+3R7L2lLGA7zvq2k6PJRZzIeiCyUQaDjmi1JNrGJsPZiTtilqCyc8JlCTn
Eq69MVXYSSOG9vYIkvxTqpODCRDAcRtF8wWe8WhKyKvSfDrOm4lIbG1gERWZfjquw5i5o8K/T2z5
LAG7aAh3M6HLio6xnRGwSMxdosXuPEcea5RTox+VpnSHOj4bFR1fBegIyaKhYrplPfit0/psgSKy
kge18SsY+1VLjPLc+BMSrwXYSBziHMtC31YnNi7mjSLKXocXMQBcKRiatWh+1on7JF7J68m96GWE
6K2zycdPYWl+qvp9am56ugaqqZFUxLGEthCiV5J9Ym87jExYC7G6HVqfuMD7blKVwdypZ0gBitJL
KiqozeSuP17eYavAeGkMCCZRnzg8s7WWd4Y+iMlB06SHsFIPeuQwoXZu1cueIRW+wkpfjEL49+JP
1sDgqVpaiGWnUYCiIVUGcZEnsnu/er8gYpf0CLOAKtGgcZ7KtKQNS6IDSoD1LqQIa/tBSItr5ibS
31iut71eEkFchLHqz7A57+WPX6ohf9z2d1WUeIi+2p43ItmwTFKa9TsxtTJNufSzUdWU7BuqQ2u5
5v6/a+ry6HAYKI2BUpIyQ7aSs8lvW90bpB466L3CprcEif5e/XL66JyQS8y26X+qP/eSzmCweTet
okHnL+H8rybaSsalm3PO64bo3KrLx/fQkrG/W9VyHofEfAmnGUt0PbxHpWMfxjIbdk025I+a0b3m
pcB9PrMk0ioZuW0FKackTWm0CCOS4vpY4rfZ5ubQvMe5xIEZFlZw/zOieZRGpvJa91N+bqPW4ARw
mvcoceCR1Fl2uD+sC1H9TsLXq7ICHtT3XiNf2Vgr12XsPhwyAUmBUNJDK2xwAayhvIku1Lu1mP7c
2IeI3eDVEmP8IhEVblXGQqCjWrqZUmPZHZaDU7G3aDRJQ8qUsV4hzKELR3EYbDndmoqIT1UyHGYq
AU9yUWQPWVh9iwt4MfricFLkIz7zXJ+Y4i6GUaYe1cY13oeVdCz3m5pP+KjU+VM6GprbUCJQTcVL
p0l61ubupzrO7TlSSvxrRu43JDZ/ZKSp7ZIGmk5my/syU5bjlA8WHXdovILtaqfghlFXCoXOOlUQ
wc3nZuAzKHBGCqXR9Hs6vw4NTlACxpYTKcYSYWOYXMLTTCh965P1PBQ+lYKC/c5aKQXZAwiW5unV
ttEigFOB2iV583gyVhgKexw4xLuR4keFqqCUmHp0BgxH9cOq8MdSfVpMFMqWHDjYxuOEzz0gUi2X
h7QqKJXNh7k5DygysgY7ak1W9yrLIQVc77tDnJdeh/qA9FqXMJ7tOlxVdR1kyWMmShrHyU7PxkOf
Fbts4FgAZl4O2PSz/qBIOg06QFht5Mo4myrVXVTMwT3LFZxcgGv6onAz+v/hgtrS0oKxjfYSlZvY
st1FbryBngrFWkqB8z4fWt/6abIbp7dyKcdXwfltdO2DDb6kWMWjebMRNG8JM/FMQk+KBiO1jF9a
ApKTRtu+andl+Kl3016ry2ijt80+VRwioOgE514bMUJui0+kyF2DYOFT0x4ochgfufhIac8rM7Wx
YGZWleGWagA1jqFCFTDOd6Na73DL46qvtLNwsNU6gQTRi35szOiEzzGnyOatYSvyc4J9KHpuzAfe
C19Dm75MzrvaPDMh1ixYRopoUrWd+6euYGRX3pN4VbAYLlGPm8y0vA5alZh/0GHdZmTQqfoX15QX
1tIZzh7pMuovqhFYCL2a8M3gvApickqqpT3OBEIVKqr00kIdhI0MbhIo2QVbmp5jqp66w1Tp3yZ7
Dqhb/8aGSttQrz6pmvOSXUbNPhm65KfVdZwSt1W6d9ZI1FcoMdYtWJNi04qXTrlWzDGdg4i9eZiR
BXWYY/T8s0L1nu0N2Cp6+V7yZa7L/AheShdrniWp7AIRKNYphplG2XcJNBC6VyjNGotXKSnVSnDb
7aSHhLfQYdXOZv4eqgVntvSgW58ya5VyOKZty85gJPcm3fbsQoFYEzZtQVRTD3nYHO0FYoxZP5Lp
7i+RtR8SJGbR3LslVVlbP5R03+U5ZwGnnR2zfNZLjQ135hpyTd4VYmR13MvEmeuOv6TyYeHw72vS
wHLnLSHYp+9wsk/dOSrnfbNVbUwWIewXYGYWsVImO2Pc/LDL9H3Cko+8sGgfo5Ghh54v7K7jTbs8
Df23SvUX1e+a14HBNHxcT21F9TOtINkLwgY6APkZtUeIuaa6WNJF6NNmyS+ZuYIe4u8mxrGnijB1
XBDVnmjxTjsSD1fiCcxeYvvDTj4GzDScH/i0XUx9vmYY18LmnJnhDrDjmDNKM6OTwhaqSPQanmfW
6AmAkqx/0YYxiLFeUNjyEHJ5Q6fSJdGJFLg203LuVfsEXaZihTFIwmvj2F9LDZJuvOeF5KYqjZPU
vAwgjo0PA+l9Q9pbgjBJwhtsnkO1O4vRJtuyvDpx/RXAz39RrOYTNSb90fZSWctFS+VTqctHqjUF
s8XQN08NrihtlHy2H+dJg94zsbYLRyQzBkdzcunRMgzoEej776pY2Vtx5fX2LUvOPQFAZTs86HTi
B+ulmrECaM5zb5JjyOD4Q8yNc7MJuA8sa5gYwgz567+ZO6/luLG0yz4RJuDNbSJ9MumtbhAkJcF7
j6efBVbHNBPMSfw1VxPRrVCpVDwwB8d8Z++1DUqwpQm2W6h7NnmQ/KIi1q7imtJyrA94Txoj+rSM
q9j0/Q8rM1smDf5CK7F66lJCHGPEugzDFFujozXo8qcksHRpLUHiqLhwSacIdEQLhvdqhtb+62/o
OXKcwlKzh7QbTRDZiB6Er36Ia8RYhuxm+6gxjFXFKR1bdLIVm9IxHnPSZK8Vq3/QW/86khX93ipI
LMwV3eR4Psvf0orU4MAqHimWR0dXFBl3GiV/CyOileIkxQpZyu6TMYibpjeyN6/KH0xdrzdGZH4m
PjGyLmTrOwq3+ipOduQ2Aa5IhAjLSRI94EgVOy+HscSfYEyqVh180dXXv4uaMbkpcm9FZhRHMvJ9
bxCVl8gR24Lxd2zUrGOpC/j9BO2dE6iPmmV5tY6GIBtH/fFXEcnSoewxTQWm/2gKiMAWThG2GET5
5et3rhBeK1pubWshaYkC05q/Re9yOhnoyl6XvNJWMwvRmZL+yRKKcL0oIDdVZIjq/PL1uz7F9xG5
UbrWilRn768hCgQ+zTBXoA3xLezrIpUFten3LHIZygb8GRjvSla5UdxxMsBhQdn190btqruQg3+7
idviMXHchokGl974T19/xAJw1wRdcRMEhyzIysdOMSIKBl6/+/pHWYAlFncYW77+MfOrx3+v7H5M
Y/43TYo4SZj4nyVPbP6kY2ZDOf1R/1+GTkCr+L/Lwx/+9J/enyj6U37HXMsi/9E/AnFN/1+ovFUF
ZrWpqsZX7sM/+nCVfwOJwcJix+cGDwFh9n/k4QIacElUgD2bsswvoooZ4T+Ua0ESkZUbqkYmEo58
CbH4vxGIT3yKGmEzUEqAbbNDFGUU7BNHSeUHvqrEYGsl8YUa1U3ixAM9yXuUYosRtjGOyN+fxCGG
exxAG/Nq65dooETuk/zK6PDqspzc1eTZmhHGdDNWr5OShAXqg1J2b/RsK1IhJjdRiX/5Zo+gHFd+
Jz4MqvBL6uoXUoq2mRHfeDI/M5DD56LP5lwzp64VjWisMULKwnyqEHVBaNWpa6VnXov4zkPbBLtZ
icFt3VXbXnY3uWwcXDfaqUybpaa+IWFc5kxH37rE7T9a++8ga+XUszK2T0A0GHPZsDhSJmTktP2A
Wm4Wtz4A3aoqqBykD4kW7lIhvQ4td+dGzJZQ9RtNu1J9izEn2CtqtjJbfZOl2lseyQcLU1vvSrYX
l4+umx1kcPxJvYni8D1IvF+FDjMtq6mWGP3fsqSQ0sNjs/JXVQer4XQkfYICZahd6V7/K28oT3h/
Z25y4jPgJjFByHRLk/Ad1ZiaSf0qVfuma0JbLvJt25LIlMMsKHU0rHlruK+eZ8J7hjjndhBQSVge
unRVN4+pjm261ZZRvqlVEE0GlsAOBmchwGOLTECzA7kWHqgAC39lngDXwEpgG+m1r/SvrVFs8gy4
jnmX5a+R/5ti3czrO/VcjW9vxNSrFugUSUXKMOk9YSEFvpRwY1EbHLPeetItn2xlbZkqlS1H4jJ3
rSvCuWfSjEYqzjffxlezCt8lyd+0+sM0rWdRoMsKwm492DfaswyGqwtQgptPZGEtY0tdXn6B2qlL
+5/7/Nbg1LGcciwo6gUNFrW2lPXqM6FsqZgfVe796eNmJ4epHXXIjSVX26r1sYlzw84Tgj07gS2o
ky2bWEJvwQk8VctYtJYyo0LuczJopL9DLyba02crVVf4YaulQTypxr7VzQGamNkq7sMn0RpZEUp9
O/SvQZrtTYtyUt7e5hQiNMrEQyeue1lAFh6pG63R3qOg/vAa6yaT0o3om7gtyqXGopcq+8wg8vMb
JiLwv69DmYyThtURrIcawO6iK7l5k+top/fqpoKbMPMeLr93BdfQd4tdQowG3gEaEuMPbD3oh1By
sjS83Aq2pB+9S6ePgXQxsIxOwS6s07C0qFGIAKgmvJfQGOvucguT4IJ/+hMuRZlZSoMANZ1ZejdN
W99E2Tu6y7OGY+Yl52X3bCuXZrVKzf3/ICzh7G3hKlUNBSjMj9S7guCjwQppEwyEzSHIaCmGndps
qbMB/4SpUEGxm4VZnHoD/7lVxj6WuAYDn/lFPfpmixwUUy17j6fpUzPxY+XNNTmFolxRxdamCGdS
C6WxC5wODUxmsKX4v4Gjyxov51tzYWZZftuzXCyWIwMnWUOl3hHLsOHAaJfP2HUnDKDx5k5bGweq
b60NBarxJqU1qXsxOzqjka3a5k7Xr31SgHTjScAlkKu/C3B3jVyvA804xqp2MFBW5zFIal+H0FcI
h8RLtpf72Dj0XnoQ49D97dIs0xN6pebShIy9OZBrCYt+en+5kZ9f/vf7R0l22ojbVELeduPT5vSC
ozNOQuGmy78SWZuZaWZerCVOBhk3dEuWEjSl9axCqtJp8T0ZT7DMVl372+h+9e7BILXK5KRbazFE
+9H68s3OXsJk+CEdp6jQtHK3UXjwBvFJ5cCpGujWULbCg2Klz5l3J+r7Hit+kc08a+nnUo2HjbHZ
MHWWzSSvnT7skChHTxloPtrB1DwEa5BocDuVVfOnnOk88s8J77Stya26ZhqVhkGwqHmUPsPrGCaa
k0M2xpN0VIwFQz1wbPmqQjr/R92KW213+Vn/HDVO258sC3O/aPVQo/3ARJZUlcVqIKYSfdeTAYDa
x2h0ub0J/O8/X7LMOa2qj4DC6RKt4SwqNwYaLFfqXgOYcTsa2ROQGGB1t/VO3/rrOcu49GNI5ovR
sPkjs2NpyMbl9I1m+BkTWfVBCrQgVOPuQ6/U2yjJXisXI0CrBE89B6Bslx9qxBUAy5nGiQzq7FBo
j1E2x6z6+RBYzLG3ElnUmbr2A8/XopPCujogC0mj+8CoYbNEAGnBHQ+tt0dYtdXNfC1iMvD8jAgw
uN+puI0RL/gcJ3txMzOaf3GOTgYxCyofAYAq0Z+IWqa7gzJudXJGU7IPxIoCOwwJheMlvSNCDcpH
4yjbckAqoaDEjDFxY5UqxHsBDlqDyKcR8BugdTbA9Gp48JWm2DdRsTF8aeeQZxvV/oNP1vsosr3c
m370Xi6bXQ1bK7ajBpCv0/faYx7rXc0DLMIRtNq8BfqC3FWqQkryrweFMUSG5COGPpUt83TtlQua
npeG66KKq68HP9pUcJeLJr/VrDer8G47o1x5QbrRSpUktmJ1+Ua1H7MMzesWDesayVMoS07v1M+9
CBtFKyzEQkMuEyNIZX+CqACUb2VXgnqd4nj0S5EQAUjxSAPXrKNtDGR2GyJZxGtcOcITx/PLRHmP
oreyIweFDXJrqQQTkKIQAAWvEmrwnIlo7q2JyUOvhWMJi1pFzRhHr4HIoS1Vz3gRWS9y8Oljn06J
2zABz1fFptFguuBJ4fjdqJ4ElV0WkHnX2ObdTZuqj153FAxI4323jHr+LpF3x8tP6cx3jrxDInzV
VFiAYWQ7fUqF64h+KtYCgul+qSbD0tRe5To7hFRP0y5amt0tFmBiUYqD0aEeAecUwjyvE21maftz
4cn7+n4lk3E9dAu5jmuuZCQ1KCMDrN4ES8xLgHIMcGKbfz+TTFqcjORU82W3LGlxXJAlmJIxsneL
TLX152wNkn2XbNUb4a57DrBZk4EIJnwOE/FzmTZew9hRdfaouiJOeungylESOahdTIPoCB9rtARM
PhQga2rMaOKtE9xIztMg+9dBrD5aYruJCA5ScvUhFv94hsNBP0Y6k0gZwZx5JT+20BjMENew3YD3
plFoOu0bClHJjdhY6FxcmKJDfR3AN2oC70nTjZWYtTdaVmO272a+3B8rN5q1gCiM+zbi0Y3JOtkz
A7dhiqUim0IMgIgYV72dcqZiuTOb9TNDhD4WeCwCy0WDkNnTGyybKEmamJa8/sFv26UqIqpW2plW
zvVs3eI9U2EhHo+w2NNm+jR1U7WA6NGnCMTN0HlHp2s0r6lvEvYB+NEpq/fQMldSkR3idrhRquiV
HNjby9/6mHt7uu62mDe5CoWNDVPWdL/TI/GofGMEPjrdUkBTUvbKVaeTe9YRsyE2yz7It5rX34ZC
Q8gA+FCo2S5ZSORtr/XevNOUG90AOmw9pyqcBpA1avk4CKOC0taB2HAkGnFuUbvOS2CQxSMjr8TV
QxT3LvJw4ir9TcEhZxzcd+D69ARHU3Hvt38v3+fPt3p6m5OdD8cbQpbFAwJJs94JEN5RvhIT6898
HdL4c05XAKftTHpPbhhe6vcskSo8U8g7l00W231HUI73CMozkD/8MFlz1IT6q761ou4aT8a74+cb
Q7MwIRbXqkk4RKnOLBi/QocvXJg+2fp4mtnHmTCuxjvrkdzHVansE8vbpHrPa8eLWaPZU7M1Ro8l
EhtI//d59qcvnzACcMoKrD72Qyo2kktamroY0NbKSvwY1ci8Ooz1oDcuv7G5RzktOjRaMfh5hfpm
LADwpbfPkCtumoO6kD8FCF7+Gl7ZGlUFdKKZpsdB/tLDmgxysVarbtHTtApii+p3tag36Qbjt53v
opXuLOfguGeGg5N+o0+mnbCXUAoz7X7d7Ijk8w07WKNh2BGfKoC3nlvMn/3udTYQikEELRWI0/FH
NsI8bEaySrRzt9I23IwBCziiZ3Zm598iyBrmCl3h7G/yQZDtSfCvAGBzDBHT1qPHduGHq9CuyNwq
lsRybdqtwpmCLRqgHGfJ92deJdWVcYTTJJX1zKTf45RmmC3AkpQrUC8sH0J1wUm6HcK5y+z2o3u7
3HfODDTjnK2osPY5D5rukbwGYWsxyJBxyQ30rktj4xdzZZxz98TazNIBalA31CbvjtN2QSfFcbwn
JNu/ekIR2Fp719j8bEK4O/v/5S3yAilRMWHpMmcnp71FUFGzChlvsRMBROouMpMBa36+KEx5i1jv
tybvOBdZeKqyUAht6nRnTabzWkaqY8JtjN34rkVlEIbxy+XnfWaxynrg26VNJtIq7rMyqcx/OtjQ
wOUPj9a430dJw/PIE8LKZquE4/1OBggWIZL0BXbiiGSyQk67Ik5dDCy2bnKIUWAUmh2xv+DyP9vg
PYqswimkTAahXC/6rhX4QmNds1tq8lFdbvRItlOiNrXmIXKDZZ8ciurBcyAWh9U2iD88qDICsCfL
NY+itapM2ZbJm0usTdl/mMPK49h6ZBnFOI46q1xEGuinXLNrmeDHuLAw6zpLz2hewrwUVnL5qije
JuweFIiQqlfe98qn2rtjfvkiwrqJ5jC2njU2uNnwS+VcQwp+axRLs0DdKFB+Y5KYrtrCzG2xlh68
tLZDneCSzNqjxdnKHqonPz02ESbY9i+GyEdzMO4vd5AzMzKv6r+PcfKxZLJat7WgMdpA2OtkUAQO
WlIUBWRc6WAfR19sWcxtoX6uV8dV6n9bnXww4WB2YomEy8aJvxmuyrtuq12bAQxhleo12PU/QQei
ZJ5td2b8OWl48jmImWSUIqe6TCTqfgznQPVPvFi2ZU+/yPbFE1TNmbXFmTrM6c2OD+Nb7VatwRhY
PjcLDvazAn7svOXG6lNfjDMKJYX4Y4xWufxaz8xfpgbMjFmF7YhqTuaVsmqbXNNYcfbxNi0Q0vju
okV2ZAzB3jPRxUhLo1VmZjN5/OZ+fJP/bdWazCat5fStbNJqQzql8DJm1IpPOHyBAq3HwKDGhlgs
2aieFFLEIls9Wo9zM8zPui6J2N9u3ZoMPrknmV0qfw3/zkZ0bWSPO5Ujg/oRaDJm06vLT/rsCMtG
D3qARM2PY4rT1yuEiGKsnpv+Amp2ywqYCamsUMnQ5yBSXI4nMbMLlHNLIoQMGgVHJm5Csye9ij92
5K4eC4us/0bsMGfG4zw3Mtbdz2yTzkyr8plp1dQZ0qlvjluzr63St25swIbKa0RZdvcKgji87p/r
TXOAq76pXtjjrtDOkqqS2MrOkXjJ/VX9kGzmFizyz2Kc/v0qvvCm367CZzOGPJerAGm2AbQj70e4
ebvyt0DKya30981LHlHO7q/Ip+tB2JKRtgnX+QcL+KWwnnn5Y2ea9vhvD0WddDawHGVTqF/jiWgH
v7M1YqerfNfczS9Jz44j47GbQd4OnExxsskvDb1tuoo3LmJLssVn8tKWJGBxgPF3hHuHn8neXc/x
Ys+3aqqjfobRBMDiafeOq04EU0eULdhhjqOB1IawYhNiTYH8DyvjvQZTzYJn3c3svc/3cJO1saTJ
okruwmnLSqgiJ8n5kANQXhtpCRxoOx5VZEgmFuPbnB2pz41fLLn/T4uTaUnSupRQeFoE5E9ls9lG
HONHyc1AunDsrHs2hREEFYldne53G1OId5f707l96HgeZBJEgpZH/zrJ+da940QtIiOiZq/fJbc5
udFjYIZyMNSdvGKqWrG1tMfEZ5wgK2B35SPwW5IjNqw/Ll/JuQnE4DgD1Jdp0esmD1/wQXrlOjLs
uPxgi7QMMesirdpEuEL8gl6eAg9OrZlpS/oqqEw/qO/tTl6BkCS64gy8gj6CSiYX26gjdKyA4yjh
qwOclQFGDFGYA/KARUjWZy6CBBLWHQCWJkKR7WTuUlS6pY/y2EsQGOf6fhDZAAhvsqSs0vS60W46
47nDl1vod4YaHIOy3miS/1Jl5jELCAeqopuyNXYJFleMVQufKk1K4kGDeLVIoUAMeBQR4PYDscOV
RAHMPzS+gAsgXEZyjFuR7C6/fFPF8rPF6qL7f8v6Ta/0LZuC5YAOPQcqggvgd0pgeQIdZ+RrlQN5
AciVA69IFrkv3hWq9KcK4tsUIQkImQWnJxsDCFrsiXep0FB7+9RVi6hOdVlQ5JStdBuMhQdcv+og
PcZyel+FRGUH6hLe1RZgIBPgTRbLt4MpvMaoXLzaXHnusynB4deBOwnDruFkEDnqdshudaiSoRwc
/ZF1yMFdGKULKyGzt/mM+FsdcLcUR31UwKDPQOZrv61GWw2Fy7wHEscgWh6vb+pZ3DKZnNJHJ20C
4igc7bVrCN0rivfWkm/6QfjAbX0N560maxcoidXWtpFAApQJ39GFW52E4taPX0LHfBSHo9CHWyuU
97KbEqwJdqsp+2WtEzURlyulyPG0oxsCM4VN6t2pOzyf7tHTUWQVgrZxcQIOeCNEKZr5Zs6MWMYY
MUCtENYtB1yTORn0C1g0md00AtxNuNVeKngHRDiM9PjmDwGdsyPWuKI6/VxG/QcsPfK/2OZNa+GZ
UzuZ5DL/VMtm2e2kbXboiRf17pzV5fFgvPQfDTEWjOIPiszGZEHpIT1TwoxVjpwGZIhclz47qawk
7mFmb/BzgueOEHsyxLJu1UZB6PfVsj4gyBpaGvKjamlR3DEcPKzMc4GErxD43eX7OnOacNreZPmm
p1SeyoINkFBhyR4puQb5IEK2dv3ETsrhSfNz2+IMK+5vvaxYCXq7VqkIBqH6AlBjoQW1HaTafag0
L7KpzDz2c11KoQqFPozTR9bOk+cOVNNpxQzmV1W/dH2yHhJOzpJ+nxrtW9sSIStWYHKgn+TVjSJW
mHJlfNYUoi8/pnHYnb7+MU8NozSLP+NLXPttXlL8DBtYwtoDb1MqkXAkF3MvYpxRTptg6v0240y2
Zp1qJU0jfa3b8+d+xYL2ECwHBCgbeamQpbmcq2NqP29qbJFMHrSqlL7MyeKtMkKB1K8OnhpHyAwx
JsGZgvPZlEer+ZM56SYo5G1F2HQxLnt6Yxsq2WNc/63wLA/kQIWgpDSYO4ac7Brls5R3SunuBHgL
cv7YjAni2pXBzxV74TYSSPEcXszKZOf/OUgK6EPhcXA4qkNL6KV3VviqlRW435yR6dp1fZtD2IXl
QYvJ5EXve6sEJ1StE99ktCTSJ8VhhAqUKREfZbWno8yNZudWQ+P5JufQCm98urbNVQNHql6PpSNn
Uy7qI268hXRHniCJucrbv+1gvAuOWDhXMsZT1cm74OC9xFzPwmcY/sr50ZfntMlnviRa0PDRoNTj
OMeYrCzyxksDxGbIIX5R1CCYbA2bGzUKEYBQaFhEkc9w+Z7O1FaYBljjoMDAC/9Vwvr20SCEzzo/
o3/psCycAW+htijKg5TFOxQfnZvNtPdTU4TCnXKYyI6Q4gov7nTsFLrKkmWdCJRG/dMn7lJWbgen
3+WxbOcaIQ5tepNZyV3Ri+vGr3eX7/bM13TS+OT56k2n+5lCd9EJ9m0pLnKEf7mFc1t7C1YTGWwG
RUXUnKf3J6p+IJh6NfZI3P0L45A/Cfansi/2xZ+5Y+ZxuJkMR/gOCBhBOqMClJ8MvFUSO36r5Z5t
pqSptm8BkVqpNjvqnW1m1OyLGB1ImZv0e1em1MiajjGo8FPi+4hVCLRFyEir1upe6TkOqA3Yaf5K
JidpMEQ7rzO4CLdaHR5lJXq5/Ih/Xg6RGzxjBYA+24/peWeZ+aIDbIEdUPHsVjf18GDVMxP8TzWa
ddrGZMbt4IvSj4leETcdwUdRYo8Bseoyur5tDmMaXUssGLltW+ExvtFmdpU/v8mxcYUPXR43tFOJ
S9rJJLLkTPcSHPUmg0EF/m6wyIbXSEgL2zsPGNTlZzqJhaWVrxvGGMPu2cLmMum2CchBte+BFYyi
ie4xv9bt5MF8C5bgilADrJ1DiRKMvLCZL/Lcy+SonjtlWiVmYdpuGVtpE3KvPQYD0/3bwLd23Gh1
+fZ+fvcsenVr3KKjuFO/4kS+jXJhXzV1r3F3GUVjV/qDWWDuuz+z+DxpYtJjMhD1sjfC81ubxCrh
OAYbemjpKSmOAchRdnAJwyvJzLEv3xsC7h/DAHdn6IwErLBHW83pkNPVo/UsHe8OvqCAhbF2LTCg
4XuM8CfWJXz5OYuGoxQlvyusiFXdLqLqIR/I9FKFhSr+ZQbYWSSEK8YAvCdZgLNc1cmwiC02Bw1e
4SFi41rfuoNrly4ZhyXoD7hDYXwVgOU3jE2mHa2R8GTlBzOR7T5AZOPFN5EZ3DCyXDVSapd1s88w
6vuStk+0G9bQmzhmd0wmwC+v01cjIss3RnX4U4XUviCWvfTCNcD3deYIN2XDDjNMcVtb+ZUmek9W
luBxf8w5eiCR5UOWCVGRk2yXK9ad2Xz6dfSgxo893y4W6g2cug2IY5YyySK0Ijhb/XagG2Rqt8+N
dpEJHKmw0w18nZP0GMr0XRiS4SNCzkyBahobQfUhbELwdbVy0bNk28l6ch/42UZQevwH2aJJgfUE
wJ2GYcUuei1I8i/Rgg7edcui3VREDWACHdLueXB1oikem4ptdOTchIazHBJx2ZIHWOKyAQO/yFDg
JGjHLFfcKQK8LPcZrCWqNNbzGOwFbZdItxG6Xy0kdRYKXAtYQq2Wji5diVW9KoN2n1GgKH3iuRJI
e+TweKoK0FlY6dDiah9fPaaJRCh2lhgfiPawG+uhqZw713wH2brw5I3ulB9+Uxy76l6Tb6v20zPN
50K5ahP0ftHboBQrSDbg9dHeRTFLIkQ3gr5N2MqDbYYefwQRnnKJuj2MDn1LvA71bBNkDxL2td4t
bC16kgG5a0SVeSQP182iZlXaWTfY4ZdSBNS2xHLPalIMrzFZme9yQNZtSjIdgCbPefBj7Vi5/qZq
2cHqhEMq73BvFl6WQXk6WBUxHG319SAr5dbU7xqi4eIY/tW7gHpcxGQtRs46TK8crB2J84EPg1oJ
FPdI34mDbMfhK2iPRTA8WemTksGrpmbe+z0M9T8an4YZZrdqTKkv8L1lFMivqbzWK2kvywNBgfSr
zF84hkWQI5Qdl4Ik+7FU+NXq734krxO3PcCN2kQtEsXeQduNUK4+CF25y/l+a4IcCGqVQ28p5nQL
07RL/beX8jGNofPFi6gmYH6t9RC6dxYq0zq/swph0+Dxj5RfsWOuAYVjJ6m38G0XLSTZsPf+xmZ6
4wbhvVuK964eP5ld80TGB+kCt672IunKSlGce8epJbsk7MEzdFITS1vk5NHK63WmVJvU9PZD+V6h
wzF67SatBDA3z+DgTKmgyz3FXgzCnpJIO55DsrpUloZWsSvXnsY3/3WBHWYXCjGpbiyoRi01UOeV
kxxFsdg4bKpwMx1bN72We33VGN4mo0AW0pmyLj4AUSQw5QhqSujEvx2MtEhv77O82JHesJCrZocR
2/aZsCJgpG1CEA0coiZe9yDTi6G4liUfYQ+UD7jtnktyloR2qo/tZmjWHoyeKh/sUkGfiM3bVD/a
guBfkSTXFuuvrC6y9i3aaOkRvWdHbY/lj+bmvwigXhhUz9rs2at0AMTyzusRkYdPcW/tFIsMBznZ
YyY+mFW7jWHZxp25inJ4COGjO1zJyVsUw+CTAtsVoydXc46Jmdxpzb1S3Th9tSgT9m0ozlIY/rAN
Fo3CGbDJKrNVV4Xil/i52qWvJMTK/E0Qo3qpCJ4LhYZFmAjBVHH40DPOIfq+ylR1H8LJ6EhsKCgc
Q8fb4IY/JmoCyF3ee/qbQNeJcbe7/EBP3JdZtvAa/88gkerl+rvcfXQ5oleMG0ZxfID0L5i0nWor
KblDoXlrOt6V38ONVKxNP0jL1vyUKj7LsDqUkCcGC1apSTiWk99LUCQtI7riUGEp8u8dNh8KSJNc
IUlG0G8bw0GIIa+85LdiVh9tq+NsfG8rTibzO6loVqM/saLm2fPO5JIvudeg7rTLQSi3laKs/eBN
baTdoJGgWEkbsxIxN5Z8tWPR1dk3FlX0TjDWgfO3ggA/4DnPWuINwcuajbNMonLTi/UKVmqtcGdC
eeSGl/jFd5aG/kaLVlYJaSOVVrHwkcrA2QvpPW5SeREkKvAXyNTqc9wX9ACseH23ikkhirpHw7Fs
F3Br1oTXXYEvC9qeqXMS6nmPrTB2jGHbZuJRKZyFibLOzNqrMINdqayxmNoujssydDj8H2aWTGfW
Myc1rsneQi+bMM1kFmbA/Cn/PuY4AWThpjfuLi9fzmwIKW7JONJ0fKoKJ0enq5dB1KIUNbZnFy7E
sAc9eZYxucChIyPgit3yUjADW0/p4MHMOvvcKh9phqqayP3RspvTOp6uZn1cj4X8fB17wYORQFUK
QgbPJo+WiaA9qIqwzWE9AHLQidZgu9olO7URn+Cv3qay/xRZ16oe2lY8LERwsIH0OvN4flY4eDyK
8aUzHWN7J+tKH7WsQsWdPV6wdTYZBQH8dBwpbDjkAcYyL/c6W6791uDkxXtSwb7H4cWbR/++3gj3
9bp5Vrf/g6Os8Sedbl+5NZWcFu6PROppwW5IEyHHbu/ZboGZNb5XykekqIK8NzziilygyaX2kpWP
tQQeP/2EFkoQlHXQu+tC9tcu3owkJDSbwKyZPvklTLx0ZeOK+9t+Ie3LMFDHSnKZvGAEscXsqsIT
omW5bWj3KkuETpYWSVEv0OAvszpeZMaxs54axgAIfGtf+/Tk10aG20+AhFcRiQzuQ3Bu+/Q+KLKF
VV8bII56677kzyWOAlCc2o2MuUsYMJP1G4skxbI2lyBvicbhaKkdbK+4Nxzd7vxu6VTvZcBn7+Fs
5MQj1X754q/S+52Rt+TCnag3OtUpS77LDWnBI17IrMjYkQf1TR//kjFHznTTs70GpgKKNk5hfx7B
WmGVlhklAS9owJDDl8+t5yEOr6r+wwrye9NpH7uwthEovc00fWZzRzf6b9OTAaRX2bziayDHpH+I
03TVApMS6u61Mu589a+gtgss7HYTFCxkSCrPybxqCh707DM4eyGoHcRR0ieyGTvtNYExKIHZUh+s
UvEgBcKt2WY73br1lK3mW7DmhEVfwAfSwNOYDXRMvBlRhf0rmEuTPqNy4dP6dimTkQ0iZCppEa9D
whSasHUvw3Qltum9b2iLBkEPHIJtrZYbVQ05xiRPWimP8CJABBQ2YMCNJq9HEnpbkxvoVVcW2RRG
X12pw/3ltzdeyI8vzcQZIItI5H7k5AKJdjvXYXirkjfRelUdBCkJ3nQWNRzlLS839rXP/9kaShhk
XRK1rMlgOggkc0QNj6VaVsVyzDBej1V8hSQ2u4L1tR6LLnZ2D/AUpcrMjHrm4NzA/AD1guoVZuGp
sNTsUVh1Ja1n3j0EJ3Z2ym2JWSDP8CapHFb2L342LARoFN5TzsmoabIOYLJv4C2EEoF9ImAeVVyS
rCO14WM8WOCzq2sfCh4I2MvP6kxRgYvVdTxE1Lw53jntzOHge1YljqVoQUTmKywEjXQIxZobOM60
c3IeORlqZd4Tp53UTQrSh4HL/gbB/5BVBB4uyiWRbUtQfJZmzxn7z5TaeRnYUURFxzpHue30/uqS
EbVQqUN3a6/cIWvelK0d9URN98vCHvl/61klzvgzp93ve5vjAPJtWqllz9eSgGL7eBIqLaNlIyGN
qVbIzRbNEzvRuWr0uUUc9ntWSfh8dG1abM+4/zoAtWVXDVkaCAesjJMbgWCx2aOLM+8RXbE5mhBh
u1BoO723ShqCSGoRY7Q2ETfW1tyMFbCcWhGJj3aQrCpbf3GX1u/L3fSMOh1xOJZNBjuMOMaP4rTh
x70j1EzOi68Yd2a6BQDtlU+k0kK6ZhO8Q3RxXUCjXJkzblH9zOjFWaVsjG4jLmF6tF0IZiGx/Ab1
FxG0HhzkuH4MAr7s/DU1hEMcI3MQs/xKd707waAeUyXXVqq/WM6fspf2bsfOV28XQfTUKPqOLOVF
n6p2XSKP6/e+lRF4yXZmlFYo0EaSCChuE/1R8opkGBLD4op9orHWZWtPHOkBkOaRLCGbFD/yCEy0
UGXGrjz6a/jCvSfFeOaRO4otoe/WKm5uOSLPqjcz8Z4iwg6EhgCZhhw0/O78tdpYNGO+H54hAjpZ
fx1bCYRg5uzi7ilGXSeXzk3Sp8uKrVQXPV9+rV81y8mnMq7JOVPmV7rv5PM0wyFxel1GDeLGr97g
j5B1Q8iRAIsLA4qkplcLQuiW1HPj/k7LzGWJcBItFGUdsIjYMDQvoGhOskGW7122xSJUxFoBH2q+
q1K9NlM21pa4iUTzkyAwgg5IrDbMuRnnzBeI0gI2hPil2LImE7HRDvDr8oLYZ3JUyTgCpCv3BDzc
Nu6wE2JpoRTRWmBtKZbatS62L31ARA474kCmRtkKDy0BDpef7bkdF6ARVikUwi2ua3JNemgCjMsY
+oip6VJASJl21Y3gToWoz1Bik93+4rh/EanRLgvduUfycxQ0VdQ6HP992ax/HG/4ue6SXClQhoge
U2vAKx0/KQZrxMg8YBO8GeTHom7RrFvXQmAecgVxnWv49sxjmO6seCko9kbnOUctnK5PulgUFdYw
ZJR8G6DsBtAVk7Qe884k9aUTV2lht8zRLsmX7t+hnXNzjSuN7/2bxjnjZYL9EuIwB50Ol6GbyIU5
0Lgg/Vblzs5jAxb0gza8O716A6nsX66zpu2ND+Pb1NPJWaTAs6C+bZW7GPVpTs42QckaxU8++pnF
wziRXbq7yaNNJQFzc0NrRnDveFiog5kGfowP0/sZr+Db/ThZYlaVRAtuSJxpoQX3bW+9itgYqZLc
err1oMX/m7PzWm5cydL1q3T0PXrgzcR0RxwCoBFFinIlc4NQlVTw3uPpzwfuPb0lSiHOTF0wiqSk
RCaQmSvX+k3nmkrxWFji0h8OUV67FbW6aFpMWvs8SureCx6kVrQ7oVrKDQ4SON4l3Ys2/OpFBEjj
hYe+f122jqUky7GS7GRqF5lxVyBk+/2jeLpInHbmJAbSK10n6UBnEIOPzJuxv57yNzJW/4dWZq4o
0mcyp7STaW+BteuiucShkLXnCLfQzXugbE4hX33f0JfP9ruGTqJsH1TjYAGH4niOV2t8Vxb+Ju2k
hRn2pL0gjHhndovTRMJx/N41eBJ7mI3aj3TaW7TUOWqvsBWtcLvAty2ygpHcQkybllI+nbltX/WT
ABLuLxV4lBdObpvgpd2QNDqkjOrKEMRLERhoKf2wkMPKMouilbn+fmA/rdxzR1kzOGTjzwOY7nTV
ELw8zQsVpA/CbBjvrcr8VZUSsMBoUVs/Qp18dP47sjCCaqtfZxr/apTfNy5/nHJ13me9LwBhVVeR
assX6P7WL5RsnOgqtQt3VZLO3iC8PAd6xepcrPUpYD/2Hf2qGbYISuZUL0WpglGuNNlD5ya6IbIp
F2NZParNjyKM3GbonEDRLiqxUhZpNF2PRfAUhs02wp3w+3H4ahhMxl+bc5VEfycPmz7lnieXkUeB
BYWQ0l/6lQp+dVz3MRKlIUbYveRacbz8vtkv1ghaJUs6D8GsQfdx9JOuifAsVS2O4bIbdYOjiwcd
owRRjs9s0OZ8Iz+s3qRTjtREi8iWB+1koci6oqk1EEOLTk93XRrtAH09SpHy5kcd/LDZy7XyzVcE
AhfUa66m1kPxtu0hgKeIqlOJthvcSOTkZVLJt/h4Akk1ng1RMNduNTAEefo8IJeRywOlMHJfrEld
oT03mUwwlzqCIe8lZa5XSSl6ghMa6Xguj/d53KHDHN2HY3Q56XPtrQexZCQjOQpDdJMptaleoGWX
LZpAsWMZBX41jB2cVtdW2tlKAjIFwX2Mcd3aMtYYAQLSr549uXXbgqRRxOoxefjJylg/WOjd/0A0
b5dW1aseWDex/EPDsbvwScBa03qskNTHsHxTdSUWZpQ4TKj+sbUFabBOod9bOBZiW+N6mExYkHy+
fx4+cXrm46ssw/dXj/9OMQ2VDo0fui4nCIAaDRXpyb83dVKIeLNf9d6bng08mndqKVO6B3Arsfe3
dbIYgWN/fymnR7/TKzlZ7/XM8hpAT7Dxi7cEu5Pamk3cz6zxn9e+k/6ezDuqEehOUodfRIhRCT99
17KxMlsi5n1xliw7r6MfZwBjqyhsgsjMcLY7WWf9qasDCZfBxXxQ7/dwOlYo5SF8Vd2fw3B9Xtfm
fr1r62RZVdsYV1kAD8iVTEvZVpzYTSEthbaxStY4yZ2BNn15s941d7KOmAmUiSilOTXJcImjkPsq
5ueEy45b3+kAcuyBmwFmFY7z6c0SzWKMSRTgNim4Wtv7jurlP7GSitajrrmIJS3EqHa1iqz3PGV1
7TAIZBl/88BvEWGalQkkSjHKjyTItQXZXxx59HWbQo5r6p0PqjjITLvFTeb7Z3le2z5duDkL56ik
TNhjPy6zGmbkEQwyLrwlwW/+GhIyg76M30ODO9mZrUT+qjWyBiJnMdB1JCQ/tkYapTebjpuB01Tl
qkOzwmiJNfC+S5XlMPkXiPRSHkRKEzivN7t5BUwt+a6vk9VQzdn0OzxcFwUGLwGis6UQuCm+WQPu
ncJzaKULqVHWmY6Js9Sd4xTO13Y6UkBVQVSh3vU5c2tGIcV8ALiL2o0nu3idpdrwy920S4ht7NIr
0/3+1nzaAZkoYKBB3rI/wZA92ZaIIoVxrCdjIbYvloJoEW23Kgg5wp3vW1LPNXWyollBP0gWcslQ
XIxLIxGXFSkZNXxNomcR6jwKyarCoSHChFeAoB5xo3wAMLqwRFdloUYHIxAOZYp5HUj3IHj2VBx8
1ML2qduLqNxP7ehmzVpAGV3KDxEOWYlkuD7Cu36S4fGh2vP/y+wmyH+WA9KcqrpoYTPkZF8AUxdt
9Avi08M0WS9iXQGRefp+AL5aJN4P9cn07YzGGAyd/g/BSzpcm4BU8sfvm/hE2pt3jXdtmHNF6d0J
DvMjvUw12og2LVQUpLm2c21TXWQvgwtWDimJc0nfr7s1J99nVaZP0tMT1uIZcq74rGFtm1O8SxCw
eT3Tr09n32O//mpkfrbe9UsBklW3Co2gpLvMLTt1g6XYbZAOXoCAmtzIcvu10Z6ZHJ/yoH8M51/N
nsyOUUgHJYmZHcOv5hfZDP8B8pEb4nC4AOgFxapz1aV/APBxP67PTc1PlfRj66oGLxHwNuH5yYZJ
qklRMC6cO22uapc0V/pCZcXmmY3vpz35jU14p9j5UrHBaeyMzfeD/tWYcz5A0Z1UofpJbgscEz5t
PvIjfXlpjbAkRvXMkvDVo/O+hZO7mhlNnYgqw6v1FvqE8grI3Cqz0v/t0ZmHx5CAWUP6oPxyymfw
pM43FXmeFKq8jivlLiyxDgrw7spFW576u9i4+37ojtH8x3Wc6INsAJv0rKl9mhaI2lz2kmBE+9nn
tNwBh1iEppg4SmORQKleMiH9UUfKfWhQL1M1sr3VgK8Rx7TLWH6Vs2FdpxMQOFQRsaBPBq8BHpqs
Ac31ttGVV6bxIwyAkJi3qQL2SMLzUcI1IjaiRx1bqz46jEK5lbzamYuNRSrcm3KAN4nqzu6I33f2
E0Ec6W6Ks5yjQLMfd5KPk1MtLSvRY11daLf6ypAXyjpaAmrD9xWS+BKuIJzsWVVG2Kg3VMvt0t2e
58V/KgQer8Jg14clwAWdRkfylBWTb7CmF766CNXrfCC2xFURnZtlEGE7ChQxwj4T/Gk9gq2MbxLo
Uz7mNH2crdQKVfDMsGXxTe+qKwZuAPdvqYMtD4YzJ0u/H7QvVmoG7a/LPRXgmRDor2YaHJN7fgjt
6km8n9aC22KZ3V4WN+2tWtvnpvRR4fzkuSQqomqFSp0OI+ZkQVPUeKrrhkFSAb15QbSS+voB03kH
49FYh3+gYU3ZHgqtW6nClZzhuALFqNVsP7kXEbsHQKUDHDFEpCKHH3JGoaB77MdfMvJBppLYU/KQ
EnRlVrzoZuLo+Pb9sH0RA7PqoT+nEL1ySDtN/Ue6OQJbpANGO+wUAT+UYSkWb7ASgaPuRliwkXgT
DjgoverpuDRNVMZ16OvYGcWgjSCDLg1fWoQ53KuIwuQ4oOy5T0FB9iXPKfDX7y/4y/v8/oJPoh4Q
3Yidh4pKRDdQngxd/95jtUauQbLBENrjtn6Qz8zIzyu3ChkIkoNCTUCnhvdxQrZjr6tNW6iLvMOW
CBPcsj+zcvOX+BunTxInnuNRWZfU00W1HKfOlCIR0AO1SGl4zMvfkox3rnCfGRQLzWeMA8kgtIup
Rc9FC73ndlSeFIJp0x+AI1gLL33LQKTmprnowSbFoWqXEI+tOrjkD6+gg9vWpK0l5ZDPmEmgNz32
rWhhb+RGXMdSvmzH8rrvPHGpeKM7ZdklAFFx7QXVfZM0GC9zoNHLfgMic92U4boFUVpU7T0muY5h
9I4R3ak1ZuFJSJitNksPF2jdh6zLThRbGsUt6bIfwo1Qz7YAr9Cz3c57qGaV96pHEAADW+Sr4/jg
xzlovhrHQL1a9F3HYSHYe2lkSzV+REm/Rzd0kVubWtuKouOVotvGoz0MADxJlvR1ttR83L75Y233
5olrUSlsvQbeHl/qfQ/cBLvANzG5861DA3TJ17dNXjhl9UtqW2DTd/hgLJS5rEcOhjKQK3jWMhd3
sf/caKRPQBvL+Vte/OxbcFBBbgvTAy47VbEOC7jt2q1Z7LIMdz9vV+qYDrcbWfKdruSZ1TRbKwdA
U7Ltd0Ax68dAJimkHaZg5eHHNIVuAzYHPXgF6/WK3D5436XU6nZKRscqREfD5k8KvKUK9kpEptc3
4YFTY02zW7n73UQvZT8tii6yFVDWUwQKN17U6mQb4lYIn3FLUQS8l3U6GDEolLyP0HdtL2jyQqqe
O8gUqbGDb7fssT6bqw/Qz1KK/io8hPlRHKL8omqqrQrk0utf8+lKpFCvS4dy+uV7+Q6wDmc9UNTG
XaLCr+S/ncri8Zyqkpvh8qqOnuOLOKzWiVPPKNH8SRxvJJBiJlJC+kyNBzqYlq7oRTaexIu4ewvj
p6Z9VILfgypsFKxvgUsupvhK67e5YiwMJB1bnqEmiahGQxMBxmpKaxPwds/hJq0fqH7izHXVMThS
fy6wO5K2P05eFXSQobFrY2nyqVDWmV0JEHdAVELq252URXsh7JYZenhsghre0VOi34VyGwBlqtCq
wuDTNPeVWaSuPnS3YtgcPNk8dJG0a6zyVQi0H8IQbBtRdy2txctQCTFnMzFma4u+tPUmhlpQ6BTO
RVTQfGLCG1WcXqRNnIQErwoMm7R+mS9qgbOhvDR1xC0EP9+A/18aGop/QrqayDQm/rPRYdJ9b2Kt
54eKK1fjBSX7AUJVVxyg3eMgeCiyAsLTIDGJWjdUTMxdzRV1SVx524zTYPiG2mO26BWB8EmGoGBi
/qVuNf5mZt5jqblAF2Go76f4Poh/TmRVw9iHaY3zGrBg09+3OuB23AaV5rGdkQkBj5yBAAOHAtVT
eb4tzIOe83AVZhdKpcDgzVeeeN2HL3BAF5PRXg4CRZR4XPUtVm7YCPuShkYDUR4QKnAJaCygmSRf
VJxttSGeNWwXRmOt9bxaV5boFsZotxGuOdFrCU0+yH+36HKk5k5BpJqsntubNwSCeg1LA2NEfEZr
/1IxBwSsr2pk1w2ldRoc5RvP2jYSIoMD8NdO2VWd8Ci1mJyLmwHN8qDh8SuY50rOXpkLzMpoo7bZ
wpJSbIUuIjzlysnJjCcx0dxBvDNiQIkDazkp7aq6kk1jl8z0GUa5zaN1NEJ0CHaxmttxijOfxRpX
wGU3FbtA7tmXTdsjK5U20Il6Rigt/FWdyLetAglZQcq9GFeKzuGHakBSRq9Zr6/KTtk2Bu5rUeCY
oMv9apqtiRcE544I/UbHjTlS42u4K4Om3031xPoaOb4RP1oJcZcRLidU2WO9WYTSo4hYhEpuSIxA
wTOkJUgB9grcH5RFV+Hnwm02sh+KR3Qr74OcdylB0BTfZeio5aJpy73pGli2RuYtEg0sW9UCQzSn
9/E8QsNirOVrT36ojfxGTmsnC6BCea0rNxFGvooNtMFJjRGxnb2MfF2DjnSu73AycfRMd/XwctR+
J9imkMivw9+VeJfH8qJppqWJep1ajo5Xr6Rk2w8rLd1V8m9fF1dyKm+8biMFN4XJ9QbeYiiClTXe
aLBLVXyP21lTJMBJs/5N5jJtzEWcwVdDnlVin1KrRymWqBD9kJKDOjxM3msmumNzhW4Bc1Dg0X/y
/JtZrS41LgOxBkOzV9Eqnzy0FKgTasjcVVc1aTW4RlH5quQPqf4jm27oi0WaZgSK2zTqAntVob9X
0OabgFQpWcUaWSxkD3LEQaoeKhbwHne+zmzdopnsjrqkHMq2yJHKEwwnCdCxFCNn4JebhLJIse/U
1sZf2PYA9qgzxysBDAwVLPFR5o3r5ZCYy6FMlonHottADOBm6b2ITl+6BdHBYnTbYqZS909hSTYl
e8oIMA2yiVX1pnA5QXyFPACssnCpYSrJKa9R0ptehPd1A8YG1OFkczoimlhV1oNnmGBo8QfCukdM
r6sMX0R15eOJFbHdiuZCMJ9mI9Gwv+pVCWRzx275syKta5n7srrSvR9yucmmt1K9NDGeb1MnNakQ
KVTU05vReCiIvlQJYVaCnWxIHS2ElqXejgo3Q/8pDnd69epLuWMZF6a5aovWMQ20Kv3YKbrHKpaJ
B2A8lb8k3Kd8cQ+lRu8eJ4ZZZO+tkDPrjHAtxYoj6/5WbRFeL+6h+dl1A29KN+2c8paWXaeC4AS6
hKmv/1RpggQ9KrVz/I5UfdWITwbQOUPCo1j9nVlPmo8PKZ5IkK2QeUfELPXW4xSvw3C6VUfKZR2w
daQyNZKSfpmt07pZNgrO5JFoK+OPPCLPhea1ZlpU05rXThgsMN3ekn0HEG6p/xwH5UZM0xe5bQnt
WvSVGiCpPTWdKmYxHpL4EDYe6xOucMUEf0uILln7zqGH5+zeyZaLtAm7rQglQ0H39WNMLqWZEqYl
8XKEsCyGx1hSzDKA5yofn8NylfqUScxPW8ASTg54pL6VqWw7QrdSJ7L1N5NxLkf9OWvzsYmTE83Q
BBQnC5pQdy0CEbGbr5Sb+P6XupBs0UEpCYuEc6eoUyQ8ReEP3TrJnUalJI5KRZvBptnUq8BJ7VkC
+Pz4fZHy+9CSfpJBDQS5lJWSlhpn/C272VW8Cn5rkf1r1tfLnW5X2BHJOIvg5//SSRDbOsVhCsGf
zrbpaBYoBdfkUZpg2dTiReEN15JfOlj+rhoj4iQL5Tj0lnlunRH5++KYStLkXdsnN1XQsaQtJdpO
ptuig9ZQBU6Tj/gKy9QEcN9QoahO/qUegKXOKlbO4YdAWVcdCJkV0f3+1Py5VMDVzHkcTvmgAk5h
CYZa9n2QVowEZyU13FRBB6arIYpOzhxkpa+eLDaqOQomHYPgycd5GenVNBojTWWXrG1rj2y5tpJc
Cmbr7/v0RU2STr1r6WSIJTkx/Emmpdp61EV3mCDANpeVsTOCfhGgqVUIv8vmResLW9a3BP9n2pe/
WIHet38yh0Q/jZKc4hKZCOWRoA01v3QX/RaXmYsb+DkNlC9v4V+9PdVr1FqZ0+B8C/HEWljqfdSr
dtf9DPxzd/Cos3m6sr7r12kmwgynyShLWpKvo7vsTlhWl+Ua0To7XKcuh12b07np/BqX8HrCVUcJ
OH2M9sB9lj0sQLs2zszjr9bH99cz34d3tYqgyKxGNRhnPYYFUd9VsmaDUT7TyidNlHlJfN/MSZJH
LhGYC026ra7al3YFTgjY+2SHT/I6+98j+4+tqfgcYVGD0vVpnRCXYcweQlozrvD/II0FNng3t2it
FDd5Nm++f1i/qH3QO5X8FZIvtHpK66BATcEJEBC9U4v9bgLE4vqu7mgrBZthR1y2FJvAXdrmMnCt
J+HMJqd+tY++b/+kNFEbRhmqPjcxTSxs4d4maNe6dE8kA236KgATNiWFbSqVo0GSKscflvGSxL/q
5LcVr2B+uMTeYus5rdgtmpTEQenZWXszcmjMiFA6cqZZGDzUJbPDGziytPmu6CgDxIM9etlCQdmg
udZrZTHkhmtEwmoUjHVLPi2B7TSRBVIJUTzDOLMenuv3yXLo56jOpRqpQ+wtIv9pUM8lRL+cHe9u
7MkqyIFAHNFMZ3YoF3Fbr2v9p9aMZ/AYX6+16K/MQB50LE8zoJ0Ed8DMaIWTr0Gq8XfilDvBrZft
sEUQwD6v+fQFlGZ+Yv9qch7Zd9NeN0XPL618Dhz+0CjqthOaWYkbXp2zRfj6Jv3V1DzG75qKwnjE
P4DeIS1uF1pBYHAGRDHf5tM1FTkpkE7kfBAaPm0hjiOeN6ZfZl2FQLibFJF6ThYUoOxC7lbfz/Yv
o4/3CeuTsaPkXkWmydiR7FzOSfJmbR64WY66jC48O1/7Z8vWX43h+yZPelgpTe/VPU3Gumg3GkTT
c4XxL0OL902crCFWPgWTGnCbgs1MMh7W3hrRk0Xs1Geit3N9OZm0oRD6ihDSkMzRdxwTp9Jb5/tb
9NXx5X1fTqZtPyWaHpU08cfxpVkjhrg8H35//dz9Vbk4iVFkxY/EZp63Zf5DJN82CbuKFEhZdAuN
fNT3ffpylXjXqeMm9G4eCX0ZZT6uzuRDdsVGcfwL6canpbk0tpAfydutyEh+3+hX69/7Nk+K+v3Y
Tmap0mYh4bDmb3PMBSxp+X0jXwYH71uRP64QVTBAxwXUvOiWneOvjWV67d0p1x6KdzlpkMP3zX0V
671v7SQU6XQ5GEOPPinCtT8WjoyOSmSiF6GfKWydWyiOReB3d0wc5DHN5pas2+huuuxXw9qoF/lO
c8sNFuyzDLmx0V6/7965iXwsSr5rNRiFzpQnRlNdxbD3zc1wgRzMjgTmmYdDOtvUyZqhy82fpbvE
e9bEh7rQLrSMVDBuCTLGUbL5IumrWr5rPEI99H09MkyI09hd9STI/nLMu4scgRvLegnDWym7N8xf
oaBSzMbIuyI1LAIWKHtApQ2Ci3s1k5A4NdcDZHacdhwrGJ0YCKMYKcuECvEQXhlThl7NRGozvy2U
h5zEW6PeKnLuWv6t5t2L4V04ktYTXuIhWlBzdWf2TyI0bipeg1EEfKC4EiVAIT9I+aWhPiljvhji
ZV7hbPgsCOFDEffokSh2irWWNSEZ05QHSStvAANvuiIhzdPv9OKVmsKmzyZ7DBt3LotFFvQiij2I
8SwpUO2iVl8Uuu+qRfKKlDYZPRS8Fp5F8imWhNzxhnrVS+Whjf03hNGWbQ7+ESaWb4KBzJWnWHmY
UFDRGM1wus/L25HqWEUJa1TkC/R211mRb9OxfDvzdM1z8fNe++81Tz5ZvQuxNrxh3iZmsmVzhxXP
qnKVCywGt8nq3Kb0BUziQ2341LWgM9pSsiZmECYjoDXQSKBYu7euZLteTGvypKgsxivrBbWVnoxH
umnWuoQ3R+5QuXW/7/qX+5YkqRDE8ZUD9fhxlSrMRgmljmsRxsZuY+qA7Zk4/stt668WTlEWhonp
h6rRgrqqMOBA9e9/lHX78riivWvnZFVX/FFG25h2ZmxzdFCc2Xa2vA5dz9FcbTU6mVvs1OW8+Wdn
HRrODKN2stjLVEXRIKTxGMnx2MsdDcbw93fqy335Xf9OVviiEhpVnnfKtr4MKnGh+zIukLd++xsw
5fdNfb0rzzxK60s+DpoyaR1jT7VofnWOeaGsi3BJfVhaCavqQm2AMGbRmejm6/3yXZsnQ6iDg5aG
nDZngVEdi7FocggLbJ0YR8Nd8cxjedwxPs35d+2djGfqWZqPSPkcTiV39QV26j/1lYa2nX1UNoXy
g62Gedm4paNuWgdj92V6le3OyRye7ff8aL3b2do09KtiXnv0a2+VObM0ru5ImCUrbnj7Z276P34N
/+m/5Yc/+lf/6794/ysvxir0g+bk7b924a8Kq9/fzX/Nv/bvH/v4S/+6Kt6y26Z6e2t2L8XpT374
Rf7+n+07L83LhzeAfcNmvG7fqvHmDfuG5tgIVzr/5P/0y7+9Hf/K3Vi8/fPvv/I2a+a/5od59vc/
v9q8/vPvR8LSf7z/+39+uX9J+b1bhPqDv/2/31X46+XTr7291M0//66Y/5h1exVgWRhfwkXiCezf
5m8k/R+Iv2D3gssY2Zc5YZ3lVRP88++CLP9Dgk2ETwPJS/Dbc560ntviO1X/B3hHSyN7Ih6hcfLf
//v6Ptypv+7c37IWSwE8Dms69HEBwGcGMh6CQirpWDRFMNf++KB45thHRZqFbhUYHYirrl6HKlG5
jF30oTeQUPdrYGRykqvXZRQ/iFV/aJnIO+hQwr40PWs9KMXPMh6EfWAusc7xgSbxjJnmeIHKV7bU
FRE/l7zr10mA0oEETdvQM28vjRnRZNCcS1BqH/eGY5dmTVbIDwYK+vApPnapL03Ly3UrdGM9jBBI
1G+qVO9QHVDDre8l4oPoq6teGdrbsp6rtH477c2gvubJT97CvlxJnYG0ZBrvA3GhDBIM43+/QNLs
XTmMKI8lt3rSWJfHl6mV9MvgJqsjrGkHtbvyAoDomDb5d7Unhyg7FJo9GXW87rouWPVp6AE7Geo1
PB2EBtLmUIkjpcxSQ9oyb5P7tMES1TCM6UITxuRHYdSU8dVyuOwIlhoZc+II7OK+leTUTgJ/cI9v
jSwXLyYtubC6BPZuqpib1Mcwd36XaK2/+X5F53E9EvjeLXgzDhadLbyS+IpH9fj9u4VGDWvN1DoK
xqE0tBce/cfK17ttWICWo1Xd5tg5XOV+o11qUNSE4Uo1g+xu6Kt8iwZG6+SlPD63fK735bDGAklc
iEIrHSZxwG441p+P7/og8taI0TQgPhJExor4rQXyt+rrVL6Y1c9GqQOP4k/QWBO1bzZZlYq3jan7
F2jHKHDj5q9LH6qHqiHKKhlPXS7ghZJ64K09C/OwjB8Tq0y5F1CaFITW3MKHvgtVMbhNaiVwhi7P
V5Lqh7cZoiBXpdW7fuU9NkKfdPs4H6uFbwXehmyHfxf7jQcCMxAQmTWF21ZWY1dWsYbLwUVT647L
F3Mw8M4CxMhhWJ8C/Ub0I+2qtTQABhORrZ6M2WGiXH8wkzS6TJJ0HWXTeFF1D6kSD1vc8vptNxj9
NqSydeHJlJ9bLb7M/T6+zDQ02iw8FzhnK0WMhF6SbzXPX9S1oN1VQfNQNkKwn7RRu4vCCgNWXzY2
lVDpd2YzICvcpTvApul9NsV2KojejVll2X0vTJceLmT7qnqsy6q+AoZbX4mjRuaNMVp2Vps4Uqsh
6VX3/Y0xFq6mEYxXWaLiaNox+3MNrc2xADSVSHV2SCf9UeewftGWOY7wofxiDWM5u2yX2173i2KB
a1K5DQJfQ4a1uw1EdZe2g3d7fMHA60ouChTODF+5UNW6s8MuOQh9pd54bRNe9TUOTtNroCXAxfoq
vBinsrATuuxWvhquvYbJ2AWe+dQmt6nVpS6lHNHt/FjDBJyNkGUw7FeKoBg7cDhXQgQwwAgby/EK
IVwjbzf8KHIRSdD8pu7cth+7m0rVg9u4xWFHDXZ4HXf7qUjBjul19FiL4TIpAMKlvlz+CKXRWhqD
qLrx/DZVaH8W/rNpeIdyLaUFmeG7IM41LmojNdZCpkbCupD68BrR2JpR0Fdc8fjQ+nW6lX2Fw6DS
vvRJKK+CvMy2x5exmOBCpUG2FSsZyNskt5T2ZBVIV8KqIgkdWdMeVGbbdzDB/3pfz++VPq4utL69
nZqhOhxfBgwUQ6OP98iDVYekc/060XcVJp3rRupvRk/ut+K/XwKt6bcoYwzb4/+OX/z1WVtQ6BfM
t7ZLw03SB+vQm7xtPL8UJeWr0TCnpebVCk7Mer1KIiRbokwLl2qQqodKkPpF7wnxrsvCFwRLvF2U
yBb4jvw6D0vhkM4vWjKkh8q7OH6CCax3iGpJOIzKsKlTIC9EAbPtR1xe1rVyLwXqsConvbg8fnR8
KcUGGeX5J3gKk5UxVU+TGY24pYwWQLbYTBatPwyzpChzUCuAVS1FIXgORz9m3eojR+7lzjFqNd2D
VUtxEY/+/J+W+IE7DBJs2xqg3uL4tTn/TIumOgYmgJWOnyWNB6UymgDAqAoOEpHmIcs5gJyMBCHR
HdCIyk4tYReDZlKz/lpDu5+7NpXIlRaqQ3o+zaHnRdR9//vb4d/fjrlgXsCXf9WLcdzHmWDt5HDT
h9Z1IpiPlqYD0ByDfJ8WHjBrpJL5ryF0QIzEzBWNirfDdDeFprFl67ospSTYl7pRIscL6UEyEKrS
AvOn6o/bbgqkp7yYsa0jGySjJS0jzdKBAI9A8ELQ+qX03EOcAa41mcSu6ArYQjKUKz0nPmmaGLco
DayXJJWWuWgjMz2UuNgEZaTvzTDwncnwIifwFAQADa+Ktpg1AGVBbk5aQYxbWVbkDkbd3YWV1t0h
t7bxhSI+HD8q5ExY+IoaXIAkC6FCM/7kscNdi17CTugqWORWLTvHt399YcaltM69bu8NeoAnbRRu
pdTAWPrdf9N8kmwNsVropEV9FQW5vGlN48H0EssJE0nZS22z1/MmO8Ri2t4rGtyFMQaXrI6SsdXB
qjKsmitMef2UdRYK2JP3UxSF1JaUurnqzBKvOqiaTlMXzQtWrfnoSmZYAEGTpPEyMMYDBiC87RtZ
WleySD42ECdnFFSDHafzLpquMTL87VXvQi0TsIvH/0qCcmP0er0uUGLZ6VBjdiQiw4tcQvo2x5LW
OX6mh4O8yz21c1k1Q/uPz+YfjrOxA17FphT1UK8WBUB/zkRg0YBlFDsU7fPLGs6ByrZ9pUT5kuW9
uenEpLnBtkxcNnqVOU2QIN7QCcHvvs+S7fHb2kJmeASt7QAOfzYk0K1i1E03A7hU9lPt7viRFIs8
omG8SsocBua8c2nzzqWWRrZUFIzbj5+Zbduwp7fGUjPq2aZhEm97SxtXuhWnGxSD02tVgJzj1dMu
jntxJxllcq2miCsESZNvjm+PL+kQxXYrl+Pq+Dac0ougScXLLq1+FEOiPaZS1i3DAuXJ49vJz3bp
KMW3oPpQd/aTfaqqr7JkJo++yiaRZYW0FIIueYziWfRcDpqrsK37O7EL//hcSkv/osxicrTzb1ld
1WMFrDZbkPewyrJQ2NdVDGa6KH+MnhLxlAk1OkFd+AjXNlj2STusrMYKHxupe5pkoz0oKGjdSrGw
FjWwuH6Rmo5uKqVTiKm8b2IpudCFIIcS3Zg3Zi9IC/hm3WsrX1gyHFrfJOEHdt7at7K4iceCtUfq
p9HOfVlYHcOqsQmtPbDozaDkwa1W6pLj+5rmhFrhOYmaK9vUz9ODaFLJH5RZwSDRk61vsYlyye1m
9AfvTp8hy2okvuiiWNhGPub7alDNPaU0RFnnL+KivbN8ZBiCTJz2CmGQW3dhsKoAkN5V+XRA/+VZ
y0QFfZdccPEMrJcSqe/7NO4Et8/+P1fntaQ4sGXRL1KEvHkVkhC+oHy9KMq1vE35r59F3Zi4E/PQ
NFAOhJR5zD5rdyL4iwv/+1C9h4l/3/z3VaiCxo11Iqhaqd7A4TIedJt4tbUcKLRRF99kSoEudsbj
j86ZWnZFOC5Y76mW3nixMUWHrNfiG2kVmptUaT6XYqCi1BvrRYo6badW2TEf4wL2w2q8SZH5MCh9
/m+GTJOYafElNHioKdaVty4hfYGrLPaVCMl6ov1kGv0OoPi0VyFi7LVBmXfxWvYHE+5mCFF8OqpT
o2/N1llPq11Bd28K46xqVhFgi4e2UboHQGp6iSJ0mGm1Gp/NlN3WmWELpc3snWAywMuGSVxTYyiC
Wc7U0zzFcrjky8CorwHKS1TqtibizWS73muJMR5AWCyBYZfpjQgeIClNmlaIfV/22ousyoSRbflW
6OZGExqQEl1f3mTa7/DnZwj/uNW/lasFkNzWn8mXNmnZN6ile+Pdbl6MLCo/ZWgbfi92XdVqVwTs
aF473JzVtfStcoo/2jqWvKWcu6NVZvk5ha3psWrhLa7Wa1ib63QYokpnmqPtTwSLaCk15NdtHr9W
JcT5cli/mibh1IyG+pkB/ty1pFjCFI7hD7X9GKcaLtjPmsnjI79ofGxspp6dPlnCv4eL0qmHpKTW
Pd+/JUWOUNhq6U2WuQaJszMH/kCuDpmnGYV1yu3OONpF8S+XjdxVKjFeOSNGP9dq65LrnKRwu5qz
UzZiO1iFdSRTHcNqKsdDpUZGkEZzvWk666Jk3XD+u1nv9+Scy4kTkY6SuXxo8tj8jjIQeE1pGYud
Uj9d0+6HZfB3kTLpNe7HZZMOmbiBMoh8MqnlZI0i39kjaw+GVgODZbG04/K3DsaAjcQYDRZU+mz1
53otb3VTRRs51ZxnJwZaYFlj/KFqrIiyM0ArBx1hjHXqYqtiZJCtmQ0OzEhWflJJey3ModkJjdWB
3ZrxZ2fBIMGIs4M21VkQFVnz4ijyi8jN+UdEyWlk6v4t76bSLy1Au8w15ScM6w244HL5Xk3TriOl
/mnV7MuYB/E8yhF8y1WMe7XQcOIa29ErVrjFmT7WH9PEipJVmnOqu3G6itT4qeekhg/MGB3LFaYI
ozk9Kp12zSWn/hhVU/ZkIDx7Vm75WcRT+Pd8C1HOT5zph+Eow8v6KHrGMGhfZ1r+aTgN0EI7dVj6
lPZWKPHPf54XoHxSnI3OeD8ml2Jimj9biuJTlaXfZbKS22RVYSI0cr8o+0ASrb70mJwclgYbggpb
E0R+vbzt6671/75aRWQxusRS9PdVAWrYtU1JPfw9TGTjKVKEdPl7xJiH28tWci2U7jhSSgsJrDTm
jPqS07S09oXB7pOYhrRbs8Tec1YUu9ZQ9QMTfSKU5VY9DlGqbFvVUE61MUBRA7B1Fi9ixdKkkKv0
MA2Uad2x7VpMLipkNmNW3yiDybukpXXbiqg/DglzPItqkY9EgxzMC32wbom/J2FNP1qU7wx1bt9r
R9O9uqrKUzQ7/XGJrNLPR7l6k5TstDi94XWWXRxnB++DOBbkCHGvMvTQY6qpZQUX9WVyRPShM14G
jibGM2ItGRtptN+/r+tOQbRvLunNTBSC1kXd6LBqmV+Sh0NSMbwh1YoVyNaoXNGb4ipnGtGbQTYd
4TwVu92xTGpW+m5NX818Xd8STVY3yWh010Stk62I2uGQjkI91HygG7WJXzvJ6M7zZGdbMy6mU5lD
COrlXjnqUixC5oatQ53JyU6a8S11OoFjM1LLfVqzACe6BjtRB4dh17kT5mMTH/WlrEPRZaNbaqvY
1HlfPIKM0rfoo/X/PPx7Tiyqh9RBPGSlUTza6BkDIi626c/KcHATsar1PDjTA6KL6gngaPmkLHgu
kg89DAignrTVgeLM6AQ8nUvVRe12ik3lMEujuu8BBobSOhrnQbB2d7K6PFL0KTYmzKB3xRjfc47E
b4lzqGPVoJSasfWULjJ/qrL8iqtWeUsF0M9alOUj3I3Rb1dWxlyfrG1Vj9JWnsmJjaY27lyQNpSX
MT2vYxbhPVBSFZ/g0xuNc06RIPuqlTTCs0mvJxc6U+FbTomYPS+17dqwplW97bDsJ1/FrEmXbE2m
J8VhBOf+NG1HYx/NGtw8dm0wjeMHFL13Q+jdTco0+7hMBO69nuQf4tbAAdnrwtkqaiSybZKqY0ie
d3Vm24FKZA6M4errVl3XBG0Zh/X4dxPrxcNkdvmeDzcJla5vXXnMx0uvGcNFvd8z1ShhtBIQ5d9z
//0C62kR2HfzmP/3hbZzWr/tMeKUNQlYhg7vYJLLW0V7loFZFcv3+8O/GzqmF7NgSa3ruLqpDlWz
xFC3wqhZ0e9P5QoR1dQc+MTZH0Q734pKnW8ZKSxSo0ja/z1XSf1wLiVt9/doSNPlpqlsYqO0Nv7f
D/zd1ExpSJN+dxLjd0gwaiMIYwcETdER5aXUOcc1XaP/3FRttnQewEbJ76euPAhhhHlR1PR6ZQsR
3+hSZe93RZX9Mr54h41F9l6aQEfPPSh5/kK/LwtmDxquBH1gbni0u2Ir4uVoZWk4Kky8GQ7OHT0e
g+uzsFoM3ai5XlL5kKAVj+oPQOmOvh+rvbU+p9EQwv+msbVuNSXd6KYfx0y48mNO/zMYiVc1j9Kn
OcUbSTcOTUfELrekppBFjWuazRtJ/SiKHm7AzT4Ks9o04h/jDAORt2HPmzR5kSVIlNLomtXk59ZL
bFMBuAPvh5cZh9Pa/jfZv3Meh5DTd9V8cXjhtukzp4m3KJ103I96d8byST6MEQ1U5k+UV3WmRIG6
w2pmX+pfrKXYFPLn/eVo0duqNoFpFr4oPrX1vSl//qKWufLmhIyfMcC6YIXZa9pWH+iP4rPZ5egC
Bmcj1ycxHnoj9wcLEJj12bUD3/7h2LU/Mwcvi/fYmhHTfiadxZzUHfga1lPnKua7Yule3L/HPR7C
HOexzz2O9cQLjZT7R9FtVt6uRCXkwaRQD5sz5G8lUKkJ+gferYImIlaODb+HEeXNKsicBEsexRoZ
unN3M7UHXJYbtiBVea1AmK04DvFBYee0ie1/hDou2IBSu7UFdMSJsMugTlR9L+mX2Squnn6VZbvt
6sjL5OfcsFAiPGh8MAYQxYTcuZhvEcNunBvF9DFhMTtkEgqNZdM3gIqt3CujDznFw+l+AlC1GrQH
qfrWyB0xBkMzmnPMFmYGW+cHvWgtbSt+6boy/NVWv7asORBncMVaUTUVDB/duyzxNk5esHPG6YFD
mGGbolZPuqL6Ob1ABxZn32juGr2ZjrKpKjLx8pAbCwNK7hgp3v10Gzt+V97C+B3dXIR6dhzb77UL
Bo7gArBuN+JvhI/Ej9p781fGdOzCx73B0ojJVr1hPicoZM9sAgSvsTvfp+eMdcpcuF7/zMc02pua
n0uuhiS2xt3LUzOgyC5FUcycha7sHZy8VjV+GZruRE0n7T39Z6GNM+6ChEjMaV40dYduBS0tFLq2
24G9Y6hqcDD6Gjc5BgFi35XbRA/W2k+BcjyhfZjG0LCDZfQ7MksGuijMU+Vo99IrQMC8fMmKyxBv
Vj0Uv5Khs0XAJjxQX9QaMvhAWC/mEFodBVJ3XTwlCdT0QF7Wqo+6edTRQ7FzDgFgjK7drtVO5Gd8
rSAn9C270BYBoizRJSMXDPO5YeTQg/ZhDid7OE2mg1GMlLrWdOfpmT8R4MjQZwCOcQWGKYeDY/tM
hmhzKEsedWStYP520ya+ugRSvpfbq+h2WEWMkc9AFQfCaAO7vGQGCR7VQT9b8Bx7dZSnFmJa/aAp
+/EfEpCh23FJlBR+ITMRZOj+UF9aaa9K+6i+MDo4j5+NwEKqvWLLLuu3uD2168Pa4gKQYSXOOPcb
TmScbJpx7Rc+wtg1xWXQvcp+bxkd1D3tPGKC4C7GQu0/fZKiyIueVjy6e+XZSvAY2s5YlBj7Bt8v
84e+SK/tZsTUYpMVJ4PAQbMBRIXmvEfFucR7m6KzzsSa56QXIf2TtUdduvWMfMeYSJmD7Obb/IRt
UyMd0uazbziAFArQQTlBn2/o6OA+5kXWQ6e4cUZpwMWcjjlOw7w4XyYjR1TZcv9+JndblnxTctd2
a4MBkMKCnNU5RDls9unIZUWgJJD+Q4VTsDGm2DGzalKxojCLf8SzdgcJtOwjBBOd7WZiO+NPqwKy
wPZLvg1sPT3TNfUdj4jm627MctFrEirXTGiZbhRjO9Avmnam/mjiGWXIN118DDI8ji1FrH58SMaz
wGUyx8RQ/1Smf+ZwqZqQZDnKt3a8G7SDY16AH/QQ8lJvFbWHf8daXcnyWPHHJkzmh86AVZEVB2o4
XjtXKvW1iEGojAKUvCSHjtcWZAIrjKNwnkss9aBuTzQUzmYeLGZofIzZXqrQv3tO4d87CgC7yNvw
+22YXKQMEmJKkE3fXLsrtW3NdbJ9228lLSBrYD0wG9eICcDDrPbwNRNRqFZHmUrwGNj4zDPEUQdF
0rgW5ewe+YTEN7duywVNs27eY4cVx4C/QjP7zh7ZUb7wZUbWD8eeMwjewP0W7zs9NMRmmN1hZq2Q
vTL39OZzXY6wwbYzfo1xmE4hJo36e98+QryYF4/XrQCm5NUrPvOIjrfMW15tJmjYHRamz23Cr17S
mVC1BfBIV3aYpKzTHRoWpab4jBtg3ceXrOE8qp1wWA/qQjPHrBcjWFPHPP3dWBMvz/bwTttrcVz7
bT5uI6yRNkq57KrCJw7dakxWyqIJVXwYO1a1KgHvsDx3zRAUVHArfR7dkc57nzenJFU2OglxcWwt
1K2a0x26ltQX+/OdntHrYJKekk5lHlaKzl5KW88FtbKu2qGyuO7n9FG0bQIcv9qolOAOhWi+nBgF
gCUxx45tW0jLmvHOwry0qKoPejZSrtAsBG6WUWypQJKj1JxC83eM4Z1FNk2cwciDqR/m+akfDdwF
o9RlHL7ew8bIY2F59y0rXeeDZiyM3XdcqfgZGoyf9y8GO25RIpORsmBU+gfaq24q6JAQ6wOO2Dif
dZxme3uN6r2R2z67BTszivavRmovSM8/6jU+UbpisG6d2XVASshG9SC1otv/3VB6+5pL+6UuOBUA
PBSHhFK5Qb7ZG2xK2dScGelD0jus+5JtcM5z7EguhSZ/rnWCTTxRVjEdl36RvI79dx1VzOqeEv1+
PZrMULuxztxvTwTC3Pm+lCXiFN/QsfLTVheD2i2HQYneonv9lTF9djUs3ti7y3rcanST4mSnqXgy
EGCNKRrGfDDjoHW0N0Melr1uW19zvZfWq5I89fKGCKGeAyQu2DrQ7SD0AM2uWa5zG8PYhwr0ma4Y
FK7lNraOdnqQe/HF0gyxRpd5ExEFqJGuQf+pURJkvMJTIxOnybspqBIZPzq9NvtH0y4y8wOSFfux
9NMw5a/yfGUHmi25Bv+cItkZLdX8aXmLrHSLLRPP6nmxhKLPmamvA5PumqtbYrsOv2qiHNapRM/Q
HDAODNcqjE2MkYffhbloy86Ok6oSzPEt0dPf3XYpjtThj6NbsZMBMNNksWvN9WFUnrUmvXtGvadm
917w/ziYl2F502vIEj+d0T5pY/zZmlzGOBFK6ZM6T8V1lMp4Vy+cA7i3OKPx3bWYgBS09JWENbbi
PcJzRsXRRTKnf1FcjWXF3TDyF46EUwEzvDMGVMpPtvzDBLLl2zS591pmeKzTTS5oGhidTQr3kJf0
V3LDKTdTGUk7I9EBTtg9M/LmXhDnMzjlJpMgpMwIIIphwlKYfVLH3DTIemHuWPimZH7Bf2J+6QdG
+aduwHVvGvdd9FQLiDptO2CaFTfK3hj4bl2tvpRKUl0ybCwUNzQE/Lze5tJZyzlnsrtn4JnCo5Qf
44llGlGKfLFBItC4ceg/PMUmDCh12zg7foxWPhP8pENUa0T7u8bTe1t1HBXlyZkxc8wn7JvgaVQf
cNR8Wc12yEMOVlp5FdV0Q2yz+WyYL+lQ0sx7FLKvRIGcL66Z/euU16TDZpVzYQX3IG8zovVe88zu
X4u/H0Ypiw0mb5jfl2nZR80SLKm5LZlTPiWP9YaEzsW5kvPbg20dpaxPrkl4trwlddjX4aiFbCxW
tZMnmCV7rMfdVn5LDU/RQomDOzyo2E1xOYFxWTz7x7Z8p91aCqRJn/v1FFqMCeOCaK2E9BfJDjK8
YYC4BQImSuMZYWFaBJFL7tnrwlx98TsZm6gKbOVgj75qbmzQQ7xKYAIsI+wH2XfR+jkco8GLiaj4
8IFEKGepOyfahda7tCE4RuA8DF6kHloCwdzvQXopwYzqedxVrDjzC/HszHSr4VV0CxPXpDoVZ13A
G7GDNN4pMF7WxcXcWGr8Ovc5I/i5+Jftn68iO3Ln1UsgZ+3TK+/U0kKuA1sJChtiwKuqHBaMvBus
5jdVHcL3T+sNR0Op+FFnIzL4Nn6kn8UULlOoS6GQbkL3MpBhhHv9xSIGavuLkV8nKXSsq0NcJ+qj
PJ4sCA02E89Bbwdr8ZZEHtUlhRlzLEBNfwKlpG1Rgdjr1sG8l6WCI2xsx3abxnudIyA2vN/VwLcl
sDMK0WE87vAIvkuBz32IXORnPcwH66Y/0JO4f0hbuaBFPHF/zubj1MP2QdxS+MrSyttRz/fNHZcO
KrWoEp+i0FU3+KhGJJSUTBOX+ehlPtC+1qp/Z7k5zfdg+qmqf0BT7aBUUMXHQmWmBFXV7cwbgwbW
UGXa9KaGv1yMCKkfFQ97p1OP0TWtzzwkojY6LuuvyP7M7a2i7BF5qPgmlpduwXSWpuiFAL4eNqzZ
ixSQ6kQEaHl2lKVgaIKyeOmzdye7ELOa5iZtj6t4zbCjplDc3kvp57K0Nlp5ksyTnL/0BCg6UWe3
HhHn1dUXstQh/U2sUwUcZdr1+SXL3kcZpXMWEItq1CZaN7rnK+L5fvQyiwQ9rrbd8JiuT4O6K1Vl
b6r4FrS3FAVD2UDZtc4zB7Lv9mp7K/tnx7EwJ/MsyVtjrn7nY4yA0rY3p3+NxQMbrw8LTP8dUgJB
nTP8t8NcRaGKmG5ncxtr2aavceCWfyXpSeqyMLFPq+RJ0VUUP6YEr2R9KqklQCRKdgM2JMxkySXh
Z7wZ1W85yXbJarrDSjCohgqXa4Nfb3SNOKaR+qYu7/PjIlbKhsWWUNkJnJEe2UHDN6fTvEy9Nc5H
wrvOq73EqEbJ3v7VAofBkE7ngAju0jIbZQ/hXVx9W/fjthsYzSkfKk61aH1SeQe6nHqlekmpB2GA
/Z/fhS7AGzJEFte8Sjac9ezsOmhHcpPuva19sFFyGU4OKes3AaFMrJ0VN16eVD7zUri/kIGMmJvd
9S4wppA0M5BRcfpNHh35qgrISJpG3txHS/yl8GN8lUeuGZNczwdkJgaJa/+Q5YEmttr01qmw55fN
FDtuY21b8x0FFB7Tu8TaSpHbqiyc0P+6PX1jfGfLcJUVV2ne7HnnCE+j+ajSwIdhOihUVEalOtOM
NYKFIpqVaFZgEdr01rL4MYcBF+fGHnBUwhc2z1gPu2Hc2OlUBFBu3xUzQRNuG+zWgxZU78iYQBQK
Y8Ufq9zIq9z5Siq1nCC25tndAIFNFdSX/CVhViQH62bZ4F2YyIoCs/61Z+24pMRuvZ7Npwb0gNPf
XaGKtPHXoroyT9VdKkl+V5tpu1S+gwFGq5k7Y5QupZ2La7Vbg/hOn5EfKkrG06g/qjTVXKmn8yXB
5pzGTn8d7Zw5luEnLegBVvoyU3imfSdU4rGocSfYHmwHw1dm/Ot29gKZfc1fBrP+cbKSEscQiHTa
10vsL3lyhY/vNlP3wghW7sqaQhmJ3k413URHVSrObeArzPLg1VhQH5XibcIKjaiVgtH89///Pq61
fUJdRH+6PyEcunQpa44Oj+hec8dOtCblVOfoKJkMWgn5MiKq8rP4EHE11ZpNzQWWvCsGWG+OPJyT
yTnrnXSeiBXm0gqkyNoC8XhrJqCoqxbcv3b/nrZSD0MRtlh4/XG0Gv1I0NRjVVhyAoWOK2kJFQqx
gxmfh/RD8hu4rmF+Vpi/rtsHFZyPDn4uxyATk/KCetQtIWNE4oljNzi3Y18GfFKAkYIR0FBeUnyP
r7RwaZO/AUokOz/Ztuy23NXy57Z90KJng3ZU4XLaO+6uj57v7gfdUxafRfswcWAXIp/Vb4ej1pML
n+ETRcU+KZ6N1M3KZpPznnV1O8rnhEeESQia0/bM98TSWTJvi68FrfTYS5cay9n2EuHR0LoiDrQY
E24OYsUmfKcUPSRyoM5eru9hRkzKxXrTS28odtSabnwTSw+9HfLDtHtIjGPf7+Tm4IiniqsVe+/i
aMeBrO2HuN0szqYXV4w8HXHt2XK6mEH0aDeSi8mvS3qSzaCevlTprM9Qcm4gZmVlh9y7LHZYxkf9
dz59Kf1uFldZ/OBobY5fanvWZsMdzpUG3SpwUteke0+HUiEqjXYYqfQ2m4j6sI7uUu5t5SMZ90P3
Wznhwu/mBfJ6lZ0Qbst4GZV16VkpA+60N1H7+UFO3jIb68hscHEee6l2daFcE7P6Z9kDTKvmQU7W
b5HOfjUNYVLaO2smjhb1dzNyMG3KeX83RWXvdAdKqRoFatP8Thqr8MCF0jf0zKX5sV7tQyamb4de
Ivw+5RX1Sziic9Hje2dZQmtjy0sorwrBoVKSa1jj1k67t5FekJD6H12N9+h/+o1dWJi4L0Rfun3r
urQELJW7aQS6ZVoMEwKXgbfxyE9I6QX1Cezx0tkmWr7sDDNMF2c+N028bk3cQviSP/PnLvHS2rss
EftEm4FjMjVPKZfCYccxmMf3LK85sbOHPMlAOlUiiNR4fGr1aSvFTljJkbFBl28PyZmh/NxbzF6i
C0KWUij1rR+jjeJUWwd9g99k6rCrZ1IVxVky5M6mfZRpjw6G8S1QPtqIBjxRlTfDVhq/BRwdrKLA
0XFi7+0m812HRKfns3hJndLcp439LI8APmOna99EWvwSAYRYwS8nfKDY+VN5DiwiWSQxGMplB8Ns
hse753Ny/601wShKOhONGCdtMxXveu64NKwpmolI8St0LuOMNB9pLv4nj1OskYHA16TMrBKbF6TI
eyGolqqpbFEG1omqUXk+4ufzb84I3ZDK13kDfrehKSc3jXTrorS+IhGBkmcdHMRoZ71Y6hNU/gO+
BdZPDjT6UkA4nfT6IhDTzBYe5DZbqDTil5IPxb9kio1tvRJWWBXG5w4RgqTMbbCsKcjcMUObQduw
TydIWRFQvbUqMFZETIVvHNnMWJJDFbGM33ziHLWlR8BYpoESyy/aYI3+SvkAuQWm7WkHHKvIVgXT
Bl36TiprZ/dATR0Zx1VtCqr4Oz8M1XCHW5aus9ALiYryqHfjW2MVo5uqxYOss7nIaNZ0J9BNkzga
uAbQaACe1XaOgGWThzDJsCHGtl/WltJV/oi4mOU/xP/Fo7t+dFr4npV4xSD4qg9fqk2T1mTyPWT1
y+rplmQmBcbM4Mqi2GS3u17DA3v9zIfR2UdW7PVLW+1T+t5HEVv2AZGioWX8SYPdsdW244/idcpA
da3IFFfwKeENCU4UwedBkfp0l6NjXGR+2d+N1o/HXjbkrZ5PK0IBzZ+b/KJ2o7Jd0RSCpzOkcGhi
kmh1U0QlRdnEOIt0acIlWrC2d+Zy0/Z5j1zQgq+WqM9N5zNcxPCehHrOdZp+PvzdjMOrnsf1Nhb1
SR015SBVw/+9saZY0ICrC7+7l8H+e6OmPeXav8f/526yYmx8H4P9Qs3mazUDHLgSkeaqHfuT0P1x
vJfQCo00njGVvPlS9epnxQq7S3olxF8DLubUnHq10XZx3z8pOViSLAbu6EzivcfWezNUy90JQyqD
uHSa9zVfL9gZ6g9JkXDGxRvN3tt9dZ8B7jrPshk4lmso+5S3l2LRdrjAbaWsKEmJ1Kh2pWLNAqV3
xqMcV9Oxy9hp5dGq3UhL3xEvIVmK6E+MY/QQ9VyW9ersWodqScTyYL9LZa0fBlkwrRy7iq1U7zMT
Tzse0KP207gdqUnI81sl6EyuQJqTx7SFPVnc2/FyFinQnJE3gquNHaN8LMq8OgziDqqvTYsMpQ1i
1TBvPSoGZp6h1jX2fEdT2o43S3rsRfTPrVzdp0VLKaFsEirj+t4sNQPs4nBckepS2FHO+tSNB7VV
blNqPrcZpTGZZn2lGt46tJUvZepb32MimhdOH6RS81Yr9rqHsy5wr5LSc4+nnqes+saM62U7L5SK
5JmqmT05TIvqQJMb815D0q1dO9TLoaCoa/dZcqbjeGxlkkDmoPy8bJqD1CrvDMwOuIeieR9qJLR6
Xw9+H5V4hw7U+trziE1b0xIICYuM1Dh2K7KZEu0hhZjFDqbZXMOg6Kq7BL71SuTLZEtlRqdifGQC
VPYKjGC8VTUrWOkeszklw8/at6QYciBqeoGWgE4VkX0JKx8QPmq7oXViz870lVUEdxfpS3Wmwa+a
8ZamMXmsMbF7Vj9UTJW9Dr7xOi9s4WKQP9ZSOTKCkx5GR/0YnLENe5kqWD1CKu6XTPLSpLlZQ6Fd
pzlTzpG+UHmYabJo3UlryyTAsrDxynT5bmYT9cDc6vspW77bPpmvnSPma8puvgMgTYep1+drXZZ+
w7wZxSSKGdNck+mZoN4aRfjNpYuTACWsfUWbZl8zgQ3IQGmPJIutfBCBnjbptmi6blM6TuSZBijK
NK3bg6atL9JXtg695+R6EGnaj8OrSOyHBYKOZtAwiJhhIj/FYKn6tO77oorzqkULrXKeMoOhovif
gaVjeffHjOn3ZLYnyahsjHNVPGkQUw1Wn6S8LjFAa2jE67GdTkigXNmkeVuFnUnUp9Ov6JbtHQDo
YF3hGQQHKfbfSAYPTXpBgO9aLc39oQoYxdss5Y0tJCgdjIxjIGRaKNq3ZGG9DIUofL3dLc1JQkg3
sYOLvazeq4x6kBJtw231NLTN3a2rwoVTQ6cjjUiMWaJJ9XROaPsxMd4W+la6DQUT122JXDC5cEAp
nygcN4qIFFALSj+DejArI2izw5TIO1bRajnC6wVZgHvAKVN5JVglPHS9+WnnZRnWbcrw0PQ05qoT
aHXnrmxcVvO62FjByFBx3xo1dMhTqvmjyvaG/MyiNsr70T6rlEryRyT8G6n+Li3UmLHq8nc2kn1O
KBsY+7l66SwGlPJ/6fSakvrw30zAMqSyP8V+ClU+fS7yV1v4Y7aT0l1sfmXKdciOab9VVeDlwEWd
04yJTWw/Z8OwQZuklwgnUPjWT/JUgfrG64FGnqU+jdlr2aASek3tLZVsoGEsrHSzG+Vat6c5f+yc
s0UvPRcGDfkBLyCh9/6sVNA9dyXpAPQomK52MGJd1KmovCayDDqWnxhckPdRsOHP5ZuCQy1q8tUz
zXTbK4l1B8jI9FAHBdVCd1AT1ZuiW0/506GQSteyDhYl6EnxBsGHXdDB4uSZveZQgoSAvsXqY9xR
pulLdKz5gXa6RpRO1QiICtK/Q6dAIs+7UDHZMJb6Litct5bRX+KJFmRZbbUFfyUZNYdPcEOPd/Ka
dLcU77ZMiSNE9Uxm9yCkbZxtaQZS0BvogOPKvpGHk0wtrTc6PJluA/jQJT9QicqWf4IZkKI6FWld
A9LdjTU8Zf1tzva0kTYaWpP/oeg8lhzVsij6RUTgzVRCQg55lzkh0hXee76+FpPufq8rKpUSuvec
bfuSpzodHMVANzTTCFb759WmU2b1ypAfCn9n0q+72VPUVNvaxBIgH0Uu7JqEXFGB6XXmXgS/R29S
vMQhZ8WKCKLgLc7LXRmcE/hEvmvzs1iGzJKlyjvB5x2cRmBHrlOpyeBIb765idoElO2UiG7qnWr2
AU/+81rkESYh2YMdiuc6uFJwA4kvBWQjoa8wiQCmC8Z0PPmHIZ/4bqweiyoRDkF79Fu70Co0sW7C
Qq7IlmP4DK5kO0z1lQhytyzEdchHJZJmMfQ7lWcFNWZsrGYuHn4Gd5oa5nsYhw6YRqcZEc+WbYDE
yCBESP05hcLNMG6GxAfj4TOX/uniPzKYdyChAUafHji90hClZDJzD5hX+Bp9JA4KJp284G1Di0N2
NLFnotYvxQCCo3CNuULPdOY/hCLBl/8kmoK78rtHCOMXBGBiyJz1MMOAbIik/1+CyH3gJF4WIiuj
B8YG71SLAMFsBzSzbmB5ZY5GMK5Y5dFoL5mB5o667UNb77ppy1c1Vn71nPRxaXQCTT802a+V/YQl
QLT0JySVLVlnhDdEhy91/SGU4VoMHlamrExGTWVR1OD5+jLndwoDonvpK8/GT6mVl5Z0GbQ3jtNt
A0s7UYaQMBLNi/qsc91U9SHyde6Eggg5H1IY+6q6s8L5GKYYQdJQMMYIYz5j2pw1b18rR7i0uPmI
YMO1fGVIxbcykD/HP/qtW7dEqB3IQbYljTW6SBxy+g0kSWqVArJiaFTJw1Y+RekgWFiC4nUgB25I
hALv++R7q6FRFoFYrfXoYJEhjWSkFDPYkfmYBlySfaanIuRhkonxfg4Zh1t159VKhgYKagBuXaPk
JU1beQjsmbvJj+U28I6ZBOcSLb3qHfmuaTw6mDh2/QgQs1rNLyVyEYUr4SWkdbBw8u6SdlsOoEhz
PRZYarrMizzsRuuJkGOqbprmluoLwYzYIGRX+LZt835rkUyN3xz7VIgGgWrIs5mvq/he8c9hvM+a
vVLsAvyoql1M16y6hX8wE1NkHruGK0Ray+K+5l1Cjif0vEP73Pv1vWvc4hTcmME56EcQeLcO93Fj
Z/ql4n6AaA1QhO2qwpFZqxda/G9K9y1iB2NtKU6OUm2KaDeA48XctKvH42i5dbUpS2oWHJ0Y03me
5OnYJ3hPrF1Z7wzhEEm7WPqjy14egI3+Au8VEviXn0D7Zc/t6xVy9zZ6DMXv0RxfincMhodW/WjK
B0HXjFONvq9aytFyqgU8148PYf3uOpjOZ6ZhlNzwxINRgFBTS874fy27i9zWyzo8h909KFaZDPXQ
upnmhhKetIXU/cZNujSHN/H8bXjskFFlxiXy9rwB/Kae8CN10LTlJ7KmjANuPuZ9JBA4LxlyFxbX
soWthvBtlD3tM5hJhT3vMKx+p5zM9j5ku0G/t9ZV6H5E+dgr57BwI3WdicyfBXooVxbXmup2KH/K
EgSOAWbmtGan3xIyzTdXo8JM1K17mkAj/Pf+R5K8ZQzMJjY+JBpCuo37nWhdlQzaE2+gw2ZopJuK
QKw+5ky7BKmDRUahMlEv+Iy2rbHty21NsWmen1L5MKorYHeWqBi8wZP/lS2va5PLT0+9ajmmo0fG
DFAf6gmlTAdguBXzU1u6By3b6/VO6h5DSf64WoNEAsn7fKNfErxytfUqbdHL/7rsrx5eqC2CBvpg
29C4IYnz0xLlR0EVmToeQ7xrMrhRdRmbIzfpBpHraDz6/iWrzG9bWf8uSZfRmdkIp0zsDNtkvTOH
tTr/fiB+up2NTAR3zzxl0qWrD2m1mfJnKqA23InxOjUd03A0FH24/hYh+q3sPNY77ahwwlc4oTOo
1k0iosA4S7yBut0aD0RjEpH20U6XDlH1XfCQCetihXln+CyzU2q5pnQIvLOhAkCuavkwhK+SmyCM
DqOxHRAIkmplWwVuMwxtXHDanoz0OPqEwGr1b8VbEawvmTfe62g8qeOxmDaRdQy6rxTTAhis/I9D
Z6j5iK6JYWdk+MvFXeRz8M5puS3Tj0Tb1wXX4zJvtyUhCMh+lOhdEeIla9girka1F9tN69s5GrPg
xAWdhKdIOUnVHp3C2O+8A5IuqjEXSeyG0IXaThm+g/4TsS4iVv5WFBbjcLRQLPgrZVhpxlHUHxY6
I2PLGybKv3X4ybuA+tAX1vzWenoKhc+2cNPGEU+V6FDwNeoPJMETkk1B/2itX4lvhTqLn0Dj6vAY
+4jVw6Onr6b6mMq3irDgVn6REO1L+z58whYsyvTKv5L0i7VKowQY/VTpl9B4CjPwxULnnScKpeNb
zMXK9cJgqk2uF5oLnT7O2tx68iFmeSqVpVleZH/VW6dKvrM48i59Ktle0xYZnKNMDdyGQH9UMgve
d8/aKeErqa+Iverg0RnLMb9U8b9gOHXBSRq/B5rJepL0qu6Jv3Kpk7WFLivGAllVN6SOen7Qo6ca
OWbGxJhvh/g+JJe0/pT7OxyuooIhU1xRPhLlwdleD/e6d2MY4Eq85tUjG/5K/8YhD3FZYg/Qbpn8
3VePQk0hokptRa8CKh02bX6WOIvoHWIz7mgHc+Ieyk+9ddWqWWNmW5REpinhyYSIDrgIjyYohRfN
2atbcdxl6iO2zGVFDQn4SAsLzhSJ7jaBvW5o6FshapwVvl7ON1pCxnbPuF6GU26e+JyLyU2ijTCs
mD2G6BYn0AMLCx6lXKvWbo69n4IXU02BmMD4EiUU0RairnUhHHiMaUgtmGX6bB02H7m2bGkYGlmg
eRaogMses0Q2/seRFfHz3gKqXS840H7CjCVi8h3PQ3ZkUSiiTcz4oe6tIVukxWVC8Wke6/TDN7+4
eDgYDfOVM7pxHSG8RRUrd7ch+VOsM0dJqXDHLQBVmoD9ltIb8dnyOutyO4nOCAbQvab+cz5ODMeH
q7bO/Hiu/Fa95hwt0rOp1kaH1DM/M74QwJ/wEJ776FNPlgERprLKZa38i1HYByuePE5VVYL0kS5e
/Vb5PwNtbRIqX8SbSGJYm6kRd+IQLO4xEvpwCwyIZtCA0OYJ9FY+e9hWz9ZFRGX5JwBFBHkQ/nSo
IdJrU+/7aF9YH5a0MoCph4sw/KJomPo/P94nlSMSVsfuPFf68ABsrEyy132EblHxMOgXHWOyyCmo
poO1HLiaZO5LKzEfBlHFpX8tZDh4LzjlVfid8YOx2AB8kiKykMK1QYlrLxLKOEYcNvRdp/iTCnNP
W/Ke30BslJ0V1OsUgRPxpE5YfxIx84oEBIym5DsepA/+g7dEvy34ztfsbJOsxG1SWE2+XjEaXTMw
lpNpYrKz+NYqaEiv1TwNp9TgoGnVE9rk0ZiDWgI5ICgSoZu+Os1YTBU6bypoKmsOYgOvKkrvYlA1
AAeS7yQ1FGFqi5qvdOjE3YfaRKHd7DRw/bi2J/FDCrc9T3y9y+uVKQbL0tgeovpaTS5CORZi1XhU
VIOPXOTSRyfdOeRF35byJx1YY+45Avv5jiy+IqUY+AbJX1UsoPRTLWjlwHwD1iJukc5mzR8S6kBC
+TELYHr223BvtH9ofh0GAwDLDPFf+5Hkm7Y56WeKThDB4IAmuzYyL0h8enZs8imPglU2+ySZxdC0
S/TtFvK8a1Layi6l8jPiqcAWQtss6SubuTgOKre02nWQHet3Ttmdbuu3vruRhbWkscvIfqrgpKD9
r8V93i81wmOIXDSzQzFep/KmYJ9mqK6R+WQHQlps6m8WiXEBMOc/mfFDtHmhG8OmvqTyRnDSPP7z
D1XiCs1ZI/tZNA5pc2qjY1HvC/yuang2qHEZr0WxG1G+8rh6bHDFA/2wIOwNC8vCqNP/yid4IM4f
SWxr8lRU3IlZR/2IMZNrCgtNjg66VsInljVMwdKduwu1uBHtWFwLDKF82W0D8ab2rQZUf2yVam+k
W4C7MjpqKszBp97d0UDL8m1Mplm7Hg+7SdkmeLlg0j4sFcXxb6eihiRJAHSl6g8drt90yXhscGJO
bsdRKCgs12tsDWoIW+MM8ibB9RyumRugxi1z7dndS2mLjyiZHqKB4rDLhAHLNm7mkYEQkR/quvyM
z1WljSWn0yX3yBo4gf9z8pjjkRlp4LnqX5kI7bVHBh8l/0ZrZw0nJqu+cTj1qNWcAawo+8to72xm
oCY/dzGJEoe+uljZvzEBP/ysZp4UtuIuVT/ddGoEpPXrJGFYo1f7kgxgPwejOErlUhGRRMGAnnXj
h/IW6x+md/4dxsluWnHUFIOB/QkJ0NojXrTexuk6SNFjnUTfwfqsCVzgt54ZX77L/Qttqlei9FiD
1MX9LZB2RnAvgcHlV8cMELsm26xEDido9C/fBcvTVh7iV8J2yFbqmYP7+FfsGh7R0lgiZc2oGnsk
kpMxs8zOZu1Hrd9ejejhJo2fafQQekRnpWvllOABoQerxezXEClK7sE2LhPzirZnXeEd1IdjR3kf
e/ZHT0o69txlobFmDOufQVLI02VdwPy9S7Jj5pUcOoe6e7VYebJoM2BOGHEnnmrpn2g6SQaFW20F
/q38kYpnq/vyp9cwPArtrss2PnaJWq1mO1mr+EfXtk2wDbWNGa3J7UFMkYWbnKss3FQlYnq0pgda
bErDSUabrJOGTRpJo7fNm23sOeG5ETfh9Eq9B6h7pH7I8cFqr6rlyMUHIVSB7OjGJhHOTW9Xxdlg
5PHcgg7BdM+1wxgnGTf8RLiDdA0vHsziWkwPPgcsmhG5WOAMlXRbGK6j/GKoHAonpch4KCAmIYmX
tD/R6uWHZ2B4tXUH1eHmMFRXqNm7sKdsEaeO4RNmtFnF2vCbeeEmRpOyHIOIw8cwHqmnU6zXEVFQ
ejYI9eBmMQulz12T2WLtGsWVeAl25YyGZnSyzN2Z6K8LlQYE0puqqV0UTyOQWf08ZIomZjdsXhzW
XsHZBIp6j9uLPEpYFoynoaXLFZKTpTwRl6X9tgrq/4VZ2W1V3DwTWBgMzLc6O7XyjaH3K4YgJXrJ
FoQnsg5KRrZZytp01PKdR90UjVdLlIm+srZ0B5U4QeAtIo+A91ci0MeDQSSVQhpb2pmoBUSSkIBZ
PMTftNKW8MrVxRQaFuwHeZ//PEF1wEPmH4Xor6nCY9501Da5RFHwAuJ0aWiLcAtAFmB3AZ826QJK
8fv64SdTHZR41yzuFLRSY4oguQKX4hq1eN1iXtvMIKb/JaWrXv8ust8e4gPzO4cuRxFmDq8DvVj5
sVM8BQNxiELiAXWpxrShkc9pCdxBhLPm8q4he9nK+CJz99hJ/kNv+QKWaCEg1xL+fCu2SQFblZmy
nMGw2jq1mCuKo1i5VU8TNP7W4jx5+NGOEeGm1pl5qDedSnQHtLQ+7XbYdmVA45HUMl+/luA4I2yc
3o9LiQtTNmsi93SEogwmfNGSmOwt/tsbhnVIdWUnMrYiSyk5dnnfe11Y1hwfmEl2pcC7T7eBiDmo
RjXLfFY8yxbx9xlj9RInMaKso2XMCtUJZXnOm7OW+X5FwluT/DWlg07WPdvuUo7vCY9toa4i7W0U
P8i+8/5VguONcWYH43cWu6Xx1ZZvMbnGiFyB/3gAnVxp3MpnR7vp6WMknoqKhv7gxcIWI9k+45zg
JkB8aQHFVyBzRvntiVyPorFCE7WIpX2nuslIKN40YrdCFDBK9ACHlJaqK5nHAUyK2oXEvFvHpEGv
FnDXMjqqToHUbAHiHqq/ZrXRU3GVpsTiM6Rk6h3VQAErHuC/IAK5cIoSY/G+Kc9l+KVxKGCJYepn
mm7o9C5vnNEeQs8AXX3Kx7UqUVE681ecRQqpnmFH+O1wco42yo9AcUIQpVigt+8do7+ro2CdhOUm
jKJjDjhraB8+5rQlQUuLpcG9hUp/g84NYrfa8L/nCJ91wXQSGMAp1aqxcIb5zSr86NJXhyCEiGNn
HKIVhMwyoJsMwKLT93Kv33QqWYkmZO/8V4KDA53SkNdXPMGJt+iagxFvsvI4JJtB5wF56OWdRXuL
FYzzsijPUA94cgBHKDQrZi8QLpXa/BHSWz/b1wxrI4F6FJqxGsVonTSkftTrXsdYjazI6L/NVLDz
5m5MChx4ulXLGp2aB+u7QSchvSpzRDvfrVrrc4pNW9LJVoJWYhUasSdq+Xc3eK6Re+s2hVEokTuX
Ff7XAZdVwh8XIyr2Gh7b0fpVDf3W1T1zv19vhxCPJnmU0C71ru3CRxAMWOuoP62DT02V7RQtrYyW
Kvd+ZLjyQrt4arIqJDp+0Y0l0B8SYrNOclO+a+Q0bNMCQby5F7O7QUNZjnIiQwWmWVv+YqVTqIIV
y22HPmnQMMiqwVePA2WytLUuY4BEwza/tCkmmOVW65ONjftkEg7ee1QKvOlMonn0pcDQDiFVe9Ky
Y7JlbEtmkhEFZb6sqDbzyh4FNTuSoNiz4aK2BFvqvIWgei7jltLz2bTqumR+y7YK538q+HvoBsFk
1UcyLkrLxJD2dSPuRlXgvCYlOn8mIN0ti1qVNnZQ/YhigY+EYML8KBE6SQbacuy1TWsSPFijj0TI
EKLhnmPwFbKKhzRkKmRIUB5FPdoB7KWYv01KE43o3LU/rYEKk1VgNJAEKtw6zO9WadoLVZP/dLHZ
c0LymP80Be9j4TDZ1bF2r4Rx1TQK0SXyVpU5pTwW1gFJ+Yy01R3djvUbKKmStXXdSAsgNmnG44dj
LdI2w+BYz19JDEQ9GxN4c/ZHVMXCGL7Nul6Wone22gKUrUbF/qkRAaa1BcvxbPGw2gOqLDTYRgej
Qzg7LstOXR18jmRk9wonUmXeZotYn0T2zKqGwVxCYd7ISZuW+baxaFYL7AD9WTasvPhjRLdR1xc8
JRv6+SYFtj/ASKckH8SYuSM0Zmkj5hf809QfaG9dQpMujASYFN5VwzNtdq+oa5zsHzUOy1Qf7M7g
yAjJAWhx4HTCRZg5ce3P0BQC5a5RPqgQgB3qMOrAkmsFAym2waGHMJHhMOGoIL08Ln25OpnSrdhz
g4W5ycdU8cTvZAUnI3qAXNHPQ507NWpiz/uMfFILMZTGRgCZcBZqnFr9LiLg0raiSFo2iG+ziK+W
0aOI11KdzY2X5tGErvPreo2rj8cE8XLSE2zS6w74OGkTqLlFp4QaUMBM8/hZNAifpcA1EJzQ8EAG
vBtbyaKT012NSFK2VHijz4S5PoitJUralLOMYWGhaf3KYiZOuUg8acNUPmTxtqMma5an+/SoLovU
Sja9qFNqZSnf5GnaM6014zyohL48UNeo50bF++tHX23EkU84hw8Oc5k/inI2joGMVm9RnTAq7AXx
rjQP0D3ORQPLj5nVB/U3qMnpZOtlRhd3iox4MzYRcVLOYyEs6Wy0r391wWmvNBUaZoJScNUBYwW2
YOI2ib7oSeOtqfp4lQirSngpTC8RF4MKHUVkGiS4UR00Gua4Q5RTpRiLPyxQtqiR+qdJ4xl9m0DM
2TIDCiC2ANXxgoE5a55WPc4VvQu1vrfcrd13b/wY06lFcdsj3E6Dvel/i1yHSfJKKzfScnZGIVoG
TXVLDCgEX6CxcnqJsg02B1UhD5wwruztliq3o8U8EtBjrUNhQWC6aobbbsq/4ykrlgISaaKKtFOZ
YYbHa5GVKIU10imM73knB6OyUgjx1tF6DnYWKvQB3Mvprm95QUyVIVk+5nCL2zcKRQEHKHAP+vFq
OXSfdS/YJa+I/Zj5T2UoR42EsPWYq9+iRmKmSowWb7dFJbNsCuuBnBtvtu84UzR5Nmohyp4qsj9D
W8PbWpElR+AZJ35oOPwVKXaGqCcgJ9fZKMEM2U5EeLUYTydNlCiAdQtDcCP2/ZV8tq1lIgGNEmrq
Mfo75KLRSDJGyLoHBTkuJJfIADzosmpzWTY4UukJRoMNPmZlmLRQCEuFMzWFPcU7tZW/TJUgrlQg
36rKzPuYsrysOp5naYpdDWGnBcIZMXrSdrww8M2Hlop9Jf1J+yPj73fKViV9T92HmV4yHQRMPAjt
QRcRHSRi+2p87Idl2FarAZimyy1AFC2embfxPqW6sR2rNqTcStt1fmddsnG8EwW7TyXp4PWCvNR6
FA/5y4qp11Y++d6ZNOmOpbxSQuUepvJ3Jhsz3MxX3xMqZ8CIh2xpUUTdVzRHTRmtsehE9qxoHD4I
HVpIDcld+Gv1BraM/iD95DOcqMOfhYIsqP8aJh9Dg6mSTXsOyJwqdcNeOmKQYPOIAwMQRDeW4shX
yOs8a6EQW4AMKMQTBjAHDOSvKzkQsI6VPzydKvnXTWDXZnX3I109gtGqFkItWdQ29UC6ifUxJihs
oj9P24j6wLP3jMrzIBzxhGv6UdZPU3sI/eRXMMV3XrkGj5o6P5OGiKOLJM4fzx82xE5ouDbETTED
isn0Ew2dm5bjjQEhaTHxkQvMsg5a2tiTaqOLMvtnLHzgaLCHcDpaIZXTXrGuO+SqoOXa15CcaWwF
SkyO2QAkOMgLo6rha679OD01JTxUImoVWU0fJiKH9aCIbymUc9evMzQIyEi+yK9SlH41hP807MtV
iZL8XXHF4/98mOOeMNwltd+uWJNdVuoWyX1x8xbnNGAZjzuNODLyA+qZe2/YEJVLTkISI/AVgQe0
aXxF3JX9IH4Mk6RziPWGTcf9Vo4/Y5+u6NwbGi5CtpuuCjkyWrTicYzptVBHGMPhPWrsrTA2YVX9
1kP4rBm72vwd0SXbUhEryTx2/j+/vRXjVuopfz8G9Q+IJd3BdlIy8tRFvlOnyC1QVzmtofu4xa0t
YbGoD8T6lfsSs3VUwKXp0arViCaKDfFjVP1Nmugoy6Vd7lFpjJHUbF++dAyFU1H+eqCsdVdeGmnb
V/7kZor5ooS7QXyqIenq0UbXJJIVWol6l2W5aVmpTZPLqRbEV6AQ5jyGbbmj72FZqTBsLXmIvDJz
UXqkEqfJVShICiepckIN7yXLugIE82wF759RngXtQ0cD7zX+UsejQIgqy6eAr9GxpI3cvjKOqnRW
MJezYqZb0FiXoOv81ySA47QoJ9GtbZwwJFnB6UEKaDNwSjX8MnVM74Mp4H0M2Bw74ZUO5UZpwCLx
s7ast8lJUUDspnZDCjr1xM0jGAhKJg+rNe0uYT+WhrVukWeT3kdB+DEjlnZpHumjNApYsIVXRnIY
rkCw8Ki8amL85ffBSsg7wwkjy00k+dSJ9Q19oZ0TM+RT9jyuxBChdAeWXRJj4jvRiH6yPHfdzmCl
QTYKuaAt5ea7jrb5v16Kz22HIWwcy9BWyrWokvRZp/Ufncn18CTq2OscTblo3i3mb4oU3K0EmIT6
IufNaPt9Mh9by6a9thTzBBfCAMZXHgzf02iRBSEsTf+g+C+9dnrxyBd/yS4NJsR0oAonhQCvaLxk
8Y9gHMKAek5/W1ZO3e59fZOUZ9FyQ36C6ATxrmw3ZvhD8/Gyyq6DshcpxzX3KrjnscLN1stQGflv
Ghjfo/5bsWcYDMJELIAttThJZ+tZ8iNN2O99Jk9oJAIu16qv/PUMOmT9SeEuUc2bNcqPWPV/lI6L
itvwVpM9yfkTQsoEnmFLtf+lRo1KxFnwJQa0o0um+uMBVgXBYZQbuni2YfweYPnl00gM88C8tltO
8U+RENSyrvJrh8n2NLLjmJ6t4tdDfmGy0QLixu8yviCrF4KNJnF1N+mtNVJs3UL7lfEssM1CSGkt
H6xm8KP09s1G7YSJfCfw+muqcAQT/k62R/MRhNIhUZ1mOujTqo/PBoE04VsLNhyaQbIzles4vAnf
OUzCPvWAe/9Ci0IicrR3BI3ilBQxS45wkTsrvljTNRoAv15mQuLXb9CdPe8ZyGRKIHLQ3qYn3qfY
Sbt9b22qwIXhhvEmHnAdyoiTew6YsjOQr3qg4q20DP3pVNXCnhi96QsX27CQezC2YNROozxsINpI
haLygshPpCjmGocJQTZv7KVQ5om3ghOOhy2Z3oXGHi66cXGEY7oyF4Gj9pnJs7kmiutddOKfWPZX
fuucL6pO6kg3issg2av9OlZWeYPm81ywZ/pPwz/p+lelr4vinyCc5ehBbSV/dCcqvzABSuTCBw5f
/rnweOGPvuCwuyeKkwonZiQ5POgDlTS7eEA2wWtct/3sG1aT6Eg43WkIK31JkSaBayWRxwZ5CGUA
nGT4ZzOVnVpqSDVf2GP2DHyS4Fxdg4dxqgHVswlhhwa4dyYyCuRHFfzVuiPEDjF/DcaTSQErrIks
1qWvJMC+VQQjCqG7KJ2z9sCuS+QDdCRinEKxttVTDhw/OaRQXPMaHuzrdjUV+6A6h9KxEcG5NkKx
DFGK+ld+Z189BuVLEd5tu6gspEYNJYxAoaP3QP5hQZxbICMTwX7xHC8ESBzmp8h7mf1NQ6gXb6p4
g0JH1K6h8Q31rmYnK37ByAnSpca4RCKXPB4bGFr5r0E0AslO4BWamLZ3tMKJoOO0HcyIkO06vkxz
+rpyHMfpJuYk+8Mohx9U3i9j0oAKVNxozrjiMYa2F0V86bjTMvTiPSehmuxi2cUQrIgHUyAU21Wf
gnztTDfwn/X4hR8frnOlF5atIKWz3Km68rHLwG8wXn2Iu4Xc11QlTUVC68aHqA+XdWVce+EcyP9k
H2BFidKXqdol+J1hhQeSBMUF+eR301c2FAdw8fA15AvnenPtzkMldqZcA+sb+t4wwJ+OlM739ADC
v6ROEZKs1I8IQNinUpC8BUmCSrIFHlNyZKDzOJov4lG/RSV2Fz16hCORwKWQ2pnWd/DfOfZMRGqO
IRM+DEGx9EHamOLciFKJdRMqLk3M8EjNZ+6FQBJnQNdhIoaDjyniFtDio6o+hpHgy2s3OUF1iM2N
pb/5ehnWPozyzyrVfrVQAh8Aw+qbEL1hcgShy0xkcvc+f0/sAABXZXD0+Fb6RCUY5a9V/ppTvI/D
7FoY+lMtsRRIbX2JBC5+9EKZrBrMDvKmM99llG7ADKHX0DllEH8hJNKk3AqyTIxLAMtYWntV5LPd
+MNhLG9Ff1dH+prCmlQ0dHC4ZUe3C7aFsh8DHCL9sQh3rXeJRMQMCBG/k5nvwGdQAFtWI3lR8RSg
g7Ggi+XDqu0TRNXBpxB27KHk6mGg3Gll8d0nTbhGIkrLnJnhS8j8lyZ7yrLSom9B7w9haQVLQQs/
ogwRkWRxgDXxOy9SWOf+oKRGS6euH656uarJ2mTLzmbuOkHLXBeA2Z5SAof/IwaFUiYVPNHnQT+A
U4z6dRC3HYWN+T7G+Tn/0RWiSyn9h1IrNrcxin7AI/h4xF+ZoOIK7sVbYLbcZ/h/F71aHJFXqYsp
x9CQM+YYNXlDksQGF/mVtIwCdD1w93ytTY6ohm2+yPJjS9REsFQ/jdCGJej6uwDTg3SkQPprqeeZ
bS+Xk3zFC1RWZPHZGo5R08ZaQXCRX6wJF2il7TgRIbriF9RaN0/Yj3Z5vtVZf1T2fTC6TYrVmKjm
eAMkpCGH7ZWDWW86Yg4fpvJQwl3Bb0XVSIkEwuZFMvBBtmviKuqeFgEM67iQ7KVCPvokhQhja1ge
QnNwAW789DDIzhiugN3kZp/ivg8ug4G1gjeN67Tfj80bHg51SBCLh7T27jRVANbANIoxtceRjw58
IfbrxYdo6iejBixqGU9Eem62aBKRLelno/uMNdJ3EY5BieY52WS2ou65Zr0GG3hy8WJyaEaE0GtJ
Qfo+OJq8XRSUuyRHXFzCt5Ee+e2Iu1Qb9IXkHm6muLO5Pd6EFGRQD9GZpGt8f7aS3BbTviYcYF4W
MpU5N9c4XOmEQbyjDpzMQXab8q/UIkhBXwTyrvdOg/eSg5VILR7S3m5Etd5suFH1muMRnyyTZ+mq
3SVBso6YrUEqS0nQAuHagkQJxzDW4tvPEL3XC8wh4KnDw4A3mdfGhdb8a/PlWmFk7NZbBHe520ft
RKa3BMeeIz1yl+YpDFZY99rwqbhJQQClsi0Ao1i9iFG18Oqdh+4J8TzGS1/+IpltVVKfUX7iupCH
GxT4X+IB5dN78tEDz+fajz+9a//WVTe9+pPlDyy+4/wpUyBEqNN+jH7z+hRkLqwJ5+z8LpkFmT0n
cTuZFbkvP57wqZ45EO9Z1X8Oja2RdSVP57iFn10P+NwD5SUggW42hXcu+3vwLyBpjL24PcXtNhkf
OZqdpNkzPkma4Ojm+M9YDTIBqGsJwIKfkK01il6iaRvr/6wZSPmgXkROErtvozVppapE0hIJ9f5G
tt5V5erx3sKDLf9y1cUd+YGeNdxCSMQUnERyyJqRov8cnVlT40gaRX+RIqSUlJJeva+AMWDDi8IU
oDW177++j/qhZqJnuijKSJnfcu+5v458MqBXMIrSoHaw/yje0/ZPV99o71F8LCzvl8ph4aDa6otN
GpAeM0xL9c/pPgvv7ht/QXXmvtNsBQSbC0VTbLAGbvq+S06ZSBDYNdk1rhAdWsUn6T075Dnc/WI4
jrwvWmDtpIU8xIVB0PhIxWMeCcN4w042q/ARQKKZ3vy2FcC59zRfB+N1ZorVDEuBrHxo+Vr0xOqs
GQx0IcdQ+4r8tBoQR4wrO53XqQtG8G+9xDv/LTEnYQ+23tr+ZeIOrI6bsNiXDvPEJw07UR6+Vqgt
pt2krcVn0bFDRKTvM52K8TWbOJNT/sCyWdUARCxE6tFDIQGv+seyEwUrzWmFYtjJ2RhT/Tj9iWF6
bP60HjEfJ9NCBGBd02pTyvDUQno1hijc4BN+9+1kz0TuQ6YPhaTAPDPaMRei7NlTvWbudlX15765
l4CDO2gXrrYy2z7kNULCyLYLHRhTnJVN3pMtl0bCgUdzD6YqYzDvNX9ObOw1plQZjv1mSpG5HpO4
X2tMiWvvT1HRkY2kd1CX0TTNmiuMJWYM6iKM6ANqyUJq8sxdUL45NuTmaPI2THF9O18tEzaebjBM
W64pziavRPZLm+Q62VZP7OpVH5tip5SuFlVLnS+2UW7VH6OX/mM6ta7abzW4v7Nbh2QwYt17CF1x
c2HdguSfSJEgRpLxoL1NJIle37plLBEMGubDGLRs7VOKSwBevg4lUM8RBZqbZTqb+ehw28I909mt
emOFOsoQw2xgXdIE5Do3moeSRzodrLsUm4Ui0srsccxkmHuwjx5KK1yj+G9Fxi2VgXuxgTCasbtp
cEUvpAnxbgzHe0TeGZMAxs9lE6TzTFaV8DxFrYHuc4Kvhm0JHyKMu7bwllp8wG1RMn8jRHwpALq3
OEEYgGF4FC7Pe/u+9VwurSq/pw6zypbpkO5anLk6Ewdww9+STqHwuq8MuUZFY36iPsE7ZmhnI8Fh
HSYsRZ1+3CjLuRt1/YQnrXXGEqKJREiLTZ2xEAttzNB1TCZYg+bTyeeJLrZjYL4oxxSonhp0lCu5
1Cv76MrwT0sBbrdNw1IyrLa57X2UVqNRTnafzUhP4DbgW8jSNut2WXqsDadUe2DTfPdz1LN6Z2Kr
hnHHQjzsBOYMyEAOENXS4HHQww+t0O8pskTyrLreu45k+UbzAaKpRWSLeKnRNMFl0GW7ykB8hbII
WVdTn4QnZN5yhTNISxFXa1idyMbDnqh5W1V0NIGwhkx2BGXT8Ge34q2K827rWbMxskLXEZb5cExA
Y/j+SNxI3uKcJQsqomlelE5xZeR9merBWTYju59SEb0GiNfj9px156IvlnY9vmtZcTFSy9ilxv/j
gIayoYj1Cw+zrTtgN4IJCanrHgIP2RURI799E5fMusoBADrNXcp41CwxLIRl+l65d5a7lOmiuOVG
YWySiaVoA24rSbJfHtUMG0hCiPP8H+RcsXUFzc9akQOHoVMeXwSosNj+TDvYhR797VTXqyct0Tlt
RyulNJfXcjAvZvfaiLNTesgg3IMIyHKYB3huNtLMceO0NrWQovZuBxPJTflavFqsI7KkBSdD3BZ5
ERSkkr8Sq0wj4uP0qxgQMaJ6bGeKFC6gKXZYtUDQfPfdF0Jsh3Hirpj/MSVHcFvbxsz7jk8lgQNb
zTjoRvUNA31K4TqerfILvWQ74Rv4LqVYjBDo9BdQNAOO2pfmbyCVBEuOZ+Vnn2+htH5t59480u4h
TbFwQ22doDXs6j++RFH9g+GIKNsekdsgrS7xd5c4OdjCMqclMc2mKW3QaQlXHstKrGVy6rpvk+2n
HVNW5ezH35THSoJapisZXODIOEY+EFUuKaaQ+EpyiD5sD9Zjvc+9DkqsWE0ds/3M2tE8QctuVpjc
5kNoWETjyLvyHZITl+gvbvHGH6ZYqHDMe9O+DhnEcMdOiwkjkFxZdKC13DFkKpGs69ZrSzXVp+C6
2gabK7ul/Mk296VxBCra08BrFdI53KUFAt2/tIFfdcl6Bwhzwu3q0ky9JD2LOG0vtL8BGKgV/oDZ
5U9mx54z4mQdJ9C2mDYYLjdl33jN0KaJAkGFgUx+w7xLrJvxq2nZJ2Sq9rbahCRH09mLOU5+zEhX
iU3+YZxVM1owl20VZBPxY7IE+cdHyt4zxEzlGAcEA5RlbUEoFl8B0i6aSrwcVsAPZNrbPGCzsyJJ
vtoqWLo86yk/lBwZXQqTqMTQG9n/tHRFuR9X/xAwzh9bJH5LB28mY421F8CqAuts2xtkiUHOSlfn
5weruCg2fReu7HjXWVjrDBba+VvIvtiibozMBiszp4yO8UIeh+mMUyg2zpZ5soZbzRPn8bqI6B02
4yL0rlRR6HJs483JEMxsOrEru72ZrqdpH9pH1AqkRcdcMSd/OGjtn13zIYEKMxdp/lHm2BqJzD6i
vMy7a1/uzeTaO3AJX0rrte+PKLmQMDp4J8IX7MiN+WVQkWn8qpmuaA6JKj+pQBtZH1MH6HfL1EBe
lHF1cXPgXCW1bNFjxp9Uiebl4fmo37+N6jQWZ+E+y+zN15F5bg3E9fpFxd84MIrhmVM1kidH7Pop
WI4Yv1poxHxBuYNbOopTLhEVAt31tnk0S7kXQEeML324zvJE/Q3Bslt/+hPcAvg0iHnpvfPgWuJy
SNOrX5x5Gct/izF7V9GT8v4omBz9EsnXdZf9+cHDUX+ZDwaXuvQS9tbS7H6G5ByHz7F17xqArbM7
qeSExF4rtHk9CuFw4HJ567vZw/JPyL0/PAXWa8n+HUDAAig7+q9W8AljNemxLQASNZ8TbWvyopbe
YxyfTP2Nu3vdYcKoCHxS3q/StqxEPOuOxtXAhBzSyZ1isU38s6i+evvmRy+mePCQh/0H/4vjH2ff
9gy5lfx7O7fcMcWajAOucCCzQJpxzwnzSeDN+41z+czzIV0fQVHnHIfsd4aFI/RHLtbUrwqDUfte
F2/MoVV34Zy0wqeguEj9lwaNTJ4K4SNqSJOt1sOTX3nxUEVAt4g76izsFwWluEUekYysipyLYJPw
CUEekbLLuhhzHd+j7bwBC7/hKmS3bvqE9+zK5lAFd5Yw+yh7NtGoqpPKHmN/8Uip1zHJO2TJz/po
g0xSZsaJt40qLtxjVDGaOk1OQSP+zBIN1/Z8PGYp+IbaWYQ0s4GJwSu/he7bIA8wc1hKLGIAkHj9
g3wC73ojhlEvTiaGknZlqs0YXIXdL2IS7s29I/YFElqmxS3LpejZHqHRH1S/t/uNkz9PNV3/oTHX
tXaLnlxkfyEEkmfUkna+V/nJio9SPLGl8tZluYrgfNeHDZCrQ4OeNzjkDtf/tqwYq22r+K0obnhm
IvdYBvsatkMD4nU/VRfBq2pyum8Hdw9gqElPRn/0s5c3B+JqihoTOVdw1uN3MziH1bFxECSfIU40
7kVnvxkGZ2n+K7WN5hzwPhXRjiHjmgztFkLzKR+wduzsiYf3MDrbCZw3io1xO2tWPAY966Jkv/Fs
EIfKmd+hZM1PG+VBOpnL/WPsXwBRKcJK5TlTlxAWh3rSPYwnq540xuTJXjfI6v69hBG4SOcY00MN
Nxqo/yXhlveMfJejLhqPAUFU1V5ld2rGIwi4e2d8wphPbwMC/fyQ928VO9PoiMFRmHAa16F9pwjG
BJW029Y48WglPtfPE98zNms3fvLdE9S6rlsB79njG5PZq9P9gYOnTUj4WaA3gkcZrU15VofMOZvu
W5+uMfwIf4fqji2Zne+UvAXjvmcQBEfWPEl31Q973DSaWOvdDrks0VuIKNtoy3iOB5PZkrnlDFIx
W7NtHGMr26BBAQMBHw4lk5+d8LoK84qLrbeo+nbRGmGdWMqx3BuI29oO+zz6ztmSyGOCN62yMLLj
uTgySjZMDBb9S3IIwcuYE7fDZcaWtMFhzvprPfGSEhc7DmzXYCJTQTICNxm0gDPKnq3QPwykQgQt
SCw5lZ9FoFCSpOreDx4AUUBFGlwb6BcYGSaW4imAk+hngFRlI/ytDvgmUxZyXTqto/Rtha3vuY7e
u+DcEFRRMZsBsRm4xc6ZM4UgqWSrvErX85YjrPWHnznI/5EvRYrWUavmiL+Gn1BieV+V6H6HYIJD
nGiMNFXVHYbafZO0yEqg+sgDaBYlv2vwvls8m0iRqThsYxu9MVc0uC+xSnSXzoLd/1KQ5zu1xiLW
MrkZhD2fABFItH4Ley9Y0Yvu6UO05k9nFGg1z5uSbV7zTBt4HvzP1EVRGj+8HrvQ0I/ArpJwnv6E
O4G81nMIS+uL5op8v6tOZvtB2KgfHLriEPVrWzezRc66X7lVtSsmyqzsooWjPBrZDv0h5gN8SW7f
eZvY9RhTxDxs+Mj2VblDFWJ1O8PbGKik5bJ/H60n9N99bg/b0AOjiw24nFxj7wD0N63tlHfTRegq
f7VqkRxsAafP/8m1/gNoIofpWbTpFlOZbfTnYuL3NLhsugS8sftNhOoWKSBqDkO7etjlVkjePJ/i
M4C/n24bGisioAaojTroIG/f278enJoASa3F3HPEGMtKtcmfEnHCP16Mu854BBVjYWipHzlGX9No
XnvMq9IfF01lnv1q26RHUewZ2pGFjIoUlD0KMJ6CIv8B2sbAxJwxtg3GobcxfZUyhKOl9ijVgXPW
XKq8eyyo/fHmTTiKB350W7c7BhjeUnJWTTIh+wVenlzb6Fqsli0I52WEr1J3P5LgQNghjzgzQhZX
Zf/pIfpmOeJB9fN840WzNPk1Gd91EyFZuks1XFA59CUbQWDIwUfWXJKGNIIXC8qgiWX0aJIBBNsw
PbSMTS3ULBpjXRvu1rj31LZF9D7vCZNN11Ybz6M0Awto2MDLfY42LPslZoge32yMHVuNNxS5ffSO
BA2LZpbtU3trh58me5veXWdJiJj6JRqDbYqIKmXUAoQqYzPEmaPRH043EWA93JX6zuI2h71EHAgy
cZd9Dp7iZmHjD4jaR+zwzUMSJ8guj5LbINSrNrSvKW1n2QvaWfRdxVrQYAMQJPfmkaAapLFnWOcA
lcXaeubDjLITZc0mnl2WithgpsTDXzucE0XkBtXFS9iu6/rDaQtOMSCm+1Cw69o7E8+tpl49aC65
h0MSb3jnfrInY4Gaja9xDa1nPzQvpfZTsUIq5L4Ij13HHGc7BnfpMDsF4Sdcep08YHbX+jhkLeQP
edPuJWQwrFtmfTQ4uVViMlX+7uLPYfzNgnfYrMQoEh9KC2aQLvtTIJUbJ5Rfw6ZDrahBqpZcDXP5
xa6pOtrYfDu21IcQD2LBZHRhu5eiXGfgR/rwoKp3v99XzEhh7BYygg091tmxhJ4qkmRT3VAomWtZ
rZm7slyopX/0puLiGQcQwH3FjuiTi8EPPsJs14/o4FW68Q30IJj+m+c5BINXKe5Y6LKQkKsy3br5
1WOKjmRTGfuwvhgIa7L0S1gWJEckj2jag3NVt6dS6/neQgeyofnVoDFoySbNLrH7Yse/qXX0PWa2
u4IAMtSfLFF7xRrOVZyXRofQwHf6Y50Qv+TUATq95pSq2fnpYYnG/m1c4e4s2Iuv+uxVCzJ8/sgC
nQbdL/5ZWx177TLSfUBO0P2GUdVBgd7U7R+WjPSt+nroz1DwSXn3hs+M8ylnXEbgHG0k4X6sQRg5
+moVUNOMNmh4GkEZuM1hYEVj2/KupRmsGbGrIlpKO1c8mWyPFeNsfxi/cJwtp6UVfznVt5Q7blTl
7yhpYhO8y1kHS6S/ilkmcAlKTvQr2lfHRw+zZUiC5gci1zEyt+iULG8tH44O3hwB8C1zz7kDleie
oXWx2Vl2q6k6JETLKMR8Z3f6aqZs2RY/8GED7DA+kkBMnUaz9UbJHcfk7NDW32wE++IXTVKWeOjA
0ufGwwqLjJ/NWgwJpnJuYgAbNZTaMveC4yA9JuPjkprJDu5Z+YOqAom/Vp3S+OJS9Bv+EUcGGnSa
cjhvpFyt3elY6lcNaCsivEUgJYSRz8hfQNZaNugjU761Rju1wT++RgK6YfTQgKmH5t/JgQFtuIgi
sutuNUGoxqSvMpOfQvRl4w/buQlayWwZxcVq7DFbEW/jp6gcC8hCMU3uu0uy4QwrasZvnSO+dmwO
lGaZ8PfDLSoj5pjV0mQspKcfJYqhPrq3fPBO8MRUaYnpjOU+DOVs3TewpUwsCEkNi4oAMKbTUfAz
w3pMCiDBCip3n+jwRIfDjA7EJS8kkTconkUnkey85O2/lJzK1OdjUTjArIhJNQZ+BpaLOLStfZlq
24GiPsATq7WsTihwaOHBZxe81O30ZgDo2agZJVmhi4c2odmvcdEtzbvjlIfaTLdB8Oc2SJhMzZt5
XtNS5y7z6Dl0mh2k1zSaCfaUwoO8EFibNpCnSUbLEb2ZMRvPgaBHlIY2u1ZS5QjO8hgJ3t32e9Ts
jeL7Vai5KzZWOUf6wJipwlKg6oqKraZDtnnB5QpK+bKbnsSE4DHiuSSmT8deBgygNnI+VBvpaRAc
e/Ijyd1kuputBO+dCRvevSJn3YKaXBEIvILBEI0zMhKqQmaD3nLsM3bLBFUgL91+EwQZwY7GT5q6
AUrzAPkrmD6TmJeB9CnEzvqqsMBpfmSM3YL/VwfRp13hv3KziwxGOjfAvY3QmNNT1AXmE3F5+rgW
8EBZIaud4Ya8u5BbY0vuY4fsojH7zKt9lRBXCR3HNJ1d1vGz6PR1XiCMKGBu1GP4L9Z5jgNurqHN
f7K4P3ayYavZPCUVzzcN2FSO4IfcU2Qk7/qYA+Wz/kDevQo4qZW4ZCYTB/IMNgvxLGZOWpy1GxB+
PJhLf/pwOgOjq/6E62xRn6p15RawNTvOUXUj9xUoIDREZKqnDsB2A64YznIKlX/iV1jBMlHQ38df
K/rV23odqmdrrRcMHUXHT1LnIZ8wfZBX1Xf8tA6lfhya94i326361Vg/9wz36mPMTCVJv6v+FwWU
NvA6mBtWsH66l4ecuVxS/JJovRy5DdqBHEw2Ow2/QvxiGtaUxuHpGZBkVB8oXHMgqGPj3QUiclrr
NqIOHP0De81JskygEBPx+BTmIPEyrIcJFlAKQUdb6+RGMA/rjYHe+thTTOjoY8Y9fJEgwjEevtlI
qOBGTvFblWDqn4ck6OX0ec9LO5Hf6+nSTg8dmUWVPmz3Z/QsarB5vPWmtfcWwqupEfEeZdQMwd9I
iCVoHfcyYfdWOBwCl2gSmAg+KJuO1b/gN1j8mJLonqBr1ZJwB4j0KW4ACJMfZGtYFPmcrr5jfNoO
WT3mswS0Jb2B0Rcg1EfYkYRWjl9unC/ga6N+JDUGz/4QPwOwWpgxo4XzqNfYb9w1/vuDA3tApw4r
GXU4cTa/g+tZ+D+W5zA31iZT3SSPV2Vv49NxIJZARBhIsUOm4IL07d6LgszVSu10KivC/brkAHui
IeO7k4c+/Gnbr0qu8/J1CLExL3AuNy2kB9NcVWH1lKc/YfpcInYe2+cx5Ix2nEWJH0fhr7Lc9gjN
l5gHg3VOdDLwx8noX+i7qyG9d4DoImDr3U6H0aRTH3GMBXa3lKXPztiZp8Qc0Ff11SDhav0E7w5W
74oVlH8IuToSExUn2y+H8aWyXkeSEJH7Lu3JW5rmI0Y3UXHY+iGIKbkoqx9F9W2hQI753r05Dizj
NirQ6+f2uDvn1mWIP30N2tm8PyULJglApBMIaJAsosSNyh58FiFJL4YkiSL4V2Ga6eqXfHzRsYb2
NAdBNyBke29YeI8BEWYi+TBRxXZ6scodonsElRfJBUGzCz37HmJ2sMYWtoB7DYvmhczlE0mkW4O+
ZmKyiOuEEvlQx+lqNs8q7EwZWrGMzMYStocTAtPGhWoS+DJvY+KNhZ+/Rqo4bnrbwD72VrQsY1v2
lV//TEMnWNXHsz6tUnAUJMd12DJ8968S0dLBhmoo7CDoCOpfIljFkylsFDf2iozJnrBCE7bR0P1E
JXF4jru09X9dQkiGyPdhMGzH3Fo9N/k9r5s3instQc7JFdvT/oBbLEGPCG1vYeeJRkD7QKLwe9uA
O51aLAP8NshgGzHOpjXYKTcmvZqJbwMmH6Sr7DOhYe4avMrwkQp5ZPLuBd2qAPrDlI3QML27eaOz
c5iiUR470TJATGdX29Io+LwTBto8IIAwRfKic8L0VPoQe7jd7OYRK84U299wAqdhszRwgBC9FA/v
Q3BPZ43uVyN1pg0oveauhT1JofV8qBN230POUwH4SnkfvYdb5tsPf/IAx/6HIuXShhU627nj3yok
YRIeR52N5HBXK8W9XncY5ZLxAmt/aeJPnVM48MGxL/kdEIMA8ieh55NFetvaqxISEAwewtq3PW8p
YCCDAiRNpk3vKYpnBpy8qPKGgCOeeLYPMENhbcrwmOM89Qip0pmDIknIf/+f4vBl0/KfTqnpj2S1
9dfe+NUiIm3+pSn/ogfMgFxHDCBkHDCrAtbKBKEmfCvhv7v5/bKt3TxT5f8jDO7Jy7Ad+1/zKlsb
n72AriBuVxWCMC395SIqjetQnSb9oLL3FK4ktCEYRegt+Aun4bS2iYwVNL/e+KXb8jCNoJIpckhu
Llg42fjPTH70mux2Nnuc3Ju1ydRabJss7RHPTJRzIjS23bewPKr0PXD/uaxL6jIGtftVzO8SO2Qn
6LduOfM++4FUHZvFy0VnHC8y7hg0cgP0Q3e4G90qo9roSw1b8XPJ4jbglikYJZmdv2ohdPv9yJgS
znf55CbvbOEhgKL3ZOWk9iHRK/nbhF8bqyJe6B0RpwFFl2k+d0jWUBIIqqASBRCvaVjfnAJFisNm
hPAX1GEM0Bt0ZjP72HZZ0sBJTxjTl2wJjN9wrn0Rzes+o6UQNAH1LgD6wSX7pqCMTG5efGOhlPaK
NRlhX4yJ3Zs5nvH/VDW2rkcrmVpU/2YkHG2iifPfWWbVo3xO5COt7XXt4wWsf7rw3gbdVmtJPpiy
dYBqzhUfCFC1yqSQ/GPAEpV3k4ASRD3KQCmobZs5gVLhTrZeRu0CfCWgiFEB0Z70HXJh6N8euEER
kG1NUhH0Q3zkiCAQnrgFEV80TQUntoXNQ3dePPnbh5eIyZsgpFEFm9Y8uMHFILB5Gjw0tHxSJoVx
eWQ/Ar+uouVSO9/ecIPX+kE3j0QYb1ws9O70iNtbWJT8mNkQEXMY4Hm/dmggKKhk8c7EoXU+Cnlp
6bgVny6j6yh8RNpBMA3S+FznzWTiQVBljLQt/e9CuxrLSt0KoiA6D0fE7N2sAPyrbkOND6IA3CKJ
9y7TOW1eZTD6iXEdOTDISO5MKZCD4nMU6BPjvX53OQv9jiKLyE5nQ7jUGxjycc598t6Yl2QSN37X
r1JEennOygmuAuDPpECOGv46EULAEswdFJcAmVWFR45e2MVsk+QbBzBMp45oDxEnFLr9SDEgN6gW
g4Y0xjnn8iA0zIA0GE375TpsT71VhnpTS45a3bJvdZehSYLMjVjHwUYPM9E3UiCax44MFoH8nnV7
NTlLa1MH7H1gAaJiQ2gBDeCt5ru32YzDAAVNV/yJ6m6UVDNMX0kRWOHlX7Q8DgaQxGjbmoBEvRUZ
0HwqkCK45mcqLyWsNu6EuUoIOuquapbeiJ+UDbwlfl0LVI/G+18kTYPOkX+LlLpp2DXjGcHHctB8
Nq88Kv6zHz1SZ9yK8ap+ctIWIv+Bi61ErjO/3IlCq5p9Thwwjj2uVHmxdOYrzJ/caHyqkNeOOEv6
+XYfrqSJ0/SUCyb2LOHj8kNjnwEEBeHp2Bw0/OkV9pSRYnduw0IfTzyBbOuaPVBFX5y4+356StGe
mn8+n1DB2FIrPhow6vO2V5o/HKFB66xSk5LZhRjwf3xBvG0b+82Q8S/iVbeFFJGIZxm0xmF0/1Fi
3py08pCuX/JesLX6av33mud34MgqKXGiYugo0e3dNGIAwZMGthOORxx216DoX3MtZSxQ8Jjj5cHv
zPolH65mfZI4JZMlVohFCj2IoSYbd2gwutDXk0YGoZIfAc2ObdBvgcsTOvW1U2+F9WINJG3m+U4U
7jOpAxPSjO5oIfFnG21nDI40xe3o0sDmQEQ7IT/Mnme0wlabos7zIv870ymeHJ9p1JBW9x5CS3yw
LFJafHpfkHSACtmTzH7V5ObzYSgG9SW1VlFU2y7MkMV22VGXOcScsvkc0FoLO4i2lgNsVppht06L
7qtF2wzoxnIvGUvhkd6e6+KR1+dh4krAuaVzk6ydyF/HGetYkGweu9Y/HbWU0SPU8b9yxVmSNZus
lvhoQ8Ssm1BgaJTBpQgDVp6jDRCBdAP0wDNjYZ4ypt+uj10Qt4QbfGbxxEtMxZaXDDEQ0TJKZIBo
Zo8crDeyL23oFu5sayr65aQV1P7rQUeg6YTpez56T4QBaZA78LiF6PMmG6ZR02uLPmdQP8U/rYET
zVJUvDOGxlUbS/81xrMkIgr1cwSMVaHzWgTJrHXRs2glRAs8IbPf22ZCXVaxvRRYj6tL7zOdGtQs
l4aRjUwlcf9kQHxrzHPdPethTZ7IsI0LpNJ+ZbFhhd/faO6uCP+Fw9YBtJvr4bbwSVCCZtNrn26t
/pyQ3NHiebTeDZ3005qkhrL/B7yB+TbQGRckijHZa50QAl4VcB0Bk+oOWlnY6NyVUcphQoiO0VhX
RBS6P73H87Ej5IktDrtGYvkYJmZO+sr6xRAt7s5WbnrYDtRZxkYZELd7xowL0QcnNTuV5PQhbn1z
dQiG8MULKumq+E4threMAsYBia/IWBHKCbWj6dEqtH1yyJp2bU3W1hQGjIGQ3A4lCVDNka+0Dtjw
QmORic7fD79Jz9hJXkVEWACAjN4+hi1Xp5m6m2RI7q4LUm0cj1lCY8y+6Chq/KU1cQXWJvbTk/U9
xgHTV3MXj5CzIUS0Pgnaik9OtMPCifA3ZepQ0kRJTKQQ7tmhWMuMYmpIyQQVzr+B3Ci+LfqJwkAW
V83bNemzm1Rh+0XOp8iJw66CflPX1Qt+0EOHxRDbIkmAOGcBAINVR5jYbqSOXbf0ejZLnMrjzIjs
mmtOuDyHfmJeibN5F713px2sQOOb3HaJX60lOTMsgEgX1NNrFycMwr6DVnvJ6uRmmdNrHqBnb8Um
Yifv3IMmeCp6LzxbtkErsm4KDjtRtv15BCEFUoF61yRGcAxROxMwZ2JWGe8Vcwy/Pfv5u0+LkgWr
Pn5Bw5cx+PW8T/Vr8Fv4ax1TBfq+S17rmPbBaBaZZuy08RtxRQZ8vjcf2YgNyNbgeBT+J9wFHKTN
P/ZgFD89f2mM6se6CEkkqvGmVhW+pFbXztaoWWQki8VT/eYURw4764SajSCRFHqrla2kznL0x692
gN8llkCxKCAko7EY6JdUG4O6aT4OCgVhLrdlcHKCP7AHYPreElgGBC9GP9V46Jt0U6Y2sBvF3Jmj
hayK5wFDgj68jNGqVBsp2VWuDYhpjv8U+Xw5/QUMRqhWEnm6wRfqO0YLnv3bxhmpEKrFoWtfsFHM
dUa6L7qA0/4jnZIdGEGe2ZNFkaz1e6tEI45gqFiV5jr2T179TjGcOU9mB1LOuTnk4E3IKfCSiLnu
QyVMJm/cfBiS6eP3OJBQA64i5i3KsSW31X5qXwswBFS2bvw1cfsZ3EGA/rKnsneeuxxKSpU1lElF
D3HBQQ0kFWVVRzGLw+8PxqOx1ccnZI8Q3ZuDQ2ddRZsW/jzpDt5em3MHInvVS8VUFhdEluaK0Roz
2lTG2+RTI5iSZF8Y6iDZtWyPN5cSkk6I39AeTKz4NZZZqYyz77AqzyV5yyPDIT3fSYw1kUSYnFbo
t1julGx05KZuK6pLb4d3KX25JUO7GyzSuHybLi/DRxztEmatrYp3vnReGcYF9EsZ2wBF+qFvHkO/
eA0UQor6G52VsE5tEZbLjpoYBM4u5n5PQl4j03APWpcR215/VT3wZ/Y+Hb48cx4Y3JOhYuNI2HtC
8x0Pyl1RY/Uciqmkqos6JEtVPV2DKT2Y2a0NowdxNYcG6EOzRCzG/RbVQJ/y2VVrnviLnaaoPLRp
sM1wz2lI+npt/ErK4gq9NEsLTJC4G1wRnKWEJIjMYEyRQUd+/xNmyCgzCfTIAFyaPCKVnlBi73VO
8Ng8oDxMRm/lCBcRNwU2sxRmpg6aVM/pBhpS1DieukQT8VWdg0LNL0kjglw1n57BCiJJgmIhXvcO
7UjzmUwS6p3Ovqr/N2EtOjk+JSQZVtGq7pg1gc+GwES4uDMEhBOjEokLPpEO/pzmKFaEZTWsqoAp
pvTIXBYls8TU8LDfZbgUDbshdgWXRWFzD91VFt38VHuukGy0pIwFXlRzYg3JqguDU5xfR9KpsF/g
k8rUtdAGoiya8xCMJBzKsz+GBMzIgz7rHJqfKKKnbAzclTF5qDnDJdf/a4EksjgA2SEUNggAu1a/
c+DhdARP5bm+M7MryetMXN4RXL4YrFEhLBDoJ0jyonYq1iGiXL2xT4mK71FtnyQPq21dgibfSJQZ
I/AzHkyPXTZhC0Ps7HTTICYJ2a390B3jp0M0isDBpMQvdFwWxrl1p+chm5Y2GHecjw4wd2kgOKhK
JiPwWWJSZqpoHK6DpOKPtZcOPzyJeED0xN+UXEuSTOJVdDZf4XNqBUlKVvWifWUkSuFAY0LiJHgH
Pe9s5KnY1z5TL+F+jZV4whiNWky3vyX7jRLFOjt0PsJu53sIk8Z/tMh9DWAdfJH3OatJERYF2LQZ
dafPwTpNa0w+OYRn+hxeNgCewTlJcAKe3GonmKSlG4meBGUjK63TeI8BGOF6c+hef/4j6ryWWuey
LfxEqlJYSreW5IxtDBg2NyoTrJyznv58os85XfU3DRswssJac445QtB7gOM1rRySJvxxsp3FxC52
YSHNw03FF0s6CIne55sQVNh5kkhdS78aptmvozn7LYx5hzgbkPcRv5N0ADANWgahIAAZq/1zFn0b
WMtM12zcK8We2Q8eYIp4Gny6J/QhKriTP338RWi94cFeW+vln4nhZsdTiUZriuPKzLOz6ZcHaNdf
82w9/NlMnYJV09M9zcKouRlxXLBG0h9gs+lMMr7NTu72oz6/2y03QTBMD306l4+qfI1IG6bMg7jk
+ExXawQhPNfxjNDzYEm0x25IUsr0BVuE3iuwr2mnewoGAHh4zhO5dM4sDhNtSEiQsLrDQwujD4Rx
W4X4A+kDWy45PwJVWtGN3BEbFmJn4f3T/ss6+zVk36YtIPuWvbKr8xCPw3Lrd0sfJuHeOo549M3R
kzV9mKlkXrCFxFsJfMZAPCF8S3W0QSKNrOaubnO1wsQqeiGJIT+PLX8I/gaOveumkN80ZR4dMTKI
TRc5lA6OFUavlQ9J3DXn6EyiPE7b7HgD3Xm5M5aRf3wrI9xnREDmu2/Xz3WcdHsRU1HoQ7kzYyDr
zuT+7+/M8g7adIYWv8mn7ntU8Rxq0+xkQn0hsWGhTPIEQLxDm4qrCdwd/WKOR6JWIMtwBwz9tuae
VvTNWO654/hvBqsWuyxDhnAlZ1OIxgVBbCHE2ysh3uOwes4G/Uo/5Ab7OUI5MnBBrOdF4BhgCYDG
KFqjahn0k5KhEHZliyG0Kw/bMKYfGX8HQ8IgW/EmQqWru618ZSHFxfAkwv0stqwDjYQgGxnnWhUn
M0U2tQxC4xPqUS2MLnLG4j0U8QmOskKHO6jxVss8AFsopDLZpCzISDrIxsicsgWnCB1cqdnZ6wMB
wKr/k4LNQSfNQNFG5pniSS/f2/EIPt0FAsMh2BMrAwFXOmBCsuvVO9HNGbX9IP1Ew7PGgrQrOiQe
WJdV1Sem3go1nq7ee/Vt6hGeshOSyjh/IfYBD/3gNczkqcFrvHhbSLWdBeNEx3TTydCP6w53OXqY
iZFvdMY+hr9CgnZETyztCgmG/NPitzJfSX0A75L/YeRZ+VvKscLfklaTvkO7EyyjmNx+L9kIvTPK
aG6yATKDj8hPFO2jt1/GAIX61OrMhJ6C0Jv9i4RRH+ziDNF3V+DFYc3b1QTP36QAhtwOXBo/a9Xo
lfJbUCK0sVGXyRn9m1rKk5MVz8JfhybCVt6N1xoI4GiVcwt3LcfOPHxxE4lOuN7pcNoBs0mwyeV1
gN2ooLQcHCyFXJ8OSnlDzEQLxgx5AYkTli5eMm4vQ1O+qJbyY5c/UTYzcoNNgCCpBsN9lVDM2psx
eaeKw2oGpyqmnswjSRcDeCB7VcGxZ4c0mO3yy6b87bIsgK1i39jGdIdk3m+pVra5wYw5KNi81PGi
jRYALXGInSoaZ+7oGRguBgG53rcaZY6i94jGqTzgR8nVqcPdX5/0lVbaK9BkV19cHYbikKnVi5L3
11lqXhSkdX5I/1Ara30+4GZ5kcz8M0NqGNYye0e5NnMWBLpmZUQxyP+ICsMaLn/O1bHd5hNs+1ot
v3UxINPBFzLv19WIEQBOnjrSkF5+SbJ3xD6rROacqzjchaOOfcotFuMjlcEA5WiJ84JEgbEfPWwN
chw+T4qE3dVWb17S4UTSsVVstGY3GhJned8l712CGZ9v9i8CIlD6VIou8WT1Y05hvgR9uw7MmXyt
N5W6K0yQ4mvze5TrF40D6ZEJtZM/wG+o4blUQ+e0rfLa6xiAlsJlEPWSk4mcE1VPArlnE2aHQonJ
C/o5Cw2QXm8HSpGeFwb3Ty16QIqZLH1pmDzKCIAcHH8NRHsZHTDuFBgvqcp9xq1+sgxg6EuO74Oa
Zm67OAjkbNUqy9stB7JICAgsEOFIKITr/mPAXyahZ1nGa8vtMco/umqScASU43RyL4AnbSRNhgIR
uPVkYb6nhko/0DH5VVVpX9QqVib9U+OkGRssXk9Nwn3w29bhv0GHzp+IT0FtHRw0cST9moDJEGdv
mJBq85qO+dMyJs71I/G6Be2vMeCRqO1LFXlFbnsBFwE9tOw2/JJCulqMh0YzHfTuvYZ1Dq8k6a9a
twkFUS5Fh/g5elOBlw2grFr7nRBOtBCdi2cg0EYQh4PLkDoVWPBpa4kqTcNGRSf1bvFtl4+qb2zl
wf+JgmE7Fd1Ppkm/2NncMx8rz0vYMDqucAls5K0UQzAWittAwMnMw/QAjraSvRswcSieE+kjZp0b
ry3lWkqCBz0ALumYdWpXn5mbbZepY0t00jHhsLoQjh8pW2ETv+TD+/vkXvRZpScmDqCt1ph4iQr3
0kow828QBUkHuTbfUih7SO3WOhqqDhPOGj2SIX/2FtbmGCb4fnpAYNfTp4pfPwK9E/W26LNjKCTH
UKz3ErVckCAwU3DgYo7KvWRKmQEPkXKnwC5hK9fKZt2Q9JkzKp3V36Y56vF4t3HMDZoKDQd+04xF
DPjtIgzRPskHwQ1aFMF68DpOolUiaGnyvaYfrbFwRAoJsmdnvfUQazXxEA8biy2/Fd8tHgT43hCg
1jxZFYSpdId4jVE65jSXKnufUM4ADOKjqsEiq3DSEVa2l7hw6jzR2avDZ9yql6AF6f2tIH2hwhQa
JXECWXgpNz/CyFM6TL0h4yY1KpthW6Um/SGG27Tc4fTT+TM8LmoHuL8yiPPM+ZqQg7XVE8QhxWs7
IEc1qI5BsXgC6GuTDjKH/GqKm8Y1CHTtOIxkNeApkPXXeqIKZxSC+99or2vICqFJX2cmIIP4DgBo
aiPwEejQZAJMk+uCvzvbdmf4L6q5iD0oSBu4rRA32l6lGYVpkoS7OVVtTKopT/1GQkov4V2Vr6cK
P6ASfyXWJfVzmt668lEXZLDMa58ewlhimDCPEIq0KTM04FK/twFdefY3SCDdYlws4a+YXK2nLN5g
bfMqazjLm+2q/hKSfgxLHjLfPObpyFVRrkF9n9pbg6uJ1A+rtTFGkPRjVlpKyRQj+tT0oWcd/WCZ
lBQro/o1ZQXRZuuJJniWk+iQx9DQNVKOPTXEzD8w3X4iHBDimIk3V5t/jO2hno+1vi2mnRGwblf/
yLND6YKnqv5YiDAtdrk1zhkRPoKBtlcAUjUERYKHsqIbdUpFOksTF7w+RexUWXmoC/IW2nJt1YWj
Pgw0D3MIBaAYJDK3ULHjVbuSehuTSgs5NQ5cjN+gj2IWQKg6PqXFoVSFw6qV0XA28aMZzkpOMpoM
T5VVODRtR63uudnv1BASro/OprnrNCGh/jtA6opV8RTyMLEkCYgr81rSQpzh6EqrnolYVk7veT0B
cbjSHKwxvmAFbK426v8BzZXFdJhtcwZr83Fdr7P5zP23NfMBm5jqXBraPox8DD1/xaPTIAOKXyCF
byHdZpi2JEi5XUM6BphAu42gcvljepJ5CHR/5u4mu2HeJ7NKr4YltfqW6jiPRjUljt67hQpXjF+z
SmTzGJoS07pT46+mf+78q5k8I2LuqFBNnzIjUUlcejHbF2m4tPZnPOsrBBgZ5dpA99aGQObx1dDz
bculNMqLPKartQZEVWIvMto7YxkL5wXn5iEIlRDm5NrVs1Uoa0nvTkkUCbdIEs9SBby9gPZ4Kt7q
NuPi4V+NNXkGxbYAKCci7QJQDf8eeJUrNJRffUvTJ7xSsJ9NCVq64SliQKimMvh101wyfP9FP4Rv
OVJ/W6KNLpoA8pIJ6a8S5ItN42NuMteCElkLfKDClU70LG0ezGhDh/mMjfWL+mbPIQoBpNzhMZiA
3apt9Vnvpk8pTK5Zc7Or+VJNqpOgVFjpmdlyufH8UeQr1kysAMFG9ruDrGPBK3VPWXxqm/aEWQ9+
/SpXiUz3PNBZDZOd0luHMRvWMWOTAlZmIV1n5ttzyF1fUJKWKDO0jtFY/9yET6lmnoW/GMNRszXq
2pBkGCRsSKZ8CzCKW2DnmByimLcrzcYhQ0o2Xafe9Qvf9Jif9Wa1mDXan40+PY1jM7p9QZ6mjNn+
QGR8QcKZ0hKjZ6LpIoQIV5aSobAIMy+q3qTSK34tqJg29iVh85LJsQxrNKjXnTRcSUKkoJDPmYnV
mLlqePP5YMfLEnWVGFZSyBE3tcsVyKkBK7pc6D8FnvROFkYHREvBBxcE+WSXQ1GD74XIMsAMc1hQ
FAW2vCZDbuJEaRP4sUxEGY1lnCzTOJlIYWbIqpjWEsxKIzn7wniKJbQOQ4sxSbuNNcz/jP5SKwP6
+dHLFAk2EtwE1QIuy9TuhESczplLrZCup6ULO3GNy5Jj+dPRHFg3C+neqvcy/CePz7pe7SkTcVmP
4XkbJy3Wly7O6Ybr51BdbJCKFLY3ZV8eRrsu0Z+NWYug6KNwapp3sZjo2XO6bfq+48lf5ojTthXj
jvqxbQiCQmITGDgWqJCDMvBkIU6+0mxp0aFf59GXoljbiO3KzsN/Vkrmw4CLBvGkCJkx6VxVEO5K
zBlreMo+v98mpQcjzjZU+EgJeBJVf75X5H0DOTAkC1XBEsfu7hLT5D6Xfhsm77Wv4ntYOCMcCeCc
iGYv+Ccv/i6ANXajcC/rLHRUz8cBOlsH+57Ad9CwFVE8WfBc9US9Awgwr2WuLs8D3rU9xAQ1+kxa
4kBs4iBoYDWJbcVm6VRvDW19StVpaP1psG6G0VHnl7cmCp6UklEqQ4Ul3q1oQhdHgGx4b/3BrdDl
NgoW89k5ngvGcpaH+mpjjalrYA6ikFFiRjg5obfKewuHZMR6uURIXXIvgBzKFOWQVcyEaTVIbR0f
dCHChqX2l2BWYPkpOoc08blNmWUAJGD1aubPtv+sMy/P3w2EjrASqcFvynvQgogWk0sG2mDefHzw
S6s4WIxw64Wy3XUfA8HKOOoOm0I2XiEHWh3WImS3b5iGvveztFbo4Lm2TT3eGu1dNaeXQTCgavjO
syk+MOZC4L1Y9rE7rEIeTSUyvpRJfuqaEScB298HRH37WBFJnIUuOcnIJ0Me8coc3w04NTak/sH4
NzX4ZHdYt+hBf2kr40XDaFkQJe5X/3RBEVloG+jJb5hsXwYNdUzr1YQ/xTHC+HkvBQmqCqwdGJI1
quEBPXGPaEC4sfgeACqMuGGp+dcX41EQzLWwpPJ5PNYBwujYr91W9K5YNBmEu0QzERXid5A/Q2YD
TYFpWEGcqXFBcJUZKmMc4TZq70hLmEj8Uxchg5XAa1OW/SHeuXlrrwUuEBkTljFdY9FK88uPNwUS
Ue1nZrLBeHcXFtK+BLcehBvbLCP6TF6DRHNlkJYqo0PftEgzRp/auqm8En9Qtgdhx57Nm41s7Vmt
FsaTJuOEIVXuSDRmzaxyQL6VNOIQkzlCdOM1pBkgCGhdjN0rrt1PGjVC7wPaRi+komGu0LmKBvab
xR4aI65fLzYF9qyMPZS1L8uQubANi9a0sWhIzSsdBFtSjF8v1IiwYv4oK9jtjGr5Vo/1RuO+rKfE
5f0U8Gv3YZk9t7jp5vgb9X+sOn/fQgGQh38pS3qskJ+doe1aolNi8uWyGs2TZJArEx/GIsHGvTvh
qkFV57RAZTm+fgXZtmvbN9mekn2KJsdo94YNp5Rm/KDqNOrELNVGeZrYX/WQoUNXY1+aTxcjbr+y
KPJk8nDtSLnD/jCTDHgLmVOWLPRCxilQec3ie/lPg2M6WfYnPI7iiIDbqGPETdja472DPXCyFUm2
H4eWQbtPtoF1Ao3HKDT5SbGAbpLmK54gngcSUk50sPq0XtJC5/FJznHv9NsdodgWa62J/MRWUWZb
1msOVlCR6oX7npf2hG6pLMvOTLWIRmmJujYsZgzYig56LTC/x7bkMXTCGwrJ7axoU7XpZsAIpCTu
a2yzk7A7gtveZxuVzWLFb0XMweeheKlz2Acdyoa8eMEL5mlWvcCSvZoup2FwMhAZHy0IlKrjmn7V
AmwzFg1/AJ6IKwsxT0j4JRxjB7MglSfa5BT8RYw+DS7ZfGD271HnMmXNHVDZjA5l2A513+P64ETY
arAJ4AeGatggmMO62XgJlakBOZvRsLTtjc8gzjyU1WVeeoGSbgRDX/gK2wJeRdlL6znUt5lOWB35
IXn8j2HLQlYOcwSQ5QgdqydviTTXfD52PQ9Ha6iHNXx/dx1gbsaSpzTYU+VNlO8HXeciNkxLs1Si
BU8wnxpx/cxII/37HqstzdPfp38f7N+Iqfh+Mlq201TFqdeaMFZQlSzfY16KoVduvoTTjAuRVOVE
WPPZf780q+qqMjkfFOZCyfIDf0fx96OoA1JkAzu/MIr9HNtnRt104cshibot9klqEXu6fIn/L6kP
IuO4iifiK5gW/71CkZBNN2EhDMe6q/Z9k/7vh6BVjpqikDhXDot2XzL4hqwSW6wyffr73b/j+Pvw
38PKzAAtc2G7hBJ1PURsSZ6+aGcu8owWYbLosf5zHv77e6Mm2WQ0B4csspAhE9SaoKd1+8g/ly0w
NGMWaSKzRhomkp6FpK3lmGTWAZJQuVyPdszdMXyPCoZ7y+OjW3OB3/BtbnH1aDMLtLKCkj939Oja
eFpej4KTM7R8SCWmMCn8mzipZ4bIICW1iMwtQ0VkRHZ0CXWSGOtFomTXAbYeyjESPg2GpG/V5RT7
UCvzVo13cVxoa2rl09/5/vuQaOA9CZ4M6HLo4fTlWGYrKvfoVVFeJo8pHpHzhHqvgpqq/8T/XwJc
hy03sFf1voN3AI+6Lvd/v/l3pa0WytoUfjZazfAvGvdJRZR3ToRyKmm7/56ZLEwNr9P096FIUsX7
u7i5wr6QaWAdhRsP7DLpUI/7ysjIB+2QxVpWxM379xp/H/Ke/FDFZjH7+5JsIgvUeTn5fx+MntiC
2NKHlYh9g6ue4dczRsDVwr5T+DZ7yTKb/d9n2fJW8CdQqjT0gpJdmPLVN20MCiyQRIWW/z9PjWXA
DRhJQkJ6zPVFYZhO1n/eF/yx//3Lf3++mDsEina9LiP5/w5bt0zQxIQe4O9JGvL6mPkzOeTdkoEa
hDvZLl4gfmX7SCOCIStZwf5ebBSHMK22ArYJqBn2e5B2TvKQPdPZQcs3rjKnMpFZ5P77/qXoBUHI
axl3oDM1S0WP7VEWwFjgyYMRe5MndU02DHDOuGEVeLEosvOqxxkrSkzevQ/rr1/U4QpQOjW+ILF7
m9dQE/+Wi1jPprWzqg/1wd/inQF9AVbBOtgglIXPRCPS7+ptsBmdf8bqm1En1c6keWOJBUtgxOu8
B0eM27M8oBDRB39yU0LvN/55hkuUbQxpjRkCwITywOP0ZkMfzVzwE3jO/FfVO/uTGN5pPlmKi9td
9UHMbRF4sAFIGV6C9OiqareyNjjGkZCCC5bVOrwcDo1mCfcboqjLkI6moBK4JYBdkVzhaqaDEjyE
/kWycOigvSdpsEEuS0PZ/Cu+tU/aIUCeTMXLS8fQy1MjnB6JErakqYMyE9/6APYjfXc/ef0jvPHm
Fv4eUyZcUMEuUmijTkrbRd2uLUaTEhE/KvAy7jtOkTnwAUW/wppFpyZwl39jk2OegDrOgLQMfwJC
hAN+k/1MOBWAyIDd/ODNhpZeR3GJBZpjPmHETMxGaIAoYp/kjHfCuY756Kqtp/FYw6fPPWIu5JDw
Iq/E6cFmTSQvxcXKDQoU8nZAFxaTI9satRxu9fcA4d9S4+8gQnD89JZ0cPSOaLQ410G0ksAFcK0g
uo45NnWaQ8ZaDboBX5nxTe2BiyRwW7GVduOidcebjw8ZxFbYE8ufQzvO3zEf440whAFAhczEf+2d
qlLnkmNwxlzBgacY/dgPSHjtfRFWZGsEkbTq+EUh3yAol1Fm5MzMRO6cOoytJNOVHsMrhVJGNfCD
iMqX3P7TRi6Bvgx/bUzIKNqJEoKD8OujXTOfiHRZBuj0PiwK4E6uTnv3ixxUIwbxM/gQELb2VemO
vzQ09XP/qTyNJ8ax8WHYjfcB89ItzGj45eoai2GGSa/5Lb/TldNc8Qb87/pufRev/AAHml/1R0xP
dIMEzVlQF8LcqsZCKXOCS3idH8UrXwGqkvOQVk5656JyJ3A/1PdlpDY7/Y1Z1oS+fSW+9U/1e6xX
8yNCzqguv8bPzLfyFF244VqGHDhaLv+Gd4aFsxYNVudQ8jL3Lq/8NIfHcSxDGwihGIjdIWrz7RA3
Q5SzdDsUn48cPK/1iAlACnfnN6wPXpBfqO+ky5TdkdeWLKJfODLMYu75FW4k/VoMOfhuE8q6ii5c
HN4pl5+D56IjJZgZezgn65tfTl4NWFXpSnxAcOrv2oP/Ex/8geCHdi1bvsvNEvxEP+1t4H1ywke4
8A6tJSdBtnZ1y1D7wk2aMCQirmXy+ARzXzjAgCA4NNKi67DKlscUdDG9qelyJ5vYSLH2fCKj8BWs
OGkEHcxlWCjGvf4ZUiTYK+slvWnP/ET5iI6MI5uP9GagNYFp7Rln6yXaTd/GC088Swpu9stJ5/0i
FjjCRFVfLRIKrpm9moB7EYPDzT9EEr57Ts3EGh0wZ/Yfu0X8SNAc5Hv5En9hyYLXwZt5tS5iR8Ea
M0qWnemfpCPUwu6Cr4G6bQIBYboVSKA1bLfywXrIPrb/SOIP5gLYVw06Rx1XuimSCMPEk0gdIT20
nbVJRCu2Rd4Ri0tLviFlD0qP/V17DJHQYl8JdXrmTaCLoUbDPOQXCQsDYAnq5qKVAe6EjrmqUof3
TLegP7GJ7PD3Z5bGAXBzrQjXgSMKtW41veZYfv4CavAFKAjP9DCvNSyG4ToyVGtcc2TVgwey0rhy
lWNXgBMOVxcnN+4aL+404hrN37Adk5OKk45VJCeljoD9h5CzzQHWQ/KeNICgWTv82B1Axuxx47CF
cOd0He7QjIY8JUMtRWPg0D1AtMZFCa/oRUtHFgNLNR5KiPDy8+L7QMwVw32Ng/VKiNvosSf0QF7Q
nEkSD429DjcAhDGYWywIYmUd/DRTi0NGgyxRSxu0hLN19RpY3zyL0YUFuduZD+ujv7F4Izk8YoG0
w1b+w/hoWRXNR/DDws6NsywRj/gq167/rTwWg1M3uYhvsIpLeeKpgGS58I6b9bLSJbuSz+88QBB0
caghZBRUyGEDqmokWsQcLDsRO4P5OXzEN/szCqGJOdozIdux/kEu+IBdBwKM+Tm+pTdQCNDiRci6
Y5Zn1B/4YrWTCzQOl2sCC43keh+Rt7N5wSh123ZoDFe4agQEPhHlzEVPXIwSUFnqsH/kbZuDDF54
6sn0+Cw6BN4v9Rua3glGruTCBjdhpDI3ccyRVbanC6AeG5loMTjAYnQjgV0gpyKUF4s7dMNQNG7K
jVUdjWaxrEV4lIeuWGf/hrPfrxbY7Oy/N+f5TXkjtQDYP191ZxiIDRsZxovkJzEv4yxd63uOWcCy
JBof8w3UBLM5ljveEOTYA/Tj7pXVvQ/gbaR2gWYe/b3bXvkG1pw/2k3aK7fmVef3QPVe86vxPege
axrmdtfklbO4mBDeeByynQ4h1mPVUb/Fd/DKekT1ysYQ3gGY1G8Ly7Rz62GsxUaK4wO3MwXLS/6Q
EOwgbvw2IKuTscSA5FzbotmF8Cg3ts9UvCbjrO8MSKlTuLVEgX9C31cnnG8gEJQYmdBpjcK6aFlX
IoSZyRGySDBUZxhWRdt8GTXdVmvJsaNp3UAwOC76pGsxC9p1BmNIiJ6QhfugI5cZPLYR88YKeSR0
3RQQ1HB3UXTrUPDX2byMck3zgnPHU7c1IRUXDql0UMKBL0DIEia54wrdE/Hne2s77FRIq/2mf0OJ
BjBYun3iEv1iYe+NUlZ1om9MZ/vmTuwBLHXbWN3ltDpBdKcMF18aVKf39BnkNYK2+cXerKIR9xio
kmSSYjafr2YIQqybz/3v+IY3RfosY0BI6BEd9vzbvPC3ynFlUOCy+ydO/8ZrtG/GF2QSnFu5EUFB
cVbRf6kVqpf+ef4l967u3fZz/s2slR+t/a/go/0kvMl4z7ip40/xDvXyK6KIYHwAdUdeDe/BC68/
vGuX+o2T1AdO+4uuk1A5RraQLXHv55RwFOWT9M8nk2V2EVwVmMyDzP6CsLacegt2NDRodIqoH/BU
WQ4wTlb1b/iJ1oKihZ9geDfwBiB8gLZa0PZgnuFLzmVxZGwKfyeCmLnIJRNq+x2tALUdvDuZ/Fco
pjCjocas+g953z2MTyjbPK8USijm2TD5Hg8rwDuikH/2a0/bissRmsvXGiah7CTvmO/mnFoCPn8L
ggjfpVdtoQm58S8zNv8K9I7XMGlw3AkEYBCWiTyLOzAW2K/wO+mboqyxaPnlR6B1Fci9Ss9iCsSP
PM2Mx35VFIcYafMn9dhloNIhV5Ic+b395VrXbyMwC8GXX9xsrUHnvOJBMLA4Q8Y7eDHWKNOmARlN
3EjfBcZGG3Yo3Tmb3E2V5CQ41E/HdPC4KqqC9+oBHfhiRc2pS5zYxrXA7fDk/PQPEtOClNjA1RJq
hGUTMvgeLT5+rCtCiti9hHnGNF67y6/RfIhrGA4rSOkRDgdUVsZSrlI0xcaaFSi+UoolP9ElPSUs
GQR/otqi0qIEytMtte6MKwTV4262558g/bTLioVDhcsYJzqaoiEQqOBHZnxx/TIQImjTRdHzoOGj
1qbS0TGPcYaPiVKwhr24ZzNgbZE++2pUPSvVfhuSl7Nv0FWWU6h27CkcX5i7VYckeY0clwpVtXaW
5gzmtuhA2C8sDHGzljvUSu6y3dw4wuxS32lRqNSoYSlS+USjH3lQJvQPeWKrXr5BkTiDt9nleu5o
+cLhkdUW9v5r/dFT+UfLz1DugefQOn1QkXHQfIoaKbwjUCKmFC9XSkzeV+jg8kaPnXUbeiSguanx
anAcsXycJxy5XfoQYi0xfYZFWj5YYQMQcprJifPmMuikcoF8JipX/o7UFcpXvCpMYqt5dZTX1NSE
jPne0gW6fq9v01oiAjWBMIYO7ls+d1AeX8Ib4cA1JSmnAHECQy+qDbHmBSCHPpe0IHSW05minoHc
XzvHkdOfcfALnFhDn4Ry5CpUhBbUkqU4lT7DO42sNC6CKUpHPsFQCE3PtCi2KBAHjFH05W/xTXx3
7SXWgG4G8gNkphUtK9GR7B5UbXLlqi/FN+VkpBDESYUJhUCF2ocP7Q9f4MoNuLmUpA3PJmoubtaf
+Cs7WpUMr+0c2Aa7OsoSct2/DWpBH9qc44Md2Vp5qcZQ3ykJKjfc1+AQRZdOg/MbF2Z/jEZGmDHL
YFxjhBeZ/JHORGOsMBzKj31iElUv259t0/9UQnpkRqm61iAdKnOSXd0cDcx3cJHQfGUjZtSMSd1L
20RnbNED3HZBtlMq0Ks2hIHaGQV3Z0cJqKiYk8P4/pbzON6X8WscJQmpgyjrdD2ghE1YqQeFSoC5
DWnK6HnUrDuNUtl7Wiy++ggeiex/TTpp2aWArhMyFCx0dVvHku0oEfqAoexg+hJNOXd27mGnIIF4
u0MtyEZlbqObkNqiFAVUNVNb1j65fVPFTZLOuMpXLahNks84W6446Ng40EjQI0DjoldZ7goBR3G+
MFDsEKSgHGb5S231ICX86TausfWYqcyUDl6JlMDKym4QFN9bAMSd6b9jYEW+CGbVK5+IyKbkPsp9
UbuypD1Hfx4QMzY6Mp7ujBtxzNApdEMKr2LsaZ/b2D5Cir/aAwkTMjA4kSLU4/UnTJ3x4MMnY3av
nHVsEUWjw5Ug385LjdmG3+AP63mCQRZyBcKZEscAV2bC+xooixKsmg9tvPj9ZuRfjnr6wT034158
X1YFuHtQXh78PzCWHBzqU0j84QRmdwhpsItD0X4sEEuzFchsJo8UESJV7Hk7YH7ZbZhkaw+W1CTc
UGMyjex4rLCBxV56PBxHRSDlrW+jCT3c+Oaf6J5YqmngQleZPEPgCOeRw4Fke8C0kpYh3iaL8ReB
vR0wKwaY+XrovNRcXXQchM36O2d1GbQo30zSVrNCjsinOkV3h/YwlPY9PuqzVsH4mXzceozMlQJl
eld3STZ32FvruhcZGAN2E/PqHpUOQtJVlFCqjYF4KFbLUAAvGilR8wO3I5eK4Ey/wQ8hbSF7QxeO
TeWjEzMtE/xJ1yaobwog42Q+CHc6AO3O8I9VMewaG9G7VGev6Xw+1ejuaTTXtPB0+MZ4IGwIcIVL
AOyztNCWEyzlNBsTKkR6fgMs5sEoFgCC9QvwjC51wg8TvxS2Wnzzgz3uCprV75URHKoQJNGbEbZk
IDV5cM8SiqoYo866kVu3VqHlTwx/9cRC6WrBa0fzt+rx+d5lbWzCY+TRlsdDUPxTIcd3XJO2AlmU
5w65zIxpaSRtwjAgxiP86WsE+0Zln7ILj2FebIrgNDNtQkEDnemuICZP0EwfKv+sGQe6J/YKy9/7
+jcrLsouthWSwFitB8nyJmTIU8XYUTb0t5kxLfK/ykuTkNrJ6s6VWr83jd0QfmyuazrK0FtmhXRg
CLJoJjSyjc/J6xS/+Y0H9mCDi+mMyTzu2IYGLj6qUJ3t02gcAoq3kV2B2FjkYcETFtx+ycVr3iVh
MGdXX8daIewcTG9Z2Gm0U3gZ6k4tnnpzjUtm3a2x5q3as8mIgCIpdmGEt/owPunjRD/vURLAIE5R
Rdn7HgaMhOxqM3e4nLVpcYTV9WYY+rUboCaXKWBbgLSPfjMYWcL1AIt+q0lG+BD6c09shSDQRgsx
4RtkrEqEqWGLG7HTDgzXdV2wm97lwN/rJTqWqCzd5shLgkBJz9wzJF1TN9S39sZzWd7NvfiAjsT2
zlgOWKZU9/Pgsh/WDyQ4IH0h7jVwzvZAhKSUi3/SdUyfojcDyY5WzNFukKLXuhzWoyTpXjlCpzR6
LERSTjnKUHwWgHN8xmJQSgnyo3A3sjbaDLL51vsEkwsDCf7Q9feoUoPtqNRveQo1FIFypyOLmsfh
LsxLbKgAGC3KZKypDrhMAESRuYEOR+ygDhPh8Beh3vGQlGSWsI70kmc1Hm07txWoLuiRknEH0SBR
LsNAX1O1sBAP3yz0gAXap868em2o5Do6GXL08YotdoP7a2sdQhkOezVsawlEpZERDebytNOzcV3V
qHMqdghWT2UndEz3FWFt+nz4NRXjTLZoMNkdo9G6R+LW3EqlLrg9LDLOCS3pAKat2vTw/gJxhOP/
QRLbXrEw0UCG2BxSpeOKiQvPH6iXkF5qudvCxeDOBOA00EjOmIPSmY3XSZHx3aRW6hQoYJWlERBU
JcauEJInMVihq7mlxluIOBgmI0a+teYx1gifrcVx8n+oOo/lxrkgWb/QIALebOm9J0Vpg5AoCd57
PP18R/3fiDsbNsUmQRA4piozK4suQwb+5z4KSlpLD/ojVTsDm0h4a4f9A8+88NybhrFyS6aQjxeO
Lg012g8QfcVuJ5dSldOt5NERKo0u4AZUcIhgGaGuYAeI+Vg58Zln8eAVgjpFx2ly1v6i/Fef5suj
VcAv4BTtm9idH+FBfYIwgVG2D4JQcJWHTOXU/8PpSdCZG+LlTwVoBgSenYrFkrtOkEvwyyPZsfdd
0LLjgbUUqT5Ik/7MduaVOFw680L/6x+IUW3KeSbKr9jwsAIFtf2LbW17yTtfxLbuNVNFMM2Jfxe0
VeBgnDZhvN/d/QNhL7E7mKSNlzbf6M9NZ8J5Ms0AlcB76BIFFNQ+mt34CFfOBojARIrLNaZzLgQr
jizDMzYWYA+C3YD4Y5+mlmzuRBsQfWCB7Oa9E5UDntNPFWM0QGUiVbY6AnGg2kCEr3OuN/smh8Mw
hxc5UVgWri3vAV8it4h23tqpF9LPuAQXjH+JuN9YZoGgAEW5T3w15yxAubN7BTWlfvllfTh3ijek
z97ZUs8lUzZCHkniTgEwbqDJJHsN30CQ0o989X/7i7uzT+xAok0QWae2Mi44P9FKitI8yRawY6uP
GBvSVPrBNSdw3fCtQL8UHVBwgIybpUnE+Sw/3DgUlmq/raSNZ17EhXdwA5kTfvAoeugZC+EwZdA+
eiuKFv6mOUflmoHVMMbaX0IS7qr6/MtiIpfBwgVh6LASMDZ5Ln3Ak0BVtYTgDuHrhOgCyslWRKbB
IaCruHJkAEx6BqvP5oU2mcIHRsVxeJIH4AgNd51oZ0fvTjEpqFHm76jgb+UXLkxGBPC6at1tR2Wf
NDEO5Rv1eUlBq44J9CamFhL5MpgHl1TC1lRs3yEKDNb5r2rPO7RtRTekdqFgqEIBJOUQpOUSZBzi
VpgV8WdEbHd0a6J0kN5p/xYfk7t0SajQIOhFmIPPHiB1Dqwq3u1jSBDN9aKkBD0m7GWCmX5/x3B4
2SKgOSpK+kTV+81za2b3gE+oUyXoMAq7UWYdWy+01vngHVOqWItMZTvAomwSpxLMGNIj1Wx2KQ1H
vYTz5YhTG/el1lu7bogNm1CvoRSiR27nm+c6R2iv3TsVQLlDdbsOashBO0e+O+RAeZm97iqwhhlp
IZcaEB7jsDdskSircbxVcItUMRukD4A4hwYC+V4s69iDYzMO5j1MZfNLyh6UTUE+KsO0Em7OjfwY
5Tl7S7WwMCTcpnDdsiytulZlQtYxjJg8rQ/Nuv3sPwsYbxKzHSY0tMJz2FkOSH5ZXqxfkmpoG7Jj
yC3Bn3x7NQLcOfQNXCD/afzKzZJ4VpBhzpJ3FDdnnJeXf2Ec04ysU3/J7EZnlg3G0q/8ZP6ZDeyq
+fS+a0gWVjO1WglcIkDkPwXOpGVU8M5yYgNMisURqrBgBvACymqxmXFA1hL36uzTB1s5s4X/7Gx6
tE2ZZwANXDOSHvLRCUUdJ3wiL01YvUzknVPT/+7b1KVUX54TKhi/+af3Xh7CQ3EDlLk552LHV6bz
6Ki/wE2JGrrZgVp8yCNYS3q1/+ovlrRwnEMILcop0PoUrFN8bAGgN2XFmNhixbM2lLFO5YUruDX9
qT9jXBwX5cGAl6ALxx9zRaHUxL/g1r+ObiyNZ21jsOKmDLcp9/yPrK0bNp8oqG6DwiJbr8rBtrdW
2+1NR8oh76s9q3tgzGET2nCN+xEri9/NyM4jDQsXSmgnzdM9wlfFqXDnYb2GzkCuh+A9cyAkQNLg
lcOLFW9Gf++QVrAk0PEgnbe4jcBuWZNEA/+bDLN23iyop71Arm/GjXsdXgjJATleLEDcgX9pjPqk
Zmd2d7dcxuEpfahXh2581ZzlB66LJYmNpiMEZsiA7Noz7jFLXOMBis1yG7iIwwxPl2iZRItomeuA
XaMYYBOWvPaXaFrg2uMUtjChcuGPoGa0ADXlybWngpN9kpvPJ+gXQnYLQfsHekFyQ0vwQdFIB+cn
Bno5bS+AZ0xDSML0wlulX9VewYE2zhf2FdjLdM1Gjsx3yIEIXXy4kLqVnuw9yl6AXQUoOld+AOlk
NHysdWToWKt1i64itd250ZHqlW4LjNh8xeRDK74eVdvFKibaHXGfRghDUVo/GX9YNDDtzVCWeNPi
WmCXhK/Bm/qVAxKCjN2tcGK825fiK95/dyv6xb+ZJTMFl5yJfnAIYn6wx6ZkOrwTRXZzvaXs5i2s
7tHw45hYOh4M2tOhG6ElZzAVVin1wyEw6g9YgJQZa8W3uY1ZXgN8FEBpqalaWTFqRWymQYqOlFZV
PPEPjoppvorENJ16UIiomyYpqZMNiRkl2J1ZW4aQBcQFPC/vrTNxQ9Nv1XqjNkuomEo59cUp8k5Q
NPVHRSWycuH3ZzOcCWbWxn2ZT2ejzS0g9nCRu7txOMvKJeKGQpSHNDkGiqagBmcujya1FOBSJgsd
ksvTqgGsn2DZ18Zz+pFRtCP9siLRUgGzIfmmSzhrQekAvffg8e2d7BCzkUBlxZlwMv/4nj5ZAUiQ
DgoHZHlG0QRvA8fnfgDuq1+KyfIy65yFahzNbOV0e24hPYaiFwAQ1aHVzX0yisxn/hnCoRvGAroP
kL2dvBN0JTeV30dYxPhnUWWgkqSwjPKEaYkUlBIuuEh/xgLDljz6lO8xP8S4B9ephgW7uZjtiAkU
0O01NiKEEqyGvJnppeoCSWA3YbMHbWTCgEDyvzBxTDsiNpYG9gx0J26/IEs8G3tgIIKA2p2DOMIy
Q8uhqMH3+nckusCrFObhSdbwD69EmOJJi64D/BBssH7SsTFge4YUoOCcoZxN2eZL6A+KwbD+Q43Z
pjuNu0IKAKekqRsDB0p6JCnT4ZW4OoVdw3UIuNnYuH+NQUBSjpkQoQclZ9/ON35GyMWkW1RPekYm
qtEvvIlB4XlBtiaQPJRpEUeBKk5l7IGUBRVh4P9euxjDGT4rCFyDYKHoM6ddVS5pJFsoZlaT7gu2
hLJzQion+4yMY5MjwZcpVrj60AweyL8YFQQsMBTjDJcg/6P+Aa+HKmE0DNamUOeg+di6pB/RC5y+
Y5hwBfjhNsol5OYT+C74Fodv4fGHMULcNFxxnjkFL8Yq3hv1wXmMn84vUoYYqREYfTvOKQSmrxv2
cg/oZ3xLrV+WZ0L/+lN/gi4pylJ9asOcVA/MmeExJnOS+WpGzEYwQNBHhkuMzJBx6yXpn1yu3AKz
hXnVbe2rSz2noJnNK7edoA4UOnfnHiNCdHKYslmQB6fMRAvt1ben7PJuR8+AGtwVo2d0VtDNdHgf
VZg/FLJsttRQarMQMJSlh+LVgAhStblrsU/h1pw4vf8lZSH/JgauFkhKCCVYg0F72IbQargvYCGS
IKYHKR7Dn30ppc15s0Rq8ve7vWpGdABD39IlgZYtJl9AHQ++DNiBLeoWozGa0uxxy+YmGNG8Qf+L
bhpxpjHjngTQSvsqQBXeqx8mVuih419LPLspVKf6pJoCKtdQPPWMLsFSDdizpcbTg4ahLydFTeNM
AebAsyGD1aBqY9a36zCaG3//VcnEqBgOMV7QvM/wqGLEwHtJ8Bk/rMYp3oVHa22sB/yj8LOgYSy5
BQAprBMeFpgKNDPKRWpiWnUbR8tRpfBzllBErOOsuGvkWezMBSHIxgN6XMnw/1ODDkKHce5v2W4y
Sqbgl/FzxZTem1KNpPVQbjN7MY53tm5oS8VNZ5520fGfyyfhijCLNTGV5xgKSz2iunlrvusu/g4T
iCOajo4Vo3bJ7CQUFFU4+pSNGm0YrTgpJihuEDXWyCq1JBtl8WqqFbwSABxBnyJUABBNENIYyCU3
NmEyEqgVGJngG1KJTdr7ds7+hQ+SKjHy6wfZDSEHo5od+0lWR34s5Amq0OYQzgX1nCgyltcEdZTO
EBKwtbS/iAhYBONwzUoHNghLw2Qg0iAHJ6vDu795ypAvFhzHlBilwOcEGzC8UBJq1KY+aE857d6J
5jdIso2SnCTWYS8Sg7xZkqJNpqtzUBIOxJyChpF+nHxJB+bwK49njUGnwNCHd0k/OVd+QXBTzuIE
X/gv2SsRUwCE6FMCWq43l75Cj05RLhtkMBUlGcQrgIXo4aDYoMcKQNM5IVd4ERn/g3LWb+ysuK6U
gRLDMEUIVyouJcl3NavjFdaXLA4atXajCM/Ql/Hm1gaNnRrOFPEDNyRIFxERJ3V7Csw5yoMJlQK8
ORxmiBo4BUyzGB+4zmdUcl3qz+A7vmS36hbhgPTLdsRNI5gNJsU7Y2K4Bi8B8OZTfoUPLkj7PUpv
UccoK55Xf8ey2+VQzWx9V1H17qCpIHEbsZZTqWHCihYTzCRcJDKIGpUqE7ZabJGZoEW34HLrX+VP
Hc3RctjqnFgixNCkmnYqcNZC/zKzdWcukYmytuY2RXSI3AQhzeIMbZr6m8I4JqqgUMtoa+hXpTlS
AEs/xX2QnFmrxZvULax4HLHoL9Logbkts9FT5yky9ZoucRhIzDWFOHqZGfhd4MX3DJ30XmY7yZpT
D4gSlrFPfx5hGI2xAT50RAlo4mYJPXwIkisaP0+0U7O1vmHqMAmXTs63ecB/IJ1qpyKfp/fuTfr2
7/EPqwGLQPdmAnx2U3Y6/sq+vGu1tQ/aO6w0xwvvzVa6Od9oiYnIVHdqXgwOC+tevPl3C0MKlFQ4
2FEzt+dfjoDOKiNxJAkpJuFHI4uLBRstb+N8wWbFzkTo1JtUaK5ZHf2evWGeYe/UI3YSgVVWv9Gz
pByXjbmM8NlW56B64mZxm+LjGKwYOMaj2xExU2TrTZEWIAVgTSIcs9/KDwQNLMKVLajrnuWXZiM0
w6Y+g+XsRQUo0osf4VdM9UCDIcEUhYcWzYrrPyECN5cD0AYA41EFSAD84APfXT4n2xOWcsIx9Ats
rDYupls2W5Y+rLJYD+16QkiuRfMun7FR3zkeKoXyx9TuXB3r5B3lN45LiMy1gdiXvFX4EV2xN2SR
ZiXuvrh41gl1wBuVXdKp3jfbVFxTvxf6ju4rvWeURcnE8cNb8RXBdmABdEOGgFkZ4SF3HY0J3Lw2
MS2YJ6EvSN6iKx/iwNxgHS3RV8DbGEhYjIR4v84IRGJ83R3QqKwX8YiprZTw5ISwFQvdgA3CeQmx
QTJL7zlMwweFsNC0GDRB9QE49NPBIVubVSN98laNs/Rx7hgBqOeoaeHnXJr7ae+E3kBEuliO0WnB
liO3zHBdpLb2ZWOcgb33DH9tUU9gDm86Ns+oluIDwPHS2DQ7gTqyQP1yFu6wYCWWqRSCfSft/sWK
lPUOWqyH9vKWBK65WLpANBH09jrWV8t/7D3LOG2K4vTgl7gJCgodKaYAPAWilyKaIFYF1eJ14hYi
XFgSQt30ob6cc/4APr3Fn9nuD48kjM1uNDHB+ldakFyA+wWn8ZcIGKEBTDTFYh+YTw4fqHMpw4km
c/cZfQto4oRBMqBcOks09kPRRlf6rdylj9OGUlGRiKBzqaJAxl0D+R+oPvaTdHchNwRB9zGMmVuP
HrVpjVIABD1c0GVHiubEgz3ZCs+bmb7Nz3RjcIWGxyfxUVkAZyQuxHvWj8HGTKcmQmrKKYEKcPaF
ssBS9mfca/QVIDfhfTidMBWTlPLIhUrNWjRT8G6MZsxbVklaeTG/EApb6iKMT4x8pCFhv7KiuRYt
5WJusDL+4GIPf4umhyGSfpRMMEIH4upcREgkmjYNSdEtoSjh3H8iFhl7Phoz3lL2U/xcWKn5Pfwq
RE5kWEa07H9KlC3MPVq/0WXFF7OcM0XV5MdL8WOLBZPTJjljVUeczE+9u1/CaKoWCRrZsw+pTodl
cjNzyvRuThgIEkmYQNcOFZ5ipyRqYFhVSMUZm0Az3jl2hC6dF8WNO+TqEp31QG4PXIwV6QmUSFCI
2i+syjeRh/4ECsLdA1gVmhqNCCCK+QIGIOAkwSKkIPXv+CRyd/6HgWjNyM84OJQhxa1C1Sy83NwJ
xd20N2aT/HWfBDHMErEhCqyBzXIdfJMHJ0t09MyHf2C6wKoR4r2IQ4wzyBGH92ZIN4oZ0J5ZzKKd
ckbbD3hFcSqoNH1tu2Dn/Ck8M4esewqnQXx+9eEEOBhu2aIgAXk2ocEf0ZAKEoGQh29wr/VA++E5
3wgUj5SPk+UzoUB+7SMYkBJtSL5hBFwAfjyzxzlgPUtAJe0xqiMoB0gmQOPzZOoEMOBHQX7E8UJY
lYKLQFyc619AF9htrgbISXIC1wGJRJ5z0TYANxf6zFAowAXn0FzEPIWKnaYWHQGnRoWyFkNq7A9n
MfCCsuZG1ubCoOiSa5IfA+8A6hgFc5yNIM5Nh0KQZYYWDywtwVpN3HK+zfRnzu+AlJQEqULlA8XK
O0RIxJ08NfIB/S4iTwZFge8mpIRKjRQanTlUDTp3+GOBSOqv/LOnL8aNvpQvCO32U8ZRiJtFGEYG
jn35k7HjfTO8uJ1AWRyPHw3Jyq9FOsS4yGTcREXKzrDibtjY5ZF/BbgLsR4DCWMTDdQpFkWegI6Q
zN0YFxE1Bn9jDuCD4M76JfW3vSXjHLEx7DNSkPwC9ir98vPsF4AXq5v9kp+ZcemBUF5wJFRtsGKC
9+cgnjRW5Mc/GdYgZSKte8HlIuUR41yZwVaT6kOwDLSnmJPo1b+0tgMhUAUHATYK6QK8SFoJ+MjP
JgkN1rytiqdvVLH4DMzfGNaUODnCHUpEvazLb9Ld2fsPVYwri4UKjQTmMJBxN9YSWps2mhACgVXU
BPBagnWOC8xUkHr6PaWYeUc61lkftaq+F1n7Hu3QBuIATu0NS/8nP4wxx9mwRQBhZDtKKvkN5/EA
By3cc6nKBenW/gL8BzMC2c6GPzkxPgpcpBFMzJHwc8Ad+wdDlyOl8h8WjAIZGQm8HHgVB6XZEZq2
kiAdJu5b1I+QNBR0k5+bL4gnsuviSZ0M2QRXl8vI+XADgEt4UX4xj/mfkqMJSgR8hLvBa6AmXHcB
xZ+NM5dIv5J2cHZ8RsFvkUXpOLxQ0P6BKM2z/FWRFydLvppPgs/En+KbWLZYpf5WBsRTxoewr/4A
t73Gnyiid5B5/CcXjJ/BczIdjl1bM5oriPqKZBc+2Aehmah6eMiv7gn6zZXo4fpLkaO1Dw/XPg8A
KjgxvuAh/6DZE9SY8YFUi8we8ocPAQ0A0kINcTqcYstWD/cy4Rc840/3GpwiUGrgJS4QQ43Shgwg
mSvqTELoDR/rJUGp5w/WTOfMJ47s5wyqx/jLATsigmHBEz7BWRMn0IjozKaNc+nDvnYL+cUJqcfm
BTjBF/NOCiSCG0fUX5kYqVwn25uLcxOKe+rjJojcIDHFrWNb4N5UePUK4nAMSzpEswuWqPklJPNi
ljLV2NFFpvxDMEw8SCjq48VxD1BMPjpWJBLkSyDtWSEFBQcmxoLwqeJBRU2Q9x3+5WtsAWJt4s6C
PrNCIG/fZTQKmrGX0bAjz+bkaui4KUbvdsUN+KZ/sKS5dLacZt9EA0BLwdP6JGmSWJZwc9CRHsxJ
2PhcRp8xlzVAfwm+mHkN6UAxNAyrMWdPJMnrUcj7h/rBDkiCRnLoX9wXCTWDnRnPdV9Wu/jQzKym
p5GjIUSI+WDQPDgmBZXecgxvzB55lBwPyalwqGkxyhrD8v5cW0wgm0/gehRhguzNDDQKE31kydOa
MCYYIUjz8nRvxrRyVytj12tVewhoncHtbsl9Gjji0VXdJZZEqIu+Uq8Kp6VnrpN40Dem2TrLsbfp
whGB/Ad+o99GmT5zNcfaNL7jc0GLH1+pzF1b2aLaHXLS0Pt0q7rQU1iAQa0g0FtEGOjSQ48qOpcq
bqDF2tiUCt0i04YGr7RaE82XPffclI69bTO0orYTVZ+xVC0d25ceidEt85okL+i79lphZXlEHLbO
VZu2YrHCLNGCvQIOnLkB+F3WYnPqytVPPo5PJdSLd0+pqCGTPK62ipeBotGc4e+BonR5pVrU0Jiw
OE5IkXaVqOqdolTSYb2W1nkQavcsz/77kxLTdltWPuhrNiDM9kJ5L5l6+waSGAwmlmB9j6WV2VO/
GDHwPFkecRzBetj2HYfM35KowubPAQvOM/60+RTlHObf4rVcPDgVgWhuh9ri77W/h1ouopldVNH/
99qYOMNsjJCl/X3s731lUgCqo7tVylhG/OMb1yoKBTLVfikUYJdT3RjWfVkM9D6ojatmBhaIhf9Z
Ki0YdVx0x8SVu+PfM6dP37lVMhUe/+f1Jjc3TpvU+E9YlKWn4aNp0NJiwcWe55vBo2zAcFM66a4U
8b9V0CGqNeQSCypLgJsN9Z2W5h8y3aU5h1Qu//7qM2va2650VwP06SNWCNhlWwhj4+Ij1wP3vQsa
6gENzd6gq6PRbFcvsC5y33tJqRZeiYzv721YvXVBCQiS+NbK8QpzDl4EJOF67tSoC5zZcv2eFjAF
g1Hka0ehls/L1J51INOvjQ4EP4Sp8WF10QHPgOCRFsjILZUCbnFTDNeRTn8PQZ3o1EmirGzoTNh2
VnU1Ut+7Eu///WHKaX3Nc4edyCGG1WpKpavM0rd0K4i3nUc3iCbK5ZMm0YeJ7iZnQwn0VWEpxd0r
dLxY4uFQib8CLLKps7SV3d9/jqHMKlniBTWavb6qEy9YW3RLoAOrbG/jsm+XqWxHxwIfgLnV6ual
jIGEg0pxH0GDf1wT4PgaBerJcsz+ksaMmdqmriZzc5MKLzpAIEj9JivIip5czbS2eZ12Lw1RuRW2
xYfiDTWtJrXiDegYxByvHPhOBDljkTvnOsQySLWc9tgUkbVgAcr2hmbWK1C4ZKuZBfXPilWsXamP
dmOE0lcqwD3crrPOtRNZ5w4XTN3I81WbMuWL0mofWYBNTdBY705bWgvLVofl35+pQjMP1spN0tBm
zhnV6tJEA7hErIabvz8jx3eWzdB+Z3755sW478uaRlVGJqGcjHvlFvtYq0teR92n20MNMV6UVGYF
SY4qhf03ma6vnHD161maux09fVhS439xTf4Kygbv2TpHjRtV5cESD4lJ+7nRBgRLLZUtRrxmdoCV
k7//SWJtq/tl+EnXlmVr4MwS0ckAWanW79pWC3dxP69rbGQTZUR40KZnNbZpnJUnBciueBp0/rHM
QQ2xkaMncpGffb/9yQw/+rAcdCFGrEm4s2P4jGtARrsP9Q4pTY+loqDxL/qJPR4Mxjorw1PcYEmF
MjvHozsfDjhueZi0uahNAifFv43mIkVGm1GvCcqrH3gG8u98YGUL3AaLMNnH2rSlYqNz8i90zp9q
oNQnVSNBGrBTWvhFiXKSDsMn2zknZYZvl3jo8WpauzaJeRW24J/4Cfw9qD0mAbJ4sCsGH3MW2bS5
GBBXHKpBS5e4ArV7V9JkyGfL3oVecLUiz10PsS3vKn7Q1hZIUurIe9XO3U0SYxCUITWmXVqKtBVx
NxGWN95dqr9xZzPV3p+3bRAce3qZy4Um/7hm/TLplEtIBHYG2bUMMFqayWGNn4njQQO3qcLoNIjt
PR2RXV+PSylDLtyFvUqX+fwZ4aoD1F7ZD7unxXvmDOopYWzHJl1vkwbLMg2n2UVUqTLFKo6/oiBL
3Xa6LCOQL0H2h6TaupQP6n6hr8ymGpeKxzqYWvT45UZmX/iB0qKCZiX8+Gsa+HtMRNyV5o7+8e8h
VIJ3Zjxq2MaUzklFsNi6ifndveVD33+3FfkkrRGH85BZP7XfYMYuq9Zad4x6r+sWQoiyN6+yJYFF
95GyZKUttrl44OPbulff7CL37rljOwtDotN05XfSTcragwV1SNESi7LjB4tck+NH6eT6xi8VrHrS
V9VK4SFMByHlUIaeYIGwxRuhteW8O7NAqquoqLU5XvfdexIX515TyMlrincQ9AK2UhY6Gma3p5Ok
vFAzv9uMreodaie8yqni3aoqXg6mRk2fBVZDtGA8hiBbI/tE4eBDG6pjDaovhYiNTVyk0qTLlo4h
Sxt82soda0G2yI1auhAFAfoEIZ2m2+g9HPKGNrWYN8chLaf0NOhOpUv6V0ulhIWNYqwGP8H6Utal
W46xeVx5V6XnOnudyrxkpNLgTtQu7EfboELDQQ6QjLKxtSSEQGnCpKrzNDmYVAMgZFO6WXUtM70/
+GFNh1HxIHfacDAd+ZqqqbAp+0iQ2iY0j4iTXHsa9IhfVZ3pILFgevmFAm3C0L1wPVEmt027NPB3
1LyGsNtybVw+5ORs0DqxyyiBC6BHVvaYIKLyLHobRuP17yHDlt+W5fA8dMlH5FM6WEkKw2zwgiNG
+MjttXbz99LfQz8quPAkNMWqhs7c/T3EI2tfoGBr/Pen75XOIilByL0oolObm99jpUpPnuz/96D5
DRAv3fRWZVq6W0M2xvnVZZIfx5LqDFS5IP706l2aXp3CtcWQSmRCmlbJ+6Yx673W2PEskOH29FBV
MT9kCbN108cM2f3vGepzIl4vWNmdjeVUIfT+juYspLpBFGY22DJocSSMzMzxYlUOWlPLOKpjIl+S
Im/WTd8BC4r/xAJRn5l9K00r3E+2qjraZK7i6ShWo6wJ0cHlujLzdNk8dJYerau+0FZmaZ6VGGVP
lVo2Qr/BbzFBpNGl0uIHFo8Uqg2eJ28MLYfCd5FSpeGO6JGpG7nKVqZi+U1pwZga1b1bbUTFcYcw
YvRKmi0qwNqtlXXrwM2j7TCYPbC5lSCwg2Rk8+hxBjWoUqMEYvS0Jwt5mmTNWx+q0nZsYlpR68XB
G9JV2LnaPmvhjaOCUgBNHfR9NWb/PUSVTNMmlw6ZgT+me6kG3Ki01l6nLumARCIRGGqxKjW0T8Po
GluCIQwRGgL8sa3ujmOHPxJC0YYSaDAdexLrZLVZFWS7Pgqsc68X4SLQghoJuHnUGj+/RlFF08/c
i05dQXssNdfxw9SHTlnShoOCSVAxk5iVMqgyW7Ad6fuR9WhAw5GVe3mY9bqm713G9lqPSEVGL3fQ
upjSsqMRwcGL1BVh0lfnJeBI9BfvJv9TjG4Rdb2Ft0LvXFJ22HyknA7gzJcDWqTXx8H0X6pFoyQ3
pgaHjXgddsmuLmle46jopPNmhb1jCuFhXjSQKRef4Wqd0fkbq55p06hLSY4MNt2lKqnXXEupuL1x
Q3Ad6EB/VA1eEd9jCjfLsfxtsahBszEC+RI7pbH5GXrtV97ocHFK/zXmkHc2uCjxqIJL6YHaHWqB
U5My4AbzY2Z3NtKeue+2SmNOALKV9xhIuzph7l0Xy8T7STrW0WNg3/Pq5VevEA+H/o1qkya6h8qZ
1rKxcg+Si9ee1eChsb3G2rEsL3ayc6wbEUCOoIecgpImAY1qyBaWxL9/xYogf59UDAIbqi3NiQkR
hLlJEi+ALr1mSUwLTgdRCUKT4FUnsAdyY5asHa8LCZkmYDiOVkMMrB17xuHlp/TrLEHUsmcQiEPj
NF3tZA1jOfLwqS8aJwFMrzGiAYQBMhu+uYnmUW+EnYtzb2gHjQ8Ntn54mlHnJm1wIjGA92F2Vnya
/5RYLPZR9eTDrAxJs7a/eQ8ZIxl2f8FgAdeEpJ8M3/arvxDBnkCU860WUlgypVdTYx85nRRAr9o5
6pH6PCqFUPpL5QHBLOLl7sR343EGRGJijV7l5wzXu0/QcmOYexJWrj8gjJwwtm3BDnURjv2Y/gUU
1OAFEU+Hb9wXqHNjREGt7aVpf2k3fKX0g2w2mXDkfNuhoDSnzqWhQwh9wie6Ma2gtyhVk1H5L7on
sBBMDs513YlvQi1io6TmGV+BFRlVw6vsxzz1l87DshqecjrCgQZCUDpy/eOL/UpO1tLY9yvn4nnT
8k197y/ZDw4CyEoRgAgrmxnXs6f19TLDyIFQkRPFAI2SBEy8lEWZroKphHoFdAYt5CVbguljxTZB
7uttOK1bfx6+tXFNhK3tW8AlO5xZ1L2kIOYotAZctSZ+jsQG+4VZf8k/4b5Gk57TsyFeZE8aQrqj
Nk2drelfDCwbHFia6cDvaVeMAot6CiEBW3bqoVWPKpXkjDX0DSBkzlVx30qqMXDMAh+pl1RqckzU
u0TbEmM+XNHJhoUcxw9lEVtnTz8hPUcHhUAwnCHlZjeYBsU+Ddfxb4NNKIqfm5reuDehNUMJxqhv
gvmQLCAJ3Ai7P9qHrvPiZY6ndgMMSb8ouiF73saK59hLKQUp0MKhXTZCFr6A5uosC492JBK5yxKV
rlOfQmtAzXLd0ukyW9DjtYkfrnFCe42C70J4R7ssfC1RHuf9RaNHRcGKSBtF1QYtjPbUazn1IcYJ
MV1H9dFNF8wDJhwNWdXrhMYT9DAxHwMdKyfZj6Uve/Wz149iJeuXDDVDmeMf2bEM73pUa8WUaUuF
QHlAy8AU6L8Y+zQDxcQfm0c6e6APx4GObuSM4aSdO8mpS7n9FB0DEw753Yj3EmIXee6XWxm/AIp3
HuU3zosMEJqUN2DPFU0rQAo3tBzxsjumE3m+VPI3R3v6+jos5ryBgcX7Dfi8zKKPzbTXxb1guhf1
Mk0PA7X0IRU+Tv6W1ccmQKFDpQOVlxlPTc4Kvrg5WHR7K+YdejLovXCrGZQQTdR+pdOgER5hov62
Ab3cJj0CKaRa1j6Xph6svTIf800gPxU+/6XAyHULM3roPtGHecJoK2qO2HN2TFP3ZphHSf1CMY/J
MLGdhBUgBjBg5pQM+286Ag55jm27Hx4xJg96OKo1ZyO3mDaPu9RGrp/t/Wt0p4exBqrlYVG9regb
Eh6DD5U9tNkGwcZi1KXWpjX3ylcDHE1bBNX/lrPPPD6jFeWwhQrm9AYZxI2dNMOtkuetNlftObb/
Jb29zI+F7Oy6+DVoWzpMmz68fYd2hbht4p3rN1qCyCHuosesWasFjiIW41K+mruR1vXtD19CaVqW
4dV3r40P7nveo/M440AZcQfjS05bkvTTSy6uvJCiM8Fjli9iY21ttR3Kv9g/tCHWh/uy+W0VjR/z
nkVfVvvTZJ9OeeW26Nq2U+ifusZcsYhxhuEuaXAAyGVggiCiacZX7STUVhZhEOVozsR9SG/NnatJ
F2T6tWNag0XGlPJgOhqrGRZQ1nscneP4aeKZoONICs18juynkb+T+hX5yYWpbCfeNvsohk1bXhFd
UkBB923aWEfxIQl+KNrWV0zgNlvVBDrDxR++SuvWGBgI3Eaao5on8CTbhUSh2wB9KNdmgUXkYyze
sN3vQiiKfU+nIzbMBo9IUUuuSLvc2dbRnnFfIFYY0JLN7aPrXwCKIZTCT4sqwQ+2E5OGa3tdwr/4
zdLX1jhTgUzytaFctOEnNZc9qsiIpjWffbbGcRrXTuG7aXs/QUBvgJfezIZhSecjh0iDFtL+ImeP
w7eBdk/0WkgRC81qOCS88k+jv7CcrZhRrhCGKAsmqBJNFQkHrjn93kZYSm6DssrAuPdfxtvYLoj5
EEefwjcvpNZl6t44cHTvELHG2GRqVzqIpfK5l9/b/EVBvGmtJeXddfZ9e8/rSxytbOE9i2xi0tAf
0vqtmM6YfX6Ex34Vf9FviKWiwLMHSVk4Sd+YRJJ1kw3uts8U/WwwonBnVIKk0Pfd2oLaMQ7cPn5t
QiOhi090qZ9KdVW088z/jjvcsOKzIUCradkTAHYvA0HQxbEXBIcmMhLb2rHDVNqiA6Dn+4tsh0UK
TYKZvHZL4Y561SShzl7QmFB6U9R5CZpM4GPiQwUVRIvcfBtSH3NR4Y2ECdr/snRey22jyxZ+IlQh
h1uRiMwUFW9QSkbOGU9/Psw+UzMqWWPLIgH03716BXg4O1TejkUC6Hjl5nzIcTDQN3KPR9AYcDMY
0LbssjP1kXc9LHdZFMjPEjP/E+4MYo1OkpY0FWy9C0hcTHJGCd0XdZgzR3DWCLXbHCxzMI0+VuIN
zeVMGq49f5M+GOunXvWWF0IYUPloyzElJg46TY/THjJQ6uSeklYQZ2ni8MC6uVtJzUvHq5zcrPmf
ItkdxB4ezC55T8d0r2mvuXxOR2KgbJEWWpjYl4BHcBpxqDMZ1E6hn3kXzQjlYjBMhNK5Vfc5TF5C
rCTl0tpXMIKQBMrvixIkGHyOFycKTZDYV224qkm7q9BY6vxY8vow4t6PZq8IeSY7TBfCa9kf4+qH
q02fSOrTU/PikN+bWYRLTE+SPu0q3HPIochI+y3x8xiPBlzD3PKqyN+mHlHdDBE5L87pMsMW0pEH
E2tSX2DQhm+ZAhmxR4mEbmUOjILDgJjeSPAilv4ZBwtOPNhyvAviSzsWbo0pjlC7BYyjMntv5VuE
ED2H7mqVT+wqTqy2MYApXmTtWa6eUT49ofHGf+CfKvzJ+lVGpsj0ObxX/d3MnsN6eVLeoc2IhKpG
0F7m4lIKJyO7i3lE0Dk+fLW4N6EjJxgkCGjAjegQL4cKt0mVNVclC/YK6LWyUqqgfpTqt/gHiDJ8
dnhCPY3Py2n9Ll6Kv/gZMRintfrRLnvZbw+Wre97D6HPEyZb9nKefcOZzk2QvlsH+A4v7LZClSmX
9vNJecP8S+MJp5cgFRbOYuoYb9r39MfV0N56tLun1Vvf0ksq7M2/EXcm+k5fc0Z/ZRpHpoEhr1+z
cILflT3NWKyPzqy52WTnsh0/z28zEdEMn0Q3dluzj+zXlA6G4nE46oJn0gSq++JU0mWZts6Zbjrc
p3xujl6UkRToYLwbD2dx9GmA6XY0FcOYPTb4dced8cSoFoKMwpWfSazyeOYsm0wvWkPiqS2q4LKn
D1TRJaW2njGFpx+17gqkpwm7GEMELMPlA+behmwL8OWoXbD083OVBBF1o6ZUbB+b7EpBtuDKkzKG
wEdyTMFtRo88B8yRY4e7ZMWnvduEkJCnh8ml5wWqwO+MGb5CqESTuJ4gj4uNtxoOlVITscE+8NuI
A+PU7aoXXDjYFyAmR1uAEZXUOnB40ZhCelWZ7cVTpdpFZ9OTCgtn+ItKBqIUiCpJ1K4eBhgcQ3gx
EH2zkAOSaOULfvYf4jM4pIj9G4bH77B4F0KCSGthPX5iloi57lAGwdxgUcFj1BDp+wJ91XTiEnL0
8r/omtIBo4ZdlANHbr0vJhIjnQ4kSf6a+KnD1GGHqJtPuYnoRBAxSm9ktRCo2HHJzWNsXGLM79gn
c/CYpashr6WY1h84w2lEP5j7nMAbnGl++Y7GYXopPpnruKnnb2ZwUsZN9gQpBkw74dWMn9h3FuQe
RXumMyBxbBz4CoY6iLoxQQDlZHroOg+CH3IpOAbxf6wQuEOwm+ER9RrCpz0T1zYdWpgDPNGTcw2K
yJPQb9W2Wu5mlBPTNmrxNzM8MSxqdxA93hFDJKNpL5K6d5S/8IBNiHX7UlbHhCzyLyKHlaSo6BAK
Z7MnXIY8EsQRaF63f1XL1o40NibSI+iiOEhFSAC2x07UOTp3oX6ViHYe8Eshk2c/Yp6+5zwiMVPE
hxBMdNpxb1cAXwntFxL4fUJOZ+ngpN5wewukGu/6lCKMdB75Cm71T9RQkBo+3ltpR6YtDuy000JF
T2UjEiWTpRHuuFjzrFkh+oVdRLugPJm/5XcjHfQPTXM50oxvSg4Ph/XNoc4xt0KmQHbypX9RDtpr
+G9hjYUFHGPk4Br4fOCRjv//tM+hDyFd4w5GLAnvY+NePvWP+rr6E2s+xzp0n2vqDBkmEztOVJjg
X3m5M/l2NcjbFumQHbDgHqGXgh+5BeFXjZ3ldjf7XAU6YQ2QIUKJtO8xP9jsGXZEJYo0Vs/CNwcS
EBhzEpkGMzF0dJhphJQAAiAYBE/ynuY6fRdPmoDKeE8wLMdpNh3Hi5LshTegaE3cT7hqqlhWwgN6
Kn+R7vdguqa37dNILBJ3KJppdNHR58oT3gMTQtfKjdIdfzrhBB/3JZK4jSVoV588JHJmNy/NH/Mp
CzCF2kaCEzKZCgLYLuJIhY5gspK0Y/NWY0jXuBQe5hAME3tUvO3zIPwzSaLW3Hbdi2hHOgoLiKIT
a65MQfrjawLO4ulhlejEd3W1rwElCdulKazdkPzsMrCIlhSZP7c6xFaOIqSVW3eGYGjm1gvZJHX+
0gdQZdXBVXNHjvewA8FFILmJ4ddg+jxt8GoeQmh3+ebwBNEOoltofSFah1GDyyUGVCgpcQoGZkJ+
sE3brYdhBiWMM1ycHZwbe+GopAGVsVWdZYYH6ZbCcZPhZA62C7LoFGCQqV3B/QZL5HZHWDJg1oD4
44kyip3coH2IMmfayGThS3IAvUabaNO2h58dOnJSrGaE8K2Ug03u/cMPCYQdIrvZACVXW/1UDhbr
QlS0yt+7+YDQ3DgM9eF0wGPd6I40uryKCC6bdcF0NMPlWwpW6UY4YrY4YAZYIRf0dtRYnF32kUzY
lYcmaF9B21J2IGRwgZQsUKOvJncoWdCBcEeGs1ZmXoWNMm0g7w8A52InJDYXmPc9LRdmzkZ5qjIn
SW2u33QFMEJTRodNPaIZVj9wHf0VOTogSXOJQ4iLYJPcPh/qR/RHxeKrcCXoszktm8gj/4FiQhmB
vfxNlWMcEdqdadgmTGy0lmgAbsln+tz8DX/T5CnfzYlAhPZCm8Jzf+uFB+/XwTiMF+OgHQvaFFsA
YiKmj5btMD+mu3RUCaXddffM2JVO/Wx8lw7ZZd7sIWUHlDH9KrPpu6S35JOilzvKG2Hlp/TSnPBI
5yT3x7f4ol83Q1XWxn/AN/DceLuSh56Z+0G+YXcJcW1wrUtVYLrnqlkgSi75dTNXxfBamJktoMyT
cNHBDJnv/yUzAwJdpUM0Ygi7vNm1nd3Dj4aLhxtXSXIc5uIbMViJiSDeTSK8Z7t3URW1+dXQdz1S
+U8UdQViPqxFJIQiwPfXvvVN7aCZLzGeR9hZIxFBsmvT7AnKzoD6lAMflaob82BkcJBRHe9X/bNX
vsLxxDOdMWcAmW2J8h6K/+av+KS7o3ANVAYgUriOK3mZriDTOe5E6O2aLUAiH9wZyZe8l+HdYc2M
RSgCH16C6vaG3ap7hb2HhRrLlqRDiEQLn0H6XpqdahNfTDQqhGbGzgoAwWnywSoHCkpBrwr/gjBO
SLD/MpZkIqBoACVF3GiuE/vGnYLEJCKX+5mixf49F3AP25zKVA7I8FCJB7H7kMTNxkxVILV7Aq6T
K2kmHiZt5G9C+AMbw+YbwGezPoOnBgjwEzr5G8BTCM+Tms0ROXnW6ICjbIf/dtuSLmyLGZQNdNlk
TBOwQqNMPMCOno+zquNmrW7VDe7QS3WfoewJtjYf5ohj6DKbfh2DtT4pP+LCYne38HgW9BpP+ifa
pPaHuSS3cAPcRf/a9/AUY6mIPR9USmYnE+MY31xsBr8MkjzSU/RN8BiR3vOQQjjDhQO4vL6v1o9x
x+KHE7knK4QDl6wzGgfA7b/Q53ljLNU/GGP5t//mTKY9Qv9pQebon5rbxNn3XNDlgF7v+Guq/tj9
S2R8kJ5QMjRyoOoH7GBqITA4QBEsMC1z+3JzkOUH0w2Zt9+cs3t6HY+tX17Ha/9M3w68wHvWoVYC
K/tgrDYBc4EDPtrvTc1+Hj4WlCzWJoP/n/EHl4MtMuAn/uDpP+Uzh/vxabwIr+ovDVj9Xf1p3+y4
3jkiCVcCfxGj3fQpAVBbh5ZWV7TNlWfoiUMXu483uulBA0/G5OvEIkDBAoMeCi8QMgs6iFYAZ178
TOLHufppfiiVy3vyMFyowPAKWVF0x/H1fzYucPi0oHoYAYLSx/wafayv4r7f1UFUnYw/Ug+hASl2
ji/Rr/QKRxgCNKz11c4e/av+w7aJs4k6DBmVTjiFNn1ZbzpwHw8ZUYFPkZucGGRXA1DlLH/Q7+Xf
YB76b+9JIJwYWZL+Gju8ackLH/Rr/x0/MzJtfSCyH09TPauiLLHTJEsZbsFuoWLobodQfX4aXqR6
v5XRZ/mPKMlX+b8uCc+2iq2Kzly5p2alsO0JGoU6zGrDepr4Gf97uv8fzYRQD48JLUeQJvsQ03mi
rnbaUTnmH+0VGxUwtfJXi126JgxVaLSpHxPibiY8sM56D349MizRIwxnhqWEPo4mEVEYsuBvrkTH
kYBAiGvDxQRwYTHywiTHSEejT53mxfJKtO6ZGYCXotNM4dtKsum4V0aUfzt6sS+Nxd0Iu3KnrsxW
F6vdl1c6puWV1xqjBgOXwz+DYWBX3PkF6ctCbDdnYhUVzmWcHRNCAonaxXhlJ/5roIWyo8Kfa8WH
bAdw2GKIL/obOoAQwRuQ2iF76J3yg1cvwlqtn/rf5ay+DN3LBCq7STi2fnB7ymTbaGxL9VgWU1yH
F/Fva2kBVSBcAX+hSwH3AioMj7CZuIPjBk7n9gIVUnRRrv/RbyY063SX9Z7VEqWJISfktOWNaf4b
eL7zy/BSX1YgjHaXHaJDee0fmG5BTcVMByowxoL6U8jkY7n1Q0T/354WPKHXt5ycIWuDNFactnt7
LZxY2dMHq5D+o6f6mrNOelL2mccm1HLMV+kBtJ3+hK9M49f1ob7AmBS45/6Mby7Sou8omdMfnyri
Uxf5dXQcIp97MabFRfFiHmFSNZmrhXvKUMcgp/oq1EzUebwSMH/c9DGofabxTt/bD2619jrN+xz/
aIQIx/Gx+sup8BJvelX/1UhI4AAiXc/8qNzX7FghBL/zBUysOHfZOlBNEGM+mZLL8aiDLDm5v0Qn
jq7S134ooBrCiHcwe8osEBallVOdE45PGljqP9WX8BPdV2d4FS7cHBIuZf54TK/FmQpYPuR/0+vw
1eL4g/aFN+2fDCMBlHl727ctfbAQOAD+wst4yIhb2Fb9Ao4xaiqjy1LPW875h/7KFCPjiCo6/S9X
PlUYRPur+YWtJrcDb4X52taownZFtN242yyApIXc3GD5aq+jX38sK5W8eQHATAH0kbhzGXAWdqof
7ZRuy0qNZ9RLv7cl8a+Oi85fBwTDlWD92bpM3hiKEZDFubpVFhxRgG4QReHHDCpDMQfuQEH4BmDM
rQsoPNw4MeCalrRXzEzIcD7E1/JhvSf3/5Yg4OG0hFDDoZ0H0g956hEPXmi31Ltv7QENRgfjw1p0
wikcW6B989Yg6nvqFC/mUH1DxIcqTwcAHh0+KmTgYScNRKjttj6I0+2MNtNQ6A02jXjGaJLaWARt
EZ9AjnsEnx17qNFGfykg92OXKG7SS4w4+EMIOWW+dXf45S+fEgIL89+UqNnmFkLsg678GuHV0O/A
5T7Ys0/b5ybqqJ9VJhiUpzWbkbRsxY7WE5ImV2M41x/tB2fp8AKCU/wB9KbdgbrOplGBhTnaTb+v
wCDQphlPrKib8QFi9s0uTTSPJs7EOFpwycp9l/ukBBsYSoHHQEb/UnFnf50IqdGgrgZEcxXzMTWO
WnIo9ABSDK7IOur4lOx4hLvQEw5ZgX7xACGjWy85V4Q2n8BuxPqiH68H2JmK5Rm9Vyf7qLILgCAV
Uj33+0GcoXm4GIWKScCPstX6u4V9ITZhnTd2vigHA+DqZtPu6tqhb4m7uSrJS7iesgyX950OqNHd
TWyTcl4CRjJsDZ/gsRdoCzOHr9DpJfghKKzQ92NvS1D+oYyUt2p15Zm5GwHUnmFaZ+U57s0vbq4p
AduxG5J2MwL7vGz1c+NlEt2ZeZFOAeVNi9HHQZL2Q8FtzJtMsMuOJipq8BEC+doe2hbPd8qEgR+D
Y0WuTPdCwGbvh3zb+/oAE6FiNwz06xZTxxm8QrKYii8FAeTIkJPuaPQ+m3sX3VaFm2FzD941Is4e
TpS/8X6U7obO93aJzwJWF5PN+o7mmoNOxZUgfQXx4FJHm7f0fmtBhpBgR7Zpi0ZSHWKoOKPfSmqL
kMNVVP0mWg6S1brs+yT9o9M9iKJ7OZ/dsicijUVbASSb8V9a94cq+zXQTha4VcDUIdLMOo1Se4nD
KWjLE0Hof6uVnPU0PpNQHLSsDMwGQTq/HSk02RJjpp7GZbTlgkWaur62hGr2/IfbZFIaiCv/BgNX
DaQSvEmm9qzWAirG/FCsrsilmuztfyfgUHNrQG79KoUHf2btOMyQFlnqeSsbYbLLhs82MWmC05cO
J0BsgR0i0SJUPqT3TINFBIDoibqx37gTjIWbsFOCuuOuKgtwj49iqx7U/L7EPxKC2JH2wuBxjljv
KSSBT9VhUbLTZNLodoAKCQVb0E4Wx30zNxuzQ/SNBRxYkyhI1vhvrMYWM5NBpMAFjShfLcarXLUe
XaGicVPOtUmhYpjX5e6VFelI4OvQQ4zI+gQ9AxoeTAOUarnG0GWZ5VqQpzSxpzXFQBL7lRQoGqV6
pEi7UWAgbDu6fbPNR6eugfgyPZjy7tbmhFwnoA9NOQMbKq7OJBVK0b0JiUnOf+IxDf0+QyaEIjRk
8hAF2ak7jGdjfv5gIXedUXYK23NTZDeiJbFinRE9XgQdn66p68KHJWaBPmdXZSnrvWQ5El3jVwQT
FOw1ADZlwIlJHzPi2ZlViUofLbMPgcmuTMGXW1wQ9Hbz565R/jd5/1gwQ0+T4bpUR5iATrlgkSbl
lyVFQ0rwzqJCQQO+baW7LotupejcN0gEn2Thr1W/ktiLQ+hUp55zYFDeepL1iKQW7xGGEJw6SLtw
D9K4Y8l5kA/gC01+N8KDOX6s4reUPnLpeTrVZhBWX3DiBjhzqXDolveMSpNXf6oKxX1vtceu3OVX
FR2q5FPkGI/pShjxsO9gnYx8FqAOV+fSGwto6T48kAX+N/pCABbUFYduPOnJNaFH4XhRvGwzM7AB
npEuyIkXArWCsIJNw6U+m6JHC8jkqnR7g4E3p6sCZwKUXlky+3GPk8oxWh6N8Nqyae0YNPyuIGDM
FWE4i94CYiSeWtPXMSyf9gP8HznQQZMX6zkRrrGJn+dITYY9jel2de1B2EO0ZFREKF3Y5K0IHwel
xDEwhLiBfAmIElING5J9lf/I80Mpbsq2vatRFOvuql8K5MANO1enyu0SqbEQHdmpT9QnzS/Kb4Hk
EfMWG8HCZTCYiwhDZvnbTZBhgAPdInzVWuDRmDH91EnvOCDPu1Rwo5Y113Np+RhzE7GeRq61nDdy
+WwnKBkXSHEslpxaPEQx7obGZYU9xNtj3SzxPmbHqUjphXuW+MJ0NsoYwFNGVpNdEqlb9posfOSt
5pmgds5ssS3z8oiaQLKhryuPtPdobkXxUhYMQb2vqMeKsHvzKUZLHts0u1nl8mhGcBK99dFfFfE4
412U28SyMymJyw2/WLk+jirMeQSEviIiFNzFg8c5b9JMMu/OR77PvE/u/NLqg7R95O0DSDbr2fjA
RnnoRbBa3qS44koU1F2efK0/jOjI5QNrW6nyV8zoMHTo9s1doreUsCq7D6s32GtkS/0uKUhruXTZ
DY+kUXkeGOCNhgGGfl/vjBcSMclgH9ilzSlWTtYQ0HFqwEorz7FS9T4bQmjeeXah3Tb5y1nnt67C
bTcclPhYKK4i753RcpPMHyNWRdDHgkw/KERrRyetfqjZs669mx35yweO9rm8NNx48noasmC0LmLA
7Yj6QgbKwPso+RKUI4mL2uCGclALpyrHrtoTiNPpnNryl/Dc5F4lc5N4JrhC6+SLI5GOarrtdEiT
Yy7tzcLTDLdLSSdxIokBARIwTVUDviSayc/8jnCIZ1OUXzI0ZUrA4zY159jyGnKoOAlodbBWko8t
JsPSo8PmXLoZybE0vBjqugNWEilMkqHOOiQb6Gvg9g66FJ0zc7kLkDH655G7nsUltCRzj8Ztnw7c
N35ZfRiGH8mPgrCEjvDFXUosmqT7fXPTwkBesH6+xRUr4F3bCm+lZL1Wt8W0FXhw2GEqtkj6FBZ9
zNnAiJAQV9/UsajzkiyorQsU/ekwmM+1dKwGxypZHnjRto+4bHZt6XKX1eUhEoUs8Q+8StwuzO8w
0m4F0dGja2FRxu6cdQQY0b5RWPj48A2y2ZtRi46INWePSg4LtMtZzT1mjgsLLgzbPEenKKL/Bo/O
PUgGqxB0om9BkiLGtSP0IMex9EMZiLvHv8P8Rxap3B3rEOzwBO1WkMEvyTxOfSmya8ie0OcCLh5f
p/7b7J25j4yRo6irfiwyKF0d7lWWxitp0LCsLa+GyLgAjT+B9SWGo+vP4/BMUV9bl0pr6AGMg41h
NXnGcuz1U6S/icYVQvCEMkLz19rj48weg9E5Tp/W8IXF3oq7hekZBAA2p3F+s7LP7lVcL6NwSpRA
Es+pcU+KQBTOKdnJohNjgqufhfEsNYGGOoUGEMtwRs+f5KDahsPDnvROGrtbjUEQ05wXVhLVIdQP
pRA0zWskelbyUkUUH8ylJov4bEyF8O6LTn36ItDtr/NzOT8n9e+M+LSSGvukln91H5RbVxzFu3Q+
ECKtmL4oXAuos+hTyRkg0uFAcuNincfOhqpU9y7ZmTGsQVk5DbGjKj78pdgJsRlXLs2EKUvTMHhK
4no1xOGkpcqtCSTjlOBMRQYYfXQxXYjeKVUEHND6vb57pnSzcLUKKO3zH+Gy1n8nBHgZBzRozZqf
lNLvKVjURRhhld1IXhggJseTD9cZ/qSDjGIBkUhyv032BoFWbPMbVsTknLCLwFb5uRQ+pB7Omcft
tyi0LLdiwYr2KFhuOpKh5ZIbKWF4YoZvhXiSWFVnwYRMlgls0N5761StvjG+WQB9VsPS1K7Wk5oG
lewJ8SH806XFi03hZOKEmd7r5SDGJ97GkMWs9SzIR2V6ExZ4Hu6rKgb0Imtncy+u7U3SfjUWEb6Z
Y2t6zCykNS412TDvJGyKCez3I0WmVkFToaggtnW60pUxYijxyjRWEP2WgzUgGNkibEGz094G8aWo
yv+dRXzvdQgozfCdssUjdrVpwL/o/l5YxnXGmxTCybGlhPMC4zIXgCNkK0nRTPlByuJTM3yTwb9G
x/AEa4c5ljmYUc+I+I3o+/wl/shfqvSiFZSNrqvgJYQZ+dH17hNIrGOwW13IIQp7dliFsEXx489s
Or4HsgK4NjF7c+b6QXEUWChoM1nNdbcJp4TiWHVfKeAmXvQgcpuhvcb20W4sgticunzHM9hIL216
McTvQr+abMhwb2OxVgNKjeu9KaO9LvzWOsBo44bp6zKRdgI3IQnWQygj4ebBKvPHTHMxnebhLBif
GupM44KOB9y/Q8SUyZdRx8/JL9TbhFLN3NYo0X3CCSRyI9Z71cPijRJ8Pb2lo9egIHqbUqas/L3D
YK0nXZYFuqjlbh2ttzLGfHVEdqGNwkfvm0HFlkkJ2AcvcKk04UUa3oZbCyQL1rzml3R42waaVACo
g28gHwY8/v+W6DmvvRn8ZV5/aZfK0EE6RzNXEtsePVCZSPlR2cxc7pp6NOtDpAZciCp5Z6JfchSG
J3BRZqZtXKs1XI8cjDxZ3CNXacZ7Ve+27uuitmx6oZi34QbNrQSoqaj9XQ4QEVNoai1Hx7CzDL81
vJkSYxrMq1vW3XnR2cthaswSYrYurH6US2o9lTNBQvdRuSfW2zi5cuOgxw25IpTYjzQ9atLRAHBT
jjqSIruMEpYhhKXrgY4lTa586eU9XjHGrFhgK28NfjNsQOC4sR+GWsNhF5p0q+8QYbtd0R61zo0g
nbMyvK/Rq5A6Sku36wzWq5Y81srW5XM9vHahl6uuOviwHsbGZQaSRkeMA72GNuyxXkd2CBwaKW6P
9gXo9qv+ACBpn4lZr/dlhvQAouArWwXtm/V9pe/ZhY+P4b9n34B11LsppBd2LxRNI8UdUPdyUHiJ
MYpuUMV2JvweLPxCpUBNMGYd4BINYvZXBaO8A45gdF7MK8MI6MjC0hPj5StAMowRLkeJrAG4D7J8
iwnUhnCQjTDyjKqn+BRrV4Aarfug3owRE4MrTM8DKBzrz0kOv4po+jQjXDCBZzv1o4K3HhMfphqH
jXmGP6nOLTpIfprDF7wP8oel3lfAXGwEpvFFKz6UmQXxP77EnQBWSXcDNjJVpN3ecuykWBNLt5nl
gQW0PYQl+oH4lC9vueXz+MAplKtDTS0qcZMSlFcLK2Y6s96B+LD1PyJOhNhVAGvhI81+lBW2uROQ
dMhBBHMeCPKixgFpApp2yrFXpTntDgjtsukGOWqaA5P8wOK9mH1GDZCtUtxXsTcZtqwfy/G13BYE
6LumYzsdVfkcG4/euiqGo5Em8ksKCF23K0BWDx/VfMOv9jvd3I5qexyYjDbzi4jNNdoQFVD8YKWM
boEi+li3hINbdDUWcS9EBFuJj+a91IIU/KB2hxHd73eukSjsZSSiw4lgqGVXV11U/V1R/nSd+fIr
xnlCwOTgBDalLUioXrqCAWPfQ0617Fb1ZvNG3ROVZ7F+0Y0jlF2Eq0XGW3qvFgKy7bgO4vQhiHjJ
eHCadRqoORBDb4wdKPsr0yN28qAG4Hs6R6zD9StEfwwDNfXn+Y1+c+mP/AyMhdJMl3FaZEadM9OB
KAXT6ifRaSqAamyCOC3ov2XkIqRBfsTzuZcVJo1LOvk9FVjUTqG17zCkK/eApyThVIuJ/zsWrRMZ
Y/CZ5AZ25UEejlbnserthmO8Hck2K21dgs7nFCSStF7beh1jMV0baIzCbBuo8s2sryMRGyOZOxsm
HYeu1p7M/ttsQGm71VfmGOKjn88HEK1r25wGaTt8zVslPzq+VRcYhjsLt5TVrGGy0NKS88pqSGlu
HXvVqfC6xhmMN206J9aBojog5BNekvE4NGf6D+Y9NTyLGerZ44jNZbJL6ecIwZA8Zx6CQrA7ooSn
Qx7CtHYReVagK228+iPYMr08mEymrz9Zab72MrtcKU+CTxFLUIV9K2M0HAPxPI/vAkZiK6thGApL
44zmb9ccWdBA1pWw7lqOioH7FmEchwJ6dPhaa5eIE7G6Q2eYZMeqbagwy3grZpdPovRaEy3YPc8T
ZZuSYmUPS70M0XMCWy3+hbM6jae5eB8nNgZM66SDQusxWndJPF1ztrGq9XrrAnwIh2Csb2lIl0dt
ZrlZyuveUO/V8DWhFVDsUXBNGU9xb03Ok/qpGzex9GfpUEYeJocLs7ROLWY0tGHJJX/NvLiixQyb
9d/yVyi7PT7sw7Hof5bck4QLmyFIAdW00YUM05n6S67Q1wR66OkWO97qpeHuTx0H+FYJmTmw8HRn
Fa4WlcPtck+L3O4/oCONbQ1aDsOQcGwhU67lC31Onxzk6MNQ96hi8D08Z+1bTLehXRX9uFEK0gqa
M3xKnjVxs53pr5mxHlFdSCvGNnDf9XOMAsI4WdGxjQ9rdxq7W53yWBZPPbtELbnTFTLFI8AQOfri
jwytcDiCMMd/IxtAYA9ZOSy5mzaXiJCP/lvTyIqOtgGTviwP3VXY64ubLr/D9KFlD4mLtKEkwoGB
Zc1vSxRosIPA/MvjIh6sAsj8GoXePF/KkOiNfdk6DetVifgykPp9q5/GJthYYLXLNjFLTjrGShTm
dXlbrRets2OMw+ySZ6f41ycvcvZsQCAOp098FMrpsHEOgdvDYyTWZMzi6qJipNPpT/vc9FrIMpCF
BDvBvgi2kspvBkNyi8a+dUJ2GkzxusLWVoJQsA3xPGQcUFwtbIA5L+ZNtZAR9s2+LnWhrPNLituG
KpBwp3l8c4FqE+h5wFKxik9VaQ9QFPACAyj6j4qJlDvkWzUNLVQDud0b5rOU/ZNYq/XWIYmhISYH
zfrQK9YoSWbHoNoG2xsrl70ofDWymyG9VMJGbSrXz7SvKDwh2wCNwcKAhnGUdU/pf0vjZvaXOHPk
eV/qWxYdu+rwPxhrORrNswHnrWDlpuT/wok9ZnKMk4sYBfr0MRMoIz6njbdF962/CcZ+OJWgSMMY
WTxCtadxmf4AUFhiKrS/iDb1Q31ssENdJbT++BtN/+EiXkEQ6MTGX/SH4UXGs2yvGiRHeeiGdTyO
ZHPBebATsZnF+yeRZAYrtt05ahAA52K6p4xLkv4VQTPskoBd/pC5fUubexiqYyuxiGQREBuA9gC7
8KsTeHEZVxpj9pNRnwyknj1MmxIumGSzMtvV6nO6IP0OLDRZKNW6S9OfezClgjPNtwy3KmyNWxFr
I2s33QEBk/kUWUcECN1kw3Iscp89Sdc5BYEmi72GTIR7cctPE29awy2Og3KNrx+Hv4KI/buCORbi
UFdx8ITFN71gad719jdm78ZsBlaxjm5CM1ccc5Kf2r+we6W/NQYYRe+ARLF6rOtLVR36PjgJyN5p
nZwq8bv2mJfHBpu6zssGvJqRrxjvddsG1bKNhFH/6CxAH1iRuHlqPWLYS5h7nUU4wHssPsODlYQX
M0KActSghjdvZX9WR19M3Vz1ReWA/CAXLn32oodnA9u34QhStUQPw/RWBW7uYSFEV/b0GQHSY+kC
aT1NjYfkkjuaBhaBHG2QVbE+P9Z472jMuadmDSQL+qRnxp6GBaX+NijbtgQUrufZiZGCo4TGEAkZ
Gny0IDGfVdmbEyS03lIFzdsY3jterGkdrMEjB8ME4VmwJ76NBjXFizx4CG3PPmHfm14oeo0JkRjY
5CqhnG3Xs4p7Qwj+/zPSFyTDUYeJuDrjQnCam0UOSyqwfWBNHhQIorDlmtiHcgoM00j+uvkPumF4
rhhgcqLtbAjEAAXr9Dqp58Y4IoYsS99QfCm58BWI9iyhJN1N4XJxm2ZfY0jDfxqsncC6GMKQHy3o
qz2amTYCBN0Q4Hmiwwkq2M+plzJbywGHRNagqQOxwxvK6SruFacvbrBKq9HOZlcvj2J6QHYSl6fu
MwSW71zmdjaT4eIn1X4ynUH87lKCro6ScYxMJ4kdIOMWx30O/MFNWK7O+34iZtmHI6tEB/aABoQI
NpxISn3F8JbVy+VjvDhtB8bo/h9H57XjKppF4SdCIodbm2ic7Yo3qE4FcjSY8PT90ZpWS3NmjssF
f9h77RXKzhXxPAM2iNBfusscjupFBMx8wsebEMKEinCYVvTBiwiSW5+XX9GmYVVEFONGq91+zSF3
qulSVRh4AFRfVKY4vL52UYLMFrRPpF1MIUjGGaLX8pPBO1sL2ZqVeFRlmUXRRqvITcz09NSSZWxe
Rv3TyjzyHcfhSKANBs34NPZidagq8nXZ0+KwZww1FOvIdi521eIugwf9itHSvDN7u1muQhcq+BDr
w0GqfGnaq3B3B/QsG9R25II6xuBB+oqXE/dI3PwodDjt+PJMvnT5ErWvhD1OGufE7hmHlEqp7krD
O9y1tjnKmgv3OolDng44T5Ky5vcN+VZYPJXgsqdxfkm57nGZVmCjumnhwA2J0HzxdYSNy4CUMWmm
Hx7aW9b46fhhYsodkVFQ+WJKixZK3V7ETm7+zKeb0Lq0BvQXGjYHCV3AxVpHnickfArnP2I7rFdb
u07plH2h8dXk1tTvY/eFs0dDL9y7bqRezClgBMBghlUMZCotoZbv3cVkfuA00DRELx+g6g33Cnzj
WWGfKZ9J34RCqcFiTSYSIlI5/oq78ek34z3PImQGM90CUZrPyjykuFYuDsdLtri0VHRS+rwt/2Ql
f1Hyk6UF7iRfc85mPFNST3iuDXTxM7za3XfO6ydjBXdmYz8MR0U92thERwq3ZsaJ2QJ5lLnMlhml
F/WJiqs24ATNlfRXmAGkEhJ02uwwWmAzLlQdS93CnAeygqpoIoMFoJ1BNJ16thUc+mO7to59e+hr
rgo7Eg8jEYnLjdoPIssTykocdvERWyGBlaW7gKNafKwGn8+fkwA6/AA4O7qj4kKV0Hu3VTwWE9wc
2ou88NV+P0a3oTl2lteDr0MjfUXKlSouwo7U2s/aMbMoMa7yEyKvR2gBAmtom+MYQnXO5X2jhYx1
/eeMGOK4yDAp0vOU3cWMtJI/xJOmvP7ghsRXvreALPe70H9m5T4uMF9BawOlPXQTwx8PcpBicrZ6
bLQnFpZfTImREFSJbU+IqjHHIVeXmMfGy9AvvCiwdxJh2GXjtshorXatEpgqe58gATAoCP6aCKcU
CoRSmtSkY72XzG/EFQz7FWCDaYGVsBdnBlbvU8cBD6huuRY0TAEExUa2VZEJkGl/9bBX4ShovxLm
hcYU4vTSEvrDgJdQidXUHo0mfv3bQT2Iyiln53ahMRzKxS6mrWjsqoJGnD1B4HT9A/JsPLbqDFDg
QUspijv6Nyo3uk9GHJYBBYTZ705ffN45l2+j7AFQoPRZj0sEf55mD4tlpLtU2JkNeRd7c+ITamBh
5E6ma6Qeg2xRRb60Z7mBzKmqW3e8zZ3wsHN2BfwKQEBiCmL+DzvqR8AhhV+P2cOGHghO3lphwOKw
dEi7rqiudJaVLEwqyHrIqcES+03MnbgYDnMQffoeTLc3/qlmtK9UOkVSvAwaO4XVlbUX9WF9FENL
9QN7VyR02wGEeaTBMvjG6F3SBf8nLlyAt57q2gPal+C2chfvYXxlKHRQDK4kIic6Qjca/56VBWcx
lqHjgUotOFyX+tcyMbO7UEKBQGaC+2TuJOxU8maR+uABO7/3GSfhbtHPBcgVkRBL2wYNuVh0ylSG
jmS66Cl0vA0AZFdAcNP9QF7Lv+KSqRTtA98V/9SgA4RRhO+BeAOcTOGP/oCjTaiKGxTR+k6kkcN4
faUPao/DPPzTpYPaQEeEhV/XzoSn62J32RYDYzmGrjIE6HYQrKHqxNLIhRAI5XOKr0UBnQBUxKd8
UuVDPxFQHrvFdEbSIsCbLS6D9A67dPqHuAfHV9SLZCEU9Mqx5Uvd90BuEMjA7CNN1yuSL05TdlrV
XClgNkYMHlAerEmGfI4hv/I+4ElY7zHZ4cCe0kERz0IES+2SFj6uVulCfDBoLv0ntEik7z3EXiI1
96nkl3A9IfnBr//WC1tr8emwS8s2KzuRYRseFE7YfJ1qM+VCQav/wfsRCCUn4bJxFvRUUkiujL6r
pNC6jxhjKzhns/vVBcMvQhP9ptwbMlMG7HxDZo8dBALBzyaG2hQkxwaXeUUG9Dko9YkeS8L3BtNg
Stcfel2SkDYgZfWMXmS/iARKOZjDm62DgziO+Po/jEy7F2zgZ+gSTFPU7iz2rohsgfkSsBVeHbE7
FA49YZ6jCUyw1/GzFumrpxSHft7XxPNhaP8IYeQRwgnYgIzvEVAmMJUyYVWhZJO9p7LniuF5y1+P
C5teq/0nY/ucISlzPGLIySPeUPLFosf0IavcTDlTlZrpb6OfTMXt+oAiGIVc/fpI0A4ySNmOE3NM
zkIGmniQEDoQ1MtJ7HEWfZ0rmABHYNCEhMIe8nqQlk73jlup1VA8qH/RrGAtBjEVNMS8m0QCm3sa
K2jaAIHsfyV2YIdhZshfQdEA1qV1QYpvNfNuu10cJBFEoa0IF1XYhkEW+i6mbE/VgQqWm9sJADsj
6W+vwZ6XztZ8M0lbRZ0h2zruwe8FcZEYHVQZ4M0K7SraftAuVvFSzjbnMygOxoW05R3s3xwlJbZb
wYi0H/t2aWu8mb/clzrcCjSCmEfTvunoibcKIdxkijQseEJ6d1kWDvqup+/HeWLAFBPyPrZJ6jWt
izMjAMwUbBip+XJCAAKjw9x29EvJtn24LdNhFjTNC8N+bFLQImwVnTGbtGV0eIaUimVevvh6GTZI
LHF9KexHvqPX7OJwvNZTkC17HWYBphuyq2DBCw1eQMlNqAFDrYBeYKHG5e6GA1cy9/NaOVDp8AzK
5RODzWd3p9rLhJNM/pFlBd3iis3RmslWdQxON8PXJY+BDaMK0bRhtTJt13W7wDDkSAEfI/WDey86
Gffy5KZpcRljye1X2Wa0oeyGeCs+3OSD29MUCcj1n/ERkNkxkXvo3EmUFgGEkIqJTRWIiduv4kJ4
PCesX2GEegYgB0wzxeUfzqU6PTzLT7vvwZPdBMgdGhtCcfYyI0fBnqj3MnepgxzgCakxFb8xu1xL
guFBB4gAMtHiwGV6X1q+O97ScK+9rfy4KXJo5NBZSWDsGN1D0JYj3W6oACMcxQItd3lnrA1sjGuu
XJIUDinwCtaLEAI7fHzCBRe5h8OtCecoefBXsfqxgQ0owKuZle2a9NMArmJQi34iEvnqQlhEJF9V
W4lMmsaGEljfijk7ig5QPSRGkzRE3AHSAqHezni6KZYqqUMFSTvk6Ryo+FhDmSDonISo3K/6XSww
Il1/PKlLHv1eGr/r7Wun7kuS5HrX5KZjRmCgbvbB/80XfVK/+64NivQzmYjD2+MYwOh9xOoBt0cE
X7NrLWeNOEo9xFoVjgbpvow1CqhzTFK5QUoNmAcMmoIGwoxOHDRUcRRlFiYs94G9DVqYHzrlaI8S
wilhzlBhCBhWI+ZEiYT1lKidIUiCOvHIHqMNSziXnBWqxIpcQ+GNRXwexVyu4F5WBtTZWj+Pevxd
TbuGfr6PO/krG7i/QCk8HTtwiA2EpgnulPLbbmcMcEWowBuIqdzxaum15GiINF02qTK6GkjNfhZw
XAaXEymYcHHSg1nxmhIJ8bXt/9EDUzLOK+T9zZYCyobNNBZoPiHoE05xNPHNfP7ykSq81+aeqZzu
25hzfurjghwtiN+i6AxpH47JvJUWGjZ1yisXR8sJw7Him3K8hKwHGZN3ICH3UPzqBgSVlaDZHrcb
+yEpVxquG6OYwUhu2i+Cj5/mFUPMLya/AHOgSFiiDKYDk3kKXMZLvB6ERs9vYCaZJn7YMEzTfxnK
JFrAGK27WSGaUfW1Pq6Lkuh3JF2ruJUY1c3zDaMYv/RpKN34S7lNTBmpOMjiQpv8dHP9QHUmp+6M
uw41IQiWQC4EVd2WxnLCxgxVwGIrKIcf29afzpYIQ3cDSZvpXufiaBmKsU5m0iP2ZmSydOics7Ys
7sQyjKB0GsHAykYZhrgHEQ2u4geMF8L6n+BrN/4r7Fz0HQvfGUXeSuzrf7IP5hA8I/YfSiZGpUoX
rPKrm/TBJHt6iaXNDXdqsET+Ia9DQtWKxQWkW8DfSIVeXytwAfU+t1FdMKxewsd2+BzphTfdjTot
Dfv78IrW7bv1M2oNTto1rY5eX30iOkUxn7vtsToDYBQYQTAr20cXLXZGR9/B9XCFYyRRn2xyL/WU
T/yR4Nc2//BcgvJmUG5syP7cozBwq+/5quCe8b3qw2AnfyySSxkDkou/Bvds3l9zbg36C9OLDuWr
ivABMRUkMZ+EONmJGhd05FD5A4jLx/yRnMYXkx8SYj1FrMRFPlR4MG1rxzoZ39YNwk/6l3jGOXUZ
dkT/p/CR1CebLkXJZiE4fVO/2uDnsCLAUumF6ZZIeXjHu+Tw+IUtQs8+qT6Ew8bN/ccXGMiwW845
ZH0cqz7M2X4YqAG2UjA8iYSTygCRuJ+iR2+vrDv1tYc/4ueX7IQPfEbbR3Q0evpN80Z+cxRQ8eCW
UMJpmYL5C0aTzSt8U8/wRi0ndawQEhAEz8HpbKtywQ5wnIdbhbIf2oQj/wGKP4ddZbcH/IfgwBph
cc5fgbyjA7E7aB02FCaddlD85ocJb4zDULN5nuUXlx3gUDr4+SE6c9y6jRs76hkn4HOKZfFm/E2+
xReEAlQS/4ZfFEyoKFeTSbSDF2Q2burLDmGHDtKt8aPONkCS+y6sPcl/eOMB+OVfdiLILSAo+VC/
DPxJe1CumGi60YmYnnMapB4wlve8sbh/tO923jBUv1/af5G41diS/0dKaefpNF/Lf7i7I3qDyw9q
8G46sORoPn6jt8LvCUtSPpIXdhNPhr9Y++gQtff+rBKNypcVD2kISrK3mwAWnz2E8psQCHvrrh+H
cOQ/+W32oyNVP43RkuL/ckNHd+Kl+U0QX/Oj5JLMtksvuPq5ij0c43BBEAjV4pp9tMcuOAgn9mJ0
gZhwnv4XJrXH9vg4sksG/rJwYzAPyy76jF6il1dRt9D0rGVylF9ynzeEz0v7i8KCBbhQ8nKLaw6c
h4i2Ge8Ul62hr15md7CTSd5mDy8Z8UrDdw48KUBJhnzfxHtW2o5f8RftbD2vjwmjW8pcUtBq1ovk
0oOarfcU6Dm5cMqUaw1rCs1i8LMzuRJRMESvSrznwMrKE4ynzxn6Bnpy3BdqtLzuk1lLg68nEiRm
kijwcREA7qOa589iBhejg1xKeIOsBd1QC2FPlZfqBlcFZrd6NoGTWEo1roYzuT6vAEjoiqaHM3UB
Io4pc4gyND7iN3QVTFlHadcnV8bCBukAXNFEdMh7iKoIDffccRWmQfXGXd5RdELZeKXdp3ddrF2C
L5Gx0e643KCuN+VXa4YgX8UL1hTGqpoplf1IkamD2BtJB6OLSND831NRRzfvSjL0BMScU4MCQsne
HtIW32VkATkeG8THXnFd9K0wD2EdOVUwQPzYRH/IYyHcQjE6QI/1UQb6eJf4SNzD+Si/iq/FT30d
v7hLD/OlfGOyQOrauN71m+JXQ7wdr2KfNU+NER7YKq4ZLgm7Wn3o98Vd3PXvY3+NwwcGX9fknuz1
a3XI4ds9hBrnAYA8M73Xo1L6sjTe+mF4V/Jad5KU8WTaCrcmJtIr5bD96G/YoXG+dfc8hCDFkTbZ
DNA5x0TFN2FpQlddoBKHPSVeoHwvP5bhJF6zH48rTWCNRI/uTME5vbC1gQvXXm2O5/6bMhmo4rEj
fuKE0AhLC+NfueN4eBWiExyzzEL9sOkRtTnmB7pUD67cdXqXiB1HdpYCGW+tU/8efc6zgxpkdT+B
Y7fQwQbFvdlXaP0R2M728A9Kzuf8N+0HIPUNipHmhHZ/s0hEo5KLa4NOwxlLXpj/cqUSlxc3OwEG
/i8Wem+t378n+1aTMYQx8ZR5fpC4xShd3rAvv8JVTrylvXp8RYfHDjkEIk2/vql7XLGCuY1slJFH
+fcZSC5RRv/Gt+ogvkHv/o5VEx03y6jUl1sKIoITIrHSI+qNeZmAZ1JecjRhryFJeP6K6s7qiD9I
iu9nk2CEo6M7rPU8PkZty0jtkRMH+mKWwqHRH5Ibp+IbKFUuvfTtZ2t+PGrCITkBtplEWLMDJXVk
w9B28TMwV4Hu7fFCgXoqbTt1Tkp86ndlbdAMZTNgLC4pO23FNI5ZiywbOjb8OPxFd0bygj06gzYl
hc5/GjhncXtHBWTaDLdzWIgJwW5bxi6sVzEckfpoaxQxDsumA4D2JAYSK8NqD7yIx64khg11hIrR
XAhfY2JUVjATm8ukObKde+G9BeSs68ryMynEjwlDVYurRHpYXx1yD4S+imJbjQxbg/ahThTUVLBX
I2ncNZr2RhU01me0UU8Wh7Gl3FJnbsjtc9q1wxl9HEmKPfriH3F1RdteVBnrp6Sr/s0Qzqjk5kUf
j5RtuEog+TmjwYREhAs4UU8Xo/xk+tHNN1G5x+q9enoTv/aCSkz06xVCpL52SmJjHSAdRFo6CrFs
H+uh1CCW1a48aEQtK5bQvKY5JpU3eCdN7AnIg+iJrOk2LUdgoag+P5YDTZaGcYq2fWY8Ka/m2CT8
CLdrFvh68YMBMOluIj+njizfrHH3rFwCKWDIP/NjPzqiTsu0eZwWPHHq7cNyZzgby5VV0tg0gU+y
RTm+OPO/0dNEyr7RXSQVurrPy72QBOi7n6kPsxDESDH2KnjScGD0KaAPBRXQKveByrLl3nAiHDbX
DFkn2lo/7Vv9lpBUptpxZOODwJhWfzDlPMUajeEzAOwbWBYCxwXnhuyLsi9jSDeo1LEnWiAdbwPt
gCUY4rhdQbI1lvUrz8MmtfKsyi+xdRetD5PKad7lKQyRDT68GxDT5PmhKG9KdhzQpFb1nhaVES7l
uyX4C+I07TgPoTUdInEvkdu1TurxzHIfqv8ynGJSbEYU8xdImzhIzaB6OM7qe/BWbB1VZoAaMhBw
CKxfULVxLAeldmaY9Tc8gvZxqNTdswgKBZ64R4Bce3+YaBBPlvKRtWdBD6fKm/C0K50KF8H8kKOR
Ix0dF0EGf9+4AmSI9d5SJHksQVBn48aTzTMc0fbL88Kllfx0yo2BL3aR8ouWnVPz0j4ZO/ha/m96
3o0UUPI89EeTEjj+IWjDGO5ExzAdp8/OVR/D62ceisz3yfCjcqUhmsmA3rfyUSgZS/oKB/Ex/oH7
uTbLthrbJngg/ljWdFKEfdrcH9Upx4HkcSXfZs3yBnuO8fr6X9uZnZkjsjxRk24QvTfNLsJQkH3s
xhMOYiGOWX0dTsK5xTSGkMEAPHWBv8CADq8hUD/C4xG2vvUH4FzjoJ5KFHfm7yNGnvsq1wcBsyD4
baWHKa5RYX/g5cSsSHtNBIO2R+JtcJ7apZX/mCHhuQ8tpNXXZNwpHlQuZObs4+ODBJN8PbGQ+3OM
0aRR09Xb1m2bE6+H+L6nEcKY7U0S5UN9cdXF7Y7mc01Gm7kCXHzh7O6Q/EpnMT9k6XGoXoc0MPsX
HQs0lmu943ETu2NO+0i/FC/F04HDYx5blEtrZhtOu2v2H1kLpRsBLznTQfhg14zP1776onPocDrD
emrNXt30B2bnR3wVWoTrU0hq+1/ebAg3anR8biCtErnEosmbU/NlmgH+Qeb7GJQ3DGaOMycxJ9a7
fqgdfAM3NHcbDBuOBMol+v+u0gCNP/NtennQqda2QfDDtvEmTldMlGP3SflG48reVRyUbAagLm5t
o2Pk+Bk7DVyZHCroZo13WqBdzfmhfOi1qxI685hJx8LUA7Hx9nGfYRFBIgFa5Y6vxk3ra/bEm+Xs
pTC8QpzbKXSuFL5wfnHgxX1dPotCAkhojZm9jMpPcdBbQXCkGmtNRTz2nMZk6z0cQIECxYJynbr3
pbkMcFQFukk6dfIM8TqCGbL4FRiC9p3KF1Q/LR3XBugPYKijl4UijEaPDGusqbeMKyHzUDkCPq2+
CMn2+d6RkyRv5YiykG0JCjWutHRKXeDhAnKo6pYqYiX4Nw7uW2V6KNujZXlQt0EfqbsFUn/Z5Dh7
eviPqjXWZTsVixhA8s5Dj8fwtfQhRcx/GA9CbICyYEhnaUaxtEr3zK/VduC00JdBT3Rx3lOp4Hdc
rKGsYbHu1jgWRatyAMjBpuzLgPZguVEx4tHtS6tprEYhXMb4HuyiiyKjAqWi6b7npw2wLfhgD5Hq
MrCCTsu/+T2onqnZH196aas7JoxH4/Z851dn5FVhlUmqLhxnWLZ740f5gDaGdeyGvO5R3UovySW/
ZQclIHwWdjbHO30UjS6K2A1i9Gq8iA2EohOn+8MgO+dIs91NXoLbAy4uWMycR8lhZqHCII3CFiq2
ZUtn5X+NO+1XAz4Jy3wTv6fkhamhbm4iCEX0RiAvn/CPxmB5kf/lN5ld5LUnEjIFTjgiVNdkUPUf
t+BhOtbn4ir8sczaIKedR7HHsuh9NjyfsEBIm1yrhpe0JXzYkl0imY0aNAp7SHuKb/NbXkGz3w5c
SG8U5Fwgfs5461q/aThIA8zWO37bdY6Htd2TYeIqvTdGGHW/ChHddKd8uXq9xn0ZSiZWhtEWQFb9
v7yHpMlNKWQhP0T46EYH1nm1w+mfpqjf3LJP2gIhwLVZ/df/rpHEn4gYHRSNNy555fV5mb6o7GfS
Qv8IAr1ifyqZNtu5Ri6M0xAYAD8LXAkGifvoQyHGJghbVadCzYznY26PT5evXn3y+Zf+l6QiDiF+
y/Qtwp2I1AVYr22QLj7t52gwU9/PTKqpPDIk1WAp/Kt5r761m3ipvqkxgd7W9vYPySCgN5XKY6cF
ifdg0rd+cjIGybC6FmQvPKoRDQIme5Yt/LDBIAJJBNtuYcpykFDAwjOnf6cNWhcXXhHYHcCVimzD
wJ8RtJi34+stdr5ORjnDn9DE/JRhsh8v+av0nSFXv7Cw4bBrGqQHJzZwI9lYm+YOYqZj94zDD/UX
NEBGIBsWPDagWQMJ8YfqkrqVL8QAmmaZ6beN+TJBy+Qxr5HKzwP6HUyF/rWmS2FFtQZaxaCA41dE
5cXR+tMC4XHXmFjlUtRgO3g30cjTnHrpm4YjHGTRk9wA0h+RWCuDI7GuSFXky8Bs+hY/u/jK1uQx
mof4VT4uZz7FQY7lzEFxLK7JtQconN3GJisSCjchRgQOYJuF5+M272zMzhCXFNdqV/1asAE22oua
2EZCD3/k9my01TMz4UaE84lfE93KN1CmDvdtHbs5M9ce1pSd15nkWW6if+s6wmGTOhT+CPrXBHra
TulPUnacJk84j7csxN8I47X6fRBchO7GH3mqHW6dv2xFFlotbKcDZ0Y5h4gkuBmS9oz635JJh/VT
HEDIkWTFsG6HMZySX8r1h8/4XUmhnTqj4eZgewKiiQNHoNp8y6ul3AZ5HiCA8p10l8VtYoQtwpnB
98qJxngYmTI3cetVKqMWVD6XIQqBBKLeZX4lk01HwpnptQaIMtprzJZciFsW08YKV9EtycXQ7K2/
pPZo+7DX2ZhvNZNFKAh94RV1ZRP3QwIc7fJCZkuHMBNKUKDhfwDdhJu3wE4Lt+JQAJEh7yv/IQ6J
oGOSQFjCKjBI6c+y/zReU1za2VPYdQ1urgTl8Cs9KJyBSz3iV54M0CN+liexeES7/aDB/05A/LjY
1A2YtF4F7fja5ZQHW910Y9ivatCTUc0xhpnr02GHFyRK4XryAdKgw8xKEeZChtlH9Y7/hc+Oubdk
ugtHxgB5DDr17ZF86NH2D3qnigTFcik/I/NeL1czCmeM8zNPhak0uLW+i/Xd/CDrLjSysC0Pqn7I
6wCcgdc+yTzToO630dMt4iAaUP9tCPVuMXh7xQIZPqWQ7Qi9MiobPwSM3LG1xTQVohSjErAFUcJk
hnYAawi7RilEPmXLTiXFYE+ZSiFq5Zvqtf5YXpb/HwZTF7zZZlxVhPWKmrBc4LZOMKoAu4bqwkx/
zWbPBco96Mt7WdxnlrOuUWzEoQ/h0/jEdGS7GEfjl7Q9mo283hmDD3e7pS4vr5ZyjJpuY1cs+eLQ
0NT2p5EYgTyMTESUvoH5CiTuxokVyGYu/R/sEtpnTBigD08AURckS12L2hAMwIbgLsOroxDBBUW3
LYCBfkMlDyT0gxCP4cDDcNMoRKPKakkXKLB+4SXzLoH5Ou16Iqxp9XCmWDMpbRXTs9yJFL9/+pYA
/SfIngfEv1L6bXLlRCWzZKTHDq8PeMCs7aR2keS2qsci4YLhgxjVjE8GlhvOh7H3SL1lHlXHjsn0
gdYT0wk8YWofrJuB09Kh+woYZXB+Ys9CZTnIeO1AMHrTBRt3P2nxisWLLNeorzKMJzYIZhoCyJM9
Wc6ASXB+pLOD8wXfS8WsHS94IWSd8+zFCRoFzjMXIiRluKdZ2KAvqKGfQ4U7dYJHrmGNRECyKfye
6YsQX6WOjoRPpsXFdYU2Hr1GAGenVlFN7BQa0eFo0CXCDMe+k8oKt//SAz9nxM4GXOsP7LD/b8eo
f3TGQtglyLQpHrPbgoOeJ5Z56dNls3cHShFp3j2aHZ01TW8BEyYPef46sF6SoKW/aHiU64dSPzXz
BXdqYs8f5mZsQA72PV6Otf/Q6JH2qXkvnrh272Mqm7WmcFK2GK3yUu2b9FybLjduiwILhzuBNV8f
5NkHMXsmDHt2PX4W1UtJ7kYaZhA54t1CDkRvPzhCzHtu3TOZpXqpB/rzt1bghA9FzAEjDFj6cDZ2
gn4WZmIStkT/yPUuLw4dwkuGBAb+s+eS1jPF32u1lMZQ1+YhWmeu8USzs+JYzXcF98Zn9tcK4k/E
Fuhj2DEDcNwkshp4EOxL4DPrMuITMSOAk92xepf1gxpj/mfutekiYomQcJk7omgvkBS/czTwzpKC
fprZcJFrqJumSiSt7mTsksKH08SoXgXvB5HEal/y9f8xKWgE42hXs4vcFt6BCn1jdqzYmauQiWgk
7YRsD/xCmTS7cx0iAiqGnYJkiDL44WRgObrfYZv/IAYCkhRyB8LgPVYX5CQeP9NnGZWy4Wcg8yVP
AJM9kOo9LjlL4iTEmcPboO8xbdQGef2HBGSoQiuHfLKFLAHqngwYe8s3SyTNzyGzU0gdGQcg9KD4
/MRO/acg/sNgiOmpuv5dcZUHUvU4TN2Myv2pCZGhUauY1DzCSjvrKryUrYGcv+CoChSTfATwnY6u
+DjVh5jMjy4NTVBvqT4Q7dV/8I7V4mDge+LUWAVmThP7FFag0LyoJgOG8RhvYsxK6WIrH0bAACY5
tG9MQP3+hcOhZJzrPF9EGsxpAjPZUIMzfoA5Mk6YQi/oyGpYnNMDIV/fqL23LPGn0sW7ygMsJA+R
HwhZn6opOo5+ebqVcLsYW3K2LFsqdNDS9i67pvs8quH0MkEn4ox7SWJ6zzgYmJMR2EJDAjwmJx+P
1H3847qyyEiZ94INlcK6x+WhQKyJ2Yf91M8lRCAmiJ/YeNBDvPWfKjTtDbm3gwMEhp3ud89AAaz+
c8I2aMe3sPQN/lMurQdOyo0vYx/HrsKhw0VniE+p+IR/6aq0I3yASiIEIO4GYbnHdWbiY7uKX7hz
6n63jg6E88zigLAG98RcbKnYtchhO9tARC+ijMNP4rz07tgxpd3wW9IRZO3/vQTJMTy24kjV0KQI
EW3rt6jsDper3Fc6twcTGaEyvkSDY/FieHDkSw27NVE1xz6vEqjeqC/rGWVtpx4X2M8R5AvrVyeT
a1PO7W5Z1FB71iG2BftHLHxHWQ+/4+FokuFG9fMHAm4TqHr6mWbW60+qcCycZJVQyJfh+WoNB6oA
5PlkLDG3NfEFwZq6ZsCdnhYiDhDaPKWwxeDAWGlpdHllirqKgo7EecIzdjKRNrjT1D53maxBg/xa
sp92gQLmGXRi2q1T4+003auckvWocpzk2+44U8OLniwfjY5E9DM5T0Qq8Z3xJaeulEgnIU5uYebB
gezqWBrwhsoXC6p+C5F/Hxv0V7iHA3dREySbFaiBgKfa1hDARhSlLyxJnhHuj/1ZGAIF5KLczPS4
SsAvjHBBegYVc42E8hSUg6wo6Koe1u1QUJkx5NtaAFlxUz3INYCng4bVFzwCgR29thEUfisJFCHp
6joQqKZLDPPoD8ZOnH+i2m9jZPqXwtrLuPc8vI45auo/0x1HY4LZU7dj5DqCMp9GXFtQzfG4pjVB
AiCH1BUUhXgh+XJCcki/6+uj2NxNYPzqdbZ2UheiaKhjH/lpi2XxfvntFHdgEioLtpEe0nHFjrvp
vojyHhMS0mmxpacsoNZxmvT4SO9jezOfrymW7DCkinoP9iWXQa+eRwxQBX0PX0NIv1uV+CiQ072C
jy16LPH6KO5F9S+FKgeUGlBaNwzQYdFYl7Z/63H0GM9PEhSWXdNtNcaX0TGPXkRAVsQRaPy/684Z
hzdTTq+5OR6krn+bBKwQuxiImuYxQUue8fB/CrFJbMA3vE4IjVD8kpwbQQpRcXGsCRi7bgfGQ5Nd
RnjYaQ6J5pP3uHHrEv23WNek/JrwxEAaTvPWE4TH1yWuhnyVZS+qKF2DsvXF5ZUZz3M6JJg/wecp
Q3VNrwOkZZJnbPJb+k6VJCeOrjmcJPkD4sfqfI+pAZDLKcs0Ojt8o5dKwznrFuflq050ViHemmUa
8ZgvP4QUKmyrmr5i4SCjFSjgaQUf1VtcJlSNUceBoAhUhwncsbojekClpRFUGCIdg0fWUvnemHtU
cFkD5MhpOrlz+y7qM5N0v3il9/qG5TkPZyveTV53TH9qAaKL86SbwrIwNGDQaFTWkC86YlB2HRaV
Yq5uMshzU/MzTLcWR0m4sKSiFY4FBQFNKh7tj9hZJVKkJRhhUvqiRnrKhwXxfU20M5bZ7rGSYVwO
g44LVnLRhEDxhSlcEfNECSD4kLJIm5HvWf6GnJACH29uvTxpUEOZbPnL9NKqr2IjsOl9Awek57WC
4JA3q33rTgBuhmoGO6l/1XBkqVJ7wQOcXR7r1zQ61e2dpG5D2tX5vkgPJl4ahMN3tUfql8W0j6sf
Ni9CbIFvCq4seMbkNAuJcoF8l1Mvja5CGbRc4OO3+lgT31Fd07k+fybjklKfaqQELddO+2zpX6fd
arMQb/R9HujrI2hwm5nxNsHqj6a7WCMomuuUHXLGZfvHfiqhKfm5/AeOo+HLGuFKH07IC9iADLGL
vTZvZoxz+WKph085q6oaIAaS3UeuYuc0+nEezz22OEWoQbhyij9TcWLoqjT8ufCJR2D6lgGQYgVd
4j7PrJQiJHPalmAmuoMhPSf9kSwPqws15aTWUI6U+f7sxZukjLrXpuyxWSJYJV1e9YEpYb+zzPLU
YjNM8YgtNxgC0W9wluGkdX6FzehHdrgA/gA7rUZ5+RGUZrkxrUrlraEz6XQeFnb1UNbQ8PlleWrM
t3715PGGbldYON05YmpLFsZZxEICFtEv7Lha5wKviA2TmwdmGTrUzY1y0XZjMN9m2GSFF0du//n4
iX+wPB5xu0sANPYoGaMB0JapAsjMZ4GXhelbyHdrT8DKajv+R9qZLTeOZNn2V9Li+aIacMfkbV31
IFKcSZGapReYpJAwzzO+/i5mVd9WKMMiuvuapVllliSCJODTOXuvzdFlw0w4n/kL+TQcKXoVVKtD
GkD7MrrtOibKl8bf0FIN2b5m6/CG7hoxbjRbOHBiNc52oVyxEBrdKeRBajnxXQwoBdEbK/jas6wg
a+zARIQkix0uRceQGju1pYJt2FzmewxZGeq/N6qpzEDOOZqHYtuC05INy+F7WV36GHyQT4LvwvBL
wLU8RMOGrikOeKrvKXZK8BvNjQLIZS8Fq8GEyu5k46GxjWXYTPejSYJCD75EEGQcY9X3rQJOiUJ/
1Tew54TL+c6ekotR9HSrEiDnbpXdGSXbeUNvQLAhuqeOSTF3P0yXtJAo3ORPapq5GCCGeTSurHKX
FxyniaLBfrHV1dKuV3zv402DXlARobQck92LX15ZuKrGbYmLL0HoekmGS0ghvDiqbNnTI0WKxJqH
tI1VMMDQR23kScaPSXPoxU1js9M5ZzC05pxRxsiwKd0XnHn2DewgnmmLjHHEvbhLTtNr7V6SsJPu
4+HEHIO3m9QbqJU1PcbpPBDQqBnmNnQBBFDm2sSCbflMFuewxQb/HawPIJyoHOONi6bDxVRFGRnH
94ypZjMgjHFWVn70xc4ltFtHb0zPe8afEbGQZUeyJDNJ2sBmqo8yuE3rTUw0FZCfqyFdku2o0bKx
mdOWhlgX7LSnveeCJNt0uDssFP2XuTgHwTA/W3caMi++5ww6JyfKcytOkyuJgtSh9AlC13EjRIQm
JhqJZduYpcaxnBZBeaDXCXMIgme0DmMa+zd5umi/O0j5cOp1bKfnBnJbb9+A4vMO8pw0vvaGrRsA
zMAIMmPWdTiERjuvZue4170NgY+WvsmhXsCF6vYlq0mGEeFAihDBaiCRCmczWRjkuXNzRdxA+0Tw
qf4WgJmqQf9vCofCIYWChaBZlC4yPPQ0hnh40IUgPDFWVbEtYMVOC7px6VEhOaaSX68kKxnPM8+I
IRd5bD3ZDQePLoSO3XlnIK2rNr6BR3vw3PCyDnjJ4S4oacNeYA/vqV6OBK2vrHHZPRsAKYk8Ty6J
WbzEP05/mEYFqzsbPIiV7IkAPmrjsiHAES0OMg+QRSHq0BnVVhKDgLvXCtIm1CSmPDEmYMVbBnJ6
dBPLWJY+jZGow2LYafUh83VkVg6UoenMDjUN/02VUGgDD+eaxQnJFrinK77SqOjzWVt53HdAj1Ot
fzj5uIgShVCwsz9krGWbajBRiuFWyUnCXlTFoRHFA5BMfBG1hZGQDU/YjDVs2/q96LuJDhq867gb
tUUoGsBM9bYSlEI9aj70fTe2RVDGfY4412aaQn7eYC9A2swnFgZeE0Zebu8ktAX6Zjx79oRXu9Av
FfF8I0qIwuT5AtGfl1SPtElv9j2Gy6nGXdCkWszh29gF6dQfw9HFJNdsVUeEcqK/u0QuAQQLw2t2
TRHxzcK6j+UxzZ+r5o52k4vZ7TYnC8EK9ln11op7s6ffWO5Lb++Ml8R/kPVJYCkMEsu+jeWNpiBl
U8rWtw6BLPXcoFTJZN5ca5yIRPGk29d9f5Nje2T317frXl0XxT3jRNg8nct4Z/rXwqDgdzZOtJh0
cKpHr1EIfZghNmob7r1pX9sZDTLvxczpU64DeWuClqslRc1V794paztMa8KomgyA6T3RuqIFMrE1
KVIMjhZuaZBwCAk4YJT9Y1QsXeJUPoqIAPSZx65OGbey3nU4sLLvrNsBmiQfg7OnLilBU8OYVb6F
ok5smD3ROr0PhFiFrv/aFErxAj0+Ac98MQu6I14KU94F5MgZs6dsn1Zw/VoOr34qaop/rxx7ycIC
WSP8770GeXGUZ+Mo59GQWAo75s+jIELLx1YpVginhQ6KhBAGTStc+sQcQEWwdabnPIWzjyCRVGMK
H/YzNM2xWgmHjXQ8KWs+9jcDgQsEJauwoKBiv1o+81CRoEoJFCGQAqf/a63u2LRMh06/LdBQ6N5H
yD7f6L+L6DJI1zJ46KOjru4NUl1rUsuCI/c4qa81dbQqjCKHorphgidSLA82NSwfJI5t2Z7h6xxz
7ZKjx8Z1WFO7bYVyz6dh5z5p7H4g8Ih+EZUuBweLuDBFRF8oEHFsOwAwDY89O8B3lWlcVwcTpJ3d
E3RIHeAsBz2/o2bdjOxJTxF6lv5UCeDQOpGNNlQu+k1Fc0zxDQ3PFawMpv8ONwYEo8cezy9fYegD
S+pPdbSM5SEM3gLv6LK2GPn3UsPPcdDkguU5DL6H1kEiqe1zfv22rZ5JzC30V3GOfZG0wzXwmggh
bPe1Yws/4rZeZEiNM/22pEuVNk/UMcri1ioXoucWTg1MvcvYOmbyTmfkhsEHbqrcTasLmvRhnj0E
RtOuKpeGYBDQCNdgr3jjg2dpe78e4K/WV0/TR1PeFxFqIibUAteDJZ5Kh70OxCPtDbMBPU6PyIhq
q9m3o0Oxfw66zQbkGOh3qWEfhypmet3XT/146IrDVLxzLpIMAwAJFGfodQfpsu2XTcFKuIii2767
LacOw8RHkpFTEm2zaitQB6r6RaWHDNiAue/ZF1QpKfDOhUdDEld1QUI082m0b6yNEd6KY5xdF7JZ
tbzuOUK+m15BUiq7vbCMF7u9kqBrHDQOj4F4UWIV95us3rXw/KotcIUAsRRti9bYuvx9Ug6kkDR0
ZID2JdNF4Tyl6ImAcppg6Xt6FndeHN4Ryjho4Y1NxKx1m8bXg7E30ptaUH1+Cb27GIVZ4z9mtPug
gjW3AfcBdcr0nB189IDRigzt6RDfFviOey5o7hAgnfHaKR6eam1sjPaO4cD3JuArA84Z/RcQUk57
XcnNEN4g7CgKslhn2YHum+3edUCXEBynBfsHSqmLM89JXafxK1suNLtsXhomzyi+SfK32AsDoMHJ
xsl6QtE0QMOSkUy3l64zzyNoR9c4BtnNZOxTf8tZOoUDJ2mPJOeqHC2g0ROzhvHo1VvNOrZstJhL
B+3GKLYJ4u2BXhsaU6yOxT5ANm0XezO8M3v2IReGtbEI/UJVL1dJtnbDV1JOzXRHPLt1ptuuhxlH
niRdiu9hv0/qh8y6yrDHW7TC660OInuC/PM4GghqWkHHv+2gAXjw6kjAkB8FyvYWTCO3SMhr7d33
L7FX69sLGxhg5N463Oy+3/g9kM4R3QxLafaURs82cOyY4jLNn13ESb17GOW1yBZWubVQullH0eJl
jpZaeOWKGyvDWVcu6vRpGNcNG5+mvZPuQ9K+2PoiDuFN37HQhXW5NsiBKDyKRl11nbrLPOnPntwC
IagR6DMXhmbpXSrBpkcPXEI3kF+EI13ajAJXnUEIcTPjJpDqOjagwukad0hkaqOFiM46vUT4+mRU
A5NYhmFMNGsfIxY7VGyXod48Nvai97ds4CUE3fQmDl8SeRqGF5HsYvxhDkfnHsIpVJhUHDksGuNz
PkJPXljPzFtV/taG9PnhCwMtM3d6sW6co23vtcqijnpiLUFqEaxUdRcjcjKYdjz9OqruOrwFZnJb
BTDP5jJZ+eYuYT++82t6lOghsjnPAkXAqphV4pZGYC7fTO00BsfqtXQWPn0gUPk09JZkIubWHCpJ
YwO6ezQm9OqmgU/5QY2vRnkTV5C4+jfLeYp7RDALyoStWmViHza3pncuNOTRdePvJ3tbwJrTlzYd
Njr1rJbFvQOF0EofTG+ddltZ7lpY9sV7nzyP08Ep7+MaQO9rlm2cacm+y0mob0BZAHgDpvCjpT/d
JpTFkDdwJG7p+dirFntgsCBC0nEOEe10dzgywxHFhvJXfvjprmVMx8w76OyR89DXLPxZxNvIkUiw
d+QgRnb4rkFejq5bbIR5Sfai563g/RP9Gp99sZyUvfLZElfkG7pg6e1jIV8QNapsw9B3svcAEJ93
bFL0EqsyfPbAzyQR/7ablqW3CV7jgsBEobMvqsNLU9uLii0Y+eDBS1e91Q5bLOexS+dptQ/NneXd
eOb3Jv1wcMtHD7p7FyHVrdhin3F7a59aNYFc6cbKbAgDJw/YOS5hKhEawo12x2eg/KTVuxzvaIKX
oJxQK1OW71OxqnJlL1obQqfWhYgwxe7PR7lPab4l7GZ8NL5OdeTYEuj7YWgvEguNh+1dA9xPii0V
4ppDhbYxiLSjVmYje9EqcoW9J3rYU3XX5/veWzYlGHXEImQhscEhQQR0xrSL4yttnqWvhnmjpycU
phGrJzkkipsMLfujB1kTnCg2u3UJ4PJo7wbBJLRJolNXA6K3XllCwnL/oGrqPm3Aid4VHvsk0OY0
9sYNclXhruodqy+6TJdtvFVRlNA+WpI4+2LtFk8Cqx5JDpcqPhuAVl5+ZQx3NoTFul7K4amalnRX
a+uu1m6pnOdsbJklqrkxXlkaPoOgo0d90vHuynffnPHD3jjoKPKyOR+m9Lc6NGFQtx3VeBAoiPMv
yx5I2LHqCRLDEknOC8WUipBAZok/j8lDfp9MYKYeczCO+TFdi/qRue5CTStHHRx0Qz6aeOMwlQse
Y7u/8a23DitZ7xKYORvsedhvTHnM5SGgE4rgLWoBb+ug32ZmeU4e1XB1asckeSBQ0EXJ4h19OHaR
M+9yZLAb9KaZdmxDVAMgQOSmTxeRseKMqF54k5WtwdHYoh/VXZDhwcV5BreiJ7vtjnXkbOIrGtsN
BAn8z+iCKdn1hzw4wBlVEbbjazyARXzfFSzA1iHBXxdOHXXkp6K9Gs9dIfpKzTrVCSQFILnOfJRu
QFyxWl/yqCUV4OyZnt2a5aU9HE3vxB4pk4+C1ph96GBFfHBv+EITsenkKaIq+D6NT1PFMGvZaWZ7
ga0O+0+w8WOamruUuYxglNh6LuJj6SIRgf7BrjvcDNMmmigAn0b9rSP7YDWWBG0iXTzX0IRaJc6s
OaXTbkRsT7IRJvtmZhIfxUmX9xoXWHbBKu148KnhdHiSyJiaLoeOLsZFUl6LlC3kfVW2ArPGI6UX
Aw0oN6F/4agbyCdagBQ4XQpq5YyPpFkL/jp3rkd8FY+1CddkORHJFJKMcHkBfTdsCAWjJw5v5Nsf
//aP/3gb/t1/z495Mvp59kfWppROsqb++zdTfPuj+Of/vf7+92+WbQnHVNK0HdPUTcN0JD9/e7kO
M5/fNv6P6zSuHKqR8LZ4UbgQA2bjB7YTF+VUQh4OkYNQ+xZgSeIMv7wBva0awd5eUPc3yEw2USoc
aUNNwcq0rmoCHbLHYlzWf7I69PCqQ/muz2QGPvI371xYP7xz13ClrrsC1rlu2soUjv3jO/d6q48d
j5Z/HJQlhL1zfrjVnpR1xqR0Gp0HtCVe4IOT66ydp4F0E5MhH3VSKnJZea+9kvQa+omDf6U01EgO
zSu9uXb4gG1UXXWx6xwb20ScB4F+7kpfLevOu/rzDvzbD7eg/vOWvOUFjWQ/aL785z9u85R//uP8
N//vd378i3/sw7cqr/OP5pe/tXzPDy/pe/31l354Za7+r3c3f2lefviPy6yh0nFq36vx+r1uk+Y/
H6Xzb/53f/jH+5+vcjsW73//Rlxe1pxfzecA9O1fPzo/esLQPz2q59f/1w/PH+Dv327es3f/JfnL
X7y/1M3fv2mG8TdpWsrSDWHbpqNM9e0PPN5//sj5m2WaUri2qyzHYuH59keWV03A82z/zVaG4geG
45q27X77o87bP38i/iYN0xRKuPyv0NW3//zk/xpE/7xlPx9UjsMLfRpVrq7Y15jStpXrmo5tGs6P
z6YRWZaetiE0ihACT2Kx3Ddcued0LWiijMlIC1VFI5hFAKl4PagO5OkZP1zE/q0trEKfDZLolbmp
DS2dgVIaSJt0vfyIVE2yZenKG7uq4sU4lt26Lqk+hA25ULX7XavI9q6HhgaDIPCiDOj+T02EmF1n
cZV9HR7TiGpA7BcEaXWGHNDEIa1ySxOIcalndJ6pvPlvrX3m6E0+i2BTyDOLQwvfzRZZhyhdmja2
5Wm3XamFD3HIVCnxTM89v7N3jSC2rBsFVLjEx2ol4Psb42DeWZ5L6JpGN6ONGmdr2wB5cwM2b597
8VXLm1wYlE9mQx+pvW6HGvCP0lpYKuv2nmDvUAw9UqLAKx+coANF1iFryiyrWw9petYpmvqaM4e/
0lrCdqayHaB+1ooukYiNe1lO4dIppP6sYleumxDjly38YKN1cb2XSRrtJgPvtkpd+1KqgU5nMGpX
mjP52EwTI9v4ksU+bVJ3PhiDmhW5GFCNuhX+u24kbDBQYG7dbsSDLM3hUi98sFJlMbAXL3HuNyHN
/SGsr0dTM2+CqrVWFA3BfcRRI558S3OvNaMQj0mmDaswzIic6BK+zoYTUJri0R8F1KExsaCxef74
NrkoudjplVstFygd3UrH61AXOfB712FX32BFLuvCPbtGC5+zqd6qg+6iITKDrMTE0MKQ4JSiXQ1a
Xh46U5U71dbeogi9/M2JgvF2bIR4ZvXX70pd5sciqyKcIJ4bLcqmc1f90EV8YTpkBcut/a1d5nmK
QrmnoJ/m9rhNS1G+myV8x2bwiqXS6LrTtEs4C9uNDUmIwVPVSPYb+9Kq6rSjKH2lua1zrNyBskxs
6h5Co9rHQOZROt7hLKVrGrbDpYws/427S2OpLdWmM+jQdS4n29xNEsJKWpzUZR+9R/2I3KcIU7hq
TYwFrklNfePZNSfbLO76C1sRZ5EPgbdrTeScjY3KeEiIuHfJZtprE2x3X0Zy5TcTGl2n1uERGeHe
chvyekJaWqPjNnsiRLxTNUwVGboCLv2kBwRbdPR/vCx/xpjYHyO71B9CJ6B+H3nt3jdAenaRTqBD
Auq+0/sz4G/yrXUUAFZsorQ6JEHXrBtPBAh74qH+HrVFWszcTOLh79L8OmBo3scqLsjr0lPlLxjP
SJa6chJEU9elEBSmO5sKQ15zMGqz8MWJS/M1FFRhFqoveiwuddpq7PpHZ2/w/p+9to6otCVVCBva
7CX7tLKAtZ1Z2bvWupzK/GQilXfqi9e09gBF9DkyG8uBYWWJAR5IF1NCVJXfY/UEnhKzJIY01R1s
FNwcDglZPUXEyGSjfZePwt0mQgfsEelVdj/ZdXP0o5TjWmo6HpKgEQSwnbreDS9rKhp+ZkO/NaWG
lSZ+tPdN8m6MWGaEvDl6G6FS0/WFtFV3HCdIX8XQREjF+lq/rBqsiMEY5seeL+TRLWpbvxqlA9sw
TLpDVQtMGGadUwKLtQgsWWJi/S6NnPJcrgWJjTp+KElaqfNu20yqOwFwxzsfp5UUAIrL7D00/Wpj
Z/bwkdX03e1Eq5YMLAtuhKIG6LRZwk4z8HkpFZsECzKV9px50+mmZsDd1UrG9bwufeQBFPsJ402o
yJoaErticEaU71ZHcX6Y/GmrmSleblda+IzLqXBh2voZZ6vcjNFx5iK6SqK03oaWXT45bpHMDcsN
l8ozUBz6JQqeuin7jywR2qvF0nEXxMz1Wl3KnZcU5d2URdSp6J7Ik9sW4m70UYqgST+jMkWILsno
He/YV3r1aPlJfayiKdy1bmM9VrHEFKQZY7Tpgzx78pqpPvGUDc+9CGjk613Z3djFYGzSCmfclBIK
0vpe8poKGny8dkmNOiXTSo87DMdG3Wv3k6FVdJIG1d8UaBae+KIMZotxqr4bWhazoHJIC4qzDArw
0LwYguQqtzOxVfZIlIzjtWvT8dHpuG4GRc9nTy0obmFngE83JYmzbRzcxFqUgZWMTablsBosHL16
YN1O5tS/gHE039qeRoEMEryhhaWIQCvJ5ZhcjLgRSN+XMhbRKalbRbhQHWa7WHfOwaV1SCRBH4yC
TqU+dFcyaTR1YQwjMbaOh9cpbrv+ri6TkPNWx35gFvoTkLygIaw6iXv6gXE9aAHG1OYsEIxqE8yz
jxNzUna80mw7uJmykmZsbzgYjIs0wkM45RYiAFM/GBNdUqNInY+0Dx3zUqkiv6yjaTolPRtjvNgx
fiDR1Zagjl9TPIgo4qPTiw1100SRcZ3UE6PCS4TEGZ2Z3tksV/sY6FINrYQsCABttDi4jYURzevQ
017dqOa02o8R8YrNUKUfjDDQ2oZEND+WOVWZgqi7KyUCiou9HuV4B4q+vtaDMxFdWJWFFqKN9ZfE
MDF8tU41Hv0q7A5tVCIjcz1zwG5sIcv1dUJZKLjGlNCL+tg5I/UHacNIa5iKo0Waef6uqPEwsIAX
4XUogkZuxtiUPNgVC+GbO8a2uUpz3yDloxhrSO+GN+pDO6ukroqVr/kOwebCMHGoyF7m/WZCb3tT
ZXn7YGWtuGL7yznOtyIaUH50MzDvLRjE6l6FNEyqwsKLyXlj1bkhssw8xEDSlaPA9Qm9NonZhLGR
lLRLTdwIeoeIsozpFrd05xozP2fNkeB3kUft1GC6mCDpTenUCSRxdj8sk9GL3r2oPLMBZcIBss3M
CJZi1JEab4Z25c4d3xnEPKlcW6EVbTm7VSMSpLQdvSd90PtF0UiFdtn3wRaGmdqPhq8LOOshCuTW
9UGWdXSPD1bY6VvNCRG5Wixg61Bm2V3mpoj0m5yDfpynu9g22qcyisb50IEyT2rdB5M/eQWYoWyq
rhrfIxi1lTwDTObjR28J8EC1m6mPRCptjWXRu2KceLfNJLJXJ4asqE/aBGVntG+8scYuJrKke49U
Jl6zrqLSMRjjTTCFwVJ2vkfIYmTkRPyFEm267jIc5rLJ83heOCD+MVhbg4uD0WQlcuMOaHQkDYfE
0zKPwQqNk34fTT07JHfQEW11lWeZUBCj9qYri4IKeyu1By2oRnrcVeWh29JdN12UXTuu8zihgm/o
bhisc8OP78ZcBFdO6IKWdxLiQwpnbP1FLdnVgguQAxTzeqCQ6HEoJ+2lbgRRDrqh5dhvpgDWqBOk
0OZjTzCcXFs8ePoZIu47RZZe2s44wBjVqtBah/aA3kFaQecSQNQEwIYDwZYh0pwCJYybbPpSQaaO
OlN7UH6P47ZNz2uyjhZCzMIxpIumE+rSzMidIpKOBmpxk5gskjOzbW0FVydwcGSLLL8fjQ7ddUAX
HU9aFZbNgv2UgV1CxoAdCujmKCuSAKCypyoASMHU6y36gahntEMKuc0cpkD0IkLQWg59MrbdeDDJ
DRj9HkYIkyLZGrUkErso2MVMnkNakDOO7QCOATz61k0jUC5y6N89lmMbhRGxfsNYOOXCah2XTLPU
p04seazwDBqeBiawzYwCI5DvEeVm4w2mu0mitC2gEU+e/jq2WgZ3qmOzOHdAKIfzTPMqdRvrHovX
VdwELrVfpzgVGm+sl4L66IBJ0pHpuGJ6N1ZjxpkpdCiJDCFbq0KEJQw25d1NjQqoQPikkI6j7kO9
qWsfcq9UcYBBMMkUHclYc9ZBAph+kOeMVZnp2VUnIBD4vph2E7UKYDmWScZCE7b8ghFO2E2M0UHu
znCGyTnUPLfkCpvZBE7LJI45GjonnNuWRnOqjdjEo7BrHXTphiB1b/TQrxbcruze7yxhUnDPw2FF
9zu9sTXZuqtIdzBS1UM10QNhizlmpNMamc6wMHo2ulUryyuv7wMXZ3lFRcyzCP7oL+LKTez4YI5Z
gLgg0Z1QXvkTSijB2gtrXr52Hd1W9oboixKzeqob4j1bvTQgYb10QcX+Lsqpyuq+RVB30tbPlW0h
nbBcbK8jNYClM+VAP6eIr8NL4fj1XXZtmy2JRlmm5+fZs3xvQlWjOdNt/LZ2d5A9mD01OmpTxXpA
f2+U0d72canFneceu5y+SJ/3yJiyyDRfOz80l1ICjxb04V+yYPKvzdQ2ttFg4P8uQ/ZTYQ4Lw/FT
c0m16dzOjKC8J7oH8Zt92LEIfXGX9sAuFAeROzp3GqSz1iJnnWNa9l35HeutMFAdW5U6G4QpRF3U
ZY/Vf+R+0SHOyA9ys+xdmCbi9Sn2nTuESyEOH9Um209llp9UBI0vdTVdKcMQyrZsm9qK4f5Zd/tU
EWzcqq+kw7IP0ca6Ilb6BuzJ3JmNi0TNIgwNZ2zKr69pfi2XKGouNgUbyUZYN8zzW/p0yX5wWnOq
AAN4+l3i6q8d8JLfXMI4lwP/q9BJSYZr2K7jOkLqkpqh8eM1hApM26JBhRX1kfJEv5+24R5l9BWo
mp27CjYRrPCLYP/rT2ac66dfL+sIvkxXNyypu9SpPn80Ox6puFXGiUTOCk4PAICrbEsDWL/CRjQ/
i85/80HPpaW/XlAZulSUuUzrS+mpHWN23al9EpWnP3C2zzA2FXh9KEhwwjRRfuo9Kttff8yffbmO
+K+Lnuthn26gzoPb5KZ9slNq4u64rgaHHKBSLdsR0devr/XTDyiFJZWyhfrL8ykTTmMSJXEk8oB+
hbGOZXfsguGYZeVjp7TnX19O/Fgh/+eD40hLOZaStmuo8x3+9NmCZkrqRHdPIIPlDIhDtaaavZwO
3m32quiiHJMtgO8Z6pcZtvHoElngKVr++k38bIB8fg/nn396D40xqT7z5SntXlP7Vfnvv375v5Qr
eVA+v/yX8adntpvkjk31QkteRdBJLDYx3HOOQsa7GXrZUxWAY0t9Tjm/vvJPP5hpU/t0LVcK9eVp
HWO9aDiun/RqOB+NkoaWk28F7e7Xl/n5MPx0nS8PqBc4PgUQg5tIx3eWzUGfHzgnr/N5OE+Wzv9m
ONBboczsKIqOX+aaIQiMrp3EaXTgv5YfKt+4A8a4yPrNdX7+sT5d6PzsfnoujGx0UqnkqZlTurVA
A6YzsU62aBYvYWgvfve5fnq3Pl3uy1BwzUa5fe2eEiPWnyrHyW99ysPj/+aZ+HSV87v49KEqUYus
yhBRICGc+gOHid9MkT9Z4Uzn0wW+PO5W3Xs5PbGT0YIpjTNY7IE+XRZa+JtR+9PrMPMr5eiGtPQv
14niuMeIY0LeLnYURpdZDbeZNuSvn+2fzr2frvKlD9aF0jdHS53iUmIoeQusu5LdjWUf/v8u82Wk
lpEw4kYTJ2M81qXax/W7BrcfVe1v9h/n1/nL+vXp43wZqdHgBUPLIw0iukGKlpUwFcPoCoDudRHL
y19/KOGch+JfLufokkIBvSL3a/+Tg2c9DAnh5tAVE1UvasJp9A4leWTQk52WhScIhaE2WaJzptMD
gVttu8G91ZIRKQZgVc+/GjvIMhYoSDXeV5hs+hzkKgw1NX6vDLnVAWlkGAoMrB9Z/l5AuzBVSOC7
dVnDzNLQI/rqMUyecu1NVfdF2gDpGjcOmCHXALMGeTn0FMQPuGMdrsWiJpOGRAIyPESH6K0wb+0m
fAzgoygAUunw4nXA9i3ETGzZ7LZfqQFrQxDcjRVsUVw3zcB8ZFsOwkbwRqgRdZ3wTAL9goQEIZw1
UfAd8DcILIMA8xKYcJwhwZyI9jZ8pFMpQCQ3Tnu0I9kDxzakp/mDM3nrMno2/UfPil5wtl4Ohb8H
nI2+nHKYReYhjTMsg+iQB6jzPWcBq7o3OMuGcbczEMCVtfuaKyLemwa1gHmm+gsw0Ana0da4MaO7
pBvR3/RHIwZqYdgLnVq31pYQe5AV+M6Vk9oXhcZRMnNgVjhHX/dmlsftS9H35953j1pqRrKhpRnw
XYAWDYrQ1ugyrr4TJ8edE/G1Ry68AwGhIfxC75CYe+W+7dWVYO/tD7el+HBwMI0pV8aq2FjWSkBk
MPaV85QHfDzqKzlYCGcRTORE6pgFq53TvcjgQxk34B3Lmq4ICRLwGIMJOFbw5BZvRg3vKOCG68Wx
lLDEQTjSlcbvS0V2IgNhQt/gkvU9QuEwr2kaXHS5dRVBSC/CfmY1/YKjJpBhSQaT5jX3UemsCnh1
mR2uPYKV7HHt5wRZcDCb1lX4lINay8ilbDLyNfR8A8XEzy6t+t7Jp0Poe0vfwB/Tw03EEE1yInZ9
6rT9LEshDTfasKC7tK4iKD/VpYuapKlhKoGjstQHB7nb1Hg1AW36w3uZ9XO6bBQJxAa5eA2STqsJ
vqFyPTjghqTLYSqad3GxngRWoiSbzqEMXuy/W7gVzDIlmd2907xoFpo55JgTZW9oFd3WjoHSSUTe
GSOBAsgqMLxt2mCKjwByOHKrVTUYgOva3k4Cs4t8pjn8GPu1eTFpLol4VWmuogCZ3yihPMQSXg3C
rXwReAUko6A9hSnJC+aQ/s9XOEtyQLUMgfyCMuOPK5zP0bNKenFyOkRAba5BJTGs6HdHj5+s1j9c
5cs6yhMVJzruL+jsRNmE1zR3Z8GiRHU2h9pa7/Q5Yv3fLHnnJv7X+dSSjqXTaXEQZnw9ZtWsRKLI
1MlTus0sVoanTg/wCjZ66t0mNkHr2hgS+pEZSaXmysff2ngdJolfT+w/ex+m82le//Lhtf9L3Zls
x21kW/uJcBf6ZppAdhR7UhTlCRYlWegz0XdPf7+gq6xMEH/C1h39I3u5VvFkBE5EnGafvQOTZFup
H9PxXlboR0AHoNwG3VOSSy9yCQ4d4Gnj+N5lszNbfmZ18uL7lijy+M7DMQk+66G2KUSX67IJRZ3Z
YZXUzqSIpONEk+BSUw9mkA7JMxpLezQKvnSwta7MFaRrDBqs44VYaa4cYGgi7XFkxQYWP3n36+pY
p23QPAoKbSBBLXjBTb8D5cSBXnVe/mh+Sjb2wrss9mnyKpPfqSrIHs0xdXuyxsQ0Gl1Btz63tKu0
Ksh47Be7t/aXt3LeimHaZK6abgsMyWmgCV+wTLcMphnFou4ZZ9+kHlVqP/952cxMgGboFNNM1bJB
q0xLADDb561W2g9OPsKAlQXVKm3VzzrijXYHLPiysbmU4NSaIw7oSfTMXG5RqX34yADbBsaoT/Qp
d7C9rqQto3iQii34x4zHY04k4iKilqflBqMuEvto2A+NmHyCYQy2P1qm/kISPvelqBCZsmlaFFLM
iT+YZhH7emM9aD6CXM0QwbgqpTRTVACCl/dv7mOZlqgtACpSCYHOty8bnEEZmF0Oa+Xm0EePiSR7
ag2djoF202VTs5+KS9JRZcOwLcec+B/HDnSP6jwRy4yb7FH93DPN+iXZluvBM0O+19LtrM4k+saJ
RWviHNqo15UlO0/OU7l3vlQ3AvaLDNDKfAZ/spZc9cnajtDZ3eQ3lMhc2YWf+LllYv0LfGhe9+03
EkqD6pihmSTJNtny+W635hCrsqw/KenhoQmVz+YI0cTv7PKJjUlCYUh1keum9lStGQsiGdvCVfMZ
sqnVWN4jge4x6nPZovhs08vrdFGTz9qPA502FdDzVbQ73JU7BrHW8VW1u2xl7kicWLEnn1KN6jgv
gVaLiDo5XNeoTQK3vWxj3kN/7d30Hgb2cAgDQ3vSt8Paqm7E3nX3h5XCpOGN2Lvky4LBmXTMoBJl
CwCfBoZvctDlQPeHONCeYh43UWajNbSRtnSP1sXC/ilzN9epKfXc98JgTK2s1VlbfA+W24XL+P56
a6+gwnzgklnYyiVrk5DPMpq2Shrxub4F8qvkvF7euLlr63QxwvzJre/E6lgkB+cJ+AFtEIg2ym+R
9VgznH/ZzhR1K8rofCBHtWWKdYo5fTOb0FbSAberX/N9vwmEtrTqKl7C2HjCaKKHrObdwCdDp1Pf
tY8JlVGmqe9IMhYenpnvx7WhWLq4O8EuT12lDwtomBWfPoV6hahAeQ+XniekMjpveIbo6TeqX+cG
Jw7jIJN9aDP/6RjTKICraRcbzrfL2zsTbREg2DQodJCjsjN96EI5qAa9MB8QpMj3yjUD14x3u+Ud
EjWrwoNOqfJU1GYWrArnO7mxFFnlm1ogsQiETM1QJ84ZyYOc2GylAuaqqF9IFUuDDntlbgeYfZA3
IIn/nqQ6g6HIAbUQGTOw9v4b/hUM+p9hnO/yPw9QIPz5Z33zlv9/AXTmsP6Nyf8IdD5mb2n0dg50
5v/xF9DZUP5HVwiriLwNxza5Ef+Lc9bl/6HBo4JmNg1A/JrOkf8vzFnhf6LBTdERN7JMgYD+D85Z
Uv7HNFXZ5BibvB4KZ+dfIZ3PHEd0tWxLBoZPcmArM7cBDWLTFNNP8ahZW1VknFtD60Awx+hXwGt1
pGxobU725/4vvzybWZgzSmeLsN0ySaEnb0TbWYpaMhvNMCWSNlIHOT/D/AsX3aRf+J+lAeihm67q
ij0NBJuiOQ5SgBUyOCjGXiUEPe+NDXqZX6SXAsUyho5uGUD0jPvfWN6JYb746VUOAqk7gtsQRG4A
EJkM9PN/VTH+z9I0kPE2eZ1B1+XcApg4sK46X02uewQE2gz1Tj4YIpgZ8GagoJcXdP42fTCnTSKV
pqwbmr4ytMnRZ7SYaSqtBvs+lhdf9POQ6KOhiWOorVKaIMJhLnslTbV/grVBpO429YJ1tQky+BbB
PaMUshSKvXvcr/vzo+HJy3DUO47a+G54+AlMziwpbHqwp2s7KJg2VFsYin+0mWYUU7Or+FHfMHq+
+EC9jxVc+h2Te1zK9EFrwQyt4r38wiNyi8KzF1wlN/kaRun74Ct8Lu7hxl74wOexzcflT4IPLcjK
LOpZvhPJ0IFeG81iVit28NLKxKc/iW+yLG55GjHBIBQMniuNZUFicqVdJa/heiktmT/8GvctoyUa
SOFJXiKPTTYoCWewfoUTxoWEaMcsMCzSMLnur2DS8pBf8C4fE0W458c1/jI6PfhaPuRajFGAL/AJ
rv29M66gT7mCw2YrLXVE50/lL2uTSyADY3/wD1hzIBx1e0+5Zq4zJeSGTHnNyMTxGVwY19u/Kxj8
5SyOYQp4gkx31Jj46AGslV1FsJzqaoyISbPixK4XdnLOIR3DocnHK8ijObkIkixS6qLiHCCB6+k/
4ZPxlJ2/R2+BEEqMLu6WPGbu6hFwBEWxDEO35MkNoDV66BsygbeOvG1uQuL9M0v+mhQ7GxQ7ffdm
j/epkcnWxdlgFqUiiqmF128A7IGQJ8ME/C1RArS2PR1tiFJ2SALe/csY8f272ciCAIPQeewpkZyf
wIompxI54rvdFD9FcgbVvGt91raQDfyDDZ35hGfmJneKOgza0RLmal7BxLkzjbcFJxE/eHLcHJk8
xqT4oIso6XxBANJ8yZZ6nqUV+Pv7XvbSDQDLTfSj+pE+QCC85CMzSzo1OC2+HPSD5gQ1SzqqLSwL
cO7oCz3aSb7+/pHOTEwcv0uOqZTGmBCOz5gSg/5Xupe/wAjF9OmaZtPSUZu5mM8sThw/p3Zq5434
ThsUe9fCLeAcfhbIivCPJWtzD+2ZtYkTwgxbSHWFNVhvNtYr40/6VX8NKt6T1uY1UVn/c/w5qKtb
wOUuWmnuZZ+Z/YLkZlQHaRVTDD93GTMamUnMMF/qfybYkxcu5ZlbxBG533///uQFMJxGHjrBAN11
ueerN6MxeGgQXV7E3ON2ZmXi+If6cKyjg9jEwKvg4fjpI6oNAQU6fFAV05pBjBgRqzUDHdtmt2Bc
BHsfTh0wP82gEWTQJzrfQi01qj4rMa7WIBvplRtt6EmQMPnKkxb1KPCiLoTEjhP/+7CaVf8yPPl2
hu+YRSb21h+Tz5JhXqvgWC8vbt49fpmYfL7SV5QhazGhMH9SH4j1ksfLFib1gf8c8JNVTL5dFMZW
fBQm4NO+lu5SMpKKGA/SVtSvmNwn0FyuD4g/euGbvffaToKvXC4z/BKj+hbGuk276zbVfrl3OLt9
pFoyT4xMgXRyeVm6xnyjjBmjIediGnTdds3SGzp7658YmdxXat+lRaRipN0Ub3CLsXUJtDaoSSHX
tYKNf8EntJk4ywFt+veqJlcWY5xObCrvm2fa7ggFGrKQ37NdqiIHtULheJ1ep/vkMdtZT92ah/U+
f04Y47iCjoKfJjQ/vWrf3VmwSKLflK3DFPbTe0gVl47m0taI73PymYPeD8YiFVvzakH+zujoje/V
K8azRhdlKDe9Warhze8NqHKSUV02mbo+syiNilI64vGgwbQLYE0cYbHIZCQ3k6US16wP63+bmvpw
0B0aPxapUecmb6qL6MXhBkH0beX1a2Qfb+oX7S29hcpziwRP8u3ysV0yPvFsyOgZK3iPnbb1vrmp
OUDmRv+0+AXFBfPhoOoEZw4Bje28j6WffMHQqbpeNt59DWVnC54S3c2fqY1En2C08eClewiTfdh7
0ApHHox/vxUNnPyAyQfNcrs9ZEexy1f5HpGddb/L12BRwMYSeyy8xvPe8/dqpx2QuqUbqImTJcPW
GMXKfc6cio3QAhDyBVPzV9MvU5MPqBm1Cs6LdaUo8cL/4/gvlz1kycDkWkr89CA74l7PFB8Qc/Cc
wHx+2cR8cPjr49iTmygkLTcl4R2dC3GnthLFidbVrvx36DLBUu5dtji7KAOKDgNIFxVKEe6cuGNU
dkwH9hh0GqQ/um+helxyuFmPPzEhfOTExOHYMRwhTICv37T76PGYeej1mj+RMFzD/zy4xDJoLPQm
Mn/1cjgjooYPJ+7E/iSqoNWSV+XxfU+Z6G2NdZF5BeR+WGc29FX+XsMKYK4qpM7d5RdzrmTgyCfm
JxHHMBKOqu8BowsR6x7y1B3Vp1V2vxwEzLvPia3J2dbbrqqYYBFnWwdDLdBE9r2xhob1DeS7Zz5e
dp4JzuU/oc4ve8akbOgf5bAAxEM5RBSy1kd6gRCR/RTFl4O7VJWYD6xOrE1OOEwzjVaL5Kwf40eZ
setYY4VWQU0r9ezkZ9CVXq7LsPA5K1mNb4EquDJKngWjOtCQX177wsExJrdB6HdjQ/mZSAjSMC15
ap2FREOZfZFOlju5C5hSi/pYnJvac+7Q2X5wdvaD/CI+KhrStMZXMGBtDzAiecunZjbNARUNdw+t
RH06YaSGRyU51tymTZkAiIFJGzbBXF/CV8ztogIKjbEUXVNoJ5/fDWPbKWYhKk12fmjWkQIJb2TU
S7fq3CukKKCUVMeRP4I4IHSUAPMKx1FoRKIe+iju1dgSilzWw3GvinfW7ZC2WV12ktkDeWJ5Wk+w
U6uvJJEMSzv/wb8SvULJle/SN0i914FnLty1E/DIXwdSUQHV0fUxGRiZ3LW6UQfQmvHZao+qWkEM
xdCB/TO6TSDLB18Y7Uryko3jooturKBLQ0KCuBpFZi95Hl9URHGkxXLi3AVMzY1ml+hnMKJz/pGj
oxTbozi3cjfeNOmL5Hw6MlcL7yqqy/HSls9+7BNrwuVOnpu+dUpapViDJ5RI3of6yz0SpnM3DRtU
a49u/ocPVeX2H9Sk5546xvFAq8HW9bFrk4VpFB9EiICW+Q/jLvwB3fEPeOg2+v47A2Wwk9fmqnyE
ccxdCiznThIjgbQNoTX6SBIGL/hAuk4Hp65fA+tLChHhgi/PLY4DRKfTeB+ZmVy/GmnScRQ9otrr
1n24TaDDzby8XTVv+guwVWLX0e2tV2t0U3hNkD28/APmVqgBaaDZyhSA4H86+7DVIGmZI2Ofexf9
P1RB4Hy7bGL2iTmxMU1BUsMIi/b9zv2O7Ja/1XblF5pD3BDynbmC/m7tPy5lWHNX7anNyb4ySR1Z
MHGxLv+LHjxrAywG7VLVUTxH0yBIo45qWQaTjnzA881LC3u0G8hWV+13586+arbJFqrQ7DrcqZ+4
hx4v7+Psp1I0Vae+r2na+7V4cgbV40GpgyPWKohnGigHw3HBG+eckb/7t4XJKTdjuy2Z0WYS7QAb
RyyhjIHG2hHMmITSEoxWFoPe/7dFie94sqhakQ8kdOI7FTrzGVKqQGgbxyqTzpcNzXvhyeImt3hA
57my4SYiYkaRLb42H4Kdtmt31SZ+IeQZ1/VDuF4q3M6+VadbOnERK8qS6vCX1fQ5v089RFB+wDfv
Qj2OZprydWGVcxe1psugWlSghcBbzvczLPJW1cf3t6pDMK71eKN4KGmT+E8M7pMAd0/LDdi5qOrU
qnCs069IVUs7mFi1Eoh1VrYT1iizjPKXNE/JRMJY5r/VjG3XVQg1eNUvhHWzp/1k1ZNbTLb/e4tl
7zy365B/IKtyeW8/nD96droOYtoifpNBXp0vMmxKPmbi8OLGKP0Wu4Hhj8sWPob+wgT9O92QGfT9
MDjXDFQbA9Oizg5pKXhzZZd/Qk4eMS7mz5fb5rMrOjE3ORK2jSKRJsxV6249Zi718GSdbd+VKyB3
EC/q4c/FI/HhlpkscuKiqVVValJh9XDdvUSwP9su/E0P2UP9jYGofV646zoS6rpgxJFsX7hwPp5I
YZ7BWyInru4Pg29yfpDyrmTclumQ6+AREsEtiow7+XVEOnv5aCzam7iNPCiUdwvsdaEbECt2NyJc
hVkNWZ1H2jWL9cwPh+F9gaamwMI4U04GSZ6Nxcj+Jk5+HUHg73S2Z48LR27WdwAIGKpD1fpjCbPO
u+Bw4DTkBtTHQlMwe1g4DbOO8svENG7IhqMWj+LAFT+Hn6l0w6yqnHntXtnBQ4jyjttaEFxsYa0X
hZzl3Hhhie9FiJNbrTxqRhFH2G9qFC9LGL2+XV7hnAHDMgltFR1S1/e+94mBbhyVKo8YK+uM8NbM
yyu/Xep5qVxKZyEKznBqYnIzt0Og1U6MCedJQCvQar+G8nYd7+C72iwVJtWlBU3uYWVI7aQJsCZa
yyOyzLf9vbmtn51XGYoJRtxAJFluct0jKePX6/AxHt0CMiDS7U+LjfuFpauTOgo5W2apofgxd+H9
uA+u0k8i2kTeeB1tluLND+/u+T5PkReKxBRRLiYE2yjaw7GbxD8QZ3H6euHYfcRCTAyJVZ/4TAsn
jB34vsiGmpeg9/JxU/74K1EYNgbS5rZ3eOye3/5B0U1czB98CbotOF4h//2AP+wqv846hzVW6+YF
prF1uslpfXdb+2uz6aLV4FkvMASR9f/GMTmxO1nywVFrpfOxqyoNBM33h2ZhymZpYZNc2syDPA8E
B1XQv2nV1xx+eUPS3CJHL1tdGPOeAMmpJogPeLIacYZOPuCxYez4EGAModTv7T3qDMdHqWXm14NO
NbJW/c70UMvddJ6/0gBBZtQYu137WR03PQpVn5fOyYfYTfweUjxFlTUYE6fD+lVR2odR7G5YmV9k
tNlKe5OO1yr8exZy9lUE6+di3jt7UUA1oDPUpCpQr51vgiNnkmo0GC1M9B4b+ZY+wBKS9aMNiu8M
Ztm0VGXgupPUwnDSWrYUgI+IZMQ78gpEy02/XXDOmff93MwkiNJJLIKjgRkbWs43mP4/KZ+cdfe9
UrlsMo/Kz/bycXi/uM7P4bnFSQClwD/QDhEqMIOL0EPvHc1VCC73qlurL9WKIV+oQj+bq1RU4Df+
ShAcfln6ER/TKaAglBj5eCROzLxOz4ycJWnoIKGGAMzqRpTFD2CS3+FYqBOshp36eHnZH29YDCoE
GozBqRr0NOcuw3BREWo6Bg9ka1EODW75xYy6NUnrb33SX6amgUdgRVGVCZmd9Bo8bd4SFQdr00MG
x1gjOI1w9GIZ/uMVxOrYRwqqKlTd0/fDHDqYIRO8qHNLpD7dhF7KYW19QjFhhVxE4aLDWkG57MrP
y4/XZKRE3ElYN2SyGy4CS59Oauo2DGRhxYLlqx7RW8hqHytqT7YXv9h3+Rtajf/gOZn9oMz6QYDD
MMsHoLlqGZEsHTDaf1dDt1QFQCD4xLddG4+CIRwNv5fuLvmxDMb5C1JxfoQYaTFVZgEYFGDedhIb
+Ek9Ap3n/qk7PRm3vTkEY+RmeawiR6pBMzmsUtM/PoSV2t4ZfttWXwxNUbgOsw7ewLEpS9gdHF79
twTqhH1mtWG+CawyH1wJYjNqo0HQ99QmdbNx7upIdmKkrKUx3QxOp37NgrCJtuUxVxJna6RhqqEK
p0MRoLoVTZAYUeqwAV3sqVEUHEYxL65qvedYYaXnSHBIXOaQStCTgY5wb4T5sZPX8Whbww2k43KB
5LUaj7W8ccruoBTIFSZjF3kWXHaKgUJibUOTarTqIZdcpH00ZPw0SdU6tDRGZ+AftaLHNNFHZbRK
OJ6ojx6UFbyYh+ZPtdKb4bVrAVNBiVjjPNbKChPLqHa5LA/2K9lHL8erIDN9AE3MbkgIex7jUoHx
PfCtY4sWcxg5JoKr9iDI4BvVD+nbawaC4pHbFUbPq9drUMeixqAe1ALwUgwq2WW0XfoEDm5IdkGr
yodHpYIBfGSs3xhVZMq13L6zgAo138oEEud1nxQy09qWnZn5rR1zh3zzk7GQ90Wfpc1jNkSJgapG
UB/ljWnnCD40ncDfNNLRxigNjhjGYMDCaf1HEcSdvG+OugrKu7eUpETcA3YYEO95cZcezc7YQWML
t4c9+BYUsqU/ok16zJh3xqGK8osWtmb+GFtmFP+IhthAlhbZs9grIkqLXlvVKGxANQxvUjqW6s9M
zw7617xt2/pr15kjylWDbcBvApl54laVLXfIsZkI3Gq9eTQemqYv9OvKLqrhpjr2Ma2s3BwH9HDK
7FAjqpUkqfmD8kYf7oND7xu7oZPz4qUbLAvCcVhPs1pfBccQ4cWItO/tGHTWz9qRpBJR7EaGUuMY
jcNtrDG9ewuBQaZv7EByins7S/rhqu58eBfd4yFPrD0HhLBiNVhG0MOJb+tFutGUMTNvLamV/IfB
0IYOqnQpLoer5HA8pCjjJDYSLFIV0opxdSdHevAQmUcHIhASQeMb3Jww0EIJ08F1bmpd2z6jXiir
z2FtDccH7rb6uI0tW4O4RoZEl21C0KgfR99f+23am/WGXlii3ha5agd7zfDjyFMz3c5flQSPvEGX
MnrWmsG572wkrMIyiPmDYabQppMKkAm3R6sP+iuIAsddUZmS7Q19rg3N2qlC3TY8zSyqw+BmDp7Y
rOoUVmeeDyem4Kc7CJhGmRmZbjVWo+LqMVydu5qZQmiLCw3JKjW25GCj20MGtUdjOH2DPH02FEzP
d2l4NDa5kpvlV/MAayj1oMzKMlBDMMHCu1bqivSnLBUQ5SIvmiZ/HI04qz8pBRfT99rpY/+PQfGD
IN5LzLDlzrWWtJWMoGzHdZU8NGMK/vKhgzHG6K71TJfK/Glwai1ybrkz7MR3x7KLZGRGHKlmdqas
GnhN1lU+yKX+XFu0OEYUvCDEe27yI6zdT8WxR/8RlibuLbNQpVC/Axeh6/V2TCE1yq/8w9AP4AZG
/fgjyTTLbmgwHyHz8UY0W+Tck3Uo0Z8b3WIk3U8dlUKmOtic8a1/cOSy3h3qPNefULZJg2wddW1t
tl/TujxE6nVrRuqxvkOUWvX9G0j/M1BebKMVNgvRwly5xSIyIYOHdoN23HlcUsDwXsN9wW2R56tj
SbdGyDT53y5HPzNhJvQiJ2YmYWYkxXkb1pixlJWdrYd1c8tU8o2PGCUqnZvjZnliYbYcaXFULIB8
M+0vJifbFny/SOebdfiDB+6qJhppX8abf2DtY7zOCk+sTRKjGPLnoyVjDbFX2AZbF4AnTdXepUgA
EPCZEs92cXTqY9x1bnT69RKnP5oVRmuvhPx95XzrKQhan4431JiuUPcsZZrK6Z/lzW8VIk/XO/mi
DtVkcM/v623SFeJh1CH7KwoiexFjIimy4KhziR7MKdBxUmmCnW/SEtMaP4iQByZtuIIzat2CUEv+
AZxytgh0amearjeNdSxs7FAl31qvDqzrDToh0C+tfMZtDgCuHUhVEXlqH/3X8bCFhMR60V+P9wiN
LOJQP3qVSZTHyKQoqivWdLA4M5xuDGTSBqa1VlH2XTL6hX39iCsnejZtQzFNDeihPh2aKoOjSakA
EyVoHebp77sbQRQTAK0tXCiN3fGn5mYemhn16vKtMLu4E8uT6p5ew2DViUTlaIa3vTzsyuj1/2Zh
knU1I9UKyycvCWDnRpA4kK2HtB/lzWUzc7nAry005Ek8DqG3kwKRB1+QhF8VlIyltOOFzFw7WCqg
Cfc7D/1PvxY+cX5fV21FEDDytUTHXQzwB+t2Zd0423Td7bT9/21dk7OQgg/sCwNjpHxvvbG3JBmR
y9Ad0oVi+dwGMn0lOhswUFHGOV9V20kCIiG+E9HpoSGLqlB//NQrwYK3f7xFRKr4K2ubuBwk7QgQ
leJL7UX/1FlrW33zD7LDj8/quZ2J41FrlA6hsFOh+XMb7KptvSuR/1iPL+ZTca0DI/4HzZq5A3Wy
OnOyjbkzBIeoxaqOaoenhV77rLBG4wH+cSqcDaOXtyQJu8teMl9MgYqAagp0TOoUGBYrRUOR5T37
V0sGU9TP9IjW32HNeCjfhqfEc/bVUmdgfqm/bE6eH702aXOmuOYB2fhq76AVTX0+c+G6fpFMumFM
1K0XgdLzn/WX1UntqikHST2IlcrbcXO4b59Sz49X6D+69h2EQ2TWXnC3WF2ZXavJfIUoBqofwFKd
nRdh3vBZSw+tVx4/ZQf9JLMjB1hPcl6dpYGp+YrKiUXxi06qvGpWVAICSFV1z+NuRatsHW9sr/HS
t+CHxt5K3r8esxNFnBOTk1BGjlLfUSNMpt0ABfw6dNqF52YmIDw3MfEZDZ8pQrGPtYfesLnJN8cb
EvYNytKmT7N2qVc86y0nS5p4yxjnlq+mLClSwPQ3n2pEdtulrtVMaH2+qsmVprRZVBA/CO84viW2
Vz0wWeqQNyOG4jY/bFhJt8elIz/3DAmFPAdKeYqa07gkZMhTMsRWdhRxCTzFeBH0jK70U98ttzLn
b5gTc5OHyAa9ILfiOh2/W0iectgJrhM3X4ej272OrtquEI68UpcgUh/ja7G3v5apnZ+DEXqVtBd2
jZX9EEWu8zo+wwXvOW69jh/bNzoL8En8g4rq7IMIpE5jwBWBQ21yAAclldTkPe5D0TdM3qTuh1kP
MG3/68Eqvh1YXpthWrh0P+R/pMOhUofco/aN7I6ewWByyIRwuQ53UNOuF7117kw48HZBDyYT1JqT
Y14jbqipGfPr8V777nzXD2uTT2mtpZv+J0U96ardQhXr/cYLdWp1cvKNQSmYkcJqB+A+eYy/Flcx
9eGCRpUCVhp22d8sS58anRz/GEosWtcg3pwnLtHstrmlteImwdrYQhLrIpFxcLX7yyud85tTm5PL
II6RsTEEA4JEZa5F4Vfq14jhQsx62c47t9A0DkW+09IAoUBvM0Vp18glqjUNavwm31c77c5INyIc
FWcjaFc+Ulkrf58+Seugc9FhdM1NedN9y45Ln3buJjr9IZOTkrcB5Mpil/UHBBsZKR6/RVvqgW72
VV4MiMUfu7TqifeaWtynaoQxhGPWRWi4CFBf3tj58/FrXyeeSvG6MVObfZXl1FpT6kNHRfURUR+W
GPaW1jJxz55ArtXQ1EKIDrGfwx3aSgsP7pKFiTNmUlCYmTjrmSltHWddV8Hm8m7NWqABBJURgl7G
tBHbVYWZ+j6oSJRNd8bhXpGXqGFnnx6QSNgghgXpMvnkylElA89ZRHNFafQNEpPhtmMuam3dFp7+
WkZu8nr4c/HGml3ZidmJH4TjoHRliVlUNEMP6T7TDdaM6K/SN+TOkROEiGYx0Jx1PhhBNZDUBq2l
SXJ5LA8UziXcu1o7d3RYiHE3gnq4XfcvaJH9s8LOx2ko8QSdWJ087vqYGAPKgyC+Qn380RbxvY36
OL2J46e+s8cbPz/Cmt2Z23Zo96EpJ9+GpKnWlz3p//Gdf6198tQXyWAcSrH20vMfils78SRARmsx
a9d5BrovvEu+2//W+3uyeOEHJ5F2a2jVURdUXALEGPBVZTqIAsQI+/Y775G8+60s5nTDpy5dpU7S
iA2HH5IWf+qqP0XfEk5wdEMRNN7EAjq5PKwltvDD7SlqTMA1oDKzJ3b9xgkz2i9ii/M9XYXuVowt
Wa61Len3I7e4yJw669AnFienqOwQDEeLjKQCnJYt/YmyvBsVT5ddZy5IhEbl72VNLlKpb0vo7jEi
B68HuWRsUl07Uf9wUPe5vxB4zywIZlXGeQz6QeBdJl6qjREkPBqfDpDTdugPKAsgQuU8X17RzOVz
ZmXilMoBQcdE1H2sRsn+ONBc30Rypi74/rwVHTwyXNHQ2k1uGxT9kj7OsCLp1OWVW9P+rWVwZxNH
28YHEae8svtOzcVmISa3CobBs4vA/vePHGAiGPmQWaSANYWsB6F5CB1xmKD4Oa41Izryb8c/f+OD
nBiZvKRKppbRX1dkAQSwUmjxLgR0c2Xgs3VMKlZ0WhO6eazDuKv31vcRhNc6upLc786N4pohOb+o
6i/xLMycnVOr04pVrEe09cQnKhH8tIevIc3I9nNbuJ0VL8QKc+8MtmzBPGpyhqYzZ2gOE+KIJEDf
Fm9ofe9RSUdlcyWA4ksAo1nfPrE1OUF2C3ZgEM83IOAY6Yr6IUUj+7JTzN4F1NwchejHJnk7fzrU
NK6SLGDvfEv5pMhBudI75fqgQ1h32dBciUGVTyxNXuhIqSoz/isY6Y8rvb4eXgR9SbQ1HlRrZ6r/
ntz0HdRzZnNy0ynoC1aZsBnuq5fjoxg9cVzw9W+MthL7LCWmc7C0M3uTLyY16GBagp5SvpIQfc/c
6q0k/71pvfwZ6Pv76+hLm1HeR8OnwBVUckstrvkzSBmV10SQa0+T46Dp/BQBUwGNUzTI3YJP3bb6
M/ocueFt8Vzc0RjeLpep5kIfADe/zE5eSb9K1YMm4vTkZ35dXxe32S656mlzmU9q6XV7xNE8Y6G1
MOu8DmMolgprNMII587bBUfrqIk8pyjR/+13fTK6drRE7TPruZx0U4zbkx5Mz4gj5WPDUMxf7ZK6
3jVoH20kF8T2pj1uqa0km985+ir0g8hLCmTaNDPW4x5xhPdwIM22EWg/014Sk5i7XagGK5BqCVKh
91WfBI3HFA1SJwfCZY7+dZqjcjkssaHP7hylLxmYGdOr0N2ffyDNqc2oQfR+lb2gIayvq62Y5gxv
ZdWDOI4C8FL2MbuoXwanPSBFy5m7EgZb/5t2QJ02Xnji5g1YumMrBuWu6byCHR77oDlgIE4zd9ST
FYILS2/MTIirWsDy/mtj8lC3aJVSacLGcAVALOMIod0iqoV+s1XWYtuWLo25gwSiCDSywsSoNQ2q
HfhNIIDFIoMzrtw/G+1n23xbeACWjExuCKm2rANSUiIgXPXhmqqdbq6ah/ETMCXPAm1ov4afMi/Y
LLJrzn60k+VNgmvyFP2QiXGr6qeyAVnK1bxpV/n6KAD7+e14Ez4s5t5Lq518xGZQO8kuhc01uL5g
1yWr8rDSvth7bXt4C5AB+1b2cGwuvkHiHZ0kSGJQ/+9vOTlzlXJE9kl8S/2heKtuGe0S2r+rkPzl
ABFQBIppxdzQuGruwnUlr46wP/T31v3SUVzYgKkYiRKHMm0FfkfaP5nFtd/fD79TfmKtugZomOF0
RFbP7xcpt4u6lrjDpCJwD0z3NEvbOdfFOjMhfOvkmlT01E7zQGznVko3Yb76qzxpP6XV5nCrrZMn
311qGcz7669lia09sRmGx2MxIP29qo/qj6Hu9u2h3F4+jfNf55eJyWEMfVXqAoudq81yF5bVM9i2
P2I1W182s7h9k6OX27HUjGL7hqshhfBvZUBXsOl3lmAlbrfHe1qsV0uHb6Lb+lfcd+oXk8MnASPP
mOEBLIcWLuJF9b5/pi6S+ysdOG3hCnZ98RINryUjj84W2kjN9sbPvwXpQvvnxEUnx7F0DnAPCh08
7aklDlK3go/WcatN+mbl71yV/8CoWN+HOwC1BsDs9JmdaZYiJZae9QMtJ/MPECuUG9tn4xWo4lZ0
9VztYewYv9ZegMreQXq2v/zNZ13rxPjkxCRZOCop43wrXXP2jRa4Tp+sjWypMDxnxgZxaDuGLQMA
mpx9ZHkbO0OffAUJE+qMD7L6IzKXjLzXD37tpBhGEJoXkJ7QPqO88K4heXIUwXmMYdHJsuhRQjGK
84ZeDUjf9hQvolGB/BZDQq7/HO2HTXRPgZMaVL6oKjuJpD7+jkn2dKwaJ41QdFsFb5Z/lz+L1MlZ
j1cjM+0QioMg8y5/xfM7SBhUuVJtStZQ6jOkNNnesS7SssdzV3pbrxSg+37y70TqPpqYOEp5AP2r
VeytfWOjJCKwF/Z9s0lveS/fOVwXL3Nx2M6/pngYYQVSmYZCQW2CbQkZMlDjKqb1u+49iuJgWyqX
abO97iV/6h7dblEUT+6cexPVyaUM+PxlFus9tz7JtcvALPuj3KDXttU2CmozrvnVWI8uiaDoHaL/
fvkTTooV7wYVIa2EhpsFX8b0iAwC8K3XDCUlL93a2oy7YCu/irbhcgQ5SX0/2pp8TETQanpOck7q
G/8I0HfcCxJL5za1kIvr1+GL8pNREMEWZnkj5LP1ohzZzFml8q7AbMUQEb3hd+Krk7PaH2IpPcQI
x6bRqvpUb4Y1sTO/Ynt4Chpue31VXIcR9166A4p4U3yR9ovf+Dx2f98Gbl2BDdMgt/oQkRhJnkhW
paOxuCZ2tzbFlsGh9YBT/7OpqRmPPrM32fYsrmjxFNgT/Kwo0m67zT/BoolwYHJwYOeBEx/qY12o
kZxHJEaWFZLRajyTue2vjwb1fsnWwWk5+r5M63QpbJjbRmgmGMQCqvsxcQxkPWqFWs2KuYTvAq2U
bYlhrc/SDZo0gJUWhbveB9qmKzyx+OFqqI5+LeuHnI2s99onYG+rbG9u4qul1H7CpfXuIiIkUOFd
4FSyusleqihhmgfctHP9hzKEpF6m3v89eQSy2HoKcp1o/n4yPom+RvpF3if7cnSjcNsXzK/sShAj
uNJil2NSwPn4sya305g1thnKFeyv3zuQBtQ4PJ4YN8622bXzIAZguJPDz7L8r781M3f4sC7wyRCM
TROFvPTjMg9MWSCqHoJqFe3QvKVJ2YUedE9Mjy5lu5OglKX+L3vfsVy5ka75KgrtoQtvIm73AvZ4
HtpicYOgKyATQMIkTAKvc1ezmKfoF5sPVPU0CXIK3VpPaCGVWDx5kEjzm8/A1wWGhSpU5lHHhbbO
xzegOlOVg7NivPWQ6tO0hX5a2OxnTRr5xt6vlyU+X9+LEReTa2V1xunQwWgZ0SgodJhcsSER9HXB
akx3a5jbz6vZVDGlOINAUEV09KZM/O4oRGXMzibolkJVF87LpYorwAC9ppUdP9UGFBXqAg7EkuzF
rYio0Ndunk9XHcbH6ecYqEHOSjFz8PZu/JHqFWiWOUyVEX6LfQvBinajXWryUcYrZav8+I/BIN7o
YrxFmiHzpqXlZNkQf9Ng8Eu8RhrcSVs73j8FRcAcweQV0jQWzsFP5r3ZVLEhFXisblA9ix5b7JRf
39mfL7HFEIsDvdXyXjhjXeMCAfF28pmfwXwc2ozZrXxLAuvKvJ4jhpG55DoOegFyobcW+33eICZs
pWCBqeiqBn+nJbOZqkjeG67OPpBDUF9NMe4x5Ee70VeCFMhKSJ6sBpwLZOX8Dj8Oulgz3CplqmVx
9ROVDjpTkEVJNNsJyE9rp/DyuAPJBjLJGNFGbI+Cl7FIEZlBW9TqFXSk/DjC/EYxjmOf7Y0ILtuh
5rWR42drQKPl2/006iIb1DLIUWLTzqNaEFRB1XpXAH2fK17OveTINsnNdIL40OjioTcxTIw0uLK5
q546i4WM74G3atr4Z24Cw0vv4/4UCXbM1OI+70Pw5/ONhuMo82AMP5aufd9fZn58Ik8rS3uxSeeY
G0c9hDIBzp/1GhcvuMoaARcTFcDfTfej3fbXzr2+M57BjQNwwLrqv7VuGyTfBUoD+nW9pRvATpN7
tGmCX3+R5WmsIqYA6gxiijicLMiDLr4ITwD77rH+cddTE3pEeQgVxyDjWxK7sg/QxmpdehE/fRpx
ET+NXa/HaY8RWWl7JNZw5tLdADes3F4hdyzENdABXzzc4igkeZPhtMQS44Ed6eDtO6cunPxpC1Tb
m5bW4M8ZYxbOpzDfdQG8wL31GszHEsTnr7HYX63hgAKcIYITfMNFDpWiPtCthwk111q3XerwlYrW
8tD688Hh+YNePeRlEYR/XNMdRScFSk3z3kpvFACZQXa6TIJqD0RKOB5sQFKC1WNkEah+GnRxXGd6
BjTKhBc7zD6+0CoWUNOrDyJQ34yi/rOi6s9ZffeMi5U7gToOKT0MZ1QOOfRlr+/tsq9DPdb665Vd
srjDfz4arm8LXu7Yr4s3mOq86VG9mndJ+jI/2Gw1DpuJWdE9Wd0h6pdbBLZ0pqLBIQpVq4+vj2QE
ApkJhiO2l0lBc191ngLmy+RON9nJyT0bcjssnCvYHd6nD0UGA5Xs6aiOYfo4TzjgtysnxfKYxF4C
OwqdqzlQNCEl9vE79V2RG0WGE8vM8kdJUa8ywChXpnnej+8Sj3maMQYELUGE1ADGWUyzZMMcGrB0
1VUgxjw8MiDDZ4jeBDnGzq+CHhYFc584XdsuX7zeD+Mu5tsinNcDImSsXOFbUOiF6dh4MXmaN4l/
g5oxr8xfPKa+iLnBylbrrMNwKpP2iZreWyZ6EOpgrgCCFvLWb1vk/XPpi6uth/BzxWIMxAMaX8ym
JXOVblD8JA/7GOUWaDlsug30zLrGvVRXRbe+etDZYBM0U5SvNHOxZoza6As9wfkLfepLRvuLoeTf
JkLvVtbNV+/v/TiL405vCYdw4dv7Qx1rC2Z4AekZgffXXYybteXyxXEOdue/nmpxzulFORq1aqtu
2ylADzFSXpSlFOlWf9a0ku66fIQ2u94+//opF+WNt83xftjFeUf0DhL3OuIUkv2Y1BfBICfBwe4b
fmSx8lA28Z1m2isr6KtN/37MxV0dj1zUpjTBNEt6YAQORWwtyF+Gup8ea3FH21MiVQQ0BrdVweaD
g3FbbRsSMeWbYd1pWusJXYvMXAokftuk4+bXk7r2LhcnzlBnOa1LGaNn1XViloc0RY2wpepmMKwo
F6B8O2W3cpR+dcy9n9XFcRNrFGIRFI8sTxdq/Ipt4mYxuBPU8IpcWTlUVwZbyqM7UwEFFQV7EHra
keAwGyxy8LMUDMoUWALm/OXXU/rW918eb+8eb9kniDNDlHE9v1FfCed4dhgA727BZ+qQM8F0cKu5
zEuPa5n+2pMuThuIbqh0gLqP20w8KgkgD8LIA9muj72l3hpizV/xq2saKtlga1kzv+ATZ6PDhoSW
BgacleC7Gqw++UG0QV5fNByqFQcV7BRU63S/2CqoLgRK/2RJAWk3PYpY3I81SGUiNFoPsb+aCR1g
E5CtVNj6LXHnuZKSUeVY1YBn2Mj9lRM3pKPOpy2EUKK8XDsRv8oiUGOB7peFhiPskBcrum+0oSIN
BuzvZThT3M0eHLPRpN1sRsDL1tmNX15tIIaj1wW9UYQNi40Lilk2WRZOJqSqIHCGhG6LbBNHFQD2
gHc517DAA9TcGIO5yL+O7f8iRIMiL4BHDjyb5vr2x3AIMkOKJfoBWUzRPXDbcI2BXUNtwe2d0VvZ
UF+PhdbFG4cA4NuPY1Ut2pc9ZGPna/xGhw36hEzCgxIgUFdaQBNPg7Lcehj61eFvoODxz2EX95w1
0EwhI4YtOPN1Ob5tB3kNCrn2aItpJHyCYM2EMUb1shiRhA2Nm0L4SBRXv57E+YOWh9L7h1ncZGnC
KNCP8/vqtMtEKbeO1UeC9dtfD/NV5oV18a9Jm7fmu2qfmbVSXws80FwumulT2UOaebbfI9aS/TLs
1mnqa4+22ArUqKg0GvN7SuDToh8VyDdV01oH7ctRFBjAKBAVmIuMHx+sj7NO70uMkqY9CccOUgJ2
Mp5jvXlamcIv18S7kRbLveMKMaB6Nk8hOSXMb7qdfPdnBR5KsZqHM7S4gTJYE/2VagjqIP96yMWS
t1ui562CofVoAiwLArmw8fDV0o3vk78A0vszQscBAmV20EWRYSwOTn1I2smBkJprNTXEpzK/7c2V
3vKX2/jNJB693rnE//HFmRRtwJbhxSUGpHR0KTT0tRjjy7VhQ0QGKausov78cQgpbgeuawJCgWW+
UVLql5xH0IBfESn4+kn+NcxiDw9mRnICCoJLBymUgKFx1DU9iwVk+M8XMqPZDVRC507xIjeDPEcN
iWaMwXGpQH+rSMJGPUEvjQS2j+6lbydIwLcUipZ/KV16P/YiXeMmehLNiLEhNXZUIY/HFODxytWK
51fhwftxFlt5BJMY4n4YZ9Y8qc7jSc73+fNs1WVExVl5FGi93ZbXKvrS0cre/uoVvh96sbebiTUE
2oPz9MZRe9ZfcxMARADxkOIPsi+rcOxZKxR9GZ2Aio3SDZrhn7m1Y2uxiauo1Iswjljtp2hwQZH1
oHlJh/Q+1Vf779o8hcvr5v2Qi4OkYsZkmAlclQdP9mY5VGmv7kZUIfmu9ccA+KMfwodkst8+zXbc
7DSeBXzVzdC5NA/apRpWO4BB1qZf/fLNv5uJxUa1qMpbYWAmDNeMpHt6di6aQ/qSyRsgeoywuZ72
c8Gl/dHf8XN+6n9oUQ6B8BqZdHZfrZ63X66Gd19nsaEB7uubKptnSe8RAXwb9LUK8NoIi+s4Hsy6
McjbegNhXN7IO83NvuXQqTZfSzDkgHmZpT8ADGtcMw8tFk13pHLNzXpQ/mVo8H5NLO5pm0N3xHEA
/MwP5UkN3oyqgi7kh9hlwVxHXMP4zB/4q0W4OPk1VsRpkWJ6cwVF7uKb5SRhxu/VFmBbUSP/WKkW
fP2EKrIA3AEzSWwx223c15KoMdtQAX5sO6/d5mFxrPZKZLoU6u5whFrVTfvyId+NuZhVQ+YTzeYl
zUC1gBW8fms9GdzvLpX9jABpH5vJrb/bmadmHt39jBj+64MbPf/7f+PPz2U1NiRJ28Uf/34kz03J
yx/tf8+/9n//2sdf+vtF9cqu2+b1tT0+Vsu/+eEX8fk/x/cf28cPfwhYS9rxsnttxqtX3uXt2yDJ
azn/zX/3h7+9vn3KzVi9/u3357Jj7fxpCSnZ7z9/tH352+/qfKb91/vP//nD02OB37spk/LTX399
5O3fflf+QJsdSMvZ2g4VY2AGf/9teJ1/Isl/zLEO+DgOIDTgjs2AECi+til+S/kDascIvgDVBB7t
TfOYl938I/MP1CcAGANYARQNE8H17//8Xuc/1/ufrwTz8PPPv7GuOCPFb/n8wR+3BdrWEMuwLYi/
GTD+UJ3FNWtocW7YFPKPnuVOB2Nvb2eg0HT8N26etaEWNy1ytn6cMNQMpHH2STBbiytee1qH0qw+
1eJmTSUJysNvQ8113iIagappAjVsozyq8jVvmvnoeHe0fJrDxf3WiYS3CfxmRdhCIDGLjDfZr7XN
DRLJF+OgiQWFQpwqMMFZvKvathrboj9kdTKgL5Y2cgDh79YvCXpnhSyN/lQQMR1H2FNZ3M3KUtkw
eP96pEn4dJogROCZTQI2dlwYgTZwlBGl0jn0eEAwYvSG7y2w4V8Uqy79jKSoOMZp50PzK9sgQez8
2tZ7z8xLYN2Bsr1wpjrNYB3WSCHorzFqkmUcmnVa71pHsUKhC3NPh1wPJcTi/tAacK6xYXwac6gu
j1xxfOh25nsjiacQuwRiv8mQwRvJgNoP0oRwUvvqspe0JiR2bUZscrRXMkrKj3xg/UvN9DiCj43m
FjEjvg49iFPfTa2bxtIU2IKqwHro1Y1ZqeRcONOraaJInCt6u5OrydxN7VAfJJ6NUaxp04FZmTiq
sZruBwHuMHiIQ7HFf6gEk5yTCy2R60BHp3qXdAbELGTO5Qu1buQqKAYyfs+bopou1QGA2VtgrEl3
rplMS99W2rw9AvjMhNcl3CkeKa9KLTB6h+jclRLFvK2o0/xwtFynbq0mbRL2eZmJoNGaMoGuYJcX
Q8Cgh63B7RtMQtdmulVuK0Pps41pJJLldZOQ2D1mrgc0qy1Lx1UqiYyRSSX2DQKsEio/0J/tAi3u
JA0sG948SVRMc4OwVn/oNHOAJ0iGhFxKnTQmMTjmY+OMfsZgvAc927o7QLDXGfwmruP+IHLoB51H
goaKp9dWd5MrRoYKTDeRJAA6mERTPcqcuWpZ9PxFSVQewzEtty9yZzQ9UfYZxL7r0jNSqzL1sIbR
N3zqFaPze3KcKIvzSxC3+Y8k412YkC6GKDBn5Rmo1WTfmYXzw+hIvdNSZQwmkHwlyDyqhelBJjs7
qoNSlG7NVO2WJsZ4Z6a6ImBwkLGbUhoR6eh9Tu5MFXxtD0FgObh12RhnO0OXOMo5zWS83iY9OWxo
dBfhq3FdCKm/yDqlLLe5qo6jVzkSDRQKnemuN8x93WfxfVvHgKVNjbExS0WEXANyt65rmAyPRnZn
yZR5VddZ+2rKlVdGu+GpRPn5tpK7YZ/3JE3g69o5WPd1HnUsabcgL9dBKk8VEOWjxSE5nkq1K2ym
7ieqprek5jIExq0h4+6ADjd1Od7bE02NfmsxnPzuJHPKXJPbAPiTwa6pR0khvreAMPnwls6/F4No
rkxOYr+c7BK62Go9oiVG2Mg8wgwR5KYkR45ejRvixHpgFl0DhCIk6783Uu40LlUmIJJ0yYZwCciC
g5bDz96sBfUnYsGqA9x53C5aYu9hkasCBuwU1a0spdV9Y1P5sjHt6XZUJCHhkwi/rhXZJC5JZ+ne
Seq8IRll+M3HRn5gTHTQO6J2+QJGZjX4OQQ+S1fqu3Ez5KV1kRSO+X1UHOlboSb6fW7mFmhMWUJO
sBkyQtnQu8DWan1jTlm5HVHNiyxSk7tqzKVrdbDgmAA0xvTKidp4QkKzWVZFngRy3I5IlORBRr2F
x0jtgaOThWuTto+YpKbXctVXz0IZnGdK0ykscXmD2svV5lHAn+VcgDLouIZhNMcmZsIfelL6lcWK
c26W+qWJTb0vURWBlFKee9B2ly8nyaYw+uLxZujUNBpqRQRC08W+KQy+j4lIn6zRTPaqVjVPRl7r
lz2T8u6HVRj92WitYU8oN05DlWewmeWpJ9QiOTU2pNKpMbavWRvXl4nd6H7Xj3HI03R4QZamRh0Q
iVEXUz3KoGJ9bfYga6h8IGEtIL7vWhAICNW6Iq4xEvuap2X6bSotCMYnaNLj8I21Xdp2zTVE1ep7
eM/pDwQa4YGYHL7jfameZEBeoB6sqvtSOPaRpb3jFznq1VWh9leF1hfHURPV95ZBwQsb2SstCUH6
kBRiS+24kd2K8tzTm14LHAllIq8crc4OWpAVSncyevOmkfFfI3UsX2t07URSVt5AIT2WPadP6yMl
ZYdDonaeR/RkJ7cgklxChjxv95MTNxFnWg8wTGYR8EUbmkUFBvAB8MP6kG3yLWE27GStuLZCHVtk
I3pbG/DnvNhAbfugx7ERxILFR72ppACnQo1QB/HI1siSJHBkmnnG1DZVJNmytW8NAyp6KnEOhlKw
YHAocoaqb7vHOOUZQFGZU98zGBu5TW1qj0bTqhCPV42xctMRSiBSYTS3w2RLLm/TacfGGoF/okj8
WzOk5sYYEr6BbGx3qfcy8ayUdaENSP5JKPIUxXUq+6TUiDcm1ovBFWkj97LzvbGbCpTtSqHRyKUK
Mo08ng5oP6RhZYn8ym5a6GKmCfo9EHRnkCwqOLTWGMA0lSWnVxzizR74v2SnicS85UkD+4o8ri+m
0hampxszfqRQ0PLX+9h4Hcigccjs9+ahVHCwu3UnSB4AjYbXU8H/hm+yIW3wjcC4TmaTBvWu5hPZ
OA0HsBO9ff6SksKRNlKSWo77Fsz//7wGeQ0i4/93XnP9j/8pf7spi3/8r98e2ctv5+Yf/5s9k+r1
Y66Dj/gz17H+0KG8g9YXhESB4oVmyT9zHRM/keGdiv+LQiK4AvjJP1OdPyyojiJDAiIY3UN9hiT/
THWQIYEbY0MgHykSdChmHPh/lOx8LM2CpyDL+GKALc0jKrAARYD9rh/RIV6xCut768uDP73AQUND
HOoWu3ZTQ5DphpwBeVsF0OsfS/g/R0VfDPotEMH+JLMN3lurCPM7xAI2cQ/qHQw4naF3Je215Dd5
9oTAbpfqeSBgH5+Jpy5jIWcdivvNqWkrd+TclZULK7mS6KNm4WaC0UWvbWq1fbAyx82gPjQ3mFMK
JZUiYNLgd4PAcW16I0DcqX7T14/6KMJC1kHv1X01LkLNYZfM1LZGt22TS5G8dgWsbPU1XPSnaiPa
oJAQgPo/fGQglLDs1rXwRIunBm0sZBh5f2mPxKvFlUE1v5IKvys6F1YPbt5S13R2GqS4nMoK3i3Z
L1LcZZnv7SuAqYYViPX3SRTSRO2Y9GrjtgQWewhSc8HcVFjoTR7h/eD9erBPJfPlaIsqHvp3uWSh
fqZHSgh/EdN0jTfOCNxDIHODuqLHL5A1QWbsamXkOad9l4WqDiwQ5hUGLTkgwz4xjArkIg0Rndv3
aZBV7VUH4clWIX6R9Oe22Jk9d1kfwfRlS9NnJ/2hiM7/9VdYyNtbn77CIhEe+kJDSNShmDAE3Y5t
R6Q53nAkG+gT+GQXQxOzDxpz9mzdwwXXzzfTK7lea1x9fuGYiLn9grkAGH8pdKJIjeM0VecqSIKb
eDOC1CpNO5ogNq8ef/3E+MSvZv3dYIv33XRpPtUcwgWSuKY83chMPuHa3Bu5jq14P8TGkTOIgBYi
iJEFm6kBF7LKM8WtVk++Mn6Ta9g/FiDWgMdU2rnPCt3NtJu0P0o5auR0ChobSWD/ZEvkwKCVlDAz
qMGibWPqF2UK03lY4GTwjDzFwDeQCr4t9V5FUQXFVS1+NNGbVNpLFoNK2BoeIsNdNmiQ+1eiupGi
oqlQ6NW80a59eKchpgWhVamBQjciUaX+BNDRqICKiRQr1w5Fmu1g9hTqmRbEDhiSmbhFjAxrJOCJ
JSWwrAqVOc1TVYbeF4D6ELGtLRQMnBsL51SjAkJEnUDSX3j3OjLIizH1yinhcynHbp2JM3QgtjVO
tQkRlmJIm17qYc0ktmMHv6gESkcViuPOmaTTnmgPEkk3WbN30LoQ5qMuhFeDJ6ArcpQVyJEAPXNY
7lU998f8qY2fRxgtwMXJNaXORUQN1TYQEfUciCPnKVeKTRrzQ+/YoTFaJ0Ub/Lq2gkR9SARY0RD+
NrPGG6XKG7MnQdADVRQXIr54uZDlIrqHaNcd40fMixvnsLBWv0FUwx8n2B5Rsu2YedcO1E86SP2S
IoT445YglKuF5aHy76UyPcvp5JddvZEq5agr/XHq1INexn5TlmEa/0gqcDoU1PryvXAwFjwIh1wJ
m7oAqbqHb8Ukb9RyeCWTT0xXUz2Ifntjrbp2Dt+7+Lui15AgQtycSg9TVYaiZF6TgDWH7LCwxF4x
K08vjStlbHcsT+9ymoTcdiATATa1DOpJKSHW6n34Rrh5SY5Kod1MkLop4O+TtUYoJrzQgnqJObog
kfhO1aIPD1AuuVd4HsL+0dfJrSPpPiMQAOtkKHH1QZbpeGXXPNnhgiuHJJqy+1SoXt2iH6GXKCk5
xyytI4b/V/A0QOppJE6YSfAKwIrOB9wainbddyWumGe45Vyoldgppe45sJuZACoHANy3RBw6Y39M
U+TtlQatJSVkLcoKheS2vNjOwqtxBx93uQpVh/gig/H5JHuFQsO8OZnKD4ffjYWzS7XqoovZlRA3
plP4wsHv6IYnzHNhb2tMdKa0rmSSrSRXYHK0+7iFmHSc7ODCgxedng2r2JV6sbHhitixTQpimYCb
5nRhV4pbFVf9zLUwZsefzK+69qpBwYU7fQJUjXXXafTEzS6M7cnNerEBZcGDv0HQxOC1su4osXhb
ZUPUVOy+p+X3zqC3JM09DWZezHiMFfkiVovbaaKoEMBQZUC5Mj3WQNrxdnI5oaE2ZJuxyHYJqlyS
cZ/k+gWs58OhKR57Ki7qofBtKIbUIzuYRnOnO+1GWMIz4Eo0ySDw2gW8PdKoKqZrYtY7nsLBWjQh
cCK470lAAfSSVchC1ifaGSfwdm97SeA0O7Q5bgSlP4n0OcFRUldS2DjVZixfHRxOXN6ZOOYGvXBL
mOKmZJ85sZeWsPwZRpeDslYmOrTdp2gSJ5DU3cFEuBFfoOAFRhYSMH6gzaOjyoGKpRXfMuW+UeIz
4fHBQUOEGaZbaSQSYCrXbRZoWnYsC9vVBbTw+2QzGlXQFTSYqPVndvGhafKhBL8oH8+35sw1VBA3
Q1gREeLHqFROUW9jKELNFMC5OzqgLC6DiXfo9wayn0AEpd/cUgHt8/nhdYCUf32LfYKdYmREDoi/
VbC7DAQQH78BnfiQZ9UTD6QLcYN7+qYG2xNkMhqMG+T8vx7t8/UMcCWsOKBhJYNntVRK0tOplLXh
WVDcgqgHspsaXoNJCcHqga9EY59avPODvR9r0Q8TPaXMGp4p9HwCJzQDMwJ1LZgnmQcaJPoVdHgJ
BJREQLzyUGyBcDVDKwKPdt3TaJ7Ej/GZCt6lgzbPjIhCGvRxkhG59drQv0Cz37P5mSVyaJHeVXt6
qKtpazLukaL35NrY1m26NhGfwxQolJloQgIBiWh8CX7nBc6NznyYl1iyjx+mEJIndIAErYO+b+mb
B1AKTvFT4mvg6Tf3zS15ke+HA0KIZF0J+KuZeP9l1I8zYcZGrU/Gzy8DUyBo/Q2hGap7a/vrpabM
73c55+9HmmPmdwkfL3JrIsYDalkn5D6qB8UTxWcXEjrNFJip00xwSnFeuc0xXUEafQLEYu19mPJF
MNyoE5SJjYfWhzgITvNy38E6+R62EFGzYWMQH6DxfFt4sDcGDSl27X0aWOc2GrfroLgv0rCP32WR
+BqFxZLRfOBBA/WF4lLFlHumi+gvzE2v2/+FLAjjoeUJmr8N47Klvls+kMw04of46PjQtoGVkAng
2KxrnXmguG0c4fHzOlN0qTWBkxQN1jnHtwCDVXGgfXzdClT/0MB6nGEm4FJ71XWVeVvENgArjZ51
+fNI20PcStBA2646pn1OwTA+5K2hkaLbmIHFOTqYMJ2ySoxvR/2hQt9xNgBhJxgS/hu45i9fqgW2
KpRuoISA7Pbj0xZxLmqlxEuFc5iPmq0J7AYOkBCuB+C1fPtPyb9/zq4JRix8hm0F1YyP40HhTh70
P88QssksOCvAlM0TAT/He/2JeWuIjfnzlpvXejfeIrWqh6RRJOOBGoe6R/WkwEt7Wjkf1oZYnMkZ
a/TJMh8aH53R3NXvfir3XNPTeGi9/HJwzTXXj7UhF1eSInWtXJoPUAiEDtud7s3IFyjPGd4UJag/
VZfrB+5C9upnXv4uSV08JlQNwPgtO0QYbKs+ch7qHo9mgezUf1av42uI7EmZq+ygxbtpa7d6iAOT
r1z7n/Awb/UJJOVo5UKg4xNBoOakpwkqTB2opcMdtBU2pgTRKSOy7w2vYy6U765+/XrnE/bjAoK/
CkiDwOCj2Gcu1ZMNxusiq3HL6TcDv2jE97/w8bhd0GyCPTVqLh/3Q1FTEEf0wQUyxdeBWK3WChlf
xGVAXUJYwAY0A+faMmQw247CmHZwVfkytRK36x6ZrnhlVm4KVfLQe/YBPXC70fFHJDD5WvUOwcGn
GcSBZkN0EoADEKKX+o/ok8mA9n8f08EbO4EiQbKjEHXRJimoVM2HElSUsdZTC0hIKGC2TYqbQ/S4
c3CvwVidPGVsq2fPdlUEFZJkKctdE4BsU6CZQZ1wiB+cGiJVKvLCEizNDAyypg8gz+ybXH6VZCPi
TbZFJOnVEGhr8+mQOC+2VUToaPtFYaAVdJWhjkLNl0yBTY/5XKICNvaAXOkw5KTKRVXabgbwpmXF
aCScRbfpCwaXULpTezNKamUfp843tCa92NC2FUVdFl9Uc9Ig15Wt6pyYjRioaXyKZJ9qRZTb41av
2kuDqkGFthPVLLfFM+ezl/yQPjTSlgnjBg3LrT2hOVv26IP09zqDUKdyjwbKFqG2P+XfHJ74pXzk
+HITvlI3qyB1N+P0UhUwGG8Hn8Aaqy9QNLOIzxCnZVzdphY7FlRAv7RykedozHCdiaOYiuLeOPgy
LHRTBnXQHOXNsHCuB6ahZc9Co7sDv6qAgzc1m6Ab20izuSuwZAoJTVtl5zjov5etF9NvQ4F+aRHV
duVNWefV/WMFaLFGeFAAUtOO1hWfQMGlttvXsUeQsOmNK+vFIYvNTWfVAYRWz61zOVangoyeru9N
BaqS9XMtF1cEtuWA4+cyRqeDP6JOgfIJ6gBDWFXNzkHrO5cgMioFdtIHtWmjhKdeorXpmR3Uoihk
7yvkoxLyZYEu2T0jd4Neovsv7ZSuCWIdEwJaoC0eLaGGRaVD5a6FXAK0Nh3Gtha8j2EhfOx04yz0
4tLOr42KeaXoI/h+hwMF2pecR2Txmpn6ND3oZhZOvHfR9T73hdiZUn8/TRLMkp4VjiKcKvv2cF9W
/c5o6SYd7A3vYj92JLfmV0Nq+RQSU0ZxE5N+Q/ITzZ1gHOIDgcZnY8czdsWNpbNCxxDoLM9xLqpa
cmUzObfqSaOPqX60c83l2ndNwGavusHqDYiBhc+5z1qB79YFZedsjZF7nborCBqzTnee2INkOdE0
mhel1YR1bew1eMhLEvMs8tQ6qDUKlJ7AggOIY1swydOmV3S1PRMCIo58oj0cOvjwDK+oCNUhD77S
/ihhWBn22j3DVvqeEhSMwDVvmStbN1VOIsBlPJP+YMbZ0Au/HSyfsAaFIZiZD/BxJo84joNEM/18
ZNtW3KTV6AHm5GfVbVMoAbUvSyS+VAMYKYG2hQHrFZS4IEdvu3KmQYM2vsp44UKaD82R8Ya3aF6n
ly0Fky5vwjx+QBdcw4Jv28SFHbzboh4HWzavaPaAArhq4kRJfq9qiS8aHNtV5nOqhbU6uLF8kkqB
cqkdCieFq24GX+5jZcCaAKbIFdJCO6tObZyEafmS91MYi9h3LAjgTXqopcKze5x4ZulLNUBgc3MY
eBpNuXL0dpMwcYuyhCcadqqd/l4xMw/O8Z5uO9upRm23zR4kWCfSb107hElOwgH/NgVmQK9dSpLQ
ZEZIbc0tDTmwxskDkucoZVXkoINVWmMgFMcV2l3r9Fu4+3jEuIHVtluTwoPJOUpRwzGV01s9b0yv
4ZVPnUvCSMgduiu5uW2pfYiRgnPjx4QjL+ug+KFQl1YYGEQJwNA83rbbTItvrGrY1w4YxXEvLoqC
Xo9CO/Aaos1KuyNS6RvacGh4uxsAD9OUdNfp5EBwN1FUdW1oBlpt4uWqGUx1EcJ53Z2qZF/GctR1
+pHUADQK5dTgsLXzZy6SKIf+CbVll+czfsep/FZud06O/d5R+9r6P+ydx5IcSbJlvyieOCfb8ODJ
kSAJbFxQQME55/71cyyr+1WGRUx6oWY7i2qRFgigYeZqZkqu3uvUm8luI85DGK8jrbvjjdlUICim
sdjVzfgtVcyH1DR/+hNv1eB69KK+l92fvsssUuqC7AFcgPQtJVM0l5iTNs3bztQ9M/qS5Wh3qs2H
2QYDxcvmrvR9w70Sm+AqwFsV4S5N+Tqr/psxv/RQ6brtvQKgy66ndVxoXt+FHwmEQIyjOtZPe9UH
G1L8GOGk7OpiB6XYOssmQHnTyTUR+V65p6ocfiBjgvCPqT90CowKQc396+jdt7yPDaSU+KpBHJRr
AG/HWZ9+6LP/YaBmWVP9apsPSV6F23rQd4lV/GJG7oeeaA/Q4KImDBDVA+bMrwzWWThsQiRr1/7c
Beveqndu13DEevtJi1Zf0woeoeJF+NrMnId499yw+6DV6TELnBcGM/gpeezlvXKvsJSypeNRaT+1
8VYdPhldsu9pQZaRus4BnA31ajtZmueHxTokBDVq1Suz1Mum5yIA952CGxzLjYanGTrw+xwKelGh
tajBUNBV089FpuzVpobK04YCoqFUVG5nzpMyWrswjo9J8k1vDF7KFvILY+NMVO5vFGrKqvLdHqoH
NzhpPEx51DwFtbWd9HQbr2B3bPNDP6ZQf0QN66kPPZ1HLR53ST0/uXq8mSZrXQwhuBIFmVXjPgZz
1xbuY6o7XmODXrDntdPSS8he0jHa6txSSf2lbwmyKxAyvOp2sxlNbpIGZ0Z6HlhGVXwtha/Gn7rx
IWaqoLsbh0/q4KzTWNmOpX4MmHs25phSqbN2GMao+26bBzaD3z3l+j9q9TGKKwrVH/yqXtfhp5Wb
7xtKvvl47NQUKeLwYAXu1sZJq/G58ZVTm6SHRo039fBH3vyh98cOMFMy3epUYJ1pPlnZNz+v+CDD
enQTpk7ybQgnbtbBqZE8my3zypmz1YJhn8fjV6PQXqyovo19ZTOuhq1ZN8d6Ne4Zc0YhguCmg+Pf
7z73Sr/WbdOz24dUPYIgXOdNTVcm86Y63ZrdIc/uI50Io6L8EhSH2mI0lVnsgvZCZD2RjO5XWrNt
zWqt5xZNk0ezazeJqXIHBDxNySlF9w6WS2r/3CNTu5t7Knp24tlDcxtl1dPQVD9nPz/EPid90pBM
/ljXj4Rsa3sm8Zg+JoNJY4VJA7fd6tZhaj6qq+9ljyuN+tp0vud+dlCI6trpJZq/tKulquvVTBBa
E0amTTiqTak41UdaGhFci9mq1dq+Qdb23t4iV0RVKtqF+9WiHsrFMPprfeSNRakk1WVGbUwOFv39
+KLuQiFo91FkgXgpBUD6IAxfKIucWpd5GFmEC7GeYMpFeEJKP4m5oFddfe1HlQ/21S5/O83TEMgh
P4H4kTRJJiUbi6yuu+abVYJOS/+0jIUi4pUciDayIGBRdIHSF5/xTQ2xM4e4nlr+eXU7TPq6a/P9
MBws0oL308kr7oAd6v8CkU83QHKHLLfauRu+KSXhj3Yyqy+5OSyYuJKDC+62v21IDpCAox7n8Ztx
Z+yz+xDyOMLs22HXM8onuIJ/l1BRlIzO7El7ByNAPcfjN8bRb9rN6ocYAbaGdbvW9/qv1Uk7LM10
XYFfnBuUakaj1XFpjpSWh61/Qh3jlw7tggGDTfFivEwbH3WO3WJhTLvMks9WKfn3SivzVBu/dSf9
xdzBpe0pR/fJ2AnioUVb4t86r2mwQHwRslV4V8BNnXtjWeZMRY5UlaN7+2U+6jvo4bbWI0/yc0eX
49Y4KF98L/stdQtRQDqzKg+Czq5W2E7/bdToRNXRtu5L733nv6Ddky1IpdO0DyNNHb/l5N6P44+Z
bxZt+wPFGxIk7Yegrs098+eC0asf7u/NfB1cfHO0U6ROenP8JuAqzX0Gazc09N+0XbELnhdrw9dt
we6qunBGsaPnH07t1FJZKd96yMBWa1IMin7Do+AwnBYrtdfq4LBFCiJTR7BCaNJmznZnd67xTTnl
3QngdXQzH6yNhTS8fwipF/VeeTJuE8jeKphs/wHi7YqPwr8uRkyZ5CaPOV+qa816mVrfnLAmQ//R
5C8Ln+3Ke8Ly/vffd6Wx5DzMyiH3v8W3kzdtQZ0KmfR+TePXg/3rtHos/vL+/4//BP/J3v7f8Z8f
O6Li6Ps53JO/8Z/RNvV/4IgE4CdIApgl1nix/hpts/+Hvq5rM1CEA8JmzB/8B+2p80fiL1GM5m9B
pcgx+Q/aU1f+R8BGBTIT4kmoILXfwnpKFyU/R3SeMATq1BXkf+dOWIeG1ms+2Z2yD+4ZEqHe3Ld0
grKj4EBJjgCHNrSgjqvdmx16/OsqftvOl1qOF3bFPfDmTomYq3JGJljI1IZ9b5FPKJwDy+LGzszb
WE1Po1YvNRWky+Uvo0SQOguGhPu1F/nGaJIGA/UhpNLFbF37LNTMhCxyeNBgC60WHgO5LC2soa3F
xUIoST1fLnwnuuOrvWOjwXw3bkJPB6zgCQ5Ad29RL1kvdnGvrM4ABwL4Dro9HiLpvPsrBj2yUs3W
pMVMizPV9iX8/Bd9ku8pC3sphWGvi6PoRNkd6CBsvhdhWJXNBsqUID8yEmvNi7t2XVMZe99NpDvs
LzPCjiVgzWT0526SWzQsMjWBsky3vH6gtBE/vm/h6kLeWBC/4I1PMJ4BpsWaMmrkjLHX7a7qnopU
W8pixGX+JiC5WIgU4q3SMShAvbJf+2rrPE3b4KZ8oH5/tGGGLG+sdf1Z/57sdGRfl6mBl3ZRCvcg
yVF6f8T4/GDsERIjouUt8HfFESbkzT8JwORe2sV6pXc8aQqgPCYmGbH+iKxQcEC25Z6S6HgTPdXA
WmHF2HHik+NwK/jYmy/xU7N0AoV3vLfp4hJ6822nLjXdPsFJtb2KfosKZfh8DzM6KsrxNnpYorRa
ciXpQVdisykTBWdNLEZoQJI5xcfC1NfvO6yx8DUt6ZwXihNPtUrRVgU23afqMyy9lFg7bdNSqBqn
4cDI3iYcsg9T1p8sQIkmU0SdO3uJU59MBltGV2HArd0H+tGyCkqs/kaz/lzZn02q1EFQPYWMmXRN
tukhkff9YJO19jqwbaDvvdc47U6vuGFaa+PMe4XRk7iv1nVCg0d9tvRkzZjRmh7/ZgWQsXLnhfVf
vBygwAjreUyBLMFYJu1yShW+Uo2SkVrtVCTTWinu1PZnAq7f1m40aNLe3245GYT848yeTIbnu+CU
Aw17w2n1UL2KYJK6POj7catus91w89tuJAxaUDwr3OHQm0qntTfj1LfmlFpDeoyyZh3qpgf0bWEb
L5xVsiId0NbSkM1dZQkQ4pAnqnVfQiV4zIx2WjAkfu7ZIZQMSYewCX2mvQKNwUqA3cyCgS1ct+aX
eYnr8vLKwRBsZ/DKgx5jZEcyFDLgadoh+9bvwo/KvZWicK1v4l17CL/YIL+fkR7bQWu36W5b0iR7
8w/YUq4t9u1vkJxTseuVC9ltAkBVoakJzhdQqaY+qv5qs+CX1z7gG1MyI6wVgQkxZ27YemOc+qO/
zw4iyTW+jjDj2J/BpC3zkVxEi2KLqR5BxwCH/1+j928uVDeaW469eI5pvnbTXV98mcORTvKpmZb8
Rgw7XTjOW2Pa+e1d+eY0u4V4QiJlr6Vg4vOQe83tvzsr/k/cR1utUT8prbZvG9hKciUfju9vsvhc
su++/QlS+DH4mt3ONutdqY+jknpjbIJ4flaacl2uvoWUwrvxj/dNLi5bCkj0wqKz3RGQjCAXnoZW
h39I7atNMFpg/vOJkdvoq61Oh8zsdvkcvqBP8fL+bxApybvrlqKVnsBubnS23mYc4j67nwmNTvMm
2xZ3LqBA1RuO9im7ZRxyV6/VO/uEBtNuicnh0sEJEZClRcoTsC14tfPvL8Rko1bn9XaY5jaMU2v7
Xpd8XFjqpZdhBY4nig1gYHlZzq3Mc2ep/sgnjpmifuohWoI4W/AvNU8MIXyaHuy9+TlO10oLmzTq
Odu28JZWKlecxcwbVA1waAlkHqBX6epKO7+howyignasoMeongrP/8n8iTjLouwYr7UvB/NxaRrq
tcTx1sEpO1hov1NIJW0Aayy9Araf6WVoMnlSbQX1YEIJML9pvyRPznF+6vR1DdEzIp8Cmhc844SR
ui2+vP8F5GIkiz//DdLirXkMAjfIs1feq+gQfFCE0h7RmrPRJ9ave81zCGfywsMu32WyWfmqzqwB
qhAyUDelCwTAbZe2yvfYjU6TYh5Svfm0sE45bhMGoX3laRficGg9n3uaDgzEqJwAX94jrbXVbwB0
kGv7VJZFXVlR6cl4S+Au+QaTjUqHCAqHWY2jDhgdAlf6QdAbNUdluaIsH1Zhh2cBmkfzmlRx6qeu
E4vFxcfoYH4p7qjbAVUj3VVIMJLEA5myXVqc/Nr+ZRQmV566K2rCRpEzNhEzHlVbDIO0oZqsGUwA
KuInf0aGufDiXvt+Yvr2v9YkPy0zK0iKnDd9TLr4dhi64GSUoMzW7/vJ0qIkv3S6bDLneCZTGp5d
fz/oDBZZx8L5+r6Z6x/sf1fzWhx985SvnKjOgkHsXaU9D+PwOMWwFTTN9PT/Zkfy+tj0uzrysdPm
2jYdsqfczXZKVX9434wM8329Rd58ndfo8M16mJaamyg1YfG4A3dyEhxtLrJ5PVy+2Y7u5fZ9ewvO
8PqCvjFHl9suVwgyr6krry3nJof05d9YcFC+Mpl/s2VQoWP5gdMLC3aibNWQRKxcGvy4yG1eD5Bl
Mu1ADRrmE+njGP3YEFZgw7kbtuADu3VyiNFmB3v40BwLOLf3/6kS/1/neK5u3BuT0oWkNtAzaYKg
UktqUID2fZdp+/d37qLy9rosaKVhsmbQ/oJbtC97K2lE1Ug5iSEWK4Ev0toI4mOorHNvsX8nh0uy
PXGk3zjDSl9NsZ9bJZkHKoKe+oXkvNowwMvDWX/y7+2P/2aB9FjJdQxqbzKCHmqoJNRFTvpKiflQ
ef1hvm8JT+r98Ie7QIh4EZG+Lu+NNemTcec1UaaznaJsmj8wyAZ83kAOBmTmYWFlV7fyjS3x52+2
cgJJYPdQSQHCHrardb4Jtj4CsQZTGOl22Ruv3oKuULLTEHPiaT43N2vWANcLB+AVp9l8BLGz6ZfA
7EtGJPco/GiaG0ecMoRR1UO9ul2VC6WuJRNSHDeMVVs6AaeqKd2nQGdKLDG/B1WyEDMtmZGewHg1
Jk4r5pGtJPhU+jfqHN3Yzbhg5VpkZr/5KNILqHeAqDQVK12QHow2XEcuynRdsW0Vc1tnSy539Ub6
25xc4BnzOm6SEXPGPn0M622xh/bA9qLH9ADDVQtUe41Ax5LVhUXa0tXrAyx2IIljK7+VAHN/KZ7h
TZ+KO+sxfIg8xmJDLxfkl6vj4tjRwle0pfMM8iS3axHION+q78lNukM0R/DpnoKjqAir1T/Qr1la
rnSuW54zajPCpmVv4b33zPKQgQKdlWI/jYt0xdeCKIcgG5CI6fK/kgvFvta6fgODBGjs++Fkr3bD
r/oI8dBGCCDZCfpo9Yf0tJjIia2T86k3duUejN7MEyQ72BXDVRrCgzNC6fmNeHpWx6VC4TXHZeoA
MTKFYUWEZc8vr37K0OoR1QmrbB419wjwf6HLczWqemtCurrUtmgrA35Azgb0FIS+zwXTWoKQEvwN
wO58vzTOtGhSusqyIIKd0WYL651yihDljVAxVPfY3Mbb1UY9/osX5+0S5Tut1NVuDM1yPb44e3vH
eL1XMbA1bOKD6IwsrU9GHbwGqm/tSa45BJ3ujkqUrJm1WweH+gEFQ4abYH18YcbevRu330+ll/4Z
e0BK7aXuwbXYiEEZUWwAAO4wg3fuNGHjZ6HC6Mirh1YfREoI+cqe0IEhz8XzIP416TwQVxqaSiFH
FCulxfY5WnNK7EIrupkRlM43wOhg0m7XxTG8Ke+WgstrzvPWnin1RjTQMW0WYa+hnhF63T6Agp0R
1m117PfdzZK9KycQxB6tCContF7lGD2IsrZQc3ppKuC6g1HlaPAODIa876JXrDCZxUwY3FAQm8qX
2aRVs5poE5+s2GYJYyzdEiXNggX52kqLOJlDg3EHTWN4I7Zj/dholfP7QYpDsUlFT92iSS27nqF3
vusMtBxM41fflXvGCsAWLxD+C4+SPA5lSjE4x5T+JY1UC6dVk8JgRew/3yJZdoBpbgeEbmFu+Vrq
dGZHekRLFMzteOSjQEnFJOup4j4kDJ/yHWMOawaBxjUY7e37nnDt9IJpMx0xr0cdQiZBaPIs1U3Q
bWAKnL2+CU4uoXHwSB91IzoaC9YuTy+j8JA6c3rBW/LQnN8VWp8ydJdXrPFJqDJZw1HECeIxG411
9IOh8P2Cxcv389yitKu+GgSrvqZbQyXsv/rv6t5/mDbpNtosLlAs4K2zwEPIIDJlOa5DixtKup7c
Lne0fuS6KJqaYrdljJtqbDRybtKu0ksGl9kSgIYM5EUrK0g9JjONT3NnwgOyCud6wXcvri/p98it
3SCYdQUS3pwqWnt0rPtqb73ODqcH5gSYKCz3SzsuH5dXiwJVDSqYm0WG0waR2upThn5ZeqRFf+Nu
BcUA7fiFcFcOOTFDYIdsOLEKpKdywqqpcLmGExxOUTGt1b7dmOHJWqoky0GfbERyHgRgmrLSuI27
YtV7RVrWmy7Ob0az+zb1ne79pq/K5qSX1J/tvHda1hTfWif65ahX/eCh+y6ai0slhiufidljtD15
Zeh6y7BI2w4BEky82iIFT2DiK27Vbb1fxCzJJ16siWaIrvLWmHDxScEXtfhKswrul/AomqfifunR
mvAhZIv+gVzU5RcDySYAUjReXOuiJD71EL6GLRFs0Ueemb/4qztdf3Ghn/vtbyUMiUIaMiXGhdjY
KuqdSRWGhlMEzG3YpxsmhfW9e5qel4W+5OeUg/TWmoy87Jp64BbDmlkhxgqNhDZr6/dXdBFGvtoA
s2dTcCemlOH8xdxGemPSvhBCcuqGxMb93H6ZY6+HQhCIiwZsb/URliFmBN1jbazTT2q89Bxdugvc
+qouxNwJKi+aZ107m/MQQHNUgx8PhXKdl//BSI8nkMjm45Ja38XzJxZtY8lQ4c5EN0i6r2Mn7LRp
BfFpvxN49XA3dzuo8zY6DDxR4+kf39/ky1uL6BQpXf7j9nJkOpixhoPHFFWVDsZ11QWSP1CYWh3f
t3LFW86sSNfWTABZdKLQ6zY8NsHOrusl97+2EME0opr0Z2DdkPatmoeYNjkOqe37jf+r8dLdeOhF
b+2ztgNyhpDI0lS8SJvOn1as/W1SjsTLoqla9OhpnSuIeOiw2o0BomZj9mgYoceIDf+1SwGL2CrJ
qKZD/G/aaNjyRgt/fVM9XDn+DD4ElJn5ALeavZtRZW9PIP4pZiPYbS34/+WtzG3yxpz4sm/MKb3W
BRBX56+3crd3jgIvW4OWfd9BXuOs95YlPu8bOxPMfE5rMg9uPtRH90v63P5hfIX7i+n+atNtlE28
LT+Bv7Tsdf2E7r2n/wR+8v6PuOJCBAngakTnEj+SYsHMGSz058OS+cqXcNiXpY5u3Jf3bVw732dG
pKMQtHVdmG5dgBo0GZQDGul6zcZ6Ean4siDk1SVBNIXmJTcK4xvn2zoaA3zQPXq4ga54tsF426Af
jen53yzqbzPyVAjJFdzW9UCDkhwY8LFQ2oBFcrf6ZRyW9UOu3CaMavzvonTpO0GLOztm2xLCTuM+
1o2DPicL+ejVfYOvloDR4YgLcuS37giRNkvqMVEiktM/Ve4fSbXgCUsmpJNVZnbXwL8OlLL6szEf
+/4Py1/IRq9tlEGFkJa1YoOll0Idw05i5v7poRiD0j+AHWuOsIVnSyG9qDhIZ5dAShF8z+D5wXac
b1ZaVn3B6C6xAKRi0SE6GUd7Lx7npRD76uEBkgWCRCwHxflzSygthtCNw0nHEDla78m2v8m/NDtB
X7X6uhgpXgndKOgwhkCe60J9Ih2eRo/n3oWpgOg3mD00RjbZU3Tqb9KbIKOUPKBbWVfr7rBUP7uS
I7k0+1EhMJCUdAl9zpc5mXFm6KtcFLD+kgpexZ7Sb12wSMYOUbL+7rcL5oQdZyalnXWaErlMYTI+
DltlS4pfnpyNsRaUg3FCqBVv4Rv5F/4JzzcwUNUmY5JD/mKYInVsi3itM5DuqLdZ8vX9i+nKAaCC
wAkGBID7y6lfnMJBiZJavFagMAlg1S6XsPXCByTfP7MgfapkbFqnFTWS9Fgf/ws++f1xRlHfP7Mj
fR+lKpnx6lnJcFK8cZMc+luYLc2dAHyvvgUfzZPRg6tfGqO8FoOf2ZWq47ORNtokdrCDuPM5P5Y7
ppO9Sl+X9rr4UW85F2sUu3mQq211yP/8F/WL84VLd5gepHPMTDu0Cs9/wfrDjf5h2oFLflha7NK3
lMrkGsGllpaYCorPAVy8+vw567840/OsKK98Hqve37zvoBfIMPm7SneMHbZpuRL+I7opfb8uIo/p
WBRWf3zoNgnkSNYamod/oOl6ZbHUcxUDnk9yU9ilzu+YZuQu70NB2fIE7vE2OY0H1ff6EmK+bjOj
nEwfgp1gQqr+M73rf5P7U/izTe4twnXBJyXHWjp00QmE74Trxb2dhr+61CaFvF85n0PN2S9s8pWn
9syYFHO5dlobhg9nxrgr8q29i07RXbMz9wVDj/m2RCg63C4504VNFKeoYWrwzYPTvkjHzTALQr8C
2hmHEbpJcGxAp5BZ7ULV6eKGezWDuDhjWDCEyRP1MPzEMCH3GUTWv3okzaKFK/rCTaR/XzoTQ1/o
AWRRGRD9/DbvZ7i3O6a7wM06qBvlSnYzuau7qE7tBcMXjy+GXcGOSsuBXpL81EehUYYzQklropi7
0VcfLXKqlZ5/DuZ5YQ+vfaq3pqQ7rjbjeFLLLoPCO94AfPO0+UbVywUrl6+6WJHpMsBGJxOZCymm
nMJQTxMB2RnVDVB2In9ltUfT6tHalXu/WU+HpcrnawZ69joJk4BeUVxg+PYi/M8sNammOmFerkdA
58jAeL9ao/G0iVGrWTvzd/4+lQ26AL9KeJJuzaka11pXVns/mWbDC4YQHVANrigncdyt04SC6afW
91GmubtV7XxLu9xMvaSzzANSFf6wTlbNL8We7tum+UEJyQsm39xEgjEHmrwAmbNy8NJgcr2xr3Qv
qnoCxTnPt4lQQhoarXhxRsf9aUxWK5i76dIoKq1tt3fpq/v1R00Njb1iNYFnV2W1C5IOUiFd7W+V
tl9tBheoVRml6r/4eISdKrsoRpk1Oe22V0o7hMgHEeNqr4grla639igeIkEOuRiPXTl3dCQE+gla
EIYspfcegpVRHxWuZ/vBho152lX3DfPNUId50E9vio/OYUbpGTU3r6RuuRiCXrQNXhUnLdcRPSad
GsD58zCnRWMHQSLArgA0qfuq++EWNSJvea2Xub9kS4qh7KTWC1uHzEbU+dDw2ZiP9SZ8dCHIDfZi
oiXxktv6u5jXpV29WeLnvXyDJfvSXoe5Nfi6gf1qC6N9BwwAgXMh+vwxvs8/vJJAe/+g9XRRyZHM
StdOwlyUXeXwXfY7p17rm2rPoThlx+EomvL/yqNMGD/++0WlB1+zg1brS8wZe1DEnvHL8qp9e8gP
+efqmH2NVnfTS3iYHQ/pG4plS+V9mddBR2uBdPpv+9JLUsSxakUB9usX+I9z5pHJ37J974UWvIzr
DlKO1oP5eCHCunK5n5mVAqyiGSbb9fm4WXHvJzem9RFSpYXC0WVeCqsobKZMNTCxASWHlAFbY4Qq
hs9pFdLhFtwm40Hs7EiRWDtMizzxFwm3ZE6KZ4bYGVZKxFbC0P1Rx1R0NHbjHde6937kJL6J9H5Q
/aN3CACTKog8mzzCqpq1lpFT4bSQEuuPiTNu/PB+mJ8bILuJvVBKuPLoa9x1ro01xgPlqHC258Q0
B0A4sflztH+VzefBeaicb++v6tpLfGZG2r+wyMs67jEjgNRiaBa2j63IZXSGZleLl+m1XXy7Kuku
NeH9G+vSxPON4KEP0LfziaMAM34ZG+XZHojx42RY6t6Lf1X+drweCG0ZkEq96nu9LWElhV+gcMnz
LooIdbTp7npuNdH7LB4CqHB/m5FGnHC4GoSWt2pCbC+n81B8VhV/ghpdtK5+CUIOfacfVlu7WSMv
0lAP7I6iEp9+Qn/v/U965ZSjhCyeZkG/e6HnlVRRM6J7DNdh8DSnL359tGgS/QsbKnVUprUMyhXS
M2FNeltFKUCxWOv0+6m26j96d6V8UeNVsnvf1JWono7T36akp2GYRidrdfquVXpUac4UsbqwmOsW
oN6gp6VppiL5ZAObb1mI+CLQzflugBnWCwckId9fh3hTJB8EXQG5PXNnFumQtGU1JIOuTotpnbuw
+gXaTdI8rlbPSk/rH/KZ941d9QGuXwH84gPJWEFdXanNkKHppQviYYrRQfotir++b+Tqvr0xIn2Z
LlAqBrPZNxem1Rqew4/v//vXnhLY8P5ehfRMo3+X2CHitvB9roN7f9/tw027nhjM3KJWvwy3uXJN
0Bhg5oeeh0DbS0+XG41x6La0wwdkuoD272lIbLWf7dbYZbv8Tls6RRdQe24JwHLIlRNLk9pZ0uWb
1IXVWB0G4yPvyROCLzRzYfc8KAfz+PubyeNF/Ra4FKxwlrSZvom6u19Wonk7bgTZ0nyT7JGwpDqd
LHIjXPt0cNoJShTW5lzUiw2n0tMps4vXWk504Bv6G0iGj9oGGOlyRHXFFQUiTwR0JJMXxc1OSZOm
17gkLJNzlW7UdomL69IC74YmCHxEB/CC17wumQGCUzxZ0xqDTPlrNyx6g/ja5zcE8x2sAp8QNEGy
+9m1GwfpX+11IV6QbtwCMCMzoVsEMP6gAvW+R1yuCA8Xdx5NfTRYLsy1me9GOopZLVpfq2aXFt/f
N6BeJm7nFiT3hvm1cCngixHI4JDezjsH/S0eQfUL2hPboDn237NNvh8fGTfdDU8L1i9P87l16Vqf
Qrtxh5r1CbSC5SGyZJJV9NA40LON12a8Xi2Mzlxe8VgEP6AQ2aOdLN+6WWH3LnrqFE+aD0r8s1b6
oxUxoqbBtB7Uv/0unhuTbl/UxfymTml+Fxo86dBDz9N+YQevOCQ2DLjZKD3BLSblC1oemUWVEFu/
ZmWiEiuUSoJHHBLGwKWs6PLNEpQ/AMeIXXiL5bLCKh/dVT3YPCfTEHxOmTzZuvFqRqyuSxfe4leE
q3TUzmyJs/GmxR719mqeUoGDuxWV9OgU3Ilm/jIk+tqiQCIpkCYZhINyabkgHYLhUy+pOv05KH9m
8c5slub6xJeWF/PWhpRN2oNSVdyM5Tr6VWvsmeeYtyoX/YI3XLsvwKLyOtpEYxfeXeTdnJcV3lC6
D/5WMAtZno1wDt1tVfsoMtblOPrK0hCMAYyjIwArBMHOv1Pvhmm8qmBJtiM4lNIbew421vylbR8W
FneZRsI64GJDBWgreE3PDWX5rOWxBrZDACPrBxFngJI/1XdLtfAru0hCIDgImA2HIE4y1Jt5bU6J
Q+Qcdk99VR1SJ/v5/mJef6zkEGc2JO9u0ibv+5mZCi2bA+ji57Z7sfw5fnHUvvxUB0Pzsyw7pIfs
fIJofjb0r0UHVTGNCPiJB32198cwYFpdrx4R2vVjL8uK8gkRU3VYz4Y5e4U+QUvtfhXz0J1ZDQ9x
7QDB8aupU+/ibEZXonNG/qJfNPrBzOcx9yYzGe9Dg/q5XwL7hTNTfdAdRO29uskjZEg76r5VWx8j
Uyt3PX30zAvaZFyh/Gn2u4jHKiUSzOjt+UX95EaOdWoHP9opQww5RaAzOlZ3VbT1IydLd9NqzrYu
IrovWmL6h7pUmoWQ6tqnhCCF7g0QDCICKaLSY6WoJ9+lHZcPGzPtN6t4abLpMl2G++hVulZ0puie
nLtlqrRwVWSviOUP4+xs3VznEU2R4jiEE7wcreW97ztX1gT5BkSEZHYcdjkoaPomo0KkMMjqkonj
piYaA++buHIlnpmQogIV1a1Zd7mu5tT3ErjCs/LFzj68b+SCY4O8m+KJJogWyb/5Quc7N45Gbk8q
Tt1sG4cusWBBy6igIjWPtB2s1tCCewowoyUk3JXiHsVKjjevGQDeizuL4c9ByQqAGcbefYHtnIHJ
8NnatFt6G950UEfEJv5B9nK5rcKsoXKngHIHFnK+4JZ3vFBikCc58hMRAq3PfbRQkrq6qa9TFgwk
qMrFpHVA0cbqqlrM2SEYiN7ksA+RdCCkgx98i+4nei7Vz/JUPCCYtHRzXskpWCGjMYiYiYRJbhqZ
jVs0rQpcbIbxUKRn/QFq8CcxLLDMfXQZu54bk+5QEijTzIE+MXqBPNy+vRHo4WVW2CspIHYYkoHa
UIBO5EukLRI/S4Sf1hT8Z4gjg1PKACEKuYstsCtRz7ktKVCYrGEVoNQbryeNmZWSfmxcrLPhq4HK
jtkiDxfvaltD9VNfgJBd/3TwdJFB0Zy9wJDZPtCh2Wby1djnR7HKeONCzTd77X29Xxq2vbzDTKTY
TEJxTj+D3tKn6/lqtqmBXWRbX0qj+JSnSwjzy3sZ8hMk7ViOBljIke6wvO1f2dz4aiAvo7J+Savx
xg9yb5jgQRkq/yadloqYVw74mU3pRnMyZZUkHUBJwY1vRmstXWvb4JQw7lZ/HmBpglNnuvG371+k
V63yyGngvkGAyYC2dkrJ8lNQk7xEXtqtNm1ZHdxu4bq+8skYEvvbirSfPsBaMwn7As3p6YA4/cY0
gsffXwi8ohDJi/F/7eJlGzq3DBIfva3a+ZSjDVL72RaSqKUn+2JUjJdHCJQx+2ILrUc55EcDu7UK
00LfkqJVcMi2QCNeo2RRUx8Yop2Ia5BdfX95147YmVnpcKdho42lhnvERLDtcwg0SYy1lh/EI1cd
3rd27XvZDiQiKBcI3UPpsenURjWbEeK7gnQjR/5jWHCIK30J6MDFkBLFHKAcMlq3gAZWqVWWoz3N
O/W2guAFkaVd+T14bfIudXeuND6xx3gqmSeDYWANz59PK2py5LZUcbrch6rZZWiBIuZY00/yf4yV
12lrQZG8WmwGXjlglHsERRTVOR5XaSudIajUtEN4Rulup6Sl/RECKFvyDvHzz1MCpIz5XjrpmwOa
UvyKNwlvGRu9E2hAb9oNKlNHsZ3+rUntr13McK55IpoTJDeUQfhy8pXR6Ho7agO2hlN7K1D5gkQu
vhcsrIAnllZ2xRXPrElXB9m1VufCGrpH2wnZn2O+QzpttUb0SySlYmzdW3QX8a9e7OebNUqXsZ3m
ZFHMy6+zz4LtWV3PX6K9/2ztkk30vBT5XHltOAiaISZvIHyWY9ksheEmNFYI/yiUeeIP2fw06w48
UXeDeTc3f7x/tq84JLVvhbdajO4hsHjuKrzSZa20nIRi9cUefzr6Ly38+r6Jy7TePDMhfbOpSOZG
jQIqFi3pRZ8M3ygYb0YDpU8Ult63dcU/aLnYDH6C++GIS57POHqjqznqWMA4PLU4aHa7kDNd2zAG
lQQNN/xDKAycb9iKWJ8t4/Fq7C9JoMHWmHpVkiy1qa4lFiSDf9uRdq1N1KprLTxdOamvMt2r5Ekk
M2L6SkU96y58cu5/v8wINT1nmFKxQedATivQmdIdRiq5h2OEC4xDqS8mTFfO0pkJ6eXyo5DOuooJ
+1lg5pmC/Rkch42o07qbpRn+awH3mTWppLQqxeyqCOzzW2TuTqDcPBjw18Vju4gYvnQMxqkFn78D
pT+dZ+mS6LQ5qCKLqBcRus0IZWlcbIR20vsOfuWpxAyjXggeiwhbTiHMqs/n2nlNOINDsk1//KVB
jCbqV+fL8sjJlR08tyd9L7cZ1TJxsefcWadun90xcnhXvSJ1lirqV3fQpLgiZIaUi2oZ3eekNVp2
UEmfE/dzkdzq+YeF7bt0P5ZD59cW4jF8JOkBVupeWZUthSyheCLEeIbh6Gx6T0ie9MNhkaZ8yZ60
fWNiTuhmFsJe8bm/hQ/kpHEJeu6e8QIeyf3767u8a1keI9iMbCL5cFFWT/Iucgs7LdZV5/AQd8p0
X8AUvjXirjjYU+Eu3IbX3fGNQXEhvwk1UDJLKtNCs2ag7KJsU4B66ClCDfnKV3azyOhyWboVC6R2
S91DcGZI75WWVe1kGeyn+0xRAG4V69jtyvt/MHggzuv5oy+4aXlERF2JppnkKUPLV7NG2i2B45k/
rBNacJvyBr22KlrP2xSCtNXH9z/eFf8/syj5SpMbpu/HWCTPRaIm80K1W+vBQl3n8okE+M7TCImG
GM7WxK9488WGvmtUzecEBCmDd1awVap2+/5ClkwIL31jAqKHuPYLvDDtT3VSef+HsS9bslRHlv2V
Y/1OX8SM2el+ANac81z5gmVNIJCEJBASfP31VbvPuVW5yyrv2669MpcSBKGIcA/3HDXen1f4zXMe
ASZAsQCSVvg3kTye1VHCQlyEiqGRAf/ljsItT+YlnT7qZpzv+vvnAEUbqh+MniIwvbtfHEOL3KUI
gOsXA9m/sRh3CBgwi2NX6gveZXROr878TAVLY3g1vf35Qn9TYAIfO59hCR5CkCDeHStZXQvWZgiK
i4ZqXrBJP+sJVj9wxUyKdj9en0f3YUnwwaq/CVu/rHre4Z92MPa9PKzP82ZnEcIzY5tAAmVrqgRT
WGZPvv55ud88+BADwNQhxpXQ7XsPBvIlGTLF8byI8cWwLyr62ngfJKG/C1T49hwCC8hskOu+e53X
VKm4xzuNyoFeuWp+YFVbweN4l+8IzDk+Yl9C++Y39xBRI0ISh+MGzJZ3uYeDWBisHOMvnDUwC+s6
X/CHkEqyXs3Sb56hzsn8fc4Zu5ttH0+F9VeYScMrMac7ZSWz8I5uw/U2bldwoWU/z1uB5DOA7zNT
4TYA5nNXE1W38KKIeAPXa0xllzhBEbA6pydaBm6ksOSMZ3pqB8evkc4JQK6tsjo85Rm3yy7SAoaU
dp0879S2vv8cQqYRutTAgQxsNM3ibXJC+ou0FdF1WDv4R+vaAwVb+ryqTdvtm17n+U4JipzOybG/
4X6+nhiHkXDSLTjptGvuE29861LSbhWSP0g/r2cIaJlKsOLjgjohKsrWuawJvLOTjMG0wEXwfA5s
BEwi+aLI0r7USdMtxRye9bXA/Ze8VKO0zbWcm3A/Mpej3QPuQwj7UcdoNj2mRrfxTg9SxZUfG18W
ufO8ZjvJKc8ApwwBZo9zC6CJtQ27IQNa3oBCWn7Mx4DDavXMAK3wY9Kr9DwufKtknDW7JVr1sy+9
mVfGr5tpy2sZX7t5QiwaRdbp7dBPHr3shYZBLgQ2ZXqFkZ/wk5owCgNVN+glkxU2wLSvb1E+j9+x
T+Md2vzNBGPFXDSF1bavwM2Wt9Ea+RfCuq+pwmlgp57D8jVoiyxz5ChwhzZqzZZtTS2MufXVuGKQ
Ci9Asu1Ihy7KnI/XTejgsUrOzwaB7Otcf1otBh1y+eDRGNfAYJYQNMt1CH2ckgOUr3TcyIqMMd1E
gbsbFtWqYhGugQE9hHLGYYVdayIS4ZcecWzbxbNaNnhmotIsLimnQYvX2AkQnWzsFd0UHGV99icN
1FiOSkSFP+Vllq2HQMNcdJIbmo9PQ1KX8Rx942dfES8Q38fcnyt/gkyjljkUgvwWLA42wQ5bWLkN
p+mynpx3wrrhrhvBkqfhBk2/bT3SHW+Blg1jduvPg6k65p45q/WdSaMGtwFibElAm2PDardrm2Tf
xP6XPszfommCrwno6UVL5CHDVNGcjtvM1NciMrvVQ9SVwaFfmrvzotwLjgxu9zFPZZFqMx0wTHuX
SwmFlZiTImj74HVNsoyXaK9hWgSGRxW2sQx6siM5XNdDmSyXkITuqlBDQ1m2Ub8FSyx4UTCVN/W8
qY14HdZ66+cdzCq1ufGNqniewLd7uFhSgTZjPdzwiR4Dlx4I7/dA+vZJXFe8STR8ObpLPbeXa79i
xzrceXRQgkNCPF1m1F/Kfhg/m1xk6CezvdXpveYOfwcH7zIXS7ipM3tPZpfsU2LumQSIx1qEEGfU
CMNoGA7Xi7nJUqLhH5Oum9TzdnJZdmNT75Jwfkoascu9NXi2I9y6XT+7C9ZFySbj9LHu1lf4k+zh
ZWcOMjDjTq39tZReWEYTzA/brGzj/hlg9echmu8gyFVRv4U4YX7PendhmrrKYMEbD/DgIuBQeSwt
A3gfdyb66nvApFsIsYu5smENfD+KP5PVHazKb0ZfR5sg9GwxhEyXSo6mEOt8pAwzSgitd60g+A8A
JGr27zmZClFPm1Uw0FMC7xnPKXIO6q5bKlipJ8xjRslLILwdDeSNllDfkOlunVK4E+uxLlveZVdO
q3zTLMHTGgbbxO+GS+MFcB9sCERJ27Y5EDV5O5V0O82T5zkRdy5qxT4SmN3VWafu4ELcwj66HTYy
tC/Mg3uDcgz2ym2WFgu4fpuxjuuTNwIrwPTdaRCtXyYI8RseZgej3F7F7n7mXtn3XwdNPHSUzgb3
eZlAJKpMGNsYRE4C5GaPoSO4BaTDqxfPuyEZXl2r9mTt76Dfsme8eclkv1HTusu6AG8J6Y8QuDt1
nojKZPVH3LoF4MjkH6MhMoXEJFSBlkm5Znj0vRmXka9Xa5y+pRyhusPsp54vW4gbbOmQwZhePi8R
JkKa9Vn7atyETdNehz10l9s1PkuLRPl2Zb7e9MJ/WHtksZ2S8ujzEJsUwavEI/nGhzA04OZLn4IO
XY/+3bygnVGnpyUTb2MCvAjGbl+Xbth7Q3SIan6KZ/IyQsMfbkfeiS/Nk02mXZ3Ri0i5K0kjRHWW
X2e999LIEOdhCg0xvVylvD8Jpx554r8MJG+3Xiy2vcKLHswhwPtpQQCRU3zNc4FZDAx7C6+GYbvX
wt2aw/9AOtC6lpaL89fdrb1/kajmRqXpLqKtf0cxJGs2XTa/wUOiuWW4JXrjUt52l50dLI7CPoC8
47jklQT/rtIcpi25mHF8NDmmp5pYlF7nI13tms+G9WI38cB/alrbhBDdXVpy7LJYP2XzVIM9bBpy
rT1GdykMu6s2yFURiyWqupEt21HDpIV3gpRtN9qrRUzLLhBjDeudIaXtrtYaD54/szIaOlZC6JPu
Is6zkiTQn890NGzMQlb0ozPpPhGvhye4b3s4qhvRvIVohld2IssmSn/4oRMgRGfxfy5Tc8XDsXuE
WhupIp/xTTpZ/8CDBC7wqn4mvqlVwUKtylVbVxjOMVbcMtadaIPY7FT41SyLgEBHkxC6STqVV9xb
6eua594zGn2MVTQ06nHhNRBubhZaOJ4GV9SoBo6vdQhlWYc+s2g8DiguwS4UFLJTK6gvAgmJpV64
89bmbF0egv2KKrZSfex2uumh1lBzxNskpTdNyGB1P3X6a02REJZyWfUdRSR5IPmY7KJkcnU5cENh
FhxJ0WxRpSE39NPeyWJIFz6VwbRSDPytWV/aALmCBjJVeH32RbSjLCxM2LPUQVKVpF9NHE4gIEDs
nVlyAZGxQ+ONV/OSRYVM1ruhz2+yFTslZfqF02Qnh8Bu2ZIf6epHMCTP4iLv0s8Ba5KCMRjUD529
UlpvXTg+pJOzG+OhMoCymDtxk0QPzdpEB+V59SZV+UQLTLvM4dkHMrtGcUXusyVjuzDKH5BD7GTG
viQrjFjjaa8V0Scet90hUmt4gte6dCXG8MomHnazaO5oBOELsR66Md7Rqd6YHqFAyq0YvWKOgN6o
+YCBchjWz/JhbtfvhiD+NdbsImlpyXsLo2Dnm10yaXI7xhGs0pbU3+DUEMfWTRjEXJ2+h5HHsvPj
bsGXt7JCp/lh5embl6S2ojSvyyhz5wFS221cOMdVHmt3TFfzRBaEQ2TBOxM0L5G2tOCR8g/SN59q
b97bDvdpEn1Z8+m2C+VVhxMwdwivzNv5U+tvjMrNUPK1e0YbdpP34pWcqYR6DK7p0tQFhHtGhHw9
7tO5x6iJv1w3JK0P+RD0OHPjufBnsq+tQGaUXnZeMha8Y17pteNtghOkSOcBsotNG5RcjKdlsnvW
Ctg8wTUkVxWO2utesC0e0N0iGw3RHLNddbNxdioNjB4K2iWXeZ1BDRNz0CR7wkTIl6aW3/ometVI
ppTxrkmo5yoxndmIvh533NY3wTC8tflwE9Ee2nkeOCsjAnNlF5ZsgKyYAu7lsnIhwdvFIrEltdr1
SQwvzdF4RU3cfMHkkF1yq/FyxZkrhlZeCge6Ut7ptrAxXO4ccnjj74NB7mZ0e22ab3QHn6WZss8k
UtOpXrqpzGufbpYgFY8IZPWujgHjB8NGcHKiPa00tAVPwaTNPY2WpmLDhBd7QBteFsKK26Sv67cm
jhHis+lm4BktapsWMXLycgpYVnSusftucQ6kgC43vOymgbKyba2rZOJrvAgsbKONEFlikEFM3VOv
2I106a4fv65aHfMJaB0U3nMi9jAAK8H7PSVWHa1ev4uuOZP2pp3uohF6zZZsA87jnUkYipyuv3JO
BFswJarRM3cpTcJTSJbvYbaUNl3H0o/1IYPHFTVALJhvhldiRu/U+fVQtZysm8Bavc3r9ZDahAKg
jGlFotVdOT5+Fc5Pt9yMeUGDdcWLiRJtHZeXZTU8LxwYtiD60RH4TtzOCyAy3qXzGwM47p8Q+7p1
h1w12fsJbsLSLecYNSKpKpLEDZC0alPkVjgz/c/IXodPKhepqzoZ12Vtaw6tqBEusjjJiQQRwsZ7
vx6Xy7WNpwveaSTXM0k2jXNuy22smwI7nGD2O50hcAovCj4jQ6+jFiWLCQ6Tj0IzmWX3pqa82zEr
613ki3oumJeZb2Mq1dPqc76WQSOiNz5OqKp5BDulwqsT1pXUdERVeb+afact2w3DNG9QZYBhxmS0
G1QMTT6/Zvdo6IQH+GSuBR1hPIDmTlbSOFpCFAZ2yYsgn5dbH9OjtPA4RcqDlfymjMbZ0g33F3nj
HFlAxlgtewDsoA+sVWFcsDG0T5mXtSfuj911l0bshcEx4jLKdH0+f8U2x+DU9RgL79vA1XnS3fI5
LeMA5Oq0DYcKCFwD+uuSTXeZ77LCEyLlpUcjd78EoeXIx6fgNW0gj1OA1GxslUyRe/Nb6mmchgMG
jcD3l49eMHbPTefqi2VIXaGJvBk81WyzeEGlO46PWUqjU55yd2nAwIavJXPs4KFA3XQQ+llLIvIR
sip2mU5Ihf2voR6yXULbGQj86IKj8R2YZy3DsKIZ2yva93jPoLFdNWFPTjpm8TZbZnoZKLAklzGF
Zq5o+0dt82DPG4GSwWlOcW7h9TcaZUXC2+wkZ2okCG1Zt0/8AWQaM2N6BU3R9mK2MwTKMJ2/BWV1
LPXSk6gIU6u+B32SyaMXNWybimG+wKCdjU7QU0atwWnj3cGGtX9KBxnoQqRzDO2xqUnTgumMP5to
IXf9gK5yIaZAtQWfGgf/wgCu0YjlrF7KAeM1ryMcszAVNEAiAM2NBPlMGw3tZaNw5JTJYGVQ1Wds
02owQrWtv+peTzjr1VxFdBgvTUfrx9gqGHfmS+9veTKqNx1ny2mcW7dJ0g4pi/DX6WuAcudhnlv2
JCdK59JHtby3QwZJ3iaxeE1N7i7GkPmX4xzRSk4L4iCKIWLRAMiXAhngUjayh1lgbv2rvPbq/cJy
bw+dqsAUyGFmQL7tqi5oSvKyYxyJ2WRVW42T7U+RHejeC4PwMm56goGUM/E/HfA/YHeaNp+jOvX2
qGsRA1xi+wvsL7JQqA5dEbkOG+UzU4Uqmx4S2dXXKl3kw0A8+cUowDhuJt5NFHTmWE89CMztCA3l
eIArKqWwpEYEOuapaV/yhEIqtI5jAPnIPC80k/R6GZc+Lrpw1Bc9JnZPYeD517ObJr8grRyaMw0G
ziUyWp6ZsBr9uNHD9BjVwyfj5rCq+7YlhZ8jXKIhlsav/dplF4NufGz02fLCQnHz3iEtC0oMkUwd
8jqUwU1H0nIw9kn6Xb+12Th9G/DAnYyMIlUSf/EvaT6N6ENzN37pgjU7RQ6qmWXsUvOKcKCeTOdN
11pEEiygXql2U4fSg0ojHcc90mS4dVl8NIUhMhTBsxuMzNjXYYz8Q5PAfBDBjVTwe0aUZbSTn1Yx
uAcPgeFLnw9y73ooZRUKHqZrgTxueZmbOvsmw35GoUDYgxmNfZwkc9c9rykyF80srZJoicXp3MXG
aabQQffQzoZDRKce2i4SrkQDtDudGQTTBejH/IkjM3mhmYEcZ6NYULkOZrAJghpebZuYG4Di6Q7W
2yPMfplsdwP6NghwcW8uAzm1e19nwwvUMJAm5nF9o5FAp6gcBVo3Xgpr4LSrMcDot8dg8NkmzoW8
NU7Ml31Nok9rmLZ3scfE49CPESmXelhzHHdZ9pXWPcxCoHSLPJwiwy4CEeqLTi25KRkQlfHKM+gR
5S7sroKcQHLQ6ztqsQd9t1nsor1dJOx4JSiETovZt3rjM9b76NE5aAGMCrCxnSe5b+HM+z0Gz/4L
n1H/wwrYVz16jB46nm2vDM5gBUGaYl0jW/KmCx/qgaxTiacWpssYaPXFvosaD9HWZANOm9pLARcg
6iQPcp2RWSHV7+iB9krsIkiUYpNymKQEEEAZcAx22uvhkyL9tLkJG2zRvUeiDo0SAM86ObIGQxwX
idQ8uO5hMCZsIXHkt1OFFnvQbUNJKA6tTEKBEW4jgQrIPZvwjqsdm0SaVvlEME58sCFS4u9/BhLO
LfVfsZoMgL5/tmSPMJD9HkjopzSqE8VF0XOefscw8XhIlV13MfHsfZuh0Rj3fXhFw1gcG4Neyp+X
P2MI75dHux9IDahX8A54hzEE4bzgAiHdozlEbGVzqmN+mQ2Y7XMKvY3h/s/L/e5qz7ODAZQXzkN9
75Cp2hv9Ya7PSkEQjjaQtLDbdj99KD74d3QGMjiYkoHb2VnKgrxDoHov9oVRWiBly7aY5bgRot4k
7CMnhI+WeQc5dfMwtiod0FsU1yI90uwxJh9IK/1mf3AlIKphNBtDD++5at3sBY23YFjKQD6ceA+u
IdWojom85Uv0AYR2/nPfPQu/rHVGh35C0MI1nAxrcNfi/NpAgasOP/959388TX9bAcMo8MsGihu8
f9rGbOGN8nDDznZa8DQFzdpLC/GZ3AYHB4LB2ThgeeZD1Tz/eeXf7tSZpQn+BKTls3fPXRaFQ5A3
BMOI+rNPkFtToNTbP6/xG4omnrqfFnmHIcsWFW1IMC19VlYFKbTqN+5zfuU9ocm3kZjVQhFTYrzo
g2V/t21gDEM7MYH4z99gQuhXTX4C0fwiB9iy4XfTDXR4qqiKcZOr9SnZQ3n7r0HS//OLbd747//G
v78MckEp3E7v/vnvS/pFD+Pwffrv86/974/9+kv/vpbfxP2kv32bLt/k+5/85Rfx/f9Zv3qb3n75
x0ZMdFpuzTd0E7+Nhk0/Fmm+Deef/P/98L++/fiWh0V++9c/vgxGTOdvazBV/o//fHT4+q9/wKLv
p9t//v7/fHj1xvF7D29ifRMUiPhf3/a/v/LtbZz+9Y/I/2cEBiQGyqF4iv84U0/tt/MnQf7PM18R
+lCQKwYn+Qy9Ik+e2n/9w/P/CeF0gK1wPIzwmzDUwJMzDubHh4T8E1wVaGTDtgY0IHzJP/7n6m/+
erX+2hjcjf/8+7+E4TcDFDRG/EE/QOP/9wrGGAshCIxnggiB1iwGO359yYVLmtgiwy6yQa/dwVMs
YVspYzXuZ/Qrome0/Ka4XIFwRMj7k3yqIOWaPnnpYqYqh9IUxl5ZHLmvK9BgvW20E+ik+c54zxFw
VG/T5oraqsZUH73P55TL11r1jdznbliTm0XPKzDLWUVTvRU5bLW/1+s8zaWKfS5HtAt0ivKr1unn
Nc294cIXqcqK1jQU/UsvX6czP8hh0qcIkwwA1NIM3F2pWddLwdtI5IUOUTo/Cy8PkCBajNrvjNbT
c5zE8kFKsPmOfS8CKHC3Eb1iKartAxMTylgEj+7Ri9fliEIBZ6BXZ4zvonFE790R8LCKrPHrewX8
6uxE3IzPMZlqZGlzjdapRr4ArM152Za05zYrpY7gMI8xd7hgEokzrp86zsM7lJr2vht4/ckBOGY7
TWhXer6Ob1uhDRp2JOMwqG/UAHOTpHG6WD1rZow4MHnkUNl/MyqKvnoZa27TFir0cB9HnVVM0I3a
sqSF2XqABLHkcQgVgGVyfJdymGaTxGuqXmRDFTYiO4WQCMwKv4VwyWAblFtiTKqojvRDI1eyBWac
oy9NcvrmMzLeYXChU/dDPk6flRL9XAAmhB6sG6APlQzOPdm2Q7mrvPULj1NzQa2We3+xildW57AW
xpgGe0USgrlJJ2qfbNPGhJCw1J65SXuPwxRAa/AOZjQOMPMskugzq3P/KhSxrAsHNBfee7qm18qn
8jsaZgL9tDbwNTSTnYQxdGrHpXBjB4nFvOmXm9BfoqOzXT+UInEpMKCke1tU7l1rm7YvYc9adEhU
GvKNlM4eCS7zJsVoqSlnz5+PEZpYXTEHVBxEMqGuUbZvS8a4ayo1WHFTz50oFexxN53JyVak7byX
M1nnok1cfqfapTsILpdDOhAfQ4S+3HFi2oPv2+ZTvCakrLMx3HpWZjuDidgr5Pv2KJHA71bUcZA9
8HJzJIsFVEC7RnxZWGNnwCGJeAkD46MLg7nWtBhZRpdqBkhsyxai88lRZsaTxYjG9wV87dC3DXW4
CRI0SEPm5teMeLNX6p4G7S4PGsAsnZPo0xsq0sKb+3EfoVlzXOt6QOs4InI7zq5Bz4KHFr0Hz4Rx
ZaDE1h5SJIrPQbpGereunQkLCh3Crz6ZoXJBW+6ybTjPzT0NU48U8Urx2hQavWt21D46+8c0ayFv
CDOMHMOHo2dzyJ4PzRnK6Fn+tESjaR58IsSyDXTj1BFNrWa9RlXtbGUdrV2xKtaDRcXb+i4aZBZe
gHvu0k8zXQN/j0aLSrdL16CNSoPEwdlsFSh/iM2VBa2k68cdQ+M32WBDfUcKgG0DoO2aRXmll3i5
88DOWUsMJcfjAw2WNtmx0fTyKkOrSRd5zYPsBl4yHlhNXQYAF9UiC2B0oUmTfM0sCvw3YN6Qypj5
us7bkXAHXNCjTCXoLZBFFj7qKwaWSEDiCq5bTVPECfObQz4CztkuRuEkp+M0tShX+qGvYhoF3mZ2
PM8ebKDJIQfInFcYTbZgBvntlE571mXhFFxNdSo11PGWufFRx0aEphurorhBBFgY3ZqVCrOlvkEn
G3phbQpbXxAMSsJ0uj4Fs4ZNDupntIO2HnWR1+0yM8QwKUKcFnO6vNYC4VpsNPTXk/7cyp/RUIJc
rF5LIxE2Cs4m+BJAG1dDI2nYwtF0zm6WYB3IY0BGkWxnOXWf2wllLC1EnFh6n9REhLuZRjQH04Ml
5quakR8fmh4ty0+izYx885fBy+7TdOXxAcZXtahqOxO1nT23ttvYGzrMVkjb2UJlc7RHoZDrCthy
POki8wgqW2YocG/MY0XijrR944qUAzqc/Eylm6aBSfmdsYrIS7Tg8gxgyTjUcBtIbFZKVTP/AJCx
VSALUkBbyQpfwnJpVwjqI+0NvmdgKIAS0kwL3DPHJg4RBxqoeuBcHvjjYilQ4mVIpDmKWgTqIVlX
OWxXr4OUUOTP3vI4L9LYrc7jeKzmXEN0tFvDnl4DQWhyxMQuQZ2d2dEHAt4pX+8a4QM6LmJtTFex
NUe7dp6BQe5VuGJKu4R4+eo/1jBy7g6o9lJ2IoB50ESEuOWKQyqKlUaHVYwxx6sxBTr7NMKFjZzA
Z2lhXKcbwx6HeXLkFKhmAbMFKGfC9xMa2uQ26/x02iU279Znpw0a0wWdw4zdZAkNAlmptbZxW4Lm
JPCOGJhvWozgRrzFkwd8ipq04CPsXBG6EWrmF4cA3Hro4UWZuBINj5Oqb8lZ8tBjaBUSRCb/EFgy
b6iNuwj47JhHaHMIcGcSpToQwjpJpqPvmyQrELH88BYQ8xqXQ9KtEkBs1IgHGDKJoWRofOVXg5wy
2DuuLU2259vHHw2v+fBgFA/dFsSt5or7ft1dLPN63sqZzziZOwkJja4YIZ160qsG6SdKR7MAz0mz
8VtnYYu5ydeB8QuWgc3xBWnCAG8mPSEIYZBd8RJylhEtjdcCRs68vo0LMKJcX7Q9ej6myGaaZkcw
KtEDN+GchwfEDzt989B5tAEINvaNm6BiOERCVfoi5OuuhvguqyC1mi7HpBtdfVwwh5rvJ/Ct0n3P
ujzdBjMcTzZhaNr4VScBsr1JjsK7yLiLmn2ORxk3jzRBiPaPEkk5GwX0YwWgi1CRW3Z+upu4fZN4
U/xXutZZ4ADl8/MRHOYUE7vcuOS2HxuP4eEZTA+I1tlbDh4AqxJSB/1+aMGwxMsJjL8IMpt7yN3q
NNxT0ecLSCQRXzb9NHG3ATSL/A7CsywtjBlnaHpAdpVWfLA8L/MOcb8MGegDh3Fa8mHv1FB/ywP3
oXLZjwT5lwQays1ZBB9v6CCBAfpe99CMwzS2pgN6B08q8I7g6ZdewvMHw/rB/uM573fTakjY362H
wuHnqlwPS5MNEo3prlfoRBly8BN5V5t+O/UeMHHANyJ/WTz+YFUCx56OI1cQ/KPi9tdGxPnP+CH/
jfk/SHQRuHy/+zP8GubsM5zn9Et7E7zp+/UEamRXkd2M6nbAnN4AJY/P+eGjwdFfS/e/Fg4JRIsy
1FTQPXvHSbU5bTIqcUxy54XwNJ/NYtANYYvaDIBqPpKRORfpv24v8EYQ9aEhg1KevLeGYxBmsIOB
5qMg0QbKGntj4IxKXrIlOPxUOf6mFvuVpf3Xhf280ruNlciDEwuebbH2YVjgrIkKNfYJREryLWTr
ILNq4LGjknz353X/tpOoNDHLjDbIDyep8N1OTpgwahPoIhYRYJoCPcmtr2QJwmDljeYbgLPbP6/3
a38C1/ljPTQZMdyRYub93XqzTDTKQjBBJQ0hfhLTaUv65qNG5t/vJoj1AVQtz80lXNm7Ds9AQJpJ
PTwa4E6kJ4vqHwzJPK5amEZuQX2qi97naWl9P/3gfr7ju/99I99d4NjhwkeYqhSgi0KiVO3oN/9g
qrMoXwOB0vTw0UTa3+4o3sWfn5zz5z836s7cnjbHgp3nrsYkPbZx9/nPm/a3h+TdEu9upwepjsUb
LUYHgnC7irha835rwA3GFHKxtqz883J/371fr+h968zJtq0jXFHbjm/ErpXohNrjdXipbXNQc/Qk
5fjlz2uS3y0KYy6wUGLMRmIm49fbKCYuuw6Nr8IcwSM60JPYttvm0T/ApONi3ugiKMRl96hO7oNR
/9/t388Lv9s/aOhnQLQQS2fgM32AwvkDobffL4BGEmI2RDvej8jWCjMLrgZRWdd94ZME1OuP4uRv
ziXcN+jV/s8a78LXNCyJoemZDH02NQ/3bbXYAmTdUlyRN779SDTjXXf1x1uGQwgGI2ixQosyPj+x
Pz30mvZhawwg6ui1C4rziEd9Y6eKXHn5pn0aDmd5LxAHV5ASPxJx/s2D8svS589/WnrJ6SJGgeZU
EyNa13qfpR3aTLIJ/i9757EcN5at63c5c3TAmymANHSiSFGkpAlCKknw3uPpzwdWR1cmEpG46js9
PeiO6Iriyr2xzdpr/YbcWXts/XwvB/XGjbty73HnGiqiEzMfY3mgUU0WJ2UkzwjHr4b43TPph/X2
9S2wsk7oOEGEn6080RZb7AAf8iKY1w4hLip5lUJ5HATN9RAr9ykEU5YhXong95YhUmAcnPa8MoRJ
dwYKgzzCj1PdHzCr2xjNyoydhVpsqyGUsCnBq4SWf/wd6dJbHfI/uRDPhetjWg+EMqWOcBOJyYLR
Z1F8VHQa4HZokvqLvh4dp6Z/CtJmy4zxPZtcpCMzP/c/oRa7zOvzThUjhCw05JIgpzkjhkLVBzwZ
2nxnvaUP2s58TF/8GhnCT3K6TzlCQSh/Dj9tChmsfkkeuAZNDjoNS3LQNP/GskWJ209d8XdFicbV
X+uD4PyV9C7I8YT94XQPEMo2LoeVuwhSOeVqjLpRX1x2jXq8rhpzokEbGjXVqQlIIqXJ70KePEtN
1u6ketyQ21vZ8GcRlxte6byYnnFht2FHWYeJDRyeV0fQWLdTN7oQkY7Xl9TKTjyLuMhyLb8q66li
cgNN2Mu9YdpTrecbe3EjiLwUAggjsbJyNbalrvuYAzenFrBx86xtDVQZaL5CI0O5df7nJ0dlG+YD
xRQQk+F0BNJqxzOsHmTyfzFbnCcI99JlQUHtPIoO9GCUPQq/RfwcGp9T+FD/TQBFp+OCQzyH8HmA
oZc7QbemGRUF7kn5S1e3Mp61rBFG9z8hFilPE3m+YKEqhNGRdzCbff05/NzY0q2+V+/kH77vbvsr
rH7/k5CLaYPZkAP+lWijjL9bbAGijW0jbwVY7JumtvxM6ACTze197S297T6FO4Ts//JupqPyYTjm
32YXCWh38UffyW6p9akH1XP6Tf2Tc9L1e7aAFBtHEp8PT7mlmnlBRUD3UHS0i1bep6r0sWuNh9yL
brM2/yT56ZtpAEHWw7skzKWNbba2B05jL77sNEgdoEhyZeQ8Q1esjZ91k3wqe31/fZFexsEr0lQN
ca5FXMr5llYAWD6BT1HSlVCz6T6yOPrzbuNoer+iz++g8ziL8VjR2KQ8VCsI3u74gV7hvRL6ByuG
ToVfRgSF2RTvhnbfjyX1G9/ZgEDMf/4yPAofCPqBhFhmEHJNC2DUSVLAhD1MWke5x8tLt0rEAYRc
saXnvz6r/4Sb1/jJCaYXlu7DZK3AVgLmeyz97w1J2PUvtzWkxfFCMXI0BfhltjjG5a6RUlqEdR7r
e2nKwWjTLW22LtHLrTm3fJGRULjCkZBa7P24CrJGSGBkC0n35KWQKUmQro9q3t3LD2XwvkfmHPHF
C5q+oubZpBV+YUNc2HUS6aQsZsMNrpE/vGrac4djxSCNG2WUle9FUQFEkYlj16UAnChO+ojyKw6z
Hm0qv8EXrDPDx0AONvbBZRpCAwYVEyT4yUVQ5DhfGL5WhgYVfrZB9jtvaD8Lj0mPQmD81ohfrs/k
yvogFHeoAdMScvkilDS2Q5PMocI+3WXTq0nmb02gn62N63rlFTcP6j+R1EVKEPaDGsOrmUF47eAq
evugCuTnYQJR0XJjLXzqcv8BwX7IiZFx58f+p6qZ/kwxYD6tUceQZwyaCmqSEs751MZqP4ljJMb2
eIs8lht/G47effT6dwUFNCDA+D8+o4nIU9IEWkFbf1lVbOqkVEGj4aWOLYirKQGEkxEp9ACM5vVv
uZBF+vfg/gm1NFy2Wq0FSNAiVWubTyoapG76rbuzdh02EXFkT99n3+WtEtHlCjobn7J4oiiNp8hY
egBqtDSn4lWn9N98fRco4sauWA1kAGwxgDGiwr5YqjAVjMCH0kgTagSq0zxUPfNZxztZSDd2uixf
HDAM6p9Yy8Wag6rW5J5Y6pMOiHhfP4gP5S95OPSqLTiqPX6xDtFRPY53tO1Fz0mBSGO0urV2Vi5E
OgAiJw5FOPanNR+EJ1eEGvlWGZhhMktNBI6xh/3jWN9hbu6VXfHgu+rz9SU0/73zg/U83mKOU3Wk
PQPpzQ7FGeRq68pDKR3juYA0v0/ycmPJXh6pp/F44Z6Pjy6z1XUeN24woqHRPiTKFy94uT6mhdjr
39tCldAUpCqMhL+2uGcFTw17NWcHypgvaMf4MNwKhwjPuC1nkbUVehpocbiEkDsMqNqxrcTPNdmR
CAC/+2kk8sYzdW3W5ooY3REgYIo4/46TVdGQXCeSFBXUuVE4SD7UUrYrh9/Xp20tCNuMkh63ArW9
xazB1o1GimDcDFbqtOV9ZNYOviIbQ1FW5gyrIRpcZM4kfxdmLJ3RjKXZzuQXwAwP+VhI5CWj1Xn5
DRPaeG6bKp5McaUDhAN6oG+Y3jziX8hRMj+OSjEOR8i03WvdWobwKjYj1DW56mVxR45oVDthQKPa
bgJDkN1yyGeSnKGPw34Uw6Z7FAMTZQfeZ6PvDDW8W8cQo1L60HWoF7jgvVPfluS2/TVkluB/iMYJ
9ddSSPR90DZDeURWxZwc7CEQgACTGeJ6THO22NC8vUwJZpkbwKwg9EzqNIukahhwIwWBgJUVDGMI
bjX2MboIfMzyLfhoQqp9Lzyl/nR9Dax9HEzc2TkouPCBFlGbxoj6IWD3CxPAqcG8m6x2V4uWM8X6
xuk+L6fFycPO/CfU4qRLfbUGD5HjgIZgtll+U4bP18eysp6RhcNYeG62UY5b3FPCxNLSpbS24Qm/
QdbeR1PgZGX8dD3MystUo1eLihQfymSXzr/jZHOyo+SwbcgSKzf+YKLJ4lou5EZkdVTHMu3kZ+L6
O93N733VUdUd6n7fQSEH9raL0+WUolnJfYlKuPzesjr/JXFqRnQvTZSDUvGYTeFeGDcGuxYBSoHI
Bp7lYsXFdcGDOBcMCaI6aLp9pXE3mls3xLun6PnCoKAr8cSmH0wFebkGx75oIy2k3VajdK64QBCT
Cg7sx0Y7UDZToB8OtvfV2pWu8TTeJ5g2w7L2q4NYDXZi7rbO+JUhY38rsn5EmO8XDs6F0BioJ89Y
qrGArdE6vr5R21iJIKMxLUFegLtA4eb8s9EpjlpRIEU1Wgn4yqxmsmXkOn+XxZzKJBW0VQARs1YX
ewEhtWRUBcqoesrtLoNIksIS+l6i3WoCSCZJL5ND43V3WZ8fru+PtdEBTUaiTqQ1JC4V1uDRJho8
kAy4Vv46Sf1H2a+DjUtlPYbOckFzWsJB4XwGSw3RI6/kVegLxQu4x+dOFjdW/spzBoE1LL24gHmi
ycuWXqVNeQnOH+TjbtxFf8XfTNfAUsmzpwdR3FT8v8zLiKbNMmBzQOTHz0eEboqhKxNQXW+QFYcq
NZrMo3xfxRHsL55rvON1G+Z0/sf5Gc17xsf7EB+4i/InSMC4E8FA217wRRRRHvjQZBsp58paJAQf
imLBLEq+PC9bH2muWUMp8l+18lOTPJoyHHGcPkp0eGbTE1QNNhbI5W06UzNm2TFlFmZeLpDQq4K8
0+cSRfSt9mf2/+8EIrBuPrf9Rhp1eYXygOfqtOaO4mU1RKt63awaYqi9me6aGLWaHOWrg0xR6RCj
yJu61zfY2lI5Dbi4SDOAHUnfM5+l9KDp3q4Zh90UPHoj3tRqcDSrLaOUyxFiSjkn1tD7RDbCIkmo
tDyH19WDH6OOpcpfamiWVu0Ewpbx3OUNbmBHRL0MobqZwrA4tYTassh+WqqdanmjRg3w4RAolrcx
gZenB2HmZiiupAa1pcV45AGsct9xesRadKtG+r1mxBu6iZffaG61weyd06rLNW+UUBdrjIPIZL07
Q59lSnBXLh+aAqheL0OT3yiYrYxp5nbJrHbORDge5+dHE/gicHCmrmjflOF5krdsNlcWAatA0iic
YgRxIT0Ka9gQ41FHrEctx0MAafkTALIYGddEfMunRvrjHQw+jPwCBwMFMddlltXFfjUNA6WOKnuc
4q+pbt7I6i8l+C2F2v76hrpYdu+vnxkHgCPhzH46n7tMp+gt1aCnwupX1X1EBTyFgH89xkJJmDcq
QeDdiHSZKDBCEj0PEoVxLnseDTP4yKlik7yIoLXk7E6vFQG8fWc9KX0Hw5icxBkiWUJ6pKL9UYCk
3sg/VsYLD4geocrNiUbj4kAWLHUQY97Ldip/1XKgvdoXpRo2vt9lrQrdR2TIVZIPSmP4GpwPuMnS
EtQPWY6GZt737qNyJ3xgE2g7kKJO+lX6HD21d/Hb9Wm+WKVzUBJVeAQA/QALnAcVtNirrJaeYa8W
pV17AjsiQGHzqVeC4EGk5bwxzLWApj4rDmM6ALVSOQ9oxkaT49NDHzTIb0atvld80CMt7sftuLHF
V2fU5OXBGfye9i9qKVagARY20KJJX5HWqp+MN/8ppAfmvzSv0i52E81FgWVjgJcVqnnhQndExEyd
cXeLEUpTMtYwphGlROfGRnb4kB6yt+yIs9SN/wXH+sP1T7iyOs/izSfdyfNqQCaiC8hf6Sy+6QFK
manqdF6wcQdsRVksFMzFJtGYsKjuujkbfpiSZi5Rb0zexan8PncUplQYF+LFoRkY8ahg2ED1q9Ju
5Eia7FHK9a2jRWZGzpL9RZT5n5/MWBdTfSk6ZuxvVW9u5n11V+yQKT/6+y1R+ZUFz+f5Z0iL5VDU
k5eaMQVLNLYPqtuFn5riPoI5cH0VXNb05kHRYMZVHGNv8V1f9mRQlgZCOExB1Cl0FPySHknyVIsw
K6zn3nzwBhRfLVcQtuAAl2n/Iu5ifFYpakUygUULWqe4KfaBizIMD01bu5VdYGE3G+Oc/97FxzsZ
52K5x6hqxmZLvEJV9yhV2WL60KqdPQquKD7pgGKkX4My7bxGOXaedROqG7/gIlVhwBxgvPB5rsmU
oM5Xj54q+VhLSWGrMrTAWHxE7etAuQkDCS9xmvo1zL5cH/ParjiJaC3OMQWZQqOOWELod6WaZY/p
Vtv8sqZwPihrcdsiARmIXq+gHuR6TygCI+VWYEXuxLvcERy0cCffRioKb3rlFYcRx7PHl3Sf/No8
Pde2y+lYF3sTrRelrQb25uwLTPSH4sW6i/bWDqe8Z8F0ZqcY30Ul7voUb4VdrOJJC7MpBxdqlwiH
6GBsffWZAq3doKt+PdLaQXo6wMX6bccg8fOEvEaM0OMw36ai38cQUq5HWV8yXO0UvIxLOXp1aFI0
BxmPnhU3gaSiZVxthFi9Xun+zpaos9b40qFcakyt1yCy4J6C2jnYuMkub8On8AHNEV3dlR8TOjLJ
Yfr0x0Oj0/1PWOV8/+EgMJqlFYJpjyDfAtqftoQfVhYDFdEZXUtLlER08Ykyy0OS1aSbIPjaQ5xz
q35uzWdBizZOkpWlcBZncadmaWcGuQQ8mOcwlmPFXa3G8H4+X5+v1dFo2GHQOgeGsHwYTKGUGZKA
Q1A5Fa5pfIAMepyK0BnHv64HWhsOXiMUraEjE2txMCoRhqeoh6E0K/hO3SjovX6OsnB3PcoleIuU
VZlRkPANaH2a83hPLjq/Qsuv6OKWo6pzy+cKOzPcv74MgMajXf8jO/xxP3cOCA4Y2DgICyDQ5wGF
cUSJEadpW2mll0BDyi41jrLp7YL0x8bY5j+1uNx4B2NqjI4BDU5rMYUqRPQk492IfKONIuOwlx30
2meD8uGousj+3qr+YXY52+5ar+WtDJFmALU7QM/GYtUP8GdNX5pvmdJVD96h2KcP4kfxE7Uu4YDm
9V76eH20K2fUWcDF8u/gYGswR2cf2c+G8q3p/7hWx4c7HdFipYjMsF9m3CV69btCqcyEKAzn2b0+
jLVlr+ENTcoFGuyi2mPCj80smXZ/6Efou02fse3dq722ceytfx/K/mDFeeJjX3m+DHP01rNBIANv
XOw43cRNHrs74Lh2fd8d/E9b9iJrSxGzwv+EWywHtHP7MJuhE2mk2x15I4C6XeKj1DA81ma50c1b
SaooXvDWx0sKAtjytR9g5KOjTohphZe41aTvijh9CIuXunzECgEJuq2z95LTwOIAkYU5CtejSLn1
fDo9UcZbzCCi9xC9JDfxa3VTH2YjQVjX2lO3C47DQTwqG0f+yqyysQH8W1T756f+eVTYU36SeHiq
+lloBxGcb6p2EWJaGQScIXjbWJorZz/h3qusc31tWeWSMDcb61l9M4zCKPlgqJExum1kTUckoo37
Ainq/FGe5BBLAH0o7hsvmZUPWqt6SGUYpneV0Hv3EK/1r8XYWZ8CX87Bfighxk5pbplu0+EuBt6/
opaap9m3CYOLJ6TFR+wQs9DzP0x5J+E9auI4wP9jJvlh7FPl2KhZ0TuKX6foISDdSJUskGnuFLUo
79RJaN5MvzJ0RE9a+Kk6on9PcqBTQMVbqqLeqfkIUFZlLP4F8xpACrbhMqLDqL8ZO3P0JxUGq0nI
Pmnygbs1G9ARiKL6udF17yFjsMgf6WF8J7VdEtGmNjAJCscUr8UxqvERb8Vm2rpIVj8+jzNqSXz5
CwkmWSuFKFHBdqDYgsZkc+iUx7Q1YUUrNOM3buOV05XvDVSOLiEdzyWuCwFTxfdGVlVn9E7DPlat
6nh9ec230eK2otooAfKF/oek2GIxR0EqV3HPlPGl9iOM4CRsj6kmvXbquAf6YdP1fRqRWL8eduWs
ICwKOqhyUTBb7lzwJgj5mojvm7Q7K+ZPF8Z90Q7IDVS7JJNv0ex0rodcOeMB+SLnQYNuxXImzsKk
Q7qQDKNTnDGEh8G1JUob1//aJ5vbIgZdGJL2ZTEOQV3F6jS4LZVciD8rJRzEm2aQU3Wj2L4VZ3Ev
arnvl6JKsb3snlP5l6BsHTsr60IXFb7NO4JyeZg3kdaQSRkx2juIfnZWlN2aiOTs5LifNlb52hI8
DSWfn6ddPehykVEwim7CI8cKonb6ftvea23nnoZZ3L0DwjYorMzfHyiOkuk7OUCMPbmTBSTP8XG/
vtrWUlzINv9M4PwBT1JcrdJQLU0Z1dTBeJnSDHlXpblrWmS7sYN9q9TqZyxjb4OZC4LUGbZS6FV0
MWYnUh76AGGy/fWftLZkdF6S3CZz3X+J2UQRNlUknVLqZNW2LP/OjS0ttY0IS6hmIIyDiGsK8rbm
zzL7WntbrMm1PUypmzI+9W6a/PM3PplUPUeOGJxUbXu4zloviFiiuLuR0m7FmI+ukxgC8kOWMRMH
ZS4PNfiE3o2Txy/Xv8XqYqQnQivOpMy8PCayYEoMZYR7YFqYMWljIti9gpSGECh3WeubB7OYnq+H
XPs4GOjRYJoBV1wp5+Mqg7BOgghhCavXXCMDAocQ7vUQ71Sy5W1yGmMxd6Ukl51eV5yrXR1DsNNR
MrGR2Kk9V60rTXCCqZ6iJ9PzY+vFQC01f2lKlKtJKOSxppvsj58bM8zxSkSp8SfI6tzYNWauZreV
oqLAr03KJvDwYqsClFPhEs0cVbicFzODCNngx62cvmfl5XPmRo+JaCsPf1uvJg9AgLcwsMukbhly
MVFNXktGZaJ2k4ftbP9zFN+NJcrg1Yy1zc+y/ul5lGK1KdKzWRQfw6lHqAZlIYrlwYvcuw1pMhXB
m/we+wzhoDnbMK21XQQqnRXOUGfhicVq4+L3MZcCNTq+eVbtJoG3m6Lxj480RRIBEYN2gEtKa+88
iqcJijp0JEjIJCW/SR+9N4Sfhz/eOUSxVE7M+XlzoWmBKBNKWyLT1yrWU4l4vJHmTxs753JBkOHR
ijVodK24ymdVqYst4jPUTJV9+t2yAye/9W9RkAtfeF07yGNl/w9Y7K2wi3UYtv2Y1hpLv9SNnVH1
R5WScePj3mXFX64PcbkIGdnZCBffqh7FpoCEnto5mNKKW9C0tvqvGyHMxTrPG86PzABF6/vJtAvy
VnFR1Q43vtXlnKEdx0HKDUTaTDHpfNENwKEnnlvYaXamt9fU2aZr0gMbmenm2FnjVmH/clS8phHo
og3J1c3D8zxeLWOdA5AQawtP+6SOMXZP4Hrc61/nclD89RmwjD4NTLFlZWKwxiQfTaAOYTp031FU
GTB5CVXHnHC+0iJ/I9zyeJgPhdNw85hPLlnaylAdMw3oVzA+ylHT2qlu/NCQebs+rOU9u4yz+FZl
5+fR0PN4HkXRzZPK9br0RpPRvG4y1UWdbyPe1rjmaT4Zl4bwmSqVAuK/NQ/24IvKi7YPNhh98+Sc
3rJ/DwpNA1pX/Le6OFvHXlRzXAihL4iA57pGbPFLaMPj9anbirJIy4syLgRViSHE9+Wep+hfnll8
vR7iooDzPhIZ9qUi/k2AOZ8uxLKbCGI4gmYVkOLwWDymB+++u4OSYTnaEypzt9hzyQgdH65HXlsX
dDtAvoiAmSHFnwc2ptDP9QY4XtBTpcVFUJ8Nm6OvY/9WxVuNqZVFAeV/LnXDdZEuhFLw12knC7VR
u8KRZEhLx4w/R1a1lXythgGuzOFEBY7D6XxMBdCrGtmBuSU+uP2HurSxGUNkyq3vc/o4YCVwYbzb
1DWYD9XFagQxDK0IKCXV9WV9qpONUJCgAXNzCV8oOB8anHKn1+Zg3Fz/ZmvjOwm0zGKk1tMxzPCp
RInWT6sYNMS6knu0G7e0kC66YixLWIOYJYuzcBbVgvOZxHjP0rJunBuYyl6793In/1y8Qbx2eW9/
jL9EQMCcLaPrd/mA5URS4Zs5mJSHL4zKOysZu9jk9pqbIt1N9ZiDOon22n7Wo44d8RNVvQP9OH4N
jhJ35cZ+X7kByIKhhMyEFeA9y8szjseeRlNhe5b3LI/RUVL727DJPpSRvnGDrn3J01CLlSo3Y5QG
HR3peJJdpUb4+KtgbBEH59TlYjpPxrM4vxq1lCJIrxTPLP2jaQp4XUqHOvH2fV3uwZB/mnp9oyhz
Ud9/XzgnL4lFjmOGg4FaLulU5eJp57QHyLRHbQfMzcHI9Mb4eX1HrH4yYLiABcGeX4jDhHKjadmc
vZlN446TtlcV7zMuf8cq20K4r84mHWLeSTMxYln0VhNZQOd3RoYXkY2NZGvddvLArS0gYY177lbf
R5k/z/LzmTxZFIl+pHHBwlCxGmGVcpqJt8KX9DsVa8ffhZ+zT9bOerB2+aF9MG+C1+RVufVsGeF7
PO3c4EWxod261LM/B79kNJN312dcmr/g4meBA9Ln/g06aReNROSThb7SFb4mDuT3VvAZA7Vxpzvl
QXeb6UbCLB7/L/Qrv6hfsIeytxUN359OFz9BAyWkQNuekXHnp5M0+ooAYD6yDeW5jJAqfpSf5tVW
4lKOp0to3GB22/a28Gu24qQXmLjDbpZ32nrErmxj0L4zOJp5gLu6ODH0etR6THpwvCyerOJLpRR7
LJY3jqW1ICi3M+XwR6CMLs5ir66rsETQ1y406ETBb6Gi1D+8XP+sK+mAcRpkzoVO0jbRCpM0EODr
FaqWfTT89IHutTNOyc8wylCDbnvLvR5xdVjclwolNwCpSzZ8gVBv2RrIi9GjkXFjs17ypCz2Zjp+
vB5oLceCUAmsDFwqidbyJY45TBK1Aelof1vdY6p19F6kZywnOweVeRuPl1/B5+Ch/9NaIEchZwUq
rWjA8KBdvpJa3OSrjgqPXQ/kBrHZWXZjKRuDm7/LYiucBVmk27nPkytpOZFQnDl0MCVtBcXrjcRq
LQhlOqr5koJY9RI7ECOiDnILGy+j1myUBRxQORsh1kpQ0HiB/EHjl0R1mY/mJkWGriojcjfvgFtd
hiyq/Ji8eo/TDrmoo4Zl1Nv1hbE2LDYu5xiuJSgBLe6qNve1NG8IafqwQ4uffvvpeoALWOG8BE4i
GIvzASoW9B/Bjyhxt7bmT3bepM6EdV6u/QWfw9aU343320/wYkYNWZz21+OvDpAmE7pp+HpccBZD
ScrFyoPKDvELwne2y8Q/xbq+j/BdRAnowIyYOT83ekPCLjjvmcM+0HepYPhoIfjFlsrEfMYtljlv
h5kWjc8RO2o+TE6OJ2VoTPR+qRYKR/3Ww7nsNnCrY3ZMb5B4kGzxTYo2FuTKgQiE3YAFBtiIFbJY
HFENpMnE0RAQWC3bgjK9DKp4p07Bq5X0CM2bxgbQeyWV4Wk0g63neIj2ng+xitUEzeUqRaYWPX5d
wwc4cIPMd6Oxd6+vi5Wjl3LJLHLKf0C+LT4aKuXwzUxaB70gfrQa/VadpHtfkbaW/1acxT2d9mEr
R8F7BqPtp3IX3uIjsaMUsR/dbNfAJ3Hrt63DanUeZ+45EgRQtJYArt4QFasYKRZZffTAm+3JD/FH
74JvNbrW1+dx7dCieaHhy0I0dsFikUhhO4ilygB7Z9pzS/L26+zaxTVnJ9uivY1vulCwYL9xg1nw
9gE3XcqOoCcvd6qGwV12P90rR/Nj8oMWpXrjkRMc4R844U19X+7jffJZaVzlZ39r3Aefrw975Vih
DozwGPU46ukXfRSh9z0ULSndJ+ZXY4p/5GG6EWJlZnl6ztx0C1FJOjaLpEfAE9xLRVK88alx/WO2
R1xY+IILOBMbu8Ev617VNjbg5bAIyVXN1iPhvujIT36qBN3chU3lWwTObd3Ykn1cuQ8IQRkdaTuN
l9cycUV5INeHiVFlymtGiUdIm11R5Y9GVbh6JTy2LVRPM9JfYt+7DSs0pHA2LTd2/0o+dP4rFnMb
+lliqTGSkDmiK5DWe7cTHqb7+hAfajd9EbXnKr8bXcQZ/ouE+Tz0/A1OznG8L5tK1CeOgEB3DGwG
Wcy2bzYbQ1z9lCfzPB9MJ2FEAZuwDNs7MAi5O6imbQmv1/fA5dF2PpD5FDqJMOValEvQL+zWx2ba
N4N9HvLoMZT6+XqglffWeaT5ojqJFOj4IxkCFIFZP/kVv2g3fxAc6eC/GA/mR++nthv3867oSru9
G/64cjdzA2ZGF0k623CZO5c4+xlixxvKSo3SqdRoVwdIDBY8sDbGeXFuLyItLou4FDQ/asgkNCw0
JDd8S+7Vypb2ulMEtn+ruqU+MVDN2dbjuXjSyrM5JWBfeGsrKCO/1HFLtXggvMP1b9Eb3Kt78bhV
cr1YM4SB4sp7x6AreFGexGlIys2UGx4ZUt0tKrJ2Ncme0kCvd9cn82L9E4lnAa0Sinj0IBfr3wNk
mTd02O0+13DqFHuMDJtpYwusBqG5CREaMRmO6vOFaaaekocCS0ONxjveXx97IRU3VsVaDFK+9zuW
EsgyvUTRbtQKayCDNRR83J+wxtmIsPZRTiMslh2kZHx+Go5kTCtsCSGcAH3yNNI2wmwNZHHmYr2E
3AP6Nja18LsUkOBYyRsffWUDUVz/Z67mn3ByUHgiiMU0GSPbK4SDYeyn2rMV5RWbDvf66lqbMqQ7
LFQsZmVpbTGWTOk0q815sITa3aQf8RX1tnRx1qbrNMRiLGh1yz5qgxSZxGDo9kXdjfgfeYW4ydC9
yPPZKvNIEKmBkIHc5/msRZ41YZ8UzccOdtLCTjcdmUQV3+XvurJTH3sXC+Gj0e2KX1vnwUVFcQ5N
sVvnf5GJXabhiWQKRRRzh5hWhYO7VGvjkbqWsKesJNxaClQ3+IX9sdOqLfbg6ic8Cb1Y9bMJb+pF
LMexKo9S3TtxL7jtVuVqbUWSHc/wHpgbyPKdz20d5WHI4KnTFZP2qZV7WYElIgtfjCTyfmt1/8ev
0XlGkcyYNbVV6LKLfLzuh6z21ZLGY/1Zip44oJzrS/9ytfBXKcaatJFmxOg84pM9VmM7VOcieVNU
ex+9+hueoJysndNNgK+TPy6RgZCHqg2sY27EgPE4j0ZpW85NxJro5g+u2T96fbALpqfrQ7r8SLOM
ENh/CjsMaPmGybA/Zp54DM6GvWhewr90eu23vyU6ddlTmhsr/wRadq+wIQzjMCaQ/gQmKvoZONVc
z0T3v5lfhPfGcBO7wk1wuD6+y3SXuLOcKMUDXcE7c7EopjbJ8ByU/93LwrQu+2Kg/KcGmN+hoZjf
lHsKXLbaffSe8x/Xg69N7kzfwAuGnpb8/pw7WS+D5c2JB0VOKwn8Rw3THez+BF0O7XIIsu9BLRtb
utCXW3tuiv8TcnE617x9k16h6JMEOGMqyCiNavSiysJWyW4r0OKM7sVBxbBeA4BYj/AqzfBXkDSG
7RfNRrd/9QueDmn+JSezKFh+XnstX1C8DY+Vaeu509yru+QxPDS75nv1IdkZ/U1/t1VKuDD4MFg6
p4EX2z2sqjTOKunvxND4kd62z6rvINQ23gpO6Ih72e1y8tMbjBgDlJ3++KKFxaTS5ZiPMzqxi08p
lV6QaDqfMks8p0x/GxO9rXEjyPyZzkprjBFhFGQH8dWmYLKY3HYwRsuL6SnEQv6aWHDquLF+Xd8G
lwn2eYzFPOKtE+aBUiV2XNzN7X8OI6fQcXYM7rDXtbMw3GlD/fP/L+ji9FSsQIo1BPZsbJAe5EL8
NiKUZkg4benYjUDIb0xll+rpxnmzNp+0pHjmc6WTsS7CpmkbIpNCzbdVkpeilwI7x9Z5I528EBaZ
V6bKaYoGLT1A7obzLYGhbsTBPUeh8pT9TFS8sFOEyvFHIoXd/TeHioZQvgI5bEYELM7Qvo9lo/BJ
+Yz6MN0Y36J09/6x/s8Q+n/4TCfr9sIQ+rP/Pfv5/cwOev4X/raDVrR/sfdJS3n6KDxF5nn/jx00
HEeVd6vI04sHGFvq33bQ6r/mQwMk71w3Iz+XOTb+Ywb9LxQM0UjBxhxtFnQZpT8xg/6bHHN6eCC9
ytFBiofWC8/npZBtz3OjlnXrOTB8zTjWQ20ljji2QQ/SRxUfdM2R0YoopVZ81HzJxwcNpK9USyGV
dF15UoO2fNTDNn2ShyR9BoEXfKVc037EoFl+8drSvOl62d8JY4OZqpDiqSTpYQiIoZWfVTMOdkIc
W7dSiECxI5UKcUO0WV5nHKsJJLZtn1oyK2eMp+k2zgr1UChJ/pxrkvcQGi0pf6v28bGTDMxm0SHu
VWeQRkPYB02V3qRGi4BjVEnxW4B3dUMapk7lPcCjIs13ExrFYvA0SWqCSik95maiDGt0Q/kydXlH
QTbwikKWnDxpyvFTQ7G0uOtG1feeJCmVzL0aV5MbDVXyOHkWUIl8KNC8UPts1/uJskciuBuRuuu0
ZyWSmg+KYY0Aiywz/yhW8hg7jSCJ30VTiNxCniJ/14CK2+P2WT2NbXEb8TEPHOfT18GLxyMmh4Fb
CMlwNMVYQOAhi3e9PDRf+xrPWbtvATfY0tQI36uhGn82Mo5gDkmD8NYlfe6gHNQ4eVoIthUi46pV
4eMsMfSQl019O4gWskYKPRFyO8kzaqcJGgudaux7qVYNvdY4SSFMJq8N7h/bU/XScoPIKjRbw6Hb
FX3J+qvLNGxH43Y2FM19XkS2H1ntscOuxYdQ2STSXpii4UfWFNFNrAWFU8s9XcLZM92tfD31drlP
B91GBCg6JIijgEQw68K6q3NeIodYMTvvayt78V9SWpS7WI17zKuzSZo+hXKCQ4utyYNxn4xJeos1
bm9PCVJhSGt14uzt+wYhz4RwHnTJjR43UrM3xr7a1zwBjkrZyY7YN9GTMUil+uqTNkSO2PUkXZ4v
K6+jnMWPfgpIpIAGCFI2zSYM5VIlvq8MKeVizHH/tquhkAMn6GQtc31TJW/sqSRXbsWGBgElDPwB
xJyn+14owy8jDBnIAkkygxOj6QBkVR3crsRS3B5rxEGnAkfoKG7wf4rgi0iCGaMy1av9V6xcc5Td
hjQRnR4c4M8CSwQNbqOgQ1Qwg+KrWKuw7Zt6Cr/FaZuks3GnL7lpRq/bhviYfxhKSTqETYXRJqi7
2IlKMX9Vx1x0aeXmd2FojbZsYDrUwHCTJIo4Y2UMIJ/9CcnfXAkLvDQi8wfsRsPJprJ/SeQMf+Be
QKbD8qHu2nXfmx8qWQ6pZFkCBrxDEpRMUzzVv7O6qJ/CVk2OmRLFP6Qikz4OAb/0kAxC+NOsm56i
qJUF4a6r9e4lKzr5GdxoICpuarXZVOysjA5V43T05BRQnogyeF/H2LcA0qdlogm23OtTe+OHvkhd
Mgqwcol6xXBjawh9O6sy/LbDScLjToPt8aBMI4TzGO9ppejwo69bwdHkFoEVv0gbOxhogWVFYJpH
3YvjFvfsevzSWOVUPRpZW/wve1/SXCmupv1XOu5e1cxDRPe3YDqTj2c7M70hjjNtBEIgEIPg138P
mVVdNnbk6brrXt3ryLIFQsM7PEOToG7YzGGmQ0Jw7gf7qHrm8o0Ne+mE2tqMw62E4fotgpqy2oz5
lO9HGNF/72EWj+fJfbhQb8Q4AwjrSNXu80qHPXLeUrKxpqz80UNyOcpGYiGJzMcunCUvbwg+/2Nf
m/wJfqjtNoX28aWHPbuVYzZewLe1i6CLhk0+teMOgmUmDXPPqGhsdZQnrOigCKWZTQw3Cu0uzcYC
1rqmghwEl1I/aQRbBvxHPSQw17o3tC8Z6gy0Bhma3BXOFzAOfqhWzBBFLbJ7H/y6KG1KR4Vd6xb3
vM3Ty4mw6Yr6sxNMwvBfbbNkh5428IDs/f4Awa35FltZN+JOoCoVMc1BZ4OrcqbAsjhUD9vFk2zx
SKWhkZP00YcUepwrZ/heWLQ76G5WsUg0rr+paOoj2HaG/poTLOuReNYWZpfiwqyo9X1ssuKizzNY
7vKuLOOa91iMVFX9k64xrsdal1cxxBTnzZzN2OVN7s1NoOUmdHYYndpXDd/5ttCFfOpV3WwtXRsW
fUXNuc5xOj3PEpib2pvmPSyEtQhu7NkXXCVq6+bUPc3w7/bwkYKOwDS+5db4KIjTD4fOgIdVqtHp
pfXbcu9DibVKQCLSAkHt7pJXk3c7aKoGyb4ZWgavaeKNoS4oZxu966bX3EGvSeLkY7T/AlODbBpC
2frMAhSyGvmtRt0c3QXBxhOrNXatFC2uGrd59CrDClyskevMkXriD4X72M8Du8ttd4h65UNjOrVk
dYeq1rB1QMHBV8P9bfRtHs+Gme2hkpM9ojKn7zOTF88zF/WXzOOYMANtqpAJK90Vjo+UwSzMYJ5y
dTBp5ePGYjNs+wq3BGnWb+O0n/mG22ULlrZPQzZMVVIOcDWz+7IAc1j1cebAsad17DqsygLyo4DX
bTq4bEdG5jsxerle3MNRNcrBswHP2HceHH2aY4YDNvK6Zc1Y6Rh3nadCoQvADZ3WOpiTJgPNY3o0
QcY78aXoI6P37S2qXdO2zqo5mqVRH4smpzs5G+RqdAotzkXznTFShaQeyiQjnMXKoEXIehh6a7mj
fzVql9zCQgNqvqqYtKd2pt017I/lNi1cnN2GW+cutoRj3aR9lt7pnWFtHWzz+04NLD2VmjYe0o55
7AXuN8MQcNzSc5COeg+TGH9xQaZG9TQKT/squxplmImkN2CCdTeNxCWEcE0lJQBgVx3VZQINhfQa
i3J6pfVUpouCqzLyCObJ5WnC+RCqWhNbw+i1LzkrkJfXVrMpx5ReDA6uLr/yuueRKpyNs+tTbac1
eqonLHW9F6XDugZHqFFBk42NSgW9Xi520S7/LhimZ0IJ5VsPTbWNVBaeGwSQxJXWEDuwqKzCkjJH
jwu7QYYHTy8kspVvXVBo5i00+L4+mkLXEiJhHe3hD+NezxHoxGoySZYY0qIZvl3BDikV7qNoO/0H
r1L7EiGffrARlT1ImMaG2Zi7hxm9+RvHat3IzBmFkUvRkCtTH8RrO8BRD2yZ0gmQrkn9V773f+nR
v0C2+V16dHni+XP+Pj9afuNXfmTYfyw6BEARAnu09AuQbP/Kj3T9D2jXIgtaUlaUnheDgj/zI6I7
f0DTdrElQJ0YRXADdem/EiTDw7/5iy/38j8eZE//SYKEdsj76gqgBOgoogG3SIr/rEy/z9MFU7g9
M5ye6OJmigdVqrfkyDNuyJiNbe1fqHRMi6RmkKM9dlPbaQfaKZNFIxt7FVp56Wm7NIWSSKL6FssU
x+RIDn3NIT0IhWNQWmV3V0mE2nrscnila3c+dUyqe9ua53XqRAb1itLczwZ2eJEsAag77q2BkhlO
uWWtko5QQbfj5HZFrJtT7251dxbPSOqadNMZPuxzdGp5uBR4nc2xndbQMBudUYAZSl3ub+DuA8/7
iiCa/k4rVf0Y0s5WQctpVdzkOjHuoFTSpDh9Mq26Q4TcNjE0MEwVMNeGJaOe4+n3JudOGwMfwC8A
f6lLvCTs3aNSlU2+cwviaRSEh84qILHRNObGsXkKzkw+kSHy/M5DAN+IytwBS2j/YFnJccOaOQJ1
UU/jcMApkMFinQByHVS2KTDp8OT+6oyG+63xPcSigVFNjUzyxm1/UAk5l7hszM56bMvRRdaTVQX+
P9WYERut1QxJ3tedKrciy3sNuj9YUZOQLxWxJidCSzlNM3iApZiuoOMwdNjXeUU3TmHClFgjcKPX
Rq017/uJjxzZg9vwbdqikn2JX+qHBylxTG+5O3ljXBR6oycqK0f6OsnBa2LwaSCPWXhFYSU1yTu+
10yl3BFSiXo2fW8qt0MYnc/oD59Ug0zkrul6zfpuFr75Y+jcXTV0z0QrICwi0ozONpw6+sl1O4h4
pJVXsxikoMm+Wrad3HqiY9Cpsg2qB5nWaiKqUy3356gZ9My/If5YwShVcMN/GBo01Dayb/tiz9PO
B9neQJNp8JwRFfd+QgLRRtZEnGzbtG5NI0wKbq0ZUhtmBAGMjN0pl1T+XoyM55GVN4DyF6Zw05du
dFT/aOi0MVFFt4vxks5U155ENWuSQmfAlxr8ZgTIrPd4JTLv+gE54oQcviD5RSlRzD1NfPaQAYuc
Cv3FRawjN3avpHXnNaXf3VCNj8gTjGzSY2KWsi3QEa5HB01h0RWtBswcH/vE9ysC63jhmxWH95Wb
Q+9WHxomX2a99JAIa9iA0LEWrVmoL5PmtN5+1iGrWof+ABrwvTvNPuoFadqOXyugvtsYnrCssSNH
Im4vwxEGOtPlNJuInkAlzLULz0T+eWjBja+xxlzW7CpSj17cNU7LNq6o2LZuM0hkthAaIqg6Zl0G
IBMqlLcWRbFCBK7WePRGiS7vY62lrbmF95nnHJxZQ/Y7sbongTRd/D1ER47BnowstbWtyiYrjVIE
PQDiZhbpioDXDrVbkO7GnO3t1AChvjacVjYh9NdHtVcMAsZ7u3Sy6lAPlUMuGgeGPXuHWJ488C5V
7jfS2R2L0TxI9dsxr8si0fWGF4lJcDDGQkEwfzvDnWQ8eKTL5yhvdCYSYnX6vLcVDt4XHGxjroLZ
gf7Mpsu7uY1MQq0hmrVO9+7nYpRuDHnxHiaDWud6W1Mh2woroFfGl5RB/PlqmKRKLzgKahS5/VhC
WZ0B86CitjJchEEDnaA/mBZF3yRjhfQV1WqUIditMYDz3cLkzHO4jHrETFniekP2VU0KJDfOuGyu
ufBq6I/R1sOLIteek6VsB+GB0h5cSBjpmjj6Lp21EGoPxAlTriMaKSpSmoHAnQbEuNOnadjKgXYh
4WIYY9VVGRhgc5cbO1gbdsYTr8pqjNtyHuEfT+UsD6XDZgdmaMJR+RUWQqYuUvy3Y+AwVn+19dru
9nAaquiDL1X/UhORejG2m3x2Wx2WrgSVOEg6QeCF9VeSkZ4+jO4Az1qBWWvu/czxuR7OU+mlrz3P
ui7xkBw1gcrM3D9HKVq1yRe5Dm1RJTA0yMJ+hGnX3CvNvqxxAO+r6zEe986ehoqE6e47ZBObcPpO
NsCqRQBxn9VpXbr/b+qbv8ZGeGdD/RbC7msR/EoVFYqoPAfAc4zLbxANiLOd3OkP51kta8jjMhZc
ZICvB74ThJI1AZlMECfOtJSCOrWYyoD0VlY/O5RaUsXsbjqcwx+sujIfBlw6GW/aarRiBJEuBix2
3c6EgZa5odvzsjPrXsWvcSA1uzQObOABlkl+M44tvWHq5Z/j1EBus3BM5ljB6Oxsx27pe6w+GEhJ
f4+1AjYYXIPem4b8sLrw9mYE/mcR+XH3DAoamIPTITPCLDnHiVq1fD684KpP5zaVyFsDg5p+c0G8
IcAu2L6Jeq9/vcF/VD2/RgzQyf/+15pY92GM1cfq6pQUkO9A4ouV6O2dMLthR7GdQzPsr5Bpfvn9
eEtH7uM8YtlDUw7ylGt94FSOHLQVhFSOumJi0zAX1+uzox5/P8waFPDrtaDt5qGJgWbWWtez8Crw
diiITW2k7cfYTqA9EqmDs5NJH/Frnoijff37MddWTj/HRO8ENGT0LiBhtmpmTQDWu3mHQ7qJVZJB
SudJXKgLP5EPHJ4hl26IUDRUGx2+L96dvO9CkF0f2o0890mXtbie4zfPsWaPDQZFF3JhRHvHDsMr
6CA6wUKaE2EVnrNvXWOP8dbw8QAtGsECbI7ANn+/C8s5g2hhU9EAlbPEiIsECi85OFBaUmy1beOe
61B+3BTvx1uO9Te7XlOuyI1lPLL1NvpFA/JidpxvnTs0YONpK7egUv7+w36ymN4PufqwVYqOAkVV
FgcaXEB39aURz1trJ17HyA4Rx2xofE5Tbc1Z/jmtSPFAo7AMyEqtwfB+YVDBLJJB5rTd0a8V4pdo
GdxN6o17a+z0G2RecbmFtKZtHMYv5zACn740+oCokS1LGu5P7+fZrBpoZrhINYbkJ05+R+GgUkUq
NBLIUMXeJcAZlJzFJny6nt6Ouzpppc9lmTOMSy/mRFzrWy+youqE8BNSLWff8kMejdULOf2lD2qg
IbpGKbXDmLZoNGY/ISAdBas/D/lu2hnP/blt+fHoezfUGqdUsqm3lIuhyguwDPZWCHrWjL0JzNIt
OeoQ71ZHGCCEZxbvckm8Pw3eD7v6jmXZFkPfYlgZj7Ee9Rv9y7BtonqHXt5NeTx7U342HhhAvzBR
HzWfZiAqhY8AHaDnKZahuCIpRNJVCOWpBEVm/9u5cOOTOOAnVBjMIyhBfGRQN/C3VGIRd9L4XY6K
ZzWo2EdcNwND3A+Ja8D23dwgGU3UuTP/s2+KGwbKrIs2K47A95vEN7jrygHJYaO8hKgyqdx6U/U7
ao7Rme/4MQLBW74ZanVRs4Y66MRgqC5CN+aaxxISBovC7RgBo3RR7P+5W8dyCEEYFeIaALK6H6mm
cw7njBHlbgQHKmoulzuUA5+U7ZbQkXw7F+98dub8FGIFshOioiCov59OMUpUfyZYWC9CDTpUfPmL
EzUR2XgJgy/iVp25steyaj9fECZRQCcCUgOJntWArKzgelj0S0HD2bgZ2aS0fwEdf5cNzVdkO2gY
cbqruDXAoKo/SWgfIC0Ue1evT5wNP7gnfTgx9Uc+Vee4iZ9cdBCP//vZVh98RH8VcteYDOsINUpY
By6q01nsh0YT+U/+TbEtbsiZQT9ZZCC3QVYMp+GiqrL8+5vLtUXr0Ed3A+BTxwr4pIUUPQtDjeGZ
xbxc0qtDaZEodUCShY7ZB6M43pJqojJbLhczAZQpFYlTPdM0Qaf+Qd3Wu3LbkHs5JtzZGEPinw3o
P3vRtw+wiiLMXgzU4XgAPHZc+vcSDTrB/6GKGpaXC8QMWoAmkLa4SleBg2P0XLMr61WbvhXeV26f
0YVeAxjXf38ty0UZt+yhsV6HxNuoi+aW7xcODyqYfThFCMMid5ddnTvhP367pQKOlBLDIzRYh/A5
pI4rYzBeXXqyNShfdyNKbVeG91Slr5qozi2Vj19qGQ6gI6gyLWDi5Qh+syQVneuW+OarieJX1aZ7
pciFqzeR2aBqhG6vWcYW/EUA3nCWvQK5MAJbCuWbQAPWyZl1+/G8x8NAAghvj1gBXYD3DwMZGbBt
UuNVGa8DCrVNjd60nEOW08uS5DEDWUoD8LArnagyDGhiebu6oJGc8g2BCWjen0mnPjnA8EBISwFQ
h+nyB3LhJIA1AL3+tfpq3WS3iCmin9ct/SK/1l91CHi0ofZMfqAWfmYmlrD+/Q5etEKhJoZYDaZ0
6wpGD1MlU9j6K8r9QQsoVOYWkal9q1EZI74IquLQFsdJXXr91wE1bJu/1GI3mUeDHmzyD2kHyz54
9zCr3cwNj/ctNV7z8kvK3LCx20AN5zbbx/N4GcQH/h/8UQu7+v23B5oWZtBcf10U5rOD9cL2qLnG
UCGL+h9F3D78Q1Wmny+FZhKg8yAGfBSOc4uCW1nevtLitrWPlkBD8B8CoJchFqkubCq8DpLkVe42
yZ5TNeavY1jtjEeISaZwU0CLqAi6YElW5xkWvbGNGt7WOFd++2QrYezFYxBO3h+3kpiFlNNMMba3
AcxU8TC1Ewq4affsxuyCykQ9otNynpX3SUFseeu/R15drNoAc/dM0deFmTNHMmyNMN9DpHHjJGgS
11ckOpckf/auEHLxXaC+F6PnVQzO+7QgWeu/zKSEWj+J4HgVzr6242hZ/H5ffqy9uZAzX4wOETqA
9r+6cVQlNIn4+0cvuq1OQSAZHzLUXbW9gyhOGd+k1505oD/JVN8Nuc5rBtKVlJb+D+MJELyNnzQb
wH12MLHj4ULAaO6rS/SyYMphHM/P7IfbARobiwzK4m4P7eV1zQV4Kzbqhf9sZIAWWFvUdIMpPcuv
/nDlIQAGthMbBZJ6i+7FauvnljFzi53Ud2cD0N7eqFElFlsRO3c2TgAjKeP2iV25YNScO+A/vuD7
oVfpMJqWOqJOdkoFQnASVBG9qlVAo0UPYIJKf6Awq+eu+I9J+OqFV/ecZxGujyk7dRFqOg9o3qGd
FrobMx4UPuS57bHmIrtQZ3k3v6sd2THXpI3LTjL24FE5ABMY8Nv5Hk7F2rGI6tCKavT2YKR0KqYo
fT5fJP+wbVYPsDrb2zxvSk8yoFvax3lurjU8xGBsq8bZuQ1wPjYwcmn39fd79cOFshp0OTXeRjZS
QhVXZyfDuOmnewOyk7//+x+Dg9UAq+O9Mx2VaVl5GhJI39ybKLrWIfpa5mGhRnWxFlEItIPzgvX0
dC6X+1gNxeDLVQlVFeyYDyo4YwdcQFMtS2iI1EX1QzdCmIjsgX6DolYZVXdy2ndbe9Pv7BeDgRwS
ND8suOietYD8eEC9f5K1AgosxeBr0RenYpdtndgVNxIR660PB5/ywJobLC0vMHGV2xtzKTKdL8F8
toffTIW7Oj48vc/quV6Wd7qxvEP6uCiu6bf6vr30LEASw/ouvTxX+Dk36OrggEZvZjYFOxWMxOjH
HHPjRZby3PH04WZbze3qoCi9zoDDfXGygzHODtrD9NIc/bCJmBH0gOwndTRtrT45G39+tnfeTunq
xBiw6H6eyK47QVjXiCXAEP/G7nk7xOpMmOjka6pkJ0gs+VlE+01G4sIAKD7q7usbZiFGco+jNeMY
9rbTwY1+P/6577c6HXK9GRwYJ510CZXqwQhEQwMjPXfSn90cqzMCIIiyZ6o4QXnLvZtQIJQ3ZfTT
NAy2gvzB2I1JsxOX3ra88a+N29+/48cEdrV8VoF7Z7YEwtXstDSfpkfAT+0qUBW6r3sGM9o+spJW
PCMoY3fyXOy7rP93Ccxq6FWk5NcewEU5O9lXegKWRIYb3Yr4rtgCvZ9H5+r5Z77mOlMHmL0YNcpO
IoPkmF6Fk2j30pNn1uy5UVYHjdZJm89YMx2FtrR7qQYe0+Hb77/ZsiB+M2/eMq9vb626l3aFTwaW
TGhB38ABIHnSwfSuUSb0z63PM/vcW50vnIPUWmET2ukcad4E/sE5a/Bzc7Y6SbSig26MXpzy+ocO
m5D8iyrPLbXlIX83ZcsjvJ0y4vHcxEUPcgjkNvUtR9XWuwNJJIIRFARvf/+BPn0hdB8XI2kQ+dY1
zaaXfBpFcZpFcdQ4UMT1RdUZD78f5LOIeMkvUHpYnLHB93r3SmQUCxQ9P2mTCr0cZgR1vjfy4ptj
kouhSI/AcsW/H/HTlQDMo40eI0Qr11RBJAEgeuMSNRoDqgJe6Jp3vx9g4a99/EwLSmKRaUcjc3UU
enrdezniBAdihGw7ket8hnL/zrRhRuZvhAG76iohcRPNYc7h69RddCQ22RdI/MGDPDqf3Hz6ym8e
aHU6CoAO4GZSnFCRCkcTJsJi8/tX/jTOB4X2f155dQi6E3oaPVsiEz1Jc4gjdls4OIbaBUDI51Wa
Pj06/h5tfQh67QCpElKcuOwCq4ftqtOF7uhFDVydqvp05t0+/ZwAMwHECxgAGvLvl6isWaMBkoa7
xUTgeZJhE6aRiPN+ox6dpNifi3g//VpvxlsdjLndlBNwoadaORFcNYIBod7vX+nTnf1mhOWN35wj
Gs0IIJn5qbS0vVld9sC52uycgdjnrwGAMZ4R+pXrCgIkwB1WpPTUNvel+5Tnz//OO/zPn19XC8AR
kXz06alBeJhW8KxwjADiDv/ORQibsD9fwl59+4pXhQaUyUkWVSKMW6LZsWrPLbBPl/ObQdYfnDS+
PeNV6G7+2jw2TqBfMIBnXPTHhlg5gRyCRUAZlKYztbPPgm4IA6Nqpi09q3XRozNTx+x5jg6U7cTS
cRMTnKkAtFKo7putkfzTL7bU3w20g9DIAFJuPZfCap3J6Z9yV8P1+9AoH0Zf5xpxH19pqasvoHpE
7jCdWZb+m6Wdzbo/c2N4knEfL1HoFJvRvM3D4nGIDcghiE2W/Kng8X/kh3/henzzjT9ww2M5nkAZ
y9+xw5df+ZMdbvwBPV7UR2GQDY4B7vi/2A+m9gdg3lgKUBlDPwaKl3+zH8CZAJ8R6mBoWYIBjtjg
DfvB/QP9XBSzwajBeQzt+H/CfsC6e39Tw5IU1zNgDXgYBDraB8/3bDANoVICA28XVmKKDFNYDRWZ
Nq2NmrVMS3VrM0fbCVnlB6jlzg+1X/IfUCcFqpO2cE9qfKOA3y1rjJ0zzXVc9A5yHT5LqPYaEBG1
QdG1B2B0+7l7Bnt4Ch1BQSHqPeNCZgxt4NTvQqft/BC4/Ox6GuQdWhBGaKrWejQH7s0xAKxci1My
Df3GRKpM7wtupD/aXFcyzK2urO8A58+NCwCk6dEuocihQa1uCvmoNZdZBRdPlbcdeNmzV8BkvrCr
qwGcT7DsSMY1fjQAUM5/1KZX1/s2z2gVmsQnJGAWJRBQGQc/hV5+N+rHmurNReekpI80ZubmN3TZ
i2wDPawBAuDISqoYXCXY/1LLHo9z4faQVBLmmEamPddki/3Z9JdGPkvUAOVYXfutHG+55RRJ2nvZ
Rbsoy5ImTeH5gfaxNqBmOGpEbt2p7vfVPCe1KkUEROM1qVt/ZzW0tYLehYhTa/A7pTT7ZmxcEN9M
spud7tSBRhbDWmveZHlJE590Isnx4w00haqEWqCrBOABIjMvOFKEqJssDcTsibb6Fw8NQ/5geZ1W
wI+PYEovCfC2EGH7uWv+0QFyJV6qu659eemOJ/Ffy69+r8W0THb3/97/KH/9nL3Uy4Z890NcAUU+
3fQv7XT7IvsSv4o/9Od/+b/9x/94+flX7ifx8t//+l73Vbf8NSigVO/3OaKG/3z79//8PTCi8HtP
J76mRTn4hT8PBvMPxMXgMEH0fNEgsbH9/5SNMBZBCQvqQCa6VQAfYvP/RYvy/lh0SRexGSjOLBaD
CGP/okXp3h8oDUJGabGwgnohhK/+erTrXxkUZu3XVPz581swK+xyVwcDZEsAxcEBhIwE7eJ1qa8T
E+mJBa3VthwsuaWmmZcJZCNmswLVyLNBXXEdoqEYOcDxJOz1DszjyKt0I90DM5o1e5+jz6eHObyo
MghTglFFLzvuoENVtSz1HnI/9X6KOsw5f819bosLy5R+vW15MU3bYSxSsWnr3ACOzG1KeeiEwfVI
DKZLQYKimdxKry7T2FuIRDN8HqyFhjqaFlFRJnytPVSDRotES/HQeQDDCZ/fybKS/jNI/DX+uNNy
VBIB1KiOI5y/0BQAN/yL6k1jiKZeI0AoSqsekrZPOZiIQ+uNN6PN3TZs+3Hyrly9hB2t8MBdwO7w
tHw4zKItKn4z1a2h93AmnXl7A80JBu1Kr/KdptqwchwyECnBjbC6xAeJDBrWXe7az8imjHHbMlDb
LyvbIU3sOWB1IgJyJQ2duZ38ADmkPQdK06h2lTWshS6XIZwAZ3AHFk1mAcRN8AebCB0e8zg2Relt
m1k07SEFKfWpgAzXzWxVlRuSoqPmbpi1wQtEBVuXgGeMfTNoX+sgAbcav3Qa6FThkG6WnFRCuOPC
yiHmsKWF8Nr9UOOCC8eZ19AYppYGs2FVgMJQ8nmGqkJVw5pGTN4cgtzUo2Y9laW5dWs91yKs/qoJ
ldPq3hj0Wj+OUUVd7dvkyVRGdaZzdyenQstuHCq8LmD6ULf7quYFfZg8kRaXvcPnFPkIgehNME5W
Z4AkZ2Ui1NOCz5dZ342Po5kPdjjrPYNnnZ46/HuaL+d2zeH9GJaGV+jXaEhV4LLQ0WFbH/wNM3Rx
FFr3mFVPxF27UDzmIc34Zmalmm4hR9jLY+trsCjnjPgvrgc+Dby1Jw4uCiuFG9Rt6Yod+GtMxRw4
ZrXz+qKusOwrv0f5UZ9zHxlb1fEIpD1RHx0h3W7PqA3fyGqyHdBiWw/37ZaWIo9Q4NLEtkuBB8QJ
npV5mDpViqKpVql+p9sQPYg7qCghrANFQzTByAcFB9VhBpIAe5V0kElIISEVDw03VSJcqBc+uIOg
xm0xg8eeTLhooCxsliVMjdOxnCN/HPX2K/AZ2bSpBzZjFh1cLCdIy8JNhaY1VRuRV3UfgSeeo2QN
l0MjtBT3Yob6nLnz285RsNXknh9Kx2ncCJfTBAHsAvHIGDpZI9rnhhkj0n+31Pvmcpjzyh6OIKq1
WuijzjMHlOmqC8zUm7yY+uNgThuNDn1zbWMnlNFow8g4ZqJmNfww/FxBSLXT1ZSGM6PO/AVofFOB
aF6U3TOFQgQ0/HNrFKFXEiFjyHyWVmRRC47OPekx9arDo+GZ9WLeK0yfvNJTXkA8YshM6YUMTdP5
YNVOPYYwqiUymGEgOhy9TCdA9tpFRyJ9lGBujR1+AGd8gvWZ7ihDbifYxkF0oraNFwhBpFrQi7HM
Njo44xAggSrFQI+4mHsNImI1ISG0GpDVZ5C3r55KYcFJLSiYNoiNLa1+iBtvrBHb61J75j1FqbDO
FZxuGCH6D62jpDy6vaj4FXOLicU6g0JZCAkjsL2AfivzZsIi7IougpKMeva02unvVVkNZWQJ0y+A
q6Vi0Laeb/Mra9TKQOqFa+xTCOgU8dSiaHngYzvfzK4z4RRo/O3kc6h4QPAKn1inaP/QQgscQYwJ
jgbQZAS3nVf9FelcKfm3XEoxBo20piZKffyp22ao4MgqYeskQ300ZqxYp8jcCN7w6p6N1NSCpjZm
lUAEZqjKwKSGLZMZIfS3oeiX3i1YGwWM3t3KjWwiam0LCr3tQ6mlYCkgEXaf31I/m14YNFirwNQK
8EWB5/DM77QRNVTZeQ7v9g4F/PracmcLvSTJPA20eZpDtScfIUlz7G0wB68ZtVoWlFbWLgc8mUlo
TKNeRzDInIC2sydISqisZvkPylrKrmjrjtduoSsajrzgj0DGqKcSCj3WQc962z+0njZYB6VzNV8Q
4ar7uuGOShA1mPNuGt2u3HgTUGShgj6BEakGMsUHiZv0ruWzmUIKgTMRpYQ40gFl1Uv3DdiYFtah
Q82IKcMaNz6BdQHY9gDYRXYHEDOOBU+ExJ2np4yVzVWLJAFoFU2k885qRyxmBZlaJ2AKnymAt5M3
7LTBFLhItBylJpBQ8yw2BDTJwGoWDcibWglDWjw5BNU8hLwnAu3w9nL2xtS6JpPUJNjVpsnnIOOA
W+0dA7oBME9QDofgAbQ6jr3hS2eXE+kBjDvWrXfEB2rbPXabN1150GanMTRUSn0nClB6wxnIQ3XB
HW2JscnQFSA3OlivTT4TFsEwtcuDHJfPtUtraYfjWMm4EQ5q+pZd5+2zVLNhwS+c27gBPXEUlInu
si7GfAytMbWnO5kC4wISqNd0UdrXPThuyFsmXB72ZMWkwbc5jpk5NaEpS38OvLrvjC037a49EnuC
3PKEc2EKFtEhD8pvem7tmmb2gXQDWdOIB7uGFpDmZbUZMKjpuxFVE9O38+xnLsL0SseiJAZgEiCV
yv4C3E6cHmVVia/KcIw0mmdhTydA4grwYUhWQ4dfM4mxNXvIJmyoVcMZNsi7WskdxJ701gy6KZXm
gaGmx2MYWacNKOxNC5yA2YAdGUyVb7hRBRIcrLFhqh5jpzMc0nC7QnnEt6CGa5VKlvcMH1cx3M15
o9lT3A0aBknw+AMXULKabbgmho0rSX/BykG+wLwtJZeQDFbFFhoOmMp0KukIq9AG0a4TkJJXw52g
GSP/n7ozW64cSbbrr+gH0IZ5eMV0Zh7OTPIFRiaZmIFAYMbX33VaV62uK6lN/SZZl5VZWWcymTxA
hPv27WuHshDZ9pZI1YI8Y1cZMAzZqtsS8jDV7E26/ALjWtAOslPInSjc3QgAbDloXecSDNCaeWs/
an/fAZ902FHR8vfdcENd7N7PyV41X9K/74/jlpDfiTRkH9eJ0sL9pD5RvkChGdhMbzvoY1uyj17l
IlPJnRulc+o3t8/23eRWyX3JGrC8W3v2mNglN4z1zXLLuf9Vm+ZQx4w+hX7cNoXTxMnnhbsOZlo8
m7fbSIplmZ/XfAMrsoyi757WfJ7aP1lqzF1kdNs4Hv79NuuS/5Zt3/4Z/tpT/b05+J8N1/9vzRgS
Ho3Rv2zInhklSOX80w8//9zG/eN3/vfOTNNRWG4KGonNLmq38w/JhtzIv7GehYvQu5HoMb79c2cG
wRbrHZw9/H8kgCDt/Y/OzPsbBm08gRoEady3nmv+O53Zze/8l9bMRkcChc2X1FH5+C7/KxCbGdJY
cxCLEyyAj7HcsPZNXDn5xjPcVtN2vKkwCop9kBjVcrLc7lUZJorx3HvZshUHoszvyi4ffVV2bdSb
gxVqW5o+OlP6Wxvm52acjWBNJXG0SxJm02aFrqs+TGPzJxe8PwJQetRrKPOCZPghhWOEtTh7U649
iv1WTNrzqg3rgct6Vw2uQi505GmK+rRWw36t6sOW9uqDqtgv1azqO2VpicUrhAhvyuWuKNrVN8Yi
GivX+JU1jh5yD4aOnRWRq7dJ6GwMrmoIdTt2DWa/HYps3yxJvZvtdtuvWTrANxNz6CgflkyA0BWJ
3xVeEXg39pirj+XDJklvVYZmXw3FRYEHdWhs/s52YrzB2bNOXQJ2bRAii0hA9wunA0hmmSFu5H3l
rErAea3uvcL1tVVT7g11CCgh9aCg3QxxyBDLZiJ/MRLy5yEbfRJk01Ax1Sq2V0MN1CX/Df+/3NOM
Ndd0Sc99L0k2QEIKm2ShKlW08qRk1qvM1cdNXfSHzWPdqF3qfV004oRaPcbrLVXRWOYp2Gjhn2kM
GDvRhvtOVq8HzqXt0LZ/YMzrewlE8apMMHs0u4/xfK/3RjXJw2hiFO2Xn0Vm3qXqu1NVVNspbYyc
jivtYzpwBli3f3Wt9kMBVsb9PF3E2PdnZ1rVx9HOnwoJeIJMhSzwWL+3/BtHliqkEoG36LOfgoQ6
yMr6SIz8oslxObn29qRKnp5SNByOkvVDb3YC26zbw6LwTaoCUtJUFXOQjsQhCzX5Ag/pL+Nc/dLn
MfA2JQ/nTFMeZLYoYVOcURfasLdvT2zT6sFY1PVZi6UeKuuqv1LXo7V1Kgvixdnldx9Tm2fPXoYz
rI0laCd+z6bY8ZSuxbMh7DJU7dYN0+4pKcb6buaq29FYCH/sl/ZBlUoSDqpztVPpRpOmC/glHjq7
x52WLtQoZlGurGghRuDo2Zs9GdyN5p4VZTKuM4y5rdB1dseTl3Uw8vOcmmVodTUFv66xgLBlm285
dIeZUm+HkpLYlk132Ep7OacmpRsBzpOveF3zVE92FhRNkp8Rak2/rOAiJIOpHzWnrl/zOY87qwNA
0Y/iMOtZGvWrqhwxvX6wMzRETa/AVOi5beyFxKK+7Ex/MdoQttu000vDPHuANFmvs85pmqqhSHnx
3ZX2NUvseOCbx4IxbLtVeu55tsyj7EiLITF1OGu8qQHT4SLatiKJuTZ1n8YWG33imo88U0ZcKZ3w
5z5Vd2la+oubWE9j4n4M1Zr4Cg1NBMqQhbMlsQ6mXe8L0Wmn6vYvL0MEnXX7MsKD8Evpgjoz6xO1
5UvjNNPZSqiaII1FrByBObSx0KvsPtlF0Fi9fLBKuMZOIw/8uH8DBFn8QqjOfirFGmYuB0ylsM7S
jFitLHDyEUO89pAbvRlMI/u4SZnuXZNjdLIsqp+NhHDRF+Uuq4e9q5VnsynW3ZAtf0Z9vTMBgoVa
ivumHbRQikEDpDjMV0uDrwNvwldLJztMyeRFYIRYKtTTKYY/d6xAGAbKwEeTM5Sl6/J4jb3xU3jT
pQQbGS0zPwVXVeY73Xp0mpvrz6T2KKoLTOo6Nsf0q8+BomR9c9aaaTyps/G52jWc0kcXs+85UbrY
MVJe5L4/gEPESGcZ5aEpnkXxBr2HXSJvsB6cjRhRex30oN8orUunfOK4WU9u7sR2a1eB09fwXQzq
S7V7GLzZOLlNgS5wGOTWv1WmeV87BZA1ra+iSaHvy7L1BfGFk8dcL+qUsfCswF4bXfns5aV6bFgB
g9dP+EpuGhucu+KSOMZHYhrXqcDC5LjzL1V/7UprZ2uQOZSs1gNdbw6Lrk9RkQKMy0r84V1BSiEt
AjwxfeHJANmhQTrx19Xq6VDZwk2V9DJBOhx5AV2LbAkt2eQpm4AjqnLaTYMOdNaCA0oR8UTghYdE
5qgxukTEiY3Qqb4PNTwXRgR0snldn7qSuyBvlT7uDDvKBsONoOmQmQgaFnYc7E7ZGpNvbtr3qHdO
0LMJGY79NsZgKe0IYaX2ZwndTxpuH+j9L9EO57JdDjCfRDC1gJR4MKfAAW1mpOVFmR3QLLMKcJFA
tbXISFIqkutYAX7kwRaWE4gSwJLSj7vZVOEc8RmHCt2y31W1GaWkJ+/SZoRqCA9QigbHBtIlVsrt
3bHAaQIQnvg+5tCc9DcuRCi99Vz6ujOR3lrD3TA0XeeIe3er0T4OtvFMa65E0qmPyKWO35jyl+1S
5RdlFzfbSis0FiwHQq1s5qoMNiMP2nmdL4tYwpyD7uAI5WUtyy1sbFy27tBeycGoLqKBKw8Qha4r
16KpKcvASO6aft4bjT6HdlbGeteee1fpDk4ygifM9e3IDp4ZQg0Z/aIQ42kDBxdKDRZsmQxAcytg
xwrZmbs+XcpwAQ95glcqfG+sFy4LMr5SMGWA+EbllIAo3KmLq4OCycm61GCJLp1JUICmYP11WgXo
Tjed2b1ik33UTyi7rPxJe+QbABrTiGV+NFa/hcVzWqRxN3Ma+MaamJfeoXqxbkeSjc4Zsp762GrF
utf1e6/Ty8gaep0jy3wSluzDbto1i8ZVl1H3aElsZ9m1q9eLWPWXpGp9dWwC1fhpvPKhGrUo1+yn
wlNORUmiWdA3h/SNX7RGkvMIvqHeHoq+iXMUSz1uhyBwmkgj5VVF9fHLPkzRF9QQb8FaBWMXLncK
Wd/dXeH88mgT0fXUa2IEKkuVDd1NWHgBPeja+sXwqfyZRNzfF+mDOfrzFk/i24Pf0JxWuGivjnNy
tKve+onmk5B3Y3b+BkOa1eiw0dgfUziL10aPbMM3ugBu+oBGhu6CtAO9aou3NRy+UNX0KRBVtLFG
a/FRkKWwN8trVzwWxi53jxoube64OnbSYOr9QC4vy6d8sA0Iy2dFxpwHEt9Mv5fg0R4dN0jc/QgZ
jUgBLwnEm3rl71LmYZY/VR9S3/V62FXn9j1w9N1KpGDuA3lbSLl84geVjAGsIstFYQ4gTlMEmLqP
FTsVoaQeFBdSLDxG8XME8Eii0b8T6uL9MA01RSQerf6rTvwJoGrg8ZKuO5PNwyRMh1P+Numnug27
r+5txNgpo1r4lTjbPVDfc6eAfw7a9Jzmu7Q6Z0s4K1dn8RNoRtRNRhmNQK5PiQhJGNUobvpg/bLJ
OUWnsuPkhG0dYprFmLW+LtqhbGJn/JjdR71OgtmF8amEYt3xRHB+oCy7+R0B0tS+uMd8nvryR2ax
1e145yp9Z9SAnq4jH3wTm4r8MhmrOGQw2G0HhTge5iQYqjun2OneQ1ZGeRK0X8T7+MB8i8uMzaMN
RfIKTC/D2q6fgFQmve+g41oXJ933/C2O4xoS/OAP78Lhs+ZI4zs8lb/YFHfr2G05c3yjDkXp36J9
gYhMvvtVYyHJGOr4fR306c4ycaKFNc7BxGclAY6lE+b0695BK3dmAs464NRev4bqWP++sZs++AIy
OecC7RBoXbCsMM/9AYD6cfRid72szrOS32+MiUi8AA6NKKt9zuthap9JN/DUcCjuvPSng8yZpzxJ
JzdD4Pgyqg9b3g3mi2W9TuvT6L0V+UlMB+Hcj/N9zvC32165XVYGbur64+KGmaC02cl7t/6ep9fE
+BBlXEpsXw1vrLbLpsO23JX9l4pIOSUvvfzt6K+NdjaXx7ThnK8e3PrByo9rdbZXJaz1R+lwDj9N
KguvFK9d+bB4PyB3g7G8bktgWGEqr3qon90KGulhNvfbvaoGDbuKupbjBkNZ3U0x864izusEMhqb
WxDXoKeVU3oQGZ3dlupPMDtxFNhADCga9/oNw5xXyXfTWPOuHgd8AFpzJkNksDsiS7IHJf80zHaO
8va3RWQnzVTDEslQhEDAfUw2577i2m7deJH9TpZnZXmL1+rWf/qKoty3CWVwVgXoKvP2u53/DGCH
N/bFMnVi5gRGWOdImIiPsnOetDQY19d6+dN5AMRKMwSyNVhPZfqhXSDg+sJ5kmu3aznlbMWIwpsM
z3A81FRqHbMPtgkRh0mV4rGqJcHAK5x0w8yShPlg0QbpDsGASRP0gxv9GeHKm2uyT5J5l+U/jhku
DOGWejw4q3VJCaJpzYkn0Qw9azqPDGRcaft7KJCxl5thRZOXc92rhkH8JJDW3AsVnmIGU4whOBfI
BgKPRrQ8r46VA5M33yu1CG6Ma/jEvoUW6hizD6gtyLs2tGrDn9OPpHypJWyfGmot1NYle8O0cYNs
d7zCaev6lvgZ1OfOBOBqPZbbW2W/OwrgZN43Xg0gZgEeWr/a3lmciwZmKcwAQ2h9fqAYz/Uioq2k
izkwQQnLkuT57bvLPzPxqthh311c5kKVB+0chF9ptiHCLfll88HLngosCiuzh5KAZqs8TN2pKS52
c1HKUzq8BbaHpkcXrvhqMUIB7IOe8cOof7vmt+3BwCVo9TYWIhGNVqjxEwymg18tl0Hf/HJ4c500
Lqtr3dIgsLFpvnvTK7JsICzmMdSy2mtp/1mXmcPvR5BG3TB7MphPXotlX3U/c/altU+9ZfhT88UP
oskvq3Wwty8UFmf8Uod9xs9CZsfNuUt+vHyX8/EP9j7NY9kcJ+eXs2FiSb7c7MtMz9DZK9yI2kEb
93Ozg/X+3Y2nsj8J6pXi2nMv2zuA1/MW6s5RtVFY4nWiGKAtZCTGVEPdlzNTPrb4cITEKoCtPGAw
bnL8VztjONvucUn2YQYTLglHFBmthLj3Z6tDXTk2mbbPtvXIYLwGXKXjYXXUJCDuYK3saJu/crz2
S34x5BeEXu9JpGj3h6V+4uTbmpNpfmXV2+3ZSN9s65Ft7bGik9yV5ptw3zP5Vlv3FY3YWF8V/dqO
3HfZ5jEtJtOAE6rh2vQYEkz9rhErzJE6BeCXNeC9FRZMixdHX2W01YwcuzSNR2e6M7VuRwvmOQIY
suB+a6opAHZdnKp8Cqr0fCia7shs70l01Yumr7wHN+GeSwkffHIvbyePksdTlwWprAMUfb8yHlaV
I1Xete4XzTNPwhoyKNG9T90mH2p8l9LofBAl0bgq+4nGYJJJlArtq2ko8QvluBrp3tyUmIpkKGWY
q+5hTGw4l3er++0mX0V95FPr66gk/9QLRHe3dm+6Gazul+E8q8C2bsLG77x8sJsDf63J9ltM9cXv
lpfydm9Zx5qBf3kKTKqQ8tzp9znTOgzWCl2EryxB0UYuk+HyRFFV9xdQ9xrnEN9WK/m8SPnZLZ+K
AZtin5oHfuRBYd+lgFDkG7Do4PY1iJ39yDpftU/WswEOf/SeLS3mj22ysP6abIbCd2IJKiuQUBOM
gCMFKGodFFugP0Nk1pZAMp0vpz8kMECulZAB5SPJmnPxINpYg3+k8zInDEA/dUnkwSmpPlY0h1sV
QPnEHl/qfo9GpPZMMkicx47ipAetIL4Bk9UhhfVpHVhkdKsXgKHWHFAzUAl1cudkT1znxic0zxb3
U/KUG2fMVYHzabOkJg7ID6UeVnVErJ9jx20fUsaZogvarkzQ6zge7Oy7nit86ip07a5WftdWeqbk
hnLJEGXsIifshsfBjEKrOY8bqoHvugHbwthhqiHqb8ES8ZT4ubzVNLYTOlZUyQtOlGy9l95ucyNv
2vOIbN7jahzU5pAPJ1HeT8V9w2i2CyGjX8z1XDMOrq91Ht8eEz0Grs2fHhppYG3PVRr07X6+5vfj
b4vW6kdT9kLZj+1hy18VjjIdn8kp+bLFAYTDzOxpPFmBOQZdFSustLwale/8zFguSGIAyg76h+Ha
NoZiPmzWHcUTHcCkXyZ8QGXoLDv1y3hB1eVDrtCnqKd5Daby5L6pzyMKwK+hDKV5dH5c9dEVXCXH
nEeamYrl6+vtKKpVMmSeF5BuVkQp7bAX0D51PHuPSxJxcmxbxKFKfzBOgUXRp4TrREaqP23IGwdI
bKb95+bWFtwT24+HSsqqUQvBPXLrJxYLkuKIF+dWPWPGy/YO89A6aLc4xyzEf+jFo2OctOxIGxzs
Vec4tI8WIZbjlvvNeqzEC4+p3elw+Heexqf+IOdLWV/kdGjmgAATXgQeciuU+YOpr5y1I099xM8m
XR91792Y947DOZBGifiyVCprzvc12PTY7o5D9iYKOurslMlgqaKm/i3Lncfd5ETtWz3eL/at2IJH
ir5DakEAqV4d/8zj65SVvtIz3zuEcnpnl18jU0M/petZt68mpUw7Q/pJ9jldSzfdsU/CNG3frC+l
fV2rB2k91NT6XAjPtuCSRpEW8t6FuGFf+zzU6w+3O07TedmizdhtzpvinpC9p/o1YbMz+3Hxh7Yr
WxPpsyXvZ0l4wuozEQ0K7Vfe8dgeTIM/sf5TKxsNw2HQuIFAM8tzKo+tvXO9dy2/c9oPOYYNheNy
+y53vjbKYOi+ByjH5b5kLB0I+IJTlLXxRjGriqj+vRoiGr0DChVl9VZF2CjrZt8Vh4lhddj+KfHx
iIAing5hyfZmEacZPFtGFAe7inGNBV0WNt4dB2NbPTecRuxd92w52h+hCw6ne7TJiauCyv2ll+fS
+lPSIhGVonZP5frFV0co2RBF7XvuZRpbtXxMrWB6QX3It8cBX4Y3Rc7yTknkXGcDWlZsNS8rwgYC
xjJejeXBJPELo0BysMsP2l9kPcf0g9v4Ux5KkyI2nr1dn8dG/djZx6An/7C850nszD3VRyyAiy8/
VboPlhnmx2dXfKgDbdND3vziDRnt6J9civ8b6x8uiP91vsQwzYNjDXTnhkbn//8nB7mlZSI1NOje
gzeKs+MKnq1OXWHfsvLMDOKgTX6xmd39xrYqWpRYi/w6ZxTD8yx+mO0Awejs5uQaGWXoeDQq67zQ
JDllUZ8U10uDLNHvk8o5C2dOT82QPXVtsdDis5JWTsOKVPm4TYJnNynIJPjV5dIjDUPEqkXyD5c+
UjWFuz96qR4pbXO0x4OckRBFO2b8aMwyYHDN+UuHosnGeJk2prVkHhh6eliJeA6qzQ5XxkXHPmVC
pKpIAO4t8mZatkuvaE/DNgY5GayPymgryD+rDC1SS0OlYZSUzUo8Q+rmGM7lXlndezXpqUo6bjKz
yF/HfPujCRfgsYfQY8JwWdKlOQrMeiEbWR+froLJbKcWjwj96ng02/e1eDS1x2rZoae0Z0iEy8T0
IeoYA9NQcjm5x6T+1Z36/IoDzkze0uS+Mw6j/qkiDnRHyuRxug+MIR7v5fbSWed6BDt9tqtn+YJI
0H4J5dtyf+YlWqnWzMdS3REUx7bZgVSUvghyEU1DmK1HhjqiOmnGcaD/bd0LFXPFwDsk/Cbj7dWQ
Fli5DLlit/HSJ05QrbG+hUr6rQD+KO5E/dqUPr23U3GG7NLhoO/RF3jzu5O9hsHNC/SbMeQFVvMu
sF7cIrCn47BEHLGYrPimCg67lkbljvVRPtrp2CbvU/uYrgpfhnIDDZXuV5oONXv3gLIGtYgVB1LC
uoY6rBqDolLvhxTJYc6OzSKC0vkYloelGa7FPEYY1uhVm7imnJIvSdcFLj1CvZ3Bfe7hk4No88zf
qt5QEw5rsEwTAt6UnTv8LQe34jPT0Q8TPaeyMux9j3sW+3sWGQ19z6kX92G6XFP1MlHL8EnqjLHs
NrLXj9a8OOF2/aWw9iEfMFkoVNcOMunOQTqyfXdzgpicNBbAm/SL+0IeN+Vi5R8a+NH6sTcwEWyl
H2baqdAJB9J/zAeUq7OrffaoRKF2nb23nI0wz3hdQifGrzH3XL0D1P2jxJymHDNgF9VTbr3fhi6k
qlo/lzZ5qtufzTno4x93/l7eKUgteUnZE7ljVZvHkWqi+BibAzBu1/1V5aHd3V2hzTbvt7r8OmJt
VciMU+KCi+USDuKS8fYkJ5sbLcO41n5N/QcDS2N6mG/c9I7A04UTm3makBDas29MtXkA4NlX8bJl
1luz7rZ7RY1x2oTla1u8TTEOLnBU++rH1b+68cnpfPNN9bCyciL1sBcUlOrntrJ8Q3wim0lT85OI
hbzAwuppY5/tmNVl9ZfKrT0v31y1Db4/GrEFH1E+f+viGLjJg9vtilsCl+orFpKYQOzq/FVFN91b
PJeSlCoCzlfzU1oTtbrh2xaOfkYIdjjZT1sXaxUfdYjDjn+mfs+PbRR7ufP+AG7GxEYPBiTbxtF8
ASIBwJYglneOPZTy4ieXO8qplFlltauqw9TsamAdMqydY9Ge2zasAriPfx5EQcCPr8nXtYh5EW/O
y+0gKVpeb0oqmgY7EoHL/H3+TpATXNYXYr5kkBm74a6+t60oM46ixfj0jPJRhvyhPTokufdVtZun
+xIASxuHyjNHEN6A0XvIrc8yDkh9AF6yzOyaFY89s7Pqih5kF88jkprPrJKlfj2/hqn9opCI0MVW
GTIdpLhYnHv91CohtRIfxt45ltXZYDvCPc3qQpcfeGJH1dB9S/fEbSw+Qs30O/viGp+AhxlW+k77
UowhwYNd84vdEMziZZzcdbTQv+XvmqQwNVSKXYoFomlj/hvd+mF2jvt/fTneFnb+abPVZYsH2z0z
GZJM8IDgtv/r3biplqyk1U2ntCieCnfvkAeAcVBFG6nOUo4f5cR66doxAunTp4xpcmqq8TJVA90L
w0PezlVzy7Be6eEktSN7KRkXz82WlArGUP++4ee5rfnnX7p9/u88Qbuf9rba0P/XL/WXVY3/R3Yz
HNbi/s+7GU+48LL/9jR+f/51o+P2u/5zQcP6m2eaOumd8K0ctin+YQPSjb/hvwFBhQmH1UFO93/Y
gDSdYE/b8FT2726kbJsv958uIH4TiG6yA9jmYqmC//07JiD+pL88h9Cv+BZM22P0y57IbZHsr88h
bgK7FURttBkz8CKwjGThJU5Xl5EdOXpKc2KTa1rKQGtvEYdNrSmIf429GMaD6Snp02CsdDQL1w2U
iJrlq5r+uWxfZ9krkObzXDTcRbfQvCXDnRvmptVXDIvUdJ0DOfSqCRNRm/v6bsjVPnl3xoRwDKQm
sLIE3W7dQHyfvTY6Y4wmme1x3Cu2UidM/GEUuSPRB51Jnv1o2OvKhaPaHO7lKG2cNibIK8Nq8Gm4
lRysx5TxWHft+oKyAkbVwtBludk4Ytnl2DdSRUwa/uaCflTWjUk6+tpv/NrEI59l8rtxctAGC0dW
xW6xBoMpxjphZ3ANbXR2DVaP4jdU6mY66OqEhDthfYzmrGTCXTduZn7WRttROBCV1x/IGaskzgC9
xK1tAd/krDWktZKeRqwUIhWpoMw/Zau3UAzlllO8idz+pTE19JdlzfES9ausbh5htW+OhJyKtsN9
aSXfaZk1DBUtAQtAobSeQpFNKSPKrvYGplVEOFzyFBPwwcZs6UVibqnlil7O0xnbJtwI2UxCvdaW
s8xsHajyE+uhTONkLgrnyZwd/J/9OMkhNOy+dmLiRjNtNzW5RnmfGxJhQOo5yLrUlYj/ninFZRJt
o+0L+gURIgXK52J2SJtkFFuUx6Vxt4r5psqU2MKa/zRPttMENWkCN7+Vyw2a9b2KFCy0OYttslaa
2O5Hu2AKxRQ8lpOiD7Gl9/KFADYmYUrVe/JCmsS0YBrWp+Zqb+s2nb1MjFQvcmTBrsp5K3wVj/7n
2DTMuRNNce6V0S0pM6dyIKEEoGZgdr1TxOY6pnPsGoJlJD1lier31LdM2QlxDPnDcSuFVWIVqhl1
qp6LP2aua9tuuE2E31bDTEkKGhuNUZLZqkv/RHwJlSGD7FwTGJkXChtP4Aq4tLIQ6U9i3bYoWJnp
6KwtMd+++rYljIvUdCEM0lf0OeuswC7d3PrI+fsMtZ+5Bj1nsjnOfeGxudTusIJTeHSs3lsftqhy
0pwKSysd9mfWpmeeLxxlKWP2BFz7yx6Vjdgiu84dLkWRlwzoWQJSMYVX9doq3ouayg4iS68hgjCa
ShAIzKXj7eQLGcag35Vk9XK1r5O9Amioaxc7V+22ql5EamFZ1l1Di5Zh6cpa2zzW2eho+OMNqNU0
42OLMuySX0vAWjcLZT1g43ApVW1FmMR5ZxNvHpLIsAo2YsSmITau5LlOz8lUZjrdT2M199ZQFWwS
acJ7F2WjX9NypQUpVcbjqYnTa4uwGYv1VOmzp+1gp2AmYheKZnTtdMO3jJbtBq+hunZZUfQT5k/I
rpUX6jOvba54eRsazTqpYTmxgnloBoMmnFUHynDOvPIhqc2kjaoqbTp+bn3J3vkmmGTlbqfDM1eK
dD61bNKIADOhhcxJYC7ZmVon3wvyNG8+sln5cDJn3JgvKeg8crNGlXPZy6CHFAUbRBGhsQ0GMN2r
T+wBmPtswMgTE5bjGdGmWCLdK2lZU93ZJmtdZi+1uF23GR1lYxuBra62ENHqrTqjoNrczIqwztWW
u8UcOjNWO61wH20xEjqpynVh4KC5ctmLbVj0TyW1rG1fAHkl14Nd1wtrMjVJptMyd69bxupDvG2V
Ofuexq7WrtF4By4WrkRnZ9lJNYmA40hFd9VHZneWLplaj5VHgb3OzVJ+r82ioJ5MS1NHINp77pEe
+9Y9SV2Jdqo3z+M11uHwfQwe/iaWyYjoe0n56YhodkSFg7pN3cLZydwV2c/Q25l7N9ZmZ92R4iS+
OAIKymLLSaz9qhgopsY2tTUaN8+LL/Cl1TtW4CjBEx4451Cl3jBFfVmVyrspe6JG2hYbSVykTbrs
xsxlgsvKFCo/H3oVrJz7M14X91bBZRKZoGtLnNttYw3J0faES7SWLsw59LTKwO3BXM/D21plxaUi
/JCbl5sr9+u8KLerWrqM4LlOqyRscTPheVPy24oBOzdnoqncITJLvj6RvnnypyDog/l4Y5RaPM0u
XoK1kCBT7N4wmsNQ54Qsmfl8OzVbXHP96Gx0S902fbpzM1t+VbbehEBXYI7XF50fAbXLJuKlxZ4Z
bOz0klekEqkRCAcKUOASRuRB4EJZjJnoKH9cXanHq2O0pOQaHRaYQjYuw0SKHZf8S4Mgqy+nGRyy
Sc01mDKprt+zitsmIs5IuB/z2jjusTIXl8jSZuu/kq1NkEX5o2FPCzebdvbYi89EYyf2nPRMv0VO
Thft/FCkJ8OrU/DRieF6O+IBecdGT6exmxz4OIfOHqb+bsSPcLO91pCJ0/+g7juWI9e1bP+l5+yg
AwkOetDpMyXKu6oJo5zoCVrQfP1b1O2+J4UjEO/krCcVFRkhkASwN4CNZTRLw8E9Drv8uh0dlPMB
5jPsPciLPL3JmxCHJzhMW82V1STe8JYBi1q8NxOAhCdua317qGC1oWP0qhyYgamfXPCpTHvwPQvQ
4m1AGWrWNnRqcRMM1p61NcMuGW46bqOcAjBf/W2yOsC2cFT80DYvxuboGBUFNAVsNijb5KU54MLT
NB0o25h2DV5Go7E9aKWkPkxQb4DDmRkDzjQxHVBFAOhQyWCNA7wlyDcJTM1sTQ9Po93MVTfLjEE0
NUFE2yaemQ4bJ4Rd7m6kUdpe4cySwZlNgyHZVmtNiJXCryXQ9gm8MoGWAagOGadoUZ7856eL/7+j
w/81OgHRF88P/120P+pfbfwLQif/4ooff//Xf3z80f+wCCgOhv8idGvG/P//pXA7+n+CWG3gTPHh
s2TTM20HSv4TrG5MMgiSuATHiH90RsALn51UNdPAAQGOWLN4xHn1FrK5QAzD0c0fmYV91Qqqsvt6
ujUh6X12ZPqiUGx8Pgv/9QTx7OGysolIWPjBM9x5oOTED823ZgMPFbjGqLSA5mLzX4pffz1kfvhZ
EXp0dTaWUVX4M5LeaPYjSnGJSpDl8ynqr8YFIZYoa6Do6LSF7zT8ihXDieQ/L+wcoUBAkZ0cJ+gL
PzpCDW8LV/tk0+x0CK+Mhy5ZjwrdKUn3fNTwz7qHNz3KFO1Q+IP+zrLTNLaruNgtf8NnVZ5/986s
MnDe9VoKQa96Hl/XeHGKx8J+gzAxMi4AmQqThM83DX89YX7y2duHielmdUoA4CDhIUuwf0DBt7PA
sa37mSyxT7ty5dgK3XFJREAZ4dPTLFALeY89pg/GQwmKQVHP8DoTtcHl/hIcwP76HOHCJNNJkPfN
VPizyC90v7fAddvHdsW3xrbcG8Af3y0/SfYlQmwznhAbDFU8COgM524CnsrQbio9U3yJrH0hso2q
9XipIejAPkjWRoJSq22jQG+AjM3D0FM8RjZ5hdimtMUhiLDCB0EjDn+H1dNY1KvLukgI7WLMtA7H
ZAg6QFmlegLoxAWQnGYXziUhvGHpWMM8W8v9wj1OQKO2znfdfLfZ2/LbS0JPlAzzYFHQh1WGwKjG
tQZ/POAKkf8mghLiv7iAUokPyRjbQnRXY5WOE4ilflHE+0FHeXbMfnX0e+6Wm+WPMOa+/iJ320J4
u1SzepMhB2oN2WShifJDfioC3I9mpypjtwRkgqxm6xl0GpiKgZctS7YQ5l6IWlYCXwE/uZ5t6oxD
6DvXyTs7sl2xj1XakLJgF41dHJanej1MuBj3UI1YFUd7m2yA+AXublzlRyhR7lW+TJI4sYVwx3kk
KkYbj2o58BFQI9JG74CzxG55nOYR/2qYhGgH1zpMdWw4fTsH+WdEBRvIuAJXDMnJJIAiWP0DfHSX
nyX7FCHkk8K0+j41ct/jV6n1ZGUR0Iqq+Ta/8FcfIsQ8MYc8oxwqTuWvWaC7hPcNKkXWCrqIsJTU
NkSRfmXRKQR/EPEMePuU+R+HnADnOpMcuY6DP04wk63S6ZRE6CwNdr46IgWnE6uwOynMa8IOaaQD
fjx5jiL7SobdEhIAXGegJxI0ha+TGEz9MTm1AM8nwPviIuM2wk4CFNYfy8MuixbR3ARV6oKURQEz
HaJdQyQY5TlnUw4PeblzXWdv9/7YDq82VDOr7yUuZ+3WVnymZLBme/nzXjR6VLTGsSj8DLnIO4VG
18RA7OcgT1S5dXQgBvCnjNtMsaWRTHBr/v1sS1OULYXygYdYBfzYmK7mEi4Ae4punMPkixn+cR1w
1vpop8jWDtA44C/u3d10SNfec340N9EWsNbD8lNknyDkg6RuBkp07C6mEFrn9xTINPMf6W7+e4dk
CeHfoc4ztDo2FjorJ3Atga58Rpm/yYFpJt7psvcX0kBODKAvoHvig3W4hhuz7p08lMSXG5dNJyH2
CweZMkoxvkHFQE4DGtTXQ8ALt1WryC7GnNa/GGRRjBJO8FpmgILlV1sj3JbHHAsLXw33yUv2MmwJ
9PRVyuiytdIUcgAq6u3AY+ySzD1QsDAXZHAWrN5AANpl+1oxayV5zBS2AZnhJky3MZ+8iW2Mem+0
kC6yf5ueYlIJ2uf/nlWioVWEBaVvPByCjEfctvfrEmsxdhV782h97z2YiZgHeKU8LE8ASXSIqKi2
yHDh5s4ToP6pd99S8zqxHy9rWljnOw2ldZJg5xJNd6W5jcsnXL8vNy2bU0JMQ3QkrXieY6BxkQkW
aQqToDZUbbZlrQthrTPSdSk2KcC7a8OdwUr3DaS0aLP87rLFQ7SljpPJZJqNrBfDfnLrvLsHmPYB
MA3Q1Ho+WXWH5rLUYQrRXZUNz8IUT4Lw3sbhMPdNHoxAkVclvfTh2XKWvInNScQbNJ561p53zj4o
FHt5WctCGPO+p5ETYOI02p1ObyOi6HlJ5BpC5Dq4KMi6GumB5n9i585rd9B4i7O35XGVRNJHOJ/1
RzSOdhaEOB7U4x3Eb+DnsepVPSI7exjCOjwNWq6P04gkqsPgxrT2RgQrlGzcJ5xsAzvaWSHdBQ05
0N5YxbGdX7Y+fCT1s49iPcHCTy2kh/wqIteODhHPoVs5zWZoGsWWRlI2+YiTs2c4ucdS24BgHAdK
NnUYbiMAOM/5tqjqNTTRgLR/wU54uzxM0q4Uorstcb/Dmw51k9G8y8Cq0Nk77+HdTLpbCAtuQ/A7
HMDEX21lRp8n7hdL4MernH1hYPVaG7lu7oP7CVMxUPmgRHHT72eLeFBjruMal3cr3OOuZgdu1ZlO
NiGF6NeaZMSRFOcHfQQx2HupAQIwye1yN0oaF9X2hxzaraA05b5h/gYeo6SPmaqOItmT6EL4a/WU
NWmD3qqjB697NYK9rr+E0F7UVVtC2ROERKA1o2sRiu17OuiwtINBbp2ByGhsO3ZbGc+X9dCchc4G
HZKPPUtxK+nbSY7NebdPTXKAmJMimUmSpOg2WEOJSXfnOWXbZD1o1rUZVIflN5fkSX1+5NmbO14w
WDwiaJrRV9yiztqOpzh2Xl3DVSzgshEQF/C2zsoxwh7HBR07At68DPehN+xj8JPq6Nfyd8jmqBDp
Za9rdpmiJjSf0MxcP2YD6tXjP/Nh/Pc+TRc25tA/GAiZE4mJ8YU0B/DyI1Os3JKMIQLy4qKf2NTj
1bPR3XjRruyAYtTr9cwkKmC1PCm66OuhBvLq81CbBRT9nBJhbOn1NoE8TfUrRrHa7FS7/7mv/576
ADT8/ICqLqHvE+IB88WBsan22rr5BoWLXbnH1fTDJQMNdMbnh+ROCSncHqsUYFR/PK/cWAn5UQKI
u9y8rJPm38/iYRy1AHKL+IYaOhRMX9fNXWi+DOl+ufmvI9kRpe3NqNb6vsU8GgIGiaXwCHjJ42VN
C5EcjIM5tXWHhce4B6EQ+PTldr+OLEe0uY2jqmVhGzEf6sJb+OOcwqHyoUOl2AB+nR2AVfjc4RUU
mXJkTCQgjYMJtjeLa50/oiJtaO/LHyAbUiF2c9jqDcCg4RDn+bgvz2IQ2lBPn1rFlJF1kLD29k00
6dr8BSBO7tM430Cb90UHpu6i16di2FpdY5mQufBDK19XkC7z+B6stpb+WW5fMiWpELUmSSFTZTS5
P3i3k33UNcWuQdauEKhTDnhU2fW5z9LyjlOQeemoODZLepwKQRpoWVq0KPT6Lojc0S83/01VN2GS
yULnR57Fv1Uw8HwGDGY23uXtTxjQw/UddGZFrpe9uRCkYdHgztZE84zdNOAosrsu2CyPo6xp6/Ob
u9CYzOscTU/eqYD0afJILcUmwZin8heZnQpBasdGETYlat9ZjUW7ykDEzogdQCUMYi6Z3vowSaYP
ITd/Rzw2V+2gcoqRTSIhdi0AQvuC4/5g1FGyvqHsws4SYhaeUgFQX0Pua8k1NNlXYAJWpSIRSwbC
FQI2nBxa9QXyzeD5VnJbjTWIhT8uGmRXCNa+D1srMkLmR9VTnd3nlT+xh8uaFuI1zzgHThpd3bk5
gV5P/j5gZw5W4vB82QPEqI0hEgX4Ji5QOrAgR2iQNO2xUhZoJVPFnYfjLHKDwWBt36Tue60X0Y4C
7A3NLdwyL7+8pJIDV5PPzQOpog0B9ZBzilV/mkvYw9UADKq5Bu1pZW3jXakpFhTJkugKkdxUkd4D
Y4eR6JlvQnVy04P2DvUviOS73Y8pdxRRICmifiiFnvcZTI4NyDkjR8/Smqt8OxxohKtaKCbAtR1G
326seJIsJoQ4DjQa9hCymmPihDUsD1uISCnmlay7hFiG3nHGLQie+ZTFG2+4qoa3EZelgXfr6IpH
SAoJjiPENB1G6DjqzQh4p0v3scUBCg+mfRl6mzHv1mQsDjkKq3xq90GfXiWZqgItmdWOEPC8ghCw
brSYC3Vrn2gMvB7EX74vT2rJYucIId/hIrjp7RLVSdCBdM+4bU3tJgrLO0+z7pYfIRmcmU9yPsOa
pnDaPsFctq3Sg6hADb1R66Vm1W0XBS9dk1+2JXDmiXcW/bUOYVvYvmH1o7fwSgjtB5R5lj9BNgTz
72dNk2SsAqLV7nswQKsRngdk27XNqFhbZa0LwU65ywBs5iitcoj/O2Dxlv/M1fJ/D63OTAA6f/HW
aVD9AuzY71pQiW2nf4Bk7nMJlvNyx8imjxDUZc9ze+Yz+21UYB+jPUPhAszTBEYfhbNbfsYcYF/s
PBwhuEFlI1C6RdqdynE9i5R3zs7W/0Qt2IbeazrDoS66/nREPBrGmIR2RnIghyDge9s5P4n356KP
EOFoXQsNfZchmXfQqIOSq2+4kNOZwFKCPefaY8WTlehHG0KAy8+bJ/0XnUaEuDZDYoEyg90NNGNW
NAegI8GmrLEVASGJaRGNxntjtAH7xZ0J4ODriAG4q5dPXgQ6aAh5Arf2tpd9hxDUAe+C1oX4qZ+h
7DhEMOaYjS4UW3FJ4BEhrDvDqvvAw9o3aeZbN0JfhXmKDpL1vxDT1Yj3Tj0kowG+OHF0sq2tEd0v
94lszSZCVEc0G0eHI2FUoAocZ/AO20PxE7LRH9Z4qgtW2TcIwR3QDpVZjuMEsR6S5GHECEBeZPkb
JImDiEEdM7dPhrrwk/7RcdY91B6h/ERhdbDcvmRoRQwai7U0BmEJJ/Lwh1s92iqEhKxdYTGuQ8ca
IoBBfGjwbit4MHRJclnIioAzKJjHLnh3GFUCLPLEjkZkPY0BuazHRWSZg1sXu3EQsjbs3mrdevZg
bZRw0BOjQVU6k6RqEVZmuSSe0h4BVXJHhxZo8wCMNbnRQPG7Tq30qTQCyBhqEKgC+fTb8khLZumH
0PzZ2tzFKaSKe8jbVCMOceNbBpZk1apWfsk8FS8RIxiiVnTANV9KQGUjrrHJbZg0lRBuIRbfL3+C
7CHz72efAG1b0FwtrHB9gOp7eG3rLwC7T6FiYskOLiIEj8IvJRhSbL27kwYRl323j3buzXgXvZi7
bAtxmGC7/CGy6BCyXuzYwwgXLfQW5G6cGop2VmE8LLctWXJsIemRJu41W8NK0KQQNP8JjtG6woml
tG8oCHnLz5DMJdHGOgRxttRgeeE3Jhi3YLu178akKIbJ2hYyXmgNWuJOaDskVyHdABQL/5Tl15YN
sAi2g9uZQSDLjRrJPX+rj9YGrKJj9Qus4rsZykmOy8+RfIIIuhsHLwscE8esnl3l+QPTThl7Xm5a
MnNEiB2w+l4flcgcCX0OwhOkFpfblYSWCKBjvHKLGdnuQwIeysY2pGHiU1LjlNiajWKtkT1j7q6z
8NWyqB5DgvBlGSakE/Xfq7nxqGudVZjWl80fET3XFtVgEFhU+VX3Q58N8shbVb4u95Ks94W4DbVY
m9oES88AFh6jnZ/WjmKzIglbETQH9xuac28s/JwQ9+iBw7fKE/dnN5YQ2RyM7xrvFEdZ2ewUtitm
1vFs1qD2G4guwmMO0lh3gatYZSQrm/W36K0gJh5bI6ruCWisVn4Koc1jWP2OceM6bMDtGfp1mkSK
UJOMiAij64e8T7QKN6aD9d6ED/H/sN6kwHnJcIiYubwqa2+EI5zvQQsJGCHogjkH3MzuSA+FandS
vP6HhMMX5w8RNmdyI9RavQNFO2xiiG8+uvGTBkpxYD1W1rixupPTfgNXdu1WzipPtxkUgLVtD1Oq
eoTxAAzCWnu40ju2JSEctO0JfkdwLpsUISvbQouoO45MT3tuo/p7GKC+vZ0OGny6wexcJVsApxSJ
WTaKQmbICsKwW8TkbyHzD4epU9/2iqbnDedXHTw/8izpDDmgfLxB06Fxz72H0Nl57lNRWSsoRvL4
bjkvSEJKFOhw4Coe81wvoFt/2/KXzsOGcbvctGwiCss5VBWgs0Ym8O8MtrIr+woGWqA265CvhqTG
Kqz40/KDZN8gpIWITHATNubKXHY9DdekuoHa9XLTsuEVkgIwEsUwegWqH8bsHtCsC7D5L2pahNv1
I4zAyhyguIjUMC/rDnBd2yw3LekQEVzWuvXk6THD1O8pHDkb3MoNa9uq95c1L0xMLy6J4ZRzacDi
UHEGBRu2dqmiW2TvLixUNQ9jcB5dDGaNhSo7WEmz0pvLrrk/csVZSFm49dPy2MTu1dbvo/IbLKJ/
60psnSRgRVSYG2XMgTUt8wNIiEN4JDuRGjLMMFtZUaj4ZgH3rZZf2E/CzEwhYwGJDxxbSDOuKa02
Zhtt+ypXTCHJt4hwMGYXY2WYHoK3fmDYC6Z7lv/IUZqDCPjkqc5esqfMv5+NRxnwHPjAHLuSsv9d
QAW67J2d4XJwLGzAA+5Sy7hszupzkjp7EkrsvBoh+eLHQ/ZgkWw9ueOpLG1Fd81T/4tcPdOyz5sv
OMR+6gRV2Ma94sVVbCpyqKyD5ig5e21INQHLA61Pn2v2ftTGLRx/IAuzTckvKERsmCqkZecLESJm
uaVVtQbIPMMtRH2PsGc8Jq8GTA1XcALaFkDsKVY1WU8J8R10iZcZOspCDTT7p8hcKc9IkvVGF9Yb
aNzCZIwAdpOjbrmB1AxZ6ZBh7uoa2vRu99yWkBJfzoCyYRFWnHGgHXRjEB0dzHoIeYuDP311hNcF
/FWxZVSVGGV9JcS4lsAXyumxRYwgD0VdcKcdRSKU7I6IiBMb2jwPsHAi8oDaWrfH/B64nxMUwKct
dB6P3mG5oySgAiLCxXjMx6prwaHtTT29GmYXnTa/Lr3K2gQ02hhJ8g1Oyz/L5D2ePEWsf31ag4bB
56CJ+sFxSgfBOFh/YkKg1PjWj+9jpDimSb9JCPa800hiE1R+4ZlzT3AwgJ7MNq2gSDKAc9cY+8DN
v/HI+A6volYRNrJvEhKBPkDepJjHqzdOuvbSlfDPS1+7UoU+/XpGQ9Lnc59VGjyxaxNVz7SAm0rS
xnuH2C+9fU97iDcWDQ6j8ERanhRfL/FwB/78rJLCS80d49x3wva+rorrhER+FA+K8ZE1L+SBbqoS
e+TY/TCTrmzIRRnhtDUhm3/Z2wuxDwm6UmfOB0es3iSWeXLj+jFjNLuwd4Sgt6t2BOwmRhXXLFZt
Vpwi43YIVNgkyTiLQLOeB54XzLctgE5A/WXqrg3a+F74vYVYbN6V1RqycYqekj1r/v1s8YJHXN5X
HAzOkFPYksG5PshLBimrvt65XnQfsQRiWZmh6DhJiFAh7HMw30xzwkV3OJobB+4g1kh2RWXsIe6n
OPRKppaISWtxpdF4Jb7IzII3I9AglpODK+q2iutJ2ScIUW66DRzDyxGskPy3F69cxzhgeTQdFeVd
1r4Q5UAAFFagzQsKKLvkOip+e8ZBU/XO18sVoUJcd6SPPDtAEdqabkj3PA2KfC7rdSGgszbveUXj
+H1K02R8Ie6I4kEBk7fipTdiosLWyV5fCGxINTKnqXDNYCNIjmbieoekYqq0IUGXkFlt5zwaqpBP
kT2jy9tdifpteCoO7GiuoOC7uYwgQkRQmmUGRQzRRGxyG2sFrk2MIxQcUS7KeyIqLbOMuNQ0aD5U
0NXOuL1mzFrjNK8YZMnUdIXojaohyU0dCxzqqokFj8D60HIcuVVHDckkmiVUz7vfTbx2amAy6VdZ
CG3PPTTOQtUuR/buQth6ZZuOeojiat3gzKrzdVeXsFOBocBFwBci4tKC0h5cy8NhL4HxtxuvGlQi
4OJ12cAKYVvAIVBrCe6ah/Ah9F6S6WBwxTZT1ulC5KK6UTNdD4Cng8R9XuY7zUW5AKqly28uiVhX
iFijIONgRwgpMyrvqsrdUN3aLDcte3MhWvu8jsKgQ9NGY53sQL+jpjkzERRL45czxtNFsg/Uvc1q
IIBJJtC1/RMw5lyVxdh+a3WYwEY1nI6WP+PLHsJz5t/PluBxmJzIneWpxvTgRjtTu6R70K4wZ8w4
M0zKoFrQGPdVDCH97DSm98vvPEf8387SaFuYNCW4kV2cgY/d4t6yaKpTpCFRhhq2if2a0Usqe3iK
MHeCGp/gFBjgcIydjVtScuC11b8uf8OX0wetC9MnMZvB6B0EbJsWNxDIu0ppBEvZZFLdSH35AOqJ
57eorBmE9eZdoqPfG8XsLWFtzFq5Ws0v+rdBQPvC3k1rWauHcOj0A4ghYsf4rGfgsZgDJPvYTdQA
oDhhT8fYygKSdLnPJMICnnhuy0I9JYOL/UM6rspjt4/vtXWWrOHfta1X6QZK/xv39/Kzvt6aep6w
GrS1xtIpxBzTTLpNHJ9NPoEmcv5gRsisKuDCl9GHTpwH7yz64twMJ71FuTGP+CmrcRdTUTIqQvvL
MEHjQminzLVyUuFGGJqXcKzcmhZI+fDmttelSv9MNsmEKB9T03AHF9g/14WBuO4ex4A/YL1QhOCX
SRBfIAR6C0LXwCAzGuKKKllNma/3MMX6VlyGo/c8IcSnIqpzquMmLEhPXYA7IDhpDW/LE0g2tEKA
024YmiRBAhxgjpuhDg5/guWWJZ0untDK2gp7XAXkPtVhODfEyU8D3idF0SnCTNa+ENmtDYp/nc2b
RC0179vYKW/HROcr00Mta/kTJAMrnsT0KsjTYS6Q9DBepvBacm2s/itNdVEumfriMYwzAhzSRwFm
hI+5ZpyiwL1pTLaOO/1Qmoo6gqQm6ok0IZdMfQCTrRk4T085EHhNApmTYf2viihktfWb5f6SDYkQ
ykXCU7NALdznHYQXdl69G+39ZU0LIVw0BfW4i117qh9g9g4bkwAuU2N/YfNCCLupEcSx58yI7OeM
wC9x9g17uuzVhfBNAxQJ8wkszWG8Cftv9axNXSmQBJLwFQ9jpHfKCEgX3OvRSoObzhThrqa/DJoI
O4XPeR952aMM8sr+NNHrHNq2QNJulztF8uLiKYyUudnBOTbytW5vadelSsNNNtnF81dOwrRtAgoC
5cEkK2NX7sCveSJ+vxu2/bGE49PyB0gqzzCt+Nw5PdF0xkZQTWECtdW3xWaWwrEfZ02fcKftlp8i
iSiRJ5RS0zK1IGe+a74PyROrYOT4sNy0bATm388XdaNs4B4MnHfbFi78pHMYMlJSKFKn7MWFeCXW
QLjt4cRk9/Cq4QNuzAfPy9aeBW/q5Q+Q7H1cIWZhHQX+Xgx6WW48lbw9BuVzwHyjaK5gcOhGL8tP
kXWTEL0G1IIgcKKjYW/aB+Z4H07ZYblpWR8Ja2/pohzazywtC/a4KXyObGhJhN635dYli4vIAmqI
6XSEQEtiBIZstPb1MMAaEuYjoFsaj5c9Q1iDaToBWjqPsgbz2sbcG9Z3nfx0vFuN31/2hPnrzmYp
rgqyqeljzNL+NZjWQ3vHcScdlVcFZMCXHyEZYZH10zJtrCByjyNC9gpRuSePsdflliUDLPJ8BgJa
Q9kkzHe6clN7errqnGod9LZivZXsT0Tt6XRItcQY8OaEwzhtcA9TbcEPQFs5uquYo3Oq/+L85Ahx
rHOANWMP6ZR41QtsXrDFxe02mBoJrvGCtIU724RToRIsJOsyIaij3Ik58L8MpfwHm+2s5sFzt5eN
hhDJCbMmzQsN5vfxK9zhIHKVpIqBkE0hIZJh5MJ47Ey4NYOPR6e/KxlFkiAWeT6ky+wwaxBgAwpm
U7YbUdeqw+3wx0ZWvahbRL5P05ceIKEjNGdQWomfHApnE0XwSgZTpPZMZpKBGYq3j9tdQsrVDCCZ
Lrtf8kRiTwR3BYfbmPxh+bvwipU3O/3CLXa5VyShReZPOss7ZV/SuGuRdybnkKZb2oOTpq+89umy
5ueJdNa8NrkwTkxxfQVKwGpyoEH3HDnFCmrQiveXdb0Qt0UR4moHBi8YVXLVW8Uf+D1cw1rxokIu
6Iqf378cqiyAsMmMr97neriCfm2iUseRdb0QpykjSZGYEExwkoPNDzEEPmEib4L4flnfC8EK93dn
Gmr0vVEHsBpvDGc/wX3jMI71T9zOBHfLj5FtEEVij50Xjh0QwMvsfXho1s2zt3afjdOsMDPB61OR
oCUDLepLT86QmZGD2gyxfo3aw1Q/TJ3i4CjJaiLNZ4ROwpDPlMwyJceRZauJqgrqsqbnsT+b/z38
X8aIInhrdttO+Fexls8bjy+WK5HWkyQ8hlkIegPUi8z+wbBlCJpvVgM85aqYyH55aGVvL0SvFZvu
0MRzcoi3trYzVdIVkmxvC0EbwFba5XnFfBuK3Y6z09qXETpwXb5jfaKY/bJ3FyLXCMpyBIIMasfR
3rXhNP6y3CeSqBUJKTQM7RKOHdgKtkfewlvzmPCNVtMLX1sIWg1SJya85pDtuxn9DQuDQXFXLekQ
kZEymTwoagNTRoeJT30cLrvt9UQKSga1TgA2AHkr6I8svB6hiwgZweXOlr3zPIHOwqeDLVaS1gT3
UXPRsXbeBhdud8ttSxKKyEOJUxJZMB9gfgITVNjmHJqh3OpNs1tuXjJPROFmDq+A1BgB1IZn1Cqs
1yYU7mpEKVfdKHygg7/IASL9hI02sLEZwAHsvd/aa2OVbNqfzqZ/s3f9JlzDJGkTvi5/jPRZQsRW
YeM25YCvgYJwdsQYNKtsE2yCXb9zo/WsI5xDM1pVc5DkB5GhMoZx6gQGkOjUItva6W+yxNoMEIW0
3Phkp1z1VXMu+KoHhRU4CnSnAusI8Ip6MxLcYeTb8GQ+BQOMVdgmvVUVa2RTTQjqaRyyyCqwwGg8
OWhDtMk1+jZ4kWJplNWCRGpKRd0qLmfvBXuGB85yxcFxvCM+JG29/UeZRpFDJB8iclUYDYrIDfAh
dp7vTRLtQq268xL7bXmayZoXwt0Ka4rc12MfbdynZNM0p8hVLJiScBTZJb2nBxMcRbHG01sXxmO0
gCbCserel99ckqj+puLsdZGlN2g+aoM9J9Mjj7hidGVNz7+f5cDS7apYM4ExYuaJhifaKrBRsus7
kUriBswCdx/vbMG1dT2B87EuNvkett7ZpunWGjwOwp2heJokpD8MkM++gqRQ42xLHJE6J1hT/UD1
l8jct8B2TJdpUnuirDMlk52HCfZaFG7WzLzmk+J4J5s7QvjmaQElywK1gQ4c1CLEff8VN9lq1C6b
myKzxOIpLYAmgJgftnFutaXQ+2ngkecGDxfNTpGQzUjcFgnDSaMOr9r0sXUV6UCCkfJELnYHGZkp
09Hl9p5fI0UfDKhkjit2nHWKinZz2evP43I2dwrbmHgcYKWOhiu4//Yqkrek5vOx2J21i1Ni5sRO
jcqh/eaG+1q7gjMlvNTvTe2Us4NFFclBktZEDWc9D7Qm53hOlV3l/YkDU63KO7KmhXV54m6UGPNO
Oiv4urQPNrxUW9W6Isk8Ivtm0jQ3hgsp8y12a3o+bF+Xx1OSC0TeTdaNVeJ1Sel3uN8K3avG+8P1
+za4KbuLcEywEP48YzyrLmPTRsW5r4KN1hazkegDq1Xga0mvi2SbpNcjzaOIJwpdCC2xt8XkHV2H
75b7RxZWogCzNRspEQvtk9W4BsxhNR3KK3c/65mpJIYlYyvya9oo8wiFBbPP2a2rP3FNsVrJukaI
1bGH7ibrkBFG2zkSqzvGXrzJEsXMkbU+/34Wsa0TZzxskQk64hzs/kfQW7etqsos65L59/PGXQ4D
cxdLlKFH15NuvbZ6qegVWdNCmKZm73rVzMCzvcdpPJQqxLZs5ydir2DsSuyhxjun9crc0709q8U9
9d0qv7Z39T5YqyziZF8gbJVbChtgOLfiQd01oWAMX9gzQqTCpp3WhYUSQ0DheG2TxLyt80HV+tfz
BZCVz0PqxO5UaBECiQc/Bu2N6XfD+LYcpLKm6eemrZzB1ndE4ZEWI9aMHwTiV02m2HF8nSHBGvvc
eD9msZU6eO+QBb9jkh6LKr7Jql9llMDI3FH0vewThFhN+qAakxQXBQFss4CWbH83Kl2Kj73L349W
VIRS4RydIo3hC8z9tIP3yBaGvrtqHe3IAxR6Ns4OXuxwGKpgt3GZ1AkVAVY9RemhmLMyjKd38Ezf
1qOuqBV8PfupyIBpyymeYZnMb3Tf4VetyjNL1u58MD1LOXo+xEHLMALAk7LhxlDpy8hGVojWtLfy
Jsqx/lH22wZgzrsxA8XiJGtaCNjaMwlNWiT4On52AF9zj0OoaFrSGyKSqgIpnEcV1iTmjpsyY5vK
uQykRUU95RKToxliXFzZgcfXrTdFazOsXdzlmv3mooQggqjaIInNxEKGDJuf2JStXPOeq5KNrGeE
SK0Np25dA0zlHuKg24RQY9cPuoq2KBlSETeVkoYVdYvAqYobKKC39CZVgdckWxk6+xKfz/DETRKb
MvRKdKT7mUXRntgxXJfrUMmikPg1UZHHElWeGbD54GfuuxdjY12V08b+BluWx2trbW31FnJ7K6jm
XjbOQsy6Y0VDYqMAHA7fi+4mHG90W5GQJVcplApxW2Stlg4aeks7BPfmttmXV/RxWlvrfBduVC48
sskkRLAd5havazyE63dj+hMm9ssdM0/GL1K+iKJqagdKUzWSTp4+svAWmoCZ/tzHitYlk1QEUo1D
BRPTCjudcqhXvX4YcM+qU1XHy1oXFlzKPNwkdggB4xE086PxNm3SbbRrV80uyVbm27gxD5fZVsBK
+3NIaCOc1C0Xz2rC5BFMlHVHg8cuoIosKvuU+fezNaXO+9yxXUSDbrNVT/pn+NGvkrF7XB5l2RwV
uS1mpJHOHDB9hq7axBnsHZth7dB+y3LnEFbUp2W6Y7S6c4NsA3mFY1G7imfLZpiwje4A3K8TG1cN
rYM9V+Qb6Xvl/bjwtoGKQCuzSFqQz7Gli8u7sH/0DMWISAJOpL1AFjLj+bwXcmGhvrM5IA6RB0rT
8oDIxlsI5ziHpXk/qwhy/jpmx4xPqFEdl9uW7ENFbBX2hsSLXRTIebYr6lcOdp1mvxXFJlAiUuf9
8hdZQ9RSTsKgzYf5wsuMhlUQZSujejWT76zecpKuWH3Z1BFVlbHOx50G6MGs/z6wY+2k2ya5zZp8
vdxTkqkpgqt4PwwTnXCOMbJw3U/rLoHUG7sd64uACFSEWJnt6DkNGXD+yqEDXp5C52fLFWU8yQwS
4VWk1HkO/gvmZ1Gu7BjubHydq4jwkiMqFZFVZh4bfVbiMgf7oU14MA50Y9zUW7qatvD62mgXfoSw
LGcFKHHaDNHrvPi6dl48G3fWmbZdHt75wPjVLBUWZsNrC6vycBFJ2c5r3cPAjV3kQl6+31aGfj1L
jxO3V0Sd7PAk6itXgTNmsICaN03/j7PraI5b55a/iFUMYNqSnCBKsoIlOWxYlu81ExhAAky//jXv
2+iDhUHVbGcBDHECgIPuPuFDOCTk1QIILQljCA8l3d1yYA/01Y2nN3YsDrq+bAovkCFYnmvgZG/v
eYSDWQWdj/5u02ktq8beg//DnjRtE/3/7nkb/96HIqKsiMr57bJtVINLezc6DJT92OEdQ7jHtcO5
MncjgOuuIr0EMvyKW9tWbgyBTa3+NISv6FJ26sd3rtscVP9+//3D0ggTLX4HC4Ft2H9CKPBNbsJn
zX9XpG9ZTbno+VKN+35prY8GOqvRNhmHc9afbRB2r1t8aUsONlPk3S47TbI1dlv6Ru314HmLphCi
Wh0pqpesgt40Xh3vbbxwRmMPBFbb5BEvr3t7CVwpsIvFaKdsXCG9tbResgxsi5u6+xUa/Td7cnuN
IVSfIe3R4CuELp+xj4JUjkRxrqsOPd2uKnYHMv6qMPvOcRzwLrq8PQ4rvd2G3y7RERgUf13GXZVr
G26gXqKqEsy3AGHFQVd9GY3yun1Txl4xOjI/EHulHsoygbOcyy472ehn047XQWoCWWaZ1e1scmgS
FNEwOXMWeSsKPFFT1Ndxj9HE5H9DeBxwf87gSFC2NuM1b3/M4KjgtVNjX9UdWhYL7oB8ziAgA9KO
iAZgFIpj+42n5aMNiqXuPUA5iRTIBkAEW86hppDRQ/VSn5ez+eiAaHtCT8ArXx0CWTG4gVj3IiA2
fW81Ho3dChB3KGbpEDGKc7YMzVp4GwyihsK4ZZPXXqy3ZNVplaiGlgLYCCtquXgEvifLQx0cvExj
W0V0yaCs3A8m4Mn2cenXIkt6AL7asdPkZgVqJ5ChWVtdDgQisji11FH9Zqf7UxLg7N5NXUYznvzj
4gyi0E2oOYIpzsCyYnAwNKTManxMWW8x4Xe8XdCK54+ta52hGn///cNWmburY25DgzP8uvw7jvRg
9DwRNDi3Y3O8vJ0p7CyjtoJwZr65YDvrKEiKj951tL5AxmrZRQaJx3H/6xDhCIObXmwRNzXkOAWS
I3Ck2A1ctxnMLQfW7NVHb+C0PxpfqndbRN2dedxxuOOtcd09RIZmVV3r4NIEl7LZu72lexWmpC+X
F19lX2kvtkpWr8IB97Hw6sikZw9V2tY4uNfp3QSyYrAxWaLa9uNQbjxy0Px1/ZMVTiPDr+a+sCyO
7HM/ouIhujy2dL02VCNL52a3gWy1vXQY2XgkaMR9ZTlc1gKGOGpvgKezd19MizLp7TPVSe0pMpoM
tMo56UkIqh1yTh6h/2VcbW3i2xoXUZxoZZzVWFTb6u5ScRPCfmAvZhbGXviPbThRmP257IaqL9iN
8SHN0M0eW9fFFyztA4zJ3Vswyq4bWgrUkHuG27sDhnatuAJSxkYvjObKdmhQOPnff15VtJzC3ayL
FTkP6ByZABR6DBJ/OZhHN66Puqc2lRmkSA0MUjbMBODQQcXAoncrVK/aksQDicxKl+5Vk0h7rsjn
2nAzTOI6B8qSioNPHCSFdXclDj2QgVe4Sji9uZujscS/0GaIA4PGdvi9LNovnd1ed/iX0VfTiEuS
5yJl0u2xcu99K4X09GV/Up3aZADWWgU9tQ0UV4ZkSbC9x9kNT4H5TNqTjpqryEH/vbp8CId6ahoR
TitOt8PN4NxoEZmKMJPRV43bbDsICKGcPy/jyemqqNHJo6rGlkLYHOhaA7iEJbf/bMGPsDkRrtkA
FZvUf2WuD8sByTfKw2EPYfNbYP8Og69O/YWaOj6W6jFLBl2ZFYBubgUhl/kJh5uDezS+sTgHoSwx
b1Ad5QfjZJ/LOga15rIPqdZKimVwG0s7yGDfzBoPo8OSDKJY6FmqGV7lPlIUZ+UyCdfYo3hM/emY
OZrDpmJcGYPlC3TqmnaxQnSaiWynvnGDUHMIVBT7ZPhVnXedDXo1yibUfMt6fm7c7mkgU2J69N0z
i5NocEZ3vFUTxQqXkrFYcyHsFjqCO1Wlvt3C9bHe5jeDWWev1SmMq6bYf//gtRQ2dXyGPGGEPDKL
vV1CUtpxSJ8vO5Fq/N25PoxvD4J1tY+dp/e3kx0koplvPCMlOm0PlbWlgMY5ou7MHEs0LV8z53nV
aQgqnF/WxcK9rhNLAedfZucWPPUS4OebIOgfLy+L6m9LG7IxV/nU5hi+cepjk/FkK66jswayHpYJ
Oo9LCNInqtEFecizB+poWL6qRZFCtvOqqp43HIBAukvmwXkPZ/cJvTY05e3P93VfBmW1VTlMmYH9
0DCLeKHLMXSWJwvcGGpA95Vvmjfdz6PYlxWx3AZowdDHNG2x/LLqYoyyCpVDN4gmtt2WA0u60HYi
Y9ZdAxQvHb6M2ir6lRbuiHXr/qwxqJCnJq7RwqK7WxNEW6Jjx3zuVL6shVVWjuvVpekXEfbP7IXa
Hvvp54YOqa8aXgrlxqV5Vqy4qlpeheYgvzPdYUU18P77hxzBFrsecgs5grIfExcxN3RUrs+zjy/D
s1yPszZcUEP3/PkwNN+Fd8en19F4vSaKfVn3ivTOPNNdWxAqxe+Uhe8d0fWRV8WCtPk6DS0LQXDl
nca08Y+ZPwD5P0ZhdxxNHYFcUQbyQymew6EG0cnEJHOaP1MRszcSj4DieUle4oU1gVpfUh9HTdwp
zCyjuLayKqDIATM7pD+RsL5ljjheZQgZxZWLGk2RdhKPU74CpeT8e3nYz/OdLyO3KGc1YxzaYLZ5
byx3Xpba4qoNwJeVrxbGqwCxipTg8nfgi+PKHHVHRYXvyLAtjxkWt014Pa+PaA9cjbfFt2l69XXS
04qokqFbg5sXxjYhnYmMRbP32NnG0enQUVsrWrhvg3+/qvoycKvPO2SbFbs6T+aDf6QJFC9vrJN9
3OFO3ftl66rSciBtwhUeG7Mm2+9Ix+C09xXit1aYTPGc2Ml6RnNc9+XyTCo/koK5RNl56XbFXcfy
Ir851jVa1oWaXVM1uBTEIzHalgDODHG8MbLEHImBRUW9RJf/u8LYMniLl1aFbmA4pteiPDro+yme
PDId6lInf6j4/zJ+S3RDjssejkKdZT42K7ZFXj/YtNRcshVZR5bD2jw7L4Iuw+aS3bP9ujS9XV4Y
lfvIcK1pFdtShha0fG/cIxqu5oc6nmKTxsshj4c4gOpTe1V5yJdVsMYeeriuQMTN1qlcvvu/8vqq
dwZfBm1NFODUgqJCvLVVAgl0a4ImtA45oPIdqaplOMYM6/Y40NlzXGxfZoBIGXmuRHLZBKrxpQB2
F8Owe/Sjve/LMfZzERloQsb7R7/S3OlVvikFrj9v405I2utmb4N9IN1TOGt2Q6X7SHHboMMr+L/7
aRe4zpsJ7bnPbREeA9MIj9OjV53GsZqO1ezS82hM06ODT0W9tJ0PnutqUqAiOGQYVytE0/EK1ifE
vMlMI2aV7nqvWDoZvtWMds1QIULcla9NcGj7332uCWnV0smYra0aDVrtnfF25Tn3CEBmAhoUQDB7
CSRMdM9WqtXZ3e7DubQIzGoNUfO9H7syjIaNfIPinSbuFK4rw7aKuc/Xale8Dpvtxmq3x7k0SBy4
PHZa+9vl8Pj0/5NQri8aoSAASTg8tZh96PzmEYI+GhN8al0MvR89PiyN6S+8qsZtSPuyS6nzWI7D
HS//vfy/VYNL6z7O+QZ/HEW6WfUN2YKoD/KXcFkPl4dXLcs+7Yf/3nOTmqxd8d89Hg09Sye3+Hp5
6E+timXZp/ww9LpmWR1U85Au5U885jmDF1X5ErnhVbsxJpAyKg8XS2xNKVLX6buUsaE9mo5d3AXD
Ysd4JNbkBdV3SInVc6vZmLyVp2Pn3ddUPLirVUQQwHxdjau0D/ApUm51DR4yY2ZjSvrfAZqkFsaj
Z71etoPKg6TcStHpm/btMKbG3B6479wX3XhrT6WmDqJYHrnEmC8mMH05vH+kwFwu/4zWH+o8TZZm
1/n0/E5CuczoTVBqgyrBkLbsaahe2klEG66vwRJdRbTFDFL40hUtxiexDGnRrN/XbflnzoqbCorW
i7MdaSc0xxbVOu2/fwgH13Nz6lVkSC2jO4/sGdJ20TI5h16noqSaQApl9PioSgCcvHR2zChgr9Pc
p8E7Rxeny36ksoQUz3Tu1tnv7SHdGiAiHP60ZMXRIVVcjK9mV2iSqeorpKAOvBngFzB50hVVCkBh
osYZT+hNnPDtKn4sDC4FNJ49ionWuUAr3KqN6jrPot7pimgNSl2fVkValeuOIbFWl6CPbEpXfuP3
zR03zdNlMyjCWRbhD1vLGYqyFmnflSfR1l/82TiFzfh6efjP//lfZFD0R+w8L/eH1LEINOSXVzBt
NNv85w4UyLVGM+xBxJ0ynk7L2kUbLuVRmY1/inV8L5cZ6vg9CzTB9vki/UUNNYXn98YqvNTvn4b5
kfa/R0uzHaiGluKYzwUbM471L5fajBijbuTl3Z3TEE3G22ELf933yV+kUOHYYxfmFO7JhsREV0ov
OE97ZxoLUIEJ6H+d+JLK1FJAl5vJANoNeMrWurkbORC1lX3VXQpfIcUxXYciWJtqSs2iuVnal9UZ
XjxD15lSZQQphK2N7DgnPqUrtZdoCTxc8vswpoX5dDkMVBNIG/LsC1GKyh/TbqO3aBoXlbb1Mszi
cHl4lY2lPbltRDtRdJpOQ1Yd3PaBTD8MoCIFSkgulEGyH5enUXyFXGVca89cAdYVadGZB5Bpnmbj
BfqtmlStGn3/uA87Gho5E3s0sjktav9oGcHT6P3T01HzdPn5RhDI9cawYGY5rOGcuqV5GIMwWim5
xTHmsGYkurw8qimkUG7CjPTrSuZ0NdwI7dyiysUx8gmtka+cYF+5DysUFm1Zoww+p2U+3pZZENXE
vlkBJ9q0esWqb5CCGFJTbTjup1NhjgeGvAqQ1aGdwpt+02mDq+wshfK2me7iUNiZ9/xP1eNQ5Nj3
uNFq8p1iW5Arj7YlSDkxwtOBF0m53Lv+MYDJNzdxdMrUqi+QopluHO2Zcpun1Ry+mGZzR5eJRQPP
k8uOpMiksvB+YHe0mDy2pq1dx50j7rxQBzlWDC2XHKFNStA5aZtTYPvPjkdPDdO1UVK4jlxsLGnv
ZuZSL6lvzGf0qTmN5gr4Nxo0Ck/XoVj193ejf4gAzOFPGH5KHdrEGcg/5rRp/EZhVLnkCAzkslh8
nXCc8A79WkbTlB3JtmpiV+GWcpnRY1nh8dCa0sCxX5aKHrgJYVJKui9t7bMoL8nxsvOozLAv3Ycl
4tTyszIIRTrlI0hxTzUxbtCbNDa9/HDdDFIAu53TLRDhmdKyzo9z3t9NQfvVzitAMN2366aQNuSR
WkNNentKmbtlgIBYL3Zdfdk4A6c81N3UVBaXwrhZ0NDKB9EotSmz0JW4RbCFaTZgc7juK6RtOVid
sTAzc0rbAfKDcxNNGUnYGCau0OzIio1fLjI6jhjZWMNp+Yo/3wxHk4nvRVaiUUdzWIs7e3ReL3+L
aiZpd0aTtIwAVbqmtTFHffk8LueV/VxH9+xb32dHd61V2EQuP4aUuHlph0taTGZ7tMIqj80CGrXG
wn9d/hBFCpFJoy3xumbu6Zo6hAO8R63lZq4Xqom+TwEQ5C/K6Bba5WTnWKaie2FVnZTmQ07miEC9
szAggtH9qY0r/VemkC5mMU+WPZrp1jXnnNpxy8ujhZ6u1y2UFObVYKFvQcHN1KXtabDNO8PUPS58
XmXGMknx7bUj8UTerOngVBEhTYzLz8kvm3he/IiZfZSbHnC6xmEm2cGBYHHJtpvGKDVWUjmzFPkM
vNJshYZQmjf9cQLxycnzeMXdaIdomdYQWcSJL6+iyqGlHDAhH3NvZmZqFSIxxhzBYzRxYNfvl8dX
fIrMIM2r0WlphvGLenyw2yKqK/cZnepj9Ba5M/LyYJWh5sKt+BRZzJ9bme+5y2CmxlAc16z4Pfje
nROivnj5U1TjS5t7Kyqj3Az4Mxq8QKEyvK06O/Yb3SVJEfgyqbRhlh9uM/wZvLGkGYa71ebn6/75
/kUf9tw17NCZNRA4mFtmUg30CN5e4tfscHl4xZb+F6WUoj3oWFteWgSvvPgh/JOH7X16ujy64mTi
SnEumL/VNu/91OJPo/hRWT74nqelf7X9ILk8hcqyUrivPa2duix4mnVvjD8Y4Tfha/69amgplMk2
lu7McFLoRrOPS5eJqF/KY9ldhYhHkyIpgEXWBJVwStTrRRN582E1fs/di01i6ny7vDqKEJa5pNQp
m6CrnSkljkGiZsaBmXTpPJBzxqHv6XsmGvjUGkiDwtoytdSrht4M5mVK3TX7BprpKfRRqbRvQPFA
yWyxNddthVlkimlubtAMbAA/ttof+Yp+tvQrNa5MFDK51NrQ+6As2yk1gHYK8+rIivZx4q4mz6mW
aP+mD9G8zcJw2gXhNvfANBR/HPKT0Wen/G5xHUtQZXLpkD6ambBDPonUKJv1Jw7TfjLaBr3hVuDF
/uamI9qUPnRLrsOjKVKIrP4veNBWGbXGdAwFP6xB8HtdxiWqSqu/8cJ1PF12ZdU0UqAbgH5264Ya
4GJ63YGZ/DXLKsivOPXdXFyFaiGBTDmdV597frmI1B9oGKPZGzv6ObnJy1F3cFdsFUSKedvZRAgC
PPqRusHPxujtKDBmzQOXwrtk9umKLtWAp9U89cufWXAXZP/Y7Lud3+FB/7p9VGagVusUOHmF8kEz
j7doaxjiiB5CZ6zyNccnxfLInFMmWla7Xjunhj/HNLROePTVOJAib8gNAmZr86mAhkKKVU8zw022
rvjeLPmvy/6p+udSaGdethTtiFTbEKt678bcfd7YrLu8KKJaJpyK1rVa0nVzOjCorQWgcPPuxhm3
G9vuYIz1DpPqio0qN5J27aEFPCfDsSAlhR05xI86tIddd5LrQ6ZrMab6HimaW97nwm32sjI6k2cL
KJzoD8tusuVtdt5CXWt11SzSDu774TLSEjUd7vinYl0OtBY/8s0/mchUZJ3u0RFMsysp0pNMRs18
oOEW2xhTkJWiYL7nYAP2bVI5Xy+7l8IoMinV8jyfTBBXSsXMOSoukOcYK7AP0AM6+Om3xL3jhhdq
bhYKX5b7AgTLaIlwP5jYPhrTbvw2zIXmkKCIQpmqOhnlYgwdniuI+30Tf8rlm7n8vrxEqn+9m+bD
5grdMrff0BMvRWu38ri5ZncskRM1qU81uhTfjlMs28R6kdrhNzRIj5hOW1W1IvuEH/62nVEgaUvU
vMaG3ntFdoQ2+m3v6rSKVcNL0UzMauvzDNXBJhQJs38WpnFLpim5vOYKt5cpqkZeobe2hectMRdL
bKIpL6TQWmQL+j5T5/nyJKpPkMKYhi1fS8F4SqYGb69DZIBcWNW6A4wqtKQtmVmB69Cwn1PRPrIg
qY1/e/OXazxWk45KolglmZi6ZHTzy8FZUlpCcQW5NV0qMkZQhzyCwn68vEqKz5BxY0NOqnXLuEiz
Gj1R63aMhoF8QXewb+FYHqpFW2HZ1+WTZ18ZRdYMiwdpVAPvXa5dJBtdn6wGDyIbaaFQnZd5gsWk
CcqFd+YcOOdh7trrjs8yd3WZTMat1ZpT0vzbNI+E33PryQ7OYvr38hqqDLV74IdYhNqwsXQ73g7F
u1MmCHpml9+dDKxxpoPJ/Sda/9nySfFOq6K3eIitfCrzIpo4KgZQ93Endj9W7mHXowob40vQzy9d
Of68/F2KjVAGoJGAk85sVhyrsuJPwcefJfTstsn9Xk7LoTKNqC4DzSFUEawy4XXXrjD60oKgzdod
psA65RkgjLzWlKVVFpJyAZ7+87Lc8IrIje0kPJB4Ru9H47z7AsXjy4ulmkLKB83o8d5h9pw64HaM
88F1t8gffneUaSZQLJEMRHPRX57OQQeEZ13FrkUhwjjcZI2viRLV8LsTfHBiqNPnFpr44RHF7FNq
zHFTuS+kukpvlgQyCi2Yy6YoQvz7ripeIM/zyo1Cs5soUpi5W+TDPxclntL7EcYNtnNY9AfLdCLf
OlXioQnK82Xr7mH2SfiZUojPwWjxNnfmFG0+swRHEXKcDEE0JyfV2kvB3fWFWXlkg/ezIW6W5kgW
ehhErxle4Zoyv5VMJoW+eIXqsrke64BFlPKD3fTnIPQ0NlBNYf+vDdzOHSZuLTiZT19N+1QXfpSF
v9ZSF12qFZIC2DUdKjLLwyN60NyH3vI4bMNx5ZnGvKrh5eAldefzDC40WPUJx+S0WNmBGzrS4+fD
/0V2DcvQCZ0eQAzkuNNqLS9FVh+LutX8+z1E/3bOv0iuQwW9qx54PAD+HB6HEwPa2TuHU3ig6Dlf
b+1t122ny4HwebD9RW91PLG4debikE+maCdL1Milc1TuwotX4W7+orZ2fj9YXYkpoOFJ8rSx9Vof
KkPsv39IFVVASzPLgjmtM44+BGKbomB0fjoFXnwur49qBimUx8bKNjOfsU/b9YkRFtngwgs2aDaB
z4WXyV8s17Up5hkis2taVaw/8tC3j3lZmUfSuch6pP8XnJI2KYIF5BjRfQkmowdogKKyFjrN4fI3
fp4M/6LCegZE88FQEmk7hkcoWt06vqkZWrV8UpxnI3EJ2vXgKBX2seM7x7bhiUuoxrVU/1yKc6ML
S8CuAI3FaeYEFbG7sLvuNceXsWizPYlpBc4zZZZlJIY1uLfmZG9X5VdfJr1arFtI0PrYIbbz0p1r
53fN46l4u2xQRQKRsWhMrAEXM0gYlvcezGdSvi+QEGvC+xwvO76jsa1i8WUarIVGxBWaWAP4ycE4
3rx4CHVHgM+3H19mwdLGcLy2rZbUWJEAGxf1hxA9CUt2oL2h00hRrdL+XR+ShzFv5hqMOzJ5/G7O
ENm2vSNd6C2rspg7Jos8S9fSR5FlZU5sMPMm90agopi53gb+z5Z5AzJV8Uxr4EELe9blE0W8yeA0
S1i250/ASC0jOaAf9LFYw3M/d5q6jcrkUjj/92Iv2krgrQqXSYDGaq7jG6qWSArlZQrGZa3xz6fe
/rX17rvnmGc/Z39Gp46mote9lyusLgPUXLAxUSIDC2chaNvpZ797CHuHXXfLyvG19qGhCCSKJrsr
lktGrFVW4DS5T5e07IftcZeEfCKgPGhGV9haZseC/l+xbUSGsjz/e+B2R8dzaIT61PFyFlGNvwfn
h/gIDQOdK5ACUzKSxC5XNEUrHjN/1TToVsS4DFgTDi691MQTlbWusVGjodDYRHypv9nBoDOAythS
iNumzxthtUsa2vw2M5ZvvAiyuKB1E6+Y0RsdyA9fh0/0fanGlmMX9eemW1LuFjdm/jBN4beggbT4
eN2jpy/3MqjW0stdG9VH1vFkJePJzsAFCXUSSSqDS9E996Gxei4+AK0NH/GinvgZO4Xzmlz2J0WE
+1KENwTNPrwxQGlKjLe8wLNCV5enEVw4iG8d5o5edz/yZdBam5HStAN3J8zUCTeeaFuk67Acl1yH
VFH4rkyQXTzbrLMKgc2E/TbNK/q0G39oVv4zODo6oiJ3yEC1QYxeU5sCq2UA0ynCIbZ4bWtShyIu
ZIxaToTBeEkWgIYq+2igbHLqFlFHTcfwYBGs87Gpq+ywVr7QnNQUxpc5s3MFeVHh48o0+e8eoNLz
W1Z8qciPwNNxmFQ2kWKdh5nj1gbDDC4rEw+ImeNcNNbrvHhz7NHx12UvVgSJ3Plgq3hnigAf4lc/
c+PP2L9kkw53oPoE+38z7sRcOmWC4zpT0i+DXz8Ma/ngcPLVLq/SPCa+J8W46zL0FnRAU2gH48Hs
qvu11wkdqEwsxXcm2FKL/dqaVWcIbzkFUHbhc9igxjJqUohi8WUwGid5R6sQXCMLUkmnORuqKCT8
l+kNV2n6El/GoFkDiMFNsxcmIFnu59UZ3K8TK1xN4Cks7O5r92FPNdE4i3cE5/6lfGX1Gw9E0vjp
mOm0SFXj779/GH/hk+22A+7a1drGtEIDi2aNyvzN0ylnqCbYLfNhAr/ttiaoXfCkZu8Zj1aRu9pN
xHJ23Lrr3uh9GY4mLEO0/raflo3uZoKWGLqNPfJG1+xO9QnSPg3RTjFYzYRH1OaPV/22IBlc+qdW
6N55FHHgSlG8NbnZlBuZQOZjaPsQnNeqOonVJBH3zMQLtOkixJp/UidypVgOBUUhnxRL2tb2sW+9
w8SqL9Vq3WQliSA19b4VW2z521XPB74MVFuJT+08R1GtaNfvDI0VCjGjQCuAtXNv53x8GAY718SJ
Yg1lyJq3dAFaMyJOhBvebIN7bpfmmeHEQ63gNljL75eTucIVZLBaBXYQnlv2ShuzqsjK5wPUAg/j
lv+wquDrdXNIIe8abMHREEk9D/wfo8gfZ7MZktYZk82/9i4gI9YaBurC7CFtlfl9MN34wZds0WAa
FDlXboRQ9FlQZh1KOCGu+FNgxy5xY7HpUAYqE0jbtglwou/a+/KQ8mEN3CigM+5+6OiQ65ppKY5S
MjYttFZiLh0TaeUN54IhX9EMePnrzCtFu0dA6qEU0NwiL9OONxH23LQzHehvX8cORke8/825UEwO
sokCJsP6t8F/Ktl9WWkuYSrjSns2unSMGxI6/Kb65rY3ZvcidKLyilWXcWjG2s4hKy2Rimz95hsC
SsCFf7q86Ir0ICPQRgNJ1AIaIB1w/Gbt7Vjw07zVd944HJj2RPnp4ti+3OJtm0aIHglOnqfiteIx
RecDZmuOkZ8XfjG4tPKML6M3bDMGP1pHJ8Eho42XOIicw3rubqkmwX1OhLD/ugtZa1DjRINv4N9N
yFdaZ/uHH8blzXIYojrJvoy6251iseQrkb1OS5dVgjw7wb3wbj2fxfb8dtncqsWSL0Orawoa+vgK
52EXDbLOWx4ZdYRd+9CeipP3qpnnU5/Fau1J6sPpZmtaUqK8RZ6D+yUhMcR6H2sj2p4gphj1cfbF
f/F1XFvVeu2/f5gq82qHD2LCJ63HELBs5j6QSvP2q/qM/fcPY/c5oRMOUeSZbYe1PPXaHmaqgaWj
U5CzNWsXDJy9jofhRpzQv2yLILDkRUEE4b3bqYry98vGUM0lJdbAMJa1GjFXbeXp6GxPQ9FrtjRl
VEgZlZlOF9QmFt+CP5VneiwSP96eRGIdmmOYDMfLn/DpNRvuJMV4OQMAiv6B5Ll38vbgmssf6ltN
2tRh+aXaGPa4/arqLC1NLk+oChT5gpS3hTH4VkGeQamOjHWLjab/YdNn7vWRn6dB6x2J/7SiYA+h
diih6PDmn+7i9l/Xpm1zraweQufZR9k5+7ffaGx5R4CEDpc/TBEtf92bMkgKDx7GF+2//vY8oHC3
5f9cHlvhaDJvZxjwSFU5hvNcoCJYfOmIZm9VjStF+LRsbgsCqPNsbwchzhbRYGuURt4n/BDebT2Y
ZOvgVubTng3H03Ar+ohGW2wn5jnTdV5SeK/M28HTRE+yHsLc4ezFBb/P3TAq4Eeely7tH3PVxLnK
tHKclzYEphim4SPAxWVUmXFNNFcWlVtKcT6imFm6luc8k+pbFR4bt/2Czg3Yaq96b4HfSxE+cuDg
me06z6WRx5BPAPM2McuXqxxTvgRRPDe2jMDpoSNM7V9OrWGif3pvtH351kNqXmflCGDmtHrvFBp2
gxPclDM/wWMjMEyflz74VtX9v5c/49PDGqaTLkC5T1Z7Q3/q56rzvrotZDaLEoAn9oIGI2Ag+Zq3
KYW7ylegfB6bvAprpAiwaiz3YFd1tDa/xMribPhqWDrclmoeKawdm7moe2CefH0gQ4lO5Md6Ooej
iFG5i1YdhfRzgWcsmxTlzKxEtjFqP8+x89s6ilMBnOBtHS99vB7zGNjXnxbme75sJEWkyHekpjFc
Y/EC63nd7im5AdkwGfDuBhzn5fH3f/1XrQJfI0f5MvZVW2P8coi97udW1NHlgVXZUL4drWOdiy0P
ree+i9Ct8uicgckRkUi2w3DKE6JZIEWakik7zsZwKSWEPBfciAvDTgQ6cC9Upz+k8Cr5tlQDa9Ct
K/eeu95/s73bib5UC31yjOmLMHzIA7q6s49qpv33D7uHv6w4HLab99y3kLr1fi/t9wGKPi1k+6uf
3H0bAPIyMyvJRZi0ZZfA19Er49XN/rjVeHCLf+bl/bLpVP9ESgyBk7V1aATkuemM1GFQcO6qhIKJ
2ATsOHnhjc/aH5enUuQgmfbDSMmW3hTm89Q8LOyelXXUz9N9NmG/6afT5UkUPi73mRtm0+a14ZBn
b4sD/zRN58vj/gfe/iR4ZN5PP/tFMFc+fzaWL6TyItPMj1U1obBbx6gsxaV3dtpvLLyfcEVdUKIx
xdMQeCeD5tGWISTIY4sD9OV/819XuM/+jXQJyBs02LBylz/7QZGG/ZPlkcP/cXYlzXGzWvQXqUoS
SEJbSd1tt912PCRxslFl+oQGhObp17/TWfkR01T10l5AC7gXuJxB1D+yILvJwmo3ek/rMt45UxdN
uNfItXrsw7rfOev0Jx/A7glxlbZvILwRucVjZ3+DK3XBum+1vct74Kuyw+o1+22snSiosFcPVhUJ
u3riRfmwNiZ1YM0eqFreLQDKZ2x1MKTsVJIGOGWoEDcvpWPFU/XiCLyFMdPLlG5dKKcQNpQ+1Mqw
LtgWD8WNJKZ1ofsI5fTh1XkD5vMyYMEtn3N4y7jzbUi+T6NzC7bywaP/udkIAOoDjJOnro626oVu
1s1WHudpSTrnsev7GJ5xu8srQ5MiVXZSassRjhXd+ttd56SZxWGb7X3rm2xdNMOo8pFmOIEHwHnR
5w46F8XNYAov3c9W0tBSrvCH9KzsZQ7WuMn4AeeHUlwFRXUD1TqPe5bMINIC/Xji7/rOjpspTQZq
4qpq9m3VO6/byoovHpen3F8TaJs8+F0tYXcG3kdvm+TrdJ2cZ+TdljFMQemOLoMVh/saDlD4y4FA
gNb+bLIu1F3IXSWnWJD9xAt9CMVpGbEnduxRWeB2hDrVGtG9eyN/mu7kunOVSlZynRKqLz4+Bjfk
KYGoSdJ+Zgn5vjzLewiFHqrPbCcMJ23d0lIiv6lDmK4E+Kw5eLFFUtPvlm0Kfl04KMFvz7XH23CW
0MeNxBd2mDFk9FP/Lbtd3/x9uS9OJlaj5itU4pJcccnhK3panOAgwy5a3fHQNiYBBM2HqJQlCYZV
O52bB74oqd06cRYThEmzcFWSkgeKSCr9Dt7W/bPrgsXtQMLz4C+mw6duZM79vguMkaRllgV4deuC
IlpA4iqDX0UZ7C7nU93AnHt913pNqcVmB79+XGgUwIY0b0wuHbofrkR0VrbzFpQ+KBU2S9a5uk+p
G4GfZnjz0pzsVKZRRcKqBVhwfKy6t5LfptNr6D2J5Wv3MM9XkSzc4O994N3olE49oGqDT5jWTwGN
JzhoGHdW3fAocZstoLFtqKA+MiCIci4PfjtHQ5EbJlbXvBK6q7OlvjNm0yNvGUhFczzl7rE1eotr
Drsqs6jos7JulnR8HEDZDtKoCrM4XIdoGb+R3nCg1mVsVehacstu8gz7WvllkdHZGCuF/crZQu9I
YjfK9yZnLG1Pyv5M7J4uTVfJk39iB7rLn/zb7dk5oJ9dc7Bel09XRZtKO8q8TJa89eqTRcCsvl9N
ah+ayVapRlWacVLM2G+cdV8FT7abFCaxcU2CsJUo7nvOhgk48hP8uSMy/PBdwwLV5E2VYcRgalQ7
AqeKXj6koCU0VpyOh7WSyeWx1s6pUg6AMl5jOVsmT91bfWtFTiQ/41UKG9mtTPguTDbDpOpCQQnk
QZQcGyU2YFYNSUdvOfm+cjCT3Vgw00uOrgKhSlxnGV+szMcGtj2ik9v+4Am8GcH+YN/BiN10lvj4
U3zVYY9Ywt2mbpEnG0Yps7zvgxLQ+IPjf7rK9sP1VcHrIXDaoYMd2olnP0R56Lu3/irgOJpWYjgd
cssNbTQNf82xu51Gw0vXx8Hlq7Z53tB6PHAceZrmlw2c8MU+rZkhxenaPv//3QaTF/XKIdeEo3WK
hyF+yLyfHS7flyNA17gSulbJAmHhyfTU0F9V9TYjU3epCT2jWZF4F/n/n146dto62SpP4U0to/Qg
dtjCkgElnp0Xm1OzbkkqUZy1MIGAR3r/GMz9Y8HrnZ3Sw5QPsSAzjLxNr1ofpzk/VIK49NgIhyMf
Y1XbdyMcYfkaGKZB9wXKTryB5yg5WevHvg5WaFFk1CIHz4WhPIs6O3fLHxuRc7r3WWD1hsORpk+V
WcQZ30Ig0KfHLgO4LQfr2q+3BwsPOjSa82ldX8JyCvFa70OV/PXyctOtCJX2QMqCkJkhUECk6G7r
PR5uY7tN1r2/bw79nQn0oVnWKuMBV7iK+xUbHzkrEztbdnhSf4Q/6s7wGecp/7f25KucB2cTEtJc
aB/y6fJA/A7GfstdE1YoHG7cifyW7x1iweKsf4YaNx7Ah6fLXWtmTZXvtadsbAuCnYSgJlV82kYe
ZenRH2BRYmI9ada5yogoxq0q5gld1FMAZ2UZB85kqPrqmj7//10uWxrfpkGBLWoQdZQyvAK72f7y
wOimXMk1bl2WjgOPvFMrvwDaaJNfzDFN9zmRfDTdSoJxCmdko53B4lUEdx10S8IuvJsdEpd5sBNb
ccrzZuc35bGvh4eur3chqw1960ZMSTo8oFU/zwGs7dzm6LEAcnxXueeAj6UknSHfoASdnk9Xwd1A
RUTZDfxtDBnt46uXr5IfBh+4cdGOCPQNxNEGr8Gw7/lUW9uL7NpbsEaBCKkMY6SJCRXzM1WU+zVE
3E/2WkcgspX5g8ce/GovU0MB5W+Z7IMVoCJ/ZpLPLnweaR4N/ZvlbwfL7+I+/Ur8J6dvo3DjEa2e
nfWpYtjkiocFsKA1v8u2Bxk+91BabTO6r+skBA+OQJBQVNE6Y68V3yb5o6KGY6YmBlQ6J1DvYTDh
zexxYENE+SkVgFukhvd+zSirbE4XWodNb2G5BM1rN7z01c8+zKI1fSzm7HBVDKtUztmDITpIqqhT
FWlk0ZuMgyBlUhfVDc75/+9yjzsW7Uw83pwcB3pbxIvKrtqZ1fo0gfqPo+lYQt6yxCJs5ONC3yrL
UGDTtavkNRueHVvmVj68s+iyZftelpQ/du2UrbeXR10TqipZc7MEjAMrC+6fg/cIqe3PcDQtYEEP
E2vXTSwyYZRMb1O6RaSks3Us+jp0ceGq8QAfwmDa2rW8x1vHoTcpb+nmWUlr20AHnDGwEXTNqfZP
ff9WZYa50DSt4vLyfss9SwSQ+/e36c2FdFKaea81GM1XzYTKTsrssS9SHsjvbLjPcpAC0+cBrwAk
BB78ORVWfLkb3WeouzCBxFTaCe8ZLk/71WW3wbzu+3w2JEvNilWpSW7bUF6Ftv3s+d0SscLN47E2
Oa9/XBLwVUXtLvPrrKoFgKQWcEZOH5cZHaKaV3d5EzxfHh/dKfUfdhKk82bSkOC53w337i7fQb3j
5fySP+Alv/x6uRfdLCjrtAxx9W9XeJlWAhj8Hu6m0FH3JxPnVNO8CsFz7Q6CBw5e+1qIdqRBetet
xYH2JrtsXfPnZPIum5LetgcQqgBdnLxk6sQdzUTExWA4zTmaRaQi7Xx3LZvujNZZ0s/h9tODFS4t
j90k7ubhvix+hv4DAXxwxbmld16K6muREsMRW/dp56X37tO6zm7KbXLl96B9yuYmksW+MNn+6do+
//9d2zQo596fl/DZBxxI3G95nHkGaqNuxJSohqeZ1RBK5fdcotbq2ffueJWIk+urEDwce7yVVwi6
cmsSPpOT9Kt4otww2ZqYVplKpBtbixPi/C62LXG6OYjsyn9ot/ypnoxYW10nys7TbluYhUMLa7yV
5tYNX5ssgh5nHNbd78aHKbXE20nvOF+EcP8roQsU55xDuXES3iNoAz+s3D/0ZWvvOhf5/3IK0Oy8
Kmxv5syHBK9jPwe500eznb9krf+lafhb1TZfa7/dWZ5Jsliz8lQUHyS2aUdxt3/m9pBGPJ3pjlvZ
99VNN8O2otnbVTxfyJjMyMjq7+z8BgK7CespX154F5eD4QiqQaD4KobPKXCPd7fefg7hZbbz8i68
AcIg2/staZO+LncVUL9Ty+CibVffgya9naBZAxTCeCM2+R/Axl28sXDZTRmQX5L7zs2wuMGVA6Ak
jjoo+1z2pfdcEjvxPH4QK/kBrMAOZplx6VqG7Uk3k0oOcVzw453CJs+2ZZE8cvIm8yPRsu8e8r1p
pM/Hy38uPMxT72/9CsgnjI7EKeDRkLBDs1/urD6yPi8x3Yt9tjdtg3/1Ej/qSdlJEPppjZMzbIy9
cjv61fYLvIFwl05kufMFMOmeRw/ejOscdUMA6sTWRrbT23Ht12MUkK49BEh1e3fFe2qNXckQnB8O
M0bgvMzfpep8qBt7KzpcRsryy4w7nZ0u0SRMIsq65pXFkok6EDnHO09b3KRtRIMfgaka/WGqwy9X
FkghqnWrt1yeRiTWBL67n5qs+iSD9KW5Eu+ITpTtZstKLw0mUf7pG1xKavduW9MbmObckmra0Wp8
yBoLVV9vb/HtzW05trvCcAz/cKdD1+c1+25mpHCklH4jTttYeNHMy5/Eh8ju5Zysmxf3/xsP/GKS
NdvEiZFXlv7qWMKm35eb/jBB4ncrW1CxeVOXLXN9yqGgtR3m8heM7SNfPpLc213u4sMdBV0oh0pr
kMUIWxH2m1jFelgEX14KNqQ8tnu8wAonh7oChGWqaNq88przEvPUk+awNAIkA0yHx+i3jRV5LAb3
k704po1FMyUqGd4lwvc2PogTrRonGtPi62yBu1q1xDAxmgWlHjYd3nG/7OGkDqYy3FVxSo7pYuI2
6hpXAn22a88LvFoA7Xkz1IfVBLvTjcr5/++igDQWbqO+U6OUnmRpGfdwIeeDIflpUojKfXfToOdZ
jeQ3pWXSfWt6sYO8rjTBjHVjokRw6ZVjY1HMaNffrt6nfni5vPx1Y6IErwD9m28E+oF2TsuIDmuc
0/nGzUx6spoIVqnuAo4ZszMILPVwehwa/msr6tu24b8zwW6d1Y4vf4Zu9JUo7ovBaaFJjwo8rKGa
YUd8CzhhKwqKX5c70IyTehjMhJ3xqsU4tUO5RjgGNkUbRkXfGUpKmvlVj4Jizouws87gNnD0sUEU
kRQmzTrdb1f25dYXfrD2uTjVI2iX4ZZUq/c4boaR0cywSt+YJETEaU7EyWlORZN4830nv5S/+vH3
5ZHXTO2/NPaaDCFHYAEJcMOBNOt8+anYrCj305+Xu9B9wnlS3iWGcLFyUsHm77QVNIyXtnfugGvD
7Xxa6ltWzOmhL9w5udyZbjbI/3c2jZQ3foVIDhgMUCDTZe9mwdZdDqbC7nIXH4tUM08lbax1NlM7
s8WJSCvhRXOzTOUWzZV82jb2YoPh19jDc5bXDzw0qcjovkvZq1Ppel0etuI0dR58ipwo9Yuo3Z4v
f5IuPpQAn0BsGNhCgDOdDvN8l5mAhppfrdI3gq2asOXXiGtOC+i5ON86sQ57+Icbanua84XKeIdg
8WTZMNk5yWD6HhDyXdLuNUh9mFiQu7Syo47bhhyiiRTVfSW0y4zk1K1P3fC22DRmywtd4TFhOrZ8
XOWDrP6543dxwgu7C2yyipN1s+zP/EWgi/bkYCddnCcm2JgmGFUyBhg6fZcPizi53rB3EYVVuxOV
iLosPAwmFoGuEyXinbTvG3vd5IkVR0/subTi1r3fnJvWNklH6laWEudrl/fB0k817oPeYSpwHQTT
cJZXAUExF8rGXXcyF3briNPsyAij5fEyKVoD/VITbUSJZehuhM04dzhtbA8LPay+ITHp2lWiuJhY
WUw5otgV+Y23tElnWa+XE4RmuFUOA4HSZBb6KxTlyVOaD9E0Vkh4puSm+eEqhaFgYm2BmBEQcfb+
UM7+hLgsXPfDz0v0XVDNE0sr6U+4mw3NEI+L89zlJRCHDtxBr+tBCdsQ7gBENLw+UZyIatrfOnDH
wtnryg84z8i7D9jWIqUpRVbIthPeklf7zzQYmNi6ST1Px7umHYKafN1ivcCe5z+7YvtVDN+5SwwJ
U9e8EqJbYKWojW24XhIacedBAB4iTdQIXeNKgNI+XOxywbV4CSAL9+A5h2mYDDOqW45KfJZNjxtX
ONSngW1zPK9DHYPBFl+3XJQgTevcWrMVP9zO3rzluc+fXdN9/uNyJPNURkLXTNlc5MzJohbET5a9
eqiRk9nfrW0DSTj7F64L+3mo7myS4R2BtZ9hh7LdSjbE7ijuWF5HEGG4W5322ZWmJwbNZqDyGKjN
UiJ6q82ioQwfSjp/c630VoAmmnoQfEqZ4bFS148S6ZKNaz3BlfUEdv541wiR39tFmW/x2tt1HmXb
ND+XdDOV43TdKWHfy5qK1cLVKxM05t2xsj8P9afSfmgdkwaUc15wH5Qi/3J13gUoK7fSLxscZot7
dthu8yPc6w4odyZWkhqWo+ZU8/e9610XhDaO1S0jzrLBfyEYtSBc42pHo7E3iWpqIlUlPfhFsC5T
gZ16hBFz3tPIw6lDVk9XhdPfw9S73+/xaaBVhdZnwQ+8FYlfLncAee6va15JBS4O8csczuIkqXOX
TyTy4Ytbuq3h+KpbREoy8FdrsN0GRVeH/aiaZCLe0a+jcl2j1skNM6wZf5X20Hu2AybcOZuhOL+S
Ngp6aGLgCnx5hD5+GQXwV6mXA4DN5dIizZ8fp/0fMk6T7JDdbjGJ87c6DhPHsJ9o0rLqrbJw0TSl
REdDFtz5cIyGeoxhjHRNK8GcNqxruq49ryK8FaWQ8cbd6uXyAOnG//z/dyvUt/I5WEbc3Ar6xePf
uiaHb87v69o+f8/7tmE3s5bnuSXs0W+j2bnvTYqomqWpch3qtvDLqcaQhK5IutAChnSOhHX0rJvK
tDXohkbZxCUjs+14yKFiyu9kaiXEWz5j6zLU5XWfoASvEyyhmMZCniRhUfNaFY+B/22BV/eyvl0e
f10pQOU4UJxbGe2xm0vS7txlOrRAMEf5Vt0GvHoo/eahD6tPPOx+BKl7VU6iKuMhaMTQDRQpz2rS
w+R7NwtZbp1OHC5/08eTQlW6A694xofGR8UpAwWLFMsBznIZPFbYr8sdfBxsgAD+/6Jdc9pO0Ao+
J73vVrbta24i/ny8mVGV9sD7rClmp0eGcEGR59593c9dXAz9gJqiCUn68aqioRLPokibupsBGXPC
pXhlBA6Qzcp44nMYJWS1LF9aVpk0GnWToQR4ZwHngBKgPKU2P9U9P9p0uCsd01z/ZXz+e8KAaM7/
z4WXdoPnwJbsxMOoe/MPwX6LeJK+uq/tyb31ozSS++6hO5jsDHTfo0S827RpkMME8TRWaZSXQFdU
UXsVLIRBHun/P6bmRVYHjOJe7XyBtSXZvk3ckEp0v1vZqJuSrP7oox7guQEYL/YOtkOPVmEnl0NC
s3BV7gMEokurHPAms/lllFVJOT2l8tVnVx2SqIrDLdrerfsOReRRpFFr85tgW/djYQLYac6pVIXi
9qFDXH/E6Kxe1ED+Thzs3/6Lu5d4l6cmBMB5Fj9YqioYd2PtLNsCG9KyTw/1Xhy6Ihb3cyKT9SY3
HYc1wa06rHiw6oZcOkU5XNZi71KxKwr/2crsF+bXKwRSW8OJQ7NzwE77/xerpOMmLYlIoCxf3QSk
quk4U5/GadNkO59Ww+eaOenOcRp+A8ux7oXIzbBtaVaz6rtibZ07sgzVHJDlspuqdt9IK5bdPM/P
l9ezppZJVQzvWGd+QT2siC6hR3sH0IRMoNEUl5/qI4dzpGErZJo1oUR8n+Y4WqVgI7BuPw3jvlhl
XPo/BYuAH97DS8EQn7oBU8If/pBwythQ8U/75x5oHquNKQQfrhsslYQ0h57XgbCH4trTmSh5Xtty
jp3vweGsemqbpEh1YaqykJY6QC1JYLSaLrWeSG75yUjcGSZFlhV5TWnFLpvXyB+337Y/kkhOQ5hk
WW3yktWMonf+/7vTquU789jPOK223a+CCLyF3pDxuhSnPhCHfjoxP0edb/TurO15EDwqxm+XJ+gc
kh9kHhVu6JV2G0jR48Ucd/DlGJhU6bUTopyEBKUwv60xISklt9Xc/kpTO07L9DCHGcRWQi+2pGXv
lnr6Spw0toWpUqTZb1TWVl3lTiqJRHkbxQvmwl48Pc35zjEd7HXtKzPtkNBqfIZajO/0T64LZnoF
Saaaw9SpMu2ZHyuWMBooGXTxcIkdKe7mOY+Dl20f7POdiG3YK9zav85Cvl2cJYUhX2s2BtXFZlht
UdDyfNAH63Vpjqz6McOleH5sAgMX7WPyN75HORsN2Spap0EXQzJBZbePz+TvPgkPkK+M5hvTNVo3
N0rOrOalgXM5kn+zOgmpnvpCRnnw0wu/XBUtKo1LyLFw1g1z7wxOVLHinowmiInmp6sgQEvWjtw6
/PTA+wl7qtrxYpomY286YpxPvR8EukrcWsdua9wOtXbIcu2bT+URsmFFDIUIYAyHQ+/EvaHuo8mE
KpZvFLYYmoBDrtmmb1ASsMMjDQ1lEt3JQmWF9PBKWQoHcTET8djwqd6VTd7HY4EadsVceqia7I1l
QKeu87TFY1ZS006m+y4l7kUelmk4omA57NkhfONxkfBkiMr79VO34zcQHtyXJkiQJiurgL+8FFL2
LpQ2ZFbdSMY/E2ZSAtUcK1RAX1d4Pb4DG5Vt24nVvno822fBM+uCqB6CSJrww7rhUiKe5msIGy7U
P4LgpiO3XZAwE0NQ17QS5Za/cngdAsVq9/dL+bSlX8Mrt1oV05e17sanuUEUjtNnMYp7Rw5+BOlP
wyrSpFoVv+exnK/sDHUIaxZTkTjsJPw9q/CHZ9IZ0GQSFcIn0z4fnR6Ao6Web+vt91AFt40/RfVo
Un3T9aDs7XYx0WDNLeA2+fBt6sDKrj7N1hAv4XWHeFWfubL7VoQOq06yDyLfegaUE9jNm8tJXLN8
VAoEXWyIdEscEKr+piK3Rb1bTTa+uqaVlTk5bU2mEC8OfVfuFogJUcA0MjhZX/fLlaM6wDlbCNAs
jh49eF5e0rBw5xt9ojQ/XgWqgSsI+78WCa6ERwkNZbLIPhr9q7xDGVVxavnQeagP46RJ693gHKnJ
vkkTUipPYYIPWznD4efU0zSu6X3o+UleSihDwST7KuNF/PhzJLw73nd9Cpv5v1zKTMSDW0TVkO9p
ed07O1WRasUshszuwfdd0jCmK6iOYzKa1rsmWlVV4dCRVTAta8dxGaqh7ZpGc3Z2n7+bTJpousP+
P1LCUGF2RGWjiz4QgKvQAxnuCv8JZz4gTH5n2WewHgHhuOFXFg+psr2ETS4WwIxwvchuVheCuXE5
frkcZboFpQSxixNeNVZ4uLKX6c07exW2028fGiRBmZ7Weft8uRtduCnBDLE0UuGZFWO2jiKawacg
diRN0Hpd9VOFpw0wVq1szAou3msMqtd99zLd5jsrzuNpx16kiFFcumMPplWm+RwVrRYOc1g7HHW4
AXIjmJzYToeIudJwR9E1r2w5W1MG7eC6eGmaX/z5czPhndVElNa1rQQ3dPXh8L0h/iLUxc5kJQ+u
L1deR1VQWttiyyd4T8dhpTiEbnCfe+xtGv3EKYTpvV73AcptkdvtlMJX7vx6KOd9QbLfa+uCF7YW
puStu8CR87XiXQJ0hiIL3Q7jPx/H3XJf760dKErj3ol9XB/S3WKoR2iSlQpO4w3oJXTGQ2i69Ecg
7iO2dk9WV8XpZILX/BVK/eAqpGLUSGt1o725iLwgt6EnYcUEGsB1JiPYfceZ6CI67Vq2HPL5hVWv
NCyBB3vN3D+SfgnDNmqrPYFsqP85JzcoLUVODcvAeMpih3+6KjcQJTesfUp4amMrbtzf9hbhgSSy
r7J8ZeBx/f9MNkMo4OvmYL/suqQYv5D+vmKG361JnSrYLQsCPhUW9ni3BiYnOMnx1IDgAX56Kr9e
NTSukgia3Oq2DirhJ+GwFwsJJqpBuuYColeXO9CsQFW9d8tdIBc8VNs679dEH+viKMl96RnwkbrW
zyH8Lo7E6uEGkJ/rhHad9POpqCBw0DRROhimQHN1dJVckLrdFEDmAVfHEc+CuQcjvc6v2v3lwdHt
9Kpqb8Ogaj3mKOR4f5V0+3i7aW7Oxdx83153PlfVekG0KtYZAl0nG1rmqUjw8r/ahtHRZEpX2dvD
houunFAF4YH9atH0AQTVBLktuTw8uvWvxK0dpCg9tlZ1wgI9zIuIwjmMySxQjbhzQS653ItmilUo
3Ja1dWqDZYAoS4ryaJvu1bp2zyWD92uTlA5uE8i94Ep8y+36dV1mw/atWfZ/Tynvmh5aardiCvHI
0KZJ9ztc/HsY2rXQgb88JJp5/Ut4fdd+t0yyoyPaByQoruUQy+Y1X0yvGLqBUYK2JA64Kgvuu65r
sbgtRPpQ9MF8uPzbdWNz7vXdbw8am7pFC5pKkMp4baq4btIkoG+z6efrBkfZuwvWlqs34A1mw91l
+mJ5sHq+7qKuQtQoGbe8TiUeqZY6on9cO4uCxZCIdWeOvzno3cC0ge2WbZ9hp9otiQXVvB3fkwf/
ZfiSxcOh+GMyQtFNrxK1ZW6PNRQ7gBW2fi4tpKJCCRWpy5Orey1UIWpz7sx4bkXCbOFzCS3bIrFi
6wvK+Hsvbg5Bcrmbc4h+cKRRgWo9Ax2ltbBC5Sp3IwPThQZ3zhzewiY0ybp27/UmaUZNjlOhak4H
mv9aIT2PafY9DbyE8zVZF3rizZAQCPFd/iJdN+doeTf5XuFONDzXw9v6T5U/bsDU1gU/tHYSOl8v
d6EJPFWmV2Rd2gQVFm/LHnDu3LU4DS75HIeT4Rs0gaeK9Y6tLWqUoBF46TbetOX8XzV7v6SfUkOt
XbNyVSCbdR4l3C0AQw/s/ZLW8LM1wWd0v125YJNp6YuyRpVsct1IzDdT/jU1Xbh0q1XZhUfXq2yr
hOBBs3Y33bCzw/+Koo/ycSesX6K8igJAVfwafn25+X0B+K/9aS6+QGrEL0wIwo9Hh6g4NZLaG8uB
ozi1jref+70DjnQj/1xel5rER1SYmhwKlIgDkGiKe0DoPxeJiJcngL0TN/K/WsZ3v49XD/kHrOak
C1xyUKIH3o6nL4tJGu/juCIqVM1lXYgXTUzv3D0v4WEhW0TTiJjsNTQplagotQU2jg3PK4TVY8/j
5rbZywNNaJtMu7OUdLq7PA264Tn//10GmospmJg4R293m7HH9qqXPhqoZDtUrgJYFDTj0caxNmgm
1OK835tvR2Kakss//cPkiS6U5GlVvi/SXozHpXnlIPJl2W8yfxfeTcNaQxcfRgC6OP//3ehsbQed
zgFfQdN1V/Vfu6V5qPyrlPjQujL2hbR90Ly38bgFy0MLHgXUHAw7su6HK6ehJfRrZtnjeMy29c5e
7MMwNc9ymQ1UjQ8XP365kjfpNA4o5InluK7bD8IrOLS0id1KYAH9zjD2uj6U/GlBfVUUC9ytm5YB
elAeGq/6Kv32voEL0+UVpBsl5UzU51sdsqUbj/VCEtviCWPLQ4kX78vNa75ALULgKhB0TbiOR5Sk
4c+RHyjND5MLyRlnvSb9A3Gg3GbWsWkAyezHY4oSzTT/N0Pgkm6mkrdmfNQyRJfZa88kgdU1pN6a
jT8NOTx44BF3eXzO6/yf8xx+vBLAI6SAgWLDjydh+0nCBmsU3nXrX7UPGlInyycYWx+LxUmoBdFp
Wd+x7SotPPxyJXJbEvRzTehwXFYJ7M3ifPOJfzfW1f66kVHCdwwKK6ds64/h4DWQHs6gAWsFze5y
67ppVaI39Sdehi4fjy0bIcVJkxrFPbEGN5eb//Dgg8FRAtfPSC9Xz++Pctyijd1W3mM7fOPtEHXk
UKV/LveiWzxK7DZgpUNlbRmPq71UINTncLzzTctHs7WoxYcUEivN6sLjfVi6Xdl9ESjxBfIOCvDj
9Ovy79ckB5VVF+ZLOAQLGY5sLb+6xX88R10+CNcHP0W573Ifus84///d9uUEeeUMKR2PU+G99nX1
mVfePYSWbtdlhaoxaP2X+9F9ixLIIUBwwVamw3EWoXcfOhBF8+Q2P2yNZ0VjyJ8ud6P7nPN6fvc5
gO0PVdE20xEOLT058Q3208Bz+MEDAzVtStph7v7za8szLDFNnKjUOpvUfc1IOR37AU7T0xLBT7mM
+rp/u/w9uvaVKCfpBCZpEfbHPP1Kx29L+VKanOV1TSshnuPqOkGxYToWuTxSaIxVxHqtw9wgDalr
XgnxcKRAu65iOubCOXi9d7uw7aUwPsTomldiO835FFbUm4+sH38Msv1ClnCKC9jNGAJD04FarxjS
1AsIL8DGxPBIzn4uo4y33KRWo2te2ZXtglm5lM50ZKk/wmtm9PBk3Bc7mIU0hh1C14US2jmRbhZ0
9XBsQj+qONgSjbXGjqibK4dIiWm3sRp38sVwLFC4r+yfQjYRpyazYU3GUKsSMstIOkOW6Ai0WTIQ
iJe3awzuLb3KIZsGalWiBkISi7TrjyueZrIQ7J78fiNHl13zhIf2ldjNaRo6geUOx6q4b8eEFG3s
NHc+jNgu5wZNrrOVAJ48y2+b1R6PDjzAMudW5A+k3OJtSa5T3MUnKEHMW/hUz5mLHbT1HlP/YWrE
I+WGs69ufSohzFk4wQnGHo7hfLdVp0F+Wk06Kx/v/P8YBm109CQIWhga7tvHIGvIwwJL9+TywH+8
Mv8xC6JFtnRe6frHufqvIjsK7Nf22JQGhKrutythO3dtQyppjceCZT+zGpKx+Tobzl0fD/k/nkHB
ICFmynGcdrh7GzjP7pp+Bf/8ytbPvb7bfIf0f5x9SXOkOtP1LyICgRCwhRrssqvb7m67+/aG6BEB
YhKT4Nd/p+77LfzoWqWI2rKQ0JCpVOrkOVXAmsUdTmSMwQbcplDw28+oBr8+7aaJuXx/07woJ7B8
CBxYOUQedjSmwV7SxuZu3rem/+gGrZRKkHviJB8l3bttmMDXf+aueGFZ9FgpeROCirJYs1qHyqwv
FEYBfNaczIXqk2CVB9bdVH6HDjSbXXgWBWGFhES2PRfYPM6vrdrftgKaxXZdq9Q8w6wipz96W/CC
nJTFGRhsSq+Om/1ZuKs/oz6KkQeQiB0YbmZDxPAoXFvM1rB/9Ao5Gg406gUOFBXO+y7Kv8aba7lj
GzaPXhzHq6KVjGBiNlEcqyFOvaz9PEJbct3Co1uz9Kb518vjWq9ua58jGsx4tvMmdiqz2PIeb/AM
elFc0/BRtBzz77aQEWm64Betxjqpt9CG5b5ENv+9yjO9GC4ulpYEsllObcMgNBVkLAmC1Um7cYru
vVn8WoOoTWdllbExLYp2/oqAq6Kvs+U0r18dei+LL13wbRAkoZ4Fhm/atJotAx8HapXmYstFcL+E
/A5SDY+QtDoICFlcX3JTF5o1s3atyziKl5NsDjTcK1AXbHnqOzbmDlP7mklDlwSVwZmYT6SSp6ny
9+CmhoRfj6qaUN50FWB67Rt1w0oORYhLTPnVAylF0/7OxtvSmEwveGtwLETSQeNB3KbMdfd+h5Jj
akvAGuxCV93KIDHOu0ggAvKhseXnm0hUX3SJ9IK/11fY1MNlZd4ca7kiHXMyfz419fJ7m3kaxJBG
BduUZfYNK6xLa61ZME7dxTcF4NIfP9QusPACJVSWQ99gZXqFFnFBjk6JtyBB+iEYT/1cp9mGJAg7
eqgzvG2KNEsG3NtB7glleSsRx5ps35st2xV212Q4GfSqLKdqg8EBE8JJEmd+DNqSPspysqVYTK1r
JuxkeQcNAK5ODRoGJfUMeUzU/B9vmxvNgAsnH6Cz2q2nds7vwwzhaJ8dUfRzm//Ry7FomOUkZJE6
VSBBrDN1iOfw1d36x5nMT9dHYNigekUW9QFbd2g0njafJeNK7rtl3C3TnIKC+TYb0Gux5mjwPWTY
1Ykp5xg1AOQq9hOyT0lfzl9uG4VmxpXiAITNywQnF77G65CoTH6bpuIYbvNtx7/Osb6tMfWcjiwn
HG3pGMRgYVY3PXMwvdAKPGsTh6D3JYDJHpbGfXYqPJeFxBYgGZycXm0VhfkQNgXW2KnKtGyjD5Ur
kfi1ZRcNsYWu0LMJ0Q0eoNenzBueSePuPT+4Xxe8gTYFSpfKn/MEov7rC20aimbOyMmSXo54dJr7
4FEu/n0ughSVOhaDMzWv2XOtfCfuPPi6cnJP4AeHrmv+PANne9Pf64VXXlXkU+EW8ylr/MN8qfmB
hPvCbss5Mb3mKhNsauYFt6gMxNQCNTPDOKYkuEm1hTKdNH2LpO8HUGQAQ9H3hT3VcZxKta/6m0rG
0L5mxF5Jyly03noCNd5u28S+H9xDMRQiceX0cn0FDMeBXiEvURjVgr1+Oi0+ewxQGpgupW87awy7
Ry+Rd7xQOG3d46zpmwfVB95dXkggtXtqe/cw/b52FjvFOraUISVUo650E/U9yHgs4bSpaS2cZjOy
fcrPYFmY+VYGZy8OLGeMwUHoJOp5MUwraoqWE8drjfJeBV4eKpZ2HTvm4TEAtc9ti6tZb+bns1uS
3D2xopTJ6kAySjWVazHe98t+QRSiYdYbr1o6EDYAbHCp9s3GhaUknj2Qyk3LfelPf3vIQic9UM+s
C+guI/PX6+MynNF60VoXVnEYTN58UqV3qGY33ZbuSx9vCQO5yPUuDFtXr19jMmZ+HyIOji6ETvGa
dekQ03QSw+G2DjTjBk+3kpJgDDUPHhh9noPswzrYAI6GzauXrs21dNsZDNUIMfCUAl24iPgWj2Ga
mUuXb24IUQAh5lUw5EbCZb8MdULi+hChTOP6vJj+XLNokI4jWzogxGuiWiCbSVDDwXvLxjH9u2bT
TpmxcAIX+Ek07j+CbemCZEEylzZJG6NJaMdxm3lKTXgmPeUDalY2BW6d18U7+GGT5Dx/QkkxmA+m
NBhvYomADWomzsueVSPBaqgCVV3NEu/CZduv7lylqJZ49DNlCVpNQ9NL11bXn4egxNCG3k/kiMeh
tjog5ZBAYu+uDfi9FF4KQgO8D8e3+Um9es0B/DesIgyORhkIcbvd0h1GyBtlE6S7PLAKWLb0xWG9
kwzSsV9b7oRuJggOWugQDfk3Ocokq35G0OUspzDhXp46uS3zZOpMM/w26Nu4WusV5PR9ksli14sx
cUcAzdjPpo0Oo/MnUz+vG5PhoNHhYANXXVlzRBAFkA2l/9eHgxGgEZqdGbPnJBtUBK739H4JCmU6
NgwRrwtAAKpkJWQpl3Dd9cUfz/ntXpjeY3HM2xbpu9c2/gfvsJbjzWDNevUbbwNFt753T6rloUgr
ntX+PgjVOqSC+tL2wGLIKXiaiWUr5/kUrnB4EUSc1dInDPg0jvqRioXfxtH2omBaLM05QdUsBAWE
v57KNgdT0T9+lO2UBzr+4X7ieNIED+z1tTLtQM1JrWzx89HDDuzyKGmDIF3y4jAQlmwc/Huoq+ui
B6+/qcgEG0ObPr/FOwkkPubTpYgijLZkRtawlB+GG526jlpjXuQt8yDn08bXva+8hxGV8my0AU5N
y39ZrjfnHYsh8lUCnXDqV+chir6tfLqfacETwBV3y3obMI7p0DVc/721uEyTz8CBiSQ99EPAgmor
RTCETP+Brg3N4ixrDnk5IERVEjcIZju/9Ne7qI2AA15XWt32Es90LFsjvGVp4h45xHlJqoju/faz
099EmIfYXos/fGit9EENc+zr5QDJz90crp9k1d3LKjsUXW857wxxiF5SN65Zi7e38d+zR+35MmaI
NCEzeN0EDa5Lr6bzgeL38RiMRLfbAGIffqUXLBjNbDcMg4nrkLaNLr2aMyzBxSMH3bDr6mVKqm04
oEwtHWj5SGR5P/nx8abx6PgzVCS0EmW7GA/lPwTg5f1UgjbBRmFvWAwde9ZvtMH+vLwHSQlKyeYo
Gf/n+p+bmr6Y/RvzbprRAfXcNp8qnr8wmn226zSYQia9/o1Wbc07Z8Ib8ToePUa+xDmpE99bn8R0
X4IaHk9bzgvQDLuhFa+3jeey496MRxQz7aHpgpdj3iZjNtyRorWk5UxTdfn+punacYCJjDFVovYO
hIlzGSnLdcvgZP+tuXjTdMV9190y/HVJFUTWxtRV4TfaDrtGzHd9UFi6MY1AO2KzVvKFtxjBssa/
8iY75utkadpg0XpZXJELt6MMa03l8ujT+BjS+Mzzm6QtKPt3i72ZoKiMslHM+PMAcnRK0mNdvoSj
rXrMMC86vIyD0nIWC+wrKKZdpPjDukmLZzAcPHoNXJiFiOHLHDm4TOw6B9qIo5OleCX7ts42X22Y
e734TdWVUNzBEe2H27Hzs/NAqrQshv11kzIN4fL9zdxXUq7zoJAJkqR4ls1zXIafWLYmFb8N4Mx0
dFnm925INhz+Wfyhm/7y8Wdp1Sk1TY5mtWG5tAJoQTg4Fe2Ukkc1+XtZ2aCDpq2j3dclb+NSrgNO
mrEnO8IzILRHvEten3pT65rBkgDUSn6P1mcevC7c3aGwzmKwEVbvnUufjiabeRO3HiRcTjOO4iTb
oiSjoUzUAA3lotvFc3um3DoQ0ypoUXA4yqzyPBzItMh+EOYdVwrKf+Bpd9cn6v32A730TdbMbyHk
jWUAaXA38yTwKODrX6+3/r7kAg302rdqQmDV9yGSoWOwK8ptt8l4Ny8SlSFftvkYoIKjm8mBEnLe
4uquzj7G/cvc2m4s769V8J+aOBS11nXUqdOsPkBdN2FzC/C8l0JQKHXEXQSE+PWBvn8OBXqRXEOW
sV4qjLPYvHQMnceqIC/U3/XhCOGYv9c7MY3msoZv/MmWB4tEIac6jUTgVgxQeFryDHx/ap+EKKu1
kdO/bzxBfPn+ph8vaHqH5pg1t+NPYMw+hmAtuT4E03bTrL4kcVCqGbDAqVBJGLNj4zXJDA3q25rX
zH70VD2OPTxuNfTHjoSJQEGJ59oqtUx/r12Aw94FDVLfKsC7hueCFSgXknu8NVr+/nIu/NezBLFu
63OW906FI2+ux29ZBf7JPht3pMr2Mdu+X58hw0bVEWoNn51+LOC9arbsGlAj1vlQp9XI9vnkfBqq
Zn+9H8NU6TC1UMrJx4UdeXBQk4Fq7UMdV/f+ZAs8TMO4fH+zRSVRQ9BxRE0Z5O6iPi0ckkI9M23z
XdYqi280dXJZpzed5GSNW0jIARjlgnJr2Al6Ht1hX0NJOfxy2zRdpu9NFzNRpMciYzlQ3R+VUHtV
8lNovb0bLFlHq4EcaNqERPRXZnmz9wUhj6Ug4sY11o3Zi8vKmRB85xP9rbh49UOxC8cuvW1uNGNu
K4jT54K7wIT44aPv5J/DcVo/E4dHlh5MC6zZcx8Fa1MMqzqRptxNYZxUg5v04FfYwqdW2R4EDWYd
6WY9bVnFStxxC5TQ+WuZVCiyirukqx2LV33/1h7o0LSl7kQv1KJOU1s/OsAkFKpNgrlIwo4lfju+
9M6XtuK3nXU6Vq0Q2zR6Lt9O7QKuUKe8i8PqrsnjZASBpR9GN3ajmbgAaBzUAmpG9Pyat3sgU/cZ
eSTry6CoZf0NK6OTi5ebO7Ux+Tf7UH2G1vtzGcc/5LAl+VxYKsYMFqjj1sp1nng/0/k0dQFedgTE
HB3m2WCDhg2sw9Yaz2mGrsZDh6y9/aB2HARFcvwxrA/LTXQqFNVC/+uhchYMkyjxoOmENcjXp0PR
ZpYVNjIjaG27U1XEIRb6zB+nfX530ZHtHoIzYPGH6hDv6lvyD5Gvg9WZGwNOAM2985BzQAZfitwW
zrz/eoGmNQ8yYlLCYgWrQMtqZ9lH0s0fxqlGrj/vy3MO2iUU/JTiLJcIghmAao94rpmH+8YZMhvW
xsigoDkY6UU9+ICgyTIeusfwgMjnTu6XnZ9Wu8JKL/GurUS+Hjgsbp9RwDzADVQj459J+QF3th+S
DUc//3aDw0cXl7j3zWEIZqM46xmYJpDxqptP3vY02yjrTX+vOZOI56Poc5BhTX2VhPNhhZJAlB9d
ajFz01bWQe3wiX0xX0g+1ufi9f9ILJqH/D4+q/2Y2lks3r0CYIq0eKEHSQl0l4GMkHX+ay3cDxG4
CYRfPCw0/yj5lzaILMHPuwEcero4tDeLwYaIRnUkye81q6C/nPE8nTY8SbPVilN613uhC838Mzes
adRFII7pv4XQsYurNI7bpKcpKhEswzAtvBZELFGQtXEGNijfbe7nMk4IUS9gGf4Y3OThMQrNBWQ+
W/0lggsIo2XYM5E56ZLZeNffPT7QuGbaVNUbG4sLEsZTza5X0IfH+6trOf9M7ksPHGhTNKNbwqi9
Lr1IFam77UOFOn8IdxYHm9izYZn1eKHrqZJdCTY37jkp38LHEC/mfp8fvRLKKo0tmWdygzrIfc0g
XcgiSN/MkF0Cj8Cx/Lk9Lwe1F/vm2NgEGA12occMJI9GPByB320JujSafq4j37PtcN0DGpZbjxby
KQD1a4H12IJfTfCts5Gvmdq9fH9jzOW2SL7OIAaae1TiRV3wjyOfrv+ywcD0+EDRvG57aDRAEfvj
GnwgIAF0lt3M21suGZGvo9qZ48XcrXEoBB57mHmNmLaI8fpsi29M/6+Zr8rDJZsG7E6U0LLl3mGQ
xub3oKWwxOam/aJZ8LRWcl4uFJuIdBKSxBU4dm0Ujyb71XHtFYlZNK6YfAfaGVssGpCCQ7pqEh/L
InSScPwuWNgmUJ/aL6p9nZD/v77qhlHpaPfYAaOYcqHGVzVPMkvK4qu8CZkc+TrKfe1WmmcXiuUF
7/0g45ppnQ6NZTUMhqArjmRVH0Y1pKXOHivrZGqnv7S1iXGb5uTy/a2RRRvPnBxylNvQP1RBnBQx
cEDMxsP1fi4VE6MZcQ3y/rqLcdCoj6tMyiea9ql68J6cV1z6jtGDexdZincNNqHj3EEilufRRZel
hziVy9KRPXvhvVd9ub55DEGMjnOvBG+KEmCLc9X5M27DwTfKgeGeZv7IOgqRb35q2+j1ememsWj2
PVKwKTkzqK6VJMmIVBcT+/m7Gv+5rXnNvMt57TpXYFEqvJPTP2NQ7cfvFNLI15s37Fcd6E7wehSu
Ylp/Q5fjLuTPANLtb2tZC7ZRD09YG2JeshJcnL3AzT2w3OsMB76Ob4971nntRdhi5MAJTc663zb6
VYzRQ1dJtmujdrJMj8HkdKT7gBJqri47qQiauykQn5FphPxvY8FymJrXLBr0jmIMSxB3U06OOVtg
C/kdCWzkHKZ50gy66EbShAGa37p22zugkk6mLHuYGAPSAk8+gVW10zQQLdJeSSEgVgy3p7zxQf5e
6+JYZz9u20je/7q9kDfbTF24vdqnkj+Elcvd/SxVZSO8NdmAZsFxxbkC8Q6uhfn4mGVEgAYkttzb
TG1r5iszUVaqxelfdbm/43QBXB/aWrvrU2PwPTrQXRak9KYN0z5cuK/jz8SLEpQJZ7ZCEtOtUwe0
k2zNR1nA+2Qv2fmix8gP3pP7WbzSAxSsdtXX6+MwbB8d1O46gdNmpMA1wY9F4ogmVSC5cJfVcg8x
GIKux9JvWTDLixxuPr0Ewzc1/glAIDqLfVV8uT4CwzrruPbC4bNfBGD4zJzhMeMFeLQcyxYyTc6l
yzfHPuRkYx/XNGzP5gEvBHV0TxcLnYDprzWzpYNqYkHQtIwPGdlltcVBm/alZrJ0GP2RXhy0t93z
6NDd1dGLLy0sAjHG/Z9XrMinmrmWq0SeGyzJZwlcYgKihZOQ5dM4IhGyursgwlPBUn5dusLifwzR
hI5kJ20RQhMHMbCHEzjvXhy80Hh9IspvxbhXcby7voMMe1SHsfcDsoZB2dbnJor2Xcfv+4J9WBVJ
hqk+DqyzLI1hN+nQdRLFpWozeFOKKv/++0jORX+8PgJT05eRvdmo7uasxeAI3MPxEj53gKoPJxV8
va3xy1Z70/gWcn8rXThSb7gEcQkkfNbu8/W2DdtVR6P7i+floGqHYupQl4DyQbBpiefvxM1R0Qac
reUma7A2HYleNSoLObg4L0piznrelGXeTe1qVhxFY1FkrHD/hIvvs3QNxDTv3MlHadD1+TEtrGbO
NYsb0fcguZunYxHu2bB3bSfMZW+8Y8y6uAptNr6oClMvQn5fNS5sN84QYaFkq5HdjxzaOreNQTuI
kVH5/9zXuQqKHWF5MgKreQhVYTEswyroaG/VNzKMCHweEKGHstrOMrSVyxnmX+cmLZpmBmUbTuFl
jD4vTS+SaFrcg+9PNv4GwzLoIO+q74o8C7E1SeXtywBv9f/MVOyc9tXpLMAAg9vWgd6zbBTkVnEG
z9HHAjJ9YEAjy6MzfKoQcIGeK7ARPptm6/L9jacgLrZQNCB1EK33nDwJ9am9CUsZ+TrEW0iPVO6C
O41DncNahQnB6Sarmwo60LxmyE5Am3oWIU56SOyCRq8P47uuG9rPfQZxCrd2nb+9f+N5oyO9HbxM
o4Z6WH8T75PDD1IUSRw8iOhRWfetwa/qYG+ZkXhdgkv02Mhdxh5aACi2roTSqyU0MtmcZtS45W/5
Aj3iMxXR16h2Iace2+rKDD+vI8d7OvCZkBmeCXVDrXwc5gbAq2/N8nzdIZna1+7HXh9yNy6wl8Bj
dvhXwlfuxrBL2E3I3MjXRVRw0FeuO62wg/aJtf2urlI7q57p7y/f3xgZ77ttq9bLpUz0fwGQFgkS
bT6evDhKI12b/qnBlIlmyqDEbQgtkCea5PBBVfWTz/nR8WyiEYbto9OSApsLpAHBIFQvfoXVxZ4H
zxJaGzyqDhyfW8KoiEekZTee4khI57D63NRllITiwR9sxNumbrSjGdWz4Iuo4OzKPKO7YPCX8+YU
r40n8OA9QN+Sj46tQNAQCOtIchzMTZxnuC0Q+a3LjmGAlPk9CLES6KXnCPduswvNpjlYZhglsOnG
/+U2xxH5/jl8KGwpbcPG1RHl3ZpB5L3DMQR9wHXf99OXoB/GpIsjvFB5tkEYNq4OLseBHcqWKFzM
y1eyfO8vlY02LirDrtVB5dE2xn0r4VUjwLgUOBuLgP25ae5dzaovHEWFuqRxQHZ1DPleheI4k2d+
Y5ihw8krv6akirG2C4/aRAzOnayWJo0ZkJRbOR2cBVXVtw3lMntvHFRR5Dnpc2AW+o1/aKhIR8Qz
wGdAe889Xu/CtBDacU0LL1gGFxqWsq3zD4XstvuGlP9cb9y0TzXDdkefeb7C8TMWe8/77LXP27Yn
8saQXgeZL90oeRDj3+l2349zMhZ4a/x9/dcNPklXUmF+BblYBdVq3NN3kB6uu5cgb3fecAfQr8VL
vG9gng4rj2MJJIJcxJn50/1URDsX7K5Zriy75/2l9XRYOfVdTnwWV2fh85TR5lgAHXZ9dt5fWNTO
/u/GpLIDheOUibMri3TznnpepjEgA/lNOWVPR4qjIHB1Mw8rO3iHsTmRP8VNWNIIrCL/++dtQIaA
MSXOfVntl5gem3GEfKhnmZj3t42no8KzrQjrPizg+DeSQswjCYNjML5MXZ6GxJI7Mm0bzWTrbVRi
XmJxdvz+d+12aQBloZ1U/PP1xX3/iPR0JNgStT1KchCwuC1UQN2Pm3/nFm1SFC+ocZG1jR3VtIe0
FBjrx006KM2DheVJv+yH6Utb/OhAGnh9GKb2tTM4jvPIL7FRzzP3n0MVH9zY2RV8+IFqL8s2NViY
DvdyB0KZAKXi2VEgmMH7cVbb3rQMr9bef3BePXWWGTS4v0PIfAaiPLj0wxrFaU//gNDPU79W8ejF
Dh75PYu/MEyYzmwa+e5Y9KItz0DKoRL/NRrPo/PUtJYUpME0dPAX0A8B6mRZdVaD1x6hGu8kWec/
j8Rdk1Bu1T2k72z+w7CFdQRYrPrYGeQCcOH8o+YnAfaOkEKe4yOTMolpbNliBkvU4V/QFvCyUWHG
XG/8VDfBoSPs0a3l3fUd/H6Ja+Tp2C9UlhS4wcnyLIJwSHp/SvgS7IAJ3PWDfwqiMqV1+OxEgMs6
1OLBTFOnndkU+UlajhxTx73Eq07jfBC9l9AO6M39aHunN1mOZvw9EN4tr6Caq9ZfbrGj3OIbTe1q
Rj9F8TiMIe6LnbPd1Wx9btVmmRjD/tVhYJGbtcG2wthpWKa8+rLVvwP3rGIQVVhu04af1zFgqClu
FBnQg4juaPFYzYfr+8iwpDrmK/anOuONRCzDyBBCqTykLwOVpEl9b2HPlGT9r2IiMTjCp8GCjjCY
ho4Aq2OxSW/AQbhRsO37F6HpivwAEYPFNkztX76/CY3jlcRtOSA+G9jyDMXfX3FcptIqxmVa7MsS
vWne73tncQRip347O9uOl19U8wohxs56/JkGoJ3i41pHJdjykCdrs92yIXrNG8A78/nn9UU3ta/b
8TDlCoDq6jxNPtm3sIlH3uRit/iFv7vehWm/akYMrcexnUbsq2Y9bPQsbMSF/2Z3/ptQ90LNilVb
F/1YrvXvkkX7JhSH0DmFY39PyZ10fxb9t8kf9xKZMhdK6UB2J4Xct/NyUvyr7B7d8jZ71IFjYVPz
qB9Eea696jBD8AolPJZEu+Gs1aFhUBmWXbjV5Zmw7S4Tv8Q0/mT9R4gNWLKKpg4uG/vNBqaowFVq
RAd+/JGIZyiZOcNhJS/XV97U+uX7m9ZX2jV5KMbqvNAsdYL7zCkT5SzJPN7mx3X+U1GDYmYr8Pui
Xr9FRH5dAls+zrBrdYSYGDM33vyyPFeZOBbAqUxjbXFKBq+hQ8LqnI4cEUGJx0M3KQMBbCGkzvNP
xfyAvJMlTDMYtg4Mi1TWb0OYFefZ4X9LOjzUxD/hWcIS05iWVjPqzlOh584InXj5PWof3egcbnel
b7lbmGZIs+yND5B2Qfr8PAsUk6n7av7azXUyVveZ7eQxdKGjwSbcHWu3QWEJ1jhFTW5AXsIShY/B
Yztnlkky9XE5ad/s/4xEU1YuxfC96e8DVEj035vl+1DsXaz3dQszxf86PkzFNRKvPJLfmwx6OOQu
aEnibtuha4+ifPAFTb35jxt/BVjM0qXBMHScmFc70UwvLoMzlpRbsxuXwbJnDbBzT2dCzSUy4HlR
FWfwq/5fFRPfoQprTdbdmBYHGxGTaQiX72/WpRycJShp3H6XAUtR0VQm+dDbLMNgeIF2YteDz8cq
wBia+H7jXxZn59kwdIYILfD+9787cD6KoBPddwd6FYxXe0fkKITKk435X7Yw3C9e/vf6xjLYt06P
OolVuLWfF+eKgeD7wen2LIeIso0byTRJmoEXQ9gSPtTF2Qc9VTTJPgXA68FrrSIAJsPQ8WJjHPub
78AwOvaJQ4ZqinbV8oVMPAGtO+DE/q4jd5njJIO3HG6aMx1B1lPf8aO1L0C/QD5P3rdhyk5O0x3C
MbAYiGHadPAYzZosDAfsrQ7YMfYnmMBk9Of6z5uavmyENzaxcZTflW5VnikK+3wBGtkqS0BXtr/e
vGE/6aAxCpLaWrUoBfX5y9AfPLy9dypdBblxZjSTrpiqc4QXJZKkYFmBruO2ko9uYGMrMHgMqhn1
VrA143VTnleP3S8cNN9W3K2pac2oUYoRzYGLP58CCL5OfC/FjaldHT42e0NQNBu2S7jl/0w+v0eS
3bKeBlekI8VEUQhvBoXauXB9kpQrPxFZnFfS7McaHqOGtFxke743bE0dLgabBVHHhnhJoa4KwWSP
XJ2tQsIw+zpGjDmcxyvHaTYHIHGYGgeSIQPqSq7vesMs/YfUlMMbuLijnHPEXmRL59ZJI+c5ZB+y
ajoOzrfr3ZgmSLPdQgUD0OBYZ14quhvC/Oh0/kU9mNiq4k3TdOn5jXfI3CIMSoZ7egHBwFp0qU9s
9OGmn790+aZpMnsrb0iOh7gyfgmHvkzm5q9b20ikTX+uWS6cGuRsFhClrXGQgFFz1yzSUgtt8Gm6
oDX4V5HqoUjEeO54nEAE1i7s5OTFvlltORlTF1qYjcrRokYlDLroyN+621DzJ49RDJ2wNma767vH
EKXq5KC11yKtvOJ+rjaZLJK9ukH7OMfuYWvBJDsFN2baddRY0UKLsKyQymjd6rBIMIWPzWtLhqQW
uWVFDIuto8fIzALKc+wlQvtfpWy+Zc1NehWRp8PG/CaYAHMokcVwvpe/ZDcmw3DjX2vmC4U85XcE
CwDW6CZD7c7h+sIavI/OAcpaDgW7sgNwpXT/lPn0xOAdai+CAVdT0rb9k5D58XpfBivW4WLxto0O
6/j6uxnUoQM8Jg6mjznzbrvo63Cx3gl6oLjwBsrr9pTz9pDPn6//uGH369iwiJE2DsEGfY6Y2In6
0Pnfp3pO+wmB4d31LkxzoxmxImAt8QtsfCD/j2EL7k9vOkrnJkEw7Ewtlp5wR3ZE0U/fy7xLFwWl
uW6fOTsV/73++waj0tFhHWc9UzEiw3720ovgzxzY6BYMk69zitaTogNozZDfmr9e2H3n+57kCQPw
yb3NtnRkWI8dLlWEHuq5hWz5mGbRbcUKKPH634MrwpEYhxsCt3n24sQP148zpU9eYNMPMpivjgib
O9aAb6atUJD6AHnqFTBYScak6j42eXus1huX97Lsb85fkChy6WVYXjEHAeD+YrzLF2TJb9s82vFb
tQIV98otz41LUBPPKvfoCxBG3Na6Fjt7G/cGXjvFuaThEZUvKPwSt/w4uFq0plXAmcdYALIZmh3w
3LXzqe0u9P7dFG1rDqGIeLyNgatOzoXIpPAOWf7c+0sSArd4KZouujUF2OMxDJ9kc1MyFp1qbiJG
/AP2nAtzbOnu1ZjdyRxYLZmXJzpuX66vx2Xr/ycjTwM9Fb6gSLECSm47Le0IEqjoXtLtcz6QFEgr
C7b6XWeKLi7W8ma7jvHYzqUowJjUxiIt6yFIegUyRBHZivBMPVyc1ZseVJBl29JU2wmJLbB/kyNK
hx66yCZu9q47xQA0twFUc4bSOBAl9cTbtTk4BAQv/lyff9OvX76/+fUBpDLzlkPQpJjqE69B/hNJ
YIVKZfEV7/pr/LvmK9QUhLnjg0YsX7xyl2+0/GesQvJnrReRLp6z/HZjKX5dH8y7KHp0prkOGfRr
tVwYxTjUA2f2uxa/ypmmZKI76M8l6zIkYpp21zsz7VzN3KuikwFtsSqhC/WfIt5Rl34fwuUc3cYC
g/FoVt+ALS6jFbrIyq9gy02c5mGZb1x4zbhlIwJadvBWnlwOcUx3nM13c3ibrGmgJ8sHIek0LeDG
yn0H9UggBkmKvv3eqj+ssqlSGvauLhQmGpBTFBzsXhc1hHH0EiR0Us+z+XNT85pVL2AQ5sRF85vL
TsItk0i2H/31pqwvDfSseDXJdQ0kxH5I/Gui+UPMvnqisgCITP9++f7GrP1ehS1d0HgAfo10Yeuf
8UJFMTbSRn5m6kEz7Jj0K3XdPD/1EIlSHRheat7suTvdROiA+dGM2ZujpqGBLE7E94eUzd0HL4LS
BWnp1+sGbBqBZsClBE6kCpGHAgfyXVgNh3LJ7xvXVvL0bjCG/9eMt8j/H2dXtiQ3yyyfSBEgIQnd
Sup1psfjdWzfKLyC9n19+pP9n5v58NBE9JXDHRMgoAqKIitTgvNqSeV58F17dKDBV5dNNDTeAjbA
unZPBbXbdtda1WodSb8txLD2umDBVVybiIEU4HwX55Uh6Vs2Xbwln0aneo9rRQgYS1jbH0o3P/jN
E1BTtyfz7WJo5qrZ82QpumYRCzpF8XDqlpEXMAg2ZXGwPY5LfeiRh+NF8rnIknAWJGqQu6SsMBQU
aCZbTaTzqR5m3Gmys7/wyIe01YYSSCtnH4fVjlJ/e+z79OvtkWrM5p+MeruAUq5GKeSAUlS+ZtHS
wXy46W729osWJlI57ZeROm3Qd9m5SNiHcV62E5/sbc8zgoeIZPkd5Gm2Wyrb26+4hu49z2sPXWKz
QzPhPef2GHUmpCbf+ymVHSTm4d2z8zj3fhiIg9O8NMT54hTJo1PRXV5864Y6tEppOL11E6vsKA3N
oN5hNdm5mu1Dw+Rho9ZBSLa/PSZd88p+ksxZbmekT88+SwPvuOA/9aPLqYhRI7r+uN2JJihgyp4y
LVuaSjsDus0vnwJeHuwWxWn5mu2QbjW4mq4PZWOpAA51cSeV50qm52xzn6YZ6jm8eWwK17D+urlS
dhBeD9mUe1N2DpppgdxaCx29tFv3dtnPhvBJ04WaoncX7Baka/JzSeG1RR1T2FThO9HthbgazRv3
CjVLn6BqAqi3Nj9bAyRTknqpI2kFpohc9/FKaECdEoqVVZacAkmTiHtgbWsssJoHGzPsMjoPdNRt
QNqIZhKZnHifHcDDmmRglCISsswNaKa6XSIe8v5h9JN4aE28zrphXX9/FTWkbLbpbHvy7KdNtKX9
fklRp27ZhiXX3AXUEu9EOGPH1zQ5IbMYr877tv0u7DKm8w/HiDLRrbvi5SNZUfAdcHEGEe/POV08
lAx2pjcN3fwo3p1TXot8QPwqu/SQSv6raMaINZsh86RrXnFsj/lV76QFYMUD27kJJNjc7bF1ysNt
l9DsG2rWvmuYs3ZWAqcuOfuCRzj7j9M07VMmKoE0foG90OB8b+OLGdR0/2tIIzjOAYdyxDkBD42X
Hnvh7Mrs2aYvTjXvc34pQZdbSxPNpGbR1SS+5InvpH0rzv1aQiSrfOc11T1pZIxE8XR7tAqGOtf0
3PkZaJAte4pW0O2Et5dEs+Jq2XfXbpyTNpBnUvhPle9FSUu+1W1uWHFd89ffX/mz4w2QWpjy7Jy2
FPPv7nNEoNZsugHrmr8ux6vm844Lu1+tFELBGTRKWORbV65SU8G3xl7VDP4arG4NNdHsPNEv3pjG
Kel2fvtlGw3nqO7zFW+WnTP4He2zs0yLOM2dA5NzXE4mBTpNMkKt725HhE6B64rz6BQP+fgB0cbY
fO/GJnZ6yB6KmN0FJ4WNKqf1YKHMiCJFeLbbISZgq/Et17Bla+ZIzeTjDUJ03EfTAUJ2NpJoqMUe
KnGGjULX/DWcf2VBQRJMAaJpeXYXPwbP1K4EZBIIteNt99JYkJrKn9usrjdUXZ+FD8hBvaTTYe6c
73Mw/IWWq0nmRNfL9fdXg+CsmTlAVulZtOWjB3rYXHqfmjaPbUvcuQzX+XvVBWMshXJHmp4baHjV
3hrRrTpaYt3fnifdMiiOXPjI0NW1SM/ETT60GELoWdXJEs7v2+3rZkg5lL0lq8feXrPzzJBgdPlp
XOZvyGe/S5fcVF6iG4PizVk3rf2YIYFil/nW7ry1gvIs60g1XIJM2CamFM1Q1CJgngZl6wYyOK11
e4TYMSr7++dJvoc8430+oZYBZzOftopXxVkW1o74EmA6KIoaRSk080SUta6mMbHS2V3PnlvFKVuj
uZV7q3UMLndt5o24myhL7cz5VM5Tlp1rAknxwd2NqO6/y4qIssJuXhMPAVd+3ix2WlBkItbyfedB
CNW/i3abuWrhL0koNiJyvYL63tmrKqAYJSotTXf767b21uQoG7VovYGNg7eegQvwQAzQRbAgoLem
Peu7h6lKvrqteH97tt5eZ6bWALt4kJhIAhV5Up7Hvkfi6TGzqSFueftsY2oFcBZ0EFUYWHnmYgkz
0HB5o4uH3g8+Siek/zXgNOSoyL5vJEoIRhan85ceIxmGIK6daU+cbueBp+h28/97On5jVf53A3u1
uXqBBzhXwpCoA8N6bHF3iFnROVB8ROaszYL1VA6SQkSe1PE6tn5YUbwMc9cWYU4bB1h84h6Elf9Z
RF08bPPE3lW4KeDPfNOu8/ZiuqqOIIAwiVsliTinnXdAbm9PLOvRLkwc4ZrmVdoH1GfORb/ALtsq
O9XMfimq8Z3dm5LRutzgP4QPLO1kAXzwuS+bPXi+LrDyKc2OVvXV5stepuVhmtajNdWHod1327BL
jUenbsNWrMeu06nKVoG+EeY9bU1KLqNnZd9Jxei+trPh420zensOmVpZnrhByis7xUPX1sR06j/2
3YhChOl0u/m3h8HU8vLeyYaic9E8a75IK3K8T5n/sOZf72tdORS2yhVbcn0i9bqfU7rbamQAXrz0
2+3WdVOjnAl9nwQkTdztnFXWCTrfp3KWO+QyDEeOrnnlXMjdbl38ccRDActCr9873Ye+M+yiVyv5
d29gqsIINJHXMveSFJnsbxBI4DgKBv7UO7sCoKjbs6NbWeVQ6NzEC2iOW9ToP0x4vBrIYZh+lqQz
tK+5jDO1mHwoktSq+yI4zb0XC3eMh3X8lRafKbFRsmwd/Nk++hBHamW3uz0kzYqoJeZbJgkT6PY8
WUHkQdmpoex5MhKv65pXXLoZ6o61UF06V92yp34a+10KDJypXEWzIGo9+ea4kos0I2dQvsW8Ab96
k5yWpo5qPhhM9u1AgKll5I2AqWKKyNmef/r9g8xBuJc8z0O0CjeeWkMvb8diTK0i55xuXU59eDWx
X3LyZebL8+0F1rWseHQwXBlMxJKdN/9XkybvK259vN2yxuG44swDq8ZgbgJ883ok7Dxaf/FTnKd7
y/tyuwfd8ipZNhmAOX9qsLxd3Z78bb5IksRWXoH/pjXUKOsGobi07C0XvN45OTul/JJN2Ph489QF
GXQXwfMGZS1DGKZZBrVyfCRNRdOZbwBXpHuSgefFGQznjcbH1JJxu91IOU3YlcreOq/+GvGsACW2
qVZSM0Nq5ThqrAenLXDj5I2zd6zyMDMIJkl65hsOHse7C6zPmFot7tWjdJagw1tJujwISR/Y2O9v
25Fuhq6/vwobG0/6I+QJkZ4agUIfyjgQ64eWmaJezRahiottkjSJ41JxDuS64/Vy6lCI1ENGGrHp
Z/CU9wjuDWakG4nizSJfesiwYZLy2kqP/pw7x3yWaVxvc2aYLJ2lKm5NltJtuw4RZda17/vGf0/S
7fN966D4c1MtwtvyClnIOj0EWXOQkxf3lgnrrvtyxZezxOnr1JEWghYu+RBlW5qVRRT0WZZ8umsE
KtJB+LbblivJIKPuXFhSRzTIdq19F6kxYyrELvXHpWp5Vp3LTuDeNEULtAA4udNQVXhd7oPZOO8R
YMsWNDj2acuDkNEX6XzKk5+jCYv4duk+RqEc+v3m+VAns4ozSaXXe5G3Zi753uWkmk9dBR36Opxl
L7yvPUpoKcTy0n4CMHKY51TsW98htRPKzE7Xcz/gSvCpAms4ZGb8xPGBNpwyK2lANJBankQVDC83
U72txo9V8N5U1hUguXjnHDvIOw/s5LTz41QEAOXsppo9eHlieKrQuLFa2o7DYGulxXBFwPqiRukd
DYD/KVyDC+uavzrIf/Y7axMdyIjPGahiqhXqdnUfy9Q3hKmaE0HF7jGvRnV1MJdnpxufylReqhKq
8JJ+720ZQ3fNBLvSrYeyE7lW565wCHLeejw7f7Kg11e/BM0vq3n0jDG3bq6UPamjdbMKUK+eG+QM
mmbaSb+MRH5nfO0pe9KwusyyRxsr7fQw5+mQbfWB97NhKTRfr2L3SgGxAQdMhOe56A7OMH4OChR4
yuS+6EiF7a0WbSyQMJRnK53CzfkLufiQ0N9VA01DU+WQbgjqboHYbnEhTXKeXGtfZ36UIc4YhClP
qDkUVOyelVhN5wOSe54EfUrmIOSWZZgdXdPXEb1ys9rPWn8L0LQt+291TaKiyg1NazAFwBb9t+1V
JEXVYePEHso+0oqEAekOWZZDo2o+t3a/F7kf15M8Zgn/WmW14V37TdfmtppgI/2cBt3/CoX5C6BZ
3bSf+j7syVM6/rl9gr45aehBcYjc61vLC4DqD7w+XCT4pNzasO1pPv6f3FharFhp8AHVYBcvXrZE
xFt2nJN9mt6nRGOr6TFCBguhEaq5HOdDxU4eeCxd0Jj39bHy5O72DL3pENxWeVETPL90INhFxRgJ
jogRUMxlxZaxokjXvPdfy+q7zebpgsIxd24feOvleCx0T0Tkv+77/Gu/r7wC1zU+0CzNLgAwnLrk
F5my/ZjeWSSvvolAmyHopxV8PK69xBZabkkkyMvtT3/zwMHMK9H1YE/5ADAH0I/lk/DqpxqlmOV8
Gsr02Jb1fqKGG9t1qv9JVaEf5WDrfcqcSqIqx3Vs0B6epvIPbR7yxmBAuuaVIw31YnQYxQZ2m9LP
wlQCjk5K6z3pami+p8+350pnRoofkxoRQCdbMIvOdnLyhPhtQckeip5IzN/TA1WfRYjFZovi8ffi
Th8lzcNefGhMDBhvfz1VX0VGsPYjUw9WvWSzDj1pvgfg6SS9SY307RWgKjeq1U5LvVHwz6T8KQFb
3/aN2bF9X8khpAv/62GQNvMGtxpRGDXIeE7/Qq0QvNWmh37dtyv+O4iy8JHIARtC0ezlsmfwgOBP
a5LUeXuTpio7ahG0K+A5mBrZupBTe+LFjxoqfXzY5dXxtuG87cY0UNzYskTnNVsGdqSZQ9fRexBT
97QkZF/k/iXr6XHGy8LtrnR2pHjyNA15mzuWvMo75kucbA+2qehWtw6KF7dLGVC8AMuLF4BFpfuZ
uM+QpYk8k2y87tMVBxayq9ZqWUECYxcPE2RCZ8lC7tx1leWQ4/mvkfZkA4/dCl5M35/ioZjDwXYj
Mpie2d4OI6iatyb+wOutbqDxaGVjaMvhx1aYrsm6tq+m++oEA/6hXUsGOv2x9CB9ueyDfDTs/Brr
VxPWfVOMTc4XqCCWf5oeAlin2f/igcEmH0206rouFP/NfILXcLuFVryTvADwggDLO042cA/peG7J
ysLbpq+bpevvr2YpaRJJbR96s7IhOwoOz6Ifv95u+u13EBiP4sH54Ak/hVT7xQ2nOD+Kc3OETMwu
3Zvy7RrjV3PX7bzIutgQBMn+KNsXf3gECabh468f+e/pTlWdazy4J3gAtMHqmIf2++bkxNnef6rn
sP9qHaozqs8+3O5JNwjFg5N0SFGVN1QXRi4th3JFG26jYRQaK1Lz1cUK1v9RYgUyaqHovNwDkbBz
/fbQJ5/ryog+1cyVmrsm1dJJPC9Cx9m2Lv3MwZhXPuFUyPn0flqSNJzb7TQR+QCBmjgfSehylEtb
8e0J1BwUamobmoONVSIA/+22TpR0zjEgPgQOAHxikLrAP81sOJI0m7ma3K43UEhuab6C5XoYDq38
XaSfAlLFroksUWMLqiD2siALMMDxL+m0hRC+cfsfNTFcRnVtK54uBygBF/nVFvzyefEmsLUFOLyd
wjVRpmv2ElUbm9CkEN2Er68a+uLmHE+E94mKUbXUe+BzmxcbJBkb+8s8fms7Q+mWbkWV41muWzCR
5noALU99/dA6LQK8cK5NyhtvFxdxqpZ0W7ntQ9oD20i/o3svAvm3E7Jwju24OfTH9OW2C2jWVs04
gyt5LHqJs67DBlIOj+06RLMpoaqZIzXfTBfclBl0pEFmfErZ01ZBg6C4JEZZHd0cqZlmAMn7egtA
9SxP297ft4cgCoY9Khbiel8cnLtAN5z+kximJAcPAda63SoIYn6rknmXLIZ6OI3tq7ng0WUFlRKT
FCwAcnpNPI73sS8BqfbfIxoPIharpxLRRn7soRhiPd+rqErVJDCCjIWzAn7lfFwjcaz2SezvtvdL
BNG4nRXXho1TNztKgC1A4Migc40DouAkyvzsl5feeX6qNdtWS/2KTJj5Ot/5Mgk70IOtppLkt5FU
MBrldHbSZivXBZM//GKHq+RseeCP4kTP266Oi4MJ9q3xMTUD7I1zz3K3gG1Wv70/XtmE/haV98nX
UzUBXDN3ApV6gFzU3MQlLc5F8EA804OdZvNR+U03hpz7MvpXhbvdOAD4+H0SviE81c3/P4nfoa9K
aApgZ1v23sHfpzse+1Xc/rqaaLkP4tKQM9WtwHV0rwJhVNBMdW/DEwQvYrDoIEm4S+kzavIMQ9FN
k+LGYhtmglAbGbsFcvYUMRFYlu397QNA9/VKqM1KUCMFV+0wkLmEbhp62RbabMebw+32NQ6s0ppW
m4uXIQJhLwg//GyK8pPt30cQQ9Wy7XWwUTPTwTj5KHY2MlAUSiW3v1o35Yrz5g6pAFmGNhWKfLzp
h9dRBG6GLU3Ttlp+jdip5BXHjLfF3819rKqnNPl5+7Ovl+s3rh5qbXXpDLWDRwmcJRMyXBGCqnq/
1gE75d7shAXUNw/WZJWfJnAunvqmCgxGpBnSPzxbcLVm3tBvYQE4OoYAFLvB79tj0hioWsQ9eAkL
UIaDQ0za9Jjn5RxmEPMIAUdFyR03kWxo7FSt5RbcQpkJx42wrw5zcqxMkEfd51+n7NXu0BYVXgxG
q7xA1nzmX3zgx2gO7gLTGa/b55iyO0x2OvR4mYYC1mXcAaFzxPPlodltURJeaZWT6PYyaJZYJUkl
tpSs9TZo5/ZyjVwx4fFm/CTnzbDMuvaVg97eJt+lFFeApm9D70cKgCg1wQR1bSuxeu4BGu5kOIo7
lh/qtgxLd33uS+s+61fpUgfZiN5zEEeUIiT2U1+Fs0nYXHMNV0uvnW5xyyG4anb3P/JiDTm0O7a8
PlpA7y+mdzPN9KgF2GSkfrl68LCFvyPk6CZtaJmU8nQhusqSOiEZAj6qEsdwEf1/LiTYbU/B9wVR
ULqXhlNGc5NXS7AzlFkLO0MvnptFtI+W8oGwj9nygReRcE1QOF0v1wl85cupYDMSaNjmrMLe4Vig
5HMGeoyWx5ztqswwFs1OpNZeT7j7ttTDsdY2vD87Se/vHbc23OU125GjHPd+4+fgHB2xU4v8oZSI
eIPqsbdplLhJfNdOoTKnVqVng20OF9etASX3b2eO+9yQldJNjeLIZclkQ1sEE7TYb5j8+dN9n6wc
97W7ZO0wTsieZEda7n321Zp2t5vWfLJaXy2BQPMX+yoC0fniW0YSL/TzxASa1LjuP+XU1tSkrhih
odmVzWmapmAnAs8Nhcdrw8avG8B1a3pl9DW4pyqQSeCi5x834GRNZq7Z2tSC6qqYpTdDpeEieqRf
vSyP20n+AH5lCf1GdjFF6vr2EmhsXqVKDaq621BRWl+KNIvAwuBWXejbnzLTHqdbhOvMvZohsVZl
XS+wnsY62+tXmZ/8+vN9n664K6dTmlTzijgULKm7Pmhe+oUhC2oVPF65iYBVNwDFrboZKr9goKwu
lvW9cXZuk4fIqdwegc58FNdChtXjZOzqCwWVQehuoA70mAlVrflwtebZQ3K6c7IZ7wTiB9Q5Zf3H
Lz/c/m5d09cz4NWikmAF7YKFZxSaTntRFNGYBU9j0NwXM6j1zk1u21ud4sCqEf4DAimfHGFwWN2X
X93g1ZfXYHOr8wIz3qPiby0+ZM2zSA2frTkBVdpSiIkyZ+kW7GYu+dv/KDZo/pDPq3Xmw7Ncdren
XmMyqpy1n69tlqFC+zJO4w6XpYsb8Pus8X9B9Ku5AVV+wYs5x1V6mPMoG+FUFMh8w0Vd9+FKDFsU
FmiRrg8yZfe81fkZcsCGJOH/xv7GzU4FZhUszzxrshEI2r4FsduJnJpu/eY0hYN3EecxAMATALdF
AmiAMqLynFZkjsAisu2CRKy7rKnvtQHFo+lc2jOokmq87L7jEO5Z2kvC63hovmRhbn++bQMaI1ax
XInj5KjMtKpLkXe/2x6Z3Zx8pMyE49I1r3h3Oi6QaLUgED2uVTwnXdiy7kcmTRJHuuaVMxN6wW0V
0GvSwxFhQ/A0Rw+j/eO+qVH8u+3divEG+YOcflq/o9w0bPm3+5q+jueVeyT+MoO/F9GhJSwUO49h
MrVRLdf4dvP/2ybesGIVvdVv+YzaS15d1lz0x61l38qim6OMys/QQB7DK7dB7DXFIxIUH0FGuu7B
Op5HArSj6wSUCAoISbj645fb33OdsX8/h6gvtQnxHUC+AnkJaArtsjwuGitqPX4sV9PDnybKUSFl
bk/tIfOv2trt8H0uwLk/oPZ6LkJ3rKIlMG0P1x3m35GgHPC/C0dRb12UGV4o+t306EXprozYSf6Q
R3JMItM7oGZ7U0vuk1nQqucCB4v1nMrPPr0vgarqbOOKyKbNQrvgPDqP4g+eypcIhS7H26usyZAQ
FUiWi6F1bOEjvAFDQHhNxddRHqF6YN7byASLvWNAd2jsSUWVuZM7zcmS4EF++V6A1tb/NHV52NK7
HJ+oqLJyKtrZnerq4rPfSfIFz4OhhYpNwyy9bUJERZX1Sw+ebUHKCzC/MY3z3XQUj14I8e1DcVgP
t3t5e2Mkam30MgZ25nnAz27zw4QkwDSCs92weWnX+Wq3r3YvUEeXVeoNiKn+2n/FkR7hzHOYn0Co
9I7v072pDFhzGBMVYAa+U+EUYH27DDHd/w/e8aF6aXbTbngiYRWBudpEY/Z2QpeoOtybT/JJWDgG
pag5mIiGD3zudmQK9uPWLWEC4DHlzXmsx8+3F+htHydqFfXYzWVl+UjztWymh7UMRCRSrzUYmW44
SugwtkXCufCzP1kHAuN+311zfS0YK+t4SqbIBYfd4GSG00YzFBWBJhwUdnariwe4zT62qQCxNDGM
Q9e0Ej7Ma0M3Z8a9Y7LOGT3fmSwgqvw2cIu5Z224ewXbM3OycG0/3l5Wjd+puLO8rIMx5bhurEgg
FtIHPgSgKt/Ez6WbDyVu8PLKheQlYJABP3nBZTUhmd8ug+BErYvu8YZa1yNO6LoLtrBoZCQy/2+b
U3BRNm2EuiaQHsoIQM+PddmiHCwxnKgaS1URaEOdFihTB/oSlSnPo5zshyJlzSeHd8mBldIPXSGt
c41y/bj1a1M5z9vXK6LC0uxyYVm/+BLpHCmjfhh+DY7/TWwAcDsOoElifgDh0PvbNqE5rbjijOmc
9F7GuLyw+mlMn2y6vh+TeE2C+9pXIWTIWmQBCgAl3o6tMPtlFV3c+RG178pkEhU6BkJdd7Hh4hfc
hT57QGyOYVH4ZIBGOoQj4tRjJpiYxnlUmFg9+BLPOFPzfVpp5DvImVY8chaTMKau+ev6vDq2rKqf
xow4MDWPfFqz9GWz+oiyynDkaixZRYb1Q7LadMQyN6NbhtAsjRK2nWjzlV533YLv14zGDrEM3Wm2
ArUY2mmWoIUunby4Y7B3Fshl96Zsj8ZgVZRYsW3B0GbwDmK3kF+n9l9ZNiLKEj9e1u7bba/QrcY1
PHq1Gg7zwENt24Bdc/JnXjk0CRhxHhzLMj236IZB/9uDDMo+XWcMoy9Y3HI8h9h8T8Ty0EoTBlXX
heLaNuOU4S4nLxkk7+jWRsKTgFGebBOKXzNLKmxs6tbSD3ps+AM6kNZFCB62q+Gw0ny9Chsjs2Mj
O+xiF6y+JPORL2SHK+js3VW/yomKGssXh9Zrul4PFSf0qkdXxkv/5Aov5I0Jn647uVTMWDsFYNCt
0Il94AcnFufqWJ+QIInT+D75HaIix9pxmIex6sFUmUwxyfpHIjrDnUnjxSpyrByrQSQjvNhOmzYE
4/3HdjLR/+nCZxU6tlgkR9EcpqYJQrq/lLvlKH8GeTjsvP0xj5PI/XSXL6sy2eDXWemyYYJyG9G/
dPelsEKUmhsmSecEiiO30CNiNMFW0VQtbEnEjVV8tToTwF4TDKgAsrrKfW9JFgRVqfuIxB5kORr7
cWnnDimQ706RH902MNXVaXxOhZGJLhELGai8IAQNm2/FtAIIvdtmA1pWM1UqjqykeAJoGfY8u3iZ
yfzFydLI5ashWNO1fk2+vNqzmxq0THy9OvTc7X3/grrlE/O6+LYV6abm+vur1skk+0kGI1pnX9sJ
gu7IuNkjDW3y474OrsN61cFsDw1jPeaeFxL1hu/J3B1tGrHF9Dqu8Wa1mHjrUTBcEhwHnkuidpke
F1Do3vftygNVQOcm6WeC456WP5a1PY8VkrRWv+3S0fQ8pft85UjuqGc7toc+OLEe6rk52snn+75e
8eBqbWmdJtjm5rHc2VP7sSXu36qxnoTty7ueY4gq8SFYBgqjpsdZzH/kPPaS742ptl1j9yqSbCGo
KqjAeHhhQ72z1hQSqO5RBLbhyzXzrqLJMsjY2jVqzC9z/Zylnzx2uj3rmohURXT12wBZh6STEEXe
HtOui4GeDNfuRN33LPs+LhTcJIYhXHeAf/OiREV1+Xgdd5YSk4/UigVWAf/Zqa3PRZ0scekmHxHr
Gcak2SRUFY4yJ1vAchw1CQH8B/rRMj+L4bJOv2/PmW4g1zV6tUd0LRHzhnc3wKMoClX33HmSlIXJ
sANT0u0udNakuHImfYdbJZaF5Mcqa8OEgUnq6+22ddOjuDAgMhUErFp5ofPHoX1JlyVMsxDiAoZ1
1uX+/lXDpuuUM3SwHryDu+8PZeTupmiLnKiL5M6U+tO5hBpYl83gbKxtvte59aWx2EPOAei4PUea
tlWsV5AOFmu66y5NvJPVLQWoKqqP97V9jTFemU/G+oZU4I26AOxbAV8RlLsU0Ov7AiEV48X8tWLr
VMiLKP/y/GcBcXmBi/jtT9eYpQrtAoNzYSdjBctv24vnpfuRBX/HgRuOAF3z199fzUy9bL50x1pe
JPvF/rgQQRhM0Gpd04rPlotfZFOBL1+a4SNJnY/+2p+rNbkvplKhXHSwmZ/mnrj0Ep76AzK3MUA0
tyddZ4uKv9KJe0OCNPfFBvcBinjt2qTZqtnIHOXIZSTYQFSPSUnoO7/cvtVjlsbN4nzpyrLdu62R
iFez5agaGtPIBw5krEAF41iELJlC4o/PdGjfUaMwnKYPFdxF86bNEgt95INFYyjphaSortXOe2qD
hfL2WmiqYYkK8nLcIt+aaatBUuDHfBGHyXP2ebCGIs9DIqdnzx2eExRorHK47yywr6v3yisyPJm1
GcFxI3v3W+qHyewfloYebo9IY10q9Mt2+ZXtDz7X8XedC+ElA7pD43Aq0Ksb1iUZVwQszbq4YVeB
ncWXQgINKkzPZBrzVaWw/0dfsBX4dOK4EYjktzaNKpuBkTUs+7+3p0dnVcpBPGdtBnhFg8vSZuPS
V2bQH56qaFqaiLD7AEjkH8i+7ZQW93BgNo61H+sqlj3/6Kb5831jUNw8CLyckhVuXiZzWJYfWT0e
xzzKPVMyUGdDyknsCTcbJx8duNszsd7jIez2h2vaVSFlVdpLMbdY4MSenxvy4m/Oy+2WNcuq6mEX
o5snS4oZz5fvzIvEEEBsE4BxQwSqiapVRFlFBrCB9bCanid9WK6f2nw5EykPGR5GfJA6h2wCzoUP
9126VYXsJem6YUoEVhiStHNXvCOoHurIXapgnKhIs3Xii8s7xBRdcrGWn7T6cHsVNA6sgstKkrel
V7L6+1r+FaA6Li++/CQSkKc1hv36GlO9cedQMWarhPCzAIT1YvXVrlleUjdusq+J7KN2ewKY8PY4
dNaknND+UruDf425JG99tNyCoI3XzSOuPPMhFSt7f7sf3XwpjrzaKGQMVikvxTCjB/v3mvQvucu/
rpsbcjkebnejG47iznJOoKrpuvX3lJFoBOViw0IafDS6teZoUPFkEyVZI8oczjd4XTRAUDAqFi7j
JoXSzO0haGZK5QajS+WPXQ6HcJ0PeRnyRIZt+S5b4uU+oVVOVGqwoGPS9XpLoBq2R85aRq6NvLtn
qm/QTdJ1cV6d+kPZ5IS7gbhACzrOpdh1pN75wlQOrpuga7evmreXJHOlm4iLAKrAdvdZ88KcD0vy
LGvDnqSxIhVftmbNzLYeA2ConEiX7POauoeNTE9T2u7uW2X1cG5XScQ15LMGlMm4l2ypQjs5W0s8
9PV9V55/0Fx06DYvgCVt1btAvvOrB3bnw42K4ZrroCV9hc9njvyw5PlprLPnkWwmgmLdGit+nFcN
cNM2Q/tLGTL5xa+etjINmVWHpel1600z9QMVzxWAGiYdW/RRi8u6XDyWhnI0FH6+uXmj7evvr2w0
ZyPyZ54rkItdnvPAP20TO4CY/WmeZJSIbE+zxtDVm5EGurpO4auuhgaSL7XviEuZNg/LvOw6mRiC
mDf9AE0rjuxkvBMQcBcXystnCGegJIp/HLZyV7qmjIvu6xVnXtJBDJRPV1erlrNdJVbkjf5gOEN1
A7j2+mpuVqfqrP/j7EqWI+WZ7RMRARLjFqgJl6e2293uDdEjIDEIEOPT31P/ylefVUTUthaoJGWm
UqmT56y+if3tKj+W3Pk2yPSOgY50j36UreqgzpAUXzYz0jVNjzlQCZLZZj3gmnU3Ze4tlyjsgnJE
N3PHO6NEvDNAqpFlf7us+TOvW0Iguj+vHMyl4TnO2tLmR+U2oesacTVNYbf28fU4p9tfxZEnT9gy
FRb+fDUfg4aCAfnXTV9WcVkl6cyOyAW1hXKMISZ+KDb5hDRrorKCydXrO9OC2dBsPFDffPBoL8Ne
kpta8b1ABWhVGUpdrYv/jnrmnmVm2NjVM2/93fWl0f1/1W8tH/WDfs7uazD75QS3+4qgsbDY8CrN
nqpaFmAREDYo67L7wF4fodN0yty/1/+47suX3z/4q2flooeCJdalQ9iXXmx4XnzbpxUnDZqxc+qe
ZPdudee4iWVuxEjdWiveCSHpBmrv+G5hj4kLmtV8ro+83hI6/bzxFaai+GfA3MxvRnxfAA/6GuzZ
3ojs16IJs6fxUB9uYuzFMIqfAk0/jCXHMMBS3reXVxRp8nCchlNb0x3Lig3T/BzQ4AUqnAv58zhk
Ar7VGmNk4DKQe0GSkWcnO5d0iSXJ4mqmieQnp9gIoBqrUiFei2sWWeVOsCqg4dqVQhD1pnZ2zEY5
fOchQ/nUxH1jsJrQyd/LlocBu/F/K27ciqwg3SUMIVp8oXT4M5bWl+veoLFaFc0l/d6dbDnAasvy
vsA7mcf4m0+n/fXP61Zc8ePFyoqCTSucTdL9QoDOLW9SrMaKK35sAC3ErQz/fKkfBoA95kd3i0ZO
tyiKK7dpKvjoCyzKkH4BNfyDLMunatzqR/s0p8U/VzyZ9c2cQa26+dH2e9t/c9cTcAbhUL5ydPZc
X3dNvqOSfbnSLiWF3OO5BOCsQHXXkHFXH+qt2pNmCipeC720bVpNiM+IFK95Mzz4dRaDd3UOS8iT
5qI8XJ+HZif+A93iQ51mLTZ5WunBt+p44M0jsTeud7pZXH7/cMosk7GWAq6LpsmVhyXuvTkhSebg
0RvKmHm+dQ/WeIGK3UoD5hSL8I2zNE1QrhE0pLTW79tW6LJyH+ZgQ5phTB3MgU/Wo+X9cYP5uz1s
kX/q1l/x34JZnSkhEo4HG5R1iyzjIR68nR06ZZcNU9UNofgxNUpckswWRQKjePLXbp/m9OCsy+tt
66P4smQgFesHxM4L6/P4lNE+HNO/t31bceTOdDsma8SJYGUZepH/mfnCwtHbqllqvFhFbIlZWo4H
Nqgfnn805JOY54iXz166tbsa+1dBWhSi3VNLsbtyhbrNFNbyLlvcXQalu2pL51w3hnIBhpjQWORQ
ObsX0jm2bZug1fxUQgmwS4OfZnPTO4oXqNRfLhhYJZly3FAD4PJqo37sEQFDNmVT5Ha+++hM6/fr
u67xZpUIjJb1NHqeaZyD2d1xt34ahi3hcI0vOJffPzgzwgRLV2gW37cFY9FU506E+sAckzTYiqi6
f694tDVC19A1KpzIrL9jaxnRSsa3LYziybXJ4b4zFkb2wT6bu/cmFU/XP62zIsWLPQt2ajFinOul
2wlBjlWV/56hTWKm48NkDRvpyqdvHrAixaErmhnrEFjGuWFdmLa1CI3GekPtIAYF++s8Zsla0HfD
zsbo+rx0u6Fk2wZtuMWn1ThP8/Par68LGX/e9GUVy1WW6OsNoPF4Jml5SKf1cU3bjVXSbIaK46KA
BXPuL8a5mkRiFfN33ixpNHFu7og/fgHJ6FYao/EHFdlVTo21stRsfvj1A6iWGBiLcPJsHDyXCPSf
dxUv+A+Wq/TQuGBg7S1Z7vCuBaoNWFRYDUsEvbXVerm+EbrVUnyaM1rZrZyNM7oy9jzbz97rAG5U
l/65jZAEM1F8OqttY2zXwTib6Jfnq58Ap/zoiJ+jt0Xzo7FTla3Lh5ZO5rQYYe6XqPLzxK/KDWvS
HHK24tq+O3epoNI4G4WJe+ZbxZpwgFQMvaWvB4uj+DSIWqyA2A7CtcDGdoiqZ4pXDslvu5ypbF11
QNbO6V3jzMZ65/jt0YJk4nXT+RzZ7gUqhKsZvLlI5QgTdVgVc4BL43X00cdXG996lluHGRDfyDIc
KxS4DO0Gq4R4DBumu8kczHgcVvPgMHuLHUhjBSqx11KBhJ9T/B2/MMsYZ9S8W1trq8VB448q6stP
58kC8Ms4F6MdC2fd2Zn/XE/+HUrze5NP+37dOmc1NvcfDJjZU9rk8MkhowbYTUUfFt3Id7NNg9AN
nPfr+6dxfaq4vihdwJ7kxS/rJ8M/ORNDvxQNZ5Is/k2cpzARxfcHC/uRS0SxfhhfbMOJUN94H9Mt
gKJupZQzHepH3GcX7yG4RQ7UvbPsOWJFs69buREAdPuuBIC0hwLiMuM4GaAvE5mjufc9GDBYbLop
iPzK+laVNyl3YrWUYNAbUw1UDxKsubS+1Zm99wMrqkrzcH3DdaulHOeQQQTOskIGNBvJZPkRWZ4g
s4Wexfj69zUOqOLDzCDtAXWmxjmvAzTrO/V71W4V6HUFxv/AwtB/7Nhuiz/fySIpWrOLWyDrEkvk
7bu72M19i5QpytZpSKhf/w14BbnHfgkOBmqGG4eyboYXV/qQATtBM/fBjCAA3faHLAMSwfI2Nkfj
jSpKTKa+gZwIn7Zd480maBBqlzbMLBpBUPWbtI2burm9QIWNVSBlGwwwUJxB34M7J3msmluXR/H2
hq7NNPSYg1E6VtKlRXky7BpZy232pXj72JE5IxkCfBUII5zBWbUrMufGRzgVItabtVEJhlgy+X1k
s+5UlDL20+YFnX//rk9At8eKf0sC6uFunlD3Kue/3KqSvCvu/Gb61eEyaDfVhh9+DqHEFiuODlBA
ziTOjrNkNfCGINKs3D3AWKd05G7UFgSdH7+gQjCGGYp81+emSYZVJBlbiq7KQMF+dknuxEy0z90q
iwdrZs7u+gia8KUiysbJG+flcoFDK3QVG5V/9OZ1Z4jSORRtcVs+puLK5mLsbTfDHQsvjqfOPi7M
BBwhEv3GM7humS6T+xBBZOEMol+Bbu2b34E4dWh278q36wukiU4qiCxL5ToWHjPOnpGPp1YYxSHj
6UZ80n1c8e3UkqKaWY2jVs7seXUtHnnZuvWEr/u64tqiANFBsOCUJTwP9sGYBgA6+CBeu21llEO8
GS0xsoEbZ8cOkjK1kzz/e9uXFZc2Gg8v6hOu/laGdK1/K0b+6/qXdeauOPEYVHwaXFjKYgB6Zp4W
MkVEJmzeANRrqgkqRkyCDKqREygkKKigbMNIagjaESr3E733yfpcdO4L5FXim2ajwsVSkAsOi4/R
ihYpZnqYgiBynV21pYKm8SsVK1YCQgTF9jU9LxQwx+GFCRcM9bdtsqk4bSOGWriovpxtJt/HTv5O
gy3KG93/vvz+IR54aU/X3IXPIu6AipImxLH+rHRLW0pjRCpEbAKm1G2LCjm+X70sph0vSPOjciBf
CUTjNrxLc6yprF+SQLYakjm4Y2Zjf2oy42Bx/pMyr4vKxrkTbrBhRJoooSLFaD0ObcVwflqSBvFc
lfIxz8mNdxUVLNbZ1OlFgQhnuswPV3TiHExJ//o22eIK1twlVOovB6sBxVY/Pbd2+jCyce8I91n6
7hkV43dnPsr0tmPGV0Fj/dKCs9wO4A5eEexyoDhCVLP9R9fFLe+6R39uub6KHXMbMKQV6O85l1mz
D5Z/5tA+dGQL8Pu5TfkqXKyc62WUfYHLPG3uluw7qxY0zqzoiHUBuRjzLWCX5qHfV8FjlTva7gwU
1Nm2Qd08/6ysu9b0I7zf4mAuwrZ558tbPj0H6db7rXZIxedZ2TMuoIp6Xjv6w19JnImXpoeya+eH
TeVHLhkOAmKs7fq21HyjWqNb0ItPfQg0gdvObcNa+2w3PARzW8jaeVd3fNe798Hg7a8bxecW7qtc
YcLGa2i6ThhF2vFEfvjzskNxOnbWIbS7OmrreSMW6OajHulmsVoAaafn1cyryDe+cYHyGTBoIbiT
zsReNhI2TTKNG/f/XziH1MvkG2Q8S5D0s3qMivHLKO+q5itZ80g2KPoav+r0z/UF/Dxg+4Fy6k+2
VZeWhRDBRvAGz057Z9TlQ+4Oj5xttdJpxlAhaXVlBwunNs7iqXlbi+K0ztZJeMuvdrlJJMDzVWha
Xy6l7fQ41qC3cii9L2MxfhN9f7y+SJ+fA76KS8s9mbKlbhBH+99A1x3WYN6wX01QU5nDbAuich0X
6bmb6lMZJGARezDoFiGc7uuK4/tWWYk1r9Ozncp9BWEMzvetW28EZN2qXH7/4OHE6erWwLslKlXG
D1t4P73b3hR9lR6MS9NxXYJQ7zjLM3PKiBTml+tbqVsSxY1JTgwCZGF6nt162i2sf64kW2JOvdP1
ATRVal9FpgleDJ28vHCIwC7W5TjSQNRZOPuDMX9lXTFaIBNeKsM82txc+C8XOBEQ7hdL6VagwA6G
Kq5GYWRmBL2UGW0O4GVbyxeGp56+24B66FZB8XqzrJahycr0LEkf1iZK6Ha5N5atd7zPU31fBbNR
YRa9LHwHF0MZZ1mIS208ef1jDYIG+UTqcVeRauOc0ZwAKoptBbcKWgYIu/dZD4EBCF9Y+Z/GdVHL
tKNmKl6z4raSg6+i2lrQWNjdhPe3SbKkXRNHLnc83aiO/6/w9t8HOF8VsUyFgyIvd7FolhtaY8IY
xMaQPVmuFzLjsUyTLLfiBjxKzfJVej+LqQrXMQ/HfjryCiYsWlyrsrA0u8irj4EN2Vvf3QUlB1HY
AD6Y+VszVYfrVq45DVWgXG83Myl44Jw5aBLcOS6kH5b9v7n+54Cz7/oYOitS4os/LasFijP73Ew/
vK46rva68ysKQqwVV9+HhXwNin53faz/lao+W32lIAAiRNf00XV6BudTNEgJ5qollJP1UPtfEZfz
3N2xHtBPWsodMdywzHlctyS02+c+w0pP6Wm2jj1ohDw/uHPYr+v/S1OG9lWBzdJzPGepiXO+UGn7
/a8hX6OaP1vIccapPEr8WjJ5JJCAHmbI0fvs98bIl1jw2YooecgKWbGSgl4ZcizFobSNqAtI6JF5
x8jOd724NkUdzvZwVyONvD6mzqqUsMREUNJpMOyzMM9kNA+cTlFQRF1mx+umHo9mEBWsl9pTOlli
6c59GnTo/82KE51s+zQb3UWibXEOQWtt6ZjqTgMVsoe3NLzYT2OK+QwgQOviRhShTNcQSLu9HCb0
dpJD3nRx7Tj7wfsCyd6HrvEPVe3elmKofGyum/OAE5qexwW3/Rbt5kaK6+Yc/L2+aZqzRIXzzQLc
jek6ICqCS6s+iuahtL/d9unLkB8yDHTMDaCHKvHpCpRN37pmZ8qNf605NlwluEyTb8m6nlDtGqez
1aQn7ptxZo57Itxvlt2DEG+LIVu3QEpo8VxIBBS+AMFAue8QIBAnUvf1+grppqGkM/O6gomhBtB6
BUXgiFbkbHpuyd8pDuYTJS/XB9EEYlXJ0yFos1nIDDR3+bcqSOhmR5/8Lu2jz8YQD15pcZNwgOer
EL/MKR0jpU6NkSYQtE67shX7KRs20h7d3UqF+NlDm1mN8Oofc4fWvLMV9GB4eFvyr1b1lOd/nBn0
+BuLptkZlZMNZNKDZ5SIZdzo7hwSOgLEcvXwXYxfTR7R2t4AXOjGuYS5Dz5iW4afgrzRPltTE+PZ
hebvwjX30vlOs8eh2nzj0RiBivMT1sBrwF3scwua2a6ZD1y+tTUKFs5D5tfge2+espyFHqSrDesX
K9cYd+8DX7y4y186cIJ0ZRPR3IvGih+v2+XFVz85oVR8oN9Ynm3zdUzMSYIuIpD8iUqAsG77uhIh
MsOzwcJpSmgyjXuWDoCM5Rt7pvvjSkQAAnpinWvJBFjxJKi8k2dvpd6aYKMKgqJ3U0D4qR4S7nJ5
V1PZ71qoDx25V/67vi6a27yKCkSJMh+brhiSdRK7Jh2fWY1MdOnYXZXV36+PoTmjVVY3IJIyPC2t
XeL2bhPVw/hKxvFt9acnc2xh28ZtTqrCAv3Kaa2BmF2CUBStabYTTfpY0mEHUd4wGxu0IW8hTTVT
UmGCPuazsBVDtRZ/cIGtjFaCqzir2wTtkdzblBrQWICKEkRqnncQFekSgeg81AejSQGT2jhvNJuv
ogTtgmay8x2R1L5ZhFWax125vIP6PAp8trtp81WyN8NyR4gaUjvhDdoLrT7f1xTahkv/3Dn832hs
8Vrq5qI4+CiIBT0J2ieQeyQh5JLvZCOzkOdmNPVbzUqa8KxCBXMgjLOiNJtkzb7k5CkY+lD0X7oq
saZTtsU/r5uJkgXwabJSs2pJUq0nKSNj+SXknsiNJ2rdHUTFDHakCMCIsJLEuBv3F4GP8QiBz3je
yUgcthoRdWar5P5Q3Blm7kx1UrfPdX9HBHb76bpBaZZHxQ0ug+mCFHGok7x+X72E4n2zlVF+k4qc
56s4QJDtrrY5V03Csi+NeWK4JbbrHNar2LgWaWxIhQKiRmPYeetg/cc74M0GH/R+eZwafyz+zXHy
/fVV+pzkD/O4LN+HTMLIREl60AskogdhS3tw2+9t+W21T6X5yueXev2eytfS+EL8R8/eaurQbLsK
CqR9toi+xOKNQfsE7WRa869m00bX56Q5aFU4IOW0NINGEBRTHlc3dLYIdzXBXCWHmySRYKEc62Re
1jgPTpUBPRoqIiLibksiT2e1ilOzDJyyHsEY/fjVoT/xor13+0g4W8z1uu8r9/u8hgzTaMIr5uJH
JQ6tUUZ48jKLjZNCt7GKP1sO4XYwpRaqZIfU2mfL3vU3LFXzz1XcX56LanCNoErGDH2lbV7cobH4
uz/nsW+ut6VoKvzPsBdDjrwgCUhtHOtrZX+9ySJV6jcoHaSFOWWw91yeZn+8N9JhI2HVrLiK6PN8
22Uj5IsTQ7y67Y/ZemfFFtZZdwaoKD46lkUDFmuS0HaJpvlUQjADPHlD96OQ5UmMv4z+YfrTjulx
mdbd9bXSxD2VDS4Am1YrFphQ6f7i+TfqF7FTvM7ynIJqq1rsjSChG0bJxp08aIbWCKzEXEHF4B3S
/C0FMYDfizAN2qPIbyPE8FXEn2NAB3fyYVNSvJYt+CofJ77BzadzCcWZmef3qZ26VWKXzZ8hex4N
l4VBvwcu6/pe6IxLcefZ66RnBE4NIg88XwROH3Ij29ureL7p+yqcz+FeP5VWQxLL/YpMzLfw7rEl
jKf57yqQL+15as+4pCbMXp5cPqMC034HLjK+/tc1h4EK4Vs70oBX1q2TyZt2Aghng1UhD1CKl93P
rgN/yPVxNIeZSglXDdM62MyrE5GndwVJX915q0aoMR8VydflXkl9KComJd4exlagDmrt0uIr31IP
023BZU4fcgvbd/yyrBlSGHlyizIs5Gnptho3NQ6sUsL1xthD+Gqp8e8BXxDSfbbr9qVCWxExm6Oo
zRdZ842zR1MG+V98/DARPD2bnZ9dggXeB0T+fqE6c+2dsB/a9iT7MCu3chfdkikuDUWpteguB2hV
Jx7uJbn7Yrob3qYzJcWbPWYBGGQhEuXuoayfAqPYsFGNIakgP1sGaPq1cUxAGEz0D9Q8Enp05EaU
01XTVVSfaaB9NrVykkzRGK9xGbPY8UI0kKOPPAYSI4IKYb2x07p8WIX4sXxNx7zAXNx7/zk79gdj
lx77725o77tDEG9RYmosSgX79fXMs2XGnMykgKpedgBla2wet0hvNM5hXszrg8EWzdKL0sfneX1n
5Q9mzg6Ot2+tHIS6QdgOf68HJ90wqoO3OS7QKfxiMtrQNE9p/jfzzlZxmsbDQrfSEE2oVZF/FegF
ZWbimJtcuV/o3hqysKv+AosZtlt1v//F7f+UFW1bLaH5AJWVchA88RYrlsG6n4Rg4VS9iJGE3TDG
TQd5iiw/ZqQHUbDEMyEQ7+QLn8Z46P2IlX8I3ZLH+DQK4M8oUSCdcHudOXJdl02H2cgumM29cMXx
+rZ9GgjweSUQGIyti7NU6AxgZN9n6UM1bhne58V221aLa5nXmBZBA1My1U3UVtm+6ptIePdD9rsR
j5O/PKXiMS02QtqnpoHRLob5wc4vcraW1WC0kZ4NXMEZ/96v3/D0Erb9RiFEs1hqZc0C4QOA7qWV
ZLOIzS47eNUW7+GncRP//vL7h3+P9/u1G+fMSlqehYP1vNgv6yLDprlxdZQoUI6908qC4DZm/WMV
fVwb+1itaxwgQheBiG+yJrXzNu+Wws261Urm7tWHUGFzS/KJ1VEy9Bbo25Q1gZmw4L7NTlb/hfHd
9b+s8a//9NtW4Hxii2EmOa6pQ2wUx3na+LRuTxXXrcqqb0e3RaowpXte/AnauQ/b4t3LrK/X//zn
tzIsjOK+TlkaxUShkWkfQCj00EZV1M/7OVriclcfrOJwfRyNb6kFNNrKAIxLGMZl37j9VLlL6PFw
WGO5ySev2Qe1iCbWEU1EEi1KsrS/uH7+1yyGkM/dxgw0e6GW0MZyoZljUXy+mf8ulne3LO2zjRjO
zeDbbYukuDCz2EDQL2Qljbdfq1ND3lOvjdYqXi3jNotSi2Usy31hgAYlQf0jnkxz50/zn6x6bRyQ
dF6fhW6hlHO8Fr45WQUUQCUwwekrKb761X22xSjxaZYAP1YcuTBHuxQrIii3hlMVvDjD3dT+kCAx
zyqGju6NQP15nohxlNqZsVJp20SgQrSne/ByHgpv17C42807ApE4h6FqhONuY80+zeAwmuLoOKAl
+mhxiFKbo7uliklnQ5N+OOHOjCdPcGcsDl6Tpo0sWLdFitNL2k4VLSwrWcizb2VRx17q9svUb12n
dKun1tfAo45iLMfqOQ3ZzWicIe7dSH/5tbkP1uYZSIkvNX8bXUisj2PIWBlS46Wo541Xes0xq5be
6m7xuWM3KEyuw35pxkNrut+vW7cmyqjVN1cYfedTE4EsK48lyswCQDtICW4UDTU7o1bgwHtE/MZB
etoa2Yrmdn6XyvleLv4dF1tplW4Kl98/ZArjki2D2zolyAEhxFN0e0H6nWmtG8Uw3RQU/8+pVVGr
w+eZ2YUXEWyvcCPPrELg0DayBI27ECUItB31e5JSlgTkTxekIQDvoXmBYnkgHmmeSAXk65hu+Kbm
6FJrbqQgTdnTlCe5ZUBR4qsXzJHfvHb2s7/1PqbbEcX9TUKNrFgMBJuGBc+By7x9IbspMoap3UjT
dUMoLj/4BS69IqsTexQxrWjcyvqO51tC0JpNV4tvaH6R1WDAbhteAImWL6AGCTr3KOf+T9G77cbG
64ZRUnSWib5aOx97MXrxIMw9mugB8IyKLcyNboCLEXzwjcxujbkVJoN89WubHxfTARHibhOMqfv8
5fcPn69QYZ24jc/brR9XwR2ZXmXlvNhs/XI9PGmOR7UMB/1ANg99gAWSVtjy3zUull3wTZBXK09W
Xm/sg8YB/xf3P8yjbCAukK4rS0DGE1d1HxL2VM4yngUPC+OrYb/4w9v1GemWTPH1bAGhb1ZZLJmE
+4ASPlzdQS8VK7euBroBlJO+SuVSyJpgLnbAwnJ04kYKjr4cOzKbm5pJbft/jVUfFkxMhdnJHIPQ
ND1V5YvoXnCI8Ags5lutGrp5KB5eO7w2O6DiE6PyWB8hffEfxnYYqgNckr9OzKJbLaCaodQa3ZAH
JWBCeCfqTD5EOXQwB5J5IRgyw6aUW2RVulEUZ7cyzwEOCXfBvPBDWrdhtxxb9nWa/123rMuB9EmV
Rq3OtasEdV5HrWTgx9T/O9c/r39Xc2Co5bhgEIuQVlMlafEN7GayL3/W9R0osLJp66agieZqSa7J
i5TnqFYkmWH+8DnfrQt5m4qbIGC4E15W7IO1VsMIXhdosCSgqzFJNAcpZ3sKLNsU2yQv6G1pqFqL
G6zFrFZuVgnxSzdcPflkiLkIPbsJJ2OLt023VIp7o0RtBrMQSNgwjvWnHXZG+vv6Rus+rRzbaP+x
uFOA0aWm7hM1x5Nn9c/QNN7o49PZkeLQYJ1KPcl62GfzRp1HtHlFQBUH4zPtNkb43MOo2nNLbFzW
bL/DPYD6IZnDwMl2hH0xh6274OcrRNWO26CU/kxalI7t4MEunip2roO364uvuWNQtd92JIsJTTX4
gHGX3qeH4WB8Qa8L7cNhjzZRFC+M13mLcFa3UJffPzgEaA3EtLpAOnRTufNychyX5n7th7BYtpzh
8yOVBpcl/DCEhXb9vup81HqgDzQ7biiys0WhwuzwY5XvqIesM+92G4t3MdH/xj4aKB5e22st5sDE
i+MoQHjWi/VxAC/gbikhjzpA+QLSQaO4I5Rl8UBttqMEvD5NkNPn6/9AZxnKsT5wh5i+i9NqHdjD
WlQPZDITh2+xrus2TPF6b1kAKXdr5KPEPVfVG6vSE6mbpPW2yn66ERTnHzJ0XrIKpEF5bQex7U/e
UYxzeW8ZVboLwPO0v75Qn/degy9NCQPzbJolhZJhkqPBk3hG3DTsNEDNvHDTp9l2Epk9r97DhCv0
Fq7x88hD1XZbhlSetz2e0qX/IyDyOASvffYTrdKh72zx1WvWT+23XYYZguYcT+pgwgENPioAK3sx
l3/DbQp6NlV7bl1rHkzSFEDVdWRngNlnYGkEhYVbwDL4/GViHxxW9B4P6iZvErmy77bdHERWPk3r
1h5oKrNUFYNol6p1pMtJUg6HkT3m/byjNkma6qfr/k5Bnt7TIq7Sh5bS0K+31LA/v0BQXwkMUyZp
5eLOm7S5G2ZZG86ocRilG3E27ar2Pl+2Gu+1E1RCACy96tHa2iZFmqFA8GTxR17cjfabnSJ8B81u
4D8qCp37gO3IdFt5gvpKZOCL3TNRAgMxF/zOZOBMqJ3fzDNjXM02ioeaUK727wZGTUnl+aBmNvCe
jLvEYL+a4xC7blTj3idbdImJm1SKYIZKeHDr0c6oAHTBsZo4N/me0ZuQlTZVm3BbOi6llbEmqVc3
kZL8yM3+wTbFxjJpIoDad7tUacNzvMogLXv36Ysz/ZhITJAnXw+cn6f3VO21zbhh9oGNIFbPd7Vz
cOXx+nc1J5faZWuMZbO6LhChCxRkMyijp8tDeRPYG0uuZAG50QWW8PCnqfO3YTuHA0qbhUYWFQAM
dFs4IJ3reYqXo1+8LKwBeGz+Js/2Lkv8M4RP+MmKmng5gtrt+lLptkD18Jz46JUEHrgtXxzzmW+9
EupyP7Wn1eJ0ALOhBVTuufgJDOEBXQTH6Wl9HuL82N2nO/7t+gx0Nqqc8stMJ9G7ogFpY3ro5d5s
/bBO0whv3dcH0MRbVVjCI16Ru/2KY9B6He1IGne595ovjwWNqddt7INuv9WOVb6gXahmi5X0O2sP
Pr2D+94d1wNC0t48rk50fS66VEVtVZ0LGz23PZ4xUhBLZ5Q/c/JK5UuHNHaWa8gW5GNpCe5ZUCb8
vT6mxsTU3tS5JxOQW56VCBrWy7HcQvxrvFztSTVlU2WOAHYKgJElDHADCBHJ290MtdaNrdcNofj6
7I1o3uKAzKEhCiqO3sH2hyebyI0MW2NZan8qadHz3Q6zSEpROc4uE7RY4ozkSx3Zbs1eJYiP/QP1
3BIsAE0Z3Jh6q4CQNiVCdBcgKQ8efB5PUF2U7ZsNZNv1HdcsmwoKMaBAYYyWcWHrfFwgKZLZ/1x7
ixjsc8iWTVUQiCOGpuw82JO/vov+yF1glSXe4bw1NFkRzuYvyb+5BgM8UxzSZThU8/D7+sQ0cBeq
okNKJwNYf+gvJwsP6+Dg+PcTYrLx7gFUUEzryRtPLL91tEvI+5C/em0Lrlu8LSamNR7z9FFmZ57+
8+w0rroATLVPzvCegp/g+uQ0fqq2ZM2yCljT8DZZ3GLdgSw6f60sa4uN5H8I1k/us65y0uAVG0xl
FOAxd8RNAoRxPrPQ6fBbTG64+PM+n7KQQg1IsJMoXgBDDx2QSlVuHtbTsdgktNHYpkv+/5pSQixe
j7D9zhnObf3bcnEhXLcaAHVfVw4jg9qNmbZAODiCPbj5XzabJ9ptmb4ma3WVRJKWLZiuffgVeDlA
6mXtSP8mDHBz0D8LZWEm/QhvexvmoJmK2kbtW4GDKjWu/6LJ9x3oqHNAZ1rH2l23Np0rqb3TzcwG
ljNsxOTM5A+jpg8acumEVZvnoTtWDx1l/JTlmRv2NV3R3cM2SeYv2/GJLarSKV0jau4al0rO/3F2
JVuWqsD2i1xLUVGn6mnSbKoys7qsiauaW6KCff/1b3vfG5xLJYe3ztQBCERAEOzYuztOwSfifUmN
s+v9XLKHNj8Nwok6kGWBCvj6WBUhilxWPTlTUQAuIBKP+Admw7JzK55BXTPamh4Uvvt3lbSR52Xn
41gX2Rgv5mbf5Z6lI5dT/f/e68U+hJqxxhC1h2PQF0cr/bC1r+ZUHBf39bb5kbaGOeM8XQzMD3Hv
6/IUWHm08udueLvevGpyJJdfiLGMjU0qROzTF6AqToWpm3fVzEj+nrark7IayM1ZsOy5COAimSEQ
4hpge2ya4CacOM48aQWI4TZk26sbza0Cb1Aemv5P6miS/IowREbeVSKdxga850kGsYUA6oq2j0I3
HqYjReDzSrXXSVVH0kLwGlwvguBOU/hnl6AExAmn7UsN2hno1IfmoEMgKRZcrmVtWL2sK5TcE3ty
uRHaDjD8ZTfUmrSSqnlpG263zaciQxWr3TXh0q53VTZpmlZdA2QUHhOMzIaB+5jzOB4yQMVFlD6I
hzUWcaUtw1UM4C8cHpjuUvBHVMm42ocus44CAPvrvqY4NWQMXt1zlMYylLFu9SffdcPaSJxC48cK
Z5NrV+s2m23eY94noOEyAjWOz5z/bC3dkaT69/37xTaHQJyN47oAgDGXB3sR9xzctkYx3l2fGtWs
798vmnfsOR+zrUU2kg5h5wUHy9dZpOrPpQ3UdT26bN4+MzMD3VuD8hsz6rb1cP3PVc1LfmvjcmKB
1hlVqvVH239zAELl325rWtpAfdtiCOUx52NrHeY0T3buhy0dNVubymQkV+Wtw1Pm4e5uza+OwJa2
+dGSJwQCY9f/X5GH/wtGB5m3mSLtn4gy4dDvSLPfU3VvuG+9o3kBVJiNjJTrnZYiMKcQaSSn0Xqt
ms/X/1wxNTJMzkIOOUtdWgMmV7wx86tVpB/qdDtNji6CVGz3MlJuqKwiW0a3TTyKRRXANpjM+pp6
46nyx9/V4n81Rfp8fTQKE/2rdNXq/LVbnTYRPIgMMie9y4+lW9y4CJLvijxdTAqdz6T2ndAdu+Oa
kfNtfy75rrHONZksRCf9XoCSoaJTsNAHhdT15lWLIPluU83z4pfYddoJMIGljHh23zWgvivMgxE8
LfmX6/2ozFRyZOaRwGMuIEx50cWN37/lHvlzvWnV2kpObGYTqyzuMZA6TIfat4tjmplvTVdl0fUO
FP8uQ+MCG/GnDW0nJOh3lpPFtRYrXAawEl5vX7FJyLWpZDLKtHJ6lDYs/tOcBlHTipjV0AYeszVq
OlPHk6kayP4DF0fM4IuuN3NCkn4vfk3tnzVoC6+PQdX0vo1cNJ0ibm4Yx8GeA51Y5NuZVjrklcJE
ZUQccwVSD/sznV9/mayPzP7c04c8TYj43uTDjf+/j+vi/yd/sPu2qWyo97knsDk/Wr15vD41quWV
PLjG9Yh2A5omeXY0qke/9L7WFfMOfZFFhQDH4fV+VPMkuXK5BSkoDTl27GJA6rk6zvnwTMYiqgf/
pXCdr/YI/Ov1vhQ+J6PhaFD1q4Uy2MQr8qQpWNx6w32T55rmFZmMf5MCl6sxjVYzZG6XOF2znlcw
DkFDtspOtgsVedoUW+ys2X0xgBDSGUedDSgGJYPiSgpFB6A07KTZgnCm/nnpvths1cTuqtb3ZbsY
UzuTYinpUieOGM4r2M+H2onWVhdp7I72Ts5CxsI5GyDheb/VSe814QzRu5rh+lSeqpu4SBxbBsVx
MEvQbMqcpMbxsPSvhQusYPOB6U4I1fzs3y/mZ2HM8jhbumSdREjKuMyaqLJfr9urwgdlPFxAu6yY
69xJRP8QkANo3cKyvcvmpGK6ulTVAkhuTqwhcH2KmN2aB+BoWwPYoi01cSoVb4IDxHJ9JIqNVtaj
4G5b1vPk2kk3BnEzdEev1mGCVSsgndEj9ZfKdtC0W/q4gZSHuqrxckni63+ual46p3OztIKxcmzg
o4Z4QHkmXci59HVwlPcnhshQOHNyzdEQFu5P/aeOuB8Lq/50/cffNx4iY+B4MU7CGkidpAvoYX0D
r9HF9kY7F1pzAYpuBkMzQ6qO9u8XLkDdkjLUaTuJZf9i+UmgIKJmH6f0FRxGmp31/UUgsvREEAQF
rt95k3RGYKLiyjBCCkMi5Xi6PlmqDvbvF2Mw+DhTh5ZOwqfyg2hFaAXLl23UKcm972VEhr25aerR
fiYNGBHue/cpddgBxZrADmiWQNW+5MUlwPdlEGyYn/VpBEnfUsSkPVgGvXH+pUPaN01i9AXmfzSy
U9GY4VI2vzZzfL1t9iUX9orBRx0Hw5NhNR0rMj+6mXMyO6Y5w94/l4mMZGMATHTlmDWJ2zvHer0z
jOyzbWyPxiaSEdqHu/xxy8RN8BIig9hyMnYjDbBpg6I/7McXd1qipQS7sGYrVZiqDGBL3d4HugyT
lRqo+q2HSHjGcV10OKX34zEio9cs2/Tcxq+dpBX/jNYdgQ/k8yujRyt7JbNmDIotQ8awtXlQon5K
tImPmydYbU8CiiT9SknYLwu4YAuNYSn8QsaymUGZjm0ROElvPpbbCbokr2NG7xnXPV79G87/HcAA
V/LfjSOdcqfMFtdJBut3P+X3kJJvvPlUBDRuIBsTbFtkDSKszeLobylEcuqQZ69u3Z7cTEcBr5pN
2fuJXaFYDLPpoWCBzs9m831aDVDsP27N95s8VEavBX5fcAP3FlS+/clWDhVZ+iR6FDpfb17hoX8h
17jDeuI1LVi+u4h09V25gDx17VLkz+0PaYlqKHs6kHbKDrd1KJ3qtUBS1K09JzGoE7XFXS/ORT9H
fsfibUOZ/vcVdJfXu1LYoIxm6/B2ugL+ixdoxw/N9nNLXnsHcjjpP9fbV+wHMpyt6DwBAdl+gAJL
81VMUAL0QUi48U0Hx9tN+R0TlwFtS2dWQOanTeKM9JRD5nOZXE0mU/Xv+5xdHLulZQF9C2dIptI/
181LUcxIqX28PjEKt5AxbePSpnWw9W1CIVETVw4NCw+iR/UM0uc28MIU2OzrPb27Z3q+HN1mC1nz
kuLltQaScOWvosgOrcmiHnB64v8qcK+53tG784WOpINyMSs3oHNQJ/M84prR3HcBYt7W10RBqnFI
XuGXRePT3tlBTeOD6H4L6CSk3g93yxKHhX2gKTZ+16BAD7zvAher7rl+WvorapnX5lfGvXBudQDD
9+fH+zvmreygJkBPDeDFHWYnSq3YYjdFofjv3dAu/hsvomIbPFAxWGDuSQfvrdvq31Bb1jjD+zA2
tC95Q2CRGqQ2wAD1vRdtLIsH5xdYE16r8TyOb3zpINFB3W/QCQ9bqqupUy3GPpUXg1rWykrtDmgw
e6zN0ABwJM02jQe+j5fEiKTTke0eaPZAdZOJxEP3KBgkJOZXczkvkwPF4y1c8PQb9EXoDEtYD388
7+uWa3p/d+NF59KxOI39RDuGzvPJDustKadP0/AydjoAgcrYpKC47Mg4QlL9X8KJdXwulri66bqM
X5f83LNIA31RLIpfVK8VD7LQ7B2Nk6t+W3LyqV2nCce3QPXYP6iXDktRhx3TZaMU5iRHv06V1cbU
wLeJ/Wky38ybCow9kNX910xTPOaOkLBHqTpfHzzP/WJuNLamkuGmFvzu7eZAqHO+vsu+G42gL8nP
UYVADbcGqMtGMgc5I+F4H3P2eSNvY0MjFJaFxjDG1/tSzZfk89AFDCh3cHTYW/7Dg+BKaIlep9P5
/n7uyeHv1qz23ApshyNxwt5+dPvloSu+Zasd85qei6A6XB+FwqbkKHhyRQ4+D9TENd05H+PVAghN
c7aqJkjy4mKtCzzqoVoWFFDMfSTF8fovv4+4xCpL7tuYa213FKvMN3IOtjIyjB/cQjUVJRE3CHha
wY7cp2fhjBEyG8Lh4WZr7oi7Jf0VUqFvyb8F4dxyTWwdTv6176pwyttoESiZLw/D5moc/X0wGnqR
PL1wCwG+XvSyCajCZN+MIb1rRB4WthNalgu2Luj6LOHIfmqmVLFWcqi7bG2xjdDrTOhnYFbBfA+W
Q/EIBsi5DtcY2NW4ioroemcKJ5XD3o6Xeb0FGJyNonPPE6FZP6HiNhyLJSJsicQM+KDm9qM4SeQI
eOicDmgi+NE6vIjiS2sakW38HoZJE9Yp/FQu7Zg3SBPYqMBA1eAap+6Rjn1UF97BJc87NR/Tad0q
zE6OiCcQiy4zFPwSOnd2ZJXku2fUH3s/vZ+6IOqD+dv1tVHZwf79IqZYa8tks4lAye/BtRvhAs6t
ECRZy6fr7Su2G0/aE1jlDqY3AVq3jexQsCBOM+MMejtNfPo+Xsnz5DKPxZqK1Ms5fZmjvWwhPzhI
/YZ71UJ3WuZIRyejMitpF0AxLOBbAIskBQFJanHM2ZcsO7H0y22zJLs/zWdmtFgFt3ZeUnP77k5e
2Aw6+R7FIsu1HTyz8T5oYs/f+HGmD36vmX3FrMjFHCyv3W0AfUTiCf8fxwH6pztRgtp82840kbZi
75CLN1g+LGDORpVua5LHtu9ex8p9yTL7uS/7357tHsuOHpd2/HN9IVQztY/0wh0Ky1q90ZlFsm7s
Cbq1nzjXUX4qPIHu3y+armtmLSlYtRKb2WCzWjfav3rO3PfhNlNymzvLFR12Vy02eIF28rYxQkzx
OHe6m7NiR5Lx84Q7hDMOrgGP97HL3HAxSB2Owj3mm3gDjbqOCFB1GMoQeZ62o5m7FYIIczgwHPdu
dyLpb5+ZcVm9Zf03nr+OvWbFVVc5Krs2EH19w1qRAKYSV7UNWhQWrvOHeYLaZG1EK9iqLb+I6GbE
qRg0Z6LKGiSPp6lDFpEi+K7ouQ+iHFon5HDdhlXzJyPnW+LNrihQY8UGN27rBi9434yyxmMeCEY6
VIG79MFgd6LRmYZiMH9B6TPO/NaacFiV03bomVkjcBHdXb75TDMoVRe7VV54T9e1NeMwiiQL1iRw
upM32U8e4Zost2In+wshDz0gjsdnUKMGX5l3cml5AO+5j3K762uiCBtkfDxxa4MFDgMbC2hq+/oQ
rDVQE7EDqtHuMNwENMfNSjrMN55yBgtG1qNqorGyozTTPVupDlpXOsiz3DK8ancTZloPOficUutD
N8xQaTMib+UREJ+HzlqiWVghR0kUD3Rnr2rppeh/pRySfTMIKYfafMs87+PYFN9Br6lZetXSSP4v
sjLHkwY8EUQ8dXk/Gx/Y+MTTj8OaWItmW1acYnLBm7e66TxlYBvcKorKbteO+y6NvNw6AgN5nFj7
YayMc7elmqhLcYzJBXDOxiCNDD4OeIs4tosd0trXHMiqpvdpvHDEktG2aRBMJANp79vcDCtX936v
sjG5us0sBsDCnQVtA4STVEd2dA/WMy4JRxBqHrWmrBqCdMi7Rtm4I8UQGiuuROREfZQdurP4Vj44
3f/z7qMc027VF/O1WU62me7qvGRfjNe9Dtl5G9+s5/bBOphnYKeu7y+K/Uuuz1hAKVLPQ4v9C+mD
1OEJpBDWcBvEEcLn2he03SXeuQvLhRpGZQg3Q/Ig2aw4O+8SXZsZ7Rpd/CCgMqe5DCscUmZLnpoa
5RMdCr/SjA8R9wcIWXp3lHQHZBeemwk1Ca2O6FJlCpLzA/xNt3nF9QSFjuG8svPgeJrgWLFtybTJ
VrpaLkTgQT7EXvzqYal+8/K2xwVPrtKwUKy0F7Kg9Li6X8yYeKdeV1Gk+G25NqOqUjH6E85yZiwH
h3VHywD8YTA1hqpqXjrHBfNYsXlo3l3sOLXG2DHHh76uX6/7gSqak2s0SOsLMxtxUZuO5VNzXM7b
8xaB/jNkB0NzYCj7kFy6R3zdFAF2V7+JdjeoUE4hQvvkHMUxQ3nUx+tjUdimrCu21b4f+AYC7mC8
N43vjhaSrdqTZIbkzjDMFepx+yRBAPFcgrvYuev+/Pv/x+3t+u8r7gsyPXLGOB2trIGNFl8XfwyL
nkTEjKn9wWC3+oHkvjMfxAQFWPRheodmui/xkjr4OiiQagGkGN3xVq9ydyLfrmyGQ+a29ATCNR0w
XuEJcuVGb0KqaWK4PDPmf+vdbA0J+Zj6/W3ntFy2YfYtBXADW0SAd/PQHkobrHlTrXFjxXlDJDdu
Vj9blv3tYJ3dQ16MUT8OTeh4NDRaVKHcZEFy/YbrrWxF8R+qZKFQf193eJRfKiRFnbxOwcIJ6FfQ
4VJ2W2eSU3utIewJxORJ07qhbz0TchSCHVt6KDONR6jy2LLW2GJ33QwKKJyfr0O889Gx2HuZ38iH
Gfmq5rTpSFVUq2P/N+bIXOL4Cx+R3HWm87isMdR6PzpjFglf916hsl4pKGcZkCwAyiElv4rPpOmN
b53RPa2tv2gqXhRRAJFc2wq2BeK86GA1/DuQF8W1md/5znCoN8JAQSiiOS11WSbVaCRPz1zPq4iN
wCaYXicGQdtjH2iiGUXTcm1H2ltgrfRw8zM39rgC8131eSQGepuPyKUdOYA+Zbb7SDqlxxZbn1XZ
D8jSRL1I7w2hyyCqRiH5e4YCCR706MaZ8Qich4abosb4z3XXU5jrv4wNFyFy1tRDUY6YotVtwmz5
tJiP63jn6x5XVP++f79ovulAeWsINC/MTwOJJu/V0xXuqP58PzkumuZtKYQATxIIdT+s3Rcyd2BU
fvCnL9cnRnGE/ruPXDRPCtOkjY8/L+sn2z+lzmvodrjMTTpRAcUJ92+AcNGB7RbL4jIIMYAAyxL3
lY75UNWu5Lx9JYxim3Bln0DdiHfBxwGluNfnRDXlkquu4K4eWUrNBOQ4cV3+zmkA1j4RjtNNMh6e
J1dpEDBYirLBpBDLjZh7MP0/Rvuzv4k5F81LF+hlsqZmgRR40s5eWNQsCUwvCurstv1GLtMQreWw
oUSloEnMO3T/ajd5CO2qu+vTr8hkyEUaRTOuaW1DAQkppnDkZ9AwtMEf13jY+FezPdS6qkSF6cv0
xZnX1oMz5/Sl7Y5jeQDK4gnlcKaxRNt444O+XLNRgKK6asExCMJ7EkGcMDbWThNNqOA0MnGxRQM8
dKY46rt4if83w0CgI9eHyJDFu4hc+mQYmiVXeJuMaVuroZqLAgbrbtZPiqImd9FpAii8TUax9SAz
G/3Gg3LReELlw2Jmx2o99fTG26YpebPlBtiDAgTBa91nIa/oo+l4p7G4qQTYozJ+rd44yUqPVcma
pw9e058W0URT6905ZH2aUazeWvzzdc9432KpDGir1rSvVr66L50xhPP0yLw3MpzYet50fEzvLwYs
6L+nDePLRC2D0ZcGZbRi+OmhOMcS8YyI5foQ3j8pqYxq2wqnaLwGxeTW2B4zkESS1oidjh+vN/++
nVKZv9g2h3xsTRhTzsSJNRtEyOZRE1u/vy/Rv+BrVt4K0hdmIqYfBb2bfAgvlWFNvkCbgYAxfNSx
yanmSIqtHULr2W62vaMtpN63qf7Fax0AWdW4FFVXzdhWHjPNxLMeSPuCx20Qo90GHwRc5r/mw/kY
TPaIG84C/WFzXqPca25cWcmN19q0ceFA0waOyakcDrw0NQeOYkpklJq9VA0vKRitemN7dV3/uOb5
55VsmoIThU3KYDW7Inxk4HZNoMWNC3JzN9aNZltW/bnkrpuXp7bZCsTMQw6pkzbywaB2W8xM5bIM
w85ssKWh8b7MjmUR/KqhbByKYoLR46nvusOqRrB/vwgPG6NxC5Ziciia7Zw8no2fLVLk11tXbGcy
Ek2ABMtHNQRad6AoZ/yTlVNY2rGbvlxvX7Eh+5Kn2tng2CCTMMHqdCSsCIlxN/sf7DbKfF1tgmqC
JH+lW1CiGBN2n04/mswN3epPB7TW9f9Xmabkrw1v5y21scQE2k7d+jNYqcYyFYkIKsPNuikdORsR
MfyvdBk78q8CPEWnNa4OwR07gSLg+hgUqUYq48y47cxGicLMZGpjenIO29n/1HlQD7Si6rCe2azp
SGFMMsasadd+Fg1SHrn/am9PW73Ebf9opb+vj0Ox0DKsLCgB8e27vEqGwj0BERhvBj/l7DZQJpVR
ZatHjaqwANuAHnw8Bd9pkN3Py6oxJEUwSv8Ck0Fva07xcIK8Ex5mP7GojRgSseF2EnftnXOfxfXX
6/P0ftaGyqzBtEihC9Lt0I2qj3d6KjDpDHi0d19S+sunmtyQajUkz/aNgttTC6MSzVNfbiDxOhBb
l3VUuJ2MKCNgteeOjci9mKt7PEZGU6EDfaj8zpNcOu1RklCTfdc+TLF54HEdGVF65GF7h6eDo33b
mSkzBvdLC2qzFd1M2QuBXHj+XeikkBRTL0PJpqXJA8vOqsSwrWjzwV05ft98/3zdfFStS3fjbMv8
KdjdbHOXcPXYIVuxSwSu5klOsUnIYLI5W4ac7lmsallCow59PhzLb3TRVeirfn/v9+K8XKySu2ML
N65svBXYLHcfBXfrMPBT3YVJNYS964surLba7Hp3ZWv6Wi5xipq4/JfFNUemagC7T1y0Ps6mMTb7
PlRXRTh1j6UzR62O0kP165LXAihidQ2B13LLf1mWHon1Nl7d/AS9s+N1+1E5mAwdSxsT4IoeB7L7
yj+5x/bkx/zeekYm/Aja+xPRgMJVQ5H82K88q0JtlJmMy3ejfODVnWNt8VbpiixV6yDF02NVOwXI
JIDKzZzzVPfHiacPATU0bqbY4mSAmAEmGlraK64Z9pfC+eYWX65Pv+K3ZRyYMfXCalpsnU0HmEuW
Bt87Sj6xjWhOF8W0y7Spbee4gb/YCLe6YzA80uZooapkpJonM9Xv791eWD/mmazriHxQWQ5x7q0R
LZczh5zKbbOzd3vRfJa2pQkFR6jXE/+jz7uTaOkr6W4ieUVxmeS7/a440A8I1lejjzg0YSIzy38u
5vDVN1OmGYPKciQfXhziVpOJFWjnnw3I08Cxf+PaSqH0KArDNXPcq9Plg2XEHlArYj6m3qfrk+9h
kv+GrtC/JO4pMYephwT3BjbhieYx5cunKaOxCe72bWOayEQV78pIL7x4G+1kYZH5tyHGbfLkz+EU
Wi8DXtfJeb2J5tKjMsAL4DpU9maIs1ZxqvNXd4ESbK4Zg2KNZX7zjHK2mtw1gVWEbm2xhNS67TGM
ygCvzLcn315x5XNcsFM1wHQJkuhFhRWLLAvc+2nPq0qg+SJNGjPepi/ceGCAKGmhE4otQuYoL1JX
2MME+/e2j673trIDeLavW6iq6X05LrYHbyXZEGxIvg126Y9HKCEY/bGieLl6gAo3ZJGvd6NYXflN
iVbl7HQmuOAMm6HKmn3qtl4TPaiallxYQO3OnTmaXguU8zrTr6q1NCeLYmX/heJcTE7bDDydlxa7
Q0bCyYgD0BUWeOxsjptORUtxuPyLpr7oogRLc7ZwzD8xiRs6M3fDYDJO7gx57bW8Se7Oo/LjEiqu
KB7O4VxtjyelryaUcL3D9ZVVGJD8sFRjanIHQI+EDGOU47WhRPFgA022680rMqx/PSwJk4mRQJh2
EG+8uatZe2ArGCPp58x8mv0ttJirsVHFSGScYZtX/oYgDpmhjofl/DaMAlRXv66PQ9W4ZKWsdZGi
yZFQdPLiITCtY2msqCYpT9ebV5iRzP3cz0NajuuAg2b7aBYf55RH3XIwCx0T9/s0Jtj6pdjQh/Rz
2vcAlJqn7Zif25OBoiocZSEKB2MSs4M14+QPuyK8PiDFlV7GGo6OEDWUdEpQjBd3RrccqbGEDOSL
PQs+c7wzLoMmF6vKU8jYQwv9+GuBp9Ehtr7henwk3oHGwAgCWIctfIjyow7Ep9ir/uKJZpNb+Ki6
TKxUPG5iuq+2XuMolmKzkjGIRUGNCVXQ+zDMaIutMD/4d+LZeMqzc3pejyhjifkYW3ModOLaCqO2
9+8Xm1c21t22NeBnN6bliMfSu4IYKOPTNa8wahmKOBfUnTfU/yc8oPeTx55ry3qa8jSevPK2u7mM
Scz7sRxAEbvLPcw/zeprtrL7TvCPQ+Zp1kW15JLjeyN4XFML1mWx9VBAMq/Jdbdy1YpL98GN5043
EIQFq//qef8YUAvJ0kfLeU5RJ3XdDVUrLLl9ylaXsQlKsi7U7AfRH9NAxLahS/UrVlhGI0IC4f/C
gnn9AL4HJErCyX6GVrTm91XtS5mdnOZOH9S4nZgg4UdqZ/AisqDCik3rH9v2NTuIYollWOIG9kiH
ealA3cMcZ7jBQR5XYz2q1IKMRuTW3KS8gVfvSdQ9st9rBszXKTJO/HBz7k4mkmZQkBohVmUmvvgH
knelxSJj0ZHoKoxIBiDmJYOYr4vGi7U5VC5ISkBgYN7G/eeh1P+/u5BfZKzrXZzb0EML86xIqMe+
GKz8dN0F/gWEvXOJI5IHk3RmdVbDg3HCRSRiUfFhHmM3C7NHEEqHQGweu/kui5e36x2qzElya54z
w/GnPZvkQ0Qq+wEuyfh6y6qFkLy56kVb5o1v3Fnmtjl51Nt1vYJihRdN1cX9ameGZgyKnmT8oTfT
uswMFJKLkj/WpRNvQ/CLVDqCIIVfy/jDgmfCLr21SryBPXhWGQPX/9V3h3BrxPH6XKm62Dfdi7MN
Gr3LUAhcK5wyEezce8sxGw+81SGmFKssww+pkY+z38GqtuW+N79k5PP1/1bN/P794r/9FQTGuYcy
zJHv2WZ6tKGVaue6IFlx5vwbRF00z4PRM6G9DDEmOmYh4vz7xtoSamxWyAwzsjemyRa+Ow6HyG86
49iMhAdNm3T+54r8qNlLUP24PkXvxpZoWtowWmNjvJiWNqlc9idjBLyqzhmk/c9Vls3hIuywC7xM
43PvThg6k3aPrDAJ7tQgxpt6Fq/meQ7+WC0kAW2op2vOn3dNFV1IG4ZvLwszRDEkHl5QCTuvJm6r
4nWaNEvx7h0M7UvbhpGK2qo634HIOCR37Qc7345dt56nJc7ar7AGgHJ1yGLFWOSXnqo3Z6es2jYB
f8P3og1CkGTjGtamdz33NVGBYklkAgFjw6WV23WL93MksMTPfnjrsiX0pjfavF43MYX1ym8+RlW1
89LxNnE8M2qRig4WLyyd24QZiCwCuTjdSIKd0DFfRYgSX7zg6q5D7+5LwBVJ+4c118MQDEOLR4Yx
sjmSrX5w46TsXV7sHb0Y23YznQZ7x3DoA+Mun714tGaNG6jmXHZruxhRmOOCxdWvzwuuinVOjlwr
OqzYNeRHHvDqlZWHCqaEQoC6mj5uxbNonpf6vlue1+L5NruRXDkzHE+AFK1JKkIPFs3BwSLuRsJO
15tXjUHyZCdrKS96bKqt+QxmgbBE3SYf78tmvqPpj5VrnjQUDia/9JDMQAKXwTyb+SvEI0PhPpne
l23g0TrrUlqqPvYhXhhTkzGftquBSrL0yXQ/elYXiV0fkDXgwNM9nqg62b9fdMKJYVbLnLkJlO3r
cgjN4mc3/MAtonVnTZyhsFqZA4Bzp0Gd/tQmE3CivTkdJ6Qx3Sk4XF9xVfP794sRFFW9Ll6HFV8s
vG0P2anjqEo0b3r+wTOM5NJ0Yzlel4YhQTgTuwG0VhwUJXLux+Ps/rxtCJJfgwOgEI2Rw2jb5t6j
83E2yEfHaz9db17hE650QLeUuP645i4wba+b+DyVn7LlG3d9MGBlkT//uq0XybFxgE1+Y9Ah6Rbz
M/MWPNNUTn4uzGBAhUU7PpESYDFRTfPd9Q5VCy+5ep57i7caXQsmUACe+l15ZbqfMh1AUuEZ8lOQ
E7Qg5nRwThd4rC+DGA9OgfnZHn602++bBiA/CHUl1BFTVg5Jn/b5py6jxlGkxHqFMJSlOTEUwYb8
MMSI8C2bjQNwQ9lTY9i/0qp/8Nh6b4wQ0r0+DNVE7X1fOKDTNKQPCIIN0Q67dq4BUU9nJqdhXg9D
8Od6J4rFlh+IIMPokNyGi2zEO4OG+WCtEwhXdFmy3Zv/ugE7RK7zx527Dwo7HxPLZ3cQswWYfTB1
9f2qRZDce2lwtdpaMuIBYQBD9odmmZvwM2/Gw/W5US2A5N8F7ztSgL8/Kfo2hc6UC32a0N7I8GHL
IAaxteyjOa2OZrkVsbKciN9qQVKST24yLd6JgwyFi4cahAucsRebPLf5m+VV0fWRqWZOcvE6gMxj
a9ZdMtf0EbzOx9aoItrW32gRxNe7UKy8nIanAMywyZzBHW2588FweB8OG/Qbrreu2HrlzPtQLzwb
zdGFdAZK2FCG59T3geCRjWLFnD90QpcHVNiAnHf3zTqwiYkYuZ3rIHT5EPs+f+V9yaOxqP3YZJ2u
OE9hAHIa3rRID0HfFUToc/a6rdWxpvnZ7pekGawmJIh4gyF9Cczy2/U5VBiBnIP3vJJNqekNyWw+
VtvP0coTIZ4HlO9db1+1RrtlXOxfc4dy6DY1h8Q1pzn0lq6OBqOBHAyURl8qMMlD98E/07plmhdp
1YCk/YAabVoWLU5K0Rd3ZjnkMcTQ78zafdp80mlcR7FhyjQBYJDpQf89dYntfU7tV3f8URUfr0+Y
qmnppB+mgTr9PHZJAN7c3knv7XqDsp1OD0Y1PZLTt1COKlGkhsv+zOJ5dB9RtPZ52qpnYc6a8F3h
9HJWnlNUy5B67pKSsRNK706rq0OQKKxJ5gfAcw4Z/oezK2uSE2e2v4gI9uUVqI12L2735n4hbI8b
BIhVEoJff0/NfelP0yoi6mE8ERW2QKlMKUmdPKexoYbklM/2uqPdo1Xe2+F93xyXaauGoFkBtR4/
VIs92x1WoAj72OIf5eTEFd06r3TWOS/Mp4BgoUfbYDUYvgMj+miB4+jX4rlbBX/N8qqFeCMMRtyy
OkhJQA9PgwdvmTKoKITF1pWL7vWVeMZuxz1heEir8J3hL/5DVNfHqzxfLcSThkEKkWJxaf4wigfT
+qjLn9cNrRziczNEC8FFVNah0aodEr99r+UGs4rOIkrAWlMQ8iLCDtoKm4FJorybbH9j99SNrUQr
jSJS9DPeW3ovXsC+tSzcwEtpnFytsLer19cQRxuzs7K6zcDM3j00y1VXNq6tFtgJlxZBsYCBntA3
96FRtKk0pmNLtroDNIb59xb7UxStvlETAzpfGVgKYgo5IuKH+6t8Ra2s162fe0sIy0h2aKI9mW88
ubGcmuj8Fx3x6a2jfPYFW0cvC9r71b+NBp5Qc9/Z1wkE2mp1fZJtznhBfYDg7rzajCfSp5Fb7Po5
33vrruyW1Oi3biC+ZhTCIisnLSUE6ETznNaXk3uqF7RdRoQfPGZkxOyP5UpEbNA6nUJ3B8lOf2cb
3e66NVLiuaum0ehdxEWPW3EujZ/d/LY4y5WxoUS0GJzFmhqYMRpvG1wmT+t+pVsoaZ0PqCFtl40h
GDZQw7BOK4rT1LPnXRHiMc3mnaYmPFTAVjmUISdiGbMBlypd6R8Fmza2O83GoQK2hhUw8llaMP3y
QYPmB+ne1nB6uryumuxXhWstuP12eFXxDITV1g5474+pmw9TiOshaVg3ouM0KaNh73d8IyR1ljov
06eQzP01B/FAyDJel8XRDTyWit62v1+ej+bDQSUEmEEqGi15iflwkL5P+cmYecyCIY1yI5tL5/Hy
Y74mT3Xt/5ACtHNfOa3ER7DhvZtVDyrTXJZpb6OBcOzeGSXJMM1ZAYHzhRgbG6XOdEr8B2beer4L
T3DWH5OzHmexVYrXjayEN4UqZVBMyJGaqTD3xHDQ02TYdnzZWrrRlfBuGWkqUyLPCD3z5Mn6g7f5
xs6hCW6VGaCD9qqYRtfN2vkHAY1bPcVA1UzjBtzoa3eC8MT/OqtdTY5dRJ4Lxp+bfkptWSUCrAYG
/W3TrVX9Or4tlRFg5HlIKoprEIsau8mXN6StUrfaioivM3hLpQNAwcGKJoophPm3vHjrQfIb7Ju+
jivx7s//XF7hr5fBUikBqmiwzbrFHCJ6LyzgCsPxY3WH9yYYN3xfZ6Xz75+2jTYajCV3fFy0mMMp
WKt7MYxpwclGQH+9D1oqMYBfNKBw88M+swvr++LWD7juul25ewhbFy3BLpqnh73TVs+X7aWbjRLJ
ZlOHoVXjZq1rIS13bhR1i+9RNF71SWtFSjhLOXfB1OKC2Y3eTMd9Fx6uydd24+W/DmdLZQgYDAhU
G+fLzKZ/86PyjOPeOOp04aYc1atwkNJPLYrUxXwfQLnW8JdHM4gOuRn9NUx33tiQNDGhsgVAwA1g
Ea8cMmcBge8rUL2EdXFtytjzH4zrJPYslTSAduVit94MTUR/Thce4p4L/6+jjUlolkEVtVmmspjt
FVfWYftjNotb4YsN99Esg8oa4ItqGaswd0Ge9FyyVx7WSeW/sSqIi61703/xcP8tUVuqkk3uWBBk
4OYEdsyGD35S1kvF3oA86gGDQUGjEz7s5TDrJuoB6kfNgfmRnfYAvtUS8io9L+6gdSHGR8NlzAPi
AOxjjx7N1x7BhH8Cdvamzs0S1xw0BGcA7T3XKmJrXUbcFc3QrpA3NgGu102iIQj9X24zV/XTSGtS
3KCT23WduJmnbgsCpdlhVHWaPGL+bDTYwBZXAH8TvIT1euqEe/Cq8dB3UEyT+fQ4zVdRVriWqkhD
bAHpsQJRShs/XoPhyOctyIFm91IpGZrSqcGuh0vE0hYvDlufHE5SOwzTqzZHlZGht+eurhc49tjh
jpLSOyH9AxXTj8vDa84qldWgXwxIKY4wTERowt3+uNrGE5Nm7PjXaYhbKp3B2DrdaJbYx6KCJhXx
4mJlAETnG1mJJvJVFoMIzYfT5GD4CXTEuTsdVraV8OiGPm8Jn45ZGvTo3aY1cDCNtYuq9tu85LvL
dtd4jcpeEHZOvo5LBaOs1Q6ajTwVi7gzwVa0sSFqti2Vv6AnNth2zxq0out/uGN4oGv5i5Myrbl/
gqprct08zqb7ZKIG4kFRWeOilvYvAftY+icu/rluaCUtkPVo1fmMoX00VvOOx7nxbhQbg2sOPRXY
RjjUseYCQKG+vYf+qgPDBM4tG/9Y1R/H3qLS0q2ykut7DXHCkllY5SpP6tJOHTpBvH0rDdStsZIh
wD7INliPEoiIXmZjeSWgVUrxVRSHHv/eTMZWiqCZh4prq+toMTkoxjMSkTLugv5bZAXQcjOWw1Vr
rYLa6oBFruHhC26c3N3QgMJptXaB9Da8VBPIKqCtGc0CrR45y3JreOs5/7MUy8bQmjVQwWwzlLb7
IsAXfAje6TRYhl9NHt1WQRTn7UrBALR1VaZ70HltPkVaXdhhU58r9zOAyT1BAk7W28qt95FdJNM4
X1UGt1Q1HL9pbVv6+YTttI6h+xpHSwtu3y32ac158x9FHEuYU0GiKRPBKfcTP/zg6573r5fdSDe6
kup7YemEYu5F1jXD/ehEDFeW42vPyzpucbt8+SG6YFCCerItQ4aFMUNcfU0qSEzSpotn8KVdHl63
zkpQuyuux+gSTijaPNP5eZinhIf3Y/Hm18PGIzRmUhFuIW4iiRfgEc1yx8pDE7bxXPzyMZWrpqBy
GgzSb8ylgA/5gKhazXfLf/IEYgGFRv738iM0i6DSGhgCDElnOaiMtiC3BolExH/NfIvUT7MGKqyN
8nJsGXCFWVM+934VVwaak3iZMpB3FlfO4Dyzz/EsKLgZpBSoZI47p7Xijhj37VhvXIPqDKQczB0f
+ipfsQbOKG/zuYEcYvDG+zW9zv7K4exDUTKq2NlL1/tOoNZfQ61hC/Cg808ljMeiroyQwfxolYvr
4UEOhwnpqdxCBOlso0TwaHEc/UgVs9V4t8mfiTyb1dN1dlGit2taHhmgqM96YNrjkDXePgTfMeiW
BL3O9Cp4DarMbQtOyymrwme3/h2C2k+8XH57jeFV1Jo3l5Y/hcEE2aCnALoDQ5PS/CA38yFN1qVC
1sJIQBB2pjyjYx0bZD/UUEIJnljx0fg1JFyvO8NUTgPRURqiURW4H2kna2cB/foLRYH9ZSNpvEeF
qwEvWoV+g4sn2dm7oDa+uYWXtNB0uzz8OUC/qAWocDVCc2dmDm4YygYQiYjvzZBdV8pQe8TXyMnN
MTRFFkbdgz+sN57fHyyXzvFU5TegKd+Ygs5CSvwuU2+z0c9F5uX9KE8e5EUfnapE+yjnc/Bx2U66
hyhB7ASyXpbInjMcZmko+sQ37aMjg405aI4AtWXcE13Dw3EWmajk0cqrB5Gf6iK/GwlgGWY9b3y9
amahQtQWzg1nbrEks6RZtJSxEUW/LN87XWUkFaO2kqII+k5w3MQJcO/95X5+YLLZ2In8r11VBab5
ed/ykaL0MfA8Ne08M+Ry35f4DC/NP9dN4PzoT6dk5fCF2wZWuRll5kz8pyz43t5sRdGZ//z7p+G7
wMrDwXXmDC1TR7ekO0f6p8aZNgykiWW1B9yGcKvFzihgUpWJH433ghYbsax7c+UAPiORZn+iDLRv
kHE1wrQL3J0Vthvpg25plRCOWGSzesxxBEeoMPZ5gPKfVcZYgftxuDJHcZQQroOpYFCRYFkf/A5R
o7TJc35tDucoJ3FgoRHIrVbQ8QB8R4PgRzRHr9J0TgOlH0bQbewTmnVQ4WZSRvNoo4kAdyW4gukl
i/HffuzKdiOZ1pyZKuisDos8CBxsRL4Mkh4XbZSV/wSNf2s5/CYg5gvwdFeBFy0VegaaDzagTQJY
IvhUPX6T3Z8OeZcxbM1F41VqP3hHR8OsRoCVZummffTUSyMul2fT2bgA1WzaKv5sdEwX6E7AC4eR
7Myhinv/EBhezPI5BRjlqi1JbQivLUrGShQys0wnYz27q8s5LaOtfkidQymBvZYWt2reLJmk9c3q
+M8eKdDdZ+wuv73OREpgD7U9mJWLwM4hEeD766nsy5Q2zqE33R9Oex1pj2upWjRDWVidvWLjrv3x
5Edvo9fd0OXj8iQ0+6qtxHZIxmIQYEtCB2FUHurCtQ4swAZyeXTNCvwHnBZ4ftP76OyL/DwmURSH
IGZdgi0IpmYFVHSa20dDWHkOArpwaEK7cW/09rPPmgyKhD9Gp/1+eRoaI6kgtbyX6HUQ+Iqi/kji
xpQPQSs3vEhnonOAfzo3i7JtqBWOyCtMI2Y1XfBHmBI5/Lr87rrxz79/Gr8FeYBbRrijQZv8t36N
fpDR/14E+XWnm4pUK5rWMnjezChy0W/IuHceEa89hUKuL6/7BlHhaa5TDmDtsHH0z+Tegu0b+xl0
nhsuqvMhJYoDCD7ywuE8M/irkK++92COzc43kmGr5UuzVavsYS23+TpMZMkgXbIjYMaBGLeIi3m6
H0X7csUqg9hL8aKItzN0Bw2ShTNP3LD7FjrVEZ3z1xxnGF5xohDccLKd1woiRjIReZgadGLx0Ex7
Usj3y1P40kx4xjn4PjmqUQsnd/KcgBaU4Nr1uSvcmIN/lGzM4csgxvjKaeBTUjZuaKzZkvNd39LU
dtfd5VfXDa34UD2WuShosGZjIx6mjhzWautW6GtEGF5byeymsZbo8D43i3Vk5+fdSwHwJw1dUJIV
dwWpi1iGVjxCOXw2rooJPFM5FBZ8lQezOzSZhBZR2jjjx2RN+6oNkqarn7t22l+229dL7qkwqKrq
oEQ+kyoz8/p1FvR5HNY0L9s7ci6XX37Gl/tfAAqv/3UrD7C9UeYFyHKbIu7mW9T3oeP3eHnwrxfe
U0FQbp5X09p2VeYaSxpOzYkR85qvEry3EtH48s9nt4OkiFc0qS+sF+osMVrbNz5ndaZXIrqtF2/q
qxJcPONx8fcz+zmD063f6uj6clfF2yvBXIFtyQbWAR/65ESjGzL7CWG7oP3FttBCX6OW8Qglno3I
K9kY5GvGPb5b5/HBdcPEgLFcOe9Mv8mMpUgXv71vcvPN9PjGkuv8SYn1sc/BrxW2VcYNCrO58diP
KbG2Cv664ZVwp/Zo2CsypEyE68Ek0WkQAdhi3d1lh9UNr0S2Ofu8RKPzmlnjyfaCzKuCozC3MmLN
6Cr+Ka96Y7GQDUP1s854W+ArrvxWGFs8Z5poU4FPUwPBC16BYnLo8m+VH93m6AC5bBfd0Gc//nT4
nJHCZVci2kzpA21rfiOs3QCf6YZWAtnshOhF04KdrY6SpSm+rwO5puQFxu/zOnx6aydvRF0V2D+N
4vfI+9twfTHN/srBlRB2iDGi8w6HwFIYIgHpPonRQs7jmjXXidEhE/3f9/dWFoD6iDaABw8prYNk
tZcUE7rO2VVolNctdmh7VZ1NKHPhLDNvi5pHMcCAW+GkW1slWj0W9B4BIUhWAAzL41I2w1/HG9yn
y16p2aRVSNFYm6Ph+s6SefYDs3519jdPnlYmNo7GL+shgafCiXjfizaYrCVrmncZ3vbhT6u9M7yn
oj+23fPlKWgspGKKfGHQVQhQjXVtlPCe7dtiazvQcOJBJfV/3YeFizvKGp9/DfEOEnB4wxePRh3g
26P8iTWP7X6O4ign3xqC1EWSPyEZTksB6svLk9PwbXsq9ogQyUK2cPexH4/9qd+fBTWMv96SBAdg
Cg9bOvGafVVFIAV5YKFvxT8T5fDEo2XmiPfZu05GyFMZtlBYrUKrC4yTCz0cs3DTArhHmQfpZSPp
PEAJcjOXZrAODFcYOCQbjxzldXhkOLByFnccAil1DedCcWc3R/nB9ux4mPn+8pvrzK5Ed9NbFRlD
CDdN5YDiWnNsljEBRuVweXidYZSzOPe48EopoAsFKmBcEJ6QS244pib9UlFG3YD+9lUWRTZEwyGf
FhBKd4/oh0v6SqZjuHX7+yX2FLUcJbc2AwmQLQNIRPQtyIPkqTOinS/NQxT1SQ2F1JXl+4rRjUNa
sx4q9igcHRfyL3icte7Z/McjSSH/XF4L3dDKIT2xnOUNdY1T39PjyMp7IfhfU5iv1w1/fuyng7qW
fT72hAvwFLq7CGzVwhS3ubclgKd7+7OHfRqe5I3fiGIoM99aUh8XJGHOj9W8bESw5hhSkUb90NqD
55/p+OVrXv4TdS9De1uwje9y3ehKEOfCGme/xOiDE8YDuZ1nkbTl27CFatUZR4lioyLSomZvnFgz
JSGxU05yMLNu7Z66UFOiuAgl0OI2FVlttkdhgK7dEzyeoePXB/NpABryKhdSkUaWNVQ5EIq43nSj
U1TyBzqVN3Xl7y4Pr1kFFWhUD6RuWT5ix+jYn65kySJRXhjloQ6tjfDVlDI8FWlUoTE8D6bJO8my
SgIRxUbpHVcS/TRM47mhAyjslvJIC++GyWjr+183sfPvn2LDnhqQ0beiyNho/0Ild9zJxcaVSdUD
yc+8LQ13jRt4SoSvuLsyS6tBHR3UKBD0LchLjgLWxBJLvl23REqUd049DyBgFEg2f7bz3l29WIjU
Xn5fHl4TJ55yTkd8LV3WjkgyuvrFk6yI/XC4m+3y+3XjK3FuGRDfMFu8ftufAMSIUU0K3a1mXN3L
K0EedaSPTK/E4Hl4N/b9oUDHTQuu5+veXQny0TZzl0YY3umNe98YY86de7sY9peH1yTiKg6p7W1j
rWd0ldrCup/M05J7oAhd930xJ9JLh2UrGDRmUlFJXWhAw9c5m4n88tGa1Jdv7bLhnrqxz5HxKdAY
8cDnIUKeoeWsb/+Z3OO6Rd2kG1qJYVqBkrpt2iJDJ/QjK6oUmjBPY3XVLVXgqTAkFJ4H0Zi0ACa7
SQPq7+S67C0hDpdX9xyf/4EhYXglbkNqzDNjRnRqVzDwmuKjEmu14ZiabUfFIYVQsBFkgueA0o/v
pxU4dQftS+mSCxLb0h7ui3k2Hi5PRLcMSgT3EMY+KwxFJ9+zb8E6leLxt62xFQW64ZUYXg2D2qsf
mMfK9W+qUtzbgHN6udyoZ+gKhioOqYEuuetOpnm03PHvEIWx4CJtyigeC/5kdFUM2vm0st6cKNo7
3lYlVPdYFZc0LqFFSpDpHicUoO38hz86u47teXXHuJuYBmiuxoci/2XweSNV+Pf+8wuPU7FK/oKy
QQEFkyNn87cRKvbzURpOPNRDAjzfPpjSxiBH0QSnlcxAvL+7VZtWoLPk85wYJUnWSICj7vGy22hO
YBXb1Ei3LF3gOY5zzwhEFe2owLfr6OQ05LsS/IHjo9NyVP4vP06zmaq0H+XQsi6fp/4YNtAmht4C
vpfnfkhd+6P3wSM8WhsldE3sqSQg62TTwmolVN3dP7wB9/jgx5QdffEdOj4b8a2xnXq9Go3oFfai
ZjqYTRk3RWqbQ2zVpzLYKE7qjKUc+qSD8H3u4XZY+KfWn55wQpSxx0aZTm0BmlZunbgEk+flpdFE
uMqJ1q8gCxdDDhVeI2hA+YE8xnW7Z2fow40naL5IVRa0xTDHqDNX89g6NKXFW0tw2R22O9+yYxsM
M4bxt7SWH5eno1kcFZOGtievdGt3OQbj/Fqx/ijJcN8T73vD6+s+jlRdEnMwPEidTsuxoZGBFhjo
GFOTy++SiNsVnMAbaB/NEaXSoJVRG+ahLZajAaXeh4G4xS9TgIDvsp10o6sbuxl2tmd10SNZeQzh
x2+ztVWk1sSgCk2T5tTIcorkkaJNhed9kkvx2JjTaZmm+3C2rsttVGhaV88iYCKQx45w5H/eMwAD
SVdbG1GoiQsVmFZMpaw8tDAc2Zr/QL8xqGTYrTC3YFaaoFDBaLY1zMwfmTzybm5T3vR/qaihz8Ve
FnTcp+jKFgkAimNMGvF6ecm/7sMOPBWfhgiAKqAh5XGoPffZjUz3ZinnrBu9MTEC45Y7/ZoAcgSN
5iBI3bL/QWV+GOv+71jON2vAHtu8uVtnG5Ch8kGMNG3yPo+XAbyNCOrHVoCSA7euS2JatEoc3rSH
fNjCymoiW0W/uRW+ehtk38dVlGlDb03A9899Q4G9ERK6yrEKfQumyqNzWEaP0655ctLhUCckit3Y
Sux0ObZbwuQ6z1L293N/w9LXVB6lGE6jV+x5K/9G85bm3r/n0BeZhqqJMvPc71fIbh/XYk676C2Y
/8n90Y6jCcfI+NtAlsXyPGkJi0k7/SgmnlTWlFJyVQMW/EzZW2bhWMh/K37oy+KuJmQnp+DoNdOJ
9uWGL+syOBUj56K9OA9Br3gMgcmO0MBH7HtQlSHVpuwuqKL7Yfgu3oMgIDG4HjeyC82mqULn4H51
6RHQcFXk0Qp/lPXucmTqTvzz758+05ohlCQHIeKRru/R/BKGf83Jig2slyh+OIJsvL7OaCpmru6r
ukZjFq6SDJY2yP6GTiYFyEJkOcYo+iS9+L2Q/pB7EGQK5UZc6WZn/+/sZtFy4BmtM4WAsR/dKl5k
MkV/ncKK3UiAwWx/2Yqac+ffWX+y4pJPTp1Pg5e1xjsPbxqRx239sZZvY7/Vaat7hFJzIIyEopG9
lzn0PmI73j03skXhGJ9HW1Qfmkeo7GIE9ZdCWhWIgz3xTsUa7oaQHWW1Hj3PjYt23SLD1T1IcTq7
mWYA1NDeYNt8VxTimK9t7EImOLGjYU4E5L82/E7jACrxWBuaXEw+Z9AxBSUbmIXfDR7tG+b9JoVx
Kkcv8xfzynKKiroDZVNglks9ZmvT3Rc13ZFW/FyCfiP502zeKurOpT7IHZsB7FmmJAc+5dWhryiJ
vQnkQZf9WBemKupOitKsmDN5mdsHsQmA99rsnbraAxMZ++56LKoe2hN3Eh2nY/ix8dCzC39xaqhQ
PLeOxhl3wV4W9dVOlDTuanEM3DVeoctOo1+F/wLURGoO7uHyE3WWVLaFHpTPQ9kUIxr9wt1syANY
Uw7VbG4Mr9mrVYye1ZVTA41YlnV+JJK6KNl7ENlbGjKaZERF4zl5ZXl2AO6MUsrUHRv0+81Naszg
FbeKDVf7+hmuisRzaoNJwsFxMUAAp1+sU7VU93IB9B+bwIavfb0JuP9F4q019PHwDLd9WOmelgF0
Du6BarSLLZnCrxfCVfF4VuSEZAJPdUa7Yt9WflL7bOPtdRY6//5pxyfRwtxwgFiUVTvIbXwQ1OQ0
nk3DjKlfbHWk6iZwduBPT2HMlSiLlJDG4UvidAL1ETO9JgZcFZLXzGY9RmYELjXJWUxNUSb20v0I
qBQbT9C9vJJskt5ty9kKHFCEv65tuBvtrWzi6/h1VeIxn4SWVXmtmy1gkwTkpoxrMiKz8I6XbaN7
cyWL5LxxkJZ0U9Yx3PM/TqU1jMcwsDd1c3UPUA5zi1SyLnB/nc0Dvn9adkfGYOPE0zimCrqzwgla
2jmGBhwMpEAHe3USL3rNiy0OYM27q7C72qwM1+bgQizHPl795oCa7P4qu6tcYxS8OnMf5l0GRPup
soqXvDI2GhM0LqOSjfVhWUuTgdagtkL/MWz9cV+hq+kIZOivyy+v2c9U9F3Z52BYjCxwRPLhJh//
qYvMEzKpOWTZl6fLz9DN4rwmn/YD9L/jq5d5DiqYTTItPIUo14+pqf+5PLxuCkrEstaFhk5du2hh
oicKPRVs/3/BRJT0vL8HxfzGY3Quqhy/sllo66zkTHf5OrmZG0aJYx/KZgvu8nXS56qcZG7dt0s1
Vv35ZtQD5Guebwfk5WWeePZN4WwE2tnm/81aXBWNNzXW6gLJAcZLz0uKvNlZ+Rb1jWZoFYmHFsfJ
CUqKGA7s7/aKm7mhZhv3HrqxldzbyEU+5ibGDtYuDWu+C/MtTWONd6oAvLny6qU1jA47Azs17RAH
bfd7yJfHy96pe3PlyLUJqAFniBtnU+ndECs8NcvGUmocUgXUgRuEDnKt3IxMduKaxygUiWXerlut
rJq4UiF1aM5cgQsxnGx1/oTOnhtlInuQn8xHo7uqXcZVxSs9YMNdINudbDiLM1jBkYCJKZZdHgMJ
vNV9oltgJXCniYxzma8OALpG2lT0ruK4RirsjWNXN7xy7FJSeB3lhZtR1AOQt8U92vjcdYv/Rze8
cuiatgTAxMbw8xDEDMTcAgJxrJweLrunxolUkF3A/AEM4yUCq+iTqBt3gBo9eGBFrML55fIjNBGg
Auyg5hTIECd5Bsxy3Mr1qR2t5+uGPrvup5Mlb0v0nHhgXs+hubP6YWbLYqOcrfF+lcir6yI/EKtv
Z44t47FeIdwyJVb74S/lwb8S8uGqApVTNfuVBX0P4MbAXVS2v5el2vXWFqBHc6ao7F0mlSWuUK0u
62mPHivSHFCzAEOVNR/RkrEf0f82uvPGYmg8VUXYtS7qIoAlQV7dfYyWx7G76/iVXqqEsHBXY7Ej
E3v0aqU+CHtb0BEkixmcwrH4uM6XlDgGTMzmI4OtvNY7AEcEDIu/cTOlCzIlhlu/NP6fAN+ZojlB
GPyBcGWBb/fa/l611bBxIGgWQEXXeb0FcbAVC2D0tyAEkP0fv/h5lXFUZJ3T+V3LMHZmDFVSIf1f
xdZFv8Y4KqDOqbsAiDkTChcGF0gawtVf5pfappQ5SU8Y7z7KlpTD98sz0T3uvEt92jJ8Y4Ysb+c6
UJnlydwVaR62DxLEQCHZrLXrnqFkpGtjQVcjr0G2Zf1Dz9eF84PLnLj2X43yPhdtMhQv4Uj3njcB
/XsT+vdTgL/l2Lt2fbs8Tc2mqwpBQqJ+8PNCOJm9WPdN4H3Phy1VH52bKYFSWnUrnY44YE800xwi
n+Oy3E81/bjuzZVgkQOVbRcyJ6uLOqEl/YsD5PfloTVvrkLUhD9BINGfnWzy8mQEBMuajAx0yenl
4XXLfv79k2v1xDW9cys/SER/LvK2d4PEHb+va7UxvmY3V+GZgQ+ZEV/YeP1z/bR+6vsyqTj0snaD
OONA/16expdWQvX3/PhP06jchQWmL9t30FjGpd3EFftlmhtL8OWxisGVE7vyO7tpXd6+r1CEod5r
y1+4S+LQSPO8i6+bgLIOUTVyKtq5faekTrzaSiwbvIPGFgT4y2XGFM52+2SfQrS5Bdmv9l0EfwYQ
QdEbZ/yn2Gq01xlI2Z/6dp2srj0bKHhu6Vtb/ETXOhRJX+aa7S7b58u9ARNQtqfIHUdCPdG+z9Nf
p7J2XbceLo/8pYdiZOWcDlu7go4IXl4A4wFeyT2DIATkaOOhag9lQfbUtjekUnSPUnahya1kVIYU
j5oydLXMzuvMbjsj8/md0zxeno4uEpStqLOA6RZ1075b2LPZuu7WiqV5s7UOmuHV3Fvm0hratm7f
Cf0I1nSAZCvfKIVrlljNuYNuLf0iD+n7atbpwPmP2gOj3mWraPxf7WDxiqqTvAzoezU+5SWLF/PF
93YUOMTL4+vMooRvB1GGlkwRfe/ljwhcpH7dxauoksuja+JLzbiNgvHJjs5vbwCigjqm984pAgzt
YhEYmS8/RGf+8++ftghbLjWdFkbhOP6O12LvsuJ4eWjd+yvB29emsfJlou8Ut4/QC0ocEPOupIpF
/Sq2KAF0S6DEcUMom9Zmpu/hMu3q+VsD3FbpDrvLU9A5kBK6eTiOKGKO9D3yfjMnzYMSes4fS7jF
/KCzvhK2jlkbq+XB+s3SpRDkPdaDtbGwmldXU+yCrGhpp4K+d+jzkfVTNNoJi3ZW+XLZNJrVVfPs
nAZj2AoOwwt2cOhb0HWomDZxIfud4Gx/3VPOT//knqEIqjxo8ZQ1OBX221o+yfkf2/0I2VWEQL6j
MuYKMeKj1vOa97opE07ZPgDnkGvOh8sT0Kywmgn1rDUBhuyb97wGZNUZUz/YwvlpXF8Vge8gbk4o
GhmRPKwAGluvXv4ih2bjS1A3uhK9g+NBcMNFq/Lie3vLt3lckHJvbGKZdP6pBG4HHOxSRiVaoU0j
AZfzSvykc7513cbuo3t/JXQZbsdCc62bd4iG3kpmJTL0yti0jY0TV+f/Sui2cycZSO3q954dZHTv
iH1oJ2S5C7cQSZoJqJ8ATskoBMZJ8z5BlFAcRlBVSe/hslfqxj6nKp/CarVCey6coH4f8LHHPe+b
Hz2zYNxIeDSmUclyRWguHqSR6vfR//1/nF1Hc9y8EvxFrCJAMF3JzcqSFXYvLFu2SYA5h1//et9J
xicsqlYn1R4AIgxmMOjpjuaDmXza3ntV30PJ5TrXyM6b6sv3m4mxcKP209NSHAnJwpi2Qe69Nsbv
juoeCVRzdP79Sx8Z+C9ar7XTE0tSCDSytQvik86+imHTgQ7Nv81H7eBU5XmSOu8XSfjj1OgkShWW
JReppH3f1xwZm9NUPdlik2JGqunOjT6v2zuS4fYDj/vFZ+kJTNp74cRBzPK7brrySiQruZsNieM0
penJIP0tm9uwE/4EGPNVck6Yd8lue8sTFgQt0lOS3BfWifNVRnUEBYotI9eeUDytekAvYmq8vZWM
KK9dGWDwv2re5SoT23Rpy8iUns78R8Wa+mmIQ+jKxiU/6+dF0VROl54oSppot2mpES66o1KxIeU6
hKiFJkbm9Gi8/pV1N2Lww9pZgwf5yo+XLLUcYhckxA1OAz8KRJFuXUEPyC9qPInq8yVL7ZN6MGiL
VW1rHkbFL6dMNnO9jmrNi6Fq10ietgTWxfLxiHRqvfu0wvvYX0tXb6L6dMlWm7psK0+gaZu/0uGO
OBV8yIokGjfyfYmxY8k8uBZyLt5YlOkpWtq1BQmu/g/jv+rpfbAeHHJrpg9CS8GumibJcEcfKbAk
wxZN4/fc8gNK1xTx1GXjUkyUXHHgFrNXgu0DAzGTu7isAS2cV5XLH/r6yoBErjoociCNcEeHzzVu
3eyD13elrQFfqL5est40spesSdB0Im5BvZLmz1O6N3SMSoqJl2sL5q7P08H2xcmPb9rhyRV7W8ur
q2r7/PsXJ1v1Nu07PxKniP6IuwfPfV2iv5eXVBGFyJB/A+UJfIgMcernfdlu4uq2YickazPxdl0H
kt0yx687tjBxGq0BTCs7K/2oKKAExSa+StbAsWS8f8y8seP9KE4x0jmiX7sVDVKbB4Rozh7VzpGi
5Dn3vSYxBnEy2Ce1NlWZhI31w9FecFXtS0abLLnVgeZZnDzx4oj72J02fPjj8KskbRxLhu13Fk0c
gfeek0ucwMyLXR8/m45ODsDHLvwPBAWty2EyqoenIe7FiUdjgNefMIOkkDPUkCR5qch2Gn9Yno4S
TWEJ/wHwx51wEgsr4bcfs3gDQVrQelfV62Mg5+X5YmYk8xqQx0zilOMWUU5PVRTjrqJ5f1Z5Abky
k6cCmhXlgtaBJ7CLZd9bNRI9eyq6oARDoIWfLfe919IdquZK8shxybgDojdxWsZ30r44HSoqdHX1
ih0r099G8exyVpho291OedgM8aqZUE2jK1BWtS+55DJqLFy6sBQ0oYFLwjr5nCEWM/Y63K+qA8mk
J9vv+9jG5JQJ4mboEfdgkmvtICmK65zl//fBl90EdSpKUoj3nvLo3p7bIOlu7fE5ZprMg2IAcplE
GyVR3DoVrK5DOik/ZO7Twj7w2nZduCgrsRs5+PVR9SdODOw3Bg8g5bK0OoS/6uMlV2y0bdv4S4Pl
bbqgT/aE3UX1U9S9XPY5ip0vl0AU7uwWxBHiZC4P0O9FKc9+obrirv8fB9+cd3IFhDOjdLwwUrhM
XHmbaA7a/BexptVko2YAPEFmfoydXTtPgZm9+ukPw+pDxwUL/riNqS4UUw1RMu7I8l0/cwd+YvMD
cXNUSLwYOuSE4kCXKyF64SYAxbf8VOMcrMxbiuh0MZ/svA5NyON69sNgmZptrIg/TMnQDdqkpLfR
l+j4IfOeLOvD6n/OOVuPeAO9vB1UfUi2ns+Dx1yBuTLmx94PO9KtUh+0B97O77LtdX1ILtyNPYhw
diPWg5pBwZKAzU9pzEMyxuB1fr7cyfcLQ+WCCH/25giQMQ5P664zxldmYfydCL3r2PgwTGboNOit
tDXdfT9vVK6NyOvE7bq54KcOPA1edTPze2ckK2/ZjMtVFQwOHmoknxsxG8oyGT/h6ezZpO7jGE+7
ofqTJFeRCqOH8xn05RweBmJFTmckp8HPgiV6KnIA9cnjWGtW/vuzjPpnC/3Sfi7wAJUJMzm1BCVr
yF4vAR83iy4To2peMvQiieq277rkBKoZiHY8FsUUGPWbo4tLVIssxee14Yyl46D9KgeFjQ996BvD
LFYsh8+9ysYhTPvvDCG7j1qxuU1OORRaUAxbHlKrDYBfKeurDnwqq7RXNmIpb7FjpJntnQ0qO2jX
3eS0DC/b3feHLYBp/w6gcHuPc9eLUbZXrMvWXBGjfEz4tL+qeblYgjptjZfpKMbrx7vd/yb1W5F8
Xte0FJubuDk6lo+mKdmZs7Fm+YbU5uZy44qtIxdKcF5Pdjla8WnB02sEGLF4Ms//+T/yRNOFYvfL
BRNGA6WOxfGNY8SjwGi24NYMe3vtjZqoXDUEyXijfhjbsZ+MIy8/h2Zd9eBJy/4YOLe1dQCqIUgG
PER10ibNYhwz/lrb7waeoRxjVUa66uJzO/8NR6jMV8yGqvdMUNoeU9tcoabhJhGDJqd33iXfNS0Z
rr2IZnHj2jgOJMZtbl/V27wdgjFCxOkeqLZeXtWP5KD9JaNVXHTGscjFs08iiHEiB1cu0WNr77rE
fk59HcxEYcpyvQRlU+LUFEPylnjlGd6eDPEej2AanIaieblmAhiW4Sy/ahxHZ1zbtFvZdAhsU0eO
rGpeMmc79VB/22OiBCIM28veEwhS8foq1kuHymAuiCu5pm+4DNxMbuj7+Y7S8oc31DeNoyO8Uo3g
bCVfvOWcWm6WuRXm3zLDGu8KPthBmacLixX2/B8sV4pYkjZoPk1fAAbx59sKFzuf/hgL3auaagSS
PQP/aTlTVxrHfKGv3CvTXXuGbLizVjxecWLIeC5KpraBQq1xBHN9YBfmu4kUR19SgKPzH5ePbkU2
gsrILhRp9AYSTMaR1s5qRmFqzfpw5sUmxd3Fts37DOh7px/3prB1d27FSeVKZt6x3qmbNsfuhaLW
DCmeOdcVbaimTPLQiTctoyhg1lXiBUt/Y1fRasl2DcL8yxOmWHUZ28XSdgA3Cla99ePQAQ5xhHqE
Met4FRQnoIzvckRts3rE1PScQnhEbGt347tPvDIPub+snJy9XR6HwkBksBeYAKOaO653NOzfbNqW
XhxU9c0gbuxEcwSqepAsfKnamS7DYh+N4d11Dz3ozUzyzqxfLCGaxfieqMahMujLm6eU9dCIOYpm
2szGX9o9WxDw6tthO4BVY252vbNt6W40HsqKaWIF1RpJhs8N2tdmg069hgOE4YVWt/ZyUFlXTyNs
tFw02WZVP1JE7sZIrJkC/ZRus+HztsrIuo1+cPu56h9wm9EEtap1kpx7t2Q9r8vZPNLBCER8AyDd
TbWsEyMOCqJLlqg6kUy+MGffq1JiHtsqDbwYe9pDansM8uV3VWuKzv5PefNNmOJIxo9TrE2qeDGP
ZvGGPlzIKbApYGLelCU7iAHD6gIhkq1N7dDBorET1izNn/BAEOE65c5Qls0+S0snIaw4jWRU2ZjF
o21Nk3lM/LuEr0DkHRYFqmXfL9vw9wRHUEaRwgAaTQ0FqgxLN4KWaRjDsX2rnWy9IGoyyz6g/ROD
eDH0mfzMCGaDIBP1ADn7rab/8078ZsLlEg/SeTRO3Mo88qgOygTFZUXoLlnQwqUvU8jdab1Yu6q4
730eOuOnp8tIqNyWjEOzyrICqUVjHkl9V2Q/ePLKuoe5rleuE8becQCu18IGvjxO1TKefcGXWEWk
zAEZ1kiP7vA+DZv5TEZGQ1N391DYuYxMG8CiaHUgEztaTR048xpwwIY/jJYIeHTn+7pUusJzyRTK
ce/GLWiZyfFcD+sk5AB6Q1Qb6K4fqkmSjpG2iHpzBHrvKOb5r4GKQCtmn81INpi+1eV1UMQNtnSI
WB7exlzByDGu8u0YNT8qO9OAsFRfLx0dTZ0zGykocpzaDzAn55AxsYfnxf971ZfL6LRyNJpxStE8
4JPrKLP3jntVmbNDZdZkkA+LXJSYdzsuN3NkvNepGca57h1eMecyOo1UqWMsOZo3e2+VxfZqTK/i
XcKXn9fiq1lBOi7xCJYTWJS63sTRbin+shSsSxoHqtjxMnUySHV6cPXh2kiH266YVrXxk3t8c3lJ
VY1LUQChGWGoIWHPvH4EzVJQRj85dTUnjiqwkVFprYjjlraEHJe23MSTOJCOrlu//k0asUp6aJam
oNwCDXFtG2e2+vWc6K6uClNgkiEPhi1IsszkWHueucp7/3OmkRmyiD1bKdM9FisCAhm45kxQVcoY
JcfI/GFxcO5ZoNz6Oc834+xrAhvVCkk2TWxCG1ZN5AheY3OqgqK/ndl1z2L0P+A1h2ek6UdyZNF9
FIsw/WB9pFl9xQrI2LVstsxqAffZkWcHnt5X+X5BzkUneqSYeZnxOK5Q5cQmtD7l4GKx10N8jMhv
M3lmy/Nl01B9//n3L4YNdWlIZQ7N2RU4KK3O7xK7/1XG7cpm83VvOVTm0k2nMUICfyBHq7pDKQyI
eicTlPEWSohbTbpasX9kBl27tCaWwgiPLCfbcnJvWC1WQ34Vb7xDZfZcCoZWWxQ9vFl976NGDkih
pdE9rCqObZkz15vt3Ip5h7M1NrfuMuwqQ5eKVU2L5IUb5pRL69TkCFmAkDP7drGeDKPT5MBVe0cy
2rIvkjYm2DuFf5eVewfvqB5wBfOVTkeGriVD2jtThPb9sVzR+rcp7iMI3vflEMbD4+X9r5h8GbuW
R7012nOBPipvZ8XJs88SjUtTNX026i+mNfRLG089R9M5QV2Te493udfrvlqy2mZ2aVr2CcEVDWAd
L92ls+5AU7xXyoy13TQ2roEL+bHKug9IYUA/wtgbA6Qpy/Z2Qg2A8O3AcEzN+aPYoTKWrQLHpuP1
GSxLZPfcxa0k/zH2w/ryPCl2KJWu5UtUzECiGybOz4eiC2sDcjTtNjU1y6C4DcggtpZbg20KfDwE
29e0/qy7h6pABhOlkNVTr+OhVw1CMuIlBg1gDLG5o8eGQGT91nPye6P62WauZhFUO1UyZJzYxgix
cPMYk2qVG9Pad3S1BoqmZRgb6xdiDqNvHu2Ubha/XFf87+W1VUy+DGHjvbOAMx9rmxp1gGtSLG5E
9ifPhsCYQmGO1zl4Gb2WFzbo+YhrHlFgFfAZagC2FyRxvkeB/K/LI1HYgIxhK6qydNIRC4wH0dBz
xdovkHUBwdLl5hVBhAximydrHnzDMo8QtAsyZ4ssRFARII+C2vi43IVii/4/6fHlqCuSNBN2Tc2j
H52MZVPY2ao3Qp+8XG5eNUGSGU+NSCtS28gggEi0838xZ1qDClYTe6o+nv57TudGPCTNjNZLFLIZ
w7AprOiTESQOZl0ErepCMmG/zUZacxMptfnBqFaph3K2T19kmj2qmh/JfheST5ObIWNHbed1KYFJ
TMWvydLx9im+XoatlR5u3L6BXF1JvWD0VtM4ByJ6z/rrgjcZtjbSuUCohtnxzrmwaVXCyVs6kI9i
bmQe3961hqXJsTWThe4MUMTGA7sTzpXJUhm2ZjtV2iUx0mqmAErJ38b+c+KCLu5P1+8ub36F+crQ
tZZlsUHr0jzmDgCn7a6w8Yr7OnsAxpSaLLlqjs6H9xfzbb2ibf2lMI8VfXRwu5vAtE6abHV5AAoX
IEPTEmMGwNjNzGPP5pVZDVtfy/ah+nDJdBOIaeG2iKYbZOCaJFtTeHgi5u3lL1dNvWS2XesM/Wz3
83GAWD2uK4K8RtawntmeproXCtUQJNsVCSirvXmcj0ZxzI3frvFoD0/XfD6RoWeNi7yk4AOa5qel
3c7xZyeAYF53jmbffD8/RAabcadABVGVz0cfBOl8xltneYbM+svW7q8cw7nrL1szz8HBbYCx6bj4
D9x5zGo8EZPAye/yUkeVqxrF+dj70sUEZQPheuii735aQ1CxB9Y8ANDIU90h8b0FEBlu5nIyRkna
j0cRb7v2MdHZ7fchEJGZeKESU9h4nB2PyfRi0OeiXhPgO0w3Dlh10FZxfX/8g/r43/kZuMlGMpvd
sZtvHN6HJnx8SvGapnkL+t4CiAw1c/tlnFAlVh2TkgUDgLceiE9dy9PcUlXNS0YMVie3ci1eHUGn
EyTGKwRkgrz9cdnEVI1L1jtlMaVGjsYtj4VJ461pFO8G6H5d1byMMst7yg0+xtVxqc23jJufiVXe
5daoiasU+1Im5C0K24c2O77eG9hq6P13mvPH675cslu2mA304/wS73srx/yDB660/325adVXS/Zq
xS44qXGVOLZLNK3N0S+2vol6g8utK3a7TMYLbBlzlg6t1+D2KO17yB8HTb2ZdO5c1f55VF9Om7lY
fLdEDum49OS2aqE3jpKkrk/up/y6dDeR0WVp7Ddg/E+qoyGGGE+JSVAZzl9ommuOfcWLHkrq/x1D
RJsCGtrYlgS7PoeKJemHeF0046/CnY6FyB9Ha9n6GfLE9rxonn0UpiZz8+ZGMfYIQ9kzq/oibEpf
bESW3OVz62l6UG0syZjN3k+cgU3YsyUHKRwb4rA0bF0Urfh+GWbWOIVdgnW8PMbZ+4jiKmd+MVDs
eXnXKnyYzBdG+EgS0IKjcdDZmXYZWH4d4G4MOUCtxJtqAJJJV15qErFgAJPZBI5pPIJ+PIjnThPn
Kmbflcx6cEuIU5RjeSwye8vAUJ2U0fry7ChsTkaYtann15GN/do1yWYc7tLOWE3txu41Vaqq2Zds
mmYVNfv27GKaeE+dd9SxhJS2q65P1yTWPamqRiH54Z7UpYsTuzz65E9N95nvr4d5a8dv102SZNRN
3iSFC7n347RYq7RJVmX/kZ6LrDSRnCJYkZFkddt6Vtf25ZHbHz25y/FY3hS/S/NeTPv5KokLB2mZ
f0+mdDHHuK9qnN6dwD0jD1h5yvpyS2xdLKewAhlUVnc1HfC2XRxd8eqXXTD5ITV/Xl6C73OvSHz+
+/UkhbKZl9ZgLiwe8dHD1AZTcfBQOemtnBkv9JqDTgFGITKiDOhm0cxFWxyL5dGwxGZmj25xv0T3
TtyHcdIHJN9bxZ0LivXEDJv0hps69ebvNUUdIpP6FkVZmImY86M/N0HcVA9m+h6LNDDTauP7vxNv
11Q5IKZ2GEXPfKyCPk52U1yGrp2sRLZyoCnJPR1fpMqXybA0J/W7HKkZfA43UQw5hovVBn53M4Hl
wvf6VWWZq6wxV250FZs0JkA6LcrOmCLUM/UfffnI4h1NXisdH4XiLZrI/L9LYXmWoGibbYfbJKy3
7rPxZm+dTf6ShY1OLFhhyo50VBQGtMnjzO0+hslZE/s58Z7sptv24w3xofc+X+fUHClyd5if8qlG
N1bhhXl2YwMmWEH7dlmCotA9DitOVRmIlvqZL7xsKbdu5wdO9kidKCjJY19o3JqifRlXNg+u1WWu
k+7GeeoPqHafn5BQq4KE0GHdTG25vXx2KHyQjC+zCjY0y3kcdXmPVUnoT9xLgibfWY4OlaRYdhlC
Zo7cN2g2ZbtkfhmXCuWl2TZxj3m35523nqHFe3koiiNWBoxlfE7ZCC70rVPwYLBPbvm7q16va/vc
55fwm9v+FA9OWm2rYtMZH6W9Yzrfo1oBya57qF/NoyGq7dDNuB1vuWjXw/myWZSrFCralweg2k9S
FLBkfhORFL3w7tlwT2b9UYCsqNApYKjmXjJt1xGJkVuYnyy+8az7aXlorPfLX65qWjLnIu/SQnB8
+ZzuluQ4m/dOqgnAVE1Lbn/pIiMqRzQ9Oh/dKPC8cTd418VFMh5sbBqSzzlmZKY/XH9T++BrX7Yx
03y6Yj1lTJiYM5IUEz5d0LdyfCCds2cTJNdtvr487aoOztv1y46nmSiNdimqrdt8eOZH1fyyyM7T
1QkqZl4Ghg1CQMwqxuz4/p1dv5fTezP8uPzhCnuSIWE27wFJNKDs6E4IFLKdHd1kCWhrnsZWk/9Q
fbxksSZId40673HQ2C8Z/zGyW4anjctfr5p2yU5N7lm2h4N+O1gcccUhweNbPN+IURNOq2ZHMlSw
DJb+vBDsGzaGNNtP5fsw5JD02xRMUxVwnob/QoaB7vt352R5R/F0iy6i6jEmb8TSTLvq0yVrLUWK
hJ/L8509pMDOtqu6/vAAmRvZxjX+XJ5+xdLKmC9WzoKDzC3bWf6D60Br7WXUCSGompaidOS6e5Gd
Z95tUMS9ddNdpCvmUsyMjPeCWnNBXIQkOzBgrrpoH5H3KCk3Thoa/u/LE6Pq4rxfvxwHqHgqx9RB
F2X06PYHq8tXbn7D05+svK7aish4L9Bqto3gtNraeIyPyp+eCdgF0VWfq6ZfMloLTAe2wc1qa0UH
qzyM/sOi44P6XsTSITLOa4Z8EshB7WwnUroXbhEOjAYG203eEXzmQWb469pMoNn06lsaI1P2KRny
kPDW7Uo32w1tvarqw8hF2J1VrF8A4w0iwwnS2VpZw24m1dvlPaA4m2RyMxP0/m3LumrrpS9eum5Z
FGRgxtMSBCjHJFl4NBO8eBjwCu062tq3ZNeJcAqze2eDn8rV5VH8H8Dwzfkk48PsoeWeb8KzZXWy
YU6+may/VpbempyuYmasimIJrWH+sQA8T4xd6pobS8wALw2rdOl0X3E+0L/7Cuk4QKFo0VWQ7dz2
STisaNgG/au3SgAz3Tf3+SZepbqdrzBdWX7dHnlDGhM9sf6VVX+XylvniRXSHClXHZTg/2xA3w1H
Oh/qqc38LEUn2T7eMVRorP3Qa9ZT6AV2mK4yB1zImqlTWLIMNatbExq7JfxAZv0m5a72fxb2lU2z
f0+5tgZR4rzgkKDihaNGA0VG4+bytlOtwn8cO6p5lynJdzz/Q+xtghe3HAWMThdQEP1e7kORCJKB
ZSjVGcqyEfmuXXuHfD3spoOxpTv7uicxWes886HOLPwZa2ychu5mme9iR9P0eYK/2z6S5SNadiKL
RtUWrJsBbu9hP31enhPFvMtIsjnz6igBQmSbxk+9EIHlbuzxp22/Z1wD2FT1IFnymBntmC9xvV3o
20gf6LK2xiLg3p5dx3xMZDDZ0oO8tpsZPCP7nUwiYJDdWHpdpbnKdmUgGUDutK3qtN7aYtgkIIAB
tHKduo9m/NsEqSQwSFAoAceb7YQ+s4PZfWiXX5dXR2HLMsjMnGwwBmZLhfTDW4VXp7I8jrqoSOGu
ZHQZGawFuUq03dafbfwSiRJu8dBAp+jyt6valyxaiHngxEb7GX2rs5skadapwwO39teXO1BNjuTi
/T4tIocjYhznk1ieveqJJcfrmpZidMsayoYPOOgM8Vq7t970kuviXJV//X/K9EuoSCAyNHJe5rsx
TH9W+zbIVt5jEwfWaQrzH8V63I1xkH1cNRAZZMaZn7sONxDWkVsbla3Gyag075Vn+/3mTJLxZW27
zK2ZY33HHOqAhb2p4hFIgHfQO0OwDqzAhm4nKRZaBpstfRnb/YKemupIi59N95wJnfdX7FIZaUZH
7s1Dm9Rbbldh1u/t8bZfmsDNNIGoqv3zmL6stmn1bisKnK919OiDawlPlH50j1uhxspUqyC5ZB7X
bgn5mXqLMorp/LJBUHxajcAdPHc4znPf2V7eSaqBSObc07iJIoGBJD5wivW7qH8N1Y1d6CgnVe1L
1mxYYxNXqcBCtFmQRNtxikOR7RehWYhvN5HL5IwQavHbeBwm69CYzpr3ZugCWmiIXhNbfOvl0Pz5
9y/rnORtbZa0ag+J95PUcUiWcQt/GqZ2FgzOVfSl6OU8eV96aXxOUm6IFhyHLQMbZPyZmma+tkqm
Yw3/dhnQg7Rfx7xl5gBB6cMEQtHGfoCI4qodN0bjaTasah2kDRsbCdKVPG8Og49LX+DBQN7aLGL7
lo3Z5oq9ikFIe5W0U7FELi8P3Os2Qy9AgLG81Sx9mJij8RCq9Za2a4O3NqtxWHHwrWdSHdMYVGrx
M3M/J/F5eRCqiZJ8UAVw9pAbAjp3cRK2ebkn48PiuKvrWpciSs4RVZi1Xx+agW7zwQty2uzySCdU
o9hGcqIo98Ee6xQOBBvHF4vdFvV7V7RBo5sbxezL9YF+XBiMDBBtPIMm/Gpf8Ic2gqRbfuPg/Ltq
huSskbukvKjtcx/zPUhjmfUmqGZ/KpZWJrhPSmoUlVtQUIIEsw/+ohKo/vfLn/19uOoyOU/ULQOY
f8yJHJYH/lbtq02yyuGfw3rlb8tN8aq77qjWQDJkyGQZvenNECUn/Z5BS6+aAid+81OkB8T28mDO
bf0nxsBYJEM2nN6MUx99dH38mzX5m2np0CuqNZAMeKzS0mSJRQ5umePKMDj+ynPmE3OnKw9rOR9U
eHla8JSSg1nUOx6/k6r6adZMMzXfZ4MwN5IFF5bLp64u84OXPzbsd+qzdVr163pJbvyhvCuEC30x
97mG8lGV6ZILikWXk0PtBJlaUg7mYSK3RT4E0DeFzu4HKW9G8/flNVd1Id0XgQjgc09M8zB4dOc7
ESh/TpXVrSaUYE++Tj9Y1cv59y+edE5nQDWA/wegNw2scm9OH57/iutcE+0uj0NxBMo0+GKZODSu
CnIYxjoc0tuIr2O8cpmz5l6tMnQ50bPkwpqbBEMgBM7tJvYBj7JJkJjxWwV8HWvdlV38yvoqbOMe
NEp8NZa6R2uFYcoFhqNVDVmbT8Ohq6Obavb3Raajc1A1Ldl8ZreeWyd+c0j5IIKkcf8ALajDWKis
Rs4BkcoGIgF/+9ivt+kwByg9CKxuPy7JTiRk20WPhnny2KsxfVzeB99G6C4K+v/daV7dWBmQ3d0h
bvguS24LYLGL4XWu21UyAQp5VcEz+pHOg6qeq9EFPnifDrHR7ubOzvODO439z8vjUKyLnCky08Qy
SEH9fcaQPa/nuQxSM72Krs5lct3hABBnMUA/6WBEJ99/LaxdxMugiz+S6Pny9ysOfDlLFDtL5Zh9
3B7G3g07l6ynWRyGWpeEUiyznCUaa5ukoztGYPAe1iPZ8ywLIjNfsfhnPiPtoQP8qYZx/v3LwcUX
gWNlaaM95Po2bZVvegcaD6lOBlC1yuffvzRfxkuU2uXk7+eF3yxp/cAhU3Z5Ab6nC8caS5ZtQFum
q42K7v2seDSq8aYexcGp3vqIQ4bX208OmNXNO8uqwmhOQwcnZp70W2q5QYPSMjA+Xhfa/R/n9WWQ
bWyQcrSLaN9UQwgezN1Qx4Hh6mJr1RxKFp+VPoi9xISdxoFyL0ok/Nl1TkVOHpV2bqdxUbaHtvQg
igmc+zI/jEb/hIzVdZMjp4za1AQarM/9fTKSX1ZE1kVs/pnbq+quXSanjUbIh/a5V/t7wW8Td+ug
pLgD56KtKXtR+HU5VzRXjd1w3PUR1j3VoNOHyHNJXrz6YYIq2OV9rHDscsoo7lNjyngDnwcPCyWm
YBysVeOshE7hXGHicm2itYDawyV+e6B95vzNfBuJHNoKrwTZxBy1mmGoevmPpfemVUHMfT86XlDY
0SqCUEw86V7wVM1Lxl4lRjV7TQ8JYxbBnL2ghZbORIz15UVQNU//Pad6x8ugTbK0B6/iq85sg3a2
QlbrXkFVzUsmTFmdVGUHIwCP2jrJqqDj2X2e6Eg6Vc1LvroZZrealro9LEa7qYb5kwp2pui7Ktdl
ySWKdMhSNjEGVw3psZGaOwMUv8V1UoSuJRcoYmt6hTFG/t7G23rak3sk1jQPXd9PDKQb/l3WvK6t
uilpc+DFjRvdDO2zzTWT8r3ZWjL7PRSvzHEkBZbUfubpo53hSXm+jXTKs6rmzyP64lPKUlSQhGgR
wCSnkt6xzNuW6UPV5Brv+b1TseSqRNRWU6O2Ux/mOq8mStZzdtWzLtZTMtXCm4BW59iNdOyeo+oG
vDmPXaWjPlEtqWSpbmwnRloS9jwAguEOATR57UETk6ralsy0S5KoM1yvOfjTo5FtONDknS5J870n
sWSq+6nIGgjaCn+/gHo7jcRTHFNIqvJ8nQ3Fnri25h1FsbByNaJTQcmzEbO7n4f8lkXFbebpaEIU
0yNXIi6TB1lVD3tyEeMv33igNEsC17vywyVbHTInoSWYhA4ut7cmWTZ9/nTN4W7JXPddDH/h2JBw
Xii5BTTpfmZ/oZSjsSSFpcq1iCRqPE5Zz56zErdkegdnu+/pq49bzXWfL3nWfBC17xTIrSagu4ii
KajmJRjAAHBd85K5ejlMGAy83p73fFMJxB5GvqlSurrcvGo/SvY6DqmN3AXeGPLS2iwuD7LWunLH
SObKKjLzmbb2c2a+JW57Y7uNZsd8f/uyZDJ7e2Bd2/yPsy/rkRRnuv5FSGDAwC1LblRVV1VXb3OD
epkHDGYzZv3178n5bmo85eRTSi21lFLZeImwHXHiHFt4ZwD7ttBajHiDRm6OIpxqy39MxRDK9i7u
C89WSw6N1apdr+L+2bVoRKFsU1mQgqH3xT9stehQdkRmvV8Ml1Eg6eL0ATss61btrO4/L4X/hlRt
ldm+vabZ5NVqXc/7Tuh6ArcrMOlDXPMhzlb3KQcdPcjlIN2y16fG4NQaRJmDJpqtbLiIln7Oyyne
arGGfQByCWLsPIw0rk4tRnTHwuwGC2SUAzCpE4+59Tgzd8fiNCbhXX9/d7abshBuORrikk/lxS5S
4ZIdnLrusxVbzt1gAyctXkNeUERdwE6066JtMo+3bVnXvGLLOXEA4p9wstfdAIB9+0g84GOga7Az
Mbr2FYMW40qkN+G11dj9k4lbVTfR4yTETohTt3GUa/LSG0YHWDOSqnx8GsGxITp5WQIrZbuKWJql
VQsPy4ZTKWs85qq6ikvXOlau2Jl8XdNXX/Vu1wRFZpXeeg1kDmsowfE29+V9E6NWGgbMrlACiOcJ
AuPpjKDv6uVpjdOmn/aMVrO0akHhODsj32Z8fVOvD6O3Hhe5hU4WfL29M3WTc+323eSQtiBWTnFz
K80WSlHZ0zSPd06OYq2bO1igBEbTlXx11wfwJBT8tHh7oW/dxCgmu47zWnmtFJe5SlskDIYCHO7z
zp7RNa4YLHzynE/54J0RTPxlDY9BXkJkwbB2jkld84q9rq2gcg4G/0wM87BkNAZJV5IFe1lfXfOK
vTKvX2y+UnFxqjyk40Nj/pyaz7c3jKZtteIvCxCd74fCP/eGf2xa4wAusVNv2IfbzWtcjVroB9ib
b7dXYxV5A0mfZw6WfstLWXbfplSr/KjM5z6wsSmFd7KsX/XwyRVPY/ft9tdrrj9qbR8rG2vBsxwT
L9tjF1jR7FEatgFmaRnOUnqJy8V9T3T3ukDvLLets7YILIyEmJ9G59kix7V8uz0M3SIoljuSJXcN
gotCwJGVgzBpxA33L2bxpPez+HYf17Y+uP+oJPBVRanoaeudu7F/FKbxJnJjx3h1n68Y79iVjlwq
rIJ0rwSK5dCHzBgh8LK0QVgU5n0QGltlge8YZx5dZv8saXCReRdm17IZd++242lmSLFiJCmtgfhY
YNf9Va2xJZ+W6XdTn4I9yVyNKau1f+YE+hLbHsSFtkfu59FYfiqBgri9vppFUHFe+PTBXZ3JPw8N
PbNy7SLLyKIiz1+wO/ZQd7pOrlP3zgYCsXSNVTvisoKYdMlTslwQKgi5vYMu0s3Qtd937ZujJRZE
TfwztPAgqISD3aCtFcpSHG7PksYKVJhXidxtbwGDcl4rfhpX51EEZXK7ad3cKEYM/282CwO+e+y7
n4jORDznj03RHJxWRre70H29cgTn2QJkQ4NzxiDTF5egKNjZy39pNr+j2PBSsrqBuq91Ht32qV++
BNCyMmj1suTfTXcPLKhbXuUYFtwVBjIViG84ONDEZuZR0dLlpRr97D5f5ChGPHHDWnNu9Je2PhZ2
grBqnLOY7V4PNfOkArzK0RWbW3IEatuvbh0581szP/Tmc7mrOaKZJBXjRRpDdqONZ3ZZGifXEfE6
BAeb3fnMVuFdTeatdW9gAEvjhxWKJIeg2rEA3Zcr1iuCTLjMKxCVNF6mJd1cUF7twXA1J72K7uoM
kJBaPcNJ3zxZxhba859cBElTQyrQeEPO5b6HqUr97mW8yaYMZdNBsDzRrf0zmX4d2/5ejlS3fxQT
3koXBJYbpWcQLEZktU5lBvIXp4nztUvr4c5RKNa8bXNhmkRQ0K4Yn0wJ9aip/WsT/7vthjSe7j8A
r22T28pNevbXBpwQ32WZhV4V29mf2+3r5kixYcK8eWyzvr9s5pMVNOEwnvI8HbbfzvJ6u4ePmU08
+z94LlCm+AsAdufiYTqIM0TvHuVlPqyxjIrE37EHjbtW2eC9APr1oKt2z3aWp9fESAZQ9O0BaJZA
Ld6jDZBCqBV0zyQvf7j1cmqZ94cW0wGwm50udF+vWHM1gTiH8ay+dJIntB6SwNjL6eiCcSqEK+ss
bi1sWM5D7UQLycJN5OnSQNCEn01RRFVLE2AmIlbtPAB183Ud5LuLRVvnFhNyqS9I4P102/GYe/2X
jNKoWab7DmeVHd6TV2VL260vFfmr2XgETaGdfaSxBxW7NUPxlVaGV1+2oglp8D9hsYgUsWE/TWTv
Zqfx3SpaK2M1tV1X1Je83iK59g+o2oSihgsJhts7VteBYtSNB7qO1jHrS0+Hl7b47OH6sk0svt26
ZrOqIK0Kb5uCAHl6Wb35hW5+NPvG4XbTmq2jIrTGZhIDbbr64njDD3tF0dtsPI/cTPo62DE1nT2o
GK3A7rs1r/Ll7ACfeynKzTw6eA/iBszeOhR7HVxgFsIA5AyfPcbEsbeN4nh7eLqZU8y8yzLoK3NY
hu+8QfT1IL290LSu5etOeGdzyKdMpPYAxuPEiIyOfloquhP11q3Jtct3TZOxAEinwmYSvRez/A2c
9H+vDY0YAJ+3p0WzXVXMVmt5RTC51XwG+95fBMDyS+eM3+yJWTtD0M0O+fcQPMdvkKKx6suySHYN
7rpnw/U+3/56XePKRdsGe03lrXN9Aecrqrumcy32RDB0E6PYse+yrjQnfDegZHYMvdgLsIXNcUCV
5u1v16ytisMaJanqHCDOi83nNzBZl2tphcRbaSjARZrc7kQzChWN5bRNbdACh1s2vm7cQrnSV1Lt
MVZo7qoqFktwY4NCM60vMz9OTX5yKwjFQr3ctyKbFKmVu4fbo9BN1fX3d2YA/AI3KKTXL8zjx558
wr2Ybd5xbe67RqqArI4sNki5hxqBnTJcMydpsuAlgNbmzlJrtqmpmDFvLdyIAmzTYfw9yg2BBJPc
B/OyVZ5428k22dPrgWZVB6eHxPRWIh5SFHtcf7pVVgy48YVHimqtL+1EzxmTb13lhEa3pSj+fai2
JmWGt5f61twATMWep4wCzWBjMKB3gtr3oRnxHzj78+myfwXQXYpNxbQDUrbzZuOeMU7ZiLqDwgxz
xxlfGDUvgdiWeGvFa8WqMVrm/i+W2/Q09MVfvK2a+J4NTVQAV1bRxipc2H5fGmnW5QeyDfFaQHu+
kOvf9/VxXc93RmOuWyaBtMCm23ja5WBU29iLVywhr++rFiEqmgssVgOIL0h9cRtyImv5zQPZCrPo
pTI6B2kN8np7KAE++b8xXaJCuxw6TQ4WZz57TXP0AyfcTCOIwOJxlHSLRu6kqzeYsbEhkHa7x489
DlG5543SnYWsrx7HukC8D4ckZF8eN38PY/qxXyYq2ivrhEWWDBvAWTzU5A9DWEBEtHW9vavWx5ZE
VMwXJLSkN08bKgRkH9M2+DXPLJHSWqKgkSdQQtyFuiMqDb1v5ItRmvAOg7/8qBsn6vjQJjVZDs41
b3l7NXSDUdyCac9MThxnMauGEBRvQR1abpWM/sUD0+ntPjR3U6LiwVzLI2XfYcYqe34x/VRUmxNN
kh2qmj3MS/YNuOkucoULAq69KtOPDwaiYsMmlCxAe/RqQK2Z2IMXFWa58w7RzJmKDQscvhFnRtN2
98LrB6sn4egU2GZPQ/vt9pTpvv7a9TsPM3vV6vlZgMdmK79bbpvWpXnn1ysnPptb6VXgVLwI+7eQ
J5R0HMziS+5d+l0As8bEVZiY4RXgQA9K97UffhlbDMxHZPJDU+wFIHXtK4d+mdGxN8RUX4KuTBwP
4IPHjZhhw3dmX7fA9r9nnxVu4QJngzOkSUv/0kHeu92ebRbVo7OzCrohkH93AWQJXmcLjmNwvYbe
/LldLk0wReu6gxfTDUGx67pdPZPnmCJh5mE/HFBwFnnzEmX2ue/20Hq6Xaqc9qy1vR7C8jXQr6QD
wwoxHizO9zg0NUNQwWJz15colcMdeArAhNtlztc6gGBkMC6hAf2bbroP1UhU2NjY1gMvBMMZaGZH
q6JlbA3TxRXzt9oNdraU5lRSsWPeJIO5Z4gu2N4Sk975VGx1WKDg9La/0DWvGLWxGdIhXDivZvaZ
5V1MEFiY74PcExUgtq7zbDAH5bJNAa22Naz5i+O+3P5wjR2o+LBptharMSVeUfWfnKcbbCDwE7pH
gavZoZ5iyda6GciPIoBQTV6UVdWT5d+l+u0RT7HgjvkTYS2iHgV5xj6Jg+o8Vb+kcd/rg6j09Nym
rt9cP913+mQZnaOYukO3eIfbE//x24OoxPSWJUHWvZV4mBEKHtAxqqbHgfzBegBm/tLJe6TUPKKC
xGTb94EP/c5z4fcvWTa8ZU1xQoAwvj0KzfqqBPUAtggTZEaoGZyQprOkUT05nj/uzJHGqlSsmL0G
rKXDNJ3NpnaTuRFbxAUvH8xp24s6al5MRAWLISclvc6EioiMs2Od5An4ecpfUzTHdmKc2V4AWDdR
1yG+u1BY2TDQLq+ms9WW8VKOx8Ygye010M3Stct3TU9+7tjUQXRzc60MT8uRnOkCUMJo9NWdC6GY
8ZpZNScbFsIf6sTpR5yY9mOeVzuHpW4EiikPhQWF9w6VOI05jG9IbS4Hwmd5HmW59yrRHGYqdXwH
QR2zGhBGA1X9xevrxzYbg9juvKSvsh6MmvzL7dXQ2LVKHw+4s2WPmzmdnYlF27AkTjaIg+XMiTDm
hLn2I4ri+uPtzjTeW0WWlX0r/DoX/Fq50+fnGXUAkLiu2Nt9zSvv7Hko6ei6Bb9kzD+4PWIJEGuA
wIUbOsL9fF8f1wV7t3slX4Jgmj1+gV13JNkKK3T8U0X3yJk0e0vFl5W0Kctc4tShFYjinkrrhYqd
T9c1ff393aePwjYBGMa2DQRJuOciNkBetsn+eXtmdM0rds3qucOrfOIXKcvXgOWRBwkMY3Z3riwa
j6SiyXpeA8nRVLhVWE7kVTLhJt85dDTG5ir27NtOk9VejigU+F1n61BPn1mDIDbK7j0a354d3dZX
LtjEQYihowXeINuhhzTlsiVd/mfLft9uXjf5ytXa9MvKKAHGApO+mUIhIDTb4iEYvOR285oZUnFk
kCCl7tyOSHZB4XT1cXI+WzkJTScqs//d7kIzAhVNBq01aRXe9ZE28gQSgI/11sZrH+xsH838q6xh
LLeKErkP3OzkT5zGTo+CDzdZy517qSYu9h+6MFE6HbvuTjauJ5w4yeixr+5SPZR0PpYbr4ET7f64
3i6bnm66rr+/M2bf4qa3lvZ07pwq+ke0e9kgQbMd7lsNxZhJ33hegxj/RbLEdceQdedd/TvdZlJO
54xtFQq7h+m8zG1sTUFKiunUBcFJOuJlL1aucRcqusz3LYIQtjDPpBdxUFZH0tg7pqybesWUm5WC
wRtpBKTQZFyidggxa8jGgEY5vD35ur2qGHNp+LZdc/iKrT8LEgU1NGFbsNzm0e32NQNQEWWWvbRD
56L9StI3arNjMP7OVrpHbKdrXj2GA2cRgZeNZ9bNRz6yx3by4tHOv9739coJbIGWe5M1vDU1pyfb
gnn52QHaoju0Brqvvy7KO8MqvMUdsioYz8uVOBfc19RdXwaLn+77+mu375pfoVBpu23vvK6jASST
c5aBBTlPuaOMpdn2KpiskuYEES4bdhv8RoXAiy32Qoy6eVGtVrpkYY43nsW6xUBUxEJMKSo5d/ak
7sOVM7jw3SLIB8IvYvu6kvxxkMPn+2ZcMVckKlY5QjgbqtMidE15WilCXPI+djOikoMFABz4ZkDx
4d2Zd9+AoLeCv29/ueZurkLGqhXkpW6R8QsRrxuJVz+xhicWPM7icat/3u5DM+//QYyVs0lyM8Aj
AwnE0BTcTlhV8eSO1qmlZhERkaa0pCB09obvhXMGDud2ux96SLSreMihzSp/WdAuUCwon/w0Nw99
8brV3o4H/nCzU1PNCtZAGsi8RvuV/YOTLxXHVVCSncY16nWmyuoANbCgIcPQH63P3ifvu3dgSRGz
yIkNVFKGIMQ/3cXqh3EovtJjVef5lewhMPtr2iJr3EHNf3jdQbuKkwRSq7UkOCmO7if7MB6nlJ29
Czntacz+g3n5T5oR7V/X5Z2XrKkz5FaH7x6SNbHiHjT4YZdC4zexk+pAUcK2sxYfbn90dP39XUfE
kiArDdBR0dpRi9h6QHY8sW4LKf5ybBfKsxVT1PinOvi7FFGxV9XxD0jro+lRnKUYnaqfDLRtnAwr
5GfrYMXD0X/+Zx8du6QiYUtCEnfHfC/orZsoxYvmnm/g2gZ6a9nZEbCgKAjYCy3qZkox5mYcfVyM
x/7oWC+EpGXz97i93uMnTDWrJyl3mBBY3s4Hsys5tIMfepDQaOs96skPfTQ11eQeJGshsWthKXjG
Q3f9CkFK0V3khhgscuLs9+1xaKjMTV81ZK+0mOmhGxlbB1DwRFsMhd9kCc3PV67R8q/84O+cxDrj
UzkhCEf6sxgxaeMFEaATP9BnSJLhIhQWJ5KCGowmO6O67tcP9rGa+BP9OANPgFENyfjVScpD8HP4
bh5w1KVunO2ccP+AVj/qRbFxuXFiTiv2F7QxD9XJ+G0+gsDkNBzbyHgiz+Zv53sXmm9d1BzNE30l
qft8e3wfPnSwN1QXwJyi4FcXMK4Jd85L8Rp4L/b8pZx33LDGKFUd69Fs66m5uveqex7lJ6Avbn/4
PyDWj6ZMsXa2OGLg1fXLL84le8xPzSGLzS7k6XKZItDORmbYPZZRnf5/7DudKSl+wLWkZzIL69R8
py/5aT6yhD2+giUysl62qAuj/o/AGlXfdgap2X3/SRguIzS4r35nSNzvTtIeqwiSx18R1giNeC/5
rzvs1Wyhv8kGBwGmkj+wnzl23ZZF27F96B+sxIQiCjbdjrPT+FE1ZyhnZ+BjzvujLx6Inc7Nj2W+
59VCTZVXwhCendccyiKV04Zz8ZmaFVR1d4Arml2s5gvnXGajvB720ngc2F/5XrxT165i9yRrW3PI
ITjgoRhCsO1Rsr2yMl3TimVP0H/jVraiabDyokju0vNs52pr6Xy9mimE4m4N9nw0XuPim7SmPR09
3pUxJbQ7+1AOi6Zh6lOza/LQnJsuok3LosZfr+yUgZms8zpe2FpUiQhy51j1lnvJypyFcyYYD8cs
m09lg8wIaECLCAWcViRBtHQy880JSVmT2DGdOprqUTxWdjskJvU8kN1m+GMyj81TMDXflppQUPFJ
hHnzIUickm0RnZsx3ujCo3rrvTff95o+3NpS9GFuOk1kseDNnEwqwtqi8rShfvFkbQgSlCVyGsbK
AfeEAHCyyAoBzKkzfq1F+cR9YPYny6ojVpgkmiZrfOh7RuPVm7bYsiBBs/goKQ+7bYNkVUtRT44M
0BytXVuHiCbWcesI/ugWHUISvbUAV+1DlKwFYGnhXXsq4XY+j0u5xayyRCzdeQkDAIIO/ggBLsi6
9+AXK4Ojt5H6eTEMFOoGdvHo0CE/jtuYn+1lI99EL0Cg3NVFBC5PEUOykoJmhFsYCQAhEeNgcS1s
KaEMjZyHZ/sy9OuAxKxpt7hFTfzJ55BoM/qlSoPMNqJW9iKReMuHXTmUTy41l4NtOf4TAWXvN8sH
l6Bdy+XbYvjfFjZbR38ytqgR8nfdmHvgNY1PcRUbYkMLjQ7m90e7/MsbQTWAV1b35bYD1rWtGFEm
S2nOqLk5QpggpkERD2sbZ5iN281rTl81ql/2mT0sQJwcgUi8rMUKZBfEJrf8UBB6rFpsmNv96HyB
claaVsYqoNVwbBmfst4KITK807JmgtSc+1yTcRoDbD+3PpS4IG0HvkeVrGlazbO7Ze4Vk4WmJfnq
lL+C9knW9x1Dao59NQeU9mY1jqF1PRTwHMQJLpR1ye3p1twS1CQ70CVlP1+/fLMeuuxLa36vjDMp
cSOGhwvIzpn0cYDBVNPsdLQD5s7wwVX1baveqDvFfDmBp2Vnc2o2jarazoFxKICvxp00X5DWXeK6
KQ+3J0i3tNcu3z1p5dYi6NJh/jsw+9asxKtkibZij9db17xitaiqgmbTdVMaw3k1/1cZsRx3jj5d
0+TfXx7Ym+mC8wJRHbcT4bTObrTUk3gN5sbcie7q1lUx1pygLk+i+OkYTN/Y/MCuCfazTT/fnnpd
68oNlgnSMSgEQVknf1yDB5zkYCN6KMed4ghN82r6vBjmdTLsDg/lto1M0HYQ8IeNl8z4fvvzNfOv
MrMsjt3kPTiyjiY5mtMbhCnrdicaonPG19/fbUp7RM5kw4l2bAHj7cs/rUUgY/Hc9E9yvm/3qJlz
4YKPDpTEiKqBH6JkcWe4IfN2vl/jdVQqFo+4XTtm+P5JuFDnDnn+w87ccGh/jO3Jz+5i+aKmyjcy
ZqsxVuBshqCRldRI35Z0vRBJ73MNrrI/vdkarPZ6sxzkK2HPhvFA/Lfbe0ezN9UMscsYDaoGp6Cd
QUAiP7bEjxzyt9yO97V/XZh3GwgqQxZlM/amOzwO08vmP+X9qbXv4imnppoedja/bAjF57v+z9J7
pHMVudOerqEmWqomh/2asNqneAKWm3hFLRPSEIv5FcVBL4GX/1UBATsH2WeOm/btudLYsUo5IoRh
iFnAydVTW8c0W3+umd8fgqBwo9s9aI4vRzljGpMvXF5DRJ5d2kfR9OIsh7nYaV33/coR0wXFbOTF
hJvbWCeGv4XEb0/Uze+zAjU17PIOLLAtml9s/yHL2d8+N0+Z7Xy7PTc6S1COmKybhWE5mH2Qvvxc
fOc4FGCzBYAbGtLBjjXoZkgxZIIrLfjJ0YcAL5EH4V6TjOB47063h6BpXk0Qo/irQVlZU6WN/Qx9
4nDYDmy6i6WYmirbSCPGvC5ncJJmdnaYbBGtpDyhqiO579uVk8aFsZVl11Yp6C2MkHPxrVx7Hotq
Lzf0cXkKBnBd+HeuyDd7kFmRfElt/5PZ4IgP3grgv6rqgYA6wgMOo0SgdNc1abyHykMiygwg26Jj
6WA54QTFRHfowo2waGmeKINOanlp7oMGYGyKYZv9VPDA76s0c76T4SuenK29h2nUOA1VYgq01w71
Alallv8poJfZuO9aZCvXRjq3fFuDXqaklsCzzY9ubwOY1x1Ke0/DSGcQik13y0T8xa6rdM1F6OeX
ForwQG/ft2MVY4bqwDCUW12nJSgDWST9ZmwjDtbev5HKv4uonppqLpnNHfTSKUYAKcOwnl+q/KdJ
dy5HmtlRc8gt8gWz3dpzWmFDGaFb9+UWQUWU5Kix4d4W3jVPKgOJ2y28WnI5pObgQ4GzzONuKAVq
tJe9dKnGdatCUi7NepYRMaRz8Dy20MecY4pKrcnfyxbpOrjO4DvXgdRTI51VyhQVKZ9I6UV+I1Kx
DU+Bsdy5GIoF29loeUaPLqyi+8wZeSFBfuqmu8j3sY+Us7kxGW+qCQ7CCfIoc+Pah0PiOW7ae1cx
3Rwp5izBO9KymVcpikhB00Jl5ObF2WV+C2bvPeIozX1eJR9ZWst2psYu08VcinAw7a+VN8ekM5/l
hEyqsPzjOPQ79xndiaEKRlUdEY7oyJC2tX1sgHoT1c/SGn9b2/du7QCqtI4U/JeEdXvMghpfq7KT
2MJE6LTzhzQYknn53vY7lxuNqavUJHxoRoho8CGV3Ytszl2Tjnt0kdcD+oOck8pIYg4g2Vp7q0rH
2T6XBTvXZI36/rvTzm95vhcd0U2MenhPpdsA9zyk1BM/LFJH/mw3Ow5Ks3P/Cei/s+6JFxBOAuk9
dm6BsqSQW15oBE/Nnaat6oiDuLqEyqEJy0Ah0d9GA1GzuqXk1RDWl9suVjc7inUPZeDy0oTtkXL6
iRjYdLD9zt+5tOqmRzHs3GWENhkahyDkoWD9MzBfP5pSxlVuLDumputDOairbPO60aNlOrj0TA3z
1TTBGN8bh5FVO8PQmYByXK+BzF3TKOsU1MT5saBEJJNrW2EV7GJHdA5DZSQx6gKPtRVTVQXejxLF
XGPHjnxKey4eRSPjes4f/K5IxHgXlTOFBti/TyYwrNiGb5Zl2nmrXzxAD2mw3ia7NUDOaxd2gOG5
3l50VTOFKl3JOLUdoQA9pp50DlT8QenAyQdo/fYm1jgSVTUKXm8TuBTINIBPFSDzBNQqlZZxLNl3
Ic2dN5J2ja6De2ftXQtl+Zlnczq5xdegdmPoByBsJrvQz6zteWT1U03knBjgD0cOCJLtt4f3sbgb
lko54XPkNCC2VYm0WOZvHLS6jp9MKCdsHSudgNCp6z4y6PR1yZ3DaCC5N1MUeBqfvQk5uH40PjXN
Xh5Ut5CKv/AnOxja2bh60zGZ8i7xLZHk015B3ccakhiq4jIyTnq/bcUC1ozlp82HT6iJTbxq+lRk
y3wgU1sks/2ryywLN83yK/MmY8eR6EamOJLNJIVf1VuVCsc4bBWkqRaWmvOS3F5E3R5VnAgXm48s
5IRrlLP+ki4Fi8J84Jy/eet64lt7uN3Nh9ccF2Kb/96jtZF55eyvZZpR80UuRdxmxSduB89Dt50X
P4/HRuwU0XzoedGV4kDWOXcgZMhxtRUBgM0QOmuLCzGcKPfmndHourhO5juLM2fXRxUF3Ebvei2e
wGtoVN5jb2SnWezh3D5cdwzj2ve7PhoRQHtzwSPVLV2REAJ5jqXnJlj78j0OjQ8f9Oji2vW7LsDM
AoA5/qVNORzH5tec/YG8SdD9npbfy4qrzx7ZkW6+FEexXkWbAlpVqZ1d5vncFRhLl45sbyAfmydG
opi/yMcgBz0ApECS4tmOQQeSGH+7xyuwJbvr1Yc+FBcwmKsztxYGUY/dwXHyNGhZOMzdTvBAt96K
nZst4tWG6wxpbq7UDQnKBwFpqElz8lFn+/O2GeoWQrF2Yc+l1S2tSCekPQT5SZH8t5Z4KHZsT2Pm
KsxxbUEk5IwFfQXaNyl9O+x4FQUDC9smOFgji8Z62al91XWlmLnZBsBzbPmYTkQmCxUR5GQTt/vq
sZMvvzZ70LmP65xd1Hz/20hYto62zfHQGJL/V+ecf5l/IP6VABx4asr49sJoVl+FOm6jyZzeqYe0
4N6fFdc5SebnbdoLk2vWXcU3BkDjVIERlKnlgJow7EhHQfq09EbiOrNVRsHIjC+3R6LrSrH1uQgK
OW8jDpQcEs5Vvl02yhJO/Tpctz2D13Wi2Lvn+6Zh+wCoIGTrh8YGiZh6SqzNCBc5vt4eyMeAOay8
YvDOsEkp16FJnYEdBvGbd2dAncMOIrx0COKquLgVf4R6LR5aUHau/CzEBTXc6f1q9/95haJ3xR/4
BiceBf9mSiCNewRra0LjkUdLwhN22GPA1G07xR9s9mojposb6tqxEyuyJ790z0vePt8ehKZ5Fdg4
QtkISn2YnrZmYWPGi9FDkWjnYvQxnNYNVECjzDbu8dwQaYlUqGs+G7kbZqC8MUDOWFKQxBuHwvrF
+N+Uh84MaBiAGmZfhxnBwT1dRC1j2buHMbh0uLNCNTZHDfXtgWv2p4qA3OxhXT1IQ6QscF7kNn9z
XW8Oi7H/NNZ3Pf8w/Gvf705v3vSuXbf9kFbWS4O6zqkDZIzuwE4+vBai8euKvmscHGoOX/4JQJZu
yn8v9dnMW5CRHOVesFk3RYqfaLei6AtqyVTyLg/X+hv15teRTK/m1OwcEbouFC8hezk5rYvVDoYm
IagPQYVhVaTDngTL9VM/MFEVH7mVXedCxbxKZcmW0xJsY4z86Y/bW0hzOVNpVBA3q+CasYXaZQwb
i4VT8FaWQSj7McqnIGy8Hpeo4M6pUhxBBd6dZvSRrOr94USANgRGwg6lMzyX+eLvWIXmyP4P1qty
t9EuRJ9O7MEof0LZK6SAOuNNP/ohlFSTu2ZOxX2N3AOPqgsKrNFcotn9VZSvrGtCQ9oJ8IzhOEW7
ND2624EKAqO2IJao+j6tRNidkemJqwhUNxP8dJM0R2OPbkXjSVUYGJ4VblfgQEotYUdZz4+ZMcU9
kafbU6bZySoKrJ9s4tYc50DReUaXctLMoOlvQAIc39eBYu25O3WgfcBTY0PyBFe1IS5BK7KzrzTO
iip27lRjZjW0hScMjK9dNwKMbIQ1tPvGxXqY5V49isadUPJvn2giE+ayohvSzjjUcyL7X+2PJXi9
PUE621CO+3U2a7Mflj7dqhrB1PEbHv3HbVmBrRIs7BpyEfl6vN2XbiCKsXuLAAtdW4C1qmh7I3IN
XjVhT4BACIucuX48CTPfyQJ9HJ1yAxUrNjmTRfsKi2Nv0GL+wYsOvmxdnf/j7Mp6JFeZ5S+yZDA2
9qtdq3t6mT4964s1yxm87wbbv/5GHd2H/piiLNVTSyU1mISEhIyMGOQJ+sk9kHVJkPD9mixrf0rB
voDCGCXW6UQR3w8by++/tMCVrVpHlJXgdCCZlyHxIbOHtfuYqX015RG4lkMUWn92cKeu5Br62Pi6
r739Oto/cuiloQSgnncQ0wL1TXm+bX2DK+uyYKJaeMJcv3+AQ4T5V2/4NnYbp7bBjXXkWUBV0HQ2
Ysb8EnEcveL77U82LE4ddOZAZnBoL2d1VT/59FtdPdLqg8pxbwBmlHQbbny93gBLRdskUIDVUpUN
w4NFo+QjjYao+IiXIhWxMDgmD8sO6qHHu1Ks6EzbNNRsF9O8rt1DA90xrzhaiu5ALbwJbL5evYYO
tO0iSKSCWn0Bydvu7NK9GtMwH8Ev/HNwvihwHNT13kk+NOMSLezc5VuZXdMa0DYS4XddylZ3fBDB
Uz7+S7ONq72pXW3TKBPGy8yZyodmghhGPc426hj7Ley6wSl01B6dlnqqKuwSMji5nbcbi30AsMzt
5Ws4H3RGF/B5lX5aIw50PQjQssoL/cx74m0WipmeymWrxMpgIh27R5oWkk4EppfqSx28yC28isk4
l338XTDu5ZL3snOQpSCvff7Vnh4ui+m2bf5LNF/ZGXWM3gQmrETN1oL1IlAivL7aRXWWXRvmFnv0
2+LgOurouu1BlMMHt2gBFO/2OZR8wjqxDzz3wqwvonSQTwtSDz7PdsIWf7Lxz+3vM5xVOsAPokEp
dMpU+VCq+ZChlAjcggcfrLtTn2wEP6YutJ2ggvB41dKLeXkRSssCS2cezvSbOy/724MwLQxtK5Ce
LFiRY2FMNE7Gx55ulEdeXdiM/HfmvlsYRWvLIEfJTcwSVEe29lOVZ1/ExM/z6D3y4i4WO0b0JGAB
rHqdUwWVIPIts/5Y83cl/71tmatLG01fTpx3I5gDexhAez3GrPxDURrgAMHhbyr9Xp1ZtH6x27vW
3QTsMsIex5gEINrde+C4TKFd2dxFCY72L/2+a3+eS5Tz4AUt7voxrNUQQm/qIgfl841LoMk8l9/f
dVD4cmjaksHyFXgJBYqfh5+Lf2fjl9X6rnEoe3hVb9MxtrmCiJs6TJX7prh/uD21hsWpqxC00BrM
y0JicaZf2uCo0m6fBl+S8cHmW3VJpvnV/Io4TrauVbHESRpEFumiVrW/6q452i7IkG4PwzQF2nlK
O07r3u9H8I3+i9x9aJV/1m4LqGFqXDtUF1lYfQscVoxL8KnIZDyt9Oj49fH2t199Q2B/sYcI1jpU
1nKKO6t4bCc7hqL5j6BMXxMhn4bZO4yXtHeSbWyk10fzF50IE9JvnHZVsVO5EJBbThR/LS43mjeN
RvPmPLNoO9reGDfQXsuoFebeESJBAba8zIWMyTl1NuJo00A0v0ZxzkxdnoxxvdKTotZ+IvTUQGTn
9rRc94y/SEWazIaE3GCruKpfKMr/yuKtUsiIB2fmbERr1z3jLzqRbPWV7akBU8G9Q7fKsGzdn4n7
CXRVL/cNQjs1Sz8fpgaguLjB3kfLl6V6Brt5WEsU497zKIXlq7m3p0idgfxqjNNpCE7KA8tZuvbL
Tlhed5qFIPek3tCP5uKttcy1J5YZClrNZ28knyHBeuLTFpbJNBeak4u5A2IFrILQb3yx6YOfgFqH
nKvi6+2JMCxWPefmNDmU4CsLhxyx39yh/srF+K1KtqoIrsYu7C9eEZoFwmn9domZuz651I2Vt0Uv
dznk/wo90bTm0EJMGU63eor94tTzKWzyYc/tj868m9oZYNf5cJ+FNHdGYWyDt9lOxe7KHiVHbXIX
CAjbuxtvHIYJ1rNraztWc+tPUwziiJ3y55O0ONQhffccrOrz7TGYbKUd1onb//9hnVQP5QWmASU0
VB81n9P2Tyv+vd2Jaa41nwbPohcoBDUxSJVeE7f7PA53ZSAx15ovr6j4nxhFNDBb/XMXQJ28nw6u
L95YucXiYthW9YxZaS1e5br2FHvjj9zZQRwmFP6PXhxqsZWVM/ma5soJ53wqKA6GyVEfnBUJJH8+
18FdjNTM1vNlCQqKXVytphhjAd1femjKpkROa90iXDSsVD1l1jR4Mk7oOsW5Ijt3PUBUGReqb125
sRcZFpCe94J8++SlKMiKC0J3vMueVFFtbNKmpjUnhprrstC6nGN7FbuRi30HhfXby97gW3qyyytt
YiE3NMfclXtkr0M3PULCKGTO73HioW/tbvdjGsLl93cBd1HWAhW/YgInosQdQT37VJ5vN21Y+7pe
QLlK2wl81OBWfY8V43MJrtHg6HX1s2f3+7LZShQZPEDPedn5ks3ekGIFdeoM+btwouRpqbcQ6iYT
aUexLAe5BnWOiNW1joJVj67vb5joeq4G3vWX8/pripAIMdGCxT+qyEn5IVdhsKZZ1M/FAjkBVe86
sEtAH/cniP9fFrrFwmZYY3rui9e+O9Iyn2Orz/dLsbc6HvL2SxC8cPEx20w8G+yn577WcvTb1suw
xJLpg5cuH6Bxebi9xAwzr6e6VEdXT7rwEoC+D7yfQxTCPjh8665ial7zb9YW9hiM8xTXSbHrXBu6
zXy31Hc9izJbz3BJa/QBqEOsMfbpIaP04FXp7j7DaG6d8pTTmbtTjHD4Q2N/nxb6QsjGjmoyi3Yk
z+vcTONlb6qW7KEcocftZM91cOeWpOe0xCyCxU5gFqWygxTZ22QFGxcE05drruw2g8yQxJpih/Vf
JNhjKul/HzN7w51NzWvebDUpzbwODsUlPSbQfbPJGC3JFk26wZH0tNXQ27xSHtSNxorLMJhF/+Bg
QPd9vJ6OgicJ1Bv0l1Alj7MRrwq2f4Bw0/6uFamnmJoy8cBjVc2xUNlPp/cf1j4Jg8zeeq03hBF6
nklNaTdgHUq0nx8ty907Tn+kyOW33p2hkJ5y4p47rRLalfEKCCyYisBkkcWgmjzetpBpejWfZeuc
e8Ja8DjV5ufecw402MiVGdalnleye2n5mcIjyIyb9+xlF+6lY8W2ItDr+VRm62kliyZIknVijj0A
tNfK+wEiqbdi8ME76zzUAwPrb7rzSbPzCvnltrEMwYVOBnFhz3I8ibiFNZ+n5tXOxG6wvq/Na7op
G2mymubNQ11ip7DRRUchkuKXj3P1a8nExju5Yb3q2aW2t4lg3B1jzuW+cssPlgyioBGHovY/3baR
YQB6jilIZ+BqCwxgEHIfcIg2ATioSnbfU4ieWqrnqiodB+85HqGPUHsJ+2A4NSnoHIctyg9DhKKT
Q/SAGftDgJNmrr9R8mMe4t6vQ5k0YdCWUU3uqggEgdvFgu+i4FVC3DCzEYYtC3EiL+nFMaD36dOh
dc2xBZ5CAF3CPXNsA0ivWIe86P8JJINExNZ13zTV2pHcpwDLYJZVnHXtoVD2c1n+7pW1v72QTA6u
s0LkTVC1039xVr6enZWfSiSQG6QVd30GIHU3/NMOFHLfJdLH/NftTk0Oop3Vo7v4Fctxr23r+qFg
bNfO6thz/8Wr7+JNwcRoHt6VbiZTQlW88jzEuQrC0Ai8ckGxlQwwbOk6V0S5TtgWCV4LvQq8oAkH
H+CdtxKdKcIemBiZjSc2jybATefcDzNx94dftt13DpFAtkn6DiIZO0migdEDiOIPt+fVZJPLfL9r
OvUa1ngCL1NLU53TbD1N8i4xdGbrbBCo4cpFiU+Pm04dem+KvMzaN2W/4QaGM0fnfwDvjWB+C6NM
vYXsyNvqnGy+Hh2IFdd0wzqmPjRHrmcgGdTUTcBx5xEDmb0HGZZZAQsVkBcQCOxuT4KpG+3pK5uh
hTojnonTDFTJ3heHP/lALPvtzuNvt7swbEmO5r/+CEVu0IdPcTB7cdZb4Nbkjw1Xx/ua13x3XHhp
ATjlvV7mevT92F+cnWryjePZ8PU6JURb82WgVuO9ziiBQXGkqBACuMUL6/qthy/T5V+nhsib1CYB
X9mrz0XkLE3ULf84eHO2vIdEfZOc7ZbkR9Xy8xAUIbPHj7ctd53AmNk6V8TSNxbzR9WnWFQv9fLP
mPphUjw7qxX17SPgzjx9rduPM/vU50PYOTQM8l89++qr2HaLsCHDIS0/b3zMZWFfeXDXaSWScaqm
MWcXzT4WM+CrQDwdjXEZWsdyLw7WRrBi2HXoZZ7f7TpZ2WaBHLrglYsFwL7sQ8m3fMnU9OX3d01b
ddsGVur4aVh59JG1dpyKL7etY3BTnVBCTWIUS14337n7q8M279Vv63parAeFuoLbXZgWurYTVDP4
a1Gw3Xyfml+VCIFwCotuf7tt0+drW0APHqBpdXLv1YJ4wDicZjZFLGtCkNS6+VZVu2kA2kZAZKIW
EAo5r916nEvUdKiP1VbtmKFtnSliKQqGAmaHxZNf/MmF/J0k3YOot4guTc1fwt53K6diFlhU+sqN
M6Y+rivw9PP4OmdldNv8puYv0/Ku+dFZbF+yElp2/ZLupqw8IbKd9iNvXm93cDmyr/juf0XY7zpQ
Mk1a37FYHBR9XNduqGzxj9v9KyDKdF8Pl6G97wGgVIXHdTdeRBpRIYEqWj+NqQglaf7c7sJkJc19
RdIWqWTQ7Hbb/zicq19CVAegN+5zsP+wmO+GMFvF0sGR3ViWog6boDuAehscEs6GiUzfrzlwi/Ap
H0bLi0kOoeJqCtqoaSAPXo/5FmmA6aT6r8b13RjwRr2i4JBQvFQuEW1fLJKHIvve8vGjt457Qj7a
9GczTQfmX6iWlw3Tme4df4HJ2JxZ8zSDxq2qHyw3D2tWRktnHzIQNbV+DjppL5TAaNH5512rQceV
taOFPGmC2SLAvE+dOA4geejSrRDS4DE6tmxd5yFzc+bFqSfGaGjmbxkABVENKY6QFBARuG8UmudP
ozuNZOmTGPRoz9RpT2TJnhm7M/bSMWZWMBetGtC8P4tYVuRDWkxfgmZ8u/31hgPV1pzedWuwhGfK
j8tibUOxugk4wO1sw19MrWv+3tU1zbpi8WPo6EwHJccvQvTp6fanG5xRB5jNKrdtTlMv7mZ3T4p2
n4KlsU/ufIH8i/Ihs4PM9xmP81pWj2k+fVyUhUIA4W5gdAwPLromlevnQTmuHo/TcfjRtBc6zlF1
thUFnmc9LnZP651LvaQK14ps9GmymXaAW23mlLbvevGSCDCYvuFSe85WtTHdwbUzyvmL5cHqrLlT
mJTfqCcK67aLXEccEmJFkKo/UH721Qydwvael1b0pp3oDTZdIvoWFx57iHlyBpgxKnNyuGN1oXXN
rRG094MXoHW36x6X7scAqLjL7gL+ofXLnvVuk3engaPuJUjiIpCPC8sAHa2D3UCmz7e//ureh/Y1
txYQPKvGS/vl0MRrBcJ2rvasrqKmtDcS8leXErrQfFt1IPcHO7AfN74/SGBrxqEB4wwPZJwOOYTK
bo/kqpegG+d/LWVV9SzxpB3EAcOjd+uSf52AQGiI58+Jn3zhU/nFTh17d7s306Do//Y2NcVY5qKx
AMRsjszyT+Mizonl3nPTxWC0IL3ps8pdSGrF3tCdZD/us3E8F5ADuP31plnXvLtkVYdyqzKAojn9
ty/sU9WAVA4Y66dB3qXAAkzBxfffrdwBjxiNi0LUGFp9Rzrm4RCQf1Ice7eHYJgAXcZKZdTJ8r6y
gKUaz60z7pTrvayT3LDQxXv/iqLx9ZpXlwVzs5FjNbVOeVhd/toF5U8CVVZedc8jd9jGTnj14EM/
mn9bk90pyxpsPEaWT84kv9qiv9NCmmvPyMOvtd+SGJWNu5r8zC0Rtdk/t81v8DZfc2pXWq41jBOJ
OWOPSxaX6xCvKURKijYqVHJJB9znabomVWDnPjRCpR1LtzwEo9y3zI6SLNho3nAU6XgzRfu5GYeO
xIkz7Xu7Oo3gUchx6VZLgJIyqGqLP9gi75xuza8nj9ZzJmwbq9aOCz68ZZLfkyrGStJ8miZL3rXA
08VMptZTtthzPECDbccX1PvfnnSDz+mwM4ifKJG6lxXV9FFuf+ggQbhsmcbU+GWlvdsvLL+ZmV01
a9wPfEe7JEz95Gmc1P72txsWrI44G1wnqNIK347rd5SvYJvh322wELui2Hn192b5dbsf0zA0hy6n
oqBdK5xY2RY/Co+Pw86FeDSuQyicHTdGY+rl8vs7Y/kLSI77pVzjcUj3tZXtVT3sWrVVCGc4H7jm
3XaXEzIR7Eo1W3cinVC2Jc6DW0aJtXWAXr9GOoGORMuCwVEzgeOtKKYt8c6ded/GXu7z3t8lst6r
5JONAh+69hu+Z7KZdmTPyBYHpJxR3ODwY0esfeCD605Wh/smXnNt1GWPOfeSNc5Esi8k/RAsYt+A
0uZ286Yp0d174tacoPwsdoZuByqJHKRYgJ7synQLZX2Z3CtHno48s5oMyknrSGJ/XPqjTL2fjr1Z
k2E4T3W8Wd0Gjd/7DYmHAltrveBZ9p8eDINLEkQ4ozam+HqRohPo2DMB4TSwx/UkrsvhWIOjhvnD
YxL8kxcqdDwIiok5HOc/A4FuopiiMVEhyZN973ZhSUE21vyuXecASMy+9+xI8qdUJhvfdv29Bt+m
7QwJ5W2XQOcrptQ6rrI8jGUd+iDNKEQWZeO0ywBoz6o2YjM/TwuLoHi+EU4aNj8d1EZA1lwQryax
BSpfJp9rC8l6PCpL+aPtDi4K3G8vUtMS0vaNtV5552ULjWlio0Be7MVa7G43bVj/OndDUwIT7nnE
iTNZ5LvGX9zDrKZiZ481D0eimtPtfgy7hA50g9hb2afI3McTtd7KZIrcvD10c3DfLuFpuwReSlHW
MfUUaLScxQTT/9SrmUXFCHbw+0ag7RTC5lkHXCPiC5r95lm+RxoaiTKr2Jhkw0zoiLckn6aZzZhk
1aP0Pv+SNXvJIBE5b/FpG6ZAB71lM0yOW7yDGvi8P6BYmu4Ra3ohoHBblVWmMWjhPSS5pmydWgfk
TrP1vXShy7JjS+/gwW/wa+jzJXb37+3pMPge02a8YYPXJUnBEDSJPXFpOHL1mGYu0Nd0OtJmicbO
2cI2mEx3Ge+7uGDMnaW21s6J8yRjUTLN2QEkuGM0WlWzvz0eg4/rgDvKRrwLpTWLl6wfP7jWGtCQ
Eca21DZMU6PtIfNUQ1HIcp14FlkdZVCirbvyFeC1D1NfbdHomTpx/tdOXCZlm0wW7OS4OBGk87oW
zRwOMt8Pfvd221KGM09H4KVzPkIPZqVxNfwsil91AHTrR+qcnH6jnsg029rScryVomSlZHE2t7Eb
eMCjV2kT9WS6byv5S35pSnO8EKGDhlYq8pGC5sKed4HY0ncyLCYdcMdSXmSujYNJJjSPUBw1nlcL
dNG3J8BgHx1rJyXPeU1RvgXWjINI+o9CqH0v5o03UsP86li7MmdLk9cejX2reJmXdY+s7b62izzk
eBRCDuvnfcPQnJrIccTzZebEbk+PJXMgO+l/D8qtqn2DL+g4O1amc1p1hYO3dzHs/KL4SKuyjtxh
8Q5NT7Z0GExTffn93dbk+JXT8kZ4cWUTMPrO31S+9ZxlmmfNm5W3tvagcPVVXve1rZCeaMevBGyi
t+1v+nLt4pCDbXXOB+7E5VSCmZTRJlIOwsPbrV/9eE514EdBllpxksqzLxGQWeuv1pERtcuPt5u/
+vFoXls8UghItfKgjPv5twXa1TDgyVYq8OrKQduXIb2bUmWNkMAd7DJ25BcVRIXfXYh+5uXr7U83
Na+tGLANpMuohjIuhqwNrQZpAsR+oa+GIz7mcLuTq06Mf9PXztTlbWlJ7wyy7vrc8bKLWFMXH+oU
SP7SqyB6C7rdjTjcNCJtJZXeorKycsqYN88oz0gaN3SWGECVjbVkmmztQOjW0i081cuzmyIXO2XL
esyadMvNTF+vBZaqllg7rlWgHN2K28oOK9Th1jnuTPfJFnGqYzt8ewLBGWFl3NlqR1L719J6e/BP
b2SCDPbRxUAywkTmBA57bbM6ObC0F0+JvI9oEx+vBZW94zir7Nl05mv9jGqTBw9bksfGl9sr1fTx
l2l5522L50GSr+ElQB0SIXfZkOfVXa0NP7gapuLjNV8O+o62ZYCliYjr1Pry8+RVL+uc7ZSHGkHK
+53i81b+z+B0ui4Iyrkpcws+nS0IXT/g3YocRMB/yHxsdqmLK3fSJltpd5PZNAefJmDtwAtQxnnP
n+2+3HHVHG/PiGHr/u+m/25GIJPtE2edprPIq+Ni2dAJUVFi36WZhynRvLn0OuYGC77cUzxUmaWi
tpInkFZu8SGaTKM5dKeKsegrWcZy6RIFPgYrS45WC/nF2/a5vmEQPYslXKdRQbAUsec+WOmxs92w
dj6SbqsS4br9SaB9fyBHYvf+VMZTEOyLvt0NXvJSD8vu9udfb57qsJOlzcXiAOf0CtzDcPRaScJ5
yax4If6WHMXV7AOnOvQk8FyWDHZeQDL1U+l8Hvlr7pzI+Kly/jTsgyvvCwJ0fiOS0iRZA6ykka+H
wfIffVrdd6TpsBPVgwpgTgRiAG8J2+Ktz8adHUD3/cvtSTBsFTruJJOLtwyCFgh+H+30F5Sn9y6e
DCFWWLZbpKOmib74xzs/JmRW7oq6gHNS+qAYLvrHZZ6BW27oRgR53RGojkApBrfuFr8rY6iui6+L
gFSRVUEGqZroMVirLUEqgz/rSJQ0p3ZW504Rw+2+4qEpiDJkvDc2O8MBoaNQrKwTPbfnMrac9ZT4
wR6V+5KtYZ98ARjoyRPfbk+4aRCaU7tyUDRPmum8pAq3HXUkTrvh0NengfwlLlK3jpV4qowpt7/n
Qu3cPHgWbDqmy10fT3SoiYTKjaUYw44n1DFn1ZmBJu4euwCD/r+LdMH1KRgomqaJ/AhJsweaTnc9
/XOio0zasiIrQTh/DlSAfE9/rsZi443i+nQSHWCSZ26gRg8RHW95cKorSaodqgTKrVDCNKeXft/5
br1CItKHCPU5TZJT4dIvQE58q4APTKZki3DUNAYthOD+WpLZGcvYJ0EPZnNyLpCt3N+eV9MAtDvB
iLROOzULQl48I+z6NsBTarImu0X6ZOf0Mtl4rTAMQsdjqGIVYnYowsfG3ttJ/tbI8tPtIVzfP4mO
xQD8jVX1Ekxn4uQHuuYfi3RF1X97D8sWJzoWY5iXtg5GXGHHSURFU7+O+RQV3rBxgpkMc5mYdyvI
yiyPNmOPyLf+XDfJDrWCp9t2uS43gy+/GOxd07RYPFyKse83GSpJAC6oEpAY2c7uUlhSUxHli7u/
sM23oLafmLhvSengDEKRZSIWH89d8Q9ZfucsjxzvydmMuwxLVodkDPbMLbAuTedOrAP7tuRWgi5m
n3tgfgLINXhYFKfDxuoyzY/mIN6Eh81hZXgZpNYuTYfzam/VUF4PLojOBOSSipVixYEJVomwwzWH
/LazT3UFhYcNrzOZSjvNxp7h2SRD+JJnnxi7kKFEqfsNIqr3nQo6JGNeuZhUi/aHCooVtMif6DRv
nPgGw+skQIB2+6SWpIj9rt+BLP+58KoNsIrBLDoaQwiqyBik03n0uqeZ9VGW1S9z7SCauAs3xIku
ezHPQ+Dnvl/ECQXxgE27bme1tDugDsI93PZvk4E095atTdYq4EU8Nupfu0vpSRR8a+WYGr/8/m7v
6DLoLFCrYq8FBfHmZ3dLqMjUrnaYgSmgbYu6K2Jx4WfulpXtZSG3LjSXof8FIoDVNWedupX7XjIV
8YQqQL/9LZj1ZVw3rjHXb0tEl7ogbTklDvSu4hTlBtC7AEEzzebltYZM565Wkxs59dq8VGlvPwDT
ulVLZtgldD6gfEryVHoOAJhZCu13CJiD7MnpvUPaoniY3CXZzYmOv3BRC2dV0sM+h3J9FzLzlrPs
KmvrUDDMjI7AWNJ16iWZi7i3kupUCLCgupXMHq1RbKX/DYbS0RcNUo9LtqRFPC8PeBM8eOkTGNXw
5IYs/RYPtamPy47yzi1KHkAiUCEM5mWDftZ4KmVcFOr3bHtPte9txXwmc2m+7fC0km5iFyga6PZF
4HwUC4V0i7/xtm1qXvPu1s9kzSG2FVuo0CrXHIWebVRP7gbm2uDkOlrC9bNc2Y4sAIZel4epmMhp
IluMnqbGNR8XjqMkLXAupK0fUm/eJeu68YBtMov25DWkyVoJH9uHaJJ9QMuPxGo+o/habByXpvb1
4zhArpEvuNyMNXtN12TPS/dj0m0RsBsso0MjUr8aPVG447lZsn0L2vMsoPdZ5i9QRAHmk6KH0Qcs
y9BtQLxekWIGgKj/c9dpppMB1bNFx4avWPFlJ0NRyOFcTl25cVYaLK9TAdEBj6Vle9ndRPqwDuWh
9tPHLtuqmL24/5VzR0clDNagkpTKPE7Vg0ePFoq3A+gtpS+3bWNqXnNXu0tWlfOCvZbgvmdV6CRW
6CWfvPIuQCcnOhvQMPr1wgoEuU7mfu558DiR+mx57u72919/vAHK5H93TRoQp0KqDq9oGXmriHjq
uPjmVPwzr4onyuZnIrb4tkym0lx4QX1+0IHvKS7WU+U8MEg/rNWJDX9uj8TUvObBy5L6ahqDPHZH
9mdcujjJ3GMz91+cAoC2230Y1qqOShhyTvCKU2IXah3y5ue8yyNp5U0T9l1Ktkp7DCfZX+gEujBZ
Vy3WVN2GgROpEdB52wuDGgUlW2Aww46kYxSA4Jy9BpjkGI/685w9Fmv1ettIhonQaYCWGkQJEGsq
QCf8ue9OI7RaSfvSB1s3G9MkXH5/d9C7ARQa3QFLNrEpJHmt3eSnkVts4Y9NzWse7Xk1crsc14P/
Lk5q/THa5Rgq586TjGlhdtWDhinJWrwEzm/2OEQyPQes23Bn08dr7szy2aq4i4sHHSSNKtY+Z03Z
PZR43tx4ujDNrubFwi4W0bhWjoOy+zxYY9RbS5y5Dthm3d+3F5Bp/WueXFrt2CzKyeNkhY5IH9pE
QfvxDQ9i4M6vNyxl6EQn+wGZV1OwZcjjBVUjpRMW7GWmy46zsCX/3B6HYTJ00p807d2V5CSP+9WL
G4kwLss/QJZ1YzMybN3OZWTv/aCZPWTFYaYK2pjA7Vp0P9AutJcX2j/yTfT3dVElTpzLSnjXT+8G
IvDdHsmDwbceUSbbnANXzV00lIMFNsmWFJAuLZuTn44rpoiMPYRWZr98UzYVX2qkpxOwjc0ANYt5
keN+YU37+T4Ta3vBKldmeaMqYilFGbHBmQ6jUkns1kA43O7CsOB1HiEwfw9Q8M0Q/SAtvbIGz1kZ
pKvSvd96GzNp6kLbEkhm5WlV1XhtKgCwzz3reWXz/EuxoN3PSbclmGlaMNrmgPCwLK3ORiiBogoi
O/DW/pum66PL3uz5MzTd7rSYtkUQj9j2gvKZeEXtyeq0j036ooLpGLTFxsOvyWDaDlH7kD9YGJ7n
CuDept8teYPw1pBspY8vW/2VmFGnE1pFkTsOtofX3h8Ok2U/ZtkWxbjhy3UWISHHpFwqP4+hBXjo
wEe1Rm0btd0GjsWwq/2FGYMSiFgDBEHd/DyQswr+WGCjYsPJn7fOL9MILr+/2w7yFOIZVokYqKX0
NKwy9IV1YrSOKAivb7ucYePU4WM064clyHDCLxPb+c0UJsw6uCy4s/nLtL8bARm7dRWVz16Z2qsg
DWvI9m3yJ5vMo/lyA4XStL2cK3x4LKBs19onrj5a6ut9ptF82O2gvcgd+PBSrY8MB+NleRL8vd28
KTHxX/3MO9t4E8mhir2O57mQkYTecZLMr1Xifx0hja3sPATf7IHgyHRTeFy/hU8zWU1zaMnatnFB
xhu71vNgoRSlR90N86Ol2erBsKZ0AJlTu0PeZoh30yaPJsFD2ybAwU+H24YzNX/Zc9/ZLZBJX3O7
Ya+1XZIw8Mc5qlS2vrWV494XTugoMupICBM12FZRXw4R2rU6jBDl8T356fYQDMeDzg809KAXV8OM
pbUIPJq+LAVooEgWpWSOCsZDqbaQVyZjXX5/ZyyRVAgzLltIMfJoStL9goNirubo9kAM27cOImua
pq14j9fGQIG2hTR0iDJF7ypD4ERnCEq7uVJWitYh85I6uxLJ5EbsUGl5++MNnvA3dKywE3fCm7Kd
py+DrJ7XCSQ+7tKFruxO9/WhHdCyXiyqwI0Y1+1blp2C+rNVnsRdsl0wkObLo9PKlrr9ekbKJpq9
VyqWw1T+cHMaVoxsmMmwWHUIFp6OW8DgkKxYwNcEIjRrdeyQsGA5SlnSfVm146+ptSDFsID4dOsZ
zzA5OipLKUmo5fV5TC/8Wbl1dIlTo7S9eSbMfb09OaaRaWF9P0ySQ+oYzyTL99T9kP0fZ9exJDeu
bL+IEfQgt7Tl2kvqljaMkTQCvQE9v/4d9t30QIXCiw6tpicCKAJpkSdPZr877ZKZf4r5cZIBqEV7
7N/3QQGXvZtTL5f1iEbtcK4OG6uCFXxXa/JQ0XtgPG9/ikAReYhWXicuAPgIdjDKLcJ44sixDMnS
AhOicj5cwRzREY+eiDH7JXbQIO5ZOfPKBtR1t3+76Ko5Pz6gsZlmBNawseewNjGhijCwG+09Frlk
C9Hx6P+9hc3Q9YXajfHcdgAAlGuwbf/c/vGCehgPyWqbtEfxt+2PJpq97PpP0613LSmAzPqu10+u
3gfotZBoouigeHUH/qgz6xUGqy9CjPf0G3e5X7eoKT5XcflrCJ1NF0wCwJBVDHbQvbWdw7QHJ4kU
6H/9sP4aOrflNcFrG266yLTYYHdu+h2TZL2qdz3VXcK+fajdT3V5EpXHalkwWmO+v0a3xYM5TJ49
/1tWkku/rhIqj9WqQNJoDCoxn0FbcWIk/VKjQ56ZtUxcrxuNv4bODWrHWA+esmOL0NAdz3ViRI6q
e5m129/fGZMht67rxV+j5+ap63TX2g/JGEJKh9gaZI1f18kFcAGcWm+5kan1apvPOtrL/Hbnn6eW
qXlj3We+YVmGv43N2PumrpVRl9T0aavVT42wwuacwptLo+VNpeenqd6OyPgfRwWtPS0GEVKtlHXh
isSAc+6ak2tF7lpIQJK4ob8c51DYspfp67qu8rhqlZal4fQEH2Cattcjl8UIxWk6dBgGH4PG7pNq
wkPSFF0dOyDPcxCVuL5Z6j6I+KJuWILb5lHwGTwsbapHNd3U3Hye3Vfn3wbZ01Ic5+Lp9uqCC+BR
aR2r5snS8eMB90VlON2m86iYaCO2KlWCTLue5qs8OdC2FfUwV3iEXUFI0CnK1yJrHskEnkcnK8Fg
Z3zyoPZP/BAn2CjFlWBGwHNCOpOgL8YMFGD6EGtKNkQbsevw9pGJLmS3BB/3mbJunBjQ7rX7VVvA
CNU+6X3cDbLqrmh9TuttvczqojTYUXM3v9hCNhWgyvgxEAlfscCF8FxBI2ZZqmM1s2OmklDX7lRY
FLtY/HpJYwOkl6TCrFGqS25FtBun4XqpmaC5Ntmxm4fYAaNnBdwbwHB+lztet/0qRuOoAgf/ubvh
/DtK+Ga/oXfsWLI3hi51Y9uL79+c3pQ8F+6X/Pdr218z61w0dhcNeDVRcKHR7JrxpMho9wX3zgPV
Zk2rFkPpcVKt+6ud9YeUEd9OW3+zVkmyKdB2HrCWWLPTtWuVnTB857Aa04NB3up1fPnE4VsuzxHA
1sbR9BZzvx330aaRtq7eMABjNPWSn3/18LEBd7uKWS+1Ss3hvI1OqI9piOkXknu9aqQsl6+wVAsB
N0ePpavs1agmz1xPi3WyxtHv3c+YWmyxhyof7AYKOLToDG04T8rXJiOhk3/Nahnhh+Bo+PoKOrjI
itnKOBpyGMEBLFv3qsTgR+/C+uFH29psaUWHgfQOyw6mVd85hRIOvSnxDVdlHstzNtvV+s40Uvxs
ti4vlm4yL+u6GWTVd3Vqf+oRGJvsZ/bhG1rbMIasJsPZ1K3IqtnD2iaptwFkhTZWWRex6KA4q92s
Be3GBsJfWuFkPKjLeZPBNkRLc5EYa0DykRbOcF7MX7n54LKfavLJ8+es89T0hqVM63jeXHoYHAzz
0dvsLUG5pWL0z6fMgsFpbT3TtthU0pyJSr3EftumKB8wiFP2DdcpiSyXr4CsfV04VaKxM02/qBgo
osGlrArg6cay895tylNW3mkbQ11cBSFeLgFFX00xsC2nz/PSqnRenOasFH2sDg9utVd/+9BMTxXk
AGwKt89PcP18mcTR7KY1bZzf4DystrfkL0SWrAqPjlPvpDHTfDW38QzO8CQ2Q8zSOuY/bc1rjlqo
HhJZj6ZwI07RAeVPMjqiTdagrc9SK+icb3Z/BPm3j0hZsS+w7YHdBFpXYOLMz8+dHKf449i2rHOg
+N0CpihmBoy+YR7B8fbqApPL99xvyaTZhYWb3oCpdK312dXV8PbSArOocxrvbqiUdzo03kjB655i
duYyeqUTotgnCZREQsUpvuOmVj7n6CHXVSsimdclJi5Dcu7vj9d/RUlQDU7lk2Hb1qVJx3OvGzHZ
+kAtUk9tWNDRB2uwvJ6+KGS+B0XVo1tq4bxpnoKoE33Uks8T6CZfQMlnjK+vSdefi/EfPTvQ7J6m
/4z0d5IGmymLpgS3xPfhq6qK6V4jNgEaM84m07dKCLClnZf5+205EEQlfBUlpeNK2oL1Z6b9XNrU
H3CMg36mOgqZvewFQyAKf5VSuqSYtDnrz1b9fXEXH6BPxZHYftHa+98/uF5rnpsWFK7wim3vr4p1
KBY8crNVooKi8+EUvFrbflGzhJ0dcNxlz2v2q+z/VDTWpGPiRIaLr6Dk1F7caab9OT/OoRYUYRI4
F/vBjFjsBrKUTHRMnL6TNiFL3+X92SWHWguN+uzIxrddzb8sl2+/d0rNXqscERbp3tTkPq2+2M3X
HFoBcHt1dpbn25Iq+gJO451u0XQ9MxA/T9khhalaKoz4bJkkThEsz1dQWAFINWv6/ryVUeue88rL
0uj2LxfIEF8mKeveWuZSYWcdyMt5WXyFbN4KMONmAKb0qXHClsv3rhcWnlYogSaPhevvZbjZfUhk
9VyBJ+K718vGMmo9r/qzol3W/N6S8VqJjobTXptOZTmVbneeU9OvutFbm6/bhNBt8Da0mH/u/Dkd
Zn2O+s6sdec0f67RZ2z3a0itcDBf83yU2AmBpeY71ztgPGum9+pz6+ChSw2pW3r2VsUGABW3v0Ik
oJwGo3dnqZ0GGpyl6GBjFWSnq/NnCi6E2xu8G5wrPpUvkygNTYiyIZihxUsBSJQzPmitE1CzjtNZ
P6dV0DoXZUDTTeuGrePcr66sBCsygiqn3RNmFGlk2t0p89pjFeaRG5pfTG8JjbCISHD7E6+focM3
tvflQKt+XLuzC+3Tje/KhinKAOLdXv26MDt8U/syk9Js1KIHljtqlgswiI7m+BXMoCzcFFyRwxdM
ys2y+ma3UvbdFumhdpg8vY6yi4t5Y21MA13GXii4EIcvnxBiNqVB8DHNnymYjn1MAUEhnhWrAYsx
TlYWG1zHU1oO3/juJvXAWqPtz+TBiKbay6Nm9rpf8WUOjHA9PIE/CW1kt29IdP+cJUDbibEuLTqi
U0z2617W9Z6hifX22qLb59JzCjgfGYB0OQ9G6k02yN7jZn6dh3DoZAJ23cg4fMHErtPZpquLzG9g
zzUBlp8Mg2dm+kuiygIFQWTt8GQ0apLCmWNYylnZgCN3/kz1A+uXHaxavI2ggLCMcCzzoB+9jWxP
yYiH/XXw0MYsMUOij+QsQd8BiuGmJXkdV+vfEgMLlLTNMX8x95SexrfvSiAHfEFlKscJLBEzeU3c
IZp0J7I3LVjVVLL8dW/p8AUVlJet0gVu4dV0Jk8rp3MyZBKo5/WKneXw5RTL6A2MaKlZ3Baql+ro
CE5Uj9X/muOD034HAY9XJXeYSyh5EBWd1H5LH8JrdarRCKv2LEZtqF9yv+wyoAMl7xvvydLfHsfh
+/6XzCFAE2N166G6J79Y5hmRcVD89dGI0/tq9JW73QGsh9xXDrosHhBIGN/2X82NhbyQ4QjB1P/g
jDk4WkojPxdryV5qa20lZRCRGHAWwR6cbrSKAWdnPKXGwbElxyZaV//vnbgM9Ox0nljM1Pu8PrdU
EsOI7prL2KuyQTW2LVmc6Xdz/6DvNCcSdhORVeGnLhC6gL0cRa14+qUyL/0CU/9gHIpY+bqOsRmV
ISgLJNr3PqT1ilTxvf7lttZms4wsVnRtjky1HsMlG6ivKmA3H0Yy/qPWxAyNVmX35UCmSNGqNsB/
2gG4JabHfDPH0CmVPFCVpDuYhmIcEwAyg3zIVtAcUnLX9s58aTJWRHXSql/wiNLF6NxTn9IZYPKx
NcGRq+lO3BllelBciG5lzczXFSlaRhQK8MUcvO+DzWWG7uTHKRiOmIS7+M5x8jGr2Wc/5sFLwtvG
UiBufEln1iqkeC2urrBezP6YyjyNQA154oHSznTdXXFNjvKSgFF67cKlD61PzVO2HLJL+QfLRdGe
kWjdLnGWE4Lu8ZTkTbTNxeH2qYh+/X5aH5Yf1abfEhO/Pt8w+2R+pD2S9Q5In09xDeH3c9ZDSwvD
zpuZxeP0VWsP9SB7mBNFXDz3wAxKGL2ccDL5UXmx3kxf88qoivVjdzHC6gv18X8kunj9bcDhmQgw
V3bS7RIfUWz2ZUxZrC30geR22FjVodWI76rugZXrz9uXInIoPAVBV9Tu2O9KYcZrmPrNjzSaoJl3
jU/CMTCj+ondpYU3nqtX8ph+ponccnhCgo4ZpVvvogBqQhoQPRs9dXakAfL1l0aHJySgzUjLasMZ
lhfyQA9llHVeDoAfPkjzMarIr2PdKwIadGeZaopEhGcoAOQoK3MVe05REtv+dtiCfbhx5S9PalSH
9b9yERFlGvy8h6nNZ1RbIY7rSYvaqIntC5qigsFPw8SX5jMCK8aPdkCYUZFsxReZsXnagips4sIf
wik0I91rfRqMkjxA4EVtzjCoqwOEyG4udeusthGacbpVElAIj4qzCeWgT5ttYm3rpT5mEAX7sT6n
35qjHa0HTYZHF94+F2CYA8DnDDO2Y+duDtdvZZAHBXiuveE0hHAvyDS7n9rv2yorsBD8oAf0WHdq
vku3GdNDHxcxPHZURb3ETIsCD5tLJ2YMyrQS0mD9H/T5fwlm6mV3FMZunDzDV702LmTwAcHH8LwG
GlikDYqBbrGu14cM+ElnmoLWSP2+wPTorECyWbhDQF3739unJ5Bqnu2gsFeltUp0ySnug2LEbAo+
ty75r3fre0wwTXqXxd1kgVhnehzaWTbDVJTC8BQHRlM7XdoqiF8xGTAwc7BIO05meMqa7mMbs9xP
XD3/XjEEMUNBlbBMqfvP7Q8TaCfPf2Cgd2fK7LSP2ZzNmAZP1KOVNz+TqbXCz+3A6b/WdjqG6TjQ
/+Y8Go/z4NNaIsyCmIMnP1jKTgUOdT+4sQ7zVvmZUF31e6Z5E2sHicsWuBueAgETRdS+7SFSqf6n
1O617KLbqKGlHikBN5ahPt5rP1eCdItLNpZmnArGFhzTU/mmnlQf77K+dkiO4+zRyxwN35D3/ZS5
aNG1c1bAoF0Btkzs1pq/MAWWJJeGSjJygQryJAhNMW6FocCALeXFsJ8wbfFzjoTnPcCY3zlRavzm
nDqeMpxM0w3y5cttKRXZeJ7wwO36KTXslsXq0xRgrk64wJ0Mh+yi+cxjiCnyUDZxT+S2eAqENrVt
Cjg26lkvc0jg4evzGCCx94tACXLJS4VAbvnxDBoa+5V9bnRs2L/tioBRtAaNIPs6pTRU1iLSVfpJ
N2xyKl5kfQqmXWyFIQRHYOPzF8Vn4fIHHzR6SvDJ12qeGqGsCwCXNBybQ5YHa+4ulcXCQi8lB3a9
udFyTM7N15umWFaB9WffhvOtI7z8H7sjwqFY6n73ta6oOY/Yq6uNZdOMPerGwwQfvCO791vcB+Uz
ItdYlqIK1JuH7SVKl1vOhl30CbVNu79zRgWoj0TyerF7vSsfwUP3LE1fVKXE8tPWoffvsa9+FvnX
Zv2jJRLL/o67uLbFLtUf0slkruthyvZzenNf2qN1SCPXr1/BexUSv39TH9co8QwAZtK79dk6FpEj
cVcC88XD+mjGujWxgS/SNJdiZmjS3eMvhuS7BBfDg/tUy0ZTLibaxSo5b8UbaNNp93rbgokuZd/y
w4lNejvY+gJPTpo8rPE8rJbo0DTt5pCZZsjKWTbW5B0Lce1uOHUHjzMxQMSLBMzwMZYlTCPTAIrQ
M+4nf430SD9g/pLq2WcqNWaic+MC/bEe0UVU7uemZL+6Qg+qzn4h5SbxWYJAwuA0P3eTMZsRbcXE
SjDD1QcdYUfqoMOUqiENECTlrPaGBFOPZQ+Aog/i3H23YfCxotA+bsbnoTm0+evQfC6k49F/q7am
bKowx3BS753qYrM7TCS5LWOCX/0X7i9xFSPRcU5T9b3LDkr+4sheKQVXwGP7MO6Ugt2KNYd5CTFe
tW9NzzW9yf39uV++a80H7VArpNU0Q7NQqaunVC0CHf1biyPjzRM4W35ajm30RdIZYPsvVmDedPcH
VXtfW+rIYtqf0S2jxSolxleUwfH0B8mGJ9bN2Aa8RbRH2wdT0LGPsjvTczwzUg/uY/bz9pmJ4hSd
U/S10nQQG2Mn7WEOraiL2YEeUYb0wTH5WdXmQX3tVFZlV6hDvIFB1zxs+SuV8SgLbDkP6muNcdRr
FV0QtnJR50OjPd4+GJGscsrbJ1kKG46fXNgTpmQ3ryOomVmiH8159m5vIdI0LkCf1wUI5MyBfdjq
w+T8aCvtYKHefHt1kQnn0XpM7XsyE5wM+1VexlANm5Pxs8bMoi7Y/MRrIvdYBbU/nl1JjCi4Ch65
tyRF37FBG2KzMQ8t4jfHMcLbHyNamlNtVtFU01MsTVfz1+hUuU/6UlJaElwDj9SzwfJi5M6Kn734
hsZ8c71o6Mu8/cMFHvs9Fflgk4CNYOU4Du3BBkp60H62Ogu25WGpDqDEDm7vIfqA/dA+7DHQCTPn
K4hqVfVeyhavZt82+3N6wCP10tTcp8D0QzwCembakz/n2+jluX1ZVln5W2SE3v/+4QuMfmjbdoOo
pscFiVkZbCiTGbEW/n/iC1Hsz4P2ymoZKp1AiDoz2iIS5S/5a4rhPNEOyu5lOZmoSMWTHyhpbmuL
NeE6Ur/6Vjy3D+mLcQ+CQDR6qoF5mFHZ/dTF8/i93AS2pynQjAc87th+JcrFUSRRgOiweACfOg59
Yxa4kv2F2o2Ww3CyTuj0jWAxJLohkFsevddqzKkHG4qX0bttvZBhHxgi64EVPEvy6L2Nlhi3heZ9
FHyMqI6mwxgp8SBP8vao9EqAzBMboHGf5lOK8xkidjHxsl75kz/CsqKU9HnPyZMc0HbJlNTGNsX2
hc2/WPfcDX9uS4/wirmAOzedFTkejmj7BXr7sI+dL1ZMTgOS1E+aJlX/r2kq83nC4C5sYQPrSIf1
lCqzpy+bJNUSfgLnpSuUvha9g66tPj7BT316as/NcYdPSGF6gkiAh+kNo21VfYUrMDTPQofTwxax
owETZf9uw/JbVe4JUZA/yRJ7QUGP8Ig9Pd/YWmOyJwJNz4mrUBkBESFRiTvKIydoQzTjVCHINO0I
z0tH2ZQ3QdBJeCzfhikpwFnCnMz+/Kd+3Itfit8FXePNgRoU0XyQbXXdnRMe0qc41NzSHGKhjGgX
0y5WJQmcRQvvd/jBkQwTuH7tyRjiplk903rMYHZva4to5d2IfViZ5BMl2bQri/UrwRN3H39uXc55
o2fSdccETil1j6w+5JvkJK4bV8KzHJC6oMbmWEOsq3fO/DQqg7ekvz73mzmtVtVhyacVgkLsQ4EH
2vL19rrXNY3wMDwlGymGniOQMdHg2o8OUsPLtvyg6ffb67/nG38bbXCo//cS9dRZ0xStrii8DXqw
HIfa60yvOiWPTlAdlRP6D2D8LD/HO231XmlmhYdZBRJ//Z4qXtmfx+At1sIsBz2HceX4LBjR+VAH
c5j8MUMaZnfjWxKtER68zolfnVWv9uwLsRAz5OF8lv0GgRzzOL0qK4ZyMm3I22wd81SLFioL0gUZ
B+FxesucbikbkEuuT+AKew/kDNRRqUdjN2Yoo2rh/sqeSI5TIOI8BUJfKXXfaWSI1TYLCnApmrOP
BozbsiJwLYTH6ek1QW3OwuqYWednhzyoYhKS2AizSFahEVlcHpVHzWqZdNPdLa7xq7o3w/wBZBcv
mz9f8gPgDZGMc1IQYRN+LA/6M+mWmXSM1diJd+e1Ptp4TLD8Iip9GZO46EI4u9DOS22BGnWMtXb+
CbTNcXW2w7TKcilBZE34kTyqrjiqk2B99gaw2knzOp/c08uOCXEObSxTEcHDNOGBe+jrmde5wmF1
oQL0iXmCFEfsUMV1tB3c+8yfQiDC/fyHi4iY3SX3sp0Fysmj+JgxL5mWpOBJVXzTeSjW59vCLDCs
PG5u7q1spk0+xiM0pcv1QDdsz7KCVMYmJpIvHjA3JCQt2xU75Ef1D1QRulIA3hbttnSWx2K7JF0x
oDx+rq7WKUt7GFC1+6mMmG1/GRnxNPbUoOekGToPQ46y4Wz337Px6fbZCYSax9QVhKxT2kEYShdA
8DsHFUNNYmNE1835fsXdMPaAQJ4N7U9S/jN+ir/cIjyMbpx6jZg2frJBnzGCg2rfxlYWcYt+M6fj
i25ixoEBF1pf1rD36mgPEjOEwHsRjQFTJK2W7zH8tbvmYnsGBnmMBEQsh7nzrxRIH9X43bSnhd5N
6UHXj/ZXyTW8v3Ve24kLC3J9MotxglQBihkMwfzNjFVfC8qg8bM7FjrHwcuOeVT42cUBfKZ5cI/6
a/XztnwJoCEYifrfoKRI1bJpJ0Q9OeBN1Wk4bIhD1AONZHm2oO5NeDRd1zngmGgQY+ZHlDyD4ofi
u70HYmbfjoqHxC/fikiaveyHduUweRgdI81EF4bNAMk/Ggd2nqMtrE+lL6vhChSSx86hPtEqRIFc
oL6m2hdLCYtR8tglcsg8Yi4jFobxgQgODnkM80cjWA5WCJorVO4psHnypxuBGvGIOXM2nVLvsJHa
P1fKc5Mcb0uT6HC4nL5M0VoAuCYKB/V3dcPswF/pIoF8ipbmNB+IaKKjMwJ5cHKngIXGrn7ksoER
orU5Xa+bYimXEWs39rne2Z+6OyAKvdtnInJOPB6OOYai5/vDdHrM7gl8uOIbd+joRPDjBrLg5/qD
E+FxcEzBUKVqwyfUlx1X4ByNeH9wkgFK3jEdV/SKh72phbo1OmgXYhXMp/5QwtmNqU3DNW2TILPW
2mcWMcD2kJQxvHEOTlKj8psqX4KaNCA7tt3cc1GD8/NZeaLa6oZT2503CuJPa+7Rf9ZT02vUPveq
dZ38ZswL31i7PGhAw+BnNbjV1SwdQf+Mfpix1THSuRySAE/+LDIKK/9Hn6zSU4BICcrKfNuYaXpb
rtpx31sjirkNPTbb4AQF0rxgnK0VBMYK9Uqdqv6kN5IcUnTZ/KiitnWrVhtwD2acPrbAeBf+4meP
O+B19mSpx3tN49ptcA8Ny5BnzbJAz97e7Jgd0y/ZAaFhuJ1qD7EhZpvhFTCT9nAKP2rXmw+vD21p
wqWPuHwWLHjnqpFVpYF1p0ZNlEWGxHaI4muLi0fMVF0MN0tQQD3+6Lze014rH21uyHnS0x+ZIIts
LI/ow2wezP+b35OeKcjOxfMcI7Xyl9UrHsFBeyBHWdbzXi69dkucyaqbDjMASzh292Ai79HD0R8C
54R2q1B9GPGo9VrE2SmL838SDzf21Q3WGMNkZHZH4Ap5vN/QaIq6lcr+hq76pg/owf2MYoN+GCXR
mCCut7jApdrIotEKF2bbkdleuuTQlRc2yt68RALB4/wMV9WTokGwt4vdDpgj1Bs828sedwz+eFgk
JTjhRnvN/YN8W0o5LHqDi1pPW2RFwEQG2/MYbf7OCIGhx98lnmBf74pA8AjATZnLJEmxD5qa/mcd
rPvtPjnaQQWci5d4degec9+527uXJOGlwDHwSEClG4Yxb2Aq0LR0BEncgaCw9f+Am+2u/do3cbYh
L22kjbttyDM8urSPwE/55dn25sbT0EdOA01iHwROmocAbmWj5q0OxU2VkwHelC35ZnxSknncn9WO
VZar+Iiss5+zlPhtzuJqUcLO/RStukV46F82lkXNWiiLokSlU6FSil5f+qQ5enhbukTnwwUxuo4p
3Zg7utdqaJBWb0ume6Us+hK9R/F4vxU8/Hmu4kHX8uZQR42UnpLDe2NKLHuWF5gTHvPn1nXq2g0u
IcVLVB7Vw+Nmn3PZYBKR4eep+iw91Y0KvQAIrrVI8UpYlM6noRsuvuaPj+qnnwl4gJ/aTmY2V/iQ
4W0Oh6OGgA+x8Lf/gVpkMYDAlvA4v8zsJzzg4bFmUhbrzAzWH9ct+6NMKWYwamAVBv02CdbNrCX6
JxIBntdPn/MqMSa8F5SXJLYOznGL93wUqIhA9lECGeZZ/ZaxQYeiBpc1WpFuParDyZ2ebquH6HnY
4HKTghngkWN4lrA852m6sJes8EAvd9mt/Pw2B+hW9WbQPHmffPbiIX9bvaGWtr/jkfzrMN6vzj8J
ja1WRk0gyqvfm3E/eK3WruwG//a8wj2QB+c03qXR+pj+2XwFQVMRlLHMiQjvnnP1rkGY7TKIdB/u
OfxyMH8X73QRdYzg/vYNCS6fh/5VjZ0Zhj5BQatTVytej2h/c2RMrIKUl0f/bdusMl0nfWxjdnFv
0LtSVSVFNEFnBeHZ/MY6t3rNTVr0V9KHQg1XspxTd/yZJSfimIEGdr8sxcAccA9NKKysb3n7VOcd
eBnxPDa5ktxDYD95hGCf5o5JKDyM0ZPAsL6t5hjr40mREe6I7mf/+wd5c4q2LfFvBC2a9mMqO9+k
9dPqyGj8Rctz4f9mJm7LlgU1AgdUlYTk1Lc2ivkmY69KSjZXZcD4i2t26KrOVJ3RONkpVbbYVQF/
80Bj3c/BbREm14Ih4y/G2WYjCbh7TP00jdXX1VTC2i3vV42lHganegNrvtzeR/AhvC/LgLopSKUa
J5UW6dHomXNRy1TWuSlaff+6DxddjZq6DtRST73T3899YoR5mn2KCARHxKWumTNbbdJj8bKsY8U2
vEnvn6qOSnKSq1KE5XkhNUpmWpupnpR0wgQII04WPTYL2TDcqzqG5fcj+3A0nTU6Rob61mnZ3C9d
+sWyU8sbQHXpFJsM/S4SIs5RmcqctQbrzNOcarbXZev3gmT/sHW66wur8VRYlNtSJDorLj9Ns2Vm
dtGaJ1b2QWs1KF+yg7uR6Pbyou/gAtI8y5rcdrG8hXbq0UsXzTqxotfvGrMCbh8WOQDPzJ/bm11N
c3AxnIOaia0YrVNDtecuHCwFD0DpJW+W+3zCZD6m6X5vd8/Enh5v7yc4O95ZYdB4j3Yxqp3yJon1
uTxazAjrTKaCV6M74y8e2nQlYEuhrXYyk0tr/Vp18LRhuPbYfXHVB2uRoDQE0sz7rY5uM1a2dIx9
JPfl2nudoURu4UQg3JCYXNEW+98/KIxJwKBE+tw4DW1+Vyqrp1FyT2a0dPQywhyBueLR6qOxkqLQ
U/tkU+OLotkXpZMIleiSOW1vdlWfSAkzC84EzGsA8VNxXhtZSCI6G07R1bXX53Yl8Balc9clmDdQ
wl0rq692uiSmEm3BqbhNcqSc6qyfEmYHxN6C2XZ/KHZ7cpNe8noiOiRezXUV7fGtZZ7sdZubIKtM
mt65tE4d37bHwZI00Ii24RTc7bJexagi/WQM1WEu7YNKLd/O8s/5DR6unuk9eNLKwTh1mZsfcgzJ
DRJaZGfA2KtPbrHr+gdVAHdXigBt02GimhAV/mhorLOuyEyG4IDe854PyzuUqi3GRmunzqiDLB9P
1D4kVivxFQJB4mHqbMqYaiuZdWrSTsHMuS20lqn/tg1b8pjVlPy8bVZF2+wf9+EjMAkgN939lh3d
8ShBZrnkB2o825OMtVq0A6fTeelWqEXq+qntEINUrqeXlWcpzVFHM97tjxAY7/dnxg8fUfUEI3sc
mNVqYmiOrJIzVfSY1JqHiskXsraK124yVmTR93Aa3uvZupWYR47hFVb6nKSAHDabQuBfgbkDPFvW
PSX6KE7NxzxRE2emFkYmrod6Qkmmo899ajNv6QuvsdMntHu/3D5AkShzuk7nzsphRoxTQpx4HliQ
TMkXpVij28sLHAYPXGfgV8oXCNopLRX7y1JOhZdN6/Dt9uqCsIeHrjeQ3EaZ4PH0DV4VBLd4nent
+bAQDTC/VQdbNVNlLkRwUjyIvcKbRpE6in4aFSemWRZgLN3z6MgeLUXL70L3QZJdTIcrk6mB9567
o6uXoaW4v21d1tYtWn7/+4flrbWkur4p1qlU7XDt8ZzYGyFpxvD2TYiW51S9RrI3JzOyMSOhh9lK
fxcOe66o9jkp5QloFXdAu/iMw9H0LWqnKuh69WRA9W7/eoHC/QVeBxZASwdEtBqxI9cY7vONAhHS
FX7lLGHRpMd+QfJxezOBFeGJaMlaZqzpKght116KOTtWfRqO+nwoEuPL57bglDpNrbmtVkc/LWr3
S53L53kBjeJivCJIebu9xXXV+4tslqZp5RhqDbahJqkXL02T5l+dtr/B4jv7raGowcSqVHI/16Xr
L+5ZQ9HY1GKg2sl2tosNIuWNDocu/XH7U3YZ/ausYvxFO1sbi71YDQQqZUrQb0CZbH9ur3z9IRxL
c0qtjwpxnLbWTnOuhV1C/o+zK1mOVFeiX0QEIMYt1ETZ7rbd7nFDdN/uBxKDQIjx69+pu/JVl0oR
tXKEF6IkZaZSypPnfA+XNrMiSHdF5d5z6wMr5ROUEEB9/7COxckNxucG7NxFKw2XguuXtb8IaOe6
nOKVC+dcgeWUNhus+rnpf25hmywcNs7aJAxMpn0d4YT5Xpb4XZQpXOlvdMZGFXL4sDZWWuWQA9pO
kkPpqV2THvq2hX+iDjE4k84Mlbye0LXbOLDBZ4hJQOX5aUSzxFJUUCn4XnBh+Mj18PAXM+3SkWb0
a9wQCz9PqTclfl5B8eFPDgFSRoZ9F9yVeP/FTouru4zwdm6fZW9/6ZswaQsQn8aBYR46N1LCAkRB
B2RGaJmOaFXuaRECxzdbEorDm3O4bfHXg1uk4t6x/0zmpWOf24nsysnai6p+binIyERnsGjNbqi4
9j6cWN7mwkXjtwcQfb3yY+RxZ98GzXToW6dJ3IIuJ+4X1HTt1ViZCndvqqq1uxYGsPYSrQqf5YIC
7ISPz68C63d76XQfUWLFFPVknVaYcjsA8UE/D/a3cKAPeXjepG2wAN3aXSzjnX+G8WoJx4F/ou98
F7Imbel3sDAmOXKOtgN1f2uYjMbUVLy7CDfCeHR5kPK7AHIAQJGBDokkZTE7hrnoPqG4fhCjJjcX
uL/ErD3ONUtoAJrw0SRIpTkVVJm/aGrrcOtn75z7k/1FEl+cHeqbeA91oyspfhw3G/JunNAdjFYQ
WiJq1SYKYE3MV1HtYePkIe1tZKpBSVOc+wCQdYyjHU/maArHcUPnFqwMzbKAQJabqpYa41Ix7Xls
1/XSFd6Zt1X8KiobWuZVhJofr3GmTtvyYFdhlY1hacpzNKuoot3dsJtI08RwGcjCzaz6kDPTUaax
LhXmLlwWOfGChFYgMXA6MFmgwyG2J0OcvI7zIpGKb3cHZxjWALcJL466VE5OnG6VT95c3rY7a+jC
tBF19FyFTrCzuiJOyeyApqEsflAUPgx9/NdrjfgVSjxoxrF38xjXM5w6IuVYzxRMkuEOjGJhip6b
6uM4LS+gNvZT110mKAyDvh7QWfvX7ZinOS5CJV/oeyufhhyWGngsZdEfn25fQHuzq7f7yjd/Ec0O
Lof0AsRVzjN1Dk3bQbxdGE5rnfW5/w2mNtDkVTjG/jl0vDHx5goA8hkyzLeXRje6EiHAFBHnBRgX
z9Ie7KNrsWgfRO1dD4mRyiQbDMNgOSXCD5iEoDVTjSjGiyaJl7ze3f75mp1Vse4U6J6+LHClgqgT
6L1AgU2mn6wDVW1z39vCX9Sxcww4lE8wiXHGKTB5g7sjy3ZXyz2JVHR7F7dOHLGKnIup/EBE9b2+
yOHFbH97fTTxRcW2V2LEw0iNW2DgkKyjXeK7Y7bN9fH28JpkQoW3TzN0E4LZC1+9ducFb+0Edq/i
4NunNrzzUqYC24dGLBuo4gg8q/rCmfOZl93JH02Vfp0BKce7BSbY3MPinOsVuodVTdPW2ng6Rvme
F5YhAGqcLFBcONriRcRQ8TtvVXeyyrhIfLszXCt1O6w4cF7HVrUtErUS6IxsXnMMZPsaVM09IH3Y
p5LMy5XUvi/wil4xeeLgeS9L+1O0hqfbBqRZGRXk7vfgxUG7/SX8oAjTi8neNZO7GaKDZm1UiHvh
hhOAgCI4A8346mxrMljjCx2W+1JDFRlOHYl+qy0m55ET3NDcM68B0wiowbk0pqlSvFKrAuZQivz1
cixH360B2Zt7hIKmYXV0419W7V2WPthlvZEJlmP3/Snmzm6yo+e5+um7lmF3det/2fV3X+hwEXCc
ziLnaW5f2eCk0lpeh9qUPOmMR/HdlhCgDRhF9s98IHGqouHTLshrkCrctk7d71f8Nt/cIF/GHCWS
OYcakY36RX+wFtPhpfv9iuuu0CFyZAfowYAzpeb9RzDRGpIG3S9X3DanQ9HEkeudlzg4w213BZ13
FJ0Zdy2MiuPu46DZRmAXzv2wfHaHpUpK6Puh2YOZKi6aCajErdUG/l9rczCBFU25BO3eG7pMjaAS
zSVCxW2PcWR1sqOImjU9DRZLJYqb1bjuvdw7hl10INR5vW+tLu73zgnaKbJY2LXB2Zc2tFmiAo/W
/TOvI9MNVePHKmlr6/X1VAoGP24mlpBy2DnbdC6i+NzGtsGTNXc9Fao9bTwCdCv3zmAb4Em+sW7f
dFDis/1uSqhFqt20VU4yT1y8sQaiR7fXTjc1xcOjsIutabG9M5XycYOWZjNHrwsawKkTHW5/Qmdo
io8Pq2UFcwsvkYN7HKNnawgylHkME9CNrri49KElnlMGmIwgXvnNjQnt9vlIuPMYFTE1lQw1n1Fh
H07v9pBrqf2zU0WZXQaHqc5/g3Bzf3uNNGmeikOcFwIJI7eOzr3oqq/xRNl3f/Xs72sDirYkd6aa
JOAjj77e/pxmNioyvZeWP4UTtiSKqlOJ8og/8T2rf981ugpKd4a8DPkSIxmbyn3D0GtF1qNTeQYE
jubHq0C+tinrdpt6RJYtP7CgSYbVQe/9XZBaEqlI9LqswbyCIue5AJv4QE9+JxM3NPx2jbupSL6V
EenNYH49840/eU11aEbxSOpj65qObE3cVcF8fdUUNBqBmOi89ZvH0GQ/uuJBeNH2MRyEl8jQxXMO
s5uftzdbVypQ4X1114MAuhXR2SucQ7SdJ2v+1lY9APV0F3g0Ef1PZ13exrU2RErNoa6C0ocgD2Ke
I1I2Nv9FBXmwfXLfqavCzz1v5e6AyvMZDIDTIS4kTfyReLtoy00CfDrrVeIVolNQBSOsl87Q0JV2
irrHPmgdQzjULY6SlkR+23WELZeURCwgbmmJ2E5La3n3pT0qho+OfVN0HSANKEyib83J3L7cQ9X6
vg1QEefgZxsox4rjxRPUjkGYjoN7KILKEGY17qfC3pxIBlW+BuQcy6FPXFod0H39W7gegEvbfced
Ss9ahha4HeOcnCFNkTLHfUBjy85bhuy2v2k2WCVm7bt+8aal9s7TGgw7WgwyrSH9fF8+rnKz+tGa
W8zZkPDX8YcSb5n9xD6w2VR/0Ri/qxj/4DV9vxIgokILAJLcB8y0tK0ojda7OrrwZqTYfz7iKaYI
LmdPNaFMGc8/nXzet5apHqJZfhXzNuWy6pmFkxPyTenWtmcYkWFnNZFbJWPtWFsEQzHgDdca/ids
583recpo9Qn+8IVOQ5u0U2d4N9RN45KHvEuZqyYalxVo/3OZB3u/qE+lEYarOxBU2BsuvcsWyQpM
O/InSMGTlZ77Ak3k6FAfyKW/7mfcPXqzNBypGpv6t9Xn3VToeOkeD3AR6xn7LafpTSwFTcqpMfiz
7m39X0zAuw/MTu84Xsjjs9XkIAZ/rPwBd+AyseI+ESi9WxD+BG6QoWJduSb5Gd2slLwccH9Aroo8
AJKFAGUApdbAQT4Siv5OC1CycqBkaqfcFvdcF+snC92Vj8BOB4YGWk2c/Xcp3y2ZG1R9VNYEanYD
MnBrscoHKUYJt19+I9O1DXPQfUZxdmtyxqbukKptMxgXW2/+yor6OVpxoeVeYdh/zUdU5Ftgb2EY
SWB142o8r+O8Q4P1mY3/xPmdBWMV/ea7HgDMFNNYCNCBZ0KO4/KtrjN3+ueuM0NFvLlxiNZHCOqd
14aeqE32g82/3R5ac3FRSVuHVhQ03nhwJv78kNOK7dYi/lZNOF5zET01RWFIbDQOobK3RlYbtR1B
ZsCDMWOD92Gt6h0l9J7EI7TVMh7jwnYhz+G9hmCLmh9DmubSYEBXfzmGvvz/nTNMXY26Bqu912o7
Of2xRlM5Nwx91TYx9CW8vxvaG3NAGWNGz3FrP7jETQtelIlkTyIykaToPqEEojxfXSdaXHpuBnaM
asl3kGIgO+lZIm1c5Pe37Uj3GSUcgSqjHfuioOeFvW6jc6DNIaqDdLYN15SrBx5WSsk8VhzZtKwr
epYtKxJXCDujtT8/3/7117sZMbwSiXzmhFXPhcgq6JDT1xJt0miEh+BGunTQOnVSvptP82qk2tLY
lFqV64aeOWvBhswvob6J9yJRV6xOpNehmQMS1KhomoQ4NSunUlHZYoWBMdgY+EOPlFRZXpgk/K6+
eYW2Wpor42rqAoEHgguP1nCkRx8iu/bJJBpzHbWH8S/G9s497GDkvCvHElXx9MLwU+6KJwaR5s/T
Hszop4taQmV6NrgaCPEtxctRWNmwJbCAASj83jltfrEvKp6U9b4BRb3Bzi7m+hfEEV9RHL6vxOw2
89JnATqO1qVJ7P41aP09b5e0iKu0csTeza20ZCTb7pPXxleVGGAPYpvwdjBnc98dbKDk7K3foaq3
vz0rje+rxbtQCseLBZbOWT9U8/c8/uOs3zl7uT26bmMUzx9I4xbzUC6ZPf3s4y+Tn+/84smtn4ph
MUxA542K99fRAE3qns8Z64ajN/THgtv7mZh2XTO8WsLzyibuirCbs1i4+zAHPToTYME1JTgaB1dr
eF2fd9LiXXEeALlbougIuIghN9cNrVwz8jnMy6YTxRniluhPmUeZsGp1d3ftrFq+y320xfY48dBq
9ra24KTPYjzYeNJJKnCd3P7Gddqo0FalGNnQT2HOe3jcj+gYHuafkLDeQ/v9t/Vj3gUHCj0O5P27
eEdMZ4nGx1VOJ4jWrHMUeH1GQLi1TB+GxUpyj+Aq3mfl9qtbfsTRbgxwtKzEMEvdPikObtWVaAY+
wARmftyc+Zm32/H2AuqGVg52JgbmtbDfswh/yXn8Um7hp9sj69xCceyyQkGbjfjRM30hMTii0CfU
mjSVrl7Gse2KS4+DNVlcbgWQ92uNqmq/fG5kUP/D7Dp4CZsKGnet5RcyKWfotxu2QRMI1aJfvpX2
hkeR4lxvMm3DYziAbI3/IaXBHTWhUC35ARvR9GvUF2fLfSzyL4DdpoPczzEg5NLEQKX7huLybiFB
+ovnhYwT6HelkSWtLiVNP6SRDB2+92evt4HOZ43BwDSLppL9i3ZClGHUytBWXiWArSdFwR86Hn4A
2Z0hO71qagH43f+bSKAk50UycvIsjsr/AQX9CETXP5aoDC5/dc0w/MUI3+UplhyqUJJpyUYRbx+6
yF2zfFqqw7CQ6mjNfrirvbrZ3+U2KrlVidY3ZoXzlFVtmazd53pGm0L8/fbgGm9XK6VIgrw8tImV
9Vtz9p3p5G4GhI9mm9X6KJ/WhQuPeq/jlq30C52DFC9iaPA2HCZXtzi0VTorx24qGni5lfElP9Dt
BduRyuYuxD5GV6KgiHKg2CPLykj/VlGakv63GE0s27qlUQJh10E8tFiWKYudImkbEAy5H0GRklTb
79u7qlsbJRjWveN1qy0ndLw8xeRxxItUHN23r2qxMKoGeQERWVnOhkSUD/n8zePfbd8QHTQGqRYL
85q7vZ9jbbiMP+Jd+DEWoyEo6IZWIp0UVh5coL+Z4GDnxGsQmQPDr77+hgqHuWz1u4ggCJq+wjAn
rx10D5HbjBOWxM9oS1Iyfe77PQg7EubfBYTC5y4b/+5z6DiPw6rEJoT2s2v9IdOYhPQ3GUyHgm6p
Lv9/Nz4p8gi9Nwz9kEuezOU+J6Zrl8Y01WJgAdxTIJrVyhr3hQuoXf60LcPTlu5HKz5rhVAcJZAu
zxa/Ono5HxIX3Kp3Go/is4LF3ez6tpV5S5PaznZoG2rwKE3qotJ6sGJB787oWBlKB7R8WbvH2gNm
0UlI8GENXm6HhOsM3KH9VyHQK2omKr/LbAChVpoAwe9He3+ohviNIjUK0YteDpy9+k631C9rzy3x
rZiCuvmyiarlL8ua1/mYNMBo0DwdQk6dj+g5891P0zIMRZHEBFmvl3hoP8OhTqYocFGLYmVDkyHm
RfFqFS3tdn401vnOthxvOHBUO7vPt2d4nfwMp7Li38Lil1I6uiryskyX5csadq+Stvu5+dnZ/t6O
2H6q5kPcoSFvmUAwvli7vBcASKO5CB25SQTtp8U3Vbau1yHwe5SYMIaFG/SzRV7RaJJd9F1x/S8e
ecbBwCpN9a2rxoOPKJGgnXiDKngMCWR0+UXLLmy3nVugt7CFxMuDa3NDqnvVb/EdJSLEPff5hXwh
o5IewLd5WMWCBqDqcHvzrh6JGF650CxtxNqNcZnZK39Z8ZQLgNiHPASfchFub7e/oZuCEh8cEGHV
U4H9WEMG8stvBBczasgINbFHrYOvaKNYwkJaYFj4NJGPc2eoMV5dF3itYtM58SybRRi3cJ6E+xk0
YUnjvJaOCX2ie3JTgUy2nNH6al9S2SBPA9xaqypDS8re3oZ9ufyvjuDxy/ZjtbwO3F7PNiU7B31r
0Ov6fXtXrhowZqgYsCidYbQKRG0ZfYzjrLJOdvkc1BOuz6lY2e72V67uPb5y2bd3B1qLZlx/sZDn
xvPDKD+S5uiwO7deMd3V2zw89mxjFncvJXvrTJ0Eup+smKtv86CofYwbeq/l9KeKs44bThxduqLW
9dGimXdrj9MsEnE8Z1CbiN+4U9tdsjijve2kjPpPpALZetL6XhnthnVckTB1q6gMO3JZ+b9eRuHx
yoHaSbTtLE3lvi4xZzuE4BCEOt14ZzxRMmDLlxuIMDuRhSI/WgDLuvF48CXdUa80nKhXJwCTUj4R
hIOMFtpb2YjjZtzsvRhMpA4X7/5rbUJbBS00uFHSeHCtDJNIpFsng1smXpOW0660ft/2iOvHJT5y
cch3LoH+sjimTtVlG22PqwSgrSvWbxaUztEPl/X8CNCE3/bnahp361L8oXNcJYXF0zma5iQu4lOA
gg86mgwZlsbeVW4fXonB8zkCQT7L4ANZtyWpCNqwYzx2GT6h2TIV6TDYbheHVoNPFM7zWMQfwoIa
DE736y//f7eave31InQwNHpkvs1VHybuVq7J1I+e4QTWFF9UWEM1NrYFAu8R7yZNBjGTtO9f5VSf
XOCzezknXvU2B6bbtS5CqPw+vFxY6S/Mwt2dAMZOrB+2DZUW7p8lGu+6yN9HQ3GibXlgeWzYHt0a
KhEvcEqHx90Ej+o8eiRQpkmdiManBTyQu9tWrzltVKADL+eqs8d4zCqw7kTTlrTlMebDJ+AfUncu
k2b8c/tDmoP733V9Zw8iDpzGIbWVOYSiy3tvuR83+6kwva5oIoQKcmDEiue+qZAXBE3qe+mYvzrx
Myve7MEACdH4igpy8CK21tYIAyCO3NeQohiC8Hh7bTSboMIb4kDwMtooLmpQmbbEJzF88PgbI0fX
Ow1OfZ81qUgHt8trFlVYoly2xWOIiwqwa7nYV20tDRPRGKyKceBe36LF8+Ik0YyMiSethHKEFRlm
oNuCy//f2RBqoYukcYGkktO0diyold77CKskLRxo8iKQJZKW1oX66Xwa+NvkfPSMuNbrEquhrVL7
dKHXFnNd4L75EibbbpIpBQ85Tfnjumt24+4i/9ge2b+CVibsg27BlJxi6etc+DYWDDDOZAqCNG8j
QyJ+fT5BrBJslBYvttgr3FeyfBXeiS/Frqk/RcOBiU8kKD5T4SRy8H+NfDxV7HGNnjzmJAP54QSH
bf22iuAbnkS/3vagqxPFj1HObrsDW8kw1yILugnHZLz6LxNbHEN6eNWsMfol6LyzO2v0OzcAGV5m
eWtSt+xhbchuLrt7vAbDX0Lmu+HtWqDy3hZQ+B2tXdh1x7IujyP17jmJMfxlVu+Gr6Z6JUhtejT1
4sG5Cpd0jeo+KRAlby++bnkUt6ROUxPwHvdZ0ZEDzfvdWFLQSdwlLYffr7jmmFNplyhiZv0on2Nn
9ZK6E2QHLW9T/NVZj3LOTlCvYku5hFkJtsknuV4gf3YhDQeHbnkUJ7RLx7F9usjMc85x88bXD7n7
6/bKXz1UsTRKyr3Yld9a9Wy/Fv0zSofJ5D8sP4SRZFXzy1UeDSIWYCQAdM3C4NWxfw3DU9d/vuuX
q4QZBL1gZWWN9it3Xxpwo9OvzrwP0Jx2e3jdL1c8dpzCOHfoFuDpsyd44bP42RHS36HHyjJ84rqA
TBCriDsaTiNOUkyhFN+i6YmO3becjfuGyj+5XeKttdqxYAPQZX4ASVlWUoi8oG/89gQ1Jqti8pwW
zVTQlQHkBIaajn4wJl0UjIbRryYkmJri0X3ueixypwCnIfuBy3ySW1U6B3ObBUHYfvCWiO/iqS4M
MFjdbqke7rlRPQKDmc2Vc5yBaCLF8ND0tSEA/ouk/uv6iOko/i341FpMrvJ1nn/Ygu7AmJTOeN9k
/c716nO/Pkg576xmNwA7mfsJ3Q6Bu6Wj6SFe46Yqdq+HzhwIFaXIZi4ZFtPnjCVMhqw8hnUL1Yuy
z00leM1a+spc5epLKK+2l1vsuAOqbteOY1o6JqDFxYGuLKWvBLNg4/GQW6jkhLL2EhGwt5FReeiD
UqBkKoqXSwuoiVNNt25KeLOmoLAjGbef6pw9hWKGTlIk570n2ye7dOmX266kWTEVioggugFiNfjZ
MtT7yWEJaNYOBYixbw+vWTEVfrja4TawGMrXIpiiQxNWXwAir/fQywtxjSj9l5l3wpBJaPxWxSPa
zuzaaFP2s6oL31ooZ63u8jDF9Hs5rydRx482IQbWB00AUqGJLchsez+wRTa1U/AVyPtYgil7Kv7c
XjXdplz+/y5pyaN+7p0FUDEJwGY01R+Xoj0gJhmyV93wSoDjFtQHWdxW2ST7Qw8uFTGz4ybm/X2/
Xg1oNqV4wa+rzJX8aG3h49RtqZR3sQIEsYo3FN6E58e86zJP+BDMKII5YeLOozNQPJxKS/bx1nfZ
WHgpE3vfB6WQ//v2wuisRvHohq20DdYqyNxC/BhL4e39hvHdXYOrMMMuX+cLGhcAX8CeSrR/z5AT
uT207rBXMYbg/axj9DnIV9F8L+1DCfCi68R7UoOZdRb7CTW9eXjrhI/tENBUgP6skeXj+ttTEKss
IrbPIDJSEPnqBwx0f+V5LUHzPAzp0L8M9dsUuHh8WnZb/s/t2Wq8Q8UlLmthQfI88LMuGD+Mjvcx
bP2PXjAbzuOrD3eYjuLbDVrESI0WdGhXSYjtUStGocVz0yiu65OTA/TkE69Pc+6Co9l3TIQXus8q
Ph9am49nQRxd7lQcbA8yPTF5C90avVZlsIvn5ZfbiY/rYJIl1ti6Kjo51LbFWoJgHLej3LXTGLhH
y9nG2RDDNMFeRfgFvFkA2thwsAxMpG1NdmMV8GTrSept06Ho10fPGl9vm4RmMiqybwk7q5ANh95Y
/z+8e+9KKLrfN7JydW953OR21HSZbNsGCoL0qy9Nus2aJVI5PFr7kq2g3eNTV+HP566y+viAVfPX
MPOp7MrPXmdfgpBfWc6SlqO9DM+3p6XJXVSUGicFuNgIsooNPNRdvZ3qdU7dfjzbrbgvbVaxaqDN
x0MBGf1MsrpMbSu0d2hZK3GWrc19Lx8qaC1cvGUFb1r5aS56K5HBxD9uI/sNc1ju/IJyVDrRMPoQ
Cyk/jRHkrh1gHtH1mn++vQmaQKai1ljvlhMe7oessO0CN7TW3YkW1Ilz2Jg0EnSoBk85L/EWL7vY
aYFtWrydmJd9hzcwhwBoswzRTgbkFMbyMC5x6oUX8ZvK4JG6uSlHqVtB93GqJz+r29XfxYVbP/bL
4iCDbVtDjqdJXVVoGy9cVuCo8bOWiheSr3XiiObRQRG0KuaHzcg2rDvgVJAblTUnQ2B5WW/xZ6/L
kykfD3bLPrOoOHoQkCFbj9fC6jUfZgOUWBPQVJYMh2/b5IIIKqMj+6cjIKOzt6Xc37Y73cJdgsK7
7HUixcbGpoTbdDRx8z9OlT8uf1o5JRL6jLe/oQkwKuTNn8mYRwEmQNz6nzFaP8Rb+bTEUxJR0yON
bhqXtfvvNKytotzPgE4+xUW952G9X2LnoZ7sNBpaQz6gidIqBC6YWdCVQDlmdR0e1p6GScm9XRPR
E5i7kq1EuxszvQVc9RoS2cqUJGNRJ0BhcRZzsGfjSxQMR7czFSh0oyvBzF77TtT5Gp4XuTygpe6R
su255u2v21t+PQvFr3f/uyE+cXqJtxL/7A1ddQZEeUzQ2fY/b9viw4S7XVpvlTi2a48HTH/5lrth
BfWGhqdeTpdD6IwmfOdVy8APUYJeh7Mt9seenOkat6DIGX3kbJBsd1r5C3A3ngBsYCIcuWoe+JYS
6Jq5rqRw0aE7BvLgUn9fRpdrofswltVDFduPhR/8ub3A1/cvVGHyPK5Hh5Ma5CN1MO85bb/XLutO
q7XMhouE7gtKtgMBsYKHLhauRB/Gfsu7PK3c5nuANyJDXNB94bJl75zW3oRTRAv0Di2+nJ3FTQJ7
OMzU9Ox5cZS/HoBIqIL4hiYPJoeEUH5iKPpY9gMTviEO6Ia+zOj9L/essKpdcAuJhX2gtH2OXNNz
6dVgiV+tuD0aKVAeJpsPsjt0XXeu4Ad3aqPUb5YXj9LoeNt+dJ9R/L+xJyFXBuoUF/RqW/gbwNKf
Ufg/148Mm6v7gBoAWkgOztB/PXcM7CBkaILditwZ/WJumaKNrzJMRGdEin/Pc9g30YVSlU3LoXW2
M9CIaTW1hsNXN7zi0tgDCC9EYHtunO6rbD0/mWZyYCubk7s2Qi1O5uvgRQ6ZEZ/ImAmEiLrZEnS3
7rrV1JapmYNachxAKdxVDniQBp/vK2t9ZHTbB7P9+/YMdMMrbmwJW9LchtpnseaHwp9BCEIyV5i6
2nTDXwzsna/542wHdgBLtcvxIxjJss5uT13oHu779ZfPvhu+zcHCM/MFnLBTnyckxxl+aZ4Cd0pr
cmlNtFCJ/ZcamEiobpAzqdqnrmCP4XgX4QGBsud/fz3jTec1VgnWTV6/dvJrs5YPkOW57whQ+fwh
ZeeASBhscjyAHLCANFHfNt5uHHLDvfD6lQS/X/HetSJeM0xgiZLDcqIe204kF+TQdK37efGA9gzb
5sT4cKaFLBMWijUJx5GZINiaIKVWJXPXtea4w/KxZkZ/v582VvuAZPsw16ZPXLzgyimkViaBvA65
M4Mu2W6GpJj6Tzyy+mRph/3sxU9t5Btup5qpqGVKLgpQVUJd9gwacevjhkQoq5Fj4120kLuVLaYH
Y40xqyT/Pvrmmn4ESXnnWYe5oHvi8PtCuVqmRGuVJ6CBRc7caU9OTX8I6h1r8P3c5elqIbLNu3ie
+QA39OvDDKWYeg4yaZWGQKJbmMv/3wWSza9oJf2JnFfWWxuyXaQGNh2kwVU0YTBUPJ0HPjh7FwIF
SEjBAb4AXXVSQlTNtYcft9dHZ6nKiW05Fd6gZjBAEweihkAO97wvD3OMPm+gjMrVvev1m4RqkXGu
2m11WrBvud0Q7Gth24fRLX7enoXOD5QD21smIA2GEXmHGzz4i4f2TgkKdLf4klemXnvNXqh1uDHi
tJl8nHhsYGiwAgBuQaN6bCr5aKag1uFKb7Cga1d652GtDluxJQP3nxygBdt8Mbia7hMXG3hnrN0c
SBkG0B3pR7QEIKUHDLH5Wm3sQPLgvtNDrbtR38pXGyZ7nuv+oxevAHAH/8jYBDm9+khOILj13yk4
02S1AYE6Hzp3AzyI8u4U9dTbB8smn4MZ1wnPWew0bPtqP3VNbPAS3d4rbm6Jpd6mi2JLG8Yzunmb
U1mjRj6V3ED7qNsaxdH7NsRJMSHfQeCO8tRtm3VJRq9j//RNzOKda0Mf97avaEKWWp0LZypGvjTg
2/JFuLftC45TOCY1CN1E1LO9bdwQErvBOVzcU7+GKRGhlVTr8tR5zl0NubACxd1LWYCah/wrNe+8
RAhgCe3H09CJfWP3hpCiCYxqtY66dlMy5uOemhdr0oZNMsWeSP1O7Hq7eZgFvW/r1dIdnZ06x/O/
d5bc2keN9zJ6ZTZ5694dq++3t1xjvmqBbrLKUJYWNAjFAGYWCRAvVOdCu/zn9vAai1Lrcd3A7LHu
4R20DdNh6/Z45T/cHlr3yxV/9yaGThSCoQdgv61+O9Rd8+rP6Ky/b3zFsfugLuUUYpcLHrzaojkP
bcGgbeG/3je+4tdovguhijX553YrftlV9UQG60wGk8SbbnmU07ujJQ1bOXrQXllPk1Xs6zXOoCu3
u+/XK87s2KGb95N3kXZZd8HgPfUeB7dxaHi/1/16xY0pK8JczMhu1mF6WNdxZwmWDZbpKUgzvFoT
JGBgpJ3r4prBAK/j0Pai8YdlunPtVbIPHrI5sD04VYnMifbtbpbLgXJTvqT79cphXXSlj6UvcX9v
oGoXr+O2H0n7rQ6Al7q9uxq3VUuAjuVaS1DhLO3cgSUNi/tjYMcmGgzd6Jd5vUs28riCPMH6f9K+
ZMltnWn2iRjBEQC3JCVR6tHd7vaxNwz72AZJcJ7Jp/9T57uLNiwIEboLe9ELQgCqCoVCViaoaNEU
mD/no7PFfaJteFetjuS3HpvnDkr13smcmhenHnaiMJ5w7GjCjuIUk8kqqJFQqH1RcrLHquWB4TQe
WMQn9Js0Q77LTVCtXt8D1TwkB+ZDMlqtA+WDMaO/S178Y1li3xS6eSgOMfnxb+sZGJxWsEl7Pc5H
WmZfjWoqQtp1IswgM/jAm9teLqhMeS9KG1RUlIIYOK1RFKoDUi6HESpoNy2U/NaXWPWcmy1zT/kw
fxmBkm3KoggKkWh2XLER8hOfl7sLTnzcg9ohfXTbu9aeniur12yzwhnk1zxQPDZeWQ349bxz3R03
uIuyE0kMHdOfYqNlPovNcL205BMKDiPII9uzZrVL8uF5NHJz51Y9iACIPRk3TkfybbtOa9PrsBlF
O0IsKwFLJa7wiebrCueTCe+bFRoc7lnVvXfdZ4Ok0LuzXqwWfHy1jrlQtdvOn8GJsq7alhbqL2cA
XJG6u2HID3pjUm235NWpsJvMP7vdWpyFWBy6HJIt++c2T5AO5axEy1Vt9lDK8MvHJlmee3T2b9WN
BROZ3WJYRkanEr8dh8NuQ1N3Na77DVXS679esbkyrUUycMrKvkV1sQOHnOv7RcCS/DMvBdSb2HJb
1Udu78/MxUySpPROrJvBflDuLdc8jlravfNr2IXyntzl73nlxJvOYhDEcfeJX+7n6tAX+Rvl4jB7
W5gkt4ndU7nd3xJ8GFHXQNUEulPJaAYtFHut/CZWXofKzfx+Yua0L1HrnUgS1GN9FF72PsPENLut
cAS5jR+iQcDJFnjXKmsmwnawithxAM+6zZYkL85tC0QmgMyd7CR57Ob5wd2WV8CnotL2NJdllblK
nmyPG4rVoFw4oav+OwrH+Pmge5mGwJw3TbhTxCK5tz9v8yEbNxTGBhcVmSmv3gzkTkdWWzoxY9UI
Up6dz45wSkCATjVfIrdao0Vsu6TRJRmKz8vd713tTIVfMbBfOzXA6V1QUqjnOjqmdoUNyX3vxGbQ
oDHhy6boeATeXR6zoWC3rb7cxW4xywTNK859VG7/cdj01jDTCfts1Xxf9evPhvUhDU7XTLjUwNo3
8/Da2cW3xtNRbynOfJmYf13zsUabDZyXO59EPT2mVMStEIdhBjfcxjX1CdUMzn//MINla6wxHUEu
gMqeF8206e/saRCa9VEZj/Pn1zve1UVlQB+LGD10VPqwsZp7z9HlRaofL/nvCgAaxJZxmhHk8FEh
7CToICCuaZ1TRAe5O31iG03bBuLdg788bskWzIX5zokdUObvr8c41QQk34W4pDVmBGI8i1mhIuQ8
9QbTxDbF0ss96Wnvme5wvmEKTof7xqS/8mJqI+GsZHf9x6tGOJ+fH0wHklTp1mcI/zngTMfWo/3T
CGh1NE7AVF8fQrEFcm+67TfGZicmrplV/lKUmR+m9vojXYE0bln+7/VBVPOQnNhljHVZnkBTqPF5
YLlbOFfJAXarcTHVJM7jflinlhlbk6YtPU1QW5rAaN2x+tn/BequGzdC8uHRdia0vkPEzawTwGSt
k9GAx63VfF1ho6bkw301FmnjuPRULpkIUUxOwmlGq+Ftiy+5sDv0Rud2I8Vv58Vh6WZQv/fjsKv4
WD3fNoSUUlf+sPk0MdzTXJ3Jn0fcZtpnvuly3vM2XkgXZYRYzWpg3xpCT3Sz0O+2HfIOfYREl8Rd
Xn5Q8/xpPaPlLI7f9Fj+DtoNweKVAw9mb5k0Fw7V9yUvnrPMh2Bhgw0oHDRR++4S9Sz5fX3pL5s+
mh///PE1SyEklOHHU8B5giZh36bMex2a4nNJHM0rqmoCkvv2eZYBiI4kGm3sx54uu/E2FAx6Rf78
9ZazdSlrkZvY43Cok+6TldnBSHVaVJdPeLBn/vn5oqwLAzR+FNeYfgia9acw569lah8nwwnrRFeq
U+2B5L8kd0xRNDk7mVl64Nw04n4TZbg2jv9gWE18fadVuyD5MdowE2MVCKIt9Hxs0w788abnDSJT
U9l5XnR+N0AzSljODj0GZjiuvNoxvHRpjpnLLkx86Rh2Ieo3bWlHT569Prte/qkV9UnUxv762ig+
L+PBuqr1rCEDbm7yvCGCitfnxE7Lg83frn9fYUgyGIy5oBCAoi4F3gm8UTyv9gUZ7qds+2kkPtQ8
p+j6OKp5SN7MWkt0rYG6yirqsJnKAzi3Qs5GjSOrPi85MoIomC3ckp7GYfzulMaOE37n8fXl+q9X
+IHMRLEkpcgXhnOMT1k4ZsbBTt1/ZsTrsqg0sVS1EZJH18XYUKM/56O4CuS9vTPXNEYzzlMz2qGT
3qRo4BAZIQbyv63oi42eqgnE+XSI7XKJAQfU5L0KV5YhYlkPUSijXKELNRnsKQMsuQkTbmu5Cy6/
8hMZILYt0JtdWyS9czvhpZXviTN+W5d8nzQ9ymn5vdE+95P34/q2q6xK8u2u21DzHbAn0+TFYO9+
WiBk3cw6Gn3FlstYsHKs+qqYfHoqjPZrTvOnoTkrFM1havpx3bq34dCJjAWbu7EFh27LTtBt2OUM
XfVTtXdqqOjVv33Qzxeef5uXy2gw9KLbk2U38PLWDwfXf8WdLdoq5/X6fiisS0aENbMHcbPlnNLP
+YOdAArYb7vrn1ZstYwGg4BQCdwGdNOcaj6mEwGCI302J+t42+cl725pZSQlAecaA9TBaMbDjHvO
mOWaU+JyH5JDZDgYyoumv3CE8YbN066jrrMTptW/p2M278fB+Gnmwggdr3X3fdmskbGAiOr61BQu
KXNUbCvoSSB6xE4zJM4SqzjSqngb7PY+3ZpHB/HSarN7v4eq6PXxVEYgpeQLo0W+AkZ58mFroShQ
ekAvjK7mpvJJyeX5ZgxDy0d2IpXbRE7SB+M43rUDu2dz/c0cdQ8l5xT578yfyJixrYdSX1IQ1E48
vB0Ww/va2zxoTP6pzcxDTfyDmXi32bYMIAPMfoFuFpA3KxV7tBhEyWxEjN4mZw8elT9zUcHbnPBq
YafUpQe7FM9dNu6X3tFkhwrPlHFjgP2aiY1XrNNklRGvXwW4FFYyaCKW4mSXYWPdtgHi2EzsBNzv
DsKJzwXd/qVWBg7QXgPFVU1A8n0UHMyuphs7jRDhme16T8H+mXGdeKnCYmWJKDoNi9kOfXJyjeor
5nLwHBGIHEqMNhp3a0Y0K6WahpSlt0ZPSbthH+bJOHnODGL2LSZ5p9lm1UZIbu1ZYuJbZbMTBX/G
gXy36iULIAluBiZa+m+cg+TdXte1/QSN1FPldXFZm5FlWBDLMDVzUCyRjAwrwcM7pkmZnASULMQ8
BCAXu6euTqpe9flzLPlQDOpQjLbBd8pOFhiZyDZHFJAhsAnurgdW1eclPyaeWVkDZ0gNu6wI6Lbs
OsP9vlQ6JY7zz7wQ8mQwmCFcABjxiHhyhXPP2PY6tmkAktAXu+h+LFM0z7+uT0ThETJNQ9E6ADG2
KT31o390QHFb8vzgTRsevvkPQJeerw+jsFhZLcrLjXElDFeayiEhT9Hs0qFN2vUeRp10omoE588N
n4yVC+bY7suU+KFR+AFu4K9Ne+cm3qfrc1DtueTU2VyaW0YH7+QXdQBa8mp9ygzN5Vu1DZJH59W0
EDqjp9TNpyYw1mLnOUPM7PQ3W5bTAKaH2+YgOfVaFaIXC6rV7ZafrAQoTPQPEn8+XP/8OUxfMFsZ
LFYswzDhzSo5TXP57hbWW2Int8ULGSg25gnLRXXuxALrq+99LwA17NZbMHQEoeFP42mtfrabLfNA
LFu/U1cE9ZDvm8XT3PQu7i4+L+1uYjAoGRUGf817I0KZKPABuxaw05q/97lO0v3i4mMUaW+HgTRe
76fekQG1j9eayFx1j5MX81biy3iD1OHz0ldLd/TaFMbSJaBljKvMN5xfPvEzENraWws6udA3oTbw
UrC06X4abd0kmg266N34AdIGGWDBmMoqrY8Qm45nmz6vjRkAERIss66t+/K9AGNIu7R6kyem3HGO
1QDiySzyx1/gLhRBUfyul7t0iWeRHOmkOwCt82//y1kwnrRfZr+RKrMy46Xfje9OVB9EWHmBG0AZ
abfG1U3NyCjrnff0w0nIBKh5+8Jrjxm28VMKWFxYzHb2w2irJbju9gr7lh+XixyNbh3a+KFsmIMx
6duKni3h/EvnH9uowzP9Bwu5sFzyG/NC1hlKLWZ19F/PwiJbkEY0hJTtDtrmIeYUZW9+WLwvuzrK
9uD/wf/DgUfpoTv0t8QgLOXZOj8sJdI6gKcs0hzr+uCV8YaDxtQEZtUSng+dD59macptQUV9tPsf
HbIWckqzNoCKapDXb9d3SeFDMpX6OBp9UU0lhliOZI4F+w5Syd7XAYVVM5AO4G4eKrB8wUX9wYcc
zmevR1d6bx/WeS/sQbMDihj3ny99WKbST6k1EBgzCq91dkdtTYRWBDj5DZpWFh3tZSiOAxjuDKAK
jTt34WGePHfO5xS35rzVXMlVbv9f+PkwhYF01jSafgK3H+7tXRGJg/k67Ny92INc+cv1vVask/wq
vRJrM5re40cvT/jOJzhrppzeBDdAGf+ctX6YwgYWCOyusI8bm5JDmbX/jJyPd6BT1HUoXcy1MMLZ
yD6MMLJhq9vKt45p2+cPPig1w84y/bcsy9bd9SVSbcRfVOlrSUBBQv+3EVb0v43oI5CVIWzQz9dH
UXjFX2TpiQ2AftaC3nCEFNoIYvwjM/fcgAr2rMkdVWt1toEPa7WZdpoTXHNwNqVodGtTO+BssqOl
rXTKaAr3kN+mKVjAXTRE5EgtSjRU1UhgnvKeBG35dQH5jctOG/95fcEUUUpmP8FdvFkHcJofST9n
sUuGbo+HWSdcjc0MRT1wTaXhbKsXjhOZ3CRpxZBbG9gbl7WLWfM485/QmDxM1ldCH6xVB51RZRXy
s7WwoShn9yChXGgPeTArEu0jAfttQqqwLaH4baY76r+fr5HXF1BhDjJqM+2nonEJdY9NCYJuZjzO
W3/Ic11JUfV5yTPR5JCspEWWOXlL1M7mXpxBj70uiVVYmgzVZDMU/hwAr4/L9MVJHmjyqUEBHrx6
wUYfi+lrPdz0yob06zzBD25j9ctoGxYmMk5uZOVraIx2lKc6aRRFBJZBm229EjMhxD1uRtqGjdPU
O78CydX1Tb5MEoRfL522eBnkxEHvwdFoZmB/v9TV6+zMwQxSoG4s3kcnfWXmr6Z0kD9M8ViRT9zT
wTn/S/v/9h0mYyVKiyKsGTQ/2iDRZdu6b6GK6dv93ubbFzNZ4tztv7FqxCP++edAMXOtIgfBaZ6L
kI+fQQW2Gxd2b5DqwBo02rtoNrWHl4KXUTttoG9bwZ+8QFtvDQEOiwlgoqTjmhzickhmso7t1gAQ
MNKKxpljBtNwHLKvbvqOnxhAz0Zzyl+OLkwGZNBcbMSsChobZ/4ZNMWNZlitP6zil7vc4ZZ8U9bI
ZJ6eZZzQfrpgGOB5HjvjaYWCzFqXMbSL2fDruqmppiL5iV/XfZa3tR93tLEDi1tdmK2Q9TZaCD0Y
KF0bYNr0+kTXTKiImEzGa5gTus3YurB4Lu0Xwdd9BvkfoykjVvQ06prSDpZsPrOJxhNq0hqrUE1T
cqiyNbrZFQaLaVvsttGLZw6y0ty9mwRgfagSE1014HJkYP75Pvgh8CSCL2VTWyzejLPEbvvFB1Zc
Exf+uxBfck3pEjtl5gBIF2NxNpRz2HC6525u7zLGP62LP4RF4jwk6XbW0EAXYs3KRyAmXo1se2i2
kgfEadIYWugnkbFHgp7IiK4sjzavOlRtZUWgPktCx6Q6kuPL4Z7JiBBugsrMtxIWu2b/Cd1bUGQx
7gBF5EFtoXFsnEBvOuJXWHixi67b8+UDjMkokcKdyMy3OXkx2yIEFWG0AG3EtfzEKvOVUSJV7k+l
z1M/LjdvX5e/6vHHsIJkuYRYetY/+GTc1em5r0uTyCjMSdYtScsKL9aOoLFY83By+zvSs/frS6XY
HVmzxDW93uVtnby0TSHSmC985OE49X2379qaJQGB8Ey/s4e+BzHmRKHUPXBTU/JROCSVyiP9io4f
ZBo09maPR8TrPxsV/ey3y/1qeyB2KP3AybVdEIpVlN8YQTzirK0DA2wY+5wTwwvRYVFrwrTC5ORH
xcnpoSvL8HG/HcQeBiielsb/tKSGqzFqxZkmvytONZ7ked+TOG+tMZxMEeKijO5EAhHsum2Dzje+
XLcJ1VzOefuH6JXmo5m3oOCOU88tIkesRei4ybr3SKehifivIHEhhskIIjYLyOKZM4sF33ZrstwN
qzNEEFQAy53tBmlbfl6tdQscgeqSS819YnePecHbCLzjdy0ddczCilWV2ae8estL4sG1uP+FsCmY
+jQAQbcPynf66fpyqoaQjh1ANNChfB6isDaIU5y14lmMu/W9aYgd1O8O14dR7JqMNRrHCYzEwidx
4dWRZxHcePpoK4gGeq36vHTqlB1dnT5xSWzgtZx0xaFcUsgnrsfrv161SFIoqMsJL8wM2ovjDHaj
0o9S3AYDiDHHpljunNyhmrRNMZCMMgKBsCi6dUOJOVn/XeenpF4fqIA+Ww00ua8rnyjCqowxAjdk
ZTjjTOLEXZbdSlIjgDiv++ymhr0HuLOEeLPDw65uoD7rl5YmRig2SQYc4XEAIhTNQGLLMR5AlH7H
betx63zNJinqKUxGHFXWDPqdfEig/Nwcz/WUKV6fltBAAZZH1vN1UziHmQuxQcYeFeAJxtP3SOMx
T0XASmcOV2Bin21S/l430WrcUjXM+Zj4EOVsY8z6dsUjx5pN9aF3SnDUQuvMDZeyK54dpHCawqNq
IMn/x8nuhHX2HGv0QI7CH2vRv1UgmIUAfalZM9XGSwmns2alKNciedkmGk0ZCf3cDcWig4WonEZy
fpHllb3MDcX7SLP3ztCW9FPbVb9aZu1Qc840qa3KvmT4ycKNs4ia+F+9zg2L/blwuoTuvtz72nqd
Yq2ItPHgEeCjBXWiuMzAUe6OwxxuWbeEfO10KqOqIaQtBxOp16JtmsaknvckW09Zx2Lf9TR+qMib
ZGai2khce7JxJ2wNdsg6MGIu6MDvhYBuagnBii/eBm6y696o2HpZRmTm7uTUSU7iCq7/7M/DEK5W
+9sHM0JEGhMqPgsglNfHUi2bdAg4a+njyQod2tMwxoDvh+niPQ1pv7vp8zIeBYp0aFItePJC+9i1
wUwbja4mk1X8cpmbyKlNf2pc/PLK9D9z9OD03vDAW6Y5fP97MLwQE2ViorbeFte3kF66ohLBhtpQ
0OfOdt97m/mz6yuyJzNr9oABl1+ISdPDZBbz22h44/Ncm98LcpaptEerD8xU8Aj6GesRXOn8jqQL
ec4Mr31ZVta/X19oRcSToS1Apo3lBjbwuJrynWBV2KNYGWwAP5cglNQEC9Ug5634EL9rD1bZOsSL
iyVh4Jzq74y5+Vxa+Z4nOppehaPJmJZJ5AbxksSLiZ97obmQh7xCg8nU9A+lGP6hU31EV91tnibr
jHBnLvoR6iLxnJH1iMvRct9AwT4CDjffl1k9HMm46aQSVaFW1heD9jTA49b5OuGSO5+BPtT/0bbj
Lu9ADTcL1A2OSetFPPsOMhTLM+LrpqFyFOkkoV0N1FOdkniD/uaeD66FK17mQ3THsTVurjIMKYoI
PvGVs8GOASn4zLdsZ4JbKjQ3SGUOxffr01CMIaNgZnewyAwY0kuyfZ3FsUaveOp8MlEHvf59VYlB
xsIspE4dj7UwhvInAIZNtafCCsDtGiV+Hafdo5GD1cXwNNuiyFdlgRXXyQW4B2sS16YbTF35jm4L
1zhrHpRf1gJ89O29uenuXAobkPmUjD7dMkIgqFFXmRMmhvUZ8cIPiqT+fOPqSbHBAdoHtfOOxAM6
7Lvp0evFV1ay0DKeLfsuMbuDm0Iw2dYRB5xThwvhWZZXaRsvEwKwqJgW9mth9qfV1QEvlJYg5RLb
ME09rxGD/Mx877z0KKqoF/nvfGnva/u3nYhgad9qX2jcRzUXKZXMHGgLDyvz4jRP62joUGtOi0kH
M1JE1L+IlgxqEHugXtx0y95Iv5v5ELDqXJfPY4unQWf8e90GVEYmRQHu0Cw1HeK/TBY9iM07TCDr
oFpCOUUAkGmW5gw7nW2YR1ktdIdCVhcKmtR7b4aEguG0gyYQKKYh0y2x2mFNKjCNuoghJ/7/kbPI
XEvzwBNUwogdO/X6bTDEUyUsEvhpq/npiq2WqZaQUk8gAIUh5fk3keKAMcjBGbZgREq8baHt697h
VHshefvoZwXUNJBuuLQf9wN0f19Zynqo07sWGnxFs2kBZKrtkO4O/eZ7bruAdNnskpds+WZa8TL1
QY2X3o2fZXXdRw/AP1Ckh2yZwq7qwhVcjOgNzV1HlyYrPFTWWRm2wUBPemvH87DGjHlR5us6sBUS
q0DT/plVLU6yTB637BgJJCim/dHHM1NZ7OY1M0Hu2aYRE34TFr39bTVLK2wTyAraRfpznbsirKas
QTGSfdtc1MBvcmQZWTk3ydgBKWLHJqhq03QLCDgkxlYXX1XGI8UJX8w1BIYzZAu4DLTQwijzMzbU
zIKs0kFdFBsmYyu9Sayj49cYo3XpQwK5n+94nbyJs4AwGQ1gDyOhptuARRZF0sigThH61QYEalbp
+C0ViyTzOBWi7GlLUwzhmcdhTXZNUTxAoRb6UToKDNUQ579/SOcrt6pW7K7/UuFAQzoS+uVdR8BH
1UY32ZEMBhgsz+/mklhxByWYyaNB607vm6Nj0lKd0zIaAHK9dgtVW/Nl6QAwa4x2DhcOTJnV5I9J
b+0Y2X77TWkcLDTYBNamE9dVGZeUH/hTvVA8/lsxhGj34FJDt5Sul031aTkYiCobekateNzQ42ug
3jvrKLZVn5buAUWxULczcjt2F6sJ89pAw0MldHdDRZiWcbcit7reIbP/Ypox+mWCyg+hp6s51xSW
KqNt+5XbbAQfUjwm7p3h8Se2JWHZd49+sb7dZKsy2rbkpBFoDbHi0u+OCQTJm8k/tq74df3zisWX
cbZgLvAz18XZRYoNXCTtV1QXNJ3nKjeQAbQFs3lO0UcUT1uSnOlMASgwBdk3YnqzS3fcofv5u194
Rdi4IxrTwax2W/VIpnmqM8/hVYlFQ/nhceme6mo5kDaPrq+ZcmLnxfwQoOoEJBYFRRCnSxsupr1P
veTL2otHCMQ/dR7bG6PxZlHvUHT8cOOYkm8LtKG0qKbYccboCCgELcOeVmJX9Q1e9j0Qe8L+hsBp
iyJczcqIm2pdNOeuyswl5y+mabPBbGHFfPJ2Fp8+iXGN6l6M4Ha98ZlExuSCxQecfSNi19o1PAR9
0LO/TRGd+9OYZFnQ4B+k3x4Wp9fsouKe+9/mfthEUm81BIUqG4+o/qOVpMciIdGyTQ8Vut+2/m3e
7NhnvWb/FEsoQ3TbZSib0UX8hNxizBa6r2p2qu2Xld6Y+sow3STBC9yYLtik1Yw680u2jnfCtA/J
qFO/VYRSGaa7LmDmHrbZAqFf+m5CyYFb5IdLdLRUikuCjNAdvQ5s99y14nm00y+ut/3jQ9b1MxTy
tsPqQqvHNZdxVyVOqokSitgno3VXkHbl5nnF6JqbUZMC28qN0tRU5lU7LgWJpMicoa4QWZvBCtg4
7wz0Mpv8blp0UGDV75dCgplVqDYQ7Mdi8V+rUX3nhU4cW/XjJY8viTujn/J8pWE8nkG8wD3HD4DQ
eGhqV5euqOxJOvgZYsrmgP8k7rLsNOHazJc8rvL6tqglY3HtFbW/vposlJ6dJ+hC4HIrvk/sri50
2MLLE/hLW9Abe3LGrlkxdBOjjhlBv1iPk3WTHBmhMnQxGRZ7hpITQqKJDhTD/7RBE7hKzJseI6mM
WnSbZR6E18OdV/Yt678vWx36Y/2DJ7q3r8sG+pew4Fz4dFnnDSEJmMKIUFweq4lp0ovLJkplHil0
SdZIs7E6zMTtw2m6k1PTb4VfHAov1Ty2KO7Af4kMCoOTyrKxwzXBhcrk1pOf9AJJpPtSApP7ZZkY
+bolAmgvZwRCkqHh1UmM+pT66QiShNRA09A2B1vNdZxQKqOTvL6uLSEQ62F0q/EguvsZXCVrr5Px
U62q5PgZTr21LAfkg2J4p4UXVGNuBV1u7ZOueLuey6hmIPl9Zxo9xE7h9yKdfwuja85o7/Q2OR24
jXSNFwMTbmaO/guafA60a352FC8Lg66TT7FCMqJQABE/Q+Eax5RZv61Qa2kBiApcCKqkja717HJu
QmVU4VihHR9sQVacWWINOsd5cJI5yiCkzqo85K27c9shRNnu/fqOKDJaKsMK84GOa5UaZuxNbci5
CKeMiWDwCOQ0UaYgbGdtWQjE0omU/k4z6Nmm/i6VUxlwmLhpQ7k1+S/trny0omx3fuIf0ZKT7/Qt
OartOhvhhzTPbJPCWs4Gfd4uDvxa17NXYub7EYXH6xO5nLhQGThmL2CJ99HoFQuPpvuBeWPYofwX
GhaIUkDAkoZ+Mf/TziAKvT6gIq7KVFV06H1hZ4UV53ZrnpFD7X5abjuWPSo3G/gzm7eZ1eNh3Rw8
oDrRWJo7P0k0x85FFAE+L0WY/KxwvvF5PPiVGSI3OlaLF3XO/Io21QMlru5ufnGRMI4UZXxzmk3P
WMcDUrwuaMSKxpXbKD/wcSnGEA6GHUbcAWoNPICwJMKkCLil6+q56P8e/auuAOlUW6R8OnQ1Ksek
C4363xFgO5c9ZCC/yoiJCf173ZhUY52t+oOD8CTfFr/FWJMwg8UWITN+LYtAjf7eMLBD4s4FN+b1
sS5GfszrbBMfxiqYKKk9ueMBSo/3kwO14bbek0XXh3HR1/H5898/fN5YirRbCKYyVnlgGl8a961b
dkWpwz5dVuHEAFIwyS0P6R6oTA5ZullvJgSlKdt1dd8d6jYbP1kG+IyH2fXw0FjXewsvw8HsaqFE
/9V8/gqYGP5s6h/nZ9ctWT3MLz9WzwRabns/5HUgjk6I+d51h/zgPHmhiHjkaG4xl8EBGFNKNyzP
RGHUSsZDWR6svfm92eeRHxISL7v2OT/p1CUuxlAMI0WFsRs6ajaYGrOXcPAOTuaGzXqiyx7WApD2
dftTxAS5yOBa6f+zdc94MMa3RUfup7JrKRwUVs7agaTTwcjuab43UfVNfd3ZrPjRcunABH5sq1d8
3LGCIeKxu8PjB5rxQuvQfa+jdDf+0LXdK+Yh1xDWrXQrbmXTga6PSx0L92WZP11feoVvysUDI51t
4PfxaWeDoNTech7y5NEBcuH651W/XHL9xu0zwzzvQFM9dc6OJftx0nB+KwKkXCaYFpE0GxgpDsmQ
RWt2WuoqnNYfxvA9X7IorX74yU0CVh6eav50cGfL12p1EF+M5Kkx33hygHTbbQsk+fGUevPkTudZ
WF/HZl/n3zam6UlRrb3ku7U14aJa4lev/UszP9NuCDqd2ai+LZ3iGzDTWUrw7Tx7I83eND6tk+Zy
pwg5cn1gIRVI63qsiA0AHJqnnZkHmfUrnWlQibvVfLu+8Jfd9y+qaW9MDNxtzkEbyPWApkYRdTWG
uv71y25F5BpB33iNUwDAjBj5aopH5vzroFH3JnZX7y+m6dWv8Zae4bcL93OPLGckL+P6r+g0qeDl
zSVyQyNUSIukGfHjC/8ItcVgdiIj1YRN1cKcx/xwVvJFAPfV4NvG9GoWB6cBVq/ejaXmXLycxf5F
M20zi/rJcv7pdROM7V4MVVBNP/vma1XYmnuFankkl+1paonynG2s/Q9P/FMnT/agsX3VpyWXNTxv
3LICG8snJyBWC7h7Ezg4YK5bperzktcWlVWYdldMB7N4rbkISmdn+jcajXTW1kXb1DaE4g+Fcz+s
L0514N4t0F2PyFd7qPASxqB/cUiXO9N4WYwvk6NZ8MvBBp/50xzF0tLJac/2wl8mzw4S9zFD93bP
npZtC9ZJlwJfvsljDlKKTUlqJo2BnS0rvrfNb7Z4HwxAhKdXvEmD57QOPPLYtHN0facV0U2+w6e8
RK3lvNPcf823H6aOsEHhvnJXmMlS164TBGfBH4b6SJcfVb0zre/Xf7XCPuUbO3GsOas2/GrWPPMG
bVjkadaJUqu+LXmt8JnbVmTCiqCvNn2f7APqNBq/Uq2K5LZJwZ2NTvZ08PM6sIY7EDuZ691t9WzY
juS2/tKigRaUtYfhDJbK/+3zb3x6vr7kKgeQ3BatAdOcMiz52JGDv9x5NIsWB/IvXhZYtYu2+U6z
SJfZEjxUAP/0NSimpwVE5NrYqSbcaO3TKJYgqetjB94HxNPTwK1g6XEzxD0al/hHVouvucF1aDfF
LskdX4Dg41GpXboYt8XAsgvw/DpBaTwJyAxeX0yFjVHJyas6J9AFg1hkyp7q8nWGNPn6f5xdSXPc
OLP8RYzgBoK8kuxdiy3Zlj0Xhu2ZAQgS3Pdf/7K/eAcN3GhE6KCLDkRjqUKhKiuzNYS7GotWG7uc
Btokw4Bvt37TxcyrHvPKff3Y777O592lHIrSHaewWA7V9uT2z+F48Kvj/U/rFv06nXefhgyDTWyn
XA4I6dKZfakRB/H+dxQYglzd9xWztipWF4ODZVlmJ82afyd33EkfxMSTIaLQ7ali201Ahmyar0CF
5kkU3yfvTKOX+2uj+7Ri13mJdFIv6gWXz6+mDaAD+pY7piqeJhJSO7ebsKzH0MfvFkWf+OITlZ+W
BX1IRdqbQmjN71fbtS0pyhZsY8shaj7P86nIv2al4crXnHa1WZu1NkHtH58m06dafM2L7/eXXOPu
1BZt3meF44D7+WBTkVLb+2tl1mfqbEkdkW8QYHqaLZTb7o+lu/NVImjc782YF5hE2EZT4lDnCSN/
4eAXrJ3VAruhiKcquGINYhutYQYnpLEItUOvGqQ1ywhTJBBmbcg3vy3Twfthl4Yl1G2NYtEZA1NG
m18PVnbK1ifWGByc7jQplkyCCsDmMFiPGyNfZTF74AHtqwNoFXpDiHq7bEgCtSvPzpchXMYmOhKr
etiaMB5Wia7CYvjCy+JH7orTSOURBAQ0jdYv8xxWuM0ntLjXxR4d97HtuJ7pcOiWUTH+Vkg6DF6G
35Iv/W4p+FfWNpewdcs4sv1T5q2fbdpDQHkgycKzR7cGmKAaf0xOyePNrf65f0hvZ1GCQLn/aZtH
odNu0VFQH5y39vAvHiFL3LfdwQ6C4UnO/iMpyiFu0Y9kOKEaI1S7/KxsccBX5IGcg3k/ajkg5C6/
N1ctHdnQ16hZY1sgf39/ghpzUPv+8rwHB4sg0bH0h9eihs3li3tww+WRrdRAlqBZRLX3j5V+bnnR
ah/L7C8OHnPSk3gZTmSs9tPqphKMAmL68rH5XOf57kKNfBSus6xmJzRGg+njL+nKtG7T0Ci+obFD
lYza830grgqHnSomEzZXMRHhPmImPRfNuVcb9uZs6ZrCb9mJhSRpUJMbXdMjS7fVigfJRpKF/bKA
b5GU+87dMXbuQYOZe4ZYWfd9JRTghb1U4FLlJwhjANYH8tM8iMs1legnuL+5OstQnILbjnM/9VaG
zh6RLOFjkP+enDyxg1+ieuuo2N0fRjcRxehrv2jGYKIA7PsgefzHnasaCkSgDHWm7BJAwLV7bv2w
p8Jggxr7UHvxyhZFVs+a3SNxvrHqtNltcuXJYWTaWbD6Mj9vq0mGXjfWdWnf2Yc9TCQsmtU9diyM
3W2Mh61I0TeT1BDd6cTjHH4JIhOWSVN5CtSuPF5vvpdN1D82Eo3QNNjEG+iwJNs7pFnkmRV5OcYM
PdNWTIuh5LssqqI6cZ2xcuN5cfPZsMSaLVVbDIous1kYzuyEFqfjJNbU4VjZDjUvOW2G+1M3hvK8
acao4zwkaK2BBtBuJi4B9zr9e/ZId1UcnwyxnyZyVdkH+8AJQZllBcfeW8XBAV062DoHNPJ0LKkg
Bb+vwdXy674laLzRH42OwimLuufsNLpV2rYUvdCmooFmtfyrf31/EItwijJe4tNRfWmz8REkIkFi
FdGpjpbK4DB0v//6/3eDFBnxfNEwduomnm456k+Iau4vje73K950ZKUU3ZJZxyzok8JZd+iZq+IS
SPqggA7C/UE0l43vKr+/rdDt71jWkcA6OaMHgh4lezHFwpqjpPYyul4LQgELe9BEZ2p/ciAsPHya
GE969qFGBhL4ii/lcijdJcMOhJZ3ZDNJaohKQovHsECaGahdjB2C2NK+zmAFDNaa/imBNAdvLXRt
o04aDtH/8At/FrABjvzvLtg1bbiIcna6wvWifPwBvtQzB/WyK/NnUH7/KKY1mawsdbs+qaj4vXU/
XfQKMjQLDE34i5TFTmzWLiRTzIiJZlpzANXuxzEqJ2rPEmebfs2HvaxknOUhUBabYW11A1z//854
PMcaWxCbslPpv8zOI0Oe3UZqyGXkgwMoLiCw7Whr6zI/ba7s4g4oBNcJ/4Y80J5t9tt9C9IdEMUD
dCASmbOuwxhR0yY0D5OMkn+dYXsD2dmrqHNDokVjqWpLI53JtNYbwsK8KtJxtndk+O27HxJ+JYGn
+IGOOB0JGped+FBdQMZzjKLVcLp1P1yJqcalK4GWHvPTvHksBqHcGDuO02Cbgaa5vweasE0VfeCz
7eE1icvXQshsg5O+KJLM/23L/ZAMjumK1yVQ1SZFKIcFQB1ISO71xXOzzsgptPaKkch+EAP0TcWr
GGSW9IKTxPc7EKkzlMFWKbJ9XgoTx7zGbNQ2PZL7TbMEGz+FVXtcXSvemP+FW9ZhA1Ps/QXVDaEc
aq9jjEQBFKd8oBPsHD7VWbsqpq5VFM8Aj5XyioB1KUonHxpQRUDVzeTLcarXo4t6av5cVCRHqw6Y
XOhrb62O/XOsssb7fH8wDXgnUKEjKDtLp3A7F3KZdsI9kN42ksOv8xjxFQp/+VcrnPY2fYEKXWqj
rBBa6f2hNQurIkmmqagYdx0L/BTbqZRZg+br+RfrCItDbnJJGnNQMSWLLSAU2GB6kS8h+YS0wogB
KycZh/BFsvzQG0npdEMpLnxpBtZafLy+ZNbz6P0o7b9pkb+U2dNC39Z22N1fNu2OKZ7chzBo2DQ9
OvFJsO9B7g57isdsibnffBajjLsWdY3la7D9oiQ8ObbpCtG4dxV6Em5Lx90eE3SGKA3yf6MIWBr6
PQcXwPAh/lcSqMTy2TrNUKWY0FG+LnFYvs7WKwgf460JDtT9Xk3IOb3eX0fdbBQ3L7ISPqLAQzDj
6F3pxjgrx3MbHXjx1CwmWTDNC/APUnnXn9wZ5bijBdWxCm2roGaZhic/LFLwWBw2dDvYpm413YSU
6M9qmN/MVYRnV0GHpAY0rim242gjBmyz4sERvDFY7u1rjKh031NO8xy8v+x0hTu5w7zbpHPoO2F4
2109658hIFEBKy4HnfRS2QGayKrwd2B54bRzBVqNDA729qYQtauFVJE3+qDu/FrY8OPBV2pdIuv7
6DxsYRMH4nk28aLf3hHcEv8N6gBn8+bVgnRBlf+1BXPi5mOCnDggJg+z8bWt2wzFHUwtpUJOa3sS
Iat+tL0HEpOcOI88ijIDMuH2PAIV7u0WBbWLjeWnIHzKvC++Q+KcjaiLPmfC8NC+veeBCvkuFulk
CIf4yUWSMvOLCx1NfbG6TytBV1V1rHUsRKWCV099vTz2q0kyQHOFqRhvuRSz01QeP9FmOfTR9GDR
9rD47W7sTTAczdqrOG9/GHJJWwxhs/40Viyd/GEvxiF2yr8HWu7uO0Nd8kjtISeccA6ajOJUIB2a
9WW8bZdgXn/i+nxavd+VfS7cOpmKLgldk8aObmqKeZQDC6z82kFYC/Eww+/HfGPHNpovQtbIWlsm
ji9d9UsFZdvjUGxoKcqOgnMwOvi7GdytzHIPaKI5lvXr2IA1tC33QLnv7y+o5tCpOGxk3W3aUTzF
ed0f6iuxgGPS79LEGf8Lyd89FV3gWNE7MmYQbJooLpUtniT615f2yWLzcSbR2Xap4aWli/NV0LUk
Q2e3m50ds8IiOw96S9Cg4i9Z2+ER3l5EhqS8P6PM4EJZiy0xerbclEHCIQ/Cl/tLqd09xYB91szL
vP6PsmSOh3E5SESk+bKAb8xPRlQsif3dyfokskw3xG2fGvzvl7xbYo9RF9wASEq7dvS7t/08aTdm
J2U1m/pCb3sOomoadGER5JDeyk92Rb+J7K9maB5B2vdvNYyGW1Rj0iTy/nv7oFHam4nDxEla7ECv
Hcbz14JGcVhXMbpT9gPvYu5979ffrfX9/lbdPvVEVTJA7sXuNqdbT6jkxVaxHTJ7NpRkbzsLEimH
wJ4KksFEi5OdyxNb63jjUSJrL5nc7/VsOO63952ofYETYyDRy0vAgNBS4Fl+LAI3HqrmdH95NJuu
ggcDgTY+4hbBCSU/PCTzf/0WEUjlIycb0ePHxrh6jXdHd6wXj61FQ07DArHqCeyQKd6SdRrlc39w
+rX/en8cjVUSFUXIa+40XdFB86tazuh4jMWV7FUCrkXXh6znO38SqQWTBB9den/M256PqEjCuULV
PPJL7wQy0/1i76kzH7jsUiAp4tKZksYy9f1rTpuKLfSjsp2dKG9PG5+qLwQgcAZ/l6OMAwYaGxo6
QTCNEAeyC2mYm8Z0VLwhalwOuMGIf5Jb6yTT4Ion5lv8cH/lblPoE6L2A6IOlPl+HrSnBVlFtNbF
vth2C1gsFjgDC9EENI+W7tXy/3FK52AVxwlamiU4WA3jXx8hN2J6lW9+7vyIc+J6p3nJX8scoqe/
avRE8Hw7eh1NHNRVlt8DWhXvj6dbTcVbDFyWJNpkd8q7gLE3KF1W1VvIASX/WIGXqKVpKRDi1QAw
n8Yln7y0KyzkhiZnzKfEG6KqBYdAsZpg3jcPvvdHaS/wpsmNRBue0dt7KqJxl3vTAw/sVxrKIvbz
ahfYg2mvbq4dBlPCsrydqS9zFp07mlugku1/O9yxDcf8pofFx6//f+eePKfNZ4QqwZnYwaeJAuzs
s11jLQavpPv8dU7vPm87Xg9EZxmc11w8VNaY5I7/KIWpwHLTLeDXK1dqNEUcfRlbdi7xnOjolVdu
ctfqEeQ6Y5t4FhSg3XIIDTHkbReL4ZQUhZu7gT+INTy7mz2myCRsaZaDoEo6zgoeBqigbBP8hHSq
Ms4WWu+Lpjc9bXQrqVgQ1AnrhpEwOw8+nXYQfv9WOSRPQ9Z8v2+iugGUdMWEqmqZDUV07r3mIauC
J1tkycRNyg0371ovUItVeK2GPFoiCBFWWKEj51EKGPplKOTu/u/XDaBctMAqZwUacCMcNadM+hDV
qsIDQAsE68U4Go6AbpDrQXx3ngtJarSNYhZN3texXwxH2ndNAiHHPbp6jvdnotkJlXpTlpOFdxi3
zpKUL75FuzjKpv2GlpL739dYjXcd990kLCuqXCC7Ufa80iwAffGdAo8QiPGhqlsQZNH4/ji6xVKM
v2wy5NSgCgAd8+ECeqgj6qG71u/iYJKGoFo3hOIAsg07zits+tBWX+YsP+fEevDZnI6lZdhy3W4o
Rr9CnLkK+zA828J9qYZwVxJk8kAW+7FFUuwa9aGh5vZEz7YdBjEBV8Q813m8kfBTQ0wUlpr76o8i
lLNERTfS8Oy3yHsCRJSMnvVjGtejQ4p/uXzrC5M+pGa51EJURW0hZrKQ8zR1sSXASmL9yJ0PRexe
oEJZFrAocCCG6Hny/4Y8aJxbQ9rQT2VAP3YfqlyZ4TTVjJSW/0KyL3yKUDQ9EmLCVl0P/h9BF379
9RS/M7ygqhDecZ+cI+nuIrfay6kyBJS6Tys2XaDYUSwoRJwFSPuOILaLkqEPTEXMmxla/HDFkseu
cgI8XsMzo30yj9ExF+GvvC8fGmonHnAyMTLQaTZ80KzVBGcxbL1VgCnrXPcQc0pqCfgUBAIMa6U7
oqpFs7nMRDiRM+F24q75yXHseJ5M0p+6zysWbTWEWBty/ueVgGs3Z8uUjq0fQcZuMrX4a9yemufM
IbhWQm+dngvgcOKqLCEH4X5Z5PYrBJ/xfcekmYaa6KwiJPqzAoZc92w/leEOChP71ao/tglqgjMH
v2PZdhs9Ny2XeKsC+R5REjuI4O//fo3PU8u2vRyhRGSt5Nyv4jxPZUJL/tYE63lBaoda/Dlr2n/u
D6XZDpXEwgVVVLV1Lj0LBJ/xyPLjAAmkuFqLHTjxPrgf13165zyY4Jb0AgSf9ih3TpQ95oNI6/GD
8aWaIJVYL8FCfH4OvRK8jSDECUMJFrzecNHpzpNyVW++OzSV2EKArcCDROo958su6k0vTN3nFaMe
eqCt5t5GfJlnl9X6JlD07VbTG0z3dcWms9aymyrPcJicMO0p/YTD9an0wFly/wTpvq8E35wKJrln
kXNVjecObAVkQVYKiYcPfV4FFVizz2jl4ueXkOZZ/Xp/hVBa3ERzrzn/KnKgmdewtpocl8/qPEXo
2JPL9jxHKPAbZUE0C6TiBorIu9KmiwBhhZU6znBE01scim53f4F0M7j+/51xdX6xihzisufNHS5T
/bhx/uIKgMqGD+UnPIBx/jsCVNNxPfbwdz5kdcBtFop4sVcv7oAEmuzRhAnUxAEqJsCZvK1da0gY
LdP0dWm3F9dmf99fI90WKAYs0JaxdD2eJZ5NjtWWP2/eBJYj0y/XfV4xYBQLioghGXv2vOjcVn5C
PXmaV5MSlm6HFQv2ALBdiS3Cs+cur1vT/2yAzK/H7EfjTobHiG4GihFvlK0hDevszOfsMKzzuQdn
WRPyj7Anen9U+XPaScv2/fA8cbuLQyZ3UDJice+D26Q34T1vz+GPWr8FFPfm2YF73haK5hQrZlsN
wchpd/8M3d6FP0r9mT+yWs6dd56Brk7y2b/UVoe+6JZ/wgVnuPl1c1CM2eosWYqi8HCK8rSu5M5H
X8bGTPGdbg7XYd/5Csk2nq116Z2JtJMVF1jY+HG7Zie7/3l/lXQTUMJthHeEewv1zgUFCKyQ9ZDm
2eYmg/BN75zb0dEfxagmI6IBlb1/Bn3blPhBD66NDMAeSy6v7YAORMnXnyO3lg/dQH9UomY6ryXx
PGx8Nu+gvZRkbZtGVbG/v2K33d4f1agKTVyiWgIfgKEVq7bsK2Habt1mKFYtBODzWbj5Z9TAv/Mi
+xyiID5XpvSC5jSpNaiGRSUDpgC/PN/+nt12lxf2N78fnzxmUhzRDXE9A+8OrG15Ps8Ai8Sjudy7
wzeoM79I5/dG+O5Dq6+WnmyHAxjOneBcZM6ZrtO5sD+4+mqJacqcfna9nLyE2RvlzxPEfU3t4Zoz
o9aUxsDqUJ2rgzNY+5bLSpn3Bh4O27AmmmPzR/1oya2ivi46zfuE5eu+dbtdbgxYdJ9XLuPcdStk
vzP/DLLbXWjx3eb3Z7Y6BnvSfV65jO3MzbxhFNEL4p8A8OE2EaZlv51LICpjxdyPbCOM+C9imn7U
AEX74fqE5s4zWZq08btzPkdp5ZqwJreTnSRUzDeH63O7MQ9f7P5lpl+m6BBA2md2eVwBU3v//N+G
gHpEpa+YeJf5DXWjl2WfvzjpdiyS2YnL2EnctDmADPL+OJpdUVkq6lWUdRc5wd8ZgGzeF4JLRwZg
R60WeeA22jQiw/ZrFk3tExdV0C6940bnxfGe0Zv0ykb3KRjI0fWyuMhHE2xdN4560Um3G+qwjs5T
xcEaWMRu77KY5WC/iSj/gcfWt/srp3GBKvsGsGy1u9qUXWy32PPe2rvtzOIRocfMUKy5P4hue66D
v/OzvZs5HDwy7AJOuIe58D/XzIJghglxofv89f/vPh/NLbILVcMvJOvepMePUOb4KibTA1rjDqmy
Fz5EvvrGcsUFKN9h/Nr6hmhMs8dU8VSllzFajlV+Ifa3sffiaQRCGlrq1DnV4Y/7K6/bXsVdBcNo
17Ul8wtHd7UQUcxA9p1BNE4atlbjtKjyeiCM52Ss6/xS8CEVW5G4Ddvb8hsXfWz50/fRerSNvUe6
wRSXVfV1AdbVrbhU+VeElzmNl+0lc6Bpha7bivnp/UXTnCeVoqNfM0FFj0WLZpIW/bxrRwK+dPf4
sc8rUUc/bqwEDyZm0c5zE/NBbksyCm/6Ttp+NTU5auJYlbTDEr7VTYjRLn0bpFBQj8WKvwg6yoOb
lKtE15aJGv829g5gfsW+g7HxWTV10dl3oUJcsctcDJ8Hwg9lI09DJy9RNaDZdzqWNth9OlRv4HG+
NKT7fH9FNRYaKJY0dmCAs3w4MZdaSKGJuj5ACciUxNGtpGJDHNDBoZgioBXJtB8CD5So3wGX3vO5
fM6HNm16k8qQxiOootRbDSSXNcBPlnI7BUvqussxAH0VveaycTnfXy2NT1DZK2aPkaLffOQSMrRF
TAR6A/W1CTPthOk+1hiqSlYxh5k/TH3ILuNixR6xkm168vMytlF4oUOOl1uFCpUpQaKZkMpW4XnC
7+aiss655YKAxI9rEqUboEHBZKL01U3oumPvrpiRBSCrKFDnGTL27DVAGHtg/CY1muNGm79WBVJX
fV3utiD/WJmBqGrTM3SJ5ILWx/Pgtk+2bx1ptD2A+vsjMEXvD1gQX52+RasWuzRbt2vjMMq+LSvZ
5Y485KtJBke3M8rVyZtoy53WgWNYWpGUsohiz99e3bJOGcCXHzrPqsB0Vzt+YXs24mTQr8096Gfa
IR6hSGQUU9R4AFVUOiitFqKxOb9QG1e0t5x8+tZs7uMaLjsSfu/ldrg/Fd1Aym0aZCOlg13yyyL7
dGFl3FtQGe+jtAX7W1T9At7XcG/rRlKu0i1wprn3Bb949ravfCvpy08cnO81eov66Jc754aBNJep
SmPRCNbRaaYAIrgvUwaSMT6xsz9Qk6vRTERVlO4qCDihaZdfOAXxHruwqU88+rSU5yLYVSbqXo39
q5QV3UrDPuMeA9Xfiv6rCPWy8rEMxQPuhd1Mn+dhehM5Mb2bdMMpF+paoxnVbyJ2WesuLYejX22x
VVvJVfg1m2eoc4zxsny/f+h0gynhs8/HcuuIxOluo5TV/+TdV8vfYgllVKTrY75AFN5EJ6g7DYpD
yIgzUcenCNXDdoxtd/XQC7/yZMhmk16eJhhQoW98Bn+5Bc7NyxDy02wBSxAaWn90P14JBLxumgeI
7vJLHa1BglCtjgPZZZAVKZnBWnR7oTgA6DxIP+qIuOTusw+tDesE8fVdjjwqLYK0c6dYRo7B2eim
o7gAsJhnjjtUmI7gn2Y5pbZbrfGSra/3z9VtKK8HUa3/Xppk9GdeScTRnZe9cv8ftEayJtoFqABP
dopCfUJl9lCUXzr5MyufGUR2GygO3x9dE0up9AwhWyti1xi8Qs4zOszkjfEmmZt0pj/uj6C53FSq
BQ6eDIpSTH4J0NpqjZ8scIGNw8lxDeun2R8V7bb4GTqsecsvdrjw44LRjryHIuJUZqbISeM8VcBb
3fQLJ17PL71HEhdNOm5fPpcD0k3Dw+r+ktD4u79WuoEUu0f6c8xc1FAu1Hdjn9ZxvU178H0nCxjK
WxsKHa1Jike3bN5/Tx38yowuHFwII48OUJdKvMV7WrnYf2wmihOwfDtorxLEFyvz4kaswASHaZGj
jSFq4gz6u3I2pXg1nkyViAZ831lXH8+BakP/rYVSREq79mN4NKJC3yKPOHLzMRFXBHPcB/kJVAkh
SBWrj/SoeEQFvIVAh/fwMOIy5X/N9JMcWzgvwy5olkaFu0WFlQ8WeA4uo3dAXZGQT/d3V3N4/kC5
AXQIjUakkipELOvKX5uoBbF1kN7/vMYMVJybX7Ru47hw71n7Nx2/0SWFtGtcdSOEdt+WgX5wda6z
e/dakY6XD46dFZdRlF/lCl1TWtTr7v4cdEt//f+7j0OEbC4BJi0uhTWmdrUkszSBSTQeVUW3ZVk7
116G312JH232r8dRG/gVfoxZBgdSMV2WsaIswIZxwQRiNLGkRfAA7FkqjHJtt1vZMIRyf0dLIKZZ
lN1lmIsE8sOPgri47H551E9z8dLw/tFa0QcZfYMEtSFm0J1Z5R6vSqenDRBpl34NUxl2oKH+Xbmj
4chqvq6i3eQSgk0aVeNLXkBD/snFJbQYnqC6T1+t5N1JaklXDHyRxcUJHzeaxTkqn9zEAfE/yN+f
mFKiwtxky/Jxpe2MAICkfftvAKKyNRh3NHiZEUvlZbuDjFvqEmtX+d/7KTv0mxujgwUcjoi0JwAI
PGc32lNah599E6O65oiriDhily3AENDkIOV22vpwtxVjl3JBdn5nfBNpYh+1i5guYKZYl6y/UBa4
pyCyzqIHCH+02/7YDpmz67aIfrnvDjQRqwqPY7RYss5zusvMHkvX2bEAfGry0fW2OPLeWvuHa0wz
Xo3o1o4qN/tQEzFly1xfLKdrCU8mUlxZQht3QE+vK5B0BJQxtL44dbCcmlk0+2qFlM5rKKPAPovR
t3/en7Pu4KqOZMpzG90A/WXcjjJ4WrbHovp+/9Ma7/o/x/LOJsphbQmti/qvjQMIaA0PQprIMHTO
SW0WDmTuCFLl8sLXfXOCDA3Er5i/W3Z1Kj6Lj70qVERdIYraISiqXzhEfywOkvpJPFLyweSliqjr
nZquUFLOL6AVnUmZllU/d58tMY5g+JXdmoUHMq4RNwG8b2+1rzbatqHTIVHG24ssbXu/8YqmzVJA
VcfOvt7fcc0IKs4hAtHlMC9Rf5mqKZErP44eSFGg9Xb/8xqHo8Lr3LpaBzFV4mI1Y3XMyx5d6X1D
X4K5+tna3Yf6UD2iwutsai2OM+KaqJ0vQYDEwRZnzj9gqbW74GP3nMq4E7gQKsRtUVzCsE9sMEp4
/jm0P1ijtBWbFtwNB2blxUUswY4D44X2liOoaAzPUY2bVPl1Ah/tPnTMmkuXRYfRc/fQUPnNxHac
q+zQobOo9P1v1ta/3N91jRtR9aAmCpU1UFFiO6LlhUonjlhjOK+3Lxdf5dRBpn3zQdLeX8AS7Dhe
Sli385bhgI5qKCB8KDTwVWadqu43K0LS+AKl3mw9DDyUD4zmdN33mwCTw/1V0k3l+v93zjYLhsYm
W1lcAvtHC5kst0V3th+X7sUuWsPG68a42uW7MazaQQt2jSDnquXAg8dc/Fq7o01eiOmdpQFZ+Kp6
tDN7hVxnTMMv4hUAyMNV17BIfODivnnJVUnx/nJpPJVKBbEIsclcYCptsN8iCEH/02e1YStuH1hf
5YCwRTRKPmAO+fQ18F4Z+9CDzleJHkbowIg+wm+GJnBKBKCbZHzoM29/f0lue1dfJXuIws5qfNL1
l5bPh9Byn8plPcyjtbMjz+DAbx6ggKoN6XJuB2sOZufoFORL501pi7zwLLbvtBLfPGo6pzc3F8Oo
L5fWFmXelVCant+64LNsvhiVUm4uEj6tPFDQEM5BweLbR1racUHcPd3EK6lfa4pywP19uHl8Aqri
jCJrqgt6FbKW3tIeGZNrmtnE5Cc0E1DhRfbWlgQ1TfvYt+UjqoDojXIeeJHvcOcZJnAzM4AJKK7I
HSaJh6GwX6IOV9rQjGlN87M7CplERbiBtmZMR882RQWa3VaFcRhafZxNQCMb7Y4HNs5pSbNEepXB
LDRnll6Hfef02NLn1LNC+1jnQxpuP2fWP9mgxo0q7xHEK8f7m66bxPUwvBsF0suINCm2RYKYIQqG
xAqGZ4+bVHh0k1CeG2MrZQG6U+docz9pQ5FI/iqRtB6zIbYi0zv1ZmCAjXf/O4kxGryIlFgqj71k
3ZIU/pvM/oKAbMLcX9AfsfrecBPplkux8J5aZZ13kX105umb7B10jCxZTNzWZIQ6M1HsHO1L0rJc
fz1aa5QO0bzPu4klVkYvuGZNhUvNLFRwDurW/++nVu9HM+F0WY+ukbdFMwNVQScr57YLfBzQcvYF
SrvC+RxaTfk5EO0M0NRiognXbLoKztnCsaoZHkVHULLFNQUisj453l/F8lbK42ADFAQht/tGojnF
KjZH9NUWrZxOxwCqkV10dIMO+l1/UbYvV8ObVeO7VFCkdMTiuuh5Qcs/T8cqlSMYAARw4VadVOWu
8JfPH5uLYvBhRvgarVi2sOmSLXih9i+oxgkGirTVkLTWnQDF6FdBadGEznR0u18NckCy+tGLPbEN
nTC63VCs3Wk2awE/bn/sBhLzdtfaM8i/f68Su2F6IuvGUO3cZmyGYGh/nIefVfvcyGFXkF9t2STD
amrO142hmLqdt124VCXSSSx7aKctrgXYzUp6CmZ/NzHDNaKxdRVG1C4U/IsSqkmQiQG1CL0IazyV
lBnquZq9VnFDEyhXmg1UGIeK//TZ3+X2OGbP3CgcejsuD6iqcNNlSzlJdtXOgxp9KIaYtZei7AHy
fCwXgPGcYj9Xy7EOnq2sTcrO5F1087r+/9292Afo1Ruzrjlk8kI5qM1IHHoPDAp4981QE2ypjEIW
4JFFP1YSua8LAH+VZzAO3e9WzNtdphz8zlIeGXgeovrouU0SdG+FSQFYd5wU2/aDEtyRjlUeJ/db
wI4MiOq1MLgm3bcVw27bPOiiIJfHdpIx2AZyx0WN09QFe7uUjqOk2HSNUn0jmZDHfk3885L2MUTs
D+zgv9q/o4Ob5vv+Y0EVUSxbTm2HhcLhaet/mlWgIh9Clsn0zNNssYoGssaI1fbcNgcfUAYn/IsC
cmRFb+FoyrNo7iIVDsSafl1yHwvVed+m/+Psynrc1pnlLxIgiZQovUq2Zc2WzGSyvgg5SQ5FrdS+
/PpbPsAF5mOGJuCXAPEApLh0s9msrgqsyK2eam891OO3zoOUuvx63QR047j4xTcmZtsuGUDCK5MA
acec1WC2vPeWOhqMbLmaEEElt7LXKpT57Mikdr/zbkWxyYeA/0IRmmN/Y+RZVCaabo0rV4muuh6Z
046F1Tmc28PuPVSuiPFaHPHiZecmYUWNeVDFtMFEA0IzD53MLJ3Juc7uGsuwYd9HH/tMBfzwjIB3
OUPb2WOWTEmW5v9Agw74uWN7Ws4bj4ywLN1UKUa+tzaRVmhjTcRX1P/s09MS/tuVP0Zx6zwpdm71
3QRZY6x60H60vEcqPi/9p+tbVvfximGHW7jKsM4qlKpsB3CahcPHWj7OpRvl1u/rXWisQgX8tLRf
wd0XVOcl+1huhzbE3C+fs+XX9eY1m0iF9Ow9ahmyjlXnqfk4ibixv9ObeAB8pmJ56rpYbJ/3wYtj
HUhdROxne9v7LNq+zNYbX8Ecbw5wH67OYv4lre64bZ8m36Td/r48I1q/TNab1uuM132Ro/VllneY
+0OXy4eurpIA9+2h5TFqvKLS+hF0j0HxwQMI2+LyEPTII5l0RzU7iyjGjSNjmLsRyz5u4RfbTezg
yybnxMKlY65M+XldJ8rhHbRksmgJKxfZcKbOY9hYsVcup5ydbFRFXd9hmtNDVVTJymb3hnGSyUh/
9+ufDFSFTjXGonpw2y7e6+l4vR/dYBQzr7xyXDsXg+HjT9ok+f6yDv/W+c/KeNBe5v6vt1JsC8Xa
Z7LkRVmvMmmKIAKS9BBSU6rqPyaad9pWgT0T8Xm7b/Ak21TcOe6f4SLE3q53cr5bJjtG+WjMwq/F
ZN3l4x+n+ySgMjyPJ6tdDoEDAtR6iPrm5/WZ1Hl/FQlkT/ZCBa1kMhydkx+DV8AGhjEGxeXROSI1
NMSjic9a495UcFDD+EKC1WmTFcQ8TjPGU/B5m+6RUY6vD0bXgeIp3M1jwIyU5ZkiiNzrB8/5GWz9
S2M3hhuPZleoKjSEONSTQQEkR9eC6QzIi3w2HMO6b1ecwFLvxQxyqgIn/E8yPPZrebLnOFt3w9xo
TEbFBiFZUmAD+cUZebkPwRqC9FWsPzoSWwUKZDJhOGN03ShHPJkLd6BjWJy9Ian8Ce8pHyAkFgVg
uoVLu77M2j2rmL9sWcDtiQg8A2XxeJHnWqvndvvQ7A92aYFqgD5x1zq77B+wr0R5+9XyDOkN3fAU
tzBmeIOsQq84O2t/5N0pHP7A5yR9GXW30Xz5TEUMlZY12VNhi/MAgJg78o++5L8q4b9enz1NFKDy
Y4Efg0yhOwpQ5Pcfu8o/gFHqFWVMhn2ma/4yc2/OU95YvIF0rzi7jvgw7RskQ7z7rVoMJ4yuecXE
WcgJt+1CnB2/fuSTPK2FVUYeEen12dGYoQr9kfNMG9+6EG2t/l0wVjGA9V/xvnqEevaNXSiW3hcu
C7Mgy5GFq54Yt3kEaBWO+9VOhsmqDOugGwj533VAXfJOVnAxn51mec02mgM2PPy7li5iF1AEXZ8t
zXn/X+bmzWLL3sdLfx3kZ1AWv2QBapSCrY7HuXBifyrtg6ydFwvq1td70629YvYF0BZt4bfeS9tW
rwtKeUImMCwjOaCufcW43bXAa+TG8nPp5RnK7pq7VjpZ3JLxcNMAVGzPJJYCZFMyP+ctfdn26gPk
4O7BTGTI/2hWQ8X2+J0UI9YWol5IKLog/d8d935FTYJTJaDJjfbJVCOimSmVNKulzGcta/Pz0FdP
iMmdCDDHuFg727Cx3sda+cxW7By8WSJbVx9ongpYJOBWPjprvkSo8IyCfvgCjuwwKno6RDJoDnbp
fgN78cfrq6SxHBXxQ+ceEm8hxTZAyijaQJ8uMmeLQP0TA9pvME9NekLF+4Q1Hgut4lKXsPhHv88/
gjr3p6x+OiPtcFT6bbx7zWEu8RxwfVS6DhV/YJG14XNl87NAdR+ocnK5AIFy78tHuvOo7Hqkk0rD
4P5Ldr0T4apgIAIiASh7bvycoSQbchTZiyynQ1V9dvAWJNzDVt3N9Rwz7m7I8qGmevbBr93HLrQ+
rHl7lQT8lsVTV90v/gCVzyHZHXLXeD2NHLsByisBmCVpnO6V1PUhb8vPDi7l4xjcOQVNcjBv9hZS
F85nz2uhY2KDy4I0h7KoHnra34dzEBWVFTU54PoVUJ54ZwnY9xKshGACzyPwfHfd1wAXl+tTf3Hs
782G4rc6sKjMguT+y9TJU53ld0VuKrXXxCMqTskjgHx0e2slM2BQw/SjCcTJysLj+iNg4nj989/v
w1cBS5MLcoWlFxBMG8/WVIH0CkV0rgBhQBmL9abAylcBS33TUUDgMJCmbJLygh0OYpREnfzROlSQ
Drw+lPdN21cFwRgYf1o72LMECnfRzJML3Z+HG9dt6gu+rwqBsWmfJ8KsIGHtq6jSAs9TswtC4c/b
+n3k8ughN1LMn7Psc1iAlKT4LOkt0l3o+eKq3xzFXLSzTQgLknCXeDLsDi7N02KAHFl1FNW36/P3
/gnjqwgmu1oCZ+mdIBmFHbM9f7bnr/3Ijw4efbzViavOFOO/f8L4Kp5JdAMjVPoM+wEVNkP7gTQv
orzpGueroKbCK/awqSlLeHNP+Z0dGLbX+z7WV9FMQ8hZXWUuS/K1jOXiQqwRDERbcRizp0JuB7JW
h5qZ8Ny6zayEK9sq98zKHD+p6Zbs9g4EPInFRg7ZVhkGpDF9FVsrexm0docBWSjHEDzau8SprXhE
HpqbYkhdH5e99mbjBiN8NAENWrKWbTTnKAJDkbhnP+brc27/e33fvu+BfZVHrK5HVkAUhCTDIk67
SxIblfS3NX1ZnTefD8hDIZGbpziN+qPM+nvHWk+3Na2YNNlQkD8RNA2O0sMAVcSunJLbmr5M1Juv
dgcHNJCtTxPG6p9FOYI9x3W+XG9bt6BKpOHmTRkWDj6bLe1B5L9ZiHUt76CRwkysS7ou3P/9/HG0
px6lxDRZ9se6TVwGb17c8eLzUN+W0fZVPN8MRNmwgBUzqbt//PxuzZZoGwyBusa5qYC+0KMWb0cE
BLP8MEFoTYxQMDChiDR7XYXy1XJn7rotNLGL3U5cWwQHf3duKpbyAUb835mvZAlATxOQZM+WewYr
cofiETXjhlDp0szfoRLgXP/bfNBseIGkHkmklaVlNqWZ15xl4R/BrdHHZHohRjEMzR5SIXwQLUAZ
hOPBcNvs+zCsv4jlJFmfP9Tj8KHJC4Pr0ay1CuUrNrnXgdhoQiAFO3os8Wrrbs9mg/vRjUIxZIfM
zKMjmrd6CL45iT8/DjI/OsPJKf65bs8XT/bemij23BbeVPouIUnTFd0AoR1UJFSSli/71ExfBfXr
5HpHusVXrBqbjcNTwzu34ms5/rN3X30we5EvW//JtL90q6GE4o7cGrfdCKbLH3HF2hb/4C/jN1Qu
mIqOdbOlnMpN5jRFhtL9hBRtVEggOJEGqc5YFIOJaFZcBfCBTLWu/Bx1u878lQPrUfxyAVrn3hll
2tfXQeNBVBRfa/skHyd4EF7VqRVuxyp/vt6yZvpV3J5DR/DwzZgcfxZxDkIOawpArmWiYtbEXypW
j8hMOAwizElRtF482uOxDu+Dvvg6jdVvUbtfJ/4jC33DdtUN5vL7mzO0Krq+qIKZJiMDmL/n2xxB
GPMI8iRDIkK3DoptN24tFjZsLjbrT8Eg9mCE3etaVkya7c1u93NLk44tB4p3BlBXGLanblYUI54c
KJiVVkWTbcygTOEcQVFC6p+37R/FfFt3ZaD4wfGwDxCG3CZkR2jJ/nHzyoTN0n2+Yr4D+OaXPkAP
9Zw/re1+Yv7+1C8mDLHGxamIvBbFFPtQUJKEU/PSF0MeFRceBMtGSVw2DD8pK741jUnOWeOLVIDe
1E0DSnhhyK60y3hrS4g9SdD82HOAh9l1uO06peL0bEGzYBQ7ScjUpUvYoJhjM+wm3XxdRvbGxuq8
WYRXZd5LuQqQXmwVqE/o97FDcgeSsKhmjMt5+XTT5lJheeEyufUFopK0YMTuwBtb5zzmuX+83rzG
5jzFmnlIeYXDjWAxQN/VSBw9i7OaiIF0rSsWnQ+jWwECSxE47bFvT4/+QG/zcyp7V7aJrpDB5dK0
N+d6fwUpTIIY3xDAaFCevgrNIzwMbKStvZfhOD44h+oQpPvzGtNTfUJV8sv1ydeYtYrKG+HjRlEQ
Nxny8WGmn8diOWW1CTCqOZL/QuVtLkj56hAREiCR/vLBKfNoZBIM+udboX++iszbiAidkkkXAaT3
EI7lXQ0uIMG6u5aIw/VZ0mwilaVL+n2H/KdFknFHLmfJjn1gAj1oFkCF440cXNvT0EOIe8kPVuOf
oJGzGB+3NY5OxeAFuIW3PW8RE0ECpgu7WJZDNAzf+sI2TI3u+y9T9sYReWG+EQguuYmTlQc/RGmR
PyWc0vP1mdc1r5gvvBz3FrsgCe/a7+06oXzdiv2WGrKruoVVDmVJ5tCeAh/nZm5FQ9P+WHj56/qX
6/a+ciQzL18HKVeSsIbc5WuYjKs4t0177mvUYHR5YHoS0o1BOZmbZmZZ4MDIHOEhuRYiyJsN1bKa
7aPi7mynAyeri6ZrDnYlHq87hIqGu7Y1rK5mjlTgXTvynOAfkuB5t0v5EI1L0s69PBDQC59zWprU
ZnQdXX5/s0txJi7z2sJHVFn30d6fp6pPycIPWTYeZbsZbEGzEn8B8qC8ajEfOYC6rR4dJ/jIW1PW
RbcSF/t4M4BhzleRZ62bNHSJKVSWpgD0xJP3B8gyExJOY2sq3C73imDhNkx5gox92Y+nUeKZf14M
i61rXjHlfLIHB8SgNClBnA/ltKTY26PDOsPk65ZYMWVeT36HCm43oT6qDpsu6mTwwe/pcavksag3
Q0yn60Yxa1nsC2sthpguz+/Dsk1tMM1BQi2sigJZWlOE+r7yre+rOLu+cNbdg8RZ0thOBjqKJSjW
aByb0ILe+2qdiN9lPy0fMVPUIOgP4ibLg/Pg5Bj5dQemuTSqaLytB6yXNQITumUndyufihFbbW6D
L12THwa6fchrcar89ff1/jRbXAXcCRRRz+3Femj/m1oi6rpvY17FY/7ltvYVH7BuZPeqjjlJ4K9f
hHyZCsDrM2hEgITZkCDQbA6VhqsQO+qfJ0TKU9h+lDb7MU2oOPHXBs8Q/es82KfrQ9H1o3iDduj6
te9KkgQ5/UewNcYr59le3TFCxj2i+M/1fnRLcnF0b7yO023d7luwKX+Y4nx2I7sNHwj9DtHy2w5g
FX2Ho3Dp2gr3voqxhFzUNLmJE03jb1RWrr2u6diWDkkEHH3Pf4DA/zS5e3x9agJMwTvJP5WQa7HG
2uFBiZTKUpbRmGfPDkUitiOnEiGov1vQGDOV8upGopzwRb2UzlxikvqhO104oqXDjvYyGzynpnkV
V5e3uTdCzY8kmeOdBqg2QaQFWTphmCnNJlJxdRkrCZQCcjdZGmDrluJQL9KPMpByVmx4vb4auiEo
ts0pH1qQpSKKHrt0XPsk6DcE6qbsqG4Il9/f2AFY6Pe95APCRCQJBvkkPRZTBnJJ+vX692sMWkXX
USQT6eD5OHozMqb57tWRRx88OlgHxpz5ONemQ/5iuu/sW5VWq4TkGzJRk4v78PRche536QyGfaQb
hHLA2yFf9roK3AR8exFCFYs+jnt5GuiHafp9fZ50X68c8ig0nws7w0KEDQrAd+fkNa5hm2oMWiXI
cruha6HFgJswqOWdUh7dYvjsZwMQMsu33utPgxSVYaZ0w1AMWqwWtLkWzJS9Zqdh7J6KfjneNEMq
lC60QljVikgXnJDg+WXulPjbcGMYqiLp6ox6q7XijIbS6ycxfGFlcGTV+MC5NEQdmqlREXQil8zq
arxIr7Q+VDvEkDzfsMIaK1ahczMIkAfaIoUZLPXd7swHSNIcmVc+N2wyRIe6r7/4pzeOglc551uH
+2Q+Dl97MshjY8+t4ft1jV9+f9v40NRTWFXeS7Gh1r5rfXn2F97euHEU651lz7x1w6cHvn8e3SkV
i4l1XOOdVdRbdRFcKzinybT+YOH3wcsiWpny6hqvoxJgkbotKsfBQ9+C2gZiHSzv2cYdaeiO8BWG
TanLxalwstWZ3GxzrP/PxZXHMrE/TYdLLi405uI0Mf9fepNeE6z7DnBXIvnwQZbWOST9Ya6Wk73K
2Fv2u5ZOkLkUseU436+7i/dt4i/1SYDapGNzzN7WfBzHMwG2b+teq8GUAdS1f1m1N3uWgB+yq7KV
JgWAcW741OMu1rSxaNPbvl85mS1gkzfrsvqF+IziLQr9zHzdo3UyyXO+v708FT5W1pm/swJJ3in8
agP2Wsx/ghnkZNgC5bfrY3jfrj0VPFasmw3FBFwpUQd0CLzqNBglxXVfrxi130JGYC2RW28B03DC
ZG3yuG9+U2hZBP9e//r3jfsvncnA+v+3lLwKzqPTxcsS/KjC8HC9ed0GUu7bbmj7a8jx1lddisYp
aMpzlv1xs+XsAjZ4vQ/dEJTjeLUk6ZYNEUtX9p9qmUUOy5yoG02ZD80qqGgxZLTwPuNhDHR16wgP
QpHtkemYWZ9lbn+pK8cwV7p+LqHNG2OTrmtn3XqJIsUO1Lkz3iFd8Tht5H5h9BSaYcxo7+8Y0lNR
Yz4fS7tcVxf1hc5h6IfzWvjRjurPm5ZDVaD0q6kqHYpnM2pvQeRkHmT9Rq89zALaX9e70JicqkTp
FVVYF6HnJsFUpOWFMdeo6qbZTKoMZQgilg2ZXxdKUUMRbdYahbL9ZzRKIOkWWTFp3uKK4wtMvhV+
5vTJolMku4+V+FUXt/kjlRiOoRJ+5RlGwCdyBHfyyVlNFynd5CjWnPUL7QjQY0iKs/Lowuwi1nTz
kTmj6ax+P47/S37Spe3WZSviGMiA0RcfQnJ1ZPntsSZ7/spG0KQMgcBTb2NURNOsiAosc7zJFcNl
RWz7e24leedHwv0zklNo3URR6nsquowAiiVgmW6ykwmEmGsM+prD5pnYATROVkWXMTZ1RUvgOIrK
Q5BmxzitUaCcPYJkJrlucbpJUg7qcYfmmFiQz5zroTn2dfOx6Gs3Cuz8X+ZVF10igzPXjeWy9d44
QRZSaFp1BVIB04q0ZftaA1vWCBbD555uG8vFq7zpgrgVWXc+IqNhv7J8cs+ssWkKCn4eVbMNrk+A
bK73pBuMYuyg35xqT9aA0nhlNMgvC/9DaB3L9Xxb+8p9ugXzX02nBZO1efTTaBXLL2GXjcBBO4E7
thu4uAna6al6jnnVABbEEeSsU/FoSfZYNOFzkNeGzKvGoTPlCG+b0KYNArOknP1kYvt5D03IF80a
qLiyppc+n5s6AIOiE1nIzAQ7kPfld4HH2uuroPGKKq5sKrxqzQQe4XuI8zpBZKHKJ9sNp6lmZlRo
2bSsPPBrNM57PxmH+RM12rTuuy8z9sYOPNAjemMJ3SC88q+nbGsg8yRGdm95fnbbQa1SwIUky6Em
At/qUehv1WIK485tXUPrugEohrz3IPQGfSHgre7yUWR1PEAHNOpdYjBf3dwr5oubiA1aKMw93jeT
sB+TrjftyvcLAb2/zrmK1I7P646kK3dP5fAb/CgClPVshKKTA0rJJmJDf+gd61+/2c/u6hiig3fN
wftLeblEMUW9iHpIbQR9BZuiOvhVlXchNwFf3p00dHA52N/sqq32kNUIZi/FSX5HZXCeneb5uqHp
vv1yOL1puquxxl7jeCmx+R/oBkckm2QUAvHat6PBmHWfrxjFaAWgEhxKmbqoeWC+9VTtP69//bu7
FRNz+f3N17cgbgJUoStTu5dW5ENkPq6qIe1C2/AYo5sexRz6gchwgbtLOyhqlUsbrX34VfDiaAXk
cH0M7+c4MAjFJDwQU+K8pyItIde3ceiPsqQP3bhd5tOyO081/WP7dcSbmxi/0aFyxBXEmXu3YJBs
E32CAt37PK9/LIR8uT4g3aIoEa10S+rYYbamRT/HjgC8XDpHKnJDfuPdaBZfr5xrThWOq/RJkbYg
XQ/3uLXXcn5cZkheQkHYafz7bmjp/NWjVck+da2FQg/DUmlGpr6fTaHTy8GuyzSAflc7VgmufKd1
Msn96JpXJs6uECX12Ggpq4c+5rP3sheieiSQczWEHJq5Uw9uSAe3DfcDkUI6Ihq71wDJoV2SyNl+
cGwxm/y4vgXep0qCoKrisTLW4rmpKKu0zX1ow0Qojs9977CsA2hFU7wHj9aPeqnL6ftauTgeucOd
aHQgoRDXvCNTHvkst7ofQzOukMmU2ZR5w2Estpo/Fa7DTRPybgyO71TcX4DNMYRVKEAJ+6sk33f3
56XIpncARzJmnDQ+RIWaMztsyeaij1y+1nZsg9fYzT6X1KQLrltUxQlygBMp6gmLlLXLq+2cp2z/
SOrf4AeL5mU5jcZCdI0f9xVnKLgE/c8it5R0+6HHUep5xfH6htGtg+IDZWm3EC4ldcrcEMRanutT
+0SRlMAvudjax3Uvm1evmn0Tzk23KooTDBqnCPZuL1NZvDjha91IHH1PvlwNvuJdrAh2lmLMSzHb
bV9e3NTWoOD1K9CwvVvhbo8n8RmlJH2yiDK5Pnu6sSgukW9sqhakD1IBEdHS/2rZz1v/SsPX681r
FkdFoq9ubm/ExVBm+qsZnzvQ527eP47zY/CZISzUdaH4i9a3y8BByheItykWWRgNO8qhyzuUk1TT
TZl3yDBfOn8TLaxdxSzk5EqktjpwgcwRR8FQ8Nz4hmBB479VGemwLIFGqsM6XQKb/OnzEHpMTU7b
dKcbiLquL4amk/80uN4MInT9JaCTKNO5c49iLlGVLuO+2M7Xm9dsJRV6zsCGTSFaU6Z+t0EGOe2m
c9Y9b8FuuF/o2lcMvbe7oGRV4aasco8SmPYJAuKUlA9ytQy+ROOmVBC6xzo+zU3jpgXJ63jnc3aX
Z6tJI0IXrqkg9GZaZtHwoUqHxjn7nYh4/ptP3/lU/hAAJwT1Zzb1T3vQGIajmzHFuBfXzSTdEOMy
8TLNz81YgYLjmPm3PHd5ngpILwmd5pblbXphyiHh88idw+LVBx9cSde3lGY9VDQ6cyZnt8hM010I
yBUFc3/O/dqke66xBxWIzuqc0HGyutSBUff2FlV8iYUx5Htf2w7zc1mWN/bmZRDr4NZOUl+gWsIr
Yst9oNMjYhCgyl5knZLgybH7eAinUz940TyAZaRGNvcT1JajPL+betB+hmEM6WfD0aKb0MtUvPkk
skP5kE7gsR+88pS7VRzmJjSDrunL72+aLqG04edQsITtWHGef7AtE8pGt06K4YtynApRyCmVVVjy
8NTzzMqPu51BvuVMvWkaTTT8GoOhisGwrrPqzsH0VHNcWInEI7gIT3P2cn07a5pXEeBdOLBFyrpN
Qwv00x7I/h82+jszxSWaFVAB4C6ktFfXq2QqVhCXI2t4lqH1ev3TdW0rB2CZrYFViQYXcedxkc+M
3XbwqShvCtbJeevrPu09cJrEdj6y7jRzK8teiOPyzoC9120hJWRr8IQnG9ulqbcOTdrTlp6hH1ud
fFbtx+szpFlcqkRt7cKrLeDYO52/4o2toT9WK6juh2G7kLtTg8/VDEQlkp0ml86hQEJkqz5N4ZfS
AcNi/uv6CHRtKxYstoKMWRl4qYd8vIzmvbbAIUaQZeMLnw2gHk24RhRj5gsyUjurZWpxFsQdK0/h
lEVLh2srHk7OwXDTK4/nqSyxZKDQeWXUSxnLH3jvLued+UtaZdny723zpax4YFsAQY2tTNtVAgJV
4E3BOuAhNL6tecUZ5QtruHtpvp7DtBrno4R6lbeaavo1q60i0jPSzu7mcj9FoUUfgwo4T6HkEET+
1Li3mYQKQvf8buS2a3mp3JwDm9kPmlk84j6LOOp3b4sRVL5XFw9FrvRzP93gvSPbATHrbsngtkX4
C4QOQhQGmrgSiYf+VPXkcweq8pxWBr+kuYCrVK9Ntm0O0hVYBCG/QIgiTPbGqz5byy5jKZz9yAkR
J8/pTNxRGi/lKjaeB3uxBT6WpF6tBOlVsM5lSwzg5yErXUMKR3NWqDD0BfyDwCmJOQ0GXvonslRs
TSk0BUwwIs3WVTHWOy08u9uXPvXC/rUa14dh8c7WWp9uMjwVY71OoXDF7LEXKMBQ90mIw0QN3k+z
3qrcMZl5IEWfg16/B4Ulz4YvfSO7iBWYm1JUWdqQoY7rhg2GlOf7LLaep0oZQ5yel3NHh5TvKfsU
JPRYnIJD2Z/DH/PRPZSnwGDsukW5/P4m/qMZqttWe/bTdQ4jJuuXovnleCbSK13ryr7tWFBJa8yH
1G2y8gvv8uy7h4KwMhJWzm47//6bwjcjWPvS8XqS96kt23irhjuyQIyiMpVm64agxCAXGAv0s8Mu
rQHd70QVV1t4rqf6cNuuVU6jGmXZQeai+aKaUDuaH2trPvLGdHPQOI7/7rRvJkcG/RJINrE0FJt8
zIJ6OdhQgDk3AfQDekH/XB+FxneoiOtWFlIMpc1S5OpjQfozMA3J9aZ1128Vby2mot0yTlgqywyI
/XmOuZQcmNCgPdSl+3suW3EQoBpC3cz8UULqz3BEaeZOhWEzPjXODMa2lAULiMjl2clQVTf1J9t3
DIPTbC4Vjp1VQzs7A/ZuGY4fWLgespF/CmsTHYyu+cvvb1a/nQM7sPqmT/d8PddAPC4IdKFedNsp
q/KUymEEl9QcQphqXb/L3W9i5rY7qGQ9UyiicbyqLHGAkju8weVjKvZZnKF/x47LKnDtEDNLut1D
NimsSdpO0kQqoZsyxdzLKitoH+Jmk0lycpYhWvL55EOszLCbL+38hRv0vL+g2rzLGs5QetvT+cWf
FlRwlKjOql5q3pwHmn/xgm+i5QcrnOOxBPm26xn2mm47K4Hp2nZ9TcDalc6bf+TVelwslM9WvQNp
ieC2S/9fAsbhBNVfy4KxAlJzBGz7yL3tufQXw0H8/ur8JV1MOktyy8WGlnsL4kR6ELw6jJYp86Zr
/nL7eWMvtrPPnqwCllquSyLagaF8q4rnLlxM2VBdD5fFedNDMRLmzj4GsFaIr3f+0PTLqXZMCLP3
/fBfasXVPAwdw9UvFcROLGDLbCOj5PumSFWEttXx0JnKDlMPMuLJb3H5awGQ4/wefzptW/3v7AnD
VtXNEvnfWVqDC2AefNXpsmUvQ0USvwDxh2Uqk9Y1r9g4qfM5KziGYgfzXe/j9BBe4lLTIrxvaH/p
Ftf5Ppf+Hk4pnqVjL4A0HWr+aufYjq/XnYju+xVLdrLVm1F8NKZWwJtj2JUfCKSYzwLVygY3pdlH
KlobyOYtzHIxphvxrKhDzPY0i9kk1Kg50mlw2WNvrCDMZqvPJ8zQOi/buVznLJ0gT9dCQ9Odv+Xe
2sRAaksPYpqS2hFGV0W1Ax7o6/P3/ksdVbHbM5eoVOfwwUU7pstuH2zwT2Yb4q/OjltRxKsoPgHG
b+hOYzkqltsq13xDhWGVNuwfvwuhTpAdOlSxFE15sKT8MAgTXEG3bJcN82Ze120iEFPFvGbrZ0v+
ykwCfLoRXPp70+5ItjEQYKlIgRvBtaffDwHgnXboH90QkpQ2P/icHq8vjmZzB4rtg05gpT0f57Rx
xEXtdkCWHVzv8cT65XBbF4r9l2vXZVPRjCnSHAent+JpL040vIl716N/sYMiudSFTj2m+5b/9IMJ
OTP7bkd9cdx284frQ3i/GgudKD5AltBOWty+SUkrI9eRP2UmD2FJHmS3Ar3XH3ghwerVovL+XwaC
ibX1DTDT91F3xFPjYmqL1Q/qsLoPHpejdxJ3OTnP8XIAnduZmgSi390G6EQ5KDsxjGFn2d096KUs
cSwQ22+HyVpm9uCEddga8DGXk/2vcIz85YlWsnQllqi87+s2P4Wlv8Z4pSjwUIwSs82axzQsIW5/
fdHeNU90poQXQHwV2YbS3XskQFBGXXwCKGY0OJn354uqTiZc6tBGwUJ5n2HRx4cFLA/Bk98PPL9r
tpqZfJmum8vvbzwBStjHDWdbcV9tI41quVSRK3M3tofelMd59/jELCnOxhcEN9ZgwUhm646GJCYg
bjos+cMMtQfDzeVdh4Y+FCeTl1XYDvve3s+Dxw+dNXyUrD90Ijs2XiEPounKCPg4w9q8b6zoTnE4
AC1OHeRb6vsJOnLUwYkqUac5PtGcH8a8/TSvnztooHH73xzYneE2Nhv0qyQXBPbCUnlVeb8MLEJE
AsfQRqExF61bKcUHbfW+55AJH2E81ocu74H7G57Y8GVoTdkpTQ9qWYloL8xgbTDccx+urHC7Vyqz
ZPk/zq6kSU6dW/4iIhBiEFughq7qwV3ttt3fhvCIkEAgEOOvf1l35cttini9tMOWCklnkE6ezOoh
EJ9u2+TKSVgibVHYSw210ho2KZXRsec0Vt9EuXCDZ8h72LHXCfJUFmouz9qbiq0vW5l3iUMLOjQd
eFPends8jEcHjDYZUPX8aGp5Gn11VOLX7Q9csdglGM1mLqvREGTO1De7DvQrowPWZOZsvFSuONAl
ON2vtc1kU5tz3l4G9SlMccjsbE/QtTZvwqFXvmHZmzOio4+JoZfnqpPfUdtKmqH+2ldbzXbvv7ZS
CNT826vhKl4UVui0Z4BhzqimxY5Ff9Tu+DKV5juBlIWs7TdppoRwNPtJe+fYIglp93J7i9ZO+cKp
ChdYONvD9KY/o/PSojl83qFO/9wefiXsBAuHKkwJNE9rEHayNLZ098Wi4vn20Gsbs/Cjw+hXwSwK
A9mULPby8K1nVcS89Oft4dcWZuE3wXVXNp3KzHly2bkfh1OVW3f16D/qauv9dW2KhYucyaTH2jXy
3PO+vGd9VSTU4ABTj5e/JzOpL7c/ZW2lFr6yK+2aZnSWZ5OrT8yykrkJn1Re7m4Pv2aG16vOX3E5
gPZRmOIJ9kwbq4tcdF3SSp9s1T02IkS33NZ78to8V3f21zyeduaeXC1F1p/AlxNn9FFm4G3Ec0C/
4bBWjusSdNq44BsOx6A9gzt8lA/Vh67l1PUXZxWk/cLolsmzVUO0WpHqs5x6axcG0DwMpnEjMV/Z
Z39xZMsZClQhMP1AOGNDnoPc74IEUczRbyCWc/ONlGJtHxbHthpco02BwNiHT1p1kRYikcOXQf7x
tqjd16ZYnFhHILJXNSLUVJBj7p7xqpH4XMSN++ZB5ef2uV1ZriXSdM7GdAbHWntmGRCak3qWLj+4
ubX/2PCL41pzKOjpkphz1efndLaj0J3vh3wLxLz2669L95c11CUrZe3U2AX3UoEvYiyOo3q9/dNX
EoQlttTjbTPVsmzPhX7g3ecOBLK5jiaHR1JE1ofAI9Rd8hrXBZ4MwkK150pmkZ3HDvtdbmlDra3O
Iu64gQGDn1TWSUDIMJZeaqC+iaewwN7dXqIV3+0tLNooN5Wh0tYpd4rPasyenQpYpKrdK9ltpDdr
u7AwZ+oEg1X1NID4rhfgQW9USZ3rMmpQfYoaJn+owWl3irhbJZsVq1uCTSEPgFKHaq2TxfNXZqlH
vw3RUYv3L1CBZ8FG3H7/BQ77vjDurobYbuvx8AS+J8a9uGvCxq6j0eO+Cy5tiHgML61TpPWjr9Bs
+Aek4E4ZpySfyzZJlT9YG1CKlT1ccjyGJbA+WUbCkyXSGE+Zv4YO+vUdUq0GCrG3z8m7733UXWJm
fBufWvECH9vWX/OruVZo75UkewuDPkLJKtGBPuThFknRysFfAmgCG++zLchv/0y4Ze7yaRxeywwy
AChdZBtBcmWKJYi3UOALNOUcnjz0iwUk/annMLIqdri9Yiu7skTw2pWyGu3b7GS37SNT7RfPVoA+
+9ihNL49xdoRXOJ4TZUT0lYiO0NyKxrtMKpwKSaou5QiS6hKI05ETKiOwCK7Mefaql0/9y9/3VHa
pblFoQSYAyNX2j/YKHZNGG69jF2t553XpCXVdFuhG62SHjvJsfoBPu4vY+7s27l/DFW/a0V6xhX9
Rcz59aK84QNXHJS7cLKUZy0kmqbwBGh9XLQy1iU9DrWdpJZJbOpCHMf5eXvHVlyTu3C3tcUGj6Rd
eAooicGLcZxG5zEYUbZkJnFL9cGnLHfhc4kaKQG8CZ+U+jKpXX8XQqg01sTZ8H5rH7JInkbTFlUL
j3cqQv56vfTbs73Libw3fbbzZbu/vV5rRrTwsbIsKtop+7pe8z4Np7i7Ku8Rd19RsrH7Kwd6CU3G
Task2hPhqZV8jggHVW5hlTHIgjb8zMrxWoKTy7CbUznASHERMmhLrYOoGH9Vejz4YRPbNPiYi6bX
rfrLMkVuWe4scziDuYkgtLxjOSAe4LqBumuUB/9jxESqCzZ2Zu2rFn4gLetM+BZJTyztkikUySB+
ztR5sMibX5LIkVutq2v7c/37vz5L9RAvbTsH0c23HtDXAUFy3PK5Pt4+YWs+dElX3aAvQIeWk57A
OZBU+XCAC4oyPUeDei2Nd0SlMJHFW9l9uj3hiuUsYcCO13Z9NiFt8PXQQ8GwjEfePxFa3/eBf++m
W4j+tXVbuADvSnDpqzo8mY79hkjJfW2hxiC39DDX9n/hAEIwAVi6gGVmI3+c7Snm0gXdd0cToKn3
aN1KhsZswYhW1myJdIXg4CxJWYYnYYdfCszThtbXktdQZxp2PYjfb2/NypItIa8pQw/XdE2kMqC0
SzCX22V16qtmIxFeG35xkpvCmYxdK3zFSBNoTSSFEXddsKUusTb8IoyFVHeytLh3ocqOgh7t3WBe
zOS8sThrhrIEt7YeVeHUX39+5bmPEIJ6KFVjdm4GIXJESS8aVViA1vZNyC+oNrsbCcf157+TECz7
x6d5HruWzsHJ6G4G88X4FAId98EtWZxiNeuK5CDN+6U7ijuITjn6kqYwMv30IbwNMudFCOPdDJXD
NPMuYadjVX0zdZqgc3PD6a+szn8AwZY3FhIt3r/CUER22DxNg77ctoYVo1uCgUEaHNiFN6dooEsT
Nw2hbcQSPMYcK5uAoGWr4L5ys1gCg7PWBfcfC8iF5cXnERXEVO28jozoz3zEZSaai12bDRu1ypV8
YokJllCeYJPS7EIGAjICEWnbi2ooaXG11Vm+YoZLDuZUS4vSGvSquq0TOx2jLhh3tbE3zGFt+IWV
p0MgxwHSnJdBHK+a3+Q0bWVCa4uzSE6NDzXxqZ7Adhaa8kTdiiW86Poz5PaCSLreFmve2sFaRCaN
wmStrdC7QJ2c5Lg95nHTyYSkj8z52BPikoW5nzuHj33uXdCh3rd4lkmj4kNMlRS0HP9OSDgN8xAM
dOSXr8BUNIZtDjbP8slXW9XblS1eIoHn0UBZrMysS5XzuDfNXulPwWan78rqL7HAHnFtzgffvYDE
OLKbIoGcj24f6fxQ1ZusQtetfMdpL/ENPgo+qh0xSfaluMuO7cHagQ5uPA0JBcKh3yLtXTmxS4RD
LcECVwvHvcgBoIM/EJ+KDLhg/Cr5kAu0rzv0V+45sxqwToZjVI32nTLd0QnRcQlJtDelZ9DnDlsJ
zgogBNxy/55JpyIg0B7xLjUNrqQ2Y3VX6xfukLPuRj+eJKDttT3lEX4SSJvLMo1Rdh82osiKD15i
hP0ODey2KuRvbs97kvXowwBPC8rFY67jWZ2RSFTjvPFctXa8F+ZvlXJmrCvCi5fdQxYiYtYDCbd2
bG3wRUCvg7zSjiv8S4aacKl+Kq8BWjvb3T4Pa6MvTL+c2lrVwnUvUKsCvNhNOmBne+Q/t4f/hz3/
v2ZDw+v+/HXeaE5qb5iU/N3aduQOQUwzgMLzKHfbSBavUxPuuf3UixnMkFUU+C82CFeabuMq9L41
0fCa6v81e+eDkQvEPO4lYPLOkCae7fDYUoTgD24PDa9O6a8pXHTHIJenzgUKVrGUv3iT7zRIdDbW
7323Q8Prl/01vJ07jtPhgehS/QmfsqPaAyWYjDwed8VOHbytbboepve26Xo8/prGY3yuuDVZPCqv
miC0jRznzXZeaptGoV1F0grPnh9Z6A/pnS0c//tnjy7Bw3OdDnVDK/dilU+svIzlobc2Nn4ltafh
IvKP2kuValOfR2S+aubwMrASYqaYaXZgzB6Psqn4Tvh5uEMnSRdbJjt8cM8W7qAiJGybvKCQO47I
vt6PRzxX+E7sRyRWu+GYfcw10HDhGtygb6xQm+rFLWZ1MDQcjqqcIG6A1rSN5GzFjdNw4SAab5AV
tHPci3vIL+BV25uj/ml2/l7uxy1nvXIQlsDiQFijCMUQXnR5RMx4rKc0Lp16f3s/3r/X0yWu2Csr
p9JE+pepU5HlPBGAEuw33CahU5yJrcC99g0LP+AjmrRjJsILz9N2PwzGuRuQM+whRLQlCvd+TKNL
NB8kkypCh7b6VdPp2fKCb+X83YRdPHD6UvhFMqT0f6PYwqet+M4lE7ScRjl14ZheVNhbX+3WA7sF
ywgtE6foh2isU0dsWMw1JXjH+yzBfWAFDAqbW7gBhEWeRTKz6jRWLBUfezymS2Sfk7o16R0e/j+6
QNeWaWHsnlHDWAS1e+n7M0Djs2mjut0X1q/bh3ftWC1MvBFOM84BtS8loUXkefUdddtPY7UlbrE2
/tK8x6qsZgiqXlp0L8ah8V6G3M/Ae7DJ4bqyQEu0Xt/kaQYdz+p/XYXgkb3NVhbrcYrSD3XPULoE
6xWT3Xe+U7qXDhlt/dKZXcU/dOmiS4iZcCp0IYQU2VGeSFEAnXlP2g817eN3Xxfsr5hretpanrLC
S+WxSM809tuHkbzcPjdrideSE1OnDqpn7vVS9I9Ibr7rj+1eJ23CjxIyuWBn2IoQKynKEklGWzbZ
lTTuhaa1eeE+b3ZOy9xnPzd/qt4uk9qSBgrD6rvR6ZQIivQP2qtBhCewLeqzFQ+yJM/MxJh2rKz9
C2cj4xHtS/BWGTOUd7eXc8VMllyZYx/YhnAkkvYQ3lEzJ+hX/umI/PPt4dd+/sLK5ZRn41QiRAXQ
ip3r7NgMW8wTa0MvDNya8sKFbrt7Ge2knu/EFtnLyrhLDkmmJjAzV559Zs0vnV0E39LEWYlyS87I
3vI6NQoS/PKbIqrCbhcCUeaX7VH5XoyuLzGJOEOzzO2V/6dI8U7sWUJu8ykYOVr6snuQyEOZsCWR
p/u4AKvaKL73jf21E+ZzU6I+56nXxmRnuINj75fnwa/+lCP9VHSvc/sjG4bIMqjhknwP5rTEcf14
9FFLqucD6Bd3fCg+leKJW+NeSmsPmkPQrspDk0PSNWTfbn/MNdf4z7dA/mkRiyynSwu/Aatyqjs8
HtBBRB3BQ/ChE59vz/DurmOGxUEdbMvRrQHdvi1lolMdN2brqvNunMDQi4PqFC74aAvXOThhncdq
1M+ZE3YnUPu4CKdptXFXX/mCJbZMmczrtYU1oh27F+30mRdWdHtx3k00fTBP/9uhD5XtQXKYOQcJ
cjaPgqMGtKrhV0kjlr0J6+ftWd51RZhlkWhOeTNnNLWdAyhGgMnJ751KAI3xoYQDwy+ikuu6Q49y
C+QICuuOouwNmoMd2t+Ot3/92vJfv+qvoMdDjwspA+/SzU5yfcqQbMuU1xbmOuVfQw9BRqoR3EGH
FFSIEwuSGmq9OEzJ7V++NjxdDO/1Q+s0INKHYtBOgG5Ndmrn9+Pu9vD/VAfeMd4lXyFrZV6FbpBe
oIfze6bsf4Tx+xZKwAI6b7IEY9rUinjQ6otN2S4r3Ta2RhpR4SdoSnmtfQYqMvZQboo5rG3VwtYV
tdMuJ9A4bTkBdt+D8g86RT54ihfW7gaN9FHdh85MgKyZVfrgeNLgBWrcuFOsbNcSC0VTjzi19LwL
C+vYtp19FVj7YMg2UD1rwy9sXU5oPZsdqEW2vTjYTRnN6fziKmsjqVrx5EsYlFV2dAw6yAlWoK0L
m69D+zYMXw27L8n32+dtZXeXhIa9FC3yQ8wwVmGkp2Yn2VaytOLJl4CnCmzsjUWhnZHzPpmcDih6
kIwHYi8zern969emWNi6Ty07N1ehkTEtYmfwwfnRnGsGrKLMNux9bYEW9g4RwaLojYU2887bldUP
RrZ84NrmLsJ0YDzfJR3E4zP2QvyDl38uhv+p4jwFb7dXZyUQLenrXJDXObOHvdXWV8buuX5BjS3K
033Xnl3/8+1J1tZnYcEsaJwxmPAVwGYmGWQ6w3kLBbgy9BLANBSQHIPs8VWg2Ikbm+yY3yS3f/XK
0iyhSzRvedH30H1zvGnfuM1vqIe/5mmeR7SwDqCx29mW/TEfsYQvBWSo2UxGCEem/rEd7CP3QNJk
Fxs+YsUGlnSLxWhRiypGDlPBLzyEZLdXncwsTqPVbjjRtY24er+/QqqrJT6gwUYMoQ38GIomLcdj
6u2tWHGhS5iSA9WblghsRSDUpXR66EQDPiSGydnY67UJFhbcKeiYlQoYeY+NO0vWB1C8xzLdSvfW
Fmdhxh5rlF94JUJYy0DrFoJxfSuVWdvaRegFzE2EI7jwDmNootZLALTYqfnAqy0o1dpvXxivCYZ+
KMIZ4oGq/pZlOoimSm21Ha0MvkRW01owj101uSpiJ6Kb9iWUuW+fmZWFWYKo58Gr7H4OgWgccFOz
LH5nj1aQdMp66lm/dTJXnMQSnJWGioILGbLimgnyYChKOkqq4itECfu9gJAWyuMBZCPTTX7Idy+9
Pnjt/21oHEpp0ETQ5AC5xaOQCuWXl9abIsrdYylfPQcEC8O3j63hwqinIUPf8VX+fWyDhDqvExVR
U4sot3/cnmAlvi15CWXa9+7QwO8FLvcjT+pDzeU9+BoOboF+BY9PH3NPS/xWPSp3GHKbHuw23+d0
euSk39/+hhXfscRoQQDgKs7b0gM1VeL06Wc7n1HD6Teyr7VzvDBwu4Zy4KwhntqAsojwAfUp5xXO
MErxCHj7C9amWJh4XvkO9WocYlYewADbhGMcFMeObIFzV6x8idMqas+RkhV4WKrdewl5U+aJDSLh
taGvdvlX2JEZK/PKxuqEIETpMifu5fAxB7LEZgWudHWDe9NBGLRxSxQFA8G/WYF/zPwPBuYlJKvy
rIr0IY7loH71bix5HqehjPQHU/clHkunJZrAAowP9p29Md3eWOFGTF7xQ/+8Jv+18kVezXZ3VRht
MtqfuynVSSHdz35OnKgFG09U5XhYVVbWJhC94RvGtrbfi0BdzSjSSxvKlJN4sGV+8JArfcgI/uFe
+Ot7VF/Uqm2AgJ8KmX3vRT2eDR1dtMrJXzZAbRvLtvYBC3Nu/cLxK1vRA1hfP6tS8kjZWzoGK55o
Cc4qVN/rrKnoodRfsrlN0PDA1Faj8/t1ct9bIrMCLtk0VzmCQd4lICX63KTzZXDmZyZQNLf7h6Dr
71ziHXt0Q9zek5UztoRrhTM3Du/Bf1xA1A+4yCgfn5uqAXAO7Ph0TkT1vQ70hr2vTXaNUX8dAH90
stDrOERPIX0+XCVhc5owCjJ+KZ29o6vjMISfxuBDQmpYz6s3/mu+cFYGmhMC86GxMaycfa3AvFOV
d7VLNg7byoFYQrhI5tXEzVKIJndAzTSv6PSIJ2cjMK2c5CVqC30daRZYiHvoRE9KqwP74BYx5EpA
WkKy0t620i7wcKtLs1jUESmCOzI8C5Dk3j5Yawvj/HvtOQVFmHGx9kP5pxi+ZA74qaeft8deW5eF
hdPOA+OIwjkK3TEhQRGx0dzdHnrtZy8CtVLlrAVa3GDgAdTHy6jz57uMBB9ygf8hXxyqqcQzhoVU
vwr3RlWRHoonLyOoQXQb/vv9nf0PAWOTpnXt+MjKQSjxYobhWObic50/O95W1/D7y+8uUVYZyEO7
qsNVzsn5N9tCkZ06W1ih99ffXUKshs5whgIDLlu1yeKqqt5YEZBoHPWf2xv8fj78H/7FbsxLr6qD
4DJXz8Z+LI1AeSNR/bPYqp1cE6P/vh3/h4YRr1TZhEsjxEDt4tdEnIS1Q8IgwqvDFDxgeBK3nY/g
zX0wLf3byAxhjewMwhFJTYJmCSj8xdIeo02Uy9phWljxmIKzSgV4FujtxLHayAygeYq0/BDLEz5g
YclZ2hca3Zb4ANuHmuIcM7mbOvsoBNv3EDj16MeSKXcJnQI/bDANCjOVTR7bLoSmzD4N0kPPyzs5
Q/48/5nbWxKVK4dsiaFKeVYy1ob2noDS90c9gpcmr2VzmpXWn5hbN8ey8OqNItraZIsEncw1D9IZ
kAtoLo5vg2t/r1tPo/WvmfNjMKftiyOz6dtt81k53EuCNF2FuIHj3r+nQdt97muv3EMdwGkTRfG0
jxYdb5dD+PMNWbez4dBW0qL/EKeNNIeYYUXtPRc0vQNPIzALXAhwDOVqfuB9QJ+6QphjUaK1pmUt
3v+V2CoFrTikJfIK7RzoRJ1z9zLP6g4dlRGRxQPnWyJrjvtPRfIdf7EEXNWTLR280oQq4h3I0Run
PElJwpyR8pTRJnXIyFo3qoeyRPD4Y7nGVcAH27zIULbjrQaCEsVH2ubtJGMwCHGviTwzClljRNX6
fhcriv4B/ujOQWuhATkvPHYZbNK5Mha8mZpfvmStk2hiZeKtaEepn/zARrEaV+8ZXWrZlLZBFWeS
KC+Li1DrSR2uoj6CJ1PdSPa1MJOYiqilVZWDph70nbwFYsBhHk8EGRz+QGegQhoIZVmh8oA3ZmH1
2xrRXHTvGAKO+EPY8coVO5WCQDpM8OZW5mWsAqLd4/UP7WOJGk+2N24VWk9Frzrb/8bQv6vu7EGI
rjnSfsCbENQdhv73iJnFK6jJ0uniOq3H/nQknWbcYEPf8WMw8LbWAGldNaR8p3gLYkTXcgYdW1Ao
nsBPoSeKO5flcnm2tUj5DIA8EUWsm9m3f8nKM+h/lbbb0e/E02BLjSp3FuxQh7ORcwSy2kAGMZBi
U3jwGjvXcu/5El9E8jITU1RNXf8l0KjPHMOO2enjXFdh5kS+saGTxiFpJg7OVLpm7+P9Dnsp0GE7
PVQaupX3tIRqGAGYx+mmeFAkLLpoCtxyBKJrYKBp9RrHZXcU6ibpfcnRBfg/keZyoig8lBkv9y3r
Zf6Q2iq32mOuQU/5KmpkPl+J31Rww3nY2kUEsYm0O9gjQKcJlGMLoKq9BqwP0Ha3tEbjC8qkUASB
igax/jc0EJY1yOl1VuIF3zPO9CcEnBRQLWnrut53IPiB3KLnVl5/YpT6/YPqRFgaa1eBZb/40vmd
9p2oBuMMkM7gWbtYWrhkQDhw/OzbgCdMqRMDeKX1qScETV11ZjqyFx71vrPGdTlLhMN1AYXpqfLz
WHMm5bnI0HbZxj0jXO8IF5kdZZUlzCnrDUiYO9rI4MKbrrfeSi4cGV8fstxPhduMlgsO63oSFz/r
anKWum1TAfp07syvGjSb6Tnloy9/NqEl+tc5nIWPX55yDUdhiUn3dx2bweaeNXbD0CBvNX7tA3GX
jcWn1gY7+n6WgUqPlqXpeCw8wLTyyEGqry8tpCuCPyJMFRpSOz+o7Ps6oAzNzzrN6vk0WQIF9qiE
yihvn33Owv4zGFCGJ8N9eeq9xgfytRJ6/m2FuV3GDoqkzjdgaiwJNt1+8L6UgRcWP/BuijZXCMfU
YIk9uiFPCw1Z5WAq4t5hOvQjCDzlww7UVeh9ETpkZG9VRU7zSINHo//qS7eARKcDJYnw2kfgE/ZA
ZUHaI6jnhwtCRO3/Kt0mF5ehJBKPFfUcuPu0NVBiS5mQ7l0uLEvdp1ludT9lHVjeUZtaDJ9xg/er
Q9GGpWV2Xmj15SXjPlFvA3O67s7nHesPea0A/Yn62owsyutRHB27ljvZNE2VDH0l28iWWf04aWXv
Jlp2aj+GeU55BAHTbPIi1lkzefUK6vYiIiUF9hXYf8d/rUzjkCmaBChQXqBwYBm0TeS6mY6t6lCy
ch2vLF5tfFW9swWkvPrE411u0PjEstmKQu1n1S+qoFf1DJdaOM/gJ+z1W8qwUXtXt5QnBhp0LN1p
Q+mUUKKLsk+cVILWtJuYFE5UyCFL95Drc4JPOYfwGEgIq1Lzk4SWIjTmEW0zxwWlWy2s+17RTv9x
TO/1PZoPLcuKAjP7ifHzYX5KjWO++QLIBtBRaSpDkIfMFrmzFB+e2rGFtUVV0MD7HuZs6qr60NZF
m4ukD2Z/IJFyrWx4GKRlNX+wwdbUgw3ErW0dQXut5SzqeVC30KhsKnAORoFnT01xX+ehEnxP2FSj
QJn6QWp/aiSUYAhoo9WUp1HmislL8gDbwo4Nuh9qlJIt54FmXWEBrehI1djxnGtb7OwJ5BMKTe2h
h/+Zhg6vhrjINElf2sYYk6jAngMnHsJhzHhkD0R4kOuoRMPSU+mXWZtG0tCa7VxrLGgLLQwzkbtU
91Z655bcontwjpsR9Pi2RGeqL+vSBs5Np2EPYk7VM70fumzmD4AYmTi1pf0CmNd0ssApM8cUVD3k
s0A4cy9h3nO/gdxX7U/POIZGP5OwybJHnfluegTaF9gqT+atOnd5K/KHPq1m90Dn0C5INEzCrg65
dmflxKKDoNGpST2en3QaEHpSc5eVZ+wrF88jpN48wL/SfDJ/GFidZLOXIV6wk2qo4fCiIQCQOJ64
ABdIVNRDWu1mhUhOj21Buql5dlNtVaciaG3+iQdd2u+JqGn9A8oeJstj40NHFTSv2QzIe+T6uSO/
8lmneXy1t+nZt4wWO25YUulhR2zGxJMGq5eKELKEhw0awHL6c27bttpNfirSHwr6q+U9HYXjPpWl
HGUVj6YarLsUmGQhdqTMKghi515pNSfd9XMuwdI+UP3dZj6RVxJgmaES7XBLIRchRVs0rxJ4xbrY
1YyC1O3QZ+nc6B1cKrsSYZSqPQV23vYcrbnAvKpfpKXDlOg+1eZL4ZT4FxHvvQKCYwW4Ri0VBZA5
FjKqqrJJv3nZhP/TDa1B9xSyDt6LhA4Z77qdpHLwIf2qc2olbeo1xS8GTbTvNdpAgiOYTKBb5wbD
Ay+NS1L47MLN0GsnIBV2T2xQXbQREPeea0Vqnqp8R2uZ8c/UDEZc5pH1c9IDnzONB0cJd6L7zEdU
PTQUzGZ6H1JwePWJz9iE1JeazphvwPG4nsIPco3zgxXwqSJBRuD1d8CTMVHeuVOpsC/l7KfFnnY1
VgVLGYC3GaTh0Aqc4wAsEpyAFp/7KKVmaKWiiT+DW/hJNQglkROgUnmq3TZoPwFWHjhRX4pUITxx
KvPfbTtTb0oYHJG4BwDCZw8sUFUaxLMuxo7fl53DBrETyHOlezRBr4Jsp0pvOqTQc30EBNGMD8x2
0Aq7Zyplxro3E7BDj0Y5rH+2eR/WgP52bZndVakKy+5HWfK2B4MqEExzlDFfUALKosmq9DNwnR6E
zKWHi/knimyXonmmcLpxjs04Z81r09TgdtXtJO7HkhWOGzdIMSsTI+nzHC9Wk7b7IyhQVLvLhnZw
vZ1wC9f/QqjM0hQVQSguWLGHe481xRUHznqMWaNxDYy5bWu7TqTTqaaJC+I4/XxEcNAclV4P+Y0H
Hmvkt3njQmw+Svm1FDI3o62LnXGt2QN8rkVWJyKI9tR5lfABiWGQ8LAo6avFcOI+gdPQRr405Ape
maHLb9a70uZIGCKG9/D5oXOR8Z2d0R35k2lJMwcRTkLGhzgrSwX0qFahpZ6wJ2L66cBe23ofKjNU
8lQNI6mz2A3ViP2tgBcLXsPZbv2fvBCafEEW52ePSLXd/GdTNIP13I5eGZwJ9anhyOSaYQDYmQUl
uAnJTAHJhY8VaXDwdUpUcqVDcN14MjzN9MFShKBU2UzEnR8llCb6MM7xcmyeKIdY5hRBj2ke5x1e
oXr64AdTDyJKEhoHrrZo1ASy+KwAHXtSTLPbuI+sd5t+vrSyzsj8EtoN9Q5WoHvvi6ak48WRBFlY
a9h8xq4i96aj+WcfF/SyuJsL36qOPUV+lkV510+0ixBEwrC6ywPRef4el57Bbo/GGolzzYqN++L/
H0fXth2nrgS/iLUEkhC8wjDjaxzHduLtF5aTOCCQuEkCSV9/as7Tfsm2PQxqdVdVV0Wkx3RnjC+M
Ndma2PBDHbMj/3KFav6K9vvot4qRKwh7WvMN9M6DU1KNTU6CGOSJy3yJJZw7MzkDlhIL6ZysnQlF
Se7QlG4JHHBSr/KLEcu43CEAbtKQM4P58Kc8Ww+va1GKWfyO47gsYw37NjWeceG1RN9gdbpDEzHt
NDOxMlqEsQqSQHFABBkPe0lUJOvnIhO8rJNryfqAmNh5SxdUJ6cMUMtMZSbT8DnsEz58G9O94K9m
bl33PquY2VvdYs78YHIqQo89xbXIK82OyWL6i8Vh1CkxwG/3+npkMJ36ti3715KjjvWNnNvU3mzj
uPZvsRDE9FVLM909ZuDF+w4bkLqXLzTkPfuHeWxPuyaFWVfkdR7NENXJT4aJvhKu5Av6HGG9DHip
SGGns4hpp9ZmhKW3fUwZl9tnqXyBSamcqc9OOiSSv/EyFezmYBs2NtC7jP1xTow//OPkYei53oJV
CNPdkiUMa0BFIUVyQ49DJw1E+EL9IHDsq9FmjrDj8ypBEIvZ4UCgqiGECQfoWMsw0UfUfYNu35d+
jF29GJoO36GbpfqOj/j+PzrEUqJqIHpmsZ/o6EzYG7sqCnLXlC16Davlkt1k2vfTduPLNttV3XE0
lHAMGHWvTmGXtiWVUVqHhy4pAOIlY1sqjIyDV+4nUzaZv3bdk+7LorNUn8dhmHuft3K0P//vLvor
4aDm7sTWFoKfyzzMI9xMo1vfrqag6tzh5G7+h+t7yx62NRZ7UgUNRcbXEqFmwfUZungn4CvB7ru4
yENWDJSv+k1s8czRiwlJjF5xmogc7e0QdAstbTuRbmurqZfZoWotdufPubVkm5rB8Ny9qBmbzA5y
tCxb9MOO5nNf68VO1N/mvscNeLtu+OIW1BvBZLlUS++W4Vdss2JIGjk6iQ340IW8u0vSka4vMqpF
bQ1kVUPyQQ63sv1SZIjtfF6nlfm2EZjIs+w0oIiW8RS9KcjykGuNjYQbIG04ehXcwiPhF7YNRSxv
0XarKTmV/w/HKgXso+2ptyg/ZyEzzGNO7Fn6b2cDgoDQ5ww6MThRocds5C7wCC7dX9rSEM7pPudo
qiaa7GNt0l4DyG8dQ/d94iATSlkZkq3Fr+CKrJoGdbOm5fTB8LdsPdYRYbbhq150sGmuoTEdEnO9
4eXxgK7UPVgY3i4vPpNOPPExHbsmKdU8stO4D4Ahuh26uddk27P57vDH8CTUsZ2TiDkplVlrqpQ4
LDtKicTyN7LbFXSuxeh3IkjD3KBGKCZxIn584aq3sBLJWfbeSyAjVddqpLkwtjXzUOBYF+yw04Nn
s7LfZ4Sr9yi0RrDVNQcep5GnsKUb+er3OQQGn8bVwRAoZLyxkDq2e0Xg68teD4oOEKSWVGTitU/l
UvxocylWfypSg2WWy5qbeQTGQGO37JV1BuN9hbxZZQ5MBMPAsQOC9K8cz50fgxD1CjQV4QMaSQAC
m/LeqLbmPBkZxTiPbOLhRvWK7tNpJzEg5nUPWdq+r7rd6XOyuHGkJ27TLP2Z8cHPv/RWGv/azT1X
D62dWhGauAxmxGei5T4D2UQAJwqlyXKDMAWyEz7vNcAM4+F75WGSY3+MAUrGh5EzDET1vvYLkz8I
K+MsOpirDv2gXngf8X137Co2yWR5g2EoCzuAxWnaMLWl+5HlVQ/H160e/QScBYvzGbJ2M6M5Etsk
tqq0YeYPT+MI9w6u+7HCq3PcZcmQ5/DQJfAdHTrk/2wih/SXGcqzj0Ir4rsnUcTFN5mQ5fggOfRN
t/DZ27FGuud0mCvgN3ZoaEZxfE7FEEQ+1se+yOxnjgcCTAM5qkrAq1eiAVJAnNQIvQ8TGapSs3s0
5R9qPtL1Pjv6VJ1HMdsv7JO24xkVEd+A5js/eykUxuotz+Xfjk7TB6AyGR4OEtMDYwkuyfwNsJrr
eZXk0rkvtP9Kfbp5tfm3ZbRwdtkOmazNUcJkea4cgK/umqJzda7Nyt0Oy53c0AnYOhg+/V6jRYty
BwDSa3PhiS7bWEsANXT5i8ScFZBYi/sbwnQCcMGx73lWIFjuNoHE0nxiTiSp/c6nHCBVrdDy4exO
Ekbe//joYm5rRNWyqZaSqBNS78Ov3JjFvIwd/J+65kCyn7sNUOQhGWPj2ZE1kKNg6fC0ZMfSn4p1
AeB5csYrP6DtiwuG2XRmB36aAcAMDI9zD17vZUJn3P9UCc1VqHJmt2mCp21XxOc19piXYDmUR8DO
adnPadLkpovB1ZkhuO/qNFWxZ6fDBbE9GoZ41NuZkGn/BAK5FrQBbrax57ZH+9udHXKqUfhWG1l7
P8x5OrwmEwDSd27jruVpslK6JwMqhU4n2OSgqzl1oDj0KdfQjvzeETEzXESK2Bz4ERZlNt/nR7Gj
oluR5sjfRV3Y3Zk5tw6hSaNfJ4NPNFr5z5QbXxr06WvEd5kRq68Ay7D7/mGcovQbrNnB3HSnCMGq
88An5jwnNVmWmeE/ZYaUGwDuu+aoR3Byfyr3yPr7+djjHKoRYMl+ZgxxtLjV99D9hPMFlZdBzZBf
HkcuxqPaE7ba5mD4yprUmjF+71Xol7Ey8OeJ56MbCs8rSodBQq1fCIBdYVlh0DHOGjdsWZbdI/Gu
CPcybDDUqOKcFNs3PNR8u8k3rYvf5TAPRtUzpq6FVpNfePK3X4SXjVo2DrqBywXFpqZhgGIGsQNd
d0AmsTsCcIIowIAE+whDvv3iZWfNghFnHct3WvBr+0k6GsAHYjFl1XWO6yUcECUBmrn3c5HT54La
ciiwWIyQMtW0ULKkv8Z1AlJz6lsr96WBNKtjCRC6BdGXUILP2YNZW7p8HworsUUw0p5Li+dcTPvj
SLGR8jDuJQy9T4YkKLK1APOA7rDMhiSnDQaksSMXWA7RfEP71bncnHCmx+FXj/Sw9m2YwI3r17If
zLFWmPGkw/Hb0RJ/RevG7MZomrKfxBzHdBm5Z6yihnbneU0K0tBUDgF9oBRj1E0A3gA/dzEMdkuf
vMe9gKUBc1VQDHSEmXlSMIahERki3YMYlSx+Y5A5MNbIzPHjhZHB9ojMLOiI+s8x4vzjxMJ76wSn
AacQHH2NCUtrYOgl8ryi9VlAjjvavxRIZ16u6VYBtV7DE4xEI/lX5t64RxTpY8Hwt2j7naADN7dD
HKfsufdbyV+yzUA2UROK7tydJrcL8QoqY0Ba6pTne6Wl2bypqdlMqHXip/xGQa+TPRYrmh53zpc9
FieTjis8a8soM/o8JARxT6cukaNgFS4phTsy+F5BIrtt6NR/TlLQ+Zvncu8etEfn+xPtFCbzugRy
196mzqZUNviVPP1TysMLewFWv00fOoCBeVy6vZ+bnc/e+qZzPTs+nAMdoerEzEn7zaFPIOdxIPGJ
7omYK7SNLRgCYBDv3q7dezkOSOydRtRwgLI+NT84rAWXCYXJHJcjIezcwfZ8296xW57DjkgYD303
mUxQf6ZNH2t27tAUqPKeurzXpDrMqv380rq2LPXFhegY2iQs7yGusx2k+mJg8+zyc0OehAzNiOUw
+TZ31GC3nI7Z8KX6bi3/tgXdy/8mDybhwqhAWEOcfOAfeSwCu/AO1UPfMUrLLd7tw5ADtbLjbtKz
NW2/vXeGJzk87I4gXyVe2Bw9v1Aued17M+53xvepRTeUldjTTUCGwEw5pEM2VAAhkLJQ2XQaFvRO
YtZdFRDQGz7HDOPE7YiGXuS3ieUjRFL7Zgj/DQSNkvtOz66AkGdZQfAlKVYR6+vt+iwF3vUn0HTe
brjhA98vK80G95TDsQK2hyDb3V61a55f9gnX4iNePwdVHoEp8ienivp4gpnGnFzS4Uge1Wjmp9XZ
/fV6/d3hgotPIsPZILhoc3ii14MG7hJu8sFF9A9y6GZe9TBkgm/RPCyK3RcDG7Z7uswUcuGF7TVZ
bWhx1Qi++CofbDEtNZ0hXX8E2DAFQI8AAtgzqKG0fS5cXsZKKzy97mFppx2bu6AmqP1DBtwG4XR0
pezT5hp7svwblmPa/wIDD/kZNSehjyKjo/5N8DFcekJQLB3cy4a7KP/sY0SYa935rSsaqCr6ll8C
m2TkGMP7cvnYOzvM4mIOGVrQE70Aisxd59O+GkxCTK054AkMxGlOWFZ1SmXojLJ+iuptWeByiHht
gBIr7mwQtkD506QEz2Ej4p90E9vUwSK+0NNAmnQtEAroljkdTlwdIHyJDtN836lDEBQXTL3sDCtO
cXxLJr6IS5RO4neiOvkCK9k5XK+69ICQT81Y7X8Ehz1SdklB9FFYS7DdD6CtVsPgeo6Cg6zcTGCm
eQRYlnu0U/A9oyfYWSr3J1EAFVwlMVFg/U10dlbYaRYYgtUJyd64uZ6zNmXTfBH9LFVeM22p+txg
HghQ2FkuswYvcL6MjzAcKIfnIrJJY34gwesKLYxCGkDg043HrAc0Z4US5AbQVmbST5sdJbhVFIMZ
7cGadPiolYHuxWI4YL1HC44EOAHurvUHAhZrgJUd6OOdFIut4Yi6YhAHzGTtHTaM+fSjk9za5cSo
d8vPXnbXqKCI9270T5Jk8GkGlLpHVKpIhjL4CvNIqY4T8gT49NXpSGZVyaJL3Imbwfqblnd9UmEv
sNPhDJ10gftzRSS5rjKIHigGhWnD7z+RORz8kx6Ar6caPPmeHegJCp2vIBcPu4pGTk5/TWqlXYFX
mFJ2nIZ22TDvUFLK9TIXWwd8rMS5qSCZztk5KeIx3ZUYr6w+A0NeI/jpAiDYckJFkO0rkOByegWN
RnuwA9qrtn2Yncj1bdLuLfvyqU/mF5vTPIPZ2CASb87XYIP8XQ2zp3cu43lnq6NdZ9dVCrNvem8L
IPnIquoEfWxxIUtYpu79ckmDQPYn35D4jZX6vfcNmbesuN0PH6Zb0BMH7I27ftR3Wdt5DqK/o8Wv
LLJ9AyULMzSfPgBu6vHyDRpWVxiqTLqwe5/k+/ZNrL0pEPElHKiWqs1iCA8BhcD+PAaAQjezBIh/
6gsQp/JMgOdefz8OoQHomA7W+gpNkkFHNAJO878x6EcIatPU557dqGEvju9RwEv1tshbGx/sfox7
AWsMfFiEOaxpMbmLZQIZtIg65O8lDsuP3nYTFgaPZf5kNEWMYx9wjLoNhGC1YrJdH2Drrv4EZKLu
zV4arp9zPzCKBck1zA0g705/t3Me3VJJDN3JUOMCk1JDezAjFBwdYE+gt2sMvL2XrurRioGfx+bz
kmFDEY6cYUEM9VIuf4q5HTRkARDRLnPtlCXZdz2GMSKwnKUbqL8hO0LxiRXEwvzOlCefKIg0goIA
dpAP4AboRp7HtJ3LXwoShXG4XQTGz1Ct5Ty5T5EqiJwf9xHVcDoruVL1iuQZgxSpzTmR6pPyE2ya
m7Aost1aNLLxm4MKI12+U2Jbnb+S7WgLXLgFnfSfueuwin9JO0LFe8eWOLKaQremsiazWkyqIrAl
7F+4HhKaPsCSf077xuWY4R3KFhmwUpS1wwo+B4Od3EzTLmhiPzVTwB5u0ZAv/W/Qe1QWZ4JRBL0+
iBlPXlWxsPV25BENLSiEts3fKStD+UTA94Yzvp+5YDXb+aB4NQwe5EMFLorvC4b8ND9q8HLA9Wo9
I7WN1Ysr+rL7Z3C1T6LZjQbshoCqQo5vCahi6RowuBEOEyQfjthdDsJG5yFCWcEQvJBxokWyQmEf
uCubaTqKNp7JysIBAy4YtfSw5/QUmSwdTPj8flv4SRflGdzsUAw3iP7IJ/ZA0JGBRmgxO9J6iOVh
u28FgjMCcMQlB+eFcyERcvCoEj+vHw6bYINrFsI19tW3rMe8dtOGbRNI9CiM5HulUpkn1x29tJDp
Re9lyrIb4ZTy8XsC4qR4T9Bz8fbRtody4ucyUdH131U/6VTfJIpSilW8CFD1zOgUpx9KdFrEj6Bx
kBCSAhvpYxxlxROIA/bHNIltB59T1vHt0SPPEnoHMqfrPNc0JjZ52ctyVXfFPPvilLL52L5jhMNg
2CyLp9lSjQsyV2BGAiO5Ev9sd8nbAmwWqvKpBIhyHik6wD+Y2eP6tqyRpPettRkFE15ih+zbuMD0
5VPwPE0rvV4VFpVPjx5m85j7FWYcaDbX/W3fU7RjEGqwXMcqAmr6neWeipcy4NsF2r7wsb87WoTD
bXeEi3Jt0LUkklbbuoHfr7p05frXlGNsfYypo3CfG1a/4UyXiHDJi7OetQZ9rUFsTxVDoT9+WUv7
9PfelXCDrYqrf/EB8C5mCV7LPKH8I+287r6KiIL9xH2JrqcyK8rGA7yv8uRHuVIT/wBkT+2vjhFu
vmS5TuzdKGsIGsjRsyCui+d8r4et88kDqEbSPeDD5vQPG4Hv31z3r31WpwYNuAC1j0DMj5JCPn6r
YOjI46ntyQKWYmET8vE2xJuLZ8iZCmxeYFpmG7kj7TCG75tbxPQByJ27Z7/lyjS96Ub3qv2a+L/H
MKXbX0z5VwxE4SmCHfAbCIF/xeDo+mVHE/wdfJC0/j0sZTGBndJZhARtAhvrb5Nys5kGCT349FPA
QhrPVZPDjO89nQL5OIasld+7dSbtdkJhKndogFhoj1cCXIfeKFioFbHWo+yn5Lwnvc44OCqrELLd
U+m/k64bXHcugSl0P3mxiuxv2uZurPGj8iWrQtgJi02St8we1RgWPT6iBnAYN0EFFcUNQmvj+Jeu
g0KT5MDYTHdghMT0jB+FrczaeHySAoSnL6c3fOgDvSF88fodVRhSyuJCW8wj54wdfvyKY6KXG2aL
xf3RRNEekjroOs4FpGwwD5vhrxCa2e0Z5FR5QjLOboCtYK64GxI1YKdjH7zlNfdHG7OH3bN+4o85
HQnysYa5z/qzDSIW+SnmfhQP+7ZkWXH2+Pbg99463d6NLAOViBKMOi03GdMnekCFUYdDYsKq2lkI
EFiZKaN4WxH8lNtKkbZt/+CSAXaxHmTkn0s8XPwBlcQS/toVWAFCEcQ1rbIJK8C7pxziJX7SmW/p
f2gIAm4kQcMS57MXs4E8QEBOkYUGltKTehvBZANIiwtlyds8zOu1bBO4WnxzoG7jJbYBWyenEvNK
OjcJfjZ7AP3cU2A5ebcxe2u8VeM/IDIdffFs6Xq84wT6tVs8NJp/HnOSRfDsbN4aiZeQ/FEy71dw
7hGRSFXIA4swX4LC8Vd6RXmwko8Jpzg5DzDopKCESuC7oA1EWDXgZqOmWqTDNrwY6Sg6EbGViE2w
PcSYgFagCFwftEpAWuXweVy/XxEC0O0Hz4fnlHfZ+KpZufvTziVx//XtUsi/MwRO+Z9AdDs9Tsu2
tvciJEjazOFWSv6LpWUMGky/pM8RBaFtWoY25jtgbNyzthUCVyG4G5rXswd2XDNC0/lNpuB+3/Kt
58UlzNsQ26rsuIdpZ44tEhi8uDjGEpW8K8t/Cm4TSOAFLh/obabGIvucuuXAdKsMWijc+j34wg1q
Kfaw+oO5n91YdAHleBZYaIfBpZA/Nl34AEGAR0k8GejBht9Hp7Er3Yyrz/UbCmq3wEsapo53/Vwe
/HFJdEI+AKyA42IadzYmqyvIsTSJIuSAqrBAHk5tD7FbBpG8SxGQsgD8OeN2t8sGfyYQW09+Pdbt
yV7ppJveUmQqoHecs+MXPrQqvkPLcPhfW5pMztUKBx5NJUknmLVNbFztbYvJ3w1VmaRQQeSAT/Tj
hpAsaerZTXt45xN2yD4AkQm0aF3U/VwhDSyw/9o+5MfrGn2HTqfQRwT0jYUBZIdVxBVbfJJ605A2
I0+mQsDGZD/9tkMkW839SuHOfgBiTB8dDKKTxzhBnfHfSmRnr5Yf4MixKdB2zxDdzeJ18xjW8Ce0
fvkF8qYlNy2SVeTZ77Cng+fc0A1n3WKv9G1PpgXiGNuyvx3n7Z2MElUIMrMnbH187/txjq/OBRLQ
7IfydzsPA+bnHufj++ihAAWhgdye9JtZ+tsMCO5JK5Goe8EBuP4w7Wj9Q4Dadr6n2NzLEFhf3CJV
ZBqHGv1LLBArg7k7lVUO/5j0XEKHtlVkRy7Ah5LomN5KZGmg1KS9yldbsTZZ2HgC8l4AVABkMa7P
0D84fp+MGW1dE3N4QD11A+jspxgDy55p2JYZjP6hNo5+Z6SuUVCmiPMKy+8BxgJcVgFAVeFOs6LH
amsm4T50d2wcrUVF2707Po7gwo7MUAXDoU/bzbavBckI/HQRKSLgeZC3eHUrDn9EqBJTR0T7TXZi
hDsEIGA3uwdSrIeobIawrnpKrKsgV9jDHcLC5+N+lVBUNcByeHK30n1u7wNPKLrNDEgXlt8FOtUY
tJkrqEMBw/TQFWKTdnSgm9DeHzDwzhj+DaJ6QgJNHxQPF58XUMdhboRaoN02t8Vm70tAjo0gIoJb
wPwI5+/2KhRkgFeEm188NGfJ35j1jrMGpmwtwR78epT0qIop5uE/S2N77OcOVwG65mHdgvgH1GHc
37Hvudkn0UPAbSpjrU5vOhy2ravTQ7H+tmwxcbnbyAHT6Us6IyV6v3RcCYicOVi1+ZUYo8wKXH5g
zp6KESoLgGVzu6MtGtHykaKxzEiIINS4aRAySL2KZKnFsez5F34+7q/bTaAcPvO+Dx4jGl6e+G8e
tzF+jFhycS+woh5Md0og4nlecSPv33L4+Ur6D8gLVzD7V9Df/SvSMM6nCNXk/rZxm2yPMg96Qa+T
idi9QXUHQckAThGhbN0WjV7uQfrhr76TsOLbntxMPFTCqcXwMUCaKfcptBcyoZ4rqACYZR+HdEeO
hAqoAv03jqFx3RCyR8gMaSJcpm21u2mdXuhQogWqkS5qpa8BugPTRvYbqJofBkVMsnruGMRU+Oat
y0jFoe/bAcLBp4q8SCjN1CNLUYxhUAsmTKXY7lEC0pc9zCHe0Q3pk/4uDfkWoE5XSZhqmMQDwKuJ
wA0h63QroLeqIfgeTX/yKPAG+NA8UX3VmBZp8QPSB/Bb53JRrX/ZwTWx9ixxeZIb0e7z8eoYXpm6
BC0EzqIQR6Q32o55+ABh4+G1722CIlOtQcXxMgBvZJ8gD8cIHA1IHcwr+yT0YXmAkHxDpNKWC4SU
oPMT7BRIN/qvyWu8hHwudw5UItEg+UMJwBw2GICu8980zXGXiD692qlsWDAIAZmRQiTZyVrozP/j
RkmRniKdQJtUuvdp8RM0mravkDaw/hG6O5+LasWhfu9DqwfItih82p4pGZxHuaYbZIOGswxe0Mea
9qKJBmI3MEJxHfd/wE85EsUdJOmsmaR3Eb7RZmunCy6eiKkfHTLtsTcDb1tcFb1JnPkPCQ4IRruA
8Gntn7DtpRzOV3P13Z53vcAD/bXtdIaLKbP4q29A8VD+Jn0xKDhLAPCs4wCXxm80xTn7BgX/xG9y
cPnqbnSrUEiHN0yyKks0qJHq4G1e/h6ww4QARqzqE5QtLMJo3P3pkW/JF9ZRcA6rhUDhfwGNt2bq
Psc80203x1pkK3Z6lYh/iZAy1j3iZApzYli28+jPIwDs2y5MkDbDt8347WUNx5L8KferEqnKoXUu
SC17sNETaJYRgkz8I+4vpDgi1NMgsYL7qSE9kjvE8ZPGGDhfxQw/5dJxbRvon7e5aIb2OADBOtmW
ldTKyp9g5zK/1yzLXfqcauDud4qtNNYtxpy9eHASTwSrIatJWNFsBrcvpEFyGz3m9TbACwYRYbA5
vZUgDMs/S0QhTm5WaLbC+AMPAf6t8HLxsX+YVZeJocKCGWeYOU2mU/O+YfPneBjRj7Of87RhzE6X
QMUX/qh1Gms/DinCZAv8DagRgAlmAW9aCyXG0cwl9P7IQSIDF/0VWNgYnuS6Y1uz0bmQPNxCm1jo
N0AF83Yqkj3R/+12E+rLroCVp1vEc2dUnQqL9+4Zh0GVF3RIbH0Ga7hju1xhdaJ76VLZ9fzU7pFD
uJozs1NWwbJ2dR3EboC9gZzmWFPGzCWkSuSpVFF1qmrHq6gUztS51X2zjy1KQp21CeQYte4Wk6Y1
Kju2ou71fiABtsZAEmx+Sg1MCMVFbgNk7XexZQmxNziEs78cHMR9V+fwncAmyYyl7r88ACd6WbpW
xjttu5Ydldu1lflpQG9FLnZA8fwg2dY6jHFdMqTpCXtZRfl7hF3Zeg+cmwPmXXu1Kbj4p8AXb5Va
6FpUAT5XFIpTgu2ZKhHJMi+NHiQ/5meLZzAwCM3trJ8ImkTj6xLyw+kxog8CsYmt6iQx0OFkW8Kb
eRXD2kSLk3E9NGTZIaq3rNsfMXBjA+xExrzs3GWeWkVuHI4iR37XkR3XHDWXbN9oGaH2OGG8PsYH
+HHAWGDD8uIALXyc585husEN9xOrJmx5bEPXks8UwLNLIB2GfgBqOyyfYR/o4OuVwdmQdM1OwmkP
hTBoJVHU2ZTGVD50sCzf2uf+ajHY1+us+hl7bgnigfVNsfKtTBuzynHQTWEDrl7cQtOUNxEOP+E5
OkKHf1QpHLYKdmRj+bUySP6xu6OuCjcKlR/aNA93hnGr16JMQBxBepRNFXoSJJ6ogcGi7pZav5mx
KWaGmQQw5ujb1wJRquqc7hgOd9gd8Hy6V7mD9zPJ2TL9F/RGCAZLxO6iRY7I6BigyuFATKGuT5do
nuRYAvCR0qexXkCHg/5IWDeMvDYdGA30YOWxmcoBsC3+HkrAJQwPf9ni34hOCIt2U4LS9RDx/2/N
2gFEg57BbNgCQ6tszf52QK2D/CiY8RMz13GHnCBvMCC05PYqtuVfAv41e3FRkdPwPmVHAVQaOC0y
Zw1Gr6RAOJE6GJjhTmJdCQSQCPPT3tqZx2rPShOymyPkcR7OZie26yqWdXk2wf4/EREaL4FdtSfe
SgFmYC6csePj2PsR4gKJnwSBAPh/CAIarEVo7AgdRHv2ntKFk2+zmbx4oxOo8fzESiMs2N4wxwxH
QmIqh97JwuJpvEgLRKv/hh0GgLXNNtuExPtpidv/OPuOHslxoMv/suclIEO5w14kpVGWN11dXReh
rShvKP/r96l3P6Cak0wCeRpMzUBMkhFBMuLFe8jXJzQ2vRuUJMGSdfBKG7jicOWOrRW70rDRfXqr
9zZqg5jgYownr0Tyy0ODL7WmMshwjg6oWOlT1la3I64/cR4Ujm3Zj7wGFqAGjoAwVPwSw+tiHdXF
Hjc6HxVX17ECADIhsRy4xIwJaHxXPIvyr5SRskp2aLowYOz6lBbYMRgipBz5rNkGRHE1p4CaTtYB
bkRAjbWW5YZU24rOGzAVmBegNzW9vTM5aj5vVc0NgIGCodOy4hk4IisGEGAtYFFoJtM5zjMjy4on
vG5qINOqKQO02LcTcymRZM68FagAo5qg55SljlO8UNQfUsShtqUTCiQVVBbmBH4cvyyoivcfHmvH
vgrbIqusByC4LB2sZouHrFKDvq/iTaMATU/hinwoYJi4R+rm+MjHphvQzNxRFzkSlGWLkw4sVY2X
+kqcsgZubnHQNOFORpf2dxV3JrzbRghh9Btqxf22otz01HfQVCpPEG/s9Clo8J/xtFyafoRsMbIO
EBQNOw3VBlRBc1SR0wCXGTeHk+AJM6CdsuXVdBo1uDHzh2nhy23D0JTXhM2cdOwrBu2gXYSrt/c0
pOYIXausRy/HFOLEM/oP3CCRUgW9ydwb2B9b1wh8ZXIMVuKNmNQewI5sMe4WQJcnF9kPFuPs4oYB
EAugplb1B4XVyrT26MWjgPnqLtVb5DW6uh4/utpg/REdeZxXIfTsC5f4eYmk+5e0xP+W+GtGSwIU
F0My9heYxwobz5gZlVuCAs2WSNCGVs+yAEU/ng2Bvnp0+Qm8HTUfPAg1mc/oHNKKFVUEAG5/42kK
UwIxTD3xRwCCAJYM0TkyJU8LcPqAHbtWW7IHJAzAw4mkMRuygMeTUdzhadWk6Hyca4Je6pYgOYhA
vSK8RnxCf/eXcqHcmnab+h9oQ90C7YVHIAsgqoHWhgzp5h3PLM9Jg3KO0cY7c29LkSGbuqmZTnWS
3eQpbq9F5BTmkeYn8OmGZTfhEuFjVUbyWE0AqT7kSJLXT0uL9zSSIEgpJH6MVhLvLUaIQCcEzuke
yfLUGJcCKUdj8Lpffedq2Y3eo3cjOZS8NaobQPFJjmeFhmfifJyAG9Dm07ACLGR/LACPZraHIFak
6DOZgLvU0PmZz43J9kOl11MVpqiKNnsymm2CCiO6/iqC22YG5bV2okhl7PIG+YQS3R0VDHUY9uAf
cz0HPxZoccpf80qzHQBde4A2dRO403WYAKOczV63w8ou+/ZAS1cnTqQlnBnF3mg8a25TNNT1dLVe
MnDy6S39mLXGnBMFLYCscV3ghgAOapxWPQa5c/LaA2+nV3/6slbQpMg4BwReiGJNrBXgSO95sfaW
vQNXGpqHdnRDNV9H8QxVpX+5LVYLsO02n+iz2/6cIHWUtK/IGyloe/5yaJ1ruhd4XhIGX+UdOoyX
BgdSCaw5LhuOOeB4/QPwt286UN5qfwFLHnQWCWE5CUWF2vx6mUZBsn6iDkfW5Kk2mWv/rOO2sCaA
peLj1AWLIRABtWIQiQWIWhwVMHwuoGlkE1rZLswVervQjnN5BhISGFGNw/CMCiCYKk58h7Tshw6k
P6jhaIzayuUBdNkabZwkP78/p1XC/8//0v/35NZaUVXgtBvf9f0AwIZfRWa4HmlkvJQR26/3ZTQf
8r1K+Ea2XNvfP41nkFEDewGLt+Xq+D2rwoEq6P9kn94W8fOna3SPGiDABrMqauCWn/ZHBoDP5YWS
UHI4gqOnMfD+AFXQ55q+z8hq6TcL/2akt2QOgQRXDCIhghE1N+zSbA17quizVoDooLgx0ke3rP2x
VrAMyiYheHvbezhUEXI/OE8Dyk7AjOxcACAJaLW2zD0qXtfFRUfw/HkqtRGFwPojMV+Rd/Zx8lSl
ivtHYrOiEEdTesjV9dR7RqMtiuN6lDSgAaJHo2uhE5jvLu+4ZDNEVQ4CDECR8th8btLbVr9b+9XX
jADlhMuflxGuiDIcoxb3LZJ92rNmjx/e7ITca8MxIegTY+kPxtMbVG13eOgfwLHRhZdHlU1KcHcX
sA7kyEj1Ueh4gNiPrntHvQeaP13+vMQFbcG7k1xD+0xj9c+2feOlr1P7ZE8KOrK/BIZnDhNbcG+t
bkETk5veX3kfbYeWhIP20u/WnXFMQuf1ugkIbj5SACg9Q6PPevuaWz+MGMl/BTe2xPlEqRK0/a4j
+hDoc8vYe7p8R2/VHhxiR7d2j9ly5zGuMNxtQc4tlODl3gacZG0bQ4wZDcaT4a+ziudYZj6CW1ck
w8sULaPg9fIpMHy9fYfmd7yRFGsksR9RqmSpJ2Rd2zR+nvJoGYDO04782ruOKFYCDAc6gGN0G2od
YBDZ3pmhFp5daZ6iSMnQcwJ+m5g+oxz1c1PLdSNA5X7SfblPQ1extbL1EdyXTqnrehZOodwOmf00
UVAjfL9s+RLztLYhP5+eaVshprbG7x7pZPOuR0JtOVWxXXt5iDu7S57YyDvnyUDXJDs6RrusKv1z
STy3BM8G8ZNBmmmGunrD8FBctCI5Jp7O0WYwOicLF9S3RjMKReCVuIcluDg4Rxpe42H1rAPDdtOi
lo2SQZdf+XXj32V0HdNDkoy7z42xAb3MENi46+43luDXxugtJqel9axBXclwusdWg8o6kC6K24fM
AgTnrg2rZ6BlsJ5dMrGjO7MVKX9TB5OM/dTEqBZ7cf0GAGZ1uGxxko34j17JChYYV0cZHTWkyImt
HR3fL39ZdlbQbYqfjFkbu2oqUC/9/1JwSJJH5h3YXg/dIQn1x8ujSJyRbub8aZABfNkd51r9ouPS
9uzWuf6CtodqjzZFO7g8hGyJBH+fiNPQvtZx5i2lX5ToBHbc/eVPS5xOlCyZi5LWwwp4us+K6uCt
1jFJoGwFbpxnI/d8FuOCcHkk2ToJ7j3l5goqhzFGPWUNMivZmWgG7QEzvvx52RoJ/rzm/VBXGys3
5z+a4k+dKhZI4g5U8OSkaRZUaXHWFSXbt2SXp0DEOm4IImi0+O3STKG4KPv9glvrDVpfZ7S2PNdx
v6/i8V5rVPKpsj0WPBo5q3YsAdHd4DSQAIfqCvIm2Wj4elWdOgB7rtsCUb2EDEiJW+CIeS6AGme3
seo6uZn5mZuMKF2CTjiGFmx08zhA4EEHlIHZ5NiBTJK9xWi97h911Iq035ftSGKmonZJCdgdMBqt
BZIyILk3jjqQqc3Plz8u2QlRucQAMZEB7QxwJYG8BdBx8IWwfO/Yj1lc7lEsVDzwZAu2ze1TSFqA
kGjB47UyH62zCRCD3nE0uhAEEsChAdV43WQEh9bQj2LPLrrHfYfr9luvlSh0Abe569CIOQMAY06B
UQ/T8brhBAcnYBzIXN3GcMgy3hfzHFoZujo994PMy85yzfC6cQSHnxFDkNiOMQ6qiSeX1UHJk4MB
JZUSfChDNisuuTJbEBweRZ25gqwxxgHW9M7S8qBZ0rs21u5mwIcSzTtcno8ksJiC9xdDtfAOKHQG
GpPSOkzIJe7RlPft8tclsxAlTxqC1pyx3WaRdOXOjG1gRM2jZ7unau7AiJC+XjeOcJQXKwpZpBwx
DtqJ2UeTodanF4TdL+AIDW2e2/cGAJDXcf2KOiiAsNcm+hRxBwLvGSQBuQeuGqBZM/br8nT0zWrP
xDRR96TfANtxVqCldqyfmm7emyj0DAS9Mfa+xGgUkATPukHfY9A3bxyN+lM2KCxCdi8yhPhgZEBi
DENj/c+96O8begi3R4qnfEOfJ6CnohgKiDbAAA9OAewYcPwF90dz59hPABQFCE++/tsiuuLgkSVR
RD0UgMksDc02WE0T3Mbovtln5qPbUZ/noPlCOw+k6YO5WXHi9Yp7gWx6QpgggFxBJY1XqKUwzZ85
8J0dsBAD2BfR09QBhgXWuj6+LvgZQrAAVi3OV2jkIvgBnJjOAABpB969J2BLcGJV6JPNSQgV6RTT
qh3QDQu8N7rTh9Z3gf5agfjQRyPswHLF1ifiXnkjFIVUPHhuPsQEaXICoocAgkbfWL2ixQ88p/5l
P5Pc3nQhbCxzUekERWiEp6oIdIB/NH6PYr8zLb41egcTtHnXjbQFyE9n7hinqEaBOBmTARff1Pkr
KesOlEWZ2egPdIwX+tOsp4yBJaDlHa7VK1pzNcXokiAvKq/gipraJYmR5wZ7qV3cteM8ANjR9L3V
f788wfNDmCJ1MsgJxoTTufqYOCqo1XxAiVrxpJUEpP/I1Js6VkwrlurDBKsSkiYszMfd9DO7T4Iu
GL4WWXh5DucvRqYrOG0Gie4C5GXVx+gCCweOg+lbinz0yn9f/v750xDP1n+NoIy11KU55gGKXsux
fdsADYZ9QATXs7frhhB8lKaGpdUjtiF174HACGz3zU6KEEKly3zV9dEUC2aTBmgVEA7Vx+p+d6FI
TGqgDoA1AH738hzObwNwUP8uk2OCFwG8bRaemNyHinbj7ZDi0wlTnAey728m/MkXkwysmt5IOGjk
3BeHPpgghDFioEgVN9/td545vP8e6p++3xWVg3iMFExPA7sHbDRwSsXa/12Dc98WTNTzJlTgaZMy
vxjBl0AWMDkRny0/26EOm+4tmfQQDL1BaeCQa+sgR7P9CnqCrT2FNSrxdIlHAjksLKFuaE0PdTHc
RHB8mqz0R3d5xA3ST715T5I+LBszAAn3jo3gpGneXctQ7J50CUQTNwpwE88G8LKO+91Kn5t5CtoR
jdJF9cEsAMRYPLzarN7X/TtoR9GeAaFAbhk7kKweNMCFL1upZJdFhaDWBrG666GQOK73GXlP07Az
r7v7i0pALQiImsKKYaCseqAAQJM6zCq0bJr+ajtX/n7hRFrQhFSkyYpBSHfMdMe3skPnKMKQ5Kog
yv2ATFgfrRVtPyATqxl62N8J9DB6Bp6KrA9r6HPNxS8Pdnp5L/7eCc64haj9A87+uGHgQUK5CnAr
dNItexTKdrFTnnRneKzKD4JG09UD8K2prYAl1hOYlk5gV31dOoipZ/H9lEw3XH+0l1/10F95h9GE
UOMUBHQJcWU9U7KrCJQD8qgntiJOnj9O0Jz1rxM6DZDoHGQMuCvYeB3o0bz8spqvIOhEn5CrWFrZ
TgoBx6hr1FAn4LFAMP91Qce5ES8BoBL7ZhrA+fwjSdmuvTb0a0JcmYD90tGDDIRRqdfolUbmeg6B
KKPNi8JStihxzlKE6GFooCedvBl5j8Seln0LQn+QKet6ZOctaBZ00v7I2rzaSAuXvTPaRjih4ejj
8ujnYwaIDv7dsT5P2jLpmfXcFkecDIgZ/aC4JMk+LVxlh960PLAcIkEIpPO46eigeWOcG8ULQxLx
wZX870+v0fLf6DEqV8Cm3wI1u8sP8xMP2THfqwur5+/jpig5pHfFWo9beayfQbBxSI0DgT3Hz4v5
u9Wvu14A1PjvTEAGUQH0BWb5WD+BjcuyX3XymNArt1jw+C4FhtnJMAXkHZryhv8ql+frjEdwd6ME
MGNiLr7MswPIEMx0Aonq4bqPC26u87hubLRRPGuxewDWL/IsNFFCG/O6z4t+3bhlhpIXrnRDvN8g
mWAHucnAfnL58zK7EZwapFmJOxpY9BSMifwRvP1gA4X0PIpfEClVwqC2xfhv7ED/wL+WA2j7TGLL
+x8f2MAFxgsAwfutYKQCF0jm4m5//3R7ZEtGNiwX0vHdD7t6KYbfa/XLdo9FcRjn98vrJQkWrujM
yVoUQKtXH9VyU6b31Du4TFGokP387dL96ecn4LPQcnN746yP1bjhO3i1Xxd0FDwAouxf/v2bM53b
CMGF2yQvVvD2Vh9gBQjJuILua366/Omzv9+i4usGDC0bzeYMMsL6nhQPWUeC6i/VQOWbFGRxPLo8
ztlzFeMI25yVHFwqhgee3ea10B8N53FIfrXu72JjyJ2+lYZKXvDsXmMgYa8hf9FbLYAeETi3IfAJ
Np99bhMbt1VlZUe2ZsKeO+nM2wLstlGXfug290vSBkX6Oui/veaxGcr95SU7n8fDVIRtz1sw33iA
zkcGaQ+2HXBg6pIFBjb4rvmn1b/SOlJCibYf/x8bw2BCIB+0MZ7NFipXmgGkNIRskpqehpL6nZsq
gq7MBoSITpJZA+VtNkSQUQxH8hDnbyB0B50/WGnQANDGUBLKK0UIls1HiPBaAq3DGh3gkde4OvSU
XRJR2+pQV4qLG3ThkysnJYT6JUlwTKHjPkobc4+GX99CkqCFFoUGptmKvOhoBEnXHwqTOBuSsUtC
5M9tZ11A+FZH6H+iJzNEc+Sjeed9aHsraA7x7vIwko0SsYRplifFuDh95OZ/dONNcx6bBfImyFWb
yTuBOA4oHq4bSQgLLdSXJiDY+2hkX1KKm1wHoZ/hd4/OOwPUoix5abiqJi7zJxFcuJjIizcxtmro
v6/w2xiVR07doF66b+CK9Ts0ylIIbyPYKhZyCzpnnMoWIgUKC2wANeYQ8bRDrrrcTyZH2wW0PacR
nXuO4nz4m9g8N44QKVo03zI+aXWkLcG6Z+Dne0ZnbhBH/cl4qYcAkh/kAHr9xo8VG7d9+dyIQrgw
rAVdRqkOQ0zuEvcNih+0VBwVskUTwkSagRhipRmJHAhFUbYvwPK9NXI3+/6qC4FFRdjhUI8jc92S
RIbmHWMPDLnbP1NHERNkMxBiQocGpK7nUEzO8Whcesc30oAV75o7hpS8XvYcqTULoaDW+2ZxobcU
WeRpnl8aa4UC1i+aPg5IN9QUjHPHAmqJitEk+y2CELHVEzE1kBa7OB7i5m3JD8wpIz1lIZgFn6u4
eUQCBPyI3Q4YoCPITE4cvBu2ngaNyxTudPYeZP0/HcNPly3mueCjjnUSaeAGyczyBgy0ii2TzW/b
yk+fniuk1EDOQKLCSNB3OLxDI+UHb1XS5rLPC4HAJmWSo/2vicp+2icb8eX0HRzf4eXdkX19+/un
H++g077n/UqiLD6s40/uRZX75/KnJaYswhBnUGDmtm6RCGxq6GR8jOsvoDGBMNsL6OeuG0Lw95y6
jYnKDIlW9OpqgVO80+5BY7dGprjjni8vw26Eu0BsZcvolMsQVYt+Dw1DA9K7pvPkQRgiBiUQnNOu
UBy9d7STTU4ETcWXZyYdWAgEOodckduzLoLo+G7LIjTgv/VtH2X0sD/wG0eRJ5cZgBAL+hSUOxM6
bE9gINihswzaldYeogOKeWxWeibYi6DE3GgpWvGz5DRAgw49sU241C0EkNAanNmW4hCT3KpFeKKJ
ntQsMVhyou3eaqELbp/6FiJ0/FYbTiZVwbJkcxEcHexWs6U5uA1quGOM1Z3LbqrkrpgVeSlJiKLb
sJ9ccbUt9KxCQPpkZOyQziXyrvy6TRbBiWDUolC2GpNTTAGQx6XWATNbVqsATLKF2Wb06ZejPbSb
TAefL8avWfY9a+EWzY0zvl72BdnCCF6uO2BLs2c9OYHl/eQCGTMPaXj50xLrF0GJRqklMxkTWA4I
v7dCCVTFTk45KaxfEgKp4MTemAD2BP2fkzHkT7RDFTvrofLVE9zpGDSQj5PWuAqojcwJBEfWoe3q
aTUCRlMmgQtGj6xObiYvPgAkEqRovneUkA3Jqon4xGWTe4ME7RSBLfXQ59MNVOoC6IbuLm/K+RoF
6D+Eq70JXgNudWYbgQvxcQ3znRbQQPdx9D3zUA9A9Bxo+yTIw+buqj46DCn4tm2MBljqjSlqB/Ne
BzgeLPIbc7PCEP4a1Jk4KAIWe9LkRqN5bWS178n4PFpzCGb9YDX+VDr+rd81+QOSfiD+8SdQybDR
2kGlLDD7BZwW2rFbtKglzQ5kugE495By8W7RMICUyJ/Emd8NAzLHELZhxRAw1kHgqDvEgxEukLlv
tR9OY4J4nEFHid5UM71LaBq2Gt8t/Rjqo4bXzG3MuSIYn89/Yyk3q/kUDdx1hDYguCmxe9Y7APun
NPDu+G0fsB265a9zXHOLFZ8GmUCbYsxZwU5l9QIpFeibRXPy87L9ycxbiDcgOavn1janqJq80ERa
oc9zkE+rfrokWprClcLONJ1SD6Y2LZA6MZGRA5l9++4t3y//fEm4NIWgQxak7dEjOEUF+GlZnN4C
56vwTEk8EyGQtJ4h0YX7QgQl8wAMCUANg03jR+0dubJ7RfLzRSCkYXGP560FCojRC8E0G02WCsEp
WXlDjCvZ0IAS1J6iuHqEBnzuAly0zgFbRoWbywYQogikIjozBQlF5A6QhTSbO/DRQHgVVI24nij8
S7Y+29ifLJ+DFmiqPExiscFLV7XHRNkeIfv5gueCRxJ5jBhLD+VFr9/1MfEzUHYkU3zlbxe81oYe
ZQv1TtgPALQgbt+x+sdlo5dYpghcXMzanamFL4O427etrw7/04CKEkwbTqLqq5KtvOC4nk1o7tho
W4j5LTN2q6M4uWXvcRGUOEA1Jy0nMHRXyXcj/ZU78wG6qeB39DPEhhJcVynaohNHYaWyt4UhXBWG
hEONdMVh1If6HpnAsKAPkGoMtTDbeVk4xMFVPT0WFZGJVFvXBpyQ6Edy7X0Ftl+q2UFTJeHlXZfs
iIhKtBPCbALS4aiEKY1AM4Dd+PKXJfb0t7//k5e5axpDSxLVvdT1TGg96vY7KK/Mew+wsaAE+U8I
FuVEUQmSTUNwaZ0DO5AMXRflsx2WqffFzEYFQEa21yJEDJjdVa/dtIxq1rehPrlBYjeg1rSeM9AW
+nSGzAkAiR4aKIqHyVo+qhlMm3k7vm4F/ytXc5v4p9UcqiwFs1vcR2n3IylPrJtDmn0s/dHWC4VR
y9ZQOLTLLPcAoXdR1rC0oK86KMGp3HM7OM/c3f5edD79etpCRSMDs0PEoi4yb7MwDuOjd5heSJgp
fr0k8ooosZrU4KOw3T7SvTXo7J1F5qBDMrZyPcUW/P3UuVkITt83XY8uAmjALid9r4ftgYHC/XYK
9R07AWV92W1ko4hYL/DGgDKmd7BWt2MIQcsDoP8PWtgFaNpVrJXENUXMF0RpJ4cAmxIlXbrv+SED
y6gB+jGvu897hdtIrEkTDvLRHbSZgQkvwn0BDPqFbyofN5J3mgj4AmmnxQoX1jScmlukWg5gntSf
7cfqOO7MAPn3h+wELo+wuNMUk5HUZETIV1dgS5YZI9LDhgnOD+YBzLkH1dNJFmJE6FaXZEWbQoo9
St6KKD6Yx63YX/yIMSF3j8SSqi4n2xTBxeuG23ZsxHXU8WPG7/VMsT6y7xr/RqcpG3mKRyjUkb37
mT9qqo5HiVOLEK22Go21jzmJSnvAy60+amPxE6oN/lBWCl4QmS8ITu3SxGvHaiRRWr+lS9i70LX5
piU3K/hhL3v0+RH+A8TqoGuWaQMSoO16Rxm6d6ixT8tvur13c6JIT513CUi8/LsBCWizUdVC9Mvr
nwWkZebK8yuIXpFi49YHRW/88/JkJG/T/2CzLDeeoE1hwfksv4lAMRmUAXmDClwE/v6jqggqHUY4
0EFj2OYLlN0ivuziQ7VPdr0PsZXsDTeVPcQSFOsmibb/AWg1kNLiJoFHjPtlB2rHA/QMt5hu7pZj
QxQWINudzW0+HX8WWzhUHnF4ry2+Xv8m9Fg7gDKuqLcuoVGq3Pu8u5ie4N4oFZhJpk1xZHbzIbbJ
zu2629xmQVkkiqP8/Mve9ARPXwoIj4LbjkTNot+WPVqaavtQTjy8bF7nA4npCS9viEazFoTVIxgu
IY4GeepalVSRrY3g5wnoACH8iJxKXP3Snbtx+BOjq1bJtiFxchGupbulRwfIz0VQyzg6jNxCvSBs
XBfKPC9LMqmerrJhBD8HffUK4V/MAgyMQWzeLfTFWb85feGPquSKbIjt75+M1S4glDZ1eXqitAla
8yktn8H5CYriZy1/urzL52nYLAh//TtGrkNiZsqNOQK/+40124GWQHfiYSLeR0u1XQ2wdgZhHPpq
j+OOthpEa7+vpuoiJzEyV3ikzxCRGlqTs5NmQ2J20QPIFituVrJPb3//tHhpp0PhnuMdUtc3UGXw
B7QIXF4z2ZcF3yYWVGShfJOemIsmmD6FIq1JKxXcUPZ1wa1LHSyZY81QNN9UMIv5mDlMETFknxZd
GkStUIDvpmiOkxuopTwa67C/vCYyUxV8um7WpoAyfRuBtciHkr1PQROidxBusPfETq6qKv2nB2md
XBDEQk8kaqzlETJ5j52hynZJ1kYE5lWmR0egPNtI897SFRIOr5cXRhKlRRweAYXtqo34Lq0PJD1q
Rpikipe2BO5iOoLvzrRtjXgLQWTwm19aieMZGmtf3ZD6o35Aw+lN+ornymE4Xp6L5PAUgXiGUzEI
lCCXPOR/Wu2hG3bz8AdSQMEAKgEVol22EdvfP/mttlg2MDzI57jmKxRQEvP7dT9e8NougXhMXjrI
JLdLsJQvi/VopD8SKON5ZDdbj5dHkd2WRJq+UiPZqK/Iq7l30OkI8EL53aJTC2p3+3YP7J2jcLht
j//7AjYdwZchUVVAuiSZI4ufKNiFXVBtgTEXx4TCumQDCB692h5U4h0kIcERgjav04wOHh1QNK74
vsQxRHDdqOWxG2dQ9XIm8kBdqJ25ILdORvPL5Z2QfV84n/PVGjqQxbLT0tJjw9tTpbVHM7MVviD7
vHA2axS69VDxQnoZzCx1nR/rEUz4K9ld9+sF187rHAQ8Ew5GUIxXUIkGC0+pcATZL9/+/snBnApY
lgb6zKcC7borh0CC1eU+SO3frvvpggOvTgI0OHj+o3yloTk7txn4iapUVxxisp8v+HGiD8XYFcgv
44HbgJLU7t4hZ6w42iXPf6ii/rs4TQaB89iA+/IdMpi75DQ7PvVdv33V/DSM0duoGElyYNqC/zrL
3HDw16CG6rAINE5hxuqwq355UIe36bS/vBfS+QhePGgJ6HwoCunxF+0P4lCQvZAAcj9FgMwvWnhU
OMjzaRk0Hf27bgQSYI6R23NUQEA80PWF7TYBH6iUj+VDMbJnwl3tlcbWEK4QpVAsouSsEFn7UCjx
BijPpKfC8YDXNyOzcQ+Kldt2/EyAFTn78IrI7KLG/XF9WIIuqvYstKPsDXmJIN2rujElVmAJbs4h
st2gZ5K8rvzole9l/+BC8qas3wdThQrZPnVuHoK7dzxboGs+kdeE/ximu8Rmu2QBl4Ol8hmJQ4rQ
uGlyF9AcQEMxt5pbHdLUpdc+LgXdXd4I2ecFf+8oNPoceHjUDXSnEehSkXlnN6oUpuROI2LiQNyL
rnMXJgT5Cb+GIPL4lOhvjn4ap2+FCjoj2wPB2UHS5tVNW6WnykFrOx4Ns9v4FqSzc6owV9k0BD8n
3Zqhuy2eo7SIb6FW2Ba9n4Ks2wAIFkyJUNp4urwdkvoelHP/9fQGuFMwb5F524+7cv5SzmUw8z+W
3fgZhHzsfPSn8bBpOikGlDiiCIiDsBB1a8hqRaBmWDXrRW/mMBm3nAQ6YJsXx32J1xn13d9W/NaO
7fPlYSVbJhL41TlL47SLsxMEOB6M1HjLKg7VChccNd6iSnltu3PGN/+DkgOlsw4N7TWC1ESA7Jc/
sN8MXMt4/wVNvgZT8t0qkzBbk+DyrCTOJGLnoImRpcs0ZaeRZmAA+10MX2br6+VvS4IxFc79zE27
1Yzj4jTTbhfHddiCjeu6TwsxAHI3TRrHTnEqsm/WZN6hOPt6+cuyBdmM7tNliEIo2bO6ZYxWRiJo
qJ5Ki+/nZlIEL5kVCY6Pp18GfrBCj8Z0GiAHUVlZvp/XKekDDYq5VaiVueowlE1FCAF8tBMD6i7l
aSaQ+tO6g8nWXQxhsatWSsTJ8RXCw/AILbKKIbQdFg5uGS6zd51lijA5zZjHZNAmqEJ14HkxIUld
h4WKmkNimiIgbrA4gwwGPs4m7ZumeR+JRxXvAMkOi1g4yP/wseNteYKyXJCBMn21oNDzhYyKeCvZ
VRGAVnkOVOUrGCgbkKbO0tuS/kEbpOLXS65tIvLM0PO6qggBiGhNdlPi3YFSNCwYFClzNOoy/g1q
9VDbq1VGJBtPcGRWlAk3E2Qb6V9V0+zEaAq9H9BJ5V8Jg1BTnQdsVr2RZWeViE6bK6N3M8uco8UF
J8VMQgSOHZshdOkOfmbZRw4VbZD/fEf+ShGqZDMUPD6tqwaEoxhSB+NXllVQoW3CoswDyMOEEPAB
GtL1Ibyj8EqZ+QlOP3GqM7ISPaJpPd9Dvh36DLhrRDQ3vF1bud+vcn4RxzZ1zuhlZJPgbox9nNY3
noHmispWFC0ltxcRywZhMrS/4V4XpdocDCzxddPxbbBhdesXEr+tEB+5PI/zLDKWaWwX8U/xfuyT
MYWseYfet8JvG+g5j98X4BKGHG1DSAwVHSRTYxy+7y0xfd6fhvy1WVYsanHdkSBy/Fl1RWeT1ukJ
SpSbeuLTUnm36cqipVFRNcnsXqTyK+LSoGCs7CKvopB2ojc9WLMzCIMy5KKgWhe6JqZb/3KsWRFI
JA8Zkddv7vtK93IP7yQI0+LtX9SzT9c1BBcQdE1LhXNJ4rgIjMtixuOMjumJtMjj5esB1TXF+SNd
M+EmAMgaxH/cIT0trLbQbgEXzQar9IlXLW8N9To8yzy243aZ+xP13N0AZdHrbu8iZg68ejyNOa64
HFBpau9HiLLXOAfd+Qb5T2tRXf9k6ydECwMSi45TY5xC+1nr91OnyMnI0gwiNI5VJVAmLUGaoTX3
sV7uejDzUweqIeZ9hw4pN/+umRrg26YPnl4/XW4NlcaOJHaIsLmk63p96TAne8x9I3kZ4iOpfpv2
Leh/we+nsG9JnBUhdJ1GjRmabNlpyl6y5UbPqsBOn73+2+W4JDnlRaa+sRoWntZLdgLqNug3TfZ+
OGYTVYQ92Rptw36KektSl3hH8zVKpjkwTdunyyvl3q7o6kMPetlBBeGQGNjfKuOngQpU9TNuztlJ
GyofjGu7jKjYV2XVjr+29+nbzAZD3NRqKN3j7eKN0xezM080t244S4Me6mpoEslv9ME5VhM5EFC9
+OasP+ZtdbOs2R7C7VC/UwRxSbgTUXRDxiG+Zyb5iWmPq/OaDK96+QeMV46u6s+SjSDcI2yrX6uF
LH1ElwrIwogmRrBOLcRWO39uVYYhua38DYaf1pRzGxz7ep+dhqK4L8oYLfvM3ZOWQteTv5oFGCtL
ZBAm7kSXDV3iRyKkrq3bqdJqDDi2kTecnDwPbBq0SsC97PubB3ya0JCWS1kyDaizNOLpnVbiibV8
1S3VtshQKiKYbp3+J/0xZ9BVT3gEkTff6b4WTQtwGMg1qz+Ofge1TwgpGwprkw66zfbzrGY6ozhp
dpGFDVnYCy2Ir9nHMd/l5ffGOelI5i1NtOKkv7xNkngkouxii6cQrfTyUwVCvST7RfG40S1FsJME
CRFil60eS4H8hyZhUQQoDuwMkMRd/t2y7RfeF9O8LN7alPDLZf6dFP3eofpDATYm1in2QrYywjVB
zzk0/ToIKlINcmjrjxVeP6qaA2UfF5xen7XcBR1Cfloy22+S6f9ydmW7ccPK8osESBRFSa/aZpGX
xLHjJC9CVu27RC1ff2ty7gV8mOHwwq8GTI7I7mazWV31O5mn0Gjf1zlp6sLx3xEIDuuUTactWQLo
gwct7Q5LlyrOyOv7SkSaM+C8+400WJoVWq52Zn9uNKVOhGxswa+h15oN07CWoF4fvHEeHjTXUIAK
ri86ESnOzNJtd7CPlWeoAfoltIxr9sNytuA9FklEbrN+KGvTgkzoKc3nZ972ngUiVZ82VpCXu+pa
I1udy6e9iQ/VajDIaALVRrjtQbkeBPhpdPv3y4a+/P3N0NhTdwGDcXlul0dwZceLM324PfJ1XyUi
RM4YUXqnRV6d+9E4dlYSL5YOrnjnI+tV1NWyKQRnBX/LWGlWWp0LCjYDfa9PRWYEDjShD5aZq2go
ZUskeK2VoBmV9Vj9ZkzjhPb+1qpeJ2S2KXgsGTR016ELCP1jGWhdGz5WbtAbEIn2UHRCRn17K67n
h0SEzJn2XjQlVMVPqZVRoFXrpzQF+hKNj3f5YH9Dwf+5UKogSb5JZDoj1VJPLeTHz70xg+l0/KSv
y9HI9OD2t0h2QyQ52/JOZ31T8JNbF/7uJncWU0FTZMt0MbM3vmDXY9vuc6ufTGvxV/ZEUZs33Tlw
tk8EQtG7CjMk+wTBnZNybbIFFYezuUDkEe+qxy1pOsWjg2z5L5O++Yhl71Nj19r5pCdLmJHxZKVo
oZgrRYIn++3iCdxPg1nUVnUuZ9Oz7TLcchUcUuLNIk93vTWk0WtIZ4HwkpAPGxRZkj+52w8sKue6
62yv0KrEVEnlSaYTEWGsK4HkyefqDJH57y6bjiCUeMDb9QHSGT/eZav/gMMWajLop8+n1R5Qadhm
dOcWf26PLdlnERxWzXypExvvpjiRD6PjHEczA6WwSu1PNrxgo27Vt/psTtUZoiFudd+Z3JuVyrOy
wQUbXXtIsVsjqfAI+2pqXbD0tc8XlYlK3FiUazVpB8kpGxtb4kd3/MCaJzQeBPUatduPaVE4gsx8
hLOnWnY6Zng0OYElj/hpNp7RM797FWPHi2vf3mTJJI5w9IxjbaZ1bcwn3i+vUwt0Li3uZl6/1EOm
mEKyF45wBKXzujcWb5HwjijTp6CkHvBA2bvhu75AJF7sqbMXu7biaabIX2w3wWMnOQO2e164fbw9
xd9S0D/PrChvXFbvTchD1CBgplvcO+BFotak3k6KEGl2lOa/U1R7pwKkgoYWEVrfs7H6OhvdYV2t
kKV3HVzU48wNag74m6V61blebcRPEtyn1HKDrvWW3llgRM0clMRcDjb6Ipzc1F9dy7epeUDMKc1c
cTW6jkzElIJT6XSygNBpkruFOKCV22D8U1f4mkFBMW67umfrzVGj7R4sQ/HQ2K4HxMIXAN1SxVZf
v8biFwhnw54zAP+bOrmDptF4XkszXuzlMbNHJ+xtrfZKhl+hL+t95qIOD1j6wzjvmer7Lz5xzQoE
h8QNYsm3lA13NJuCDWJnNSTnUw0EGS/GWn7UM8fji+kVEIShKllG6T4LDpo7oH5uK2jAJ9DsbWb0
xLH6WNRZYFDtszv1xx4AObv/xReuON+l+yw47AoKP/BigBX3P5TNZTgd149T+P+jq716zJv/4L3a
fSwzCwKgn2rQ3w3RsCW6daTJZJP3pKSY4BK83/hsBbPTZxcLR6s0WnM06/R5uGWFN1dZRGsUkHmn
uABeDaKY6lKCezMV9Etq2szNRY/6a+F+3ZuzZhzaVcUT8PeR7IrhiSAvfbRta2tXGlsXRI7bV+ud
3neFR3WAdEo81jWb/Xtfx9Xjev1UAO5JxuqMPrs5aK3065rb95BGB/S2Wh60jMA8UzBOXZgaEfG/
dNrKop6Oh7SZ7zUNHH49T31mpZ/xMtgH+9SnXlFNKijT1eMAiyUELttt+ZIPlhkXEKNGP4jP3B9s
pgon/Uu+cW2thCAFsHy1jG5CY+7sEIq7cG1aS6mDQXA5dL0eo8/7vjEz2+ede3at7K6u2sazZs31
2xQcM/1sjJ8Jw22P09KIetIxb6lbsJ/wT8xhaI6rDDfYrKY7pwWEUkp3AYURYqPXO2vrdTkfPErc
yLZtdODv9FVxBLnXg48oLDtDlCV1JteOKasO1dJO4UzTE4UCo5foTjzMCaSYna3yMl2L+855NHIU
ttP2+wStdK9ctj91Un+3E8OzKIr2CIv4edryHvZybKoQGqtttFjZUjNuK9dHZfuYtgWumcvh9tfL
bEYIgnVaU5CVMDsu2P44Qj3D2xvzq7kyRUHxakKHny9EPLCj25WxGDxeaPuZg5BhYlPYjvYruIRf
gciPLEd1B5F8ioh+Q+u/aY2dATEsEGxRz4bqLgRHxj4oDcdRhD6JrYiAN9YyxzascYnb9XtFjjMI
93kMfiSi3W3sse0VNnkJb1dcTUS4bSMdwUKMJ8aV/nL5ZyCT/Hb/kP9cexVzs2yxhLyrByjRski7
xsT4qs0PoI3x6/Xnu2xKRLKNGtvzIjHWuOqfJ1vzoGS5uyooleREEKFsrr6t0AhZ17jvlxoyR9YQ
kkH3jZY94aBTkWHKNkBIh7psbh1imAilbfGQ40U+rdCtMxW/WVJ7fWsoLiKyXRCcG9KueBzT4dyb
OZ+gxHpo0/zM0iK6vRGytRKcu9ChweLU1IrbqfUNLYW4Wbvel03nj2Wl6s66/sBsmlRw8bncJtIZ
5Y4cyp/DPcj89NsFyF7t/haUwQWaf/tzZOmTiHNzO7yxgCfTisFD9pBtZmBvcTpv90hHg7ZHH6bL
g9FeAwPVK2RBxypTFRxk+bGIgWt1k2L0lcVdOvzk+pwfLKvG/ZEvfmuXp4Tqd0hLTjgRoMNXGYNH
6KboxpElqiJELhlXd7Cpgxjt9r+yZfi+6Bo/zM7wtdzAbVmlhh6g+jWAxlbX/GLUVP2OkmgnAuis
ihclGu+sGHpVH5m7BUbdhLbRxXXpvuz6dLAtOzL15uPt/ZUkriKezpgysNvm1R4biw4ULLZ4GRWm
I3E0EUw3kwVkR7o+x8CSeEUeMMh0piqcoex3C8Ei4+gn33HTjyve/KHJ+CdxFaen7GcL8SGdU5dM
GZljzn5Zl47NMtzn8PZqS81KiA6cOw5rzWUFgebWIPcdQlw3g6mHiEYzh4Re/GgJ3DnHk0UX3J5U
kg6IxG51aSY7bbFUbHB/VPa3fCB3yeQGZa3hCd09bWDRvj2T7PNEXBx6zafWZPi8dSuipOyh3jzc
t30VdlsfWqvto7IeNNb4DHibwsokXydi5Qxzsq2FcpxN45PFH+YJlIftczuf6+XXPr7PJkSYHEls
p86qnT5pxp1BwiV/sd71pGGaIv6tXOuuXDc2xan1ZWnvdDMHT6niJkcuNnslpxGBb+1iFZ0+LiuQ
g6DeWBrwjn3nQ0zq33SyzzMwIiiAZubJ0J8L8mwWP4qpCSFh6O/6ISt7vxyOWQptQ8Pvlu8o9d42
E8lBL4LjXK21q9Zi9IlsnquDOXjwd2qGKO2Yzu/3TSGEh97MpnHc5ilG93hqeH0+zefNNJaoAr3F
w5gthZ+WUGS4PZskZv9d/jc3ZlDTUQJKzjGmBzNqIn40D3sIIufj7eElEUmEw5V9my0N0fd4yJtD
iqq4zvhP8NSfbg8v2w4hlyAp6yHwNcyxCUR1c+KwQKv9mk112KkA55IvEPFwzK54yfd+ju36cSd+
Dx0Cplj76xBW0xQBb0U3mEab4+eT++bE/G/jfRrm/hLVz+eHMkiDd/V1YZ7L8r3ZZCSlCa0mzGN1
z3166qBE2GhPt7dAlmWJgLdpoLMOwt05HgLt0QAr7hRnrwOKVPzeDazn27NIUtO/K/jmCxpTzzlj
zhY74M8wqJ/kF+GYBza+3h7/OiQNS3Q5rN9M0K9Fk00bjs6E1r67RzVAxUNe+EPyKx/z4w6yQ3sw
vQFKw7RHX8AIqRyKbvnEM8tg2L7c/hmS1EAExuVWUuf4bXPsTJG2PSZKVKfMioXMYAKrYtZO8xy7
R8vwwK5Y+XB3iK24/loc9z+mPx3wSqwwbNlsYqpAk762m2WOAS+feYjiRpm+7zj7e3y/2aeRoEhJ
8NwcL/lpaw98+JG7iuuPZPFFQJubzihq6DDkNX1K88+zSstAduMRmeESp11cC72V8QWWUsxNvLAH
8Hd4O/rDpo0ep629nzJoCBW+O/wulq/Juit2QvZNgucbEEtMss5E/F3JQc9xkiR5eNtWJZssEsZN
e7IyYsFW6XCHF5asvC+Tw+2hJd4uYtY2XV/gjJX7BFH0cIXYQeBC6ZElts/wwKJYGtkkgsc7A14r
7HZbY23Wc28GFOzQZMNjzwn9Y1R5/vP2t8iWyfzvwFJYMwGKEQZLoPZrfUq6j9auiBaynFUXvJot
bl2ONV3jHeIle9l64/BAkJK00M4D9100Nli5/TwujcJFZB8jOPaCAng5I5bEtGqKO8PqfmRamoaV
0yzB7eX6S/Z6Je8TkW1DORtLPmZjnDKQjFfO3IbQ0kteUQim59ae68rrEoiZFuiQCTpSdJm3mcw9
Z70DCrt6rltIpO/DhgRwwjG3Tl04GS7396ToAydxFn9wZuKjD9T+dPsnX18UIipYrQMpu8Le97h2
9ECrtS9NZcS5q+ookAwvsmu4F7XLvFj2eOrqz0XbfuK5jVZd1ZZejxD/QP30nScVTKiLtXy1Inso
tyjL9feVBIhIoYdeSdYaTtnH2zrMLzMfnMiC0NKLnfTJnUas7jPr2eg3aeKGgzbpquKu7KuEuLfp
ReXqmjPFueaGWgXW2KZW3ExkQ1/iyZsTaMdrq5E6yM/BeTaincl91/O8SURZU7q1LTdNDEyGpxw6
3PyYD4rfLMk0iXv5mDc/urDaabe5NcT7am6dzxj45nyLuvp6P9iNvQCiutVnWnEzBKIri2cTOl8+
qUkPyMbO+pe24ezkMruJwL9WP1fO3v++7T5/M+l/PZ6wy/X4zW9r3bZelmab4sV3Hy/CCk1gO1H/
jfkoJUBEL3APkCcvQvKaOh40dw3FASA5lwkTjIQgLqZ0RJqynZPDhXp2r730bosGr72wLvr7r9tf
KPNgwWLqhezg98FJadtHrT5pSdirSICvH2JEBB8QZgwuN8ket6yNuQGdJ44GaMP5MOaGIrxdVuPa
9gimgxaQ0h0NlE7tJvVtPRirGviCr1Uf6cbL7QWSfYVwRuJRvdGdEQmS3XYgAjhC8N3DBc5eFMAX
2fjCOUlS3rj1hDN4zQ6r/lzi6W2NdhXRrGx04VBcJzQ8mxZFjpVYr005NCAITY95ot31ffouqXCU
WoSb7jwbrbvt7hZrffO0mr/R5eszrYj1wvFciOHd3ghJ3fofJG+Wo6EymW0Et288yI/9wUw9MO5d
eHkTnyh6RCUWJdJdWiBkwYkDh6/JFgzGp8F6nEsS9vPZqRQBT+JyIuWlZhjD7CRzGxOdH+sSGE+8
GufLn9vLJNlxV9gMdFNDkgv9FHFadq9ZAglqNz92RfWcV5OibUNyrf4HyNuuy2QPOS5Q43jXnGiY
hppfGgHYMtoTwtOrE97+FslKiRhevhY5MfOijXVriobZDZaxedJVtW7Z6EKIdYpqYHiK6OO5eajR
X0FA6T3v0e2fLrNWkfFyqHH/LmeMnp26k/5SROyyPuCrDoH6UvG/SqxVJLasUlrqTYJXjKEYH2mT
RAbgbJZd/snaMdR31UrJphHCLHJIFGprZCyu+3jR+WXfrRZAkXn0xqJTuLdsDiHOlsmS1OM4TnHV
dZ9mFDuAp0M5vwzqTvebSkXuL9t0IdwCzLuMOZokYg2QLzr+cBfkxar2ZNngQrQFVQx1MnAboETy
AtqY2v2dqQCMl6W+ctKJ+Mg8BYHXkKx4JKRmheYLYAn1iamkGyQ/XIRHdpTkfTIiQDjFK4eOpF0C
ZqtCikl+uohwbpBBWTxB3B5DUORCbAuF4zK41HMvFXE/9Xl1mKinOvJk3yK4dVbyHASzMNaVxwM0
4af7Mn+67dSS2CqCnVm/JrUFbe2YVRkqcF/pWIWc+bOS5OqSVl7ZZZH6skmGsSx2YweEhU+exhY0
Ss7+3rTHnK+RprO7KnkXTSsoCgSnBjy533oXc9XmFg96+3nb6sPtdZL4sgh9HuY6zfrS6OOV8aBN
HsYEmlb2fjQdoMVU3SSyzRA82c1TbQDJAWy2Sz+ztUSisZfOfCA6cf50+ahKxa+/QhCRAnNuyi1B
TjDGvHt2yYedj163N55hACxzRDNGOiuOVcnmi+R2VVPWVtdiQ3Y2f7RnJ5ygqz4Zy5ehGk/w/ohm
jQKJJXFJEfY4LxPvLRNvyN0aT82D0SpOPdknCL7XG4S2GxngeAukkemlVNw4D3r6KwNJo61kxZRs
vQh1NEEwsA61tcccx8+SuV9IY0NIEVjbtVD1LMtuYCIE0TCm0oTCDMfrU3vco/xoxEMMpg5I/vCD
pkSCSMzLEtywasmwaz2m0c/J+T9KEzSqzioyXVmuJkICR9YPyaTbczwFIMhIj+YR2E2IcwxInOvI
DTTF1suu8SK6b6BpmukVPmQKLuqrp97Pgu6YI8Kb/sNwALZd4Scy4xVO2b3bsWYpJprNj0b7C43r
74paIr6vRod6yy7j9iMa1M0vKCN6OaRRbTOeS0XuL0sLRWRfQjaQzBFsBz3sd5czkHrGWTtcxF5U
EgcS7xCBfQ0t9rwhyRa7adzlj/v8Ms6enZqKRE1yvoqAPmLkdY5sYY4L+pThlNW/JkqaeMnBITLV
ranebW2HLWD3xbMZjV4VlIc8rH0I+YbQq3rAWxA0Ed3n2zsus1kR3odirb44zcQBM4ZAwANenP2l
z701OVo0dOwPrv01nQ4DQbjfjqn2XW8vyugvitklri/i/7YyAbNsPvOYHIZojdg5f6ifLrrFWWDh
m0ufPu5/aIuKz3ZUqYvJwhoV8mwD7NRFtWBSxolfZA+MdR7eXfMlRmrsm+6HYvKX5rGaHzWccgUb
FGYj8VpRNjafOlzd9QzhIbkHBRE3FXFHZjJiNKihq9r32ELwXc7TS78ftvnj6LyMuyLpk9m7cKHW
QHa3sQQLZqRPpeXBHjRdEXFkwVlEAU422GsBTeOxc79HVrQfNX+M6lPqX+KB6jFJ0phERMDf1uR4
vlvhVdanPSIhDygow9OwPNh4z7+E58FfAuINBxXfrGTJRJRfU6+zW2VYsrEGQj6JHDx5EP7ntttI
DElE8o1b12ccdHjxYn6tm8dsVxTiJN4oQvbytkQL4wpD+o/k03S0/ko+qWoZ0r2+fM+bUnLdFQa6
GbEo1R3Oxztkww/cb75bfneofNXZKPsIwbtB5t1CYQAGpZ9BLH2ejktEI4AbT7fXXhY9RKq7XIcS
QD5uGP9AD2tgR8Vj8WodHI+gKp0GqsWSfYbg1FvKJ6MtsVb0cNEC4scu1A7qz5CZkODSA227tHcx
vGne2c2HXVP4s2RcEafn7I3D8g2mSZBp6Xi8VWUNlzvNlXuhiMajZTJcCEThUKERMb8/DHGOxwAj
vDwFrCpw7mV1r80iZO/EbCyjn/DzmzviQwUZCVx6sA6XilV2eJ8Bibi8bt1HVy8v4Zr43QlCmkB5
sDson3/TDlWYRlRRx/2Lerv2MZfY9Mbd0t5OZ9ddsBcQyNJ8Blq6YQhb/Tm1mVcaz6t7GO3I6T+Y
Y+/REapZCd5zSBea68+i/FRrx256AnBgqUEoRibI4dz1ieLMkpi3iNRrq7LNnXnnsYu5CyxC99wC
zImigmZXQc8Pqfbl9npLTkeRyg5Q/8mcGCy9MTXfAh2lxb5k3c+88bNecZeUpbQiTG/gq1EN/SUg
n8EI6VfBetRP7cmJ1bzvMscS4kGWuDuEtxHWluSBLp/Wd95X/z70vzGSbJwS5i5IlQd4rGV+Tox4
qbZgLxK8zoebbfu3t0Gy4SJQbyD/dzfiETghD/w4R+NJjWSUDe/8t62vW7O3WlOtMdX0mgFeYesH
oFLAFLujywZEGKnlTZCv9XtSuH7uOio9HgnKg4joPYs5KRl6bMzW/HKMowvoa6khoAbult3z6uhm
H7L14+1FlGQVIpivmBxrdwjsjPcfHTz01dlhYe8cW4gWRWU3nOv4DqA5bPvjmJxnpgrel7P3SiQS
4XuLVsyaXWPsNTKj/lxE3dH69p+wmvjz2fxwe3kkPvL3yH5jy+uazngJxTQ7rYOSkXBbVQ98spW/
HEtvhi6momX71OLOAPyyGxHg8VSCj7K06G9UeTO25g59BRArdtX10uN8uNx7JstbfRpdyhOqS7F0
HuHMr1jDLL4QHqf10D5mRkJ9bdWiBfpqXqf16QdoCqz+2jUf8y5/zTgD5GpGp7yd75NKjUOyjiKK
z9TcVm8LHdmTho7SQGs/j6puBNnQQgiAiFuJiwSW0Wm6LQB9qBNufGs92y2L8LaBSeBPRCSlG/Xc
tmoGM+AR+7hH1N/um7stpD47M789sGCLytzLmGf6+7ftVXWbkG2diOYD+mM0UA+Hc6YRqx9SNMtp
VROUTjzXu8dH4tf8oFull3ePI/+l+FrJ0SkC/XgCjRZIRGGz9jFMwZRG3f5b2j9UI/EAQwFlkeN1
0CnSoOhgEdebUCrakyC3dK9YIwf9WxDDDtfeCQxnfdRtHgxmlFbcc+zC0/uDbbwWzafVUCkpXrcA
wxFS/xYMWtkAGurYrUmY0jbShjzsmncRHgEOLsYAXjX2ZHRLjNrVmt0r6dyuV6sMkVtkrUHhtqFx
PN6MQ1ocBj57fPXS9yngmESkAdSLFmCriqIkrZWBPvGDQQow3ya/K5MEprar3i8lTSFEF9a/axK9
52tK4wJUDF5rG3+m1dG8yrqoAo5IOluygVrRZEc6zH9An/bTdifbMwvgtAD0WYKN4v/ycaqDHE03
kChlD0OBzsPZMO+dzmyAg1qhQcMs1cOc5FYhQjS1octZ2hULKra6T76PyPfJiT0a/uBNL+bX2350
3SyJqOirA7g8O6DAiXP92Dd3dnrfj4oc/7qqJPZWiOmFoVml3eMDto/Jx+k04vAY4uTIvOyBRuBe
iczT7Y+4frZCR+W/D0C7c1s2pjg8aHnU1wPfFdeh6zHGECGIu5EjaphoKR/3+60MkuHR7kovmbzM
zbzbP/36+hsi76BlTvlEgDIBDhe9SiXoACybDB7LueIbZBNcHPvtAV6bY95NmKDkL3Q9D93nRCU3
I0kvDRF2uGWVySCWtaAOwO8gPHgyDiRiKDRUisRcYkKGCD6su7pNEyhxxJaXP2DRk0MXrTF7Tvpg
hs47KGs9rvAESR+HIVIREjBXG9mOufbHHeLDzEc1zmd+EWh+EtFHB+eXV0aqd/CLbf6bdhoikqkC
9fxuknaJieXSe25eWGPZtgLVjzsvYspdnezzR2M1hwA5GFFYg+Q2aIjopszWqxQdPdiyzk8OdVgf
tsIzgLVAOpeEqjqX5NQQUU5Larbl0mOWFP2eeAS0Utcj47HJVaHlemw0RK7CyYFO57JgguJ0UeXi
cfbDOOgRQSneOqWvt31T4v4ivokluc01DWcfcz7lw8NqB40T5c2jkf2+PYEkbokshYxmJaGAkcbT
cMoSvGArChgSnxfBTWuR2D2lM8D9yfB9zIvHSS9fIbrxdPtnS8qMhnOZ901MscHXCPDosMTGJx5Y
XzL/UosCcQSIjWBGyALD2xPJvuOybm/maVuDZ1m/L7EOPvT5j5lG1qy4UV5deusf2ADVk2Ersq06
J/kreJ+mTvH6edXyMa5w5uXaRN21wrgLMHHT+AUSfyd0Wbi6YvyrS2IREdLfgL18WKoG4zP+p5v2
47joYVYUiiLjVZPH8MI9xZzZ3DjFyE9LVX+ZzP47q54cnUZ5pt03RNUxLVkkET1dGz2xMyvnJ2vo
7/WuCaB3fFrXHMpaKvIO2Tpdpn5jOnOFN9Z8gmIOLV1f3/RDUo6+5qouW7LhL39/MzyBvqVujCs/
pSmwzJ/c3E/G9xQKsAWC0efmRtGKX1TnPJ2OvDEuRcd3Go+QA3Niri7rlvpc58sD1Cw+2fYUZdqq
GF5mPJdg/WZRdkhOgUTLMKHr01+S5GOT2fcpugXs2g7rHpjE22FBZj5CuZE4pg0e9KY+d2Bfz9eQ
p05Ud8camfztCWS7KzgxWUqHANBXnxnU2FCYO6EJ624fs1/vGl5EEq17ZqQ7UMUnl2wfWKafdpA5
WVxFtyBZHhE9xMmoGXZh85NuJ76G+sJq1JWfoYxKq6pTZGaS+CnSpfUWpM8pKetzbuSR4/DAHJrg
9vJIzOgf+BAdwF43Q6fLMUEfQz9W1e/iotNTRx0/3p5C9usF9627nSSWDb5JRprjZGgxmI4VCyOx
HREwBG7Vea7cUT/1u3ZoqP6wrEWInXjn4ggurLUmGBMJ5SdjJMafOdfnw0rHMswvjES01RyvyOZ3
0bxZRMQMOQB8LFaCtpB2Sc/pukRFWr/OJnnfGWwJfpyvxv8G0b53hmOxri+VXhuKhZJ5geDD7chb
y7ZhoG5ugTiuAjSgWyNUF8MO/BDvCxQiXKiDZsFQGZ1+MszhqLP1YNYfWv77tpFKvkAEChF9rXYO
tpfTaOtR0T261hnExyHZ3heuRaTQDiJCJ7MgWtcNx5YFjWaFDhoyq8BVKqRInEEEDNEWCjbWavKT
xtLjAIHOBPbqaipJDNnwl7+/OXC6kkEsgev6iYLFmqVlaLnbeTZUr6Gy4S/R483wxrDOoCjZEZ/z
LTTqFHf0PNJpp6hayPZXcOXBbHLX6pFD0Gk70jTzdnP8MAyfOVVxi0nCnAjqcWtHm1m21udWG32C
h0ubdooIKgnSVPDdimWm3i97fdYhDO9Sn4J2svo9czBBK+pfsuURHLicMs773a3PQ/s8L2Gb617V
RS153weI2J7CLslekaI5O/vXITkNHaTKnMrbxqByVf0fkk8QkT1TVreN20FY0enBduhCsTbN4qYK
nELxeCWb4LI7byx0mUodNaqL/nx5mpMBqm5fEq3ySscMb8cgiQuIaJ4G+gg6T4v11NpgHNDTufPy
mXYRBE1TBbDnehXJIiKyZ3UJacokJ6dcA1OG+bnrXS/pKXTCiLdy98SKwue1iQQg//K+rxIduy1t
UNdAyBACBPdrRsOpSEBEQBWXKOkXCZ6dO1NBirJbIde5eBo3fL6OaDfpfYf8LCwHLLY95JHtkzmp
WMccbPg/1SSsoZB6M7DBucaakVNLoVsI/t1EK2PyYaXzqR8e90H1Tidxe1Nw+zzdQbAw8fVEIFLv
AsuHJ6x593TnpBnm+zIokbmLa9QYc32AfGCu5X7WbGhIScvB12xbNcX1MphFRCgQsPyOxtl0kbI0
Y7a093V9HBrth0ZRajeMoFuKgz4W/lzc2XWiqFpJnEmECe0dT620m9eTW4GILOPDftwKNJLQHs/l
ty1bZnr/cHbt0EJzJwfsxZob444N8bsfRs38xHD8bAHAhKQBN6BWoarySyxPRAzlI5o8aq1fTyWB
kEfZ+CvZz1n+2rvHfF/ubVfJhSKxPZHWq7FWqyDuup6K4YjSn184TpAvbkgADpmzz7PVBxpUIFaz
9hrISm2/kkx/pUmHG+6x6/qg5asiKkrNRwggS4V6SLktMNFtgCLE5HP6ozD20J1qjzInXOe7lrxs
I6Ll+uv2zsqMR4gpetPjOgSOmdNkGQ9pWof6yFJPn53Pt8eXHCUiTAjXdhfyjS4u77jAeAO5cFSX
PzKa3ad1d7g9h8xWhOhRWR1hvO22E5rCw8Z4tS1o9iWWp9PyDgTXnuPQ4PZM10G1cHAhe0iB5G96
wNlOiZFrvDhZDjR5uYcE2h7uIelRsq+me8liIPJpQbLU6wtoemmeYRlFv0GCGPXTzHN6eyFh0vG1
afx93RPnJ+PNyB/01Roo8+qxJM6rPadN+dGy2uxdhU+LiE/qFqnGFN06w9kiQT4Y4I4CmVuviBES
SxJfzkueQVcwocPZGaafbMdlSHP4OWeqEujFCa6cReKTbpVUBQPpnH3inWmaQYUe3tbrF3uz3/UB
htgOuRr9aGlN555M3Qh0rY94mR0mpVz79d9viA2RM+oaU6MzSBuD+8+00pehbD8ozPJyHl9ZGxFp
Vs8W9N5Js5265NvenYrZvu+2KeApxAgSeqe7buzuBztpfIvh7dshq2JmSfAU+eKMvtutPtnZiepf
afWBOJ/X4WniYCpzS8W5LYkgItiMNBZaYDerP0868xr2s4A3E+2c2qpE8RLqri3eZeI32W428jmZ
m4qcrE9D7kEn95AE5IP1DdSGpzoCqO359i7JPuTiOG/msVprctpR68/U/mRwf1y/1OPRUfUxyUa/
mN2b0RvTKbp0LIezyV5q9OBlExQnXrKxUXjHdfMFdfR/j58SvSjWerVP+gr3+B/Wrqy3cR5I/iIB
pCTqeNVhW3aOiZM5X4S5olvUff36Lc8Ci3yMaQLBvuTBQEiR7G6SzeqqpstoWGTul9tTc/XVkun/
MEBvPp5lVTl1WWpH9dJMKEMmQ8dMZNGopWXIPJkNtJKdZmqXp7imE38uCzyqfhlaYq0KQ5ZEr39b
8psvSDW7vygD2RGEmsEK3IRrX79olgpyKlsdYd8gi1YOKdHtyLK3uyH+XTeBHm9nrdAVXiL5fhFk
1nZDvGSuYUf5ZjwmdnqY1+FZH1TQfNkBUGSMaydzccvEvciT9Z4dd0GZgc606L2NNT7cDPoySWhY
bbB8DMOA3eoSc94siV24NDec1sFNDRzV3RwUm+vVpiqjKjFoEbnDR9JTd9AgBqSX0763GDnWDn+9
bdCSuCiCbOa6N5aUNN3RQjhsPK0/GcWrvR4z43C7A9nXC2eezaaJkRLstpv52jsV4kiqyB/JPl0w
1aJqARUmdncsgVozoeHcPg/VyS6fbfDI3P7468b6DlhTDA1bs9Xpjks8BRAADLKM3gMRur/d/PUR
vMPXWBSI2LV3O5DUTvcTc39Wdr4vh+Y8zHlUVfHHdqZ3IJu23FxtHpkTEbeL2trwaG5eLuQ/Bkpf
bg/letygosLnwuwBRdS1G+ncXL9rHaigPWIXDu7GrNP2k1H1ipyPbE0uv7/xthrAEb7lphNlth3i
mHVnIeOz8o+l3d4hbmgfM6iIXrytBgPaawxiqGYJTBQn356o63eAdyibodBWbH9xdxy7LGgIBx1f
t+0nqwg7gwStaxxsjsTP7c4kF7V3KJtkc0i19Qjna9tE09Z97dZXN1leUbLj22sfLcn63dHJw5Dx
47gOipPKdZ9/B7LhRaHloEnrjyDrD3nbB8ui4hSWuYzg9HPVQ/unWJxorZfEr+op2BzjxQCxKbSg
U38AwfXtqZOYmYiwSZ2p7ZJUdyMTkqOjm4azsQWQB9l9rPmLebyxYmbEzOqrrj/Wc+E7yd+WO/7o
KJxRMkkirqYoWLxaad8fS639Ms649rluyJ1l8Euj29Vx/fP2IGT9XILB20HQeStonPdHh8xPPeFh
otf3ZOypV8V4rLEdxVpI7EnE23R0ihvNWnqcpR3LS9g6+bQxvt4ehGyhL52+GcSG4tnELhmCsPaJ
WU8ufVJyEsvmRziKTm2jt2Ob9setegQZ5za+pu0vYCVyknzoNPUO9lyNadF1fe9GVYr685IHI6or
esiw3p4bSbAS0c8oa9pcM8f+15evoAzOln/vBGR+Nrc/U3y+3YlsdQWXnnreEsfBdbYiC6hHp8ur
cXi7acnaitKiurHpI12xKzmdcbdxyzdt7a4v7f3t5iXrKxLudFNpm920QcXPPG/rFydGRvuutne1
ajOSff/l9ze2uYy5MesadSO+JQGQeAfDhrpl8SHQPKMixw6wkIwaRedG8zj6JQAZ/Wgp4pvkPCBy
7OCVcLPXHFtAl1V+0vhFvQbcuCuwBrfnXmI1tv7fqdmg7enYG3Mjgre9lmjRZKlwPNcveVSk1AGZ
TlxkNO6hvolwk/bkqJsJXvimfcuXnQ0UPQQMew8iOR8ci+ABbp1qetW6EOWAIGZU1gm5J12vgkxI
jEiEzPEKymagzo6jjVA/6dYgn5qgbj8Gt6EiZK6tkrWPnTGOYv4FD6HWUAYxTpdJXIS3V1r2/Rfv
e+MEupaObVfN/dGci3BJugMdcHJqiw9dUKglbGLcGsx+me3+mM5pQEvyh23z99tfLrFRkWK0sOK0
wuJif4RMUnZ5f465YkuUTYqwa2Wlk85znsbAUI3QsnICo6/CwXYUFilr3vjvnCdOntXulsTRDJ7J
prejtkX5Qq6iH5Q1LzgvXv47WjkVAPN9HsYguMtKLVqVwAWJA1vCndPNJu6Upe1G5QZ+8tlmnxvA
UOcFzEU23rd1aHLPFvim50RxzpYttODAXUst1ti5G016C/mvNhzGVrHHSAKpCJYba3PME7xoRRVY
hK3k0QEjAMjWIaOgCtWSjxfxchtjjGYZtGgNfUj8Yk0ITqLKFznJUotAOX1iC0pskK9a566Eujfu
0WP60CYqmRTZ14vuC4xWmRXYaOqmve9t537MFN57vfiCUZFiq2Bp0lStTf833zoAZx8H5BP/xu+2
kPlF4Ab86+1AIZskwZsrp+8g7tZQvIwSbzUf6PIjXRTDkBmQ4Mrc5pOzmDmL4nE91DXz6rz8gqIn
H3LWiodd2TVTBMoZdNzavkn0KE00whFFpz59JhZZskPtTJrxPDRl0YeOy6m5H8ayMff5mDbuyXQb
cz40dqWpOEAkwxXJC/Rqc5jdXQTieqiq4EXKolswJE+a4US3F0vWgzChS1VkI9KkRlSMkK7t7HNj
mV8NawS9bKmSI7teYgDbE0JYM1QArdqYUfoM2v2oCp3v7bLP/EvVDzk4uQ840O3hSLsSghdeBDWL
olA+Av9rsAU9Kn6g4xKanrvnQb1vFXA7mTuJYEGcPvD0WQKjMUO8cIjoofic/ypPpTcHRljvl9nv
FZvjdeIsRt9DB20nmaocQ3qEgnf94j72qB/MwANMH2IzrGIv9vSDozJ/SQwSkYTg6XJbcAldHmbG
Vwc0eZd3mf43xEp3A9iLkp3qZUYSJ0Q8ISV9pq0o/o44qorhVyGj09HWU9USXUz4/QsTFQnH5jiL
u4R2erT6IEiEKRRPGgzB8iAFdmyUpiC5N4nMYlpmsspuMySd6TFODlUJNWfy1+V3JVGVG0ucVOQR
02PDhfIDtyMzGx/HgYIO330ZCEjb5o+h5KmILjTZsHQroOZRZ09h2zn7dAQXDQT9bvul5O4tIgxZ
zswyn02Kux8kYrLvDgq6degnrQ64jZszWGoUHcmsV/D/bK06WqL499hmcZgUyyG3XEVskdirCDK0
Ym0jHW/syCXl9zyfg1Tjn6ZepWEmWWQRX9h0G/jiOjxUNuMB2uXHSlvvKEggmkYlUCLrQbx7OE4O
RSZkgzd7JIFeQzsLahAHwyyeVkfFXy1ZABFkyJk2p3VrOZFb1fvYQk2WlgW3jUjyHEZFcOG0MLex
pwu4cCVBCkr6vv0J2HMYd6hIJCi3LKMCjM247yqWXOLbov4nwPg0SXrcGMw8R+1j1kadRYC7qkC9
Y6bPQOT6t4cmsy1hGwZ4dVr7cnKippp2ZgE2n3aOdH1QXAtlzev/vQEVZd13DGI6Rxy0DUyT+bLp
2xxoU6uqApPNlLDFV+XYMk3Hs6G7Zk8pfV51EJ/qbLgf43lHjOHTx+ZJcO8iZ1TjYLiO0loPM14H
FmihLWW9h8R4RSShPhusqKG7drQAUY2bNNTGUnHQkkRAES+oZ04x2JiIY0rSwGY07J3Xaj4Z1ZEl
OImXqlSSxMnfYQYbqhnFgAxGmk9eicT/nrfO6mdYBw8ZXIVjyCbq0vubNEY7ZU4C/FdynBLjR14y
YAjmXiXaIGv8YsVvG0+0JkmXOY7KikWOkx7btAw/ZD8iMM4Caq3QWGZEOmSIe06erJq90Ji93m5e
tsiCF5juUCABDEHaAYBNZ7X2Q28+cMP8Mpp/Xat+KBeyu93T9QJ3RkVMHLFKsGVDEvfYm2z0XVbc
WVb8omVDSDkyViPS28MMQ8ZjlT4sf810ORSa7bdm+sW02LHW5r9ONr3c/hr3+lFLREKlvO5me2bj
EQkcxF/qfiNjsk9xWnHKNHKp/hkEz6E2rR9bRhEAtRTbWFGiuVEzuYHBk7CfW28yPrjTi+CnzkxB
HjDz6dgaez2Gmm0RmYkqUkpisUittVptAl2HRsNWMvvpVgTbbAarq5LjkwTif7eIN84zTklqLGUz
HTs67tv0mxODWjcZ7t3C3BOLKeKwxEX/XYve9FL1Vd26bTYdQaubAB6ifdET1R1OEsHeYZ6GmaXp
irb7BMTZwCAVCw+65q6IuSJ6yZZA2A4NYvfUcNbkaLfFEIdrsiZ0p/HarHb5RopZ4aOyboRoMOpD
HCeFrkUjAXVSsQXzRD0rVQFwZWsg7IXdNuh0nfv0WDJsuTqwA/OHxDUYFXFNGmXm4JBWi6pF92mr
+e3CAgcFZbfDhWSFRVjTSmxiJaydjhQUHNufkryY8a7WPkTDgq8Xzrl9pTsls4bpaK7ZYQVMZzZQ
FRKrtJ8lyyrieaHsN2danyfHBmcPPpuePWSnYVBFdlnzl9/fuFYxkbi2JhvFVzTxbPNnAs4rt/9x
e+ZljV9s6U3jrjVNFSAb2bGNpz1fKl+PzWhJq/B287KFFY6xZBsnYy1XSCm0SfppycxHO8/i45xV
uLN2zufbvUgMX4R55XWiFcjsZse1bnbMZYAnqmBYsgEILgtOgWICT0V2xCo/WrMROj3ZT0m1h5l9
LPiIRErmzJ25KUp8/WQGGxioesBVCCk/dNQHFuK/K0yXtolLwvECocWQrSkDCsgHkCYfimlEZFHK
B6OunR6+FYPwbp7tHQV6FwIgilPy9aUlIoOSa68zt1oyHccKRNluuWuUnG2ypi9L/sb0bVAjlOWI
Src11u9zgz9Udacwe1nTF29727Q1GuA3HJMjqPMMb6ybJjTnWFX4ef1wRUTapHyuh4YvHYtwvQrW
Jvec/M80oRgoX/wS2b+M/EkK1cH+8snvk2bkCm/SNIFhdjrOTfdj1dfnkQw+JcPP26573b+ISJRU
oU6LxUmN0Nyf2/WY0Fe9CXpTgaaTrYPgvWnTxk6jdVo01EXhGab9vVlVz9qyiRF2W5aA4nNMey2a
SR2QBQqUtA/HIf1QAoCICK2GW/WQ8DQ9bhsNcjoE1VSGtal6ApXMjMh+RCuWjekG47dxUHZ0fuRr
oijtlUyMiM+y7a3K8hbn2RzUZF5jmij+b15WphKmlbUv+C21a5NDXk2LYob3KmrvRou8NJpKIVbW
/OX3N75rcJ7MkL7TIpKle1srH3Sj82I+hbcNXtb8ZUHeNJ/Eqa419ozENrd3dtZ+che+Rz2nirTg
+o2TiEyUKHbCfuXAX3X360BzbwbBydCdteVzXow4eCr8VjYM4cRc9IyBpctMjsCThCgui5DN9WFV
il1FEhZEaNZgtotN+yQFgVOFQqDeyymqaict93HH+HV7Ja5fjIio6jbnZtInE+w0jR8193u+XWo1
n5b0yKvhY04s1jKNCR07chmGVuc+glHUJa0/DioGaMkiiLVMqMiglt3G8IQJDLCm4RPkt1PNDW5P
kCRGiPiysjWSJusKrPHU94BWs37u9pvVa0qKwasDAK+pEEPjki0V2Sp2amoDGanmq90u90ik/nRz
Fhi0PRsFFEYT8xdK5nyUwgdba/4eAQBcuebXMVcMVPIZ4jK1tWNaoPdcTxTaK/ygQaCV7W/Poazp
i5u+cfe5bad5ATj1pE1fM/Kok9dJlUD8l314tzUbVFwfNx94ceEcP6XAAfodL86AQxOPlOs5X8z7
cYByWTU9rjQmfq9pkd2Qv1UNLSIUPj71Jf2tbdrneWWRCb49hcVfdVx8kxCce0gn44a+rRivdVzb
39wBi/O67sZecSCUTejl9zcTOiXL0G19sUE9rfDz36z/qzWKl86r5yp8uxCaAWUyzXhq2Il0Dpo3
Ao0dNi3bpUZ+h9xGoA8v+qxCkV9HFaA34WrUbtzOyxQDgRhV5lVhciTR5SlyekpDFXvzVQ9GH0KU
zprWsFGxvZ4WUJ2T73Z1vm3V1x9e0LBwsOqaFrQm5mad6jr/sbbli9OyY6H3AQS2vg6d5q+j8cNx
lsDNZkWGSbbwQqzYLAj/pXhMPeFh0ku6h5rn3mopBiSZKBFFyFwNEjRJvZ00ejexPUKBYqIuM33F
R0X8oLnV4LKuKnrSSP3als2TsxymtIHkkxG28XAP1cnDzOnX2Jj3o8O/uY6KPkc2JCHpUSSoKY7L
ZTvp889+67xSRa8loQR/hynMIItZljNWIsdL+kWVnR6ScHnSnpzDfNgUyy3tRXD0qnWyNjfn7WQ8
u6NnHetdHkA/oQ/b6KJVomIXvnpeMqhIyIdMqDUUekpPppk9DgaIIpZ4p2XQVGbbgW6bl9eZ4mAs
WxHB47OqTg1eYkQau4/7MFaRNMjaFbx84HzS6x7GOzsPeEbX6NNt45XEchFo2Fa5WU4WpmYiCQgD
nOpvPwOdbTmWr2mxYoOUrrPg18zN9XJsWornER5ynUcEYqKo3g/cJQHRif1t6ZadaaKUP3f3i7Ed
BpR83B6gJOC/Qx+mC1CNpKQn22STX2XUX9N1b7T18woFYX1to6HMHswpVvQnWSgRi+g4Vu5o1bad
HBJ1/bnoPxhlRBjisHWsyzE3p1Tb1ZG9a/046HNva/z/1dFS0RrLFktk77OLuqRZgxEsu4sWUr6r
9pCws/0ptHbNfvzggUzEJnZdXrM+Qeyyxs+dFVYIX6uKTEdi1SKFX5Pao2U6fDuBygBU9yBIsIz1
U6dpwchRa3fbsiSblSj8ucSmlhZlt52o0e8YmyFmaXR3dWW93G5fErVESOKGK6peTQv/EVu7Wafe
VD7l2l1NQoOtKGn/dbuX66A24x1ODwWbRYv4h/qP/Gxs0KXmv3PEYryrGbEZ1Kw46NbqFUkTJuzM
pt4HtDrSR5W/XH/TRP9CbFhNraoN4JxOrEBedCtTiM5Cq9GxvufZVnpkTjXfbPU7kBgfi5EwL4Ue
O3QT+XmLxyNqtw5cL+kuw99AMSWXYH1lQxdxfjlqJdNkyrEtJRDz24LU335pPqJHGhp+Fai1aSXB
QkT5uVMOvQ8bHQ3uvc32Jvngxiri+dzR6TUnwcGT7K29HlJo0q5/uvCCU1wPk0qSQeIBIpjPAEM4
4LKWfZqy9BnsZT+5fZFaaD6S2TPeYfmoS1o2xz30mge+60AQuDV9eHuJZRN/+f3NDaPCSxTwBut2
6of20GbAQy+qSZE1LZwAmGVSFLtj6ufhzq0gbhLc/uTrKFdMh/7fb7abPB7di7HggX9Pwn6fAsut
v5ie410U5LaP6c9SEbant3MDeAHmJotblNN/W0EGsqnuX7LZEbx92zYG/Vms6VRwD1IcfsG/Kebn
Mg9XvFaE6jlxqy99giOr+7yGYDTfIzOZ5n76cwn5bj4smeo0IwkPImiv6ssiJw5WOHU95+kCMt0O
cYCrCn0yjjRMj6pzq2SyRJnPYZ2tmI4YUW3t52Q/KnMysqkSbvDg4Oq3eUPDQAOOYRcZh2K/PXWv
F1GPcs8VTiY7SYjQPWY1BgHlA7b4e+dfFHJDdn85raRhEqg4PiUHPBGuN4CUDehDnGBdPt7bvAtR
OPPJ3dJ90fBjgzewkiEDEmcqjSnZogj+XeaQGyuaCtv+5KNeMumeb9uvbByCe0M6i+ngzUPIPmYH
3LYgDGnt1oOKVkT22cJtPs0KYqb6hItJ91Tzhzo93P5syR4gcv1ZerdkVt3Q01pRHlKyNEE+LhSP
wQPzbnchOc2JAL26Hhu71dDFlDWzV6/sU9uwh7Kbd1Wmel6WpWpEqN5IUG1VZTU9xYt7sIruWwkp
o2mto7bQQL3df4pBT+Vq8YNVpWCecFrF/ElOeSJ0D/wCGk0vyQMgYOJgdaz7jkFJxKpwFOt1UwuN
2orvtLL/fnsyL6mBK1FSZPtLt2w2L3wsp9EmTy5giRMYrqe+e3bwBOJkKpyKbM0u5vJmg01tg66l
gTXL7OIVVGteaieb55Sglbec4PZQJKYnFspsGwirCpPTU02TvzZ3IEYwH2nT/L3dvCx8idqeK+zY
7VcL4euitHJRlSTP9Ml6tHbkkPtEkZGUjULw+yHrIP+nYbt1KRISnd9Mv2OwPirGcHHva8stuH0B
ZSKrWTg5pZGzN8Pl4NxdEpAMIu+p4pgmsyhhS9f1NWUkb8hpbR+aYvbsPvPt7IuxBFb9MXFzHKD+
a05TuUDEiaMPd/29un/iXEUyLpl9EVS4zXTJV5IYp9osd3QZd7ZlgdBpC2/PvyTqiqDCcuQtB9DM
OI3F/OCiAjh2VEShEg8TIYUQHO81IEH000ZTiOf60CMFsv8wFy+3P13W/mXG3njwwFLomic5OS1g
5QQBhBEl8/NoKQqcZPN+mbA3rWsdS/W4bePzRFu/mcuDli2eUyWKqCpLXot4QqfjmmbEm5OCw8eh
fqYvpQd8m09wkQYlwRNuAM8Fq/Ai1URJWe5uz5lsVIIvz83qQFe7Ns+5Q4MsGaMNdCt99aFna4P+
27veTBq37GrpNIbDc/pr2R7n8VCaKgyIxIv/TeSbthmbbKvlmXEitvvH7MewBS9Vtup/M7f0EzdV
WJXsFiOiDDMCtcnMHI2TTmLzxTRS+jA2+uwXI3Y9kuNAWgyceOaS/5ha+sRJesyKsQFfQbz4abep
3tD/7RJXIqOIR2zAGqYBWYCkMANeymj2xgTwMuK6q98P85dkvE8h30L10kvNe6MAe8ILp6+TTgJ7
iL11Pi059LWHnW4BYG1X4Ta96MZfQ/X8IjElEc8IcaO65NlCTqBS2JxdHn8qJ0XAljV98fg3S50Y
3bpUq4asg3ZcYUPkwOYP3o1EatKydPJhAvPlqU196zjijmpG43f7xxhckoduMCmOMVI7EgIIZU2u
QSACx+WnMYxX719xZDgccdSIPeegfl+TJchE9jqTVMSCXNklGxRYxyrkPpi7NK/9fcmn1Jebd+6p
SD4llwAR5bhQZwN2eKSndhi+4D0xSMDdMc9tkNBtx/QfuTYEFlXJ8MhOOO+0I5GAsqzLaoEgxE/9
cmefQS1gPrIjD4A4UF4EJTdmEf6YO7HR8yYlp+n3NvrJod45EQJx+lN7MncFVIg/+KL0DglZLzSl
dMOIwI2IVOEndkiD4ZRCLzQiAY5tKju/RPT30eMdJLKtVytxNeyOLmRDI6xTWPnWy/ak7zBzwccq
jo130Mgpy1gVA0F+MjQzqjXLWyfrntoYW3m/kc8O5JMoT7+VRbLrnLt6HfzKzDztQ8QK6F6IFPaa
5V2z4dhlpG2+T+mwIBFcq4oirm85RBSfZGsHVXu3RuuZ4611oG3BSL+0We115tfbG/IlGlxbJiFK
rOWYuWmdkVMJ5p760aThx9oVkgBbakw0YYgJpXs/pwe3VCQBZN8rHCA2Z87MuEC7Q0PX47JlJtLi
pFJZ7XU/JKJ2ZJPWOeImgmY6+sY3GrR+EhZ+w1AfzV90r9urOC3+Ubpfm3jhUhA7EEg2gR44TWad
aQiZWT6gKDezdKfYFQAPFj/oBlnyb3ML4sUHDnYF+5umzbwofcaqqp/2MwRDtDCb9AaSME2CZ0ns
wVtV7DRgPpfz6pAeNIOTbs8Z80at1qrEa7lGC45/7WJkI6a2wMXBb3DCv9DMAnAUfzXAA9NH67iw
WFWiev0Kj/PRf/fTkqNily0mnhiZ/rfo21AD07dlaPeQFvJn1F+R4udts5P1dPn9zc5tTPbgxFuu
n1xrONGU73TyaBQT98zihVkEKGQVyeP1MwIRcUedm2QpBG3JKRs/Oz87dqQkuj0GyX76DvU69vm8
0hIhGqDCb/1DvUMeG0e/Z4jDhyBEfK7/2i+3u7p+hQEF23+ni/dzDB7H0jixbbxzHOJbWXanpabv
ZsoLtmQjEJGwxWKMUADGBZvsnb294/vmMISNl1xYE4LRuz0QSaQU5UBbFPAycNwiUvZtBN1IzUPB
yC7pbN8tjXAxtcPtfiThR6QpdAZj1Ia+ME5dn993I931tepJVnLWII4Qig2SLTwZsGNOu+nuImff
HdiPKtKDFBLA5bfbA/hXCXkl7ojQWFYPruFqBj1Z/MsAQEHRO2ATrA+dnSGujKheKHx30QNuptB5
uE+6b4glXku/OFt7qvH6qRMvLkAWQbZdE3+oOMkgorY7KJDirHBi89wZv3MjAF2B5+YKYIDMyIUM
j80XB5qfEznNCfTXoeWUZPeoyHm0V8WcyoxCCOV1WZqkt3F4cwh9BINWNFaKwiSZTbxDEtK8b9I2
IRBId12P7bKj62vlHuImXh3iAKpiUZQMwb5EuTdx07I7l2AbQTRbzCCdp2fczRV7qmT6RUDhqhUs
geInOQFq/Gib9KGw0l1qDrrXG8aHLmxEhBHqDXdWkuIuOIwWrLfYzbjlMFsFz5HNjnDoaEa+2APt
0HwfuebRVt0zJXc0IiIIwf0xTvOK76ZdWEd6uB2S1st8A4gyH0rDXhaoQJCy7UqwUYikadQquHFm
xHR3oz5mUTLgCpA446/bkUWSUYJ6xH9tqFvB+JU3fXzn1O4vY62Cjhn3AJR9MWz3GRCJp3jMz4AZ
f170svNvdyoxLhFZuM24OTVLbJ9tXVv3fZo/EnuGyESvQWmeIiFyuxvJ7IlqviApKNLWLshJM39t
20OMrFmsKRJ9kq1LJCfs06bpaY6DRFfim/l5GFg4rI/J742rSMhlsyR4N3jHwL5lWPqJaT9IczJ4
FjAwTE2/b8+OxD1E9CAn7dqZoAI79cXXoXi2VDuibNYvh/Q3QSnbhrirBrO767XZs5aXGbegenm6
/dGyORF8Oh3TrGGb096RUV9DkJbmvrm6/PtUzRneSRwW3u5H6hbC9gOpqnxNmjm+yzsdxRUmsDnN
Qr26KbDBmvXqdc2vNEu+ltnor0iXKbqVTZ7g8C4EqEda6Owc368hzr+ILd0viKf9jh+H8wFETyCK
U3iHbJd6ByEk3OJmopvnaTfcgYEkLPbkeQy2cEBCSz/fHpFkQCJu0IYglL4uk3lOh4PWJ8Dvhwn9
fLttiTGI0MGubiEMMHaotR625bnXT4ap+zwfj1Ci8j7WxaXrN8ZsU1MrUV5f32uV4xfWrmz3daJ7
rq045cj2EhEuiNfYujNRF3bfBdVPtmuRWeSatxw3H89xJ+tcfL09ENk6XKLAm4GAn2GmDaAD9zM7
VUWAJ5umCD7WtODwC+0GM+4uTVevqEkFZdF5GBWKhZIgJYIFdcepN/0yPY31Wif3RqcwHVm7gnuv
gzGAl0pDuyz1pm7wllzx7ikzSsGDDd4sa0zd+l43vo2G0/gbvCxMOhPaZW6tKY5nkuUUoXwDaQ0n
c1t+b4OXkoJwY+DIoOKA/6ElFQF8ZJlSN5l7fh8Xz82069znTaVjI/vyy4b6xhBLnq9liRT3PYAh
PnicPT7TYIrTjxmjiN0jYLMsa3fg9yAdrUB30n5vLcXeI9nyRQ4+Y+ENlBETfp+YELNujxzN0x7v
b4uX26oXYYn5iAx87WJoNbS46ntugNBAg6jyBtWah3p8ub2yskEIzsrLcdWbDPOzZhHyS/o4gYZ3
H6OHvvqg8Qh7NGuZnrcOVtjOOchfqT8uxmPZqvZImQEJrut2OmI+LwHadfdZ9lC7/jAqLiSyXd8U
nLfBMwUfR4fdafSPQZ5L0FVAyzFOfxdFceDLMxha/d5pFLYqWet3yL4c8j7NaLC7DUHIzmuf13nQ
NsesXhQ9XDJCV9IGIqTPrElWbp3N7gD48AeT+9Xg/ElRGTIlf5PLC1ytKimXjUVw67mNmdmv1DyT
/m7q9tRtPcZ2samCp0lWXaTiy0BTr1UWwSsAXU4z+VLqe2dTOLYsdScC+sbFhh8MVfmrdccAr8Ue
KIdM+1OVlL5LO9+MSx9kWB6UWR8tsHjlrVdNpo8gqchPyY5iItjPTstGNwfD/JGszR3t6zMxF6jl
zjszYzs2WAHTK19zly/bVPpVB7lypeyNbOGEgICAmRttbptnQ8tPuC6H/bh8ZX22i/kHUQtEFAE2
iqQa+o02P6G+eNE7XVK+N8p5fe1dQ/uutQWyVmNaat+WdJgjVPdn9zGtFtV7oMx2hIhBxlQHle5E
z32T9w+Fw7THlfP4XPNl/X47rMpmUQgckK7suDU59DxdLHT+kmVJsKVPfFIdsi7X8SueLIIFi8EZ
0yFGBzZoDhcWEogwZinEu8vM0/XUcxdoAuMB//ZwJDMmogbtLp2qhWf6WWPkzzygdn0CObTXWc7P
2x2YkuEI4QKSFyWrC6qfHf5FGx5qTXH6kn34ZX3enC50m/V5qVuw5nE8tHPykHTjg9W1ituMZJn/
PQu9aR76hawtNSv+xPtf/fzIGV5hm9fCUD25yD7/Ml1v2rcXkO93jJlnq8n8ygryeQGftGIzkJmQ
4Om2Xrlx7zrxmRp/GOi3LQ+4ckQyTwf8dLaPcf/BvLAunAAWXJyNOonj82D6tnGvQV9cJSwvmyHB
l3WUhq7pmGn/D00LPmwzy2FD9X9Nm5WfW4rySck+LOL8GhfF9DHQKd+JWZpJUAxsKD3DzjqAFqsh
tXa5Vlr3a1fUz7nWx6siSSUxVxEFWIO1bag73PD1FkV1/Y9iSx+3tfKsTlUKLjlOikDA1sLzZBbH
1jmLqRE0LgT+Cr3NQnOsEdIdSMxYeaGKgZK1F6GBFiqpRn0y4rMZPzS8uFSLDigavR2RZI1ffn/j
enmVLRtpWHyu/oe1L2uSU1e6/UVEgJhfgZqo7na73La3/UJ42IcZBBJi+PV3lff9Ivpol0o36n6v
Fd0SGjKVSq1cC0dvFTbPFkRNuq34dL951URJlg1q+mKzBcsu8CC/XYbSQ+tLYc+vxCsAil40+0wV
SPxJM7wbxeCzoQ0KO7iw3TWn0yQc4N5/cjpZ3H69PxZlL5J922W29II6//RiJfXuf6UXydT9ejYn
XAyNy7IvL3ZS7UGa4Eco2omv1V6OqbmuKEcj2b3olizMQZ/wJw9mJc3+nzyYs2/3eaJ7s1V4ABkf
OAVT3dcDnG9hDVNkWvaQzGUzfeZF5kSDWKHwKVBZsAbbr/uLpOrw+vu7nZBR4pE859mFrFHXfW7D
p7rqIDUf98PXQPeCozjGZTSfW5SzMDuSXcb1bM/fLVuzwxTGKNMSZv2yOcTCkvjsOLKXooN8mu6O
d92kNyIpGcqXrcBq8vX/mgiWO7kuN0uc/XjQL7fC88pS49loj63XYABVBgagwuZHUY2ftpnui0Vo
Nq5q8u3/XmFv7QsyuthS9WCUx34jxZiItQp17Muq9iUr52vZdVsGd+u7Oz98tcrX+ztTtbiSXQe5
Z/VhAE8bsqOJHApu8IX2SVplzTImjyPxMC/tH2u+eo3tWMeQVnEiKyYJZFZmzeTfHAQJZWrCbgm3
3rRb41KGsRPU8TXG6XUEarcHgdYl450q1/X8wr3lxkOtS1IN4XpUvfMQVs43ZMqwvlv/wRJr1ICi
AtXe9xf5pgFgBNff3zVe4HwISYXGWzzf+4OIjD47FlB+AUhmf78L1fdff3/XBRK4rdd6E/x2cKTF
h6o5euyRLYqvl07rnINdK7eN4Op/HPJSlnr/o/pqyWotl5euWdTG/0LTksFSI2vtRWDX/BN2/78E
sLdTJJgRyWitsO0R5vkI6ZPkn8jC2AHcxHfb7uo3daGFanaks7ihVYVCAMTgteNEFAZl0S9CVBqj
vXkDIqFMTLiJfjICpzIuAE9+hET7ax6gxDUnsdd4X2npt1HL7Qico7v7O/TmGYz+JDNuBUCODsFR
U3HnOaido2+QJBjewAl9MQSJm16XFL3pq9GTZMu+W0MNYcG8LYAD+6egfui0RMOSHQfA5RW0Ev94
InP3T3B0XXVy1J+WilWX8VnEtDaA57w/nqgy/mpZMtqahIDCD8nwrIX7nugNjiWYrCeHow6tDr5O
bI4sU4fCUXlrGZzl4OqwDmz8n3C43F0r6iZEFNcA8qEHPCyEZNxiNtcs4zBu16WHwr1y2v1tr1Vy
f6eqVkAyb+q2ZAMNfXAp26L5uxmd8OiuTVbGDWfZr/t9KOdJMu6hd5eptrHMY1K//E+gzXdXqPzD
e0lGrS5tORt5gcUQ9aXM23j2Dt38EAkCCWXWwrKo/hz7yM9sceAfhI6XSjH9Mix1ILYhAub0n0z4
i1iYM497cL18ItRcNSG1whBkTJop8rpZXTO4ZNs3C4GXweOy+hysDyVZMTXXob07jYFIdgVhK9AE
9EOPW3lbHgjRFQWq5kc6j4XfG+UI7YmLxYd9H2YHAdWaZdRdAVVzI53JFWTyAL4uEKy452D4E88N
QfpYzgpTI5luWHpZ0KPQ63oue/wZ5/I06y78VwP9120GbUuGWzmjPU/WSD+v9pyE9oV4gCOtUxRM
CWv43kUuBjjRmNJ91f64b8eqxZDM2A9rbE1rci6NmKOyDQ7NukV+058eal4GpIFdYaNkrItPjniq
Q9z5p+8+yufuN644J2XkGQkKNlcQiLp0MLJd7ZTDHl714/3GFdtIxpuBjr4OelQNX1bbPjjF7yKw
34IZmutOpjmOFVMvo85GA8dZtYE6EEptEU4cEGZ+zsu3+5+vavz6+zsL5iEER8cZaF5qb4lvWjti
exEPHsIyklDGm7mVZbjBUHsXd6qgxgaqfu8vlusUv1UfL5mwUxSlGawUgBl/TbJ8O7Uzidpq0ESO
qn0jmfBWIW3bh2h+YcciAIGjxn5Vny2Z78zo3BZu711EXiVNzvZdCLFHYzreX9KbO9I1ZadfmI7B
xsY3TsHw9zKVkdu/jOubn2tO9Gt0+S/ng+alHbMZoWiKCfpMTRn6NJrWxp13LVREu+MWEFARd3zL
l2ebVeH+/oBuv9CjS+kksKtwnsLME2lZkQ5CafNrb9unBkpg7pInARj2G8f4DBaeBQpRmSaPfnP1
0am0uZiFFHfpd3k6lfOB1eOJQq34/oBUTUsbaxRtXkx+AMruaUzKykxGT2jmSrX40t7i+ewIukCJ
2i6No0GW3TgXVmRw+CfL1OzfmzcczIx0FnjcnbfMRBFfgzdIfzvX4jg0lz48+N7eEV/uz5FiIPKJ
MJZN7thL4JwKwYLtKV/BTP0tFMzPPnQVrcBbUvuGxTXnj2JI8hExrXRZQrzGp03xuZ/KpC1/99Aa
A+NptHS/8uKhWNI15dOidQxSExbYp4UYSYkngdV/6JkSTV8n8p0n7xbuAKQA6S7PIc9NZ8ZZThNO
6I9x0yUfVWsimX5erFVARjDZtxWAZ8bmX5jf/87NvC2gY2wf7q+8wsHIZ0ZpALM91lt4yvKyjAs2
NE8GHQdobUPLp8hqsluC+q/7fd10xZg0ychrz6rcps1dGPe09ziUXvrnYnA0ratGItl5y4bCN1cY
o0VAQuALBtHHrBRRvpo16EFbLypptWiiHNVQJMtHYDwWAwnCk08hTWyZx3YKo5w+KBHiSUbfDS7o
Pig06Bd/5c5u5J0rzuEgiC5Pc/um6JoyNLmEdI3fzqNADL7FTr/FVVPvJ9rH5pZW/gStzPxAJwLt
Ciua6KkP3h7aAzJaeVyrYQnwVpdOc3VoPGvXMiPJS10+SLEuMmDZzDipsqXJ04Kb6VqMscHzky8e
wmBh1iSzX8ElNWUUYuXG3MUdiZ26BSnIG8iB78/OzfQZ2pdsns4QvbOA8joNRXsqze+2VxwsNsdG
BrICPDOV5s/5Uf0Bmeu0QVmtHY4YDAGlfbAr2JOpI7ZXbi/J1I3M88BgwtdT0PovM2qnhj5EYshL
ScEjP3eOpO6fWPiz3uaoms24ITrtkj8v/jdCJhnQHNQeIqZlWE/gJybRUFP3CW9RfsRdUSWWI0TU
QTzgSNrhN9Sm3IgbVnZ2aqTnqR/0QA5sQ9RDQ/tYtvObvc4OWH1EHoFDpY+y1dJaoOIUlGXO28LC
Q3UOLST307P96x/pbPuFfPpqH4zDVTs7TH77SRbf31mK00QmS23hBJucB9ZpmlhaDOXFCPAutwU7
kvt/3+/idgb7Wi/134eiXTLTc5z2OiLIPOXHCWLg5qv7fUtR8fD/IQZuyuhpCITZ3AeL0cmoQStu
FXjh5+uTaelugYqYUWZBzXyzWlAfSU5LyT7UYffUZ4/cYDFHkgepVgS3m9OQU9D97bDUpl9Hel6K
V80SKPyfjKCGCK0DpQJOTvSX+IUK9i0BD3Ni7IqvLIysAoXSJKr3zuV+d6rertP3Lgpya7tnxdD6
J2AsngEKO5Y8QNYuS+43f7t0A5MleZHJz6bZv7pbk8bWX/TkxF2yHL3fBo3rt+JoHj1NDlu5daXg
YQv62V5BnXBqnkQCVMe+fr5SV++mZE3A2/uti9f8sdBBZknlczdmDTfck92REDFjMR/o2otoLJ1G
c5tSTpwUP6zZlouOGdapOolT/TH7hhqG9fXKCwmO0Tly2sjRzdw14rnhbmWIdQlhln7b0JXYrzs7
6Q84rpqze7jy2xQ6XaTbJIuuKcOsp6Vm2xJYQ9oMyHoaiLfHMhmIiJf1Mju/Mq+Mtmp48rfDoBNS
U02iTKJal5ySvhyHNMMdGFLu0Wj5CQNngs0LMI5/m0H8RsXP3MXZYuy6ZYmnTpOFUvYtuYlxNZts
XjCrNNn2qE8Ad5ARZ3snCg/9Pt/3x/sWpvBzMizbhDLZ0kNeE/GMm1AxpF2vq59RhOMy4LpF2VuT
V2iytUGCmH29BpT1+gJmLNByakxJZba25CCMMmuKqmzJ+xPHfrG/g5b5z4kTJv3X+zOlimhkhLXg
xFlwiMJxP+cv7t46trH9YjybSb8v97oMniImsKVrBYQNmG9NWA+8yP7Vu28giHgB4e5uos2HKcy/
NY2WG1Xhu2X6VVbMHbM9+G4H9BbrOCcgUgFgSneDUc2XDKeGvrc15YXnn0Q+Az/Ak23zn0Tnnjd3
uLQEL0fmriL02A0gW0Y9yOqg7vP+WiliHRlbnZWALDiz5Z9C4p3rEGwhddNEIHRBzr7VlBUqInWZ
fZVadlnj4ZZA6rl5JuSb5f5op3nXUC+iFl6InSFewQ/x2IBkb1AMXtkzd0zrDveB0XsOl+GpNLNo
cHVyHoqdJ+Oua5ctobHk5OSDYqILUX2LhN80dbEBDtPSPwS2rxnMbWUq15TZV4FbtRof2uYnxn42
9YdmbK6SPQBkQ0bEtSNTVMcKYpudPcZ1CLe0Ac3nf8j9n1b5ycgye5c1jia5plpF2X8Mld1WxMan
dGNC8q/+NMeEITAuyX5qPpdijnmhS7X8EdW+cVTKoO2+NcIGclFjGrbbKbDZrgTUyHsDwuZgZG/W
Mh6MMHuajbSgP5goIstg0ZD3URDqOINV45X8C6pTV9/gSFuJdWIfUSrix13oZ/FWLT+7AqIJRW26
nxnqN86TaxPdiitihD+cK+/ixGxb3Lr1Q5ZCGzeemt9D8J8+/NLV4KQAe5cVnBvknuzCj5Zed1NX
7GcZD26EpsjMYMlOrjHtafmjd1CK5xQ7zxe7ZX1z21UTpCrOORkB7lkcZT0u4Wkxn8ewjLwtR91S
/hT2h5Btfz3kAGQQOOoGwJW9LTyt+99l/6NiP40FVUoaX6Y4CmTUt8hWlL40yAEa3nasjOFYbO5u
QFnW/Y9XzdC123erHxo1kr09Y6mzGAcDx6blR0Pwo5yGqOku9/tQDUG6iczF5nSBhSy5S9kBGiOx
YbLdFurkslS7SfIT4B2doRLQZsiSLnjzAmmkcSmKYE/9l636Eiw6wJ3CPv8cpu+mqgdbh18vg3tq
pzbKMhZ3Jh60iy+V+1cdtEll70Xha5ZFEfvJnLAZceeBNhDXHaf1hYnpHATGj8dWQ7p++N2Kcq2y
Eqkotsi1t4iZVhxW3vGh5mWkt12xDQovrDkR7r/5IX8NffPkCp2Ky59o64aflgleQ6fyWtcw51NP
t6H/vtZDYe2bhuTuc+fieTtPZuEvzuepb0NzjYWAv9ytbjFtX5jlTeXF6UvHWZJtIoQeaoP0yHIN
3lUofMq8rXnx+NQaOaiiir5FNqwbdmXv0XaNfY8YwZvh5YaRQmFqBNleuXlTIqZWzL8X4pl2h8I0
1i991DatvR62ZprqKdoWq69fCl7bzX8KFJd3u8em+mrT7zZkNUwTsajjXGYqgr8bs4IEw9yteWyz
RstVqTgeZCz6NhbOaLluduqh0G5VYdqE9S5z18jLDxlhkRBPRDBQnEBcfaCPbX8ZpN5hDUyIejWp
2U5DPJJ8irgYHzsUZHB6DfElg7VmlRri0zp8WZgXgR08bz4XOn5KhUeSuWVNs3SBLraqlAx15HfA
epVzxCsWmT3AR99nrca6wrPKxLJlF9LCWmtk0w1zz2kYoZDq4G86Y1M9N8tMsku/1dTzgjpl8xSJ
oI5W2iV49QBf6AWcwPEqDtTM41LLCK8akOSctsxoDceq29Sx6dPIms9dOx+EvTzinJx/wdaFh4W3
WNimKDT8u5zCj7Ts4qHRImxvXm7Q/nVDvLPI0c0cG2XaZlpv/fNg+inxgqNJy0NlzF8eMHp0IRl9
3vXC6n08oBDgMELUU3zXMkjfjAXQtHSTWX1n7YYgNNMxOJbsuwNResd5KlGZT3WhwO3cCfq4Lvy7
GSpsxjdo3uHzD9beToZDfWA8EfE/GlZQvc6YJrC9uZXQkxR1OBBIEBMLzHSwjjMCTJYfQq6LYG/G
AmhcijlQMT5xf27b1IYW0Rpa59ZbIfNgxt3Y7hZcilj3LPi8e2zNyX9P2kx6swyFb6YZ/8k4i5f6
tSt/Pda2dOvw+yIczXCwUmSEIkoTBiSDqU0SX+32X6c15kmy53EbxOhCOisdWIuX/umcL8HX0gp+
VB3/nBPxsVlQZzq4zxMrNPnVm6GT8y+Uu7UykBW0Tpt6NotJBY2xRndJVBiIDGhfh64sBuQVUgGG
5q3c2bgHgqMuwVMmkCz7hxZExrIHdmCWfoBOWjPNLVDhor4Qys/3G795MmFyJBPHu5IVUhuJP2Dp
kqrPY9a+cJOcIYUTA7sXmcPX+x2ppkqy88DKRqsz8z7N3HmMlzz/VXEjbjODRFMJgCbPdaTdCjsP
JDsP/FBA6bDpU7P7Wwxfc/fXPP++P4jrrNzYvTKyfQNgeymE3aZGDgKv2ORm5E5P5qwxPVXzkll7
gzM5EPC2Ui8DSnVvDkE0VucQz9aPfb5k2iQ3fD6ODk3rmQS7qa76A7L06/PMTTsa88DR7FjVOCQj
LwkwQzY1u3Sxf+frW2d9brDChD9UbOaEMqYdtCeuH+Rov7PxjPiptpOpPd2fIoWzkBHt24BUaB+i
6aKdkirfdmB+0MSwilmRQe21t+bOYAVDOrtWF4lK7Huyvjhh8Z8Z8fL9z1fsfRng2HuTa3ktha8o
vw7brmciKmbNM4dqaiQL5l3Z1gjFemgv9E/GJp4h16OZddXUSCbrA69melAlSb28ebF9XCJc85NN
8oRQXQ2hqgvpgJ5cKGGskCdIA+gWEegST8EHPv9YdZTECv8mg9o7pOKyAHo0ac39eERCdCCRY4Gq
3D0GRAM4Ua2uZL/Q0gmnllV2Wmb8jfUkym3+DGDv7v7mUU2RZLZjFzRsazFFDRv28MdxJbwP4eod
fDY+todk6OJWITmWL8JOQVt1sKj3wbJ0JTuK7SnjFDOa9UVlo+ltpbumn76Mbf760MTI0MROgMWO
BMQGHsY6eDWJIVkKWYvaSVrSaM5HxdrKGMVwIzUjzeCkHBKGYCbcWwy3K4togiDF2nqS8W7zQjaj
3GjKG3PnkvBAHfrZAUip4IXm9FKNQDbidUNu1cIIxMZja6mTaRj2hc8O9xdBYWAyHrFhwPBZeONN
N/K00h9WDuwue0IRoWvp0EiqSZLOX9Yy0m2LZ6cZPVNvi8z2iXR/cfYQp4YTyirsSz+HGy4BY1qN
4b5v+1NeORGpdAXqqhmS7HcFeLaGSpuT2s4coyQlGobg0A3lfgEPvnB04isKQ5PBiAxl8CITkI0a
lnqH4pSndvQ154BiC8l4w2zr2bQRHwFKsCbQpY0zn4NG+CGQrhPKeMN25b7R1c2QFshml+KbRT4E
3TdUrWtOX8X+kQGHQ8E6c5lBhcgWIzLcFhS5HwS/gBxZ04FihWXEYT9P49TwgqeMvkzVy9JwULO8
1OOnvDM0UYqqC8mKG6M2kKr0KCTszNhdB8Do2nW/CiuB9MYhz2sdp5ZqG0kHMkqPQmvLXZqKMTt0
GfLCVaVxdqqmJTuua3PeFnsb0nVkkZN1e7uyNK8vqiWWjuBsJvNoOHRIN+vvjh6rsYlWkjCuA+hc
P/HGDUNG/kEZls8D64cUfDIg0qKRQ6iIjc6LGjt8ZT34nQf/MizdxQj7RDRrBcnN/nDfxSougzIk
sKACSW4nH9OVWh4iF/FhcunTwPjerMPP9TKlnaWrIVFMpAwK9Mxx6B1GOW5pW9yLD2A3iYd2juxO
81qs6uC6wd8llgD5DrbO6TkgLVBM8SKj6z7Y4JXJIeR2f7oU28y59vyuh1HMmY9DFWvlFElrh9+J
l/PHLF2GBjptiJReBzhT0NCP/uaMkenhMYtmR4M2F5I1uhuDahDX398NApjWcLNBx5WCdjnGM+wb
cXVZb1XTkoUXG9n8TpQc17T11Z8BhiI6Ql7V4koW3hpTA0K13k2D9qXpYg9kraI8VZmODFz16ZKZ
r3Xos8rrrhArcJubZmhExFp1tHaqr5cOanujLg1EPaRgUaU2j2gDTc/yuPk61l9FNlKG+VnN2jqo
WnRTj7fRzHk0ks8C1XQ1y2LQhERL9sUJqSY6VnUm5biNbVuWTaw87edx39Lqc1nyI9nAYemh6snd
+t22NIfMpQ8BbJxQhvqFAAlB55oCmZHTGNplkWdByvKvcls1xqfwgzK5aueJJaALG9O8Tv3mCVR0
nfNcjvD2L02mG4Ui1pHRfD5H8cMcDiNQxf7H0K0+9aX4aEz95b5zUo1Bsuup94g3DYubiu6D2ewm
N4wohOznLCJjmwzGX/e7UYQLMqYvMGuXWBZHN0AfNfwIka+Ks2ir09L5fL8LhS3KWL525NDXXWdo
PnYtT6vaNBOv93SCqApblEF83SD4uMEIU6Mg+2JKJ2ZGJPhBuGaCVNYh2Xo1ux0tPShrlZRHll9H
3G5ie/piZ+tuHT7Wxbd5cjQHkmIsMoovHMeZVBO2lFF0URi2J98B413fRFPfaUIrVRfX7fbuuNhs
u5/mGdPVAcRrzDmNCtPEftpIFBQ6VXGFachwPYixVo43EjfdKhGJmUW+9Vbr0LqK7SQro1fLHKJo
JAQESAzPdVG95qMudlZ99/X3d5NjVItdWy3mnzQtaprm59oGLUNYfHvIEGQo3mA02RgUG0fzDSAK
7uq/4paqC5pVKyud1i33yFqCjiltp3qXL80TMfNvc5Z99wudippq6qVTux4LbzBGMaatsEG2Gp6G
SUe8qZp66cCurSWzvRpXaweHz1K2r7NnPE+lrhBE1bxkxV21+VVd4MtzkhrjmY2nVcdRqXAQMvYN
RRnu0DnX0yz4QdlzUP4ejFOxfveyz8jUGzqi+5vLC7oBaQQOpaHjO2AzaMSAWLg4VRXfQaXxUFu6
FNbNs4CEcmIATP1lns25e/GKMLbYx3ZtnsLRSSpksjx70hxsNzcRepE8kKiDqRMjqJJFljsxpMXK
KMyXhwJLtC7dGnCKdVsgSkBoOGLKEWVXpQHGnAE5uY79vG/HNzcT+rgu0Ts34eRs7CcbMB0Q/oGx
HzSUesZ+VdvX39+1TZws5EZhzF83j5LIGDxcHOrlNQj6PVTF+8gYvf3qBD/cwDrSlvGoa5kfmcby
yUJhd22j+jZcbV3SXbVW19/ff82YdUO/hiDczYxkA/GtWRr7+5N4G/eFWZT81TAVDi3azf7K1h6H
3c+6x7mK18QtAHq8ZDE0DSFv5UUTqmlsnL0FAN7T+rwN/mmw6bHN+gTO80jyl2n24qEEBVOZPXn9
sN/yMe5yiC7mnxbbjus+2A24kRugwikJRKcWX+sQFVYplz/2hm3Miz26X/MMJPoMqXZ33uOl5eB6
383NxPvr1EXIk0fZchRTHhHvFZXAsSvKCEzGESv7veXtg+Ab8kI/MNGnKf8x+uNHYAMOM3hFykAk
5Zq9Dguqypzi42gnfv1M3DbuDeC4yafFGPD+Cihx38dr9W3YeELIL6OBpr0/X+ziS2PlHyhZznXj
n6BioFk91TaV3PW8beuyzSO4VdwSRIvsbLE+7idxur85VNMqObuM+Vc5YPAjEZ+8bWN2XAfytPjz
R4jR/P1QF3KupEIPOYhsuueak9h0E3PbkmZJ+lXj5hQzJOdH/M7O86Yr+ufQvSwVbuXA22tLcVSN
S16uZEHdhkELVZjt1YKeDXuaH2MkIaGcFeF2lYll7auXmfJfKw9o1PGiPgqLAp5EU7MHe35OjWPX
dmaS19tDiQz0ex3rO19DMwoDoWt3BqeDMFNQM95f6Ou58q+MHNqVfFjnbZxD2K47WzY9EPAUBO5y
rAvjGPbs6DpdUrWuxioUB6hcQZkvQwP2k5yd1/Vo1ZA/ueTrK25TPu+jxwZD/nuSUAdTzm3lsnOX
PRdTERmQZ7Cbj/1kQWr82A86x38bKIhZkww8c1E9gVINdp7dBhou/DVrvCMoMt5Qxh7NhpvYYw0F
VkBTC+vz/bEpDhtHMnrgJpaSOmV/zoT9tcuCHaVA8t5vW7EyckIFiszQn7YwHOyEqBm8RHQe2Hyq
w+J95X2o2WqKEch1k8TzFrcQ3nCusjoa6BsKru5//u3SO/KvlIlbVgs2l83OA+pHrH4+r5CRRnnO
aQaXQLZ+XF3AfcwqcQeyG9rh0+ThT9zuSmT0+/4nKFyynFNp3WzxUX7Bz1lzCCBwPx+Wj/Owu9+4
ankk2x/rLLtqjQ9nBshZOoRWnXIvwEZbchSfWkUJzSK/euQVHnMpOYStaETQc5dc/DY7NL94a6Ds
SJcVUm0BKarJTGu0jVawM2XjU2E2RxZyzSTdLvLDh0vGX03rWpi84mfP88O/8jUodiY02M1gV6/D
sBxqZzXFT7FMBjsstKKXsK2RpYzthprWazuQqrkwszUAyry/bCovISdfqhVIyQpv0+eKoY5t/cTm
IArn6sPsGE/FAraO5Tm0oOze6d6oVRtF8hHCbHBw5x47G6bzebbD02KZr1boJ13VnsSkK6JRrKKc
iGkZokuyWuiGgqyfDQfa6cqzFHYkl0uGTue6Fc+Gc2D3HzNriNZSJFB0ObHB0GyUq9XcOPHk9MuK
onfqZTOF1rGxH0woLZnLR6PSkUmrRnD9/d1B7cz9FloTtuGSry/U7Z6CsUhWk59wD9b5u+sxc2sI
kkOAAmBRdJng5zXNDgDgHrNjeKiiOsmTRpNsu41cJqiK+u9xeN7Ey5LO/FwVibVHHLD3viHd7kSi
icBbFq9fZx1wT7Uiklcwls7uwdA0nn13ypIN2Fko1TVGFNbQxblvi6ouJOcwQV1+5TWuas5A91vP
X1aKmdvyL/eb/1OodGtFpIAA0KthtTi9roi1p/vlWD5tMY1IVOxcTdSvGoJk3O44d+YwEnYu3J/E
/kbyIGr8veb7r/Nw4/vlNA2QURRVJzi/rDDqX/oUCgZmPO+7l35P4zwZdRgClZeWSxRrG1k4YIzY
ecSucuJyF5y685U9eYQMra4gWjFVcoliIxrmGHyAFng3rYjPygUvA6WBctZBW1N+3Zy3Zkyyc98s
SzYFWHE38v5g+5fj+gqe4IjHdRKedNQ8qqFcf3/nThonGJyKZOM55+BIL2n2d0sxpi3wdZZ+/eBb
A5EMfWzDZXJxQf7ebZ+yrUoc8Ozl4IPRcYyoorM/HubdELhZ+33QY6bKL/RNvFZJH3MwIEVLDJWG
qNr5RvQQZwEJ5ZpFUVOjyS3cZgCEF58Edftr4dsxqK1fC5SWz2sbVijsAXfkfbtR3J7kusXaH/sq
cBt2bib3xcryHeolD7bYwMBBL5BVv0DnUdOVysX8iTLeTWNB16b0y7A7s92S/MM+Y576U7Mr94UG
v/jH3G/sBbma0SyaFrx143Cund4PIlGA8DGewjk/OWXbPRVeZX4giwvh9sqibrw4kHWNHHd1P/nU
bE+dhX/KLJN+XWsDV9+yoBMSS2t38BxwmffbWtrxFMzF7v70K4xDLo4MDLw80QxT4ocAkoc1Pth5
qhpPE8ApVlfWu8kpsZmz4c5t2iJaCwLJ3fbkVeFfy8C/DL2JmnlDaPpSDUVyJ7ZfiKK3Snb2yZbQ
/GkDw6o//bw/T1dTvrWskhNhITg7i6ak58F9Y9kPS6d+rPpoyXXQgHt0NLBdym43V19G60dvhpoT
++bDAQnlosJwZWsRcm85lw1P3ObDWFtAEcx7ttaxN78IVOlTR8evo5qg67H4zraQVHUy3yroOe/m
lznrjs7CdEkJ1SRJoUFp2UJQ8Had4Xfwbpy1T3VRTB88J//P/dVVdSAFBpwiRwcWMnIJzDXJ29+T
8Pei1qE5brceyNI3wpmyzW6gGLqR37yBZlX3ral0GeLbZ08gFxDOfGut2Xa8C+/fhu0wZzxuvBct
x7Wq+es96d2yhu2aryUqOi8tvb5MP/lmvq/6ImKo8Xtk7gO5hpB15WZda0YvJhI+NTKYTn6VPX3I
KQRy9aDZ41HU6hfv4lmHMDyTZl9mGqTf7R0fyOWC5TxBs6cBt7jISpKMbfEGnWUvuT8rqsavMdO7
eR9R31A2DN9Nw5UfBzLx/WBVy/f7rat2pGSsDQF7v7UM3mUOuqQezH2Z466wmbrblerrJYMFuMjz
Ox8s3c5HPC8crzWbYxWzb84nYLyS+cgNMBA/uMKS7WKiOpoz9LV58DnRZId4C9EBfRQTJQvglAUn
QAd24I/fxt1I+rg2QX24mI99u1weuNht0JZXNvNhwRsbFyCjcCKbzZpNpPp6yXgzUoNZAcnIy5hD
N75orDYpy2LFG1+oq1lSrLRcHsj7zCi2Ofego3A2OIiffzy0Q2WFG7f8P8x9WXPcOLbmX7lR76xL
ggAJ3rjdEUMyN2WmlpRt2X5h2LIEggtIAtx//XxZVTNtsyuVc/U00REVbdkCSSwHOAff4ijMTbRr
cGuXiGA74i6XyOAKSuXvyzx8SQFExUX6YwVtfWtCmWeAaLVQKDApAJmbcU1zeXrfZyyXsUPJWBOH
nYbsKZ8gAqHD/tq9w4WsgC8dbjxfZ4GYbXYqiog98g1ZVUcGcmZk3/V/mMQEMfvxvu9YLGgFfIMn
XRijIsJt6nze2iZYJ269frt5cm7n349XnC8WsRwC3EtP6CcLFbh136bZJvUgjgHgYBOXhStxwSqz
mAzQ4ZisqorPnoTRVMDDQ5GcrqEGO4UwqhpDOUIuBl2jVpIUZtMEMlkBrPw94YMdwkxWXnnlC2tr
iTIQgWwTX8J52G8hqYxCvOjpmhbXPP8u7LtLBmNqALVWCmPLpApHgLg99bEjnzJck7/d5ZcecD6x
/7TBEGtOVUaxwTSls/Kn/CZxg5fBGm4yZT6+/YgLlQq+JDR2etIF4L3eCcr6Q0QRoIXMx28NaHC3
tGmqPVwfGdwG83Izpdlzr4puQ8tS7nJaf3n7HS7EpyXfEdbAg665z04wFF2VRXVXN9d0li7U99DI
r12IWwPHEx3sS0ABivWu25SbUYTyMK3PTlbJ6hqf5mI/nj/up7FKbNXYWuJB6QHnxhpPGrfzbatD
soZlxCbdvN1XF/JjvrRtsAbTOHYl2aldJxuKomh70+xIWEdD+C4GFeFLFmSrkb86ChAgH4R4eCmx
4cAd4FCuee1cGu9FoErnpMg9Db8ay9/l/ido/LzdN3+fS/Glb4NIG5RCbLy3U2QRK9NdSvsTlIr7
GBZXDyNJt4UR3xkl399+3oXlueRBjk2thKqBxhLB7SSyUECwdPyaimunpgsb4JIMadnanXsL7SuY
34HqrdxtaSBGNLZx2l07B16IkUtaJDyJBgmVarhQjbd1g7L099y/soH/oWb2NzvGkg5ZFY7fUIEB
cUNrO0V6p9bWicc8dk/JtothxrNlQ+i/hytC+JId2bi+mIVE8dvOTMigSFCIyOeRo67sJpf28qVx
QzbCZs+DtfHJfaSb88ckMTvZdTjfTmtvnd/ZZWhfOZNcmlqLM4nTpMrOEqSjun8ydtQzlEmaqOmu
fMqlQSe/BqtG2kCvzRj0dNwH5pVC6PYatvjSpF0sbsvuIC3Uo2mOUejndQZgdAtfa6ipEOd99xx8
iYNkYDCl2QRoUOJ9dmEulwQbetWo9kLnLBGQWA3K5BlODTZcDG7gCWJBlTNojwJx8X0b+xKgiLvZ
WtsEj5CkCsd25QxjVAN3dG3b+/uSHl+CE2GhbBs79dA/FLcz5xpb00Xw9Z2TAZT5sGRz+HYIvNRX
55//tOvxFqYCVY8PMdW9Y31mZh0MV3a6S00vNlRY1VYiI5hIFDoz1doOjoG8UhW4sLqWqEOndi2f
WsBuAucU0nk75k40kUPRP7yvVxbLS/Qjy9i5VyzxsW8hBIL4d02X+8Lm+W8eBr7HbONjaDu3ugUg
Y+9Z399+60stL873DWdtUxnEHApIzAD1Hs2bK/P9wlgucXYEyycoLbx0ZX9IXmWQhlm+evutLzW9
OCNbGuJfqkLTNHniMN4O6k+0f3677QvzZOlJICZPjExhCk6Ansrye0PKeITbeXalxy/EyiXKzvNF
H3gterzLtz5EMsr6x5x+6GsZ8mK+0vWXvuHcbz+v0JzlcIZ1sGnVR/B0KcREGrbKwCR6u48ufcN5
Nv3Ufg5BS/hYIhRTg2soKFx/Cvzx5Euxh4LqPmDW/dvPufQdix2xK6AanNR4Tl0fk/owl2WMEjnc
m6O32780jxZrds4c2XYt2ld62yexe5b5e18kW8LoXIJr/kkgHKRA3yao7BygxvX2W1/qlcWanTO4
f/Qe3rq0t8Q/kEFEXhJP7+2VJWRONBYTyRnl7sksDbUNzRtGgYtorp0RL3T7Ei3H2tpVfYmiQjV4
VYxTSRBqU6cxKMzX0FgX+mjJNOw6b7RzNbCTscQc5lRn8ayBWIIpDRxvxTSM19Crlz7m/AY/rQUK
RZepHvAxuYNicwBoVqUBjXZTfiUgXXrA+ec/PQD3/EXdJFjMkwMDwhfzQ3Svb0+kSy0vljFkXQcf
blfsVHoUUsHOB+LTrRDB+6LQkmGY6iZIXGFQKoHllbueEKh7f2+90wKVL1FxDk+hDXTecZX3LOqj
l63f7pbz5/9NBrPEtpUGFpYJtAJOs3Ujh313zcbwUruLdVsw0kFbFQOp/Cwshyeur8SaC5N9CVob
vM42tbERJkUXJwReuR0oAR/na9bjF8L9ErkmepLZrteD9sJn3DfprzlNX73G/jRPHFr/V3Otc1j/
m45fwteaucizvsrYiW7+9DiRRw0N67hfqdW0DZB0/Xh7hC9M/CWTUCqHSwoC7MluMlBoMC/l0c6v
HAQvDPNS4n9MUsmAaUX1aZi7Naid6W0w1teECy+1fv75T9GA0J5afYJ8tCrSUEg/TOmVA/KlTlls
tiyAvC36hZ16fWQwiZB9dBW9eemtFxvtCDJRDSt2esqDdq3KeT1M1wDrl157kXumXlU05NwhhQWg
xAjTiz6Is6uO2heyqqWmvhSTUkOGYDAE97UTZhR2CmAt5Y8oWBcAcb49IS88ZYlRy4w7qEbgQDuC
N8uLrUC1QW5K98eUH66G+wuDsMSndX1Xtw1Q0afOB3WIpSAUde8C8PElKg3sxMQZFcZ3IuZhmECz
ysn33Lt26XphjJfK+YUes8A933J4yS2ZGTxGVrpSV/r+QgXROT/0pxWlK5+qwB0Q7gtmH7SVZzgs
J3rFe5He6jTN1oWX+1Hp1/PeCCt4fHvILwTtPwpOPz3W02PgDKID0ym/Udmd6VUkmjgF7+197S+W
s90OhdLUIAfIAigZ8bRaM1aegIlrt7kHj963H3NpaBYr2yvbUlhDg7Q6/YhoBPGeEBvE+9peLG3F
poQxH/sapm6YiSKEyMIqba+0fmkAFttxZ5UFeA0lBgDY3z4/jMC2Zd5azPmVEbiw3paIsznJJbqn
oqcsORbuV/0+aBJfQsOs0isCApWhU0sjH1jGbLpJr2nvXBjOJS7MxeUWzhJou6+PovrmBBC7v8K+
uNDfS/l5InPLQbRGeVPH3vSZ2q/EiRzwPt81WZZC84aOarByTMSk3KfVriIH6Ke93fSlgTz//Kel
qgjVfjXNKJfTpPjWedzco0J/TRP1wulqiQabW1sgc57OdZIHsJUFH0NBnxnUjvk1nOqlrl8sUg2N
/FYaPKIEXLHlYNfcJu4B8l3R2x10qf3FQi0IqapsxEIdWi/2aBOaKoF3G2u3lRDvO57Yi+U6Jo3t
ORVOz+A3nAKRrpwe1gWFU1xbrn8/9f0lGgwSggkJxhGn6OAbCFTSBb81+/R2B/39DPKXYLASssam
znCCZvMts2Hu4F2T/vz7k4O/FJGfk24sG7/F3ISEPM1vWL3qYTDkNzxu+sh5X2HWX4LBZqay3Auw
m6TZoRt2DFr177vC8ZdIsMBNcdpU+ALcL0NC3G1fjXXjmCtR5+9Xl78Eg8GuwRJZdd5mk/tEQnbD
Xfv2BwfcJD+9BpW+NHMWW60kxEmHHMsrbw9JvyvUDwqa99sz51Lbi6VLgG3ltY222bjOybqx1t61
EtWFe3I/WCxbAoqvzDvENY0CzO5M7QCegevVGCUhUK9bpw7dD+/7jMXqDfjUl0C20VMjypio6Yjl
ELklvXLreGF9LeFgTp24beWi+aCLIMZU6ncd0vwlDmwYA5MzH7OnaGHMsWEr34tY/K4uWarDt7ka
Ca6XcKitbh1nNat7PTy8r+lznP5pwwLruShJhyOt227KaVOofZtdCcMXsAj+EgAmJBxc0wpdbZFI
YdJka7HRLLTXLMqBrXjfB5zH+ecP4ECG5TniZcP2FVlDvYBcY5z+/V7lL5XgpdVIbxjRN7LKQitd
FeXOqp+7a2eFC+t1if3yjZG+J9H8YE5Fd5tV92515a77UtOL5SpaAl9MhqaVtQ4AG8y25TXQ0aVQ
sMR5ZUmny14hFNCvf97Zp3EfFvvh2dqcETPTlUrVhet0fwmf6jQqdo3GwCYvyRFOw6tqo/fQdtR1
VO7cldrwWyhlvj2JLoz0UhFeSzDZeYLFa+STD+ZB7YbApvHx9HbzF7/lvOX8NEm7Aeo/XYnxoEfv
gUQmdPf5MTk0z3NkbfRG3M1XsFIXn7RYz9h7tWnOYYge/ccai06sUCRro/7GXldxvaG3UBi58lXn
Tevfi3D+EjyFkv/5nIXteAABE3vCHhldsvVCAPrOW8J98nLlQRems79Y45Vb2ijG40H8Y6dDenMO
JcQKn+ljuZM/BKhmKiJX1FkvTYXFDp1pD9q7FjrQh5mPCQcWxCNKLN6HK99y3o3/rtMWu3TmsTzT
DaaC4wAGhtvCtThOP8qzPe5GxP6fj/nP5/G/xEt1/2eD5p//jT8/V/WkpUjbxR//eVe/qMdWv7y0
x2/1f59/9f/+019/8Z9H+awrU722y3/1yy+h/b+eH39rv/3yh5VqZTs9dC96Or0YyBT/8QC86flf
/r/+5X+8/NHKh6l++cdvz1WngCg7vQhZqd/++qvdj3/8hnH5z59b/+uvbr+V+K3/9SrSb0qa9tvy
d16+mfYfv/n0d+wLLnMotSmEss679fBy/hvP/p05PiqYTsAp99xzBVtVuk3xRP47DRyb2T6xiUP5
WSXEVN35r0jwu+v7BG06aBXSC+y3//Nuv4zRv8bsPyDBeV9J1Zp//Mb+uNb61+TwAk6Yz7gdOL7r
EN/xF/G7q4VtmGUlq9FxUhW5WUm7sKhwT7VKWQ852tXYzfNQbNJhsOX8XBPj4uY2qRyePJfMD+qI
NE1df8i6qii+oACfTuj1WTRRoUrbDrUeEwg01MFgAMtGLT1qK79oB1SVkJyFVmBV42vAM3A6dJ+w
9D5wmSdDxRPf/orTEwMbw04gHG0FyilXCaABCurFyqE4/FBu7sqWc2irO69BBwHoCg+k4AsERn+c
+zKF+Jn2gWf3m1LNK1+3CWpBmV82cTKNRRBKZlfwqA70HNyoic7znYIkrnpyxwDUktqWqRThrEQ3
HrXbwliqLgnJokILu7kdiM3ye08buP/all/VDwVz4Z+b0mrA/y/TOb2Bg5osY9juQM60sABAWBUs
QdlI2tyIlWLaTCEqJ5AuyQTMyEroUEHOxMk1fwDn1SHHIU1FVFA7tWJPpSL/knlV0m6qfrTKl9md
W3lIqPHknQd+wBxPPmQq1hx4eO+ux+9mjz1PWRdz9GgOSUqvHMO0l86PBvueEzOnD+x1IYpBweoX
hMTNmM36W6W9lD5Utsitg11BlPGmalXb7QrbFjLyICZchKXPix5dOkBaQem57VdwKYL9iGWSBBD5
uvLSkEjifU0nM86x6VK3rUNpIOQLZkTvNKseEy+NMd4KuliMefZeaDm2YWe5k4jBmVHl3TSpto0r
zD6z9fPGA6JuyB3Y5VJg077nDGa2fiSY6+stD8gZt43TDu1jt3Fn/5vDXCWjIssN3Q6oCHzMVZuL
TaEHAx+ysSVj5Fmpc+Je4PQhadB3kWy6pIg8iFB6kSyITFfupJC0oo8gnQUhqxG1ohHOkKHTezZ7
wM0cXBACSetIwVOzX9c29cHab7SodSS9swE6GyZvVc2VUivtp3O3Qdfpr5iS0DLypsrZe1pqGcEq
q7NPgcpN9VC29pSAHQw1nJ3OKXfWZeumepP0tt/FTWIn3tEOksqsBRmyFHKpnazva0VtN/J02tcx
rUWOn4+1vpcFLpdjw4K0xp2VznHCaebpsTfAyO95rbFuWDFTawMtYRtYWwyD3Ak22QdCA0gsEVh1
f3CSaobytVXkTdw0Bed7DJSdvzape9JZR5IQ4htFGbNugOJMBm3zZCMThMDQdD2hX0ag8oPQ4lWq
b2xSDJBM884ySO3odV3UchunB8dOlfgg2sl/mYehlx8pJH4cKIrZAKmEs87HPmrULMi6tP3UB3vH
B5+ZggCS3Np5Y1LYpM20D5kaZQN/ad4Pq7l2qFm73E2cdWukyW/5PHVt5M0cukjzoIOvdWFUBike
wxMY07b2uCkTn/Qrg36e93brDai9F3mvQDdwoWjp+1XlxrlR7JZRgD1DnQ4EhFzQsGA+Ja0uizVD
cI+Z8WwTTp5X+yGC9AD5iw4V5MjUQojQY/3AowkxM19xmL4QrJsEaFFSwy1vjwv8qT7KfDLVqg7A
3ji1ATf6qdYwB2Om6crbLBfD996y5UdnygYoM9uC+qEeqb9TjeU/05qqH15Rix/EOPVzk7HGjyEH
4AarzLbTNmzSjjdr2o9mOhBNYUeKnQpmLf6QN18gdE/sMMPcLA7aU+hcOiYJdOOqrso30i1AnXK5
YTyidQflZMQr/bUBBoqHk19SSPOQEkK+w+BAYgK23544BsNYixPOPnN76tKuOvSBOw6RzZ2xP4I+
1aKtAWewMBk4nPtQCkj7RxCH2rIKBxEMLgmngpxLkqnwmp0bCMjt2d6UZdGIgNa/uqM1izES0sug
tT0ZPXiPWSI4ue2ZUzrrSag8zcOxg4cbAnvrOFsoctnDXYPJmz90g+vzrQ50QG7sGXaCq7rBJXk8
UinnU6oHNwlh8dAKCLEM9njDitxJtqjRDfB/tiApnMTKO99lkaS1FEY4t0qoE+iiGRAMVQ30ozcT
rIK5Hz7PcF4vb2qOIH5XmjRH+ace4mwgMGQLZFc5IShBULycvLbFVlGA1GLgoZBGrsqBFXF1VxZh
gGUlcEh1uymEZytz1ohcvgXNwRLYLeM5mRP6KeAaGxvUzyCitoKCkW+x2Y9Nwepgg93a8b6OvWno
qoHu5hCXVet8hDLPUIVVWk7lhio1io3bDbrfw29qaA6lcIZ0B/sOrSPTafopKUX1fZx8DjOMEqq+
oS+N1t/7erBSSCjaJYmsVMN1vG8Zr6OKlJVc6SJL3WOWoBB/wxwj4fuurCx3vleJUyLWBCIXa+Pa
aAXBpe50FbakrnBDDm9a8IZzmUi9ZrTU1YYN7UjDgbQTW2HmzjxmSUuTdddM3dNY1xqVB9kEEW5O
y0xGCluyWdee6e3Yl0WQRpNv95+HgWZFhONAkZxaJ8PSliUR5G7qKCx5K+kXEGVJGSxdR65bcyto
Os2xJadZHAsd+PlOVbldvEjVFNmWF1M1xWNDPHrnUgltycYZvGFn26AebrvUssTRgxZ8cOdKwXVs
BRmBFcrcJe1TMVduc1N3o5UUGAb4OGxVLuw0Ji5cG+aIQufh86iSKb313YxCJd2xnOmxE66FydYa
p7XjGkRvrkMOG6Agj4rKY60IWxtixV9awRtMmdLuvfZxDDIguytjGWs9OUVhUHOrgW1+lKjzObFy
GrwKJDHsHuClYAi2WeN+AD/H6F1b8DzbNR6Mb3UcKNgmrxSpc+wizObaPCS9QrZGOhszdtZdzo69
qYdq1XswoPok4aIMtDqH5QgEoGdz8uHkMd8B/gkGHNdOOanQprjiCBsfEmLrSXlOcGfMCBn6XFmW
CtXguN6mkgE+pvAIAaWzmLWbrixKGgHYdN4Gd04LI+ed8sBqx/5OobdnOlGwbZOi6Z1inlDPnPRN
1WPvdME26bHa6Lau5q5bQR6cVbcM16Awkxzsstj2Ge/0pnGFb1aKTxlKk15bO3HgFRwPQKHrqfKM
gWJmESh+NCaxwYzJVKLXWIRVdxskquMbinanqGyGksc2UcJ9Km2En91MkqzYVH7pQMe9Yi5Qek2R
1s0PP8B3PsEEejCojvoThw5qObLxwBMQqm714KukDuuBNzxSHnCPNwMTpotFId3UxGNRB+Wt5RZ9
dYerSxwd426uvETGrqdyfeoc3WVrMJWH4LzjlqOzS/KOjSrUVV8WHyVKs255UpTz6VhZpQBX1yu7
9MEugrZF/ScNkptgxs6/ATuSdJg3o9bB3gU9s28+aWZBhus19ezZyg6wAmu85Bs8klLcGbqzU5I1
b039NKaNhONQl4xl/Edq9j/KUS9mnr9kq29msv8f5qioX7yRo84v+vs3mf2aouJX/kxRmf07XCwh
BmD7DoH/rodCwZ8pKqW/+56L62zqUpsT+4w6+ytFpc7vgc1tN7AD10Yaey5k/ZWiInt1A0jo4n/U
Jx5De/+DFPUPmMa/MlTfZh6F5j+yZ9cB358ta6PZ3JKm6xOyIhn/kszGu6uHXEXYYlaNQzadUFuc
yKKMwYxipmKt5g6CQH33JHgOzkEgnmqJuj4Q1E00FIZ8+qkr/0qpf06hf0Vo/PV6BAk0c1zfdZco
Ey6w5wJUSGBLkd23gw1+11DcTkOdRKzINoSYmymZV7Qg19hYv9aN8GRcrDH73M2QrQ7g2/prqY+M
FC4YrdWu7OqVg2XeVQ9DWsTpeFWlCqiVX2pIeBZ3mMcJ8eDFjjxseQ9ZdLKFt6dfr2gVlFnkQFrj
c+u2AEzpdsriUUN4BpqQ+tAMfvNEZ+5NYSJZjQx7Hqj3jZdwhY1r0+U7Rwt35VKon0+0KtcNsqqt
04rvvbC7aAgEUk27sPau3wZH1gUlDK6JP+0mGpAH5J0A3PW9eXACXT0mNrRHKc6SU6Sc1P7Ggxwb
V0XywYnmKaNrWfkkkqM97WWVzNuyHbyP3VCZ19Iv7cdyyvTa5C7gsXlrF+26H+u5hck5zV4d3H5/
7ZmW34ecBfMaLI1xX2QdK9d+OjoxjA3hotNyz6gI4kPT69Dm7UpA4WFFoVGRhnPgN9tUyuDBTlqz
bn1jy3DkI3vi8+xtsMHTFUzcx2dLGEQ7WnsCCK65maLBLshm0KMXAxsMJpxtZ5UBIV921lon/bTm
2P6joFDjDZ99HXVTWqw13K8eFdzN41LafRuKYLZWSMIVrCNT7zMQKzzqssC7y/4or3C3E7ve6eqv
Rp/x1NLld8lkyRVicxenKFYdRpiKRyZl6dozI40GNeoNH7MXlBG4HzKn8PsQ5+bmqaA5zcKMo2q1
syy3TleUJ+or9sb6SfMs/wHxCPVl7n3vhjEzrL250wKH1xT01JZ0Jqybqqt3fimCddt49gEn4RsP
IPgQJolAtBGLoCaF854OB9WrVes1Ls5RlLUHIpJ+i1yM76gu6OeuzcgHhwGQP9dfRpWumd/iVIBT
T3CvRQkb1qwPHmcn+4y6yb4esnKDVDV58EmQFEi90vyLHnFQCXk+8Pum6/IuTKAuAH28geHERO2b
EfnEyhpoF0/MmVZNogaEHQ9C5xYnfpwg5sS2FpDfDuhthSw34iT5XI6TWolgdEIyy72fjU8yKz/P
RParTgjsltrQL3Qwek94ecZcGRPpAVxxofsYcduPW3tod6XdPWmmb6Dudaz0tHUldksq9qIJhgMg
+HqTJWzE3ETfKa36m9JiHu7dFaDmkfCcOoJrMt+gyOHv/Rz1AB4ANsj565x28saeul0+txveBOXK
qRKgo3UVqWGoV2xINsHcSSQY0F2Zh4TESVcEsYsS1W3NKzuqnd6sECChYWfZ33GxKjalgKadNyNF
SVPXDv3aeGvHdedXq3OzTw6HSrBMqodK1Y8ZqY+j5exGnm4KaJkAqT5HmQUxWUttclIkD0UDSSIn
PyH2o4DXdHbcCDeqGqgxFHYJxUfarp0OeU1h4tTQzwaw5rXjVx/Klq28uvnajRIm7cx/Uiy4MdoC
zy3PombU6VqmUP2fQJyNUBwowNi0nIehbDdez5BvYToAYLcb4V3Wzuqz10DJ0JaIhKqPByqP1az3
aY3TjwN+YeY9dVbw1MsSgrdJrB0pNxJii9sCW/ABdUwVikyqqLN5e+in5KPoso9VptaecuK09lbQ
1i33IK8gnPvi4OXZpkmku+OUwKAvx4r05+mbUzAF7YJqiBzHeQJC5IN23TrssMO5NdwZdUAjFEzQ
hXb3YLXksa6yNYzL9clCdShEifKQ5i5unqwOl1yjWSuj51jnwauW8wN67VZAPhXK1NANroqvBhU2
FI5WXe+sEgiUaWY/VX1bRNCydrfYWKMknz/1lnMwOSBrbXWAPhjmrTvpiKOyEAaF+VQxFhc9Knz1
bLYN9w6+nG680fVCn3cbXL+tqEePY1HdAwFwm9lsy5QX3PQEvdikTZgD3jEH8y5gzhwOef6YJFk8
+ASFBc2OihM4DaTfEq2aiBf+DW3Vo+P1UxRMfsx0sEoTuTJu8UHkHGYqM/K2HqQgf11Jsu81vZtY
Y997w4AaqZhOncmyfeIHXVj3824Yq0+TLI9BWt5hwmRhjRWH3muKqEDd9xDY9aOZkS9SfTtQdmza
Yc06f8+6totgf6vXcgjGW7uBHCK81qyw7tyYIPNGkZmETYmLstlTEZ1cNw7S9IWWNINtbuLFE1yd
0GSergendHdBa55dqp1dAGMS+BPotevIjW+mGFfT67Ytpr2nROuHZnbpD/TQJxRI6pCJ8ZNH+JFJ
79VvzGd3su5G4tSrwE6TL42Y6Y0YqkKHed3zm9GYl7JrNkEO7OTs0C3KXycUjo9K8kMuFCTB2lt7
mp9SUtBVWVXQSnAnrLoxQlqMvEH238fcZyuup50cnU1uik3HzI098NXoNpEzgQw6OvJrxmv3kBP1
XXb66+iQbJWXCkHSbuo9uKQyaptmjpoCHrlDk6fHMaFN5MNcITR2A2OlXO2VGbrQsST+A/1XQFeP
JoA5BfM3aZOvuto7GDDXY0swK0RrP/TgQDCif3JnMcVWQVFVSif4BMq0WgV6/AzL6z1ONM4qQ7EJ
YR+YqMBYK7vXKAow60PHgCOu8hROkMxBipuTLbGTRwNHlAj+q+zgd/2HPm+HA2BhLSqKM73N3CmJ
TFtNK05THTokhfELKrlzXkjIA5R5REYSdQi70dDjgahLz4C5w9JJUxg5GO0c29zMazlnyKqpqFAb
z6iO6rS5T8YmP7W6htKZo1ZJ5keo1AQeVr6WjyUEuCFY3d1PU7EZuBeNUNT72pPhs02G8nPhTN03
UmvvkKusPioLbAYzlNZ9OfC10l5yD4do8YmS9Esj3VU6VJHLuzvRD/usHCD3Xvj3tO9unBIlWN2Z
R+IWG52wKcxnjqLPODXuXYuXO5U69V8lL1RMEWHXvqqxMyTFHm4xKu4swe9gdpo805HAcUM2+a6w
eujJQ/c9fR3bsc1C3Qf9Q1ricqksg/p73paD3nZSTkBdS6FLiNP1FL53uETxtp3JyReBS7lgbxIx
e7uc54RvIVVZ5YcMZEcVmmZOyf1syyx5HqEMIPLYxQGUY7cJnC8e1K3Dc/HoNvMlUunCIbvA1Zbc
sRrO0Ht7zHDAHS2IXip4ZbAYlSkNawIpxacaRI4hIikp72CcV/lPGCLzpRej2Gp/dlWYyoYdKj8Z
H7GICA6dPnS5GzPHpBjps0XaYq0qC/Uw1672PXCvbVh1/pxgNhux+9/sfceW5La25b/0HG8RAAmQ
U7pwaSJduQlXVqqK3hsQ/PreDKnfzYyKzmi9cQ9UE0l1giTMMduo3uRHXOjkBip39kubpfajjV7F
EepNmEs0IDHA+mPqfwqSOrf2FNXfWdPgrE4tdSclNnnZIluplrYMJwwB7nUba+rq0sZBoSXcX7Wd
Zl8MCYXmgXKcsVnhmD56BfY+FoQ+xQZ8FyY0HUM+z+o3HPnIrW1F64HOX0q8h/heAr18LNpG7Rna
nAcjzqZ7zVuoVhsWte7bDlc/NCWQdw6ZHaqUjugjGOjHNsKU31VtF29NWbboZivIf/HI8DOcZSFU
tZ2ALKgpNGnpNzReU8PLhmUBcwlNrIMF4VnuEdgShh26tr6E/e+D4VSOh5YEORCd5WjF8PEwSqt5
cqKoGV205Ia7Fsm9dNHmy2MXykINhmUxqkvk3S+qp8tTWQC8W5A6bVyjGrOHXvfOlwrevz6P4ujQ
Vmmy+DWDeoEzd3yniW5uMCmrcD6k3Zh6uW6mGw38k+niwzlfhjmpjiSxuuNSDFXujlQWOIhY3yFZ
VRbsrGRlwU2bLzWu4npk+5Y6jvLiqneebUy/DnqSGEWmBRjpZkzsDT4MjGpoBfM03CnQajRskh+q
XAJfAndIeYRDan07aAMQl3FwwAdXy3dk1EjcFmX7jl2s5z08pGWmKfL3zPRZaWGQVHPhDX1czWj0
F4OrJBrwMbqX/igzyL3MRCGxIHmgK+RQXBENRq81hXFM87+0hXYtTxp0u/lYYE4sTTjRTEelcWtX
eT34Ttwnbl6QwkO7NvMHYpObfILz29Iu1Q7M+w5GmQnamC0Vbpk07DGrTBYqDCY9SKGlbsKxGiaR
rSaUjN/1nZl701yoG0wrIJqaliiZnHoJdIJWWSIae7NMSRE0TEVHM6aFFxfNt1xDmSXlJTLIXsmg
SucyBBAuDYhd1eiI280m6ikJSHnSS3QaXw3x6Nmxjh+HdjDdJeH1Thd5Ec6lwE2oYPRkQwHEVyPs
kzAKyCDza9S5105t7DvF8oxDzXgAhOZn2oPd2y/wq8n4mlvbIptx8mDM7S6Qt3KHxEROMIEqmhbd
eMjbJd0IHG+BKPLak2WKV8e66rdqS0jMMBPS4Y2tYfbRZFsU3qXXZ8rZA6E1+j2mEHv4OHaBJfm8
G5xM+EYOX6pWpOzZtGXvN3A36N2sgFI7iFeOiwnAcpCK9ygnYK5m2XgzC4bFvikoJsWxVRwKVDtY
wMoKddlHbkIK5xGj9dbDMoX8FhutjZU0s6edjG8q28C9ITgSCVolrR9Tmr3YIxmPpk2GH7qN6qe5
jEq5jcRSPQt7GRvXNmf9nXVzAnxmQ95QY1vBTDrdHgraGEddqha+fslQFdvSjNFt7BRqjinjcjuY
GhlcnWeHsQJKYd+mc9X43aKbZ7Rhiy6gJaamG53aaevbM02WIK8svmU4qcMZG7L30D+OHnihaIxi
uBobPzUtWDvGKWYreat31SQX3NtZ0zpBTM3ih6Nysm3NCUMmYcP3y0XrpGv9Cvf2Cwgv0Utvk+yh
i3T2kDvoxkG1l/J7I66bOwhNaH0zpBHfdKwYjqbI0RmFOemNgf3tRpUJRq/EmKDMCoxAZtOE9GWB
33ovxmk+JEk3bstKWrlr1LbATeOMjoeeBcplmzgpoEyGxrtCH3/cKhbRzpOZqW4HNHnvmNVbTxg5
L5iID2P2WDmo34BbZQBuO32TbNHrjzEnn3rhmj1R3Gv7Lrqh1hRhoRmoEQnLQmgcpcFoFO02R6Wx
BFEPN6qOkBk5M3x79OqtW1ZwYGSJCkiFvkmGd+I5yFpR0ShOfsf1oDYKM4WgJLP9jTOS3w4JzYMM
POZdPg8wEQBYBOzIZtxgutXeRVUpfylQ+R6F1RuZl7TM3LG6F7cZQcEUzc28bRma8p7IHfUGv7Ls
vptEfpwraxq8uo+xSDC0qys/QiOq9+KOdvcYDCALc6bG9GXUEy+hSt3pRALCMHUCAI6aD/NRpgnw
CjVuWUwUK2dXCK3bgMdNfwQHuweGkMvZg/obtraDkeCNAEgFShmQAxqw3gqvAk7+Cx9i/d1Ox8GP
WlItLh8KY6usHJRcvdjxlums9Moo695EFs2OX/Eu+8pqy9hNulux3Y7YzU1BB68cBgdlViUhr5JB
ex+zHrvf8Ynmr+3Spq8yJeabmMfEizEv2ShUsz6dE8zsEgVgBxWR8x1je4zFoZeLXluOicJjZ/fL
oZjt+NkaMCVF/U8tDP2KQfwGnaKnHhz0hreMV/zVLHIT0wYr6TxVT8uDZWG0Oa+Zkzcu6bQbkW18
GQ1Ze4uth00+RJyidcuco5BW9bVWQ7KfnI7dU3vobmb4/z0r225vsi7H7CyKJnQCkb4Xr2jipIGE
v55fNLrdECB7npyW/pwB9HmA1FOFjEXDkbPIu+faLLqNVi3b16TJizVN69KQoqs2exgg2nfpUBZP
NJO/e4GDeMHfU3tJbWUaaildEshqYVtHA7pUwC72xjaHbkvMSO3I0JRh5uTj6M5TCzGRUYpoi8o6
cuPGUB6657gP4Z28rwH8OpZjpA5mZqCfVIxo87CoBDRgmVDQwqIHF1fSkjcWKfWYl/BTy0mRIZG3
S9hPDpib+2hD9Ft8ZfXTlAQHy1qL7NAvyGccf7ntWW3R7ceKvqWT02MAKPTWzmLjG1xK6MGu+hjT
XPw2nMyUhKNDyGHBQvKWHkNSZicSWsBQ2GuieRk8Bjm+ncwjeW9gwIhGXVtGh7LXwo+tzviWtylz
xSSjbQ9wzVNqDdkuEiP/PU9xg4xOLujw9WWW4WVX6nvi1JjUibxpjrXVxA92qcrbkXfSR5OxrT0y
yayDfZQtX5M8TS1vrHW1P3XhotxcvhiZlCGDCfTkTzUBJU5a3R3GwN3BGhJ1r0Hv2VcJPm0BoTLM
rBjbF9mM+THSJH+JVYEruhLPPTLCF3SSEhyH8eKlVDnuIMfmkFeNdZ8z6Tx2c4UylLHIRstxWSJf
zDOwThkVQygJvDTnbrSEVw/ora4ouDoE1xeTt3gwggzpkB9BBsPVdUW3KWGYJg5FsVvGct7IiPf3
ToE6Mp2nNHGbUkS72kjrW1DnykOaZkilYjFssg6JrivNZd4ZMWyuu5QWb84CaxBTU+claZT1MzVG
hcOpy5+BQUke0Zyw7nFqDy7aC/q+dBLyqnJAX+wlsW8j1VG1i6IEDHyjSW47DNRxHPURBWu1WKyw
P6W2aMWiEm4ZvGso7sltY5e4c5b5O8ba8J0RDIIt8/ATsF91A8CQCoYxSnfUsMvdUqbNDrNp47bU
cgjICNTHQFGextBC85JuKd66kpNjk1kzGtb4oeJrXLRkxPqOEpSyZVlCGJMDr+rBI905tixH7tgT
aoDLD+3HosTQoJTIMnIM/wHCMeR3wJhat4YyiHKpkVk+sJfYchCOdFck4FZDO2uroVB/G5WOdcSw
MfbNPtG+lWB2zBLLeOJQ7nKTiCm3xOJlfm4Cjwu8SwW6LZsYbCzMYRRba5izzYCToPKFMZkRJstw
00MHehq+GAUOHBdJBKAHltVof7A5fM8SOsdvXKZNWBKGh+gGZe8GFs2AwVmLhamtXHbAfho4zdoR
tiUVb93I7vOvNtqeIV9Y4y8yN27Tal4AOmZz+8SWSthuRXrzHklJ4w3ItsMoyRmcYRwka3WSgIYs
WsxivBnMNwAI0uSW2lZ2BEmq+JUZhQWHaJ7/jjjQQy5Sv+ZHN9twfJQMswVcupYPEgVwz2g3jACB
OVkTfD4tO2mcfJjm2RTwH4Beoc4iGZCnH4dWxIHpCSbdGFopQn17bHgAWJVduk6S5XeV1M5j3cyV
1xWTFSYizQEqXIybZirvgedBw7WvXKQEgJkrtSkUSTfcoaz11tv4nrWV5c8G6Z80mcUOE2y105ho
9G6eTvHvqE+H+wrmXujwaIxpaOXZpePc2FO9xfDrl5gAMiJKj4HqsBxVLqrNEPNiN7YAXH7+IjA8
PR+pYUbKMUmjgnPbss+l1+KGoq2YACPQ1gQPZiXqNhNxtpe5wk6rGPq8qEXzwGRVdwtN7+lL1rfJ
pq/I8sZKJydua6x1GQZH5h239fyQNWW9SXJV7KOF6H1Ohgw5oLXgr6P4AV9EV9Q/nX7UTzFrStQl
uSaH2k5RjTHB9GYCEBPlGOQckF6hGfLiRJQzDy075WVJJ77neb1sssyRXmQWGVqJJnkGPNC+05wJ
DVBnkgVZK6a9WcjqNkF7L5hmZgdW02XuMGjmAVhUvWHLGw8G5kl7JLBotChliAmlpTLfMPRvbwjE
a+54Kwo4EEx8+Wsxi3Ffxn2zTyKVvZiDlUAmLdKARdRqnF86x5G7Mq3kc67MdkP5bIXTWNS4C2eG
8RLQcDeVk+cbtNSnsGIFnVwAQAFKWdL4ySn09FVwqdFUKx0f/QXzzojtvvONzC4wzaG4IUKIYqvQ
dJbiFyYozS06yXZQtGgIMNxFli9tVf3UhbmEZE6WA2AomFgCLWkdkE3ALbZGfxuOS+aGc8XDZIbv
n1KV2HakFrsMQHAkmchah2ziOxwrIwTVNHlCOosSsK2q7qWKcljtddMQwCoBrUwsj0MrSI+OSs3c
3szUQ7fMaGy1Kqu+D7CU26CCm0K6GN0vybLpW902dBNbToZZJGchhJFBaRj6aDt05hCMfC6ecAih
gdzS5EYUBWaOdrbF/G9+LOeOHUeuVeCINPIxdv+m0J5Eu5ex1C15mdx0CyAnsZHmG1Y2zpPqm/Im
A9DMiyaTbjqnEndZJGA7m9jLXjGeZJ5TpfJXnbbNo1YRsGhkZjvAhQfumjWF7w6Hw4lJU+qNpIPr
Yz5Mx5bAZNdN5IzZo81n9iOahumhi7HyAqfRzdZIJP1LoAJzc5xxN6KP5gwS7KYKrMqw4QtLp8kd
yrFoPSfW3LNsZmP2owDppHVVvpJ+TLdNxvov+F9hdmxU5o9m0XxTlzSxgNHm+n5BZXOP8/XolFUU
FhpQrFzr9AD3rGjfTgQHe25394yUqWfni0G9dkDlDb9y9YMlq1E2RyfyW8Jk9KVph9ldzM4+mrwy
fyY5TilnApTw89PmjBiH+b1jAqYBG1P8I016TpXFzKBsgQZngPm7wB2B4WTubPgBh8xPQ/k3zOYD
E+Q9JOJMevjPaGckJHSp4AxqIBp9QkmzgT7prv8+eywsAnRhrpykH0nG/wRjYERIh1GwGc5uFNi0
TsTJKxaYbQ2EHJcMrIKy7h7QxIWVGlHxEY4aNqqS3LzyWtfn+HCZrW/VsQBN4ZJipZyFLscsyVZw
YGBhSGiYKgR1L7eBLUP3hkb2lWhnTKt/nvRduDOuBrdJn0FFmAVDOAY8zPExAWZzbb/3qRd79X0y
e+XPz1fOH8APPOIK/QDOxzDw59kjpnyUujbxdtuu281FH6ZWfiUE/fMmXLE90qamEBA9Phc7acqM
EjkgBuaZIX1etiTIPb6PPe0jM9qT588f6eLyfB/vjLlGSxvsgzVeH6jA9IoQCIgoxKrZFEH1Ih4/
D/cHTGd9gzAutlcwO1bLGc0rYlXdOMCQBsv0DSeGZ0j9yvP6pRPX/Fgvfqt3kdZ//477B5hrD9+n
gmHG2NyYsP1O4uHr5w/D1+99vuRhwMuZY1smBzT1YwzaL52jp4oGk+q/om1NfcNqzY0JJkww9miy
p5YPu0roHSf3NBs8xymwJ9WGYdDZxX/VpflilQtaabARMcsX3CRETI9lC+oo/gajax+oEYXtUHlE
ofthoVtY0b+Kdk593bNrGosXz0UOHJvk0nSkca6B0MDjd20R0MByJ98Iem/Zsp3c8P8Hk69L62CN
YTFOEe9cYLDLgVXJK+xeZeoDkWuOGt1PthH2hfA+/0of2Yt/HxTvQ62YtXcLoWkV56C54PxNxRHI
eR/XsStj/dfnYS5tJOYAH8IFxRnonPt5NJgIQKdoXDcSDWWIkhcTFQytQxoYWwc37TUtj0sRP9xj
Z0t8iOelYQAOB8B18Se2NwM4GvopQMu4yfLQvlKunFnJ/nPkvrs31zf97k1iuBbBoTdlmBg44PdM
oy1eAQoDnguAHE/xUr3BDPknnZjxY5BL8pVo6VyTMTozuvj7VwjDoDiJUTIBVPPxV1QD9BYY6AtB
bOtt1pf9tqs4uS/sqvuWyBG9yDGvtqIqxGYuQe1utIHiqOArUh0sE85G4QoxL7fFIvtbsYCx5Bv1
YGxtbc7ebHWzm3Xx7IolvubXeOlMEgYwZdhfDv44Oy+WcTDRXJMAjuDvtwAsEFc0NC5c/7gyQF8E
hxJ3yLlnQzrkSwrkGgb2pQK5rAaKwna7FigloIGi5H7GNOrKsr9wX30IeZ7eoPmNTj9C0nvDg+BA
WDxF/qQhJB+5dQg+8jWBk0vL3mSQ4V6fz6R41I8LoIMxDyZoJh5yN/nUz4GF3Tje7K3WEVAJuLrs
Lz4hsMDUxMGIYv1sm0XNAgpTxyluZMNbfNg+zQ+83jveFGAWG+jy20CvvVWGZzi7WUzGGUexQykY
qWcxaSZ6wBQiHB37adclbuIPsKxsdxCmCeKnfyficNpSH6KdbWz8sGWoUkTreOy25Fc6PwFe4X6+
Ui7khx+CrFfCu9OjsQcOYB+COPAJskCZ6tUhLx+APHAn/e+cDP98orNViSatZMCm0QAYVACMQKpA
lz//h+b9f8/tLyQAH57pbCn2WcKgr4wwWIq76inx38od+jObq56Y68lwth4siNQ4gLBJYYPe9/Hl
FcakbT5MRsDvxyDe4nJBE85dvGSLcey/MyI8vbwPwc6eqiIWT0eOYMiv1QONmX4ktPc/Xw5/QtlR
gGGJ46GQaQAqfrboUgG9/QogOBilu+TG3Ky+okbrTtvcq36ju7W6NzQbawfk0Xz8PPYfMPWz0GdL
cZHoZNbNiLeZvDat4H5lh1H3TKDEsgDC5U6YFKJ1/nnQS+kVUCqgCKC9Bag6P3tgmqs2g1a5ERBn
v5ad62VtyA14lc/Aqm4+j3bhqvkQ7OwRmyJaBqVhE0pKEoBZE1Cze/o8xPp7z9fk++c5W5NNhyRV
dBXYvjpWcOYWLWTeAUFtexAnPw91qSoCs4daFppgSFDNs0t/6QegaFowi80NmHBl7Pa/El/8NZWB
9kt/ECCueuOVA+viK4SVARNcgPVx7sFka3ssljFBzIiCC2z35Ws8xs0VwYuLb1GiFjINZgkkNR93
tp0iEZZpawTFiKb36GMu6sbqyn1y8VHeBTlbDSl6faVQDYIk2QMtrYeVpfs/+ETY0ZSBhsnRJD87
NQZwPgfMEQCY2dRVgApvK/yU3UDoz682o+ER/9oHurgqLCZXpo6JjsO5kG+tU7E4PTA6a60cHzAl
32Rfx5B6ImRb8XjN0ftiPORv3DAZuDxICD5+K2vuC3T/RhRI1F2Q46sXIFE2bHSnAB2HsHu5tosv
5ToW2DSOlMg/bPPcdzkbxWhMAIcHZGvuQTrcAwbtRq7lZWgeXZPhWb/Q2YYWjuAOklNQmcUqtPH+
huZZUWVjCunWbKIudK+83oyBOn1Cyg3Q2O9umK4cUusJcRZQYmOt2EO0BKzzTC6CrSKM6BBQZQCA
Q+oBrJnEnbhxTOv6GYikr5+v0Uvx0HOwKIiDEtSus1IwAqCu5Umqg7hN+kcngU1e6ahp00FLAYIE
UnukYdcsMC59Q3DDGFQXoNWDjX62+ZJBzoIwRE123c66yfzSW6/u6Nuwqbxr3/DCI34Itv77d1kW
BcckcoAmR/fAfCvMAmcykK3uBO9EbNuHZIz++vydXji/bHRSV26bzVH2nm17sbRF07ctekdFe9+b
YqOtZdta16RULz0XSHnoG+EOYOLcW2ipLXhfQ8cgYLLdcAA2XU2HG0Xmgxis76CD0ivn2YXncgwg
tyzDsCRFsfbxRepWZKkExwATuWxr9niP+eDq6VrqfWl1fIhzdv5rjCi0ABYi6HwdUD8NwFOH6Idv
ht3Gsf6llt0pt/sQ7mwxLpjP14ZEOBI/UlF4E+ZdI732VKeddLazP4Q5W4ZRDNo+JCYwFvdVAOWQ
oAaPx433qMJhc3KffQewCH1NE3NV30CPCUmzhwGkV//ODRdcjHCedte2xqXj+8OPOluqZYIhfAMY
Da6LtdXZ42cRL/e6wAhBSArFlZv9Qpb5IdzZaZNZeTo7azi+PEX061R7FlF3rJ39sXgu2TP46/6/
3ovvI5634Kd8dBYoLapgyiH6ARF36JBAiGLACPPzQJe67x8inXUyDCuGvLdCpD7Q+L5ZaJDtgg4L
zrW1Ju5/pmFdXUmgL+5IHKCMGYZp45o625FjM1UE2J+gE4HCKHAaIU9i21eiXN6Q78Kcb8gmagYw
yv/PKsGw7aU79H67g8xe6V5blOt++2OjvIt2vh8zgvboGq0uxI2N9G/cLWqHg/tKZ+ikHf9HILCU
KdIlaZjnrqud7DF2XQOJW+3F28qPg247p+HaObFdoGJdoOwOID2A2BhcWS0XOijryOS/Y5/thH4A
1UsrxJ7fDI/6JpAVv4QP8mNYAN87uUCVXdkJl6rL9yHP7wtcJamgHUJOYXIUX/pb0EABA9vlAXmU
war/l2ynByA5x+3nD3txlf7nWcXZznAmWWMIisDdaD5HaXGo0qc46q41OC4v03dx2MfdYMOPCg2B
0w6kYeLRbWXuHA98v+30Yk3ba+v0ZKPwyfoR6zd+l1gMKdL+fF0/YBKGvVv4LCiD5Ni7QAWHxtHe
SS95HW/GJ2hiq9679kHXzf1Z+LPNDyR2AaUnPG6U9fuou6WSXPlwV9/o2cYHpzyNkvVMU97ai+g9
gFnTzYSlUoaFedXHlV7a+ujnYF5qoZ8N2u3HNxrHsw1KD+KhAUJDwOjyTWn5iS+9xYPIEw+eqh+V
CrKXa3XTqRQ7f5nvIp9vDlE2BmklvuXg09D+Ql2oQCW22+Y++rjdAY8dkHZj+wOq6xqMQzeSLrtr
ADPxl+SXWDOTHRQ7r5y8V97H+c5haQ1QGV93jgUQvZVsrfnWronP6ujh8z16Kqo/ewFnmyfLIani
zAiFdsId+Owe38YPxFNvtsu90odieXy1urq0gt+/9LMNBFJL3dIBn5s4i9tOkWdO0ZU3uCYwnz3W
+SaB/lXqrN/VUumyL2oKzF4KNpiwfxZL5utx8TQlr5+/zAuZOdqSGDigsgKG97yBYVASAXeN5xqN
7ZwdDCcQnYAl7sOQXS2HLz/gf2Kd3ZagkoycpIiFGds3I6j8fgb2xW99UJt3sQe9pHxjgq73kPrZ
r2tH4KWTnaEah/Qa+vJQ8/i4X1dmagIwwxw0oGg5LPXjMt100Mj7/H1eWifvw5ytE4xv4pLZCBNB
jk67TaqVB04upGz+B3Ewz3AEk+gonyeLstB5ps1mDhz6KwWPHEI8nwe4eAcDJvzfEc6uwnggJWCw
iGC/gOuwryC6Gql985Xe6QpZxxwMXhIkyBkJ5lNXtsKF+wq9JkPCcNiRTPJzG+gmVk4u4dWOCQoP
ew9yJ5t2MwFNYezmPUC6AUOeimnRHd8lu2tH2Z9L5UPw8xklX0fpSYHgNNkwkvgFiEQq/v75+70Y
BJMwwHxwriAl/rgekwY0n8E0l2BEi5wMu1HOrjNdkbK+cCtaaOlh6GBhJmBAY+JjFEDMKHyJ0Ujm
9zR0QvDEvdZfh3ur/q91pTH/59r/GOzsCu7A+hpnB8EKgByZrDwcmP7nb+1C6QL9WUwPBRJhIcVp
4bxLZEQyzNoqcwOJTAcw+lemtut0DVjCkOJwFk8QSX/8J335/2JL/wvXwSdiS135q0pxofytLbwK
COO//1tpyRT/BbAv8CboaqLXaK16Sv8oLfH/Mk1JuSO5A9LXac39R2kJkAdTwkxqlfqB+M57pSXb
xC4AgMU016TK+TdKS9bpgHh/mQpDQGgJip6YM1vQKj5b+J3oB03kiGIWSCavjTuYL2CcvnXqugis
FjQll0TQyPaAN9cBq43ew4ig3Q7Jwr61iUUOotYQfZglyY6jmTIIYrL4vm3TYc8GznfQPABgFIqx
zkuXjvnKcVnpH2UzQ5UyE+Ut5Efjhz4i9b3gFRjV9USTb0U5gsGVs+VGVRC4REsKHBOysk0Aucog
QAcGSjtlZAtALtipSbR8q1amSkJs50BP9BU9lMldUzrlJmaw/4UII5guI4jrnrGyX6YV+V1WZXsX
q9IMwJGMfHkizCRdzg62HIxv0IrF9NtO7qxm4T4UCb8IkRlhBvUZkBstkHAikWU760TNKU8snZpB
8/hE3SFgTh7BcwWhpzAgQUCLBLKVWRMHE+P6rgIMyVtOTCC+koLKlR5k61j+JlBRvW1W9tCkNd8P
BsnCVlcyiIcejj8glt2twl3Q/LSnMsScg+NhuvQWpGjz1qTmtIsVKEyNGelH22JoSEHWLQQWsqLe
sLKdTAzovmUrC4qdCFH1iRwFQbAMpBm1cqagWgIwSd49T/Bhvs2A+UmgkaJ/LhxA+3JlX0HjowJO
GoysHHfA65gmAjStE2WrgUlLwBrS7iymSJBglYPJxvqXMTUTT0EHYY8WcvU1XzlgxYkOBnbbsIk6
XnvTyhaLRDvtUlXzZwWJoHtxYpSt3LLkRDODAKfpm3LJXpCV0XvL1Jj8DSs3De8ZNDVxoqwlEJ19
7k88tpXRJk/ktvlEdGMr5y1d2W8gL8rWNSNI587llByW0iKlqxMrfV0gyPfar1y6sQHBwoUS7Eqx
ixcH9KISYiCFMetnSATwVxlb2ddUOBo8vZWyB2HWEs6XebJVGAnD5nsl90V6qZdV43PwM7MeXsqm
0K+M5Tb4iM5YetZKE8zsVh1nNi1v/coiBEYdkc2VWwiWMWiGemUcNiv30D7REJuVkahO5MQlWYmK
IDipO3tlLy5Q0tIQbcrUEcLV3T05ER3rE+kRqgIgQOoTGZJPRXFcVoYkHLjnNwV6O1QbE4XNAiD4
VvLYfC1YZO7kiWoZV3w1saHyV7cyMTvA8aH46wiY4YGnCcVSZwc5MXA4dFPcMovY3+II9GtSgeOZ
qgrYJJCZwPwkWVl7rCijVwUKqgjkiSXanhij/Yk9SlYiKVSwwSmdVnppuhJNMWPIQqjrNGAdtNYm
EsV0F0c5uKnOiac62D0+RTuKMDvxWHkegR+OEfHyRBgEpL0IEPrahZhEd0vslhIf5JpxC1nCZXFB
5TZZAPlDsGdPuqFIhMGpHazMAElCDmQHyYIZ7nugjtHSyEaIkgjzJ0thhV5UFbRfa4MuL4Wt9I6l
UNuBm166MZZCBNVkmE+WXc4B4A/jMa8K41aXs7rr68regRcSuTJLcHbo0X6d+iV/BPps2gtwe4+O
QdjOtpz6WGpBNgO4NLfgrpt/ATOfhtlQNF+jdqyOhgmRvDYB0cN1rLqDJqdVgE1esT2yBGixONBa
cqOmeaFKLztMFtiB1uWqA+1U3V8OVPdcQdUCVl5ZYlEuZRvCSl7txeAUAfDds7fE8AWUaRmDiMAS
CH8AdOVkUCHpiFI/MDmZAyh1zbe1GaU3coaaBrRW+ubOAXcuh5SXkUBbuIfduNtEE5SZM4Mc1NRE
u3ku2Q4QeRHiow/wFmLOBqHBVDfNhj7OU87ADYtAWapZYePrYGS/gZS19WvUmYNeDFGlH+sMvF/d
i7lwe1HmP+osbfUWvYmlCp0kBTGEshisvXgGSwjqp2T2u64iHpkpONrQ1ZCHiM3xSy377LuCkMIW
UKnpVzeO7aMxLuXPAhI6r4JAvNmrFTPLG2fs24MNfd495311E3fMuIcyZrynhFc2xN9o/aK5Yjed
jEAkB/dJP1GHQEUX6pg7iJD0h94oOVSkrNHLJrv4ir1Kb6KEmXujneuQQgr9rp4a9rU0G+k3HVy2
I/DLvmTznL9C7Nq+TSfIapDFqW4hXgeE2sKNVaVLbk1QRFzWRxZe2mIegRNeQKRYjFUtC4TyarA2
EANKgkhbzctgy+i1bJMKIsOomfwuyjAyVLCD5FB0DnBnLN8lY4OPhOXnVPa5WwzTwCFxthSohWO1
1ZARxp4a+ZMqF9xyWW1jkzIOkR0C0Y6kJs9TVEA4NWfNwLwB4r4GJK0q/SASOv6epVkeWgPHY4Kx
ph/Fcf5aQek4BJ/Z3FYdNGlHVnY70VT9S5PDu9ulSWf6kM+iP8g8qtGLIbP2nE2QGO1HE4RKZ1LF
w2KBGB+A2ZzuFcT+fHtK6xsA+63NmNHxSULUdEs7C5dxXCcPEPaYv/NCxm/dYEBdIrLAIbcMvi0K
NK3NfBZHe4DOlgumARo4/5u981iSG9m27L/0HM+g4ZgCiAiESkGmIicwiixowKHF178F1mvrqrhs
pvW8J6UsixEJ4X78nL33cpvIJcg+WZb7NNZWNPq1RqFSZdHPFT//0Vnblbw1RaDdx1V0aGTaHEjY
aHdJbsu7KE2Ug8uTETaK5b44nRsFRFL314pUIL+YZ0L800q/byZb3kuh9e/aqsTnCfPmt9LFgnsZ
xqV+jDYD0rxZkdZiSu6LxGFdsKaCbB+lFTtZlM01HrPyXVG1ab/+cjetv5xO6y/XU5s7xh2+Bjdg
vItb0szHV/yd6aMbozpc0zT9keliuUuJCeAMxsJdSPIcatouyKcnIu9HKrlLsfmxms2ZVW0erfmX
XQuCAtateHNxwYaQJEBy6ElEqf7kjcByl5lkf5Xswhfiva0fs+zLSyc1/a42igSekyD8zhjj8nvr
iOVb29t4wC0hdvFmNZvHeb43aYOHHQ5akqY2T5qx2dMqvVWe3M2yRgA9JZ8Tr4cqEtaXoi7JOFT6
AsmXqnwfNtNb9sv/hskXL5y22eKqXw45bTPLKdrmmxObhc7azHTJOlov7BYz/vnE5sSLiGI5xZsF
L93MeGtXzY/1ZtCTv7x62i/fHqvM+iN2ZbGPc2K0TNNtru5m9Ss305/9t/9Pmulp3EyBHFOxB2qN
8Tdi9P+fz/6XTv/o/35A875VcfHt53uX/POMtv0/fx/SXP2/bJontkqPyKB03toDfx/ShPgvVWff
sug+/O+g3P85pOnbyQ5Jh+AQp0IkMGjT/U8crg7nZRM/C9oJFtOL/7c03Bv5JbQD1+XB5TCvcT6z
f/Uu/nGUL1Em2glZHuFiZwJXfvrMuckjgGuHPS/euRGpp5U6z7shokxnj//QhbQ14/5xSDQdVTVU
yyTxF8eOAVPj392RCjYJlUyFwToS5Oxr7q5M2+Sx71rPsKmVlmqZfY0kn13nViUh3T0wDuwX3txZ
DKQ05fs/7t7D35/8T7fZTYP01/fhmqMZNoQAhnHTPNQ7MQ1jbZKSIWS9rwqnpYHo4snTmiOh2N9V
U5KwNJAQ9+fPve31bR/MYdlA0UnZyQNz04wi9IKYUVtPwz5wsppJaTsd3dXE4YbyzXOn8snoiR+Z
bFKmjDKU4/TWosfxODDCXRixdybZeRmG8fnzn7/ZTXt6M+YwX6Ek5FFRCU2+uSKDCqNkM1RtcTiD
B5JAuRiDjHalRslr1zFu3pYe2p8/9Hba+utTaR9g7t5kP/9xH4zctPEnryUn9anyhmiwg85VnF3v
Lm+Z9Q4RqCI/RZS7suF0uNra29jLLxZxn6+zateBAXXlVMnpIOq1O+kGEf15WX4UmvwfX5MnRSA7
xE0hNHyQtz0OiziJqbBEi0p/JI/HBOA8QUWwoUJ5bdERY1BUP7opjBfi7koOeHe98XV2BSCIOHbu
8mCykyQgMEJcpXnuLU3sP7iQNx3Bvy/kJoGDDOWQZn/T8XcVtXFm1SlDJ5LW1Sm/km5B8lNB2PI0
mIOvKkowmgaxjq7M901cP9Wymj+P6/CkmoNy1WL3g87ybQPx769ko1izuGb0fm61qGYyJ2jzyxBe
xiuUFO1kuM1jR64C9SHxGEKF62qAiwrNNfoyd8mbMGo0RJbcm2n9mfXyg66pc7MK/fpG3D0kEahV
IcDcXKTYsjXwFnYdRgaz9bbWegK4G072Sp8EnebK60jVR8CsMXpmYTs/+iYm6YQQwGRpf1buIScA
Op/b/tJjXyb4ztJP0o2MkJzBzCdK766PozjcpHqBJeiTJATz7/jteoZYxVvE6visyVNeE9ejgeE5
VEnfHhMLXxIllQzqNJ93RW+S/7suJqktgojkhujTtdCIKEqGjpSM3NzPOguTrXN0KtMkItIxzc+q
Xr5qeq080HUguLxXxpNCTs9c5dNp3f7iRm2xiyMOa1ostPNcHzqxWvdWZSn72V4iD7CA7WM9EHv6
vrAr2vS0aPM3mFDLvaERmtOXrN1knN1ZlTkdx0JXsQE15GUk5Ss0ysH/8zNt0KP856bBsAXXG03o
TVOM5PBWzJxPo8WCoDVhM43vtjM0AQtqQZujnI+x1EPSuVMC+iYIeIsdupY0HihbB05GwVS+6Er9
mi8DFXNuUma3j1Os9CFbZU61bU8XZVyDSaROoJNS6KGsZM5CXii9B+uN1O2KwEN/FDydqyx7z66V
0C3zjog+k51BjvUdVsyoH4n10hrEWbmjfs56y/how7jZu39dBAYKlAkoI8n2uHmL0tqCaVeoXASR
ECzdKGWQpvul+WY1mJR63SS5dmQIJuSXBhjTBxha4/aV4R4IC0UKufGChrF1s3ErbS84pA1dmEiZ
7TUxzve9rR9WOWSnNu4OSZvJOznMXrU4GGFjYX6yV+ccd5Xm5UlihpPaLVT4NkmMaUKtIeRJUYfl
OBr5s5yW76T+Fn5XvVVGZh2EpnRvaUMicW/5fd3EXzAIHAxzcEO9WA9mVgcAlptPutFpH8w7fkVn
/KNE+bU4ULdpiLJNJmK3umyCsTjru2Udugk7MX79Z7rd9Kun5Z7wOgR4uvK2kEYhkd6/ESTSHGTU
kpxq9m/NIueXueZwnLY/52KoDqMr47u8a9jhRR5/T4wEXtK6ujMFjR4aZnKKyNC4jJp2cuoku5Zq
DISAKCOPYDrnQNNr8Nw+Jg+Znusu1nP9U51jwOOE9X07MolCM4lSsiN+IMv3xfZs5F3qHEnKJSpQ
PelJtYVVu+benJveJ73qmptTBEhMJYOCiCX9Yq7dYZGkE9WO3DNF8JS4RvCTiTT884v8u9KCi8qI
Uyeajhjdfxd/ZPnTh6+UKpyJK9jzT3qgaZXlL1NnhzTxDhkL1AcP7q398dft5BBEScMQhFr6ptCq
k4XXYZF1aBC5+L1dRE4SWCQ/k/PW7Rv6sHkfaweDBcPLpDKS89qGaxYjKpHW69BrpBBLx6L5wQ4w
J8WLYpKU2mUjkdPTYHhlo9eXRHwwRbwdpmzfGraOuXkeDcQCt3VyOTh1qwxRHrYkEyK1tp1jXGfr
joRxGsyLVuvnyWwZjOggCWfXLIMxWuI9MXkOyGsCzLSF3CC6C0dnUXZVkRS0hlU6aVF332jx3m2N
fIcQOBfIy8YgIr72nBrLKSW/lNy05aE1OVHjgXGCgqKKacvelO56nUv5ViTt2Z0IX3adLQeGEcSh
FDRSEjsntsSO9kiqSVpOa/skjY3qNBT7cdUbsvuzkPKkuAhBQGLemA9jlOHPq2THDTCaIF8j1aNj
aJ6FAYuPQ765W6cuBls/6T4WoXsD/99ZJFWETLuhLF7SXVyO+ZdkckuUcXV05ZnujiQzfoSj/yVX
uFkXVJcMzF9TXUu/rdhl32sw2NIyzF3jdXSccm/ZJTrcyHw2UqfnBqD3b4xMMpggRGlkVnexyGXx
jTJ6Sta22RWtnfuqVAiXVRb4C+lEGHntGF4V29qBbGMZjCTnBYqSKUFj8ivba3cd1L4628nnyJ2r
s0k4i5cZfUlbkl44zVH7BG1z1Cw2/J4UllRdaKIpBWGaESaSxQVSmBeaHVgWCVZul4ID7Cd6Trnn
DASc1/VpjFrxOCF4OCS9SnR8kxGV2EF0Yoxivxgy3udgKD3YSM43gmAvTBKE17VFe+eAh/C1ZjLv
qDNCSCnjQ8YdtKu6uFNS8ZnsRsXvQTH68SLdfabnjT8L92JasxoSk+W0ZGT+eY3ZSrf/uEuOxeyO
IzVyhpvXXRmhBxIfXYTAIPmADCHFQNteFbzpY2p/sKLdVia8php7BFlbCCZMztf/XtEEKYvDzPcL
G/yf/jLgr1LoznkOJqV9ZBMmstJDuvKHREHWcZ768y/7mwUV0KsguIRjNe2kG8GIM29nppaPN8o6
vs7Ny7Qwf9QMVnwTYof4sBS7FYJt6xLHZbFFOOisTrcOonLeQFNdB8SqItKPFPY0cR+cyVbvKRqJ
D67a7JAWhEfYjiCZlmo4ibqTO9XsTbXTgzQbP63iI7HurUDv19ciGsxmwybHRb01qmCzcFXCkMuw
mMbsspqTb+Xt5K8blSIe8W6NczxdrLwhYT6JCJXj6dzXnHfoyGqUEYobrsHBnrT2JPNpX9ozeJBe
i0gdrB4yaSc7lDFkE7iz/AJXy/pUu3TKdZWYaRCbs1eb0wdP1m+vNAcmukmW6f7nQU6ZbCcb1VyG
oHH9vufttXuj8TIcf6eoJIJTL9qjkpFo5hCbG9SEMwUNQJJdpRVXeozKPm4NSU7S8KG5cHusbt4x
Ul1sG8wwTwM9838/9Xpp58xshAyNxHg0FOVCx+BidiqlikswvS3KsxcStEukjdCKj1oFvznh0r2y
t2YYiQauffPpNFSbril1GfZNG12HYfaN2jTO3AWXY9ShpLOllhY32vUVvSF33JlrOG+t3LXSzQMN
190Hr+Gvp/72gjhUjLZD+4LrcvOVGpEThEhjPawqgral0TEyJMmniAW5muObYBJ3SeP7oZ2dK+sJ
Yi6niIg4e4z74uJUkwyKxthjvz4RNxmd9GFKD80EaCOHTZXHUj33xrpcpIa3chqehzb6SO3+u4sK
xBmjLeIN7T+qJM620TgKS4ZmAm9kYRHPlj6+VtbspQW8mMHyY7g1qA7a+mSCdeHYucRAP7s5IJ42
IvZZffzz4va7vgH9C1RUALJsMDU3Rw5BSaA2HW9A6ygOKeAOyJeuzz1cDXVY94Pg0hQbwcVN/Ula
W9+wG31NnWmq0a9/bCcCFlZFBH/+XtsOcnuzXVd3cGELpp23zQOpdZTyk6hDhwiAIKNfEciqPBYj
FUrZvlYDB3w4Vh80dn7zqdg46MihPdysmzfHvxJ1gLUSYk5rST4vpNtdHHAMgVEobpDbGVXdjKgt
Zpj259/2tlG5La3E72ibTZXoL7SB/37ZCxZxRSoT69D0XSHN5aJKTkF20ZgnLbYYAw5tvueYd2DS
Arg0X1Q/6QZWRA7KcUxwj6b2qh+z5fvq2ry3SvbRgvCbTZjag6MpMicALrftAXQD0CNnYnUBUD5E
HYO5XJOKx4QYXOeoumE5DumT2XVnV636w0BgfK/363Eex/NUVEBEbOsuh0l+rCv6v45O3F5dxmkw
Kfa3P1/N31QnOmJYYri4oqR+3dQLCqs3MouqDYvcVoJlVk+J1HYLSvZpFB/mE2235uZJpTIQlAho
ViFP3LS5RiND8JhznmlF0vsD4qqwgqcaKMNdwnwtzZV7AfaNxvt+reR8JG0UXsowfnSDbnsH/FIm
PHpBHh72QKTP/36EDFvterNSa5q7s84M1z6hNzy1RoujnyQccqtVSjXT/JLH40NCYevps9GfYsTL
uzgptA9KxN+8Sts6R6NZpyFJL+PfXwcnNiH3el6EepXGwTyuLw2aMjpvCfH6JA3G7g9XzfMPXuDf
PKUWrUoWDOYG1GzbRfrH7GVRiaVa9IVAq7WkyBbro70Y3xEU37e2C+ikg9ugaESmzLxef37qfnmV
/v0gEKHFQYzQCMpids5/f3aZxsqkzlEbJs1S+lHvgsF2p2BZEvRgxfJlLDiPp2v+zew29jRBsK6V
GSdQCK5vwToCLtXlexW+eMDYUU3KrwVmIiY2TnGn80hxcla7g2xAQpuRrX6LEUegNZqrTwuJu15X
1JFXwsp9We3TZPywmtS3Jb21eHLiEOK7RXfTiBBWt5Csc1tQvmb2VTTRq5W1ZcjMCuOaqT/k6ODs
VSn2RGkTfT9U4hGlGboxVeG1tZpLl07ylarO6CvYtDU/o2WgDJDreHoFW1dMwFaMn3++vL+e35vL
y/JDqabqSCk1++aBasylsxa6f6Ey2q/tMrTU4NlRJi5hfjkZzGNXDQ+qJqHrXXNrLB/HyqyBzppm
IOpNjdI5mDgqUt6HZrVOCakeRdYJUtPLh4py9wisRPFJLiX5ZR7Isl44YtTVGO+NSF44f7Axiu7r
bOTXtQKxk26okDGL/FKDJF9A5z0kWcQhH3Fgzfsd2CmxtKpCbBonMC9eVOQsyeKGCGYOcax8aUxT
udTRdCVUeD1M9sfjr/98GzijUSttaXBspLdTJk2uCoWlqEJUhXDCTFH4DJn6IG918PD9AucwVthE
4k8tRG7PWbu3DO2MP0xxHbgyzS5z2mdhJgvHr+mHzQOSUnRAiT7NHyxfG6+U9+P/3GDaMDSPdFu1
LBoAFq/QzbLtrnqPiESrQy2lIHJSV6I2pC+5uieyyD+7s5V+qrVKuU+hObQdrAh1cIkKZcpHDO6X
xXU9K+ucF2O0pnOf2JY/1wjv3AjFtgC64dJNvE+qx25QXqQ8yuLefFcAhTCoTUOB3ADfxHQYmI4B
tEy2Dt14Z9j3+RjI9T1iqpSG3NfE23M9LkK/rs39Xi5TEeY2zZllmr9k4uTmxDwTP6YGQza8R4b9
Vz3M3SFSK89QEbItvQV36r3mjHNfNBW2lFglp6EtfmYTrQPSRDxHOpRUoj1nyNoLQHSyPlsNvZza
PdlNCmy5W6Wfigf4255cXWAdyZ0bTwFOEGo0NwnFOOw4vVwrLTr2qjynZrEvE9W3JvGqZJ9Nko5c
ohsTZyfJ5zaHq2Wi5Jxf6j4OdJglRP4GozQCUaZ7iBr38GICCfdvPxRABeQdDVJvrJHaIz7K5d2g
jP6wBSaxHjkmyUa16pkZp75U8YHQeaV874BR+k47LnCucy9wh2sTXzRi0NgamsfW8JeTY/l6eU2M
vSBF1+adDiuXqWxogBwbLkseQFmB2EolxnrqpWm4j7Mr5MVdEoe2+ujMnw0Rrste0b0URhB0nMnf
d7OPSMhQYZk8ctDcD+VBia6zCLvpWQL0adeXOr067jOZuwXzinavp1fOmlcejM4CbyTDmf6v7UEq
UayL6QZpFWrkh2AfIZS7uJugG1iXorwPVPd1EEGS3HHBh/V+Tg6Iq1PtGqzza9Y8AjLvL125M0vl
U+uu4GbdYcd763XJX1qYL0+VxDTUgJ1mnmh6FWQiYbxV+k9HPiVRxPzuSwQx4cI05ZM7qzR7ZLMz
ZaN/EpUDD6N07zNheKOF3VIhBndQXg2RH2iVV24KXC3ZCUWiljH9VqwBcbp+p6eEuv9lIzDroTQt
quW7Vtj3qAjj4hjVch/NMCeqXU40NC1JT9EgeWma39btqVUODm0l0pL8BYSNMiYw7a+l5XBw4I4P
MFUQ58Ropk2338cLHdUq8wMC+O7nt1hbDgHB+eiOTjXa03Ry/F4xtmD+hopy3U3wFjo9fpCKhWRB
jYkpFMpJNhVm9eQC0/y4zI7XxOOR5/+p00SwDwJImh6os6qhzuNStc3wNS3ik9JW10I+xuryHDdA
ys31tC66V43ysCcZ4prq+X50QTe0My3c6kvazbvYkugptT2wH9UMRWd/inggLALkQTVeq8arOKp1
07rP82sbrfc9nClARn4ysugwClCzL2PHCRlqYOtcloyQW8GyMDwmpNDW21Cwuc/NL/rwvDqQRaF6
WWlgytfAJt/EaO/npaX1OHggLh/6lC6u6QW29kg0ffMzXh/z9YsRf7VVrO16BU/gbERfdA3OOmHi
yIF3unmF5pJNnx0zQXpJeEkTOqYVFiXiNuB5Vlhln1SKEQagg0ThS4fFzBwvbT5N8uy2b+n4LTGM
02j/VJv3vE+9qHs2MZ6a8FbKOWUzmAP4El7T/5CYiLMRS1/+sGKwHRMGZvY2pidrvNlF+SOZoF6r
s1C0Xu08wnYK9HjxHXrl0vicR+gBEWKsyATVdzH8terGCciBR+0Y9El8KFrLW4V1zMyMiH0YnN15
LaxDOStcnBQ977NvdPaLtah7urr3rtMdVuT49sjcpf8K0ik6hvkckT2uBLg+fBBU2LpACkzgwgbe
+CLbZ9nK9IjptKvf0Z1f1GFfOxsMC08pyC4FM5iufi+uijoygkXjltcBEflMLfNyJ1u+aFW/MJEn
bBLiPQ39Irlr3NyrF4448dfacQ+EigVFV4VD2/l9KQM7yo9OjX+1fM6WIFuUr81P1QDhYI1BRd66
Mlv+ZOdBWUsm3RFEI+z3GWqHiWW1bAkoda7gg8M2MQ5lZVFi+A6wTdHRyaiIGc98CGkL09vWumsx
F+iHKCUsvFw8R0AHZWadLsvZHHrKS3R4aheOdUkeC0rr7DXvH4oZY8cw72r9O2Uriz8R2OCUGJHz
CLKdmjwLrbIfKe3tljdRiwNZRodxcT1cBowYIcVhYIDP4TGF8kwJ9+s8xWXglvddnRHJVbF1NT77
HQF4A7Rq9r2fdURq/SGWO9Hs656lzlPd89B+BgPr6crTZF317CkWX+f2OasJCNDyvRTf45KsxZP8
OVIP+9linEE7OwNKRSTGmUagDnwqyd+SXbX+SJpwWJ/GVfPU6TnANOK7OpgoQvrdlhx3+v51/9WK
URRmiDGHXZKOG0uS4in2AW5lft1e1JOg8w+KjReKlQk4ZNLfW32NGvtbT1kZvxbznTN9LgD9pN3Z
Nxmx1u2BuYsnnwdq5rYN68YITNRGp5L/GgMYafFWj+cNqedEJCv20rd4wmizbqSF6NtAutiIaL4J
M+2F/d2Lu09cdDs90rCJjJPlfLJ6w2fIExQKz236THj5QeJgMHODPTYnGR+Rk31fjffFeoorxhk5
s8As3dsSaSTgv1njhYrt+zV7GFXt1C5daOQDS3v8OJe5lxHZD8IgWDXy+01iplZ7v7bzcWpOxamf
vvTRe96+NtVbpz/4Gy9Wv5TWTutf/El8r6DvKQplgQUpAz1a1qJq5jXUAQIY95F9qs1neGGHLSWU
nn5p7l3elj59h7OMfeBH0w8PVS6C3HpOAYyWPIM4dRDXUdtagbmaBxg2SMh2bSR9HXHwkk9BN54i
4xvqjCTMhMXbeqckdwN0M3cOV4OYhas6trss585co/rUcLfj/Zq+Iyn31LZ4LxJxHpbhYscAiK0w
BgZTJZ8d5SUyvrfr00QBuVDTm8rOTQ1vE8+jKvDVvA8ku2TX4MXl3xOZgGG8y3HNmuPqlTw6jhbY
cFHtzJvAOo1O4bXdLobQKZ2jFhX+SzMMT0iWZciZxevjlzk1vWjWOUuCwUq+mUp6PxTHRr3WL1Hf
+k29SzjowTLx9s7yXuWfxvaprB9W9WXNLpRFGr3N+JjEkRdlYYrvCihSTmwILyJxLAoH47cs+cQV
1PGD9SoP5I+xfWSuGCxp4kcc2xUuOrtZL6fjNSY3vXPO+sR8bLroy+Il3X1qnVUmqQ2QOcfXah7F
jvVoZBHP2DSDcZ8W+ilo0Lsn71mqD77DAN1n0+ogUvtTnzWnIQdvpbMfSHKR64K8udXQuoepeHDb
vL3M8dgf496+TFkK58le06CDgCQKS39YLPeCy6c6dUssrkQmshmizNyVNrCAJVGgOxlyVxl1GCfa
Xwb60MsgaApQoE712RAau65OhfesVzaL1je1/tSyS9LuturmbNnfOMDR5jnN9NlCY3RPhQI+3Rsj
lriZ/fZxg9/UkfBb52vh9CAbxTHB+bNO94pS2TuBFtTrtX4NIMZQVz1GYmQdcD/bw495tHfoZDxT
C5terXbM9SkjK1IQ5ulH0cV3xd7queqbrBwqKCNYJcoIAgYJYk53Vq9zlwhWpEEPDDpC/29f6+Yy
xqvXag9zoADc/LQkJ7T3+0aFg9e/ONV4GZX5qrFPdfUj409oy1P2eTItXxzK6VuAe8SbUpwlEAWZ
tUJN8hwP3gsuLw3NQ9n8NFv9jJx1bxtFkCzMN0fnoEUA9f4yyRSjjgMH7Cnp87hiEXnX0m8dYWo6
h6hHSgx7fQS2uIupCdRU98SzXUAPyTof0Ee7mykcCR+8c8VXJunU2y7FhPmT3jeXu1jZWJ9tBtcx
E4d9TTRbDI9xojmRLt/i9hkSEFXwCjHCbxC3rlbo1N0TAD2PwyNHeH/pQDshRXpamXn35bWZryPb
MO0P9J8eiMWu5SX+qdWZr2rzi4kqn40lrmnAWJeIFxIdpSe4f676Y+iFtydBeRexP3RX2EVeVlXb
4UyIIKoPBfcTgZxvJJdIVD9jA3FattJamap+l0/Q9lLgorpj3xmyS/fQviuEbsR6rSAvzKfCdvnD
4kino0CcsNEgQ+hbCzffuJNLAr6+6R6ylnkkj++jHQ/vDiS2opvvON1/0RL3TtFaUARxXO/j6QVh
3b5vsmfHkPi/iovSkegxT0N80Jx03EcxF6bc6s4yTGL9G7KB9DgVS6jrb1gmDFB2DHx0bFStQldc
S5MfJekNnmP0GjkhtKVJ4W5FRBWGOcupEhw+AxWFpFzvwKl0hTibDmdwUe0Rw3UecR+Kr5r1sR2i
HvKH7RvUXTO2zrNGI9Mypc5YvbDx4lufCa5yrsyGLmgaUqphjhRu7zwUUlh7tWRBvNqzngV6sk6B
1qlPfYa9DgpbvLH4PDpK5gHUYexZlISr7tTXvJ4edLktPisYEnu8S7v2zeBsWEa4JMZkY4AkUIiH
H5pNOYQ+7ixn5UKP0fAme2Ias92ldXyIjPVNFRuXp8p+CAXZ0WRmxyZRH5MU3CJuISXeOw5M+aQa
944sTvDrL5r5nRyu2kua4nurc6AjNTzBGdqnfkbj2neg1m+ssC+Qey66im7LrsGnRabl9a0+BnE0
F0FHMxB0UDVjrtGcMGayQKOOcqLMU/K84zjI8Q6d1GR8W2CdgOk+WCZ3K9Xqd9fCvqG54OrTBzoR
D4RZlj5lLC8jK/Azh6S3vKh9m6q4WxGYISotAyVpn9Z2Oqs53b5xzX9mRurrJsTtppaZr1njUR+T
8tivNMDaxvE0V3yZzOJzbthPhNT7S6M9xBMKt4FONcl1Xovak50ITA5nqgQorlcjUmrKH5CfyUcQ
KnnC5C6i9SQRfbRMj2ow8jNmloE62c9YXsZwZMcvxGwEzvbkSac6rZJ8g7IrL2Mjd0W5uEcXxngN
6M8fh5bqL0UY27H+KKPxDpzuR2MOr7RsnxTQlT5tTqbZsIuUlRhI1WYlsNILghGieMGJZ0Z57vr5
6IrqzY3rTyZ9fW9IH5OB4GDFSi0qbey+KpVhPSRPSws+T7N9EfEsbFeabGZ+wnglgbIH8zymXNvp
SQ7lC916eINpdk6l7pmV8lzPyHaRVPywta39hBvLmdsny+Ie4lj7mi4OIGXniqbr6+RmUHyQYmKM
9ciXPwvSOaYNy5BFg+Eb53aZgHXM3dfI7F4XRRyVDj5v5yZfVmpEO3vIUNF6hsw/zxPFlSlVrNLZ
nTV6tlNeGqY9SCGqHeJRl3163jWNHRLVAUtQ/9k49n7Edu5IyE196pJrrRlPWZIz0dL4qWg8Y55s
11VcjK0ijSNKp5GmYwkYzjNEQbvEoOWjQTYykXUQk3WEBj0Qcqhfm3p+GbTpmfew4TdLDmM7XxTM
k+WgPlraGnamup9BCXtGXP+lV0tMG8z1pJbDVNhI9NmAfY0w5xUj62K0V4i9gwdLmo5TMuwdrIGk
CCkgMvKXpIbByGjW9rfdVprK4wb8E335eR6T1wFFwi7idfImzNKMQZtPbjWr9FJ04Qlt+mnmzrnB
cmxhS4QVVhyWIkG/Bio9yGDTYkBfMgoMWgCJkzG3pg9nJSP9ldjYTkUJBsop/anOSK4gOzIuWE5T
hWoux61OOY8hVAC1LOyT3kuNn817T4peCdTZAV9UHAao9Vi/WTObKqHCw+Na9YM/OBUxhjYzqFKI
r6b7LBWR+46p5J6mO3i516Th7LUjjPAuEu3rCtLPb2ZuY7q8MlX6tK4z2UAubrixR/2ozSTM5HRT
oNqtXo87d593xX2HEdQv8/qcOetJxOIhX/r9JFl6y2z5jvG1OCZVnvhCtr23dmMbiKx2/UGnj9uw
R+zrtThm0nkfWqjJQ0+haU2zjxFV9VNMb36SAmQc3S0b28n8GPaIhQ/Ww4WW7Aesd37nplMAdlq7
xiJTL4v1jODzTtjTtc5Xc6eyvyQJ+AHYu9NhhCmdxtVutVEZE/JpHDEv+1qOgEpb5mGnaCre8pkG
FfhFf7YpeG0nepjKKPERvKdHGx9zvvWoGq3jwFxCw1ELtKHzHAVxnD20laxRpknNcwXgr1mjjI7S
6ipLdTpvpW9fh1tQAyvRSJeH0lLHCyoa+dhC2UJe2nAzW/0Tqn/auzKKd7oEijY37sHus6CRDYvC
Mkn2TfUIcxqTZ1sxti+cc0070ZI56sBMvYOwtNPGFTfxEkFPlIi7TcZLdvyA9Z6Cl8V7Wg4IwNtz
G/Gq89pW8fjVQkZ6XutNctKzT7p0vDw1Opj2OOOU139y6inwbwe/GMqz7bzmyda5HzlMGrFxt+TK
z2aOdmtsfI/rr/VIGDFpZmCGq89d0f83R+ex3LhyheEnQhXQyFskikk5b1BzRxqkRiPHp/dHL+yF
XTWSSKD7nD8a7PTq2SnrBAsA5af2uw6pEqrpbbaWp7HYciLCteM0yi9//lNODEpa37LXrnrM2Zrk
+6kEqwlgmRv+zeWgF/kD5btH12/iYaVXG3FVoFXtL/C3btb9OUcCG2ePIv9DhaJ/hhWeoPX1V75T
C5CnzfafdGH7zm5V3JQP2et29tc9kEs3RWjWGSMWNot+F9fZz5Fce94nbw9fyLlv81MzqfM49Vq0
N+UtBWCjgR10jSyRa6eZQdfqr1A1eVCU5jf1ZgmlfZ/SS59L0/6ZDFuFrdZHoudiWi37p8DEWqeK
BO76rDskBO0N9ZrVXVN2DxkOF0Z99ZV5fgfYcr9qDn5tqzqovfibGuqNj/N++T/3N0QOPe73pd09
z83OWd4psN9dKTo4ByswZXktpCeCPZ09gAwDHagJdW2KJ09Tv1QCQjL4OcSPj0MhzR7ngbMMPvI2
YcfdkP6izUAf6hjvQ2k96Zl2EC1zpKNNL3qtqYOH7Tuuisrj4tYhn+FIaqiunlkkGIqUXw8Gb25P
nqa9bc1hpc+2o5UV5UmOlsGmvKN9mBWKVWv/8db0pG/F0cfJTM0sdnn4ooSh4EpAghYYjfaxV4R6
uw0BcbRgkYrwsi8C8MpFley3P1s1H/fMMUPH42rQ/K8U2+2xSylvr3KfFvsir/njnmkjc6OJXt/b
0nZLLi3d2GHGUWpP2hXfsOMfPIcDlheaDso9Mfz8efIqav9yNshxdH49F8Bsdav7PbdEWLj72Z/t
gjYwR/MDgAMtmLDuwah6D7ujXlD9H51p+E0N5HPSyK9m6/2brLGI1hLf3IPv+C20YWdFdG+e+nZI
L700q3BC/1qZ/UXLUerMzp1o6/1iNV3sI4xKNk5lfja42OBbZ1w6ijQRqBmzXvOzA6JjDvbHnt1I
m5J7b+nA5K0wleoOqapxcMcSfVeAsf/Xmqw/prTNmLiQkzSKV8/nn2627IPeQytaJt4bzrr+ZUzn
LB5ShTqwdD4MVZy00X6tBNiiBjccGPOGQr53/mq7/dPXuRWprdoo+XV/y9aIGjIGomnv9Ij4GYao
wf9SIHiAErajFXQpiiE5apiakZh02Ipa7ZhtGdy2lCj5OdGXrGcYdL3mmlIFeNcM5cficin28ovr
Mtn35sUmZ3QBYW0LawL4ZgAxBqDQjUep3d9RdNoArhbQAqdJ0Iji4rccSkZBeIIH6kAF5FtlTV0w
WdsfhAzFAZMwJnI6euqJCKeN3JhifK57ASFCr6FM/TScq53YCtt+9uspMhTANyc89dqMHXm7hmVl
x6ry/3SA1FHWjQYY0vTUZgjp3Wx5aFeWtK3I7tAnW0GmuQYShiU2slt1r+PBeBkfxeiwjl/I1XGZ
GAE/3Cr/6+TdL0avHoFmy3zXcz2PZjJ6+uumyEQZLYGidms2qDXg9Vu1eLdclpatab4ZM/TVHpK+
BhtGxXAUm0f7prR3+sBhSLqhfKEfdY2HfO0Dtd7A/LkgPCgrn11Unve7UJ9VDT7su3YXFrp95pIl
HpdC8aWom6PeV6i6OkiSSfzuJni3j6QMc6b5wD2HvlxGmSerZMShcRvUmQhuFHY+54e+F9yaPRWg
iiFgYKECd0blgt/NTghcGM7ecJ9mNgCJx9mbS4KOS4QQiF7kR5FO/wSxWgZczUErhBZnhBIk/qLj
+1jaoEamlFiQqFm5W+epIASFMmCNH7o/TpzWrOdmtI37dSbSnDwPC50A75jR5j9GmaNOnlgGy2LA
WYOW/VCtF7ag9tRa3aPcCRTKBvY13xPNvZnXL6JvhucCxG1U9Gr2FBBnqoh2265PubbcEcIhQkvb
B0CE+bGGojoSf+ODrzkvamHn0bUlohr+xrfaacAhLOli5o8g8+WudJ2XnEwpgDcBsDFgBrDNGYCM
PbAK6+fcVRaDBWh8UbX0g5PMBJTIM+vPnveyjdNBF6sTjVsZLstqvKSKHhS4uJeCJ6Q0TMZ8pKDI
jxkfATbrWZxIHvBCfIYZnKHxkxfZf91uPC2yJvsITOVBb5EZ5io/EP3SBd80dx0JZ//otTuvORlV
47x57kgYPvteIunDZhUDxOY5o+vUeNpk/+1xFiXVxuA5jUN+I6MSl4OrXUywE2M7DQNTT+5+pV3x
mheQUKq26apz/ahcMD4XGXd42isXutW0Ywy3avdr+O8R4Kh27med7wG5/i+E6clQsx/4xcY11cu7
VLOti2w6Put8IR+4ruiwHKw7ZP3ZSTDdXVYRzvPUxF06paHeZ9a5dc1PTRfxJmR9WdwBbdxUfvma
OUAxbucyJ9YI4fsrL956v8hXuEhYpJvac819+EH9vfL9Iz3tOAtH5wkBhEwwCBZBDjxz2EhCyZfu
3cXDG6QjhXwabZthbyj8Y+V3Y3DY26acwm60QheqJdYagkS9frniEzDuyJUurm1xP6tqPOSqfMXa
sMZrzyjhtcZhFWzs1DdD0hRlkm+AzdbQwENKlLRWhpvaGl5k4WMjcQWhxpnJPqPYhH127BtvYs/W
ht9iKINKzx89n/bteh2iKW9UiBMqD4XOimCmfh+i0npuNy+NJ/o6o54MWhI1Rkozyu6DLsKqTq1k
ImRJTIy4hemMnE5YhewyPVECAYaBDCfDTjism3nJJwTAJvITXDOoCdaShwOVpf/MERyXeoqMk4X2
uB7BjOyLSSvYSvSLJtRDs7bQUfNXyqz84incx5Ma79dxOmdWxVJZ3L6u6dIQS3LL2LKuudTPfrZm
iezG4+zIIVo2qPFSahwJvvRoUXwo6uKTFaBLVoxC9CTPt5fuj0biTpCJdEPXijoFFAN80oCLzeoF
QVCLA3AChzW290XIe8NzGDnl6obIKBPby7YTJ8YJIZkZrxWlnPt+hyD0VR8fKK0+EaMhDhl7S+Uu
7GMEvGTOE1MZiLW1qLPXy6sO4F4UbLe83n7VsL2b0FL7UJwVBiwQ9JWHqM+2oCHq6DLm60mvoq0F
Y+oHJqwWN15UCuezbsrtRRBcaZVgTZ169/uR09lmTt/leytm62LRFsKsZoSzQtwPN+6OrnlyPflJ
9HyyMb2mJhFdbeHEs9oPu5zkHWKBlHmqx5FquQ8TGy7hL0mq6+nF06hzoQ+kZlEOLM0+FFjSQ9FI
smE2E6jMZpqx3O27py0qLlXXBCu4sBADKpiiXmIGwRcymKhh38b3uRnJJtEBOh3zsTPO2Hm+Vzlr
iSvnh/Srqq0y6bG3JcYEOVZo1XR0pPXbYcKMpJBMd56pTjNwlYY1hry6uAafinWTp1oYsj1sHfQR
dEc3I1ZxJ95tX8/eYeeoDJrbPjG6cbxrvepunoR39cslJflt2znRu+xIMsGNUzVCNrGMNcRKT+Xi
33UZP8Lbly9rcIpzWXuJk5fgkT0axy3bh6QWZOWl/Ttl6YNdTE9F4360OV9MujQPRKrNiDjoS1zd
t60uLSxDZhvlZMsdh66LsEq3hyoXRkyTRtRrJFWYXX6c01Qn+quJ1QT6bvolcF91nioKlplZn6Z0
F2GjTRfd6vAE1Vp1Zh8/+FJj5qkl7X/2/o1gNPYbRv0yFbAaLthozrDojW3ULQ0XX74ns/JIUULB
KdRwwubPHD6L9G4Zmo/MsOuzqvGGos/T+p6KBgKKQk9NcdFnfWIPlgoXLUVRQBxP5rPoMKDrj9NS
MpEaXrDjpz5X1Wgc9VQDi0C2m9grGp+VVAO07KsTNMX6R5f1L2pOL9H73TneRJNuqflXx0jni6wy
PmgcCPtMlp67GVdbkOrR6dwsVsHMhvldPzjdEtSjMVwLQrWuPWFlYetvJK1BzRgY9WwNxdlqgNrB
tCCrz+K+6MD1WCg7ryVhjuAeU0ikTd3Fli2yu/nONdbsNPvdECmyDUOIseVU8Mcccst+3Jy+OYjB
KkKXBxGwxHeOo3KGeC6sITIV2LrDajZOu4IKvbnKJm5Shph3/7rniDio4lbENG8B5O9w87a18WKr
xyltp2Ra1z6eFHD6DIK48ypXKPLJHjNfh1r96cn3iz2xMBilJesw4jtvflh678GeRiu2teaI+i9P
tp32F1k8ZHm7HU0t+7S6qUmKEuTRk2afrEhkoh6zRmGrf2leoJuYSqDmBRg4F9tlr90r0Rkp1jfE
sZqHEkvPl/myt0xgOLguq7Ghd0Knt4/d+EgF+RgsE+U2Nz3PaM1aWDiIzDKaz/kKXWAo5Trx2Czr
tWqd9aqU/aIPLmujTfOJ46iH///XpsvqITuMcs1j3KIdx/se8fYZz5nndg/dtH/CfNRXotkoK8xr
O5F6OUQWiP3Ym/qh0OjLpdclx1WP/5XchDJoMsZ49oIunnfvFTUKNE/T6eE0+BTbj+QPz8aWbA0i
UfYmu6ahrczJ4hSTloYNlxHu2b8dVTd4ZjUmIrg/3A0HFjcZL8pF+ujjp+0FoKFJOfoxG/RIc+uD
37TmkUEq7PIVqYDVou+h1jfhOzeDCnhOm6DZYQOgqbSXbMySuunNExyReOt/rKFvYsuhpbw1tCwm
BmAQ3qmR4wlr6nrtyv0sfaQtupW7XHe7eNS3/LsmxYmRzYUdHqbzTW26pwOxy+7iMZrZQ6Q7Hzzr
3E1efyemDrxqJ7UC0Wwoo8Vsnlfd2wKD+DfIZS7FlORBbMEVn5TSDqb0/+mDHzLmH+ZmumLahqoz
n2bAv8NaAP96vkU9sZb2B8usQLxueo5cbd/Mapd9YFw2+/4vfwAtoVp5t2xtf1yq6b0EaD+VyKo8
4gKjecHHoOkMM5m13oqoOjRSU3Gq2va+sLUxKGtTMPLQpi4gdFP80syA3Xky/TYemgoso+THAv0U
mriUUAJtsT+VtfonbkqNbMhFVK+3rVqewdSerS5vwnGYLl6BIA4p2jc8QZjpSIbsmoXVW5x3Z80b
hA9koY7ZS+bmyE/6RiRLv50cS0M90IwxWyghDe57UW+gRLOlsfJxohI8F5il8bq0qYgzy//EIBd3
mb/GRQnb2e/8MaMq9wTRHSeVqmg4EUnRUixKhKUfjwPs5wgPpEl3vyNI7qHOUz0wxqkEyEdpb9UA
xL6ZcQqbP9lMI/XI8J97nYuwyfk0eOqC7Sb/cXM0TyxqwaDqieTX4ggtDFPatV+u+yo3alUzTe0Y
abVTnvtPrpzWA1U2NexJGk03zSQ9wADw+hb2FQ9XxtSuleqlwX8/eN3JEP4zCuuwqX33fph+zcb/
8YhhC74k4sai9K51y2jA7HAlLvFeb3IAFAVFITlZWBhiv7QuiKQ/+PJg2tflU+zFc1/ZbJVAhsFG
UCAFE9GSA8nUy37Sx+5ZtU5zqeHzaKWBD+2q996sT9wp/mmby6Qym0/W3VfUEB3DLwLati+vGOmf
dSebn2QLLSvUYcF3HmgumjjyitAClZ4bw4OhAJJs86oxWAdHLyJ5j6tafcy7/luu8n7oBMuZyHFr
ViDdZhO3mmFEw8rvU8xNcelH148b94Hfvt0FL4C8c91MPxW3AxqO8AIflceDtblBmfcfzkLqh2cV
lxz2xx6YHDsN40Kz2299JgIBUXeeGdCJobyfEYOIvJxfzLF4TJensl+3EPwQs3y7v80VFNHcbU8D
11af43AYasSAaYe4qrwouNtAuZPGD1ouxOiSXzMBoIshdhx+IIFNYOKy/Vpa8UGcL0iV6/30W0pM
r5hOFmG88QggN6tuOW2F/r6Yy+1ftx8Ro2cxSZfnbGKeSN30tUaqOc7USChpTEneFwdp/vv/r8e7
3wYlBxP3sv84oSnlrJX+KywSiUOOQLbdJ75mL3x2xUuXFXYyuk9bNyYaxXhhXYIWeEv5Zzd3lhKl
nXXN3JPO9KAfrVY/VJX7BVMGweSkd12KLghhGx7qOE8FXElzcHbhxMO0sytj7M/kX30t/6SENX3q
8sTQS14tmUjo3HirDLZmFBNI6LzdLaIZw8sovrja3XBw53+p9Mcz9XMMcN7TpgPjmd15WXh56m4e
w5kvl4Y79q/2jYxlgaVDlUFq2+rQt+KtgqKEmJ/b+kq49Fd6i0RN0dvlu31U2gRi3IGJyD/G3J1r
R/2KorLP/ZJHikCRk5SEGmqt9wcccx9bSXzgp5o1PxnqhfDivngGOxqAFHhBiNP7UXK0z/xfN0ig
iipLoaD08LQDdoUT+JuOhD0wJgegp0Qet1enslj7RDny13St/lCTCQlSQS78jV/cjb8oF0lhsq1H
PmM76OuXJZ0frFkB29wiMckPZsZ0D05rfDRr8UYD5TXtx9+8BIHzdPkLofVY2xt8Xwey1TQMynJL
YfXVi1aiHNxsJ64b83fVYgz/qklnhHYdm0JD9W6rP0k5nzPPQfua9a9YRt5InCDfAVWrvnZALSs1
VVnzp5ZouEyhXkE2g2lBLUuwaSQEWKvPzo7E+7OoX1deU0i3T06077kjLaCsSbbUmvlgD+J+Ivgw
LjLk5Ma3brDuD5zbAWg1IhvibIP5pl81jZO1kEsrCCcY4qYjjXTromWwILKW9VNT81XawwGh9L+y
vPlaqOdcqkaEQ5p9lN7eRB6bCfDHRjayyGLZ4RDNehQ4DuUQtVdhelINhJLd8c7qMLTlk1cT22kj
NDT/dDAY53UiIsijAcT3CX5dxk9rYZRvnQrRdYnEcp6BlCDCmWAd10U1B2AMhc32sFd3Vb/O0WDw
WS9DG5Pfi+4GHrKuStog96/CzaOUMe9xZ5KVWk4Xt288dmVp3NvCOOaNILKXHXy+ye0QuHQnuzuT
ROKHXoemqLrVd1nlokdb1iy8uelL7aeQUdbnPGtV0rzMuuBRNTqerltoHlKRZdMPjZl1QW0Pz6aA
niaAO+eg8tDr5qikNVjrZfRTtIV4xXVWvUrLoaVdYls7YgRWcozw+Ra8ZD1UbVcjnNG1qz2niWWj
He81YUXmSFjKwoiI+uhCFccMnbs/O53k4eDbZLF6ny30RNKv50vbSjpjPDiXnfjxwM5FBaiIIEgE
k5sTwYfuJc6VHzoVHJ5WkBKMA41D5KaxHPYZ9JB4nsBLfZQF3RcIwoFr1Yxh5nmbqn2I9r3+k6YO
6ktkPI3/XrYnl2jiO+N1k0YVDaNJG2hO3KbeFHf4mfeDW4oX1ehnENpw1tc/LSn3sTlU3+OKACJf
GcXJp4M7mbUXpMFg7dN08hr5p1l7Bg6nfrO76VVxmMRdafK7COuXtGlSPjt8jWPxbRpjVJABeDDq
vkEMKQ6WtfG9DtnTPMv3vnVwMGXdGlROUYajN10KjKpbpoHcOdgOei/qne2N+kVWEWfvj5Y9/B2q
jJxGEP6WPtXVf7RTTlifpNSzmAUf6IzYsy1ex3xIRIXuXDJF1HMZm8TINK5ngeTZUwyIUSemVx4t
bjli9OaHrhzvudjPRBsB0LhwwTux+VwZfehP3e9m+eiP8cOMBmIYlL1j0nVtG+bryJGD22Bx/O8u
h7Yr3KJCRLa+9VTdRp59r1E1esDryTshCxmowScsjWNCpBWdgmzPSZEjdZ515vpcZqHWT3g4KiSV
Y1kHGcAdb/CHtO9aB5HENo0oZ8ljHpT1b+ngWbb5xRq5efatgjEe30xzi01S+nF3MZH7JtCxHhGn
HN7+A8PVB8L255PiiEh946+Od7+bB7SbDhobrFQkK6zui42OL0eLfsq2/scb03PnYEYZVp6e+uIy
jnPfdY8zOReRThhPifzmpZDGPXdlRBMsldVg2EhNm7our+bufeaL8UFUODLBWTIitP+Jlb1yhHTs
SOvm+ncuxdIXCdcf0+oVBUwTkhVz7qdqPRnriRd2Dv2Sr1PTbjnMMye7kTrfIsXmZx2Fbd0jVF+K
9Em4I4IwF8Cz1TRADffd0lo4giF/kjaY8iYyZs3Xttvv21I7k14XtaV/P23ms1Wm6De6NNHy2701
uZdcViTY0Ay/wo/LAeH7ZHE3Cr1CB1KkmBIUMpX+RyInxJXRcYoqzpKJVJhEa3MWbd8dY9dJQ8fM
fnFBk2JljkMsvfattHJE5sCooYfT61CAfAs+FS6zltfcyUn9rw7gQmYsZP4XP6XDLN91iadR3Kg0
78fW8IuamhutBT+dl7o4CvHrVgj+WzWJ4E9Rjeaxmw9+5vRhkf5VDMpe3zDu6w7xziruGk+EmmVr
cVvWUTsPoHy4lXRiGAgm35Fwg5HOPtC+rqrzqA38L9oEe9WNFGBN/EaWlC9WZoMySYTvem1Fm9Jb
fr3hrI89RXA8D1UH/Z7fd+3tOk0TlS4wzPpwb+3kmbf1+j2b24PfWHeFqxKZTlcxZz+kRDkw/zpp
QRnUQAFuZJf99+zO39YAiePWb5Lx5PaRLFElrXjYrddtaJAxuZVJn2WNrC5zH/vBRWinQf441sTh
qF+tkg1cpYhLZ2NOzNL/oR4iyTrBUIm2r2lAjXAiQWzRQzrYn3lLpkLXpodt0E8ysw6gYSjS5yES
2/DKcB2vfvtt59Wja7Kays3/Wy48/nqNdUlgkPTBtWBftodM7G8onxFoq/p1Q9LZTVpku6tEegEQ
YWCSoSo9qVoZWdZ6mGzRhAOwqqt1EePy58wwDgi58J0aASIUJ5lsXYUK6DyxZ9KQeRoJi7gYTn9t
CE+HyMs+dTKtWs38MQaYP6OEotT9jNo2+7VtlhdzWrks5imkfOVnnOfvjp4OLtSzo5ENjowbKCYc
+x6EfLajXYj31Gopc8cY2VfZE6UcGvL0ng90NmnhQE21SUDDHThH2bin9K3f70qHv9lF1jlk1cNU
AoyM4/i6VYCfNj7d27Q+en2kicYGxULPZGf2m5XGlWNUcVfbf0UJ1zxNORjm9ugorm3qHupQliO3
YlWjzVuzJ61EGoQG54EJTOPyatHtOyDK0/qBL+evKcePrsL1K7R2CXLfZ40b1Mb5bc5ElwA1iuKa
VXkDSbXfD3lasrtu3IL78K+XHX7KdKEaxGUgIRQlcXV5sWvnbhLIgUvI5kt6Y90wfbeOPEL4cF5w
fx03kX8oWNWg66dkRcPWmfjnrMb5qXzQL23kf9Jo1vLy3rgv/Rm38rh+DvuFtIICZd34tOyGIHHL
5VQCuds6ExO73V7HlQJV0tjCPskL28SievNaZC5nb1VFZFUk9uYB4HG9xmqxPol7jOu+ooV1Upjn
kEgFIseH6+lrMrYAfY51WPbuY+6Fimo0V/kNf6tmbzuQVxLOKfzE9s737QZmKpxodnNs85n6a5W2
eTAdMoM3hPyJZ6hLq01ny0kd5qjyhDPgfi3Q5KYWCycBVWbqeYkddCjqDtjiWdpGnUq47U6Z6JjH
ebvAcCseuP7FNHBFyspgZt7rx6mp+pBwhBklCuVuvTTiNbP4fXZ+OCejUVF7s/I9hNrOx2o5OxYV
3m1qhgnoGro53rbZjXJ7T3L14eXmemg2RCW2kTI2orfTK/UtlO9GDcMrvywqFYPWjKm+KU/QFTau
drs25zet/kfXiEh0V/+oGyuWTesHaVNmeCu741hWmA8L7X4ezJdeT9/q/f8u9G5lppz/bZP1jlDe
JJCu/0f2cEgzivXJWh06PQGXJgvpCqJwR2PJHYA8H1iFlEwBiQR71/6bMqQTojxT74MNZQH0MTbb
gHPuY4NC02OqI0ttSUuPjCXfTnKX/zmzfKtr8SlzfTn1b82rNvuIh0sSEtUNtsnaFWldn4bsxoSU
uQj9imxGHj4jeJ+X9Vk0fXsp1y85bXuUwdwF3W58jaLfI1a7KrR37z/KOtDvkoqQVHYKr0OVC99M
X4ZDL5J+EQ97znfcjdavpdNMAfO04sQp2IOpV9TskSSZlRiTZn9BuSlJMYgA1W4MOl4BNzXxNMIA
OQCXXWH/2zUm2myrBJNQg6JTRFXlTFE7pckwT/9qeJ67ikBDhCQfo8lES4TNaR44KA0CE0NXL08m
JM4zI/BfrC9ZoNnEJSLpIJ5v0JDQyRxkkI4gw6T+3aHZxv/SqupvxQcyrRpFgobJP1iAGS4TebTb
aN5tGXcOdUtTsk3+G5zDSV9eymUxOBNZJzT12YyWFuT63od1URFatTyOYjdJCUPkPIAbJQ05EIIg
/biYMoJsh4aCDioFypb+mB4vfqFqqJ0Z80dfH/XdB8le+reipioHECIaHTi+jiWz0L5rPSr0nShD
FyOXJsdIM6GeRLsf+9G2WHP1T7eaP9l90ed0KaZhhAZ3NNeIcAEIrPXumMrdiC2E8BFT/Xdeqi9n
x6FOyKcdGqX8mPTWiZw6awE5NY1ZhstgMbsjdRIfIlWo59TNjGwcCP9k8ndyFSnzqbCq2wdmvct1
+4+1EeHr0HoJH/lFA/I666b1j00ucXz0cCOk1GJd5r7uD8XYILCy42LcLk6+/1scXBu+XX9IBQQr
tfGNLDBaViYSVjFtg80ZRPOVLyPV1jhVl5h8NmZiDLj2mIGhkLEaT/yjkaOrjE4GDFeWIz4V3Khl
svhOev+WNtPnnucX116riNyKA0qqz9Rovux0SAnC1sIWHaKJPxZT1kAQ2TAsUaFRWWj+EaLe7vJd
fC+T/bxQOHJTgPLzDWZLCr9wom93aa4/F95oH9t1BcejrR5eELO2Q4UHqI3eDg96s2kEDsIP2Ttv
WNa4FTqsCo+lvr4aChmpkRrvbkEWwMifvzrNHMBAvIKeHtoB2lqbuzQocAvlbX0otqkOvBXpjZn1
/ck1ce9UA6ESjoxX6SM6OM+muJLp0h14ObZoVw5MqVmdeqOLhwUuwzEiUQAYlCg6cSAcqff6kfL2
VuEEaSR+YyPFyzuK5Vtmr4SP/rW8AePMPJYhCTUnSwcvyxEPXSa9Tm/3QBbCYt3TO5GjeU1gqppk
7bcfIrNHBLmcUdO5N+2rXmoSKwxIkZET1ErpIATJphdxZ/KpwyE5ka+a35mM51e1E0y8d6ACrjVD
6RYu0tRlP3R0ihALxFS89t/rNBDh0gADTqm23CLWt7C1scM7Ho8oieVvypuufjTpjLBLOnlHiwDJ
M00clyrd07M5EXBCiw9ppbhVLV/eGWszhFY37heT5vaGlFKqf8wf11tIQ6jy65zB2feNb8cTMDFh
kCtUkqagLosZB5m7L2zG3t+FXqzYqfSrB3cS5NQahPYKQNAtGZcq1+/Bpv0mogKElPWRupK1plmg
c696nlPmVeoMb/msn1GO3d0ckOXm18dNs3+NlJFJWpzPhckmPcoAIVEeg5L2cBPouqs6s/C1SlK2
cAzlrcaClfXh7jbtAbe2xrBhBRMaukdp2l92ccP26vuxRbfsttYnIsp/Gcw0bBOn9lxjf4JOPQyk
PYAzoyjrXSNpMwQZ4EbatGO9XfeEtDr7omXyubsNh6g4vpeGrAJSwm9trfW5fZ6mITvWt8fFrvT7
auTCqwyGQmvR6ljquHIJ7osWorhOrV9fU4vrpthBkQorvAXUNNtHlZGOMM0STnYrPhtpqsO+rmi8
MG62WE8DP3P51vwnJgiCY4jXm3ruY3ct8XbUDSQ5/VJ49QC31JFJnA1hWP8oqwxdvM3cfOKUDvYr
jicrtmT9lLnL51jDZQGlUdhljdyzdR/1yk/otUP0q9PsJoYBMOW1te9JkXyftJYVzqOjaITmNdW9
3AhGQv/NrqJBU69k+gacH5+5EGTTQUMq5P+R7iV7VXwNCyafdeUZR/6RPlRj/5a3/tNcOXY0mTV+
s2vneteh+m9ucZHYKBrGoX5oRX7v2jaWQk/Xo26u/BPCAY6O8liPfOCFdP8KVP5AChsk5pL3YdNa
IL3OgqncuJnwPWYlJynWwyisOzRQJOE624Oi6CvId/+/wQAWJCWrAJSxSNjIXxQvRKRKUQMMZXfD
0lgRksua6fY2SxAMYBfu8zZunz5C2NAyWxkuQsXL2F2RlePyLXwm//9xdma9cSNp1v4rjbpnD4M7
B1N9kfumTK2W5BtCkmWuwTW4/vp5srq/KVeiJH8wUDDKlp1MLhGMeN9znjMZFCGNYI8AX182uanT
LGf4624xj0skyln0GrQa7xeGExwibh0CWSKO3frEUvE9N6NsG6tHcpHImjKptLCnP3din2UMZyhK
nFmi2rcOPW2q9ayQ3Wcyhd78siSSQYrNmJdvOuk+M+RMNkuQ7H3wBWCNs0apyFOAt5DmjW5tTMFS
WQmhDdR+G4YlVcHuuoFqo8lZXLWAMCTgb/ZZZnfS2NrZg3sywmbbs0c8C9dveHndSGzZso9WkVIo
4FkVszUm32xmVyRT2AYe+Rw+lJqeYWHycHBybEYw6cfHrDRglzrao2Nsi5K+LJluKKxM+T2NJ6Qt
7XjVNX69F+bw1ol026C9otKs3gcYB5vRpO40ZW9YQ+QyZQM5zyVNfEvIHalbDtBRv1u2LdcWTAvy
dQ7tO3OfuLOB7XUuPQqemgwWuXvHxgN0SwKSzZnwg/nhdWILe44wg7rQ2RzAlB0P9sau6EBlMj8F
VQ77wNY3bvOtnDkBp5v0OEH09gmIGkIYnbcfcz/iPP6STgpS30R3ms6auWaKc9Me03eLK8SkcNWN
4WK0WkoH2ms2yidNUj6I4+G+8knX0O2vseXe5mjkaSiir5fju2zZQtvZ3gl2hK5LIgwXcHx48CBP
zSo9erboK86MtsZjBIKhi8x9mIRL9rzPju9ct44DQ9vfjk74bRrZHlOJtXNZz4M02Tu+O6+H9NYs
IrWEbcHmOwtnTn/tONWOND1g6Tw6VMz6deYjXTN5jqmbLgZNucsBJ8isgWTEZjGokEuP36zK0FFn
ob6NYtzlZb2gaRzOneGVCvesatMvKMrABrTx9zYCUaFPiIztaFuHCGvH+IS3lY732b4bABGVLa8d
NLYjQnTLW+vSvVUoc1emASu7OitAEIAa4SRm/YhNvZPf+iDDmSChS2hWVKMrWOH6EP0T742Z8hV1
fnwKkdVXKx3FPGX1765VfBfaujR1pLDOWUJnXwUIIGfjkH/FZ3QzONTJAyQxfXFfBY4zj8xzX6rG
s1JpboomtQEeoCEVMormvah7sUDcstFZJi4M4jcI1oHzUSfjbbXFidfB0p8QcfnizgzLh+ylc8pw
XhRUQO2Gaayr7XHWUpLKRvcoQrI3RzO4Gcf8qZqCE09Rt2D7CmKETWjrgzzwDda7XVjhMoC8VBr0
c/tJbVMdnQGVzYTnBGnEcJZ+RKIg/NB9h33CdrdjBnV6NCmttzqD8DDVVmyeW1JH7eglVhN+Jm/s
5nl/0/t1tGA1cqwK7XmonHc/TuELFSLFRNEulKHf1CCDZk3ZLirHWtURl2PCihPi7c/qvl32Darw
CVc3qJPWukETcBMUXMKOoTpGTKOiKraeGo4DJkVulZ9fsQXsaH1AIMUCPLT0pNl/Wm7/LbArNhRt
7XHaV1qt3Q9NkK6iYcL+V17rhG8hhqcYlPhPcVzU+wE1etLQgFQ1+0T9RTnpe+TR8BqslS4AqU8v
Iw6r1rhirndBxtCeKbGR4UuueRPxDPoVIzwzex+3t4dqzRlfyvQtoXQ4G6voC+ZW6pN04M+Hdh3j
S5m7h95u3OXIbDAfQv+6B4eN9GrrRmwJIh/Igmj8PW+2CNNV9Gp62A/g6YUmwh9mhH2TynJlZ3Rz
jV4t7RruRaMfW8fE6pY/uND6ka83eF4ogtMipIrdoBF1dfWasOfEZfLg6oCoa9v4AuJ+kxpKLcj6
G5bckAnn5apWnCXbuw2+YgBk2HbstLtCY1P9GwHY2Ju6pf1veSlM6+qh7ATZ9XhYWFcOj+RIcC28
SSAxmMuKtULXqxuvKaOldUbkEYqJ9Ttn++IpsGe9g/witfD5hTjcpb9EUETT0HJuCnOwF0VUgrwi
2pQFjf8kKbjNPDsJ8VSsad/Ha7SpMN/wmSKMMuDMJKuRjbjUUM4bOaaeHE6KU1wZZfw9LcZ3ZPtH
aWHyCbM5ivHmqLr2NmuSk5c7LLRwzZHWh8nJAJVm4edGrnQe7giX+3hVuhnbUlNVS04P04mNIM0s
6NmPV9Xo7zxdlmsKOsTSgJ+alkERvo8BfWE3hAoQR4uixr8oUQ30YwJyKrvOQIHkXndEVQ+NKj3F
Wk1qrrsOC5mRz+vSjjP5/g0LWrYvJI2akCq7dGNqJdLzprCXjYtVpEpzRML2C10dBSrUoPnWZ/XS
RYoUj4laVGPhbzrjTDOCED0LBHiwKMYh49hRtZJSW/j0tOEMwtjJTSD3hp0so+pb50wvHj1rovfe
hWnUM7Y9CIRsmLpexdgAxctir8bLMbrRvO5VtNSze9/lZgjkuqAr2DFELduA0rbehQKDVCbOkzNi
pEV5V691LIzHAq27k7kdr1svWY6kwEgt9LdmCGMHoi7i1GYKYC+lxwoLLLy5+tAwdYVCk1dFaSDi
crxo19dWdxtBaMOnnFPCTP2lVunNuk+cbVnBLvDLyl+MDQwPG57f1EPf0ir5qGQ3PZgIe5gyZEzm
pFYa5KdTRlsZjXqMk2SnxTJ48vceFIt12gbWboTns0jvatOsX7LEu45bmeyD1w4WCY5lrKHIZcS2
t2k3W9ppgAxYSg0xUR5kS4w9K1Ra4aGt/LkCYbCzYN0hD4nEMreTY9HKDIYCLbkIry1Mw8eoJTiE
C2+yTNdOpk2lWxT5KTThLXttF53Di+SaktKU1nS9Yt5A2YRGIhp0lKyOSfREiDpciHKLO/0Vzb7P
d7If2KsDEKTVnEL54Iq1FpGpN0LY5SHEHLaA0jdBCPYScCbZvbLZog/o9mWRnsiH4jfDcFvneX9P
SBhZlhO6H5j+SPVjp9m7kXOls/M5ILyaF3aoXWU+ax5Kp+a+rtRiKNtXk2iUIcCC5kkq+nUn9WNt
sABF8MRLMcSYj4chnSMznq4MnS2FNo0PbX/TUrZLE+txatP6jhIBFuXeP8hK8rRb2hqHabyoXWxR
mkqHdUQHejCMaT4qqQ6FsN5C8sA3mpmSll0E1qFAATSTnnVt1vCRHiMnbG5opkTLysi6JdFh3Sxs
9ewuQjKfpzamhNjPbwe2xVUG2sIGTLk3BnqpbgVjjv16tC+EZCbt72N2MdCTXOuIiWGntf79xDDc
T5TaMhFsMjrZxGmgiW4DdMa4K9vrGn8x1jAaVxiTXpKE+Eu7G0iRAE7VSyQ+Z7K7yjvCzBsKJsi/
abZY5tHJzIplCLUtNEBHJBUBFajgzWu/2hWzg+YrkEmVPiua0t/qHsxY1JPhMi0y+u5O0x9zx76P
6zw4SBHDZQuj5zqhPUQKFXu2CQ7s6Hp8ZmNRVGuQbDa1vW5sChMRoU90Iccn8CTXxF9ne1+puRlQ
yNGOPe7gIhX9GfXiL4jrfOvkdNPKajokBfO8iqUzD0ZzGSOlrge4ppHHI2lo7riFn6QdaNxCG/4O
MbbaOTm13ZaV4loUg0SJPzzVRZCcbPxqq8HOG7gIReYtTS9XG9yzaJ4Nt7pl30rd1QI53uj5K3yS
nunZ944raKevwYRlOQcHmlg5VEn6cGvpt+ckFR9zn/FEauKXwEAFQr7zAd4N9A4JETWJRL4Yz1Cu
yWOGDeLQWobVgWGv92zu0nHQrv0cQ5be1PsujY6swoJjFhxicAIHw67Sfcxim/vrbLDALoQefQ36
7C5sMRRZtQvhwiYTTnbmdz1jJxLr7RdTr7t9JJ7UKCQQ2b59TE3wCqkOpSmnIu9Cgsp0Q12RSLDM
8RvPUbipreMn7M+KcpcXdnvVKWu4sfOI9Qws22hgOV777DJxztKrL3sIDRYtyly3QP6U7obXoXEl
eq+5xYK+RTu1M6hxmpMovp5Tkt1n13vDe2SddA0qgSaAN3R9kp4oMCbg2Jd2XPt0vQdGam5/Ix2l
2vgmadOs328DO88PPaIbGBLgoihtfvG1Esxgo8E9KtJxbfeTe/J0HkgYMALgzDQsurp57yzxSMPd
29pZXUCZo8oek4S+rhOEXhOK7BKJizeW4Qm52TcV5GJtOOlVqabw5I7fakPTb7RCgM6Dh2dM1Bmi
ohX7WiPYUrIEnk3y7OkqihuKg99GaWa3gxayS/PHDmNRj7jZWGkprD6hkvvSh9JS+Q2CcA1sAO9O
3ji7PH2XU5psWPgl2AG1/JhO+/DsaPVshRCG9e8sN8P+6CflPtW6L7Szuk3sWWs9kf7uHK3OGzaQ
7NiSuZlNSA4gkysWdRWP3Pp7qoZZXptUAJNvZdP3e0ePWRIrz10XAaW9yNT6E4HP33WnVle9ber3
EB7wn0wm1fDQAJMkzK3dEtZN6ZL1ogNr0DDluBVahFlbn8QxZLfU2RkGQfqlQAiRy1oIYOYpRf1F
l1jmySH0euyi29HNb/HHIBxFzcySHEiaRWZx9O+iJsW+syBVNCE23TqYCYOeN8WpI+ZDufI8YPXA
BXoSyrSH+NxKnbyqRgfHu0wpSz8o79S4oFyAEYLTj2+U2/mnP54VQULB9g8np93aKLG0B6Phf0Bq
vPBGWkFM8ea5o5kr2t+vhslcJZRoSW93+51uoqOMop7KfIGydIyQx5q8hfww2yL6zliFTufe1TDu
CMIj2ddboPMxvxTYnyb9LEABKX/XIqruOvM2HF3jjaVRaZTdzioJ99P7uQFnmGd7svzpBR78OQYs
BMkWyPfGx5JfdwCGnFrUN9mYfKmmfFZMOjhvOvNzp2yfExMWbBvghCzcu96L7N00IU1w4HyRVg4O
Sl8LeiygF+nWJJlotlOfbCYhbbKwbbFWvfk8JFDLbLfYsWKYFkGp3/UtJj9R2cXB9Si9it5QS88K
H42B8EmoYG++IWlbSaxSLugQrF59M2e12cxUShllkk6yBn/lwVmBNUu8+6YqAkU5Stbox0Z//8cv
mFKXfUHciOGH5kPdUtBLsy4+SNB5ZWbgGdTQYYAzrJfdQFSWrjclRymdbarRjwsSC62pOoNAlT/s
OrE1UKdsAiemfXfmoRB3b7I9sEw0xFRoCbySMyrFDxA60WQO8XXbKEE8qUY5RORPQ9Z7a8v7phxe
LahXXARh/rXf1zamAgJeK+qgY64ccEiYZSr+3SbN4zuVaSWBb+nzWLfadVUyeQZDcGi7/I6Q6LMw
d7DIX4wVXbPrWDR0f6d0b6j8zfMGfZuLEIQKddeu6TaND3wg6XprbYZU5OG4FhtyTdc+1eUj2NMK
VZ437B11hix34b6J0F5XSmS7zqi+M2e3WZc+WG0RrfKB/Ymy/N0QinfLR2lPi8mGvFeqpaUGyq3F
cQi87jpFH4oze135CZ3pEc8uoGtELcj9Q4K5NlFlfw0UoM2UTJmrCPk1gYwrkeF79WwEJwi2o4yU
Kyxa/vg9zOv2rB3K94ijPG74KdX9xTBEX5VwHzWXJgwZfXgUQxb1KvSqk+y6x9pH8O5Cg/SN7tX1
0eGgacnuJVZPNr4i3Dl6cUhaNhNhI50bC2xex+J5qJODbLs3p+9f8gwyPpXk/hq199Cp7r5nPTtW
9dBjqhT3bZk7JPXa5qHtu33SoJsnIbMHMtOa91m3qyhTo1VokFmJfjoFHu9cbPtiaVuxRbAhUFY3
IEQFgyS6/EGHe4m3aj7gNkm61KTsa2joUh1vz4b0VYAa6YvW3+ZDxZ681c5pilr00ngoZdCpMd4j
96pBlgVi52skgy+5UvXaar1um9m0AoXroP33SMrJTGYexyevc3DXAzpQtFSVxMOXAuK90ceJLCOb
QrdXO866GfOlggi+6ChYHvvUvJZ9bN2R9kQ7tp8ORdiwLJy2snLdhT+J4VrZXrEySjdC4ICEy02/
mqwVjhPRg6zq7PaLTXAILgq4RA0v4RmCp1OvI92FRcs83nX9zsMPxloq3PkiWgGHue77CEFJMh5p
CFMVqnG2aIFTH2iu7WpHcxYse6udV4HPN2wp4fqyvY1HFqp4RqpDm8TF2hQc1ioFVdemyg5gPcIZ
YCe5hp6AiGYwy2tgadX1kOKudUPjTrTIOqwE50MbB/Ee+h1vz3E0USOk+h5NYwtRXVxDpJU7M79J
87HYh9ALaaG25wa+WuuWHGbalCuEy/duRKizStFhuZnz1YYwy6TY7EhCXowU27cktq8nmcg9W2Ee
Fz171F0YAXaabuy0zpHD0xQ4Lx6cKd+xlde3RL+aK6uVL1LY2QHKvthqvVh3PR1OkEs0IB247lGJ
/wxn5zDLchQypn9oW/hytgqOsc/AQ+RBvjT+uCs2VN6i9sOWdoOYFqVJ+jYbKZyCFZsL5b60ZnxH
aahdTZGa17SfrrC03thwEu9ZVuKmFQekMYgoyhzRVd5CJlflQ96SsOqMPjOeCKJ9VJTfYkzxs8GB
oNENGCpS072hYBDupKM/00WgkqpHh2TMqnvHwDaALL4Y9X6TaXInu4qtUFgex0AcvUY5b2N6yFCy
GulEQzm8sqRq9t2krjFmQ4fojUdqgZucQleKx5P6PwkWtWNvB7c/kXq4L6pkO41+tQ5Z8c7xHrrs
IPYm3VAelNbY6aLbJIZobySLVOWKuwbI5E6M6dZs2cSI3sTwHoUHmdrg+zpWGXKQzY2D9AAfe4tM
I8C8V/owETR/2TJHgJXyx6s/fjGNVFuw6VMbK904EmDb4EB7Irkj2tkyZKxKyi5J1N87QQ3motkW
CRnDei3GKyfUE9zLccVekNZBVSGLCszxgHV8baTI1TwnHI+ZqXdbwQW20C3iW4JF2xkA5f/4Jajr
dZA5/ZaFiDwk+YQSKsESj8eScLHE3UqJ316OcgSXGw6U3rNr7A3BnuSAB91pzEMQd1cjwdEbi1Lt
hgDU77rVuOtsIA9q0rB0Kj2pvlC45UXo7tuw9L+2bTVCxtxYsSv3gToLi+nArs6B30SOENNREoMz
VKws+3OxGUDBEg0olXnLE4fGJlB7zMqdUcKYLmH1Zhb2cDxZABE1Fpt4pPt5TN8wqsdDgNSiOydF
oHMGfysKf+3nMHSC0L+3yAC6S4H54gZ/QjbQzCucV7vaA3Pizkh4049Co7rTe54xGyeC6wIEoUw+
7Nudsym+s3ZdFqS3YjAJFaBZT8EL8IEFxHC0+eusyEMqzSbZf5WWrPA2RAsw6fdO4dyP+LLn0WiF
u/i8+dchvPq1iAET6GIlLbzThiR4wBvqve/0RQjp9Fsc7RIJz3SWQ/ZxM+h2sdvoW5at1eKsBLXz
aTnZ1v3k9+OdN7JPppfsXLsN5vugbrcBSuV16w3jU6On98QBiRvH2GPpaXZBFdnU+9xqkzpMUFE5
dHOrRj3Gu2lAgiawMzt+tKM4HGK1Ip3Gx/fwpAu0LQPvTfQwRP1RnLhWEhcSMO74KKshumv6tgcB
J8DtmCPKYx+ZLtXSb+z4xcbXsfQ0dpsvjCp5oPiP4k5m7ZcStdEVH7Ex7OI7Djfg9yo6Cw6K4Zjl
JwrMFVEG8NdmSTfVi9bRkeA6ZxeInTUzs4cxgBxpN1Yxpkjr7AnAPL7SR9oz3RQ89hmoMb+KSLKS
OEmNhl901x0e2ejygYCKO0utjWSQ9xYtpT7i0Sp0Lm7a0u3JShcFZ5jA4mkFWFt4XRwOtY+niivW
AIjZ13Wh0GQAXEHg3k1fu9HCstbdT4JI6Yj63kGNZ0TOiJYlQdwc0MdekhlJEPyogE9HdjhvYU7u
giwk6mOAjYCVdjcFGA+RnBNIHADKpSk/RqZ4LstV0zn1Vx+oPA4GnRhis2i+1oC2PBz3roBOkwBt
m0cJ2KLQHAZ8rcL+iokdDGLn3egTFCZjAqM0tDFlKrswSBF0IsRgpfOE/6xK6+oZTHG7tV24KQM5
oyZbDl617sRmoEJa7tGWaAXDT2kDq7IyeDdK+9EliIiKwOBsswhorZ5l12Muy5Nh+PpNGForyigr
3w7K+7BX7LrPurMK3W1SucmthmUiN8AIlyndWnWP4M94NjzIvMbo3gupfbFa/dE3tOYaCRP0FDw/
eWO4W1WgLBWBn+zLBnhnaNf91h6qqykztYezCG6uLO+9Hl39yve7dpHkMIPBYQMn7Ns7iceE9Shv
vTHRjnEcMUk0pMz0CU5TxOBHT+e1KLwaNd+EnQyUcD292YYh5gJm0nNf47eOeQ/FaQFnacB6UIMb
mGO0QGmRBOMXA8IIqqhGE9Hpj1/80f8SCDTBdGD1haETHsrLdaOhaGUl4y1AC9LZQrqwS2kgnAKy
QuoA0nffE9GFuylB8YAaQqMNvCy7tN9KK9x6dKBuGRVUSNg80S6i4V74CAhp4a+VCe9QaxkfHTvB
rTNCnzG6dxRKzV0Zwemj37QLrdgAAF9Wz8R20bPzXLB0ymCFiM+p6ltv18STtpyi99a1s9c4igm5
P6OO3NbsNw75ZquySHBvNlq1jLXyG2WOZtenXrlEu9ddh2CKljamrTU6ECz/qVE88PjD47XvR1Nq
y8FhMA5tOzDOo3QrssK6ETiIZolh+WsER8aVAWypswp/r3s70xrNK/qs5WEyxo0f28iyPN6hoWaS
2aJebILP7umf4W6pxsM45f7CHIW/ZVuJrXZwXsfENVd62N+6PZfNcCqKhRJjrdu1r865oFPnACC8
hBwsewQb58ICmatKDteNe2Uastp3qKRRs7JyiKiyIfd5YCH9JnHSrGvJKhHigqATe4orC5Ab6KCF
Uesnq6IszaKBLi2Z2OpFvcd2j6Cczd6N2w5bh+b0VQeYiFid6yIyYClpDtoLAe+qaaBVa8G4Mcoc
LRBuYDaqRzGGUMGait2ITXSyADRVRP67beXObcckjGCM7iOSnpleB6CbWHauJl11x9ho+r3oouu8
SL5lIbEto+WxQmHHjEVwRDhQ68sEOejCNuMt0Q9U7pOGlzCqALMCL98N3hq9ZI+aNCNQZZLhqojb
DVntKPDMJBtXfwRP4eeqDgo2EX04rJxoFnalp8PED9gA4pe8zdvkwdYH/95HHkppvrZYLjct3XxD
R0AhEK9BvkQfMlBZW2AYO+vTsHG7dWRco4TZMLtGi4bfUQgvv4N9SfYKOcrMaY3onlqSwFsPPlEX
6dFz7YB9VyRX+N2XLX24P9Y4ngFAgDxp2m76ZO61ukL9dP4/4L2Pbd8km9XkMqP3Ari1pvG+0jOQ
GC2WyJ3Osp1FQ0CXCO9iF6NnMWzaEmkA6pbEpI2oiyscJc3ONw1up76FmiBvDXD2A2+fkwEiFIMd
vtbJjDetXh3L712ZvKoBXjKRKQiMRL3XuhFrOV9llzvdiurtJiy15snukNJpk+ntIpvZtAzbfNfK
fGkUbXcd9UQe5UmCeRw1TmzCwNSImzFg0PhR4c5J5Ap2RUA9t7HA0ZB9SxRD62Jynaj6Ki+hZllT
DU6w0xmsEV7yGqmJGooXWgg5MUN5tdIojB5ihs0+0XV7ZXR1eYsFfevJ6lWBZ3mr5FXKlH+v684N
yNX4NIjga4ASdEuy26NWlArnkmq2SWoVi66DixDXtUtNAi6CXevNsRV+deMa5jcU7OJeD5otaXrF
yswrZxkXyrvv3sfJdjZkuMQzoeUPRd5OD8gOcI4V6mrS0mLlNFP470TB/3ob/jt8L67/HQXW/Ot/
+P1bUbJUh6h/8dt/XcVvddEU39X/nP/Z//21v/6jf63fi+MLJbdP/9J9Ifnv8q/85WM5+n++3eJF
vfzlN8tcxWq8aXmV3b43bab++Aqcx/lv/v/+8B/vf3zK/Vi+//7bG3hQdf60MC7y3/7zo+23338z
CKT+rx8//j8/O5/i779djS+5fKkv/8H7S6N+/42Y239SezBIIxSm44pzUHf/fv6Jb/ADw7NM3zSJ
rrTOaWt5UauI43n/tC3Xczx+TjuRRc9v/2iK9vwj/5+w4miAuTw7jDTbc377f1/sL/fvz/v5j7yV
1yS2q+b33/4a+KaRdeparm965z//IaQRr85QmxUb2NrJoG8UqXwqzRxqzQ/X4T+H+/Hjz4GAf+bJ
/fnxFxmQeVKG2G5SUnbDpDwAKWDCzEaYJIsu94X6SezjX9PB/zzKORb0h5OIjMLtysYtN7ZRMVNm
jaeeIlmgbS8blAybtrInm/Amjeb45+f10WW7yCE3hsQunGoqNpHm4+HrDVHuIzxx0+Lzzxd/TZ7+
85Qu0m8rldSRlY3FZkhrv9uoVjjNxram8lnr8NGdk2j7dwwy4b2W4do2J4fMG6+MknKrW0b95fOv
8cFpuhcxgBoiCsuy2mrTlazT53ZS4HEmYl7+LNf9g+fDvcjpjDpl15lyiw2M4g6Eoie+J1nlWXMH
Wtrwk8fjo4OcH5sfHo+hRBseOWyD2CfR6CijzDuxBEYoKWtyw37tUl1EzyrFhtOOimqDKqU7eVXZ
X9tTbuw///SPTuH85z+cQhGXqlP1WZVQx9ZDOuIpWidwty2KvzjE1p8f5aPbff7zH46ih35kOF5A
lhLNutVU2XQOsjy+/bVPv5gLQN3mCPEJ0qGT3t5UosS7Gbm1Uy8///yLIPn/GzPuxTQg8BRZI+/U
jUOPuCcVlCSyba2FgblEio0uHTp3wUsdwx4FURv7jqFFESoR3431vS2BdS0pN+JU4x1bDjOlKcJo
Ij11wp98xb+Ggf75DS+mjTEm4Yaw3HITTJ5GQHGhN9GSPZgl6YBpfvGVHJEQYUSQl+bBcdFYLCFx
GNPN51fo/Cz+zWzsXkwqtgWcy0vDauMUtceCLbBuaLED7B6dcq9Rvnz9/DgfPEfn99mPz1ELWDVN
+gQDWxHmt1I7JzAggiy9X5t9nYtZI4zLKaXEVW4y4DPEcIhcPrgy8n4y630w2JyL+UL1TjuQJF1t
evpSgJzt5E7Dmf7GClf+ZLb46BAXs0UrwjrDqlltNJbGKNCQS61g26EkTyLX/bXhfJnSm0216+eR
V26gGsX4imyTTgBRacSBf36fPzqLi/mCly0L/4DXA9Hnolki/KpoWcsGXV0a68njrx3lYt4Ao2aN
mWuX534asMpea4VH/67vsuPQwIP4yVvi/PD8zeBwLmaP1h+VGyg931huf7ZjCStVdy7hCu5VTk1/
JK6QHPMV0gZkt11GofQXn4WLSaGL9EqYSJ83Thfn924s4L+w3ap8CA4hGIXPr+L5yfq707sY+0gJ
ezWYPaFboALZNI9swbQl9D4SECUM8ZFSkqPGr58f7YMZwL6YATpwvUZAA2/TNqWXL4OywdE9sb1/
+LXPv5gBBmJ5TaswWLamLKyxSDbFNyvTQ+8nV+uj738xBeAmL7W8istN7PtkYnoOXB4ny5aff/sP
XgP2xegvBmgitY69ohdcErQOoYihBSCtch+yyZqcTRo39rnfnZTeHoKCN6JDIpnzJ++BD8atff7z
H97zuUFJX2Aq3Ghl5z8FgPK+wVogRUQqT/vJMT66ghdzg6OhH6/qkTV5XfQw76feopnnut9/7RJe
TAo53XrdNWW18WK4+nPoDpa/DJGYUQct4uxsDImx7QWBR4hCm47psxs45tvnB/9gLNkXU0U0xOlY
WSw09EAYcoFIMyLWMEXNchOX2ELv3EgVxe3nB/voQl5MD6VmhKRmZzyKlpxeqUaED3o9YN35/OPP
T/TfzAv2xbwAU0uLq0FVG5WNGl1KLO0gnoAWw+6oiofMiX/yNvrgobMupgRJoE5L77PceNAq1NIc
uhZQTVFBOaPCNanF5+fz0WEuZobRljgh6o7LpaNZbN3qQaGBIs4n+8UDXEwNZhYkQHm5+RhbwCg4
5NIFM9PvZLSeepW+fn4aH9wW62KKMCqqmzHtlg2tHpk/iMgkBC0sJM0uhaHKXU20QFHf5ha9js8P
+cGDZl3MCtKLjcIUrM/1ROS3lDBJZNE7E7nU55//0Z05H/eHWQf5TEIbjz1MORILMYPth4rBK8Hp
0CceLPv688N8dBoXM0OY0bJRgSiJhiw8cnIcLF1tVf7iSVwM/ULWkg43oxFMnrnPXSSSJbqH+2LE
efX5CXx0nS4GfOComGYI21UnJ+yAoLNqaav+Tmtitfr8CB9doosxHwnLqzRCqzblALOldknsqqtQ
/OTTP/j+5sVA7xjRsgtJazcb09wbzCZZhqkJAPzPVs8ffH/zYoxHmlH5EtjEJk6j6kUijy2wpcT5
l1+6PObFCPeqomHXO7BulmNxKmxtXFY+DM3Z5x//wdA2L4a2M2miNNhgbuKx/z4FJElXOUnBtNJA
EwRXuRadPj+QON/Pv5nbzYsRPeYpzoAi5z7nyfVkxE9eMK4Mr75u0v5QdpJkBuM7L1FMsqDZf3J6
H92c85//MMzBQwbUW3wqV0m88xPtdUI68PkJffRkXQxtZTWKoEVmkMi1CATxwcwLSKqzmi7LT8b3
+Sb83SW7GN/tgNIBDUyBAqlf27jxFspsHHzZ/qJ0rOr58xP56BpdDHFVaB2yc66RF+lQr5GTzuJC
VovPP/2jc7gY3q7fxbVZstQvKmD0Gqg9GKTJgpuN49jH8PP5YT64G8bFOM8B43ZEKLCjQEkHsIwO
6qlih4HCXeht+muPk3Ex1jUk0g2IG2iGXr00+hZyN6v/X7vb5+r+j89qZZaeGzUG9yE8lWLa56M5
w8xD37X5yb344E4bF4Od6GCrQ9hSbrBC47dCkjt0EPOdut98fhc+qhQbF4PcsyusBVVdbDQ5aaA6
Ae/W8BwByuYELRCJcGtCAzx5DZg0el4O3iqy0G0U4o+ff4OPTvH85z8MeILZbFHnBUNGlSOTftHc
tiOyts8//YPZ0rgY88Id2q7IeJiRz2unMKFzDyGFHh00Bx9KKQgX67mcBuxwnx/wo9O5mAHGqCVR
KCLy1kj/l7Mz6Y6T57bwL2ItIdQxrcaU7XRO4nQTVvJ+ieh7EPDr76733oGjzyrWZWgPoNQcSRzt
sx8f4ASUe2WA1g+I1rvbL3DFjRX8vJMonb4uMaEYwDGOeX2uU3g880yZ6PYrXG2wVoAE5ToJMNRI
qysBU76uDA/9UOmNwHcMiW8F/oDryy6D9xwasGafSpQCxAPqaPx2jKql+pVfS2xut8OxkvlW8DfN
LFHp1mMskgXLsVmheJOBeTNopp9nHCjOt99zfd4rq75/bemLKVwzkoSFmdFfsFe5wPGuO+Bb5VvF
IE4cwqe1XeAT2w786+3XOWaAby0KZT8F8LCEQj1JmwzKA3AnFjC7lHn22iHu902Cf9PkLxq1elM+
ZRqdN3uzOkKLzO4VLhs31h3HFPOtqB96loCpiymG2Jd3TVOP9yHA3vtixLeiHmKNKQgrLMx6hKPg
WHX8hC+i5CLVvHWIdA2CFefUQ8lW4GNhWVjqvxG4H/gAHzfw5wr4uJ9uD7Srk6xQhxspuFwLnIH6
HpXTGp+5Z5jI9BudhGoBx7y14rxRFNLUHFh2WoTV08Q13pSN+aUkan1D87GHjSQoquEKe7m2KmCl
CaXvEXza9OcMQ8ErChVGg6dWdpAD511wrQAvAwYj8BZup3WmrkXBQ2w+Q34I9oLKIabiWf4g12Z8
LlLY/sRkmh/TgkHFIXv6DyQa3fPUGc2BTA8o3AjgHAEXuTAjRxD8YtzIFt70NqUJCiWKZpVw1tDw
5jgqHIgeqpGhiD3HbdcDauDXBxqr+r3PwDZEvQysuKAzhIGlP5TfoEUK3icmXkG/Et4fQEFhOwNO
i3haKJzgz6zJC9h1Shgxz+3wZVznGhoYTcX73KzFs174D/hkk191nqLiGG4IP8olUV/pgNJl0nMN
USPyEryCQh4NxCGQhzHomYZckrwbIlwwkcdakPxeiUJxfJLDaDBYV/oR4nc44PuieRYZhb9C6s0G
OSr4J6NAHFe5qPAJUGPLJFgKqcj4QQh4TIJFrGDbAYv4QfyJGyhAaJmNFKbZCvCEIIvFB8NqdVfw
OnmCRwd4h0saqC+lgMLr3kvCGiDyqYx/10OabOUDHAFCrv9/sX7MPWNqZU15gWPcevIqeaXThfoc
eP2wcf5yHV6ItYpUYQ6zxp4UIDIFHn9AhR1gBusqizYievZxOQYJY3BPR7D4okzFKCOuV8/Ml2Sp
Z8xZuEmuwcaPuW5fr2wCxNrWmn4Ocgod+AXs2eHzUNH0HRKYP2PToVo6JcAMNQY+iiitaMN3cQfP
tI1dztXR1i63IHVQgX1cX8DfJagj0S2kZCgHLLOi31itXa+wNjheGYiB87S+rP3QwqtN0+UU4Kbz
u+rhoLyzHda21ncEQvwgr1BoCetWivKb/+iwBLUYNi1btzSOFZVYGwP8zLk3UVZcVjESCtMkOcLq
Z1TN910rNrF2BZCJ0gmmSzDgICpHXYuCA0YC0ebtp7ummLUfLPAdNnKhOYTN/GtMr0QZE7anQeny
SIureVxBxrv++meRoZDj9ltdfWbtEjHz0gFOi8UFRmcaRXJLF3HYNG3sQtcp9N9hQ0MrbFAb5YnW
H6FOAZdzPgLtNfwnNa3/lLQBQ/2VgbdTi9Jrs9GHr09lGlrR4sXtXAR07S9szkkG58Z2UgB95Qrs
cnh7fNnTZzS0AsbnqYEkL+kvME7ij3Ehiw9Xbuiv20+/RsRrfWZFSlKwmaswAWeOa3ijTNBEA8Wa
g/GTj5kEjbHJYMFz+12OLBC9SsheruMVFxyUy8JD7TOFhVvQ4DoO7rxrkfyci+QZ7u13c1o39yNO
u4YNT7df+/qko6G1sq8+ar6Seo7xSVDAaVfDjr1NVbfRKNcksJaBnIMtD0hudyGoZ4Gbeak0P6Og
OwQSpozjeuM1zr6zl4MGvjRh2nQXhgLjRwNLw/YnagOT5lGhkiKGDzwywHcFCFNgo6UomL2f4VmU
fRiTuVs3fsR1Yr8yWWyNVCNQ84OLufpSdV7/I13Xghxkm+gzXHiRV7h65uRCDHcoV2HzRlC7Rs9a
qDycW+Em3CcX3bbsM0yi4JIUbsWWa/bb61GdBvicaxNUfMBdNEd98wlFPOl5xIV76oVfb09AxxRR
1rrE+3Tksgv0JUeVLQMCJBm+o/zTsFMdl+xh30usxUgNI6fIEoQRS2u8oy0CGFaj5AUOtPXp9isc
Q6HslcigKg2+ySFo7NX0RQSBhwrsUG7sd46xgIj0r8VhLmMqmZfHUSx9/m2qITrCuZ+iPMGAfweH
fCRYm42WuEbEWojCVky58oiK2ioV8AvC6deDehucC5iw3+4sx2Zky1n9AFKGoUEB6Uxinv6WEy7P
H6A8qkzkkQoF3C0y+eP9bHA22fdGayXqS51nbTjBksUDL7LqYWpyQDkOVANw0sWeBFYhGJRBKEBi
v/1G14Sw1iQUHiRFwjMv6nMIegBPmYbmWMJIz9/YYV0vsII/6eYY7lFYsMEjQDUhgw4tBwuvLdeN
F7gmgrUAgNVEO+A34gja2QH1XTmqGJJxflTZtHMBs5WrLad1Ni8lOqkF3bifFv+UKbol4HD0kLRi
EoXtUpAQNSwoSv8KRBI2OGGqjYyn6+FWSK7TnBrKlurioQDpPV/MldAVyo2+dz3dCsIctz0gKyJl
4MkM9jkhCS/D4Psbc9OhwcTa8fd6AnuPkpMYSPNRi/LbID12BE9xPoQ51NhJi7PgImdoGwOUT4nG
p4/1WoQPMpuyy6DS7pLOOXDvIYwN9LKxJlz77bX904rQoOUEhmeqvCB9GCI4ZWx+DTTVT7mfi9+T
TnOxsVM75rUtQFWwP4KVKpIwDQw5j4mO1VtJfAa2bRrvuhym0opNmLiEHmQ0SPEwMCxw+T+8KQyh
nzUow39ury+uVljRiaQMxAZYOS/MIBEzSFFBClyQC3ztx40hcUxCWyAaU0MUCh4A96wgA7mrCpiU
oPy9guPt7TY4xtxWiJbdyOEnghcAHwsjhkkEFw/HpWMDTOT7okZ98O33uBpiLQRZigq80ovhfZx3
MA9FRalp4SgPn7CNnnIMhrg28EUSpgaQfBQJSrCmVYAaksApayykj0xuCR+z241wveP6/xfvQH6r
EaKI00u8ZNXdSBgpTp5Z+AJ/VCF+7nuJtTDITkuk9GKMiF8n0GWIKktPVF7piYFWgTzdfo1rQKxg
Zy0kJhR8xguIGnDihvMEgAZS7RwN+ndP5YIVuoZ3yoWrTL0ZUEP9Ht+J/lORteLbvgZYAU6ncIY/
AF6Ber+foIqlB92yt/uebUV2gUo0QWUJxlbfNx/UrGCRB0eyfUuTrfk0M5SLfSdS7OXw2YfrF7zW
gCjzUNkcZj6YQbsawa0jd6YZOCiNl14ESeBgnysFqlHlBWrrytaxdnArppGwBdyGq+QSa/Yz7Nce
sKPsDZvnd2aa6cZW8XomCFSPv2cSXGOUWlCUglYE71bf/DYVEKFAJ5xa5X/tPSoPOvvEvPXz7V5z
xLgt+WzyCR+vybXEEsbHBZxD/eCRMD38IMu0T5YP6trfbZKE06LzcEszrwClrPEqI79T6/3tFjgi
m1uRPdMMZapGwyyh9r2LD3u3Cy6eg43+cY2HFdnak74WhcYN09qGIDrMcL54SJOR/Rp8SIxhbJuk
TzB6CH8spU9AOVwUkvWX201zDY4V8wMM5hsYj+kLbE7ne9pN3tMwTeljpTP5fPsV1+h45RBkyzz9
oJs4rGwTSGeGc6fk72oG4UYvw88QrnOHJUM2m8F7e1+Q2mJPoNohakFS5oKbEFi++jBUDBfUBO98
vLUG1IUXEFlgBngsCx857JtBjorrDd3UNdBf6StmLQBz3MJAsKn1pcz9D91cfuA9oLOaBN+SVX6t
erbxHsew2xrPRswD/ACQB6k9UQPT2Q0HEiMPggrtdqOjXK+4/v/F1l6Oy5AC7IDP+woKjYMIy/hd
0nqAFIBtA8L87cnleosV+B1jFIbYPVIthLQXudQ9HPPCEpyPcSn6jQOEI/6ZFf8wV2+mQMBbhQdA
x619+yYwyz7VMGX0736SuM4Gf3AEvd7j4FG3sMQvGXCNS/x8u4tcv94KcZh9TCJTeAHta3iP+6QD
aWFuo31Ptzb2rmjM5GceAD5pm74J5pXct+DKbOxVjt9uCzrLWRcrirfCaBxKsO/4IiD4ABxl12+3
xZwwqeW4Kar0JRjqP6ougP4U/lbu1PXTrVCmGfjWi9d7EajUSdTEMAKRBEaJt3+6Y97bSs6gBekP
tBT44MA6GIoreFi0J69M8G07JLLcuph0NcIKYlwOrgZVNMhliABmufB5OtfwG9p3KAyub32xRIyo
6Q3CDIZRMsuyczyEOjIlrfYlSAMran01D8Aex1iAuhaHAj5lwwyLmHai4GBiW9iYoq6RsOJXg005
JQPWObHIP3oC64I2/tsGbqsbS5xrDKz4xciCPtwCV9NlMLzwB6CwAMrbV0hHAyt+0yqbWq/BZUkn
QM3I2Qi/Mx42sAwMhg+356qjAbZaU66DKtIM1tGmMchPT83Xfhn8fd1vizTrBnyqDkbWUevrZx/W
RQy+jDCM/XX7tztG15ZpxmMNIVNY6AssO0CogabxEWew9TJPy5ZW2vUK6zweLvWwXl2YomBcn5Kl
eiBAORaw9dk3f2yVJginuQjSFLZscHB+UzflAvxvd2UN3O4i1/BaUdyCK4qyFOyObT7zL7Ax4h+H
FtS7fU+3orhiMGqbE7ixJd2q38gSbMpkhKT49tMdH1yU/r0ClWoxyzxjb/Qq4CsgEMKlUCPnI4xX
Ku3XGyuRq4esCKYVZcZPQfJtYWMA5XuTtQedLmBf3m6F6/lWDNMcNjtl2WGHr/L0Pk7zt2ZN07vb
D3d0kS25TGf0NqCKXgTqnTmAmwh9VSyeJqxIR1hrfLv9FkcQ2HJL2qjMA578OonI8L1u/KJ/25cJ
VW84Pn22Ks4cHWWLLbOiCSYDp9GowGpxNPCWRqpUzhvD7Di829pKEcKEDjU/6Ck+sHsOF++nNgXW
CcbeZ/Co8ufWV/HGAd7xUWUrLHkJm2PwxK4U8jQ9NV7ePYTQMd1LZMHPwq/MPRxfFphHV8FGILrm
wbVPX2zWS4WlECy5OGJcfOQB7pqGQt8BRPUhDdmW6tY1QFa0w4WG5GGJO0GqUhiajX56KuAptjGV
XU+3oj0A3rIA/dyLpgEWs1kP4C7ozMHGkcz1dCvKaxO3cB4f8PSukVEsUPg1FUHx7naAuJ5uxTgE
LuAztrh6CyrN5wgZ5QrgNhnLbCPJ4RIc2CI0DROKBG7J2Ifi6ftYh1+HEGii0AMVwiwXBtOpU2Mo
bDWzBxLPf243yxEzxPqcbk1bh2sSexHqtuoOElWU7TwMOoflcVYmDLQlLgNAIxc+042GOpYaYh3M
hxDM3yo1XpTQafgAe0JzIcxrP/plt1Wf4ogVcv3/i1gJhjRYkYIMAcsoAGjmAwU+uIx78R1+jsE7
U63dRv+5br1sqWSrQHLIVpweatKK5GO70C4/Q+MPYHlD2vJD7MGP+b7OqwawLCOb8tDDdW8GIwyF
/5EucQd2XvKKTB81nCmBjBIJ8E3QmWyqpl6fub4tx4lhuGlqycMIKCggWXyAhbCXbxUUvj6afmit
GPMyACQcXw1Bg/GNNySPwCU8LMCE3Z6fr/94aqtEu35BslSDP1NC+P+jg4c78KByqL/cfrwj92dr
CuEcr31QT8Jo0OTMVvarkx4uKLLP2XpFjvrx01AtzTsvnfZlym2RIYNF/5SwNo76oPq0JvM7Ebbv
TAuazu0GufrLWgQD3KOXTTmEkQ5RZ0T5WkSeF/YbT399sGG/8XdctRCX9xqq9mheW3B91ZMovCd8
WW8l+F9/vm8LCuHYxc0CCEUUt8VHmBTee7BL53G7Eayux1uLnUkHSNxVjnNaPIordiuDydEINFLb
7FNo+LZ4UJgpnQdAU2F+3/+TUkwk0W0cb1y/3lrUhingZByx0nixCs4ScIjLxCogw5dQb8zO66P+
O/3p23rBeoIfXUwqfIyaRH7mhqSXQHrhB+CKf8E0eeuy/PVNxw/tc0AdF33VQA2kifbPcwtIHqSc
NbB66XCmGSo6qR639tXXIwL0lb/nrEqSuGVdg+Rhk/jfaSDLX20ay41Dh2tQrIjI4h73dBQVAhyl
1Ce4N69H5BLraAU56rwnpH1bzRZKDRyYiVXUMNF8ZoDNvSfICkW3n+4Yi6s14cutkgpWmcrDrOrW
FmYdzViFl1l3PbK4ejrlgFUARLxIb2MFcYyGLWkrPTrm5YQQ1EIsUTc3WAELVm901b+fK69MYFvT
lk64BDYaOPOBAA0KmGjB74Edn3+vOe4M7jK9fKCkOYvFTz+EQSv1PU1iYNbncKFJhKK2fySc/Ls3
WQMwdej5Avg6wcbhtK4dQF59r9jGT3VMHHX9/4sjSga87djMpYpwTZp+NW0WfoKUtUeivgeP5fbY
ut5xHYQX75hnD+7fqYyjMmXjXchGfphZNZ1bb1NT5HqFtf0Dj6Yzs04IZZOmRx3qd52Rf6jONo7d
jhVJWUtFrlizcpClI9bp81SA9okEynrIp+lphCHD6XZHuWaltUbkk7/GKkOSQ/rgYeR8rs8k5e1x
39OtNWIaZOaDHRRHSHXgLFFq8ikmsv14++mOALblbrhfr2TcjCHIUNmRw8H3kGohD7Ncl0OKD6He
119uv8nRS7YaWSodpOWMZVvC4vQnSfUABkoSf9r39Gv7XkzWkdXGgxkq2qHVF86b+f0Yq+Tz7Yc7
ppG8/v/Fwxs4apPSx7YsEvq4VOZNENDHEXVnJmZb0kZX91gR3Quv9tSCoxcoe/ROwv7q7byO/Pl2
C1xPv/7/RQvgAUMpyXD0CgOWR2WWgC/fxOH59tMdYSytMJ7XyeOsGSFljafhawC/yZ90Hb3HtvMA
5Nr3DiuUvbReRW9CBR5PV9zXJShkM69H4FfgAb/vFXYcl/FS1RVXyJUVD3ACPzO/+C7LdqOXXGNg
BbJhoHgaYE6iAqCrR10MxX3c5GTju9gxR21lnEIpSCtyHL4kLKEfZjiivjVwaLov/QViFySSwo0t
3zHYtkLOZLhGlV6JlK7uf5YGRHRC3qDYZUtE/PpHlW+bKI6gJcK+OMdq2jRVfVw55Ovg3XNZRVWT
h+ER5XYpv8f4kO4uRpUBoOpVg1zD7UngGCX7Dh/8MMb9OQGvj+J0GZaL96YEtOXDvqdbK0kbh0Ge
JUxGVxXmqYXxPhgwub+xY7vmgPX0UMRIJ3RAqmnw+A5lL/GZMg8An4j584z04q422O6Q3gg2Xuyt
cLHvmu6nGZb1QtZp2fhOcbXBWqnK2Z9TqRCEzCvudTYDPCW9S1igAkkzMK5ut8H1FmvFWiaPlizH
rQrV1fvOhM/gCL9rYvp5LCD8u/0Ox0yyfSG9REwhBXY+YmXYnmuw6KMu7LqNo43r6dZitdZi9bu4
x2LV6hlX4CU9JyL9su+nW0sVCniMKOkgo8mUPZgDZVpkEH7AoHOj/x2/3pb8aTMtIM2NKkqmOQbx
pW+jpMyHz7t+vq30a7yim1baqmgEwO8Nz9fqLCZ/nzuqb8v8kN2cdS6hajBJnd5l6QSKRg/07b7f
bsUwyIv9GAqMK+8AqBF9Q6Orv+vGxYNj3ttqvr6C+3intIqAe/oQFP506LvwLZP5eFxE+H1fE66D
/uKwUbIep42ilVEb99lXv0mCJzM2zcYi59h/bDlfFyB3AWK5QC29N4NwkHQnDzrIK36p29jiXLPT
OmtQMhLTkAQrXK+CHnTtOfkiyhTyx30dZMUu6fHt2LNARMrMowZTEVTEA/SP3cb8d3WRFb5BnPiS
gW0MvtHIv6+sZpclV/q+mVf9dLsJjlfYOr1BDy1DLQS2Guy9n0aWgp0DTtwJ5NEt5aljFJiVW6gl
C1MV4IMBqOf2kJm+B1Gs2co8u55+bdiLSTpVWNn66w4QaHnGh8MPysmyMb6OKGPXd754NgMSrMhm
fDmbchg1WM40uU/9aYzqeQBHJwTee98oWNvYpMd8JQ0agST3ZZnlGVzb72EZ/Lr9eFcfWXGQx4CN
DfmKT08Yh34pK5Vld4OiXbGx119H8pV8C7PioF+rwngZclNC0pPngeWt5n/atfiOO+tLoRYAUv2d
By8rJPxMd5CVComkYZCXh8DrAN9ZqoSQfUNha90kCENpWeP7pJ399jAlZbT46jzHYt+iaqvd2BxU
ZlwkomFGPuaUhANUUTD4ZfvIFOAd/j1px7xTxdApHLzkVB1AapfHJBy3zLEc64WteMsDqGSURjDj
sjs5jir/thDgz1A6vtH/jpizLQv7YMwagOBUFEj2ca766a6CQ389iODeW8jG3uMICFvy1uYDfCRA
hIuG1UMRVYciNRIDOnE73P6VGrwSD7bmLTaLKMrY4OIxDxMNezwOT6dZy6U5CB+OPY8KhK83EC0D
31BUCu4SVVuIL00Tet0flDfQb9o0sH6NmWruMyhh/mGsC/2zCk25r07Gt6UeqPs1gwLhIVKeWQEW
ZmoG4dCYrfoGRxfbIo8lZ2LtgowjTQRY+UGRhX8fC78k59ud7JqI1prWlmMwlSsYXFWNutSTxPiB
mcUrMR5aCaLIxhbgaEZgLW0cpoAzSrqQrgD28jkO6PS9XAEl39cIazVTHXK/WlPEapu8w5RBwi5I
H5N0+Hj7+Y5fb2v++mXxRNNXKiLFIuD5Icov4AoHG8u+6+nWxq4An/EJ9EJRAiBaeAzDTJtjY+Qa
bgSS6wXWUpaOghYNzHYipJ/C3zgYLp9VFUzPtzvHMYNsZ8Yik2aFr2QYNYtqHgLTkvOUlZAXxkrs
+8S2RX8xbHZQn5AgXRfnekBBD4TZYC6CRL5vetJrz704oSwUd3IhavajGo4okZxBdqjKdMv9wtVD
wd9P160M8xgI5ajOAXbWAT4yANJMtsw3r8P4yjJpy/5CUtBRkopHfr3eizhsjklBI9m1D0nZ61PS
mH2HXGoFcZBUs55ij0comzdR6eHyI2eMvO/52u6cTFYklybz1rTosK2bYnrmk+fnhyJtQ4Bm1tn7
dnvGhq93mC0CLPpVBkliZAQEIr8HM5j9pkPXk2MzybMXDqilNp9Q2RUfTF1md7df6ghCW08HhgO0
KAovJXLG5WzQDsfAa7aus11Nuk69FxO4ZS2b6VVqNvhf4mKFVdRwCROktid2hrX5SeLTtvM3NZqO
GW2bFhYLzZYebMKIMRAeDtNgYCnqdbKEW6pkG6u6q8essFlHkJX1jGIMVhfTXar67sIban7cHg//
usO9Ejb//v9FlylcA7NJKRHVy3gYOblbTHnsi59LMRzAqzyokT0OtLlfu/5Q6+4NrrX2ydT9f13c
Xry6XPEZZzJ5ffXi45YgCA8gWMDEqu/indPNCiSxpEXTKSYiGOqDNcyC/8R5uM81yLfFdekQtHUw
gAg7lkV7hitmf+ymuDhgU/lwe3Qc89lW0jVzzZYBjktRwONDq4s7MGybQ80zkNUJ2Dvzu3BVpzTY
SkG4ZoOto8PBcegSQHIj5K9yERU5qepzNqZNcwhWb86OKcDr8SFvsnCF2X5Xz0CPrqiXE6Ssn01O
MxSdGRIvu6Ravi26K/CxX6LSHilHAXEf6JvJEZ+eW56djtCydXYcJRdQySUiak13h43uS876jZSa
69HX/7+Y2ygrDqeVI1daiHk5w+xoOva92dJv/7vXvBK1tsZMkKpd2IqjGGrY1HhWS17q7/D8g4GL
gvtvexhTz/8gdNp5h1iyOL4HDEiaA0k6Ig+e8Ih3BKvL56d07al/1yUh/OnylPLhoVuX+RcJlDx5
VHzg8bDqw4pTan00sJgU59tT27F22qK1LoWgzEsVj+quvfhx8SWd5+RQU741l10jYG3TaS2JCDN2
fcH4j49hPiAnsq9A6H8dVF8Mb35N1elVcPgc9fAnVP+Uq/4U+uqf253z+m8ntmatkENAwg6f9ZPi
Pep2O3PyCrJVWC1eXfKJbXmHLCD1ZdeJCFiI4T2SQ3lymGEpe6phsXZeSh3uWn2JLVzjaZ/JlUuc
lCZGf7W4fSTHPNCYk7e76d+jyn+HAQmvLXwxDKgThSYWVhaRpkBcnj1ejcXRh6Lzsw+3lHflXCzs
sSiHavjqdWmmz8VKq3eZwMp1AjUE1iocIp0FxKRFeccBlObqAF7kBGJ0k5QKVqk4Ep/AVuoFACOL
2Spwco2AdU7xEqpTFnMeDUP65Tr5r9NH6qk9JNm063uK2BLdWcfrmlZURjkKg1bwngQdj4x6wxbb
wDVJrYNJHUwhhJvIV/cDg5EvTjzA1dNgY+tzPf16XnkxtGE+aUBcCI9WpBZhSxdWD/DbzfZd6BJb
wbfA2w9b3fVrk2T6H9N0yGkhl0y2XB9eX95IaB08JKbSMJmZY89i8mDaq36gkOHBj8m+OyFia/hg
Lo16IzGIKAYDOzgYuBJ9T5o433WVSGwR3yJB3sv7AQNQ6vY+SPhwlGKoNlShjuG1NXsNmEpkHnqO
ArZgeFjnobhgwPdpr+AT+/fkAXmuqKArZlHjs+QUeyE/qZXs+5AltsxO9WDSDBXmTgC7vgRO1Vmp
D7SuUv2Q81H8ub24OWaQ7T0HEfyKijvcl420nT4xLclHSZf0Hxjd6ep8+x2vp9rhvvZ3P8EJEmLu
HAs0KOE/cZgr4BhKangFr2XOcLJL+O8x1Om3URp/2nina+StwIYYDtfs2JsjEyZJeyx9OIDjyNyx
37fb5FhblbXve1Nb4VsfN4FgHrbq0I09D45sXcP/CFmzzwtECl9uv8k1QlaMo6wW30pJh6Rkng7v
UpxofggoaT/Guaj2BaEtxMu5kHHbUNwJemK858jp4WrNzzduNB0NsMV3lWr6pSQUDTAV747JZOJ3
MDdTPxTO+ht7tGOK2d52KD9JBaihHMOdSRSyC73+SWrK2IGvzSLv9aqL+K3p8EMOK6RJWyhoxzSw
1XmFygJMrAXLl2bvRVO/Gwp5WrEp4jyc/R+/Hhz6/w/unMhrx77YpIAHVGFaGeSchB++D8qR3TUF
35LzOiLlv8zvGCsxk3GCXUc/eaOY9i9jwvPz7dn7er6M2PK8pC/nqar8IFoqOR5H+Iw+CBb6d8Bn
j+duCOO7UMXZvlCxrewCJrKlgik7pCNNsRyTJK3nE3xIUxjsQpaxhSpyTWg79s0ywrxeB5FCMF59
Nz4FeVEc01ntjEcr5Aum+ZrpKYg6ni73TZY2gOCwLXc2x4Dbar24iGd/9CsWkTpv7vIJInJpSHt3
e8BdT7cS7A1898HqLVh0LZlsDzSd/M8zYMdbhTyu51v59byB2aun8fwk+MhWWb5jq6p35QGI7VsH
FUTvJzrDMbObBJRH7Hd/BR3v6xgripHwhgNQh5OOSdfs0c/TFLX0tdj46Y44E9fuerFGTPU8+9WE
vDTp63I9ZnG+KqjX6hXBwNjC7yQZwq/JRIdft5vjKFggwtrV41ik4+qrIMrHtFbQtY9wZkCS1ZsO
13zV27FWJfADFIjG/tQEIxAYcGUFLuhUpyObDgw0gv5ME3wrHUJDxXLMBAzLcTDogJKNMwKnJ1SN
Bg+qHJLft3+0Y/JwO3LTrkIqA+h5FAkN5yUm/FSU7T7LE2KL7pIMTkvgtQaRkbjoO8xNlQ8HUWfL
zs8JYf38vsA1VUkMFp4h606t37OjV1XzaVfnCGvVoRnz6pVjwqyGThcURZZPvMz3wXGIrborjJLw
jSI0grdNewKcY3ioVlyf5EW2ZbbmOATY0jvT4KO/rRlFGi9/v4wMIjOavhVd/zmuoCEs2UTvms37
eMcuYEvxghEyJCGrIIKhTnBvRo8e55iVF4VWbZycHKcL229vynBz0sExHuLjsJRHVuXN15DEdXsM
qgwGgoyIfmtTc73LWp56WOj0Yxn4UcWL8aRIyY+kpMvbABiEX2oKlo1Z5uo2a6ESeoizOZY06td1
wBUGnEWGgwr7JDg2Q9FP+1ZbW6kHYPww9dfpZnDFewF7Iz4l0JZsNOL6Y1/JCNks5XIkKMDqAxJ5
pVLHhAl5wthsiXddQ2EFYtHPuhe4wo+Av6pgKLI89WQyJ9AicFG6ZQLvaIItoiu8QvbA+lB8eM/s
GdX79VHGQf28ay2x9XOLSnJW1sSPRJdNzw0rsrf5XG6R4hybna2TnyqVz2vd+5EKu/SwNgOyjEPv
xePB6zX5TJJ2mlCg7sUbpZKuvroO1IvNNQ0oX7LJ4H3GQJLAxvKIa+Zh48LdMdw2wthwBgplNvhR
PqTFmQn22Bb8zvBkOUgJCei+Ebm27UUblkErVcyNH7Webj8t4Bq/573ZypE6otr2uetqCRpJiTYs
xZK+nVNPPZLaX8oDqor2qX+IbXe3oupiBtWG4tit2UfdDcXbRlD6c1//WHtrMqqpwbmFREC0F3cl
cl0nP8m3eAiu/rFCOsCm7UuhSDT31XpXhGHRH6ZuiR8AG0GRxK4m2DLAYlHwJvNHEpnCj08C/LTH
lU372Hm4mfl7Akne6R7qAB+Vhqz5qr21eka53maq1NFDtgRQmZrXUx0jxrjpwCbj/ckABociwIxs
fFa9fs9JbB2g5Bk+bCuDIfYa+VzjTHqcp1YfhGemRy8NKiDXSP7QN1P+PAbLltLU1bLr/19EnvQK
3aQl1sIUHA966NqW/woXf0iOM+B18/n24DtWEVsemLDe07D/wpa0BMu975v07KF65c6sujtX0zBu
JPwda6+tE1zTzMfnhEciPwei8bKWAN2icLwa83M8yqo9w5cgozAEvh5RbzfNsfwG9O8OzOGMNzVV
RaIURE2kjuDmNYxJd7fv6Vbgr1JOiuir+f/c6/d17/lfimUxG3PO9dutwB/TUsMHLqWRL8fu3PLk
F7Cc60bHOMbclsrxtqU96n8RM7Vsopl44aWs8hV1iVK9g4nUPsN4YjvltRUqEWipadSVDPmzdqmv
Vuhbie6A/5uPf+U8ZXvleaoiJXx8aTQHWv8hzHDkVNWwZMUIs4uiz9+nLdIJ93zOp/kwd8uCT9zW
S9dPcdUX02lJ4o6850aG9Lh0VTmd4eE6Q96HL+L4CEcUUCOynrf91xB1m+QgloxNJ+KN2WGGtcKQ
JOTIFGoJTPa975bHWMblowmD+EkF4/IEllJ/rDo5HespmQ//Q9GVLEeKa9EvUgRIiGHLkKPTY9nl
rg1RHgokhAAJMejr+3j1Ivp1daWdIN17RpNOHS62McxJOq45LDmXTdj/winYcp01XdG1y1TEfP8c
O4IKRROtl9hnAyT5ww24zlZmoLHKuqtPa+TanHRkyuN+qFGnltBKZ2hxHHZVDFDjLlb/HnhADl03
fi1s3RB138GTSJonsfpvPdU/xXjhG9/NN1ouf/M5eJ3pGhcddT5fgnktwiCKi2Fe77SliGELo/5A
YIDmFP23kPnqopH8sgzkMW6ZKfUSP6Jxdc6NNPduCp+7kL+qEVkjnGIIVWPMC5NMKGOOg7Vohv3D
N9t0IcH2nsIiWSUZyjrnUL+mqntrs+5hwf9foW7VlBvdluM466yY1M503u0ORXWkG3Im1v2tmS09
NhFuFNm421bzl1ps5NwiyxgYPstpHDzJzKkcId2vGlWoxeDTBqzqNJVpwkluF0MOQ7N/Dg7p0CIK
htwF8QwFS3Nx2SZykSAgzrIPyesV8e70e6ijpyDq+T0Z3AUTkkAyGYP4Q7DvgJIJGStKHeclu9bj
dlEuu6DZ+5Mr/0VsdDZdz45bNKe5iBUavmtPyw2DaQ5v04AfcVgK03Z/jUzD0i3Rnk81UurQWyTP
fYLcdAD7/IRClv7SbrYtQyG2irHuv0S0d1bbNI/nkOeco4Yjou2/tY26XFLVPLlmfEY4lIQGkfd5
NydTPoCEzhM5fSGhaS/nUS1VooLXMVm2Al/bls9L5/I9G7bTZl0NgtCmJXNKlSFWu3yW8xvl7mWq
zQMnISS9MzBavEcpuFwIJlzavjToeAQ9bbuSe2RiBwgHPjZ+fgkRK5YPBml1Q+unfEzC+S7azQ0v
1XcyBqekSdLC/Fj8F9Q25QHLaEWsXnKq518q6rE/heOn4/wvvFuAhRwfCoShIm+Y4lt0Tfrfontb
6aALqxEQRSGidsijtfsz0Qx9scQBaZl8bsN+xkunv6MBex5UxPcmCp8WlaJwc/HnvVl0kSXdHY+y
A8Jiuqs3tCk4AzJZL+S6t8qfjLcPnW2fPYmefYzXBsS/Pg4EB14w6a+wcQySYW0Og00x2w684Mmc
HUjcujIk0hergnppHBtSxMp/znTpcngxkcqfdI/zFLyKJHsa6T5XPXon8xbHU+ECiEZWC/W3bebo
ENfDlzWrhGbVQBszCo7etGgpFFJOcu90U9Adzt2U7vTERtGWwx61h3l3exGiYuA8hbFB8+ceFKSP
7vu4bXMVJ5/DHr/NUw33CYK68aQ4ly8IlzmGEUJhs3QTL4CT+GV0xIrcBLCOjCwLfodQz/42tURr
aViHyB8xkxFPGVofo4KPlr4LrqSFWmqOb7tNzUU4Jg8WUpJnM+G0ccHcL0USAcMuEiQ+t/lC4uaA
17/ZCxYs5E0uqONOGmYafA3UHFW4RacRybKXYBqCk0VVyWFhMsKNE+NT1N75S7f9dMXXIQ7QDRKK
cxxF8wvfO2OKrIbXjEIiCeRt3Ie7YDTAGkXDRZSzFRqlHOm02X3gdPfPty2/ziM0G7kdkuE4oGCy
jPDXitzFrL1yR8VpmWni8hAr+SNhUfhf3y72Ct1+/y9rp+bJpCN/CZtUenRhh+FTk9n9XjNMs0XK
x/4pShvyFe3r8qvRa4JvNyUP3IvuuKKGpcEdx+XV7pBw53rU+y0xnR1uIwq5UMXD457kM2XsLkvm
9WSZ2NShIZadMj/vJ+qs/7WkmXudUX98R3aY4nOUPso475utLg396bIYd+77ytB0+k6QdO7yVmwj
svN3hAxurn4hP/5XnBD37co/pxkSlH6yfRGqTObjPH7u9bQ+d+MGSwizLkeylnkc0eV2QU7QDU7L
PWd0O6Yx/V0r9pLiAcoR/mdweeFnQlOaLkc3vREqaImIG2DeFs8fT/W7b8mnx4N0jRr75KSGcgqh
zr+6oMZDEifigg6OOkcVDq3GIAzyfodZAsf4M++SS83pG5yX7pD2SEsWu94vwiZjPq1cFnZCva6a
wMnDzL3h2BXmEfrpqOTQuBa48v5aKR46AtQ6NslYQCgcXvfIoPIzjX3B+PAkBxRa9sMEEbwGWdVM
wT2P6YC7HC/rhJ7L85Co+xm1pPBy1L+2mfcorKZVBIi/nN3IcYEvpqBe7Dm1+tM2GeyueywLty8L
DvV+xv2PJUQRe+zZIIohnkiOItV75eemqDtFClDmJPcZ/Gn9wF6F2m3hA4wXg9v689BOf8EMo5Cq
AeHZYzrJdzYf1xiD/5RaXwjO02JFAVoJvfKvcYe3XCqP3LBA/U3FgsroYW6qUYZvCIHt8jYMFbTF
OipXvmqApdlS9MT8mevwC9EBTW67fS8zQ04xH1M0zXeynCWUgMglfOuRjZQPij4HIRsuMFZAPjrz
/Rb3KsVNy+SOsCD9u0nmHj+aSQ7txtbDOIzdSwR9a+7n7dg3OjgsuN+gMalvC1Sp39vqTY5LPjhB
mNAeCB3jw2QUP9UtJcDw4WnJ4rRXRWrH5NAEMzoZ0aTTlOjYFhKn/C7Hp6EjeC8msYKi69El0N34
wLQ5pfCtH4T/eV2wF/40ne8Nf2RbMI3wDCBNsuCdTZ7xkC0lpTY9syz8Wd2F/lr8JM9xq/0JStS9
2tfG/A3idiySIXWP6RKxC61FetqFH85Txv1LwGj0YOk2PNfo6ZU5nTn5qIUdnrcwqu+RyxkfSDa1
7xpe2RPaMutntO7O5Qy846HOWv2NrIO26tvJ39KMzVdELjZIFJpAN+u6H4s6kJnKDV1xQoypfxlY
hCS3VPfXZV9Wi2sZNeKrD7Jr0NTBEcE+a7UifPlp38Vaukz5CCfj5G541um7bTr7qxkx34xKYhKX
bIU1bx/xCsftmwyNfJm9olW/7CncsUwV+FYw90kNVMzYgV1T4vlh7niIR3bfbo0d69KxWL8uoUgv
auCtyFPewsOCm/xuaMQoDp4NXdnIJi1YUtMCBk1ZIkOsOSAMioPypq6ivmPnPqNjJdr571iT+lO7
bftUa4PfU8NoFaOc9iOL1+whAyKIJ8N1rzP6ap5N35lDmtVD1WW6PYq5G8uf7/mmUeGFySLREIjW
5GS3djqpycHFFhnE7LB4vcDBrDDseEhYQZJXLepNC4w8W2nGPnpjgY+vC97dMrVsuB+XeSoFmVfw
EH34OEOpX9ifQDrXrQl0gjEtXRKTpyzh8UnNYKFyrzMcmU1d0zcr5mw6IZAHre9zPK8VSn2VQJNp
MnZ51trgdzwjzSj3MJDepEzIpQ+kgutwDNac1kvzKP3Kn8Agu69om4O3NeTsqraw/rvROvxNBWRq
b4I3AwDfXVE0ANhdkD9Jh1/mYQr3WheE2Jn+kVmo9lJsWfvRhsMy3kQ4jmM17HAJFtjvF1aIlpN3
1LzWCvtJ0/0WrCPwQTQAbS7hwomqRON0nWNYZ1HJusZtFzzmarqwFOWjBTW65UE+slr+iyDOwVFO
OjgOVZuI/YT6ySDKbcZNW9odjnvMqXScqjXM4IDohrYpXOQmekJ7AXI6HDqd9Tft0H1+tcsu65Oq
l5DkYhHLnwR9pw9dMnN4xadFxtcm2mN/MBsJZS4w97W52aNxeVp8RN1/M7DxrYCiBHPSoO0sz6ke
sjBfSdJbSDUp7iyNEjUUTYof496UJh28iE2DFQl982NQ7lu94fHr8BU8E1xDSKhtDdoVYIvP9DG0
bfKlEKi+FjBThsPdjs7ouqyjNusvketSfRnInI657kk4F9noJ38f1SHrYP8csrshnDAYis246ClS
DE5WtPxgZfAZn3FrJrMI+ooYK0HGKuJfskn36EngDLx2yiLvDoKwMDos8bY9w7JP2AdUqaCkKZ/Q
h4163khWPcb34TBGG+meJJnAo+hN1nU5mDAWqLqf5FQsdInNETv4nn2sc50kSIhnLMTq4UXgnhGa
x+SlM6MAvTMhIeaSujDEGLci2PZl79SWXgxpwv447XbClyB7IbezzlQUnms1zuk9YIBEhLmyK82K
NVuJzR3D15ZDRxSjqHGXQ4v1szdf7Zjs+rZzPvt7GmtUiOc+aNv9g2km26ImKQ4Eok2YXrpGuzTP
uNugEEJT3YQ8HBzvFd1mbAYBYjC6vCOtOk20biBMx5iAmse1dzi7kDxcV4oSqEZxE+KtbMSCe3hZ
wfy9+IYF5P2nJpsdHA0xTAedZFh79zF6dLVjyEcGfZHzlaT1je0RVWWrcW6cBuvXJQcp3nd42uWK
h0o0WVztRloCtIPr4ZxCihx81Kh5ufGuD2zO0AqMwSnlc4ufaUQekVdhth8CtEJRLP2hFni8fTYt
eTy5bMXbOyJrAyf/Mh5sOM//rODLx2yQpFyuiKytT1JDFn7PRZ9g3WUjhRXbBNuSY4xj2x36v3xY
Eju2+iaWns9IkEhVf9Zz3YeV2xamUaJmRveWyD1kr9QynGG4zde9WGyTBqjSVElziTlDvHFE8D9V
jfBzete0wfBkuwy8JtbN2h5wK2PvY8x18ibJTpKLw8AlEWnQoQkcr2CynOGSc79qq+LfRDRLC6SG
Wl4sQQ0yokCHR2MP2KTH/dMvLYvuQZ624zeKQkL3jdB1fLwBvWkVTUkmPqlX+m/IsR+WMELNLOfb
7pd7AuzDPSD2EzXdNk5T8oj6X2PLtBZOYKQKNMhyOJN3XAY0wr0A9TcQpm2Q8BitVjfljlkGR4ET
rXhEPkZn3psAIS4XoZvxY5OZEE+RphNaDLmZ+2rQWs1FutfDfvHp3IX4okynYPQUO8t3ujJ/7+tx
3Y9Lr3dyUfHe/Z4aMTdPy2oWlju3ruMZAQ2YrAhSFJoSfSZ8q0K/DuuRTl34j41t8G2XFP9eH2JI
PDahMjW2pWbusH2vOIt87xy/TQt8GmfH5yG4jMxv/hyZziyHIKqJvuGJCfkzKAcH7Ape8ahwPF6j
KqaTcGW3BtjlGV71P2iatft3EEDu+6uFqMnngI+76JiyOEMmYuKQ1L4oFQcQOgUW+cVd25trNOvU
l2E4J6KK1220dzx2XhQsjkh6VrSPA8TiDSk9juGCZSADeIPNg9jVH1rU+n3FVq1DGY2DiXAHuVbd
geOe2cVu44x32OO+KknS9XHFs4kk1TwPgzsCmHM46mveLXmytxRVgAgvgf9FmmyrYPmYsCQg1IHk
YBQCkzsFGPbaJX4TQD6a4GObYvoizbr4MnAkiioIEcn9MikhjlkDS0o+CN+CrYQU0eZWB7G8YnIe
5xNWw8geFza0e6lw6mMbS7ZGXIWOPD6q2KgHYqbrfwEjZK1iOVFdiqFT/ykumzcYdoewaPeB/kta
qNTyfnFyLqc2YVPZupU9wccwff/8Q8y+6JhsKt62pCvjaGjeE6TLhrmPY/7fHAWdOW+0jcfS7NOC
87dVJBwLriz7B2f/yqsFPJzBKl8DWaOsxYQEbLDR1w1RBf0hmZ2UR2v5KC7IWYrxxaBy1NHC1cMs
DkOStbHPJV6ltloswnqef7o62rNpkKCEYzduzJPLRpRRgxgK45vfBjiLmt1uBMKHLWAwUcy9WugF
yzBPSpPg5z1YRNpiDE97gx1KIH0JDyEqUhAnPfm3cZEtCtux9cc5EdHG/5gObsdHhjjC7RAhqqZ7
gU41TBrAZcg/KIyY3XMiB0iROEd+0S8luTQn1cAOVS2ZUvJsJqRYfoW8ScNLhqBhmJ/CvpPvqLtW
/QFndAzY0WiKOHq8lENFGhlEpVzd0DzgEkN1tCQkHXSOSFVky+coQXH8qugsg2JHtYXPeYYl9UsA
MtuOfkvEBnPL4IcrghQ39nMa7m1fYEYclp91u/7OMHDi7paDXJ+wcdLJ5LUEP3PogSc+YKgbmoMB
yjTnbt6GvZxiSOTPLQbG8BIRnUyXAeBqdOmpCE/Z1CV3yD9L5XlQGsePo8xjA51g5qyYDtEtNI2c
gXcYeK1Ps7FdAkn0wF/W3Y8Y1dXQxcBY+AzEo1vqOpeSdnMZhxEH2roqY75m7gJS4pcp6ieU1wEt
1EPEXwa48gfcIgA6K0gtmvAA7nTGwQj7mCwRQSbsZU3H+l3gRm1vHUptI+ynYkpyhCT77J5nYoL+
ew9Hl49ZupSsoesVlRprn8/DOpwmm4VfAMWDR+DbyTvt9yHG/blO1dZNCwLt1eSffubcId9bDa2S
iAFMJ3rOntppX4e8HhPgxyLq0E3K2+eMxwwZL8H+mei0ecfNslwlavF+1QTernwUejqO3k8YKaX1
NXZoJBnKPmwOlLRJFSMK6xasQz3nOJjw8kY49lFaNpOrCVc8D4Agu7YyqpYfcloBk3T7nNy1A0Jf
CuEIB4JYb0HV14GzuGazoIIH2r31IdUOe5Hhb8oCvqgX6D4raSSpktmaS4fvFfxDagKRZ3UG0t5K
1NAiSzY5THxbsV6jpwe2J+sedkan17rr/YEDptCXrm6Q1R46B3ApIvQ9a5zXBzv1CuRDa1OKvWAD
NExT6nYMPel+ij22sacx6qcLD2usxkMgf5GhRvkIEfKx1jM5b4TiMcxSfWu6laMvJE7harRrsuDI
0/Q+EiARmiUM/qIYyh3XBa7rn1P7VcqNlx7895X7Qd5R/L04asb2JZk29oS6kfpPYIZ/ekzbYlmj
zeUZouFP074ELAe+uQICXjOcESS5o8GAcaWX/LnzEWjiNogdkr6m5c5LmnyY2OC86UZ+yJrIfqhZ
2z9u0s1ljtr5SyUpwPgtpTPMrFiC8i3V2y3BnvK3063rDkyGyQcmu5+oGz7If9tq1GG3PZzJCBlt
WEGTedzLxsO4hTF2clG+L5z6fNrDtj07kaq00qbe1vNQB9t6wIL/Kb14lSIyFZx37D6MvUqLEO6s
aoTUHrMhNrhDMg5zUHmYIpMcrx8FYryvL6lvuveNMVVmM0KpmnRpX5Airf+NYGU+Uz/TL608xtlN
BR0uKG7KYLIKW5NazLldg+c5JaB9BfukuLpvkJOBhRbR/pt1whSBySySEiJXKsZG9DD1WRGupH5l
ifjpw+12X5ndIUewRUAVeKQl9wRYU6Li8aQUywA1oIwXHzc6bFjdqkzXf8Zgr0EPrulhC7wAnCTU
ATfy/A570nQMofK/b3x9SjYeVMGGogJOfJcvvYNdXyXLn6BryN2CX1s3B+tVBft6ck4bV8FDQMAd
oR/v+0c0+EERM15ZmAwra9FyNqcDP8SEBFPOdZp8wj8cZ2gjNcMBR05UGRK5O4c6nfOUDNlhFhO0
JDqJCjCT+NO16i6diMkldqk9g48LT3uPcK7Nhgq5O1tcUpXWr/GYuXMWhDHeUo41PebZJ1q1dZLj
JvbvHWEeXXEo68Af9l9M4+wKNdaZBJRHniHUOgcp6TE/zKT0mC2OQYt1dWajfYyDSJ6t8xaVMBte
TtJFDxpVUwrMWzoeUSm25T2yNntIIwb/jKGelxqfuHLr0rbY4wl51NO0XNOsYe+ude7aYu0qtp7I
fO1mrNRU6u3Tp349aTTZ3BFKPvpQJm/LUm+/tG2e0ihwsPmDDBvEJrAVoR1K4DO9BIo3552PU5Ga
fjqM0zS+A+9PH3feDu+ggWxUpgvHNYNKzTI2c9xXE19s8GuQPZ6lYDHqmCYsrRDI0ZYQdWvkePLU
VBitomohE3ueFc9KmDn1pZXOYwrNRC51EiJz5gfhqO0EcifaytFTdj+PjSt7tXb3gCn1sQ11WIbZ
9rfBjHBDl3376LuFlXAeuFNr6Fb1GsuODklWJFP7Ue/svrUTtpqwY0U3bF2hUCX1E9PdHCNa96WZ
ZefQY54AO9Y1oEag7Du4joBmWPHIiq+xjKKWf64TaW+Z6uhlruOVAoj+oQFWWh8oxMalAEWHjybq
uFickV8mbn0es7l7Ww3FMQXO6cySuf5uZWiviHcYL1P7w8llURS9JfvGwBwtWO6LZGyQ0lyvob9t
P52+fFNQkmARfQ40i945T0aH7RIm/iJh6KLYBP0VyuGl54lvixT4EWBvMS2okpJgYpINx0s+agTQ
5g1DvFcejpNDSIZCIPTuGvOF8gZ/pYvsymkbYgfuz6KYHlDM2aSsRpe1p4d2Uec0cPMLiYPsLdwb
+yEk2LcJw2qZIkTpuPqewOonzG1weBnhW9TXPiLJuXeyxUMyg/LoANK8RBlT+IQEzZcK/2moPsxU
1SoG4ZcOtmpo84Kkpuywki3aQQ2myUW3WQZ4gkhWpRiI/gxRiCQ01HUVHNglQisSco8X3eQJwP1P
H5HgZdIsPkUEB6FZ1+yChQwRdljtr56R5AYg0N6G3YJ2ot0JFa5NgSA3/xd4XVsFbpGPAVOvfR+q
yyanDuy5Xf+YST3BOQ/eazSoz4L65jhospzXTe8yb0IfH6SPXgecC7lkU30yDgeWyxb6X6v68HXv
VoII97F7jyOpjlqFIeZk8ByQpO1/6yBg/4I4/Z4R5gwuY5qS8idtATxPBrY9k/3B6cDeVMjXA0dr
VZHxnt07nPC4nYYmOElpVQkJDQxQKovHY/rTraMDOVw9Et7OEI00fzLAXk+LiJHcPLnuz8bm5agX
vr+kazxefDiTSmoxPmSjJeU+BLAud1nZWeGrZBAQHmXyHe1DdQ7phyhTgpeVig1QcYspmzKZPEB0
uB3qdm1uqs4+kpjpp2T4gZ0yOq1X0iTxtXMdqEAgOU+RGNfDIheg/iJgfTFgCa7aZsQ3GyuO9NYI
5yBQO2BssGHZCmEH9gsuKXpPsowcXCxUKbMNImYMyJeMhzGqChL/FoKvw24n07sWIe5vY5sO6Ocl
FUMfWtnTrL+jIVR2+EtY86nT1MM8zv4uctT3w6qe+mCPHiRFW40B+nQHAoFXpl/bU8Rr/obWpewP
97a+3zvQlb2YhjN8lf6GEuv2Ai1mWAWBriA6SR4lRsOKkGE5hhq3Y04NzMGBBtEyuPo/wDyAE5dt
+BoMoJctkkBhdGcALi5t5SMdVqsBIajb2R1Ux+s77J/JyQJzPOC9wN0PaOo8tev+vU0OcYrG8+va
g9iWGvd50ESQCUwuPnO1a3Ao4rBMuzqY3rBDBBnXu7AzoCiZvkVxl51gRNruoa3PSt8ZmU8OShzo
FsDjICczPSzQIGKM3JcboMnhvmPSnkjadFeTADy0To1YqkeF9wH5agP0zYXNFnAQsW/KHiVo/00G
ZIkRgyppjQEIEQVhse5AGVrcLndxmL0qpH1DkmPNHQG18NIsqPHMAQ66O9pm8m4b/d/EtAQRL/W/
ZA+rwTD1HLLQI4QL7AehAc97H/YH6EGA23vMYW1rD5uot5OJl7/TmE0A+CwtwGKtR+/H+B6+CwJk
rFvUyQ8RqYyPP/HSSKQTb+NdZgN3wjq2YpTo1BF4c/RCQFCd4Y0HoaCS946j+LOGmx2bBMoVF4yu
xR7s5hyqH6pjB5Gybauu6oS7vMbi/6vvqc1jTKrnDEtt4YAkfABNAoGMdoT3pEu7t/3Hrd4GCGip
O0uu2EDSM8eI/LQuTXg2OJgOaOuEvoZEfrwtcyafFAyw78nmxKMSaMU0Pxqsupn0GQS5ugkzPYTZ
AgfU5H9PGAQqYJ5N0RtOTnOd3dt4zw4Qz3w6kaxl0Kj2jWDqeOgQeHboDNjNLVHLZQNpcBJt9N6E
ePVr6xaKYJiuL0GDj2WaMtxD7ay+IcUyx5aDtSLpPJ92suKagMWxqTHgQkLgv9ygYoYwBJlcRJrp
fPVSfvsRrFg4tLpaI0STxXRWhxAEJyYRKXG6Y1Eg696cAwZNlAIsI7HTtvphjRnA6iZeCui5LJA7
lhQi1OOdrrm5M1LV531btmOwpEiT1y1cd/AM38F6N+ZphF77MKZbsTQkPGIxCR59ikqhlcfxmCeA
FN5XCYI6UZqUW6t/+512n0mwISYnW6LmGkxrCqTEPkHnkuSxqkWZ1PybbQhXimnij7YRWylnHHMq
VRhK9WwPPtjMIaqz/8YUGiUjs7UgWL0Abo3uwf38pJvQv1MxBIcUkVDPaV9nN+tjU8TzDApOeH7J
9uA/js0JaKkF3lD35wCO6MIScY9ESUyY4TiXrF8BlSLTFdOZfu9TjLPOm18GKGS5rcC0IOf3Za1F
/xepgsNDOjZ17tNle5Md4vBDxsSl28lwVmn3TeOlweAdv8qM0yphG4MqJZ1KNgLXsXQIKjpCm6cR
hHO31e5EkMf9pNFLVyKlWeLKwqu2Bs0OUQcOk2VB5EzcZgw/DtYM8K1dEY9Le8o6GuJ2od0dIxtA
lxD3eBCECDLj8tuGZCm4TJtnBDZld4iwgtqu3hJ38HCWlXYwYE1R/FZ6iJXOPZQNBcDXONeqHy72
J4PKjhsUfmBhcmDP+qxX5Y5aok/CmhHWG43ElzZon5HQRqAk0ea68Si4m7el+UNphj+6TADfDOLF
ddTUh7WL6zfXwz9T1y2yMfk8Pzlc45eG9H+mDGzvPHs4MYTCm+UDVY4Tj0HJpOqqCP2IN/6bxeB/
toaHeUihVYUEocqyGiI2CKJxV5ARSU06XC5BxOIH+OmT28I7ekNFfFuIOXiyMl7OEXSHpciyodxN
pK9zANwicpvMYTN1ubcLYI8G6vSo6ynuSRXnGYg1SCYCfQbaC+1QiNBBFmJFbRK7VEEEnYFGd2i8
6j+1hDIB6rcgbyBGyRtoJvIFhomCwBGPQbJvbla47E7iEnyQccdP7Vav/3N3Zs1xI1e+/yqOfkdP
IrFHjP0AoDbWwkUkJfEFQUkkkNj37dPPr9TtmW5dd/f1PN24YYfDClaRVQAy85z/dj6JiuAi+A+9
ur3OhfWHthhtNqcCWLO2hvXJEYoOLR7lBlBEtCekeN4dcjJkGbpsiRCMpv3K8r6B0lvuyNZI0FKK
LeqG9lzG0fuY6vEj4hwrdAYOw1Hq6TFhEBPUI8lzcT+3D4ogyKCrydruE23egnRGJ2hM3TctmDal
a1/iDvhvnCq6+jkuK0KKyrlAQEXeKtKMLwNf9gFirTkkQ6wCK+nvVcsNS0XxlE29uUsVunm2gvya
tPcKo5EGtq0d3YJuCkEA5nsTn9X8oq5ijsEe+13SJHnAVcshgi0TGWj65crBBgyfNzjq7Rd3ar6Y
sK8X104LCtD6aDv6ZWjJa7Lq2c+z+mkx1vuVdLJQToheDLfdOlr/sXPEUyNGUrpmyoxl1e7qZcXK
lJdQ2145XHikDLgCwwisyn4r20btWlfTA9MAFmdSYu+XCCV3aZeci1l9dCZao3WsG98x7epNMNrw
RO3LZEyUGRfDbQqaX2S+n1xsr4/lnPcC7atHe5Zh9R850z7qXd/t3GZs9lauvA0ci7WfW88NMg1Z
BhJORObBmq3qW6VqUpTXZNICEwZyp/UgpmsbD/pF9PCnLR3PO0R7fW4KqoISo0HmR9pUh953AZmB
3irpx5ZRg1kLCWXaIUIyCf5hxUCstdO/eMKFIe4H2oOlHB8EVM0riXf5axu316N+tI9tDAiHJDDS
bpaqMChuFtSao96Zbx6zSN6ruGIaWIVOmAPMHp/1AksGm4zGeHqtG6QI2eurbeRFJkT/SPCCoZXz
68iQq73LFDGS5JzlYCYjyh177eb7vrYbqPup2U5mlu2iNRYBdWV+AvmU53Se1H6Z2oISO+vQOTOc
pNzqRmS/o3lQhz6D+krtun0aPTXsU81BmFKytbaZZ9xXlPI3c4fnc+qqKTTXYny0J7GAWPK3Qtdi
qWro/J9ba0m+wTcSDpIWngDXhHn5CIlTPjF2sn4WieVtjMFMw6HSpqMQou79aspWv47r7tvorXXr
271Y9K2xKERkjIhd102HbpUoskw1hR+XkbPH7dF9ZQ4HIC63M6OJphmjkkjOtGbaUWMy5AmIMkfC
lvYSoffqydfFI3wYAWs6EeuUqdvIhmTk1KkRXlBwXhK3l7uCZN+HuOmEE1qEJYMopeAcdLvSd5My
f0af1JSw9U5PM74QgHda1kp4ARBP5SHgyMppD7VWvc6xyJ8rTwxnhfaA5m5FLEvOJOBqADGJQttu
CmfaFNbiQYxYTnM0i56uBTpPj33R9AkcTyK8fJOkedwHTdGYy7OYqHkhtPTYCRZAm022FBSFCUut
D8w6M8B4rdTc6nIaB5qTrPqK1tVprkHOkjagdoYkENM0MKIo7u0qzMpebVbqQKCfvKdToCge9o05
VHdRZzkbuEfjUhUwWododTwnqJEq2OdBgFNTmhL7t63sUnh+23nZjVfGPMCzAUmwscsRMMxgSGFK
wTzBZLNgtc8pAGDxkEUJvFNbclOCDtxnDJu8tqoQI+PobifGiQ7ba6V31+mV6W2a1mjvkL57h76L
nSos53aFNkF+7YWprkEay1HlBuVkr15NRqVYfk0BXm6W3J0n5C7rgqkgtTvv4ChlO6RDY2XlguR1
1ERsb61nfEVs2mf3Cnhs8RH2SPO4uJUtA0Rn5rhhTltUBKOTgm/1VZ8OcH5tgSAO6He9qCGr2j2i
+3z2AdS4ThH7+BzadmVET30lu+jDXLpL9TlJi9EokC1Mebq1SzjET7Cu87BzFMVQzyz6pUl35ZpJ
N4zGUj2ncd7cVQT9PKoyQaChAeJfWk3xKdlXKZUsN3GKsNArUG6jmdtnaCNDhaCe7XoYmS9SB8XS
J5+6VJdR0DD1ZbxppqRdQlHMDmS3N3XpV4hf07x3dEfUt0Ykonw3oQwjlL7TcugE20bEyZjJK28y
SZfDNJqvAu+Fqp35mfX6ZM6L+DJVmdolWmOGumwkebT9Q1YkfJNYpPvIK4uQ4J3+0UEwGvZ6c0/D
PR9tQl82rTl3FBzdfZpVEVJ1N56xCljldh5S4ZeoX0PmHYPC8kED8OPqss46BUVWLMz/YxTp7WzV
+uJTsYE5wyRv4Ljnz9Yy3nMgZnslR+OxM635xhxj97ZjvAJ2vgaN0xpBoNcWW+5g9E8rEBsU9fwy
CCRhcYZUuUymJHQhYxFqzpqfuDLdZUQ5XWtEUuCyqvoALUW5aY7Z/axrdYhCYdy6TrKGc15p58ms
0W5Y2LOnEYOlNiNEoZqotiJNI8bAOia1q9PK5dLTX9zGXj9NG69x9M8Ql4IdtoLVklHdfOrTZTzU
6EOIitSa5oRyUmuDEq21DCjQqzAdOnejuXQEeGPY7Py8ieIXRJ/tSWV0fWiM9OnimUuDFH8e2jcl
gMx1tJZ6MHiu0rG/5FgMctXOyHr0mWPC66at0Vny1oPNAKfkgYKtHT/EVtdvxoopNjhpTNwAefoo
hyY+tPZSHNqltr5llaQolGV9Wy5JfYpQZ32wLWEfZTJyakwy7zjUaFh8fTTrZFspsyZjT45b5n/T
sCGsY3w1se6U/9ByL7MjM9oqt1qP7TyuL2YLpOVby+LNPlGdUZjC6h04DLsNvcqzJe2oCVt7YGgd
U/i+tBkinbru9Q8mlSf90eCE+myRYOugrbZi4T47oPI7qRhJt/TqIfK0FwJRMhi6LNmSrnspKuqP
dVmdg0nM7Zad8eAghAsJeIw2AuSSLq/i5lW3TpuejLEUm1QgKUzLCUmbUP2RTgKjhO5YdKzGa6UU
Qv9K5rtq7Go/Nbs7z6yGcK3TNLTHgQicwT2vJRVz48X5Teo6dtD09hJqfedg66kv7iDPSIk2dW6U
+7XP9m0yhamDFLBqO+NCcsldWSKvZrTXc54UCGHySv/IALbXBebfN8faDbQxQTPlWI/QntNGI2Jz
wzT2V6RGZ7tbd9ZQOgdLq0+9ZT+5SF3JYZpbqJ7kzPO+gEGXuIvaWPpLpLd7A4wpGoY4dI10Y035
46BlX9pEUJ1BiDC/DLw0OUgrOUUdEizcaWfoaMePG10c3Hph+hhbXe9DGTohSSUmxJW5iQzVU+pp
d1dlKkp4lhhOZaNpDkOdJI/Kri7G2g8Bo3GzQDfilPqkuo9m7F9VjGLV4877M1gr9EiXFH7amGpj
Ngj9Gk44aK3Y2HbddfexMqHOVDivhanAzThVNrB3I7q0zgGJpk8zslrjtAJ+N6PxpmzNc11Nr66u
6jD2ls8eusEEHhWqOjYOyltB+SbHYrJEi6WjqcEtTNUECyTxAU7e2KxuUmyGHnuWMdXON6+E2HJm
3EAE+RpH8q/qe0YP9I92nIJ2jbMKSYQZwmQyF3Sr3jmtlpXFbsbe8+BZz7WRM2aCpmnYoqc5jUKv
nzQnP7tLEQeorjymN9vi82JP9ZfEjSeqslI/w2bn6Qk3BXshDPXJqSyQYY1ScYmWdCsj5P49xoCl
yz92XjPfIWuAS0bJEMx2bN3MxqjvDc9YXiZ2/0dItDhMG3B7T8nbAZ8VNNgk/N50GlhqJZFc1niK
muSVAhtrWNwl6qHVhI5HDRNAVzrJHEwlQucjkAJsYTt86VEx3pgY/PrRdLdRKpFctcN9ihCDY859
onZFPKIhTc8Va92B+I/tZdibU9N9K1u57msZH3C+nU36lr0uk/ySIi+Z6+lzWmVPIqo/Z1V8LOtu
3nnojM/kNQ8hePQYukO1fObi6Ug5JhVqRX918NS9dtNkQzX4YrHkuZLYGJOMVeoUSON8JBDJCQc5
S7JvMDv2JjJtx5DhknvWPtMm69S4TnWC6KbKT4b+q1OL+KB1dvW+WjwftnTti8OOFGCi0reIsZMg
GzUTPHKoT/k0rG/K6dKWYGzgPEhKG8WDFyU3rpmql7EkhaIcGORUlEb1qUjZEG0ngzWz3nEzxMfF
meU7SoD5pkqifF/SLSKkJMXbIB5x389JFlgMjrl00JP8Sdc6KA0jI1aNOPc7xneenDGi2RGqMF9G
uVJzJAyC3UV956bnAl9LHjCdXLwXqwPaZhZTMzzMWaujI0k973kuOuvJYZyv8puqXs6VVox7D6ZR
7bIGPAj6XKg7aXrlFx6cOD86leE8xE4822gPLax1Ecltgz1h4rgmqhwjBFwnYsn0e4GWvwrKYp6J
KlJiCi2vbLAU2NqXymbg7oylYqHfiq2MNCejuFN5kbz09NT7cRzXt26dmlPmZekQ0rG7H0e11mKX
JssCyJCikh2Fcyd5aDt/SgfwsRGzAvWwbj6iB/OsoCpXHaEa9B+1WtJY4AVtc5Ho7h4zDeDF6Or8
hHOhO4DVoCXDTXVuIqmd14x5NG2imgj7W1vOWz1K7LAWWtdyzR35QNFpz8w48dRnCy31MTdFd1Cl
tewk2dcIdXrXONdGVdwbg1uGbjNhd+gr46y1jn6iREWXoIhNQMyCVmbCPYlh3+seSwrcMNGvqJ4Q
bn1Xo2DMgqke7bAb+jxYpYRc6BWEvbV8NiX9Xzc3/bNKXG1rLenVSTW59ymdLy2OAVkyYaDflvn8
ntqNus897LxQilH9luo11USHvp5qnrSMWDRnXZrqxkry+cZqWougIROfXVTNZ0Ou2pZnJNtYtotw
eV2NsCeC5jnNF+Y7cv7fQkR/sPRO7dH2rqh0VKfvM2GO+FmB4dFpfxVmCciS0I6tVj4F7gim12DN
8PXc/iCw8/v12OAAnEBfGkPGj+h8rEMWr/IDES7jpmvQxOvT2AdjrkMeJSaOBcoh/Mr1skE5Z9Cs
cR1a4IWrUgE4r+Gb0ZXTP7BdP46GKMKkYixpH6NtpzavKHns+KBDsbJpAKgaUsoDw4EBEuylDyLG
H9y1ujUvPgZc/RvH0LztcuZJWEMLiKnRpDNve6avyO/AfN0tjRkp/HBAKAknRBeefVIdoFuTJN5X
JtFdUbFoPnltgj5SRjCzzFbekrxClW5DfSfrcCnWRSHvtSkeCPsJmQGU0pd7EKxKj27Ra0wBdz7Z
DYk4xWl7C+GcAociyEq7jpLfdo0P5pXQywv1PtLe+OWcEXE+JjrLsVO7ZSwMX2BjCXpycTdop/VN
jCWR/4nsS13JAgGl51ymTH/yvNEJKkRXdxOX7wXtx7txNa2UMa2drsTdaJXJ1nEQ/oELAX3Ssfh6
Q450N47xJkXCScPgaiAlznJrk5FZpWsSzlg1m6t9o9On1Wd2suW3gsfezMHm8nQ8U08UfhtPhPJO
e3tGmRZbiPX0xtu3c8bbDBpR07qOrZ/NM/OdVFCPWD/NhjDRyKw5PmrnnY2AUU/FXLwVljvuzNX+
Rj3c3jaG4nKuAC34L/rjGON3bjNxx/AWd99XbnNQKsp8t64a2l3ZcdSj/nINpDcYoCiIYHFKLY94
vKxOv+RIAncpCt8gmxcYvOvEcjWRbDSv9adsKK5Tlyghi9J87GkBeUDsdDd5yoPAQZm70iLfMF/u
E5mFXsDhdgSCHvjmcRkiTig2js5MGRSKBQW/AYnPPKlLigTyNRk0R1Gl9NbRcKbmgdBG7Zajedmr
dmjpcJveR5RksRlMqLlKpMI9vfoON9+9i17oqFluDlKfmxS/ivYP5PVQTGP5MKO2GmJh0SWxR3g9
iOywmkZg447wqY8UiV0W8gScdTvHTTRWryeMj7ZYigCug5VeVjNsPUaCuhYlENzqvIzeku0nZhNd
ViTMD3M+DqHGkKiLPTvllsxZppXSqAEl5B3/d7ZH3FcFau8oWQJGeGSXWcwxhVtahtKdV1JUemNP
ptGHYe30UMzeNbGgss4mFroAjTO4scTZRluf3DSqOKOdurWyOt+qLo53eaTfZkVz1hC3BYaOV86d
Kw5GwJlDJ5B3LcrtP0rMchANRYccrEj3s6kcf3Si5TaNqhQfaElZOA2+QtDJzibGDbv2eSqv4D86
265FOFMWmXPsV0c+9gltQz4y5rdXNdTQcrVQZxXQdlsCKKfasAOl6nctqqy70ibzJDX70U/14Rat
8Udt0sSmyyPNR4rWnQ2ue+iYxU1lJB/RwXeBmK1NVFuUI+3SXwDd1g+d69SnjtTHWnYvs+012wy7
L7AbQ13mDvQzNpkeH0mqj4hNw1rRieEUeZjZQgORzk8Mu/xiKU5xO5nrLbKXcVNmxbgz8uQcmaax
GVzrgxUPI52Ht7czM9+smSe2Iq5ibkfzZDr8vGaqsVeUH9sMkeZkyWXTghVYDha6hkEDGwNVyt5Z
MoXkNisOUZd0T85ofFrbNUPPAPdQmj1azNH7pjMxmVJOLwPT4cFb1gzHO45f/OI5W4QX1/va9MDD
lPpgzHP7mprljS3V8op1KztGmYxvdJm6If5Ckm2r9rXWM0njZrWwrYtxy6SJ8Us7V9l2pcX8nObG
eCxxQWwrrIof8hYPndUi0Y41gUrGsCT+DPOW5AAobg/mDxLeN+jTOKnwD5qDHkjbuKW3KEhiACUc
GYGNW2lvR+YdQajUO/OuFvI+1votO+MNIvHntktOesoZh3ZOBV2NChm1/Yi0rt/geP8az2XGIVpc
T6rRd/WsCzlXL5h1EaGK9CKJv6CRY2OtI4FtdtbO0TqGuBQ2XjLiPRm0C7PMrc0wdoCyvcROGe/s
NUWJlw/vNicw0RzOvFmoNcOZde8zMF6Gnpt+w0tFY58TUIsRkcSQPNOrjd4v2Z1S/SkvXJ4Ak6cq
1rgQuFdfmlU+sRe+WDCp22jwcPUlmhl29oASi/YWBWqhtpzjK3xnFm/i2PPTrjYunpFABOrxE/YL
Fkk+rEc3sz8Y9TLt4mW511HaEfFQoepZ4RzXLMtp2TGk141eHqndmqvhJq+AHKPxWQ2MEugkIgJd
roi45+azq7p3AkZwziLBdLUBhUMexac1whKKOmkNsEPiBmqYg+swHXdvlvYcDHEhoAIpYIocq4q+
VsibEAr5RiUU3Fb3lMRrCpK3XmjDrqXTmAZRVMmNhZfaF51xwlrS+kkGh2kvWh2UWCN8UOvHqjJ0
v4/kHaPZkZ7kYI6ZZeLLAaIL4iL5HMO+KxDtbA6ot7VA0Xdt3Mx1t+jVy8AqireoWp9Xz863jBe5
Ej75ralkgyC0RmqXoWNVFrZSL2qgceW61c11vvWyxQ4Syqbn1liHoNbGiNW1xKHRQPc6beZuSUWp
jzBr0seZb2/rFks9JC+mQk8el7h1jigLJoiyRG0FukB2pelLM00R1rM53xlm/zxm+V0DnOiPgGJX
f77aS9m8IhZ+SpIBk+KUrAExnTlPNVT2Iq5JGt2T2zvtxjFHzD9X2X4t6auLgiKpWJ/diUgIOjzm
QkQaDL0l2t2K0oohmykQszkW1GhtvZq7vOjQAOMY9IxQW6gW/DlbWSSanqvbxBHcxMSw86/4MLsX
kKyyhXK3YqJUF+eIi4gdEMek/lWxp49ha5htsdOGRtPDBXyq2slGIPuJR40MGrf1ergrq0yjwxQn
A+GymXISNDpzw33UjNbbWdZQeRdziq35qOvt+DxFPL6PmT0iN5F51Nt+ZRvRsIUnVx2Mg7ey1MDP
bfBmgegL9Yf6qxTwPwhbktecpN8kbUWDpRvSobm2tQbVuOeJ5YuLs+r9z5Oi/iDIS/4Q5LVo6zzP
wsI9ra8F+qh5PIHbMacoqZbgz/+Efs20+ldJSNev9puvEOdyxMmLyk0JU+h7iupU56kD5AoWBHwE
+VSqZSpfaatXiv36a9s3iw2mF8nivOpDUe8IcJnv//zj/FHA1A8Zvwx7YEmDPe2iqqL+8hoONmv6
Wtjj59VY/iJ57w8SxX4cqadRUmQuNPyuKc2C8jGKniVgjfLz2MStW6cZa1xv0J7/+Zf6o6fkh8Cv
OGmcDCnqusP4Bnih5Ws4mK388L/77T8EfunCmKBn23VXDo0d0vKYeyEq9ReJX3/wCP44TY9qQMQy
tblWIwQZmlOBuwiw03Giv0ps/4PL8+OQ1bz1KuEiLNlVulcwzQxbiqQmTJO/SKr+g2fqxyGrWqmX
GJpwLybNfSKHfWbW4UI5Nml/NePzDx6oH6f/QaLkJHYVK4luxtcmghPUL9qzIbeNaqv/3UOk/7AX
IF8e0EEwJrrNbDCIxdI2ElZg/+cP0R99gx92gZm0DqsW6UpxdqW6ra7aLURX7FBMLKHV6hFhI029
+d/9sR8WeYZeUlk9N6QbLWYaCqwvA1kJN0scq61bFyXQ1Rj/kof3H78bZtD94z/591cwt1bFSf/D
P//xWBX89z+v7/nv1/z+Hf/YvVWX1+Kt+/FFv3sPv/fXvxu+9q+/+8cG8rlf7oe3dnl4AwDuv/9+
xi1cX/l/+8O/vX3/LY9L/fb3nwgPK/vrb2PrK3/69UeHb3//6Rq5/h+//fW//uz6+f/+081rO6ru
bwdmGpbffnzb22vX//0nTbe8nz3GBF4HINieJ6+re3r75Ue2+BkHqKV70nU4Kq/pm2XV9glvEz8b
aI+Q6ZJaxaQOLMg//a2rhn/+zBWm53kuLzANaTN945+f8e6X8+aXu/KvJ1Do3zO0/+dcsj1IJSl0
VxcuH4+ormu25m/OJyfJUcFq7goYf6ioXqoyxZJs72crUN1FUZAu6KeyrfpILg/uQgPBIdZQvyI8
rJO3hYPDPYjFvXQ/NsXOafeYINoe7jbQ3H21+v23NdnpyXEcEQGEQIxuDMCDr2/XE8hRBtR78nna
LepGAekROy8C+w3Zp1eH6NOwKptgfho+pL2LNALAU4XdPZ7mwbqk1q17UGSoWWf7sx2oTXyWwLzY
+OGhlvKka59k9G1K+ZtGON0pl1L73BaHNfnYjR+96aUXu+SSdTei3w3tAf0azWxKpFVkBPr7bPsR
egn1KoabZjmO5iORcvOr0s5Le99JO5DNfds8e+se2i4Xe62l/t2mr8XyIUZLjATbR8kAbzqdulN9
qV8TYAOuRxOQTdhJvztQkH0c5N363l/qmzxGR+F7n8nAcNLLXG0B9kg3CaviIEUgq83gYGV8gLPC
U20YZDk81g6K1l0FnzNghdnNn78/z//Wij6rr23VVe/9j+v1d0v8tn4rP/Tt21t/fq1/fOX/gyv7
mqX6xysbNUb/+rud4Pr6X5a0J38Gb2Y9C5OoKZ2IqH+uaNf92bFcIW1dGuQvutehLr8uaOn+DETr
GkIiJ/WAinjTr+tZ2j/bnnv9j+3qNvHu8t9ZzWBP/7rKFD8UynFEOAaZVXKfxc2CqE4QeRsorSn2
iavamxE8F9nwcNX9u5ZBXAXIhL34yij0niAqxOFuIhyEHF1lvfe40p+jBesuCitjIClzmCxYtmLM
Ub44IxDyyq+FFBC593nW6wRyr7Uf4HUERp2shUcrvPSOuJkYe4OpewLuddDJChu0+D2DcYMF1WHl
TppJhBG9jKPXvshBT3yHjAgriEtlMncnT+trhpeMFlAcogJ8sHOE0CRRTnS5qD2iU6uB2W8cohie
dHIvyUiB39to68Legv68t0LgNfYsUhHQECZRM3ehQVrzXhGMuTNWuzwn+py/jHa83EAueCc5kRJX
LLDm9OIrtl0d2PfLlOXeLdIDOvwkn3pfJ3LP83sXhKNxCmxCOuKh2G/0onorCL05kerSAoPVRMPl
Sqv2yAq9l67UujdcRPHZxnJ6iSvDe3D0PH+KRokstJlQgZk4XjK/dp3ydrUgafyJdK+dYSNsKtyx
+djnwrpp8rQFcM7t9CGv1uYFZ8PwgCppfhSxhwaJBBEHQs5uvhBjZX8zzZxotVp3WzwvFUQjswkf
6GQH3Y8BqO9w3CM99aTZYGLPzdDRXIEkRFGpl+j9DuAmBBuAnbErDnZrfWWmHjLEhQkZyG9AvSvH
INRrquJ9knrLplt1/eDYaOV8lIJlGnICwZvR9t9AHxANZxXENPiaRUcCI+JGDBEp7Qy+V0Fkn1Jj
zOdQUMnbgTfTAhNpb71nS0tWj2omIfdJJiN0vKbdf6TAsbI9vGi0kLiU62awJo1xi7KbSNiRRCvs
FxRfr30uHRfff4oSCux1OpZJoZ+9UuSKchsVkLO21wiTqEYE58Yqd7ZoO7XPKAXNR+XZ2roDTAYN
zqu5u9E1PX7X2hWgM1zgd/utRnJAH3RWQWiV2UiSCRzuIWQI3NyY1bWG2zXJ0doZ1yd5mBqB7Efm
97mlnAfYbhf8FBVP5ytLN29M5CcHwmqIrYr7xtyXiVCHhpY1GCqZvBUG347Q+nj82jJm7aPhesWI
hlJZmwldTb8xvH78FBnDTMZbpRviU8GL7R0AOBiHLar+FXEf4FSiL65DkJCGZnaJiAttLBe1IcHd
V4A+qWW205xh/gqmnx9sd8VT2vVafufm63CQDEmY/KSKka+IOoo/S7L2bsG8tHvTGo29RmZgDJ4T
k5hBGDPx7oVt+UM6oUQgMXLYe+VkHEbK1BDZA3opZcT6S++mVR9MxaquSYGW0aBmEvBopVxOY0YO
i4+9vz+7ggStIE90SJCi170No6gTC9VQHYdMWsebxDz6uz5Pl3NkNzInmOkKYw1JlD2Qv4iB05kn
Ez110UOmGoV1SjXy5ALmZbjbZi2XuyQF2wtcUVcv3ozY15cNM1Rwtdtkh9l8mKnMt57A3457oAUc
LF117GbDuQh3UbeLKccRZ2kC+66i5aHq5JOMz73bRZ9IV+ieapf1ORY2Ua/9nOk7HDTT279/iP//
VZZfg+T/5PBG3fWmfluPX1//y+Gt69bPhkXVTB7B97ObI/qXclzXzZ8Fx7dtfy/Tf3t4Wz8LFPvM
iKXc1qVrXtvnXw9v3sN6d0Gd/rsY+HdK8d/3z6BYhqBMIEzLpCcgLo2i47eV+FprIjH1iegl5zVl
ZEGsL18K/PJo2bxHxuGhChRkGwqya6WTH2fkXWLwxC7PIxZ3UoY4zy446/5ixPu//FhUKHAAFlib
+QO6Am2YFVGkCuQn5dEzyqMBuG1517DstA5/c69+bU/+Vg7FXaWwI/39p++I2/90I79cA0N40jAl
Ckeu/O+vQdOlhkiKoTj0IvqYmCCOszwRpE3Cb+aEfWLfy0UPJ8KbowntUI3klAuSn4qs+2qnotuw
K7dQ4DDMRGdLFp4OPuF3tvatdd9JD484WIGOG2k84yyN/gI8+AHl+/75cS1ejwGKOYpBHpbf3kPH
06rFI5DzkOneVxvBCMGQy5d8LGSItbXdE9J3uBZgYetAIeAF3JEwsfnzi/gvbtjvPsMPHZ1mZ7BW
WDIPU1ORn5vJkzm791AxdDWu+xdA4u8Bjf/jC38vSH/TPg46McsId/JDkkxf5rq5lJ32mpQHaOxv
ubKf/vyrSVbe7ypc1oXklBb29+vLEyJ++HZR67Wis6rsANGNbkxAPnVpdK7jS1G+eWzq83pNWrsW
HuSjyGXZFZ7+3kYHq9I2cXaDcOIRezXCg6CH/NNdmaE+cz+5ghBqCMeLY8tb0hLmHfvF1jGiTUf8
oNO7MDNmKPCabMkuP/bTTkHNtt4QTIly/YKc/gsh9xvT1j9DekJpYUUfS4Jtk6ud+X5pijJoTOdD
ZIAsRYTtS3fpTsTsHdtofTaieEM83F7VQPBpcquc4jS5zVW1AeqeUGkR29PVyAxsHuclChar+QBu
hOF1nyTjE9KBeZPY+paBtbBGw3FS8HqrRmpwKaCuvOMCv3HCQo0uj+mDFsRVFDkfSvjNqluOepMw
0z091Nj5Nz1rC4oJrgmIIkj1tQmlUR2c6lOULhJVC4qR1RDqCCtwWiDIb9ACdFvSDB5jJE5URNGi
wjVZ3gbXOOgEqQTUCTeG9TRL/HUl/cNIjGzhlUG+1CdtRA6hkPBhGVbTHbLPDwxZ2Ee2RepRuyv1
4nlUvbYv6vrSEQXe9WXozeYOtgXzK1N15Oj6SPIOuIbe0wKHt7tRxrZdknEvhffqyvycCcvcMdH3
dimQHx2a1LzYeUJuOpqVwOymO42YCDO60XTSHvICiq8+5jEjZisUm4tnf86XWQRTZm2IGnCC+Yu2
hj210FRpzAsQvltdGITXSvPzUOwZW3burauoSVOhHd/UbXmzCgzlrUB8jUY2hrL6L+rObLltLcu2
X4QK9M0rAIKdSIrqpReEZVno+x5ffweclXVkHpVUed5uxMmIjLCtLRCbu1lrzjHDI3UXe0wlWxTb
O0tq6ezRZANubVU/p5Yw3TBbx5W5k60fwdL+BJzWAVibDW/uO6+arqX8rKu7BtON6GOCA7ES+pRI
3ZwzNbQvVyqDQ9KfDGKUDC20S1VHo8rscMAgvRPgqNrJ/Vw9cnoPxHXR/Jzb26FYmoZC5AhoURG4
q+/6UN+E2MxWkjTtg8KPbYxJNAWZi6YWXRexKCzgccwadO9gPgGUQtJnaov8uEJKMHK+p5sy4B+x
uf6qnP6EVYVlyX9G1feyDJOU6r7XIJvgitaN8pjR8yjJIaRcBXcBCLuvxS9NlbwMbUWmEqtndso6
VAEZx30abKFpS9M4uH0M4Tt4Apm00droWJXBkzKLV32D8gAfB7r8cJdrCQWp2aZQvTMlvGC1/phH
1RGSYYoeim4adlskaTqg8uwegR3wumtZW7DFoqTataqdW6NfW7jscO9Pr8OEwCLBRWJLQ+oOXMts
RUDxk3EUtEFZvswgUewk3XOoREjavHI7jT0pF19lIz9SkDXBN9FOhbGzgf4h0Owx4fqYK3ntmi97
7fZpHzwcpNt9/uTmT1SBdvIL/+df/+3ll/Y525uO6WT76NWAYkD2vM2Ck/46p7+gtb8O9rABz+5Y
zxyK3ch9z39htbYv/+dGRFD8+z+YL4Bg7Rwvdrb8N9j3zSnzxsM93fZD4cH/WteAVnYRGanmW8dS
YuSqYwzJqirzx16cLNscyIJLKuEcCo9xQg+ajOguM+2Gv8xJ2zGh9+ilfC0VlPR4o7h02bsz20A4
2fRPhclGPbwUrLpC3GApfRhpkoWRbqcm8pZJ2heS/U7jucQSzAeL4Uu4BgTn+Gd6M+hQStsb8gdJ
eTTo+NfCg1beHKMaH8V9GD22bcSPfUqb4/QW9/dN+iKILyGovDCEagK225ju0vZBqN6mRMUND6JC
cwaY8g2AdwtTx1n2j1ZarSoAC+ShbeByOkL0s8HA6JujYxa17VT9Th2t5cvoAt5yStijXAJpWgNB
wMhVoYCzZvWUKAbNMNBMbxFm/UU3KqNqysVTV53n/MGusDFIZIJ0ym0p3ud8CvkDgI9tuBUg/Sja
69ReB9KrWDz1yWPFvUrznwzzVlN2ClwyLOj4wRHDJCdEg7Y/sbNxu+sgn+RIUxbkYRmVBM1vkvos
mYlXAIQ0tVW4mab2oAXUNp6Q+bfF1fLRmOZdFD4n00+4Lp5Sa44/PKiLxtx8ZOcH+Tmk/cYYfDg2
7B3ic6K+NqOPyYBKgfJaiIMzzRSR+bBEnlUoPAgN5nzukMyTJj11ezh8SHlQFnFZLhEJFygjfGtr
xvc4idEXKnuQp1iPqz0nuAcTE3UnYR6ptlL45tQlTBVMLymue9gAXnRLaIZUnhthoPT1y3fa/HXx
AwJJZ3OEBhvRRzoHhXHUpqc+eJRBhuM2x+W4a/VrU95M+RsaDR9NvZGsrHFjFLcJvmNTezPj3A7L
h7BwI/SG3bsmaDC1+XYYTyqlICCc1M4Ap/TmD5VmiOk1gAuMWzrmiIqvKZAl8aosd+JwTnMyLrKr
ol3NKXMaOjkHm/EMsNfDdOOkxh7og9Vam/RpgSrkbNjbeTgrbQx9iy80jFHJ1X3Pmk4RHmNV+xXP
ZyUx8Ct5GUuchkqzo9+cHMUwWWvtc5VQNSDyI8dddtayFev6IRBdY9zFBLth2hfK/bBorGiiTqsE
v9x4r5NiEW+CZt21lOlUFKgbI8NLgP7N6SrM/c+FgsleXknTk14RRrMTgf/oawETP1VJB1sAnk1t
3tbVLTitKYxXA99SmfK79mjEb4F5EHzCYWzibe1UujZE2F+eOm2q5DEb3eg9NlcU8qzWFeVrPMOm
dD8aP8ZyxKXx1OmI40J3CN4K+UputopqWwV0jmg1zqhXEPBEnqPnthP3N6218vkAigfiPVJ0jl24
VRRXxMGfUvIpd2N2g6vGdVJ8oinWUqxBPpzn/Fpvtr1+jNo7DASEZUB9fIzyu7xG13ZMTYCM2mnk
i90mv/zhNIYyW7Vr1pya9FUWYJakQ8BzEExLPTPtXzhXhM3kunnzULZXQ78xw9hV7lwBuHVkeT5T
c1TRjpzr6Fc0IH4FszTrmCEeuxZuXQIAiICBAv+uq2v4ISbDIdwGw7I0gz0w3xBhI+DzbTfHsBZr
FHpFC01juYP7bidBCmIig1xEqA0M3oJ8HODGiGkn1qKuWcOncibfMwPVa9CJ1Ki2egfjzb1UPaYm
GnnjzuRSpQf7gPN2i1kM8fUd7Mw4PWvqfQyTWd83xiFlR6xb8mpatmpy2itVgRogUyIDQ4lNL4YA
xcGBfJ5EfehHtDSslBbHILcRbxxhOfWGR7iUbn3ENLw2jb0YYvNnqhkFbmvhaajFFTjOcuodf3rJ
c2TPTu4zBesVn6AM7K9unmSKba6gnlXo4FL90I3Dxmh+QliQSLCo8RG5jYUBZNrP+nV/MCQ3qfda
9SOsntSaT7BSt8V0JYo/yhGxH6fWUpJdXLqw1cPZQ9Hr12vAoZtRVxHj31nZdUYyEHzoaINwCowc
kTHr4hYnhKfhcQm0t36tkxgFk0YTIcGg4vVPkn5lBHwMsCO45mcG5686ZRNg3S7cdEFtcMAbYCaJ
sjvH0Jdl256r10GKvanfGfE66+9V3MaDyOTmZJr1xYZ5BK7MGUb2mWSDY6iIUDrvdUpkvqJDgu6p
dNFNWqBELxJKZcXcY6x0Qq5PyHERy1PvgmL5c/GOBNdUzvC9LwckI3u26h+V8lYZtKSCn9MCvuXY
mtGbUtIzxl8Vqidl7Ic2SZCVYS4iXEqMXPjeRJKSQdV6OdtYF659s1y1wOOHOF5BZcVNyWxy2sk8
tXOHknqnBJVdpXdWMjxBOD7TI7+X1GtqQCi35eBNSR/7H7mubyG6u0rNW2BDU5rMM/NGWRVS9KKG
2A+q2W0ChVKnV6v9mX+Nh3l6mUAjI4j0byHTPhXFe8hCOsn3YhDoDvXEiSsFhmLzXAJ56/tDNpTP
o5ieiJbge10+VG2x0l/iNEPQiEkb3f4DkNr3KmsPVQcqMccNDaoXxUttxUev9SvEm9IxSEaWdf/F
l1q+DfAuIPVualhrNukDiaI6sQYnuZY9i3CWCm9H1F5PueCUsINkTFfmuyL3yP/dEvuyGKBbhDeZ
QxhBqdv7TFbO41JKGJMv2GSQ3KeBsDbFeK9b5bkX0l+AEJ2kmzY1InK2uoe4LkmrGPaAsTpLcLRS
uCv6WtpEcXcuAb4m8ooMDIecBhc6DxZAMVh/famXtIu21XKpB6XKxUk3VElaeuV/lk1KoR0DQADC
JrDEYlso2E9bloWqrRXXwiY8ahoi0anMVtm08qkKlc02AR7uAhKaVn2Qc2ng9Em8J8aUaLzWyDfa
V1aOcw1hNT/CIl8sGaiEJ5Ob1TNAPupqihJlXmz2AYc0VLGAIu2oGs8KCJ7uRhTYP4T2Bt1/ibst
uDFyba/r3K6yd1Pi3r4t2TL6xtHHdRRx2+32bfhaxx2cmjspGh7nMZY5jOGgVvuBy+YOYGm1HQyl
wbWInTuQl6SL6tiPYvIQqdYpl/kFJNE/a4HhGvpO5ZRtHWktrWL1rgzOAKY9BdRpQRRa9yRCHqtN
Db5PtkqH8BogE/iv3aDLHCdzLiHXHW0+0TqEwpXARbfr7qBYOvobZOSo3anhDeFMHssRvHO8msOV
mnV05bnelW9Z8iIOt715mwtXobbDnD/KpK6FyCJh9ZOxYU/Z/KgiK90WvTaQY42Wi9C6ihNMWKCu
HqHrTdw4MaTPV5q1hU6Zwi04DHNRrzpcZ14x1G6Q0tyaoiZZ5bO2Va2pIRcBy4aBfxdLIZNN1D3V
Yauay1OfviToCqOWMDGR4YibSurrGaOYHtBbB75v53Qs8n3SbwbanHPp9MVxeQdkHcLVgWtti9lN
JmynZlf5BzpnTmCdfDihxT5OoXt7fX1TJjuhuA46mhrgq5Qba/4Rd78kUcKLTYpG9iQFGKqlaqWG
91J4mmPc0yYX2/jYK8BdKr98mbPq3A8PZXOLd0k79RWt/ZdWvolgR9nshDmE3RvIRwVN0HrS0itV
y98S7FSeqtc4i0sKKSGRDSblEXuAxgfSL7xKIiG8spJnqN1QE/LGE7HD27Iiwapj1yjL8DSabOg5
oWW2Kee3QlzchHVlq+pdSKnLrw6+hHFdWAnlbSv+kKzr3grWefZWttetdhihDY75k4K5yuS43kbq
SpjScN2wfhvHWn9hZY/l1yx5SzjCgNvFGfOoFTDOmp9AU2yre9Lqu6g80iW25+J5mrIn9fdKFkOv
moRnqX0nHEbormlMwzwbgDpJJ/FhFk4UAe2qfCurA6I00oGsFbXKArYtdx8YfsUvfCF2rfNH+a+2
OnTVw5T/KhN+L9tsFC9IfVuXzlp5ZsfXVyhxmXucUbAx0QtwfKO8NwvWXFEKD6OZSU4q4GdQLLW+
EVFS50ol22Lruy3WyQejw/wxU0uz23h46yePFEUpum+bHTuYB4GDjq/gytY0sPMtMrp+0b7faJQg
6PBbzqx1nHfqq7yz/H1VJM9Y0rn0UGo0/Yd8iN7roqACrYNEqY40ocVUHB3jsarawZvE4SXMEg2y
cNYftLRHdb9UiHRRZV+8IfwA4+PCkaDtxGEKGCFQDQJPQGCxbxhrwx9WZdMSfmQSM6IN/KuK5Hcj
HlemHj2GZT9xBQI52UGAK6b2KS54cUFovRk1JXFhKVjl6JMdXGU61Fflbng3yKFwM3Tg6yyWd5Hl
j/SzojOlM9XN1O4uacqzSd6Hq4Ks1eMiX4EZwfqrQr6ACdjuumaimVj0G8p+pt0Dx2XppWqjGSbW
f+u0NDqqQLmqiuE1o16sZPLVOGv35MOu8obaXHMPclxiwcleoNs9Udk+mlDuAwEPVak0VM+M2CJR
D5dJalHoiqMfVZA+xhIq71IswXncBeGcwV1eIZ1GpNXuxfyqr32mYUn1pVHRE8Kv8ff5oJ2g3pu4
Nsxmpdb8Ql2XXUHKLJl0w90VKl6VqLTHIQrTWzTXx6gEReiLFVTEVv6RK9ajmskCBGOOnBbhkACe
B7I8khc9V++xjHCpDS1AeRyelcakh5/eEvokufiRMkzNwVMJsccIa3dicipJdxK7pnTDmlp1hLjB
tmIk+lI80VMfHaz+j2NaA+ek5FfUbP1SwxqVKORXhab4NKlvYvMEXlh7lgxF8Poeo2TeSBy0/PFZ
GWGrU2DMA+4xgZTfIJ7nvk00zzFKSnBlkuF1BiRoOtlc/XpOcpTidHaIvt1F+PfYWmjlaoQgU7Z5
IaHlAChyC+JYeh7SHKA3ru45KsODKSy0fd4rVnQZFe1ylAeGodIvp0+q+926heIJgSao7mFHKDji
2y460oDOMbhNrYfZFqWEEGyaFMsIempx20ZZdjPHpb/CdOP4JUFuxECX12FRtJgzh59zrlVHjEMF
WG78slL/bimBuDcD2YsktbATYpWanFw2S4qsjWmGu5oPYBdEfOFIUNMdkGaqqxciJ3Yxe4ZHO0ub
VD6J2o9Y3MXJutEOmjGCkQ/2hgRDfk6VlZiPV2GCumCudebFnAKIMrUdFi4dE+g66Y5GHNwNEQXB
NDC6s0CKWs4lWLbu5MEn+oRKs5xweB+TDQfjxMdl7Q0DrjbBD98LiUxXj/ubMVGqDKtE9AJqrVy9
1GqPrfzYWCK6nk7das1LE470D636ZOrl8zyaNPEnKXMw7pTjit6BukIE9FCP2JfGuzE2UM8JxKSN
w8ECZwBMWVxRFANTtEIGwQUZwTYBJaecqzgkZJVkBGOpM0o4Ywa4uD1FnI7szWiT7pJqZYx5eJ30
BXQhGVT04JSclgDX7HL0OlAL8/71R+43q0xQD2Bf6I08oxfyah8HmqBgKw770AnDOFhlinmQS4Q0
VmFeo5DcNmY22RCGznNMgJmXxJhkLCnunHwWDvWQsElTwSDrPaV6QRYJ1fm4vc7vsiik7H1QjHWu
EcSnSefQoNtCZ8eyPNlyVUgIemPXxfw04zhnysrs59kDDf6+Gj1YinYHNM+Hwk0tEOgYhfQ2vPX7
eZMZO7KwDGFdhB7ZgoqxghY3jmv4KS5Y9WeN00iBjhJpj6XsKSWFRNMpmyTfqOnaH1/1aCujnGw2
urTlQgfHQSqoH++kPXJHpePnQNiRNERNTjfcSd0Rr4aSLRd+DImIK/i+RA+0SFcsQ/kaeDa1mlgF
/eHp0jqgi8MeJZG+OdlqMqDokh5x3IjZrjOo5+9JiN1a8oMxerK4Kiiu+UO/hU+L0oqdrQWc2wDI
2EbWeJXrt330K8AHLA1nycDwfiRbIMht1meB5lpwrQevOjthg34L3RA0s52FDpzEERjajau9W6A8
Fi8hD+nMP5BWAXPTZC8G61KVmxY7Di5QZGhSfbSae8dCDT9JI/vtRgzXsLhmQJssfi3ZhRi6cIWf
te5npdfUvhb6R+RG8TM6+rXUo6qOIMyFt2p2CMMdkITe30Q6Jeuz0Z3qcWu22zJMdrz+UxzvaLMs
DwoYQn5VC5Ii+Y5m5UY3X6rpYQYDMTlAM50BEXW188HdKT/qEIXqtFYS4gKvs4Jr4l7pt6SVrrjH
GD6FnReVnxpuK50zeOjW2lFX6d9ARC09bThMqM+qKw6FpAUXdqvsJd9kfy7dqtrlL6q2Vs27MNgO
AvSQtyqkdESeh1/6t53ySjDqavCNF4n2XEP2FxpDDo3M4hriHhZozYe+lRbrMX6LlNYVuG4Qjdsk
qsfHnI4rpEOhuCmgwjdsLSxuyi20d0xLWMeeVH3Xyh4NSXJmLVtvfJBF/kGNH1OLajynzl6kUsud
MKV4Mj3G47nSh123hLwIAZTJOwUyYtydSlACikBdkAfxtZfcmJxO58N7F+RbOTmM4j7RdogmuSZs
w+Esa4eG+hcpyHMA5nQnq1tl2BrjM7AhFwMvWWodp15SoAoyZ+TYTjCfG6QrGOIBpLxdXcnxPdjz
dJk/2SMpbvtWuorAWIYn6FMc6K7z5MGQkS8n73J+oIajycB2mZ1a4xrKrVrdGtKej3wS3RR2mqiT
0ybRcV0mZmJt5/K6Ry8mEoRBaJC1ydONUuzVbtcoSC/W6XRncIzq4hOcv33rGeGxaY5pT6LrQ00T
Ihve5/a0PGteIvHaER7bjVcVa/BcdttAnraQVTGPTdeBrxwmwbrmzYO1NEK0YAfAiEcWYAmPPAnj
jiiPL3AIOPG7WSXZ9UgBdboVchz6QC87+rZ2za4kCddpRHjJDyv+WWqPS7BP14MbkCCcjsomH8gn
Mee7rG4dhiGZwacmxzIwW3zie0v36lxdd5xz83kVj7hqrjJrE9FOK2i3d7s52bQByPMaLNfjMO4z
8VgFOHrvQF1u0/nFml+AfazYT7GNP2qYMIvjlIOI9K+t4lrAdQ1l5Xcx4T8SLf8f9E7/N13z/0dm
BQtN8f+uilrjl8ibX9NHXdTyL/7bp4CoWdM1XAWKqBmyJlrIVv4ljBLk/8KAIIFd5G+ooqwtXoT/
ljWr1n8ZCgwFEbYlamHEy38po6z/Qv6CLIqvL3Jp0VL/E1mztCif/lIFYUxAZ21Khk5SE8og7lF/
locEOdZg8uDi1A+zR3VzxabrEG96HFz6b47gxt+49f6U0PxtQOvC8zWYTRoMMwP65U8ZlVMenIxy
PSIz+PAWPtE7LXKgLx7MutBWBRBjuBlypoOCOODFW1Jim3VVIx0h+CON/+XR+cOi81FepSzOn7+N
J+P1MHSLd6Mtap6Pap1BBrw58VzKrXVLFWcFh8kVb/yDvoM2eJK80Cl2856ypxNtlff6hlupG9O4
sOdNwicevGlO/SK43TefwyLr+ur3upRNmaQrRP3ye6nvs3QvpI9y8o1Q6bdJ7KsxLidRVZdDqzEG
bJtVsjlAZMIywvGR4LOVskrP2S1ulG8m0vJDvxhUv5hIipApee4vh3aUzOFIfUo7JdV2BIkpVfdl
vMXV/fWUupCg/ffclVWN3pKBrlG+fMcdKQplqg029QNXdbJVsGo3SJfXhSu42vM3o30+o/4a7eLN
YciXh0rnUxXP81O9bdYg5n6ODpftlbBLvPi7WvHn4xmWZnFYsgxr+fMPM3gCXzcp4e+nA2ncbdCv
r8r96ACRATNkrQi7+UaT+Onig/Dx3yMuf/5xxAmLVOPzhEHyXpumrTbffCs/nfwU1hTsYrKuXTqw
yDMIJsPQB04tL0M9uOb0ZtFt+fpFfTOIcjkR4yIia8jgG2aeOEP5+V0f7r4eQvr03fz1IMrFaqaj
kErymgeBtPiuskj7nr9BYufAMVpFJ3P19XifvpgPw7GffXwxdCkUtB48kkU336quuuKbB/ptVP7b
t9fSkf5KS26EdjHZxkgnHBWLii2vJ8fikH6V3dCguc7dYh2ss84x7rE/HEWPVRHVno1LzlWuv37K
T1/ch9/hYvpBXUrJYWHC+9MKEBf0n1PCPf/rQdiUP1uoPgyz/BofZrmk+1oGkH6pLki0N4miS247
+W4OsKYjT7esm7AAHkMQONFItiDujY6wqEfOeX5Kuu8pp62e0EkIYe7VsGEEKI1S+uxbtP+ETVxZ
i87EgV7ixQEwBXLGKu6AZKZAkIdcsUmSQyZyuVoL1g+rhLsUPAr5lSodNUXjr1q0O7eQ9+wueeri
X6lJoH2JVsf8ofh3SCN13Wus6xyJvlLcEf/SdfDXwo3P1TuU30f5VdK3RQVtHyNQSAYdP6h/pZwL
g3wXt+9F+lhF96M5un72qlRwSxMXqYoTBleGfpfrJ1l+LOg0kzYXwC7s20dpxGN0FSQbur0rfXqS
oKGn41ttbGaIqhjRHQUSCo2bRCTU8AHdkWXcNQE4DAQALddwegI5zEgcl0bIP2AK9/pDS3VAm17U
kn7tMbDOhr61yOzIDUfHSChNfL7JzyC7MaUcH31ta+ljlj9N8U6Td7BiEmr/Y3tFRZJp0iAhOIb0
zCEVJ92vMd1a/b4aPDHynS7XHZG7PZbKiatRQLhfROBFeg8B547T4EqfEaFJXC4DzWlpG8XMjC6+
90FSqDelTEYRlRpJcVSKPfEjGbzUba56A4TJPNp6vhW7e2Dp3EUpmJNmlVKykCieTxaRTj/lBMLo
8J6oS6IvPWVpg4THRWVhEd5hpi8K6GG+U9GDD8pqHIl4XUfBuy5SXoDTBEhffK/omyNtStqdNpIh
UZx7+CxlvxbiYyv8iEvSZAZwGgo+KHQ/+Ipo8+0M7Sri24OIS60t14JVEuSHdrrVCkqdi7AlsIXo
mw1LXha9r9aQ5aj54YulJlCnqUZydn2ZaXlt2CFd/yp8iCDt2+l7h7gBy79rOuFWpFLuhSuyFb75
di+L+1e/w8WRAFxmipeL34Hge4fP02kOpoLoC4UB12IOe7NDWXg3s1CLG2vb+a6Ve9/8Dt8tMBcH
hTFHIV0q/A7tz8mRHdVZdu7xaViFDizCZ8upKQ+4qIScxC1eRVtYg4T99mCvfPZrIMDHCkJagKb9
fl0fXsfQ0VwYTfYo5GVk+D1Vxl1R3+tYwObZiwiwratnXwUEa92XxY+KILChCtzOFG4FpHm+dTLV
rQyYT0sGjxTqLquvBaPyqsqNqHx1xs4CLzuxGN1py5eqmVgNvUaN3KHdfv2JfrYxfHySi+2vrPIe
8jNPAlEfrWSDnuaelLlv5s5vAMXl3Pk4zMUeSJGFCu+8zB2Hr/U7YD5veqDp6BIrvR1XlUdR3KOu
5H1/2Pv0CVXVMGUi1tD6X+xJQ6knvaQC/e7Eg5wcdWCZWmh894Cf3fXIw/ufUS6+oHOGNGlY0OLG
aaCEWq0tqGsrtryDf2L9sEHn7Q34gM4/eH0qx3XTwB2oGxefKwwlyydUlmGtTai8WImrCN+9PPXT
2f5hkOXPP8x2dAYjIYAM0iJ4G2fVMyjhmdNPa3iMqGMJ2i7AO4T0eja3Rj27dfacscnqS0RK84DS
xa7JmQDS3LKZddLJbG4M8yzDroliHYJtfKvEnlhryDeTK9jNWziqXkzXwKo6iHOkIM8odeIZvXX0
KAr3xHysYXuzzKbk78yOPD0O0v3XH+xvUsffZuyHh76YNmSwF8DzeWh13bviKlllnBfovNnxa72C
nuxKw0ZwFeW7ifT5dP3rjV5MpDJqLPpVjDt6AN9QsS7Xr8ZBkksYxAuCS9kVN4ErfXNA/PZ5L1Z3
qYARKxSMiwOxeUe5RUb2CkzasrD37yZyLK/wuOi/ff05f/e4Fws6yN0qJhyS8mWN6m8t0vEtbv7B
EDrgPBljgE6C9J/Tt5wLqpkhQ0gL90xOObTh9i2/eXGfPghHfFVerBuWeTEKEEU/mWNGya2tvgjL
EfTTN/oHj/JhkIvJESslNLSJQVThOmmfCffM2n9wj+RG/D/PcTEP1LLLLUNcPq3ykJADQDR2t//6
KX6zgv723TJluvMqdUHl8kYUt9XY9wpjNKtphV135b91B9/lNMHLcXEjXYU7ApLd1An+M5rN77oG
aUg4I9kMoKb8rm19WMtUtZ0kPUDLHdCqkP1NaZya/JnII+jC32ytn9VQ/hjrYt0sshr3c8pYzYpD
OoabPd9mRwGs+n8qN3473sUUnKgNCPEynrhDnKi4wc5aDZ4sU95MOAV9V2777KbO8+mygaVTM3Tx
4qY+6HEv+hlLBhzGq3pbw5hzCSCwaTH/qHl92ePX8+aTr9gf48l/fpFVWW8aBX0KrUhKifU6GjR3
pPT29SjLBL+YnH+McrGl4r6A4dDzKcZF45a+ZxAevMTCDmSqRndfj/VJYe+PsS5miDT1ZTS2jKWu
l6oXJCe00plnfDMTP7s+/DHO5czIWK/85ZNbjl+jSwz8OrxbbhEZFQhCnTbIZI+04ldLlUXef1dv
Wx7jq4/0YtnCXGcahsxjkuspaU+d9c3H+PnPZ1my6D7QlbqYiMo0TCDP+PmtdFSKYy5/t2At7/zv
D/DXABczT4PfGgbLA9RUfVWuGnj1EqdeWet0Q0rKv6E5/2uJXfrkvscL+2vAi0molSoNU6Ks7OgH
6M1kg5J23cIIRYpOfei79/P5N1lS2BtptqiKcrHol51RR4Qrkt22PaDNcrv1DdTac7NNd8PGdL6e
9J9+jT8MdrHlF36vwDNkMNncy0NpdxXJY/k33+LP9hhF+jDK8tX7sNArVtBFwFU5z7jKU/BgrjUP
QQEmOodD+To8KuvZAYDOy9Pcf/B8xu8+mMhhQL+YjWKjjoLRMHLfrxFeBt2uKr9ZCT9doz4McTEf
qWRZYr68LyO/C+XrMa5YraBfoa+cv/kgP31bH4a6mInDlFaQJxhqNtaauVnkfeJ88/Un9unjmJKJ
eFsT0W1fTL94kgStT5czR4+onbKOtCY8Fuj6uim+WQo/n+ofxrqYfeiwRjRKjEUS0Gq8S3YlqtwX
VPDb1kkLBy/id3e0z/flD0NeTEVzKDrUZwwJNdlflx7SeQecbb2SvXYdUKf4+tP89I39z3A0Vv+c
+SbRz6qRMZwMgDvoN+p4W5ff9Idk8et3Zlxu/uQKcMBb3tmkkEfY4wWr78L0oU4KG2VK2ogEZqmb
cPCaSVtp1HKNktqs6s7mQyMcM/HZRzbX5xhFNlP9IMNZKpunqmwdEzkS0gWcnyuw0bXE4SLMEXj7
q1yZvaVCXDaHsSZbhyWqe7fi19lAlKRT7OGwk76HeYd1HX+3+JzjD5Li+w6HdWidUuthirFYYFyq
BdVptVfYUeC6FSfozzoGM1WInVhp97kR/YjE9kFL8W5pFVLzXzkm/xT1iGjoXoA7W3+V88xWItND
BGbLmJXa+qqYRCehvtsidufv54tLa5z3c3ic/ZvMdFPpVa1Xue4Gxb0q3KpArOL7BgXfuIl6/NTh
gfLphJmj6p9NY4saFO3UU0adN84SAFQk+aI7kczFyeXU/mPr74PwOq1eIEKWDfYewyP6S6d6o8R3
munqyTFWdmL8UFaeWPxAUzRkT1p0KEyMpMizwVI58mDe0Jz3Ot8462bo9dYLgZJ2baJamXGom49V
uDeM2wi3vJZiY41JDQt/RjJEusW816hXhE25mfg+drsCdLQl3UU+YsBt3QERj6PH2FJxWc3OgOyq
nZOVVMAaqjaj1G+ybKC8jFKwvzIDVFPFdlDfCrjaWnTrI/7qYm9WnyT/iEnNzE9+vqnNrTCcKdgH
NSnL1uMAO7m9NkMVnPDaD05peRK060C8Ftq7qjsiJazZRIPoFGD6bdXbIYIpYXGteJOHkzK3jhbo
KLVNW1KRB+n/4L6mSlwy6PuYbK6/64gfNqGBVMUgtTAcpNOtT0qXvp/j7y7unxwV/hjj4mynlyUR
C7/HuMK3v2YuXVnr1oG7jaH765Xls8Xzj7EuDnJYeOSIxPGRc+Tozm7qzntU/jYcgS1ZbW7x+PV4
y4+7OHb9MdzFvuCHWjJWOcOV+nubhw7zoapvTP0bNs0nC6YKNgdwJUU0iebpnwtmlPhqTxmUgEV/
N5ebbr4mev7rJ/lktVQllYQquB9UCS8PWFavg3trGGKqHgj98ccfDXj0JtxL2jfz4dOHWUaAUcSF
77LcSbSKiiEh4TPDZVsY1Md9FVrfsP76gT4dRkOzY6H1kRjvz8+sG3yxjBRCKZV6F8Gj/tVUm69H
+GzbVCWNegplW57lb3WbOo1hnTMEva/ZQR23Qf26UDWX6+y0+QciC1XSJQmgGxYyzbiYbAZsCVJN
eUXxlvSuTb2ZPEDw6+/6zdKnU4FmsEm5mITy39+xD2uC1uhJQv7x8h1SENVxeTaeSi+ASmsjDSbu
Z2mjlLvENdwm+88PczzjX2MvF6kPYwcWUecVUDy7UGjS4P1Avpiq31HKP5kbJIr8+zhniPKfo4SZ
RYxashyxjHuSzWwju0VC/83sWE4xF2vDH4NcTECNQLkR0+9SQ2qvSq/fVC5ZSLa6ab6Zh8vp7KuB
Lj4zjeypVO8YKN4uN+ZkjS14Xa+7b4b5bG3944EuVqGwCcQ+JvKOB5oLu/9/1J3XcuRIlmC/CGPQ
4jWA0IKaSfIFRiaTkA4Nh/j6Pahum83kcJI7Nk/70GVtlVWFCATgfv2Kc+7zIA6oZ+HyOoTHDOyG
9f73W/jdz/RpMW/5aQYZcUF9vJLqZqx+okD5+yW+vHcQi50FT2y7n4NEBkFk5iz7Rbep9oi1d+2m
P3Xb7/IbX36T3y7z6YGzyymGP89lkp7S23wrRwA933yV767x6XmLGzob2p5rWOV5JOjR35k//Pvd
+mJlMMhJ/ufd+vSk9WE3W+XIJfQBP1R8HKcXQTWnnS8jE6J/v9bXj9tvF/v0uOmFpGNocSxoV+Z2
ebCTBzRT62kT7xhz2ny3mn93+z49bHXeWV6kcbnKVnwM234hF+vSN3fwqzojwZa9tIu6ENDAWv+x
wEl7Dju8enwrCrM1owG1i/MPMg6G33XPCVZeUv01NW56mDAJcOXBfisBLSACWRcDGGYGpbxfbaF8
88G+ehF+/1yfjoCGJarBKll4TcDYbbcJ1Zu4wUiPZ/do9HQvGN9mZ5c7+nnd+u2S7qdjoFmh9Y1C
bkW8B2B6qm+LTXmWR2J6v3qdTvVV5adne/33x+rLi+qw92zbsHXyL3/ef690XFSruHNA+67m9NZp
dSAkp6b85vy5vAqfvxzwRcKDfwLEzw18kilv5Mtcp2Por7sa7Ku/f4+vfi9amS2NCER1VOfTqziY
Qla5Tle9eljejW7HIMWm2X6bePvuOp/eQmNSuzKZuA4AmA1TeMflXfQIqpdMulX54YZowE9X+jFc
i2+yml/ew9++4/Jb/hYMdLON9W7g2pr70Jc3rfnNjvZVNxgPgUUMajmW9l/m8WmYKfTSWC5w5W7H
J21TbcJ9uKUwsUYJuGfG9HG+tenR0FfJxtzpO+U52nyXffnqDv/2IT6jBTvDqyvd4UMk/WtZ/YoZ
urebwPLy7cKVELANG+s7+8NXxdTfv/nnhLSWNtITomUvP9hb2lTWS6+fsvZeGchehSvGHHb6N94M
/asV9vcv+mkTdKy8LXOTLxqf7BuVKw6vxSa+a96HM/6e63aT7YfA8ucz06zUn/LbfN0AkDl8G+B+
cSD948t/WgM6hQ53EMucdXzJIbH15Zu1HpdW3uvvYrOvzwgaGgOg6UwYfM61WmUk1TghhuH8Bgnv
zXJekYECV8pPIQW9GNz+cGe2kY9QEsCG/T9f1n8/oH5uuiVxOZmuw642HdDqbbtjsgdvsLP2f1+N
vvhpf7/M57ZbL2pmTTG4jBe9dh1nruHVNl//d9f4lLVOM/ALw/JVhNj1Rho4+Q8epuDvF/mqF/aP
b/LpIW1EPivxEuKoS1fFVvXnQD9U9zPdZMmaaYxAuQ0Rl67Gj34vAo9p/avv1twvtqg/PsKnx1Ox
ptIQA4+MpB0g6xf92NsoDq3Wrf7+Zb/81X47bH1a220DnEJosecXIcDAk6pfZPvwv7vEpyW8jjR1
ml0uYSfNSukf+x4l5zcJhS+2iT/OjJ/Oxegwx3DUlmu0P53mLiGY+vuX+O4Cn2I2d6rLROu4QF4+
Q6JYzf9WUPz31bTlJ/0ULfzxFZY94redDjVwV6c9V9C32qa+9Gf4FfPK2HavQBt2+RZW4t+/EjXH
Ly5J9IWSBSK0an7OKZki9VpVJfpy00M2675nXYvhAZznSlYvkzg40UNY3nroc80u9u34Xqa3Y35r
jXd1c2kiqrSZX9jwCKEN2A/g/U6z8dGhwa1ihoQ3DRqVPGWCEQ+tMd+ZKE8SdaEuxWQxO+hSjxLi
qOIdLDUo5a+6vNblNmtJSmvXSxuM0p+zWMfmWG61SVlNsNzcjHajGtSgdWdjUPAmlSnKh9zZM+aa
ReeW8n5jP0TVo50F3tI1cahK8uPV+wBPhF5GMaMnHK/Ualo5ND4r/Y84D6IJuokdaNZHWEbIovHO
An+ZzPuipniFnIFybd4zS9h/uOMCKRj8Ogb+NPnCupnSC41gkepbDFJXQgvgZe6UjqxjjA+TGeo4
dBiGXo/abeJlGzHKXcbY5pR9tNmPsB78klGrmXnsWtnN3gHNoTKdnTzbOuPRI4seNTvdS4MoruqV
kt9PybbMAagZR6lx5MIuSZuMP7v3tbhW2p8SwodWuiuTWgcOmia9YQJC6V6V5n6AreWF4CnrIyQr
1byBHd/15yGBWMX9A4mwUJwYYi8be9c0/XWsJAhYrVtIvzYTvF09BBqAID0B5hReDPOM6fyKCSz8
n/WunqrAjADTqLikVSqX9NabZEObSFkLrfQTCWorCo9aj/K7ijHUqIHiGOulSdxzHH8WlAW0h1K7
Sl34DbeKN/qmvK3rfhOHDFhoOjraeOVZl6LeVbT4aemtwGox1EdczmD6jjMog5TCjkZbWF/TzZK6
1BsV8lO1b+hLraEL6uJX7h0GA8rL8iXeunaxxd73sLJTOH62Q30Gbt7Cf+I01txldGXL6s6CdUim
f2i0x0lRdkXz3DAXa7u7AlAu0tZzmDPSosLFy1ZOy08pKmw6WLRjnK1tjhJ+vnWb5kXCcJFtTw3H
ZZZA31tFuDenGCatcjYWLR/TDm33MfTWuhmEnzlhUNvh3ukhEplzEHdRMMh4U6XTRkBA9HDNRhH9
fl610bQ3qVx1yqnMiqAyow3EXsaFbyNj2nHVpjK3cxzfCIPJegWKYH/v1P1WVOF20unwj1fS6sAH
8tJ0IHbvw8nbTLXrW/OzmSV+QQO+OiJrVpJ1nyjAujAU9u8N6LyG2xN6wWA+GlVJpUILYCwjJwfv
Z0IFtqq9bE6ScGdseCcAYjiaA4kmotCU0azfvoqexlqthQnDs5zdiZrpbEG/O7ajHjqvHb5C9FnZ
4a3S3emzBABTrGqG9vVTpRyTaq93A8wNledS5wl8sLLHUoGW6Gg7qNgbzYl8TVH9TjiAVvh7Ir41
HRl4bbGRClMubQztw1k5aCKrdleUfH2z3dQhLM9xgTR1wVwNl2mEaVeMOFdRrSRm0IQ3sYg2Y0vB
T6OFFBzZyhgfJzoFGvmhAoZjemvruhBEAcaUw3HsapAwp2HqN5nm7An473Qmv0U+rcF/XWayaRVW
1iwZrqQSbY3B9OP2LVdpUQoV3KrP48JzZ7S8eI8KNdAbCpS7ITpGPXPr4TaZrsM6OkdAWi0XqCiz
08SarnEzm5E/mGdr2ulVMDDsEhv8z2WO2gSIt4zdbycgfoLPZQmgv4z29ANRT3wLhd+35W1ibZsY
Llq9Qkrhi4lF6jQPx9TatbAbAESuEufZbc6tkcCxYAy+SgMdjE+qwLljSIX0ap2DjFKwXPyy0rfa
+VXIfhluYCG91cpoq8TvYAmR0ARmDueJeQjTuPHc/jyKKwNS74D93YGvOIlnfYFoQD7wmP14al3c
y9YtppUVvRqIoG8EZt4JXRtQ5mhDK4DCLPpY7ef0jb3P99xfc37JGuxT8AnCcRlSDPooBi3lrFL9
ti/oZ/WmlZ2iR69uzBy2sPGeNNel/uB4V8K7H8WdWBAlGg0b5LyQ8VYZLPb30jjExp3SBHGhrMz8
0GTHPj906mMkr6FmpNEPLTmq2t5mmVDtm8nY2umdCjVmqj5SHj5dHBeSdC6UVTxf6oQWnuioJu0m
wamhfhgDNA5eLieOV/QQ1wYcpc5mbOmXGZ2l99jQPBduJuvYQwItzHcBBVcV64pxHSPEMQ/dGONG
B0m9KEnnrJk70ofHjj1HSR8dxObg0zv91wh2l39cDa976pZK+d6b5zjn5hqPypQGafkWAvUFARwa
pzmB+1zhad4DdsA6E7o34/hkwgerpx8ZXynCQ/T3cOWrZKCJuI2pQdV0XfdzV6Qxl1PZ9kQr6UkG
09rbJIfoV+JPG9iWQEO/HaD49oJLTPhbRCZSJ9a7lgtKEsO6Xx/SYJnFnv35sdwU/ndJgK9ifrrj
mSO16Ur4L825IgZfNRQcSVP7RZ0vvt+q3xyfvgpiLYY7uYEWvfj2pyi5GszIwqtOeng4ZuYF/unf
f6KvDhOMxzPCzoQ8U/GfjmeoAcM4TNEIGxoRIWKbuH4XjeL//Sr6F1WVxdn1n5fR//xd3NpVSg3a
KtAOGzhptG5qiMnlraiuF0IdA2gREJb8obIEjaz5ztX0bY/tesJR4ZjKrqrOEft/Sas8ff3/ekz/
R1SG/zfkwv9vKjmT3+G/5y74r+KtfE94In/9Y5xctJLLv/FvH43q/Ac9uNRXeDDoMVhyJP/20aj6
fxgGlkebjj50IjZ/8m/qAqYa27X5s6Wyarju8rz+20ejqVAXPJVRZYuUnQ2a4X9CXfhH7PJ/z16O
S98DSwpQCA5CqkFh9c8nCsdMOqej7HailoCuwQkTNd6Pzpie+sYs9/2ATksLpUpbSd7uo75D3ViN
aOdViKZopHaKRuNq6A6C+KiEvtlGEcRccW01zLiNXQhcOxz5D80tu4qby23SMzBVFvNTOWbdQ2/N
1tFD7DSZo3ccsggkHGQD/gHZgRi3az8t7b3hVMnW1JAcFKmVb2m/FGsv7n70Dc610NK+SRxZf75o
/9wWZzEIeaxH3J3/wlCQTGQmBLG7TrUujWnXu4R/KVBNNFSG0SfwBQm2W9Nsgnpw2X+We1Wq7EQa
Ufg2S+onOcWHSK2usGYoAA/Zp0VX/kigTbdt3hzoLDbWZELg3KvapZMQfFTLSzahBpsFT9RN3IXi
HLlAS1PRJii+a2Twne7QzMNYC6DcYi3KIdkacnqbGhcU2KA8SU/JT54qT6OlgHg39hEjgYGnj9mm
i37NTD6m2VzuhRE/YPPOmJV11r89+9f/enR+x0/8gx749ERhG0Uy46m6Z+jWpzWKX6RW0whHKJP9
1lEntlir6DDzDm4NP6NvRKZN/NWV+6mY5GbmeFkRHRSK/mrkibpB2XfWHCYWm0g+eOEQXVxEpS0s
ed4jdWXbfOdCTDkcbfwq/MVdK+UilaNYEHRjmQd//0J/ZqiXR8FibN+w6QZAVIO27c83JFf7VB9j
rd0xvZ9s7THZ1XajACkvk20jtEfB+UgRFt74RmrfTHt8apP95+KWBQvF4F6Ro/8swun0vu8cpep2
7eAlHESEfhBdfl8sP/w/D840P8nUmIMipjVCT1LzOuoYM1PDst7hiPuw+QHA+44bRVHkuajBHhU9
mLu/36NPDdH/+pw23TPADaiSm5/ZvmE6WlEx8zm5Ubo/DMq8j3sliGt67MI5PMad664cF6JmgYp0
owlxN5lq8s3+iKPzUyjBCgundZF1MeRDU9c/lJnfIhe7ys3Cm/NhRx/hQS0uGKrGldIgn+gRa615
Cq9DWyc47scDw0jIGObmVyMtCCiadVGs7i7KJk7AtqmfbQ7Wu0xyFNVnHry0WSwJqZlDf5te4jIV
4D0qh8PxsBGOumeO6UkZjKsus09yER8mbs2ZwvEFBdFDPsUEt40Zn8biQZ1D61hVudy3FQj/snMx
Axhk/UdOSLHX/rBlCvd/juIgjtKHOvEa+GndcAibbEDKwf+rCmjhk8tx3yL0JOadG1yECmYVNNCQ
sJEUqqLc1xXJC9B/2t5wgUEbIjN+6BbI00jGq3SoHE7Bcb6uZ4UDuKEXV2UOYDeJ2swPYzM6DpZK
DDjF2SZkGnwS7cLSS29go0bg6GCssPVtUOeUvte7Zzl3H1i/7kw7vp5Z5/cZ2ZbJBizez2Kt90D0
U7V6Fo0tAhrHnnI1sjbW2xA3tAx5uKs4zmDj4Vn1hbtwhTWYaqQyqEDFFj2hmZagnrRRDPflMavM
mgbEQvo6B+pxhIUtWuPsxpx7JjVZpVkPIbvC2uC0UFXTGB+G2YKojCz3TjT6h5kb9ar0opum617Y
2NLtiDGQShR9KjmEbSyvb/Rtx2Ks13LQwc9bI2+WcpPw7ZA8TaF3o3j6nWNM3TZXS8YBpKGDdmQp
N7Pp3HF9JdeMq2gBSBcwtiVdRF7Y/sBbGu7Sofml1v1r63hjIPN+T/d17esVYIS4WQ7uYQerVcMs
sJjo4a/8SOqtoU/eJY04tzheTepFby7KXAFYF3Ssgk2GLw01eWYe0NAeSC48zJV1GnOgX91bqFuv
wvNyhjxJU0axftRDeWm8fSPiK8FBWVrMRotuTiERtPZ6HkxMV/mRibbknI7Fq2uMzjZU7RdFzqze
HeD/6YSN4FrrJ/B3DRZND6SaQgIDfO2DVQ39Fr6jUsSnymIaNPXIV+btSz/Bay3JphgVuocxM287
Gyj9EEm4htXMIEDtgFmk/7OUc3jmL+URn+jGTBWY1RW9UboO3iRu42uZxiifDCtcOUYOIcRr4OfF
w8sgW2oTMZu0nS4204KpzIRUmtfChE8MucFXwk2K3ZL2YOu67icQn++SfRSAtDLzQjjnIR60dV1i
/9KB3q16FK6bzNSaXZZHoW8aUDPc1rqKmiGHxuoEhVK7WzcGZ2Hn3UntGhwm4O4xZVqcmKfH0eo7
f1TKcyj4XJ6g01mfMRxVtfPDlCUPZjYNdF0T3/ORisGWF1t4R7rRonPt0nAknaswUgy/9zhaqP24
L4vuTfGGetOmqPqmiKN0vJ/6aC+mkYwU6VA9CZsd5xJttB7jKaOQK6ufaVz+atNovNNYqvJ4QFqq
zk/WWP4wk05scwWEZGVb8kXZ2225y9qw3xdTbQV61GQb/IXPo6Zy1onSx8zLPwAjU0s0Qbj3LoDL
CYThUFrMSqUN2HzyRiHK0R+Z2jzFKZmDUa8DVQh765byrCCrNWLO7ImrKX4H5eXizeR8QIjr+jy8
d3WcUwZWb+wCqHIqtQKPRP9DVgMynjmLfLclCTmTP3Lxwzppc2oanpvuKQf3HiAUMzdhQiqd9Zx2
bY3JNEchZW1IUnRpmb2khLEFmqkbPb94kyaPoJxwgVirbL5R1SZfizqs/UmXuExn4BYNjXObWQt3
nZMivCmyyTda+V6GTFoLFU9j6byMYi9S46mdwDoiCiwDy3LJbiZiV0U3iVHcOqXy4ADWbAFt5naQ
5UqzlYlBTjNufF0aGdaU5maaSF9MVjhfD6UPKl1vyPmNCSALV8Bdvi9z6az1GQ1sN+ebIrc0butP
Qk/gnGV5sTvS1X3XFP6g3HQFFRVdIREsU5onlaym0b5z2RkxeEzevAkpFqjWVO3ZK5uthkugzbw5
CHWTt9TrL6lTRiBPJftgvrzIzPbF6UbabhIUmUVa0I1+jF7N6hnVT9Falc14gOLvAJXGmqr6ShXv
srnJDiSM/Q70tq5GDynAeavPH1U62B2gl8ILX6mvQGZPd+Fsv2SOt/cKL79mb1i3EhyIFjl10DXC
8h2OtRj0GhJnfTW9uxX5mrwTKNyS17YbcedJPL897bEw7d0eG5f3S007c60p/Uo3e+i+ZZTttQoF
joFbcnTr3bWo+yUBx8MmD9aAyxp5Mpku81HR2Xm8KL8i7MDwV+kYguhht+zuzLkfBP8QQpkoV25h
nMeyg5yD60ev1nVeWNucFWCjFPpeq637ThFmkEcmmayh2EPQoTo0DfCPy2ucS12lOE+zJSZqMspO
T1py3/rSY5a8GymYe0enBSoMGUWwx2bjOvFtWY/NRXdpmRjGjdUWTVAV2kAvNiIBizeM/omJXLwF
glwD2l55L7HVNluzUKeAdMy20+CdNhsPje4pyjXsKvH8IElke8g1nQqVExmJZo/lW5xLj0y4R3QX
8AB0+xL2MNZNsYX4w1Ri7dW+iOxlEd0OUrdWZZq7vgScPM5phABHYb67h1sbmk2y0UVvHSX8vVM/
FS9JNSen2JbhKa/abZUNzFpOeA2TdGEl98aedf2nF1svPdKwrVB5YovItY9eR9Q00BuZO/o6QxCO
E+9Q6tqHEs9IDZU2JN3rAPscy3Pj9g/ugIbQdbAOWHPI9ImRRYHaW71flSkiIovncUau5qQtjVjm
R4pC5JTZgPHTfE9zPeWWBKKKK9p27eXFjQOV5lwVMVn/nBNyNXxMtXbt6gv/PffVxnnRxv4iFOXY
R9W0bXq4/pnBI1tr0ZYygHUo8EM+ep7z0qLeIuBSTkmqzNelK/NtPxBWkH4nrXtne9mrF5EftTkm
rww7fmh0qcAqUd8r3p7B0vv1XN0qEXXBqSpeGiVfewjhsT7ou2o8Orl6a47tsLOWYpJlRc/eaBw8
KhNIWO+p+y8sZTg1Da8kVMHMx20HeVUDURwleyyPVlA4lAjKXn+MOAL4rhbfgNznVZqeUgKVqePH
qD5cafxo6Mf1h945qc3c+A6YM2Fr17VaX8Wu/pIO3nPtlvdl8p55aBfM8LnzgMCKyahWs5rUzOOp
75QFOD0YnBsp9xRtYW7G5im0Ud/oYer6mY43p5HhhyKan2rfPWexsTCJuPFT3B20FANdF09Arq1x
HdqoL/sZTcI4XBTODOuhBpPPEM2HUcdXnoh/hfOVog1XoujfhFKHlEcVl1GYVF1ZI9RhazA599OW
EBTpY+0dY1k8dCmIHRMlHo2DPznzTy7WQPonOGiAPsoW+JXNg9WS3iFWo2msWenUY4ABUlrNLDTj
9YRDqS32lrQpEhV1e7Tm7EqtKRAMJV6pko62qrntNDourKy/qxNgU4r+PkvQkdYAn7sHBhM+wfwA
wx5aCAE0RG3tqG0sQoyVdD1lm0XjteXOG8zdbKS0w1Bb0o59CQeJ3fqSRB4VZ0aFLFHmqyS3ruOQ
QfjROWGXfQtVTFOjegeW8011GByfl1KqNx5qEXLYsOGecwRelRNSozyWQ5BMOSHOaKQ+gCkHeDBx
Zp8+d2KE1uWdHEjfWmpc217I8lCyjfIOfBCT0nja1+fMNq8x21J4UsC3F9mp9yhlFvlwFSka64Dr
PFvIcTDHwe7XE8th4iqbNp1C6WoquZTUmSars3WrMneuR51CMC7vqtmuem4wMkKT4DJui/s2R+wz
c1i97c0Fhy41FAxt7csOj4ZOsajudHpeWiPeeUO2s/FQDHm2cTPqKuWEJkR0ZqCZKFKTQtirViv6
tef9BCgKcPd9CpOjbKSH9DNFYqFyTBrsreDdWZmupIgnFTVoYndvISqo83Y8Tx4WrWKED2PblJW8
fZsuiJZJS1dDpB9LHdvwpLqHjj/bpJMjfFlJRBTzOqaaHFeC7dx114yRI1NBYOo3hub3PPdVLdqN
MJ2P3KmPocwokI9U0fVCQYxRzbuG4wGO9rspqn9kVXxJFykjfuyrzime4ISZTYHgM+8OuiQwUktY
0/M6s9P3OpQA3Cz6troq0f2s7LauxTSe0vdnT8vbgwcvhGHi/JQbnt8DhoMwj/7VhCsf6alf5rDP
mJdrYJUT0qUoA+f5reQC8CG2E8D5qA8XPtlwZGlcM9DIfzujmGU7AMsLyz33hVb5yLAeu2Ra6jyo
GHI6y1aFLffTMEwbR0+v3XH+0TEMwYiXShlQ3qpZNV+Lg00WzGsQrEVOVB0w3LPf4MCS2rqsDWev
zd1EQ5pFuCzdoGL5mnVjpZcYW/H5XJS6VA5yIoo3bUGnMv0xgOeTAYtGfjRq8Z6Gk7nhJ9zbRrSN
suGkWPWDtdADvTvDKhmmS8+UKdpARHLPmscfxCRPZXFWG9U5aC1LrTFcc9S+DR0HaJVlrXN6Oe8M
BSJeqEd9IJfcQ9LW421R6OOtOftKKaF8ySLfejrdNLVrtXuQ+qT+8jFbO9CNvIh1pVGbZpMIuzpq
TssQkte0PnKKYlfhHr4eyz5omyhE1JscW0M5DNWgrLEb2MHSuWCYFtT/YUkqzC2O1mwM3NmgH36q
dBoPUHY7Yt4psfMaDSocwJFz1kpm47axw9Q35p7UJdv0iaHPbd8b9jmkYMMLMWKa7Y2fTc66mWkM
eLlaw0Bq1+7iXpyHUIgtCmbpg3Gh+yGuNs3gsozD2G/mg0NigZOvrl9VKpMZ5VPpxeGNELh4+iQd
DrMY7/C8XUjcqoFtUJjGC7kdRpcKtS6dW+a0Tqq7ZNm6nIKydQa7Ovp9Qk25cIYd7lPdZ0XxfIck
x3pu5IZEDSyUgVC4mrQf9sj6N7IB9aQGfSNBJhuS4+48bUuufFoGUX1GBfaK4CezEijtURrCdieZ
7OEBVczmvVBpeRBds2kM5SS0ejuNI+NHtp8pbU+eJ3WDe3tSEd/kTsdeWPYbV28iXp8Ps7ERLjCM
JA2K3wZbymoCiqeYVbOODCL2vFBedLW+ISNNU06FdE4w6xZ480RJP47udYh7JZrqPMa8Z88H3LoY
ojQA7kKGmwRRe0VdlGyzQZa1rh5i3Sm2TR2jEajEnaOkOrtM+NKQDB9cHZdx4vh1mzzzRtLGFdo9
/gi9IEfWJFtVkbs4sR4aMQzBrDJSRZ7nvnPsIycZVtOOTFlL4F2HYOnbSvV801EabAcDrY85t5jF
njCWRPFqrFEXFljoDJkZa4UDridNnVFihVnSoi/XcU85I1aGuzmifmll50TW5JQk4RXHNbYTA2FV
lh/GuCtXqjGftSoj2Zc7pm8O9VVRKGvpLnuv26rbEFeJb2tLGf2X0HQLtzGdFzEfYdJI1ifXaUv2
JhocZxXO1avx01R5OvJ02M9ecRjxvvJ16QMzlRqaR8oobtzYz7ExNwctyl6kXoHlLEcONuRmYg49
e0JVWlaKutv3YxFhQ8AXzMNwSoe038VRjSAhlpie6NpimoBOk1BsO5O4syiTg5MsJfXqufYybIEq
g2zloa9UmjYKsgK5QNKnXrx+qfTrBLx6g6mhiwhMRUfkO7Z71oZuxfTvPQP5QRfJ1yQXULaMGDmY
gVaz0JcJEb340BWApbU0bgQnoYBkmaQZzPtZdyPah5hut9BVkTZW7mYyMTeNt1JrnsZMf3Ttgy1q
htNxqZJ9TKdnqJqbstgo8bly/dB7i2eMleOtmEqakRTdCqI62ZvOAOlK1R+0zoSpOZk/nZDush7V
mzRXDAHxXuKIQQrw3FQ3rnHlDObKrA8W2lGM7GwECgElXROtd0bR/mGVxzKExz+N58FAOGYi4WF4
XewgbukrScy4dhXvUtvTXZfbyKQBqhkqbKdSJ6/Hbl700w3CDpJaSFO6oLTSgB8Z9OaLThdKWvkT
QWW4qDvj6MBScUFYAtCgPRTNXchLJLOnMb9JGhZR63XTtCQ7jdumuWuZCbnu4/nkwgtWe0SwSsQ9
By7MQk7gE0ypUfpDSJc4h9O6c81LNul7M8PkbnDPAmbWyJjguxu0eF0L8TOXwtvYSogdoejMjUd8
A6hnU4glrM79Orfb3Vg7Z4WOFBsP6lyQ8y3KkC15FyJN8t2KrY2WKD+XU7OxSlkFurX2qnHYTvVN
F1sqqRLei0rR72srvNNr8wpE6K9uwrMqFf5Yu83cEUsQ/RmqH7n7DLs8jjcdzO6QrLXeuTfNjFy1
gLE6xFvaEd/a0troCT4kbe1ZIGGj90FeLU2BffpumaRGZkhbN8lApFhr0GYxjO3m8brLyWVfHHEz
5NeVhf/y2hPlCu3qR01aqsRCM9J9ZF/lDh+t/dFQGOmIWu+0cQCEo6Bo/DA6jx6zUPulDzdwWcAq
Y3sKHztOjjS50QJ0Q3Vw6KdXsuQWrYxuYEzoROvZfTBpyPOjEZGXHuuX2eA9KDzM9HJK3waH7HRr
e8xUjKACnGF6zsZ4o0qzIb8obvI5vxlJla1iKz+O1SWzkSrPhvOg0ApKUTWmfpFEz1H8EsuTVM9D
/pLX70U7kVzJARiMftjTvqeNdBIqcwpB1onvQewemhkGgVvvW/1OVrD+YnGHhUzZxY2m8jvT7B0V
OwWVHmFo1BNN8bQpnDkzlIq+18FxaGNl8t0OdsMHtsYyCCPWavKbO9fIcroTq4sOcZUKDdJNK6/8
qj60S2yT+NmU+pZ8onC38tzbcWpjXyuMwOimfWtguMhs5+joezuig2bCoD2+q1gGvTTdtQW/v+IF
S36/4CUY3yJuQM3LD7psJZIGNxQZzJqs3/huDO+zkfuKtR2QfjjKgIROhX1L005fBJLdokM3nRQ/
lZp1qn62k7O2bGscjoz2VtU+Jvi5ynamfy38UMUJ4uw87QdEgy6espFAk18rLW7aWbKiDtl7nLl+
Zb5NrD0F+bomfeYE1JIEC9+7pT2TFElWg7wY70E/Ut/QLvPUwxyrSUSInPHbXGW4TLLh7WTsEe86
VMz2UXqgpum7zXXbY23r1hpqHAccL0amcAgykesIyBVSytvWvk64eEf4K8ObKFqMJGhm29wgEm4Z
8Rjy1ygWs2914Yl8E4CY0rwVtvWgkx9YE9JSQYp7UMaooe0INSInH2WsD6NxRdbuIKDyYGfBrvx/
KDuv3cqxLE2/yqCuhwWaTQd09cUheXiszJGPG0IhKei959PPx6jGTEqRHdEDVBUqMwxFcnPvtdbv
lk3L219A2+XpBRZYqCgvamtSS2NqOzYG7Woc+Ish9sPw0LRv+nxOTaIAL0N5NtL3milt/7PJZAkT
kkOYFv3ywwi0SoxfuIIlxHhZ7bWsENtaONs8u+l4NzoksTJOb6PgLYSMN5o6VNVlw6zc7Vm3Fv/V
gB1G6zhLdxozskFyM7qYWt0j5qZg+jHqN6vYjR6+h44Zidqxte8cqBDm8bGb+MZxP5amiIRd+vdO
uoVxlRKHMtx1BTmxvYYpnFKnb3N4KJLQmUhlxguZDSFMsBmWj/FhCHoG9xQfEZMfOLABwc5qQ7YZ
/3/CqCwgwUzlrcTTuCUPRqnczkbuOE88LrwqN0HyDtPjImX2RpG/GwGeVc1w3anKPqZO0uuG66tb
aWH8xqHUFm9a0Lhx3++T1N7Mie4hXqQiV4heHjW/V4/VOmNbBO3QgirJ6y3Ss1q6TZtXtDG7Lj0x
V85yNylGAMos7w5pjznupIp3YzXY7lo23MrekXGWRuT7LBF9QYEriWyBYU1Z4AoqHdsctnlKyF81
7YS1nxr80wGfGC/Ka2J8GbQYoVj5hqfT03aAvGUfBt4kOQVmMoljbJgb0chPpdpca5JO6dxdmggG
soU9qbhYbYWnQKRgHyJPqqsf7KS7HcpGcaqWdkSB6j70FgM9rfCrXMa4R6qY68i3RMoP+2nBdGa0
koUE14Ss9KXat30i+UYjgySYt0owX4I6O5pnVb8K2wfRwKDS78Jp5U4lG5E8CoqJtnH0ZqBKragD
1U2pMZOxyQDvp91IOFTtEnjJ2HQeB7+JyS8XAuPqh+6aAMrXHqIjSOkuFMNW661j2cd+yGapknl1
xBXGrKf53MsWaTvyQ6nXpUtIbsXRqBC0yuefNCR/hstdKJgkSwX9iTQMrlUQpKwCWS6QAzxqpGkL
T7yFfRqS1LhR+3U3hawoG82tFjPLUFWi2dTiAlYDoJjWgzdVsGQt7LCJHWSx2o2xWTptcIakv28a
WyMoL1pATBkSxfy8cSbfxMF3W73WzcyBluS3CvVpLu9N2NXzsujwEI1bJTY/mk69Li028Xg0XhIi
wbRuHHaaNh66IgPiC5pNN2e6KwNyK7VxCUT8FBiMqSeLkYnuzZnB1AhGBb3NGj8XkoS9eKWCO06d
a7QxxXaJPxC4bgJA4gxeCKRUjbHCRMWKeViwE+lKAwn9loOLFnBTTOeeKqGkRRQFHBTxFuk9ne0q
MJbaq1YeCEusWzcOFLJ+CdTyVDnnUTyMlXenYlqU982G9C6nz9j8RuZDfQo4rEuXIpX3dmwAgNy0
ScabsL0JlCPDLVe1SciVwFTMAjNac8iPUUKMJyerndEQQm7ypkwcEOXv+ijcFqXtyY3KYQY9ma9t
yGqPNUh2bQyJNfeCpNsvlN/hmDJnPMNBcMHWtkuKD78tNvG8uJxisI9zV8W0R6oU7JSoq2cpk2Ee
5P0mkHn6wxhT19BjwGe5XoY9XMbrtB+PZLj6Zd4dG9IO6vnHZEfHJnos4g/6yVCP/Aqj39s+erFk
Qk7VBO8mfr9e7bN4OPRAxkb3EWFl0nL+9aBCeQfmwnGsjmu89hMEZjCfYtw1hmskWzIxIUKM92nt
17kvW1ep6VYKhN8bq/Fztt/h2rDvybFcTG9JvwtxLhncmBvg5iEAdARtGeNrlTJBeQjFrkuP/Jt5
RoARvafZc5G8pfxbcVck7iPk41VWtKbSOzN9sZp964KKjbAgNxgjdsObpet0ebL7S1EdF+ovi6Qv
stzr9CJap4yOZBQOIcqArAEt74jxDIAupPvRALYdXleDLQYi/EUXWxwXf0O4wml8l4ofifqS1O+i
uNalk5bcKckdiXUpNlvpgSBU4peT9pilzlxKt4ZBWm6fwZjJsXZSWsyUO/ZrJ6uSAhK5eqY0zwd9
B2290NNtmcme3Oqc6zD0CM2tFIYPgnovIAGVn5NvyAxuTQYSfEJDn8beYpnbQQk6p59MenES3uM8
hzVFZp+pbeG/FMq1Xt7kMMobwlUe5cj6UIZOY87UvNhtUF8VUNznAgqZKICXpyeLegG+3n0WLbu5
7BjWWM7E2k0whwoVIiYNIgPRQGH6kR9n9bFl8WmCnRRFikmZPUzMUqyX1n7U5nM4NZsAL69An38A
kNxrjNPcmGmVVmcjQfS7GFrFNh3l6155LBrg/xhKllOQvLjAuT0U2i5uAVgTAAhwa53PHY2McUsY
5t6YSA7PcExcnmE6bpuGchsSYQ7zThp86sVMKbb6EsJgrIEbdT9JjOMsEiaFtrcC8X0O7yNxq+hl
7sib1hs3DSs3xQUv4pmUzKdCKTvQgF3FMhkR0mYMAH0pYEXEgNnonYjPWtWuxjBw05R3ydx1eKm0
9PvMRzX1wT4rTD8LSWFgmIy/CGQae2PGmWe2Kykf/25JdUJSWClrN3P5KuFbH9gfY/mwRBQEuDRi
U8dgeWruJAwVUuXYje9o7iXrZamflOhFb+566dKO93X7zc7OxfgxDDdqf10FL1l2j0JBTd7T+XYx
kEqQe9LemeatTIRGy00kvG5pgx8wEqTniXFJ7QfSe6Sb8Dse4T44EZEWeThv7I7wehI8O+llLURz
k1RlJoJIwsBNllOcHVObfmZ4HuQnS7zU7Yc+3VQJjyvCG7GgxTBIjGvZsZL30LiDdLKAro7LPlGb
79XyVEp3TbfXjB9B/pTGzyjVPkJ1p7VnmJQSIdK6tjjT+KODSBgCemXWtkzTmykXdySd1qYob2L0
nl5nWBAOYW92IH6g+Ys8k/iH8npm7ufB7fZ5NhDF3/pRO+QD6rNZ5IZnztFzahOWTeEQ2ja5XYRa
5ubGUJ6VsaUc78goY6VNMmyW2hdJwC5nQyJr8VUz624nowIFtJv2+uybxUOaM9vKb0VICuD3uIO9
R0KGhIFWgVTPNSKU70S/ug0jVKecn+XgnCx7qXgj1wtSmZdihkYqgJvWBhmg4WlOVUfvRydnxj60
x/VDo1HfBJSuFQrGoPrRhikJkClp35GnMSzEqi4afpTMc5re0/Vdnu5kYA5RZ/6kjHcQOEH3qxsM
9eAiEI88hvlGDT5IRtoaEFgFZNZOND7prZ6Oo7zgWfRkmeXWU7lo5Jw9NMtRlooHZSlvjYZYRBuE
UBoeMvnVZJFic7rZKIt6kHNdJYOFsPoovY8mU2UeCZSYVieiSOT+JdPPZfJoxChO8vu5qn5EigpE
bVVU/tKNQJTRNPLgY8GiT03L5p1Kp7BWweNrKuWAnTkowYXz5CZsmLg2iq+RAv4I6HZsecVOxvAn
u2K+URESZiuXTuzICYCbI83pXsWKRFbm81xmz2HiNZKXKfdTehskflvLTptc+uRU5xe92EGFxX6P
OulB1k7w2ip4XPbOJiUaXVsYvWjxzarfBJDZhOWLXr0b4nHuD5pTs1hLUkzge98HVEO0oYF2Z9SJ
F7fo967ZUNqopZ+nsgHHOHQp/QebZemNuOZF3aUaWRW3Y//NLu4VfBFDXDJh39yWYJNPbXWRpQ9D
fk6Ms0WEafZmps+J+S0N72VIUZNUOAZ727VVQVWQ+9ssuW6Vo6zf6pzkHI8QSHIUblPyIIv7YXoc
9btSfVYMeA+0UtFHWJ5q6TLFW1rETUynOybUlWQpKNYrsn9PWXPGv8/GjdlRzU2vcX+dVudR2i+Z
vtlYcK2kklwU604FWtRPpfaSaT+C7KnqrwzzZEler/oFzxEVUEjQtXK0iAPj9Rj1NyP5AX/npkYo
RbsQhoe5J7aycsSCZZf0bVTgXscfqbQzJt7OvJnwKJM5QWvl0ajwWpHt91aPPHU+ZTO2hYy6X0Nx
WRND7TvVegiCx7KLN3niR0YIPG7dBGS5hJd0XZ7VORY3JriGCYcyyh+KmJjC+tqIH1uGHYN9L3hw
EKqiYPCVZHG8sLWcBUPNnLhVjj1zuoAsSPbgW+GuChyl3C+wtJcY6jtep2t3w5x73ttMbS0K5kb9
XixPkf44F+G9VRIrlzbtIQ13NGom1eSSAm2v2mOMDugx63HZyMN3Q3AyotLMxmVrVd9sTGhn8ZQy
sAzRQ83Fnc6Bkg24tVX0FGOG/6IjQEQq5mH47iDxBZMTfLeWhhJyOaUq8SMAtMzCOu0m6jfrvvu9
bthpChmaxTCXL1L0Ymd5uxF2+pwR2+zkZpQ4eNafbTvU/TgtkVsGxrWREHI/OgPcbyOKQT6h4snD
qj9jLobebvnRwqdqdZRqRCz0aJurkgQjeA5hu2F2lpyDftUX3+Z0NGUd4sXyUsPQMFm242XJv4U0
qaWmcWBTApyH9pyr+EneJeZ7NRxEfB6vFmizBkLs3O5H14pJVZ2fx556Sh2bd1kKT2rRytul7MxN
mQ9bxu3ScVA1uGDQogx7H65gWzwyKVflaZvDydlqksqKtggBlMMl23XBXWUpP+A/VAd7vlYUKChF
Jc6BtpB+iwwHp/vRFS0uR2LQzlH+HFNKhDP64WzpAn9YIA0M2neVyPAgVkE+IYA5lTWyz9i4nBUh
M6DE3jOi0NxEtV+M1vqO6ZLbtt2TADOVu7UE0we/TFh4pTI92rPkzJVMbYjqZJOC8IWwEuYggFvY
PIk82IbZcC47AbVR7VQnjgE8x2kZdlMLEi/1Jt/9QvWMKrnxDVUKHaPsvVkJZJxRh1NojOU5LVLm
8/N1qTNeYLws4X2yUwrMg5fuUqv2oRtYXW0kgMX18iKC0diZJbHFhpU+xz1i8ibs0p3dXbqRfgcp
7OioiXRXm5KjzC2aV6WyPChUyBhDjg8izbx6hiDXYyymaEghA/nZTgfsXaR0AOrmy2sa7SVVE2uf
9zSYQmuBnBLI0VHlmOYqsq0TpKdgqFGkHZYWUmavEsRVSEkEIxVCsCfoy45A+bjY2a/5aFa7ocpj
T0g5PSW0kynAQhYJdApvo8BFBl2vSOvcwd8R1NKMD9A4sFlTBs0X3UT2fCRiQHv5IwJHdfp87DZN
PCMxCeqXKbhq5uSlYqTVymsaC4QSlcM+HUd7MzBVZF5XuL3OcKYMUs5+Jp4wE0ZPi5eWVCP+cSEM
25z610XmN5ZMFpB7Jq5iK7JHEY/BcbnOqiJXMQY6V3wPKmmiEzHsw2IMnA15/MIqoCYzEfbW2exq
Q9H4S289WTx/bllts9sQ8ofTjdop1L1YNLdFGj0Z0VvWpQQgxzAjpfw+sUo2QuMQVtucGpicaCoh
lamVKuPnO8QrsrXIDzlcW6dbrPGEhN6eCtlP53ILPNfiBTAxRQpfB0hRSKtn1TWN+UJujT8F+u0U
cxdI0sV0Fnb0mFyGvpou0fQQW+jNjdmGz9pUHAqV2rglHxqDzOhkl2PhKOb02Knwbq0hp5ROg+2Y
sM3kEHCclijzqGKARAJuxlYSvS7Fe5uxV4wdqz62GAnaARHu1SZtSTCXY2YLoSQUx8zxvGqK+7ro
bM9Iud0mXradIM1CL8i2N5SXAjDSm8rE8lfrmJ2Uo4QYpeGxYMi2Ugl1YrDrqyWmvJdBUOwppk1o
mBpbA+qhohX7WBKePjf+bCsJ40H5KZwUeDgG0tAkQ36sMqy1hk7ylUC5QT70ESSkXyEfOYWxjY3w
qLxjmgE/Kg9ziNRSAqkQrHmZwyOHxo1E2FraDXzcFfNXJsLbNmaYyYmYlBkfvhZ+T/WQLyUyHxeK
Ym2Y+p0MVYvJEi74VaYh343l76Xc+0qeGNgDl9QulD8DnO1K7pJtMCRbEgOmfWsCQpqFtS2Eij2g
2nZ+C0m7xEVAk0dOdVD+MoTGpcE56Lt3uZ8Ct5oWnutCV9/BpgMs4Xku1SlMSrbhXD+OCfy3Urlp
jdVaCtWkW8ryQf8peigjBTW3BS0ZkzlFr7/l0XywitR2Y33a9V25QDQvT7jswCGa4GyEYsWWWE1p
CKEqsmEFFMZZMrrhmKbf5oQto+lr/OoTkwait9zGlG8lkZwyCcxYHYfIFSlkT3RkTF2xmJ76D20w
i21LDoiCKnYbmgpZsWYPCS5ubyTBOocGOfcGjIYiO2dFYx/buNpN6ejLE0CwBvn9qCFNmbBynlOt
29nomHjbw51tDJJXM5w7lcuV0BbZ6cfixkCD4uH+htPJkm5bzf6RQQsdYuWDz3CzzBM03zCVjlUI
uaaz/UEguIId/BJaKneWZ16WhY8FM0gjkmdHXlSePbNDvU/eMIc2GINwohQmgcZ6niO8r6+CNJ05
ydIcImjtj/HsSlb7lrHufbH0yCuMMNot+h3E5YwsugJEvgY6xAsAcvc3s44VnxPJZoRbAGga4Tet
q/DmHjSwksGrLWioraK/yLM9OgwkZE8segIX2g5uNajgYxO6RYBDwdjyc6iT/RAjmuXnpuKlF80N
qfJwsWagzkfH2nuwu7lw06KWqNWa2asME54bHkdIlwqIt3L+orTRNznN35dgbHdtc2sVxRV2FZ0D
npw7Wavt66i8b3ITo3q9oY2Ich2EE6rCpPwo5utWJmXSVCBgmArCO4I3kAo2ndiMSt6cioHr2Ax+
2rQy3FGy4YJ35TXwebsxe9pO85ukwX2cBQiWPIz3kqWe4RhpmxeijAQCHMXHGKNwpKS+zFNOf9j7
dhTiHQMHggWHcF5i4y3ilKl9COrEe/NaKbkOejrwlgfmzI2EqamFNKJvAp4PbdBiDopPi5zFD5z3
u65VtXMiA3KVbAtm1HAUFC2+LzOO5eQvVpUA3G3Vyula8xu2EKvFwnrgiLchSfGVwPreSds97NfX
YJ7Sg7WEL1pW564O6TAu0h21GASZpXisMhjDxQSRY8YLVzYIEgRuQiaZvxHQqW3SuBjdYnztTCXj
oKLAkAFivRxVV9juEyugdBwayJTQ3TetGr7uZF28aCYpmamZXMNMgeE6dD0ckWYLe4syUiRvZVx0
PqvZlVEneSv9HMhvKbDlwKq8KqmA7NxG7JpARNJR5HBow47OTRf+Wuc0VQqe3TJ3jorslenvXk+i
YNdk8VEasFlIDHQP2gzhGQIRsNwD/UV7O42pDDkLsYiQ+tSRy+DOZnAH+XVx4VyGmHpQi4/ZHZWc
dbZTT7MSJnezcqA5fQmSkoGVzpnCNtIfjMoMPVQC8vAjEyUWJrJ8a9iwRFDvYabB0G8Ikzstt/dy
2lziplmNqOundjEyJlbWXjQVZz8MBTH2m26IxT1lrgsn3VfMSkM+OCXebMXnwhq1Lc/nrIQSY9u1
qBEWPUjAGA6jDUZtY51/xMP8attYx8OKdkhR/GGXwWYpIz9uJcwnDDlwEy19NhnnAxM1ArCY/fwD
psNdMwav0MTPeaG1PuJIpDrz8ojf1exXSvwSyQoEkhzpQ47AxZRULzL1YKsGDBxiET2YVf06adXs
5kvzfSzjR/q/zM/taHJLTbpeVL8uxhfVWI6iyp/6uT5NK1Q3RcVu1vR3qIRIWCu/MRUInvIo+ZlB
1xO0HLSWoT9au7btBd9FcyUXaDLU/DGblXBbQtNiWSkHRVWVDWSmbZN2mOrmYON0u5PIQU6HVtlZ
SFbcKe78cYbmX+r628wwByx+2uXFAganx70nOHPbOfhew5rwl8Z+rgqdcbadZ48BsbztlGz7mGH4
NCdP9kAxEGvG4GWB5YyQVRzNsuFQEuOXSfxar73abYzWpKy/KfH3SbDfRin431IftCzXvCjiDw6x
uVnsSboyEnCooX3o0HpvxjIvtmZm+Ai5+VatlAApGuUuBHWR0+UiYPOxl8KBilCDtMpj1+y0ggij
aGVaqPTNRvM0xmrh9cwEU0TPWz7jxIj25tStWwRtUKEGToLsO6wgQ8W6wTMYk9yrOz/R5HTb1325
w5jCN4zK62u1ceqgBfRTiB1OzGOvRFu9SjEXelVnk6gDsD+al/gV+6xsV0sTZEs1hqoP0z7QaVmr
GH5MZhdeOqwaysgHdNPRwE8Am4WHokAFZYEMToZxnUnJYdCq6x4qoWVH0SlnqFBnUXxMlAaykpTt
RkDNSh4jp8zrwquq4CNe4tmTEYTZekNWQkVzju1C5gawsjaDXFhsTTPmY0F2vVQc+oYNiy/EGEYz
BydRZSrT1oDtVkBPLiL0CdK5lKLhqGTg4IEFETeGLonSA3cHlbIP1SEDy+JAqsGbOmbFJoGm4NDu
74MCKM5c5Ncpx85sUJhDheGLrHWKa/HTup0Rh7tMn+gxlpkWWLapemg0xE7SFZZRAVvBNtnvA6BC
UceXRo52AxUDPTt4Vdkbr7PWPyL1OWrjvdaoyQlTe+RSAv2rkeTI5LdW0TMqyBrDQ0F2aG2BVVqf
5GwV1uCUIlpJ3PmTvIJbsP/wLgu0A3s0kgxNak68Te4SFyIPmQXKka7fB0s8eKUk0i1aLDYnEd5h
VVc6AYdcnA32dQO6O9dytRVZSw02lqaL7CM4wp/9sYAl/dSS2/V0PeEqcJ0J4k0klCgeDN7RjYI0
hBTTJccm3JVq5Euyrt525zDvlSsz/pHhBn01mp2rD+q9VGr6MZn6dQvs4QjHaryG41SRrRMLpebn
Rqvu69gcyLFTa78LS5rrtNPv+0b17PTAa37SFw6m0EIOoWrNxiJVpeij8vzz9/78SQM4jkc1QtoA
30OPYr4MNAybsE/LvTLZTEw5A1xUNI7ST9CrI0jE3XhWW0Si9TSN+8EOLxFr72RNOGC1prSXugV2
ILYFYoJnovSzfLSjQ1b0HTAFK3l1aDBhOzv1EiWHKrTYkKJ23yjze0gncZBGOidhFl5ToJWQCmFu
f1o4TBGHia2GT8YKlMcMhz27Z76Vp8xvkSlSlM9me8rD2u0Z30ycxGhRi3MZ3vOnhB+hgaLGSZa7
Ji/Ozym69ashSgjE7kCKui5OVpUItx0O3wbAXrSiya2cxZccD3AfEiYcBZPUKn2hlGnzQJyQuxQ4
/ADqzZPllqjA3AQYzE2j/kbplAfbEA9mkme+NB21aTLOM4HX3jQmjdcqDSmmAt+sachrF0qv6lTD
s8KHc4PgSt+2Y/I2Wdapx/H+LkuXbxL91xGx9F7OAf5KxN55kuq3cb7kbt3BR2u62K/MjhyBAIBJ
juUrPBXsQynA00M53NtMNfd1wfA1rMVerytxFUwLBma9SnmXbiR6Eg/HuZz5EVYYhYC0zW8/F5nl
2jj3bOxmCZ9lcCEFs9CkYw+qVOVUFty20ejFPrfGrVRiw170Su2Gwk58Fb3NsVBlBHul7RdEcOYK
vO0S1l6P4BdJAb7b0QwnLAPvmANIFzw8+2bOm1f8pJrRzu/1RuZ9UPB0ol32zaLzpbady3mkXSkd
Ps2xbBwkPV4lTFkHjwh4WrFNCqCMyLaIgV8O3xwCZJBsYQO1bmNleUNDGR6JWqYR77SPpR5y5Elj
udfXe5/14jJ0qtjXUw8/XdIAde2peml0pH1xBrOwZvtsh75Ew4oukM+X1k/3CtvIvW59oP36a7Ne
adsiHr79tHmwV8sSKQkP7cIJk4ggvPRN6qO6ife1lqB8xq7FxUiu2icyI1EZnrzO7lsqLaNMRX/7
+RdPDcOT0ignv1SqyetwtYCCas9+XHBIdmP2lhqUknPCEZlXaELyZcQ+aOaLiMlocDVt2mV4sWyi
OSohEW4wS4Z2Li3GqYwDd4hTzVWYGu0RYZmbysCaT6+UQ6mXyVmsjimwT5HNzClbiZ5b+3AKPGYd
lyGhbq7jV9xM0ouulnDqaDfDoMu8tm6mm8K0ThzlyABFc7FLCMA/XU2CADAJ9vquadiPrS7fTqtd
S9B2rO/rcmpkb57K2lHUpNyR4oWn6mw6ulYPRzInaoZwNoYjob5TkCwmOVQcqU/41/E0nwJj3C5G
DJcsSy8GIOeKhcqrfgDn92ZQrgTz0TJUQQZ6OLgxJk6MlT0lM8xb1vEhXKd484DqYkp0fqY6eV9S
U3HzdXUtdsuEnsEzzIi835uZ/QpSeJMncnwVKiFDsgzGQiVAF9bfXk8Elw+R6r1LLLpj35PdVi50
zpN90UcGOmb8WCYGC0TCl0wqa87YrL8xW109CRhlYQFbXhpRJY3hqB8ynBrjBIUYOpXWETYrJGgl
6BBJJNMWTdexBvG6s3IBN3O+1+b2O1aGdIDBSwq98t8eGf9fLk33Zc5//mP9M3jCzU0cRt1//sen
f/qfGTn5H+XVa/7Rfv2rPv3N7X/+/OXwo3Rfu9dP/8AogQnybf/RzJePts/+/VP81+/8n/7if9ku
gf99/Osfb2VfdOvfFsZl8cmRCR+a/97D6a6J/9fptUg/mzjxRz4QC//rH5byT8vUNcxfbP6HmCBs
kv5t4mTa/9Tx0cGcTbFloeIw9n9NnOx/Wppu4XJjrOHG2OHgVcKu0EX/+of+T1vB1EWWGccrmNDy
9/18/tz5f1ns8ND+ewPd1VLn/1nuGLaK4YqG1Q4/iIpHnP7VotdELVZNSNBQ2T3mHgeusyaGqps1
ZepPZm1fvF7WqxFapwtlNUfCpEr7YteLJnCQNFEOnvCnU49ver+Vt5qTbGJX3//lJfyNmZDyy50R
MKSYimkLTHC4t/XX314vTIXbf/1D+d/w88MOtXfjRXvLT3fhwXZaeIBwal028T/Yx/zxatrnq6Fo
KdWEyY23psQLr/SFy0yNQKPK+XM+72dfIR6jjkcNiVY/l4gCu/PzxeYkLutEgjWgTr2TFK9r6J00
gcyzhykk8WXpcal+/OF5frbH+XlRS1iyKlQDwjcL7/NFk8lUAjtWUOaLrWb5jNwap108/GO3zbHx
gu6QafeaI99H3v+n8fyv1/6ySuki8eSYxtmzDIL4ps6fxHAfaPZ+MuVTjT/8mHzMWbTvB+mpwdTu
97f+N4/7051/WbVLwMBlsBEv9ly9nzu3mo8CCs4IpqaQyTdW6tZioP/7q67P89OXiXfUX563WH3G
/rJ+a5VLjkjAvIy9Pppr1xyJYsRtaAYeCYrb31/tswvhL09YfHEhbEK9lhjb4xA50pKa/lLR5Iqn
31/kiyfVv6+iy7K1LlwDj6QvlnFhPPRDFbWzF2cb+Zt+TS2AISXmHSvVPyEmyxldUJbvmVf5f8qp
UdZP8OsDxZAN9xqy4g022M8PlDE6IEk91F7tMaYn6rd0BAIDJ9vUe4H/x+ZP2536pyuun9RfXmEZ
ZRkDv2jxOrfYK2/xFUMFJ79S3Na3t9quPhdP7bPkGPfDj3oPHLR2ZG78p0Cgv1u+f73vLx+uFTMb
aM259taYq/SQ+uNWbNXdn9z3//b5si2oKpsuynTry3XyJARYa9vaww4V9/92A66aO2QIurOLJcnu
Ty/0szHnvxcT+RCmYeDWBTf6y5bb1oSeGdYyIwwTXgTduzc/fr9ev4QarJfQZVYLBwg9nBDKl1vS
oiKPkepWHiQYX3HhbMD9rSifibNfHM2BRnpu3TUiMTpgr43RwSk5/zHvZ73K54XLT0H9YGOWpmPl
+uXbDNjvsYQWJctocAV5eQQq+IC1GKsi2iVFpruNr8fdn5bvr6f1evd/ue6XE7RBZk5oFdeFbuGq
j/T9vuBtAu/6f4z7+PVT0RXi5nnSmrVGNX65xyEVtMsNL3PYFvfTfTmSGYGTxF7z1CcF0JTMvN+/
219XDxe0ZIBurP8of7682nQpglqFa+hZ0b7FzqbAguD3V/ibmsCUCZ0kAR0rSPFLtTMXjZKqlQa5
bwv3BK6Rua192yuFF94rXrpFZ/f7K/66ULigoWC9rBuaJX9drpIOm1Cd1Bn7iXs9vJpBpyZh4WZx
N/bvv7/U33ztn6/15UjWcmDjseTmggdydoWDx1TqSI+DZx6ai3GMt39aIr/WH58v+OUUNvRUCpOc
mxtytID6t2X4Nkevevr99zf260GImanCguAJGkL/WlvlxsQMbeYyLcIliVniKmQkE/EPp/uvyw/y
jk0NbAlNp/b+cjdYK0jhiAUUfp3xk6SVZAjLWIr//l6Uv3lmf73K13gZ4EI07gN26a0X+LCj0NwY
LxU5lNWVxiTeQWOyV30Nb/o/bh5/uvSXD3oB/oxllRvEwMyNL6oHhxQVggdzBTe8LWKTny1Gbm1/
f89/8/4+3fKXTUtNQ1B2WCdMK5JDqJpHtDxu2N79/ip/ursvZ083m4oOr4niTL0qg10ZPsXYWVTa
n0w8f90WPy2TrzHDadE2FTMeMpZO3UmGuekkREcKRE7L68Asz/1jI/M3e8in5/elSmrHSsBF4721
nrKNnGzb6L4KyZq2MNigN3tEHAyfYiNfAH5//1DXLePzOff5ZteH/pdyaUnkwCpMHmq+lP+HtPNa
khtJ1vQLLcygxS0ykao0i6wieQOj6IbWGk+/H6p3h5lInMScmTGb7p5pM3pGIMIjwv0XkJKKfDMO
xQ5C6h6s589Ygz/T6sm320GXsrQii3i26opmiKTpy6iwUmVB0KlDT9cWeQNC6i8upPawM3fh91Uv
0Gn5zcd4Hm3KC2djVLsaIf8p2rQtwCzT6LQhxNnuU/M8HJL3lcFdihFPFxjjYnCzr8mbTebSK1BA
BK1i09fTHse0Tw+xXHn3VddLD4Ur0QzIagnq3+jSdujXrKEWbv2XP2L2XZt+NPQmNqcx/zPDvfWi
DnsNrSQHSbY3MHabCX+OIUe+C2Rn7Wa6lGvP53x21AM1l4RUYM7D8e8o0b8AwftrZZ7XPuvsNPRF
7r2gPqYhdo53V+0xrLk3bWUjH7q7VbPuhQHhOM3BYXB3MfCevlxEnZ/1I6pOvaOKBRVyr7QeS3n0
nL4EreF6U8tdVtoTOEcdmQt6pkVCEbK2BvO5MrFagTUxPOVWjvXM7XlYSIsXP2y2uqU88cTK10CE
58FWHQpEVDz9nf1RINHz/0Tj/8fa1VIwlQsWpR3DRO56doQGLfVoyVRyx7O0XYiOoRk4YhCDCss2
t4e1NN9nkebHaC5ylhQukVB9MjYh+iCxq3QrQZa2Ca+Yf41HmZ2YWeYmLnqxlYN+18nd15/ZDA6F
XNJ9cpT2/iNF/q3/HVTZ2l144cxUVQWuvTLVIXnnXK4nemL6qODZ4Iidvq3LfA9u6hFYcrCyPBZy
ralQZJS47wC6ED9MXs+yX5IZmR4prI8cfba65FGcHMQtMiK7HFqUazwh4u03d0L9y2iPt7/h9Wq5
CC3Pyingj6nfi3KPNug+p51YxfQ6e+Q66nZ7O9L1bF5Gms1mhrR0AaOrdzyJviKQM2BAJTKnt6Os
jWfKSGdTGSHV2PcNfcZIVS07br549WeuC5hYSeZ/+dk+6hxnsUq9Hsoo1WrKtt1HkfhXv+nh1uKx
Zq85PsvXm+1y+mY5xPfyMG6mNTKAA8Ms51cy2umu2KRHZYeuGtUiZNa++gdAXg6iQ4jHHCVH+pI+
yCuXr7UfMjs7TV2PhCYVQY/2QbGJ49rcCe5orrh7fjzKLm8El+OdPvTZ5IqBagWJZpLMMYgdHswf
2vsO9SDPjt8g/6MLikW4BTfXpvd4ewld37cuI8/OxUZrcwnvqR4+seDIBcdE/kOrnhGtdBpAyN3b
7XBr+2J2Rlqu6AGH58MiQQlNFQlbR2m+/3cxZmeCItHThHQwNTORNMxRw4Afkmnj2o5YGcv8REA8
mZyJZIEDKBxhHfFNQ8khfbceTDt5Lp7CH9T8Vs3QFxakQf2HIgkpxJDV2eCkOKhCueEYqiT6GWa9
CZEkvD1/SyF0WedI1QzEHeauq35Ks1EGSuAMuoX5Vf05DobPt0MsTB1/9J8Qs8QVj9xdWmMKUfwV
9xjZJr+TPNneDrJQu6IweBZFudxVSM4q+Wix2MJjcMhe/C1ch72+y5687Wp9bvqzZjuYAo+GHSQF
uul8u4w1tL4OO5qDu3LMF/OENWFGmQdZgM/V72gbPAkrFtkLtRfzIuAsZfhC5cn+wOprKMxJO9D3
jv8U7ScLYrbv01r7ZeGooSYnm7xp6d6xAC/Hp7hCEwcB4zOsLyq6AXGDUJkB9Kb7dvurLaw+U0EO
kIuIpVmqPJvIJM6iDA5m75jGEHwpvMh7shqkkf73UabCDj1IVaXDOkt7GowmzZxuc6kPo08sHtDE
XDHgXpoxlemiA8mNjsfl5YwVpSBVSj5dGCG2ReJugPXa+pi6pF9vj2XmRz098EzzLJI1u9YkYaEl
fWfyXua5nlBfCZWDphwRozQ2xh5W4B7vzArutXy4HfnjwjRf9eeRZ9ecJOyVahyIPJ1bLmpG4hsY
c1B9L/pJ3VQvrMiN/xY8I3ozUYrT+ktb/kD3+Hj7dyytGdWgVU5O5E10VceN2igvpbRygtqE6xtl
iGhru9sxPhbefKwafU96rXxRa14UrAAVmYBKK2oEndNhbG5br1Fp63v/23hvfKUHunW3NYL1G2R2
7uNHyel2+Iee4tNqAWEp2YDnmo4B/otm5uXSkvoohvuXT3cxZYdaYn+Qv7Uba5/hymBLKEmtd+0X
7gnmechZugk1LY0Lvag/avMAjAYwYnCP9xGlPHCW32Gwb0InlXeaSkVqrZK49IHPo8+2q9mMhuKX
BkLk1qPKGMPqx+2vO/0B1x/3z4xe3UtCKzVVlY8bWs8J0snwjTU0jYx3Ue1BPrvj59sBF/qCNHLO
vuEsPaSGlKcynD7o5d576kmvmhj9DnQVh97glPv6HeCoRz394oaogOKqYqfeL3w3HYRCQj/fR5L+
SOoZDsEkNzKgtPJ/0l6osP1iWYxhuvGS42C5K2lzMdVMjQx2mzr9+tkxUFXqmBSjWwGogNhqY2yy
1XbNg/78j79fCANrv1a6Wfo25zGnxXF2OS7q1NDjoKD+2bcgcxuwanGWPw6GdxdE5V3rjfLaMKc/
crYcKK3QPCGxityCZnlN7X3Th0hbO5XReCdUqQ3EBo3AhnGGFySaoI5eF3yTppSSfWDI3b4MBe+1
6xBYSalafrHEeDyYGZpIt5fNwlxc/LDZxclTuqihvoJukzR8bXPvcTTNd7iwMMl28Uqshc4BFVFG
z3/wnTPmdxo9o3pvKdKU8ZSvEXwuG+Exdys/ozMTfkqLjb7jwdC9y4/pr9vDXJz/s8izbCOCzESu
msgJ6cQ0vgTNyomxUGi5HNsso1gm1CMduCX91Li1hzfQMrZ7/EXy2o+nfzA7qKPZ+X6tzrI4NAMz
MeDe3HLmx0gHsxb8q4LvUv3aKTDvU2ll9S5HADiCKwN+lVenQxvJMqrIldNI3lGUg3tci77d/j6L
y9D4E2L2fXo5hkmUsyWD0NsJSfJbDXrIEMinmx4awymAxNsB18Y0+1ydarmI1DJrlgReBJKT7Yuo
mdwOsvAqsUhs/5q42SEgelUo6BkMRii+dmQhtiWpSO8lK2GmyblKLmdhZpm/U3xYwxq+dvD3eidv
rPZeKWSEnHLMVvKgyJ3/alja7HroWWLFosMCZYB4LUkYZEl01btqZVjLawJMHwA/KogfD5azNA0n
Sho9V6gcJRmPrY6stalyGY39n56f3gXwtVYCLlUSLdUE38fJjBWpOcvSrau5A/5sGNgU/Y/Kl19z
hMVcq3rMlPS37wGu9YTiMYHksgmRi1VGtHPDtX774sqcMBm4PWrX/XYlrEJsMak2QEVD2zgXjv1k
I3H7E05L4mrJnAWZrUzIOaI1cNfmwhccpEOwB1foiAd/fzvM0qXEUi2YQTo3S/rSs4slJopBGHnN
P3dcy3fyauuZW4gcL+m2PNIJJP1T94PPkIGwRmdxl6KAoHPor703lxP02U+ZpxgBZoSPzTldz/Bz
RO84caKX6C9l2I6fknvwLjSMeEzlWwgKa/OwmAgwGNBlZHlVkLuXNw6fPam1Db0VWWjjT7HRF3eD
K/BVVXXMd7fnfC3WtL7Oto1e5gXWHSSdXv0Ln+Znpfb3fbh6cZv2wtUKOhvS7MsaUjfQr+a8+6fn
6G/QIj0YvBiGg+7cHtHCU4FF9Gf2Zl/OT3HK62OtcjxcBMc0eQwkhC664XOErHWSVageNFK9skOW
plETWS98Mwoj87KBnpu5niM96xSi/kmB9EsRCw2QlXNvMQpwHty++CsA2MuPlTVoy9cDOa4Pyy8+
IB6uhgWwoab4D4YDc9+iFQQmXDVmgepR8vRWhXQnCu8mMqCoReWrh+rSaM6DzJaeMQhhhfNQ7cjx
e9a95BN/uHm7vRg+HDPnC49sgkcxN8ipR3c5ZWJr9mIrc2PVntx9uvNeYFTXH8A5GlkOjkvuxnu/
HXMpW56HlC9DCp5cj64wcEnOnvr8PeK5mmU/5JSHOy3Zkr4Penm3Qy6eRecxZx9MVWUlw1SodpDg
zY+JE+7Sn3hw7JXThPJyV7bY8pf7M6mzL5fHYqsirMBLr8wdC2OKfoN8xe0hLR1seEgb9O1VMuHc
OzYzYqjGwEYdYXwXh2jjwTi/HWF5FP+KIM0uJoM5hEaEUQCsIfmz5Xd7Px92Fdpv/12Y2QrE3iRU
y6lTnqLWqUvhWwnZGqXtbG3TrszYxxo5S+W1nPZeU4S8GvXqJFRgxmQj/3V7MNcxLAPmB3BCHDRM
aZ6B+jGITVUGET42yD6LfydrVvQfKMvLDUsEHTAkIEwNqP9surqqj8qmJkK38T6VlJbNB6QKmDDf
Ng4TN4TXX4xL7M79ivr1rrkrVrH+0wlx6yfMNjCGgFDIEpc7VezaXlCimnqHGNM+h3R7ezoXyuiM
1pBFkb9hlD5f5YGhJkNtWj1KDTa4jbd85zlgGCO7PwGY2eDZ9L/euhcB54u+KRUlVKRicGrtV5Lc
GaFsC8PKPW6hTINeC89LCDZ09FFUvsyAgZbUXmKoJTD3CS1sPgyb4FDt1WfpZdyMTvsI53l7eyav
NzMKh4BoWZcf785ZyFovkygXETHN9Wqno6FQItbWayv92IU8SxhV0Y0JUktSmoXRxyDzSHcfaMbS
Vrbjwdoo+/oHpq7/Rt1xoTFLjWsChU03UUOft9syVKeFEcnlqdKKfH68AZjmcIZ9KzYCwOvWkWhK
j7b1V7A6oYtDPYs9f7fBi068sTOnjVhvjXKrOuOd4dR/4/OE7/QqQur6xq0Dx9BgmgEbhoxmTQ+8
s/SVYmsoIv4FsAVXgRbXITvdxjthk96hyfyBMtczG2uwffF5vch3dWmcBZ+9cNTYzVKpkFDPbj6h
7WRL7g+hdg+y+ssqnlOUv26v1muEwSzebB2B/aUhkQeZozw1by2kCP9rvMMMZC89Nvv+8IvO3f2E
7u+/ILeTPyKM/W48W8HKz7jeqBc/g3rN5ZyPUeSijy9wJXHQcnxC4d9Bw+3YnsaNa2O1cKd9W8MD
quZVep0FnWX4HIq5HEghd2QUSJCqC0TvlCRRtvcEOT82fS6l21Q3/JeCPb2vehRDVCvuTvEkR4r/
FCobuSv8BIkdvWHSrB2DEH/uTVeO9QuMpYFd6VfBkQer9jlBuuqrbjYFFtK4m+KagAWebCHLgRWp
+H0oVeCWWoz6gVkb0F9Rd0o0b/S2pd5OYmq1oCEdWfvBIcqT4idl6Uh1Gl/qXEyy09qlJIk/Jv6b
ZYk+nRjgWmAEmGvEFDreBwbkuKaGaKUsD/qLaY6yZstJbTZ3aK2UHe5lHiY4lSpw1A0VNhBBjH2Q
pxuTYvg4CM+ULbK9Fmr4eFsKwqBlVqN2ifAihuEZ3uRZ/6MP08Q7NqYCt1xNzQbtVbx29xHiMiU+
oegA2/ylibbR4OJf7KeSX3zxEjbgXjSqtrvTBrFEE0ezaKpUCMqFGEYO7gGhx9iwq0zBzKLDEHXv
R1WKdI5iPCGxpdPmCSpc/lo8X1+w4gh+jLJMz08ba8nbevKglQinID1kB1So39ysVdvnyrLKb0HW
eFgbDMEk0OIqiDpKFjWLDb7wwdcuVJt7RGv674oaIHQqKtknt4HW12hd/BRUZgAveTSKZ1Oqx6ch
U4VX32ziQ5uoHh6F6FJhBherdhurrK28BywXCUZn901fnzR0ibFa7jPsSYzkMS+SfpNHkrwNWI+O
7OLb5FU+FUsOke0YI2VdZHqw8Qup3A3Yy20CLJ+28qCUn/XG1V9qq8wxaPKN+6rE8GHMisLh5YYi
fNNLj65WjZ/dwev3RQErE/2eCIdqMTftZnChbCtyi7xP42KocyzpGqaHUIuT+8LEZQlnNSHudlKV
oB7vZp22Q1sqkX6bOgSWrRQllCBdRSw0x1Aawfi7GvgWfNyKK+BbGvJ/vTVFEVBw0/ScQpRFPwFL
WDHBMbWPUQobUXrzdqqlTmxKzRdk7Hqh2WihUL/ELNbv6ZBju1T73bYwTCxshh4d4yg3zZ9WXCPB
7JuxiIBxxXta8jHm4bKOX27nevIbNHUNE6xUG4ctuxmBmx4du0HxMHLDCu8JoiJKp/CmsO30gjtl
cIttkaNn2wlmt+FNSFpknvZikU0+O2rYKAdTKXNzj5+up27NOKeMIBgGspah+uop4eTAKaDpWWNw
8oCFgvLkDtLoDK0lb0cdUTHftAphG6HogLGHW6BfYpQlFHeMBWACJFJUbnpRaN6wvik2yFx2WyQU
pGMmB/nXQEGBw25pUjilJRkIq4cxZiBuehc3f/vCM05Ioyg/WI1hOm5alIega1rp1dd95Il9inO4
+7XWIWoF3p6F6GElL4oV0r2+YuibpNfz+0JUfZDYodx9cyVd/4y3J66ENSkBTTTxXhhzutoKOtbl
pjWVCmFZtri07URj/FxnpnLCAUh3NORBMWXw8KcWyGdIZXrpvaWVk9N33f8sMK3ajpbUoReq9IC5
esjoDvuwvHNDyxS2EPTcaKsXCZpvzah2wWEM6PVuSuRrn9GTKT+lmU7XqVbwjk1LJkHGdRc7kdGs
0VMq0jx7SgqllDCVFyoKE5pEq1pD3cNCZ+cU16q/d/UCe/JKE4RHIUAh7KgUUfDct+zaLbxfgQ+p
1TJ5x0IAZqPIeWg6RmiknwNjGA6hbyH7Dym12/i6W2PgmHeYIKgBBiWqtpES92moR9T15bHcK76P
mBCb4Rs6DP2DECAsIk6CfpY8ss3CVtr6XPI2WSp+liIv+Y6em7ctqqo7oRT2oNQmUlX01DYjewth
4SF8qIwIvbV4kkxKA+whcJ3a9xhpKZGMZjZQ4GOY69Jdb+Wfq4FXftXIz0Fu6lhEmCcMOZHORyNs
UJCZcAFN6ltfTTJ0O+VwZ02aJpKYmCdRb+ttHabai6tmJjq/sZb+ajH3ffZxkDmFoTWppGeIwrQt
XErLEJ9TS/NPpVuMTuWibafm4tcegxiydQUJvEMiSU0zFQGZWHhtG9X9G8mhZitI1t+jhDFakAre
vuiF5LVJkFRuXQhHm8A3CoDGrnBKM7YvRjiF07uS+ZoVDU2W3v2EnsubjzwnYtrFq1xjWEDtWUdT
uiw2muqZJ6nnyqqZxSg4Hfr6jiQnONNoTLyOo8+3NhiRChLyFIsSHHeQkOoSTFjcAX+ivC/KT11e
doc6wPAsVoXgII8C6mfInXm/e7V278BsCT9do7L659HVRQVJ+gSpZ3w9EszeRhydyq5/VsMej9YW
E4cQ9UC8XAa7UpE9y2QdKwQDHcXOKCWnpbuNydmge+gGybthbLHI8vr0C5kVhamQAyqoqEPIkwO1
FXXVDhuhbheYGH4MPromKMjqCIjYRl0EpxJpo41M6WzfSLzuNCuwQN+o0d8B2wrVDrDwyHYN5FaQ
yj8bb4iw0FPcNyMc0/cIn3EAMwn+fK1ck+GxPVaKqsREAfEvT2hNR66V/Bkfp26ny2X4OPbmeBcH
+Qe+B+vx+8wf3OhFqDsEo0GGJRsxphRVtykeuTEpOotqzHRHzYrLh6JBCWgodQ93PUuPNx0+RCIY
bIRDVLf0h0PGNkFatMHRDmgUCmUZxmiIs8Q/y2FogRUVqtTf42Vb3ZtZwSmkucFDYQjmLvBanD2M
PKVhTKsEza08eBzyfq3HJC/eKQ2FEiwGgqIxiVWcPx7MWBswpEc6hcf6ftiED/UuQ4zgR3RAjgt8
AI5I9Z2KL4dNrtxQPIA9K+70HWcOJtnPt2/3y9fqs18ze8polpDHtKlQTzsFB4Nk+T1w8p8deoQO
vron2noIcw4/197AV8WZ6WJ9Fnb2iCmlMtRTkxebICC21An4Xa415a9hSLMYs4eL2loNDE8mWn0Q
nvw9HVEuSY/plgS26XYoVfq/wq0AXwDZVRWQNBh7QKjuu7cKyrlGf13+lHkpwyqMWBY9L+Ob5ziI
bKUtXmjjAf274AWH6U0Bve+RK3Vqd0/Bk7FVXquV0t7ah5ZmT5mogmQSdip6eb+MJ+Nr9ZgccBvp
7RENwhcdib7NyMVHtNcwKStf+uPtfvZW5v4sJCEFTHTER7R3XtFJXatMLb6I/yymeT+1hjJKj3t6
/p/UE/DOk3Rf7M1tu+FRoD3itAuzCCe8F1QKy1UeylSuvqjAzT7tNP6z8fH86GojsTjATtJORRJG
8WzxOL78Ayesv4lrTfGPxTKPSI8A6hDMZROI3Syi26PJJ+sw+Y/ZY7prD80OdVykU9Y+3XXJj7Gd
R5pVFwVVN6i/EWkqblaYKm6nqmYUALafSn7iQVyDr0178tbYZs0BCYhS1TSko/BYHydeWLfzD8lu
FRc4pbVbcWZfLfV1lYopIzO/j1SL0Ggvt0in3ykHXpZYlIBHdi38pDfUHNdZo0t74nxepwrh2ZoZ
EekMkQme6lXYRvyWdtPE4qV06rb6rjz9GxWypUPnPOLs0MG8N9J97yNi9gagodoUfyUnn/7SxE2p
ctt9L/fr0jtXpc6PBQTyCQ6TQp9ztlTdpkJSdlIWs9z2iKFZ8lUr7twy7H7fPsbW4swWKmRCTeg6
9BDcEeSjEToqDiTp+PV2lOXP9mc0s8UZAzDMMnxAIIAmjp7Iu7Yy1+rRS+lEoW/x/2dstjClvggE
KWFhivkGB/ud+aNC+KnaGuOB8wl1pFUK8/LS+BNxthg1r9cl5FMps2+zH2K2r75T3NsUSP0nIp0L
Wz6skwDWZnK2HNNMbpkEZrLT4q00YFqXdv/tTM5uNj5qpyiBsCbqLYiWe3he/m5a7jgXv+FCv8oe
/mCxXOeUPxM5u9M0tRjkOEVx0t13L/0OyacDZrDRIXtMnIpN7W6wz9v0E0gEqZcHwKq/Ji7vxBUP
hlfUk+nyrnZbp7LorR81uwSlPIWhfjILffxFxCes1az9YHC5o8rm199zvFVKD56xr2xub5aVLWnM
6rVxjABsjuKpE6V3mnmKmx/9mtLU4so1ZUNF3OujB3eZRvtMxyElJUTZIyuT+e+e2Ab3kJeDHfLh
p9vjWTqZzm+ss22SNBZ+EQ2XDFHpN6ihbLL4mGja3tB3UbMLFAwTh2+3Qy7da2gt/mt8s10iU1Pp
dI+qV1u9jDgyQZkGtF5EO2V4lbGVHvJmJeLSIBXLgiJM6UZDKuhyRgXVaopoUtEqMmi1zSc8aDdy
/0WPP4njfdlxA4hWHiCLmeAs4mzThIkPW2bsaIZh71x2uMXnX27P4nVnajqEzkJMgz47bYc4ocA7
hcBpF3/78atO3cJuXsb38i64D6tdcYQJqr3Jh3SjrN1NF9fon+DzbZBjFNMqGTOKkDUOH1+Dw/AF
kf7oYVB4YnHv7+6z3aSr/L+Hz14O25idvU3re1DKyeuSSjOu/jYVbW7P7NIWR0iKzhu8Hf5htiW8
PFHQ0mRsLgDvrMajIr9TlafbQZYWyHmQ2SZoCzOsS52vV3TtHfrUrS1OQvq3g3xQqedpEhNWg5ap
pGI/ODvasZoZwqwmTap7iinhMT/25tHC1oY2U7DP/05/ZM+StJf+lt7q/b9BGpk21q34s2NfN0sl
0QPii6cek0X4Aj+0nXSINr/iH9bex+9+8+8IMS59QZreBugFA72gOcTaSKtilKxp2AjE2nSYoJrq
aAb7kbny/lyKZJmizhzDsL4SkPIpP3JF4wKaG/EurpFKBoEGOna78iGX9ptliXS+weIjmzdb9S46
Z01hTJvdSR6FZIO4t/KJutl2uG8wl96JB3dDFl1XyFp8LJ1Hnt1B86EwacG006W+Y0dg6GBPz0H8
sE9VsjF+rIdc2hrnEWeLVm991wdyyf4rflXxs4vpwcpsTrM1X5bnEWbLMqHi7Yq02Bx5Xx+1OywA
KJfQFDqGp7XH5sLRA/UPtq5m6SIcwFmWhhunGzDkgOtUzamF+Vb0d3rkP7UK/nQVoktJFb8Nbf/3
7SEurMtJFxbsAngMAs/Wi0CFL+tTvhriwUfX4xUoJi+Roazw1peqfpIkmbAMdMu8FsrqWiw/u0mE
FHC5o2w9R8hOhnaa/MBIObb1RZeoQ02aQdicWVsNXVBri0feXntFsjx4rIMVfMjCRrn4QbOD1+iU
Po+ahoyDX/LEF9Dd8KWuhrfOaH7dnuOl7HoRa/ZtPbWx1KahtDqc6vvk4B3SLRVstJ9t78VyomNx
1P5qPxWv4t36U+Maqa0T+8/Mm7OLaOhGWeVO75sOSEr2qQLPi6r3Xv6r/0k79zsuDHllI6mzxRUU
be8tGGrb+jau3HOW0gNHizlhVGFzm3OSq1VCk0i7j/Qw7sAA/FNLabYjivdoe3mrD7uF7CBJGtqh
E4MGgNPsdLbEXO8qjYCijiVOYnwXlf9AomSa3LMg89NZ16HNoK7hxEfU+TeYZEwalu6rsJcP9N/W
RCyvIXdTPKicCDBzlgBFm93lJC8Is4F4E59zwoC0dziy7zByfAr2Oqkpf8y2oePtNLSEvN3qc2px
Us/iz3aNiMeK2gsZ4kjHiUle7LXHqYYsP6H2z9lifgreb++dpfx0PuDZ1omMHkm8qkYYzsi+Dui2
w7LZ0kh6vR1mCeVzNrEU5y8nNk+AvI8eEwvsg+uAIx0mIFPxAPz9AF9+p267XXJ0QTVFuxJgXLal
XnTMVka7VKVGrGFSEpQn5Ya5vBg5yax8U+PJs/MO7aty57244IvMLS3AffI0Wauu9iKu4WPTojoL
OjvlcLIZvMYlQ+DiqZ5gae6xQPuk2xIGLv8GfGx5rs/izXamDuKG8t90FtAn22FLsxOe+m23l9/i
bfuOuTvyC+Oj/2Q5zZZ24IulbaNf60XBxRPg7GfM9m4WmXCrsAoEiB3ZBR7WWZXu6YqBGokPt5fX
cvY7izXbt22bdvR7+K41u3U8ctbdRQ/lHbF22c4TVkvXi9vmLN5sn8p55ke1SPKTdHySip+9CLYz
Kl5uD2s5igUOEBlfmnmzK19fYq3qeRQg8MiDb/cjamJHXnsA/Q9z9yfK7JqXYEyBmg5z11E8ItvZ
BqYPlATp/GKDZ1fSZjXNTT98du9jR/wJOdsRBcAMJbIICX8DVGxymkqC9WnizXc/16Jdr0NZR+Ze
lhVLN3iIzMYnqI3Q9UpCzR/NJPxP9kVpvMqa63SJu/LBri+ZhOJdjF6GNInrz7JpIouuq8Q5UJIS
arSB3V/9EvHyB9CoP/Z4ftEiur1EFu4+FyGvWn9uLIVeEQF1R3LCeGKtnESsoE/+DlwL4qJAc0/N
kbw74m5v/xu6xFPmvvyWMtMKJ3mSZUZEbDa9ndbLwGNLXglNbuL4Fu1Hg158+ZALX+Mer/TRe9Nc
4TWVhbVdf/18uAw9W0ZunSS6Oh0q08ptP7MTt/hE7RQn/L4GFv/oX86Hye2KfpW2JEzZjNiD5iix
YX9ku/vmxX+1NtExDLhdAQ5bOaem9HEr2GxgyKWoPhA8LrTpq97dWxEokFzadMOzqYFpgeq+soqu
N6RsyAr+FgwRQSN9dmQIIDv6NIFmr0uI3WmH5AF/abx9DMQkpsLA6rKdEvJshNMRrEwaPfq0evj3
Z0UzUxhK0fJhPKm4EtX58OqWSEzH7UsDkVAAF6ViOK3WGHdr1ZNrKG9WjP97kjd2lKYPfqo89mn1
UsfDShl2IVmYGsUmtBwn2P5cwMSrik6QDBHKdoDuKLilkrSbhdiAuiuRrvlYkAI0cgXyDSyrK93I
sMRUMqu1iUoqdl/MU3SarkRRvMOhiTKCnWyB6f28/aEXFtZFzNnCMuE7J0bB8AwcOQ3jKI/mXV2V
r6a/T70dZrm3w/0PY1QVOBAKgu3zcomqYxVRCsQr0dy3MjvfZfv0bgJVWyfzkO+9VaeRhRTM5V1F
nh1qDn4tsxRslL5QSLoM2q6T3GdpKKqfw+hVf/sl/TXQCBV3BCnA/1GKtQLbRk0odrcHvbiE/vyC
eUnWyv1IHDsahVocbtSKSN5TKQJ89lZm9/p6wAI6CzSrLfhZmylqzOS242Mq/8qVb5n25fZYForb
lzFmVxAZlK4VcZI59W7YCABcgDuUNm+xfX0QcanBFtqJT+5G2IHj+d+jeC6Dz44Wy68RmxmYyS7R
fmdpcvArde3dvJCISEGQLEQ6Ici1T//+LBGllkGVqyhRSq83+VHZFoUtfitoS/wWX1W75yECjzxE
Xcv2VzUNF65e8kXw2TXSalTswfJ6cuAZYhvl3/30vEXHJ7b/ebSvqaMtjxZgNPVYFdON2YzmmRKV
wxjBlrGwfc4+Y+MCoO/VSN/dpFi5miztAyDw/4o1yzVtHuEfn8atkwQ4yKbFqbTMz0aejTZo3LeV
dbq07c+Dzc6TyaBNGUY+o2a7LxisDRRJq09yQZkUrny2MZzwR/nm/fZHuEP0nNf08Jf2Igo13GmZ
V/0KNANCMBy7gokV9B9WhyecZ9riWkNkKXufB5ltRsWP3FLDNMXR3Jco9r8GJr5QXvLVi+SNrIA0
9dc06xeHhTUM5jAWZYK5qi+wC6ToopD1oqvHMsXxzJN83GrLNQmJxYX5J9BcwtFPhdxUG2xA4/LF
xXumr307jnrYR/wz//v2clkZljLLnKXbKoXqE02NXmXjWRWwhEnT7e0gS4cfRDxuxPDVEHKYl+TE
INTCCMlGdjcVnUDfBXfxbrIrKbbua1WzL5x1+ta0q2YXK4trHB2ziSZ3pQsVBXqXxCKOHXg226Lw
pARrW23KEfMICHijPPWhUDGvkWWtiNCGiqa/YjfOCNxAEqnKqbaxH47lA6WxlXlcGhGeaGRn5A4p
+M1OdCmIvFiKeWAYBe7S8rZW1uwfFio0CC2jJWeYfCuaO7O0qA5Vp1v+/ysztq/+bvIhUk4gVJ3g
6T9IFYgdKirQOoQLrm8ojWT22HnTslVkO+7hFJqmXaQrHYGFXIGIGlJ8EIdxz5ij+JIED9lExDkj
E8xnwBKBncvUaVPNwbz02OjdIenXyjAL2+oi5iw/aYInlJ5FzKIfbZqhtp/hx1X7KwfL0oI4H9rs
a0EcN+PMALeAYtiTIRbvSaavXAvWRjL9hLNbAbBIT9NDhZGEuo3brhOPiT12awKv18Je1OohiHFG
kiZwvpndPqxq7KDdwEGGVHqqj1R8cRO2zedJLjLbUrZ/ct/XYXNLj1nCTqKbNGdpSE/DPxue2cWj
UExhxdPksYB30d5wpoj+aW21X38sBSS2CEcYqAn+hrNQStiVZiATKu8hkYjteyUba0L3119rioGV
2GTsSJNvtiD6Jov8xMMlY0wVqpnjPQVs2/Iz53ZCv75jEAZW9dQcmEx9ZokI/k3oFyFZYrLuSk41
4FF1F/8HncqLMPP3gyRricQjBpUEzz3VBbwWF/tf3Q1OkGV+jaXkbv3W+p2PkIBvD3DhPnoZenYu
WrC7BndkhOrexRNycoiJsdhyrH27p3n25K8kqetT/zLeLGHorgVlMK16J06AIPYo2fpp8RuGa7Lp
M4wpjVRdcw+4vpVOIemRQT400I2ZfURj1PRBN3NazgJIWLkWT42lvPRDmtyNFZ262zO6uDL/RJvb
BrpdD31NgpmF9y7cU8sOA87L7ng7yuIeM7HPoqQCJX9eTFELAYrFpI2OSznYcM+QcGY3opWPdX2i
TDP3J8o0s2dJI4Rv7FuSi6GmlWrHXop9J4388jEdpfQ4ilq4bTPPOwiutlaUWYs8y5JybESpJVPB
LbWm3Siqegi7YKeCqYZqZI8RjMI+Lra3J3WhV3Q53ulXnY3X68LMgID9j2eSVPE2nCQOMIs2NwWq
spPKqvW8VhhbXjB/Jnm2PNu8FWAiTYY/3lcDDN7EvFMqdWVZLm+Cf0WZF42l0nAxWucKVwzqNkFu
b1PBQgMXZHAjMQGy3J7KBX7KxVR+nEdnU5koXZf5QTjdhE0kVZ0Ru9ne3eYJBJHsVPwVPHh71f4o
/wc7oIDrWJb/IbX9GfIs1XSqkOeWytc0H4yvyj36VxsdU1jvNzoKwJ7/o+9IE2Bq3VDfmzcdqkYf
PK3lOwam8Tn3wt4WE9+RamNN6mZpwfDIhq4xPT5x8rxcpUEUlnXG7ncy4y6R33PR8dY2/lJ64QWI
mKDBhZVL62WIPJE9OcssmvDulz56iddwqNNPvHxQUH9RKYRQ650cT2Z/vu5HPpQ8qaUpq5/+IZzI
O/b4/vYqXKhlfdR5ACtg8QyscHa6uVkIsKv4iPN/Obuy7bhxJPsrc+odPVzA7ZzpfmBukjIpyZJs
2X7h8aICuIEEV5BfP5fu7ioJlUx266m77CpGYgsEIm7cq7ai39CdAFCm2NSAbw17yGKixwVIw3Wm
0XPXHALxPwxre8/IWeuPimHvZT9kHKMJftyUfh3mCVqiWgR8KwM9O6Gv7GnxkFVX1hQkeGHM5TUI
dtjb6hFEmjPtfgPB2hBEWNvguj8gegGUgTytmP9rRQhXEOgIPDoDY/4S8knoFQ/yn+/eHgc9O3T7
4VTs17E3Z+JYWAL6xLewnrOo99udmTSSJ62EoJaA+ttNEif1AfQS9ae29OR+BIP9lk5u9rvTcvM6
CdrggeAOPTWkFT9XxjzvHX0PQ0obhUaQGEFuVdtbneRFHydzxebGh5ysOjZ7/gDakP+ECufceXxt
S9tOIIVCG7OELbVHRjb9yQe0FPGttzH21L+a/dl/4D/PLuqrAWp7SiWTG+cGnAAFVK+L0FUYkohf
GVfuCnDsnENzXAu8fi4F+42eNVEKktFxBUOq6Td+8eAmD8PgrhyRX4HXX9brTyt/YeqPoRsVt9g5
pp9mJx53bMNrhsbq1hzjjZHG4Biq+4/+nIdCF3YkeJ9tbFG+lKz6gA7sESqUYAMpYvRaQACs/IAX
OJg8zCAJJ2o+utKot4TUZhjk/hCKwssPJK7Ba5HLuaOasI106ZOhcCnQPIvRpDIWz3wWBgumVj12
0MsIR9PpfigDb2jqC3nNvAEJ6azmUEwi5HencoPNe3bxq1nRdnHDO0bNDnM/bGbgCNDJN86tdyDo
LvFXlvlMdgxn14XHtUFV5YDh7O3ZnWo/AOXWLycVH4C4hpwv8n14hgLWtaWfzQ20Uom6WaspnPPF
Dsi4PNw2Hhi1NbNZMoJfHqLdO1FPew/UEtUYEYrXx/jMirXL+dxJdWdGXAPioiDk1fxTEYsyJQYf
dwxk9ngH35LefVlZs/ng6TsZCGu8eyE9DyU57WDyoYshpo2dPKuKzpoT1fDTuC6u5/i0SfYt3aZ0
u2LznLdD/ga39tyUj6r/27Vrx5Q2pIbaxNxgCHmJUD17OwOFd3K/Wng/E/wDuIvcH4hwkUXVUySM
p4kESVKzS0/BYw90PAJxdmPcz8rZKR5TNx08rblLd2S7Bgc8c49CNQRpQYprDOgRbfkEWpqDAVwo
O0b8kI0kFPJrNx1KbuPMj2Ewfc2Vs3YGzxlFrhj+D+nOuVXv7dz2AoKgrQtif+Pg5Bvvh73vn2YW
SxaZD9mhDaHiEYfejb0r70QESMfK0s6Xh7adIMf+p/l5S78K1bmSYNBsQZ9pHcpv3n5+8tBwSMIa
GNb1MPnMAXljTTuNtdmb4GQADIAEV0P+jal3pIZQt0DSGA8QoAz0AgZqvLYEqQ8QOd2p6RHrBaia
rNGVn8kf2wAFBIAyzOnWv6C827zhk5u4syZH+mTtpisGgUBsmf/oaXEujgXVNjLVEAECya6+LcvU
TliJSjaWqL5uT2DLCavH+Br0Ttf9zt6gBf9Ar/6DrOEZT4Pc13wefDTjwH2+3RpGzcEtURbzKFGt
zI646wTqGckGxEeg5ym34pD+qy70v290JZt//B/++UdZjXXCeKv94z+i5EcNMuLf2/+b/7M//rW3
/9E/7qoX8djWLy9t9K3S/803/yG+/y/722/ttzf/sBMtaIM/dC/1+PDSdHn7ywh7Ked/8z/9y/95
+fWVp7F6+ftvP0pQB81fY0kpfvvXX13//Ptv8zPnf19//l9/d/utwH+24Yn4pv/rL9+a9u+/mTb9
24xsQFMNuhnQ9QwPMrzMf+PZf3OQzkWSx4FqE0oMOG5gpGn5339z8FcQV587nRArI4f42/80ZTf/
jen/zURxb2Ya9Zzf/v2D7v/pE/65FBj/v/75f0RX3JeJaJu///bWUZO5fAIpEvygt9vCrhwrBdUR
iVoPob5h7llffxUpOBHAEBnWY90A+lBgsH/Mxn9hTPOOWSYs4QIiHeU5CM8TsF2kZvNYU4DdfCJP
1RjcdV2/vWzsrZf6c2RaoD2JwWkySWHMcR+Zj5kJ5MPlT7/NxPz5ae0G9esucC3mkogw/3PR8CpU
bnnPO/JJVP6HyzaWFmYO6V+5cr8ZJPHymEQjFfKgsibZCtuRe0RlxQOYzNptglgonCbQw73Lop6M
8KZ4JBXgNrdOR9FFCplNl5ugruI0hPTFi0yBIVnrml+YQaql5yqVF22emPy2BdPRtmlbb+N20L5I
CJsppZxhpcNsyY7m9ewYtGUcIom3E0RmhxxaF0nuHAYAQgAs/Xx53pZszH/+aqXwxh08YCSTWz/p
9qqCF0/tLwK7w43Nw/tMaDct83yvZa0XRxmr7omArKuT7KgLkZAeeNHLNt6GMH9s6tn9vB4G94xM
1aMgEbObbt/Elgh7aTm7HP4EBHo3fmODfrCIIStrdmsEwvMA/gxc/jSqeYS0lqaR9imMZomzhfn7
KpvJBEdj5agueAGqeQEAEfPKyjEqtLknz1nbF1vfctfggG/fJX/+fM0R8ElxUBJyEnWgyVSMn/yh
uirnEkzrP5CqXkniL82S5gsKkHMNGVQKI2Ny9nZhZ2GV8mbbF0h4XV78hT2sF1aszhxTcDkGEXfH
UFiD3I7M60OLG/4W9NkrW2xhumzt1M9vVyRfiB/RFLhxK3PDlloHe4RyZczvXQUmvsvDWTI0//mr
I2mbXW12Xu9HscVdd9sb7XDqfN5+aXNh7yUtq30d52upu4XlsTUH0ArCSeGmQeQOmVmHaQ4F6I0M
OFj5OxAC/nzfmDQfkE22m0le81uH1ze1DfgeqGYL8IaqwPzUWWp/2cyCG7A1N1BCl6wwTJjx1bj3
MueqbPIHOyOoXbqfBxl84o04umOxklFYWinNAahuslzVl/yWuNZVZefPtBmPTBQqFDxuttxfQ8As
LZLmCFzB8oERym6BvQrL/qGi3YYCWHF51pbOj+YIRhcS0mPjQmouh2qpaLstV1YEcuAjxGW3l20s
jUDzAqwMCknznERNLNIDBWPvEeSSwQkUHvL6sgktv/OHQ9NfXN2AfD71O3bLAhA2G0N9ayZyT8Zs
L73+MMaWs5FGvs1sUDuiK30H+UQW+qMBDsmU3xjjGjRwwW1bmqfIMhfsfp1gtxbJoRFZNSCCa9GA
fnmY81fO3DqW5h7KXnGrMnwS9cX0uyBQi0nNn7nj7ItpuONm/cGehvct2q/W31eeyGsTKquxI5EF
JTE/855jP9+nYIlcGcrCptATcciSB3A6FuL3mfigz9i+Gsuj4urT5anSaM3/3BGaP/AZCBaNPEC6
mHfbXF2DgejIGvPIveneNgqwZjT3owQNIHjV3Om6SJJH0TU3cQ/3CobDbQCC1Y03VYdErOF8Fg7b
r6beV3Oa2dA1LycD4XetPisWy5u0QIWeuHm1bZFnXYkdl6ZW8xhO3dmxg61ya0OPs5Cgfmj8/mmS
w25laucPnduGmtOg4JhlvTXwW7z17oqi/MxaZ8+S/mvM7EOPNrVN23U78NO625ShwGt09yjxPb7T
uuZOWpuBWHZkCMEzdTSEuBk9D5TL2cdJuEfoHtzX2XCbg6hU5OVLkuVR162lkRec/q+2qFcLGNgF
MhUDKDSZ/N46P8fku2VGZutv2/j3ldEtOJBf2/mVCR9VW1EmMGEG7HsQo9MnGK7BummEcZLdS5If
DWaJret0D33PVRh0zZXdjV8Tz515p64u/4wFR6Pj04nZJbxGW/KtzUAaWka0sq+m/EZaYIBQXyE2
edmMVlL745D+Qqq9Gm3VewXQ8YTfSj/2dpaVBDuQuPf7ggl+k5G6BXO2Ie/rPAACwxMpaNDqatv1
sj5c/gULR/IXHOPVDyAmllNSH1EDeK42XIGdPoDsUluJLDTtdOV6WppOzReBR7sLSGayW+WkV4Mz
fKkQalcd2FBTb/jUOuTo+a1YCVaXdpAWmQTd4KnBhDEke4qQtdazzeVKE8jSAdBcSzoURGW0xjXr
mr9bori3VHsARMfcmA756nK+vbwsCy5Mh26YECKoC4XrvG3FkzF2zxbeJT11Pr/v85oL8U1RD4XR
s1sRBJvJTm77pD35Fnm4/HkNaPnHttbBww4TaDZtGbvtSz+yu+xglOmp79VxLPONP8TXad3f1aAr
L0m7MRvQxzfqiaR2lGUT+j78Y1pB5fbyj1nYe8b85692uE/KwG3znN3ajtqmBr2OJ+hrYNCPnhRX
mRQHNvCVLrOFZTP0+ETINkhBWxXFlXcyQUJlDcAdiOnj+4YyH+JXQwmCIa05MK3RYINwPJChzCBp
2ZTVFdioAVgsDmJahe4tjWX+81fGzJo2vBzwds3ANreJaxZfQfvY2Rtmk69c1Asn1dDcwjTFVmlX
ZRBNHH2IdZWzqELla4VrasG1/YX9aQIQKJ2qIOqq5Cr26PfSj4GYa27Hbm1BluZIcwckLYsYedcg
SoTYQ9WoCYHNC4feXXuh/sKGnQk19JpfChkGt4wVBkGCH7YJRRjW/ChjFnnOeBJNsVPjGIeJ9AA/
GLw1swtuTueNsPAGSurWDaIqD24DluxyKUQoaXw/n5mksVdypec3ANoH3+4xz4KyBuUkiFinHtCx
+HmkzruOIsip3n4axO+VzTofb/usup+3ckgK817m04qPW/rp2lH3WeAXpEJmb3SL+tpOS7CWCLLG
t3h+74Lx6u2vHxSkWwI+xRHHCyFDaB4nHIIJVnkTqzVUxpIN7YBPaS4SBSWQyOvkXrB0W8rps5/4
kcD+XbmLl2xoJ3zEnvQnk8QRhGamjWFMxi7wu3JrjABjDWW6u+wYl8xoVz4yUmhsrgZkbg0q90bt
m4fE9cQ2QZb9nrgNWevQWjKkHfjRAZtbn3dx1Gc+Oi1aWcRoTBcUKLOqJMMXABIGsb88qIXgEI2D
bzdBnBaTkdeFH1kquZN4tPdttSMV344m/WjW7XZKiyhNc4j29BuHJIfLdhfG6GtjbNQEWv4m8yMo
EH1PY8sNHQ4PMNZ7KJTcX7Zx/lIGVuPt0Hgim7LPfT/yzcrdTNS7DuzxABWTG8LYfgqaK7dbO0vn
nTQNNFt2PoisT1OcJcPLoMBh9CU0WNCPA0UTTzZr3OFLZrSYKkaTa+dWNlL9dprZx14akN3wnSrm
NzTzTGflVjvvmqlOfEXtuFAl6gowU2xS5X22JvaYN7hD0+EWYhif3rVAnuaZIVuVo6fN9qPeyH/G
tQs6f5eHvpmfMjl8dyBTJSuxsuE0Cp1/h4sodL/dDd3kQZOmg6djvQsdnBTcK4D4Qka0zGCPD9OD
5ybPfTzyJ6PnciumQO1pDf0dVRG0zxCLgNQH0tYsHrINuhsCkBmgBBYXNTnwGJCjwQeZbC+celtC
7Cdsa9EeObSPV9zc0qJos4W7gADGizgANYssJB6eA0mP9Bf2cq0coJz+O7jeHzPlazPFC9Oop3m1
C6t/9PA6lp2K5ERWxrF0LOfxvYr5IDFk1bRsg0gV4AlI+lCVyVVF1JbBw0D76gp6RitPwqUpm73P
K1MumCLtxoSpxhpv0l4BiWZEbdVsCgKiD0J+Xt7HCwEU1SW9fcgUdbyWftSkPoqiIHPeyjG3N0mQ
yCtPSiCoCjfesoCqA8u4+9HmxHu6bHxpOrXbD4wPad2MOESuUQGV4vk3EpVyV1hQgDFBL8wNuLw1
N7cwoTrr55TJroj91I0CuLmtw02IVZU/C9HuBwv6en3xvsDH0xYOkuRyop3rRBkIKKIga9MHQ4ry
XRUzAN3ebgsIMruQKposQD+x3cxqJD8HL2+eVdH33y+vyoKj9rRV8awsaa3YsqKxrV6g/XsX99BJ
ls2X931eu7XZ5CASEY4VccXJgZCyuM793gkhp6NWwubzI4BI19tJonVT5qXD1ckmgKnirb0pR/O7
7XUr77LzWwlNd2+/30s7iKuiA4x8cu5SYdyVgDpCc4g9+V5510C06z1TBeT6WzsFeoJ9MET3J9cX
2zqp7wQwuUO8lnVaGoa2Eont93ackfHY1OB5gdDVLumYewBT20cHOPqNkNxcqYadP+nQZHg7Eh/B
YMllYx39Fq6sTJKIBBC/JvKb1VhXaZlHKVsrJy24NFvngGYQYUynnFjHsh7qsHHBIty3j0mbxxs3
qB5r4E8NyAkSu9s2JF85mPPe+utD1Nb7IyeUZWM8FtQxT732GT3wxn3TW+qZo4ek2DRjUVuHy7ti
Xv0zlnSgXepA57E0lTjR0W5OlZk1R8Ms1jSSlr6u3aAZzxwpFRWn3FAZlDQnekDBPFs5mQuzpFOt
e3EQQDYzKU+Bx05IE9eQ3XZVfEUMsnJmln6/dvZzvJAlpBmrU2o6+aNVJflVxdDOfnnu54Dl3Nxr
J58ayGjkANufmlzsLRJ/BafkR7vuHwa0a5K+iQYBGfSijFfeAfN3z9nTPEA1TFlHq6E6QR8R+Fo0
iOaSfLX7tWanpe9rLgBNvVMKMeX85NXkhxRegQZ5dqqa1Qfu0nJoB99lxiSTtixOxINIZNc42zye
gv3l1VhwYHrrlFvmflV2KT7eFS+2md6PBPXHYASjBZj8QHVnrL3Tl4ahPV5ET63Udbg4JQXP6h1y
Go17BY5xtiaUtnAwHC1CdsYksOK2LU4Gp1BwLN3rdPC+jm78BaK6ycruXZgvRzvb8Tjl5kQCaCtC
L7WU8Z4StbcceW1OEM8LzM+Xl2VhU+mIXG556WiWcYaWJrKDcuVnJ623/cR/XP78Lz6UM4fC0Y64
l4FEAHJ1WAw+N4ay0IkB/eWbdvzcB3ZIsxuHfDIa7GdrE6f1wURyq0zQn+JsDKhL+gZ6Bpu5UHVd
82EDLwQOhNBFrw3+JVpAHkh9w/8jLL1Bo88k9zRbmZiFvD8UunDMXwX1Rmc6qUywjYDLDucv54cU
vOwZVG9t6W+cApnrT5adHnqKDI3BwhS6eDWGkQPYb4yfLk+gBhD/9ysJoOm3P6NXFS/AOy5ORN1C
8htqmpBnG36Nv3A+UeghDuKD7ZZ7i/Wh6/53hEF/mtWcjarQXAOtR3ESXZnvWZV/CsASCSWRqU3b
l3KoafY1s8tpO6lsXNnyS+dK9z8o2be0MuqTctD7ZhoRIH4nkCnfcS6/Xp7O+fSc245a/mSS6N9V
FqtPcdFvA1VddQ7dGrI5QIf+ZBt55NTVymgW3JCjuSGVlXXn9qI+NUZz71Lzh+n3Kzfzwqd1kKyQ
KcribVGfLI9HJO3vZKbeFxrpmNhOQtps8vFpyFifBAPVsFltetF9sdLh+fIaLOQCbTq7vFcnq5e0
hZg1wczMxDLUuqldSJyQ5qFo6FVjA+PQmgbKW+R2cjy18ZL+XXl0m2rOKM+gfpTztDmJLDgNON0h
aafT2Ik1BNZCyKH3Ied0lL2IWYP6oIe2phSA4oY+mHFwnxjliXrFHhEhBM3J+4oOv+D6r6eSBL1B
mVM2Jyn6b6XVFiHha7O1cFao5gKkRws/NfDtmazBbLITLr5jUzQf8Qy5hu7PjdusIaQXbiEdIDvz
D/X5pJpT2rUMAjvGFfMSC7LQ5kqte+nEaOd+BDUpq3usfABJ+T30oMlVzaz2+p07WjvrnRPzKkCZ
6VT21bZOCfoti/wDlK+7sJx8XB3Z0ezyYVMTmoVeIAe8oCHvedn6wuTpsNlpqmSW5g7i3Jp/BagM
CkyGesIb7n3eRgfMqhSxm8NIdepG84EJddWiOHD5py94fFvzBDHA8D1TljwNVRsmttg6zsnDLsN1
e9nAwrrrqNgSjQl2F8RjRM0a+bjWkEl+YKVAefmygaURaFHC0Bel1YBmLiJWp7ZqyvccFCubruwi
BGkrRpZGMf/5K4dpkBqId5UjO2qVkVRtuVW0aVfuqQWfpXd/jtBcKEpeqAhk61noqvSTkxO5i00J
OpshygB+CJMBkumOXEvIL736be2mzy1UBJvJH6LWLT76dbkTdndqpX1fiB7FTQWlhE49O+OIAA+k
au8cqeYESJrTUpiyj4yhL7d+wq7HSe5og7ZT1+ChAZWKDTQwPqf++L5Uis5JWMaTZSSNyiPbgCQ9
+EeN5xJyCVvPgww3wFKQ/pFe9ykfzXR7eT/OJ+dMgKNjZwPVUSO33DxyGWrpZEDUbTX1TSWtjwPp
vhhuuuJRlwzNt8arPWmlFqDlvp1HDHr0IfORU2/5Z1E7Joim4sfMTN73rNZxsiy2VNrkYx4RmZ0M
kP/XHru2TbYS8Cx4Tx0bW1gScg4JovkgIHvVTFvS5Q8gtFmZpoWjq0NjPTsvp2CMq0iAuaOqsbuD
mZTn8mIvOJ9fNahXa2AMXQoAS1tFk6iw1u7eG6ufdpyfmBWvTM/S79eCAK90LBmAQwsm6M5S8jYu
+PPlX7/0ac0JWHlZpLE3iSh1/a8o0qFrf0geLn97IXbRuQu5j9KYsAIRVXF7xWz14E3TF7ALPo1A
kkNTfkuH/ONlU0sbSLv7R6VGwAGzCl7Ff0yo9YCuue8Asazkrxc+r8NUM6eMfzmuaCKusS+gopUV
zNkp+c60kg5SzVKVdzkxy6jPbR4GTbUzS3hDX4rduyZIx5/WleePaT5U0cCqL8pPZFjE3pWyhpUq
8tIMzafj1Smo7IYEjqsqwIoGa8crcEC4StB9WU7lilddMjH/+WsT1Qj2icQuo9JJgqtYsjysh7i8
Z47/dHmSFo7yr16IVxYyt4h7swFNCPWtJyd3jwlNjp01tsiKZO8LI3SOUtbyplQN66Iytar70lE8
CiRdQ5IvzZF2nEe3RP/yVNRRxvuXITainNlh6a7F2Av3jY4izYO2UlNr15FVpv4VmhecMIfzPow2
2MTncEvA3PvWQjvREPgA9NFqm8io+mPpjbeJlW6q1r3O5GqvzkLUpaNKbfgf8DHKNvKHku1RxfM2
XeLcOb5x7U3qusjjDxC1fLR9/r5TokNHh8ocE967TSRd+zoT0wndyFv01KzcEwv7V0eLNjYmbCpp
EzVZ/HNIqidH0GubNreBWOsCWTKhnXNaKK+PHa+JutS6cTn9MNQjcHxk3w7G7+9aeZ0GMe9NsAuA
XiCyJ98Msyr1Pth8qLYS8ja7rCbFyg5buJ50sOgo6tRBuyOG0ufjvpEZ1FVcbl33YBE5QQXICY00
Mb+kRrHWUacR6f2R0NMRpLFvD1VPky6KaRWmCuRIct+MImTqG7oR8/iGl198/oGwYeN5kUxBTLLP
AdGj9ofS+NSXt4wiMQzM0ftmWvMWtsjMpvSojEZFH+PYgjxr06B3KMi+lqCiu2xkwWfogFObmCx2
rURGhZd9GAN7Ayzi18oYN07DbxU27Mpglg6z5jDGYKJImgVVVPp0PNRjYGw8FOS3CWjComyqg72V
+9PWYGDcUFngv+tWAg3w21upi20oZFWILRWSgdsxo78rQLNs2q+El+enD5KAb7+vKkYTmUqJM93J
LRg0y40yoFLuNh45IZhKTl5G5bfLa7WQ6IZe9ltrXoN0adO7MqJ5fWhYupdtP4UAm33s6pmBSEKS
a0JgUnj8R+xkhyZznnNiHC6bP397WTpIdeTKc/xBychuLFApcOai1oApycDi7afxtDKl52Ney9d8
mB1UMqkHEZz8eHxueXwPksGV1PZ59wjZi7fzN0xBb2bE9U+l310PPj/KpEAnl3BvBhADrJyohWny
53G9ClP80isNk3TBKU7j+Jpmw3SlGKSjBqRxVl5MCyYCbRylQ+yYkB4XfdDtSMuOOZv8MFAgTLu8
1OdPK9gi347BbjKiWDvUkfTKj1k+HEuR3gFNCZhtukc5Y9+V5dFR7Ur6bGk82guqzXosjMDNmBVV
FTrKN/Z1muTb2R/vLo9oYVcFmjM17TH3oHPdROD7qW7tACn7gMETXf760gC0tEkctHZa9GlwmgJ3
r9z4rhjS2ykdVx44S15Gc54m6UWQeAk8CvPysILK9I4ZA/nQ+11oOyz+bHbs6fJIlo6I5jATNwde
qq/9kzuNT3bA6lARBER0eE7Hce1mO3+3g0vg7faKe+y4PGj8U5vVD0XZH1PV3DHLifrUdkJu2zvV
+d8vD2hhK/uaz3R4Uch6UsEpqIBnnOsYfV4/Taq7UXEAdlBhf8pMD+SOxnB12eL5rUZ1cFA7xVxU
PLEivLDMDec8OYpA2CsbeeESoDocyFLCcWQSmxGIbfqtX7pbiDdsGyu/pi30aKW1yWJ3P/Xl89h7
+1HlN26Rr5FxnZ9NqO+9Xbmqyxynpxwt8zQYkMUy7mQ1fXOdJAnHOkBHfffTUmpb9cbKZJ7fj79o
mF570zzmg5fSyoqqNv6S0Wqb1bQNZQN66Iz/fnnBzp9e6mrbsU5KPwB+14wGoxi+GFYLXjYv8b8K
6vcrWc6FPaEDhWpcczXgplaUGMbWFZkBlV2+hoNY+v3z3L26cVgP/BQ6Vk3QjtB7NAocuUE+Tojl
Lk/P0m+fzb76vJBBEoy0NiPfAPKgUOJbmlYrT66lb89//urbJbhEMjRSmUCXOi9gSYA3oPv3/Wzt
UrH6IY2ZHNCwDFKmXduJ4cC6Nr++/PWlY+hqF0rnG40aJtuJJGuqDcDNG1okhxogai/z940H2aeB
P1Yk3cxY3NhJ97laJRJcWnHtvgHJkDn2UwuHKeqbAvSI6Hq6Yx19ujy4pUOnnXJ0ZbadkY5O5H5k
Y9JsBgL2W+oXH8A5/M750xFCwNMYae4WTjT0PigsQIjY7lPUujbVlL3Eadk88iCFjHHQ1KHVtRBI
CPoBADsbvJBZF/grkc75q5XqGKIc7ZWOMnIsI9ILJQQ1DUFE2NpdNHekoDa2coUvYGX+wus3ir4u
zUzAkG1sTJ5nV1MjPjLGWchE+kRYfkiqcVN3nRtStzk4INgCa8ze9PpjX+NgQBZK0DVFqIVzp2OO
wBzkVSCpsdD0MyboXiAvVbdWilvYPToqqGyHxIiZsKN6EtfC7cIUviNNfVStjPx9fkOH/Ng1ABjG
IGlkJ0MLiByyHWJN7X3p92uOo++tCQxbJUUjXv6hxmWAsjWE8UCdDyKGlW23QOACdcq3js/x22pw
SE+j0SurcCbyE2n5aFbJEJoeLtARdNtXlgFue2eot75t3o9W/2mYJLgXnE+Xj/nCZe5oXgS6Vm1T
AcuMFKe3N1AQ6wrQCPJ8OtC+/DyxiQFGJg5TKvOVYS9NreZYgoENtjFW6GaS7sPUWY+V6nJU+RqU
rBz6eHlYC85Rh/74nqgtTmovEmlRhYMt70dmnWRWrQT7C9Om43/6AAyoEMT1ohLiN7VtbmNCd4CD
bmLI/wrxSQQGugPLFUe5MGU6EsgNfKMtfNOLBu7cWJl1JOicE6X3EBTNCuZnjnP+WhClOubHtWiA
Nx1MJEHzITOCQ1XEv4PW5GFuNjRK5zYZ1IqpBb+jo3+mFHQpcQxTboJ+vJgXR5YW5kqgsoCaojo1
3mAjMuWp60VGW7UM1WoQapT5YD71bIg3MR8NSJFCBEcwle6bOsh2oJm3966beyt7Y2m1NN9BAZFX
BUOjjBdwZ9+m5RDaY6L2qk6sQyMMayUDsDhUzX8UlWFZDe38iPGhORA/zg8tpH4fu9bvb5w+FmHV
WuSAX2PvXHsoDpDRGBF50jU5o6WV1J2Hx1vwGlp+1CnRfbXLzrxP0LG3v3yGl86Y5ijyBG3DY9x5
qKl2BmrO5qfc4E04xaa5sbr6Q1oMB+5n9yKu1nTqFkzqGKHasQp0Tg1eNFpIoWVoS0mECn0Lj1Pv
5LhJuqlFt0lA1HJ5iAtuSscMpSWva9erXITVjIW5225yY0DtGx33lw0shDY6cshBLSPjXgEDqfHo
taIPM599B2BkM3j2oXSm9+V2obP29i7r+tJi4+Q5USWDch93JQ150nTbyaPTpjJMejRBnr6jjOY7
kQ98ZXwLO9DW3iW5kTBptsgaGM3Y7RxrtK8bB5WIy7O3tDyz1VcvE24AmIJSkxMJe+oeOA7T9wCt
KgjW/LUi2tIh1nFFrBaAO4ChPLLrbFOZsYFIl95Y1DzKzN1DXMvcT0V6Q81hLxuAufG/7xuc5j16
YrsyK6gT5V7ShhDia/bTKM1N5r97e2v+IelR5ydpgL5BQp7i0orYCLLz2Fg5PQv4KAjzvF0fR6py
TFyF94PVbKrGPjKU/Iu+Onr99DQ6AJsr7j1zELNQvkaCuBS16dChWgJq1ZeTE7GGGFvHBEAamhNI
Kt3VeOSZRbBHdv7Q5vV2bMlPCv6ORFk/pYRIQBGsbMyFK0an3OuCKZ8bV50IXS1GWPFchjUvvs7x
b4sk0OUNotGg/7sWRnVIETjMLKvNSsQEBXWvgxFizRCMUyerc4FwTa10m6VoFFae0W7zyRt2Bhma
TaCaL00XjNfg1G5BkQZaWkicFh8MNTlXAkJfK3HkQsSiI5ISZhpFmlI3Aolei3pRcxW0xd1IvT3A
YuWGxu11nnsrYcWSMd3PWLw2aOyh01al3mNX2+M2g142JHP9zrg24uxn1ZhqN4Enai3NtrS7ddhS
Frdc+YP0op55R/r/nF1Jb9y8EvxFBETtvGr20Ywdx3G2i5DlRbtESSS1/PpXk5PDzxwBPgUwAnFI
NrubzeqqvPiTyXADfPlTS/2PweRcl9J58aX63U3898qW307mG2mgTtfX83LsLMZcsNu4z3h9/z2K
ZO8s5FDggSQj2bXDpQTY4OdOzg+ErSlZG8KUrfki1yot6tXEvfpiERH6Dj+KNvtf2NdNlFj9r2Be
I06+ee635qd5JGKjk554mXcVpM72xehXR9aX6n0u9e+j8qt4kWQpdfoKX7fD9sWeq4eQKhEBsPL5
/vYY4pEOcgI/XYJuG3y/wQ5VCtRG5fhHNs33933+Zvyvfv7SBWk/QFMbxML0t5NXaHBbfoHM4uP9
zxvWXgc4Sc9Do7ffetfEIv/ri+JbaXvvu+79Lbi8+uXSTbown8sl9rnyD06TWlfcq9GQY7flh/u/
3rT2mgfgTlP1RcMmtPs2weNiTcTa9JDVURHzZrda8TOmUW5r92oiPp0pNANd3PC87hswZx8zT7yQ
0H6fgerQJtSyK39uODgkR/Qs48iVXlQ6Fv/Tw5JWpmCITX+Lpa+mQIDXgTxC5cTQXHlSDjv0S/LV
9vwjhO+f7u+FyTX+TaZejWFVTernCfJyIAp/iLADlUSnPuWSHLs02Ew+P+Z9eFKOc6TM/nV/UNO8
tGSju+mZslnZMeBn0x5FjPYhE3WwtYcp21gTJnh/HIMJ6JCndipDoP8SH7Dy4JGLHGRDrbd1m/Sd
39dOecGhbNS0kx13ffM8DtZ36Fd/C6rg2/2fb1gmHeFUsIRmfloGsGD1KWiSJ9YGDz3FO7XL+PtC
v3Ub+/X21xDy5rXnxWrqX6yKHkrWPVZh9gPc+99ZiRSjAmnT9v6ETMamo50CvKjwzEv9mFbzgzPO
V+S1W0t23we3eqbC/cnacjeOc4zm3JUSgskGNDfQe8CyDlCmiUcv+MZ9ummT+eI14n2+TAc5iTq3
+s6Xc9w7Y7eXY+vuhtY/jglfqXQb4rmlxXO6pKHvNzifoKaGMkkQomOCzQ906sh2XpZDbc/vKwLr
2CV/TAjayMUceyl347ECPHrObLlywzAZs3bmrXZyE+jFLbFa7BOdJ4iHVGN1CMq8icYukSuZ9tvL
5egIJeUMaGJGATtGAf7qZd3PPiebGbLMg7Q+gz7+531LfjsAOzpQqbAkzxoPRFWE+Dt3sh59la+J
ErxtsY4OS0J6mDRO69txzhMIfPIxDlxUdAtnjaDE9OO1M2+TZayzqkdkJOPPMq3Og7N8vr8ub++y
o0NpwtEpgYMXU5yO0yaZw1/2Mv2WpD9YLpMrLutviP1v5unocBqmZhRNQgd0IV56Di0XyUNyXvrd
DUYb2RQPbJV7dn3rkaFZpOfhriEUsoxAor5vks6/PhO3N5zCzvfjSrJPt6zeAjm2ywq0E4RyJfSb
jEA79rUEr8ySMBz7yT1ayrvmc31NlzXiYpMJaMm7qnlQpqjOxTRzPvT+8uzNwcpBN/1y7aA3EN1c
ZBrYsUjGs6yB5RvpBnzwX+8vvuGX6/KEWdAS7rYL8pWW2hE04f5klbsSK0zf1uJ5WgGESwZpx3JS
MRXj8eZg7/9sw6rouBk0nNTVhGwnhvAyZMBbYp3BNzXs8mmS78pGHB3pV7vL1NGCzXFZn6vO+dhP
y85R7fvERRwd7ceQ1ipJiyUW1r6cqwsgAHsBfcHZ+klT93/3l8ngvnW0X2LX6TyC4vrSDt2uad1T
mTSfmXVTNk3bdhPI4H0SPI5ODwlR5bynLUZCbr0V4YDgzf3fHV6wV06wyZi0E7wA+wXVs3m6zAV7
RsfOofPFCvzFZEza6RVomC8BU8GnZT2io5w9Mj4/Ng39eH8XTN/XjvBSybKHmMt0yTnAGKnVlhdZ
cjDFZ/YaRfzbzwOQjPzXhyYZIOfAfIwXwchw6lIbQDIbciiy3KBjfjsTq965mf8Bwjwri2YITTpN
IjiEKpvP1nhZUneJF38co3CEagL1/eHJJ+CEvL94N2fxRnTSmeSAJQWcogG9GO2ECxU58Vgu/LFI
5p854ft8sfBGtxZu3x7L1o14KZYw6SU6FSfMaRMk03Idhtreg6cZjMZ+1kSh7/kPEPFdSa/eNmpb
ZzclEHUvJn9Be2nBs30mRHhYeB7s7i+d6euaXffAF6mZNxWE8qxDINQzV8nL/U+/bdK2TvwpoK07
5KTDo3zq1zJitTVlu+pGn7SHnEe31mZhmIFu1llrLegNKevrZNf5FXlnsism530+y9ZNOMydgMyg
xAM8Pm/PsxjYTwWm8ccBSLuV5OptB2zr1tuOyhp4i7zJbwrrh0DdZDf5Qbln1UieO/A239o+C/Hp
/q4Y7Fen4qslZKQpBVTCERKQx4CfZTkPm8IZziOhvyCXsQumecW6DLdPWyfmo96M16HZBpscb78y
fz71Q/+hHtODJ6yXkQdi08qK3xp8JjxYVl/uz9FgeTpNn2DjnBN0UV6Vn/6vlvOWLuo4kG7lfmhA
zsGO//WknUJftJw5LDsYP9gkrCM5zL/zxTtMKR5Z+YZ2e3Qa7wKP7ZhEb6olnt83My3CgflT0pSm
DWjN0Mc/JMU5qLvzQiF+cX8A02nS/AFP1TKGomiu9aKeU0E/C9Lu73/aaAxajBO5pTo2OvWVTM73
20oVXXZ2pHfwsvRL6KknzufjtBRPtbOWXr4d82ydmm8Eizcy+QSs00nQnfDaYT0zX2HpJnemm4Yk
+Ql+fNxAoLnauOPSruSehmXUAbmga6EVHkDqK22rn+jxI5Htpfb79kiH4kI2a3aSpAVLhEs+9YFd
RA4jK1cJ0w+/hfJXxakiLJY0CfP26rA+3w5MOqd8spaVk/N2QgCV7n+/Pg6hDT6psQHktGig+eo9
VN7CoqTMHkW4RgduOp7+bW6v5uDmxGO1GJpr7+fhqeToabOrYdqjIcB+XNS0AddNu8+aTm1Tj5A4
A4MC9CJy9pQ7nv9pxdpvJ+a/SYnta07CG1oLYDfVXFkoAHwM+kMbVjHrUe7tbHoGQnWTiubUtgrK
Vi1qcVX+v/tDm/ZQcxLCbfCinMD4mrklJ2/2yq1LRbFSszI4V53jj4rUT9OJ1wBHgqukY0dWejHU
C1Y+bzIRzUnULHDqcaD11ePihNsCTmryc5jYFtq9a1tzW4g3tkZH7krQUC249NRXqx/SXa7YsJHl
lOyXIsw/gdDXjnLf6vE0knS7aYQyIbDKPWThfP/Ae2nv7m+TIe7ruDgvKeY0n0R+DUZ/03m417kN
eQQXO2SyrS7u0Ri64o0Ma6rD4xhEnZtklvk1reptU/dO1LRWvlmU22yXOVirohmG0ZHIKmwWH+3b
SI2L4X+5jSftnn4Pi27DVL2SDP+VeXpr626L+epsT02F+nWJMSq0QW0pG2KnbH4g9H5MrKKIAit/
bl167HgZW3C9lg/prUEUexuU0nNDT22xVlk3nAMdgCxzhpsrk2CTm4oHR0270s5+sF78eJd16Bjk
oeBD30Ft65oQiYpkeWn9YWN5covWwl+J8J/uD2OaheYrm3Fgk7B4c53yhu/AvFIdoIbYX9KkWWP8
M7gjT3OEqlZJDzKgBnK/3Itl1WYHlrjZ5v4EDKdIhyHnzWIFbcLLa5u7G5I526wI9plKj7RCw58b
rgxjmoSWF8lZFmEAkuIrOJiHqOpaPEAOYn9/DqaDo/k8gmYyWQZjcW3RGYe+5e5SVdMWHuElpcv7
AruOKSYiQWUhGPNrnQeSRyiJqWpbhG6zxvJssCQdVBws4yTkQvMrEvoT5N8PkN89CH9eueMb9lnH
3WZDWvleuYCnGli5A3A9y45KZ9kGk5V9aiUpz8wD2vH+hhh2W4fhiqQKoTeW5tfGm081SjM7qwzW
clJTHqxz7qVplwlUgqtrW8f5nO9HCV1Jpj6XizqIKfg8SLEH6Pckp/fJINo69Z4FGjyAI8L2OrZh
uSF59pzW/Tm3S8hH00ulurXTaLBkVzsmpGLVbNcYSE1oQgmqfj9b9hawks9ygtDE/d0xWZp2XDyR
gfqFtOCaudWRyDCgmpVY3sUfCn/luBuAjbaOpS1KMfFkGvg1L6ovOV0uckBH+tI+uk35o3RdiMi7
u6Jrd7fsh3jj5/tTMxieDqmFi4HUncfaa58nJALrCWp0wxqc1rA5Opy27BUfbNB2XMs56UG/6c1R
VoMoomkk3w5SeSvQbsP+6GjaMlB+o4B6uiZOdZgIBQ0QCBOD7Pn+GpnOjw6bpf4kEkA00itemR9l
JT6WpHzq2+pzT9oXVXUPdj+D+YR9c9Uq/6JpY25/f5V3zMM48aH206uXqEfuyWMy4OXr/oRM33b+
/XYgKxnYvMR8Su8lGfqH2mm+3v+0wWvqHHxpM6QtuBfJhXg03fBwYPu6LD55BEKk0CkdtqlMVjIJ
U2r2lx361RKhnV+2uc3IpRm9aEjPk0s21P6AumLhzFGl6ignL3P3DE6SPP0ZAoZU/+qCNQi3yeg0
p8CdqeNJS8gF4hvbsR5Ojoc6+tys3FwNn9dxswnaZXBDhd5fNYbHfnZPgaPOdkV+3d8nk03rmFi8
ByZqSLv0quj8vWzQKOCDRnv4wecX0jkRiHY2MuObGX+9P6KhMqLDY7uCL8ov8vQKSQuygbc7dt7g
7wY73GR10UXjWCWR4jaHWtha4cy0iDfH9MpCbDJakwqxR+3Ei2jIwJI7pMEzwsPK5dFQ3NSJ+Mph
ViGVI7kUjjP/4LSyfxO3h59L+7CIrcHhW/yIGZBeEawMaZqT5hjopGg6DZJcyiLd3+xuyNIPgVwD
Vxh8gw5pteWY1oJn6bV2reRRBHV7RjNfs/LjTetl/7shWQ6jrh18veJ+9mvy5ga+OnSfJ6hCjuB7
rKejy3L5mC7c2d+3O8N66QirtHOSYqlZclmCaj9kUFf16m8gP/1z//OGLlVbR1dVnecCwNWRC0+T
c1DVwo7afsrSU9OHQbefXTGoa1s5I26PPeP+uSN1Sx6XLrGzDQMHBh6M+JQuYKpFg9AOjIg3tfYK
JcNldt7XvGrrzIU+3qsaIQa4yokOUVgMqH7zZXt/CQwrrON4M5epnGRYgaXMYmcR56pE7cnqVi4S
hixCh/HOJBjp3HrpFXweXUSb6avLg98FimlUrqmGGcKWTleYATMIHhWMMbStjCB900SMVF/lkuys
IME1H699K37QsFr/wfW6QJF5aK6D+El9KqG242XLfgYFwf3NMK3W7e+vXZ49DbnfZeQyz82W0PKc
U7Tgup2IRdisRF7TFG5/fzWGK0SeTJaXXIqsFeewZgKEGpk4iiZbu/6apqF5Ob9WA3AlGU4ttDC7
JkVQKiG94XxNpmllpUyz0LIg7mYD7RwnuVRTcyIjOS3FcA2nNV5E0+c1V1fVob/kyZJcwP7xURXh
QyOsC6iNNvf32RBOdUwvD5qslLdf3/gQ6SrqXB4lwlE0jx7bB2BL3OE9qtjUTWhtcLFYq4cZwsPf
dOLV1mdqzAmoWdJr1zMvckh9TnJWrBwNw8d1LK81zhO0DZCXutZ8hqjXn5r17cp6GU64zlQ4ZIEj
VOogFVhkFkmXnJqRgPsFQneutA7EAX7w/s6YZqGdjgEqF17n+gnAAdYhCavnEaniygqZnhp0jj/X
GXyBu2h6bQOKVupxSDd14DVb1CLdgxNgIFbZvwSabw61msEHxeEzeQLhE9UXfKU08tctvlEU1RGx
bgVvb0PwGqSJIO5Imq2vyl0FDlNpRX3bRSp5ogCxznyJmPoeOvLM3HSbBI92+DSXP/xknwNQf3+5
DedMB89m4G7kdlNZV9mj1DCRqY9Ibj30hbt93wBaiSEdUtA3Um5dvSa8urmzd3ETx+lbCW+Gg6wr
SY+9DbUtL1nQmAVNlsgqU7lp7E7tO9oW+wZcz5uc5n4E5ycebC9bIxZ4+0BQHUXr543omUXp1QGb
4bafQd1Rhl+k2/2SrDjO4Rq4+e35UR1Gm/G8DgQV9Aopc2jduJepRL2UeOcpn74kzBogzw5oAyua
b/f36+3QQXVsrRKs9pfCtsAT0YUn4bTfvRCkb83c5Rvwpq9YheECRXVuvxpnLHRHy7oOjMlY2FO7
K5rq52yD8+KmMNScR/yfz1bdnhSZqx/ZkKsP92f4tsmDbuXf+Fu1TFXNgq6ddMjYsM0tf/L3Tsjm
aZNzFCtWpmga5ubgXvn6TlBAuCa2XIumqXY2nqk2ztJVx6xZ5MoQBpwvZVoQbhRjczDR5Zp77ngF
vgDg/RaZyzT6wzG0rGmz+CB/70nYQfeQQ7OpL/1YShtAebRNzFvp4Tqx4koMFQU0u/w7Y9xQuzws
8uXKHAY4eaGS/4Wla59se6m3aF4qlqicQyUjSApnuz70vIhZ+QTyj07sysLNN0qF7aGugApT0FXb
v2+/NQ/E5kVkOWsX1GuWP7VvA1Hq/hnC9wn+UaZVMhrQe40pbZar8qpfYAv60U3B6V2/XEfyVtZS
cc/OlitJWbef7LbfowlsebYFK94V2KnOjNeAi50PA/znkhWfLDk/Fnb6PZvEiwVSduKXK9nizej/
G/KoDu616tRFc26wXIGP6otIjFDEKep6DXRnOGs6sFe0bOzDZViu9dA555HJHLgRsCxFkjjTymEz
TUFzG0BbBTxQznJFPVupLWfpZD0UPrfXMh+TT9SRZa4zOzdqVxtl/+V3DQRCl0DBYcJdR/WARMo9
k7juLlxty2xNycEwKx1fNls91F4sjInKI5gQXXlS05pOmiFG6mgy9OCDrFaiE5+Db62hyW4esg/h
7P1RXbjvmiRYcTymOdz+/srTkpqlRVemDvxO86Ho/O+qEF/un0BDWzrVsWMyUQ0Hne9ydRcpowyk
48IiJ9FNR+Kekybch2n6uyvHc0WnF5K5kBhvDmErviYl21mWPI/UOfGQfrr/ewyGrlM9WnXJQQ9f
L4CyEdCXsd6N3L5RGzx6raX6hiQZ7Nb/LmdKIWaD8rYFuAUYGqp0uuZusMuh0G1BJDCz3CHiQ3ke
g+Q5LaGpXoDZlLwPE051vG5q99mgKqSLldftO9v93vFwXLETw+L9B5qbEYY7HnwdLvYXkRTHys3b
yK7XtGwMqVOoBRr0LoQ9Cyv76oVp/cLrNNjNxJMXkHH1e0u1f+7bgHGDtIjjueg79sLZhuxQ1W28
Rj4MSnzKILsIMoJPRVMfSvAlTrQ6NbX4kGddGbWUfLw/+ts1SKrjd7nTgwVUjPa1hYZOlLqeFbUW
OTdt6u8su9rdbCWEcPz90UxH+/YrXh1t5EvBXLQS7ilBj20zODTiobX2bGiai7ZhpYB2Uwc+0WsN
kgvwJgXXCsxxHqPnrJif7MraoQVorXJlmoq2a6SxwFaEjmjc/Sfyc3Ga5Is/DGslSlMqqEMnWy90
a2Bb52u4tD8JQxkVdWLFq13fJX/gvL6SXH6yZ/6cM/+lH9XZmbzdnNgrAd5wT/kPglLelGrbabrO
g/MQjv0mdMgDCJyzjd2TYtsR0kcNGy+Uzc/3TcM441vYeWUbwPM7dgOrvwZq8JaoX/rqVz/7wRN0
o50zncGACw5OFkEEeI54Q9S33Km8GEdh+h12OXJ+r1/ryjG4Fv/mEl79lmTolEVYYl8q3l6WXD3S
qj6kXveuJ1qqAzEt388t2Tj2hecSPeBylyzu3u3r7f2lNDguHYEpuMcHj8/2RS3+rq4XaBHsW8uP
MhB93h/B5LN0eOXg5iihs8y5eBzaIGADuuDWdbUKdB326ffenz7OUm0o6DJudKYf+rKtoswj3+8P
b7JO7WbS4QkGlwpiX3L2bKG4dxvXg8ICHjkb/nEZwqhcE3UwWYLmU9piBBBQuPaFJiJGp8ZHZi+R
O2aH+zMx5FS+5kXoXPtsUjO9DPP8ufSyuHHdXUW74ximO1K5K61ApsOlYy6HsABjaJ76kAHHVRGq
nAGoDbsZsK0Duriz6RH0LL6z7+pHPD5tw3lNrdOwfDooccpyv4VQtH+ZwFeJJpTggcrhChGC3f31
M7h8XVu5HsAIFRS5D1XIfpN5amuH2cPQFBsP78+O5aGb1F9JNwxbpSMOOc3otCyFfyHDlyk4LFDr
LCWNXDc7L+Faz6FpPrd1fOV4poTWjQUShIsn2HfwBMitHwYPVVVdLctOIh+SoFBBfB8XAtVZUGu2
2DScuX9xxGEKg8jPgg2Moku+d47CMz7Zv2+XnH9nVdVlNvcw9UvQYVsa0LtGVlJsFEGzht1VF69w
fpViXCnIGiLzfzCJMxr5IGoQgIKmPTJeor0mzNY2yGTQmj8oMzALU1CFXTrlPldh82wNqDkRbyXu
mn675g8YQ7NWOOTeBXzi/1MhSyPXWWuBNl1IdRBi07LOpzbzLllPv+TVeG0G63Drzm1toA3Swfkd
usHJhwhU5DnhyowMC6YDEydG26z0bcyoZhtCxJEm7plNy9f7pmU4lTqMm0ggqD3iepdwRst72/JL
SpJTFowIBWJ8sqRYqUwbgqqO4h55A/o+OvsXysdfUwJ24ol/cdJli5fu9x0THWS5VCXtZgUgWO5y
ErWuaKM+rA9+pk5cZXlUKO8MAG+wkiaYduZmg698jQPqUn9klXeZKBAa0dJHoFi+vysGM9Yxln4q
W6+o8GmkOmNkKQEZCLy/3P+4aSe06F/ZDtBmCmack7QbTqAyD9MtOKJnSOsBhPowcmu1adqU6OiQ
SlslXAblEuKxMtg5lgOxVG/YdEkKAV0AXUbxLQjYTrnyj8Wmq5d+Ina6ErRNi6j5grTNBckWzi7K
wpWv6Fkeicn7eH8RDZuvIywhVWV3IH3HxxuIpY6hZZ/txc+OkAIQK0ZgyNJ0NKVE/z93IN93QWcl
/wi1ZvcFQsfpqQVLBdstmRJkA2XTBd0/8zDn27zsJd/dn54BQUp1OJxXTUsmub1c6Dxv8oxuwyw4
/WWL7kW58UnzAeCqj30iDr6bPHsk+HB/YIM/0mklicNt4vqZdZmT9qlB40AyF9eMJFtvkaemlSvz
M2yfDojrqrYAT3A1XfyUPc6UfBDDsqnFtPaOaLA9HRBX2LLrOwm+RrCZ394nQXM3+8hC7i+SKRLp
WNjEHmo89TnBxb71g9HxE7CLX9raeVlkdRQ1a6KKlXHm2seWshVzNExJx8WC4036DQ+di6UaLyJN
gx7cwl/xSYb90EGxeW63op+lexmkv52ZfK5xcaTJmoKuccFuk3rlqy0v55xTOl9COh/CBtQyC+Xf
bJrF7TIhRxwOZZL+YQ2kiTqm3rliWtrW932Tp2G3XDJa5J/Cwp/tKMExfp/kJ9XhsUPXOZUrlwWL
ppaYLHW347JPt9wnayCKtx+xQD9xS7RfLRzrwNrYjQGN7eahpuVxBKmGXX2Z23ZX9egBrO1dDe29
pgN8oACdjQ08GI/SnEVl8K6nQ/yGm6949Rs6Pxs93uRT3IzhxlHuYWlUnPJl7fH6zUsDvn8LlK++
71RB4girHmMQeB+ku1/aIMY/vS+ikLYO9Ac/3z+3bx4hDHSz/lcD4WCKRCS4CBN3bh9s3qhjKbzg
eP/rb8Z1fF2zcd56VUDyUcW5LXdObT1aJAeGEG/jclpBXJqG0Cxaglu2rUDoEFcVhQjjzArIQ7rB
VUx+uJ0mEa6MY1oo+9+FoqWyScewIyoZmhMjtRUP3Wjt7y+U6evaHWTGK/4MGaMxhpbSR1KQHwHL
V7JckylpOYcl+gq3Jo/GfdCEjxS57q4Z7GTbT+1L5VXZARq6xXmx/WklyXk7wXKZfinpJygCVqgJ
x4lg5UOaFOGh6lzUO+fRRQ2XJ5ulR7tXiDvKjlq9emBj/i1DyvdA+zFfKSgZ7ELPhpgFXHTYQ4o2
pfmm4P3PIhie87n43qfoAbm/a4Yx9ItQMEsrQNgb45rw+ZkXYJqIXPCBdlHe36oUdZbVn+8P9WY0
wppqDqfPPY5WyHGKs9qpPlpLL3Yg0FAn8LYnaxTKpjFu03zlC6jrcpnIUMWiv4Fo/ezn2DeHIXRe
3jcHzdd4QWVB9rtTsVvDKdee30Ing5Gtz/s15mCDset9ZqN0aDCocowTZ19ORbiZ8WCelQQUkMyN
xsJ7QVHkPddgbInmeTyUifJU5CIuHKgTFrXwd9lEvuaVt2ZfptloPqfFwRRCSBXXVvUAbo8n0BjF
tZN/FsR5KHJ2YkkuNvc3580sF7PRPBCigGzKYhlj4aByQNLscbCVu5mEu1VueczGfi12vnmJwEi6
QwpRfa0CsM4CeGy1kZc1QMZ7TG1JCOLGXvY+0GcFGA8TNIZOSq0+wNwG+A/EwWX67WVRDnxhYE1x
roLFOcBHoW87b4snFE/IwUfCty1IIy54uVX9Nlso+oTHVYi6YYH1BLl0eJjmoWOdlVvs+6l/TJP0
OGQ5GPDba6i699xWMEntENctEFNqtK2z3/knzrzzzARKDOyHZdHnMKxWhjFsop4dQ5dCjaU1VHEY
LnTjTzbURQiPm368wGjPaRjgda76iVrOygOLafm0VEK4SxnkSdHEg/Tmj2h34Q9dKtXFHcHHWTil
f7Im7q4cBoMn1FUYMKe8aMulBLuEE0Z9E34L1XDk43S6f9gMgUNPkwO7RcPGRIp45MPZWdqNZ6lN
R8YDX+PsMO2PdpwnYpeJR1kRK1kA9E2fUnvc9cGe0HFXB+SxZdlp6fb3p2PIXvQb8tK1yi6CejkH
ybLrpuIpBFHZSow17Pt/rsUQ9cKTIWnikCbIV6y4FmiEne3woc+8T1ZVrxi0Ycv16zHoNjOUNBU9
KzFFSVB+B7IdT7Z/7q+QYTv05jAv9MGU2MnlrDzlRHyWl6rHy7I7tPmGiO65KDoopysoRoHe7fn+
mG+/ELlMl0Tw7IRPpKMIH7R3osoWJzYEe/QgRejz3NiOvWm4dx6nYqvATdDNXh15LKmihPK1VNDg
cvX+MdeqRj9wOqgFd8llGp0fdR9+I7Uctn7Qv9hTvffbYmOjaFVO07tKlZi35iqIIHPi+UjViQxB
f9SmkGlbFao12aMW9RXyoxqqCBKEthRxcipR/W6+1K0FXSw/A7BjWD7e3z+TRWrRv5ZtVVtKjnFj
BajVsKI4OAMgI0E2rWELTUNoXgIX9Qwa1OkQj0go8Hr9h5fzsabsy/0ZGPyCfbOKVwll7cmSQLZb
xu7EaYxXw3lLknZNVNewE3rf1O367SeiULHvtj/reqqj3qe4zRRHP6G/U6f89a5Z6L1TbpNDutly
RByEYwUALI9A8Pm+Z3eX6e1SIIzgUpGBnnlRbEnav3C3i8FDBQq34pqnQIZ47Xnw2hNUZZQ/4HV+
bWhDENJVEny/Jqpslz62gVH2I9IWfVwmkhycMOu21Hf9b/cX0LRRN+t7ZQakJY1cwnSMoUrMiw13
Ryh1KQVAPhvbLQHw90t3I+2/P5rB6P4K9bwazfWGcKxra4iBgQpvsCpwcyTzGoLMNBft+PconnbT
gjBhBw8zs7ZV4DyiHS1ylP89TNf4S0yjaEe/9FHe5ixAMt64QcTp7EVe5YHGqLK/BIE7Hz3Vvu8W
o/dZOTNTLQWvVTwPNHmsctIfbeFm27FbbfV/u9QJG9f8QNL4lleiHQ2E7MExYDONhp7vRSd3aVc9
WS1qg+0Q/MKLWLgJqb1S+DA4N73bKpBtw33wdMV2IY69o05d3z7OQfZ0384Mx0dvuOqgpjyUfjPF
4IFpoLlekG0IIYKd1fN22wzhu0q2LtP7e+mQ12Dv6uZYZNTFfSUdo8Yq19Ir0yLdZvfqtICYsLDb
DIXM2h+LGClQf3RQurlOw/jOZFoXTBBuIKDw1jqxZWUPErg2PtlblvgrYdK0D1q0L9hU92NP5dl2
UFUAyvbFVxWJhB8evOBdDBzYBO3Yl2EhOs8Z5BmVJB4JRY++ZOearzVJmSahHXiSDmGp0r47E16W
6JGSUEjIJnfLBb/YXbimW2XwK7o8Qp44ULArJT9XyxhEYertBzD7bYjfXjMZfGvKZI1S5m1YNlZM
O/PN4KqC5hiKig6Vvx9hXW4kqsBLTU5h9mQP4jHJru28bDuI5ozBqabFFn57M6T8ODjuyVVrZZS3
bTzUO8FkhSMkVc/PxdJdy7A6qYR+5I1cfZF4e1lDvQWsJ//n7Mya5MSVKPyLiJBAbK9ALV3VXb3Y
vdgvRHsZSUjsq/j199Q8+TJNE+GHmYlxOKoKkJJUZp7v5FWa2xCGi7xP/HQPM7Y4y58EH5OymHc+
605zbiKl9pWfId+f426udzhg1I6M4COYkFEln0elj99+wVIcFoStUKnj5aeMkSeHtLuGle+ff/TH
Z5hgKQhjHCq+wVPlCf2CHekliyTncFYTJJIlBwylHL9bjs33tgq2Onxrj+7653+EJ5jcumT2S2RA
I/ul8n7Puhmz9AUGTz6/qH+L0v8tCgVLI4bAJsQxGXIsQAM5+QKMZm+62CeqCe5DgyYPHL9xltj7
geAqjOoS5qr+ftZCuzcTBHhiXwzKwRKv+G+beuVhtup/PI8DkBmFXLtFuldB6qDyLaE7/NrNsLy7
MeM8tc8uswi4CJB35GOchmr2Eq/FWQjfAm9wDArBPiGbDrIUrD5IKd1DWU/OD9/CdNxDWVXlAdiP
soIJJJcSFp7VPA4YyCG2r+JgyIRVRkCmoqMIiUBnNypi1uDZrygMSDi4B6MaBd/NavAnHs+YXu2+
T4WdFeVunkeWSvTzM6KyU4eS7Xte2yEUhz2IyofP7/zH/XwWLKVx8OlrNLq3+UPQOzs9V98qZf8o
VWjHgkHpylv3yxCibUCt4lAMBfS3W5Xbj/W9+OpFuM104/sN6tGXUoloFmQ32mCN06fCexL2HFvV
jwz6Xb8Kz5MzHkn/dc5Y3InXqlTHfBrB2e0Ohm10Ktaix+IQJudpJpY36YvIBBAukdHEltnB9QI6
FSDKD93esofZ4B45HU83AsVKUhYsVXFi9kqTA/x46fyD9t+r6ikMeCTbLMoxVAzeQZJpEaGGvpFo
flzMDpZSOVgXtZ5FG33pU6LiJpBdUjtZENmYjd2FcA6Ox0YgivTwCPt8ha0Ej6VyDtWvjlc52ppN
7r7kPU/gYphFyG43SpJrV3R9oH8EJ/jB6npwm/xaiHyBKbcVD7adndtWw7i3mAd8VT0etDuGx88v
aO2ZLVV0QxnMIJj1+QWjo89lSAswf0iPf7HHyQoegrQ/5rM+WW2xm73ix+ffurI+l6YZkAlMdovZ
lEtX5wJuxxLvN0wv5Q0AcbLZgUT58PkXrT2vRSbneoa2wKfll8puXgRp/uEmvwD38Pr5x69dxyKH
K1qXNayR+cVT/JHO1ZcaszsliDxVLb/kod44F6y8gZcaJsJNOdQTyy80aH7nWdrfj0UmN8Zs1j58
EStMwcADzN38YrMSKBrLjjAav1UNWrtBi5QNk3aFsLoyvxS6Gu46GOw8C2IgRDbwTn8PpI/KIYOM
4utfPY+lTomAz2VXoP5fXOnaUePQG/TTzr1KD7NTQj7XJJ9/z0resnQcqIbOw1W15QUv9fuOte9+
wc51gbhuM51YDT2DAr93ON/Ik1aW8VIkSoaqQUJdlBfpwwmut2mDg0LhxE1Pyp+fX9LaVyxObQxW
MB2cP8tLG5IHwfW9x2svAutj45atRLalLpQNI+0JrM8vwH6BF2T52vvZtzkFgZ/0tEjsKijzhAju
eFHIjP93HWj4evx/RG0VzBxco6tLoPuXcbbfOfCtDmEbr6CV27ZU0bjDnMvWD8pLVcDM5iYoaTrt
XZiBOJGnsnarlbCySZcKEM8fZ+1AyHhxMDEYEd7uMP20Jf5c+fCl7ENNHvqFfVhfrGJwTj5D99/y
sy3J1speWc5WFWHlUOBG6gvR/LaUEF6SLvhu1e0zUthzX2MwDUOQmmxZ2P7bXvlP+u3S/zRG8skD
PmMKbzsoPBy/iZAZx/Z4p8iBM7jq+WoXijuIMyD/gTTIcX5YnYlTZ4ir/J6h8NbMYXwtwNk1Oclp
T+s04XmdaOfRGu/RvcMJ7FtLt46S//ZOPvq9i53nW03RsxG/N+Q/BmEnXDcHzDfpaW+gWFJ1l7Cr
TMXnOzZUx4K8mPIrLHOBaAz9ezqUqB/nmIS60+Z5rl598wgO1I6GT/jpNms31vm/Rskf/crFPurF
1CiT41eqTGMm6gJkJJ3rRHEW4Zf6gkbdrPd1n0az3IXcAblNxSzw9m15J+vpIgs3ztEywf+Gxtop
+kTU2+eha8UwnS67MxWfRmrNNLwd9Rdjypg2TdRXMi7nOdEe5gH0IVN7GEEdsOT20IDVTReZcOPt
/HFdAgtukQUEis5Fnc0h4LbvKEsIQmOYxqbtAVqpzq1u6+qpGABqLH53wZ0WKqkMKEAFVP57nm/h
gz9O5PArFgcQd+5KqkiX3gacvFFBilsMFP+jatrEpAqxhD1VH2XNijvNWHPqeLhV8Fu9AYsUoq38
Xoy+G97O5VdT74fyct1og6d3fc2jctRH6npIKV+NaZ/8xjsADguYHr9kWD3XHRY+bayE68V+tEoX
+QZHfcgYTADdOoG6wU/x0zJh86MGQ4yxV0XbvePdUegx3NyPfKuNPv/efwfGP/jeZePIojV3UmRS
t0EKoDahEZ5+CHlxgXFRXHdJMaOoLtdaFMWYVQ5fCWyaxn0LlbyuTpPeAvqErUHV2+S70Zz+uhJY
sfXnIThcCWjXPVbMkcYNw1/b/uUfvpZduuxEaeByJ78i6S0Ohc8gwbrjlxE7h8jiAR2kXd2QjVv0
72b86BZdU8Q/jjaDy9qgcFv0bJmM8vqpMW8pbG6vO9IarKQaLUjzxF5OVTKBoJprP8adQYzOhYoa
c0fEdzy7gc9nnvb7uXtqg7u+R1eBDRspyupTXERiAJBYIyQAcXgRXE/rnF0ElJA1Cu/9zJMiPFL/
ko3jPb7zvsOITQtsbrVz3Bui+5hi8gjR+br6KUg37tsVBIt1wH3/pkmnI0FA1A4oicN3Nsuo7v1b
rP3PF+CHaQge4yI6Qzoh3T5t27Nr9il8mnyt2/dGp2QjO/wwRcDnX//8j4fni1AM0Ms3GEssXwsv
vKslQD6f//a1z16ETwc+H7kdoF3USwOyFXdvamVvTAt8mHzgd1/jxB+/W3RXaW7tllgztIsdcbZJ
AVx3pTAa4Y73lS0ZjKe8Aptwy4f1ulg+WueLYMhNLwBraPJzpcbnrs1eJQfO3fYoil9ttrFU17bt
Is6Bz8GIlVOMZOmDl5Id5fXZzy9lJiOQ4qaq32p9riysZccrRPOAhF5fnm2M08UytNQOFQhQTiy6
JURfef7LrlerWi+DYw09pdT7ilHBcw83vb9bW8tOV2HmYSh9eziH8yi7yPGlda6VP22Uaz4uOLp0
SbL1GsdDeovebcWuOGgUt3L3IMf+35jh6O62vmpAj4IPN2158/l+WXn2y+aXkdLjPvPqM4iCxdG3
pT4BPyzvK6+qz52vnfsBblCRQ8rybwbVcZXL3a903o+4k+dR2PeZ7l68tN442X5YIMBHLzZ/XohU
l7zBxIWd/qpEdyc1BgXc6YZP+TnTcvf5PVvZlEvi4cz9zKGlVGe4i+1A40xaEv6eJXkI7HQLhbYS
a/7TCSu9sSg6ONjKrEovwik8dBXq96KQdWLqXCajLqZ9iLG2g+77Lf/Otd2ziAQpdSZdGOweyOZ1
lLfucfbyjeX98WeTZZfL6YlVpX5ITnDS+xIy69nv1UZgXvvo6+L+IzBDiVKUs5+Sk26zY1F7CeCY
z58/65VMmCwbVipsZ8FS3JIs1RPgnuLr2E9JVzlRCKxQ38q9ZVVx20x7pfnG+ejjBYaQ+P/X49HG
gDHBrwsMhBwr5Qg2GWrPfeNyGLmrb59f28d7n/wHY6jHou8CAVaNuTCfx+UVAI/pQp5OAPE8hLM+
fP5Fa9ez2PIDtbnnwj7hPBTk0MJBrJ0eiVFnj7KNMPbxm4UsezVZDSevjHXDORjpzjXVbe6G8cD0
xqjG2gJbvPlHF7K0IoQywHWtx05Oj3pq/vJZL97wyoYGqDDtcLbodKemco6LuXlzOOY2FP/y+f1f
uzuLbZ1Zk3E9CG5PTjb98LrwtsyLO9OkxcaLcWUhLVsncrShb2wYOVUgblR1nozhHAdZj9eGF2u0
sNJ8i76x8iSWPROMf4Z5oFxyYhlrIqYofGzNRl66cpuWiMGyQUmEtbgMoGPuZtd5sqX16qVb1N6V
XbBsjkxctaHbqvKcZdV3KMKencx9gEf8ZfKn4+cPeu1BXK/sj0BI8sIeNMUMP44ObrrvBZwGzXNW
ZlFaiaTJNm7U2kNY7OcGXpRZneIhwPHjXXTm0JutnthKEkSW+DYEpL4o4C186sbsbib5Q1qhwm+R
EFV378AK9xVDWg8M0xping426BGf37qPcweybItk0vZSi+cU7rhosELu4AXkDTiMd9VVxzAQG7du
7WsW2112A/i4HNQdB+hKzLs3xd4b3zxt3Qn+6/Mr+Vjf5pKlD7PyLcA1AlucNVrrrepA2S6TYdL3
/tyfygEslyxtbtPJvnhT2kdSAuvqNNPj51+/souWbZOibKgazRyc6Ni8VLP72tIZvwA1vc8/f2Xx
LdslgdANjNNT79S1xDl0eqbPruP8nbsHWTZHOj6SOffxunebO+FVdyEWGkC8Gwnqyv5csjLTVqqs
bvH0vfxXCHgEFsBA9iXmpXk7RKzfAgetPYNFHPCBcOiLqi3PkGnqI5iCIhGpa75ldvd3hyGytFxO
yeTkevblWVXjPyOkDjPdaoOsPWHn/6NYNcCqxsI8yRkL+cG3iAI6atpKrFei8JJ/mWeyZABsyDM1
028gnG4Cuz9Ao3+peLaRLazd/cUe511uGT531qlyAXEsmp3v9Dum+40gvxJC/MXbXLCM+lY+WngF
Wt/F0CZuL2lSK/2lAM4gb+yNuY+VO7XkAUotmOJlZp+Ezfn9UGV76aYRWq3iFiLZ/V/t5iX1rwWZ
2xPBIM58cF76okajten+rhhElr7JfTq5zGcVPxe2mBKrEHc2r+eNOLQWZpfEviDsQKZFMnjGuBJO
5Dz0952CbC74YWDl13kqaTAw6XhulbCysB7dYZiPdhuajaz64yMiWTYjQYizqxnwnjPTA4ldMzYw
vgH8v1YQ7qT1z0CJnQsjikjVbfz501pZ2csGZalcCumKBavVQh5tQWPp2W9zOG3kwmtXtNj4qOCi
IYYRHGiprK8WRDgltw4k0Bwyy/Bb2LhdlPGCR7jwjbf+2gUtEnvSBkEJxxkb84+1/6NgqkXgz3w7
At/P2bhpK+Fs6Z+sLQAs8qmYT7pG48LYA4lQKdx9/kTWPnwRDAJELhYABXoubfYLVoVHW5KNQs3K
/v9PJ9eyKzLlznAuc45Kg/erJ3bk2vVRF+VGrvCxBMwly36uyBtaMN42Z8sv7AoDgLl1aX3xvazB
HjUp6IoMZidJ4GtzQ+wyvbg0909cdO6dzsvuPLdh+zejK/gp13D7R+4Mlyqrxnw5ThaNerFo8E89
jhuv/ZVVtqRl2NexmEbiYCHyYldzHwjkNh6Vt7EG1moUS0jGzHxv7BUidV4R0C95KOBWWe89D6KV
bEIR3y5+2pn57afhzhdB8ldLbwnPCNHbmI2FqXxvrB5cVzwGlrvVBVy7Y4tIYBxp4EeARCno0ffq
YEqQkUjhv5//9JU8bMnr8zGcMk2ooJ2LqS2/Ux2mse0y9Mfb0q2gPYUZOMY5PStHYhwCw/35t67s
VXeRFziit7oQu/WE5kqiy0lGcEXeetetZAXuIhBkMzMdwHdofDAN5SbATCzTEa3RvJHRaFwAB6Ti
bXpoAkBUNt6BKyFiCZjI7ckvKl3ps85ke9dOQ5d4LAPV0Z3/aVO5Bc5feVz/gUsMjgXrMeyfcBZJ
7rzW/ogp1G8D+sGjcOJyUwm08gJaEvf6oB4nZ8D5Gf04dECG7gvEmrFIXzELL+RPpvyNd/fK+l4i
SABkgJJVhPKq/fnmo6ftd7Can7fe0/+26v7bNyJLrt+kLdJQ7hfnJi9vq6r5Khor0TqIqdu8AqL7
YyrbGEzZIOJO8VSK9qcd9BcTdJihAS4kb98+X/Jr13ndCn8E1SKbUhkMEJLbbUTTN2A7pvbb5x+9
FvWWfIuxJa2qYZ17dtEG3/vojt3ogugnJUrxFZq0PK5myWNTY4AD2vsmsttx49W4tk4WaYOVVh7y
EBSc844+lk11D9zoheRDjBpxonJ/p9R04OIvuYlkCb8Qwh4d0kj7FPbpN89WT87UHUp/+rsDy5J4
0WA2KaVTX5zHuRpvO6XHg03Bfk1LujW7uRL7lrgbi1h2YaWee2Jj+lZb5ReK0+nnC2FljS2xGYb7
LfU9E5xaBe+p3rVMFLaqQR5M/66/sERjzF0VzBPOpKemk5DouSk94pi1dWvWfv81uP65R5zRKy0s
qPM8SVT7gamNSjvF4Pmsv3x+h1bC9BKGkQvD6gxEyVPDJhBLM9eJsgreYNgzmIbQ7e7zr1l7xovN
bkroj3tBUflJu/wumzHtbQFSl3z+6St7bsm8aBsjbDivBiei4ZkxAKpm7OZNO9YcT6n5CvcfCG88
PJ60NBtpwtqTWWzzIggn34c52MkKcr0zUIbKqB948TJK8B0+v6y1Y+QSG+kUMLbxwAW6dt85sPfU
9nZmhu6GjPin81v48cq44DRWaQgDjQxCEL3xxNYucJE0BB3VdUCMf7JZc1Pb7TPItnmi3XmrXL/y
Bf+hY1TUUpMgHqRtQ4ByvYHErBj01yHX5evnN3AlOViCMZx5rh0itH8qXZe7L6kF/4hYAyhWIg3x
KxORhsFgRM05YmbYWqTeuHkru2o5qYdRg34o5xqEijAIk6Yd6vsJMrtTqMExI2O6VZn+WA3kkuUw
Htq7EFD1lJ0UzcKoqWV4YDZ8U3prgD8Rc+Q5BfkWM3D5pW2anzD5HTFfGvaJDmWQONxcgsmDbh/K
pZl3484pLbpzmk0B7cq+X85cwOG3wztPmVNA6/vMnbBiq3YjdK2ktcuZCzIYYTm4hJNf2X3s1o3c
gz34VlD7de6aw5CND58vo7WVev0Bf0RhavnMuaZlp4kHHBLz5jBD8x9zL9yS5q99wyLOd7YrYbnX
u6fCNeoEMijKwFYTHE2q0r97FS5xJq4YKBtq5Z7q1gmuGlb9IMvOhTFe02wd2a+nlQ9Sy+V8LKGz
6rKx8E5OMA7+F39qvfTeNX7VgnFLTnNpaLcXrt34J8HGRt4I3Vk9jwoHaaibguX49a+e2HJcxulq
Hy/mfjz1AjXKLlNRaOznrsi3NMJrD2xxXisJBmCh5JxPNZ0tFutGpD+hMZKQShBI9zfOUCsj5mRJ
IXGaoZGtp3BDMwvOdlVwCgr5I1XNaXAwTAabwy4uzDvXM4fyOn0GAqGOSZm9F5pezMjTKHDaHcu7
aMKHcK+F6Wn27HfdS+eFr4Kn7+moVcRzByJS0XTHqYa0GJlMgWQp3bqMlSCwHFr14GU/AoGFxgmv
yjYq3L7fZwGs4P7qYS9HS4VpsxrT/96pRYwdb6iAp2UkK4hHdwxiyb/jw5LlOBS0r3Aya63p5HMj
D53rwFHQmZ0bQMq2LBdXItq/c89/BJqiU4WWdTqfvKsPlt3yZ/hej9HEGpMMmSE71xNbjfmVFbxE
qFBRGzF3OTuhIUhjPnC4fOQQMkAxV2/lL2G41rNdDozOVVtpicLjicB76zAL5WIYhv1M83xHFAv2
eGL/EDIAw+1fSRp1DjkLf9Gl8zbT/DFU6q313R+Cpt+sBrQnT9SnufBuZBpqmFP59+HQkQsLg9uG
ZF0c9hQyTAeDHmUlHhiR3yZwWqAXpr8z3+NHk2MrcHD5Ydla7Gg2/W6om6i2gtSieCsn88WjSH5r
wl78qsTYSzrdjRrzVcyC11rw0ov0sWgqlJnT6rlow0Ojy12h22cqykfCA7m7fo7v+IcqJYmcVSJo
/1iZ6t1CvhHnrv+eExMrUp0C9MeggDkAk3KsW5zCO3bqfRcmwaTfNxLYjzLd1UIkyq0OvidinF9j
5jpnxkgY5Z50ouvvFu48750xdKO+oX7ECYAeNZtvR+nDFRNDO7a673vvJOvsRqXZrbLd+7Q2LLLC
4iCVc9trN0oz0L28YJe68w5+kzfCa06iMafSJjfALL1gCjTSTX+5diEzC+D0wXvP0/bSM3kZWfWA
egLAqHx+gEPuURajiEOZ/8RA1P56e7MCSSmrg2coULJotlW2c8GZbPPpPlQ1i+Hd+I1lTWLaeT8p
dg4G9q2CztYNxqfcHt4wR3nXBa4fjZxAY5DOQ1Lm1fv1Tl/f8dJpcaDT8mvLyi9ENzvLrY9MNTuP
qyFqR3Xs3SDdl2V9nxOYKjbmVxgEd0Kxfjc09i/YWN047hhpP3wZ6vqsqNwDILNzUyuG4uJXIPke
zQbgzfCHeWqdob9EweLqUdEPkGAbNSWlbL44sPPezzO9WBl9RmrggUhGf9ViBD02sL8Nvsjvid/d
UtoOt55jP5Mws3bURxbPe2NFmfC8/SCdx7qQD9RIuJpy2z0OMN7aAXU1JFlFJSoIdvWAYTnQaEsC
BENT+fyAyC1jvxq7r06mb/KmaJ5EC3YYekD3UPw8wIZMn3RXqEOAysiug/U5nnHxDbpI72DNHs4Q
oDZ5aLhFJM++u7oL9jrQSTF1+6m3E4/moAtMJsrqyo7LyvkV5tkuNOQh89InnZa/mdXncWCPbQQh
7F4h6GJU6WCprDukxnKinhdHMo9lZBRwgU1Jzs4wHB2RxyilypiFVvEdh9pn0TAV0TA9GMt/AUD0
1VY9O/hZfhhHJAqhr56J1b+0uj6MAeb7bZM9ZcDiJnMTdjHW7W1v29/hA4sBVXXryCymYbtTeiY7
acGxtg7JMTXpFFVKHmqMTSaatVVsPHWbd24eE265kU3plLhBBY6ooE9Vnv7g2L1R73Wnopog7894
HtHOO+G3vaFHmdeRPRL8TNh6x5LwKMuKB9LBEhpexwlkD78qIr8AUJpGMnPGqGnlPQziy0h2o8LH
zl7kGzs91dmkk6wlAGVX6kAwoN519Q9TzwYl6MDEBhh6FMmMfZMjUqIIMP5zXXhDMH0Bk+op5eOp
7DniWeZ9Bb3MSuY+PVq1/0+Rig4jPiS6CokjN7BPTeu/uXV6nvLwxc+8XZaWzxYkn2BeJwgdODFM
VZso4D0rt7iFCe1T59MrTnL4hb/+W0IYHpOaV3s+1qgawpM1wkkbLid+h1AxA6IxmR5iO3GuuinY
uaV7pGOLLs6AIVWW5d89qC2STlWHEkx3mNV7+8Zy9iPsaxw/RbSgkTPmR1hq3Ji0gRVgW0772TQ9
UJ08j41AMwMNaHVsZvdupEDBW16WnYQDMmDnw9O8C+OiDg6ol8VNVbRRxqrEmovHYi6/+7n5Ysvm
SJwGpRRougqMVAd2XPMS9tCd15/dLj0WQf7Wp+Lo+90TSiIacj0ndhhvIiVn9xja9W/SdjPGIsdp
x68h3x9PA0wKOEgqdcFBieZDdwfrp9tAFPX9LMOzA5685w7XyWBQDEMYb09OmMCJso8KRd5tZ/4+
BLBO0CPkOkWYYwdTqFfy6YAEEPyGfLIxWyoYGPsQhngVQWQIH/1Jwum6PrGeHKcr+SDNgafS9ZPU
6rHUWXjIIR2NPTHrOJcgWvv62Fh6r71x59EBubF/76SoLXm6hWVaoN59py3jXmk70k7vJlY1/6IK
i74z0yko5xs387D/C0y627zp46aw7KT3RHejoLl+ylMYebk53gk4boKTle7oYG4CSZoHr3WS1jPs
iSmY6tFJ7/g8ZK99qrBzaAE9Ex4c8Z0LD/1nYNEvTh5w2NjTbOdwwGcyXdObMnV/jhbJItHCr3zo
3CEK3O5FmhlOTvUUJpXj51Hp5TLSQ/9G6t6OhEAcM6pqYme6imKY+m1bCgMShJojY4zfaGfyYpq1
6MIF6uhA9rDrrJEmLawhEgP438HMRsboN9wHXWOfkSBg682xbTvwJeQYtWi92GDSJQvrOsE48w+c
fG+w807WCIDO4Hs/ST+xHaCv6UPeDeJAq6E82iPVF+hh69fBG+pbXtTlDvBvrNaMWJFqSPWcEq9K
As+XEXzEM/hcF5gciayBzeipwDUlHokPjJedgkddZqjV5zgODIohZuUQqCctPl7tIFhvc2g4M37f
YMh+X3XddEMzpy0wh5kPLyP2UwIjTKoRJnIMCxSQae/GMKufReAjT4STSOJIu4sBji53vZXlJ5fV
8+todLa3kbbGQrTWkWP2xIuUkyOsweq1zKNxYux3lnIvmv3CTarSNzfZSNRjmrX9Yx7atNj1Di++
sJmRfVGF3UOlhxqXSOvuF2tp9upVnjKQVaDXa2Q/AjskCEuTUBQEBOZeysepnA6d43dHVoCY59Jx
nOKMKXTVKZt22ojmhRdg8Lo6G49pZae/LWcof8u0MqDVaAjS53rqy0igRpTwls9O0sgackpV1p65
dsu6w+g69W0YWNmuBaAjauFVuoOnnLsXVUH3HTLWE86Z2c6f0/ROZdTdUdRmYJg6Fe9sYNb9GLL2
ElY6uxDhOrvQIvNO+PQJjotBVHHhfGM6sB9wAHNjArOfSGK3PWpjw2lyrIn+OiI/jWnaiyv0zH7R
DZKPpkTz0w2ceeelcxBZeA3fmjqTP/pQtLEe5DsdqseGl+9MUjx3IdG3mjtkbJP5gTnvca+156DA
qL4EAINHqJXr18Ce9J7M0sRV0KgkywdYuXuAld2PVVAcgP8B6wtFhJ1hxsOIWsq/OH49xtI4Qp21
XThor0w+ieaBmERa4X0GC6HE0QY58dR7exgksRuLijwahLFfpO6822K+wl2b+jdYXze9nYqHBva2
CP7+l95UP+AFFp7Rh7NjJPMGWfrk/QOOfR5xpGNRCiZQVAOUHWVjikVXONc5fIvcOaa0MHoMy/Eu
bfWLQ6fm1JRhca5Cx8ahur63bNbB4cr0N3ku7KhOx3BEcSx1sX3z8oQZGv2PSOc6MsKIPYxxRwzO
yBv8rhSKwSF/cVITPmiYF8UIjAyechxGWb7j3Hm1Gl417SjfSR+ipqi/Vr3hYuPvfaz7eA6kB/kf
zyK3LfCKgbltAjdaHteAWEVKt30MCxWEWbvvvoM8mMXhrKYoJyJPuF/m31Xo/wxaf4rH0oDDHDhY
+zNjN56Z7o0x7leG9XUTBG22Z7TUB3QUHivVfSWi6yIy2/wF0Hm8lLj6gRU5ngPb1SdUEC9Qgaa7
bgDKgnFV4T6JnB0m1bGjAsr16LDWxDpt5KktXDDxSteJa/zIWNOWxB6ZirN2hwwnLgyZ6rr2E9Pp
JkGVbko0RRlWyQYsRcmA0HWQp09T4B3tfPjBbNIdaNo8mLYWyNxKe1eBYoTEa3g1WeZGOvAxTQUA
Uu8it69kk0Fkq4vdUA/8JvDsZyWcM/LSCnEHfg2FP9bveeH+IFmrYmVh7oFXwTdconUZmsYc6nZ6
KsC0igSBpzvsXR9LlFAvDHWxQ6fE+LsD5HRX9+z7MON1zwcyfg2muko8AKD2qD7oxBHT+ETn1Els
n7Iovy5+5Qg/mqvOgVbGG+K2sKcYFs6o2uC9X94GlUH8yokMLynppgMR7fe00HWkW6biLq8Yjna0
qiM3A8oeiWEZW1j5GEGyRdKnNcPERlMdZomcesqQmtVN3u0La5RHaqXZPi9BKmzz0N0zcJAQKG22
y/oOcwXG/gHGx/84OpPtSJEliH4R5zAE0xbIOSWlxippwylVq5ingCCAr38336YX3VXqFBl4uJuZ
m5E30unpWheySJbcc3ky1Y+Cs48Ge7hWG2+ub6vXEqkfM8aUHXVV1SfdzDoRvfvbbRvJ22aZIcGd
jIRtwn8ZrxabMEc7q9+ztGM71LZm3z/gXeF+o3nLrv06d8/KQ7BphZW3t3PHOLk4G9H75fmOLu7H
bO48XcjitOpEjtmY9bc0emvXGN6UNPfIuW4Zf7foP6DHrceZs3BpoK6irumqvbCHkpPkY8Xgbn/6
NbCStKAo1WlR7D0G6MTTLILYMA/PtSv92BtTd8d9k8VNarYRycXGQarKI/DSDqN0M7Zby5WYVHY5
/yurCgybI/s4GqT1RH06WNeqtyjVrvuL8M/uCB7NDN4uzsFa+t9qGqcLqz/5tbak+mocLYHauvDF
mPiZkye/Pd0Nser8IDKpw1Eb6OUz8NL0t2f6XTywZrnTTg4JbzcJE/9H1y99tHQgA121rvVNjXXG
Dn4gnP2Y1fCoTBtpkxHN5mL0+CdvnWIgKIDm2ZA7e5opGAOmk94/I9xkA+YQaOMv/60snrueEKwR
RmT01FEMTWhet3Wl6LuzG+4IBfeiKXPU79Xo5YNiqeph2Hw61LasCM4qN/VkYVX74NRIwnah8nBP
7EfvyffazNvXIZAc3DEfDMd1zHMtL579Ydg55mz86+e2elSMX6/LpEx5DLGmxknHLFcVaUuLaHEK
+lc9bQzrOCHtC6nSJy07IaLAz5kVuGENmF05m7sutYNP100HeQ3N2v5BS6X3bOsv33W48LN0mW87
CwefPnKaDsH7Jp1pryqt6W5VfZr4VdN4tJW5r6yuAagMvKRYNKAF2qB4NPB3myCRd/m6dQkzc0v9
Bq3r0hVY3dYktoAOH5Y86I/bWqZnQ8rmxfOscKBK5o4ZDQQdNlFaePI9D731S3G5ZpQKE1zB9EuJ
SstfHgaSb2J2CT1sxYzKTcypMHIktmX1yLts+TGBfPlh6dLtx2QuPBID2nwiHmOhww/EthyNepqS
qg2mnaB1rJO5N8qZwQS3tmYO+3NmlybRxJ4wpksWDswhbi7kj1l0f01nzPYiXP+tLkhBYXTrS5D3
3ryX/mj8h72RTdO1lhmQNBZwf4XlBU+Y7LlkNg5Ep21rIFhkV/VHyRT+0JYSb05dcGUtG979U5oV
8ahnl/UCS8cCgjNJ12x68EfdHXi3cMOu/IyNPRO50NKkDxjHLE4kbRVe14zWNwO8wRGEESIzV+Yn
31B2vPAwY5ZARDIRpJInHl/SecOf+jZbjhfTeuZJa7dgna1WB9q5kQ/hdAc9gSmWPRYBWtcljXY4
KHlkAqyvIPlAIkbVzfGUVdZXKPP6VJqsTzReymVv0Ce/dHMYvgSu1R5qW3d7X9hsLRch3oadZ0Vm
0K53cVB1Eb5VfFWVDONJSgZ5ndbzy1qvQTSlVXFhiqerQE+ApYrfnOu1X/4b6OpewiqdH9a1NR5D
gIMHCoUDarT2F69Nu7gv+vmoqIeRIvfhOTfG+jyYgbFXa161iZZZ5Tz1oY0dc9Y8OmO+/mfaRrub
ssA+NIO1PIemCI5BZ//uxxyvEF3OB28pxnPlzKANGRiVzPvivNiFvuourc90QuPzSKxP4tlGFsl8
7t7tbq5fYPva07ix9VrrZjrI0HCemAh0Yvqy+2p6mqB+VNvJlurmrgBkRSVkfDdn+ttgCxVbG9c7
4W5t1LHr8+g16HlTKYxdu1EJiiYPo3ukzH7A5HGPex1XRtMA3NUgdYVXGIllzVtc0GmD+mwSHMIv
MIDx9a4s1K+BKvPkbHI82NloJK3n/DfOITeHoWFRcqN291OR29fWDb0Ba1NxPxqTfc3t4p9eJjNi
uYz1n8XIT729BCB/tDaPZep1OEdkJFO56aeJE+xNzGT2eN5aPllCd5et0n+ZWDtyyXMf81EWr9h1
/8BqufqyRNNB8mXdK/VifMYKM7/Nk92fU38zftXeJH7wEbVuGWEIUOSUPnsc9e+6ILKyp8fZQ280
zHdp+MhKZpdUy8AgGhpdbG74D6ha6Fe3DNydoycVYYMqv8wtz39lejWu9equFzsAn8xXMgiHUFLj
ZLdFjRI/nRzag6kYesQ4FHsRNDZ5BMI8DDi3xX3Y6W/GPkDmYUodK/LJ1T0OkwSqLER6RLFvHEaz
m5OURnNfcPRBLq0Pr1hCnDid56bPN3peLMmflA0RzyIrRi5VXce0MGZk2i5GsyEuwmaZLviCpvOJ
CXyIW9v6PU6NGdFY/6q2kiFaNvknDeYUN73Cfr40/Yvs7G7H2WQJF9O0S2bkYjeS/s6LIjZ6A23e
+tCz9ltlq32b5fiQuN3A/Q8gTwjkpnZc8+77apQhd/1in7KVZ91qc+aPMG9vdvPmiGU4ZNZQJqIw
xhgzDPNqdm1VxGFuLo+js2DMYZQiWQTpSpxCF0iUhqS3HEYe1YW4aw2YjixAzx5+4tfQT/XOTsvi
ZlR4hkblZuSf86y4jDyV7zYnC8Ga2h7ovvbE3q5CHXudC4zS+WNiZY3XgCXa+VffV/lfRpCSuRYr
1phpUe/mknHcdnJuubbS5FzjK7WURf6fTA11cwp4kXFd1B51bf7kzEh3aZe8F4iY4MfMON4931hU
F7jNpviU/KEB8A6tXy/nwne8EealXb5ts+lf10nqj0E7Gc7yfWOe/LKF9dAg3z12Em894oKEpVl/
Hw5N9WKrrdpTxWl6Oxr0I79RvktBox76rO1+zNWbo5We5lcr1PBeBlZw0yS48lGWuU7SGSeXPi/r
o0o389MvNL/WXK0WbEI463znhUWLPgCfFUdROiIsefS7kdbVv7lE6iqKcHqtMsKaUhxZkgmcL5pM
336bx6l4cCy3/oWx57gbg+X/V/RYpvv7gtlb6E71tYCwO7ZZaNPz4Zu3CzbSvZnPHpfBcNukn3RW
JcRBh2c9cRVMfuP/mstqPeA9NxzMIXVufeN4J10GVRmtZpBf8OkBvcgVwRzoS8u5TQrHtd54mzWZ
6I7RJoNXqnUv/IAbfnXV8f4DoSUajkk6yReryqkUOrMO0AzFrXHz7ixV0yRqQjBfWtWpCJ3por1t
2SMLdn/KcTAfe6tjPFgX/a8RyI2Kzpg1OmFYh1NhGeBoKvXENezkHPvYD55ELWvmnLGWXuwEnf/S
+X9Xa8GtK3Xxwa8ossOolteiasvEb2ysFkZxaYbwyWnGEXIMg5KWxEmbPc1lEpexci61Ub8WKp+i
CoAbIPjREelbk1b7qfPPvhIdAKZ8G8K1i0DGuJQE0DBXlKrwAHaz7MumIafJ3GIrcD8r39znvnir
3DVuZ+MXqwLMK05x0h7bUXRhYPxIJuGysERms+S89cq8T4ZxEzJzUz8ys22xS0+TulBXOaYP2MeB
KZd4v+KOtKuhA2KRsvagCJHqZJIN/Uc9YL3TmIzTDCJlOf+VjvNb1h6JVnUkTDNeq+nXVA6nbpAP
vlXFei73nLdE1MtJBcZr0Vm8NlZ12GyTxsnareTyZcV8Dls4NC843aHipRq+jZ7oMaeSn0aYHse2
2skBZrptbiQNY+s8nFJdPo3C8GK7HTFEM36z23adfe+cNv1LGZZPtq4G4EO29BbzF4DYv7RongJh
/MvkSmOV0wrJERge5UbcWlNwUr5+8Nmlv3id7ewGX/1poBVG1ZDA6W5PQZeeaIxPgtKvdPMSbsZ1
C7NdMzYfgxOcVei/NsoLOUv1n9KAHg0cJFnEH7v145x6WRI6+XYAwEbA7baoslw/RhpWRzkVNrI8
46FjVTmyGu9gcrlKV7zrNDuNOvsnsAFr5bwzXYgwx4DIcSXu06F70NK/1lWfHzpdXIMg+GMX07fP
m3ikQZfRqiQZtRgXE2TVDNNp8DArdjKP/hULB2sJSvobRycqI5KVoMn/soG4sMZj4lzSvIQm2d77
Ddt3Wro0GUv+4tgb18lrn/M+34cy+FZT1vzIrfnj84+DsXTffjAms+t8yU5e74dgRKMcsPI5bTIe
sXUyBrihsOj+tY44UrX+Gst9IYDg1C40d/wvdxMvUZrTQaHlR6fdBfsO6j4Pl2Nb6sTKy5dVhThD
tzss/RJlmZgPcXg9K7YrK0Hvti8teiaoKgKOaohVIXhPM9hmY0ovjh6/cqdk2yZzbiQGtVC09H4m
lRPtWKJCDK1XnI10EfwdpXUk3fq9qBhkt/ykVI8rvoNDSOl0Oyswwz3JEiv7gUOPqLT56Lzs5uEf
B0BnB4ymOj10U/dJ6lfKo1veuNZYVsM4DxrAVbE5tq99PxoH19Z9YgbrRA23RpboahM6vH6xO5Zl
eLlPVq3SvSdGXAEdbq7M7V8Boou48j1yG5Rrg+Fwjnhg7Zk3TEX+0Dlxio9bombzxuO9L98Ef9Z5
efbHZb909jUrTNp1z4C+H+IFs0ETf9Gom/WpzIW5G900hhV67QLxQyLNA3YfBeewT/pAs3qXHv3U
z098YSa0HvBhVoDhZzbOmvNowoV3nYuQJLt1ZUAEhHgds+kWuPbFzZZf5mZdBRq9kaYWSC9XeP5g
mYCRn/uHlcUh2bgNvvmNroW9PCx63dl+fxi36XFNRzChzDZiQxY/wme68dofaxz+FDw+QHqrOSC4
GuMOHC7q8+4QwhUWXv89t+mLmQYeJJj90M7jk7USwt7o4V+/hnZSLh2Ma2NSTOWLGcjT2HhXXtop
7sG9MoCPsH/wKpVfg6V7LisFUIA1+8ma8fDa2C8BjR0OylCI4DnEAA4fm0PYTWNd8DRzIicA1Z2g
TFfaeDlMP+2yXNCM/akde2c2AZehlbXxPELY9QE+ElZhXnJM35tqvM5WVr3phZ1XTZ3Sd62qP7x6
HOM0q7+nwBRIp+2HqvXohfQLSpS9ZRvPQtSXsB0+VV8/BG12asn2PNgswkRFWvVJA1YUsyd6zlV7
xUGoedr8PJ6cIM62uk9mwzajuTRPS+pcCq6cAhBRRylcZORKzDTdZtxlPU0VwG+7sgFTQ7mSpxD6
2XVdp0Ol2t+FnX57HZCgrP5MLnb5GmCYjZ0sUq1wkqJZP3IoDHConbtYCsaIoVRL6pBJ9bikqn+v
to1OvjOToK3LSAf61rc2k9Xy0JjpSTsjfntgNWILKKs8MDSwadQtet5B9j4FWfM69fVt6OrXXG85
m3yTFy02fni6bH66ab7Lj7aLP45i5xWNFS1D87pVjRHpyt8ONKD+rfYFZB7u3UtJXRI1HFCJuAwh
Vi7JjJAk6hY7qDd7iTx7/iRFtzhCBseE6+yaGdkFU3ekJ7eOi2J7tYoNSiN7HgfrU5urEQ9FTvyb
9ZCF+oRn6hHZYkIszyG/f9Q6tL7oaGglite1oB2QHpDeYohrGdp7t5qHs14zxA0F1F/lcnOWm/sc
9EMi0/6zEX71/29rQIMUZ26JxXud3RqyL04ylFgjyAfmkQ0THO8uXTdJTKJy8rvcH/V4cbBCHbL6
ly+gpzFge687mLvFTCFhjSEgna4RMRB/c7LnKojTKvAe/LydjnjVbNES2lmU19h0kmkCYkQ6qhv+
zEa6Z3XF3UlHfxRqfjP6bt+mG8I2Y6a1qOf/jNz/7YfApbLD8F41LviS46qdEmtI4z/8NTEPifk2
PmpvCYBHIHj14v2XYueTVdPeqeFpRLhjynrIBvlsFA1ddYPna8htY/nVX99HmB2Goos2ZTDuFtdw
o4uiNa7jqmn/WuH6MmQUiHb97kPxrCzjq5rRMTjBS7DihyrK9TFvCgkpMEGb47tH294d63U9TFm2
JGzYeruh3v6F+XSH507oHQ/erB7zefXj0FYnn3fCrbHr680Sc8pc/2fUuJ61lfMlGix+fewTb94y
/GM7NMPPrwuP2pFGNNMClm3zDMIj8dct7/GO797cPwoOfhrqYVcGJh52xvRrWaGMxOS8q4pXpOYM
RelsmceQSz6xTP95Mw2Yd/MVUvwQ9uVHVbL7V+X5o+2bjM2e+4e8g1Ml7RfSgb7DynqvqVvOHLx7
y/xam/JMKeXyC8DjZtHv02n9byrMh7ybX5zUBUlDRiS1/2QPgOdEGTMJdTS5OPJejN5o3++pCn+G
ySUFfrXtXSiHdy+07kOz5b9OjbxncA52HKxNdjNVtibbCG9ds3T0vZqMw5WZIRRrM4h6QOLXDU3Y
bsH0/9TkQXl2F3cf4IYYGa3DioHh2YnOKyuepzrdjYN/cxwDJZzRw7MNgrhAz3lwwB4jD7iY6aAC
J6eDCujFFVYi/KCm8sqeJs60cCcTPaS+k+ZRPmv/RbDCUHAX2FgxQZW8EbfC1eB78pkJCi2r64ZJ
NbTOJwEe3i4sdP+5ICZ+Q9dSOeB1xgJ92rKakvdb/x/CsuYXwFa68zF322Ve91alwefGpyMVROgn
IIoqWcahP1c2lXosGlRZgyKEs8uQCawmUhLNRVxYywuxEfatNfglurR8d5v5cR4C4+ZJOreO4wsl
MsaseKT7EbDmON/NN10vrRPERf654sYR+1nMHbt0WxYjbTFezAy4cVzR641TiJ32rPs9uEof14AT
LCLY8kgH673i+izPCnuegyf99SzbRr+UKyWBxmeNfT/Xb1kRble/7LYPWtynPgMwcBp134GGkCdg
1jh0THlvniGy29BWt7A2P7phyK5Da2bwTFP1hKlTwGKP8iHf9Owdmqxn2JLiW0/LS9eI8jD7dHXW
IFTM7m6FyWiaJ7BV/5xCtrARM4iJ2ROykdMHkG6DvmOuv009XLdi08xgM/hWbfQnUl+KBzfN1KVk
Lj+2ng9yM9QTCpwKVdrE6r4l8pSaZLykA8QX2MZ1SMUzvgH/yWVdnmURDvt8nsxnc1PMHwgNdq3j
tvsSswN0lPREfT1mN4le9lTkbfoV6LJ9s8wWRZnbZYe6HYdjN9XiYE74y9A2qV0xosxuQkMcyKLA
JKi0FDIu+KG27IZDjVdC5PqQrQSJoOSxpvmlbcUG+TNOECPCLW9Z69nER+hN7fE4Ir6Cj8mXW5rL
b/KpJp4M7D9OLsOuMN35i2tEcI3VH27jpFG9MlkyVr2mvhxYvi4HlpKa8gol9Ti0tnkZsPW6tuPI
lzQ4GK2BSRsPRpOm5zoVOsFVBcAdB+y9pXHtHdvVOVZh/t7V03/ZNFhJ0SMEGDZ7RkWTyj1gbRXV
UzUxywyENQmazylEcTb7jEvpaP8N/MqJbNd5E+YE6uDa5XEMBhePriA9pWM2Ai+DKoahXSdLa/UJ
8rXqpZoNGbXtNsTWqrDAUbCUENXrQ0Wi/K13IK3KFWVEnYckJoY8ltGZi3ht4Ae7pX7p0gyV19Kv
xI/a5VnYSnARAeNFCzoibImKCSWVlJIQIC+VqG8m/sXJHtvwGX+kJ52m61N5P8vbQLLHjPVyu1hQ
20J/GFq+h1aBl+4mvJOXh5eq7E9lu7XNiaOyfAd2yacnQWv76rLB/TKLqQ8T318EMbIuVHgEl++O
u26As7vbKqN6wHs3aj1hlnFn+66foIFBJWCs94WrhiwgPn7roZtHYekRBOY2bKIhi0MGq8N0qg+g
Zq4b826V7pOBPws6ApYiUHAGqf8sWu5/RBPT38pDlcQDIxw04Y4Yp9jutnGMamGpJU5blWWJ1Rde
EG11nedxLz2ewSpl8TW4ahghbKvJOcFs2GeHTmfZEWCuSAPvmwHg2i6h3kux+A6yLPbXGRNDwhLx
wbR+O9tcf6malDi0FPnkw8WOYjkWXbh8LMt4v/TbvimPoJ+2cQ1cgd6Pv1Ib/P4d85pVZ/431KYb
z9INxygQPJZdyOJ59mxbCz1fVVQIDibV53RXhqPE0a98sAyqBNQkXxnjoSu8yjkBNWXPq2UaN5Ia
JM29lF6/G+u5PntOxQbnDLHw7vMwl2uHI0gQBQHnN1IM301k5K0yE+U4FgltfRU8uq1EzqiUmb3I
PLQu2q1A/13s24s4Ld36d1bX7YeJwsaLrH7q+LNL3/c3G2+qb5ftFAyXcx0ASaXNKhhLUIzFFQls
9qWzAyPkUgyQQjiDMZ4NBW4cE0AvQ0CEdagPeIewSC0I6Oq5sqp1iJ1eI7mD7mDKFN4MJ4Wn95Mp
JsL5hPaa99q3xhuehSg1dVHKX+UC1n3ODQM93WimZOyN7ZYTilzwkBJ31O7PWmVbn4TSXv9rO0io
qM2t4XVcpY+cT7QsgM0tExnjNxe1RVyBGfe5A+RbLHOQEzpgNYJGhh2f2AMNobibtl9eab5BooSn
x8/MrynzcENEHOiV13if2wa3bOm4OeM07qYfzWZJsKqyXI2zYduIhJw+N7CbwPOriTtFFBl4iFdj
G9zMiCZEiCLOEcD9D9LLHV6WwQTCRuBsjYkSNs8DoTr9rZjWYDxiW1ZmWJm3eoi0pwRW2bV/3yaR
NtRREBoMA+VculYSNqwWJZ32I9PVex1aoQJzgifbqSAARE9dhofYrXz23aSfjWXslnr+HObG+ZqQ
wofn+yLTEAvO9/cKT5vTk5Zm+CLcxv5oVV3+B/KJuK5YQ7iKAn0zTV1w16V2pmY6clrdApXUpTi2
aS2ahBkW5Y4opuZtJdvegfubLcXoI2sTRmiBD/G6bTrQirpjRFOBL2KRb9tfsjNLZ+crz/8NxOtO
u8HJOT1Cl97Bh865O+2YuU6AE/S255QW701AwEocBuX8GnZsqaIIBeCGPA2MQwV999S5bVnGuPv6
a1Jz8/3ZrFLkcU6kkNgFtUFSXKt797GXi1pPDLU8vra+i8TTRZXnkd8dm4pSqho62ELBgWRmextt
AHr85Y07t2sOSxOX4Xh0W6RTR8sfbOhba6MwYcDdfpZD5eWJBQU7HPMJH9nIE1rhw+701mtjp3aO
jnOG0qdaE4Oh2CNDniNGtgZAFyCdKjEDFIdqxbwELyq0607n0Jhop/oGrs3/VOC+KMRA/+2kadBT
ouV0ZHZOR6VdPPy0ZGmrFqqI7VRO6opSaLBYpVLumxrbTpB/x+i2lyh75BMcZI/E1Kf/wFS9D1y8
Xg2zhegRYcPQwYKG6Axqt5WP4LwuggJgp8Vs5K6YHLtCQmo6VjwZJNohSXNMYC1+wksXqIAUpEJR
3mlh0qd0Higuttf0b6nnjCcr6GDENM/2Tyjb9RH7pv7PFrqljNdVLHZcq8rFhD2bAZcCEu5YStxS
JLZGJyzS+Qj3axOnd3EeIK0Iad/s9G12SxvT8rDLkTbSldozsue0nRC0YOglDmCBKFoy0yFBbl4t
ZI5Dj5PCzZ2bNCqdCR2oUjwAHAGEfGhdn5C9BqnmHcAMES/d26oceFFe8k3/8bf6v0pxW7Dn9zHi
dgQz63g3dO0oHsr6b2esr0ZJTzUXlLRgsGGl5u2LyfjGNR/j7XRVRdsmMGf72l5B+hpkPuP2wCB6
hXk6bZZ9gZo/CNPzwMrK//zWfNCTdWoyUpLu6wfQvygPLWbQ6jswMBALa3FcRpvXZfqDkB69RIPy
YoF59+1VQ4FOyMAIYXaJvuqL+W3AbVI77Sft7S0Itb0PNa9EVQl/PyI/QvGJ2Ll6hFR+M0dnZwCG
WO702CnnEZedbyi8gYkHkd3CWcrYyTEdvL9ADGJIsXE/a+9iUjZjSMZHSc4p1XtCptzgwdoX3SsK
j0c5WW86V4cy11MCocZMiyHHkZWmNbLH7ezk+edU+p9mWz8GQ3sMjO6xNVYv4rv/BCU6plbNRJEC
r6XqnRulTNAELHGgcCLrVcJQh5p6kQPtQHOzi4Ymh+1Ja1znk420nYSh4xQgVg76k67CN/B90Msw
3IupPOaye7H6dSF50rrc6xGrStnLNvtdlIWVjHObSbsqwVoHZewcZ2to3ApaCi4dx52enXQ+j5nv
7KTqfxqytDjhP5k7/5q9AQV0gVBksFPI6OxKQ/Bh82zVZP2zXUiOBmFaX51alKBiNT/uxxHty7Tj
Wb5qnw85YIcRO1AuSSZRBGWoxmVlvd43VGQV/naYK/dT2X0XHA/kF9V+VfzZTQ2nGiF2JmHriETa
6xwTxi4t/svFehBb88B6JAou4z0v1r/Yqp4DvkFG3pBKSy8W5b53YQPjcWYkJYizOZa++W8d1yYq
Z+uwMNJhPmLIRBt3XZj55qJqyxwTvntSjxtS1b4OnGgT41fpwzyprt77FQpopqazWDQtMQfUA0wg
c/BbWwRAqL55R9jyC9lxdxgM43Ua2Zu4703FJOANe5hzpHrTfE0L1Il2Z6jYK/QvVZa3og7AdS2U
TLacj4PGWb4DsAj8uwg32znoNu+QzmLZLny+6zVHkz2gAP2eBRJbVnP1Q3+NOALJ9/gpXU0HYqOC
WVb3WEj3ZVvqcxr4t9Z3yRqcLpL7Boq/f6qNfKAZ3V7roHkOHPciZjQ8qWe76Mn1mW/tI58g3a2V
aMIGdTobAGsxfWbKXSPfv++Zuf3L/UDQI75NFvNRpojDqQwF34l/qdGrEaF89da1WbdPxXiZFC9g
PftLBCi7o03No8ZyDum0vHrwDScqxdviiqe6wqtiZduyMuZ/98eC1BxMl+t9xwB9afW8h6l+BMV6
FWb+Yuv5t4/xaAfx063dp1TDgwjqM9szcYjUIDHm7R+cxalyxLPuJ7XL6+qslTYPRTuz1ggiRYwH
Faz6aif7ZzJKPjhrk3mdHS3l3CoRfuNfkkC5olAqPp3N+lBCXyUYedL38wPmqr8dF8WyW+6nevyb
o+C8P9a0yE5LHRgxWi6ipvrpc3aaFx92LUKMH0G8I3kLGF3H5l/tQlfYOns37yColc+PmATiFbZc
PEWPlbZ7v5j/2nNKU2Zk2W5oAKFnbPLI9p5O5eSd1LLeuZbH9Q5w0H+8qbZ4KsoxMRm0d87dBHrb
sge1tMXOFttjBpA6juxQZvKzZSGwXZdfxbw9V27Z3J39QAXQEFf20SjKl8lYy7vCbKeW/Jg3/oVW
+W7oYvZRpsP/VGlcQqN5QDImd0BMJ5YD4HbZqf0O65QhdV3Gn0y3/dEqs/oU5gs5cHPo7ITDBUbj
+46sNxZ9eemC5T24Mwcd7kS4COU2yXt5+W/I7Z0Y7N39A4UgtbVrHJHrbpGwOzpc97EmTIaE3+My
hA8GfJm7IlG06vaTwJd9r/PXZvYe+sHbSTd77azmLV0Q4gXFSVh6jzv9NazubWsZ3nD73hely252
XR0Xtp3mbgbNZcEhsr3hs6xK5Dbl1b6buvWMztSNj6CzQQLxvmY/6bx21o9IeZHcfj9W5tVtMfrt
chRD0wlojm4uY04fxj9FPbMkgHt8s/YHyW/oroDnNj27SnkfoFvZw+iOypmvaxg+9wOyzTAsv+Qk
/0GCvRD6u++K/r2W0K3j5AmAWzfx/8fReS03jiRR9IsQAVcwryToKYny5gUhqTXwKNhCAV+/B/uy
sxM9o+kmgarMm/eelDyW9ER0ayyISv1qVyIMbLAfuqzJRgLzwvideFekSVSqCh2iHGJyNLwPQ3cm
g5Ttg6UG72q3Z8h1KLqlAL2YhIR1rMvcy1tM75Qa2Qf5iytWIQZvOrh582xFCLbAkxlUVwmZCF+d
WLS+M4rplhT6ljUCj9FwzkPvii8RrSRJ/mtgVBCVz1/tOfxNhL2H3bEJSUDIRtzBQOb4JkXZuDh/
kBJr8gRzIB/ZyvE2zuIPhN9zHlDWr7uE1vdvqpyDy5vjq+lctfICjYYdQ3CcjeYwVOElnnoifwOb
SFOvLHf8nGpTKUykdioeMos/rZBTFZH96Y5DkX+wp0RvRMqsLOndaddrebAARuwd4ZKLUu0zzezR
Yr/bpvBrpFN88/H0WMbVwVLjsbcwBmXjfTfX9yRqPssxOGnZPoczN/HooC+H40fvhf8Z7MPYEVp9
Kt34FIj6zgo4JdjuPEbGnD5SlG0ps3Zs2HymSY9c15BRhoPhuWuZkkiylqvDfz0xmuTQ2+XBb4sV
M7qHicWuoir+SlNPHhMeOM8LAB1nB46gq7YaJiPyNZ+oPvmkAsGsPe0epDRPoxM8u7Z7RrU4zOzQ
cYL5VorxQTScOahoUz480vp8hEP107NmI3P7u7YjueoDZ9ZDt5fT/JTzmBk8LSHYU+ZR5ZGS658u
0mNvkERyiwpokJfrM+bEP4WNgjDaoZnYDRO0bf5l2fq1Qa6MWuIS2IuplKSfPBg6fmkoVprSC8HM
sVrWCqsI+bj8rHFmOQKmosmubz9L/2QaXHneryMayH1Su8Fldu38S4/ooL56Gjp1g/hGYtls3tqy
edO5Ee/qlIyzgktL9VyF8wX9Fa2suRZeQwoyKK54NXb5QDxlQNZk3/XZxLtgBFRWgQ/hbKwApFbV
oSKQW405InYdGVNDY6ZCNCFWFcrqkNb4uPmmyrHaaze5mqLgDYFm1WePkrqIEFh6CJVLdlr758Zt
560x9GzLmnZuhlmKlu5+NOHTeVCdEvWfSQVG8zmlG8MocX0VRC/0p1s1bA5s/X43wB0gd+P/Ysm7
q8rgp4z9Qxoux3WLn5Lt3mZOtqHv4SzWmNGHaFhd3gs9TZWaX4vo5n1qMZOvnJtDDxIH1ucymGfV
G/vKGJ6W3InyMacqMd1THVuPuceBVMb5v2zds1UZj2G10KPI9IER7FEN49luxKfPd7vtHbFl18Xe
yLzd+k83CVNemd+nWMiwIeYMeuNoGio8FvPOq4rdpCrw84m/S8kxTlUXoeHgTKRCLJW+G3Hpj24F
Pla9tm6XIwDGtxlZqx4+gqT8iufhRhHP3rZGHwTjDpxUSIwrTjCf/gIWrEwc7rB7ryZ2IuyvQ33O
dRDi3RMH0zCfWi5TDP4P8wLPM6jQz3wy8nX91FvJO4tHKyLDncAJzbPob1k4dljfvKUz9obk4SY+
HOVJcQgt5M2hbw5kPR7jsN0KnbEyEBbQEGCJDh4Rtr+WzHj26dAUvS6/k507x4TeERqkKvY4+mAG
ASUw35bU3mYMMZEvzIPMDYzd9XFa696Qc9cZSmw34RNRjK2vcTYK5bg7kRV3LE7FE9HiKESatgv+
Ri4feczex6A9zPAhlpZ00wJEtGt4PcmP/At5Dksq4Gq0SjyOKM817n/CY0XavTNANLZ07Bg7Gzos
LHIqXZ1ToXELNctGZL2dBA2K9Je3yiD3Vbv3AZW5l/UH8vPP2kxAo7Z8z0v4FxvGS25jmsCC5NbI
fJ5+Hgp5cISOUKUjo7R3k2UeOj/YtWYe9Wzq0COuVirwKFHZEdLGtbfNbZvEV9ap3ncN29pilNlM
nqmw71unwqwTnteHFicOIrx6dKkmm244OBlA0Fbv+sGemfonB9VPryzsPOL0b3F+jVs9Q0VOiRmO
NVnnCZOos9NpduxE8xKS6Z4X78ztHYEu5UjDsZfL9KRtl7BqwJpSzRsv9FNr2duE70gMklMg3fkY
yRvkx8kfgYRyNGTc6m2D/Chk722nksxxbjysV5rQgbnRThOtN44enajs++fOXA5BbL+IJX9BBcr3
DhuEolzRlHZ2dp6FGWEwh1nFrRSWCrZAb7+v4ddY+y8J5Q3AokO3MNfMOCO5wKwdTi+ABw6twhqw
GiZri2qTb8JJwxCbWVEaX7JueomH5A7xYNqaafHplflnzxzc95qbFN6bLHpNwE9ZWx5t1pxP48n2
k4vPIFFwFzHPuxbJ+MC99N6U4X3eebsprfeh5X8gUV8X0z4jo/6YVXGcRLesbtrDQiEbd85fkMeo
mGP/kKVqH+M+7ceg32FDaLddRaAcbXjkwatXf/p6eLY9j+SkiI0hg9YEmWN7rUbK7foDtQ2ZTKyl
LJLcKxXF6jsatlNdXeNQYYQP0RPgeNVulFNlbhudn+yhRH108dya/n22NLu6FXgjeZ9tXk+bhsfy
StzULx0n7IaCatyG+rYKBn5IHLxanpJJRkH6uH4UJGsnjAnGg62SPamQEcMIeQMxfMkYGhzhAmFy
ztu+/NcLecra/jK13t53PErhZRNY6iUOGHs4DYMMi7i1Oxx7NB2gCzjekh2ZoTcOOz+3XuaBjJM9
nILWvITSI5DmeJFpx0f08BVUS7awT72BGpDrcI73gbHgj/KuMz07OFbm4AUspOnKjOEIt2LEpjV9
ek782obyQO4BrEN+sDP1vS5b1JQYRpEcqkJurMz7kfZKSPpdqwmRC7InQXoOOOp4MG+iuiHPMyge
Okwqw5GxMZomhxe/vu6ZqNZ/ib+ntDc2BqlGgcFk/eDjebk1bhBsJvyczSpQmpOO/KL6r/G7ne4X
DIClF9nGW4Zz/pqp6ldVEFd06O+Mnsjr8D6jpFauys+JcApKVu9I+5RsneXR5UMJZNrt+mLC/yMn
gq5IgrmLyV6GW6s3zE2XF6/tTKDdeJPYiNB9fAyGiD+YC59wM++LRn9XEJ/3NvaSTSJCRIvcv0sd
HslangenvRD527Ru8rhukeSBP9cdFi4VdihF5a7gKcYf+MeWqLNAuXIxq6jO/ehGXqvabHYiqS8L
RxOf9YNZpoi75TfF8RsbQEK8sfY3y0DHrtwZZFeaxCAVbF64fg8pr3IT4rlsqmFrORMyOT4svixX
sroPOnphjbe0y/f9InaB4e7Wt80xB/gx3bX26ocwqb/MjvTU+i/mgwEQ2P3HB/MTC/+68MIbYf8A
3YOpn71LYEgkoqM+bHbkLba2Ci4GPpVksi9NXZ6z5ZsHYe2xPte7r069Y1ebT2Ypn32bpbLM4Vf4
BTunN2Nrg+VSUdYuoDO7nEdD52+6Uad2NaynWH6xCpyJcA/bvJk58dHG1sx9GeBV8/5/ha4naKmb
dusjrFUV1ybUcU3Puu2mrNpkZvOty/ZSVg74I4auMKhb8DL1T1H7/1UBweScARDmZm+j4pRhMm5d
/D6LGcu902hxcfA7H2o5Yx72cOVpshHcq86zKee7ruxxowSVsytbs34zvOmJIqaPyCPtJ4G+xY6o
nCnp0h96zDDEXuejvRhDJIeGdhoO2qws+nrDxKm5YCFhColI5bknKwm/V8M2bO3mWDa6PqASvXV5
/4mD7YAzmALI3ARjsjUzmpxqIa1DqsSpMJxVzD22dTiv8BCcZT22qixr73pRim3rgCuZNHyUcnxw
KWimST0PWY+ooyk3lvBlrtvXwkbz7uWREOKvE0/7Sog9M2wATkCH1Zj+VOmy79hAX5XmVZFt3LLC
hJBGNt0JHLCBbTxVhJ62unZfNAf/TDPflpLujSEPQaKa51seAxOlubLEJp/pVEOj7X75+eBsODgo
2IlQhIU+haSENP3DJqewIV/yBJL0WxOworBx7hmgG5tMASaa03/KQXe2sh9V1u8zPLtNZffHzOoe
KzZWAHB5sRwQ4VOSHHEtUxbW6DC2XV7l3GOy7pYHgeNwWbxn2xWPmozJxmwCbBQDdSHxL/y7PIAE
TXnLhvKSB817IQ1xqo3xo61Itg8TrQ5Bh6vFOUGgKb921DDBMh60IffGELzocnxq8+reHu2P2k9e
Y+JlDPA8cDwFcdpW5X+5p79snsZQpH+G8nZrn8L1jRqQRvTqD7JfKPpIWtv+DXk4IwYxYFOiIkMw
Lure3/RuQD872j8VuYXSbi6Tk+Fw5w518B7V6XjFWXioAu+z90pykhJT6+gS07dpafKGv/Kbnppj
26ys1DGHSmSvJ//yjFKqIkTDdzOc+73fMztnV59qbetOLiSGnY5wnpfEzDZnrDKyr6+jysdTLMtw
s55MTY0v2elfPA9ZpkhqfyPIbEe4HWP+k/EDvQfu0oJSy6DsAhOMBcg0IxSUfLf4xl3MzctKxchb
0maXiwXPGR/L4PUuFhqdX1wDt5pZYA9zwyW/tCMGtdmbiIma7icdAsKTkf0zy/JC9vyS5NmXqYM9
o/arBeSaq5FF3IGLtTJ5d0dct6ERkHQu7Adi0AdiYiFjLv8jDsOTUy64ZTJNgz8/1D0aN4GTcPBe
XF3BSTN+WTz8wJj26Cj1KjhRNEd9oh0Cetayq2S2GzuzxY7enHy7OjcTufcUvhCK5IGNXTd/kM84
tt8aF02edModiwv/gqw4zxpZlX/i1Smdqw3rpaaOoQ9inTcet1MV64uLHjD7C/It/B4FYiBPSyTT
0I+WwXG3UzJEq8oo5uAWd+xGxk7e7bCG/fM6RclaY0LF93zzl/olH4ZvsQiFUYckgeoQeOT4R895
gCixG3LruJYhgx//8LTsUiEu2jC2tp7AK67PVSjC7zzgfqqS5wo9ww7LU+kVp1DG58kmawdtDafx
2Rq9U1E693NL0pf4O+QTphSzk8AiLrf52Lx0ywSCy78CLUu2XhGMVJJTvzX86lalLR7ffHghv4wI
OtWHpMkNzLID3iK8jrT3+e/a/HmN/zQguaSlfvEmfj7nEw6BPz/HIulhymS4T6cMpYcX/Aw7CCdO
6L0kDRPJxbkT7nSpZ/dBN/6jZZcPfTC+TEn4EQPrpxnrrllL6bR+vPbqZVHU22lQ3QPrPK2/e3gV
ySazAVytYCh0Q2dso54pmk3Rm+LqsvhGpV6eh7S5t0bIcqCaYvoRHWR7Zk3VbpnCE5Xeo8zkpxkG
d4mFx9DozP8XlyAgttnQPtRBe1z7o5kq3WX2LeLmxWwwlwqYtrEzHyF/nSdfXt0WoZNqvA/tK+98
fW87CHZds6QHs8M73lu8zTE0t53rjg1TnbaIrK6rHwK80ccuU0B7xDDssGbaDzoZk4M08/Sq49x/
siEq4c21lre8o0ImMGaelCbTvQ8sI/mFQECwToqgiFo9Be8pyRMelmSs72vNYaPn5iRGCU1JzSao
pnDtduS9wOSsGuvD44TfeErcj44NWW11VNr6L5VYehouhVUGgNmPA5HaZIGRwlvP9NvmBDMT/RcG
MzJy/88b4nMcGv4d4X0mYhhmojwmrDTq8Rm07FroOd9uHD9PFfAwtqhwUJWzey6zIfuvDSe8H5QM
23Wc5plmjJWd2cgy0T2wtNqbjhrXB1Ob9AcDrro49rp1nuZ/catLG8IgyvrkYMwQtUaa7PVXkn74
4A/MQLwMzmUR/yJ2fISTe5QoreDuGmMjJwqjKk7uQhPmgSw/8ykjKBc08caGs6TG5jv03UvW8wyT
C8GUms5vrR7Ufjbmr0GXR0h4F4YSDz5e9tQN/lTQfJZyeoDY97dK3WyTfiMvT6XYgClQ/Sv+juRI
dUfROTAPTXX6Tij/DeMgZDu3wqtcADyb+t+Yi87pGbkkov8lEMlkELmutp7J4Z+mzrsnJoQzrdsT
ur/iEBr/f6XDJXpJs/huknBVu2zS19Btjv4Eqw73zGMS6quJJls045c56m+OqmDv9dkN08E1xgmV
Oms4YI5kO98xGKy3+JB+bJU/icHHwDHbPSwef4et4DE2zPGAkPo5Lc4FDgkhRhJAUe9MWQTPaDcs
XPQkGr9Eld8N2CrglWYM+sbwhpP+MckFE/upqGEkqrOXzrgSIA1EuaE+2f1nbfMg/FfreGK2364W
cIq20O+eyyGseRdKC0sgjXXj98AEh5YMLcf2xsODvnNlVmEOaVA8vHZ8ojCzDkYwPLqCSiC24FSC
POAbdYB6KFfcZmUyEKDixWh6bsryXRsJJMElCU+5X3ZXKQnuOLO9xtNZKWka1n9gpL/6xQ4ep7y6
I+UanL15bejw/m77ts8gX0lGmIyUN6zk1pQ3U0/76Z+6zgWq0VTPVdH9KGxrOFrvcSreIe2XpFyx
1LkL88MUq3SULFVzMqZi/LXNxTx4SxIcxtq0/o1JV4WbNMbRadoaKSPoGDWUWGJlG1a3zKvMQ1jL
Dymh2yH4UvWy92Ejoa5uKqeoNtxG8HniJFKFsA5+Yb9ZdL9v5sxjaBBBST3rZbSGvwpRlzOvTu5l
TwCEZWGvjnLM/4DQVr8OTgKcJoDu4aXNcttRmR59U1MABd5Tqjkup9EF4ZFa80kBIdrwayS5jB72
TxE/OlUO2EcXLzazMErGeooEo650VsxsZgd52OC7GpdqvGZoNC+jF+h9UHvB1SwJPifO3FL+ivPi
lnRP4wBWNGB6e1e0wWOrLLAOOS5uW5aElkUWg6asrRgzVXuXFRTKy+hCyltY3cTLUjB8np/rmVo9
6fQ/ZB5mJ5MMn8mHM5vqQmIPxSS9P9Y6vg2quxF4vDWYH+A7lfghFCQpUzPqCIfsNW4TKCEDtUY/
uNUuBNUN7AgFAVj6dBiy2qejDJ8zEzN676vkTir5VfbOf04QgGkdG6z2JntJKr9pn518/NSYNDw3
OY7WUnF6UNDTlV8KtdibSWYPkyRyrybC5WRmq/3gJvC0vJ5ZRuF120lru4EWxr8hrR43WSJOqMK3
KREuFur6xSntZRtWtPbEjxrs/GlxxxjeufST7XyEPu6j1G4+sae4u0Trf14Bvy2j/ihmpnN6rovP
eZxfbXu8+T4YKa8rmo+uyuW1dfBryzBhxFYzxyzai41V/oSSdrOHID/EjXNRqexjznJyGu2IL8eq
RYGLFdOGsOcSBu7Sns16wOBttNfRzwVTJvGt6aruhZnfGwF2ayMpDw12tg0Rzv+Gsf2zVH+A7tGA
NitvdpnR/llwZPW/haOBXgSqMZGZgHtpI5jKJWP+nJT9Q9/ZN11yiYgRVYOIo9yGXv3lpLS57jA8
pu0Axq3+GxLzD/NmsEPBgQsnjH9VtzwaZX7XlFBD1v9TZTW1IOUcJKFH6h48wb5DXIKD2hMrwwC+
Ml67evUBQVej3vgKqwFxMebL8MthiSDdtBcnzUQUkLNq8/k4JLi5ICySRYkHir+jTOTB1J1fYa0I
nzJWeZ3QmNJVky23fhhY32GwGI89DrazPwepH0GoXIZtqzmp6Kex3EGZ6SITJ/ilMgjyzKz+2QY4
Ky51XTId0K43EDFVbLDIyBf1nuFcnQQu7mGZkuZxavPyq+xMi4kbBk6mwaZvFvy8mchVaBnk4Zl4
1R+m4ZXn3Jb6D9wWad0BRd+n+YWV9uQaTfvisKImWFrM0F1oFbepb1TLyR+CkbUHk2RbPDJN8zLv
3Dm++abUrDDFk6Tna9bjGbN3fRjm2LwUTpA9qCSBhzKI5WnI/sX8aUo8P6X9LZQx/ArdMc8J7KTG
FzCabU8+wcYELDzTpj21+J+gKJ9wEWZYi5WaIPkB5Hkv1yAoeSXQgvcoIfRM1qTECVWg2CV2y+Nb
ge3hXpdZfU+G/VWonrh2oUr8Z7WR7FUay2WHD356l0hvNY78rSpDzhfYU95/ujGD+1QPBBrxfAX/
mSCm5BZ+ZbnJOUagAGcTq6zKYYQUEpsJzBtEEaPCMOt1YfOtWvQ5K6Gr9oE13QYcBjjEhPkuZ0Mn
6HqueeljVb6aeceoJhVzzMx0wvVG+jIGp5B5/XszZ+Yp1cQh5aKWhnS4GR7zMrdP0BPUUQB1R9K1
LcxJVhxGhBuDMyBoDbSlM6+Jmsm6Dan/N069vdqhZ9fn3jPs/7y+5XjOCkmybaKpG4BQF3amn5i7
Ei5oCP/OM4EvAwcUYy0CDE9piRwxGyEygRD+Ix5HatPASl2AncTZuj5dKOUtiTHdl6GNMcr8g6JI
BoOJn0CzariZHLIAFxcFMKdZJ9w59f7wUDB0l1I1+7rCHNJMy3xWoFA3fKrh07LEGFs5l4+E2/2v
qdHxwxhO8lShfW3juOd6d8ZGn+1pSc4mqbofd0pQCpxaHxez8rf+oohDZ0H8NOdedkfidTnb5MEu
Tj1nwOaGOd0WdopKja3yg9gu2G3L/jc0+DSjjlWjR/a+jQQUfHjKuWFgGJuLeEWj9R/kFNEDHbrI
7eC7+T5spuIu5Sm6IzAY02IF0t37FZ5LRSwdxTys5jvheMCJfAr3s+MSJn9cyhnIftqMLVRex/1R
S2+c5NyGT2Wp1J4PgzU/xeCJUzDOmGTYt5SdhWAeySIpswMJXk0lvtOizL+VwZZ45r047/TUpLtZ
KJMhlIEEENrLiC8BS9o+xft2L/yK+yFDkHzN6CWhY5ogNwO3GH4C1dLOV6ZPjaNnH51U1Ub11sSp
EWwotXQQzbmtHoJRZfFprHAj4SzD39TBNCISj1X2NNRZqe/HNosFlEpPp+RG2dK4Zr3FNjOC1YEk
Vqt/N8domqgOOTGsxbDY0MLpSEOfB6hiLFZTXpMz/dcOseOSBCnTcHUVi4tQVgA/3BpL6O3iNlz0
/YK28RRj293a5mxiqUgyuR8zXzcHkyMzapIewTnmaGpUo56EUN5bFRj1Ux0YxUvoIMtgpKgPtVbu
l9mWzqbJ85xlePxsAep5lyg0qVow23USTd3CQ+l9TKD2XqoFlp1aYlgxqvW/JfZntlmMfSNAcizO
cBi4GIEpWEEe5U7b7URAhxo3rEh/8EVfXZWZwhnpWf239Vp/3uJ5WHcjhDmZFZL1A9YxDjS9oNvI
QDTvtuNVLyWND2H7muiZYo13QzTgqo3QxKUIN6Zr53pnj6QtSPB5IFLUcB6xscMCM8dfiDXBnzTd
+hGYLTQPR7l3Tkiar2zHYsO4y9k1fmBuVSbbjdda7cFJY/ONUMp84MNc+R8U+F2FQWYbQ3ffkCtF
Tsj9nkMp/OviEJApeupmNLribujIez5Iuteb9Dw17/IQNJiCoL53EuHd7IYN59Qg5WNoQU0nwaye
JQ4/5sE+WddUYuPYk1kps52PjfIAM8v6Sjh77pKadKInJAvgc+hFXy4eoshhjH+eXKjpvYmGn6LP
UkQ3wc3wVX5n94FBFN6qLpbIvMeuUFCTiEYenAmTBnoTxAuKgu5UZIb7nGo2p5q9We5d5ktvTVlk
uN6zsTrIDGXHNYzuahCpY7VITWpuIhv/5/lG+N84SsgmpKfCqxQSAj8B6Ej57KJijyjnLmy1mwX/
Bh1Qp2ySncFz9kUZDW7p/PNH03giywDOPffGKDORSj2UDv8YJA1JaSGqlueRSJy70NqIkWJjj+Pa
joDoYWBuW+eYasybrQknxW2JaNoICnubdG+ULha8ArNRh8lPyt+MS2nPSltUHDhXW8+X4Mp8gg8G
QVJAo3VnhFFvM9kivuJEbYCLLE4LZii2i7CxjmA8LUewLpPoyPKl/QebheTNZEvreAy8Zr7N6dwc
C4Uz4xjkEPWA0jNGtBTchGWKiXF6k+wPYNSmncyS7CHOOvsPBAdB0jxznwJzSR5BA7REMpvyICbf
QDke9XBUcwe8LqZ7xtUxKIPdCd4y/DjOUFT7lqbYxd04+md8iPV18XtU38aDip63TOHaeTgPIqN1
cxjGZcL9mYtpOEHlohwXDBu9jii26w7MhxuAqkW+lAdjgnrqMcS8lTO5ty0X+5pX1OFzK8OvHE/u
6jkxn3M0FVAY9cKMQWkRZb3h3bc5QX6+ZEAv42JHTh77+GTVnzuG5VkZlnnFj2t+5LMPCpIWlLqv
zukKNhlh7r1XGm1kiyqMsmSd90+J9zrH3vjiTsurU5nFXWdMA1Muv9z1Ig9QioCPRmkX9C9hHjDv
CeSYRlACp4daG0R3rMtaqyCLTh9DyJDWnrAwWHQjeQeojj0Cs7ECcIhnafOpzt4cM9h1kO/DuoEG
HoP4c39b2dFxBTj3qjigkl4n3Hn65ho5gqSDyT3nWePiSqS595aR+L4/0s7WEfoj0Z7EbSOeqz1W
SUZ/ocN/Cs3Y7ccPm+E+jyp8xr74zhP9NbLtYRaTtRGLuTGoEjIykAEIJcC8Yrs44LdGz4xU2t3S
JLsKJk/Yo7ljnsmPgE2ztrxvW9v3j2HRnn2jfxy6mI8LBsls0A12+6Jvf5owubG8nCxeT5Ys2JaD
/M0c0lZN+hW7AUsX1BKl5DM4qmieYtYYeMBQyGhGPb1pJeFIl9p+nntG47G2iKglz0zajksR1tyM
7KJo9UmyN2K0Ugzvy85kcUXCQ1mKCznfvUqyi6nny1JyBQBaJ4d464I7nbE6Qf3U8K0Xnd4sq8WF
013N8X2s3mlRLmUWRnnGDJT1x4uDqTCvkOKB9GHZRQhux3m1Ek8vhp5pNGRr7+e8J8kCtXWzdKI7
dSJwH2gKSkDIyRhsZ+k0V72wGKRg2qYoIvHEjkkaPCx1izCTVG65T2zD2veWuURoUcDaet/6J4Qr
b7lFVWvKtSwlOLpRCRyMoR7yS9mX7HWA30oMGJ4F+Cty0l3WzjfQdfkxEEFPvCePnxrPbOnKMqxN
RQPGwhlnrKK82Zumb/qPSrCxYaDaPdnVMN+Vkxy+PRe5uHSK5XHxDAl1WrgsATCRVmbDbO8TUTVX
xVKkRw26ClfbgFIz1Bi0HU8Wr1jfAWl5y/KaunLEd6Xbh0R5+YFgXbw3DKM9DkAwNmUNkbBbCRCN
cGzssHX+l1XlsEd3nbdBz/qnfIDpHjsTV5hD8nTB+eBCih39DTO1L9NXHLIAu4u90S84PVTcm+eC
ZR87QG8OS+LrdXeAI09BMw4EIjvrAB7WQLQjjZS6sPRSsO8XLwAu5PmVOHdJnZhEycGV58IPj2lZ
VvvaQfQep7B5EpOneTvyRHxBNmBfiF2V7hc6uxWBI0sYyIK4W1z3r5mEOgIqCbbo34Q9Kg+/TVhP
3NuDjCYYlFBPfA9RRRMJxKuKDdNP932eMJiUTOIOAvzqhrIKUolbDxvDHz+Vje5kkHjbBZkk+Q3O
hBKfJwtOp2Ftmf2m+7HKAUlW5DrzGg20NMYJ5gSZNhl3xSlwOhgZpZdQ2GSZXjCta8IMQ7IsO8f0
+xNBaf+O/U/eRz5W5XfN87+vBqagGYbutylA3OJPvHzEEL/JQMsJqHU2Nzu1GD+yKwtOjv7XgjYQ
5eS0Yb/buKHK/lbVgbVrOgyxobTaXWMwU3ZG6weVsN/iEu53i+NXp6D0MKh0jcce8ra4B4abH11t
slbEzEzizlX9TuTKeRyaCW2UU/Y0lA6YaIPpVRWm8cXkWvwec7PdljOWBZzJQNKDXDR4gYEEJ3hu
Nr3ozUvsUuoZWYl9am6aR6lK+60buC7sGLudk5n/zKapnwTcNVbDlD4rPVS6lZ5rIrWb6oUpQn8y
GRSzPoDmU4lC7m3TNegbACv5SYMBMhTjfpwnFZnE7K4OOcYoGQkZKm6SC1l/7HgD0UrLAtXSpu50
x9NcMp0pWGlBBGk6905a/ULMq26TctqtrROPwkXEhyId9dOSFYBQpiSNtKyxUjr4p6qgqbfapTJz
0q7exdInNGt25rPUTU48f2zVhYQlRrOaaDjMPHUYe5YFDaPr7FTCzNYerZlfYL6+zN5ys4vC+Bf2
ZX+Ysna49uyF2TOjNO9ZhIh/m+7gAuAAh45gehCO4XhPP+e+2BiAd2na4Wgs+TI6SyVfRlXXb3pI
1D0gR+tJNtwKvuMQp7WJT9wPs3Ij8rbGUx23QeQ6Ka69EEQeGRNSH6KjvGmM+eSg5UZWu+jzXGYS
lCv2HJUMH0U4tAKiL5OXLMBwyDcZuzvrfyyd2ZacuLZFv4gxQPSv0fcR2Wf6hZFO27QCRA9ff6bq
3qc6x+WsJAghtvZea648H7DUGUO1ymc7v4muk9ciaku9S1b7pk61CsVq1iFxlmsZjNR52JqqZ5uv
9TrOSf+3MV3WOjJw+U6QWAzErgMQg+xijZNEgNhcmgZulSnemHDbu7i3v22KuFMH2PeMzR9nkAGc
wCghH4JAK7alUWNGcnHipGlA6SAPlYo4pqD3pazEJbGNhmZHRwlD8WvcTTsvFuc8mL9nj49lBxSy
pfOTBf27w42Kqn7tAKqBJLhdmG0T7LVXkYT74+71/w6DlIfRO6Ter6rxiRytv2i80OJFbjIr8w29
x0aSd9pW16katjXgAWT8fp6CxVG4ygY6fvPVWAh55s2I2YYmjH2e6A+BCVjNvPq8gD59MfFgDHf9
T3tGE5yik86E3e8BlaJMteXJjNO3QRXXIkZwJYT5FRMT1EfOJeUNU0EGWhp6pC7KXsPcFi3xznBu
Sc1uLjVbdh8OL5A8dnZYonSOD0tSvMz8QJ73J8uheq3acFy1GM5VmqIOcGkQGM0DPdsywaYaXURB
0RlGyZoGy5py+pYa4ssU7Plofb2swYqCN5ZKl42TIDL1kyuC3AHKMJDYZlaxi0BcbgyzemGswsga
mkPvQCO6Krtfi/SqumAPGpGuX/gS2T3y5vwoUhj5LToasOFtS2JfhZtPL6EUY6sl098GhMpNiFo8
jpafdIDZHzrrCdoxHQPEG32OTWzZWC6UrQV0Yte+j8vDg9HEfPPDkLwc5C2zxq3lRO9iYBKz5AfD
MQ/KjE9GGh7UhI+iA+ZDQ/qFkJ7hyD9dv/8s+I4lVxsNSO3zFBCeXncxtV/mmrCOQlxB/tmZ5x1l
AILVny76XYuPapk24HHRU2l9dPbPix5Ili5oCgn2MIFHoknxhVixigoXqG8zqvNi0lfT4FVAh9ia
YIFBxViFDh8izrBODNsFg6Zehqnpv0zZtMvt5wJuZ8oKD6z2GMzZdyBNWNrUrCMb4sdcfRtxs5qs
z5wOpcmXS8rMxSNoAFwh4tmYZg97j2vE545x7zxIKLDs3KjT7PQxsDam0r7wm3z+bWcsq1ChZh4H
/LuCKAV0oSOibD/cgpLeeuAevCS7BvjJ6ZZAQnYjk85hr22J9S7sEUlkVfsW9MULr7ht1Q9bhUNn
iatbOCg0ForFoZ33QX7DUUWxnq+Z/HfZV2RYm1nNJghPjhIjvLHuMY7pezL2JDPYfzAqHqF6fAR1
JthnTFa/vzHREFVIwHlgx8A++EX/pPVvyYhAlVz7qqh2mTHtrdhGI0D6zGRrZJKxHpPgKx/Vr0oZ
r7Y1d9ux9971iqTxiMOTvzrb1t0GhgtjfR962cnsA/eoEEM1xfzS+y9t8mFCkVgl+JYt1X1YOjlz
gusWoxy7D0ojWFr5RuA4IQEpcZmxZg5iQgw3i4fMbvRhy881ey1WmclEmoqDw99NPMbY4udzOuJh
JVmFAi2MnqCaGmenFST02OG9hSIUOBlLKss2k3Le2jy+zQPqHd4CuzKTiG7lrdbrUxnRhXOYtSkd
9tjJnjCNYUJqMvcY9sRytwr5qst5RS8EsXj3Ypk+iQA8OFrQU9iAGIxOaalQoYEeKH+wberVkGXj
3h2gIoH6LJb+qlwfLc3EZLRG8b6pqgT9ZSMZG8m++tU3oXiifJ4PifBK7IVpezHjQVK9cTSzQk4V
sQc1PIxeOuqkeqE9r+GlcDZwwCA2t8eaN6xjvSdEz5Aj2hvzthAx0Dzg5gQDIt+vvP4NDM8FmvdJ
LDEs0Wbfz8BIBpuUawz+SdDRcSsmkv5wUdMQpu3IKYcFP9xlWnxATwMzn7blTmbsgzIxqJ/VUzjj
uZdAIDY2Zpm1x9x4X8futWl13Z6gTeCOv8Y9fgEiuqhbunVaVT+JNZEfQQOQtTeM4Y57gzF56Pd+
hzZQSO+JZHrOdRCyiZBBZJ/E2QnrzwsxBisC/16qmCwq0gBQY/y1DPTzqcqvvFcwLIpL4wHdBhQi
GFB4qCs5KRN+QO856JDgLR4TAw6ovZsZaw9nOdE60xcT+d+eT2xiBAKD5LuqWwf67VihWlwRUfO3
5+m3Xdp0oaHtUhYK7HBrTIqNYthN8YicaPDonyTvEAiM9SQzFnTzFdHzBwF0qmbEmT0QvYb9oM/9
M4EH+9xJLrEZ3ensPHPQpHUWiGrT5/E1nrxdoNqPJeOODXOHFGastoodozLLbIul+QeGyIV5xWbh
K2yIOqG/cyqmlt6nOFuU0tCHPu2cskOa5zEkhI/0MHphWInIgUBpW6ZXbxw+wsUkTamzWUIEBmYS
1bpBazHrmR5o1Is7wR9gV5ssggimto3XbRC+CGDITUaOZhi28bZi14DjEfJGrydSnCwa03P8oj8E
SH6taBp/Zts8czRnKRYQDShtpyOnRXAAVbAXQ/8UDdNFcvllQ2ASaulNHIwvaWc8g5ZJN040w20Y
qWONWKykAxjPwNcZVujzS5f+CnteDNSZQzKO+5IOWhiROtEgyCChCNx8ho123S4OjvjhtffpopZs
PsMARCv07m7OnAnoIE92NQCZizl11M1rXYNtXWLjNVAIylyUEkM8EseSDz+px6TftMItOXpEp3gQ
ayOprnRGQYvOCGpVlO4dw3oiIvAt0dwrXnf7pEYcLC21hmLZMYnqrzYyds/kQKSacTeB+rIN49Pp
Z6Tnnb8veIUmnG2agT6GsNFUqxgTR5s/THoxkh0uI2ad9M09HVSCR6s3RkcHpy9/gqA/+5zDByvU
pR5bAOd3e+22fo7u0TmzaiVZf+VDouZYj8uorkEziu2gcLm3wmroDNrzNtBawyCMPwdjvs1lwFhq
+VsLDoTTssibQjXoUB/muCJJPXzkmFuDosHcxeuj9rJvkhXaXz1q73NczV8N4aoPOuw+rknrJrzu
kcnGOzlkLX3JdIxeRemAaQpjpJsxuh1A4XyiiALJEQk0gAh1bh90aB2TRzSD7e6ZzAUOxhcDaRDD
ZatPEaiGwfMcE8m1YOTZ+kFvrRThY9CTOZEnUMCbqys9tWPiUgFw5ycIZT0VTgbKySF80lY8mMu5
sABRK5RqqzDB1SQdxqElZpsg0MQ7yjeax0qgCwSRqN8eTPMQxADeGUS3jpYRNHIggWuY4jYwJttG
fCNkdq4R1Gw5ECYrklAZbXilvXPy8B+SS38dO3bJSGC+0J94ixeTPKOl5BO5eEIgR3xWuAeazn5v
QCCkcdujMJd/onT8zYaUPNxEPHsqfCcK9pk+9MHzhL1bQuDYQ2K/JJEFGsDaqNB+KiCzMNI4OCoE
V4p6d0ZU2MWRsSoINdqDgDeupegnfFhori1MAazOQaUPuhv9pplKdBIMGwRIfGJYaBGH8X7httsh
GvoMtdbadYNf6OdfA7d9krP3oZu/MQmNEko81mwYnpnMr5LmuUqXU8q1ufb4OqSDuYIEQhiLmWr+
hPWYHY3+CruPMg9jmm1IqbqRF15GX9TOsz3YIbrwJZyEAS9NgBC+rNKTHdnU4skbPQUPXywZzp0Z
+DCUymcxu8AoDPgUndkz4AC8xBcrX+COlzCtJkbTFU9rkxyiyTnWbcqxIZi3ZueUW3reT6mlntAj
B8dwGIG9KLAlQFD4jtKfdIl+laH7SwWoxZW6jnX5cKbhEnso/JyhOMSL9eIHov+2U+cVkt5W60jd
oO6OdAo5FQS3Qc7PY0OarUW8nT0bv5uoHZ5CO4g3o5Hf6rx58gsf5L7BqYn0lcx4ygpzXKXMYMO8
4PxJmuV+AfvvGOMtd8360ArGXOl/f2kmsdONs+bI1s2RID14Q4o0uUegZS9ttZEqyA5Tr2HcBXPS
Op62RDnQPOpbBqQT9ieygvv+3U/SFkCiD3a9fLfG8AMh1nauordKIRlkX3/3bPlABnBqk/jYZ9MV
3fp5XsIbk4Jvu+Lh6Adnt8j5A2HLb5P2xo7p/I2m3gZrt8usKoOGgygvyK1tDuJ2cdxTwqm2RVub
lhQxdMQZ666d0Ia6xqk0JdvF1a0Ny7Zem5Z6SxGOGi6bMndDnXe9x4ZfbmYvI/+MnCPhxujHTGYx
8eK/YmL859vU8na0ZsWd/AIRPhS6h5F5HIUNaIET4yy68AnIAZPZqtfmTOKdT1KeTubEdHsJ8l2Y
cJYO+ys9umuYJ8dALBzvEQDH/Qx9zCENKh7+0JWBtJC+OE5+RljyK8G6tKma8lNN8J84BUhZwUIR
immeDa6WVwQYjH9mRf7VKiy8eT2ZaPdrF6y8J33zEM8dAQlL5x46RyfRexbUGwKkEF8VJQ2Fgd59
ETJrqipjJ/Bf7BhHIiyihL1VRmkCOIkg03mR7kvZ5oz6gVlwOpoKTGwpOCorbnuJbOjo/XdMzfyA
ARzjq0+RA8CNQc6hyAjH/gkZmLwxZY+xTDWy2fle3B6G3M/wQsHgW49Rav5u3ArrWJ8Y3oO3e/lZ
lrmP+AJVXE8oOWIaDWiqKmKQM8dt11MeOjvMkYBUiXGZ+F54LdSLA3M+ivo1mmxUk3ZOf8uFy+1Z
fl+sE1Qu2zw0k1vSThadv048q7Qx9kmfwhT3Jv/oDgDk5Ux9mAyBfxqjDsVQZRYXE/7Pge3G3kZe
iNZpWKo92g65RcjqXpbSgFHi2BRLo55EGID6SXv1d0uZAGB3mqbd8J+vie8NcDC6Ij0TlTNuyPCg
PdFOLqaPpPqsO8XeB3KbWro3Tm42E7bckaaho5r3bhODe/YDQENeLz1mlsuwNzzGvQDMURwymd4l
ZbI8qo4nrzdiFKGhazx1NnsSrZuG9WR12xCW2lYqJmODRQ+dKUSyFfZAMKfNRm2PoEWsrPCwlzkK
1EuT3Uc1/BFgC1hdmXfwYiNyNi2EyxdPExQU1IOVQedu28/FcK4dEVykMSK8KILyPi2l3sYdmhrJ
EtRAzkGtrjimZJ+T1wZ79ppuP2fhsu2RbMLOZ9JnZbxL/SYq9rEZ/nV5H2nHbslj6cPmQA8+ww9J
vh1mE6u6sS9mZANAY5bF01QxhJiiba7HXV3IAdg9SjpmBtsdBMmrDNqfjhMRmoDwnx3X8Fe95uCF
3lc3ZqduzE+pTbI5TdGdTR8tlA1UzqR9oJrYuiMqXfgVxD1aWGoikX7KpnNWZdRuAxCNuSEeTq/+
LKLB44yjYTVqc2IdaZMMxD2WMZ4RwH6m6Z5zsDnId1Oy2vsvG62wNnRtmnRxTubgU9P1/dvc9xMK
ZNJqjORS+TrjpmbUxb1AsropZlz92pBRwe1FfX+CL75pXOdjUtl6tJaXVFQQB5K9INBC9Uxr3eYV
uvPf3kUblSiOoJ2uSmR88ebwkpMVatXGdcx0G1FebCs6tnX1O2lHhXZSnuY0e0wZXdHGe4bVdB97
66tdpud+8LD3cyjNCVbqUm9cua3xrY0p/py+CLpBiV3d88W5+7WLVib/6nDmdUawd1p1E/TsFNgZ
sqKSywxxiXcjdsG0XqtEPbmefasHC++6yD/bnMERACgYhhd6ga8mXGB/FP5KFMl+ccfTmMMQMJeK
4aLRHOPGfhal2PlLftX/3005TwrQ9/kY00mar3FAcArq6t9F3+5if7yHpnn16oZlUH8pzTjp5PQe
yOFShW2o449MIOtluGcaQk+swyPZLyd0bidEJQybh184RXZlIY9IbG7KM/c2cuNdaEvGz/KOrPsu
aG95iIrQisHPqeLsyUm9R6uWh/Wf8WW8Ed7ZnNusDznoGhfKUbzFij7cfyyPVCEjapDxO4X3urjk
fvDgMXsih5CZE3q6SHUv8Zz7v2i+MItK8uI6otMKerBukfK+rMo6inIGD2VRraxwSAWvHrYcLg7C
9iK9W8t4jsSRGM5bxnvPKqv/bm2PYNARBbARmFEjQZRJSo0jx5nJmL8AKejgttmU3ZTWHXNXWuZW
wSg2dsInQQeNoFZyxv2MzHAYsK5RYiHFVOvJCbmLQYkSk9qD4LI/ozugAdSNvyCZvIDKJNXbi9iO
tZClNu2dRf0BJX4zpkSDhYX8HCp/LYJhX0AU0fSsAO+tW/8e0cvBfIaYG3dr3WnO20BcBmFC9Scr
VzcWmtjM164zT/tuAk2BCTalszk487aEStlQ12DeJFKDVi4QcqivJ0YMX+FkwKnCiVznW14wu8wG
fh0hp4nsk0VmO3P1U2cQPjI79qqnyVMw+jqr2No2Q/JBnPR6BnPAO4FXQs+pz9Kp4m99vQSYtpnN
Wm7+d2I1R2zEnQWGrJC0Zir7VVrgaeVcHrQdQk4e0v1E556oFE7DSDKQHCgfqKI4CBi62jTLLyGz
h8uoGAMm0ysXYWGTMyaLfHmtErxBS3ca4NtQVS9AcwuIGraDySiqLw22mWVKf9xKnnWPZJnFFbPI
03+DZHC5W7v172ZIHneMLSUcmnSP6Hq3RLw7FV3NRiwbM0Lr3aWc/GkNuTWIA4Ax68jCnOCI6CUs
5q1bL/dGDnA4iwkaohYpL7fKjjeoCn8taF/sAq+6xDAwUCgU8r0cipO+riRKwP+807y+8grZBEX+
FiHWjyfIXU5AFQfKnz/PXGoD03nkUgf+0ukPwn0gu1s+lLdYBJx5AUcY2dGs9Gl13vJG2yoHOysN
q/+4NFa+6UyfSp3sXAQ+kXnJrQ76jhHnBHY0mwwrhLJDcnKZ/WZJuhFLhDAyOMS5f3A5KsVIwcl3
1Xp07ykYzJPKg6fatXYYilC7ChtbhNM91YLo+sw6twSILl1yLCLBzI0sQ8DL4x1NC6yIIlg7klNi
Es4fWTbR5nWDs48CbDXXznuJ72c1S2yT9ry2sG/rFYrfYN1z/SPIQrPCacPKjsZlW8TvFS+6Qbhb
wWPLQRdBsHwvHOykOWoYqykgxgd7zwqcQ9AlYACdBlECxpeE8sus7SNQqEcCCHZsg68BNRDn21cC
onTkPVsyIfKT9wHC+O7J+g8UPIzFLHf9qEjh4VwnITvCZ0MK0yCr5W6meh8Llp1sDPkHV5vB38UH
lqXoYGsa895EsiTczpzqwXY2qqPtR34JrRkZ/mnMlil7+rckUZIunrfGj3+UJqhfZvvRyqpB2NYu
vdnAfuqd9tlq7HOD55C2Cdr2JmeCv1zCpnZ2KYui6apXWmY7J6RSWirMHQ5yIYBo67FLPwIHN5Y/
uCcUU2C4UVJw0Kg5RYxvkcNZlXrRYesBxtI1RyZxO3MsPxBBAPDKCEEeo+x78lOWU0fOGQNJNneU
+qpIX2AkHCTRrsDFgrcoUReLMJHclx6U+O7b7wfMzFDdt7YV8ymn8m8bzi75O2OyKe0cdzjG9N0Y
jk+qpMNCeaRfsTzF6hv63kXI+S03vUfg0ralH1zAPOeeu1b1FnbRZVzkV++a00p7gKc4ISXEuYc0
qLrAem5bj0z50DvWXampTBO57cjJjOEByOa5ato/FY1Rg7fnirDql0oHTxrBTWb+vlp4k9aFeHJV
dw/r5HOiB3vwkM0/6FC4aHyha4Y2FnKftufEjicVAwc534xxQasR+TbdZJRgZfUd+9m+UAwaod8i
Bsc/SUe4Kq1jqICpB2X41iHaXnm+zkZqzfpJBGl0iw08kpz6p+tQc4DqpLsRCIhGZC+suJKy0o82
FBFrBtaHyolRoiDpGGhhAMNIJ+fg6zJwbMoYtaXPjI00pgu9cbEvxiR5ZvazUO4Hbn4HVeXSTQa8
VPr2/MnBlsSOpIvHFzEK2rCDhHZS1xn0Dji8zFyNkSRBt72azfKlPBSr05TbUAZ4hxFJdWRRADGq
PynyBdMPYeymkR6swYQtCPN94s9fvaqRwY7jK/ONN8NPYtAv0FAHjnv16HNcjA10QN6tIDF1ZXTl
b+H4m8G0aUK09yFMmaTisbA5VtPGuaW1utYtSQlefwtprqwoAw+iH55Q4FbrHguD34zlpkFSQUny
J2/xrFLhoYR67qQ8GaD+sRcl3kvnGNxqKWb7eUFTcEa6NWvalPNWxxDCG/ovh57P+tepXMZafRYy
akdNid7fRXTFOTODHi3dPW718ldAJMKHJ6lYaM3j3vqo5ICRpk1oZBZEnWK88f6oOH4uYQ2AnPzt
QQKTHpPedHogMNJEqelKPug79t5nQkefGwgBcUTaoFUFd6+1LDIBeo71wFzv9CatRz+TRJRWWt2G
BleNQ8CTNSPb4D+GNv/YL8aBiE5aeORsq6zdWQ20fxtVDVoNplxhRX+iPQTLeFUU4AanLI6BA2dW
hrvkkvMKKgdoFXZ3dChVWtH8YMsg1KY+xEZ+GTnuc8C/BJogUqGJkh31TdxDlRkRYV1GlbdMW6iV
8AhNBzeyoucIMxNnC7J9vOpcicXfz3W2CwYEeUVoZxtB9mBSu6dOtsmPs5AnL2b1IkicThvdDqGf
3HF42VTMWBHUB9UPe8g7Ew/ERZa9nOcGqc9cFsMOaHBkUSnVp7SdgS6VABKb4li5YYiRoazRzDZG
/q7BE8zBUEwOrAszS+GkYF6DS4xq2gHKTaGXDmTPUP/DU9za8/zluNWF7e0Qkv8Nk+voL9ljKNJd
1vd3nFMbPxHDCWy2gu4KPygt3G1G3vwGKoqxoiWR8LpnXsKpXnDkoIo4WBPjXneaH21MzykrEGgz
XmEG0zoxru4BHcY1na6jU+WvSZkxu/KGnwWRz4F+lO4YV3cz6o6ia/7EbfoSKKoSZDG7ApF/zm8O
neY4+PKJge5xlqgJxiFvfwXk6FE7QqUbGe0OYoOj4d46OhoupSsXXCon++yN6uqOKffT20WF/enK
9mXW/J+IrR7kwSYfp7sTGwdwDmewdHu/Hc7tlB9o9r52MUo9aE4FbDVNyB5bLRpNKZgr9mndpquy
N07neL2C9SLBc3Sk31kU5bLWuQPM0oYeWFB3Wapq23g06PLmjVSVjZX5/yzbRfq9XIwWr1WaM03L
8hItBkEWuBmJGSEtQyYEY7S87W2TReBsBmTnla35O6WD3xUrJwpZ96+yulGnzxK4hMxphXFv5MAa
aIdj7RNSpR4pVyg89L0+Wt1poqlaNuPKB0S8CLC0KWDVMIQRH/Xjj1L1HZ2Ut1kwIDftuCfqgZJI
t7bqLN56ATXsOHJXjHEPXvlD62Smub3VTifXyuu2k4MmKMEhvrIncWiI28iN/GAutDKVljAsh0Hg
YHQ1wyRW+CZKgHM149w2NZhx2M5FsSg1M3sTmNDAQnwSTPbXM8xvyTjPHuMzk7S9pXHwBW6pPQ4O
shtqABdAlAlg0TuE1yBWpfJEBdPeoWOTieZPwTYjiBCH5cruB3KK0uAf0h5q9DnBWauWy2DTgm1s
xVy7sB4TZ6ZsaUdssiBFctc4Jn6jb7z9qTooLBYfL+m3owPJCGh85kItEAvFUvQ5i/Fmu3iM9DV5
fNSlxpefGPCTxINV3K8QaQEzkiHGTdmCQ6B7bkTN60Io517EESycuGVOJblt8fRP4WlsGnff9CTU
YdGDRH1AV7xNzPA3HqIPNm50dANvyxpBVB0A+IiHN9u37n4zvdVMrtxp+qxyXl1l+BFgPIMV/1I0
nCFHhxpWKCxTbaaW52QCZTOPHbKeRfU/JhDsLynt8FQMIt5Zc/jtl+1PhfKPAxFb2tDnx8WpzmT4
cDOyHW5afLD+3eKT5WJ5zKDzMsOkJzv86E+TMQ0t2wUveXktVHKs/JxX0RI/UrOZYNT3Z/1Vzqi1
yuW/cHBWr7jWctmHPIyh6WMTap8BBzLjMna5qYdldkRqXXxcIh2NZJgOyNXuA2L9J0CxC20gcink
dIh799wQxyRkunUd4z22s71+IMYQQQ67HmqEq1cun1B+eYp6sQ+nEL2LdZv12mLVFajgAuoM2VYf
kz5dqCrgnUHyp5EuBwZxKGuDTdPBUX1RIGBTiWjzGmD8HysCHUr7F0C1sxicR9kfex4deUTPiRCF
iNgmXWPQXyvrZRq51PSoF7FjIc4251vFCMP5l9UvbZaeczqgGefQHCRLENWsKBRd/O7IBp/hCooP
xLa4GPnlXEOJCW64pdFBC9sDKjL8lYzM/Ru6/XWJiiyn7ZLy0HgdOxwzWBfBAqU021z+xGU2JUNa
bHjdzjLk0Wnnba2+coTjIwID33ofvY/W+eH3WXW9m0daw1wrjy3daogPKGHovXgXUgi2TkZ4MFoI
fsIFqe1n0GToTvt2uh5cEw3EsE5NCd/uhQv2olsLaAIvS00n0iVBkHgUL17zcbhQHHk9J7du+BNX
HzkYPv5RwfHhB5fJQgSJL86DqOs/z+UfLr1AqMXsGopNoDU4a9eaVgsfduZgHNARVeWu99u/YOMF
/sfyaGGA0gu8JwrQjuNrok99/rEss70NODlV5Ge6jySkdZ/+ODjHcJCxWVf9sWQf0/9Fw8Ck1Xjf
cXQIsb9O4pjGPiemBBEUB1vrhbsw4ThPSMIa8qtPkchPx6xayQ7Nv+COQtHE3f45ltOm6WuSSf8u
jEsC6a9mUGve+BUy451mNqT/+8JYNKZ09vpL6XllsSSR3D4vVCXK+yamM+BGyKPehPgBRe1vQAPT
X32cvZVi+cufCiVuNtOA3skPC5o1oX1bxKcHl7H9o6lTHiAbl/e9xxlthjUc2ARJ6lbsfNJ3Ri+m
sP6wEJAB8NS/h6eB1StBaKM/WA2+WE05nIWZ2RpTDO4CmWH7oJpxOryM009SQsQtvQ1r0BieG0nr
RC9A8nTMXVZhEOl2CgsGWSMbPm4kHFSPkhbym+2+uejSvOY7gLRmUX4MxmcWMyQUB7W8jbApUdEd
E0giXQVcRlx88MVOQXlFKN7/X+gw7bLkN6t+ZoOGf2GEoaa00BDgxOSBj4BZZ3vvjIH1Tzi9zYwC
dSdBKBAqT1zz4mevThAdcFwBrzi6RnpeyFSnINDvI5XYewv5L79Uy1ax+JCRQbxSnLzwy5ouoPUE
dI1RLD/btWhJqb9FgrPAqjZO850xK2JNc336W6ethVtXHi02Cmbvlwb3CcljB8OfTqUiZLHlSKF1
OT0AHDH/Dj2gwjEm+PAPz1RXzr9aGuF59sGtzZf2oKxsY/WzvsJ4Mo+59ZywNvyg3jIU2epHtRvC
k1N8ZO2N1clVQDe7cgH6cdOLd3wm5enMHzBuX9c8XhPbQWAmtPFeKxCx/EQKNWkYP6h2OY0G26T3
Viwsbpyg3i1BAVSEcCwPwlrwQdfzavFe0eAMC0HEPmA2VNmLs+MpL9gu2RuU86N/+aDFR5qpwe+d
yj8thB5UAgB2zXMB1bIR7b3ghjAu/uDbQEOztTGescjT7w41SuWD+LLuoXzh2hMsOQSYbhcvOvpp
2d7gyOyZU6sV94WjOs29zrtXWf5Nrh5jpZgTJjke7+jUjjMaOr0b4+g7cf7kfbx8zbZ34Fbmtnkp
9flS0piOYJLbcfTJwKRJ+1uNhjcxlo0r3SPfBXdrTq1TjNwxYr9O+2JDCxg7fM/B+Z0PP3Nrx+CT
XJrVxOGUMdYOafVmjp4aMliHITnEvElMmoojXNt5ogbkkSvrH5B7K/KDt6HgDcL3hn3YAazZca/6
/NrbX/pbGDp5CgQxzxRuaZs8koqcudJgVsOHM+uz3ty7BgEFeuhOmVB27b3hiqMzlfd4tvXGaPTd
O6N/JHQpDWvMUnG+7d1qwyIBW7EV7pHYR5I45Dff/H9os/44pp2PwhjGIU/RwIafvArTffX4Ey7V
r3WinvzkQ6RcD38nbMCZomL1vRbKkXeeOB8lyHdHzkQVgZt+t8vhFKdTvk3DjzglfLoniGihu4GS
YE8nmmZZBOsS0GoMXlGXsvp5qIAJsVCVqB5DADQUMZV+reDEXTvdjjdOHqJS9JAACqa33a5mclXz
+piGF8YBl7QtVkb7QSSR3ifk0QvcrU8ZYSe3AYJGg0K1tEMdXXTm3+oFQ778Cr4RT+jG8d4LCvhO
y4sxdRZZ9WMw52loQPtWv2dtIN8J5MuMUYSNLEmsPdS+TRT5lL5qQyTXxjbCnyV2yK+iYVNSHaSF
PFiqftJ/oerVih3XM/N9jow7uuc42QJMrhwfj0ySD30DqNOqrg4nA96cE/Zl/Z7gSi0ODwG8jkEL
rsmRGnsmC7m3/IPLdE6LEgyhZ+zYq2VqvYmo+3Ar8wyu/LUS+cdsz8/cKiuy1lMTfelHo58ppnnU
JqZccanuveW9wl5ad/W9VzxSTGt1HcOdlSbaEX4aDAtTLGpXM6PK717go994tS8+FhSDMSRQVCWO
NByhzsp1segM6r9EWRGRx6zVuBCHcEh5QU8e9r/bECzbIbsM80kNoOMaa6f6o1lbT3qR9NCtUFOC
0OOt3a6IcTlwC/Q7euSkZdRP+slZ1CeNJ/AB8JMHNAhZ7h4skosqeopFLo5GtGwE7gunJ386YH+Z
5/nUL80/By30OmmaH0K9Dk0RPFudexPtfI5DYwM/nbBVKCj+2H4zhrrlU/27jgAiVySbKmE+QOoN
nCZwKlGVTuSpOxnO7Gge+SsQv4Z0RmXlXoQgiJQEppMx559mGB/NyD1Vg3jLPXFPIt9d2TmIFUce
R28+w/s+Ll11DGX6QWbingyfA47/RwqmowzzHzq2fFeW/SnL9gwgfN9E0dFmB6Bntk+AfaxwPa2n
IL9bjuRD0Qp2Q9AvpVbbsThaB7yfO0+/R5Mnx3F28bCQqZHsfWdhLUdiByVv01j9yVfxBA8JwgWv
w2JSFqcnwivH0JhWflL/kb48u0bzOkmigQJH/R65FVlqbu2ObO20vSslaTcMV3PKhrUhuj2NzKNJ
arqnrH2s3ZK4fZ7zEl1iOQeHRVovBZRmXVyOaOAY9BywMO9t1q/s/8fSeXXHiaRh+BdxDrngtnOU
upWlG44t2eQMRcGv36c8ezWzY63cDVVffAOMWhpkv5oevO6XgUt0at+426Z9jczXjrjJldXhOCFo
QSofIrbmb1b7YXJrapM58c4Z2qsARIQLExhNourVqsGTXSmVdU3Tyx8zX7YkQcnRCojzLDyIPq/A
aPYmZgXuNzOcVQXgsWLI0Q7XIPpJhncyH/lP35iZRZKJDPyQ37EmZQ2nHeggh4RfDht77fUnVPJE
4CwpTYnATObYDTyUzq8G1ZiiS2BsPfb5XecYDrxOHUY9fi3JS85fzG8lEuujljA9BaG0W+RHnC+6
y9HTwZ5UqaZPqDMsvVhKZuM6tvz9hB2ApT74oPrpEAqFQEEf1TxdWfPBjeGlZ8LTgtKpP1wo2Rlo
8AKJXuDX66Vnj28fqTFwKaCyN83i7HWUkuWbQlDGcakdk+XqU1kopgpE59qG5tb2bGDMg462GI1t
rOGtAiEzez8E7VbwMbmk+smkODEzKL0YLB14b0ykmCiRZyno+M2SjKq3HgvIf2MBwWvCSgEWQOHg
2if9908QF6UisobvFW2S7YCS4HfwMSKWP3Z/D/MBeYc3LusmjJc9z6/CamP4i7UUIDDdXsngw6O4
j0o0XjD70WVm0SPpTWAt/d86rdEwcHj4UaDGq6qMoQHxUNpoE9s33gkpFMw0VA8y/6Og30izBCWf
7/9+t67b9P9vATJdK/DwtEa2/8bT5KfD4ntMACdReo28JUR019n4zcFwMjaS9rHMMar12TE+cAQg
suu7paO/bR8Y7595MYP1rpdJLQ1km5K1+CYBEnmj8ZF7+S4ob1b5N6Qy53cmyfPCTh5IwIopGb6u
1sHmVJYo23IKArkQTC6SvBVRhEM+34/ZlStB19ya6AvZDBKTF65J1iPrjyowWNoD+6tNgOrphBnY
lMNTrqBQoJ0hIapkN4MpNp9Rl4WMOw9pMZx0VVpW2YOasq2IfmoTETScI4A6xVNzHbGT5QwccK98
aAct4Y8XKzgDUkW9POUZh81/t80YVt2sNjpMOHBV9LpskyTegS9p+exAuQBj2p+0DzzA5jM9b5Q/
6P4FCcQ1WlPb3HsUfvipm0NVol9gJNoZHBLByyTe2T0hrlC+YyNZ7MvaWQ/Bv/yn75WJBq8ZGKtE
gPitZtDVfLZszt50xAD9v87Eb3cMHmhyWV/DXWkeM4JAqY86AUEVv2JU7Lu4POU6KXblO2I/4PHY
xXESsyutRzjY19C3dxnf1mgjODOUTFO05sSHQwisD2kKa4Jzkq9UdEiT35N+18GbtnRGJJ+zE4u1
bgmToNpW6bgKcx/OVvlsMWVDl+bGeh0wF8Ep37btv2cQ8vgjRBKtgCrk2LEJWOmG36aZgYuxlO59
HP27ThPWoK6iSA6ACE4J34QBg65nPSEQGmFhTe2oDbs9dXaR5ASR96AyEPOpvWMEthF8qqw98ka5
hwQt3VQTWXR4j2S01v9zoqbJaSjC8aSQXeVT8NPomm3035Yrf03vwXeEeP3vHCKNtxnCZptSvqTM
HnTg11F3zPvjPzFhc1e731bVrxfSWIKXAFGmNP9/kvXR40BxyMPO3BKWedP6Qqto09LmuvyTe5og
72sDhOjZgkjHewgHPTIKeQr6hxom1wtBgv/E3Vgo2MjlKCEAjaV67ZkE+vlwiOST7gECbiISHDdq
Jf4e3nedgiMsn3XwrTgjnfWec7tSro8+7Ln5SOzhQemDyk/7jg1MQlNCPofxj8dURV9e08bgCKuO
OtXSB7uGEZduOXWlznBUP0LCoR/9cBZn+e7IV53ZOsTCE4poAlsEH54PlPbsnSnU/41Fis95osjQ
CvDWs54UYk6LmsdbHU/QRdDQK7rXhV3WwIgdBLIeBVj0xjoHBuhm8JH18c30mhvQEx+dYMan5s1h
ncBbUtuuA+Gdplf9lrpCHPQ/iyrf5B7MjQ8LIqAeruj3S8anQ2PM0f1CtnkdNqgOMvDwgUiORz3k
KIh0Jm4BOgg63tGpnR0o+W0ivxZfILgG34smgrSQji+oIYMEEQc14c6N4GzGAE/nvIakDoKVTqFA
ouDuB8O+4E3oB8IXad3P0YYuQYwO84ck/9D/pjsU9MkpcR/0I4n8J0WS1gmDL6tT90yJy5n4t7ir
vDUnz6+e6fEd/6oEfzT+YUu0t+r+waISMvJEH0tyrD4N+uN21ObKTtmDZlveE5HUmBimcVklhXE2
8IvQ7ELuVgcOpm0xQH/n6nKbuFQMKAXqn9F87xGq53twHurk14KWzuSaG4tMSSnADgUY+I5GPc93
+uNzAqukeHC911KEK95jxZiuzQAO69zX5Vs9odHvT59RnQn0kI1BID+ph3j6EHOyIZlsGTb+y0ga
rsu78mmfx8Q461khH8WhJZV1sWEexUaCmtRZ24aDNj73hVyQ2tg8vIfJG7/6/wXYGFZ6EtXjMeTx
wijQwXodUhCTAjA21Y2uJ+jiXX5NhMJMn73rZMC2AWzOrauReSJS2UUFmeo7wNUsJ02TUwPUMHWR
gbXVgefm0dzRuwxcGz1tahiZjUdXErfjvRZVQOb/Fto+Sz84bJTWHC0cR/WASidW4uyFdMOQNO/x
Xim3jQ/+it+u8yo8lRWLdagdSCPz/HV+ciJrftGxkRcIh9ja4DCNd0/hfAYFlY4ftfidl8XVsdUC
sr+qXno0J5B3CQGeyq3p2OswHm/OZD8GPWx+jbP2ArJG2NcBwi3U45BAamwfVtmYwiIFdRU04KMG
gZREADvFK1B0itLkRdJSiKK6TWEuAVMG2fPs+/NbYMsKc0RRP+Am2h/8rn2kOGQIlA73sYwJvSnl
QjvvUKDeZnl5nTvGKposgbweWynvuSzS4wRiZyUrNjO6gNMHSnn9aUHikUjiL8anTxfc28Nr3gge
hDaNs/cN0yHZlVQ+gODSaWaAgbhlZE8b4eK1hstUHTMYTJanwqzgLKD/48XDTQ/mJ/YHljL2BLfb
iAyZL/urvm26cQR//9eiCdFLxv9+fj5ZWf5oGtMLBCYEjMbuLQzDTxnAaPKZ8ifdt260DCs6+1l6
ApjPIMHZqyG/xK14rdDFWJveg9lbF5Tyj4qppvIxYFDt0WPoAPbwIRb1Z+NO72GfnOJMbnTpr5uW
gkIrEP2tm9FDGJRxQmhir//j3Fi4BfnWc5IyDOr8/pawe9HRiHL47BOefey2n1g+3w2TGQthASge
wqpJ3QJdUdnKMpGvyPOuXM8FIvHQYaACJinixHQ2/A0+omkL6FrcevYqYA1YTQqt+Nh7mdr2cQgx
r12KO7JrJ/1a62kBW+pqlUF5bazygbXNA57c2AjJoyNVuo9iExZESzHruZoN6WXulRSkNoPf2fe8
LB9l3SNIUdI0z7kM7rlhNd8xGtiw7A2mnMzkkD7MaWQTpu0FUm4ofKMqVVjGdkoQsTKKGvKg+9an
2fNE7WECoIIqA38zVZhsMqSAzPBQ9hRueuiougrQA8OWmQZuCOxDU+DOmfMmda6shQ1OKWqe/rVp
ltJnZR31SDtRYz3ppDfKkCGZpMMBmwGdepoRbnWr2OKYzf22zqG1tDSTtm8uWxyM7o4h3/FJBT9d
oBhnUYihpwSlvSsvfDh5mAaXiUcMnmNscRUuCkRoYnjrBog9qwi3SFUjJkV3ms2/XYD7rMow4kIq
4z64cfo8Q4qZG+PSl6AKLQa3NyeMtqFR7+cx8W8N68q1WbYeKHQ/xFgoYMmISaOc8FyvJ39hCWM+
mIF8ktP4qtf5svLuYw+hWqEJTFHLDg+7GSRznzt71OSTccG6yEYZMwo4HhQrkzP8hKldQkUA3+68
o9BGEMXDGp1LHTPHACHkvtyEYNciaEE6Kelx41TdJ7rsdJ5woNVE+fGlpupGixe6DHBMCY7CoRS2
xw8m1eR9HrT8lQKEZZ8NFZUdRgUD23nnByy729PTpR5ebIibc2oMhrigRLfUb8R6y0J3VBuyOQh2
1Vudo6lvKEa2CaWhhC1DQeRmeuEDyxU00NJjHUFA7ioF7tze2F7zSlNftahBKdN4M0e1qcNv/cHM
+K2h6iOTTsmLngYgJIIZRf9H0sdVlQfpLMGODyzT3GecEOdYk0DxfgZp0uPSCAET5OiA9x0lcBHc
RmA/CNbSwNUrM/E5RTtWzeCfkOhECTJfyqdKS8lX5BD9qwOO5YApDl9Tr4CgAJ1a9lFR/y5QHHFp
kPWgUc/E+AldJ7nsCvRfgMn4RfEyGoQT9B9Th1BjD+NrzTMUaDUVMoF8k2CN0a/bamaSwGuI8Gdj
HlfzlROmb31GRVr9TNHdRiagZau77ujmyYG5Jp6BDNK7Yp9qtcuNJwoB3zRQvLvPUHm7rMHGsMMR
LVx5jH8oUKT/rn8ztYMEPIqZFtkVW5caIBitlP6nns43eCrq5S4lbIJdgkpeGEgalFn6D+PxRScU
ffTMAR+4F6oHnbcznZNh+0kT/luVH8oIHL6wDgwMTh7qMcIfzmBj30juqo2v/NKBXZw+G3kw79Ao
ZEePk3s2vyE0vOEv1F/KL5FVoRLV7VMyllT4eh7xrDnbKrpNnvoVe4BhEY9KOWi9N+/ZOuaueXNN
8qRody7YbPSS9iMJumBGwe9QTDCcAfZCyfAt1Mrc6g8Oxp9FY13HLn81QvlGJ6QKvHIwxuMs8ztD
uKEjmhlM0pl3jlu+Ba8bvOIapcM3m6Ot2wT9kc1M7sGfgBwk5UoxYEFODza8C1T1YzJqg3IF5JL3
iIUGxbu+snrwXBXq3wFgOBICJuDRMjR3Zf2qy51SfCgzukJ0uRR1c0QTZKOfv2f02zJHnJ4HySRl
q59U2FTHGI6m7st6SJIllC1PokdvwNd+hnC7Cuu/PmqAq8ErHheKc5+NqccIEwkKC0H6fAEQnLzA
IgKXEsgvCjb9d6UI9a1rzAxc/hKBEIHuDLiyMYe0bcUBHuVBbyBi0lwHWzcaQTtC9NQlQI2UCKyr
tUnkxaLQ32jt+Co0YA1Ul648ybC+ALF+UEn+r58ENLHtOaIdw85YXMAKUNoq5mIduNeZ16evmT5v
esWWkp/1JlQHoBa95nHssZxn8Oe17j6w4b8W43cu1LN+Ijpk6UhnAq+xqJMZk+WW2FPO6/+7bPpT
Hw0XBkv6TvpNzoV2d3rZ3TTvrClCUb12EuWmLHkW1QJIBA/xTvb69+iD0qe/O2VciZhLM3NT7rno
mS4zkS22oua5senlzcbMCRrmFTEHlD817OyRHXXol8CUkGUWmDQzBOFrL9UPmgnkrzfJ+Y0Ylunl
XG4hJoDHMdyWamfyh7quLoIJXRUmapkD9QCtE9YVIVGHoNlFCAAn0Mz7UjzOJOe0RS6gak8FioC+
VTDSgndMdaQvAxePtomgixsTFR/joET0zyCTtRg42hDzCvQbk+WfBe9yvz4hLQG+Hx4Q4ak2oyMX
Qz9gNIuwJ0bRuGnSQ4bgXUmkrh1xmCzvd1Ugl9sSnWBaEz6zDuzW4v+0LaYAMtkzxNoF3PC5rhHz
654z29+i8w6wJ2y9LR7hrO+drzbx8KIwDk3QfRl+92xNSHWBcWpm782wl79ahiex5JuYkq1F7Moa
+95i/I4CBc4ayZwjouuMRy/CT7rd6HFq5Y+7uTCB7jYw1wpYNla9M3PzbrkLjYZ3YdGCC3pzLAjQ
NqVW76QftEsiMreGaR2ydkDmTAeaOd7rnAtXZt8ig0dAPwjpficmnQansCY6sJ77l940QEv1hrsL
eMbbJgmPATc5zFIFzg1xL3Jwqv0uA383ue3J8FFH1m2MDpR6K61Ts74KLWVVX08YsTiHdgarP/GL
K/9LaOkvFWY/+uTUEjWZqW4FFpbTKpi8Z2AGqZE59z7+YmK77dFAYaxwcBD8u6TR9DkG1SWKQZa3
qNb03Xgt+2CtX1JfZQcCiq5G9FAGc7cd5wajSx0UaApjSFZ+4Z7xydjr/FpjVgp43fhlNRUz2aph
PByCeLOY6BlMgvswf/UruMEkHd2xco7A1CAQDs7ICTZmDHKUf+/cdtdzxZhqQpRL1zpnoqf2qXfq
usTUCwt9dyXjCJQndhX/3oTfmWsjiITPorzrMR4v3RMR9nxsUDmsqec86i8xZFeBwmnTOg9G8+Dm
/HqQBswWssQeNsr37qlRIR9a3y22Fr4l1WbSg3Kwh4wMI+Bg+ptatjyXM9w32zmagkrRRQozC1jI
OyTECaohTwIIMffRjb9SiVPk7Dg7An86V8AqPvTHmnNYLDQI+WACfWk0pKmiTxvQEEOkeNUx19bR
g3GirqF1OIt4E5Hf4tNBXPSWC2uXmeGzrlW8ka0wAxltLhGkv6REYbGKcpRXzPDFt0EaxFWwa8bx
L8arCOt2OPlaPnhj7AlK6LpoOjVMYlnmb6Uptg1nMa9T2mnIgV+qztynEXTLwEwJui9Q6gW7J1QD
eXlFxvYeR8kknk9uxudFfsU1x+tsk4Aa/FD2lUav1qOlGccxznNR/5E3GEB7wtonef8gAPIoEBui
ny8Fro4LFTkZ/DR5BRQan+2nn7pQ1MAyEg3xENiR6vyTkxY/VRCOWxT0B6QjYFv2AEHC0d37Y1o+
J6ZA+RYseME++GzPhgUCBPyhMT4jbbQ2JdSTYUTgvEuHn5a0Q354Mt3iT5srcME4IfQOlFqnee4c
990oi4fI9HhQQM3xfLbGHfzTnNdTpXe37w9jjzVS2L07KeYgXedg4LaYGx/9R6SGMcKJ3BgEhhU+
Osii65Ta0XDs22ocbi7xbo68fL0gD71qFdaMsPnqWOJfGj5a9C4mSdzV2Ay7Dq8259onjnuuPKUh
hKHAfvGq5sLUigwSMao0s8kiLC/+qmhCuakdYMPG0h8rq/9A+PyoM7ljykeKlHPsqz0zpHXvlvd/
4F7kbZfYP7PyRmRsocQexw1xD/+tEYz2jMuH6+ylUxJh0V7hMI7yybDGzwpmozcxbS7TXUDdjMHU
mdO6swS7S8SdorA6eOP4CZ4QtslylkH6100YF8Jp4vYwc+ZT1K72ipgzyrDB/gLiDBwBJL83ATvQ
56U2A2Yh7ScuDBAMK9B72Z+6np4dyhp4LBv9BhLUnh0V/2pLALhee88SF4TV9C7nUICGg2Vq85EC
j0OQWBAG2afJJl6g8WAYC3MYcvpl6cWvWdjnMS9uuc3TY9axoo74GUMIWEXzjCzxp24Busyig1pQ
UuTup9p/RoiTvpwh/phuVL1RMSH2RN+fYbogsRFocvXv6FuF+8yx29ZG9Bw7yc3Bn6jtUD3Xm60B
r258aI4lf3dMxRBL5ztXQJTLjhCJqDG7u24zejiutbpgLuxD6NaIwnTL2myn3UK1GxXTVpnNHuQ/
cmMsMhawKfC233XLkmS0ol56iCFa+RykgGvVGbR61fIatGKDnma0SoPiOwNPEzXRT4VMWI2UrUVF
q2T30rbxzUCym2E69Q6xZ/hXzCyUFF7y5qVAf0x1E01Klb/r+4nR8bCFh34vGfnbmN13OLRH/YYh
HzxyJizd1vZhThd/0CbH/Mfc5CEiMnnF1KCXqwhIIypkvFGEcAzw1hoAAb8Gsb1sbVsflWwvLqsc
MZjgkcP5OqkKOpV1HFKBKERSI/JYOw92O/3h8PHmEU0TM+Q+5hrxNsmTm2BJObYtWxbABXQz6L9H
K9+QLHvofdA535q8Ylc6f4Fgc4NdGC8z67/ad/a1j+dlypuJJ024CpByCRHQmNPo08oNqBH2p2in
A3LLa1QWbi08Dl+iiBFGVJYj4NWesrYLRuauiUcDMH8smDlJMYb7Vm+9GBKg1/+HFjdFmLh9Z1i8
iTAa4rFHct70inES5b9PyrSBbfjioBWvWYmhseYDMunPEYIVnR+sWrqtyNtP7FJKcMT67+X74hy9
sUx/pcYv7WC2ds3uPfaxRgxBH+mfFdFDyjVyzOGRGgDS8FnxX1vSGDqpm7FLUKZp0WoOSlj8QISL
4KDcaBuLV0sphoPjT0mLHrXmU5H5TzJmXInraNI627azUauLf4WowWDZEK2akbEJY3RGvplEogad
/fWMdaEQaMHE7sqF3JGSzFJYlrnj4VxCe1z76AjPGKvk+TaZ0TqvmaxzJmnOOqYA0ZRjVsxomi6o
o4Ptuks+DvvR8D6woQSoceJJGsr9C48ZzLG8ZPG4743uNAnm/3oHRNIBRME/dDPCPyTjemqgwAlQ
hAjWaK8gGRijG7VsFw0S9rINUnBIG+WbEPE4XacQH1sGBciNUlWRyXiQpBpkcLCIoqhKmmpkKoek
As2JzR5IX1OJmb0uDuo+RYesGMU1bySD8gAtJK+6QLTgQVovzYDKIq2Ea1PnRj8WwsFG5n00FOAm
oKTKnQaC+byzZ3VmvL3z/QxXzh4tB2pvNd3Cpr8FHYvrLgo2Fvl3QDgf6RPr0dIyJKPqmUQXW4eN
XcMopCiHy4Ds52DQ0nZze2zD/jAFaNFNFqM/QKls5vnMwU8KvMsy0zuPSm8Uymb+XKRx6NERJe3O
6xBX2CzrbgG09RUPDsuDz4XNQvvJ04kztKoduF+APqnw2NTuXHIdj44i9qWm0VUKpYrKbIt1KzA6
aMtXe04vOkTB031KiXFR5q/yJb7oZBAo9+IWySlznRP4sX3ROfleYrEwGgFsRS7aoMLDzPgMyc6D
MxZgsEipmcbJmYEiR9KQdOI+AApAzutmgSLzDPWUsVnPR+vb65dt2E8PguQ8BJSGaXuMmCrEXcZe
nUYqGC8zD8aPO1QvIBtn6XCJfHAR4GctRGkyqh811ltDTSUXHoxoe0RnHwILAjHjUagJwTIq12o8
e160kQWmeGOMpYx1al37jWz6EZJxg8C/9KM4tuI5sZEZKhhTgFQ6BRlZtEkoNyPzw7FhZYXFhZe8
922cA+CGbdq5u5r0tYPlsTeb8MoC9s+QicdJ7MzAhnCp0yr8Ugx1OKaTZV1MHvpQIhRGRYDi3Zqx
wK+yaVe63NZFhDlaRwfSFjJUZBjjtxqBqUDewdoD1FmiVmAPTvgs7GctmRu/9WreywVyRcNFNWX5
3qO5C39iU3CuJIixwYITwFZzHPpdifWZaPvPpkZjyQacA5Cct1ZaW3T69WDuu0Qstpfy11J8OfBl
dRTwIvmZL849DpyPeMheuDgWLUPlYfg6N8Ur3NFs4zfvrk+nZ7v2C5y7tWulu4mKg/fAKABBFkab
TN5EnJ/ljKwUKmVQGESk3nlpHHe0N7Ym30L3BSHtA9zcMz/A4M4jNEdMRKvI35qdgz6Be63i+W4x
N7nVfLF5DsBhiY+8ns/12IzfSQvkANe1vcu0Uo9YDMdLKYsRiScVbhY/qS8hrf26nGB++G/ot1BW
gco1rY/GNDo4LMjOsCXQDY/h1c8G1TW7+7j5LYe52vmOh9SJqLDDNOZnGDxkNvXbGq0an8X8qwUC
mgAOGGkOO/mjrxWS/buceAe0f3ZDXytmfbZ5e2iJH6Or5wt2qZ4w1cPquRm05i0nzF3GP8ZkbQJH
7N1WnDtCSMkFX5VAHDD1IObZQz38K2xxxoPtr/zHvDX+YJPz2xHVr2wqvhVtn9256xz8zOIwIQkL
FBR5hWJE9yE2kBBh6EczpSLBzK5wqdGS+VhSyT01Tj8/ddLeislyd3OcPRooUaG8rGAc29tQOhdt
kJ6L33gf/rIRwtwUdN8bbMHNAy57w0EGkERs0P5fMrXSL9sds+OyZAYakT6rBoHlN+dtMpbH3CXj
Dv/AukAYAlhSwQSWMF4wSoxRIgNKNqFYMU5a6yvDedkjduuzb+bxEclK5sKYtNriGvuw76JbZCBv
iYxKHXafjUJZvfUruVXRHcU+oNosO9DIfEcU+9vs23MlmnPbTncVUNBYdOlbqNrfLorfnWI3ZjkT
XwU5AMMAdBq43rTDn+l3CpwaZeJLIsPkkaprD6/q2+u8bD+OFTIDTK4jMVZrNKzPEIuOCM0xY+Ao
9IBUd7FRbQk7ihlZd8SDBiepIeDMIp+wGgA72mCaYlWQ46zLNBdHDMnu9kR68qZOUL+4WjSVK6wr
HuEGqMgZ1UMmR1wpiuKrFYh6m8vTOKCkUAkmDGOVNZjhqQfVBKdmsSWLKtNZF171kofoIfrQSZ/a
koxs9v6LgohS2MNz5Xm/U9nIXRRF7BJSdKuHJ/3MYX5oz8tuxAbK+MBtj+InQgweBxnsZ8wKQLhN
3Qx9PY47a2P0vdj4RUWuRjUXpQ9w1wSwzhm+lN8ASSDm+hOw44AtQwHpd6jaXQkXDYgIohdm87vz
W+StuamqLcD3N2ifMyz7qlx1y5GnTSbWf73kokeDThypsV8YVz14aOCDAofqy/2zlQIkP09M1cLX
KAjVOkoCJG46IzzGSKdvWzmliOQwPprD8WZ7wWkp8qvljgwg0dVMWRVDqgq3U4CgNGIWzXxpRsIn
MuivRsJlNfHbVQMkicHDLyMIPppiuadFulFj/inq7MmeQBFX7Z84GDZNWV8qF827WfkH3kHGSB/5
U5Thz2hnbnKl6y8bjU04Xmz5kpUlZPIWzhkfMWbXwdurW7rEeuejHg/iCMRKhIgVXXj8ZopxTx4A
+p1dvNbfZRDxPAbpo5pPQR4y3VhOflfuTSf/KiZk902vOEBu3aIRsasz7x21djbqS/GSVxXOatUd
bf39kga/InM4LPX8HRvWqfTybaMsOFCA9dzgNZ2h71AutY1Zr6cg7nfRXD0vglGa18Z/ilSg3WhY
ACfq/i2yISjW/pldj31wvREyf+2T8Adq6yW1qYSnvruymHsuPAX9yhtvM54EAIM5nBbWfm0wEeSb
fFd3y0+oNIaMVQy6mW62ofc9Z0bPXhjNTLt3iF4zioE94+LcU4+jPb4nUQNjqXgp2ro6MbCkgWVk
M5lQ+cBcy40TKag77S7ysGtj4Ai1kInxOh7c46h/iGXzpnFpD1TDBCu3cnSu6vpzVFmFLK950HZZ
JxNE7pfgkYSih/WG/weuYVw+BHvdXj4bmCII9LVWAt1a35xf4dY/2pZ3w5ub9o0HsoudkYVyPP0R
M/KLTsfDgUS4dyIaoN7xv4rFvS4ZZ7TLWZEi9XSOccx7kKCQQDsToYVaLulMVEst49xNzvMs8m9R
WYC+Y8BlqkOMVkJaQ5IZOqTM5SGLfGsXQtT4jvsB/L1r9dirL8xfAyX+smF7sXG6PdJeNzSeBGYZ
hcj41AyzMKLZ4HtoroZKTJtEIm/tqY95qKx9V7ssqbmxcPABcQdOM3A0g2OPslqaNjfgjtnOq2Zt
p+5isAx91Fpm6Fg4tmGlVguolgbbQjTVroPEZrPDRicfxJ8ii/6K0T4Gbv9jFqwwyXoiSplf5LG8
S0QdDTxlViZMzzSWyRYPyKehMvce2PvNUIK2zMF8wpknK8LsGRkTTnWYnfDdSC+NSbEcY064SUT4
N0fAy2upQGe49GirwCXFEPdmNe2Db3rPbp/y4GpIjIXvMxyv3eTQz1yYxsEBmKaQCBqF5mFIalYW
ET7Yg0L3reEu480Kkj+OorMIyjcRI3PWeQjoTsFT09o/duCHtyVMnYe+GPXOY3hoG+fmqaXeMbu6
1Wgwr+KQ6TvRJ3IYS44i9rH9CkB2o0sG07/BQ0j8qGR60QAEqCrVWsYu1fqMcveixD+mpN9YqIgv
5ltULXBJKM7pvdnkUOvGfVNp0d91P8zhajFQSi5M+9bUulpJy2nlCvemnOQzU+M+Cvt53VfDU4Op
zNkrJIk7aKbVEM4oQvYBnI72yQjdP4bo7o7vPNYebVeNsM/KGVS/ok64OJN/WDKAeKqJ96qpAYs7
M3r9QYjOivD2A8miQWTyHyoKEVJjMPbtMF9QmLv4A0JJ1QCr2J3WWJwcF4CQboBaW0dohnK67vsU
wZoaZSHM9FjQd9PvOZC7JIpZf6anCkK266HZZmXuBqvDxzAxd1IWn3rLaFDzFp7bM/5Sm6D2b8Kk
dbJE732LxHjJS5P0gACXyaLFDUPOD8q/VYSXuPfHzNSf3GDylmIWlYhndFyeGKk0W0Nk2QNgMHRR
W7pNF1phn2MZUu7B2xwdj+AUDZhs1+s5TIuTqj1uCsT4YyAp9p2akMbRSD6wIanpkNhth460DhSO
Eb19/pm6jPyEyI6sxlfCkc9h2ZyjBUZ77uDsWQ4fU+QzuLQxmS+G+FeBN+lYOjiy1U+kCD6WLM8T
W4RV1eeP6CPS7RXWOTTwyg3D7ypF/jplAmTo0qZHmq4sDQbu4fJpOkhHwoXQWEl2qp2WowCU4tvv
ZVDjmiw3AMLIfM3ZKqvzUFe3zvYgPAbGgCh2aJ2KprparK5dPHC3AWY3lKH9pXNY+PjskZ0uuy02
VtkcUSjE7d9yUlecFV8sJCqLzGCLG1P8BYWRvVipzYCi5JbWZwYnwcCQwcGMogfhAb6JsnQ4R7km
hdZ3NpEIqSl64unSNd5fEUtBZmmfU6dacPoh6I7orc+dd6ZwIb0B862x+FyJAGJkjs1VI/JtYdEj
WCa+Cm2XI2bl0lsgGmKC1ERPehgQxjOL+IvZw5lE9bd2Bprk8pQY7V3/9gJHC3/yH2K3P6UJ5ZfD
lMlVJsCP8pgjWB0tM3wQVtGV0d3dZn5u9ffR/9fByY1Bq0dj8mCDijVIGa3tvagURQ82Lncizxuk
MnA9E4xTdShqb+PF4cnOiU8DwKMmY3fU93+1C+TWxl2ni78bQD45OWilRHuDqQeWayr2aYzXmI4i
OMSu6jJ5nfrysRL2rzrvcDPvtgo6Pk49BSwv+Y1CAbiKcDnKfL5oaon+9r0fnERpvHuYYf57rRl5
tY7FuIY6S8KwKNO9amPYM9Ok/joY3sWpg+syIeBV+dPGabzmh32n/eqnA4IbhfL2iKc1J0ZXoBSz
AV5Am8ldJp3gMmYSha65ZIcZ9cosGDNjP7dJo8He5z5S1sglIMdnCVosC+W3nok6xq4BVsRZ/reC
v49PW+texgoPcMvt0ExSxpe5MMfKrdDdhFaHykQmWQvaC8DrxMU0wEEAd0yG11iGERqPTCE7c/pT
TkF+UqkLc6IajK1d5XJtLVa3QQpJ/o7zKkA/qZiMUwCQKVgVECv2pZxw7rTdmvEDKC8TV+N7mIns
KRUpKiVIAcuTmCrx2vQMSKeog56dNNEMdn9s4gNSlfXO8dkyFG6SnmjKIEZP0roZM0tp5BXpvzt/
frVLzz70KXEUIMDwYrOSqTsqVbMcGNlh5540j170B4EkiFTdCbuJ0eWuIprvWCsDUUvVXyf7qFSy
NbIMYxqN8YOh4a1qw3ip3c9B1f/j6Ky2Y8ehIPpFXssMr82QpDvQoRevwI0ZZFmmr5+teRq6E2jb
slSnatd7XX3o/wC99Kj/S5mmgIkM/9ZEIOswFDGl1DiFsq50ChI89VfLhD8DEFzwj834Ktx3r6X1
bYi/Qz37rzFxupsJH0t9ivLuX0LBuMXVI0quV5HUOUXdWWdo9D+1uDEcPHc+brAoxjLp76r61kPr
kEa0ww5lkLWr23syMyM74SU9FlBa6tjakZqax9sERsnv/yiK5WzyrsDdBPjGRwQD13qybAzE/vOk
jH2Z/vkWTcTOp4drwLYkCbNjKMTWlzFqCN6mziazItAs0PvH4EX/gPxyVtl9p3V3xnTS0wGSY/JN
S/BjYbxq3Hc87RY/fIUYFlIujjsl66G1SHbADe0SfBcazdb0ST6PJY27kgi7WX6YeOu4OgXvkipN
XyqFEh3iF4gfZ35FWGjc8jzjZAwdMEXVZwQ5lvAQuLICH6y2YBEq/3AsmgTrk82HyAcXhO4TX9Pu
AMbOIGVDGGOO2PMHhtHaF3OkPXD6h+IvyoXOrE4sSqQ1j3bh6y9gtjpX5jEO6U6BbK42O8uuwGgI
bngrBf9i+J6o0dEfX03Dgaj+4Ry3Z/RLRmD0TvFuhJDRonprM8L4FmqnVao1ZC4ol4h/JoDG1pCN
8/JNJvLA4WKt8zA6a8W+/CGtn3K/fuK0doQRypumPQ2iP879cCBw8D1l6WGq3R1XVRp3dvTSTMAE
6lMja3JBjF39lz4F5fWwjATTgx0/Ib+sfuNQ6rWzHKY9QKxs9ApwOliv+2ANy3fd8iETgJudaq0f
FM/+DUf3mU+k5qWLULROTXUZnd+wNvDJiO1oQlquT+Z4rRh88Od4W1On0HJCVIQQEdzdwsYdGjX7
IYhMpuNHBwmt4ds0Wc+J/TEygEOxe6fRLX92DfjuTcbA5SJ5U9nIktxGPHRZhw0/BiDF+df8qAk7
Gda/Krx6RbWOUW4GywKuUovD0PcVaSOyr7UvxnWYIHxGbUZW79Pmd9QPt6ncjUX1Me2qKyBM6676
p387iyo5gZG8BOl56mW166NPVbUbm0S+SylDUxX7ls4tRT8ANwvXJ+yMh8S86a+p/wIxwZX+no5l
sMO4bxkTpIqLaOmnS9bwFKx/gi2V/jn04gLS74P1odc/sWjt25LCOxXBozkxcV+eCbJaLrovDoGw
nY+S/7Pomr3+Nlxnvbjwh1C1s7nbI5zS6drp25qrQRkk7DHzkDswZHregfo3lg0A3PZtaON94KR3
fImljskMUqXSvao2RvTZ6Rs2tBaMgSdiRmjv//TzkFnpBPgqftL1eIcFZr8sCALAzWyMbVa4nNHa
5F0bz9LC3Jsw9cypIanDveUM7X5a2n9WvrxmmfqeU6zADv0yUJS9T4OWTnCmB6mWrVGXl2wOoj3J
YZeeSjsiT0KWJvXBedMeaYroXLfCPzEU22oEjUd9htksr2w9eKoVXxZPCmW9+PNjxE0lblll4gOi
PSN0mCHU9ruMyXQViH6xiZvUGfGI9+eMNz3eCvgDzu884TNsw2Oa89jP9nfuqGsB9LoqchIQTB8t
daEwY+XYCpkbztdswcVs/wYPv4sxdsDVCBZPgc8Js4rPndVvKHrfjXhI/EB9YXNJz8rPefEUPlEF
Pn6KTzlC7CcnZ1bmNTd2yEzbxYLuQZ9XLyoOvOrOk5xHsiXfWmkAEU303n4ZQgbM5cYh3FoJ0zoZ
DZQKY/p2wcTzanpNqW6M+xpbE2yliI4n6gzStTURaYZaeaLR+2RSOrmglZoOlKQZWpkBHLnlYWqX
O9UbL7yPYb2wzRyHYzsnh7FLtqolEymmO8tgUG/IQzvQrxwF095d2uA8so+RmWs+1oxO5tzg/YQT
LxaP0kh/Vc/WR79IGwRnTGinMmU5KhQzEkYXub+clybbL1N5Cvrl2VmASnnxVZeu1+B9hZFBEkHI
C/GYGwv4XVZ3lw9mRFs6WNKCpgXgj8xq/eHxQy9wTSIvWmezOi9LsZ1NOIhh3z07rod8ouYvMiU/
dhoy/unXEIGPk9ddOq94CBLr1g7d1mRSzCjBJsLEmyKsX8JoeHGr4ZxjYTcNRhWEmlYyNh8TazwO
XEqQhOs6o/zXBPNkyvyfY9XnIBEUWOJ6bOJ63Anjo4cois/JexOCVcAsTUW+R/G3S8ueDFHbpXsX
EDm6MHjaYjdy/PUpkI5m2igVc4Yh5hUIuu8lB/47Rd4jB6y/Mch1Si/qOH7lZ5G++XGMrbUrn2LV
HftCPUgrO3SdvTGVc+SyE8chrTTFZ2Po7voAYx3Rz0NcoBiMBCO4aruk1Xby/DWw0vNiJCGx4ay+
i1RbgoijIavT97JRVeIQ2d5374b3SUKNRiaxSeZMCJ2ZnWHfE/MxPM4uFZfR9sbHpseR5zUHLtcN
bj3I26nbyKDdExlYDexaRYLzSozduS5Yw5MadZgkuYl7xdqy8di6Ts5xo/dAi/Qv1jhR6zP+tY75
YkDJchdrj4+lX6e07nSQUdelNROHnqvzMo0XstDQ6YwyfY/mBohDv49nbd4QUO4IgIzY2xwqer3X
wJGPDrWwpxbGbDD44lBQV0T8HyKKDYuesV4IW8+p3hGsd33W/rhjDNaUhz5mMACysqN3pPIw/FS4
fOkO9jIbI256HzL0KnK7JX5Mwk5g2aPsB1WA6EYe01HizOGTl8luj9WMe9enfR57WEG2ckkvVsjO
cfagNw1bEU1PftteS+4US70p2bwX03xIPGCR7NNg04THfBxfAqyyZCYuQ+5xREHZWvyNaie45YCP
YQtN/Pve8U6RPZ66IrsblLbrh3TbY031x/DgecNGWUizTmacYsulndNoTlVk72ff+Zk9BaIyz785
G+PmVMNlTrzfyKeCaRgB3IW2w21ix1e/ct9Uz+AeuOCWEcZBNt5TYU/7LA2f3XQ8TzHjMdN8Sbt4
R7P2PdhBlAO0xBbX32Az1Nf3UFKJf6NFZbQoN2YP69iOcaHCoutwpyYzCZfm2HfizvHnx8gP7hdX
PfZp9BohEZdNdBpYtccsvxmYS0x2O5T9sm+ycMWmxO8WwIa+UK84z04CddtXyZpCDmZvznlhiVy7
hRPuuD7GyqKjg9wKBVKewuM+FX9V1aJYGOk3Y4bPoLXVoeWYOjhAJfhSIQWZLJzYp41Nnlh3VPwy
KCnQflT7Q9qmfwhS5joUc90i7foHv9i8ZADsV6YJssYpXABCLQfEuB2PnSHPTYfjcM4EkwovkKTP
dQNUH/94c8w2kNk6CR0yyEI3lyxBOdzPU95u4q76s8T4O2XtHdFRGlamAbauH85swv7vUNi6tjP+
up7rbbjYCaHUxXuuAwOXq9sxf3Z6Sdtmh8wn5mWH2OkDdhzEdhB4j8UYMMTJ6Wg1jaDfKgrWt3AJ
lktSGkwUVZuyw1fDW1m2xjlpeYdIGR37Nj5LKfZhK2k883Z1zOKKFfK97sHM9KhkDg863RIHimFO
ZMHObeljOBjzfe6yJtiuEPsIZh9oHIPyjsrDz5n5LyUThj6oP5KOOGXtWo9LW5BWtCEWuy5cGgRa
ywE3Z9ewhueQY35aRE9d0eAqahq4o7K5ZHbtYr5bSFaVn8useLLC2N5bshHbpPCfKEoD3GF2K6PJ
v2xoCCCcFJSjuZNIIx2zbIDojt1DFtby+9Sfq8q92NL8rWAGJGF1n+TQjhkSjOu2pyOoY1xhdmw+
qvks4u5M4BH7G761bj/S477tekX4NfbveLLx0lF61PTvURA9NVgq+qK64B+4X+qC6bgUKcaq0Phd
5PQe8BAS1936ZUMNqSLkIqg8DSrNI5fvbht6DMfllXO45j/coxQ8Gh2F3iyJZDyuvUEwflk+EL8f
pAmxqKHNaL2MNlHIVO5sfuJ+BvFKQ8PJUIRLHUhiQRLQ2Uv2AQ/ITxXwrgixU3Gzf7Wp+5UOTHTL
Vj12dOBlw/hPWsZD0wvF7esmCPGgFUOGlYwI6pIUJNVIPoC/ou8eIoHC40BIUeaG/PdW49r9pVon
5E7jPvikKfwkbAZeaRxyK0JiB826pzr+PEN508cfN2xf81LCJ6FQaBjQlstih1Ak99PYGjgfoDT6
hnM0pKAUgs0Hmwk2H6TVWjfcVgyAsqJi7IWYaRU3h20m7WMPbHiXN5qfP0YZfwR+VR3U0jBcnZho
l8hhfhDyYole46n+yTFWRvWAwpG/TIbkDB0cyh5aeGNQN4S60ToejcN01DDxCZ46Ta9SpXsXj6rc
O6zV8DmMT5DSaudk6A6zjcQL0PhFFM4u8JGFvaqgnLfbq5HKVSc6Fua8CWf10gUT44P6KbWocagk
3e1Ll99Kg+VyhKoB9p+HOqAjVDbY4n2AKS6mxSGk7dKxfXfP6OjJMPudlw/JPmbPh29r3vSG+SRF
p/WA4ZA4y32WNleaDF7ol7hmpbwEcfFkU2SrGoImCyKoMSu+vwlZKOTa0SMJV3A8OR5pRV05ALh9
C7CbfXC1kLJUeHXxCKKUDfl0B77zM+IzkG750SzyYpvljwkFGqQxfD0r5c0MjdRgXDYyYGTKYZD3
8oLuaFI3/B0Q6eVBHHHMW92DzQ9ppvTKag9JkD4lPO6SR8VhxWk9eSjYo8amRXQjIwPoFs1BV5Bm
kfUUuNMpS6KdwYT1aHJOJz9661mcfMp1hoKes8mjRNGKsD67B+Utfy7mY25ddGnXx/anERNOea6z
9NfzyDM0XjFjD3MQ9Mhd9Tar5jCgZnshGRrqLDCEYh7i5zHn5L7yi6OZIvmDSrK4za0DyjR6/cR0
iD6PlZQxEaGRXEoQgw8tqeAk/PA6GYR+mnE/NzwSPGBz1hFBs59Lgy3QogA+WUuwrqockc8Z6Idq
RuafGACEvebdsKks4Lth0h8CQ7lb18fKjSeMwh3p63Bk8MZhgaHO6J9G0oz1WDLyKclTsuU9GMP0
EZo9o9fAxGA+3vdpv2X8v7NcGsQHyRgWs1NhvqoKm02m++cW76Mv+hqvHJYpg37gOb8msL8TvY+M
cmPauGH2klbhhXjGY+U2/EahC+Vz4mQ81yjrYAv7dcTOy11Etp4Tk3ejIcxNIADAN+C2D2mlQb4O
thHehr5Hbawh/PhgWlP5zXGJ/BgtnKy6rgG4IyExaVpHKZ1dxfMK0pDaaZBsiqh2ms13htNdqtp8
FjNCyRIfpzQ4pEF5wCnwjMeTE4dDMzDNrDvJqQoLvdx6gI7DJtz1AlemHGnkTYf7IlleUn5RR6Xn
ttM+FMJoqYvEMeMtXawbd+M666qNciQdidP4Vi08JLRA5NI5RI7aWuwo1JJcAIeL5wE3A1EhGMia
y5UkpFEkMIJcNOdWp7OcuNzOHRMyr3CupWEdMy/GZhQcpzxeOdG8a03TYFLoEgYlo8K2n1FWnmX7
eSbcnzfORKInf9A3Z1P4tP4gRc04NvMSk6L+mxmzuMlFxBx2dkZGL1US7pxOhhs5LAeh5gdcuD2t
X+6AbaQ7M5P4DYPso6yw3tSTccjZxZGwdVDikfSSrJCU3IaQPzoj2yYJftIklwzsoZturbHMOeS3
zyYroktbQl6ICX1f45fb3nG3URIwr6hRTsxqmfk8p+c8m5+jLGEEPd66OnxxluE8wZ3kJeWcbfbB
wnD/+bTRA2dir5dbYiV7zmMyZV2KvK/SwriibPOhdK1tgIwPeX0V4d2SFfnXntdZOzwxMYf9Gt2F
UYgPyNplg7WfYnrR/EbA4PSNEct5Up6D0WCI1TE5qRafQ2MlX2VtApANsYRPcfOZU4c3TvnjwIFG
d/NcHJfeYPpDgP2LNPiHkPeXaqEn5LsWdfJrKEKL0rlEPIt5uNzMsLEf6hyFn8FGra0XNDqXOAAL
Ro1tGvxlM5pqo6OrXvPK0AH4Y9CjAAFgg1e9W8xqF5TdtfE9JlCQJDge4bvxhyf42G+Q/amuMV9d
yfMrQBxXEzu9JXly2unkNrm9KeLC+2h99mVJt9zbLj7Gxk7PU1++9jS2rZOBJUCEpOItUUfHOGjb
81JEyGtMQVYyoG7MmnSZhbFCVgBUbgfEVpvqj63wk8PujqwAv1xUM6glm6bbyMjk14lXnVuqeXg8
J0AVFrEqalkH+sRz6YF3M1kYFsZiSjFpUDY1qCnkcYMdCwhkVgYOB5fSGPwTR7BP3xktwBcWKvMk
WDT7FpctTCR/cW6Cc4qfTHu/d/cJjmHSUqybS9Rw2neOeYsy0XvFueA6liJ5ZyyJetguKLejhB3E
28BhydzKvHt3J6p1WYdKaKRVtve7uaMLtydibQVAbhfCNGV0GP380ObBaw8nPC5R522w/JtBo6bt
ZLrZ9kIHi5V041PJaslJf9jGWIS9YaCc0YLu3WT/uBRPxICcs+maR4w1WB4ARD+1TcnOpEuOiRXH
YN9oXG1FYR7GIvynIitgdLaghVMZjNvWPya1delCeepbHKZxS8lqNHTnaMDBmxflQv8MRlV7PFoI
YLHIUHfj8a8Kx2hf8JwvUQHlz3+KbUYl2BOYrkj8M4Gh474ckAH6n+koOnpmQKkIfhwcSFCnKLWM
Vf8ccqikkVThdDVPvN53KsHtZqTzukhhRA9u9hPgyFtJksWTJlZ0RYTmaYDiAZNT0lG1Kn159Utz
j+JCMs8z/zr6Oe3cI/Hn3/B4HZmRh9xdHPCLzGEAtJQnI6IZKF6yiwVqgz+LF42aWI+lFYmiPqqB
xJZd8eT04VucVtc5Lnf4f852ku6yorlbAjya1eLCGe6wYCpnePFSbOxxZ/kbJtclECuWi4DP5K8y
5pbXFCfmTMelu6o/Ko+C9sGh/7mxHpIyo4re5O2DfbZkF7H3mYkeO7MlQN1N96abwMDSx8Y89V4o
1d03dnQRSfmg6AOAOYIAMPigxWoGY3uDB2UjqiGkk0rSGejTDS0z71hm4jop96/CfJ6KB4dKRmwx
iBouZ39ehxF25kHFG4o81rqpK2vb57aJeGvq5GaY0VpsRR+eeu8r5rLeyByUaHhyM9iTdB1wgSnY
UxZ0zhZnXeUTknJywzW5GcPubcqrczWF+X7sKG9U/6qBF4dexu1/Mzs5P2Gw0do8LnVzp9BLAwYW
S5WvsgwOhYi6Ly82D51ZbKOoOtDPDgzEUvQ4VQ7UAirC6wCF18CaZWB7A13FHpkSH7Aj1j3hILEq
G/51U+vGBX/+Ew1ue1nlDwsqVVQYn6EH4VTjvrk7tnalB23xJUmSKzv159pAb0A2Jo9rlTeLgSat
S4+dvo8cwtB0EhZFs6bR9FsQNX9FKr1ZKQ984MNksa0folZnRRxs8bR0z4YlCQGJYPEzeszHuFt8
LAlUkviwuroZ+d/BjQ1LH3CgAjPsMmoIF7kBofIoXLlvg+rOT5a/kmgZU02DQUTIfpqas7DwXlnB
A1FsRybC0Zw+6M8ybaO7KU22c38TCZ1beCuBjD2WCz0tKr3WywxuxYK+p/cnZWUBCRiZGuAlJTw5
XKO5nXYybf6KuOIppHZXMRWlGErlP642aLJKxh0QmPwDa+q5SdxtwEZfH+qt1Ng4FmMqKldoFt+b
2vtPQjMpEbTx7In+rGbjDZfINugIHQtsRQ4Nl8aCajPIExWnO4KGr3BFDpYZ40wg20hKs+kBfeJ5
habuPugbcq4JirMnqwxzP47Rv6KVzIFRFFLnqYpwPWSg+Plo0jTay97GT0yiqCAuOM7BecqnHU/Y
bz0kvP452VSUB/uBSXkehrsVqAd8S9woQ2URCdMJbdRKaUjmCLP7nBrpkxEK8DwiGjixWwxZmwDo
UWwimURMG9JZ4FEFHoXLbKOIoPFw72en/qxN1i6/NS64W14V3IVNNXfZHcTujIC+2C9BhEMnXJZN
UllPc1s/jOBdR7pNPOCXNpnDNcIotAIbng8GLKvMAOoGBgsiDry1S2/6hspW7zC4tL13Fg5CnJOf
1hzf92aK9N3U5mMKWAVrFZ0hNfB/du4X0LV0SZh1vHGD7laDxTJhCve3ARE64KclkkV6abyXRbSO
mzH7wMKAZRWnQoo7YuXZPmd/FmxPLw09qLrWfZ5qbM9TABW4fvMpa6BumfMNcA3sQAzNNyjwjMMc
hilNcinMlymml2Iat3S+XXN0Jx4T4hrFJU2wcjWIh3b53Ur63kuy9WaZH/K8+Spn6ynBAYFlnjm4
FsG7QMsW43NSMbhjcby5nYLuGdy1/ozWhpGBtSifox0f2L6w/3Vs5XunfiedgM5M0zBf/iAi+26Z
fiADrmrzJTJ6wEh/SyY3sxvfBEUuHLQfrCxmc9IhUCavLCJ7sgzE9717J4QgiwrF+CNdNXNHC32w
rRjJFtyRncNRPr5zCPLro1fYAhnEL+KGow4zvI6Td25qqI3JMO5i+QwtCkpvkj7UqbjiiGTu3+BK
JggyDc5L1EVM792D/kRwzp1KnjIP6qe3LDvJq4/xA4dKLueY4buZwOqk2LjWNn7sdd76mhKOaoCa
sSsD45WU5kXhg+J8Tq7Zu4tzQ7MTWJmMgB8VSQFBKuDjdiQOifpTZvLXCol4tgZIRDDPpwjKxzkM
G+aXib8XMX3tNo24mNGr0Nihjd+L1DzFkrqEgVLlprsRqUVACA+AkaASe4/B5N95NWjHasmqvbN0
n4Xpi9siaPv2TTJn7KBL4CxozXYGzkVIe8Oid6ht5vddFwxr3uY/QIw/OybWJGKdS+HZ1KbQoCfz
5IwJ/eLW5avofbmy8xm1vVdi23rGfU5sUQCHQs1FvJ6CeG30DvpfzDKZyHzP+3TTlO2u931zb8cs
sqTkHNW1Oy9u2bRywfzGacGWdx9hYn2BSd1OSUTRUfSYx2NIJH1eyXLYe/W4xyG+hnPDwI5EnT3c
HDItGRA9mbdXR2EMMTgmx3ch3bRBap3qejpKeIfcCkyqRg6zxXLPVH0taLmVfI0Sp6m0h3dU4n3b
0oxjB8lLWk73HqeAUNKLo9Pu8V0dxwelX1QGzj9hnNNgPAoCjNySOdw3Nyq+7OXNFFjcBpuTVbPD
SbRKKLdIBWJj8pm4xW895X8EHlaUPVMw2xR6IWzfwlI/fXR0kozKLx1mWD+TsGTMU1ExYBjcLz/T
sMhUkEkriRlCRq22TRsTwpaEFHjlbpeyvEhzZlxPCblEzVcFFAroONaR4saJrp8hwGAHxMbMv6QN
StJgzz/X6ZnswVl6yU/iGTslcJEXBLD6kUrqumdbPd/17XRpY/PokYMVEAjWJXN4Ft87zlh0DfTe
tmD/O1Xl1WIBSlXxOvJ0rMIgf0gG+4tyrHjVsxxWHbyyfMZDT7tQwUfTfStAWzpfwUGHQ2/pmpWu
RnlhveciRyKFFQKuUPHaxtp2GADReHy7bvCu+tZHkn0kVEMPOJ4MCs3WdWvdHMp1ljlBpwU/wCzc
ysxx6wQZtSWd3CrHvlmVc1gWxZpFhYhZ075Ri/mrtRfa/IZHD6+e1oGR/ub1wI2w8vWwEjH0Ke/z
v5aLtiE+bK3CsHxJJHk8wB5oAPwsgSepTWP+s1JMlkXn/I0VN1BTYxZF1H3JPSztg6b3DYKjK05F
n0qQNDjjLyfXjhDOficUClcC2Q4GNuXaYBo6D9ZXQQhW80mTUvz1ISWtDLC83gFgTXFKoEjwhrtp
iU4ZU+eJyXLsZ0xTovZmkY+EAukG5ntv+FuV2H+Om/551BseoVLeBRPJ9UagyOoFHsA88fJxI0J1
n1ODYnTTgTAvzT+j3Ndld6LE3t6CqFOm7vPyvquAlEaN7zlIXTR5nidLsUUeBagXjMv6YszWI/M+
5h6g73NwT9HCxoXRb05DQLh4v1kJqVAfJzip7QFcHem742m1fwJj/IjacN/p2vuqA0rHxk7kH0Pe
bwvGM30Sb+3YfZjK+dXyog3W7ZNWTSNSRabqOVLEfMC9Sc8UZ//ajXhfFuwAJI+IsY/yCNZLzSKc
uPjYhRfdiyp5XGz/Bqptn/Yoe5NbvxFL4aJ5S8kptH6byf8h/94xFT/HbB1DeMdkmEGo0BJuVthR
R8XGJuvfg9Etd7aqca7xlhrHEpdNbhobO/W+ZjEDg4pHmMzFJZzrS8y8d+xp+TR5VsLKlC9NWLJx
sf1DrsY9c0uPoSg+LYf+GzGbL4La3ZILugtc4nd4W7c0CEZA+PhzCr4JzFi0tLi7ZXzzHuJyFfTj
PpXNsneRNEiISC7mOLIVguE3i7vctTGXeMuP3jYidz2EvLiiqQXsLB+xclypSfzxjGgdZtWPbYgL
h0VHlj8Udby5Xrht0uomhIp3Yhrl0UjVNRfpdZ6ZsIiR/sUaAroRnUJJS7KcgIpzSn8fPFJNOcio
sdNuzulCouIQEHNbecr4phyIw5aHJrII3IADk37IHH3tbuxePkP6oW3Fng6iTD5GH1xm1lLTYvyz
I3FwVHu0usoD/7jEcAizXazpE7IddP05na6wr2DmUNTZ1+1XJopy1c8zb031bcXho2QesopremgL
+KU4nmiPEpifgzJ5oSOgX09EJo0eAdoaesyosfHkM7TR20fEVPeDaPE2tgSLWQibuMahXo/Jh6cJ
UEU4kUZPwX8aZ8uUD4kzPevHPnXzDxF71zh0t6Of8RYhTedFgFIKESErfRsF0MOMRG8X1x+mP3+N
GWcEJ3u0yFbhUGKYbFEvfQgsAIszeoUdOZ+w2X90G6x+vLqU3rCRw4NV7PVBSh9gGo7EOxl7HwYd
M41DMjMNeUQ5T+3HiMeyi+nQwDDwEI8BCD3eHZCx51siWXYokw2xzECL7dqzgzGbRFd2JWRzjnjv
OlWPXMgNhoEtBFVPFaeF3R9f3codMGHy18JEcPOGgkNJewz78C+eUXMUN4dHS53yrPs4q18ms/sw
Kn/vqorb2uONGU57M56ojutfS6c8Mqzu1r5TO3cT9j8owuTIZwgHHO3R97sKtGCrcEeGhbEpfPlk
1erG+eipg8RnVoBMMm3A5zHxmWQU/4vG2XaoK5A3rjHB/WPA1nELUz8dYpQS1LJ3xsnwwjOVdepg
iu5a+kl58RH+UwerJCWVazshOAEJkECs3a0K2Fq6bjgdwHnI1LkjfxwAI1KEjelrXetlsiKYFtBN
nRXDAzL0S1NSfBnVPAtWGO2xvu6BuJ5by/oyp+DBNBvUuh4dpXPIAE/i2edTTUhba+OOS+FV/8ah
n0VaWfDXcjyl6HtXm9IeXCwgatPmKw7qs9+nnN+b5qlHIgyXBAZ9z6sT71Rq/1OB/U9vPTs3frAN
3IBxB9nNSk5mM/xaEpR/g1g/uglFZuJgV01wNIqOu6f8DXrqqdOSyGVl88h0G5hQP45wPqLMDGB0
jFfQMr+2W31ZMbh+nkYMNqjzhsNAkFPlOPpYMKJVH/Ci0Ys6Hqs/yIQkgiGOQsuwb3prNVX+vact
RKC9SMp420b4myDmKN+QsFBOfl9F0S6Z2yNi/riiDIemxgJkbz5bTNVt+4ROCBxZ14tR5I09b+U7
WC8nwU6+75kQ2kX/MniYF93hZsbyQi/vQd/AKrKRRtlKeiOLFCWkju2JTR7xmMhhBh9hhptQyvdR
dT+JU/6OiiCC6UOpMtVdpH1AxpRld6XT3wFgJFlGbwwCKQY4zr3pwH69sb1fy2R/nIvsGxAVP1oX
vlU+Q21zFrhVQnDgfHADOgoD/gSgIcpIw1K6duiYXbnzwlQlerb86jlQIbbmxH9UJnbcQU6wkzB5
Rljg1y4LcT3ShtzM1wD4YeqVmPnSkzOXZ9Zj2N9O/OTCv1t7bt+wgkXPCkWsooBkExv53pcLjpP8
IWrG65JylI7t5E25I5UqzJRAmHSvOGpfiDBdqnY65wNeGt+dka7xIncuC1w8H41OJHhwsYiVKfsV
NzVeJdSgVeb3n/jyweCPLgbScW/rhpU+vGvZZcRQEfS+0WC42+TkYMv+g3sFFw4FgcwClgIeTG0q
ImnOFf38rYiIAc5eR110XFymIaDeHbthaTwXGGHd2gQIYVFmqtZz5TwOWKCS1Jq2tQygepj8b81A
uolWdEZ8Le68kQmBjkc624IT/SYL7Bs2kBj6GjvaeIjUmeJJdQjt+WxF3vcML3P0kXgVoauOh3NS
OBfz/uYVDDTHvgCEmkyPiONvzUCVhlXiEptKyYDfdvd13LwLwE6pj7QRwvmH5rMGZ76ex5QxBXM6
FI17Zwy+oqW5YOkCXBQ4L/q3kjhMV4Un8D/HtFk4DNXy+z6MUA9L7es4BXwOqxH758od58OcWkcs
Lu0qE+A0lvaC7T2kQS3aZEtxlVb6oK1xdpA+SIkSzUaBmM05MS2Kq7y5PHRAJnAQsGuvtS+YH+ks
uu7FBDDE0kl9AnUONdfPMu0fnqtjORlXPaKQcDIERoJoZnRpQAztcjbGfR5ebf0eGD6jenoy1XLx
5zmC5AcFIa9fTULG0CwuVhvdT3NKBQWLQ20XmhpLepv9A2Oo6Jl3/IFoOA3t5WeA9cvMxh3C65UI
Kuaf7M6cQngwFHQxOJnoNdCynD7YIoaclayuNWJjzRqt1+q4I7xnj9/jkJxcPGfEq7azdjbO5Y8T
5tshWjZpUV+NgPxeBYUfKfEzSksMB0lwK3IkcKEvCQm+Z7EQ+QkKBIoYAk0kjEOytEfHk7uALUUV
mMexr4DmVYQnWSpt3lyt7bH6tde69V68PnxXrfjTa6RCEtQqKyPeux4Tk9P1NFMwcgscEC0pJ+Io
sR/CKH2chHcYW0z5yYQ3yg6eTC/+jsfmuZPJt2n/x9F5LEmKbEH0izALIFDbSl2ZWVp1b7BSHWgi
0PD1c5jVe2ZT3V2ZQHCF+3GX7Tv3k1tHx1KOchNEZQ48ArTD0AzkYw0h6wP4QZkpwSY5d9y+DJxw
x7sDGVsdRgvcGA8+Y352smAV1yph1KZlM931+7osT1pQPGU9MADTxte17ZRpXO+UERfRswJfM6gc
O0SlhF8WXzNvmZwQpxTOAASBRxGYx6KgUVT2mWeNAyVV29SF0dm6zh4bIzYW5gRJ5f/KCUro+l/C
LN/HVvi7pLTRnhpPkQnvE65wPfGuQC7z7HfhbRknbxpzfdW7qL6ghUziykjjdpb5ySnYyuEgEGy4
mGUc1/8m2VgNM7IRXx2iEetxu5wq9MOB27+GMnqbODCosV+GmkK4oCSMDf1qZL0N60xiqL/U8mlV
WH4CxRLG3Os+u8/Ybiy5/00uNn/u6tRRTOoNtnAlnmZ/3qeMyIB18GkQ30diIuwMvyVKEEzTCa92
oHYVezc1DpeFQilPWDkghmm5PRbGkXaF440Rloh8qurm3Kb1o2mCO89fAPe6pzUfdn0cGYQc8t69
K3oBLHN9KXp8rPwObRAY09K+QM295MR4gSXPdpoHCu04xrs+c++GsXiucR7eAB4l7rMzz5UTX9dO
KJyGvfEJKBDelpXO3wpc2MTJwCvqrYqDG6HZaI65eQhJ2k3S+B12CGke8VMXDI8hfwFI8uepWZ1u
sDxvzHojJYnCSUpKQByldwlIlrUbqZrpe6mmr466N1hv86Z/ZSBNigKAGN3VFNbZRVM5MYT4lpmN
4yooD75ffKSavUzinttxJBvMexg6pHKmf2igxKDc3VmEJwx4G+ui34WZOVsBnzGJ6r0hqAatlb9j
G4QhUoS38dxECHGbp9zlXShoG3wbUoBH/DRs+QER/dIQCs5g6rPt3DeGaIzZOeznsXu2sa2C4kif
akZVnKncFBXAC62f0O2BirVAZzOuEcF5LaCrRtzO3XRpWlISHAOsBHvszQxdv2inl7QYP9sM2bjv
2dWtl4b/lxW/M07FwCVbJOdp8Zzx0uOApE7gu6jtq9B04mNv5ltd2HS2/F4Rr14lgcbZzmW2xrPo
+rfIjIcwhWbKG4CsFK61l3unil96vZHdTj0VS8a7cvkZ3GIfOQo5j+nf11825fHzelEyxWVVgEMX
14B7DHX8aQzWqhh5YViV9BrQEm/wfe3/912qrsAOLdWHm6q7SZnv3nZ3hWzfHZsca6tp62uq8oTm
pBpPZeR/za1hLDASWOz15xGJmrGGK/XmbdtQwHhL/Yag4tCuOLWqu+eMwxUx4lZnxgtledDXyEvv
PMsguWmBz1qYlnagKSYKtW6k3km/kX3x+uruIi/4WFILTE5Tb5ZA/fZ5wHatA/IUzMfOoZ1au9+0
sjaVG9460jk6CVtRU+8dMz23acQhPdFTzqtqwraiS2vCndvjP1u0Q8NL9DZ7t+ahKjENVuhtPFU/
L1Ny2/b1R236j6pprZsp6YH82a7DMrqr7rolyUFsS9aLvXpM7fqZBRwzhPHD98RDHqIChEx/Taby
Pu2Clx4AC026g/KCZ2nwzHNbqTXprP1XRPKQhfjjYtSbkQyCQwUYNyM3cyvwxu7jTjwKAmmdBcUx
ghvG+Fb90HrUNwDnkJPXJXT77kiyTrpdpKQjLr1w6/gMRXWRTbhHQcjZcYoPeSLTAHbbuLiHvq2O
1KYEDlLMNPp+QCtFhEt7nXOy9CaxxcgEyM/968zFJXFBtEiNzmDqmBwFTDeWcHxB6+g9utp1WP1o
6t9uuU1RJGN9U2fHZ0FqLOc+RhVawN/sI9bFCkX8YqfFBizwV4B0s+/jD+yh6EbYyNSyug7Cu3i8
eiYWtWGUcy2Xe69lbahrgicHajE0c/D2k6eGA6FdghfCTE9Bg3h/5qRlf0gIo7wdhHNg+/w3RjdG
fMZBjLxG85EylWA95FdutyVn8tLn3W5YUDNHnCE90CxoBOCEgKxV6FUEyHUBPkBKrLSj6Mq9qzmX
qqW57xY6mXBK/xljvegwvxhXVEy3EAKwe4jFRKJkAXDQgTmFM2ysJEwjSvSJZwbZXWPfZEECv8Vy
DoKZxViyg1CEJpB3mKBSzDuSpBMsAhyanMXlgntv/qwk2jkrW8Uc/Eo3tg2RCc6X1ToPI08zMQuv
oZ2oa2o1wU3g9HcKvhMWJq/fB9CCvMyBekwOOIuAQsonj7eS8mJ8DsVb4Ac/VUR7TEk75JmG7cHV
0VMA2H58qLP+3vMqRALNfHYds+/7mXBltH5esss6RVZbDbPDHVpcmy77TmtJkgsO77tiXsFYPavL
1KB5i/6vQkaXA0tL57lu8udgHJn1e0zYpMER0pcLqZXQUf8/QN1SXEZXvJsRhZ6cOLeG1qvOzOqu
Vq6+nY6mOFUM7xwBsD1lxlZE9r51iOppRuykOcCtjZ9g1FKzmVaNQPLAYTBufbelxUreRVrd+zK5
bUr3Cy0DQooeg7AUSt2OpukOWEm3IgqYmUNPvcsIKCc/ugOqBCkR93HZ+QdVEZvJxL3eVaDCHibh
hncS8wADMFRYh7poVyBGUu6HivYCE86zy7HXes6r7MQnixOMJLmtd67LocEe9TktnBAXp82SfoKX
ipDp2NXw5hcwDBGztxqHexPtEofoWmj/O5Po17Tx74u6ecAL6fH8oROds+5Wlv5TyycYhOYMnY8+
j0pOOEQfoD0iiSicYWwoZ+dOznaMCoaG4rRuDjvpHFAcXCOc12qc7qHXPQITXhWtNfYEbCIloeUK
63FmAyElhKhGmYumwlWYkJAT4o+Ah4Qwjsjz6q3nlbutGSz4VrAXkbe1UvNMtfLNUPCLwSJPfrXa
5AoG3vMUvQtMtBsfgDTQfnCQTR/uSyv9UqJagyNqltPqE9H/OQHEgtnSv46Z3Gk8uWXHbCPp3LOL
nL2Ms4vMC0x+01to6pNHR4yFlXgQwS6hIV3H5YEYRPC92LpkbRF9RaZ+j13n6o/LR8k/UEo735Gz
SvRcCM6Xai2Zoqtkbjixdmpz+QBF7KBjCebaQp00X1CqsZtH/Fl3MLYDxzTYz6lHoY3UPHq6CCn7
peOx8ZnOLMk2adG/8HnO5VI8DUX7Ro7rbdDMBN9wFkd2+Q3Fmzexf+s26qyH5gGaCCDbsDxlbFwe
A4lappkjjxId7p3D5xatjpj8sy7EmFXyHOQHJObHxq/Oc7/QwraaITUjTwaEcs87+8NFWJmX1tuy
AB+dpjUxqkqnc7TkH04Xdzt3SJ6TMD21/vQY+/Kxd+dz3OPAsiImobUhAnGyiLqIBIKTcLyrvPyk
+4Ew0ZHY66nG6yYcR8HXjlALrSrBGcwSRmuLAEfUSOtFr7aFNMkpy/yLK/u9TqvHNsSP7gziJ16m
Y6S9v27ENlp39PEIHp7TKXt3iMxtHBZoeuxevDFiDFrKz1GIk0U0ujsFv3bd31ld8D2K8pB7zWWu
O6Jf2OazIHgw4KI2EszbNdShoBxr7j3W/dy4JAKVeYKFWInT1AZ7p2qcfT3MbMnLqbiM6KEH4z+r
rL8shi50rsvrys9Unj4tdXn08xTKrJttV3SplTnPvkWYhT34hItzfqvYY/iLSBr134tTdt/4ifQm
sf3vOkLIUAMVAdyz92PvXpOsFQVMnxLXh90Tf8ti/K0duo42Gl9LSq6oFMEBxky2KyL64DRLf3Qw
csQPT74mliVHwdhDIkJxHR67QV6qhGq5kiuGUH2OdYLzmOVSPTwy2vvRbmxtcqM/qwm5pU2OkPJV
/tqMmg6NDSGxmHxTnmKmpp3dWAY57BSG6t6wzj3D+j2V/snzWD6FUh2RlMfrhvJp5Es0znCUbn/b
RLG1JWoJ6YgLaFI3H3jDXgdcKaD+NEQ7sRwdSAura3JrBJ7CTQTgoup4bUZd9l4V8lq0qQsiQUMV
sqqzx9eNEfLsNz6etDn8ipbu4GqITmqmUU0AbTZ28+hRrKLJyZGStxxmKnqv01A9p47+6WPvGozd
307Le6dk4lQCaNrX/fz/F+MplCXdnH4snfnu8DVZwXAao+EvYYcnu53veBFsOU4OOd9gVxYAGtC5
39VQkyTA5w+3Ch7KscCPWPaAwZzvOCVrLhzPdcqKqTT3soSSqr27xZM/tgVjN067s7/GxJb1D/J/
XE66PvYlJTSJXmfbDtie1c2bcsnEJuhp72Acmarg23cWAErG+xsJhtYwkfZjTXAHMNIHd/2RCKXl
nP+2mHfwwwIvNGMy7opmfFuiVfnfTLfoSTf2NLxmQXdaEKUnZY2eZNo0GREnSDqogEqO0iFYxp0z
Z88gDd2bhkkrM1NGpQnq8iAK1hDwcDM3IJgED/fAuFzXj9PYP60/AGzrBS0XMQQoLllHbisO1zg0
uz7zj8nQPy+Rug2iZMdOJt4mHeTSLLGpoVIy/JBdsbQx1rubz6BeIUwjGZDJuvDEV4Fu7qBQbsmq
hcbkIQDHYMnMbFAvvCvAJEoVoNdKUVojK3TtvfSrWu5MaImcQLxZxzvLm2H0ZzaxaV5hpweFE8p6
JzEh8/4gQSpLhLp5mYOjgZttyR2HZ1q/2F3QxfdYBelbhzgJKsLjikxpRkEiyu77QKxzA3ToaXIG
6bi2vUTYqp8c6YzL9xlnngVDbvT1c1unsrwESFhQSap0MYIHjLw3nPmNJnuMlXqAnVvmbZTwYpMB
G44h76Yt3h3GWBz8JkdDszj5VpAaV+ANV7W+xqMT1dumpZHdWlaJ/sQE+HS38TBl/a1JfZF+GkcX
wYrl8Fgc5Gruoqe44Ev86ZUPRRl3x2pbjuPKIjI+12oVD0UVQ5ttUYxZd6fmEP2qTOnXWL3LLLjE
4WReYe1K+S0TO/c+PZHo+ezEXox3Xw9VQAqQgvFHzJq7ShlNm08bG6kmct5xcnLQJvmIi2Zkf/lC
tJfHu8MeEDCpMQqCWwD4gUUwni/CY+aowWaC35RqnoHT9ny6LBUT4gH44dOxsmvuaNrxsH2MY+PG
f8KqgfbFNKhHUKtZUjdk6SJ9Q8/DJpI7hKiYgvFDozmZqrzCm1pZg+F9Cnonv4FRQSp7XllwqXaB
z2Dwt06qaNr6vivt/aA0FXaE5VE+dxiWK4bbbYTZrynAnB5mOw3JM65VxZASiUP+PSirRNMQOT0C
RKASgYnu8tziK/KLRFhMkWGLwSBrvZDRZ9F1r4FovfGu0dYUXdiQptzag8ntZeOFfMoVjdtZ8Z9W
tdwZn3PI8tRsjCG5/julALkZeRKTRgUm23Vp18KmCbkWg8Zl0VocIXlRrFm7ZW7hfZ49EAsPusBF
9q2h0LNOVrO9aqEiTyw25jlfVbwRJvQwXb7CBEvx68QxMo6Nyteb7RCEgMrgIrGmxI0wtZMCXWF5
/JMp+PWGTIHNbDFiZO1Wjr717biD7V0aRCB6fIZ3Gcx63Sy7mGSlQ7D769JXnoMpYg7E8DH0nO/v
XSt9jFFtbhGy2iq+IKxukxgtZ1vYkhiejWmp7TCwOPUi+KgZvniLu6bWzos/2137tIRD1ExICv2p
vcMLa6lXUQO5OfIMT8CQFUSaGMUkG8fJ25YuXzU4rtKmgKeESoIluHHHZkGliUer4oAOa6AoI1kw
Rkd/U4zICybrZIzvcYhXzVtX1jaag85uZvMUqMgJP2XXNx2VJGFwyHwWYWcr3S0Rdfs3axg7fE1L
3xK14PDmHPeeU/XOzGoZ+dm3wtIWvtmJLrMPCnp7fEC6buL4lkIdT6lKgpbl2Ng5hcUfmRCwtje9
F6sIWlwn2W9Oad5U0T5IIzE8z57r0DpzWs2y2cVhXE7oNJiXJ0Q+oM7IGfymJI2f+hFyaU/LYrDO
M0Hmj/fAE0Wbw1VrVFyz55+qaHjt40l2j3nF7Myl2iIHkSS/bnJkhLOmliQtptaAd+0mS5aSeXs3
MBbLSX0UuUPmmusAFdmi3EhWJyZnjYIw7KH/G7YFgmUwZyZPSuyALRveN6SO7vg4OrO3cpUR04VM
zG3LZTYMXauyPsLJ7uNDTIr9esXHyp3y28zis5B+ousBUhVHyMqkAbHVWt5DF0RKo4dDXQupzmnb
9j0R4Nxw7oLFDL5L5YsRo4LyXPKzlMjadE9Px8lPOm41AnURZo4ZX0QlOA9EIYPdjMTQZG5qW6e2
sLGJ7MLewCiHpMfU6Mi8ImnbdZvdGYaNWRggt/ZmDLFdImX73eVjXD10YghQlDlCTkhoSw/XdLTh
0OmqF515c/VE3FU+m1PdasPweV4pU7MULWMYFVXVfcUEB7DgZPrAP3eYaDH5hqEdYnqKI8ly9cZu
/cVvCFsIZQfXsxZQI9HvZQxCLNnDP903Mk/WvtRO11xqekSNz8FtHD8usVKDtCRMhkX8bO+kzbA9
4DzIQMUDORy6Ays8du++O8Qx+2CLSfE6ic6m4BG/lYCqMhWJIk3QdPk8HFraU16Pi6hl593AC3ep
cQ2vlXXzmAW4yW/sxrE8kJc6acNy2ylbCJReZobvctRE43rzPp/jwNN3Y6AKmuuh9DylN1MvZm22
BmXDOB+sdIz63wlLQ8C8HntZNj+LaUKJc3YHHxj1g5XUTWHOsRuoutm3BQOga94I7DmHlmQq7x9s
MeHZZzRkYwpoOrQ8WV6N7YUewTATwKJ955RpaO8W268qxvMJxJk1GddRhTIPxsQzHPB9hL2sGtCt
+fD8UUiOPTM5ioOl43emBNT0Un3owhSCcJqJLwugcXCHMX0KnyZLo3QFn0MJwebEGvvYPdieTOio
HeS1Q/o4kJbDM7es9tHBxj5aDip2UddlQWvl/cHhbFcMAaMspHiHcIW09oaVd5JhIEC4PNfbwWmb
5F8iR5UwAGlTzTirVJiuGKNVpnSCDQZWZfVMYIa0ZQPX1C5LoaadAPPt2H7m6qHtiwqlZ+0IPRZb
31h15aF3LLjFc4v0Fcj2w0j6KiqKErZtREEgD2VNqE9KhKgR+g7oVJru4Ja3NAlkzQINzyLbnT6n
Lmn6rxyO6JqW4lN/wQNIlw5EfjAnWftRBrVafnFDxWvuUptMVnhAGMBaHWgUJknNKhp/5D/hhG11
CsYZq/LW9aF+1Jxglbbep7oiQYZpSVHDoI80tqvIAltt74sWH/btoBavwXxhwXVejFLetx0RkrMD
4xAC7JLkhUx+qKA4cH/rKn1IhVeKd9wKMyZINvaL85Q4lTsHpzbOIGZgVLP7hmjhCeP1dLDwK+pD
03c18fIUfB1HsTfUQX2PrDKJ/3KQgPAhSLFooy+X/SCmoWBOf5vOGjoMnjzi3nL22X404Q82hJiV
GERWsmZQGhcxjKsiiHTyluq+B6ZU+X44kqXoKzGix7Bk1ibYdecW45rpiyZ9NHGSLl+db2S4HDAd
2TLA5GXjJt/CWE5YUzixduU9OvW0GHZUcDWSVJDmDrGzSTL2TAhaQI3Eg+sYK0PvtQijG4Zc3VEo
tl/WKZ7KGjlHMpgu/pciGAicm4HDEPgbEzI3YSYexuNem75z05NqtBcMR+oB1xIbCbm8u1YpW5Rt
Z2AgFSfMsW3w4EDjHf4YYQLybPNUjW+WgElHkrAzDkm5c9sgQDEfmSF8jSsgpn+zVCreSLjnFPG/
ugxACzEWr2te3GB7+vA7Gm2VIzSMGKlSe0FDZWeMO4iTjHRUIxkvl/H/ViC/zoLy3sNmWb9njd3Z
kvnFOvfdpLMdELoWUF4k4LGWvLcoPXCFqGjD/7B8RlI4hxwQKMYsYsKikTUhvU0vxPQ8wQvl9Ndx
FWfPBD1NgWZpPfctC/ZpakVBbpTr5h5Ee6Y083aJkxJpFxk4hOVYdsv9BzCtSLBihUxF3oYiUCOU
Ji1795G4C/aWFo33T4JMAjhkFwOUtjd9MXMBDkDYmoEkJU5nYsPmqZb9hVbIGe7SjoDuBCNvbPo/
oe8t2I5IPAaOftPUOPGdmzApCwFidhoMxM05nhDvUoRxcWJ+RyY6ThcWjGyKsZjbYRe5eSM7XoZh
7CE3Y3Iq/rjMrom3HHqqdTCPSsTY4XqMkSw6WfR2CMBGrnHuHihg5fCb8ZPjwJCcb/7P4pp27yJC
BaVObKT9x2MH0tDjmShiKzPhgJdvlh3QQW7s2MsRZCcgWGAI9VgWQ07DKNdYXws4D5Bl+1qX8R33
jimKDYnhMcsvf5rL6jdjegnMgtKEmdPgCBcp8ZJOjmZIM0c2veqEzJOnbM6qlfmDwzhMyQ1unKW8
ncsl7G5DF8jXg4Sbgq9JlYiK7hJrBlMzuovA4p7R9c8d3WKtPXOyUerDk5QOxR4+WssZnNveN3r1
vE+SQTt4mbKC3JN0Vbl6k/wZ24VTdNyGW76J0f/kfaUIKRZzKftrsfgS+1Jc5TMy0EzGczoAhMqg
raGCoLtpwdUVYPXSWOlfv7VirmFvryl+sqxqxcYNzx3+pjScV0tjmka1udFpWxU2BR5lkX+eQPWY
7Ozk3OHcZS6bVfzcFWqsLxXCEiJbSSa++eLrHQe8Ecxk89tEqQVEjsSnCWeBTXwX99vWdug09nwa
HiuOEEJ1/R2/msjvCpNrNzzWA47V1xAbO4ZQ04W2+3fOfUGN1waZDRF0ypyEOU418rKwNTbcTdbG
872C0ZO0oNgaBOI3hgEGfWaREDEXhhGDlGPZWEz9b0KUFWs+ugOC+XWkcV2YA0DGi2oYVrOyPFIi
CEljnNMiQJ4vVU3WF8yJNkZkiZq8qrpHwCMhuRM2e4MKcfRSqegs/SxLDnMrw/lXh8FKj1DkaUTH
PNVZiJpZTVle3/qx8MXVbxugURtmlWMGtIxNcRnflG05WD9YuAUPYJ1kkjAeup8alEtM5AQO8CxD
83wz1MnoItt2+ecxTUBzvAOlTknpJ/S8D5ka4uoxYfA1feK0X1ulePQF0YtBWi8zrQIJpuEXARVD
98g+RRviW8u5LLaqSdE63nAh8mxi91VU0c/glD3WK5Y0TgkHeWBs9KB5NbnBOq3p1a8eTSo/pgGU
xYzVfRjnP+hY4/A195YuQOGghV/6fO3K+PckCE/Bn7lK2xkoDF1DI/9wAsdwC+jxXL9nmFWqNgII
GbFk8dwB1O1NQADk9J37Oe3ulYCfRSMPnoNo/PWqktA1qISZ+i7GOKVAC704D/Qz4RGJ/BliaQoS
OayBBj9UoRD3URuEgwVpMlTkv3Ns6kawJUDSD08p94ZV4wJKZrWDEyPA2GhBZRRQlPUgDzrhLi3F
i9XyMkZ5RrL2TeAVImNA6PlTmWw6ey6pAZJAGIRvheC4fs7ogXO+zj37NnJFwoho9RixsnIZoL82
Tp+OwNg9oPsflkQwMGIuLzqjDrVlF/W9jLNMPzZNMZtDIpIWuks9wLei4pM1aO0ZLcG11E2LNWVC
To07MMfraL4NL+/sDnu3FlSVtbHnB+n4GcsIpoRtQ3on6R0obgpUMITHOlqqRzYxvvfPUl2fBuRC
hfRp6MWqcTS72pb+pLeqw1HCoKy1SrLHWX+zPt8K7eiVnTkWiMPLvhDJuVOJk2AITnB/kiE4vvg5
HfIGTWZeHSA1kueyLEEfbaa0pm5lgqXTixsFrnvyqgS/KwFFVr/JSNug2GAsQ2LAxOgHX0GR/hQN
lEtN2INLPHNVXG2ndG9n1sxXjPXwtf2c+t7N/eJCdek/mBQWgM1Lb72sXs30tGv8ayA7MNdLQFzt
jTs11UNfwnTVipYD7w0uPxMWOFJwzQHQ6GQx7VN74o1qvPleyspdB4wMG1sJBUb4cXtq1zphmzA4
uTc6IfEicCYuQ3fbxfgS6MCWbV7XROpq2bmkMnOonFThFP8SL032bgR7tom77s4fY5422grz3bID
OAwMCj6LliU5bNqAlZODpb3YCRNGd8X/lrCq9B8H355uS1P6X+1IH10rthS0O8kWSA569T4VlwYA
6TW06+bTwajAJKkYhpiHwcEdyG6ZGfTIFCRKasCqTdr+GZmWvSxMB3dgiIoTTa6BEN9n3RapYvEo
EcPB6MQPdCiz4rVu5njveVN3csFmw24qUcWyuL9PWhpZIoaSI/IitsgCuxy52+IiOVwYkBXunkJ9
2qXZ0l111mLgnUP2ZIlp34BkuQ/SoAaKBzvbIMjC6TRYmkRb2cDAgh2zzph/raUsD/MyTIhOS2IX
gklZT/wxyfxhDVXIr0mOiEHIj7REBROM8IdQ7Z3aCKwmbvOQcApnyC6mq/GJRyyuODiIiF3WhE+F
dApkP6to7KTu/w7Onqq29pwtSNadrAN61Rob2x/UyedkSbBnBdPfxAufhobWJZH0xaCHg/ScuuUx
Bq/IohbnXv1SA1JY5duDaK6YkP/UBcFgRVid1v1qbwqCiT34hpDjJkr6mDjQNM6PMWPIPgNlgqcD
CAaXl7VLXun7gEjp3vbpTcOOAcF8SRULT2uAT96QrAh0IJ4fUw+HGWjXMOEz6PYghwXtIf/eFC9A
BG3/xzYL/kCWzYALe+ljqbO2ZT9fJZaXJSX3mHcwEuEDLc+TmGFHNJF18GYJKGjcZrH511SYDWNS
PIgQwa2XLy8yjQ5rEryTETwmSdjzmAB1yYjomM4myS9d4uy6XB851Z9t9jXwRYhl6tiWj7vAcnYU
vGt09ni1Rf2QN9M25yGZxW+6fCYlgjUwIuRVbxO72jkmf63Yp6GKnslOduBkukcvqg4xV5aB3752
flSMvtMWW6dmi1+AotRoI5c/nMfbMm3ugh6lhQESXpPAshrGhB0eaXJpo4N+xhGPL0+/jyM1M8Hu
mGgQFEzNgxT4oJD2bYOuOM4g7oFJrdA5x32GSkWc4pK9W4QR09BtePkeSEo4NDYSALOKjfRX7fwd
E2+XNeEpJ/NJOMRKTYvgoYymnyEIyk3XelduxmvqjwSsOhdbEGW0LAfOwYs7RWfHsu9WzacqeJNA
mzkHHX4chyT1LsR3VS3+Oxm6f5qWpGYwFfEMCcB9r+f0KKfu0MGhLvvsgHqWSsN7ccH616PzZqvq
lfMXNLEhyGX+wDh+iiOxG9wAJSW3MiM2VGvIpS2YUrALRjhatho3C7O0XjofdZ+/lFH4sv7gKvcN
ywA6kIuxPqcZkkcm1EySPonz2Oryk6zPowVMuYRaothV4gu4WZ9j3xU3OkIAEfRPS/6ZWc4tnMuD
LqcfBpRHiICPff26hGLXleM5qdJTzAqbsO449LZ+PJ8ntluT735Eq/rTroKbQRGQFflU+IPFKqD5
I+boilX2nNr6u9EjokFvDcu4+JoP4/PDU+KQlJew6VqO1ULqJ7nVhSjJDYKZN3LN7PHHx0mgiTEq
SopHVLBujjW7Iy/DI0EUwzVO+fRYeiUiyumzngsOvGHTmOmAguwhxcPqAnngbtRk+9jNx7B+6xxA
IOdA8dfMH2xWzHl826VEK+bZW4WMwWune4aGT0J4d1EZ7lpj7byZiG8EkcxwNl2mD6uIwAX8Ifz+
HlnaJ2EzJAEGB82zNiEXTJjSFRUnWhlcUh6qFekA+xx9bHQNmTpL92sFDUk32qKl3kZNxja0uVOY
eVO3hvSPZLL6EfStUe492tDl/TRERtttB761rP4iJv6sevwabC6YFF78ptg0sIlMMN+qLD0kJGSs
0k8oj1fmmje9bx1cD4ReDRcdLZxOw8N6YEwc3yb/57YtDmXJoYLWnXuFQQcbDpO/NI65emTyWMI7
MhjbrkezIaGbeenc9fczHFY39fdisAFQV1ue1Nva1P/fXynMEbZjH+tn75HXrYAUgJZkVXM2cjo4
sb9p6vTFBn0uJs5JzIr26qTlKV2/82wyF2px+LDRKUi9J+ZFJ5djgX4ByeV8rWx/JTxu0e3TK9k7
ZDJb/EMn5sbHRll/RxVtM435ibMPXPpL7GVYWcSmJ9/XdvStTbcUscACkdV/oUI8h6n9vmA/5Zdc
yU9c7PmGKufEebkryCPC6nfL970PrJyAX9DsoXdgL4hcPwAPN7HHYGVb0htxqcAPP/mTi27BPqpA
gcrFI8Hf13HIkQF49oQDOJHwUnaR6zWZQVCsl9ew0HVWJHLGrkN+syU++eHXgiXGYJ3RrBD4G178
dHiUffJsRHipFMx8VvyUDzdDOLKqjg+LxWkzscUF6oKT6STGaLv+/3DIbgUHSevrPW72NiCQMHE3
uaT9R50RTnCN8MIhREHrUG1c6w3ewV1gwsN6pq1nVq5DyFkoY3mFUwzwr0fvQTDuGrqNPFxWosyf
Mu62BfLDgufT6cFYcnysbyur/lrrh7yD5jVWza2y3aPBu7l+164LGjKDhDg69ZMdNBhaMnGwmZXe
9BJnteGlpgziGyfVqD9H74XJyn7o/evQzvtggUBtsp45iS23Qxrz9pt1cjRd/5rxYcJi3nklV8uy
nkIy2Re3PMjIuZbgtj1g+U5wx9BpW1FbpNC1vRDdLFrgHlyHlZUHm5Dhte4oy3TDOBQwqHMY5+pc
td7mP87OY0duJl3Tt9Lo9RBDGyQHc2aRld6WdxuiVCrRe8+rnyd0Nuo8yizgXzT+hiCRSTLii8+8
Rm64URmhSwb0/KLApyAZhU3H3j2ahbGSiIQsrg9O78HWgkfOqTx046bv8i24zmdF/+GRN9eVxoEK
1SmnkQP9UHTjVoob5D384TJhcEq0Nlg01ZDi8Q40i3uTIROEAZr2ifthYagw6/iw+M0cGCEx6jkI
ElY36JaFMHfydGnCVsIF4E8xNmjAuYMvzBRxN44m+KZwY47ma175dwn81IlqIuzS7WSTo0A82KlA
56MK8Lq8te/5rwxP11oQpLSjordEdVfyVBkgH+hRvW9yGcnLhRW8K0l00NnkUt2bLuxc8pfks8l1
j/feyokemBgtBYszs9pH+YaZ3RwMczqR76/qTHmPGjxxUzT3aye/D3z3XpKQ5dJlJDWr8VXQXHz+
7GIpo2lOhEfr+mgjwiGfLJic8KZMGGiV2ibBwMOMh3fgRmyXhkONXkyPAFeKVKpGSMrUZ0hpJ1yE
l3ENURJMvIpqpJKhIG2MD00zwkDKDmWB4qIXa8sY+ovaQlmAssfYpF0kiAUZNb7kWK5JHt9gATwl
i7SQ4+ntblED6bITd5M73R0iQcvex9rDQf+zsOYlqEaZ0XqmWKsBNTlkKG0q55KPZAUwItViP0WY
LufJduT1K4IOM+lCTycOgAXuxhCn8DhwwsBFP67ZOz2NZ/ldgqajOuSty8tpIHXGDrKwFbjbtOge
agerD9IoxUL40st/FCS6VW3fhWH4IKODPDQtw72teGsFIBK6MLd1Z8ybvtu6ZBwdYxR6gABCnC1W
ziRQ8RNi3RssmFFnn+ZWaywH3UMiEE0pTBGGQd+lUicFSD5wguUIz96ioAPySuirFiHfu/CSLV/h
NpIi/fpPeQQjLbGWjEbsNX/n2mOZ7csOXQYiLpOxWTKg4SjTbUh0Hsf6lDZvJsdT1YaHNgXuxJJC
tRCtSqk8Ea/stEU6P9pEabxTgPOXZGyW8QN/dxRCxbECFBUl+aHI3trGg6RhU/fi2IPN+jINprfS
8ZYjcdNN64VKK0emOzJuFpGU8UbcgGMd/zoUN8DNd86xi0mTXeOmnMaVGygPVRwdxBRicIQzV2VH
iO5hGA6lKiEueYOxGznCBniGkphh+9EWh6it4fTbsJeNHJ95KO1fUAzHROZ3WB3K9Md0m538yJIA
GcbDCsW1G59ergyUSVreVWH/6k3uAuT/liMHL0v9o0MRoXW6Y+4ZG3kuN0nyAthAqkgwdXmQeQkq
Ir8qeqhtT6I51qhFZk8qeb+pPCcO7yRAwd0y0RbunmUgK5CE6RpmGVwR2Sv5gUXj7mVkYfS6pTXz
pYKNA8uwlGcp9CPsU3DGpsIB8rlPg+6jE3q/spFVaZPkTZEKNKxSZrUbWWI4ab4c4gbYsg34EPFk
IxuYBgOzoeCs2bxVDPEFgSisIjFYQeMt95HRKxiuIC9Ene542bbI4dOqxqEhJWA8idZ3+NPsNDKo
mk7ktCIW+CSR6EAt7dbYVq1E2wMdR47vTgb/Nsetlf/K0rL1p10ONhNF4d/bJcQ8GgnWndzWTJs3
zEjBIOkQHSvzweN4r5oRcx53ITP2EbEljSgj9ztdqVsNVvGsdjnVjBQykVcv/bJZdjAq6V3O29rZ
d86hopqSvEu/oqWNX5sogejH8Q8H1U7Tzlca6qGajSPFcEyE9TBMYlOyf1MVM5IpXTqdsQiEtZQF
nzkON8wZmL7Eu4qplENtxwhyw+Bip0ACNDNA1ElG/9lfumF5UhA7kCdagxhyywPb6VGmgRHrNAIB
KMgYk5aqFfPXOcfyTUHI1+LwF8PRpTx45WqxI5QR+aoNOEm5RsP62UqbRWpRYgY2uufGXF5Pp44Q
VEllCduTPQqyfR8P3gHwN/s7W7t2R5PMXAvoiAz09jYeS27yWKIiJZcCg44XGS5idr+t3uWy2eY1
S5TcZfbTVd1S0TRY01i5AB7DtKZxDgVOL3lZf2J1SlJjrUJEcYJ22rFjVjX90BKguO3ROiF8kBMs
s2A4SjGFjJQrUZK1allg1I2F/HuY+c59+AGqAI2YnuSW4CZqo2/1tCQVR2yBzQUX+xQHCmrn0Y1g
iJ1BtZXGs0i24ECWKywcwVk2PZF/a0l/i7IyJV42N4qIuWQwFxjJ0TvDplgK00h9q0ACQ8zBfpJx
LQ3dNWuZheB42nud9bdpYx2sCARNfpBprjxGGbRC70UOU75pssMJjTlIVDRgdnk88hS2wZr0xh/Q
Y7ZOACcq5V2yOOTjco5vrN450qpDgFPHMFF+6eSrp/GSaETs6j7P+oUyaXvVvdOycEVGyPLDxAhZ
yN9JSj0IfG8/DVJ+pTrK2Nk24n7SooXM+hVCYsEKLKr+uaKKwHhsjYvnKtDdR8xj+NU6e5OjkJcs
47JO4YEhhixqRD2+ySJTSccHeSm56WRm5JGyZPTWZDpFBhiHiKaVts5Aoj5SpCyrqGdY6zHYSPxt
SsunctIT41dIWPZcjT8A0m85mEKKXsU2dwBGDrI8cnVse0U6N6R4LMDkadK+TKr4iDakqdQ3vBU3
ydYyvGpTdcC/h9DoVhsO6G3IWYuKPkPdauXgNZTW6qsJxdolCrrIvwTMrGcW7TQLAasic5kfTfqn
cKf7CFyPXTH4yA+BrtwG6C2GVnmfctgyHNrI78B49T32LJx6gu2gR282mhwJkEMG0iuPLFEyzVl1
4kAUWox++ip7DhTPgebu1Mjby4AgQ7BqW/Qei1vLi/BYIeSVMuvwpiWdhAS9QtlgYBixgjmzRipq
E/njq4HpGyOjE/Jj97IAKxJqVr4LScJS10saU/HJdDPgUg61wjDr0/Gl0cGX09IY0ukUpN0PnH9X
TQ/oL7DTnenm5GHWNjOUXcl565blPJjCF5lNAYBByqdJf1fH4Gxl5S6gP8zysFu1eXqHvfA9fy54
X3Sj3a7b9/ymlvuBBbo33HLp0BFhTSBVuI4TVBKhGyC8hzjD5H1GklrOBq0rklIS7iqNY+bRVnpn
Mx8pLU3dB5a7BrrDoCs4qKF/aJvsB/2otSj/u03hESQlGUz2BOvJ+RJUFIXakEUnJxL1L33wtprD
gD0kxXfr+rYoSu0GeMA2rqbbVO+0uYy3udN+an54AOmyNdA98Fz7QeTttvbAPyHHuoroQdBbnBup
cpKtRZkAJl26ZmqDNMdAW83z0JPWS/+Iqfen4wEFANJLUK2fy4BZTlMzllQH4yQ7NVptzWU6BakW
hxWDozBdT1oOjg9iseEakBNK5M2jnUcvk1F4uhgJHmOuM32P3xkAbR2nvWe0NHNU4650FU71+nfC
1qJWXNn+s4yFulq9uDk8bzpPPUVggJ6NTEACwzq1XvFTluE95yWjmlu9aY+o5uHcxj5Pk3yB8csc
vOm2jgEROEpmMEpqXmR6bCT6idn7nuBxGProZ6YEJxQ29txuRafojeHlXNBCQKTop031Zer9e2YF
mOiq5q8xqu8c9nFm6M0aMineh1jQwpfZN2r6kvXwPi17XcbjySpHThNcvF2Ldeglv18aYL+dVlgb
F99TNdxZtn1XR2KnxN0T4M4DE9mPHund3zV3DwENUzOOC5kM/D6o0QXFnv5WbYodgkzjEseoJ5QJ
nwX4w5tWn+7pMs5jxYBKF++0CotNOvM6NXQDVFG2PwwjwNEzWXcUtFIKNiblbhtE4hXZhOKkCqL+
U2vwn5P9POI/sgmxSy+vsECij+rO9WHq2MBrZoZlweT17sMCfmxD/hOVgGYVxHBTa6lp/qIugMA4
/Bsgvbd1PT5iiMaqIVG1hzy6U1z4PChoHKpWyp9Y5meomOu69eBhusoMCuI+z7K9N0SvfYcCUsNM
wXS4bB7gFWXsSPE3UIZ+BxMB7V5uQlGGT7KiSnr93me1pCX+Fsypb5u2f0QcWEAWqI+ypwQdix4B
pamsjYDGMldR75GXY7ekE/11jgBLoPjncC4XbfZFAfFDqbBcyrP3bozWKO2hwlsyvHQR6IPavuuF
sa8IZq1e27MCGiminMXKb7ovRdRPodvsPWEcLVpBveMuR2o6OzHuYOatwJMu5MrJbUSfzdo+GOpo
L/pc+5mLGFhKNW/cVMc5dToZtBH7wGcyVy5lbYOy+1toddiJU7iaZvyRDe3cptXZdy41obkNjAIw
ZYooioZONtmICXpRkybmmg6DEpURNK+wOx/Dl0HoGr7c2UsZAT0CgPADLNiurvm8ThzhN9Slr06i
7ODoPPc+zmFCQenJqvuVNGZA0ci498AcaVX4NIANnPk9XRJcSWD1tE10UwZwK9O89qgVXayGtehr
cpOXJOvfUkvIngYitTXTZcSUQ6oj88sxMQFUBox4wvxnZoGTB9HwJPBY8YYOjhP4jlkIZADGHDSL
rN7XI8M28HJIOZb52yhqoNfpcy4qgEk9Q8xM1YGelvi6TUGCzabDdF7GeFu4T8KqonUZTpCvQRsx
8hCqrJwt98suYJoEDkSdevwwqKkAO1tMN9SF3U1LfTTvba1+lf0wmRSbgHLJ6Lu9iWSsknVz4HPb
Eccz241XA4cZI2eaRZTDssU8lBmhjWVhY1GtmRsUstGNbriqDdgm0RFYy/wXtH9XvqWO89BKX6s2
eRYdbru4HUCrB7giKpRWiJ+YXaz432sUuKuqQggz5khUmCn4iIc5UGSg1DBLj8EyMgx2akTCaRBR
h/HbcfRMH3PNWI228+h2dJ5dOLNaik6Lrd8Z6JyD8VzjuUPnMuW119QtWQBNLkFZ0Ma0LpkaOFbt
FoyIN9ezEgBd3FAyBCus0fEdwjGHCX/6CHhmpXFU0EzgvsHcYfjWZqRRebQf7eJWx7+nwZAg7izU
lWBLTzTYqWFyg9Gex1msJ3t53Id9f8LaxJ6BaN90/APXMLKFkoNPp12cQkVbynPV99BEihq3X8o0
S3bE4GZswC/sfUVZDTkdxcFNkYoNNr3TsSvitZoMa4PUWt6R1YdVlhXf1qTTuTJCDXS3LT0Oz88+
E0McfHNYm1b3DIDsY0hR5ndTAMekIK3rH3yY0ZIfG8z8Ce53qlJjC5sIL4dOyILhLL5OcULzeqBz
Utepgy5zU1tMWyXxndXzghPN7Rh1wTwXxUr+Qy3V3yLktzaZ6mxdlCzoxEcnn4zbc0hbHYGqAc2p
SFDa0MrGW7G86QpJWyQaoZZT3ji1Vu1RRn5uK7ddZQifwR4PdthbJDM8kl5DzUs5AJnM1nAC6SUg
QF4uo7rNAINFxV4bK38NKLO8pzCIVmkYkKW1waE1im2thr+IS0J2kOt7JxSLutO6dZCk9lYz6+cG
8WjUSJStnWDsptvhMfPDL60TD5OqICMBV1wqM2Kf85Z5RYICYrnvFB05+drGvZGdfKD7uAzs8qjU
wZ2UHKmc5A3fgHVY9vcJEhyYDJ5K0/vIdSpiTK5AUHvqc+wYj2OCkWA72JRhGq4ich9Geo74zLTG
bhNQjo0KEWIAN4OKYir5zCP27JgqUN6qzXTXW+4tiQQdYdP8OZVSOaDN7quw/aqDftVOiBuHlmPM
E3fqb+UsufLpZ1t0EVo+CSIAVSc++J5vSYt4bYxQGAUvnu/KB4Xx0hE1Louk/ktz9G7LKdhHYXlH
UNpoRX3bMumS/VubeVCgJtkKC4Kjok+MBPUEo/LoxJmKMO2Aam1DB1HT78am+YT5gPCJ8aWWwb6O
kGU0QoMpr5HMQemBuHEINcGkr7FQ5/hgdINTxwNtN8QZ8VWKoS4PDrKYNCjWCnbWYz1uoYPcyJJM
rpSuG5eeX5G+4ICrJTDgRwqFMVAfCgXZAotqT45FwPdkMwyQ7lJG47A1nkYfwjeHfdQzS0zjpFzX
Ugi/zcDn6b2/TLvgEOvxIq3atyxLPvllD5UgDcHT5KhbKtLBzbxuyl9RhLMSnQNtiDfoZ5/izsDB
qiDPiDWgemNmG6tSAeOs5Bt1HO7RBQD/z6Na+AB75dbiv4N0P6r0FbQbStFuPUy02djEZo/8WzAq
yJXGezsLSE+az6JnnFuHgSaxM4AIUIxjmJc1zq2XqYfKaJ7SlrEE8P9XxSIXHhiTa5zZsDNWXQYz
0mzWmQusamzhRwAMM06a0AKE6f2NQ9LS60iw1Y6LxWq7iWSOIX9aUPv0z6TfAppvaw8HpZvSj2WD
z73HKHIZ5Ih82FQXaYQZWJwiFNNHxD0YHYssMO+IrYwibWnvBeEAfaQ6xDWhViliM/sDWCQ8HfdH
TCtoDIQ3GzK5GnqEX0U3YM9hJsVG8Mz6jeqk5cYDtPUMPALj+j7Y6mYM/1t9DcfopxKbNDVi7auL
EqBnioVPSjnqs7Cgw6yknGZyh8d6cGvoxlovaFNozkAnTo0xw0BGNqBRrhn3RSQ+mqH8wQD2Nezo
goO7PIW+LWbQga19p2V0GGVnCcNCPHTK57yCiaI5LcHABE/QIFYmyuZ90o1gBjRoq2CRmOnBHc6+
9zQpPIgyoYWoi1JShEdf8gDFvC5lHJLQRSuKdNWMydKqrY6Zav8kUE25ia2ovPEE+sKaDRUcNNDP
zHReazJpr00PDDjfgM1B3RflkRT4rkIzkW6C0kiNI8BhMoedqvHd18Qk+9R3HZVm0JFsWqLv513b
Hhu9Pel5h8IcLFZYbo+85Y0elk9DYtPR6TA9c1W6xTQYE1V7MWudtJhxhmujKQrG0CYdyl4iu3qg
Ul8JGLUdvW4v9JgLKMlzpYf3gRJt2tC9H5lqjYGyqBXqv0oxie1oojLVQ3WmgFUWmdbGxJPZJ0Jk
pfqQNGDNvM6+S1rrgGTubeZWW0UJNgxTDxO2TRL6cUT5+RkmFAJCXn7wkOnEi0zc6L9d18KF3tKJ
Anz3GtXWGhz3MctstMfyj4n43wr1rbccOn/qnoP0yxLtY8hUYRZCWOh0MTKvEEcvCVdDxJjZLlH0
YFwWJQiQ5fVTVZm/fq81JykXjZ7byIyrt4NhbN2O0QIo2O5GdDUmiZEHkTB7j9pomybKPrc1YAgT
PJE2SelABPkC3fZsRml7SrEdAfk8PGq4sM/U3v9ZDljFGk1yA4WNR1aVZxFn0TwZjY8Qa+iDQ6MQ
LYm1jxTAkOXgRSC4ryq77ZYddPHcBzErdB27xizb1bnzK8to3KVxp9L1VWGAobeZg2Bxo/6xL4xh
1WrGc5okPwsdiejGsjMWtsP0C7g5vDLBW7fBGg8OFgFd+8ooYB/b+mYco1uSnuAWWG8L27h907zh
ZzMUS61W8ZLONoTVrdIj4wRcBYG2YuCAymr8n3obxCYGp8Nzi+LGLEg180dhD8kpC3zI2P3EznYU
lBQdUAC32A4428BCNnGSwvEiTmhBOn2MHVJSYfo1ldYSt4fqoy9G41eEFs2uCsvkMUGpYl/CD4vn
JpJ3IJM9wnSttXxSK2bqgb1NND1meNctmtbH3ATlos8qlO6URWiNb06cF0BhwN9YGHqgnO/jp+NY
wMBsz3sg7vfSWUI5ERD7N6x6GGCzm19Nw8y3Yzn5j4qNHIFeKkj2Y12Fw5YRMQotkbsGqevmz01e
NTOt7ZTXsRbWCkdCf2XxS2aBKzZ8jGPtpmigCrAmCOfCW0RDglk2GZ45jZ+B2zPP19B0faGTurLc
8F0tva/BGZCAoiSDmL0I4HBqWrvzidLQJZ9zhgtRX59QMC2J5tHI6VmhqxEyfuzXDdxe1BOWooxP
mamqa1/UH1DjPyNa5BBcb3EWfqb39+4owx1pwrrTlA/F1R/bFHpeUTvWTp+a9D6F4Hfk14UPXd3d
YwqG3GOCFUKCAJkr4MEXWvfEBknXFRkD9AFSUxpGWO15Or4YbohkJp1Yl/x8pppox6JaeecacNPz
wjBW/B8GebH70WB7PE/69gXkGYAoMR0ds3qLWClNF7+MdMvg0z3rHdxhPV2VTrZKLPHuOMREIaWu
aMcjjATGM2HQwMS6m0BxcyDg+St0rAeYNjvWuLcjKk1DqIuhiI6Djv5W0cNHijrn1FhYLeNCFAeU
s6WVim2mq1TYIkOhRmR7P6xK3Flt2b8zSjRgac36SFuHODID7/mptS4nun3bJyVGCOZB9Xxoe+BS
UFjRZqJW71knkPRja2FPFH0oU9EBjai7bMNehUwkvGjaVrV4CIts36nl3EEaLHAIR2rVPSDduCIq
bRKreExF9j4Ozb0b6G8NvCp0ULStU9cHepV32IVvPN5V7yCQ0qXJcGvhJUUWnZmzgZ752um1ucXE
i56JtULIhFllFUh7UuXQuPlrBmqjgUDg4TY8lcCnCoufA/e+URys2fjr6PPf2AiDGomxt3PvGdnc
dRGGxJRkPCWxeLL94NTykmYIfEyo22BoBkEceLLyqLbWowgQUqXMebI61VkKpcQgm39QuI952SJC
U5RMycel0xgMhmhxxMkBss4JYvhKy509A026/476KxLKegAZBkiSJQzyjuYvOTFtyKK1dm7iuZAl
ggXUw5Oj5F+ZYk77yMraedzQDnGaDcIFK8vuEIeD5c0spITT51WvtmK+mmP/6TYM27UMIe5K6sg3
tOgddR6hYgpRWzq45Y9qFqz1cVqjLHSnAQS/wV7pdmpQSWHklM1AQJMdOmWBfqQFbTEN70YT5GLg
1/Rex4NSwvmJlOpnIoAz9uk6EZAS6byBcFK9N7PqV/RsXwmlp0DpAK55vDhFf1AQ3h5xy8txXUSg
fjeajODllNnUIpViMNqwbpiONB5jIZCHWY++h0ErFbnHhHkHUDJBFyrTmTBiuB35T+HApBdpyD3S
4ofWmSBvN9Br65wxTFi9owo13WSD86br4qHAKnMGeeBWygUVowq3N130DiwCu6DJOwrsRNwVnYKn
MEVXDEA3VgQK8yyHFxvGKKfmzjvMajw2ivoNAZJdHHePWRiCLA12Tqn/cIb6NVPtR5bwS5cyxjI9
G+SsQmQY7dN/v1CdT5BNmdRCeazG3l5D/rPntoaO7GBW716dAQWIehXAXsFABeolgVF5GStDwYMA
+R7HQ9zz3//63//v/34O/8f/ym/zZERa+V9Zm97mYdbU//Vv89//wt5N/unm53/9W9Gh85mmpWry
zz8/7uGE8pe0/4VdKD04i+whm2CowOKa3BtqbP3p+uWtC5c3/vPyldqNootLczukzPnyrs52Eb2r
hWWqwY/rt7j0BPp/3iKsTWRWEiwoXSgx6yA3srUBPX1x/eqaeuEJtP+8vKH4cSSSSN8OSbINOUpl
Pwd1oZNVpYdBx59SWP27PzjoYKnudHP9tpceSv6aPz4LrXxBd6LUtzUceDz6yFNhUM7+0cVV9z8v
Prk0V/ux0Jm9RW+FaO5RDd9dv/SF762eLaew0+Cjm2W3zRp80e3GypfhGJSrqiYQXb/FhVejni0p
x/DiutHqDlcgwFaDO2DWNOEecP3qlx7gbDVFZqnFPiUgL376GSBvTUbNbK0r8s9/doOz9aSU+Qj9
rmI9lajyTe02FMjP5cn++uUvvZ2zhYN8ZqsPRaBvzYSUvvaUjZJgn3X94uJve4Ga+2zhCOS5Il13
tG2eej8KvV0E9HPohq1tGDrf3MO+cA/nPxenoqXIz8cVwvJQRHHwlHPnejEIAVzdY9gO++/6w/z1
TfEw8gf8scV8xVO9qIr1rV+3p7Q3D1GVf7ML5G/9H0GVS8v398elKy1XAzWyi202qsgm5EML0Rnz
+acESbFlRSaNjU4jKiTVRPdPPjz3lAv6j3uatsVkKa+KrdDiX0mGDCAWjQ/XX9Wlb3K2q924yYVp
hCNIWkQ7qmxeNfCeknhR4nhn3V6/iSa32N/e2tnGHuLWoRGE37YVDTsnbYDF1XgT9PusTG5KPQIe
1604fLeJAgTaY6CTxpzE1+/+133P65M/6o/XZxjoKekw3aTPwxcuQ8Z8GhOsDEhGvolbcpP87fHO
Nn6nMmjM2lzbJoFzMLRpU5j93rA95l857eRgLRMVGMSb6w906ZudBQIGgrSzQkt2qnGEGBFppvNW
KSXUkhTnsuCbpfH389F0nbOYECukLK5ht1vPWBpqeQDaKjEpRq5tjP5QMIGnw5qBPrv+WBe+k3MW
HkqDqoFzlgNGb2jC4tVao+RtN8d/dvmzoKD3aJ5EzMd3aY8iIA01Bny3BszH65e/EHOcs8AQoU/j
YOjY7izhxbtCeG+t2g931y9+6dWcRQAwPvjsqmGHu+awNwHP9al/xPX4m0zxwoJyzoOA6qZJbI3t
TmuwWw0S01llYwyRLK3Ute0o6f2g2sM32/HCZnHOYgHtD/Q09KDbhZj5HUnnAKMUrYnYcBSvffz4
FqnT4oJKY3KG3M/4zW0vBG7nLArAYi50tRm4rZiMZZd2L5FhfkCNSWZxpQCpRrhrhrvW1/Uvdukp
z0JCHpldHzR8saAulDtqWbCuJiJZ5fio9puh1J8jHU8/E12X9p89oX0WFlw3UC1GUv2OwuNnbNtL
zxyPxVg+qwVejtCO5XA9+OZmF/IF5+xmg2rSVnLp/KSe3e+VqYPpZ4Ttjx7hga1iB/Hr9fd4YeXb
ZzHIbYZ6ULR82BXjgEsgbkdbkera0kG89JvVf+kWcsX8cT4w36SJP3j9LppSawu4IpjXRuhubRMo
6j97irPY41YqgqFC6Xc0F9ytG4yw0iygRVoNevP6LS7EH/ss/qRyN9UI1OxCSC8HesvU+OhYfnP1
C5/bPgtARmkxFzB5R2rb5fPariTsvq12bo7SXo4JwDdnwIVIZJ9FIptNgzqR1fO5/WaZCBQ94jD9
SlyRPljI69yokNm/WcIXtqh9Fog01yxMRJqMnYBphxgzMgwLxLDAp3/GrnJj4wgbf/P6LgQf+yz4
1L0dmmGdjjtFtVeVaj5Pfq7eJBN3YiiqtDpyvlH0zXrWLt3tLPZkfqYOJSSNXZdWP81Jfcg0ICFe
l0KqC0/oW5TwY+J1yBgoSYY3O5qeOOh/ZXAYafPQeYqZlZqTPW8tH8DbdwXkhRUqzrZyonRoZGSm
tsOtGYc4FDVuTBGaq+vrX7uwjcXZNsZPKKiMkMt7BrZKn6hAzAzzPvVBGiI57ASHyl5KSLtkD0iX
7NFaAi8trP75+g+48NbF2R6P3N4sTZT0do6b31oqfJCmFYtJ1U+eo3+0iOUhuxIert9Mk9/yLymn
kBv1j6A11EkBczfp0bBW0qM22N0eExTEJjVmXIWri6cCXRvpGRDdIDhBA2/SsP1RhHC313/Cpfd9
FhLqUYVZkoluh4wY6mCgNhnJ5hutTL75ohdigTiLBZnGAKqMuYHWYyUENJeWv/Gs+/293mMH2ohv
kqtLH+4sDoDIRDauInNjsmXORVH94vog2lQF59DEyBHjnqZDo5WQj66/uguRR5yFAxWMUqr1nNRu
ZOoLpYo/yzB7gdk6j+ruw0iHj0gPlRmGNPfXb3jpEc8igoPTkICk2XM4NPMJL89ZBpR67Psnev37
Mqi2lmf9un4vuQL/tjLPMoOWFkiSq5OEmFXIEtsw3lMHiAmAVatYX7/HhVBinYWSwHNdRR2segeL
s5pF+kAnevzm2n9/V875EUQ1XDUJ6Nsjsk/3bQsPx/BhymafaNk9YAYPJbH6R6cdKct/bmKHWZyJ
0XpxLAprD3vphDQn/BujX7d58oCU1zdNi7/vJOf8+HGLEBkfkRfHSFHQcRqSOYFqmVneJ/KE+7FR
Ftc/y6VXd7bMOkTVkGiNEXPMeqx/3e4elZQnvc0fAmT6O4DXRSO+Kef+vsyc82wX31TFGJhBwJoG
9kR99IEC9iZBmJ95W/d+/YH+HuOc8yOrRR+1a0VbHOG0L5iNvQkTvL2mfNPYuXR5+R7/COJh00Um
yqPFcUy8VyUon2wvvyt045vl9fddAirvPy9vdI7BBJjP3hbBfaRMu66G7X79zVxYUufnj1HEfZwW
KUsq7SbElIwCmL+hPPVF0M1LZskzt4jbbyL0pZud7RMNq6TAQcn5mGQOJaL2HKbK2laH+0IbF4Ub
fF1/pgvL9zwsY5yGg6TvV0e1bbWNmypiDdgqnettGs+zPnMfymoyPhvEvR6v3/HSFzrbMAbmchOa
OdXRtNwFxrW7JM9+Xr/0hXdmnX18P+eN1UIrj+5wG/f7ABMUEpMluvc3hpl9swouvDHrLAtJqjgc
eiWXN0mWctTISDF8wKnnJknIIzUt2zhK/3r9iS68LEvuoj92iwDMiPDZVB5HdTrgf7hX2vrt+qUv
vSx5yz8urSf4tOuTWh514Y64/gwOjhRWVHTIGxh1v0Djqwb0AgL2m69zYedbZysaycO08zqvPKJz
pc9Ry2TEGEX9HIF1dXX9mf6eZDjWWZKBSpM3qrFfHv0heAcffExt65CiwFMiaRHY+ZfbIYTpQJ6/
fr9Lj3S2lkHKSZlx1oKF5dC+rqd+i/E09p0G8+Hrt/g9uvyfuYVjneUWqRV1Cbq/RLQKVq2GMWQT
4A4AYEmvunVTJIcp7negLKBHtvMpnB5QX7038BLUYzX/JqxeeFDzLPlIbVeJerspj6gFHrM8f3CF
CVi031x/yAtr0Tw7FOikjBNI8/KotYLmuAruzlYzcLWR+sg225uF883pdmFDmWchQhUWrrfZUB5F
ZNUz3bc2cExfrj/FpZd0Fhl6B/Zx0xJ+uijfqoN+D5x+ldjKNz/9wuI25W3/2LBJWUZAbvXoCN4L
Jpxe/vSz8EcSSkqr9dJPApq6+j4myfP1x7lQbznmWYSIJgFGXyDjWbgayjKM2481kjU/bU90i6KF
EOjafnVTeej/Yd0NXKjRSw6sEejT9Z9w6ZHPQoY9YowWpQ2uxCWe5V0cPjojgjuK+wG2/MVX4ONg
SDnLDPu7wcmllXgeQfRCr5R2jCDk5+AdMUZVnGXjgZ7S1Aq3xVx8EzouzIcc8yx2oKXMzEwY0dFH
oMRE17Mf+6VuKhssRNZpbm6tQH1EOGydjtOuSMQr5+XD9dd64Qgzz0KK1YZd5rasJHC/aGeEwUts
aPfYj+OnUaMhWLj7sHW+2dty9f8lfhny2/6xbOEcQxeqyvhoKJbzoWFmkcyd0DJOTIudNw+2Y/QP
73QWRfDKs/DK0+NjXAv/2fHKEW51ZmGpU9Mn1uZ6zaDvm8936anOvh7ofShwyH8fI+Gvp7ba5hj+
iSE6RGBs/tFXMs6/kmLbkQEO66gp/loz4zdcBqTGFmwY/TSQb6iw6K7f6tJiNM7Com7UFWrTUXJ0
jWaTmPhxjgp2E+4yL9HeBnIFW3+cWzimxom6d2LlNEyO9813uxCTDfmO/1ghCAKL/8/ZlS3JqSvB
LyICJEDw2tt0z0LPYo/HfiG8ih2BQCxff7N9X8Y6I4joJx87TqCWVFWSqrIy7Yxi8DKuW/RY+Y3t
bWe3pWtXNucSLz6yQS10pskwdOAczCNw+25db4R8PBR3GqmiOYy/eR4kgKwC7VrWbprZvQBiHhjq
PyUpPi+vr2mGl39/N8MB4uwc1p5FM4FWwgQSFbCodey8/HXDuUO1KAkJx3ickayORtm91OgkmHIv
Sgt65ee1kGgrPHs8L89xZKKBAX2kClqp6BoLFXc/Lc/A4E1EixGTmhIhbR/7c1GF88JTAKU6L++O
dl3vlocwbAHRggNaXyHRa4d5JGEJt2HKijO4G+Vh+esmByKaAwGA11ligrPO7V8B4VcJjVMG/uyt
IOWB++Gnuac34CB6zmS77+T4I3bkSjg3TU3zH1AXgKMqE3kkBukcfY9Xe1fV6eOVU9OchykopfAe
ksyKy++QOjih8ZRvQZ17UraDHobuGXN+CFvA0ZFDPLTF8KlMsv3y6AbbJpc5v/OcZFATehGAEUZh
Kqa7UVCVARJeuv6+UXLwX5eHMZyIjraEKisHMMlCHhgIF/RXlvafVMUz0uczeqOrvL7vmdV+m4sJ
zJvLIxom9jel/25iIA3PbUgiZFHc1TN6dVI0BeZ/0mpcyRUZLjI6EjKgEDKSUFuNgiS+r73k0ZLl
vSDFTdajl2pYC60G2/sbcd9NA903gWoI6JUnWUKkOXQAJW3ZdWtEtMDWD+4MUuQ4jerUu7XD8Hc9
WkeP5durtoBogc2J6dgHnoXPo1tuY1ftARIYZ3TVPy1/37A2RLsjQE0rRVdZChp8UI1aBIIGpFg5
Mg3WQ7S7Ad7RI7k0MkT9PAA6bdEZGZsYDHRKrtXvDEM4Wkwmghce+vazaIAg6wjcOXgxXRBMtMfl
1bl854Mz+W8l753lhADEoUExzqIyBCH+3MznHP1YG38ujxWga3UOnU7AmiHjK1fMyXQNcLQgnUwi
qIMa14CsHk5z2aCxCywCfS1OI6MPCfr4QMmmNpPKnksKKZEM2FjosoEWOVv5CaY4o5kcb1UmqEA4
g8LNjvDsBud2B+/vITrXfE1yCvbQciVwmyKAZn6tDwRdlQ1FBOnLfcOgwUzb+wp92WB6AH821GmX
N9JkKJotorVgaMqxKSLFOhDSetN34KLBDEH7t6sG0AG+3jSg6YuqIppalz/OfZ4+iZnn4BqQ1+Gw
AvuyX++MEW01teWDViLqRPhboT6duuFtYUMgeHkKl3PkA2O3NcujHfEQ7LsiapwUqB8ffVDWOa38
x9pDl/nyGIZ9sLUzrHantHUz7API8sFaMrb9Vvr9xYwJQx/qdYNcBn+3UI0KQKvcKbCFDckuCcGy
AVgjQoOPTovrRtBOfLQ+OZRl2Aqrc8bHDgjJPV6/6rkfIVq9PIQh9OiY6wZET7RHW0g0OQoN9sR7
Bo3yaQ7doxNmkM/l/q3tq9tWdSsngcEVbfLvqqGkUivwCJZR09tvaFZ7o4F8cG33zrFasAK7/efl
iRnCi625fEh4WqoGxfGuQAsiid+UKE4KT7keISdDbU2kjbuyiKbEpK35fWdDcQXtpmWUZO0v6Ej9
QTv9J9x2H3OIAgv0/JYDQhtFJ3vInspAPDNB77iA3jLnh2vmy3QEdwFpL1a1sMYJHRIyB9l2Yz/G
oDhJwHcCops9BLNW0AcfexeAjf9uoc/QnssK6LFDSucxTWpySbv58/QJar5T/OW6+WhhYkBhBG0r
A2x/qt/4XEIuCJIbbnnvO+OLK8E6DjXW5aE+9gGmg7qrOOnBwmGXUUvqHdp+t6GjPslJHsCRBykM
MJLk/B76BCseYFo+LW74oDj0QE1aRCQQfDsUvQVdmDD1fldTCZ7/5Tl9HGVZqIUOdOsWw8Bpjjlx
7zkIJ+i6grzrZkgS7xl65faK2RkmowMB41KyBHpFeYTS8mvQVi+QHXyD2MXKwW3YGh3/N0HzJoDQ
Ot5zuXhJcsg5E/c2y+wHAYI66PU9kHE8dB5A68vLZhgv1K7ZYz2LsCi8PFJu7O8EtcBz2t1B//i7
AqeHM+HPMP5ly/bP8niG5dPB6T2uYCKdQd5NRpAmuw6l+5zUoH2u3GnFuk2WoAVCBhbDDpqneYRu
qgBcdAOalAP64E7iHrJaK0+sj+/30OL8NyQ4BUh9Zc+QoLPDCHXnh6Yf1g5zw57oOHS07TSsYZc9
ydgtsgv70mnQZZ68AqEeSYjVA8zywji9br10HLoFlUEfokXwnNnfu23/E7FuN8Th5xkdq1fteqDF
trIJi3LyxjzqgvkgY2iI0dF+lI19XYD+Dxi9gHhpP7R5BBaY+RjbvX3bgeNuj0Q+WfF7Q3cAC7Qo
pgZgSlIIDEVJh875ot2rlv1QbYGeaLyPcJjflcn4A0q6aK9ma1hdgy3rSPVBzYKkJSYG4ps9J/Lu
UpawCH9sqvm4vDemIbQI0PpzVRQl8pNtw0AhlDx4KCXKzHrscrUyxGWb/3sDZjoWHUKXbgrEF7KI
rURnrZj+WOjqtbj9PeSgyASX6HVT0TyfE4ae3h5vPLBkBJ/wdvVuClfM0K1WyXNgBWudIoYgxrT7
AKZTXJSi8iilcn8J0DHlX1Gh+ro8DdPnNW9B2b/yISeTRxBM6V4827eeCjuGvNNQXOcvOni6CnIC
fheMcLmT8toHv7H3ye7slX0wBDAdPe15KOmGvMMZmbEnSMZtC698pl5y7+B2DTaeCNLzUOMrE7Fy
+JtWTDv8R8iuTzR3i8hl5SGc8LaP0Vpfte735R0x+IgOXAsndKXXM77vE/UiKveeiPG16cgpBYvN
dTFSB61ZdmZngx/gyd5Atgxir+iNBhlRnn2+bg6ac/jQz2uGLiyiAj0L/OCoEPwsA/4b7Ko5eOY6
loI4aHmsiyN84PA6WM0iMvXzEXdzgHbl3rLQYF8X1fjAwRK3QekAKlD8Qu+MU3RlRIMFuOTf83hw
SJKXICWImgrcoZc8e+8n332wKi7PyPR9bfVAianaskWUlInzDTfxAx6JIHpKxVXQOJAX/vv7yzgk
wNth9+ey/Zll+YnH7XOGl8zyzzdcV3Sw+CRa3IBhAVHO47eQh6DjAyHOdd/WwlWaUjDXgoowAi2e
93VIXIjYoEHmtPx1gynpwLu84i04+PDLk6y4bVH573BrsG1wVlJQW4Poab3eYMgRMv+y+e8SHEqh
S9pDi2bEE4paHVCqI9R6QWIsVPowzemTVGpjhX2FOpXbgW7VZ9s09QqoA9LiuaygZ7g8aUO80aHg
HgnbORuLNILQHd82nvwF4OQ5qJMf3GcrFmcaQzv3A6eFFoSbp5FEzh56zk92G27yIHyOizBcmYfJ
7DSvLDmCPiS902icw89Cgq7a88hakDFNQHPJyhf12BHy/wlMrXXn+O5jCd71zl3zetMQ2i3fR5lA
QR8vBbeexautzNv+QdU2G3bgiOq6jS0uVE7Le266YOrIjGlifheXXnU5HYM9g07i0AU3NIGixAwp
SGEl4CVmT53gp8lxVt6bplF1iIZEExgItDj0U91ePts5od9LTxYHUBtC7AFpjg36ZgLI2YT9fSAH
5wEwrbXGXkNQ/Q+sXYzouGEglEwgOkRo/QuEr8jJle5heUkN5ufp9zRk9AfC7CyiYGO5kxd+9slO
xpWvG4xDR5zSdoAK5wAQD0SK8QAAnSEDawmI5ZxPvkc/LU/BtESXwd+HpBkC9P7g4cpEcogKem55
ApMQCLuEqHbLQ5jmoUW9qpyKMIjnLOoH9QKcCRhzmAN2VYhhUTEUK6HANMplj95NxG46ENH6gHMl
nHXbdLAp+GRicIangDg7dOVia9pxLahVSSiA08Z7KQHO6RDHCYHELhocl1fKtBlaOANMFmSfpAXY
ooRyE3RukMU/Ceg+B3cYd+hXIoFhGB3s1ztZktec43kRBuCGyh7cyomhvLPaCWhALIAu59/NaBzU
VpMUD6UKlLfbGDnZBpSU3GvvGqu4A+XWxoceUdFNdxTUtdQW32nHn5YX0bBFrrZFRRWryQVJdlR2
YMBru/JWTelaEDW8ND3tTKCMQa6DAYoBQqMH34ZuA4duaFXceWPx7Kns+/IcDDuk43LF6FyYT/B+
yqgc9wQ93XicD/IEzOqaVxqG0FG3StWDKJrpkgh0kkPq5uXWGuZxpyaS3izPwrQTWngkkNkiYKnA
cxkXAbUtiEC+DIS7oIC/bgDtZuglSTP4I8wstKH+7Vf1m+TeSgLOsNOuFhiLsE4umrkIjIM375jr
T5Ajq7yncYBcnkdaua0K3ESXJ2LYDKqtVA/NChBsVlUEVrFblYCGXnjsFveklckYgqMOwXOEhVQ4
I2UUTuEhCTGBLLjJWmR8IQe2PAXDZutAu5Tl/eQWThm5QwpJKAiuTflabDdeIi7r9i6411Nrl1Ci
qqM25w8eUc1OJtAMK7JT25Qvis434+gfm5oewk6trJlpT7QYhs6rfmyGuI6sIQWlHGCEpyQFYWDq
Zd3v5TUzbYsWqtqOhx0XUw2Iv8xOCmWTbcza5OTa+QuYV+MVNzENox0reT/7+UA6FNPEtO+q7HEK
58dwhJibPZXP101FC4wFODVJzHKUPXv/czwxSFRDzbysdni78ZVzy+CSOmgVQhhDX3MUBbnTvCWV
86AgbhZekhj++Jw0a09lwzA6YNBnloLEOorEbQ9xh7x38xtgELKbnLkWFG88smE+LffL62awMh2q
5dZgtwz8pI5sVf1su/oGHLPPAXVXvNL0ec2IIZ5Z9IPM0XwZj1DbzkBqnv2QhVqBb5ocU0c+Kjv2
nKmbyihGzthpxEtegBU3l8lNEJCndB73Y9dDvWF+AGfhSq+CaX8u//4uGLTJXE3ExpwcW+w7Xj9W
WXcAp/JXGorbkJPd8s4YkoxEOwCCjuSEV34VDUWWHAsEg63rJg60vrr6kcZQ/wYBSXIMeYGbJmvD
FUe6hPwPUlvkspPvZpcjvIDLWokodbsbWxSfQlDr+OUARXeqTqXf33gVu874iGYdMmlBJRmiXzKj
4G0bv+Xea4ui8PL6mSaiBTeKZywiZytQWmjyvQ2dKvCtHRgHECosxd7HCURXSXAMdq7D7aC5mLe1
h8GaJqVbl4GIH7pDU1SOq1H0sigfbYwW4RoWQHl2FAJlP+tWAgPRomdqeakMAVpH3KE4NgNQVdZR
L9mrUsg7Te5nMThHsTqEKfekQ+6Qmm3iPhd1hNzpLm7sCAxEP8Hr+dltsm/MVoA3kBfuQi5IQKcn
S28b5KIAvVq54ZgihQ7JI1loNSTv60gW6bES7qeETvWGq36f+8kB8gOgRi7ic4amOtm2Vya6dFQe
eP29zA3QfF7I+oD+r29Zap+LIHC2fZavBEGD7en4Xi7icZD2ZQy0Okq3uBde/WRV1Y9l4zB9XvOj
PundNIlhHE7Lfrkc6nZzbUE01V9jqzJY399H3LuI40IPCnnJtI64gD5CjJbpbhog1VNnOzyqV0KN
wXv+9oG9G4RnDrKdOZJPYP/804/kWDXsyjNOS6Kl1uCD1ohUkduDKLfgFxpkcZ8CHLS8AYaDQIcI
yha16pLaVXRZmmomv63K2oMxGPpn0KgZsxCC5Bcx3GAlGhgCp44XpElZidDGlWCc+2LnOIPYDyUr
QGJcBTtCSL/NYkQ1tFKvwWUNm6MjCCXPRyoVRszj9uD4/FudqBXrNS2edorGfQKhiRzG1bfWrR+0
jxePr1oAU8sJ4h3FADFln+/m3F+xBtNcLm70ztDaAcZFB/AYpHRMN0iiJtusZl+WTcHQtsh00lar
rqCPBL77KK1YDqFNEd+DD7vaU9Scdn1P+RaoMLb1qqEFG3GFXne/7O+Terp2elo0mDNU14bYLv7W
ibhV/qjK+LAyucs3PjjhdCTh5JIGcOmxiLqufiuH9m0og1uvCjdtnD9cuOYvpx6gI1CIG48cErtE
gZC5pCuVGEMc0gGGkN5lIUkxPAnIaz20KB4qkCGzyIewx8qlxBBMdVzhPBckhuAXUhLWzDYB7Tc8
6b67NntaXsOPv+/roEFB53AIQxRyq0LeWG58ggjSfYi36vLnP776+jpQMByZ7V2gghGw5qjfZv0P
K8jOcSV/hw2NLnrb142jXbGnJkfeGSxHEZKCD60DiVFSHSYKpcHaeR7FGufIx77q6zhBcM5DrHhU
KZDL4hN25E/bOSszMH1aCwNTjGbNdkIbqmuDNSeOyx9gQVsxVNMuXMZ8F2JiARlRUOEDcA1eRYuw
Y4smlU2YZj+hdnBP+2y7vAsfHwQQjNXGQcs3eFiATQelnryHxvD3AlIQLHFAyN/gulRDAFDRNdsy
mS75dzSfdWUOnXL0yVGQwPjlXREUE2Rg1FoawrQl2gU6ZZ0TK8l4lNdQ2Cqd0DvQwV37uunna7cA
HC85B/18Eg1s+iK97Kao5EuH8uPyXnwcnHwdM4deQUfInILRAoCDYixvIJoSQ2oR9DisXAPmGDZc
R8o1Fil7QGfAhNCnUIIa2bjNUuj0Te702o+1C7dP8iOYpOV+eVYGS9Zxc8R30MIMoYQoqaqHYWqg
0F4x96bOqbyRsqofCGR4rgq9/n8wdAH0CdoAdCNZxh0IzAejFdz01Mr9rerR+bu7bkqa47dQ+bDd
WLYRKUcn/GIndMi3qkNVv3ooEjI4r3XdEqvYg8qf1dZKYDbYto6jCyCnCW2aUkaoAUAqsb3xUOtY
npDJ8rQo4BX1TArgz6MqsxhYvtUbt4Id+DUvygr5yq3J4D06gq7ukykAbyF+P8kOk5SfeSOOaZyt
XGlNn9dcP0AjH5S7BTg4ZsigX8SsJ2jmUQJJ5Fe0SaT+1+W1Mo2jBYGm4Cq0wZUWVXNx66Erdsf9
odlC2uy6AXT4dIay1QChny4qrJz9hNrB+Di1ThS69aflGRhCgA79m5uCiUlkfdRM3wbPec3CR5WD
amB+CpJgW2Vk5WwxrBTTTvhZerFV5BhnbI6jlIcUuiKgYF/xdYM76Pi/sbJ7dG6lfaTs9vIcs7cZ
BwrkuiW6TOnd8TvLsYlTSFiCgKfhO9sa6TYPPTQaUJG+oVja/+ZIat1mg504K0Masie+TmLHvLmD
lowlIg+98ChgWxnkuoIBdDIBAw9lGBfQnqQQOZu5QOTORHwM/bzee44DTbm4traIsOVaPcS0eVpI
6AmrJ4H+7yhGO3vWQZWudI7tKF+XF9j0efLvAidZp5oKEnPoibPvAbR7HkYoMjvBWlLGkAvymRYO
5p7PiUVBpdRJLiESZEPuLx5eB1lvK+58R6Vn3roj9N5QOqhIttaaZZqXFh0m6jE5cKQ7Z5+fbRVw
oIXk17FcZdUwhGodZBeXkJqU0NONoHBMN2HWB9AdhM7iBg9Fa98GrViD8BscTMfb4Z0R5Kk7tBGr
Zsg4QjCB9A/+YPnB27INGKaik4ORkdPC8qDHp0Q+19DLzudk03chhOAqLwBwHyfpWkLfsC86r95k
W91QEEdciEFOFvTRNkVIik03ryl9mAa4TPJdxLCGbGoDYoMXMibVVzL3Aygs2vSWeWn1Z3m9/uZq
//t49nVsXzK6qkU/ofUA2M5N1wb13vcSCS17t9xQnkP+cKL+pq3y8cZVwNaECrrirBizrQWeR/Bv
CygBZx6Nwfoqp62VJO2hkn7UtNa4m0oloUygfi3/WNN6XKzq3Xr4XcDTIHYrQPPSEJKXErrXvu2c
qsRmK+8v0xBaiAp4xz1iI9+XBqTcEAvix471gJf8yhvM5ABajHLmPqZBPKB0Wqj61RKxv1FQE125
c5l+vRagsiDpWs9B1iqtyU7035nvbCboLC4vv+GM97U41ENJy+s6fD10iu9xCdAsY48O6e5iK4cW
CR/FjrO1Z12IPf3ALnUMnOvJuS95VuNCcYxByT8hpxjCHHHuU+cBb71NO62Ao0wx4zLfd2aF9vY8
K9mlMAdC2c0owCQGmtRkU4Y21CmraiXfblg+HRcHsgypPB+mVSWBe7anim9FiZafcZwhFOm1zrF3
FQje7NTuvizvmMHadF7GOZD2RBsKEKNM7lSPu3hgXzkbzRdp2YBAyuFl5HECGI59mHDY8jDYBheR
39jbBEF33S38PySJIWoJar4kyqFa5u9t6LiKPXNZV2+5dKFdvLxYpv3RXDP0CBQ1srFCIxP1frmy
6H+RYJgeANSdfzoMKpIJtcSbbOaxW/EoQ17W13FZWQrQqF0HEkDa8jDT4vsAHbBBqBOYyI6NcLdQ
ntwyKCpsbLAc26vkSybv0lw5H9pWgEQT41bOeHDzHBL34xSiCTX29wOuom4F5bvRZ962cup8ZSMN
jqaTMtXCKUBXUI1nEVhiU7pw65BZv+Us7qt2rXPTNIi2jTOwuD6EROKzBwVQsQtKaPfuRU59tZE4
P17yumjXLrSGZdTBaPPgyEGlnoxaNu5mp93xZt62vjdvkES/D4EkQo5A7hvL2y/bqCHA66SQoUP7
OedMRh11P/d1e7KLZMtU+W358wYX0JkgU6m6MWahRLPr8Azh61/ELw5hPh0TURwJ8cDlvAa8Mc3k
sn3vgm5CA3dsw6KLeFUd/DJ86+vyyU/XqK0MGSIdK+pZDRdjNXbRVNdbrwu/ufV4kwUECpPuo0is
T8sLZhpGi4JNBiIomzpdNJQdJOCtL+BpeJ1otgun4K6P++flYUwvDx0cOjVBUOcQXI8Uzbd1Ph/E
FN+AJemU1BfpleEuH8VLl1TAYQ0vy2OaNkjzIxy+djFDjAk3leDYFykIXOff4WT/Wf68wU11qscm
j7sgLwgyEmlylFndbDLqgRIh27aBOiyP8ReN9MElQm8dKEtRtLMK0nM3QVI0hP36R+Ii+R2kIO7L
drOA2xZ0f9FILn0IIINlsjmNzpvtpyse+7dk/8Fv0BsJLsrKlo2W+zN0KW7iYNiUDGLCoLpx5y/g
Ewbz3XcLghvZeMCPmwuklyaxIc7PAb3sNSCnlK+dNn9RJR/9FO2iU0qaZINKsnPQ979FNR57vzxk
7FmG3h2PD3g5izTcoYNrR7m3K8YDaJBvL7/RpweeQQcFkCEnm7eAJuwa9ZqxakezNWGmv6fAR79O
S+1khZJ8CkV2ZnO3TUq8RuqHUvI9IMsby3kF1z/fZFW4wzIVYPzFH1gz3wuh4fzGph8JDy9y09AG
gtKyesmd4jC4P2foLoPw5XJZTNLT5QI5oYZrN+mt1z0y/BX/T77W+WBwGR1LOtIpk11bdefZD+4d
8ES4Su6U016Xy6eXYd+FzK4koVJDPJwzt38EcGwvUv+RJMGbL/OV54lpBlo8cxyLdGRqpnMz559a
N3/qm2wL5vtfKw55CR4f7bH2QJEFfJ7iAXQOrf5RUnnfZ/a9j0enLGp301T9Gwd6vGvam76b77Ky
r8FHLK/DXUP29t8FtBNXZrS22HmWQfl19uocjVczmDBXfN1wGugIzAFy4+7IWHD2p2a4txvIlSC3
DjVtFKe3o+cAyii96vfyWhq2Socw9hwlVbAeB2d76HxQg3nTHQuQ+MACrjFAGa4DOoGjnfg2aWI7
OLcKFNQo63p7aIX0N3VBhmNg5dmBc4FrMRhZjsuTutjZB/ahgxedCvR8SdGG55Y61rcq7Zw/VUnz
lce94czRMYpqoEXCrSY8Q1nwbWqn72Fg3eYDBDWDK6tFOjSxnCo3ycY6PCODfIQOxjF14xfLZdc9
8HX2vwLJ2Aq8PuG5t5GeqC8ZSIlK/TiNKzcNk1Vppz4omZUHXunw7EoBZTxIs6b5HVNrDfYmD9H8
vy08iBK7WXBGFIPOwi7M2u+ZCO6AdfveNmt+btpnzc/zRPRBha5haL5KwLkTKuOnsA9i+wTqN5fu
eu4U13mhDk+kUwuZG17CRdqJ3wfjNO/aMlNfHAd4oWWfMF3+dAiibwUipq3EojVpdmdRy6H7eq4E
3zh1Ojo36TyME7i4mxYkAoX12QqbeNrYDpQTVx5uBrfU4Yg0blQST4g1AXocKz4g1R18Wpmd4UjQ
YYhVMqKc5sT+2RNQS3bdbQGpLAKrU0F1AHNFvu0BHNxKtzqIAneirss+B3G21hllMHgdyJ5x4ORB
o+qfaayeISkIdNzsHJ22vS65pHOOxn2AAgz32JmxAuDVkle3bmIPIXBwEz1C2nRNjsBU6/n77++u
BwHA/03bOOwMhtNdWx3a6RRAIbSDjptzClxrH5QQ/MnfoGbH4xe/WpmgyTa0iFGSuMvAlc3OQd7c
NqT+JiBisWwbBj/WwZe0C/EKyQU7Zyj73XkixfvGHcKt56fp4yBmebM8jskGtHgRu2nV2MXEzg02
a1/yZHxNMrzZc9yCfi0PYXqK6GjMRsWW3zRhe67H7DRZ1guTuL3O8XasyvPkFKdmCn8XebqvbOhk
iEAce2T6y17dFaV7l1Vit/JDLpP64IjVYZoVV2SsqFWfx746tQJkzIw8+nw8iSzco07yiJbm35Cs
e1DemgCRIerrOM1aqtAD84w6CwAcNtQuXbFJgUbck7gMNnFWd9tmUO6X5RmaRrtY0zs/ID6PQT00
q3PHgw0IYs4oAt3IvsK7nD147RpviCks2xdrejeOF46Q+J2s6jwk/EueFl9ExnZtA9IjEK4lWzXl
n/s+Kzbp6M+bHgSAy9MzGKsO5aSuNzgzyIkQsJrH3q9ew5lCAX54Wv68oQfW14kg6xRkok7WVLhX
+r+5Vz+ONuQlKv4oxLApMnfc1LN9AE/d48yE2k0ZuemYdeXeacGkcvyhuxDgnv1Kdcd4kA+dSt7K
vBv3aMU+uCFbSfYaMnc6aHOoOrSklq08F2Pz1fXpMeyK56YHz3U97+PUOoKeFFp/ax5gCJI6frNr
CVQhs1KeoQz9E0jOR6coVnJ2H3/a06GbfS94o4C0OYNQP30Cwd+0B8kPWwkXH4dgT0ducmoVJSWZ
PEuS3oFK/dmahxcV5nfST1cm8PErwwsvfvzOj5Ty3LDmjY/+hlB4G0jDsXZjdQCqbIgEZnFTOmNF
IInEUrGhSLdOKzZgGlgLFBV1Axoz6Z8V2NCsefwyNePJtvAozBo7P0gwLaMYuHKWmbZJixagho1b
0bj+uffD5MaTYXjTA2J+1bvd01ke6TCqOQhxCPO6ZFtoxNAN3rXyzmvLtSZ/0wTov9vk2dQqubC9
80gTe5MVSb5J1Bo83LQVmt+jwdMbZsdxzsJLelAH8HiPzE2/n7JyPmBiyAqSeNzxvrZX9sNk2NpL
hM2qKKaSkzMOxHSjmmYrnFRtha+2dR+sAYo+DtaeTocYWt7kNtKez3OV3BFfvDmkOYMh+KqMEPAL
/+6J7bl40GQFOTeie6R1ENV1cm9PwdalwXX8W54O7qQKXdgkhmynP7Q4ABg0ngVlBOCh1cqbYZV0
OKebozyTdrZzlkEyb5JkkNuyDKu/LGL75WPNNITm60OdKtGQmZzbhB0A6jqpYbjPFVk5NU2fv/z7
uxhWT5Q01BmxEYw8+HFx79TTKzqLV369wT10mObsDMk02Mo5dxkQ26lwxs3QZtmtZcu3KkzFtuFe
t60kT1fmY/COQHP2EiKUHMWt+Zyy+omo7rFPyTbM5y9cNCshyzSE5vJOm+UJn+3xPIvpjfMh3ngi
vGnCcE/H7tPyrn98ynuB5uSo88xpbPHxXGYzxYur/lQnxT5lyRGkTnJThf5930GQee7x7lse0hAm
dR5cYJ+VGC81TseeK4h/IP9QgqzquPz1v6/i/97ePR3IWc5lKTs2zeeQPts03wdyvh/L38iE9xbE
ATKQu/j8rkreigQohqDZOEEGYXH/tpjUti9W1vXjK7anoz1Z7zuTk6bzuWSQBgl8UW1bFX4Lk7nd
9qJN93UweisLarD9/yA+0xgo1dGKIwt04Vtezj9zcHwqB6ScQX9bSfcH79J45Upg8GMdAGpLxwW2
d+Zn5fJsk6v0JRh5gsJQ+Lq8gaaV0wKFpAInMrUTxKERNRd1cLIRIS+g93HGHhxOVyLG3634yFAu
9vkuIpHcYXnLVHqewJgIgRpYCI0fwWzy9y8qqprT1Bxo+ogqy8QHdAcPxwpnurLmTRWHSFz/7Od5
S9IHq5u2Tt5vevbCu5eqSw6kYaD4w2tVbZBM6Nvupsu+zu7bMHxt46ex/JpWLwHLd/g0RkZ5Zi6d
LUazfLlNnBm99f52qOk2RDVsyj9NJNnDcg5tGz/TvNkmtLudoYjm0UNWNED8HLox33ApzpjEpXwT
kNvY+jOq80TuO9pvG5LslDvcx0l7QjGnn/DAFg88Zw9WO6KM5HxOUcvCj26xqcv7aHgmeTr1JZNp
btG0Ts9eaZ39bISXd0+2b50aNg8bl/Abd8yOl0JTDapK/Ja3wu0+rwz+8Rve0zkxhYdQB2BgiutS
te3G36h3YXlZ1qLF4wDvPEnX+p666W55PJNXaGG0rOsgqeouxeulOVudOM5KPQT2vHISmHxCT790
Lskqr4HMjBs8pJa3U3ZT7XjaZLsRWkPZ6F+nbuPpQNfe7xhaZDBSPgEQ2tGi3XhsPLVMrGklGk41
HeBqcTkXUL8OIz+20S4OkTqmbpMSeg1KPi/vhiGV5Om4U1BS9daMAzNqQH+XWvVpVvWh7dXJUdmd
i4IaqrR33OXbkJcncJi/poT/aOym2XiWtbJnBuSSp/NPKuVPSsg0QN/SyDco1NzUbvNb+NYDTe7y
YfyZts0hrsv+kqTeWzFZU5w2rbAWQVlp1ZNVyjBKgOiA7kkEurn7Ih8emE/Wgidi5AexU6eZFAA/
4dae+6DNHYNvwu3TG6Ec/46lJW4NFCa0K0cIoqzsp8Gbfe2yVQvbEUOSuah7huBmq7/nTXAHxsE/
5VyfquB/nH3XcuS6ku2vnNjvOENvbsw5EUNX3si1pH5htFGTIAmSoCe//q7S7HtHjS4WJxS9Y3fI
NFEEEolE5sq1dMiJdiF42iu/Te1ftwedm0Xl9+MhjMFk3TeDekzS/olSsjEb4nbWuK5LbaFoMBN8
GYLXUKZJSozeUI5KZkP5xvjWJJNTTuOGR3lQkwl8NKb1bAGKtjCRFwu4tmyCH9E0ylJ5LNB4q+FU
qvs7JR0foEC/YPIzjxcRqWVbxxx0MSb0fqFqz4cOpGCXo69YyknN7SmRl5GjRUPrIrkHr5JknywZ
wrxO3kjVriyBfRh03rlNYvLn0bYkVJiqcNenPdQCLioft81i7h0vLvpD1ACBhRBwxEs40Fu7aghP
oWE8SDlZCK9mrE7Eo7a1lMATpP2xr+0fkj2uLKOIndGq7ihXl3bvTAQutgCwMiXRZOjlqWb9UPuU
VAnywKppL7Fqz0SkuhBaoT6l9hOLcZFvCsBk+tEtiZWd0JDIvkYdRHmz0krfkHrhT7dXZW5AwUGE
XTaBZ3ksT2pB2TpLW8kLw6E9JCoDxj4xmkBvSjATTNUS1HvmSBZFw4E1C4dUwYi2HhXeZLEn2Rh7
N8r6Iog69tZKxpJmztxQgpsoC3MoNY2XJ3CE5C/VeKwyhIZ9r2tbAgKmvWEYn5S00kV+QmomvIcG
bn6S9ULfgrNF3leqLW0aFBWXAsMZ8xMxoTrnsSF3ND6BFca2MzeLiR+HPyjbJLkKwgjZJRSgb/JC
G9UN895rUgCsMuNzW0xEiMZN3Tdo+6pOco2gO1Hj0RvapPYiVB4PTfP6KYsUgaIQDa7tcmDVKTaN
HZpe3mqkyrVG2rKhXlkNvYe4rH97qJljRCQ0jKOuJqbE65OMssqzNfTJLmpp5NvdVK+jspK3ZRsD
2znayVqv8yVRrxlX9QeAlKLK0lGzPKWpdo7y7M5m1hGk2xmYIPuFHOTMvhbpRvVSLmQZPVanPidH
2imegd6arFT3Ud2gDw/MU9pSN+7MLhMBpDxC3bRgCT+pef1Y5N2L3KpPmmnFbjVqnh0XC6s190pC
XKEmhjHF0gDfmJe+NJRvaRduL1KbqdlJnoVvNhL7cdsyZipwuoghNZBdCZuqqE6hjPRRNfWd31tc
ClLaNmsymEAqlQ1fN7Y5fI9zJc+ckORLXBNzbypEG3ZmtJZm8uZUtHLtqyUxPDsy2qDvEnnF+o4H
iZ4rjpQUxcIxMLOGIpJUAd1tJ5Vdc7K0GBh6jtYA3Fzqe4SMXhbmxbFDS9SCG5vxYiKzZzUUCpRp
zPoUQ5loTaN62MukjxdCw7k3uXz/Q5gx8BaSBAOxj1wZgx7MgUkPvXeabJsMNQsrl73PWYiIyGxQ
zKRtyeyjavSPaKF4JGl+JuHktXoVO6lqP9lh9djp9TrRl65Gc1On//5yZQllaFTgohOdZBtb2erv
J6BmF+AW71C4K1Guehn2w9yZ+KCQjw/hMOznIb+zU2U9toNvDoPHjO+t8czlB54HEdE3BuNfG1Z4
CqN+qz3oaeho3bd6ZO5Qo7FPkl1F3+B8ejTG2DElIoEU2tjm7ULAPONCxXYPEtuV3jdwm0WerEDT
sbt8DnBFH+QYXLS3V3jOkgR/A525Do1VhByhurvPaYQUkeV2bDqA3+TRRtvswn64LN61WReilHai
sk7YUJ4kI6svYnDVa9fj4E4vNBQLY7wDea8NIrgUDloRWwdoHXq7gZZXQJLZR8kuSsfMJb8Cxb42
fs3Zqy4D5ZykXgEqoGF4M5LOCePeSYc4kFiL2Q4G41ElK1nbquUIHcrHto0DrVM92AXLn8wmsJJw
h796aIGQvAL4/NEw73tlYeHnLjIiENbm1CjbISxOPY/vJVTwUaD2+URWdJAmL6z0rdbaXhTVSPMU
IGoqc7oUTs7sPhEWCwkwW8HFszgZZlzJzgRpl+cqLPnqtr3N2MEfkFiziypOwvzUgKbRZanSeBnv
8gCCQUtt5u9ayFfMQATBhnYYE2JBjJ2Pm1LVcwcLbKm6L2sUxN1J72GhDIYSkLKR9GPRbrpcOg74
Yhj3DYFW70C8XmJrJICdiNINq5fEvubeXnBtEvD5NisydspMdZeoA0PHs+XaXfvrc7Mr+DajrWUj
B1TtePFRUfsoN1/AULgQGc9ZhnCL6pBIGadQJUel0e66yvAsE2JItz/4XCgiEnl2nU0jsF+SI7Yu
muiD2uwdrAyRKKBNX8qkcPQmgNLWwngzbk+U0c7QcQ5OpYkcTdO8n9ppm4XWhgOkg/B/FUF0+JPj
CB5JmSBZpNs9OV7sbcx/ZqjEF/JDybaTni1sqZl3ESG0ndzaOjJP5DjYWQBeHTTIgCWwCTB9Zb00
YXMuSQTRylKbtl19GSW69KnGTtUcLlsnOSQRBdHBF3AjA5omuZ89/kTQLLQuotSQBnKsQECGZapQ
e5ka6kCSa8GiZw5YEToLrWxoBsSwAo4OCknDgT9RR1aVgPGlpti5xRF2fKao1KhSHTuSTgclKdbI
6nkJhYhoH73SdlgICGcci4iSpW0YDQUQJu92hksRQrPRgVLzghnPPV7Y+loeZjo4zsiR6LFbIJ0A
PTwn/BxmXheJSImlmH1bYRlYTX10jgUFMiS42wW3fcuM33q36A8BH5KooLiMJXKMCRCZcWwSB0Hd
UtDxPsVXTpt3j/bh8blqD6SXFHKMoDTPycNUfBvjR2YGElE9OK0EyirssiC1g80CH3Axsk+9mYiJ
jSDjNxZ2Q456aUWuNZF9lSVfbj97ZslFmGvKVM5bCs81FMO6hMB7jNczWnlh680sighpRd41aquw
I8cxKXTnYlKapXxO7htChr+H+LrNQZyRY14KTbcQwgzn/DKAZC7EZzN+4w/kamsbmlm35CiXCiqw
VRMMJlkpaC1xlMVE1EzeRsSpQhNKpUSTwiPSk7R8kNDVKYdnfHFxvqSAnMrSPWPu8BUhq1oK9EvX
mzY24HAXDrJHQgdFZL9l3VrXh7vIbI+j3qZO1S90Es1Zl/L7ChlhVaWghraPA3RHHEtPJHSwya9c
53Rh18+tkXDhMAoU5COuWccpaVt3Cs922XjQPkBFYGneZny7CEpF5ceCDIxsHW3yRKeNrmc+znbS
3fd0WDjbr8+TJoJTbVsFOnWsraPC9UCPKufiPAiNvNub/HoORhPRqTS3kAWMczxeYnszU+50vA2U
CFHbLexNB3F1Zwi1BcaL6wYNqPHvay7pU9+q4ZielLZXjiXyxrtWkRuvKGjuEROXsWSsDT/PoiDN
x2rB0q47Gk3kGiWylfaa2qanEdArBJHxCFZAfVjfnsDrVobb5e/vlHKUhaWhSU+RlXmlmR1iwvAG
qlNWysLRPhN5aSI2tZyylEfgBD211kT3it72d3rGi+9tJzOf67ozlv0xjI2VlNTrSi0OMiUL5nfd
wjWRidSKACAeKwMgmDJxcMY5PTjpcFMqDe5M4xLWZsb/aKJ4NyKwQZNZnYBy4gsuZWRKzhPeZQih
FVwexlHaZe2Pxdv1nEUInqEKUUELIYBwYggmrTZdq/bn8KTaH3DVkYeoxSjJqWkJ9VAED/K0f4ni
Nna1aAnQNbOPRNAqncClCORzctJyVT/bcjo5E4EOUgrwGqQKHiC7bARdxUOnASp44byecUQiipWA
C8QMGy07FcxJC3Mr144h6wt7dGYXifjV1KoSCaS92QnAPxWdLRIgTsMYDEPl99z6dXurztiyyEMq
J3JtRCreIFUlN6xTP5VO4B+F4lLookDo3x5lxqNagkOQeWrJtmZkp6ppbTfOzC0IAMG6ZI24Lpt7
PapTt2JLrY1zo11M/EPsCQwTY5EuZyez4TsZB7fe3fXGc5xGgUHCja4sLNDc6gvxv5W2w6AyPTvV
UdXu9LpXAJPM8zPtNGPJzV2O/j/jaER7v79LDDLYdOrD9FQmsY/G06cm4z9J2AfwN8jKVu1bVUxF
kPBNEco+b99uL9iMNxAhrrZVkAwy0il6mu0RlI3N48WN3n72nMkJt39dzQypQQfImWQ6zlQmVV6c
dcOZW8CBMckIPagKLl0GZtZIRLaSNszBEZ5F5xwsFabfT0Ym+3VpZZLLNF4tNX3MeB8Ruqqr0Acx
uyo+06Q96V38AC58dDNIz7E+7a1+eik1455adCmWn5lDEb4aKdFUJE1pnWg+be0UstiVOqJvXt0C
QRUMsbxQS5ybvotv+riVTD2shoZE59AeCzfLwSFrVsjwV0mVBbfNYcbURPnyZuqYBexTdOZVTbym
0khQ9M0S/8fc0wVfkHb6wMJOtk5pNaWu2SaD04ZauWDK6uV0vLI9RbymlBJSGnqvnoxB91scZkBK
pu1bhwooS7apWfsoIvpUshyrvleMDeSVnclIHCNWgcG5KzkIZJJtZlHHzH6pdPCsaluOB/xmlfRr
/IXlBX3boTETJERzr0vOt2d95nARsZ4xa+vSlAb9pBfNr9Con9BI6kNu88uUjc+fG0KIKCCyXdbh
oGgnsxieK7nZ9gW5zEMGpYRkIXqes0/Bl0AAz5C5boL4Dv1Vaj6iZpHoAJIqP26/w4z5iNDOvjDs
xOyIhvakEsCHvLEGaIPigsC92wPMrIOI7IxMJQWoyNbQxCrbTkPooVCTdRwavyJN3tweY+Y8FJGd
FqQNKdewEKRFcSFPnDzZAvN8IXhKLq1xn2M81ETw5oSMZKonKsaRpEc9DBEcd+VDFOfPchgunLlz
C3IxhA8OqYHsj2mGuXKCGHnl0pi/lL2yVIiYmyjBWUhGm0Ua+s5Pdq+si+G1iKcNtkiq5O6YrrNq
qZo0N44QOJhEGa1BRoOVPho/YlAKgc5lo7b51kwyrxnsTdn0q9trP7NBDCF+KNopGimEeU8FaQCN
DGPNhU5gsZ0GEEXeHmLOhIV9nqO1lhdoLT+VpnGWmxwbXrV0F+owikuHNHz63DDCVgeR28RBIstP
dVt8gwBdQFMlwP1Bcgo7XTqMZt5FRGOaMkLhgTQc2I8ExP/R1uI46IA80Vd2yhb2/MyaiIBMBa0D
Sq+GIfIL2k/QrsAnKppTcP3vWt9//Bj+T/RWnP/7AKr//Z/4+keBKyeFPIvw5b9Xb8XxG3ur//Py
r/7/b/3+b/79WDD8J/7Kb/8Cz/17XO9b8+23L/y8oc14h1BzvH+r26x5fzo+4eU3/7c//Mfb+1Me
x/LtX3/9KFqYDZ4W0SL/6+8fbX7+6y/5kvD7j4/P//uHl3f811/rIo/+AbHs6B8P/3X/x797+1Y3
eISs/VPTDLQX2aaNW/WlMtS//fdP1H9amiQraE830TF8cWB5UTXxv/5SlH+Cy1xCokQyVEVVNOyj
umj//pGsyygA27YC5koI3/31/z7fbyv0Pyv2DwiTn5G+aep//XXNr1kquP5/92tSFLM+rjppxyCY
lCGQsNOFY/iatV2efDH1Dx6zG2uWc6WXdnLSIvYg90aqgXApXAiBrvYNXJ5/Gffj881mNNO0lnbR
txa0wz/7zmu/tk/Vd/0gAQ6SOCVeyHQRCi9gVa7F2pcBBS9tSWWigLtV2vFo8nk1gULqp2YPns7u
kOsncu7Q7u2DFf29Sv+bVREcda7KXAknDEUikN2eTW2pPnLNz1ze4Q+3jKZRqmjSrmlrryeVY+t3
CFMdgEEWDv2rFZjLEIJbpqoF4BYABDv2Zdg3pzx2as2pnjWgS87ZuvwKyc4csjk/b8/UVcbvy3CC
eyYJDUepLOWd0bJ9Ohmrjtrb3izWetohozA4+jC46hCt8eavUW3jjcs9KADuc9pCJkzbJDV7SOIc
nfqSwyP+feiXovTLHhKDdHw0sRRclLrVmYUk7QY9eRlDyQEPiQO404WIfjVG1sJOmNnCf9SCs05u
wgITHsdfwcIo5QsrOfdcwTVEOSiesxquIawzNMf/WlQ2mJsXwTOgNoqWOQkfGFJtQSIVrto8FyQG
+kJaxcnCDdKcMXWRCilqCgg0ZJO009U3S52AFgZ8Ec1/Q3qw4gRE7qa5TUfim23v2r0KIadsW0h6
EMntE0tzf0xtN4LMUD9KXiznbjrVmzYvA+TGTyY3nKQv/LbtViwiPtXyQxL2nmWl0G7sqzVYRtwL
SsiW7g3Vgp1lYOJO9pWlg/Mh8+LqyzA+W4T6Tdajpe6prr+WTYKEUXwcpfzUkgIoJoCpQ9NDtufY
D6mbIqxRW9Ufwm4lR40PPMyqaLg7om8C8Kga89jKaFGUdxooAWnrEf5aKJIzVHSV0B8sQRnBMj10
qTiN8n2yny9NxI1a3d3eiDPuXqx5532ix9aUSLt0ejLypyncV/TL7UdfBQleNpLgDpOkQ5Iuw0Yy
OPAUE3PsLv4l14qfmG96B7odECsOHFu7rR2qxW6rxEGZ634kNRua6qgFftNRgU/MaN9cyg66ts5T
Zdeayc5i6j0ui18j0B2Pbeff/sQzR4VYQ0frOkfjMCy860pAu7cMeVojkZw8ityiepkmy0k107k9
2DsW/5qfETwutukwyaSRdqCifB4TiCOHtUOSryG4TiebbMbsTU7MHWv101j1x44BMcn0TWSYOxAV
eGEUOV0TuVkrPSN4/srtn230lESFa6rGakJXr9qOr4qNCJ5ObqFYLnr1bZU7pvaqFbprNC20CIFG
ZjXEYyOn6npXNiwnp49Rqnk5K1bKMLmNYbmR9ADpp9CavKS2QPhXQxpyKSc+566EgyAkVtu3DHOu
tCYKc4PTpKvbE/weUlyZYLGyX8jZNDAiSztTQeev1boqQhpb+0mS18L2ErBOdf2Dxu+b8RglL3K9
7Vsg+lG2VXDxrWLbodaPKY091oB+lPebhN4lrHKLSfbA3bgECpqZABEjALpflZuGPe4QNK9xnzwk
5MftCZhx2CI8AJp67UXJD/uPba0CyqHmIdWoU1hb1aALF+wZ/yGiBMCMk1C7x2nTkBOlP7XwZNhL
/T9zsaIIEUhL1qX1CNuAmsem26hrlGvO6j33Jj/x8xUNIFa3dO5cP/RFoECZQdu9lDFUCgByQgAz
0UE2KsU++CcAfvictxUxAgZk9Tq5xijN8KyRN9Lew5fdXuyrFM/wtqIAaYEux6mIUOYju347BZNX
BtMuPdAVdaGBGwx+47Kg31kLrC+Xq8y1MEkkr+I2t0ypG/AuigL3TVZQ9vKNMfMq44s8DIcqnBw1
/VoVL+oQdFHi0cw+hOgDTht3AFcCJbUna5nbdtxtw3qlcMXPOn0HPjM3s0xfTdIAmZt1MdlOH5ou
LdRt1Jwt1oJkCvWF3KnZt1riINffGxM6YonpXzpygFruDaccxoVD4Z3W9JobETwU6cyBgfdJ2iX7
8GAHdJs8YHCmOQ3CY/JLZ4501h76PRihUyez9iZZ82Jdhx5oxA0U+r7fXuB38PCfn0MRYQxGOUJx
hjJMuGetsjO7t4Npk+7YWl0PO/A4+JFfr5IALARuHyiBsge7qenKkBC7k9bZakmt73qApohwhzIO
wQUoGxOuno3T92nQdd1OLr9Li6Cd6x5RETEOvJmA+AxTHMPxymSbLnq4PYPX/aEiohhaRhPsc8Qj
KVVgLl6sv2hAGShgKZqKaelYv7otFBHMoGlFo1NoTO+y6EdX76qJubc//Yw3xMGNET/cnMukQu6S
IV4ovdpPj9HacBOPuNxrfHslu5GbelFwe6zrXl0RIQs9KkJImyrTzqjLIIdQt5KaO0V7uv3099ay
a5Z8cSkf3kTV9apWKeao9IBJNkrXdEafOGZguOku3KLLJ6DfzAcQ0jf7Mkh9UFC61fqsOUABbpWg
86NN9sX4YW5zX3cHX93yvX1nbvmjETRu5i5JyM7NghCgRakUFlJqT7hJpU7LcQEMwQ+Etuvb0zBn
joJfkSQt0iqoxO10O3PM9HGQzjqw9SrUO5T+5+0xZrbSHzCHUWWtOWCMsnvpCXMiY4my9j0ovrKI
IpiBFlnVji38QOWBLH3THjhOmm6b3Vs4ZZaO5Zm0hCKiGmKU+xqLYZTGg2yaKzv28f5yoLVeAWsn
e2PBy88OdHF3H2yybHCt47Y+4fA07rIz39oBdLpXFJY1+fWpeUoWwtK5JblY24eBBruKhirDGxkc
ZVj7DOq/22s9Y64iPxdRylJvLw9G1xfrt1F9KJd0UmbOQEWk4srakfZdj9kxVobLV8UKncWB5oMp
YlPt5FVyxGXbzw649gbNKg3iQ7/79MoI3kIB8R5JLiag3AGedahX+q7bad6wTR8JPED+NLzensBZ
GxA3PJvsqCnxlmAT3XePdsB8trJdKWiO8Q63pcBa8uXXb5qKSNCFs6muOMdIYMoJ+oPhjn4XVPtw
1a5A8+GnG3WVnrv76SneLs3jjN2J0IaUI06vagzJortB/cr7t9uzNmN2IpYB4DIaQssdGyfbgrDB
kcpTFi3V46/ySVvIc1+c54fdIg0917ICR8W46v1pXz5AXfegeWyvBTnq4Q5ZQs7MeOP3fNSHgbIo
BttTp007ZM3CzOnvwy/2jj9Zm3w9/MqPJHPYD/lQHZLDUvv6jA2ISIaY9mNuNpi4gmduPCa+NIGi
t2ZOpdfuENZuVk8gZl4i9phb/8v3P7xg1MQhBScQtrB06oYvabx0jr0L2Vw5CURUA0iFONrgS9yz
ncZjzk80HeGP7XDnu+zEXu28IW+CWGXA/3PnGXqJ+GN5BgKX0sEfN1vFfr2u1z8zN3VUp184YGeN
R/AcLKYp/lOnnfowZs60Kba4H/imX78YL919+aQs3IXmHIcpOI6WQHSYaxio34Ic7JA8VI1T7dK9
vDXW+ZN1n7ns+fZue0/5X5tsIWpQJ5kTNYU35H61yc/q/sS35joJjLN+X2NGza29SvxqRR+Su9Ep
n9qFdPXc9eMPbEPD5Hbi9rD7shtd5FfdL18g/uB8ZT51siAOmGv71G2czGm91yfUcdwMH2DREVze
78p7i8iHC/eXxQtM8WR/IyZSX8UUNFXvDhn16uiF0JUmdR5tzrfnecariSCIVK7ksKtM7BZ9x8ZN
OJzl/PvnHi1EGoz3pdmU8DRJhNRCqPrKuMtLfSF0v4p0hscUtVRTAGkyKULsjlPH/f59wqYbXF52
buLE/hIj84wzEcmpElVSy9zEahQR+nw9Rdvcnpu556q/O6kmN3geDtYELQ7Lqciexl8/92DBFYAa
1ZARSeLB5Tlnm7BZSLvM2Ymw8yu1ZYkZYzFBrZu16CnJ/Zov0X/MPVzY65UW1ap98V8WxB4VFiGT
e1ekS1117wWtK1tKRC9IptJH1iXkBeRtm+iGG4MphrA12EgdOZV9W3+yI9vRWeRoMrYyxLoj+T6T
VwPZZFHqTjZdtfKW0iVoyMyJKCIdaEsLolb4QK19botfIUudMgazQMScPs/dQnpu1MXDYW4wIbLo
CqqVLcvGnQ5u7y2hX6H04EzWt8a7XDOYO60M9pohGhhxPcvlrbqyHCS6vNv2OLO0IgnV0FU65Azx
qpRtw+x71L5U5OfnHn0Z8sNB39QorrYXk2xU2Q0bFrDsnhJlIXSdO4D+IJ4yDcjAVMqwUypYSzc4
Uxf7kFRHtwt3uKz7EFBzpEsCT3pWxnYnVb0jRZFfqtTrNSiblKajA4NVyBQsAcTLEhTliLHRYnVh
bmeciCjVOhkAqbMeez2WUDVKNsO4FOrMbhnBjQyTyTOpwqMLv/TQdXPU/OrBXNeHdJU5KzD67mWc
wMwrD59pwYI7F8VZtQkCqW16GXGEotdjQnQkTNZ6s/RK75CRa15AcDI8qcYcotaIXWDrVLvT68Ib
qnViFC6xIHoX1ytbTb8TAAE70KYy/VduPsp9IKNIDypCr4EQT6dt0uhI04M2MV9pGi/V4hU3mg2X
zEPcfa+WZDUuZ+SVDyvyWlWAlYNPg427UYfs/fSYs59MblxNVp3bm2fGdkTmKtQsW16r0riTpcoZ
mm+kX4ChzOTnFZGtKtMhLUSlfNy1LkpzwbDX3NSPvcGV3d6r/Oe96kJw7nPHkshXNUEuNxpL5IrN
rnO77mfcfAnbYWF/zbkAkZaKZuUgDwlWgfutr23LTbUJV9a2PKdr6kOVcW+8WC/2tt1AxcL5Rr2l
hNzc4ly+/8GzqTIoxapWnqBBrLgJQIOWssQxMBc2/cFNlTFL1niB5fHDFXUgeOzrq9A5livLv21a
s0MIzsPuNFIbEB/DtA2e9KQ8odztS179ID8tMdHMjiHEIwRwiFG2tMsYk0ee6zs4Xn/yp6dpeYxr
eFS4JFHQ1AbbTJfycNh1OCpRuAG3t4RSACPAyqeu0t1pnuaMHgvanQE24FwpAqU56wvWN3NyigRU
kFOOACEFYqGDkyKvaFH2rWpauOXM3eREyqk2KakeQ8kM+YYhGDzVC70Qq9T522+pB/rpBTczdzVV
xehjxB2gyDHOxRuciJN4iKdWuYOoF/nrxWFmbk0i9dQACiiYxOV13NzjLluZboUR8kWjnlsNIdjo
JULLSoO95fF50JWv3PgWdvXL7R0zA5FQRJqpylD/3vBhXbjceiU83dPoTgbDWFRHdwUHxpS7UXXE
CeW0duLH1luPdrREGvwQ+hk2zf1IBsbnEcKuLs8PVHksh7vJfjKz3mnkxzEB8AHwE1OiuwH82YRA
6cXK0R01nSK6MSA6rGyzGIy0EQGPdxiMpglYQAwJMAQ803bsNJfUT2hKckKzcWvprpIWXv4dCHbl
rBOZqxrdZFAh7i8mMq6qoPEkF8ALv1ihsuhxL91YjurqLsj6FkK7qy2k2Niq4KBMm1I+RhJqiRrb
GmBajyM31tsAjaNFyAMWgw69+xotFvhn/Pl7m8wHfx4PUhPmHLkMi/h5vtbGpWTeTJggaqym6H7M
NZsg8eOMLnhwXHU3OdEWEDIvcxAu7Bhuapu721Y6t1Ai0ZRpD2kU6hit8Lk/uoqLS3exMu+l1zDY
7wEncfp1fODfbw83s+NEbinCEnnMLmaRy+hkH/FuBYrf0Cm6/fi5w12EFqtsigxLxdtUXu+rXuLx
Q3yyNtqZrdiB+LZrriJX9VmQHaz7+A0RfbHgfGdSsCL02NDK3FCqadjJwHVq4EZHccztq8dM/qWH
9sL7za6W4LGg9q7i1oKM8mWtOk9z7UD10nXtRj5kr1d8A6zeKtmV7lKyf27BhKiFm1LdoU1t2snT
2QRQQeIQHeiWmMivinFg076XbD5sohTAJmakeB/jbvCGPbKB38tTt/7Reu2mPo8PwyF3l2r/7473
ik96N5oPg4VZCXxp00LlN/mW0WJvgN2N1V44PlrG01Rogc0qT6laJ7Ebd2yMA7dSl+vGhsaxU+io
a7B2xeJ0x0cZRjtCVIF6hs3uFODAWfUjzjL0S70Nw1rPj6biy2HpTLnhdY3kQmXE0xK+5OzmvJ0i
hEpaJ3eWAj15ABkMD1T2vqmnHi0lr8u+JqHs1vwnFFlWyphBywpdaGHlxFnthvZ+HCdnbItNMQKJ
rX5PFbqJ+9SDrEZQFAju5G91dYzS1h0aX5Eml5m63yQ9SPA2LYm8HkyEcdW4LZ7Mu0cundGR4uv8
AaLnTpT9hLwYSEKk+2GUAzkq7yK5dNJMBq+e6cTA+hvECEACDlR+50qUn1VQrGWS5tXpa093StT6
1PKT6mc6jF6ag/SrR7vYMzpooTbl1Lg5FjZaChvDsfJXmQxu2ezzfAvqEEdJC6fr9joFCLO5z7LS
aVXqxibgj9xy1Qhgiexp0s9mgRyJFR2TDnleZjt5fAoh+MQiDQ3h+rG1vtDoCJt05Cn167rx1Xaj
1bmbZdRlVrO2EsMdDOJPkeKWUFgwC2SP5S9dbJ3RS+Fm8mekii+bQ7jcTmBBpmBbxglT7zvzQJuX
WlvwVjP5o/cUwYetAEA+10cGb9WloA2QJVzL+4CVh6IP3bGKvRj8ZL31yXyRiBYP1bRAE8Y47PL8
lSUHnY2O2b/edvkzp+X7jfXDm1gyLSHegE0d0sGJCjDkFo9jxV2jX+Kjnhvh8v0PI9RtJ6Xt5UyB
mFPNvxrppqffsqWkwHsrxxWvJGLGFbAUoc0ILlBHAWp0Rxd1QYej4gRtcJ+4IC1c9V7kSqhGUC93
e1SY8sUYe+7AfL9KfHg5OaOZmpYYPd7Hmxo34su1gbgE9RDbL3fc01evo6e6qIlcrsJk4Yo/+9ZC
rrxXlVZXDeT54Ge80Y92/J6uYzdyfpiusmmc7jJi6MLvekYA/tU1WbyIz5zUfwClSzBe51U07pBp
9AabeQbHxEvMzcGiOzK6dFbPXF/eb7kfprYibachuQSgUPPyfzn7rl3HcbTbJxIgKuuWVHL2Tt7h
RthRVBYVKT39WS7gAD3+y9tAYdDTmJ4uK5Efv7ACpN5UcYwnlWLQg/TApC0BVag4pf8i/Ihg8eeg
+M/Vaisf0OVCh6asQntYvM6oAyD/bqWJV17aJRx5mEUNX/Zu3riRFpIAHtMBlKH2VdREyVYPtSDz
433+rD/+vqudv7fKLnHFJC/0mZ/ndWra7IlhRH2KcgGYvTjvIq4nbFaLG9/pT179lw2oXlSzVp32
Y6EhzNr61sG5p7iELeqxEgrTlj5o3A8Y3TlpQis4uuK0wlkHaDLtMqCR05SZc5ATTqupCWBK7Ztj
iVPoy4bfiAI6QGX0YYvDtxssr7SJX+TbqeqC39/SFZKCdglglhZ8iB1gVTe29WnKjnYyYV2pwe/b
YRX/cODGGk9QVWrOZroPWnmwmi8FQnHSnllWgpuy5EDHiQ3akrTrpNcMfgkzN1V5kMXeUqMYlJLf
b/VKtXSJhpZScVoXiq8bA0A/heo3kcPngPG3r3eRoC5GnIBNijKs9uFptUYI8dtNuh08HZjhhhk3
puRXDsxL8DNAkU5hQ9AeRiKPtbOVqu+kLF0CSaI6X8W3HFKuvSbtf8+a1Ew4lybW4hKvREvogAzn
9w9wLfu9hDwndZu2k4InsJU3q323K+qCi9e6b0W9OlsU9kEXg4ppfzrxadZyv0/SsM7GdQXKhUzL
fTV2e04wBrE5y0C14PHwAo+suLPYUnR+FsdwIzurAwVmLMAccpmhrXl2ysyZDsitfn+May/oIifq
4ScEx2h12bgqmiZxgDnM7z98hXBBLhHKcfH/30/jqSH6FSgf83W/IXt5D2+rZT+ukQt78FqhVWjs
FcA/9UMbOL67+v0G/l5pkUtossNJpgznbG8ofuJu8uJmlQzH33/772+NXIKS4x5cXy7OIc75rOqj
civ5In80NP7v9iOXsOSlV/mwuCjoW6JRra1p0t7n01tJDrxgeg63uKX+qNpggI9XfCyatzuTxupa
d57maj2k+6I5keRNFzMIVBnLXDrib/aihkiHqaOwZP4pJij2le/FJM7+nACbvsqeqVXLTJiSizBL
Kqq7Ne3dmqXO4BGLDS1Lfupxk7aPVoJSLR59pTmrcezk/B0rW8dd8/aOmBjEeKRBPrppqp267Apz
08/ffRs1RkCUVyt/SJej0nVp0E4vwklXSV6fXCKOSpIfJoP7UA1iluUGpN9CKNG28zsTqUuXreEl
pz221us8HbLseR58kLHc7MF03vp2C+HkZHxWHxFQUOm0zHGswJnRp4W/zhCvHA5sIjZofw9BZNz8
3pS7JdsYgH3LgA8Hq4NM/Q6ebqzXHU83XNqNYFLFrENDPvmAoR3l4JWm/ePUbwxCJ+GnzREvcW62
Akr6A4rr5KhWD0u1FTHsmvd5FSXlthGHWTykYlUUW4tDABvaLdIJZLbS0HrN/AyQT3eCQkRCl/Yp
NzaN/lWhMi6y7VI9wK7BE41nnBmJ3Rd3/HxhsIdmprT3dkZeZlK9cQhToezrlDs8vzF8/b64r2DL
ySUWLdMKVRfNhAR93fk4/MJyDSGx55zpIfDVfh8akXmrGLgyRCX2eYv9J8/qZpkt6XIe8zOMj3Cx
4sH+GL6XZ5hX7PKjDJ0NX2dv+isP/0VEytHJJUSNj3pGYKSO1C4HR0Og6zujFrYhupwa0MPu+Y0X
eSUCXerkJJM+D07PMdZ3J2+YK2akH5Vz+sevdNGxqLvFVBsbX2kMxtW8r9flGrKykRvqLNs40Ryl
Bx7+fq0rcC9iX5wSSh1DMwpSVBuVLV4ZKc9TCJQXO/+nYwtVGEARlLCnMqh8K0q9NCi9ysdfKDgU
7/ebuPI2LyFnUteHZLFHdM6a19bo6SJ1mtysn84Jwd/i7vmq/1mGY6JPolZxmvMtjDnRW88w7MES
ZN/txr1HGupj+zHN60GscPz0GdK9vz/WeZ3/7cIX698o0fCqJS48aevc3S23fHmvjPLJJW1DgEjK
Ey6xPkBRdJEmpxDvMRZPoJeqIymd5sdpiTLxQBa605etYr8q5idZgMZUV7w+Jeiyqmq75xWIdvZb
QbrTogimtA4VdWjo7Y1E6toLuEjRYrWfmpQAXFfKkZpJoCY3OhnXfvhig4gl1bMMtNrNrMDPYS5p
PN8CIF5RLCCXspTwhsuHtuuXjRKZ1AQXoaMfZ8wjYKybFLjWFn3+/E934etW5/hKb5dc0jccyAMa
0I89zzF6z30h0Kv6k54b3hCIrb12gu5QrW/1mP6AHP6yMC8pHXkB34M/GMsESGSsJL+e3lozTF18
/3JhTfXRGMfUbWibH/A+0PoTXh0f4R3pWU1KS/4Tq7sZNrkq0r1+wfBo/mzmvcwwOpqobXHadA9N
s1O6vatxNkOJMAXbfixyby6W7dKWKxUuurazz6UCqWktnIyPQf3g3XExAlAN7eRg6nueIs24Ja1x
ZclcEkxcS5lJGZ/xtOLe4Bs0DG/s8iucCeJcNL2yUZLcSLDKz8vlTF6pvNzPvBodmhjT3jNSFroS
4Rg2jK9jpmO4/G9ACXIpoKmblq6U54puUT9rfrTqW4rjf28qAEjwvzFzdopGGZR43uifs/k81Mx0
YPXwSCCsbN8E/V8J+5dkk2qQiTp1M5IRBznpjPy3eh4RKX6PvlcGQJD3/N9n4NXZ+to0JKi+grbc
3hiTnTK74V6CiwjnG93oUKmhKTi0DTNbnZZ54dkZtGlapT72jUbnRHkbOhPbEfoDv9/WtTd7EboW
EM1KsB7njQPtPmGD5/xMFpQvSBqzZpU//H6VK6wtckk8gWFvbpgExzqcrrd60B/aQxr2VKysYDiU
N5hIV9AN5JJrkjha2ugtrlJtgQFbn2drSLMxW0MjMlBWN5OUv/cHySX3JFWUZc5yZJL6S7e3NyTS
8VdyVxxgRr8vj0j0I7lTo2Znr1xPebzxDq+sT/ui21XrpSWUGk8n/H5rB2fm2xjlIAoZSIi0qFiX
FY393y9mnL//X2LyJS8FTp5Dwwc8otV+xWPDXOvJkQZUkra5PVLLfXXrlZuh1Y1em8HvHG55Vv7t
yHsTQ55FAJegqoHZVttEPmnWWk9AN5G7WuuZ281h4bwY/ehDG0VRBLpKqT9V+756XrT9Uh+5DVvX
1UDCGRzsLn/Mpve5vgW1uRJ4LwH9eq01lpoMmJ/05Y7rru/Ytzi4Vz7QJXjfxHDRNTXkjZb+Wi1g
QYC449waIF+L65e6hfBCMqDAhl8/x3UZLMHsdxTeFD4yJR/4GoCFJg/IW+QD7Z9ZQ3FzlHztnZ0f
+D8pq9YYSS/Sc4IncoztUljv8RsL7VpYvIT0p3Ftykn7ExmE3/mqz5mMHM/BJKHzHLo3kdi37JYq
19+b4eTSbtpWkajZNXBDfTBillhR8PhzRm4h56+9qIsYL925gDwjHqYcPkZnPye3kCXX7vsyTCtt
6wptQNGwMgMgY30gX8NiMzJ08+gPxq672Hdu0iyufpSLKsyB7iIMTfPz5Zqt+QJmtFdhqgWira8F
3aqlo68GaEJjnvV7vLkCICSXpIDZhsyAbmdnxFhHHxMKZA4++9N0G/p2JWj/X5S/2aoQtZ03pzeF
HiTdNjSjP7/f/t97zMS8CM0TFPyWwsBvq5gBJvT7df90Cx31JyP8SyS+hOzHXaU4DZQtNpPZsAQ2
CxBvz95dB0JGRfJsGrsuvUP95Tv1xHLI/M+zZJoVU8c5NpARhJNQHVbGUdMeFAfaVeWunN6W+X1M
vFIAb+xU0DwrfdMd34wyDhwMQfoaKUc8MLMHE7Dl/U7DIkifKiOwAH5rV+a417WtWh5qDYJWi+Kr
arlOl2olMyABerS+xUl20vZzblqUzJXByGImbAGffal6qiTNKs5LgDOGaB5jsDv0chvXwHJq1bpR
V5q7kRINuA1Poq7QQq0DVI5ITVDcIXOSwm/i9LhM9SZV/Dq2Iz0zxrOnAW2tYVW7uEMBEUGdUCMh
oQNpjmpyH93UgoosT6yo1m99nD/D1r99nIvISIZOltmED//y9vGY+N/P2zWnDwkgm78vrGspzSXt
oVZdVeduilX78pbS+zAMt08/X7//+JXc75KwYHSNK4aRA1WzuN7sHuziRUzc58WHUX0tS/j7Va6E
rks7bbOPdTEJEF6qpgubpQpqBZiVDANB676YX36/yNX3dBEgU2BaDZnhQ2zQrqUdXfCuFkTHdcVu
vK0rSHpyaaCdk9gy8jPmtDZVlsRlYKWrEfIAhaf4BP7LVkPhhMAk0nuJY/gcHP+xsPoDVP3PAax0
qmkZqoIZLpx9Eve+yawbC+xKznJJPBADHGhV8Ow3efzgSIcaZkcLiHnd+Czng+8v++OSfQDMoCbJ
gBu3SJgEQK3Y9YE/pI/asocC/E/phv/YtLukHmj2MvNEJqA32m+yQrvJRP4o41vNsz+oyr89ycVO
L2PRTVWKBdZ4Y6CFfIX/PjclqQHk5QQZEej0obw2vH7dgkgPZb4A7VH6ngcNnjG+8UKvHDSXrtnK
XMtciTHMj50YExbVS/U7KUGUA2htwuKzrCzo5ptAiGurQ//fxC8Z6sUaO0ATNH2tTTMtdHjlKk+K
YrMF7LiybKkoqtBsWvjiSb/pVU+NR1Zlpzz2biyh87X+9uIvcirdqqepSxEBe+/l4/B4f3x16NPD
jU39V9tZdOj/1D//2VltJmXpNoiBTRWHZoJeCDlxPdvr1Yvqfst6ZnkP+zHCWWWYfoODqFhiKouD
YsL7ylgvfPLcHlK1II7q5GQ4ErS+lTJ9Vtl9LsdXl8c0d61NTMaPaXzPuwfAIFRwwtPJh6kAzQbn
RvX7B1z/f1+UeplCcXAI4rhxIZeun3QFAoWAOsRO4pfO12grkKeKIESPc5TQCivEBRaunyVoUxhd
uesmt+hQvmeaARBE1gU2pDzgkIapUBZlNSYmGGZhXiWqhc3ICvpGhvBRo43eUDd+cCFpbyphMSme
1RNGkAT849e/yESzUp/hlNOi1CZHU3vIxKsWd14LadRpznYt/1baXdnB6mEMB32Vave/X/fKoXXJ
9si4CWmBDBVPyXcDxjUmdnXzULibyfnXo/2S8zGbjtVjdUMtjbae9Bb6/f2JpPTp4e73ZzD+vnEu
uR5tm3VFoTtyk7kxWkf38NT7/YevTdIu6R11sqR2PP2583O6nnnQx8GJiwIBjUaLVn5B96jZ/Hnz
b8pQ5M/2/c82FZDCzgB9wYBrKqhavUv5VP+bkgi00/83yLnJkDaVfi52zPtMf8rkk/UvjsmILpdc
iq7J1awvFmjjkIO2DLARum+rWwZw1xKSS95EV7bTbMJjBQsI1q2oz5bIOcPlw8/XJ+4rq+SgHG81
hK6cBJecibac22Yk+AD9uNazx75YCe3pxnK69tsXe7xNi7aH/jJGHMjn1UmnvBKwoz210ApZqpG1
g6R6Crmu1Agc8uUKA/4Q9Vobh11Nlhsn65XdcsmmyJyE9JmFClt1XpT6VHYPvz/dtd89J9//Wbmp
mhI3IXg4rTlV+oqX0e+/qzlXkJjkkjJhTEZVFnUFRA32X+sNZTghiOe+siVQuM2pfE3uRR8Ic2/E
rBppk1MF9aCkwIxZo193QeIc9czTAD/jkcLZkvrG4BX6ey3CYptG9bQT+dpyPHgq6244OLBeZ30S
5mngpnQ08A9RclHAOMgn6ru4jrLMh1+abTGFf7Vk08dffKTKh5NtuswbDKo9ZRrlWuDO29J9hNVR
9yNMz7QhRuEDe8Rzqt1lX63xVPvt5MvDRF4aNIVQMPSh9SMAbQNsD0KN5krPDlkKZwW/Kx3aKSnt
u5YN+6nfFg4bURd2VOB4bagGbPkxMwHFBbSBrJKjHI5VTJthj8Zf26wLyx/0NlzqIVSWQGRaJB71
1nPvEl2NDAmVMVJvx9P8Y+tjYP8AGai99O4UKJ8YbTbztrDuraTCdkA+xsxlXpH203ZHqtfbBrJq
9db+GYUvsrCAn8lxSgDfY53jLSv7HoI/QhxN61PFHys1v4W8LiRgH0VCCyjsKfdOpYeV+d4ctbsh
zISPDdE+wogYGR+KWadiC2yVVdrgoO/e9CzIUY3gQBa+hl+2Hobuy4Gseezhz2WAwwAzS4EYKe9x
Y9MegxOOMXPBxkeIj0oQCKA+3AHpvSoTX5toWUD493uaXM+1XyS2Za5tE7TKFjMkP3mzTgCeg2xc
YH6RGhIRTPvoAnVrwL/oLrNZFblbIqhb+RPkIbXdYrMEBmfiLZ8gVbGd+d3YhW0fKS2kNmmheaLy
0sVvlWi662Za3ifB2L8siV/wEIIM/DUBhr+lC/eW2pvuq437LJxDRtj5DkRYlb7xIt9GzlrFn45m
v3cgZQxKAroG1hgVk2dXK+J6MOEBSBSG8sLwzOeYQ6lb7I3ZX8rAdmn9kYKMvvgzCrw8mu7h1qoR
SH/NA9XGlSODPmYQ4ZyEp+wLIJxdNhWsr1eWjKQbJd2pwgrK1x0e+h6w0a79jEsP3qsQuHC3PTx5
6q+8Xs8qHdYpQOneXJ1yjF16JE+nON5J6dXVzoHNjlgtcUJFdtdhhud4GcTnS5rlYVVvee5Bgn90
Tuj5mM/otvMXC6J0IpxLL/vssPgTpoDeu/iYdU41/iA2DyXxIblrB8Y7rxG7WQB74kmsHPPetanb
h8AA4X8qyb0ZADzESwZnkYZ4SRJA5tp6L15yaNPaq8nG9ou0nxqqHcdy5NTJ8TZo8ux+YOydtMw2
GThhsftgwQdwxHbCR9ia3WNX+FiuGoSZvuppFeNbF9R9WfSVEFQddu35hhkuwF9G8tV00SLD+NSm
gTLj9XdkXX4XKzsNVZthspN/nZmY8x0+hYi/sVvMPuwNJnTowjwoGqyOvZY8pfO6y0PEpzhy+LcF
Qemaf0lIo3YQiTBpiglwGmj1QBvstZRNQEvxQFH3RvdWAbM/+K25S7QQAgTQ/XG6UJRMgNXiYvi4
FyODugPW0DQcmo4p4NHg3yEUmiRx0A1nDH6NPhjVUgOReLUsq26k9ug5JGddtpXaHSQXTWVVl3e6
AwmzQzdt6swfs1V+l3xmDnOGXadTQ0cUCM2tPQa4jWZYZ4mno72FYF+sRnRIN47OHAzGBdNg1VWB
j0PNOZqzvZGHmfUVNzNKw80IsCdoN2gQi+cW4pcIBN1LoXvDk4TttWB2DNAQhBoj3YZid6BCyMmh
1jvk5xFo1G9rZmSTtfT8557Hr+FUAqu7QLnex325B3XnFjtB/KVn1Xyy9Qg0pezD3iQhOsdj0OvA
D1IEPaV6UqG0+WPYXnsYgFFqaRkZCh0/J9vnE2tBU6jX+Ts/1FjZeeRikC/Z1PtVvjbssMzCuT0s
GRuttwL+mBVdNG+JYo3NTwIc8OnBbu9LuU4VqKV/Wzkqkr6gznwU7tMIEL++ye+VLbwDHqH3wvAv
5hazz6ckUtj5pURxozXvS7FtTCADtm3rm/fO3fjMv2ZtI2TUfi0Dwz6Hcpo35ZaHJiZarSbMthpq
NljjeksNnoM5BQXHdvBUW2eTiQQGe793Mep0EV5U00/PR0PXwqoeOsVJFXQFPiZutBgQBa02LIC+
G1LEC01STdvAa5mO+bct0r2BaViKVN607hao2htjzKzCwhn8XsjQ6FOvH8wI0/9DOXud6gkMCfzM
eBDWvk8/0/w0ZrCwfIiTh6TfpvFdXIYDeFF27M/Dvq6fmnyvOWFZbOSyrsdHHPf+IoJR9VrXZ4O5
H5VdOQ8sSXCvCBGduzWW3lvcvSggwIIzEZRoCQCGrH4c7XUhH1r86jjhGL/O8SsZfgr8fzYJ1aH2
03pcz8Uxj/3S3nL70wAZoVnXGoDNyRdyEq4OXox70xwkfa5fJoca5F+ZQt0N20pX9zEK2aIuPeI8
YVIRJIqIchzAdvzdARAioX87AFfpPC7xLteaHZ+hAZcDbZVXq2W4V3UDdzqFi6xDF/qKY1hAFqMK
+6ZgtTGtDAPnyMdcwwPAFcEyNA8tNkZVodKRH5PSrdDW8nu8Zxz4SrcmQo3gI3w2Ylp18Aud3JJN
jhlKtWVzAY+84TvGs4PcSu30UOjuhoxTT22ISBQ2YcOAuGuYsLWwaKs+6nEOgzWdwulu66ZHEz5V
6rEgiDc4BGzFgRJKyXhq7BpHOfBOiZz+bL78GKN/V2Q4g/qtiXUwFXACl6tWIYxneBC03svmq5U5
0oAixGgHlvOOZ0L4foYrdYETN4kNL0HiXZnglCkTJQCItkUVkOEwToA1oeIH7SZq8s+CGMzIrLVo
0f8SDp1afKq4ZLX+liqA9BY1tYeRltpAnQTHrCmY3m5zPLNbvhvVT1VP3jhooe1gxSz6pkr/NJfg
Ye13I9JRJCbW8Kh3aeQOb7w/uNUmw9jAgLVdJh+SzHkXZQPGIqF2k3mFk/la6wRNfsq12kuHO9UQ
z6k9vs+ujeWj7GSTaMC/OpChRXzDARC3Q5SpBUsT8qpVOgbQySnRbdgi4vGHnQ6KIE+UsME8hHNs
tpwmSQ5ja9As0WlYoPyGJx9ExYTk6xp/UOtbZggeWm3sK8lzXYrtmPl5vl+6R115q/jdlGPzgkjZ
liXmLTg3yVqo7aFzV1JzDiKufGjX4DueGizgon3S+DPHM4/Tk9XZ4RxD4CTpPNN64dikGq98F3Re
a1RorDfeUhGAqPOQ48djAweqGqp6uHR7TQEt7fwPyJP9p2VCotxxWAPSZOKiAZXUT6n+VrXQ6Yf2
iAplIeUHOjpw+bojysGWb0Pz1Ztr3kdD2a56WEEmnw0seeLsobbhU0tWS/umkG9p2xt+DoDjrrHw
S2MVzPHJ5hti79oMA2v9pGgTm/WJGu2XG6+d5V5DxYrOiqFsG3tdjHcKCAtNzurOoGo20mKePhdg
oOMJiusSyE+LeBNE0PO13rzO2dHQUEiAih6XH8OAGCEMqsgfuey17DSS49hLOimTl0KNrkjkqtGR
GXKELndnm5lXZhCmm7uncSyojpgXj19Fsm9BQAUpaBzRJnN2HTC7ag0FSYJBGkbq9bm1nMUV6/KH
vjZg341s+5wC4gvMMt32w0lm9yWUyYst6YH93nAJx0wkLXo4IH7FQNErpwYTZ/IOd5gy2VbLabGO
hnzKldcaLGTlo07h1rIp2meLvAoLAyx91xIStOJ1gsqbBbkr2FT7MUTYtW+15XQYjO8u4VHJk5XA
W9N6+HybyNORLVuZsmn792RUvLo1aFdA8kt1IwdvxeQlXqi9Us1pWwJLtIjKF4s4uA46d+iiwwSE
r3o9D2tz5ZYHVx+oiiWYpBJ7Bsey24XKZDLNnoIUYRKW3N6EHHmx78V835Q2NshbzQEQmf2BjME5
ss8FdvDU7msIWsNxJaoBI0n5Tx5v+ABa9tusvmTpxpxPhY57Q1rbJVmYNN9ldjfJnUSNknWslzrc
mbYiQzyf8D4yuHjN6wm5j9bntE4az0bkmuOvzEDVaBLaGB9Njg4etK3ret3DVcM1wICedlr8LI1D
CpWNepVNIASVB2MgdCYaNOgOBayFrHlNlHo/68OuVGRUo7GqTdybQWS2M+6RegGlc8ZIvIefeqMF
su7uGyRTQ9eje4pmzJJ/9FJEcvBtMiAlhoVHLLblNFHN+HQBaIlJ43empK39yoFuTNPUc3o4hOiK
r8Xvs/xRKwDAtE+NrFyC9NLYQYRzr6NmMSCqhKnwuu8A/Wwka5uaOUY4uVkw9T0jRLKs2EAqCzTn
GUcJGC/Ws9B5MArVW+IvC02AAmlqbWBHNSdLrKv6NNg8WlCLqOivtF19mM5c717CMmjfxDwcUUKM
veI3msvSRvNLq39wbA53HQMbUWMC1ezSww62EIFV9L6KrHHX9eBL6sR30G/IeozlkCssPEQn1+U4
2+f0iY8QDHLX+bAzZ2yaSSJf3vXyyZ32bhn1HXSXs+RYdAme6gTNQxg3oM7P9AClXq6P23SJQc8H
+LtTtiijE3Th7ZUiK5YIx5eYZAFcioJTD3Jl9oRhvAw4R0u0ORTDQso5VzB/O3PNva6wj8qseZig
xN3REPnKsvsXY6o9WKWggZeDkNcxd9jq5wF7+Tk3IZKjZu4hRWYzPh3kCD15HIcDamS7EqizxmNX
lxsb7wBa976SgSpjSaaCVLjIe1nysGgTXJ6sR8OODLGsF2S4tXnkLTkaZhUqALuq/bDOKwPlDurc
djMiCwGTCghjwRYuPVE6K2lBmbhEcoR5gtGizNEyzxjXCqJtdoYy6iqaCKqnx1GREtYr3XFwkPkI
a5faFYjxPHIXvKeBMGd0WIduW1I5qDYBLUIykhEASEUBmclqbZDKh9Hyekrjk5z4iz1NXjcWzMgH
WP8U1MSJTmqbDrW2SsAVMGZEIwB2IaVQJAXrIOqWN+Oh1hsgcHvcXcOWAfFjiqmuSwjNqSdXES8T
kgN4oaEfs9C+RDB66XSkqWlJCXyKIT4S2WdW/3DidYvxxqbJFcoFZCiU5wL/RB97LNxXDRFKFGHc
n/o6XRfF+Kq7azmvCvKsKLpvKmtX+kIrvNnSEVmeujhfu4PNJv6ZoZ3Rlw4cu1yvLNyohmKEDcNQ
lIULNG8Nx9dyHeVnxdwcShGJGo2op8sE4CvXCmQKyfBJ7GeEGn3qosEcPa5Bm8rUokWvaMKhKjQH
MayBBNaKWX47CZLixQ7PYcBU0QWrc0x441w+D7BPTzoIq0PhOn4wBWF20e9Kgx9hxOg51kslQqc5
h0IRQVEvHDp0jLrZfiyhdQh+/U5PDvhaNFkQQPA2uhZ1vJ4EMeon0uxbUEdV9a2GnIqSyRpF8XnA
9WWnmKFLaAqC31RraTCiC6uoBYQFJjxuC077OG1bDXmd5kRjjJgx536Fr9YsT1WN3KxbAnN6KBzN
T+rPvloekIs9qBD37KTLJCCtloLXGMBND6BuW4UFLwkquYrdATIYkpnTqrSB+bC3YzwiBLpM016F
m/uDOzLXnlgF3i6PJXXkj82BhET3ShmTz07TtyN6aRyeiy6ctHpNWQsQbZb27OiWBp3CfauyHjNk
B6nqHuJpYcTdZeWWxOZGrVE9998C1Ves9N5oFWzpUdBIA0d+6hFbBwPz1YAEWKWyPh+3zVkRA41G
N75r0VPN+zoq9MKLc92rxcSg5xWlvUYH0zzY/MThUW8SZdctBmuavQCmVw/sap9ArhmNWxe5aHoy
jbuleMW0c5rv68ai3Cy0bdbkXkbM9TQZD/Oo72MUvXldHKHgDQ5XT/Nzdr+QtzbO/yT/fZ7s9Fxb
Wdb4YkJNQRswt1SmhEqsSNIgT2uOInMBBkqB+T0HDWzZoQkyuJqb5ng3Am+NK6NdCupaifzWjnc1
RwWX+aSftxo8jVVSMFOoawMWHbRGSa4qVSDBojO2o+X4VoNDQs60XWyPTCj0c6hTSAuxfzqYbb3t
0JW10Z9ZDmo2r0bUO7qrAIcnmNqbdwVaCW6B7LHqGjjh1VtVi9F7IWtHF3vVsCDDvCjIkux9i1c0
Jd8uyi6S52zAodLwu8SBiOuykuiQ6MjceFXsuv/H2Xnttq1ta/iJCLCXW5GiqGpL7r4hbMdm751P
vz8F5yLQjqKDfRE4WcsQRXLOMUf5i09PkT6EkGwMRpxi3qEkQtHgM2nI34fyKeckmCbqBFlbJsVn
jBPlUG5FaYeJL8fW2a6TAh3Um7EdmTeqICCz8FSGLwpKK3Fr2iIeXcCpF5nxoRQHTMqxMf1opHpp
kgUKKRmLNgOcRWtG2DXjusBGvjOVtd7lC0NRF0bzM1J5kZiC40VhacCVdC5WXblLETYohTdZBnt5
tu1LelsrD0wlbYmGKN5LK+KfrWRw/ITIndVvK5RtU9ilKRQpwOKlDN+2nG1LRT4G1ZxOK1ZiQY/6
qPoRMZiKtf9KELztoFOO3T70y1WgUz+T0HdS4jJItOUo/RlpdKnGc5RxcDcnqWztQW0f6Jen9V2l
07kPvk2D7rOI/EMubyIt98L+W5bowITZEud4YV7FFjSWMlsrRbUJRcNDzuZON3bdQE6D/Sqb/kwT
NTnK8nWbZ3ZHtSIPMHqHeT+Py9x6zyW6FSL97FJHpIl+YhQ8dZhzavl7GYeeDgOnj31YppOjDS8F
Yc4aoxche/Xjkqh735uql8Uxo4aIPOxXjapMTxzuX3GWl+m2Csk+IV2T45dG2mrgR7R3TdzLEUU2
i8yqimUc6gu16Q/z/BP5pd2oluPj5TOWqiMRoovY7WnuWWGwEwcO4nwgeguQJrHcVMtNLtGU6odl
RZiLsnQdkqCl1rzIGhoQOnO8fnQySSF90fiJWlwl7jKYr0Vvumnz0s3YRI7vWYvCrX9XRigZ5HdY
DTtF9GCZoO1AaIh0N6s23pm9CPuFhF7EwELs162aAFug5qact9rE7iXWjI9UoiqK6wQTy1j95c++
Z5krs61pavMNDUCmI71PKyaxi7C8pDFQtTQPtG2j+5sqnDYt7crIlN1WTbdxxfQHKm+WaG45dnTI
WcphsyyK0RYMydNw+1Oo/EYI66pZLwZ8JkfAe6xCb8xUr9OftCZz6jlwWoFAULbOOKgHsWJ2on4I
M0FH6BxMYFakwm4jnodJw24Aw5vTd2uUahEq8pPcpA968GXSfO2tyC2AXAhn+hAILTPIHS0n4TN/
auO9bV7j8Fy/pG+5Ei3zAh0JTVuEXKdtjFOWxY7YDGutHTZJY+4zUn0RcTB6CdsKNb8kHyih4n0p
Avfxx1VrGfsUuQtZWAuduSl8xamYhQGVcYwRHVvq114umCnQCs+Cfj/nCDcE4apt2zdxGmlcJ0+h
aC0ViyJDLfWl1tbvraFwOHelI9GxyOLxOe9DirxzLWj0kZepM6UlAlGZDONOxIhIxnUtfuznYNeU
fbAasndwlatBbtxJw9oxWQZCEi4kIXRTarFSgg+tb4oJ0m0pb+Jia3F0tdIx73dF/taPb2rzMdSI
ZwSv0owWIG0XHUqVn8muYOVvscRjkRYanVvaG7GeL0N/CbQ+Z6CXHEZNskvzoxTfIga4tZo6SZtC
6avooX4J0zpi6CDz9sxh648bC9iW6jVyRMmi2kZffnfpsCzYXEgBdurJSrY93b4ZnvJjoj739MQl
61XtLQxnkTcI848iGG1Tl+hJht6UMrMSR+kFH+ZlX9UPkSg+jghLyZFwrzX3EtlnrkfLqIWCMB4E
adhpRbvK9aM/76TMdP1E/hUOu7TfZ4y+qqrbW6LZ2INc6I6q1fcBRrFMRJ+MWSNpnH+yLDQWjfRc
jv6vJO/YeL1s9/Xk+BwLFg0IuOBjVhxKWtlWIm/I03gMldtQGBkJVnPpQ9onXqC3hyKkM02+6eBd
Su+cEO0/hkIKc/FeJ+KGSrMUWqAQWs3coWYi1qRsKCYYWk3fWx3coC48WT7OjA6t0jXJ03tLrBZD
lwAIGp+0INnFff5hQoMfk84NLXk98fP8bxw5XcWf1xU/2xCwPz9FgQqfMNLhzbnQ623JO2mjXLP7
rrV1v3ieQRqnRvAZxtpa6MkACWmdmLhWAEeFTj9KRcw7oo+xNBwfsQFFRpOhpPuv0/umCYLAiJME
qLhskRsDfpxN7qjUD6h8eZ1CL5FRIkWLK5fTaWw2DNTXqAScp5GWOTGNGXd+2AGDqxFYyt6BoOnj
T2S+BtNnzii0aSS31UqwyuA1qb7U4KOQjhWK2Va/nHiW9bC3GAapre8osHdMwTX49XL+VhiyWfOE
LLXhasQrga+O1cEi5+9T3dHzwbx3n2mGrUizk5N54tvAqC7Ld1n7q08/oq7yFKwGW8hUTH1Nemw9
xXJkHJX0kIcfAUcFXiGLUP+qtYkkvGPclD1Ige8IA1nq6EePvcE8rswFL5vDQ2isu3JN97pgajO0
6wbOUTDc1QJJq2i+CBFSrsF6Lr1YNladQOMhaJ28MpY680cp/hpQyrPGh5GlOqIHkKgvk3pU0+7O
lHsP/oqTZigQRGxwheFGFD/LnGSLc9ZpxN1SSmJ5IZTqYmakKwWK281rkUxASDf9sO0H0RXHeoOp
5YrQKHRn/+T+Ryf2FU3pzdJjQNHC8RVrOL9OUfdIDaFSlUdfZoL5Uax+Kf25XlRz2G+itZ3n3Mt7
k/Ap4rw0HxFYlWyrjpcjPotE7F3RJkf8OndDk+xMffbCiHXc9147bIWa2lSL9pmurKUOQx1iZDxS
xc/VqlO11YzmKo6/qvJLYHylPCUTqdxnI31CNwoYQEjKLkl2LWCIoaPWvANGoetHrTtU5AFyMN4J
TGgEJn/J/BU3L9b0kvrfnOig6w5q73Uh/OI7jQme5a/1ZJcj5ApIs5YonqR7QANSzfyuujeFexNM
mSWuhXYzDsek3gflQU33UriPpL04ffGaHLF+aLrIKazAnaL4FBbveTDtZjFGPQJGgDWBvC9FfB+/
9Om1UtIF2MP7QqNTUmXLlGklXT86gPqpqg24XA+RuS7DjVgx9aXSdQcTf5rwQa8RxmBKWSWnchQW
5ynBDOkLjWqS5seBVk6nbFi3voVDQnBS41NJ09qqnkpDP3adfAqk7C5QPXHwSn6l7RWeou742Q+q
+xSQu078Sqbis8lfY+E4M5WxjGQ3IqKbReoqJJxYEL+Ecp+a57eK5bJyEJDrBzbRPSXJrxKrzzmg
o7kdEuq6ul5LhsAOBiJQZf0mlACyzMZmDo7n01HPJMbYOYyi2Proiu5uVGvy5OZ9rL+s6rU0NBc/
STewmJxVz7r5kFs547zPJsyOc2B5zTnBSnOnnNttk4U495obiSJKVb8LIiHmye3GEMmJM2vTiAfT
OvQx1LaBnEREwDks0RNRHsW8tY1ccwe/8oL4xcKwI4g9tfwwGjBamrKZqZfFSAZYhVAJQipgAZOn
KPYK+s3iQ3WuNIGVuKkPEIcBSGAT4wy6S9SVQrqWKq8qtpk4OfgYTAMtdVJgu65KWlTbnBsY43vN
/5Zj9T1JTw11nXwnovz1TF7Sy64qfioAG0QqeCh6ujzv5NJnaMJZ/cIxHD/NFkgfzpggPmnDom6+
KqOzy9STLS+dPiTDEX5C1c2Euzbx2iMymbJJ/m3PPxIQF7xKG1u/4+wQ6BumIBTsuHSxneKX5DuT
J4y5ODAl1uAMJ5aT62lamSzcxgZnGhh7EKbEtRQB7AFyiRMz7viZffqoS2HwEk1ZqXlMqEZeY9Gp
S/2zUuRF0Nr+Q0+LpbSeM3QGSuzol+RTc7lrCv4qchjF0g7OoVhsGYKSwZJtJjhZ6rTvXoTEndPz
tJ0WZvPefPjJVk43wJm1ZEdfrWO4J/vb6RkX9oOpHDsQUegpFIYTRttueErRn0+WKRSt2C6lkyDe
jw1pHCrSx6DYdCU1Bp1SW0qgKaBEFr30wtpIPjm6uXTlNBg4bcbyV3DW+6JvArLJ9kMMZp9M9GLF
VwqCRD+2w1Gj2u6XUud1BfcrP41UAuTlIpmA5RJck8Jryx2JhQ9GIrFBIUd343vRr+Yns1yqxmOq
2REV70+DFOYtJQjpGtjtgnuuhkFTdwNgt2nTPyZbBihAJ9Kt/hCezK34SeGuH6wbnLhr1zqjCf8A
1sVkUmQpXMtsKAS2Qn4D+ntNlEY+X/CPDxajSCy0iQ8eNtHB3PT3oGX6z/JlumddffRHEvhKXEi/
/o3ju/rMLjD2+WhEMrNcOj52vJ7xIs02zSp0GLItwq2JguINjto1uKh8AaQPskoZW0YZ20LAHkyl
HiF2SjoTaJx22qDzpI4+YSq7mfVt+uNDNdGCpG0SgnRJaCCBZWUTqbeQ3ec18d9wdUm+YOwgP6Wl
8fm+p1WxbN3XO2Yz9vkPQxHnIC6Ot0ha1xbKBby0TwbdTArep5gdQnXVGLc4Idde3W989B8rxZx1
ssYsQxpvLwKXqNf05LdnKRdWpHOWWEhvuHhceVaXMqyRUpuJLyMC0mN8YyDpq5iHyI8XVXnLJeIa
vfj3qvnjXiIxaIU+Eoat4d+NQJ26QloJiCDghLgwZbR+etCGEsfHiAcNjVIa3tS+1XIAKTiCCSm0
k3UWI5ajOzUQHiqfpmld0lwrd2p2Ayl8TQzlt2DJH1+S6mgWwwCQbsw3lFp0TpmLyT4UfExm0X4m
Tu9Rzgy7+157GMDLoEVM6cdAe4oWZgnuLmbQqZ4kaylKrfPvHXz1W11EIt5MQcvJgqP3W9l7cyZm
g4R3yd6xR57te8F+Cex2FW6sW5e8wk/4vSL/eBAVduRNI8JFYzJLEuCihw0ffHSMBSDRdbo7K7Oy
Y1dnOlLz2v5QZFlH8w5UkJu4t6w9r67/i9A1FHVh1DPf4rl3QGCtZkgAweIeiwK7cEv7RuC6opUp
/RaV+ONmjSGRVMHSx+0WyN2iXL/L9h0DpEXofveLrxcVPRNOMmdzoPX1aTm/jBtP+UrgkC4ilFGr
STVE9bRVGQtmaeZhonIDbX51zVwEJWzs5XzuwrP4JePuxXAWu3/DTPHQgquND7LDqGnRbY118tK/
ZTe0e6+9sEst2NCiQA76CQrjEsSv0xBvM/tLX5SLQ2t7t1bnNVLVf2nARrJgaJOB1IkKo1CJV5yo
AFNypx4BGxU9xZRarLVE2FVT7HWB+aWBllWNZJv6O4ZlpbGsZc+gYdr80qmKI4z+ZOYYjaTvUk4j
ESxENoyHwCKTEntE/N5nsikrH+6DWl5WVYROXkHdIt3ICa4wZcXzNvxzBcoxE+4BREeZv+nMTAcF
WPsUJG9yJ39GpVb/HkbdCCfn3fOXg1E8HwJ/XGxKtExPK5Zd78D1t3uPCm0bO80qOqKKsJHv/DsE
1p14XzV2sRVca1fcWB/XSI7iRSRTcrXLJTVCKxVCEmqM+2YfbSqERkYPNKHz3XvZSl2Y7G/9pcWV
dtqeRSYoWlbpCmz1/7bvxPN+/OMB9DpSPGjBj9vJ7G3FaEO7nZkn/fvx/tbe+9vjvQhaGnw++EXs
PM2YaIGcgFSL6mMHhKCK6Tqo9Izj+zl+Y9yaY8Cdf4bhJzNKjg+6cGfwS8dIZXzx6XaqzaepH8x4
k1YW4BYGaTrdZUHHICpa9lD9JJpy+r1gfCkIgum9U7B48+JJg1xfd0zE2k8VWEzIQCotXtsIlNLO
Ej+j+BiZ1IP3wnzses6U8C4yXnC6BZ7yXWXDneVvFfVQMfKXJX2hRfA+/XefLq4UdyfdqDalYS6S
iMFL6klT+CtJP7AXQxp+lSmMw6YbuqfXSNfiRUapw6hv4w4J0QosCd0NgK2pE2fiMmq+1UlYTuFq
CJ/yOVuVFFeqMDpWEN5Iia4EZ/EiODNHLoQBSth2rPaB7w3y8t/r4/ep8rf1cRGZ5SJQQyHDaFBb
ANfjXBsXvFjnrYbR/evf11D+/uXFS8VadfKNZqih8Qb+iwgwAux5keP+LM+LvNFdqxu9pqtd1WSC
Nw1uX8YucENkzNZhsrZKT2xXWjotRRk8GAq+aVHdxZr6ogzlyRLpqab60czJpYVvE69aqcls3RBe
LZqX1Ks7g1GH394UGD8Hh/9+YOKl/C1jnyGfEwkKOcI0rxUeZv7aXxvLL5MjLN5Y61tx4crxJV6K
4fZNUyR1yJWezxbAn7Tuj6Hz9RbYicujdP79cq7dzkX4rTF6S7KMhQUiwJh/QbT29Hq8UbReKS5F
6yLCRs3Q1ZV03jLL6qNEzKXC3iZa5d7gqq66i4/+Ml79bzdyXnx/hFFSYsR1Si41sDtL2uCtUiyk
4Qb/7Mo+ES9VH0U8FzOxw7WJ9qGtkkmc3aHyxcf/R7Pl2ru4CDCNIOdNOsI/Txbkfu+fEunluGgX
X29nV+Fb5NIrfFbRuogliR40Qt9wKwUKROYKBSK2/GjzB24rci4vNSde4t6m8V9dBhdBRh+awh/O
D+/5WWMp36FHc/p6YYcj53OLYPz3pEW8VHHMOtOyVD/j4U21myJDbIA9q56G4skQa7cyb9U/11bC
pX6jGgsotqbKuEUD5Sw0SAGA1LbNXPvGmf27vvtLiPmtjfPHUo77QBcjk6VcOp39+s60fI9z67py
ZvuBGbcT7m9qX14JzZfyiVkdGZZYkCLjkOcwWLRTp1iNiy9wkI7sJO4taeC/l/SieREIZC2ohUGW
GZoonWdFs9dVd+OZmQSu43/a/5eiiYksTqEp5eMWtLZenVEhC1m/ITZwbW1dJFGdGIeKABZoO1Sl
m6iviXac1MYxssATQSH4o38rx7j2nC5CQJyqgz4mKIdokJzT9ImeKwSQ0M7Yni/V2ldGJMZfoB7d
1Hk57/q/LbaLaMBEqu+mRmJvTrZoR9S0PUX8x8NNC+i/F+/ipRiirhZFYDLv3z6TNdJsp7H7NYzM
ifBvO1djyGs9CdCHcqBByU3pkCux9FIcUfcDv5bOtV+UeMkU277+LFXd8t9r7cquuVRElC3RL0BL
IIClb5k1TsqNw/haoLwUPSynWGPSxcsApO4Ki9nNH0P07tR1jQKZZo+rfHlLW+XKSruUPEQdq5KR
TuUe5DfdrMD73M+MHQWYYf9+SNfewOWW1xMzYMZ5fkivM5NZZTpTlk7//vBrb+D83/8IkYo2VUrQ
IBMWp1IECFp1CvDH//7s3y3iv2yJSx3zQIO32Jn/J36T70qn2jZe6fgrddmsiifUiNeDO2+kI6wT
pKuzu1ttyWtH86WyuanjqY2i2YgU8fun4ile6hb2iSao3RD8AQrYAD+2/unWBc1zBPvbrV7sfrUd
NCuxhnErNtC3pMmJgbuOwS4OQLhF36mBf7IIhY/+eZtS7eTdEny6rgBNgMYbPMxpcRiTdwsik9ZA
bY9R9I4ayj3dzZu3kaF9OAibWa4ZTe5VAaXsOrsHsL9MphQEB+QOyVia+I5K53pRxddjOBvc5sDf
D0nb2Upe4MIGIiKRbbThth0g/7S31lE/LAq+UBfuQgVMgQ7gcAZ4aXzMHfLl4r0AtGNKcBhg7hyA
YAwR7pngsfdC6LVn9c0e/HSzS4NpLfr5ugPhMAsQEp4scIuZ9asosH0TdznNGSV+8f3HqW8W3Uz1
oR98NUKV7vPfq+3KSr7UaAzjQIwSirtt6T+2MIyEG0eJfG0Z6xdniaHnQG26ADWq+ksB1pnWx1kG
r21kpy6jV5tWG7WJnH4KoN0ai0BlJDkBw2qC6FGxINyfE2mer3E00vdGZ1KiZm5btNtaDFfmFC1T
Jb9Ts68EWloztG5u6Muzk0KueU2zS8x38QzwG39hRNZnQJwheNU6XNpmJ4k7GClGsauyH4yn7FI5
4NpXQddlACODBbIgvlaNv+5AZbTGVysiAygkXsprHrvCa6wAaFEGX/tH0i271YWFCRPArzHJM0RH
TT/k4H0k/1fwmBhG0GLRGZszHFp9XKcaeNz7ItPWauiqs+mF1SEs1vmovvWJ4sUKThRdBiUZj92D
iR2FJAFllormMVd7B+FDt4cI5OdvhrKcy63cvxia7BSgwoxya03+opsMN8J4otuNVbgWzrhS6HDJ
tFbyjaWmwCCQlUhnNxYeC0u4zzoMvpkJh/gcDhIMciQORvBCuuKoy1JD7MAN4PZIA4j/IVh25vuo
g+2soZifqRbV6Kbm5OTYGU5K7KWNAIiyekiglviT5mUlg91SsUs8xDq4Rkr90Sd7Odkzx4EG68eI
U3wqmbQc4f6p5o8Vfqmog5dnQC71dg7z2QLznQJR8UXoPtWqNUrH1IzvUsEqxRyXYqwu8l5cQ+N0
/FxZpka+lOgc9XDU847TXc/AfAAECpBt7Ud3KPxTPMsokmIQl+IdC+2jb4Rnq5ptdSw8S7yrUPII
YmckhxuFh3BKHXGW3LR9CtRTy+i3nkDBqj95Oa1nEcir3tsFGs5KnLtZB7cQ+OYIhnpOtGXc6I+d
AZxG4MWIb4IfbXxoM2debq1BB01/4mLfSEe//jWI00psUOQwxBt5o3Y1vl5UPmi0SRI1POKOkIgl
4Wuev/zyO0SwMgyF1dArAPcx7DKzRUnPzACAS6G5nKyzyZG0ybHtysRNG/q2nPAelXaR+xLNYHQJ
ZJaDdRSqEpgT/YH5XVLua5RLKrlYzRl+9DATzebQ1pt4UN0BGcmspuHXg2ORoYcZth5gm6du5wor
LhKLpPTQZ9oIARqrFurKOn6LLeVZbthT19lqwyKga2iMcAk00BCRm2a9i/2Tb8lOGAL76N7QmvVU
0V+W05MGOqPPPgr50weHGgDQ6ll1J2l8UKnNw+p+ADmSDCD7BROXGdDwheYmTX43l9ouiHDRBk2I
dzdymZbd58aiLwGOYMpVS4Ktw4abBpQcmviQT69FY+Lx4q9TfHjUqCGIaW446HchEFsRx54hUR4m
iHXmqyQxZhjRVCoUVweuLYImTaPnArB1UWNO5sYVZOjS62AJIgDtGNa7NUNvoF8/lKZj6TXaGvWu
SEpsPAdlb4JX7IDRq9Ndn31OeQCPxMuqr7HYTfVzKJp2JStuYR66Di2nYAlgFI6M9CIKhFduvpkE
OrL6sxoJTpJx42L0I7T9qiijR9wnMXFtTnEHdkN4UrTmNPUYAMaGow4mnGv61NF9LB6GBtSOMHs9
cglD1K9jYUQmprDrBJyLtc6Ke6uulr0ZbkbUw9SDOsL6gWdqSsLqTNzQJ2Eh1Y9RpvAjXyUhJ2cM
FnKltJ1TIHYq+Y2r6e+l+FDCEOqY3SCzI4pe2mXL0IAtq6v2rNc0r4laBfBp/aftfTdrEnRC2MIs
21GtTpbGoBCDmwAcl5gVbq9FMFPfNSlx9PrHR2JSKKxDKv+qSrRiSlBP2MOG46IIrUWcEpGNbj3T
2IX2ZkvV8Qyd65u3Ns0OtfhtTKeErSFAbROEvRW3+1KCEDUuM/VVFwen6j8a8y7vPLHUD1ner3u5
XBbiiKgA0tWRRzy2RkRaRHjdhmdUvINEY+z7JQ6goYefvq62HRoQefKp53s4RcCmFVtM7tviS6j2
Q4kwLWFlLpYaQ1fRTx9F4lsSvkA4X8oCvujwuLLw0Qo+xGajB2QwEh/2KAUAqPrCq4fGhXu21JMf
AwSRjsiRWTz3zVYDwVOa+tucAEOMMF/P3sOwdrm619WPmX4OewarF9BhoqxLYYM5F/o0k2OSRSXx
T9ucMMtZDnG/aEtXE495yXkiw6T47hV6ltBqK7bUkMNpbC1bRDFDRle242Hoj0m6MvNvI/fqHk6s
Apsx/ZQFDD85EhSk9OYMr6sIqFJKT7/fys3OsHI0BKB16nCq/O5xFjGhA6MK8ySG7JEOIIM066E3
tg1QaohXZQS/zlPK0dVrfd+BtTaaVyFNGPoDtssBaebI84xIMejRbg6C71iFk9Y9x2NJgvcitUBT
tdLLGm7nG516xLLa+/I8AJd/ZeNxRCZEjehswV4bMq+XHsZgmwQZGP+NlVHyRrnXggoxRmldTg+9
+iFWrxP8hzn8tHQVpQZa+ZnuqWi5U2IshKJYBh3wXOPex2IS+Gx2rEEgKQi6mOC/xCnfRhK6ADIs
jb59As4JZNkolkUSfqeSsq6bhyx4VdEPbH3ofEQ5qX2Z8gxdoGCVFvOXpgZM+Y1vU7IWgtaScfmL
ofFBjheCI8sA7NX3mEotTwEpZ+F2CuqvDB7elGUIM0BlZLjzGQwdCh/KhFgdEIV0RK8ebmuh8Uxb
CAh5nd7Xvb7WrGOsbn1F+qKh7kRNstVzV4mYxnzW4kGuXkTpzejCUxhnsITzXaF/FcA3U6ta1cFb
xTdQqmcrQRDSz/dWG0CNpL3fP3Xlo4aezpQby2HWl0FyXrDldpQAH8v7vv6U+40JzHeWYfIiqijG
CUD3QwFaeeyeouJT16H6tumhnh9r4S0vZofJ2IKZpDP3IMX2SCEsRgmX0nayUwuqq/XIwemJoEP1
idis65sJXZFFq/cccpIbYyQZydHKF7/VEAhOHDN+gMI9gdvQrccqqT+hq7gDBCadwJCVJs9opqEP
CjKbf6wpc+XUXGSgrnXQdfhW2JJK+oxuFHaafv5aaO/yOO4j5IaUIHxMI3o0TU97qAdy6O+C8uhD
cNc1zPpaZd2AxSv2sqTtgUNxZJ8/LWfHtq+1pC3HGGBD8jabJCq+9Gk0jTfU4K3jauPDGdN6qINJ
AhH2ZSoEVxqQEdAAReSMIqIejaIQqoKwDTS8t8KvG1XK707dXyrFS5uoog27pAx7Wvks2VCe3Sh5
rBX/YVLjVQOWL5IyHpngpsZdVc67pvoyko+AKCCnOtbTSBz0jyEYvNqUHKMWnAAaQZpbeF+D7z3O
8ISG+cDhBqLxTehQcdIie0T3SshWlpgvIYaW+LEpOhNAC9FuEPIZUl81L9uE0RQZD1a/bbt6bYT0
AtAisawP0Ucapup/0nwANrfWpZc6fhspgYp5rUXrAWWqqMWvm+OFnT1Fzz4CIVaR32twUuPqWStR
/xPnRVTAsuJQrYR4bXbGPk4gaZ5np450VpEqYCi+yRJyKQYIndFufJMXAMk3rRGdmQ4x00zi0WCV
Tg08F7lxZCRmegqi5hbQ6awC3SHdf/KDM4AXGaREczphF4kMUc0MYpi/EmRpN/UBgt4FhKOfafyV
KjudvSZMD0G91aBTaELhKXLAaW7CDTEW0bjH4Ztvh75JcYpbzPDSwB3SzyB6LcD0C/4u567FCrgp
IFK1YiiTvsT6u9qdButbAaIaSJ0Ta/UqZtPQQhNK0my4k1EybBVzJeiobSniLkoPKQHRz1rOqcGB
juyU/amF9xcDCjZhAwXySkCf4mQ0UFchVKA+hl+z8aDwIvUUE+kYkgKUwUm9F4cnSClGv2lMOOpY
M47WuziS6UWfbW856gzpPD6aMvn0V9r36GU8i+IxDD4VdV8PL36VuGmKaBJxruOkUSPIOSccRVEh
GWBGeti/OCG6JzGcyyxqCWWGAKsUSfjewpYdhrpjYB8oxMGSELRqho0lS66p+6dIkJcRGV+zN4lm
lmLA4xR3bQYOqLe2MtzYtp8/4GVRUBuOUT4XzbulnwTrQQIxXZsl0lDqS1rm76qaQhd8S/H90scj
iGlWMiEwp3JmoTVBD6H8UYXKh5rimT298eFdKGCmfTD8kRA85HkFe6Y7dop+H4koyliSE8m97Usn
CFeLmmzZMny7VZ8U5unizG+Lyc5XHiAsNOmpRf6CttwktHR6su2gCo4gKfsEmYu5dLLyWSkfyhDn
cKLQ2XzRY21W8T6nG5U/GJ3bhUdBeJHznTYcmvmhZjyf3tX5QzBuJMRqrRc92ZogN6qPAJafaVpO
IXlltIslkO/jqQsghJhHHwxbL5y61quauwC5qKAvToYaPOVY86BWJoNTRyFBc3JuqUTUQ0EK79nH
75UsO0tW/J+pPEZIFsFxqpi9Z9KX307wT/uJwoA0wjoo5UYNV3XORkL9oLb1ukJcDqO7wM4SJ9Q1
22xepKRhZigvLZACWhmv+r55MoVmK3U6k2cdeb4f6uc0bBY15OOwklqgfohzaPTJDaT6TH8DRQqK
XUjW1jkyzRHVoiXVkIqgRUQZ7FZZu+zBXwBjSAJy5bj39M5al3WCWNWmR6IBI0NBXRZj6mSWoxsR
lYF4dq+1BeAOVr30O+Da5PMl7SwwFkl7D/YYGM4hs6DzRLDr3XZElZZWWUsEMddmsukzSEk67Jw5
hEax8MOPJkelC/G3mGSve+j00u2HhBp/hKkDeBmmUXoX9U/pGfgYreVwKSEriIW3M8OzkHTzVM7S
YmQ9JR2JDy02Sm8UHFGzzHGz4QGXhQ6nl4FYGT4hDuWgKrDGW+c+Tr/qeR1h7uc3wDaeq1zemWaP
xIryH+rOrMlNLWvTf6Wi7jkf4wY6vqoLDUhoSOWgdA43RNpOM88zv74fsLt8Tnb5nO6K6IuOsAmB
SA0INnut9a7nPQz+VWowFzVLx4NHkYLhw0le5jDp1V3uhWcN48/GuGnHZIuJ63bsqViKZBv2AYZl
lqvLvpsqe5uMxVRDKYjo+fZ2vfEiiWoVKt0m7L9EQ3MN0QlqrpY+deZDCIextrOnptH3Se67gded
VALwP79Z/kJYJH903clNARbE4hrLt5nL6bHtruW9d5hOmVtgXu/t4HPc0YOyVg40ldznV/ugbKub
9lTfppvU+auS+K/SyeKDkKtXOtHrZIiOVts8Cp/eklSlsZL22YnSq+LtsiZbWyk0d+u99IA/VHTy
IszrkbL3pXlra/l9HgH2t/0b2/v250fnF3UBMRckfpe6rya7pJdO4MEF2iRS6Ue1iUH9vyxp/ur1
P9Qd9NjqujIxqZ7Sl9JM8iPU0mBkYOVLJdODRtt5q7s6uQLKkDVg8qliTPdfw/Ev5kq/quJ8NPnB
djUXnsLPrymAcapoL5PWG6yKTt5s49GOXOliQ04cnJzhqMyny7ba0u9PupCoRf4L8cUv878fcvuy
GH3ZK4bxaKjg/TKi2fLahC2cEu4w031fPPtw3DQPWmDT7CtstOus3CYgK3ruiVJP83IVQf9KCALz
aC2YT7bNt4nO7D8/EX6V+f6QG6u9SBmahl5YLQRSV66g7/zFBfiLeu1H85syjjrSuB5seILnsEGE
ychdZLeSxeyDjGZsTof/6DsYH64wPEUy1SYvcNSrT0kQbGqC///slT9cJiABmB9yLzsawY6vQ7ht
/cXR+cVxNz5cIKavhLqWmj1kh3PaXVNuJH/+keeP9m9ChI/uLYLhoqcI0B/jibsO6ZDcCzDkwc02
kzd//haLGvnfvceHUrysV6bNgemPMjFtBIJVyHNS+6BHJE3AJkXQX0RF9ZzmN11e//m7/mJIMdQ/
DlnZpMjmOH8xge5WBYTWklwNAMj8+cv/6rh9uFAJ2IJ0QvpIyCavvOIYTFT6sOvEi+Iv3uEXonLZ
+HCtRV6DvNvQ+AaxD4VFhr2qHNAvgL3wH5TQdjCzddJU37Wiv1UoWVhVsmtnJ/NQ2wCe27QFrJpI
cwGvrGJJfUebtm8gIVKydCwKcaPxZqryPhvbv/ill4/2b37pjy4wZYAPVKtzVAIa5dtBO9VVvrWb
3gXD5GL/TDYg22b6QziGX4zAArDyYLT6JzszMUFKjsD+UhzIBw2ZWQuZ0IlhSJfqNz+ifhA/BIHt
jKQmFFzRrHlGEVJ9gRvn10zFG8g4nuxUWuWI5LM5vsYGycIeHOQYf9JVb4f12dqH4829lKahq+iT
bZTALZmGz0yTnmLjsZK+/kcnx0fLmjGmIZnepP6oJBi5EvJ1aFBG9TYJ3pc3+K8vw//w3/Pb74e0
/ud/s/4lL8Yq9IPmw+o/z+GXKq/zb81/z3/2r93++Ef/vHnrwuxb/nGfP/wJr/zjnTdvzdsfVrZZ
EzbjXftejffvdZs0y8vzGec9/0+f/Nv78irXsXj/x9+/5G3WzK/mcwf9+4+n3K//+Lsyi3T/6/ev
/+PJm7eUv9u9TW9/e+A0Lf63P3p/q5t//F3TfzOECUPNFqrQIV0xhvbvP55RQeZYpqbaiqwYc3U1
y6sm4I+U3wws0CzbNIVQFG12+67z9sdTqiorCEQUTRaKoWp//18f7g8/0M8f7G9Zm97mYdbUfJsP
vuGmauB7ouiGbRgyGWE+yoeBqW6E6RU+vGyzBRUhCxo+dXkubQv/YEuwzJo8FdvOM0B8xGQHlJGO
gaQU2lXq5nI9PREGIUBRgbJXKw02hRHJQOIbtyiCz4r67reto9tc38B/hxhuvmLtMwOMDTQlAKoI
EoJaW6eNtlUxPuuZ9ERj+BTAv+/hkzjK8JQO6U6BKuvrPVWuQtoXAZ3HADLjbYHcgcIoBAR5sEHs
V0SZqv6tIk+IlXYDvtYkTi4yfWMnJIj8CJ53bGGWrZlqeVtOxVsWVNYGbB4AkaTwtoMlklWkpO+2
Gj0PoPl8ytQjfLCkHLdqR+hjmBIU2znGppdZKGa8m5iCrGotU3GDM+JPRofyjmZjmXtu0D/W0tem
pwWgUKS7UN0YGnisoCuCc0zBeahDsj4FcEL62SmUpBTJ1UA6RyYGGKW2L6uMIDX6qgW166vqbjDB
s0/lAfAcCTBTKt2+T8VdEUN0tpJAfqaMUIpccm098p8GqLbnKrSKgcKXus/Ma6l/lf14K1pjXcl7
hl5X8ibglh5kiLRWH9qgpwQNX+fshzCka8qhdUNHrygrovaarJZQirtxHsPLLinyv5jIfZBEfj8d
DZ2LBYSOJWsfRbJDr6YwhKGnAXffzFpCCuyusZtNOmUkNP+vxqtL8Z5xlb+/N+e34v+HUWue7fx6
1HKzr3n2Xodvfxi05r/5PmgpuvKbjC89Aw91eF2dw8Hvg5Zt/KZyqsiWZuLrremzCc+PQcv4Tcy/
GKOWbiq6Zsyzwh+DlqTIv9myoaN1Z+RSTVUX/zejlsbr/WGCKISqGorGKzF6MoSqH2fNqabImVFG
4mwr9HzEeGHu1LyJaCoH3NjDzoGITP/4mHfZgVAOLOOyDkAzheUO5d1sMjVF1zdlh+8PI6nMDsui
lPxu4xtFP32i80Vsm74qDlGtO3WoiF1eh5guSgw7mU31ImtFhI1SighBKFvfCl6XHYauIrNTzvt+
XzeM9JDMb2EH9bgOdGuPjbuIzZdceVat/FvbqDcrCLwahMzBxYMRyot6LfxrCBkzpTlrfyj1z+uD
BdRxddiSBG42J6BIprMlae5vV6vRttfQuPL9qgSFuWKOle5dUtv+zuGiNR2vX7mG3rmu6xjRS9i+
pgHdYZGosTYo3sWESKufuZlKuQk6e7+mfr9FGONv1vP7hYGx3p5OK7UuV6vdzl3RBL1Zuaur63Rk
SJzr2MeUdDHi1sx7W1gM+e3ryilIdrtXyCbpjXu5OBlj//kCN+L+fD4nzbMEPEGOqaJnyT7MbN0J
IuuUorL0KIQFckLPjv2+vtmCjpNu16gbrNvV9rTDySN1VjuSLt5nMI8YkRn+1RrNozVm29WW8ke8
2a52K3KqfNh7N4CTPH9v3y/ux+LeksRLPF5LNKtY5+SbYTx5cRit3LScTq5vqzfCqDfsX031yr18
dloglM757ESYwjjPz5u2SlZFd6x6nWbZBHY94DmcvrY+NxXuRjml+Sl8GTHpiNEkkF3DZWT6VPr2
M2Fz96IU+heY8MXaCju+xnZVDs+IzeePen+9OoF3lynRyrk4eNVcs8tIFdweQR/L2qNnpF9WrmXI
F+eeQw8Qb81xfX11unHgE5Zl77SDS/3ohK2iuSl9HAVqx7nYWKg5r2ey99UuX52Pm5Gq0+YYBhQd
qKxQ/D3V9Ikk5ufAD0kGqumWDJ/ZZ+jejdPKdeU22fFju4lfnZwWIJjXkQeYDpnu+rGnOX1rHkbL
Xmuavu/bduOiBpP2siltmNPGwc7Uq03Z5nz2pjq6rr9ygtTYOO7FkSt97VzObTRsOSks/wy/5Qjl
C28dq4NPguwFP5uoG27yESuC8BKK9uiGKwflyta5XM6v57Oa2uvz8/GI60JPfRBGYRkfPXHUYfdt
xoqiYOXaTxXspamleczlvHUsuDbO5XpujOHgvL6ey6C4OT+f2zQAvPRY5x26FG2XWkBvjU+KuHTa
tCJO7ChMj48rOGrNfufYnrblzHKzZnKcK1+mzBxeLElIHzvP59lrAMVJX8ONa4NrZanNagyybJMA
cY6RLlHOe/PG7E7Jn8DPoh7Id4la361Wq0wod+7O9VL72UWjhL9G4xiwxDgt4yTaOdfXy+uZn3Ij
hspxjiCqVzL2CW36EOt5dYgb/aEO0JL1Pgi6yXgXkKbzBCJL69/qMY4VQEUl9WHzbb/Hum2/Pzwc
toNXb32I75ljAs7wfBMhBhRAXQc4IKswt/yDDyU9jOCqBDTy0ZTl0sjgCCQzdYwnUejC3tozRdiZ
Rg1numKcGj+tTyuywcOe8xuw4rgR3jt9KZxLcnyYDxp9+nneOmfHkWWxaQf92IblKfMBx1XRfe7V
0OfNwUk94G4UjzdyOu3avNqZ8htD6oWD5YfK0b13uXiU2Ng7l1e0o+GBC4J5pu9rZ9rZQb42jOst
DKZI3og4mv0GlJVzdTQBr8VhcPCdIMQOxjZu4sq+nfKeo27W61jMF32CpeFkj3cw7DD8KPBf6Tum
VY2y0xBdyC9We1dr4cFd3bs1fZGZGW4Y+Io+4Ry/gOTvH33xArD9MCTJZ4SFOr4P65UO8mcNxi7a
QMXFHUI/co5hm7e6d3Q9+zQfJifNrFvHcTh3uJAdU7qU1J0ZjUyGbgi0lNkHHwjiUF49O/8awEuf
ixj8Lyvl02qXW9Udlx1z3qxnOFNH++TwfXWF0981bYWXbsQ2NvCnp+xkUZN0nHPSVYfz+dmxhmin
rjUGict5sxnzcr85bpD46lQn0u2kKp/MXN6kAYNMqhWfoD9/7iYoxLo2oLzF0WT44kv3pqSdCCPu
3Vmqt+cI+asrv6MKTo/f/zy0Km/5+nzeaBlGP9J06p6qLne0rqUwg8A0D4kQAq1F+VijO43iEPFL
ezUpdvn5uOlWVKofcsE1J5vdRakni5vAKa6a59Xu5GpVc1jdh0Dv3XtnyMSWi79ELuhcpkrjy7Zc
jvneL9WXLJJuJdCkWS+/wPqcU2aQd7QgHjda0Z5DyuiFSJ5WTJeLZ3dVA7Vcbqew5OafJmmuZy7K
iWiEa38TQl5UK2lVM5J2ualskum9opThtFHyzGfQ6NJ2XEbOkiHr5sJ91NycL8+kGWJn88y/jeQQ
byRo6lJ7zDZm3R5BLp8nbvplX2w25wGh9GZTIcxpES0FnAf8RvQAb2hJ3m82teYGxDWt3J/Iwtqa
cRUUoPLiixR5L5OJmHSZHy2LwO7Fqp6ZorGhw6JSlDQ7QPBlMT9a9vm4+q9dvj/7r/3S76+AW+bK
ajB0WmZVWWL9mF9lac8b/JxvhfMk7Hcb0zqYMdrzZKn0JSvmjsoOy/qy67KKBiWkFuj72zyUmWpp
87tboZcehnmqtTz6uW1ZNfkI8ernPsvT3//65+5tZnzWlaQlsmzV+rjMGntDyD8eLkfNo0KX7cMQ
PZBKWGVUTQ4um68XTGEH4dT0PY/pDLozSYL0EYRFfgi6MW24HzEpXdb9Jn4KSgTng21Qu+an0ply
63eKXFBST6Fjq56OKqWxsps4BxEeZwmcqEpIEAIU1ObldC5aOYdri6yFUJohf/SptldNscdyI3SY
mQ7OVNTT3tfHbu0Xkv7glb1yb4/3uqEZD8uWLEC0JzdJfFi2ifJVtvLqxkBXhdplOuugMi+B2tew
/7EeD7y83aZjGp9GEz8ouTZdmT6HemXhzrmTggj31jqZkOpCnYz7JDloep65lCtwMW5K0MfjWLpC
a4OHlFgZaJvyALEABhmtHivV9rXH5hiG0MUTo8keoVMGD1FWDhC+H3NfMW48RUWOYCXe0Zt071jl
3Y/Fss1W8oEaCYer1MBhS5OPploFIWnMC1/U+snvn1A1aOgRs31Z+KmbpqJ7SAzZA2aOkEgqQmhe
FjeUMpjMmyHSkjPahW+6hO1fFKXdHbdD+xDJIZyq0I7fIuvOrPzus2Ti92RNTCbl0MblCu0P1WJa
S7LYvoIfkW8K3X5Y1mRaTR96nLSWte8LD4FoJ9l3son3uhVHCF9rcYr0i2yMxjWxrXwd1mQJmloy
ro2fTtsJnwIH3bNxVZRC2/dxBV5yXpWsTDkFTNJAr805CQ/TrElr7gw/cvSuQdobQrwlQ4AWet5f
WNWL4qnGeXmrKRBfqyAApYnnnKSr/LiF3wPkmxe5FLZbRlvfycPu1R9q421+MCWmgcdo/ZqLQrxN
PBj8cnjJ4OHgSItGIgrFBYK2dxOauoaQxx4RMUw/nqjnJ/RW2ze5dCAfhQ1O5hF3haFyahtdPg3A
gE8BAMtRk5vbGW8XkmcJiyC9VScFsv6UP3UjbpGjLM0E4ZRp9tBdBlPTbk1rmLZQPMuNGkb67bIN
5aZ5CAVM/nmPNs2QL/j5FXXejaKE0l3XR+a9NjQHyYuy+7Cs94Dv9Bu839VDN5QnAkrtZtlkZta4
74MgWg9t+GoYYngKKyIowDv9BYKivPdNWgPMMg8OtL6cyoSJB42s/tFT9elk1ZNHP0hmP6TzqaqX
hgl93rja9tQomyZQIICb/Gpe3gUEJSWoySBMAj6JCDGj1OGdz6t2ZwQ3fasdgBF28KhbaVsqqb4J
2gYGblsoT3oNkKr2bBTjTWLd5llaohLqqrcJo1AUS7p/15qGfConxUOCxxOFEh5RldiPpp6h3mTG
MqJy3MArNa6q1PrHMdKQLoWs6hTVL0Xa3+R9bVyzxlSuo7M8U6d25nYjfsiGNVwUO5Bumli018JG
DNlLJp4RKM2vdtR6zhAMFr4wJeYsKnxm1Si8Y4J59PeFB1fPtTRvt2zHfTZA2w1esgvEebDNZF0l
3fiKYUiEPFsO7sSEFlRoGvofk0tPTzrY3wNy9q7Ugod2smO39zzEY2IYHDvOYmdgbGYqwqLtk5fK
LO1dXZU/Ni3bKc1ZTNO6dFtV1MNpytDMrTHz4cder+C4d690GTR7kckSZtdSo5zD/smPYhTTTenW
tdU+dHaAy6At5HM3dNN9bdhXqdbESyJGewPR1D/IQTA+taCYGT7NFxpXMBvsURvGfnOf23aNEKkp
HlRL6nZljgzZqkz9IIRvYE9ah8k+92Mr3+g+XJiemQhE72FXK1l5/vlIk9vfbzOSPt3OmA+xM2oU
W1qR+ce06UZk68X4quTeuREx6PmwwQchzkmheriy5BVqDLT4JCLlsL3IWosE84+P6MdKNlqK1LKy
Sx/htzzcLgsEt80ZHLAzA9ZuOz8W+z4UiGTslCOnttk19OJuWzWefo7NZAT7jmnEhCfYDRauCHc6
ZZX3+uSqXBpXqwqsDdV5yVlWy6qJka9YCChbhbMrlmUoIpgLb20PicZyXI3IemktuA9kkEuAuNaP
4x2kVBtTdH/nFMHUvRfUVyyUzZdIYCWB5nYtpsA4jVKJ/2CY1A7ZHO9Bl/SWek9aHDU7q7bTYB3H
RrYe8hYNXdyqyGqGsHwRvorOsEVgL5fJA9FS6vRg1Z+zCmZYXwzljaCV6lODW08hD+GzFtblsQ+8
fi23RXkvSdPbMCX3CroiPKHUMxiJ8nnq1NlEnBgvrv2tHtWW4nR29kUXdY9wyerPjIfDeVkNjfzb
smlZTJ417KWOMsMuquUQSY4KCowGDtri7sJ5RRsbGM+huFueskOGxgB+8E7OxBwWqV8KKxxOeS6M
B1BmhZyWD5B+WEFiTUrc9BL7FMV98aRgt6v2fnnVY/RQfpyfLZHn91oq9PIzONfC9THVE0LXvtkD
zSWdNXyRiC7h79s1YXP+uZHgGcFnp927f09UBHhBmbfX0Rhi7uS6eRyxi9Z8ANNJb5bGwUjjSy9F
hVumdFHkAlOjntAoEwli6ESRcfbUDdmhW3a8DdU8vig5Cququ/ajWbxYIYYnWDaMe7MvypcYKrsd
FeXTMPT72oiSaxqoXyUjjm+tvCxuK+vW6slc6AHKRvJ2kkAmbMjte+zF3hX3b7GS0pbmObYe/Vb7
3NZYAarkD5/kMgQ/yiTp0Hql9lRNwcHsJlxfxuDQy159oSpRXwZtCi8R1PB0SLamYcTbQDW762hN
6gY+H1BOLeyuYTxYe2tCWbw8CzBFRwTnM3ci2b6WrCF/a1AB62pqfhW+FMy6LfkaDRrNmMyNDkE6
xhc/Q9NoSpYj9LB46pK22XC+ZZj8sWpH6ZsHhuESxy1N5cJ+idTgoGsBEF7h10yElOpu3mQqVXUO
WsPfo3XUxE6TqHdqXaecpsSST6NImKHUiCuV0npLC0b//lbQbXM7CaHd6vMjtc9elCaaDj+3lxry
OCB7Nu2GYS89eJlxF8Se+Cr5oevr6vRC2wXeMXJAFRwsuBt13uwpKHu4E35rJsN8ZloORTYeztrA
daXriACX1YS7tKoH2WFZWxYpd4nVEI0jgrFqU3gyDkrkktQdVEggTvN5PfazBYUQxon7df5E+Xsz
ylVyVf0MrwyKNzC12nFLXKCdRgW0BFOFyvERxOPlHOKaQGehoRbKKbOL7FqgR4UjGFj7Gk/Ea6UM
8V6iZAecu3HoWkqfKg1NRJgL+V7GM+GQ53KHu0GWfJIqya1kS300Jjj2yqD1K0JE7THF4MWcMKsz
ayOrN3kBF8qPE3szKBjcRKk3MolTaUWZH03ztp+P/L6eXn/uF1B2mqJo/2GHXMw+KQOJ7V5XjjXG
mwgYYWZHZmOe6e1B7DwvRjUyz7n0mielfAyBIa5LigkbMqDMAvmVOYxFDrprGN8qcn/nODbTa2QL
f1t2g+wsq4NGk4hAKuwadKRdlgXjzZusa/LvNilhVV6scqPNO5l0Ja59r7B2ZNJgIMD22SuaVN+X
Q9XcY8ooIgn1ni0BofRRgZhVVu5HiYBcVFm+FV5hPpQUwteh14sX7Ieupe3L32z1saXN0CtEfNdF
dnWbS8p5CV/+taYZjfZo1oPp+DrhNxWNuUaZ5GvPNIdNEikj8oAweIhtJbybn12ioiVSKgZ685Y9
lm3LHnCOgNsmFWbhWUwjKEFFIfsnlRj4dokZVI02uaFo/NPyZBxyzU+SOZGEJaJIqiFySj808VuE
tksqSMZgzZuaVx9i0smvZMzcGkX6VBeV2BW6XmAJxWqaZNVGFHUyY8uts1EESELDYN+SxH8pKWPS
rdS3p9wbp7Ns90wNOtt+1Slt5iK0CIW4Wcsx0uysb/J7O021vSmN4KBDXXloe6xWrNoLv9qYV+pj
mDuGx1QgD42Cbp1Ru+dKk7ZxG2dntTdnVLmn7kFptDdsy7dtofN9QlrGMxNeuBmXlwrapTsqndrt
7AYvpDBAprc82yTfaAjO+QojBHwL6rjhGTZ9qXkOwTgssbJp7eEmm+zK4dokCGlKJP4FjqZdMR7r
gj7oZaFpfoHvZQTApSmNSyin2dG3A+s09f3JLHUM3ZfVLG5Ok0Z6qvRpQ2P2vK7tANdavVHN8/eH
UgK4le7eKmxOVVPSqqbRyn1eFkx26CudZifu1oCrgU31GOhk/8q8uZfrSdkaJNa3Sm/V91qDU7Co
mMRUU6XfdZmyM6ZGffRTTb8b8bWOlDfdNKnlx+YxHIP8JukU9OY1YuxODe4lJtqXTu/URxlIeVqL
8TLlwsQV2fvUy9Ld8nw5jy8De9vz3lGAC3TfEj3i0KRL8icd97EbAlPQpv2kYmzUGVuCnKc21+kr
mOcgk0iNnnaiTjkky2xTbbILqfKtPF+QxXxB5oMwHLOt8BGZt3k2dFgpae7bxPuKCR3umAIkd9gP
4WYgHFPoPtA+GcvkHl27oweI+MNIexw9j2sSSUJiSnuEqfKdokjJQxvF9G3A8A+zCXq8kF78SX2U
FPIVOREp6QP62+IUKxY+y/IJFE6RFFuVW5Ep2tHMm3fV9qQtXSSVo8zpirQA3LasBtVrLBcZenx9
vPPr4/L3y4KyTLmujLqMtxbqbLXImaT5+aDtGguDPyNQ60tdVvUl0xjJyNnRDOQ3Fzx8ZG5SUwTK
LE8G5WoVZn+HI812MpgEYkVVbZdNJjixay2l2Sojg7pVcfNYwZyVdvQEIlmNC8NELIBRSsK5ohd4
v49VmZ4MY7TObZ7jhs6Q+VZmiCr8NPqK5wsK19ogKZqGqpPlROTGKJPywhD4toBseyuq8dbCFjJF
b/+7hYx9xTazSlKoZXNhpIm//uEBCYHk+5Z+9guRMbuQRk4kpA4SfXocTqIrOnlLSdpHSYdfQVZ+
E/MFuyxa2VaPQjSOvFyvy7ZGw9CiqChLKrl0UUw92rZzTCF6jJR80h5wyeq775s6/IwVpgG1AxuY
ZZJ9j2+RGySqfgysKX7WuTMF2vjc0LF2JOBHrMH8E/fEZO6WDXDKmMLsOESF9pTKZBbwrL5mAaZE
gScZexEHHSL8UKwzKRkNCi/46ah2CvQizzSM3RG6WaYeftapWEGB8l80dcS9ezmD7TLdFzPrUK0y
7VFGH+Iuq+WY5Te1SmSAKebdlFrV1mwqscn7sbr7uc2iBaPVYnrw8+MUZ9mtopQ2zXwVsEUzUp0x
j9AHkqEL5gGgssb58jGr/EaOhsCxFfVLqMo+/s7tMLqFbUTUcW1xY0o0Vk4JFgfzpimTuYEGAwxL
Ay+D2BTysUWtdT8U42dLQla5rMV5kztgOZWNV1TBg55Z8kEt0IxnApJ7HFcdTQtWeusRWGP7Sll2
/sA/kpwD9nT0pAvpWFrK2ZuM4XZZSHo83pIbuM0tazrWIXRNY0ywFh1mbmRm5xvS+q3LHLx4in3/
JYli85Kl9vCpi3c2w8J+VGjiX27/QVu+h3mVHZe1Lkmji4QbmHTfWc30VqmNuknGoEOVG0X3XUG7
+PJEXtNCoRWdfhvpTUe41VRbyAb9ecyCgYCMxbJKzzcBKlG5o5kFfb9Gte+FXLxkQFKC1sQtWwI9
r9oShpxdldzULa2+VTete5GKqz4jLZZHP7f1BXyIZhSbKjGDe1PDiaGaCv/kybM+p9fyXd34sCBq
xcR9PJ0OhUyPnI5YKZ+DeNUElRK1ceAqlR3eBQl99thAAUKIzFuRT9JZBcrMZauOr2muPuS0oeKg
igHRkoETyzxNTm1KGQbOKpNenujTV57DODSZG6f5mdAC37YC5wI71WOg6GFztTr0SpkRdu/gQbgT
e45haPRfT7ACw1L5sfi5illCd+DOIY0guysQf/pYvuGh8mV5gJbhdw9KO7nGZIuUpg0vnrpqhpYB
NKsHrjrfun7P+GitHZxsMgBO38WyK1Qjdb9f+0aY+Tck6PrtUOX9VjNFcdOY/lnKyZNT8TnoZVpd
mCUSzhKjbQyr/5So2JGqgaw+Fr1P24yktt9vAtm8GgDCRO2JXzL5IxSwNwOZk/ex8ffopbxXS0jw
nslsoZMxb31JZPtYNTJX9fPu0kpWSPdsEhKQYyzmSygOxjmFujySfH14ISTNVsujTICsmHNI6zhU
wn1rZ/JxNOjOZbwdn0VbwD2Y+vLYWMP4HN2lld/f292IPVaGhCAM4CDEHf2Aki7H58ojfJRtiC5K
yeS0szHlxG80cRPMuh+CGlSDUU0PrYz5NvFrslaMvt3qecj0Cxz9Hb1Yy55xO5+QKi7vYUEXuebj
APL98kyVzA1a3ADVTqiPYND045B4M6HFOsrznElu7O6URolPh/i8njZSs00kQqvBz348Xfjm1dCQ
r2hzPIxbUn3JHTJoxUVKinEbSh7oZ8lDwa2Kr35JRTeYJjKVbUBujIur9jrtcSp7zB56gqYau89H
K9Vsp+9b8kx6RzMfdyNVnXxtZZaFfpOAKd+oOgGzzey3b6avOaXpS4uZsSv1OEkMEzfBpuZSnUp7
3GK0Bitgvh9GShicq6Dzz4phkB6ZM0+tQfM985o3zSPDStuEf5FBtSGx1F6ZRQFykIPkph8tz/l3
j/JE/f2z+Vugt5h7qA3sgQHo9iHISpcwRTnl6EqRtEwNoojEBGzApK0aw0dZC5NLElZcrWGPe6oS
+JupTdRLE1qhSyK83nO/Vm5zv/1sVVjTmGGM9UXW4yvCo8wAjFrkE7aCXXMO52C/x/XU6dNxWi9h
/5IAWLapEiWo8Es5F31KJamPoY39qJZ2DD5Rjf26LWgUDOjn0lU/uSUP0K7rkllJM0l46JoeaSRp
3c2ZJF1qjIeBjpIfCbz9crvr5vtgRSC4t5oCHuR8Hyz0sjubQwnGNVFBt0BE/sY7DrtetMPZUhUo
sIWmuH0+2Bc9FOlar2rZsUIGzNWyUcaadvT6Q9rIM5+Bd6+qEXK05kvMgchxJW0Rn4pGUAviUy2L
IGl2jH6tW0qNdGpKS+w7s862nM3lszgnuk1WKHpo/DA+xdwjzuQ66r0x0w8SemxduS/+J1/n1Rwp
1mXtX0QE3twm6b18qW4IqdSFtwdz4NfPA+rp6nm/+SaiIxsyUyolCZy9114m3ylxYxNc05erfuiL
vTvmzb7rVQLAsiQ4U/X2r701rNQO6CzIX4jCtm8pPhUH14nznYxM+4kxxLqvjGc3Du2vyXHnRrD4
tJAQ+XmGCLYAKULJyzpJZl/9tmwh6Wzehp77pZIY2Kg0/ZzdxWLr8bPXPg0x6VEK1kshrEsflwPj
R9V191OWt+tMNBQxnNQY+WvvWA4226AusRYf9Y0JqAk/tI3szdAYj7hkTxgZzfE9+Jz/GOdLUqma
Ly0yiByswxdtMp2tW6fKAVVEce8cvfK7LvB+OQO+L6O5NQgL2zAvGpCcwRpbtiCXbNN2LK5LqWOl
MfpFkCJ/xI323NoJFD9+5Vp1kUEUdiUvpTlEJyKaHtXOUbYxEV6vtWrfKoJUD9YUFVvT0uRldCOm
NXMPZ8+7UZ0cMjyHVhB00fvKrHnvuvsya2hkbm0VUrH2y9Oa9b8+PXR3F9DooVDL5z5r4seUDB/w
qQx6mz7sCxtQyc7Ns5yU6AETtAToTMV2xOqU1wYb/01OSblbdquCqqvv6v5khcW+N73o3gUEijPf
s78yaBgpicQfZma5Plh0euvduiUzb4Dw4rjq85/36igkWazLDy/TGTaD1Z6wuoqeCgubFnAlfV1w
PJg3MvTx8qjeTRluBl7MGmcNjJL71hE3YxkMj4m8xtZpmucfdhSLc/09GZmgAjVFf10Kx8jUDXI8
I3KFEdOn3P3qZiPxAtsAfHonc8AcAfE+KUonxcQIAEI76vvBJbBuZM2svaA5LgtxYzSC009OyI5h
hTmKja6ifiwV13sJTOy6s2Zw9pkeVszTGH9KSwbrfJL6bhi17g60sVqK2O9KljXk0CU1YPtc2FqW
5YChh+o2kmM6wjljzpMkYEDpaITvUVSdASTkUzUEzbV3VAmFNIves0LHY5UGD2Jnaf9A8UhW27Ho
aIHUXB8erZmpbiswmj0aXS0d1YdpHujiBhKyBE7OWcwj2D6Z7emAhn2nTH4vx3Z5WA615fHWkczM
757CcL2ftaErlA/6cUxz5fivVStNcIGxI+InxaTumX31z4DLpDSqORSheTeep8Ox7v5e9kLY6I00
5VXkRrhuNBszveWqr426Puq5+Elw0ARdEA5YXZXOvbYDjEtwO7HMuyUn5/uhta051Cw+/Xkqh9aF
Nf8uNdT0q+G+Xhr2VzEJfc5V6zetDGmXYhRvXm4hbdfmK6HKXKZExjzXnm/xsGz1Uye6dzdlQZfZ
NFyWJlG4AU4GmYIh1AyyUe79/eqf9y1vIb5r+H7L8kJoeyTzGLVDEBW4DK4POJ/NVc5Azt1DARFi
2SurqdhGmqOhbHcSuUusN1mShr0yS/JqxqT5HWNBOJKH9pFUJa2506hvbabxoibtp1Fm1joqKnF3
i2Ta0m6XhJzG5h67EkjDSzUgWzXdlDPEQnbDeBGW3R+lk0MIsOvuzBhQ28cogNdLrZkrY7UFFue+
YeWI5Ud/qV4ySxZPejr6irAoLgeq97Zoc7+JiM2rZhAEnNkgJniefA5T8GDWaYiLGy/ojmUfiebF
t2uugxxl+Hs30JT2qWtS3/vnqeUHlnf8+fkwQhDveI629QrLOjHhxw3HqF+SMi+ZlMzP6XbX7YSF
I4JladEjNfcLFin1e80IfzO0xFUomVfRokGyksPastruA/Iy0axE3D2FAZTE1hzCPXYRxlNWka3G
jdD+VfXNSZhh9EOOjbmRRpKdyOneEaE97Gy9Uu8TKruVPjb5L1ft8CrwlB+EbJmbOJPd1s5zpT2w
PCGYnYk1CzUkDDrUGb3xXg5SPAh7OC5/WS2SbB2KNDiWOv46MYY8y/MeHBAmlAjwM8UhHTpbfSMK
ydEo3f4pNNTmAcX+Q9CaxhtEwfSgDfbc/BCRZtqwBb5hjq6CdcZqtF++4nDejXtzV4LJbKyZHtOW
jK3TyDsue8uDEVIoGZVCrOcCXxi2gVkLWnv8A8e1ySCH0mdiga5BAgqD8NoZRzDSyGAO7f6lDtF4
sozxc0Ex/1dQc3nFipyrRuwhB30eNnOJG/ND7aQUfq0Jp2/e++deQHOztjuNgPb5KbUNUr+eMNkM
hsTdxaGmHjwHfkfNqb0ODTH8iJPikMvfpjEor0Yt+6NZEpy47NYKtOTOJBx52aVgq3yoG9ZedzFw
VITjK8Oc2T6zeSKbkDZLS7BPJTv2sUyr5z5MCDaddNK29Ua7OHCdW2ywHLWIjs3cySlZre/TwSMC
bozw1HGGV+qM5iE14xEGa2jvIyvhPhTP+6YBbVx1Q7y5cQEORNYgSw3FbXkwZ8wuR7b753lTVy54
zkQQvOBklL0gONs1X/8wNJgqZP9N4EA2XcHVWIgdyzti5P7rzmFyUnsIpKsUbh+GagGNkqJpZ1uo
x7j3jLtSjMa97Zximxrm78zB16rUuvIFhiwmECxC31vLc20iDg4LFDzGGlxIwgSY+HxH2wRQDwWJ
CD1OtfB/vBa5QOX+ws/Xd8zS/E2S5M2pFPk+jvQ3SuoMG1fH+yEhlOIKywtmX65X73bVk1s/WM1J
UwfrVSCSN7ee3uEdZ6Z5homJjWPSjAAZrlrcQ90ioHeiQq8pE7lXjNcuVit9FY/BKY3L6bg8tzyI
IG+u5K2PitlsjQIEPNNsqtGUIu8aIPUYI0Peo7AYfTeM5NEYzV/IMeOnlsTkI1NPYxNq9FuDOCR8
pdieYJfI0kkOt2lwR8wnZrHLftcO+TZUamNX0Thc81QE3Bmg5vVlOO2W3T8vxBaoGV/Er0hMxIhk
I6bHM3S1PFSdtQZOX6GMCqHjUe6XwRReGtlVp2rOKIc3eB+MsCN/VTsse1he4YWYYH+zrHhhHRzM
2GOcupyHiqUcYBi0a6UtZoVpkWAX9U+LuWy5HQqGWq9MwuDpPTGGPLVKHhwbyBXBpAl8lACWv9Hl
oZtgpfb42cJA8720jj8Zf5yL1ClegfSyfZoMYmdZRYUOL8zkQxv1+wYiImuPBtpHzna9z1sZXDMn
//tB5Gm2jUICi75vSqI3tiKK+8eBQQsGPP/vVlkHmAPEUtszTK3ytRd76g5LmReAihnnhqrtKvfQ
c+HysJEYLdZ0mnoXMmTwG9oO/gNK8pjJ4S3SO6gW8x6KZHmPMWNc9qSj/+Whh97GcW2e3dRRfXIp
xp+j4/wUTlM9Gk1onhvGFn5lgbd89+h17gRbre17CJWV4hwbTV8tlW1mRQevzeRTqkbJ1igF/n5a
6r4Jj0ShBTGbn8fg1dkP6kXLLPO6HPDeQD9cdaO1XvD8yAYR/nvyUdv1YTmItRl8NpKEwe/jvBxd
vA+NTaE2rR+W8nfo6vptSCyso3Rq+2VBNvi6vncRQQUbAyvunQYKtynHgKz3GUlfdjOZ4lzkjdi3
JkH/g8wdgKyGwqWApJbBmT2HtuLcBbHUqFBs66PvjC+LpevREoZxVAoOzvIDljZ38fFLLopz1jTZ
dvDq+kBMYPJSRfLW9O704Xgd0/bKS64VY9cb+cIKqz8j7tjp82sxpJcht42veUMx6++NcX5mMONL
oVbm18iGEloWQ9H0PeowytHCJDxZC/cgjS4wRZ2Hye7K5wR3UAaU5VsdBM65QHO6MuZ36XkOElox
61h+KI5kS33b4xTE467jaz3YmRkdWtdEKam1NcBgXz3YeZutB/C9F0LSiZUus+BnWeooHaX6u6U7
qWAYwfpT3rzKgahlemTqhXK8dyr+YUXe959p09y8RHdfpJJh9F3XFtm2RLSqk3hBfXvTdaN80Hs1
f0kx7OgBdN5CJNZX28Vkuisa9/lfkr6/tb7/Q9u7GLD/0b27tmvraMVp8vnfrPL9D1eAxnPGXDM9
+6AYwB1qUtb5Wm0r21dq1fHVAqvDxrOiM0xb8xoPWK8p1NgIySToFw4uV127REY13MMse7MyxXjD
jkTuhV0mJKxm4uoYqtg4M4eR4+89FTOHMRtF8DlxtNBkmb9L9dGrBguPe+YeEzj5n5ulqg4k9tTt
a2hk+MxJb/iVV/eFzjEYOgvMyAoooescCGn3bn27d5ukol/XvdvyTOjJeJ/PNNq+oiDB/W/IhvFH
qIKOxlDYbo4LLbYsk3l4yi1MpyLZLVTmZOYzK0lpnulMkRt72Y9yKKkAgv7vrcol7JjC7q6lqrFF
miGORjoDaARh+YF3C5I4vBkpeKCpF4fWbHGFml5yr20fWi+vH9ywfB1tqR3tsmYQAD+YaFpntp2z
NWwRGulcbDVzL2Ujxg22oylaw7ypbn2R46oWJ5zRgrLEHSdOazM+j6F9nmuFp6bTITXktENKgC++
vCxTWa9NvevUjyAawH15lB0CZ57FF6J7nUpxWkYO3GRK8oS96Yp4IsW42jpbaZ+eaTTSs0JMENXe
vG+19bM3uhnp7YhErkqJdWGhu/Vt9J7HusYRd4xp5+ZqPvLEZ2dq0C1VJb6HrULSN0AG88Q43DBi
jrZW3fbnSlfSkyhyCvXMDB9LC1FRGznhjqFas4+DbkP8tv01KNpvReKG4KjDc9AVgR90JeZhkSre
ghRX0KEVH6ZQhrWHx/rJ0ZgbWab8y1SC5sNEeroK9Uy7GVP4K57yywIrLwgyvRmGh3q4/4aXF6Q5
q8wZb56h504gVzLEex0HxwISwovTgMzGKSdxYPbw7ZcW6v++Ou0ls+rfVyfqVZyCPDJl3Fnq/5/u
FDb+y17uZvxDDrohCXbGFPEKve0hHBMMKexjGDGMhZ8X+zbRxnekWHjxVnj+zYYx9zJVdqEk8iJJ
4ul92ULMMH5vRf88t7wqBVSkP+8L0+IX80/t5HjleJb4kWD1y9fZDfhYNBYN66CoLhVZgGM9i0oe
BsorYY6wppQU28R5ty8x1bChjaNOZbczBm9NFPAXizV+6nNb2Q4pGWqJ3uzruenEKIxdBkI7bfrK
Fh5epbQY+dZJQeChy/I9P6TCSdG8uCjXjClayRmuDZCB3vp5qxazICuNm+3ygucgISow2DtkOnhl
UkA4MwAsnl16x0PSkPW87Bam+a41cSkfiprmgCj0c+Bk2MjPW+681aiYcXyzyqJSHnVRdBdK3T6U
5XVog2Tj0dAiaYLGoClkQE8VbU+S9+lBLXTd3umh5kL2svunOkq6rd6gpQqZejz1oWgfSrwcEwwY
Kj8whieMGFJ/EmHy/fvqmaSZU0H53xWU5iLDLWoz244mRnj49OIPOeCZ7nhZt+uLSGd8IYJNV2f1
9wzYFJWAmZn9/RwLNSaHpFtsnaovL3Qo/35oI2gHAZKV5fmk4c5YSIQF0SScXRdiNBcWXfWW6cCQ
Mg2r4zDT63HcelSxKoRh7Cty5qRFQUOItGG9elhDhPnczMd2CaLJBLCjmVjl9aBuFoY9NirJKRnc
Z0asZrtJ5nOoHbKb6sYuEikcmRXbCE5d3wWnZUtH73vSJxAkphShVZqsDzOyb6LHg6mZvba9ah3/
DIW1wqNBQXeILxkrja6X2mZ5deoq58xKcqCSpnkAfdTPnMKwA/xkmuRH5FQSdQBmg5kUxqMTNL/R
r+jnuMVwSIrgobYH8aNk5rSuXeQgOczug64MCBtH8UNkIkMVzskNMJkDU2fZ1hGp3HmRIXaidEE/
Wq+4Kp6avgF31k5vvKGRkyuBK6k/lthBZnDZ12R+1u89RsY97MptMfMI/0Cqy9byoGr4fEoEsUEs
9FOJMJ3LENH7MNTvEu8iyBRODiVZaEdVQaKYRQ5WPWH71qQy2NXD1OwybRx+zKENrpmoH12nTmvG
m8wPWwPncSNdg5IHOOUPDlipPoH5j0Oen3WarRVV3MSx0AK0hvR9Rla8pl6lched6ZwLp7MM8CcT
ivYUD8KGwzN4+4XXqpfT05i5LgsZJ8NW61zgqjGhTXITUTCy745iVnosw+a8yIWvJ567EQUOfoFM
tTWGiXIDrklYb6F1aOr++wWyl+VmoPe5wWbEcy5Kb66Kbx/wZ/Uej0kOfapySZJvhjcNIvpCx+4b
6tnA9ZIH7IaP6jyXHK3G3roD0FCLqgn9GyTrTWX11lfPusRtkGaPCshtMMmNAvRgep4ab9UYrKnW
63MzYKxayCGmvs6Mnyq+Aeii7S9haecZk2XZ3utmiEX8PFtsjQCFACJLtKRBvf9eYODfE85uODRw
zmCmsCUxwQK2sk+OoesISQz7NNQy33vKpjfhalHf7aSeWg/NTPUMRqDK1KFMsKajnhWMMNTpqeYw
YLGsyXXj2JRnOW141jnmZiqafqNrmfouuFWBKsm1RSzl9ls+ULSes8GXvvCbeYrXRnl1i2pOsIrb
VBYO7TPWydWM6LYNtuK5JtSLJ5CRmnN/HA0eJu2Rhso1yk+Oi5/mwkalUXZPhkWllbt6cAtF4yLU
wsZ4xqlCT1NOgaq/ClJb9CRnKaL+yG/QVuCGClbhsnpaxplGQ8xp7JZPEKm6VWN1iW+N5fzvCvJC
Gfn+7IXONWm2PwabS6xUnpTGUF6hK24ZujQo39xpBn03nZqGb55R9Je68+pVo3beE1ZMWIJRmwVV
KU+hQzbB4MBdXWq4shDRqakj7vhumaIkqzXaITxs0zLkQhgVF1enyqCnJTEin7FlJ+jbsxwlwrP0
Wtpa90UW9/dGaZfb1gvWWapnd2OmFcTCho3TZPeiSGO/7Tzgyi7ALjmcOSMGfrJBoelvfRrUOzGZ
+V4pwmTneCaZNpMdrNPaiy5jOJZnBOgI9YaSFL5YZ1ZtA7KYxvhTcNFBn7KmfV3wNu6bLWbcusTD
Irsso9Kxs9uTraAt6meGzvIAUE1muDudURxCp5zoeeJK1L6YRTcR4yR4mepfZfOQVbOvtqPcM/rK
lZUHBPzkI6yhpn8v87r16yKIH5UauXwl3JD01jE5DeObrsce4KU03upmdpNszeq87M4Xu2IJhk69
0dxMTSlBntrmfdnSMufvreW5Qa/gNKs/WdP6B+zIGIHbTg3Rn8+tOuZvJ5T5qsbB4GAntXuLrZl9
OsNYfcvZT9RreUSkIMGk5llnkTtQ7LLoicISYkToOrdugP6WG+VhgbQq08kvxpDhkg7QfTHhZd8m
rrtN2w/afSB8aDNI4mMKVxnXltqDC+uBfrf0Xd+MAXrL8CtMVXSYqjZAD1OcjZgc88nM+2T3PSao
E8VYxR09Wb2wz9texDtHQ+Fbl0I8aMn4K8xy3UcoMK2VupvNqgF7Fj5hnffq2bUd7cCcF9go1Fv1
VDWEs82qgm8WBSCi7urHwsmcrxq2HxO+X25FTUar1q0ZJKqgbK51B2t/7+feaoKLSHaG2I0Q6/ZV
SL738jenGZxUgYcy58khCaoJJ3JWIkaUhPTNONA3H0RORA8Ezque18VdZkr+/SBUknlzFbK9fVdZ
Tc8Sleg5C4iBUQSiCKUQ9xpDb1kb+SXIYpR4GUa4Wki5YBL1Wja2d/aGYUNogcklDwNaR+KAIPLZ
qvt6r00uZJRmYixRONNnMJo0OUun80/7szznGpJpuleUN5JkfgUBs+7lPmt7psBjf2YMlp1xH3DM
/f/+jibWfAAfGMaJaL4HEWEP1OSUj4pZjC+FSD6Y2ekf80ao6povObMPC/gnSlzBQ48RmyWgaVfy
MCgnRZnN/EY2EIQ+YCHIwpky393YNrfisRmC94rjI0UkwlXb3SaziH63o/upo1E66k2DvG8un9Uw
UrbuiMHhspvlrsfH5IXBNDEtmQtuYNHq6gSAxFnuXRZWhSoRsHPzwVzWND6WwrDH8vkQEu2EoX4I
0c42tDVkbGdvJla8UiFVX0lN/yGCob5rNN/PHSzAhS8JK0NdvgqPIdwprPTwYEfTtndTIuPjjgDv
eevPQ4HJ7xrfjN//d+tlqsb/TBK0XR1mgmFbjmV54CPqf+a6A1QEMzkwwy9EbpcaPwmFdm5AkfLa
QS68LCfkW+WQwq2qvNXBFG+l0Whns4aD2kYvOJFQ80RcQviDkEHoFYijHOHCP1Ygmbiop6aBuf/U
aTA6WhuOCc8tD6GJnbgsy2OjwJqfNNs4ySKyNgRUy1dYRWebpUlr2+q2rJrOmDxP8x7gVe2XpuOt
tEVzbemJe8SqhYYMaa7bGjhk+yr3fHyi50YFQdr79xwTBrD6kI+qs7ILx3roPehLcVXVOySqflpy
D87DvL5OssJhPvRSiMyMjLN+C5Vm/Jckxo5GGB/oaH2pSVA6DDVgK0QP/bwXhV6ynnO/4XstFFo5
VSRdOOnL5HrHuk3hlE018SgzYuqq1Qe1UfHYtgzRSqV9MUoL/l4L7EQ/5re24qcRgxsSvxS/NRK2
sJ9bN8vW/CoGpJ9uGTU/5qe/3zC/1TSFuU4So75VpQ6Gk3cfjQPrsgDpfoD9quycdjhwKXb3Gvvg
5QjDoGCMmwbTPWJtTvq8w0Yjv05Rku0U1S4waC/5nnuEWVZVjT+UrgTdpJkLYvfiGCV9kzJ2G7v4
rR+VhqOTjHh7x2Z/SWKIyV0FeNVU7mGwGOAFLgCiTI2TNWFr3kPZjwrLt2j2gTvWWmKcTHX6C4ak
WOdl+ltKCCmD8qsgZ5PKi2w9y/k5kW69gert4uzkbcKEzKwq/5hifF3wv1L0Cs1Xo7+a/U9iZgZN
a1Z10820vlWqHhEI2VLFCOErpI1Pbr11SUqN7L7TkNydDOGHd570+FpgHSB1Z+95jt9Cdp1KFS7T
2gT7qfIV8pyov6LcGqBkl0xa4f2jpdI2SvrABkpJjT61W9M69+XRgnWzMoFbjtZPjSDacVcRu1Hs
MBGIS18Nj9G4sl4wwDDa36V7EINP4goyxJWqvU7jo/RghuyM/t5mN4yoYjLYAmyFff65olpX2mPu
btCRUTLVz7gUBM0LYSqeE69EcgF9D3FAz/yxXysh2sWpOiQlIWf4FaPOj7cxkx9TSA5d5R3HgYyP
pjRxu0nMZmM2KV+zGmKA2OFhhBNi2dpkt/fqcRitYBUG49wKz/8ZOQMu+0SeQtd+WuNbSRBB+CPP
n7TxyW4/PfnEk5pWrrV+lwSfRfqiqpfcOxGDJMYXi8ubj5H+pXXQHjvhhwY5CaRQ9OF4LHp6DomG
BlVwO2mYLN3LOjyEzVsg/yq4SUVhtNKcezPsR+fdigpW0s9oOAn3re7uTvjky/KyNeQbDm6r2DCZ
fut+km0r/KdE1K/raFsVN8dg8IJ9kHHIqpcIejuKSw2iRYntiPNIq1aW6SpIL7J6wcTKKl6k2+K/
shcVDqqPZXTzuksZ8oVf9ORWkWrwVGT4SG5c+sX40g7w73ZWspXT1Ri3w/S4hlCAM8ALEqo6R1yb
7WiRNVL84q3tHXoPHv8uRrSkXYEXLnw81zwk9akuHhyI5ETZwJgqqs/5o+OrWmAoifIvX/kICOB8
JRg2d0w5IUO6AVd/6AfKev53cImJvDt/N/u+bb9T2HHtX0rrUKknKpCiuoBUeDWH4OoKvyLPgX+u
bkCkvWfPunvip0obzh+je++YlKxqXA4KBT/wtyHA4/WlBd1pypsDxFr7irLmyEGomtOKWnHxqgth
W0lxsRvi35VHPiPOX+vgL6XbU4E32snwPif5FAfXsDhy01fwWtdvZbgdFLSC3lfGfP9gyZNXXppx
q3LeEXbwQsaIB/WTM/eGRnSvURwaGsX2Xx4fnEFnpxqrElwclexqdH3EHIBVP+F3AyPnWAV3OHlW
vgerKcj+MoOrVz9gxcYJeByxFFeyF3V4aRgieTeb9WatKgO6Alw/nU/OrLmLL9/c4edEkB8Tl5UN
d7wK29VahHJ5n1QOLY5SYVKvlNkaV5irDIli5b7yq95qvC+xeFIerfLFKh/c9K9a40QvXirOvnz4
qQ1vRbad8tv8O6vEFDg8CRHAltxW+cs2bM2VwdAer6eAcBDH/TVubFjMAYAz59k8AeV+JcNSP1jW
QXMb7+w0hrdyS/5cY/SOkdvLIxozeURC82wzVeGCinugEHvyY5TGIRRhOynkminXSstT4IChPFRC
/KgtIg31dDpXOPVUqbaP0haqLVMPka6FdnUZpfaaAVpkbNA/76woxAMiuuXCOkwtDoEBck59G7Wl
b3jVCvk3TcA2E9rGJqwkdl2EvvHN05+xJdqC+tHommvVntYtPYXuHETNkVTfvYpUF0/1B+QNKQFP
Ycwp76zTiTORyYPCEGVly+vszl/JZOWpn1OH/TEoWI1yvOgcyhEuI01ZqWKfulz31HgeYY/Sfgef
cFQTiSdZDeFtaPZQ1U78RbZ5dxFDNPUbrPaTiruzMducseAI6F1N8wkCCSmfuxhYoNJwlvEBZeuQ
T8Ji2yPBehH6m9HdJYXlpu7fG/mZc4Mbc0ABoISEUqNRA78ecUhOX2CZCqXF26pbV/a0GjiFJEGr
iid9BWtDYOqtQDYWfhUEXSnoSQM0BIwXdqWUO71QH+kx0jlikzxMYeCLAKXISFjKX8MMHidHpZi9
OCjaZ7oti4251Scszh5z59HowYy/TPMrShAJb3CNWavmrzx6LWeCpLmfSus4FnW9cWz9ohXKV6Np
d9sjYrDv3JsadBeQ4ZOTtBNuh/YZ59R+2zKzXA1KsW487vBt1548OnUfygKVvdHtUFLj0dK4+zEj
Oc2VXuq70l1rzO64m68wct4JWXm7JoKpEIyOhqEL/rldBZHb9NT82WjLaT8Qb+uq0Hz/UaYsQpUW
0rTRILnCn3FruBmgSzrOp8evuBm9e+qqLA7upO6Aj/qnpBhIWFOI5+vIkNTSury6GMoza/ZQcxJR
Nmpe+4A1UPXQDu0rXmfXDKTyWM3kh+VhqqfyhOadKOCsujL1yVeDa2NgsSY7Rb/oYXL1E7oZMkS8
6Etn7qefhoq8pavbHtQRXy9a9XkwmwyfasPY6V5Bwrf9NH8WLdFWm4h6a60UW3LY3GqvSGL+tg1h
bdlrbr5o5W5wfnn6JQVqM30322LXkEO1nAhx8bMLnbepkUqMTWO/N63jkDzLdEfknSoOtbnRrjHS
CnwFiYPB6e1U7bgBMNm1z6Tmmfd8AGS7R95V8wgbo6Dw3XoDRZXENnNFSJSnHuIv/uWg2Znjyc9h
6fxsV0TfhWTuBC9OTjQLR3GdlDvDd3XY8U9Cu+vKMfhlIqhU7sgtksR32sda2YbiUld7+80IYUg+
OcdeuyjRD4iDBU7FEVxSvDjWYLM9XkUcMXyx0k3YHkpvxxGuHtAPrlrn5Dv5sSh2/LJh2qpr+F5m
u5q5dwTPVLewO0IfVa7cFdGbXIyUP/ZRACemwTpc97afG+vhWSENtt6Dp/7gB7X0nr5Dn5/sU4O5
qqp8MEtIhnOFHygEBJPwbvtzcolVw1GTCQKdUKVUK9O7Kd2jVt1xStHVqyU/ElwtQiSxsC1hvK7i
LcPllZ4+R81Xpu51ecp3bXdX2q0/X5wGYxQcAzMGl3q5ERI0woK0QBh05YgNgNG2ly+l8sF98UbU
YcV7kC/u9NQnZAuJo3tU25PEwCA8Z7AwYf0zPvvhVOdmfOeg5MrD/IeU0RkP6Kl8UvsK1j41C57V
ymeCa5C6V9XHQusZqz4Kl+Xj0+S8Rb5/H4sffB8j3lDDcy2xUIoQR9FKmU8OQ9h4L4KtYq6GgNyd
45ifPXxCak7kW6seRXZO00dgMjt5tJml9r5W7NRw92E3z0UNQvLoEhEnztaD1N51KN6YJ3kvyfBh
BU8KZLVsj/Mr6U1qsmO2o+F8UWyFuDmbaKuWqAAfqV3eMvOSBKfevJjORyhPPhdLM3zExbabko3E
UKZ4z4ZH/PKNjVs/R7914HtM41eIoNti07tX4e3QnmjXId5h7UnUWjs8apux3zHqGsUlyl9b/WB2
9/DWXpXJH5UPPlSvHwPnt1ae4+oYXFV3FXxWcl1nW5vUISgJ4hIbd45uvbbHNb+FiwPHAWsDLMHp
11xor9NfXsayueMyL1BZkuaUvHLegnPlys3fwMId4ZdhjOS+Mze/yu6xMY44EbhcdiEOV763eSZd
rh3uZJC24kBrOFV7J/uRWCdis1bTuEkUTsWXInjiLognDbYEVG/lo8YFDBG335NmGaG7GM6iPwzd
c2VTXt05Ks6xzn3KVXtLH0cIVnk3GC7olKePXveBkgnlBetphXirJevwJaJ0cHca0X2j7xgX74XF
IqR83BjglBlHFGKS8tFUd/Qg88Bp4/zMsH2i0j+WOGyiKOnfcnMTDfN9pNB3/Fc2a9PdVa6vKw8j
S09yDoIbYcoX/R2uEzQg3aPKZhrh66su+C/Czmw5UmSLsj/UmDkzvMY8KxSa8wVTSiVmcObh63uB
qm/dzNtW+VBhAbLMUkYAfvycvddeMlh0lk194jHIVy/4rY9FBfyRtt/CTza3NDpmwOYkV8QqRyOI
UXYxptuovI7d6u3DZ7QrLl177YC/Rps22fFIsFyMvYueZ161J07aeuDRyBdr0/Mw7I88vEV4S3aJ
vPYBt+vSoFxhcEO8QpJfw2rF70gt5zaU3wcgT4a7ReXJQyN7cqwPR9mY6VdhfQ4rv9m5yTb/iJwH
HpoBeMT5WinN89R9vC6gIRcxN8AyujRvGiTGJSSBooVPsC7cOx4C2aZn/1aSW7fI7/PsVNCEFffR
uCrbr7rbqiA9qZRwvvBrBdEqtNaHRYoxGk6ypV5L803QlyC5Ltlmw1ahVcnzO7+mE4lqxZdnUoIQ
Wux115FwrObQ+M9t+ZWiNATKxLVuKy+sJtwTgkry4PebeG9XJ27rE6HBxYZMq0h5KKyPulslh6I5
9t2+bM4au6xTm0HmfXXFKmPcLkBdG9MD78HZBPYi0u741UwFspUxjWXPUSdpMSJaoWc//a9V6zhC
uvQuORsO/+S0z7V+1IKt6S5T9SKxmKbQit7DelclP8jwW98scSSUlrugrG7hNbwi4/AU9qSsWKc8
eW2IpPorNu+kScDWp/DuFgafKwY+4y3PlpT/Z5g4xAsO+SYiRFiuZbwj48aqV+Ub6lDu/87Zco34
0S0D8ftgGgdX/kTxQGuZX/XcIehOzWDpFy3rPY3Y7l2YnwPkAy4bF1VkTBAbhgerPlOWH7lElnV4
VtkQTTfOqkOaA7RkRP6wZykLEM48892bBs1wAgOUk20Dyt0m4jD9puMlcS7gswNvna1Zveirce02
JMcRCg2bNHsc6j2ILK4+GW8pPEbzzRuzq2E2G3bffOEjanYreRXN1eSRkd18HxRLsqhC9qcvKg+M
5NVs1n17ZrsBYNZrvwZ4MYB9o2RdeU8sqxAnwuYlFOy7lAuSKR6XrBwDv7zvryoYbbSW3qaap8fT
9M7/kptOylMBZm48LL1iwz+E4iAvAES+5+U+6Z5IOI93OM2K19zet+M+M0ggZbtvUYNSbJTDk0ju
um6T4nHCme2/Vqg9LQpmd886uNTMA9uC8I5B406OsC53VsXV8DGVaZax5xZgwYRqjLe2uG+4zrD4
IiSp3vG9k3iZl+vG/tC8J9n4m7rfp+a47sK11Bkzk+o+cLB183XHFjU6mZJ886cifNa1p6J9GFro
rt2jigwId6ay1bydPJa0G7LTom2QLpT5khkB8AuuKPbCO/YokdgTNcNtC0IBbmV3GPwbTzNTOdHN
fdfbJ9IPWx6R5o3tCaKLQx170PDEAhQMaw9P/P4ls47RJXtH1lqWH138g4uJ9adTLxnUO1DnA1Pv
Ys/1FlG/0SfqHrDyyuRxGsKqy4zQ5TULiuPfuMKy4E40u+lXqbFb0ezLq4NDFeq6D15/GYpz5b2T
7ZxZC6s4c9cn/qtJvHleLZtUsOd/o02nnHTx1DY+Ys63rj+MIIAzdkTDFV+uEdwGvkjqU26tERdU
vmubddLAk6c9YXQLlusY7kz8k1GqbRz4yzR5BvcyIEfhc2j3WdR8mSfdvxRom2+Of5/YN08/BG+K
tjIs8r73dr1uGqA5iz5eEv/ujbuo4xm6VrK7OjgmrzoP6V0l9hnzBovkbf3MfHWFo74mEAyL8GT+
O2XefpqkJusM5jhlTP5l6199ce7NkxMuFa6cfPFjbFm8rkb9s/We3FfLXUrqUDO+wy9h7bX2MXBu
TXfm95HtK0M+cpkf9fRVb75C8jiS+C5x79F0kpAtP2W9phww/CWmiOzRqZNl8poYXwrz1JFsd8mg
8piKAw95r1rZ3Rfk9YImxlIfV6NzI/I8gKNePzZiXdV3NEZxnIfWC/936T7mDSTWktzT0da8W+t5
5Dem5tbX3PYQt2+OaTNedrzHEiH7WhHmy6CKpV/lBRTvdhJDFeekUYpF4dhHGgdsEgJBJvLklE2R
jC0KwL3F/Wlva0wBDsZAg8yHzk/CqxivmnhWuydl3PLkKuMdD6xhfGFhYi4u7jX6kjzs0mGjlz/N
LwfRcV2cLD3n0UliCQS8Lrn3ncVTUR604cVgU2yYH4HyQiFEU8D5VN1lo3/F7UJaELDTKU2U7Oig
WSwtlkTH/nD0L4cQut6WCxOb3SBOqYd3iTRG4sjLp2y4d2x7YTc/eKabYPDyR+yhhXwrJICOV6F9
8lSSGlalaI9k2vG37EmGcl371Nfg2f3guZSfHZhL5LXEK5PN1V3eNKDBFVPp8WeGhDVtEAG+eS3a
TsKubQCFFY5hAfHIhIliLmIa0EEdr8NMWdBJBah0UsbV3jP6R9t4tyE225gCjHatN8/6TYQx8FmH
vWOy6LN02Tkrt/sUBs3ANW2V2jow6lp0/WMy/dlHyZMyfI6QidAyY6Iq2aMYn8YHS/5gOUu0/3SW
eyKdSQHXsketf8Bd3i/dlk5jWKJ2gercTfZrgADp1IN+KdFE4i807jQBd6/ICMqLP/KtC2iQxCr1
3TYG8HRYfKZI4GDTJFc8z5D3R56+evoeuy+1x5fUGcD5IP6kH0kiY9yiCdPESRJaBC2sGUY/lHBd
E2K61Cq5c6QoTn7R70iiCE7Cs1/NiRpkQalamEzGl3owEbJMTMlj7OaXAmvIOuq0jGaKJEFmrMSi
TblcoDO6G0c3phzpTr9UJq1JM7f1CwatYQNWGkH8dG7+qd8oGOvnmXmns9VWupMCwfPoWllx+R5w
VnT+6MXQDQL93b1UwptM+eq297iKvv8oYMBmp86EExQXS5oP6WUgCMOFrLRzipxo8EkFb5Bjtci5
RXeG7QCyQg6WNdGw1IQI1gzuxBkYD7vTMtRf6koZNmgyjU2Iu3kFEZeUzcnxMzQquXDChHAwzdeV
EQCW500b7M6jKWH1/gOOXhNnVLjL/LD+FuXmLivsfJgjalzqve5RLljd2ehAm5Y5RkgNGvn3qP/f
R5yq9mvQnO04QtOI0VFNIlJUJAG/5zq1Nb2duu7R87BZEkOdbIUTITjulfjvdym1EFothOwT1gdi
O/Bd2vLzUVqOhPWWI3tcw3NWUeHavAO/Epi80HRjedTFxZ1VdaP6XkRYe3wCUG9xAyPH8NTyVXXN
n0CylE+Bt9WtHCZ4is/oy6+Kz8ZtvnS1Nl9UVqUqE2D1h/Zej7HaK03ZH1sRjkwdWpemp97fawgl
2M9K65U52XNic2MPFlnva80T/TGx1JTBIHrWQU9VDEDtDfwumWtGR3Q07in8yZZ4EEF9MwcgJV4N
E3kjZfICuSVfhXXkg31Cn+GEdnk/n2N2+MXXJ45AkC8BgNuHYXJI+yph099ahozMPYobXd9msRGc
53dYlfAv/Hru+6e+qS8KWfdM75phAyNt+JFFH5Ghudxyfb6bT4P4OY0Z0LuDX/WEZBu0pnJFbP3p
3aDof7+bzw0JTSgXqP0pYSQRtfFDpTfpY+mp1EsQx47zYZWKcoNnL1+r+JBBkbTPWTgQzarm/o/5
HT5P5e2/3sX9s12/hRrVij+9zC7kulBgkNqZvZ7PJU7+h4RRVfyaXGi7mm7j9VZNVTd1YdsOYWj/
nenaDdaomkOoHnKAfXextJoN/lASbkubrqEidCY0uvJUQwO7JEoC/XeaIgeSXnJUsv0e4m4bKADk
ZJeybOh5yRyoDj688iMVyIdErdJKTcPh2o5ufshK94da1sOVcIDhivRQ3X0rTLn6l15Vn7CyZi9+
O+mUXKnuzbQB5NoajNsn5MYUQV9a5WcEO8tVpTyEfZ3fV04hFjHM+l1Qqt02ghjbW7l78eTAqHfQ
HwwzLW89Sp+L3UPFnkWz8RCHK9wKHRMvpquyKJptT8tzmaQJa7MkgWX0vjK1NI9uj1IeRYa7U52C
yZTjsDMaaPbMashhGOR5TJq7gKwwOVriiZU/O6BwCxk9gDebzg88l0vF+CgJO+matv5Eknep9Np9
cGw+yqoMuE5jXdtGYwNFopONu9JV9y4MrW4VT8wHhwIPfoHyZiPO22DuJkpRYT7pJ9yxdUlToXEd
5xzKcfybAmMGscQ+1UTdglY0nfegTjdCfNRaiE+w0NrPvAr71Z+egL9GtzqWqzk6Kg+hO4ap6yjt
f72i6gYfliaoxv62clsRV0EeqZugD9Od13bd8htqkXehRnwPImxJrjpiT/9QGfS0dBLrVkZZP1sq
FLGs04/fLmvUuScF/CGNMPtlFu7MUpkg55Q3ui+e6Q975AYUMpni7ZvW/ZjxY31ZDNdxepkALJWW
WOzf2oNKXNUd8+h+rbRleCpKLT9bkWUxzLxo3ZgsZ1dLlGGpNZg7H9vKsVZRUIo1fClgCqw8z3+/
+6t0EqyNk0j/IfbkDzOo+kfLRcbllQ2xJIX5HCbsgSdMUIRta9/kmyma9Ayf9At2m/4kp6Oeo5ll
GSd+uBSBj507UI/mpDJPi8JcRQK6L64GdwO0MMfH5qpUwMqNisinWPIRak/6kyqTfc6aTWax4Wsr
EHIrNF/xYh5BzBMJo/DCQ9latyiOIfNZvc3YRzc3jk/x7SSC3U+HCl9Xu/6Ebfg+rCGTUCaM+zGw
jSUmXHfPrUDF7UtATrp+kn1WH2Onf0fZzHQBqQ1QMLlDm1Ie2okEQ944cERbkeCfTYwtExrEST2J
Shy0ahExO7S6gumtuUEFNt6NFhwfv+l/aMlAIlIq5HGWwtlvRVoV2z9ctc6vV+20btsCNa+JisfR
dDRKv161ogzL2nb8buPiQd6lKkYHi3zlMXZ0aBm9hZjE149+LZ9iUQ1HohGre5HTcrLSPl+VDbHz
eAGrYz29k6NGdzOL7OX8A3wFqBXMaFiJWX/dVunPFC/Fq3xMDQPnVI8iSLSptwWvr5wzFxEgKwV4
l9LaFbA16Lv63n04kCNTQey8eY1Gqqnh3nx4UvvRg0AfmOnf7+ZzPLH0QzSd83uVmN0Yp5RVFOEl
d7iOSkxEL0Nav3Rm7P1A3XTaN70Xf8jMjAnZ8jt47OmA5E+LVs1opR+3334s2jpdNznzj1JKc5d5
Dm5fQCUXVqxiXcuxe0xUg5ltVpQ/AVBsgzq8KkYyvEG73/aja7xbEe0qx9LdWwryAx1Lb+6avFmr
OvxJJQ6bVZYGKNanw/lFqoDhI/hgsysotlTnNFfNIQpbFE9ECrfeXqbYrIcAUath//yWc8eUT+u8
MuSjF/1g2BsclTDQrnr0oUUwreGh/tVkcQpj2qKacYL0SgXPhrLE69VpJAlUIONwLVDYIG2lPePi
W8xqLVlj1fxMGsO+cwzna744y4qEBi6vRYjxHzVa2+4HTcXd1OntXjEq3mkhjjizdhiD1yaWFOWV
YMjwp0iTFnRW6F57y2h3pGqUtAPd80zcCifs1iwddRyiGqbz89F8Ppf7bDJf2K3EaeGzDh5VHj/+
VDDmRQoOEuI0sruIYVdnruffU7BkL0LuCZjMybjzkgKeIYpPzZDpXnfwYMyHDtnuXltk27KBZt0W
4PjWAo76rmkmofn0W0Vu1a1rhcZ2VNvsBEyebskhhw+wnGkQGToOOcTisYQBj6bWCdZd51mklKG3
m18S6ZYns++sP0Q+G7+KDbmlVTJJWIxcx1B1A8Plr7d0PTq5qrZQFLtUVXap58SHNMUtOVSEfgfW
l6NUDE1g+HhZ+FMdM/HU+QoM0q4bDlW1ngtPVXV3Pdbyu7kWTariaxw7+p+xld3PCn0PCtW946K9
0IFH6Iqx0prIuuihwHgZBfFmNhRS12nX3Bj6qxaW2tUmTuCKLNhzUvXkytk+TBeKSg2ZiJ254pQ0
iH96k0q7bjQSVCYDu/0pDUu5+36fuPofMkDnyNl/jHF8XpbjsG6zZzEwXbnub0nTdlORFSBLbSss
rV8YGhpToFk/46b5fjOdER1Zbl1R9Jf//LwMq5e+tPpFZPvQgeqGBoY1LUPjrIiUXm+vIr1yF3XS
/VV3RfrRqsmTFonqaQj657JTLcb8Q/84051iq/SXBkKVPzzhnSle/J9/HWWJbqObdjUDtoDmckX8
ejUIJJ+FrrQ2677nLJCLpKvapxk+606jzA8oKxg0l4N/qsGsreY6Nw78p5Bwowc20f6p/M95tnCo
TaJw6qaIbyk26akaRv02PYx2Zj4IF8eukaodVW3yYMj4veLNkiLY2eSjcBwUgQ6dObWciFLIQ5Ix
vbWtzwR4GKK3zojKha97xSNxKPv5qNLiv88nttTh/KK+qMPsue1VHjW1yb05HWY4nOjWgof6D7Wi
yME1ukHMY2k6xy5Ivxbg+y6E+66kqBGvtGCpFhK4+U56JHsNMQ/UOUADoA5gPjTc+qXEmOrif0hK
+2eXqWfDysZPR+1/e0N35fuMyhvwdljiwPqvuoZ/Kp4omupGXcK8E9GfItLFr4v4/B2TczoFNmm2
quM7+/U7LsFxInv11IOUMlpV+nCcv0U1lBaUNikOutXgWM6SR7/3NqkCIRRZFUxWnbzlbxYBVjL7
3GI764ba/uwtQU5wFiePORKSiWGPsLpjFMy7WMWSPHqJulQNP3woU2IntTIhqiMYucD80D17AOf5
nrPqwR46Y+vEKOKqwITf0yCcWODkdE8xojwhomKXG5Fci3Z0VvqY67jsx/Hle9cj9aEC6WzjR7WQ
j8bNZXaOz37x+Z2jJEzDy25reEg1cbYMhiFus7NlOqqdStzmwnI6Mgxz67DA9Q6V9YyGFHUgkGCA
osMD5eQGSJyJVFskPHniIAbZgQMvVhiERDzoT/BLASs6LCtbYYOxHczuleLd2PXhRcXe/xaX/VL2
FMqzHZWPydhYfbzTUiWH/SA/51+sBT92no40lQj4ViX/cWWF9FWVOHK2rpuRLGAhOLHbliyZAJm8
MTOaVBDtjjCj3fy3gIroV3FAy5XY9PE5LwokjnQlRG1TkDl9z6ap1AbJDR9Pr2HOrk2ol9ldw5ag
3lSUSsv5cNQ1Z/NdyZv1iIRDa7p1FWsD1BxDfe6Bq877OXOKVZlMDd9uuj4aEXYOffCS+NleMD/6
GUbMioqxSy4RY41dFxEDiwnfufaUJ4vZFB513mtVDeaDNFJ76VK8KA+j6zJbqdWNUvvxdoaKFrX6
oHsTs9nSSYaSiFaVqLd2SpkHoDqQ4liMEt6QoYneJqNKen9FSXWQo5v+8HowVAFNryuX/atqO+nB
6/zjzNrSXVFdFKt7zlLjNcF+d8zL0EVpkjk7M02idda1/n6uFXKoXBYDiCCt9etMuKhTQXlFihV1
DP4xbAa6poerUZeMNrMGqr0xQjebPEoyd18HOBi3UcTM4RtkQML2sQVpymsGZfzaqNgyGja6VQr/
39ILAHAc4hHAS0t2B4tBpjYsxjTcp79QaOJTWsyF/30D8L/FAuZfg0RjYVE0gMb6bfGrbVnFhqeb
kItsiI1V0wDqGQjR6cfww19zeaWUxxky7D4ez1VlNGfMiEw56MnB0tJqRT/P5SiSwk9jCIadJS1o
q50BsQUrUnvKCvZhiq/L2/wOIXxxUzpKrfldJur379aaXTYmGXCMq9KxZfevR38FpA2sBAXJvZ6g
WVOlgUmoSyH9xdFrytgHJ513Swz8X7kGly2Q4Ws1+O42ZMHHbKeFryHAUIjkTrT+9w/ut3WVqsEW
KsQx3dI0F4mmPVVhH+83KL5T7v3/QQ9JLKkah1vGK+yBs0CntOXze1KR9ZIpPlylaTZPLiZCWILp
XUkXfOr1UWamwRIwE74ts+sA6BAOMr8rJ29cKfro0DevgzDKx9lW6PivCrSgbRopJnOk3Fra9OE3
ZOi9inHM9+lo5helShNcSB2D2EmozgUTQw9cM00FRjgnQ3S6ZlErVw9zT1tEwbExqgAqhWkRW0I+
k8Gs6OYrgJMReY4f00Q2ixK8iZLRuyPz+vvvbYGBEiwXP3ZGPfGFPZRzXOn3OdT/2qzCRys2w8fC
Lj6aoERfONuYzIHIXu6aZqtIX1nPRbY0CDoVdPdPbR6ScxXHBfGgJMBHWhitLPSI92GCpt+zGLlm
ql0fyPrANDy1HZXeKW8Ro9pgiu0IfLX6Q1Ho/E8/29ZMgCa0cmhma9rvZZPaApiKeh5HoVoVpzTD
UGlbdv/9Lkuj8jCYCCf+c0pqGaG/EeMySODlOQ9k9e1WHA3/K3F0687yPoOpnDUb3d+h+ofgPh26
UdPuMRC+o6qwz17mW+eW0erAiGl6mc+OTlbi+Gc43PF8v6Nyd634bo5KjKamqWndK6E095Uv68NA
SUhtNr0l4kRNkEfwoBLaKRlRvuaeTYNndD+9mK3QkCTDY2CHOsOUrD0UmIoubqIoy0aBdRn6xrrG
F/05BsOnrRU2yl30KomDpoNljkivLLmBuLOOQCGtY2mApGEYawDuDXJALTF5RixZ6mLuV82dK8TQ
/fc5UV8DKar3TDpI/jsneCWBCx8O4ZUPRL/INR57/y7MAcClRVgeg4xJ8jigLPz3G9matkP/FMjT
jUxAPFs+A+AmPaTfOyBR6vpUJmW4VbWGef9kDWYABYVDdNiXVQuv2ISAZlNVrkQU2av5UBkLZhXs
+jBo6PIqq0csuCXGgqanOJ587EZv2puyYa/Y9mC9Jm+up9jHxim8zQA05glW2WqYXI51rH9FpWIt
DOl1d+5UBPXhUD0nIb4aDKKoXDTCOGbHneX7B20/7zPKqYU4v0Sd9ZqNRrNJI6Kwi8Yu0LhYw8Vt
uuFiExGqIcYXZ9TmXLb5EJ8x0C/cvicdg2C8jp7cUEO8spktNUQeYZQp22M6foRZ536pMepCjaFf
riEtCRMzfM6lDFdZLLt7fG9wCKKqPUO4cncg+8Ldv38/9v/eiTrfkOm6umG5tvH7g5axhKKRzRZv
c6lqq2IaiNFVzfdRY79H07RsfpnPR9gY+2fHcW8KSKmXhrjWfe+0cO6mTX7Obb4oiNaan49hi3bO
mgBLPp0cX5DrpU4r9HR+lM6FqM34YNNYvxRghi52jGA0LUgApsFNYMv0g/nc/FMz67VzMtwQv4u9
LeRj5fsOFWfGF2Gy4bC1fmoL4EvqGN5TnH+STB9gX3XwRfSdet9E6mOXkSafUsX/RnnrxmznSVt7
jIfW3WbuSLU2PeFBCnRGQ9p32TtbMfWLDJsptEMTeDMfRoY5oGZmYh5kzb4xw/CnbFpMxkqUXYpK
k5cyrupl1fjDH24q1/ifm0qHaSqgB7ArmZ6iv66OJVMV+spqtIWVGF+aggxEt/QR4Aiieb7vj0iE
P/wMc9A8O0Os/9G0TLqH8r6bEIlFKvVlrEN30+uYAZGBdLQKuoNnTEQQM0KaxMAUKA9zTayv4b1T
qfXeo9jtIHut5oxOZsjVSmSD3PMByBfmYT+6Uoo7s1OZC8qGwWsoops7BeHE7NH28+H8MtQQ8vK0
vdppUjNldtX1P/LygWbTeUucxtGp4/CS1In5MKoFV2fgoe03m+SGewanjQ0mze/t5Kmsq2eP1KqF
otnpXRGOCDvHhuKBy/tFS6DlNEZeXeZd2ewPLXRxLbNc3c9H8/lI91gIa5gsWUUFaTm4GPoJMjkl
CHR59iPMqPI7VPLqptLTZRWr4y0urHdKigy1+NRu1/V3d6TFQo/9VfykMW68uyWCbyhK/SEo7B58
lvKH/alqTUXkP49Y9qeIKqmsNdWwDYP/ftuf6l2A3y31jIPiDN1e9KFxTFgpMaH255CYuGVa8F20
Iqlvo2LFK0f3/z6E8KMc/AEJK5JuDA3V0/yA5iAt/eopfdYqpTpHM0G5GZZmG73aRoOupWbV2ziB
s+mNurjpcX516KXfa3qZPhB5tlfiHu1IkR8UNtY7+hfmRdAnWnlt0D1R4LKYZ1734XYuuw8oj3kD
IzrQnBEeNELmnLjuzSib/s40g3DVZRX7leldr+DAKS3kXkVnPX8TK0SBxlpmb1WWmhRXw7I3yJdl
Y+Lu3Qx64X9AJJ7wXgZPoQrMsdvHw+gzPfxMTNMipRXSraKyTyg1i8kWq6F/dht1I80iOs1VgIK0
OyEu9DgXBnOlML+jh33Q9DbF3omN/01DuKhNYqnM9/Rl0zKCWMzDkXlMMqeJxB5DN7NDV2KlCXh1
7W8I6SxO8MPpHxzY92qWdN9/cv5D3398FihogCDRhQfBplMC1JUo2foJmhg7gb/x6I+sYs1r4iUF
IS7RJB33rZJse93vHmw3ZtvLDuRkqk7yaiVLzBrpcexBB7Jq0rFJa/OcZrW4lUbOsEkaEKgU1H1h
p+9zX4qtHfY9OzqSXOeXUXj5hjgEf/HPuSYeG4B0E0ipjAdlOxcogzuoGwPMxdJoSIUqtTpczfdW
35nnrle1y3y74TYyMWQyrFS7+BymqrplqD0hBlc5rtRN0cv4SR3qv/IZQF3a69CSzR/uKX3aXvx2
S4GxZRMi8FnRtfxt+zGQ+stZYRyKNj2praU9mXqnbJiRcjNPNUxjSbQNmv/3oT+pVlWGezrap9x1
dp2qtPSk/99hwX7dt8i6zlLt/x+mVwF1ObfmYs7YG832q3FctHcjST0BO8iTbkT3/9DOjV7TN2ZA
c2M+p8hIOf97YaD/NsKncDNMmxm+MFyT9tfvhRsELEUzRZZsdVS0zIdQ8mGBcqOyu0Qz4S4RPcfu
mF+VHG6X0RvybDDLP2JC0zeY34uHyu0FLpJKX+u/MmsEJIx4SlPQcjckzoPMTlgobJmwbvnVZU6m
yhRcMFLIfglKJzzVDvelMQLJikcNdY/N9UMKHtu5KbxpqCOIlm///hlYk0zhvy8DildXY9tumxSw
lqr+dhmobQU1t8uyg+V1OaZAtl69ES4cva6uWpOwBW/dlPFI3qv20a6DAB8AL4nZpCD79BM+1WI9
zK39JmH/bSls1oE2AMNJA3JOkrEWqyo3ET+7Npo+ev1YySdMB7OrHhD3SquLnsetykpVYoiZ223z
YT0dBkZQLoVilmtROPoqIBnkNr/z1TS8VSFwI1UNrlL6yTe3l75qfBVjsPYccME9Y3OPIrrFaAYA
5tQ5vgHLJuf/E5suw9dBAqKpPgFlug+0h5tdiuV2a8OYIEbEMla1oQWXgCCVxRxOY2WRwj9v6P7Q
DTCnFezX70Gn4GGEoDFLpSPwW71jmW6q6QlxnlGM37c10udOA2tsaAeAkrZPgjwxz5jK3qWM+ZQd
GtxIFtN11TJS8MxM3eVetHQxoui9dFaN0w+vqZ+NNNykcx4iN2X/mK/mut/p4x9Zkga7ufY3VCXZ
f/dctNJU9gMithpA82sH4m3nN22+Yavb/5jOYyyHOQ+ddVeX3l9zRA3QE/1MTNNXlYLQ+8+R4qGg
t0htPJTd6BzHFlfV/PSbX9qi3qhp0R7//Wp2fr2jpzrB4GNkzzDNrTSO+ZT/q6eClqCuQCK7ByJE
nLXE/GBHff4XE8mIUXBlP6qgYDeZAd0RMhtyBqGqoG6d/rUkzpfJQ/6XVVdnGKrmayDJkw7DLLjw
OU+a7rw46Bi4uqkW1QF+XiMSDudbwmqBjQ1+6a19oTN8n1IEmrkxK0NCUgy/Y9oMD5d1KU74MfUS
42T1SjN92coUb3ZZ7LXGTljGmvL0zwsgBGPVQhlcGnaR3OVlitBFxtUCYE8CjgqUKo4QRjBGxR+b
zg2ZkxI73g7b0h7Ku0FR/5qbJYPKPnhUGw1hFSm+sPQVxOuluxpk4iIwY7fjIIkFV6U//fonsesb
W88U2nq0w4x96BCvXEtPeLzpq9xNy4sMCPWwW6AN86NaKzok8+o0zZqe7fO5gC7aKjN1+JpWZ/xh
h0ej8be7x2WD4IppPqUJ3RC/7xa6WsXmxrbt8N1L65siPCmMIdiv22c1qN2VEqvGJhgGKA9uWW7D
SSEXgCkv55BDa8QnSJmBLcCT36lThYthdT6cV8MBeMXfaW/Cx1TdG/aAApeSOKEzuoPouWztPryH
DaktgmhMPyxmQk0ANVXm7xktxkXiWdpdpSjOSXaoNcPcH25pPzlbEz/el3EnHqvAf5wb4bCxGIo1
eX83eo9AuqLvkUBudyUbuPDsWWnxphC7eWym4q9MCWYIpRd+V4auUtpYdiYmm2Ymm7lJT7J3ygXn
t5vBi5rlyLZy50Y5NMoJ3JrGbXFI4/rL97Xijoi2ZWPazUPpoFyO1YkXMh22Qzic2tT68X3kZe2D
HgzPzciwh3SgfGuMaftopEBZCM0xttZ0GLHX3pWQtZbzTzVRekstS6KF7BScZFZt3dWwI/aF7JNt
UPoec4Y4oI9g0fplm7yYNx6NS7I3rGhy9uZ9SK3v2jIdDjNDXHaA/6XZk+AXFNrBSnFdTSuNw64A
RtgwqcFGKJ4TVQmgxa1T/f6J4mg/b4P9LvbXmu4UB1vR9v/+RFLFr+PTqTtEh4q1VbU0esbW75em
DQ5owNRcbBkogK+fuDO9nlkn0BxkFXMUlbjPYAQiag++Y4gELptOG1iKaPk0A1q80hm7DTS+ZTHr
pYRjdDvTGvuzaSrduSqnxi47zEXvBDgBQnSjeZ6NNIF4N07nZjFLhlXqyCdq44EM4Ni12VV38vKu
4In+rbjTiw+zCl7nDi86WqIMgZNAVfVpbTCwYtAGqqZKgJD/xyntunm3KlnD0aoROcFsTb6hbpMw
rRtueZ9J6TwEbUCr6QupGPeFcCcpX/B/CTuv3caRLYp+EQHm8Kocndt2+4XoyByKmfz6u6rUmJ7p
C8y8CAqeaVuiquqcs/fapINPjUFnPyVnJwhIWAfMt3Rcuug05l3tCf+ulDdzeS0z80sqxM5DG3XJ
U6GfhQpsm5KerqVs6RREpa4ZbUY7ve0J+TWYL94KYROYmWqxW1rVkzTEKFExeao0XKcNOi+4bTYt
oRDXBc0YDPLeKhtrTH3xaBt3QYaJPfaf03aeX6ICoQ9omuUuTBvvtBR0mlOZvWCSWQ1Ujr6DKgWA
iBf/cUQwrH+e1dSlZHs6GmmTrc2jrfzP3S0123EiTaLam3nck15lRrtm8ngHh7l+UjdNt/zU+kWs
UXEnq07Tv2uSIp/AwVqDbcBc53gWgZw4nqL4FJ09dFN3NYy8u4Fz7VbFvZvtwHCv674sAs1llhMV
tmSEJ8r4JAb0UHM0oPodyTermwK16maOcmOlHWyPhUodPfqM0JFbm6axyjV7ffkQlgYRn/KeWU3l
2vY5UFQ9kalUIGyvEYEm8l4699bnWBBEMzXDLTljMmbtMDXJuypT46Czr6L1j2Y5NjfletHVuJV9
xKwwoNL1MsX4lNPsXUgrQSbaZOuO+MDlU8YIH7uE/UmYKl41VbhGhkt1jweyJAf9zh4StPQIUbaT
JL5ZZVlcphCHC6gIOFIykqixkPWFnnhRj9SNPl0MTUzPUe621EBGSFHXVZuyrfLncuzF6leuPNLx
luLnFLqIkZIi9DaG42dvopreI1Rup8XSUN0nE3Aaz39nxSpQ4k7V/ewjFRvMSGy0sfya+E1xRVSn
M6niXmmO+n6sDomFpfWmQIr1F32x/AdvCbXnuYEEl0QSKpJVd9YyJpfEwkOmCPRhqRu7NKL7qx6m
EDWQ0lyZQHlfWxIKU1Fl/yGfVqve34+7No1Y3zFtl+YIcN8/y45wLN0eOOuMhzb4oc5Q6oYxRYxT
igKDhvEuQAGdlK5nHwampaHBMCDTh6chR/E1aqCmC4yNxPAZxCT4wybuaEyUQ4IIiDbaJjJCZ71U
WYpnMh064Btzc0GrFp3HRazwb7SXrCQx0cUotFUXik149GwN3l0rLxvP8UCRkymdVUF+8UeYaQvR
7HY8u/HKFxF5p+3KTSsEL5nxJOSNaQ7Ubqmt76LcX+hPJa8dM7xHmsn6U9eIlKD2uVm35dit/32f
cf/ZL2XOFHiWyfcLeJ3rsczJteNvJ183dNBZusEkm0Hz1pTIixquO276vtz3XeNAncnHdZYnz/MS
CL6CaGtd8tyyNnp1nM58nLCFlwN45GosTBDjPn1W+dA0i5lc5YV1hmygqg36t3HU166k5Zc0tq1B
cz97swegONdBRpKtu190TCxNGIbH37FFLK3d2v46C5pRbmE+NBJD/NcjVT389WgS7echirqHIm2N
gzs3zVZN9VEWgP4zip+RVYxnWjrYRTrLvTDwW2jRxgUEDlOg/WsK1keWOmciVL72UveVnDZQq5k7
fXVwjEKinP/jmrb/OWeg2HCQbgPoZNijU4c4f5TSllvAgvSs8RwP0GlK8NDx7MPf3Tk1CDad0ekh
m3PMXRz1Vuoir+wTTon24gUQMCK6ravKtsjCFH72zFvIpSVXD7I3f90jDH1V+WV5bRzslOPSB7d9
uSRxdjW2KZopOUPqhBmfUKURpCFNIs3oF9tkoXBVEM6GBEeAB9kzfDbtoAdh9DgYtAyxrCRfpxSZ
sDcbz4WFTzZq22hXf/r3S5Xr8Y/TuqPrlodnwjNMi8Pxn9aJHlCLWxCStAP+VPrm8hbE5LMp7b/q
qM1tpe0JOaCW1SKAB31dv1lB+Dn2J+u+IoXxtfA3s18Ua8dFDwo8pt2qGUABdCLs8pb0SX7738/H
nYb/tTnGDa6awc/LXWRaGfFE5bgZzSk/ts4zFNn6uScX48XKSCNPSme8xKY3vGQjBzBRFGLvIuBa
uZEor0mOKtxA9fNQ6Yt/5Y9A106n4cAMytjENhi+xkE5XMkUzpRs9gemuztWqmqtdQ3TBCsZXgbh
nmdoMvfqX9WYxICUsc3j7aFLzKVBotuk99OTt6AJriT1tLGPsXCq84j6cfMbCW/8xYUvBC3etOuC
h9ikiVyZQfM01dOF9JNT68+cujobNoU2StgOG9GGiUN+uCXd+iFotRo6GCa4gUs0czZlTjyWq/SV
kJuTiwWSVBYMNAdwR030+hf1mWHTqxMzJDgu/DbYg/lJOvnCfmqPRet9U8urev2vR2lu+yjXQ2vf
upF5P7vMBvs6mT/CZjRpjc7JfTuSI+M0wcBHDE0+ohjhKi+xsc+j90mLk10Q18ZnFy32zm70dj9G
nv55oruM7/hdHojuR9THZzfqiBDBnfM5CDG8xK0p7mYkM4CjUNsiYHmwEkd8doY8Y77UpLekt8Sw
14mDE7tJCSTpqvkUFguKTKlnnor8PAlYXijyn9olR7RkFdnndnxVFUUVROYunMbsANdJPV3YyLIC
8OJb1yfjQ9hevU36ZH43Btryeo41LbUs8RL6xh7A7/D2798578/tgfLcpCliGnjsfBq7f7SX+rrT
CAVN0e6Vrr9pGgONDH9Ha8/RjuSBkGAEugJiIqFZPl+mzq/nyyxKt3XlDHvXZfrpm5F1VHVJwRp+
Sa34rVWuGPVqbyfNngWNCDh3eUcnt7ek/IevGE75HEcZ6SHh2e1TgDnWnHxryQAtCvaRKdSBwfXi
Q/QRLCXBVZEHE3I6J73yDg03Tygx1VfrH4+mEObcrcdXzlJ8xRlzo2ll9aTuIaeqnpIpMTblqFVP
kbyXdD0tv8DD6y3HXgvJLzAoZueoGlNJXwYHO9NAULQWEIZcPKA/Ce6n0jj9PusVzbQJ9UB/HORh
EEH2sGppRZ5LsxT/0ae/qa3/flSijWfrnu74LJSIi/+cfTWpoTdaXpXHqe0WFFOQ2NxvmBymqxp/
1ezbq4GA+i3Y3dw/anH2cuvHVra+GavRe3aSRUP4w3ppdEa5YzZv3DMXjTE2WfP7aAl/O2UwzNmh
X4vREKjUna9VYjT0W6WeUT0XJP5XWsU/b1W0qIXWbMsZKFWYViRgF/tcNrvVjQoSQ4O9aivDe2J0
/m5TpnBQoMfQxR363KqZwEA5L5amzQf1Z+SdRtEWYxrpSyKljbj29p1Z+ChyQQP0mf6olj89QapU
asV7bBQxqeMZnZ02Y6ZlJfFzkdnL1nDybst3oX4KvF2JLRf2XXsfDGQBjlb4Gmh1fliK1j6ZQDJU
g17VsnPdlweDKCf70LuHoPN4K8NQ++rScdlk4Xwhwxw7SVJSw/s5x8lY6vDVjeWl6e5m0YzDxN2z
k8BPyusmu5R/3cSj2PLWUogoddsitC/WZLhMBJHfRK6nXfIp2qiSJFHDSEZgI7gZBiqY15zhSVR6
8FAOXyPPNx5DmVDXhAiTu84/DZVW3FHlBLu4dvEKOIF+RmV2bDzSG7S8bU9668ljEA8bjTWeFj5g
2ihOHluf4Oq4SsFYLOmnm+buVlm3BvyXakA2ZKC5Vtp5dZMbbfnAsOTM4eDZdJ0Fz7dJZ0lKkciE
afYL+rmVgQryiqLzby/GU38m1y69qB91MN39xxnY+lPFTKuFiZXlG6ZNVfF/Bjp6BLCdJ707Bhrx
6K5XL+vbMHtIGXC0RtndISXfq67dhIT4sc4B7sTu8mk5WN0S7yM/Sl+iWJaucvQWzu16bPPlsaeV
vyNiyz72pgydQ+v64NUG6NBItO+2aD4VpY0hLf3UhwuSo/CovjdK5KvuueOynQOT00Zmoig3vPpz
mD0KsB7/sc7/s0UgjQiGHlgGXQIWEjTD8oz6tzIgstLYhhmMhMgYr8FgcJondejU0OxZE3fJkb8m
ujpqmnhHw9aRGTnJxtFRkKlX9cnPV07TuNfEjAlVdez86MzmhydD6l0rPqDTDj4Pk9OwxRJSPy14
6clSKB+UFM0XEK7ySQu26mEu3F/fiyjR8F015Vu2GJT58Eblg3YY2q/yjlU7vMdLsim6QDbZfRQO
8eIBQM3bLw5c4dggjHvEwQx9DOcH7W0oqcyxcZelywFHp8UQ6NEmOmsl+rl4K4KUqjGb53gPNbt4
WchSA5st8q3S+2VBAtSw0L8pLSC+QmRLjD7k1tUB4gs/cbKz7tSN7i727Z4DXf3fPy3rz13Z9x2H
+VtgubrFX6WMJX/7tDy2UCDPWXRi8gphgCiEPtTsD71IYoAWkHh1/MI7EieDi8U7eNJjB2t8ucdP
CHNhiRaQbPB5awHMXt3kffujgBhda30osT+jt6fdcZoC0X3c7F9aqp3LIve/JwsZRIzWep+48W5I
NwKVB0bhLn8rM9TSSYGKrERDs/n3P5pm1f/NuqRiTjqoCbGnufHnRZp5NrqpCYJIOg3JKVmy9mkC
4uYm4wQHvKl3lUVohbrhcA7HSDnnQ5LXt2NfzrRICrpu8vRUMjNbE+BkIj5tupXvtOMud4vmczXV
a0sWNG6RyBwib7jg/cseeCOuDf1299037gvErTQDMBELtJdTSPdhZcrATXXDL06nzQq/K12ezrwf
vU9xP2lT+4iaIDtw5sb5ziCAIWm9dK59iF0ZojQFlxT1yI9JxEcG68uHFQJ3HhofWxkCl10e1hwq
gF3cJuh9FQLXlI+DWLN3YdtCJhnLKt4kwgCE26V1vPEzTQO8ihlaw/zWIixdsXQnF/WwrkS0X7R2
2tR14G7qxhYnMNDHegqnF2OJo+vS6BluG50A1KIt10sXOrBtlvR427b8sMoBV/fJlzgEqJVkxbcy
mvt16qan257IV37Zq3Fh4dFmz3rAu8oyq54jARm9NYJQJuHG/EAYFnwJmwOAPUBMUX6wJta7q6fB
K5uxba2FY/zjVVT5V6d0jVWmNf4DVdN8sjTX37YphDc/cUwmGYFhbAs7Lo+LNlh7BtTBk/J41sCh
X29/SLpMHwQoFuzwRn+hoi4OVWaTHdO0Pgm1I93vpTmPUgOr+pnqRj1f5e1N9qKeCsv2cjvi5D56
s1L6SJhRJGuAAMDquzJEumvPyZ6IpZ9NnYcviYFTnRnbcsq8NLgbrOl6mwCiHtqnQYBI00s99JV4
kNWla8Ldtu3ZP962e7XzM7D9dbHr8DsYHDlPJN1Ot8rPse/nNJ++9ZwFV/osA+Xrtjp1eQYhzDf6
R3wh8Kw5znEhFcuHekE3svhkCXt68EzNowgc573FgY2r3aTATKUTcfAhqBWtTjMZMVjau/7O1nAq
4ERxGNYX0UOC86XBPbG5XQwFmmdYvCh5kQ9E22QKcd7bzujca4DXA0ZY6sQS09YXjB6yQgp025no
L3p2QdQfmvow1UbyPFqx89z5pLm1xFUe1MVcJMG8iRNMyxmxHYTCWITg+cyePOi8Tji77NId45s2
D3cD3OYdxuTwzcJsogy3sW7vo6G51mxD36G9qm/iQNgRJnMivXWyA7Z6TdVT4d9QYsEGrzuUhPpD
PdKzxDykIoN5JXmzi4BDkpGx/ArY5jGqNS5dUSxnvYc0Nsccmh0NfvyckL4oJyTK/8NcLLrqwY/a
6A63X9aiB3MMB/5tGpDd574UBAhq+DgpnqZPpj7pKEyZHahfIdHdetUbnGPMrNHWXoqb15FWdvWC
1bNHKYEjmxUz2GHJ9049k9/hl/MdCk+cecnUbII+mO66hWndRvc6hqBuc4p0WnCGt+RXe0BFECYE
fajQmq55FXzzaAi67l3v/Kir8Ur6lX5RN2QL/bpnjaCTiKcc5dg35e/fpCORCog4HY8eSQ1PAEEG
Yn12E1qoZhwsT/IRPSfr9kiftY3qDxgBUZvytZG1YJ0kcbj/Pfc2VaZtFnT+OQ2RP82rwS3rNwPx
MFY4MoIg8bdm6pznwP5QohLlKTUWenxVv6mKtHtZNIRYk2W2LxXazzUmpfZlks+pV6O6/pkh+bof
ZlM8N2QjqBZI2AvxbM6CeINxrSHSelCrV4/dYaPrSHhceqIroVb7aPZAP6piQHf7Zm+UCZ6SmWDa
UYdl1k+Z2IfybFybrXPG03lVp6LSaPurxAuopVPdaOgDVp0I4T3afXLM+uDp9/Kkz7k4E3n1t+Xp
CQdheddHU3WXBxEByJ6B/jNovpjMiG5v4+0dVO8oDrrm4vFZLTfLDZeWOKpvftsM6fm2u3ZSNqcK
hibgi5mE6WNHv/NZd5iCy8LBCw3CGIijuORWpF2qli5itOjT/UwQ3daQijEv13+Y0s8T1Ms1zdP8
atTxsG3Hytr0mFVjuiRwXJlsYx0Tl7EzxZvnParV0Vowuo6hxXAugSGrZO0uyaTg/WxB6lJkscO5
BHeBvNmGyDsItSNftzXbr5jc2b0Tt3ppRlp7xMLCGxDNdJk9kgd9J1sebw5bTQupXBKNfMSo3zlD
BzK4W0Dylfq94hIkvhOdo5hGxWQ440OVZNMWyssI+TMcb/fUc2RX/np16r0IiJiOEuKvH1b3pqTw
QZQONNQskI++Hr93U24fkpRSQrnh8POspwKc9W1QXwRYlBtgk1LArBYDq5iie1QVpGwcdFPoV7XC
LHKZiQuodC6H+MhJUf70ZF/+vkcgi3FIKyQgnpiohfWzL+bx9l8byF1/ncnzGOOYUoGSqBARaZZU
m9Cx7LVruslBFMkP3lgAmt4UPVba95KRXL626tLdtzPClwWrRjRiadzIXM8O6r9a+37/jhF76ChI
be7dQTskNXN++nPB2nODBXT6dDskCWTugXtVgZt9XWr3qMHvwyB0946ruTeaVV0N1T5Na04HUq6v
bqYUj+Hgze3VgSK2WOBwwVMQbk/WVBvq/T5bFh+kPCLXzEjia1fDOHFZA9VTRogTRh3cqgXecNTU
2pYa2bzPNEPbtjJ6LE0Q3WNxVQOMpOkZgbT7wkWtjSeifmbDOQPnmt9lBb2z5Q6rZ9Zz5zJk3uJv
fNX5mp/qlP707eIrnDmPN0PK6EctA+qmAPIRmVN9ua0MIQBG1xkf8xxUYQQUjXfaIkoJF3JZa1/U
G5zgOdx5WuuvnNnJ75yvpl2Z53qyXNYmPqGpLvSzPsxf1KdHU6t7apC9b2a+sezrfXclr+2b+jtH
Mzfv7SWJdm0Jq+z2GyIqya/qX/KL5hoLPz3FI7S5OtHxZaeedymQYatjkI/plKKw3iRLMryzSa/i
bgow11kEL8jLuAylSshtPg+NsSVIDZengLZrd+P8mkfpvQAddQAsZ2wUyCocnZUuII8RFGndlWiw
UqS734qq/UJEdXISpmXssMau1OaSVlg8EUSt1LQuiWPjucKBKHkDxyyQuRkL4WRz2j6FcRtelbk8
ErXNesRoNzLtJ6s36b4noeaguU3wsrid9sw3nzZiGr3UhQjWVQVGvA219qiuulq411QPWtoayUcR
zOuKPeGD82lBPKGxnDWrBVCTBeaqljd+P+tUU/JhlOtviBOslSUDB24ty2jKcCnWxbwessb8XJId
qPoIpHSu8cVa3+Ia1+uAZ+nRwOi8KsHxj36X+PulI+otKQuimAc4uE05N7tOW/ILGLPlUCPI2nRk
d64diRNQpCCao5JicFWufbeCtGt63eW3N4AjFYPh0OYYf6Mn0ODf+uiUiNSIjV0FCI2wL5eEmaGG
YnQQWv2VtpRzCWwWA9XKrhqa9D7WkFOrY/CuIfBMSYmklYIvutpWeM0KhgmRZcMoLnEnyAGgZw7R
qbCjneg5mScWSjIhAxyVfoeT492sFJwpRZvETzG+sEL6jB16BdxnjgHjOSctZ7opTq1e2zW6N1Fa
6W+FVjYb2FXkWsjDCNAR81Aly0dfZ4QamVCputmb3rXWosQOlheLq3EddUlBbkGR74E1eZDvbMD6
8t6YQNW8kdQQUSFmUoUYXdBrY7WvFtq7Zh1Y85X0kVuLFF2Y/dDHJE+TvWGfbRSG9wizHm+vhkPa
n/y4JWUonBf9Ekh4RdpzZrYZJex+p4vF1gAJcfYeBv//U8fUjxHWhYBoIfOnMxaXuau6VVr1yLf0
c1Ouu9kB0dJyykGFw4+oF506CM/TLH7J3OdBFLtkYFlvZ2u+85t1TmV7p25ad2FTjCPGhKlhdoxs
5OO0I7Y7R53TVeJZdJpzVgKYTp5k0Rk8u9Es44UK9yGrDnpR28e5chnVSZhcnEigXdi+qudtYsnW
tXA+hO9opznX5hevMK+N7jwhaWmPv69jlRPWgZaqcAyu8P5l93MiaTHCjg4VQ/dHv1kaDrlj94Wo
OQkTokhfyugB8V/SbkETZDT1Q4kGDBZnekBHDPxbO6JHWBAI0u6upX3/dwMP3s6yUq/2yAqOet3G
7ntlzLvJhPWwWGI8F2XlP4MpvUml27A669aMQKQML5jnKXc1g0svzlzxVbFMmlE/qG/lrEgfRJlx
zBdNvZkmPuTVny8Vw1ijc8CspzcL22WNw27wvOqqtcjouhB1RD3bzPpxnJyUsjHPnKPNznVni5K1
rpVdOvklHNT3cRFg9pN5Wrbkha3Sehwubu7Z3d7pj8SCF1chjaOF5jySDVY/JhS1U1OKT8noPN+a
w+lk5TvmmiNyA0C4irmnEHzq3u8Xfj/XCiYB2P6OcRIgyQz604J37eSRFUIDRv57jrSvmj6BD/OM
j5gRJmHmf31KfqQD/sxO6jPLw2F+SChGL1ba3aM2YzgFAkutGWFENwgLDyf+CSwocH1vP0weYfBV
CxvMccxDM8/GAUwWU1ApzFD6jXnUUDaljnFSz5m2iO9AkSBOQtfhJMReZbPzDQVGA/k+lVy6Shru
0BkkyFW36qHvNemp00uslvJVEz/kPc3q+zgzDM6mKKCLkVpzcpyfA8b/U9qDTlU3iKkth4sxls8g
NaF3nkARw4OZrg2NNicBlPpu4ww6Lbrbel6HnxoTCNFOrRyhqxOCaTDgU29C3iPU00MHdq/UQWa1
PzxWJMb8eoeW9uH2vSgK6JL2En3pAl3cHF726H3UrfvSMJZZxlVYhOK19QoIRKb+3uKHuP2XA6La
rcIY+IJJjOMv/V4pM9VDtvN+78R2f17SPjpE9nCO50i7JsT0PVmNWRLoNr+qlqXrB+OOjNd+9beL
34hfm3lpNrEATq72A+GYzjUpm3uNkfGlSJr727WsLmt1o9Fi9hvt3TCsgQErewhSEIDsc/9Txza2
N+d+ZHwGQ6DfoDRMj3XoxOR1BeKVXHIG+b61+rX35Z6LXTgN7qMo9I4T7MBCYRXUc7gQvXU/LuaW
+h6Xk4p4vuhG2j42pY3nfHHLx/yi7qtn62IoH+Ghy58orW4bWnlyAU3xSb1frsEEp2pHb61Fpvaa
TPkLnTj3O6mel7TRl0+2Dni35pA26F54sCDfvXUS+S3ASWY6OVsYiaPtbXUhHdddKwGiLRsG6p6I
mWY2XbQH2NHe2RXRCQowlQQyU7uHMjc0fIDypIB23EcpMoPlkKtNHJCp7XE+Oete2+8Dr4PNKduu
cvOvHRTdfYs7g8Ym2/KABufkRsVbM1BLaONbvUTFJYqD6nY6CElvTsKyPg0L0Mh/LrFqsY1btIBl
m2+M0Gu2tT1X6O/G+b1vz82ULG/AUbKLW/l3ods9Uu3w9R1y2vo47DjoD4ARQkqUVTxqCbU/u7DU
CUdODh5TnWjKdtBOvj89NqEXX27/A1psnGmj4IWesX2tO+uHjQjsEPEm7Ut/IbDEelOX0kT/9aBF
wma6DLVN2Cms+wNgMjDm5XjQSHT9EUdinbkpBYq86Z2FDVkdU7TS6Q7qGlUnIXAZRMNmJHvgQdH2
twYyBXd5Qtz5n2wf509ZEgpk2i8m+mPEdq6lwLt/GzJEgVP7yWhbR3yHwdcMvnv10c59dzfByrgM
wWTvLC8rV+6s7ws7cUGhDaSocNS/RhyJZQ3EDHZdmx1ZUlJXljQNC2npzocq4LKFOFIc9ai+mowL
H9RT9ALrneGIzy2WuJM25v7DMOgGark5+EoM5nf1fzWqKbp4WYXftepxSnPwUj401x2MXanb28nU
e7oeHZq6ET+lwXdmW3qdv3EEmYp2hoYCHQ7qY4+5FP0HXAAYMkC9rK3SWR4ASn4ZBNNSIyFyDvEA
Ylg3PqZ65MlDdfFQlfZB7/v0J5sKd9zpQFfaJ6bSIaNG0yZCMqjWVHspruzPWumKo6pvrYpseZ/J
RFZP2bPDfGdlWnGzc7HZA/Io5pew6V782oi/aiH24s4uXb5mgETMAkClrWJoawxQOfhKpLNL9Val
VbjSiKKpIq89qNrNLof6Ye6KtdbMMPlHErJiIrfRCT31WjDLMNx4KzImCqmF2cKm/j3RobSfu47w
SxKJf/hz9qF+4VGrvZ0mBGCFyvuYw8Q5d32Cko7K2KKvvUcZ28hIT4oKwKsa2tztWOjbBvDB1qEp
FfO+5pyqst1tOpDrX7Rk8va+W7KGIt3YLkVVUN76xUPBoGFdqitpagL3ySfekbxOYve05t2lArsT
cxtQMMUlyVM89JhOEtwlIzHkw1wO3+yQrBFTyy9mivp80Mg/Uj1QFJkwfWLiqlp7/Oz27BJUmBHI
pJEA+Gog+E210o19nJo/lFKl4uT8qDvJvnLjz4PT2HSVaXg0U0zqQR5+A256scpMu0M3w/8td0rr
5GMUu1ZlUMtfk9QOvTkKPCZvXjpqiPuq6qnrsGLg1kdi5fPBak3XPcGpim86uhw5OoFWuncyM1Tt
VDr5ptaj/iNP511BA/ti6GDu6yhjkKkRzBLSKL7XZcOlHn2dXuqU7pihm7uga/X1ICcWmeEal7CC
AC+l2Da6oXDijBZkYjm5GYBTpWCZs2xvVGTguS3xYpqrly9Z3LXAkyzzwV9mUkqGiFBCp/yI/Czd
9WluHOkXLA+RGaxTxhK08q3lpWlAZRoW5MsFANzRdglMNsUc7jjM/HCICb+4RKCvjbI6Jzjxn6NA
1CutssXn0g/gcWiDAWemze5u06C6gW4DyDByTO9TUM4QOD0Gqxkaqb7xjp42e3fR6LW7zCvntdp+
1M1MJ6ht/sMnZv3pF/KZ0zDEg+rsmPr/+8mLKOzdEhvukXBhsgj96Lgg+n7uF6BdNI5WSleoGowV
nalNkPrGgTrzZOiRe5dXboiX30qXfVTk5o4/f7kGtvfTTKufmonAVJ65hjkjX4tHtQYCanKKb5o/
fdXM2EYmz6aEhhcjkAvtPxdl8vzvQ1bL/lMIEGBoDQKwJJbr6k7wpxi1Fw3zY/yVJ42Z43bE4bmx
509eS/r4oLwXhvszl2RVdU6x8/zOtIKcU5pVfsxGe0wT2GDqD6mXNn2sYmdlz0+O9+QZscxn6JmN
tLOxHcBJvBiZceXU8NNrBdwSvJT4C9xGnDFttdvGbMP3wN66KHnzMq7eEfRwbVelOGVN9lq2frUV
cj5AOlqx6oW/bIMZ6nIUk5428FaHGpr1dJrEGrh/d10EapOsD79N3EmDMFB3AO30dRx+NrKOaYJj
stL1abSm/JLEwJFeSJD17S61fXs9j2N7TsGobubUnfC25YinGFXvm4kkNgsOxFnxPjROSGMb+S+8
maz1Ou0ukQTOKjIATQyxuOt0JOAEKGj3rZ+LPX2Be7VbZLa5g9mmY2xKe8rckcySdCnvWwPstBu1
HCum8mIDXlwr9BWWC4uAPrgKqo8+h6W10qy+O/V9oBGGZ8ZERfkUiXFnes+VzVQoOjWG3ewnY6Bg
9IuKWZwkyC2hh2eTwckOuRCJrPJelOXBhtaYRYRgQJIIlKijq2X+Q4e3xnWK9A1XyCWRl6jgWq1m
41OVVdnHFMnUybYOjrZTd3uLVovUBlpedGE1gN5HjXIJXU0HZtzTPsyW5oEhPe0WrW3fTKv93i32
sI+Mqj2MEVMEGcbBnaDR6ucRDc+aB34tvLcqcZAz/+1HcBITdlEDASzUB6gtqIvGpUZB2PLR3jqV
rHidpGLS5P7StEHz4sXOGyay9DnpRm9lJDNRX+GQPaDia1b9bJdbn4iDnSMa/TDlBn1j2akokj4+
eAvuodugOszIDolGl6ZD0q4Lu3cBSo3tvUnLdanGdHOj1zmRGLa5H94axEYTEAljUIPL9rxqn8qd
Hsk7848w+oHd/kGNUUxgOkeDXiqAKk7yhaZ7XK7tTgg9vSFPlbx2SDQcbXT0jkLWFBX+tVUCZ3Ol
lF9D6JjrUZ/wZUohWFGhS6C2PgzSmqonwPdS1n5lIl/gngWG5jw5eh49aXpz1xtoJsjkiI6KgusZ
2M+7MHwRMeEyE77QTaL73seEdzgYjgNJO09qHSiHmC5Fs7grxy6+G5Dk240h4OfeWgLIkchiQSO5
cwLqiUoOj0NzLO7TvCICObN3M2ieW6sgCMnySi00aU4VMwgKZ3EgrUBcYgZGW0xJ7AKcASI3DUnR
cOltWqEmIaF9AHYArTVJi2Xbk+dLrG9ZwJ4NIBBtG7mtC0W3aCsUz7NkAeuRBiU1XozDROb5im/8
d8VMGZBHsykOMxlamO3jH6GFjzOdOFmqBhYiAXMnZCs76ER/ccfpI3fYaemIzzsEKQGnMfdnAnjo
2NI+34IQiTZiRj5a6H53jvUK/1gUEOc2uyTdSSvfYBAVJAIm4XVZ/VCOB81N3Kt8VJtQ+Efa/fsk
QTcopd5xn73YFC2vbGL3o0aGK5458/axGnVGK2423Kte1dELOsE1B3kU2UZh7hQIV7UF1E0+TW+t
sOxLVhGn1tlkOetDPW7MyPaQgMug9EGLDuptGOb2q2hN+74G0VyQl31UIraakowjDu9x7Pjf/KAK
D/00ZP8hDaIo+cMZgGpNp9EhoRQO8qA/lUGdJep2aUjsipL0OxbS8Yy+flkrnaqFhIS4JOsdjXS4
VZVCZWGI6DFAnSd0TRcPlBhDcyzbJ1VgTtUi2efGNQuM7EtDnu7/CDuv3ciVbNt+EQF680qTPqWU
l+qFKLfpyaA3X38HmdW3+pwGTgPdiVRKtSWlyIgVa805prYOVZR1IJfpj/d9EDjm4pttCq9g7ZD9
fej68l2Df3yn8TtOPu22Q/LWgUSEVwWmNheBYkOBBRuD9IIh9isz8fMwo++bm56/hILiuxymnYrp
hnNo3J4JojXe1zIMik39FTaYY1OsWTuW5QHZZL/szTahK9wnCUK3MmbpBtQNM6D2QIN1z8MKuRmK
gVKqaMajg0LiEd3+qVJIYpOrQX3++yzKnb3dWPVpa/VuTd97/3f7GBPq/Xdbp0bEKtyW9aEeSeOC
PNoD1OPDDSXVr2X9nKjPwqihaKeqE8hRYu1bJHmuDYruG7wHwo7EQ7pwdW221shOumCS4LW0dV68
1ExI1v9eZuvfS3DDx+07hrBbT4Otv28HQjyApyFy4Fc5eeJDPMChQFw9MY1hdaRDZVy2PY7kjWW/
RGUclH1jE7qypH/wqQqQHH9TCILq6t3tq6uVVrCNFxMUDvtIIqq6jIzwYWm5ICokOJ+rWh3BRX4A
CCyjaEihuK0nLdhBmDnWD+PWhOqaMu5vVe2tyaAT6+Si4YysxVPVZrcoqkzc1UApNYu8+YGcyrVq
GdZnU62mXkyIRbCRFrdP0EdLQ/RAG0nMlIg2KzPU+DGJKZrI9/naIuflZaYp1Q6icwckVgddjLSW
CrI2ikYa1lxR5B0gN/rhsQ5lGiKJjSLSSp+1VBfHrQ1RRMQg23IvBfS/dEgR84c5yuVRghv1sD20
BmKyZbXtRsAKjtuOggVI3XUq9jo5fZZLaYBdaLTP+N/ac2WZP+u4b+njZWqgh7Ph5enkBPlAbo8e
NSjKs+GSqBCZQesa51B3xKkrJCRIxey4WiGN+z6Wp9vcwLiE1tfu6y6oeoEdYZ6nk+wYk9+AdkQd
aP6ypblyI8xILxzQI2IZpPIDS0uzb41K8uRu6fbo/bMHCRdsKx87faz2Ul8ztIOeQzafqr8Df0NB
Nf6A8p5ddebGp/sOjttxCYZhRO07x+px23clmR74vbyIQdyvNVFCJKeVz/k3w4mf4o4tJZ3QqxLH
TcSTpJE+U1snOzP1V6OQLtsfFJWVwmQg/jNSvXN/BUuzu4lMtiJvK/waOhz+oKrloebkmaRFeO7s
kZEZEqIW/aaNmVVRq5Hycd1u205G6j4WzW47wU7DYPiaHor7nDsaLPZeJ+IrqKZrwVjTMZo52Kal
S1qYO2v9kAX4wBjduc5VHJ9DojX8TY9QAjqRWmTq1SqXocIWFFu2+KpmEjujLPwNBGVeK29eVxFm
WENRn5ZeNwMpnDVogDhPJ0ibyPHmYKuAZjSZgdrZ4TE5bUYQQj0Sn62LbExqJT+PMCgvXabuhw2W
MSSYXWEdnrc3kfylt6SdoYbO4Ai2w/82VFaJECBatyNSXV2+bd9oAy5HVbczoVg+FXX2Oi5W9bgJ
vcsseZXq5QumR7vbvnor0UqBlVOyKtKm0fX+lTIq8WPIoPCS6CrupIjKjLK1fO7jk2q3JKxmjb1P
S+HsMAgoAaJhDhF1NTPE0/rHrdBM02S1bfFHP27Lzlyn3Y6SQxBDKcI9cpLGM02FRRelG9i43uHE
vf0kYPB6kDQhRiZRFCd7mCvEWKZCqTgoaGms1Gut/ok2J43S1YQ1d4pzxVWwG+X0tYf8fN3uXrWU
tX3BQGBb8bYfAkhLGugUJzVDjSfEkaNvL5G8w5A4nHMLtoXe9fJuaERxQIrFZZUPY6A25L6gsyQ4
WO31S8kuG4gJ3fumeIky9bVqe+dHNZuvVZZLLyTER6eFpvmxsuVTtIJpVa2PUPc52TFXhhjr/kKU
HH6gD2VapmAaWTNaZfp+zxRrci4crbn8fehhVcBBqB+KxSauYU7fVKq8H1M0Q5mmkYimUritpKu+
ozS0uNdN0972z4FDXmBj+0458eR7ocmWj9Cb05IwsWHgC63RicmABIzsn21oZiYNpzmBTDcbfzu6
kH6oMVNQu2m0R4ZRWw8GXsB69+S0+URzVjc2bckhDWCSedk2uDujnr83iw6HJ3jfluz4KaADRuEJ
h2PkFTCctwLF0SJupqYzzhVHUADlzWttV8YBWFNN2rH23pKPocdT8SgIes8US73zLqzL6Az2hZpi
OjmjfJo5BrkOAZ2YrJTrnGRQyXKkihhRoRW+OXq2fGpEqkHBHT8kjpP07abctcapCWZ+odHJdL/R
OzR843CH65pxVZ3VRu69poYYnBmVCkEJKjgIDn4K7iqP/gNujwHq+TZskJeOfSRuy1On24PLkvrf
kMlow/+jPsS4aZhYvhWDhvZGjfy3XnacKxU7ro7lpcWObc8sdskmETGHF3bl9tSXcAsbobV7SUf9
KevV8MJgdRdH8vFgLv3alR0Jpkreufy6xzZMX3RaG0YhP4fQQV/zcFJ3sjT1J1WP00dBOzi0q/E7
jtCyzsZfad+GuB5gnfW9JnkcNl/zwUiu2wXUrkdHAlh+VKUdXeRy6XYkIA67rV9XAdUILAcUnWnT
yFg4t2bgf0ynHd0GjKUvpbLx0lQrsR4MwW770KiVktRC53W7tO5FWiP5FQEC13oLQ0D6J3ZdGc/e
VqRZvbEClyeVqcyarDStqWsQO5zXSKjIVXTdvj+L19cWDcJWxL00TFEIat4i7XaVRDCP/SfJTRND
xMB/hKoUyOeK2srKJb4S4ERfoHdM1GdKTY+hAdJOKsT9O6qicrsJy1U59LVvQ87whwFFcdyk33W5
9uy0XRA58GxMavOrz1QLIuIqMDVz5f6gST3Ut5Aqxc71EfGDQRjzmmanZS9Iv2V+LqReRM8kgd2X
3ZPekRiWE4JG08Qa/gzRY+bie7a51NVY43ZIpUkSqi1k8IJyatuH4V/mZH29oQwu3rD02TFaNZun
6/4ZO57kxA9D1aUfU9hx9M1llt21vQDN+E2baiKqcyRjIhIPahfaX5iMRq80rPZJUpaGozkk1npJ
rwt3mbIJWpdVibk9VDbTFrtS8QbQywVq1l/ngTe0sU18oVb4WM7oHLHsN//FT2j8Z2PQsjTH0EH/
KZpMdsn/dAgBnIjCamIM7dixHIzZ9NSapfxzfaKF6v2JkTbFh96L78wHgzJWhodcVZdjHwnQhkoM
WrGE4bPOgmqWwWOK7MvTDPli6ygntg7YLECp9abz+15LsWYHdy96BB9rdipmD4nwYCM0L9ufQgLE
nxDx8tJYVBV6WrVuJ2YYaOn0o/nXk0wa3uNaVrw0JU5oe+e2eL8WmnlujYSRr2/m9rAt1jWv6wIZ
ok1MQPB/d1hpFf+PtQgai63L60xFc2iwsoav5p5/W4t0YlyrbsEtbBU9URFW014A/biJ1VlXjQvx
qqwP27PttUl3KDkI1l6vLik0voZCGx62ziftv6+mqtNz7qQHOo7mC+UaMTjNMJEUQShKjWiYNL2l
RLVYo8y/u03INPKXzg44N1VoynhGcVtGLg4Ucpuifz1jPHGOmyHZ4+YJkHn1XwNDXIIKl2T1nz8t
OF3OlWEswFAsd4NTj3LIhGGlVpPLtLiZXTyVMll+oiuMvWS21Qdi+8ZV+3BmjoIyu85l1+zi4m2o
LJi6ORtD39neHNrRQ6mL+KpaBRnbeTccdE1ZKLqKN5ny9cf6BHSXc1hCoe8JSnpsl354ZngsbqlY
fhZdLl1QDaSezB/2YOaGvNss2I78Wc1j8pXmWn5olZ6jVDEGIdj7FzhMHPXX8gCphTukhv16H7Ku
q28rWeV+bNZg4Ulo5wYn+dY2M4hxc9l0QACvPTWDiNyZk/dHSGJtsljTG/tZfYo51wS5Ntn/5bbE
+vQfZjDQdYwKZZNGO+fMDSj/b9dT200zNFMpOrYmkcDKVDuvBD3Yu76ps0DONec1sVrUlRhcve2z
oHTma1SE37dPggsyn+o+u//L7Qta3oZljoudoXCFbi8tpAnMuK8e7v8Geqxr6q1z2j5JzB6ZiYZN
kNH67f5+9+2znVDoBBNB5PU2xIBl7B0vxjvznFuHeVLKl+2hMTNONFJh7bYP00mFr03key7H1f0r
VBxnTJOtP/+KbWm5ZE34+fe/MUJ4IciBtg4xLtWLFY0pfiaK7O1Lpj69Nn1VPli9+ZKoNQjVFeaG
ZYUZnUxDiD2qrDwUMC+KuZg+Nik9GApJORipY53HuFQPSP0s8CG8VvWFfZbJsTnoQ3o0OyU0TwqT
kBsYHHMf93gTNvg0yhzJHUJbHJRGLuC/yCoCkvXMDbmn4CDYqKSdkG1XK87TQDvo2JtreB8/m2sm
GITH9UOEybQQKulTH78bVjh+ZzfU/AhNskeA1HyqauudyLr2/FdOgsL9VMiPka7N31Sc8a7c2sY5
ZtesTczuBTGkH600vs0M/X4TreQDbJx/JDGz3JxzsluFsQbuWkPZqeUtao2S6X4jwee1hYOfYZ3v
Fx22WAA74QWTarA58pfcOfWchr/JQ1+y94XZcySTbtvMlrTLi1LCBn2yrYTImSbEudmGsenrVvte
miPFMcdaKSrDf38mDeN/vPZvX9fiYGir7pVOCOe+gi8dyw71f0rgkGkm59ZsM39r1+QktEHxi+DB
1Ybz0For545sAyNAVX64Q9SUdORSrkp6OhlrI9bG/mkZ4+GaLyNuo5V+rgqqeIqcz4qAF39jtHSr
f14e+aOWc328y0aITadoNwpPIGi4VFpdf2gRlCcSKWUp+p7G2A4QWDBHVYELrPqmTdZU2eEn7294
3l7SF/JOYuXY2lRS25I/RrPE0LHu7i2lEpLGsWRdp13c/KoypVMfqxGAEdAuqJJRYjz+fRaJZNX3
ysNJHkyErb1E1BApJ6caFWW4CknJ7AKoQOON3pkm6Cb86zULL1FbyN/bocVQARr4q6YHYqDNWJ1p
x00FvImC08iCWt5z1LOr+dwk83zenv19kBtrOkp2d/+Kv6+bHjeIdOGcpvpda7R3RObGu8FWL/vo
fyLfNpj3do7w/57r4yGW/QjxFGM4dhTMBbR6YNmJx66qfmaFWX04fRojIGR4Us9I+5gnk/mUy2Jv
1HbrYl+tv0iFzblMIFYvrd19ZGp5f11UlPK0c7Cs8ZaBySabpX3dPsinj8iIcvw04gYpqn1KpWne
Vwm8hL+3oTZEy/21rLOGg5RINboVDrgjHVX8mjWH9vUOn2rU7hsxN1W6wq0E6dU4WvJ3y0meFkXk
X8LRKXwcY2c03I7L2gTDgTYhFUav2SyTe/9ofUnMFaRoJ/p5b1VLIeG6sPZ1937NZwbjNSualWek
Kf8sEDV+ZHOXc0RLpaecAuVcxHkeqMz179dyKi2Heqj7M9pw7UMfCPeC8vUKnry9KWH4gR+PiCxe
83uADlme1V84GJq9ltJLGta3V6jyaSzT8nVqZXHNpBcsfYz9BfopZCqvMclcz9vJZcww8/Y6GYaK
IR+3mqeKkz+3wXYH5JP5QTPJrwwSLJHRsVFkjCwtsDintm4IJdGlXVcJ61oWWBdIAorhNXCC3tRc
c6mvKJ3TZnWkARr6iwHm01Cc8jDm5uiamTB2m9o90kWPgba2jhwJ9xnY2X/WJ3Fi3p9I8Z8n26fQ
j/kqg7xm/KkPBCxuraENm5v1mXXMB6G6YVM0AW8fUY1oPGeXJgirK0p2JgRW5zO4GY9GLmkfaRE/
9k1sP4UmsQ1dg4chnYKuNu2HzVU8Z4U4kYAV4ZS15BthJbtGi3J3M/lszSqnDlHobReUnlS3Td9D
lK91yJuaxXydsjEeil4K6dDUpFqV2jRulIIZJZFpH6fBOY0ySRWNcVMsXMv39XFQqLCVWqKvzv3t
KhrLT9qkq/NLby/h0n0hMOAW2z5rEDoVaIWp1z82v/m2pJlNbpPAB9d0W++2B1xdYNFQI/mTNX0X
muo8qkbjPAo1U89mUV/uH/3/153RcPxcChsPTehue8dkJDQ7apZmv31ILGHqhmFuPHQR0fNODK27
X4INCZVFEyznHC57vxKisqpiOy8z098+W9hL6jEg2xsVFrbtd5vAjt6mFQ09YZ13lk4HqNcDcTOi
6rfVBohNw9/jylipFbN9K0vtM08b7ZggHN6uSBM493HgtH0H3ZoP2qrX3QC3ZQfMa3IgNctGPIJO
QB4E8UACtMM4C5XZLx2e/VGrDOJ3HPYUDpLhOS3JVZm7jP4q/+McnRRTz483YUYhDoo6M4b3P+FQ
D1Fnk78RbIOJfv0Q80wcxEMuPaaD/bh9xfbSpnu0cu3PPzCTfrm0W1bklr1KS0rCR1s3D8jllsNM
J2GTgHTzRMzJaHbBtgZCR4hPTQXyJ5LU5bWoZIquTFwbpyKKXtVU+bCVDnhymmsU3gbaMP5d7pjB
SDsKpxOXcNYNP6/m+nvObFK3BU0UK4cQ0VaswzUHXkMx3jpQUA9LzOFGYC18LJTIecmwr8NyZXBm
Nwbh1QB2FCF9M7IMa+k096e7O/t+usSN/dFWzVFXxvppa/quH2kThMpcq41jY1Tp1bRXP0wHuUJo
eRRgd1xFq3QNd0yuXVGmZjCsUig7nswXvdU/23FKfiAXA+ZmShY+gXI8KuQEZB0YCdKLnI86mR43
Ko1VFTdFdpwHK2z+wWZR72gANIRVF+J1siMggGtyyoyPoBdNf5smsOfMUsS+w6bEGxE//GVodGUD
c20h9EgY7XH7z3PmcyMrlX/UVbwKMevsNljORzyjUk1iFTvuqpPNUnC6Jaq4c+jg/xnbiq0+0TPX
rOThlxzlNI+jNnIxVJ4wSrTfw362SM6t1Rcx5nqQSTjNDbFId2O/slkTZGjT/jipOdFkqurFiW5+
t/rRs1YgyPY6Yrj4VMaJxcZsdjs9A8yJh8B8Wl3bbs0y0xOqu/nbtodNypHEznWQauUM+N90m2yR
LknOPN6SU+1pJuCI6jnMeJfnGxmfPWGCNvLIroshPE/1W2kCRXd1hIanTGKqUhG2+Dy0k+YbnZI+
222D37QH9gsPaCvK4yytHpGsutuWrTKgh/tCu/JelOuJctS01siuc8ylR2ho6BVJR/7mwu5OcKRz
bVY9+b2z0YkWjQxpYtKksIhI/XHzrSMAXL2eWbrfXO3xLKRzLNQDStDHjSaDMSowc0n61iqKBNmn
Ctlqk9sCsCSYiKo6c7N1xwiV4P3ZYjAkrhuz2i+O+HGfZTjotOpwchsJy2tCwtBjY0nL44QigwHm
+hsLThXXNOoirHGxbyRCesCjhncqIxitsifx+L+e0cXwChNc6SrmP5shE92qbNmRi8jp3VyoCl1A
GgENrfir0NNHh770dsHJamzuehwNu0wdnLcqCv1KZYAZJeM/65OKzvU/UTbzCjFKI3P6oDZwXiga
Iu/t9+m16MFWc91T4r4/6n3bPXcGMsLZCdvbHZRET3WNpK4mxN7y9BNxlxBK+iuZmUCF8KtvMOtz
VgNEGXWp2m/QSN7bhspeWrvQz1bKeAvp8fJklj0SF3hXCHQg/RBm6xG9ibGyKUpQsnbtajWgGFRD
D0na/XlYRpxQad09gOcoT9vrGFP+fHIm4/pUKt8byOrbZEoXWndBsUHHNKoftomX1k2cwVVtfO4z
MuoaQnpP2XpM7NsZ9lCFjW8rBMhcvkZEW3obGmsjYm0PsrVkdHZ7JPMZKBwGO2+48YkOVfvvHJIy
MH4QIefutKnUyx7UfmypPwenLDGSVTbkD2s5qpam+FsmpVGDYlOQBNDEbgkrMUv9jdPEXaLPqVCG
A6Q9M7T5uVGatoe4wRti5QgVV9DPSJDeH0srOjR4cRaH7TCvxkc1N9UzVC/uWylsvT4Kc0+gqNyt
KNjDEGrxpckh6Tsqdko5yR9IpKFgXjN8CgG/nPgqlDWyhAxc7ZfHVG7kMy2/IgBA+o6ehogUHEA3
pXnZZF9GryrwTK3hwSkAo8gihROmvnRO2T6MhVBu/aLgu8AsuF2tDJFsYtBbKZh0wjEjI8HcM2u/
iEK0r81MnlNSuyI2y89JGdV1KjTCjw4BluTm0yCZUdAwzb9HIRKzI/l3W28YDaeeGs3fFoftQZQK
RXsboje2p+PWnLDz7L0IkYjJCtr2lfPiaWvBO0wO7Bg5VHe90C5qoZOtl2VYMCoZC4ZEhHbZs2tR
0OIyMB/17IfTd+j9IkMNEufZGeDbMS8+mJQCXVm9JIpzgVT4NFmCCYDamhgjl+cJ05I5VI7fFJAE
KplLI+qPo1IlxNCYc6CN7En9ROr8eNElR/JFgrduFCDv0Cnk3ZoL0GsORGXdNzRoa6mjIjuwoY+G
/MTk9Fae2nF762H/Ao1ncidN6dE0PC6qY/lW2mQ7OeZclamHOVGMnepkqtehyAPBif53sgnp5Ltc
cFkw1SmynWMvLzIzdCXGgzsB54dMreMU7g0v66QPpXKesrzMGBZnVmCOEPDkqPxVGbKx67H31LFz
4OAFK49ARTdKNHowc4ZnoePoFM8o9juScovukpijuuOIccIfMR2NxtzVoiQ6oUQih8TnKc5QB3QV
M6W4niNvcjhpczO/YpsauVWhV/VI9rNvvfqtarxSpNlOLcnw1a0LXczEB2SIkNUeUCPqpOKQwCH5
Cto6WEFWIX+s7xcBlsScxg4ZazKGmoJui0FhFhQGRVJLH+No4VX1cTs8GQ3gDlhdO6hdr7Mli8Cp
mhc2np81mBdfY3hslj9XSbG+wPEK2ShwvpXYIptTjEjHbsyHttXdlCtAGYuLoUkFeSPS4knL+J22
GbJwtL1tYTW72WBAnc/EzrVGJE7JbN3oBvwcuxK1pnWrW2NxbbYqTclVhPoNokxrGF2obDf0nSfi
dKSrGOZjRJOE4lmRvWUePnDp1GAGrZMsit+G4FYfNc1XTP1HX4qXJC4N1JXKriD0QFoK4ev2+kNp
5o6RtEpfu8RqD8G4FIo3s9ATZxURskboSR3WPmGVtxTN2bG+tjV7WQqJjsM/sDEKzXJyQA+ExBRC
1oBjqSuhJ9nNS54RvtyzpLUJ56auwaJv26hFpRC/K/P0duY0pBFHq+hv5dBojIOxf8FzyMAxAQqw
OF24ehV/GZKuX2zNU6FKuWTmFfxRsc0YSvITPtOhyYrpHIqkCHIFLUHcvtgqgF72bB2XRf3RjMtX
UYzggRv6A0ioAz0BPM8gpAG6yVaOJuybloMJjmkRDIkRHbRmeFQMCoGuS55BFJVXu00/Q5Sf8mzP
npkQFFbVqyntJ5Lr2FuSmd+DnMp0UT6nRL/guP5NJTMgzY2edHPgF7HofWFl+dmKOkdZp0luWBWL
PwpgBl1pnGV7FkwOUCbPNB/VAQnlksdBbkmOp5qXDrKGO83Sb6VehEcNdDO6IXxIzP7BJpnVjY3q
qZYtjZEgfvZ8XH51nfyrgxzD277moLTLMarV7xLO2mgau9uMosMvwljeVT2sIzl7Z2F+VGai2qyE
VgeOIBt7tVdU4TenaNGtEy/p5lGzcC3nkd9lZReMDO4AB2Gep9RilPCR0r3wo06joDXIU2keLStn
aKd+SeYSchxM3gm0sfwq7h0XnCQGmwKe9TBjV6/y9Jwl6d7sbUquVsKjKJl0Ycu3CJDZAUZShTrG
tRXH2KNkfC8FZxOcfV4kRb8KxGQcZHcJ2pCxIJqC/wOek3ehWn7CYXnUeyllfFv8HrSmhVXX73JV
1HuUe3vRtdlFiz670AoWCcoFrBv4BORpFQ6NJqvndLWY+RlTE5shSg3XSPg5LIaPcpk8YiP5zJW6
9Rspe8AUFXqIZHRlebMRZcf1b61fhr2SSDmh4O3okTzy247WbOr2FsfGd95ZiGLV+7KEFwDenqWP
RSBLmIbM7iXsshf+lv3JjOFiNdEysd0U3ztF5X3C2dPRW8/jp5Fv0E/KU4XE7ylM8iMTnTlou/ir
FLA1J1n70o3Z9pww/OwiS+xF3LA0abT7iM3xNdyv15rEGlOXWXuQq0Kz7008WOjCEGhXbmnTRZAs
O/KlRBsRCds6alr0GkhhssrezcoiuzZ5dW5oLues6YlVcsaXTL82I2N6J1TeNYFusOA45WuhQgjK
LO1kM8l2CN4GlzCL5DEr4zPjanfEe+vr6sIkpL4JoDYoKVrLy6WW+G3igETa/IOo/GnJ8YUOqDdM
9PNDXPnIG65m2z9VmXFIFRCTVmV+hoY10IL9rkhlGYixr6DZJ0xq9HhF177C9fmURczwcEk5CRuE
VDQOuOjQgu9WQ8MHXElBMJ76gWp8Bo0w1DOiPd43V+vHL7BuwWzIEfWYsQ5aaURVoXgJQze0Ufol
9A4hVmSn0NEdpM7570mNnrHgjQETCRxV8qC4Y6vBwSYpx9O1+jlDKNJnxCZwXmEB4q/FJFHqFNm3
uyq/Im4+cn6Nzm0rVH9ADOJ2qfQTXOhzsai3URarA0Z976WyOD3QUv1ZldqNRIX5ihvHLxxyfTWF
a0cXQcv4Eq/3ewIPTJ3nmO4FP5i52JIb0UQk0+IrAnLT1H0emAZn5UkFODbUF+b5TEcsLy05y42G
zCY4CXKvywcZzRT+sJnBocH6yk3ktOnFRtTgCkKEXaOOYt8y7K9yzestiORiVbRJpg6fLJnOtUJ6
0qBxEAR4QE5mdMt65mBZquyyBiAj0WNhMHBYc9dSk/3kQPlkHaKkeeIeVPyGREUycjMMM5iOcMUS
CVC2YGwkggkSrG5xBZig/qrLEXdkkqGIneTBFagprTxePD0ChddEgvsUGE0QpbmfJwU7a44SCSDH
AtF4oaguvoqekbNBl6lo7SejuzTKVxQWjT+qFIl1VXhYJQAyXEd1pOKxOcmnpLFoUjMc0l5BeSln
1B/jpzammWtkiXXNpvZWTz0YArV/p3k1+MuU0tgoI/swtyRMOyqlfTREtjs3JLbRcweJh1y5XKLE
1czRCWgHZl4nJfmOKMkA+JUU2AgePdlSuLBFkXu4yenzlNVuDLvYV0Whu1ib2QmU/EdHS44px5T5
Jk7WiDdYkcSrDh+TtR0fibmWOGFY7GXd4CipxVqQxZUbLg44wUH7TOCR6wWXvrbU8iuokHY2Awts
MitXdMlU1CGt0P7B8m/TdzPY4ehITkwU/BEQQk6nklqcvryBMxORKa1VDfM6bOEnOe3PFXswl087
Hsc4AAV4A/zdHgE47ESTVhTNbfc46Tm+Wt5woRMzBpPHtwS1mlomjKbm2RvD5X2q20tkgTImG52L
WTW/DXZ0kui6X1In+c2xJrrEixCu7vDOOb3+gvbr1YnXYJUfU5URAWNKqa87zs2GqurScsOyLBuw
OsgXRcbqoxUGMLxoCQJjtUKDJAHgavuPgWo8V+V8pzD79yz7d8l+mJdJ6jaqUfoTAgS37grKoxjd
OAGRLtqRigHlkVS7q24yb8o4erlTZuMFm2q/w3noKfiHWXYh3soFJXFuvTY65g27WNCo7bcbs021
xCNhqCYAIb4leV18kN5ZptZbT3gQXTiUcdVAwjkORn69bgCDiDdSSNFbVFSf6ZztKv6sKXySWA0J
8SO8Fcur8BxpwhPZxTcS+D6wSlMuLEzk5MGYgSTUDxwfakM7S0NScV6asfkgiMhE8ctOmVCpefuL
BoZ97rVfhlRVrhXFik9n7UxBNXqjXj5EqQ8MSyNug8rD2BFM/zCWCkbBEcGG3Cr7kZHXqJkJRKBs
8RwGP5iWWeIjF5L9udXNlhcd6SGa4l8mAA6UI0zlEvkJXpPb4ZciervfLfI8ugR3lT4T+B+9JSce
impyaeZfcD6OLbdC7qg08SpuYVO9Mtd7IWCdrYBhAGWhoyXVaWCYLq9arqrIXxAInaMBJzDeJJW2
y/ie07uoiDs1D71QfmywGImm+s5OdOuKEE1tF1KKVW5W5m70M+Rbj0B1aikcusBIrDc80KHXm5xd
rMUBHg1nkPxJn/WLq3G9kWV7/DWPxQF3NG6ebtgVZqJerJ6ppYgYEBVL6eVPs7G3ILV8azWiLNKF
RCZqnkB3UJWP0UNd1fJtaJiTG+VRZRYbNCZaQAQ55jGjj/VsVlEwDyS2LRyslpLdBiON4qoz6hSO
gT+7UPMF6r/zyJlvbsLHKgKuNC+MM7K6/Kgj6cWpwQGR62YH89gUngm/hyt9WDiUdER7SARytoab
abT9NLkhuBMHu1sUlbY2k6wTJKhiZybxlznSgjId9eZEKGJCat2gU1YdZ+UWooxx/oYoNG3CfTtY
RL2nClEhHE/ewryWvEHj9yqN6Jsp7GeEBLVHM24ie7oQu6HSL51Mv6yUlquAZ0JRQuEbl1aKIYrJ
Zxey/o+hvZM6mpFZ+1CIiGtUPmQzWMVOG7FHxdroCuI+mVjETtCUbbzLQo7hRdkf5DwEXybXYeBQ
coFfZrAjE+c0ZEbvKSFcq2zSOJayeKE4o1jt6s82hoGfgN/xI8ZZh6Gc4OiFswuZcvq06l8spGyy
BQtWy8nMsif81KY9XkYzHiEP1LStYma5Q5YfkaeynNvja9d3N8At+oELAYcnBdpgB10u37JYKqiH
fjXLwFzd6QYXmxQo24KbIi2ml7Trn+cybU6SyfaJ+Bwgfe0lSjJd5fid4OjCXTTBYNjufb3o+pOR
hJaLZ5C4oGU5d9ncvnfEAhIk2SZZAVi1lgMdaXhvc6xlp+JsaTkvNSiDY2TDgoBY9ROqFwTfKe6e
7Cn19FD6miKkDLq+Yle76FgIOcCTlMyDR998chfS+5jylB85Zw03wy3fr/t4MYdfVvL/CDuP5biV
LYv+S88RAZcwg56Ud/SeEwRJSQASPuHx9b2Auu/eeK8juieMqhIlFYtAZp5z9l57vmh1oW/0uAUz
BNCKxvjKZ72Y2AY3pZnLPZIoJpAIMLvCsTmAJg+zvs4SyU5klbEGTx/wb3CycLRuZdVWtYGL0666
sPWP9GCaE3Gaf4xMnMq2/RrakLEpZe86T6FpaPAJdAXVW4YRn4meR8cZfLXyIok8kQ1d+epPPgY/
QDs4qhr2PfkZ6YmxAew/OI5JV7lbHz4wMQGajUdUg0Y0jacydBll+/UfCMcUmN4xCpq3OJWPSovq
Le6V+5D36USDeR9XlbkyCpGv4wxwXUr1MRg6Vjcilq2qkTs22++aYVqH+YBLH1sQHR/axX9yqCob
jvHh2pmqH980tm7kPIQtO9FcBkMCCLdOa7xlMf04EQb+pk3FBQ7Gy4R/VFregxO6CUfDgCNwpj2r
tH0Z4sJd6+b4blb1kp146wKGP/tZ5dCnnR7QbZ47wbGuRFZe0mQ9Oy4jBF9knAV1BMpBjNYnCgdM
zr5imU4LJAzarWnAGfac8XM0+4w4aRKCTOuSI+/ZDaVcAffQt1oVjvvABNo1lA+pFpH9SWZkB4xy
5XGlr4Q2kM9M+60Ok5IoIPGbqLBT2r7GvvQ3pL4G6ybmd6dB2axCJ99IixIa3QqfR08wDibBnVuC
CTLlptH70/yv4/SvdpM4sdwnNKEyltSOxOPWZwfWGNvXbLYCj/HQWduqaj49/Q9pxXSDejIS2tFL
GKRzYk0iBfeYk3XVDr+LDga1VhDdgXktpBPqqqMz4x/mbvemtjhEojeyydklsQonJzC5EE4RnqjH
RIpyVyM6X03SpmvYDi+amfygtucUK4HbNqV1YLeAfgNihw4k+KETZZC7xSyHZH0Iv+CymWuzBRc+
dNO+ghQT+P0ddwrAMx9XSCyM5yam3sm1vWPULyZReWsNtBIuDfslGgldyKT+mMvpO+omZIQZykqJ
QLgzBwzncz8GMeVK7zR+/0ClNFdEqOG1aEsYq85RLWTM5XzZDZzjEm+e2/sMqhvJzuM7ZOA4w3NP
G5cy5MfvSrEa/LrbCOUBOqSV7vs/ZWI3FOAP9HeYYofG3sic4aAceCSBRYxk71Qu40UuSL6D7pUZ
Q2lofrKengDTCZ/h/OSvEudC+R7CrDOYTxvFmVH2xHGEGyPorYsOW+ecGRUK6ZDwP9AVK1hIxWqk
/Y7GclNKeUvXYiIPB16CPTrHrBHvfjbdywQaR+lbd5WgNTYouZlM3aT35lsrc4ge0QDAdvfurKx3
6Bz6X47bPtVudZ/6wUYLGNIBqNbXNv5mFmF/Hxmsl12h/7TmRNh76aIbLvmUtTz6HDR3SyeArvBU
oHybEVspJXaltYeJYIFV6kYaVtHuyWWmB2GXyI+UszTKJwdITC33XiPfCQjNKEfEOGNpv2Tdqge7
3duqq9djEa4Jd5q7JmYHQJGZgJOhT0iBDen8OfJ9umYap8S+Ku+snGrAo6l7of9OUoFCvzaThUkp
eZisCd1yH8QrP6GOT/xfeAA2w8DWakHXpK/y03llt9LjF4ktTQPFhDaKmI4wj1+ysSQ1IhCrSnHo
EnmVbwPUwBsSEojnWSuH3w44p2fDaPEczUwkfcDkE3LC8DjVR3n70pUWg4ow7NEYClKskoR4Q3fd
yZKWIoDuzSxPmtg7/cyc9tTBfZw3L5Nr7Y2yqi5hZxIwq9d3+Lq/BS6r1QDJE9MX5jOXLdxwI3tb
yPSzq7UvffDBc5PIaPZVskrJpUUCpQjHCjD1aiI+exmWzEG+iyQdQUum2KrEXkxOdBuS3o1DjHj0
zlsNUdTiQVe0uXpCTlr8LVLma8ukZu2Y068NTqYrL5cbs2ryrTX6nK0N+4HwFnYMkahd1sefqQo+
Krd5kD6FQ1yYW1e+jjg4V9htuOCnaFd6LaDdvCIdEAoXN+6WnkoOMGIzmAUzWB1ELHLXtV7HL77i
ovYEtWRWB/2adgpZwvZOhZgdsAL/zqbsPip78xhbrH2mSI5egLWv9YnLcvXa3pXZAEoam/DaL5zf
aJrLg4r7d2BpyMhCfdbU5ocoZs1BA/Un89xVyKnf98nyMRrtJAP4MaOCwNJSfgbqLoDgeCb/jWBq
zUtohO01mTY7FH8Q1Tx3PLOD1cJPt31Sk0gYgbMMRs4SJkCtFAJNLJ0Nw7012ePlwarQvKoQr6jD
6aHlR210fjD8gCrFjeTnR5F4r7GgkqmNCA9gzow/EUiJ/OA9n6wPMAaoKlpv7lO/JKkn1npkS+Ji
DXFQjQHDYbjNB4cNrRPGPq1+47E95n11EG2jPQY4h/e5XWMVDmi34YMks3Jrpc1w4hTwEY6DWBMc
l269hngHxe8wn+h1lRqGNMGT2vni7Z6dYpiBUMkm8rUz2wSah9Fv+FGPjRl+NlNL9eV7f/TSOSg0
nXlr/moG72ASxJEilrXHoT9NCDAdEDgbT9pyZxqXCD4m15pV8yGhqejTH2X6XPyYHFYqY52303Hj
JsyrcDZApjBzUnHb3+2mFGm371ySO7zCmA9MzqWA7dZ6/ZeOpGvjj+m5zYMP/CJQlfsw2Uy5fW8b
SEMjm3zmwB22uPGx9dT1d+SY5RplI5Veae8SbwBsm3SsiDbpF5UWM9G9DxoLbWcZEiMKtRzCEK3r
CFnHpAc3wgvf2I6jofrT5am7yWNaCGU+rdPCxihkFXQ5gumxSuhitDXoi8HhlG4KNFOOn6yqkL1M
qc6+V07w4zEGRRLS0T6hkjVq3GG1E1XkTiQu6kGmI72Fz8fm3MRBM/rx+qzbhDLUWOVqZFr2+JVE
kEUafqy+JJAYAYeblC905E16aPtY79s9Qk+B0hPB8cAUexWjWeMsfoml/4IDFQwGH3tLAPIB2RGT
2J6TXx/ku/Kcp3S0W0SJmCKC54xhFKYlrllq333EftXWXMVtGxToVZtv3SMdlRbRR1tzqRhFeIAq
Gq6LmsVyCpJ7F73WhdYC1VHH6dvdWk6puOVcaxtUxg2rWr6TwF5GNZWMCKOXxuGQAvV3z0U735O+
v43j7gEdarfux8zaOKN8LzlZxughTh30makooBfkyTmRw3lEEKPvFX5+Grg2qu8ieXLkLoM3pmyd
ODu2QQeLMQip5uJUg32cetI8BXps2v00V3GMraq+2vmu+SrK8AVqv8Q4sbclkLuMHa8cD10D/M3p
IyYAgYkuyjA30CFWtmlWmErkYw5DZ8Z73JGvOrKNxYeS7vm6dE3iVWd6R52nXBxA/APhEHA+wbcp
rOpsZabECpivSZWjk95Qd3T0YYe6rw+B1zFUGRA5mj15YBayr3hkVTcLbLhe9Toa4+/yrYq64NBZ
EHxKDGIrs/JzpOp5fhO66jQp3d0285FQzy9GTQcXRyaMMRPR1CRol5UVKlTK3nIMtq0vUCWkQ7tr
3BOsk3eizoF0oYHG3fPjNrdCxe1GetWXPZg/yEJ2BY6E1VCWe2/IwFObAPG8QWwd8BIbNJV70wme
jXo8BI1u70iDzGgZ3ICOynYk79orowuOSjc/NZ/S3/MueJ4nGlW9sdYr8ZJkaoI61vwMKS33OMVw
M8Ljqe1sIxPeOnUjn0xKhit0EQBbP7JlhbNNjvdJpt2S1WZtcthdVRNSVqA93sVle5zaW5BkQYI0
WA93Mwq2Ce+GVjfBwA3eym/EmxaOf9qKoZX0G30zOt3F9jnOiLI3VpVEgpmVL8oPog2tlU8czZze
QzwwlJETFoovTZhPzhxFLnXMXkONrMWvnxQ3EicHk5OSlQI1bH8Lb5eSOP6CN2XdEG108N3xza5Q
WTYdVyS2uZJZeArKxPc3IYmyMOPslwRBSqTMd2YMX4WqIOnF2hahg41XBwzNSGQfBcuNSvMXp0aX
7ff2Fg018tT4s8jjn6RSe440zRox64SYhf7/MBTjxnTuc0cQY5c99Dm1S69Z0c4gBd0qJhsxHvow
cJ3ngJ7UOpMMaZS3R9KeAXrX9x15n0h9GZrTqmJ2zzJkM7BrQORXOc1HkCDJluPmKo64KWyw/2vp
8OP5GYJ0yzx3Dc1jM2Uxbphbx7TwaWyqclb47zQtnu58a8Kd1ETnuNe2GW72XVxEv2qmxCuIYyzx
MR/yRCt1tltvdcQ5VmxE54FhR2gy2QHFfAPyol2THXBqCgzbOaM6LXG+sr6kppjsd01xORkeFw3K
Q5fdnANPkm9C0/wB0ObNW/ULLBvOvw3fWJlEFFPuEjVohXvy1BjcEQA19P4HCdz5LgNDe+8tcbTz
nhOXzc61tC/TLb5Ie/qT219WQn/T7GFbUlw8OchktJxfXhm0DMV1dVYMclYN459966inwCeJotJ0
iHZZd1DhuSWR7YhGiDanpgQdfK/grwW/5mwFDWPcjdJvCWBq9wG2OKSzHb8fPgjhgPYas+a50UlQ
irWWWyuADel8BdyR2zGxHydZYqmej2Mm0TpR7T2703dRed9Mqx3obV9BY4dYM9pHR8LfLlHlAw1i
QJ+tKt1ZFVZ3lwYkFcAn5/pcycwzKRetYk2BWdLTNMc9xMO9a+rBrVfW4Ck5DCZTAyZZFCcazw8V
AUAoKvRXvdV+gyqzNxiKBbsyTe6AeNk1SgJ3o2naRaF0V2NDeA1t6qM5qE9ciN2lcG0w27cRZpCz
IjsMt1rtbJ2GvopoQnEP0MyCKhPlH14QP+SIDv8U0l7R8xC315CPmgVpN5dybHb9t1t5GzsqjGM0
WMclCbFPqvBmiUP0PW4mq5IMRVyHCEUDRSEHjCLZJKP3boZDhdaSSm0GfbYSZbaaXY2FSoZdXjUO
qIE0fTTqZoNcCJh2TMWajFa1zVwtv5XKPLd12h4WqEgbosfzNY6M16cz36bM0EQDlwFL4Gr6oSjJ
NKtL3bz888gL0g9Hr9FCzNCrvJvCW3pHtzod5Vl6imIi9HN1NmpzvEkJOPWjYKZYunC7Ibtuu2a+
XWYQwTjkhMASLnaNwvHASznCi5Efz1aUkiktJl405rVp3mgaSsa4L1FJDKZ1sEep32SoDlteucm9
OCZiJ7EZDZJrlBdk/ybOHU0xC32RywgjaZp8P3scVekP1J1oI13Ty3edZatjyiq3cU1/4Ionl4a6
ndB3GyHYQudY/oC4xXSd4Bm4H7IRHXwA8ywR021CtDnVbYqfd/l/NCwNN/BQNCIngReME/LeK7qe
yZt5jjjcLVCQEYTbc+XG12e0ufgB578pGdho0osPbUDuSeBp6c6dBR3hHBeV1i9/fb6x1h3zBgYV
/cbfCwsaE9v12SJCXzTpQZe+xhVI9miGqeSSQIg6E59lpL1e/5meRIevzJq2EPimb8CUZCSwRT21
SC1wu3j1BTd5fkZIuB1T9wx98TejR6DqZslRy8FhtycTieRR8iIsdCNJrfDBuAaetKh3L8rMrDtU
0dS8mhdsKxkizDbCX8ov3Yd8sCULet1hdYI/M7/eJtY9xJE3jJo+6LbOehFd3+y0LA+2TLXNF0tx
Bu6t5CNvDeNOs9N5Cw7NO+5cyT4/jQeRdMmsfU8uU9kNTJPn51lQUmlaIRdmJ7pLQ9vutqtHde8G
M0Xaj09EAkTb2CuL7UKzRQKf7WOtf6gkUWaD+alj9fmc7MFYB1Ev1m0lCaMaMICEfpZty06B+yzA
v062nlGvmm+l03/UC4FYH0jxSvxoIhhHm6W06MUtk3/JJQg11w150Trk4nkitO1V4a98f7qfOEkQ
HM68xmKqZ1pu+qIQ6CLHjvUbS2bg2NMkJh7VO40z9y5b4lbx0/HRV7vGG8b3CbTwljGqc2CuOL43
Uu6jrNjWWoSJ0lekOIaMvjfSmbUiE0cLrRDBrtEs60TzVCesL4q201iKV8/kTJUR227Ftn8NJMXw
3AXynkg5z0Nzpc29frbCQITjUYb2ZuFf06w567rfnM2k9/dJXsx38KDdF4TKrbUa9SdDuXCjM6ii
CZ0z6tb1gxqRhw3hfNIJe0DTFVosDsHlVrpmurU6N9/0/uCt0Q6HtyLC4Izipd4AiPNWTF4CkvjK
/pAU0ReLRXHrmnAmKTjQJqRadi8gcvdulN1O87PlpWy0fgOxJpmdftPGi1310Dbxq2ZaOK/wMp1K
lTo7w5+650In+k0ETvvsL1aopo/UvkJTyLTLtN7wfEW7JgrUPp6foqaXK2Nwk33ST3OhPlOxLXln
xrq8n7yiXhsVcrrICesH429SwnWN+4ecgGqGn1jXoVlOyXZZvuBzFEfHxXRV1qq6XD/6XvnD2SwY
t/WQGaVWUqUwwr9pk5SdPFMgcmffRdJ4+SHs6z/LiuImiJxdn7sMDzRRFrlewIuIE9raCFtumr5r
T33d7SJonqgFW/sgDMknjsX8OeheO5wZd9ePgoSHP8wzmfeErMXYBHgkyRxSXtgcFiqFmtEUpU2n
yOrR7Fxfw+i24V36+2Jg5pHBkrxDs2Vt3aKijz5wgGkmJ/tB/7BmjQeBqb+7VPyN7PVVIRpC7exf
i3nIiaaf3jKr18Qf820vUyA/qBvJYUG4bQ3iA8RBd7vc3m3kfQgzqwnMc6ikgDHBxw5iedQE68hy
h2pe/jDUZfqYcYi+d6sCTP9rHVrGPV0b6wU19gZpona8Lvp9H48P9NX7zEKbSPKz6eBfbFAZKCO7
HaOIsOEZOzKmpzEmoMUOm/G42Jqa3HNOpTPds5azs0Wapx0bh6oQp8109ENSdZoy7p647q6UQG+2
ARZFZdN35RJLdbRY15wWzQu//dSYvixVPoENr5/RNwhsokJsl9fjWwl/40tiTNhqqTkei5FhDanp
6ghbjvOuHc705bFmBmjoKX2innCK8S843YJBQRIH5czqe3oMxp5dC62NIYEGz2sh1V37qHsflrDE
E8kw5bELx5Qj7DMYPuvLoyNB3GkwXPrQoyPMQeiw+F0XM5NCtIv+bVjJyIh2Uk+mTw2RhIt0cXu1
V3iNYSFvl+pWo7Mc2WTE92n3Q1iTf6zGUt8j6HIeclUltJFE+l3A76vdrn3o45bAFBsmaMkucgG4
6bxi/FvJrh3ertuCiNnGglRKei1lvVcZZoshEnexmeT3tG/z+7rrfsgrxpG2vAToh6PK1Jp3PlKX
LbAg46HDpm7MyIgl7yioobY2Ve6e6o7Z80C/n1TH5nEBTbfEWzSS7Xt5Rji8ukh6RXn1PNnGxU+q
+HuM0PC3iLxv4UEZpNN2NPLnP0gmuS8tAKYEs1X7erLBRhGE+Dr/zeUblr+Z+0jBoqZf9cMQP3au
drMYT7Xa1o8yY5ipVb71ptDobDp8Fxquu01DTQv9dsbTmS3Syzgm92th1xkmIESXM9thisybdvZU
WQl1jhvP+sZRdTf43cVajb7zmsNLUkZ6KVg7HvFcqscynS7Lguiq1D32SsuA05TDtmp575FCPsgM
LbhlfdeeIDQcRFlCsqtVf3B0SK8LgtInh30llApvPNtb9VWUP1cN8/m0zdRFWU3+nI41xBQu3J3l
69lzzidwjhkBSNv7ZMBInqYxiKeSgMFigrjSzc8Iy0RIQ0/UnvwapXVbvI/hzYKHzJM64b0CZYv6
vvowdP0jr9J009PsIQfdPy3OosoOXsxO6a9DK6ztxCIdiOArqkrEf7PfsJ7XvGJGOWmW2qEsKu9E
kbYbMy/KN992vzK6f3+q19wW3R9h5c8ms+63jLp+o1t+f0O8rHMWemZtjTmM/eryux7exgjsoabH
t4pe6SxHn54D6RGn7AbddybAgNQRnrMxLbckSqsf1wOvFAjm7In9htXNhhxUTlemaTc4JIjBE75h
xgJ3LIV8YJlRu7UQCewWz7CYn1ZapdHfpveF0iE8+XQw8InY/dqfOVdZCgs1sQUD9CUE2ikhgs3b
CGEkWZ2o65PllTyhoXj9OUyX4mABJtphJ7dhEcjN8nT5ogvNOOEV7EF1hsMZr2yK9+5ShD1HPE+O
6ABbP95dk1EsvedEKtm3mHW+m6PnMYwr0xtVlumFxt9HIJ3P4W/btwuw/QDnU0cHQNH5zx/gSkxq
5txlO/xUGIlRjcyrcz/YCdVLGG2H2ru7rrpWWqE0LyZ5G9aOvXEcUb9VTfSWzDHECu+UGNDcQ0MQ
9JYrsO5B4R9tlaWvrQ/1eqYhLK+7vndMSWzZMuWBRdVJpnoh7bdlZV3Olg6MlomZ7hQXXyOr5do2
g/g+yTFOGiSh7IsghfrSzgq8SbTh3irHs0NF+ey7TLJ7vdCPfmp3D37j/Gkth1O8g60ABVPen9OZ
kas6TZy8KWB2Nz/1Shuvwrgkt9DTonO4ROAsDFY/Az32f1N9/P8VlmG7gjRu19EtrOLYwP8d6qOM
stDassqOV6hxL2wwzHkc34W49Xf53488Wq/X1xpuJN+e1EvEicAPZfCiR1F+xwAHLWMksocxzJx6
V2TosnovOE9UUlt7GqDnOImrri+iljSOIz2XWPeGe62r7nWmkuerz7FFjLvViRjc0H9qV3oZ5tOr
QShlMfh33fIlTSYOvOi1qsy/W15PxtG6cSL/0+N/fnKJXN/ZnY4DuwiKs3IsbyeNPHvE5P1YJPGr
LfzgxRvdbL08YgqRr3syDG4aJJebhBzbysqely9xjUozVK4ij4nXzEB3NsLOtmQONBhJrJCYU74s
j8zIeK2wfd50evuW6L247ezOfGGo9NajyEa3DFgjo04ujcmt4ZRiobRF86B6P3tueoZgTv1WYCrZ
GUaNSXj+EqSxfet4Oj+xmzy3rfl+hQe6eJLRquDAjvWE0ZGa0uD/CWw3/P+kZ5EZ4NO7EwD3dc/H
TPjv14dnIukeDdM/XpNSStN5QnpdrPjw+w9YvBQ16RjcOtL4KwKBGD9ysA1653vXugy6UT4gf51u
CgDwEuvKvm5CE1ZYb649bMG3naqwXtXp9KBVxlMcN/Gbns8xpDo9LVz6e6KoaSVPYxqf6ZYS8MRx
7y7kPqFHxR/HAn2CFrJeWTOKVaOMoOm4AgcoH+CWkQuc1qRGDrWzm4LuA3m82IQzW6ZBATnESYzY
Uq3HJNWJ/iEB6qKgfwinf9bTt8JJjTva9zS8ZzSE6VcoV0kiPIkKQACFc7ldrKJDqh5Dgdyi6F3v
IgfdRdDCo+jvR5wdkzXL7+NiCV5CcmsZkvNSInCrDPPWnMuU3lX1YSS4Q3jtL7VwvfGAaltut3xj
abG3TzqFcdn/Q5MbsCPbP4VX6tVoqy3ii2Z7oSaDC0oDd099Rwk7wz+GwZsuuv/lE1e7AFSgbVs7
HR8tnTlnG0bIAZdHGkScuyEXztYyyzdOwNmpm59FGq/bqA1A4OMqmA2My3/YmFW4IVA034X9sFuy
K82MWSC4yarVKY//1fy6Bo2IrEwZOGr5KdBJSUro/jENAYc+V4xewkGad3uPdA/EupPmwIO4Os9I
UcmTaH3/Raoqhyuc63SEXe/bQK9NXqE7c91NyHizhvSawiLtzLqxNKKauHzjn1H+0HSyOb9Mf4zG
FsehaVECmH59F7JnQs4a04frW0xEhZA3niexVVJ1O2cO8NF6snXz4FXrZQZYy2T3y8dyPZKKe9Bk
Md4Jo9n+c6gWUU1qZeJhuNgtr8rc/CqHOjkPM9MP4MQBhJe98qA6468j0pih+i1ZZrNLcU92y3j+
58sSeFiY7kATqzNO5pLYMiB8I2ew1/6fmBBh+9zORTqGRX789d//5WFhJEXDcIgIoUnHeNH999sd
rAi2nSaNTuBqOviBTvJXuKOe5u3Wg9GyDce8u6+9CYlcW2N5IkBwwXpmUVfuIROUyHZdBPlz1M71
k1SRk6xTkdAcxbaEJtxu8/PyvONmXi81DtI6g956idwzESSmCjw1BtXDExRqbz1lDN+ytny7wsDn
jqlwvsu0jx9EzajFkhyJaq/Ch2Ml9nGg3kAb8UwIJHtSEWq/RXWjNbl1MTrM12UVxSeVhnQC5rvO
cptilUjfe0nwLQ4I43FcIH6pcfy7kfWDcbF+cUbzMxfmdLJHqNLLab2MbXUQHCSJ5EA4A5fLcx1C
7nKP7Ay7rfBLNsOXzBH8wsL87acdsxkNkkkYdOwl8+HYFnhwI6NPz9mENpUPLzo3UWJRYBT0c+dv
mQyNcWCJfnE5EMoxO6Dw8zAcYb5Y6NwZ0CfHt45Mp7u3otF/I4bvCB3hXirnVufcqB4bZV6cRJYr
tx3svZG48TYHm3nDubG/KbPXkWy4+6UL4+lQDSYBepp50Hphw3kqqTnddTfSFlTt+QkZunebZ3HO
wBcuFF7Bj+VOgcwi1g6zZlaMmqWoqx8q1byUdjuc/37ZlBkdpkSnw80EJjTs10gIZ6cDB96KPj8u
LunFFp6jUl+XS7KODT6ArkI2XNNdLTEDT7VqQ85CNPdvrX3//dfWg5RnLMena09R4GnIqWlw/Tv3
EnHLoBIc7naC1sUjRArcNrou3J3o7bsJDUpnzrd9jNWFeetm4SUsDIWi/y4Cx10bTJxPXpMizepG
D0vgckdSNrIfVeb4KaEbZ6nmP0VQpW9MgxvGivWNXYmOOaUfPU11vYVI+QLo74pj8iqzvEtz+TwT
FVZLaFlXYKwUvVaQ/+b2a0NKo9vog921O5kyQG4S99tS+fCSj14xMxniUyaNlrQW2iTMHpGgxZVg
FOniERPA7tviMUtabR4DW989kQ++OeonqSH90UbcvmOrlUcJt4lBBp8xFr3qxtAr/9vwd9NUV6cl
dHP+92wjxAUcdscFM3fdnDNg4DvHmcojXpLec8lGiWx3Aw1M0hYW/reHY/24YOWaAkBQhMTCS5gA
zKEXTBDt25C0R69mVWNApmC1d89qDuRb3kyOt3ZFa6ICeJDctpMA8NO4UPbyXIMc4TylysHanlIB
2+xsoOnaiBQpvz3YU2kcC81DrsGzf75NY9q4whbRIZOW1n3nhxdBY0MCQvtd4NockrBHRc/Eaajb
hMkHu40P4/Zm4W47rrrviaO45FD0TTrL98YcY5VMmnvQiebalGpIv0EUUHA4W64XSUupxYsfFBwa
7Do7dkAYN0Yuf0pPk8+qc3mmwS2nSXgNuW9DQtDMUZ3dFuM1gijWkAhuxbg0Z6VUv+lgSqCW7yH3
72qsg/i2M+lzJtmIxw4eS1EN2bGXwUEFuIlojnnWvhyFWNeySC7w8+ivGQycddKOvykt8XfOyWJd
SRjC8j5Sos6h0Q3ZLnewjIwEmPVzeoyT4b1sRsKudAtRB54Z9/X6d6UMviaHLlU9J7gQw1Ccqrb6
SEq/uakZ4+Diw6fCNO5IOEh2pOmJHV+KhjK8/taK9hgysX4FMvGvl5dv6C3CBl2kGddnQ/VU1lj2
ZHYr5tSp5Qt+fCDIAaxdCJAEQDTiwDXgrdw63LstCZR02361kjFd2hYr2LXdox5+/FPksT6hIo2Y
m3dNQZ2CoeJlsMC/FG6R73HJEPK0BBsTFWGcpIJUO0xm+QiUZacKv6P5HRq7pX4LyS3dJ252XKis
RTQTCVIXoIt1NxlzRK8Un8bYdM+mRpvadtDeeBh4va7RUT0ADarBd+6AiYHQnScMFn5BmvaxsbWS
6XAF5I8pMwEzHaGITGK75HRHr4OsNJSUTFBSoJ+xp0f8vui2hvDM7qt8bI8kSvX7PFLNBjJz+RFG
v/R5+2u0qlo1Yz5eRi04XxHwla6GvW3kw27UTU6IQLYO4xwCLcqWeCZhR+uFAbOQX9JdbUcebzJS
F9HYxRmJwFMYDLuqC5vzAvWCOliSrNDZTLIK68bosad3d65sneOSDhG59XCmTnxt9dxYLWEQOAFi
TgrheFjms8sXp+6Cy/UzuIKaHadVODG0HF9naZ9DO6kuDPxg5bgImhySDlvSc07L4VoI1DI9Fkl7
ZIFa+CVXiImFWWZ5rZ2vb7eNb9MSFOfyubpVyu01Z0WoMBiPvZtJGhJtdUTAaT85o6aOisQ0zDbo
sciH+7BlBDBTqT/zA8vg7DLQgj3TGNf3VkFrpGsmudWn0oVbWYFS4zgV7Qv5kgLJoBXJDmLg618F
kOsyP9Ffoc/svTh0fqED/hoJTTwPEVGpTN+wneS6AzhSRuXT8iivwncQ74+s69PZto1sm1te8alF
yF7M53Kq4AMwBlxhIt3rUd4dvMJpTkZn4T1yZnA8ocoX1Nv+zgsizv4kg905BfZ8pwuMs2YYAs0U
SayNK15IEW9vYKEzbydYhNz4GvR7Z3v5uVa88fX/3adg1/zflahnea6nM2YRuuP+Z8BbjR62G/IY
1P7yXyXF/CkxrHtouqw5zVk0O7sm72fIU4ucuiy5txz3V2bbcCtrrJf6RN25PM1ScrLsJrn1i17H
lmCSr8bHcd+7El7wrJYs9eE7I3zktAzUSsPt9xk+H+q7wtsAAe42EMKji0NZtvTROyN+GBiI3SQe
WbjTDEqfG51262dP+NprGAYrcHCkS81H16aLWEfrx+WJYZFTZiWxeaqtHoWrFTUzT15su6AwNwlz
hAND23gTh2Z70ZuMcD5dOQgch+JwzXQtus5ZjQ3JrggYExTlDBVzt4iORpoU6+UWLfWseuoTtODp
v0hRBFSSYy2H7DmxuMXJlbO39dyFMGufMOAUdaDrRcBCjIypx3Lui2v7y9Ptd4oq89DP002jcPHp
E27YMcQ2rAnxhtGj78UcO4fryA3d8vQ96qdX2kvOY6BF70blqcvyJXDT+vpI+x++zmM3cm3bsv9S
7SLATc9GdcL7CHlldoh0oveeX1+Dm/luPjwUqnEIkqGjlBSMbdaac0zNq7dLaAhDrUGTKurXjmL3
W7s0AOVkigfahO6NOg+JE/V4Ck+huferAvO44X15mcgeWYnatC3S9EieevpgDVdtLREyUTl6fu3s
vjzWWnKdlCa/egpxRRt4gEh/S8Dc2dRZ5KqGZXfRtM9WixCrhY3Ckq5V0Yh3RSyQPVJrMoLWO7VF
/CSv/h0svYNtKfQyvztTfo5a4a4SXdDpbQzj1VSm6Zb0zlXQ8XqezEl/1oRyksS/Wtvnjdnce1JM
scS28QHDAAjBGRqYUQe9O/pptGiNFNrEPAQflj3SqD+7sZc86UgQX4yo2WtUGT/c1JxRaijXNaej
qcDAReQkKppNXYgBSAD7MivLaO4jFmfoESiPVZm5kuVCvSs8HavQtLsXrGY1YUfVdMQq4yslem89
RHSi8CnJPGuTZcYlKo3skRZ2imXmV2sSCvW3Y4RIb6/WRXPTsvI7WgftLTOm5UquT+VrifEmsPso
7muneNZvK9IIl8icTwLEjE1qUwau7VTcQkHA99yYyNzKOdieb6+Uql0aiqOrgsaefThyqe9V7CDl
5RDqn2nUms/09a5otew33pb6kJRqshfADBGimOuwuAUx/7Jntn8IZY/foh7QjO0IRuGRqD636/Vb
hhYR+2Oif3csm89Ig9EjYVEho61Z8yoZHTx9HPvDP4Zpo1fVPoZ29xd1OmA4EFKfEwVwydwZTSsP
MrUsddKacYQk9jXEWO+DZqcO0Qp0H2iI7IrYCZTZPDiV+YlcM0RZM5MKO6C3UU0cPHqcIDIqZrMc
RYE7WaJvYxs9/Gysfgql32Tz1rPO6tdSJM6Hxx50zOcdn12lp6azchoXmHtJgBy2cqxTrbF+LJMr
YQqjz6dCmM038rr18ueMf0n8YZ9MQ3nNm2yArMKZO9+D/2vj/UOPokIr2PuDXV7/fbHSRfGe0vu/
r//3BaaV/2RVSZLZAEQ5tWe8qlvemxQCUO0673lcld+qZq4JZoF96AB3oLS03RPUf/gIVfrLiBSN
OBBHwURndqcGxfW2CUqYvLSsVgPbwbXKPHDz+sRDG9WQHTE305IwO2gT7hiEJ9UhBxjix6b3Z7TD
dVs1yS++xlmlHp0IaHwdYHoGHxJBfo95nbIcWtlgQ/9o6s/Wm+LfXoBnMtHh3ICYZx85eE9GWUff
0voDBDMtdNwAuCby5IAy/GR2Bfpc2d9QVWKTVJCI8u8PNILsKy8ZDoWh/bKrTj/+m6DKSGw8lfDd
aFDUuxbn0bEq6/qAY1U83JDfiww35iYdiobUoUVV8kRpgLZ3niJqK812vLBZIeS+NK/MRyupDkAD
sPWxRw1DpTO6okKKBsN85CTt3ShCYoVGnGGqHQe7VK5xU0MZxaRig3qR3wCDKMK+Ma21Y6pZH4kW
b5c31BlJAo08SgaJ0p3dpqWupimoDDNE9LN+sDgFVJM3MmSdTgp6td7QLjErjfeEfnzS6tFLZrjP
PuiUTSgy9UmeZemkPo2s25Sk1U5VPKF1rAqf3PaO/stynaZZtLXNolq++9eQm/2nV+XjGn9CWq0C
l7qvh9OYWjH9oK5zL7SPxAIHVXHinXRb/PaTHlW3W44vPDvVH9ckuDQak+q2TFc9kY2sCsL8iHHF
3QCUh0vZl/PkYfxthEwzqTabsL3qivrSAD7YDQQKnhVlpHIhknrLmvi7UyYhIe80Diwjf8YJPzwn
k34OMQq8oSg16l2PPp8xEn/d3EO2eS8vCDdduiolncVR31RsTKloz7XLTDPcY9FXPyvVCC6GX2cX
z9Cx8EyG++onqG68DB+O1oVYT6h8b2w9iU/DrJIqMbhMBY5ExUiL1z5JP0ItaaiB5h9wjusfhs6y
VvmKeVrBtVTiYAVNuwdC9zZVcXgry9FdGUWcHhXkiDehht2Gmmv42RTWdrSy/tWflPHuhsFcig0/
oSopuwl67k6fL+mKHFulxeUwpSgpkFlIFR2q3X1hht1n4BrKdsy19hTUBelkU/Rl0iJy7JiBiuiL
e1uE1V0fwIxGmtNS0aqGQ1kQce8EmX9eWlOJDuKkdoytGwGr1+1qFt6ITCednJ5xqmLjHVT8tY3V
FC8RAiR4ysOHpXqnRtPucjNRlejLJgcggxzZlzgr16Li3Kf+xh4t8Za29oBaGW5EEQCSMSy2n9os
DjXGTFsVZtdRNRfbyXe/gPfZD4R9+QE1IgUwwyXiMCGHGWccZRS7s0++jtAqFaj3qlHL3wf+ykOI
6Fimw+hDxa6pbrqHQ/7igf2qxwa4te/WMLjYUQxvjQ8sZQ2UrnwtVz/xfjZzm7/dVU2uHHwRYKBQ
WyDgRept5G8oLyOXBoPcJVJFqsIJK6qAgZlMiGAqA9i+nxrKtTUm6IUFZZlc/6WOo/NURFp4zSy/
Ry/D2JfGxoPUSfVc6HGFbbtriTzpHTYMlCytvUdN8i0Mwx3V+OIb1edxr8DYJ0aoUB925KdkhKHh
GNUI67wTioPUb8h79WHOSlzkHWT4Wgc7RP6vTJZ7VXD2b6JZN8J4lD0cBXlj1jSYRLMWY2HqqbMo
pTpFDZGDjd6mr1VcFs9hpy5XCsW25Ye00K/L9bylqhRikO3QIEzoF4egJcAI44HJCVkWTXtXKZ6f
4Bu5O9PRnMuY8+s5ALU2A0j0H4zCq7Cb7b3hoNyLaiTEqiRYVatUZyvKPrtk5I6dJof1QAqQnKK4
dZVnsAz+nkVC78g0oJFcAGFLCmW88X/TYkzSb36nK2d/0A90Jrx1ROr3y1BP3hr6rfsi7/m4m7d0
r9nrqbDpoC3MLWm/xfbp93n1xAH8L1S8zyhMOMPitLEiMtEJZtd1xfquYEnYTUaR04xU07faDe4o
baYfFh22teFi3Qq6oWSqnxeYYVqpm7oNcWX4nvJeUE8eYMoQtV7Wz22m0mzntgVT5+LVWBi7Jqx3
Wi2YXWMfO0CrJ4+xHOMz3RvITL3Tf9ODCN8jc/7/+ApD5xfLHJiCXfp9dpmUgBd/onk2MWwJ+yoP
jUcBTL5gmSa2YTf9ThC4uq0syjptW/RPbNGbFbCAS7fgdCEJbkNvIgnSjL0rloazrPWR0ITcIagQ
Kyh89EIzsPbyKZPPG79Gjp2IEOjIig4ERNdHvL3FfQwRZhFI6X2SS3FHzvpjGIzhBcZyy/cpxCs8
gnErpim71gyCpzahCtN777jlpXq5a4pHUArnTirGtUyDazIq8SuNV9lL7kPiMXVCYM6B2+OQ1Ckr
lW6iUES11wBMUIxqLlrOZS2qK9OwU80hwI5LYWmRtSn9e4pg/NHxVpM0bMHcbNNmC+JFf2R13WzD
+cyf78kzeQ/0XH/3cbGO6cxumWsoQKKqJ5Sb8VHekwubgKR02ore7PVELqmA63q4XelThK6JqFYa
9a0Nq0+CIKLfuCIeKBGwk5mNRnYZy49G6ddRzG4oROW0qXUzOg2G82yY+vTOujrbNfAhT3rVi7tJ
e2/N6GT/ygBpYMNKcaQepaauSadmtlJgcZuzWf3oI8CE/WYLpotZ/Barub+LxeQdPJSJ6yZQ7Z0F
bg1XLkXDi7jjH0NQ4+f9xZsPdgQibRU1FI+DCP+VHYf0fwqP8iIwBeogt0X/FU2MOCpJMnY51Fur
b8U3ajvPmMGtZ79PLdqYDOhF54tvoL/Z5NltdUUZj8E9pvKvVLryfpXHSoj8oSfitVdj/6PuW+NE
ObBdF4lt7XsXaZeTBPuITeeX8JRdXeXm18RJMt+ZX4od30KCOfWXKGTODCwWCKXXi0epQNLJhRP8
TDPM1MqLjmL3yfJa55nExnNMZPBnXiUJXq/J3ESZEn5O7YS90Cb7zTV6egRgIlZVAAF7arP81RU0
htE+AxqaqZKaMMRWVR5jEYYXB5LlU+X3b9Pgv7DpErumKvMrrNb8Ks/+HarWyUghMK5GmB6XpRvV
zfTd1Oy7TeP/T20QmAJN4QcF3RqeEnBDUNpanoZo0NP8GkDx2qiGQEWaFydhsIcg8G5YLZLfwgsO
xUBFARKk8h362Tov4C13LnDwLu6z58gIgJey0NvThexuSsGmKfOcTwWe0KGcuxQA7qyzFqD5GWk/
FGWOn2M+4AO011NRxXuPJ/CmqMHufwS/wUth1PTKHvRDO4PiPGjwljh7zkDRZdYcBKRu8rCW2a3v
WbGxspk7Nob11LAzMkKz/FbPOyM4JfYBD4j5EmIsQquzhxBRvwvPNI6QMihBzWvcksj5f/dFlPwB
tPtKDdHsN5PEn2tYe5KouELw/JMNZrFPU8/Yt5qNc3P6a5VxQhXiklt+UN4CFiXijyxNyXhn7QF8
XEU+ShllpzgpmkrZJ2v07k/jpniEbdr5ivEedq7+ULLx72EofkHybu+VlhvLbb83yxX6lmZttQ28
8bnSDxjbwOLk5dtpgOeybmBQ5cP4TIUoeIlMT19epM3bbnzfJbBYSox9tUPCNYB8sufkn8KOxNWz
Dk1EwjNTUHwd0n7XzVeYwr1jEUzvsuskEzCUoQ6usDSWptj8XsvblkqoNjE7tCA1tHCYS0kwJ8F9
X4rpMQQ6XC6FNkntgRJszKjcto2hXqywo2kIVIn9onbG6eqdi/kgz+RB94P8LEZk+S/kz1q/xwwx
hW0k7jMLMX0fl8htlr05KyZta1KIxL5fe98riwTnPvD+hG55Q2fU7b2EdZrUmQBVq9bs3qZdOpcO
WK7frcRRDoNCErc5CNpRadvfe6sC35uP3lOgunt2Ee5dHtCZIk639ZY+ffv3HoyH5ryseadR+R0E
uFijQmcwdehRNGyY5WVjTNCdgpFif6BchlnlkdTtBKm49Zoju1T+VV+8xm7q/hwyfTnp/utkfgl8
6koBgPP9//11AaSFb6KpNqoa3WR68lSZTyjI29mBWQF3iuuLkqjupW49f5tbafYp2uTWB3yoDMQ/
965Rhg0dupzIKaP7TJJDMn/qhBs7hzQFaQHrNDDanGCTriDdx2qOTVsUiLnSb4XimtTM1GrbVHax
7413LY31j7APzYsBMYpmK5cRy7qV30KHLwhX6WK/O1viJZ0v2N/MBzfZE2KHONbn4XzO280Q9CHm
Mw3u3hx6Kw+tVvgnr8HBXc7dNaSIzpmgwnHVhDbLLX8YXzp7AOid67QKDMwnKLOM2nmks6ow6zpk
qJr/YOEFHp4d39lTav/WTFiB67Y3nmm57i2rojFvo3Qp/aE6S2z7UPRshLGLruyY0D4Xe7aDO/Tn
0BnNhjDK7OK2JaEqpJisarqfVMNYnDW62OGT7y9EBSt47vzXcDZDVbbzpWOF2Dk9nkyhesl5GoG9
NB1uydbMocuPAYQWWi/HQXXTZ7rZOSs7EP4s3v/HWYAheLkXyTNKnhtUdfWBD9tZPn8GhjCU4yB2
5KVAzU+f67tVusUP/ol9MFd70I/eQ4SJzG3WIWsTHUYVrOEo7nmXiV1D1ua416kR+QdW5RVNbP81
a1/yWTxh0nwl7TIxETShmfCd5x6l1MYvSCQY2VciBJi8s1RBjk6iIO0wTp41KKdg9pXFhr9Xm2Dm
G3Kl5824STM3ggVR5cfcRZm+tHv/XUcgstdAedq9mF6aLiwf8j0KBPbSZWtbE4TqeB1RxGb/Zz6p
Q3OQJ71vQ7IlVnulAWc6V2nGnDWfycM0uZQDCv8i76MfOdJLqK9yGovxukPF0Z0l7SsdwwTBvoql
GR000pu6/ePV8YoRqf6VRqG/DlWcZt3oK3sDyddRL9CX9Vmtr8dY9fd9J9Rdohtfk6rq3+vB/uqL
9O9JmOk8idXDn/J0E+T0dWTx18r+9GbjvXewdy7k4kT0IakJY9zVV1VG6qED+VgKcxYxvTx1hrvv
qrvCK1mGgldCr67GF6NsGLHh0XcbzDo+BuKabb3XIVmcm6HJfy49rEFPY+ttZdkPTO90ziZ1m4cY
DDdpqyPCaCekCkBWZL8Yn2/9Iq8CVXuLM5cRzgDXCgVYy168AnTGlInhoRY6wAiq+/CuPXaqhnd2
54M8a0hFwmsrxv6YyCqb43ZfCA6fJscJL4twRtvHur+RzpaQYOe1EYf+w84QiAmbHO4wgpLYd9hJ
GlvHaSnrQUqIuLoyPXEsRkJTRs11ri6qQpRbAbVRPw5/amlz7tKCQFqfvv08LykQUjY5Fd21hvdj
+QHlC27+ZJYeCzWyNW9S4dYXcNcsHztfYKEy3Ee6RRswGNs/VaTm2N67m61q9t6IDXH+d5hotJcr
9B9I2bvJWYN9Jj9uPsgzeRAEIh08N7lVkHKQUGYdwvqez8scferPZ1rTvmUFO8/lT2YBnFiFsLq2
1OCJJ6a/ileSVARXx8MdSgFCUukvGeY/IFm1xaNODnWmty+t00w/2HTNtmWhg3ty65sChWEddo2z
arrSuBGa8tNS2uh58hF45pM1rjuHVhS9ux5LHTOkUURnxygcoka5CuaJtNF9+5QG1pMI0XySuUL/
ttRgPzZ5hNHANoi/jGBaU+R2613xuTw4IoHSJqOKIqBL26qkpY9zsZ4B59VTLUS8xePAXCvvUWNo
lMo4NkPcnSG+ded6PsgzeW+wNe6FDrVnPEAAggjq8oyTbFxIEf7kAiRUFK0+TLMwn78gq0VDK9ft
xB+TVU27kf+ycIrmyoSzl2t0FRoLRg4oPf+W7PJMruVd243P6VCfNc86wvWor8sko5nRHoFvi3L8
l1p4v6fIsRnRxMcyjDVTY/3UUQn5k+7+mkOagIKEOgqpZNw28ZQc0Lse3cljBwN6cyvUbDsGRvXq
WVZywDTo7n28w69mpX/KTwot3x9GDQ7e9hL10pbzakpR9XU4FtQ/KjXCjI/9OAixMkTCyLYwuV9c
+j1vXlu0e1IrxAFA6/giSNZdeVobf8cBvRtjdjizx6xJwf/WhI08CpVqHeAnfavgF/o2f4U6Tr8z
O06e+TO5EBlJc9KCsH7Tx+Gko/bb4n4CRML6TezIvQ2AAPUvRe6LQ2qo2afFrCpT33IV6zQf/mOr
9mI3sst+1u0QwVNk9ve/RW3a1GQQNQf5UwVxKiigNiOm4BKK31wcx2m2VXK3OIbgvKOoOhABUH8r
/VHdlHQnTlZJmTyil4zaIx5K5edU9n+6Ognex9CtcLait2unWZ6WNOFR7s3JPMXBOqrjOklGLKpR
yDhkxIIQB1Ut9yVZBWt/tltqbV2dy7QsdnqPFC+Z3eiqAnuFZh0bV4iZH2h/B8ptMv06mGNOScR2
145vviuKN2wHFnevTK0/asVtnpJW/cRSmPOpTH4qQVcTtYOtPi6ofxSp+yOfF0NR2OxbtLofPbrM
bvbOo9MbjigwdPg3iXXQWeIuK/R6Xqab3bgzNc87JsjxocdU/b4bvQSsHzrKsmwI7zH7J/nPSqEU
nhg+GEKN96XRV69ha6H51+6t7YJdUBKdNQcJ40UOn1fxk1uSTFjiTOz+aCi1N/xT8VVejmUantsy
rNbMEP7W9NTyNIG+WBN6X3wLtDzaN76ubfp0TmualdVWQnqJnccMdHF1NQkJuZfEYN+zMC/3egY+
zTBIr1nppAPVKqTgBQlQlnAJ7JqiAQCrHagNHFngsp904PPSROdGkX9avvNg4FCAX/89Ch3tx3wC
eHM5wdwQfUJzPFlxvtNmnflEiOLzfGUCk0KtHQPxCYKHx9QN7rP2D1IYJpez8l7VdsUuIu9GvtF9
k3sPPFNrBx3SftkjUBK3b3n3ak0zg3weT+UmxBN1dYgHBDAD1Pp70oO4+mO4JW8Xmsx8kytdtU0t
SHAWiTj+5OfHMHTtK60V+wqG8O+ZyHEWRY4j1g3osXvlC/2wBKyZ7a50TQZ5oYCI1Wuxsackfpb3
yKtpwMm12tE3xvBB3eU51TtrXXoqbiW7mOCVGWSvJOawjdEB33uXSCDALd1yVs1nsWcwYTad8T5U
wy2lY/3G0NYeEK5G+yiL2YTKd5Z+wQ8YkTPRrviwTLIhPYJDaGlO+UcKyWNPpaXcagYiJ2+E0Aoe
2LnR31jBjtIfWhgZD3kWTcpzkE30h+b7+mTkB3tItfKnOpZUT+hRsCd9lk3+yCjONTi4raooMK/n
3rOMMDPzRrlWAsWLJYhKYc3prhMWIEiHzPq5ge6+yg1Tfc4xTvNf/yvrDNpsFfE3FSs9WO3tANvf
Q/OUMHnw/7dnP8L16NFLQq9JkDFENlQLH8t7ABSRmKn/VB0Yqe3NODb52lVfweLiJA0ySl5C6Vh1
FDi9SSSGqUMxMoqB3gVJlIFm5CwnYuYxOM0h6uG2S0ECbY0Rq5YBeD2udGvftbG4yjEnoWfRgKS/
kGhylEUCWRto7BCNgimOcedO+7olUaWanxnDMMyTAPRvz2pxAP04/6vfLO8VUo7AFaBuw1xXACnQ
Bc0hx+rsAzVL82U0yVhZflFKKTRXsmmvgfGFSzDZDuAuRVnZpTuy9yIjWB+Bhs3DSKUhJZZPxuIB
qgwdpirNkmWz6aV6sXPAuFCNZmzNgjJbZSQTLX5beHnm2pszXH2Lg244/eHvx1zwbVSGjSuIAnud
zVXA2CJ+0gmR71gwd9mSHqqaPFOd1Yq9qTMFNF5YfoBUUnG8BwNZxJgua5Lsd2ZIOtu/kkkN5f6C
bYs6KavmKqmd3VJscgPnNlaBeZQaQdz/1XFQ8i1Axs+SYt+jiJXx2a+9W67W3ZWR12fvMuta+Ggh
ffOSqxS4WI3ubZlfcaFEZBmhYCVlZ65Aaya9ItRMwMt1SBh5NOh3edYryXjUMEEA2YcLZ3TamzrG
2pXd0RfN0vCy/L3q8pWiE8EA9FyeRg8dPl078/fWqZuv5e+m5t8m0Vq/DVK+GmZlyhiUZLD+Eddg
uFiE584Tu5H0MNhEx8hLnFG7pYWutgxghRVu5Ftrsshdi1arL0OOiX2ROfbTnA8i6R8EDK2hbXzF
pVpcyTGrLj17/4Xjwajz4Q7IiOMqajdxGoYrRm77xN+0we5WEttILm5QNtpt6RhaGTYiNkQXYrMF
/fZSXPJOGc5R8TPyzOfM07sPaDRUX/y8/UaRY655Ur1qpRa2MUv3tAALvLCvTmhG9sWSocfncmkv
DZ62juoyP2B6qS/yzC/G+hLM96b5nu+P//UqObjrpeMigGIuv5Mbi13eRbRKR5hERm4UhxZN7q2n
ZblNitJ+oX3rr71asb4l+vBqZIP6pbmvTZEoLwlD/bpRaJ62WvKhpz7jj0SRBP5wEfIhao28W9ex
xb7Bc/Sbo44eEbnEHBlNZtzMPDUu1CzXLRRpbVUC99su4mUSI4L6Eo56dSn+cwa2Tj22Hvra4lmy
CqYArK0vnvG+a2/10MgL+YrT9drKmohIIvok3Rs6lzqM83s4lwECPLZIFWecj2n08RMBihn0vnLY
GqXavpedEm9NEej7qA269xCn9jqwXdqp86uNO5Ap6k/1dcqy9j0ymtuQBA6AxMpESuhqawIYKZGD
qroqiTM8NV78pfqh+b7IP0ns3olGY6/XddNW7VP3vSjb1ywZrYvKXE4W1c5BPo1wOcHb2sFtYA/V
lyEZNVHjHgRLrOdeo0xrN+VdXtW92h9y39lrQ/rzn5BE8WhchFXwM5mzAYsiRoGiajBkx/CjNpL6
w49dfL3CxGjtFQQCJz3s0cr7oeEpeY5R6kJ1152fBbFk1ZxiG8TufiDKRgJGUhHT7ZrI3wUjhTPd
N37nnplvcQh263auQ6Lwn5N2Sn1bRJM4GmQf/EOTIEH/sehXwjFHk1fkjtgpCfFmvsXyTxo95cFp
guA6lhHUhsGLTl0Vag/NFLu/5s50usMaxC1UWm+sF8aThG8UWPkqMqLkeBmmJWZSrwXOm3pAolL+
tlJanMwN5qSmqD1REWtjI4VEOygbt2eTIH2oXhuPJ5u24apxCXKM681I7MPD8rpp7ZAzQjJLjC66
FMh/jBSXaGsxXGg4L5cHfnmwxTZWJwEtw4InyI4IExO4pVWTNcO1sdGuhloUvhntBGIPcdNvFBJA
Qcni6BWgyzbgwU0XpzRo5vmmjpVHGTYdbuce0E0T5PN0UZwjhOAbSXUqR/ueplX8Ku8n8/1UGaEq
+cLeJm44sfLvgiOGOuNVL/IXmUmbVz7USMM+NyiaZSc09HJ6qLlY+qJpprwsouhlE5TzwbkIobdn
UmbenRxD3b9D0jX//VK+MOYQRMwUnWTmQSBuoAH8qrtVHqAkHosJVeRSdbd6zUWAGVHrQzZIlLAb
rslFN5gZcwqhGo/0POAvw/xgAuZELCoHVznM9i+2OXVMhQGYQYPcgU71KGTMn/1ZOnmg0kRimBY4
B6KSa9oHsJhEFgJvtLTuuiBQ/nMpX0Wn+vdVbczAKHYB/V1inEIt9D9ar0hvVUGeNBQD/yP0ovjY
FUB75KtdkhVbpT8vamrsF+LQlK0U2/oG1t2RH8X1+eg25sWcoQo4xYlcRzDTRjDnKGAjIZhX5P/K
HCaTBbx9rT84Jax6ikCAjHEcPbVi3pRTXpNXPVfaXCSTV5Tz4CT/CQXQJ+mGRN0dHMsqxWMMQe2s
uR359i2wKsOkvuorhBzM92m1JZsiV+0zPE6NGlZWEjpu3XUjLD7CehhPfTCqa3O+jGqa/JFdb4zG
QuuUaSrxSLOPHGMksiyvufEJorfht+2mE56/T1x3Zc9lbpS+NfolRpKyzKuHYwgVopGhrJxKqcjy
6YEtMSqwmor1GGZD2YLPQ5jTb8yWCaTIXgJ8m8fB9s2VX1bBSzq2GQYKsq6d2HsNAXZeGN+CFxGZ
IMD17Nkw3ODkoBA/yTOgl/j0xjtqGRrNs5gGJAewAUbAm7Aj+94UkDITfrFXwyrPEvA2NIRrABN7
FFrqoKKCqc3zeS6ClICvyK4uukiJEYuc/CMsBwcII4s22eVQ8i6Fjt3RxdQycciisN47gc5vh9xg
JWhNr+ReDekxuTRWSYubwOtlNdM6YXNkd+vxhhQYSWbvv7yUB8+1VvZ7TG3cNK/xfz4lZl8nO4JG
YEq21o+8UFTW7IVxcgkL25LPrK+WmcmLneSGla08x5gC+WSiXExZHIMRu6phcyIG65cMPtbrDuRw
WBOlGA2fEsrERv8HBG9zvzzqf5cwFQVDD2TrIv037DI7KHHQEeVj/vr/exdMzfkfrloXbwnEQxQL
+B8t4c6v//rxHGZ+/X/+l/jfJSNhQ0+2PKcBMuxJ65uzkgotPas9VEe7EqglPFo+al7tTKrbTWtl
p3IS4o32+7avfjnkPnz5ibt3NbFZZNawDx8N9IvnXjiQmWb6FPzeVcu7PVykIqjNu/HNOZVz3QI4
wzvIZJNQlHmgLTR4zMyBF9cfA7ImqXOqbe6uAMBpVf4UqhYiXCktWxRQOTPLUTbwcKJjsdHI4CLs
deN6ZGFb4Ao+wmBcIcqwvml1TgByE70z2Q6r2ol5ROv2ycpjFQ8bnaa6jm9lEYnD6KgkXsyt3TLf
DUHXPicGZWubghBduMbbxnXVncMGYFkRh/2mq6GzFQaoGo1QtrM2DONGtrWF4l0jK0+PlZOw4wzJ
LZeVGbvsqwMyjZ/mXCOS7d/F2mZ1X8vyGiNXZhv+NZ7NyvLMIw/6sKxgdYgNK91p/E2LXvt7mNdU
TdjlAST6CnaZR4lXGojkXqMKrad69m8BkrUu9HE7ltuF+pBn0XxG/twnMTvBERXlUW6rZT/Wtc3k
puGgoaFE1nOP02vocK9tDc38MipqHGkPkvm/tdNtisDbBqEskPZCjAu2hbTfeu+GMcJ2n33NNGer
whRH2DgblWK1V3bD6BF0Na8rKoOCbquHKI1zltvSuF9YYKXdqT0vlRcQ0LRU5qmpp7h6oPjGog8l
xdw3FcXa6VHd2T5vCO6j4VLq/JyjauEQphSo+WNKJ4gOaJIE32FzDjt8HPBmovTLpti2XyqEVTbn
1XfC2vX4PVY2dAB177SvISmJl6VQ4KG9WS2WNBSAFqQ0vb+WIBy2uRtY7DGT5kRZ+/DvDQ7hlmzx
PHbrf+ZSxNIl7+6cjoDfVFiFsXadxtrI7xZ1Xb8uqexsREUxQxSEH8SjZxy7HodskGp/z+pEQU5j
QAGdhdDFALd1AA28kmvavgjuCniW4wQ5AglvO4DHC755Y37pA7t9VD2GMmeKPpe/g7yky7snsPUo
10WhSeybCaHtDGineCm7/tXuKjR7+N8CZawR4mTqt87kgQ4JMkh0x6db0RXPVfKBGOUlnIvQXQGC
RYOS+FLX67IW3om6df3o1N5dTWHh/lXP4H35LXLxN4kaQZ1yMQFCZr9lM9EgonnbOCXZc6Wd3/DU
8CMG8bszaO9xXe9ixW7eWjZY9D8H33JWrY6KVXrJzbT7dJJ+uDl2SMVMddVjgbr7vRsYoObqgFzy
SsBQlAfa3i0JrHJEQASva2Kt5hthjZatUfIQd2FUn+3MHkxi1Db0trMAO7YIL7LmLA9zUyFtscYT
1CQAV1BnS6rI25hTql9a14g21hAe5ACIoKX9qzn1WMlQeqGngKDZfIGya730UMSotWlPVLkAHUdV
ebB53HfR2DlnSJbNRQ3tmSlqKs/9nEPGbrd6VaJZgtvXPbsigNJNTeR0YOmErMyl3W6+bEpT0DwF
mTOTHrw02XZiMs7uaAY7D7UaSou55oUoahOIarxIsoBZmLdAYQ6rpGxvom+6TvU63SVtizSUAfIa
B+FAgHcQXGjhaQ9BcW1ZsXTo1GBb0siB/pYBHpUnCnGxGYrPJ5GShcxwhhyF+vwEKezU29YcapBE
aEfDqFuJuZYbZmNyyVQFIG0XVVTscMhMgOjZ2YGEYG1GSDy5ELwiT/7zEoG+ZlK/irRtX8sexVcA
A/3oA8H/yAlX+b+Endly28iWRb8IEYkhMbxynkTNkq0XhF1lY55nfH0vJN3tsqvDFXGDF6SkskQC
iTzn7L02mXVi46E8OvkgVPYu/sQbaSzvIbuU3qtZdMMpWhr/2djaZ0YBtfXQau7dtLgvFG2C+yLx
I9YYA7ylYkbiRlUQuxcf50QcVgTd0ty+mIk+XHs9RNlHLdozm9xj8AmxgOrXUrlZYpdeqdIrlvEg
H1KSJwfsjCKzMxy8rBSpAQSNsR9rm4F5ds+7+XTrIjBPQA+79PG61CUOwW/0o7ITIybCtVqRhS5n
j8hEXWa4mbjDqAfLO9/upzI19ssoda1G/2qZVZIAhZRx6/GVeQ3dUEaH6gFhu3sgt5Td1/+9xnY2
vRO5gX1F6/M3LsUZzKmMbvNq9W7d6KQ/v1LyB10pNIxzUBC5p2nxPu9y78dRJB7A/tonRYQAnxzc
4W6WC7yyqZzkObDoX1qBF5/UTr6l6Lw97aSXb0CY0DoYs+6+6t+8WY4PvpVMD+rIDDlN7KGKt2XR
vIZ9D5yaG/JTbW0SvcBVOct6gIQ59ptwCCKeo8r2aUFc1fcmaTrsapug25HhqfJq2G74WOq2+9zY
c3/++Xroxf94Hf50ueHqxOVYj2QJIFz2tSrZqd/fWp56oMh2anrvCwxQ7fCI8I7PGbHHR/xN/VNG
ZubgMiQGpyxfXk1LXVu3vWZe0sgT24TRKc2XevXnPaNuLKSVf5JYpC4Mw5WuTTLPUlb8Bl7qSf/r
2ErE+6yPR3/HDKi/qCFaUpKJFabDp9wi6GiYQPMUac3W36P+KCut3nIqraBLaM9WQLVe9GTvyPLU
NaX/DR0EcBO4bfexJf8aYWeuJxqPX8q2Z45c+N+GaGTfWhSfllgIOgr5I+xMlBTx9FUpe8pcvocY
Cl46ibRdupJJoeXi1ej7hY8xr6HUQyhZyil9gdSzwZTsMqi1tKhhFsVmZlgBbXD305ILkxH+clek
/jVhi8uYR0cRlJhYRhb0bxwG90Ukt1Pj5lz/Tf+SyYTeWYhZVj0Nm5FeE42brXo6CryzM+y+VZD3
pNeoLprGxjQYhuqiWdG3fEFU9wusupqLQxoOAOVsU2wrj4tx14Z6fC0zl9Rdc5kU4O7b2Yaf3FSe
NVlpuKdbZ6tEn4C8jrlV1s8kXXzJRTp++b+DHF6kFk/AuSwBVUJ5Z+soHUljTZ4TEpRvK/WcDQ/Y
aqpXHfX1IbUzdzey2/1UJexFMmJRknZKLjaN9O3cQXdFL+K9Gj5zjKUMHIwBVbL0nppQEp4lIRZy
+ydFnQT1135g5AcerEUQOBMyaAZ/IR7HqSTr8bG0AcZ0dREdmwza9Z9PXOf3WkfaUkCTE9Im5dJw
zd8IQm1dN/icRLEf4WAdlIBoSh1IKiJ0oMwji0XpLw82navPXmV0x6YDq0p6DPrPgvlz1xneLhmS
v826Qpweof2OyoJUPKbhnihOeZOQdYAw87GZYMh7E2xgZnNYJXEN4mRwwq+z12+rJq0+ObMdwN0P
70KKM8I8dW7PfmM84j30NrRYjMciah7tusDHI/A2xeO3bpjsj1txYMy5/eLg0VD0386qyWPv2kuQ
ZsOLPlrNZjSH8UhYtoXwcbwKG0SvVuCtMif6lAuMbBiseheDDN6HxaKL0sP8BuUlZUDgxBX7UjRr
QgvtreoTa5oYd+qpKnWn3IR86Rj3kfDcx6bNHlXXWT24GAR2WOAjwkToRHeR0P7jk3QX9N8vK5At
DcNwDN0RvD2e8zsaMBxN4dt+8aNuLtxgXrHXQLgmZu1UdFm9LrhY7oJy7PdBMrR3BaPNH0fFABvx
9efXfx6p78SH8mS6qcHeEIC5BhpY7wom3x0GTb8be9KCQlgli2g59fVPOjmhG2r4+tIE0Vlf9Eql
BVNa8/vxqse9dlcUzojWlISUXgqc9VawM40gvOhlXFzGuHM5lTQA1ZmZbVAEjTeAmR647v7W6pUm
hhU1iMnSmPi7NHlDlsiUpNW/jDm+ibyiEE11yz0K1NYHN/frhxwT9trgKrqDOv1JbVuSJKbHPFfp
gYhaVpbb1GFGKae+jJuHXqkR3Gux7pBKjWVJK4nUmGWpP4Ltz88Ddfm2WfypFqDZGuWlZuHqZfk6
5mxOP/35elXYhF8+ZcciS9EA/SgsTyeV+9feRJalPoNyMWPgJcgde1a0UtqRIOqeGovwmdsYF4ve
XSuQblZtXB310ZifbI+tpF0SwJ3H2hE2FvtYBfNBLJ/RRG3RtODXDggnf6pc3XjGaTYsq7harGHk
vDplEV9vCzs+EAoxaFHCuQ9N5zvsVOcpn+yX3G7kKQ/68JAvkTwDLNXcdebjb0da34hjnnn9ynJr
wsslCJemolun27lJDGd2VfszGfsRlw0zc7V7Q+xiHsjvJe/iXDl2fu/Lvjn9+R2GKvH7heTAEWU1
tDg5HCF+Zygi3CpLIgicvRc6wRVhK4mnUeC+KTdgn5ZyU/WJu64XZF5k7gsCZ1adCAVRQwZgGuGO
qOsXxBAer/g+aIxofGXsqh0aR3NfZqhCCn1YW4Q45AP9HG8o183S9rGIOdpPA7lXhdvJaSXZyzG1
BoUuD4YVBCsaDMnOzAWhb07HXDcoq4OxTOZVHRI0S/I4QJntmJfmrmQuzvu2wHFYNijzS33bianY
9tNYbNJFtxcvD+ro50PjgoHvLUINB3sgUiQA3G4oiGyOdubyj0OKhg2XKlkTdV8+guxKtoEUW791
uTs7k7VW/ZemS6AFskUZSyfY0gfxLh79wpVb4JgcgsU13vUZCR6sElbuf2OqJZ9icglO0VhM2wSP
46pEYGYR347QqR+xGqKUsraKTqCeajFPY73xV6x61aFaWNQdU7B10nXeVpm8fFkmF9CQjFhykKEI
7tP53rfTJ1Vupo093Zde/hQ4PbKoEX3zlHk1IFKj5jdIvc9+xMJXk7cWjFZ3p1cZRHjGP3c0570H
qi9SFsmt+0hHDMowfOAY/fJFeHGQYv7vpwZiOmySfR7TsX5jj+ZfrSKMzwSa1gSixcahgG13/ucR
odrzPJDRcfsbUlpJXLMIH/h1xIWFnGkvhgwQyFogrQOyeb437m150RCr740KwIjVNsHzXMdv3o3L
Lyrssvxe5RB/AfBeYKb0rIsSMdVM2u9vHyS5htzBw2m8Y7vX7IvIHe8Ku2n29Mp+HBUiPYYkXUMw
b/YyiMe7AUTI3lyOxuU1WCmXCdw6RRinY+4iS4dEMJ7p+3PK6NWV+SGFYGiW6FGQtuFrXN1aCI0I
vLNmOYsPY5F7xa7EMRsg5Qjky9TP4glnaLwzxyFHnmISbE6e3MbPSmeflegKL0wah48KaNvWrKPV
T2Zy7NgfZQfDAyMvORq5d22K+U0NOmKTqCPPlfdZaXSPkHgPqkFQ/PIstqvusU6cg4zHVRYMwavl
uA1yWFes1X2poZGz1j4IuMwPGYp++mkUCBDseD5Vxhc289kzgqid1gElJKpuF9K4WaVuXJzVjIHb
lrnKq2E+JiAEt7cPraZIWLO91C/N8lCPUbXLayBo6rWCFWfJT9QpKObXXloxWrE4voTh986Q5lUt
J7Wspp2vTgER9huvxuOm7HQ+RXelV82bid7pqF5vUXCwaGjDTrkChWdvMqSXN/gBlDTSXzyyo3Mu
DbJA3Pgup0RhbAbzXRa9vCuMWyhLPPnezs7G7sd4lqHIeIq7cd01vblWFasxz7ir8dLeCgHOoPE0
tRgeJi0NTgo5kJEOHJVDfxisJa4GeCl+LS14FkQHb+bMjXfqjRs952Wkmcpb2xfMjelsk5DdwJSk
AUqTL7+H9Ah9rGrE7ucEcASCi64p2zW2PV3Y+9NGWMZet/rZioixcbv7n0zDSgTutq8NQKWITvcO
DlLMB9MPOyX7vftqzJtLP3jB3kqrmr0v5KJYdNYaxGGwU2QQxQrh3bpENgOjgX71a1/IDxNf6N+U
hNwMBv9z538e1R8c8oYf1b1Spot3Awnh0XVZcUSEhixTUBxiul6DisjTeOnLZu6zQjPSbCNSnKDQ
TWT1ctPEpQ5DloqaX0n9Duoh0dP/KoytpfD954bFsz1qYltAiPIYrLgLwvQfw5Q4Ny1SgmR6Dqgc
XiGVZ6Q+JMGbOiosKGg/jzAArAln+6JaWh0562endpfEOjpcoEEasJu4TMPJvRjtLJsdMgPgXAGV
FY0kY6805kpt3o1tcsrM6FmB+dXNUZkMIEj5+zQj+dTs53SP/wko1TQjMQZOA3+nGLcK86I6btTi
uttdmd+4p5AOzQ4VW/1aT+5fAcZ8twhWxKPrn8dosmHQOeHVb8LpSS+bF/W6CLSc/JeoO+KGcV8t
E2pp5O2nZhyfexgpj0MTPim/6eTM8bGL9EeDJXKlvBKwSsFMNdF4p3puN4U5vwk6EzN6AZR4CGZ4
srGBoH4cBpqusVaxXcuvtaMXF23Qure8flbVDmF/9iUqemuFeGN32x/epGzgrZdcOt07VVV8tVSx
MLO2kmnZ7FkIkk1mENBeh+y1RQYJQ08wpSzYQzWd6fPe2VQzJievgejhL6CLQijkMGye2unNd9Iy
hlWKCi6vwprCfFHCLw+9O73L2crXt8FIKpwPx+mKh8Idm0uT6yCQhjH6GsXROpvy6FmL2gdTG8Qd
WAI4f2YTfhUkQRdLxEMp0c/2Na6zyCuvtY3eggltx5V2dxsejlHM8HthIKL8bB9msyJ/1XcYTOWl
e2/ZaDsNE6fA3Z93kpb4/dRHWweCWxB+K5Cl/r5XD7Ey2oXp9mfhOs4xI9rLVdKwrCFG18T91UdZ
cigskGfwj3YlTZUXGYvhIopRu3bSPWoGGRg/jXxJ5cynbuieman88PZFQfHAxcAZGvd0XSxCz1Qt
q/fQhLSigd2imQ8+pvVtM8X2pXeS4VINSbmd6lq8977z4FYufDV/+kTzjV17kn+fUF/mdh69/PkN
kda/3hBaDBZ9BsuThu38vhbo0saeOlnjGSYkQgivZgi5DJ+IkD2O+ai9E3uLxYj79bIbbl3iXNr0
SRkmYlnrJ6f0vqvxq5nL6Dj29U7Fwv1UnaojQDI5a0wbATBx7GoLAyY4mJOD2XmABAT4f3zQlnan
a/Ri386es4QBjA9TV83nOhfyOFal8Up6MYIOdXgI8poeuleEl751/tfM0k3HqImAviwXoV9O1DJB
NJ8Y/10UjFjMzTNyivg9c8Zhy57l+5/fTvf/eTvJUzds3aSDYwj5W8UPDYO4SOgupxvy0mqFvzFR
323zBH6W4s7osfkpSrXigcTodHNTz9qWTA+TNpCCNbtLDnhaPoe6rt2HaMFDImme4+Uh77C4uPY7
II4ShWVyKmpKlpWOfHaDvtnbqPmTn8+nlJHjXaB13alxjBacDGYvvt+fR/Ge5FGw64zxpAZvdQ/O
PcKKqSV71aaJwuYJBo7/KBtM3OT37VgjJQbL0b+0XYJgeDmqlyNA3iXRZaQxDKwPK8XuqaXG52s5
aB98aybgNa+3vu69ed6YXroF3me11HDOGJ0rWNl3sCDRfJt6v1ZyCicH8qJDz9xni7qisooJCTox
jn7KWMnx3QlWWbQRdc5IPkiD5+WZopfxkQTXJvBskI1dtEmVa7PT3fNtxfnzB01Z/68Lx9YNsViy
TcN0UGj/ehMd4ccPmtGFZ76pOAI0nZ/6FnuRk3i7wSRcEvuo6n/X3vAq4jl/p/sIB7Sf3puh/ass
2AmYKHMVFqUBO7v1Utz+mstNcBr0ea2cWZUhaPEuc4ub9MLSvSNslhZ9OJxLW+r34aBnLwxai7PT
x0+l8J+VVUs9KOeWX6fu5vbTbWsUe2+INNwGpH8rgsOoMA6J/DFX6bM6Bkk90fNfbKglzU/No2tU
hxboskVn0bkGeZyoxX1iPZBKl18C0gJPyn7tLz48KzCwCzbWgYhh/YeiQOSAxpU8PEJUbvowbjHH
f21NkpgityU5TSFII9OG+JOnO3X1d5b50NnWeBkj/+9UQPYeLY2/sZumxzbbJgYCvnWh26fbXdhw
5+akJtJzEWnn2RQrX2KR3uAqgEmh6do2h54fdAj5Cxqf5PBeCzJQX5zQC8/SEIwDS9N/p7mxBjcw
fdBJoRFuEERIvG90Yf4Nd98rypXCTqoHPyeKitHrOUezn1dmuad/CSKP/lMuyseEiKKp1bW3OQMA
YaNMW4eLsEzXRLwPOs+lMu/Cpxg7bQFNJLSWVAWtqTctbcmJMuqtDfNdNAxY7JRuWMNVtVVnRl5D
uFTGliDHrcwq/j4vArEZ9fH6zye79Ts4lLslXHs6W9KTuoM64tdz3cgilxFFjecVbsBLREM36koy
emK9ukszy/gYW/4yvauS5yLG1FWNLLhuA090GF1ne2Nftj15bGM2f76Z6DVcrW5/rwz2SsuB9HFa
GSJlRm0VJ+X1bkPp6Du6ZOdb7ZDTlcmT4EWjMfGXOkDZ3zdV+hS4cGmCQo8fTCOUB4vi59Au4xrT
7j4RkljvraZsHsPJMv9jO23/a8n3dAPJjM0iwP8TDfzrm8OeAOxu7QDS1r1DXraf8qEl52GcgVXo
Qzfh2Fie5w0Kd60T45HG1XCByvCGzb87J1FEM0ctZ5HVntsKR656Wi9fVU91d68LW/+Agg7h3va8
B2EyTx+75f5hxeKL7Gj4x1b97g+5RnC4X+0Z2ESHW+NBc3N7NVa4ehgbg1teaA9UKP2D9dBvBxPE
pwyQD+YYT9ChfsqWnKc4dJjejqY8xjXhSJ2p/9UblnjUeqKUaU5oX1JMZ+WiG074wbD0PSbyJMYg
JFVCVrcu7UvlttYK/bX5bkJs3ZF3zTgLuMmfT0/5r3qGzYtpOp7uesIVwv6tnkEm4eqFqJfoJ/Oc
hFzaLZfaqzpyNau5zp0Tb9xIly+ICeipplq9x01iv6RtOBGiHk0bfXlaxW1+ngb8NaLobPqCoXGf
ttmd+lEnHtt1AV3HYOJV+DWJRwEWzJagwbw3P1Udhs9F0qF0HWoEjL8FMIGHmaIkqBDipPkK5Xo8
E3Pkr3GTi89M4wo6aZG8j4daf6i1YUkAKvXPaRRA3RPQY29GCt+t+vdBxyC0GPJIciexoYqaZ7PI
p82f3041X/qlPDQkUzXWO/JK4Q4av72dQ0gqU1hOxQnq2kMcTvAKpG68B3VnoMAkB7KY4TvCcU5X
YSabQ6NsK8uDig5jcAZFaYnEqp3uqi1mGfUwKE0P/Z292dX2sR4suWIEre3irp9OdmY9oZGbr1hk
tjeNT+hk5K4iGOFOQtLHA7f1YR/OmgZlFqzBz6c3h8CMs//P7wQ3819v8pxSOmMbxxSeZTmO+/tb
wQqWR1WnGcSvc2MEI5qk8FRIK10Bm26vFoPSnNTbYptB5cd/Si51G43Zg4lXf5dk1Gh9wN1MpxO0
iiqPWWRbJRcHP9olRzCiKGLd2E1XghGHo41vb284TfHYBpgYnUmKs0PnEwQcFWC79J3bmn+nw+6/
zdkU3JWEDyrxXDesfaeetzJ1gru86B4UNa72Zb1xs6E5S8YC26kzmp3soZLNgQyO6m4O3q+Dgpwx
4wyLR1q/xl9FkPw8KBqq7IbeJy5dlAsMb4nz63X5FpctorQ8rxmZF/LNhjW6DoLcPU5GZL/RZwlX
4BnZ9VfEipqtLk9kvrY70i+y18l3/3anFhVqU2VsmdIWUJvTkxoH+99aMhsY3mzd1Gz3Cp3Xxl4I
IsRfIL3c4irT/AIbvzigKv6mj7G16zOusk3oIEEqh+RsGbV9+flQpFYEXaqFo/HrF1p9um8SouVN
g/tM4dKLUheuwW12PyBcWufQmjf2LNr3ynTfVDiaH05rkyrxFAxscqU1MCamNRTPYbVq7FA8p1nD
dtpBTaRJ4xMn7aZeCucuJxJ+aOi1Fy5KS9vrbbrL2XDXgA4UNcEiwwh7o9HjAMMqf2bTWPZJPVX9
rqCxDPAWs33f+N03FYiSJq+67Nu/uxDYctW2nwcIP7cEVHfJr/OXh9wCTedMQCLR0ohVPSFE1YUL
J6UukieUNeuyrOMH9RJKFAKCZVMlW7/Uv6SBO76hxftOilP6PbXXWTJY34cu+pgJvzvUIShP1cZS
gSMJTWnWg+kI6+CQq/Yqhsxhg1QBC2FYHmXQhNuaNJqN+oMijSxOA17cRv25LvkU/zGAlfYv16/j
GaScgzqXwkQ4zH3gt9FcUENYdjKAgIxenPY51nQiSRtXnmWEaR0M7gpMmFywxNzyhnJxny7Pe60b
Vo2JDfkH3M/ZGjFKB6IVd7XeuGdPRdL2QbNB7fo1LMLiJR/HD6X/wEOCJ02MfzkGY5q+dqcHVAjb
Zu4wMouyfx4y0tCU3BCHBNdI9iFido+2XGKZhGnQgU6eNNvXXu2+2SibjN9SPm4GGLrQiqp0r5wM
9QSutmdfe5QjuWg1sl41oQud1MVnRGqpepri5rqv3v+8NKp37udNYnlnbRfcmE4LxeANNn/b9cjZ
LFkze+PkKux9suwSiAVP34nm+aQCgxrsDZjPuo9biZuUlDQlBjvmVvYC6vlxZJXyMfSj91KZf6vU
TDauwHKkye9uX6cnubTAOqv0udlA7orBZBQ2lRaSFPHjKOS1IBTJJhSFndx1o5et4R6xgsyF+JAj
oa2LuJtQhWXT71b3bU8quG6hN8TStdJsiuX1XMxw7QDajgw0bXbiF/UQWqF18Y3AWfP+BpsUUQp7
qzLip9KXzM5R7ipQGSnEd5B+CWbAwIV4fAM8LYUINwcrHTjKeQzA1OA2KFczsS/renKSx3Ie3INh
MApvZNweCsBlG5XsrB7KPv0uLbc/DhpJo2GelQc1Khlbxwc1Kd5qrQguYaoTl4KDYScCeKhFm5B6
JFvt7CTlmxiLYYsQ1HzLEibHMq/A63jDyqZIXSFkIcJFL6GWG7p/6eo63EAO9b78+UxhQvvLReja
tEMM22Y87pgkg3rit/2EGQiCVQDYnfRJ2X/N6Wnqkq1qIRMYORykzM8+XF62Xcb0FrfsKaok2/jw
/j8HZfQ5SJrP41QEX5eDoKT0q1OjvomP8zbLN1rGXTEbTYIp6Sas1O2yQN940bzqSfOz5kzz2b03
uFeswZNp274SDv5+Zhei84In0GflgVH3fGi7BWuXW9qaYnwbLPVYZCDTzOnorgr+rT2ttPK97Ihx
7h3XvrCaFe+h1Dd5YGYvM7PjieHvAemi91Zo31TCzOzKhyIpx7VfWcEzjsd+pSBTjXxvcEsz6hrM
Y91MbBQGG/SoqKJPSQrjgCzsi7R7UqqmkK73GH8AxBqPplm5O5yPeFGKyoEOgSRInXfe+EXqljyC
nJEvI2JUml90DoxzIUyyTyl8E/ipdMjFJ8Ot2oNAP+lNrzFSjYlvY6cHB0PbjnX3pBFP+GSWsL06
5vEXZkI+++ZlEzS7jbadbX9+EFrwJRDa9ClEtriSuf5UEGf35pRIbZYLbhxeBIQ8JtriIZI2GYJa
Hi7BzdPHhLN9ZRT62iu76J6Al/8NNW/yuDvHdvMjgFVFetciZGdTwHjXMEg8aJP8rDppvecWBz9s
y60Y53w/2u6wthWdSNGKMriBF1F9BXIkjyqBROuHbe5n2i4opuQaIfb6x9Ew9+l6ckivEw5CWaYL
OB7Qn/1HtfKv64FNpcnghUWT+y3t6N+XTorjtsUo4+BVnOx9MdOoXk0a3khJQiVowphGbxeFzA/s
PnmgBA4OnrYk8zEqfLmNHTxz/BYLKzoYgU5Ki12Jl6gC/yY9Yk/oHDSgZHsSYW7AOlVeR5VO8EUS
fZDrSBrgAiVQhbgT+vK6/FC4xHY0VYgctnfL8ki4YPZSFaJcIW4ezu3C96VKCXZT2MzbOhN/FX3g
IEyGgpJwFW1dpTS3U7/cmiOK1rosnIfapp2dtqvSprurXrHH2XnQp+odkql3+vlSHIn3KbPHdYCY
YpVxlyivt/1abVzMsjo1JJshFyo2vzWXNSF3NzM509xNuLR+gzEt7mvE2A5UdeEYX28zjUqGn7N/
cOOAx3WGX0DPJqWvswNyAJbNmLWAkWY1wiGZ9zm2jeDIFpB1oSkDZi+EHLcy7NZVbT8aUZd8ClP/
G7177cs0RisUa0jSx/k7MYD7YDmYeAWZYnvNlo63GvDJgClKo5dXNXJEzlBtbvMzYXf3P5OCUyCf
p1wwr5kAJKrwYKSnj7TJzMe+QD6WQX6+1oYeXnPbwGrNvvkryoW5esp1r7uUC4IDEgAizWYAbRHS
iLCYQh7oWTBL1b/c8k+6OYkOdiY8uPm4/nFDw9lT/aZAN+S2js/WxJZ/nPvhWtgpYZ4LvtpuCfP9
j5uFsbRNf+4rXFu6lsX/LMeCbINsftnR/WM26QewtsEYaIwEIx8idPmlA9H6HKS+d2wp9LdDUBof
8/gMksTCah2n3BUne2dU47BX+NcxFASOY7z269Y6zXJoNvbQ6Z/jyfruQF5jNuwD75tkR9pgtfIM
QRM2AfO9MXyk50mGrnUa/as2ifag2SZuvAx41yAJEttMVrqn8CTOeOmiFIQbPUyudvNg2YsRK+pL
cvEKWDaDVj9Eg3CuEH3sbTSP+okgi2h/O1XNkt2ujYd6a5SjdZBDSc5X8C13U/3dLRFsZTnNRy1t
bvoMXRZiX/WS7JylNLADMP6SizyIfMQ1VaU/3GgW4Ig2YR8AWCtxVp+SRrtTtonODMmVSzR5ZbWJ
aWAywHMMbdkURCl3TZlAOs0fjRStH9ukbAtLMINR0RT3eFLbYyO7+FCADn+csuzjdm4YKWZbfe4+
qbMBhHJzcCOktuqphI2+JlSDjzAN3zukMSKJ2tc0ta27+m6kPRYPC4ll+5MQMlRFd7rVxLc/Zi65
eusgJwKmAxuZ5ckHUu7sdsNrBEKQsbreNlwgkE9zA4aZG8YKbp5Diwy5F9eifRQVc/w+HOzDn0/W
/ydPyWNyBnbN8GhCyN/bonDfNYxkKG6b/JmsrWKvxLnqIWoWc7wTP+A1YuKhtfOOpPFw7YsaNBSY
HUUzVFzD3wiHppfPu9jB7wEI2IV4YflAPxlMk75XfC8XhZtSvanX1RE+jkvtlvqpnAvcxzPOvmYE
L9GDCER7A+sjS14o9qxVRjfhFJpkA0J2dbelg5Oxy/r+pYyC6SRjD1rN8tW2rR60UXLx4MWqjHk8
AX/ZK+7JMvveL9X9TEYC1ykbVsIPlQOrsZBolsjGm67RD7GH5bw2ljrLLJaYxXbnNAjDvXGUOBG7
+Xrr6VY+au4eCcih4ha/Apm26ImZMzhBP+z//IlZ4l+dbG7YhqUzT6JNKK3fGzqCktdm8axPGuSm
PSkIRDb5sXWmrT/fRUOlb8DIEL0a9BFZ1SyII5rnmzHFzeCG1VNekD59whv2qCaiVh+l16Tsvqpn
fW4lV80dvuax/xKOsviMpnLuIxzkHKDmn/4qOue9odZ8CGBJnyNYE6CHSYMLTD3a2RiFwtRwnyUA
coT4SOIb5ltRG4hTFZrTJ2wYZDYaO7DsaN17NoM0CqftMvqZ/NK5CHPYq+IapwAAnaaRB+Hq5f2U
zWsqZAc7qcEwVR/lc9vW9Ku9siKh1HROo5Rgl2ZEO0NRPOrxkL+gCo7WBmvN0TLi/AUPR7JmK98+
9podbBEY9vuYPcwqIaTpjj5auwID31yz1hUvejFvpPXFJzn9ifrHZATG2oXX4mlhoYNzhUaOAxvE
TB/+Zbo49khxEeQzOPUzGbnGrq676Fy6XnywZ0u/9NK3TzkSWD2r8odmMs272bIQDAFxZ4aC+9HK
C41RCXhOZbavnRivUIjNJZ6BVA7MLGPDri+wHhd8W6Od6OYbKMolCqDFTZ2NBTAOi+4IQWjRGnz1
glEJizuoBpirPQ9JgKRumskDu0tlUMNnTYxdp83aY956RO/S2zeIONlGvWOTgbjcNbq+AwO53EQG
26eMWN4FTQuzu9wYxP52xOYVsCUF994jWfLgVR7DT8vLV0ObTHd15n54eVPfiTltRtTCUX13e+7R
rM6MdKNeUg8YI5ZvoeFa1tZFSm24q6NxP1Y9yq5s+r7olM4ORfGjPSYH9bHQK5S7wmbHxcSA0jGk
/1AINC2jK7/+EKYQDn1nNN1WICvHnhuAn+os7Ztfxm+hW1mf5ySh8ZYE4dEGqYgmsX1zCB75Wyvd
Hf2UJGKnvyo7nISrZgi3qWH333wDFIE7VV/AueOU9uL+vda0ak0KH3f0yv2Ykjg6y7iJoEByZETE
4kW+c5jpRV1MBp6XKXWRWRZOQETTEp1XlV6/N1L7s4xsbgTJVJqbsJPWHjIGOD2yh5ncWVWwJu0+
20LdXHJBdTmSlNIG+57F8UDK3bBRykL11OrtftPnc3CNpPXZWrJni86dVoM5eUchsmFr0Z/cUmWL
u4jke8XxUg9G7uvbUkQeUN7sVdmDp/ZUItn+6szQGsyYliz/uXJqwfB7S7tJLZVGIz6c1DY3sy/k
WSxWwTLPPktTtDAXIe9NbGo2et8dOmmSSqlFfylxUuMAgrO9+Sq0qnhgnLyeRs1jjZEZQc4B+I2S
YX7vVK/4EbDIx8hTGIpUiEsGnQsVTuTSihxFVu5H9GpA4GNvrdVBQ/QjuWhZ01FVBvHzUAOCQCYS
dkfXKI6EdcTkf9QvyoGn2/d9iB5fmbrVQ6aFn+uIJsuQ9A9gEchCaVv2LstR0AVoJLXWuYY290jb
HO71ZQ7mu/3TUIge8RchPxlzVjouiXfCImJeAMO5W/7l8KV0jJnPE+T+TTmlJSPmBhh9eTmlX6Oa
FQ/onbzvC+uAYzR50m0YRv4EOFu1z9qBy189HYbY2Nwkjoyyy5WC0sAxYlFJZwfBp96tg4Z8tQEQ
2sEay/RCRUQt4pErt5yEZa7Nl6tYDnXHDta3QtkI0pnWL7IZuwCpoLdTdafOLQcA8KqzUoIHsnxr
46Y+A035phQLomkwdaqeGqbl5a1MDfDann0KOGm7tPCuiV/BSCS5tsQXtR8lI81mlvLsNsOH5a6b
Oi/+/h/CzmPJcWTJol8EM2ixpdap5QZWEhoIaPH1cxCoqequMevZ8IHIfF1MkkCEu997rkCUsUbb
SR4JA9pDzL1nGSAbTZ9+sCkJ1+PMjeZjIdBuNvfLB7IMoEW1kCXtloZHW6TqXRM3yR3gUSKoJEtz
JLJjVnOjCQcwBi30FAT0aVRiTUPF/UoXtbi188Oy8aQa5vcZPMS+CDZWkHv7OAMIixuDFD0clKs8
IJ/kvxd6Tcas/7OOwInEUk+R7dmuhRjnL3mGXonRVkWdnhuL+5VsUrsujvWkw6xeBE54XnwlVlxl
b+AzDnWnma9Vo37w7SF4zhunXU8r99p7/SY11e6pU5unfHIU2lV2uZbSitbt+Y70Yfxh1damRe71
OgjtKt0fpVF818JHeXWGfY9KAJvt2cO7cIZxn5DsAtUcI7n/lOkkuwmhe8eh9qyDk7SneBjpyARq
MR4CU3luBm1DLpvxJbREgNFldJ+NWJ12Dir7TQacb0WnPlyLOvcOsgpRfWfExOt965ECboy0m54G
VYs2THMm+s8bol7KN8XB3NFnTnINUVq8TcUxLEvKlair70edSLHZEZ+WCPWSzuX96fKHZHDUnVW2
9qaftxC9b7g3Y7rW5bBfZnaYhL1rNcGvyPO9HnjYrO0Y23paIq5usUoaBTe9iRAgj+y3DUSscm0D
Jri2QQPKrXNrYiGj9jxGobvJZ4heW12FA+AmVZVvQUzLF4ImgTDIvmISB9w2SO6c9sVB0o5XWYox
iae7Ar7I74YxOktag8u89jGzumMz2eTelHUG2mowH9O0wJAesNr999cPQeFfZezcH9fnXqdrAgUz
/zasDBBKqqDTo9PSr0HqKVC1qsW1bfS1tIB5slviuHdtNnQrOm3Rd2Ft4ec437vQ1RjYlzZ3tgp/
3Hx5WlrJN2+gCKvg4oLwWhjGqmZkmFrVe/BqVwNKfCB85ybLOM2r7A3SB3e9dBb4yCHTGBOI0CZa
B7NBXLjs/pbRpmJP/fpP20ySvkNCPY4kPCGnCNnycuOrP5Zb20iVAAnWw3tRVBgKZikzVlxv5YZZ
u+VioGSb009VXGXz0tyUx4XMbJMfdJbM5raYai6zQXxYvtPcoj6tz1qnvS4dCWNq63ODP2z2aNCN
rd1Gf3EafSBzLzEwdtQmYiDgHPK9ZEtJ356v+k6q6eWD+7m89fw3EbHjR7DGKHofiBzZJ0hsDgBR
7BfiQG9Th43MS4cdapNuldkjGTxSfeLQzF7hViFWkfb1BQRTtU7pEv0jy8KTqWltg7+dVuGBLZDY
0NVSL/LBnY+0wQh2yzfT7IpN0leEiTNgovXkemJbZsPJaN2nZrmVJGVwBfaLDlA24tLBZzrWw99a
mXqq7OQ/Ys9pTvyXnV5zio0e7UtO3+tK9QNSqHaOGRvvcEi4K88gCk2mF6SDel36DqpnfJItFxFt
bVW3JRDVJJmGapWO1tSSO5KNgo6k6HGrO3IhihDvQjz7X1/SCPD0bAvvl03JipDNZlXqQ1VvxKoe
tBaOHzt7OZiW59KyaY9N43w2EJqxvmnmne9o1ckap2djfqY2gUXmHEeTbtXbxOoQVctf8yGoLuu7
DkBzjZV3IF+QGBHUk80+EuV+QdZwwd23sWXvR0Zl4IdzXHUNFOhloGLYMTxJkaUbyahT64DgRqcR
+NKJk8NckhFHXTzHxbZIjPwf20u52wyUHi5CVdoER+tkeg5Bcq/ohnbLKISg3tMBWC6LuuGaMltq
PX3cCGU6/j+3FX2eqv1rVYNORKse7TINZP3/+OCwCGBgrJTgMprocNK4h7bluOklGdX+fkhSKlfq
xa8IiV4VerjQAaIA2yYOYCO3mlNpqj/kM6kTDVJBrIlQz1JuZKr2EZRb/lDRlDvFERupnk1ahi3k
J13Xi9DLs+WbxReBVTRsZxreaFwUUCBfeh/8Ldz99rlDq7zFT6ZcCBhC8CugA5Z69NF4M0MQWfHk
wQB1FTHcK0o7Z/KR6FRmtbIZNeJAZeEm5SRSSaLjmNpGM5tKR3ERNwSwrv0hUlZV02uH0EC/5wr1
GM1gbJQz7q6JBb2/uXkwDYR/G2X4QLoUSVTG8ABiV2fa45INtdzxwmzNu5kisGnNF6eov8gw23jS
EbgCq9ZdHRqAFZcwS2w9Pftdtkkj3OJ933ZbjVHnOmz79Ej+t7KR2zHFwnXoJCYlrdh1tW68IB3d
J0NjLq2CLDTpagLQr7Dc9IZ4dNTRPFHzlVu6N+FXHIpR/bEEmYyx4x6qWfEhLAxsRIkhF3FIbvPM
pFulyXDroIKcUiLFVlL4Tz49md0lwn9Szb1VjVqCFHV205XbHgeCQWdBLAGyo5YfcW7p+5ih36ON
I2A1s0jpSrtA+hQdUC3NexeuiBscS1/496Mzs5hnnxsRF/q9O5z7OW946Enklr+QuI/LBKlL/GGt
FoW5aSPvMeWTWiLgpYsBy2aymkAiHISmBpvJsUgRyrqdA5f0p2UbR+r35IsH22odIuh+rOz8EA2T
2CZxawIasJonMcQMsUw0ZXKa06T9fWWRTDuoCrLUPPSYi7sELpOPeTPyqty0XXRv53ay7rV+Re+V
/NrZXSOHH/mIxpZdgnpV6efuAjUie/D3ketWj55e3ep8oGh0VIiZWIqOXVuZOzKjVr0N8HzMgXLO
CTWBEXy3p2S8Kyute3Fte2UZ6bNVmQvpQ6nRH2p9zsxzFCuR5bsZvXuS9HK9s4iPyHKy4pmmv+QW
KReVHUOYCa0dkX4Ebc8PBIXY28qGz/znnDwyq7Y8A5g5aopSXGN3JFQgT+3zUs789/3H+D+TXE93
YQ5BQLcstjbeX0N/4dr1ZKPOR6ZQ5/i6AWF5FFUnI6Nak00lec5ptJXnHOu0Te7+iMMaCHGHRDUR
h80wRCh2z4SYU9jg0WvOUQBFN515uoP14gpXX86Ixnlv/bo9yW1tWXuXYGryG0UMxIohKcnBIe9U
RExnZCNYzkJH6DTrSQl0inoTZx/hdHgw/vu98P4eVKDyRwzrubQLbakw/PegIhktC22a458hczyM
eWdvVFc0R2kd0ZwJspDWvDBrNLlbYmSS5wdd2BuiIellF0QKetKVa5X44VNrOmAGETsZUzDY+qpS
TPHuVNzHnMBnMm5T6BKTMdzFpCvvNNEO6IDCOVqYc0FG8zBxQaA5To0yDstynWdPrp95jzDBDnUr
xBuUO/uMVwfXY57oj4uBN8kKUHqzSC+c9G2sNsopJ8EGkDPqvsH9KcdpciBWxTRqqx6Ifk7k730X
2fGNPdUaKVR4L0/JB7MpxNaxoJf+OSd/JY20YxxPxUWeV8E3GL3XXmWhqSXO8JkkbHtltSnrTt+H
XKb2nJphor5O6w6AzJta06dswKeqlYWbeK4u5AOGtvou1rN3zx1w5MVteuTZZ2KYjrqJnB9dDU3S
5w7W7YdEnfc3MK+RxSlXJSr/H8O67v5tWMdXB3DGMpAPeqqGMPXf344uojdbjUl5gUdgrmXrNs78
n5ZVuHdGRtRjnmt0Jb3qzfl3DDEtJ+bsBqxLaHlPLnrojTzqU+qwwlRh1UE1My3/1/k/v/HnKGFO
YEMylNdeYdA9BR14aQQBXtD0+4fq95E5mb/OBZb4ImC2MKOidJ9ojpyWZVJtIHTjbiOyvNOYmNmC
CHKOrPJZ7t7t9AFai/+hp4iXZ8V1nNZMIggGnUYTM1GsrnTkFWydiOmRNY/cnlcGCvdFtx8k7FUl
qKLzIY/1bfKWNaM4+jYI/WUeVKgeFTDZTXviTuj80sPcF76rY2adoYiqcvZr/xEdC7SeZvYkJwyM
z3MCbi/yYVv38fDRIsLqrYLJvjrS/RBKvTdbjMaycT8lZr1PqcIgR84bfmpspGpV8tTKttyY0TlP
xjelF8NdabkTc9/yXYbtFkPSbhlVKIeiKLTNkg0aTDRdskzbpQzaHuVeIA3UnR8H2NxJBViXOXKY
0HMedRwTD8XY3WSbzXYn9k8S1ObS2l3L12bpYbstlVLZFVFhoLEgCY0tFzhEolWx+P86KmqNjywx
F4E3KJXohDiDxmKvkxzHHVFncdr8Y0Q1WF8S7i/nlEHu1ssAzvCK8QwawP7Zx403AG/uqmr5k2u4
MlyHuJvxI1B0zGRyhXTCUWYjYZGxDl6txAcTigB33rTcymHRxF+/gQdl7Vg38lM4tMpaLphz8jBw
RZUEGmI3MWEO1TEc7PiUJxp0JbVjLsAVAvdfuGu5R68tdMFlE6lr5HMfo+erO0eP2ePPsoSp66YH
5p0bAqudeq3F68EvxQe7KnFVlZTPvQxi1GHWl7TWXqSF2B7wSBsNGRT2zNGJVLPb5RH4A6VLxqe/
jvKMRUsbVCybxr0MQGn5AE61nn+R8rzYtOHZalG+la3DxB0Bw7mOufY1i9KNGc54mBz91TD8x6Qp
LLAdaQUMLcXGHvJmDsGDlk8feYidSJZOuZXEaEIUOO8MP05x4R+7sa+vUQfoz2m+yVui0J1XeKHd
49LZy/tOAQq0woFLsNeQZ+dEwAUK8wIdRH4Fylu/zM1oyZb0Kvj4OrOIyYBSZjfBVb7ykuHyTh89
MGnzeiwf4t9HNpbzxFYuy18lh4PyodCjaW844ocNoGFTUUmsx0kPhpWqNMV1OaQvccptloCQkhmR
hhq0x9S5tzzwCl3S1Aep6TYKJg1JSOTcLOKYH+z4QSmjhFEyku8Qtzk4Ul6eyMz7OBPu43+v6jT+
/6qwLEa53LFnZA/bHFX6Jf+hPxC5jZaYFe0Q2CXie5R/d0PlvUix2u9nKDUZaNUezfFo2PZmDMbY
Sc1j6Znj81iwNsL6rVK7u8rfLDP2rU0Ne2AhRSid/t0pRvuaWwQmmVDR1ti6uOLYvNeOSS+kzJ7B
uh8klCRmevbrTmnkpKOaVcSMP7CVR3mUMEpbjtxMQ1fJat+P1t7RKHlwycjiSFLP1FxsckVxbogQ
xYEFjLGhyD+9YGy4+cyyalt81lre3IzZYz8/s8iW2+UtAfSKM6L5AfzwCmTu2ZwFz0PvnVMWou2U
p8weDKIqV7LtAXbloQ07ceh7aiZAyfGmNXwiACTapsFfQfKHxjx7JgTm5LKxSPQIkEwaZlv5ejuX
0OkofnHnlqmf5MaCb7DQb60RLOhnvSzBjdda6++oRRVoxjzUdN1eVafeZW1zroijgDmemTtnHhFK
ObR8SJTJXOX0j7aLW2NwsVrjOZTC71hAdGmS5FtSptm+RgGyxspH/wflvH7nqWR8DGhck7EMXwjU
JV0ln2aPtwi3c7HK7MGw/L0kHphmEJ9QttOiYnt+YAZcbOinVau2M9VbnI7VMzaMPXFl8VPdmfz9
jFtvcisjSZ/tgJNO0GzH9LkDk9nD7RKY/+SRPyQ7DIhnOI2EvOOH29NiLj908hz9OJ8oPNX8IlQL
uXDH+SpRtlYUZrsmxWcv8+ZkU9EovObXV4sgHV5C7eb9U5iqR3/qEO5yN17D3eruM8a1B7so/MNc
dDG2LI70WfwdiMvspvSetwucfr8gIP77itQRuf11SSK/VRFwg/3X592U+ZckaILRYxoU53sdG8WR
PLR4hV463HkdHBL54A7uVK3+PDcx/UVO84WOyFeJpFFm+DUZQV+j0HbuNMLlPhLXTA4w377m+hg8
MsCB4Wo0w9qsTZitEoPsltp5Av63adoWfyRqjKcWQIu0VmAH4MbAW1YokX9poe/fWRbLpWTmGJF/
LzE6WaSsZcMFTSfxKdke7xwyV8cyiZZNYIx6gfqi5ParCap/Qbrn0dhu9Pnpovq34Xa5tX+XKJl+
NGzBNxWn9kvBOHjFzgnh2dcs4TWqWq0/VJqz0wy9+mIBtkbp5aUPlo1S3/LgR+YjEKPfNAxTZ1bU
Wwaa4fkcTJN23SsmJH7f2WDs0h6lKv/3M/lq5me2mmiP8yT55ffP5IqKE3KVky8ergYLoxAxnnfF
CB4aesQEPKluHod+7Neha/pgKXH0skRIxzmjxGUW82vrNfeETaHb7/rUnDo/s/E3mK+2kXenVnes
jZ6nsx0WH1TZ0pOxqu4L/893JvxkA8cpYUxKYyGT6NILrPufheW7D/YYXADmsI7Mijj5wIZHX09a
l++nGnoURbh5sYNQXwGZcwgmjdHR2k1KFlxdPzgAPP93rOe1WEJQ5Jww79dU+qi+Mh160qKKahn8
BllDFvm8YjnoM89h124jSqKr3M45RnxzDbfAWVr3Rwj+5TNkEpw72OSssS7OIduSNVqRdxNkfbJV
sgdcMv1Fcc3b4lEYbPOjDAftnpivfNsag3JEGx+9Oml4aIEs7Zb/YxChVZcCCRfT1HHQ0ZHOhpBA
fF023ixBEHy9hoqoc8YXzcmfRQOjecDDuUHc5YkVk7XuXOk5zuRABCNXwrw7dvfFSoUciR2Nbmhk
zf+bu/nP2k493MqF8it31WOftgcbRRDT3JTT7bflH7Z6LOpqmHTrIBOsVzM/2M5FfGLCSx4pAb51
pfU0VZ1+54T5TyXPUdWNGTljv6y+BbDecUyH+0Qor61fkpzs+iAkog7EQIC9L6yJ63HQFTE7BgRp
zV+J0W/ZTcTlJi74fNS0S/aLNdWcTsBrglvsJjOutvRflTIoj3lqJniPCVydX6Dr4FGvTApy1cmt
pwnr8lG1SZvAlGnMohSpTJEPLG/POYRYaDVFdewIxqEfk0Ar8cLombEx7/qotQ/LRr/vPhBnZQ+a
45YnKzEjahZ8MpNf2LtQ0GBG6Je9IRsCsWZbHpWOzhRG1HcK+b07yyD8xrKpjXZQAMJ1NxJY2HuD
eZPJTpZM4pkfhN4fZ6VWCxMah1fzj86Ma3XnTuTdin13efbKkPlB42q3HA1iQggqe3+CLH7INnFa
MC3R8NTAnlbyN8XwbYL28nLzxxOtptP3sS3LM0snYxmf9EDbRFnJ+foi5WYlGs4N7uZsL586wnIO
eeGM68YSGC1aM9/LLUv5+asWGtgLlGp2SdI+utiFpTAiKIzn0smBUk2Fe1iQ60UbVC/VmyRaZZPz
hK4i2ArsGm/o7iWdQBuZfMv7f8V2TF4OWm1N5B0MZHXNV4cY1HC/zEVSdGT1bsAdtY2bVnDraucA
DjqOAdMFP+nD56qK662NFnQv15lhYtqNfLw9p27hrhs8Cciiq5ARpmtc6AsGKvvtthHn5Q8bR+NO
wldmGBEugnx5FibNBnPp9Fq05T4JSHNYxkGGCXzlr/lSk2nq6dfkE1um3JrFTz4Bcd9NwyS/z2i8
bVg4KbM7Nqngf8PqUsTWDuClv3dIbVil9AM0BDw0SmtFb3d0DLZyDxg6A5TlwP5Bw3k6WHwljxFy
shvoeJPrvO1fu8b/WWJouS6pox0sB/k+F1G0g2foPAdjkIBVHddDDU8ln8bmgO9efU/RN8ma366a
HwufPin4ilcBN/e08xj7BckTrqK7NAhNygCvOzstjJQ0YW/YpXP+dmAc+bscdEbqm1qUFfkMd6HT
MMua3fu+kr9qVfliRgCM85nokuT1W+eVyQM3brz+LJhrL+T5tmuzCLGIah9UewbXOJrzEpXxChWP
+sxExQJh072pJd155iiXYkZLYO3/liTz0Fw3901GRpUjHFhJyjAce14iBL38vlFDe9b4fXYNMWLy
geG/sW4Li/8YN+hVmmnFGkWZ9aSXkSDUbrlVqVXlrkXRtluHuvZqOFXSr6rEutbjEB7lFxVaCF8l
MpMvQ/bQkH9wDefKqJ6XHeYA2TXgMl8hSw8IETBwx8MTQT1djJ9eQgRTamtvfcL3wNBtOSgKl/gG
meHgNclXs6VH0egxugKvGQ7arKeVDy497CEJ92llwz2bJ31W7og7cND4nNlKWLPTXqcTT/70/LXr
ejSCrUts71yZmoreHQsNW6WJO5DxpSIOk5IgDDXY6Xh9nj8zJIxuTaQ9SQtC0XGRZ645njyWAxnj
iMxQXDInclamE4g31XftHQ1ZojAN5wIbAOGTRVxzEaBckkdo27KNJ7jB+pCMNqmgrqEHYT2pIW5T
Q+l+gEvbJkObvWpmjeAjS+xLkuGqRbng7eT7bccdU14GgDu5pgqBWg7kARrBLnxQq5LZ4e8jtTK0
w7JUTTQomArZz/GckJE5/0syD7zqHXdMdW3V8SBTfF1tIhrIbr+IFK1RMSJoj+IsOjlcwrc466aN
H5UDIwkiq0NWaC30+3uJRDXbEZRb0VLgkcdSrINZM+qN/b0G/uaJNFjUiSNXVK9p92EzoF3LS7GV
l5+fGXvCKaeNoxjdPrVU8waHk0twVvgPtV3uKbLgOIQ6gyJqhFMYZMVpHCn2xro1HoLwuxdU5bPd
fsgiUj6Jqk9rUr8XQMIQXaKtpNFrg8uHFJuW+nXZ7U3aT5xAgoyikg3q7PIrqWOWOy+gWH+tMVXb
yu2V1yjlFazOt1Krh2/ldNePjfMd/RZGlmG01ovIQNNqcfZ6eH44Hh7k3DuDHblzNGMgioFrtu0G
57DcqXpz9Uf/IjcQdn9sSPt5NZChE4e76Qsies0hLS+KXdmPllni1pqtS63BGhW64tIZsfOI83s5
7wFV5TUP77rWjjv5/tG0W/e6nb8URWgxHMq/jlbOysG08b4Nuk+1ju1XV6UT7Neqdq3UNjlF/XEY
HEb9vuM8gpimE5ylw7fZVapwQ3i2IztbjVbU32FXLdZWNrqfZMjOyNlt72bFM5FS6r1RJK/M9ow3
hGVssGzzxWcXt2OyBAB+lqRFHlI24OgEdqEm4XUr0UGKcwBAOUrDeGBEd6YP6VW66fLAnne0rbmT
TyMvbtd+M1bs0fAQREH8FqqRtofT4OyHNDBeW1Gdhk7EK3WgGpeJtdRNRBUUQ7WxSpOFosLHiIfV
P5Kjg0GyxqfJtgsodO1ATw0a7jON3sw/4bk5Ktcga8lodPszdxhslfN3W379Az0qyH/orRNJieGT
bqTD2Zh/Rf5UBGl7z12UjXT1IhSzvmdM7L2I4a2GyYqLRUtvI+SLVRqG2R3JKD9apKB7O7OnnWzc
O27w4Ye5dx8CF3oAkfEkRV2sQX//ljmq5OhM4HIG03a3lGfO3fT7CJXor3N/joIwZHXO21+/V/iJ
QMbDh2IAzXcExNUuqcPbpFH3CBJq3iyte2uZpzAZQYbsIqw4KXbNMKCp8/clcChXxINW5xdTzYo3
1eXLOHTUjsP4jbPtVcLimJu+4V+3DxgByCdI+WPWlKjBToo2opQ9Tg03eC+fyrs6phJtpYqXuPTc
s5uIivtK9iyviNJvIozQ5N95Ai0jnJxoJemqgdXmZEmL+ZInkHnIEJZK/2asZunD0GEWkUfyXDif
m+Zz8ih2g11AnvdKaRCnWSCd4by62Uk+bfTyBMHI2NgDnAwZASHTH2zKoJ2fhhhjkgE9kRmefOk3
UDN3445dxeU4Ea86S2/blLvTco8ePYg/Ttg9ZZndPRnl8FmpACfDsO2eVLO1MTzYmN/nH45G1oO/
HEnDBJsLNCGLGf3C1vI7gNqjg4+YhM2m7tpz13batio8c03igbZvzakmt1Ct77MUC7efjyZfZBQA
SZ4oe9Mf0rvOAVxtuXr9zLyDYJAUQZWqRw+G0+skJcXGppsNXkr6bpL09wFtWcrwoHKNu2CinSuj
inSMXGc7VV/paW976P2nP4Y5Pey0zdBq1WFCMlWU6jSX69U6jhLjAVzBz2rW1oxVRxvYC7CImaVx
mZglhZFpfykLxNJzQV6Baly1pWru1dqnTInreIvIp9/Iu718aC1x16c+rSScH0vdKkTv/irgkPei
J3WiT5fF7pTOa8SyUBBBtpnMaCP3FWHXcMdwpmrTavZMa52fxyF0zcJljVIBpHzVo5F/33LxDvZc
MoSbHaA4l6cg0WBaBHShp7io3sMeDHgAq+eFjPRVWrbBho5+dkaDHr71gBiZ6pcfFoXRYSKpG4eA
Gqx/pVhhwT1WSo2NkYF3PD9Uk/+oKhiMK+2LBD7SyijxCATBQQ5M5bnUrLLVYOg5yqZYrJkwNfPt
xd79cjcRpbDmn0k2cZpaZ21uLzW0l3rhdK9pMMD6jR6lsIRccpRKMSE5VuJCksYueALjsbEGxXn3
bM/YkbriHNTRDV/yzHzwGz6dxVEAYOtWxMpzwRb3VeOuvfP1ooYD5ypE9yUsTwpfYDCsaFZYMpuC
r1DJvIxW2WQq3rpR4vSqjy7zevL6yEm2jE0SWOzFJoW8YzVL7rgyIxzvaDB7PGx0PbQtCXJo9FDY
rft5y9cC2WHYVT2LWSujQhqCiZQ9y/0C4/vibn7WWHpwqmsCQawRD/ZUNcEXn2yB2O31n21EdlZr
2+GqTMyNoo/+d08TH02qtx+8hf4q6u3inqDU5V6QhrZLrx20ERm6qGc0s/va5cjiENRQg2We+FAi
yk3cviFRbLHzomRiS48oOrbMBnbo68U6qzrloRqNYD+lyPUVJN8XBW3wLjXCYut2jbOn8Ll0Iho/
IcSbmzSp9VOEbO3E9yxdxRpLdjHz5oPEZaNidO0bER+1T98g6R3ig6Y2vZDaQJdlBLVWmtZVA/L/
WhmjuVMihWCH0Kb+KmmTpUNvXOpsANVSz2nyRzz++o9/H4Shc/H7JMJgMleTWtbMRhGFiyCOTuTa
fNr8E+eMfvKj35DYKPL8aMAVgsHBbtCPbOa2On8fU9D6HeHbga1F+i3z2EmHCjc1pkHgF5p2P4Rt
ew16td1P81E4n5NH8hyhxAh7caAgv2Fq61fznWp0TpI8TnRhqfj8iaK5b+u0ekzS4j6sNWLPChzh
crnRDPWmejF4asOd7jPrzY7Jggv0wHpyy94nfKXoPyFz3LketJsVRlaCeGEQUng+GW3tb9zUU45e
WmW7LvaBBcwbfZLo3BudU1oI1m5oubGPCDrPVWV0a3QXxpvOiIJbAv7muDMePSOLLrLlwCfubdvQ
cp97G8asr0fimBuavU7deqKR2f+jMqoLpdjZpugwCadwcdr6m1QrzbEwVmt+NK3tvYbC+dFa2rh2
c+L3pK5Fy6HSwx/Yu2m6khCRqMu/DgCTSAJqEgRoTXs1AUssGk58ESRUQ/CPCqxD8jJq3HE6VjaS
JkN0zxZX3RPRTvFKserskeLXPmUumPk614NP3XozjJc+0JOPWRN2cEYwU7Jk5jShpOlHaQogqFQg
a2SA0dH+LuPF01RPLwa4U4WoW/hNRYeUwYO0WCnph6eIW4/r4FqjK9n0qvqzi7QeAJ4KVzygP83N
pj3gs6YpOx9N8gjM0X7pXcyDk1XYNiD7mc38zIcmOhdWUDw6na0cZePUn2qxZqnLT05CDIiV4j8b
mAbu8EpNS+mJSlgQVdBGCzIJl7l7XJb4UHONA8UC41i6a/Bqy5b9xqpGKLJ1uK09ebiB5FtZeDUX
YiJ+WBOaYymkGyoybXWqmRc//qzdSruYfmUditJ9lEkYoc7YCOyKWBdRHx5xarRneURMT3NorGm7
WODCg+Dqf8a1SRCDmTh0T/MqCedMgdl2b6RxcwrqYFiX+mgeO2Squ7onbiFTyZ+L7Sy475uQNLUo
IqfcF7hcirWPR/wrIQQdSyZId68eijsPo8qvH6gOX0izPId1q20SYySpUa3EVkSNv5JlbZwz00vD
6aQznbqyY3sPhvqA4ab4Wdgwjf91MKTVIfYQQ5tt5q0ajHr3ZgXHPXPtZOOR6uGvMpaVa1fZezsP
GDHn07WZZYxSy6jNQpAqts6B6eZrdwqmvaw5oDj3ICmtaSOfymy+AJ9VbaUV6D9G+YsTDXjsQNuc
iDH5SRmxWZ/lU2pl7aT1pMrJczEyPZThTDGBqzTnEhsghFK2hA/qqIKpij9lFbNIK93OxFrGdp0C
eCVNBfgTGEo68CE2mAYeY9OlLzXBapcPPnE1t1q07pmiH91gPGyMeiJZAfjAsk3p+NKclkvVSBoD
P1G8/isk0/IHUH4mUmknZrJqI5ml/Ujvo4rM/hzZCKmX5gfbPVzjzgUqh+J7TyqyoeeE7/EKngB9
vzEMn6PCLvbT3D2RP2WAHd2liXJx4BzfBWH90PgaHtZ6yg8wNCJ0wkTlIdMs3sccB19QKDcMFeM6
y9N3/GfeE5l203EMYa9n1JGfFtg5WpZiX4Cj2QdU9aeSPuzqT0eoZN69sZOELEffIQfRTfo39ADn
mpXydYkCKrUkB69ZnOXtzc3Hk54m6Sc9ESQKBBgewbosiDOhZdbW0NNxuYaleNQJ4kvZWfqlt91+
z1Z5gvuRaIdF+y0U46YrCHv9Wekc6cMu6rJ2J6/frqjVVQwLfO0qsBiHpqGXUg05qqpKfDZkbWZ6
4G6WT2uRu3sdvQ6wABkLbta/Tf01ArNyWzZUIiSCSw5oKyEgnXsedqiqPcZOuKRKubmeb4fWVyBF
j+HrfL7D6aAXivOGPDWHfdxwQ9OV5WctI+E1m8Job3Gz4I3NdlI6g2oVrn/dUwpG5r1twN3yW3vl
h3r8fUwb8H+85Oeq9vXN8qo1x1hPjJvu2FZaT9qo00lMoZp5gtTEOFWeI5dtBVKNZq+kbIDMwcYt
G4kXjCXtRTBzWPuF9Qb3xXtUguFFiS3za97Xfx+UBTSZcUVShvMjt6yVWcYMqSu2ZTH7n+/KkH8t
+sJ41624YLw2Nk+mDuoANFB7zn3AYFmWkXBU21cgyMAU+KuvSjxjFeajYD4XzT/9+/eyXnqbXmJ2
Xjvfif17Efk1quY+fLFzxiRkq6sf4Eo+QrU0vmeOtsWaAnfPh36H/hlGsRlc4kzpdhapB4fBw4RG
ylr64ERVA0jFsg4hc6n73mcSavee+SWPTWrOuP3BLvyzrMjIDkQ87Nkr+3d9lb8DHKb5qPfDcRpb
Munnp3GJAR5bwpru5PBYG4yE/XKIv0VWupbyOEUR7/MTspvEtek9GCs+Y9HaEvaBjERKanKhDnZC
qRSGs9BD07/oCk2QEOCqCJMHALrWR1nAskK6UD02iS12KVWNCJ5LrX1p3Wb6MtmGsoqKPLwbWdBv
jtdW66r7H87Oq7ltLMvjX2Wr3zGLHLa254EJoiQq2patF5TblpFzxqffHyDPNI0xyC1WdblEiY1w
7z03nPMP5vC1dPr7pk5H+caYQh7n/vtJoj8Rol6jCb8B7cawI05+yvnnKf4i7PTQx1WKYNP0Blvn
TsX2Fvcm1PXN/PGdQNW48fMkuUBVwMJpXbqZPo1Arye2gYcohwydJuiPkGD92DQm/vKTCF3N0c+N
UWlRQXimrvfDoTh+r4RgfuRxW5xoAbCuUvgCyCwHQC1WN4qTfkDSj8KqlYsrY8TOJ5L0Uayj4oNR
Y67UJL2zIaVzl7dNxuGd5b3wE/kG3mi4mj4qTYkVjqaulbGS1vzbRT4oIXiISWptAW/ukqocW2X8
yvSHkLwktdLo86SEIpRISpQ6+nUc75QXsep6+FW5C41pnzmt9QF5B4zqalO4nYrnyvjRH57IVGQ3
waiu09QK6k+q4u+mj5EJ6clAfXMFWu5QsD94CFRnuNFxQcCXjTSI0g7pVk84T+HeMNmWIT+Rwycy
vWCv9fWeg5t+I1Wisk3iZrQphW41/RMZhf7+E92Pt2kSi1sBYkS+GhpFusmb8l8/YqENhxw4R9c4
yXUcy83BYEXber4jfOi9kqeLHLiN6bCS6+Z7axjqJ6N2n3rDQ9tXDzHODar4CQ3vDs1TCbF8M26A
i+TNdoKI4x8m3RiZTMF85BDWqimv+rxu9tOAIZONKhuKddPI8RIUMTOH+psAJHqCGfgxC6ScKnwc
MQi+EbU3XVLnSAp4a/YxFQ4LgbNHNMbchn6tvCrpU+vTdpUifAmteD9llKd/dCiICBrASH3PMmux
e1800b6Iyq3kJulThqrcUwnDe7pzMX7KLOFdvVAQnXhXxKK5toTmcTqnKx04/xx+yC7R2XEkZSke
El+iUo1tKPgEjrWJHmSfBZfqtdD6ypUUWdrWIhOsCF7zIwC7b7D/A5ITP/l61H+RO6pZeMFLe7lB
tsxM9+zYveeJiR5a+n3ldvsJvjH9Iwppu44z17erQrn6WcMcgLk0JAsRGHPHGbSzDmEjyts+Dp0n
TceDVKsr7bPn56+93LpvqFWvqCT0rx05gq1U1PdMZMp70lhTdNSXUIBY42bew2rTBE5j7JKdnkqv
l6WPCZ1y2wdkBUq39db//sgByrmKarlf4/+o33pNAs9e7oSPKc5vZodWaOcFHyZ5//FTa1XBBzOC
qjIR0JLI+NKQqdynfoEhsNkhhDGwBzJzXVpl5MLQguNUa6KSdOMVw1s9VtuAUOqHJqb03gIFSFkB
tj7kZCQecWWN8EdaR0rv76bvTv/QGfu2CLI7rSCpmAB1IBNpdg+lJu1Vko2306dQS/qHstQLnDdH
HnCY3xXjLI7pbX/n5e1DJg1gUNsk2KUmam6sp9/UScZsgp8VNQmuyq2NDSDw6amne+M3Uo0HsYAD
TtEe3udUN1KkByRq4zVMxJITF7dxZUBjYFhGeH3mP7uTtIHmWK+N6t1Po2CScLKqvL7Nu9vIADQ0
yllNiEofRTzZLe/RszHuQpA69cihbSoxvmkMHYZRwc5QdpXkCwU+kpij3WnD8DEw6lGQKkALAXcX
1yjazaRiNYlX+R7kGrkNR/Gw0S1uhBKSWiBhKXc/P1KNlPcZBlJSyEk+YE9G5toac3S8TMSa/IAi
LirTJVg4C40YwzKCrQxNbCekgvrsi6IPSFX6TDoYssdE2G0H/KanfRglPO+aA3S/SlK1eRCCttv+
/RMGZe2DiyT1ts/CtQWh6W7yF0pC7w50kngTRCnK7FGOuBxZxHfJft0v8pWuYn7Cyby5IyUHJj7P
8Us3fDHd5W012InhhNswrqRNLtbxq4v9q+WSSxNUMrdYzxpPQ4w2U2GK8VU5lM+NLzg3JrvOtdr0
1aur5bdR7LKrc/GMq0zhc9Qq37SUzTC0+ukRJ5Z91FoDQwWWvN86V21iuTeJLFX7fvxJUFlR3BBg
5/Rx+sP0lb6pqj07KO+mHX/6+69jWvP9Au/fq4dPEgQW8gQuzGuly1ZwrLw9oHZ3rfl0RdA2HOo4
r9ZXmpNSAyTncEU+EorZWPNWkd4S/cF9gqvePv9MbHaUnC2wvd1Q3x0tofxKyJ7kIsRT1c3Zx5Tt
Z+gOOQUfC0hYzHwhoJC4g3L4PE3IiTloeH1B0/Ly3RT1fpu6e8nCTq9p0vZKCZtR15tNf9SIz+8U
trgi99Hi7NGNWRe1ftBgv3+XLHR62fv/zL1WffoStn15n475tIbiyYtW4bim0SHY5qi9axxgNhrr
ENb9to3N2lZUP3tpVca6T772oI0fyQRwrIiHLdaEg63XIjDmMWXXKE30ESz6p4lv7g3mNxT8+0Oj
lLdTz1LMLXY19bB1ITccNadfikmylUqpPYRjNtwiH03Yx/4BA/Uby/HjNzfubojw+K10qpuQTnsn
nYJx3RSGp+79sM1e8iL/BLs4eVBJ/3zK48fpubus+2Q0BSQzyX2aOs6MXfG+HZxHqrjyBk0Q+TrI
cLSTLRaIqicz6flavNWs0PgsVYCYxjxxRKixUYtvhMDLngXcMBFvoMaehJG8EtAGf0kO6OskG+RI
mv10ZzEgRW1SB8NFovuk9Oyew+CJLOub2Iop+2xyxlh7BGv2ZsHBNZPR9FzaS0MmIQsrfejgIV8P
ZsoJajzPZzm0BrNlkzHNM36kPwJ7p9I3zeySjGthEbWA+ke8GXjU3A4a3urZqS35BesF/YCXW7Wq
RsRYXINmLDx/5FSKVy5ohudU635Mu85xixlXRvcRDE1j91RoVpojA74eK0eeUAc3QwnAONRU1FP8
LkHPSywePTXaT2vY9Eln/arlQT4YTiOsBqNH/kJjoxia4V+j79cPMzrUDtiyFfKOD0XgmHcqXFgQ
eVa50Sy2jWYl+ndKS70ZLan4m27uskIu/8JOsnr/QhfnPod3Cs//+YVCgbwvd+p+9iVB2mEIXi1f
5V9fmJ6jVGL3UJneDcft4LYlU7zCnEXA/Qy5QVfyRFZFcXhWa9Ce4+8DXYq2OH4r+yAL1Zc6lN6/
byAoZePUkNoUhSskeGQJy2nJeuzwO5lGpO8P5c+FD4HffQvsjaPjeE7s0AXLwyL/MiA2ujYBS9yG
Bmq1Vq9LN6rvs+3GMeeWxOzU7YLWoKssjH6OExVYpGKmmfVGz7v4PowAgBVjfaOD3gmZRcHdTSXp
rTS3veQ675s7w5R6O8ninx/jyOrtoqq+9igQrRDE8sGomC7aWF3zRTStF7/2ujfsxNa5Q6p0FVPU
CXM2U37fvSq1oNzgwpPhE84imUupidet73AaBheaaLH10ojaIcu14ruEOJgYBdZHq5JK1NUptMgE
433oUzkN0dRDKRUf67zDkySvzeQJw452l3RGeOsBVLzBm7m0aQztoQ7DW4RgwDBNtYWCtjeGV8lr
rhyruj068xk68WzgigcHf6VlavVJqbvsOg/SFN1Eq7yrBg5ZU0lJyRXnkdOLewPeMNxOYpMm9rQ5
Cv3QVLJtA7/rUCtcKLRqjvsjnwaofQyWP/I+TT9x1Hd//sSJm91/Ch+a07swAOP1gPgO00F3wOmj
ktXyu9wAwbXyNPmE1eZ66LNXcZJDAHHdHNDLDoQU/3JUInqKkXkp3EZ1bj5M/5QW/JZx/2AqbXof
SwMSOkkFTYDs3LS+GHiycSYy/xJ7CZm66a86hwVUEkNorgcE+5X3sTKQRhUqQX3xB2fbCwwTDki4
oZpxdK+iWoJ3UZ19jatuo5ey/t1hw7cycOb44CoQsqA4rmPTTfHVBFkLpoQ3ifBBXFscZ3cIWpC9
HlFbFU4n6DXwUaMauBZqZbDjLnue2D74PEKHZMOx6U2X83fR+9eOZhTvEyEiQv41CuM/P2pGDrxq
VOv1RQFb9TB8FDUeWOgL6lcpW2cEIWUoBJ4OIDY9TEsHNrjOdRAk9XqaudOSGmmo+e838Cz5m0n5
7jCdurD++YLAG2qeUD1iRzqofZ+AlQIek6HziIyaj/dpMmj7jEPW3h/EYid2ZGvfHwq52St48cr7
ZhG1sebG//VjlJJgRKUNBpjnvyYugAcBhf2fP6XWgVWoeUSEJd/EKI7fa1YgXbValuyrRCZRO+bF
VBAEQS54D6GcCeQKhs/WIJdP0347hTi1JtIAC8MVUBrjjPL8f4hem/AYLFBskJ2orojmTH+o5r6x
r/fNXmtU/U4Oxt1NYdpKrHgP6sQmUaU+tFUv9KWVr/jZVuiCzxMMStBqEfUItduw+XPX72ipPAtQ
657AGjE5qZv3qobzziDuupIzY/5N0gL8uEa5GFcWsttAE99zqIXQuWC2yEg0lI5YFmGqaLWUbtvs
QxkGw9NU2e6MGI1YirVXU407AURGnTLeofCIJEespy9Z5+rrBD7qtT9+lNroyShb80Hvcv35NO/j
Pz2HcOBTYGLpqqiZkiTPWB81BABR0Z38Ghe6l7539XbTovK/SciQUi+H0z+hxgNZeKQQBOg20Z6F
QKTSl4tffeORXJqxE8NOxIncUe8QDu0cbAidAHwKGDyUMX4CHs08wEgJLpUNqd/flKGffMnF4E4G
hvimawHkac96pbb8YZDcAC8TdsqWB2sotLrX6ZNXv747wWqUpQy00ewpEqR0Z7RkvaeG+e9v3f+4
b7gpRr2bJuU//5fP39KsLyC+V7OP//yQxvz3v+P/8+/v/Pp//PPgfyvSMv1RnfyW/ZbefWXDOP/S
L1fm7j+fbvO1+vrLh23CSbp/rN+K/umtrKNqegreY/zm//eP//U2XeVDn739+ce3tE6q8WqMouSP
n3/af//zD0lCbeC/j6//84/jC/z5xz757qNM/36pf3//7WtZ/fmHZfxDFbEqYDNmqBh2jAZB7dv4
F938BzY3EP1MFVkVfoQOmKRF5f35h2L8Q2SZVw0Tn0gTUiC+T6Rexz/p/8DcT1Us05ANVcJvSf7j
X8/1S//93Z//ldTxQ+pz2PnzD65zpOkCJxmtYw0xgRlF3IKrAHCrM7aV5kUe4hp9zw5V7+6OmuHn
7Y4v/ysT/e/Lj1oOR0TGwBDCvu0SY4sTMWa9ZRRo0soQi/K1IXdirRKpdTBAkCrDW5++46/KCH/f
cXySozta8YAbbwgfAOSEFNzLkZj3a08Z76tErFRn1HCW2m02MZS6iJiPm+hbr8/A7WT+YNaIl8vp
6+nXWGq42cyN+LWI9mGvb2spUw86gjXmUyUkUn/bm1VC+t8YUPeM+zw7Qz5deqHx90ftlpli1hjj
DZvIMrpruIxODQ2t5mRy+o3GlvlbPejvjpnJdpj+0IpVrWhbEmRp8NHxYRgxY1qho20KvAQwy1Up
tXZnpvCZCNrf9xtFeI9fyIjLEGSbtq1dt8HUWR7Xva6Am2JFwpe61rsAIe22k1d1bwi3UPhNJcIT
2pTj28veeGT5Hj1B5PZxE2mtBiJW1gBjpD+8pt/n+Ips2s49Zyq70Kwjb/HoJpiD6aDHKm2LkqLx
2S0KY9srYnRGZXqh0+YKEniOA8gBmLANFd9/E5nrb8tSNVYoe+npSq2Sfne6rZa6y5zNFKnAvin3
NG3LvtZbOZ3+iT0eVXIdGxX0MrJVjVLnJtLrBk3b9mNYNZvTd14Y+JOIxlEDclAPwIbm2hYlbZzG
OawFeJnA0HYvvMFsqoBXL5l9FOhbXXSjjop6GKP+qqEsf+YGC3OFMYus2GpaLahdw65UKa5RtySf
8ViUhRDeKPlgideVgMjDI0u+ol82/c03lnLQC2OaTaBe2hv6Q5VC7nuGIQtc8XSvLLyTOfbWUa+U
pliLuFcTs4aj2q3vcQATGg/gTByAKxPazrsCbK6cud3SIJg1IYIR6lgXcOxUMId41xZSRqEI2fDG
Pv0+C8uSOZuNFBWdjBY/LrtC7WE0UU4TEc66FHUjCqbtzsTr0m1mU06eNjg3drEJgyEcPiD+4t3n
WVU8lEHq3V/2JrMJpw07E4yLZtmy0PlbVcq9EL6DyfqEgkrYXdYhxmxfQl4D12s8XNjEqnh5xYN4
b7lScc6GfqG/jflsQ4JEpIV0uzYoAK2Az6hf9AHNoIvayBhH9dHorRsDdz5Rx8Mkohu6sC23LOYJ
hVcJTOfpeyy9wmxaqX0F3nsfmLZaNqG/xd+hQ31A7P1hdfoGC2PJGH9/9BKhJYBQ78YuyHGdgoVQ
B+LWN7O6ug6FKDlrk8blfrMvMGaRbsi9UgJS1W0HefiDbA35XdlbyqFvtOjMLnSpqWbBZ/Q8vyhq
BmbwtJntab1UbRLsfpQzYbewTE56HkdN1fl9rldyYdh4nSrGCkV/HaaEVTvpWKBokA2sOdqdudnC
1GjMArB3AxfRbzpei5uM02WNLMJtJMtNAybX8KU7hCsB9ppSJXVfTg+FMep+00dzb9Ooc2ELDa1j
cwrxYF66sAi+lfLgkTAYihQ+SiBHLpNO5FW3YiBn8uceFo72ePr2C/2nz6K1d3S2v6Hg2LEh1Bvy
2/K61Y1sc/rqS1sPfRatQKE6P5dzy1ZEXmY7SE5TbU0XdQzbLfvafSEN0sZX6mAm2h3ccBlhMg5s
wWczhKV2JtqWnmLu4Atia6Belw+ogcLQaOsrBd3nOHY/q1b43Jk46ob6DjIO2kXGmVV8YSRps7gI
UCwUW6ccbDkLvoiAvYEvkJWLVKpPzuDmaMNFZ261MJlM7rlHEZI4mjcMkoA8h6C9sc/DylOtwiyx
K/g/Z5pwaZjMZkQzCbSMjB16KIZTKlBprbes69r8zIS7EORzMe+oUHSp7wLDBirT2i4KMluQf8mT
YGLa18VOfebot/Qa4++PmqqWCt0MAhfHAHEIXgMzFx6cJnLPLE1LV5/tdMjjJQH6O6BNolak0C+Z
uK7WftGXl01P+mxQlX7ew9gjy4jGjiPvVfSS5U95pqj9VYJhN3IEg56537J4gPl8OoIXBpc+2/Uo
bYKijDyifdEarClyQctYDaGbvzU9e+Ezw2vpLrN5F/k5IONolW49FzEvHd/sTZK58saTsgu3odo4
/x51ve5YYhJQV7HJemMz62P8ECFLsDvdTAtdr82mUV0CpNBxIkB11Y/R48aKDccb+bKBpc1mUQ6i
KeJjhIJcwuYXPeklwUbrTA8vPfostCU9SyDBgtT2DWGg2Ep6nYK5gG3sZU0z9vlRw3sB0GKl6Acb
n0bkjUQF2F2KOtNlV59FNGQILcNFZbArR1bX1Ayw2hND58y4XGqb2bikbNAkQei0OFrr6MWia76V
1DQ8s90fB8dvln51NiSrhMhtBx1DHzUHQJsPrwJFvTbDTAjtkc8lPu0rC2zc6ZZaWJGmgsZRP0hV
HDnmENR2qYHqQmVe20ApvMLaCCfOFOHZDILi6VstNJs6G6+s+E4YSpg752ngSGtEHgBjekgKbE5f
fxw6v2u42ZDVULpD5Yv8k0n24rrSdWx4cbWn1BcmZ6bapVeYjVoStwK8laDaFbXbls8OYhXubVYn
0dtlrzDe96g3qE40OXJo3bZz62EdoZNuGGBuIgfC0+k7LL3BbDXSAiFUTdNptnkEARj2gLzKLas+
c/WFFXuq7hw9v5IFquwA1d5ijfKFwqq3akrrPiuD6yrTgsumDnW2+OAojGVQqf98BVXOUcJpgLFd
1kDz4NZMpzY9CVhXa6FhOl69vLiBlFlwh2KTAcvj6vkAAETL+gc30+9qM6xXui4Hl73DJOh81A2e
qpkpOvIkVFTYgkpibh1VGC5rfmUWxmjIR6aPue/WLM2YCprXb91W985o6S7MR8osiCkHG07Uhzy6
XKArCt28giBYqsOuydSX0hDDM220dKNZKMdeJiepItZbKhUoPaHNF+Zg14K/PAUjaHRUTg+npVOG
MgvpEkZrlnotYrG+tFOc7tYMrSshwv8Eb2a3ELdeoz4icLnJHfXCV5vFuIjFgwKPp4KPAt8sDmwT
PDkACP+rGkrPhtXtTr/bwlyiyL/OVnlpdQE7zHob6NBh9ACTzbqQjTNvsTCdjzW647kQvTTB9ZEp
26aqoO9cAdGyBFFALCTc6MxgW3qBWax3tQqpDJaEPUhUVQGjxGG0HjoPk/LTLbQwyOa+g3KOJ3md
uY2tQdR4sgpY4Fls0hfqIK3EwtIOkG1j+/TNFt5Gnu02JR+xbCzOapBAZYTBQClR1Q767emrL3SH
PL7i0ZxSFw4IXNxT7QorkVLooKbEPvJvwpmmWrr+PPCRQY/7XsDcwxPumHW/KI77GGbxmYzGwso0
GdAePb7l+1CDEqOyKX3ihd26GHmn3lNjutdWGCiXjVl57JqjuyQYrxaWWdd24cN4LkQUjOTmvtK7
l8s6YRbZVLIhbJGa2MqFv01K59nvpRdZi8/5aI0D/zdbKHkW0abfugJbhB5dikG0lY5ScejA7xuk
NNq6aeDbhlMgj1Mg8NuB/92oNWIHp99tqYdm8d7AQfVCrmxHbA/vUPlLNpC/5CuhN1FtMqP6TGJk
6T6zoK/zCHV1J61t1Q/uQ0Q0VyrS2grAE5RqrR8XvYw0W+cd08+NBscPGyZStpKK4T6OM8BhcvYQ
4TJ5+iYLAS/NAt5KdNDIQlzZphS86eDyrplwjIfTF1+Ix8lp7Wgoy2jwFFXhM5s07Z1UuvfK0Nxg
P/B02eXH3jm6/KAiWgaXs7ahJacYRaZbp01fI0B8l11/fK2j66stcDtf4fqm0D6EibPDIfRaktUz
K8fCIJJmgY4Qu+NWilux9AmPjZh3q9rsSLChbl+KSnImJBaWjxEKc/wSkpRlxiDIArvF5qaK1ZXb
pB+xUNq4eX5Xy/mZPcpSV8+iXvA4cuCQW9thzYbOwZsa/UMn9ranu2JpmM4CW0VHSOmoOGzTobkq
kLRRtTO9sPTgs1DOeq1CEo7DqwI1IivTq5jtwgDj9KIHF2dB7EfVKHnBg8vps4gFfGe9XXbhWeBG
VlBkMF/gWaXmV9nJ70LLuOyEKs6XaSRtu77VK5xAAukDuotY/tRKuTn94AsDUpxFrQnQKhAjq7JR
+Q3xNUqrCHZlZhui+IhU9mXDXhy7+yh2XblyhUwVhS3z8eMgSWtBRIQIIjs6mvkqE6LLBqY4C2JG
fZ5HInsCbcQdU3rLIekY7ZnZeeZJ+W88jDiLXrNsjErVGij8O+ije++zigK5t3Jfi2oFHXebbFNh
Ez0WH510c67AsBARkxH2UdOh1ZKruddXtoejHDSCV2CLEWLVzl+nB8DS9Wex3IJ6APLrQJT0siuf
BP3GEYInXBv7M32/dINZSBd1LVLr5AZmpD2YWfIXsI2DqVsXLQvSf6DvVK0Xc9Mqt0WsPHRy+Bfi
JofS0M5c/vdTHTZBv45cqfUNBSWgyrYArd7peNNc4Z+on4m+3y86kjWLba9UG+jatbDFJrFaxXWN
qTBo8kT4KPlKeVEHSNYsxDElVls4ppVtyCLOeyKuFrBOzGKIRhMRLDQvGUjS5LN0NFCzNkb6LCD2
XDXDI7R5waPlM/ZYZ7b7vx9G0Lx+7YgGJfxCh4KxTVRsDKJxSRYituNKjUzNZW8wC+/CawxS1x0n
Ctm7LQbjFYn+g5OYH09ffmkoyb++QRDjVGF4Smn3uXIoAsHf+gic2acvvtQ8szBGLxl8a91w2NL6
jSoWexMhlKgdzuDwlp59HsSakPSuEpe2LGsyBjQKQGksZi569jlCrveQRDPjChsfGHJepFyjO3Gf
N/GZEF4IsjksTqZGB2IYKXGc3548PBEj+Bwpjw/JJx+2p99h6SazSE5RQrdQVYU2bvmYU1vZlYna
pJ7G34Uk3J2+x7RL/M/DnGTOIhkofRlC0i1sXcLjpwT8q0kyjqKx9l1pJYRVHGuT4N5OTRpYvYeH
qS9mz6pQ5TYi3ecOKQtDbQ5cawWFGVet6S5Pvi8r7UlQjQ+lpXw6/ZZLl58FetUqpZfpaWnjGGq7
snbosmwvxufSd7/f8AAI/zUKG8fEmgNFP7ut/K0hd8q6ccpHVxm9HE3/UGrFmdlkIWTmcDUfP6iy
6EY9ZG/UDOzvYvOyXbJkzoK9FQo5AreCOH7caPBzDD04YPPSrdpAJkF4WT/MQl4Lky4JU42G6qsH
gUk28tQXtAA/nL78QvPM0WkdQNgISlHBjNKUKNTh0AJOVTnT+AuDaA5Oc2VPYy8jF3akoo4dBE+g
97eqkJ0Zo0sPP4t2r8uzsBC90tZkZJ62coj/ytql/hmeef4xon8T6cYs0lXPdc0aI0976IRHSPcf
ojx76JLURiHjzIy11ETj74/WayxQczIC3AKi6yFHghwrhqvKP1dYW7r82HTHlzd7J86bvrALxfgm
Njg+CKZcPUouUounR9DSHWaRLBuwLRufAVpDAF/lkXTj5lm0AvN/5uS1dIPZgh13jlAh18MrqC7W
ELp873jivVdY3y97gVkYV4Va1yryhjYT6k3Tyzeo4dkmhLfTl18aQ7MAtlr0koPcxZ8s9D+BNn/K
i+wZO8H7LD9Xl1i4xRzUBrapENlzF7ZILVALI47t+S3ivrdtYW5Pv8VCJ8yBa6RdK0dvhdxG2e1F
d/XbHsRTFOafL7v8LJKdTo3xZQhYUmkr+KnuJC7rrmu1vGwe1WehXClQF4PUwv/B6j523fBYyOFj
LVgfT7/AGE+/mSnmkCpR5HCIImpum7iC+qiH50Qa7ujPpy8vjYP9d9efxXEQWLhEBj2Pn2cfByN+
KMz84AvlX0outFsx1VHuket1kmN1ifhRvSJjgw51Hlz4frMobwJNd2JTye3BKuS1VKp3Teuew+cu
Nd4swmshMVEKwCnC1Qav8lYGmvHZm2k14Zl81tINZiGO1I1oUTXP7T4rR5dyKc/LleOo+bkiztIN
ZkHeh3VtFrGT2Zrm4sYcdkZWr2oMFoozm/OFEJ/jqaRYFtUWUVA7cNrvZC5vOx0po1wK7sRCzHan
R9lCkM9hVYbRdabYiJmthMVHzUerS9QRIlI41595jaU7zOK8wiWjL5WExNYwJG8NokPX0iCHX8O+
S84hMZbuMYv0zsfXue1oqtQL0lWFslAWyk9dJF0Et5G08b7HS6qctrFg1JmNtnd21ZdiuWuj1Duz
2i2MpLlhIlInSp9F7djR2vAipo57BacyO1edX7r8LI4VZllN7uliK3FyJBFqU1GR4kj1c6fIpYE6
i2Wqo2GaZMjEmQbe5yUpTaxXPqZJ8hUxmAv3lXMMrhHGMjD1gmGkVs8+BGKvGl5GpaPTcbDUSLNo
xh+6VaLIzW0jsV6TFM9kT1XPlTIXLj6HoeVxbyCdGWdwnITiVdAleV+HcXPZ8JnDzrKq8gJD0VJs
cbU1GV0RgyJd317ULnOgWdELYC4iLm6mVbVyE22Povu5qBqT/79Z4ea2hDkWzxo+5akdBL0vfHSN
QcrjFVrzjvKki0gx3AieMznkGCaKYfh5ZBiEYraDAmKtoUucy6GEqZzltL0N6UaB4N72QfG1M/UY
3Qzy3SyUYZUE+7h13AL1CghymLUggP+glPjIHixF1nERwbDSf7ZQ76yudK00TLzHdbHftZ0l+Vtd
U8rkS2eoqvNQqboQ/CW6elh/jxLDI5MXVnl8p5MikPDACoz+plKqpEUYoECcOivI1z1Z+Db04FWd
vNhJiYISFGnYwb1qrSZOIAZkurhvEyewcGNSLOep7joP+cfcEfEtV2sFzdPT3bkwUc4BR3ni40U2
WLQ4ZNWVFuafiiSXVti6PV12g9lMLPoFHHIzS9F6yTUXfRkt3ctgIr9wLAwvnO6V2XQsoQg4CEqQ
2Tqyl93WE/zsLUM/5ruBDXu+Of0mC0E7BxtVcd46+MMx8tXoB5DRa00oz6HxF66tzl4g7tSaAaSk
tgAEYZW2CVnhPr1s26uONz1arAC29uzSI+zG9eC16ZJ7S3KvHcO/bN+uzpaThkpeF8k8u1Y7TPbR
tZFa9mBaZ5p9YYTOYY9aA95Kiulb6P7dyhGsEH/E4DtCAmdmnaUbzDaGOPAqekg5mAxXgAkmK4nS
Cq96UHw4PW6Wrj9bSQKI6Ij4YAUeiKIF70WIdlAk/atUqeLLZvw58tHTfbFOZLxlDKpt+wENBg7h
hXomhMeN2W9m5TnisYjdpmmQ67PNrgjW4KeDG04ewxbVV3nfK36O5Yt4ply+sHVQZoMpq9uiyXsj
5aSc6h+Qi6o/h4OQfo/Vvv3Sp0r643SnLL3TbIvSaPmAeQTVVbzIBtySXd+geogi6i1aQci2Ii2o
9auOjvp6+oYLET5H3LVZEkli57JdMdPXOq0xIvP9C1d8ZTbEMqN1gsFlUVb6qlhbSKaz7rfiZVuh
OdCuFSHjaz4ZrySNomsPC+ObKizFTxc1zBxZVwaIyDsop9salk3XXqKIrxxy+zPjaaHZ58g6A6G2
IS7ZioZOFO3rxAyop1fnIIgLo3UuqIMrVm3548xqxia2XRkCoOjO+v2nuorPFfOW3mC2NEiF1NUd
h2Nb6BPlzYNQ8DbEdVydWRyWLj/+/mhx0GQlCbwg5NSqG42wD61EWosObotncB4LGF1JnkU0zGRs
rCIzsUFsVeGDn/S9iTNUImebFnOPD26J3bVpNPJOr5jIrk29L/prT9C09MwYWOglafz90SvGgiC6
LToj9tACT4Sfbiee/Kh77kFw5Y8XjWJp1kuVFxWuBJMHHVlTgUfetEg8FMmFnTSbrQpDYfcbsC9u
+3xUMYsDsqCxl2TR7qLHl2droI4iKMcppl0HSXI8YTtUyEl459W5gu7SMJvNUINYFzC75cRWFMln
BW8D3AKDUG2s1ek3WFhl56BAvRziIpG5Qen6n8sqvPKGGhNB4dvpyy88/xwOGFVxX1n1kNhZkZTr
zlV+DJV27tmXLj4uUkcD1M0HqSwRL7cbUd1h3HUty+Vlm5s5lq41kIRKaBnb79Ph1hWlbjNUVvBB
NdGqO900Sy0/C/AyUJEGTqTYZqNwZzTDjYNcq1efqy0sNc5s7LsdFU69SImsQFCvFMfzr6IsuzCL
IM0GfhvqvtmESmyraenbvToUH9JAba48o04uE3GSppnxqHtVq0OqJMGZ2dCSACiUeeVI8nPeD5fN
PXMoXZElrutYPi2kei0Cp5aIlVEjP1zUvaL56+C0WszdWonVP1A8GLCWpmrD3qsCtd+0kZAaP07f
ZqGb59g6BJNwnFVcpjgdOwdMfCyzXYeCaKWb0zdYGKZzeF0s+FjSW35sy1H9hOX2BmOkJ1dytqcv
P42Y3+yS58A6tEoq9Gp5AS0qN6ZgXUlJ85Cr8VbEUhSXvx1WL4decX5gq7yCDHvmvkuvNbbn0eBK
AtMUQrCU23LAHxdvHHfX9EL2nHhaclmAz7F2kZ9ItSiXmIjUTraTSj+ys1jR7MrXzAs7Zxbk2SDE
aP8nkY0J4rc0j25kAbRv7wxnkv9LrTQL87pH26nueXA2/aY3SiRnr76hFfdDZP0fZ9fWHKfObH8R
VYDE7RUY5mJ77NiJneRFFScOEggQICHBrz/L39Pec/bEVXlLTcXDAFJ3q3tdoMD95yVw7SIXOQ7S
SIxBnkbutyl5jWR7HDh/Us36QSX13zsELjj/ftMUDgM8AqUUrN6BNfk0Eg5rDv0RkuG/T0T+JbxO
hHPfc/b+CkjDwD1Q42nl+mtjCdRgW8jJMvggfrCiYvzk/79X/Euw3QCHMMjt4lZQ3d41whe56SZQ
9gIoY0F15++6KlBz/fcTy2IIREczSv7A6mAthQH2NU/jcJyPf/PG/UugXbpYplA+4z54vJZBS+j9
rMKp2MCi/8u3frG/11hg0mBHD8bYtRtOjR/45zBU0UeMjf8dQP/rXVyk75jC8jmODZYVWA4d+KSj
H0GVBNqPIKoE0VJxp4a5xPzdb/fNBCHku65JOaRKI7DflKxh65hQ7zGBlSxGXSuQgXqX8AyOqgqK
1LaykBsfCxM17ifpKL15F6s+rYIvYOwZm2dbxgUk0DtBt888AFXp08T4tt5zH4DYc6O4t5Wk8/h8
RwYyZQUJIZr/QVn331vWh+rkv6JntMUjDOkjvqsZxmhL1maww2q6g6V+8/J3a+Qi9HCvIcu2LO1e
N9HzzPwS6+9T661/uQQvgg4Os2vnxbbdE1j55TKkx3HTX6Hu/MHh6UpYuEQEQo6nq7fZtWhX9DIE
f2id9C5bgcUot270tlMCznZ6nDOv+Tu0BHzh/v1SgjGLYrpELZqhXryjrZUQme2qOMZQXYMi9UFO
uBKELqXyOHrcAZlIux9h7wKtUEjeYyx2gs9GFdv5o6HtlRV2CRQM/FrAfsS0sGk34gmYdXqf8tr9
cE3gfdD9u3aJ98//UQL4LEvqUI3tbnYEDmerdDr9PVOYRh7gRsbCDyLRted1EYmAlajNEkO6pRaY
jlQmcgFQbiAMiG5LwyJdPhxgXekZQKry33dUc/Rt2CTbvd/9ZulXwKR3eiO/Fdya3aSObZDugAE6
6+mjBtp/D578S4Sg51SAlkTf7rfeO8A7r4SQTO5rv9hGnbug24VyrFz6t4viIiYkhLXpJhNYjtZj
ouGrOkdwtskARYhr2IZ/sMCvrYuL0BDhu2MBiZHSwXzo1g2CQuB+6B8kKuwP6rYrNckldBDSZiO8
AjBCS5JIV7EI6kJ4cAP4c+i89u0XgWARaJgSE/B9DNvaahKrKBpZ//67L784dPuxCqRMJOwIFnHy
GcnpEH/w4K/97ou6412xdAZ7h5XbRkGZQkUejPs//+or7/RSxm6FrJ+YoTJbwr7gZuL6kI2wufi7
bHgpXgccpZ9gybBSNXY8gZ/YVE54j7Vsqr/79Rf7Gtr60IwlXga7dIgNp72C56LnRzvp8bc/X+Fa
6EguMjoUeCcWQf1r3/fTWyjGr+AnniGp8GlypGJefO8WvuRg8bx16qN1eiUyXgrm1XFSe0toxF6u
oayWgblTMCI6zqQOCkwk0w8C/ZUodamV560Os9QOqupak5uJ0Du2MPiH2F1ECNji6hbrbst783ey
lf4lptA1/mhmMmQlOpkePDHemSsQfky3v4sel4BCDqjuKGmfYRAe39ZLVK3R+O3P6+DKFrxUwVu5
c3VXo7CT2oBJb3qEchk9/vnLr7yHSxzhAobENtQDKzuVPDObFN7yNZ2/d+hVkD58XFbYVXYfgWmu
3clFdodX9TovWkFKf639UvPV/GZTn32Eu7sSUOL3y/6jeMgA96ZJG2VlSoctzHUAXyhvCH6bhW3e
Bwfja7dwse1N3LM+GUkGzvmWu/ZTMHw0+L+CifQv9dlovAVQGav5PljhNXzTtU1HfiSxA0gE+Inp
xFf4HQPgEQ7Q3d2cn32yehrGXQJirv7BNzvRvUaBPn1QLl+71YvM7jx40fihfj+uTbo+tkvfwYkS
Ntbe3+XE+CKpw/9Fx2nAk9Jkmxed0rZfXQUVdbDU/7y4rxT8lyjDSbdmW5gyOzNAELNly4Ng3bll
01vk28qMH1E4rwTNS6AhSsaIKNLhOqrhqLH8u7ap+3w23qGjyQfA9GsXuUjyKlkonL1wkcVY2J10
wTncxHHdgpcsmD/Imteu8f75P3YQ5QbqLAZkgCbcqh5ut3O9fE3i6A3NlNc/v5Mrq+oSbji0aer7
hOndEvIuTz0PijaO+tXffftFCIAreOtTj0AMBgTdfGin+iwTop///O1XAsylEihFq40E8ah32p/7
XMQMmDSdBQVP6Uc0qGuP5yLni8kGA2bTesegevBFiQmKXrG/JR/UXO/l5n90SC6RhlvE7ajNAtXj
CQvUzFCnh7lUKNJDr+ihr9MXnnxEHrx2KxfbG/RvspE0mnciC7oqgoEd3PA+FNe7srcvcYfEhmST
rZ5341DvoiA6UwKodTaPv00Avlqz/vrzO792nYvC3dgRgnHJOu9YIB9FXD90Cb+Raryn8/r0Tgj6
ILFcu8775//YelFrYo/AZ3dngwA2s2GFMdSjtF6bJz0rV/ERKuXKW7nEJXqb6kYmCXSmwGUqM/D5
CgT5jzTXruyQS/DXBuoJE8s07xIVwkKOfoLUxe9B1R9Ujdd+/Pvn/3hIvOPdMChqdlHGk9wLKbD7
Gxt2f37VV6LfJfpLBi0wlwOOZwMzhu/WyawQETWd6Ko1DuVU0UmFH+nOX3vfFxudLYTRoMGtwLDh
J6T079Av/LqEUY3uQ3pU7iOmw7WbusjiirNEa5iV7rwOTbUxsme4PZqi5ekBFlX7v3tyF1sdHlER
T7dw2qXwZc51syBBTeOSpzp8mDv2VwNg/xIalkHrQXdRNO2W1ixVx+EMLbxE3tYrbDf/fCNX3sol
PmztSBxvk512AXoBMF5UPzfa3HY1v7fx8hqMw0fqeNcu9P75P1byxju6Deh07bJMjnnrqVPX+k1e
R/V9ouXvflw+OMBfef+XQnl9siY6SZnaiXbhcEOO6rzZVJ9P8TLlk/M/2DtXduYlbJVRKqegiXEZ
PcJou4axo+ka80Gl+L8Z/3/krUvAqgnWjZmpRucEmOKkxbRzJVVbw9Aa6ra31oI13nruJaLuCDrz
ORN0rCCAOuXBGFU6gtPw362Pi/KfEVzKADW+46P+HZNUQM5OPdVjcKcgERiPf8fq9y8l8zCywGBg
zbKKelGeLd7PQfaf/3wLV0qAS/ReG4QBa8mYVGNsYB09WvjAW9hvs7kzN8tWm2cgxsN92zFe/fmK
19bGRXQIJLCOsPjLqo05GRVzEOjhBkagffpBYLhygUtUn5pTg7OKyqqUp7thHnPp/2VBeQnpg5Td
qNcQX72E4X4TusySufyrx3KJ54NTi2A8GfFY3iW/0hrUpG40yQcr9UomvsTzQX4HJJJ1oKUDWyDq
29t+Ug9+nHywI6898vfL/iN++RFgVqSDtzD0OSoXhfe0F5/+/Fz+B0T6j81+qY4XQTWLT6SHmZ9K
30Jpo18QXjcnw1j2OMzLV2Kbb0ZN53ja1r3jizmMvW4fW4gl7UzH/dytA8zEpVng4U4/kSwO8yZr
P9JPvBJRL1GAvQrGRpohwWilb77KUWIuuAUboPrBeKIQFHn683O4dp2LCkF4raKpZXHVKQ/O0dSs
/VtowNw51N1m+Z1G5fNR8yEM/zcn/K+nflEoJGvI+qUZ5Y7PzvauCKSQodoNEYhVM2yTowCrlI+g
7hV8CrOE5qTdVpwifEVZCCSfHuGqMUgV865S8EJsu1xuLYy1OFs99oMQC2gmDvmNbvN1qu1kwSkR
JLjJOPyqzsvMbBAfHXQfRqDqIqsk/MMBMf48BP3k8iWElRH0inzokpKm80dVLIEenapWuEEndbmO
i4VlHc0GHDSYGLzcJWlzIi3RBfAA6kuUwCBLym36Ng0b/Q2tfTC8k230khsodMP0ssFRd8uzHt7g
J8iR8ZOysX8He3QNKuoqHA59XdZ5876PGBXfbRoo79T38Kw1eTJM4gQIVry3PZV74/PpPpxXTBPf
LTzXLeUtTCs6AsXaIVm7Ct1dUxeNs3UVeRvNBRVH+e5CyoFAf+mDqUhdXcm4Pw7pFL1vsYwUUljn
SsZIV8SNn+ap8QsZ0x0JM3GE8NWyT/sZxq1rWrYq+qWm9ZaDIVQEMN4ldqyiAVh3ttj9usj9GGZj
6S9TUAg4RM9+g5HkKh/hUF5M469wvmkGO+aDmwsK8WR4wN1AGRaS/lU28nev5pNbH6FsU/RBAxrD
TTcg40KRmre5MBC0tAMyl4F0d/udwsS5Df25MLPJ5/m1Rs7pJvzVqO/n1r067+ccNL/gRfBKvFeQ
vu62MTy7VOWq7YvV+pWWeFYQDjPAJKnvy/ILJ8rYPdrwaVqnE/SU8mkSRxHiiakpj9cvc6ZKvs23
6fJsa37GM78DW+EYue7Vz5YI0cFhGa8ij8T2ANrEmL/D5gsNwIaTg3gEzhcKXyweDi4DEdl5y3wO
tKZFCu/vMw9rtgcAm8g8buV0pCoia4m1CQ5z3aAqRRNy0muGBz+rct3G7IxH6+cWWQ/3gPHsMNCf
ZA2Pc++emsbE+WSjUzfJW7bSImnIeeGy8tf0LmTLt2mpvzR8eSNxJCGZrUowBlvwcS1IuR5/Cdf6
s9HzQ7RhyY0jyVMMyXa95K/DFv0Ieu+FZvR13rI7mYhiWO2N8V3JvfCLJTG0n7u18H3u75KRf00h
mANKdNmG+ixFi3XRLT8928w5nNd2VIwlM09wK0b9WNUKuk9LBG77Sg6+mJ/bLHgigpRUTUm+DuqR
bBCyzdxdFL4EcVLBiGDnmui2DxMMkmj2ZbHyLvPlYw0/jbVxtzJJdxHsWmHoUHpdi4HDkcRZ5QXB
WfJOQWF7Ps+QH+LzVNbcPw5+c4CgxU6Y9GADt4dayU3N+3xsgpux1vdgqNTlIIad4fURRoqFaMU3
bLd8k+y+rtcX5s/wZCbFFnxrt+QhAS/Oi5MceLpiRb5HGOSAvPX4d5NlZwFpOT9d8qC/p8Nw0Bts
Elu1A47zwcxeZWJ1rrGkhOp3MP3ZWbgsBHPWlJOR97WYDka+JfHPkLTP4OfsewHL3hZVYxudQjYX
8URfQsFxouU56Y4qE09hGh59BbebGscqeMHsQzo1JZiKtyHxqxZ+Qvko8E7Tycrb2UY8N2H6ugZN
lS7DAzFgHKqFvEIqG0229DVU6ry9G0G45VQH/e2aiWqCQQEcyXv7HjE+wxXrobfboWbhU+eQSvkK
EiK4qSjnw6zeUT95QDaCJoyNSD6QSMG+2meHhMNJNIvB1VBzBzMCuWFRmHLB2bl08SLyWkNfzniU
ftta1j/Bvy1Tea8dDLONCfvPpsG8KQeUJnnQYUqfGueyNE9sb576QKzlyAe8/naShRYgia/sV7RO
U9FDbiQu8H/N8LR0q/dAAwPdZDHCbXXfeAH2defPYMfztE32ghL+Qjt4YRRhlA0wLeAyGfM4wsN5
ziy8TnOQEqAjLhqYIINRr5jOU6LNZ7os/XOX1dC4DShCarlBTm3IF666XTz7QhYpJU7fWLGuDwzS
uGS3MuCJTtEQyx8phuJf0wRdtmGayJnSd6NsN9CCWYkSahld3VezM5O364IM5Uy0Be2+8yL9g3jA
UicrFd8g4xvWBaD+w9eh5+ad9U8Lvmz9LbMiLdau6488xDeWoZN+fyRyNFHZMSicHuNmXbJbGNYH
7VvsRbN5DJqOPrk6Aw4llJ4kuVae+jE77n4wFvbPaat9hAlFjw5z0zsI+q1up5D131b4KQflOKvs
DmSqr22XeTc6gSPfTs9jhC22eJkp5ZyCPwosFjnRYIgqpk0/VY3UGWK5CZ9FmDbfNsYHbBuJhPmk
53k46iQQT9MW+T/rGgIUcHzijtwuXTb+rruZ+DtYQplvoES6N9E1U8ls3Zab7MkRJvH03AoX/iLh
QhXeIxkOdeCvZ4G3+L0FbAmycXo6L/AR/cl8q+nD1stsPyMxPXQ0Hh+h2dE/rd04HqiBSzNcNOK0
L/QQo8fH3OQf2ODS48brIF9ol74IfBV2aTKhbqDz9mUG7qI5pWGcHMdmFCVMXb5PAZ37XeuIiB+H
bBLf3g0hw9xHX/Sn9kJTzSabw6Oe4edwb6A0DFfvBYl4XOmA/UWzHolppfI+dsO88+Bi9onbyH7t
0sB9obOffB500J0wAYgq0fd2rzQXFRS4w0MWJesZAXP5ES/eNMOKwjZlq3V6oDV+07oCv/ZuiFxk
Wep9ilZQMta4AaA3wVNE/PC8tUCaW75MLuibcmjWaMEoKMnI7caXLiqEHuRvt43dQ9TMK7TRF37T
W5t8TUjdFR7nQQGYJSlsFPS4yogMhhMgT9994wnUst5ijtkM4l3aw9Zlb8dxms4ipYErtn5C6F1h
La4eoRLivALsufHVuCX1SY7aMf06ZRl9kYL5/G6EWXENejG83V576FKLEo6EQVKkfh0sx9aJMNq5
HgUOy90GY5GDAzN73W1gaXn5tjj1EAH/O+eBS9y8FnEEpbAKMumYtvLWr+s8Udyy3xIL1Xq5Lzc5
1tCdTMxidmun0JI8Smq1mXYqhBpLJy1AWBlHgHgQkBzrijZukcSytCt60c/dVMDozpuXYlQeNzml
URii4O3Jo2ia8Lsk9VMElaBC16PHcOAc2RNMmZYljwiLEfvguv7ZubDuUQCmdT0eawaE7hbzCAUM
80SwS6JVe4WPElvekJ5MqjSIgo/9VDNxa5s2KjK3uanqVqfWAhbDvvcDBY9Z7/yuzsJ9lkZJ2BRg
6PT0Nk1sZt6MgYXhk209EDBsMOvs1Ic2mCigRZBQ3ool7DJxI6Rpk08DhWnvkKtBm/nWLuF6hxiT
rlUomkDurOi87DQaG3klrB6J/2hHbqFkhof9TaGVmKJGDBcfPmGafIFxQLMUdUssuvuya37U7v0o
Z5Mwzfa0G/shF9DM2nK/D/sXv0VpUTrO4C3dSbdF5UxRMHY+CnnAM3uRnTNo1q1lz1S03TUTzKIe
loY6s6MrTLF3KcwCHZ65qx1M7dM1KbklU3voGTR+y3XoxRtoKKY5qC5oxhe8mxXaMTB3NAUR3DcF
w4ZfCn+0EFKr/RkFVgCEJHC0cIFsMeNcYlaBZ5rMBTizA7mhoU7loQfxxJTwFtvoGUaLyaucewQf
tTZ82PUq9rp8USDRV9YuS3TyZovWV+QPmpZQr0zhQj8NZiyjkbs4F2GAZxhSvn33oIAm88ZtnO2i
LdS/a0uCDM46USx/bgMXL9hY0VCOUNa+T2fSbGg/27kvICnThfkCClV/NNokfpHaTKoCHn8Jr0Ay
HtY7MHLmtMCfevSnbmmvCpA2cPJWdFq+wJQSoZtBpuh1U9T91inZXiYRSF2YrIEQH15M2h/gbbcm
RbI2HhQY2nA7g/JRVxqU2blUS5qkVcOV5OX2Lm+QY20EZp/VnonLoWuZf0NAlo9y8L3wf2qYSoij
B/WlaecytY6lcSlMZvCNtq0I7EgAhZyx8YJTPU4N+RVFGgebCKPV76wTFqeClni/mngk617F3eId
qIBb4wF2Ce4TE3GrSilD0b5L6od+nnQhwlsdN6wrw1iM9D6wLTsHw+KdgPXafmYygOSDhVbAAuGH
rADMEPUdBPFTe6pTS8Nq1AGLcuiokq+IF3VXsTCW0C+W6XIeRp38WFEW9TnHy+SlCxh96xMnt3Mt
1GgOCY3DzxOMItKdCCjcCa2TejkjBW0s77MhduUamCEuPJQZ7MDnrgaoLTBJWKz1krxuU5tGoIjz
MQGjO5vbPMVbDA+ceCi0amgELLdN2CTBzUJarFgnaauqbQqwOTE/pNmZaOYPVb/Uoytr5oXDLiCA
aVaeWv0UByJ8N04QA6DTzYaQDi01NkKaeWlDlmMEkq1n7vxpLkA1pNtunWO9IZt2cn6E6vuyFe3m
LzWgmX7YVaQmLCgTALqSPPG87UW0c8ZK5FINRD9Ng+f3VfkAYhK01huvU8EJ/bT4x3upGeYoyKnO
Z+Ezc0CIA3iZ86xRRZa2CpBuGgZhDuZR3OYbiwK2b9dJJftkzoASsBYPLo+a1bzOspt1qS2kP0s9
99DFmEkHKH4sUXSd2obPfkmRfkyZxHzSt9i6RJ9qAwofAJE+nN0iZKWvSep4X1AcKHFyDTP2MGju
81P/LraaJwzIyWLu6fx7mwyL0cdI1F06sQDVp5uxZGXMHURqEwysCj+hKxTf6z57NUSvfU5xhuuO
Lav7ZLdhv8uCNiJ5gCuofl7dOznck6Z/sZ6KPrUrcFDc8xqdj4GNErRPah+9Hwilx8deoErC0Rde
TYg1aVB/RsdPCgDd2g3QA1LHm7hLvN6b8xWG9BNDe0gnrs+DTb3HARszsbV5w+R7lLZmIdEzfB8n
tFHgGd62j41v5gBuzuo9dxpv1L6pIrwb/cP3dNi4XFs6tjfWzTWXuYMZdHaAagiauw4yEPU5QmKW
j1ltbHxnUX/Pn2aJ4Hlc9GazvemgZ12ONmTrLYHb9gOkbOv586AUw6RlxeSeQFYGVd5PLmgX32zL
kPpn9J0mVvXUC8fTWBsqU5zVpbZNbh1J6c9Z1ELeBwSKGUcHVOp0N9hYC9DsYayK41K25qOdsuAY
kGzW99E8ev2PULhU3saSzGht9byT/Jey0zTcGsBGJOgBa709My9o9CfZdhE/g/nZkCPUh2J5Z6YQ
rte71vgyBpnFI+xtg1GQw6F2WszrAjtugRo0DWhz4o1e1UEBORTWORgLi7+bFZRi8gUrI3zqUYSc
SNiR8Ygp+RLe+UrATLuYAq9FiQe+hC3HLoESGixW7Bv6Eh3SLmw0tco7EOUJkrcI5c827Ab7iaoU
1q91KmTwFGE+4//2QYAIj5FH0QTQE7bja50C0t3kSTu04nUBTt1DBUXG1tliHhM6HQNv8bdXiF9z
fWSK6/DeTD4Me1EpZHfJoPvjjDHLcoszQsy/k2WI2Ys/RUS/+G4FhBvx1zN46JbUGxpqalPQq815
HGyTn49973X3aaI398uDfyMBKCfowRotWdaLSBaJrU18I1gfrq/tlKj6pEkKhgo6vLbP8hrvqq16
Ker0LdKGBZ9xhGauWlBrLw9+4KXeZ38OU3YaO9lMd5mI2q2EhqdTj9Jz0SDxuyzMY/I5BuckvWs2
pFKb2ylJ0d7OGmPRUZozJDsEd88/ajb7ncR01k/jIU9Rxi1op8BFEIcOgr4oPdSRjfuDA8KaljHn
Xlv2fqrYq4yVRaODOL8bz4qPPMxyeIk4BbRorBHWAKtSwU0UCLrcB70PcflN8TT77FQIxbU0aLn+
7JEhxbJLfA+ATBHzBurGEdnQNUX4326UHAbPobUXTRKzxLpt8B8iOk93Wkz4Le8I2La+G2HprD6j
Mg1rldMGMfQEsb1GA6LRv0eCekIzNC5gFRmT3eSzUBUwPDHtS9MCINLd9oZNa4ZOCxbes8JGI89T
M60EHT0f2ZsUiSSD/wIZsVWSstZJhJCYxIsEBcf3Fbqa3jJ1y7512A3fIn+ySxUmrQwKlHKzO3lD
rRuUQ7W5zVAvW52ToO+WUyptKoaiizsMlS2geLokaRCYgzevW3SD+XMSfcFYWhk/N5IFyyO0kRvd
FXaGLsot9cZ380WM2eP1pbUotW3RMdlgTE1W2NjvUR5SQFM0pmD3YxgzcsdJndmHIGzWBmilaOYS
aB8Cvbc5X3rV1lWG6ifZg2RWa5QoctZNFXW9aHrkqkCg05EOXR8N6Gq3k71dlMvqHCU1ETu/CUYf
N6Z1tgPdzXS5fW9iwBYhntUucplWB0mlh/4qGXWNIklBzIO/90WXGee7PKwHEX4SdlPzzaJjn54g
PmE2NAr6EVVE32ZdqVkkyAmARDLt0FaYfrGtI+kJJWrnn2H+NOuq3QbXII9Ds/jE1MbHsg6BaXwK
5rAmr2sXeWmBMswLD0ooQW+VJ5wHd5E1XI9hFrVokoigye5HYghabdoz0Y4QUpfBGJADVM10W23Y
BhC4x2wbo+cuUPxQi2gZiyj0eQwq3tyKu8GP9DMAFzhXsgYdj7Lj8xhXK+bVbNfVdsBu7wzOlYBc
UZt7TdxtnxjswYMd3LxTjCzQwRh3ZmUk+wxqqpHHZPO5+KU3in5DS8HJzRm2qP7mg1oSVkMTMf3Y
JjgEfEmCIN6eeLBFQVUvODgfYYUGOAboGAp+Jz0lHSp7qgGz912MZip0LDxk+SnzCzIvq35G02kz
Z/DaSFDy3hesiqlcbrvUuflIILk0HwS4lN09Gl3T/SDWut1JFwVZNdfQfquQ4Ly5pAuUWmBMvqV+
Mc8ohXluB5nZMplSf/nVGxW3O0yE32EpmKNoHOHSaPqNRlTbVChitMtBdCP9DdMIfgfeJza4Gxov
9Z/d4GXJcxu12ZEOBn1SNNXqXZLUQLO4ldT0tkYaYUU79SIpGzdEoMi5aWvQH4DL2QHDIa/Pod/V
9edJxJjMLIMXI15PxqGPiJjxEluIjj+nFsHxKwQwcXjNhyTl0NnA6akt1UrAueSZpF+lQI7fMQhR
PRqojKDeyORiPwFj3g7PfiKiZxxacAZxXKOXmTEiw7Mdu5r9hheQY1/SrF5+TAKyFDvjatvtDeZM
7/h3TFdutEti9KWXOK1vmUGZfdNGaTqjTGBD/8XFHfocNOzq8Ets61XRPGtXRqNcCuKZHy1f0+Eg
AtUy0NB9bg8UXf3fhqwEMS/Y2pnloO67CSMUIFSnHMgaeW8yPt0Z/C1yhyQrMBzw1H6wfYzevYSm
3GM9dRi1LMwc+1UnZ3BizacwMJZ8Cm2IkUAYLSl6ofEUtSdwY7cRbZeEvM0Z3/bparLbzk+j7zEO
y1W0uLWiHE076H6iLRxytGp1NmN0EEASa4yA1KeZnW8xOYDWyjq1dykYWlWMz0odb2mp5hX0ZCvh
WLkRINj6ZiJ725EMXcrAfRqAL/hmKEmAPPB6/CHwQ2cuM4nGsek+92wFqwLc1jdaO34KFUZOim3f
mFuXHaysepvHKmNvxKTiu3BxW3nJqHEgsVvlcRHexhxtlnxD5r1r04xozIa6iFSQR1puPOqTY9+H
UH9aRwr7OxBdizrL2A+8Tu97w7KOoUsD63XbQ13ahRsAM1wF0++I97AHjjbTf/GN7u4HObm9n8Q4
UvGBdq7ywmlpkBhqFRZ1OmDiRmtYtALmTNddlkT+CRjt6OiHiziEgqg9j0cJimPUfVXjZiths3HX
CHxN3oDdK9AdpqT5P87Oq0lyIz3Xf0XBa2EFbxSiLuAK5dp3j7lBjGkmfMK7X3+emrOSlnOW5AnF
Locx7O7qMkBmfq+FzFr3o7LVbhkAIaskf4ryrh6q8eLpskiKZgJqIbmvixZpdKHJyUX42rTTId3W
jANTPyj3VluqVxX/wAX4U4s2/QaSjbv2bI51HrGtuOda1zQAr8Lwvhe1zeBqdZsaa1qdxnS52M/O
nuf3ZWsTI6nrTlgba+n45rjsp97R1iivKi+iOq8hf1NYRjA2jV34ameQ2ytHLOCUUm0lOQieYdK2
MRSHTdY40mauna+DGDEU5sBxHmOa7xGSGEmhAwqmq/vEkGx9zAqReyFLQlUFnm1qD5aSua6vza3z
LVdIJYN6npnqtqqq/L5cXZ95oqHtyZuzsEQ89Dx6vTrjn9DlF8VQtiv8QfrZK1brWOxu+1CTzjZF
HaGJYdmNnOIKmtdXW1GvlLQ1v+nixmVJPue1Xdg1XQ7OjJ2WMR/B+HUUVQtQBKytQcS9305iB5Jq
SW8njaia7ti8KXXUXF0khTY6L2al6mejzgf81pXYAkebXe1WkAkO2ZQWctYKYyLOR2sJZzqaLn3m
OJ83d2uvaQGNlpW1c9KVTZN+yiH9kiLyizaS0k5iJyWZxFI42Iqws6CUubjOuqN9ApJn6OylI767
lSgCz1C3cGTqOCuuNjy4TCwfM1MSb6+Q8WBgwsmNagvtQruZm0D7TL8mqv9SUoQ4+1szcHQxDSLw
FdXJXgtFGndt7pad32f2fEkdB+q/a2a4Bbb8x9TQlGfVWJwhdlMJc0pMfwedUy1jAvZ2A1t1yVFm
kP114ByWjHW53M22IR+XwspBg2FJNZ3Yo6XNr+aIuH5iLzhY2mohOcz3s7LvaJdAeXWLq7Cock7A
0iiA8CstLlyrmP2erpSg3tr6PLj9FM/D+lEM6IZVwBimhdY92tizH/ZdfBHbvCIxy8jvLjrroCx4
48vFnQPECGM0wecdVM+cgpb99VLMFbTvrryN/JqoZFJRaYz6unPo/iCRDgU5RmD8hGkda9ZO4ypO
Fb93BzshLhFqW6koEVazTR66yunjChPs3TQvNaDKkJ40azV+W9NGucMaezvr9vbydVtG9TQ1hQp9
76qRV+7ZoZ9m/ZbKMj1sbjHf2Y6ng+nUplv5qiya0LZUzWfyNMLBqeVldaT91uXw2zhz+gT420sI
Ee0f7GZfj57i5cxqe81hyBufZUY5bC9mGKM9z7Z3x/Cm2EOfHmxuswQN02ngTDRfWIaH67wXSqLM
XeurjqexxaoZINgmf9Pk9OxSso6LXpNxBlr/IqrN9TsBouuzEKaQ5qCpei+edDbaWNVh0/3dybT8
DgCvo2VFLWR2bYiSsh7Yuvs2JsP048BMLLaQOLxsPJh9nfOi573A4OuXU2YKI+IkZenHFejO/mip
BbXvwla36U4tzVX5uFbKJuOxsOdOg2tNV/EknXFNrwbtScz3mGrFfJxZ78cqhBPcVJpgJRBUuDcI
LAFOhekstY/fuyH82bFE+d1tOV5+JgB23qLecumtJ65r4yNyc5QLOdjEoXcmAAwO7TSAXhhk1vzK
e1Dr0T5Qz2oiyUhZg/1+cEbt7K7k/L2aBkjSaVuVlRN+NzdWnmxdkxWPtmKK4jfa0/EhqnbT07Y1
wkxV35iaqsHwta2XM1d4TnDmPHadNvmZIOjlFalFZR9S5CT7UceG75wzsiYKNv9hMMpr6qRu8bKr
m9m+O9kk6nfTm2WV+5rHXfZbY85GzSl+ocEl9ube1sN13FWDBgudppKl21pZoB+YyyqxXc/qk6Yo
2pKoQqDIIpA5i7oM6IYe9mRmkqkfsz1d1oP01KVBF6Bn6bkXWZt9IlO3N78tyFlbBXC6kulTM+To
wPymqVyTESxbHOU2bJfOtxoWYJ0SjlLbiNRIJan7XjVXODSQZnWVyUAFQAuKV6XTZ0Vfx/LKtVp2
yU45wIZyvYWMtEBXve9ea5CDWzc613NNb4MIDMtq1LdOGWr4v03bJoVQBLmWX8CwOjYDmo1Is+8c
ktkT3ey68aixkbev3trTjnuqVJOBc6imtjnyCVDmEmqFshoSV5KU3XcC7Ib6tKYcMnNfYVbqPhhV
UzsXS2rK/kZkpdZfdbmOVcSFwccaoBbl6nc9/tKE0mT0CgsSBpaTra6F+Sp7jZXJL4VVae+qt/f5
K3einJ8xj91axUVqW/1JJ5ID9YFNjReotLt5zidlZuv6THCwWb+Qq7JpbKy9HKY3VwWaRr8C5hkp
Dlf1gyZJGn60jHxoa58DfroBEqjNWF0ZaTvlLMmn2u524VXbxVnbqiMbz53acbiNrLT+GJU6iTd9
T5shalK1bFjgZ0V/MCFopOPDeRrOmWidrY0Xgyz6OJNUzbI+t6U9XTvbklblc87dFQ4mVVrmx2IY
7e3bPIPrcj53hlV7UQYhpyQzFweJMnybvcf0z4s02czGAQaFcN+1V6IWvQbdiWWWJ5kZ6wwnPI3L
q+eqVd0GimerojnWw8JpMS83bzylueEYvrFbRIZkTB7tI/RMCxjauXVqwPJZkBMdwGJZNHo04A0b
rLtqUhdvufLRIbqLh4y0cTO2nLxaPyj1RvCIn2mjIacYMGoGv5C7rZWfs2yoCnS0s+DeLLZUiHvO
1cOyITQxbM44Zgn+5yARk95mR16/C+5VC4SFkRMxhWwRvWRtQTYV0NPk3leeB6h+REbXQhbsRuH0
Qyhmb1I3H7LdnYpocczJfSHNpK5BJXpzKt9aBSXTA1hK3z0WfZG674DG3vxslblhvWYaN8hLu02l
9uSqDPjczxmhZF9JaE/XFY1mPQBxEZCxukaoWvbonpd2XsWlzErXvmjmnnePajuRn1nJNVuiqhqq
DlpeVVM1KJt2Gs5b7m7F1dGRnzymVrusH7apzQr438GE4p5qF0Z5GEknqC3VmV/2CnNYcBNwW5cs
M3f1u6vd/CoJUH3pQPCnW4+oo1JA5Vx9apPOyC0z1inmXb56w2IWUFNeap67tJwRfbTGYC3zEamK
8FiEbdVK/ZHmJw3oFFK6D/p2EGvQVwzAAHg7erITwgtzum6UbjXivsFqUl4Gq5/ct64HfPHNtd5k
1E3juERklDZN1JSbekEPoT4VVYZIxusRfoW5pqyfa2VEb7QuoO9RszAxpcoung0YdwrCthqu2Muf
FMFaAwKr6wsMTqMxDKIdbM43jORoApdtZMZOZnlYuM47fxoxMJ5AwozqvOkusM04d4YEUk31MbS3
BXHhqrcKgHglLIstAnDsodfBPO88YH/voa3BJ+bAHCiMEPcMUE5fX8hltDeqw1p129WAgjFbedUX
sX5tK64zO8hGdHZ3CjwDWpp9rmSIPmpJfcXJmaf023VaBTM1WxdXZjvzRcVgT9FwoSJBsaleCMhm
KnVGi8b+PleeUB+BOs0srhB0ffAqgjjuBaCyZL712iVEvdGg9es3jop0Ren6SL0I+p7Sr3dRaw+p
MO312jTNaB6bbM8ZVqHtwH6HDROYuXnL/CI0o/1Mc6Z88ITHc2KqcZa7YncaNzHw8eV3qEqdMpgb
ns5hN9jRD2XhdNaltHk9PiPyYD9ljaZsflrvg5qY7DDwY/nAPCOqZfnYKmZaXcsu1T70FcNmIIpB
6fxCTyf9XmOwqi5dn5nNg1QNpziQWtEjxajRKtylXmakQT/ksv1e0kgCkLwS7JXILi9xX3cdMxBc
c1sdnFFY9oOyIi4NrM5ZUDbBLck2lBZNLcFYWzXRMhzgWYRLy342W0f9BMVfF8AzrZ361VJOpNAp
2ID8qRFaHvZWlzJh2Pv2bLqyk8HuGHsZpKB+tr9xlarHzUutD4VjEviWmQqQp4IzQIktFnNyWztt
/tg4A4hT1iI2cnx72LKy9Ie6sPTDJFe5PJekZAqfyZOwe5N9U4kzjPLOo9W4mXLggMr9mq9FOkd7
buRf931d2whUO1V9i3AFNWmqsd2/sWwVaWCbvOKoHzNQAkJ7NT0SJaXc11QO/Hdl6+pP9jYOZZRa
3DeVWiONQHasIoWEjUSrmA3THqhwMV7EtrE6IYUa02922o3mlU+tZPAoiuy7WWl0eKAdFF1Q2Fap
B0s/b03A8pYCiNSgfgEDdl+cNs+anN/WpdPPk5057CtNDmOCFHuzH92Z1TDszEXPQhc6Zj5bq72K
cJDATZHccvNs0gAFtVrKnd2xG25nbkO1JboYvezcoGr2euEJg+AfHa2yV99hnhpe2Hj0Isx6uzLv
2x4dUlBxKoLvrvkBFcHMYLzsA5NUUOv1IhJLKupXt5LDJ/YCQ4vNCq1mQFr+VEbGKNrztKL7DeWo
rFUAdePdI6CrFX/R9uJ9ah1Z+2XWbt4DN1n+nfo/xh7HHojvDUYYFOai2qWJKPMc2gbkPKjI6EB8
1CejJqIAYNbq0NxqvUo5b7WQ+HaZdHtTcSaw/EXmns638/qomWGee8NndpyiiEGQTYR1tqJ/z1YK
G5GELoNdHKYRKD4g4Murzj3tLoQdLVgbQiEmRY/qZdl72jO2/ky6ziyPmlC2r31jcgzYto5ZjBF8
z+5Z4ytxklrG1rZoeu2EqBSKiYMVBD3Xi9Os9wpaQTeolRKdHP3C89VjZLLrsM+Kfv+cOaX5SA1A
9m6LFaDN7zDy1YGGgWv8MsGVurdcSWr6VhrX8IdOM4o1KoBE/zKXnmqfUoB36LK9VoK+GJwZJYxr
2M94P6EgpbFlDWWOnbu36ydlZV/yFU+mw+YLOx/Sy9oOXfu2dvhDXU7LhrdEWg2avDK0wvrCd49A
3YVvsRlD2ZspB+HGR0s+4ctc1El2XtSspp19Gqxpw4c1LdQBU1hUzmMFtiIQvKVUPTqzooW9kZXz
Fv4raewe1LXjHlDIVwFbxI4YVnfQrwi6u7uxe2kMaoKsbZoex01RozrLoawHxYpoyUFfz1EHPZLS
Pixb+1ld3TGGmJme1NL2zuC686cl1b2HalG10lf3GRSnVMtItLYWd52+JQiBmse9Il95HtC+q46m
+oXiWUHhboC6IzQHWjXlMiFQebT70QqUAbFMXtTQ9rKdDFo42ht+K80EMKp9w4XePs9zPYeZmJxz
x8nG8CtUEyC9gB/Vsi5g4Xn/hrxqokVoGegTtOvEmNv01dyFiF1Va5ADm5s/M7X4Y2+BdkgzO+0O
hw1NtPKtUr3ug1DK1e9MobXwa3JDrmuAk0qjDKpZU4LVBVdzrMwOhrTs0USv1x1Tjc9IvIcpgN+D
STHHS4eak8zHPE3+td/dqk0bo0qQsJk0IYtUGH7XdxbqTq9gZflzm8sPK9U/M578ZA+zOXjXshmq
aIxFgqsv8WL9TY10OzAj/cAh3Td9DJmHMpyD9Kyf3QRbX2R+awOWJIK3/+J5/IFh6ufUZasy5hVO
pIpS8VF1e19m5xkd35+/yD8yMP4cuiyplfDS3HFijYUxshGcUhEqczSelBv7GaTcB7Su2tHVuini
mFf6bYPXeCGyUvoOcuRkLJF8MUH99XO6vcH/5I3/UUj+Dx4uClNoUN9wAnpLrw9xNbpm9iDZ0cFd
dWYuH0B6txKi4ckTnkfhTAGShswLIIHl9BfvzB+4nH5ONBfrPq650jsxMyXd0XnGqctJEXtzgDIT
lKW2e/zzz+CPPuCfLGt9N2yDaRh2vAPqOc/EaBZ1qNXIFJIyl9Cnf/5r/sAZ9+MK+Id3FZK98+pF
t2IIBR2lkNZEHczm//JFGL/33bW9NQ8kUlrx7NQoFjSgAFH7TvtXJQN/9Cb9ZDobO9HVrUjJLwKT
8HHIHFOvuCNw9q/y4v7o7fnJZjZi/kTqaFuxa3YRHlC01diq/+Ji+qMH/2kpSVe4VYthPxYIBXy3
n1khMyDb/9Un+3M4tV62Brpd3ht9r23fGYFHh10+//mD/4Eh/OdsarvX6gXXP5dNBmr7fWjy2+HM
3ohghTXA+9JOmMbBrEarvfvzX/kH79bPOdWZKwDL6IWKAYytD2bXD3eFBuX654/+oy/gnywvP6dU
O8Vm2PMmzLh2PU4Fg9fc2EuN/71vHLnfTNl4/JfG1Br7kLfFS7GDBatDKl57mafdMweiLOq36vs6
GxkSvtHZwYp+PLt/+7b+u3iXD//3eQz/+R/8/Ztstz4XULq//+t/vsia///H7Wf++3t++pbDu7z7
Ur8PP3/T736Gx/377w2/jF9+95eoGfNxe5ze++3pfZiq8cfj8wxv3/n/+8V/ef/xKC9b+/7rL98g
0cfbown0xr/8/UvH77/+8iOU/d/+8fH//sXbC/j1l+O39+pL8/3/+Yn3L8P46y84Yv5mmibJD56G
+sbSb4V9y/uPL+nm35DXosR0HNXhrHeLv2kkA9Gvv9j232zN1oEQbQBc07qZygc5/fiS8TfdtFXX
8wzLUHUH6/5/PbfffTr/82n9SzPVD/hzxuHXX/QfIQ//czW5uunBKZmeqlsOGbf2zzfhKMUkYVSz
aCyK0Lwi6RjCYdbDHGl+bZ3zsY4afYwKCciWelG1FXF7U5lxtDD6ROxb4qKiGos6GEcKIXdxbBAx
w+aAAhTHJfIkHg94IF7JsRTbsTG7IwfT49abid6PiZP7nxvnu2N0eHHseDRWWL0ihgWMQaySxQ3V
dIj2y1KvEQAXT4YALfuTnApfn8BkZRe26x6SwzHXvAgVzN+8GMsDUoTjphvJur2Pav6w+8a5VrS3
Ik8/VM+YUpXi3in2e2+77ONyXiTpY4JHtvDJzffj0N/3IBiMFAdztO/mRJxQYR8soyf5uDmMen2A
TjtMWRqnFYv7oMZu6GL8Qt5mrifyNEP3wXuCC3jIZtxtn1K68LQnrU0fPbt6FN1w0YzjuxLUo3ch
S+8y0OHW29aJmXJ24maY4mlRIjO7szi5p7EZQjdYkfIGARLhQIAvg+xx1Rjy4WCJ5YB07oAmy8fY
ECwxjNphbbRDM9k8xyzJjeImiU+KuUs0/tmcPumnJ5eh2kESU+EdNe0iqess6eDm8ko99PCWZkx1
RrLq9sEusMLWgTTNyI3Lh3Ty7hAE3yEmuXbadgHkExCMm3YYsrMgiw4RZewMfTxUGDWs+QDZnPTI
xdLHblp9+M/T3CgvCDDedj1uK0LxQvTf7X5XxnhrX/TNuVrlN5QzFw/xkLMMb80BIywD2nPayWct
u4Wc98dNqY+VoyRrbSfEK1i9e9hThJrbcl33OVZRmVbGeubKTi1yMTMt5MR9RhUbpnfz1B2g5Q8t
w7mcHkCZ4u5D0bf3yzDeKRf5dVa6WG2qWM/sqBvWqBBdtE+PRbn7PVNWp/Y82ps91Gf0fX9xHNHV
3x8ib/el5amG4dqUJtiu+XMeUzelq2eOrhKmKASyi5dUHcFup/0ZdvKQ11oyfisu5rLFoufKcO9r
aobUfTvLqb64tn0BYHSPRb6elTFDxagfMDH5jqlg8XO4WuYQwu51Vh82w4LFse4xJ95zRLzfh+My
Iv76KMnXnh9MyttAef20/Y35LFkz6yqofFXcC56Ss2ZOp7WzwlXF6bfGgmSloZOEeYRdCT+YZTGo
Mi2iOx8Fj9HB5pUF16sRNMUnz1sORn1lzscfQ+dVlEeoj8AQ6oNn94dSnQ/ddfftzru6S3lHcnG0
ona98ZYiwiofIe9yuAlHIzuQ6BUrUfkK0X1aJ+1od/LYrE6iN4jNnbg3lxjBJki7ZURpHrb9jJqj
CicWu4rFDqkMFo67ffcSWUpfr5VHu2mfmR7Vsggi5iUSA0TfhUVDy0G9xClWwME9lGQvYoLxC7XA
AjGdxnoAPrMORrOjB2NSrdTntNefUyPwxovu6Ikza0kllsT1+sSqq0SjEG+7WGZxQJV9AInr2yrR
R+sgiu5Qe2a8Iib1PCvK6vNMZ2fnTHEV7bU47tI+FuN8asv8bGbGOTO2qFQmOBjtwlJ/aXiGXRk8
52FTL8CZT4U1nUkke+gU62FJloQCxCOUx5FuyWYRB0Fhpgido1Gr4TlfsdL1Isnek5tkZl9O+QBz
gyNyrGPSBTmC2/ibl8hFodFkp9Kqj6FMFj0Z9Dywqqeitf4iNlFXLef3GSu3m8KmY1PVNOgWW2MT
/P1pvaJfJKutFj3xlMaFtVPdBVLhnjVXuXzcWiNGhUww9GELFLW7K0Z5jxTrHqPcQ8UL7N5A16c3
PP5GpoZVPp1aLiS6cwtjDZegDxXE1rkxn87bqSc4iAXgAYg/n28ag9gBXqhUjCFp7BbZYe4oVeGf
2WkPiud/zDE7Qs69DJl4tb6tZnnvimtzVPT6zYXc6b7IL95UJ9ULbkR1Vw4UKKBaMhO7L47qqX4b
s6etHi+3aj6S3Z5Zgp+db46fqo3fHN0D6oa9uAqlvThOeugVypJC6LJTp2t8WPI6WdhnlHvVWR4b
sCnYaBwizYvh+fY8vvLs79M0GsOrtPQ3Pd8/jDiDhu0CEhzffkXfP5ZLh6FavRQTBZDbWbG6szAx
M4wfP2/BLuXJ6/rT5g6nwWlPbS9Pq44U1Eqs8qIYJjz1ftzDfK2u2r5dKIc+r+wFeR8INSo+OTGG
CizgJTducQF2PVVec0KzrO1JgZnPAx52vaglwwBJb9UWEWs11gN8sXWULec1G4KyM1BFEYNE1GQD
wA9s3/3WofQKU9TuZ2xGb2aZgdl4EzfIvXndt3KI9J0AAxRCw7lBscxtPgp/VLrm9OMP0XoSRMpJ
ASTX/LxZmhHXjvFCbk97Rs3Aqu+O4EXtmp/mXIRqNYNp06kIaVvsFw8S7KxP33G/5Yhslg0T56CF
aJn0q9dI+6xSxqZOKVqmTYsRc74vODbvOjlHndFp57Xu7VApzPfZQvCh3lvjzMWIikvK0LUdAtvJ
rTDb9bJJVr/G1L8J1Z9Z0PZKPPWlE9nDjAGm/ewBp6kLrYT2RVU+6ndiUJDKS5rAzPFxVY4dj1O7
kOKKesaWiIKZxZR/F3ZzZ2DHviWNtNFQTAf49MMjlsAgK7/C/QUV2+48XfMRAdDuQwf4Wf62c/BS
vu+Wcuy12FPPZOPg4+bX9NqRzXbMH/IJERBQo+YU0dhc8pXD0xQhsIxxSHWZBy2GpcrOoHjtJkAV
+5h323FndZ4/t99qGdY8YyJA/V3JAg5ldEQQbknaUSn1JVwN5CPQ87Y5AijqeryvaXEu2bv6rZ2x
TH8naVkJd6s6bY5vWflpaLw1KYQTlFqEmPXoYC5BQeYcGsWoI/NuLyszsGyrDsGixUjmQF4hmoRo
RauPs22hvWJ5rrP9yXLnx1XIBwvpws2y7v0G8wCJIXCog0+MU4g2nc0BShE3Ib7JvZxO6Er9ZnBA
1+qLlyoXh5dj7767i7hRqMvcynhxVJavluva8nG9HwaZJyiEE2zZqhNnnelLbw2GzLxkeD3skUTn
PY/Wsr0fJVxa7kQaIcP1ubJIIdnx2UuscXJIqH885Nm9OrUnKg3OXbR2x24Wp2a3uY2TMn3ohymp
HTupCGtA5krzwdM0f8nRqxWt/ly8IJ33UU5fi4vWTxwBlMQxABGNj739yukH+ygf8/CuWC4maRyB
dZoY+/6gQ9GWrMSEcHBRkR3kacKvUhsx55oeCe0Pxh5X7uyySCHCR9ugfENJISF561iWxKiYO6K2
5suaagGuH50c6+UolI/1h+a285BTaFheiP0rXKuJ9REEcKouiPkv1UI/p1Gi+J4r38SYwk1zMhZp
R3r7rNqmQMgGp+xw5fG5FSMxKmm7BHB+vG3wEk52h9D106jkr7a3vYECA9B7z/vwqe+bqEKP7s8V
v26tRJh72GktKBFSpZOJqgV0Mrh+ZB7iunjR8AHB3cHtZGYwkwngV6iWMiNA02AAfmdf1uwV8ue7
hSUV+Wk9yWgRwg5crC++rj5WlQFHvw/ozEZLxUl72HecrJNCGgpfZstxMSancYlkP2wz1IF5g1B3
IeaFlbFYPEjz3NOTylWvo909ELTxta/X0y5Ya/Tls1a5yWZxLjMxvfE4u50QAflhbrvQQGxU8Zkp
6D5pTz6OQp6I9U8670Hj2XLACSW8EMrmT332iozJCbrmwfO611Ql5Xx8Jo+ckWF99eos3vXB9wAw
EBP1R4KuUECueiJk9TTaiVMVTWAJ+M9Vsq3Y7Y2BkUQsisCsuNbanRITopTmXMeJYZOZQnhkVh8J
UveqjOCOJc5SD+U7pd412V8lzJD1WS6fpyqUvfK6osaD7rzeGAWDCa22PmqmgIXahxOMH6bSjfeJ
PZRNhAwYm2Qd987jgxKmvFsg+OZTLo2YBuMDoMmhSEWCRxjG269WSWveobjdQvbwaJf6kyr6A5uT
CJuBJQhe73omMVuESqlmUcd7cl+h7YtgobBxD4Jfpw/RzcjWqXxXiju0cBy2USVeFCSSJgUuQkUg
avZpeYVBeoRAazCVePEm6oPKT7IzFFh6tSLZFK2MZDrG2TCQflhoj/NSPKkGBmt78LxAVeQdsTYX
YSwXZBuXVu8v1qyezWE442M21CnRUvtkuCQEOLaPM+k8GIQiKFp6b/LhcaQvP0+a/opDnt7zvXgk
Wox7pmX/sPXdr+raftzKpCx1VKv7A9o1N8S9uUTtBXOLyhzGy1Fu4UKlOwR0JPW+8O4QR/QPBR8h
/EnKR80ba5vIglCf+eXseeFQv3fZxDupqou4yzrcXvMksD43KwGfhmaEu8Fx1TKnB44ItS4eJUSv
ityv43G8wnvNsQAmo8alrveVrxv0trutKq9o9opL2SnrFVoV7wiiXFnPt7gzlu5RV/FW1OqbW587
Q58O2JW/zDtbpFgMPbbM/otaVi3C43GOu8r9AO9onUbyLnUb1qmVMpPJtC6tvzxusyAkyBm5OJVC
+6bliHWmjK1NrsYpW7Iv7ei6USUm/fTjDxyGC4f8RxRMQoU8+fEHrZifxTJmsVPP0yGllr1RT8D7
z4sn1dDtqPn1AfuG09532AQa5My9snoHvSdljBe0OvUHXOq0p2ziMR25xTR7jieXZAVOHaGJeXo4
tYV6pq0MFYK/zWNYMSQtK/e5M4fbI7sK+oqrroz3nr09kFLwiLVC7bp74swc8l06e4qIU4GYO1hD
evCAH7SPNQ7wvNMOCO4DVb6LXjsASR1UazuQTHNQlOlA9Gw5X5bp0ikfDACBfXw1KlgM0jfeulp7
dDZ0zunN4+vbDmH6ylFD1u4Pq4TeVM4wNMMHd/iq74muqyEOo4uCa6HfiEbqOPBOS/UikbbWoiH2
Zyy+5ln9uc68w83TTg4QSnanf6/coTnu7pdar87oGs7qyRsP0A3HpamudOyiDkAoKVSW8xX1NoE3
6pNUyiTNR655VE6ALrPpHCZPv05YqUC1s4jTJ3YKdUNAPo1HvFI4EbvRfRLedHR1b/5QlZ/r6rlf
nDRZVFbRynU4Xvc97QGF3kW6Ymh+qrMEtKqiPGZTh7QtdSJpj1/XHvNQSnZR+7Zs1Afp7ZFrm2kh
tdAf9AwXo7nTpkXpU798qKRyrzPCWlhqut6IM0fBxnHN8g3RbhmmuLsUEaX6cNpKlfOPw6cxevd9
P91xqDmj1tPPuVxi1ciuiETuq+FjW23T1cpfd9W89v+Ho/NYjtxagugXIQLebBu20WhLO7NBkBwR
3nt8/Tv9FgpJo9AM2QTurcrKPAW16TIxh62tLL2XlF+8oFXmbLTISx9/EgOx7Mp6yVWL5pY74NjR
H9lVcp4GfaE2x0hdvK9xsh12fSXJPIQm+mOhfaKEBuKiuRa8eWvJPYm/i/W/Itv/6QiVvVZSTeID
FLRvsyntReXb+65VV40nxzwPsh5RrreOJsv/dauMNezQiLiErVZ/Ybh/663qQ6Col4wpOczVHyLU
L8Y22qhrgSz6jSgeEbNU2raBiixLOLTq//Ys4r/NIlKaU611gLkHr3b/KsR/x+Z1qPNjy93MGfBX
Uh6jACthlen9NhS4j5aaEPCPp1LstdLoarn0MdQ3IbZOSe8t65VYXGBmCQJaFtCkcUqcV77ALHYb
khMHWCh2rIg2LM1ASKNFpnqTHFC+ymHvNSfvcpdYhKu2ipu8i+ZlTJ5PK2bZg/ZSCvKdU/aFeN6r
THO4/MpwTtr9yMvf0Asau+rFRbhWWbgJ8hk595wUOkkWguhNOtoDOW9B+WUXKsJhoIt/yqX701T/
1dIvRkrX4tIGVX4C/1CZF7KbWEg/cEc5fXseFGCSk4rR9GDJtqG/zTA8JCnSz87Ox73q1D+jX+lU
Sfr3tgX4b2YpGhnMJ9zJC0W0PH61Au7i3euBvMzFDBNRDnAHupP6hPgBHZR2Z3ARuZJ2PinmdZTo
J++xrNlMRG1Viy+4eIGwvBBD9iujueVD+E6IBhvVIsC48vJn/lBacYdyMKydI7Hg6UmpOjb1ZTSW
U7sZ/hB3nDzZ9ZmK1OkEan5w9JxGRhPcOVZrORY74o0G9+52R3A5DNoekcDMzNU6rIN1MMuNfAM5
37/GkKLFvZjro6iSIBHQ216kqjtrAhr0J0H9W5bWL2bpxPJ8zszmovq7HOEgO+0TX0R27PPmoPcP
zQp7CvWZQoPpliK+qxKe1opnUyjOBsYbc3/Tp84159VWDrlZOMuMX30poKRmdpvKX2KrXFbxHZ6b
K5jxEfcshC9PmRo8N9t3iyV9jf+SOOcZRgRkrdfwpXAC42e2lfq16L7FhISItRyGusdQ2tsNsRB6
oVpX7WW4CUtiz7Dp5PG2/9uW9D7WmNPWV/I/gAl4pTCqWIL5RuhU2vTKHgBSEpHAj/sJQu3vgDJ0
iL+WDcNP1p9xwR8JTK2pQfVmDdctSU5xDeOk/QtW46Snr4oKDwfgAr5c9ylw00zgp4ZrE3Z7aec0
Itu8gUjDbyIiDCAJDltjn5aReyyf3Nb4EprcVcvZ3dLX52qVsqMigXkBfl3XJK6F3l0mD3tZ0hjH
JkuP2VwGolYEmvgORpE3sqBmfhDHFkpKrLskHfglYHvducLiY51LsbgKyj/V/OiF0emzqFoAX/J+
dM27/ExvSHzHbZbbZSGehvpSWqu76GDAVG5R6hpZiMr6yilpcOM0P9BSbFMb7DaeKIfRCcXfvTnr
Rk1UpKXFWUXwBZKc/oF1x14UwxlaP5+132y4nEhRi7a6cYUgHyy7q9NdaY5IndWidVvZ4KBcOiPS
W48CIqzUYH8zsE4bkwqMGAfxQWr5UpPSI3jqdVRecnUq8jsIk7Bc+2DsnHW9NHl31XUnK3AZZoSt
u/Kwd6qLm9RGq+DrlS20CY49/m0TmUNgBqQWrDk3p3nzRm9Y/oIEsfHKCRxxnTi4Sia6wo4re8Wb
2GeOLIUGil2SSB7Gj0o77qVwXJQKclwTqhj7s+59FG+tVURG2t/lHINdRWuW5fcCQkaXgMBO0qDv
n6ahKYgZcKmlGnSVGuSwvoCGtmbrS14lnQniXBblD/SdgzUy1VqxqFW/E3q8rq9XttDx5srhqP3A
ZXjAXdDRzpI9bGUlLEo5bKmiIC8R1gz5k0JpaEIzBO4Q7LHBSsCDWhFubuklwINWa+9oyWkzewTh
1BMOGMAdycLrtQ5OY0yO0mpOzwBsHnvXaJ02GRwE4YMmMCFiu411JDNCXkr9QkiCAyzDFVUxiG5s
TfO6+AMCmSe2P2ZRns01D3kO/yN1QBXe5EgqOVO6KFM50cx+/KnblWtQA8LyZUnRNmlXBj+R1TWf
5no1lPkhcM2MSw2QQnHJILf9eha4S7mEIffse0+RfW+z+jYP3f9LAxI7AEz6g4Ea+yyr+rL/LuV3
XG6drgeQBIj93+hESBHbnVg7849ynaHljbKt8sJ02mmW3glEOLw5uK8xQ//jrjkPFvUO7ChDeSza
FhpShEvyqmy3kUeq4qZIKHmFbfulwlJau7UOmxFfZB9RtW7sIfuAE/VCewU4jcdWaMHwmOpCV6yL
/jonLxMy5mmxGAxsB2a5UgAuSlYOUy45S7F7y1yDkDPdol9dDcJKepNyXJHNAslUcdjhQJjbV4yv
dtD4H3OX92IxmhPmsKiOpKmn8tLPSDOX/XOZ9fPYDldiYte9R1tKz/Mc++P2gRvmIIn9QVgs7OPg
2GpwC21o8tdQhuSX/QX7pck01qDTg0L2Wg7Y+dv7ikA8LE6zNH4shTNbiYpG8k3mhaT6IGPybjZA
4mZAJ2Ejh9luCwqSNvQhcfSbanmefpzzMSZW/rl62eNrV0BwGQKk4ahJiXKX8mk3OkYORoh8dxyP
mCaPhqcL2clY+eKy5thMZbCPtmX86nTfFePGe66pdtbaNA7xl0knoHAv990VBsOVvudWW37eaFG+
lW59VOXsND6BNm6Xb9dFatwEkEGc5Nc1kS+Ckl+6bThXvRhl8CZUfo4MXPXVbksjJOFxnA3GHQx9
DSf+C1u/00TgfeUhtapzsXcum8wv8UYIMyJR6mI5txV9PKFf5/GXxsmy5ePNTKQbNtoiWT5pka1S
+Eir4SOOL6n6bxkyd0H1VP1izJjB1UiBT8HwIDdSMBAYkLBZZ6hqmeDKy3CJ9ySECUp+6jAqMvnb
A9V+tVShlDgKt8BS/9MQPKTBkyzchjEBy1NvwXdKj2UhH5vtar0Q2rkv2vhIu/YFUeA17n6qkWEh
TkutMD8t85hY5ouiN581y61hjflzPTldKQVrvYYQvU5jRpBxuxQGm+IT7znoh5kRbNZFFJE5e4lE
o4l5zjzMItlEq3YT3eTJ9br1samJqwhLUDfjUUdaoV5Tm5+U2jPvA5PKrpYMxsj/TUZsD+sW6Pe1
zJy1I3kki17lvPTY9Dt5dmahjMTEjHZsvDhzB72ClbydlE091YZxgpF5KECVTJN10riMZ1hcFdzr
4x1X8vUe468q36VueCst4UU2tDAtgLbZQzBkQmQuSZTbd2SeA/lvN7c7WQ2KtQyUloGj3HryGfk7
fOcQhQ6CmOal0WSXcnWGDaBVq4+4ErV9SSoVxmx1UpCJxAEKBNlwI+5uIPH4+PiZl9Mrc4C35rB+
VtwDbW5yTAhvn0gasnUU5SSUlTxUmjLcKa0zGfG4zcJMt471SKzS8Yw19qVZdtPUb3fiPmrj17fx
aDasee6YKcCeXsQxgkZyqoLstKrA9bikFSflQ9H0OBjsrvRVfXNrpMlNoaOQmuME3RNMaiipAQhQ
FA09BC5LwfhoE/WcE3nTWJBo+OJiAvNk0KRZfjGbNPSaX9QgngzXKD9jB+LRdDrilD8plhbmRe+K
8X9tR90oIsPzmbYQulcy62QTbZoTHAqX3Jhuy/r3pAkElReiDU2QTqK/PUYG9bC/rMwxRsNjG5TX
i7tH5NRPUT6n5mNZvxF5qPOPbfq2dZm3pcNJz0bSGp4mnvSmcpo6SLrnbsr+mArHjCAb0w17wY6o
ECqw0D7HrX8I3bFsUy/l/Bun0k0qR6cRbo2g2+gHl5NKAWXCKqT10JFspZiQeOebre4bq1euyrVD
U9P0k0SXqas3M5XuDFZwu59wseP8fClLr11OeS2eEq2NEMaMqyIQ+gCrgAza6aNXYWY0ZIC0KlTB
1VXp46zRhkzoGRkIuyHSDou9c09R7uWkYGopSPeakcUPIUIgk9y4CPD3TW/u6yfzypd+fVFnSDLD
eFRYuFzTFzjQWT+WxcG/YFamB/fQNyxAY6BgGFpuWN97NaXfbX1lGHy96DnUX8hyNTRSnb0j72P6
xrIjWwRLxEAHUpkp71oeh5ksMLhZXrNceIhuaYihsJhH/X1OblDWQ1alwrLu7FZOj2bHY3ZI4BGI
f8wBBUr9QXRDWHqWw8VANstN+IxRNwb4R4b2nQhR3+H36N1q43+S3NGsXZgu8KX/WMS8lS5o+eFA
WXXFqvUgVnmkrariZZBCYT/h2UaKEJnY1D5w6nT0pV729XgIRBbuCeV+VPvvhfIGLVfvCzelv2tM
Wza8YoKLiHumxZpuQ51oJDlU/o3jhuTsE/lO0+M6pQH8B0csfgE5QJF/sYANxKPTYSBIngRTFGt+
R0gUkYqIyxemjwUaNgn3SbvQY6dxclXL6YoLh2/2p6EorZmpSvEXr4OAYEUMTzRPSttEplhxCL88
4a9wSHTOBllU8ML0kVQYp9XRa+3WqoRk9M1JBi8foCC8dzS8aR9km6uo3X2u1Yee0AZZ1zFdrln7
rx0AqvKmN+LJUh/GNTffqhFvT5cF+nbF8H/sZ25pHpOtsJVJDHeaTLEeTgYa3gaLHRVk7TGgzC/y
r7Xnj6cZP16+QI7zUmmuiagMWy2KpSpaqAAK05lVtDv5lO4vIMAmv/hmpavfAIDZDI/BlJPprUMQ
PzQ7Twc9rInssetz10K7qH47RTihUkWjMJ5VMeUehquzHNPEV8Ul0mclkiQz0sc4KqEBq8phZZXY
Pqhhns0hNpOd5zblBuu8SbR8U4Tmq2e+nj0JKVS9u+TW1NTNZjeusaf2ab+Ky3xuXIAyN0e+CzM6
U09AjZC59rykuQgfyTpcCEOB1FmuYEGvQHxuabcGE0wX0iq/4mRcTH8BhHyuJdlvBMXfczqZdkFa
gF0hFH4vsv1kZKuAQDyPJlQoPJbLu2XLONYEySTHjoCFChLXs2xcsBdQtUijN80z+n52RHY9Elgl
60ul6nego+Dr9QTKGLbr6X8t3pk9sOL2BMroIMzE6prxVarxgh4eCyvENiO/J+qF7KcH5RGlDcCD
sYXdlp1S+aD6qi9T/KxeKxXXgbFcsSUgiMobUY+j2OsuHuMXoPH+nvQOXNE3S43fRqt+J8j0znkb
bMP+vnf6OzmgN7q/Le1uzXf6Vht4xSo1sl5TWDABicxQZ7KdkCCrZzcGlESiDo3/lAHcTZF+ref6
q4RRfuZvQjTEhBcKFjkBvJZbP2kurZrdedwebSV7YnPZSec3c/kKF53cTzBpVpDoVoBQjA4vBBpI
ewm7wlqIAS/Irr0mtVMsY5QnKInTY2ktQOMde6n281prCGKivYrjGfmRZcp/VXfWVrcSBHfhxiFo
4F2bcFJnJOzZ1jgvmft10XGwKzpgNgq0ZuXLxehrmezHsYbQlJKOw4WnlwFFUqaHjUooTKfeEdZg
KUeHTekf+MM/u+59erqWx/tuMQGkJqsYyjPyIv+/N9iiGj+TVxvqjQsfxe3mjDTnDMBjOHdTedY0
M8ohWc1qGumsPdW80tLd5lGOML3fOvXeWbG3WJsHhAVLvQb1kOWITeGqBo6qFKmfjNdI+nNso03t
z3ynU0XpxS6Ezm6KPOzVMdz1cweSqJANCLzg/dPtw+jZsrHNH+YkvRVvT0mL5KeQOqmz4cyzjEMt
Xvj9PMSmw6SSTQaH22JikRUhlG1kbi9RMo/UPGGOlcFu7ZL7hV/1pvAuWHLneJ6IEb2zek8ZcUY2
q5vacrcF1XPJsfbWSVJYi8upH9Gsq+Zs1FDWG9np9NzJ3J3KYpYRT/PmnlfbvajEu5gt9zQu742l
3GTMOrLkrcVdpVSk07WNh8ygnzl2uDRvVa1fEqk+7xbmQUymX9USxnRyEMs9tbkrZ1XXvYb5UNHE
fslOxqLXDrv0qku/BFlhG/9SaJH57RfHFa8DDXW+UP4eYjM9ojkfNVGnJoOepJEOXltnX3eGRHK4
NlpYxdthMr5rKQn1mtcJZILGn2BuzN2MY23BtfWq8l++rxdLj6+FC3wqZ8wiDExxUvmksg28wNDD
npMpc6Rutp9SU2trrQJioz1JZORMM7dbSTlRNx8yVpDofRZIA9SRqQtmvQ/UcC493Ldn5ZM4wzHm
r61uj38tTT/I+EJJpSrZQ2n7W8F1M0cKqzZ145o26ZX9yhfg2kdTCbMtjzpTCFtROzajckztjmlz
b224pFxJKANNyWk/FBqjISoaPary5sy8t1ofh86vzZ5k2854PVTa/c0gTmGBqTLjGltUci47NYLI
Fw1CfNK3CVfCpwDoasXps9VRI5hnFexVeV4LIQK0oiV/dlwscvau6JIPvzTdUD3ZfLC7Jbpe9bSt
4L/R4fUU2Cp0o3B+Yumlnm41pBmo1/v3ZNa+md3YtEK/Dy5enOHMpBin+8s6Zed5lU9ob+5g/jeG
VrqwGaVHdaEce0yCiulgddvGSS4gfKPZMbCWVWiKqvxeVKODFRYh+Qw0kX4oCeEZPgSlfkxb+pgG
7S4V9R2P4c0YhKM2fco23LaT3F0so7lauXYekyFiog4fi74iMOU7GfeL3qQopd+SNyvZh2FU70nX
vlmN8NI8Knk/F8nuVGRot3wHCsGXPN61dEXin059Q+EpMpvi6CkrX5HXg56t/BKqa+VoG/eZSiwB
vWqikEoCaTSPDFFBqP/XPMba8JCgvYzChJKtid36j5h+GnDsyhTSezEEkyj5mfF0rBBOBg20fcx7
ikSycFHgQq45Skdq2FryzHLiN2Khktd3kyOlvjX7QvwNNpLhBg0F55mWTW6lAuHCRlC5E6eaqlhu
w6m9dKx2cJPsJVFaOAyJLUr4hTtoBTCa62tqnOeEb4WrdMoaDJijT0Ldz6fdV8q7KE7OwLxnDZK7
orRno6rOa66fnrtn0OPnIDbXwKL86oUME6niM+Lh1MedPUteqcdOGSMw2Ir4tVh0rtiEpPhTqj5X
g/SgbovVd+LiKXEmtvOsMVajuaOuNx5LEqZORd/eEPGWNF6+2CRf9aMWiPhq9TCMjrMdYHa+eZVS
RtvCqXPSaBcW6VhU0xH4zdEUzABY/raEKQ2a9vRJjfygVj5fm2eV+vZWzK9qLoV4ylicfVx3NciK
KpgxWUzpW7McfurxV2GuS1DVy+mSB/ozXXGlv2minWLxN1EZFFN30KqlWTTW74Vt9LEL2osg3Bd5
8DnDzA3qQQeAO+K7gQiXRXh3sgRTROzDf8f32h3H1ToalCMZLB9LO0kSVkRdOIGMN7M3EfGkwMfc
mVdocqGwbqduOcnt11SIt1loL8x+MBTu0nHIxSOo8lwNtgb/sKidW1wxljIQRIiy/9JsigpOCty0
3cowZrKrChi5Z2zxscohxYgdguEYDlBlZnEMoVGGeobfZZkPIEGblY5FeNXz9U2kqtaIPqOUvi9i
/MZilre+UsG1boxddfCkzHvWKB8PqjCF1RqHVs1wTYnPTETtJ6arwx5g6X9aCdGdpnT+18dmqE7H
1PzTsxgxhgEo3cBEXpequIwgPdPG+THpRpl/M9hYnjNCn/5D63BbA9xl/4zFOLI3X/TmVfgCFbSy
j35ihVHzOYt3UKQ1Q/wCN98U126mC47KE2kx6adNVaWPZXKnpDjET/Eqp1RZKJczn3yLTyt3F0rX
RK2k2XX1LOpwbPTY5Hu8EtLrgty8AOJbrN1f6SxKrpEia5mHJE7+lUohO85oxIblAyuTvVY+kcFQ
M7dwSr6e1qt1tvUlO2pxjKXUB4/CGysUhS0WjHgNxVsniSY6UFsVAOVjL9NwtYDopuGYXptZDGCZ
SdaJDgkQ7IIjinnlx6qF65gxwWQ1BbNdAY2Q71h+fubycflT4zdTdtxyr8NwhdMGXvA13jUfaDab
wO6lydOLk54HHc9mw+eVSKYNdi+pvmRsgkKyHPi39HsXS5uA2YrfkyfE1q3/jGEJ5PZv04tYaf60
xutAcEACELdAtKbUEBubrIVdEKMfMVAIP+3G+i+4I7wqvQys8iz+WQS2H7ET0HxXW2Y24y+TSSV7
bVrTV/8VhMDm4vM4TWcB81JpuEqOWyLOPDYUSpjdM1udwJzjAuNaAkIVGXF+NGtP5AsHx8XChN/j
UnxLsRTEc7U7GDjVRg0BFTVhYUpnfnMBt2zNjq1ORDVmKFN3L930RyrVSGQVWcoiIjj4EB03DdYm
iEMCgjH3H8Ec9c9c8TTED90QHDMHmIantP5Il38QdSDANF4O2c4afy1snDFmUUi/z/cVUO7ANqi3
FHvkVrEYiAaBvQQWi8uKNbQIcUEh075lme0CafYqEnjBMkmjL3xlhXnXBrayWHy2pfw2zv91WfWi
ddmDIONhxJJKvtvN/IznQ7z0axfp/xTuyUyBx51r0udzEelS/Bk4LrVpCRQgNPpMFkal30AwBGRQ
3OVBRXT21flr2Kpoi1tKjjaaO9amuhNz8q52q8tcw8ZjXiz8VAgoifi3HJooy5Jo7NZTtyfu0sIl
vPX7cG3l25JJx6nKzsVIq4xC/acyvImAEyYILzNod3FwWiczB7QFeGii4F2N2GVtiicRPahu0yTe
Tb07ND3QZbpAle1cMHReU2N6iwv9bcr1N9TGuWepXHMygP/1wkks1mNZ3lnPPMioOtZ0HsgiUQL1
xtFAwpMWI4DkEBgcFrrOeLZhCx+nDvx9bwwXBt5V1505gppPTD8K7knp3VDD2MO552zy6tT17TZ4
zXRsJQ4zQwq16gRZi5b0L7ZltofwhWZOZoNBBsfGdc282Sp+Ge2t89lUkmuJHoMVWsDT8IAdZicg
fJlnG1jbWdhnYvU2r3iSrKcTt71X8738Zo9VNz2VcluYkuhZAZdWlGBW7Ime9DQ4yA5ca91PgUSU
JZq/Yd/YmTKpUmqzYxBZmnuLSECxvFgGQYY4SvIo7pwMnB/jokX4O+IiX6XXaTl9YL3Brd6huTY/
/cSuxZ21GEwoUYKF8r9KZEOW1AcV48G/YvepF8zkhii2QIzruR1jEku1Y6oYyBCfk/wfv2M+RK2B
EcDqXxW/f37mvO+LRYo9YXrrC/nLbQKJLUtR2/a2lgLpreKoHfQznhl2/RzzjXEbI2Ssscbi5ouj
vxz2rQ15kBYDPc7hwDay5bL9bLiAP9ftXHOBgJ7zG333DbMIcu0zw7MB/d+RrzrTNGGqDiMD2xSY
YV/flIy8+nS0vlJd9MS89hmQWm9S9y2/zL1tyaLdFYwSD1xSiPmDoTn7/PPDzsSROWry6IrkhsK3
tn6fIrmp0Vh2GErDGrLXivMJLW3EW1FbHzur1apoL/bzx17zVljGkVKMGf4hs9JDBvKKrF1b/Rvh
pYKUp0nCLP5o69URhNrpSwc6Lo4DCbMMXyn9mFIznlUCZQCSFRJaiSoGk6IedIkQdM1CYYCIdVrU
KVJKp2c9R0mPNin/ei3cROIV+FefdyS9ELbvlVBYSShMMSuXw89hT4ahYlolglN7Y8rOc7pBi683
I3PIRtNB+pUZmuNVInolNxer017VtH2bmv9aHOtJVTjYOyOGuyyWjU/qbIbLu5ROJyhnmPHwBP5b
rbNlMe1Q5+AT9VEq/3/K/39G2uNKYftdZb5UOprvcsLCxqjZFc0XqE9kWjB0jUIYC8wXc/lQZHKI
qzLcdth+7LIz5vpEgFOIQ5AFb1p8rvKEg8Pys3wG9ZK9sQTxtR3dlhFYm7NV8JsdSx4FKY1mcrZW
/Awrh/+oPojZMXqa7blIA7PeHgq1KxSmjv5qyt7oZOXyZdiLNz42vD/W6yrnj63jfXUFWaNvWINC
7AJrj/E2gijq/m31eDfXt24zwzRz1ORTHUyPSsA66oKr9OBYpWNSfSRxFSoMGYuxPWaTGpR/9iUL
aTykv5Z17A5bItmx7HOuA+rdzZ/+dZEzFgVj2lzOAAIjXT7H/e5m8lFCg9sU9qCQduBpLigqdKk/
Jn0bxn152tuAoRMbCXnGuEt7U0Iog0SLa5T5VsLxZpyzuvHJBJNY/NNqb5NpeCA8UepmHjFdZC0b
aJcKly3To4ryYmcp2dj2PE+jXbSPpKhCFHyh5JlK4xu6KNNaZrLjdYkN0lv7bVGTSzvYWTlewSM7
FKrwPLWb0MfXVp/sfZW8NH/VBNCLZuHS/nIfg/8oZZVpXwtEiMEsGBKzpUCZA0FcgiFBjkCI0vP3
nLUuTdGG5F/D5VmdxBsy83PPygOXoz+OJyW1HBijhDplBmYiKUoEzpzVwR9sLAfnvZPFaU+6GIdJ
Ivg9GqUuHFmk6Q+Gyxg9YBP2oSOwAh4Dnz/goqdlt/7auXA45ybWf9GE1FFfYl6g7LEIp1CcaerZ
GFSfTDqR1h/W/GllHZmTOxhmwGYArssl749z+yGTABXMitJGD5YK2qrGaDde8Z8C0X6YaYHs1QGq
N9yRMG1h4Kl5DmYA5FQK/dmdE2an2GWdGC0oHz3aHvUvnDd/2HueUQrYz0FOyUx5C/Z/HhllbPy0
pg+pTxOm0ZWNjVhtNcWferJach2UxRhU+wVyFkjXxp3rfzEeiR1D48IsytjPFqrlSqWeG44p/E3S
B5cA6SdAb67KwAN0D76/0TVwrM5esapev8fevOyHha4xma6rudy0eLnnenlq1H9S2Ct10KLetLyY
bKzKkjkqkefVLDsmrH5GpSewdhBwoCkSIbnmWr8DON5WLcibk0wKl8jvCaFS4meChGApBGcBEQut
N0Ot09qQ7S1BqZ/VZo8qY44yNpNJGq2FnnjTyJg2GU9sTQoFaFwipR44FEZRVYwls11cFA4+Gvx+
umMWmxMHLX38ojxYN9RjWQaqG7cdolqgDbeGSpXtePBB2en93k7/H5O69T4QEQtH61YzJMwi6vkU
iXhvM6+QduywZxNLFWyXZGBG9UctRzbZUhl/gkwMTBYYdnhKodt2wPdKdFhO+wMM8yk7zXMXWeZq
N+sn3AFP3wYva16X8tvo5lctbjmEem8SNGc07upQPBRFuxEGvGKbO8cVOrUE8fE8UMYeWh2R0mLH
ee4Z+sQ8V/Dw6gME3Yp/KY8DnSyGHmEI6+EZnT9qrXjKlzRq5D/GdsHSrwl/5zy3Zanw5kkLRjz/
tFisrioWR+UXV661J/eyecLReGAXPJ4p3vyU8+BNxj21YLhMtjoY27OWCMcxK8PZq5oLGUm+XtwO
/evYYl9sz1ujRHqnn/XauGQ03X0ezQSME4bxRiA2jZ3q3T0R1oci/zL2WJeIJZwHs5LoEkuCwGQQ
0J8mLG4rY6uWAZAYKaLJKCw9ixhWcik/L5DutefqIovkWhizXNlnwEbwHG4GRa7uY3vwTcElDXSX
t/K2jD/G56aVjzp/rNPnvPAa9ivcU8LhNSeizIX+US0AGNfhrE0MaZb4JLTioU5gJSBQZTXxjvbY
6V1Qppi3zBDPlLfPJCoMGxE9KxnbxSn6+0XTjus8nkHrXebVvJgQxerho7fu7JHG6BG9F4NxyJqb
kTxSulUf8yYjYoYo0WS+bDst0hOJ9Wjgfczmr17ErHnj7FH2oJae4WgSPfV7Iyt+0X+rxh4JgNCH
cqDxK324sz6jl0Z8ZV+BT82FkVcir5O3zXUYIriwpwL71i4wOsZLIf8y32AnyaG0rpIoRXi04DKH
CCIy2EZaP8fBU3lkn8mhkhjg48Ku0mca4Faym0hIW5ud0dvee+cMYqNxZK+ENYNH2FlAob32a/XO
iA1St43WA0H6PELTy1E58H1JLGwCiyr4BPZyXsyZjqlYr5pokack5jc8dFm9lfJ/yXshsJUj4gw6
dvFtipPX3ro2hHNqHDajxZz2b8+0O63B/VODA8OyGVxu5oUR6s410PInzYCn8XsJlGwqeVLckCqz
+NT8H0vnsdw2ugbRJ0IVctiSSMxJEiVtULICcs54+nswdReuCR6PTRL8Q3/dpynRQtnAdncI2vgg
J49YwuKx7PKUSJDxuhi7mhaJzvSq5JMiHjdLjkvPg0mkNHUj7OMTfmEMPxKV6QKk6XHBOlBJfiUT
igHwj96+jdYDJgZZ0ptuTR7J4J9XLgaz6bFjrsMvdBUD6EH0qhCs6eZrYp3k4k3MlaOi/cPe4hlw
wgbzS/8kJFpnv/SuOFBkS8cqNhxi8ZvqltOUkUPHrkM5EuboLdS+EKtB0UV2n/3x+mNVPs2jcjaa
93WazOkLHAG5W34a6Ngzaesd70PAH7TjCqZ/YrRAJnczJuRGXbsqF8N0Ybyiw9/aSmhGj5DbjdB6
CU8l46OKVRLHcswH07nYxZkrnMxXwJ228ujV9yJklX3TkNmbcBfnmMorD0agJ9N05uDmU2cm/ILL
ahMLIAn/zJNk7Lr5rBivEM5spk2O1vNZ3i1j8Ue9PM+4xuXgGhn/Qnh4g3FZVxjUZ52aWFIC0Kro
n90CrbETw++sL9w066pns0hq4Nr6BdPQSk9tZ6cfKjuPF8e4LBacRw48y1VRZNizTPqQ17KHYfwb
WGOZrvlsQNr0GBaKpwvC9QF7Mz9AbIzdeLaq4my9m0rz0OXhoLdYHJvbogmX1YqGXt6XTJF1ostr
V+pbBCxFmq5q9qMzG8sU3ujEFZ4YLFHwR4eiMUdmESPQpeFbjKihk9cI8aTcm6F8MCxYqAWFwtsn
fLRCf2pi5olARjudwbt+UVpjl1evSTKdlRy0J2kX4bFM9b2JW4IXTKby7vzNTiN8qSJs0/IpQyIt
P43tQss642oOKyuh0Thr6gFWU4+HOkp8IadLu/G5hJj4rdWi20VFw3z+3TLOVfktYznlMRbEl175
pnITVi63c8LGmT2TqeBwqrrrTTxhQ5FNlsl3LfdJIroGQ+rSeBO6n7AV6U+NUCE4vP6KOLrnn854
0PpU6hHkBHW3rJf4/iU0/8b2Q8w+uCUgCPIi9dem/se0hzfghIxZkIoeERlTCTVg4SbNZbTAKKLV
MNeJ8OogxZtdGx/nUOMWS3eeZyT5LpZ/R4bZ7XiwWDFh0rbccjVcJi69K06+SNi3EKzC+8jha1BX
HLUrAkqBQWpZTw5vS/nGoU4PSYwJR/0xGVwiB80hDyHwPrGr6tKmRgIdP7nExRwBFe5zBc4bxXr2
rMe5yZtIhX14b8cHxSk913ekgpTKDo2CTflHQP5GGZnzS09Ko5Nx4PFWxxJaAVsSr9hY78/iX5U8
RGmyJ4Y9w4bc3EYmLTbxbtGt6MYamMXZnkhL5tMZHXZ9qw1+crnnWernoyryB2UjZuxa7AUG68N0
J01tOGIDpceQfNUOmIRUG6SGApkEIWZERVuaYBdH007AzTXw2uZhp9afQwC1mGEm5vdQDV5EYuwW
S1ZwL2v9zKH41HG6mJd9oX4yArC4fCxbRQZYK7wrRW7zkAo+4eizHMon89rSRBBM8hFdJwh+kTJI
g5DAAonc4YUxdgGH/yrlSw7kICIK0VPyQYg6daFKQ238SQVvum3Mo8IQ4tnpsd/ntcewQVBOU2ag
SgBw6ERPrTISeI4u/vaYlkt88ZzUtebI45Wn8A4nLHDltK/H+pAeF7BGyz4G8SBaG5VW2uytIg6W
Jamdz+6YfAIprsbO0wcZlOMGXz1w1BhBmOYjrx8eqyqB1mXxaRoNZWuvDabknDDMCiiobj3m6Kz/
knCHD2hMPTbjiMzTMUqewmuZsKZVp7BiSWlV2yhhiZIYXup/FtWxS3OPiXSY4m9WnLWQ1YiBL96l
YjmJuA7jgEnoNtBMdpRzJ5hextFWFU45J/EDRfDqI0qpWbOWY8m3pfjIOelpiO7i7NUMf+uWdIkt
cQBdn3PMZGmf3KE1bWbAwnHIArmyBeYXOQPvizIWfPJi4wWdGLNM0YMmOpWG6sy4JAUUFjoM6Ymb
uVgdDU7lQ3wgP4web53axDqPLPWBxfG+o4mU08vCfEIgS1by9ldH8ATHKqyPZUAKdoigQJkHAO2Q
YbOXtfmSc8uB0MOeL9dHNn1l/T814hzuMNmphUutfeudZwJA1Wsi2OSlI6wKmPc13KowwtG0LD8S
w50IbpcPZ5uMyU6TQhhUt4jDz8A5FlOtwBV4Dc8krNVIXSwVmsitrDkgBe8T5gS4Ibma4NYAc8JH
z6TKD1iAZJ6kmSfJfJRCeKiE5djJPF/NTp2nU9vYEJ73FJBRCpMxo00PYR9zdb7BjtpDH90Tct1b
FqXW5lcXJR+x2Lpp0X2aPYO371WdXtqzamQOHcQ29lM749qS636IQ0YBGUDe2dOQGkbbRBAq/kR6
V1NOSO3SbVUW7AEG9SLe2lna5nxBJoGpGj0U4zMmVSUr90CG3456QaCsLV/YKECZbbvuK+AW1Qic
Axuf8qAo6C4hKQuJd4VXa7E3ZXbCECcxH5SfubP0R/fKyJlCxT4o1+axE28zQp9WflcsX2S7eLRj
jgoE81mphsUx9Qzfhm7XwD5SzPBMGq0g9GoS2aHtKdFLP7S48GVbWS/++Z2GbXrMS95yxQulmiFi
tW3q3MbfwHBLOy3pqWxyF1yQo3EOR6tnFZrynUAwaCmkXeA2HRaKVjl0ycq0Orb0RzKWqDkO8xgH
gMQicDtkoVY5NC4RDPBpBJxbUlKteSzs5rLfa6Nqh3Qrx11xqNWfJmVGPcseEAOvGXUPvMpG1KVj
rjllle1HbOpjjbN2UpwKzjuJ6VuYG1dLAjjQVAQOCi59CKo845TcbGL9J2/DLUoI5T3YiY018nnJ
RxJ4Wn0aFOVYZOGRr65suTQ2Kgy3KtYEoTZ8QF0RW/GIX8xQTExmKxgjoXprn82neromvtwiuRAe
QR5yaowJJPnE38R8Ur8SxkfPKmwjejHxW8zKVqRvVN0x6OxtgPF2wPBMOEzPbIpYFws6X6pd2jZw
JMod9c3IU8aEcQx3cNMs3hzqdgQUrJS2ifVhcdfsCgHdHU5a4oTDxyJ011WkyTQS+AVXVum1ndWL
hV6VB799RUEBgz9DvgiU1gXtycoIF6Djj1c96Wljnq9tdSoWqLkrcOBeLTaG4CPT60Ol4CH5Wv6N
6kPO22skOzo2pKxkc+0vWAmQ5XLZltJxszzDz9p06AlJ4o+0DO28ty2edaMr/QZGrypHfpUYXmVK
npYxyefYJbjVPyXOuRvS0JbGx8I09wZP1oD4rII9MbTyECMfUz+XxHhWrWo3aUTUlBKYdYZRI/AL
kaEKM8WcwYhcYXyIfGEr64QMOQUZDiHlS9aBuWdsLymbFBfKxIVynt4FzJJUktozh7dvMTO9op39
gDBwHQMnJ1JD+NWcXFnJ4TFcrfwAWdNLkIqznCXh2CmkOnS/5adThj2sVoGSHq2E/eLeisoFaIlx
pAN12xsOVXp7asN2Ifmf2HjGMY91VfhyOvtxCYeMbFm7M3MRk7czRIiq1gvVcY5Fs21v0gRPq3nM
THTom70enZrdGManZp6PmRbB2ktsSq+3KK80YHB+sQ2R4BKCjZHdsyK5VZy62UXOC7XKmXY0KSnN
g8ZltOdgiAI2z2W8pvUm201YIbTZWYgLEHiiaMCFd+PS9I7+Xx+nXjhiN8FdwRUSXz85e4KCwO43
eSfbQkE41Tj3bc38e6aEd50M25mBmRe6Q5VgU8GpJoqu2qJzV3TPcu+rvNbL66+k67YxK+6Mq6/9
lemNjrqe9XfxIkn18lzAcPxW5N2BUvlDGzQbV6LfZlD9NtqPTfKWZ9ObismuGHTXSuo3XbsWRX7W
GgMl/Ttoa3p6YuwQ+hqh3Cm5tJX6lj4ZtCKmqCpj17Ygy2dJfj3hSDYnJqvzMYj/TbSC4/dgrQVq
ajfWNZ10pzBz10geHu7YFtr4jArLOd81mI/HKKFhcRyNN5GxGOXbLssAx00SfS3KrFBNDvA9jnqB
U8s/ekhRTWy6NGl5HJoh19CkOWJO36bGeAdveZWqem+118LIThxR11sAwVCthuxK9DLM7xGQ8CQB
cVJujdm4C1Z/x0HeIOup5lYxRzczUdLK+FqV3RZkpLNK45F+q5Qdrhqfj+XQptPWADAW9qcshLOe
e0LJuxixeSP+iT9dviOVsmHcYE04J/muDJ2POutKreAMveioWu7QLFalrCbtsilbwCmteu3JRhgY
gtqtEGs+vJidYgwEGQw8k1uq5v0WQVwuhr1a4UzBwqukHyDZ3ymbeSXLkin1s6T1rW8fqwO93BOy
aVH/U76BJpwyvAiTl8eKpwpen3/pg6NZsBDU0YtsSqMemt7fRb25wQe/rGNMZacRwSxNMh/6EW7E
uSEvSXtcWp5hiZ2HUDiRydkwYHT5nYNiq0uC08m4oRr4Suitc/3ZDmwLOiaICavUY2RnXAijyYiv
XkW2M9P2cZds462xllOon0kBNcdsD6L81GtcnYq8SzHB4qYg/9qkfyp4Bu00xK40Zm9FRs533Ali
4dI7rKe4rU02hN+qi/ZJRxa2PDZPWngvZWRsi8o6zIjKKKCkjcf9gBMiB6nZU0W8nyBBrVO1xYjd
ATO5AF10MTgP8LCNBD9Fw2kGEh6zL0CaESwUfFIkVrPr2Y9V9mMr5baiQbDQD1WO3CTvDbyBVs3R
xmFaMUe8xtqyJ1TlcCp2gxC7v/LHaj3IEhhbttfXzaGNuo12zuO38PTbUi1Wl6+SwhXGNwHoqFt9
BpQeLpTS/ZiJaBuGa0a634mhy7G3jb0QgFHLXtWA3yBU7lcFzx+wSoW7Tpr6U98wBz7G0WuIvT2N
m70s/TYHy+gvWFAaKzunAUfU1G+HB0pXzHGI+rcEtR8XG6PK3Ar8oacGdngKTb8dYFMSuG1B2FV8
lb6xm8EDKrLyMSfmrUSuWBjcNax5pgWcFN27ljdJe0Y+Y3ezdmSntG72Z7xWM4hIBa9VQEgD+Zjz
3AaX8y5IzV2dxfu+avZCw5d2QAWKSKnyQ0bUwTA61f3LkNtGa93gic/YQB0xuipks4fx2HJGVosX
lbn4lP9UeLjNqXHWWxFMAXb7aZdgQlooLum5Q2eK5nIg9yJUHckQr2K43Kb6u6BF10LSKz/Kgroy
rBaQi475DMgD5hMxOnzPeTZc5RLTKSf4Go0SSY2mBNuynJAYP5WYGVpXfoohfUJL9ga+ITLBA4qH
tpj/K4nMF9AbviJeFpMwbOyEue14A+CxmeonRJ2oO4yg5WaVLJx562P6ijPe9soZ1Jlj2Vr/cxTw
tv6M1l9kwqYUdG8IaSKlxKKvadb5/BZRY9bPskWEuVUMPNisMwxHCt8oI/dDAi70Ojsy8L36HWiQ
HhIBEiuPl9Rnd4POW+YJwMQ6tMecjGsVMFKQ9iP0A31gU6edU875CMN2LwYEGanuMHmscvYO7IM+
7F78cJbHQxuzXURj48nxPwGo7IJ3mWpNTzNSn23Ol1Fqp60OvZDk/sj0QlDeAURRz4HPBmFyX3O6
70lSySihpkhAnQEHvgARQQNTmDYyMpnZjLoCd8rodAy3aoZbRfKsRNFe9A9lnnYTAawVEOBq3NlN
00NvqgwOamV0H8dDT/v6gLwpUdBlUE0gP3sdm56OHIOvU3/BPaUF2XWpPPn/vlzeTKzb65/DjwnR
rCex6TYl5l5ehfmWkQP34Tl+7XF5aO8quZaee36rfQsU5WWEooJgT2mMq0B1XNLIa/k6N2LitWbK
xI8MSR55SvCwlOw+p69qRbVk9y+lr5siXmScEut7zDfKa7qYm6PyMg7aiyHv8SP3tf6MW/2paNVT
1e8CtMjYOJbLU5piwjo6TKfJY0nyQs7yLdTjPMvdQeq3IDeoLOBjHE3yI1nmma2d81WiBBHTcO1I
kFXjGB9xigzD7iSJ7lIGQMHBpkoDn67syaXBcb52uvRgDFg6ssKfh9IXhUNBMVRr3pbVGSgZj7Qs
H37BFjxI2VEPDhJn0sogy81kY+gukWpecD2yeuh+msh8z656/t6EoSPYovFHoZNrVImn6iAp1NbP
3R6f/yi8jFrAVCBzKQp0pQVI8ay7aKHuQmaAP1MhksnmMhsvhI5vGthkrSCMVW2XoLWFiq5FTmBJ
xQmMoELjSeStA8vy6gTUs/SO62hbq+lmZIoDi1RtDrNUsEsK0BPo5FW/epODntBvFaPlMPrNL0ly
CuyU7pyJ+lmWC6L5ePiaDj3s2Y27frAOlmYchgZuJD5NnKiHevhDBH3PxORZYKnMv8tWJ0CLZcBI
wITuxxhnVq7SZ8pEbtzBfIUnWnoV6dFoehQ6b21R0iaUgTFA8IaOaA1HStuPsZ1Ee1PgUlESpSxt
PCBoTrzFzNDn8U01VN+QcDJWr7l2x8n4qpbNW5h9zlp6SQT5LQGaVGu7virJD50ICpfnkrYvLTZe
a+CFEtrfgrlI64ytxQJLvym0Dh1PjrxTGR0GhfSMw5IeS9whqjohotjCpKO5PcRI86SOJ5xs4UMT
P3pmJAqGIMTrl5hbAv9xV6IYSy9sX/yLAEWBG9+2YXYaKPe28wYuGcsoc0c5GeJNp7/dLMYX1VqR
GScN+VTysEXJqH4Ljhg6kJFdrxP1O1J3mIQjL7blEe9nv2T+Y3RfYs0wHHD2scaYJZDJt14NmDlY
ec2HjLagsM+O0Ga0UN7Epu6CDIK3Rmqa/4hLYlfr6FyTR7QvX5fTaP1Nw2yvQaULoMUpFqdNBZQm
8ectmTWuQAPoThHwApyBztocM+Go4TQz+H9yeHYmGcsAmIqA4SKhPjYLmXBqjHMs25j664rjToaS
lk4XxdgqrgGTptGgAohdrkQenq1Tw/S/YjTU87fK4OuPVZ4pmHGJTP2rl1j5Acuhr7qo+BHx+S3g
X/j3NRMVJkM4bRsgt/gfkheGcptcWSAaA2rOYZpiVRXYRjfxzkjkO3F0xr9RwNp+0R8o+c4o0eW8
5SXGqENyvVvf0Gne4sWIAVPydzWqeBY4PVM5RfxQ6n+YhSNSkjqzJIlOpFDZtjBwwbQS9xvAN/CJ
ahOYW3OTdtq6McUNcVRaTLM/3jlmBpFwDFB/hokxZXhryOukrhY/pc/V5qVWvS+E3bFHoq+tU4+a
t9widpFaOo7acInau6LbDQr71Sje1G4r1T3fWolD4a1CZ4xIl2/kF4X5ggVHJMVDblVApMM7js3v
qKfFYzVL4ulI+cKaCVIKkmoNDEKIrxNBv8yCsRq9oiM5FkOIClKNKNyqGl2QWVT2a1GRgGmdhjhH
yrD1guobARAYuUO0JSmYj0DgOPT9izG2O7Ah8poQCIhrq0QEFl15zVIs12OwDYq1afA1m/KXtrsE
DZcj4Xcplfs8eYk8b8ZqvGHWuVfplnS9Dxg9quqbMP8IBLhLcadL9UMswpeAy6QaJSSE1hJN8KgV
R8EwYmS/sODhQQt/k2XGhUjshTvYlO2KHHNrDKlHUbbkti1w51ZGBVfwl08kfriENFxClI57HBeW
AT0mLe5xH3qzIqN8OzQl+mOR+hhgY87EtDPPOJS5IwTBPR2B4KY3nYNVZI8J9cpsPg0G0KDZa0j5
c2en8eCPFt7+GHKexE3oydsE3BL5d/Cj+Cl3cOTqvZl9yGV0HOL2lOVO3rxTdRtr/1QRLQ0QlQIJ
hwDImo4kz2H+hXgKjZFzOOiwZvZDeDQG84SGsx6X92llrv1kNQctgJE6t9AZybrHSsJRkNeJs73q
2WyB1HEKE8puL+vjIdAFmty5XPBs9V8yjdV88BmpkPJpYPkdt6x2b7VavGqC+CgD5WZYh0CDOMKF
jmtUObf/8cSTeLcw45kZmg+9ci7GkXy6ryHCL7MXMGNTyNpqSedDL7fG/MjQ9Ngeo2ULfX8z8g9d
Ih6b4BHq90rkToL1IoNMkECKrCzcxb2jM9nQgORglolYSxBqJeb+NYPsZEHa/QRUiRdfr3ek6Sdm
Vw1RW8Tazyl5n1GNtE5z5uGwiNOuz/o9FtO207AmFbs0ZZSWZntWM2GVQcmcQyyHSDjXN2YEsGsq
jPp6lh7MCKxemPlmVPmZwayM4PwYiv7QcfI3jzBDFO1QLtcYhoUqkKl7lBaHyRz8P4dI9XvNxhk4
K2OYIJDmGidYFFYRcQtY0VXN/IYL4TYM0T2Tsrsw2h1sj2awbrBGjMVWopMEekS1Um/RVFYO9kUT
B2N2tcinnLgJXzqirwwMKqs9JxiBrJrEicltpxZh9DElCdSNOFAAMyueaI5+gphECynMeCcKn/SZ
ByUIYe6lyvtQ2o1euSwTbo91KSEDQCV98s9QKtfKYLtwRUYATFsFOraLTq5jPMx/+HBwV3kdmKYm
+yuaf3onew0WLy1h2Bz1l44FG0mL3Fu1r6eHGX71JWnQZRtHeFm5blRlwfR6YATfPTKpecD6aJSb
kmaAzLBLtrJbVLBgdAy2EWn9bZDchzjajlH0wMWoSATBzfhQ1fI+qf9kMXGw7rcoIgN5sSXfFRod
EBpnfyX15+xCZbnT1PRzIMaj595DTmhy+TFgq2MIEypMyaaCsmx+5NGhk4RNXCdcidg8vjA0LyAo
Qfq01WWlRFWoxZynb6qQw3v7hXEZsO6bvpxw+x2r7mEUKExzPP7TsiFgN47OCf5ir7NoOQZ6bNqy
VRy0ADe4IgYn0zRIlnNLsjRZofFR1PhsIG4kMPPcmHvtIOgXsNVyQALLyVNmhrmyQ47dW1K9T5t5
PwnyXiNwmwys54lGZari4XbyBmkLhpCoOTMwSPKM4Au54QJfebALvPC3E9oDkhQE6XIfh/K2iqmc
7VkFuJ+E1BvTlZEI3twT+U9kBKu9WEl3yDHESq0+vo8RNow4srEjlcV9OchWRFbF2iehvq+5sUXV
fl2ikTvIKBNaqkvAgj4yFWT934xusGDpDwZChWziTpTQ7tvcrQSJYzwDlDbweyHwjHOXE981A9hn
+ovcmhzs9BvBcMpAvYlfPKGjxcmZ0OGAFJUKP2tEw0yBdvTqeY47cJDbPKb0MX6jwv3Czbjm2RLv
Q73YZqjvpHR6p/D3KVXxtSeyKxH2SDRqIoh1Dm2B/88TG+RgxdzjBVv9t3sKJw9ddmlqHfjDJAPG
W1QmoN1JFNPzXCxnKQ8vCcdwukGw7FyL7hDQ77BY+rshSO+SZj1JZs3CyCZrnqVyX4pYfQlv1DOX
NfKcDeK00F6zhoDNTFxw+YqzwPvusKgguzBHagoed/bpCfkyrXeKOXgzj1O2nhNxV60VvGWzzUic
0dZ0NoAkWhWEJU5U0YQ4nKzEMnfVJjg8dOZqVzS44kp8r0osfubJkD4U6EuXDAOmMs8viM37kWha
OIpvncygSUvdBr1hzl5CvXixyJeuyu3sSFGDBCnYwNTTxR50YVPOBf87czMzBSuj1y7gipY8CtIu
cTHbkiFsgkzdWwgr0rky0bM1guNQoBVnWCtJLKymNJvky3rK4T9p62BbwmudLyIHWpysLCsr84DI
k4TkywTCDFM3n0SnX4890bPnfKYUb9LAb2R2hOvgwuMKC72S0M0CHLsAaq6D15bx0uf9TUOdU3mV
hX5qpQWYm6+iIsfY7lT9KFSNnWWMD8vsrOAdy70msMtIPnVidcL8fJxQdjM41bL5Fr92PPWK6mnq
Ka/Skx6ftXtA+HrCzSyVdq9d5wB5RxEvIrJ8w2RnJiGcQhapnquPtMbtK2PAzqcjU00czYiZIThG
TdK2OLiBb60OEK6MHBPqat6Oq2whJIQj2GqHFEMpXgkNqiPEpXQ+KoB/J5SjtHpZG2f4w3bZe0gi
Jg3KI1eHQ0o0qieuwxiy4WPsrOAI9DkcMe/DcyRfUqFjcnJZcsWV0EWgbOgssdl016KnRqlnM12S
LN1asCfojnaCKNuUdb2rsM+d5zBek2A0CbvB6GG/tzklOI0Wk8Z0EsTRpZ/d2k69CJeeYMZMQDDj
QcrRAX0aH2ZpwHMfyCmwIyjfy38qEx6bDkPXQtOslO+ilPsusVd2LeTxoEO2qN+tLwGyF1mJDKKO
Jr6YWHhwFW+Fr1zv9y133Bjb8M5MC3t1WmObzrFNc+93YizT0rxLCBpKLLW4cTnYT7yHdQRiJsgp
cYLWl62UC90V4ogvoLmJFQ4X/MYJxwygO9pqbqcVEsJIpUF1iM45TBrOC2HPaZA5uiXdqvy368Nd
h2BofUblT5+yPJUBZPqEQatAZKo/d4lwlkTom8kOm8gtC855WzzjKHjDXLSjmdZOw0M2yfehk25d
M13LJLskzXkh7UxeHzTDpqSGKs+OzQopWB5j/QEG4CgG9YHebuqjt1QE+7DA7UX8jEv6lDTZ4/jd
eOO6cWERY1ly+eiTYt/zzs56sFPDz558gNR/JgbKJCYZZgwa/CVRVnc1auXDin+nJHQaIM4pZI0c
S11zid0t+EWvEYAt0S3NWMyfx9KfcyySVkcdVudbxrzNbrkAvyo/ZTcp8luUkYLMUgG1ZWDT5WzJ
yHFi8dqCdraDgkYAkbt+QYMQA8ZFPXOr/s1VDe5TN6i7YKAUuElfciYFOkPWFdCw7Z7EAQgciMm3
Oi7v0ya4rjFa6DEnja9z1jzUsPDHaR826QkpZisNZLODv7kXqbsQnHWN6mvQbCYVoCRk6li01Zcs
JPPO0iT8AsrOwQKKWU5JBT3egY+A4dPEussGnqhK2LeqfhA+NUqNtLzFDS6c+rUxU3HF92FddSzs
1Oh1EXrdwI8ZzY70QyRrDpfuPh+uAJ54NeJlZNOqeop7tfyuycvWAFUolC6TZoAThjuKoCxCYBP0
T2UIltKZ+4ntaqhQNSqUzhywXmDvGjWR98wTmCkG+YwD2GLo4jAFLdELmPsl8D0St4HLPmv3yhTu
JCo2GYXy6tSc5mjA5nNkjk9c8S+swRgyy6a6Si0Z/2/z9fAznjLwIGIKHUUHuZYUfqxfw0I6RKSc
KzE/9BLDW+GOOmsHwwvRYHP1SAykrFMifQKOv4ofXtb/CWwUkjZdFeF9IFn/QpCc8YYJM0JiKMZE
Kkw8sezcQCODoV5L/oKHCijoBrDSJVO9DsMLONQBKZEwipoFrpAmfoqcKDH3rNi5tAw5fj9pzbYj
IZ2D2zLkQyj3h4g/KXUTPMjABOLtKEFIAfcbpk4j3iVOYpL1IgvCdX26pnC+jmV6rfprrUOjHN9M
lavn4FfqzpA5fNI2FYpE3zh3D9Ri961fR4XfU1Or8dOd5o1yeQc7diuN5FYm50aR2YsIV/OhVR0C
3U9EfnVY0o0U1ldcJMdAI0k4XCXeq/BXIQgKQvRUAWiITBZAfE/0iRTdNUDB0UDUChW24/ifTDiZ
F3cSSGJKGUQeuKVdMJxTyB+YgRYCDItUknwtHMhvexFFxJyvzsLqjs+SIEL9HoKSTIzx1Lefi95s
BYORSsAJnR+NJYOpmPdzcu2w2PVCueeIt8vaLQaDrYHywPuZRj86IY2ATYnCzG3QQWytYXQSAZKm
b7FROUf1NgHCK1LcTuquJLPuSf9bcwKYyOiqV2w0URnsBOVzZoJVR29jIboGCZcKA3teaT4ZurD+
DJhyzeSW1eAnIQ0WldOxBrGHcceMsfh1HCHDerV9Oi0zBdRlzcTDyqGC6rp0TnfDvDP1nbFtrEPR
/oUCX74fb+Hv5GfKTXmZCntiCjAYFFgboS9zJjOVbymzJYL1ivgqQd5IniV7m2kis2sDBWN7g321
w/69WPi6W8wKQNpM8HCx01BhQn1Js2Lay2XXzq4qqacYTSLo+/OczWdykBwzpIJUhpRifCNUJMoX
bEzAMwFKSiM5pkf2L5RNWFvPhkZtfXpPg59SOQcgSzKngnGII4+gCHAWpqd4sCpM4epwCHDekjdM
9QFfkNvBxym/OVKU/UlXsn2kkkMq3J5hXVAZWBBzMnlwhIzXGQVSna8WOpUlZYeB2yHXZA1nYgf1
ALqyAvWb4+zIA9Wt8xRgqoZwnPBcjUnJ/AQKO9urzvba2xPBD+gsMhpYqy9+wKSzIU1U/ZV9BDyn
BQjKHHGpD4nAYnKOWuMcVedu+ow1rnjBVcDDOpN0BA8uenkv47u09iInGGRnOGROgwcWVwfnSQ58
VwV8k9ECVMsPBPqR4XLw8crdxDaVAgBXsU5liBGRVrEnsC4rYIaL3xQ+E+7DcbmatKb1dhicNLO9
zWoMFNW6tZl47wkhlkW2jytuXKPF6ebbSCquAvs6uJglYVlN3wVqtDVM6G4Eq+UWY3eJxxXybi/v
QEuD+2V3drpJ9/KSxcFWTX1vIBRIE1sDEU7cdiNo1EBAd2tuA1D4RjqVYe6uAGSzH1lxMKGBNEkz
yqUz0iINavlsC3PFvYITBZMoTlVZk3OE+KdScYNDrIKh2sq/gTAepp6GH+IWTPA3sto5Ra9Q/AY3
o2zt6a8u3aXtzoHanyLi54MC8kWnssbRzIBen+iEf7pQLmzIPvsaflJgXGrhlVS81SLVfawKfyE2
v4WpHr0+nW4ruIOl4i0hqWFknsZMjUBbx4cioiILwVH5RN/w6L31MwYq6oi8T9UBWlknfjQo0Ui9
Myp2kH8k4leIZJYSqlaBZQrMcHBFNmDVZ8qK+Gov3NsRct0W870CSRx7R4qqPOJErNC+c/XbUOiu
B5WTRJ0981MhA8u6g4oUuSOqs3JD1o4xrs8G33MyVlju9ypn8QL9jjn6mvMvuLQLXoyPuCWGaTpN
9zWI2xDkQ6h8YyVIRx0VAXjt/1g6r+W2kXaLPhGqkMMtEwBmUiQl+QZlyRJyBhrh6c/CnP9CNVWe
GduigO4v7L22Ze4E/TsmsRS04UZqsGBl1gnMitPr657fa7DIS2zbVYYwBls6LvqRNqdogWjh/JZx
nSg8zomFdcwunwbFZgiafLLfC13+GOazjfSXN3kuN44drCV21whfKkW5BHq+ySizYjBKXXFNWVfw
XTY4Xxhc3+HGYTQ9z6PEvhstangK+YDn4pzOqleS+lKhyp2m5MM2PRm9utlGx6T8J7MtD7aQj+aC
n5rxYcSDOxInEcRPaM4+ICDgfFNjrwvzINSHnLOuG/NjLaAoRIh9cfjN84U4q/feHt7DzniNzUvN
o0t+jY3fuUjAO8Kvk55TZO27kPS1VLhNz84IZV/V7kaz9Vuc3cYi5ehLXwz0ss1/i3MbQdJo2Ay4
zjG+E2O6j1+QX0kHGTbZoCPJgqIUbwzkH7hXXnr8HXYaw/3G64LYc6BSCExs8cEgnYLG10M56+pq
4UrhjoXXsc36M5O4+lqkzi1t4H+knmUIlOyGZ4ygDNLKNxL8UeNBg0cns7NzTNmff9WPIAiuMTES
lH4qXzMr2wF5rZweE1700an2sxXuZ6hR80jOIqiEWtxsiXlHJ3mZbp1rss2clwxCtEPj0WMjAr+M
B6a6aeSmw3djOeLWb8D5mDMEaysjDS0OQRnjCNa55iYLCv0fzaQu05eMGBAHgM/p8J+VYe3UQWy7
alfJLeia5tKNj+kLTFrd+1Y++tjsOK5G35H42QaoX21fNTuPHgwNv1tbl7GOL3U7XQMluI1a/WZp
IcWQ5Vfr0d6aQ4gImPG1hRDiLc8KP3ZaH46UX8uKPzDowhLQ4e8lMsdL8PdG4a+jJVyn1qrTCflV
1tGi2iOwkrOeLVHNXzANzon0YyLQJCr7ksXfrHYNBKJeDHSdwZTSAioMlftk3hpScOYR0vrXTGgZ
owzTfBAgYKpPrXI+DI1gi+HBoNRre92X0LZH5sYQsMLKtQlCLo00jPvBfs4yPI9bnmIBtYLa12+g
yMqblvSZho/VCVBO87YBj6nDg9CCvcmCneUPjoMznV4eP8B1v03lZjSupal7EjMEItd8pf+EZlwE
v1nUEIxFEAaPG9+Zh1SSxt/yDEnyWG85qG20grJbwgIzHVrZwdOLpbRiEgtsrhp5SGsgUvgdE0DZ
jkdIVkKOAP5+SVhnM1AIj6vOPSLdqnbW6PvduOiX4jtaa2J6aMitC0b1S0RK46oIXLX3kombycfq
UEn15oiukh2LB1VrycOzb1Riu2hDONS1LMprWCuEwbxlibioo7u8izIilqn/RPZTMUxh84P4jByi
laxxOhR+xATlbrIfJR0XZQdoGArgmkOaWCvIJRUboDIMdiGFttP3O4Exd2hAZJH+ACAmSsAvTJTL
92Vi1MpQz1FlZXjVjGzbNICxZvYYqvAok5CODyuZ3XJPS0/6+D6OooPhFkLaI9E+2HZ3qJ3eHeSr
Zm1m5s/sD+MGysfglj3fSyjD31LcniigmUgghTggXt05cqBSYVJAmj3S1DNlt5MXbeZVa+IrJC15
UUy/1fxkOoGmj/ILepgOFqXUnS3P8c4qdbj3tIXWSTK7c6lVl3KquD8XxJ/Jzhnqp75vBrZRmmCc
/qcePmEhIpky3GxCzYCa2cHZ2LWvmXkw5cFW0L1/tcmPCe9RNzZRdhkqCcZoSYSrCkLE8iA0VZW5
nfrGD4rRt5p3HTZU/SOx7Rf8pnEMV9ZcJ3W3hYrQ9BTu2SHj1LCc6pDxVY3/mPQYMO462GJsn1r+
qrtuIxqW2CE0/N65WKG4Dg7ZTRLYQfILTuwzLNXT+Bo0DAyt4rZ/G9/uyZYh/HBLWxvHwmd5hhxX
NPGeeoi1S+fnZuhHJYRUGTmK9aOE47o/JzoBe+HMcBvViBKBHAaHZVv75s0pzX2utkf8m5fBiX27
xZ/AaEgBmGXHALMGAIjDSa6hEOUfDg2hVPiyqF3CSFyGYTTIwZkIrXOW5+dM105Bx7ow/SrmGmRZ
f5DGeZ98TWz50OluI3RSOvVyjuRocTZpAd8JPhcL6K96cUO/2kr8UskvKQ6zJiJBZ2RkkQ1/k12K
Xrl1O7oNZvrqUbzG9bIYH6rWVfnVGc59JUxXSxxUK3TtxTYa020YrMQ2zOKXHhlPC4Bh2LSPXqne
lLE7msndacerMKwzyejzBOAvgiuvnGHX1+Et1b4wsKjWeMamNeerlG8oUp5R3FzQKgWLjL3ix4RH
k+RJmxsOpYpXcQmyDu2QiSAdP6ufAS2VAVbEOMu6s6qwnewSC/WrCmdU8p0tdwlHt2pJfkTCMUP9
MPuidVipLJQN7toSifBcvwlUnxJ0N2kGrPBKG4rCu8V81cKP1y6JQfeBSWYNunoud3bxbMmILFTF
VVVnRc6AVopLZqvkSWcrhDxi12iMhbErhvpbr8le3TcnaGI1PFdGpKZFBpJKsIA46kiIctU6qIDP
gukDEO4+ePQ255h+dRfTuzwsmB0MA7npO3K659SZzRen+btTdaeZ7YyWjx9TCSKl0Y+NSXxDHb0P
jvEkO3Wc/hlBjeiEbwaJBLwE+MHuAsWINi0TtsruyRPaB6N9UTgoCQI6D3NzNlpy6GTgI4EnL2du
H6w5AWO2DvjaVNh9Y5FfQ17vFKOjbkZ4lIoz6oo+/EfOGDla8R5yPxKoWp5O6VS+J3b9nurJeyB8
TOM9B0s+fip8N8RCXEVa37I3wuvJt5xSY1uMrzbk0hDURfVTTEdbVGtreMnBeEgNm1U4xBwSRiMs
xzIfe0JMCPZ5I5IfgEqfyU6j324TIpqXRa1qnBKrficy9sV6v6xY+yL6UxrUSCmJTNNm6DM/A+Y1
Mh/ustlV2IWDS2MsZyPpzWPiV74c7dR4Msp+pkLSgPg7PZC3sqFVYS5VPTEVg3jVTSQZ8O1iRXla
YfRaVOxZpG8l0tj6keLInkkWibdYRGLNest0wDnJxUHRMKcUBsnDyeadxNVShJ8YG+I5wp4yu0bL
259xlRB8yXS71CV0uTaGIOTh9iWQN7XxVTGIHnG1YarxNCB4c40IvHYuavMBw4My+1JmJcPcZFVE
wLrqdB9Kg29EFyfH9M1uHM8s7902xjpBgiGBvROdCJs9qkns+ySeJceFMyeRpaozehxBygVlvgvC
F9NCD6bNFp888YSSCDD9CldnQoxMxVPDbR72m77dIy9kdM3ogt46VF8yvjMorBlO5BQ9Huv/BImM
Cs29RJ5TMg6sIIFnzT7Cyytr0lqBwhPRhzM6dv68M/YmMZkdqHnI+85XSO7bWXK+b+tb6gB2O1bb
XkHvjUmVmKLziMCrbTyn/iK9cB1CQjJ0G7H/QaJcsU3WJmuDeBoYFpn0ETJXJfFwF6HGwp8SEdUF
nUTFXJRGvioP5NGhJq3mQ9xtTObWyP6acqPxLyOl82LZoLEKqUPuGf8Xp85rWbXBnuKuIQZ1kSGw
D95Ba6W+ByOWF65RkQXFKKMLHVdCzeVUMOhk1KmM+RPfzNZOYfBXlQ7scu1FXuxALON4f8/giKqF
NwJK+bRpqoEbzF4b3O1/UTsf0oLbulL8CCxloH8x20SxHUtEsXJeagSsTBjkSDfZDEB5F2vtSCim
8xzZTsxuWXe+bv/VbaognAc+Uwwm7XBAWYLt8ESv6uE9sh7hHB2cmow74hLGC0CStYZeKEeK203I
qwf8gT5KYl8mXIAjXMdSX4hnzu+mTcFOH+t1UZ6LOYQS+ivY7w8pWWcoEpp6PqkigRjL4x+CnZsA
TVr4d3Xt3Mto7ByW7TttrMmwgA09LS5Gg7JowEdVYyyjc+1VFKKY+dlKR8Umwr+lmpAIYY9NhYRE
vaWI1bbZNhu3dmoTFv1RNqqXKg148vqaZK9GvS0EmCiVj3U/HadYHFV8LYYrUrFBZpPbxV0MxZtj
Z/e41q62XV6kboIPUwHpcg7M7BEA9/Jx4Xtse8M+D00MOJlsZbX06aIRvbavvuhvknlVtBm6q4mJ
djURFIIqhTV5RoKEwqpcpbNxZtntUAs5eF2s+KWwyel/Z+3d0VYy4RiGc01U+fKC8MoyqsJ3iGLT
eRkDohdiPqnGNhEjy1JI2wB+Z2Iyr5GXHzPj6Ynh1xD58wKIZHMCVLAkpydhf3KLFqCwVZ3KTj7F
eIGGWNyT4dOW70xL3ID1fcpnKusucQYQOVqytN/RmW3evGyfvy0bm9HGrZUXnglLilF/CLMhMCAm
sJtRphb16pLDg03irHFuAngdNZkXApAlxR8GN5eFVDOBh24/CZQrA4CC8eeIEeFGNMTgT8ySUXeS
HtAk6RYbhoAPXadrYWI38smNO0xDwXdQH2dbHC1ApPGm0qVt0v6pjHctbm8jkgQJfH+Mv63Ag/Q0
7I84ar2ucVyCR9qkX6GARscBaBoqSoI8zmr1NSgruzl0oYbUOj5LenXBsAanHqexH88LegPgzwC+
D7LggAgQJNdB1MohZBChop0tXC3Ur2moXs1qS7QSygEduVsrxDsxmisW3R2ZTml70+2bTbPaVvlJ
VpBusXSyh1O0zRp5o77rtGQCM2EaPDQl81lhoSY4JKu2N+HLAneefgQUbvYQzVMOo12GRYvN/i6a
HgJEVY6OzLj81ZSTmVgHCNwE5hJwT0V5jPThKPPIF+e4lnz0d3hCJ6zmq8lOvPZRFFg8FHlvDv0+
bOO9rHB+VGzGerSz8hkCB0qjzh3MBOM1wdEo6XFSKiGrInDDA7hhAKitdagCB6Qcl+KjbG9BntxI
2pKh2Z1l45/WfclDhFDDL9VyIxD2CWhBoEfyrN3gz1Ni41A0JMQ7uasHs0CPQbzseMmmiVVW/GdR
1SO7HbPuOaJi0FAnNskPPhziHDJeNG1SFkFTl8EOxvnB5hHGC6i/EulqDvEd/1hzkUnwm1rtj2aM
L1kioqqBTL8VafddQsQeWps/FuzpkIT3VCJ+G3lyQR2p5TwqnE4sO76LZt+uy0gcdAxUJrmD9gDS
EpS2deuJEgpGRB7dMSb4r0wt31yHrJeDlmtWpH5FMyEqc69nr1T9GMHx5YqORIRwUrKBH2khuVJN
41N3pxpEBm/cJqP+YRhwqsFk0PeJAILMoqBExh3cC658OrgWA4/THOIiPSejdcy7/oDKn3XsOXXG
HfU3gjiSTMOXwZwlp2ISmvM26v1d902kjdo9Tc4qtNNKk49Z9d4y6Iztft+twpMkfRBWx3+Ey86V
LQdIGOxLNvHdvo7UXQbNRyprj8KY0acJXIY1u4z4KC33WkjZvklIlwF/QnNq/zaVDi4czt18pOU/
60YPt7O4K7AVgq1WnJvOPozrMeq8Whhea6R+Tz1gNM26pbRN31adfS5QIIvmS1ZeHMHkUh5KXiSD
+Ne2S+6TEb5VxS8S3sYgJBqfnh6kGwjeiIvgGWiGepoc0GaPScILAJbeALhSAQcjpVTkv2GHyZFZ
6NRxxjvdDvCl2HWGsYt7B6NiRAAQyczo/Zryp13ULYIyrsX/dAdUb0qzNxKTZ36HwcXMknXy4gof
g/Y64DlOPFMjDnHGdQRgLJJ9nZN9rY/jqtqyxD/WxeAX7V2wheB8AUC0p6vB67/gu1hGlHPiOQPu
08r2SGwEq7NcHZ7SrBpN8wtiKXjZE5Y7cf0ocmgn5Y/0lJFoa/2zQgUdLpZFfh+T36eKO49CjgzF
t5lrexYljgQsIBBc2694uqpzd7AD/Zhz5vKKjmp8oaNsC0Qo5pup30siG1Xn7yJdwFA7X+Yiu+Lx
r5ektOC9R9PHtAWppACQJu+L6moOJCBohR8Mne+ApDE/xtHEjMoOctyiqgwJOGMVYhPFNyufLU3q
rEy0rujTWLoACLHF3dDEWwtlUW0/FG16FH9FBsYHfPF8ruaLbpBsJ5lHyzLQdT/s5MkfWes/LEyO
YyYf2fYeE5m9Vc/5LZjkz35soOA2Qr9Ah2mkzUqRiGhKyaxKFvepTnr4j1XiieWYlPXa1xvJM+E4
mtIFCN25Uz9tgxoUrE489Z7M11idxy1GD4Q7zKBqshVjTs6gPtdqcram+SQkgJV7BTmhzXVdfZq6
+ZYB3Jk4QYlX64gcTyDU4lIICj9Xr3L2p8ZIjKxlRChSjNfWR2gsGdldL5pbJyqI2PnFDL4KBwjV
9xivOaSQD1OFWYxbnPGmiuxSvHeNflbl4iTVhzz4Z4vY14zYk0zbTcGxwroZINNTq5uctyu30T86
BaOl3Z3sYDwHIa/lr65szOGNSAgdxCqisOWR0hP7xM9wAuQLMCRVf5XiGsFCKm18PeY2WMIo03KX
QlAhaypUdiWWANgfuwKT0VB+OmF3i7P5VufzLSeVZCYtCJ9XOWDOlOE0OTf8ErduyliMS+e6D0/y
sVO6YzlEFGNVA7xgpXEJDkEJLIPD2yl3uJMZOetyiB4xYZaWu/Ee9cM1irmZxSdI7H0RTde6ovnV
1Esd7qe2OQDyPif9LxT3zYC3jSTzbTvolxo9uzEw6rFPCx4G7g6r8NR6zdO9KGY3h5+m+3L21RW9
i5XQ1fGqgqPMZRWsnYe5KnbC05g8NKj3znw16z+To/oOHjmYcBp3yKjvTdkiGMHcU8RzgIRkMoK2
pc9WNeM0Vc7JtsSxrFfRxuI5UUBpvDrjR2k4lumrCBrohwqxLBYzh6FJK2OYrWkqixXGXkvFGgpm
viWNKslbLytrf5Y3BilYwwIdgxPBVWiQZVPvSv57k0SAWqtxT5mujdl9cGSvoJCUsXfLGFE7YWEf
TFa1vmfEl6WwD1FTh2ntlU5GkEWTo5Ftq+OInN9cUG/k05c4z3T2gPqjV5WnVtav2AQGi8ovRIoe
j6+usp+95KmWdQUUBiYhkBzM9Rp572LX0v/ryOkahucmFx0BthJ2ho79fgFjW6ajDr2WBi+eVY6x
zUhqlWGbrlOzceUEB/1w0MEJptKuTb6CYzOpB+Ys+4K1WwIujGVhxZQ3BmluoCAMWO4Q0So3/3GF
AAQlg5+BFSJ0o+NJMlN1nT2U1rpFS14XIZnm5KYENAQkCOY607XO3glCjbqw20mrlmg6wtwRxrns
PtxWBZi0Cqc/hGAJBRZIgzf5Y8h+yWYe1NFvwBJ2o4YWuMAxT2cMnzbCSzSB06GGE5sZjEUFWgMN
81uuNG8VOmfsk9lOkrAOsZsFxqFI+5gzZDxOGhFO1a9CCEVdtX5ZWF6qcV1s0gQAQ5x65prcOzOG
9i/2mnVptZPGEjjbGTXB1zwEWWe5UdKDC7RgQNR+TDpjg1n2tzf4qa6KHv3VgGUGDAgWHeKHZ/NN
dqrHOA0PlEqPwvbaFpdpsz/BaWxTptUDfjmU7HjchErtjuovUU5Qis6mi5L20FctU+Du0KLNJwr4
0GkU/RzXqRkfmsBkjgtKhwnZVqnEf499Dr12CO3t8kErDs2sRnySerWoMeMEF/3RzqaLZFgXNWEw
0xXnXMZcMZVHPQUQESMVRY+V7XQeZ8YIiOVTst8CQqZYwe1stSZMynThX4HGE6tHmh0GuIihedam
Q6oEx/lYD8xlgpWGujnUgqMV6rT1y8kEHqxxyFojQnszgboAG7kD+mm3x8nCuu4gcyogV7QDbH3r
ntn5Q7OzZ1qYz/gPmSLjHN/zMN6w96cAj55wZ5HA9XbFNdN6Gh0rms+5nb2QjdYc6tsUuc/EgqvB
W/KpgrAt5gFbAleTaClJTnJBfmv900wOyJpnwklKF7xrh68skNFL9v4ldK6x6oXjSPbElWl4WLHl
3UXKcBiY4qMfnkX3HxeyehvrfacwcmI1WIaXUFzizvSqGeka0mNpQKYNOaA/9zR9AQrziKZvDBTi
m2hPB4HZBwTJ/JEARpmrLcSRcrGFqrz41I606P2wIfZwa4eUTQ6RbQ1JPqjHEQvAuzyWfbC34aer
ael/W7lfsvFJOp20BfBWhNcZlvHPOQsluXR9fLZkXEZslHrNqyoglADMTYMzT6agv2h6vHb0EyO0
FYs7wmEO3XtlgtOUUgbXRBQzV2tnsdOaQ4MHBc+/VxyiDhBo/MWEKVTHQ2w0+4noISc/lwq+DjNd
oZZdESo8/1Wn7mDJJmBKLEIgN6quc1ESoDYoxOQpFZnCxQEaAua5KuAfBAzNOIeVlQqwyAZghJjo
owSkylzKmsEdkacOxWGr1x/y5VFLLzMsX6WTvJOsAS+YSjJzk4qxVwmdkK9wXCXRqiVgq5jGbc/i
yJh0JHbWtrTkS6q/C5iYaQhVC9Haph71D8UxP4oMfHhy0dCfC5UOmN61zeejZT+0+Z4FD7Zqbahc
sny6xcRHacl0A8vG+snaLBFSbZFex4IuC0b42sBx69CK9urRNI+RgJIPnbFGh+Tcu8FZI+1Tzujr
PdjAwRq+lFq0XjQObi0Sr9YFWlsU3Mfw6Dy7lRz9sbiDSIch6xPvdBjT19r5GciNdlegj3WcpDTz
Zoe9j4B3dDgKn7VUxLw0ygZ6fRnchRruZkXZTnG7leMMQMaXibiKHd+mhDQsoUxq5E+84TFPtBdx
U1i5gGZ1zKUAOid/GuW4jSaPBqq09wZDTDzQh6RH5j2yD8OgX0HymteKMq7zlGVbhNgXuHjxFxRc
pLtVWeN7QMKQqVvqrqih3XHex/4gGNroQexn5gS9Y+kRN9O87lTpMqUJFYXiZQIUb3xCT1FZh7qd
90TP+YbUMbJhMG9D9rzKIxI5Lnhsug26zXTudj26zRx5Z9TC4Wgq1x4fadzdW/LcGqLIp5rswppp
vRRam8LpMbM5+xhtrfSOOtOTmHI2VABUDhx0oMdZdplxuE//lw5T4uDFKbI8bcOCoGPlBFF0Sr6l
nNhTLWKhSeKjwOeTYy/P511fAxPGwiGjjY3s/w8UUSJ27M6qYCamJ8sVvbciez/L1bH/LgvQbuS4
Tqdeu4vsx+ZHDx6AlVKi8AbSGpVPtQ4hznDjEsOgw2Fzbe1aobCtiL2H0mhtlaliotMdgapX2h/p
BYffAHpdVVwXi4uM2n7Bfek7ul7RAmNAuM46laXUHNM5BxAkxg8YgRCLeVYBNCUQDhpyJAISYzhN
uM/k6mwJ66gUe7icR0WUJ7F21pb8d1GND8D4DPMThVK0Nx8NQX9D7zeQjU2YDGlQuBmfVh4x1NEJ
+TM2eYs3a0EYENoosZdO2R8NEhSXdF12o2+o6V4fGUVZ+SGr4AqeNYSjE9rbPrNWvKMjMym09Jsp
7ddyHxMOGR8tKCZLUlPujAfJqA6CWX7ABF/bNebADGdX9YKwdHRNiwifuQIur8pifowjtqQodXxj
SjGQEquNc0Rr3ivAPgVbXJNiYAnViBQ47mtDc1xDMD4MP02wJwbL/goCjMU6jn58J6jgJOSNOoyq
wsBVpNr+3FpeNDhemLYAGt4MjjhSolcN7tgM0SgXI/lWuIjIix01sQ+gH1mBYIHQXVJ7dotp25vi
zlZ1ZY7TH00iV6FlsUmlkSAIZNLeRt8Vpk0LP8xQq8chkRjYfpkpj7Hoed+/BSoMFRVGTU74+GwH
P02Y0ynBMzK0p94meFiVN2Ina3JfuHwVKJCxcmAB784y8qQpQnbDkIWMnuSLlNGDEkY+VgiJfFVp
JmoWWejHLDPQo+ACnm7M8KOAW1W/MdxfdcnawEQcYNLGBd3zoY0Y3RPMFL96cZGy4TyRQamr2kWv
k6s+vmnZm06nrfZrgmXiJL0maItqng8iP8StGI+60JF1/uTNleSJbZuIheivGZhGCEfuwU2lDfy2
Ikb30m2VVRPmsNkNb5QcF3/LQDTyRDQyzfheqbBqObfO4k2msLaOZhShj45OFVgvig7kPcfletAR
dQeKdQDjNQvCPHNPDnXsodU1NKazcubI282M2SC7lBhspCjc1aNylkGsa38DQ2UvcI/1mA2FBBnJ
JEJM9axh8FLepZJjFRAvjJJ2BPGXPJow9XMDAiGy24Daf1Le+vJe6jLlELkGavZUVPuxSPnjn9xQ
2R+DHgJXHiQpbY6zdRoKjxG3bssFk22T+JFDN7CJvbqThNfGLJzwbOfTRztkRw3ymIXlFg+FXDJa
CL8Fq/l02OvwbjgR2akrHEpUMkXfnbVUPvX4fXX9WjkGeV3kDbCclv7nApjN20zuFWpCxlq3Wj60
eb8CSsrBDwk0XKV9vgb2U3FQxhyU+fJL0Q+Y2ncUeOQizpTcLL/6nRlq8NjZzVk5LXznygzvNShk
CO9jHZkXengju/D/WliClywXZ2+25SE0+0MYIe8JXghzVoM5Pqy6fjYGZDnpBSguHtJTkBC5ob9M
Hc3A3D9ZVj8iWWIY2u+r/icBw9XCzhLIYizVVzmmlAzLRbhqIssNWuEaceoGirqLGeqhHtbx7Jbl
sFXLZCvMTWdZ69Z+wa9wFWejwtKF7ZUoT5kohNAle2rJfKpEeEzs4RxFO+6OIPxuJZfuG9Wv0rVo
NjtPxtwn0UcxV+fPXCEfBbu0atnuIhStFiQx7Fcw5HR5iECz5Kw7rLgpwZWVCf1Ad8IDgzQsKcAE
i58ZlWHbs51y5jPjpVB7TbVGniPD3KRBRcE4SsXek1MGpMcyXzvaReKvXWAtNH1e61PB2FSPmYNS
JTA25R6RY5zLReQH9Z8yM3Zz+CkHGdmKKai/NMBbdhqwGUhYNQpzjyOGqM2cAxMBmwxacjROc3xR
29azNeyDmrVKSnb9hu1HWuWHwV2O6UI2JWe1Ln0n+p/RVjwrw5AZfjMItSTrnEoAj/p/PQpD1Tf1
r14jXVy+seLNi2cNLkaBshux3EPQZM8GrB/i3+qPdFS9hbKjwKRUflTAq+hA16jSF4ZB1lWcG5eU
WVCQk/mIRqxdN+1RvfTJ6NXkeIoGUNITrjTT3/c0/GuQ/p1Y8LuG+hSkymliaDwm2IvOhcB9K1/t
aQeDzB+JehY1yZixdVDWxE1myiMzsocWYfRoxW2SniH2wsJ8l0riC0Bfs68j11T/kUCPFXWzyXEQ
j1cT3N7GRjMPGaOWCM1iPUgEhZV/yCzSjPEfFlICtT4lRz6Tc4x4MwdthjEfgY4GGEDD9Fo1OUhv
tnP2I23+1C0xY8CRBiI8WOMXsLOS7ixHgqIEolAwf1Obk7QBSUnDJPUYKC2na+z86FNJX1DsFS18
ynQsNnnggfpNZbnIlEBT2YMbYkk0kg89+k4cNgZV8Oz7E0uDLUv/MoT0oI0Hs9g5jK+pitnjdUwn
noJRxYwOP0W3orB0lT0Hf7wYJlAXNJ9voj1ATg+0K6vJnLVTT/sjcZpOgG2IkPYUnXwx3IaqXR61
uNyk6IGCESGkBDAsPBUMSTIWQ9pY0eCslcJjg8iBv1HIENFIHhkXmE/rFqN6gYV4JM0bC4TYxeCK
TS7XlJwsCqEF80SLBTCEbvCfDUwvIsu8rzOmHRwc8g/1zMbonbWtfwXIpXENdkiuO5gSIj+MvFQ4
CCQe0lb+RRDOnbUCSZaq+HBCypx3I4l8DTF2w5p/kYJbJoGBQUEKJ/DDnx6kdNbpID1kv0CXrdqh
pwAbIciKMjBFrQ3zlSBvYpL/jNKEh4kEKhx7FY49i1fIhLfeUk9nBjet7eaQTiedvOJjVwHhn+1D
I9sHUksPjmIfbF07AJ8bhH1KA8ttxr9SAGUYudnLZFb7UOhpUF6EJTReA8Mm9LMEg1/0LbBBShOe
WihSRFBlyNBTommLa08nOS6sbetvoIYg0vSrNVZ3PbWYh64ATc/aeW7qS4TA54pQjS3HnqXQDAp2
icY0yVZFncVK29nkdkyi6mYSt9YhU30konuhuw2oDiO6RavlmjrR9m0W+xOfVBWwWsbzOhBzVo31
A67ZDir1KmBF3gKGCZHUVziHS5Rl/fIFezeneFkIO7mjrx3rDfhCxLQFtslA5MPyKc/FdUkCG9GQ
6FjMboi29xAFZS2m0GruEnqISUVEz6ASIoSWAs3kGqj+hQ8Fnd+I5HxukMxOu9DmRU0b1yCGtSOG
NQ5S1xgwveJuS2disSdtl/5jiHsh19GP2pcGV1+E45E0t4M+Z3vT1v1Or93EOos/etz5XZnz0Tl7
eyR6bMuGUP1XRHQq5biTfjpi1XqMTVO6U2EBJ7+E0OzhnuP+PidlfQnC5hr9NcNt1punEFYn+xjK
w+SvJPMDGnlnZMrYGYflhXy9N2Nu3oq2eOsn/W6bMcSp6A4BjLwB5DOM87M8ucjhOcuInch35T+z
kKmdc7dlXovpmObza57/Kg0i8YD5cuj1heGRUugX47SXJ3s7x5BsIEGpoX1Md2AHnlL0QxRZxnB5
Toigh/PXDdx9rKPfRHq2yONoIMuUBbvSuSNOvXhmwy2u9uHGptdvnJcy7sm3ecGpilFpMfys8PRl
sDoDhagHYq0Cv8VvYrSXItmI4NcW/4wBp8n4CA02Bmp775mV2xVgBg4Zo/9M+W1Urk5B0mEV3h3O
OUs7DzouTgpXE46pzpc9y0eD6LO3IP0Y0U51KOIe3SINZsqT97+ZJW7GP0NDuX6U23Mw0SlQajIm
4gwB2vIuYwuvIUg2Drt9rJeQa3SLsBgg07Ru5g0NO8OVuaNgw6BOxDr5n9qjQ2nKEdMO2FnlElbv
zSnlXY9+CmxVmGCQ+eFjL5burDmg22gsKGfIN3MupCmDMRVU14liCKLQYmYXrGDJ+NF6T3UOmwRr
VYehqv8RS/pTQfkKAlBkfq3rXiPjdpwpwRumn9EqpHXS+5+yGcEvjSz/1X0b/R9N57XcuLYl2y9C
BLx5JQECBAlaiTIviCrVFrz3+Po7cKJvRFf0cVVbJRFYc+XMHHklKMWSwB7QoxSj8ASS7mL1gZnw
UAKUaf/ps/hY47uyDFcz04KeLOlIPVj0E4efccQu/E+R/wkRmQii0EJxQlwIKsVpOLf7ngBWXJxn
qdv3hc63IbvobJZAKeHztzbUbaqDKqBsmtBtn7z1U0AG0I1X9hxjeBe+CoOco5jZ3m9ei4TH1GOa
/LOmt/x96J5Ls77XmH+1MX0PmZZLog0pDymr5T7IUa3OfYId2zAZe+1peskaMs1mt809Q/inZKOX
joHCXm0w7vwsOoyJy2CX6Y/CxTlncQI9zZQKon7RI5wnb0qIBBnCLQTJXPmxUMIPp02ewleDqVX2
EpUQMcOVYr5KMvnQ/ckZcQv70KqWXvdHw1SbCv+KJt7fla9lBidk4LcYnVH4V42Tp3z1CmQJ4odb
KoBkpUCZqr0yYIbOPd+nUC2anod0hbcC1UIAnxm/T3ThNuwIhq86vYh4YRVu2kTrt890hxzSyDJD
DtnEAxLF5Fvzpw6fR3dq+dlC6OjIf6HqLZ9jd92rGcEP/HuWTX6LzCJQKTccXjwcGLlip1GDJoOQ
X/opFvfU2uhW32UxXKtwveLYuUaGcu30hzmwexdCZq6CsbYUngOeflQbYNIRkZ5E+FbAl/L6R77n
9W3LvbIZQxw4L/BjnEqyZepQGjbLNYmVCf5D2dmq+jFhODAnBNbuKPcVLBK7MwQvJZuQ50ELhJSt
Aj6H5BpvKAS+PNWkI12gm5zhH6eqzM1OpzGYvnKg6Q3FxHK97qzl3xo3/wMviwuhDC6v4pul5e9j
1bzHcPPUNz0muo0ZllzlCGVEk6cAkga1VzNJgCj9yTHJloryLhrhm5n9NahYlWLo7Hw0ubM3zwQT
hId1ZLuQzcCgLKeVyWpt3AEO9Vr7HsSNEprsMbg6lqwEY8JtsUhoo4R/63apXajGzQyVuwCkV4hi
1iUkstaW+tSWFXeFpI87wUoObWaRDJj9zf+Z5OUpyoh+vWfoxbO2sBPvwf9juVGTexoF1fRhcHoW
lekZ8zfraZo89HRx+46XK9gWgR0kewUy72L03Iz95O/9tou47GE7zO+pjbnd4jolIrcvYRnw/dH7
q9mr/pQicENW6Q+ttDd7/ZI146WHVwtLirl4U6hKUtZbmEWvifc8zS+VcaegxkLEhQL/c2+kb5px
r8LODXGmEpESyMMqCnl1Xo9Q6HnN8QTRoSDh/mC3iKEdNheOd0n2lUcBN2hjO/X0Jz6oBdaVS5ro
lJm+4aQf894Bk3RoaFaCIIKPhG6EbQ2IVem0jv8WnRtOZAUznb9L8QexbWdZJx0T/X+1CGIUafH/
w54t1oMJVwSLxm2Rl79BWY3Gj0iyR8jJg3wRWfiB4a/Bwzb6ftze+byyWsQOJSqPKDxs5ju3lvZs
Z7G5TZ7ISN02EUxZXjNFaZed9uzZu5shTamksLBXURSSTj0/DvOoIX+NIMEqTphSlE8aL/UCGLHI
/b/hutCCQxX7YMbYl8aHHgbFoJvezLUWMDmYJNoTalsQuad9t3N0NpjfFu6a+cajLVoYEoXdCHQf
1ZQxp/vlitw+0LfcydLbTPNRHbNp7K2Hkkv7sd7ezjhhiCVAyZJFLCe8+9QwGMFzLDTsRCUVhAsv
SbaWG1B2kv5lQMLUKigQr38AaywY/eV4PTYL8wgWnO6i8U+ImM5Hiwtk4sXgX7Pt+wxthM73EvpZ
DHZZ550VsiPLP7abDhJI3ejYZPaLoR0t7reKrHpqQdc5K2Ki+fhaNVuDVwXcxZzjk8wXQ4gODzv7
GwWmGgZM/SvGe9SYrMI4XFLrxl1wYKYDmZSJGsHOzpPit4L/ruN3tzM7ftLFuv4+RT+U5qRW5Qh9
eJCJR0ZIdDIiY0HxQRILXk2Cl9AJ0B/sIbT0EDrD2CD2zcHsKRpik2so4jGXrGMspz5NFH65Uwvh
mLwZxC5n8AHZVpfB9KyRf0IJMUiNdrTxKuLoUZSbQxXUqcPlpICXYdNNtKU6LIkMyf+lOnS+ipBT
psFMy3C+qibVNjGTRHWqJdFOlvIxj/IerofQF/hIID3NlSOtyFLycpIqotR+jhl3bBK7F4FwQCAs
iB+PU+XOKd0NNZ5lXLV/MByJLKbRIAsjBMWGCqX+MmqyFSiIRFanCRqKiNk37RTylpuJo3TJ97iZ
wG6PBoiVSIlgXbQVWAlVIwZ25zBJWNK913PiLAj3s1dYskcu0RNNQmgE5yUq0lGZP3tFvBG8bus9
ntzdyjeHk/EoLjehSmwhyQN5bS5h1l3HpL41zZ1N62uwdb5IWB3AAJlq9g0EbNz8gFHAtrE037y+
HV5fA/Njm8sc7xLyZQQlA/oLNSvwjA7l1FMmkekqvXLzIYOTPla8nyfJKShBtbC8Y26QNGqXyeCM
cM5hoYmw0CjR81T4ADP9KAlnRTgxYm/Ail2/coFuJIKkwm+IMswuIeSzKw4DNcCZDRAlQx8TNqyC
Ci0NkIwEhtgAnoDIzbpkOTCg9bTYF2ZERqt9mO3graIFrlpi6sEfF7Uuf/EtSw8ZRqoCBmQsmtLF
olSJrTwbMHkfjumjFXRv4kxuq1OHbyJhjO4TT51jrA3fStd49FG4lNJ1EtlGro0/o4A/DkpAI+SH
pMSbSgCUARXi4gPZ0yhPcty95UlEMKglvX8tLemqW8U76ZMbckhWCM8ii5/wilor8pUcZ7J56gZi
pkPvaRA1Eli+dK0eNKDzFems6wjGuk7IJxujKwIxKIroKa7YR5+aqDx1wTyYJMMFnLx8m/RnPdq5
E8sks1QFwzHtG9TJJmrjl6Lqy2BGQnV1kNVOfYUnEL6yJr16VXqZyvDqlp98/u4X80nMuImcqDWu
ozHdo666xhJ6zMyZ9EEIYzZpx3pyC50hIsOWg62uVF0QygAV9B9gm3eawtGd9WdaUKemB3L/Kav/
+okRlNwbob5unF1DXWiaZUEg9+hLLEJwiYzze0J0XyByZaaxl8zWQa528DFdof1RsVX000EfOn5P
xbKcihx06XoF9tLg8a1orSd7UQbDbO5Vgy6bJvRLgidj90dCzi9X2L2N5sgLrtyMZ705q6J+UPIU
oFuPhvHUBphnokp0JDm3RX3u4/+E7FVJ2FkmL9aea6YcK+6GRP0ZcScDaSRiQ9tcJmoLeij3DRjF
Wb8ISPaCKl+oJ292lDGQjgsNgDDj6q6ZIw7srLLrQix4IASkTrEPJrfWWVtC9+TVIWkS5158rs2L
CmY2L/4JzGcrH3xmzYEOX+ogMtKMplbelTy5yTdGN1M4ttm9V2oGZ+IK5SNDt6gR5cpsLw8w36bu
GUvNYzsOHhqaPG0AmOFadjZQbgiM5cjqdHkxhKDgjlvVVgjsUfcSIlSGAH0/3dbUrSZcMGnpyKc9
rX3y/Cm25o5XBjXqGfWu8lUjSW/K3LUvNUgWWFyNmvgRXxMiuA5tpWPPUFfk9Lh8yvFrSFmOvklG
fdf6W8baMF2omMumU86wr8avkVfCQgwFlgo4mf2oJPuYQMc6vNIWs097GkI0lOFIh2241fZamP9M
t9d4yieyEOIpUz5G5mZQQhWOqJZWodD8b62XI/ALWfpHbkzQFjKTBPO4fxrxVZl7O0E6bqhv6Xjf
ri0bBRhyqwD8Eb28oTmDAjozrPZp8gGOWrfUI3xSoTbtuiOY2J2BBStMKWsUnssMCAc2a5Yz2wO1
mMs9x1Mr9zg/V69dlEueDdfWxMpCriWv/2W8hlJOTN186l36RgI7BrjXkNIhERsrC+4Q+M68iU2v
UcgWAl836kfcIjvt0mjy+7DzDaPwe8M6FgrMH8ihRvk2NuJzfhWUCK0O8uqeb0PUXhJzJniinZnf
fCAOvWz61YI/dXCsxTxIIa92CBKVkxUN24vUI4u2QFGhQl5MTYZhad9NwDDnCArICtCzPHepRGdM
jGU/nmnGJkShA+Sc920on+sVRuuzXyS/r3Mu19iqKLMoCa9Pvz0bRnVJTzNbWcoQvIrfScXDPlvx
EI7JTSVPFkK76KSTZubnUhjPzIOwsuvomcbAkfroZFVcX2PhzYIo9Bzm0s+h7VI5UxMs0TOKeigf
0mlviSBqxk6VhnsNbkcpPjO9fwoaIvQycxdGbElh+JX3Yi5vYhNf60YJCKAZFrBvjMFeWDz0rTUL
yyYfaMH4ak9R8iNkn8mSM4h6ZPcO6fIY2V0RrVbI6bOq3gChZv8VAsdt/tfZY8LjorDntKquzsiv
1kvAZSpVzyqXOn5rE//Q/YPrakd0LVVxrEaw3dK7EX11rEkGuTrk1PyOBlNx23lRA+kmHdyRhesa
SztO2op3TyfsFgquKzMjfED8MXIWJlD64xi0o56qV0WCHYBR/cPqMNF1l4jUNmZCVRi8bB+Ti9PG
mM9evJNvGbL29jyChd/xzcOs3pkz3i7hWKO6WNM524eA4pbkBBng0rdUVPD88weak68wBwgstEKU
9YgVB8PszKhA2BbjiNfKEhVFMRakgWfX163/0oYGr+pgcBnMVNnJMcQwha5l6ZvUPOnRS2djJsIx
yTpKGKIeiUnCFmCjP6/pk2bWvRHIs+40tXVQYIDEre7GTHfw4ZohDQCV7q21cWqrukitcRGM5Go2
3bWSyTqZ53ZqrvS34/B+B4R4Gio80WGJyS1+CiLuig8+qgclkXfkvy1KIpcTXhR3FpPTHNenNp/c
nCms53fyCKud7BSUr8mGp/ehm4Yh94vis7HcMBae2MM+FouhehZw1tYvoY3eB6V+XqZFuUuk45iD
EtMJyZBktIqq8XkaT0qw/JO6yiF/42iBAnEqOoAG4l+Mywn0ecc7AOArJ+XimWBJp3Oy72kHYpNV
c1WIQs/K/lsFYrrsvbbdFd08WlIciXbICpGdK51sckRFi1gFdDKweDspLWVTkPXyWSP8uy/CAJDe
oSsqXwT+RWYzmtuzqmBIejOwtkeL6JMabjQs/m1+mbv88kXAP6zDU58BA6UiimoNBhrFcDda8Ejy
ceNjNvpfmEPiFcOVMX1r3xBSYQFvtwALQAJ1ebtpK6KOSfvqx449Wifrfme+K7B0UgawZxGbsLho
buhlPJVP9DofNLpaC9c6/JjYBTT/55/XZ4qkU9Rl3q1CYe1r4aNSXnldPpfWToRAX6prZWSw8JBy
eBFH01MUVeBYOdVw+Iza+bYKxTVBSKwFlp9cnpH6Exc+m1sYrtRqvDbBZQnjsa1rf9YNNpfcEK3o
XDw3lTAyc68omODj6N7Fxb2k7EoQzykZsQhrxSawCI9Vh8BA6efG0BP2+ray0neASfQQxCS7J7Qo
QU/vSdzcRlam9HkcGk/hXTPz1LCbVOh9iVQ7RpLtK9pVsHLnmM6F+sbjmbAEQfxXH7LxZkUK/cAX
lLJM+yaJf69VW+ZURKfVO8YfbOvIq3FHpx+vsGLjsZa7qkDeLrrnyuI/hqV3t6SPVnBZze5oTaMR
Ds8bXFKWmUP5yoe7JP53Mhb5ELWV27HLBz+xU9LB57KBVtqSgpcQtc3wWFF0XKGjTVPDI6zQqxuo
Wspd0ReJ3kKnpu2iGyH1JOd809nYURW/MeFdeV4OQ3tYe4qOFrYwf2sjJlRqZ4PwjqfbO1n846E5
xkwwtDyipBE/Aou8YHXCu3WQKBSgG0CZDxMGKBNPnSLjbf8e6b8a6XmvxV94LL6Y/1ezuOGLW+zY
gLkPFYndnUT3yUxfBRXd9MfE38LwgS1uGV6zslximMhEUpUaUEvuGxK4jjZQOhXsaUI5QXFIhW+9
xu0LdciKyp01sb/Z57PgiJe01oKZ/ykYtI68Fl+wmv3K7aPh9jd1BkReLr/K59jYVJrmrR3zR6Ic
pHZCuUvI3aPW+JTzd6CyAphfTzOFO9Iomuqc70Ru+X/AZOkopY22sQ3ORT7F41AeJ3j58aAeWtuk
ebFKeU5kiB0Jp4A+3MvRfDAl7Jg+Vmxc0QfxNhYSaK16tys43kDS2Dm5YjJQ3N2dQVR3Bs5CiRdN
GUs+iO2OzUPR/arsZ7kgXljAxYOB9Srel5waibtwloFU5LfRrADdXINYUx4MCU5X9J6MtByh+gy6
QSElYFKgwr2ivbOGxFpi7l9x3F8lybgRu74U1AsbC5YwCCb12rMlH+hLVRF0dISdZaiDei5f4DNv
AuzYFS6lNXil1b2hfGEuZXqkVdkk52ORI5si8WNU6VtIPuHkQdoVsc20QQqyojUATqbmz6wLT7n+
QAdxZgbbQbVuBZ1AE9Uyq8qbDn1prkEQ4l+oiCsXC21AvOPD2DYt3WZICeezFD9HTXskVvHG9q3r
g7GzgqUrLp4yjhdRgEUasqsv50tmYrK7peShLNylEvBG3uMV2PouPaWt6mvHavzl3XKvQ/koY9fT
eBXIKI+LfCEPE+A8OpdadmJQOo5bbOZTSv5Gv5GJOm08K4PRizip+p19lCUfn55U+OZbAcEVV28q
5ujaufdRwxO77Cxy0saZ5SC6CujG/tJxV2j633pKjhkcwDHB0kz7WV54Bc0YrBTZveTs1yEAiDGG
OKStVKeSCx4ogPf5mjQzI0DLaTjt6no+FNT8FHzsl9yerzNn2NhiNmFnNW2WcDjz9S7CcCaxOF8Z
11PWxnmUncA+7Frp2QmpPdCXJIXfI/jmnC1sxGo3kVSg2YRtlZ+SzLoBrm8UMn/g7OkoMBnzfTRf
K85K/nmim9Jnkpg+jJVVsE64lydGRK4Qu7T4Yg3Dp7rciORMKdEvVCAF5Fuj+Lp6MgEDio1pC3Q5
d2LnKFeVuwKANUgbtKiyMaAQi3+urb9bybyvS9HvlYcCMOEP0VjKYyQn4VtrUsEEuYD6D5k6B3rI
AEPgW1EHLAZ/NYVcDz6qkhuTzvJZdGaUSAsG/YSnVknO8BJoNdmHOusBw15wvfFcNfyxC18dFqKT
Bu+4WtilDbU9srfOJ1am9RoUy7d+zxuOjFR5I0D03mXLe3ksz4Ze3NUpR41p9zNeUQ8nEbJMc5LU
1ebDSAUiji7Ub4l1pIwYOrjdK5xoo6JDmolAmE+tFawwMWlEN4qvcrmQX3WElYROe/istdEp6Iuq
8uiQVSBegBvCvzm0zF8rc4NMSLEhSVySdoUmn1azR05o04S8xPhct29E3B77pWUxdYmSK7w5v0bD
xQWMekghaf+u4ktt+j8yn62++KolG+O+RAIsxn/QRtal6c45fbAgci+K+qiZO3K4b0se7rgtXNLy
PaySizALMD4GJ0TUbfE31spD5qOmmx/T9M0SG21zYcpnicEbnmfuqnLK5aySKBN25Rj9S7dDSAJT
+zeXsG8V/buUm17RnadI9YylPDa/IieAZsDF3Jvmx4JJqYZpjYMHki+WqNwtGYst4ypScTf173hY
tvetrfBSl795uwvADzR+Ryokb2Hxz8K1sCrCoQGjMfF+r3AscYh23I9JnPX0c6k0W4/G6MgGu09U
1hotMcFAbxAQNQhcZvrnmgme2PxYecTQ9T0Y5ZcJEnnBwyJWuFoKxKljNAKt3cYHcy/rX2ZR2BX1
dytjQjMiG72nDAMlv1K+tqz6CXmeSmq5V+K3Fu2YUFu+KmBYGW8ajRtUvJkq/jL7aLiJ0AIyE9cf
Q82on8dUtE3sNPhtUc8i28j/KOGPrt1jebmMHElNlNykf6nB8WGSweCt0Q7SVxHyUTvFBoarxM0w
eUi432cmjXjpKfVyUwHsBjGs6m3MH4XOyh3Vlq2CKjoJz+1CA0zCpahl04hy2cevPH51SP8W+Zay
+dSZvAfY2iUnZQiSvGTZbpEzgc3txCpM+b+cYwOI3OyEINuh2Ifz31q9CRA8YGgZw1E3sOs/pH/d
ZuxTQ/t/AxN6KRv7U2K89fhIs3S/0pq8VImTbv0o3HjlASjFezty48FdWuGbEd0p1k55b/IeSC/V
r9E6KW99ZbmZiye3PMTm01rUIOMn5c4ALZJX0rZPfJVvdcIqd/BxrPsNYV51AQ6S4Zr4G2VepBcY
dis+3txcCDOukOW5uLEcBa9FueIWWkVRXRn+RTR8OfXylON4aLyJCdEseq8ed1JT+VO41VP5eJg8
aQzxHbMpNZCxTcNVW8mZdJo4cl+AwFkqfIH8WuPRrafSbVOijV7DvFAjA1lFzgI+c4dKZy1lx+ar
7r8EbrZMGXICFJGfH4Y+Tj1hxD6jemVztKQn7RMerov4Bmv+0LHiG7l8okNvpwL7YHU+1xDWOoo0
ByA2oUYSiLYBC6kL7y0j3tJKx3TfcAcx2x0WhBTqICJpSlrGQqMq6abQ4s4ZaCdHWqHTXcDcPn0W
CEgtxqxO/eSUgf61HzmvIvUQ0UxfqJ8ThwvMVf19qULUS7uLzcPCwdNQ49tiKHCAFO9qPEc1hNVW
shXloffTeVgDDBboFYlb8ixkXKN7jlJmAp4PYADyepDoYJFkEKwQC4t1r1A+r+2YNJ1PQf2peuua
WeKteiWSG5HpKOcPMAGHJVP3IlsUbQTeEhfkHK5gGHSKquinpojnPTW8RboHrfWnJtodNpInK5YX
R8mxJeyc0hC1GMx04dWa++NsjxGPP5zATFOC3CiDMl35PoenBnydph01RApFcPv0r4L/P0yClqxU
9iaTDIuU5Qhpaz/PHfnJ4TVlzYtms3dGqDxcbyjg2XyJ2LdGjD0WPyABILqiou2jSNGyzfeBEgTd
KYg8pcmPETa0ICQHi34ArMkaBr4cz6RuqDY1o28vVFYNZHzMD/MExSAlJyQNjvku0YQByYgfOZ0S
C3cJqBgHC/1hUcZdfibaocjBagUTg3ZX4LGwoS/hvgLKq9SBMGTBUAqY9eRz2nXn3rLonaaS92SA
yTI72BXYXzARtXNy1IyXkJwm9BTrX1y0R5mdIFP2MDJEZCtoZ3Z+oVtlv4PcetOBF6z+rJJd+5vw
aGbH/rfi0rsiKFry4hYIijmrwqaEbBcqLusXdzgjLM487EoDEXEUT2XfnUadFa7qRmzT7Qjf7NGY
etvEmcr+tmcG8Hghr+xXKXTgoAOt4CT0wdc0MnGS5VgHTfQD/nyOjL5kONl9nLepKH60UvhIU/G5
T/P4bZnpPcUT3O/CcXKiGLRZ7BX0ckdkfekTQZRFnp8g/sB70Ilp5PKfVmaWIRGLHZufWXyQGeBb
MhoZDnYYDnYZCee8NI4N14KBjsHe24nHsQFMgU6yPvgr5ZiEUgKvqq05M2/NWRq9hiH9syO9Virm
7YPi8vL0YWDytXhJXnO+t7TrNdWVeyCuROhGhuhWPX5hCYeF6JBXmOTuoDQKO4qQ1GtB2I9W5BAB
kmWgPs4cCvsFLyWrzPq8tfeNIR2jpXBRAcRUQnNRAUaOcR1cFCgZ1Hw3yD/iwSQ/K66UtG+tNzFd
WwpsYJ3bOnu+xhtdHdWh0hhcV2TZTj+l43quwAVWY3RS5ANpAfJJJJ59Pqd+BWG8hJxZV4u/Qhef
dlaY+3lwr2M0JDMhIq0ddak7eoYqeLwdqNBJEECkncTuXHxELOmzhpYHDu5h/1LT+rCCO0dZs6Pf
ovlrhcou+lWDlgCZ/M1IDfhd2RF0y52Vix2w7rEM3f6H4W8XWtVt4TUzD7vPaV+QVTFo7C7+4/rh
KQWpRAGjDUNera2uPpe80z4rdBBkeQT1OrEBnN+X3MAdsStoBEhHssEAeS26GtlPiX4QlqfsT3Sp
qugwF39L+sf1FzM2LcPlS65Wu2tNhwuBFTAgQ69UafAlvctb75hS6Kf+SIq23/FhDzGyx9qx1Bd/
ULIjsDl5euIVvQta/+idc5S371a6vAqqfdiRAUIiU07OReZGXrjrWrm459z+VXbTIcWmOfMLOzxs
UcTEUDuUBdKy0FGkzHdzQNr7RxOIu/4hVOk2tMWKxFNTPTlgU3Vq6ASrwr/fWU146K6SEDOQTZ6U
Am+cW5AHOhCImAsI9Vz7BiIsR4TDalnXSGzSI6CqMM34ZShPYI+23EUcxbsl5pbfp+j6st9gk1oI
mbd1dUxjeTtHF2RwQXc6sgRUjh8WN92L7Eckrvk5XWrC/+KCrCJRISiPiUyWcODZn6pb6hypjnjf
EieQy9H0dAbihsm+xTcABeZHLf4rdkTK0ahDZltjZK24HlPIYdm6uDUotQrTNRntBO6vnmL4v3xG
K8ZQ1tLYXmLxHFMxNpQuoQA/NOFlDyEAGu0clSKmkPy82pZYnpJB841WdCiGLj4wax8jJeVe3HvC
qNElStkwlg8VNwYFomUgWziEFPLwK5kqkb97v4P86sZUgRf3jq+MTwybj2o2d2PdOjiBgpRC2xgd
OHOzOOV03IiqqcsX7fa1cNiKueGvkl7w2K03MhSAnYwnaj00ER2zjorI1aUpzVmRL7d8EtLAwvRL
MHTXiZpTt2ZAm0OgfQaa3nojfI043LVLbKv+wcAFrC+7uRA+GNmdeQ7db0lVDxW29a4PucDeLG++
dsyjIlmjngs1PYiYDGeXS+60KWiZeWjLkqTKG03V9uI3iGuwtAKyMAtnmXwfVum6qvzdl91oDOdI
jYN0mQM98xOIJYZFm2V8MTAZMJnTR3BfQbOXtXY0+KWauCWHFRG4O45RfixCyyseCxFz5cDa2K6T
AuN5StvBeGxG1cOFKbL+idPp3gn1XTYtrljVLX6HattgZnoQCmOkpZzMjCgWTtglywdRrQ8t2pmM
dKBrGW9O0yfVRhqPTMW+/dG0v/q33iaHwuBgCja5riKlFQfLnveTP/lou6mGneVbZkcp8P2sovpm
PHtbnTBgHYtIuIi+PUwJm09g3XS9BKcuro9WRSpkLh9rXT+7NH4DA2DwcZE+R9sqqvM67PvW1n6I
l2SAIPsNA4zVmf9T+ycP/FM6TGUNXnR6S9LpWVj5Q4tOWkJKmHDJHC9BomonxR6kiukjcQaopFIr
EFnPrhRK36jfIzsVPaZC58r4xE8G32OK1Vuc7SMHqAPlHqqVeJvW0taQP6H34h4cW1dBxhruNVSy
nHqoRP0EUEV0S7DjMwcbT2rNiV5yoqc8qawnYRw0jqx+8pBvi5QJYDl7kE/B6gOkae5Z+0Ur9hRn
AMSeIoqC0Bn6E3yR0ySuUNylU8c7BaergcY9qh9SWZ2IUvokHMLxnuk+XdoCqzsFNlyUAxTWwQaL
ojvGxLk2Uier7UUkGe8MVJ3pW+tRTK9CbDNS0ywAfijWDh210MVpNGjms3YxIfGFdWb/I87sm1gR
03Ucdyxr9y0V1QZvrQyEO5+pGPq8XlxauongoiITalV/FMuLLmk4SbHLo5+J2bGZrGPFEgMu28Eo
ZdtQnwoMgg2pLYuTF6E8QQPLjotXQyVN6HupVuMxhAM+vj3mgLBmaynhm+XBjOmfUlZ/DCs/HA7G
sScxWG85WmCk5lvTaM/iI2JxXvQ3rhYj5lyr/2Jy7SGfslPPc8NJZgzdaHA4uZURwpn+NRAzaZC7
5CAiNZoXf2Jm16G7ldyo8N5UiHETAn3CYEzZ/UluTwLqvt5deo0X+ra+bgNuSXW0nEXi4wy3avMs
CbISJ2yhtIczXUNOTFaopSJ6og3P1TL13um+hfcXoawNEdT5O9eV9FBS18z74I60FGvRJQGb3Ixs
ICZQd8VeFcmhYe6YdLKqcnVV9l8UMIwCNPoleS8H8VmZ6SPOZjtVCaL34iUs5bMWLgG4wbZ2TBJX
NdkaGi1rKna3tCCWa/8/hZMLdejY4kgqWb2V6WnNY3ZGtAHyOV/Tbicin8JSN9TP2mkskB3HXUPw
lGKw0BFr7SKjAA3cH18tIJTunr6QDDZ0ruYOS7OPZ94PwS5ue1ChBRXQZJXGFPPFGqzgO76omJif
VfW1LAeDIVe4MzF3gSnOzPuEBOQ5YEc/mL2TWBNmGhopKYL/o90trX7jKBomGMP6vp3w32IFQ0iT
7xKrGMlYz3G5BpVM3d4LaKtCuViL8w9zY61ObDxAljQJhrrKiV/8ufd4CR8fbFgkZ3du0HWsYJw1
x0JJE6jaUswJxIRP8tpN2Q705Pu+FnIdzUkEO5KCHRljAE4pNz6/zWv+Uzcx3oU0OmhTyxQABJz2
6CWB1Ym8oYHZykFl3ZZDO9ngHOS+P1qcEiGnhKjQtJJBtFrSSxFFNHPpQWb91SabWweurLMEuwjL
kGkObnNuVDqThsdGKNeEk1H059zUz0qNUVr46BH8sh47qPABH8OPHzHBp5s7sG8hwniWW0cJiAHa
xgxBURfRDO2qxxaMA6yQwWgIvDyoLOscU6aK9PrBaue5UDYgC8WNjfW7NvTu8NN9sjQdldOZ6Mma
mDjQyAbdISDzRuzJRiW8EXsq7JPlkByJA9bR5Cr3GR4Un6GZAayefaLY5a+EKsLb+97BDE01nXtE
iOksvkhIlQiAETurUJmfBc6Gcj2uPrtPQOEusChPpUREZtqEGZ+dWUTWEjftlJKKH7Dch/SFAZOK
TW/eQ1WLZem6w2gu0Ny2XOOCijM4YTPTqYhWmkfdcaBnrWrWIwTNNwKDYGzKPxzYmLp+Z98SFzoG
Kcwr+3NIbGfKiR1coWle1TR5ceB0XUmYbXEkusNB/8yZ5p+F8AbI5DQbwikZdyazO34V2qD/w1JP
S1HjKw/g2/TW9H49dZCDFm+6mbTuaSbq3l48JlHrG4p00g3hvGb5pUeBJEv2/JjD+f2MO1DT9hu5
hXrK63ia9O4x5/o91IxbQ+ykPApE6NuTSH/Xo/UyFqZBEqiKcltnkhTiSVS1s26Vp9p5YB+Qwk9Q
tlbfIvvDClXt3k8ZBnq9P4z7D2mO/h9N57XcuJIt0S9CBLx5JUESoHeyLwi1DLwv2K+/CyfuPHSM
OyOpKbJQe2fmSpc+mFtLPXdB0WP1Z/PKw1KpcJocxcY5vc346YCqbBHbqcVFzgUFUhpP3dRfHKK9
dYH2DvfIR1eI+5sy2G6qNxsZmJdIqtvZ2WnLpV97SnJ/SK8TeDisR3l1hq1ywviI6bKaqmsMh8fu
YBK31uJwOIaSOOtyfrXlkuUKT/4+fzQ7GyXZpLaAygtPlXRvqS0YWuK1TeRHNVQGrJ+3TrDB7elo
ih0vjOl6yXqvbUqvxqBtmjDhvVaOdjT8HhJD3bTKVwP3qcFkq4b3HKzR8uYifA/STOOEm5dXokER
sy65AecVQN+FdziNjgO7kkpCyxYwA2jBGRwvNjDJ1gcpaE661FxAKrHQrdg1p3ymHPscCoQ2tTyV
walgoySj0kujAFvFWvt7yspVbNy7BiMjjq+xRNmNrqBZr1GkXEnkdbFn8ac3JRpaB5dXJFeuQ+MS
eXwYuAznPHU7oT50AJ6zfrF6ynVojU8B6ht7ITBH8oQoAhp1lS+4DR6gl11eZOy6VjGLQvIIq+QN
7COd0EbPrwEvmJofE4drgKKerjW7mJpmJ+XY4OseBcvMj8bSvU7hGUkcc6BusdwOI3Rt8fSZLxw8
gIJ+HuleoQVnpTvUGH+wLnMkf2P5jrlNCEI+rDNMQLp0h+XjTliYOjkweMrhEpjZB8Sk8qmIneND
sWI/7BIMhBABYzaCGFruSYggXdsP2mCCNsBk57Ddn29WadzUxrp10cZIehdz8ESxxwDWnErdc0vI
pyQdCSyh8YTmD0VHhoWAXIxXEm9557Wotkq5scGjxUurO/T9lLNMZ4jPFA6Om6XBpw1JA0Skskm1
kZOcZpu8Di1kMph+bT4O0o2ingA3XPxvyKKtduo+rIX+hRqPa5fDZZO/YzASFo2j5NPaYdXw062c
Ys/HepznvVFaTBLgJiMXPFPZfXRkBlQHz/SwJgVwDUnXS3z3Qjf23A1lwhWqsqP21QzM1QLK4aa1
tMTDG+YRF1Cskv1ak0PiMucRWpKhpcoKSB96Bsatf7x28MPYrXKN31VQTAM5Whu1edLH0hXKPmFj
URSHnHqngIpe9S+NCEtRc18tJlkHzk/kdxUJqE68TsrwpvKyg68xZURRfg+L0dyw2Bu5EU8zMYUs
RlPfnmt/YEka1CdNN32bwSmzNF+OVwYtDjEntNY85OqCh5ANI1lceaZENTiy/8JCwQpO3XacHHVO
LUCOlp35FiXula4eUkIoIBhKxFYsj1P5wn5rG0BCtaxtjmcbPwKHz7FOtJUJvWhaEBaQ+1saBLNM
Osq9bzTBBbzpuhirUzu9O6VzqCqm4uX+SQtqt4od+C1Xm8yHtEmBUJU9/TIVRGMmeZbkEh+zwQ52
7OPi2jj1IJuTkcaYFwgUhCZAdSyi1I1+6JX2Ce99M0DjJl67qQkY5KwQEPK2QG4XJGZg+cOk4wHm
r9IfSGMRjO54rOQdOQRSqaP4Sm2ToUrlnuoKbExx1Z2B6l74AuxtamO+TPM1NrnkjPaBl/4IK3Qc
pD1J94w7hVZyTLCpu7Qq/FA4wG9NQQKVN3PN/CBUwKJAjXGMKt1rh/XBgsNQbANC7YmxH6AspARY
ZPURl+kpGlL8w2jD+Fg7owSviKvZwAoqVtUY7QBV1rjmOg61nxGBwlL4x5THyPyap2Bl872S/6gs
WBxqe1tMCrGv8nfLgqsGAEajVaosW6zRxM1AqUOXzMW+UZ8deefikIQ90bO7WsmHeIhQd5tjzuKT
FdlEeTHIv4D52unvJiRyArxlpT54IWgpfFb4g+ZiN+RAGalOopbgw8x6qJRX8Ez6/+z3w0Fhx5vJ
pi9/x/FnYEywx1baUiZogPRAdhkkdafjQYut15jfkB19lmAq8oDTH22wgKv0ZbBll2AGUJ073kac
NDo9ahm8fpLwKN2OysODqAUVsTjbcxgATncV/OB69QwqXJqeRvKtyIy9sYvN3B0T6EU0EVL5VzD4
uN1crGfql53Ed6K1auUvg3YMr45GAsJw/CDb1s2J0zNkgayAIpqHY04Y1STlavFLlX+it0r+Qi/U
yDpO9Iwhaq5X1zEqjoMuTmG5omei/WsZPpiZ1uATzO6Oye5WySVjZrfNs5THHXZC9byUKkRReIgw
RxgzNc8tgh4hYU5O3CyEbFnuJfslPNEyvnT66OXkunCwnCPzJhjsRg35HHQiKv0ASOFzqgboAWST
GOkt1a8Ta6NS5awYtttiuqmBQCesf1r71wTM5vyAIltN2L5kc7ioaveZjjSY6kBQCNkqovQMQl1d
cjBbfV/H/V5mmtIEBd5rWdHWZIYd9JIuM71M46E3rAZQUJ0z7r4b/YQwEGpvBXLt4thu+FOpJK74
rFeIaUYekEBtj4HtrHWec4atuyVZriQNvYGtsGP5mayekix72mOzaVKFapfudm3f1QduNq9zEMC7
l7catwaUpYVkqWrSEUgl16fwVqW4NFnkKK71ksgUCZj5aVnkisrEvvfDm9JpYEkl/yQ+bDxUFIgR
g6S49kjlFUq5NX/0Azx6yr9nNh+IY1m+UFr8iM9KqJh7rftyPmOYSrn6arC9C8RJZ+MhauusCW3T
yGQJbxwSuMzeOGQMnh3krU8NEN+h7c7FCoXhDDmJibVd9qIB5bBS6maMN7LdAVEgbcmzZuLhYBKq
aQHV0lsgbaU2h1bO4H/quXireb9uYgEYVoHc5XhtfVoyZ2BSDgbvjI5txoSXi5qmmZDetCHgtOXg
QvCg+1n7JoCkvFSFbznSWYMGKOvhSTYpf8DwTJXlyO8JpkZISK5AueJFYSXYBduY5btU1F6L44X9
BvflBumjR8jWLy3EqYpahyEkcpuPXpXyu3LjaFPE011r0lc16F/Fq5Hh3LK+iaOg/57TOKTwYD5F
IEIbmOoSvPA6tw7mmB7kudmr1EBS0F4MXqmtiAT8W4drY70mZhrka+uV8pYVRLfUHPk3FdkZq4yR
74hJStB/zK+ix5UH6a3Ut0qZrdYYmQ1/XX1W+WIXKg+zZB16Gc9DYB1BlVXHSs4h5wxwosRJ9WA3
h+0udKAlqibH4niZDdpfWHSlB0GQBmnrMOHmiMAmAUBVZ3f6Z6XSQZKKU9OzO0LSC+xnAzSO2Haj
HmimPg/jT0eyOs1uFQvjiaKApcC5enFSEqtjC8m6BSyHl4MPYRXTJkBBsz6w9mf5y9ZI8CnBBarp
bqF0hyLMDgKDl2TTcsl9FdwZFw39EObvTSzfbNaicnxysvQqPWk7uChzeDaGfUh93y/W5Bu/nQxD
PDVxsqTu+/YzV/B2pbh9I2KNDs+/Tt/LCnlrZ/RK4qoY9VqxBvJtN+dmNs9NFF8q/sq0dqk5aeUY
Nj5NTsjyZ8TNs+Nma/SsLEjeUKbeaMYIqkMh4/MLidvK09JtZ9vqHovd/F6smepLgq7KoSzJX934
q2N61YefYrAvXV9czHg8m4kMx6BHp2UWTxzoEAZPvcLcipHyTED1phPuFmtjBAUsgaVAbmzqj5rz
I1mvJh/6JP9yuqeK410bw3WyywiD01wDEhXQR2MyIU9gh68d/UtTSW55PcUk6UKqbZZE+TIfFWp0
EMSgEywwCpY3g4y6he02Vl4mQvEdvLifud9YfpmT/+0+TCSVeuR4BWsz6OcKnHT/KpvVLUnTK0g7
yKPNCQp+mJ7s6m0euoel97fB7OD7Fyd2l5b8q+B7fZTybgIE02EbqtnsTKgnw1pv7YNaazAYTkbo
Zp3hOXPhAyxUb4OEM44V94j22oBt6dAhRx1XNphqjLIKZpu2BNYvs5YrVieViEdLmJI4jXFDjXfM
3Gu5iTQzrPseICWm2wbHEp1uxJQwxJNyKRcppyx+xgG0dkW8CxQVJS91hXdko2QflRtnPG+DdC8P
AZuiR8OqHWmvNN4XyvCAFP5XM4JPXPTYKGNkaDajc09xfh4Gok0s88Sfip9nvEooDflKDnMWlMbR
CL9fsa76WaFxdT/xDbERWVT2CNGumUoE/kHZfIKeVJYev9TDMrwrUjLi9XtcfudcKvoaaNS6JUuZ
NNGxg8dIfZnidqVzqcjqxGb8GHjFlFEDzuX17SZQHU+YqY/tFDcGpmqVmI3ps8BfyFn0hpwhAjrY
zzp2Olkse3avbfOCkY+K5+5fWwovnWqPPJU3bSZH8xNVEAFtVlhbe/l1ctK3OBNXPX1zzAGjhWtN
GRLv0wABXjgqhklItlPuOUh4U6/spgoSBpgp18QMKCndLoSSD84TAxVtL5DBArwkMR2C/Gs3+QPF
eX2O15IO0z74nExXZ2ysIT0sSxsax3F54tBQnJ+JEy2ZVxr32IJeJM3Yp8L01U+WTu+G1H7NpIaF
KEB9GLcQpy9t2mB34kFfR5W+p7vh1JoUMjCJaeUCLHxOg+WVTf6s8cti5NwM7TnlBmG04Q78nisb
hFQruDHTKbc+yPwAhotJ4BrExRC8IQLkhEBiHRmNWQD3k4nHSe9U18D7ubhlkk7H1ryZLwYDXYW9
rturptsovzq9Cx3hBQZi/D1cSwceynwi8gsR+EPeUolEGW5C0jCwadQRrIkFxANP1Rn+8FMRgN9i
LjVP1XfANoMnhl8Hm2luKTcYT0ZtnB00WK6j7NiyI9oDszk8iD5onmNCVah61UvY7eqr2tR4ZJRL
re6LAkGy/JOWcnrNxitrHNPun6zrMFzt90SjIYxuYryFEU+e4DvpnkoCDl3Bxzgq6wGhu/yOy1d5
vANFPEiRfJgvvDGpcOYgYIHO9bDNKZLKj1S0QIJhrIMkkTTWXuL5p+N1EoWgKPmg8XFwnH3EIG+/
SB1HWvFa8WAHvxqRxtzG8k7mOtiqxwF442J355Yp0HkdvB5iS84Dvhe2shLcWbNRrGIdan4W8UrN
xL/gtOLD1Unu6+oFlkSLjxgMHdjOBjRNSr0vPA9tiEH0QN8a/+XtecC8pZrtYbwOQOumlsI8gvsk
imfgkpZ8X8zzE8TKfDnYqelSaQutVMnDrE1qEp/gyOivYeps2Fim/zoje7MIEKb8b7OC5ytLwS92
O9NY9AoCB/apbc80nq4d1YqBXZieXrYPhy+BjCLL2W3W3igZ3M0CTjcBAKrXNcCbhPMTLOJFcQzY
F9U9dDR4bFe5/cMVOLRX3bxJmL3A53ScY9yL1/M1wL87Y9Ti2DafIvsyBzq/GVdFCn4jW1vOXucv
M/H1uu7V0lLsGmtZBaaJV6Mg5P+NMz5WSU2xyF6wGigyqPdut8eL5g5L665Y5/Yj4Du0f0QDNmGF
i+ZXwRfcyl8xJpiGyrGsfABJzKSfuP8lFs2qb1MV/ZlwyilcOGsiP5jI8kuimWQg45pSRqRmAbcl
e/n//WYSQx9RO2ohvTwTx7q8zvpmSURMGh40iytHfxqM+ayFWBs3kiI2dC+rRAxLzdo4bMuVjEU6
TO/fZIYJ9b74/bEIUCfBaXTMBmZmElyUeMTnxQwPv3ojxBI5wx3NSHounOF+i+m9xymGjUtaJ6hX
kd3sAZ+u48LeyGx/goHNEoovwAcT+m0vFTiQgKX82A1JOARvEgO55utniSuEgDknaS7BVLi1Ndy3
YnkgGwYBPP1QvM9BtJcraT9Kn8lRwpc30HaeBXsJ66+BdGAxKlMimzbbaKl+xPPAiAWCYaCineoc
N893OPkoX1YxkXKFrsiiqIwy8oT0+AtgbgMKyiqWI9jAM2UeHXKCqYWCtAot1lsG1Vp7s/jmEynl
AOpQX5IAByy3qy4jpySO/QfvEat0Nnp+LZzfmoZrjalPV5F3apwfaF41rvRwsX3D9Cil/HMiyFfl
Knoen2kFO3/dMls2q1y2+dxzAwTPkAh2gcgYAcMiLtWuelP05mbVrZeC8gK6E1istgkScYl2+ZVj
/qcfDyavbd5CxFi5QFwlV4yY63A7LQF+duNxHlYq7Yrhhx1pbjnPazO9xfO9NFCTotEPbFZ1mu7Z
+GFVLoISfiOLioJ5ZST/+GRxjJhnWejngtSkaRG/oZ4PpVfBeR2Vkiv3rsoYnfP2j+oafbTnGxtb
BdnG1GjbKmMvhegMxkEla62C4nh29BrEebQv9UtGM7WV9B4IZK9PNCIJ20BMfmazX4TFUbPcBofG
ZRdaAw4EkwjZ5KszJYS43Q3pOCVsCXn+OEly5ZerTFfcVrzB2ARzs2YgozDDOdFNVWvSgdYsHVhl
+NWEd1Wd3C5S2U5Khym49pyrztFZViR4m/kpdDR7bH413mFFpo2Zik9xLbutahoHVUVk4UbBJvot
HtRDELTHsrgGpnNq+I3Hzk2qfbYRx0aDCOkrSnfETBpC2GCN2yV00SALMCT3NE4REEgoIcd3H7OJ
fp1SsTFcG3lJ3nKB6jD9BMSIOmvd8KBgYzfiKFc6/SS+RYt5l5VNxS7YTG4hsbQaTXUKCZlBcZA4
pGK92claA1Sx2OWA7TGK7AooVS1E4FJFVJzjUwHxqMrZ/pJdZu3LLu8anQlsqKaPKyXG3yOn3Ecx
90iYe+ZZA6E5HTFJMTv/5dJF2JjqumGrT+rDWRwUjXKlH1DG/NNVKOseu00PR1mWpKAROh/TXq0c
STmj/9duUeBtgQyezLA9zfQeZfFDsa0H+98nIDi6UvR4ulZjv9MsboB5ea2BXPF0zZU7HeXPuaof
GYRftaQdw6d/GdwCdiXm5/hKxCKB8I2RneNS9mJusjEc3Ci06hXRi0bXP2ssM3W9wT2EoSHZEbMb
sWlF/JGuaV5BX+qv1IpddCm9dHFzdiz7QOuYVZAf2mpzTq9o6w3GuEtF4lkt6+ewpegbi4GNd83J
Dwbfb5VjFdcuTaFfW9qmLPNiEkX8i0MqNgRBAS2H3gM9uAfYuJbaelNIdCGawcaOQ4hpn7Cgt1OE
t9WJuB9Uu8dDtotLItprGwIVkY5pXa/NktD1rmnyh5GBqpsNdqDKQ7eHxyw794Bnj4XLVbI4T9xk
Z95zo7vbm9sMfdEeOTBJDkbfzpHu+Wyn8eYTwz5FJwGLtIEI75Y4TROcpjUzEMd+zvxiPLAm6fO5
FYuxYVwHn52EUkHp77QWbpepdzytKc6JikwWMDId37KJojIrfodLIXeGraO1LlcLxRrfYrl7xcT+
wn7/gcENW/eI6VFjuMipO4i5RdjxsBX4Z0YkmldjJbh50li2mrqc9/lS8s7IwfFlVBgGV2NPCY5G
VQVH2N4K54c2O/ecdqwCt1no+Jneb0U5rrnwXA2IKFN+x47pUtx14JwRiwnPAjPnDqh1ah3QWPMi
o14GNQly7h9FgUXyEMnm6tXcCF4QaatdO5zB6DgrzYqQRlvu0K9SOlESQXtDfLGIi+bk2BVG6Rr6
f0RoVIBoDbgYQc5THW7X7LmjmPY5+aBHGT6pQ9NVfPmCqKSXj9OqYvO9/LG00Ssw3etKjOFJ34rC
2Y6cYIngQ2VuF+OmRjyEHIWswRAAuh0T2nTYhiy+KgtN4V0NGj/vWX7aE3u2hEtyuU+ijWhURkJ/
6IHnE3oMNq1K0IDznSml6J4F+YjxqmBwsnBr7DSAECHEWcOkioXyHe5PqUEiyOQNLa/gp8JcMdsO
FmlznIv8EM6STwmBHxx0JYSERklBWZ5arihShueKu3nWn5Z3s46xLxgoUJ4uGDD5ibY0kQn8Qkq1
5pDZGdO047TtikszGJfR1K9jgc9jACw9bw3yzTZs0CkydmWV46DlXYLWgcqfTN1qILfRjg5TwuxL
UfTsF/te9WsY0UmNu5OKWaTELDK46pycA9qgu6F2k0Q7jVJ5GoKXAURmn9asmjSw41Srrw18BlNq
oU2BjNrQJoDIa/l27+wHzTlg0zhiBLYJj5s1fRzgHcCpj5FySab0DMZQLutrnNE/l9dXDvliPtqw
BgekQiVEAZoPdpMAfPjXatweDcmnIswnPDP3Xsz/qGchyFf6lUzVN8Z3zg0AdrU3kkXrJ8rS2fQz
fTBB7VOt3xsPEo3Hgg3+gLDFfG0ln8hzFTYM3sWYUWMamANVvVj15ywzK1TpuQwOkzj3jc64A7mT
7xXz8Qxaxjy60xHTgJS2XLfTtNpmJOM1typ73KcLnXIzwltY+JUDAyXTSkg7rIEhWWWDAIyVPZCe
MOqwVC9slr4CEPe7noI0kc2D1R8CViBBcxdk0evy1bG+VMlYybc8yc6amh4rsvwtlJL6XWU4teRX
hzQipLwWq2WLAXEGbctuZAFIjCuFoJZ2LD9SKVkNxmsr0TU0FWcjGY+93R77BsEvw9tqXWqgTooT
kW1pVio0oraQMM45XtMyKZLaKj6UYEajy08RKPt/Ks23NsqFg/wCKWtjjPN65C5srNMp2Dtluifm
VqFEGffwxRFX2UYwICcoJbcZoxSjt2fbf+wCLNtjhPPa7OuqFbTYkCu4agZhHyPyaXJBlrZbw6Or
wR8nx9eUal/xftYW8lZBkegg7yOaha4qyCPnpNGVBzxtGDWYejllonA2KUQumuDIawiBgCZGeHVI
uyke1h6bqCyx0EyOaQOkUKE1CoG/YQ82dClyKwMsT7W+3NuD6isb2TS8QMk9W34zJQlSV7TTJFZc
wJSSdmKy52NHGUwrDqqEW1ya1nLg8JR5i2P9ZBi4z0CPpAcn9bBoAH9dh6b5SJPoIXr6zceZejnn
GqyCrANgNe+1VPGrkeAFrLtiVZDOUSmFIscthmkL6XLmQaDMjlf8oVN13P50IjYaHuYIGxcel2Jw
owafDRjcsXBN0LSkr8kl6EuW1T5BCm4ZFJJ802NUn5n0eAfmFbn0W8fFhh0KBQEWmz2LhAHFiVuu
OxgnZPAGFkkraPh6te+6cb8h3Zz00fsA/qm6RYL+qME+lMZ9qG+mNru1rhy1/kuL3gRhbxXBBTet
ZCIZL1Y6EvclGBZUh4YnsvpbJte7aQbP2p4eWCcVuHtD0O2xraXxN6NEQOFHpz6M80BYX1AfNknf
/3Xu6fJ5wLRY2R+ETdjHi63BTmfQ1E1pUJZ7X5QrwcqCtckhLp/CvMkQhbATYBKFg8gpSOC8IXeM
JAFuGoMm9xukJGSBGcT3CjVuXYkvCo10SlrWRyrYV9Xcn0b2Xhm/O6r3UsuDV56ZxP0I3s41kE70
5Ak9mRu7wkD3PxfbEL+0YbBWmxGX1pbW+5jeenThAJGpNU/Cns/Mw5Vya4webThb01aZL9XD1fd8
42RuFP0qB/O9yNqV9LskXpnEGD4Qk+YrH8Mh+g4btFfrI7UR1dG7F9ctozzlqm6Mcc9ZGKJcbUwM
ZpNAvoWtFAzkTAIF85edn3LnK0PKrkmYlGx2Uza7xZIwQQVeFr5M2Dgq1mXjV0Lad+1m4JE6Cniy
eUDY7SUeDzLZ3LJ+wvKokc7TCPNBdsWDUCgT93Cx1gL9mkjhrQuTW1FsREFaiD+i+oUXuMauA8uO
V8w+ZYmCY9ShBqVcfbdhe8ElaT0WEPaY7O1+HcfcL1P+H/nqO+6fvQq0DCC6xn5RpkLJj7g5j8eA
m5X9nNh2NetkqI8tGXLKBCWnObAurQovCdoTrDM2iGuZhQb3HzRUhN6QUJSD+FAfSAhtLJkGC5Ou
iA9mP+im1IDi9taNq8IoGZ4cmqSn0ePjSwLYZmnB5Qu5MN5kTn3s0qu5uHc7GDyTcwx0jvXqK62D
s2Mnl6RytQm8AUXnLODKzqdZHVyRsx+NU9xltMX1e8Lt+6JTfFhXM1SpUDk46DX52g8ilnOy5YWY
gnLReoDyiTDgekg78iDRTq9WOqqwGL4VcQ6bzwhrkm6s656vjRmni39CtKEyzxit8nNGwUFh4vgM
jL2ibBrVOvYypc+Cx/KPgXsApEDf/dYDIgmIoFh70MBhGoR3eSfzIw4tVM34FTRxThFhMB5qFdWX
zVMk+wkO7IILrnS32LRYxU2Wmmue7OoG7mt7MYGMAitohXFS7taCXYBMRF5/RwWI0l6dDYRXSp6u
GaWCkr6sj9eSYPrTCLO+B7w9e62CFbyF9TlKKvdmv1UlH1ha0H50hBhK97cy9rY4TQhFfC/+AeNc
EDkCVbVr+RKIE/999rESFJa9G7g7LfgMDVGnm3C+lb4d2b5dUM9LB1WOq8Oi5WZi1oblKS0YJj+Z
GZGSa253NwVLpNI1DzU5svXjgXikaFgSLBsTMjqgzzL0CmiwLYDFcmUE/WN2gnskVfdCqvaDwQJX
XJ0gv8y2eQqa/hiudVzJVsBs0S2Vky+T/idnn32Xv49ZtihgL46VPalZs34Aya5CAlzkKDaJBhEg
kN3RqNh2oUG3kNFz1gf7HA9QlLQ0DBGNpJ2WrPxocVW+5MrwbGXMWqO26fvioYX1nexPewrnt8hk
oBYbOcOD9jEHZ3oitxPSXHg2G4UGl/iUjeKYK1hBChlCDLfbAYyTgU8XIGpwkMlcVPGjpBZsPqA/
IDMmUEUYVMZqwqZqQQXjI9n2xPwRm8LQx0lutxIUopnhkSQ5uRdtyHZMQdz3cwD/eL/GhHvKQqRf
z3rxWtOfQhFlfE/xlAQS75clb4jNJNXZE7Os/8ONldlQcQGMQCqdqkcpOL20D4NSVSu89cOy9iDK
o2FZpeVQN14zPfElnVv/Mv7aUGezy769ONNHtW9Y5G7TDgy/m6vm1kgTHiAwIupV/C5y7WyL6dqs
NVrBYkvZGmq4o60Tg5jbCGvjyYq+kxlnF7FWhA86L7sxeRZDwc/E/EDPNa1N1zUysBQrvqpwQWOE
7oplR9DvrLbw1CjYMaEyvPlipxrYDglPZxDpK6cDdAzWmSPIgGmWRDHPdIAZRnxSc348gVELjjGq
MzGyfqeqzU6jMazjms2LTAJysG7QDTGDxWzQQLtG9hmMgnGp2k85dNxYvhekO3MQjfFpjKgB1ntu
iskx5Kqec493GN8GKls0HNrqZiQBwPKGvKHlLrkAtCJ2hmxlU32v11sctQORL0gWIbtNVX4m0Qsx
S5BLxIrhjG+HftqlxPMsuAUjT97gM0VdSXFx4nMIcXFjjMv/HC2/ZRHr/OpJABtsmnLEga+sXKd+
b3hUsnTGu7ZMo1hNTkTLalJAoj1nOlkvzKcaiM9m2hoEcyqcHvmC89tZojmGPI5z5WYm9DV+hrqM
REeo2MKSVlK6225E7Qu6pbkt0BlKnjdK3LF7jl2/skiF62S/3HFgvdiV7shBRZ52awOqHyCRMfxp
Acx4AG1YNhlsWcuK6LtNTwtpaWImtP9G2CV27uGIRkBLgfCMF2xShJejGRsvXeRAlHYSueDP2bJc
KSJXuMt4/VI8F4Z21Z2DAxwn5vg3Ac9k1ScbYfbhMZgadIqFjKKPeD+qR1ASopHJauLvxeoGmHzD
oq+jgYwdHgp0Q/dSwNe2MPGsbEoZsMNYXzAMlGj0mpEK5eCakcsmnDzddJkAGpSURuzY10fHAkBe
SIpC4v4h0XSRJ67e/FsIGlg8BBk8Lqmof2SDDAo6ieANpGmc+grA6tbCTTdxnhLK47U23AbMxn9x
+BziuoJgHze+MY+HmcxwK/f7KSMZrnCRRxxOBYjWDj12Y+jMO519pxAx0Sk0lKdthyqMW0FAaotw
g23jrN3OLNMyaqsiNPlkWUdPPP3lgkNFu3TcL8cJ4jg1KNZrKb9MjNVK9hUXI/D17CDBnMixxuLz
GezzrPzOIUA8tIqM/B25Lm3QDhM+HHb0S/rN4p6oaD/BFB8S7k/N+JYkLznksMbp4XBvI43vgZRU
D+chks8Cgkm7wGEZh6JMwVvzbpVc4G4hb9We92S+0oufYd+SmgJQFeTDVg6g6j71pthr+LecZw2k
hKiBX0rv2A9ghrPp4OMYdL9F8Mc6gqxExL2h3oME9TlpV4bfk9IFYJnOyYXGeq+2nn33jHZ1WqzV
e0kkuqW2rueT3WSTC7TY7dg6aliFtCbDSNC0+4ypgjAuQzMLuy37zJ2KW7t+y7p+R0nYLuNDoUE4
rLSzkv6LrGM3zZsEiN+rnK+chXYHRXwfgz0f+b1M6PJhNR6HltYaOL3kIkZ+Iwx7xYsyypsamSkC
nqXBLJluUwXvBrg+Hpfsa2hYVMO9tt/i9J3Ay0gQ3zKSjaySvOWrX/g0FYgWMarGDDaVT11vNlfi
BCuIGMJAIVwnwA6ltLq03au6CBhknvpe2ujZhox8ocT7PsO620Quy/j8h1N4NzNzjfYFCAPKsULN
5lygPSq805i7qvUo6X6N40gZ/VcA1wMDPR+41uBcd2Uy/zaZf6acRizE/9IrSvxMf448Hvh7GayW
Eva0uDsBeUE5ENmxV8+TScIri72mfOK6t0CW/wTVo+YDXx+s9jKE4jRkxTFBMBUf5CHX1rNuxT7s
et90ylXG3KQTplAUmEleSczLicl7lcyVBvyjXL4h5oG24bUVoWuyNusg4q3ZzCzcIRNxTJq73SA/
e4vFga1Bnoo3IIBA2BibIHlU5VNG5E3/xHfXWByywVcKe8gAqV2Np8rsL4jnUn8oyK60+S+eie6F
LG6VX7oRjmn0osr2FZgni7IgA5cfH9WYmzwiMvOCY+1GZ9+T9R32qEOFcHMSyRxwI6oHB2woY37E
IkTwnwt46y36YNxtodlTL3eD6qPgV5ABwNNmghpa8N+zhCOlFeyW4knaGBIwS6X8kTAwKzrkXT5m
mmOSQXbKzxTLhOlsqApaAacr+U/VtwMJRPwU32VmnhagxkQv4Vg+tdXceSE3WVBbnMiWubHyo6px
2Sk3CyIED+dg9ztyhSAujrRDkwYG5icL3rdcIhdvwkQtUBR2rgR8Q1uDmfFmcD6pzIqHrUloErdp
3VC6TigNWHxVGFEB+xr+8QUT1QP0WEW5DWXyt8WH10Lj4LQO//jJG0iPMlaaGBMNxAp9QGymRWks
SbvgY32ENELabKPLU9UAfLWDM29mCU//6cCFea1DU2+U17BlQwtpJEB6QPs65cYhKrS1mi3fWFoW
2+ktOiJees27ETNERZIvW0QQ4EAm0d3m/47roeV4bOwXgELV/5F2ZstxI1m2/ZU0PSeq4RgcwLWu
foiBMQcjOEp6gVEiiXme8fV3QVl9mwrJyJvVVlVZKZEMJyaH+zl7r43iHaN1PQVVbnXvKeGuMEBk
GiAyXaeaN+HZYm9YiWFL8W2C1qRbbCYiPejPGUYLqaN0gj7nLe05j7pB1mDSeHuveYCU/ui2FuHx
9M+qeR9oh0TvcJ2SgK5zPGMF/tW6GYNgnhm0e5rPRqI+1mJXZlSS/LnwFLCmdw694y5Rrlw2I4o1
HGkL40YFTIpFts7u235l0oMSLVWOLxkJ246+VJIba8MbSAzxtdMcYhcXSfo0ZvdecEUL6kfjkinR
heWmkEtDzAiy59Hnpu0SUHbjVUwEqygx4izwa2ZIHVR1jq+pJwm4t809LY/QH7b457cooLA1L3Mo
Yh2t/FFvlykloIAyRSDuXIBl/uS3g3uxwr/aTfxC6xZNi8dUqTrA4gEc4qZq1HiHU9c1PrNiM/xk
Myo0gnm4BvIcDrk6XklgjAPcQamgOPyqZHfy6zRZRP2wK2w8huGePhZu0WWNHbo0yQaj6IQoJmZF
qM707tawjshjEr4JQXSDQgB0/NR8lYfgoQg20sTyYbKcnSlIxezuq0LSOorO/tjyY+oZuUCCiDdU
d7E5lw3bijbd1P59nN0l/bVBxf6APKoW+/7ays6Ds+NJHGl1Atpc5pyVznLYvh9C+8nPv4ZwWbKw
Q123GNudRqmWxHYQSEsUOz77iSxZ2hbNgAF61bYpb1QQAyhegLapxxLDYJyaxwYwUfs4WBAZaYZq
4S2PK08FlecqeMQmvtV0myfia1r7C05jpZ6L9Bg49soGGsFk2KMJD6n3eWUAOhQsLsDGh7a7RY1U
QOp3g+44or7DxVSyYm6SHYp8+FQhpsZZMtygdh7hGGo1eozHhHuzhjdHdqIdZ0itAUFTI8rCWy67
d6/RK5xEPaxMg28JlncHTOLEHxsm5hb+W+PQcHnlgCL7yX3JmFl5hyPgtmcTzIj1kImdgQNWVJQ6
r3Z9nzlY0QAEz4sG/axOwFzyjKQUEz5BENnMJ1hFJ5aKfj8YLERDDYeuj6hjn4lPlNkupr0cldui
ecqBD7KKWpj5eYyCezoED7Ck0Llp9EIAxLkmXurcA0FMJ4dkjSE8DK9uGu51DPFdz11M+iMSptCY
OeaNFQUPvW/et/Imk942rMwNJtyNUiOLv4GdAVsqniOU6a9TgGEUfzxEXkMCGCl6hWdY28DhSG7k
Zc12g1m/QLKJUIguDEwSXqM+rSrgnkIa8x1vTvI/6YF1kHz6aDjY472iLHKqWGSFFu33GhLvBNaz
gm/01XC6zRBg2RFFM19dxFyCjMU51FCdhZY+VSmpbNC3h95KjHOrrusCP2l9svT2DIYCggNXhaas
carxgwxspTP/ekQOMz3KN5rKK5SBX0aolizoiuBuWsQFAMIGlj6DMx7M+AsSIAjo1245l1S6Cp0O
P1qheK7xrKNrwNowriV1lBxBXjTehIFG3e+xEsjMcUjhMmavZi27lK2zWMW450eKNSWxKyPeeZsy
XprAAQ5XLeWolnKrxwIPPRFrHeUuQMShqDutB93ebBpxrxvYOt1nArBmkQGkiFkVcCNEGa99TXL3
HOotiecHi8/JsREN1qx4dGBpyy69Kv16liTjwoCP6fPvKdlQ3KFz4p6cWB4Xqfaolfmhwyii6VRm
kBV9NXRkKAm90WXp5QspnggkZzfXIEbs27NNFbomDLj/bi917D9TcMNm5CF6lAi6Rszz4C7opM5c
64sW4gujeN8G32vUwy6WnRTjNfsKFL2OU279sluWNiR1IvEAgLBa044YexwWpyr96U6d2/JLEqZ7
WdE8uROKxGE3p+nVdHvtRqVcJ2iwWnA/DSpMwGbUqxIRDZdf7fa2CdAB4Q1dTSAdPWIeLz3mGku0
chulp/5E0aUeqwWLV9L6KDV86zBjUzjUuv2ksiTXG1aacCjtUw+DoNmS8un4Ry2Xs5yKJXNjQ7Rj
MoNYQ41wzLwbhZwhKzO2qPvQiZbLFLQeilt2MWSfDhiyuSFHj2b6oUZYHarQ1MDXUdY2FRrR9D0q
7s20QQC4NbEJIuuzBjacmlthCTO2ODPy/EvGdSWirmMvbU2B4eiCDCKfSE6+ykYwNHDilGdJlXbQ
12O7YcPBxoHpJ1UIjoaHwysW4FsM4NiGj1gNdCJ1FrkIA9m91AZYEeSDXFqPbmRLfiMqLuVZg+5F
+iYYrGjlTCYe3Chd+4wSNQkwDBBH17LkhFLLted097umfq3475p6T4guAUTpTYHy2iG8wPeMReQN
uO7pm1jP5heL2Nqywk+OO5J4OoVILC+gQE9c34hue7T2Q+LsIsfe4sza+NyOdzpXuxPU7CkXNA/6
FGoAjt1Gg6UDZeAZGO1wOXgA5o49fs4YNVpmfFWau2Knn2y6nBPvS+f8KsFDrj8iTz5CRaC00T5p
eUvkWIBQg+I4CGLkVxqV5cHJHyhjpACkCwFKU5k2zx7IhYIACLVnRYhnM8uXg3jijbOZnraufjWZ
nIJ+D1YKorqx6kadQKrkBumpWQFhzL1TSUxqxcMnwmajZ/eYmD5nNPZOJo9SxxkxtVvbLDinVGus
U6Jpu2m2sPxxj3qBbjhE/o3JRjUh55BK0VUmHNK20DspxGwmKgVECgQop3l8U89cSuKjUpyDuSAF
MxQ7zyAgO7h2bYpJesLa1e2ug8G+Cz3QHk3M+syd2+guO3cJzR2SvpFvrNR4cdBrm/ViaF4lSzmd
RV6iUjhyzzYf6HvDKlBLwnBvpn1rxgmwwOM426jaTTGGAadNoWJPfeEqij9HhD5XTJqDy4IiPIfW
3mCiLdulznIRUwicatbJrbXNmM38AnFYbJ+FAXUYRpsWQCsdMfkI2r7CaxNqrlQOI4rlLtOMeTJr
xVgYzMtZMIlwAQQjigKkO/d1FKwRCqvayL+azMBmACODRI6wotk4qaaa/i5j2m8p2LQPpfKsK8+d
fUeazUp4YJNwHickc0UtGxUm5giFqq4f2DxcCclyvk1uckMhf884+/cZvw8In8PoEpKNmtydgP0w
wCb+x6Pkt4nV5hW+pU/IcdGctN44AkPY2Uq1S6wRVCUlkD2VjO++RnAS53GsC6qn7Blui4BqpEWV
xKd5z3TrShGjomKxjuE8xrwE7smYnUq2oioNScC8uHMziolNCB6FWiL29qXyVWUax1CpUoLpZiYp
KTV0H/YpKPwIFgCeIFnoNR4/v2qg6PivYPBzgljw6J002nqiNpez72Vm79oQ92xF8clUT+HDPhl7
YIQ0uMPMuGUJS5FgQIFWm0c5CwoIQ9jQu4JOK5CDwkOuhBYcmGFfiJUDSo9uzudYThHXd7EDRAKg
j+MOdyPfFN2HrXrr1ujHnaNPnFsS9nNp7n12nwM6uoD9qsV6VYcZ3PpHJSmuW7s7oapjJ6ZdDR5O
uxCAgyL7TYan0dScjcqCScIZUnQWRqQVemQT1dgZi43Rm3d66d8paXhLowUN4HxohmMJSsg0YaoL
RJjspPttTUBkWnGbmsTG+FSxABmLYlVmw8rOrZWdsES0c/rnMDrUzxpGy9JU18M6Gb/Xnb1yhHmQ
uXowXaoUdnqAg0p3odhLnv3pEdRPobTRSFYbewpCevQJMGP6YXlkxTfFukCxW00qjI53PXszpDs+
+2cLVKMiNmUv8b2Cr2yTqzRst0YVbR10dKqKUgT7d8n6ZZkhiPbJGawCwsvRcbKIZfUMbvVPYfqZ
DBuRLzuX+5EWk4aCSxSAIsoS8+6GAvyJirY7wohjjTKx6+zAOqrxItVZ7i294dqkzI+xLsPDrm5U
2WysW6vXaZSlOzvdSeoiU6E6oEdkB4/hvqRlW2CTERZ+bdwZTrvA9TDr5TeLb8txhy9cEOrYTZKo
uSu1h1rbNxWSEPb52gN75xFpKg2XbiTOyiTJI2OBDRVe09bCXpl4CJMmmPfZq9up99J37wgJyMj3
9vDgRdoRwFybj9vA3POZrLHGY8Nrx36J2DElI5YH7ZlcuKXPszaQBwpySW/XPpZChzpa15Mq4yyV
F0CTwBIWE++E0i5bxIMGdNSCQrvSnVPJRgf6jOOc/rRzO8kUHcWJKgC4JvY+KNtDdbb926qca+R7
2YtW5S1o+TAGi13cNvsoY/1pHYpePcgQ0uG3kRCbYo8g3ojIBMOJ7jWzkjawuvC88FDcOo2Lqq+e
T2ckfsDXrE3IYS2ltXrzJ7kgXjAadbmMi2QuQU7qzrg0A//Kg1bStcpWJkRbgydl9zyxAanLBeak
BgMT3cY3ur0CWdxRanbbG5LQGm1YNUALlK+GGdxWSwlpoUSo3uLIVGgpGorYaTaAlMHf+260b5Co
4DhM/FWn4DyyPvt45RsMwM34LeV9H7fkCorwnO1YxzaoUFl3kERUcz3c9quFxC6g4e9RjTKrUybq
G2xQq2TIt7aId7GSrY3x4EJhHsOv8oz2udL36b6/AktK5udx1LGkIrZJRbGTXbujrHadkDVXZPZV
3EINmjNBqrsSfWBGcDKVSleTa3a98h4JgRD9gpJTSv3QiAsiWf25gwM/xs7UFco2ZupetF9i+mSs
MFiuS85ac6enO/U5HLUDlaWIbI3EvyHJ5DZL1Hv1uz6Y1zBb52bLTsZxT9hsVr2VzO3siwsmg0KR
hHitWLcECRVslqnBgDiasXaa7i1CrjDs5uAfBab2ONpa9VMbmjsTgxsvVRcAPpAhhbdmpr0O4rWn
rFhCZu26/WOg1Adf7oT40pGWzQ6pw2pmU9HGxeLhrUGYVfDDwkbec8QKx66ClDbEuekXN8JT0R/Z
q0OTJElCoVIYPvgkA9qCcol3qNIvCqGHeOfMas9ZqoP8VNOGFEmFCKnepGN8o5Du9GygKtdmI5JA
KxKrwp3sms06855GDL66wAsIDACkU2RTtNfWrQvWY/ZnXIRNi+oxQ4IzJ+wewG62ipUOzK2xmvjN
R1O5H0dtado5wKFvLrnWKo1q2jepvxgyBBglfz9eQbhaDdDRo5dIECjQVVdKb8z+VOwksqwyo6nD
xtIDHs/ZeQn7fsG26lQMbCIAOce0O+xlk34T/Ys0zrWfLhqyBYjFaaBL6Sd1fA6XWgRxGS1afQ+f
W88z6GdqCbZ/KFY0RzELlu5MB4ykYbQsiSFa/tkNYzSMhl+i+J3ntJEWVnpdU+Zl+//QDps/c5n0
BYWDmok85PZQVzEtT93sVu5mluHumpJAWgwm2rQnHtatcY7s8Mo1qG/Gmz/9DA2XU/HejMgeHVm2
5W29zYJ2zfbTIs9Ix0vE1cA2Htwgg/PVs6R9x9bONLwHpAGoXGbZfIwl5Hu5y8PrIKQoiPVUy25Y
IetFvGqMr5abnrBRZS6iFjHLdgMTDO80p8tnxc7ESo8sNuMrMfgAhR0hlwgpVPLEbhzJoerneMPM
K4XsEQtBUEN6Cg+azgNMHZ4bBR4/OTd2QTN2Nu0UwnbTsvmgiJWXsMORCZH6Eh4EkSWZcubWd4L4
pOM2SQCMjOVVSHsh5rmzQmOdx7M/fdMtmmIgsxXzerhgOXIfdDiPhuTO6rANuNbCexmpKiXO1mWQ
5PMA80MfI1wN93Xj7DJygu17guDoWjpNOQubW0O/8gXLjerekq+gPtDyQFPdZFRqe32RDJRbvTnQ
Svb7LxoVcOmqe2X8LIIcpHCAzAfhGqc9R1Kg9mBQ9HY+dP2iQNBQsiqzuPr22qAihI07NFQmcNpT
7AFI7auqYv7pj//4r//83v8f7yU7UbD3svSPtElOWQCg+J+fhFQ//ZH/9feb539+smHCGJaEN6Zb
/L9mODZf//50E6Te9O1/Ej/ejl1GwUxteepS1j0Na2jUogVegNepBfpZHlKKeeXi0HvtFXAgeNyo
8gmZjFKxMskvGkrkKdJaGuP6s3Qw06ek14E7AptmujVK2WpXKTHBDyBFpL41yEldJmm1GWi15+Cv
gLlLe2cypXYRcCwkwHmkr2NxKyqoV9q8BSlQpEuAXaLcIB7eVp6yRfy708tmn6O11zpkvO0mMlEL
8RbxTm2ZnGSWndwiOjnASVRWZy2eKP50k+CM9h5CCixfCke5zTrrdpZ+w4N3KOFTKPULVEW2Jk5O
OPhwBD697/pov4xQFAMbnK1cs4WSQG5rx2s7CE+Zop37eWrKvUpE5NhATgeOB3UkoTZqlIhVgCS4
0SNtzUcgrQ8w5Oz0ri7VW718yOWVo6gbIA7nQAtPomRHkAUHS0VUVB5JW82DXRGV+ywBIdwhxNK8
U1dMVQrGpYtfT1NUfQNEx2ci9rOzjoC1d8OzspAmchgQ4JkazTz2gU9+YCzUEQ1WxkvEIzFDdVaF
6FYGVoOWBn30uPPzYjXF7tB7G/DU5LLZeq82Bxcuf9x4//HTnVf9uBO/Zzk3gOfXF3/8r0PAzqLK
Xuv/nH7s/33bzz/0X9f5S3pbly8v9eEpv/zOn36Qz//X+Iun+umnP7CvD+rh3LyUww3dobj+72dk
+s7/3y/+8fLjU+6G/OWfn75nTVpPn+YFWfrpX1+aHimhaW+ewenz//XF41PCz22f8qdfv//lqar5
UVP/B8+jbpmf/uhefvyNpv3DIbZeVzUpNF01rE9/pFlZ+//8ZJj/MPkbYdm2rquqZYtPf1RZM31J
U/9haJqlO+CLHF2V0vj038f7rznhr0vx+zmCwd/OEAygOdLULEyqwnB0i1/h7QwBBTOyx753jiDd
AnRzwIeiv+6Gn26Gt9OQ/GUIHX21xVSkSZhhuv7zEExgrhjq1jmOeKmeS+YD0gHaqzfn+Tdz3UeD
GD8PMgIFMxB7OEdqs3GxwDhCwcgMF/+7Uaaz+WY+zToPTxVG7aMGZ6Qj6WWuEc3R7N4fZfpd38za
wnIgQnC6uFk4XVj/fx4l1I1xMFo/uFW7csSDpJK/MrTe6v1RLq+8YwvNkJZuSNWWmnN55atIVDkq
2fGUaSQLNuMQITWt2YN3sbp5fyjn4oAcW1NNR9pSFbYhpLw4bUFXCC+wanFqMsfM5oESs6GQkyyS
SRvMZ93cj63qf5ZWN+wajL+f3x9fTGfs7RmdfgEL8LJBFZKXonlxl7tZM1SG1LHJWetImdpb7NPG
U8wxRx6dkSjZUaO6Ko27MAo+uP1/PXjdsi3N0aXUTc7C9PU39wylcxaUEQl4LvizmLrY2H12qq0t
T1r12bMpHbVy9sHxXrz3hWP/NKY1ff3NmFLNSNlm/Xd2jIEcX/bHpSMpiEfPqYTT3udJDdki2bad
fzMk3vUHw/96uqfhHVu1TVvXLPXieg96UDc2YIlzWJTkfBWfG7jQeqeu2iAg09RPXrVich8GqKx9
zkYvPniCxOV0MJ0AR+WsS52ZUhoXJz2IaN3UmojPmqIfe7ZNddR+gV8Nect+GWwp5/1Y31dmfrDC
bjtqMXRpAvGy8k6GHek3AACIHf9gPfa7O8ERqqVrOg83k/vPV4XnjV1XYMdn9BRPMgpOQcscgvk7
T5VFgN4febF5n9Ayff96TKu8n+9+TobgweNiCInt6edxq7wS2AXiBAZKcEV7Ab0pMzGh7Mh1y2yc
Win/zg34dsjp+ry5AYe4aXxwR4RmIW/vu6+DdzbYfLFInRNQN4uo0GcYhxJqRO8f648l7XsHe3GS
1SzITLtLkrMSQVQaw+GUYhaf+TpFeZl8a6VBSdVL6X6Cb6UWn343Ugoo47Apanljs0XjfX1V0OLI
s5AOLjgJ0GCzXuRXkV5873yCKhtfPUFo8a5YARHMwzjlCLW00Fn5s103unQ1aMYD0ncPal/zmiUD
reiUP9TwMC2svjgJlbz87vdKiECpPFL037SDcSyDik4r6VN25rNLastD6pE7qKaU7oJFw0Zprrfx
gyWiR7cYj26EOQ8hbRdma5WOSmUOC/ZiW5uGSGe4902Y4tlhSR51FjnLfT0uciI3KOWhL7S1bhEA
kUEEhEjUR+JnW58rU9shOdgFRj35n5QvrppumiSHLAAV0dDhTNVpQxGoowQ8bruOjaQ0kCkJBHT5
CGy3N/K1xgYMuBawd6/dT6Y226Y6O/XDOC/QMvEmhvn2/Ss/3cVvLrzGNsdRbd0BA6vR3jMu7vII
dJlosnY4446F9T0Mxs7OVOscS6U9vD/UxeyiqcaPBY1jghjVrF9mFzfW4qJuGutsuxUdR+HQQRDS
fEmVWNn1BlSf98cTzsWMylExkzlCs0xLF7qpX2zkxIA1OlOi8FrWgJ3NTv3WNW1/L4mkmfl9Lb5j
17Ix4dty5wGXWTS64n/1opY6sfRCCNNl0FwLvLFrtYX/UbQCkQvWbPZoZneyQk0jAjKaZK4s91/M
ckoJF5FEk5kYN12ZcYA2cnJfDZNFG9SUG5xUy0H66dNDFkmxLTNNezUa6SfrsSQI0o394kYhuXCe
N9JBGOPae8K905vepO6At6Klr994CwqPAAkNdVw5MfSnuOvpo9ex4O73JLtQ0dFFsiokaVolFUky
qMF7q4qIQJdkjpadZ5Y8LToecaNw5SoVVnKo+g6Du1pj0wutbt32FCsdC3BQ4MB9VfIRE78JfxaD
gbhKO4EOj10OkdGae2rsMSeqJ82obxXWjVfjyeiDML8puC4VQGhNLDrD8W5YoyV7YQQ27xIeahRy
XbxFcWSXzasZeI/9RDILlPUY6gvqjdap7Ptiiyb47Cv0/CItLbBdZGAS2f/Nah+cE8i/AUqbUc+t
0jWvbSWj6JZrPrnzJSZTKb3n0s4QVPZhe2s4igLLxMbnFQZUHAc3J+SEJR+KbrTfxEL6yyooULFk
Dh3yICRsO5z+YXuGeM0kGGY4iAkqzBgubm0TWTjGBDcIqk4EkhhLzfEt7hJWbI7ldlu3rTtE3BPd
0HfytUUg43yc2BpORk0PqkZAHIti4fByED0ISrRlhImvcghzdwSR2LlO3FJaBOiHmKBvyf9ubtS6
bb7qJqXYpByrQ5NpBGepubdiCEh1uFeWgTJVUWLL2lpjBAJcCSBfxrEPVhafpNJ0rChRM8wEQaGz
QZsceuqI7yylwZL1nr2Na8wMosQHpmtV8lr4o3lduHa3zIyyx7ZLc0gxuwrpJZDzAs3cLLS7cNlQ
0iAhJfNW7MGgOU/Hq9Gd2PglykbTqoG6eJNoRgVCkoP9uypjB+NdPEb8GJX6ILHNK8giA3195/T+
lHAx2/0yIVwscAxXya2yZEKoiYEHDzkT6Umq/Qd7hIudyI9RpqWzxU5BZbq7eJlKxEtl2An/eghR
d4xindBe/WCtMH3Gm3n7rzGwd2qGZrHPFRfbQ831YEgMI4jmbqG3p8hcjhTz8FQ0f2/z9stA08G+
WZNIpCex0jBQVX6L5Am+6yB2ufbBYuvH7/vL8Zi2KdE26NBHL95DVVCNFYsE/7qD5JoYzmcbtT0a
qYHCaVjt1ELjmerOLXq5SsRr+qt7kVf3aVBUf//MTltug/eiidHa1n4+YFNGAwxIklw6nvnnIV6J
GOIYATkfjKNfLGynM8uilgsI/12AKbk4ZE+3S7sKA/doVkP0wkLU2lamY9+D+vSOlgKF2h+om3p6
Us8Lsxh2XkOToYRSvOxyaFKKZYRftTDEJx3YKGmQCkyoaMN3N8Mgmzsvzya9dZLQFrU97U5T4XOk
PREizPjFVWegv9ByHs+eOfCAkyFaGGw7tuNIeGDKmV7LwOoXihEj0x6dqP+i5DAIq6xCPBRhdZqF
GkSATFPa9fuP6e9ubsP8sY2XvEvkxVae6K1AEqYXXLdpQNdSbinSoi5yaYMW+TbwxNP744npml7e
fYalss8VbH7Uy9pB1BcJpAzLB5zt9VuwBP2G/SUUKRaly0QtwTfkPjJBEQ3qwSuU/pongj5Yo/hn
vRncD565300gb3+di1swtRLfFwP8dQR8e702bgdeqe8f8u9mQsOyeIFM85R1OUeJxgytNjJ97FVi
LunIVPI+xm/4vxvlYgEWZZUte2H411F7P8SIgasaFfXt+4P87myZKq9xsNYW9ZKLu2UoeE9ndhMQ
6g3mjQ4urfT3R/jd/WgKSpGGLUwe1osJ3RmdrArVgCA+Bdo7sVOJAb1QAUNgq+xKiuX7w13sPP+a
clWLSiWiBgmh4OcZKBkcTQ+qnGsT29YuCdRsH2qQIoauJM8hJWPTh8YbzfQqdr+8P/Rv5iRnmvg0
Q7DrNayL10o8tJFKGqF+9NVGrA01aW7wuzRUYfIMUmeMioP33ZWShZDTc7MvP9iI/uZaOiaXkeW6
45jWZXlN2IPeec2gH/M43gYIKpsPppbfDUDBVqM6rKuOLqavv3mdafQT0ex51jHdC/M6jY/vn7+P
Pv7y0nVKH1S6Io91u40RMfYfnJ/fPLZohf7n17+oEGStgUhj5NeH+Je2z4rzWn1092nTNb6YDHkz
caPzTDkal+HnU+QEIu1V5JDHugmgI5cj2zWIiqWFly4a7GJJ89CbNzl9efY4Q7RwW6lieEnp3Spu
W8wqsGU2S2vBVYaYo1XHpMZy2KkNwsnM6x4b33NXzD/wPDMvUojMytxlXJPX8LeuhqGqquNopmmB
sTFM1bmYR3Mb0I/fJM0xt4G+5ezvPlosXOxp/xpB11iIoVoStnZxrkppt15vBg2atfu0WpUim8ft
1yT+/G8ciG7atkEpVBXOxWM5RtZgmGbUHKsZUwLUIeXv3Vd/HYeU1B51qZrmZe2x7twqoSTZHhON
HcsmckA1rf6NY3gzxMWt25S0OVBctUd4cO2wrv/2EQiutv7jP5opLvsleavS+y9lc3TqbJvX1YEs
oHT828cgVC4DtxI9H8e4rIj3IBpEWvf9MScaCHP7ePX+Obp40XAZ+HxpswbmuTNMeXGdgUZHTWNg
JzNad9HKVxgPoz8SytouIYF8UPr57Vz15jm/uCAumQ5xRBXiaFk30aYs/95UON1Sqsk0q6qGof7a
vhhCEnsVsxFEskXLLKz2cZg+v3+6LmbDaQiTshVduB+X3rw4XYOeiQGGC7NhO5CPxtvqgaKwPi+1
onx4f6iLk/XjAaEVxztZaDYY64uhVN0B6BOPxPCYnpPMYt9ovgUKFZH3h/nNEfH+dQA3O9ADf7nB
dDa/tp1UPIcs5ZOMLIX20cyMxfujTFf2zQz/42B4TeuCujYb1MunPSgGGzfHQBkdTESs3+cqAccQ
45vsg8P57UAmWynBnSBomv38KhGgech1rLtjUqYBBSrSM2zTj9co074IT88+OK7fnT3zzXAX67QC
5OmoSYYrSCmw4Iv0Izpf84O77mJ59tfZk7ZG4coxWRFejKI1qdXgX+2OLSGFaakvNOwqAaW3KoGy
b1B8zqKrv3/BKNCa3Bh0vn9RpCQ2zkab8twxK7732kliTg30k5r9vRnhx5FZwjF4kRk0/X5sk94s
jnjMar2SeYeGA+fBg4tt+/3j+N0FejvAxVMkB5oKLezdo/rgs380QGLFHwzx6xSqsnj5n2OYHuQ3
x+Ba8RDHI0N4azUkFut5PpKWkn17/0B+d2NTJdAcXsZI6M2LQlKq1jbtUUZBaqc4q35WyysyKv+N
QXh0LF06hk0p4udDCdSYeDsKkkfFapchsBRKkICsvsXhB1O1uOh8/rjwTGzCnqpVtjNJKt6eNFnb
ZREJIktTEt/g/OKDaKlXIo+LASVix34YPmqkT9fhcg56O+TlwSl5kuteBmP6oGeTx+z9c/fRx19c
oM5owkKzOXeVd64BO/kfXBvNMaab9ZcjQG3A9MbCjD3LzydNVTwPTwbhe6HZnKI2bIGOWNehi/NP
TcxtXKpbezC9eeVHdMOMOS72tIb0hEFJ3rnEv+f41LBOga+xCEWlkSnholM9JGs7AvoD8DvZKMNz
DaiwhvAHZAJLYkc0b4af0sVgHoLqG+x1qedLExuCALXW4o7vqbWTz6VpWwh5jX7Gsj63vK2Vbawi
Qgjf3JU2AUjkqmjhVhMk8eJUh6SwMEW9aVqbTF5/kjZAxwM+qn4PGY9kcWSmOnyLdkepaB0SITdC
3MxOPQTcuo/BiSATbR+CpECTDkNC09cKnNoBN4QGVEAFmtEod5I9gOYo86rAU59dNdZ1SyyYBnhd
yGEejMk+gVyr35Q0d8P0ZGLWR9jpPvYW8lD9bIMeR0MZYIOyr70QskpLStf4OBVr2B0v7Yh4wO5e
DGLuDN2jBRkTIyvv9a0T5HOoqLjmutmQL0Pzrsi/15KkowpKFeF/VbAeazDY11n9mMXkDYCXhuEw
5uoi9bWVgrmkjR7GKpt3JqvjG1PMR/1Fh+GaGt42jaxvehCcEzB/HU413KOK9kQiuaivXaLXGjx9
gX+W2Fwd+CK1AXU7umuGu4GUcXfTNXs72w/iAED9luSOK88YrmqLHuI2gBUCi3Sp8bZx5RYEWsDl
0hhEEx4Z4sDCi3wt0OeVOX4MkhCRUKdLxfoO9ywVX4vxs+n7yyKjlnlu4rU/AFiE5GCsbP2B5soy
FLASyD1Na/71uqxe1eTKa9dDvynkJs+ztdX721aDptlOXqRmVhfVlZZhLVWUYFY1Kn2pYZ4jKR8n
thO/B+LT/ItZPfkot5WjNoBEjb/kTYPoH7SKu/BjbLlmvJDKNndOeVWsU73BSUazpks3XpVg1CS8
TrbriP8V7evgHGwbEyMwOANgAoz3wUWxTiaIIIARvb556s2FFxGc05ZnYMqbgpgj0VHVJKxzxDni
rIYegCw3pudH65itqgjqZSc1MJAklIS4Va7J3i6abQMfB6pJIBcUbmd5jtNT3VSCbrYrk2sd6ttQ
cg90G1x/PWsnlMHOOXGVlSKyKy/Z9wS7dOa8y0+KepeAb0KlEN7q9Ss4ppWEtNSn5OTIc2YeiOrO
g2vAtXDcuxobLm4PGth2/yUKH00if8MhIDPYXHQC6eJtSpA2+TtefT+QHeGm9oIC8lWBuVv/omNT
a8i6H1GtBFJZ1zYu6eZLGUDFMaC1ECsY3g14gDCBTckio7gKk8c6eHKxeyVuPmkbT1HTAcwvwPNO
4NiF4mmrQgFqgCG4d680USz9OiUy6yQRASgZHSnoFG7/LHWiW9RZFkm8jy9Koi6TooSwF89ND+Ux
/rSwcuaJj1eNFkXaROYES5nrEDn0nInAil58gnC0RM5H5dz/X87OazdyJF23T0SA3tym90onqaQb
Qq7oTTDon/6snI2DXZ0tqDAbmAZ6ZqpE0UTE7771qY9mjkGYl0gGoftJ3K81B3n0A5ZPOTjv3B3g
2KBosnBEda+ZUy2McJv72zBLlwKWd2G8JAl9NEfbxTX7b42lj/nqaUcU0C7VhmRlBr/r+I0p0Ulo
MVfgwUhC+il8eL8IA8b2Ke1BIABNglkgvFWfvbbxqXPLqWntZfNQ6cas64NHBq/4Ley1gcFNadmb
YsDSBuMMz8eXkUJIKFVWSzIe+to9uD7FwzEMv2RiMrfiz3E/ZodMX1xQrWDlevAXnVKdSpcNMxin
lpPDNtIWFboBfFYfpG+dtUBbYmFUNiPmVxiTJeEJuoi8wZp7pjFMVNhymQh58HgHMkQOy8acQoYA
oKy72LGB9xPja9YKxCHOSwxkahr19KLNDKgzQlw4tzX0klpFzO1a8w6Bp5Ec+ug9UB4SWDC23cLU
HmeV9myG8tSa/VMbfRqZezZa7KaqfDHAUMK60crzyciJo4dYUIxi42PPbBUQaoudl2RvuNJv8lAs
lXTYa+BDwwFKHcoRhtxmZlrNMg8j48ReD7ij4X0a6szrtrgYhe1co/GtujO1wtaqT7jDN8fco8kO
5LVDh64LpoDLZYQ+0UjSnUZFpqudRztoEXwncDOaGHyuzbkYL5DMU58yTHxns2JiaBIeuXP1ewdS
mj6qzPr7G3SeuwF8WNytGwUGE+vPwqux3EhlKxx1atbgUh1xwFPkTeL1Z8rqoUdGUeDdLm1mSGz7
l6JcdBTugNuOo8IOZOLAYWFU5kXL2IXOEXQXv0smpeli0woTVmMHbXC7gFeAI2KGY2D7UoA8bBE0
Nri5ar86VD6VzhBFB/TSAFfaPDpFtfEcFNexO6mbo4p5qpNULxbiUbqxm7jhmIV2ZxXJTKl4Xco0
GFfdcO09vomkmqJoi9qjWi5GbM7rEJcHByA/VIvUWsv2YrTiEfjVVCrIpDwGHlEOtxyfGaym7Nq4
V1W+ll6y1dRxouBgVvZy6rY3hH+ErPYS9HjeqccuwX0qTrHv65eZ4s1qDdkenu9KWK91BZ0NGkA7
xJQ5ftOrcprjhJun7dmS9MqrzF2lUBf8EuaI2pufGD9/VtXSEngN7fr0sew5cVE/lOH4y+nQ1+Wj
uMok343y82aqGUenqIPd575qLCcNYfcpK1BGF87UYs7ePozBcxvv2n4lM5xpMRd3VTBGTD0B1tnR
gZ/lnAZl7U3B9+wctZv1qNkbA8KB/ltYwVoUDIQ4Syc+4/zHOu3ilYrzU3kD2jDinkQLA2ZW3bNL
wegKtAW+uhMHB4tB+Lx9tkcnwQYUxxR37avgOY2LE7wNzKib7iVtf/mgVPgGBviwCh85Q2FlPAWE
uVQQIA/OgF1ms/WjZpth66m4aO7wdY+xBEOqy0YYO0idqhBCuWX17RHDn3GPqHFc+Gmt8Y2V/sYy
m3OfCeL/Xo+iFQqds4V6CBt4OlBVywuzj2p4Luqzbq6xsA8Fs59bTb+67aPp4W+1FP3XyNpZesk4
o+E2T53hmWwZep1xqYS+LkJg3e44bzqGG3s0CxC5ZOo9jegcx3ElkPcRNSpI9MrQeWkdPEhDRt9E
so5SNI3D+Fxiq6x71kumqu++lcIS8m8Hn8CwzC/gJh/94rWO963RP6XuQnPOeZ1OvQCTgNTTNq6B
aUUzbhggfmLH/HKR4o3m79Z8K3JkU5qDP+oug1rh4eijiY/WqA96DkcBrcKLWe+GkXMbQzCjeOj6
YW4xDKhr0LueGZlMNHDieXVozRpe0m+GfybyBg1IEc6GC4q4RF0bNewXbgihymA+4KA5qL5ZaAYK
+G54BIWFLYlMFnmh4PFQNxvNazdU6jgxwQlZjCwxF9MiTkrdM7qlmT2Ym9r4irs9lPehfnA4ccoY
ljqpYuChJwptWH/uFX7lE8TQyVjZn6YCkMLdW9HL7UhSE6C4I5ymAhdnNXlxkr0Rk62EOAkIVIh9
Xj/GMQA3/pyjXbPxZhkzTZj36NTyAawAcn22XSaazPaku8T07OE2PImY39Jr67nHx9473n7EERhz
TDWKKTFfvCGc+AisTCYrjayBSuEvqeYtDAvwLUBenDTDqkcS+T74Z48woA1gqhFzBEAWjGwxIknz
Km0qGg94TDQlSbko3Very5nqrMFPufkyGT71ftaYDzlmdDmTAqHWAFHTgeytNfHkxI9dSfiO4EVZ
0fkDBYl2csTJGYJ6LVCdqRhaxLlObtJdBuQ6PkjtHMi6hiMIfdVrHX4mjPKlEeHksGvrCKSmC7Dw
rcEqQ56t5EuHvB52hK07o1kNds+UTPhbaA8e1B+2EuSmTEWmKeNM2qHP9Fldo+1Sq3M8jg+eCqtS
Ikx77iK4fnqM6Vo7iQaAkUMw61lUWlY/O+U2Ki9ttLI1ZzcWI6THfWrkJwDihAM2fBZUwaCkRYMa
Dati+7OM50b4HogeD85oFZYoZfS128MtwOexJTRbDtlLJ0BgCAL3dyzRwZDzmr1VFO3V4dMDKq1C
Ak5cuFlKEq17WcArOiiAzFqZzvpO4FSd4vPNNI/SHuKRYbSGKUql5jRRGFIR4axrVmSO/PwCK8t+
WlgmR7wRLbTsXIXvWg4h6dozAO3ysdr+UwOL049pU4MrzpnK7FDUeaqxxV3YhEceFMmpg7un9O+1
9RWyRuCWsFFeb8wgu/sYBgCSxYZZrEnunm03XPVjtDRRa9ryoikYCRcMkyXnGsmp7/z2g4+Sv2/o
2azDb8soMcqOniQWWY6vPoycTGly7McCLJKc9MKEyU3YXAKHSbvHW45nDztH4Yx59EPg5H6xxaNk
2Q3WXGn2DL1jmfxUBL+NWE7tlIg6OVqIKvsR8VHJC0weh74gRSUh1t/z+iXuaJxlOUACuCrVr7iV
M9e4tAWOqS0cJLi97trs8Ddra77cXZQe/Golm1s2hPhRdJM0L+ci+Exxe+iqBBFXNs2q6tVqxMJG
8QEFAtbkl2nmbNMtyagGfp/AHW9rGtAD7T8nfQwkvoyKMR9Ni0NOHABXzEuw12KkjpAALulASob5
vJDRIdXHRTmoy3qEJw78i9xvw6aImzvxpLgNLYKSzbVNOFjsswf41p4Eu4sKl2mZadshmuRY6JJk
rjoN5qDQrTTwQ7FyQiJ/shgSdiCd7UZeLkuRCh8MAUqWTk7AxQ5uwB8GLsvMfMC51e5q1IAdozRt
j/b1hpPxQNB35QY7akzb0lmVvZg4fli5PFr5DoTwrOsYeIzQtlkvCY5ccaBMwqQ6llEDbuMjq6NZ
K9ir8IvVxEkNt0V58uVF3mTIu1hFzozt/cYnHIQ6yFOLKfvcbLWiuY17t+Lqi0Ymcx3Ui6oFb4ni
oWrIOLHQOZiBmLXBSbUeqJOu7Bbb44Dx74Hs9MMv3ZNOCCzichtjaWKkgE/gpIwipsBjoM2uXrkf
Kj3pxjfUdWhX+MlZvxA2xOzfv0q4WLU9sxLYwpJIOVjHArN46zT2B4kB4ZgF72FRb9uQycQymsHZ
WTrFXmUfJkiflaWFPxngB5jMHA9zrYadFOD62fLpOZjqMpsxadxfdqsSpyZLPXkP4o2tfIQepnTt
8AYcZe6nylWS/1d1usik/2VBL3OU4eKCIXNYiGbno7Qo0bo+Wm4Bo2mpsb5y8phRJHPBPyUK2wLa
JAIZ2I8AGVr7tdJ+tcxG0j+dFsODGa2QqviBnAiwjf2l9K+mVbC9rOlGr5QW0pDEld6sD25R0meD
dIyiXSk0MlFIG2RuudqPSG37babCtBwrhroZrWoslmJwGGU/7Yx0pt8qaNkqoPB7m4/HvXpCFjAL
/XwfKMVSyz78YV8NYDkeUgpSWXp2fUwjmFN3cCwfQXFrJa7l1jwQ+YOkp66qEowpWvNqNF8rJdgy
bgRgW4cytrZai6QhBhPgPfb4auZJi0EgdAD4N6ZrwiuGfMcZ2pTHon3wvW05PnMT1KjGmaYpez8X
VJzwXxzh6znuUYpNyNxqpFK+Ka96Qo4O5iwvHhr82kSMBDJ7cgC+MlU6gSxs6fbcwE9ZhzFhG91C
2MYBzjkj7WxJWbLTi0uTVksFWlojZpyv4S1zpxipVQFoo20Kkwe3GuBB17Y8yxAnPhIFaVHFMsVS
sKAMfpte0eaNRElc3+Dh2iJRhyUl8Hnu2hMpu4MzIC7IgFwT9aDtmtvlWTTwzEJY1DZ1Pq/fYdMx
bUdM2EvJEDcGoSFlFCApSK/X6hgAiDIm/WhvFG+EQqcwSf0levc9Y64BosVHZWCr25JxZczPbRRJ
iW5dFvgXehlWVO7c5HVFzrPfUXxpKBEiFUZj2dTBueyrivzFME5e7JRr6SCNNYD5HLSxwKrdwi+8
7BIVvL8NECxLVfVs3Ib8atxaSc7FkE5la/nmord8/deQMddb+wq55ZhtgpC/h+slHi8tXtqpGsxL
mPNjM3jIGyy0Is1XBL3VBgtmEaPo0XjE2WtqQJ6o4odyuFbyI3QoAikrCiSxTLF2pMazrELmOe0a
P+/qiL2RNzbAYJIMHhVmTfgpYk0ysyNG2IdfvvoJ59wdMODCQKWx9KVLNaGKq1XphXvmGCe4MGeF
vShtA+hUu3QTdYWiZdqgaALObfrppsq3o4aNdN+lRxuLCnX0wITWOydkMxslbfWjEijIA/GrCEW3
iFBcM2v0EuUxWw78H61OAN8hkMls2NfAdiMNTwABdM3+wA2AAkqOUvmx8v3Z4HoP9i2SFP4iBcsT
uY9m86HiwODvlfjFYFvQV9DSYfcc1GQv9G3jLsMGkyJ3GSgrS54Gh5gcSF3v4nlObzQtt2m1Zb57
aw+HLD4Kl2/Mih9bNueBubNkBP45THNK3DBMg+bVGpIpOkdj3BOsZvFC1a7gToSzwg4gaLaY+EaO
MldqJlPG53Tc54SVtfuYe9uK/F6FOhmde1RHLrFISEHOvJlgsrmWBha+W15pEAPkkCQkgbC2jZYD
OaaY01hPDfUxDOkm9s2CEI/iTOAEeKUlzPF4rqDHjPyrUgOMQDAO4hyBLVEInkjWqjSXvbZXvJOX
DRM0/61pYS4K1Xu4tioPXllBp96ZdnQc8gJzy2o1MNOdMl4zDsR7HY9kTFZKg69Y8qtyIY0tfWOX
WvN62ET9Y4Enjk16XatbDEY7TGwge3Bc2LNePzgjtVhJrsVA0HaA31YXv/E9mldlOfN9d2XLfKpS
WPCdcwva1202hQyQVpyd7ndn2lMQ9XTML0gzpyVJFOcfIPB0ksM5N8trY+585zq2w2wIUPxwBHq9
NxcWZo1eMbX7G21W3aMZAbpUczwCRuTYqexjMTLmR9WngY8XYgSmKF9S0M5AlUtJacby8sJz2thb
M8ZPpuDPPeTVQ0o+WYzKUr/JasPfbaqdUVNOWgExWo9wx4IOwJbRS7xZgq3b7PAdbSNYQ8nOE2s7
fhDxjhJmCMm0hHtXnyP82VP/GDXxzLjVYYV1VJ1q5uqEEg2VJnngAEG0RHyFWZ0i6lkLMq6BSvOh
DRF0xpe8xlJIy9I5Nsx4nx5TCZP4Wmo+37dBBQLxkgKONX70LBLC6AxzYCY7sHohkAdHfDioEPR+
ZRLfJ/VzWsBE7Pylqr/2/fgUACuNhMv7uGn9x/Kzbmhb5i+ykvPMfomUX47VUqp9M5LuWnl8lRYh
W4pnI/DpfmmozkyjrRQPxazmsKsGeFK4PpWdSpUCYmK7KgxICMbW7txFqby0Yzorg2CpAT9Miz1K
kFUKoovG9kwSldQhDu8S5ARg78zv3wsdDhQWmwOuOuPFTnZ9fQjDZYY3cMwCl/iWIMZqvXXA4eVQ
Z1XaeeSLKUbsC6hkJD4UtLw3Jx2XVWxeE2Nbgr3Q00ktNTipu9CBK0vKm9h49CrHKi6WcBRmBuQv
pSHcoX1rlMfK5dl1Fx2jnt3ohES6ZVyXb1UcJPyPsKrq0KEroGXdptGakMqn9Ncw6PQbcsZCYoMV
qjqpCsdGcJaTSYe93Pte2/4Cy5zjP+SdUuXVGdRVmL1bzc5vSaHi9h3yKQyZfKfWNqHxLi+2InOw
/ipg8FI+uiQlESCHje1iuUVlpngwWAoY3Yly4pbatKTfhAndajDRbzCLnpRzLj+xlI8oZvRcexrU
xz4nhGvPSnWowK/5jvXiGQNjgFIUuO8Zr7YuKPbC4aU43QcUg9P4FA0F4TnlFMKfANNi8zCo7/HI
Ztt8BTgb85SarzoPlk54sDsc+Wi41wmBIRZfE90MZzILv4wGOuvw5mXAwXFsJ3WbOxGrMQwIjxyq
m2hJ2L9ba1cUD2pqLP2uX5ic9CYGC7pCMqBCtm6mtVKxSjpsk8OVg+NUlV6iUMwT7zUa32Fc++p5
SIZLibnWgANpbGwU2jUjTMSUoM7OB6hFABCNuRZAhEY2WuMBhUYKg3pCvxswGSqR1S1cn1bq8Bwk
lMrWg0Y1D3zAwMAF4Y1RetOUL6unH4l70kL3Pr0xmrR6sbdpE/vR1hPnqAEc5gS4klK+VIx10BMi
G9HFyUM6pRSIsuSz1etZGL7m2QMu8As9fzR6CjjO1TU2Oo1iQx5Bhszq8V0rxDTwVSha2Uy6bxk/
llZZk5oLvT5XxXmg9aUqJ/yQfZYjHjfTsMU93QE7ys52K0tUnjbXfV5MTZg2cFapm4QPtuzx0T36
WbpQlYqO3abugPTpLCnKX179GVmr0cRjmw/IjXG9QuNYrLuChKJ4LKqv2i4ICFmaWvPIGW7izhHD
Hddbelh4d5N9R7dt4oZiNQEkUewCr0bf7Zm2ZQ1MsfaxllYV+lC8n+K5yQkKq2yWoNFC3zTrVLSd
Fv2PMD4nwL1QojHcTVnDNanV+e2LFl2Qky3qDh2WPqNzg2dDA7sAw+3QJLFsWzBCFZgaVXv2rA9r
+OWpbAF8lxXf6TAPk2g6uoS9o/ahML3RZS+CFTD0XxlHTa7HU5vympVuPOPTbYA1t+fcfUs76KVY
2NlUcn0CoFlEj8n85bfVRDfInrYxR2bBtFFEiDBSn8Z4cZX2QGG6koeQY4w2z2qDnH7ljiHuRbSy
BSw/HHXxESWPw2cte03lIVfeyFrVcVsiK3Z6AqYe1Sny3KinVhJStR+Us+rlJ8o080o/KPG6ckFZ
0dLv2DUhglF1oilRPtGDRQQsIeGp5iPWqC2T/oL/5tSvrc64cFrSST8oTbBy/GFTNMcQv+G6elMq
7Fi+HF5VbO9l8hAocC51mEh4exjdOxp52K4VR5TADKRkzOHmeHvw6YfUVs1H56PNBcDZvHvpl0Xf
BPjHZAgusUs9CPcU0e8JwGBS7z2Kq1VuvzfR+DWMxTrrmJ0YIJ0+arQdW3NXepeG70gDzeWkzYsF
Y1YdzUXWUKAaDyn2P/lW1PMcNmgIgg9DoYhUncKonixSUAiaScAxaKuIr15LQRvq5ezGLBb8k2E4
THH1QarBtmmfhi6cyggQIQ5vQfhSCoSGnNalRr1hacGr9lDhjfntl1Zn+mAC1fIfQ40fHGDZayTl
LHIfYutUUyy5fYEuMgRf7F14Yc1rQ+HeyZWlJMunKERhFaoN4V347mmfbfCbX8E19056MU2KgcOK
vk8IKmx0yEeqa8MXnsbHm4c7peNp3AMbREtBYLMK9QbDSlpIOZT6goYi1elQEC7AO8SWu5wpYIFu
TXWcTX0gbLcelPKp2b80HBIkbV112LTUU7oxY+FANqDFpJUzUzxrlZyYpVgEdYj7mTih7nn3G4w/
2FM4fn9lHfQt7PpUMZfo3ivvYOMNUG/VnENFgGcjP2+RcWpsrxbmoguApJpxKspF4y1sEG4C8Th3
QU9qWXrsUXoJQvqiVdcq/GxvySEM5ThhZTUviguI+dkw7Jnd/QoMCHDmK0Zh3n+Ml7An9CaxmeCB
c2V0fXITX1kUd+N2VmNRx+G2Rmo8CT0MnkN+f5mfffwC1Q7MvdouioJIP3gzhw9v/DLsI6QkQz60
4iuAD9vszSGcUziy47PiXMPhYkcgbTfUrRclfg9O1wMFtKFs6bjBA54SH6XzHjWnTnic2RogZfU1
N3j+QTIL8FVjA2FKY5J7WAKt8iRMJmHcfSh04rXySIJ4e5StG5xK5gm8iJDhJL0PtwKTWTQTW1s5
TUeLoFkYVBjy7N3pdGzhTIrtlAlcbZ6Ar6+0LcspJiZxSjGFwzqvpLayb14twVtT7DSqiGpdYkeJ
cl5tJ64PF5OpkxsILiNqZGRiZvkgiHXANvqHZtOvbIyr23EaaSYnPwZ1MX+9culINk96rmYIZ9u9
b8MRXMF22ne4CpNzKsNwSURdTjB6EfWIZDdmdKifVM5DWjoTJBnzOiC2lyG/z0lpWLjeR+Ouooxd
oTj5Ipq2lrbK1a3jbrUB92fjmGGsaDDDE3ufiXodh/eSQ0rx/flAGKnSq3VFMSkcdRu3GAHHu5oY
twWgH6q/I7xmOkxA6ptPBYZLlQ8EFGObpj5bqfPWJ5JYAP9FkzQGyKrRXuKsXmscBfxsTKby6+3f
M+cN8R2esgdJSz75pXEnWMG5Qb8M2xdw8ICH412nXwxHTpNyTeLi0CS6wU6JQd24mfgUAo3o1BPe
pMUmdEqGDxiIpJSsya8weIKrt5aeOISdNunMB898iKtr6T054rnP+JVdMvfhYoE4rgN0GjmdRmMl
q0tNy1SlD9HTXyUFzdNPJ8R/Jk8fkxZXM+RdY/EcS2WDkJyU+jZDSHurwGSgUs82tbeahg1lc50R
H12SS+veb1yWp1p3kzkOk1TXT9rQQQlIpwGuz/sR/IxvxtuqgQqZUL0f+3PNHwTuObFEMK0llLSS
sELE1SWQDCDp0OpUJ/kEtX+JFDYnVbKGsNhVwHsRNE4wOps4XXIuXH0P31H2x955ME2g/HH5XLeg
ZVuY/a0PXW04JOEhwP0WF+P6TOwFwlE4U2nMKro+Jm4VjnfqtDPeztPYJ2O+kZvdV9N9u81SoJ9J
9K8AkGJNYd+34QeEdoiuFbcDg0Y6E309rST7EFVbSL3A/t6s4qPP0GBj/1SeI7lDA8uE8U7QCWrj
p9IZKKWy+miXKNouldZcFSbWSQ0Y6hgEt0RGXoRdRWCsL1xgHBG5cytOVWbObiaHNCb0XQlYmbme
7rGUB4+/6caEJ9htVfLcBmehzJzyw7LfbWpi0bMZPVMcS4qrL2gU/U7jL+rVTQ6a+1JQUMYGTcnm
Nq1zTb0GVN4qkGEQ7GxS72BmOo929FyMS6KuAv9Spio4iAOORCHndBwRpU5F9V5o3F2JDUbF3N5R
ST+y6i1JLj0uZOmxD84NqaZaw1+hP+MSq1lI5K3kAZoN9H6X71eegvTBhLWb9+u0XHckjGgOthU7
n1phJHNqmw9y3hw44Rhe1WpYmrU20ftd4d4ylrfboEMfcmKi9h3q5WC9AZV3u5Mfb0zYrglWmDh0
KSwe97lJqfsZjLxEazO5mXRqrNrPJNvboc5aZQjvJbQOaRacKzsAhh5jh1UwHIMPYMPe6Vf0qAL2
03esopPx4goQrLDP9ySRZnnWwosB211haMdg4zepJ0drx7XPYvRXg8rZQ96WXLUw2mTwtgOCJMXB
u4qULkh4rFkC2FY8+t4DR+r056naf89va6ptMS6MThY4jno3zy86g5Jk1nSHhk0zxx3FfDUp2fx8
kW+mkTXVU9G2ezpUL8+5G+F2OVOaNC6GQ1wpJWQJtZ8OlVqxlJLa3LXOaP9qnbTc2YWo9nU11le9
k83y59/im1tFn+ZoSPhBiiEL/ud0r2xI9HOrafCe7a6ulxyaLgPakor1z9f596Ay4v3/vY5xB51C
6pnQoe2ag9G6X+pQPYtYmf18iW9vRVetG09M103vbro70URbx5ZoDsH4WhvuAsXsrIurv/Cr/j0S
z43cODIIl1TTuxdtB9KViuaWkGGNYeskrCWgHdnMpJaaYlX88y3do6r4BBGv2IQ2fI0e+r7bPf85
5u/5ZOFOL3EZMiVOBtSCVIYO2YkDZ+t1ej9vbIazkgdX1t7SwVv0kPsyfY36CEl5FI6cBz4uWjWz
GaWMlL+81dvX8c/Z8H/+encLpZAGgwh9CzOdDMEb8jdCUHrD+WYsw6NZMuY9WIdYDf7Ct/juHdgo
08AF3lboPTXN0VotHapBHpokJuzn0euinfedvS+Rq/3lFdzRdf7zCqCUmRrwAjQQ95KovDOSzC45
QUpxHbuvW33PoBZ+DCjgqqg6rYoDRXwa/ufPF/63wkPT/rzu3fZQ6YrihQ1DjtEQYIg7ahcnGI5N
krYzf4wOhdI+/3zB/+he7t+mozLk76CWQiN5pzDvk9GlXofVZiCkM+nVVmBzxcAoNnvVJOubeJt2
igmTevA5DRygrF1sk0op5lTmzf9lZ0K2h8gFMt+/9UdYi2dpG471oeqYoWnp39NLPQYls2M/3/d3
X9OfF7qTaPQRxwBfQX0AuaNRdIbTRAUGyHWe/2WHur2yfz1glDQoT2/4D/duNWvwDbQwkPWhlZb2
RPBO+b3tzY+f7+e7fRDRDtzQG9uOw+Vuz/B7u28Hhg3GUeDNla5HyOfNqP13nKv/WRfgCEyEgvDq
7k8ONmDp+jg0Hpx2XIdUNKl1T2PRP0j23p/v6Ns3ZBkWSn0LdMr9LthoUadpY8NzM2qaz0WxVXz8
EHQxwPUx/7LBf7enoXC2AROoNlq0O72LFyceFhgx95VZyFOUfdXlx85gfN62JUNQWf84iPykF38T
J393l0D4LGCrSO5AUf7zvSWab9WD7slDnPhTuqc0oeNFlXxGbveX53n7ou+/Q+R1jo7Q86aOvLtS
k4jUCVxVHjKKEwxk4sVdUpLJFZo/qeUtC8gcy94PLz+/xu8+/xvrAfGyoxKz3n3+iRePnSK4bMKP
H6z2QFz0F8Ga9t3HD0pUvQmLTRt07T8foqyoAKa6IQ/miMuA1+Xj3MfpnDLarZaM8ngmEDNNcUO1
qSI45lOgy2g+mM44a0RukOE6lJ5NxkiTstH/+/UPYdG12c840fX7CEULzZ4aCg2s3KFWhi9TwDjQ
f/2MYcEhcNNu6GAUyXf3b9EHjlou0arkt19alf9lt/wubP3HFfR/XmGIOxl3aUZGhRFuSSGOUkpL
pc+Tlwq1Q9s9xeJJ79r5zzf2zYv9x2XvlmWGq0OW2VxWlk+COiTs40nsP/18kW++UNtkTaBCZJ/5
V2Bh+XnuyduZ2w/WpM2/NO9v8Mu/XMG5i4Mb3TeNdGjkodJ3+MH+LVr57in9cQPO3euvKsXzI4Mb
EHSt+piOMzP9uvbfCykh8P7vc3LuvoFIlllmKFxGlocBszoHW4DOQmFTYyiAZZvqTHu4wb06/uXr
+/b+dBaQxwEKnvj2//8RD+uWrzSWi0mPUWbDvCkYzhMs4F1goO35778Fi0Pndg5YHKV3jzKiKe4V
GruV5yVMbphIc/4vd/PnJe4eYxi4ItfTjsdIsisphVHdLcvXn+/jm2PF/vMidwvHl57fZDYxutc/
BwPNC3tl6o9R8vbzZb4JV/9xmbuNV7Cf1+XtXujGRA46uSnFqEDu4/ov5/N3K+jP+7n7BJgeVPRQ
ZYom84etKgsK3MPnz/fy3Vf25yVuj/SPr6xPrcw3FB6ZjRYqyN8jQ5u2uDP8fJVvb8SBasspDL3l
nk2l18IJBSM7B5o01sbqXLJIJfrbvvnd60e47UCNMixC6bvPmEqin9kRuVKA1cW5tJwQxLrrMaca
43gTesbjz3f13bP783p333TjYpthJSwbILWTuPsdGteUfvPPF/nmY3NM2yFM0jnkCWX++YIod7mB
G0C8yWNbXmth2ws1Ldy1a8UYPzK8dYq9xvrLhnAPCr9FvA4RtW2CRoG4at2tpEyrZUz9XkI9cs8V
QHxo5FO9bpcCy11Da6agmxcxIVUT7Yru4+db/uZrQbOhWSr0d46m+6+laDx8AOOaQjmehB2yh5hy
6M+X+OZT4RL8h53dtP5FxZK+popMZNUh1DCRwZ62HMtdwxxGWf5N8/+fes9dCOqaIHjsGwqGXOju
WZpRV2dJEFcHVZbrCq1BlKTHIrCxaqzmpftqJwoqzOaxLuqXNs0RXHo0XZyNR6+eNmegMIKMoMOl
HRIEiIuSY0bruKLoPDANmofNrEnA3CXTrh/nghp0Y+/bbvj6+Yl991Iomplw+ElOKAf98ztMOzsB
90N3wc3RbbZ0GXOZrn++xjfB+q0w9/+vYd1FDJ5hBYUtmUQHbwrgaY+dO8qCS1hlE9/L9lH6l/31
P/nhv14NrE2LENXlru5uKmkG5PywNw6Z2+CWlnXWoY68nKHAGrwpIRjDteY4DySNAeExizoEDI6V
eUszSNTWReRWdlUMp2KqNmtNKCgK1lOtp51NHYuVeLSDCWE6bVJnSHGB/vlxafq/HxiYAhsQLfvd
N3CZ1rKKHMu0bt+0g7fLRL3I8Cir8F5nchvnXcOG8QYxeg2EhvGvUb0EYXg1bhbZWJ6N68gG6kvx
STkSaWAum2fmAsAsGiXmIk5BbskJrHaJtECPlpFwMJ5VZXoCUGzRvmDWNu+RWVbQDpaIsPHLkuHX
EDAOF1sZao6IwTWlx12nqeqTlSEiLbs84Fezvlorrmd91WM5FeIgFUU+vhsN9diIKGWOE4e1UbIh
QnvAyFMlzDe1d7S5SE17wlKz0MC1lxxbyAezDrd+Uu/rrPjAqxcGQ267c7001I/cGhkCdBI5K9md
heP6qzL8H9vtsE+OKoO9sUXyKXuhTFOwCGqKdjioPWUjZY0Cztf7/f8j7bx2I0fSNPpEBOjNbXpv
lPI3hCw9GfTm6fewZrFdlSVImO2LGcygGxli2N+eL+kpQNUimc/JKOmg4Yeilqo+8we3KyON6o2v
Oa9qPOrdkmDoB7o/6KLPkf5zvClYNIUilp4GC0F9rpkrAUUgVT+BQWIcywa5SF+iXNGPtQAJIYoT
vax9SS39M+tJ7ea68pJYTjvXAPhOPArFEIfyH1KHaGfVU2DlB/nILQSFLMc9ZTiFq/GN9DDqdPjt
A828GJ2ySa0M/q56H7bRoaWliTrMt6xAjxhUseqVr22phbSj4xLbBllXaazm8Ft6yn/Yr1dv2S85
BuLJCEwgvWrh8v55h1DKSuF0R+rG1MgahZROSwEs5cIUm47OdL8nHZXQAUejJUqDW2KRM7yvjR8A
CiA9WLrqS1pL5IWC8w9/2Wga/HYR8JfxBqgK/ioxF5CTVxeBlvW6CHSqZ6L83UCRoktJOd6iZEbH
79yBTGB454ZSDDmqf5qUqzP8a2gTE9+wdbKX/K8/J0X2grAx+0iQsjflrexA2NMkFdyzbNID01Eb
K0fQ4xXXDJ61Vm2WdBHV+1DNTSqvZRkFMoQBLara6E+NKRINvGqj+7a+IKld/2Atqn+vIAJaOt0H
mHLArK49Bao2O+G1RnYuHDry3oPswbPqbVM+1T01vs0wC+u9Jz8rqTFRZTgAHVWqhrMtx9ZAl7KK
spkk1aVJPyMvnQvaA0hRpnEwN2hp87RdJ9NLk3X/nZ32a4Yp6LKNcYEJF4523G82bhB6AkRbj0A9
iT+3j04R4q4YFqg3/rCNxqf8ahvZKrFsm8gnmZnrsHIboN2laq04a7aXb9UWmChd1e4GJni8sqWQ
SqsSv4SWIbEOHL3b04rszFzjV8N2TSVb0OmL7/+mL7aXrao2Th1ZBGSHroxi0woozahLcQ5yKpWM
mzQZ4NbkE81aOfGbLser78cbT8pfU4Cyh2NhswLTujpJkuzxOERMtgP5863Lqm5aoWI+9z1aXBLd
6j/1XqJpxdGpHKyTnyKLX34utrJJ3A2Rqmt8oyTXBJzzlBVo5JTyX9CuiuIutC7Y+036nicJ/Afa
Vr//6CvjaNxhALZGvOl4Lv6KZ5ay79LYMU4yfSskpWaS1f0wxJfz+s8Q11nFItaFzTvHJnbpy1WX
XePOZZLOUaMvPBXF2bG8O/xh81x5OP/5LqyEkZXk4FJdnZwkk4JshNyf1dQ5N7ZC/ry581T/B0rZ
tbvBOBj7hDrwDFH7/Et9Kw9oxlBTqziXIFzLgFIfzy8vWUz3bCAfhCfvi0Bfd5pNlWkibtpImX2/
gH/fa3/+AeO2+u2KiFtiLINtF0jDHI2SEn76J/MsmfR6BHzfmX8/2pX38b+fC+V91IL6W6KjA603
BKVR0PvoLI2oWLV1tR7sZFW11g/PyxdDkXrnph7Xz8Sk+fPDgp7brxdNeSbh583sJNAWkSKchReq
n57bWz/M498bxmA4UvwOgm4jJfLP4VhduSHrU56FggBzVCw8y5+YSEN8P4F/HwbgzVjto7YSzLZr
T9932gCNuI5hDFyoQDsOAf28bYi8os3Jj+ZhVe6U7qdkwt/HfBzWJqDNQaeM4Ppu6wsr7hSGjYZW
XStp4K9kAqw/RLG+HMUBzQfESrbJi/45h42FQrcIWTJpSE9po19IVqy/n7+vDhx+FhkR8LCjj39l
dORaoEMJGMqznXwWakZDQY7bSAmYfStRej+Ijo4/Ks3OFKT8sPm/+rzfh746alrr5p5tM4nUFqzk
3qeLogFe9v0HfrEPAR1T0cIjxExeP8SpEFZeaLVxoq4z35DuTu48qzRX7JPhhwjx30NhtEEtBbxO
zOSv5ZJCCD29CYmkHXp6/9ShQKI5axYij36C1SpX+14ly4F+GqERus8dWbveGiKiBEkuKN1XEsd5
8rQGGlym5Ouo9AAQcDTvYazgcIRy94g+ZD510679qO28OmZ6SMWL5iBI1LH0O8kNu5lc4Xskmt6+
lBlEZyrXEukHH/vqAuJP5swDIOSBpI6BqfpzNws5VmuvQsh28F+inlDFvCtOUf/D63i1CH+Nov45
ip7ToeYA8z3rvm/MAmFkp9bzpZ0sUx3//da62r+EP/gUC5EOLEqHO+7qRo3Ql+L4WPm57uFkoDbz
w9b96ffHf/7bU5SXcaLkspOf8+cKPJX/L//8cSZ/+3kB48BKJP58vZ9b8TJzZ99Pz7Xux1/zM26I
3wZQDcmSvd7Nz85wsu8d5Yzz0tLriZaXNm30JR0wJX06D4N08/3IP03c1Z1WGXqXiVrPz1yXqJ2L
n3RTfvr9q4tLCHgIoLZZmGEexhOKTv/d33/1uvQDrgLKtfk5HQ66fiN7/+73r6NrllNXVlbx+2Pn
q6IfhLT8/gP+OoS/ToZFwlvFxbevn8fSqzpRm1J+tu1Lni07famUb98PcWWn/e/m+r8hfmVsf9tc
MgXJsZV5xcgpm4e1Oqlre6rbDxI9ACn22vej/fBBv17R30az9dKv+oGjCLXEyVZtuS70H47LT0Oo
f56WTIvpqBtPu2tNU5385a4efhji6337z5xdXVhKWHhK6jCE6U0zDGjph1n66ffHf/7bLLmKRxis
4vfbaFUk8/ry7xbh6sJSJB0FtoElhz8T1LOkmbTVv/yCqyurjZLYDGKbkupbteN2+mEBvty0gCoI
pGJvGdfMbK1IQ8f0S5wLaAWloMCMIL0V78xu6eY/vbdfrsZvg13dgpRsJpVqFsXZsY6SCbLPW/0/
1sOmDMpAxNYkHPXncidW2odKGRbnynHJSmw6/dH2f8KMf3ksfhvkak95Q6QOANOLc4LgvRiMS1GI
heTIPxgnX64MJGabWkdVM40r46ROhkbvZY0ba0n7G+2IJ61fD8Z/V8P5n0sLJdbR3DahkF0tidGU
kk1QmidX2YTuVvscqpn5+P2qfLXsmqriTFIqOspcXa2KmleVqzUF6pL7hmZqKAj/boCr18/U4FgN
JgPQZF/nz0H+U3R4PGS/BY5+zRIO41hroSp8wvUXGIXHDA7inLyUSNJ1S6WbiOyHKuOv9hUwdAqn
x1pL+3qawOLRbuwRRTHrnRQ/dqjPKz+Yol9+B6VtlNGSxCR3+udK2LDhPLp1x1CyfAmH6JB51Zvv
yRZRG8LK//2q6L8NdnVz+aJucsg04mxYb1CYX7//9Z8+5WpJei/R2qSJxbm3Z/Q9uMHMMWZV/cMh
/HIUHZOBrDN1LtbVhZJ6dohV6uVnGmyDo+2/6dHjoP7winx1PmAxEKQj1DS6UH+uCjmwqhZCYeGj
jVho5g+L/uW++u3n1T9/frDLppclWZxTr0ZE7cxDVcuL71fj6zFMsmPEGvF4ruzDAeXTUNU7cYbj
CvCmWNpQHgYrWH4/zNcz9X/DXJuJvE90l0cME2OJJANKZcr0+xGu6+r+c9SRpdaIooxX4tURsapk
UKvaJYsABVggcbk27AWQIEiJ6Fwmr0o1+37EL6futwGvjkmAsiiKaAxYqbRcHX1oPdkPz+KXu5i+
hbGenJqFaz/XMIre0lKGkCAkdeokzt/zkYbxQ+Tm6y/5Z5irjcZpNwYrYRjddac9abuGQl2P8b6f
sK82ASENGQ0ilgftmj/3s2rZLcJhPntNve1rvsj/+FcDXIezLbMB7mczgP0ZZDtN/++CMr92GD0r
1NIbGuV7v9Sxf7NJZSNJFMXjXrS1BY3UyHjQ/Pv/+YJ/hrieIj9Cb1hJxDmTTs7wmiS33//+eLle
v4f/fAKZvD+XQBeGYQPBZwlMGj/g0ulBNnV1VAOQ2AW38/1oX+0rDDoSJjq9S8SX/hyt1Au/sXMl
O6ODnodv+LdJF/wwxldH5Lcxris2R7HilCczOw/aVNcfen0GB87VfpbhpNL4q8n753Ous1CW3Jm9
i5l9zuqbIPdmcnNfmHtUAjLxCcgIFt6N0ChuOoX9xXc+Qa2RvofKDYgs3LvewqmfFP6wSqzSYt2B
elAMFqB+0ltrWnVjOvrNDQ8eygqK+2rqd2lzVprPrri1FAW+8EdV7xF+R+v8ojlbs6LCFnW/Ee9Y
odc54lpUfjMc0B46hsNJcs9+u++0z7GuAOzBqB4BFG1KJ3FgvkTJUgsKMHxP1GIBWbGIo1jSZ49i
MQqCzkYWq9aCwb0F+TWJ/LXvXTLym7K7bej2TI56nk+qYW92N26jTmgloOF8KfR9SEkIcqXTQZ/3
IKCyh7Q0KWvZl+oiUu9E3aEE8JIBl6tadaKZOzm7iXXypjBhBl9MFHqtvIdSebEpknC3CFdbJXLv
ry4acMlYfBmFiywJaICdOTZUvPJc6kfJf+nKp1C2NnmHCgWwp3ihJzHQoQY47Nm05qIe8RTTMuJc
WbPQuvdbHRmC246r2y+hEt5XtDen4VpFpm64E9pW6SjAW+gyAL5L5N10KCGg0mdrO0FZRxjfdVLN
QszcLH1KPAipfnyRcwBY90l8LvD5gIkZr7Z7kIO32N6rZjlXkVmQ47UutEloQGphSdS0mrTQw2Ka
r32KF7xg37j3mrFWczqkoRmuMVkiwLJ6R1dpd8mtUws0SUAMjC4JNfa+Dqy9WAzuOqpPPZSgiiId
p7JmJrOuG/dRfVvKtPHuIz7PhPcbS8tayeaeXM1A6LfDHKwclXBjq/HZDvxZJk5uu4sg+NXirUXz
ozO1pU9dltWdGp8u6eeuRFhkIdtHC9a2IRqSrrfSsDQdGDDAxf2ll1DR4O/d7rOx15V8M6iIiMAR
SHX3vk/uTBPJCxSrbClfSckt+aMB8YPoGcwS05VLi8DdZWz5HhwpfBkZpHCdXyR/UzWPFHda0EOT
V3TTa0Wb9vRq2+pn6NwmEgXUw2tWrYPqpVXhnkHUz44DnfKDvdP7S8bHR/VrA8mFfmg0q6eAYsj7
wd6CRik4dj166wst3mmozEM+K6pZRPsx8P26Oyk4Ds6zCpRe2sD4hBXSxkigO8RqzxqKKMApO3NV
a5sh3VmQU6xL1H+o+Ul2bzPnoEXVRNDhDjTUL6F2+hMBDFUbHqNEhU47y/S7ptj3+ZKcMhBwz9mV
1hb5uImsZ1NwNElzyp2LLQeQLzcmuY0sQK3ikNNUHKvWzE53njQvh03RTmWudEM7KdGtXi0r+QQw
S6dLXJf3knox7HffUCBELwpx64dvgfhUlblwwXohkwDAcRDlsoygWlw8TWIHPnRAZCoAMrb7LCA6
erDTrNqb5MOiqA6VvDFpyDcUpBLunWHdGOA0F2a0rrKPRkEc6tRlH4myk5zbPGqmpQuFiY77PHzU
vIXkLeIQcCV95YfEgVN7kBrY7dJMVW9FfIntjVqsS3XtqHemzI12DvS5UnWgSqIp5MOplErkxP2F
J6GyJoN8VjeWu82L+xjKR2G7k0hKFw5Uf51vI2mBxo6YU5d3VCKdyHF7G9hzP3wxweSl5WNLzL1D
VcfKIcBZS4GquFTrkOqyOWHnGSpBU8d/iwU/a7zlYgHhsVA2kXaMhlEc/EbqXiRzI/qNHcu8cWe9
OQ0qyd7yTofjH81qQJbekEKG+TCKAuGcnUcoM5aATxwkg70YnaTo5HAh+8GnW9Szip3dOVtbSHM7
Xw6tBpdXZXXdaWVV7/Q3c18cVQNZjRj4oBkf6CusWrgmPH9tMy001ESCdeL4KDLnEAl9qrjmSrgv
u72p7eX6WTfOdn2WvBOu/8yqbquQMhs6MdMRAW3cRd2rDBQ6w8Gkw3ZJGerSl9YFjP1SuZhOfOOk
94P+VGlH1zTXekNbO8k+T8pnlsYzQ2jeyoKNoOKIOmnyM5QOhu5EzRDKAXyuDOAXI5f5pU7FV+Ho
wRKFUZXGBsVi1q0SJavE8A8yWqK2dZC9Q9be+86tKrZ69aHDcKih4vcBWCfiao37GkIC8cEBKeYu
HAU77uTOfnL0tyo8pepN3qlTU0SwfRY2UJMgs9aeuZLVTdscvHRZdWeg3uGwzNGSBTJYI3aQn7V2
TgWjozwm6t6ic5N3BEE/3doGljtLvEVdbS3r2as/ddDu0kbSLzZ4ebmDNGSDHTlF7Q4VDqoT6+HZ
sR78/Ek21s1w0vKbsn5N1JsMYokpPdriIwg/AtSKnLKYx05PkRwzksXTxlF4Id8a98nsYaD6F7nB
hNp6wTn0NnqXr0zrNjXOnuBJvsurm8ggcUSZQSs+PMwsT7q4cT5FD9JOzoa7qR3kgChErqV8GsUr
tIoXhnSM424qejpQwBlaNo0aI7V8UTe3LZAESVyEsfO1fmq0H6m3bZs3g9sr5lYF9tTgUxl3QZ2v
fHZs2KEQ7rU4d3D1souhPXQ2QOLw0wzOMminTN5YMFvgaQMxgbeanYzmMUQ4JaYgs4O/kPLQVJss
4bUAxzSgztdue/Us57vU3VgOZQwbTd911rwI23nhHGXwurrU0GwHxIiSWCmB8xCMt75b78vhCHlS
4fJ2LlquT7Qa5LBarjMTuKmDg4P+AsJU0N7btSPdNQI1LZo9A+McQrc2G2eqehVM9PcMVHBTQxAU
T6W3avqDpz/A5JG7Fl2hZ1qMSRRgCbTA1NSVWXHVAkazhxcnNxEUuYuNXR3qq0hbRmg0jaQFE2i+
WSpbNeQy436pS8qmqEmkGGhaUO8mYQyOxEPPoTQb4SSXiJWt3pCKZAu82Gm8bLn24qhd8ALOAq7b
LhcPrvNusQtL4IOpN0w69MgVE3LbCAQNpsIAv3dPLRtcOH0VE/T0R55mPVeU9GzGm8x6Kppm2pRb
mO1glrQdNNWpLd/Kxq3Wg+eS7+Py2WqmsQf3b3h0UBSL9d3AxkjshxbbTDI+WjedurCdIvUiZ5gs
RYhtU910wgGRQj1mf4oBBIKpkUW8yIf7zJhWWTk3wDKGXKyaes+eiQG1aNKNg7ZD2713/SFzz7rY
AoKiv0eg06dO1EqbGM3niD6N+2GheB01ruYi486O+8OgP6jtKqhfykKdCCMHvPrM/Ti1tDcR3miQ
UaCjWQeR3YA7mNZZfBh4F1KewIKX8tO1thn850GnSn6ZoT0hqtuwPtiROSFrO1cGpAaKuySB3+i/
5w28RN5lY67bc9O809oB3fIoe9PyRaI+NhWAXI+dX8/dnPw5FYwKbeHlQ99/xCBCBVMe9YsuhylN
t1mibf0AmrkeTMfeC7doQHqgIc6UCnQXPND6trXrvKVL46Oh3QctTP5iYpsH2icmdsV0q/dlvqgx
p4EW9/2drbs8W900hTwSGQ95flKw6FLwbgE12Jk/dhmdIu4xH98jXdsaJUNwGcIEnaH7Sk9G4fqJ
Ue7UASmwTpsZwPWD9uBraKdzjkbeoBa0/NBFctDFaSlkLt4178axnu36FdLejFqJTP80zKVPx5S+
k8qXtn2KAAyXxY1UXnxjG5QwbDQKiOHnui2KY/F8sCgQubiUbWcNtdo+4Hm4h133ESISpLtoKiEc
BVRm5DKRIyi9R1UUmGDpJKEQoG0p47aOMnpsbqdDQAXv2W4H/IZIRywIIUlpxDdKj4n3gPYC2MFJ
aq8U9zGn1bPyD5K6Hoon0TXLOt1yiVfpYhBil3IRljkZu3IfgBWE/zSruTpjiFcl0OEut6d1uwFr
0xCOLfKV7bsTd3gOPA0DkzIY9DZKAHoB2D8DOagBeGZXPdYBRMpQn+T50st3WnBIyrPVX1TYy+46
q7DImniW9dRU6DeKqkIGktGC2um4euKuiu6KbKenzHc3a91HrW+oKW/pzb1NwS+HVKY0YbqhAHzS
Zsmo6EKf6V0khbhODYT5ZtTlwif6KLSjUlKhjcEwgnW8Q5t+pNrJrVdR+9LnFPQvJIuiK2tuKdHM
IpBGhccuKqHio+DEtWkc8tA8mH57Cm1vl7gntdr79qZy1CXFq2dTMmc6H2wZu8pZOf7OdVZRuGnQ
bdK3mQWUbl3rz0MF+AbJhtjFqC/w75xk1ivSMlDIXDtTs9anHXBMIw5nhT7MVNmZp2W5rBseQ4ee
IZO677vGwUEVOjsBngXE4tjbde4KBd5TnjpTRbrp+63raNQLQJLNVkp27JTHOHuXxdtQaCsF8qSW
G/Oe5h0680sf9RIc8ziRwUTGU71M5vZgLr3gdrDQUKGeGhSlU+xVe+GHaI1se62e5DTWmOVr7e8a
ioErOZq6mOB9XR2hm05y7jQTzHKb8Bqjl5MSNmTbaKG/HmUTXFCrlrFoS33iiCfFXAeo2SSXMl8m
ZKOj9g4XLIu2BnU1FlYW2xLRsoAN9FJo70m7z7OnQO3nlaDriBBbzL+DXISX702AtoqCRE4RzBpA
enC1lInd2xeJ21HqlVlKJChUdw7uEpSUVk5nCq6GiaqH4T57CACXm8q8dMGulxeizGYwhnL1LeuO
VnwKvSc/H30XE2RnDVlMSEDGQDebx9LaM7PzCiq3SgG3V1o8cx+Uay2SxJ51KK6E2bprtLWbZECa
HNT+KN8207eM8l5A2NkqcqjwST5D2h8aFmIU+dKKcxrtQ+qdregFssvIFYUD7/r6A0TyIJCmGs0m
U1pBPlv+o47/p3dk/nWBvnTyLhXOoutdtHb0vSwZO+Hed+5DD2sKXxewMR5h1ID861Zm+azaNh6X
AiGcJ1K9T3J8NxMEplg0tnWs63QmK0mA1jNk/6nUZfJHK1pr33rGe56NEkaD68wiu7Rum6TNELQI
IFIaVOCrcxfef60yEpW9bkjfVS5vk/JjXFlYZIsOcGlXutMyf5Ptrap9dLU0tYC6+aM4VNZuO79e
x1W0GIMIgXfyY4CRxousnxpx6ugpsTh1fY+c32BZdBihC6oMUxHvarH02uMQQsfCd4q0BNz0xXXm
VfrsQH/rnWAhoW5H0EDE9SSwLyApKoJNol3E6CZ450i6ScK9171p1bwW3dRVgSTjlDTKmg6SzTCg
S0hVgJbuMd5zHNMqXsYeU0FfnDGR83TX0+gUbvr6WIl+1kVML1dpgRHUpyAi/QndtoZ8o0ArMb0L
lLlJEkWTmjgI4GN+QJ80zrFS0Il+FfY+cH38pHs4atNBxXKmr0XxqlmqcVWZ93qEaDVguix/aDsB
Oh29Gnh1hdPNOr1HsG8dgulN1NusQ29JzqZi1F/In1MiZoF+o6WPUXGf/XLMnfBG6MjEoDnGTR4r
HwIjNyuhwfrKYsCaLVMIsbxB0GpnSVzOg3Dfo20uI8rpLYQ8dwmCqtjvRmNPhRkdS3Qs2tDZOiHh
IUwlX2qPZrrBY4k5vmbUT5umnHrhS2g+hPFTGLqHCBOmNdZV9FC61Tq2lmpiT+wW8CaPDbIQI0Vv
kUv7HB5mZkcbO7oVMnzQee6kE8dRxohNkx4rdV45+rzE73eb+xarCpEP6PozI7ireaUBdjqIkgZ7
W46xyY4Fp6JvINd59G81a3MAP/3q2HcGFHVuQRu1UavamjFunLypVQvybD7REXh023eh7ijnIIw1
IOLFBKDjKojQKD7iFCpSEpxq52w151Is+n5dEp0KkOaWYa2OIIEoBH8HnanqdlG0UcyNkd9yrU6q
Qpqr8Ycqodx677ZrxYCYtunzhZ6/ymjjhd5Wq9eoenTNg+1eah5Ap0Aw4tDEC8CZkYykizWKhRyd
GvkfbDAtq2atIQOEje98xAXKEeztBuzndFq277rRghMESI6kkhXNjDab2dGydx9ynRuTTWeYR0/g
9VXgC6GkBmZ/Z8BYLEahEmczSJve+2jinY0ZNvBK1UYxq7P8pJnRI+y+htiWrE387kaPwhndzRNV
vbeAJ7vEC636OVMH1BqdeTRKjiGiBDAx5zEOKUMN1rlNYFM0izEQbXOVk5Fept2og0FLBJZIltNt
mN0paAk17hqnBboAkd32qVHYAPRwQVTFeMWJDx9zQwcTb6Fhw50NMLU4+9hMvvLhq+vEeI4VDk91
cJvnPF7WCdHtnvmAz9rCUxQHNTxCJp7KPkqIaHQAZFPlo2wUyGOpR1ReJ151DLyx8h4NvcdKdy5B
J1AOXmkc9kGMsPxdHm6Hjv45TdllWklYcit4hzVECk1cLssI5nSixVa4yewXvcmm8AGXEINrB2wh
ftWQ77EV5sJ6bgZlXsC+7J1qK7A7LKdcZRktmP3JL+8b65yOEko2ekMinpJc5za75TaYJN5tFmFC
8uCo8PS0pWypvFgbPX2sqdF0a4G2FOBsld66pW/d5smmCVcmG4SIggsXWEqXPUoLNadGGg5Dqx8y
5I0VUWyrCKVSANEGexX1IbntsFC99xrBQEk7wX94crGqHZ9uJ/z+pmhfXYRweFgAasJ2Di1+pyF4
ZtvbkOhXI45KvK27ChvroNibzNVP9LTFJv2KBAT5KdM70G028RK47MWjoTyMl4ziHAsItiWSuhOt
xJIEx9sgIewYuyaQKZWgkzJbmnq78Oiz6kaOKX3DlTy3400S3AY5eyhf0fEYAkj3xApPt/LLaQcE
N/SOiXKUaB6xkQpo6nUrcpSI1aUTPKGd2HsQ/AnrBxmiOHaGFAKJzZRy4xfL4YUVjx0OZRM+6v5L
ifBCRyOfWdCvXbzWqNXqORqktPlwDc1cueKvYN1ccVBK/D9PTLX+xY+AuCOYlyXbpl2E+nuEwnBB
UX9iAbaV7bWMFmbpHQjYF6aEu3Bo8lkCrcgcOPK8RsiB5O0wNRFVzKHBunuygRM1eGvxaQuiQAAp
Ffe2EeEsoTA4tN9GueGWfv3YOlHdsBiAjhsa3ZR2sRp8/VyUFxIlEopsoa9iOD17zn3poD3gASlv
39VER2LiU+1XpbVTjHvqTO4MwJ0hnrwenDViSk5xG0Vni9c2xLLQTlJ9yFG2MORdGn96cJykMFp6
8tK1u4VeSiRw0W0mIy2IYiY54mNVgZtFZILwTR1CHiOEo2JQJr586sMHKskWXoTfVxbTTD/qyXCT
OMQjgYi23iyTVdST3FVGGNJBIqzsxMKr000a+wiSZvMiMN9zNCIqfFB6DldygxaF1t/A1yEkhCZx
gjBS9uRqj4gca5lLVaVzkbtVW2Ho2cPKQ8vFKrwdVxde8soKX2P+lrbRkXFD2MEQ0LYD2lwvtol/
bdoA+BVcZnpXg2gNKHXdOcc2hAjzVvomLZYoXflnGznfvCpmahm9oM3qpuy1R4OEWPCsep8GLGC3
I+Pl0o0jTw35TfWfWpRMbPxBGrsJUz66RI/L4iXoUAjC4fdRl3N2cX8ZpPeceG127kHvA8VHBGPa
1Z+te0BQtmELeRjCsYYjVLRzifapwV7V0WvRbwN0uU0UZl5SJFEyuaSZJZv0OAkDncyNgq5uMJMR
WrarnBi2WPu8HYZHhNNgJc1nvWHslGiQNqVdiqQbHkl4F8q4CqGD/UlYq2f5C2lSJTHUezBfxUqC
zx8gP9hDb6KdmE/MPW/u8Gd29Vovht2gc52ZxiIx91b5GAds5gTdOojk2Lxdta1qIncA96mv1hBI
qftN7LxqEsE3P9q6SMZmhg+9ATcB66mNb1pbnQwoE3Zro7l3qhDfFbB3hZlE8crgFmskAch6ICIV
oTqa8aaPzQVRtgDohAH40iYvFQCUkbSqmxcg5L4Ytmq0KxDbqOP+MXKkWR/H+IbBOiYG0BWgfBNU
uouGkEFHGNIskqlRNgREUpqciThCNl8aVYAalbMQIeYBCqs1IoGE6iwcljR5qI1XTX9tw42mrlVk
G9AIVAha5kioCnMdtg+WfAbzWtToZz6p6SnQ2mVMYyxKpaGnYsRsOwLMhrWRi1sqfKeaTl5Vmnhs
IdpxVk2bvDYwaXPsdIWOfucll7YaD7xD/2qde/MUF8EgBhNVH4jdrTRRLWL7RcQIolo13Ot1KOfo
5KLcqPH2onOHjh94ZML6BCpU5yYv7+nhXrh03wf3TJtbhi+g1zRlUxO87KxqOsqbR7F17/TWkWeL
zF6inq3BAGYjHaLoUxlstK/LdJap/l6K1FdpQNXNTe6pcnnxOjG3LS7hSiMUkkRIcLbn0lT2Fq1t
MGTY3y6RemK3fuQ/Nko0J07M7pK3ekAyUjcu0uCcObp4hTy+lo5JpYZw6NmWpH8RnKj8Xe07myJL
CRrd6hkHXSHpkYf7AqA563CsImIBvrwIVMjxcROf7AhNyLAjFoqrMTig3KGazT012aR996h3BFCd
iKJuTTwmYxpRJGh1eN6slspVgjSx45KZ1NPsLbEawAPZUuCb18j41bTzgKU4ZihEdEqg4gvIizjT
5yI2b6jqJYpUXYbO/hyIc1YJd4yVLEONNHMYEWIrN2NvzCR1kfcR1q3w0Y8KXfyG1Ji5anpvdchj
JOU6ScgdIRNQ8PJkLtkyDXOJRreFL6vvMkKQde7gWWkmkWSbULIUvUZGALEd91Z3g1WnW/O+SG48
M55nnOvOwHSCZwDwc1XAJ8+EcUo8gk59ax18L38N+S/ERWhgicNjy3mvUpraDHUFP+FTNGRN9WDt
y6PGsX2SilSMCZ2HKHeOpdEvC7p6k7K7xyhBWaZpzpSTIcZd3+akaRU6VRHQVNaksWNMaf1VIicw
hOiewOa+zfoA5kiFkpXsqSsFRWm13bYul2rTv9JHBYe/P4ajZGvI3rZ6E7+tzjDSlWWkSZtmsLG2
wqVN2D9Q5IWZ4NsmRnwsMeMVNJTkPnqIHedWQTWw8UaJeYXiHMXZyhBeTZQ4wiI/oW55nzsD/lz/
Pxyd13biWBaGn0hrKYdbkEQOBozBN1rlpJyP4tP3R9/N9EyXyyCds/cf6WeSjEMapBu6Vrw5AhUM
0mSj5TTN5gSyJ3BjFtVhIq/2qpJ8Taa61TSVvJ9uYzigLDz2MPEKCEN6a6jHjKiNGzPrbWJKNQu2
VZsnOzJq95UjOzTFXdJzbqVml1fFdZDsTc13oikjx78sWbwU2Vs1ll89tV7mVNNz2ku+JjUnp2XU
aInPHpqVLNJzXPQR5Ed2JWf6Ilmq1xGhL3e5haYA+smmN5Qn56RMoS8r/JRc+RKS8d6Oo8/DeuCY
oQ1k7q6laNatWt7nyDlkRQMdO54HKfWUHhMXvTnUzTW/Wqyehz56wBCjL5ipe6XDQQhP76d7rXYs
ZNOZkrdNTTQ44OoqNhvPANyvFNvthXZx9P8DGbrPpMoPzSB95h1twwPDrFMg6Vf4HFsYGwkt88KY
5C/HNICQ8/rQmcp+bPqFFoV+0RPEG+hrM5COJYBuMbQPJ9e3gdy7WcjuUgTk4JtFv1MFbTYU3NbM
pX0a3ugduyXS6yoln6OYy1PBzqbk3XPudIVMgfyp1sFRrYcjHVu/FqlYSxI5nn2Q+GY3rJUa0XOT
p9RBaz/qTKejNdteFoxemzXWgoxS+h+j+G5p0yGOQWnw5r1JTeQSfbQdFSjDKuQgNY56Tg9Sb7wp
CER1NV1rteOxwfgJq5VidQ9ZBWhu6zO9KzT8peGpLI1N2NNMn8XBWgh1nw7GVgjDVap028njW1J2
j9ke1uUcx8uuL77yxtozz/zItfZNLgjoMy2ficleHniGVS8bsOPKio8YW95ph/RpL9qVQXpsJPFG
CcBllqCRp4IM4mhkTpp2mZp86EF01DKgmKTMj0UDgJQpR6diWiySUylJ91iBZaKbmATba9aaOxgF
1mQjfJrKTDHZBCboHNpA3hkJpYVzssZde0JieDW78b0Iore8TznJJJcgegDWKFib4XiK7QSrtD5e
rC6h5y6GXtSdrT1r+wJCljf/s7eAIoPpytQzuZhn15EtaYtuYJ+0mm9CryYq0UNzGcNQLK1eJf4h
ELsQYDs00ntXYccQqvyM4m5LTynTaC21C3KeV84QXi1t2Brla2k2pu+8cRCDWF/RzAweOxFVklZ4
UPsI5kSjOigP7nkrb5sufgx9s1ZM6VzYoEBKDeenBrc8Y4YioF1aFAW7Fp3iRqn4Spe+00l0Gaxx
P+bzT6OYb06WvSWokSrVPojU+rCjGXIvvioSUYD6uHvtzXEfgDMZ3+ZYQ0NRmM4A7jqdvEtr+2us
xlWWgueoBmqw2JUa1ePpYlSiIluhWEYJZb9OdEBB6NpFNRWrsobjVuxdnAb0wWL7V8IGQVZXsDkJ
QIchp6HG+om6gHakEaVLEl5MEfx0in0OnWmlBpXfZAa7YE/lCKqSwKH91BlIf2yPpVycwOnXstwu
xQAo24RrQx2gp0OirXU2uahhdbClzaDJdGyaA7Vs8pqMkLs1IKaqmoMWF//C3LQoOUBf1rNiR0Du
PSX0YVLRwg3OnIN4WBpddPp8Cgzdfz0yDXmD2ZChbxu2gRi8wtB3U4cmjmqeEOY+NVWKiIDn5tAj
yvnUImRiBttpdXjsk5nTOM8/p6L964L5p+pYVkVz0BOEAthr9ARkPYz1r4CZclal1m3G6UBszj22
85VeWBtCfXdT0b+XgrVuSGRXGqr9AHmqxIiu7MzvUmZh4LVFOzPANNbSokQ8tij51RovCdvtTEmm
sKaDWVISURCSNE7mKq3Dm1BLL9YlQMToNNjBd4e+YiJLRiv0m6LNx6KlRir7f5EhEqVVQYL1VTwm
f7XMjBxEDRST5Y5U+JpdgDiv243c+LbW+7RFLRlkl2Zp/eva2Tf79p5O7WfayF5VhPRKUYRShGtS
Wp7JrPwQHHUCOvAFj3Ve9p6sZzddZ6wNk5PBN1+VM5IOg1chsfA0kqVLvgTFCm0hjnQE/0vyciVK
GouIfi9l8TW+BkgkkVucx54sO4IPhRFQqnxhjKccyJEQZZ9mFXew03WrlZdK6VY5vFDA8iisZQZ4
ErLbNATyhmfbnl7Ch57mn3Z6JEXvDyj7ShqqqbSAgNKzfdlup2qr1bUvxZdSzB4TyZTR0dRLaN9a
vpxDHf+pHHsRBJ1G8H7wo5RPhyxcYXyW8OOxQ9MkPYhKF1ImWpPl+ZEGRwfEoCrsTRZplEyspfEM
AubJZBBL9Wk2HLSdV0cczRAIgwVi1IZliQKrl1Q/ZqiN2IHJDKfobtyViPgqxfSyTHa1cdhbnPa2
8OakgNFfC+s2tH47UwTvcK6MnRuz9+hxvypQZZEtvbS0cVkLVE3Kn9l9VUB4usyo3SHn6J7h67dK
v6y+XfVMPVrgj90tRcdWXGdQraqnuFLvVpnyT+XrmgqKutENRhRSKGciipdN+BiJkW2MkWXnuzBp
YJ01V6lXCSGcmrVtWFiSF8FVZfwyxNv2G6P+ccSnKvFnDD8mhZsghT25ya93wSJFOKGhPZdgZgaE
UcNT8PdhfqQhcREHvjGgIeJT10PsZwiliE3Y2ABWvUR51Qu6Da5Z+h4Ce+Xpx8RIOppfxEGupXZa
1mpAJxB8MgCFolyH6jTr1wwBgunwTX7onHhBAWs+bZt0cFPICKMg2cVYVBDsqXbTGg7Agd3r14Ad
CXXg9vRO/WqPCJSvFMXXr6OA6MTLeATMI89dWD8tlSWONQG18NuVE78hHwLTQ9hrfkX+XsirUwer
kF++U890P9F+NYJ/Km6u/2nNquw/dONXBIzso+PH9h7kolC/Te3HpJrdWqXwd1bKSU51o8RYF1vI
FsRKKga3bPL13B2HXGdEUP2MABBOD3loPJsoGUN6lyTN5eZbxpwp5gSa+GFU/xwKfQuUqHPyVlXH
yEAAidguzNf2+AXNps88YfXfpP6O9JENid/P71MGAt6BtEXbQv0ouo+xPFTpO3XG11K5VsML8DpG
gOex/mLjglWaz1sHzlJuBr+FwbClXZYe9GFYGPqwsnv0SrxNWXAsJuRT8q7VqaaOvwV6sFhaB4ND
mxI1xxgugmsdl65Oe+fQI1Sz6W8EkCWU053ERekOTpMSBcR1A15kQ+ZpdstYDwlEFef/fV5jwcNr
uPlw14MvBdVaWD6kPFypNlR4kS9Ztgvr2nIuZdKl566RyKMbmb7lv1kpls5wssVPyaxSKAg4jA3i
cNDPf3p4b9p/IVKnkjg7RO8F/ar42pwG+r3eBM2Hpb5lbGVKsKcgFvX0Uso+ing/5+vBOeg6zbwZ
qKm2a6FSkvwe5iwQ2FjGUzl8td29aoieA4Iu00NgfWWtzMG6TeUjMQ+IFl0i2pZSBEZxd2zX0n9I
AQN7PelpBI9CRjnyzS6wcXeM3lCeewpzwnEfdwgtf3SwhTB/xLSGvcQ0MuADypJS+qIIexmMDM8a
dyK0RiUWsfZMjevUXKikdpWsXw6IrZPwTtofpDQzYSuBmn0XDXD556TyD7J/LZzyK/ldnFOngoJ7
Dl3qTqA/dDG46vhIUpjNenQzazfHxEE+YjJjHeNNjo6d8muiYxjV346D3OR7pBJQ4Hvs5+drxY15
CGn7XioUSlUlIlljHcRfBfHgxFkgsB2o3CoWyfRTSp8R0eUOIX6RxJ3IL/5qOjwJ8O8q+TOyh8y8
VNhUIhYZPOtDBiHRdyYg0mQCGVFMJ+ynLBCrQZLY050ob3IkafclKLpLf9riX0M3IaoVCvEq8DPa
I6d0JeZNM/Cvih9NfL1YAkfMVDLWbjKsQ62gsA+Q6VaXN5mh0/lr5rdBopBtIw8eoOCCLJL1SxM1
Rzltdocm1zhzQldQjR18Wso6GT7HbD0XaNgtzinb9oYKaLn5dGCeOv19ksrdKP3M5pfT7a0AfSmf
V49EgvqlUSWBSRzH0lmZgeyrI33k2qVI0CxPn0KZF05xM0c6Z6KHKFGTHOnUWceVvhkygFGqLIv4
YeiBr+ialyf/JGkTpu9ieFNfPTUkJqBB1VFVVg3HKX8oXTykyzvwgp2BpCj8boJ/ffgrRzwVJtL4
8p5I5l6PdKQGW5mCQI0HzEJF3U7xUtUF4llzmSNiCXvd7ZPAteUP0hi9lF+4pnFJ699bRL3mvFWH
lSaUtSHFfjWcHOeqpJY78yq9qmI1IKP6T0puc/095p9pyvnBDjTWv7ExLekVgjf/pzuUAgKPMzDl
7OxY9WftXz1SJhXRB8nz0ZdbddqZgV/D66frmjA/Zx79LioWsGtkEB6tFkoiW+sju0cEhoLCo9D3
DhXhueQHdNkb9k3WHiztC9mCluw7V51utnJFLry05mwldHDuUKyj4LdUu2PfdRwllHqZnESYQdLo
u7MO8XgdHGnZkbKT8aw7MHtO/pGMqxftPSnfJaIytT302bTQqqMYziWXaiTKJVyAa8NoxEa/rvOj
qvNeFp/C2if1U1L+6Peku/StGalv3LUIdErjs8GrW4k7tXJ8gYtg0pYxL1LIDq/2udfaOjTviSKr
dtzJ4jqBTNMQvhTBH9I1i5a1sj3PLXeU+SySh2keO/suvU7fhkXjHFrgyK9WYIQ40uS8YqWgchKY
POoY5ZVcfxTzQcERYaU8mKRLU22PVLOiYwU6xcjdF/WflYwFSJzk/qRUH7ZzTV8ug+Ja55tEbALl
XfAsMnAtDY0WQn1VcDQHeCQMY6mPLz1btZHZ/bWbSU2MvtfL/aSgSeIgBRBR4z13X87wUHKZSyny
2egy0A3KXyiB4tIocYb3I6CXX4mEXcbYdLgPM4JG5RQw5ZTNlog1z7JbnwS4RTFA1dmuBP1Y0CuI
PSVOt1p0NctdBqYycskOsLvUuknqoc6+qnZdI4mL7Ytc1J7OChdFD01AZePLb5Ark/dbn42mvpYQ
2Dbpvc586vWev+46MD90p15W6m0AXQh12OA1RM5CFH8Wk12i93zoPxYDGgHJOArulDiuwGIalk87
NhaDalK1S3Eeo01rQfvB3ZOtZrTzG+ggThQOG/lR1gCvyVln6KtSystuWrp6HWL2S3DTrubC9u2C
a7u5SeNXJiCvsaIN11cu5kRLGOzrKqDTXUbD3JiYo65qlOEaOghKk6EiCRdfpKZYRtFf1P+V/BtZ
d5hsfljxGOvvl8JuKihIhmKJeEGCcA/fnDDhcG5gE8uic1EiX3820wc0TgiOrrTsn+OMu+IvnnY1
b+w0BPuGxGMzURGqsxDMx1i+tDZfQtj4vbXrWEgbjhLVOECwTOMPAKarkyxdWtTFGV+jvhvVmRfy
lgTKUuHbS/ozgsIELYn+ViZnNaV2Uzkb4110b6Kg1TM5BWVCEa9fVO/F+GmZ5zmn6nBCJhHcqjFy
LfSAXX2u82c0/hPS3dYvWb2uld6v23QnW+fMgBTKH1L1KE19YepfKm9RyDieIuTCVJFYl4B1Qx2Z
71oGI1o9+vWgAV+gybyOFTdS/d07+zDcWdrBch5Jd4datnuEYg7X/S7ibTUTb6DbegiWBc2MKQLM
Cq1aM/IUdSRQ9LlvhSR561ui7GPtLZzeVFYsDB/macLGHPG4NDzEN0daTUVIByssMVSeNdk3XeC2
6lzLufQF6fRUJmb7Nv8nG1d1PlJDSoqn7WkpN7dy4+GsjEdifcf22QzOvOrluK3y/djyISUIyzBm
qM2fml/a9KKrAJ0UWNOn1YarqkfqMmya+tanjVeDOepkQWfjewcSizSnMy+T3bh8KSg4L68vQG2Y
8sbU06tXMfyJfpalkoZrYY/eTC13Xz4UFNuv18dOvpGWe3JseHY8uE50TQKvkyswshFpaOupzUAJ
LS4ARLjyKUcc0YsItn0dOL+N9GyZVFtGqHR00PHbeJUEj9y5jL4TmoSTjC292OsO5qudBk0XRLRJ
GQBY60hC1wEjHCCujVPCjuMRfUy81HvVj5DGhVTeBh2d5RE3bjoj0GFibHL+BvEllJRVTrRoYQ+L
SqfJt3xPxsmNdGlpl6sGwdbrDk5H6ilWHec5CtXmhd1r/LjuL7cuuvQwogql0l8WJIsqZh4DDqoZ
2CLruwvpakFRwehsNJyWyaPp9yB5Zrnp5tM4HAbAwuYwOohHbHIZZd0fEZaHAw2+tIIflZoBq41Y
LQnvDREDGzzQcKXVo06vBWlWTfw71cTKbUYgKJk/d94JqdtpeLxyRd1VBoOuvlXGABL6kchcMF2w
aFlLU6dD7PSQ45PVUu3wNVvPFqZEqREXnNQW6TIF1dORMHebD180wOMV3k4aqJ23OYa3Gz2SUf41
HMnNZCJ4Qf2rdvuRqGhl2o08HbbQlw2iVdxfFDpWi2lulgWRyiRSrHHeU0j5rKSftn6RyIBC+YsX
GV1+u/yV3IOxr0AIEFJRCRONYFSfjk3+ooZ/RrbrKcQ3OQnMacHKVLVjbJbHEgFPUtiU9sL3G8g9
6Ea3vCI8qyjnOqU/NEz1us5dE+iIupi1CRUYqq+sVJYxiRLZmzq/k269lHoMhPD2BRhvOqtbpQhW
MJpuGFPga6N0El5aYyZRdrrEMC7+sEb2ySoL0KXy/iuThGsKiesEkMi/0ivX1tiYCL3q3EZjYy5r
JlA7/bWjHzN6G4Xjv1rQAAMdYhYBDfZx5meMjeVwSRFXWmTEG8GHmJINcdqLierwcnYWRbjlwvew
gCynzpOk9zHflMqJ0x3gilScXRLf+bUy5d2GEKpHZzlSO+U4n5l2j2JQtwQ2W38nkx1p4hEIFd6/
Zplo0DMhoYIBM6qrXe2xYfWOhdTmnskwRJ19GqKJctV9K30OcwVK8wwZOroGiTRMl4qFVxt2zhwu
Lers82ZdMiBSEbUtErrHCb6wdKQ5LRLxgPksiRlmvdm4Y4nsUwsEhUcVSkdFXJAS7+tMEz8TZxO+
J3SzmCmxvSGIiNo3J3/vbTiA7NJP4phP4iZ4qehzPeXUwjogovl068iAIj3Em2D9ZPTn3T1Gq1Lz
OSbSaZK3FVV02miss+CT4kouO9ZPhBE6xllDwSiAiVEoK4xwy9dBKXEeyBG76pW9OJ2fTbyqBeXi
ZbWZHMqZ834ZBs+CX9BkeKvrH1G9IzPIs4fBjaPhoFCmn4TDNWP766mdGXEaacOmCOjPFZ5dpcTl
8+RwwuTdGTsMgASUcg0zZHC0UZhU74BfRp3uWrFJ6w813CvyIYqfTdKC3a4ndVMYEPG/7fjJKKnP
W6X+cuR1pwdbUNPz//Xe05upbkytXMbGbnhtFYwF6oXWLVeGpEpC25O6z2GY+I+8GS/n8Zy4GXhM
/MwyMCLWxY4XOZyGmzr/RcizHYSf6KshFhGAqJtBRorCjS9Q5De26jGwWc5uQCZm625gX4KBZ39A
vG26pZaeNOYnMRwlWX2kUrUMKnWVa9cGcWZY5YuoQEkWfDgUkLAWZIyaUnVSB2cJ2YkX7kYbdFE+
IsHS6vNTTBtknYdnQmyaIHCoo9yTEFQOaryo+KHDeJhbjAlssAPVwxpQ4Mtn6fyrrItVbKgVWBbD
Kzv7q+bYoIlsMU/reLq1mEBkRfXn9jewJR/muJ7uzJBl+BuZfETjqiRtIwGda8YfCdOKSQZ1q2zG
Yp1yfTooTerwx+aeDNuflxW+gbcJSr5h/RTD7cDZDHgaDYqjmmCNbzRHqoS7AUvST1J9mox0KcaZ
SHSe1d2cnGcIm57k/M7DRY5uimR7jVm67dgtjeYU6JwwxvCWlsgqxALlhGdihAwLsPFuF9uy/3Jv
BhwlsOk45xDPipyWcpz0D2rGkMNGePIOM6hNYX3kTuipUepWA2HMxJ0FeeXNwaXgC3AypGNKxfH1
Ambjc4yTJMx/ctrPuW05eRE8oFkfvvMaCYOMUNguF+ApT4ASX0IsLFvMRkgjWorKkTBoeUkZKMpC
EuKQ2+itsaAVI5AqDA9XNGxrkdUuprjcaJZI8nM8/FWLWgHzGdpwa5z8uZOPdodhaN4zzvpj9K5l
BzPtfLwJ6475p7FG37L3Yb+f+L9RZ+1G3ddg7EibwQ+7V/KLLb2gYsrmQ2+Mk02dvNfWbw1sQrfL
mjLLhT5fQu7qzv6kP4hnp7Q+q6x9FyZOO2P+bek2D9qS/hA6tYFoZ5AkcOmMrkMxui3+cadmy8Th
/kUwrZv256o/2+1XyJRWFjZCsh6LuslQDqdI9k34rMKdijCIDs2FRWeWPPyrkLsYRCERPyzu4MFN
9tDsLyUroFI0L8bVZfJUNPE2CF7eJp506zmoh5GOCZMVJsyxlcAUZEwdyXpuPzrFdKuJqnBpl77M
gVbu2kHo5jbvHKrzF4sqmZi+Kbsz89kziT0tbOyu/UfRvAcA1Fr7cnkPizrYzlPqzhgm0bd+QCAt
WpktG4+SptS+BkrKAYsVYxmJW9H5um75sRJ7Pey+ZMw3wUFiC3hyW/fk7F5waAqDgUXg+sMyVHUt
skYcRRpjPG435yutWDm7r5mXPq/ucgeBEDlup8KnS7z6IGd2CG+9aaVfyhLA0QACGp8CC4iadz7q
VY2Ck5ck1nM3auotVmcWSuWRGDwClrmP7Z9Sxt/E3pbg81OhQzX9k04F12hZxciojdsSC9uK0G3G
9B8bw1FFUnNhPCeMM8OEc/Gdhrtca/1mvhk2zUO+jnxh2NCJoejbWLf3qo2Vr25WBrF/srgbxaob
N0V3AW+CDXQYaeRyN3Gp6JEghPZZBDGT9lcX/8TByeR7c7R2G2eVO+AWSQ2gm5iBv1sOWKBjU77B
hq8VNfCtjLMLAVyTFC7pIZRzJFuJgVXBQBvZgdvZvR/i5bADixMMRwrWd4H3PJA0QBKdt+MjIAsj
UWj5MHpuB278rLzLCtolBKu5UQL2aEcDjwE9MLesozsBIiAwct/g/kW/59UBxLJp/GZjIuEobM5h
TrRPY3CFA1Ub7WKqWqREeDYtP6DpvcJZEnVvgfY0KrBGGbsOX7Wg6aTXxVKuqaHnTDOyf3o2ujkU
gFJ+mCGSMUC4DnB21qhQJ2Bg0txWfTgMQWE0eLb0PQS0UeQtcvX5ZBBXNwt511SS3+l42HgNI9n0
zZGrTYCpEJaoCbim3toEabRUS/A2A587vPcm6pWVxt+jLtCa9XgYcSGV/UDH4F8TkPWTqO6rYkUt
JqzgxioK412F42rGhdo6PJGjTR5NgsQbrSgEy5RGB12R3kZD8zQAqlxt1mok1o1pvulyid3KcYnz
cOgvZuI4F0P9m/fBgZKT9YzgrpxZh0Iklbilqyy7B6rkzQxgmAzn775tNc9OsfNU1ghG4sxLpAzL
OFJ9k5NQ6wxSVP6SDMRDt6t1b/618XsbDm+hFT4b5TXVpdZNbsJ3BVwoHBG1xI8oYJxq4sNcFVT7
gIkH1nuSVf/qycZUEk9bI6rvsHFrke/V4llK0z6aFBQITbyPIvibvhr5UZ80di3mYBcP7R7j0z+1
htOxtfKjjB9QL3Uxbdvky2zCs2GBv6YBjF11r0D1pyxHhNiscgZRyVkp8rpS3nNU0REXaNPe2K36
nDaIAY99djfxfPOOLKfMAX9nfFRvLdkRSr9TiEbJBGbxdG4vdaEvJlCqFCetLLyXMlvLfXn25+nb
bm4i3kzmELwOpKvRrlBols59UNaFidDpfWL+1g0voF5A7tYVd5P0snIBCJuJsoshYWd6wCL+dNAD
B3FEyapn8uOTidD1RuwaTNRjCkFozb7gdMPP2sya3/JEO+V4x8qI9f344pBtVAwTJ7F80aJqldlv
sXGjOc3s1L08hB8RtFA9tP+qTvrRJQR6wz5FS2l4ZOO6kVq+1ZVCPGDwV6m49Tilk/GEOeVUQwjL
874MV3l3slGN4pIpxW4wvpIWXXRaenrxp8A/OAPm4GTFxYHVME5R0h4jxz4nSHS5spRiFYa+kG0U
Q9q/rvrRmg8t+4jr9xjPmyktEtk36p6sG7G1ktwfLEbExDjHkvYcyGOZIXgKa436u9dIlDkPzZ1N
knMSTm2Nr3FKt2V60fSfSlewj5xDkxFA9TJzPU7AF2a+TuKDnKVuqOzV6V0qJV9B1zPj7yoS/P7Y
vJjBze5XibNl1URbuc8OsYnnz+oBXEzcx1P4SfUyb0xr4UzpkWFh8hOXbDo05ceUH7sSZfVJTiiI
WQXE2khgPVooe4TQqJi3ad1hMIHAaHegMoV2Unma0kpgGcs3EcxInpZPCUsMTkDQ/W4TkyOwyLPs
L4hLJsdMuks6AncMUobxMPqpoKXIOvPP8gxbbLGmhXol5wPtxorhqv16HDcZ/4s6roC3aUGb3Qbq
PJL3aoTjSgriUwMIa8+nlNQO+WVDFGN3xijz8nbg2olSP6te4o7KDWWE1fGl4P6JYk+1/xqBoBN9
4JsBywSxWdYEDx1qA9SpinGWZMtSXHJ+QZoGtthXLi0VTFS0VcFJNQ9Fmbnt8E80bFnG5JeWiuq1
3DTNSN1S66bVqeJ+MrN1Eaw7aZOkl5Tu7iF+6sZH3ubLQv5onV/bHiw+NNTqQpg8rvObUoRLXRII
3kF3MlczpDdDhggQJS9kamzVMkAJdzDQOvYlGhLtIEpWbP4W4U883fHjZf1fCyfQoxtx8ALkm9ra
D+M7dR2WLykEUwSx3/SRPzuwvTsxgHbi+46CZ2606amwHTdx6ALu9kXvZY1iIU0LAQv3irTrceu3
BrNYY33n5uTaTe5m8HVSeUr1Q1XKXsT8YNf44mB0MuwDiNds/tu0rMILaA4CEtpeCncyKXXWFPYi
Ea6ncK007cv7/xXE+YqZjkYqgswwibG3iFewTTcs+6jwjCjepLYMO7M32m0IIA2nXleexXxv4ZbF
eQF3Er7CZ60307yqXUx+0nHSaSSK/8r+XMbMs1OOjCXXJr8ic2LC1BLq3Fz9D16aDNkKK5AjAJlJ
WyhZJuRtNHO5VSksRUWiuzMIBPKRtLLL2UuzPw2aDPkybJ1P2/iJinWX9c/r6mFVWQ5qgGiJ3Bps
BcSwKQ7OKMHxDyjJaEDKR79S/2Jjk0v1aoTMsqjD0GXgYPasKZLdxPws5mHpxFjmR2JA4hDV78Yu
Ek6WXLpU0KoaizKFNzLRC2zdbFY54YLSstdPJi+vwqMzGIeZ/TsjVWuo10onzrTFuLWDbgipZ0aA
SYOOX8NbBPWzaNEYZYOvvl71Er5eX0i1F4QwZZxBdnZscLHFLzFQ/5yNSy8ushQu1HRrKfAd6POS
Ec86B2GjH/gGinT2ydZctEnwFtAJqaPB1hWa3bB3lHLMsTSjcysWGdZ9bkR9eqYpewnXH/xljWOL
fKG1bX0o+Uh6CDFZwaM3qUoE9ddeaxPWwk5yu+Jl8CNKCCZXllI/qfhGSxAtmt8+bFl3s/ozmVyp
eyTZutc/7T5Bs+P8RtJ7bgXYggkliSACM25VEqCKOiHDANERSQlK+N2lG7o797P8RY5X1vRLlcce
8Wbo8bhMjGNZtIyMlTrdW3Pwc3vDwBLMnqay8OFwY8MQJD+taM2E1jw7OVc1M+MU3xz7ktSo2F/l
PIPxGXSY5zoZ8H269ulLDjDgYon52CVdOkvTVWNmmXQNOLP4R8vJFrBqqTLCNlL2ZWGD0uxgFReW
myZerW/wjiqD4epMHpNQiJoKH4lpPThSm3RLjkds+G3yHcJYJdXDqjcmy3IbeKl6aejVnK1PIsbu
tWyNS5F8GbWHCKBth7NRzx0WutSbZ0LEAqXPmLBfFrkqIFnkBSBbeU2y4lQLtylK1rBc1tyoRKdi
Ia+N8YosqGI6l13/k8jaSbBRUNa3EpVNFhZo4FC/NyF/DQ5iMa3lmZvRERNMlewJVPyIugk0ynaa
fNJb8tzU/lDZUN1DIE4jW1Uyv801j4RxlYuzVO8rsVLi5+TUK5XqxfIFjAeEi76XCgOfTNcFih0c
oNZ4n/OnGDet2S7VjBl7ROyE9INQiWcjGLOGfdWsX8zPhM4I+wjQakPyuyjL7FTBoXKkQefDYIVC
Lg5pizRm+jCJXKrEthWZL+Nk0CZejyiwvUmNH7Ns0i3KVtdVike757MdPlvZJD+BOFI3YFXt4lfy
dHKJqs8oXzvd1vqPo/NYjhxJgugXwSwhE7iW1lUskkVxgVE0obVMfP08zIG7a9sz3c0ikBnh4f4i
jE4NVoYJAnIL4OYwkgYEa2bTZqdeubWjayVIG0UrOyNfG6+YsfiohLqe/UzY9xl95huyVH8T+VIf
a7zQzOeewp0bY96ht2W5+LZNYHokf5bHBqK8pXmyG/89dDZRvtPd9keONIVDF+zJSCxVoe0LRnlG
Vv80nrZ3DRhM1rdom2XVE7PE2CO9fWc8G96H1n+WTK9ZExqQAQeSV12qgHgqdshJvJbuAwsFkIZ2
SeRhm8XH3Nsp4re+BxrlAKuADE6ySJP63NNUOPlSILYDVRg0i8LnrBEZ4sa1HDwf0XqooovVXxoq
gqm9lOG2Td9IW1Gq7kV76dIMN9nw6Nxvqd9xd251xndI0ElxqqIzgisDtzNSrItsb6hny995/m40
4q3Mdz6+vgLredPcEv3WG69Jtgn7pyQxb5lxVIwIikNttttRPlXd/JOn4rEJ8g3Z1TatVUvxzW23
qkJtUzpqS757r9RE1nK81kO1DzAvlNVE5A4SEV8TEp6eT3g2rV2WiKXuk9uVXRYdNDe+EgNxuoMF
a8F3XlV0GPHSdeFRSXTlPUwnG+0zDPaqclZ+Jdj6+K8PaR846Ii51NDAeGEGtYz44giTXHIOXyGv
YYlwIXSWDhJaE92Dd1pH5eKltNt3pf3WfLLsxDyYfk9rdnSMUxuvFQ1QmNyaULs2mvNcNccwvHrp
F41Por12zqlqwZWYu1jb2RGJ45nbRxQuN+pFx8bKUh4NZpX9uHcdTsQ63kTtO4GHJZAjEFDphoV1
K+UdjYwUPFd7IrtLHb0FFo40pW/r9mrCaynmamVPxrlV+xFjF2tflkQeRPbE4gk9f7GIJKDwO+Vf
gnERgajrPorqI88JdJlwj06cllhpDOgI38l0xnOu5E8V4ZX/9qePlAA8x9Cy9Nq75jE7y9019uRN
YVPnRRgJp7sRked18k97JOHfELelQNxWrk/ky0jwURT8fTR/n1ruKzrEK+GxZQPUYazhqZRsbrQx
ElRDhc9GEmQkhQFUbUu8hvqCJqHyaNkkVVatEePLuI6Gxj3NeVZfHIqKbxxCG3cv8XdQIeVK0/Dr
OlumXHaSfdkWDkmwRde+I1BQOTY/gfitTJ49UCsiISK/r5uRC2Zaqoih3PDh1Ts3+NUnnAbTT6iu
mcHh9eSoE3t0GrwWwv1yBndREYYPZz3JfaV1G929kT11hEnaYmdEs02A6sQBEIjsMQIyopjZNHRn
Q31IrHcCdeuoQuL9tdvTFHDqY+tjz+rSIaLK/RemD2kfc9Z98mjoD7/a+PLeg4syGfT7rzpqj81U
axBzMom5RzP99t1hLBSeNnSzYRlgD0vrc6TqrZZ42NPvvv8WBtOzHVMZtPpVEMhv+xzqy10z4pUb
eDALeBnUbfZftEm3jIwhhGUwoBF/Z2rjqF/P+kr9M94+LDY6n0QvyVdcS0w8BYtBGW6jwpKUXMg5
5UlPTIoXualE7u7XSfDdo4+YU0J/V1N0goyaiC/4p9CI1rl8TKRIIp8ZSb5JAmiWzdLDwtnidpx2
rbZvs/0k3h18nhmVaHoe/GwVGExtuahdZx0bx7SpIQDcMelszfKvKxi38usFK3EzsvVRtBmql9Ji
WPsTlwQRvRUZX/hQlbOgQMq1v7g/lVMS3YT8du1z7wChMjch2gtpKqYYz4WH7ZvumXxK5zWYItVB
C97t2Fz0zoeHcT/Ej6ylwYsHn6/UryOp+FjdlAe3zC7uIRprMFhE6D8SmqKOEpFhzADyJYKdgBXI
9E5+euk5RydBqIyBfkgizHiw7HQzMEpzGKZE5E0nuq2szU9NwWypJHNormsAhq3ziohHCSAZwOSk
/vm1xDmL8TRNRwmtV9v01nNIpj7fB/Re5IUIsZScko8WrdugimP0A7l9mcn31ACOATilTb9k9Gun
J4+gLLe76PZ1dDRcsURGWmYYumKpnytJDcDxFHkSDZy/dMPo3GRI0/JhUidgQZsYoTn/ROtjdzmY
8INt8+gxEScuWDOI7KwfzE5rHedRqIt1rX577dcwj7lGiphgunUb2nsxnEEV6fGjr3/l9B4Q+s4R
Onrv5iLe+fjr8XrG2kWXnK7dSfk4HyyIUITsXXuf1mJZySOxh3WSEFQISiACzQbGzqqd+pNth0sb
mXEYue+TldFeREHQOcAdCUrPZyZidluHVFYOvxZcqnDXpUPRTFcTaYSpmk3gkmGsiOVqP8r8aoaP
OEWLZWhgybfi/zR0vuoRvMICdqeLhFU/jwY5VxYemz+ZeBNx+FoiwsfgJMBCBEm9MGh224fGBZr3
q8KIVqZ67fxjWfyzyYF611K9Dnz3vGF6VONJyZe2z2wg2tg+5UjzlopqX/CYxCF3Dp64dPo0CdHE
PEnKgJ35O/XTxjcBEG1bvlN7pO1OfzR5LSniJTwuoBUjDOiCih4xJdjPtl2vc3GMabN910nm/c8k
COGtCXcVV+e2RN4XO9ecyK/85Bh4bP1sQO+Rxi2tTTJBPLQpU4YfXsql7tJoInwHdcmVP5fUW+Lj
PsqjxxGiOGHr4s9RkGsntfQY/4NF4xt5gA6nLEAVRYGRTLurulg5bM5Ver+1cZ6bzjZPkdWs98F+
MqJX1TxPLXaPf13/XfCdGJjqh2T611uPoHsH+beuaQYLihA8nBRci4G/QkP76VJ4se68Y0YVpjey
T73HjBGnbVG+NkyNdWZ1DZYED6YiAFeYm2SHVYnBCm8StrIMPbfuySTnKw1ZgGG+o/+bWc6s4lvD
irT156469P2RNbA4NXYuE9see8MIPc+3qElIDpj4IvTmVYMV2TJcNtIX1wiQLCiKyl0R7fXgGEUf
yAMhhjRTvNVM+QoQQHmZLBszhacQMpm2Nl6df0ayf2rt7qqZ3rYHmwpZFvgDYYKLLNd1zlim3Aw4
NqT+4RQBcyEcLwQ1MAWaITFW/aB8XNzem5YjRZQ+ILSJ6H3/XVEJ2+Nf0AzPTrSOxvuAmuuhKCnv
3SRu1YC29p1/g3u19L0zYDCWv1pmMOfCCxio7440wtBKRq32yyQGhqsTueyBHvfXn+/o+VvfBfWl
xgrhWu2H7PC0AaTCA7+zK7mpR7k3WJ8NhvKfBUe89Yet0ARoHe0UZpyzVtjoq9YCY6E1Z2MU+7L1
9oHweaO0feeIO7o1sCyICtGhkbs0XnsshgOykH0Oesi9FRYvo0gJYfmoHPxhxTnnbmq6diuAYdFh
JdV74d3AQ9CgLkXJdEkY8J2ZNAwOUCt2xeTmsmbN84AHLY4wZqfACENq5srk3f+xy6uUj7JChGri
xoTn3d6KHmt5HtfvfcrkaXquTCyR1ZlVpSevbraDhwsF3Z1cN1LLedDPKCCnCO+s1/8y/eNAxqgb
EFXhQfcdbEGp6T2xTXHVxNWdgvboO8FBC9EzYj8+6YT4oDzAeh4jHvimuJHtPcmp+qdIlQvwBwkL
1pGcuWUuWn3z0vFbSg/yIuq4+OJJIftgrUMto6JU2KbxtHYShb/cVzTtRpTD+N7oA492uxkQl42a
Yy661B2S6rMZvkwUAt5d6TSyK+hmTnu2s9dw/sRDDK/mp0naK9W5RiwuESo2jqRmlY4RUFjKOkO0
e5PLg2+luWtBgr2mOg/OPae3ar2VR4/sMDuBP47mE58q0qvBa58c4npvefVqiE9B2H9UM43GAPLw
rQfnjEwoSyxwVqBwuzz9xrqabj5tdkaGyIwAKboen1QXPJAs0UE1sRCab0HCSHhmCrA+9V9itMvM
Mw+UwbvQ2ZVOtR0wijXwM4WOW8GRdHxqMQOP2JuxirJTVL87AAUsUiqBWeH+lEsQFjhxS6/ApILt
QfraZ9NHF4Xe6HmYisTejtIjUd6LHQwnwsYnk/TfkDAeMu1liR7ZMdZjkoUSrijvblXCbQyoMV/3
jDqANdn1b4BGOTbWximhVhV4LTH7D3b0WyIA+sD8LP3PzeI9CsKK+0VBHNdDsCdQd3IiFbjDKTnX
iSBWj4o/F4HRRH8tL3axbKlZ7H3YwG9bmYQLhz4+ILT43X1QO1NkMMYw1VbmNtc4vVBd52CTQc1G
tqPnizc1xXuTzF8afzS1FNbcrMK4nSzcEs06/S0pnMWch+qerEnfRylbjUj3Y/+O4KCY0dECLVWj
WBP7+8QmuxAeNNxiZyYGBViKqT9EDEN8xNem2fgYSraTzTWdk/+p4jYxQlf8o5lOZHDOiK4kyUPf
cJdilPjT+fuWnwWaSM2A1YRXZUN+q6KDU0HLGh8V+xRq92WEfs6IRPH3HJMLeu8KyabTzykZ1DFK
jkWtL90JiBOekeCchv9mh/JUAEq6a5SaERlREnplsAkn3APjuusPhfU0dH8pT6ksL8xxRr6PhqwY
OrXdcXcCNMoT49zWA3btAd18M2ab1vwBU7BQ7VHXDi7vdjlWSxs+SZWQcUdHT2COhTkAZ77KgklH
fTMZLoTPrTwbAUVLddcy1LkBoCgUeYbcVr8aZ6y5gvMQbTz5FWVnUp+E5np9ZxW30Wcke5fcK8rh
uw/uQwg1tIEy/Cuy75Rry0aOBeCvYEiFoNxKphwXkRMo6I8D8HZqqQGjYN5tJ0JLcZyS1rsEsNKs
+t/UQTUJu22THg394BZk1WcVN9t6QNAN79VElh4SsKiHXBwj/zxCCcW3261H8pYeg6iuWouiXrJN
bBWHz4ZtHEX+yQVIlRSjwpW5ucDfuWjcdmNJgmmUH974VDXY+HB3V0xURUWilWk+zvQOfLzAHEUR
0723yYsH4c9hRG5gkbMBJgGBWNpTtk7GaD0rJdy+Ivvq6nMxq2PN3kLfTL91G7jMYxgfzhy4+vOm
s4ci7DEjCMqtFzzZzbEN9qzH7Ptbn9xwUHXGeihfYtxmBoEs2XzjJ1zkNnVXzmXms/MwOzcm1G9w
Cto+z9dNe/ewRVY40r1r33I7vqOHL+UwbhximEOp78ZOnZxmouNl38Y04EVwD1l5TXPMaefWOhsY
vabyXOIwbMKrM20T/aSD38pXw2zspQ4rmDC4hbnXJEEHz1xNNm9zDEEGowIbnkFjssxwEzZHBea9
eLjRLYW24gW/uffJ+opVWoqtx/efP5w8WWn9yeyDc6V2lfNSYkVSCLvZhNsycD/s+tlphkvJexKV
MPza/L01H1X1MjrG0SvyW+yPR2XRAmUM/BKqUWn+6embIeQn/izeBAuvRLtrfX07jP0RniaP6ohg
H6tu16jxL6ctSfH8axgZ9HrFJFssoaEQOApKoKREtzmBgAXmGZ4JDJjwMFWuL2vcaEPNyMv9qRRr
ZdSAO+zQZBAG3Dflfyjnq/Oor+HZ1Qzg/KM9pBfAqIH16/vf01yFyW/Pf7V71ETjatXybpQ7079S
tf320zZkTFISRO6LzyH582anm8ft8R5ClZpZmP4+Bklk30fwyV3wFAKqC95HTjcH90JnXeNZkMHy
NbUnXJgE1tzmmOjmITb/8j64DRVhh2g9xvzbcXzqnfBZoecFhA00eiNVI99+BoBgG6XWU3I1igMk
Sc8hQfSQ2TJi6ttvw+jHw2Oc//FDWNs+6KYAKYVHqYsvUcUzgalJ2OPNrYq9Ix89N6MrAK5KRoZZ
sGYbMGXBT9bcsizaxTj6zZDxPij90bq4aUglCSlc3IawpjiN12GL5/GBp3pTTPIUZX+ih16dGyDI
flyD76ScSCXjiQ8fvvXSWj++r+9ITtOJx+sUQXcCQxpCICB7kuTbmhHYhOXfhW0cgHPOqLE1UmdW
kaw88zjzTXNAEm4P92Nj4pMRR9Sjwj7M/1kfrfKpYZqJQpRtcCAH9IYsPOjXgXVr4qesPFveEbAd
gy4ZnZN07dRX20EOu2R4X4ZDGoGxJ5ixnymbHk6Hi27Ov+TXB9Oh9l7VCB6S4ayjkTJlJZIvgZmj
VdT5haCJg2IhhE/fFwzbSblcPpi7ktmJJctD8n8Ez5sFrfWo2XsBDM7z/+AoBskhSL2F7z5Vkf47
oNwVrgf1s0NeFWg06Ujo08sQifkqbUwRVci4oGMRx3JSAjRjqW+SqMHrq/qnqEAAbQ0mYlF5tQcB
YbxpFixA5L5CPwgt8WW308Ftg4u0mAtgkeOyyIjjMkD2tWE5mrlH/r3G4FOIuZP50iAH5bQJHecZ
ZsQ7/71MdO8+Jj55pXFnM5gysmxj5InaWXkeH6NpADccQyMIFk4BYTeKg5NBxoFk3lopLVpODgSc
LOJY1wfccQU4l5BhW+dp8jUcXLX1dTv6KQAnanaws4PUJ6UUBcz51F7v0OKzZCcKbxcQkjUzHUsu
ubx4GFCrpo5/Od+6sRp3lWegIAcwu/zWO4EXqChDvDNxv3ZteLAKGx68AnMou5tO+Cm6rY4PF+oG
LgQP4lcG+2GWgj2asQ6fe53RDxp0/12VuqDqzasscbb1HFZtwZUgFLPqwCQrh7/1ls1RNHeEMWSj
/hqgYwMtP/I/MOUzrhHj3eGiDWYMhuV/2LIDwS5rDPDYvwPTOXoW1wMBxrqgE3XZ/L5gRReVOos4
9Jw1eXblzyGMqYCTYqD4dXHzhslyOzT+LpHOGmY7Aw9a1oHUteXpqLFB9V07RsfMbFIGn3TUHKy0
zc+pModrMKqjNcTA5p1DluQEDbtngySO1qm1Xzs3e7C717olvGHmFU74MWeQtDTMwhx2rp0zPpFT
3V+bkkSgkTC2SABUWY3V3CktxL6gtxDk7Spn2Fu58m+BommZvZZcVMkQYkMOnVxH+tf5vTMbgo9L
b9BUNSQZtvR8dMral/WDsc2iFJSpTpC+W8pei8FZa/l0j/NLY0IQZTRuGH/jSISptPadcjYWl3rI
2EJUd9XcRgsD65AsK22+LJ1vg6JZz7NTS9dMYIApZLWJ/Q4TMBAZMV29xFh56i+BozHEmn6J2XRz
HguiiR4LJ5RtvCUAS0Dw4Gg2NjVfgv8d8/+N/FrIbqJh/odJPAgEkzj+C1WX5RyKpvvSOSF96jDF
ksrNe2v15hvUIiiSEcKFpkBOWC1TQT02u41WpytDU4LKnWA2ctDCnlNWTV6v+speIrVF7alpdkJ7
h2hNOtV1tpN5i/BKExBxznYTkdKdGGUYfOq/U5dte+I3sfY9+P9kfHHFsGyYro4c8qX6Vbi1pfyI
crx5KR383KlspJWS3DrrOiNaPC/K/J67InvocRvRPuG0SrCVC/GHLGHXJx/5PgJtEeKiK12LoVAF
yIgkSPqZmM+tfWNytI38/KlkU1RbYJ4mPIhBlmd/QxzmUDQ/In9NpvsUnruEWanTo7jjUNJITzQp
WJVpGRT9UnTBtqnOBJO+/PzYFzQltb7LYizcZZT9Rli4U55V4UMKb95L5nV58G4mL5ll4BWJXJ4M
d2e3EMYMcx+P9amFH4mFpuy/pPdVD/vG/intn4JRZ47jHU+8NlTbkCsbt1mdWlz4IQ4OsSQAuRoc
eYgw1pfYjY3g18pyNkJB2mQWMCpCoNjbhXphoQHCKoWmD+xpfIn4l/uQggLBr04esf9iyZRu3sKD
rZ3zrn2UafhHCpZ2LnjJq6HEAIsoV/n4U034MC3BTcVsas7OFWRcgSFGhCFtg14GDWpM7xM/VxeK
vAcbse3fNI2zKhF7V5zLuFhXhEY1vSSHbVvfEzgdtoisFciDNvuTE08MEE3PWvrFM1bDRYZO29vX
gWCjj/+FHQUGWrM9Z2BSyHA4ulZNZX+xL6xb5uiOKWugWh6asTnbnPgsUHmESEIGvV0YO96HU3Vs
pTqW/b8pFZxTikgd8B1dbctiLzFNDFjnrZ6VEOSLMuphjsttiuBqUKd4WNjQOOZlCvdOaNtE6qck
hLuVu6tCw7feosizSTpfkkRcEnFZpsGm8d/6tqhWlq2IQpF/gERHpT8BeaffddSTjGqKEy/9HfHi
WdWvqQPump2Kj/nN6LV7RzqGNfdoCx1i/IPZbojaEBrNKhf2qteJhYTYKhPeOEYgaFCk8cwi+sp7
/BkYxAGsuI1gUFz2McOAJscxhxlba3WXfGxODonfWK+tZ9Oj2I/VSzC7QWvA0rLCWVLLkH1VhHY7
VI+ANTMMM0LQob6BkYIESAWMKwIIbWOc7h1jK3qXSYC3D5X1YL3Zzs00lkPVz1mQnaMwP9SBdhx0
RPehvsWt9VK6OREcQvJLMrTjmieOFFmJu5CbhAyshDOewWowd4Udo+YHBy9uu6XEl3v0CbCw8QC3
/qoBCvDVYVEmp1k4J7etxkNjIJpmLPygPVgY2BaKMn9txPQYAKAVIVB5HVoeBpn9OA17s8ZIoDO4
WnRpeK2YEzkSeouO+DKYX7Xst+YoEPvDZiJI0HUon3MwcEpomnqgoi5ICXCqByfL8Zw0NDPTmxbq
R2d2tHUo3nxLeky4wmDbhIabW8U2Q6wM1RJRzOOKytLsEJfybVD+vywHvqHVFi4rxIOOtS3wbnwr
6JDP8m+HVRge+1ECzqYxzb6dFnKjWRD6cTm0UqL5YgTt1/caICTLWMC+2tae9ZoqJoRlAnrbqpnS
YsQw67npy9le17jAMVO9k4dJ15x11KrqTDCzW+VT/W0049oqwpfasq8dvNgsBdk/NGN0HwLNOweJ
b7wbGWNXFhGUgJBiFg9NBVFhdv11LuMCCxzXfqhChG2oTYBEl7mWYXUuq+ehH6kYlbVT0tyzSnOf
eSglfY4qH8kW6d7z85dxanhcqYeqf/z5RBHyctK2YClOUz0+wtLBUwCmNxefYT0AntEOtc20g9Du
h5yIW9vYResMg0lsPmmq3vvtO9DJhejkWo8+Y1A4NujCcsQwky4gvEuVnIdO0XiRkE+JRjKHGqhx
QntTZUefPG6hTzvH4S92tKWHb5ufriRYeMdyOA4nKLrrVBEBYITrsX0jtu5F/NsOT0WyBTkbut+5
C/OeQ8PfZf42T8CI1VdD/xElql5or1v1mneYG0PSl0O27ikayqY91al/GgRjDsAoUeQS8H3rbbGr
Cq7Oca7SWUWp7ZL6hazAops3IU6X1iHtcevUA7/rUi//jXzMlFkY6LmNdY/j5J0dnHhQoX1cvf7I
G7vpgtPEq8e6rizYWSk/2Oq5wMPAMvaVhm4VBTuZvo3WW5pRZR1KRM1oeMrCL0miB29B2jyqvD5Y
Hcwe+ynUOXU3FB/sIOmz0yy5pAjiJpb1Ovs3x3Lml9xnfijw3GiRt5oxMQhjRcNKFEVcxD0ankQU
zDFCZuvMlQfYfbyu18ZzQMdoB+mmrM2rP8Pu4de3lOmrhTfY951jDfZaMPMro/IGhuzc+g19j2IS
YSQ/kywuRuL+pJ3xaVDpR4m2G3zrk8IM/HmUfcCcHFd9wgpTD3gpMtzBjvSL8O1/VkRLgzi7yJ3s
PTAKWGUsEKiskYk+mSbTFdTHOF0YlcstcUSYWH2KWUPHVwziNx9N5q9s7UmN53GS3RL3BGaMfGB1
NDnvrbIzGmHV3SQxyyKt96k33KXfgwxvX6eBjnIo3ktHX8txvHk9PvKaNRe8S2zEQa5iOFHs+6gN
EegJHtVNhjMPzoQ16Mz2y+K1Z00KUhZNi0Zf28YU4DrOd67FsgdF4FfvmsCZkpVvwYwmz4LxHcjN
wc89FMoZ2wovk5gfUhugO3qgpHlNjOosQgLCGR+zmwZYmTXvVkttk2l85mOFISC4ujos387fa7jE
MRR0ZAb7fcAmvxg7GAhsnGuAVYEd1XF5wJGya0I4NBm7xxniLBKAznEcY4KyyMuwPSC2r3U1LyRz
tmPEVDUe3/0KiuPofPEz7NEBMTUl+lnY5TnW443GKpvW0l85vbllQ8n4tdnGfg+KDnGZG3PpadZv
E6DpQeOHp7k32O8aopKqNLloub9p6giUUpnvrLJ8bs3qpOWwkcDeKakhBpGN8ozy5EzZmxzaVdMC
4g8gcFblMgsbqgoBuSA590H9V0aCla7DTqVQoTEgntQ0bksAShkSPOxPBls6PXy9K6FZDwHOaYJv
H51eqS2HkUuyOWLRR3Grm+7uiuIs2TJIr4H7Rm+rla0XLxqO9d7kx9M0a12391ZUbaIhnUn0/1wr
2Rfc+XA3LyErWD1D7ENIp7YTryLNvXRD/WPJ7OKT8dC84Eb0BpcWlkgZQ+5kSttx6LFpZuOZKBvC
ffFzOj5V/tQaiZbh/5wh92oWXjOXWEuvKdzR/bdruoQa3GxDs8GuyfLIUuB11RNrhEv7JBOdIR+Z
eT82blNeEtzMLiGnQ5Imp3yOEo0YrYcKNm4QP4y0msWyla/JY4AT2QaHPziYGnyxazR1r4zwgjvh
SWQelFj1MqTmWYC7Tkb/GpPCE3H7VJvjutSjJ33C5uSwTABy82l2hPctw9osf8pDMmMV1m63+FYI
otBtjqnJD8zNLzUN86KpytXUpcVSg4gNLUOCwOD8ckGlolin79JMmEpx6Ml0tn21W9soaPeA2nS4
fX0ExchL1mHuH8MK46ybC5bnabtUmoeeoX7vayed5UNt736qUd76sXot4MX0GRxJ/MMyrr/1UknY
nC08puxWNEhFoIMClxKslgfXKp418OPwUaHO0y9CwDWYkWpCbpICEjeI18GU5y40OJDDGNJvvUxr
D/uccxyH8aVwXCTHGF3MwmxksQ65w+ChF7OpOD9hDV3bbfHbA3VlPrYFYovaNp9u2ZncxnrKsttg
Qo5U9m3ym/2Q+V9GzZo2NhzqwmCdhkugp03F3ewIy9kAdvTgWit776XQ//Mez0yo/HXAV85SsiUb
5OYMns4wzTp4uscYwNxIbGx+5UI30/e+AMJStrPdM2W3VRYOnzi7VylE4hq8NJbuq7CMV5MxbJYX
jCRxxrJZLZCLpnEPSaZ+6nRct0555ODaTGbF6khWB5IISVQ5wfigBjRVJLDWzpazgJG1EyA/DQeD
si210ZVP8ThuA+yF2I8k20FVqm+r2t4YcqcA+dP/TZLFKpG3l0zkM+uINTSe4LsQHmtTFKscWmUp
9rDO3fgPsiJMIu2eR18Q8Tk9zwTGCIm1a6GNTByBQfZXa3K2fgfeNeamf4riJyX6/bwHDqVr9b/U
xrStsUxyX/26r8xlMqAnG+8BQyLDem6wJw5XBDX+aHDU+T9RvqTqZ45qJBl9DRJYN8CGZHjWPhzo
XxDzOO1MfstdGnyV6kXCCsgkfoE+X46iXXbETsbsw8LEFV7DcWObuBM+eoVx7lAhkklgSCRmquhf
w6gzPwPiXDB3LzBgFM2np/2k7ZtZlAsaVdv55U1j7jstbXkS8mbxpsWzbQxLmGvdSvu3JR3Q30MX
2/7IYlb9ERjvSj47/Udo/7Nli1rEb0/ZkeLDmHg/VQjz7A0HSx/f48HZAMjCEkGjlbAkGUabq/9Y
+cvEz8KT2wzfmWDhjWj1p9j/ktVnW8Avz5gkcgDQNdTN25ScXPEaAb3pjTePNFKFI+uvI/jZ/w0G
C9ECrt7gHmofk3uOu5tJvRFehzFdxaVi95W9krNlx2FKiy0ctm8psHdPFQ8uM0rnOpqcRceOjq+v
mAfzao0AVKjKpKffxnLGhGTrsXjqDGNZMTAD26PwHtkSfxt+fOxIXsSpsnW6jxKXJis9VzZQNyFe
xvBosl8Dg6HoSDbNa621r3LcAofqIHUJhqmZlgMChZeHpt7jvSIMz/zTwlf+UfLBjtObh4OXdVLL
kW3nfsG+F1XzuJ9CKqnE7J5DJ1zqRBqzguMDc7P4V2K6CUHqeCwEsiPxY/kS2w3L65JjI88qnkeG
UOSZP9H3pCxGnJk8jdFvkGgblt6F/iVVFPba1G4d6y0O/xxgT0FyCvnnTDSFvv9Hum05oLrENjM3
/lRfg3j+NvGTCIq/wPxpKlIT7WHqN7p2symY+4HCFHei6tkeFfwDo6EnGA4wIybwRDznq2zYLpls
nB5R0hW4lZl3wLZnUG1Z9tYT3UdakiVFV7BBuuTEb/tbm0P2r/pjWH/S4OVs5x0/XQOoivkT0jdy
ciyleCiHpgGHLksGgB/D0i+3yoM5IYu7IgxQN/4LXsGXPGo/R4cgIC9e1PVfjk+3bUGilXg/vb4/
N7G3GMMBgwoj8Vs80no8CcVqmfgUTVDTpk3HAVpRpAbtPmBttRSXnjyAeQx53hiWI4RvIoNZrNPs
vcEFwPId4kIBcbfTQpdjN8dHwSS+xUl/qF00Yix2GnvpuKM17aVGNQ5nKGV0nPgkx/aDZSJLg7WC
sfTXwnPfah5x2TwbSFqh+Zw0hKXyXWQ9BWGLCcBZ9Uzvyix8eKjY0u1465C4e4gTr5zlTORAxwK8
ceNHZtPSgU2hE+2NXTr+uU30TBJzj3S7sNFFQGCQGn2UhaSqINmvX4zAOAMr5kPf5QWfyy5mn+YI
Xxauh04yCca48VVhrkg7wnvyRNwIR4FYah2pb334j6PzWq4UyaLoFxGReHjV9d7IXr0QMiUgSbzn
63vRD9MTNdNVJV1B5jF7r83grf9yiD0Z/+Gw0oyvIQw3gmtvCpDKEJbAEibBLNg9kDsccz24R3zT
lSu3hT8c9ba+gKnfd3a1t8GCVTFPXATwE0lmB+dfUFX6B9UASphIyd0WJdG38i0fSTvY6Ww5M/pT
u2Pzi6NGj//1JPc2xXeT8dk4a9wWVgD8KvsXDcFidPvVYOUkjryaYIIzEye+4oTWjhCL7O5Z4J5u
zYOECGVVX/14EeJV4rN10iuSQwGInwbU6F5dWC8Zp1yZHHV348Jwi1+SKT7KMFpFPlNj82SDn3Ki
zwgzSTG/cMrf1oj9Y//YBp9MqQgMVQPvLum6Vkm0TttzZkUbp/ae4pKYMaAJPI2R8W1oJ0cLNh55
vMW7zxhN5NdRcO8P726zxpPdhc8Ru3eHnVkWLEcZ0tM3thZyjKXjLKLzarrKRhBff9RKWuR1lNjD
Tk45YZl1MC2VEPGCJ4MKIjNB4taWcveWVDwAHmQHy0kJZbAYeHcCOqLT2vjZUOIBqCkKnvMuXnai
sr+UXybbsJ9Yardgg7qmiJZ0cQ4eCpTiVePE2Pgr+SIUl65ejWrn10XBuFQRbA8JZpGkg/FUSqpB
V9T2Uk/yHMi5b/NDTIojG6ruwB6FhBqS9Y6OwhdqusacpyWyjYiscJt7XrOJrSDcVpS8B7yBw2dR
BMh03W3Vweu1g2Z4yJBEBbTRABxacBqg5jkbHBGfbWX7yHk53SshRzSBlo+YRQNZNqXyd+jDbNXw
Uz50fD5sKWswd7LhSYngYejYPpb9NPY4QVFSszj7LRBML4Oky4ilZk+lVyCNpM+T31fF99BV1atZ
S/x6IVSqKBA/YMS5S8bRumdu9DpJsFOhxnVnmh7RROEIlnvICI41XMVZ0naYC/JoU1h+gyI01Sk+
/WJnd5l2wOds4gt08a2W6Uxf9hhM1vIPxjuDxTSe8Gqb+UUzZqkJcwY4gFV3aJncM4PE7Gy7brIf
etYHjo3qI4wxTIswyM+a47WXOKPCjeypO5ma52wdw4Am12awyDS7/iLaG2G8nXsL8jV7qnGu1Coc
AKa4oDaPIalvKc5S3rCpcJLHVNJm45/UsW7zo518UjgV2zxWHqistlFvU/fV+LVKKCBPAPEg+CW2
wC0Ivj32VbKPNBQ3YozBs03//xOPWrMxwTSs2rSk3gpDs7qXaTvw8qGpjgpGdqBfQsXQjVtUq4N6
7fR8sq5wo6VfQL0cGPEi8Ucj4GQVoScjNF7d19tfq5jYJua1rV9wwpVkb5HSa1iduWwboJZSeogK
ZUST7lZ7J4Rd5DM3XXsK91BGociKB9V4MTYDk8dakISjR7eqNvGSJp77MfltfygVbo6OkdMtnLD5
imJOBHIJQTN8FgMal+fKIHoCgl+LRTwh6vKRYok7yLDytkXVxBt/iJ0nprjVhs+KobiOQTMca3dl
jqbax64ZL4mAQQmWGQEtEQkARcFKLDAVjbqv55u+Cd7NitybKZu+BLO9myNNmW9GYffXhLn9Vq9Z
BtaF1m+bibj00IvQySuaeye2nF0/WFu6Fhckc4L8TjKZlyKSuzk14Ow7dQIJtm4OZeUhQdGVZ/0U
vS9+hO9HlGpQ+oyKW4UpH6uHifEuW+SWYyDkSApHRF7pNOBkMogLs9xEXLTSD5YigFOP1bTZhini
S60nX5pvsNhrkBCfjUBil5zwiGUsRnittGVQxA1ebyRkgwYd3rLLnJzDMnupNQ95vMVIVWRg7yl2
4kduVOORZpUSJtY6WnHGsG3RDtSpyl9BWnbupN1QQbMUZv0QD1q8JJgBAnoqAR7Snq3cBOS4DDnU
Rtkxf0pgXFUOHHO9duyH62tiH+tOAF9hYJEwVIKr3YZM5RJzs+Noz66DIbpVlBr9dtLK6q4ipZOs
VbhrWx/0XwweM8HGFaipk1yQaIQ17q9gW4ddXWHAibFmHhhCxa9ZXsyuI28cXsikzpaiC/CCJSVc
ixL985OlEu8SZgTumXHbALrzkEWGtMBjLBH6VIZmofhw7L2S3uyJ0D8YHzL5cDN8brIJPzt0RVRh
2MojylHQgKwzWBfDwrKDUaKECow3RzF60N3plGQIA/Owkr/1NPx4eYqCVSgFCCVQ+zYGTho7Fvyx
QA7QnpjlADyRDU5MM2rFTXedOQShQORAjDSvs/8emgwPjcaibq10vzrGoXKPWk/62hAyK6GK9G+E
u4XwEpAvcL407W85qv4ZWyXanB4Es+4xUk7sim1NF7QHPH5jjz4NJ0VvtslfXdXaqfD14mHDMAlY
W9W4UqwYv5TZYYxmQUUfhx05NAfqptBgt7VIrGjqNlgn5sa75VDiAH8XIezavJ/m+Fyh3OkfAdDv
RCBhS4SE5n6jiWlJSY+abxdVrQXGxXKBwRBGNOrfZLO5VrPKQ9GTISFYfW1G0I3U32RjO6swP+mz
CaVe5CY7bWTwiXh1eyRH43508XAPNa0fYj/vsyo5gi3xCls+Sg6xBNvW6aS6Dei+Eb3o5ObapfeU
wNoh22DHfGKlWUxoVL/rnOogpm9HL5dhgU4SRQ6qNz38NLDEqPzTUQmWsT+PFZ1CuxXf+IVNQFbd
X+Kc6jVAAwRPLQ6WSQYng/qXCtQoTMJBmQUm7Scjq6vy//X6WllvXS1wippYczU9O5d+MasOEczL
aOszS7L7cWNMYmmrm+5TJ5Kbh2AtJkTWta4mq4Ayfp8MxJYRmujS25fTHFMX18Cfa9gioO3JZ5lQ
AWdqoTsGduT2NpFOB++CWXBjh0sfMktykkAxKtv+yyVdCTKd/Cvy15YJ/Md9E9WJrZeR4MDFeGxY
n0Xy67KwaqNfLfxXBcG8+XrS0nte7aTHxI7Be5QvrOwS5t9QS2b7HV3EHI5rR3+2fjOihyhhNe09
9kIa/5n6w1R+Ec41I0jN7GKROtPN8RLNZ+/vZfdeTekbR+8xtqYne2Sj/Ub+4FOjHZv0pbXeXfFB
oPXMcQjCQ1UtZ521kAxKp4dOERcjqZYla/QvnRl9ANDQeE5YLsR0UVV1lOpoJJBoze0wTfspqneI
WrYG/abuvdoOG0syXGEYDu9gRxaWvGfyXgaP1niLGrJQYUW2r0bH8uitj6HBUxcWYbv1vOQU8kVV
wAsNXBSjC+bj5pQ/Bgrdwfhr4fWMEdK0iF5t6QfHgblLTI5UWes30MJrrpWV5ZE/EKNk31bVoR0h
0A8bQb0hyCLJ59007yJjwT49gLKou43vrrVil6Z/qC8Z5Bt35aIaNXZKQLC4peQYl9XZMOxFyX4r
TGAuuzeRXHWOc57OtcEeKk7oeoM3F1U0JTQevtB8RFN4xcLBww5NBV9PirQU1CWWsAgrNU2mmstd
kX9pE+KBpm+ho3cHSDJKUYfkLn+kKxGKD93Dy+8K6msAedYNzX0fW9jhQed42dLxBgQMMfU7TLfo
g4wczOLRQiv4BmuYCx7WXTd70HciviH3zHN2Xg79Xodrz1Bt4ZhMuZgvyl5PmBdrty6rznVaCmAR
RbCIyoEU9hY3UzLd5lQm/FAeUUhVhrV9/oc1/1Kf/w81/yv8ZH9Cfo8z/+Zq/mNq0V6cMveWsxpR
szUQesgqiMQAyXgqCoGn45v17qop7YOT0ut25orDfChfuob1wRmq71Y2iMSARzbtOYZuSGG1CMrk
zTDa107tB/QKfv5D2NfDT7QVRgOWue5Czq6AzkJjXhCgM25YGmH/w00tO8zC1otWfqj2ENSXrN8C
PtPgzzBLgztRHnWMFdkui46pewyTdao/p3qAxqd4pJQSCLbsk8eOl2mWJ+XWNK5RdvTZInS3QZ+t
M+Dchmr090H4HvhXkiq99K7nPHks3DW2lLEM2Izn7rZo2g0rbLgd6cEkiTcMJlKKoxV3Dvq0lnlN
YxXrSMMtVCR0GUhUdYZege4fHW5AG9oJLIygvSqPfI4W49TCKhgbuE51H1t5Erl586KQH8t4dWML
d0uJHMnsKCj8CZm6tq6tbGUNE883jk5GbqUad+VEGiMdbGeFz6lPEGweSZ7rrnrNdZ4SrxffteHQ
QLSkoyRG/WaRQKZq/zLG8TIV7sruKKSjaJMQCiiCZIOQ5pxWtM2QordFX9zHHn/JWCftSsQ5iTtA
CUJMxLb0+FEhwEKtCwY35DHlBKBz3KDUAv+LmnxIYaTlILHY2i4tgsqIQaLDiZlOobqIiryhPgE9
w57XtWAzNGQUhqC0giMySGOCCe5l7hqlzaDRl8j6qkFcWziRVax6o4FQGJf4tmhAzSd2A8O2L/pH
382ADUHIIDve8Sl5q965bfRnFOJr4uPBZ7LOFD1jfIH/QE6QKjy4+wGprpA4pwbINpcJ7F1tEzp6
QOUOZMR1WjJ1seVNITqzUSavug6coGhKf4Ph6TstMbs40sGJm8wAuM4NwX4g02QUCRN2sk65j/+g
H3UCJmaNdkfeSuoe3O7qO29hHh5IQkA8Gvn0AVrDsM3OPwfwr1b08HEayBo3mUZla7PBY0oPXCXB
fDBAv4EqLbx7zdYa2YRl/1kYMMkXS6qfpnkxOnRWYT8nve3wxizqTP+YYu05a0+Gkj9s6kz3z5AT
/bRG2L0uYUHKfYv0N6ZhGrv8hzMP2ahYZbgbx8lbpgapuGicOtw/TUhApBmvWKs82T4ZLLr91vTu
t9lMSEMs1LX07tU4K7024azFYfjoxP/U7CNETapQd1kOJvD6vRTEhHM7JAXps1WwMDTtUItqwQG+
8vxrjq+6dwHydS/z32nLW5OyF5FgCszCxw0Z2kQSUJNWuaZWduwCq3zOKBpC7AlZeR7oSc3pr5zD
NrHbailmd7jBmCmlrjNatZ4E5IyU8rIPzWNaOhAGpnpclzrhJ56GtUJlXLH2wPRs4nd0JhK3cweH
ynvVcDlrSqS49mMuHfcVwEe0KgarXugaVEM9+JPZPpyKpct61wot9MYjgJaHFxzp9Zd6D4dEhyyR
HkILEgxWdEYDvSKhCLdRcuFkcvsJk9yE9woNqHf22NN0A7mZTH6cct2zDkhFtEH9jK9IX/XetOlD
CRCvokX38CuT/YHTiY97Edo3t/OZVVF94nuunJnzxkZeI/UGvDPYsOgG5LEuKUJ6VouYsEX/So6Q
5o5PWowXH7lHOTJ3QoKaIyRvI/1SuNyVQQ/jrqGhP1rDUZj1ljZvU5i/pX8rq3LV0IQUcNK6vkSl
9Ch1fTknujl3CzjDrLWo7pl/huO11mg4a4T8/Z/ZF/uA+sJxYasF4zLhBiTndaMsVrycbq8t0jBZ
vURBv64jtOP1fvJ4/3s0ezoM/alTRFSWI+enob9btbPRu4dTf7aj/eGyhx6MO7fuqiL4kRtdcOfI
Q9lgkwczyTIk8qPV5FwLuev1RwO2Qi+A8VZ3m7iWyCPVO/0waLBhY0ZEtFUsnDNSIRsnXfYGy4/Q
XnKmuzh47Ezt1fCmQtZMAViW8B1UGi0OWzdBkuRWl0dyM39arC5dQawOC3UrDha202D9BMm3t/+f
KWEEjggwZ5XUz1jNk+efY1d92dO4MxJIR+ReOz5BHoWxjOLw1ONQdpkWF9j5rIK2c5SAu+XS7WlV
jElubI3pZpJiA2iQ/hoGQGVGDXlP2F39FvqEYTT+h3DA26G+aiNrZfBN29m8uuegwU0hZ41dMPVH
I0xvI5kZJogk4rnukyKqKPmJ+tcJRzo6ZZMz2HZXZfgYiIhou1eqiuNM1ZN59NwHakOY/KGpo1Un
89exc7HXMfdFyGUv62ggzUMbdnZuffQlAMCtL8zXyY3gvaPOlPgRUwLDEns7j+sCNI9TDGqnMlOO
kjpaly24ksK7wh7/yC3/FHswErjyNP2IVfI5rod/k6tetcg4tvylFRObFkCANl6BK+0NFu01okws
nJTtwaphYhB0d6++Gf3eJy6nlXvevcBwzzGvwEQ50Jkv7fg5Bva+V7QmGvlKbvZaBOAqoUaz/+31
jUdrUpVv9oA6EAdq/BPJH5BSEegKwfJv0NmM5PG9tI6qu2nYkP30OZP6egyxJnXpq+liN6PbYOa2
mLRga06MWcJllWaroNP2Y7gPgwvK/yc72M8k5Yq+ByBghFnc5tBvujnCpXntXSK5hAXWYx55ufei
e2f2gGjWws5qG5/UhUzSswtJ4+uWZLrGK9bSKw8Js7HivRzIsg7thU2l2+esQak9fj0SMnNY6YSY
uSRSFSCpFbF6Ad2UA7pUYNYLDQx7fJaWDvkIE68o7lEeHCYv2pSoDUh4WCRYzhWD9VTesYOwzI0I
/mTK61ZLmd2Zvjw5IlmbGG4NtI4Va9TmXxKSC2PX21CzZvHiv6nrf0KsIYIEQIEAqnHqtbLJSvNw
10/yH1PZY+PRNQp2SjaBPCLEfqPhhWvlpep/EUNQjp1M+ZLp9HKpXy2KVF0YkiEDmQ4Tq8AwYc1T
dMiNWtSlRJfEt1o1cANy66eqEoKLAphMYofXZSVa63swXZLVpg2YJHSapoSI1by4LB54gKqa76lD
EsaUug2qXVHjo8fZu8Rsy/VsoP+UOcD4cuSWRpwDJsW2bwod4cIkbHiVYz4Fd2b8hE59avrwnw45
LrbMF5GMX6UtoGcyAOZG+vOYrQygVAK2dlFd94fE3ORhvsgtb+/hG6zZxvac4JH7YO1hkAhRD5iQ
PXOJUZR1xRqCeQb3aEqZyFcpu/VmKdCa5BIqcgoPuO2/o4I+CpFmh5FSNhoZRChiNMQiWOYaY2t3
OZB98xegbZa6/zRN/ojx1qHvMb4S7ITRS8F4JqirdVW710jbNvWtm9l0hb/qco9PCjd/do8NzGEn
rD9wGJj9Nai33i0d6zuAJ2bueugAmWcAEJp0Z8xGY75O+krvjlECftJBuogV4LU4/Crs2cHvyvJ3
dChexxXULWat2cBdbGJlRMPNEt1Cmu1jKqe86YEyJB5QxP5RMIYXBBJY8hqJ5yoC443Av3tUuNd9
76vFa5NIfUES1hNeMT8+xu0F6E+M6kqA15xD9qId+I0I3Zi7Jkxdtz+TnIEji0clgUwwH8y7bp9g
XI9txX4weXKKrwIxfsphHoQ3T/+tQoOTanyhURN1dCNI0V60YvqJTZTmfFuxdUlGwRUx/midvxy7
rT6Cze+9f0Ud7M1ypxyHgCc4drwCsUlwTF2/1tUxCkt8FtEJliCGN5J0O+k8eE3WQVHsC8IRuuEc
zYyV0kbRGW2Q+TENdni25gyTKRi4mw00V6xakzfTMTcSkk1CIdVFLKiZv0i64ASvmGn/NfpX1D6y
eGCY4yyykDgg+124+rZNXx1ongw3tiMdk3Ls3zgnb2k4tfaLMe5CPo3pWqdX0d08zDN+tq2mdxzM
Nox0a1+wgIzujci3MmDEs0Vwx/WO0GRrSgRX9Pp+zDyjOM9VbIJvvsHWg3laEehktgSfVlxLxtQt
2K48NACXGrZrMkEYctPjlDtu+OIp6cO1yiYdVQDMFwdYconbXWPJu+xbnKHYWLcjY2wSOyw0tc5R
VwX2Xl9gv/cP5eQgTccT6zgbrZE+QKJbNZNHM46Uo9v/Sw1c7hmXjsbPgwclOWR6cuR/+Qzt8jE1
oMTAPtud98zQhciRt2Ayv40SCR01bFSDpoq3dnmBzbj0tJxArTb8KKPueXTyTcioyW53OckUZQ6i
jvT2kouaVQQDdbVxhle/+6wHogT40wXwOo97kbnIuJ/KW5buGlMwVojptmyys8EIxzHto5fCVma2
4znWcqzUroxOobdximE3b1x71uQ+yASUxatx0O9lexc6+q95iqLHEOci4LMZyRNfDhpLU304hWSE
aH+GU5BeTG8oj4PlPJkMinrlnCV50gypSWyCKKi12C2sg9FFN75a8HKskmg4A1OcheeybIfiOk6r
dIgXkg6BwRAccw7Z1HuqWzJcUcvM6LJqFp6ax6JNz6Ifb0VYba1QhwNlv1Waly9Ku0b1bc8TkjnI
sE0tgkm0dq8osQu3Ju+RkOcGJ7oc7U1bwp+Je39ZgFtUo3qwm4B8q9Zhkh4Z1W+g9+7bikxEiU6g
AUca8/lWBni/ahq+g8T7bqK2Z3gyZ7n2lbsu58PMTTqw4YytFSQC7E2qjgDSDTshakbi3Jnu5Btr
vfaWkab/GE27C0pt6wj/aKTemv6fshfGb+XBe1HmfP9VT3HWbAc5MbIGUhB6xFSGbosyEkcFvpiM
rlrh0VxYDlhKIG4uNoX5v4d/cnxPGN6S8byw8f/5NTUrf3gfm2vBLrhCjoLVk+QyaA4KHRYW2Ay+
gTt4nLI1ziPDspAuVc95WaFOIyAP0WTGsrblnAhQTETtl6Bra4gk1EJspiRTq/zHb/gGYLcOOky9
sTgaAbCXDjx/hHfMGwnw6FhaMs3pK/4uIOZI5SfTe2rQ+c1aKY8sx/BKNjYPo7usbE71UZAxGL13
IRFu0akp8ds3N4OYQpyvVs5mqH7rSnEdB3GWiohViHKCNAQSyddeSRmRxDfK6IMmOcJZZHKWNxN2
ojLMNkz3wpNjgIwb86Nl9J84RrFw6COvg0vfhfbApBr4GCWdq7KN5KkL3WvsYTeo5UkP+PfQ13tq
PErAhDbiPp1otIwevmV87zXupuJv0UvUC9qu0s+BzTFM6xaI4ur1yl0SBhIcTfbtq8CJ7aXt/hEZ
Dx0ecPXHOE2/fhAvUBXwLoGS8BjIs3Ve90W8bVtSOYdS7RJhr0KFlcDVTYum91xlzz3FJDuhYTuv
rBsVXDyWOcKcSAeAbqi+YkqBe1y4fFnNLaGVqmyYcXZzrfuWlXrlLBUIFzvyLe64nhx0UjqLd1ep
d01c63iEtpAhrFxJ8ycw7zXxk/Gml2+4asKFYYe3gSgsBj/yHNbmpsX4amcAjg1CyCJRrVlw7HN0
0Y57TuJ+MUfy+OZzaGxbG1s4m7A6UKz5f3PguzaFdTIrp2w2uOVcv6AnQWg1oMvN23udmjbtATZU
RX4QY68a/U6GnJpd6LKkaqcixPFXsYqZnthnL+tUbobGZDwbb+KJ4VxHD4dBM+JLNqMbMV94Nk+4
eJeJg7oL0yifBtYh8ChuvTPBjHqHhqUL2U1B/1Inn7nRLaIhxeZ/LeBf+aT+VspakyBxlj76S/ji
2wBrluHObs0E5MFZr0D2UXB4JWepBO03AhBIvseKOUFTHwKoQhY9CbLBBTPF2QAzURBV3k6m9pMe
0QDiNkzxsfc5bGnoxnQDEVweg/tM6zVsC8fW+PLHi+ac8ty4AoEDLHkvkEYa2b4O3mSB2mCnwgPw
GiesFibrZ0C6OvQdP5u45N0PDCC4CrZas50kHUO3Noq1Tc/Jb0UpuanjtdcydMrBo516GoROHCxx
MKz0EuUfCbhH333p2OCJST8W6KFYpJ5ybhlXCXYdPDxRdJj+Ty62F94wfQ6xwn1PGtjGzqrvZDY9
+h+VexXECo7wDqq1lt+pEmMfUwjrNXQAkf2dJhirEBz8JOMraEmUTyfmFK15irEhCMrQgPPZZ0Mf
4iZ3HQen31tuTYAQrVXh0w7QEXfsrVOf6NU0Wc9PaRWROGc79d3rE0Z5/MJkSFk39XEGJeoQ8652
eHXC7KcH0tYPNBMcfNUtQTkdSoJ6CNcw2Frq3teQ0T0hPTKyVxXfJLr60lnluf7Ucenl8hF5jyb/
8+igFJN2TC0lYJiKksewv0V57LPLyIKQmNDB/XPJhsOtqD+r/nsQj1IcZbxrxhv7gqeousTjR8gV
T5JaQ8/qwGsT0bONZJGPba62cUDZUOdaM1pUXMAle/TQCfBDYhqMJadZR4VzzWePYbtn1wtNbIsS
BGkCNEfnNapgSxXYuvOVAZrS+AgAPpNTlRjRombv59R06cNHG2DgVOe++I3hg5OgQnGy87uTV+78
Aq7UNamf7XRDm4Fe+CTQ+8L5aYoXh+xSOZ1bvGMxqZ8y9SEVYBqxwKoBdEvxI52Sfh+514Y6Fuzi
wmXpY3HZ6yGe2ejFHL3NBKupUrxCgHa59JXAVcQgCIFHSDIWQIumtYDD8SyqS9kbS25W0mr8JydT
axutrBO891zYQ3FT054zxsxdvkXsODPIQAPf57xOhDs20d1LSCaa/Z76IVAHTCFPwJ96Tp0CioGn
vhsLy2bikMQGqng8Z8Bf1RekKXcG9jI1QSdDYWRuMTBE8lNjGNTQVkbzF+2cA+umW/pT6WLQ0u6l
t6rrPySB+7C4uaQnt4G1jH3yF63neOAKJQhXFwhUF6hQdfuG35J1+h1UGgrVep2DHdEPPTMvCf2G
V1RjhvhbE+tbjLOvhqI4ADbmjq8l3uL03eTjydWjddS73pVr8FprhchEG8ZF2pOXnRG0Ub3hdj7p
2BPow1c+aOVBNR8R87/W6cEWdru+XtPyrDEnTqglYyxNQ3cP032W8yDdXZ7KEaqm8WAIC+EZKER9
k8m14kebmtl6CK8IJZ4KLlLdZwpGOZ8VXG/GoW/wM3716I6D4HXgxR15h5B8msQDVAxDm/SRt59G
a69GVe+NSK0rJLpMu4mL0BiPBie7eq8Y3nbRJ8uiJ7xlZflR4l5gf/Xk8sMFg0QMIZHb2gnQTWNj
QeWOT1JiFs9J4+5m09jA+hnv7CJQfx3+7VK/mrz2LSpI8S6sU8Myqs2Q24wEz1H8azuNqdkgOFkm
dszGNewINa5Y43WSEXKbXuvSI4O6H55U2J/ywVrJkSE4UFnZylVMpWXA969HhxP7PTLkLWw1AuLB
2yD9tednOjoLl1343hqep+QsZgZWcui1k5cdNfc0WJ+lZa1rHq/GjiFjPisOXrhxY/Q9tuFWmfvY
PHsJTf2+5mwgV2Nh5r9FOsNy+NkgpvB/+vJdqX3oPeMyIz+sG+ADh8fK2TbWbX6Bk4tgRG5zkBen
juvOZlY8dD9CfAc0Bg72GomDJnZXA4ikKdgTOZeWyXqotpMC4sVii+20lr3EKD5plpYVGwu/II1J
YkHODLxoBMcBDivLV7169NOHcA+ottB8YB28MlfFb8q1AOgdOB7pkhGB77L6shhvNXjaSfRlocsK
2f9M+mdHfSrrYiQ6BwSIURTfCeNwxF3U7402IgTYd9xVLMt2ZvJbkI0tOuT7jXdKy5+EUiovr0FD
tP0eLsI2pT1G2rCQ6bjS64uyf0HU6R5cBl455rz+deigMB2t+iGw24fJtpI3+ENPrbdNjWcBSF6/
xQw6eHf3EY/bCFQ/xWkcXP1582cxCnxzna8x/TWnDTQTQT/EUbAPKBRnhJNq2BiH53pWQqjPAWnZ
PFKp4aUlLvFpiqq2974Vk6W0m5eHa6Zk8GPdbRQL6F3ak969iZoUuOh9HA8DoonxLSDoTrW0dizY
s2ThVg+f6aIY/V3i3QeIdIPG62f/jYxBlPyGVkENOS+FdkQInEv4CdN0CiJi6DdGfPS6tzS6Z9a5
k7sI+XfFFKQ5EwFp8m0HlEFRR9bZVoNU7lzCgskNYlMYQittJgkdrPHi52hW11VMk1j2a6UNq7y9
BnP4AtzuKiPmDi2osc+qVVd99MADYlMuTcaVfUYShHoPRD/DiBc5D4wPQUAfD3G4YZSGCwBPZ8pp
gDq69velIr/+KMRFR5czb7LAoN8EwLF83SOULXdWeIrMXQvpXF5EeGOuxTrrW48YD3CA+NTc7U0y
H8J8qqMVa/8K555zCVhH06p3Kb1PUn4Kxg6d5bNt5U6ehY0Y04q8frLMs2wurq49VaSeiQ8LDTxh
c01wG7BAtzedjq5CwqLqnWP8ShfNQsKi/cave4ZgRneHw+wk/FboNNbSHF4z6yJ0uZokW8+Vxoq6
XxXI7Umt5XBr9LfJBmQRLKyGJfIEqe8H8b/pvoTVqwGXBF87NL0SSmlMOYyp0JxwVqxLsvRqCxg8
InOgTkfNPFs9jexpfpds916Cp0e2YnU/iIRQrGOfe3IJIoUaq5Jrw0TM4Y14LwqWSdOrU95cOq64
+zHESVmcD9W40cyNk6J5CjosmvRpjC96UKDRv0YxufNpQ1Hc6Gm5tcg6mX2c3k/vRjCUZlGnuCkT
eMD/a8wweK20DWvVVaztHcwB7W5MX/gKmdDHdFDZcsiwt8zG13SjYZltpt+KYIfafKuYqyP5nyq+
TeaC8pwbt6KlmDrrE7eOfnbQluT6vWmpVbQXZiv4svEZIwXqsxVKjUVSXyNEt0jiLEmQQQ5i4M0Q
/skqoSuQoDw5/S8TKp4bxbfUiecOrQnZdv/MaKcRdpf1GH32YwsZoBSkjUMz8dvzfEiUwuHTkT+y
PXTBJdAScG5jvpymmQ8C8koa+nc82BdJ+FMxvaUD0rCCpWpc3mdfamGM6cKck7cfnv0MGAelNDMR
ZKRpnSXrXCS3om6fR/+lAyaGAU/0zH+Ku2r+IUU9toSOTb+JfusRQsxagC7S16K+9d2lUf9cstUG
aFnQQ6p4543aIm72EbWvEvu6f/doObA86f+HRSAPAIdV6MuSk96mznFZlWNH7taqDq7OSGTDUICE
hJFa4rkIFfBdqJg75I05juv81HK3EW++ZLJNiG+CXts8gHbnpZnCbGsQB5NM+Ws+kEyin7IREUx5
jMd6X7P5NA6JqtF+S1idmNRCFObpues3rb1lcQsJUYaM9Lv/ODqP5ciRbIl+EcygxZaptRaVG1gy
SUIEtAa+vg9692amX3VVMTPihl/349DPyprHD7MApFRGip5ZGLfSyAL71wyXKkMRNwpKHwfCLk7B
A79XoR+gmXPg8AbgF5B8Qf8bITu/FfPCd7dV/mO4b41tI7OcF381EniOsspnHpfRzMgy8OpwUnp2
1chbFsJ3YnkUYP40MY+CmiEE5ATr4wD0g1s3v4rCl3PvQD+XpKenHAYowRUw8Y7u1lA29rY6N3He
8Rxp+Uvu9Z3MY4do1VoIYJFhtchLJiKmDallbxYvQu9YMPi39NM2xrQgqkfBA/SYvnS3gI4XbU4H
K6UVfXR1KnetZ/ZcbtRDS/zNoiiaLjeVY7iXtF2K0zjqHlLTzBMYeK0VQjiLvjCYQa6kUctCYWgA
A2swd3kHpOBWy6nelzRfZEu/4bl6V/Ny2jP3kSxl9fes1FMHLYhBsvR5Q1PcYpOc4zR2TJ76XHoS
rBePjUMn85XE0pRED8J2M10/G8Pa4diPSRN7+FJrStEIC4BAQm9rAa5G9mpoP+6o9uLcDFn+ydHN
ZFfXAV1UkeEjKqhVSQF+1WCggIsD0gm3GmcSyH1+N11/NtR4gvKyiMFUxf3OhkcgvHxW61vwo1MN
/+Co0zqk2cgMhUhCY6Pc+JNvFVxrhKVNj9/qW/NOeviwEvBFbr9xrT8c69zXAg8/FysnEp8UnAQM
Eta/WBjkRhdVQfeQwl2isDaiI0E4DtiIRc/tZKArF8NPKje7yPwY/g58weAtq4BMLVETzkKDgh9M
mzYqZztg+QqPvb6t5HAZxPtBvQuaN6x1qN5twAVe9Q2aY9WK5/gNTbJX0HLnAiKXKEVqgn+OWc0S
HU0jnYicN5R/i3DgeB0901zAbK54u9jpW+Ei8YhbeQ72+o6gBtYPKYq/8P0Sor1hQrMgC5QVvcrn
nJ9rIC9kwqQyX7MACJ4UfYzoYvUF5Tf/LNTmSCE5bTRzQZqzzv8kg884j7AMFSlubl12rozvUEC7
Ydc6uCsR/1Rlu5K4LSpGhypPQODBe6Aq3NjKarMKO7rPQBNKIZV8rTblbRQbPzk0v5j9t1H5rwoB
SsQ38hfoTBiy0gv//pnEN14nR+7zGOajSFh3IpN2Nxk5TbCpRX8xGtSd9DK+1AOSTAG6mEVZVO1r
WHk6wm/csDZ/s+IxKLcex2Th/2GEXzrOXZaaRTIgBUKyICG1Tsp+Ykardtwbl99q2cxQK6lih8Y+
SNyzuIQxFwNtaGgeiZ6CxLMQEXSxk4frxxukL+wqk4SvpYSkTMD8y0hllumY3rrjwH8d0jAzCmNM
oy3AOkc8AylZszek1sydI+qrKtTPu1JVSPcnD+iI8aOrMIR8F1cvyOY+ncXlyIGTNiG5WeIrGdZb
Gw6n4IE4mCGp635uOYLIhAJ0+GQBiEB3gh/tNXd2qHUMUoj/KfXY5HAIIXUiRV0l6ajW/C0n0pfX
zQsePqQmQxoJmt5io8DbfkRM4nTiLWunkBD+6C2b4ndkCQPkkKAM1ajIaCB5MXnUyq2RFUzQeBTp
PVCrr9DeUEuseKy1nEPl7NguO+Z30e9KYvWeSo0ConlBG+Fwd0KZv8oPHRy0dmwSWXphDAVceAnr
nMWnwWNwaXCO0oIwXvU4CG851hTCSiz3MaOYl3EFbKfF1BQqxu9NE0K299H+tIusFnM7Xlqj3XbM
PWL5wYemo7J5hphW1AJXxhE285eK0hYbLRFw7IVdgeMyB2BP90EjTWL9OXTw5KD50k2F2QuU1DLN
zmoCmX2vZNymHLC5uaudBz7dIZUPdqN+9fnWJJMRYCOg4HKiaMyKNV+IpiDBASjBvSrYBopcndKV
oGdXu3yY+i/Zpi8VBHXVEa6NMtDb9izKc9p0v0m84cljbTLsUl5dMQ1xRr1tuLkNKJTUScWaPgf6
uVB42qTtBtAe2wdz6pd/JojYFuGLeakhd6Wx08ZvNC3dT2l7uEm9uSN1h5CDWZfTp4aWGvvFUg0h
nTbdJ/aSc90R1rOM5q4YBIqdFJkws/GlRM4rRcuipSxeSkny02Jip8qNJvrUkp60lj+yNppi+SVH
WKSPLqMswY41oKn5FKTDu8HECgBrAUFvIQpUSWt4JGbIDWzalOk29qyWymVN0OdLLiA+cEzjrF+X
nkNk3D5HiXniBF7zoFmakSImXRV9axpISGnUO9zfYJBefapRYBA71wQ6Vh3Tuu30zOSJPo9wvsUQ
Z9EiCUOWowxchiRSmOdgl7E1RC/1uA+uSnyiqhkmveWdZVXn47bx+TOCMSDYsgyLnT9WTferMj9G
tYmJbCNzL1QaxeBLuHbToP1XjrXr4a9R+zhgD3r8oEzPkA6G9RrQL6MfIwPLjytczV8iPkIegFHt
4Ex8oMZzcpCRdVkqtmKmAVgN1HzWD29fIseOncQii+Z0h3G5W9dnHXehxWFGJmjJ86gvzzLHdLgI
kQUYyydWfx4EZQr2vNdqjrCxNpTVYr/PsoPH+W6BhEk3ST5Nc5kB9OMlb7f89vizGnv24zZxQeXH
DHY2n80s1wjv/an50wRekMW0TsoHILTV+NitphVwgb5bBc5BqeDOvDyrmlgg61MqJswqnkCebXqk
6AOF5x6TCMljtVgGvGQY7AxgF07h4ycjzs4jWiNsxgt0rHpSad8C8wngJ5s7g74YaHDEOCU1xzL7
57l/rgHuKC9ZGcHOxEnDX3qg01biXu2mm3Rs1XgdKLTp2e5FZV9VQj0Lu4tZgVAebz6hLy0cBL4L
zxtgKjZAih12nj/g8d82+Sli5O+RNxp6soy1okA5ZPE2OLc8XUNF5e+KRX+GIzcfTpb6p2TUmI7e
gb2fn8hAzjzcRBGjWSnf6K0XKlDgeYhBNauwOMKEV+OFjimiAvUD3FYvHyXalx21C8lb18pJUmjT
ObvhIWdjIQBG2F+2xoUrrKmOc45WDVsipBa9NOIB6Kky/WKGxf6yxhSsnTMcaP67xzeSMXSMsG2D
WgMHC0BIsR9XyZTqcDtdKUTqQvyWjItJ9UHy+uqot2pIM2aUTRDRpHi10H50Rgc2Zd3VDlfCW1dQ
EoXY6PYiDU5MWMLe1OJUkAMS+UX1DsqoRDs8R+GgUsiZa/cMM1OirrURscSVA0R77OHCGKJ7c1ec
gIsgVa9Dc5N3b7+CmKcKwk6jzxWzBlYsY1+xCAoXylj1lp1S72HKSE/VC753Zu4AMHvhUY3pMgda
hcCwMZsV0VM2lMsIo3HQHOHlfzVjp6T7YtoI7IXCQ1yJKpoeU7irQMy7IzUcIqmnKvzOhMSAZaCP
sAGUdTL2bBCGocV1AUYSb3UtSVNB7WnSkeiRrSnVZql2MXmMajJgFFtZgFsNvN/SkFesB3CN3LDW
g+Xwtg1pXNPfE6qcuI2NxyuAorscrRl1QO8fcotQW74n/+LhO6PbxMEF2NCgl+enLv83hvk0SntP
jcrtjpO7YEMc8tcSSVdo1ZW54sHAhikfS7uDN7kwVVoktOe1MQ+SgROmbx6qA+7qoVj/cEUbCoPd
T+scCv5DSJINd0MDvzXyW4qBPlEHptrZKChRSvdppD+8bj3Z9IaNoY0RIQSXLDE29l60CH2DbnIi
Lz8xZUlt78xzfllmXI08cCHNHCOmuuXmIQRUgN3Be3Min2gznMTViUj/QkrR1BwYoLzgrGDhGzTD
ZozJIbDKAbOqRpAPFIZ7SGJKSRJlWpTJJmHkN7upWTx9xvPOYci2YYj8A+wtp1CISQXIxl8JTz1j
DUICkTI7bdI2N7qnpjJwtwxIXL8hvYjbc6wydYZ/po8hj7+EWPxV3bGujo6ubTzelKn6isQuhmBS
LuPmWwpWurR39JdPIUBDgfPes24yOxBoA9Pa5lHa5FMVnGy0KJpPWO3GIEUHB0hxAVx4swyuaU8J
gcfG2kphdW17C5dbdMyyhQcVqGIOk5qfkA7LkIFUTxd2t1FULH7mRuNPqyGjS/IbWtIo2jvWpyvu
tbZvypOP7z5in0bz8ZjhFjYhFJ1fiCSpjnHY4l4uJrHyz7bemXpWw3peibkFF1d0xx7cb7AUyHeO
ZeCV7jBT6BO4ahPcyZO4r86GRxEJzb/aqUVy64Ibr4CZ5vLvKOuFRYld3ufj66rRf9T+LYETl9y/
HEcGv31dW5TmjPTjdCB7aeDXsxpWoz8DfVbdnyS1XxVOTRnFkBpzpzwIvit2NBXlo0//fOjUFZCx
hUFTUG7wZ4xHl3GL+r0x+JSEU3LuXwPjbkxSGGBBXv6FtjeVWbjSKfyVeCuVsd3IiWhFUBKYbzUc
zlXJNCnOusFM3K2EhU76hMqgSN5MddaZ8lMx+gtWOsk/yz82MRB5GAruO6n/eQaJK+tZjyVBP5VW
LiKPXXy6xfIGnH1qUxjhDKxGHIDTfTwfp1qNr20tF1M1ehTdXzSauFFcIwWYgcenXD1ogCxl9pIa
ERQfLQz6KtZ/EnlcMTmvBTNX2b/x/tbRyN8CT2aS8V/sUm9dphf8YmPXM9EUdC884/5hjBCoDsgz
BOFx8eIrU2IYE70nB8QaIERN7EaZS3Vw4jLt2NRr5pde/ecgo9Yc04W/FeEn4w1oA/sCrD7zc75a
GolpHXKKC3VSfGegexyTPTmPa2/Wmnu5v0SoDFR1o2ocRDd65Bj7Nkb/CSQ6tO4BX+wQX6EzIMhd
Rn9/k+rz3OgmKaeaFX0Em0PuHDujq9S9Mf5SB4fqpa5b9V/Qng1+azU7GTIQjr6X0eICwopm8E9h
sQ2Amu8OnxILtDyPadW5iupe+OdAsCfKkPpXvnELGNoqB5WYjQdIrqrZyDRFJSzmpO48kKAtl0Hy
HvN9uiND78VPxKxpZzlUVoQAfBseX2knu/vDB3vISdXoKnH4AqBnRcEejK2r8+9Hz0zSaaL9QXz2
0CWiDPEX0Uanw7M/2O7JBnEYYUlx2dVr/JW42Rnv5f/0ngTmNndhlFC54vv0N+sTNcx4E6AjRg2W
JYNx/UIXHG+7PxnTUkKf4iCY7hCmVWUJzGKS1x+Lpg5ZTs+FRDIPtHTLiSo7ObgshOGoyx6NdKXd
lFl2aI+w4XYK951e4Xay+rln9ZhSxT/uQYr0SHzozRygHYEJnRfXDFoIkM5/AGZ3wGymUfrGftx6
u5gP7ZCePJWpkZ6U8aJou7NAVSraa6UmCKFsmvGiqfYrwZSuOOas4HHa69XcLL+b5hrhUtEDxHEo
3hl5YQwmNO6q2m+KuBdKF7vVV7LFtBDNimZr5thAJD5yTChuc8z1mHZIQqvcojJoGaQb6ILILqDC
uTIxqWLiwySbo4wPq5oD2U3bedjYExq3IwnckQnRtX3l7DZHcLJbq3xWXwMgTmNN0Cxs3nbpTVrn
Q9WA6m+cwVwHasNdRMqMWjXvpjXKVxjRY1xx0rEctUke8xINFH9WpewRXDYHGk/eq0J0SuP3NVhn
uV2ECiMyERXweiStDOc41I8uGqZBcWysb6CM7Krht1n7SD/3Lss7Hr5B9kh6HufNOxo4AYZtZbGZ
GyFp9KSa+ifFdliFHBDniM+8yDD9G99qayDTg0M7qJU8rZU/o/sxCD6F8rdK7iKzSHUctegytL8J
9UzCPHVEmmKyEEp79bqU7gugYM3Gi+4O1H3ApIV/pL12YXONdbdAu7EkX4TW3S5+VcC7inniteCV
55gMbaP8RD7BjZon4Edk3535NDnpdHXu4SRoE2qaWcrzJeJJafHz4pn6JZqX4m6o6dQHnlBb1ADJ
g5PA7adZGw09S8xyTuzx7fnL6EhUjbiKoCAWJwJ3cVC8cirqR0cigX1imRqTfdf+6Th9E/ukSuke
ivBXiD8aahvgd8zYYb6SihP0Uoogy2YVCFir8lRRtamevilRQWldgkNHu1syGGjBw/aRIKxFax9L
5bcYUEpyfOD51h1ZOzj5CODNsuHaCz4DszQ7dRVsifFtcmg5gU220ZQLzQiElvlGkhdNR+iEpwKp
idLkonkp6Q8Z8LaeWXy6GgTMggVvxIvBpVX8mmD87TQ2yuT38u6U09Ikxy/h36yGsb5AeJb/uQl0
Prx0FY0T8s5NWEPE265VJzqjZzy8I3zwdebMQ+lf1WY7tYDcTUwiJ/MWke/TeVD4jCetfCdrJ9wf
Hqwp1fIDJlmLjns/psd57XEBhQW/JggI41QVwyKPGQkKqK2hw8+2mwt0dadjPg/ucX7WYLn40VVy
Dp1T8c8ktwAhoLK1mY5xJR7EkR6CTrt5jrlOmm6mIOt46dFXk1ntswu370L2ZpXCehT2suSzHtDj
WWLUExu9RHcj9n7q0lefrf4JKg4/S+V/tWZVhvCFy1uxYCDUtCLim3eLJ0GEr5TVgeTYk6CM7lh1
900d3kQfXVoYnkXyKbiQ9LGwqCs2lk+MUgUhJoN6asJZMmBtlDFmVw8RasjlhH1QIor2LwPnRlVE
zUdG44TO40+mn4H2plU8l2KNr9Rp8KUpdsaFmhgbq/1LrFkhvftUnMhuHUo5mPIRo12HpKXLKwCo
pwulzqRSXveogoUaXaBdtNaMxQF4hJXSYdMdBhAfy3JQt16jI+cwVnXBj4k238fO0i3Db6c4SGG/
r9rwlIfhx6zhJ7npXDiMTyeZ9yS0WugvX0G07Do8mK9WfivDVob5xSktTHqs8OkBHaKjGGiHcQaJ
JifFQoh7Va5hN2rqr8r3hX4Kwo0EoZ+CFZwhbjq2SpuNNIVeVNdy5Qf7LiGlEH/LVO56qbGRkRkq
92bTEyVqbRbLp8HYF37PgFjRJHkoGQ2tg0wkuobSjMyAn1dTvs1ynYA4VrFI5txaUPem6khrg1Cl
8HOrUfGExt9gT6nDS23Z8KjAXVRlpintxK5/i2Rt4V0ItbMijjGOJ6SNCdYAmjIxrIOZ2CWog7Zy
9fo1qp2Z0/fLoccFBLsDSiDcA9KSMltkxfsZ80Z6dTBw7wT5i/7ndZ7uK8B8drZhtoiqS4vsq6GN
ltFqoF6L0Jm5jDzQ1DzyWZ1NFa61InYBJ93Lau4FHQItI3SztrDaRtZV5b2sQCvzTXuO3QeyC1Db
trt7HPiOuzDUg1d+cr7iDjN91d5D6nga+WxJL5YSXwwHwEV9htdZ3yJY8ajTf2MXxwjZADe9ReYK
p5ltwQClU9DHoYucJqt36lh4G0JW0jLOV5pwZEyVWPi1m4bVREWftrUc4Atu9pYcCWGFvLkoOkuR
Fp//byl2BI/JKAY0muLph8mDCTX+rcFDo17pI7q4+7TA2Ab3Rx4lpOw36GmG0q914s9tBVjHTtWQ
QnHaKL+BTyACUbfWKffclrpEoIu3e3HxsEH5xXeDHhBynIJywcYZMUPsFVq9s3kHPzzOb1Vi88Lk
KSwiVElInFwHNs9m2fhY1Q/FkrMOzbKN7YnT/aYmtbn9tdOwQoqrK659sFCRkE23gq0tbTvvnuhr
Dx4PU72CulNAl+KfifVqNXCfu9AW0ky5aljMY46dmD2bijtBJz2d8AJSapqND35AcxKeRSRBI0Ui
CHWgEziu+NFI9B1axt3FrtnhMBQMKIpSMUlWs466LFc4ixSj90AJiIlfse8OOlHWoY6nGajXNisJ
Beu0S9dLCwsPE206XDL2h7g6jLXsnMPB+rWpHhPUcqDR2wT3+EooMciGfzFCW52ggFrnwOVJCrEn
5munx1QAovPKbwAfSp1PkqA9hrGAPEaNu9uop1o2p57Pd8fOjwHdV7lbrjv5V2myST7whoxPrPoW
8nDKNJRW/xQSCw6IYWbRHmN0aLVLnSC2Om6OuPgkrnZddR5aoM06TDTOTtYKZDl7Q6ODz+Dvy0/J
PytEV+07Rx6/n7nSi8nop2rR0/txzBule0DI6tVjW9UNDCohFYj+yqDeZAgPIxV5tCpHZLhC4AIK
W086vGCCEOk3kFa9cxx+wH9jLcd52bE1ZTD2qP1RQEBI/ncZYB0Bc0aYB5GJVK+Ro2RhSMk/ci4x
esBeCY6hQyx702fZBuTnzLYRDiNz3UTBlDkNwNipQFIzwm85unruvu/OoXYoSpCN2dQo3pF9CZCw
xm2HpEPhoGIJ6Da2Ei4p5JY+++2dh4rGh014RQ3keE6FXHIR917Ab9PgXjL93zT9jEONmbzreKVI
7/GIGcIHVE+TlWUXXjXBlkw6xvxKmLuQMNkt3CSXfRn/pDqQqOqKmYYfQzV4WIhD0j0VFY7Jv1S+
1eFPzuKCSySrsacTt/QpOpbZL8jen+ashRxvDfXSsAfrtIcWsxEdjqiBUKyfnbmLKadUug65tpnr
ajELB5cP7yxwl8pwadQHpmAUN96EBDWaBZ6+r8B+JHjrYJRPTfOdtn8eA/8QGvBW2UpV14I6Tt+4
VnG6dyIQvjqCGqnWLl9LKoXp5De0uUKySVC8cy+DCx5Ym9oXGji9gIufekA7vPYe0hWcpQ4QpTSx
8z+FJ5WdkmZmi9LEPxAKWJIfIyzBDe/DJCaNmiIjIT2KQLkEknePaTw1OPw68V1YdAkoj9Da4P+a
Dt6l8HrUinRGqyy3OVaOiOFDWejjHNwuetzVrb9pZSomN72LXRGDd+yTQ4cRhvJBJ1ggV4s+eCry
t07Go/d+VAPPAvWLdjcVztwatklzya1JizwUWw+rPwr52ab7GgiMRSTOzFeuR2FESinnvsYqE8cX
vokOx/oQv73h5eD00VZ5hzh29v15qq71YvZ/wGFBC4NUsqYA8iGMb18c3IpWk5wVfY8z17/n3SrO
To38cUaciPY1IB02yT2JiaZkfNui70LvCDp9d0PE0zNBoMIk22tIiAxX1neRfzyOaIHGoja8NhPe
1wunf7L2Vkmhe/mvbB3GvBulO3E7jz14n+yTT1Z70Ro2xV08c5V8IWMWV4wFDce1SYnCefxulnTh
XWX/HpQ/RJyb6paZi5D9ryLdB5PGFd4JOZ7aS0fAPM8WGqKBWVzcEGIo7HuyhuNuRP8HVofDguAV
k42k/4b8Y3KxKrNN1Xwi40ZkhS/DRsYxpu3pE2kEPxtpa7RM67glavZVuaAuRyAi4dWg8tLnsB1e
BQK2Puw59RNpX41wbFwAun7M+U6qrKjs4mr5h86wL3qOCdjE1k5V7tA+OpJxnXiZDbfpuyKQlGDx
LaAU+w2hgm2G3uBDL+uDcxsfrO4XM4qj7HomUy8jCBCBXf7XWiusqGkKYJTnesxtmKOUW+krrs8B
v3MmenyXLtiiwkG+lg5yBISawD2oskkGvY3eRpcU0YAIyZ8/lbDSQY6zenY3DedyspORKL2XKX2y
/J+OZdQcP9v+sFTyA7I5hIat7a8HY9MUO8ceV+BEBdoNYKMEzdl4FDqBkmiXFnfPeFSYuzPz5ad7
o1oV6SK1/xSJpRodX2AHYFkyGXpctrzhmLZs+y9kw5yKFbuegd0RmftgePfgQ1QWuqG3V1gHl+RV
+/gYhhgZN119VL1zZB4iXqydfGvUAZ8tJ73OOJ/fyvQw+Fe6nCkS8NxlTV98cfKDjeZsLPw8bLcV
CASmIyYeqYNOvTF+c8R2uObzZYCOWuFzEmh5rfgNrIQwMjFwh27epZUeKoz6zrBV1GxGjTIVJNgE
SwuqifKrwFIJGJwUf1iFwQIo3SwmSMC8qSMxeeWlLE9KcdWwssE7apx7pyEyoqEk5Q7r30wwI4D4
+UpGHEJYMS8AqgczjVrt6cua2hgRbqCDghN7pSRT00cMO4Qyy2BS4cIaup1lIGf8Kua7wBkdXbP2
EUn1QnTbiNR/y/msgdioq02TXav2JDtLqll4DAzGOaqPPUiV4SaXx5jWZtrNs/RHS1ZCecYp7duG
OqsRgTWsYDHxbeKJ7PFcst2ufM1Yl9Yw6VPm4kJfFhVenHuqcJRTqpKxXqgaCqxXLh982thlP6es
xkEN5vVIeg+dOg+41BWuL+nbJmdD5kHW82cT24de97ZycpIK4sQHsJJBehgfW5jN64DcEeKOl9wl
Npm6/UijjC4RkMlYxLL84SKLxuYyTRGDkD94hg7JqkKidINrTYeaN7zT+uD1AXHcWRusw7g9yMit
Af0ihRXRP6EtdP7ILhqfifVFvFvs7o1J8aKyAEM1GZshI1afkfMtsXQAvNJgUtPwtacqZS8d5S/W
Q5EfBS/HSLv0Las1ZWc2He3lhFbLg17KW9ccpg3o8nElarV7uGw9dkuLpVjZ3JoivYT5d51qC/KI
k0IhWzmwyGaZJcHisHIUX7xGMee4vGtB2phXTIdOvFYa6HoS6jGHQy7RCZ70DDruL20kXyN0r0Lp
7TD2oghLzttDKbFKia8d/2tBIGnqCG3N/5Wn2wjCVhVJX06JkZE9RYAfvUjmgXIL+l1LAG70Foz+
us7iq+wgf+EQ0s8aKYRmX7vgzTBmuxQHUNPplDMZenXJaaLILvbyORsdyTgkyrrRCmo6uL75zcXB
1qNFVzUIUrAbNUvIluo4AdJvyeRfWVM5+8XxikCfrIJUX6is/PDLTYoymjslvdV9Bs8Al12JZmri
ZgSsY9GpHO6lHuqAwTLTluY2gQ8RbsdpQeoBF7n0qfq1xHIdPF7TrHCx0aTEo6HHYXRqeEUbaCjp
JYl4kXLqj7g318MAWrjLfpDWCjQYUli2+YZNPcOEyYAthXe7edbDXjMvaJ2y/xDWOrZX8fCRzQ+9
Nwav4IrURsB+YcxGRnzZ6WAU4KwVPrgp033IT1/N0EBdQuL3YKw7HDcHXrGG/XytxN3NbwHeLrfd
O8rJkGmP0SZGUk8yoLG1BPcQ56QN7AAjuq318xRDJ48LPuGh7tDkjnShWewc2IlhdNCMg2k8te5H
819S3WMN89n835ocsaL54h3BD/PlVOUMByGmSntB3AMAPmu9aJ5ZH5VoScAWAogRzyuQamDJZJQs
tifW08TqK/ynChwvQiMJmUlbgj9d8TKLbOpBStZppAwBCFC8VI+9r6QGGJLy9tRwUyjU0ebyui73
jbOwre7q8RA0dYWB2GHSaCZga/Lm5tTPJNg6dTm1sl0RNJDqyIg4E0621GAGd0gAnUL+aG7rI/0u
wG+Ty58A0Z07/VthVqMkcyj44HHnpFyRfkgFMgyA1KWvZgwLpVRbo+lwxybFUhq/jMPDsQ4uO4n8
LtyrKe/puf8a8mMSXrPyW3cPMdNIjMTLND14GFOpEZZxkTnzCIu9TKS99+FY7MGn4lYF75HOO+Lr
2oViV/h0CRg0rb4ZMht47gjCeXVDUpo/cgWCSalWIzvRwLUbPRrypsTT/PQolIvCvaOUdxHcTDha
5DrRM94x4kGU73MbVwgPLLO6lsPTaK9jr0ApDhqOshgfnIa6pSPIsm/aa+7P2FpGQYFNSQTxdYIJ
7jxhH+Sg7A2ES+xoXqN0DISvKJeakLb8kiWDU4HNNJ8wKb1pXKqjAhIqd7V84KqQVCgRjIzRNpU2
FKrNWsSZJtuIeBERkGa2s+3vzIrmeQie1ZsO0adKT3lz5FE3YYORZjSgPUMMNkrASQ8sA0ly3MDl
7AD5RLvRbywwQsiPLGZYnvVc9lH6LK2VJzMgkJPRRwscC6kM0esvyRcEa0XBZoSdaLWKsnvWb2KX
q02aWcNZjN2FfCXrKphpGLrU9aAvNRLvqT7yHm4m9REWhSF8cGTr2Cp4k6mrxw1LQVEMQyHk1dt1
P2r8KEMoKfPePXvDLtBJz1A6iTUhSB5mwRg7HrDs7C2FdWu3CUGs2cY2Q7dVxLnGOwsZnngYZxen
ng3Vgkcqb77IxjM78PyBnYHMqQ2PmDVk05Rzo95H9Cd2OFFTCbnsgV/sS+OlycqTqEOSnzLl224u
Bk5M71fYU1n+JYQwqkl28k7ddcwAZWJ5KHc9yG3A4oKDOhbovyjw20wjXOkjENFKyeAjsEBKOA1b
vmCiO/kOHsKO+PXD0G7UmTj5v1a3ZnKHPYLsa4VE1WFH8es5ReEtzK9KHyGWyAbKlQS+GLmm44P/
2ubLFBHO2qYk/2BVeu0xwTGTVpcILMnAtBjGT7tGjMk4Uc1Xln9S0P5WFfLvNC5BjL2An2Uo0fuR
TCuuodq/SsUdHa8NMcYGD+R59sYYHUDF+DNL3SIeI7kH6SurVE5PMIE8kM3q3KfX0IST/0zzZx1i
4AlrHszVPIrfYXKvh5sx7vxLfmYeevtjpBEVLh4z1su62hFxvYQqZQjbFG3Ms15wWF3zqFWQcZEf
yZsj24yrmZNK4oWCVr4hlJ+aUHDuGkdwFP6EPg17CJn8rfgY1SyXFAOVg+RQdInAX/uHOIwtnO0U
wZ3wr623g7o30WLq6GXz/5F7Rynel1wP/bCkhdSxVgQoA1T9KNpCYCvRW/phYZCVtN8y12/P8enz
wIZxTKhotNd6zSpq/yTlb9Cfds+Z+8fj1aEw0bp1BeNOT3AUr7MfvFEg+WXxffAOAtO8bJ2HbO4K
74cS+Mi5Rd2KPiCmGx5TiD5PX5/0zQreKYarpFoMMtqFt/L4kZUXT7yodbDluzcsahe1BoxCsjCy
RQELp2y1ZU7DtssDbGsW2rJuU2pluwn7cs7TP8uisIloKrTVNNy0YlXyFo3JrlgoeLl6NTh9KNBI
xnk+unfFzg47rCwXHySeEpxV7poYIgDUGgdjQ/qy1FvV0UlUY4Jlp6aMntQUt7N6bUZzBvU6EwIh
GLMNYBbCePvhg9jSIJ8azChMI45Gu+9GDjZ9ywss3LcYI7rm1qLR+2zJQmR3gNG1xMIzOOg8Bxox
19EEh38Gti935luLoDrAFSI4RiPYVMGFUfCp4Ic7+HNJO6kKh19xLKxg5gwfLzh4fHy7+JcGQCqy
8TZYxJYhONMlAK14IOrbRDslHI6OBTLCyDkq3WYv1Vzm6GUwcigCWHtiFBWi4qpnyToQ3AMoMZ7g
zxrVE907ZJkxYXbETzoNhT4xvZ+emQhmXFHgFYWqRPsXTutK//XVfSaT8i7Ueeb8xPJ6pLuyxRHJ
ztQOXXBI6MzhJW77YjEuhAxoeLFvTEx5SkspjCOiPYTjTNiXz0Qmy8WPEISzkT1q6fD/sd38R9J5
LDeOZFH0ixABk3Bb0XuKpEiRG4RUkuC9TXz9HPQspmNmIrpKIoHMZ+4910USztLSYScdwY8yY4wh
8l0Liztghy+fMWxdefMqQo5k0utjStO74mK1lKa8T0qzT4ODbVwz3mj7qSg/vv3TShtKBrFCHM4t
y3GGItZGsa5MUwnmthkB/kXE7eQ3p2Gye827Q20eMu9o1Q7DuYuMvnwk8WECxTR6a/M/nbECzN6Z
qQZE8oEqfFXOX9OSQeZzgwXJyXEc3GoYYhglOd7Iqgcy3aeFuNn+Ugih44yo2pNjYkZKc1qBrUMd
zxNq4zX1fgAQYivdBs2ihuGl+0iTOHvAhqCWOKi4i9qKue3Rab6SAs0wojhtPNre9DadG6cli5XJ
ziasNw7kl14C4GiIWD1kOCSk/LRRT+jBtWXfY8P1db78eOBL9lm8Ux4Hfy6zGTOfa1hODHtcF6h4
tG7phisjxiv8z2MC6OaoD+98TJ21liHTY//s001kxS0ijzDFS1Md48mBXzyjAUIgIyTl6MfN3hGv
biQiIWaJAc0EZYpB9y25RMTSJeMzpItfFoToGRuRbFjjsxIaklcha6Sl31QLKW+AYKXip/6s0I4T
9zDDb+HKYBb3azX/CYdDD4MW+QxxTAjrQ30fMfdpaQd7eRclEMgbRuGCKwyLIdENs9A68gALex/J
h2NcXfFPJgtREZe1k2O7SwSUyifiNDkeswIWhPmO2+7NEP+mfZZ8KcEpajYIVPJ6WjdLgxkM3m0d
TD6oxljx1079gjw5IgVDaOB4fzRVwl3nbUSSAEoepOjwzddt8KjrZw5CNA3kSvPat9i7aE5/iNhz
6OKzKJbqsDEoO8rpwfK+RPjP4Z3N7tawVazvPDqKqStmyjDuDOZ+UfOP3b4Up0JHcjhePNQQfvFP
oDZVQcRNSPqAyb3lQ3Xt/g3Fo6i3qr7rwrupNrwj/9zw1hS3Kro5yr2aMIPoWlQGBqIGWh7uSn+r
4KDto0/DxODz7KCZULMrXgS7NYedY737/ND/HXdnlFEmOj0v3nbWK/EoU/VXpX0bIAZrHR3BU1pn
Ml/eUg9MhA7pEAG9SZ0UUhfoDff9FMACXxRRel8TAqzvqqLkiOO6yZYiY1XDkMgaocF62kX3/Wvu
4f9HxZZp5IlrTBObv3rY2PFLwfruUIs7Mf3cRXh3kf/agK015jdDW6CvJlI24fXpkOtsEowrPilh
Ps72sf9I9CWJtNz9oeOgN4eV291aHgjenDRsdi11qdS+YhYGgFQHpVob9BnGxNdVXlZczQdKnPSo
6R+qz76Cc2q6FLxZN1m87Kcf/o3Rux1+oPHncO+UQ5Su9Pxc8JJk9SrIzu4klakgC6pQVyocXxsZ
HEqs+t0taR91cFJzDBP9rAkNEoIumgtH7ivTy60rLqZ91Bg09ykjs/jBc2iN745cqvE/mYtZXZCI
yPHKBLNWz0J/ZO3RQiboQR5QrQeAsEMTkGrxZwOxbljLB4wjBxXlvTFgf+O/C29R6vBQFaDPFB/d
ro7PcXKrkoaVGN4yIr/1FviQSyjZzmr2Jsnf6PNF/hED0EEyDL4thmNRnBqUKiQDzUrx53vh1rDu
CRPljEVXYe4RJr0J5GQhLWYRtIvRwR1hVxMy4prjXR13gwNSba0bR590JJNlI5elaL4T+0ctDkEW
3o0G+a+5A2UVKJtRgdUslyJeNkU2q/1w7fOats2P4HFU4aMG8lzpJ7NgWoi6k7y5N8taA2FWCoSI
5LKY+peT7nA0kSDV5sVfLfLpiNoXZvpRGMmHACY1wSmshFmTXjDbopwU2Z+tGzM3+i2be2u+Qlg/
JZ7FGKIoDXAyOQEZu8b/rRPuoUv+mLEvAopB9Fg5SY3jO6ZdHJo5q9ZkZtEqFEAZh5CGcUzXAoyY
HMkXC1FwWRq/J4gqJDGD/5Pm1brj7Uoy4pvFRqeJjiuVJ9NeVsrPOGxc4GDEt/jMDBv1A2M0ipUV
EZ4CbRTZUoci2asIyobmX44JzWcVPDobTb86HFllmsNE/oGDCaWRs8WRGL2LRd7sgqZn3cQKCxWW
4XnsIPYN13GIMpRq227oteMZ1bklnkG/y5h8CuM08pyR9Ii9pEabwgog/JyGx6EVLCf39Zg5ZyKh
WgswIH2LR5gAy3DFVjYDAgABnxXg82HaRSpJvZIiWBl9/a8f88PAdtYyOzB9POult89DnSGwsxtb
dWEE4GOSk0GqIpVOqjPb7h6mClaDf4pZ4qwJLUUfCt88+/Otm+Ic4rR/s9xz1zak0bCDZzErmZgZ
l946+wCa+zCYC38X49uI9Uuv15skAJzxjihjUIN1FAJDwWWkvLs9TXnzManCEVQ5d837LoZjHLGV
JyXXzTc0irl20jBN4qpUaIq9u0cxgWnLNw5jtcylsZQ0swSlK/VW6RdBswbo2gGNQenQ8s7U7ivV
tpm4t9Yxz4+R82KGmLKuUxBOZNXW44adypiwI+K+WbntB61P3dhvRn8oJxegyVyX9veHsIqVSfxu
nx/CCdN1H+JF5VzHdhFMpEBsWAHyAbfu5yZtCszw1jnoE8vEQs6WbeEZuVB0zfhothc7nFfF9xjt
LW/XFO2s7ntMlluluzr+UZf/kG+owyu3Xlr5y7yoRR7nPWt13Qd72ZwL5WS067S8KyXDPHgVbKE9
Z4em1eaC0sKfApNMPC3HLarXvZbdjDTfEa06sKnL3kvl4Qa7oZ77VGCgb/vmjE6mKamgrk34OUZU
laq5LoPnYF2YifCrID80zX9J9h7R25HF2xsrs/zMbQoaPJCqDjd6Azoc9t2bT9PqQQwoWfjo91Ac
WNa640JPf1CzZva9qtdmBfrj/46tZrgrxc3H06omy0xcyugSuJfEvET9p0yoGoebjn/BTGLE+Oe6
uWRwLMxlTfVLF+jXvAy7gl89gnGE2dkmqKE8kZXtEmsyLYzLCVTPtyJ0psk8M0t6KN1lF5stguqq
DgpTfwii6Vz0DuibjzLEDU/DeU2TXaGuO/vWcJmWKL0F85wsvOmIB1RUDTaNUKX9DGyrXQ3fAtMc
scsS+hxGhfErGE5Bhr7t7PIZw3NyJCe1wpIDOVn8bVnfjv3pV+sStk097GsGdS3iWkR4zt3gO9QB
ceXAK8aRTJDZKDeJ5KZtviVpXYMcd3Y5cQ/hhaI1XDXjSxks8px/ZfUIKNwttmV6DpkYyCrhQCV4
64hZ96KWn46+UtRNET5s4ztmdF1ZvPzcQtHE/Y77hYclq+s3jXpX0amPUNGdN3ZAhXPBxzK3VUpP
XC6iL+ae/Z5Xv7b1PTHf1eZsNlxBHybUJ5ys7Nv5t0wCKyqSVRgeyvE7r6A7R+/TNlMe63pecdOy
lJ8XsOhyLClMXwcXWftONhuZ/EbqyWaRTUY2dBNlG9uEYG/DIXxjoNNApI5IEZ0Ogquir6JubUYv
COqIwlFQ7Ptx73B62xTiSbWNtWUk7nBED1FmLlx4cQYmFcL12FESe8TRGeBBNqYaDjEUgw3Tc7d6
vwzbvT6MC5OAFI3liI8QuqniBe4vWywHeFAtrYIOeUPJjkZ/FNlvHAOcgNVj2R/QcqP22yX41Uva
RYK9jHFcHACmAKWKbrVsknnRbS2UB8Q1sZCQc8O/i3hgb5/Mh/jPMFcqS4GpWY6ADVEQOLG2RYe7
SVKk+A1pDw1A7VXV/FnmUngMgxobQB9Fp0TRYZJaE+NVeeaMHlM9fLOKval9BtmOL4+/8m45H4V/
CvuHCnqpSz5i45qPgO5+crbeISLFvkZXoj8bgMDEri0Gahf0/S0Lycp7N4EY8WRPkUC1zY+Gyyfo
7A3y89r/E9GmGS70Gbhy7ICSSYCMv04J3CV+npbRtWAQZu5x6AK3wJXxgEHp1vNGsGKoDDC914rf
I03uPg6KaFxE6pfiomLBhleabOkcXm6cb8648Zj1yX5ewkuQYhWRh5USMYbFYdV79WzkV50y9DpR
zXrkqwMqQKe8kL4UZ9s4/Fe3r3okWXA+Fh67k/UQUjn57psm9p6e4Yd4N+wvi4avN281U+DIx26O
Onpov7VBIthEQqlvFe3ignUdkYnUKu/JV61R8AQPi31O8DuY67wMtpMe3P03WBETspXof/TkO81X
lsPOitOEmmbtNwjp0l+15kpp55YcFsB08WC0b9Id+FXW5kBmhfdQTD7Xo9eiKxEnFsGcTIC0Tnwg
S6uxkNhJINB+MJdYKrNNYoArdi8eOXvy4pFaQ3JITL6Qmv7BgZ1rYIDrcTtIDTeV9ya6VdCiCQWK
5DXFyk6TReagB7AQ4i3tzOJYeU+SUwbkTICaNZKj3uA4wmuPrQOZYO5uDAoGRTCUTQgHCpZdDR45
mzuYkGtG+gZVTePt05iShOCjvx7jgdY/dJU/kN4/q0/a4LyZbMZ4ACLrs2/P6NMT5WLGPfXxwdf0
hejEavA2Mrr1oM9L5qdGCTZ877dfOSPKCgHvKqnXEnFEO0zpwOkyQQ+WOKB5GTojPs3tz07/Eh4Q
iIwAzEtL+Tn9Ig5VM6LZQfIyEUZV6oLR+73Q96YPPmxKAh+VH4Uw1ZDjDgsZMR8p0P2ULwWnhYVv
rNUg+xWHKFy25jaILwhq3myxMZlFJ2AQvMpmucz2Ibqm8W9UEWZ1cCazq7KAfspk+uUzrOmKjYs7
TiOxC2Y40DCkU+aDsBEUlv7M9K6ecVX44YH4z2rmwzqnLQVLwJSmHc8aQ8c0PoskmBXAX20NGSmu
ar+is6t2BQ6Yzj3xzJv2zUoIXbpl3YctrwOypSG6MKsAB3LymFqG6XXwSZdOFkFxjYKjpKSVlHvC
uZsADIdum6A4RpdbZ1uAvgsHY3kD3r5DmUVtVdiHboS+mixiohV9jVCtawnoQRV/Wn+PzWwj/auh
bzHgSHT1VfOuetsSTVuJKQLEzHKsCbcVH0nx4zbHsmY6zgeH0auHpwnM1bvp/QObDhGxSKOsWRt8
av3LjEdmxKxDWFHmGum6bBkQIQ98kh6rI2t4wlvHms4AmqQY+SUgOU1ED7PawYrO5WfHfS/Ljeri
wmd2dU/cU5Yc2oLBYLQTOC9i517i5FO1e1et0j5cyvDY5zszvnb1QVdgmIx0kc+h+4HcyjG3ETk/
ChrxdJczYY7bcK7x8VX5oTeDZdzt8+E41qumhd/NpEdBh2oraIi1jQzhMX/p5Tl2L60BryZDOXtV
OuZNycagvnO5DgsJRG5tuFc9W4niw/FXdUefVt7inn3StfaOZrjRnZ1XvVK2py71i2QeFSED8QPw
hP9EhjuRcOOVF9HVonUg/RHymz3nL1oFU2DDpIphs+XspkNvEg219OQ+0ivy/OZBlGGSxZ+Wu8e6
cLaQ6LWO6jklqaxfkEe/idFOu0wSzBQOIxdLXT619FKkUOQ/vJJ0a3sdis+qtJZdxUtHvGbrbgaE
h1Nf7AfmYhiyWdz96hgMMyTtNcoMzWRcqyzV8BEyo8oFS2jbfI/UcS7CZUlZZxtb4cGa7c8jvBOU
0c3wyqD/y1IiexHzKVI6t8a9iKdXH4hxA27cxtwUbivsbwYUy8EhHjBcjy1/X8wy2B3mkq1bom2V
4ToxAMVdEwdg/wZPfQ87KDA3xEjY6iLxVm3/qoZ12XxYfNd2xXSDBy1B4UtYbRmQxkE3NjjlO44M
o59+nIB4hp6T7xTbbPgDda3517L5ioLqrHMc+/pTLT5KB8YUBiD5j65pVKF8MfDndiHDcWmidIMP
Mlf6a4Vg0mFMqY6LDIk3bV1mHYrww1HWHCpFbAAHztkdrsLikIPRq/H1Oi63KVd/ZDpMR5Gjc98l
QC3qAGU7YVyqMfOyq2gNeJqsf4UFv/LDcfeA6ES6J9kBYPol5ctQijMblLk6XiwHJYtAWX+KUdXZ
NtOeax3zdSl8BYvAR/puPYbmq0BOiC0XhC/fG+cvx3nuodEyZ5pWzTL3G4m5Ju9D+zHtHLTw0YPp
EQzMJMRzl0kl435hLgc+QrZsXbIzaZbRFnZ9urL4OjKNzGSCaJApWwpeOxw2Dm/PMO6DfJoGQFhA
cZxDXE9PUtnligBXcIugk3IczZv8ksl1Rb3hxz9J+6cqj7HKILVPTv1zzK2HtKZWvlDSu2zmVCRe
tTmyRHuPFHys9Y/Eyp0jFu5GHuOo39kMOgj1Iw/efDOrCVkIsLn75/qbKJdzbTgMNFlxy+ylppwa
yL8dPvp+n8QDFCTmJPGq0fc6vVfJAm1yA7oUUXWyKPxD2X93iNOy/prj7tY+KCK95DrAQSDOyaWm
zYevqFy14tYjQCy9V1BtazrWStt74XfB4Kjg8PAa1FEbAkfmYGJg7I9lPzdMNJsKXmtU+q+k/dLS
J6knEClpbjUHsOJ3ZHItOBA2rgXboVgF8MYKWD2JeN1ERxulQ6CF7wNzSoSlXorShHfYZLSDR7+X
0e8Q1XxwnzabuJbdnTp5zpk45g6/+cvyEIjKix29KsYVZr0SwSXQP0gseav5EXL3btTvdhksJqt6
gdWNJsrnuzIm9OxVVjix/Y3mwSMDJxYxg6lw5SQzcLM1SacIJPKSpz5bB+4vsJ4GtcenZzNZfjXD
pFdmmpX9WNHTYF8cieotcL9KNPN9Ph6i5klvgtZHKQg7M74TtHGIqWeiv+WKDqC/pXbDweVEiyGg
AkaFl2MMTJMZejuUCk8T7LFf3NBDppNQE5hHyvAPYp5ExZiSqMJdKrSdYsWzLFYXZT4g7/pT6a9R
58qOdWp3VPWTlVKgmfsmOQAdz7Jhm/J4hdxXbQa1itkhBCbNWngqbR0yc2tf+ZeSchnri8y2DXIi
JTi7wfdEMFWRivbqtUC4HIAeyyiAiAF2APp+e9qqgJA1fAxtNJPKMcchEZXWohl3jvdIh03S7unW
eVaOgaS4Nd/z7qUUv7X3awAv7u9yxBLc7T2FSnHtoS10ocRAZKMuoilozky3TNR1dv3lty86HxO+
jwZPuDO+iPlt/Q7zVbPsItR7I0rggD9sMzIkbFE9Dvsi3QuqZ0/pt1XD0f9J7Qm5bebaMaOqTU7V
lmMpc9vvCg5pW6qbSm7CcNvVF8t6mMOpgMhQ+nsyqfVx1zEbigQ9xMieCuaJB9+TyK+ZZCqFLkyg
JRYG9CuHxdW9Dvam0eJepXAlqa2v/HmHqF8ngMjNmkUL8sMBG5ry2NlTyjZeS/mIzafWXgqsXUPQ
zR1Q3160t+GUo/0c2rsvHgnfu8QbU7y7yswVW4WZnFns6XQAbic55mW+5phEAP/W9f7cUNJFiRwl
TG5GjTvP36nZResOIakXAtlhRYujuTucW6DFZtbwbkdsl0wkcS6Ar1Jjs/kZy5ubs3YdAu1oa/BC
gi87OdjaXnFQuTvntiP/Nt/Y9ac6vIfmNjPZTbeXsq73MkjwiRJujIYp9de1vkrCTSH2qvV08+Fv
dP6pCaVFwGwaIo6czP7VpjNofvNu4ddw3vpoM536OVNkp4V6Fn+K9ukwQojdDDmgxz/88qgzkbJ8
cyGKI7rkudaNn1DJCCfjIwpnKrkglEZls4wIUNRt+L08WFxFdngDxUS17FD4AqZLbh6kdiViUVcR
865y+3FzpPmZpJRZirzUVxwSYF9iWq8RU3cTOj9WvTfKR1vg3UdWhLcO9a0G2kYiEPYZl3tOsBob
sfDkKq3gPmFyNBRkJ+bDAvDCpDctqPhHlmX2uyaqNfszBtpkIUWYCsOYDZK9EO7Ron+ps7WDpSDE
2c1M1CaZNFlbzBMdbe8qp/a/aRBDEPM34ms16m3vvMviqHKfTtygwv/yyqtBEmQCk91WcI2eXfWQ
GeukOEWMHIf4OhpfTnghKpFxwsMFKumjYxYIeAJ37gALo8Lp8LdVqTE12Vbzqpg+qN4HqWtvnY/2
EUooDm6Ss/G2vbu+zhTNfRvTXwOrUtJRkvP4m+vCuRfWoSG+tHzG8D8ligrgY2NHqWUa0GnrdVz0
cx/PkhCkSPAlWsV7YWGQdbFDYvFwGYRUBWHZ/CsuCtYRGU5JLdTkWJhy1iHHdqQwbj4n7Weiu0st
/NaSh4uvUSWUweWWH3DnBMQE2O3N9TH7aBfAUTMxdLu0/1aC++CzE9A1zh4WVQ4/iFhLhnCSDRZt
HCpKTKPNrKeFzZA9RTBdEDxo5afHSasyCwvvSP7U/o+hVCi+0uKfpn/b0ppVanVQzEvgnIEbvPWK
DdqcmdngIdg+ov4CE4b3jL61O4I3Qf3znmj3jHWHjOGFAvOqC3ykyjPQ45nSlDuXKVE5Ntue3YAH
AF4Y9sJ1EVNPzN8JBdFeVFkAXHBXEZLk/BIGX3pzUggrc7uFln7L+K/v+7UeKBPLa6ZqxAGeYz6p
SuOplOHBHKgoYL6hApyEmSoUoRENb2RGC2meE6GvOj8iJ5ggGRQCCjdYmUGG0z9xWvmEOiqAtDIa
qcD6MBiUudRjRTXODRXa0PDjUlG35M905auljBvpIqZbp6FGqru9w9WrcF/ZhKjyLemgFRpqrVjZ
VcgV/OCsMkZPWb4kRfVRtUSZae8gx1lnABTZDMEurC/Th+cMr1bd57zUjW2vXHHQukeIIVezEcH+
I5WjQ8ttMdyrqIkaPEtNO0v795LKQZjHwHLXQfJexBs3ONURdqnim7uBHcgetQa4dsLdeEwfQx2g
n9yx0IYYPp+oohRm5vA07eAwcXf1HAv2VTJ4N5YdGXN40zGNk0Agfj2uj4qeFJAwafEk9fQlDtaP
MLywO4Ro3bH5S0mAcsjVpIUcx50OZFD1Lka7lQT8uCWrsfQSMRNoov7SRvmWjPaA98QCOUXcXtje
UvoYAmF5KQ2AEL8Kuy7hZaBtV/hFHfiQLbRS4g3eBqS4EoqrjcQ/lDSC3Mqlf4lq9IZLYyrVMQIa
eEYD9WZ5AXs54JsBLgY04gTI1fxPDV4iX1yAWlX6vzk5CVrXbNOR4NFwKsgxYmtwC4Xxz7KvlcLg
H3087ZCWOQvdB6/fzKXPDAtfUosmaRwWVhOxIZ8T09wW6AtYuOQlVCheILU/E8k4+UwkHrH0OzNu
WYnMH22/iyqwPFowR3FufdWhi1rK+PWcp0aKL558uGd/UwZo5QAg8BnnbkYV5LZkkSYBLdLg6aBQ
Mryc+isGwBoacMMh1ddxQ7odOl/zZqsnwgrebHSLtr1TygepXHPDxbkazS2mDk58y8uDieMMVr0R
nUIk+U77artyrVkrEy1HohOQMa2U64j4YjxedbN3J8e8uqb1S9tn4pGaMnWckQv7jojuiTEqzF8b
J2kRAnJo//z8qtTRbBTvbZbtO/YHBbZ9RjsXjy92UKMjRbjZGD/cz4uCPLyYTWPnO5/BoM1NXSOQ
oEMGgI6VDCZyKJMwWSUAF71U26XDlTS2Esqk2PRs36L2WLhMcJgBYEuKsOY289a+xqy9U/VJ7kEF
aDgz9jXjo7QkVeM1ABviS+CoTIiFBRKz7E3yLuGc6Gjf+bznmrVFNsTmhokcSGU+SvgTYiBaYlgN
wyGUD+HrpNARQC7uaHS3QvnKOO5qjDJ6OZDtk8605kj1ZeMV1FWs5S8dubPvwIs/EYM+q6pyptL0
h7F+iP33CHdzio7rzPBV9YZbp0VHjxGV05xDAhWrd+QgPU5y1b13zocrXVoEzv2p7LAWlnNo5Yf0
0mWeNuusvQUYxZVeY9lxLbSdyTg7O/nB1gnZg+xCB3kx1n7XWZvlNOTJJEGSFilN2SwKeIazYYGR
GD7PyI2OfdbeuDZnz8joPaYQ2pvVSuOESdVdg4A0wB+W918ZOxf1w1Senr0MwlVtF/gpNzJn5o+M
uF8X5GWoNc3oTOd4zfK9VE/xZPU/N4wK2zCeJ12DToe1LEwMNgctFJRA+62VOZ1j1e6H9KctbCLm
j5z8GrJ+9HqsCeNzFlRLP79hXFfKPVkLdajiO9YRttN1uUuwAPucfQMYg0XBh+4RGMJ0ZafSoNMA
I6QxY9ZG+Fmi0SFRqID0g3F+uFVKvNQiVHU7J4jWZfiAwadov6ZYq8k7+qosW0nEX+gcG4Dcspx1
7E384BDyLDXVIWJUk3c/OU2KFfyNxK9m2BQsWJnGwnROefVQWQ5jUduaklwFX9sQRLwqUBG26r9w
uMA+7FNCcqkJpDvrsP9Vq7ZmawSYXZCiNw4/RYiMT9uSoILUsWD6SKxyhkKNlkrN7rm1sdAgjEyK
ff4zWvQHzH1/eh4c12+pMEljXxJ6oaioD56gKRJt0wQ/iMHfCuLWe5N02IOib02HZo+pi/9sMGvY
7wSFvNXmNrX/Ce0mh7tt6GxaDgVp4uGhjw+NcvaMg6MeUrpomClUIiltiaMcQqoCNzxAtyZwPpH4
C+ODIzeDMgXbK3l7THOlWrhOJz7sLOnYDgAY1mM9PqLiW0hWWCS7Ne2hT28QsxeID96aakBaLM6O
CRjVYOrE3Bh/MZviXR3hfUzWDLcZgYFnI2ur0yhBiMXlBoa8k8ZzezgYLSGa4aJy2c8C3JGHpL5n
6E4I1RHdhxcTklpAamxorxFS0rUSBU1pla0lwiGDHA15dtKDha0NIfbCrD8j5ZEH2woPm2Mc4s5n
b8EIbPjAnw4MNZLcl8WfBNePeppRVMHYKaiPPfAJgDE54vsGTZoKtFkbV9Icl7oJ0E8+GUmGtEyd
uvZ8NL+9Su68DUodlz2jF4ttU24AyqMWclGqV9m11u41moDwZcE6AYpKVYHJUJ9gLthCwl/R0lpJ
1Fz8RIxI3wqUB6kF1obvK9qPfD0tDZKPUATrK2GMs9ZRzhbbQL2/s65CrfyjG+xPxdm2fsp2Gtri
ysDVCS1uMeqMcvjI9Ish1wNslhwtqIuqOUTVr6rBFig8bzZqLYW/qKOSNtjOQ5aKzfMQxOvYeNkO
auB8oL1lYFK88s4HgnXrK4St+EAYKRrCmCfKxmTS4mL4iNhm6ljLQufm6gtVz/Go3zN5EFQWBhK7
wXuYLlVKlW6qYovqm737j63sfLCoCiHVjOYdtnBNdx4kxo0uA7pD2ZXNpkgQN+ZGQJWPoq8adRBI
u5zFom/cs/ypqnwmAzZdBpu5Bdl0OSUpBfJm+TUOg7lMtoL4DN95NRwKahhq8wbCf+e4AAkOFvql
9NH2/0x1LdOVhiA+dreZ+5Wb55CjJWQHi/gITf62whTFBolX4w3z78hOPsadT3bVezRpoWwY8fa/
kTO2L/9V8c029159Eiw9/PaZx3B5GWJraKkU7ThC1izXPXq1YW3pvzk2qta7Numnkj9LJ5oXgtof
hSyicd6PSnmqBBDld78v0QHDfES1oOdXARGqZDveusaCb2zaR+uM6DHJCP9cd7+Vu23gTFEi9sG1
Lh5c0im2vpLuVAHbGo+EiuOy8LrvwjwHEdLn/sNV1qZ1SYa/Irzl9U9EQogd72uEPlpEF6X/pHIL
W+tYQsNVmca5NqW+Ea3G9NZSsoYj/qszF9myolEqu29Ifreu+BNM1a3wtwEv6d+j7l2Vn1NmFhhY
BYmDDyll7fUi3kQJ9huZQubmDu4WQeRHF80geCPKsEDEfYoiMmO2kbaPHPGTCbDJwl5FyFDQImqg
IXM5oKN3o7uHfTuv4XAMvzVysQgHljmQlDr6G+LBFqmCoTz6pWuaO7AbGwngIhDzibVuKiupcLsF
D0VwvXsja1UgkaxSM5yGQWwuNGRhLtnUoDCevpuisutXOorMliLDi9ap+Qi8X+vYoHdUoeh8OZuy
OVkF/8eO1SEEYWthYz8MNlB43go2+MG4z21M4dz5xXQWiJ+Uq8iDQ+AFZzsF8TMxrS+B/+1QaPLQ
c165Cmz++BipbD4QIHGMODiZ4FH65rVu9xEDy5JrfesjI+FBsZqDZoFSg2lrex+1fgyLi6fn+Cgg
/2DwCbVfFpBzo1z09bfLL5MwOwrAwFU+I5bwK4oPRXvViYYfrUXrTNtmcOVS21TMdqlOxWAv24mF
wUgursnpOFqklZP4amakmMKqrC6y/7I1HoxnAj8HIi8lqb2NHXj/GPEL5YDvRhvxX0ZsUOFj2js7
1BZFsO/Du9YzBS1vqrFjxKzaO0tc/OqoGbfcZ8i3rIJdml6QvBATR7zqXKRHhtpURqckOgtIFGHz
SkL0l9HOdIi4Ww3QiUIfbcGHqd/yhCMFpUfZfPa0Kw2ziiRZhIjUEp1EFOvSB6eQ4N5M+Ry1k9su
sB3MzeZf590TMQCroYLwfu3oAc1lZmT7KNloJaBYZEqEOi8I43Nxqjbk36T0UKDAXNpGTV1apYs2
Lt4A2II4x8r5kMoBv8yTQdm+019+y2hJd08tc0pe7FtOlzwWTNa0AotGz3gReShFqGKpy9hBN5xd
MO2gdNvqTKpLYHMJgoOhHNESUdSg+sgYzWabVPtFk/GGSNXV7Xskn2UJvJ/RTsu+UwnZJPiSwJMp
pJV1JNJDD7mbmy2LdEuea+J/Dm2+svP3FIehBiNhpAGSlAikB0+ex8K66gwcwr6+tL4LbIM4TdzW
lfccEBbl/YeHrtMjRhiSXg7SfjT/uhpcMgSj4ssL9kVezoqINzoPFmOlzEP1VLvmeXTjfVP4CIK5
bOBBe/T+Pp9rD7zT1YM1N+e6bvWPEsZHmyfwg/1/woB9Hv1mY37qao6LHjMt8x6fpa3dbj3L2yol
ino23IZLM8efmiEQZXWCavN/HJ3XcqzIFkS/iAh8wetp79WtltTSCyFL4T0UfP0s5mEibszVOSO1
oEzuzJXoZkiF03iwyw20taD4aWJo7EWwrvMfi2LJxkxWbmdjUQ9eYNC8OiWFxKJbQ6qrqrnbbKZa
4+HrMkZrtc+pkK3UjHeNrz20WO2KnBFoQujGUuFfTUDF2xpBuNS8iEEsW5C808+8NMBPTW19pNJk
XgWhTrjWq5lUnxOeq1RnnmD9VNmfdATfqCK9/xIy+cnSR+pnfMwadZGvkf8imbV2Nc6m6UtRWc9w
f/zzKywf8bdvvAOldRAE8gaETsnT79JIDMFlWUM9s7JjT8Nb594BxBUcRQeEYYPDTFRv9fonzg9d
9elYV1qWOQMdpDpUBblQREiqg3Yy/x8lsYjHZcOJx9RfhzBdtBze3DxCZCgXIySFjqlbWx86+1BH
tMfxl9el80+B9G21nakIVZfWl8fHN7tmDcGVH193TYNR5O7doV6EDTB8jJdMdVzSJ2EKvbL39uSn
4KAAjs7sRWafC+uuSB1GDEoM+5chth2ca+1gkB+LNx0hMY/vyp91F1zRfx2yjwdCBG48gxpWkaOJ
0Z/HI1fokM5vjsjpWXfDukX10WVA6k6bOP3T1Umv7k53GPMjXCAcVciTeAI7+62CAz86W8uFaJRY
/+oO6NTd7bjw6gGWjKeAnhj12hcPfHBthUEl4nT0ZtCDNFJxJwRIT8rjmSIGJxHxJuXPWY/V89mr
b05z71EmlMtlmPXG5JJg+4B59V0BtDyBHuhMFsQqrARThJ3pXGqHjGNNM91SccjcB53RiwnwEZEK
wCWgVnI5XOSw52NEwPiL2aUn8IsWYZ+MK6zMtH96/NeT72KoFmJsoV4gwoCbs5EC/tdrZz3a8Qbk
qAXIporPBgtoBeMEGgyC4lIZL32BtIJTRk+/o+HTx6UpEdk1i4T1V9QZZ0vfUWG+aSBuTMUr7ho/
+euoP6Tl2vBvKrrbLWUEtN0U3CJbykigv1dRhweU4Ux0a8wXgwKntsbRqfXriRmIWzFQtTmEVt4S
2h2h52GGQxjeAo+C1b1m7U8Ap0qiLHaMTpVNaBo1Erd+YjZ07X7Nm63oDESX/E0WcHsJrveMSyoM
cI2RXFtoZEFAh4N3LPovD/RgcJosxie/bnPJYZOUVwKiIQaFkD/ltRR3tAySA29ZsvGMWLIC5mIY
DtRMmW8egjBiqT+7MZSvEfA2oVYVfVh4Pk3Q7019aKwzoOtJt1cW962iSsGbbya2AmSzCmNqCzLV
HtiHKfAoKneTun9dsfentWStKAjbiJ20PkNmsoGLpRCVP1HbLGcOOOD77Ce4rHywUwwrBQOlXdEa
sh2xz0b9uwM0RUY3wcFDJg/ADaFDjwPOseAlqu8B1H5ffIXVc01uEKTOgpoFIM086O6LHzpLxaC1
hkXINl2je3mokzAazP/z358+By6bEkEkV71cwaHlTWY4U1+M+AYRl7H0iz6my9Zj8mVwXsq0lZUY
S5tHReD4C9eUD+vJXynebLq/O1qWsW4yB2lXrsMkur8XtA2p/o9ZHNuuvfUQ96PmL/N1jI8Xh0lt
wrk9Sp5cIsHilaourlUdAehnJbjpIxK/OaTC8OZBFaSfkWTV0m1uWqshNUPD1K6hdqzEqYp2/IJh
yEJcYcYFX/PkudT4WD+u+RbwZqqZo31VaPwx67wo7hCl58VwjA8e98iWy4rZfgjtOI9UfP4YJfSU
q/rTr0YVUPERIeHOd7aBH5yUZFiscIouG96zsrlP5hshs9DcjWWzzRk/GqDmB8Z4HGN9J2KtdfFm
6buI+1Iyk7iMRUZkmfQqNTII+DPriBV35pM6VC5NSx/EAy7bJJ6WqqDKtjhX7luU7t0IeUORtGRD
8e2W0ejK7rZudJLMYEpnEzNOoGOJuZflkWVAk6GYGOeJSeSLSQd32GI8Nay3AjhjRr4YUBNrPHBp
A4gL5cLDGc0qGt8TtvjkVQYfjbMiG8QIMXYJfVCs3hr+2ozRji3FcBsK92eUYOGAAJhXJ6gupgfr
I12UwybrEAs39HZaw7gQ/VqxCVgBR1xzMZtu22KnmDkwijj6TXTTIi6jOrYQrFPASIVPP6Jn4ASE
Uo4ElrPsmQbjwalfKmphNA2MXEF+mnB02YFl8GkF4ljL6AoaMtwZhK7ZAmcigVN3jC2Bw07Npxvh
hB23uZkuorzf+xVBgsBdDh679t+YXYkPu+XdIv4yMiVFOlHFJWZvZuFgehkrLgXshjkOMGLjmx7X
PWKgAc01FFguDY642Pz/FKUn6ZtkiG/yWgwciGfmTcAg0RMgxXnDh0PX3TQrW2jOtjZPsXh3C2yC
TJiF/cYnObF35rWx0LDcRT2G+llUo6yjx23E1AFNpS5pOL3oObhh5S0caytZQrXKw31grkec07gh
NJPBIUl7Kmjh1BC4DAHhtF8G+gBnIpdmm8IhKohYh52OHR+f7D8SFrjnzGWD6ulPh0m+FWWz0gFJ
EVxdddV7BEMG66mJNcM/pGTbbAI2LaH6E3VULqqUCSS0wg0JaK7yjyXYzBg7QfBezUcO6Gqx/uaQ
Tgv3lbpJJleZ3Ju0fmiE88Nhqw0UCeypPMPObzFZMUvsw5yPuzTYZsOHr14H7apqikcQKOAQW3z4
ETq+io+tQUlT8F2FE6q6veqSr1HXecIecXlqydQ1EgwDm3HOouSIV4NzklOy89LwRy+De+4IMeoc
wYfk1TFebY4gjXkP5GMawRz1b50kXNFcOpPk/0sZf2aSLLPfUyFmHF37qedvrd3r4N468SanGy4n
ioNwOQ0GB/zv2YZp/fYezzcohCJfZXybpXzXxK+rXWdMe3Gx04NGpEZtsU/X+AViF/Ug+Anrr8Z9
rrljBH0K4mfbJveam6D75KrDQN4ue9Eppq8w0Wr5Ux3wgqmza10F3stoLqB5x6yggrXmcDv5CiLm
mZq2yutXQWB0TD6qINo42FlKYnlJdGCaJoiUFWQERbX1baI2KAg4fXt6XQFWTDeHJYSatzJ87jmK
uIxsDHCjFPOa+Cd07JcDqKzOlqusF88D/73J30Sk6cmed5qzG9pVyOXBhqk8aj8ONV0+rch9c2i1
T53Xiz5mW557eZb6TjJKr6I/fIZBtO6HdaWtp3aC2cKToedrpzj4JS284iB1Z0XZCqIecFz+SjOk
bcz71adojT24xUM5+QDIAJwW5tJEq4o2Lt98UbGmecFSpsgabBkG+m2M45G0XncMqu2ozcYREif4
AF7ziObB4zBcKdApwxVbeNesKKjtvffcO9Sy3rZSowNtwLGxCsRXX+5bvFX5Z8NcvxIvQj1r6qin
b6N80fCCym5nWCcdwTd6Ue3OdLeyuUfYgmiQq/w/Gu+T8prV37n5GaUkL++49qKBkzXJdgwvAvWs
/Oyqkx3eo+6h0My78ipo3XOxOluJg3uyWEYQ+hpq1pg5cGSP4n7dRd82HWxx2rKLbRKOZNNJdlfK
flhAwRjSoCfWUX1Fix25leaMeXq+tLgn/rHiwi3ED+H4UIF9Q6EnmmBMpAJ1mn0uJlkR9lPfvSBR
Cucgc/jobPbpuWvv0J9XPSOEVpTrUHOXUHO5JnobjYZGngqfIva7rfap853pHH2C58H7dMS14ZPC
da7RA8E3oBxFV89c+dlw9rvVNb7so4d1JnoQhEd4tRZz2riaTqb9XNbrKHoMgDrKhGAAowJ4BnQY
ZgTvKTW9afUxD194v1f2CBPLw+iTfxUZPYuDsRq5/6TNo6lgM2N3cC7AXERDeSyGLPGlEfEqnYhg
JBJAVi5bNaLqBg+L6UvUF28j0/yC2SnAEikwnccmCNzJP5fMohgGIziE2J9eDO/F0rZ4DBWT/0pc
E3q7tJr+u8iBsEJPD+jmeOhXtXWkYGudez+5rb/29LC6ElZfJ+UGJLXk86rCHvHgpDNSjYtnAM7u
kK9ztRwodLWCje0zZm5XPriddshWEoXBwu45Dr9ePlDE9+lhHdXRL7BcYarGk81VqLSQlAJUYuhd
FcZcbpdtR8+i+jCcU8/wt9M5wvMMik8OrZiD4stMxSs9QmMmlsXyX2at2/ZopFev+Dajg8p/50/D
oL7TWg8m5yxMFgbuxnxvJOZ2Ttlk5pbLYsYbwy/dAL7jsaDkOkFYThy0tOSIP8Km+Bgt+6bN+SXS
gVBDci+9VojDNkeBhnmBUaJNdYQ90Z9Ria1mkwY0vmGAqBjOk48kbKxrkGiIIa9rFo9sozMfU858
oGYGtg/jZF1KCGQo8ZtOewuTjdFg5Tg6+ntTf3hkgovG59LLiJLrnDQvMZdwByJJAyWQPsEeVArC
xL8Ut/G4Vsa7TWunQ77J5mQfjywPW226e6hE9gVDuwMhDIoZ+am1ybSkdziesg5PxVLqaoFAU/HH
NMNiV30ZzXOeXAh99Pred3BifTba8yifozhGBPN3eogjJON6B4ESiroTIh5wxSZqjra/M8ZgKzP3
qfOQX2tnWQw0FlpnUUtCS/2aDBnCha6tY7HPxteBjIBCR4nxUfWT5Li2ydRXlRPTG3lLoA0G5Xdu
CR85PSN/bwwXn4EytR7qK5dPpn1w5cEy+qVVNotRrF3rPPqY9wBZ9fb4IXT1yUtNo21L0pVu1Nkd
n3r+k41ZrwMnQ57VJo0Ru0TuMHIq+Kl+2B8tcYlBtJUgsYgDLGwPulPUrtJsojENaBWydOj6i4as
jaVtivrbk/DVvtNux3JHcsCuwVbNAPOvzno2jXsWfHTzhklc27hrJRRVLpk6d9zUuUbDLW8vc7uS
CdpIO/n6u5+ezJS8+V5HM3AHgutM1rX4IzQp2IJrVQaKiCnBvhKDTuCaq54ABZvJwNkGIfY01s9J
9dJRP+/eIo9k/Ys7cYKICiB5BYckLMPRqYo3FlJlXptMOKGgpA9RvAfdW+z8OPEJrxvgtZ/APwfe
34j2bEUJSFkuw2Rg8m83+W7lbdBwAEL2uTg4P+qVtLjmjXx3IKOIoPLY4vsuaNopSQMinWfAOnxG
nYU1YI56JV7Y1wehDjPbx5xLIeAfu5DjpvI7IfKSewSrblF4bk28VXMdz3PqvUt5rvSXYToU4d0y
iNoCYwGbR08eF8FVlHPUwFQ6GodIw0WybXmu02DdzqLLpzLuotgRBseYeIAuXxYPkw/dKBknMAqZ
tm25r+wf3djWxEoGhTg03zHtjzba2ClZsIgKoxdeCxALdvzg8C6bfSifa/VRJzdhcP65eRm2sfG7
9L/z+SoOojk9JMPV7B5Gta/xbw5kdFdcNdziO4EmHY/00aqjammB+ur42uAFPIXjH3r7yDltW4fe
ouNqixplVdt2PBTGa6ndgVl2DcXGL4wcfCzlxO1GSgftc04NicXinT3rMF1L/1matyl/7nwUyGFh
kizEU+oN9MwdKE6onJPuvFEc6eY7By8qiTHuI4X97PUD4OltLqt17GFWWeN3MGmn0FYJ1wdnPGfW
m61ffZ7hoDymtBnhKyrLs4aoxQ2JpX0b1uu021oRhwvcxrvYOlYgFkbvmXLGerzYOV6Bs0WhOeY4
GsGnMlm4cpfpp0msfW5xSUWX17q1Xj2yoea1YGoyUoRioHqMzp8iOovXoSSWHaLU+sbWC2dg3jZV
txjRw9U2lbnPynQTjvcqwLYQC7zVw7amOabS6DkyHOQEx1qWpN8jCEhGy/S/dw6JcwZsEMCmsmJC
SRJDQoJaTTgUpShFzalMnO7FoSXMkk39P+n/NEXK+eF15iwNIVT5oFxbgN9G4CJmjb4xpK8l9cMS
/DyHcE9wODUgtBX02+fTxWHAVMUU2DXuzojeK7Ez5XWU8aZg34Ci01i0JBgbRlKdsUmTbZlehWOs
ldO9pv2Y43GjfojIGHOxDboURRLJYRogdqnnGkeoTebII52MEQgdQ9RfGJ7OpmrXxgC0IYrXaXI0
g5PJL2dojiYD3N5smWe/5k52S+rsf38oCqHSPmYUM/r1YrI69oVDi/4wvVIuNfD/An3Q6hd3Btm3
u8Q7R5gpIk/HwY4NwNu62pMccJqpU5g/AccvWIwkh2Ib0lprvGZs7dLnU0xdWCTUVsX2i69vWqHw
nrrTPsD/YJGiSvm5cnXw+CRH5K06Uh+CtbPRve+wSQ86eDxCdU6/BCFM0U6DdcKhjokNqoSBrzGQ
IeBSZtgJgvZa0NnTtcl2oA9jRP0Wb4HOnZihnKndLf1OQyoIjxP3H5oXWF2cdEWQVA+IaC88sRwt
+d3QtFxY7Gsp7oGeiRN+tj7zFlM4XTXsXXn36nSfNokcL3vVMMM5kbkcg13RgKBCDU64uIIHZ5Al
/g38XVpK8gw43nzcTKxNXgItB/ASj9RLuNy2WR5HqFZp/EjknTABUzFmr82XMaTrkFRYBMbP6UEv
d5+JAouLp48vkG1GOzaKmNkwudyJFjCA9tc0v4XPaUw9JE5LjauWTmucgHYXd5yRcXsHGGwCpBML
3Q9Ow6LBUDBiejWwTxFfDzTyk4JT1V5Ub7mgeUoLlkr8Op67LF0gEHq/Ki0DFAam4IkAoMs8j4sR
y9RcmmbXt6EkSkyBfPxnWzeTH6MVOPaja4n3YMyeNCLapU3IVbkbli4z7EEe0tl3TEp4A7Dve/Ah
9Ctt5WjvwpYka98tdUn7RvoU+PFVb72Va5WbgZOSh+NyUOBz6bEL0ict/5syfRMNDJlwzs92LISd
IIbdZYJZ+3XR4aZmV/jJo1VyM5IwtqMIMYQfAfUnJbwxRSSrCFLXPDCBQU9I/CgqjCI0fvp82eCf
NLzJwiE2Db2ceQ893FEMRDtiM5rT6z3OkYroO8KjXXKa/LJJAfYYyBuXtKnQCHBsXI0SNgDGFRlq
E8ayy4jGLnoWhGkvwnUCZEKYZMTxXfcl901OjHZ0IoVlDEyTMZDo+Xi2mbAWfwrcoo0yEADT7+Pf
2n6kw93E9lO5/TYddPyK+kJQNmho6DWIrX01klYjGUr/LDer9iEZhiQcGqw0vgw4PvhkFvUIol0P
D6P7opVbvbyYagvaK83vBhslqRtI2twrW6xGWrStJ5x6+da26SLFCBoyuGSaabrxLRoFfzFcLs0f
drpr7gzvO+Wia+nHvCWWY2GMdsf8Nsn3QgPVVZg7S/dRGKEalcUh5ELsYDXKAvspi6Hh410fId1w
JI6abNNZ2b6x6rPpiEfZidXgh3TUiHNUhI9qfrpLuDVNAIimuqadYveZ/xs5fVBGdK4EG0xe7BtS
J11DvztJE0+GwBtxiudfOqK8bbzxzaLVKxPhB1JvN/K7tPpig++JaUF0sUkBSjAjY81QGkvJtsya
2eKnAb3xNxwWTmootgE+JWGR0o4TdIYZ7dSDtu5t0ml4RC1iNJ4OWTmCdRcY9zpxvE1Z6muhsk2j
u83GDcqGBlFyia20kR4oawgsUtcBQ1rTn7aeP4KBaVad4W+k6W8qbTg0smQozFg/KMjFxyadk9ys
4Jg6PDA5thuLRqNfn5OU5Z56Azk4dCEL9GvXCXGvdP1WmK9ezs/sp0fpMAUYBpplam85kyS7HC5G
1R+HxsN5W1Oz+arshtQi5VVDucKMTxKNyWvG4bDBMOGOpyh1qOUanLVbN2edqGCJbQv8PPGSnVVG
f5QF/vrehCaMK5Hq2/n7dOwXQjwGG3Fs5/sBloOEODzBDs6QYeR0LxNj1c6hHgJIHgiOOVseiWE1
pvf/vRPI9C4GBsOsz0qgnBCKtijTNK3xSc/d6qCoRW9x8gQFansbXjVCEhHj4YxYZqwzkaaQ/J/W
EhDy8kttuVcYZWR5J16Wkb25CldaNKwbxycmUb+Vac6BT67lZGABIWo9hmJRBki6hNGk8Tl1/l9W
uztbUv5XpauU+ECCfjXZ2Br6FpLPXmmtu44svQOknNcrRwHfJ/8MA9aR1a1r0J+p/XGXox/mZ92b
UVlpVi8C6aXM26S3NnXXkAczYI+kB5xbumY5B92pfCysKk/6R5WIoGTmPZGbrDg7WLVrUVfAHEpq
bbdJ22kSi8LNWEDLxmUKH5UVMI02V/Dq65B8TKk5cGFhC3i5z+Qpzl31T+CdJMWomn1aG77DO98O
AFZN38E+GwYo8t1kDeB3ZcbdywiH7JAYtWK6m5Ci6nBHNH3uLJ2i0j+omow/DbwYR2EEJpDqak4v
gQ+325BvxLamjRfkAmJ00pwy81cYJCKqOAcTFw+8YWFJXpTxPNcu208IDdkqP0Z2bD87Tiy5llrk
a80gql5TNyADmrg2BiNvmqEduQXgry0+CI75zDtCuCOladl3Q8v0R4PB95Ckdv0Um5VOGWVEKR92
y3kk106shdPY649sQB6MuwpTghbn3lfRyH5dQrNbOoHHPKYr7O2kO6jgU54Rdu1D4HCkdeLUUew/
hZNeozwHyz2Evi+3UZEbipyN4ku0LMg4YSmJdpKM068yeFCGHvxdYPeM62XudmdMImm7EF6eXFNk
GjEnf43S9bZBwpwB+7R/n0JPv+YxA4IuHvRD3ZjdxlBEcJxwao6673YvbUOxo7T8dO8VNGEoJaMn
Q4/tp0FXdNZ5oCHIJci3uCvJ302qxyjvCmrVJ0UTl00zqEtWLI7pxyyscQSjkhfue6Wb1j4mYkOz
1agv6fDFcDOANXNMVsTU0whyGpF511vx1/RmhHEyG5YgEApMDoHeb0Yv5DH0c3YJVlKcal3X+/T/
GXMWsVOg0iCOO9/VXO9cwCK8Z5o7rzVlIveaaMaVH+rpiRBE8+0Zrn3xCOhyYOvVBLQ5trnlx20q
lrXf2MsyAi9VzG5FTI0TKfikvfpRnRKdpL2qlNzKhElquag0KPOaqdb9CBSSQwF+vogLSOtM8arq
/PlpG6C62Ca3TaIhBYpW0FrYFTVG96GydZ7+6FeHb3lqeVphckVhAh1A6jPZiX3SntlXusdlr4w1
h80+xhhUn3GVwmpMB3mDwUj0hA8TILhOueOY+cem/DJjHMSwTbz8t6KvMEihuTvCWU9euBde8leV
HFXV5H/Bm+IhpGQiHjYecijJpYuqqotHFi2vwJnYEjm7Ch6yyPqN5yKP665VHwpVv1tOE2xUOW0G
h+Sq+Z6a0yrVty5kY7H16+m9I+mof/TEMgq/Qjk92e0JPAxps7e8IRMK4tkPvlXjwvOJFxoycE/5
adIGe4BsP5PsSPe5j9Ytr1HDANUvD6H9lxnuOwIuScJhwWoFQeVjkL94tcL41ZzOPpIap4hFZ3wN
2m/jnUr9a3BqLg+cmO0ziVduxP2qt+WpFKDuOOE0y5xWOE1tY1HNIEcMFV+mTwnCpFOgY63KSH4w
AVknOteQWVEhQ5Q3GLWtgEwPmcKkjshB3BJqKJXHOZaJYJq96bbPhJ4TZjqQbKRxHN3H8ogHpM8p
tbdR5T0aRrKwMTe4ULiAzI2/R2HjsyBBFddweqLlSDNKWdLxJGnHMg3j6NGMbbaCbArMut7Otxqk
ZDvM3oOAjDBQwR5BPZ+OHedI6WC6p74kn7KF3/LBD4JGsZHJrVMdTCGPFW0duTNui07cVNnuJc9M
WzLwDjZBMiGjamITMlKRZM9sFgwjYUBssAIWPVkqb937zJeeRPGk0qsTcNMhYB7bMAcbxjTwS+IW
6h0TmRwCXPXM4Gvjd4C5uAIxIpM5rq6SERyVJTHVYzkjieKvJ6dUz43uVbfKhnMLhDLv3+uO17pu
llPmX3XXBqQsD6NxS3V6yfn55RD8SIUvnlpMgVZZFB3BQLWi36yvqRbm3aDv0Hply1opspIJwoY3
NQstgheeMGVn3YqmceUwYmniJ41TT51uEH11dmY+R6wF+ZuHbTvvec8curVbmPxiz9PZDLcp4pOo
nQHj4UAPj/o0eP6ktcmCCyYjnO+Wf3NRxkPn7JjHQW4p9/HJC9t3vb44TU13DLYkMBqx/SAzEJBI
VVV6Vpb1Jr3kbUIET9wvfdgauIbG7WBfM5iPA/ONvgdCPZ4o5FQdelLG6f//Mdjcl8xvIKV0fISk
kT/s6F5GsNOca4dXhc18FWfPoj2E3aHGsGjW8AUuhQnFistVTjAuzW4yOo3xhTzJTFT71wtANayV
mLo0coVPCQ4Sh/hPvOMsvKmpF0gp3kYnHFRFEbSzHjwoXg19KsjJGp5oRa2aBu0uhxjNrBuvYSJe
hvAYSjgnNDFrmJIDB5alrm8NDVHpDMggoYPV73z85CG7KDVVcFoCzlcROFcUfwW6wn30xgF75QxE
Ncttx5YTM/1mh10YpvZkjckjYqaP3i2tZU1Urfri/cXRpbpzwZDDoTJL0IJAnUrDitANRyP6hN2X
0RNYvE58dxZUk0m8quqYMp2fXzEqH8OXmJWiBUAU4bEBVEkcs2Rce04Qvv1NWHGLv7nh3WwARXED
009tYP4z3OHm9Ex8Yg/A5zx1kp+RCcPestYmLvrcGDctFwWD+WMzvVnat49VDtgnZRTYQXOFKdGA
qsPpZNRXE9Uf2JTJ2KlVk9hrs8egmZ7TEYU9/xwQlzMuURonjij8a4d3hzTFJHuCt/lGjzF00aTH
kTcjGZiWAUBMeyWJUjvhrqjWXfs0sAhWNsBOAqZjfXE1xp4ctD3CrhQerFiOTrSaVtGTBumzAiKe
pBbsGrzZNBhOJpwDwnoG/V4Ded0g/m78ctGbioQdERlWgbomfZGAyUUA6vFF6HV1rWuwQC0FeKPC
RNZux0quTffTrF9k9VT3GUxdh+wZbSNhfrHFQNKPFm+fiDTWQHPu06P+0aNXJAmHm1XsKw21wPzT
Wh4H472P6IYkhkQCLCOpQLO1ZrxHRC4FidFCXlqM156u73t1iu2bSt7i6Og6W7t47/BP28fCOhs0
ghtp+BO6xt4182058NDVySde48+K/+3WGSVB+t7yww9bnAWDfAPXTW+/z5fI2rxXjN450SRzmD3U
4dF+jyMVEXPUMiNRRIg0Mr21npI8JRafcQ9FEi+bkUYCsTK970YrlyVM0jyaU9zktbBz47brc+q9
JHd/uuYs4v9KPBmIF/l86G+7dz3rtw1rTYRTj4z5iP3Ucp4x5LEOY5KHlyYygBcAtEtOVwLLQ2eL
j8avDpWbrzNFxJg+u6qlK4uD/OQTvu7zXYXsagLxSQ0gulSjtvFpLP6m6ghinZ7UC5Sd0XkpeuiH
ASXq9r4nAMad+R52txw/q118jz5uEOYrYfY2YiJJNNqxQrHh8k1IS166evitTKqhKfFSEnpC4P1v
GY41CaAKSa9yFkNqQGak3TsRDISeYto9nCA5GM5Dz3D2l5IzdVtk+9R3pteRSiEaFMIABaJ0gGvQ
m9KpjYibs6hgUk3qmgKTrzXGgTFjOxC3IHECD89zD+ydm23v9/FSMSLrS8zG7vTpVoVcB8mF+1++
HjlVDTZ5406eEq4ZozVcjAhkEouo45ibaio/6jl9a11G8ITCh36aim6Zjf06p3UtooLAPo5JdPRU
BEaNjJYNjgKxuul3jm1QjhjHH3zgbrbM8877CVLTftIyTxsWmtfF7PpkNzB4Vr5/KgEIGyZI/rSf
SToPjX/q3jfIAxp8UuQ8/llmtiodXDBevLZ8v38bGKP8CY8DjjCJEkufY7pt2Y+JZoC6DJjz2+1c
gVBvO4db4tx3D869WltM1GcGsxEhY5ejzaOZglSmNpR/86ra6hZqcwUBbkaY/gzobG5/k4/twBh5
jluNmWkf7HWKvj3ynS3XPIAA7CZBTwbBQ/xKm7e8pdmJa+Uxy/y9E9sQJuW3bUMDc/KzKCJudZBC
OxBxCt6FS/kwv230j2rtYlELXFcHZSS+oqA6ez57shObsBg4xjK7UCTqSlnudNqDdIIzXaI914yy
VCy2BRNbkftUzbIzYFcr6Jj0S9opLEw4BK9cgvc6ze0T/k6UNpYsMj2B9aSRGi5aYzcp+UR3MJ40
cyMUvLva+NWZA2gV/ed6vBzn197hxbTt7M/LoayYMWjE1DtOQHsdp/srPPdAeSe6SXcQBQ4QFILG
0ZFi2OAMfuWhRXlQROdv/UCkYLbOCVaOuHP1l9RShyIiI8Whyqy7e0L/b+JBL/ctl7oycUg9QVDC
OmmTtgrpv07xgrc1DRst/ZSBYASBd9aHuOKMNELDAbKHhnQSqlLs7PlC4owtK3OwbUVHI9v0FppA
syVQozm4qPySW5VsfxOLCAbD7Xte1z++cL9tNg8dwxk1p79h4JyrqQO8MgudSfU2qgFbTrPvEQ8W
fYcao5KW5g+z4xxp5ntPklrWAya9cSM4QxhMoLVHMVjPTQp7wizdIy7TfxPVXQ5Yj6TErqkMiMV+
slJ0j/RI9CmOfEqs1RNyEYwGBIS8Hu1lx0pS+uD6CHPju6NPDT8avWD4NHuzJtk5rDrkbMHUqG5b
JjMepxtSlpzPxoZYUX6lSe2g9fohSwnpGdkrQIdXOicwNo1eSzNMliLF5lWp/YZOVm8tyyN9PSqK
pxyGr4E72xgrXJCxnqybiVlt6b9HQfNs1uA0yolCE3KPbCdo0MRSyFMZrrnsQp01PEP8D2V9VKZ7
JBOxd/G+wibaSLLaKYPqZZHwagkrOUk7u+RBSPp99NDUrHovy1Qs9LbUN+R+ecDq+pgEExndgAxx
rMSxMfRm5etYLzUPB0s76tiEaCNDQZxaJnOTi+1LkvyRvWPtK8MH0BCGMCt7GpfMnSoyrpPjBgfM
m53ti2DaVaOL26TtT9j/3P84Oq/lSJEtin4REXjzqvK+SlWyL4Rc4yETSNzXz2IeJm7HdN9pCRWZ
x+y99iFtDf/PEL7/2nUihdjoP+taeOlSNgdVUD4CkPrkMlBt4XGJXirz5KtsafXgQeQf8e2rIQEA
KHXWg/Fy8A3MOEX52bnGVuCorLpg283wdfXQi3w3zxrtYlj1SjJuYnZRjSvX/pRevPccMipD7J40
j+gHRtDdY7orbRZ/lnQObdSfdJ1UuSqmmo2a2HsSPPukDRC2y6Pt0vsHBQlOpzJg2wN/1qNP8aeQ
4BlGjxQ7gbir5BHKd00x+kUUzXi1Qa0Way/5ODLZJECl/6pl8ExA/Uw6DCijwEp0ZBtzeZ2HXj0X
vCqUbQisymSr4Xdoo+acBD52ujEKhl2R5QH6ZHiMSHFYXJe+9yt1iLeyC5CnD+HI1R00mC85ErM8
v6vCpfosNJHeah8Pq6fpwZ15IhloXaMvep1aMvBthE9JWQN3dSVBI5E+uLvAjjBPsU9auwGbU85D
7yTMxl7naWlsnalgPFTY06IcKP6UymelTV/T/QkHsr8/5T8QfMSXxX1BgNrMZWIKRkk4evStIu4R
cWpDN/BkeRh924YLmYiAzAef5ZtQCFZTlxrJ9yoCn5CBEOGX+t7WYFLJmEA0Hwx1UD5740TytG+i
DwpSxLLDADbNa3LwzmJqoLXEsdNcY+Fxouh1qHtLOWTuF3dbv+XVR8VksLc4DFGJsrpKNESqzPOP
OL9q8i7ncOXSngcvoQ9IwzJQftZjhJFnzFkeDMSqpEYa7yMEABLbgg0NvRnYFij+9otvMT7XWhDc
sShfnVsYonQNW4p/qFvWw4pS9UijyHgz4zp6D+YPDM9uetIm89dyq/gEGqQ+T1b4bqaMydPcXhad
fYiAMngwbFC5A/wZwwDyUPVsO/W6D1ymyv1elGiGMhqSvNw1famRxYSGVKBVDUr/5o2VAkg0D+ty
A4+Am201C+aFTB4R87+FEeqXgCNClN2lIaZIZNojAxSP4Gaf5ISNR8mBbx1JNY8btRgdcuYQ/lad
64QFeuGTJ+nr8U6xhY14t+YmmzhqV7+kOb/IYZ8iZdhOzswv9DZZWV7tNjhiJd+aJtdXEcIxq7dd
nO69goRqJozj00RewpNre1SqlTgxBm/Uk/IrkaK6rB9dyxQoqhC6dRedNVQGHtGr0o3rio1EKdb1
3WFg6NbxGAfh4SaOmkh/lzWevV7yFLuEuVmUAjGMMki1Xl5XVIT8BrnC5YuhZnADhuS8ZS/i6LRf
9KypebPieBHDCylLndXJnBfZnURhnlA23JUM8blCB1Q+LbqdAqdMvE9f9ij6Q9Jsa3Snlgd7hwvZ
YWE0ZxWYzvCXA5aL2KewyNrUVCoDii6T0aEbGlj0hzufszu4a4SrCAsY6ysDS7x9Ix3y2vnoQ+PK
2ARVtxwVTr963MejtQpgo9t5dwTbtG/siM1ef/B69ajS8hl1ffHsq/BfF2VfPoN1uCawsKGNolth
6GGQZ5nH6WUa1F9Xg4BS5jqcNZu1s/BddB9F1/7TJvc+aeHGyMdXN/AWgZwWOXriwQG14Dq4fUXW
rNyg+4jl9Mg6SXEBZ5j6NHkyQ0xtfrNP43bltYKZqXXlk7JPs4hwtOyrJM8e0lK6Cgl2QRQDEXmL
LYCMoFH3EKKwLy0O6Ksh2ZssC9nTbLyAYNB+oFtlY0UxwlSoe03dg4rupfszIM8DKqzYjCQNSZdQ
QGOs2h4ZjiMNKGutkVGWC72p/pmTx1KLDtF1j53L0aN/1kB6hyvSnxXxla5OtN+8hA3WLB/azNwL
AQRD4XgaWSUG8p8j/A9FiMQim8cGxAcF3ofF/TFVPEvLYX7RbNquXjq4iFzjL5oR3OgkrGDnGpDU
DffkGxi44nxTpdONw4UZZncwcb4Etn8I6vYY5ea9jey7bbkHQ9OZDvfLjFWnGf1E9kkfcR8kX+j+
NfQRdSyhdTeWhUOORahuQktr619BAJbBD9SBHtcSWpgY5S7i6+Xc23Z6QgYb4wR/uCptAEr6TsYn
ib/0eEn7kKO8GDT9o6aAZMjjqOr3Wj3XeY8zSRy59S8w7bYq7t9saFoKlJbO1cP1DM/tIUT8CNwb
QDa3Lq9JzJ2U66yF/ggPKqd3GYL3nh30z5nz6rOk9w37OQ4775SSC2WgAmCX38B4zsJ+QYaRt4lj
Y53zQ8sodOvUWOMa27kWRhS9QWQply7xfhFch6ip1hFETwvnrMlBFz5HebovI4lQ2GVslP5aqHAm
23ydmANF9M8j/zv7h/3QWNluh8fzF6O3nZwH+5E5NJZMzTV7l7PVrWSxK132rCpxrrEKblmEukxv
fD64eAxw+Bh/JdDoLt9J7TMAthW4I8PyhDuIQQBdlZXf2uA6+Sc2eqgNtrr2z+7+DSRud/8CjbyB
3ejibup3dnBhDlkp3GFnXZ1ljrjpwYMAIHMOrXOPM7FibGylA8AlH9wIRKP0R0+ucfDuBz4SbvEA
rbJkj7FCJrQKrOwlDxBC6/2bLAlSZltCCAK5x037TgrcJorzXWOoYo3c9GZqwdnIalSLgbuoBkGq
rUfnY7YTAw/8jUmpJ+z8PEyeJoGBOpnaKp4UOfQVAMvirLcDPjToY4CqJwbMJRIDk8qwCRTmDz3k
s57tFe9XVvLCatEfZNbVrLRIk3DtRx0rfxSu0dcoDAgy2EAgzJT7uBqWpobav/ZI3aY+MTsXbM/4
nGcdk2gLPZ5KxItFUZoguV+XVfIhApcqqv1j7P7SiYjFKEoUvMPehElZ+NPDA+VAOREtAW7g/0w+
UuVu+7T+bilZeABwD0wX221BKEHbB9uI3qy2HzYkLR9dpuhhnmkSx0trbjWTsF1TAJdOCSzn11ka
Lcd4uicOISzV3SiNpUzg9niMqBHjuAU2JZ2ymnMiUcEDtEDCBsISQCIif/p0RfpW4nXtc+0fAu97
nYFZaCh2EzNdGzJZaV2FTvBdNCjoGGYPSjx1w9pkENR8pTr5p914dAHqRnBKzXudf/NWo0eGCMHk
vfM9bWUm3k9ottuCLb1XNCsiTNZZ5C2t9tPG+8+vYv6Nz++U/AkMSNvJxjQnrew4So3LwXoLrYLv
qn0YCYpWlJV+Qgt2NuWZt2zdwYswIYNOnb8e+l+WWzi4GLWl4sVhsYhOFBsfPPBiKF7Yre5bS321
BTEzte1uye1bhfBTMvRJ5xpySabXz41nrwpq3gEEMAheFnZJvcqlOMwLj7RNudVoynA92QPicTZZ
6uB3ezU2y7ACxlrTSL/10EkCRTWFnb62TegmMBscxlGw5Io4XdaEFRg6jtzkuQTCKmFO0ZQI76Zn
1177GNP44ATDyxTIzVDc+/QxtaRebwRixTH+SS39PYjafc3J4Vj6juX3c2ezYKxg7dn7PvuqQ3jy
Rs1mSDg4o8r81ofZhjJq9j1dptrY6irbTrPrbbz05bkegDN71Tnhg1F1GRQMxjvYuxOXHFJGdbGb
/WP7i3l+xlSiMwrrreGd8uqeYHpAcqyxJcNONu3qEirxPa7z9qBTpA2roWF8kx3cvEq2pYhS2HxY
i81vZSLHQhFvPAfjDnalBClDRDqv+cqeoFKQOlKKnd/FO6F1Cz/IL04N25se0o3EodXVVpT8GDPq
ejvHdlCljJQuTf2TmkBbhkKtVVoAy3IFCR59SVaJHTA+SxXB3Hbef7cunh52J/34pdy/siHwOzM8
a2XRQxxiq9W41AvrEAZiGbjEe8uakRTYPeVuUjOJV5TWzY9I9GLtzmmB3CMh6hql2YeEb7xJxzuw
OwrQGcljBJX9hrkWvbPoHwK01X5QNqF8rhwPIH/QiVeIxwrlyJfA781VPTH5bKJ1XrpAdrwY8apP
kwXfurQLJPkIzdg0j0Py3EtzaxUvgdwq4iBGTg/4nNm5Skqy6RJSzXBK8UKxh/rw8ucK7WDOtJRb
YxC3WP4awcdIoGVd6HMQ38TQtRcvpnfKLKiViiQ5Izvb9rBKPD5iLQhDa1g3HvlHbgRH6GDGSKoZ
ZjQ6NPu1rX/VEbiPvm2OMkZ2FGBbQbxtuOk3F/aT0YCmtcxlGVHhWeVhVL+VXS7avHiKqs+ROPh8
PE0AYBPjLW0RJ20S/VzkNbogwbjTdS5O9DNyBrUavuYl2ycT9o2DkG5iTjKQS1RVwKImHTqI1YdH
L0G+YDj+PURNQew2vqcOD52Slz57LvABkgtusmM0nBhi3cgKGawYio/I+umJNWgQz6LsEd0tArfu
CHFIVUAxDfk1Rb/vOdhmU3sR6EUPY9Te1DyIEuBBNEdhqKDpF1XVslus0aXEK1m/N2V36satpTMW
7Elou1YiBPRNjFl7KO0DcuGnCuucJNLZSYJFTSapRwp0VHkrQ8NiXS0tt1incXEapkuEVsKZOYU2
3jGpMb8HG5bF/k3TTxJ/cD4YfK/kc7XVr+OijSrHP97TD83X3jTg3IZbE88Lxe0tsiBwNDeLiDaJ
1jOy4HXJzza+tQavBsRWLY/3BXOfBMbu0GpIRP+8icV95OHr49NLjtbPFF/x/LPCmRf0xbpzvUXq
oT6sUeVAWy5PgYkyAFPllNOB8oAk5r4yOtIoIexsPrt0HZJXOn1o2Io6TE2Oly9DPBOcnv0cKTBZ
ey7pSz5YW5/dvpX/uFj0G++VVDt9PPR6d6ugkrBdgEE8PAhtMXyTNZP+xCxiQtlNhWSJnwFJWNGu
a3fNf+3KHjClTpzTUCsQAg30B9Giv7K+yvZUZPUu1x6Mn54SP9lE1duMFcgbsVTJpRN/MSImL2qh
eDe8imySxc8Ym8tYXgTLCAsfURi8O1glbH0njWbZjYcEY1OeopoBuuAnTrBLBDIqFMt6k20iYuoq
4GU9kcKO2250VA1BigoZJRb6NtMFKze3TdAfDWCWFtCYfmCAEOjAWz4ly5LURIk9lbeOaSNOD1Lc
Ql52nhwZXgOk14lUIx9RI1urBsQVlBVqdT8gCigSyyb6Rr6yZ3myjs0PoXmryC5vMcZL9DybNv6y
moOcyV4uag0CHXfkl8KZe4IRkQ75Lhz2uriWicQ5TPkii785I8eb9rLSUWMxdoysPz/wVo1stgWl
N3Xy3tJOWuYsGTPmbfeQOXAlGlykwQZUy7L+1dgI1r176JPyUIe8sFZ+9LBSDPJHpBcNyXH/Ehr3
MRy2oe8vwP6Hg/WkQ+1ULN1RgE9I4eOi+GeQ5ShxK0+s+gIWnbqFPBvkYqNfETBRspy1YCXxKyEm
Vrj0tPre88eQVa10NkxytL1LbmpktCfewE57VZkMN9bgBt1WjjP0y2KQ5tiolHuCjKfux6n+iYpI
ZKz3cYZlIiNvM8WWU2KhUujCxXPtHhDhmSzHO/PCEP1JWc7e4B9Bm9Xo2sXpr/Zgstn0Dg4vZ16k
a/TxCLJItq4xSnPt9GRUdWSjsHMb9PIFRiBFjeDqM1gtKyBBnI2YWw3vjR8mmLtHn7aLuFNnx96C
pMla4h8oJ4vnMv3wzH/xhJlDL45zumlMsJPJsD3BLjOBp4vs50K/Z+pEipgat80cDwxSioGuo7R1
z1dhoucP0Vnk5iHgOgsLbzuxRBClx0V2RG/SFp/QNu3yPvkXBcOdCr7K/5opWiSeWNTdh6lNBEsw
9QmNgzuriaAxGte2OQzGG5PGjdkQjIT+gYN5zBa9/TwanyMLEDSsvr12rLOGYsoi+9mALNkO7Uln
wzZhRs0D8aOLcZ3KELjLdGUqvZVyfCUnemX7GTJ7EBfUPEgbNPUvCUABRPspvcxxVyEqEYufA/uZ
TULzG1SEbEQrmap1UeJaTYp1407nDNCCFnx784G9TpwPYf+0/Sp1N76F6Tc8WOGhaL9trn6xtzpm
nRpZJusyRC4aLz2dyQuEDgPUGJ4BsuHKRU9hHSIAQBX7FM1pHtS2CYg0r3nUGEAtR61HNz6Z6In4
Tpn9fCA8wa5KGLomEB9qRAxsA1DXU4rpD3U/+0HdypcT0z08njOftjRvYgTFxovNHuY3rS4GBYQb
3VuJPSX6czPqVsSGIzPG0MDl0pEFm8w0OncldVhTe5vNZiiXo55tgYnswJ+QJfpWw0eQoE7c+NHE
r61+J3xywA9a7zmwLSwqo3Tx7tlcux0XN/uZ73Hc6u6nS0mKuZt6oMZD/BfE32166/j/81gSa85l
CrcRnE/FVN+24mcCAABDJGTHJc6l7d5H/T1KhicnJ/ySYgb3xs1zbcwhN0db2wFBMFTJITws8EVh
fhiQEU5NPRtF6mA/ql3TeU811y1V5WDsW+9XJMGypxI2gweTHZfqRVJL5rSvkVzGTveYw57TmlpS
+wuHl6KFbGYeraJb60ZDeIvFcPc+IplvyA9QuKPH5FUvfnQYPKYy1i3GpzB3YTAjjO4g87EZqLR3
b4ZGcB9i8FlOgDuG5ird94TOrGbIhhDypeIAm5yXdMZD4o/o/OjR+DDmV3IgQB0xZGR9jP4PgpSD
ZZ/qsngLHHyuY3Nh9bWfazar3oX+F2lYFc9ERxxbPUcI+QrdgeiyYAiObj4mFJZxzYRoyXJXYjgG
2Gypw2EwfBbpiGj5NzT/1Xm20scUK4e5alFw6Xz6QJOtNOvKooHKQOvVbkLxO/66lNAJkTQuTtsU
C5QtmKyX/Up03rYc+zkSkMZ7TWdyS7jjbGJBu+7XBBcZRDFELlAE5db9X4tv3ivL+gyy8cq49tj1
PuYh/2kqWhDiWDy977x77QdcGp2srinhyZpZvJjSwMY2cP9P6x7NaJCXaxAOSxdClcWfsSk1Igyk
SbTNpLij0VlOQ33sbeObyTeSwd88++mctU6DV9i/DdYdk1Mw//94BjGOT91YNoyVc07OrkUmZHyo
0Qa5rz+Zkulgtq1LYE/D7Ap2F5GJcyMYbwjXVq07LTRAGfOPdPTLjYlig1As5kjaHkgabQ9BeoFD
0NJqCh9ZnZ0HZARJjW/YfE2KQ8IaORvDX5RBlObTR2s+tAJuLJ+DqthGgVzkGpglERw1zEitRrgj
sUo91jq/wKIORWUdSmrRCcA3RFad3dToo+/lLg2WZQDjZeRIyO6Fk7L2Cb9D54S+ddulGG5cnWFF
tG99xTgAEExQgbYrD8gPOM53OP9JgjUg+UH9WXnRYip2kdzoLQq4eGEXEseZtxY9asPy7OYlmYKK
b8Vinp9fRHND4gTm0wA9o6lrxyDQj8392CVAH0fvS0bjrgL1V8Ah9zzw592ug8/hA7auwh+brgjn
wcNN22XZAoopAb4BvEldMh8YlGruzrNv1v/0xnTh0IQiWuI1JM2F2aXR6MsiWDbmyfFgqd2DATc8
4J2h9FYWEqnRo37Jty1x1w11p8mnCGDPoIgE4lIrsaxEwYGsHh9O9ISQ2MDJI4Zz7TC6qSjr2mqN
Jv+mtURNYUSyITNqyG5sEgYT4Hc9R5mJsMus2Yb3hJcRctLYu6nbmwAvPCUXs0TE1Hee/xNjVpLp
bFxmA1ih1HhYnlxq5Gez2JzMQ9IeC6gKcK8G7p7kc3LEawgHH6qdwXPBDgGThsAEHXPlUC8r3T3V
CN6chsKJ7LuLbPcdF2EbQfNAul7VOG31g8TvVOfXwv0JZbIsm5PV7RRyrka5Z7P+qUwWHpW16aMb
gGLWStICjIdXVxUa79xSx+Y35xlMW5VHy9SYtkPGlp5Ew2Rots0ImCleZAQKeVzj4UXnSNCxYVrG
xvVYB8lPq2KzywLCwGc0OB8jXIMGVV/bnwXoBpeOqudrIr4r8V7SMoeRNS5UA8dQTKvKvmhlsFHx
R2j6zxYLb+V9eIqRupsuC6Cynv1e+ZjI23lz26+zEHFL9TchFlQl4VREW8XZW6DnC9NELI7KNzhW
YE5SIz9VLcCtig6Au9xMRhyYTHLI00XNsWqHfz2pZaKDm+/5OyMP9rXPgrmalj6fq84NDgaJ6EMD
ZJ/nUCwSWBwVdoLZUygDEkkQjWvIAGnqaHvWFv/oFaqhLlkzAbfTcWtG099owMFwVXcxGFvPAydv
/IDvt0Lttu2EXjFalNzgaFj5eVgO/8HR5zEPRn9Cw/bUqxlGVuwyDVJ+h8aBwyNy2ZzmUPa656RF
5EwkWug4iJz/WXYPhxvLMkz/MdsPPh45tG/pTAyuN6xG1wUj2qzKjhkgKNiyW4Xyhxj2iY875E3P
eTXLI7cCX+U3LcaTNFgZW905M3AtBp9tCB0DCqZeIGSyLspBQ1ljdfYvFkkSTDVcM99VKTJAMWO3
rUUsumPLrly0/WMIiUF2V6b4mpgX+8mhARuRCbxZ3rPODEoXt8b5mDJWeSjWIGXOYU+id35ilHpJ
dRMsC9rmV6tg5yfo9oIVubq0FdyOxJ+IodgW0TN912FQ4y5gxu4RaRoMH0FG6rszMy1o/RkF5ajz
7GhZkKHtJi81i/K0cze9C20OUZhi/5WPEHWIq0u7vajuZvAVJZgGEW966Ih0/ZstxEKBAzIih0jw
kwLuUA+HEKenj9RJklJddO8ldBHLH8ER4vpm5mTjOHdUQus6jqeCzAKvZGPPcrGPn0cHDY131Jg0
e+pWS3JJcJhEYbFsLX2TyvfR/SkxmRRIhRlAtv6bmKPZaYcDkQF+OLCW36lZcsSlYKbPpV6vdZB0
8DZdVlOvtkTlgIeuqvLNpMFvoid3p4s+HFrzJVHPvniE6W4Of3YIx8K19FeYmznsPBxvJHfwATOD
F8+7EV4swTLWb4Z3R6TuS31dO9XNxJ5ljfSK9k8GFiIV3GONzcWrdr28NSh7/b8CLAdt3zq3WYnU
DMrMFrjluMoIZRiLmd+LztoM1xV4f9EknJUo3wcSDo2HF0AgsKNzBUoXAvXSI2NxoBc2H4NDi8CL
B3MF/yMFhV58G2xfZbZqUkJ/+SweEfjXw97h2ooM/AmIyUl6KJkJ5orBhVn/Px3WMUtN8lVWNd7/
6lpbvwhJNrX+8DJ7VeqHmg4NB9CKH+qTSEe0LlyZEQeOz2Qj0VdBcm30S8nAxE5D5vWko5AE2kB3
FwPc83BeJTGxfi0GsezsjW5t9JL8LTSeSXzJySRk0qsB9S4oZ8exXSacMYpie46EIw9unYRIgEI+
KNBcGQY+cTZyB9DFU/UkzICMkleWrQt4uZUGWE1m/1J8/jZnDmaAMS82tSLVcYo3bXivDDhgPt4l
5nERRWqbvIEDeTJAk024BIHC6R4jVuz4BX+NiSdEe0PfsvaRVflzRJuQL2g4tgVKQL+oj3rWMbsh
4he5oPEa0pwUDBDRWDsdGAc87VFEG8qHGpsH1tx+Ja2RAB1jlVGSpbq1DJNuNeJBskZtITxEAfpB
DV+YrzZdmi+r4mqhm2drGLf+U8Nc3LQ/O3/k9krJe7l7Mf6YrUP+RwApUY/I6XB5mJgxB06pHtpT
yRrZwQDZ90QcWQTbTCN7gO45CqqfzhuvNpPKvFV7pJvnUj/3PUqzkqIMOhZdMepCwB7GwUPungcS
ygNJZHXzAqv/KAeG3b619oeIleEbz2s9BZTp8rvIvqSGOABLdERHkU3HVKbomy3E4hi7Jf6GPDVQ
NtKT9Nm2CTGKpu5WTPVa895RdK3z/FE6LkNotSks3O3sPVwEFeZbFMYwaxkpRA7prdwDsGFkQ4XQ
lwSG9mgtkZDPiABuAcdsIBYGiP8rCi6i7VX17I/JOlIvvbq1+MJ0ODEFNXhPgq6MomMfRSxN/iZC
d2Acjy22VBbxvOF5cWn5IQkuSaZ7vOG3RNgIFIKDZhwTtwIa/sZqGQ9nL+9Jn8J4QFlmKvZeaJFY
UIgWzRwHqbM3Ed+LZFwZ3SGbIGixtJD9CJLssyhmCtdzF107TEZZiJJwOpsi3U58yCLGsrnNZfGO
TY5G4ieXJDznah0zXzCiN6d8JEl6CezyX99dVNfgOeDeZncqbh27tNYfjykpI3kpNxZFsoh+WyZz
dSpXXZohy43XZXPNDH6ZtPiPJpDLzcUPvY05Rr/6aB1Kn2gFzhktrRajfeo6MvEiwb4huZQM03xM
nBXoIQtu6kDmh303kO1pMZuV14Jfjeh+epwuGRMCzMAQd83MfjXb7OC0ATqQZGNp8CIhg9QldUdF
3kfPfNirVm50AkG0RF22IrVuzSEKpEJDykJp1VP86fkHG9dLz9BMJcbCBBAeIQRwm4UV3eXwnrYf
bVGsUE9tO4/YVVwBNoHZc+Y3Bev4ogMhiXHABXPATELUEsVOgro4b0DuMs0XdIxzrjb0tmPLa5u0
/9LgxYm2QvLamE8h2hJPf++oj4zy5idYzeYYkHOno0oU604/TzCjelNDCPoTKySI6PPmKX9gX/kq
n+wS+WOzlEJ82E21ShhaJdHJDWgLvwkXCWm+unUeIZiNWZ4pyJAg3iTz2IYruaJCC51kn0xnblia
ZWA8xFoZsz+FsVuvvdXEA5oTcqmcTHUKyQ5hsAI0LABLm+i8epHjxpu2zaz6ICOK6OjW4Zhvtojv
uM0ruGzfUYK2kJGe4poS3EUlx7s7fOIPwF4tKCY4DqNDBJVEzYfixukZZ7SrMXhLg6uabh55RGWN
3qfaCu1fRTxQYkB2Kq6SlNG+/3XVc8oGpXEQSnARks8BeSBT2Cjr9Vj8+DAtEdIihVgGHdE3vBQR
FV7LanpqH6N6KECfWd5zhtgrLsi1C3HDJ87awlc0cGm0Ll8ZUxtHDNvG4FPYYoQ66cMxEn+cWEB5
bFg4nCHEK9DfLXMaj8Alg0iLD0ZlwiEy8ZSTeB6e/UGu5pGpx5jV7XHaGIBe0j/Ti3ZNvPGRbjvd
OYdzQOdm9RRODNcS0OwFjo5y6B8t0jE77k+aAPsV4TJbC85uwmZRO9576POhCb+HzUKNya7L4DPg
EAzYUDXjawzAo1Itn4k3FoQrnVWgInSics6NcRNgT53okmvmNSt2MJTXefsdx1+GXt+Enh81/hpH
nxFi1THEwTVQEXVJyQ7qr61+LLPfas6vRc6ywyeZ1pN5JuGcTfhWj+hpNPmc4erNUw/x86+aCanq
gmwNPt9BzjNgJi9WirE1WQqUCebUbftOpz5GNcNytgrcE5G5TwJve1XHuzrYlty2FWZdiNVo7sHZ
snWazC3jri654hHA1/FAkozrpOdDekvQJad4vEk74Xc2ZvAxcNDPLDAU8TasKKYqy4ZVSQirHPAB
i1f+afYcL6tJ/7SK3TxG7RWLHyz0KZFzvntLfRipuWIChAe3ac62TodUQzRi4pkZ78F0Ve059n79
FCfoH9F+K9W8x8bnvMtpAWN3XQi89pAA1YyLewjKqWNvrHNwdPpTjXK25TJ2veZg9c8ppf+cvtV7
r014pPmI2R3a4jXyCMMZ9h4hF5iNV23v0MbzgmjLlHaC1/OZcVBrfUmDOAMLFN9cqPwK9lwlhyRp
uEG30VA/m6mz0aMZ+iCYrHsbYdrbXpLC3WPxTn40+WIYb7rY5ka5SjHCifoh20+nvEoEhdlfwATJ
hPEy5O+xuLQumIH4pSCTW+QvXvxBth6+MtIuCV14pCRlDQjkfPjJ0bwgxKxnxp8pXsTpmJMEQWuQ
9agJr9CAGa++eOFhYtqX/FoWE+83rd03/XEIBdsSzsrxTadhSjjMJaOnYMpWmpeulMbNPG4zH4pf
g7LwL2ce1WK991kbgrVFihYFv6Fzg07BF0mN15wqGyrPqsQk1MQxqyrIz2Oyyr0XcBKO2rAqgFha
GZ+R+x5WR737VGly8h2x6EGXg2xB/BPcJJpTJEcgsdFGMeUcENsK4i5qpHI1wzn4//kyUO8hz2NO
O6mZtE0tYz32YIP/zzC3A0MbnySUORhDYi6xJMMKmyR0GpEivnW0SZo8Rex3yL31nV+zr8j9GpAd
4Qw0H573QQfFdiYwL8PUbyEOW6NcWibfXUi5jUUaJiPoqScDPifCDTfEawwayho24cA3E97xbGQO
khZiZAhheGL2UoEWrkt7UVfTNiDpqb3gQe3NbdadKnRcIVOxyGWQIJZuFtB0X+TEzGUqV77+L0HD
OiZvEsTaCF5IgX5w85aHVR2k/2Zkn4NPkWQVG2e498N9limYFCL9ocalP7hoHLKcgl3H/Mt7FWG3
ksU29VlSx8YlKdM9g2v2TRtDo0k1Wpq9cwY0qOPCkMlC0UeELXQelhWKcAT/SsQy+RN6fZ3gZpux
+h0zZy/Zd8eWRQkdA5SDa0iP7RJO1+ivfgP7BMpGwL+yaGi77K/vs73dA1CCZzbWPWLK8V6yFA2T
8UK4bEMTrtqlzWqRXqN2wCUOcf0RYp35H6zRawdlHhQDj1HKK8oOjssPk8G9mQNzTkk2IiGtRfYw
gWucqI8MMO458X69h8jIAW3OOjsAL1jhA2nB3JbvMQalourPVdrwRWsxOQbp64S2XRqs4ZJFgFja
G88IPrmtPRend2GshaUOwiwOfU/jySOTkEoN/aKML1GcK3dpeK9hQLcaUg6TbJUOiDiICC/eXXYc
6AZ7hpTsnGBuf2vVkGPihphpEgy1cC0LUPPNA1XRtJjwqmeNeXHv3aXx5pVsmpLyy27qdRdlF8UG
KJDFNXHWihq6ZvlRUXtipEFAAXuig2c6oF9eeJaxS6XDXl28FNTYcgyPZvXnkxaJ34PcEzAc6idk
DJj5hKyIR1x2ay/6i/kLMtSlLgu7guLP7Ue8Kfb2P5LOozlWZA2iv4iIwhZs1d6pndQyG0LmCm8K
D7/+HeYtJmIWM/dK3VAmv8yTVUey7o9SskUCHUMQlmgOM/MkSiyuSxAEYfbb0aI0LrRpLzybF47L
UtNc8vZqpQ+DguvyXvH1jBzkuubQu9/9tKLX3i1fnfE15ctiRZsoWsA/V+Ol5JYNCrdjZffaQ9I0
uzb6a8Fv+ByzESiqeeJU701KQJhcEcEDCO6gddOQC8zX1j4GloXopDkvTNGfiMRT5WOu9RbLh/bd
KmeRsAiWjXVMvZ+KeGWYwYRk/YAgWrXPZsGz6jCjiUAbUyxQxv3antTKr9VOc/BIxu4u5ElJ0KjG
+LW0TeAgZKtZJTjpbVSOFqt9cpnfh8OnZp8FoGfiqEX3EefDFq9MXrhrB3NNSv+A7hkvlr1OvP6W
MJIbE3OnYS2k13Zj6A/QTDPe1meN1tJvKoJreu8TyDu2OKsW/UmuMo7z4i+kXslifVEWVqv0ZwJk
p+HoEMEvhh6/aPcVTHEl6YuCNZ9jsFOcEPIA+P17W21G76sztwZdatx0651k9y6LX5Wq1di8axwg
GmIm5mubfXFe9cM5RM1lfFBcLCGDajGmQzZAR/v/uD1lAsm/R7Q7u565bK09tWEF3i3g1yn0pZqI
r62/OpKS0h0aBEmqXx9Xhs5yJ1ateZPZvkr/Bv82scKS22S6hjgGQ/hBNTax+hngZKBKIm12q4h7
eoDjjht3HL77GAl0TMqM4QHfjvt8INzmaQd/OgxgsJP2Ec4VsMFeIypoax6v85Dyan/3WMR8kHZT
yVTFAwCmo00NVyBetKXJ9BJGZ128m+aH6H5tKAaRaWzhZvT0pGfcLlKPkR9mRGYgCCo2fKSiq4mJ
zB5Nf8OgjpFDw/TXXndldefSiDBnrfPqze3XOvc47Wtkrc6KF1maiyTmWyQds0wsh7MbXgnrV/P5
y8Bp+ooqP+9a8VMPMror7IhpumvTLyA7NkNNuPhjRBsT0xoDJaX0raXR7C0/Ic1Bla61nNQPEDyD
hlGLhCF/3Smeu1VJ3j+8Md2oziQVbbxEdXg0uh5RNrduUdwevBTTzKSGi9A0ue/M/pI75fdQUQQf
j+3erTr48CPCcsdtdCJ6wgMfRmtFBTRgmXNSt2o36nzKU0g5X6gfPK3DQyJzB1KPO3sr2Ux4ZpOn
gdJUh3L2koRWAz4pV/lZhM2VXNoCoguxMALzSmOn4phmqmVXI+GrAoXe+KyT7rnkNFVM5SaHyFmn
1cPJXSrdC487kXw1uuBf11f4vPGSizj+q0nBW9yJDXMAlMtksEi2MjMOtSh5LwaslQDGXa3CMs9x
sRoLfzP6hHembmX3NWek9IMt8DmnUNZK3FNgj/eo0I/2LOQXfnyrPX5cdzTuJjyCpDFWfRQtY8W5
sjWZFAmthS9aXXsqhsy0voYtQfCscEkjsRnW852DVxPuHUMiF1gamybw32aR53F9K63ppJn19+hx
QmzgJZkZWUYt+MhD59hY2mYwpp+o1tayBWgMrkhKdv8puCe93sDVsr8MWoWNbli5k3md4rbFOIGT
xmC/WtL8TNdPXeSLogdnFHBEKauPqeOcY7T4RzrSpygP2cmPnbuJaS+t3Psg9L1bcugaXORZi0le
ZOCI0JEx23Uzm0/ErPCTD6kdbKv2OL3pmoS1GucnEs0wIzXgDhiiJPEgYLXRgUgTlOxCvEQ5dZhd
T7aeIuzXFnyclvWQC+pVhLtYwNevuByLaT7TZ6j18ZtmmfusKvaD11ySkdo4ZEFYFS02tf6R1tpb
Vo2YLCsE24YCw8RKqUwCt6cH3CZGyuOG1N4nls+6VqZscX11whZ6s3Bg9e504Hh8tlvq+CoquABp
WqO9c4Q6lAUCJK5syxQXDdZorrd3reze/DFkOpL+ho46d2627cgUVlHwWVfOt5RsfETB5YQNfOiP
wqG6wEjY6Ma42qjYPDt0KPayBtFPpZinvxapvAT9tE8zcoYWusnAMmRa3btbaUdygt8icM9a63xy
ajpinPonQnKKoY0zkTW8QegaRrnXmR9MbrizBvck8YOockPBmQ8cyv3gxEEdCQAMcL7q0hJEonbP
kfdS0QP2Y8MRSewzTN4Zl29zS5M9S6bB8wozVFcrSFoc81J6yXUMCMAieLkGjDODQ6fqUQea2IRv
mj63onSQNsqjRVqpmUrktJJq+lT2T7on3mUV3nyxHoJPoNorPZWrWGA2wa5NdEy5wT0tzW3EUqKy
9hpr8IiojkhQEymNuQYYbzmnM25Ngw5ORDmcJ2e8ivwF5stzNlZrIyt3Gn5m8FHE2tFFtJcqRP4u
6qvFrbly0O27oNnQlDubL0v1G7i2C78ieu6jZ9filWQ9PJvOhFsCHgPMhn40SR85VAvQnlGSJ9by
R8ZMUE1i3StnFYz2ix560dVIKWUtEyyFIwR2my1klysUCgMXaKAohmglEluetTfPRNOD9/lIaFLK
YFOoWnypTssXnUmdVNucpCl+I0kPYtY5PZdT94raxPGyFjybsE9DnCpm4m0jKahZ4pJkpJOFusdB
M81rdwEJi/LXrNX8e1uRW3SE12C2dgu18/vEEqAPfecLNUbuLRLC0Ew1z/C2lT5W1oIfOtmWHRSs
KK7sfe1XMTFiesbaPlanJAMtg33GpfGkTteeQ4axx2p71BNeVhE7xdLwNAT2wrM42OO5TqdSW05S
4pXLextHdFxgL45LHG9xImwKeXEsjFUTHat45E4UBp65MAXVtlzTPeeVdkENdl45xuNTjfZF23xc
Vu9TwjnlqaHViIOGWd2MkihxpkcTjYyAe3UWMCZCSPQhzvurL7gmDh2wcer22Jtbr9yArh2vnU7+
xdZkeY7aBBs4PmicvwzhMp2G4jFkvW3LNnvENDtNHg4+GvEG1NDKeLYhC2Mh4NtcVdLRzzWUwl06
VMXRzqFPZTpN3XbBwl07OTflULefJz/I91PCIxrKsgcQUY+XEpmcskqLgpoKIk/l2+Gq7W2PjsMq
Jp9r+s89Zd6bqsauXpRY9nI/wyXsWD5umRmP0dK76VtjT404tG7LpG1pUh1YwxGPbepCV1c97Fjp
403D76wtCuwmWy805CcSllj4oH/vOmv4orCBRzoQpZCqYqEvpkFpm7CWBNnAIy0dD+FCT9h9BxME
IBlX9EHZB3gXRSPW8PbKS6cH/tJTlXEy7Yq0RCKm6t6PfX9EjQ63cR8pPj5NOw66j7V+jOEQJLb1
pUuQeqGwWGpDN5vNIc6aBRd6QRLL55rusFNmBsGtEbF/zloeBxTKkcSHMgZy2V3w1uO53tZpmO1w
x/pPldOWCz2M1G8/UrQ+SsEm4NSzmGwGlGPxaxBMq5tzZPrWs8Rqu/Gcsr+kYz+dZDe3IjeAO0ce
H6YYJR1a2sw0dh0aUxrQsI6huDgPxbSRQneW6cxlJ+qEIbGhjmBZVGxYlh0ka8AJ3R6sMg6Urpmx
vRDgGpxj07sdMXuWpIkWk9v2L8ngeuiRFrtJwUG4nM0xYVxF6yl38Eg0fltzzWeK3vqFJNXUYdEp
ycmxpKmVcCpj19SD8x1WBFrTove3xORhj9gJRuoa+UmPmJpYTtLD+fQihAG4xi78FEbnVbhvyTps
pcAZl9sgEnKPyVTikhXoRC62svBecM+1G3/M46WbdpQu6EAmeJTwgEQ9FEFqOkFv6vlr0uoKE3Y8
bAgCD8/KHunq0+03yzKZbNsQpG9uHYJqtTUWmYANvmBtX9Qykpc8iep3yx3Krddycnd6YDk8f857
ORrjciiHnob0yXrparrsJ0lrZGnxZWeSe4ZZe8E+FJXhzJz+DN+uTu7VKDT9Kzet+tLkLY1ptUBb
MTA5JI7tEsNJsPMO9fDWYFzad3qcUzQBwA3bg7WBw0m7vCCAYFaU/UJnSHOilkb20nHSOPAo0sYT
JoN6Ig83s2gabENc9/DadAKbuke7S5fPNZZW2BEmKfRtqLkT8JjBXGl1jo+nixvF71/UH7Yt3Wqh
GNxuE45jF7sXOdNFF//ISKrJciRu5CofjqEv/FWRpflXFmiYAiV8h0VhlPRYdyVvV4qCk5DopoC3
w3RbamD4xwKNRZVsA0kl15XGaA5ilzz1YqwuegjgK/HYmfnS1bE1DTpRQ6LvVSCyRa7IsRT5YJ41
o2cs64PAqg1MdKLzAECOCcYu2fChtyjES8yhatOTUP+F9BmcSwH6QhZcwAM2uFpzzX6VeZhhWgbq
HIq6YqcKz+QvJlUjUgbXGcybtZOjeEwdfvbQsntw1nNWd9ChUrXEDdP57axV+a83o/SmOvKjWkMe
pCnxKAsvpawnaydqH6QfMizKLKARsftGPYv9ZzROnlKdoauPhmjFizOY6twM/vA5WRW1jW5cb8o+
s3fMhLAmOlXJlKhgOU7jXpnP5EQsuaaj+lDhI7m1ktv0aGQG1+Smqf7pNRGMnEf3mqSu9QxRtLpN
fRpcR9JauDZ6Lrwrt470zUi4hlNSPnvM6BIyXSCo2WhihqAlG4WX9nQYyXpBmKLr9vUExFc4bb7I
E2LmTig+zNQMGLbwseFzD7D5zHtnNlkP5SdQrfTS2DS2CBgm+t7KtIZ2rQeUAitSa+jEMFNFG47Q
2jB2+nWOZChdbZNJDcUsVHJp5L5OnXaUvNVhkq1ZPH+DtDYhZNj1vklJd0ZaCnNssroXjMf5Ig25
zgiRcyholLGxcqbEQdrH3JGg9E0d70/YFP/wqzXLCa/UWoP2u4kn0d+qEUfnNPqnvvA1HFw9rwVs
tFWWadaWtnUGSzatKqNmBrwMld5u40qjIc2yuvBLU25LPFyj/WqkiGlyeUryvApHZGcV02jOzVlP
3GzldyAnfGeCsquCaHobNNjlQyutTW7D9HI052FbnrfrBY0ipsW2CQPVe3JqM13XiW9vDdm5uEo9
hoZWoRAkx7CRcqWU6D9IofguXsy+uVSlO+y6srPWrLJybfUV1jnS9yer7+wrNiXxO4wYQig1mEu8
xvAkQ208zMVGQ9nxh0avJal1Ty9fx7zakydc9e54l+1cqBqvhgw+AMaCigYYNdmXLog4eLFXIURj
nB2q9DWim7pFk4qG+Ko35h2L0w/+1nvZVUjHzW5EM3a55Niut9Kwio0anYJNtOatndFEa87EhykS
33Gl73FZvnAk2cTgJicFamP0Phxj2Dv0fQhAhQaCe0gkPGMWPkb1Rs/6QwvETqHj2461hAJ66IVa
GvW4DWT2JcNyP4YdHRbGjrd0Z3Ews+ml7OoBt2m1w+x+TPDxZUnHGtQfEtM4ApV4q5KRAXLB0wGb
v88IfWSMvRuCW/jfB0V6EZNgap57CNGOwHxaIztng7aG8r6J6o7PDQa8me64qi77miiswV+iN6sq
13gKu0NTIkFbuDDrShnQCswtO8K2qXKmRDhvWqCdOPqZX4iYQHSfhhiSEr6Wpj+lZYttH0WhKa3d
KJNdTkFjmCPHBhFe8T4KP6TCrQq3/svsajrbxWUczXPmQDvTgma2s9lk70xqOONOmzByGupceFq0
AT57LsebHj4L9THJUw5S3rnn8bXnOxz5abGtPfmMWWOKh7sz1mi0IaCMOkNZmrgN93UGWzU/Knp4
LVZCzMQJlSqy4F6UGuHJDhtEGRtYYmDcbAFPSV7nzb1BYaHk1WybhdB+fSWg+TBIpa3QzT5NAnNN
v8+aHTvwQp+yVZJ896m96etN14VLLiEEbccn0d+t/n0ycKvaxarTUHhxHUVlTxj+35Tg28CPFY2U
0akXdh9IpMyz6ZaEfG8AH9B64p3dfm6uK/VdSYJXHw4GF8e4PpoASXI8LoH2ElCmGKHcpd8jx4sc
uMdIXVdPIcHUfquyOrDlLvh2DkHx7jangc+gEhuNOhj0jyddiCWA7ka+GFGwaOGZ5oyDJE+oa0Z7
1aTr3pIbx/piBoh1kBovTFSq2/ssRZqWghThxlHSSYJeF6Umg4CLITbh9EnB0qh/9/HRyS5TeJ1N
7AMj6YkQpscYOxN7I3XXkiPAEHeLrkxOsZ8+S+8x1URmMRQNo7vs0Jrnt7Vs5iY6iIAOLPT3jiYR
rzEWLJmbgfcYhPFiYsjhoOTMP3nHN+wyXXZMjVgWju04wK5HbZ403rORfooiW6UjCJvMpseDSTVN
2Fp4r0lCYV7n5tsueuOKmRymWopHlFfbTvsL4ZMZ7+4tdOPuYlhLJaCIRvK04kmNMXJFRf9iMr2M
eaDz0L2LgKg2YrtkOkAIZBkne2L8lePsCrv6x91jXfTfE17crqVKkA+mdauLqvjEKOI9BWLT+z99
9xP5O505iw8c0c/azcCDGAs8ZaQRGOTZkU+hLhMhxNY2akHAgwPBqYQ04GT0zuXsI8FNoayDpMr9
D/jeOEsYRhS/UfQNS5vZ01xbtDMBygb5tfCybcvOQJx+C84oywfsSDcMHSNUS0ScgzP9htVBeNGi
wjIxYRyw4/fJu/bJK/hJZrE8J3wAugLmefNRJjXEsRLLf649x/LaOo90+GfnDy0E17/TYeZa0J9m
jFTD+XywvrLmXcpHObz6vsObso1w+rvJp+BNj6nzBC2Id5KrHKODsLjZVbMca/ENIx5hhMelI3wZ
vXr6w0nObJOkQPCxGeNGJPWN4NtT2xk7i6hVNd9kogw6VLAUGH0h721C56Vmg8g0AsswhDkOL9nl
oT1wzQSXGiviKMStajxvKszWqcELzIPflv7CspxVHZrXjh8z7J87zpHarlRnE+bmmPEDmYc6Tw6l
agGytk/6+JZUzISzk+oQh8I3rtTrnha4JIoZYe2b4VM3fukEYNq4FMbN8/FCgsPOqTCBSLRVNRgu
gl1hx3+drKpa3wxoNAnrmsOp1ME7PBf5+rq/o7NyzjxqUJ2c6Z41xG+FcweBiYEhm/O6VYc4S/7a
JGrp4SWINDxdyl+3obcLkzEleNHAhcoRN3qsLuxHwK/myWXQGqCP3C9V0kmniezg6f2zqMt7Nyan
Pq9vVV3QSFeS+nD3HTRWt8DK1QB9Josc+942Y+tYo31slc00KYnWZWWf2aqPQ+t+O0pwjiNdpyXF
1mrDfe9Tidyn216HbeTz0bUaoYzcnku46XWAy6OX7l8FlAjzjv5UOEyWQFTw4nsOV8epuQ92uxCA
l2Z4rMm63Slsg21Dd0X8Xse/woKn3L9FfXVrQgaujAEiMkGgkxi6vWQJo+D8qGnPA850Q6irrDs6
OYGKoK2KId9JqjqZLVO6c84EqK9iHoDP/uQSHlP0YdIENmCZ3ehmuQj1H9Hs8ZWp9k11b2V6zuVH
M0ncdOSHMNMU9s3iOUv5gwKeP4s4BN9L039N/kcvjgwZqUay+SIzUjK4qtI5213gd0T8xk/u9zv4
e0/u8CFd7GT2U9ggTPgHuzfhfRprUv/M6SPwoEd+qR7sQDEQJJRz9zDPEIuMCptNRDMfBA9CgluD
QU4WnIPxDnWqqb/pOMQ/wYGt3flhhRWJIbn3bGfvE7YlwT+a8cFAsw4uIj+74gdkgq2eJYu+gmuP
e6w82uPOIb4TUc3TUMaEzuWycrnlZ4HREDlUt/912bupLqnfLWJt28Oj0/V4QQfe08AJJWyBrOAe
7GfiIx4JYDS3QBww6YXWtsOyOl6H7FLiKODcYFGt1pCrC+3zILaZQ93op0N2qeadwOvpZmc4mINz
FLODkyNQK5k3ko1p3xOBza/7jnCL5pmG5e3Z5tXSTG688FsMC5cW5OZGfw8U/LHmayxuZoCsgBnE
MP/q8KJbzxn2sBir3ezTwQ4j5Im5+cZTb0H0aqSvFT9ISsNa0xxN8V0lbzFrRJRLzJHJ0jY1lOc/
JyK6fdWAWIJ+ZZW3xS2Fc0GzrtHvmvaolfc4xMZM8WhyVO2HwVROoVARYPCdxVCLezukVFT/gIDp
QPV3IanzBlhkQqwIKcnvAw4a02/HWp3K2abFKB40aESPdFbtSszgIABMlt6hH0j6f0bWVYNcHacb
nimYegu7PU3wnAMpcEn2S3OexINGkLiWyNkuRP05xNgKnH1QpNuQGgIAsrTFxbzj+XTqKSHlsTM7
SB1XWW7Z9AmFsbOhX4YnnXLuSn60ZJVCpydhuLErfYmAvXTwGyT+LgBAqPEIESNYOi6DHTjrevqi
YXkcSZ3EfrP1/tOtLhlddWV66DHJFs3JbLJjyndosnFEJfgnTlXi4ct0HYYgCch42iH7Uxvv/Ck4
GOCaO+szJG0RwtrSctqscSC1HnnQi+z+SuOlda9zAKCgFHO+wOccO7k7ON+2Boy54/L8yDUQf8Ot
q1+jFgmoILb/PcF+DCxwbkepng1moLQyuM9G371MjJ+c8Vj4dOZ1TEaBB9j8QknQQRhipzA/4vQ5
pKjKCw8OXCAJaGgYhlXavLuYmvWAXK3FRMB79bxfHCDPjmQhQz839IeR/tT2l6BbbGAUwyrZ+GDW
JqqkwfanklNCiCraUK66U9457P/IJKl+N2C4KqCXOOZ3OHBajsUiZTqhiAN5KC1cI1FV8VZPW6sP
sFfP9nBe0/xfVfymEcyMmS8EFkXqRO1vhX63cVwSp2JrfI/HBJ8t9oHooQVvTkSCjyxrnX3Nztce
U/s47OgswbZEkluuPYZorfU1A3kt/FsCNVHFn8IN1z2nRUAhuDp5N+p+oxAj4cXUScs5N1iY8hzI
YStx36SOsYiJxunG18R2T1MdnSZs+8EuMx8Ao0Zjru0r1m57TbxPPb6XjtgxNJ9yscubfp17grpl
fHKkwwGdGQvbFqzhxcNJo0ckORmzHfdx+FBWAVc/wsQ54MNlnGJanK93kfEQ/cUyV40GmwQ8YxMa
fyyoj6qcfskbUhKACyzi+PQ2RTfpXGo0CEJS6O+9pS/HjCG1Wmj2d+v9DOW/qV0X/q4a9kEiZhA0
5gzrpyZXNmK6K3OuIzGfCmPYlilQlLN1cLAl34EzGPchYhSsuSYcF7a8p+SkI/xbMSw2h7N5uu85
xHdtxADypvmnwFy5WEIik8MRbTFhy/sHz24ukpHjpvL0sw+GWxA/7DOS2YyDaVnQf+BKa/rBjcRW
DeZe+A9oQM14G9JNHvNxVwZatIn9C8pBci/8YaPwRlncKotiZXnhY6ycR9fb/8hMV4ssJf1Ir0+8
LI3mXNH0WyVqzzVvWxfxtk3aVUEcopv8TUp0renqVcaaRtqX/6uApGE6WBW4qGjSOnv2+Bens2ss
vWmZeTfwsGV0Ylqd4CCrt+kaigiLaQ6HO8lInwb6suUxN+nLibm0oBBuoEOswqgkAjG8tFHwUrV0
Dw/60ZPx2fJ9wrTYrBUytOXXAasw1C93vGZ2Rk3bi5hDBnT4NbgLmc0vZraumAAMQx4pNm3G6FbA
/j+51AV29o9DsIpu6ATfrMwVOhnZd0qlMTCTVCu1uxG0JBw5dJQ6F1liPPE1RRQvZgPGB6SeOcjN
AIJ6ow4w23ysYoEezQYcs+Lng9KgF8y7oVfJI8aMprzU43suLuSzLVmvQmEuCH2FlLOrZI9/jCdt
ySEQ1zMPbMKoHYeaU7rLiV5h2tWZ1axSPrq8f5PGGqFzkK/lJHhr4ZauUSnwdwqsQuG+Cu8+T2rS
P0oQTmyVgr0/m0DTanvR+s8pu69i8DPbvFRzD2V3cSq1MLX+muCEZFcpMel3bnGytZHsmbkbE7ir
ubjbfrjuOMA53XPLJbKokwVRP+jnbXRUMbFl3PM9tob62SdOXAd/Lk2snB201l1Z1ZlnnwqPdA9z
c1dLZAZEg5jBqnSG32jwd0ZSMzmGP0Gv0cJPx7XXv8YFE/G8wB1DQzsSn22JpUcRAN7U9BCZFKsG
vA8nBOSnuiXp00VHQwBkwG/vSjg/2ktD2qAp4S3EIUnRr8Z+64wPm/YKfr4YowTdxYuAQDGVA2A2
tYM1zDT3+NSXR1HRV1/hA0nnKrRVZ5QHSg+XCt93e4zBJnkB7p9qX8Q/TnFG6yKAS5zZ2c5VIsoZ
nrBwoMpl/wxCA1nBsxul2xb2GJkFU657xjlxyxyCo4ibMsZWx4LwdTh31MrPJgM61HZLxGSuFl9h
zxGfBdWlH2OyAjYNlrn4ndj4WkBZLYd11l3o8VnJoFoMgIrKCMRtjERj1k+O2++rEiY5TAP3MwzG
s41/A+rEf3eBwHqu3f2cMe18ZkJatC7Ycr1sn2TJIRv1D51OcuZgwLctHNadD4CgcNY+V+Y0zS6N
ihjykHXw3qi4ehqMaz/uwa1Ksr1xStg+ubRyMwPqrOQyEaNUhNMbeejbD4+Sgbz99qwDx92GhsgB
O/mYIiZw4/E5CKfQVDnHSJxHFVB/G+9hYzJQVtTulevR+CvcmGgfSTAcQbEOV5XDEhgZnjNmlzZ4
bh6GBtHD8P5UC5uKg5FZnhmp8ecclflmd3tpfJDV3UpyI3w4U7TjlTGb2f64dULwuEOPrK+teu27
4r2ghbdHwFMG1zH14ZqnsbsiSIamx2ZdbXJQ+C6eyNHxSZLs7W6mCQ0Ha8QGNqA5kg7KrGQzaOY6
4eFLzA+gxjuKLrcD2hl+Ekh93BUxC00ztlQ8ayNWOa6ZTMugoSLg+/sJg5oj3orgXukvXsNxmdeX
RA5uSKhb1h8nD049ARVd3X404s+a8drQXurgYNnTtaEooBEVHC5F2yv+2Fly6zO6h89NStmWw4fl
vnXNq6S4dIhYYRoSHyTSPZoS05xAMW5+HrC1pXvbAqk0QldV7MxZ9M/isqEGMpi/jPgpELn7De6P
5hqStMBCvnBxR4QOio2L7Dh8Yr7amwMw2vC5hf8k608Gz0uAHWtWEV+y5N8FQJ1xwqeXrSr/me4a
zlJ2flXuyYu2I9ygSv+zk1vP/U5Qyq1VNwTDhTVupXWwuZt4QbTXiPIkKkMA/mczDgsjAQAL1H6t
tiV9ixbaH4M39FBOG56NjYFqqNlup9FsUbXH2gR0P0KfnC5zuxEoPdblN57erPvu7IaAN3+W81M5
P0pR0tlecgpX8uJN0kTNdCPDthyW70I9mgSLZEcCWnEIiJNnHZMpU9KSFy9qn+V0s0IG0s6xYqY+
XDRer0LiROPslnc/oY26PrmMzrcM8dcWCw0C2VPP250XMARIh43elVn7qtH1Ra2jLPA9Z9pOS09R
/eOF7XJ2GgwPyUfgZn+D+0C4p34LiQcetSSJysHPzANspogBgEyQ4zL7o62fYZYzZamG5745oeF1
BOZqecVMTnqolmu33AacgjN/pwkQl+NfzYHabj97/RSPBECmXR0cU3df+ft6+DfY7xAeuS7oTyH2
3OE00aaYXxiHPJUjUS0TvGpMm9YoD7C6aNY6Qr/Nx2gnKB+s+E3xYA/AvLE3bHPrr9Teuv7Cj5xO
1zq8Slh8RNUiHoxJmQvUglXhsnkW46awryXlLlhYITkNScqkryZlwfvvoWyEgHegNzrg2RS5X+ZD
i44J+/Qz/meg4GpQEZ3nahrgxwsaPnmns5dzf7SqqA02G2iGAY8PBVRE8d8FhbAe+HUkbcskB8IT
lFJAbj0mqnwnXKkmZJVy+na5eQnZ7hMOQb7p7mLCe3kiT4F/Zpa+qoXxnMR/iKMl4LoR0EqXvim6
ch1FWZT37Y/UwX05rdhY0B/UeHKiZ298a/JdWW2Dkan6eEumu22equwqykvrfmXi0+FL9kYykl85
Ww3i3sogzk3n7dofPnKLLSuHKfegtILs4V6jnJN/84W5ioz7aH3QIwRS8eAAE/P9o5tdA4KMif7m
N19h/DPzy9z0n+GfI30v4A8QFIjb6VjJlmModYB4mUzOos7Ixybx93OIwM6Hk7HdZYL+I8OTsFbY
q6jwmTBVODej2ifdfNUgq5ywPwaEzA2bfQLfJF11HL9BbC0G8TOYCLMGE7hpqWv5ijDl0+S6d1sj
CU3dTas7eNV+zbLedfIFEY4m8GUZkoM96rIC+LA1q5YaEbBkppZAyGvpYBD7goqdIhuXmGgBgxJK
jUAloJh01V9GwDMsqX0antLpo3AfwtonDTSYX6s7dOa3NsG1DElK2M3GLU9juYYXgPcj987QHX5S
zgIGapSemIuUyJ3hniVvfDQgrs8WJf0UNEim9GDU1efk8d7Kd8BlFlSNpOuXmfmCtp4q8dYwYSqn
H7d5T0oCW+175yr4GvwkSK8+VA7D/6c4DPI7q2Ld5Z+m/tDMlqhcu2rLf8BM1pakUQebCkz6PR6w
A3pMLBH6GaFU+bX1IawjJ0a3fMYrT8cSKZnrJnzwR+V/WyZnxvdQvfuU2s4sW8f7ngP2Q0yv2bnk
9zAkeatHT87SB+FNgpV7rxGQT85PqclVn1agUf5E3vAUF39yIInJwSucHJLMI7DQGiMd5bK9vsNC
x9b/WTByg2yNQoP7tP5L9JMX78301TDuDRtaGDCR5dOWtxwnUUcDOddwG4knF8ehBiUCEIkIZqt9
o/bE6uLrn4rMSK+daHfQMN+F1r5x9qWBn4cISCu2VZ3voagF41umXsuKGvO5QzEHIYy7e3JvU/vl
chloDWSxkjQFKyzwuW7iHsPprHuK0ZArwTQQ2cfKHw3NVv4qiL7D5kLUZTT/qBbCJoFLFV5+iY6W
nRqCIf/j6LyaIkfSKPqLMkJKKWVeKe+BogqoFwXQIO+9fv0czcNs7Ox2zzRVUuZn7j23QgHifKQx
vLFn4R6g62G1QNyF78cZNsRlrpUagRYZyH/konReGvGwJ7KE0DeZR9Zdkq5oMMd9n/nPimFohXS8
g5rkGOM5CxE30zjC7TGgUwmrWXuVv2FQtBzjh8PVMIzWRxVbJMaSAEFl3pJNrzBEVPjKpuynZUDm
Tp+T9hOrNWCFMQxBvDJfWIc5NW24m7JnGSZrzX6x7N+aB2NqEO7GcGucMwHUKQsaN4hWtlWcGyvd
GW19lbl3Sxhd5NOXT87AzDBF3Qj19Q4FQ3BCaByhelxyZa0b7dWi7UEfktq3Pr9m2SYmDiPdM3Wn
MzqD0S58bpgdbQrih8SFscsaBCdIlNxj79LMuCBSzOqqP5AzOUUvtQttDXvzhDnkagOJcdsvX7gb
rnYKjIjDOt6k3Hb9aZzeOap22EKeNP1PxqQcW5DS342pGhZ2itnAcA+ZiNealj9Yg+BwC+h3uvDg
De5rjHGtw6HAzmKd8UgHGhU4e6N0RHLT/aYKG7++cmx32cjPVr+F9TakNtJaGkRaryrw95kVrPM4
3kG1pkgF9wwaRQcunj6mEeuY6xCA/de1LEuw5qs7obAvIUE/OQ+gKrIdV+CSBIITK+WFw2g56ycO
MRZEDGJUewmTczx53Ah3YF0Li02LQBxUURjU1PWzEMZQCzeO36I2fO8Z+1TzsgjcRdn/EWBnBl9p
Tmr4PR0Y5bafWhgf6yreO7V2atnSRjaQXT9YWph+UmA6oM+AuJawJlPmpD+ZotPEdAvwfDGM8cYK
M1zYeGWim19dO/dtmCooZvZTPYBR0Ynk695agLwFFlPXKE9uy/iCUmi8dqpeYqtZ9JQ9sbapgCow
ud1Ytr2IDXBK0a0Jz7MEn6CzRRf9M2OUCdaL47ykxtHwtol2qZCJecUuYJrURMMNzBaZGeitWHgy
etgQ2AYQmIzD9NZ4+G8GUEBnLbg0AQ/z/8ODGwm5/PJx0cyVGyq4JNCvujtTc97mEq8JyydXPSuN
Xe+f172nzY09Sl8y/vG490B/aBQzAzOFsQBEMBRAp8UhtfBZ/VhptR/yfFtV2lNkf+bm27x8pSsc
Z2YT/AQkOhg+4Cmo+KbVrJ4Lf5Xmt5ICjaJ91BDX1FRpmnOcl2SSwFd44BDn84F6k4qR88MYLrFE
4gCNu9RfLcnI1FzSurnWlSxLGkVR4uXYKGTi+LRJilRau+rzo4v/KMSaIspzNab4xQiFTEC5K1I1
GRlqryH6N8//9auXipNrAL76L9RfpRvswu7k16eSbWuNSIWwKuAmd69ZDT7HNUf+kM/LDrp4sxHr
GhsLgniWibvIYEBk/7KmxwpnM2DwXaxfiO10DJxlSx9lnvrwi3zbfeTOek93x4oZoR0GRJJMadGt
+IzIapo3pzgbKpKTQVrr8QYbWYijrxX3xPnK2dSPONRijjlPRy8Pvt2lHLg2/4/hKRLQyODxddNr
yEvYOPupAJg6rDP1pdBZNzpNug156Sf195FJ/a6BcI3EMnSY+ibFLusPfv3Qpl3UMDgmejX6jlAG
JB9FczTZoKeQ31S0dvTjULDLwtSj1HfE/TLxJTniy/bWfrU3mpufHOjBjebXdh6O9TXK+0hYqBrJ
JKYPTcljHKMHZ8UU0ixHob2CCseHbaK9cRhgFBpZKh69z085bvW+WTfpe1JAcJ6AlIQfgq88nFtv
sdR02LPsbSJG7+PB4vOLSWD16hc9R8jGISBww3MDl7CcTQgBhDYvIImQB/zWkXhn408nM7KJw1Ue
dhsmvnB0e+ezhtsylvuCbdpks5tJ2JL+FeNbP2PqSsQHGH355szoDZkdC4VDhc6lf/cHhvE55jaW
QDmfjqQX9xtqKWTqeooyvoF98DrpwILgKGT+qaCGsygEABAHxint75BZ4/Goin9ydp/uO1Z8c9R5
JfdmfejI0uuzj9hBy4AimFBeu6NGxvJRU9/6bEWZE1lsz8L8M+G8LNicpiaKPGIK+Qh77qidXXzN
PAEjZ10MibHtH5r/aMUr2SUt6TI9Sx5P+5SM9z0FGqdc1o3zEUXy4KNQQzKOmJc06KxZFeV3gPLX
zc+mBxCh4OO5CGxxLQaFxjn62bjSuN3MkRI9/FAsUpvBvvoOqkLGZi5LNh/XHFpPAzGMyk8RR2bj
7juGsnn/atOlyqNr0KJ9ZA1GGb4bKg1jZWc7s7lO064RH6G4BxNbzNlj2RzDsefrLtY2fjOLIDhD
bLk8EG5VvCZtgYEFWADl5LwxN4l5R58I13mc6bJPGsbTyX8LgCRLNErRrvE/TfYaBC+Motilfncx
i3qd6DlKqniXVxXupfLT7weWl+HGo553+2FngO70PAqYAcGRtsFrSJL3/LRzoWQoUL2p2sxZQDVO
QR96iQWFSGk/DS1npM6i2pGb5cT7XqNDENhCU+j95q9mJdusd//VBUYsBF1tCzC4XPvqq+UcAdGY
HUS4hBJitc/huG6MdTEuU/OrMBf2+CLH11oBbEGUOK5I3DaHa4E7wtVPqQuF+ipbeMDLLP0ZsNLk
WYb9mwyZaxrAn7yNrJKlXA0VEEOmuxFwFT2KLkaANZG9EZP3hc8wYZCHviS3sIVLz3bJvmM35uew
3C2q+LRonrL6hidKG0+9f2udv9EnEHN8tbD45fraRKRMHjdmGzTkcchcqqEfOnhAfYQ6d6N4ig13
MUU7K5bMOemRh5/G4tMEfGSbuyD/7J1bDdCz/jC8d54cJNOczO2zE2a3OadWBM0S3LY5Fdu0fsRA
WKqHxOQnxK4WJxMBT/CpqY9MPleIAawA/sGxdn7y5KMxP9FsPkX8S8PqtSx+IsEuw1/1MZ2gu2/b
e9P8RI18Mlmo2mu4qAb/BDZ9NBQM4LXgaI39t8Sgg6Jmb4KayXSf7NzvTrQAEleegQHdR7yoc25t
zegACq3o73bBMvgam9GytwAfmHj3iwktR8++fTUY3dqV6QZ1JPX6PxlhPtb1gxDdYgrSQ5Hmq4bd
mJg+MXqzZCp2SR2vQheOw5gRuCLWmQYOrbqZ5XZAz2tEFCeDd9ByViRWu7UGVqRTvqkY5QpSdDP1
nqFElSFFGF+JHqFT7Fl4ECEzD78a5X9oYOOnVi2i4kS8gkHGZIyrHkC8aC64GZYi1JZkgNAjfk8W
xyk8Wjy3NPF18T6lCLlOBNnAnQYwb3+kcDXwHS78CsPQPHJnCBcWzPg3dQ9RKzkahMN2pO86Ayna
A3FNo8tut8PQH7Fa+EkMxRGDD5oFdDI9jAQyISd+EjQEWUDU2/n+T1+ReGdegBvooEnmBBI5JdtK
jacBbERyqUgB4ulkOocda9DQLXfglq2ViMdDYAUIh5KViYZGN4xDSN80u9trLh4U0E+FdW/lLYvf
EsgKY8r0Sn/p8GX7xqXCSse4SXFF0D48uUzkdePuY98JkCiGUbmcV6dxekraHMTx/JaScUrTyVox
1MGnsy7vOF+m4qZwhxLNttAsZNTzRgLnVWXfqzx/aYGM+RhaebhAlqnqKTG9L6wqNjNcmG5sejRw
I4TyLeMCQxerQbLl7YPnHbzkz25YeNIZQFzpuhLNYrewxMnNjgRhEDpefoTGEauAltn0ody0zI6j
UQfjPnAyEofNipw1KI5CM0YbHuSAlyp9pRqxQQiIIO9FA47f9LdJLHX90+heHP05UAc9xQfyfxnN
jsxWdPtazdSTkOIyMI8FScEYcIFKsq7LNLGt9ek9ieeoJqaeErBtggIuUJ+BeQEpqavnynxx0uzo
EyDi2Wo7S6uqnGUxJQ5BsOFLRuGhhp1ieyzEL8MMLD+cliFPDONlb1VLAo76ZUnjPu6ymQDiRfzK
/sVE9ty6Nz/aVI2+SuJDxrggA9fRI4oRM1MMdqxkz1SwEi/qdzvfGHyWSbX33JNTXYt46wofCcVn
XFHmhx8p86NJK38J30WjwcabNZSbZ4zuhkPBgELGt6YF48TXaH/4/pXPAoY7HotDOe5t2NlFt25t
BO/tqoPRKPz2qTZOIRMUNi6IpojiEqjXaNZOofbcItJGo8aGKOXqnfRNYD8Dj+46ajHU2AE7HpOC
mR+UCZwu7rhlMv5tXfY8RPfYqLnTChYWQLX981C9KvO95VqxFEuuV4OTKOBuj9zbrGOwmC0pBryE
g3aoGOvVwNLTgirVoVdy2aA4yXfc/kF1qdoUWjGcTo9ob27xJv6xZbFtMAy0vn6amK1bFZFSI4qN
7KzZ2qqIvIOY8l2NSb2cC1Oy7uvjxCDALPK1kLBWKnBPch+364RoR13mwOPYo8Lg63hkpqZc/x+m
OZn/+hZvebjWYmj1bLk4SFrGQ9a26WdhJlmf8JNtJ2FCezSGvazt5dydAO5Za8CZreEY9r9jZL4h
Nt5xQC7LyF97qUKtS6d0lsHF0p5jOzn1uk/PZB/0fuP1mxHqluNBIJ8xn5Xd752GEAeOlFpsSu2R
arzWmFbz8QMtc9ghwRA5oqLvMnwNgngnexjoyS2zq5+qvNS2ekng/KbGLg4OhQ7k6JD6b5Ot/uns
U5SVH3PMvdNY7xo0tEXDURXQSjncGVWx7nsGphwDFEKtvgzZgunl9wRdQCjr2caG5nOyatPSy1Zd
CA4BaJgdIP2ujI+IUbLCxExcMv4p3LDG9MyV7qYg7903JHdyRNQJfC+XgICuTQjsdEreRmxoGY7n
Uia0Y8a5rYJnH6hQalszJqSiDpbbpNJeZTDPINtN5pirUKeSksSB6MwF2iBcBjjKFMkIRV+jLd/o
3T0wcFq95VSUfXVnkdtFFy9577Npgz3FFFfLCVbSmPML1Ffoa+hixqMu/sm5x/NIvy7b6VtF9i+8
7KWJltke362CQl6r18ry3phQdh3DwPi39lyCnKh7Qcdm4hSUJM3LCclhCCJsep2M2t56sfsvssPp
KeDIriGvNmTNtxo3DyMdhaNCQYwcOuTGn/qg7aGxcEmxKeIKkP5vVryNOlsXovF+AwJvuNgq9Saq
FWFni9ZtmMJoK8e8OiVrc+OKoX/RZ0BXp9Q/6x3gjiidlQK3xtQ/i9pd2/WwzUg6i4phq+XBhjA/
zZhOLt92XaRfpB6UJVsdWjGj3ymODpY7s5wdZs2mlflWhcZdB9ODuADVeIgmA0YlnrvOeC5pQhzo
3OU68i9RtGMvAc3PHp8pA3G6cBJwMTB2lf0XUndgS6aLxMR6bYv7lF1T9pvYimeTzTrSbwPm04nB
t0Apqe54hRYVX8b/TQ7pU2n2ZzKdtMkAR/iSjEjXsWRlhHQhI1vY5LubTUMWZXII9BUv0Bln1Jyz
Q6Txl40ylnjL767C523Wj8qPdmmi3in44gapErk0ZKdHTOMjdCd1bR5bS+719ggG4M2qPrvx4bKT
Nk5F/IC+yeboWohhXwFISVhROql6wDKe7F/CRKYG1c28OdHuWARXEXNg3/+cQLSVu1KeE7JikXw2
6640KBJAOrjNsZI9jkFyjTm750orQrrlf+fdy6iOVnWwyIDAB/iYst8ixDXHZKIs1apxsAcjRsTb
4g782YdIIIV8gJHY9TwOuoJou88VKwaKoIp5VMU3AVjUQr/u1bDR0Dsbply66FCQj4mz5nG31+52
auW9l+VyGneaYINaA0bZMB47mN1H6zL1U/FTbDJzLfkU4aW70cLgIooVqUmDu/EhXzrTItWSVVhU
1DoXd/Y2pGTlQLlL4LKwNxZdcLIIge2Ds1df8vm2irODLXrKSmwvBUciMHHv1FoIdmfn13BrPaTZ
LIJQeKTplqhbO3rBmzJvIfzPWP7V5dqxL9moP1XAukKGLxVHYKhD9ip5srz6HBTYX7ERtMwOAr74
QtuXls+dMscqoagm9iEBb5XK74nDcSCMV3D0MdZ1wUghxva/++GYgZ4z6os9vAGGM9OdibSFdV4G
OlOLH2a34y4x8DOM9P2DPasIo6Vr32tzeKBeY+7Mco83KyA8Jde+BaMK5ABo3O8Z/NoU3Z98tREN
pvxdH15NssxV829qr07MEqH+neRrD+3K4O/4lR6rBsV/tZKDrF5F+ML/FpkN4hvsSaQ0sXQCXYQe
BGNJNasD++ZYYjpAz9H/JE58HdmgVPLPqBFKmIjViuxMYDOSsPHJ0vewnZa0U5W778V2qinNIeXX
By3bMLMDiZ7iSrnmxIjxYyzDZrrPJAqLCYdJkmERHRyv2BidQwTVYxT3yj0VkC71la2vrO7Lzb8S
LpTaJETBEBuR70cM2DWaf75hzzNWPhTE//f6h976sKP3xHkxMcYXkhmiv/ERnogJSL2OibU9pcFW
p9nS+f5awgEUlkjFpTBZJzGecxx7HJPK+gGxrsH/h1KApBZ9ZmmibtAC76riQT+HNaGu8bnN+7XR
zF3WjFfOrBuW06sK/mxqsVGly8hOYAAUz1bJpoDZKIrrZkORsyF97wJM5ETa/DrEyRfp776eo1QH
6O0/u6h8PbnKsBoyPw5xMgQt6voBdkxNbA6csuJ39OJlA/vMQDZer0ca/o5KpPVwqfdhdU2cdFm4
1IaAzvwKyYI7bS3VLciEIEOQCTAZZmyRBuNqu+SGfksQLWbkssAEP4WHu6O10/hrQAQWCFArGS03
lcIS0S2uHwFLm9oerKvH/lSOrOX9i82kmg8km4ky+J5M9ZP32yTYFqxuu17bg0tfTMzGDVJ59OiZ
jdKT6j+sYLxFcAGYz1OGZzqeXzc7R9OnMpAYzp4/7Cda85ckjzFP3rohYjxGbWbL57Jkk4UIsmX+
WfafenwkU2rWcuSeM7P/gJbOlPCBIN9/zmDtYqAdMoCMoxjBs2br1L1FqE0so0Fqq+EwRLWWZUsP
He4759KAORX5btKm1yF/4RmgSUSbu7LMg2ES+vuQSFdJBUYohvzld6ATtAq0dgOBgC0qFs+9ls3b
7ApuqvKE1QGAJs10x6qKd65AOGySsuk5I0nvxS5GmM0SbumBO0wUk0M8tDpLPjOpP8eUjjpujwCM
zp1Ha3DGnY1MHLFocfV8FNf2wqfM0SQrIrK6HGhWiXXTvX8uJtyw8fVVPU64c9g2gwXCUtQPj7h6
loIVTHLstRgXscvvRW3QR1sJPj2Q3somKBF77tbV1uQB/hV2/+pQyUXIXVJ0wYP9Zk9Msrk5rOy3
5PXEJ0Kn2pnRi4u2yOJOZ6CHUejJxSqcVkSFVSnm+uTdbf5SgtXKU9Mwy+7Xobvzdcoesemzl5DY
LIyjAEskVJwUz59L286gNTXPIWESNMKRi3mY3yDlHWA9HCAdeiD5mamiuU4vHqIkL4C+GtCH5sMK
3+Mi4/WQo7c0y4r9vJrzGAPEiPFSZ+g7ecTYt9WuY/VgYhEwa3RWvrnT8Jhh+V0M9AoVO063u7b+
mwOarPH6ldQ+Bu09di/RCCzaWHddvB3MCnW5d+XUYZKzqamBIAdRrmGEaiEgES9ua1ezNVlji5U2
DQiYX5GiMX9kKLevy1Prnk3ikuYFb0ISfMzvyphHQQ1Q9nMfROuo+VeOAQYX2hSXxXEwTItKzD5G
+5D70HNGhmMYjoE5Foh9VKstFcFvI+tjg0XLOLWLsQeMzmXLoX9IJnIcU3Pjxj9kU54ilDu5hVBJ
m1uleiXEcErqaWeD8LIH9x6MwZZ93tpI45UepQfdd7dOyOeNts82bDJZ+GK9eF0iT+gBa4SSwwHZ
75D8+hLzfnqowFW1HhLoOUnSyk8Yz1aW/p3Le4NayCRBHHfmr8C4CJYeiWhEy8OYVaCtcA2LKA2s
bLlcVj3QG0wN7B6BaddrvZ6WKalukcO4a+C8rGlPmKt7LQ3jxKzAycaNJM2STRJyXGkPiww7THbr
HPAVLMscbDcyxuRV8yzspZybSFbKLBvtYRca7EAhhwTrhAKniP75/GNaOvi0i711NAU8ogJHoK4y
XmV5aVsUf2YcH0ZKEYHRL8GO3LvYkw0bq/GIFoHuoTeZLpRiYVn1DqP+Z2ZU75qjng16K6Jfq11u
uXtMrDu7o8SZvK3jQz11E+1vjIFi+rMFPQn7ZaKmneWDuSuNrmaJPX76utkvrARlEGARvG1z0KQI
8gVMDFLTCv0tFPIRWyJaOLNODvwS/9E+RwZDaCbs1YIVy1X3A22V0WQBa2ZCEVDmjBAoF01ha1uN
HZSKhqXK3AMLxjWe6FMdxqs+RTNZZKuCZ1kZeO7CmovdlI8ia879ZDPjE0gIPaziAJXdvHl37PDH
roxf7hmMvBClwHIt4pL8I5dxSTBEDt1kA6jFAm/sTAopyRizGZvMd93jHeD8LdqAGbu3SmPirdkd
NmWPjAYY8oigFHLIXxIP7U43Sa4wdbWYLMLg+pLksuSlFdgyO6LMu+x76Bg4Q4jcJh46L0v/p7sl
1gXY7YZzwaTCn8YgZzUv23+iD/YTaZ6l1a87u9hI3XmD5/SZZ9jfKytnxsJDz6deT8PDT9V+9HFr
OiE2THDrmbkfYdKY/rBSCfdMCGnWzv8qKI2uEW0b7NEpz1UcOS2wcsgANm+w1PtfTcUrPxCXvgqj
VVpDtO5IZx9C7h/AwQutx4ApC5j93bcwookgJTRhpZUt7J7un1q5ZRBddqB6tfTddJhUWz51oScI
4iVC3ZgDijTaIJctcgDVOvDBQ9KmqFJb6owbRuYXpkC3AeY9TMeLVlp7Y6xxzxnZIZP5exyIQ10x
lg2IenSFdYijBmYZ3iFGF5FjHbvJ3to19AOqnewwjUwuOpM1lOefbBEO2x5xu3AZ8erGjHkw9h1s
fQxwtHMcsWZ5bkR/MakrPEtsrIQ5rYhJzKnJMOEvRo2kVbD+rGtxrcmpc3i7s9RDxlskS9mWz6TF
I0ftE8ZcNYgjtvdRGCMmcpYIdn30pIw/PTi5bTgsRBAdo97YqAkUcqq5t1Cv3uvB3yBC7ZdSNLuZ
wFI3YlmFDdmQQAa7dJ5dU/8UdAnGbIabpHt0Kuev8dGSi4GWjT9zweOA9zD/CFK8n13x/6GEtdZX
AbPL8jNyvD9UVmRQxPZPGTvfg44eNKnqRZihpdInol4NnzBzsCz0KoTZlYN5KSwsMHXx6bPAHsJn
af7pJqNw5gAWGk7dhfZuEgEWoxlUEiTRsqEdBNpdoLhul0w4N92EgB6njKbxDBDPx/ogZX7OJhhf
aWuetNlIC/k0IURBS0GmEPxSYaF0k38NQxYg2KcSD0+IXEilXx42Mm36DqIpZPqdkKpd7opZI2eD
NERGJDEj+Xi9rWBPW4eThZOGNydf5vWpns6QYV9EASV4iLclPh/6heCV7lUkW24pnMBeukK5xtiX
JOKlLh8ye9Oijy7dmuyBCuxDm75dDQUqCu0g/I8BUUOij2ukguug/+xAWeXjvhn3IvuNBVwlR8OK
f8gDECznho2fTyqYy/Q+L/bO+BdiyZltdFn+z8xPIXIxr+WZxnCcg9LzDlX7bdXHucUO02M1HIvs
atC51ly/UAXb6imArQuN1iE7dZRkfbjJwU39bVUQ9xmvk+os0qNgtF21sE/ZpomId9e8O9pLRzCV
ptDlkFuL2bCobn74loVvcXfpSqjBjNo/Y7YjrfqrurcSS6GH8BoyzJNd/NNDAk7erAZtDj+02+6g
fpjZI2IDg3MNXIHIgk0wl8Aopb68dqUYQbWkf2DVWlrIjZP+XtWnRJ58KLxgHeIQYuohTr4JFhya
mzMRw0giNntda6SZr8dFnZAi0+nbquT7HAeHfMWk2SdacIKPjvujL042Tfhkjg+/QwYTaVQQltyw
jcdYrz9cehEotlgUy7ciY5YjJvVwZLFGV9Gs3fjLwspgYqggMRN/ynDVGTmgjKcpk6yLUtoqhhkB
8yAnZOB/cvJrDYzYa72ldJNN0/S7ueD3yECIqpMa7719GMg/Y+KzwJDVKnTXOIp8hFiO/auZD1c8
mrhYSQ5vg4lAg9WtEGzoQZRDfB00QK7jPbTI/AQFBKuJa11eCSzfZB52xRBzJ6h9vh5qYSztk/co
nG8HKkBULGRxdId1aWIYP9VZsC5wEkQGoRY2bsi43ntBviHTg96ZlN7wnpdvprat3V1r3Gr3hxIW
uQ/IAx0aAQc5CgD0FogSsP8D632zBL5SdCg+/snYJnVpaXhr4SswHaTr7fJJWwQpydySDPoXbUDf
uioHRHMH7q+13z7nqYuDwYb9WGwAwlQ+G8pqYdbrYNwJ+FqceTLmTSZEmdOF5fm0GY2NXV1w9C+d
Cqmt4bqPThfox2a9/z/Z/AbdxQv6p7BjFVQjlW/ohn5crl47DY+ZmtPrh/iWBv45QELd4v/q/IHZ
GCGDzt12N+b0ivat4r319mO4Dext6xTPRjt+AR351ACFZfbww/3ygnEOhp2X/bX2sza5JFpMEO1C
xOR4IpwL5iTpYDdi8O9aOEjZpIKkyl8QztCrZK/cOPyAG59wmobBYU6w3Dbo8RbZG41FgcbXmauV
beyyULBc24yyoAMJp10rATnYkg4oV08WX0+O6D8j4ajr0PwYHktLkNr2pWNZNFtn8zLcSeyfzvBd
e/8M9YW9ycfSRxMEalNPHoDjMAgyjNNQS3B/kROsoy39VlwjLmI1Sb/haMTJOeW7geCqct3XOmBh
X9SSdUS/yDqIT03CCPimdckyxhubya8W8VzdnFrS56oWCXOAJNfCH0CpHWs7eqdH36hVnLx7iBJK
UpJwIqxL6MOZvSd7C/fmSzu9WjYlbAT4yfjCh9aog0fxnKccIOWuZUddUlWM7qvyv+uZOk4y1+xT
bBgXk0AjV4nxi9pYkSUQ2kgY2ZDZ+zL8JedAFzoT44IJY3VoWoCgiQ481bl3cGUc8MoYxG6Rn++D
YHj1KkRs4kvG1yYg6QU+YKbOcU3dieKXTwB7LeIssYqzXVhxOLZkTkFEeeL4L2sbcZ2GIx+9eTg8
l5w+LqWboYvTlEHOIlSB9loFch22x8y8DuULoyI/PoTMNpjAe82+aDdJt0FdZnmA6chhH959RfPB
pR3DrdrJBtOZRquLXBzM2CofSZxwyOhIJqJC+Y5Z5qn3WXTQA4RoSBy0XH7wju0uxpE63NBV/lOw
lUwiFt3mAdPtomW/PXBVbW4OSzoiMp5ShRy6VltzcoBbzHs50Gn5V2i/h8xSYhC03hlyCuK5VEP+
cIpiGnLmLtohrjFabwvgg6hLoLhtBzQpfhXvyAAppk+kmMK4OoU8j+axH5/RBenE2XSBtYNDwlDn
DGg29jky2MqKfWsRBcrkEskXfDfGV25YwCSHw4rgrR657h9MC2K5q7AGoCUg5nxDA7UMkE+1q7i9
1c3VBYxG5K9ojuP4IVlWhLMzxLumiDLLZlqWacwxe+vQBocoYAwS1TXLWatSbWPlrAMg4lRjr5Hv
nicUdG3L0cScS28vLJEOufFLNI2nyO1FjDHD2lEpFfqhdf55o/k6OfWeAekKVjV7GqC1yUVEN8lV
XfSvENylfdFw5uTYSfL8Q5AsFtOdvzUkWFo94eEW5L6KmN/63WfSbFUffs+9B9Ylz5+znKC7Wf3x
GWdsybJ+Y4NisJDYtfpzJT6S4nsWYmlXcIVUiiTLEWNLsiBlWEZ3T+7PSoQcZj21nEQbXyGmQQOg
OCpiSvGgv5Ri7Wf4R4yPPEDDk1zMvF7aUNgi/1d1xzZ8HptnbOlDmi7LDmJIw3H4UtjuoY+wXiIg
qPA64k2tm+7W+t66nzYJUPyeqp9XW25dBMuNn6+GdlgVxJTEY88zleToZz66kfIqx3raj18J77fs
UDL4PFDR1cSk3vL/yBHNxgj+BjOkX01LWLNQSkdIeibd5bSYSmp+9Aw9Th0/vCBOpcUblwXm+sFj
toE4KxnwXZUb1rnLpNxlEPIhM++6iRG7gKRBuOloMusH3hOQPIj+0mrqhY0hq571pdYXae6suNmx
mrtYkhXCiHiKSJVPDsX/vtaLJkkG2uTpAUI9pCFWGvBa0e/UGEDKfy65Q82cksrSQaPV0c2OrmI3
YzdKCTQLYlnm0EVAqNbg0CvcWHDT1hr7AZ3SzoCXIlOdCc0zcMqFVDFrVdaI7F17B02r+gosdBo/
TodOkmVyB7Gj8o/SvBbsNxUU44RPtSr+etY4iVSLQJRbi8Bmh4dAuN4Z3uw+QJVj0jk19rtZUmnr
CXN/RGWOWCgefTic5UnTgUE4xa7q1LZPf7JQ47SBLUfCjtOmS5PBSe68lsi8PObJtYb2P882Xl2s
Zf2FCXkVmoSN5L+ZnyAHzpZw+haO9ce+3AtJMDm1/SdStAD9TPjBtWkGh7IDksOHhVyojZmFlX9o
ijRx7/CtF46HPHxc9fWzQQ3snnqHtmprTbe6CnHOuASGn+KsXKTsITCV8LCwVOrlppIDsh+N0RVe
kubepz7WqG/Lh/QFJ5JoUkLlmms2h2Zsy+6RSh3tcP/sztLbhmBPEtZUhq+GI5fBl0bWYcNSaCJk
kL02EyjVX50Qa1Bv8JohZB6p0Zrf1jj1IwizVec8axLkiI9LeR5iKPbNqLdGUmlgde+KufEY+qdS
+S8GfC5nRObL0V6/WLpFBg7SuwZLGPujwTrTcu+l8G9+/pPLU5LUZGOKtZmz/OUJySnb4oPbQoRo
TChBG+CMm5hXReD5G8Vwj/kZko5ImfHiTqSmbVJSzsiuG16ZXuoD4ZEd0uTKW8HyI+us3LjDdODz
ei3q6CA6a225HBXTS9692d6pbGKKbDbkHFlTQ/U1z9THtllPOTzCvOaab5fOPFum47OEWquMIKMb
aoFjIZFBRds6Wzf6e6aTIcBCrvkRQfXceIgJCElU9/84Oo/l1o0tin4RqpDDVMyZIqk4QSndRg6N
3F/vBQ9cfs9lX0kU0H3C3msTppOH2jZhyA8a0WhPsQfgCasMuEtCFF54j/m/jJZjbyupbTNUylws
a1Hlm44qoBn2Q0Cm3/hJKrcxsZxyviZv0xdztNzSkDujpXJGA++MxbFHEmx3l4Jxg2nDGUc/GzZL
HbuVJ24e9WrroYL51lwCTfMQOBqn7obEKMKF11VzkGV4b6V/rgShMglKGn4B5kj12vfj2tfFEbmr
MIJLG2hnKZ2jX/Z7wetgEI7UITvEnzznbcbbGUZD9JCNbbZdu2QDlBtWanFz1LhRG4wfObe6ys9j
9+6qm3BJ0kIph3eIv+nlFs5vBFM594xnzBY8FVff+suqE1PGouGqex7Tm1bCMrETqBRWEpyF99kH
a8c8juCyIoInfKpQc2XgUmswDBfv0vVX1XBkbz3v2Pkvevi8U0FgaAn4altYByfGsLtPq3g5Ui0V
BD3CE8hJEeOVil+FOMcwQYL2q4zuufEMuUgORAnaJJnhEHTOTtmu6+FsMt0tC4gxQqwNM1qbtMQF
8O4LuAt4RfxP9tQNJhnfKLeJbvGY6BURCAAYcd6Uq2S0ZxP2nHPjLB2TNOi6ZjRgY+HViZbAvVNV
n4M5MYNBoQQhB2h4jYckWEc+dLHGGF+bpvrrJVzwgRGGHRT1IZ0nPVbxaQdv2vQqsdHIryR/RYun
2F2MzkHkHl6UP9360YdmxWBnUyNdGxhAaAhnfecvZMQq+3Nvj7NA8ikjFoSDFJ6Pwc4HpkyFbo+a
K3I/8PJAtH+S2k8eXS39bqHGZ3OHj/pLpngYm1NUnrRwR4tth9dy2E98JU3uudqsMltKh9OvOMRj
dq7C7dQ/ICbCt15ZFqN11nQmYdgYgR2txt24GuRwNAWvf6iW0i5QbFTuKfHmyRMEVJIR6Le7uzW+
aePHlPyL6Myz/pw4EV3c0aJocyf7YOshah3wLoCLwDA14mZgGemwbsgsfADt7oH4koXYpi+hGe9r
D5xDefEp4tiW2XsHMs+wccMN0QVgiUyI4u2t0lFTHfuOuhpahZIng6Fb1r+Y0Tvy034BIXUpBngQ
Iz2R6gQ4HWKuB5srbM7gwr7hecRog98y1LET4FUD8kRWQe2xBHcXDZ2JqilGcYdu3CK65bX50fd8
TDGIB/nuJOLu9tpLqn1qYLhLgbEhYOxMql9CdFuP9J0Z6zbEMdVwFPnt8BQO77H+JYVz8U0Nx+Qt
4k3yCnffI9XskHzVuYXDAyhABRCgVq3kGc9WHhed3kI5kXLpBVuDa9P2AwYENvPx7o25AQIu1vJY
X5WXgb7iJ+FY1tHikk9CIsHVnc9D65xbawe91TgdJvU92L8KPERhcFWVWLrMAtMrPQZjsjjw2Y7R
6yffLUOJoFi77K9CCjWFyJ1QZ/82UCLqxZUAad/T1w3tTs4rrD370X0wPwoeHc3CRsQrPNjbGBE3
SzuKp+4RiGlrO/p2SJtdBYi0D0G7oAP9LlPCo5EMQRMj59eC6zURwLrL8CyV9ZZVGZq1v8Z6biNy
PfAYjRLr/mPs1EFrtn6ztUcCi6a+gzTDLgNkQV0AmuPZLrhzznOTZFHYvUUU8YaJ8PpWN/vUFxuq
JnTxsLHm/AAdWlvBv1ZeqtFHjHx2B9YMhJQCZfANqMqCVw8qlMqdTRG91P29IUvat94qMCK2gR7X
Wzf126wLmToyq3Gyo4rDmrDy61WMhBMcaBZhB3Bs7507B+8G5T+6A6REUxZtXHOkrqQ+QBYFoNFf
Ztred4GPuw+v0TcITR8jinaLPLP006O6ITVg6zuCwOOGwIad1Ha2e5Elbj3mBWOsoxMr1h6wMLx9
GqUYcWDIJVcd54Z/6xFMjx4qTyE33tC+5zXFMe3nWrXI9fEpxhJWEaGXEbY5WLH92my/+uHVd98H
jxCUHxv7y3SdgLimwJzti2u3P7ZNl8xC242rs2HdeN1Vs3Tbl5ovpOatiok/z4WBALG3Y41KzTV5
pEIQnUFDXRdAf2Ys3tGmF/CRaZhYjlcKvXurzr0B01//EEIt7XFvu8+AuHumLB6a4IGv2SdXr/qo
uaSrC5pMFE5mts9HktrveMk+NTP4yfFSiSi4cvgu0FqyPWgpQPykXM0o2xYRQYraJEl6lyzmmQNz
VnqJbDL6VOonIC9jbM8lYdP+NiCAt89eMQSOiJzG8dst7gkMDke/I96nqTyUrVoE+BAoAaC9WvUx
K080E8vZitgDPxpLBt+hsyfU9NE0KSEsRpisGuQVNYtbvcSjn7+45YCLlguKxYQT2Jd+Cm+EelMX
UNCI4SicyuX7rRlTICOywmatiCgZiB+UDf75moFZa7NG0NPkw8FamoISf5qExZySkXcYPdu1wctT
7CF5LoKh8FE8hBtjnmNCIYRVBJgUiNOTMjdeQ8QBXIZmq3nbmC09zRGsRZJXEF8svXlaNc2EkcY1
n1jsW90HOO+noYrf7VwcGD652oGFZW443zoJ9ytLbBv4F+hom7B3sGgxbR2rH3I6mH47J8ZbrBsK
xIvxstSG957eib2gqX0TdbEzydgQCJnQiiH9y7gRVkWxaiMKMLyV8S5nEBzua9STo6j+0SO/DvTJ
vvQeqqPVVMbO9wswBzrz8XjyjimNV99ArsDeVk/fTvNcp6TG1NVrRP072vo+ZPRJJNiptc4EKjdA
I4tinYU3wx4B1FMNQmHqqPep4ZsG2aJ1KfOXyMV806+6lAKc9ejICgHeaxysOu1hqW1ClmR6nvDk
VpG30BL2u/pLUHW8QuWpj+G5PsLg7MZHlwDOukH9fCJPxmQuYx55CsBHYzgGELPq3GPaEBh1gvsE
hJq0VMUwfliN7R4YlOrgQQBv83K2twA7YYhzVTKFpYywR3IKw1cx7AObkcqC+5ZqP5n7VbWtxi+j
0nZ1T4fnknYMMajK1wkd/+RLamWUT0Yr5tDXp7bGU+jyDocEJSB75VN06OSoE/jYkp/KYX7fyUUm
Tpn3GSCIFLeIIrxgbqpn4IyI4i3umXV2EHjn0aHxD0231gIfMgbdL2um5kqq8aBrOEBDDjINicML
ltZ1D8LB6IBiFS+RvsvFMedHsawVIS7r0T6H/LptVHdVSHkj5SJMb3HGHMn4Gr2PWRbi9r/F+KOr
u0Apa8Ir1yNmZtjz3Z/B/nM1zvv5DE4MhhGQ19mQtIz1M2PnQtLEzNhpe8mNqeXUwvtCz1jWRZAC
rqV7cdO7RNYfjweL0KX2Sw9gSfIV8+l59ABTGvWh1z1WR0CWcWmF4UnXT5NRXEgDYHE7gAjg5OIk
z6jn4xefHI0GkR7zNt1b9GiD+N4ALviFtjbi3xqzpUvSdg4Cd5xjRNpdWiG9op5AhFol/ZfWp2sR
u4cmtOnQj6Z5zTARRvaGIMzZrQcFAY1lkl81QsByHHyZOfuJv2xWRh7SG7ubKXZsHtXKkiahX/EJ
QhN494HJJTcrSAa/XPnGriz3FZUh3tOiurUsz3IEG6nzzxk//PI65tuUAUrj/U7Wn5Vc3O4seHBS
tnoKcavnosbA4xq0TBqpr6X7zJznvSqaYyS0q3TEsQy6n7Lgd878R2X6zo9A+QJsLrL2YeZcK5We
H8Uw7axAe2p1Zyv8hIQ2SoyA78Vj5pWZz0GJ9zEJz1VD/JrpwggieapOon85HW7WcSuJ+h0POcbP
rr67prEc2nLXSqTaRqZYokRv4zwqIA6JGk89ERjA7KLkDsFxykLHrBhMpUdVP4cTxweZEiJ5Y7F8
cyJITA14VNV3TORzihWt+wUwvyDsAPtog9lX78dF0sBiNKAAEIjbOv5XbMI9GT1qdB0kBhTcAYqU
fcOQeSUbIqDJBQOKbt8IB6AhXoeXtR0g2uAx5M7cj2ayM3FAsL1mCW+pj1gi2ILIERnWV5VlB6nX
CLXMbz1XL0YwLHWuRjehVG21fWJ6h8B311bAjQ7kbuM6EXfj3Gwxtdeo+KRNGxRUWy0uv0ZRnIbO
jxbdlAJemL33LN4mpPSmNRRwTdo/V1YH1DyPMNY6JObiXLFQa0hPsNHtY5g11zUwr5B2qNPLk6rw
kSsS27uC2VqJEdJfxV6CowOEZEOGZZIq96kx8UQhMvdL758e93SE0as1+t86nqxSDufWjGiJiq1n
M3SJsa/1DlVxu3Wt1Fsmef0xBtVam8K17PSTDnYyRLZEQea9VT5WKgvhYud1b1rIeE127sqsTIJH
eCHy0CZgOveupQcJwswYFXZ4RDpiGRg3oOy0svErlr67FF76gmaG8bxbbOOq2gQZ6R9jqKMFG7F8
RGn+noYgW2wMoiY8eG3EWlrU6PadhBZU5YzsXP9kNvnniM8+i4hP1ZtfWYF79VOKw1itJOv9Lmpv
FrFOA9WgmAjczJgy4ZUdp3Bfpn+90D97JGuy9o/5hEMow9Xg+G963+5NcEFijmrpNfaODdwvS6uv
Rh3jwY6BBLlBtC3q7jz2zq5vuWi9+k2qZtN13DGDx+i30fW/zEBIao2KMQyoRNuczSfXdnLPTpxd
vJiWPjI/W0t6i8jDICObKwfAxbaNd5l/Ek2109kJts0D7hmnc3xRGT5NfkrWR4exjPYeJiTHfx0Z
vZsCnLuxHolvM8wBSVrwxMBEyug0MA9LoxNAW9fvbqP855gNkjzEnpa908QP+p+iPsfdVdHw2OJo
cwcKkBz8MERye1l6ChieKcc+dZhXtMx6VrH2Zo3Rir1Txqy04nyfzUFe7Dw09N9uBkRJvFXcbjHN
K/43O38rtFdB9rJ7jMNNqxDRKJBGjMvBLejWybDM/ZzV561anvbCMxCxMMLNjqH9OVkPE6WNVfy1
cP9KjmSfKTC8I7Y6dcJmCRtHwNou/etsf028iRGRtZrJVV1dBUs+4BTVk6gOhfelRL8f1ScPMPcY
AnlSOroJ91G3t0yIFZbkyQdCGpSvGSiGquSrEbX4Ocs1W75EQ2Os92fPPkV0VubRS86Et6agMmua
iij6HluU7/4mHdP9pFYG4J0IqCKRQNh3u/QrYhKUM3fOcVYYbv3TyWpZMrKbB1llaaARA57LR0xJ
kJ9osHax+piC7kV0GyHXNQutHJIbtt/a2g7mOufB0u1NPKanIuXdszlwmCLQqkzWLtZjGMMOr964
nbispX0s7eOojk2+doyXYAKpRnZ2W2HiRnNY/k/Ytclhk+NpbB+x8dwPj8ScR/3krorvFNcVeqJr
XsPhrOq9q/en0ZmxHw5bKhiA09IfmoOP5j/IL3DZ4hTSBaI9tjIAA4qt2+8Kh4zICGFGdjOGS95c
S1QRBMUsSSHaeemb2x+L8MWdl5injgFIM2VnIzAIGXUWRn5jMX8wZPOjZ/HWnZ0UQfXsQbepmCi7
/N3suWXL2JgJJ/Kf5oC4aJFM5JUWLKh0tzByLzHxzSYsO6Fe0uGjaLVfWIeF+RappTZX8PFBNgBy
r5p34BNLEnICKObhJaNOL9Pf3gyYgaMLL5a2ucuZbfdZCvoTmIVzGIpwH0+/XaaTvopysvhEu2OC
A0v4LtK6eLeBNMEvWhX5c0+5WJFhoR/V9D6SQTgc2nFZVM9BCBgU7KLkeMSuh26HuIyjHe46ua4A
LMTMRih42aXr8uRquxLaO+kvNrVXTOUWuSz0JgWil1GW0QT87s6NR/QnmoLOoj/0gV53w7F10aOE
0zPFQx8RBDKupxDkmrXniSfpKE+bp2ZYj+SYKOrKOrvUXPl9cZbNW1NeHQ3qEWNWmlD/w0YakUIV
Vm8gR5Ap4H+zuBJT9eRZe657IVcEKrsav/qXsnzFN+Kx2KagQL8LmiR75RBkRBY+KQet0NR1gLc3
VYnuFDgU2klgVdB3DkhG4jZ76A4am2Vt8IRz2lms39PDmAfnwP9rswTuoPjIW1KrfMbD9ygA7MHp
ZxgrVkJsZun+erHyGCU19jumtMWkHIowkqO8TUjWGPqgcgZG+6/MdePke+zubdDhH4WIeyVBgwmm
45+M2jtMISozP9Wfhib79ISP455BRqacjzRmjR3Wb6HHZ2nyhyQmesbO2CrTgoWraQhqEJozisKM
vVR4jMxCzZvFh5PaJd29MyLFQrnakqsuzGZNvNMX6OWNTGjwLPRrcaZ2oxZfEGyvK8PYZSHbYJPd
B2LA8Fb0DN3znu3YWFCNG9luKsx9rQW/Bvd8HVfPVUukXm9+mdiNal1eTLYm8cSWu9b/FQlTqjJf
j8ikA0Od7HACdFyw/eR7xqKudxR4KXoLV7fOvD8saIptyhpWVdFKpGKfZ8Gl4SEYCeJB/LVIZa6w
3hXXnM/Ec91Tm5pntI5rncTzZpiAF7b01c0lKmfEtN6Ys2DZJFtB+0ngTOCl6olFIQ+Ow0pHkGdG
z7lo98g1dq2bfQwNjCVWV33A0xb3hwijPLgX+62RSJx9xQDenvVJyPCSFt0Cvattkd/UpQ72iyy4
01TzRdpCu7FB13dmBaozsrACBw7axAZ1HdZB/vJtCrCB7twCreIn1D+ta2hHAS0sDhuAX82LPTAc
0D0jOpZT/6VLEdwdameVBx2+L0yogcdDWDnvWQJcvKSlSJkSSCmurpmuk4AhdaTm/WhKjvAgstcs
9GlgXGSDMebbROE0FD1UvmFf5+ZHlAmUbR4xoHQ4iwbPz0A3R3QLFXfsvrZknROrlzMq6SNCDcDA
Dli4JxeNIq9vbzE78m1mp+Q3bQUbgJGcGhnCGtS6ZosEvGSqPMVjsEg90uYqh8BgR2zbcou7BR5E
fiKjZIDis7UF6n/6mwHfuFEdC6OBWCdh6hCgxBzQh7Ej2Y1tqghxm57kZG5Soy1MT8JQYGq5aosR
ibUTO+uhp3efNHT8hbQkmsHQYiorGpGcA9Z5dPa4yZLEt58dpVDa2WO5TMyK6tfpcLNb+FpdifpS
a2sKiBZeobLCCI2GU9DL2RwDIFvbbGPGdnx1W/JRxyytr44TG4c4SXj5uwqSQip8VEfdnExdVWwC
u9pjRpHD/k6M4BDPb4QvknKbKt86j3ExXI1KEMw6jbj8zGK6FdMgHrXRptBC0KvXCXVNWU4zC501
UEJ8I3hvL2aoNUKRlZZerAY7eiSGTN6BI5rQE1Dfxy6T+wD9BAyZFbuQSzbSofMP8K2Hwz/TzrRV
y+67SdWjr8le5h3Ov+OEOYCIxCEYU4o5t6uW7jRp8xx/OtVJThKsKE3gkL0H8JON53J02RYhIxVn
C27znDiE/Sdiny8mqvLITrqjVCwXSoJGN1brMn1Ai8aGwMoR0wum8rlZbuxIIZ0qvOiQavBtuVGy
nVH25TqxBv+YQkHbgUfoV4rvd+HWvLi60iw0O2V4c925wU8MoOtGEL0XtWQrCEvsamnIiPI5k2GK
ur/GT5yT7BsIs3WLBCbDhhP0Rr82LIEUoLBBYM0cNNJm4m2sNch2hCTFyNTDBU0Y76KsoLu0xExL
lqFQwoz8lIdpv+3I7DxpIsi2QSw1SDhUyFUDXDIcreTZY9zPzqHuP5CdxitHRfG717dMWEukAJaX
2U9Qw+beOSN+MDIxLuk4A1ej6fuoiCBqVvbIyrJToJFllWKjD8QjVZq38wXaQ+aa02tqW7xLhcLi
FOFrGgamWkL1tH0knDJhap0T3T2SbZKFN46ul+fE6OZHiPWlP4c/6FHV7YjBBa9QFLP2MjW2fkZy
m9XDG6qMZjq22B5WfoznSyPCDY1qB3jC6smMy5EmagbFZ6c0ueUVa5dugxsLKA9NbDz0BwJgzUWg
I94B5Bbvm9yvbrVP1yM6hprArXBTzZHOhM4qlvbsNvhky2WauoiIJ7dFbAeXMDT0mzFvzyfTn+lK
CD9FRq1NZcTQFAz9bUiVOKYtWqGy5amQdcgisiuibWuHPOF5PZLabsu1rCtoYXnN+zEqEs5Coke2
KkXvkLUzIKAkYLDWMJDahPEwKWRWiPSmOGta4a8mJN9cDQrdcwHZKTSVfqk6QSxvabGvlGY//GlG
RDWpTMREuYwPBC5PVrcjiIg0xJz1f6n/Fu4vISDc8x8603MJjj6ynG1Uf3Les3fByFzCltXF2Uev
B6XQ6/1vNjaF9qcg2RcIs+Tk91uyHdU2imFGgwsvHQNJD+cy3b7UDhn+ZOgyPVhrAdJB6e8Spg68
kVmABs+8pttMBV6i8iahOHqNeY4rhy3tw25hKXkKGYq7CdV+GvWl1byUCM4djFb1xA8L+W0GMVoy
hJzIPBfXpDCGbZsLHZWqt0Lg9mpEv6rdBcN7Jd4MAWaV9TXX/ZIXF4LB3nBd0kzR5faQMGMYtzED
voQZMFb+cCE9quv2zRrexvSnGOEH/8EzXzhoBhtwmqZ9z/FAIuAGjDFb65NjV+3FiP/in5Ge9eHU
lBWiZloclxtJbXQylF1MZwqyz4jhf+jY1X53FQFOWy096gxmG3IBSnw7LcIgd9d0vOZTyYB6nXEH
VHWyQq+xIrknq9cjyEPRsvgGOjzoyMR69nmU6B1Azyn+1gOSlp9L7RcpXV4+cvddD29BxnIwfZPB
az6eRXQZqg+PZEtou2TWs4/okscUvkfV8zQnufT3ut+kg9hh6brkLbkqw8HDBpINQIRxJngooDi5
n7ScvKY41tYD0RIBHaLO1Dv5nsrwmFufavwQzk/E3dhRO+vz+fQza5RqCdFiziDzxL1M+aadjJ11
iHKM1AwVunNe7dJ1zDVP2TZqAAbzyx9ovBsk0NiltQyAopXjNSNesfnXgevEzbTz3Wk9EyiZVF3H
/+EjpLuBrrGns4Fzp6uxHXl3UkJQ686eaSOG66/+cpvBeArOLn4akj2tGC6gD6fMYNIYeCLWWpUR
cOojqmmfOedw4ZIjJswNXF+SvOFfwMrMgOV0EZpGGhl8VWnxbLX1riWvK9HRyJ8S88dNLr71obtk
VxxT57NvngvTeFEVU2Jy+bQq4ENKt/M9R2NDuhAaJ25GSpNd63xrXcpOg6ujLnZ+/uupCAv5bCqV
mzj7N+XIuUgWa1vxGMprbSnEIEC/0G/MFhf28fASnArSVt0OK/Ypi5YP0+UygOMbF1LbcCFAjBRp
iaCq3aq8Rlh96q0DFj1CCp7IMcxxpqzyoiNf3RAHAebBd9lwJVB9fegVvT8uqwbFVIrppCUFuCg1
SiVsIdqg7ziXj1k0o9Qa0WwaltnDHBTTmSt9YJnT68nB1E+lfQ2ZHE5gWFnbRrazjJ32q5kw1hI4
5D8FIJAchyWKjfx7wkrGEjt8wB0FKmy3e6MCWAC6DbtJNtXgHhAC7oGR6jgVnA5TDokKTI+QPoOU
T9sPj22mNRYrY0gQKCAhjCmzLMWJzBXjs/W1uEw9kb2nHn7GaDI/cUPTYvSwSkhC7YiXqY5JtR+Q
+/nI7BNKM5OO1eNNrEawXNOk04zqaGoaZIrQvlKf9r9lElHsNK1zIPGxF7cZR7T4GLXAJmnEJRHA
5HXzC0IOxQWjKoXjJEdWnM+NMc8ZoUiHgf4zlA5QfmP4shqSpxrkso6brIF++ms/t7u/UnR/9jhQ
KsXjxgiScKHxX1WTc51wTi6yMDoaZsD4xgZO0+nvwRB8TZa7HT0WfGyehUcjpOOlsouPhH5Od91f
K/gNun+jdolgkmsNGYkK6IYNmRv1YukB8OcpynGFj1CkM5KbYhxSHT7aadar072we2iNq56NCyMA
uectKuNK4mHCAyEoIGLsYhqchLxwvo1cQZZovgTgsYoMcCqAmHkhe7qZAZRgBLKg7gzDPa1I4hEa
eFLa3jKgDE9PZT0+e2iJpf4/S47TvnEJ47OrYmn0Gr6dyAnXY2L+ugw3xmg/VOatnMdXrcE5HQZX
p3CONTCwAeGZfzO8gJmVPFcZvQ7yIeSQu4RscS99yBxaQUhwUOb/9MavGmkCRwM2Sp4csqgOVyEx
xutiRAA8RR4yJQQLaaeBSXaLPefYWwy7DYHo0p7QzsA/wdxyrqPxqibhrHQBwiml4l1KP//q6/Sr
iYkz1in0n6zGtVeMdq+EAJ8t3BCjNA5FvnQjdfcIaq3NDgKQxoaxPra6G+OFYu4uEtjiuHT5qwdG
zb66YBzgU4s51meRfylrn3LIcu2n0bVl4t4Ro3KltiSTJ94AxvpqegEFS+YfmZFZK5aGr2kHZsxB
ga/WlS/7ZSkeVAcRFwSFhd08Iv74VeNH5SoSpbX0WBPAeFBtqB9Kg7gtp/vlPHn1PbZ9qGHYgOH/
xO6eFqjILctfNqCAa/tfyD4EpNCT66Fga/EKjCpCUatIdWVdnKpjob85JdkAOtN4OCHsIrVPBw1s
J+DDS/IUzKm+BCW26cy7xt3Gc1a+Bup81VoVGujyhgUHeNw66bfZhDskJ0hrWAh+K57x4urYblpU
8AzxGDr/ZKR3zo36iIGub/Onrj4OyVYDZmFGNlJcHAdSnOqBy5smE9zMY/C+7WZaxXlzgfwD4bNE
uRt/S7AqsZ1fKmG8DYHWLh1wKLbbRsvOqj4mD/8c1se703Y00tWnqr/ceQ5azhbnf9Ekll32WrJb
KhjYeryUTfjTWcj3c7X0Caf3CuZq2HEYwaiEbQ+mTuk5u5Loj4EsE7+NEe3hturQVosoPvbtaeSQ
wsSMNacPwT4Mw9ZjPTjWldgEVcCsPLVXnfGleHlqySp6KvDOhQRLQ7Tl80M9XCcbhdtFmmc5g2CU
oOx8ri0iVImcwQH+A8aRK7wG54QCJy0eobJvehGmq5BfdiJ/TLSIUxkA0ct/hP+SA8CcZ9/O75jA
RZ1hr8BHtGgZMjHUsW84w57eEJDGU9QxSawdDGJji7ciIOC9oxmrB2aQ8cij4zf8YLk8WtqzzW1U
Ehfmp/VJ+TTlQZi+jcas8XCiU5IlB4WXz2wkRGjU5F0cHKqay+9hSu4QvyK0lisHDJqWzD+9S/It
ejHTT+4uMQ99zLGOr0JnrMfME5hRR8WhQ9TWcKJ3yDawLj8pEDm1fZ8M7Ge+U6Im80i5wGbJOn7q
lyivF5bObFQ7EGGcMRiUCAA8NNlRgZFfZyXa6Sga0BIRkxKiDyn4d4r6NnZiT/o6CanMQB3z4Q3X
Tt+U7G88NLLWt+uR4H5lqcxeaRrhaUHLIt/xLWc8UxFeAYF1D7Ct2UZQRiiPEIcYwVw1TRzEGZCt
1iLu3il+nHFr6A/E74tw3OKqMoZ9qJ5N/b3kVYGpq/ZwEWT97nb7GAe7nZ7Qv8AxvJnWPpOsORE6
uGhDq7ijp6I7rD4d7e7k1956RM0FDWZTbCvBWx79MFlexEg2Pf6gntLTAR9ok5DXeOmVgcoBN25M
5m94sLrhbCQWEw3ChgtaUNO9wVkOZPTZl/Hn0EyvPfPDaHiJKvvDyIOZR+PBszRj920Yk7m6YQqC
GT1Cdiahk3Ww87n87xNkmr400cu1vBryjnKAkqx7yxt6VQTUOOfZfcPBiVNtm6cXB+OKoPsEfVUM
W264RiKqyb3nciDMBgj7yHB1kg+C+PAOFBjvqiN83whuvHO2u3Pp70zzMJW71Hq1xZb89llRLszH
iPCl3ImUw3jTBhBfkRNvicadJFXHppcbpzg2KUrplZo2IWtZe5djm2t93Dn6jajnLffIqXWcbys3
cFQOWJhqzNuU8wcoRFzXWrRmLVmvfJAeOrqlIOj1i1HUYiV9xF12tU1IQHG5OVeu+lHJhEKDP8jH
2LM2SOCAaMbI0IYKJzCTwq5CIlabJzMExM6ci2l+HoBjqFIuiyQ3/umgEVKJ/I6XNM0/ErUjrzHu
nHunvUjntfar5y4qH1PJdg8pQ+ch5JCDAYzUfeqwp0AiW9rewSWJNTWXouCZKl02diK6R07za6EQ
o0dZ6XaLiP9s1AR14oY1vooxwS45XhL3UskzSeVICLkYUS8b2jazJ7qbv6H7R844ol8mUIiwiUzU
FV12ujILPmhoNe9QPwV+7Hhd821Ygo0Hdto5OFJHztdsDf4JDHnKUKD0WPs5XQAeskyweAfDlHhG
kdLbI1GynfrOGmVZAFrpCXYf3Stp2QPcdpz4Vzm6BH2RLFEOqMK67KTL/t0P9TcJ3BXIMGu5yig+
CjPf22ODwRiGG+HW9zBHgcuXKqz2NY3lVc4ykcq699MMSS3WoV/npGMgWBDQ5sB2RWKnh9lN9BMo
mUUWhJ96VrxUfvJnNwW4HVxCQ6v/eYP1HEpC/iw/vmJxvhgIh72hz1+IV1qZpGW6KVMoCnFlmAi4
boPzbCPlnVj6tvUBmm7XXdkFvMjUXEwWg1H8j8MwLdBQUTdBsWxWTZ9HjGr3Y8z1vdZZICtDMYyD
mB3cJra5cWyvPWNjTBRn6ZBCNguBXQd/bZ/eSCoLCFpzomCrKYq/hvEFiOiRQjMCSZ149rZpukch
f/DybBvMmNZd504oXPBFs4ge05SB1qFS5pk35qkv/5S9GQViQHljfCrieF3op5rfP4iyKfrVKdc9
RQ9HyFdX/AJ2x5q3a2CX5rwduAbNfo3or0wOTrKSxrTtWZ8NrHg6QijlARPsiqAXXsjkbIK9oekQ
dnc3LTp9TcuJAs1MVmoyGvEi5ylql3OQcKwLRVFjbLtgF+ZH2PYKnQa+g8mnw8wbJHoRvCi1TI0D
EuVFUihKuNogLJyZWCA+IWwsmoEkjlp/sQEWYfFctBGCBwGWwO+9f5Zt/EvTYmu64t4gXQnajj4t
1bRjopz3uP+PsvPqcR1Lr+hfGczzEGYOhu0H5ZyrStILUarAw5zjr/di+8UT0IYHMz3A7YtSSSJ5
vrD32kzYERb2/C2jR3IXEXaaoiXbh03YTUPkFqC7e31hEDCeJ8pZit3klFY/LZFvscYkJSFzVfjD
2TP3WbbvwO9je0QOC0a75OJlCc0epa0rvG83b2TrZI9Bmavtu4JL38NTlfG/Ah54hdtRSXHhU9VK
SFj80WCF/1Z0ZxPWxsjsqOclWdFYYoEyNx0f1aEaa02It+AJBfQiye/nuZ4ArzvzOrkYTnW3ia1l
jeNmSEl6Xjt4uyu+vLLZ9/Wh1a5de6PpInj5GjdPlblTZM9rDpCMKsDJcVrlR8oA06QnBXr66wes
UV0mp7uQ3MtZHtkrovVcyt+qZcM22lF7PLla/GFju8mli+lBNx8Dv2gW2ByQr9K2NxUfB54NAPXx
QgLsXFXUnmNTkOzIqaoNpnj+krfraTMthxC4IIhaKrZBuhuGaem8q/Kl1n5bDZvVKem9OfBRS6xE
6M7TbGYgwh7XnTDiLWUhR09k0F2ylHPSer+cLsASB94lvjn9uWLxKqN1UcxtoQDTpugTb62+1Fkd
9QjwTCZtRskf1/R1adsssgydOXT9whhbum8pPJTjwn9MWnYWSbbnYeCq7yFCxaa/AgdaJX61qmma
gwB0uD0vfT56b1emDyb7l7S7ldUGd4tLEaflb7ILhhLBiHwujbXckkpNW5/e1OytDjdMkIph7/NJ
c6BBwtyr5hKqoUF9lVjHwjqEUYdYftOO/AK8F2LSkJmZgNYNTiaRcdTBC03HAIIz18nB0nDo1flN
Rywp34dwpTigix9FstSch9E8PGcZAf0CrkNyk5ssiVTk7Iqhdr3bSDoJQeuRm9EAzhCDjx6H4M3F
1UAHQZ+brQgYO2k8+6ssWgTAkdpqaVjEreKtdturlJ0NeHEmIpMiutPnLFzCpzJq3QFeEu+RC+sR
NdpcJkGQNVjxFSXogpdcg6yEEPQN3h4PFs4i2fjq+6UfXODRkFMkk6vEKntIwHXaa43CWgpZVaXp
cUAp1br1suE2qNQ1pw4bSQTsBNbTfXkpw7YxDUueFRrWE+NDCHUz5JiahmPuMiAa7UYFAkOD5nkr
m+jQwcMxRi6WrIgI5zDmmkIVeDTIegnLCKUbpsd64VswFYe9bBZQoe89KQ6WWsL6N45CKdnrhe8y
0RLFrQrenf5pM/gq03XUfFqi3XHWbDLUhlqLsZHte/+0pGxGnBk1DqGApGsVFoaunghSOVJutJSH
VpKx2WAyU+OZ1hK7BZJuGD6t4SMrmAc6r7GsqbpgmlMYo8A1sIrVQ4ZEO+O7s3at9t5GV5AoYxNQ
liwCR2E8c9kK73kyUF4wkTAq62Cy380kaBWdjcwjIEklkDTY0vS6kTvPxRshaBVKrAKeGb0p2yGy
X12KA4y5UrKmRAf6tDDkJ1qriaMkiEl2lbHDXSnRdvXe0fZXjrgVBq5B9j9N5CxLOkmtZbxhRl9m
igpOt3YSwB87Qbw7EB9jyeeQ/phlJuGT2jUdjFeYM/XN1A2UqAOiOcAPb2HxngkQCAY7LHCMWHlC
5QREbmKzgwu7JTRcjXZdYSGboFEISLjiQPC3scpTwYA6ZQB2bfxfk+mr3dof6pBBbNWbqypkxpUY
nce1VKjuSWla1GACPOzT8d3NNiiwIYTc03TfSlG3QId9HPoxKTwpjp3NKLpxqGjToISj16IBKZUx
VdVjiQJ6FrreLMb3F8Tel2KCNkweio/CC1IR48huJsZv3Aexnvz67oehN7SI+amhfvSdRxmWz6IJ
ASsKiJHRNNXyg1JaIOUcoBb2uBhL2EvoR73tr264twi2r2oPsMRcjqHSg9BuE2VldQSxmBQGnU5E
BoN0l8Rwusety9M9wDvu+O1SgpCaRvYkE4ga0Ng3pBumE6+mB10zf8VtqJZLBRd1mHwahD0U8SLm
2iSqsHJ+E1pLPf1lcjDJOR9dou5D7VzI73k1J2sryy+Gc2TuPu8YO8o9jmV2IJ0PCQndj+I/RfDu
dYe63CC9X6l5NEuzZUBVGICkoYUcLrL/yuR3HwKgxUad8bva/TQOG5t7m7/TjufJ1UUL240l1Qda
vICT1WOibck1rDZ7nlvq3PLR+jhHj1IjxbqqUv/74YeM4c9NH6b64BQX5ZeQ8ynNHtpxDoex72fc
2Pd7EPgI/cpTxoHViIsXsbSPavCDKKQuKgVDaHPwICIAq8wjqtNxotf9JG/EzjJjAEFru747eJ3V
/K0MMpvdsXQxyDZ1AcKVfTUTXFDDvBPOnWzDUUSDhDIxv9LMwN2I+zWoicOF4lUx/hDRK+pkHyNO
sZUYW5TGKYgP2QDgAB5ltDO8Yd5Gr55g5rzfY7ul8qCFtq5uThePEt5t5GXIkVSq5kQyz0rMnll6
iA4cr/QlMwY0a5kr4epT7TbFe4w1ZHDkad8d4uhtjIipHGiNHt7j7uo7v2HFtMPAnpr8Ni1KXqhN
Fls+9osMQ6U7bSc748q/+QO/s3ZIwbv5DBWdQlmhUgWUQxCcPZFSZWqSh10/ejp/KfwpjGdtzTos
6D1AUFI4E0U/sRomeYNnF5rtzGct1UWzrMNLrn8JoIQeknGoRiwC8nkofRujy6zHwzxo25LGD22n
BvKs6Wm1k+PAylyH1OfwBdkxGce0wRwsDiL2pjDnSUBaWLFsg6diwR7Y49qf2fnZjx6OcVaUay+/
qLq6dFs0VymtwHKATJN/jBphWn9WEDuBcDmEbPbS35IetJCbqdIwF6jvmn7ycmLyLHWrVpCeHNJS
4JIBvl+XdX/yWcgMEjOFpe8sGwvMM1XjzCzuMaLsqgcIqL57yQ31uWweEneH48NOP5Pi3os3w/zN
0Tum4g4RBfqUTNA1ZZphow5g+mvNRFEdRPKtxMzq4HXltwiZT9t8YrHH4YOgT3XAAKIrqREpQgfk
OtFtoNRexf2yVTDIYMKajQKkiIdxUplU2ReRbXQspZAlOoYBkJSIPBd3yVZnFukyGMlT/dFZd9UG
oqlBibImzaAAKGj2ad0fRFq/UInj1ACmgHzKti6+IL60aLZBWCNyItYB9KjF+rOpkHvQMWVdRyY4
ZQ6CTDunNLkV7VoyoUrr2Sb2zc+ILabKY4baBXfJHsiOMMCCHqXY3wucxRqUHqEhaMTqJJO1KZcI
bX4k8VPTgpNkGHD8ca7b6m9DLaKrSzx7FsQkBwcS6X+VRwmPTt6xAWqF7VI18QJSgyCimWYGo2Ha
BNSnXfySzQEVF5HJejqt2XR0zGcMo1glNfm7xjER3rmG/dGz7jWCq4ZVSbMJpO1/fNeacbg2YXTy
DNQXP21zSIuLDlx1lHIE0YsSZ2owjpaYrw7+V45szC4gi7fTFGtJx8QZaJ7g1mIc4Jp3z7nZ0BxT
sZXsz9Z5C+q9xcqU5oSZIwTgor9G/SZV1gXKFRl/sYuXM3A/dGPPDYjtzvZWMJiWGuvwMkJri55d
xzwUZuZeBHw/pGqZ8N7B5wo+/SZIt5H+U3X3Fud/hNDI58tqtbeo3QykwNmscJF91WaBA4PdjrUX
DpglhWc8fZT04TCzDiEDNDaa0HfTI+WGbT2c40WNb1RKbRpfVH0IwEMuSDw0y1abedFmEN8ho3SR
HWDgd0hOZLz9LB1neWfPlQp3T/npsgnMo+Hkd+xT2/AZQoO0uSsH01jnlbx3e7gOGRnquFL7U0mD
pS9Ie4UqO4LGImXjo3ofQHBF5LF4dr2TDQLaAX+IAGYiWJ5saOY57XGZdoi/8lkP4CbnfGrikxq1
aw/DTi6tLCjBIWW42xnc3pwZnG5l2S0Ue+YhZkjHTtUkUAu9opdeqwZQVIjlpZmJENY23B/ds5hm
JXC0Rm/Er1YHS9uTOHd+TNJ20K5GZHNbJ3qT2H+UkAcshOJ+SimEiYHwpHVuQRotUG1nZFSma6Og
S2KhmUMFdhq6QToPh+yeGn4fGwcvccA43Sv07E5efcbFyg20aZWG755FjIpkz6DoYdtD2sukPv1s
6iWbC4Ukq4xs7QyoSccwp5vHEkAr/4LRFynHyNtheIOtmHMXCdMsCe9BpGIU5FbAVJtRUlSptBBw
nTFC2T4XZiFv/TFKE7OFWryRWbPVGKHafKpBb91y+TtF8S/luDbdJfuWzNr52D0bfd600AEJmtBq
lpUrP0f1Z4I2PiB2mcDi7JnZyNFn1J0gSrjuIo4PQbFC2CBZpDkr07hksqD/0SUPxl4xsfRVyVor
9aVgaVwG8tFn2Bp+SvZXzsgXv00FIVwbuVTygZELAq88agGYkIX2tCHIaiMt8JY0NxUiScZU3UDt
U1E3O1J08OEKNqsWVQS7/riLWB8poxaWFdFaYF+HfzsxLRvcYbigkYei9PL8R8ijzGXAAm1mKUA0
23TWTNCmHXVp65M9Pc77K9JwC5r07ttEXtEgwEPJ2/dUrGj56FUC3LSAcqZBw1CxY49j84ecT7MG
Y5QzMqbg7YCEr8J3ExqRculjWnQnew3Vs4Syb1URjtllEr5y4qb68Kxk95w1Zly+1/F35hbQCPYG
v/NgShDdiHipyd34ahp+jEegqSuIM5H7RWCiE8sbPOg+Le0BPbBHGk5Yj5Kdci2FxjqR4wUemStu
rYvCdRpZl5CYKQNTqzBkvL+EII22wvhoFns/PwyY6MM2Bsexws499Ymh0ltrWYQfknTE4LttOjby
xruZg7Cgssu55gM2ApXts9yjIWxx741hIyW3HphxzuO9ri1t5T0rjw4PqO7oMGuI7Zcthknhd2vT
Ozmqu1BInFEooh1tIRUkYdszLIy+wtO85VTnzs+x/qQ8kNLoy/ZveYmC7dTjTRHDLQnKtc1ypRyI
9qPFifEI5Bo651cnIysEix/ztuTmp2QU3tXHPmDsR0gzuxpCnqy16nwqDtBkmWQZMm+AjIn6rSGW
AD5PHuoQsddG/h1iXwkkNgngQ8rozcn3cYckCLsET/VBf0n6SNF7K1tk35hnD5bAj1xdBiC4ivgN
tV+NHVBD2ZkpjDx/jOwn89eCztrnPAcyQ9AIBmCCqPJyV6nbDO52kLxMHrKCkDfz10k+cyM9g+k1
7JvevsG5KuELwNbvNyY72Co4tDxSvbM3XHpPnReEB0grrVlp0AMsL15q1JmaPQmKU4wNsmIdaYQH
EJJMhBG8Wyu9wnOoPjJ1W3TNtmRg5gEPtZBgMNqpD0W7d5lU19lnSUgE5MfCfNQwbTOLwMIVal2l
IS5n6Ynvun1ZnFmtdBmKc27psz6qACoWwCOekqCq1qDf59qh7MDtdDCoKVmgU6KkQxns54vcD9dh
hOgPhCijYuXWxEcCAXIUunHNZSKuQfnKSBJQmBxXkDYaCloVDTGxy18BQ+AxWkvygdy3L5M7TWek
oi8cF0XnRoRfJUnrfUBAJKh81I3bzGvQ+XdA5711y8iXafk6yq46JF/XRnOPUyMn+QAGRYY+tLIw
uTTNTAUsYbpzPeL+6ibFUGAMmZYhIbYr9DDEUUoeGkyUVqyeMRMFt1CBUbbS3GOEvxG/MOuKlkrS
RjztPVxn3keYslAOysoU4Uao3YLSmUjK0pFnDF64yiCBAHLQa/D4jCdTrtR4XZR3uX/FHbv8udGf
vHildPcA8QfA0zFutC0tur7amqCfJgInqu2Zb2bfMfLMCbVCAWRLV6AZ4LjICB9bZ/a66pkQRQP9
YrVCdN0q/Vpn/uQy57eQCUaSib5AfgkksbL10qJqIqmwsUguDJlRp+48iw42UxJxzTWyAhVDXko9
x4TAinWPmKACmw4NuAaXmDrC6Y5+udT9j7D+qJ194ZAxd26AVfQkTGbtez2ITZ8+nC5ZyWR7sTdZ
NiJkiS4AOZkK1DCwLRre7kiWl1nsfEa+s8pBNEnouSrxIfQFhXxRgbHCXzAOvSwwIriAnXZaF/ac
lGLULqS5UXc05TuFrRCrugKfCSSUdFwZKIYYglls7zV5B6+tEHgUGlwfASZMVnt2t/TCi0E+orPr
VcDa7jEsbiZsnoB9Yx7/qAMu44vUl6fGFszBjZ6VqgUM/da3X4aXQw08u+4pNN9L5zIEGi0JrZX8
qUIbjYdk55bMuzKU755nzUz7KbHLHSEcg/Qk33DWCpzxDHUYdYBygu5xCPKnzpizk1BbOR2QJHDr
mk7wYUhPOyL3+UKDDARSRl0Q8eU0M6O8gyk/Fh16NYan4mg0TLj1eUh/CYgU/ScW5dBeShqdEuN2
j81+4QNYI0NYEvHcIlQos0BzGOraUa9j22O9WXzqDTaOeHC2pd5h4/lKQ5Snu84KmWMuECEcHbKK
dbngoI4ZWDiM3kbBmXasuacaVOQ6c+FQQamlP9TmK5Yvg83YgQkYs4YZem+GkQ5cbhIIpyN6QlY7
esvwwopl5fbtxu/Azeo7U71V5C32Zfcshk3C9tBWEEHsHJ+Z3nnIjq6qLKvUO/UOhubYmEsY6cuL
Gd9cd6Vom8Q9+zrvFL2m9cqaRxq+ydh5VOdRxBuvfOXKR9Wmm6J4WuAxcWCojJod5yfg5qCksjx8
qv2kzx2kJp94HDcUfEzsaDLjPD8FjHHJm5GKt8q5iu6Kugx6gQw4jieNGdPJnQbJm5bM/wvVwxtr
TmX3UYRMg4DwxDw4C+gnkYRTthXKMkzVbWVWe2Cp09Jv+eXRN8f4lGqIrF37gdZhDavuYA7MEA1t
pY33OyBw8sxdEjmbiA0M+HEWSnwvAAYmkbar06PHllClr6worTzgDw2uVdRWLMzwf0xGv6zG3k49
F8NdTu6KMyV63gTjjHUX28LQfXTdOaHx88VVd851RSljIBlJs3LaMJDqGZS34VIZTqH2qQ5Es5EK
iAAXBW9LVd405cJvzE2JiabiwWp15bZpDIIos7vtbOviDJyQTWOdrx2pJIntFdhgWE+R+JS9l+Gf
UgTOYoEEIiO/OfwCXUiIQ658Cm8XsIdT+Az0luiQYQpBAeZ5SKZQ5p/gN43g99rDxNf5B4rDwfaQ
x99Z3uK6VSZd+ZEOJPvIE8n6DLqz1v2y9s/I1tRlfxryUeK+36rGGTgNE+WikaapRfxwnLC2/xrU
F1L4iZ6QomHMPGMbW8cAq23db2v9ws5B6pdasMqyVStve/lrrLBdnWkbitBEXZQejPASdhWFFwbT
kEmwcfaDLyF1yzBnnUN+tPeu1WfTOwTxImecZ6HhNOXPfGAlH3zkBMlWSGFSbecHKyMm01C55QxY
+vJaSjiJWOAF5iOgVos0QlreNMHEdeyxi5npPRDpz1oGzi3GDTBIEKPyqRJCIuwJmKjbRVpTWzrF
xnPLaWkfmlI/Fu3d0I9C7qekRi4KK7gX9V4t9q3lXCUudkhgNRtChsWc6ktM8IRBxCr0JTTbgUsi
MnWiHz5S6aSa+PEHFF/rRIEJiADMUCGc1idJ/sBH5+sfgwOTZpuDcPPXkXdDjq72X1nGEvOpY0YP
0UGkMgCit/His9HGm9VKqy4huPRyjpjGoVerCPdFesEv1Ex0TCUB5C2qjhrkUDGQNenpM1QUPLGi
7BKrO5U+NfGwza/z/KYoX3JDG0sHjwcpPEXDR23Qe6fPPmOh9iESQgxtbPgA6K31OPLCEYb16FZx
UPkMPUNGx2F9tTAQt+q84u4p6Do0D4obEr8Y/3R1NZxqrlI3DOJgshuShzM4YzpNhuDxAtnkAO8y
a9+QOSK2HxZWyHxraco6v8bJCdjixV9auNJ00mUxVrWkuYpNQ6UY3nJAsX3yHVZ7Q31X47uRH1pB
TNCbaHtoaG88fanoNXflljyJGKN5zxb8r+8tTcJcdRC7MZcxTrV2q4GFYgeDLhdYNZrdIiA5a1Z1
G19+FuVRQkDlIoszlV+dMXlUnBRxDMMj5bTkrSG9Nyog0jP8JAICMp+yiJUnyeWGugrru8zZKJJ9
XN1x8SgItQcEj5/lcPVhK1R+f4r7kx0cwNSHgmcEV3y8kZmpmrBZPf8zsnyAoN6iUUnScq6FcVR5
yETlyxXfGRULZYXyKpkgaBoMbm4NFR0cLYDVkhp2d6VvU77IrCbzcEuHy8RqEuXXwTln6bZvf71x
FYsdNlDfJLEJCTArDXoE8F64XyPCUkHBxleWttRb6HdND0U/rEQGXVU7TNmBkS5DSOQ6B3dn1ROF
BYfK2DYtfgqdmQUkjE2QnuyK4da1iS+9/B4BC82lH7l4UwNq6nFI6lJWKr+tfjbzBQ/JXJzD4hWq
37Vsrnso0UWGA7nYWWC3u28r4sExBhjLTOKwFmfHmNAV07l47M+i9jvLdwWLZEtbZcgOe+gRmRMg
VC2RP7FTJYsgR93ECOU2CmU0jZV0Z+UTzECzyNNJDotAYGgHlSLWCf2j31OBeYq3d5roRFbNPBWI
y30UZ700J3JmU48P8yrdGr26SkwU4kO7HHxK9YQnjlP1s8i+eu6j7r1NxVBQCjZ1dJfjEADXhRTW
0YDYelf8BshqQPtuMggXNXJG6dtnXj+sY9DZVbvNGfQKwvr+qBUuHcbptJl51tnNMLwvwiqdtngF
un0mEYe0JxWP8C1mJzU6ykUznFFMIn0AJIPEhOFgLHnzBhH/0JNWgV8Sfdail3dRfhb2zhuWqbHE
d5CiCu9DZNkyPphoFCMnAg/rxrAeBkZ7pzemdtXDQYHEwMM42vctBw9O9u/B+cmlY+S8CeOQKeQ3
BjeNUXmMSsNA9CoTZlirHnagg4guloOWJ19oiryW+lNDkovHFAc5nq4qi0baMcDilwPCzSy8yt4K
5SkSpAHLeMyNaZc5Uta+IJnN4yzCcc/2mKDvkIVMTZ12GHJWk78x832NxqxhCi2L6UiNqOQSA/pv
Tnlg8HslrLNkJ8Kn+ClwavOYsQhX7Zq1NDwl/w1WBXmH7SxFXKIhAvdOAVh6DRUnWDYvfuaZgXD+
2mUG8obfrHrvtGfGfgSrXIjtUuv2Tfgr1Zc8Bxe3HJqdRCYd42jTe5r1PoFWlW+N7tj6nxZ1orzq
cgoKhgT11qCzGolDJRTldgCMslGGY4OKTzjRzKlhh/jAG3gCJZsxG0dn7OH2Wy9hWg4VUg/XnmFu
TKwYTQ+QlTQBVKjYN5IO27E9yZmdJjvIfoN4+t4p41GtqzudrXKDmJ9J0MTPmUOPBOpNhDqojlnr
pGwtHWbRF1Rc9qjKrPjvtu4WLRgpXSamiBh1g7NhPyi/nb0oIdiZDEosFGOk9bgR6/izExBrfs0H
dWL4aCKOjk6M9kvLPg33IIJlAFWh9XYu1SgKKj14i7Kb1BxR8fNjeIrDbO7BhPIU/fJ1c17zCA+J
CpZGi89JdmlT5lX7cPu1EFuRLQZp3xFqhXgXHPZ3iXJHieEpAjQK8IqVF4nQA33YK+G7Iw6WxVMD
N8goEDOLi3DX3rCjxm89DNkzGtkwQ7BaA88HmcP0G7XeIK2alpmnls8969ExQpVAU2VfWXUUgMPk
4b2r91J2VFx0spRF6dnMUAjsVPuacBKmPaIFaRcCOC3FZaRqSYzMMflm3c01boq3onbVNBzMeHql
6iHUG/doZXwNjLQz1yGT7SCjV46NHzYDOhtPpq0FIXoiQEN6AlEk/H6jYZa04PS2S9365qMaK6NR
U0WwjkyynS9QnwPia21IdHBNxid9/WiDT5OsKkIExaU1fySkIqH7yFLy48L3nvWhjNTJwFSoAQ3o
gGhFuMlhtBhfsv0qQNaGz0JvLr7+mUcjTZ/PGD6C+SvLt8gTj7JUp5HgvAyvjvKBmHCpk8paASKG
B/x0213H9tLA18Vkv0sXJuUrM8ZJBMPMQuyt7ArtoXOZKsVT16vvUBgnr9ZnBrMQHEtgGR6OuRjg
LpQO7EyCQyU5IEtLxm/STikiNzUkesW51Hx69bhNdL/HhD5Jfuvou818qzLYjQtvNUYCYTFzrV3W
MsEjxLnbhIhIu68Ck0g9sLAndLu3nRWzT2q1jVPe7f5HUc+IE9FqT0syvT1kJEV5jQxw+Xe5Xgr2
/QVNjI92RYcSmiR3u4U8jBc7TFF5Qs0PyYRSrfmg3TSSqb3ql1lgwbWbYj/MAAHkPzodKIIB4PBE
OSSjGPalu2e3jeYNw0z61FnpOTMTw7o2b5BoDuY87o5J27064OSa/wotfATM3LyY9JdwIhFZ5gQH
g95PkbZI1pnu0E74wy7oxtCSdO1mElOsuzvmixlPLd5EigYnjTGHRvPTy3MPk0Am/UDmVnhisyHJ
GqY1LvFLmBTyZMqy1ADNVgIdzYxDr1KDjwRIUEXhb0aRWhP9F3KIDV2EuPRsoM2AwiCCsyI2GpKN
igmxLW7dGFyCkatWmHZSMjMPsCD3Zy2Ka4pyGJCAvFhT0L2zl2aZLdfxXBpUWsV7HJtPJzcPBZiW
CqsJwoqZTliHYI3AtiMKP6PSJpxgL5Wb0npG7iE0Gb5Lm56POY6ef2zNu2Jq4I3rxUPgxM1ZBzns
3St4vtbYr0ngpZVnZ7mbBtlMQc85wKmuhfExNPc02fbe1Q/2krR2mOmnJvpRBZlA2zJqf+rQzCpR
LMzuaGlrrV7WXCdmeVeNk11cLXuUNJ/jrJrJGV7FFg/yNmsdvC3Xurjq/sZAYJFtg560c54cl059
c8qlkMjMnKPLpbpDBZStTEsm8fdADIZPsjNEmIq5Jv51462x110KBgVRFSDpmrMqy8/YiAVDm7L/
7uxPrXtPg5WGyTZvYqwIDx92Xlte+pZi3iOifEPKo13sZeKn7Q1fTMMexbMBLtDPkG/kAmrWabRV
rCGwzEfKzfj8iRjJBc0NGGDksDG9VuO9I1hzFZdMPlAV9c2b7B9t3kRMnyOR562PXI3sNzAZ4pLE
5lafHX2fDHaxsFmVVwsj2417Hg9b16MQn6I6VtD3uogOxz07ccj5QPoOB2acXEVzVnz8B85b4m9L
qJoYfhV9U7vbwVgpJjkuzPLdTz1/2drvgG2lKB8+THe93nfsRkKssgYIfkJw2oydKIMZ92vM6yjS
n7L7USBvkhPlWO8CzWJSDNMe4bjjvWnRLm3eqeSt4VHHZ1m/SxQAQrsqSCKHhoDnFsyw+utxt/fZ
2eFxNLo6uhBYv0UGDVpfDXOo3lsrGU9RGn2r7GM7VmbiorqvWL/a3ilud/jDeVLBfPGumbLTHRZz
Ols5f83cgRZ6bHb8hCXExQi+HedgGMDYOvSuWx3omRbuzXhDtaiAEGkeOnlJnZHPNHXreCCpf9qA
47y5VSauxF2OeElmPCE8YjW7l97cPRZqZXWoKjZbhKsW8srMUXijVpIKeS6bZx83P5xsnk0Iw94i
hSlEOFXdD1UZo1XZf4GT8NiDRSj5veKaBtKM1YHuAl1ldFu6j9hy8YYRu7JXmMVb/By7RqZ4UWQg
6MbGqdZcOgkcrJpgANh4DMvfAuvdiRKMEYBjOndGbJwUwBzD792kn6PQN2O0bw/fRsmqGNAk9yee
oLLCJxvrnERnuYThgx7D+pB9MS16+Iyjipk9FPsnNzhniYpa9er2v3HwYbN3EmiksrOUvIIe7sKu
aPaee45cAjVnNmVBSNrWprR52gM8sflik3DcrI5BEtjJXk53MsOL0h9b61koO0X+atBvp9Tgevzd
ExVq8Akmd7V+mfGShO8UMqaHzrzI+I2RCxggUBEza6KZGOS05sNXaYqpQM1UwdTKmmIaeB3/f3Il
eyHDOM7aeYmNrOHfFEg/1YfFudE5G6X4siu+KTaE2nddbcncSrvvoiyPUXsOjO8w/4jcl8o0vlpX
1lnzKHSommtj54+wNUdiPo4trX6XmtMflHoTmtdcNhY+iGg9+Om4TlKBwUShiN0abPAHDEjZt1Me
M3H2iIb644Ez3h6PyiI8oEcGzS4iRQeG+cku1LWrveBG7qxi1bbfGtVJjRdEye+JvNCii2SQPWSz
VL/IzEAKoMCdSo3VwUpqyilagImFKKPNuM08muTst8ELHGagS4Jjkp0KLM+AwTl37rJzwVw4lZVb
Yl29okLs8u1QihvKVcb8KkVzl3fuYHzyOR9qvgRiagXcI/geMK2gqZNmorXZwoxHIgzXn6kpuwpR
Gua0eR9EM1MBVOFQ7hCyRq2SU/GGJepl58erN4bzrZWwl1C+2creLK5yBk9wsIl38OeDccr0eF4i
Ojfo2mv7UfVP2A9oMdYSYg7TFzNIC1m0D6pxgTMR/imz2ZkdNPen0VFUvxUe4s6NjYqX+I6qOgTN
0WHtx9/9m9N6XaDZ1nBtk+ZQ00Z5UYK7APlpE37rPZpCjDKO0kz+pnhJPJg+fxXLUuMybU3P9nD4
61/+7b/+46v7d+8nPaVR76XJX5I6PqV+UpX/+Vf9r3/J/udP19//+VdbZVlmG5pt64pq6Rb/4d9/
fV78xOMvK3+ThKP2le+kZ4kPOJ0lz//vjzc0VXNUQ9NtzVBl5e9/vB0y781QZ5xJnCOaR2YWbd3+
/CXMf3oHvIQBbNPRVNPQZefvX6LwmGsGgJ3PgOt7+z2s5iYPN9/w5n/+OuMn8fefFG8CT7LKR6Uh
uv+HT6pAtg/fy0kgIZ8y6UvP0N7GuFp+TZH8Hy/1r97S/34p+x/eUudqPmkzybnvHon368D2cCge
LcKt//w9/asXsokJxZOu8Q9tvDr+17ev17hIcr9Lzoo+B8te0fCaSNwnf/4q46/7D5+cLlsWt6Ds
OKbjaH//KrWSFb3hS8mZ6FFKxs6fl/ce5Ia6ytvvP38pZfxZf/Za//COPIKpucx5LXxc8wjxQD2c
be29d1eB9dMxJO8IF0ClLvRtr3Lgoxb8899gfIF/+gXs/ybty3rjxplof5EAcROl1169xbEtd5zk
RZiZJNr3Xb/+HuXe+6WbLYiwM5iHATxQdRWrimSx6hw0IKM3j1BiziY/M6nvgd6vzdP8Ob2TJlAh
btY/v7Bi3Dz7vOKFDivqio1x/mwWD2GJsdej4QNc+GlditAooTig7djEtntIKfEkhpZYjsT/z9+J
UMK26VKaZiFEUDA8fsfoNVLruoQFU4HYEu4NkFSAiliKhGQo26AUoD//N8m/B8P3IMbEpEYGodeW
ElRQidQgYBOuCIl8MWIqFaEa/yM3PzuU+uWTndwBsRBA2JgzHcZt4HxZV2xhdc5lCvPSxfoarRtt
bGfPRYCZCfstLpy9N/kaT9NJUVJ3HDQgjY6Q72T3FuAFogJWfz+MmtywkFVn6zHuOA53TKF4WjZJ
HjcC8UqdL3W6mwDyDVrFVmBScPp33Wxk/pYSmgKJzrEEnMLBZnFptybogcwwQCN2iNEtsn21AEqQ
fPOQyTvs9NJ7pGCTnrx/AJ6BB/Rk/BwNt+jMjQ/rP+TKspKa0oS7UEbE/O/l7yg7jOdOvkNfMOXd
1V8reqK28WNdxlUaUmTMfz9LQ01SAjQRmztAj58z5+nX331dsWRXmY4ZRPh6RZp9H+8MdNWtS7gK
XuX3z38/+/2VZ5F2MCFBEhBF4BaD+8h9rIleOvvwhUfMUogNX5gztcUU7+tI6VtRnYCYw/Z+NmVw
APDSDfVAg9kBAbXt/wNJBh5m62eOzm9rZHsStQdc4Vwn6AFfngDrAjgVkXUccwfwtDEuaOzO86Lj
ujGuF9MiFn6psLGJOtRRkn6cewMxTYwptM6bZZ2iu7/7vGIFjBU2cQ94dhejABbOuZoQX/j1FIcL
YjKT4qD2exHOlrKMw4IFgwCu33TTDsdo0LjK8vcBh8QdaSKqFeugbul3nkG8FzSJ4YnA/sDPp5Yl
sZVwPDrb9NITaVaSQpq1fKnqTxWYrO/fbXycKDm3bPgiDpZKKAHnL/IJoCJfACyBN/Th/WtLxXwa
EdziSH3K/kSKXBSRkeDNDPUIikh6dyawqLCpzQhnyGdM+T4LeD0khjReQnS1+PlraXx6v33OBHBl
sxtai4xZZRsv6KCO/GOWay5As30vU4BFLSKBHU0kCtlE8Z7Bp5IwtAu5qMuPwFSaW0A/4KCWFJaJ
jQ5J354d+CwACrOIpqiojZfa/+F8omDFWTfRda60uMks+CaO8tRUL1nCaBpjBGIqaHp3Iyhj8eY2
3Tj0/Y56IUWJA4K+v6ZiLHRDEMuMW7S3rmuxEMYX31d2Rdxkk7zu8P2mum3CW7A5/N33lVXAL8ex
GUiv7vgFkwB2qcnRC4uA/cOxHZNzB0d05fO0Mg2TTSxxTXSvbpJ7PLemu3UNZldUXBXpn+Gayymj
EHPpR3VZJSNetSCiBdSGffLmp8h7dDvg3WNd0kJQIB444kKaxMGx7FJSGraFlFFbu6n9iItnjA4Q
5/O6iKvDmLQuRCgbfJkHAHh1ytote4m6DoZfgaI7lp9I78g3QFFGT0Yf4vnRSznXaLck2jaJTShH
0UCYSsjHXR4nMYkatx1xSQTlWo6HBhSJxIgh4xi3ZPR4B3gqEyhvriu9sIIObiMmSiHE4vbVCVRa
QRVntHLx5BnDQazKfIwK0R5Zy1DnFDm45MqEvT+FXkhVTJ0FwMnkBqncQzl8jY2v6zotOD6+zjmq
CI6JYo8St6Ic0MzRMOhEvqRAmKy72xyvwUn4/AE5EpMiOPWh2PP75n+WRWXtmHk/4DFnCk+ts+ek
25biZ2sYGu9Y8n3UxHCUmE9blhplmL+Rfl2KyrV7hl7Lnz3exlKh8f45Gyih7AgBqGwb0ewwtexG
ALNbYo63clOJXvsw/DRW8nbdXkt6CItLnLokIlm1V5WFw2RHVeX2ZGjQNGhHL8AdwwyfkwQaUUtu
LSmFOjhNE5MrV0XfjNAjyfLGzUnxZlAbjJszvKVnH3CaxTOPrj5GlswncWjHofJ3tlUyIQMTd8Mx
ierywgYRDe1vAgtU9r/Q+XHwPXoTUONrmNFndIBg0PguB4wmeLAPgIl+eb+Rz34IUU4nTdlXQTLh
hzSY1bI6cCigJb58WxeylK/OhSjmZY4D6AxUyd0A1F7TFyGPQfIMK3sAI8CZd13YktvgPo4gc3At
IlxJ/VNtep01a5QNb1Xz7AGGU+QP6zIWl+9MhpqQTN9keZA1rg0WiRnmshrQL7ku47fp1RCD4wPm
3Ua9DFvZ5R7mSMfsufjd+/o0efdz0xewjpzyG2HZDfcwSTGzYujEzp63JnVey7Ms5fU+8fxpql0i
PYzJ32b8i9ffBfwLw0OkBfwlkM9rKo6LIgWTJnKjsJhaThjKoQStb4AVw9SfIAAz9Z4SvJEAonQT
GT95+crjD6QveSZyXuAzLZ2kAay/DZGhU7k18M46EKWur9+iH1ooCJnShqvYSogHOdoojcKrXYZb
kfUJMFvgwFoXcV28wxkEJxwbDmJyG+Nol2p4dmbEIVKJ22A8LkdvYeQ8W/UTbYHiIrcl/QEQK8uJ
jxiwTQON8KUYOD+EKHHmp4YzlQwxMA47E90cpcb/dd9XYsyO0Hjhc3wfna7AQ+ft+y+WzvnvVxyd
Bz3w7W18P0dXVIyWWafXHFvmX6iGEs5ouNGglm4DCPRydciImeQULRtuxV9k84YhSMd+DsmPdSe4
tpM0TdzNJBc4WUu1BBQ12J7HiCNgDwbrdgntd+sCrh15FuAIgkfteXdUFnqSPveHsoOA4a3xjhSD
GEA6+YCMuX5FObhybT4reRaPvE+GmAZ+jUfFYxljFBqTXposc70aUAM3ZJzxJGAK1X3B8Qev4wZE
5CDwQRsNXpfBoBJr1nxxNc6kKF6b0oFVLfC33ZR/jdhndJitG2phV4AaDh5Yzf9rKmU1zKaKB5zu
ajcGB3zpgpQzgO+mxXFA3ylAiW2S7UEFti51/uilJ+MahWORtIF/79hqLsNDSjpRatfuCAwyA90n
6M2oO80CaYQ4ylGEdGwASZas3aD4PAm8lO9q8rKux/VBZNZD4lRAcMNFXenSzTwQ64KhBDEfokzf
7AWwdUCoEGFsbRcWmvyyrM4fWUp+MQc7SKoqRfSDEgjYwICTtzWReX1svVRHSTBd42Esv8TYhWQ9
CIHwMCgxY9DjkDWTp6ClYd161/v0hThLWaAoy/OGzxlzROuWMezJCL7zAA1PyT3w8gbyqYr+XZe4
FLNn62UpB8fIKwf8g7McmiO6+DO6R7hzbFqNGTUrZdFLr+jAsDZJASm18TRE3/zowQOR0LomOhnK
Tl00NGyBkoEjMI5wzg6Ti5h5XRexlHrOjTX//SyHDlYp7BLDza7ND2Bkq6nGTLrvzyqefb9qh2by
6hIqDMAZ2Urj6QO/f+5PoKaFW7i62HnOczPpETDAoMU8EKb/f3xAAOUS1S28NpjqK4QRBczsS4ai
UPQWHKLiywc+z5AgsVdKHNuVJa4GM2q7ntQu2JEAYU1f/u7zyvJyOjF7GvB5kxp7lBfb9LAuYDE5
CqRxYmOjvLoEhx5lY0c8NJuSZsvRJp5HgPB/6MWPfqj2czvqurzF7DUX3x1cvenVRY3XeTySPKiB
kAkmHB/vcRjmq3+ayXQD7oV9KvrjusDF/OVANynQL3J1Io/B3llEFq/cLhG3IwexHgNaxfiZybsA
ozRgne3iTBM0ixkMrxYoqc53AaoEjWxDz289FMz6uEJ3mL3h3WOWfrPF7bpuS8E5PwGiuirwRKX6
9pROQgLpF9XIKrnpMCFvkuHdl16cOSRFh9LcJnD1DCYiiYFUj+HA7KTgjcbgU2RpW20W9TgTQi+T
TMGNrjFA2+HGWA4LMOBjkGj8buHWdKmIGqiy9Noqko1bZk+B94qmKLTnYeYILYQToGjyo+XdNIAv
STDhEaaaA+KSE1KkIIInJ7zKqUcQ1IQF4TVpXEzOY7D6INDJD+CgnTH9GCwBvlu+K4HY+H7vYATv
c7bgHEdHxQtZnZOY1WnroqC2efIwwPJ335+j4GxrCPrQ4zXH9yULtgkQLAf0Y66LWNpA0bOGCwLO
vvZV9TTLqqhOgT7meuDdnSIfaARsi/9RE0dL8coELiDzU6aDy9ulJuZY2yIyMmhi0Y1vYeptS+kG
oBUadRaSH3IQXlskNjviqDWPrh9AgxaYg5vzAtNUPSZKb3uMi/PHUncQXQgp8vtiiKIwGNqc2SPP
FseIAAdVpM3oWv4PoLZm/6wvzILFCNpfqLCwbaB8o0ZTZI2dCOTgmuAO6Q9TettMR7BcrkshC+sP
Mah3UIl+KNOkl1rEU9KCF20aXAsgpdU8qQFUN/8UFWCaBXZx/Jyj/bbp+BadepsCEGc5yGhijvkk
7q7/lEWFOZ9L0ziqSPVBN+cmgD8xyeu26RGQvYDf8ry76Pu6kMVFOxOi+mHMO9KbESbmgOlzyoGQ
vP79RXOefV8xZ9jh1Uj42QjwmluQ22OSkCWa7VZnJ8UxRnAziI6lUCH6b25sfzDENgQw0roiOkPN
fz/z7mgwxqm0sBpBfQO8zLB+Xv++TgsldYJFgvigZoWh2jv0F3vdp8l5cD5wwSbsbDnmX3GmhTXG
DDQ38eiG4t4KjK3AhA3D9rOuy7KtEKY4JwjnqpKTUzRhm0E+urW9A0gjDQ9/931FC/QnEBAnwqkI
ni3YTZRobgjLTvvn989J9cxKXgJQAEmAfQjUVI8cBObuOo0KiyKwAzMLhQ40lCvLzWw/TYIWvB4W
hguKPWa/LLL/gJXORChWKlkF3P3UH920esTjxFS+/N33FSsFFYuBRwQVnHYrux2ibv37SyZCNyqz
0DLKsBEr3zcHPMt1DYCEhPUSmf+NGJyJIk2vxvwNpeBEAFcOFicHeyOaoi5XunIsv/KjwnQj4NcY
1PUxYUvLm3C6CwCFsq7PUlSIeXaA45wOjZQ8RWpg3+SgrHBJf1+bIIIFDta6BDJna1UddGChhQlv
fpJRZQuuzGnIfdxKXJ/nxxExnoILOeyz29Y2b1gtH2U0YazJeSMCcB2Asl+Xv3CzQ/cwwYyBKRH4
6vEPXC6NX6JdwXXquaHbju6of5fMIGQgKdPoumRNaZk4bQocBq56VNOwHyeUWanbcvA7ohERTPTr
2sxrrxrzXILiG/XUdF4hIaHvd0CSOQy//PQDLo63c7wQwfng6opL9OM8uJJzDPOkO0yYZSBg1HUn
L9nJxi0Uz154HcI1+NLDpefxYRIgZcspoBbjGQJPo8SiBLgzHpgx/ixVpzMiowimNJ9cwCFuAsA6
/Vhfh6U8gO4TgZIBzkHQ4lKDETxvDTdxrixBSpr2n+OB7ZxBs/0uKXEuZP77WcoPQbCLeedidCcM
kLINpR9IxuffV5ahSUawnwG3w2X+Eby/GF1eN9KSs55/X3HWZKSeiDJsWV6SHlsgBKXBF0GfJ1AT
rwtaNhT6t/AMiPuL2kPHqOeVfdyNbhxNex9YM7b48W4JKMuhDZAQvGVdl08Cbg01A7ViWaWgARpe
pO9ptq7r6Rcp0Z7EOcOoDXpL1KhI04AlgpU9apiglS3xAL4BswFAJ3mZHqYK4LqsA0+nNIDm5jQW
mEaRVd8qXoc39TACuxdEyJ0moy0s4cVvUpaQeF5hywK/KahuqA3wHgCJ5o8VMPHX7bv0tHMhSNlY
w8FIS5NUvcvSDIO+z2Z0AokQRntB1/DdGl8kUDGBZPERqRIdBujrxLFQ3RwEQbm1iv3OjRnmHwEc
4BTbYjiC4RTEgM7WzF7BLlOxQiN3IXtQPPeh3IgZPohXsofhJCA1tGXrEuefCG/+1dwSKDQb38Ix
AsN7czejhYMEzhOX2aMeYg/TC1mH1q4HIwOp0/gzHp+M5I40ugv9Qvyho9GcG1mxOeFufykqSuqp
FaTt3B5o5IAVmN6fqNAfi+3IRvPddf2jzePAjsehdyOMGlUyfKwKX1P7WFoSAQfASQE1lqtjgsnG
NC95CaKAdJcioPgLYe66t+lEKLFUVWEs/RYiBmcTmkCev5O6SoFOhBJFLKJAVpwggoGVPbwfQJ6j
892ltcaLO1wKRV2Gl4TLtQZ1az46kOLyYy92oJFaN5Lm82pPVkBlVpgMn++/2Pyxid9/i0Kx5n+/
/vdh9WxL5VaTDl6Lz4sGEML3mdyCgHBdg6WUeS6CXhrIzP0O459YA/9L1YDKcgOwZ9DurQvRmUkJ
7mlqMqcOqsEF9UQfgWE++vl3AuYfcGaokATAZZ7jYcbD/DfJfn3g83O/O3o20MurJqegKbhd54jo
Gd8GcJqR94HaCN64/0hQFKC89M0aKJtuCI7bWxbvP6LAfKfAjWYuLl7aJx0peM+DuneLqdyaQB/S
vUgtpW/0mP5/AVKJs9JOOhtgDzgNyMck2Q5ob/GndIep99zWNIQtXdGohfFxTPhIDCqphV8yCW9g
5di6Zn6fAqmAfOXFj0aCIQsAqNy6a4Z7Tv7N+fufA+bTDrIuZsvR/aaqyNIgSHhYul4FgmvgQRhv
VRrs5gwJeN7CB6yf0IhcsCoql0heNnp6GFX7Cq0xavAHkLSQFPBToJoLPhkVQKPBwxRb7x6dxrX6
XJjSBVHazPNTZhcuxw3etgGNmR/RuF53zz5QYK2Bbdd9ciHzXMhT7JngONMGoVe4XpZ8BTtC7ziA
NKp2GP7QlVAX8g/qQ3MXvORYPPW9Oqyd0hlMArIbuhl/5JqdclGRs68rwYVXuNrrKL4u5GdgWAzi
0yhvSXxcN9dsDuUufaGDkkPr3sl4xSAFjKp9DOTf8M38RUGg3Dq/RqPdWgPVnPt0VlNykqgGO7UG
SCxa4DgdSkPjALrvz8eDs6Rt1HWZTph4A9QcoDVBi6X5/QvHC25jfAX9fDgjMXUCArzt4LUhXu4K
+1tYAtDtror/XV+UJRUwqofDsTkPsDClzyZpOhkCg69wkwfgcorhAxY6/7z6tCAjTBKNaeECt6zr
vmISW2Oixd8vMBaAZxpMVliza58tQdubhBsGy92RPzr1k1dZGgFLGczGSCCOMSht4MZ7KSAba9aJ
BI/qYZ7fDyEIY4EEGQPV0a/tPS16TTFyKRTntgFHYgIRcT7/nDN9UHTOmibArENnvxi5t03zZNea
rtS8ry94lkBTHyCY0GaFCRHFc5PQKPyizko3/AW4wxpAuBqzLeiBaW3kfYujAQK5/1KPOCNJ0QKi
0s1BzwQIqOquGuQuAt5mP8Qamy34wIWs+e9nNsMlvRW2nZZuxX56hrGzs2D37ii5kKCYq2mcafAx
Ju42xqEYPZAu6lrhF9zsQoLix2lv5wBmgQ5xhQoEiBwAGVod0XEvrbd1XZaWHrXSeZoGuzJVR3Zq
2wCkm+eXrhhcG5wb4KwWx3URCzVgwMz8T4SKuTAYXdlHHBtjVd82Neg9jFPitBtMTm+j8klQ3Ua8
6AC4EOOOb9ko5igbsZl3VjxJijzPdhM5suYjy//n+2q3aNhQpLAK309scLrsALW2bq/FYDn7vpJj
gi6siOXzwg2a+a2JggER2N+d5i6mk0Ivw8QPurz3QwYpoOsIbjndgSbJszRlEJ0UNfCB0QyuDeiC
wH82IonHP7lveLXzikhz89MsuzP//Szu8Rxb/l+zFQGwpUEXpdm8dKooUR8aVs1zBoNNgBrt9kZ5
Bw6tSRePOi3mX3Gmhed5jVmakCL9Ywo0u0LjvDotlB2lzVtqZj4OKW0GWrXYA9nPYPQOiCXAMIGR
Pn5Yd+bFTHbmzMopvKqLyepS6BMDKs18oJh2Nw+YUI2YJsssDLbh0eRMkhL2oAhDY2SKsBwj4y4Z
xLdmMveNLEHkZHt4T23s577NjrYx7Utq3iTQvDTyB9Cc020XyG/req/bGU2fl+sY5SjeRhnsnKf7
AFDr9UP8rdEVnNaNS9TK+1SmoZnEiC6vJWTHO/DTCZMZRzsE+nDrCCCTYjBYY+hlD8XdigN8AcMM
848681ASWKCYLnGJ86pDnB8MXU/00n0YC/lHgOIyfkBobGYWTokheZYAJaM1ezV9gCVyB0Qq4q6f
sZUD5zCR6lg69utHVu6PeMWPJjOexlFgu8rbBwk60BQAd+g/3k4gI1iXtLx8/5OkdrVnAestUUHS
BCam4D43n7LgJvfvtQNNi5v8H4uq90VHelXbdrBoR3eAOKiB90g12XFxkz8ToWwnmK2xW7/AbZvy
fDM4v5L+a2h+4sVDUIj7JtBsKzrLKduKiWEXnhqQFgT9KTWarRnEgJD2b+sYMMemFmpJ4/PW/Pcz
n/epDbLzbq4lOA+sfqTg/F13BZ0AZXNpTbOXZDYfiGSAH2yXnztRawJXF1jq7QjEgWPIuMDBCERV
JpA1neI/Wpzy4J9EHIEQA1DcRy977EG0tK7dcjL84+hKypC134HxHf5Xk2PdHEwA3nr7uNVsNYte
LtA6CfQ41O7Uzg0jYQXI4ScsEohlwmfcLrYaPebQV2oWeJf/I0HRw/YEBUc3thhR3TrtDbhaRfEa
G4cyAPXs/VhrymWLTnEmTkmErKuc1pI99k4LQLyb7v1zjnObwR91lExXJDGo4S0YrIyPb41un9AY
S60loB0jNkcCYwXYmqxN9RT6PwHWLfMHH0C7H4mfP6ow5cwM7pKOsFkVQYFWDBDv4HndhTXOxZT8
ViZonbbasXCNBASPrjA/g7FhXYRmudWuhjjphiBqYbAZYPeliwaNjZZV4AyIBjaGutVuo4Km0TA6
OC0wkFqyU2GCIfFDeUz8kTHreJYoxZA7YMKbD8nVzRg99eLmIzb6830lT3Ykrdssx/dHcRDhbaob
1dTZaM5kZ7+/xrwhDgCwEamfY+OOtb+yKNRslToZShaRDl4T7Hi2kb/v/Zse3d7vB96aI1siCaKF
CP3CirdOZEhyp5hr++CYF1GJwpGufrusxR8RyhYMXg6nj2wUDgrzpem+tqCHAO/b+mrrZCjelEkS
9DLFAan2v1r51rDu4/cDCl5aav4JZwtO2yyKMzQeuFVV73hw59X21nI+lDz+2ErxqrHMAJ/1u8ji
gBRp34PboNcE92LysEAmxQn+uZrCSfvCGHADQi4vY/CCy63VatC+liRwdNXhvQE9PldDOINM86KN
BqRYgPQPR9B+rC/27Pbq5nr+fcVn4c8jw7g3tu/oZwKKp7B7AZS3qP+rO0+TRZbOI+eiFN8tOaND
aHeFi7GXLNt48QG8F2n19ncKKd5LJ1BSkhbbNzXeyvEYpWjhPoAFCawQ64J06ig+3JV5R3ugebui
rv4lBb8ry+qQEPAfDcC2X5e1dM4/N53iylK2Is0bKCXAnBxvvfhuGvYU9Hfmk001snR6KYmSAAp9
mDroRehuDNGxDPrET7FuuGy2zprfKaesrDVrNibwOwxjyWLHwH5maTL+siJAb55nsgGOpBy0SGkO
Tmwj4zedeMwH85XYPTgiKlCcRzqELo0stTqZt54/kPkkVN2Cy4dtQL4zfqDCzjFC9P/UcZTDlpGN
E00BTe3a6ZE0j+AVXvex5Uzz5/tKJkArUF62Eb7v4y5klv+A5FazIDoJSgKYhmZoowASpMumDfn2
d79fCfwW8xbofcBZMcVAH3iUdQc53RIr8d6mfuxbPtypNW+M9osVP1XFv2Gg6UtYjos/qzD/irOd
UQRWG1HLxCrkT2n8xQxfjG7/d4ZSAjwcpUSDKkJvGA8+WLDc9c8vlgTPHVUJbTsZaCm9eZnBJVVG
4c6PvwToa8yKeyN94uDkRZPxxpb/8uGuo58C56cD1oH1H6FzNSX28xrQFtJHPLboqmh8UCxqtFz3
BvSEXa6TXxQt8+ebCQUzJL8Bx9cQfCbRl79RA63pl1I8HMOmPIUUhivcTJar2f3XzYS5i8vvEyvs
k6rA5YeCCLoD77jmiXPx+4wxiRZGaVtqCYyVdWcaZYW7dBF9Rt3tO43qwwdMdCZCUSEPCR0thu2q
rp6a9svMWfl3ApSsVQ01nolhJbci1UY2cFZdS67OSvPfz2J+spu+6QaoACb1mcJE1yKx6KtAFTMd
9HJjFFrJXB2J0AgFJBc0AG1BmplYR2LsQeHyETv9kTL/ijMtqGGD77lGyPEk3eUzW6fUvTHqFFEy
l9NlYRd4MJQPApvaf+VgMu0kiE6/rKuymIRxZABINlIRGoovVcnSsuppwVATsL4KHIo74JU2ralx
rHUp6J24lJLHZhJ6E1K96aBas5m8t0pX1V/0rP8pcjUkkMrOS9AviHPjf1O6aX6um0n3dSX0PGnY
wzDi2t74L+UmijUpVvd5NfCMipc0wyoY8pgxoJxr7L/oTWfGUcLOaxitQFaD6q91tA/5t2emeynS
rfD897OQ8IsuLa35zVok2xEcwA2Ycz9kJMB0SYApU6LW+8yxwduugBJ4to6BcKF7YVjezREDtsPR
i44sfqlDiXNnmsTlfOzhm7b8YfX3oQUqZnKo+Rsw+3cBGpYmcRd7D0XNNpHzgL5HzUot2vHsNyjx
iMHYMqm7AvUn72lsDhbYWHTOsORsNrA5Z8R6Sq8iJYu8JhNdn6Lnh9yALmzHa020LClxLkGJltyb
0sFpu9Sd2C8/f+TlLQMCxXpEXrm0jSId0DSoFDN6l1psFIlH+26s81PghPZtTdPuts1RZwY08k+z
zHSP89cEFb/lCQflLrTtXrVEDrE0zSSf8lNdShCDHjspd1N6yNJ616Y3bf3QJgyT+/G2Hgvw9MUv
RtE8kDB74HGx8STdFl7g1uCxe78ZLJw3bIFpOIw2qJkjaafRKLry5Ndyw6xmb0SveUOPkdBhmM07
zsU1FgY4l6TkkLEASJoEodgpbmEAcOV2483onEIgeliR5mHiyoEUWfPfz7LJaFpxWeIR+GT53n4E
eg7cdd9rB4QWxdgY8wN0MRoS1WEHpPRUwGnKU8R/MNndjpOxy3IdD81VvEEZzFvDRy3811X7NQa9
AHBpj8Wpb5KnbkrvvMjZrXuBToQScH3toKmD98UpHsiv2LBv4qR+fbcIALsIQNkLhgnY3yAWZ0vC
x64URpoVpyY2t8Wbnekg2BYC+kLA/PczAXg8oMSI8gJs6uh4y+5a0DUOvbMXus12TuOKI18IUo5W
Ph4QMKoTFycSGE/EacBL29xN+S24Hg5R0+wK0Om923a2DVIZtAXOCIPqAFUpcjBwB31+YlN2G3ig
kzY1t5sFT54b20EVh2K8A2DpS+PJtCBirILiNBr1PjG4BUJR4W3yOtYIWvC0eWqdcBRn0GmrgmPb
hu0HkQdBmUGxBf87vPtsDQAmsDEwxMQ8QqzO7MmOCR6BqvPUNt/HoNx3jg5PasHRIAFj8Zg3Qy+q
aqsmBpcwRpTzk8BN1nze7Ej4ZX29FzwMEhyAQoBZ7RpuLBG8i4fczE+hSLe8BH1u+F8m6vsmGbYE
pMjM01Vsltb/XKKSAMTUBk0jIHFy+m3DXxrzVYLjcl2tRcPN6BHwMYljkhKhaVeAE7Fp4cZmfNsw
s9kPVhbt+0J22xTwk5qtbUknjMnOjcmY38TwyqVPpzUZin5K4lOYoGkUfKqx9cKI7qK15NA4TiI4
AZ5p4tnyUorRxpnheE50CgCctsvz23Wb6T6vLAz1g6kFmH10ckQVfHbQHX0rLW3B7tpUv9urwfQy
t+1fQTtVY0oN9PUHp6YPDgY4D/vB2TmdeVhX5loMxj8tjNNyoOKDUUBZkYoNObh4huaEma5dxG6M
QW5jMGeuS7k2GeIfbWT2DFsBSAklP4PRvp0sHye7cfS37S4AK/a6gOuTDCibgPaLUoqNhnG1G72T
edv2k1GcnJEfRP8lTx4iDlCa6bvsv62LWtDlQpQSMkMfFk1VyOKUWhsnBdXp+21F0HYIdju0VwNs
S8n7PksAfob211OUej2oqMHwXleZxl7XcQ/+GsChIBvb2PtVQC/4UzQ2ZtOewGFjgte1uhn8ra3L
LgumwiTCfJLFmC4FGtZlINbBVJGwn4ITGhu9T2HC+72ww0JTdL6WgiiXjjO/L85PmYoL80yk3dCU
9itpi3335Nd8/94VvxSgrLjFgJRZ+ZX9WoPGfWrQa6V5Jr1ejUsBSnhUDPg7OB7br0Ne79Axskk2
nQFsP8AXr2tyHe3z/ojTMchDiIXp6csFCeMejMmFnZ6y8X4EJ8qGjajN0vevyKUYJQFj7jsfgcST
nuixDIYdN3U4FddLjlYtzJ2gHogrEu72l3qwkZpT1TvxCXOqG/umM3VP4wuGgoC5fAb/xclFXXLh
eTFrjfgkks+YOorI97B119fietGRDQHtDFjFeeZA3aWymuRpbHcx1qLZCbHNwaYc7Asn1oT6gq0u
5CjbVUS8ZHR8yPGEsyn+CSPn3QnrUhFlMexY1kU9QkAx4GY38C0J3/t4CGhDjlv6zJDEcL5TViP2
SzaSzupfgXGFy93OnnQoV1frDQnCnMea53R4xUKT2k4+2Ek/vPJ21/g7X+776ri+3lfrcClCjT3c
GKLMiiCC4AXps6Obk79yJ+XzSsxFjSd9u8fnPXLX/vKiZGMXd7kugSwqgRTLZ3AmUJ8pmSoRcWqB
6mB4De8MM9n0GARft9KSGvN1Ck9wyFRXY2WDOdV1yKbudXzurNvOO3njW6sjAbxebbALokA+BzZS
iPq2noTh2FR46HPDId04Pq03tpnbW1qVmqvV7yG1i4sp9iRcE1HKAQ7GjGt0maiiuuwrq0op2hF+
xh6gSmyys5Ni2/O7IvjUjQ+cl9sIvZp2eLCal/BjmsKe4jcMv3rgHlLChi7uKECEzU0zAqQ+SHZD
Oe7WV+3aLaAmmS95Dg4UQPW9VLNEV70ZlCN1xZvZ3Zi6GXDd5+e/n9URpp6AcqHA51k/oFX7GDQ6
Orn5JHK1TnAHILiZKEGqgMSiNGrbLgUU6JN93+cInmkzRiBcRc/xfdbLTaFt5V/0wjOZSm26yBJu
ZS2HzA5IbnfV9EnqmKIWDYdbHRSjM1ic4n6YBizbPKBw9HrT4WA/7dbX/TpaMfWLUMUuhudXXPMv
Fwa4GZ5f4KDpjum+KW+S+7q8kbrGiwU7AQoYxTaoMGO0KUpwz2BByDLuGlV/GxrdQ8iGT2U5HdZ1
mT+juACdB4BtnIjBgaMeVuMqMBtiVtydrGHXYIjDcz7b2UPVvoyYaF+XtbAu6IUhGJ1FWGIkRlGp
bKYsczIm3DwMthV9HsqndQELC4NyC8WjKe5FqKQrvjVVc1nXCyy3Dp77btrk3yu0DxbidV3Mgh5I
oTOcLgdcH+GKHoJNUuaJIdzOOVBjyzRa6D6vaBFTp0T9EJ+vzWdhoqo3vfeF36F43kf1a0a0AFKn
smlWpRNWpucJ16ryzQ8Z697GF1x3LkphEA6gUTjkKfaJHa+rsjaxXPTUVaEHCAGyc+S7T0dApSdz
IIJue16JyyB00ikujHywXLPrNk6+Tfwf715lif0eDmWCMxe4kJcCRpqFZOhL6XJyaIMd10HvLiwz
7uywvunM2PNqzT6jZs8ClJzcFCMeeN7aR/v3KsCAkQ1ELSRCjNWpacpqnTIZADXpMm9XZ9sy0bxt
XCtw8f2ro52HvSnB9dc1yX3zM8k1mek6mMHIhO6HOY7BRMoU+2dOX8vGIp7bp+Gm4QTTNu2j7L5L
XR/gtbteClI8iVd20AH/23Mjf5/fgTNFxyuypAkA/xgFsCi7hvYcqAw6v0zQ++BkWxJ9s/jJ7zak
1nG0LSwIiDlQ4gBH08xppcRdg6leEvHCf534NvPuA665uy1/H48/FMQfADBUDJUUaBKr28Z/RSEr
7m4iHSLV0vdxkJJg/cCZ6sph7R5Gylnovxp99iKa4S4m+bsbOABJcSZDddosa0G8CdKyV6AvmmN6
iMONI3Wue60I+qJxSbelQGDjCHyZOpw0cozMIbbb7ND52+gc9qoqj6v/+ednfzs7GDIaZgEqHbY7
xvueDluWmlvWPjZMbj1Gtv7773CQh6MI6Ldxyr0CfGz8sCg7GjroMrVxXncOmlR+HYCX31f0sZwp
qbPCgz7T/yHtypbk1JXtFxHBKOAVaup2T0W13W2/ELbbGxBiBjF8/V3qc+89hYoooryfK0qJhpRy
WLkSTVk2Yfeo3v7kzUVIqmGNLDO0FCJ0slNar9Tvrt+14v9zMwoBGai4IMIyyMWTGk5DE012qpz0
aQCrPYzO4uCgYiV8csPoeF3W0uk6lyWFNoYkZfUwQpbTBAhkuoD+3iwAYAod2WQ4pEiOSfZBaHPb
LRUrPDnfKLjg1fhmbj4YnHAQXaSqEcO8yPWrkclty27DU3NfmO52Mvrt9RksaMhMgFjCMw2ps6Fq
6rAJTxpN91Fn3xd8Z2WbWt8QvT2EhrO7Lm/hBM/kSQpPlIExkmJCzFI/4rQ7JHF2GBn7c13Mws6j
BTJBbtREEymw98yn1Q1VXicZpkXZ0SgeyEpAdnF4NLuAU4OTfEFGTDMzQea6DEHT/z1H0Xh+M7c9
9h04F/ABoTE2DCvpYPWJ1lTEycNTzYHZ2VX6zYYtlgedHBF6BynMRTwrMbuxI41rnYx6wzWfsc31
9V/aZrhJIooMavWL4GVB2dAYnJgns8juaqN6Y325A6Bu5T5c2odzMbKCx3XRd/ANTyi0Un+rayVv
a7OQwhYWCK3BsOeapxyUgFWS+pNN/aos/b9YLNS546pykMmTk1MtoyktKLVOEZ1+qan72KAmpaV0
f13M4mIRREoN+LDAC0g3Oy/bzgapMjlpvPWbYtcz+292Hf3pkThCs2J4NHOtK0stKcH8g1M1TZsh
qzcg4B3XbpDFaZwJkaZhqhnyRBxChtT1rP6YJbfmi4STfyZA8ipLmjtpFEFAN2YA8lPvL6yEmQAp
KqI2BeoGxDKB3GrjPtru7f6MoMTScTMhm4o4rHTJqgWjZhzaxskoprs+UbZTueJ5L2jGTIK007rJ
u1B06TmFytvYbNGla+UoLewyblYDVxSY4zQAXKSjVLBSV9uEnKJwuFPAWq/1f3HHgtPfhIMPIB0q
NqWDpDeJIJAOyamMH8xndDK7Wd0AHcTjg1azsARlAHRGmnDgek5OPf3mPCvG218MDwwbgjgCvSq/
EHGhFXnf4RAh3Wj8SMZf14cXGyiZabYGewMNmeFXXhgekeFmbCoV5UR+0Kn3Efv0S2v0C3ctB/zJ
/ytL0jU81ILoHfgiKedYaDabJqtTQM0ybdV+m+df1OopGfaJlvq2sVHRAckpVgLvC+f3k6gbQWkX
nOq2JHTSa1RupJN76qO3ilhbsywPLLrZCwSgCVbb/wmRHvHIUNHZSwjJredix5zb33CoBnwNUPmB
bFU+v6OhKvFEMTziiM9jar5HtvLz5lOAgDf4s9G4XbjKQkvPrENaK65VTiw8udXG6Dzlz2jvkzUU
oNAz6QAABQA0C1AmNoqNJT1M+zqdki50TxPqvW33FyFByO6Mb1Rbg3sv7LrQFRAMaRYyeXK2RSVJ
W+PZgj/Ax30N90yrjV3W6Pvrq3Z5d4F0lwjGSzDUwGiXrl9wXce1GY7ta0waL+jRYfr28U0NXZ+B
AQEsT46HDYplTQXP2tfc+Mj2Vvn79uFF40w8HGgvDTLn+aZ36O0yDLnTvLrDixP7WvEvx5eu9rCc
CqNuMH7k+PbXm/uWugS9TsS64/vhkkkvUw8exWlAJ+Gvo3pXW7vmZuMAVPJYekQVBPhSXns3C4Ht
sZP6lR9skm3detzeuvqfVj+Mf1NDvFZO+yv6GCKQnlWvwI+78VYNb45FzseXTOZWjUhoWqwCx0z6
mHlJXq0IuFQyrDxoARAIRNwc8fP58THCeqj7oi1fy2j60Xaj73Ig4dv4x/V1unyg8FqI2w9IQaRl
ZEhnDOS6mnNgnpv+e2oa/qggIwNwQVatJbEu1fnzXSI2yNBcYKGkS9Ct67i3yhbqzEEN5lVrdQZr
40vXRdJwJTFajG9Em8H2ko/rC7U2vKQQg+V0Nuub9lVpI9/6MVproM0FAYDumXAiLSQBLjpOkb4p
q9BR29cMpNj1nYZu6jfPABcp3HmcKGiEnIUpcm4m09iwV5q9t9ucf795eBvahsQugPqi4+z8wE7E
GUlWlvS1czYNmgisvAYL+jAbXlr/JFJgXhUYfsOsH9Vd3v3Lz5eeT5Y1RggkGH3VQWTys3Ti3fXl
Wfp+y4UVQ0RfJ4TN58szjpo+TUpKX1m8Nce9Fm4HfcWNvwxCoS5JAwpQAEzhoUovQudmTjSplALf
9uokhd/Wsd9SdFFx7G1U/ibNiryFEwsAJXDGuKTQ40R2uE1esHpyYvqq9qqXx3c1f72+ZpcCXDCm
IBkNHwhZTxk+2Tchqi8VK3/l6RF8++3N3td8eCH+zCzjJStDoPfy1wjsHxaY6Qqt9Xhrrez82iwk
xYDCNwUiFvlr5RV0M61x3oqDP7f75rOQFGMK0x5OEoZn5uhZ5jdlO3bvAL3efHsgNoukPfwwWPpI
ss4XCzBB0DIkbHiti9KzWeKtMQotLJNIHqI+EXHGS0hSwdAqr9OH7pX4Zndk+s1ehOjLgtwqmrPC
W5Gd+UZBp3Seqf2rljwUmevHUX77PgtHBSAQVXT1k81i5EjqcWzc8TVJ7qN97N7sp6Cdxtnwkj0Z
0yGKI47hdfLWZa9ke13XLu8nmGEgjUCRAtrCwSCe729djpVikUJ9RQ5/2LAsV7aIoTmR37b1Kuul
vNfIDqNjL7xVYuEuvOiVYzL4dFllTK+VdvfCtMP1qcga8Tk6rDu0tUY4EMbNfCpEG/uJltX06mSj
81ySxHlAHsW6q9K6THyWhpV/XeDldDAVB9whInEPBjdp7TrHnlCpkPRB/F4422gN3nY5n/nw0tMR
A0JOaY3hjRENktp3dAPXil28llJam4W0bKka11pkQQz6JZeON7krJ2xtfPH72XULfyNymwTj527i
VeOXhq04FfIRhmEJlC90D4BlFIzJ+AMtTGOVDz0PtOpVczeOCiU/3rzT5yLkKEtkxEpaI24aaLpX
V368YuQsLJHokICCE1eooVyUQF2jq1Ij40Gn7gGKctcSuUvjAyCBVIhAIAAAOt+CTqm1ok1iHiB0
Croz6t2+PIB+fNa3GdAGTbJA9ChhjgFi/IDqg5e4qZf9vr7+wgo7f+ywxUgWwVfHw28C2SWd0Tbh
TWK5QxNY5Z0S3huqh56peOtS5fW6oIWVQgWdYFSDMSua8cxXChhiBo0OgRUlXhhttBXTY2148fuZ
LqS2g15hJYbv2ZvS/zBvrfj/XKezzxeqcj7+mPC87zG+qn7X6oAG11dnQdOAaUC8F6F1UaErG8vm
1JZZnHdBzPP3qmx2dq94Y5avPHlrYqQnLzMyAxmKrAuSaqfxD8a2RbfWDmvhcp1NRTqyhcULQgZM
RYs3Id0obOtWnpKsKLYY5eLc/nfB5HsDbE0UwRRIsZT7pFA8cNF4k9X4NPmHdd8nwJS7lQMsOwPi
BMDKE7uE6oeLwraRlOg9GNU0aKwEBRyk7u8Ri3F+9GHs3IWTHR/jpGsOTOvZGsHAZymQNFtBxAC4
3394yKQ1VUoKWEdp0yAeCXs17W5i3lgn+TPT4JIwWk1b2IHJYxqXydduqnjqdWFc7WniTpswz4bO
K9HYcJ+6tbutLTtaeSg+LQDpA2GwYrqodRD4d+nBdlmVMRpnaTApLD00Uxpmflw4xWkaqfVoKZO2
KSeq+Jxa6jF3aP48hYa56SJd8zq1Gp6VWK/+3KxTs2+S7mYN9UJhhVqVoBnjp87M/yho/KBz++66
mIWbB92DcEeDaAmNvhxJDKXt4I467gT9aGvbmzst4djBlIIPKtrioLhAWtkpaS0y1HodtDslfHXL
lYtn6esdYMEQlkIl/UWON9a1rDKbqg4Y9y22sXr/9tVB4hX2A55IeDnSxZb13FZxHJvATL7QQ5f9
xeKfDy9daCFtrMJoMPxovVrZW3WjQ47FF+QhIgkAsMNFIeCYJUqbKGoT1MbGodvIXolJLqz++fhy
uqdqlDyJQ4zfpxsz9PoV62Hhup8NL52dYiRWkbdjExTO+NhPw71TJ/4U15vre7xw48M2VG14mQhA
k89M2tnbSKt6bAvVqgO1jDY5OardvkMj6TJag58v3YPI+xAT/BUExYVyaik3QlJFWpsH+BzDB4qy
2MQ1mXy3YPpOa610O5KpTDxtUtBnr4ya9I8RsZz705jQ56noh31dtuC9S9mEqpYYeLmV8O/CkiM3
IUq4hduKTPPcTuiVzFQjJ2cB7/o7E42pDxVLpk0dGu/XF31JEKohkcQFCscAcG0uyMyKzHaThgVN
mfOXsXT5lyGq2gcnipqVpOTC/mJbAYYEHQKwnXJK13AGlmSlkgfpcOjSu6h84MlxLFekLOiCAGeI
bmOIUKFH5HxCk5OjD2Nm50GZPGjOLm0Oty/Y+fjSVVFxBee3wPi0OuruY0WfnHRF39amID3TRtUN
qEuFCFXbj89kTc8uh0fWFmkeB+grRENkdDDtcFvxig7BmG1c1auj3fUVEis8f8RRrwIvA9wDMHIs
GSbjZp0et8QYgsT0dPM78pCqvo3iX9PHdTlL80DvdNHP1DBEMHK+0+2UZLZFhz4o6CHZpvXKRi8M
D2CXaLAMJCdSPtJGN3qVOI3ZTMHQ/RMf6lurCtByQRg4eIlR5o6zKp3TgVs8VSOXBw2o9423/Gbw
5n8EgNoGOFSEcy4MCs5hZFmsD/rmQ7c/2M0vMpD4CNrBn0RDTUTA5qtfjxOyeMqI2EoU+uneMK0V
AZc3EwQIIxnAMWQYDEkLejuNgD+thsBKLS+qA0c9hdmtxbtYJBMUa0ATAWqOh1kCSjBUcFG7SqxA
ne5Nc1O3K/f45Z2H/nDgTUE0DbQfSB/NV2nqWIz6oIwE1kOjfnNKtk3dYmtpb9dV4QJlIuYBfw/a
gCUTJpIkJzTDNq4SO6jjQPsNkmHF3NX/8PEDhDaHqFix0xdUA9IEWw4c8MsMfZ/HiHmOkNbFoH4O
ivwvtgWTQZYbaTc80nK8Yopcp1CHvA2YRrxHF/xk19drYQIYH0kS5HyAL5HNSY6WF3UMfpkAwGdf
36Lbz8rhFZeDdAcKcBrySjpq2wGhne8HqHLsBAXJbUDi3lea56R9boovzlf9Vc3U7V9M5kyWdMby
TIndLoQsBf0EqsRXqjWg6MIpRuAcOC8AXuFAyu2WzQH0S2MztYGlPnWNcXBS7g22BmKOtYY0SxuD
WDcoXwCjFgWP0rrVLIMPVCMQ9rMl+8je375U8K9wcbmotUJcfT581LexEtFUBBW8zt7enHmDGgr/
7f/Hl7ai0GJAvULaBfmERsY+s1dAd0vHCvYxKnvgSlzGIcvSUAwNBc0BNf8U4/cm/ijrX0z9kQ3/
WNpar5sLgkAxG8DvkZyGwQN2GXFDnxnkFlf6CRx9XeAOrpebW5UemuMI3sNWfSPMd9ldzu7LX1Xl
l6PfhxuanVDFCwcQVZ3X9+2iD5P8KdK5KArX7XTFQDGqXXqV8sSVH2PygypPKRPtCKw2mOJnPXm9
LnbhCYICg58CSFOYrTJ9JvjCjTpLY1xD780PYBeAMLguYGk/waAnsPyIn17wbBglL3kT4R7S7HJf
JYfSMva18sVM6UY3D0rcrfi5ixOCyQc1/izzlZ471akS1mhuE4SW9VwrKAfkyhE2+e76tJa0GPYl
whngShA30/zg9APNK72c6gA9S5Vyr6wBgJeWDaWesMxgYSJaIpkGbRxbURuFdTDlz230YNByXxYn
njzEw2OHW/D6bJYWDag6l4jsm8AizmdjjkVbNIbeBKWV0G3NARqLx77aRqCn21wXJT5cejZAlyBK
lxGugc0pibJCqyDJ0ON+6qdulxOb7kkVm5twOubU0+K3IuyNjV5Fxft1wQtzFIAyHVkygAZgQszn
SACwsDPQVAVKhehfAhrre2dYKydaFIJz8VlSgndRbOvZfRJTOzbBFtkFQ7TN1Y+ueODoMX99IgtH
z/lMVCOBCSdEZnzgSKEWdLTbz5wcGiaPJF6RsLRHgOngPOBsX/azNjTWI8mc90HTNl86QIhVTg98
dJ9Tu3gEWc/dVKdPpGY3+7U65uMAc/ZJwCdPjKFiJuK60wWpPRy+K2Q43L5w8NkE1ExH7aicJdf6
oTanYuBB+o8S79Q1FOzS3uN8fdYrAbqvSleCZvIwr8YJCTqOtwJ1o9GoeUX35+ZJCGcKQVTg0kX1
0vyE1UMbcqNElDP5pv2aft46OFDIqNvFe4CKuAtIemNltCPIkQZKaNzDuvtCKvPmB2cuQrJPuqJx
wiaDiFbt/alwDug1/ehOa5CFT/6D+T0jANUI+mCn4T7LKMyuGszRYA3kuM6PEGXJXkHUdxYbuyF0
Aqqxu8EAHaqFfqYe71zVJ536JVfN77o7HEczeooNcuoslDgqrt1vrII/2DTL3qt+CN/NMvsDVNLg
1ZobbdyUgHnBKVzPMfs3o+kmz1a6AFfqozlUhdelzoduJCYaKZvUy8foPSrrO6W139jQ3iWDtmbM
ipMmzx2AAAFvgC17ATiJdNab4xQlQUKzfWTWvqPt82m8485wVyhrLOILKQ3Qe+LRQAU7Tv1FZLzj
FXOH1qBBylTN16Ov3kYdCLoflmWzgXHlKV3reGSM8++EVrlvtbXu923SrZgaCyYUPkQQbdkAAqJw
W3o0p6ZCUhUVXgGlX0eGzpXqtkq/FOG90z/GreExDb1/618uWcNzX3oPKHzGXflJsEguqrkVELg6
o52mwViiX1BMgbTvyNSgm7lxrKNse11LNaEj0v4iwogYI/puLVitul6WGdoI02Dg0wHmnd/1X0IV
zAFt5lfqEwPncq69h4btFdU3PVt5SC/fHwG8R6NfOJUoE5NDy2kGPowp5Glgp7smOkRrnvHlPTof
X3pDKxAXumrapUFbHdVc8ZLxLb2ZpxS8iLNJSEelImQsu6JPAzV+rNNiU1Y/w27tHV2ZiSnZokM2
ksgaGxwLx6+Lu0Hf22sQvMXNADubqMaGdSNHnCMDTmpWj2nAP6izc7WVtM7iDM6Gl27rBja2yyYs
E1xhnns9+OXWUhWXxgZ2AjhCTAFqC7d1/qClVp/R0TTTIFO25vQ+hKmfjPeh9d5mmpdn6cbIfl3X
n6VJfWKd8dYhJiaDR3NLH6zaKVMgOQrPCHU/Vp+RIl/xEBYuYZCb4YUWbg9yAuIrzkxBU+emTs0K
O1NuonDTpV4YHlIke/jNqTFjJkhyHDvdqnKzhCBTOzrlY3N3fbWWThgB9w+C0Agi2nLmbehrXukt
+1T3Lt31KydscZmIgZ1AsQ0cHclqqvsWtahWDep9w0fDYeXJ+InmZPlas7XFPcfHw2FDKBdx+/lu
kMSsSmbiaRgHUdOqcw9l8tcXanEm/xVxkdwrtEznhNAgyrfY7UI/OonPwy2r17yMhecGFNj/P5nP
d/DsaNFwDHs0XKeBq3kt3TG+G9F98dbWjuKKPJci6X5dNpWTc4cG4EPte69Yw2oszgK+oIroMR4T
W9qSVHV6RSVxGoSTbyDSNkDb76wiuL4ri8cXSCGEk4AcRpHDfOPBwVsgEWthV9A6l0TfDHT6ul0C
+NEE5TVgHRA0l2BqaWeMVpkH6CekJTu+Bl5cOlfn40szyGsUqU1akweT+9UCk2iC0GQEyLhK33m6
oo1izSXLAqyMiIch/Aa+P3m1yiwLE9uJisCKy94bre4fnVetl6nkuW1qX5l6TzGrfdHcyoeDw4Zi
ODSmxRWDWJFMxwrm4NQhFAlBPdzW9s6hK7bhgv67MFpgswjHD2jj+Sal6dBVlZVlQVUrTy3VfqZu
e5cNyUr0cuG0iRoaG265yDTLQQY9awBlpU0W6PHvnxZdebjWRhe/n+l9MtU1KuPqLIj1l9QO1nDY
a8NLB9kYgOGoEQ4M3OnN3RL29bqeLG0BKpLx0MNoBLOv9PU9ehlFY9vQwELHqvxVsV5vrRwUh+hc
gjSBCaUzelMJCeY2M7f92/UJLFxYs+GlM2SQio9WA1wbye5b/kgsuqkLEHuuZTsW5cB7hfFAAAGV
Q2R1OzlW2lDIaR9oWu1AD7ZjaNmclmskgotbgsYAIo9tAIMnPb4Nt8xyMBIaVFnsmSN6xGaOV4Iq
6vrCLR0s6Db6/qB9A+KlUuiNjmlmDVMMsk26Cz2kyq8Pv7ReyJ+KNi2ARFxc8Sh1HZ26YViv8mmq
NT93vjT5MexuBs7ClwYwGi6usCBk5F7TlGYdg5ghGPPpvh6LbZoqm+szudwPQSWI/KaofBVAtrmC
c7N2U6RZaaCn9V7PvxZ66+fsVtoETZSinEmRdn0kdYtGpDBUgD71mfFqFmsNji43fC5BcuHCIVQa
c4AExSw2ruuT4lbGFXkOkvFAmiYneQR7TrStL++m4ot6KxPypwjAClAI/kkeKSWctTGawPOBzSCx
4vfgMHD1FU96cbvPJEgW1hC5JWLkkNDTN4c/qi5C/Xd/caJQJYcwMRQEXs/8RE3UtNBnGOuk6Klf
ZxWIGJBCbddsuYXQC3b8v3JklDF8kA6M7TBJ23faeWa6yav90O6cXW/7zVvMvGmNafDSVJlLlLbH
0vmUoMybBkneeNOugF3HqjuePThGs2Mg+E3b0/W1vLxn5hKl7TKGfmrRo4MGXBC3bVJycBLPXMsP
Lx0KghpKsOmhSdpFsx6eJNmQpQoeseHUxt+H8Klgx+sTWVJP9ONz4Z4KyKac7lHMuujiRGHwuWJP
C1/CtSTPogAL2QnB6AugmrQ3U9ij6xGtMvRTuw9dZePk3f76FMQdNTdUTVyPsLU0cJzgRpYkDPao
T2hGzIKu3TCT+Q59KNEQiia+m6xcyguTEbFwR0Q4YRrLAJosA0ydlH0URFqxNeIv9kRWJrMmQZqM
G00jaxVIKJ5qY1vaNz+/JhJeouMI0HCAMokTd2Y2KrSiY8nVOMibu8Iv05UrZuHrHWQMEG5FlT2e
X2n43JwSTY1ZGVT9TwbGwRWjd0EfZsNLbyLaYJZxg3rZIE18NGHzKek3ZC13c6naKBlAjAN0QUTQ
AEpPIh5+HjoNL06quSnycoPWGRuLHlr9Zv9gLkd6GM0hLTOlgxy7PvWlN/Yf19Xici+QPkNS1YXx
CDCWnJZ2ScaATUyTU/ubkC+As1wffmGZoAoALEEZBDWHdFA7avcqRxUU8IjOd6KOO/qixPWeGNX3
64IuNx3RWbjSoF/FiUW78fmRjarUGZOsC4NGecm7XTTtyJpHuLBU6LoEpxC4QWQF5bnoheEOJbAy
p2jYlr+KtcrJteGlx8LMzarQXQyvVG/Or7Jdwadd3n9gpQEyDeAA0XlHLnbI6ybXa71hJzTBMoxT
nL277ESSTXj75QGKGrjMAicK3TCleVioG7B7q81OpZJ5FlE8295e3+uFlQK7FvxCPBhI31iSgnPT
SEhnOvnpGUTj3oD+Uf9ufEm3gfc2FZTb5ydz2pr9Ie9XtmLt+yWdRl1Fj2QNvl8fDumwc1aWZ0EV
AAHBs2OgeBx8ZJIFZw1l4zBWsBMX0Xfyw6Kpj7L7FSkLkziXIkd5m3zI60wr2UlxveI3ebt5C2aj
S/dGajZOkZGcnUDQMQ3bxrz5CQKFGpinBGkhonkyIp5XPfbXTdgJfU0ruhnXCGQW9+BsfGmLDS1s
U2bF7GSbQMfspsnP1pr4rImQtnmYFGREXcpOurlz403i7LW1FmoLt/f5KjlSOopyNhQ20Lqn1LH5
hzKa9KgxOvjcZe0urbs1jJRYlbmNJjpngk8GJYDoGyKbmVZpdWXbuOmJgdo6j7hfoTS3sVJPj/fg
bEEV1c9bjxky3ki2ADmIt+OihjnVw4yi/To71cpPnaSew97/nQChRWeWVNfFzNDLCuesPpLqrup3
/258cUjOxresISrGAboeTgd0HV0Fh14esvkCSVdtEaH+sXOxQFGGjqkb7j6xW1u6A7CGS1wYCSCd
Q/GndNvmodUbIwoz0PXRA2yxyG6+zTE+MgaANqCoBwbnfInsOCqyKItIoNdP5YGsFfJf6shseNnY
n8qyNvNUsYKiLp8cU/kz9eN3RDL2Dqeb65u9sBnoYYzAG0rmAEGVgcBO0xVjq2hWYCe7uKgAL/1O
+tuTE7BwzoRI25FkNNOdEEIATfEELqlZA64urBjMA0GUIxjV8EbNN4RVrBu0LhwDtol/lfGO5/54
a6tkHCqUsYliMWS64bJKRkgGGnC3sbgapOVL323V2128+fiSuVnVia0zBePHRlC2L/pav1KxBvOb
0IU7j7wGYDKCr0i6Nywq3EpGgPnWs+gAWsztkNRPIKL7g0fln2qo7zuzje/d+HT9iF3sDWreQP4J
zCPUBSdM2ptY48o4xXoXqC31CtNDO1NPtb9F/OMv5AAFi/iS6AYpz682ukFxVNSYJ6hgb/gmqzal
WXrH61IuFAazAGO3Lix2UOPKjmY4dHaV0QL4wHyPpHpsb4xyd12EUIfZRkGEIBUQlE8CSiQ99LGu
dbEGQvVgsuqD8twpSeEl3aaK8hp9mZv9dWli2y+kIe0FeiA0skAUfq46lDuMOL0J8HW4z9rDt5tH
R5ky+qUKLN8lxbnTgBFNGbMxGO+RIY6q7b8a3pA+XuGcN2zC8L3zoO07eqtVjYris6+Xy31oHhqk
5hi+VXbR1jJXNnph6TG8KFsR7OnY9fnSM1ainoToY8AftOLAbw67fn79f4eXDF6mk5CHNoZH2wrH
eTTpY6Lc+hCKggHBygScLmoD5Q4lRElQqVtUapA0oZfdj+7axb6gbhAAZB/0GiohZ23aYtDLfozV
IEdT8kgxvCGrfN6vhV4WdgINS/FuADlrCjbc+U5YLuIh0Gw1yMimHDbOWiHU0jTOxxfyz2yqgatu
GQ8Yv1Gfs+QlL3ZTcriuCuCsxCCSJouu5GIjkPe9KAgF97uD8nRjCqKxGJ5qd9S2YVh2nuqOv0bE
rohZ/Wgs5Y/Rx8UO+xnjKm6OCnV+66lmeXh8+g80GDLua9sMwYFE7e4lUZLc13sQ1quN+hhayYPR
ltM2LgtlO2SJ+yUu8thXhxFxMeIg6K7R+K4f838mJ2s2bVWme+CE86e4iZMPeO/u4KWm2iu7UXGL
56QBZ5sz2XzHYz3fI8aJXFCeFJlHB2LsG16Zf0wjbb5xQ/uIC4AntL6iR2bBGLjPrHLj2tWmd8xx
RL6+ykdPqXK0m2jUcUvHSDkiZGDstNHpt25mx5tqUmLqkThs3xDNa/8x21HbJJnbvadt1zYb1mfb
Xo983Rzb/Zj3euwRbpEnVDorHkexeJCPlf3ejF0LUkG1eGVJ1W7Q+RR9PIlVosMtB8YuZs2xLMbp
IzIN/qWIQRaQZlPnO4kW+4PJ611VUHRhVfvqlDk08mtWoDVkpvEdOkI0XovSrN+G4uoHrYqz18Eo
AXgAM1Xo93X5I5nsbNcr437INbZxx4a+oWkw2/CqSZ4zFueH0UmmO1ZVjQ/GuvLRZVr2jTuTup2G
qvOTVg/Rvitzt5zFkUcm4yeLtUOPxm2+URiDp2S09LmRBh3o5VG13Ed+ZTWpN3HrHUXOb9mkafD9
mwxRkgK8Jp2jenoeH9Sh+GaQNVzZpeLAVkFNFAKiUE74cXPFqSdmtiVPzMAwYy8Pd2ayDcnv65pz
qfxzGbJy9l1V1wBnBVqycZ/i6uZbHsOL+B7iSyASljkGHKM0imKwjYAMyn3jF0AD/8X3A70oSBbQ
70++hJHerPM2ImYQwdxx9KCjKzMgFxcLZnAmQPx+dntxFCZG2mCZMEj+gODKq2nkVSnq09aicJeW
DwQhbAz6AnjqF6BIo4rLIY1qM0jTe5A/GCE6ub/bPHCLFSd96VihMzXAWOLSv4DIEM70vh+piZra
xovrewpgNq2/Xt+Xi9CDoB0SLX1QvgtzUYZ4Kq2uJVE7GIGuRhuorYdbuTLvtO5rET8RfUXa0ikG
ABdQbOChAXSQjImmUPtW7XotMKrXQXnhK2aivjg+xkXcHS/MRUpQGw23mgjXgmI6dGzw3PGftOr3
SOP5YQ7s3N51PtJ2C2wYrR56NUI5rr2dwLFm1V96g3kVqbdTHmj5U98+WcTTxxfTXikDX9pW9Mv6
329E14T5QZ2azjEiF2uQ0JcKnVUz3+Yr9v/SMoh6bNSYw1IAR9pcBCMDzWhf6yCNOKjjl+nl+pm5
5EzBoYGlA30jBGXNMhqmj+q2i9GoPShM1bMLx8t15rdVs9FHtrHjcJuUD6x0dlryJ0xcPyp+FPnB
Vh/RGtC7/imXM0XNPiqVwNgrUndy+sMmk0Ma+JFHlda+lzprLRsub5X5+EL+2a1SajyhDcX4Y/VP
b9hbU8fpYXdOy282UueC5C2rwF1V9hBkIFUOFvE0mVaWanEqWCdAOwFpuYAwKSQc7HK0rSNKir/T
ajy1ZQkGa+eFGsbu+q5cHnFdkFhDGLhixQU2X7XEVEuz46DtcQwk5avhpbPQxY2F+oqcpd0/lyNF
O+oial1E/MmxU94MqC9KeVYWbUkCQuUAv6LDk6Arnc8kdfveDJPQOlY2Goq2rXdr60FoEnIegDDB
ogcJgew75DFF8xG8NsfYHDwVN3wZ9lvozfUNWZwG8MOixRasbxnUqSjDOKWmZR1dcLupnkLWSlGW
BeAJQQMsNICRo4FNxJBtHibrSIf0S0qb15SsRRwuQkNipcQr9b8ipENl69wBwle1jokT+tmEazPT
tlraezXbct75o1p4wDrdrpeiyB5nGWEOVBJKtp0LV8HSOFGPVQTXznO1lSO8oCqz8cXCnl0wMd5e
Ug0YX+l8w92YqOl4u773C3o/kyAdYTtJXbzwkNDXO835ngAT/Zuulb8s7D/YXxCf0RE/g/JLm8ND
sBI7Xa8ebfuZxc/qyiotDg8ODSS48fDARJ2vkhKh8rkzuHocXcfj5l0LNOn1Vbq0g0ArcyZBCgCG
fam0aogJxOaf3gEv3i82Fr5NXlL9gfV8RdrSrp9Jk9WFhVHTWOWgHjuzeKoi41c92fdj1G+uT+rS
VJ1NSuY8dnnO40bFpPLwa9IEavKouzGAbQ06Ua6Ikmb0CY6CA4QLH4zOyINLVo2TEbV1krx+Mabq
W834q6aOgKh3v67PaEEMjhgcLYB0EAmUq1NqENHUJLeql7GIUDJ8ZOyuuJEyX0zlXIZspMLTRP1q
ARkaXKEo8lIUDP7FLASjEcgkUQ4ho76yVDPjpArLlyaxkWywMr4tNcaeMnB+ruyLpP3/mQwSGxAD
TJ4m9xvQo+p/SLuy3rh1LvmHRgBF7a/U1pvttuN4yYsQ24l2klqo7ddPKfPNXLvdcCN3noIkgNjc
D0/VqZq9Xsj22Ljh4m6tZdMNm6n6N9OCOl5ck0CXccN83J91IiVp7KI96u0MLGvRc9WyqYXmGqfe
pdKBM12CbAV0hSFntVbDnBzJyVyr3EBh8LEadv18tEoZ8rT0rWS6ME0np846diC9rK8voKQA0E56
BcGmcdaoaI9QkJm2pTd78VLnl2qQ/4iHvUuJrc0gE4ZqCxC/QT49Vf9qnHqaRnsRx2YQDIIBPv7g
FXRM6EoPbdqCucY2qaJeQV4Q/vU20zXWlswE8u3G3rxrtKPLuY+0EUU5SENDlBS7JmU6RNeqIS4g
7yrwIfdYVyzNwF8XQ9DlO5r9tlDTR7HuhjvX2Of5r64IerG3nFtABsiuKQ+JsCQeufQ79N2Mams7
awmzyyZoSpNlHkIV5Q+o6jaMS5Izn7c67hIAQWuZPXDq062uJ4NTTmSsj2kxBPbw3Iy7KUsuTPHn
tfShkdO9bkGFqyJ0qY8zfE11rYmEh1rdOdtLj1zIfZ7EL5jmj02dXJHJ4hHRKb0+eiVhs7hTVccm
7QnuUz7RkMSChA+9lNL9vII/tkk/7stMGlSzK1ofM8MH/5RpF4WBzraAnY+li+QRlvLHFhZPNp3b
owXxu91Xf0cC/J8he/fxk59f9C78KWd8vKR7ZEGH5O7rc/js7L/7/slJUpFkKrscU6K5u+Z+tjd1
sTHlhXk/u46hL4WgCO4NkLL6OEKpDW6b1Rn1sXB2aXvA2rKtvytsXcdprQZbKyGQVviUVO+4x0sb
WslH4sCnfrgksXNmjtd6VhDowFJBVcXJMLWFgCyqVmLlFtHQvCzZpTqLkzjlP7//nwbWH/AuCEY1
6KAMUddHwEHRVOn+UGcbpPZj3U4O81xfmPY/u/rjibvWGq9iSwjo11TGx/Ygqm2Lzprro5GF7XZy
2Uh3MAQp7btm2c/3pe5/vc7O9Q/6R3/417YH5ONjeyQR7lhME/pXJvvJy5+WkT/qedmwsh4Iy+3+
9usGT6sM/ozo+xZPRtRweOeJkmBFeAJS6UUV5Pl0A85M2Ik+zgcSN5PFek9Gi239ytvl+cIPWLv0
aYhRwIRIEEA3Io+PXRYZmGxaN9RHa3COk3JDs0+Q/y8jZ/KiTogHgXDBz93iJtOIT9oylKl+I8Sl
xPaZ3afD52qtmYZs16dbRCmvsxdKqqM+t8xsjtow+bxV7Ovunp3glUsM5gXYb6e0uinVCk+6TnXs
E1Sv0xtUcGV4ihqwtwBd4d+splXTAoW0SKifvrVIbmhLPRT1seU3ztCxWl6XOolJBvwnm6Ove3bm
iFwNNwGhQhIY9/HJu6iFYkstOux9vfpBvbskjZcykpcEh87O0j+tnBbFpKJSdW+jS5mFaAeQDwTd
8uUvVSbWTbGKSa9ilaASfUoWugtq42zIAR9T/jg1j2X9vfzLBPenJk72Xb6YTqmPFj8qsvlFvfjr
yThzEH/owDqM787Jfl7qhLToADceakw5RBMutHBmuj+0sP7/uxYQiQq9gqLxMR1/LsN1T+rYqEs2
JFn4dVcuNbTuqHcNAcxqJ9xn/Iga18wIUm3TltvauHT3Xhqxk8vXzG1jKTmasQFuluWbliDu8nwL
bAOneoHaa2xz03fHJoaZCLPrmI8JxJZuPKX5FX0cyIHUC7O1g97FEtqzhXjGk8qHBD3zvHLDyx7R
+t6lDZu6XxXf0jqieX+/6HPkadz36C8gnYyXj4XnsUzbcMpDmweNowfpTIIiz2LXeiPDQ8nx0ETF
JHmZMgr4NzaHITTbK0tcOqvODAl22poFBj/oMxJXqokmsI6Sx7yqNq5MfYXM49eTe74JYBw2xWP9
U82RsGYubbzLjlSf/NGd2XSp1P/MgYFO/NMC/bh8UuiSz8LJ5VHo90MS59OjpV1YoZc6cXJpq36A
WGxbyaPuvlB6aHnw9SCd2QEfurC2/24HDH1LJCnx/ZFcVWOcutt5idJLjpvrAj+5hz+0cnJkENtS
k0kxFVCG3neAwSvobycxoh/m2SBReBd23JmbEGIxULtBxgEadafQkF6SSoPSmDhaRe3LtAI8dKRe
CJYSgxrbhXV2dhXgdoJRJpibKAX8OIQW8jRmPybiWOh2qMHKyEmeqvovDZ/WMx0l5gBOAMLCIuyU
8T9TAy9QSHQdFarMIfzpXlgIZ3vx7vsnvWhV0VSzJeSxrL4V3m2bfNPH7ddr7eys2NAYh93M6ph0
cqyrsRwct6FYa/XigxeY04eqCUd5JeefX7d0tjPvWjo511FCUuRlostjotdh7qi4UXuh3r5u5Oyi
BpMAD6o1qjtlK2hFB35OYmPEbMiH+d2y4Tqj4yOy50t6YUGv2/DTBnrX1sk2TbRK08oKQ9f1/Sbt
SORwcft1d86P2T/dWf//3UngtrzVlw7dcYqBaUnsSotNwwWa4LlGMFbriwdR3Cdn2RKU9rkwPHms
F+jyWjzIlRfOjXdBmvJsM6ArID8HnP9TEc5QyMQ1y7w5YnpgyoXodKxCqf36esTOTQpso92VcwMO
6ild1xG5YfV2hTTwyg9KjPzBcqb7r9s4t8hwdCLLjHpHKEierGT8O5yPGo6eWEyXAWhXac2MJhqW
Gze/MDln+7NWAWA94848XdAuumHWULA4SnljaE8yuzBe5+6aP1UG//n+ySKGogTVlqRojlOHGuNh
rxfPJokS5188TTBS//RjXR3vVnKTJIIkBGNmfSvHQA6A/qNEbZdLc3PuPAN5EIgNMKfPcFOTDHOd
zhn6U/CfeGse8ioJ7JQfF5PuvSW7sBTODh+Y58AFYEcF99OP3RIyy0bg2c2RtC+cvOpAGk1xs2SX
dBk/LTnQtaEii4DJhEPTJ95G00Ot0YL81nHR3YODM40gXZ9U38ZExfAO2BeGe+Et+edl9eF4Q+Go
vuqjomoO8Zq3/qR3M7YkKPgb9IEfs649WBNI6aB0yE5AyYhgAp87yz5Y1roDbpNkOUjb2DvFtXRi
MJrjrrYOMCqcm5iQJaDY6XUO5pUs2Gil13XrBUU3gpkHVlw2stVFZ5nLYAQzq7QJc6dnVb+NOmGj
OfkLxpXv5JCGyq2QqLxKy2u9y301Pzq5x8zkPm2GMGluVMq30rTu9OmSncunXbiOBeRRoAWP+Bjr
+ONYTD2ZtXJYxyIPypyll8Q+Pp2Nf76PLAEwhVU86iSi7NLBbVw4zB0dqJuOiWSmBy9j+fvrc+ts
L1wcjhDxAqHrtFzXVl2S4xbmx9Z4zd0sJPRSuu7Pev+0aN41cRJ9dyrFSaZyjvqP0g6Q5/ltV10W
wSLFZC3tVZDDTyFyST0+IN3kbMBt6aK6cq0gX1QWO27XBlPbzD4K4qVfe6YM82bII2dUnj+5yRyQ
cvRCIuy/BF6hqoMpXo0716TUelJ9nGLHUL1KZIJMXHOTg3ZMu6vR+ksT9/9pxIPKq40yn8/lFxkS
QaCScH7s1ht2DLyijL6eY2inr1S5kznAHGPPoloFDj6nSdnKVfMi7aw6iqzJfFXmb6ZdH8jifpty
72czJNFCl9+SJCzLkO3L532imo3K03CYWjYbr2NtMMWFDztkZtttlJEuos4YFQDXmKWquJ2LrQH8
UzpJLHkRzqQNGm05WJ7y7aTzKwkX6Jn6dvEwguzlTsZ2EsvBm0is1z/0yfaltA6Yf7/RjTDv8qCz
cArwZw7ZVVXYrIZrAIGK5TSaAaks1C7oRw8ywFSYr934YGUTgxgZq6uGFdAddmcRd66HJ5+4hVYo
S5eSSauLFr0IJncIWjgTzC7kCJLbSTewhN6EAU1hm/ouVZFIbeY5x1Zlge21IFJKJhy5ScwmGEgT
geXNhHyQ5E3X+11lbxYL+QBD++3oPLQ4yN6kZF3yDXI9rO9e+0wxozJv4a7n51n2OCZFaKM7qa72
KYVQZsHD0cULSGW+mYAl7s3hspBHAScIq4FRyqo1PPyYZ8laQw/oIq56ClnP9KpP8/1cla9Zleyg
Nh9PLQnnjgf2Mvi2Rq+Wgh4Nan/nZsWgLftABb9xZ8X6XlYIT1RES/rMUU2oPHWQ02/DvRaTzbJZ
+cJ4JOlzlk+sqecgSb8ZEERvZs4SpHga0rN+msBAWV6hZn5reoNPe6C4YG7h1PzWLKVPy98cNHDV
QRzDdY5EuyKO9J0SxEmcZobNbzgQxGTQQFeFvrG8pxSqtNpvvXDCpqNXiaPC2Z3BuqRb4qJCXrf9
RlgR0ZJQH+qg6pytlT9PsxfZqt6UyK54+rd1n46zGfRpF4xKj2r7uh8fafa95g8tIDPTGljX4peq
xymrfW4iUrNv8aIL01Kyjhgst4RP+E1ev/TSDSiKoQqte4C3K1uqhbm9iOmYh15vhmaXRPh18Wjz
Tb1UfuFSBjfGwADamWfa1ZrfNTMBRwYjTmu5c8oaw0rDvrdYIn/SxLyfR5cVtA4mITdLX0dZkjCj
nYJB2mHH03Aa+xi0WzbM495rXpLxrnGIb5jCp1MaaIt9qzld1E5iN41yk1WKNSZckg3hG0bmLyho
z92BNaMZNgvKAHJtr+R1BWraPPQAjRNoHN9DxY9xbYqc6qFoKx8sBL+QPzX6ULgL6+fZ9/p2m/Bf
ek/8wutDohW3dlWGWU7fQOXaOTOUiGqmub1foqxCGEso3TKY23az2MijO5ZPEXgvxYvnFD94Bd4+
eqoGN7BHL87HOlA0D7gqQmO6dzxIdA1uaGgdG6YBW4njaQCj2LqvIQGN2lQKVFsXvtnlCU7kdGt0
YzibdlCOyncmYX1vrVHzc7lMbO577C6EsBJpaJGHj1lorIbhdxq4jJwprCY3vZM2ZZyITY+rxJpf
mtlhLrZaYwPILl9svTsslgu2mM5qbKu5cAB7/3KQ8+MzFKEtA1FQzjoYDnpWGiLnej14qDAAW7fE
sZE1TjwhwdfpqMZo5wil1McF4RO+57wMFQkIUHojgys7Ap6x6Fm2/JjIW0VpwMGPHRriA5TFni+Y
bBPfEhnkghu/BE85NwILnhU1v3fa2u9GijAM9SSVHtTuW1q2vj7gJPVo6GqLn4inHPnCnpOjxAnL
NPE6ExLZ0/XQT7uCFGwu9KAEoA1nK7aoF4WaldZ8Q2GOz+tdjVPQ0OxdrWa/6jpA7AD0jRu7N3xS
pUiEuvDryPyksbbG2EEg2/WLqbhKcczw+mdO7aDQ6shQvyfqQDs9u8m5wwxlxvmc+QZOJN5Iv1IV
q0bpC4yfXJIoza4l7ApQLOVPM5gIJcgK1luf/u7170VFsYZHEInR5QlXQt+Huj1ezQP2ZTUEyinD
ArbkCaasnFZaccpIelPguNGK70thMbN4tJTlO+hNS5rdovLAxjK1ZLKxRws0isSX2RLaqRkKC5cF
WUkqz1zWgT55CEpxDJopwmyFHSH0XV/lLMtTVsjyKm3SOGt/9LDFLagMs+HeGPC3NO5LOLQOT3mZ
BoX4lWpQCVi5GeXkl7CSXGaAmdjeVYukrix9xCXQH6ljOc2RcG2f0LaCXFoa1NXt2CM+0pvtUk9s
LJegWPJvFrSkqxyHqj46d5BOZ0SHw41KNiBbsQFHNuqwQwN7x6nSa44RTU1kltvvOrZi5snYEE/N
dG0qsXNGyAkoyAqkegDxSkTqdlhXKlSdfkcgNzB32baZkhDhL0L7aFTmbpZm5DQWEzkKr0B8djMz
6mxMyiA2jpHtkK/muCFQmR26UvlJOkRE6mGeGaGnrFgo/ceodbAR7sOea37fvq6zseQFcsJPlj0c
eK/7wCW3teTYJN/tKYWI33DkVusXlcm0udlP9Kegji+pd19ihptJMW95yBAYzsNzMRbhaCybYtJ8
zQSTPztKiH440JwYxtYv6zycsVkIHx/MxvFHbdnMNTL27WudP8+zhq39WtjVXqv4bZ0aW22wcRzy
nehfpEmuJ6yV1NH91qvjaXyclmVrL0ukNzzWMwe1aM4BTFq/Vz8b04RevohnvS5QdYX4SFKUWtld
QNIuHFERL9qRqbyPdB2Kb/0Lwe3t2GkIQfIgt24lpWDmjFc952FuVjtYs+xS8Jka+w7lWqy09MBR
VpiMSygqRBb0gbcaGuF+7rTMQbDRA00t3RtXlfeN+YC4P+4qKxIFhKIhlMY6aRw9t/veKpOZ3Wtd
3Co1hN7U7EWls2X6yeEV6wEVaRXFAQeua2qEMw67PiM/OiQ+aisPrPqbI0EralElkrjBLK2fC8rF
aJoFmoOYLBsQ+JVHPGEPUhseXOPFGyHdVEFrv3R+CeL9cuZyk6kxsqrfLvwNvAmBYNPizVDGq1GU
hcqwLMP1iSwlX9NT4D+1zY812KOIaGozD0znRa8AwGj4OaO3BwxwECmNWo2HTlbg6tl1nsHS8jWv
cWMPPGpr76fk6jWj6R4JT2PItukg4cAmtqqQV2X54vAmaEsnGts50BovrHorXugYo6YzqnJ71yRK
sanSgi7TYvj8HBRkR+y83Xko8zT4o1Z2UaIhArPz0HKzTachqoEmVlH3bOq9kLagFaV2oLVWBB3n
K2U+ZfPGaXvWVNoVqAF+NbVxXuW+TttAeuNjA5ckntIA0QiOtttlzGOvqcMKyo2GXjAv6wPJ3Uih
UBEqFYFGSqimw0ShzEOYAkUFkbGluWE/8gjvHSY9uq2pvCNVEo22zUBSYe14R80JxY+F7yoVNtaT
56DSrhBsXMgdnjb7LkWI2txU/bVBCqCAL6ggwPm1+BQjm808IoiJoFbEvErz675H7WDnzwOJ6qVl
ZMAN3pr+xD1/BCufkC5wG4l/71Gk6YajyMIm9yKkVo+1qrbIGYeDJD6egtsuE1tuY6E01DccuesU
2aJ6P2hsy8cl5TfqR2YboU0QRUjrCL3GnWa6oWWIm8pS4Zh9q42bwkaxp0PRz9/CcPekeFP1zIwC
EZTh3BA3QYa1Y4kzbac894WdsrHJYlE2oQlJ8mqowgk8Y5ryG61e7sa89zU+BXwwD0WXsjbLEfHo
G0wWI92AEyL101b6BD7Aw2gHvB1/jZMVdBXfuNlqB1D5xmggVCgQ/6VR5iLkqVpMZ+5tNFw7Mqme
Jk62EBq/0lMRar08SEQM2Ljzb1mRg+l9M7WSaQuJ28oOVv0jPPpujF5nYnQOXXXfKb4H3yKDlUg6
4xbFG3sEXF9AKdN0X2GvEGodlB8p34ikh2Bi9d3QJx4kc3ejWtAGh/x+TJt4yWSAOgUfb/HQnZPQ
LDGjHJUvbh3M1dWkDF+QPoAtBJs1xy90kxW4Sz3c6CbuiXTiWz4kmxYdq2dYxRU33jBMSAP3rU+F
gP+LY9/x0dRiA3ekqMB/zaYYe+RYKOcalWrfaEpfeN+hfvfZxix6pginyfJFAcbiXZWVTO8Q7PJd
3dzoTcnq+bb2Cqal1w4OX4JuVzrfaGq8np02LjLzei6+NeTRSe/U9KsulqM3DnHK5aYW1+BCR+3s
BobAMzB7wnbYW+SpSxWDUt91UciXcRhuXPx9kOJBlz28l52Yatob4KbvNi7CTtaveoVdMfA4Hd2w
0x80ONW72isE6ILCVvvBaPE4yO0bS81PvEn8It9Js4zBrIjT5PesIySfDKY7zzoIVkVBgrabwra7
z6wfyuhCVd/31qsyWkYXvFKqY5lfCc8NJnNf8GuaHDLjyUDXm049jEpswGqNrfnWwQDY+LSnhWUq
Yos3YZ1Zfq36PUG9PcVryrWAbRvaDzHdFFgfQ+GydkJUauKHu10wuE5Q6wh8+SMEAcMEJb59+bMe
d737alXPrXzJ+xlHpe6rBFog+MVOqkNkXw9HUKi04ZkOOjNQC+Z4FTO14QXVyWmAsGijnEveOpey
Xie5NZo1C6Hw5QbO+XvsboT7txS7P4kj5OZNYA6gNJ3wYJyhrKbSccHis372c8kKzQu+zumc78H/
tXBKRcWzYOkSVKQfywQrNcd5MLp/WWV2mv465SmB+NTTSWQcmMbAbkg/XgBkP+XlP6bXTk0SiyTp
C9mV/IiXT8rjyY0SPNl3+gV22fmh+r8s3qkhAjGSUagU3VD1S1IgIXUhhfqZPvexH6cCYEq0plYr
rT72pbbN6yQoIYm3wLgpyUxkFeyogRQAXnBTmCEeTtpL2lBnM8XvMogrIPEuK1+bbb6QpuVHMf1s
yQu1XklyacdcauMU31La1M0jspS0c1jLa3/IvTizvv2LVf2uJyc5dZrO4JhnEjyfBTETnsMXAIx1
JE7SoH9U8v8313qyLztDOk3qCH50i8fSQyWYufPEfTZcWHEXBusPjPJ+QsZcpqjYATTg5NeToGxJ
Eeg304XenN0//4zWKZsaCWsNiR30BsCPZcPBYqlxo+YHpGP91jCf/l9zY52k8XO4rFmdRKdgMHlT
tHlQF+7h6ybOjxvkk/+oCwBV+biQhev2XjZ1ACPG/YI4sKL3NXn7uo3zS+CfNtbT4t3cTB6c+HKj
4UdTvBX9lYaoJK2QbtUuKQ+en51/Glo7+66hVBLZ8hSdSVExXgoHeupmCFTDz5cuHhor/LpfZ0+5
VXr6P2N3cggAWCB6u46dt6iOaS10g3Uef93Guj0+b59/2jjZnjyTZLQNtLG02q1TSQTcYziZzxk/
QNDC75NvziUt90vTdbJjVZFUkMfF2WZWyUZ05rWngYiJJBtbsksE//PL74+9MypIPpUlzmqRyCfi
PrKTUNEoH+Lq19cDeKmFkz2UkiXvZh2nKO/C6Y1MUX/pTDi3DCBeBMN41NZBnONkvBIOqcMSWf5j
IjNWLpJ5eOr/fSdA1IP5D7zygD6fXAV4xaSezV0AVoislar9fs2vFP8G/3zfzMliGztHZElhYzaK
bxY5tE7na+rCQX1+tP7pyslowa1hUqNAG561g/VPZf+LA+1dH+iJgkXSkpFyiu/3zqtT3FvaUYy/
v56NcxvkfRMnGKVnp20BDxgcyzUM6Rvv0OHiVNrzmMkLu//sYIHaDWrDWmTlnpwwMDGi6QAz1qMc
v1nKZsNwQevibFcgGg2iFlDXT5oD3tBrkC6qxVHJvVcPfjYgU+G9AJ66EHieSlKskS1chGECQSF1
/7lWLzMkTHlGuzwW3oJszMHt970dVqhqE7nP8w0RPOraJ6v9PhYH6XzLFwt6Qn9LfkLYCP865E9g
yA78/WQfYRO7ti7XeqU6TJyjMmCFkV+yATw3ae8bOdlFqkQV3ALr5GNlBO2CbPmFobz0/ZMdtEiR
mBxM8yNB3d2yaEwXF5bduTPzXQ9O99Dkir7qDRSnmECtrM72c2IEwrjk+HipmZN9tNASDCIN1V1J
+6rmOYC9WVg0xoXOnFviZOXVOSt5BDU+H4OCAj7q1mCjvEt1UTPcptamSHDsXDih16+c3tPwuEDN
OMR6DI+e9KWfkfvMMhSYzHhZUfHTWQJvgngMXgW3X58+Z6cfGg5AriEx7tgnF9rs8LEvgcwflydg
1cjc/IvPe6ugBiQVUFW7Nv8uhhpwx7XckvWRJ7fIXkjr31wy7wlNJ/NBzFFvvaRHpO7FSMfMXUja
C1OO2sYz7AvQpkBAA2sTmM1H2ST6X73oXWH1Hj8Wx5vq7r/43A1qHhBoYDGsskM5DNoLqKQditS7
9rwfrRCH2gLI5gJGStPA1nTfrWVQGxx5YuDKY/6L5pafmbqvt8W1Xv7BE+0HbbGiHk403J6CzvhO
vadOo36um0GtAfbUyljrslj1MuiQlm0nY6Nn9fcWdZ6Z028yocKsIhstz6+5AE4GeHOgb6gNQF45
wQP2pYPQqQRqDpwLWUzup2NyBLGStbYLsRPylHIXUC+Os67y06RgFd49JUkCDv1SUpV+Z+8As0QR
gPTrdvB+CKs8DMt4BQntOMlvPZpsasCtnqbtehvI5mTD8Vvf5WSXta7faCI0jTayIeCMmns2knzb
YgCzzoRbOwkmqodZSlgNaiRyRvsWeG7e5wERZlSiGLihbbRki79oKk6WJU4JFOgaSkC6KKDAn1tI
uxeO3jEUx+sM9x3ymn0bQYA1SNAJT6uuOhuv+RpMjUSHGXMZ9pbcWHDbHuzyqQLOMNv3YsnMbTdm
NUugPgB+Gx5jOSrp0n4PYclXK1nsPapmgkqrGSWrph287QEkKXNrIlm+8UonuzaW7IdbTZ3fZd2v
IqVstB9m09tVKJ1Nh50ChlNZMKYlSPvnoKxoc4CNuO9AbGhU50NIL0ZObrtY1hP0kAH0p2GXJThs
3B8pZHJrpPJK+GfCUIo1WhPS8hcnJK5XayHCGQUTxpaYsty41+FJWKePNR/2vTXGwPp51kYmiuLm
vPHljBrvjgAUxzRAyp1hoKIGa6ZuN4XzoPe3Xp/GyeyBhqAB87CC1GwDtyRbVb208n4o07tl0IxY
n31OZTSA2MN5AhiTpGHRmjtjwQuD9wc+4CQjWSicJcKquvKK8UYvhpKNeRGJWqJF3ZcAC+1SA+vF
3dpwBh5yLeizDpUFCRvT0Yd91lvuQgcGEBVMOCMPlTgjsrWgnA965ydTcchKEdavufGgxgejih26
xbD7nhEVWeMvHrAiOoXUmPSoXzISWNAvSJIwTbeCQ5JlhtFCYgacU8gVvowCtrRNFeW9HestyIlF
/mzRJRoHa6dZdDtCBRe1/IFogM7R19WEZQCtwaTRCBzPZpOjDAav4/ZJZTXFxC7dHlXIdeg5g+Gj
VEjssgWoM0pbgKk45UpIAXdDz3oRWQpl/0UHSKhLEzBOWkzpbC4oyGvlwCa85oOmGJNDQSYVla5K
96BgTwHkZXAW5OBhUq18JRwiIPUIfsUoTB54OgzGk6Fr7uUE0mNNYdgkxwwUH7dz4mUCQlRqQ3bQ
Ieq/VeOUh2VRiWheoI0ywEElgr119QSxYz0Ued0CqtfV3WS6WqQVUxLzeXJCXk7DhlfAQdPUFf5I
yznM87n1jVYmIM4kOhDFbt725lD4C06tEAt2CbvczcO0KI2gdysNwH85xIgZSDwkCkh/3UPSraA6
SxU3A3ccux1gsuRo6Lkek8QLSGcdIYE2MFvXCMtMCXM1pwdYgQoPVo7aIXe9O4eDUlKVZVAMWPWg
mfaAGLNpJXkMc9SjDItW3c+lTG7cPtk3Xn0/Oh33Bx16m0T7AU9erDjdZiDFpGBKVfWWOtPvJJ0B
4pDDMpogI9uHtATqo5tvad/c1l32C/6aD0lSX7fC3sxddTPPlu4bFeZ9HoCtak5rx0WhwtbSIrNU
GyhahmUnYqPRd42ArF3SND5xxW07FIcJSHRrGjsUmEUeGBIuYKzJWYHBNICbSFjAfBGmQ9sBN04t
5QbPwCtUTxw0U8NCsoDP2pAEqganBolqfu6H5hqsd7/Vve2gsEz6JmpsB0Kb3b4AJYTDwR07zYhg
iYfwM3/JQJTIyuym0/KtZbb3dgOEb6h/JYb6BYdDkIcad2OSJjYGSJMupcFcrJaK0++2NT2ahfvQ
OLRjeens00UPHc/bVHYfASkG02Py7gG5bedpALw3xpnSWOo29x4skCFpEfcOsCq4WQBd8XZu7kRa
ru9J6t7WtgqEJUGfGMHlwfMWFXWDD06o36p5l0HOg3n8h7Ttu3L1UEWEABJZqM0jSMzGBjrCPROc
gPo4JVEvWz3Qy+W6UXyb/zdpZ9YcN3Js4T90EYF9ee29m01SoEhqeUFQIwn7vuPX3w+6NzxNNKIR
lO2wPWHNILuqsqqyMk+ekyT3dVCcklbZm2pyr+rtP45jCuuhyo5wCUBKo+PGVEx/twkV9CZ65UAB
khn/0mPJtvT03ErOptRFb1UZ7i8/NjdAkh9aN3r28u5Z9/y9F0S/A9896Wp2Dqx+R6h2buFcTR1k
UzJi8hbcagoBvhX2T3nu3VVsA9EokU0vNoKVrSIBzm+5+dy79TkB5yTl8kYKwnPI5Zu5vzzBOtQ5
kMCgAEKiP5smxyE4jWbAUwJl7StgL2XQIAT+sWOtFKSZqQCuYqHbpBX4zyDbJQlkq9SgAtPl/7fW
UiitclAKSursxsCjkdUVClhMuwLCoNwXQYwMHBiR2Ni4TUuTr6p/gsJ+W6S/vA6IrGUey4zmexDo
amacWpCiWi68IENFyV94sNRqlxTBC7DjbRr6BwVcjJ6IO68OVq6DwqTTrgVBOzoMtzHLXwRniKcA
eSzkfTBiLdxkXbnFodca7qlwF4nlCnzwSS8GcJqDDX7pbLX1Rgj6lU6neNnlJ6kK7cwytmjibAIY
JN3COZlhfa/owaY1WPICgv2Q/tVILz7F+JHalA+CATBB+WkBISrBMUFOdx4S4wzL7UEGnpNU4koy
xU0rpuvSiTd69I0rGsb58ilPQNp4MiA7AiGfJY01/aRX0qbWo1MpkivRiVLKnloEvpMKP03Jf0DB
6iznHvAwaVt1xVZV3ziKCv55c+tX5aEY8k0awOtrROhY1EDuQJKC5APLtu2dn5kFoEQmMy9Qog+S
nc+9pQisypgpU6vXlqOhB6IdZek/PLyph0sqEKPsvlODfSNlXzsQqpXofc6BJerZsKbDaNXQ7Zkl
iBzA8Qqk76HzRXsQqfFagA3a7HOe8/fQrEe3NjcbA47B0qU/U6MHjvkIkOUlDwg76oEw8CWoP1ct
kZkU7OTMOVIhPRb0EipekuL/6ltfAWaUrG1asH/9YqOD9Qpy8XFwq3OrcKdqzw3gOieSdvJI79Lp
By3j0KvDvW+IpFbCdZ/kh0Kp70LjJ2zSYAK+x4K3krlMCB9XkpTeWWEGSwOl6YCyWeDBJdwla60a
dp5GV3EF/DLKTqZLLBEn28RpNlRSN5qbUJSO6OqF9AC5HSUMP0VxdDIsY103Fu0qoLfE5LvoUGBu
o3UyAG3N+jPNOricuzatgJbjAJRHtB0C65OriHstbVa1l62MiOWU1LWgUMQFzJVo1loIiY/JBii9
t1OQ+eQyX3WDsoHU7HNcJqtS9u79Iv/syeraKvRd5ADjgbK/CMR1plp70yi3ah89QuhyEJUW1JS0
sTxh62Q9UD7zwejaFcfSRstl6rzBZ9UDhWpmx2r4LEGuapTaigTITmmjfa9oj73cHmls5FAFbDc0
K7oVVp2c34E1/hRm6UMFzkfrTcKleqNKYIAy/VlFlLISxId6cDaDDxJXJKCWhJcSQKnVCXRO6y9N
kjyEYrANYv9nAgimamouyZ8yoJOgUH40LbFbI+xiWd51OL6rtaxQuklCADl6vq2yaq3K+ToStb0v
RjvedqsilQ+WWG6FsNg0aQEW/dWvv6ZsIcn1WQvvh6uFGzmsuFChFRejOy0MERsONsnYvZ4aaxNQ
rOxJZ6J2jhV5bQCazr1oG5hY7M1z2Ft2W4POaT38iJM4zrYh4OciFzeVVGycuN64Cc3ovUMwhBen
4b2nOTul0XZtmK9L9oaf1xtJ69eu0R5csfrHA15p4BNZkB01UD4yHBpepxqrHFbuvnA/55m8zRxh
71vijtr1XW35O91PwU+o/F2eAe5ASQJC6OzQy98qUGLIAhEkZb8Vrr684sQKk7UYBn8ehkpa7JqO
7LP5j2olK7OJVp6Gzght7CsxUQ9upzxpoPD92NskpCc6iKwgH1qFOdxGXbxvOoNTvt+Gekicku1C
Ldo4QviVFP2asH8dOcqbVuYrV4HVIkuOVmFuTV4qkq+cJB6mo3YlbV8oq0Ebko73t7WCugfCcOA3
BlzncCgRA/UrlcRS1vKiU5tfvtidUi1ahxZg8KLclVEIxGF8IxgD+56GBxquSwHYtZY/tZF6joce
TG91PxjeZ6NtV6gdbmPxm590K19tuS6CcyxGmzDgOoncUz4SfHjetg/L+1AsVnFaAGh7FAZv75nV
k0qsJHrGSRpkkD68Jg13m9U8GyzAW1HyOSkrmOHrfeB8E6wSRL57oihyV5kyO7QGvxUBOk8OJU0E
BpFa7fhb6NF3ppnt4jA9N66/Lmj0seR0K8fNXR7Jx8bqNyAy6BwLGK3wPQYoKw+Eh7whGxr+BUJ6
ecT18cQrdYC6hbCRsnJl1MDxogqEkQAe0qNDoatPdWSC0TMPcWyXrb9uW+uox9neAZoWBt9Srd7T
UUZXRLWOEc0FYbdSqh75j4fQIe8QRKfM1ED+yPuMF20asIFl6U4BSNSB4nGbH/QBrXqw5D2U7o1c
noyi3UTZrxh8GhjTtau3TyR113nVkhR5bU1vV6TBtizFk6r7LCztASo441C+t3Sw21IGMhnKfzYG
ALGjVyqHtLFWQRDsXT37nhTupgY72BETOlm3pnscNn2dponsl9z3uzaNdlGkA7ni3ckdE+jyAbKH
vdca3KECHaAOCQBp08r9RudhLAXZCUAT2CfDPedcMpHrkSPpz1VG5BgFm4jgxVFrXN6Hw15dAZKj
7QG535LXo9KtYbi/b3lO6IAE+6bbA89ZdQFBk/VdT+kMo7fCAQLidMmd1oB98xvuyX/y1n+rx3vI
kfeKZYbgTV/DKNqPwMlWCIACNYj7aqdCk3e9BsTKSVcN0FU0VI6l+jXJStIlALccF8EWax+F7KmW
JAOC5r1OhJALR6ECCud/iyP5rmnaXegr3BDFtm+9XdtbQMJFtASg+veinRc26zgdVsZg3id5vg0C
nhpwaDhSAPRMPls+wGe2ZxaVO0UvT9kgrupBWmsSXagx3RCFdjQIIjPLv2tMeaclAn4vbm5nHefS
pyOVOlUCXYGLa5LUZOVVLwaaBu5FW4P4XcdNAp7pB3B0JX66bWsugXppa5LhNCo3FyWjpUpcn+Wa
p6emLeRQ5xLblxbGP7/IodI72fh1iIWu++IoDwaKh83xvxvEpDIkVpKPEUzEXg5u+c1a6uBdmqVJ
mlb34tKRW1ZkjGaGVbaEoJlLy1/O0aRKoqmh6hrNOEckp5CT0jZ68Vxqh9vTtGRlUisRA9i12r5J
Pknqr7xAEYsTaOyb7X7ctrOw4lNsWJYMrR4LjGaMBfKnJn911IUW9IWh/IFEXTiVQipQN+Al+5T/
lkCcp2eh3sjm7vY4loxM9qFphNzGPaseOSsf1RP/MSrAFP+XszUBnQxxUno85pJPcCqTgFDTFZfI
7YH8mY5pQebCv6ZibqSCas0LRGrZZqxto5Qkde8U3UrXMoWUddmuYN/peKcHKWmSUjuLRUDyInY/
zIEyQtV0ijUQ/cOgN6VCQMpadhJPolrsrUmvCd0qXTo9Z73voi96sldjNTMzAzLhT67zMMR2pnwr
5AV5kHE7TqcTQlwFmkHk3yR9smRtK5m0dzAK2bgLyo3mr4Q3d6+8yfKCdsHcuXNpaHI6K36QtaQN
wYsVJEB4IG1vO8bcTYOwqjmWoMau3cnZnJSDEkL9RglYpGiiuDydPyXJj95oCRSX1n52MDqcABI1
55FF/v1FIGtmKKWJNdJ7rjL3xYh+/s1g/v3+uJ0vzoQw1hXfScZuaTr3CbDiNeR9Yf6YhQuzNv7Q
q+W/GMjEw9Qa8Q3UsimF+MSP7pMoIIjpLZxwS7M1uRJkEr6CYmAkCpKXzkBCPugX3Hg876/GgfYI
PPXiH2nV9xPmyKko5UoMGigONrH23KY/RZqpciOFK5eGPi3hqeAsnEWzLndhdLJK9SCDcOqoPUbl
0etB6bukehKyUOVGVRbigtmFQiZIkYCfoe412afFKP/epLh3JT1oZLvSvV8v7NC5OwIOOoMqt6VB
XzDxhU6luJqJlO0Tzk/HOhd5tfLjR9N8vu3cs+5wYWfiDpYegBJMIQHNhPWXMNv8zddRWIbYmZ1p
Tram6PZOTdsAnKm68wjNARSz/QI77uxaWP+amKw7EKFByr0qplIve581yKn0haVYsjBZCrHpc23I
sBC6dqx9auqz6SzsmPlVYBQQ7aDSPqUxqI3AV1OBvpXG+iEGr6UcLATLSwbGP784w5BLSx1Bgka6
lahUv2VL4l9zWx4ichURGg0W7+nTQiAdRFEfBGVfiUede78fLOpqr732O21fvPxBq/8G83xpcrIJ
h1hw4FgDQdkExp2UFzSPdhtLNHdxv6RXOucBQA/hmWA30jI/CXCFagiqxhm4l6XnPn9TSp7O7c+P
bxWYU0VZhlCPg3Niw1TKXi9TZtB0Ugj9y4M0drP/hQ2QYRAsSSKCqBNP1t26DiMnp3eGJpq9tiR4
M+dkqibSnSRS74P27r2TVXED6yNvmk+a9azVj/LCTp/7/MglIqENrhrg6N5/volNCJITNkkZgaBY
UUP7+Oxcfn9ykggd2YrI5SjUop05FlY++H1pFBbTYGu0DB0dHVl+//sTqZBKT2+re0+gFGP+SJuP
0olOLUy2hBLQLCNlXXUftgcxe9Ctl+Icavvb0/Tn6rm83rECOpagjkWQDeLU9+PoBCQAFHoB7/NW
epQzd9c77rNKNKQ19xGdUe5n0ws+RRYtl05I7skWhFdN+UaW/uSKxaGmL3nhF40zN/1F8HjCKETS
VoXk+P0vojU8lTrDrO+d3LJj0XpzIv2lyBUyXWGwF2X9qJXNNmqNB7Orf/tJ9FMb9HoBMnb1GBrn
BYEE1PCs8S+m/NZmaeUkPPgVEi3gKDbs1Rb0TVPn97CKn7vMg5lErmBp0c3PqV4+KoPpbm7PxJ9m
hfczYSGljiIo1DrWKBL0fiZcxQE+o9TFPQwlwdEb6n6DcNjnygqeigHOEcN39oIuvDpFOJyjYXjI
JON7og6fc1/fqG7xU1CVF9Ud8/mUVl0kjETTB/Ejx+KDIwEaKkAtbp2+fYoyiaKV4pM5pKYx1Opd
pSp3QdTvFGt44IqjFgJAShW+9oa57QSdduABCJefGb+inFp3V8IWolp0Y1axfEiVfucbJMhp3yUN
a22UuD6DY3nw5OCLpQ67UtBII6fBD8hlwoVpm54snCjqGGnBpKajZjiVB7FqZ1DMISruy9fYPSnu
AiB2cjnilXwZXk761Ue/mMIWjbzpU7UJEaCxjnFy7OMvA8wobdfsffepqpAHKRcQx+NBfuEG/2cR
ZuxRGERDjmhylKlhO+SGEFNxtOKNET6G3ouTP6PiREZ5we0nc/f/ppCeAyVpGdxd7z3OiM0kE/VK
tKXi3qKslPVLkf0kFL6yMLkZe9iVaplMvU2z27p2+y+B7mwi+AhbyX1b2D8z84aAgK6jQgZae4rL
RNMp0N3cl2zDPJDez4aV9fzfWZgcVZrjqBIKu5JdGUAXqGo4m0X20bkluRzFZPWTxBqSeMAGrelG
v4mXpIHG3zj1LpULAOXzP/fZCAu9CCbdHoFkpHQle1Df1OhMV7fVHG5P0+wQRiQxm5Fuj6lcROy2
qdV4iWRnUbNqDibAj9sGrseA0OvIziuSB7nG5MvcW7kYOsNT5W/99ugqpP4XmmVnTfDrYRkVCR6n
wjmeloBjzYfhyU/2SBU34cFfYrG+3hq8rwkZ6ftj6yGeM1kJ0vyZEmrDk6bqFId2ofCgyXYCluL2
bF0vx3s7E48qEDYbwlAfnqjS6j+HpcWY+Tznr0JH8bjeuNb7YfhpoPi+UBhPKVjEaAMx2od//rvv
j/HDhcPmHf13mVcaT3Qk8HqBxkJdCkHGn/h+T4wyoEDJEB8hypsGp13lyR7qI84TJCjUZOVObn+M
mgEbtdHIeAH0r1ZRJAunYUCh0dQ+17r3IvcffM7/OStJS/xn30zOSjkBihNXpWS32pd6Vy3dK3/2
3fthymgR/ef706YFFZBPLtc5x1eZ3OUKaGKt/RF45lPoJCcuuoNu5mt9SPZOV31JcvUgOUBkgv5H
1hgbL+g2npJvKkjwojBb6Em6diJ+GnqvqGLhQsC13i9y3w5+oWWWZBNWE1jFS7oJC9+fqtW5yZD3
TqhLNtDKwD8CcP6ok/L7dSpzBGS8a6dBiCsokds4Mr9ffzGr55fbX78+jPi6iYfyL468qX/qgxX1
tG3KtqXkRxdkZN1627ZtNrfNjLf9lX/Ad0xvA+U9WALeL4Jcl5oCPbRoq9AmkmXcSol2pMN+kyfg
z8G1vUmmurC7rw9BhnZhc3J6lK6RF26ETZcqq2Adh+RORodLIpC8PbjZObwwNDlGIq+NTKMaRLtR
odPSvrvgkIZ0YaGWRjN5w0ETogD5w0jbgVRil/QZeFOp3Zvws90ez5885a3VGl3+4lyMw9pw+qYX
RzHczSDZCcCcOIPPhqikDm2AtKsYwElSfE271x4c3VJn6txgNVH8U/HQEIyZBI8VEGfFyxUULUFI
1I/A4SDzQ3jy9jjnnHJUpEHjCEwPZYn3w1RROfIFSOLs1rsPg0eALULzrPcvnURbTPnltjFlLtq/
tDY5h4JccVCyw5oFZj3vImR9IPn03sIeWGwKgomQTAOd5sCHYskQRho1dHyIUfr/0DZzSP0Rtppu
/Exbt/F3o4dbp+nhfok2kgn6BXonPYZAVGDG9EcZFIZG95Drfg2adlM4yBzVEBMlP0XqyaaYr2Pt
uxKFmyx9uj3OhWFOb4I08UxdGIcJpNuyfinOMTQQ8gSx54NzUN3jsCQ5P7f9LiZ2+oyCLcj3AV2I
tqz2EGKFsEGpeymvnm8PbNYn//WWaZqm0oISEkg2YNXvkhYQFX0MB2WJd2L2Jr0czWSfw1HaZaLY
8ETz/ZdA6naol+3SwoS5ECL/sH3UEsQOoXJRneRcR/G2DOJdAHi3sqQVaaR9LfbrXo2hLzS6hXS0
NJ5k04OBbAq9b+wWiN/HObo4GOB5sEpA1+yYCHDPwUqUtdy+SOqxRroNKUahPadxcRo5d1tw7LcX
YDx1bhmfZCkBF/s6jiXaRbkNT+Clbn9+7m0Ma74ljwEb5efJdaEroKPKkrGJ0e8SHUitko5d9V3p
3jwvX7A1c/JAms+VxpsSxbPpPIZhY5WCFYi272zDdCf+zjpgoTtNenbbjx9yZBdEnq0KcmNoT7xf
Mi8KRYvcK26reUdFDx8T03/qlfR76BR7Cr67TlhSxZrZkJhkZKPKAeH7dCbpkSmc2OM+dPegwTVw
dEsl0RlfeGdicuUisd1otcqogH2spfxL7fSr2+6wNIjJPrRUrYvhjSJ6gIrOdD93MX0/wcLiLA1j
/POL/RQlQgteDiNO+LksT/5SCXx2ENqYZ6JlVTKUyUqMeX29EMgwycGh9g4tMMfO8TYfnylThGOb
CJJs2bSYpw+SXvqWMti1oX8P22gjNOKvXBMWLpa5sZhk5PAs/keZ1sIc3ez0LjYGO9DOOXDWpH9O
q4WS3swZz+P/XxuT9RCSnEGOQzGNDMbYitaZVSedYQ78iym7sDOO9d26twktW+pgC+qWfj0YNNOl
03LmOEPQRkSfVx9b7qc6wB2J4LRSLZo3JDqEwOZumtd2SVpzdk2ApNARzeuKeXs/Dq+grGM04mD3
0r4o9kWyz5aE7eeCUSIiimu0kBv6pJlY+p8wNAg9zb6300z6XsJw2xt01vn6J02S901d7dUs35ZO
/UnTo6MRwIBYNYB4lQUvH5d+cvvwM8gCk6elmjDN4otWI5hqrvQ2JKh09qpDuvDOm/G9dwYmvqfU
blx4sdHbqnaXqT/KiMbe4iS0+9uuNzcOifmEOgeiwqvUkFO6WWO1bW8PUL3SJLIwTdNqx5hpoAzH
e1WlZK2KUy6oMJYcKfXcwTZc8RG0xzo17qJggOVe3/bSg+5Eq0L7JBr/ZMLCyP48IqdLpEmoPtKh
rZDdnuyqJEvkMqSHzo4Lod3QBkiPIOBardLCVehmv8rS+NnCRqZrJNzoE1pI588tIBwENJxR0LvW
Ma0dOSTLIip2qe/gADQgpMmhgF44omb2NfgZ1SQTQOHZUCZbDoCJM+ShpNhBdI6rYlPQTV92MM9D
JeouxHuzIzJoEAKkoZNtnTxZ5CiWoapWVNtsHwfnTa8fI7psq2AJhTBnR8cpZdGABOs6xVHIqhdF
HXYCumy0EwIrCo1j1lJBcM73L+wokyxE2UNK3KStarc07PhAd0P745vr0sDkvs2ESlBTBQNieDJE
O00Xdtfc4usKtyypRFx8uvh+61HASUXVjrKoO8K3EZ+9REz2sSB39AYI2TYe/PTjlxWHhcRhAceS
SgXk/SEfa46SekKr2Wl1zuVDnpyl6uM5OkxwsePWsMNI48Jd3IdZKKDPGmSaPQT9V7rNvwyKdPiL
pbkwMTkc2tD1hkrEhK+WW8lsN93Hs9Xk2y8sjF5+MYjYNytf11PNjoLnbtvJn28PYObNAKcjtKiy
rI+iW5PP+9Lg+QltbTbMd5pzp/onS98F4R1NNuYHKa/+HOKXtiaHTF92agOfkGontQwr3drM4Jcf
FiLs2d14MaCJX9U1EirlHyPV+pcoLFyns1+HsYu2BqCmV6GJ4/tlB/c2e92vTrCtbPxO+BuvvTAx
GYDRymIi5L5qp15q3hVh59+3Ltyut9d9bs8b1NR0xeK6hujsvVt1KV3gqNpiBXEIs+Q/7k+peAph
6Rj59G8bm5s1igSSZVE1Ug1jcoAZfQaMI8tUW8iRGD/8xR7k2uKU5/EGKneyB0NFj2Ioczke0bB6
i5eANOM/Pr3/Lz8/2SFJWutwdLAeSCJoIYz6Z3OpD2Amu0Uc+u8IJhvDdGOnbWJGAH+radAGT+Hi
QFOO+SOD20Jf2CFLA5o4mKDFIOLpzrGVzFz3+kMrSWtjiW9q1r8g5qKzFkSpPgWYaSB5qkQJVNvy
4zWSOzSF/ujy18ogZdh/ve1ecxc9BT3w32QHINObTF+KJ1tihi/DFwUh+6veCBsjea66v7iHL+1M
Js6xZA0sCXYkx1VONNbGsH5zO94ezexmAdoIJwaVL7bN+52ZWmWbhV2o2l33CSkxv14Iv+a/D64N
5JAE/cJkM6ZhR4itDaqteXt0Rax24ffPuRc6X9aIOcOlp9sRWEpuRlkm20q7q5MdtZEwWqh1zy34
pYnJlqQ00ka0f8s2BBNw3HbyKfVQYljYJ3MTNTZ6gF5E8JBS3/uFqAcX5iFZlu2wQi8hqIcOMSZP
XrAyOxYeTOZYiBN5Zby3YrpaCvOML9uyBZGNFVmbMEfgI9EgpDfL/cd9i9yZqvEmJEk45bWEm17Q
U4m6nAb71BeIAW9/fnYs9PqxCeGSoCT3fixyUViIr4SybfSu82rE3cg1UcQ+TeeqsLa0dqkXbHaJ
uLyYuFEkcpokagchlVSllMGGnI3sASH7vxgQcnK6jgwxkL/R/kXw1WuaG9StKNt+epd7nxzvl6ii
IgVpx207s3uGQ5L3kCixOhMnEHLdpKNXB0yBxpA46JvSVNcGbcW3zcwdyqRPybODmRUJgt4PR2tq
l9wsy98m1t5o+u/o8r3JLfA4WXLMFXoVS2iqJYuTPVRpmh7ENRZr7ZtnvsBe5ES7pHlRrIU7YPzp
01uaJyWYZrBvhH+TU82QGqkSNQEIj6avjPa75yyEZXO+fWlAfj93uQyMA44twFrF0YdsYziq5VHy
FzboXCRwaWXiCFJSmnCyMV++tR66nXsHmqM19mh0Kb8dZ8EdZo2NCHDyTjAkTLdrlglypQhsV7+h
g1h1s+o5EEuDd0AsHf1cJx3aDCOkCz0yEYIu2ARu++N4YV4tmqyPBJ5UZbXp9u2zyJShKpXtSKjP
sVHZoabQqU1ZEdbafe2ltDKX29s257YaUeh/bE7uDjenpasXIo7AYlv8TIJDuhQwzroij7ax3kOB
RJv4fKxFQ2qNh2yjPVXlg9cd/2YE/35/MoIolOM0FgPZJk0Gw8jPIjn0fwEcJFb/18bkJI/7YCit
BhvII3TrThu+sAHklZ82X24PZmmyJjEVJ1KNkDzbChjQPq1imkeXUCLzK/7vWMZtcHGIt0IbdJmK
Ca55+K2aeO0G8k7QzIXwcPaEgM6ZRwj/dUW8Gze9AuGcIeFZG/deENcFyi0LO2Z2LBc2JtNlOEUm
CJY2wna+exBfS4e6+X17RWZNaOAVZSDEEKlNTtLISnhtpkyXHJ0S51uKKp/YOgsX65KRyWkawVxc
B7Uj2RD8rxrtUSysVd0vXd+zznUxlMlpGtS5HysaVmQBnfeT/PFsABrOKmenMiawxCka2SnFhiYI
jdxsSv75rUX+7/ZaXA9AGTnUycyOTTRkn9+7LvIqoAME0rLdHcKzMFkttTXNGaBQTDEHLDUUzpO9
4Uh9RyVP4zEQiFuzg1BkWOgAvd4VFIiRpRchtlWp70+yo3nXDUXVkVxUst49u630Yo4MlG2UPlmF
f7g9X9fhBmlMau0WhSMeOPJkwV2nheqmjlU7rzZD+K0YNnA6iu535eN1G0VkK2MDYPJ1qyGsfZ7l
F5VqO/edfnKShSN+bllIZmjE6YTrVx16XSWXjRbwRhND9KVWfvn59jzNfn8s5JHBYvWnNY0CtShN
8HXVLtGhbPaVvHAUXm9v5oUiIaUapHvQ73nvt5Amd2ZgeZqNAmAQHWjbCD9+y2JC0enBJnkJ0mri
uVoKyDYH3mtLcSc9Z77Vfhc6T11wqBlsCnk+ij5juZPebm1ixkrAflZVL9kCSsdVjcqaqLx1SQuv
EIJTcCwV/impvomOPWQ/o3ph88ysE335NIoAIdEozEysS42QuZoqiPbOUUXoYeSFcHNmc15+f1pW
G9LBrUVItKi09ju3RE4h8VaK5m4GoCofdrk/DSmgJ+lYIsXw3iW0DLWLNOHmUst++1Dn3fbD35cl
pokOaU2ksW5yo6D9HaR+S5lOML81dp1/fMeMDTV4tUit/qqYVBtiPPZAKbbprTOkLT8ecFEB/vf7
V0UkZLQMvTAVUIO/+/QcdOQCuoXVnvEmUjKqPMIqxmTZZAkKLfE9TWoVO2RD+t9L9eOZRUqHVLPp
ouBQYe+/X2MRSTUksQN68HjkJavqN9R1t1f52mGxQO5dh+thFB8YL4CLWM71nKjJVK+lGvJSDfeQ
/Ab5P2W1EAJdTxRWmCXIMAGgiNPjEdlPT+0MobEViHcbBbI1bcHC7DguLIx/fjGODNi8FHZYcInh
oQNT0Mc2vKMUfTz1Pg6F+AHEFMmlaWahkmQalVO5sSEA3ZIT+FWF1s/ba3J92L83Mc7mxVi0IGwC
yREbW2zjk1KER5grfxSRs9BlNoa27x+LKsBren3BuJkieZL3ZvK+EKQM7JEdKf9Yum0g9JBG26J/
Qo2WBi134byaM0cmQSOW57S66qcRxCEJ4RupbKk6JvThW4eRPNIMEWx8K/3nj08hWBTeiiTLlSv4
RKlVf3QTKjsfDp5hR+FBKReukrlVYsuDY0DrikN/svl13ZCjOg9r24PtDLLjRHp2hte/GIZBXwr9
0pBxTPvyyxqmQ0hzmLNoDecdlHKaufm4CZRmoK3BE8bW7/deQEG38QQVf46y54qm30R8VIO/mCqa
jjmQEWmyrrKkQVFLkWIYLWcxBfdMfcgRXs4083h7KOO+mDq0aWj8e0wUXGVL3SGr87iPOtupw606
QK0sLmkPzi36pYnRyS+2ZiBKYTEImBDgrDPN1wL57kBaKCjMnWXmiOfgYMaxplmcwoPM3aEZ2Xa7
75IPAyiEc2tTXNiP16E9YfaFlcmJCW2hERcpVqLgrArdnrbnjZxGa8H7qbj//MXKjOQLfzo9eLi8
nzbI7C2vUMoO2v18FVS/iqUUzuyUXRiYrIum9KEcQF1lF9Jrl56c4Ch7L5634GAzqCma5omHNPYL
21GfzFniVIUZ9QkeFnxJhdewfipC+IpRBm2RlHDTZC3Ip0I+F3W+EGrM4OswPcIWeH4TpE+rTKZL
V35jyK0twkWapsGLVQGwtJRPAaQ5g6lslQENmkg9Bb5/UMP+05AjtKAX326v5JzXEOwQ9lB7Nq/S
wn0WFAnr29oyLBpqQw90GENOCcT9XGoLSK25zXZpaxKBBpDX1pFrtrZT7CT91Ps//MW8yXi8Tc+M
SxvTU1xpQfJXOkdTclcJ95myavONXp2ydJeFJ0iqb0/f3BF1aW7884vzQ+5TzRN7zFlGsPKQwfEW
LvW5jQARDTSRFqCzqxQ09OpNJvUtZ0eCJLRo9Q9A2I9J6nxVTP/H7cHM+gLvuPHeMIghxvW7GAx8
z6E5IKhr6/WbER8kKL/r7ii18qas4oVranbi6JOVdMqg1FomvmDFSmAqrtvZ2dfAeVH1hQNq1g0u
Pj9xg8h3ZLNJ+bwI01ntbQx341H7bnV5Re0wtpqNKHy45jq2TPG0gg2FJuPp+0pBfps8rZvaavpi
tfJKDba+C0ep/3p7la5nbsx6aLQUqIStsFe/XyWhbpK6UaXERjyld9cW/7lt4NoN+DjFLyq3RBH6
9GQaUJHtgqFPbG9HM4n+G/piFG+ihQPw+jAYrfzpWIcAlSzFZBhK5A1+g5UQsZ+VknurpSL4zERd
Wpi+3dMQlRdztCCZaLkgCL4wT7PfVy34TUyqkuZ0IWDyLWu46pmn4CleK+5Ciuh65zNBZAIgGxs5
+6YporRUBKOOusQm/5RLdymPIA/GbaNKF86wuZVQTMq3dPYDqZhu+66NoMvwwoSmjs9GYBvJFojN
bZe6fitAmkaBAfwzVegrRo+i0YzQa9rU1rpi1aIGUQ5fNbD+IgIsgUiC21zCnM7N3oXFq3RB7YQh
nYYpmFN0h7TiWP9Reqq6+yBzllpe52YQMgrSbeMBALvIe1+u9MDSElVM7ED0v8hdYHeGR1PhUm/B
nMONea4RDwqPgTo5M9UgMeMaDUY7HZLVsfc+njEki8ezgYCboueVnHjcmqWYK0JiQy/wK0YFvoLG
cWHTzOQLRyO8t2EF5S+mWCQrckKalILUjpOHUlNXydCPmsVbMT365kvaPAy1BOYmpWf/Mal2t/1w
7mi7ND4JK71K7NkAYUq/fH+WygrtX7c+QFt2cNEWrMLun9v25hyD4jHQdMrukjQFjxLCIo/Vu6Xt
0bZr0Cwo9Yf8491MBAcXRsZBX1zbQx3Wpd9hJBE3Qr5aagqe8Tp8ARFLUiQcctNjruyVunGquLC1
ld9tVWFze4pmP8/HQVsBTbziJPSsqBicpM8AJ7qrsvmSLgS4s98fO6QoEgAisiabphCcoAsKvu9k
r/FeDF4+/vM5nMeGu9GxppQfjiMZECoGmW3V3k4Xi22IsMtfmGC78EoZb+UpEjVqM0RbhCazA/et
Qp+MM+y2gRkvHa+Y/xgYp/DCgYwgRBpCw4DVfTGb+yF7jdTPt03MbLx3JsafcGEiKBuv1ao2s/+X
tO9qjpvXlv1FrAIz+QqGydIEJeuFZcsywUwQYPz1p+m6dbdFzdGU9nn4apfL3sQgLazQq3sEX31n
rgbo3Jm7fam/fD3OFbNvI81sAJI2twwt33wJugWVORint1IPXDJFBoUv3aJ9KYOvR7rypAF8CNgT
2u+QyF3mDTVeg3PDNuHu8ehlaAxOtZKdUKN81ggP7Ta51Ol0A2JzdaMc4DjJX1LlJSfFqCaS5Ojz
OQ1WgSYi0KtS6MzvUpd8U28VSHSkwhAQAzQK+QP0vXzcr7GqeVoOGj9Bi2V8KPv/4kiDtwTwR8cC
umaZP3ajLC8cC5cyrtV6i3itPjuduNVBce3q/zvKfFj+OXQV6OgrJZ3PNXNWGrLHmclv7MiVIQDI
R1kFfjKg4mRhew0rUlkXa/JEXgexBYf414fs1ucX2zBx2DOW4POt5bPjRFb/xedRVZnlQufc9+Li
W4aeAm+Mz8evRvtDh8DQ19+/cl4dDZYRgQR22Vra3rR2FM7GvD0RZa4LQqiz8u1biLBra4TOL8iQ
wwKjlL6on9sJUTreFy3IYGsvC6LkFhPMFZuCQjAqA8iSzInuxSZUEBFkrRnJ02jthnqbDLsRKHfD
//5aAcKD3DAEox3UIj4eVlcKHqcK1goqxzQu34X2Dm3EGxtyba3+GcRZOKodoDGQgsNaCfOFe215
4629st9AjiGoB1BovteL8zSgYalpiSpOSrRKNa+ZboREt74///0/F1qtiVNUJr5fy63iPvS6N9Xn
r7fhykOFtAH4i4F/s8DXtdgGqMq66uBk8iSww406+ob2IsrzUJ7j9vnroa5shuuiOg44K/p4PyVR
iWjUdijr5vSiuqd8vLFWn78O1AIYjAG6AcDgU2KvFa4ptYQYpybUxTqSN3J5Vz4PbxCZIjQP6jNw
ZbEVk2bWrBx0WPCYNuCgsILvrg4y5TNXoo3mrittnUSxh9QcgVSJ37cd+/39r899PcDCwFP4xE6V
d1yqEHgyT+MhF3dRfcPdubI6M+AJPakIJxCqLQ6qoed2z+0W9E65Furl9ARyphs1mM9WCTTkCKl1
OJ5IIC8LvWlpisQoVQAQoRlgeo3rR83abL/tGs4NxSgjA+oIvMqy83FMEDIVba+eLBu62+6v1CZh
aTne17vx+V5jFDygMxkWzNOykYAbfHAihWtAw/SQmd0gbCfGtxOpGANxrYYcB4jtlm0E2VBopYwn
QO8nZ98NqFuwzL5D6hbAXWTbv57Qlf1HwmPmrUTUh9Bj8WQ4TsxyJRLKyaZl88yip68/f2W90D7i
unO+QZ9x6h8vH/pRHa7y2gEuWT62WYRBdOpCk+7rYa7N4t9htMUwuWmMhc2hXKpVFMJs3XBjT64M
YKHwghQjaiCfuy1aaEwluYpbaDRv2oOW3fj98yp/rAXgegAaqM1JOkRO8zL+81xEeqpZZaWZpyJ/
i2VYv5BqP2ghmcJk+PPtpcJ+zwwZBI0qn+rTqiNEknEdeK6AxNu0X3//82CUgMFFYyUKAQsfZzJ1
NnVEsU6lRtN6LW8lY69txL/fXxwoJyHpSNTEPqmXJkIhFIzDX0/girWCT4MEGZBogNfoi60A745b
2lUMTrMMuB2xKaBqa5c71/4+nAMd8y78WWKhiwPY0I97nmZKIcaak5PYpt0Rumdfz+PKQn34/GKh
Oo2niZKB/DajNsTYbjUA3/r84sbVetKQYsDnE9PPXGjB3KhEz8u8uBHgUQH8AMI5QL0s67Y8bc0p
jdPpVLTn1joa2euQ3rBN16YAwke05eHOwdwudhrtfh1XqgYA7NShwoY0VHErOL06C0QT8DNVgKmW
PhozSDZZeQrWS4j7ZcMpgRqkmH59f6fR/Uvw8gFz8oneHmkdVzVlRE5OC3mBDvraza1869V5oAgM
bxn1ZyDzPp7VNhVTivohHldtG2dgzJjue+0WV+yVmzfnKOBLocqCW7HYj6HgURpl4Doi5Z9K20ds
Eymh2zx+e7U+jDL/in9MLdKqRlNxRk66+V6RYxaFX3//ylK5QOaA0NXGOFdoYPKol2kJakQANAiD
TjvETFHku+GIXDm8cDldpDxmiOSnorwoWiFZl5OTJNqKG8Nd1tg3PKordClzthaYeDAqzWTKiwgD
Zw2UfKwhJ6YLRpteC9oCwo1TVK8bhPlE7cDFUV9saDRaBdhpv17IazOEMhM0QRASgBZ0YcAgDJcS
ZeYnapRHczy48a2Y/+oAQAXiEQS7Kfbr40mQSVQrIDadTlZq7/VO3kVudyNwunakAZ2ek0dwGz+B
swuZFVlRYoh6OjZRSOI46MFYWce3GEavDoTcNCBOs5u9NDRSMzKz5j2sPYGaZF3aBgVd+KbKdHAq
1sPT11tz7Yyjwj/HJEgCgBjz48o5SYmQglt4uqrEMztkS5JLlNyiDbviFAGd+59RFk9MDClVp55M
AmGGwxTNErgQS69aKkvo0nU/OeE3IsXP0/rrbgMuqgG/h+zsx2nJBtLfycBAINaCeLlRvcTU/Ua7
lVK8OgyUboB6NfC6La/VkIzaWKBAekJYWVCXTUfGWpsC03fDaZ3v58c3FPP5z0DLFHNFkrFGw994
gscJZ6yj9bS3x1czedCKxCssaPdq3+8bRnuIjsQ2DPnM8jRP/h/z2oKoxch7bQQBJNhzAt6CQYpO
twra15Zw7nmYDSyiimVMH2nWgK65AVc3aWg+oi7XHN307etT/tk+YCr/DLKwD2bLRd0UIzjYWrJV
y3LbFd9PpWGI+UlF/gY4jOVRSHq0olvCHE8Q/Sime2W8b7vVt2eB7D86XADEgDe7LOxNmZarIhXV
+d5pDIrQ49tmGi4afvvcgDLHE4tVAsYHYGWXVWczgqy1mtHv9zWhVK0ChopXFbDBZduG1phpUcDk
nNvcH8uQPX5/ff75/DIpm0Uc9tTG55n2GE+hxR7+i++jNxrM1vM7sMQ6J0OTqKmjFudJQtQSFePq
hqd85ZgCAvX/B1iG2EqvS3eKSHEuyEYJSvLtgM5Gz/zcNDNbezg1Hy+0Fhd5M8ZFcc6gVP1SVTds
1OdfD0AKCAJdZDKR/luCgCdS1rYzEH4GGYeH7nUC1pqvN+DzM4IRbGT3kYBC8L585ktjUKVaqfxs
th4jtHJ3qUpJsS/TTZ/cSHVdnQ2wiXOhSMW6LR7GATXiLCOyOceQ4DKbfePc2OzPhg+dBqBhn2V6
AEdbQr81JkfBJqitR8o5bUG6DckDdgtfPl/Zj+/GPAggYmAWAffr8si2UiknUkz87Av3znX9tvUs
qg7fNhwYBTZDA0cC0hFLeEVB7ETEQNicwdLqR5OL8Ov/OMJ8Mv55iwYnR9lowAg51Nn7hPj9LWzs
Z7cLc0D9ceakg5eqzefhnxHcwjazCoQ1Z55tiwooOojNb+UtGpYrpwp1CuQckcBGmo7Mv+KfUeJR
WPUEQ3IWsg6hLlyat4KWayOgZekvgduMDVwYcZulbHBjh5/15LGsjmLz9RW88nnwseIZgPYXMvHL
N0KJqknNk6Q4j9FxSL3y+yYQ5C6zNhoOFNKYS56aGq1KNuA6+Vky7kemTqVywwpe2WgodCBZA7Dp
vBP6xy1QzWSyRmnl59YIa+VgNVsQY+b8RlB3ZZQZe2Pi3s3oNnfhPEWWmudO35VnhWbN+3vmvjXf
vxIoZmMAdESgH2qZnquLsU2jfCjOQiU+Sx4mBKdf7/UVczvnU2Y841+Sy8WVyJDUHkyJ91Qxs33a
m77SGz6XbjgQmg6Ui5evx7tytj6Mt1iznPGoa1KM17ExsAwZkFvtCldsLoSV58oz+oMRkS5m1JF0
GrLBLs8RD52IUcOh4I///ix0NMEhdIOHA4zRx/Ol8zY3nLqtztpr33vfz3mgtA1Yka0C2zhb9Y9f
jyuVlSXQGOd2fNW09+lWb/u1FQJkyYUdBGoFHu3H76u5Dfyno5Vn+4J40212SX76en2ujgAbi7Qs
vDFnqUuWp/00CIPDS0PLkwN8uWtWdEpvVZ2vXcDZlP+/YfTFQvEMTWSNiWGqIjAggJ5e0Ph0i6/v
2okFygAbDcQBsuSLQUDFXjvIDJRn7r4Xlza9cSGuLhUKeYgtYUzwwH7cDFKUBYIBUp716DVyCSj/
QbEb34B7XMkN4UiBZABo3DnrsEzWEY2D0ipVy7NDFKq2a9OJfDDopmkaFMpIGYpVfU1oPdQ3bOS1
6c29wbAx13iinJyVjZjM4lxP77r7qPInbfzz9WG7tkH27CoC4gD0p7kw9gZLQLXcw2WPSwCArRqS
qilT6X8xCO7jTBUIxMnSEhsSMZkQUXHu0Lurgxww6W7hTa4t1dz7Nie4kOVeeqNVigThyDEE7/aO
jfyJr93SH746BNx3iJzr6HZcuop5mTZ60+DFqknmjTGnCS+oPhQ3HIgrHinyWsgoQFsPDoSxqJX0
mlHiSI/sLIvhpStV35w47c2BWrILht5+/npvrg2Hbqu5N2LOMSzFiFwu9VFkZX52CzQ9PWnpY63p
dMR/JHr4eqgrZw04bBNJXAS5sz34eFtR7IWz3ZlwLOxni3baDWNw9fMoDoDcDuABoCw+fj4ap6iR
2JNz/pC0Xnurs/bK9qPhEZEtUgAopCxvSmkwJSK8qs5SQ9+ub9r+TSj5NUsD/ACqcZgA3selc5dY
fdVJPnvxWnbvgFYo60JJVvm4tuwnV/yqyjsibnWWXHkIPgw6//0/LrdNmiGNRFSfTafcVuPkO/24
1xMt7GJ54+n/XyZog8QP2W544Qtzg7C1IbGDIIIRDj6jO9DsIVv3o2jdwHJ+joOxipCq4/mNo3Hl
kCMpTXDq8EgQGLqPU2TNQGQ1OPU55dCDSS7obgnscRXxtePeiFr/Zk4XESU8j9kMIYEAZvmFg9Bw
d6jjocceTkfUXzw3lnSSwYTmozgrvNx8t+K1gYp0FXtJF9OaH1V2q770N9+5+BXIJ+PlmEsK+uds
W83tzND65txNyr3FwfNj3UWOHTj80nbpCpU6f3RfyvK900ZaFL/ltCp4Csno0yAcStrGz4scrUzb
tFCCRjnrABSp4LyGmgkevDdcNGoXWhhH67QABQ/QcYVOgk4RoSN5WCX6SotaEHW66N99TWRHI8ja
Gt1FljNL7CqOq5ClCXXqV8s+mE3jVQPbKshwdvmtxOOnzUfqYG5SnzcfjeRLLZsYktgMSSN+6Yd7
8ArTUQ0btJOyFYm/nSDEAHhN3ZlVacaqLSycPtR92zRtfdGLwlvV8a3+mWtTQeA31wyRS//E8GCN
yqgxR+L7Kq2gajWUjS/eBP/Jql/ftNXzUhEEsdbsgGBSH29MnqVSH0qjuVjeNAQFC7/+/JWJGDMt
DfLBNmKBpUs1JDrP64aJS6E51OGhMnCPFLGX6Z4b3Wonn73AD3cBATPknnEG8MzNKeiPczFLbVSn
xuou7sjAfL0izapXzq72Q+br0nj+emafXiEQwxu493PjLurUS2yW1ip9o1tVcymbtYJc+g1n9Nrn
kbowQLNrA5yzrBSKIos6I2fNpdH/xIFeftcdxK9HgRAwOdQiXeTqPy7V1ANGlllac3E1/026N/zZ
az/+36/Pp+Kfl6ZuC6u1E7258OKnZ+k30qufHujFb18EA0Yq485w8Ntf0/GsvPbt0/d3Fhk8mFMw
egAfNY//z69XRJ9DdtDil7z8IUvhtapx41Z8nsHc7w4fA8lzFAKWT4drlWiPS7C5zngYBkQX40ua
3mIc+nz1MAhq9uiORArJWj7BcWmMUYIG84vCDAgZhgrjtChD034EZft3VwxDAQcJZAsUsD6pFAG7
5FZd3DYXNQmqJOhvPLWfj9PHz89//8+GDITkoszx+Vbsk/oxv0XLNh/2j3YD37fApwBCFci4LLPp
QHJGUNPrmktqsS2zHV9VCy9qKqpwceNsXdl5NHoCQoam8rkguzBRLbJhGSNDfwFLzCQ2lTF67Nv+
MdirsBsIklzEYQBTf1yufoozuODpcOnt3jerxte+bfowAAIXLBe+j3z3xwHiSOTMStr+wlwq2IEp
3/8+Sv4gKJ0DPHCoLCaApeOjA1WZiwwFglV1+jYeTkOrGOBRuOPWX5G4jxOYiiwf0ZFiXtzs1Uwv
CQRrSFjdiO+ubDWuHq73TMJnw9R+HAQ9CyN8tsS4iLOuD9D5LQJmfdvQzpTM/xljkXbppI2eKxtj
gKHbT/onSA/dCOk/v6kYAeBQ1FvnXPoyGDaqti0SFSPUzC/0OzwnoaW9M3sDEa+MdN9fM0SmaIVD
tnBmLlyYXtJ2VV4SXbs4E1lnxJ8Sqsh4dcNaocaKtV/c+BlIOPfFgMLwE4kob9op6iNLvySd/aRx
XYrAjrSzObrmQWooiYsyiUJkSGzhoQzJYtoZqe2xvu0PmsKcBu1fZNS81LX4ajCLfM+l/CUc+xfJ
ZmQiz5wmANU427ask+u+iut7Y9IMSZW8arlXK2qxrQuEQRZ3oUZYcH3Ds9JOqOsOqZ82s6gNS5iH
GBGtZo01nNnQDmfNmv/o9jtNicNu0kJhsFCFAqq0N/iT4wQKEJ61rXtSb8Om0oKCeLp5bDgL7Thk
4qECX67rFs+5zn9PUJ7Og6HOo0C48OW3cRSY46pMoQieqXbjgdzzV2yr+0hzN46r0A5kAVpnvwoz
3Zp5+wvqNZ7moA0OCCqbpGFr9CsLyo695kWV6rnC2WrsySY7RjSvQ8d5i+AAyL53LUdV1Nm3TuEN
+p2mhqk1+TZIsowk8lj1MwPObHRL2hhi3dWVl5k/OyfCjyJ+zRJ8hp1HEq1d/H+ddT69ZO1KVcKY
vGXkThdb4aihVnWryTVopqkrRUF6e9R3Y028Ske3hKwCQG2odM5FsmrzjVob6H7dDuSuUcWhIT+r
BpXbMpT4H3OsvF7TPBPhT9QEU9UHKtZBj3NKxJ+8Vo+J0u8mdd+Oby74EKkBcaoq7kIIp4amuZfu
czfddSVeX57Rqt2VU1gk9wrZNO221zdWc6hSdMnZfch141ABsJmW70jR2NMh7cMshbp2RwdU2p0y
9kVTbKamC8aJIaqMVkyHqkjerku3heC9RTGgLsgPEZ/jYaOpySnJd/ACj5O16q0EOnL6iiTioFQb
abQbs8IrYYSEyKCrXspUBTcAKdZmLo990lHLaGmroOH9UVEvkgA73Gg0mn7XUDhDsnanTtM+SbIS
dEpIWxdxoLV3ufyVxlkgOt0DUnCtJ92frj6yOFDiF0O/n9LE15hCmepDgz7gZXUxlLqhNfjfijSi
bS52VbkZEaPmox12YlsMa6bpnlP+zrPzmFd3vTTDwoBMsE37qgy7/pL168FElSx9xi+jpa76avtD
m6AE3GR+J3aO+QM0c8d2UFq/SNyCdiUD1bulCATH0bsy/1MlL6jaCKhL761kpXZbdF1TrqO6o26L
tvJGkj8bxk8mtDteksRTalynrWbdc/XBzbd6mnhVuSu0o1sQaokuQLo3EBN6YFWaG4HdHrvqobNt
v7ecUIKwXFFUP+0q5Me2ySSoip4IUwvy7jl1nyby6iqZZ5NfpXKfxmdeSa+pR2o6P2tloIq1NqdA
U/YYOEc2X28DloWyNT2nQBu31vhm+pTC7rS952g/xvY4JJuWB07/2ouNMA6DcbbjzZhudQv9SXIz
Tq95/6CpB9ACTGT4ndiZ32cNbaTuR/aflJk7M/HdiG2LVPW68aWNNga/08nOtJQwryXgoHX7I8uV
vVacars9JMZAWfvCxppOjj8o25yXVOhPok29qZ0ocieroeVUNEPQl8pWIgtKjai9V6CfOiWvdX6X
4l/XmadUDzrfl/yFc9/sn+c0goHlUsO82mlGgcU9x+N+ktvc8Yt0HZubvn1UI9OfoEVHbBAXQi26
RI1rJox3M+aXQNwQ8RbpjV/YZ8vaqblCDciX2zBjVvcaiQdF+Tlm8S53gwQJZtfx7akK0apJnRTt
zHhaLk0V5E61TVrpmTJ+YXbyYsA7BVbIJiAIunfTnKrIoYjusTZBNAfOsYbHnlUVft8EunPPkgMA
5si06M4uMneiPMhmo+cQV94OCaqLlUuzYiXkpY59q1mXbJuYO8iYdugT1bK9LVdShEW6IVHYZOE0
3tfsmDUPHVt3zoqLNcTYhn7j6D40IqidrUmxgjqp0r7lKFo6JKz1MHI9WZ+tifusA+HVRrH3ttgT
7THVT127keQuN12k7XZKu3KTjGqI3a1tYQRO+5T0Km11eAErcPxIghSXu8YuZ8A8MG1t4FCk7NGM
DxAde4rrpzF/bie2sgTztOQeqaZEOajGG8L1H6merklkUrUud7qCZ+joKJ2n1iP08ECywY0jMsy0
sY+mu0rGs83OQNjTAZ1QrMba/3CNe3MEWVeynlxJDVb5ke7xjtGyWuOEtzkygWY41qrfWqc+AyPu
qlHmxzk02bp1LhXbukNDzWyFvsYkCyw18UZlPQlOrdbwWolzK39O6b3bBnV85ybbun7Qx982LnX9
WEDbmz+o46Ynr8Uk3+RoHIzO3meFS3OyUYFcVVL4+QwsxnCd0H/rZE8ujLnuvk8Wkmj7wX2H5CBN
kBOb6teS37ndzsw2Npl8UR0hkKzlQNm2+bET6UNfTgcnrqkmdFpk7s7mZjjkMlTVFbxyJPi2VrlR
ktdG2wl4/26P3/VQOLXHtUtEhJfj5TKmmlbysZM/HJjQcbgfzY3Id1P1hreisR/TaqvzQzUeS+u+
MGJ4IxvI6IITBVdNUC53RpPTuFhr5lHPQoNMnl4cVNzrRFp+VlwM1we5EE3aJ0XZdf2ODxviPJjG
Y5GDZmh86NMXN1tPZkKL6MSrPhTIDbnNxsnu0MVN6nWeviY2zNtzIv3Svu+TXSQk2Gpc2oAVJfpZ
cZvq8NyhUxsjr9y4TiDRI8Vsdy2BH4qNH113StjaGmHp1Ust7+LIDhS7X6cGk15JyBbkRBur3xOl
9Xr0Y4jEg+r1GHXo+6h2ttZRnr8NcRBZB7O7i7qJQmpQbX+6IywWzodg74I0/jTh3Ex4dxAHRV3Y
VU9keEh1n9unuDob9R/4cLQiB1d/zhnxeM/oqPSY9jkXL6wJRLvRSiRHyU6LjpMcaKOBAqL2bOVe
k50M0LxQeujZAS/5a15tzC4PkBWk9ci9IQt0BYuiTXszKd7l2HmRLf2BddSMhafw1zaNPQWUp2qj
74zeCTTYO9HFvi7NO7RIlfWDSMNEOU6C0K6HRvIUyipMppXW5zpFC0xc/DHaCVaqvzc6MPlLJ2yb
tKGD9mK2O93a5MWdUV30mgWkeSjNYVPV02HotEDL601qP1bGfTwEjfPU1rnXZY9jm58nQGcteA5W
4qNxBPwzpu9od8zFA9DTPLJXatUEIM8OphIXuc09kAdY8L/L5HVyVw6kbWLgb/vuPgIarVCkzyFi
oI7xuiky2IAudCZxBonWKlfQtA9DWo65bxdBZvsaOacuzvbYUqN+7ckGDRnDYHhWtu7dg2BmIEAh
R1oswyZGVsYyhjUZgAa33NKrJnbvdsXZLkWYSCMDHp0nvtEXgSpNv5IJlgvHsW5WYnSDthb7GYyS
dfCKAB+ddhk7C/zwMasFhTEEhGsdCfOgZ/JgizzkxKGt+2iCvkQ0JtpqHvV6oES56/FSOCpgAZPf
p93aqd6RwPAt51fZ/DSK+6Q4ThGUod8aOD2WuTWizIunjibSWTVAXbh1uS8wq04xqV2uS/VolgMV
CvdUEW8R7uwVZdvJn1AKQJzwqlq/3eZsAUCjomJRVJ0HIvwNi2rfSNem/mhbLyCkOUwu0OpRFQwD
lKLdx7T9nbBN08ttlv1WSL8y2HuTTGtNvFaQF5lYFaDM6k/ANCdJgJyVZ4870+ZwoPKfjVZ50bRq
DBulgUPd/jIi+PtJ7Zfxcewv/fTSyU1hMG/iVsgsvyN7tc7A9icDRUu8qQgTKOw2trrS8FMtwi4I
+c+tO2zBeOJ1+e966DZABPrEfM+056y6ZGpYjg4e1W2XuFsBn08y54517W6Mj5x1dyMSDgOJfSVy
/CrPvaRWaC0SqosK6krj6+CsMbTfV3aQo5ySl34NqrZ0aMNqrIRnIW4rHfUIcMd2tN8GWAez3UbR
gVd7jZ+7HMbeKVds+APCHa7du3ioXAV3u3TkMWrjgOH4IlG+kvXvHtAyx3pJOk6N5lUDfUttjb6q
RBrVq67zXPsBgc7BiiK4Fjq1EiVw1fqUJPp5SLaGehnIRB2XUUmeRXKXuvDBU3CGHq0M/plq+QZv
drwsLiW3cMqc5Bgnyspo9h35lcORzQuTco1QPRk9l0FAOI19rUbeJx7ZW9lOq0w8VcOuNUFYCbYq
deg9ySaPuRO14oIiW++7JX7+RO08o66GZ4HjjyVNWb/KJT8CCP08TmlBJaLACKEe+Ig2Y15uBplT
I9O8gr/ZAyJOTnMrRaRZ+CZzInjC+Wkg9wUebObe5ckZrVxvDdQVnUhSnoqjPeIfZPVqHPW1Wf+Y
qXvyRvgVXAqorZzl3LebdQ9CQpNvUP0mhWvSyf6QaMoPi1c6SmeV5lVmBO9/eCvZr0Qdg8mpA7Oa
glrN8aZpVLTGTm9GECFYCCqbnQLCFgP/JVhMrXP8snVWc8+lTLp75BKgA4fuiNYa1sNYvgoHyxE7
yo8JjiHh9X50i12JfjdW4+lPeg8trfCD0C9bJRCyNzdq+cJavuNKuU/Mi56IEi52eVdn8ftgVmtp
2j9kPTuFRhjZvywV5OBy9DQ27LT43YVsEWpuD0bWhJa0aatZNI5MNYRGnhOkSlT6utEqfo3QJddY
62UK/IS4kA8F40GFSHBi6Xo0+xVrRppnp0rgICGb4MTS06Z2HSfDU+aWd1ZbaX6t6jU1SvlT50mQ
iEk5yLzYKBX3kkKlNtrZFcRFffHDFI8OzwPLeo4tRts0C9PpUjWtV9h4W8HSbvckpk6l2H/ftVYZ
/KiOVkWPWAkEROeirl6BqkE5qVJ9WaNPyLlE4jXK7+2+CqbhiWfKHeZ1n/LBqxoZezFXI0+rSTNR
Vsry91CU8UDTmOfPeq/bxWosuXqEpAq899G2D3HfoXu5IPGfXkfiR+jyJRLDiIxHHYkXYUhlYzlo
gIJUEBLtcTMvS9QANdB1HXagjvIc70T01uKdpkM1Zc5eNq1m7I1OVzxIgz6gbwaL1ZXDj1xlyMnY
KV8BWTExP5PS2NZ56jy3ZaYFZjGsbKCPjMFaWU2110ttY1kpDq9y4qOxSRUV0l9m2yFzbblrcDG1
fu8AOgpNA0UghsVTN0E6N7NajxNgJyr2nFkRrB1jQJD36DlR9XVtVsJXhXEq3BE5CRU8R6nDDk0y
Bk3WbYmahiB9AXNk8qrC05GkfckBbzskdXdvC5z3+FVYxSM0T30+18W7n121r5AeixQKwYjQEfZz
r9ZvE2teKvKUa03YAMjB+T23JnBF4erkz+jwoNhWOvCDFPD1nXUZ/WE9+m7Itnd12mIaVf/D5Q7N
1CxwxDlvgNjgCCO4D1G8wKqwy0jzFA6VZuqP/NAjZnCVfY7QAKwK3pQ+k/LnJDQUPnWqRzmO/TYy
uN+yO1cisSXkLhvy94FxD6zAYSpsqgCIaQjbM7i6AjHEycyNxMvHfJ+bw+BFEFoZ0xrW/UIYnC8C
M8UcGpnatq8fRshW58bO6acd5qhTke3j6Q25vCFBiAdAzbOjdzRzswC8AgHs8UPPeOOJuntABOBF
5qbIX2KlxaFe6WhMG4efrI08Hj3axu8m+9Unpjd2Gy29t81t1OysfqeD3BEkAjQatoppBYWL/BHq
drSLEGxDV6/3pTY297wont1q/F02owT5zUav0w0ysWE89aEyWUGev+n1m5uFZf7W9juUVR0DiYVx
3KklQWwQJSuTDE8QAlqz0dD/h6PrWo4bV6JfhCrm8Mo4SaM0CtYLyrItgCDBAIIkiK/fM/twq7Zu
rb0SSaC7T+oakWbZtm2nlYkacO4xYsOXavkldt51/MqCMdstRlZ+XMgfsfVYgtNeKem7Y+T2Gexd
6NtQOrBT2FicJ7TN9tTOKotMSVlQrRhV4qNJ27PT0LUMPWCKa3uYukJJILKkpCvJpzb42Rn5ur+H
dadVI/4tbjHhbxn6R2z6wTRRxjD99t6tF3HBOEZGNRW9hvUKfhYfQFG0O1nPzsZ9CPFPbEagLIaM
bVKlnN2sn1sQg8VOMUBEKCUTbh9c9ByZ1fizit7WdKgspv55dDPT/wSan3x7UvRfqk1uU/cWufpq
eZxZr6nAdmSpBMba4gP42OUnm75b+ZlOtuQUe/aGv1InpeoOgThS/32TtXUfp+Fk/D8KyOm8PPX0
yhsgGV8dvTnpR6SjarM60wN26La22qIF7wT6UgWkUzeq8hnNmIXwW/8KnEuzjMCXfgLZYau6X3Cw
nt2MRj0V2Rw0BU71tB6NrDhFXuPGsPT3vLEHG6wVQ11diY8J4kKio6QdLmFTkb3u/NLZjyHmM9LV
Yn51IaJDpMzJa2dMsBe2/Cw6/Byj5dMk5rqu2sthmDrZmBwYxvawpfhX5bHtVekOdEcXEteRbF4N
NgA6ZD8sOIYIsPhY1SKu7eK9zW1XIj657JkqzN7W8Rw9q8Q/o8G8b5LdCTT67nUd7HEy7kWNvGr6
sEwxagxQJa2Uh2uhVj3IQ+sPz5TQb6pEDORsry3HiETjIu3gNgNUsbTsIx0jiESTCXvU/P6BICkk
13vXIX5ilxo3DOTJebRtTQY66+gTVoqgfeT4NrNFbs9I6Hwc4Rnogu7NqP62Jc1JWuh1BLsNTYMi
wO7KHR29exZb4ZbFDy6Njw++WDtjAe/33jZnNBrEkKfonX1ghX5aNFIdEgYS1l3/kW3/cp0RNpSo
pkjaz6yNP1uOQ+SkuWLTcyzQWCdBsUz9997E7zby61XRtzsSvRJ72FusoUvx1kh8DGf+OggH+c2e
f5bjWEVi6ot4nB4I95IfoJ/IjPHrJZ1eXKhov4Yk7DJPE3Svvv/kIv4F6BoDvr+Koh0JqFWX10hl
Gt6CoXlLBHRTKWJ0ovm8EYEH3E0PvXG9rO9DL5Nh+rzNM/vTNj40pUbnbtQ/GXdCw3jSHoDTiOxq
BKRCoGvDECSHPB5RtcKbox+k/aujPrNxeMEe5myex6ctGskvyB/WYt5lkGGhiptvFMR4O5U7Aw6D
crStCc5ujxh6/0ki9Xfu2DWMTXAZtjbMI86LFDOsJt1f4eAb39eKM/lr23kd9Pwo9HKLIiC48uq3
5gnYzIPg4n+vHJfqyPr5FhD7rAPzbZGzgIWSMTD+xssD0BQJrnYlaB7TKcx75ixh0XtUVp1ConUa
Qoq8Sfc3I0kVErkVaiai3iA56xsH/xtwXn6SAZ32aspw8ctucb4buvwhEBlaX7f1tLGpGr1QnhES
u+f+ZOPLPRE/o2MbVPHa4tVxfhARsMp0rAAEP6SrE+aN9RdMkelF0T3CxTCmRaLI79j3ZTn5Kt+X
9dYb/eYP6hTi2EThnwkw6CiSasLX7AXjsYs/2PKNBRYktxaM2tIdkHSI2CHqzedoIGkp/bhDZEwT
/2lBwPTayZ2mDbLGNT/Ec6p294vAm86LRLT4/BU0v+cwwVDh5gt2SEyzrIZ4yQlq9aB4EUlZ3KGy
FVADDztZoBa8bZ2esZtFv7F0euMrxvOWHbdhWXF1GwfQ+bSASjLmYYpnjG42ui5x+qGXg1Y4zXB/
jGuRwNwsBjS/3rvdPjY41hrnyQdGjtWB1TqtdZJ+73IBEbAfta+igjqQPG1u89BrgthIkKfLdgBa
+rSGc8FUuJaExzl42MPY4ocGENBmDkr3wGUW++PBa8e1bvemKzokD2EZc2F8dXX6kxufA/oh4L7f
QDE5C8vdJb3sNihHjO8OckxmyJi71C8xrmXOCgxiTLDPQ0OBiQMQrOYHwog3aJHDzEnH5zAUH0Sh
q0rsP5dHN7cLX8wA1Cp1MNvisc1QOoIk3LZyH/uSeX/TWeUjZJ7c+ytjdM8s9wHEGprkXgiDJX4R
C3eiBk+hUQPCATPG3tVTk6ic6vWvnYDjthO5tM4X5HRZN+21twd16s9ZSE2t1FUA997IbXEfkx7F
kz56fYsm+BwDQxx2Uy4+SpJ3kXfqDEBD3GwZib+n/dr0cGZ1iE+SJGOY6Gcu50yk3h8zOWejHu/X
IhZzdSho4AFX8pfd22UPeVhgXtUPjVmJwpv365rhNGRGPRvyl3rP1Heu0F88jlpd18Xi1L6lcinb
fimT8JZOY07xtjogJ0GJxC201bgd3MJDyQjotw82VXzOtJ7dByW+RdPmLtAUrY/pfO3EuVPvYd8B
SBorf9oy5mGqDnab6xiYuzvkXJtqD8aaJ7bWdnlAwfEzAr0G+HJUhQm99RSga5epj2G3u3sE12zj
D969GnXAJH4BrzM4BEJd9QI0Qp1a9ivWn/P2J9nwYQNQ3hD+hrELpAeaFoNJ1sbVrJ0KWVGAwuqA
uk93QrdBo4wwOhzAGJBh/DU5ja1Yh/eSWM/Nx+E8YAuOhB0gwcDt7ZiNxqbgXVTuuFl68I6DJFO5
oADQRl+C6AZebbA2s2mH14q16f2P7/MjOuZ/YourYDNoETEwkWKXPXh6w03WEuYDGqTsmLB9+MFX
G4MjiRje4mxxH2FYbPFRBC14yljhV9lbLC/ne96myv7up0H5Jd1DQBtuuMZRHQJJttm8A79XSQPy
dVtQOLY1Fg9GBB6FMz8CIqmd5KqwF0JlLbLgeJ4of7+5Th+VfkQAbXbYk0TcwPl0linZANXGMVoi
r+GlZ++yW/kQAw0INvF3WFBBJpPRll0wo32REcgd1+cVHBRg79/tkj6wMc5p3z1vo8CTvjbMFm7v
4ycea2uXAl/jx7Z+Dc132reVmfCVrE+c/pYLqKgPjY9X3AFW6Bl81Tw1sfcyMHISY/zPb9eXxQbg
2087e20pbpJomfHfpQXY1hzGkVfobU8E7gR4W0/SiQAFN7z2wGs4xLxh3++b1k8j4jLNDCLKYiQJ
c2zVzsblh2Axx7D8Du+DiMOLuVsBUYvSRkutJH9NsGMzEyhUQI7kDLk9qEuNV4rfNH7uwbe5AZJ9
gfmsKs0Xcy/xIVrvbxPWLXAEkm4lib7m7hWgr/BB+oNh73xSutiECGk6bqlr2GBH5XAhFIiUl+QW
nJ5mYaF3XiLyI4/b4xCf/TkBjY5ZTsT9ceLscx3DGtTFzO9XsImvcHJQTGxuFbYYFjeX4nlSHDGj
3aX00s9GtoW79o8DPDVJSosh7IF3Ps3Ra7OACGzOEn3G3rALBaLfRADVwvS4dEuFtMsaE8dD6s3g
SF0+Z50GvYrrGDsp/44K/CdBD5+2817BxPVAneTsMnc6d1ovgN+pyig4DULoE3omMuwFjYK/nbTf
LuOFgwEkmLENUpp89UGSkaBAzEl1v6/GcSs3r8frtq31nrH567TD/ZmiLiUNDpX5I8C4bfL1LncR
aA31QQCn2OYHQJOpldBHLBXvsJMbHZMr017f5nALknqEM3JGtXFt2ajdAgx3IK+ZAV/0JFMteHrZ
56OyR8P7g5jHYwtVudHJ9x5GeYhRV+JOIlTjVboxtOkh4Nh4nwoUhyuXroneYwlwf2n50x1vPXIx
3VOY5/YseeKfooXUMCdhVNuCFIkxe5E0YbmqJJf4oDR+Kkg/SsbUw54kmG/I/m9rzEVZeE2yzSeh
l6PWok9OmAN6jvoseOss7kdBN5x8RD+TXn84037Cgr4/dP/XsQ2XNBP3qIjNu5LGWV/RIpM0m6Aj
xdoTbNz2stAPh08Xh4SCNzO9pTjxTk128ewq8sr0diLaPHt2PBtpnyidD/6y/0qW6LPfl3xcUHJZ
dIgHX2ecLUdEUKPiI60xFfLbATTe0ujs0wVov85TALiSJfka2GpfXVNTGvPztJpLxMgTLsIBXtw1
b6mDlO70Z0q9B7WaGyi5s4vmv2XeE6zTp22hkLuo522PXyz1rxjBcJiTCtuZcBH3v0NOo1JgwhsD
AcYoWB1Ud16BNKoiF3soV4sPcCn6JEHknzgvAlRBj0HIrA/OBu4/3FYMoyOcNm1UkHgEq6iiJm8B
ZjjGOW/CgyJH5jFYTKLbHyye/5ma7ntz0UqhfECf5MoRzQRAQz0MuAOn9RQzmu+DrdJoxkgU4+hj
GvJUrgHnlgGl/KUd7qFP3bzmo0eTzCPjj9/1HxJXfqe2op230tfTMWhOHrpTZ36mDIP2oI8JSjp/
htAPRNO+VNMsTo6dPsYoEcXqRTg61KDV8arBA9pn5Tn1YT+Ach9p6CP+bv0V4nh66JYgdlDA8ydW
JAG5cpUC9Az6Yo94DdGXKnGFbzkc8bLanUDm3IBcXRZ7TrD2Cw0P/uFu4ZjWMpr+danNR3cuKH6h
Ge9exRYPZzrAmpJxCUyBjUe9iAKJ4l+xBrNDLD+gOQuLBtqIgMU/o+rc3FvTfO1nSJx0haP3wZyh
xjqKEgGP+E4UFGTOn4Htp0mHXt26Pkj69xhUguo98O7meTX0Gxw7TpBmNwS3120MgdW04afANvJL
GE55bEGcJgGmdplZgObajUsL4zmZIANbHLDTs0iw0a7vIb8Sr9MIGZmPBvqyxc1w3ijCNDgxuYZx
CLPmR8qagnKnHNLnnbRFo7sXqqIDbVZIsKxnqmDdRTkwNHTc7vHJtJKC/KSmSIg6RB62yHbktEXA
XBZJgAj5uMO3bvPrgfhe2WCuzaddxJWOwj73PXYdQ5oFQdN8K6rWRwSi8aeOj0FJ0hXMLrWJ7Uus
kO2qcXeg/Rklq7FSbD9oo/ujouP03PYYc4R2zVHKQV4bMhPUqRXHbbIdZOCGlDPSSY6wOKFVxj3f
wX3j7BnVe/sbG8uwzJcI/Qs9U/ucrCK6cKT9neg6z91JEO7c2rAF+GYplWvJ7MCCfMRJP0sNOM+T
usFFErpfS4CmZW4pxA5NGGROi8HTCdinvV/cpIvmmg47h3IfeCDSyt7aaOgPXBr5FHHSlsPqtnve
GFQLH1bMTHFjTnBjL2UgZQSOc7ZFu63R2QtB6MYNm8o+1dj+xTptwbn3Xtn64Vxhv074EFsy5DMQ
bSjTt7CUmPjrpkui48S6r21K3Uou/UNKWTtm4Wrj57XpeRkxH7XDBOFnM/pPMZqu2ljIuRBTNwDi
Ez+A+7eaBhB1zT6DshF85nmMp8Ar2gD/icyE7t7kLPTXXCWQ8iFtYblpu4el8RJUPzau/5wQXi7P
Yw0wtM4BLKYRqhiyDQrxLvIhEsNTNSeplXZzN0TXsgJlq4LBX4+T3cF3NB0Yj6zZDEidqGFO0UZA
sFEZu6zx+HCkjO2lR9Vct9G9MgP6FnI+JO0DtJBdvkA+5rj938nHIjW/exwhdIDrqJim8MsZrloB
P1IIYRwxm7aC+5d5U4+NdaDqbKAIHv5GfBS//Kh7bAaE7CrX3uNhIpP5u5xRvhH+v4TyOgs8ZOP2
r1GEps2mzlOye2dEsddr+qOcuUjZb29MksIuO3ZlE6ccY3vsmu7J0esGrssvmhFdad8qBXGhfjT9
gAfuoQt1sSGrpUexmmpEsCaOP7giL6xT0Tyum3xrsdkMgSM5pCx1IJICneNfvFkn0ysga2POdFt+
hUP3M3k7oBgnPbbJVBCzXWIhX0PA4BBU9AyghIYMJznL2fw2Q4rwUTwED2KA1MAR5+DPtlCH9diX
mztD8jlEI0jv5TEmtHQsr8aN/wOpv+FyDg7OborQHT/M2M4Q580fGxI+oCKAVzP65S3YPq1hNENK
qw9ygdatDh9JiIM1zuC1k/GHyvijaaKTCJfwYvYhgJ4rHCss7fUOCrwg7riSM4Y1tFiAE9jgCsZN
PNqE4u9iEFZ23oChcSLpVYwhBHfU2Q/9bpsDMeE6Q8u0dxHm5TsDNY0yfSDQn2U6Gv8EDr02Tlgy
/Nxh+Di3c76RGa4rzAPNmCMho94h8ByAT/MtzBhW89E0BQ9AcrdNHhTgOQZxwDr+G4A4cY6vnjiV
64GYVE4BOX2WbEcTOrkbYH29fWJBAxXE9xS8kFmXnotd804ssygGHRMhI3LWOU0wxZG57gYniw0S
fthGMqkFNHp0HzEe0xYZWxsEGZSfIZbv8plOpl524gMQ5E2Nlu0W+/M/0jtjBUVw4fT85vr80rRN
ERo3D8I98y3LePoAR3CoP9oe81Hjn9hIzr7+i767cH2IZkQYvSqO4W3dNL7glf21woEOENu2etXK
YvSAxTtU1K43PFqiQI75YAixo6HAjXzBbZe3YiiaBb0T+qYN7RcaspzhZwrZnqPPwGCNdR10Hguv
gW408NfXaFkehxkzkD+AGkTxnZQEzoBZxBDnRmHQ9Nv5g7l4XOumcAlDdtfx4YYdK/tLsLZ1i3Yr
GfdiJugcm73ZcPbcOO/ulQH3zuuOLwL79B6Q/4AJzU8y6UFqu7vugioHOdNkI53F+G3gxL+6CSqL
Fx3XRB03/2GW7Ts+O8SDhb8VLLLBFn3xNHrvJvkpV/ELm1xuYlaPqcuSAj7e58jRbykXN9zAb4pL
nodiBgQKXVrWR+S74y3snZ33S43DyVGrzAAI/jN+/wUiSB6CfsgtC44bbAZgF/D5LlKGV+miXrdR
Qp/FAFfp2uGKiFM2Z0i/+dXTEAgG2rwS8Xj7fVsV5KTLWMkQrYOAsC+hV18LLxsJrLVB0oqiCZd/
wLBeZtxJGUY5XA5+E2XLGpAsFB4DV+3CK2HdQ4d2SyivXn1eCisOSBtB1WeV3CFpc0X33pLkGHtz
vfWYxNa1Wvb+W8/NaYjip3mP3k0CQhx8L7pbyEBJa14HFzPxLD5cX+4A/s0vZUFpplOUJ+7EAEne
5RwkqPCtPbEQwBRtgkrGtuadXxn0O60My3glXwghwD4T9gEIPd9E9BGNzRE2zeeWK5mvaTOhlMQA
v4JY5o70sJiZ/Vmb6RHoAsJMiUhBZmrcz/F3y6YINFfyq5275SlgwARj8cmS6NnYDYcVgm6qIK0f
6SsCTw2+Ku9BNPGQC+ly5F0kDFBxN77IYIhhI2vXAxvsWPc2gSIDodJVHK9p2UOzitluvamBY8uu
fujX5HnkaIgg7EavEXRzQZppK/YGU9QS97VothPbg0cN/XM06p8e/fncO5Xt1t+stZ+7A9c4Hws5
Qpg6gm3bmXfEVzPlNFKwgTkYf2KKbBYOpKM5w/Bb4Ju89i6/GubWylteEjqd24QUjkqOfghmysRv
wJB/2gnRtSOjf+d5e9Tj+Kvz+jcgWf8LFuKGgPfCQW4iUF2iSNuu4kNbkWb7mrBwKPSHW8yC14VD
/9zhqlWDPdBB1UvA3+eNPrehuPrxOhTbDLxOh1AZW/mgpMaGsPXVDMaDZAxXg6ZXadaLH8AHu/XN
m2fYAZq9GIG0FLBjvN23qWxQIUX7UjJEQUE+I5KcRbgxhg4IK4S8MYJQw6YegpYBXO7ir4Dcm4Jm
9jCv05jocmJ+wLBPdmfJOSSr2apmRgcPaaSTdysVldBgDNoUKteW0C+cGo4HDCfGJHxd+2iQ8iYG
I9qizkHLnrQfCCBLLnb0RGkEckVX14FAA/HD+ivdneUkmzjKvY4BikUaaYbSuOFHEV1Teo61tW83
+ooUlUTXhjkRmtW2h3A18id41gM+r59oxueM77YThauhRLnZXY7/jGMAJAPfeXJRdkL4R9Ae/DhG
sQJXZJxWIUwEsKQN21fYPfXCPCnIvxRWVocAYFDczx30SBIStK6xL0mzFv4cVU3CDqvlV+p/LLg3
+9gUZn5l8YpHjzJiJxwjJBySGERPW/iKv+lBHLuBFx0YcDpgEkygkGb9S5D0FSIFc0acQxKucLdA
CT7wPF6TA42WbAS9hf7rxcWj3dq4GjS4dcjwxJ2HTdw6WNYD5FGfEeMjMFv57JLbNPzrxvghlQYg
GrQ0PaPPzUToQfrN0XGPwZigRyTNDUcQ4k3kbmLOgv5MAd6UAqKzHZAhFcAq9y65K/W2E5SVFX68
z6YbMDDEKJuP1KDmqxLSTojV3wd8G96rAG6OJjPd/IyZiwSCzQYCOMHkyHnNsGYV8OqOrz6phxjF
dPplh/WRkMcgccEA8dzM8tj5e6HDZMiR5UKfx05FD8swJXXqrlBb7BS6wOm9gSoFIcx55C0F7eC1
hQpz6lOUKwkbSHNxVwQctjMk7lY9Y4TCOlGwe2eu1HTbDZYmfZGGQEG6A8v+tuEATv7X7jcQCi9o
Nlk5xJAJJfIRqlDoqp9aSCENqCi+0cy4bmH06yZfBmwUSsbulXltvd3VhwsTudP1fyaEaGLhmw/i
YMSeaE+EX8YPGmBC0QjFcjwWWNmY1GYILohdeYkQ6QkJE+D8Fr1nIzVex1/Ze1W3JKXDYc4ZTy38
A4t37sb3jQ15YkDHGGB+5N6h0ky6bcGis94kVoqgbXJV7S/Jm5zFFdqX095iuO8gRZfLVPvAH2YC
JHOA/Usupx03/27eNHj7DQ4kH4fP7W6zPQL5LlOo2dV0Qm8JsAaC7SQCUrtCjQ2+Aq2awnAIEgKN
7/TsQxxEe1Kvdi5DmL6AUsLxsGtQWGgc5XRsjf61jyYXW3CF/fjq4bwGbDxQF+e25R+bmgF/sHpo
1gBJ4T+9x6poTD9Bn902M+0Zm7iCWhM7AtKpEnHgF7afoQsS8kItSLodFQlq6xSSVCOvzOHvwxB2
pwVjXjZ6ww4NpkbhhX4tjmsxesBr6IUKDmjEzfmCO2hWb6FkUWYs7AQxpyIfBNQeiD9Bjz+RCfIm
qJlDArMRLP4i9yK1vQRD8IR9VpkT2PNO4nPaxccmGBTuAcJOBnxCxp1lrkgC7dKdYoiXYMGoQDIf
ihMboDen7tmFLEZz9socREAOiJ3M8a3f9xX0pbp7Yoh72Jm5jvt+DDaoCVsKS5wL+jgZBnwApId9
gdcAPvPdBYIi4PCDGN2dMh9uS6Ty/+5gVtpanAsf1h8fMzEIisAkT9iIB/eWQoEc/ASTRb/cWiZu
STOEGOo4ZPz9azeZg6tcCGjEmUyI1B8DQPUYiiHIqRFLfVrJXnYbL5S/vDSR8xnR7jI40PuHDGqS
PU3mXEE0a8R2hWANXo9Fw76DXOSVRmCe8D617voKxDlyPFPnoBKDDiB570HYw4+D4+EsoDkXhyMk
euBH1+t2rCN0Vdk5MUhat50byNw4nFQYytCcIAa+aWF88hdPvVDn/qNYmCEyehfoBz3JvWUfc0Yx
V2C4H9GnhuObHRfvO+Houed1BplGcV/iXUFQGs+QKltcEXE1WQU/i+pIMWDeKByJm3snzfsi1dOm
3a+1sR970uGQdJ53IEG45UIPPSjWRZQuwcuC6PgQMOy0jTCPMFCXvYRZNpsj1FQ8kPTO3ZGFvQ9i
SzM7hfC4DPLEE0h9ccP0xSzD5iHwIJZZ7QL9d+A/a1hGE7UeOePPSJ7Abt7RfmDu+G5Ed+q7JPdX
uJoWN37thR0ymcz/YLFKMdF3b3duLJ/YdNaJLsi+/3DQQICO4KTihB1Awff57K9hOZJkuXLuvjqb
/0YDN3kLo+VfG/KHVk371wL17icRW2FDvv9gOosOApIwmc9h25apSO5JdUxVHZK4LgEJJ7A+07S+
DUmPYQi7fzjqFU8MxAJ+OhdAOiAbEcH87cGdgWtoxIZuoEEl29Y/Ie2ObO1/PMDyGoSv0n6VcAZd
3ww+27v7KD8dwSFg+TPFsPzNICugXQYEEOXr9FuHZ8erUq/y+quE5wR3MgQ6aJySx8E+rMigwR8G
ogVINDyu8yV1dRmDEIVsIdceAMdI/t5j+7oydoL78XGHKAttlmquM/EAuqK/xiNFx3Rt8CgCE2ah
s7cAvHYFNRbsLt7qFzNwzC794t6PaptS8CAPYPLs/4ZAB0b5Hnf4GLzfY/rUrjVyBH2o0XCTdqq/
zGL7HTQvTIhKQQirPJk+DnFES63IGV0YhG1B/3ewg58LFBoFiGWydRC325H3GCJpEB6J7xQ4OpUx
XiHAYyBXVSDFE8+Msea3gBkB0E0Vt3igc7QFF8B0kKn6btr+0jHXD3aw3jHVQ/w4T65GoBoirwYH
AHz4HYT+2SX6gpnvssnoQY9uaWAao3ufBysAO+l82wSC6rnxv9Nur0DB1tQDueOixKzJg8X1mS0h
7hk7OcOpY938so9eUu8swmcYm7fAqvM6B6j9qogjUjq9qce0g4aBZJtaoHhYIGSBB6NZ4pseyXHH
9c56/QmVuTzyZgLUAgBHh0DI3J0/9+H4sAMC77Le7OTo4p6ZO3LoWJz3o+MderlpUHebvESJPoTQ
oq3GObgLOzKcDtqBOlyXi68xpicQGOFCxdMCsdMZUidJf0tm30DrQmwNz8m9D1VfdpGFQfMZTByA
HyDIoD1x3AqeRsM5YlaDGmsGNIgiYLoINhQ00nzq/4iYTNmogg/OzX3nMoS31C+jPb2FYjl521At
Drp1D6ZOLh68IIZRWcH3Awir844BTLLAXisnTWs2TTXT/OhjbCJJX0hWkTss26GxM7BKuIdVHqP2
b5fwm5LJG7aYvngGd5r7x4WqWMEhvQ4YT1fXe0nFfhtkc9xB5JjJgxH+xaBygt2rImvLbp6fU3d+
iAR0qHez4gAs4tXK6RLxF7H96eHR2c4gbFhXOPpH0UsfQmTHeoy8qCqx9zZiWkeRwiPtnwJTcHpF
IYIs4VVhtABNjP+bYWiX61O0fliQJSqseVun8zdzPpXsTiigwv0gU3dtXbR9/XgcZPplDCzhm7hB
Q3VaSItnkb4muq8T8j3OUTbAyzDBQIs6lxHg/Avu2z29NBCligl0dPIxt+Mhcf6udwnqskQ5RKIh
ej+bDeFU7QnsfLuH2m9smQjw+u1yI3Y99wNypMG8CMKe9xZ3DPR9UWqyNCIv/dACHA6v7rrV8+qc
lw5YwMjSymkgCIMckUwwA4LDeAfjC9Fbym8svo3jf5yd2W7jyJZFf6gJkMExXjVLlm3Jkqd8IWyn
k/M88+t7MRtopJWGjax6uoVbEE0yGMM5e6+Nu4zEugdJDEU/Yqp7C2woZhJH214oKyd6ExhIs6c6
QU449/hwBOILt7KWss1nMF1XPUBfg7xPTeGj6grgFmKRcKYJcTX79PAa9J+Rw0jEOBYbiYvBpepn
IjHvURXwE7R4FbV+62v6A+Z4bMbimEf5u+RxS7QyeXqjc2t6tRbWPuUL9xyWv3WSHD33xTZdNCXa
dtBOWdrO25BIbI5QqLdCx56jjuv6J7fU50AKkYQgmlODlRfy9yOtRBsx640rDrhzLdaWpX3085+a
0JY24mpvfKD+vHIgGSjI+YJkP3Ri7UDJG0yFxF8mfsW4MsGX+WZ2je/GsnAwBuop02GVDS5Wl5CS
Vdv8KvVdV/Srxn7QmqvRYadGb1lXt263Tqx3nAFXrEhMQ9V7kV8bnUe2m3Ea8S661i/TwTllmLNW
PukUuaiJlmilxuBXgNpF+u4iRU8mR2ORx8Usxd2tIM2JqVGY6PMEIqncEvPO89D9v7dhPct43WHv
vvjkXVZOsXPVkqJVi79T2bo9ZX37VaT73sh3OY75rK7nnA2fgpDqmU+NFzPWpreHRYz6TvInI/DN
qOX36y7GB4yjpU+ehfqgR5yCwwOqqypSUCRY80Y8wBRbs1XhpLoLMZmF28Eal1FbLKxUedQib6br
z8LifB6inbIxI2LiM5HYEI0ycSAa/d7xmhNU0Y3Zoa2gGld0b33vIH1VFs3QoQILcWWwOsS3LbZ0
BSNcMzyq2n2vPQADiCKeUMQJ2Y9m5pTdodALo8uLdq5qaag+0xRaGnH7Zpf1pu5QrZeSnjjlNGWT
ek8Stzs7jplQH70oXCENPrrCQF9meUgwomJdNtpVbLNb4ky88KJipclH00OU69GpHQ4ymNoGu0rH
31Vshiq9iTgPs5js7BIBnj16d6NWvamKnCv8dSDUEM69NZaOYudxwDCaGfd5+SuV5qrS5HOVKs6i
GytqH5znqBIubImQ1MzWWdxuh4Bm6fSXTB6rtYntNsAaCJMsdKm7PwILccybXCBzwvWd3pIKs+k5
gkn0c3nizyLbXycyO+Wt/tpH2lM08LkKvqXwh54aa9xg+lIYDXuSQd+G/bMrw6ciFG/dmMIwkPat
VoRbU3LKZRUZqFaHOstvaxz1TK5N6k8WXnJN8eZxGqw0/sjC8fdtK+Z23Gzp/B5Tt0Wn/thWrzU6
I07vN4XvvyglmtAqeRuG6M0cyxt/yF6yvseYwZlcsSarRIuAgDaboA1XEJKoBOupAxqPw4sm2UHj
cLqLHXfnqfcRPal3YVcFxivrjBIqAOFxdihEdvaDbZFtgEsq1BGFAL738nCed/FCS8Z1b6XXVZle
Oz327sLcxoW5VKj/9CMNPbwDeJ39l6JBSBSIdOlTUZvWhXxaG2QxU/D1CUZ4hwItgMzCxpu5vyXW
rKv8hZLi2QqRY5uuFs8tx3senJ4Ca+hu6jF6UZQRXRjxnTe0eE3QEqAwdKSofaTTAcRd4Oj72nH3
fmDAWe1De9JudTi7PKN8bnttG2RomvyejgFtVVc8xFlZ0OZqWGxQGGRme6pi66cpqV1G5kwveMwc
CVh3rMi9ouu61Jin48Rasul4MS0Mvh5dDJFgUxZ5f1U6KNFzd5y7ynPfjZzYORINo3pubdTsVlfu
0ZXf2iLcREF/K+1248NVABG6Ghs57NJi3KiljRShqxEvh5ZTXJVaFjazEKBKG+r4YCj0UCnVFq3U
E6TDiQnQxWSXLs2fZurcUxpKnacGd7IVefUy7vV60cQK0gjtGIX9gEZ8VCb7z1EkGkamrjrJvges
niIhzJ2ctalCJ0pTcpVjzUq1YpOGlNxQjeB5rxaNQV05RlnrYtWnOffsA7jUESS1w09LEc8Ox8vE
9h8IXl7SGLy3bW9vj6SkYXFOVW2v81jpf+zRGsxKIziaLUpFabJFtOJ5mEHn8qxFPDzk/H9OTHPY
OALOu0q76jb2bUgXfCuj+sSDxfA87jRTwSclZjGmRwoLCxrC86oc50ot1onZrFrhbTzNvI2B6yj0
C90OYYeas9QFy2rwzoPfsvNDtObEe10xbgi6wbnpbPqu3ZqGubIc/2q01INVDi9F3FR0uup3P8OQ
V2Xpemily+tFXU/R4CEKMqSsWonerHbvW8vHBlfUM0YO0lXjLjKifYelMRbuKsIJPRrTqmC/VxFW
4Kxmj+T6yhqE3MFhexIYykbTVY/4zvSabvIrTqh0gSAEgGywCqzsF+b5ZZ06cwULRkV6GgX39djE
y0A35lmETENBaGGikKXJRXUG3MpcN+JNhW/CjsxdVuXDOc2ReA46MnpWUbuurlWPVpE0C0QSyLaq
fiMtNp3lk6NvauoN2mC+UzYvGa7quXGctWZxE6p+hQzpOXDya1nV17HX7ju9S5d05daZG21jrwZl
YPa36uRu7TVvi8b3tjCyF3qS1qy2I58Dm4FOCb7EUF83Tky/bqBO611baAMCM7XmHVbgTDH2WqDc
qPjDc/VGiU6a/h73v5wRjTnoAaPYyTGgX4icxOg5T0t1Pslf7ZFzuVrpmHPdFdmiq1juZR0/WC5u
OugwVW4hiARzZ7beS+BdpeKtbtNN57GH6E02lmhu3FHf5v0PFF8zlxbl6N6X5UOgiU1DwxOJOCeo
2wY75FAYyxHvy4Dct+heXAruwu3vPZZZtR3XqfSXjhJTm/fYMzCfwJIKg+oxqfKrrvvR295D1CHP
C3EBUSDIZtbg3U39Ty9Nll2v3HqesmGq9zdmnAvqK6Nx7w4lFt7Rs1kj9azbGKL0kHR48i43PP/e
TaqRFirmAaGitZg1PkSQYOpkUzq1T0qrnazRrx5kZDq8VJ+SLQaAdFnEFO3HZKDfWpcdbxGbqdDJ
SUA2m1Fc8C1J40+gVIxEBxnB0e0rFBvaTZNRB2fPa+wb307vYiUud64eGU+5x/hsDVdFZkqdLixb
dZ1avXXTCZgpLrFzs6BJfzm+8l6azJxhrr33pN3Pch9FNLGtrzj+wHy4UMjdMQDBpXZFgSK/te5x
hCOLqACbzLtSBRXVO8l9m6rsWmyjUm+bLpLXqSEVgCguIVZxYNR3RZNqJ+nbj61Emq8bof9guEH2
wsJEN7VxxuKJJmXyrIaaO65wIUXHwC38jRa1zrOK89FcBsjK0C67kiU3BZQ+wEypu2wNyql7BPrF
07SRCG5HvXqkkocLwPHAkvW+wpkAg9tc10RIcbaub2Ge5ndqgxN0pramZc+8xnRuXA+5CZsU117R
w0dayjz1u9ndPDac6jdDoSP5q2rAonzjfCkZZmKwSr6TqvPegHWLLo+jFX1AlFP0Zx/itOLjoZ/4
cwh6B8l7k0L3Z0W1EVnk4zJ0+FwQcvxsB7ZUSTEWMGTqGMlaZCxsIyjeQ6i/d2Ql13e6jyquCpOH
shwQJgJXw4SfygAj8RhEnMfLhsppYMd5MG9SEDwROOKizTlsJbTI530bh08+nqJFmXk9HYcY2Umt
VfgvNdnTaq95gCC6nLPMc1qehQYC5Ws83SfcwCm6XJtoe5zMtAsib54b9Ii6QT/ZnH/tZatvsu7f
AYvEogPItSwNKK9xgQ2MbAdnQxLpECIXGsik76jUnwA7CY8ncthQNf65xJubpBjrfpXqJ0A/FX2v
70jmn/y+FCQ1TjlFJJJeAiiTSHVlVEnnVJuvHUiu72I6P3kFf/6+fvEKLNA5CP35/RjcnusiXdh6
dNG+fs/f3IR+wYfUSm+gdsZFtGBfWBvlO8rh34jDiesrdRKrYYDKC2iqIN6WzpVlk/axe/ecb0CN
f//xpoahZMItOyStWxdPyBmkruhBo58m6MHWSTZfP5u/iawff/7i2dDPNkTl8/Nqvpf2th233bC2
o++iUb67i4vvAJV8l8ec0E/p+Db25+D167v47ucvYK8ir3IPeKkOgWiTXKf6N2/404cELpOoRdCc
hNkxAv7A4lots2uQm/z1KlUhTqcz4x3t27/fA3kulgCXqZGzc0HkdHPNj/IQFiuwypmEyYXJ7D9c
gThs1bAdTfsrzDEIqzQJQmmeDMwbtCqT7F8D7MitwwH7/xeYYKB/PqcwG8O84gIN/vrOoY9Z/zOG
1dQIvrHJ2CEdlGt9vIKCzh8VozBODywkM8v9Lovos4FEIqWtG4BRpXUJYe2kg/M1b6xTl8XzEkEX
3a6vX8L0DD4CUcHUQkAmU8OCBK9dPKMmMiDYGbjz2+5m9NBkbrt1eSfTf/8iPlzmAt2NKiHypMNl
2AUbCySuX9/F3/O2KUDycxJiIOnGZfBilXYFHtLUPqmxvI7oZidr/pxvhtMnnx2YeWb/6bMj3eTi
ZdeWprdJLtVT4RTdJjN02noAsJe97mN4Q2f2zU19ej0ysS0dPrXxF8e7MHKvo/Onnkr50oto3vUu
25QAr3u7+OfH5wiuMcXHm7DDLwZBFzg9920NJ9FanQeHtR337EHdV3Q62fnra30ypMlEdwTRGYw5
Q714inYd5cRi1ZCLB1ihS6v9ZkCLT0a0pP6K7ouI0ony/PGbLHXb7bOMPYhTlcqqt6TyjoKIKWbo
qp7YNtWFAmF0hj2rR+xUuH+iLd0+DrO4Zt6JmLFvGk1trmrKjmu71vN8YXPYWw6opG8pu0Q3ev9j
yPZBW1ubiLD6VRSh8NWzwvjJ+RfgLc5X7S4MrX799aO7GBA6tiLw26oxhbmoKpKaj3cm1YoWtZeF
RzoqwCVK66hjXNC/WeE/+ZbIsITiaiBdISr9YuKX9uCr1ljy/HhmMj4P1LodbIT/dC8kdZCwxnWE
YbCXYPR9vBeYiKaAO6CfyAtaGPjifB/qDskkWv7dvvr3xvnjHEeQ2/QNERkkp6zRj9fSp/Z06qju
SbutbHOG9Q00y1tu3MsgA+fKiRmV1v7r+/t7mDPGYUzrghXaEJcpcm5jZQ7EHvfEQWftKsrq+M+/
Ty4rA8EkENai8/DxnuxB7WLLzQO0Yh3ax2Sna//M9mcr/8cVptH4x+qZJXhChMkVmgGTBHbLf4b7
8/sQ0ieKOQZM5+KtRKblJ40eBecQFXEBleebEfbJG8DtZ7LTRTRtcYmPf79s8kaNm4i3LvCEsiDU
/+UV/HGBi5mscunODAUXyNVVdea7/9c3zDGHozZZEQTYop74+Perbe3qWe4pJ+L7ovxHX32znP39
fPh93oBtcupknF7MJpHmKSjIXOWU2FeptqbP8vXf//c8Qnvs92fHKYFm3cX7FUpN00Ezo7MzblN5
Di3ge/+8R/14iYtdRdoXpgpMJjqbChUhiIv//BFLjjpQ4gHSc2K+/MhAtBURxezobKjbZJd5//wF
SOqSBjE8NpSnv1YqvGNxl6DZPqdvOHmT71JxPnnBhNRqbE4drkLQ5McBFBWJSIpBRmcaUFS5s8ev
3+93Py8//rxoS6tGAR6dk/TKaa5L+5vxP42Pj7P2lLH7/3++c3HKMURNm9jg9zVcsNhLoCdO9tUA
S4MTf3Ps/GSsUm+xLTI/4auZ5sW31oeW5ccySTEw3sMDmdFIRcny9fO6WL2nYLIP15ie5x/zaZFU
5L7nXENBGIcyaKlNtcbl1xf55KV8uMjFsuBYKcnB2KzPmV7Qrboa028+iU+flGBpswUJdvblrIoD
ze2rME3Pk/TIc9N5WQYbN27W/+E+/rjMxQvpKtdKXWpw54eKpJzwn5c2afCy2SLS0/x7vxvFbdl7
qW+fkui1pvIpbv75rycgjqARySunMHvxquOMYmKfuRZ1/gU8yX+O0CZ/7M+fv3jJEU510/f4+Tbo
Vzj+MkyZ/+EGdJPFwWHvwrng41iNRWCN7djxgNDVBZi/0UB+fYVPxhExkaxthmNQiLw82SLI1ajd
OvapK8HmLK1oBUf560t88sGZKgc1YrTk7y/7401kOFxFVrXOyZSA+zCVKFc5VLm4+2ah++Sb49hJ
5qUwVWfKPPx4nTwJ4kB3AIp7YX4FNfTbndInM+GHC1xM5D4KqnJoe+cU/cKiiFMN16EN3Pi788U0
Y/8x45Id5OgO0E8KS9PB6TL/qtUMPGy9rZyzQV8m2FCUhiwKkiCa7SgHBM/I84T/zdR7eV7jUkzy
GkcBjgScdC9rxmkd6Jrn9jqy/iHr6bXF4P45PW78eCQlqSlyjGGBJ7PbqG70Y2p7PWzKEJq2cNG/
JjWKFQAT5qJteLW237e//HBos7XAKEar7B5lHOSGvFpKnGWTi3yY5eRTYzUtXEh9ZrtFComeDdpB
pHwzBi/Gxl9HtotNaJgajWG0HNm07CwRBsTNv+3i/rrAxURZQoUjsoYLlK7Ll3pfNaevvyJt2gf+
OSqmUydzGJlSU+wqlaiPwzur4KHKtPeOumwOce2i2OogrAP97ZxyD5AKuYaPbcY9TLafit7/13/A
xUzx+w6pdNqCbRj/crkPrmsn6CSdo2PsNwuPVm5lA3J8+voiF3PFXxe5mLHtUInor2necbIbV1iA
fNS+gXJU2vPXF/r0bmhdSN0xdfIiLiaLxuxkPNJ8PdpW/56YxQ0ojx0F0LevL3N5P78/Kp0avQ3h
mk/rYlh4AmS5b7f6meyIp3WW7qNvHtjlwP59AUNHvgIm+O+9K3LQWqpqo59VyPI2eMlWLL6+he+u
cPHpVEmtCcPnFozmWVm7/+EGhE7dQTM4/Ex9t4/D2k+p3DK2+XlDWQehv/lmc/+7V/Tnd8MTErwB
SxqERKq6fbF/1buA0q1T6GfQNXJHLzrcVmnbPRBpNxxirVbwOfWoKv0BH70Z5eZ1UEv6o21nVytb
b8ydHebxj0YwZ84Ns7bmKZ78pWeStSTHSiPOtXF2huXE26RSsF5UgT1vnUZDe+7KBTHT9EH9Tgvh
RDfqT2Ap48o33BQOrtt/syu8HG6/5wjHEhbVCAril6VRqKaO2bvCP7bSmGt6+pI6+Wuuj2+lKL/Z
W02L3Z+PdbqUYVIyIraU1ycvRjaTAEJ5GeKSsF5ZJMLg3NLQRmNWSJwDWNC/HoWffa88Q3vqy+rW
X5mQFSJSB8O8f+zwrJTnsHzo9W9GyuVA/31H046apRCJkX4xJURaV3CSdbyjW64cDX/H4etb+OT3
bXZyPC6JzpCNyseRjjF2HOTouYciJOLXOJPV9O8XoEwhLHoUJg//4gZinAUKAAV5SLqlihbsm1fw
2d/POd9h1tTYjprTiPjj4KQ5uT1onikPcXuzb83/8MczPOlpcj4TdHE+/nqv6qmmZrY8EK+TmY9d
8k2V6JNPw1FpTpAV7GhMNRfjNYQIpw+ID4+ViWDnDRaXIM7E+6YS8skw/XCV6Rn+8Yyy2nbBk7be
UVYA8krrnJNCYYN2+uc3zWXw9lFPoCOlXszJreqyrBD6c7SGYe3o7hW2ocW/XYJpk40ok6bGaGJp
uXgfUUjmrm/1xlkXv+SLpz98/fOXD4qfZ8JXNYOcSRhcl+eOvHYdmTguszIOT6e+dpKMxsA3q+/v
89Gfk9Tvq3ADphCOiZjj4iaS0a77SHrG2R5skiSI6HlihqqNH4J8YnMevRNLYcMG7VaZtSsBLNg/
Wjq5SvvNvHxxcpj21nwwmuVMGyfOQhc1PtSyJOL1OQ+zjpGK+gewifvCxvIhNTCqXXX39dO9HOyX
17sYHzIBM+aiTD4bJnLVCugM3heIvcU317ks6ZNhrPL6dAGn1tY1y7hYvceqkSYZBgbAdnMBn/Sq
HNxftoVXtTB2bQQnzPGQe5s0Ezq/+eapimnp/vP1SovvWdK8oodFM+Zy7xB1OrXfWPVuRTPWcFgy
ZStTXOpJocbXWGxJTgmRKCm9JrY5LtRZnQKuR+mvAbbuTJX0qdgD7EXzS+l6uWQT1y/tAhiIVbbd
RsTAeb9+MX/v4vmTDbQ/01hg33k5DUHliECd6v5tSq9/Zgb6U1/azl1pZWwaQskh3LKaG+QG+IQV
Wa8Sv3O2QdpE33zelyNyWuzUqdUoqLVp8vLL0EM1LgmeD46dJ1L4ZPB6iVJTd40RxgtLj/HAa0Ox
/vruL4clF/0wbV3MwYlXERBBsMvREzsd17g599N1/V3L53Jqma5CzQfBgU1hgw3DxzlY4tAsWnLD
DzFBPoN+5xbb4vT1jUzT+IeBh+oJoLhOE0uw0lrTjf4xzWtA2sYSffEBP4hRbpDiff37nzwoOTUY
+aCQh/2l7knUwImGWmUlz95V0L+q3OW4ATp19vV1/n5UvA+hUliigsjqe7Gk97FjeohD5WF8q6Pb
+KFp/3lV5wKmQ/XNoKDLFvnjg/JMJy1Nz3EOqbcPtoX1bwVEZtOpSDIpS5wpy/nya9KUisZYLJyD
rayGazPcfv14bNv4a4rhRU/DSaN3wuv42CYX/2O1LsyqUhkOibaCjLf6nzYXg25G4Jcc95BgnYm0
XRFe0T/TqsdgWu2zR997odttex1kFAmnNp+DMdrQ/1zrvtjGsKB8/30sn6Ia3CMzkuVAksQv2KVz
jqKzzqUKV4pFn+J97bU73wsg768B5icDZhmapXietth3lq0PF18WjwXW6bLKl25cw9+DumCROjsU
JNMFx8wmuAbVdh88Tlh1qR2xNC/S/DYc72TrzcdA26vZoQyPg/FsYwMuh8yCbWKswyLeFWmNfl+u
lERf5MyT0XBbkJOmwvbJcCkku1HZCjeeFfpuMB7N9NmIruDuLspJSFSAMiJ4yLmucnPFIjdhTSAW
XUs8WHpyxC3uEHZAvqgqYBzUICr76hqq+VL09awsHt2yvPFsHDkx1B6MTDCnViUJIE38amtXbvas
t7iGtzmEYxVDkB4R0ar/bHFCCfCt5MgvRxAJZKEJfB9megjik07soN3ciORH5SE5jdxV1r0mzbDo
5I0KiCPUghkibh+iHO5XfUpksX4WZDaoddfMtRbPWY2KyQ7cXav/KHIIZfIqbuG4/fTtBkr62fVP
ESmcADn1agtPvSB81fjh8o6LmhApeLGyH1YBdmC7LCci36LSV4oNubKs5hG0yWqyrbfAEvKHzNnn
0b53nguwu36YA5pBFoIkVtr1zJTDjL7+3A54Mu010U903ox5C0jC1Pc9OYxRDQ2Pba4KpZNjHCZS
5KZjhDGMI5qZ7zltsfe68pJyDr1uYUfIJ+pJZs2P1buwwmsGyQO04lC/5gThGLLeWGm/1VEk90Qh
qMorKJ+ZbJ+hcG1LWpdWcGfFJvB5HXwm7a7pzYzHzt4aerZMGvnmm9WvIBM/YivZ9P6wnCIJA/MV
N8BMKzd28I7HlqfYEEFX/SClZVPV7+A87xyq91EUrazsFTHWWlQQ9pOZw7LV60CYa4OQFA0THEG2
BKEE48HitarqwiBCjOiVnd6Rd0usS++/DAZA7LJaov1eEzCxKItbyWZFH+ejOYE0PFCh15r/aBNW
ouSg+1A6F+hwKA8Ni7I+Wq0zq/LDkF1X/XWD7zHpQZaMG/DTa8Xp5lqyz/lEbP7niMWuS7DdueU2
L68EUIayfWjhtED16/xHM/QhhJ0zMqS61yjDvXfnV885piEx4TbONdA/v71RFRKg1SUWAjxKP1Xj
aMMz1OMnsh5LyHZeievfAh8aOLOMP64YDioBuTrpVTY+SyO/l+lziY8yR38DLAfwhuGteh9Dw10y
8GkxyuF83VcZUWylXR5hFITYxily9GxXSclLEveNEgaqc0jEYT7X4TdJ/Zdpr8BFwAfLZzZQY/bh
MHWfC/tOI+HW3IwWSb4glI8GJochDlaV4TIuGb3dAcd03vSz2AmvO+ggo/Puw//vymBVJHJjVi3Z
Ye2xbtSNAoxYC/fa+NrLbVUnKyc+KA4kmXOm/kDY0TsN6QW4HoFwq1BWdAEfAFcXAPq6fMxwTHoA
/IqOnBBEdiRmRURmPxXYGFx779slVvwQNBzzT6nNowzG6fiEtUZLrgZwGbF56gRBiO1RRMcxguTl
P4vgpEMhLvyzTfopISfi0OTPhvylIkAzKpA92c4g/FFa+xz6ATb4XFa8hus0JCSytfGQbCyShUrc
klX46HdvZACo9T6ezEg6hkVSb4hqnAnMoVbxQ1MfbeUUtiMo9xOmVwmeseuXER6VLBsZ3Zhc4TLo
/nutHxVcgVBwJTaq0iAex8lX5gg3BVsbFIO7oirURal07RLxvbEsg/tkeBPxYeIExJk5D919Fy+1
Mv8/jyzwN1XRSPn1ljjyUuXaH13U/Mk1RpeFHoYklwbMRxKwWg0aGZfJwGYFVDg0acRKv3L/VgsO
CohTAF8RLgxDpT0gZ0nzKx5PvuIvCTteyUSuBuWlh49eojya0uUGtdrKPFsSPUge9GCRMvRe8XXq
/Ne/Tb4vGjmRRj1ukMQuiNm6NirrKoQqUkGkqMOrECx7TFZBFzwWavNciB0EvCnjurF2dltcBQkf
apYSeaPuIGGXtXflyftEkH0FJbBmXQ3I4/CsfczTF8fOPKnhMbZ20MeXTFt19hRIMnoAUSWuuB7E
Ewu8BoLPekXOMRfodPuoWeQTJw7bnaEOKwrbuzyBA9w8A1nZhCNO6d4S2961CB2MNmAxllbirpAo
wHwid1MruOuBx1leNWo+T9Tovp6CMFlBDBgXtcD0a5tzjHadR5RiTSxPG0Pyia51X9mPXoYHvfqh
6G+aRhR9VeBR8jdhrO/aqoNxne3hRJOuGz0YgLyL31G0AUyV2MZM3y8KVQOTH1yZsFkrxVlX7XNY
KBu16gFDNmtMEiu3GO7M2D5qWvLIjqRc5KG6G1LzgDVs5cmfGjinMS1vSgEN1BKpjeXOLYnI5hCs
CmzMWRUtQXlcNbWACDXsTbgCVpQ/KxmFE2LyGhynuRVtcVsf3HBcyghPpgprXFTgYkhDCwaAWJn+
HtrlIS2CX02m/Qq9ZBUWpNmHePcJ0DJNe1aIfp5X096JFI7C3vpRcIxNyH5RsW1M9WY0JqyzsxiA
GKoWsyxxTE3vYMDstphrIYw0M1nXNzEOfC8dsaGAhQcARiLP72QPxQtvHK25Tgc+DasDsKN2ey8N
Xw0t37a9vyT9kAU9KlQM/MMhMP1bfopj10Q5J/ZgMjoGvt4e3bz0ZlGJg08JlmmqbWz+Sgobm2Sy
lXt6NzNCBXKBUSzrMVlEtLK61EbCkN9qdrQXuvsaOuoDtKkEO5UuYI4VOyH6s2EzjeKhuosj8old
vJpJeB/7A9+iaV4FabfEcoyrtV+HWf6osXuhLAQRpzhZJSiyNn0mR498mgzDzzBXShWItqedtczj
T/LLhdfXe7/s10OKl7eu1MdUqruq0XSW2eHd1Mtx0RflZmT46KV7G7s19AtnCfRjHYBKbpRxEfa3
kaKBVIy2pcVEW+nLgc6iFQY3pfszCB4MbLhADGamoLMIbHfQgFwX696oaS9Gt6U3oV/njpbNDHmu
5L1mnIheaD2oBlbSY7LcjSqg0ADwAvm7YxqsOzvfBtxKqQI1IEg40AEmAe/QSxAkIXKvGCgkcH0I
TkJ/iv1XrXqvu/G5BAbamY82FN+Sz5WYJUK2+By7ZKZm7C6Gam9MvMGu32CCBT07cq7XWEoJ9bZx
myrOsvYplZvPVnbvMREEBDJXE2nFSFeEaWAr/VUhjxztc1O89UKyoW2niOP5iEiiTPL5kN6QZT83
0ydCta5LP955HCaaXWwd9LxaFIL/hJ1U6sFawN8qhuoqoohQVvWtSPrb1MsWiniBL7Rs4mvkxgtS
kBaFcudm7zX0o3zn6+8Zngmy3UJFvRaj2ClMmwovJsLESh59T0S9qYIfLjFme0zEvebM3IxsOZzU
HH1UcdV7W5WoZDWfQt5+IAOZN7wgVye+yXTYMv2oVJgjhbjKfeMwwriNO8Jp7Ha4yi3er60serWI
ljYq1XnVuCecgyurLddZFNyi+34kMvXJStVNL5JrEkGJsSXC0jRdIqXdu7woZkNGXpehruGDkS7R
PfMnkF7p780qOuhGfduUJO+GfTJXhvylaaGiVEN9NdjpbSemFUM9INWH8gS9eSaM+GAn5aFPsMG4
Qj5WA3duUsUP3GoPXW+iaS78Qr1uRObNjSR8gyeI97aEywNcXoWCANfm1ewPbBrnlc0uMjH2VU/2
Qoa7euR7B6uP79fjRUFt3SYdcdj1i+E/e+ozIahLA03AmMNDJINGZcOnKwo/ObwyN6KN1hah3tyn
PrZgDJ5Ks6qCntqXc6cb/soEfDqCPBAa5sLKPkvpr7Tipi9euHWOFt7MIzypDF+a6lAVD02gzEth
zRL/eYoxN7ARGsmPmE1o0z456tpWenyjCjvlN7cnxEhkR8GkPPoxx0JONCNUEFKQbQDwXuTuB6gx
hBI4rQutml+2r4di02rFPClx2cFXwNRXlXedam8wqM+bETFQTqSTeyX8YZEQc6Gu2WEY8ZMkiJfQ
BQyUKdKDnC2u4pJLhC+YmSzscRM/tGRU4+ZveLApZExgFkvJp9AP3cL2r5PoeiCtiERHzmK3CVwM
2ezNGEG6ImAAPw3uQ+0Xa+CrQN4wI7fpPLYPusDQT44eAXAU7SLAfle2L3CysGHOf7SymyfpTWps
tcGZ+wRRFNqyidYKmWiot+ZjeUJhPSQxuHoyUZ1tlfULkNvzMg/2dQHNDF2gjO5EsimGp14vZ7W2
FxxEpoXYN29V5RDZj7Z/V9SH3r7Osl+i4hZ4MZl9U8vbkaCxzDo14cisSRJ3vxnFc5ZiQ2Vr1iuP
SkbEL8ASf1/5B6N+Lcs3zT4PXbw221OJ4dmk4ZLJhZdVu9i/a7Uj+oKjyn7QyCYyw4s2qntR/qoa
Lr+JWo47ZB35LqMOnmeGV7ywvR3zhgljqSU3RPRroI9zUpcssau1Q5S1dLzW6iDmZGyE8pgX4aIh
Q4bjIvNOV7gLVIYsKzD/6Pt7z9JclyUU7nZr8DT76qDmJ1qxSGAOYyp+817+l6LzWlJcS6LoFylC
OvKvIJAQFFC4Mi+Kci3vvb6+Fw83JuZOd081SOdk7ty513y1+R7nNPZIDtoEBdtXxEnkxDsm458q
/VNItgDQ22X7afEYzLh1nW9imQtePyvSi656Ue83tCjTay5xsbTY7HtzaWG0RODOIgly3nCNwXTk
XXcv5oQ1UIyCCWHSmkH1qJKjk5nHXLwB/nRnsa3L41ycCiIfOf0K/WrjdSaKIM2OrOeTzVv6DYiL
RDksT3jRqNMwxvZRTM02md8DAZj0HmWtfeVNZl2tvkvBnbWTXTrrVGmcNHr96OIYNaj7KPpDJqZT
bJtbZXZTbfB1aNUqCYfCAId6NMF3N3z3csFyTDYll2B85GHkdlrxTTyuNxQldXQLOQoFYBRvpUr1
exXhRWrfxvbCqGDWrzNr7W13XZTXsDjn0pFdYYBir+o4WuVRlcvlZrbkI/X9QLEwSC0awpSS9zuC
YtIGzUAaokCjVc4YuU0knCzrUg7J/gbu9NUVZkzIIxvlo6Z2b6VCAIo0NvAKA37rbaDLZDtAqwWw
k5Sqko1wAq9KMZ27OlNvRTuNgUeNKnsEI4J3sxLuV4auQ00iqhjXUxaRA9unNjANdKa41oGvFwaB
SHoK+DBTLVeeCnmjJr2aERCd9I8AztXnlCUNvI2JSHTYCctjikzYbyFsS7SNnFV7Nks2lgkfqiJ/
g36HGbnTh5J4lHX5ZO1pPV1QJZE0jiVhVRM9jO7TTI5SmwA1u85rYSsTe0zkDwQVotP/ybm50RWm
FqnJ/xP3dseSH2vtENzZ+KZKKN75nFYpmXVPmpNiv0qjq1LSS/dc30NZXqn2m6a543ztlMdI7pQ8
XcUsrco6PhOOsSsYdVntfS4O9YgzKCpJBADQJhebPhqBRameQQp2pL0a1rKCmybZb0IlCrkCePtX
9GRGq61jjODCeMkq3qDG/Jeh0hmdZ9s7ffRTK17JycO2nD7wAvkrjWCeU/AS+V9bH4AK1tNUbiJe
TQvAARykI4Sxmwl2heUGr50yV7ETTybrq8taV87Cu0UhmHHPQsuZCSZuqc0L6nKCe9dT/55H26g/
KurDHm+B/sjnr6fAVy7+kqtrFQJfRbjjkwIV9u/B9F02X0v3EU1/wTj+m2Clsj++TqOWXkI7Z8yb
I/kmZdJqQp+Le9JYU7juZXqeu3Sn9De7pvjnpWFNnpaHGAA73icNjedFtfyhJ8ObJAgahCil+4J+
I8jwVyVSmXpbfQtBhMWBIBM0WdymsuAcyr9K2JRkBabjhVfpOyt4RqB92UQ32qQ/tErLp2zOZH9n
AAuSU1sUb3oNATFILATD5JiI7DaiJy0TweNG+M13k200ilc157DRANDO5MaaeeGHrbSXovitA9mB
yZtjv/TTdNi1Ks8ZTAA1KY4zGSpRZr0CjNmZQLn1pdvIHRFhXZye26H2JkBcFpmSa6uTSbILfget
JTKXGPgpiA8gyDclSUpVEzgEUm1YZvFTU7hxTM6iGb/SkzgC32pT97/c2dsFyYfMbQcjBlpnJT66
mWmQHCLViO2MqxILC9mLHYyaOiRZIYLNqm3MFuZH1m6Bk61miyR6UuGtY7K85ACKsk6+90V9kiDT
dL1NqjDKe0pbk8WEVFovGQrPJH1Z1r+aW5JQz1gj564DcE0/F0zvSvpRw3CIFopi8HcjfzPleTtz
hdE4uM1IZaTvRUYDlDFHrioi2CeOq349z3giCXsl+OVgVvJprHRfSeRVI9O4V40bZKiw1RbGCjPK
p63E3thiFxKK1Y4/qqCccWZo8Xncn3Igz/ZJzb/NuF3XEe1fcg+qW8r7bRLkhvi5ykLg3j+Gcja0
rRr/yulnLT4G7WoCmJSn4ZbOIYyNvTGUmzgkzxmSdWVcYrk9KiaJgRzdEOCa9Ez2JMKOTWytfaG/
aMzEG+PtAK6ySuV1317B5HJlqjyLv0I2wJZTW5OEUynjqYp+m/YXDy8RIRQdGzkHFwB9oruLcvgr
OAJ7oK197nfRD+inMPfpIXYp3VGPstXfBtsjc4MUHBdu+wDFrv/tqEBNQh6pefGAe/1wiBNI59t2
gMJH6Z/FBYr2DCQjdzOSRbT4DnEBiwriAAjL6LWayT+Sk20/gMRkC+tm2h91pO36nrNK1+4EeXgg
Vuxl2JDSSaD12BFdmW/m6WJPlyfvtoqjPcRainRlTRhzlr9M1qEp/oWU+PwJ24hI68SAhJyL7RDc
9SYjkeVLt5uNmUd/AaY7RsdkJk5rnWSm7onOJvEilrXVAsSCjUZakczLx9jTWvs1yokNLUjhlPJN
ljYbbsW/2LL2ZYzuwEirIpHnpNFHpZb8xSdDvDtpVHaq/NZcbVqiOQXtBycz4gMDqPkgwV2wO2uX
tdqPAHkpabe8klaptrhD9mJQ3qQVq7LGi1Bu2uL0E4F1J3W+au1fGH8oA7fV8x9Yta1FgFnmAavf
SGp4kHtClSPLaeZ/+XMOrewRnI8x/zYd34KMIgnb44vIng8cV1PWfCndtRavevCt1399+VEme0Mn
EDFaK4ogQSVbZcM/QAhrwO0rS/AeWNppEv9gNa3yxZ+7ixzf+xQwTg5vc9zZXIxyuStD2DVp58rt
4TnOjcsHKbif9pL6yugSfjMUe9nOTg2Hez+8WsY3YLpdXrxVmV+1lMVxGJ/mJrx0efQ2wXgU5wha
jZ0xYpoJA/OmTnGn7BEKguZDuM6cyLY9w9k1CfMdwVl/m8n3ICKCjgsusL8m2oWIyWN7EIwdurBZ
WVFHdk1NNPCZ4GtnrrPtkLy25G0GaEmmfdXTCxMugLUOkFEpJjhaRylAzBspYzXjnCdvY3XXqk1M
M1IQIF4l96I8JM+k3EmcEii7Um7/AulYNQnzgAKA70tF5u4Q3wuZ4KzcIUJ/DZrzpy6nXdhzJQ5G
iyhXO3LcO1Q226iiOE8aNNrp0RGc0tZbM4m9fHYS4VWGEw5vkPHWMulzApbxYucntWVlaSHRLl0v
pkGhxwUBiqnRAW7IsRs9LRf+ROun+q0e+yEDRyKOGqaiZnlrwp1JCTvUzSNs8EQNhN6pmwHZrwfu
pQtizLttqJzIuE3iiKHkmj8MFPEuEfltwMAvWfNpNAp+toKbJz/3M59Xt8B2QaunD2PeCVQCdPxX
NqR+/ES6aEdh0bL3f23424WfavXZSr8a9yLLac101ibb06Z+M5vdM3HP5RmmSntilw5JeomVbtW3
BGITzATxAnByUxRer5m+yoXcaY+aN5+fUVmY2FCgtqfOeG/Zo5/TbD0QKDbHvsa53CbBNgHgUzxR
v5zcMKlIHp1p5//xXFHanA3S/nLKZ6x2JEcCqEFuFuj75k2HrdBQGlb26GAQYC7G4pWlEYLS+mxx
OmNKWlOxijTb69GrLSApYdMe1Kk+9OVbyEEqW9swZpk2q1A9i5Uy0xO/N+YlrqtT3j4xwKQCT+pO
gjuiPFsFo3AlPdkyAdhk4XZI39n68vL0SnUMZGRpvMKw70V104uHocT3ue69QcdaVLS1r0/6gyhG
mcxIpZSPYV34S/zSdvMloQuUTbBz9E3PAkkRjJviXdopr/V0mCdXR34k5GktkzeUSr8YADd4MFdY
9dYc505ve8u8NzXkcX+akfXPRAPX/SEwbzWfQ5G9kDl/NwkYSBabe9x2l1y6tmF9tuBm4AKqTial
r8hJRRz0vTbE7pL94UZ+oq+xsJNYOva+moo1CdpZOp8znBjPVoEek7pxhlBe7sba7NdJVn2ULC0U
YcREPnGARXyGlXBC+wXXzMpu+dAVtP6EIzntIXaG8EAEAYi4iPWVNRibWkVdMJadPZnXVDxXH+xo
L/qKzEoFEiUugAqwtZ4wI0Qj1sUqmd2RciY3kXN6MiHnLYGN1HQZYOhoTT76VS2SryaQ3tReegfQ
/FpJpgt3BNV+p9Su2Ud7ZJecAzhDisP8+B6b+ntp0P3GYms+I2tB2M48vkblqCiRprWXtPyjg3a6
ZJQ+eVM85zbhXa6rN5KDP6au+LSl4Arq0zXaDPUUp6wocleRjLNOeCsFUh3BfyuMaE3G4MKVoJP3
iz1G0ZpNZQcf1eCpycnIKvrenEbwm+TOQum9kZQlXjop80btxyZMP4yJlsreBiRwjRJszAsGRyfe
vLqoSf7OiC/mRQzOYWoc2IADxQ45rrbEtqBr7dqH1PKzlBcw8L4t53shbYxsC9BxB9hyJZb0Ac84
K4RTDubFqojTJtxbmtr10yFWD088+TbGA5CkIMZr4GEjiO1xPpe1ve50bVdX9aXJl88mpOAxNe4u
9hWaEmOHAZYKOGRqG6vK/FCgFESI0USQZ9ZHaSDbh8EjVYnFLigRhXWCpAxsY/nu09Elid6RZG07
VwTXRrEEdavmHiJHY/wljgeNiodtmW8zk7C5+ANOszK7a9txQgtYX8UhT7ZWJK+NjCfdfLUYGJFC
lvXfUVt68zCvial1i4JU1p3MtSKsL3jh4xI9zAQNjFdqAXRdZNN+AIPWMuTvpkfS0/OBMm3GcQVf
t1H8QpwnclHzp8AOZ3DehXPohgQ3TLbgdy6HwCoAsXlSSdZiHH/VgH0MzvKqMI9tPJ4065eMLS9L
j4WF9lHlyGGfuUWkHojfAOaRKRvbCL/8uBxHLJJScpTURxa9kCdrcalN6aXKLxE3WbiQlgp+HFjN
upZPlCe4XtDKrYQjrmGg+TPr/WHQ7Bez5dxWct0vVIphdqA7o7/OjS+Ue5icEczBwEm9n8BFqro9
AoQ2PvRlhHCWo7oeyuT0dFtMWA6idNlIU7BCBA3sR6EejMSdSXyfjX9AAZ5R2rHlqNpbMMHqzny5
upFEvJagoZKX8o706iT5a0kjnQAoXDWIZkN7E9C3DVJVB5Ro+1TPLXZF6ahZX4lMXCf4u8iEzV3f
5aR1Eg3zhfalzq9F2Hnl8KZ3V8ZaIE8nEFYBI8/6EWV/vEracE2B2hkFvUwc6ocg5+EUpbHgWCjW
eNgY4cpXpcDUoV6N4AvTZNce0lI/kOZOLDCojmYfwwSWn/Mi3QWFeMMl5Y/B8APOcbfk9rcedx8E
vv4sAYf6CKU9Q3HV/CC5q9aHab7XnAE9Eb6lBsPIYDbCaDADgS7vJujQsJmwMaitx/ijEl9N9cGc
IeBVVCV/wp/zHPZF6mtV6oiJNBv6/JJCXUA+h0AYDRdRXKnQCRIvfQnQDSxUuq4XUE+biFzqqP2x
2Tkb+ws2gXRBIDTezfLXxHbD4FvRdlP9GHMGtmd5OZc53qjowCh5HWsUk5wsfwPIGAhmqODGauBq
lWHnKZe8pu4mmtAGyF0ZP5ji0XDbdYQVh8AVaoy/fKRyA6tAvjIhweGkbYso3cmAaEYV9zkQdrl7
b9C92+BoTddp/NW5PKBUkCb+0iUnWvw6e0Q6AnB3KvQXYe9b862uBwVjEE1KLj3iodzFNanTXYT8
Osj55jnAGeLrTBp+Vu/7+jXiEycEkufRW5jSqf1N5Fsj2RnLX0Qie6+6U/Mn+r9w8OUi2AfmV79c
igFytJz6Xf2hodTbKSw7Tr/uaheSz8csmkcpuSAtDFpNHjY5IDIit31yOp1J303lA7INzlpZ5I6l
HeRs39MEElkpN8ztYKU9/bauaXJaTg7sT631tcY+qEnFdZS42vwbtztKRrUAv2esjBqfDCvUeueN
0numHYJRHJior414Z4WnMYUxljrlArLErXgrF+77BfaPSRQRx0Pvge6rsdRBvfKbpMiebbKrCcwl
bKx8iHYTQ/qJxQfn/I5pyiopycgdvrDMFLhBLMUrZRdxtGrwilXLwQh+EzPc9jKTEb3cUnOvyiQC
ocpZVMLbjE+5+dlEiJpS5+jtHieDzhW/xMDpGYSRCk049robAuheKPOZV1QbKwdaFREK3xCii6D4
5MwR62jYyjpXSoaP/CFd8afasRMrHAZsKin7UsamFguHJRDHrohn1X5TY8Ttys1DkWansB15C4PP
ILgbpRc0v1p0i7Ob3TAwxxdiLi+prTNheoBwE/TfVn9pRsUzFqCjKQJh0BBK7kdIzvN1ZJozhvI5
LnxrDODPXGDqsoXIQa3R73I07iMIe5lEHve+ESntBkrUV0kpZ3V0oSb9ABz0sfnMnvPyiULhO0No
YIVo1RniyCF31DCMIHrsZ8V67ekL5G3A25t9aCYxwtFL3T9543ye1yb0eD+7nvHFBuF/V2YQ/56o
cvslzOOXyaQNLS5K+7powcqsv4eBQoB/RG/QTP7EEO2mnqh+psATn3zOlCQxfoKnyY0AFGX4XQjs
bepk/cTV6GON9t7hHyAsnAJdxmllj/XKIPmYWKMDq7Gebo4vC3cnaaAk1l7TgqcWDuNSKetYQegn
y9gmklpSjknLNCfaw1xdL8F0Iqb1uzaWbQjVZJZs38Doa4mL3lxsUo2yErb7SdOybTCeVdQwq89d
Uz82bc+YijKnhUr0EdNuDG6sPBdusXua+U4q3wWWQa5C2Cl7OT/2hT+CxtFs9PPQ8Pk3VhGuy+ou
i7tSvUr1QRrInR9h3vIgVQLxkh23zG6eYCsnApcwPInKMfpLmXgRi+gi/4mNR2hCjVgMTy8QNnXo
DjmdoQV+iamgKF2ejT0ed9+s+cis4iUNvrSSa+1CwgO7CJc4vKPSzDxFafRJ+eqMNCCaRK893rj4
pfAnLV/bPjkbIGVLod21yGdxepUM/8hCXoNXcADwoKZPfprfyvIAXM/ty4tMg25zCbGpxMiXLR/l
bjIpzKLJjTvKK0s+yNS/Bgdj0HzB0pX0aS3FIYm0paOlxsYalvVAOjV5czgz/yKKQWUCCfJd4UcS
Y7QNje+mZ8y3AMXsJic0O7hTvlJ9T88/E6hxRXdW5D+LLjaYddZW0mwxDPMO4Zyz8MqUVIO67ca0
Q8qHGKGT3SvtQ2nsb3P511S9p0nmCxDZTWdzmuHVTOTvovyaw2/Wi5wkcEcZQftvDPfG4tdBtFJU
vwAbn7c/Q2T7jSVOJXIqo30MP2W51+nFUz5LPpUg8ZIIO8ZXytcUN7sOYlsTfmm8yJqeOLKGxSq+
RXq3WaazWZMVbZ3Zc8zM31LYXgAfuZyPhPeblMnZAh0KRS4kmn7CXEWK7cKVo2leOXmi92rzTZ1U
h5CKTVMM24r3JDOB4Kj2BurQCvNhIdvwbe5hpK/aVKDwNwepvC3pj9ndKnx6/WBuKiXasIKEIO2E
3GI6U7VU3g3h5/O5FhdTXLQnPnA/algHNZY3i4rEeMNJS8XPk3Lf2LcwfO17GU0Vb0J8mXW2pw91
9dXEn4PylUWvAYDcsRiOmgENEn25eVqTEAPHiQZgLBCnX8IG82P/WBSOzH1OhoHiNeWvQiiT5Ifm
SafTs7X0rWHQqrpG+Dvqn2nvGUG8kmIoJtJdxuBLVC7NROvG2tcENSThzZDjW1NpztMal1P5ll3p
LPQGE2cXoiYopX+t7YXtb0u1JTGCKpmSvPVdT7n7PIUIU9N465kyg+5Kos84ITgaLbRYp/aP1pye
k8YOTncWrRfcJdrT4IBabWopRxV6bulbup9HmZti/Usc1bY4J/91CZThl4TY9HHqdtNwrtOTOZ3q
gaT6kMq5cACi6n3nsWBKTBtxYdF2ILAcDomGo4BsbyY+tfUnBSz3j+JhI/c1EAlSlv17dUtWu5OA
rMsSBS4xxQtYVBpgZwC3NGo3afJxgUArxh7XeBAOO8xZPRNwOdvF4jXob2wMr57dSUFy2MR5Ut6j
SJyDeNpp5Hg3F7XOcfLYh15PuCJQv9iQXic5E2opeu/ht3btyVR2xeAz3UkQlBNzM4tDVSxOPn7r
fbqijSZ29nuZ3HIasZ+995bXpzKO/HwlBryiWnGwZ33dDqo/VVsthReUzQ2bwWSRl885Dm+GR8Pu
FIKsuis0l9ehbHiK3ZwUhbn913XYN2b7XC7HUFKYhiC1j1a10dhjUtuXoXWYrawY7I79DpNg3m9y
8B1h95K36mcWWq5ER/0ciWkQSAwelyZJNwp61EiQSg9qQAHEXV0XRM6g2kQFsEx5zyCsHPlOijfg
SesKuDy+LH8A0TD2ryPee1XgB51WkF4P+njArnas56sxJ06R3mUE5QA/RW+QVt2bXo+rM4qA1Ovn
J1gZXgHsm5i6RV5Xpl8EwK8t4vsDaVuHu6bgKswUXAvBXL8YdnrtCUvBEDZnPwzGUqVbW4inSWOt
RWfzpLAywBdX8XwdkjbifQNexFMx53uzPkwLZQYx0I2fA1sbEKJR8Ov80LefCfRFUR6a2GuQCWWo
x43f116E5YmeteVEE8/yO4LfwX1lVLkbG+9p+55W1mnS5cPMezpi5+/NfZPfiadZKdE/I+62zST2
TDvbUN7iIk1EtxPyMeADV000II94dj07FMNBMx/P6iFIiZNXvpTMsxebTSdEB/21tC+dQbS2aj4N
KJO5GiMBGkI/TUxzq/bSVMXJRH5KcZvkQNbQLgu25xbhGbAdKtc2tkivOlnsYdgzUQSnhDgdigez
2RzYdJvuc4lxI6cODAKQHHGHRxJb109BjJIy8jRCZf9Sxz/gQ5Dj5b5jqoA0jGw1UpCBk5tTTw5Z
R7tEqVPTbdEHFbMTAhtgKzLwwomBSzB5QZtuayQaAI44KeYbblzHMpetmtyqQlwWOHXYCguxwVio
SGc1/sA48rTW2XzTKZTXpJDgsEKk5tckVQuc4Sc0rHUubksf4HWIofHca+Ns54LCPj43HSN1Iyo8
mwH1MoYY+ZWVHv2w66EzTYuGR2y/5zhnWD1YZVWD3N2t0gokz9g5I878MMwdFZehPWtuhQFJr+vv
2i5c8gCcqOicTDdcIxAQCMOrslzCgG+k42wKN6J3mdtMxCtFwV4DBLkUlRsN0bqqXyGXb5RnKcnp
aol9qjZ4fUlDKXLHqPGp1JeZY72S8WGt7VD67KaXBrSihZMlubYjPgaQM1AedPkk8YmXATPZsIv9
RalOg5EexWjdA1vbJhYszuYxYChKlGql41UhgZ1NksfcbMHarmfWveX0YXbBp2Exyh5BQhqTjXf0
HvWAg63EAXpwzax+U2GODehFiavYWNV0zkrlPHGmMtuApGg9Ui1rNyasDYNJKfu7+KBAXscVQ4PI
UQPrnxlZPLpDzMbTgULAsTBlp5h11OSPCFMMQUxcLS8pp1OWBytVY+tkiNgTsEe6ZhyEXkWh2Q3y
j1rTLqs3VUvPDcKJAox1IFmnSDvsBsxaOntFeZTo73Hr2yyQST75EDbOfSvDD2ptS3jvMikMJr/W
yo+iVnCocoWD4BFsatSbHG+DHRyXGdRp2LrJ828xibvZthtLP8zha8tKnZnQ+hyG6SV8Mp2D7JHh
k7N67v9ZeF2hO5OhPV8dOpeC//46yS7WYMTWsKo3Ze7O9WFMk++cvZ+w5oseniIiWzmgDgWYAGYh
7ICNW0PftzQ8mjWsSuU+6pRgH8RA4A/kJOMd65UTXxr/YdMHfumpgoPnxrOhL3+BSdEuy2gcnJm0
Grb6woxEWj579S6qnJOckhFLtHrtMFqJ0LKR57WChVLloevGWenxaioxa8CDk3Wv8zT4Fbqb22Ie
hBWU0RPG+mPGQ5LRZ+XhtzbfEvagFx2B8LUYzmZYuWbEpKz9YtuXTIvaj/tHByu9LkZK9ixSEYjw
rQ/mqp1tj4SDY1H9qOmlEJ9jod9qJWDemK/Yzl/bY87f9INRX8AIPmRWNVrtriy5T9O+dPISBTOI
+O5HGHbsxLJhwCLYqsiKa2DFgDWPFlOzybob8nc/fizWvRu67TLcI3pv5V0Z7un4MlrKHxk8wp43
suiOyfypiGUfZCw8RL6GS7bFWF0YL7H5Q7XaZcmhnG6ToDaSNK8v+a7i8JV79SyVXtkaF3wQDSPW
eORAbdbabB4yW3ksYD0FMOHnPpffB28q/WFUvwSlZ3cMuJqFkjuErYrxJEDZ3uQTVqmCThdfecuI
T+aHlQ0ld1rsFSuW/ddJzJPK/kapOQbrq10Aunc0fUO21xZFdJyoryQLKLqrUDw2yWNUwRVmtlcG
TGGxY/8Kutgy80vJr+WfBYA25rRU/VMy9LJ4m9MldJLTLbgfVaoehk8SejyfXcKWTdFB9W4VOMlR
gis1BbPHetCgJH7DpbmoJwwxWZhsS4Jv+V+Rh7nKCQE66CUBRH49bBfxmgy3UQEKzu8ols6d+Uoj
2wShhrsZSCRfdV9G2LrZ+tFkhpj9KUia34HFqqFU9mSdO1MJlrfrV3UYj7B/RqdL5cNYghkua8jW
s6NN+B3mr9IMcDiexcKeCMsSJFewy1N+B5F5nmX7kVUj1+X4DSwa2yulEKbaY6geW9nGkJG4JBww
pWfb3/QQM9sn63oXty/laFM9/s14l2syHCZGvNjtamm4t8K+FZSgcXMhLv1rUlsidyT4tFL8T6C+
RKM41cxssPWthoS9RbO6myzKBHyiPIi0Tv4y7WIOs4B9rGFyVZjERXe069MwTq5Uj8paYXxmBEHl
5AmNVndumKuGec5aX0HV2fXfJptHSXmvkVKD5Jrnl44bVXSMCwe3KO3N0hW0Wn8waTxY0UfGcu6I
MSkcTXrgXVq60DhZJ8dbd+71T6k9GJUv4ha92q11N+eoJ3jxo2r7rSqNm9j8J2v13izVDeY4yzh1
zVYydl3uZfK3oviatLG7u4Smkh9z/oqqMjvmxEZbezdH+XdpmQ57krzrlPFlTvRtLV0bgDF61T0S
dIOCgLO0Y/Ar7oF1i9l3alPwYLj6wL3u56XfhWz02UJgsOHUcRtW9nGSNJj80p2wdmaUYOufdmaA
t+WaI6iX9bGKfjJVZj6LEGOW3hjoh6JiJ7ax3Erv2BNpSix5Y/C+2GZyT1XqzYYR5amHqRhIyVVG
7MPdyIH3N/FIAUZap7ySRcM2/vw2pdlezzcGm4dhe83YrTKURxC/hRMAK+VWw6xYum2hJ66hfEvY
4WVKkwwAuGXjymf5lM5B3aGaKcx41ILG062N2BFSjS2pSVn86rd4GfGQAPBsL32xVSxPlx+DAU2V
Z9+ukZo6RDC0mLY6AF9yB6KbqcEkQCLTQSc9fhgiB1/oYmWOGBO3Zz8i0bwxtXeayaw0PIdPtJz2
PqdnPUYFbA7KeMWYW5DsZZF7U0/tFrDXNiEoY/7WiARu+nqrKd/PQzDqagjZ3bFt2CnrVOszsOjz
lkx/1RtcwqmOvQ7xCdVUGJ5Zow/FGzN2M94qWkN6vp49Zo5iUDIdbroZznFjB7/ztGxby3RtflKu
EcSmBQ0HxeA7DVkpbDEY1hvbgFTUqW7SMYPlN9rdjIXX2hi58qLTgMq1tWnJKE354RAkXlUxO02P
rEsmHW4YVEKSSJzWcLv6vddRUjlire5TmQDoFP/M4tuiuqxHN2Y7OTHeS+uzHKlvBhDb+zbwzd6l
6okLKNpxuU2epngB0Gsw9nwVF7tvN4AaNpZZfRfqsh1hRPbmjynYdRRMRQN63a78HsjhnYx9iqt+
eYvjoxpvehrFqJQOSlC8LD1I84xRs7i1ym+o/UE2e7JPKnzD1iZI2VTu1iDbhtkXgNvH0JVUDKWK
8PulfxHTt6LXHhjwFFHPHg6KwRfmDOkvGNJq9LOpBIC4bpOfRXuN8IBbCjMGFqLCaDPlDLRlEKps
g1GwCjdsT9qEwP58/zuGp/M2kLACMAwr6mpfmhuVWzD8kILZEf02H4hB/5UZE87zm2TvbesRRqxm
isuUBgxBcbnoZe1JZv3OSCOHMRrrX/G0l/J7nrISka54S9m8u7IFto2xh400BjynAfuCEe1LBSat
aNdW7ErlQSn7bzF3u6GBmUdICXYcNmTBEkIUlXr2ZLMyULeN0seu2eBGnTtr8WoIl1tcmui0RaeC
5mQ5PaptcU6itnkNWEu764Ui7eK8Fn+NPQ/Yc4ycHjYO5vd5oD2pRIZgHwuDrBMorNbz7QK/VPOI
sIKyqEYIjLYyHaK9gn04zcyXQ8oFO5dDJy1k3LXaou1GwSJRHafYBUB+C7bl1pnOmHWZUfS1AMNt
URs/1jLgzJvMDwCGHXWBIfHrBXsQxBiylP7UXeIKDCL60Z4FufDFNvkrU579Tj2zmiwzo61ApXHr
tM5euEuR98iiYzhT/ufoPHYjN6Io+kUEyGLeds5R6m5pQ0gaiZks5vD1PjTgATwLj0fdDK9uOA8T
2BuSAzUtF75uRl8uRD2QegHOgGWK4TwpWPpbVn5M6FJhuVaausbCdGgNs0a6pyzsi4uaEm63dT9o
55o7osi2k+ojOFZGaudXcxYBa7RBRtMltpuoB72sslWjNc6ldYLyqIY5W8Wl7u0Gyt8LObZybZS6
xZbeuNmS43YPQmgSYUmQfa8HjPh6zNr7IPzfBNVSLzFcSq0XN1JumTH3c0N8ZHUKHzFNKxZrkilp
o258QJzMl+XU+urU4KerO3ZBs4CJbXaGfmDDo7uqXDveY/rbC6qy/bJuwp5rc+A5KzlGgxSd1guj
eozEp8kRNvWS7awYAL2X8gQae5jpIQDBmoo5DQp0jlARe3KWbCbmC3WGZjOQ2HL64jgY5ToFVbBs
bHPcF50jtqGs9G1XV5zpe4qGdb/2vWjRDjYr6h2aVCWvR1fT5SEMU+stDaD4ZONm6t4IW7zSzlrb
lfVpKaPAYvLx/0qF0gP5eVJpIHkGudRZsmZ2N0P9KIt/jnErwrvvUYNglWddWmwwLoNDWja7oHHe
baW7mODsYrq4KfXnCIjOHCrjKYtJg4YlsRJrVhnsYOZxVOwkC4hT+1cgWeoecUZYAManG787A+cB
3vMUHJdTm8kL1HvblPdSdNSXLxmhJLVMN/gkq9C9SJ5w/NGe11zZ50nmolzHVk+hbdqAjQtmnfNq
Wt4bLBs1XHb2hxKki5z4hBK0QCbKh8UX5kfKMyqtY6sWm8JBpwrMco91yMkQg6patqpvUZdDPeaE
6kTnrqoWuRG9zEpZG3E0j3XyoQaZDS5qytAlYJ6uOhm+fQm0mrTtsBU+j9uSYjBrEC1dOSJlvBe4
D5G+ycpu1VOeD1iMPPkBNfqwJIXWR916NPdE9keHICVtXTd6WtXnWByr6lXbzIwsg7Xy6tw6xiLP
2bts6eu8TBbhmKxtgzgpoII6mzowECBSN1r2jCIyYBcys3PVObdAEhRijVjPU2RoERi4buRcBDSi
tm7yUjtCxBxK2B2caYSNvOQ7TDk1l3R2mn3oaKcywac0OVSW2udQiXXmn5O62JSSpSCNXDbOMWBP
upIyw47ue9CnO7jTp04Nr7pU76MRIGz8i1nz3AvW1nGCVz7iSUAwKLNPPepaSBYwRiu2HevdtnXV
r8jN10oG8ZGq6P+skPxVVirXMkqUyBiKOpK8J4zHYkq2JBR12J6rOWJuDadQ3tK2+EnhZ5ka+lPF
Ar2AtXKDir+oz0s+Bcv80yNvFvXLKY1BJ2XeloKAnrsFdPCKS2OFGT2VcAhlZZSFeP2HF5P/sGhb
5E3tEY0HMIFABQxAB9YiM1jLWvJKO8WWu0iqr9hxWVqiEbD2ymbW4YwhLjGhfhnmLcc788IA/+Nq
Bi+6MKh3R9UUc0W4Z49FqYokvRX8jWW3yZAtDYm93o8vV0FXNO9UL6R9ry3SXOPf0GJEwCSdO0xf
kfIneRQ4rGgwtZpzh/3JFra3IiPJhmgUmtrKJrsbqq+ieU0viyzoX3aRXIIm3HcmvYyoulHIJRVl
LT316QWvghRAJ2kBEfsbdWVt5VPlF5s1HRm6uZQ7piZL/+fJeDPJWHWZ4mHW4Wzwgn9+9FfZzUVj
/6wqmz1nZOqM+sLIvXkMFUVnk3w0nHXlX2crBK5NKqh7qjwYjPKYm+4sEh++TSKp0lC2YlJuQ0TZ
HxBdc0d/qZeZ7o/vtUZpvAY6u7IykV3tWkl2qNLtbWjt3mDMG6t8T7G7H2ah6+vzyDISAA5JQWmi
n1Z0C57OjWVTO5MWY6fLyzhPzJhEYZCdlXiQOLGUfAMgT4esb533EFTZkmVVxLvvvUs+TiG8rmeL
ovw1UJwciWYW+asRxLGqPG2npVNII5mKGyF1pz2PFIWMyAVsVS64ExKB82ttY+WaNcUCMLU/t81i
UcDO0fPbMOTrwabnTjCpDh6N/lLd8aDb6SNhk24Rx/OKtSiCjLdmHlUKowWiqdF9SQD8QfSS+ecw
SWWsywEleveMD7UsNkbHCXu6mqhaC3gazWAsyvaE/7PWrf5gBCkRV/nlNjl9HgpQRbeCzTHPehNa
xFUz8jm9p9NgpFu2khAyyN7ZdE0aLSOPx/qZhDMmVXX+yO/Kv/ZOsLCIWxUT74EWoqzE0XWsDzgR
89FRF2ogNm3+PRIybRNvoycGqpo7U0wIGhQ8NJatu/HJdpylJtuLK10sxGLlcu5nnwhmEduG5Q9n
NWRaHDLcLQT5MAP64qZPUYWvjH2zSemtI7/Z9pTWS1wDBJpV1/sAuvNFUbhsSK35HJMlRfYHu21X
ruwXauxu2CEFAmSAkfJRNMMm8pxlX2ZLnR1DDODolqzHNrCqhmFm+Q25dU4v9U1YnzZpWj3EBMMH
aOU5wLES+XZIbnb1IfRkU+fNPFaL3zy+9Y5GnIYUqdiaKo99sttmeRoSamupszcG/RihQPYsU87Q
VPSasmlFloyxl94KPyl6lLAJKGCXSrb3MgWUf0A/5jKnH4WiorpyV5e853twDD0rYrlU3RJGiodX
4n4Lgf1sdQdHeSnUrO3MJN5H1Q91vj8qzd2JrpnFQ4i8pqjOYXiuYmLZJAU6518ZdgRI++3IpFlX
yiqDVNSzdFfAhslI7hQhB1RbfTiKudfRWqWnLTRiL11SLpOS4yLokbZH2wyiA9M+8BfSBfXVnySx
2li31bBiVRPKYzFTO9QqXcDw4FRNcN+IKnz77yxDciAZYEpzryjetu4+fLScpgr3tbZxnHhh9Y8x
9VcGCCtJJ1ov/ikEuAExLZXuVvf/AsYkO//LwcKYZrVLAa549mdVmgcDe523p2596Nm7G2AQb/UB
VQQpLzGTW9WXe63i4OQlC6UduME9yCFELiYaFd3X2pYrld/rtTdLpXGzin5W1fpJ95W9HrVkv8ms
B18Ww7LjmKs0wqxomo2dD9gk+aMnFcfSvbkPUSt1qs1I5N+NLnpz4qBJcXqhh13GOSpaMZsl6b5V
6BHx66TVP52nLSstJj1jrGOhbHtuiRbVbCRQFedMqT7qEyMmMf9PgBx3j7kJRlVWmLseW8yl6KRo
+kkNCUgZ45fmlheSxDvN+EmtU4BN54GesCxvmaXyCOlsFXYF6ixwhEisPfQIuHTLmm/D/UsCZFl5
rPX9SFgSe8bJV1LKB5YR3es+eeWlvVUa86Ijb/mmRubPO8Rsl8Xsdqmje8W6tIorq+AfVUUugzNa
ypqvJIYC78ruPYrEahzio8iTt8YvPqykuLcmbgfHbAJ54hhFLkEyaQ28xg1JTLsAiWU2CwG5zJVT
JB+gPa+0fk9U69Z56jLzx4/I4CzqaO2aHDYJDZuXXMrfKfflU0/En3CUb5XHI/NasLUr/SPyMFM0
q98YVrSTtf3lOtUzkP6rVtKrgUMBH4I7zpozxQdTepiwkMGAJVzzEwwXY7BaXkOfK0hU+6KOPpKq
uHgyDOfA0OaD322m5KrdMM702VYLTUpWecDm82HJkStf2hYOqlsWv5wyGVjqKKQpEf5S83piYi6l
GpjzNB82diSuWd7RjI+WgrJ5aQX/dGXYhwNfmpYcR09F6lXeW6V7Do1Gc5ONNNE4xgQGw7U/RSbH
juUMdfSdlMM2SDKMYySauKi/ataMg08Z9laiQAsSghZHsLZMggsotKdBhJ+O06yFby55KfLtDCLh
PkeYbouveqyfmt2ve0M/O7lE1mYPM0AFcyNGLkf2Kv/qAjtLVCNpWW+pqsNW6UhUe4q7qAOATl6q
2uRKC+YQ1L6QD8Cj01cZNs/RiOcKiloHA6n1TFKcNscRsICfSU6wjQXGwFPS68BRxFLllpz/t9XL
NyL7bPETh1BX9glnYzpHqyBIb9POOL8g/tB06yEnYNQWR1XreUh5Kc1A4ptlv0zL6NLYBbcEvixp
S8zbTx9htewrglohUarpBqjhv5nN3U1aBgDjaaTs2g61G+9Frg9jntAbVX1/FeTV3QfhLzVmrCGO
2GysrMIc7a52XxDYdg454l4gQ3ZGQ1+FamWcv0k7ubpxz9sF19Qj5Ym/abj6amSm9YP+aIT9JkWu
cV33Xva4/pGDyRx7c1g196irCm4iZjTfiuJ5gugKBoZuYEDAUtnS6H/Ps5ZaDu1dz15Au/ysVRoD
llXwsh53DmKzqM23MB2OdsjWgWT8Lu3wKElWDFnzGsZ0m4rmQBPqUGjAuDggY35Yz5K4vt+wn3NQ
qluqFY84yJ5pV+6DFFzRSHnIR6ULzFbjf5r9xk5N+X2wHko+fFixstapp2Qmyeq+2KZKtMz16DIC
82Ft4hsbKK5FrZ8VfeT2jsadZdn7uE14ODd/rBVfFNh+FvtB8tjaWJGzdNVLAofNyfRtkYdrEyIP
wLrfKBgOeqz85Pp41kVyKlx/PzI3JLiEY4i8j47uiHKrKuOmZdu1LpPF4CvbTLY/WSwvlCi2uQfs
QydeamfHomc2aRgULZ+ec7WZ9OHAY6IQ4AZY6Spvalo91FDd+LG+06z26AbjLu60VyWSd6ViV0pv
M417RQWLQEk49xp4hE26LMKQ17L7mSr6tSC2rw4WeJLuEY/qOtAUrv1qUyoUmtuYLeDDsdCGpwYN
ZGpagpwsrEVeanfWdQA/A7Lhh2Tn9Ckg1DEexC35IWTs2s9OfmZzzm+CGXUUNoCLPlgR8j83Godw
zYjWIAvyWVv4Z9NqvguD8rjj3OBwlLTNx1PccJ7w0+olFR3+ZLozm4Bst0Tgy3H3g/jgasUfhD+H
gK3YuHwSHoGULBbXhvih0qtLjRDdrOxoP9aV/6pgN2Ik56AebAoCsWmc2tbZCHNcei3estLADCsq
hfCltWdrwmfXZC8OYXQpvG0khx1jKShGt6NrDGsmJQycDpuK2HETcO9SWFRLIr3FFAjyBxrDETvs
wXREXf50Uk9ZNIRwMsJ3Tlq+jzUyYkxQyvc9EgbRN6jk+UgReqBCmgLPa0vGPk96J7+cJIKxYd7o
d9BmaEUFlDKyFCqf17COCv0PVKAJeMbcRqNNbNkuVi3VfadR91pPWgK4LWHLZhWGHOQo+ugdf2Rn
Ng8DZi/ztA3WoXHWhtvvkg6EoOrw844nhi2fDkZ1LA3YlkgHyAfuigcVWVLsqGLEWa+Nc2kTvXcj
OlShcwn94Mot++ZmNYuHxfDQ7fLU+f0nrU2yoIpOtoRpl7c+365OJD/xY17yPNjNkcbnNBAUwj+F
MC4IE3D9KVvVTq9sKHgNllDJvsObyv13Q1Bjwq400pRpIpNPRBRG0sLesOCapp+Iv1KLkEjgrJ3W
2HspULrR0+cQNYHRUB9M1X3dFdepiGv5DM55U8yrQF8HUTLFNR4Rh73lWAHWogVyqiR1F7ak0FQg
81t1CvSP4suoCN/nEs87Kvu/wpbc5h7QoHL0PtSJUDPAjVOb8iyBKYWO8et5yvtgsJU+7zZl132X
Wf0MovCdZc1ADwzriL+J3U1WWjPDp9dZb75L6H2sc8Rz/9JkA8rNZNYjiUu1uRsNFbIqJtjWQ1GI
xrd0BIkUxde4Tpd+5u5YUHe1YmNlFSh+Rfbda1OcUzF/PUo7ABIp2agquYCooT/inNyqdBbW0O1a
N1vQRicQ0J0QJtcFpBYvr05+oKzz3AYJYc+k0xx1aT4iI3p6hfecPogVecZ6hmrcL7rU/+JNd6Yb
EM2ErtBlsuFp2Wm4oI92UUvx64RAbWQbU73iLG7zDahFdE3d7hol5WrSWvqMJRQ9kUE69VG5HHx3
6SjRdqCKSRzq3JnIeKNO7LXl7vL3utVtBG9c3JO12TBLGLS8tNx7stSVmuNroM3OMggFZhuVIGtk
uHPe4vHk0U+KfzwPWhVqHUkX102WCcd+lXStt3LMm69/6RExTmLq4ihKQGOjB7BTUJHZSgvBjHQ2
BpaaPkf1O9EJboT9OQ3bnW3U11L3F1RzbnXiIcPZBnGibgNzfItwWlI8GhaaJ38Ge+TtRCXEc4+5
Hy/zid5VdvLDqvNP2Q7bkh0Biyat3xC2P6uGPHac1gs/iJdJ1r35hU8cCTqvGX87kbIJZbpk09hX
NbrXfFAPriTr4o/QMzvts83cM7QmniBG9BlX8Bf0kN4mcrKATmalJCd6TZx8FOq4hFDXieaYKBz4
rByJoTIeuYPzpQ44bpG3qEKi8pGtXhMtOykF7rgPDpO1DIeGL0ltxV3J243NOvvcbX/1kg5kYjtf
oBrXbV1/aDqTcs3BEwoJk4n+FYUcvWhj/gVdeo8y7SMy/b0cnVtnlZzxe3Ra15+4A+a40+kcZj6k
QDhv87D0H11stgv29UFHsY4FXAnUMotg8IeqcQdRwzTL3HyvetAAmQxArNTx3QmneF9LmE9GK8JK
aJAmDRL17jhTSoDsp5qCaCa8YCXWtcVdH7zhUWv5V+0ox4Kz6+hGnFujq+90R2lSJ4jy8hgFiCjB
PQRTUkMKcZBderQ/yy+XiieWBU68f9DNn846algIuO1zMeSc7wAtcG8SZdibHP+sl5a9YzvRDLiO
kcbx05sJ6HkiIrFDTtp1nw4l67IS8z4m5tU9Y7Kz/f85bOQSMiIt5qPsYHPoNufcV0j6O5PYurTd
qAsF5NfT/hXju1H7xubT5qaHJMuOZ6UO5+wf2eulQ7P3JYJrWH85YGTyOlznqdyyHAfVZFbQmDKh
vlW5mGf1q86/ePLOELAim1scri3wjxm1k3mmHuLIXAZmRhtSXzU0Z0acTnWcnsY0AXjlW29Gdim8
jyraRQlaI39nI2zXrnmgufc5ctb0k+9WIYPSXLz0nvB613xt1nIi65WVX24KfieKlRYl8wpUEmRj
JlVGxdkwjqht6c6r97G7BD45t/MVbUAQPvPM1Wlzg4xgpmuBFSZTkjRHA0q0VUWBdxi+nfGuoCQY
DYd1ZNifpnui5s9asWMD97xQ3jqM4Zj6dBf4ExIEnXnEA2rnTWTPYi/YijbdVL5Ljz+f5j8OZchT
7irkJCag9YG2IcQV831O8YCQMG41z0cCLA3wsUOlQfD58BmAg+8IKkKMyNC7vyOr0Tz6mo0s5oH8
FgQy8xoiDXZDzmdktY8h/RUY0+1X2b8sTLwOKp1aElvslob2Xvhw0ujEp067q62FNP/FYGLHftPg
TnQwqRL3X1OA3mCO4O6YG/VXlt9s/+H4yOTOwTfCc8szQ88/1e6vDZRn1U0/Rk2n9AyUN6nTqRMJ
IfRTA3roCfHwHH+ttr8cO6D+tHWxarLq5acJ2FWLrmN1meo18G1mGv/eqfoL8s4qb0BJvad9sdPM
cxZ+xWgobnxJh+5ou1C34J415ksZ4zdf/+fyph+MyUVAZHq21UvB2TLp4ufmRm9UeraQjDCrcqZa
lzpcBfouc4+Ru/MVGmr2KaJ1FCKYmeoxC8iNTBXLKkNAAykI+MMTl3i8GUS6h2nEFreBkUbtIRlC
akGOy/NnC/+nN+UigE3bAPTuGgAR3HA+NV8OhctGu8r+X2pwzyE/NM1HmjyThJho+SaibO6Z5izj
WsB6WYTBhI/JViUzvQaM06wx0XOfNtLdoeol1fTVckcnlH8y8zn0e6x5WLE+Ya8uvRLgnMfVR5Zl
CwmjvAi1eYM9ZMdyo+PrALjNxmAR9/m6MDACKZDZqr6Ne7ILVvA0YCF1vxpLjNl6qrj33DhhIPP4
gTKgH4NOI1H6O6W6BmJVYkQ7YUDVExKDGgPbP6O5ZcXnwDxtwhyNyJyTCAaVwc2cwtBwYAy0LguG
Qx5Nh8BjUqSnKaA12BSGCAVo4mkaO9s5gb53CYeXw3eDYZO3f7r9stAJfdRms/a4LCMAOUzfDpDE
6Clp9kURSex0JXNvNTgQj7V3tdpnTcTka80bKPmldqTdsXBgihN4U/KFT29w5Huqk3tQkktE6MAD
qtWtmaHp6NpvyRpbuOORZuxz3JaytJc+85kK0DcjqZPJTcAwmDPwEZHrg20l/kKcGMsypwo/13PH
Qx5R2OHw6wt6DB+SSVxkHAcpVEEm8pgNqP0NVvjSeXm4XcTnuwvaYx2/Wp5imqjoE68LryNvEK9G
+lyJSG869fbQt6GsVteApIYHeG1gN4ilUIfR4vNY/pbVzRvvmiKONWZEvrMlN+CRcjTQqYVCDDzh
/BslDvTQq0YvXAxkumD95Ww7GsdqGRvdPuGXISucObrapCfINACPL5a9LhZxU2JWP5Po4inHOj9B
JfFoZ6ucoA2xFWjRvmBzB3xGLXlmwV+pnokGhmnHHh2T9Pmv5YIXA6a0jnlaZv6b6nwJfVtbBuG/
bitCDgNjtrUNHg3BqWzNZThAFz/Yzl9VYg/XqPM/AtAHjY6ZAoAHtXMGRYUqTUaNToXqG+BFOKuM
CBqBJIup2cVyKiCLq0Y5G4Mfw1mW+ZtCD8uiLhekD4eBvhujpZkt6uhfSgyk/ehJO43lsAjxL5q4
XuZyY9TrkdwJFAgyj776g6c84tNRliiJjlDWKTQDjSycE98VxIhUi+egppLhBuiTP1UqOnX+tMd2
W/qU1j+Kgv5MliNSAWqD5xOJuywP1KiI82HOHNp427ELIWkOSg3jf50VBDHRwej3Ey5TyMOMTHY2
STmlOVR6Tsg2mOdDPDeUN0MnVrWMaSviii16wuoEjQhgPEbnyfl4AaQ5Qwaw/o0m63hC5gv+YNQ8
EZ5cj3QnV2/fniFQwltMubamaricldjMrkLbpJLEpYEfYUFycFzTpebEQSYASwjUphWsUU2U5iPz
tWVsf3vGWQNymLTmXAfjJeRrKLttruWrHr5hQi9vdIr3iLQH4F+LeJ+rbTQewXG9M8BiD0T+1WOH
/dpy1rJ4wWusigidc0utjbwC0PaFmsVk+ZACpVxP8fW6Co9qkLLEmUMNNBoz/emaSQpUbqWXHMuR
juror7vg07C/VQfWKOnekfxTaV4kWcJUEmTp/qLiz6+TVQ10z4fZXlUBAShEOhAnLrz/GuiGF31C
VcGab+hzv6UNdrP/lrjR1mAktpkGOWjjuSHQ6YwILeFNwaWl8XlT5iNvnrFUwDgqnFOKlJNtiwmX
uEt9jE9ad/Oiw5gBQs76TVzRjOveFduFORAti3hYEYmat83eC571tKK3ZhpANYhPITVN4NFc9/hA
ZcsejQzFI9uXdfrZpj9NRFNYOzZOvrcd+zvvHmEGaQFoMVSr/LfkHUrIfq7CW43zpRP/Oe2xqW5a
cVZ4/djeB4DdKqGE+ZBuOIv0ey9+6/oO1x6Fv6XXTpncgZAqa3WeJtvau+nVuumAqVXfHoNUTJI/
wBK08+uEuymDjUywLDWKrv69IiQu2o8u3ULzU0A32J7c6qAJOEEsU9W9ti1rKgZl6QF/CeGMKTQH
duR9FuCMZq2vLH1m2mz4y7RHyIvDxJ70cSTNauX8b8cclI5GvfGe8NT3dUoBTr6xh3ZVqbdUZ5Qg
PWFljyJ+C/S/Qh5q99Gor3YASaLyd+EVTr/OUaN1R1+dF+vK9+NtTf5Flg8l+fL7p26hEwzHQHuo
KnPLuZVM0Q5XMl6jcZngPIRE1WCdSIsaGTkXFxg9yUL+z0tPPgoVxi8G5Gh8IhvsS/BBwDlRJ5ZK
fIES6WFcDf+s7I+XBy7dm2S2ieV9yHkqTLVf9TMz+kVDpUTNaFy82eZZc3gpW3eLCcGq8Vnx6LyM
L5iWp4U+rtS7wtx4JlrarlafZXYrqn+DehvSqSh5qQuc9ohwON9BBs4GCnquX1JkoozvytU6mpg8
hvoN1/aSdFbKNFyMoKyJ97E504nebO1BQ1BkPx3bMpL+2I9Hu6Sb8ijCbeZbaKXerA3eDQNgAU9y
sOELxgzyPNmeVvHS6RmpCBsYHFq4AFCdoFnHGY+BgV7atCRk0WVUFciD2CCtKnmqc0wk5wBARC24
4kn0pjiVj7BAnMCC98x+2RF8VAF15fG7Kd8Cn+8fwgoHFzJLync2ntTiUEsKIY26bpKMalfxT8q9
JHlkdhsF8dfbNKbHGHhAd+nFznJONfO+NoIQ0EHFJZui/0EFQcFTsOUvzWhCdbin/WPquXsIQWKE
oeGoPBP2dc5LWf02jYfQ2KL65hUU86s9p9dtgZsWhO7WV/rLFGhoim+cv4Gq5CDeC6b1PLjo5pfk
ldgkX2NPCUS8t9lfC5pvmoH1iu8hZDMH2psNe0wCXTIITo2OvVLzZQ+QQXtq4T3A0NUPUSL4JDjs
5N9cIgsG/0r+c8p1wFF3cPQlUdoQrF5jXYcAdPSzIUqtsuYq2rec62xuuL55RYhA9Pk9TyWQaS2K
aNfKrcJDluVms5gagW6tJm5diHTOAdyPjz5PsfROkp/iAQ0L7eohTLn2exXRX+5ZadCEh2L40rWj
29M8cTcMjH1AIz5GXXSNtYnzmsqSqXRTqZvYIxeiat/T4g+lsuYdsoXCpoOexkj56tNHZP4zYSTU
eOQBJNLagY5NX7C2ilVBA6eC1gYjQOvXRs9rzIB7hwKti52PRCUhaIzPvOoAXu4N5UI2JK3evAwU
hZSrIX264aH1qBBx8Vk9psgqtLZ5cAyD71pmF9BBdcvjuUV4Vzi122DAgPygP4NgJVjF5TkknyoM
5s5Y5ejMboGS8gpzHAT61TwGSuOLdZiLiiMBoXQYGZu62qjG2UzlvmGNQaSv+uwcUqQX7VeefFTU
MEv2tyg/pMf57HZOfe3IarJbJ6U+XrG7yis7oCaQ/7dTLsxjdoIOzYonpkvtO2TzrUVCOc+2iX5t
sn0Lh6me+hCVPKtyF5o/Np2K8dzAQ0N+bZOnZT+KwJsX2C/ykvsfLUOJyToa8nDqweJCyAkltcmH
SW3CpK+y8t2rJu9heYUYZ7g/tXJoXTnr0l+/2bX2hvNlg5uc+qfA/R68PbkS0X065Z1HxawdTxpZ
RzBL09qeFDjQPvKfenVok70H9zzs/tyQbj18AfUS4Q0EwffYQo6ZdQqC6c9Y0LmacgbeFvUDjgee
NOGt4xAHMyM+RPZ36q1FxsIavHG+sqL6YeMNf4GPPIBQVOwghigGjvKChxUXLfsiJKsLfDLpvwGm
HYZRmq8DscuDt6rm2JIApzsy+IiY7lkB0iDae8pP4o+Mh3wnqbpIM+Ch1SmovurSmKXhDmMrlEBp
uKV5/I7NPgIboyZsACPpgk/UWCPrRlQSJ8GhhVdX59uC4VdaJ/h/Q38ao5VifIvqmdBQDCnKjM2L
aPHMLNcSDa5xOB4xH+bQzKaXCIFulTr6CO+yVbHeaiLs19a8dOmzqP609BTAJOoBfTnVV+P/dpye
CvArWdMsDewMe0py1beq+CmSeEt6eNPG98KmC49EBTvUgZyOu9hFE437muYG/Kil5VwKEv3ptQAw
R3Ei00rIw28GXGrtQU0vRZBXrWn9IMm/Hw/tx2A9V3DxjXUtXqq8tuKf6yofAgCmBk9GK8eN4n1l
nGJz49iU76b5T5i7En5uzbVZORQPqNQ4lMbq8MqWq7PfgRHESRIaiAyE75qnlS9YzOB9q+ZOMG+b
9YeqPrv2u63OLEKny6gvsnqbhxeZ7uQUQ2d/laQwTcoWh2AzkZl9/0eyzsdP3qOa5LAGne5Wsf0q
JHOcTslALim12rb5ORffrUfWcFNFHw03ba/8s2x2BiHSKvGTV7krPrrxt+reHXdt8GXbPG3JVMbm
tRHi3VHx+7xP3Tz1aGcBBhEG75gSwNBBOTENqhGdo6PRnYVcxy1yNte38Qro9fBKwKyagzqj0hQy
yX261cWoV4adMBQgAwzPKroW/VGwxaFAxAiHdl8650iNAESMu2krW6T840fGg33HQ4+9f7nyXnUW
gTZ1y1GXboGg+kT8v/bnhaTIzdfZeif4ILOkPpXZj8GajHTSXJzNEJxblX/ey/IXf4pPh/FzVM9E
xxoe1Y712TdvOQdtIiKx/3K4nv3YX+mcgmvirWpBb0OuUgmT0bqo8b7xj1is9Lq/EuebSoBqvps1
9kRzDKnMiu4X1fYUJDzebnbxk2v6WvCCtLOPrvhyJO7LBwFoS80gXu2C5FAStDWSlkMLH1fazaqW
bQnwlWqC5mU+iRCrzrl7mbIxfCyX6WclZn+tLG1RqO9E1GcDvfXx6nGySsRT1f8pCOPYMoG8jdF7
K/9UwemomIcwD6rhq7Tukfsej/s+vCn9thluKcJLhJXZ0BLse2fuuPncKW//kXZeO5IjS5p+lcHc
E0On5mJ3LyIjdWYFS3WJG6IktdZ8+v1YMzgV4cENIvOgG90XCdDC3c3NTf5/DmVBAl3GD5VILmJv
gErMLZsqsHodMjFjkr8z2vd18jFJP1rVp8QALEyBt3z8kRggftDXkIJ+yuRw9N5o3zHgmfQ//XHv
4sXo9SHuHq36k2DUWic+dhi64YS632XxqOTPwFeAa/w1FXtd/STGAHN0nTZ3ZQccJW3yaKTB8Jvt
ktU1fylg9DIG1nWU758Vgsu8f6SmR1fdm8p6Z2S/BGiuUWFdKWROiSZi80sGn4E/v6lNcj5kXvF7
mNfYDcIL3d8tAYU2/VAXci0ioCwDPhLIDXGXa797fOeYifAWXNOJwZH//I//+r//+8f4v4JfBW/x
FBT5f+Rd5hURDRn/5z/PqT5dyD5p0nLBx3YdW+IsrcfBMmfXmT0aZiztaS42qD7Xvu/YdDiSdVI1
XZcYdOFraCw3H2ev7d6M8X2ovZiqFJLMv983FoLLI6rSwbcVR0R834V0B9i0q8vbc84g6tqu0DQD
PB/HUv8wMB99frSd0tRHf/Zw/Gn6BSvlZgLL67KQtT06FiLRlDakTwaYOGcvCcEJ3cX/5uelI3Dn
yGrGls/boOAUb6vgyyt+vq45lua4wtJkKu3JriYrKZXZy5qvXqN/u/x1sfDZnpLRwhXrqq6wLccR
wlx27+gIHOED79hZqjf9ozrDP7N9ky1tZleAhtMWWCb7qAE2ZzhcFrty8K6qaSoZTxQMwadSA8VS
u6EvTdCOqyfTXHJocf9xyWy+Ro5pqpppM3tkSIdjOzQ1RXlnesI9iMYDPWGKPrxChK7ptmEKF4wb
ic23M5gDsWA78TrDAT/C8lI3/WrnWMnLchY1lQ4KomXNdVXd0gxEnW5ZHJhAMPXwozlMLOv0rDo1
RtEVHyBl+1KDwxwOxcbSlrM/F2kZmqUj07QkkWC2jE5sAClSBPEufQiDn5eXtOy+/H2ha9x720IV
LEkLUi2ZTT/3bU/Lfw5A8EHpiPdNYpsiCjhEWbixhWJtQZowDBRd12w253QPzZJ6fh6qC1w2OCEj
3m1tv3NVMM1L/Utr1Q+mb90ORXhdw6rqBtHzlH8YdYUBztLfMH2rPwXD53Cohma6y9+P7t3kt60C
Sp8FT4R6RadFTJfK5d3dkiCxJ/d1moRDrFleAGI+3YPwNl0WcM4z7cKhDo2yjXHSDUe6XIXj5k5J
hdwrgHKw3JuBJ54JfGhHlJduFvgUqs47obFbrmpLd2wStPMNdqd7Tc5wBC1sxEiX16Kd2cFFhGPj
oDLpr7myLiZdWgHEDxlnWoL7fCXUm767tcsHp/s4zDXRafNJaTNmcoKriAKiTcBaEJYP92GX4iD9
sqqWyZaroLsdxfvLv+3MWC4/zVUt0zCsRXGlfR4hBQB6otK8rng0fmnDI9R3lyWcqQoShOVaDv1T
rm7LytiUZV+Hc2N4CZMPRkMZrdow+GsSmLjkX8OyXFjjT9VdsZaxTeplHhDUPe2dzoYj9OcDJ7bE
UTULF8gUum46ur5Q1h/dJ7MP+ib3y9kL04U580tH8rN677jPC/9G4ryJpveD+oUG45phpmqDSfz8
FV2ka66j42hYYPtJhoVCbut0VIq9pvtGMG/QZB36wO+NjzM1c/fWPVgfqa+9+NR07oIpTFszdfFH
pY+WPACcbWu+NnoWQBAKyJAv1zu+6qimqS/+h6GdbmmXxjSjduXkqeneXzhSH5TQe/kShKkJ1RaG
y+WTTy326wp4K5bg01sakaetNi72mmLowjRNQP3RDtORzKAGxvcYVMPolcTJFQOT0EaTuiDj3R7w
qvQf1hczBhwYwrcJ+rPL61u5ujqelTAdF1fHlh9tqwTlQ0/L0RND8L4fjSfTCT74TrohZuV26Zpp
CsfSLcPB1zk9qYz5usQU9uS1DgwJo1YDrJikycYdW74iXTEd7TbolUKQbkk7Gbl0pfWxMgGQXwB+
Nt474PCpC4YWLDqwuV7eutU1HUmTbL4VFKlBAWv2nKC400IY79SN9Zy5Hw5vim1ydTXG3wx5PaLm
WXMVE/123zsMsc2ddW/qN6WgSwWyDuCQZ+3T5UWtbqGjWbaxqCSez+lB9UM5JBoDCsxVEojmTfhp
0I3nBJiAyeqXGZm3l+WdOY3LEh1eDVVorm7K8SdzZOZQAq7n2WB2D2Z2o8YJgRYNYuq1UdNGa2cb
PtbqsbmYQvbUVnVVOrYkyHI9KfTJY86UuH3qHwphbKj72q3SjmRI6j73qmt3tYaM7IsAVTQD+I50
1uWt21rIsrVH1lWNEpr+fITkGWTcJeM2xoaEtWXoLu8GxtvRcKNOJVDQ1OIxjJDQ6kD3xFCGT08j
K9uQI5YoXbq4lEXw1CjJCkI96fFVp8qoqkwbvLqxA2CV48G6wSSCWODEDaB3igW4TaZpkI6F/Uct
NxIwTDi9yxu6ovuGjim0XNdQuXfSr8gG6AQGpm29lnZyG7QeUkLAizzpgsF17txlaYuena0ZIUJ3
dPM8bIYHTQNtQAeQAIxAvfg80s+TMkYfTs6GpBUzYugOjqPJiPS552jXDJsKkD69cVT/0czgprYs
NhXmn11S2IwrBeNbMxt3goacy2tcP1iXsFZfEih4iKcaBEKWWyi9GDy3f9/RvDd0FMcVcVWZgB7c
iR6EOho8qKdclruiuGiTvngdroq/LFmxsDcttRfO4MHcOu+LLI8YXXCG61ajxHBZ1NrmmrZh4f7D
dYrunK6QmU6a5mp39EyCi8y6DZQnl0bq/ndFkTppP9f0+12WuHLvcbNxIbHDhNlyPJ+6YwE8ij56
Osn3jCrylrO9tnsk/3kESH2ounwPdHhy8q6HyDufyEO7tOACugpl6isOyXINHHpum8EI0+nOBSQm
bDAhRq+acwgqbMZdaVeGgvsV24W1d03dJkUle3DhpJR2Uvd4cAV9AkEHiE2UhNnHy1LWbrNNcso2
mevjpZZMZeb6tWkqBQRMDiRixh2ljRuhfApoD7wsaM1IHQuSrL6udWZX+RVGyv/mFh/F+MvRPkxA
pxJ4vEaURuBsk8wRuuwbdiokPoGZj54/lO+iJnsPogCzM9MPt4cYNuiDDYVYu0rcJJ0MksrcnnyV
irRP09CJIZCniigY8WaM79o0m2vVYgLud9FT8GY69vJ+rim7bdvE7jYJsrPAKA5AB7B8HPyuYdiL
pJhZ/47HD5eFrIVfpmrzdWIvNF2OkC01UppyAHQ8UA8mLfwM918p6aFjqjYC/Cug6VRXn0Ptd0ED
wmXZK+aCjsTF+DK2ygKXvx+5CcYA3ooeqZpX5RODyYzNgd/x74lY9vhIhNNWwm3NWfOcjK7P7FbZ
8hJXlP5kDZLPNrST0ekha1BNBzj4m7C7H2gdi2O8q++vWIsuoIPiycL/laySOhuaHqe5TlvED0hj
tkKU1dP4+3lNqleMiTs7U57yeaBCAJ1Mt7L9K/oMgRCZqMXckZaRnj64GMtCicTsiW6In7RsYhJr
6uHMUsz86cVbZavO4r1rgmT5n8f/6NjrJKONsBgQJX63jCfDSXJZwJr7cCJBWgwtYfksCnX2IugS
fdMD0mpWIkaK/zHCn85MgTGt7mIGuS7LXVG3E7HaqT7HZqLDWtHNXh0H78lhwO3LjJvXQgE/GVtp
8//PIl1bRy1IPRnS7fHh16M9rZm9aWGpdLThfamV17kLNhxwn1GcQ8tu/6ib8c0UutOG+VvRR6ZX
bQJMl+DLkVOknVuaTtYR72kUrumX/nJ5Jzc+70rqrpud30RLOFnT1tYU2D1t46zW9J2hXoPcKKE/
idHTswoaWkadoSNGrlooBrvhu2YEX+ey3MgPrplw+0iQLi3FyhleKVySTXGS34Lk+0PvaL4YaQBM
zI+u4v4cw/yKG/klz9zPuDsbB7W6TktQirI4LksOlOt6jBrhx1y25jNgrFZ7qzv7y4e14sPY4kjE
cphH99loLGvsm4zbZu+Nb7UAB+COAd/LQlY1wjJ1DBQVZxzYUyGNyDS9mRGiz3uTybbx9vL31xfx
9/vS3fUnRS1NUBE8QON79zYQN0N7p40bpm/9NP5K0aVVtMDe5T1S9Opa1XcMQWytY3Wf/vjGRMbi
rDBYWFMLdCzRfdKq/T7sgOnJa/s1y/grxJR0OrAdRaV8CzVkXf8zAiQdlFm1E6314fKhrG6XQxBo
GapN6WIxuEeaRW9hFRkd6T+zeKZuOzYeYIqXRazv118Rkl/sBrUdVCkiAhptxfiOVNllAatrwCt1
DGJog1Tw6RoUEIqLJrY4ELxT5kzpE7X2M6itl8WsrQNj7IL6a6qELZKrk7SMeE6KQTMAgTl9bBvb
tLaK489LJ5E6reVmPZ8PO3uv/erf9oOxv7yCtRuIN42VEvhPZJVPN2pqGGyf4kKFg3hP2yLULuMV
zJCXhayug5I2dSEDZ02OFfyeAXB7pO9DgZcunKpP+dzc2Un/5hVi8J5NMjSkCuWwzkl9PwoE5GCO
PVy7cQ2M1sJSOm0YrbVD5/UnRCAH5hJxnW6ZkSypDGYFPHDSs8dYQL5G5Khu3PY1KQYeskFuCz2W
XUPVVkxLifCmhuZGuR7nVxwJZyFMlTIdDqF07lYWmKoPUpI36Qz+Q+yR2vZ1rr3iGpLbsXSHsNSh
PeJ0q5RpEFBh+cRrjE32ybd8gWZoPl4+9tWd+itEtovCZkTSzhDSAjVdVp/UeivWXdNfg4hsqfoY
7JV0DwkD8j5wzJGzqGkE+53TB1xt1cdWl4F7RwaXHO5ZcUcj7xdTEhy9wiyrp8pU5huAWX5f3qu1
685R/EuIpLtVYyYMwokRk+6DvPKd2X968u5G8fUVcugCMgg0SN/J2ktzeAaOxkB2oGdoh8HgxzhL
ftrg+wl9M7e+uiiXipTDe4UiSFqmN6YxKbUxeT5T5LBi+YxDL0PnG1dmQ4wtvb8JScXGFYhxbXrV
93P6HDjMsWy4XMvTJ2WaaSXBb+TyU0/SpafR7/OybA12LrQnEMFy8BVGwD3uQBoayFXRFZs4cAZ2
qqU+Xj6zNckm7SO0zpHSMWSntS9SkSgdBQTO7nsmomdeDYY+beD9pkSBJVrV4U/Ks++Xxa7p/bFY
SSWnoBx08pZEHSawJ1V4vVn7E2v311zqtagHVTg59rXdqHPDjImWMvMHZjJ1f++qybyvIlBK9Ybh
sK6yxeNYF/NztABwpTB+wcegZNeobXWvhk546wZ59zgARbVh6Nd/3HLh8SIMU67bmLNfhLnBtsfD
Y/gZZE4w8i7v8KoETeNxd2xVnHVLMJvRO1GESglgSBPAEMCLWSZKLktZux6W6pgkzYSl0jhxauuH
MM7iDPxJD7znq7yCmm4YGP214bd9xTt/LEnSmDC0KpEAeuIN/vxLqbPDmI2Mh0XRhmauXQgAPvCB
SZiorhxEDlEwY5IpPuaK8jyCrhXPPtNZwYdASRbAk/iTqkavMJzLIVEPV2mHkl/MoOpDOIfn2Uv9
Q2G8dQBjHGJw0jYOSyyRlWxmjuTIj6bqTrFWw3NAjw6k7hFoFBXz86OyW4ib0kedQTzoBFxmqVL1
vmy1/WVlWdvaY/GSf55NFaBFGt5NDgXCBDkNI05AMOwzSJPtu1fIEoLN5PmmUC4pZpSMVWR1GpEy
1XlYeTNKhQcr+zJ0za3KsEkHtsZlicuDc7a5VPAAyKYdlU7b06vgxJFduAGHSITFjIKiAKRbBQA0
6W15nbr6QqDKzMhkF2BJg/P+CkPOy2vi2bn8R/bp9TQPHMNkc2sg1xi6r0G+nrUPkTBuXAiYtuLS
xfuRVotjT7qFfi88C/mtr50IpDqflmVTeUsQn003UO9qzGWru8vbumLH8INxv2h3MMiASQ8wDK4p
BjxSab99jpjX9a2fhblx/1ZeIzo4UBQaleg3MBYrdxT8NqqYksnuVMgQP/jzjTncX17D6vdprVk8
ewJHuX+oLIJM9GMlvMa9Ap0KYN1/7/vS7wcrjmdKT4WnueDIi3EHlcsrJFh0QJEEtXQerNMdUslz
ZOmkq54KQ4O2n5mxeLkAoat03Wk8iWcmsASYIcsghPMcaHp0huDGDQFrCgswAJ/GH2BYYNGzozNu
ndDRQ7unyOI30z3ZQXcHvAGkIdWPscnfK920Ye1WnkaHNhhLX0pzlLgle9DliZorS1M/fPEDdNr/
gNzS5+8ub9u6EDqfbVelaCWnbfQEFFJ7DFUvhz95QR99wMqCagCklKVnt68QppEXpBpnLFfydAut
PMwEnc2E2rkLXnH8PghUATB/fFA758NlWStvBeXzv7KWvx8dF9h4WWoYCQCZ6Veei6k7aNHHzv3H
AoDBdraUY83IUESlM57WYJfGtFNpup07dm3TygeE5BUeG2O7hK7Mx11e1JodoMTHEIYqKP7IvoWW
+Ibtz9QRch0SyhQCmo0U+LoAlyo6i8COSUpeB4aZq6W1vHogYDHB2W3coi0BkqXRrZmOhFafPaOC
Fu6h/XV5g9bOgVgOC8MW2ZoqncNYD3Y7+ZTGYgjYHxzdA6fnsoTVBZi8WigxVWw5ue3aQzjHLoUj
J/sJTILJDO1lAed2hg5RHT0ig87/ZVsvND+NaVO2qRzHoHcdAvdzBHyLUrhgxL28Uw5htNYaqkEb
75lZhrWxNEU0wU8iHqLHyN8IS8836/Tz0iWMhsSCnYfP508O0J/Rxlms1NXoq8LcL/3/FNZkg1Io
TqybQ2se1Aq6zPkwRgCbQx82gBgh8mZnKI9KHe4Lc6tFY21hx4KlhQ1KoOe+NZiHAIAI07mCxGx/
WQ3ONZmlLb32y8gQQ3WSJvcubchzwtJE9K4CEZNGoMR+uyHj3Egu/Zj09NO6hWMhDxwUM20aMT7w
gcQ+9zFe2E8SNYEKKFcc6HQiuF5SoYPNnb2bx1r5FGlZDM9aV/xU6zF/AFYBHHzuw1s7Ans2SYf5
XW7pMM0oxvSlU/4AuSr5A7zn6lPnF7AjlDq9cKZRGte5KJm1HiOtvcP7gBgO/hnTMwc7fROJ0Lqm
GQRXR7OML4D75V7ax+V1HDviUzKPyqdRm8WTFQH4udPKEiAjUlTXXee7IFZpKhx2CdCrzNn0IDiI
9qmh/AF50Ti/H2P3fVu0v4c00q8HXrsezN468OppCr7kFjSTalb2/j4QHfBog9X0X1NtUjaOd0V1
8UgXZ1/gNqq0R52+GP0MyknVmjrkCwC+MT0G1oQRgtwo+tZ8NIE4uwvDSvsC5xv8Af7AD3LMlzfR
kTlYevbwLQVpdsnFwJFp9NrX9YNh3szlwzTfTNHNho6xjlM/f0mgqLxa5CeNMy/GyjO6PoHmPkSw
8oQ3dnTXiOvLItYu45EIOSrVG7/OwxIR7k2X3GThxgrWDDJ5Foe2fdfVz1ykohgUbewC66Cqw02k
3M3VrxIGEsMHX2vaMP5rt/5YlmRXCtNIEvAisMf5g+4H14H6q/S3Tn1lv+geYUSFVCEOrVzm4vu5
XuHNQOB4A0/p1rzBuUuJh8/LtYjAJZI1G6ZdEp6BcA5ifN8RzlVggYn5zthKUK0tQ7eW5K3m8ALI
Oc8mjoJKEQClRurX/jF3Pl/WqrVlsA7GV/D6aTSVnFWKExAdBa4FgIDiHNKkCr7GJsCaM4i6b8xe
TTfi7z9tR6c3xTBowWN+hz5aelrly9h1QT+ndX5IXI3RENuElXVfkEUC2gzmXQeY4I9ByIh4puAH
tITytFKCzJ8XkQWivjs5QJjmv5w8qa4EPc5v6wlovq6MrauFPPCqUIruw+U9Oj+CxX7wcixDu44h
Rw9zJFyoti39EPe34A6SKLz8/WXJp1tC8pFalmY7KOvZllTpMNWlsPtD4Wfgham6S4NxCgSaV0DM
Zu8UNdQ/k49ybvOx4+0q4Fa/v/wTztVgeYSZk6D9ZCl7SacSpKIF/WLODpCdqma/sxt99/DyTgDD
ImtP8zapCvOseB66vJehgMHVVoE9oS0yptf/8jrOLcsiguwZfuuKW+knRmzTmh0fEsiEUuWDRb+/
9vJaKkKIHqijMsN4Nh8cBsE0QomcHPRMBeMUmDkAnYbx9+WlnGsdHaQmk3Z0MDM47kiu0QjPNuXU
Ij1MYPC/naL95c+fK93p5xfxx5GjaAfYvvi8b36ZI2CHn0BXeVu1cLbegkxzWdjaWpYRFRv9Jtso
36B4nOxJHVEvLU+f4cdKi2Ej730uwVTpWSbiptF7Ga88XQ6TlnbstBD0gXQNUyCEIJdXcP488n2i
RYZDDQuYCemCRIYK8pceNwdh5M0tDJPiqhSlAxx7Ht8nplU/pXoxfbosdHVRHD7lCZy5s2Gz0Ci1
Bo6/5tD+XOC+P17++vldWZb09+vSK6wOupnbYd0cEu226/ud1d6308bzsrYCcoWLV+QyjipDKrhJ
WlWAQjYHEEKBHYz1rdbudQF0G1Jcwe2SAwg94DzgQoPOBLqu6I292UL554GVrLNm4cIyDo33qMsZ
MdFpYRI4gXZokXWdwG20j+eyd3fOTO7osQYS8Jl4HEA/d0Gd8fMYfjvYwqBgcxItv4pDt/oa0uh+
ZdYRsL8TXTeOOhG3VV1d3uH5ls8inVq67KvgLleM8UbQ9fcuwcJdOb6p3IX54D/GHfymYLLF2T60
RkaGhNIgyCzMAiaxNLtLMlqyS3eGLWya9F3SCd6Smlk1wIhnc7ybu2S+vaxB55u/2CXKoSY+I1ZX
Sjoz4Z/XInc7z72jq37XgWd7WcD5rVu2HM+Eqg/mSt57dS78OgWV0UtseCP7t3F931XUHDt/NwNX
dFnYymoIUYi0CVOW5Sw/5sgiEv10ZSeayksd/WEoeesV7cWJJ9bDZvFowHp5BsahVqHWTe1UAUF4
b8cfnOrh8hLOjTqBrrEMjXLpAKqR3ow8nqqgb10Q6PR+2oeGXR6mLPKvMjfX9sL0+yt7DpN9PwbZ
XdAk2rfL4s93EPGEemSmSBKSuzvdwdmNlLkiIDxogIOpcCQnyvXLJSyeyhLFG4zyLTbt6IwSArwg
mCsD5i39rRnnT2Y4b7gQ5zpn0vOFvcIZXrISkqUPE6C2ysAUh6kABBM8areDHfq6cfcAfb14NYjC
MAKZsgCaSKtpaoMOUpomD7p1D8vB5mTenyZ8yXYxbuCQ+lr6sXEvT7crzoCxK7mjh1pNsoeQqev7
BM7bg28BSd1WbT3usiICfCsjJW6OhQqN1mA9xNCN3zRFoO0ERHNQcY/QUc9uewOugP5mzKb6Oinm
8MPYtvlTFg75z8v7spY2WJKO7AtRNact/W61haajqZThEBsJGAOdml4rTcOk8FwnBZDkKkzmLikv
J3S7910W0GXm222+YRAWKdLunfyKxWk+UjaTCVsNDNgRMO97xb0J9Cf95RNqi545TE7iEeMZScoW
x2YY9Q0iJvVeB0KsUcDD31rHuXN/IkSuDZZxEkxajhD1resTUt3Z81VWbjhIK3f/eCW25IBpZqcM
oNKPB8WFm2fH8PNlndj6vnZ6GFDktI2W5OPBUb9mkaenWwJW7j1TgoyX2u4SiMmeRAh5misGtT0I
nG5oQeYErE/I6n5ERql/K31nBrItmrYcmHMlA41rKUQzrLtMyEsaoM9DCPCp3h1GGF+gaA4Oorbf
+HS+bGzghiC50QcmjtlMfK07KPB/lvspvRmtF5tOrLpNsxnJhKXVRXpBTSMbjQHOlQOuHlRmUAjR
u94ab7utuZbzd+5UkOS61n2quIUdtYco0QDzvzGhqB/bq7mEkyEDZV77x4lvLuvf2vYdr006J2Wy
OkjCEJnFkKbOo5lcGzpsYlPWdfeXRZ2rukUllMCPfgFGY+XylCrCyOgF6XAfgvMZMt0trK5zg3Aq
QDJsWVCPM3Ti3QGw5myfMaNBCKuGb6e+m54SX+839m7luMjwqyDq0PABvIlkGxxHEUmStCzoo/8R
bh9nugUtN7/S89t6eHExhgTAArDjMvirks88tRMR3KnKbCfaoWif4uo2dPeXD2dl70gwgHBCUpu0
jezjgCqRFTaBGcT0T3F8A8GOaG6m75eFrGgAQrAJbJmLMyJtmKb0kKtloXYItX0FMepWxmnr+5Ix
BWtzaBpI2A6Qt9fiexm/3HFf0jB/FyB5gm0v4jwzFHGg/qB6AOI3z8KuoSzS8gVDvGn6+TkXarWR
BVi5pCQZtKVRExiYs2Z6pRDBnONR8JzegfKQaXs79i4fzYYI+TFtArVoTMsXB+ChVSaw8ZFejlZB
qPN3FfJTOjVZm7sZIvTxMfnax/d18nIl/gMCRDYTmChycqeXxIXtET7zfD70CTChQeQsRgA03pKy
V7I1RrGyYzTt0r5JZEW4KcdVQBh0cRWCSg2h92NeF3etCQsldu/lLzgdiWSxSZSTpuHqnK6qM5sg
9+tmPiTReO3MHxvVv4qmCgDlZjeVW/WFc38Bp92kpMxEA9UlOU6gD3GMElAhYF8RgPfDcqv/LCYb
pP0vZqG/+PE+ESYXf/oumqFkQlg3f7VSaJ57RoP+TRmS0ZknmKBNTSlo6XxO8ztjeM+06Esvz+ky
JLuTpUpOHxDLqJUbxbyfQMpvo38uyzi3bacyJC1Q9CEfQGkqvUpV90H5Gw3YeJ/PnwDsP0E2JRn6
0M8UetZ6KzaImzx7HNTdZIZ3SWR9SqLwfdduujoryzkRJrk6ltCzqaiqyKtDQKZ1x3oyJ/328pYt
3zgNdFiQSdS+lEeXNNrpxem7PoqCyA49vIHC8fqG0Pqqo6bVvJ2Cj5dlrW2etuSAdWsBLpLR4yAe
ayA3syMPTvqdBqU1TdDgedtbJm5t3xYzQAfWgswkd14aPbhPRt1HXqvfvzf9jWjn3KYBtHD0dUmR
+9g1olbw9Rzmi8mZ3lgUGq156jfu5OpuAStCcs2ks1N+bSpdwS+D88fLMkr6j0F6H+cx+P8bTtOK
LVtmAf8lRrr6QePYjduoaHT1hXYPdVZ2GjBdaR/dWGLrZNb37q8wae/Kwh0KBbY9L+kt0P0hCwAm
f9DeXdaz9fMnGKG5kBYmWc+yxo4DfJTIMzKz+V5TL7pXhzZ7hRR9mQihhUQQxC9rPUoRRCXZYcP0
I8+kCjxCaf755as4/v6iH0ffL+s8qYMwir0izd4NVnxnl9rG2a8dx7GIRTeORKiFPtJQyhKC7F6N
70oVuO8NEWvqRZ8dxWRCXNi8JZNM3OlkWc6Jl5q1i9SHNn/0IbDLDG0HKfjVa7bsr7BFMY7W45hQ
j+URuqxaw34qnKvpx2UB6xv2V4B05nTN2UMQadxJyGFdN4fuJN4X2lYeck2BGdekNI/vxGiOJEbz
J8Gkfhd6/sP0BZrCy4vY+rqkWJraFlGS9hDWKMbuTVlt+bBrR3786yWtamdoIoXLr4+g/4NkWyu+
JlBPBoctp2/tNI4FSe/jbOSZUy6CDoPyw7mB+Onf2yjpbYyV3Kb9iu/n+q7qr6zry59f2ydynBTI
GIY491nDodedRklDUE7sfV81V3lj7waRXM0QpttbmYW1zSL0JzvDe4QLI+mUk4fuWE5h6Bmwxqjv
dDHc8kJvtHisvFmkmoH2RXWZBZa9ibxtoa03psBT/PK9OjYfRZnfWZn5FPn6VmpzZUFAsukAdVNW
oMNMWpDwc7WqXBdZ8L9+d5rbzT6flYtCSxQLodlncSakpzHJnFaJyJZ4wgw+Zvq9YHbksgqsSFgG
3HipKFtTZ5Suoq4rgxIZReD50UPw4I4bxvf8OBboM4b9FyWj9C7dRG2MHMUyYO4thbXTZyjs9Lzc
OU7/AebpFx89sujoZdQFkoQz+EMjy6xBs+t+GW3Vruux7J981R+uzDDwb3Q7bDfkrWCZLALpnmGE
GnAJR/IlzFntadEMes+FR5PpULjrrp32R2TDGHaog/G6M74r7psk+fDSMyPiozKpUl6hRCS3lDIT
1ypM1vUecfQ9HJ43Y+K8vSziPGm2iACWlUCDVvszPJgQOBhcpd7LIFzNwB0oCogbIYvrQMqbknln
dLfGXN9elnoO3E5zDlGtaSzJrfNGCtcx2sogI+0BsPA8LgVrCOqFld9EffzQuHWyI3cOnY6y7wuu
s2G0D6advzGtHK6/ZFA23qnzC87PsYBYIZnD8cq9z0ozZcVsVi14Y7pylZmx+RiGDhDrPtTNl5e+
KgqrSPKQqP6slSBvImrCut0Q/3wumN/p5pug27jr6zKWOfmlI5Za6alzMuQOrnaqNZ7VWbdaGHwo
RXbfFS8P5Wl3BRl2gS9YIKulwjwDPLVqhVnrKea1oP2YEhM9N9eX9+vcbp0KkdbihHZNniptuXtP
vfbcbRzHeVC6tOxyEDQOccHlky8HSzBarHWeOhbXXfhrhCVtjr4Vhn1bqW/HYKspdXU5R/IkRyJj
ZGMqVdER1Rdfq7J414XuzSt27EiE5EtEdRxWQcqSdPdZ0NfYb2zZxhIs6dhLvzN82ts7L8h/NePn
XH/N7yetyl2kIZUWuFPtBXFFaww16b3eYVKrBQ642zDoqys4kiAdAvBBjd7Vce8l6d38TmwBQ61+
Hl0iPYxjrcoDTGmqmpXFCKMX12/dK7/YaO9Ye2rtpbeVcXqw1GX3ysSZSyJF77ze9Q8i7J+y1P9I
WvR7afobG7X2OuDx0Jm0jAKeDU5EgWGFTUbrjZXcuuNnCJrBtdglgbFjNPs6ar+Uvr/RXLK2eVhA
PFVSM/yjn57+YNmhUOGu9Mz0EH4bp433buvzy9+P4rZwMkXc0b7kwb8et9+SZqM2sPZ9/CtQDwmo
IA+QzFULVrKjz9xvDfrRLt+F3dZbtdK2QD/UkQjJG3EckNQmwQ75zpR+SxXDuM+drvug1732ppgF
sGrW6O/gxf4y4PW9KSLHfsUhMWvMG0ykTTOkZGKM3CrndrY6LzH6XXpjKsMrHuQjATIQntPbhR2k
RucV1j7W9ppza2z5IOsn9a81yNwxih1E6jhyjYw2utYaZV/+erkdPl6DdE5kBaMwqVhDa383v/v6
az6vaQD1MrtoEmudajIMQa1Cxx1mGHJU/Ahna55tzYtYfCEID5hoAqLqVIBtJpFQ3ImbGH4JpuA6
c5Lbyt1S59VjYPSAdtqlG0p2QC0eYLPqMJaq/yZ6ULdwCDc+L0959k7muH6+nLLl48wK+1s4alv5
U2mn6OQDnALIK8IesnNnAUkSz44Z2aV/GOFPjNNvZQu5O1Thl/VJsvv/LQXYS5xUk9OQa8IRAW+n
ZrN/WJBpk+bjkH9TYaxMrU+X5Uhb9j9yFpO/RHJQvJyeezmlZWM1iX/w02s9eU7K/Yu/v8xHMf1D
79XifZ1+3zYMUFcFb1eXvSOc2kqWytHa8vv5Pn2rPJJk5uXnl8K86+R+pBzg89QOvdXrIJ41v5pS
aDdznQfPnU5KTW2gUGJL9Vvww7o34IFs9b6v7CPhKbi4y9NJKkR6CoZ5brpcS5RD3+ztZ3PccMP+
qO5RPeW/10llVVC6p3VVLkQWRj2QVNX9w9SG5bUWQQlbLzy7furDs5qK9PM05HBY5pVzS7q0vKp7
P74tIxXe9cIPf7ZqEhJRQqBpOLS1BLWr3owV3JqFULqrKrQa+GFb4q1uAnOrUILrtOx+R675OKeQ
XYQz4MJW4WjXBq0k14nujJB/TlsvgZA89GWZILwZ4HFrIOfg8ZyqSwDIpt30EWpfp1e5ysR5ODMD
9cOa8l0n7vqgvquDgZj1oeq+FAz4ZfbPTKt3mjvuHC29UrTPwkg3HsA/xk/a/IWbiJ8mAMJBl09/
lW+kkyUyWOis4DlrDeqxUKM7/i4R9VVV6dcTxY04PkTivii/6gC52FO3M6ovijpfmeZ8bcTfg6a6
qssfhWvxB3MX9yqA2s9W/NmPn9zC2PvVFvirvmKo+NV0gmKj6J+V322mJO2ObkD3kPBrcmZAQ8jk
q+B3Psx7TTwowz+50V4V5qe2fC4ym0O97ttsp4W3MDkqRr4HdmDfZF+Jw6Gyf4yTe8v0d+nYXdEd
f9X8P9K+tLdVpNv6FyExFvCVwXbiJLYzn3xBORNQTEVBQcGvfxd57nufBCOjnCv1abW61ZRr2rWH
tdeqTo373Ju7Ub51bX5lKmHJAQvOHote2eraz8t2ZM6gM50MWBBQ+oOxbIraZ16I44xlmzQRcMgI
ErrkTmmuIYc68BMq/z5lz239x5wE5zdZvRb6LtztqREEQGATWYMzx5hGNG4GC9lH20vgayGU+Qdj
j5ZWuFZgnQMDx+zxhZ5ApKJrIj7SCLSW6giehdhndgXx3+3KMk7x2uwoI/5FehiLiCTQPPdoN0UD
Xp42PhqQi23UYutSuZVJtE9yHjZtuWmK/sSJ+Q5A+O/LYy8u46ehZ0+NiIVIZSrjIxmcH6OlP6Oa
uxItLQwx4e2nliAYY4gpfb2oAkyqWmI50SFxR6h026eUKN/z+f/HEDsAhajonD8rbE9apaPd4sEx
YACqnPr17vIyfUAaZ1uESfzvCPNMSx+zvM+VRDk0hu0ngoVycvkqwz4Wo+UbdX6fjdrWhBfVWc5+
6N1dxtJn2QwhiOxCkC+F3eh6UhfB5R+2YE+QnCR4xsHD7ZzZE3huNUV3Kp44dkucAMAorx5W2Nmm
k342d6RngJedervnLbA5t/opY6IcBnEfqU9lnge6WkPX3toUaxpVS/NBKwhSc0DdncMGSGb2Vpnm
8TFl2Mn6l+KQwGQsvLxqS0cSQEUHTsFEpTQPcakowQJpucpBDneU7urflz+vLTiKE9MBTiKsPMAW
s7cJSudV0+m9ciCNbW/GNo9DmhraX00WAH4LU0FG184DEJn/VBvKoZNlRKEiMv2UN9L5U+SaHmYs
4hvZVtV9wUexsqWLyzwJ0CGtDkT6GR4dqiC9nmMBGuMxhsCIAR0JoEJXDNviMvx3lDmqwRqUDLfA
Ug4qkHrCp2+i39M1oN7S6dQAAjQslFbOi86qllfmWJbKoUqjHNazg3b74BSQmJ9YBobI2LVmzDeX
d3hp/QDZhePn6mAzmHuWYx73wNxVykGB6hIbE693/2r9GmfSguMFYDBiPyRGEQPOSzpmkbEiZZga
AVOpm9WeXdMgNfnOBgyt165HtjKttQGn//4pN5Oblc6sHNPK6ptM3AI1yizm2e5zq58K85uZ3w+r
jYgNThy63iet5K+jGSgc04Y1CrpFt3VyC6H7zPW2ppV46pqmzsLEEJNMqgFwGHBaZo5KPiLHFqmI
3Kqy3+ptvVXS8qaLjC2L4IEzfg3ffcVBXbAxn4ecH36IZBZV4kgEB6M3tneieL18BNe+P1u9HF6D
PSDNdAChVgI52jVdjqUnD44/2uFBi40y77zmqlpILZVVFx0sQBB1O4hRjqpCloYpVvC30pNQLdwH
kQ37xjUCS8sRfNjPsu9v6kr7ofTun8sTXtxDRN0QpQHUB/w+X48LGaSuphWirTHadErr5fW10oHh
JUl26HPzHU5WPMDFFf404GQEPt0Go6sctelVxD0Ge7cy91pG9vPlOX2EiLO39SO4Uqd+fOOsLUQM
KJrn+RAd4BMVxN1Vmn2d0dfKq31j6LdG1O2qEWgwvfrtZOaGFnKtx2LBSOMXIG2CVgvEsnMjM3RE
kVaKWRKQP5nKHVYZodxD250uT3XBTuM0gZsHbi46PefBMmeIMLMpRSPUMjBzK3S0m1j+ZoMZdOPa
3VicFAzzJBOKPs+Ps/1p68CjoQ6i4vA5yX0eZ3gR5BZcFKOpeXZ7suWrdMCnpGphJ1xUzUqPofu+
QdCilI2PDluvgiZyNt6iHzVwEdtGlnlQ2WNZZH6RbDX1vZK7liMoHw2/sUCtH+2UXoeg4d6u9ymI
VHo38ZT2ADiXp0bbtHnLHebF/V2avnMHZJ9l4rHulMg+uLzKC2d2ShSCRwhl3fOuxoYPPQdPN8g9
o6Ngt2xlExfePSTW4dUgDEAebJ4KMJsMeEtWWwdgFfdFVoVtwrek+GYTzkdciTOJCUwxERAZX28e
ZAYgKwu/81CyW0enQRvdiGxlKosr9WmM6b9/OiIyFmMHjCpQkOYpthr0rL98fyuQfYaEFUZBfX9m
PhqTlFK2IPLRu8ID08aaDs/SBNDHBqd/asM6y0YaJZAZDULkAzSs2l3x6x9+/aevz5aHcxh10eLr
rH4s9TunWaPfXbAHCK+R30T+bNrw2fK4Aqz7cVmTQ1/Zfws7qT0q2SPVo2Cw4520mmIlXbc0IOJD
4B0I8Pxn2Tq713utozi7HLyNO0cyIwSrg4ouMjU6gku1D2ILvG7fXEYkRtD5C8YowEbPJQzSdBhN
pxL5CXSkvHw28p+Xv392IWffnwXXOjQCu47V+SmBMOyV0I0srFWILltxtuYcnq0fhkLGeIrLIOcD
MOzXC1M4kV3GAkPZcbJTKUW6jYDjoM3bd6HYO7QVBJfndmbEpwEBsYE8Mnpmz0BfvB/Tukzr7FSS
Wy1557hBKdSz9IfLwywtIZBlAIIgI3dOPg6CSF4XnZudLKRzg7pMHkG/ulfHUWwuD7Q0H1B4EtQn
EK2fdWnXo9HHkUuyUyEd+GyquUMA7FO3/cV087tJF6wd9LkQfCI1N+mBf92sXC8QuoxjdtKryOvY
r7pdsW7Tbn9xXGYDzA4ehSifSSM1O8Hh/m2a8Uurllec5DtLoUFit7/0uLoD8Y214pQtjwtCTCg4
4B2YJ1AjBtnMejCzk0qYp0fPpGdBa7wJ5WB2ewmCnnwtwFzctomC8z8jziuhwimLiCtGdpLanwLO
ttrVfmz/jfsVi7t0DielRWwMnNsz3c9OyeJM5BymQkdPrbRP1uCexn4NN700DHjAUb7GqzQBwr+e
jN4Bo6hBGTtljZ3cm/FovThpE6QRLO/l875kMCDU+yEagq7n+Ss+WCX4ptDgfBo4Dyoz28VVeuX2
IBDh15AauDzY0rTQ8YcyDCiGUfMxvk4rR/N2is5ddhINbFL/PABFF1lri3cWg+DUg1EcYgww6Ofc
IYVViQxAzupU5xDqUjJ0BqIEvHGo9pvo9IFq0R1T+2JlIae3dn7XgBrGWwlhD2J9aDt8clUShTaq
TTFqq99okOtdAautfX66AJ8+zzLAJNI6ZqcaPPuB3a78+qWd+fzrp2Py6fOEVo2ig67t5LxVIGOm
HdSV/sHafR5i2rZPQ1CL54JMM5gYrpqN8X9coPmVoSYv0LyCs6XuFABwtpeP7pJJc+0PQUAT7Dfz
Fha1B4QIQmTsBDjBtiquZb9hxSut7ku5s/RtPawNuGDR8OChdANdB/jw7nQgPi2X4ABuC8rLE1DV
zR6Ch84+n3h2KkvEmxiqCCsnYHE8MMZMXDhglJ6bHMnB71MLifHcDX1AxflPuUawQRZuJp47+CYE
9RpkdGenzBo0lBW6pDwVCEdyz5FU8XvcKd+NfMdmaKtTwiS37ttCCWsj25oEzfdBN8Fjb9XWYn86
O9EfayVJ/rDEbO+TModIz+DkxhU+LD2C5gOEbAWYX5s28kiNwi4rU+4R0EZdRaUJoQ/TGH81NYk9
3Sxd0wMPD4OWQ1xTSI3yBJtaQVDF8sk4hmUlITukZwDcdkQM20RVxxtEbsoV/FJIs1Q6PUQdyAE3
A+3xL5Cal/FWqexx1yu2HnvNYBLua0YXPTstnj4QDxLTLyMnfsiZSU9gF3DzwKwc4UdMkF0EjBlS
9q2xx973v6RbDG9Ilrl3nS3Mp8oumm0WoctdGUznJAtXe3AM2Omo7Ne4gBfMzaSrh3ohAlUVXBxf
Tx+1O5kDfpvjfRM3f4pGW8ltL5w2gOABKQW6AdR9c1iR1eLBzsBRcYpBq5COb1p2m/bXnfnNngTA
wlEWBLYQgBDwdp41WdB+FDxq0/KUDxLZ2RsGALVoVp61hcWaeDTRMTCtFyhOvy5WohlRrzJenIrk
Knqwh+8mKTEH0CBNzaAAk511bIF7cGy0Wpl8+qc+izwDQdFl47Y0ARDyIo+NOP48IeEyBinppCxP
ae1b4pmsFYxWvj8vzCFBPhQQjCpPphu6oUNWbPPa52d+dOxmkQUSt/Jk7w2E2TS4vDqTVZq97Gj5
AmshCCyQsZlbrWbIY55kLD8Byuc3TFyBvRg+NbfSK1VZw6sszeXzYLOL5/S5VWRulZ8GbQ+KBmMt
kFq6eFMlHlE9UMNITXw9q2ZWSOKgUHpq47DKGk/Qyiu0oNpcXrMFf8JC7cVC6QW8sqAYnQ0TmbR0
h6I4QVfPV5Nqm/b2vlHXeDmXhwGCCaJZE1/r7EFhI8Qz0fFZnBxD2Wd64dUGTyB6vjadhdcfWZAp
qMYpAAv/zHGN3bEpDDXmpwEYTt0VIelpOKS3PLojtPWiDtnHfKVXaOEkTHsEHMrEn6LPyyHULHHo
tIqfkqNSlCFAS9+/9cjTozNhorQ8V5BIQOJr2LLlp85q/c5Vfa37hxEASgLab+J/0a3ZYStsCj3N
qqpPBkMGz7PKlazAws2EYgE6wkx1upfG7JSllWuAykZnJ0sPivt7+cxlQP3LJ3lp6wHxg54PaCwA
YJzNAchULad5xE55sakaduxYaKqKR7p+o9ud472P2b+sGkptaMnH1TmLkmxwaNZUYlayYL7An9Pl
GS0dLLS8YMuhE4nncbZqQ4OtKlWg7ock98GBP6wt2eIA6MUC5Q+YUpHM+3r5VTQkJZZM+Amp+Rqk
AnXw/QnAdUAMCUsJF2I2gVyrXLsvOBbI1neiTTaGdnV5hAUriWzwf0eYveitXWvciTvEKnHuxbYe
gHovVLqflbOSKVlaKteaKC7/wy80MyxJOg5QNzPrU/xeJzt3LR24+PmJBhL1FYDA1Jl9tJUOhPGE
1Kemeh5qX7fXOn7XBphtNe0zJhIDA5gFKi7b6LuYITihKupdwFaj+nWWPjdFXZikVtipSflfoxGP
lV5+37tC9hc9YFOlBHZkdpicnI0AgfTsZAggxzy51ny9cJS+fH92lAzm1IZR4vuDA1pBlrwMfbpt
LLTDx2J3+dQubMaXoWaHyQCSKdKSaSjuqb2nPV3+vHXuB335/DT8p4i0EqNecQWXwuY7xfEiVK76
75s+pJMnYRj4DBNB9WwInkmliN0K9JspEDd5FLaA1K7cucUdQVusjZcPnEvz7CSkPJrKhDLIKaIE
XYUOAEbpTmnrDdJF3895IBcFbD5OFgCY87qtJu0E6GqHnWh2M+5EthJFLe7Ip8/Pbh/54LAlBJ9v
sitbDaFz0fNsxRYunqpPg0wP5Kdt10jRSSTK2aksNk6+6f/l0P73886sTw6BR1/n1GYnUvpZ5Slr
Tf1La4REigH6dih2nFWZ9ahlWVLhSCES1O41RWse2yxWr0yjH1ce1mm5Z4ECfBBIcOIMA+R0dnqb
oZMGAtpTn5fa7djaia9nIKeeBIE9jRKysfTWfcuNFOX7y3dztkmwXQBcfCIznlkZkunQv+hAZlzy
W8Ze2ubt8veX2qkmDCPqPCATmBJSX09Bk8SylyhiHTV6n0OKGwS1AU3u9AnYrNxqwgG45DCUa1nV
jzaKT2v6MTENw4KVdyrQzS9rlDmDkbu8QRe74sH6ewQSqnVEw0S+8Gg/xlsteu3IW8Qosjg7Fwkb
JcJiP5j90+g0x978m1Nlm8bUZ/Wt2a1kHWena/7z5nWHxqm6loi2ObImZEpQ2Ts0tVxe+qWt/bQC
81SJXeQ8Y23XHJ0BYPnql8NWLvjaHGZnx5GIz4Q2zYGf2uoK7CDjqs1dPD8TSSOEBcF1gX/4en6U
YaAd1I2aowqO4jtDSd1QGQQYu5SIBANznq0EAq90rIxgJO5Pk/J4JSSd3c7/2ar//oKZHdOZC6X6
Nm2OcZeGbtmGJWjfeflut5uMHcfk9R+2beL+doDcnkjAv044yWteahaGQxzn8b3Gfl/+/uwV+5jO
h+426v8A11vTsflklvsOLZq60NmRTqJ89VtjECikb7r0/zjObB5Rp3ZdqhnsqMiNSkB+cJO6WwjB
XJ7N0hkEdQjKNhA9mpqevs6GGVZU1HWPFLDwW3aVj2FUh5eHmAWL/1kwpLcRUoNK4QwhrQ2GOnQK
+OsVPDOWdo8yudfXYVJdJfnz5aGWruyUSf//Q83cmIiquTo6GMqEGrnmZ7p/+ftrU5ntfU5iLc0H
fL8FsnWoQR//eyLkNi3kvVc88OWhPt5nZCBR2vq6Mbk71krmxvVxFPJaUbV3KuvQqoeDVYzPDlkV
O1w61ng5oYEM4ocptv86nstNpkeu2hyN5N1OQcED9jtqBQb/dXkJl7YIMRfczIm8/uz66ExKp5dN
c4xaxfNEtoacWfg+yM5wnqHHDSq/D2qPT9czK1RzrFw6HLtXXdun1YrNXvw8mqqQFkI3xVm/RobD
15ekGo75TULebPPl26uDbtmJ7grZYIjeT6fi069PcpROosKVR2oBcz6+FPXDPwyAVlbE2IgpzhJq
Eg+9o406RNhN9J4poWzW4q45NHa67+gyVQHYhEIQ0kOzk+toOZFFQ7pjJVxtA0T2A2R0XzLdvCaN
9cjQHtcZ7T3V5XPGyk2pyG3WJqGek+u04L+ZSY7Ib0Bmau2HLW7df3+XOXN4EwjQogZmdEfTAE6B
MW+NFXnBlsILVQGUwdTx18yWak4nirIeuqNuqF7mgNYzeynWRPYW7ALaDD+a21HQPyNPoXVV9ALR
4BGFMs0frPoBYKOdZKB3daHoNzTfBBp9bCfiKDwNyFuB+2W2bI0OuSK3S/tjZkG4Rke/iy8GQO4N
jmGb/u/3z+cHbZINCMbUPff1AsQ6SzJBQNQERswBfYbfC9w+JjOlNSAEMTEdzB9vI7IYNRtHHEcW
lnTTK4H5TSDTf4bQVfTOALY/XbKvMxgTXjWDm+MUcG0X1eQpi+2jrAo0K6vB5cVasNkoTAJ97iL4
MXDVvg5FG8VpyFjgLDjanuf2Xg7je6XRsBXG7vJQS5cHGhpIiwKCM8UEX4dCO2ERDerYHRuWeyHD
3y5/f8FJRKiIQiGSylNRYTYV1+yrMRJ9f3S4W3hVU98LMCxlDeiWKk52GjW2TeKudT4szQrChVP1
HVlmvBdfZ5VVeY8CppBHUz8R634tH7tkEJD9Q3sf0DB4wmfWHO3NctABOj663b5ROHDT7yT5cXnh
lqYAvx5CbLDc5wWfjjflUE/2IG5J8FNBmfXy95fO2Ofvz4IUwyxUp9Hx/Yqnu5yIjZ2AFspW5R5Y
npWxFucy1SymWHfSnfm6HRUTeTyOtD9aynuX7dDXe3kui/uBgjTcGyA1IY339ftppElMxu2OqK3r
fG+kB9GspCKWp/C/Q8wfGSXh3B0yDFG6FCKvhef4l+ewtB9o5VJddJ4gCz/3C6tB0RTZkuFoRRun
uBv0u17s1JXbvrRQqFEA3gE8yoSU/LpQcUYE0NliOAr9pCOJnW75Gnnw0kLBvCMFAwqESSL+6xAa
H+oqtZrhqKRPkL2UK37OnGbhwwyj8R2ScXACoYE6TfGTJyUNNLuNea0ejb4bnhNjAMsAULhhnNaG
p7ZjGSJnNVxrI7rF4jFXroqS1ycuXS24vGELEzWBJkI4Cn02lLNmRqBkxoBamj4etaEE6Oa3tVYz
mU7tLFPzZYCZEZOi6R0CjeRjzTcN92PlIdJuMrg3wiuym37t0Vny776MN7tFXVOwRKus8cjd5EpH
9t627sy6RTwUe+r4I26HTQGp5lK0XplnvpEgeB1vSGJvyvyo2H0YKa+Xl3jBJ0LcAo95AoIg4Ttb
YtspKzNVWXdEJ9BNo9BN3OzKKIgqzWvkP8SYaKr/AIVMHf5kNhjOlWoVZgTeHN75VhGaqVh5Cxdu
H2aDOiHYmFD9nj/riWtAe8uGkxIrjl/rt7lyp/J/ePqAlZxuBsIYwE9n0+iNBl4SOlaOkr7nXtWt
bMnCqf/y+dmhpLK0qZ2nHYQBYr/ZTm3nl/d8aQB4WdAjnPztM4ARlx0asyq3PTaDDyXt4f/4+ckM
fzIfNh2MtGb4fIxeJ/XQrUK1137/bP1zRkDJk0ftMR0db/gxotH58gItnKKp+AHW9wk9AaD71xmo
JtJgvUz6I0l86Xi03Lfy+8kj9Iqg0EwmmROEq1+HGKRR9UOGSI+zdFvCro59WP0DkRTag+AZogUO
wLh5pndIUzu10lgea8tPvLJcWaalffj8+Zm7HregShldpT9qMRSY/X+5ZgB5oIlwwqidURDkABCq
vZ7Bw2xZoOHPir+xtMvogQbRB3SLkTaYbYGdVCOYny15LDu/BfCx8Mc12Y2lFXKRuUPPBFpdzwiR
OjCIoP9nlEfoAXohZB1XzN3C9wmiZgAiJlOEnvuvp6hzYlN0pJVHXfqgo6PJyimdTM3sfQRrCJoG
UAdEx9m8NRaxIKEyxw5H8e1otB4zuG+kt061pxCVyuRK4m7BQfsy3GxHkJMeZRNFPS62/1N9bzqP
fbP3dvJtUJ1H77GJbT+nbso73qnWiCHafDMW2+TpsuVYcCjwedw2IDxcBEazB77tQGMky1qC7dlt
bzujdLfcUNmPXFeQEBS9zD0CZ2lHlMIJAchVvgfAwvSQW0NAg9GBijxLEWauYkRyStT06R9V86T1
fd73rwPMtqgQbWtFio5M0GnQ94m8urx+5wcan3cAkkGFAI/TvHBUahq8zwxhjN1DotV8+Yek/dcB
ZnGS6AqrjxykZEyQYHQhpwe5hoJfngO4U1AXmAj8Zq9Hnya103IHHKT1XawcrODyEk0r/PVOAp2I
Sw+g24TvmyeVFNNq+6KrwOtspjdqDssFzsYESTP57YQPsgnTUQbiCpCWOR6Sc6C9LN6IY6FWoV2k
WxV/5FCEl+ezsFz6xBY95TxhauyZu+AOTVpC1r09tgci3VBX17JKawPM9qOlulqauYEBejvoQeST
GCtmcoH0+oPDZqLvg8zzmcPQxWhXFi6GoFUSDtaJWY9589fqX4thp5rCi1tA/tvMZ2g1lAUeY0cP
cn1zeSEXDoYBqmZwqQG3cU6e3nW0NRycvQNrrx2n9ol16NY6VpbGQA4VjOUfFm7utui2aKRA++5B
bZyANlpQVvq9lZffP+NIaU0UhQhO0Mc7e9eqEuYhLmr7MCS9r/WQ35IvYD1deT2xMh/N0rPb9GWk
6fB8clYpMagaKxhpzFqU8UboskuNjtu81tNdZZVVkDHGbjvOLR/lEWtbF5bx7NQqDwt1SMBY0RiB
xpNoC64K4E6eqWugAlTQk1IqGy0299JOny2nDUTc3Kq1lB5Lk1+cDndyBAe11fF9V5QeqCFPgo57
OP7XBRiMr3Wt5541jNlO6OaLlrJ0l5Y0uUoreST6oIbMtuGzIOMHyvwfwMztxkjanm2x0LHkDzty
ql2jjfaui7onOQBJF9tMBqwSezdTbgu7BCYh1amX8VH1SimMsMjls02bt9rBiosKDPzWyIKkJW3Q
a8UDbfgzH7qwEcWAwFUvQ11P9auMJcJX8tTwWjuT0JwohB/jlPgaj20PHbjllakO17JlD4hv94Xo
MXAJnHhs8CYwFDF4UVU+JHp3QLfVXYfmbc9i+dUQKU+dAWVBackNLa0rlanTFY59d4DDSYzCxG+r
2g1aVTZx0TwOxJ0oBJO7hqsbEWc+iEZ8p8yOZR5tDU4OMHFmAMHEoCeEbrKBBZUb54HiJH+7yAll
KRAvjk919Ldqn1oU9EHlzkM3MT2zNzw0Ufq1faURdpc7tyrNX/rCPLZRs4maIkx049oafvdKdR1x
4XGuey2r/4KeYwcv1htt8DUk3V3ZNQ8QZLqmLdmM5ruASvgAzx9EbTut5j76rP0kCu0YzTW0DOyM
hNkobt3KebJKuo9qZN5yI2jy6giQ2c4wqeZRwoJRvWcJKN3KcVsD4CaawKLmY5TaL51ANayTo5/X
O3PikBQmCSxpb8Gz4qG/zdetjaqWB6Uqwfb3g8XvarHDGzw9Kl7aNKEBseYyTa8sNb5SRBVya9eq
0OfV74bk0Rj39bi30lMPlRbow0MvJ/d6NC5q2o6o8Y1egzItbX2SsdgfVb7T2CaNdcsfNOcgSIxD
md2kRnHsE7EXrsB7yZ84KccNaIIjCMzWyUOVN86VOqrtE0GmhBnkQVN5fOWwAhzo90W+aWPtJhVj
6yFBWQFX+6JzthmYvFFkfRND/rBx+F1stCGYtX+4dhf2SGhBCfwhb/vc4+yWNzdDPe6SqN9Q7blU
3EDP+y3RQjoWOBVqaJFrI91L0V/llvvDofmOgUez6m2fjoAVkX1svhPrr1ONG+GYrzLv/EZHezTl
G5NpYZTE14Na3FgEy5hEflnzHTojPSN7LnPmdWY4qtcmuymcV4Wgm6W2NsTJPIrGE5P5TeRsLfuY
FBroPM32OXPye9u+NVn7C9I128q+1yZ2TwhtneKs92qtDLrO9jI7DfR4z2P3lrU91i32NRKW4io2
fgr66kgLGwUOtDrxWYm+MwEcqdvcD8rgCZL6o2UGQ8lDzb3uB3pj1EoQ9Y4HArFtqbvXlBS/bHAc
8O4l7v9wTfVaK7+pErHVpbkVGfPr+EnkL018U6uHSuWgMHH81PldQJe4KR6dovep1PzY/VU5o4fb
FNQWDvyggkfl3nIeXf5GZRKY0F+lNd/GLPG77Dd4iwMInJQiCUr+3qOUNoBIBYbJa4mx18bySkRV
qNA/svox5EeYYo9nigd6ND83Rxz06Fcx7tv4TnLHM8lBi+8qS/cRRAURH6BXSB+jpnvBDX0YFeJX
ZIA0HzolCduiLz0QsOhyk7WPSgpGwHxr5OmWYKPVAjW9HnyYyBekhrJFLwxUyWoQa3bpn4ryF61R
ofRahZ0j9lblBL0iryqBDLfd31TNkwooUVX4dsp2RVGDtFUgFffEW3tfkvFIan7gdnoVmQC+u29o
B/P1YheVVpAI0DeXO0Aq73V3Y/cuOgTb26S77ZIO8AO6teMfZka9trkbE3JbWH8FQlALHQBO4nh1
K647NAOJkW6tNgmo/JuVt1IOO7AhvQ5EieG3WDdqW75KxriXAh/kuS19t9z+uYglkr9W8tjI9BaC
H6bX6g5eEGiAJc2bmeaAScURzggkj9onm99Z8VGFtYrtewFyB9PNnxx536vVLTyIDdFTnxi95yjq
BtjQwG0rP+ksj49IgEZDGGcOrj5kOxRaekp5DwiD56rwpYDGarriDmy8N53U9oL8zoj9liQ2rJkm
3nKdDr7MQR1aQZkQGoVeFdePVcV+JnWHd9LJPYvbb7U9Uk8DMqEkcmNLdMTF5pYnHaq1wwZAz40C
JZiapmHJ/jAOvRa8Bu21nf7oy9euzv0aiXBp/TZAvcfrbK+4z7XeIXNEvcKQhxI31hs74suqemjb
ET5T+RQ55EqAZleLXM/Bn9x+MuOHIu0CqetXo8bR6fRaZAVe3jgoC36tRQQWFOaCdD+tKEeBXAla
vfYLUR9yMP0y8yeHho0hjpoZ7zKpQYkt1n1JWnR8xf5gg/bQfvlQWemlR5WmgQzgC7cLw9Nq49Aw
6zjgLShJ9yzxvtW8v+tLI3SU/NViWPTqqmmhJFy+Ks0LKXSQ9Fgno32ps7dO+cH0Z5XfJcOh4Y0H
7JXXZ13YOoWvNX/06J3bOtZI8Ruu+/mQh6K8hg6lqUW4ecnGVBKgwP7omeOlbQRDoQUDdJLGe9eV
gZqlXjrogVbXXiQcMGOOQEDJX31DwLrL2i0k+vZKkl+z4Tnq7rriT4ttUSGqZqYedNbAIFx4aBvy
zAGc/bQ5RRG7S42NwlWvkHgaxhvWlV6pYAfpL6d4cvi10W+7tPESl3llQq9ZYngg2r/JgIYWbyAM
UZPnsSZ7xsBNbP+K3BFnDx6jykI6XJtVgw3NfGpvHZF6Y6T7jgGeMyAOQGoNOaMep/VXa254+4oC
57VAd2TUbaMOh6V8K0jnQUvT7zoNzwMIQE2EwSQLIqRqK+SQLNPcDNpTbf2I0dVlG/0j5hpyM9kS
5ly1hXvdkuehvNbVvVq8RNUv2z4O7kGvnQB32x3+qA0Yx2DLHbEVSeNHMFJqXXgUPqrxTHXlZ6nJ
bZS7W5VncGhKv3Wo38nhSuJhoK0SONGPqP9RupGHdFGglNiahl7hebvmIvJr6W4R++6Qfbm2ZHcl
uQ2FVn2LPOjPos/v8jgObBV2n5Mgd0RQZHRrFruqTPwEat5WLLa9DWWbOLmv8dPqPt66jgLe6ken
t7zI/TEqvT95iND9gxsXDK30IRMW2rwOFSl93UAWr2HXmjhV+puWvrlJ5VdU7NPaDgi7SsGxge5t
v8lNH8QHvuzJDdfVUBflNs4rAf85ggyR23s9HpKOJLgcD319Z2coQGUwRkz3Fen6Fbc2SpUdlDb2
cx1U7VoZ2uxVk1T3Sr3ItyKihmeOXeW1vHor+gQ6r70HgBi6Qx5aAV84iZ9bEOCp9CFNfirasdfc
bWn8tozkho56qHbOPi1K0HgznARxY4jmAadiE6OnzkjsU06Gm7JLgAPFLNAkXjTPQEx4nAxBx/Uw
1vLnerwtXGCL4W82+L/M4aEix9yq0bj9KJsxqOrfyZj/P46urLlVnAv+IqrYQa9sNt5iO07s5IXK
coMkFiEECPj1056Hr6a+mbmT2CCdc7r7dGduf1xknWMxcRu4KG/lvHdmN2/KYGuMzp4Fu3WdXkrm
J3bhxZPy48p468ZTx/iBWiq3+iG2IUxEjUqN4U55FYGiTHvG0YHDNtZ4rfxd87x7gzGmsLiQLJWQ
KDXzGLERq9QKbNsssnWiu845TdaQV7X4ZUhGHMu7gkw7tPuNOZsZHDKOo/upG33qh5d2uAfst1jU
1mz+wbQwnps/m40Ihp8Si8GQravjoX6ZyyFmw5giDCs11ZBBmpwbus1saiVV2O3KAESUnPLQG7Jm
wmKk220drvcLpLazQ9MCdVrMCtJfmdNQHnqBTKuGRGJdI4r1TYs3kar8uK3f/RWm0ThNtfWLILN0
mUJ0NS+LITItsboqa4TW2vd6NRKonf56mGJIbcYS6+T29E+TRzXTqGRdNq18axj/VlbnQettmLVE
JVggIe+Ld13JZfIfA+JV7WWJlWTJZHJ8UC/zFpoR2UXL8lPzLxDUqdAqnvi0GQxlwlUAT6Pi4S4s
f3q0TAtmEuJs+rF/aYYrDN5xN8NwFIrtGbZB41Rnof+vB4BhftkMHwrbtxwZWhq10qk1aqFKVv3L
V5nA4S/pg2JrT9aW4fMXsKyzKUukS7bmOt4sZJ3jK4qWNqvrEgfwsog7K8neB6yU6MHZjHKY8NV9
zDjDnjCP2rAwZC9RCLUMnd5IfQHwGRnwumuAbEwsjIvBwoxkxvO4F/Uci/lnrnNSvsCGHefj28Pt
sa6nUQY7jXItTY0Ld97WmODrqU0X+IYPi0ws3eEEsqgI+M4tzTevC1HXpxyazhN6DvxD2nrorgv8
Xb/KOfFTZTB8WiSZJZ0MMJ3W5pbWdC+6HnMZCq2pLu7KNhNEZtFkGygtbEtDeDVP4mwydqLswxy2
sl8jiKzSSlU2snKdX93ZewGF9+g2ORrzDzk3uRLOkMwrrmkCDRSq4eC2GwfharEsdGKWwP5Wv9hb
9egerF6bh97HLQmzjIgWqCPFiI4BZg4tuqs+rOKqunrCzTv7VaDbtBSo51d7eggJm4kd54+mmU7W
9GilG3GLRQt9WdwzBoVdaQeRVTWZoc4Oe7LWloGzOf/NnRfrQUSrhWrJrVtL1Is/mHdvUA84r11n
+xtuFKlVsfMqg1gYVswCvln99lyPzX4VNVCRHqUZpoWzkVRIGhsMfHy017JFvTSbuLB3RRPgi1x3
foOXUY3OwKKSIwWWDsYrcA/zPrsQQ66N8TrOaTM2cRfCHaOnsZp+ysLEb2i6QzQSW2RwPSiBz9FH
V/cX3rXn1ZCww+83q8ES1WMJQ9ZwmjfijjV4D3lmVmGqcFntkKSn42bq/gWkPZkePYYVlMtDk1Xu
h7+8asBDq9+n3dDFzDrVLMhqcurEhU/vk3grydZqoS8ow1QPOOl/+EZjY4QI3reSER28upjDN1rX
rRTriZRrZIslQZLGh+BlbpYBUgZ8WUUVq3aFXeYDwyjsiNlO+tFxIv95MPTsIK5nftWi2QfzgckX
seT19BfS5yTaXuBjWkWrg0eweDCbnGJenIapSOuFRR57gzY/aoEHMO+nMpbYha0CDAOKIV3XLOz3
Aj74RWHF2CmPBpNA+8e27ogiDlRuROKSOepz1wCAaqtJRWv9Uliq/i2g+k5HS3BAGvZvDyiiG9E7
bEO2HSYvt7ojb3P4+CZlYGyAzEBzgNZs1VEfws0dwFAHpbt5JO2YGAh6dmwaMQcvc4l7gFfJXLFM
e7hv1JXXKVRWSDDYEVw2s1cB8FDgXjKtrmZ/0YMdWeRtmODEYp5bkRvtCclXokht44+LKQrXKQ7J
FPfu24KN045sSXhfFdw9Ra4xLC18TftmjwfZrBuyXlbchI73OYnTPO/XIOvLa+DkJVmiQTZJ5Vy0
/drCA3RmVyp+xbxGUJY8gy2a6mdAX4hAJ6h2UX2Vvov5aeYpgEY9KhjOjsUdm93/t9F0fsAU5tjB
fgxao6gl/+r1lcyHlZ1FwePS2ymr+ArsP4VvZB32PTlO0K7MuBcxZKA/vnb42kzxjRVUVebS29Dh
UvMTEXnRP0W2BxjmGCxzgws3qmRVRsxpFxeotbK28bu6kZSfILWi59ktG5EW9sXgNrTPU0ztFXfo
K5JxABbutFmlXePGS+fhD3X9w9Djpq3by0BhGiMO3spvYf1Tdtam6/BvUIzKPFPuxWxPtcwAKkfF
+mPNe0UPhF7ZtBvxOJS91+ZNl5e6/gvcq9sAS2+2RJ0EXhTV37vejKv5t6+2AeBSM5gQKddm1Mka
jsXVNwPh6u6+H66wCRBwX/X5bZ14Wvu3wTXiutsXA9CxmmZhmY+unRohnl+Yuu7H4h2nTuesAF4L
ywn85tzcY2ts5KnfnJ4DBrP7aCJXk3Z7+P7EYnSifvDinsMYxo0c72j2V6PCLPoohwlvBE9IMWea
b328oPBJgMFh1tEMvUtgnD1mZ6WN+Uq8FeJ3kGhy16xjp4Blpc82lv8ux9/Sf6wsM12G68lMQ/c+
4Cr0cCasMVOwQBkw4ExdXFocbjt1MtNzABOGehzTCq8gjJw7TiIDNnp+fTeKQzc8rBX6FfHnDiom
I1r/W7fehuJ1dcLIQ8m1dn2/GZ2rIc94gTBcVL3MZqtLFhu9ESABCTyDWVtZ0JS1Zt4GYdLVf65h
RdpyM229+uK1JUlN9sQtEgtzh7kz1ElVs48LjcRN0WS9aiJ3Rurq+Kz2VzZfQZrvBZGfwUh/scQO
/YVKSxz3AHVscBJDSdzmV7agXW0Sdzp6/rZXm865QyEVm9iKbhB0usBd+WIFr+GCCaHpI8efEyv4
aLB90i5rPFhnZh/okHv2lpg07q0zrwBmAMDG/yvxDnsmdLQFJtkqMQOgH8WpAbBbjzsknnDjWEwi
8WcT9q5W7GkesWBDXX3EdgiSPDTuH4wkG46eP1yCcDtQe1Np9KZqbz1hLb5XOngnar80xpXh7NPS
iW0efLckRGaZU2zqUWeOx/zY6zFIQEZozrtaL1ib6rLKQsaL9TcDzBkCP0Kyx84KKW5yC91UEZy7
4Gb6EvuOZwroz7SSgR5a9SDq6I95t2Rhe+X4XkuNcSpflk2pDsXw4phZHwSx6f1w+81RKKU3tS47
yp2t07Q4wzojAp0WJqpO7UK6Lchra8LSWL+BBI0DaafMG9IqsPBeVPHotVG1iBjZ1JqlAa/iwkRL
yL5L+Ca7ck3X1t3TDkgaaRF2aB5DFDfb6A6L8b5OcybFfVwAUvDgONIGRMHWJq+owulIuo1JjgzY
ssUOSzfEVoj7UX4o93O2vp5dVSjnxEd3bM1XhXrhNp9U/KBxiDusHHEkzVoIFm7y2TwR+3ceAehv
7AXWVhfdBbG14iXwX9t6jebljVoH3gOfMT5d/r4EF78PM4JP3fRhGsDJS0gDqyaoZcJLPaBeQaeT
YGpiH7bmAaaG7o0ur83w1wA/HJaLCrbIU45K8H/tlaBACHvA0Ebxuv0V45909u6qUrSyAX9rfFwI
3iMEnlbd+6mNp/Zodz+1/VbZMCEkfy78vuQ3doijhV2qdo2nRuRT81eqa8k+Gg2CpL55s4w7f4Mw
V4e4sSm+ara3y90wd9HcIvR8uwCV8cWXrHYteB82/rP4J7ZTJ0wSAxjNdW/rKSr7d681IhNH0MRr
swKHQk9aNtgTLA9k7iMNfLdlnx1LVvGG9eVklZcFHU4fAiq9Ufe86nW/oJA17ffS/uMYj2f+GXAz
sa03h+eNv1vCrTkhe/kIcK3Bk0OJmOWjxEg39ogbx9d6aayPUUBtxDV+/pl6L7O8SS2gmJwiF3FA
1t5uT0754UCy2qIPqJF0hPQjtefKxYBaRd6a+eqjcC6F3W0Xsu/mv0mIXT1WSd/fSCfRoTRJB9LA
RZgWqWK1ntmCGQU/Y9AHY/wnoEbXk5FIy4ZOVMcEt43JDy3iRruTO93qfgRq5casz43ll9oiafS3
OXmx2wPDLPKl/AuCjSIp/gQFRKiNv7LetsPJ92+jCSAdKMQY7scBYJeLNsBFeZ0/rWGLCOci3LfW
pQOktVbJOBt4LVskZqEc0iVBmB/MOIrmKkAeLBKG60NEmI1p9FH0+bR+t2ATAsw0vLo0vYhdkUn8
7qP7StRutr+C2Ut954T7PzBi9J+xxwog1E3SejRVHtqBFdyAHavyuro80Rj4Wh8e2s7NcDoktuCQ
q3tZADTDdDy2r7w7BYpFlrNkvDjX7GHX34vjJgPIiqkFXjD0MamPhdFEk/xYnCCzy0c5fnYLblMg
7ou7xGO5r9H3LibgpgYAaKtQTDDaoyS31a3yYKxe/HbNqXRx+9WgKACdgb0Ab7kbGaYKLWNpAVmQ
KQMAWva7kFxLda6bCcdcvLoA0Sx73fY1Hi9QTgZEdg5+GmMrKdkY+HKrwdtWoUrC0t6HjXygi8Ou
XyTdKx3oGxcQKAX1FAXuZplwrWk5bqbARXsrLNxUUn+ScMR6kbH8EecXjvxAzZa4wb2xVs0WGqoF
ToJY64uWwgXyC9zAqu4UKKjP7pXAaLLixHovg1dGWn+Oy0/ou5ECD6WQi4XW27MOc92mtMSs5iUV
vqqRH2VxdJDxLQsZGR6mNWDwjTha1snDDnpvnmv5y9zcA+9UVsgs822Mi1el3sv1hEcOXgu3Ao1q
QuPFyDUSqtRAUkoUrpxzNWNweA6ZFa7VCY0MjjgsBemz6UMH5PpN1AF5NeZLh0YyHOxkdDdDUaEk
vIQcfKzaa8SimdiIJ0va2fgi5l+xpEERRKy7lQ6QotdelshP2xnu01nwIOq7xbeAbb0xqxXu5/Bl
sqrEqg6ukwZIEp7BYa0jygAW6YP+3vp4epd+6QD2Nwktyqzwq2wN0XR7HKMOuNXi3Ae7sn6gl+R8
w4a354/y2hOnhzW4wXkxNjA9tM7JwiXCTDcKipyV16UjMAYrIxr+SEKQljvE4XIo6bHzsWfqHsJS
pIScGfIHkX0RgRuO/fDPDA+V866H1w5tQuClnbV3FisC7DbA0H+wfJxgNyKTAPS2pmGwRj3dF8vV
FXtHHxzRRZKA8WCRyb6YvZXhtwtIzTjWM0SLpIlne+vQDZTcEbIRAYTsfHI3HJGFmDZodW4aBrbW
io2yTl2r2iDRKrM0if16iJQFu7aSpiVgwhYIdTeCqgYsPDt7z/9qkbNnYkywwStItNYUF63uPuzg
venuFT5CMb13zm+g0WqgIhrUjLtuY5WHSby0sJMlDHIDc/tElQwH95Cf9kEGNj8qwVHK/tcrB9SA
F+Z9EO/HqiyYax5J8cVMEY/jtfXg9NT/C70GmAoQeMFz4hk5EkUiRHgz53OizZ5qd2M7BPgy9vcw
2PVtJPwfTW7YLUbxG9OulWlLMCxj9gSQHlXursNNUPufqgVKUELP6JbR0sM71rmJGWjhCYkAtX8d
y1/b+pz0gifzB+r6sMwqhhdGTJuH6e565A05Cy4C/dOWOIccFb+q4PnubZHucS7RaWtg+QVGvXZE
peXf9ngs9VVruH0GZ2PcP/UdrNwb7qm0/3XWn2+sEVG49UAEIKrcIN+z3tXTyYbNZP872i9mcXDR
lAPwW9hZyr8Om/Ng1IBBhOtlUqjI/s1x/2yKzHa1re1tKx5Tzza1Zx4G24GQxXi+BLuBiLgCDq50
tTVA3BXod2qwmNSYU40ZhGK9taVGjhQnaNlAwnMsL+HSskt03xy3oXlyCwweVrutzJurT761gEAc
U42LZqrObolw77Xdta3c9pDxLUiWJdJLbDBlIVrvjtjJWvnJc14xHBZ1zyZisSM+BomjdBqC3TXx
KY25wRr6nxY/i/HBZrlfQdPWUwNtQLglrY/zVaRwck8tZFy2bN5ra0kbhpIz4foqlyciTRKKg2MQ
lZkrXqcud8J8QXMudJl0xtuKt6KwT3772pYrAh/RKa3gXz2swPsa3D3CaZo+KwCmafrTCiw+BiQe
9N7UA0hV9PbI2WihLNCjPs1LmE7uS2C8WCqMq6VM7Apt6YqWHfkfS5j0xV8L6pO6r4G3EzLpzXda
D3fy/6P4o9B86AmGn/VXgX5ZYLx9Tnb9PbRvPkCX3tY5tj+3jfMnyZ8EyhrYB4n70+i2U/hi83PI
t96U1fYfV1NCyG1edYwDn/ZywjxoxSGfIwXaL3S+tDxO5b9Je9uQ5oH/pjCmOzKC6vBkKhuzX5e0
hh8ZFlpAoDHE21XDGxDAeAUoXxEPXuVqTw3j6YpevwYOMP0KE8mQOKFMKhza8jpqBLT+1N27cpy4
Waq0wTAVCjMNLAFXUz+m8z8sUkQjCogVXFaoB4JfKEkW/B5QYmzsgu1lU2xZjSNtHsX65dcM19C+
b/LOfdPFq5guqsZ4jirtBN1mXPKQ7bADDf0CYgpObnOQJYac9SuccLLsXBX31UP7VaGeXQ3s6DfQ
LEFis+NoXzQICS/87Z1/fvk6zdux/OJVt2kqwLxgWSTwNhc/yCjBW/QVut0yYcjHEMajp99y+Koh
VCAUEux2fUoJnqoeFF+RDOjVBue+1O9jC6kWvv5++OtRtOy+OfT47BJZoZ6faCi+gt1kHgN59fBv
zsYrTGTwNvwOExoJAMbUTXv1rjoZwykchB3m6dXc6NmIkaMUF+v7GtJErpCV0PNUV5EDDr1AKwWX
kFD9kQ5pUXgBwvI5Qr5P4F18eZuf6e/I+rTluWLgSE1kk5ogEFwCLTm6S76rOd5laEOAXLLq9dnk
Y3E28mTuo9V2s9o/aonKZLMXgo0PHqp8op9AVSMIu6CqX2IfGVIzqHqQ0xgdwZ7h/vbXDzn1sfJD
DBMgHy2ahGiNxpXFpCxPGv1QBSKZTUXEuxdqHV0oyYhhZMvMIt+80fllYTBGd8GbqLyRv6LAAkWo
Ut70cVhgt6gu9ib3IsPcIN0p4tJAG8gj0UOdNKGeKgcz+7Kd63vhlZm9lqA6XkrYC7rAfdvhjFTa
TShyE4Ta4oNXho4HQgIERSSabCb3PLfotwJI86YxtZx/yDHxcYl55sVwviyHxhXxE7PIKaAt3OBs
gs0JmqMVQwDUDRGc5IGjuhFtX3qE0PAwmZhMmyd9adebxggQhvXRAdIHHSBmdOievwl7yAO/1Shi
m+zXBvxBGY1DHTczenK8xwseXUjAkRtJy794+16K+9yG24k4sYWfHULQ9MQnfyz+vbY8sXsQg8Fw
ADq8KdFiBAbu0pUBFMX04bcPGFBEzrpxJTz4vtFyH4NFJUX1sy4BlKsgOXFPeuuduNVhsq7wToT4
xXwUy43gliihGzP6KbMC9aqn73bhn12g90+KqYdeAIAWWqTTImleW3mtP5gpoQ0yY165idtACsQv
IVcY1G/B1GWWvOtwTxo/xeZXWvcnOFdHYyBefN6ntAFqx7qdj92NRVqbYXpd1XIwyR6CpFiLV26/
F3MHX7a3hvPEWH7mMG/Xb2uccfVsifPWIYKMGOCdWb3lZI3VAPgX+BrsArJuGLdc0n1jy9Rf/VxD
WdZ3+rtprI2P8i4mL+2xRNpM9GxWR+jxtkIVaKu6f54Yjlbv5rJShwYTOoFKUXRGpNCdjh5sw976
Cncl83D1mHE9bUKT/gjt7Ku6ujbGmLEARR+jTDs9YUvJ76DO8bC64CsIHtXyGVYf+G+Ny9YfLgiD
LMaT65xl8/nUxSCHG1gNRkLIUDhro1motLc3K8BsLKdGTfBtDnvf1RmbhhhxG0jyKBMHKiav1agV
uWUfAxtyrNGGNXmRNNCg8Oa7oIA2TKS1IQmB+Rsh58ynuxJkHx2LBL6pCQmuA4gxl/B4LQ9PoFMu
LTAQzPqjD7oO1CJSkis2bKblDj8l8HLDTYOYEUuHNwaKoufRkC8dghVZZ6G2LWCFgGDTGqoZI2KQ
nyHpfVtOe02XFBmNsYAitV1fVoVkY0hZKOocdGWI4MN89GXD2qEBxVeuH6F54eRO3QOSL9DvlVHY
2ND5AeqxpsQ1Dp06jP7HiF4OD3tronL4DcaP1cqf1bddzcQSkM9aIrUMcqx5G/uAFHwNcejzhqlJ
PAODp4DjhjkLzawaf/oBiYN+ZhASr3O37XG3NO0d0qck9IxbR94gwDGElTjzjc1WEjKwQ4DrqaZx
66s89I3UHjaQdO+mMBvRUKxIONOASzvMDF19csyfcvobFieZx2prtjymwansmsQgD8NiuW9CmFBt
LUNFltUAI/IBbH64i/vd9N9z98bRFPZAG8zxWZ1ZVoNmQUoj2gx1xJs8MJJVHCHBgACmscjtKu/D
B5sfOPtJAbuj59Ksyk2EKyI1GQKfKTGGDrMEwbuMe3gWIOZ/sYm9m+ddX71AVuMoP6XyiCzI1PAw
E7rmwx0gZkKUw6aFTLYE4Cdt/Ebg1Qc6x0/4XYH+QwyQnrbc5ae2DB8K3JNuUctAxuspdvotpAtU
X3waAtzZQoizsQiwVmhfCgWE13CjavaAc+H7l9PJqT1Mhhhf9ZC5kBdpIGEu2OolVBnS+HKrKg4z
xAs+dDh2/a8I31aGua9+dyD2pEFSjKBuwUCL7iPwHvZ8w9AjgU7Pp8DZ0FlFnbz19atYIXn1ddJw
tEVPH6ImBasVDnvkIGQjpkilviHNYWw3UGzfxsbwRdkIFcsPGw/aOcAZDs85fmIcU9fGMOdJ2vFO
grzwjqI70PUuvXsB5G2mPFsXTJEhCC2DAgECuo/vlKnNCOfvBZoGGnwvqBkSFbL+W7qvona3hg92
VX0a4QbvCFKO4f9fA/eEvCr0jg3UHh4LIr68TiNwFFzqC7S+5cXtMBtDu+oBSyM2BFCu2oSFERmo
B/DNQfLAx2TfZf/jwqhyJPsSmmrrt6zyJxTs17dhheH1eAnFvWHfdg0vfQ8quz+Bwg4gwG1OAhI4
OYFrhcHzbL0x79OaIAZkeQeWH3I8G9I+EyAef3StB/hcJKN3WEov6vrzoh66XrO6uxIoEtoKY6gz
7nH5YRz/JsaaDqBIJaSBmNZmqPr4wfITJjb1M6wCDPq+gc6brlegKk33VpMc5i1R0RPUXCBA3T+G
CWZqIE0797pKpPrWy65GrGhlZcihn8wdUfnYvVndzYSEgOSzU8e8fuMFkBlsdHs4P1Vk41lXVU4V
dKif0r6U3bMr8yE42pcDpN6g1EGMURCBpfnZVPW+bl4GRTP0gbGskAvR4PcZ/pSdYTbH6/GCbibq
2mQF5t7N6bjmw4gZphiyYugTiwqwHM4OXwK0pe5N6VOn94VpAmHFK+j8Y/xlBf9oG3tpfD2HANx4
xfD+nNDhmuU7byF6Vr28IzMiEgtC7L/NsoYGFtmH4mKvm5ktJ5dDjw+AoIWU14dsZgJLbbya3TEw
diS4yfVNT2UK7h3j8kaoIZrEN0J1QHp+OeLIiMJZ3LAQnzyAKrlRuJO9jQfdsL8nC5CNKeq97xnX
8BS6KTOrJBx+hyETHsh2sVH8bJRXjtZ+ZHsHCICL26N0tyXEoOpVyUft7MFopVPzrfV9KRK6Vnm5
/szLpw9wVdMBZPmOKUR64O8IHvEGiCQAC3SbMV234XLrITbEblo8SjjJQb0K+BNKvQ3nX5OG5tYs
U4ZhlQOc4v0mcN6hEWisoy0htt7MxqEuoX10eIShNQaxMvcAwIpDT07W/FNB8lx2vxXtAWAANwUl
ONtvtXwj4tczITTMNGb0snr3vX2ldrJ4N0CMG8DPfCBcShUb7qwH1r21w3FFqK6onE07ABFV71aN
JX60IyHEfZi0CupFRH/DoAb1bxdiMl/BSCEcGhUnp91fBezP99c8rN5qCroc4JTJ0HwQ9Pzw/hU2
mPRappMBMQi/WYBPGGiTFkg80NN5OLsczLN/IOiJZfXbDKAIoTRu+1+oFqLCCSIsQia0m+O2vAn6
IcWUMflkVuSG+i8tqdGuYwirblLx6//KBAwz2oe8qMj7YElsFWQaJdXXZ3Phx3F+NBPC/dAxoP4H
9XkQICu+FbDVEJwjzAuD5lc4r4E+IWw1I+wyFfkKycgKqSAgBsggIh+A64TQ8YMxgIVRf33d4+lc
POPDbYHgY2YaiNqGJd9QD109pqmeosiPl1rbqWxPFdkXDt7O0IkaIfbYAYbK4GOqPtZe5/18mzQE
+WOZPv9KsURRQnEKxENDIlcGsI4stkP/HPpARkD49TNiLinZAflqOAWgU/Bq0OYVt2brmrk0ft32
Q5L1TMRfIH44zA19nAXoyjEpYSPHDGMtBeY+CoSYR1NxUDUw9WXEpPoxu5gD7MeKw1WwHwXoWI0b
xz+I7oW1ZexjPdXzLr6PLAqscAiXRiR8I+XrOMDtoz5wCA0nrNr4ZmxaYCpdc7tYsCYARbmxw0c7
YhTD/9ZOIEoWWLqZmlhjcfNRf2HzAn/GOqy4o4X3uiLGV3+A/Yw8zNOiCzMAtE95JXYdo1YaWGOC
EKGmYHvbPTfG0//51CskV0i+AT+TFqazG5u/GoK/qjyVs7ObFui8sJvge3Hx5BZxF7pXYf/WHi5G
FLRm8T4NtLO96CF8L1G7wNN0WPF6H+WOF98NAK+qe8FuzoF6VWpjcLTg2KNws5foSenAU88ckxaa
K7fNrGmHHQLk6/h1Tm2g97RKXPe9n/4tYo+4R+hBAW4mlXeyyFc/f9Ku2oy4/qAARyNdXQftpi5W
TWYSZnbjxINozgoOb5hCT6NtbxRFW4GvsPpxQVmH+qIgbuiLxPH0wRIDCI8WyhOgfTNuxrxiV1mK
mFthOqLJb2c7N8GkD/oHglmop3owMS/StyClvPrg8TwAkkNwsmB8Zvd96oRjapfQ6JP+WpO7U4+o
KkvsVHPCbCsxQcHYPk6Xz1LlgEVfLJ6IxsZIqjHl0K3hgo93+ovJz1CcRqXYWKirZv9vxDCWuArd
ZTPvRvBj1jCCm8FVLucKM4bsTnQIs6n2sbh+0s8pEuKgkMZ+AC0ZqnpY7SY8iK7vz6SfsQYFlLqc
dpb7jnj5qF0Q+FU/tMGhgnz0Yx338m6P6EkmGsE44OL0VVrMH6OpUg8AFKJSs3YSGLK3dY3R7XtF
V0P4B6+ahz+VGw0kYPyV7qWAemTclmy/1u4nEMykMhgueJ5x1IfVGd8WdFT/cXReu40jURD9IgJM
zfAqicrRsi3bL4Q1tpkzm+nr93CBHSx2gZmxZYZ7q05VO+dk2Kvj93ypSywkd9xH4U5tjoJDk4ZX
jdloPtgj4NnYVqWXMDb4ZNMKpA/NBeYedrOYHCuXIPh0+lOaypXdvJbBJwBbn/8PvOWlvkuZJSuT
MFmmUE82px1eq5TYFI4cp5Oo3cfQQ1D7cA3GwbaB6XE05a/uIBvGzx5BYlJq7oN4GWGXtYzWYFGb
MaVcqU83vfyXKx9GVnopx9un9SZSNk1HKuWiVSc9PqZtu2y5eQxk6T7W1rFzioYfwIdIR8bfqGLN
HIoTVbMUhqxZeanyhmEgRGfButdpiKvx21NlpffVxeFTCs2HmzycSr7G1V6NXjWI9XxIMK5uAj9C
TQDZZh3qGBXymQ29J0x4M9CLtq2xXF5svnGj3PnZoUb6Lt0LazbhoAfL3LqPWq+Ba5rFc/+WNv6y
tjbC/PExOXH5y3xXDuNSVTeu6rmTvwmR2NyYZ0Z3tf1iC5zowBDoxakkLlOZ+4H9oI6JRhF5ES7v
883UbGNg6GDdRD2nP/2z63UCA15JgOEMpRnoOflM62KvoRz2OwdvLEWFw2zv0ow01EMt9t1wyHuV
CiWWPJB/9D0O+puJHFzB8kdWg2f34bGrXLb5Q1aSL/rm0vIrVLT8X1HcOEudi2FduMizPBVyVdnR
GourXHOPyX47mdbV4XVjlt0qEsbZKaBcSabm35bDak/WkxaNoKN2mgckC+ToHmEuqukYkw2o97Lc
UnHKHjHiVxB+mc8B473gaMpmGtpDXoxMP9Um1Yuvzl6rKWseJAWbceaTBZ3X967Q0AK4iaGzouxF
cW+qcmuTV312g655K0nVJC9OOlxc1I14W8UHIxgWAzTuBE6KF4ozn9HqEuVikQWHLt/moEKlfhzE
gV6FORg6y+rr0Ti0vCwlrUi5sk39cOmUfMTjN3xVNdx0oip1egKVIqPEYWVbs0XO0qolqSUv6G61
Mqtwe84DjqyfUvjLgPxcdo7jW1YdddCYHp1f6RA2StqQ7py1AkNU8fccemTSZjzrEWem87ipi2s2
/jnBN2cGrTrUR1fHhNpqFtiNuezcaxNl68bf5fUunL47+VvnQJh6vi34lNx2o9o8riJ/Pd+0afat
h6Qg97mGvfcc7Xo5EEFpgi/ik0s7UxdR+sGDuBavLpfZsJwvHjekIPwUWlfNXqnU0We6hYVIoxSf
jun+2uJbxfUaFIWpBRVceZedvao4Si7NqD8v6lUst3X8YcNaWySMypGE0lHToa6zLyazZZHDXeA+
I4qGfP52wIw0LgqMgdp568ejdI6dYi4t9UvIs1YRIow/B1nx9sgWhnFVrZmzRuaV7Jb+Y+CkOjt+
bUOEIa3eRngeLs8pdLFV4FckKq4xy95Uzs9uXn8XF2NHvKF8pxph5p1bnOLqxSDNo1TfCqlFQRws
mV5MfyPE2vUPrsbCoCC4jy8VqFIIqu8iuLrRqy68HKnXAl+MXvnemuRid2doYgSuc28QOdY7ZKaa
NPG5KK9GeY9QXn1XLOd/GxAbyRyEkV6A6aS0+lLwFuqTh+ac7fxrMH+D7Fpwl6k+VCDZSuApUZEz
keNbS3dzEVF1HPYbobwVGnEADoDxVY56jU965m+aVvc09bNVU3aTj6T7zMNj6v9l5VH611xch+nN
qNYGQpbRe0Z7HCZ1USU5SITj5cgjksPlfXzjvP8Ok58SAWVM+GIVsdZhmCcm/IgLySUyMbzJYK+a
Fzf7cwxsDUjJ0tjlkFEJG7g/rfN44uRgDvhrDoKbpNcRbbS/1tY9Xn4LnQ6YDDS8cH9L+TRiF4Pp
2tcfeo94DNVEp4FROF4xktRLqkWCqZJNvDfJHvpcYOhRgU6WdE/05mBgMFUZz1LF4MdJVunQjw/V
fSmjeuGrvzFBSNf65xSXNGZYn5DKm1UemGuZ9RvmKK/jrSnG5xCRoHXtDWu6J0oQkSi9ZGG7qGpC
3zyG4rHwZtw99q1jbESrGtMKlXARkcfFF0rTD0P51DWWuvgKjRrF1wgVxw68VrGX7IaLqfiQGWd7
V4tUHEOeqEYy4o9eUgIJUemujfisiYIhefDU9rdy44VVeHnzG4TdUcFYKvpDlPu3GCKj7byBwZcK
kiUMLcr1iOSi0badztNew2smIlDgsnSNI1xdfKxkt22ULWH+hQh6WLNDTvP7sC2LzRRPKHsMt/kx
de4d4FDjb9nDg2YX2Qc1Rf8CD9cVf5cYa91Ebk3bZd3uFPNpFV+xdkZNwzX4mwn5rJLvWky4s5zZ
lAPnVjNE44jP8kdbEKCSChqS/jCMLyv/9StU4faqkfnTUDUU4jWMicW0y8qXphFLzsVoDIQQ/9pw
uEep3yG2Fp12EPkh1X8yVdvxHu4Hm9stY4rBG+loTPD3A/mkqlxFDtwepWRpW50Cy/ackf0pUlfS
ZQctzKUSK96k2Wy1qpcbF1nc6wZruCEcka41yzlaFvvUegpenOohMWkpwFqkAGta8OyQMhEdIaJR
sRx2FoWJMF40ykXFSe0ZQX1nmyHnDCXhXCyFul1buWfmydJsiWjztOGybvo3M62WnEHA+zG4Jw2x
pvSpqH+R8hJGGwNUNs+8gmM1q2TZgsMn2kUjcZ/v7ewrJwHSvqP8tmVy0LR7gVtOoGmjOe4yj/Or
31u7pLc27oywx4+0WgnGBVN8FmzRjUQ4VbqzO281yEqWaDYagpZdnnPza5TYnTgE5pc/8dVtrSxh
6PoyGKN9/TW2wMHavS6BxbaWvS5Zb4ArWNm3pUUCgts6lCzpTct999q2ctfWPL+Z9WtBf0G9pjx9
IIJckqjX1V89/miHlQ0Ma6OvjpN40UEuMstauOaZ8JA3+N1qFBehyFXdX3SOFtVKrnvIc/3dmfZC
bsPhOCivHe6apV5rvI5quoT5JuzQ0w2kOaK7/eDRrEJFw6VJRhiidBVJzSPrsRca2w4T6IAAL1Ks
Fa4halyn8sdHjx1MZoObWfPu2uTBZTB2rb3U1b80vZDan11sVlJQ73CW9xax424rbLs6vkqIvKj5
J+PXobg7rNSaRhijKfDfcWnGeO+W/XrSuq0OEJ9IcthVsdTicxM8RbqJ8l3PyhUmt9H50CysEhKT
PvlRfKJGZxCRi8q4DSFpZ7ywAHJ8hO/uGZ4Bt+x8QxggMLplilyQl+K9Jfmtm6FnSHuXgq/PHISw
UP9CTw32FSgzlb80/nJ9qKtkhN//tJNfaV9jd2W0nIcdbfGFo+kj0y/Cvw8IQN10qjk7kRh2ONOA
VnaopL5T0meNVumIGh1j7qCc7acXGB72b1DY0YHIfUOpLoDhpoZg1b3WuA8CoqtINk5YrhtE9EL7
amtBnqW9qwpNGVl1SSp9R/L2oHDgbBMATGbivbT8TcJsbUNPBxpY9OdgPa3+LNqNmT9N88pr418Z
Bsuspcr2w2TtFOaLO7ywFhj6wzKbs1GXywJ0H4tOb/gU7LVtwIBva/Wji0wuNHVR8jNzTMCNqF2I
bFbLBqbwjHmgWk0DpAluYOw4nh+PxESMVVZgJmgzus3Udcn7s1m96sOtjd9Ga68iIbelS+qbYZvR
tCbXNSR3mb52yofT1Yum8zf5CCVXvZflvmu2IdgxCrAxXcT0bil7sCybe8NkF9A61ob33D908iOu
QE60P7drNoAdgfmgsiM03v34RyQ0upDD/n+P4JihmkoA1/Obq2v+5VB2ja7jylzYLxlUw2XvUxox
fvrm0dLPSXCpYiLBCW9Y9SfGWo9Kc6s7GeldcHomh0TfpvWd4ziYI24KIE5TgUiGrVfDAGqHgWaW
tnh1mkccKJ4zhF/O4Ht1anxICFaOp02XU88QWdrxzSxse2WCgw9R++nWxV1v+dKSBLmnju0LVbx3
p5zJsaDYT3H4XsOT12H+TQXln+kOYAUh+h8+CZMxutOJWgiaZgFxw54JZ4Dm7Pv+I63zaz01qyKZ
XjuDySTT/C838PlLDHtbWDSSq6J6r9mMZ3gJqknVyPn4njZy2U0yXmloV7HbeeMgv2RmPOvaOahJ
/6JOkEK85bygHzhOyzpIzt1JE7FoGt0zJ4A5B+310cxZAF6DtfmlGDe3Q4Nl4qFdkVfyRRj7iD+5
2Nj6RjFjrKdn3P2olrKu8anGzr7wAto37ls1oHdUFHvMo4cyfgpzYIEAf5y2ts5JsEfBi9+l+rV3
VlH/mYpHrm4VYnam4InTLjN+67SjtMZWvIDhpEuPAXwpp/1Z4OWFAqMgl2NhvXblh0mQGJFX59qd
0k/D+jQU86XD7J1M44XynK4qsFccz8iUjyifYWBKaExnW4tz0h/bZJv5M2BRbsPRWMYWnXypySJS
l4S7qB3SQhMfzGKCwm2gBMfFB+giAn3arVTZFDTlHEO2ZfTYJDJ868aL6eMDd92jRx40WnvXVMVx
ZLI0fNBcE21kKi4y9beDpamnNsxtEvMl/kjlLh3shaXKblEx7qFZ0EItxYsyYttuh2Rbs5qM3UPh
NE3lvahfbMfjCYPVKU5jRwJfK/ZFOvuhzH2ymcD/USXW9Fnw7OdZ1wo27wDaJFMAg5UJNkUyBZCp
ntZRn50V2/lEUnBE7EFSBnOy8qBG58kgXXQWLJlxf44C0saxBWxxyO2D3TuvXR3LFRzFqgb+4iCA
m+abZ7vd6OG5LiBnrHMTNt+FT7ih4ST7RUwwKdom9jZmNo0YLmzDeInijMKlahEob0njFSlnv3gK
1K5u3nJ/IiICLZGeiQwwcbR8W2PSrALU97o8ZJrK++U3NtAZRN4oLw0UMEdI4mFVGZIEZ/A0NEM4
fgR0pOwZn86h658bnGB1rDkDiKFORWy+y5I7RAKIOFRXIdAjTxTHVvWG6q4w1quN8KSRbjT510vp
grqxoIXUv7ZnI1Ov0xyKNcKTquAyU/cw0bIPBkCqZk6blf8irNcQCmiy96OVrorw3U91zFWceK1j
9Ekm916I5s7fveSCosb0o2sjLxTBMaZFxrUCL2GYtPuInoKEaADQav8vob3Eqf8lXFplRQFRk/Im
p26q2tSW5bWuzaHt+ZJLfhma8DatKQBvMOlKW9uOZXkpEFNHoz0UaogCPMd4h2k/Of/ywXmP4F/s
nve0boxLZubXLg4OZk2MPuiPVOAU+aeSnozIs5x7PSQLnJtGY6pea8VRh/Lq0ZiGds/02+v+UnF/
CxoeEoP+GPjsIVk7htfWp0GcEp9IiTdVu7lmaBw+1fzqZBeHV6xztoZz4Z6bTLtU9lti1AdbOxbV
cXC+Q23PleHVTKvmDGPIcdVQZkOHwDicY7FlhiyKdzPjXmiK3875btXPfuJtqX1ryD+9ifNVfamm
sujaamWDFQx89E4fr2XzTbK5yrYTR4BwLrY5tstSfW9YuaupvxKLHLN93d+tPOC9ClFCw2Jrtjud
AK2kqWHqzZc4tzj1mJ98op1bV33zDRwXgX8GFgzgp6Uooh+1crMR9Mo7IGBW1Mzi0TP1b5o+J8hO
kfpiu9t6TnENNRg3z4hKX7mp/o+GFVTXa9lcO6qdqvmAM4oqYu0DDY53yUcILFKKs+SfsrpoRsY3
Tj6Hak61WacZRqIZe3JIaWroyi8npd+OWjc1EqsBiTOekAlofc4dep8Q0/grUrgVBLVNAwrhfEnR
QN9dyu44wAK3PBjyyP0p5Yvr25BavwWJszmqCA3ZG8kq0F2kaHCOqZunwH0eQyPk4ldvchpwWOfZ
OSskVXgENCU8lr2S7PLgILndSXpkzMb6MYbLmnTj22VMHOhG43owbrHgUm4Yh1sd1a/ru00A8RIk
97DBfwD3Cd7KWYTpKGKpTyUSot4/8zKkwOdDsQHR1WtBY0ElQ2/C0dAAxoqCtgIZbLNwX0jE0cTd
msl2pPMrJfQaxgIMsfVsaS37tHqxI/3c1ONqzP41oQU6AtzRORGdH2/m5JLVA0WWBOf9I/HDqfru
LOsQj/Y1ta2Dkr1PVHSMWb8edWPH/TF0xioUXAwt2nnlOWp51rL6KtHgxoyQAWH0dGIEwt2+FMm9
6EFYR3enh+WucYx1h6sV8WDSSlBNDlLD0SB8KcljSkSvs0Fr1jRMLCyvuRiPOhOgjd8rtQ8jbdZl
QQSgrW0ySCxytvZS6iTpcQNTrlbFUFZ0GC3codhX5ofefMbVtLd77D1whziknsdKiZ4EJGGpiur6
t44em2ZQV8HwF9kqlWvKqQztU81C6k6XiIV7tjndVifzxTNxysE59EOi3qxJMkKhKmkUDJFEClv2
6PAW5aQ8JdKZ9mzGi2uQ1jDzmmYo51ln9YEuJlErB36dfPgJSv281md97/VtCEhkt7ug1daC7bkX
0cXyn3HZ0mEG75mkS0NqlDjpW3uALSQ4n/v0XyGoC5s2pIonNeeKl7u5jYWSklU2HOzAPmlOdAn0
aRWb7dqmj24AD0tL89An9msrVNY9rEB84UK2e982TrWSbctSnhuX6GEe4kLaq9IxoQ9OiT6u0hLT
dNxQbprJfS06pABBWNhAhxs3Va06COIEdxuj2ir9pnSfbayuxyS9daNJ/cUPTefLgAlofp2XDooe
hEeH1CUaTE/dX9dioP1EgnVsZ1S3VI9uHIAI8XNVxg1K/SO1EbH7lUV4pXSmVVJY64QD29t+72TS
G7U/1WJKljs0R5sJMndtCJphF9WHoe3vwaiCIc+tGdpeNSD4lOjcc0jY1qkG4oso0gUtAPmbTXez
xbbHkwsdiYar/rVS3zvsq9B4Zh0dRjnBmaMT7wt7RzNjoe2r/KjRLBWGGG3u3eoQhj4V7ZQkh8Ht
aRj8FZ0ABhVUwz7KZB1ZR0UF/p12CEguimvaUhCGc2109zD7x2AN47QPi5q2nQyp2VraJrELnmXa
SZuARlNeRl/COVlIJWO0N52R6h7cmeJzIPdV2Mcqbxd9ahtsF/TIqOW1rx6Z+eims6YMvEyImsf4
RZ+oQIZb4Rt+c9Tt0nbil86YVi5uv4+8XzKumGiuo76Pdd6LRfujMy374dynO9UXHug8j8DELhVe
psX23ISceNQnm3QggcrKNzoM79xnJlZ7lNvo9ZeBQjb6enYDoDsnFxVaffSNfwnakfGokgdnH4Bp
2hkO/tFiHtDG/og9y2HzfE2FXKouDp7Bco9745DlnyABGkIDrrqjTHBZoyGFqc/1CX+EyoKDGrLA
TOgvNmRPkUJGMjaWAfEjNCbpkAdvng7+vTg7jX206h8jA+FvFzH1RpZCl3r97g5ndzzVYwagVoD7
EeKCCm2QARr6p9wc+uGkDaQMsKocMkgjhzYtK2M8oYhiOfZrWb+F6UGzuUh93uOzEjZn/M3v3Hg0
43rweUVIFTGEIj2yzFG5KoVYlpCNUVQuY16vdut+xgo/1TJVX2ezs3feE97GVKEwu560ccsBV4vK
cviUutuYPtTyxZ5uiv4VskoP+mcrFaQxY29z4Zl9vZu44RsfjJ55r0Hn0x0CBrghXUr08eHE9dsc
d6Q5ctVNHG880/8UYcUGQ6aNGE2yuNY+JCkuvegZx1FmanMxOMFqQO0wgu+ZNLEZMNxUXQf1lsLN
LjHoHNEo83qNumFDked2ysnCNOq5B8TSop+6ODvukSo7JHQqCk33YnbVzuF92uR7coUBFQ/ZKTBe
NZSEgBAMyKbXdhNkRxl91wWbkH9p6UII0WHIQrHnR0w/9cqNXxRj1WJIFxl3WYIdb/VHDjqDa6uW
Y/gvnO45kGBUaXRL0ZijO8AApWexZVYWQyFhdmNA5H2VxbeihmtWGB+4A1wU38shJAiKv6R1jMMt
bRd1Iw4oObJWktKsaIypZ2c2obNR1/40hHhX21sOXNmtM7Q9Kt8qKuVd6dYODGO510OKRX5z9SVs
ilWHHG6xkZSOeNrov4YqvLT9m4PLff1ZOmQKLWNZ+19VTvOnQQINhyPktHmA7M5JSEvsUL89xTpY
Svjp2NeO+yWjlqY2fyn/5CHlEttp8U0L49bEb2liLlJjWHetvzABoCIRr8ZpXRmkxxXPNZjIP33r
vQwOQXCIu19n4DXvIbNX1U9AoWbWDDgtLyLjmd7AUMn4SrBUp4M2M89Wyd0TDkDUGw7iovTuJeGV
NNVPh90lZw0cxFc68Ltw6DEHlpxuv0jDe2WehAnn++k3EO+2vsyyf51Oq6H8MJVbz70ate7SACYW
4eQJlkd3YjbXccLD9EbjWCCWWviaU/ZYBVSnXCnXVJFM+CLhwNoXhzqfieYrUeicB9deIp6CpJU6
D0NoiYmO+U6clSIJzKQuhQxO+p9clmuHBXgY24WV9FtS8iOxq2IzxMpiEnivLEIwzZhqBblbFLiU
ItincHdV8xe18CpYUkbiIDnlexaYdaAZkPNICe6lheim+Wcp4wJkeidicq5yb8sI1o9alPysOH9R
9gofEJr8b0pXkm7vCGMVjCF9EOcRNLGVR1cHeUzexuEgTbD9Xcdgk0bNOrObtUFxEZMUTYuMnoHs
VzL+mgQWQv7IO4qk/nU8owo6HereZln/dbKbTQEnRU99SqxW2DDMdrezoT2G2vB891da1JDYtEK0
+4T6O+VgUvVhXegH01AhwoT21t9Ituu5oJPmOM/ils+sib3v0NZyR36mbcwjkniUl4SngIj56ejK
byyOUP2RttfTzyrHVOH6GcTRRvEpCBSWOHoOQ2Sl0uRNKJ7kpBZW11jbsHBRNwfXNPABKc4qyOSq
9DE1xrdheAskyfnKK/RHqT8z8rHjOKzrAfCFsLkY3lqoBA0Rxx/dZeHuZPJOKAC+4FbYcNNzFNV/
pgoyQWttUdp2swxpmO9lDkpW/UpT2bbiryznZMiqE8AG0mBfetp8jSY+WvocwHbSAsmRS7KtSdM6
r0GuM2LiiVX/miYChzpV1aOtRqi7jXQfLo7UlNJjUz4m38Yx/hPlvZTUSVhbkuJGeau6K7Rz02+V
IFzS5VlUXpq3fGRRzDXiRfGug4CU5m6CFHCcW2nsK8pNJgzswN/a3UfauSXEgL53knhbGvTyR82B
4zqWhUHrWPqwKSkZ3e5FtMVJ0YHhjNGzEuPa95Tgqm+h0H57fhnGv6yRpMhApZTjYObvw+DzU6hb
e9WFic/02/5k03RrLOPPKuZXdsIbKY83WGvfsSXZAnKsdGCbKFCeDhvUFI+PKnZf9QzrkbYLy0gu
ppUe3Sh6QajjFsfw16o9Sh6+XcPa4ao6M7OjIhcb4F1o0z0h0QDIkNZ2mOjwuwCkGUVBYZDERrXW
bd/uR+m+m/NgDWdJBIKpNJWfY3ZV+pepwfVK6R538ND6Fl3QXPs0wMwerTV9545z6Eu51KmMaqbu
X93Fm3iU+ipTf9Tu7vAAcQiTYgmIcGcMyR8XCU1BBXRjrqQHPY4umgj+KkFWhKbQmtdRExJEHMWu
0+d3hr+ZcxJGE3xHbN5TS5OLAfQMI5goFIynBiqzSQMbTRYBDo0i6pWu8peBw/yfOkJnErSLUrXT
WxNlLeHWwYQsDVLX6uvUM7sCKAIFDh7PJDZYn6H9ORW3rvwLi3nY0s8q334rQSHzuwLXSNZmWTTl
MjcgEy1MzBpPlhPNYfU/OAplOSjQIKlrBNvOpPPGbgnbUSt9s10+BKo++R52nIB7Cg0OUuZVFo4T
MwMV1NjknV0enDnnN9uBZo2bXBqeRja2wqCZgO5C/8tC9rRns52reMlJaaQ5aubRpjXfWkuahGYq
Xm23Vi+fMlW/ZZHMnYI/3dQsmsj3TNVQFkkhP1ILDyMLGG8028vra4L0bIBh5EDClvgZCNpz1RJo
jZaD+IM+wMKYPRYQO2xXJgM+WWpP+XAGHtut5mB5Xm3gapsGJHAyoYq3KEDkmH4LJ16X2vjQCXxU
Kra0la8ae3qZsvpiKS6gRvBnqv77OL/DnXKlUe+XheZNugNNETEbtro0g9vAU79K7sgT+B0uJ4CS
LW2iNcENqiLKbcKpo41R/CmTfFfy0KOXG+TNZRR2PwglwUUDu7Si9zqhULttsVtWe4NxU+mntQn4
IOhfRjOK96o9fgZdeCdB/cwixG7L7ikPxO8awnCnB+NOp2klDQFfEx5mnRlBx4+bNMhXKZCFXmB/
1h1hZDvmieKEdBOADuJwIoTqzjYYaB2tev/FDwFkSPoYIbpXXpo44K7cZGpypNFQkJqATCjI1TtD
umoT0HW1/FJpdlzbkX0taG4qnADhn3RZ4W8sGhglMnpLYVKKWriWBtadsI23AMc6QbYfAC2zhK2/
MfJnZBIfYa1VBnDDkQpRt7MufQDKSmw+hhLvTUq86P5rnGSXxtW5VQmAmu/O+Ki5LCQOfgL1S/YP
YSojTGNzBNMEqzYX84bq2kkYEvrOZFSykHIcDu71ZfmnZNNvy4M6VVHPJ1qv+mqDgwDgw1geR5PX
UWYfMHSHvKiDQfKQ0TBzmDDqa6nsBAX3i/8Zd65muaMibxX5O5LIuKLW/KAJtkKyHvo8lhGBxSbQ
Mw8SYHRPCPKYNvswvUbRCAx0L2xo59EzjGQRYQVyYUdjd46HFWdcbxVhe1ZH3ib6tiiKNswt5+kA
4SIlrmwGgVaNTrrGAhiqeBFh+Qja/NxSAROV6nc0pEuXEoeUwHjGHho145al624H4l23wXBh15U2
5hFyqoKLTzTYSb1U77e20Ah1N4RnJkx2xX7agrt3sjBjkJk7Y9O5W5FDsPFLmemHyi7eKPjeDu78
Mv5T8wlmQd/XvuByi4liZFWxz8f6qAo+X+Y2ovcwJP9YS7aZwM6i943AnVUxZqDmqiqnIdAiVc4f
y92iRG3+VsfXUQB5AnAmfrrxtXLjRkT0pQ1Jf4xoVxCIWhzOsgxZ3HNV/2r7mhUlp3KrbYHoXD9a
WaoIVj69VuiQkuYKgoFZHnKMPNlRCSIlMJu64qVw2ekM7nYNXc3AuQl6YGw6nJuVDZDDauGlzo/p
g4j51DnTCJoDVmGhWJZ26Aoi5MnT0nZ5L1YzcMnazYpFdkI+cvET9fu6DFezSDun3soPJ+KSNRFK
TO0kIwsuSI9mGhAZcaVEN31uOteyX8doVhJRrNrkdDUE8urYylYbqWEByd5i1gSEKM0MDkRH/b1n
yS2hjC4b/lUi3CvDVRblMzOHm9/b+ALHvIDY74nWsW6hFvhMqFkPH8efLSRO5lPB6u/H1suadG2V
/bHX492gEfjKcto4A8FcFBLWmDybNhtF9VKXBtAdGUyt3SKLqv6W/5O0uxweYwZTlHKS1FrrVK0d
s7FYqRimrXLtJn1jTMIrCNgYE8HEkjZTWgpgD/EWkTC0YF8YxqY3x/VItQPjV+a75CHfQ8LmVnHN
A2Ib26xT9mVlPIcqWJt94iUd+RhO6LJgAmTFE3tKlgyeVThCm4qlazMtEBloKv/YE68T1CtzMsgy
tYeN3kGv968t63873wgRpRO0h/TMoQTKBprJnOJ1yqig7vSj2f1mE36X887DLzLTezeD/OTmpMoL
OWqcdWJBZ+s3LcBEouFsoINQ91HSvXLcFxlShKOtK1F5k05H6ETqFpAwIkXn/0lmBaVxuMJqgmBy
ofhi5dLlIyg3sTFDc8Z4HhQOcKG/7Oi24c+PaSfKWZJr8niPTh8XwnaOZRXOksmb5sI5148QWmHy
n4X8wr5r/EOof8wspItiSjQLEwLpqaeaK3iarqosB5N1IDb5bTu3AZ9AoaJL5KDTmNiKu6QxLBc3
J1qqKL1zj1CMOmkj2noyY1lQqAD1aOMqhgGo34SUMg/CAaPZAunr7pnXOewkAaS4PPcRD6gQ4qZJ
PTd4VKz5dngLMYJbxk5i87mOP+IMD6ePbhVA+9whqeUukgIcOydtUCIhyGkE8lBrVGhyf4T4NiQ2
tLVinSitb6tDzH8r0W6wd6F4MHbS212O9ATRbaXTYaOdanklvR9owH76rrMwz6kSpYgntuZo+ncl
nW2RPXMcIc5b4Ur59GueYitU0ZDUksVPQoPesRYGzRVNU6+QmgWiE/ViRDCWlsFgFrYs2/BadNOQ
bD5KO/gJi3bh6JHX09cc2WIbEuPunXxHq6Ej16ZaraOh54J8Azu36IdqoFPN+j+OzmypdSSLol+k
CM1SvuIZD3gAbHhRABc0TykpNXx9LdVDV3dH3QGMrTy5z95rP6aKQOPHpO2zvjqX1kFPTtp4d81q
FYEmYIEgbd6GGQtA2iUGfDfQFKJ+UXItMcoP6ZnvZeKopU6YNbXC2bHC3Z7BygA+UBprlwVMLeiy
6PE244KqrWnbVN6PoRENwDZr1ctR2xvuvkyalapOEokDuAgwXWfQ37A/PGW6tRTzMGitwGzvyWGv
mbc3Maguw8j2njJXaZjy4Yzg7CguemJCLEx9ZPXR0dDLLnmAP8tiKIv977aEuFSl2Ta1dyo4AW5Z
KPNr9NlL4R581WwxbRJ307caGq7/HPQjLjj7jSXDSuE/8BmtqCaxgQA1CcKJ9qlNwE/je439MGFF
bsefDjfVTTbSdmkTpGNj8VzaahGwYagM46XotINrVPh4iCW58WkEo5wgdudY5cb6X8LtJ2LjFbgQ
fYzhtSWHbBsxk2lwGmjCQecMkehxYU3y7BivjdudBuvR9tYtSsNDI5J7FR5jjaTcjORgw2vrPGw6
qJ5wCf1vq5wDeurbKjBM6CvCnIaCj8OLK8P6SXX2gobtkzfV+5APO3LSXkrz2yQLU/TTTucvTstr
korPEUHz1QUVVdY5u/oIe3m7z936YsGcyYpDg5Mts4vVFIU3P8BxA9JyXUCW8c6WRbNNHK16ymIM
1JJnV+ejGeKZ3Ui7nt9XHcwJM9olbbJmIX2rwpRQxWiz6xbwr7qs3QeYbbdDhKfOog6BW6M5/vqB
Xyz1rPgbZ5iMK0gYDIKrBIUxfy21niVSttWvERWHT73CaaKFMQLUoDTERMpGxEHvyUEVliPO+fyP
yDZpPrA73FVZjHmVnfe3Y7OntLNWvGVtEL4XZaLPUSEEFp42O1YayTrWcaXXE1lBfXT49Fdx947T
0cCeLkAn4m+rS3uNyxatVJfWbsIH7UFIatuLAETVFPc8sSAcQOp2P8f4g66hJ9eX8HcIFqDLI5tk
JVYrfpKprVaSxEBaHfts107bUMa7CBU75S28kzAvdX9YSuIV5TQeFL4DPwxZswLXRC5Ne0T3VpuW
ce0vJvBfsQtachh4Usg9pdY7jwFI86pD5UJFiGLW+T5X7jY1GYu8ZOGF/rpHaMwN46dmWb6wcibt
MKlvjjW+ROgdkeddUy59cdafKz61I61AkZ4v85zHIf00GZ/XMSCFS5VQjetcOHsjgMwZbQRNDnbz
sCGseCDhDF1fBgmuGn6oFntxg1BpnUa/skYXNqdVgh+t6qvdGANzN6j7heFVaF/uvDHBoWkSqYXe
RxqK+Y+3GvOK+lA9AOMUj9vwWtvebrQfKavMxL5qU3oKck4k30S3nHMYxZIo/JMUoIKwbXNz81jq
JT4OCOYpEH8Dqkf16szwnwkyNK1DJupVAMQvEY8ycr8C7pAD1QrLpiRsYWKHGuqrMOyXsAbsxu8r
Rfod83VNAxcJFp9YxD28aMamzh61ImOxF562tPxwHxFh6ER40uxpkRufbnNO8+sMhlAjs2+crR1Y
AVnx4jILpNLYKO1Xqb/AZOfVX8jGM0zpzwAK0puwJkSr/NGCHxnF7I9VQFWJpQ9I/dasxw6/XEoi
nwSVajCJlZxZNKoD7WXsN2Ln0ORH0209wBPBJZb6UpXhInXjI5YEose52LIzQSvwvPc4IDlflWQ6
IEHVWKS0GTWnMwWH9pxa3YQhynFdUOvHWARgCiG0q4r9MBA8tUCniXKvjGplhTBhbH4mOKG7jcPu
PDtq1b9I8dWjIidl8CQR7BYNmnhR5KfKNfsFlIU8OJWY8Ie9PRwUTYwW6L+EFO2kFLHmr4ReDs/o
N7r12wDdQu3CLIVfSO07ECrBvBTCv8U9SXKps/LmOE7mdqyb5xmHwB0WsZdNhiRWA+s3wuM/JvFh
YvdpmHTinU3++Cj7oxkcIMqvlzEsDlvdZe/X8w6tgrvZXI3k3dHp8cA9Xse/Q/ymS3Iq2lIWIzbF
cRWwThAsC7JXfaAmI8ZAW77U0yNm4gamA7dgi2K4skBAZb9a+tsHZKyxxW9Mt0NZLwnKsF2xk42h
gSua2B+2i4DdJoID2IlmhgVRfBHf2iwkJUJ7AzH4OlXc87+qkOcRv0JCT5BGtbfjctkovAXXbrx2
0aYyt4HELf+WGJTdraaWUycjdAZQ0Hst4vcE0JdFOFWAKBrqiLKEd8//N2/n2YO24UX6/Pv83Lrv
JJZCOLtk+TFL6djIgojcdEGhAm4opbaFc8jQYHXeZsTZwvStjt4EJSYt2TwXJq9U+HtqohgSEBob
MtK7YcX+Us3EVdv4p5x+I9XCC6q3YVaznUsTX/uYDKGBmOtovMaKcVaDuuFzJVJi74evusW2FsQy
K0vRurt6NNfZqMW0edrfnkw+YrYlTan/5gUyBuKz5mQUFUa3SU/GpR2yI+JG4PofwKO340Sa3Eco
Hselx3N5SCOO3o09TisdeL9hke43eEiCyymJmJeMLoPnLtp5UuRuzoS3t9ORnoRsC+twm/rzxVVg
okBp5YDr0dDKOnjLJo5mP2nvcQwwghcH6Hhns6Yit8izici4ua9nFJ9xbf1TpzMpqzbdSAgVOhQO
KJs50g0FHcAry3XIfG4f2/ak2IpMbHFaLFA2XM1nTm5ifIcYtLh9zxTIeW0r4muqjiPhsbm6R8Xa
gmqFF6fVXtw439v8mXrxXReUssAyxOaGDhpfPACXcfw3IWV6frCU5IdcYBA2IADUzK7PcXOgGA7G
jlf3yQE7LLwcCx6zMJ8+Ni9SFJi0QgKJGnoJcGM3UFvRbExmHwf3uYpfG/anUntwEYWrg/+9cmC3
B8AM/+ryV++oL2ye4wTHnG2eO2gcpfYdxjk6aVZs6iJ71pDeOdnWhD9xi/wJjlfJj1JzdMgoDxO7
xhTdmrRbhtjKCEds0wpL1wgWE523Z6FgshXSbJDq71N3brHYCRpKKtjQxzhgZ1Qp3mPeSkmQ3saf
bfAGB1mSNrsx54Y/Zct8AgPkvHb4oFJWnUZ70ShixV+00McRW/VX1L7hOn+yqYer7d/MY5iek3bm
P6EjzYUXHfuEexxLj9nZ3VTl+CZcmgvNAltfiCk/QuLDrgXtm0+cASRNEy0QyPjZsLqfYbIqTlGK
bNB7M/kSgN33V4JpXyJk13XBd4G7r8JWmaXLiDNE8caLMLY0WGGa5Kudvvvhx+PTXQBVdmOKbkgp
OdZGD4NlOfdHDQeDfkRz3Dd2v2jgBvtefQ7y5isgv2Ngxwug481rJz17MZGCmujPdB6TIG59qF0a
MzFHacn0lYGc9pmMOaU9lwJOVXOLAvqFYquGkh6o6ly37rEIzZ3syMWRQugodg8rtWVztJ3a96x+
kAcWbLfC/ZSQaCG4KrApBKtGHh0G1LHFFt42DyPIDpA1kW/+pZZ1tLLsLdSmtWYZLxURnyEsVnEH
JpEmDT0p12SV1n4j1rioNgSCWG3lCxObdKEfXXlPGHW6+jWr707DADMPGkDkosTeBI56dhyGwKQH
Ijut00rgRsuxt1RbwpsQzioe4KcZU1Ug0M5b2ZYvOzWPqtc5kVhxhahesXptHBcll7PT8p4FkbdW
fOntSLZFB74VIYUSOoK6lJP1TNMcQcZ5t0rMHYZ77xEP5AA6lxT8+CrzjRPdhjRcK8km3i1vukXO
zniZ99RFsvNBwmineLZqjOqsxT+F8YaGzhnt3zuqChOG2bDQ10p9ZWjZUdEjO6R7P/WPhfIOFree
GHHa4T3SB+1SoxfOg56gJd81NgaoaBsPv2UT3c3po8OPWxLkBFq/K+NVwvSoRae+M6BDWLvY9v6R
KwDRMi0kqaDEaS6DSbFBbm6dSSw8eUh4a4w2D2B2M/m4gvvUetkiCt/rGCiRBoKK7PsUIvzhOOpj
GmbnAA3C6PQvNy8evUxTj3hLvGrRcYho5BZaEPGc8CbhzdT/A4OIYMGBI5uzBv+oCL6D6NXukoXE
uizcL59Nj6X4ffmPVRo0/vwiJZJChXJh2UgqOk9Xp/804CeE2XggtPSEaxdbQczp455yxVOIWcWH
JZAFtBxIOM+PDof9gKZW5txPayhUpb+zRXfoszlrVlCPp7+Ai1rHGKzDEHGbwKvGPb8A4exOEUxC
0b9E3HEz7dyZ0FHQWdloJfJfFN9p537y+FQYGjuYFGoq/yJE0cbbwuIISDjRQjYp9OeuBsF7ssdA
SJbUUFRRsHigo6ZuHNBu1sMMm2LhzwluUtPIVUDTRB+xaLYfdVyeNXL5qPCsmBmQy1OJoOMMXzl5
uXx6yRFxCbTF+jsNsgy/b5V62HG7GRMoD1ibJSidOtD344yKdpJLExIBZ19Sde0DQJQv/GXArbPR
KBsALOSxULLpCWg+1bimqpXoM+aJ4p+esRnFsjlHC5zkt6YSwB+sbZQruHDZzzRH9GdzPveb5QyZ
wWAg1VdX/4TNr4AvE6OWu0H3UF7KszUQ6xLjZZ0G1Bd8TeZ9pleD+bSrJfrBb+paz625TXQuBzgc
BleRZkuOYmIrkDtXe+ASR6Q/90mpRNZdBjUXCn9lRLPXBo795NE+QW61uE4OrOOp/Y34GBagQSU3
lewvTt9HislCDP9+czF0MlsbLz5aFZqU+SiMfQyZy/P/Ohg+E7OU3Ya72TwYnrUgWEQ15RdDvNTd
ce/Wf11svLRThKc2YCxT8bad3yzNdybWdGKm4+y1slMmOgrqjkQfetRZld8EqxHVzmtdiFI91ikn
uHptcVa2gTwwrRuSqiEw5I6MV9sgGiaqXQ0css5sYIlwEsAIxddfiV3SfVeRv1SImv7YL2PrtydE
Xvgv03hV1Ys0EI0TAojIyqy/11F+VFC9TZbCLU13TfqtjGvWnCP87KCxSR+3tB4Nau3VwyHSf0ab
QK5+soxjCNbTFz3Cmf8UJLN2mH8kE/p6rh9MsA+gqieXEd5nV4oni0h8azGfacg3Z5JoDl0sFbJK
abw19j+HP8zgDZppxCMelj8QT+ZjXiWvDTa1oc8hag0HGdIVy30+IwmP8eBs4UlTRMPz2eAX9/B3
cesDGe8MLNJbSe0wPkyr3TIpSe3DDSgyxWE7tidDposI13JaM2LY5JGC4SYJgUwkOVVJTTFnfsul
r+fnPSJUpy5zVviZWb8+84IMfpR4qbNkVXlcsZlk8XwsHHut+ReDwdixKTWGh9POocC83eoMWTNS
jVhJ7QL9O/vFVzuay3IguPca6n+0DjQazsiYNuMSXs+/wjpHXCIiF6TDCyZl/F5kDCP5Bq9h26j2
PUxWwsQwG9+L9FTZHzPOXeP9nKmPdNZkqXtp0nd9OpQzxL2YnqrZs0TCj3t4U95dCn/dXxMBf4CS
4LT3Omanq275wAIhfLSWWBmtB/gaElL2l6Xmcy3QpvBbtlkDw+xldm40LZsVWEXd2NPYh1PB4NlP
MRpY1sChHC0641SjpIxLUJOue6i7Y77Ph+g5ZM2VyX8Zt42C4OetBIZSpMOqTa0VFQ086jBtjJum
pZcNS1ENvsfQX3w7XZqmOPu9/pwmpJhxCDv4ogM8mtW8BteSrQ0LJWrvVga6xMj4Co0tEH72HyQt
G2hi84uAiC5RdLNyrUXy12Zoh9pph9GJeoVgeC3S4+Bmaz32d05o4GIHEYHxzywwMhJkDTWBQwp3
TOLwXOay0h0HoKKzc5uxs5i8XTMbrGlnpnjrPk+RkoNoyrwnfKQL33hVAelCHRYGW9usvpXYzels
OBj4qHQf3w7zT9AmTxkwkuKlY1Xvds5SNvayqx7w+fHJPYftNZjkRjLO1vUtTK9KHhx9WfAnCtpG
QDsGLuD8+jEoXuFrXr3acbGq/W0v0PTN5lDq5iZzoYpOn3YCAgC/p+We9fLUZlx7O366R6wcqeLp
mcAKRGlHHnlyqFMuJc2MUDEHK3im9WQ1jgD47beKJ6AXJbcq0Daj06LNdduOQok+IEMUvaYF60Da
SrTmd8SmWxEM9uUhtJMLBnbaPlG2sSmUMSe2qdZoxk8RL+YYKd6riHz20Z3w2jA9tkNB+8scIR82
HueRrb0OsN4iFw/lvNhp8yWgMgNpthRUIsKU0CYyZNQZTL8pmnhlcJOx/tEuhFX/ov1P0YbVEpfo
4Q6x2p6n6HdHsDhCgm5bBcp4l3gHfzzxVNJsuKFdVW2rOtha9UQMHBsRf6Wlnc2OymXxbCn8jBhn
hNBf3AHQO11ruZMR0rMXlvnZ9aBKsY8yHi0ThavZIHjOhT4eGB7EyZxnjJmFoD5c8W1YN7MhjNin
C13/lnChEkpgkM0F12rVjWSVK5ISX0kJwpOdTUFer3I+iuIrxAiUlVRfts2pEvFLbBabJCeHE1vL
kVlaJw+u/k09KyoUm8F5IyE0jLzoMiWo+6jHf5MNW4HwVXW2QtZP6DwmBvsE5LeF1zlp8q30TrAb
m+la+Wo1Svnsja9Gt0siLh0YljQH0xLFYBVElYCyb8++TB2LbyLJGBeumgyXtYf85gRr13Jf/ELn
jc23n4xEELDym2cbXF4R0UvYn0Pts9Yug9yW4z/BXnXM6UM8a+mF3Q02XlJFnCoC4JmGnzYCSmw6
26LnRbI/BGhsHgBiyK4mZbI+iCKKHxDGJrN9Vlzr7eqqjycJ05FgCP2j24a5IQ7OXd0uhX7NcM52
PILMdc2BqAFEbBpELtNdphkwlbSgvozVG4VYeW1tBUKIGsNDzgO/xifrJ38x4K2MY86GlDV1BvYf
bLTOw+3OjXtu7HZj+TjKhFjyZT53/KIWUSRBZOxYVvZucap9wv/9XXFilTUVjDQbEU8NMKi3g4XB
U3siS7clo3a3iROXg8Qf98LN9SmkbacHJ5hYV1M6XOIOOVKVRmAZyf3JCmpyauHC8sHOtffAevf9
mfktiL+RVDDf/JmSQzCZNkgTOTsqnScDnTDkqI34gHb5tRmvMrzgB9jw8H7K2xhkirY3W6jOvfds
6ZfU4BlJDaJJa5Ec/xUxvGUQFZb48YO7ja5HH14n8YfD0tcmylHM10D5D6nig4s1oNGp9Zu7xv0f
gow5WKscZ4ot1r62MSsFTK+C6f7o8IH26UcyWCt/phyExOO4h4cAoHxVLSWiYmL9qukx4zw7MH7G
1sq/Ur/b4UViZ8SxCJ0Hu24lv7rxpiJrl0tWjvW4yVGudb5LvogQeKhSFOWgKKDcVpf5lPXeOv3G
4suCk56FEscjJFBuCzURLAS7p15016x9JLG3svi4N/2tKqwnE7J9zNieev/cruEX0m3GSVyMjy7a
GjHwjIygKOkTH97bsbBwsCbXnJJMjk433AV9eZQoL44DPB8PosDeJCMLeSBb6ObfpD4FSOF++Evx
+bpoBAlWpyGWxzqSm3mW6CzvyWLcSGGi2eN76H9UzSMxMSHf29ko0Es8z8aSKOuq4k0Y+id4ygtF
PaxgOx+Y7TLCXe1yUIHDKpIfu7WpWmbFmPLiTjdX7OOOQDGvoH0Mw+8o/sEnZ0Wfln6rMImUSDpT
9aO0lyk7GpiIhPZVOmdL/0jMo+gPRQt1NNNeYHAzzL3VXJTpCoZGzB9SHk0y3UXyjLCObY9ZPTu4
Hk6Ene7dnAhJxsS3XX32iE0myDxW1iSZ36N4a6IwVaVce8lnij2ocw2MIAe2aaQTtU0dzRjtZq3c
Z1v8qPgTE9etwjo5YiAwMXY6PlUV6kohzU71u9D7hjpJPdTMotvJuamAAbhnoIxIhXQePeEVZb3R
ZxnP9u77TGmotLMPrpX65gDffo5eJvpL2P5TCBsZDuWS4Zh6QPKxhg1tBRZ1jA1JprCJf0z1lahz
1ott7PAZN6DiQ1Uq8LVC+GjoiyTZIFYzbTfv7tqEyYYJIiRHMI5nnYrshN8k+AJ1tgrMg3RgQgzD
DW9yz5LHwCFBjl7glMHaaa7wu3wA5grsaRYdRbsxUn1ncx8uEHyk1tMCs8pJQuCCAfod/rbVDxeN
Jx67vfgS1rqwX/Tyw4EoJvCL+BrsZh7PI3/ApL+6WnCnlyipmLrAqej4vG+e5x1i1qGmtunD77m8
KaTsS+8/i8xeEjtGuL8BeIxb0rX2sEvqQ0eLuKQtjhEm7jXsGOVSIkck3WXIdwDlihhcFGG3zH6Q
J/UwmFX9sSef5TkFGPJ9ld26yVzGhbFkw7GhoF0hP3dOvnTqaqOSdpvkkI/9t47Ha5TehvI74gdW
Tz91su2i7yRFNmfV6IlVo04kNaiXjzZFvlVJBryJSDzPcSJRpDs1qT+hcWbmi886rJNkrJ7l/K7g
1l+h45sNQYph7CVgmPJsG+7zONmPnC5fs7X/GorOHS41oda9t5ViKnNPAfpHHf9Y3FfxfX0BIYBF
4z23mOYtrvMpcXyXTzrtWDVNqCk070vERaSc1VHY7IVPIUBIiuVC2xflCPbCbsJZ98AGhoXbUrsK
p1BkkgVkOFDBuC4TjAlM1JZF8RjvuEhdwW8D0HY8nJrr3nwJ8lejwQV1Fa2/ZB3JMbSHgTc0OHDq
N9nOglC8MNJzzFt0wLwucp532AQIN0Dw1vD0eVcX1cAq0vfCjo2lsuwvH+1EH9n5e+jBkorELIGz
sfUoumEZrhX+w2z7pSRK46Ma644k3usReEzJcKrXwBl/CjcGnONyW0oxS6DquLdx3nW5fylXkKHT
Fmz3l0P/2UU8OzPjmvLfsWGsPegoXrNrLWcZy3upko9eVLCk+xcn1M4l9yI+H5lOcAf6DbGefjck
8/2WpBEZyJbjheG0mRDrgO1hBszOvRYsyBpafL/wvDCcIjuGbwmZ3XwyLkbCQrEbiA/0R2UEe+kN
+NPm+hSAJ8hIfnDqbO/WR83PBGTF5vRXE+xJE19NHxy6VF+j4e5Ntq3Qs3Eyrtvkbunfg/oegrsW
ftT6WUN014LuqDVvvLJby2RSw/wXDztVvypHX1gOV02MD663CLlX8agC+ZeQHhm/R3f4GXARKijs
rigPrqCKAm6RLoffMZzOynn1k7sGVmHyD31UIKvvBmHiX+gv2uC9KwHxzL8ZqIHZSIN5h/TIO0V8
TCEoRdwQXnYbB/K4yUFqmI0iiGg4rbsGnN1GTr+hsRTDNiRSTQeCExsrN+NZTwp4IvDDBqr6VcGe
/G7JUa5Q85MSQgn9XCsSE4vQJqg5Z6VEyz7h4LCtI8AeQllnG67pxA75awStfmxKeZBVuLdZfGyM
iaeL3HdiVXO0Uxb/1OcZ4AbrUcSY2vve+GfjWc67GR7X+yfTMVGyi4Wen1ruO4XLsokvb06EVNEu
1+GsGURfxsfo4CSswH/ecl4PROtlEl0xC61GYscVst7gPwLHWEW4wT2fc6o5mVRZdMoD0IE5WT6a
6igLZ2kWp9Hh2W6jog3tW+tnpPVMDBBXkiA7iaMz4nIxcZ3J80uZvmnyUTHG1/N9a9xVxn3Mh2Vm
yy2+sbVZ08gwcUGXDjAVFrg08xoHvbl2Eyui0kfoHnYgeGO9YWKDKJS0exxCWw2eByiH/tvvMT0E
0C8x41Q35b/3nckOx/7Op0sJqixBKggafRUiLGpYeaDg5+lH71KkwjyKcuXpe4tjlEa+J1onjyk6
zKyAiF6uC2kfAkIZ1LtoyS2q8ISlK4v5gYCaMIi78ojvpj+fA8HimojpmUD6RhGh4iRk2Sc/Rqgz
ZkQ3F0TsyUbwB660whTvEQTl7r1TxV+jvowW0QC8NoPjw62wZWLT7VLoorPpzHrK+HgkPavlda1/
9eCAYlvHhgHKgkSj10TPKXKxnOfu8DaR7lWl4OcraIZEQADbSJRSkcAfdLjzuG1GNTznUKZEDc49
qVDJP7uQdZYq9/jDKcF28XVYGy/7HWwiwKw/DYGDO6N7WVtpUKJG7S/zADBYGx/JyS3g2u6dkZcJ
n6zbsjhEJU/2SNPcTtC2tsOIXjRAK7K+9WjYSqzuDtd0vjcYWwoBHzHTYLVANGBl9ulpNP//lKeO
3I6FvJRleqrJfwg+IT2y/VA1u4ZEXvEoPbntc21tGt9RfpfdIyipNRvx0dK/wi79X5igM85VVfUl
w67iFjDk3o1ozybRE69UiGXpM+0YIPGtpWKdN7LIzypMwNQLRhfXxJZOfFhk/mvi4UDNqwkMUEXA
3nsu+P8jQEzNU+tIQHHwoZS+YVDT9F06FReHT18h7hpWXrMlQhv2W8oKKI2KkVoJqfQenQf1wTAw
KsxDSsyppWcT/WDrKFJLB8mgY9lUJzs9PMUJAtEuN3H14TQmZWBaFX26vGxqr2tXPXzNxO9MGWZK
X7msxaIkX/ZNtZF18e1iCu3EhwWqwCXP5PYvFbxLLXwT9j+9E8BJOq6ed2WTq53WkU71S5hAMxEX
VgNdmlyKBoXUELuGBFBiXGrzbCGMBOGZG+aCcZG3C8iSQr/ReXRI0Iz1jG2Ed8itL0zHzXgHyYiJ
5or0D1tp/nAcufLiTMLXm3AXxFA0og+34uJXNxN7p/uTMeop88OU2ap1DXC6l47retVjLXy1GSks
2DeO9iN7xmtHX9nNt+EyBe6C+r1U3HH5XOLMjq2/Nv01PNz32t1Ljxn/y51+R8wmZnvzAdNRR5ym
0P3BQ3iPDJxBgMQZgCzupp+Qy5LZI4bThTtdTPEh/2dv1KuEDI8pKAlhzCefzLsr34U2E7bE2srZ
LQLCT/XBQb8oHbr5poMLrdXGJKsoHIueneJdtluJVN+NGHE5XbjAxbbPT460ocO+4cPz8fcSInWR
mKiOyUzUCInxtj7WHp91ly098nfpLSy4HUb25vnHbFhPWLMLjJguzwG+njzf9e5sIFk7iNg6O5ju
7pU0IrhPAVWfHTCxDLKWHu8jUn4xocP6ozTfmqgFv2zSPcwhIP7oW4izbOUnl644OhOFVd89c6Jj
fU3jNsHqQlNH1+16CVaZs1M9+oKBLXnLyWqPncMdkHHaokqevgtKS1R15MKV8dIpLNaV85po//Lo
xeTIaFxBYvtTM/KVG/0Ys3+MV3T0fzWNdovoFBHHmXyu2BiA2a63G7wFGu/aUQe6TqevG1395DWl
57cZnqJ8WvYGM0zM/e0xBkSzD2l3nMp9yCKjCb5rZFUn18m2NcCNbkW9q7t9w+fBRFeOtqpizV1v
53u9QaBqXi+6NnXxDG/qiw7jp1a/tN7nAIHT8/5cNDofLc91vvKcg7yE/OEv54Vgop2amnqn7jWi
+0Lrq/UwGeyj51MmPw7Gn/LEsjW4ErjlJkgfGo7x3j5JsuEj03CXvZk5lFNkP272VapWKV9vCkzN
qpBTRrYVpDSzaFxDnY5Bz/qMmC0oxpT64/A1CAhEU8D216UP3/6DizA0DO6dgWMFiBHbCnzn0tyV
/Y1C8hKMLfmCtRecB/JvVnb3+Q5Ck6BPdQpmnEpBAphIscsA6rHedj9tzidrthME6E7WDGdIF0WB
8+nDkPyNH375YyCd6M99tXf1H6HhzyI9pbFwSDy2+IcA2W4IYH1F73k8kVdDsCBXUaDKzb2vPQeR
eBYOKQKuTkCLqZQGZTJTu74ih3kAKLDP5lLI7yFPeYDnXIreDFluLG+2/N5brphJztCpPnMPD8k7
P9TW+6o1bDamvjPHjOzXlQusLjV63XAK+W+jeg759hIG67aEV83DzuWYwqwTjh8ElbZ4bjBSnjpy
3boDtpUd2MS5bBb3hPtRbb/2xofJnSWcfk3xUCwuon3nHfmnKV5Na1M5Sw0fVQJAygUMBF3Upha+
TNh6Txs9uGfWLWVNF+OtsfFFF8Y7WPyQzXQuuJjYWxvGoSN+MOxyk3a3LDHwDTwBke0lReDtE531
pDPh7C0jxpkUD2H6GaiHGHQcPw0VWOHKjeFJQ8LKvvElLnQNyC2UjBqnWxKxZDqV5HtbeG0FEZHW
GI6ljnNkfMRcOFz7m5sC233eotM+EAHBQarU/aPEdmYlfz3vJ9pJklIefHsrEUTGDpNsvIvzt6aY
wf8QSIJpWVOYMREHbd2a2DFQ3pAKtOSQDPZ7wHMpKUgHsBHzC2KZDxl+u+qvjodNVV2aeiJLFyAp
BM81dZEJ55HJgzO9F/ADBsLR83jk2UwByWsIL7SO7zx1cia3mNslQoSgENjBmUo1d5t/oyAucp0B
B40//6P8cszMOUO/li7uW/HsRMj1roeFCO8EjIU2ni8Li0B79+qj37/aNk2gKlxqzrvIIaK8R36x
ouH4x8EVMxTWu2jRI0LAAORVu0I+eS30AFhWIwApw/HwyY9PGjq7x6Z2QDM3goiIRfVU6VfHvkD2
W7nDPjcp3eEBlaCRdNSl+KeqJC3r/LMs8k8ezAUuOfaxB/ddWLhCuEhuW0w7NdF+ZtJ2gjxXfWrp
t0gkmkS0b7KXJkcU0OiNYYoyn83gmraHTuN2bCwIHS97lufJS5JeoxHW8TdONDJyVPfwSLCam8cG
XlVvDbObnjLXYDpxLBZ63CfEVyppvsYlQnKMDB+fUosP+mz8w+0j9GgpIU+Z9T97PkRlsU18l88R
QCr717VoH61ZM1myoXN8ego9HnOOIEyBiw7UXavUhjjFwso4hUM/YoH9F2eXMq/2eu5QkjbtPaY+
jQAL1rqcc27S2qtOdWvOZjVFkaEY0xJ0eWGUBy4c8p9BGB/9CHF3Ql2F12TjdaT2N8wXVnnIxMOa
jgk22x7zdkgKxeoHrG/vbUfymoezbR3s4RnXr0b6O96XDV3zwabtu6VnUdkerSP5mfTfqfkli/cW
ndb3E4SYiTw4vsv/ODqvrciRLYh+kdaSV+q1vPdAwUuuAhp57/X1szVPd25PTzcUMifjROyAfhxY
t1p3GIfVeaus6v7TG7QZDl10vDWdOAERQ0vd+ag2mTymwwGkgK59GjLCdcEHVR0qPq8aUy0nZpcD
201ykej10zPXCNUaj6+KUtsC/zqjfo3ZKKPLHvCzMTBr8pk5Mlpb2Z7rXAHUEhubLLsn+ruNOSS4
TEZPVWVqxhiGtQAzQBawHXeYXfANUcAJXwJvMm0ViLm2SSjWWVqs70JeDLXJLIJZTUy/pBGrA/cO
wDLnlO4jx0Sj+tYJFpzsbDsgDCEulaFFVCvPEX4Joe/YBiyK6A/TvkfrJce+RVpvSeDAW9HmBRSO
0kaC4V8l1V016m1BJ1ae7UztLcQv6BwodlbjDdjSPKNK2vxrqpMS30PnTbLuMGs6dGAsJwmDpMFT
kbs6a580MvMVjQuYbwCu90b+L0Ga59Lo7J+w2tWkbYKt6qqLGmyLzmur4mzHcFcNO5+4NuKhO+y6
iXXAiysxDhajeRDdBkDDbC+rYeM6X412zbt/yERWu6+Gf2n6kOHG8diLDidHf/OBRhsr6GQzE8sU
3X8ElyBOeGAI1Vmm3tr8V9OeJRn3mONTpIDbwaVpTowv85bw8I92Pb6lBMpQgOvHgILZ/Y05N5Aj
ZgM2Qh9z41TXYzXXgdK1Jv6TvM4ceZpIseVjjN7sZuWbj1S+VfXRMx8R3XRwAAAqTeMhjXqbVLlb
5dms2RgCd2MDUZMa67jaRfJwLBL72LUnHyMWjaj4xLK+aKKDjP8c6yPL2H6xygL8LrWSse9lABXq
tGNsHKdguad9t94znqq9AZCx3GUqgEecufOY17yi7YWzGYiyhuOX4vMEmuajPyAgeX02x2ZWuRR+
IC5F6XPkyoLWUFWb1OwXZrHLMS20bD56hl6b6IAHfifC0ZpzS9Y+m3P31jj4W1jHhgEvKwE/8cUP
0ck5YSss1aGTEXlI3xN7XRc3Eioz3cAujb9LjspiaP8pzqenZmRO/8XjyQ7ebVpIYk7JOsLch40p
2sq4Abl0CvQSNoY52UFNefrjiRjZXJJatCf/Ov7hkY2agfSAuy+EFNSNxsaOXqwDcjdb4ZmeuqxJ
ackATLXGboW7BrJzgNCF60wbr2Y5ECF51yd+hvlR+5wh+O4N5gY0y4noUMLN4t6oOsLz/PByF+MW
XBY7BXFDd71xMjqCfbQFxS0lapxBfENbZuquQRrS0Hcje4KxU6oTsI0w1a0YeZ8APUfPWWGUbuQD
9pOFMyjjGCM1VJkLYqrLepfID65VTrmGCyiJtkP2yozpDsQxED4lzqtDoBFZV6iBu3sY9OpBgW9A
FTQkj4GxpskH9s27gtcblPn50H37NIYP41klZps2jyr8hVYjA/xjAXiLGIIsKkJlIU1vbTlgj2U/
GpFGOPM3+4Y6G6svlEqybAzYWH5iyEkToyHm13DLzkABzjRBgSmOEmvcV/ys+fvCTD9G7K3j9Kap
0z4Sccw7FL314fj1bpTpOnbeTdTy2v0Zhg0pNlP9CjX5aaCbmbXFhdzNNONXiJdsTYqrOOBgGrZd
l9znI2nXDQ7LqCDcrOkQWBg4XXMjRsbBgmS++xoxOodTeEhjqzxAHbbLW9mZezz0iwzsazW1hIEe
KBHYNPd7aiEpKZXmtbqsbHujSTxxSbSKQNu74hPVbiFdhZejZABDirTqyRjizcqhoJgLHfrd0Y44
/JL4kJpg/VdTLfFo8ENyokNWD+tR5deaclHY1aZlPeGi0cg0X5jo/9iWlA5MfrwJAmYUO1mF6nfU
fKccDTNr76a7QVmG0XAoHF5cBca1N6fBhqleXVsjQxmh/a91rSOaluzZV2F+2rQoa7oq9nlJGpze
On/akS9KQ11ZiI5j7R9wtcKlMYAm+ce+m96WhnsYcH0UDo0TOg8BQkFhmS100c6rZlxUQbloGcv7
+qOEYdR0hxrBOjhKx0SnCimvJZZiLHNGMRl+jvZngPfY56roLmnyb9R/Ve3mJ1R9rBTsoxaO3RZR
HQszMUQc5AVit8SNbe8EDVtVtfd02m/QA1WeSd4u8ba1+ZtBRo1Dji62vI3GeGn6hAU0nvelhZGR
B7XivYos3NjmO7cvB5ZkOpTLjMHMrkN8rcXMRj/u8hECWbBysc/mE9WuRoLqC/wggzIXPoQsM93g
ftk5oVw1QNiiEldedu0Va6tUPIZzLK3GVpG8lvp3h/5hrXnl/Z8R/urdvmy6ueOoa6vw1r75l+Fb
H+E2iuYvTHJCCLDc0Wk685JiY2IB+4yUmpFazA3twv6FQMZb0nBc5f1kiQ+L0ED40dYwL1lkZWDb
3PRLV5cUIBkZ70SFIzauNlHsB/FpqSCCkEXRyUMPNqxCnS2sKr1MWOhRKLsKra8IsDqibYR7eSSD
G+unfHKDMZTE4qCAQkvu/fgc/U8Ny7BtrTl/cZp+WBUe4Q9F+87sJ8+v0D+4WMFo3Bizg8sJRtqs
AEE4HCj/WAAkUWEDiBKS4ZBtMvMPyDgo74llQWWfAv+IY5tn6QfOlsRG/U1acJNTJRDfbArVJnyP
GPc5DDkLlCG+W9BQ8ZNM2BGAJBkqn+UolL0s2aSYoDqO2xUtE6XBpwM0LeH9HyGb+JgxQoZsD/Pw
oPg8/t5arYN6z4LJY7m8keLliZJYwC1HunXfJ/HHty4l4Q7sR6YUizLhVolgkZc3YlYLQlAzIh4K
UcbQweHV99RYY/qlNEchEU0kHnmN1UWpzYiUw6xms05CoCTqoxaCXqqRF9lGel8BibVRIyGApgoP
ueOA72kXrb70/avnu9ewwrm0oGFZndvYTYSXHBWrxy7krzwKGWN8A4I8rrAPhm5fffGlgcJk03Vq
UYdCLzlZLqemzEovgZVTrU1dOyOdIzjJptCfhA/MnMbCrrjkvj3HzKPJO+FR1fpy9N3Y71vr0pJN
R6LQToRycT7tRsYg+EbzttPZP0IDAHmkxMtQvfb2Er5HI7/U8WURA8ccswb5tM7w+WlGt6twSA1U
FyWoHkXbzYfo4GVYfNmx1MahUr8Twe+9ddql1Z2VaY0k0EEHlSlZi3KppcD9Jcy/klVRyPHNVKm7
HNq9UrB61P+JChsN1zCZ7lWDKFbTXqqz0MQ9sjAhtpni2x+0JXuBlVe6b31urAv8GTq7T+wSC0Ad
U06Nr2/uRMzc1ot36TrnxvJKspGYog16xcyVn/GRC/ZvCpqNs9TZCgHrr7iXR/4SWhD0Alx69WZS
d2XDkAbwbo3HPnQvlP2AwGftbyzVkPQND4WcMqaEty0wSCepWbc8nf7lxHLVAt9Xh5+YRI5DaKgS
Oi16Bw2eQig/u+RHy2D2AM7DGMhpVHNy9DhrmZvvBrZtxfvudWyifnFX2IAnVbAv2au51rjT4TOy
qt32GbYR19xOyywKxZjYmnmFLDrqL6XZU1s56+zPinctXYDQ4ib717lqye5itiZH7sIvMzn4NHh0
/AlZogUgYbRVVGAIYIhyeg8hiaddba0KiPYjuCM/J1pGPtW34bHgXjOBkBRQAzJ9wfZX0E7UxreC
Z/00LPv2r63mGFfvevll8V6uqMu0hl9JR2LRvzmBC6UM4oLSkbfhNNtcxooriT4JtZ9ujX7vsgo3
fZwVBrhBqBFD8ZhYRaVxzVO5Sjip6s5d6O5UZ71K1B943XOV564b7UhXz7DHzbAyWy1d5D3u/vyf
X+2dgeYWQHSBs82oUDIYkgcYuW4PA7m6hOmX2RgHeyonpC0p6DZNfPQVnqOCpPdHGFwcjoV1AgWG
01P9E1AewBuBQqkJ6TPrmm+8bj15gaH+E8Zbgz1mdB8DOZPIZdkCZi3LjKUOLDdExKGXYwGohiV8
koC0eyvHvQifEhiyuePBGBb7sjryD5FPnRmPqaVXUh2ORE2ZmcYMDD9qpBw1k8ik1vjRa1AJMnvp
pQ8DI5fJ2lqrf/0iXRgNOTKFukjIhSOrCJf1qQ+9mcP50OMbaL5q1HXGtzIlwhRsgoIE2U9VPG1k
YR3V3So5sk6+kYGmkH92UDI5UhkcnBTv2dDRGlOVaHsQeNqSZRPagp6spd/v8DXTdpCtXEgqTfen
sbAMEKGKDsNP7+xHpd9M4bqCEQbfK7oevlsuPcqgAUwTIwixyBLmA2bgoI9AllqHbKpHDrOCqRHi
5WDu6nGCZblrzS6WlMOsoRRg4gR3Hb9rFAsqqyj5lhGfMieBasR/gqNRBaUYJteY2TqM2BlB/6ux
ghnjl973yPgTYCrZCk6rkcllr366yIm9frHotapwVSZwzWIAmiqmfH4Tzra9L7MFyGd6rclHacVG
5JyHAhcxOIVENC+0AJNs5m6yKlhYvNZGovKVc1WNh63lM31IZwmp7IrALwSFhYU0hPY877QOk/Q1
SUKem5zbHhqTusm9nTtYuYdTN8Kv9wmKg6UmEJOm4FPUfiXBhZATnlukqDtikor/nbGBSNObQ5rT
Y+IX6aoJrlre7FQIMHoliCH7y4aegZTdrcefmdfxsuPQVbMpcKpoGfP/AxA3Om5/pPCd7GnH059S
EInB9xXkk4mBrueGoF256qy1iDdU7zaBgE3n3IrhFidcbwM/KeWZD0R8T6l4052HZywcb61lN5QO
rFkJIpO6CTMavoOBiTmHJY5GrKgc27KPuuN/IzxoqFKt5y5rvNwR2DUC6Ty0NKM9OBm5YVYm1Iqf
BrbjWj+spI+Mj5nOYuXssnGX3OAxxGHVGU8DpQCcY95VqR4SpJk213bMKmyfrxVCvJ9+d+ob32/i
MSiBuzTnblhdIloJ1PHHH56t198iSPQBoaD4qsTjrgrAorbhPuD6zWnSy4mK8H0jubAFTNaUXbed
Q7vUr8bCaGQ0CtPk7PAN9YhKFqiIMOdYzHMl577lVUJInG0Xohzkt8nYcYnByKvPSpyZhdBTPnAO
zgMYWqbhLgKWkfH47QCDQI3svc9KaZYBwBA1v9Cq5YeXMqJ1sjmpxdUy9i2OoPak4leVqOptwAnT
UeY0YnM8XyjTsSke7WOsm+cwR4jFVe3RycNZzSlWmsT6NjTdj6zSL1v7QTaudZTCvMLHE+AOM3nj
Yg5gzZ6zlCpYlefHIVlV4F1kBLIM83qPZ9ky4pOvf9Kf0HurkbJZb9dEmK2J2Pn5SXCaD4yLUp6K
FoI+i4/JLnytJ1gEV/dUlFOc+uHmlsU6CSiX83774RoZ6i5ugnOqIJgWsLJWJWFcGaWoxjwuKQDd
+5PHy9803jGdFgcuLdE7pd0F+AgyfGekKMsPcrkpQUbh8nOoFyRYHYsWIigz8dlCO85XZnVUAvzE
wXARBMlbYVyqjkM18RhZrT0wwZaHPFcQmeiOomTJvBnEFo3JGbfwTqY/WdUpVJyCOg5a2FuBbsxw
wntZ5YmwTjkoO+2bz+eoMBj3+biN812mHfET6+OxGA4Zw4WObSSJAbQ4lEku/QBEXMh2V0OKKLNP
u/8HLWMgkyDRz+LiWKffmWlhpICTZapPSDJ5cSrVfUQd8/gBHChgN8pjiEFgWBjZrUj+ocTa8Uan
erh4LzqETR5+xq5t7wWMZJutENjtpcpJJ6/hg55L2c5rnFilxMXSsKY4+8VOdD+NVx+UON7haJ/X
6R2YMKGHVelSe9G1i7pSvyIzugfpLe9h/045KBLVNk+2yqZfiKvY7li1GI9K/Ot4kqWyJ71dMpgo
HONZ8obujtajxZi+xugqyptWYsOHxzqMa1ewRoPPZtXFunDFI9eSFfr2vszQP7AeujTcqInLsgeg
p8Cgh1UBIZHEzQQMotoZsQ5BniYIeDqKfWjcHJu+uS2mEK1uW+8lxndbWDcKBzaUcO+LkHkHbofP
NEmlSeP+Ds6/knigchf8DFRa8DTzj36kXYcMH1Eq2YUd3cU0G5vBwigQlViSyWoCpfMMYqvrIKs5
9F/1/skjE2TiSEkSTuJlsAOvvAlr/si+3Q4dx2P4h2ig9bzv/TVgNqJin55u45wsbqPWyXmgH6vR
PAf+LWvpMP2JSE9g1GEBgcVlMrmirpY152K4s4rO2y99FpMJXKUnp/4LlQ/0fpPkjE2+lHcnPWTq
WW/re61gqsJJUFMZqTXLrAUmbnMKsJadfteyvSXlauAPGiMOR9I2F9KxjkjfgPRKdoPxMhkuXkb7
q13sRZ4uG3oiNfayGSf3zBs2gZN+u/5D2M0aJ0tWrzrj1zTwo400LrZ0bhZERyQeR5a9UoEQqRtX
2eIf7DWx83STJ3G6jAdMvyUQMk2Blfrto1+0Fg1+5FMUFXQeeBjO4vb/48KvlXM2LgnnQfbpPXAS
HLCdYwHtFmIQlhRcs86ZYyeD7Two3aMUe2lyr/nOMsHi0sHWUlhdZLS0GvmuHO8ZLFKi7vCKIj6q
KZUE65xubySupqV3KF4r+ntE8NYvSpQMlriXKPuOPOb6k2reGIFqH4XgQ8Jfj41lQkIQ23hiIXd4
n4Fy1GnEdFyM5D48/WXNQJKpEMjaU69jbk+OoNdEfzHH7tgYWHAUbzWRALT05HvbHrm3rRnFprgJ
vjGdVSzlHQeDrxN+6qxVSGaxJedeCatFLwDIUiCeVhbMlDej2WRdw1zyoUwW/HanavciuObyCwAn
3kq4oOkJZMWmGHoEbyq3nGQ1SG03pN+6U1HbmpwVSZfLWXE/KvsjwDvGZcj6Kk9o+syj/OI6O4C2
pxLcEcd6ni5E0Im/LFpdzCGzoXo27w27/nFI1kX1MhuCEsZeGojLeOIC0qYqo2OPg8fJNmUJ8nX6
JUoxAyw7Ur7c9ossmg+ru6RS2AL3yT0hsi0Ts5P1C1m+bBg6BgJyF2DsOKrRMYfV5eV7Vz9lw5Xi
lExtV2630qPv0caun6GH84yUxknDZ+LziAwZ9GzEBQcz25jvfW2ZqurMUrVNWLwrA7F97ANZ+Rsp
5lnPWG60l5q7PrzV5YfGAhkMAk4fXNEzicY7uV2t4KGWvyNnpJY8q9qgY3HrI7jOAsZrTQ3BmH+Y
5mco3kZcabCO1kELDz6ZbHvIS8bNQdgYw38D8hTBq1G5Ce3QyhaZhzwYVpKuO3jFeYov5xMTKdsF
rJdFr6Bf3FNJH27yOzrYKOOtDvLb4j2bYPGqNEzimICC6Fiqhyq6197FogrI/IgYF9Np6zN8ldHN
gl3goN1gPkuJlQdE4PqdrFZsAWQEx49HIwaAoAh3wvhrB7jiqb2Mikdp3jv6IKHHZ8jIMRMvYNiZ
Arqw5r0vWbQMjFVpTpJzQVtcTUc8yrcqAHoCVxv4nqlKVWnXrnBQY0OcML/l2O9i7gIreRJtpmUM
vkGzKNoPLV3kTrI16VP1MZwc3P5X+ocExmZYkWQhNE4LGBeUQ2we/4A/Uu9DcY3YueOxxnU9yFsV
IMfmL+GNCz34asx7gI5vr4V/ygFq1j24WE6RAbkW7jbJCOQ91WbiDf1FhMLV0Vtp4oCzHEEuXowh
ZcfjV89pwGp6HkQcIwkA9CXZ+IfwTVprz337UFMWYsmAhoaoz9/isRRzWCFnYbAyKHPxws0oH0l/
bv1Ty57Ebpi6sS9OrZEVZwes7TgDlZVhXE3raHGMUBGVK6qmNGYvs39BRZrkSN1PIXdjXBpcAnT3
IvuOMySE9Jlm7yTZAvkbIYaW3cPFsQ3EuAzYRfq/EY5/KUrO0CRJMbUNLEW6HvNB+03QzjR5oE8F
qwUOcmM7tnLZ8xhxPFoQWZbZLAxKxtyRUqtGso7054Nz6DFpRfco+SgM4qj5U1fPTQHYD4tFeYAJ
f6P3GFHhXMLvABDeQ/cMuMkr7zAyYQAPUFEEzbLmjEihHus2qjFmMU5G24y2RIVdDPKUlPCJszHh
+vKjrQt7qCEBIwRrWRj/bA7byYj0NsYI88qMxjDOrPfc+Kg4mhMw4nWEnu2+ZAdt16bo3eaTD/lP
0PltwhoZuCkd44GHoypiahPDtu/YwHZ4Gfh56xeHkj5hqDwEeShPD8FqTd5pmTLta9WwxDuXRI9C
KCuLVIiPrVUyodi7nH2civGnq+1FqX9NrkgnRqnnzATtq6pUuH8MDc2XEny18s+GXqMKllIpiztO
6bb9lUAljkANNtup724Uz5gwuqY3DEm4/0n66ymYAKonBi5E65TzVquw3phQI03tFdZEfqarq8Cv
F3pcVW8g5lDUdsBhDQJJcoRrDdQ/js5d+F3Wj5G9QUVpMyWCnXHDbrMsML/03quX705K3gO2mcm2
ByhPPGVS9Ec/HEySry16fUZG2oGhZfnrQu1g/UKKRTsWPJLCSyr2kbIWWkPJKJYTvEGK+MHLyCfX
Trc/Z1CQThxgUowRI5Au+3sqbhj8N8f9NiajfkWChfSgesQzAcLTY+GK97wm/okdcUTtaDlM51wX
vfJBF/Yx1a+hir2Th5lDCMxkJ+yxBYmzvzR/FdGbi+vWEQzxJAzQtt3mL9eobuewRVs5JIOR2jPf
eE0EZxombd7stfJd4luvUISThm8KJV+n8A4fTiLLeUdSf2BujXre4ib3W/JulM86f9OMPz3AD4M+
5fGNJfbcytQVjRgUPJNZ6HdEWLj72XBA6HVShWmY5V4HZyRF2RkfA+0BJnlEzY45ILHOl5hg8kvK
Gznok7nFMO+aYE8Yxlzlk6L2esiZp4ZZzu6HVJClIXM6m4I1cqZ9CIJPZvrEpetCCpvM+jW+00AA
tKYFKiUOiq2iKh811Rym4OGfLgFw92A1DTwbFpSeaGs53cpFDZPm3aYSxYC7n8JWA5AZP5TS2Rjx
SHvcZwp5V8Ujok1dqmJD48XoUlvO11FwE5XORfR7u0Hts/718tNquYEzEDqUBTUHn1CYfdDqH3gO
MabmWJyL/hTkNDkjm4W8lbjLeZ/OK4l1Q+mfjvOZy+qeK1Bj85sld2nbPjr7n5NHy5wNQuGW67Tj
evMvZutwKD/TycxOgff/rmU0Hrq91bPo7t6HYgUhN28uhf/KEQ7AeHcmgF7av0IUvFjkbCOn1QRP
5/ymVLvO8pZkfrkK5kWvbTCC7dVqHyKok9qdTclp0hVrSFtLFvtEKs+d8iuIjavtPpBYfMGb7yrS
y2AALStCyb+MPr/9aXboYWgyPhKFg+mTnWa5dZn37XqnKKT2LhwuVXg7Ia0IKHsY8weE2qlgm1d2
0H9Uw7o1kMG3DSBMhp/q0OjMM+y6iksYXRwYXIn4UvqvsPlomsfQGkvNZEqlL7ZkIxSg9PLq8RyM
TnaFvkA4KHBW0jt5iNky5umZslwlnFF8Gf6h8Zggb+Dp4vo3sP5F/U9c35AvB4a4Ljx57U+S3gyF
GEsL2YOMgcs2BFdAvMUxNkqQ+lTv+fJmuhh6vXxZesepUtClZDVE0CEzrtW8c7RNUWGzb75i7vnS
ZfnLaBGqnxWkggDxxrSumbH3IRTzDG3H28CquUchPvjD2m1ehXkvxM0LF71yr7NnErx7w1sAsE8h
sAbRozN3Cbun+COTG627WPUrEe+1dxAqcRDKbetTYamzoiRdFhf4FDTI6SdSY9Cdv8d6a5JZsUyN
MQOfsdFToYx5gc1nEB4aiME2JCTsK4L6FW5QM/iJMV/nfKiOALl4baqzQ3g04cSe8j4co2puqssc
1BNRWekc0VKDmCZktK3yQ2Dzl3m5bnPjqiUP3w5Xtd1SfcNj0ZiC9WBT4ctLtFM5XCWSkOsegwzw
KmNOCtHEK2AHw2TkQAwaKqV9eXS/J47ncMeVTFh3WBrddjLcYv2S5FX0qV8u0elArmCvlRTZ1jCl
2wZsstcsbah3tJytUi/eB7ynFLQg2ILUGCVcI0Xv7nNN3SbDNTS2HktOIKNbuwqZQM9GeDB17Rx4
wamxy8fgZru8CVeW114VJBxXbWLmWxXWS0xSuOPIpNZ7o47uQjAj+XwBjTr5AunUU1J8fBwrSg0X
sSwnjxP4l/Y4Cn5ySfPoKVlQ6CHq7e5Yh+kKMiawxhYPbkCiDy5XFicvQ6c8ttJWbmycJ83dpkXU
c8Rv49GqXpGWrToMfYXzz1Djq8t6hdRYfCy1SVsh2DFQo5wn7tYemJyn41lkBe8C+w9AUBfXcXOs
UuVZpqgAQoIKHw9C8w9e69xHJf1n0nLaipaCOWWpQl10bOTxpDpThcnmojoKJd0bZMVTQ/zqiTIF
5sZtAx3TpEkWb+NJ7yWpgmwCrSpgNBzVPhlDsvQRbwJkDddgU6o9B+VC39A5qHYKhyqDYIx2KHNn
O6UaC4CfI+zG1kp2Alm9G2nE8EacBhLF6VLlzMn/51KxQ/bwUX1MlV7MARtjDBVqWfCTYaXMuU71
ZKvRKd1tnfZmAWOC9Dvj6QkinZsH056BDKA6247BomXxAcx+lUcvjCiB+hTWXm0oREGMIG/HvntK
34U6tRIeZRpXy+YQXL5hSPrEO/dJaePacqhoIlGlZNmHRV0atMF3B0+6qxgbAPnroeddVxOoMGye
bfDEunBk/diKxUgI2EyJLhvu9+Bam66oj6JNSM61by1D3Lw1aS7vqosKi6OHi1i1+Ety/+qoKGYe
HX3eCOUEDU5q+rrtNqYOLdA/ywZRFeN7fW4V3sa0Z+NMNI2fEMm5QSVU4aRqxE600V4QwMDNuxnw
5mZwTnRt4DBgMfbpaMsfQ7DuDFhoL1MAnCOY42JKC3mh9MBUjRwhObyxzAooBM/tV88c0U9nXnbk
Bs7kOAAULtaDJ9fMVBaNVHmmY6/AClJui7xBKR+gEipL5qRF0b1MGrsdZuFB/9f3fyweOK9heTGx
SiY7PSD8UuzqrqWqp2An/hNyFMbou0hoc2pIRJVLQJlxt0YgT8PkUJZXVquzwmqZ7VlhZQ9esga0
n0T7aSlyTOVT58Vn8p5DK40N0AjxZ4n2wRNnnol3zrWLouLgwuLPZ1/ioD82TjfP6XCkS7cK3krC
NtRmrvwILYVnNggfmHfbAQbT0DGB1sfM4ZRG8anjzAc+dFpZZx09v90vftEFoAa1/7HA0uRsd2w4
ZSeLgx1KOrFX3n41qKP1mP+DWDjL+u6g6vnVwnkjUI7VLl+0HMZgzuTyPExylHs3Yc5i3FumxTP2
mNej6KbmHXZRh0VWjGbNF+NxbnYMm0jCRoKCS/N5oryXHahkDjnipBDd1ouHrmA6VbeEeeW4r+U6
8j4V9dfHLBHzbsHesMD5uC5CCuejmon1WaQ97reaDT6nOz5xWhg5/MH6gy8VVX+1Q6aUsjvQw0xa
2mchri4zLifumtGCgvQ63GhsSym0p1cCeED3h2aHsflNKdDpvbMON83gtqHGg+z+ugIUp9QAGXoK
kTEjaikOx11tXiqg3FHJJ42h1ize2IlMCQs3WoOQmmiosk3JOU+tgvR1ioWZvceJvzZ5I9WfvdLt
W+qO25ShCeaowoLPRh4puodq7sbMW7uGvdQjumiT3dRpOUJVQHXAssYLT8wUNpxeaCLUcVrzbiB+
OVZzHD9VEGAUnCRMr4obrLWpkBXhKR3WORNJYX7FkPdD7oVYezJq0tAQEDuiFQPzq8Vn3nHftkAk
whqLCX7lekL8U94UUwBBghrEALnptpeLDi9KjRSqFZcEBkby0zjhkUuBIWW4C6wvWv8Z2He8JwCj
kKkIJUK8NfKew9xLDgQMvpwqXkfTtOyzYG9vI1D9JGTllxxd2sMIKop7gAFA+LdA7MIM/Gy8RoeH
PsvY+B4lgAOSn3qYjuvzDHJLDtlLDdD2TKwo41mJ+pPmgcrXPztaggCvUFi4C/S/eLBPLbOOAmkH
mv0mLpUVc8ySVjkW4A2zs0rgl+pdsuGJj2lToc+GPspEw8NhfVn61Y6vJtEKLPAO56w/3g90uvrn
qmQ6MMdjZmpb2QwHr6c9JhdL3bwWyXdko9ICG2SX3jm8qe4WvReuhwEJT2Hc3Vzf+wgkU5mvYcpw
Zn4lZ3nylwy/NbWHOll1regXdoM/uptYEEtmz9A42RGhAcN6mPCpEvmTJq88/aoQcQTXU8Tn10Bp
GlICaryuCGtwDOWe0c59eCJXPROIA2V0beECEKftlJeT39RgnVjaKh4bNt/btHK4iNsFVoN5jhei
cd9s7Tustp69A5rdYVGcKox5zOK1kxEnb0ynKdutD4ITK7V5qgOANRrqsdD2FOK0l0ZsuUZ5gxCf
5NrQjkn/acTADz1mwvweqsccSVNUGyqZ8HUll4D2s9w4hPkh5iWgPAlHx/hfy59meFeZZSYVwgEe
zlpWlSePsZeCUaxbNhELDprWyDXP/ITOD64jnzQU/4vyA8ndMyaf9vDPtzdhuEv6kx+8Ny7CEAJQ
tTR5Psq+5cjMDq3bJO5bQETfcZZ9d4nkkQa3lKXmWHNuo2maSW2SsIXX8sTC3MLMzJfXV1TWXyZI
dGPG4MUOBnaihLRSM1LMG+/gKQguheI1HUite5rsy+Fspxs4H7I9RJCPsuc4nqY2y9L/pyPrKANw
BG4EGihY+2GGJACksO1N7FtV1/vW0BYqb4j+lzTnwmow6wb/agQur/piAe3Wq7zfujiKNfXZ56eh
gDhhW0tXYTHeMtWSpjOcKdIi2SHHOB5GVhxwN0p+FOTZePTDQrJp42bj5zs/JmXHiZWvcrBhusu8
WSo8yVIICBRuKwUB15XEFco3bQLmNDKcwC3+cjxxXsqJdbjpLntBhJ2Yc5woz1xkds6WvzlFHTLU
OFGPbdzyEa0MXCEZEtg2pCw98zHB5Ac4EAmdooZ+VIunUwGbxzg466a6V5gjihex6SNk0ZvYfjic
DJBw3PzNFCUfYLjQMa3pvHcNc6UxoRnTEQvPrN1zBMjhmeH+6LtFP8AjwKpocq7gGQkjY+tpcN7v
xI8WUVcsfGyVaquvEhfMticorILDb449JbLQqdt72jsfmcUrPowOZmgug+pT7e5O+qigETRYZWsG
j5Gn7ohXFt5LMdCO4gSLdCSlgNzOcp0pp+akIU9DyY4P9S5EI6BkajZRygS6XcCBViGZQlfoupU4
CrWbJHMMI1iGt8glgM445SrvjQLcRa40+nqM4pGEB6G8w8RrJuJDcIyb55iS08nlqgteWXOz1ZvR
L70RkDmgS9Svbrjqxr/cvRnFr5qL/2g6r+a2sTSI/iJUAbiIrxIJ5iyRol5QSgZwkXP49XswVfsw
O96xLVskccPX3acJRg3Hmva8gSdDZXw8locZThsSRmZC01ArhZ9B8xVKV+YA7zUeTgqW0qz1isJY
hHOzJo7FbuDCCrV8CLuLRsRiKp1NifLYM5iXTLckIk8kv4XggMY9DyeaZnxLZps6pbACdxxwYurX
sv5E9R1+Hw9QeitvZXBUxTmLth3lTdzKugSEd7+M+nTRQr+sYUbX6b9quPQzhS5W11Mt71o5XSs2
CyXol4zsFh3OMwtdVsHZk7Gnloi+BJ5WEGNvQVH/JX6OdaRech1gnyZIFc0Z94iVALVYDupusmkt
xfnSo1KyRi46PuNOeatde5VZ22p8x23QBeskIQC4isyVFFvuZkBOOceUcoV5LgSCHMhz1xzq8Fjp
31azIXHnOOeUUgxzgmFNx9WEqbDkj+wZiZq4RHnERv08cKJzZx9H8GHCk9PYcwXDlMBh3oxb0vKz
TaY8MBQGGO/is5rtQvljD/Q/c0YSPH6lHj9G7M8FL8FkPwiy6MCWFZP60c/OoZn1NPQ7bbzU2sYA
at0Sj6QqjejBMsu3ePwlCfMQpBsrvc7Jf/CPNlMhYnquQZsPpIswPg9zOvUB9T7ntmXhVfUHeFA8
BEAKGElJIn9kF5nkBa+gXV4TvaSzblhgUmUwR2S8Rh5+xHOmjiIbfGaJYnsJr9nMoLYVBuRc13Xx
rkIjnhvQpCQ1wJVbQ/S2+mPJ5ljop8JIXyvn05y6F70FVX23qAOfchcAy9nkV/vOSuVdtct/iuDG
9RjcZyG2VfrBpKVKTOTTQyZvuCoIF6973/MnZEQMrZn2L9dg4a+DWQGRAzhGui44vGniWJMBplj8
lVYDptVQ9dn3dG74bopEto55SPHAv+biEysQ9KFJexfdm2MifvjpZ8/SLKoOMuDvjBDp9b9Gp8Ca
xf6Xtip+UGR/deGFgpjgb/n/H/BT2GP5KSf8a8zJK6J8NcmHz/EUgNjYYKWsQe9aV5veTlN6Ui4U
XGWjtXcVvFGcpI30NBiH0DKZ8RMfSdtTSRRN1sFikIzSpnMRrK3sqTMmTDvyZuGmVcOLk3zYcbCd
cUs5aTrTIecxfPvlt2j/lSpR+nvceNT+yWFvl28ZQ+8oj0n/NSdo4xqwVosNdpyH0HFPKuviZGyQ
7327iX2sdY4BDBALjykOtKx6GftbQGok53hpxKexvBnKSdj3nPyNRZfUqDKxDxcTQj/QO68S6TbR
vjQuLcVXb+168wfvSyW3OmhQUFj50lAriPr5UiWK1CEvQehldBWzIo+gIM6Rsy9jBcKMtrT6TUaQ
GiahYxP04ZYBUHwx8lb6SBfzUQKUNd4LbiUulHu0xnHYi+Bp14cCMrD/5qQ3mnOtSL1V1uxHHYlE
f0aEiDpwDQY7dXHL6FtwbmbyjY2FZNAx4xBnDg/LwTN2weLqNf5H4D7bYTfKjW//RWZGC1i+HOQ+
mrdDFo7q6osnRMWZblOPsx+A/SkKK84wGeNscojwqdvxpIagdzhdyVPfZHcT900LIkRq+wacLkAC
NakfffCk5yInmpVru4JywEFdWbPUklHoSEQrLemmcheSDiCpLvgDW1SqYti3/i6BNtawa2voHHHi
deqvMmge/E50yDUWroCL3pwGYCapju42ETiVnhwV8IncNJ20yMoZwZSwoDqe1MxlF9xkuUGf8mcp
h8tyY/mvRcR4W1XeK3qchpQE8Bz677b/4SzLTU42/r8YC/EfhDoHDEZLx3q8Kc3Ga2vZe2IyOASM
FJybq9JPL0yzdr0z/FV9cSpht2QZdEgJf3Fs3lssHX5PeKyhuDhfGX21bgcm9Kso/hmp4Va6dyMn
4bBLaKiKymXKB9b+CJmkJPNktcfgzsQoRLUrAXrl4toDPmb7x5CzcuFzKsWfru6cbptpz7Z9NuW/
Osm+Y/lrgmWYSJ4pmgWBgoU4T1Zqq28zDO8NhiwCNswa2Aszieg0tCs98nctgrWkd6TFUfKSJSNU
cZ2YiKF/U633NjYMGTXJsM/ODu7ciU5AYZR01eJcdkT7k8dURcpo6bIwZ4yfxmeK8qV3/6KKNsfC
XmoVJ6ph2rGMLuKW62I76Xdmowkmc5NpmkRtSxPlExjOcmoh1yb1UrRfQNYaCChaT8y7Mhcm6dom
+kjny+B01rIDSHvNhr1/qEEhFbTIoeNh0Cb5i92ebDFJdSI+Xf9uzYiG8RCrx9jEPEljgIFFRerk
hjyzX1kcXDrw31yCJYelGUYonYfgaGAbJXPddFdTgpJdJsxUvaAq+T3g42wn9zjeN9ynDQzV0Vfq
06PxtJiTheEMQs6A4mCMVnpUHd4H/CIRmmBW/fM7l0iKziBoYrrKs15AVSGFRFqVKoGALwAHnSHt
R1eAbnfoIEwhZe9iZswt/moZ/fr4qI11yWm2Kn4npOSq+rUZwCrtz2hvyvakjFtSVgkWuw71N6K4
oBxIIDY7y/o1q2vAtKdD9K045c8Ne6Kd/YyTlw6eyqadYIusUpopYJp0dENIKnKK6rd2tzqGtJkG
4lq70nrHB2YZLv+H8s16baBbp6gyMiQwh7Gl0Q+97DzIdvOt3Mh+GJlx5vyocZ5kIQZlRlM4H/wC
MmTPNIq+L/zt0T4JTpn91MDbi2I/GoytdxikuTCug47OeQhlufUX5pz9gkcCzQ6BSgoXsg3NLn6x
7PjSMgMV9GGkn2NN8CyEHBDgeww3HfR0g0/AGGFXoukSDdAo8TUT39Iogvvr7Wek4nKZ+IZwPCrR
X/df0SLLKk5l8ynYQKrc4ywBrOyile/meDTy9rWEYqbDrvYnzJDT36RmgM8wh6NrQ+O6F1xZuNf5
EVR3yiDlmZoyHMkvWfuJN2/hwrHvP4Ppn+Y/7GSeFFFDoSwbatrL4YwWylQB07E8pPWF/ruBZc+R
h5Gur7GiRCM1kUDVpUWSZQ7KBoemvwDFfxkZlvac9suqYfMzsK51tD8lr1oJJ6M7Bi26I4dfA7SD
S0q1eEPYcFRPiT+76d8oze2A7QYKg4pOZhPvboe7AzU4VLjYqkAYwnyZhO8GGTnLwgSWOWvGbjmb
IfLU0hHu2RIzL1K7mRrTA54hJHAtOVvyrZgr8Ejfl84PIUZIdLm9s0MQsCV8bbZwtTrLfGdHH3r/
KED4zgWHPp6TLFjrhYNs/Q1byDBpm0yOqrUOim2NthrREpUVm5xBftM+2+lktedcJ70Xo8B7oulJ
SiTc18xl1W16GPZEeE8FL4GKZ4teqzn9W8TshwRIPzRgCTX3VylI/ohzwOTM6Zv1ZFJJoXLbD+Ge
GJOD/ZclL74F4z1MSTyeIvu3jbeNVF4Ld5FXhLLoxcTxK97FcEunYwKXsw2/IiQx6irrWSKgCIZ5
oqJcAfUtVPrmZ7lezsbqmn6DiwI/ZBg+8ZK+Cl56kuHG8KuXezkXijG6dtlOWYiXAzzFstY4qDNv
rjFxa4/SemoBioZOTTVdTFEOAXqu5bQ+qor7rIVnSfut3G3kXvAqboOCYy0WXD+gDr3CgeH/tcka
5T5ktcvtN9f6rZujg5MliY9tdexVTGV13ezJQ7EVsW/V2ylbG/worc3d2CtE3zXPZ+Y6YC2RzaWn
nrvgOzSU5icbjH9RTT11NG1j4e/HtGEA0CxztGF7+ovKcZFFV4XDctB+I3okGlepEPqwq69znHF9
a9L1+czc60BdYBBCZB2Y9wULHStaEB4oSSMJv1IwmLvcIXLMqDYDKqNMN7C7X/vuH6XO7GpzHKV7
ifXDACxrDMhq1Ge9fqgmVrG94FM3d3ER1FyrpLnwWb7k1DM6BLlt5AGZ0yCBqW9jNtlK0fQjzakx
qkh1bcQ343uaJ7/N8TyZdzp58WHcuzQGrbX268NUn+LuVLG42buxWxfaUVOh+Y1MNpYmrYhjRB5o
vOkO6EwY0KW7GFkqurXJnqN7vRaz0r07TrCkHo0bDu7eS0CESCrl0RcHiwxlYmFx30TGJiCcOerQ
RPHp0dWndLdcbPuJjMFGsCYgcw3uXw+Kloryl0SlQ6dYtmHwUsC8qxvo491Go75NgNIp87uKOmqs
pjRZJOOKUSqEGVACoOYp4tCxi/uuw/k2IFBilERIACUAJ9H3k8vcESZma+u4EIpFPMT3hL4Q0uEU
yDI1yKAVDe3Sb/tjkHzKbEPm1Oe6Ye3r6mOEhDGm0cqZOOMV5M2S2Q2TLjoq2ZpnYYHk8Dr96NrC
czkb24w1KlqDIuR1e6HNgUqUd9+/jnZ4dtFNzXxktHESwRf0OizIx554d1iaXjOifFND7fxl5iOr
LyQHKMWtQrwrGsXZ6baHD2AKhrCIPOYVVsJrHEzbYsrJrfI9MzBO8O8GzkMhWlLfavIuqO+T8tWY
B9Jvnum/kc4jJgCvvUEcJwsaps+idw42cJgkvIf2V41jaQj0XxpZt2l5NhDKjYBLkL5zRhgiTB1s
8M6s29iVLezj1DG5b0lrLwbxKFmdlJL9Up4m62pyYMjQhs3ZSYRtKw7plgjfctTwBmGfhoyh6nfY
e3exzWBWgxnZXBklbhsFcKLykul/gXnrScKbWxNeXY7KqNK5Zq6E0d0dkJNRZG5HOGPRwWHTybDP
WQpaBR8rwtl+tm3aq92MC7X+ClUq3om932kuG9CsVazwKqn5hth1bO+N+MtAX8qrr5iDHhFLRbxN
gOHm1CsaoVVcJsDGjnlX61OQyNXofzZYviL6kAbUjAjmZYw7tqN3sYCk1nFY66qUhz5YxcwBtVnG
8nGC5K8DKKsWhdannlUnpFXV44ECYBKTGAfj8jTBFZrHjXOhZa6wQcAOnOVscjmvIXeDQl4qoM49
Rz/WVy8BhxHSAVbhXRVgBmZMhVjhCQD7cFKVg0pUKA0aWpPxI1fTahLkG1ycM8co+nBqnzPNzsDw
i2TBrVituHL6cI8ZMbvnADuqwhBBsAnEh1zDBc8rXI/D0tBmIxQBD+y/gVETk+iveDhM7TM1nyzd
E7n7Kggu1Ou+WtjbdI4CiLZYWdHaOWMKcUszgpQnIzjF0UB7VPtalCHkVWuR8gLMq2pLXQanJ8Jy
fvyETQCWyrnbuGw4n+a6j8ZOHmWNvXM1dIds4r75L4OBNMJ9iEpO00Y5/FORv/Oc60qb0ERgMND4
7LC+FBxXZ4ewopk0ydg0FEebGtxAanN7pG5TU7vXTjefJnC91zDsT2oXrac42ZZ1Ojt610rRgEX5
h4Fiif/ot63HN/K0x9KQ+2E6zrFDH8jnRKcScnqhIPWESFztiwserOB6YmIjqCEzlVQqNqxWrr7r
BerWyQ636M4rzb+yFDJg3kNbXdQ0nAdY5pro2qhvTrEfOInpjrxPk1zUKYy6zFmR5QhZgEPYN+aP
zum4sqBpWt01or6M5O6qo0ClGQiniaMT75SqiBe1YmzHWPsTlaQaKGhasJouGJMS3YFAXbDLmaaq
9Ucgn2XE/lvSxroxjfBlCv9IfFLNh3jD+KzAqKsjo+s+f0kRgHfzf2XBQFpl3soHj78b9/R/lRGf
uWG9iPxcGOsGVH//8NkeTTA+VcccG2ZwXW0LusSMQsBE658jK33EQiRK8JXVS6FCjpJLzf8yVH5f
sZnrbn0C7hNpfEl7EOPJuAaXhW9HWMzD+g6QFxehxrlQynXwRyzwFVKDUNR1GnarqteWOjeAqPjU
uDzmBaXUy4ZuWIO4Z8gsvgZj4sAF5gNp+QRkTzmniYHKGB9pvWq1leSCNEU0HD/ybGNiby9VYtjF
0kZaHnDemRaDJnknMrHyIZKrzafvbNWKzlL2npCiVSqzlhlRLB16kZUw8AiwrWmlZyieNa0MTiV+
fHLyFGeTwyi/jWAKqjASkNFsJj8JVGJ6ZPxiG2DUnR3m4u74nxUX1azUsW9HWzV99oLkVsREx2FG
BcOhvhJYfa3QA2XFezi165nRqaUUO/7OlWQWx4EGibCKf1RB51vus+GWy7adRyeI/8qwd7i+23zk
XJig3TVX6f5b2mzcWE0oOrGiZ5MDhlvq6iJ1/tHhg327Q8zQN6r+GwOFEeOZyF8RosKkS5X+S3NX
N2SRBvc8UMfoDzDn11Z0NsBXw8MqvbjyAgelA4dGgENuq7K4pBK8CIE8X8VeSxwZtIWq81BUxxQP
vNYfBWUrfj9SEtdcic+fagixoTYeQr+7CT6I2IY4eUXDYRJoIGG5hiLtOJ/0yi1chqAqtcsCQzmG
A58xfK4u7IElEPGzHiC4KBWkVGx0XGebmRkQ3i3t2IR/84qqn5zIC8P/aD8joPupevcJhwdMA3VS
aJewwLOO+1R4VH4zsvyenKeJxCM5cFXwMZASigOwFwaz0weaeo+uVC1yBf8bhtOwolJ+Ij6EBWt2
P6ocYAnZOr2NcQXPA6PuCIfsQMF9oh5xfL9qciXmNMy0BRzJynptonPV5JuKGxLWbPa+ncFUHhnk
VY2MQ4flJz5X+trGbsnAyPECAjBUNtHq1dn7hgS3f/XrTZGf+tkm63DV5wlVWh6LcWXpHvOfGEe6
BCuwSYvT0HwYAcRrCslr/TzmMMhwjY0/3PUc61o6z1D+K9TL2GygmjF1ASxoc2WjqiknyZ+Hh3EO
XoxLG4tXQswwcr8DICDTp8/lPU4d+FlEMMUHgxWp7fzyqupbH7CYPPrcP00iYBHPeZuSHBIYaXxa
ZEl/pBMUdro+GMQGDf0Zu3H6ZBLctldzutrmjwvdgqS1CyLG/MmQjwXxYJUdJoHxb6jE5M+K2Pfj
VeOLNfIrN1CCZ2fHRAsKZA8pL6W7GVsvhY2hWc5iJDbV4vyzJcC4hFpBatCWkQLdbzbpD17D1X/g
bSCg3YRsyHx/pD7bo52fpsj0svJ9roargMhY6q2kX8KEBRKRjdDJdOCHBGJhBm81jBFrzRraareO
x2v0t3boLxpaATHRqfh1bdrxWgrBmfrIhWPldxrZbpOtHlKTFlj0P+Z8WQFk96rWd1EdbKacZB6t
2X6Gm4D6W6p5Fk3HsmsfcpyOyGNbGwc9C+qQ/7X0fBPyJtuZ4FiwY50pJn+NfD0zS4HumiQeAvrS
yN4vMudc2MzEmaWY7abIaF55VXsqSbqaq3y7lNoxjbVlDORx0uMVLadeqDlXmP1MImvPJ8rVVMPS
6cZF4dSrgolpcOmMuUJHwgoY1lHBn5Kot5BpSC/wGbV7MBGrFldkVHFDiYinxARtekYYlrtEukuk
w2SpJEWb3GJK0vWtC11aQE3MtTcx/vX0tLoENrVyU9Tdum3b14iRiOPs24p4enZP/DeC6pxnyqXT
iwUwelOtlrQYkkQjpdMfxLSvmGkPfPGce7PYKu0aWASKwRPzSpK5XpZ0Ryvs4Y9gfB9WoFNezBiE
GT2uIE1rQa1W8cJNMTX5iYFP1Yj57dCB2ejyDRr5rAJNnH/ddx2gFl6NtKUebuRwXp+MGjwzuXiD
FpDZOmTyeZk3PU1dlOCj5vdTkIaJ/UdNlKs0aIhauxBn4SJz6sX4vnCIyytkDEnR2yCksSzjUM0m
jGr4xrq+2hXKypo2g8qEuDvKmkH63xivZPgVAMbhW2zke0emxAoMVnjsZmxppercYlRf96AP01r2
MH2SeNkC3UVu0XgaOlltLRgYRnVzjKNUNr7uewaoWOoNioJNZKHLFYWvOOMhjEGgrUkei+E3Bpqc
qzSCl16gbKzh4rLRDzVnVLdduUQD1dp5qano5Pzis6IWXMtiXHzZqlVIfeGc8kmAVOqf4Ry1cT8m
XIl5eXT1U+9btF/CKf4R9I4jd6J/1Ma1coazhs23HPAcqBChObnpTCDeHUXnfZhoCfGZOEKL5nDS
jNyaooZJW8IJx/7s858GdVCDFT0kb6VRQwEOMPDc5qYJw7250BRdMwC6uNYJNWkMFmZMHE1vG6PZ
0cXCXsmQ4u5aSzUKL+6UAvksXXR42gBUDrBMJVLMXm77a9TcDngMRQPv+CbZHpyRI0vJEhuS7XJ8
1CioesNsC6OZRMdvL/KPsLqNU8QA6G3kqNDZH0VwHFG+tAE1yfhCn2kCshSgss1uDwQNcB7A1/RL
AQ1lvcdsTUX9Npg8iHTbO6yivfsZIFT4c1Ki/pAkyHCxNQYtXyH8DloA0GBRrc6qu+MZxEzyrncc
8vS/OrhZHQM048OZPMP6ANLdJA3tB5jLYo7V7YPZH9JX6u6m6qSFx7y6cmLgpd3U3bBxoOVhBQHl
wuUIS1eg2og6MD8QHHOzACZEaQ4BE16CtD1A8wVAhoburDW1QEH8tnu6q5psb9rXoaO+Jhk9UBqn
zLhLiMPmWUxHoT9tjmJWvU+Q3twKkrcyc624BJNJ3pc9sTIssmsBXXTSao7RFn/k2mGuIhq8aAoQ
ZGdrKPd6CHgtcrIoBQrhNai2oXaxu2Od7N38A6kCwxOAJ7lluYmlfFXKJY+vqhPsgznD9XAP8dZg
EBXWI8SFi93+6cyxixRBP9ZOPiqJP9brcSRert0rAHLJ4NMVK1eSV1Kp93m0TeUH57xQlNu41F99
p9unfBtSMdZob3oOIR3fVS/eeuO3rH9HXsk57UQTwLor1Udu9+8qJry2B0QIw50E0UtXwBp4K6y3
2KKxm89Pwzrss7JO8+0vAFv5Q+gZlVo0O5W9px7ffQ6ewj5SRFKyZvQao3u2ZhbBwPbq8jJVlMgR
3mzWdliea3FwrGFlVL9RyiMewTFq7GtSnPyM8TvBmrz+1pjfR+s82kzJRsP9KkAqOnidRKauam1Y
NTnDsOA7d++6e9Oj96jS1vjQ1wm2l05xFjW39ZqHMIjsVwVbWayzGWLeIuKYo9q8YII+QDwlZ1Qe
i/7L7evt7KRDmF4383uSM6Ilk63qJdZtZvmh9uDc82qjSTJt8Yz04PcPFX61Bqy6k5De5dLUcp/e
D7w+DbNOgBTtPzQKkz6tmIfIJEPoIh4EJr2UIJYrhoyNKJf+bJYPnA+zBN/cbYaQMC43czCsdQvm
rfmaXTQpjVcYiSO8QEZoMEdmQMKnFllvlF7naCfFfvS9sSz7bZXseu0fxgP0aKIdTDjCkc+KTTNZ
167DrCN6TvEzKJ+rnwU/k/0M9XWMC66P3lOdtlvcPB0vlzvZS8nBHGli6sedk+U4eMNFPT+nqVXJ
uQQ2Yr7nTUOJnob8hQxh8bLHWrBSJoI2P+oAi8f8cPMN0OBXgRzk4t8uuYUn1Q0smmc5hRdQ1Ig2
OksPfXMxuKwFcYxnG9GeobUPaBkhDPB88zVyxuFurvF5ttwbk1bqUbHX5SdD48OusDEQ4RSk3Ft9
rmjdTDijXDYryXStD/o1dYHj4LxU/OeeuHnWBDurwAdKMm1waBDdUuLzVo+4S1mIhcJv5lPgJuz9
+OH95Jgq6BXEBsVMkcOjkdLWCWJy1gpNOtK5JrjkvHSYwsr7wDVvarqlD1eNwjxoBZsywlFH8QIU
PlIuFiHTh8vla5IHF/52z5UsQdG9kYKo7GtBcXQWQ0tNrybk747JUj+x6zvNj6YOi46+wpZ/FHoG
kxbFjQ/YVA6rmC4YbRBMlcKNWtwTRjhdvjJBrqS24B3mhbD7xTjd6XZcdz4t1N2hASQmGnvrcKNr
kumS6nfZsxuJN42/EIM2zdBfio4fnsppXVcPN0HZRyD7hS8wIA/0qPKy/3UsvMXdfWQzUBSVARhZ
ZoX6pbk0Dgy2TYljsleLVa7vFHVvT8usY5//8aN/fvL0mRe73SPnJFiL7VisSEHbmJWxPGMTQD3j
TmDSgGtEAN14eIL73Ahsu8m6yz5H+i3okAP/Fy0qIoa0WTrwA1g/Aqw2YL27ivPBMtTemx6NqGZI
Eu/N6bMD+KEFRJfzfhl39b0ZvlveSXNkFi93jXkM+TQ67Q9tYbbLTMIRK5PTiGreRj6HRFWyDqpa
aRAMZHbl33oMx0126bgu5MGXwZGggFrSTfqJbmMkPB2L5V7iNqRMS3emTTnU5CCpj/Bvhu2Z1t2F
lAvKgjcKP8G86H3p6ELiuxkfdfYuIVEGVv1bROOhAaHWxXMB2T1C13BampLKbtnm9Tk1vcr4Kljf
M7kwsr2hhvjvP83+awjhOrpE0LE6RbsxOrSMxS0BEEiyag43g7rhOpthH8ivNCBVOVZV5+hSxm4b
p3TG3sYXDUZcomCYZjfUk3NYgsS05LsSvnXUpFfFYr7+ltOqIUvazReeEm2z/zT52w3mRnc+sQKb
/kXXcJH9lBZVJbtCtz9DSuLQ2xeTe2rsN4u4Vp8HXkfLYNJxpzCu5BS0lhkwx+FGadamO3LmGH56
Mosl7rxA5l9BUx+MnprfQaHZi9YIohbL2K4OhZMQG2vOhmQGValMF3I1TcmL8IjQ9AtGBvuJDfCY
lxWDNRXDiwoh3kpddhwCILmIUAgila3XumrTHP3r4bRJYmIyieGSj/2rNnFTaYT6aIIwvxoIVNzN
PkDss9vaaTeciLQzLsi0rVGZ5zYAp6Q5xxTRe6kJsK6tpQ04V/u/ISu3RopnOnNMfaW3rU1/j3Eq
1ApvhEPfgaCdcqGNrvpvSnvtNRZBuSgdHKIG4bXeeM3pyYoqPC+GftIHgUO26P0doP91EIBqqOEN
LtkXAN8UCKLpwBg4xnw1O6/6mjXd0itKn/C61MBpa58JhpAaX1ag/swFeWmladAPaW9zrZXayN84
VFY2sCAzTFoY2s5bSo30Ko1HSlKxgmBZSdttP2DH6wiEOn12THPUl0pV4T2zRqHmJcYmlhH2aYKs
L3Wb+VAZu/Lgu+0RIPewcGtcWwTXx1OmW/eGnho3ioutYHS5G5IMj+tYcKXT2RE6vwVvMbbnMKzx
BGc2BZsGOQc0vNjs/lz5Y5b1Wsy02STxDMAStM55iaseQiyCZoVmxz9k8ugKmQ4xP5cD/534tZIZ
gMXv9eVPwlcqZ1VwGsaVbk0RpCmLTh7z1A41Y735M6yH81BvpLiErnLhfpU2khvBwaQVhwEkXAyI
vWBOX4tNFzjb2fRb5pjSRnZ2daITJrPNa9uAZmc163rTU8VHZHxoPcMuMF9ovBc8O2QWN9gJl5X7
pQEz7PtbHt/meNmUXjGc8Wqq30Im66k7Wx1Nlvi1c11flbnXArWdjwgR6wgB2q7tl5rD+ftXtU5a
6R4VzSO8UkVemRlrQZVv42wtBuV28p7i2CAcFJBGhODt/80TEh0ByoLeSNgBMX3mGHEKZbbGxbog
L7jIqgACdGtcwwq3ep+hl+kTGRregGCGVEJ5IPkkua41uHIOqboGCtpmu0z9zCJPjT+b/Klmm7ms
pdBBVeG+bgCv5uXwIm3yNr1KcFHdFMr0OQ+JO2KyOb9uyqKnTFhQYwWDIwxWtfrLZbgwIpJeyZdZ
XpoJIy8ctdy1F3T/eBj9XxkNUYtwc82zU7OdYm4OaWhqpmiptiNGPm4cGJtHIEqjc3U4AKebAhxu
6IlsA/4B8TL7tEvzYucBXVpqwpkC44Bk3mM49Y5QhVD7VZLTK2/e426dJXtw0MWI2WArit1AGoFa
oGQvyKfaOsenr5amXh97gFfhr1dRUbjlJb0cjp0qTolJmMhRPnQjedNH+dak12aCkxzg86mNgxtk
Z3N+ZLKjmW+K4DQHKnSfudJk/UYxCB1toyffdfSEGJaLDaMa09kHYgfPnxP8qbbzFxOvZ9Feychm
/l73b0My7VHIgoEskXHsqH7jbavHveT6ljM4b/cTaXbGtBbPUbBXILXYzV82ByIwwCgYMJhFLcAW
gtSuiV/z1LG/d0OF3/vhgJBWetYS+1K1rPzWqm+ORfkncUi2erhIqQEHtgrIA+GsCHFgckHGchMz
srI7WJzk/AI/OmRoRjapBguGqP9WzFo9mZ1hIkCuL6r2PUHmyaDRNyTto4CQiM5GfxpJX/e9hk1w
JgLg1MnqrVBmSjJRCI4YeBVF7UXllYwE1A1GR1jaqXyrbNCZtE3Vmo4vJOmX+vw/QOU5wUKjStVv
LL0bLnZIk9arQ4eJhlXRH8kZ6A5+0+igRv6K8DPyQ3xpeNJ8Ir+CLWtIYDKL+dEL9z3D8xaLW2Qz
zkSMsCROjgFKlIrY05blsfQrfGO4oqyZtFNHbxmjB653qsqB7pghX0U06S4zbB4ty4VO7AYvqk5m
ZNe557ASNLjWXpa7TNqme8SLgL2Z73ywZ7Ez8ExJl9yuDJHjODn6DTHfdrjlZAWALuUaRTgeA6MK
sHb8Y6dHV5xL4wtUTF43S7WEVpdo5sqvHCRX3Tg2nePlzHUqtfxIjd9E2ZVptc1mQTIet3azDSBC
Tfyr/x0wsDscoHP/WmEpq/l+y+YTEiLUo7cQW4IY5zzOo54eBkkQCbggsQ7keQYDJ9iYPKd8EzHW
4sKlx9zso4MViI+xFBcXIQ+1igpCDj42B5r43e3Os5lIPZcJ+CkAZT2UTJJ/KTcll3oYMzkETuCx
gnmNYDjLHY2C9dFMnpZJHM46ljojtXz6V9kUuESEk7167NHHaIWYevFUfGsNUoGiaIXMEKkBXVmK
MfIinai1MXkd+WtwAAPuErw28tMKxpeeybcdmvuQW4xogflqq4l7cUWQLhl+6/GuEGgMzU2TsMXR
DDG8FymXy0jiXzFPOWPogmivjv4DWovBkwxJU4UIOjjQBmU3yEdRvNkx6WOsIRstvTl432RrLksG
6Q5kBqiKC1E425xwC4L8OuImma6GbM8lo0kuQcHrqy3ikq1h8uOHgktBuzjWvZjLNrBj8Cu8kJBL
/FWk34P+lpDRco2VgQiQY9UGlwDsqYzWYVn8OUJSglGz8IUgMBhD02oKlRnJmh0U5UBNd74E3MuI
U1Ko273byZN45THpkx030HDsF65LUIPCRZxfxqY1fiGCN2QK6S9w3X+Ccw/VfK/uiHeD6AbCTkY8
L6Fcztk1Pc52U0USuebD+zj9j6PzWI7ciILgFyEC3lx3vDecobsgSC634V3DNPD1SuimUEi75AzQ
/UxVFtkZ+TmLj8Hsdmc7sNPLQ1UetfDAwG+ORc4/QmjVwUrrd7At0+a7q/dZ/Bm0vyERAYLEnSYo
qATowmHBAAsnerLcT/lPFe4QIMFfBvCgjBfsyn79z8Dq3DQWks3hkgnEWnpy7qW/Uczy88q6F4rl
gli44M9C9RGoN7yvx3aAs4OWitTVDK7iLNABC8RmpF74TACKXGf+lrAXvETDS5RYaNc/yuDU4WrU
ZvcJe9FmukzWaooorcElt2CTpgAZswNsk/XU6GIllc8e0VnanIu6ec3I5swwSxD+hOEoIgobJaEc
d3X7CLTnTIbtzOFooHcfcOp1yue0w8HA7Ib3f1ciInWBqgooRR7SQlB6KAf3INgWGS17HJM1wr2O
NrNGbAAhKNQw8DGhDGibBLVTeRtQSw69Q8wW75+KdsacweNtejwpevzXRV3mSGoNeoYYXY7Sy0vv
kXkOWCagbrIRgR0jVC8W5vaw+5YhWOmhgOYg+RAInY793RRaSyb56wn9SdKys6QB9NtfjQ/adzaK
GF2jtrZ167w7IeFIAyoiy11OHqEsaLNyZkW8bJaN8j8qiHh2bmlKAv0nfN31KHmAXh2Ac2I42mN9
N2wMWGmz74s7tjFyKtDROhYZOUbdfRMiWPLYS9Ssqn4VgR8dY1ypiGvQ5GnqhSBe7/9/lMBXcpsD
zpF/gxGSRpHqfJl4n8h8ddfOuJYIbTUN5HaHAq0/JUY6h53haKA7YfxVvRVO9VMBH4pxGFvMq79k
OOs7BajFm2BkakgEXM/Jf010EJp1ePc4OLuZxhMHMTzjL937IfIYaymykb4jwNHVzaPD7HH0Dyo+
jfF10l/s7KniyxjfJOvNqcAF6SOMI17HQb8MotJOkita+5Wu1IYV6/yvB42lxZyURitdzcCsgJqq
2VqUUCT0ycRc5i7+OKjBBQ0CWxe2m2XwkYxfEcofjcYNBRUK5NLYOkI6e7AAUh0RYGhhcfbRISj5
ie7LC/DfGwA7i/IltTExkBnh3+CYkjaVBCvU2DiSdr1yd7ZOdEDo/ZSaWpcNXuDAeTKKWMpub5IL
SDQWXFqA4GkbHlIBbydgii6UIArJygkFDDn8wh+0RlzflI12w0jC1/WzV98GZ9/Hp7Lw7pKsoND5
GaxtzsIqwbyYZIBNu+koiF1IiDv3kDN3iBP08OiZX7JnXWsagMRihe9i3CSmyyAfVRgN+aaJR0S0
0BIs0PljjaXFcFk4lzS4W41XCiqGi7ZpqtLXya7exEj+KF19jz4qZi/Br4ZeIAW602XrWP3r8k3W
HAf/gyEAzigS7KbTlDhriZuthJw8qGenfeWIgeicBnZAVaSNONAeUz+sAGX57ndtXicljnpnLWxL
W0hYTbarlgb3/dASZipeneKl97EOSO8M5nfpgt1Kw0tAmZeor5iANi7F+JYkpP+4q0En3gjidFvJ
U0NxaQaevm5FdSN83CBrNS7UFndqpJ98a9tBzqjWybSR2O49t7wFBVs8mBKe/VaNz2Ju+ZqNNqAP
AnLVU8a29fQdgFzw0Ir0BomSPIjxpL663FrMY1GNkd/ABq59GtkhEN621aEQ2T/mfMgWV79e692b
TctaO+mG5w3cUoQ8OCj/1nG69GfeTFc9ZD7nYGX2JQLmNrTpPs6eGf0dunpZXDELs3d9a+kTZPPH
mSXqLMW04Nxp10yLlzlLRLeIr4TfGMH8l3j6bwG/JSIQzOGs9KJPwY5mNMtjxdTG1b/naVXUzm4k
jfZm5TJOmDlCyPO420tkQS0JBiC/xuAf5nQ8asEWz0jLyizkc2gjImsQYEwJrmjEJwrUAHo1EZ5A
qCwjBvMpHuyIR6jD1SknvLSS7Pa7Jt6MEslaMI9lCOOM30XK4Dr/KcbpVLSfFd979dmpv7EktpXV
u3NxEcR2a4tlsJV8OzpSfvawsH9S91G1AwURE+hmpVXGNouDfco6Qh/fLUrzJHtgibhkJYIIhwy2
/70de0l6T0laZobW2cjelfPMIgKI/RckDHSEZ3e8j/IN+B+rbJQJ+dIHElvMvPLun6G9VvENb2Ho
XhoG7FaMHTdGT11+6yaRDPk+rs8u71OnfxV5s8aMiiCtxMfilBuzh+nRQpxKuMmGa085jrrQ5EEc
7zP6fLw3KZAhGvgEk7Ypq20b//N81K5hC4FFWzkjCyW9OzGxSbkFgXGFObyTpVaSXMEXdM0xtPUU
UaG+znOWFa8RMCZcu0nzzRtvGndtFKiacJoQqYzXqt6Ponip03dIMfvaPTolojZclsgBEZHkQIIt
uEqzqdgw8kuSg2dxHr33UO2OBjILhxXEBnaCDgwXj/xDhpr7flwJ4tld8903PmDLC+utdVAx4MYJ
l3I4IFBQsNGAqvaISvcaKXC4zhdUxEy4GPlCqWEoSb2jaSf6i6lYyoSD90kqss8UJQv5BfCDZiYr
ZjbN3QsUsgVali4m4wERCG4ClqesBpemLFZkw605C9ccleBlf1r/jgCNyujpZt+F+9oUH3J4S2j5
BusQ8De4c3mr+5Qh26l580MSu/OlgTpOAcGf5CbgxnAAAjb1PAlXTGSRmknJV/RPA9ipd9HsygOQ
63Os6dGhdvhskXegrB68Z8xTyE5kAnOIqh2+698ckYAgpBqNP33HOsFmj2AY+qifbOLy3a7mvHus
q1G9NqP3oD5krVpobAxNYvEM7Lrhrw7pxwqaPdy3BZOfNAw2eeKQd+StouqrBEgcIYlj7IoYpLs4
3PrZ+DfC4hzCIMDRISZMU+Les/nJymoT2N4qxhGjspe5h/UHFvH2TWDYHT14ELO95BJGz57ZaSPv
Hjuqifc5bh6eV6PgMTbMCc4WMDyN5tnHxYtMHAeyw3JHbF22axbzKK8uluF4aBhwtsTLENan0hfq
ccUuv9s20Qa0UIMzYqSQnE9ieA1SkxuLF8CBTj879jN7Og5Ggr9bhItE/OZJsko4I0x6/jw86DQQ
ZC6NWcBy9QJnHQgYgeRswbWj47w1uPpnfpgVH+yEhK1w52s4N9itOO8Fj2XnbFJvRRIri7d9g0oI
xeBQfBXlTceC3MVkEHqLyt1Z9VtIcgpZF+WvFyxIoXGsfQfHm5CgMiUjoI03U0Y+qfw1klvlbhR3
smu8x+zwpbUtjLtgIJdGc7LXxp5K9J87bVp1eJp17aPWcMl355IgBkcV64G9z1j8nWatY3O1SoqX
CZtZ+50qeEqdJCX5FAN77Pzfhq1uzeqyh5+qY33l2HiDaT2EbKRoRXEejf1Ggj1PKF1MCJJGZ/1t
uBispNMh2yCq9q6ewZxumWPTMaW+rtEPRrwJBuQqjTVmiqF1AGmksDp1kqgYeFL9qozXOV+yr7WL
mp0AAO0/mksQB4mkE/JTkqnIxOb10PDdbwV8HJDsPn4Vr5nYGv2/JFyMolsG8UEjb0JXnzk+VbtA
VenvXA9pPUK4bm91u5htWBbv+dqFuknvEUMCJHcJzoALluWZ40ZSLH7y/s7v7zSbjNw4M0cOeFc0
+WkwO++MVVMdg3qfNGQ69rsCJ5TuVB+uL2+AjFjLJiyOznVwVMwE7PJWZj5VKTaf4lewwdCW0nxg
xyTokDwSzM6lDsp1XlZSkhIIE/cM8pJl5+4TrmGT9ob30GTHImzyQo1LUOxsZCAD71kHBxmRq16Q
gGPA1w5fdXM3upeBQYU2Yd1S37W76+OfjkoYSVZt/pQ1JyszAtrjpvqZ/GJp9hZGZLDHHTzglgxz
yS/RQdgiHMiMsqVDiJma8Mhw/FqIskXz2Rsf7YDkld67gKrkwmZqR2ubGtamKe4Fo1ir/MuKpii+
DWPv+y9a80yCpZ58CvbWmWUeLA2Ran9ssH1209mji2ELECX1Uc5k6hEkJw9TUi3GgRQWMvgUW/eA
tbdwLoqp3mQ/uEkhxwx7B59oY6tF0MP74hHUtEPXovL4iBiFIotBf0ykDw1gDi6l8zmYqwMBNlmw
tHzWOaBWEkfs5PDray70b7l02ea4pAmgeAkVrDfyDNpx2+IObfRPoX92zYuhnSem8ck5jR06ZbR1
CLQtUvAMmg8/3WPSWIj6pmHs8LhTxv6WVB3PbryXkABqfrBZpNphVRKMew0xnYkBWVKBu02xsTLu
8ekv5/lrQwJhScBxTDBZr/m7zrgPAe489zMmrM6dnbQEuZZsuahKaoijCSIYpOsRL7KR7HzG/4P3
YyL0sjLGodxKOv1qmhuIyvSGcd+wM2wOlcgkXNXBJZdeVME5SkwTpWStBqpDBL7IwCNzGFYBzqzZ
c8lT+ieuGI0QfO5qbAR8puVrnKUIFWBpVWuPO4f9GV4yFCk2l0aoHxyuCP4y/LTuUoufPjQLqV8j
qMdesOyRr1QRvpIe4Wg7IyxG43tufwy2Xan2z0ayOVlbY+K/OuKkTEiFqGBrxziHicfpBTNkA2u/
tuLzYUYy7znd8jAwESdBci0V+y+RPOO+eO1dH7R+GV1Z0VBo7xr36mt/hxJ5Aa7xZDgQp8w7zGy/
4CtzOHFJcGlqctoEqriTYtCsy7U+5kBTLHHR/e82QXU4XcJpTiJnAvSIhHbitgsVKFH9ey6ore44
Ou1pGjmvxYjq80vzr7TlaymhD8SMEplJusawQzfxB8HXpo66Lf3iTJarKs74Qxd/liMRUunehw3Q
8DSmDPJzmGqk8NQHu9+PSMA0DLpTQT8yqid/JPrjnukwrNx8ZzZ7yzj6uC+4agcYgT6AsUKkZFYy
xyEazKQO9Ci7mQc/nM7BjUGCZvP8P0Mc7DoFVdffhorXgOVU5ZFQQzX5HuVoBrWvkRnhmKGx9AmC
Y5c325ciFsuGwCHkwGoonlOEfn/W8IqcQSh//Va51zyHQhb87RmP23H9rfE7RDpUU7bHGurapq8u
jYViNa4xIfU2iD7EuIW8Gix97BFZBN03u5Rans3pGEZsq5yWXT7PgWuv3Zz+Xwdjhacaow3Ajx+d
3l4Nt9ZMtyCHT1I6+P9Y8aLdkMUXgXD4hbU/FbODgYGqyxDeioHLbYzqaseYqyKO4NqnzZ6dbLwF
1IV+etSH5OYAhGyCXQiP1U2fFjF76KzmE0N9ZUODMoFbRf/X6dpSM9MFO2hC7L2DblHeY96SxctM
9vS0q12FtzYrn1FVLIWD1e2319CvevxA/TKCrFL3j2b6YCzZWPZu5MXCIuTDsqmQ7cwzHY/+XttJ
UNr5HTd+wY9ZVd+0ATSABa7mACHiP0k8TW0cBI6mOj3pBO1ZZwcleVwcBiJee9LxSpApMr4oGJWd
63GlMXX2flM2u+GYHrKITnEOGQRnx4mdzZcv4YdOuKpZR8f1Q1cshL2OrVeDT3ejLF5md2cUm0od
9HpdAcyqBbK8djBXmphubO585xIwxaXwhETNcc2e0AWI5c8+pF1rOlBKrz7ZP14J2gDwhSfBrT9M
xROYvHaMIYvaW1ruOrDOum9zTP44E46P/KvJt14LiZ2JA4IPeOlzKHhbfTILn8nmPU6U+axu/eiQ
to8BizcwnAkpNJw8z1/61qFT5zCkjftnNSBQH3GCDCn5KXtsdi6HH0Yf7I+D98iGy+Dj7EfeFXCN
mmwhDZckP5IpZq6+wcTRNfeuOhbp3WS1QMYMxpx9b88u9l1RH4T6W4KdCSbyaH17U+omLPRkWDWM
cWxBTcGiOkUjluuvPTlPvglt6cwHW8Pz9F0EEz4KO58Gr+Hg4t5EZWGGBthblrclQOmIJ5pEpIEt
u4440OIHDMEeoRcwJdYnrqmCrNQSW0BifBFWWauXRMS886/zRM+VoHm4Q13n4KkbRyn5I8cwvPVc
5yxwu2Rf0ihPo/dszIfenZNkZmvyqOvmRreIRqFwH0NvOaafdeixZtsrVqf6cbR+54Gn9jIEH/28
vUPdXlEqJOlbxeobmP++EqfWekrti2Geax8ko4OQYEYrMq6aKldT+J7kyVrQcTXRhfLKH/aKfheR
74SavWS8nWYYi+Uh4Gcq1bFG9D0nW7HvDbjbxuRLiK2hXQaD5MWacHcGHzlVyDg7HCy6oonGmfMZ
HoJZPLuyWw5ue4NfODAm9fkoa3dbmAK5NSynrEA++aKXP12PrJVKrbfLdeEn6KueYqQqjLLzSI0R
b3Po91NuE0TBeGhGRMU7Q24SPLtT075Kg1aZMOhiz8lZIKZpR8Y+/zy1tWZ+ZYXmJdRfgOvEJpJw
HF6p793ssTsUPGxMkxc9N66rkNIgQQvRfGuB2M8vgeb5L5EebIKo/dDImGlAZ4Zm+ubT1UYNaIug
pbp+rRmzKGvf0uaRQyIwJhfFviR0gKrInBALpxuBp4yAQRjRQ3HSfOGuGtaset+c7YrMZwM6F/aa
jIcLy91CVRTS/cEY+GoYUbfNV4IcGJkDCj3KHgJErNBZFEG+jg3eOOqNMeAIAOShgDUxLSkTINlr
M9hMBdgJtfQLUISbKjqRGET5DCxKXjvJWL3TjmX3nkPDKK1NBXkWdN0EQqQBHsPut+1fVAfTdcRF
TU0EPblETDIw3hpRjDnjraE7SZjUhApvefjhk4JeHGKnWUqR3wQyYPRmAEccNhnT2hLaOtYeDuB2
Kd88AVyK+O3q6ZPc5DMKdmdCS0EWCKPnoYdDcx/ZzZP66HPvT7Piy70GIU8Vh/T0Mnt9Zp+wE07r
qDXZnHUIbQ6D6R6CGlU53EdWIPMb3G6KduMB1tBdiXXvGYzbpiDWCjBVNG1VcrJm+ScgImJKs5OV
HptaR6EzQ4jCjWdUW53fBVdlC5LGKMW7IhPNYezWwraPMJ3ppv2BW/GiRScz/9tPLxPxUbRo63om
S8Bpr3ZZs1O+sxu5CYMIK+Nd0NGHF015m9Co73EM1+/FGnyWetmqalsGJ8Ey4IiNIu/pMMsCCLEo
KBECwcHjc2bNwR413HbxcIhFz6se1VxEJwPw2EtdrEgz4mYIFjWm7/ZIKFOjE7CkZh15Dh526lFa
F+sahYY4l/LN7N/miUKG7L0NUkKduoXqCOiN4aDaBzMFW/05+k+CfeGVEvOOC/o88Hfa8/+kigVA
M7BJqkVpOe5Y8C9S5slQM1tuNMFxKkxQI3su0rJ+IK+PvdOoMVTGJQh1KhHPLAEBLZaT2BOX3Qpe
H+agW4e/yDTs09TECzGQ6gJYz6F+mVj/Begno5Mb/bVJgqvDnW4DYS2M/pxG0dKLXnRnH6d3yjeD
ur1mwzupnseb+5IXJCOzCRpPlIlVgEEvlHcD3WMcXuzilyxuiB3Etm7MfMYmo1R1DYeBgmCmHfzx
rAfjGNcBCn+PJJfIcGCElI/Uy+HvbAaatHtZrMrB27olQBC/v+U2tEsHRSjsG+VfLf8S4bxL9VXi
h3vh/ZPMsMjjXlVyQBc+x3aup2HLeZth74ADOs7e9f4au9wtwQb5Nk4KKKg5EwSH6a/3ERNemMbH
3GXYgV5AiWyv2+DgiI+8pgVShpCXgrFXTV5fByi1BJCstllSMKnv32qzj042+OJ4AODle2+6P4Rf
kFkxjMd21nIc5Gxy22wn8gJSkqkGfBxTTJZX1Kzx6LJ+hmNQ6Y+ioE9ykMgdpavxwHID2ibZngJI
Zc4kiHCyzeA2lwCfW6Zle6MO35HbZMyT+JRHy3cvmoU7ijUYs3UdugGGLmBVmIe4PkVwd1vEpJ0F
ist21MphvlTR0zPIQtvoF+GH4nMpcwwSCrtgzGRBBLhfzETdMrdDbYG61ujTe1CXLDhIm5GJTzaJ
id+NVx1I1pnm41LbLBoJHmat1Nx8W0vXGCRSFs4DTgaNAlMzGm05NPqrbfastviicbygFEGnyR1r
FxcTd8oQw52LJvPT5SBNgwGEH/lMrue+6JlBUoV9y3T6Gp/k32UbzIOnltlDH665v85jWnzmHqjQ
eijB0DNW94p9hYXAjIJHouGAaBi+aDPVS+O/ckYAGJU9nw8NzQ1FMNSIAMlzMKWvLsG0MpTIaPyj
ZjfncNQ+C+YJggFaLGOIaPq5642L1Wcb0XSHSO/xZyFecFgQ5M6Zp1jR8+HhSRkWQhk+9s6IEIA9
y9ADL4ypNusoe9Nlu/e4IlRk3+OMt6tBW7Eo9PBpC8w6qfbWZqw1KhcCBDTsz2qGEE5GT4hojpDW
qE20WPpKeO4uqeNVVEJT6tOtiw7axPWpS/ajShbHtuq7P1Pjbkv6yaweL4MGFc8YFzqS6kIl72nl
sF+EtR3ThpGynBMNUKToc0K2kThyRukxFFoJ+aOjRq6rfjXbYFwc/xDWMTTxjpUoAuZ5cjkdcpYZ
ZkVlaniLYPbSyq1R3Jn6UfTuK4WkOyTgKB2gREx/vJK+PiPcvefkLdAyTDuN7V7EwzRzSivE8CL6
8mkz8ISh+Vk5w9uEKt+rTg5I7Mm6z8JWF9OUKKBIjfsIaeXgMjcef8iDKl1UADq63idVXMoSpUeD
6oO4apSOWZsFFT8kur6Sq29gvt+x/o/dY97pa5cFpdWDZ/ybmPew+U6HN60Bv8PP4DFnBdsGeRtH
EEjUEftmD5faT+plUt269OGNSBuxp3rFv0j9kzSKZcvxARXM46clAUqUtMWMNywUazXDex+GYVt9
FOm15oqm95yYCGvyM6ENsRFDRV+l/iNdGubu1tnA1MxVPJ1QVg7NUUdop+e/GUq+cuO29yQ5gTeg
0j6Qu7j24H9M6KnJefnT9x8dcwjJcRQZ74WCCkmaS5Z+GgW7Ujdc1+aXPt6slmecJpiVcEAGXr1z
OyTGLWFB8lwAJzG/4g5TdIqtxb7iy1iFvEgGum602rBpuDycQ9XfVD9wF54bxhb1KhDdqvW+FGMB
/FGpNeudEM27exHANxaLJoAOZn2ltPD69+Axv1Brc2TpCcPlf0Vl96H5mLCYBVlwhuL67yz5hNkk
AXloMmGWN297gK+9uv3SH39D5+EFGM4Y8SX5c1AXvCmifIk4u7zhJHkwyu53wNcYeWopc3Yjm6o/
oS/50zc3EnG1hASvT/A6m1GSJM4xWtVfpoDkyLOoVd85GrbUopJDIjeEqAl7cAfQ9zUoDoEcUQLP
Fjx8jqEJ+qwhkZtp2NgsGmZyVf4pke+JHPFUoVFtQxKouSrHAb4Q9KJWPTob8/oAvROn+yBWMr2Z
SGTLKXzViPDttlV/HqKTZrwl+qNrX333Q3Q3S3+Zxy/xttJ5aa8EgMd/Rrph6BKo9VDsAZ5jGeEx
d1IIxRL1KBqs1RXg1m1IPG4o250gS5pgxC9MoYECC39x3FPSP0b/vQ3YpgY0FMZHHzPBUlss7qsm
BQIJ2KyIOk69FoJR2HvbnGT1pLpyCiLHv/N7LuL8YQESzTS+tfaZhtd2oPIIlg2ElDh9lNW/BLa4
V9x71aMTgeJtkRRJ9rROFTixaC2YDPtw3OqNcHmX02XuHcigXzk5I/eOzXjJlAzTBvMhk/gKdAEV
uYp+M0+G/xjVPUt3ni1xXj6T8p42f9Pmze2++nkdU30I0HDii6i6MX7W4w+QnTCfpdV/yvQ8c9SC
9GCZzO61jd2/56RFa9Wzn958DX2us0vUobU1qC67yT1q5YZJZO4/JMd2dRH4gljd4oE+sXHdGSj9
Upb0PCke/qzy0mE0GuF9gaER+gs6l2XO+RYO4ari0dXCh+JNqj5S+YDHzpT3xWaSVbQro3iHMfwn
Ty6uehv8NzA1erltR74EJKSTvxU2e45k/GPJ4I81vQEgt8JtEH4LamoIkIs+oFEn6mTSnwpHpOyQ
AaH69OOl556z8sTJhshr52L/7RTXUPfQPYSftJlASdlzEjHt6JcEl4/s7klbLwbKjqxkGdMvwgS9
OLLqfq94XbphXsfwVHBtGOVXLp4ieYmKrZsTqIGPdghfDKOgtvh1kk+tBjvR0q93y4YLp9x17XtV
rQtyQyaCwoI9sRSDSSm7NNWvGSFxsQ9WffMFity554i+4AdBZSLEezyaJP9qEPEmBKCI6V6lqRaq
//AxONnBLQqfLgoPPC9GdfTlUYpdl2zb+pkb5I10RDouSHj10eCp1yaFz4XjOref0fyFwG521zNx
qKZ3AC6Tq08G4s3wnBza3buPQLtBl5m6l5y8Vb3D5y9pSEK41giSgd6FDnLqobnjT9oVkdohPCHQ
pco16hqPjSQKSZe1mm6n0TqL7WEnKuFxsMvk2OMGXBvZeIiVazBtlh8ek9kEOl5YMlodG3XU3FFb
hnF7tYSdUnIN5coDnKNTqWE/29SCuNrJXJQTDkJ3XNLdiKXbTOwek2mbUcgSWV5uK43Yg8SDOCb0
H0VBiOuHkWDW3zuXlFERxShSdDRm2BuDrQDyEjrmozaoF5w2uflxEuAUcNYVdqbYdh+Nbr24OMWy
NCQHCtNd7RZrYbcvZRzctZ4HNkqJXwAkGmTuPpaWs1ZS59MwCIbX8Xy048lyUOogdyMMPkUdZPE1
oeUWfgwyOnyLTEZzPSDv0LXlbpD+XSbBVzxOH2Pb3L08vGKXWks72iAIYyMwNojtmPr6WcRXooAa
QUDy4CTYWb5xsAds9BwEoKmvRtYXqiiXIEoIEQQi6zOjztOLazqbQuxbRY2kpWgMf0ayAhoKXf5Y
Dz1X0B58+3sSZ6WdXZf13ZPT1mkOmfMYuPQaAgN989xNHr9EdzJj/bNiJyXTcRPZpFka3lVVF6c8
GJbgUK9f5rTQmicxIbkloQpxrK3JHWTqV2RSX3lk7TIjhBDxT6PIROxQkESVAKV9RH7xnrT9JQNR
StthVqGxrM3uj+6/Gklz7PIQENlKIgcL+4PW+VBno2QnPJw3A6gFSKcvrYkv0/7ffjGgLizNdh/n
uFftDuXd8NFA3Ih1GggvfrqT/RGCbovye0P2EwFljzqPm42Mz3xWiNUntcJhYMLIRZ5XtYey3ndc
HCkL93VE4I02A2tmmRQFS+4ccP0T4PLIS4nSIj3HLlbLzFmVrrgKF4StbqEJG5EoOCe7DVB+ZUt+
w3WCdV3r3gEk6ky/8ztTrbIa9lUd7F0IYYI1fOHR1KdwR9AMjZsCD1Cb1HhEUmS+c5Zzu+pasFMV
/052K80rAe691hlXeY0kKmN+byZnHzvdOF09xk8p/Ikqurv5JWu9TYx9dawWNZuCTNBvUAZETDgB
UdtUZh1FvJjEShEi1hMq6NU/gfZeDoA5hcC3OG6LRl4DnoRNYKB/6/RnTyTIOgmwpUSMDByE4nXY
swqg3RZRysyHQLTSvzg68c/hve9WERM7beCQK566+ZM6uNuibuM7SEaUfMmyYdk21t9xrmFiDt9K
Rgx0vY3nYdZpxDYvGC0T2CVzdWogHxSd+nZTsNK83CmnRYV/NZXZLp2f725glmwzW83+5sZvEJcI
6dhGU2mOJOIEXDCJPJXxxdATxsUuGDSMmLFBMhL2bLJWtFq3NpY71JtyDkOqWNyZbHgQnt6M6NX2
6LwMQCia/xtxs3faywyarRnNewCiI+YmRnf0UQaUXHp9Wi6LoNmyqW7C5xD/aFNGVSu5ofYWBsFC
AXVUVFwtM1m2S0p5lw5TcF42CzyWcGU1kwqzQgyMh5mQ88GfzaOpvPRoBpuLyFnnv5RzoFD84Ti/
Jc2OryVAKMXCmTlZaQF4jnlz2BnboK9vDt3c0GenKtd/CYmE2zObGjc0yDL/a/K82fXaaPam0W4b
5x7BSChHom7cdms6zSKPUf16l4Qu2icvtXof9NeGLdycQSxVt2u6ba7tEphLfnEMmUnaDnVSTlQ2
8eT2G1lGerC2dPcQd9omg1Zslf/S5mmEJ1GTlXNqCvfNg+sALxZF+0DriAN8uIFNwqLJshFBAiTP
q+C9RV9zBNvN47Ia+/bDTBqQwAC6+/HSwDhFNF9RHVTVTaiUDVh/KMrwYDRIYTLI183MxwAPUUJM
JSFB+MR08Q/4aJjkWNWyTfWTsDA0yoIwzjqr39K4mHmj3j238B83ZvzQZPpwdMSGmeJKGIYPPzCn
1zwx0ZqDGnJDHDST2jUhEKKMIOyIpani14/5hQIvIqpQS3DcRG9mFmtL6lhSKVJSA+f0aA9AO1EX
zL5lLuhFE/4wS2s+nLw5dNF0qHxaQ3S1vw4RacsMi+KUubsy59uEdwMNAndxi4bLjrZ9Mx5b1LfS
uuS5vqkHDD3+1zS9pBgzTZvEHV3Cnly5rrU24vfa4bMGgxGG77b9r0qvIRKEsvCfReJTL38biBSq
kdvH3nvuR+4UGBisXcKYJOGXtvoe/aB+c9lT1w06t5pXRLd76OVnHUafNu66yT47GXGQ8cRgr/c9
Qp2D30hY2A+RnoQTZse+vrhB8Zg0eRPxsKogZDK//Kv0eBWW1AKtAmDO4ZHxiOVsDqFrM4Df1N1b
rcUDXAxkzR7qG8MiMNK8gvAiQY8QuuoaxkjZua6YUu4Q+9w73QdThvPKGjqSkTomsIx0XeR+kFPx
i2asQ02T7HO+9lWNSB3PBwnK/FRIv3QDTKdV1+MqGBOM214ydYjWs+m98P4nlzNCEJo1HIzQEt82
s178ypp1GArVEnPG7nkUYDvNDBw0FKERuQeSjrTDElvUY3myK2dA2QWEuU9bMhzFHPpXWubFajLk
+KEOJnaZ2kDGEEIhVoWgkFs3UlcWnZyoU4lYlbPynw+sOxBh22di2cbWzuc/xiq2jJp7iRU7GnBA
lyFq2K8QUEh8mDreKzIZ+nvvecuZglHWDM0i0Mkp0zv/xcZ3hnt3NahDjhkhcE9tf6g9UpzEgHXe
a/pPEfN0m5kJfDvYOymcSjm+j0A9o5FFHlsLjSklVYd9NPlKvKDHxsrAHVqJTRKm8x9pZ9YjOXJs
6b9yoechhqTTuVzMnYeMLZfKiozaq1+IWrnvO3/9fCxh1BFMIojMliA0oJRo4e7m7uZmx87h/TGW
ABC4KxQoZypxSLLgW+QBEULVpLbJJreW905yW/p2g+ocMHnDV1FXSWgScG3DBn3QIIdo+YBh6wrA
nVkVSESYjUeho5JPrgCYM6jSGg9hGJif1ATNIKVX3LeAPeDHs0ZL2/zrv/73//0/P/r/9n5lT1k8
eFn6X0goPGVBWlf/8y/jX/+V//u/vfv5P/+yhWM7Qlg0LNiaNEGVa/z9x7d3QerxP9b+F10vlQ+h
g31MTGD5wKVj9eHlFgziFRszlq3KmQXatDtV0QLnCErQDZ5k+/jPvq9fjsBSMlc6begcjWFDWar6
/M8+Ly4/H6hWSwabz7NZe8imJ5mzV1iwhJQAtC3TFtMSnS1B4dHZFEsQXGWSQF5Lf3/6Dy3ISwtl
CZtCoWOBfpfxkyXfXh+Ayf997kP0qtqaatiaY2mzKSr0vIJEw+fzJZTnJLpvioBOY8cRMGC0+e/r
1pY89tzabLooqKlQfUXOsS9IVulwQRvfrluYpuPaeGbTVUd6ie4mFsYYKhRqjneQdFw3sTQIU1VN
DhPdMY35puj9MKoqiwrOIKC95GJ1Pr3cAOweutQNNDste1qzM6dyRCak1bjWkTa+/kPtvb/++aUl
P/+8dfl5LoFR6i2fT0nnhv2tz2u2oCD+8mky+PG6rVsO86Tql2YCT4i4MxL3qKK0HbyV6cpKLyzD
xfdnnou6i6o1Dt8fxcZBBjTdXJ+mpe9rumPruqFy8umzsw/yDqXoxtI9WojlkJQ6Xf/8gqMa55+f
TU/o9TJIWz6PImTT0A66FXfXLawNYDZBcStBcTdYADCMmra2f8XnKeZIQ8WbpLAv17elNgcZRA1/
FqnyOwPKi+vfX5ogKo1SVw2BD83nH7lOFQKrUjlWWv0pAZrRVyXYr2JlHRZ2g8EV6kw3qK6ptnM5
jNyTelEUVD1L46ebf2u8nRTvw+rH9cEsrcWZFUe9tKKHitVVdDQfxwkURKuKmr9itbmD2G9C8o/5
TURPthKIpnOPWzNpNnZdv2I7nH9/drAOuc/z227dYwim2nsQgI9ePkW4kiZM3WZjGDMDBvmLVEa6
e5Su8QhF89Yswle4rBSaLTQhHEOzZmvtSE2JWke3j6nyzUYkYnt9BEsee/Z5e7bIRmVUbhdxMWg9
qTCoW7/ryv3LTVgG9A3SMoRBIu7Sj5KuEbHZoQ88Ah2w1P4W0Y8nH33E62amK2B2ixqWJS1bEhXY
wpzc+ewG0mOr0FPfcY4FvPE1+V1UL6H3RKTN0r29U1bJK7yLi051iAAE/5mtTA+O1ms1xqVRC6o6
mBHJnlwf03QePRvT3ya02eqMCQzzbY8JJXindye4qLaihl2U7jxPq9ERGVfGtHSyWLYjdUdYlmbN
vU0H/jAYGjsGkkNz197G48Ng/bw+qGkhng/qPzbmLlcavic9a9qV7leXd8s4vGJXEv2bQqjT4Shm
swYFKAqOA+HnGId7aq756B2uD2HB16SlEk/pBgcxzaOXvta4IlQpspjATj6GxW2RKGS9voTkLOnq
u25qYbYwJQzHZvNbpjmt2JlbZ01kQ3/Rmsfm0dbfy+br9c8vLDjsXkyVMBA5lfZsczqkYhw7Da2j
R/tmkPxIUGa0u6eqW7lM/rjqbNXN6QDTHU1CCiXE5Th0qxZwXXTmsUdsDKa09rMXogOTQ+Qf9d/7
rlPvmNaPOs/9zkx3Lx+lITRHN2xL00x7Fhd5yJfpQe1b4CTSe9+49d9CyO4lzspJt7BWpmHoupjC
R5OT6HKMmiyMsskw02gHD1L2FVeYDpT5FJ5/fuYKia7plKhZKxVwPGqErYDS5D4rcnj/T7R36NSX
r8/b9IOvWZz5+ViZWQgDqXVUSEZ9sun9+3TdwPSBawZmAZlQJQgqgYEJr6lGzaYmU+NTNTRhG6vb
D9etLQ7H5K42OLWlmCcfYMlxm2BkLxnxbyU4mspfhrniAgsnNttIIwVuCMtx1JkLpGlvZ31gKTSm
m0iOfIzTn8VwL2VPpTDdR0ALXz6kc3szn4hC1655DStHT4dxNfbaDT2aD6XTvGLqiGhVU7M59GBl
u3RtpFFdeF6lctSj/IEM013gD9soLnfXh7PkD7ZQjSkaNHVhzY9uR3SjVzIcnQ4B9wmFT/I3UOYY
tI1ft7SwV21DSrIHhkkiYX4e0YIYxZWh+E8Dcn50WUTOysm6MBRubhUULSOBrWU2lABGDVB6sXMM
P6iIO5HMQ6s4/lKginB9JAtebVN1muJDcjrWPAhtnNgKMiNxEMDZSuopw04bDtdNLE3WuYmZl1l0
g8ggT8l5nWCP6NZi3IUROKppCU5memIIPS6dy+gAyDaZbR/zcrwroYfqOsR64W+6PoqF89PRyQyq
RImG0OdLPhJJ963P688x4FowPubmKTP3wnly47/c6m0FW8F1gwvTdmFw+vvZ3Q31U09lAIP1l8qD
jixxVgwsTZy0OQttG51vmA4uDXhkRXK1TikHJQB8b4HPKeL9y8cgHdK2umXYpjOPCNsu7NJOCO/J
vR+tfZOuRLhLU2RavJfJ5GFiPoLWgb8c2jXvCQRMeXC6lc8vbEKH89iYgiehqdYs6kg9mYxerVGc
9icOP2qlhd+D2vqpCCgwGjl+ePlsWQahJ/qWAm+eHZOF1lc9FF3+E0XKfoPmxSs+LxmH5L3MXp99
Pm6toDea0n+yrF896Gtn5ecv+RPf/c/39Ut/Gtwk8Vo39+HgbGkzmDhf3Han1ka1uT6QNUOzdaGY
ViuQvPlPOdc80oDxBsLS6yaWdjvpbV1KwzQJ1qe/n20+fTTtwKp8/0k0FI3TwP+Ytpy9kaLvJe1+
N6mon/yJCyYZ4Dq9blubJmoW10y59f9vfP5wCz2vEWPrek+GpUCUZPbyIfYKIOLBkO81rx4fNWnk
9NHm72pIY/ZgB6w7Uv3lViZwK1//NQsxycWPmXlNgRZdZGXTTKjGvkWLWOmOnveke3TGG/EG0r/r
9rTFqbc009EMQ5W8JC+nPiMMTi2TXeCwzJAfKxCDF+97Gzismmb+VvEJvzUbWL8da787AeZ+bJqW
cmnS43EN7IY50Hsv9mxo6yc8YuBrD4bpVnvKuV+u/9pFVyRW50li27o2ryYE1BFdd/KTUEs+wtb4
jmaSYyvCr9fNLB101pmZ6e9n7qi1nhkpdeg/FbT3mt43hwbxl1uY6iEO+XeSLWJ2GQB2Vr2uGt1j
RZlexvBfrV03S2M4tzALAxQXuGousdA2T7C6hPanfzaCmd/UaN74scn3Vcg7gPKuXAZrP3/aJ2dL
MKDnWqeg646pS4ViY+Qrsf80/PmmP5+e2YljVqGqJjaoL2TiK0BQNUJPUXiKjfjN9XlautVs7nvB
Q5oqhTrzpdQNUXaz3Snt+Kg4d5CeUOMHbRAdXcTZX2ELj9IoqNqWbcyuhACORFL+Br2Tpv/o+Oin
5qe8Rj0C6j7dWqmtLs6gpIJEOKCb+vzMlujKQNrIK4Oupe+yy3+mYXtXyhKx8Gp3fVxL255EF705
pFZ4E852SwBSIIW+gFJARa+o90aHpRntnZU9uTigMyvT389crpMBNaURK3p8DzP1TVzfZTSx99bK
kbs0GgeIp7RJ44hnL9vcqDvDacmkwxkNC3H46A3ythq8lfVZyuLwqP3bzswbuoYnFYTcuLjd39nJ
eIAS+ZsxysdqCG/DHqo8WXztlepDLZJXnNPMJJANrhTK+7NbTLR9n0pLuke3S2DfoqmBDhfhiDV/
X7q6z+3MhpiZfZ3pg+kevRSobWwYtP5nsXFPomy8Txp0mEURqBtFaDlBROn1EB5MpxUOdFMqYrwx
LKBEZaQUNEzmcKDniNIoWvJgu+aeXp8KjosWkVoQMNsqd4AXghrZ+S0gVKQxYE0IoIyIYLPgWYIE
q+o4Hn2NqUmXhqR5J/Ipd/P1ty3teYiFgvi2O0/55VXwCKVdVG4V2XuHrqfLEwY069YNYB+ieQqe
1BQxIzsx3ccyin/3cH8bXlf+KET5TXZJSSIOrJNSlBC72jWUMTyibnUYhlTp7w0Q7Un8EI5Ou/Hh
S92AIor3JhXnvWp2yd6P2mLTJpV40OFr3I56DtYokdCfpgH4eLtERZZUhQq40e5WNtmz49DhmW1Z
hiMgS1Y1MfOMwC3KsMtU76m1oViuftYIPhce4P4ArvQXv7YnYxyEpJY5gZ89Iq3abFy1rrynDCSy
lt7rw28UTq+fTc9OjZmN2fmeF24qRdZ4T3Wv0FXZwiYHb6NCy5+QN9dNPTs4JlOONqVaeB2Z8wdL
6riBK63Qe0qgbvH0vzpoNQDovMKKRjDMW8yQFuX1y2MQUmM7sSMuERs1T6+/g/UQIfjD9aFMs3Jx
/TKUcyOzN0WrJHR2kNI5hoX4VQWQQkblh+smlmbr3MRsYZSgHXO14H7K7Y9D9JSNdDDfXTexPApH
JYesTQXeWRDREifqeU8CEZqXGMq07GulDyvxw6INKeDJIAlKvnp29xmCQr5lUKY2D738lGp/XR/C
4iyZvH5scu70Fs/COEd2gykqhfJ0nz41dJg0UXz0XG933cziKMB4qSqXAnWY2XpTajD71jWVo6p9
pZ96UN9f//7iMGxynSQkp3TxbBg+pbDa10vecNEBLkL0Tr18ZQiLJkgBaeht6AbV/Mt9URSa0cO2
rhxBFPS0j9IMYba9e0irIlq516bgdrY7dIuaBEcykZU+z4TEdt/pdTZoR60Z3qsFNCFmCjVKq9sn
t0DHxU3Ig/Y2YtLXZ3HRLikRQfkXNME8pEt1XR1lVGvHHCZETz2EKa1RxSfkfIvxYeQyu25u4S7Q
eWaRSYRzCueYLZq0XU9pM0c9uhnEUsgQ5TA5ol0mrIcCHazrxhbOaSo9Gscn7sdumu1VZF0GswlT
5jRKkREpleJNqRVTY2K4Czw6L66bW/AWzE1BOBP5vFbXm7attFTNqAZDXwTZaBrd0yK/MqglK4RY
5p8HMWnSmU96Ye47QaVpx6aLQZ7/dPUU9qdixcqzqbMd/oUkq4NXPK+gFo2ahqFi85RsgYif9ptW
XzmFFjyBkwFnn5AHz1GCAlVns6lRN7aVJ8V4A9sajMRuQwi3ck4snUPnhqa/n8X4Ch24ZaWNyjGO
6eRCMeb2+rKvfX9asLPvG7QlNoHk+8r7/iF7esXHOYAoAHP9G3MXNivfiGK4WCBaIboMafsofOfd
dRvawhnAIxWPAipBFlmbbcrRrfS4zgkyjJ42cZEk9X1OpxVsZwYFeq/zv5WQEd70kQFVIG3ucNV2
3i1KOtHG9oLyPb2xaGh1BI72QNTJs9g/BHlVfFIKmNGv/9jF2T77rdNYzmY7HS0VgdvYe9I0+1fQ
0s5TFI2+YmRhj11MyOzgILFFHYJ+6yffe5vY9qazoSSp/JUj/9kem2I7SWGforvUpBSXQ6GxPg6g
r0Dfu/mMVBTMAA+S/iedrpJXzNnfAbg+Hw7M/snIK+TJDYePcWK8L5Ru/49MzDEdISgc2dBc9ST9
Nw46vlBJrxiY6nGzCxKYlQrIgjqHaczTZ7XLmzKOC3msW6SBGgEfEtcpyieRWz/kKRLr0ZiUyDLx
GHwM8jH+hvi399A3TXaHgBjt5jn9z5Fq1ge99Muvrajq972X2jCLaClXXWjvK09RH11dTjrPwMch
GvR3phMqe1FybSBUCPFsjtp0Gk9SiDG0fLWNXoOVDy1SPurg74IetWll5IVZFQPU/EgsQbVN9AJF
oWK+L92h3xsyaFbOoAVXupic6e9nu8JD1MyvjFoeQ/pJKg0ihY0J8xZ0XddXYWFjgKcT/Nuk7UCf
nxRxYzhZX2r0zdm3mfaQpXvbX/GkhaFcmJht8Jy9ksQZJhT6iSiX9/f+cKf8vD6ORSNc0kBNKcwx
/ZfzFcKcH3VBax9tOsW1W5rPIabDS1acduFgBXf2t5npMDtblrrwx0aNMWN2cItEb2pnq4lffgdb
xDH0rRUneJ79gT3m3NzsJop1RcmqrKZTTOoEjLdjbU+C6TvpBrsataFWM+E9+m6Mn6/P5pJXaDy4
NZvrA0zF7P6IcqsqkUu3jwK1mbpDmiYUX/Ig2V03Mx1TsxPA0CgA6FP57nlvil8ORmQpOZ3FUC9l
2bvS+qnQrzSxe7f6B135EoX5ygIujuzMpH65gEkEi0rUlfbRyj60dEL7G8dfydktXGgXo5q5YjBC
i9yMBR03XvZDDNH3PDIO1yduydvPJ27mhk1SZZbmMXGi/5zFt7Q7oTR16MTK+ixNFg0GU4qHfIU+
j1WofCaaPeiAhSCcyvV3LbpWzbCyIktjgV+PI0I62vNLU+XopkkNRJLRIpA1OBtBg36efKuCldEY
SwsjJIA0E6S+ac69WmY0V4bqpK0mXWsHTxh6rsmYfRCJw62QZu2+CelfbUNd/246boQUARzwTgiX
/6AlSJqFtfwBkAa1UzokjyWiDve2UTf3gdake90s3bsu1ujz82v1rzb1x13Bu28XRFxE9GPDZN2q
HXJ7GZ1m72SNoo3Da+Bh0GqkRrpa2RVKFEL0Z5CnbFz7DeKQLRQFiYnWgtWTelTbW4ssxcYJHeeh
hqJ2T3tDxsoY8iEURrq/7mX687oi5w9CjWT5JPlfcA+Xu8UyVO3fFS6nhabdTiV6iAUd+8KXMFNZ
CXScchJB0zahUorHXih0Og7CvetzRAUcmsP3Fc9U1Kkg38hgY99Gah8f0LSA9SaFN9JOYTMyfCTH
ZRq7O1WvDUjWKk/AohKohzg3na+yy6ynGBZDFLuz8mHEmQ6xRVtmPjQlpFymu6sU1CJ7o8juw04b
Hisl0ejpD2C2CxvzZ2nz0rbczNxSsis3OTzAqDU449veH2K4HeBWTWEH2XRRhhw0Gd1d5ZjmIcoU
+LnDChFjP7Rg0VXHj/ZgIQtZ0Q+faQrZWU1zIQsZIN/UM3k79qG1hXtkD7MnTZh++xYD412kWt0u
THOkWyCpoB+1rG+rxPhqoYCgCfT6mjGz73V9eDDUBC4LmtCbflTvy14gtZsrEJipavnURPQsD8Go
3OieHm6MwY+/GFbgormAJrVR6z94CKDEUlX2VkIACz2getLyBHonLVO3Xg6nTjsC+wRNMWzhSh7f
qqRzDoZC72djq7Se9j1s0DQuk/DuYImM22gjoqldO+Jtuo94DIhNrrlwZggIMQpFGvejr5m3VoRE
XxHQ7t6D1IN5ZvxVDBaLqvo6rQZlfHL0qTM3Sos7HhMN2oUZfZNtrqMbIJudnhj0chKHTMyUBnqg
0B01pvuXnqHzVtVBsodKyN8WcYjwZz10/WYMmgCSPHjtPovEgP83VQRorNj9mLcd5W/YAu4gh+5/
IVr+Rc+ofJPDVzdj7MMG6UXJN6p5UGAF9HBWtaMjXGdBgSQzUyDQaJWobNZi63kFICIHvdNt1ozy
jZ5E6a3V8TYfImpLmQDHYDnp77xKYGN10STT08K7d0PV/VQUwfALmDGqrqGNUIuCRCc8j82j1YYo
ENZ9HfyIRDmgXxooGzJ7+m+j8GxUzj0PYTqje+OE8P40pZHvs9TttlEE03xsWBWhmrBvTBffNaGa
vA/SGMoq6hwoNlfInVh52z5UsjPv+xgyv7FVtQ3EN9Bi0xZ+8B27OSXo039Toxyx1HRMJfTfMo82
dQ4FbAKB8iQ+3z1mYx4/aqHi3OoqRBB2ZsYwYk3CqWWhbAoFpWjaMrPHMe38u0BU+aEdfyM8tfG9
9k1FanorjDx+xW1Blpa609QtZs47cdSutTozy9zjYOmURjsCB/6Hv3uXChgKaNcPwKX7byr3ahrv
aCLLWRhUqHkawy1Ngd+BiCDrUQMr3UNWom9x3dDSzcSRMlV82aOWMwsZskEgVO1QAoMGiXdjnr88
/wzCU4Bisqemmfl7EXIV6Ix8CuVRCP1ACkNVD8369TEsTNbU4aqTHAZ9CZB4dlekkY3wU2AeobJR
g0Ma7pTu7p+ZmEKJs+ibCnKkyAETTba3U51zUKFhfCXoXlgLulqAkU7eRbQw/f3MSMxFwaEchE/I
lpgIj6wUjhc/70zV9gkQiQtffr7V88EZIhk+cWSYyCOseNLCKhCAGOAHwfYBQtIvP1+QEwoRhgmf
WsQ89Qh2TPet7D68aB3ovgHbhz+RtQFvRLLv0kjFMRgmfZGeBgP1I1g74lvPX+v2mSbi7HHwxwjv
0QnXZwPuNmfPRogsm95y0/RU14eo/JX096p5q47VyoTNXnTPzMzGYkdazG/I0lMefDOhp4+dg+06
vPB3sD/sG9iMr8/doj3aIgT1EwMc5myBfPI2qa4EKNbDglAjK2LAJ6FA/1+2Ryj1lXBlz8z87c/4
BOlGg/4fYQLDv1yrwYD8wWzhkeG4jvOKECjbXR/RogVOrz/eLJ9VNBXX7kzhw5Qq3T118c5aQfms
fX82Y2FuRHXaZ9nJiMQN5GfRGmZkyQCYdPDWnIyGdGYnVwOPdIaUQHiaVEmYpbUSyWxP/lkCg9fN
1PpvUqCbA9MjVVPSagxPEXoN7Z1CoC9WDq01E7NAnYeNwaOmC0/0j+7tpkNMqDhGabriTEtmaNkF
9AK+ngT27EIMcjNQLTqkTjV8yPG+qw+JsbI/1kzMtr3fOOh++F10iin9QthmIGLs22jZVWIt87xm
arY1NHINupIP0cmRxcnq/LdG96jZK/n+pWMMgC9Uadq09sbsvC9a2xnLVo1OhGfhJM19o5Yb9/vL
t+C5kdm65L1h2DAYR6fBdH7CYAMRh9at5ByWdollUnQDukXGZg7b1PtRI1IM45MuISPeoHL44jFw
q1ASIYRYaKUvFXV0AEfkJ6X6okDLLCH9+WcWZgdJD4tX6Gkw1Tr1DtZMXXm5616MYBbFpWUqs1Zj
BLZ2stN+I9t3Rffz+hgWfJbKLvNDyxMv8nlIGiRJC2Tczk6QDg9fc3TAV1xp2QDMFIQPdCfOQ9HA
aSLV14bslJr142CWj6VTfMkddeXAmjxydrszjr/NTN52FmVFLXiMKOqzU1N8d5yPI4zkxiC2sfgZ
+F+vT9mC41rcTbYOydcE35wte8qtmNG4i8pqUG8oZaPN8f66hcXBnFmYLbybSbWoKjU7aSieOaOz
0cxjBc1vojnIUHy5bmxxgcRUYqWJilz37DYZuWQCy0WHGaEVxmKTK/F1NAzFWqf68qj+NjS7U4Ie
3XhZNNkp19QB4RFglF1Rm/B4u9VWU9zkXTJ2yUp4vDw6MCwQWVEfnUNZIPIuAOTgFx2gw+LQwHvf
rMQTayZmNwzKipDR1phwoPGEiPlDmL+wpD/d+FTZ6UhVJfCBZ02+ElpDUZcI+4byXdr+coq3wRqS
ZeFeuTAxu1dyuHWVJieuyxDcjuQpgOPdNH+KfI29aMmQMeHoHTA/z3tsaa+NI8tw05MyaW85Xfs0
2OZJJNChRauXzNLaECpRQaX/CbTfzOdEqqixMVjpSQftHPjBblKZrSL7FSf1uZnZkYD+Xaf5PC5O
iv4zzKiQFz/kGhxicd7OhjI7FEgsD0WJrsypd/Rbp6e0DTkzslYV/KXXT4Q1S7OzNOBcC9uM0TTR
e6P8JGE1RskcjrwXkhr9cWs632wOSZO+1GfJFz2RcER52UlP5YMChlv4/srmXDqsJZES71Q55UNm
s2Z55oBCEg7gKu/zgVbeta25ZmA2WaXWKa5oZXqi8yUv4ZldWYwlDz4fwPT3s4tNDqaR+hrf540H
0+Ie1DuKW2uhzKIVmgQIxXjXkXa5tNIKTS9Ms09Ok3SbYhzLOodGV6yMZXGu6A4g2DMhkJu311du
EGi6FSUsxrtA3rmvOVpAXBomeKQ/J+XlKETSVSCfzOSkjocazvPGR9Y3Pvy8vj2W5soE9iTBcvEM
nj9aMq2g8y3m/ThSJrNV2AvD9NGLPly3oi3tQvyWZu2pYPKMJC0TVlyWZpydAPaMD5YCWeZUFEGr
Agiu4qD6LZvC39V66CLT5hQ7qdvdTZlRc9Dgoka8CHh7jeAFGhph8MaFoGZ7/ScuTgRFflrEeMAh
aHI53W2OjEoB/flpqN5EOiQG5pei//XPbMxOVrPJ4QJUlfSk6ieloEaGGFy+v25jepfNY0cywP8Z
x8z5R2dI6ezlGKqc/N7Su3eWGD9murgvkPV24uohDrw3RhitJFHXpm/aLWc7O9HQNe5spq/8klhv
Ualri9dYIAPMG4iy2zOoO7Ai+B8Lh6B4Ulvtfvvt9xQw+vXZWxzGmZHZMDoF0teuc7MTzQdbAwaV
orkvIVd9hRWCOPCAcI8Qdl9OlqVorZm0JmuUPfjdCKGptdF4s1y3MoVqc08gxgJxNWUKgWheWnF0
mSkQpROiit+OeBqDD252SFDrrqkiJdDTXzc3Tc01c9MRcOYBIVR8mtkQ1vX9p659K35e//zSynCi
TxUH8nTPQPtxE/fQmQmiRhO+Vg/Kesd9iqCufYWZqaGCwBRI6LNEvVuQx0EX8JT59anIlYfCUd7A
kr/y7Fp6PoDuoiZApPU8V5QDwdbATWUnzrGk3jv+XvUPAs1vbffi8ZBaY/kpU5Ng0WbHWpkhgaMI
KzpF9Y843BXaPrJWVmbBz0ioE/eYpNYnsozLhXeyUKEipUQnM//dube16WwclH9aVDw1+K/W2gUW
rpILc7MXSteXkLlC03sqWnQVMnQ0YMOGORk9uJdPHVRwpgFzCqQA82hLKZrGGxMnOrXBxz7cl0Fx
4+r1yq5ZHA29Qs4U06vPGAdAn/pUVH0SR94XmeSHyLwNq3qrZd0rHIF3CpUVaG8t4w/+42x7NmWR
tlmDIxjKZ8tETgPtlmIF5LywR3nR/Wl/EpI+ntnd4+lm7o0+S0P5aVQAQhzV7tf1RVmar+ltT+sO
JZZnGZhRU4uorI34pECUL5KT0Ls9tVrqnOXayujPDzTYP0gjSR38FbHkpV8rYd2OZUN53m3y/q2l
1uEmt3KJth9Vmd+qOyDI16OHOerqtrbC/M6OZfbJr2xn6w0oPLMW31DrTP4qpFYgLV/S12DCmbQH
Rew9un1i3IUJOInBVL1tWAHrrUcd9emqTE6KGSCnpkt165ZjtOuC1P9FMkNBEs4xYQupxH3iigJy
cSnLe0dNnbcyKpP2JkkUKtoUUZLHjjjsxhPIA7pe5dzWBozsoYp8ko767MfC0etPXiLDH16WObdh
hH59M4h2R198e9Cz5JvPEuwIxhDj1bNhX9h6ejs4qbJRLbeCTciBSV50+r0nugERIs3cZ0GtPNBZ
ohxesegmnRQ0e9rms86GWE/SyommDO7wIWxROQUsEa4t99Jqs9PB8oBSAht+udpVCPI88Guy98VB
VW4Q5rjJw5VxLFyR1B6pdEy9TtLQZydlNsaWKGJsJHm1e6uma3xFz79vk0snBw2bKMDheVeNaRYK
pQ72eKFX5o0Zml/D1vp8fS2WbJCJnop0XMWU5C/nSWY9YsDgSU9I/TWUa+6uf36O6uQZDesO5Ad0
gqnUyefrkGXaWMQaVRTaDNAw8CtQxRFiFVmZP4xdfe8hLey7VnGjOLmzyRDKvf4Dnp9hk32LJivw
QHS0zy5M9BlKNbHwNbCnpz4Ib9VWq26SYi0t+vzWvLQznT5n5zH7yo6GWLBWrb3NtHprgoUa632O
TlBpP4oXso39e15JHYE/APH2LHfYNaVl8P5gXlFHLEkaVX6wUeJxJUWxOH2kqHBEaM2eUc5oUenU
NonKE1i2TU4ju/aG/25lry76oANbFllQhvPsreYraVB3IjyNewcUwvCKMRg6RXyyBzCpmtMYz5YG
aH8VqaKnXliVf2lh5N4EVvjBcNtv113t+V0GGGEiSpquY6pGMzsd7UiRU7jhyUUI92FszXDn0QyJ
9mCAjotT5Kfr9pbWhpuTDj8yiKSRZkccUoeu46BNcDLQ0rR3SotU/P4VJqjck3ThXQOo5nLqTMht
gGNmEVWeSN+N0JyiQwvhmGxotLtuamkD0b5LGy/1NrDYs43qFS5NEQjynGJ9ROrwkyy+I8urlUjl
kiZw1g6mRXO08k2ERBxNc87yqi7NWtY+9wNdyh9MvUEJMgyQ3ByTythqVABvysBK3gmrWKuSLq7b
menZUQFDd6q5CetWwxaVuAMSbAKBCjoX1piCljYWDxIVwkCp8QqaeaQXD1FUhV50ktnXFNXncVyz
sDAWPI8WBINVm7z/0kG63kZei5a+U6DvtbHdOqm+NdbS/wvDuDAy/f1sA3sT5iIMMZJ8M2zkN8l8
XPe9xVFQ6GVRaEx89kpUh0yN86ZAzcwIkXuNnvIhftS95sUpD7Yp4EaVfBRv3nn/iYQUQaHDPzxp
ofYZLsJDkKUPah+8OCy5NDO70tG6M8fGa8NTGYSnXgyfU6t6d33CllbEoiyrk7eWzzF2UtOaKoh1
VuSTXn1Ugvev+DwIbTBdwHnApl0uuK23tZkVfN5Fbc281aM15Jj2B85/md5g709OCzCJJs55bFWO
5diYQx+ceiW3wHUdoX9S0TGk76lDJO6vrHhv1U9j/9Db3qNmfbTMx2L4qHhfkuFQig+j9jEQ2a4V
qEG+o1ek8t7qk4Aq3W+BNex7RBOtezejZN3uI/9goVBdHFwj2UF7cSOa9/Hw04uq+zz7Qh547/l/
KeLWha3M2PvFVtc3RX3Io69q/Bto9CQb3KZbM/tr6ODyQE9TMX4NyGaPzo8Kacuxqkn1auON0z/5
6hdFVDcKshVeEEDt8NCFOx/hevT88ii46cffltVtQvcv2f3QUrEf1WAvCiW5MUV76yAHldC3PaJs
A58poubmjq1x0LTPcHlvGucpM+9M/y5tP8eFsc3AxzboXHaBjdborqm+hObRah6TcLhFjnZb1Ehm
iP6+tW6ssL4Xw602fEB79MZqlZuy3HUDHVLZu7GTyKl8caM3CRrWOqg3wzjqVb8LxLc0DnZez9Wj
oMimuTdqNh6KUtmrjafeqN73oDVvSqMtEblFAceelIu+Wgb/8KNd1CBulaJ0F35AUkBm72JEbwy7
3Fbjvra1G0jUdm3+EdzijarkW0Dr9sqGX9wmtAcDH4IMgTD70o+jtm0o/hvBqSuGQ1SIh7JAvP36
Xpmu4GeOjODK1LMCzeX8jB86msIHhcMxFp9M09/GqnHogjcoWm1buqiuG1s6KEkMAYdEYR5cxmxA
0DUlBApIP9TSQuagfOsUAcSQ2a9XmCGYIudAWex5ZdTth6bOBfMWK+9qM/8BpR96xC9seZ9iaDKp
Uy6Au5WS72w0dhUAYgns4GQVW0vdWtnb7oVUhM9MzK6uYnohqjmr03Ya0rL0YehR9kUWfri5PmWL
rnY2lmnlzu7Isi891SssLuLoVhfAYFdWfu37U/B79n2NioDodb4f0qpSyOQtIfDLesn+zBWLPjHm
qlBSOLMETSVF6xZo8p2SdJeU2zV9kaWNAoct9QauLBIPs897ouL+N6Z+fbT2zIe2e69rn9T+wRIv
D5q5ukiboTuhPy8HhIPaFmkZ+afeDPcDsq+Fr26Npt+9fMXJZAK5YDjPU42yQLJsynGc/A8Z0Jvv
/+zrs/WOHaDn3CA++DHU6d5Ua4nspcQAs/T3z589Lcq8GmJZYaCIuttYKDslJO0U98dYHf0NGuIf
IzV4Mrv2fZ7bK4ObM2hOrgbwDto5QKowxs+BwqKKkVOtCw/Rg/Ak26e8/p4qzSctj9/VAuVNgd5r
re2ENjEIOI/a/yPtunYkx5XlFwmQN69Subal6u6xL8KOk0jKW0pff0O9556pYhESqg+wmH1oQFl0
yWRmZESz1qMvOU7nP+B9ds6O06BN4PlC/8zJi7qTWkSf1N5cuXwkvhqRJuqf2B4oDolgzNg2IUVY
6/FJ9R658pTVp9G7/QUKE+ia1ZCFhrMWvFvi2mAXM+z4hLbxJrufjHslWtnlsn0C4DjeucgiqY5t
CRAwGzwNHfQxYlT/u/Kx6qzyjo9ajz6ymr1oo6rtBhcKjmnrjbt+8IZHiBHfXkbEdpklwRw0SsyV
l0vnN5SFXqvcSk6tFqbZV1P5x1tjp5SPExQZoHzBO/sK7Fhkao/HWk5QpWof0yreK2m6UaMIMurR
XZcXz11efzIYtHxBMr3W6i3djnOYAq5vHfehcBiRQKbMYG5ycnsS8C8TJIeX3Yl0M54ZECJ6pR4n
c4yc5FROSCA9khLV8pVSn3QM6AQBwwKgnFePuE4dIk1tSjwapmo7tBqSfG8fGAQY6qH7AajbFcuR
3U20gvI5OVnE4hvOSTcL6QKb6tQfma4zS8LB6vQG3MENLBnVHe113wSeSlN+Lg9nnnMhctShYGKj
3QSkjqiJXO5qr3QLz6kzclKNquE+GfGO66ER8oTUCN+NpTYePTXWN4YD3etl0/PtcWXaQ2sykhJI
LYkwFTzClTGxR3Iyh+LLUEXf4tF8RoXunjf2yraQ7rwzU8LOiziQ1nmDh55CpmrjKVV+qJppCFwV
/fDLo5LuwJl4yMSdfA1/R/XSUGiOcN/p9vkrW9PrkY1EU8F8BqgleiRFjsqIsLj0uomcRmOfFvy5
rlK/atlKtlS2NOdW9MtdAQE7SkZztlKN4HL+PUEtWWleBm2tNC+bLU1DUxjGg3ZA0bFHnLY0L5Tk
BAH2Wj+MK+Ba6eeR2HuHpYLszrgcByrKLJtKfL7xnodPUfWBqw/FfqCLZrpQ1xO2FUqZpUbHMjl1
M+tN2cUtGMCt6dGu0ea0vK2kVwNYa6E1hHM6M2ddDgWH0HS4ouP6sZupRnd3y6GnSzU/Icme22QD
JdZ+k6Tq+JQQRX+cmiw7Lv8G6d6bI03IdaOmJvoK9MD1lha58cnm7oOWoojTR7C4X7Yi3XtQiAJT
9pxRFMMyFXVBFcWA5GRlIyS+i/04eb8jdbhrGvJ12ZR0e7hAK6PXVVPRCXU5p4WKYQ4uTU4alNW2
IxL34ai6ysoukbnYue6AWx1+FtWaSyuj0vXVSLByid3xYwMded2qQmryNiClad3XMdIoRl2NK8s1
v2VE/woqC32Oy7y5gHhpdyonD5oQHBOpDT/adESXOTJpTuN56L7GDQ82Fwhjo/j2kaAToEBnbgAC
HkaEQtGkAM1xmWZ4Upc+m4XxvlUfeFODz/C/NsQWszKqnUh3YaNMoW3804LWb6s1m9v3B1BJkKSB
0gJa0IXXoo6+MvDu6elJZQfHDJzsdfn7sq2ug5sOODdcf+C9uVwhisp9Pdo0O6VJv2+qryhV+5B1
1NsPXH9z562DQiF8iCX4qVhnythHI5AVCFQa/dfIHitzLVyRDQbxP1yUhicvGsgvB2MZcR57rM9O
9bgDoQlx70BSANKE5SmT+aBzK/ORPnszgQC6zg1jyE5DPfqgUthgb5dkjZJcOhakIID8hrKDI75p
kK6DIn2spidqbBDXtZ4fFf+M7Vq5S2rGBV5svkEgGiXsr6g209qumvTUaRA7dUoQPhTjpjDa7531
kSsddhzkPkAFc4XoooQbHne69AT+q8+aU2wG08zBbl3sUez6tLxI0svq3Jiw4dpJ62tP4zg4EPNJ
y/SVpdYdIWj/jtXdNLmvtB43StYczUJbOVMynz7nDHGqUK6GBuvlBlHHJi/A9JGeel5/BgllOHJv
Jap4B9iJnhVlLnByon4zs99d2lASLWsqmmenRHOOBRBesUrh4qwd3GHpJ6p2x/N6z7h3nxX0zovU
7fL8yg4BHsOz+gsYhK4yFy6d9MwjgBSBJsMAwghsHah4Qxa+WbmL56vpaqAzg/0M0ETYITgoljFC
ug4OauCMvuUWAatIadevDmCOfhtN4ybq3DXOU+kKAu0MWOh8/4v3JZvquLVbzK7W7L3nNl1ZvbXP
C3szi5zI6jhujplLbID+R/dleXWkk2aD6xrJHeBBxGQ89FpHtzbj7KRT6x+nvAe4S8ny+8aqHhLo
KCwbk44GpGWIQAHfuYK2aF7ccs0DtpU3Xx1IHabOGn+3Jt1ts3AJAhgXoxK8VNMRL62yBrwEpppC
lWGCKIS7dwkFuXu/K81uV6Ou5I++3ez1SXkqEu1YqWDXA+V7sDxa2dRa8MozghNVe1FdmSd2OXRt
Bi4BZg8A6EU5WHOI9oCdhPKS04OcoQCH5weMApECGi2Ae69yClkUDXGugfzBBfODN2rfaOHRWReg
3PLK+dMlqbJyvmWLisKK8w5YBqRMuEqrLO4MtQdlQs3yrUe+0lUcuezmseA80FAJWo6rZ39pQ7Oq
55hIw93rbKslOx3Vyf5ueeZkO2dOrHoIriFZKSqLDsOYKHppwk/m2aFqs/2gas+NkuyXzUh3BXJW
yPfMsa4jvFZJpCF+97zslGnfPDsJ4iLfTCOwfumPPCMrW1C6NmfGhLUxDXB3QgEO3ikNUuuPrq8F
BTIDc0YcLNozaYq4+EWPw15ZbA4K7kj8YIXLkyX9POBC0MRGwIGb8vLuYrjPEnDGAWIDF24reEm2
xQemaEYk/cfEe3RwFqMhYT6x2AV4HCFCe5erNb8j3LE2ywORrToiMzRpIocPxzf//cxKN7RjrdYA
9U1AHBIUv3u6qTO1BH9Vq94PlsmbIO/s2FoZnWxTI9uNYitywfCGgt24r7q0tXsAopUpiJXya5kP
hzzlK2Zk64RgDdT56FpAGUnYZ86UEG3KrPREoigYyzgY1lIKaxbmv59N4Bg3eZJSWEB464Kaxdot
L5D8++BJQYwELJeoIWRFjZs4hZKeJvcp3XR85VEje1ajCj03uKOsfqVMmBpFT5sSwTOKJi5tfYj0
BT3QU7h9EuUxp7ezviDbe2Zvdqln0xUjjCeFB+h4G2foJKs39XTjTQOacqCnzvgahdDEnGplUhQw
Q6JETNmDCSEX2/C75j52fy+vjXB4/rU0p+LRcwz4jhglF4wDTtW09hF8ZujYPzjpvitfvJr5g/ay
bErYBv+aQhobQ5tTV6L+B9oUa0ob0z7OjR2J9t3L1t6EMguo5hnISAGliKD8cmUyq6N07GL3mAQ1
BIq9Vcp/4ci/D8GcW0KRjYLPEvNEWdRBaAukLEckW00G6ryD6q4cFuFCvjIh7C7DY6ViziYa7cTQ
AqAGEX2Mv96+FDOMFyl3PF6uVDkssAmaE1Ud1F1elCik29s/P4NE4Rrx3xW0LYsmUO4PjXNkkOGz
GSgAbqzBvc8SnD28L4qA4C4SfG9S62gq9yB2VSDzqLdTH4BNkoCS0D0sD0V2Ps4NCScxNxyaqSbU
rlIvezZqcw+Jw3uNV7sh8u7ZqKyUacUH89XAhFu5jjw0gtQj+PAikm9V2oJjeXKTDcNzxU+zXg1s
vW+gr2TVPhu74QgN4/rz8phlu9xBLxE6Td9Z7YQbh6q0sTiHlqzlHQfld9898n4F3bFmQrxyNJ4Z
uQYTA70ztJe0ffHUD+xx7HCE3+ALnkupl84AihxoBKlIdASdx3ceR8SPSnMlrn3P/5y9i9+XC8UK
PIqRHDIQp10awb3dTDkYc4+9O2m+Z+wC1tuJT3N6UOriPkqU0y4jyp2ttFunc7+YnbVfXiyZv0CX
ofmud4T+WWHDOH1ZDU6WQrLBBtMCZEhymn6Zot6PblZsxaXkolcOwDL4PryDLsfaJjakQ2MdVIpQ
Mi0Li/hFWe2g9LWGXpJtDrAP/pd7V0g20By3H6M8Oip4VpLRetBY+oxOxJWZk9wWqDfCkK6Bwk03
hD2YgQXLTkaNhE0c1EkAqtLllVn7/jzMsziBa2XbAG1KQucLNXd8DbMuWXg89pFhBRjBQpuBcErL
GBQbUOMmYWl598T7zPgPOvHA7fXtB8ZxZkiYJzDUWrk3NSREGdh8VdWVsEDiYR0XUSHQw7hXr+4i
7iqua48FDXmhPjTT5KfOCQEWpAV0v19LSK4Zmyf1bE0IKJHKIU5pOBixF3RgTAZJLJTcWjsNdJZb
aAszvyxPn2Q3o7VtVlyaz8wVKN4ZEP7WKqVh6rhbNXocSXE/Roq/bEW22ebrEAnPuQlIF85M5BgA
mnGPhiaaBTPM4UqyTLLbXNSZ55KjgwSg6OgSnCA71jUa5onp80HzW/WnZY6bFE0SyyORzNeFJcHN
sH5G+IMzMKQ2tJQV04/qNw+KvctW1sYjnJ4JPXYpy1UaWux7AUHCsnH8nqE0lv+zbGhtOMLpUdwy
YUzTadiVoRHt+zIka/x0UhPguEQ6DNwJICy/3NRmkrSmXmLtGfnamlsg52z19k3szmpeYDSAIuGV
6Kc1ZnaeOCUNe5aOoN3KaPKWGDR5KdRJ+7E8Y5KtDFsotSEvMSt5CVvZmZyoBu6bhrW5nfzB3C5/
XjpbZ58Xrmy1U/pEjWq4AD2CxjN9pq56Bwa125ATc2RwMQphG0dJ37RD3NKwmXw3+l6i6avcRdFK
kCPdxmeDEbYxGQtgg6KKhpNyDyycYr4VDVY/WJ6ytRUR9rBmYulbDytC0C5XVlCOqFeSUSIG8z/T
BX5rLDlcpSosetFAC1U14V+ANEoha5aC8pvair5PrWl86grIp4ATnMU7LwPzbjIYHhoQibnJYnZj
1urqpwgbxKsLSCEiQR860cYYt4q6+8hs/h2qsDPaJIEaGaSfQh0HdTPWm+XPS644EFwAXwDizVl9
RlisYYDsPB5fuE+bU8ae9O4lYiHofdtY+8i2OLM0n7Szy9TMJ62Zqh53jvIbZC3TmuuUbu6z789/
P/s+BGBs8ObjCCk5ihla1AflXLZOsiJQy/iwPG1znCxE8pg21DWQpXLwvhdWfeyVLmp6rHqWbk3O
g0T5MXXoIoHYdRP3fpf9auhHNgKu1BlkiSLGFXRBT6wYSRAWpr1vWKfcXDlUsmMLbSNkDWdU7lVi
LCumJJ+Yx0K8WrvjxFbybrLlAfwIbSZIvGG/CS8PgB0rj8d6GtbWP1BTG3aevrOjt+VlEUus76cR
KH0wuKMGfy2SkrIh0qsRVkZIWdSvnG5s+pDGG7XZKJBVGlogLpWgNVZFuiT7AWEOaBQAH73OViEx
r1lsmGC3eYzehnrl5ShbG3CqaB6IaPB/Me8WpbmN0vCQhpCqA/8IuRGxP0/bzKcAFzA7GmBKLs/O
GFst+DIJCaPuxfxWVSuQIsnPv/i8cFoYG/MBPZgkTEqfmmST8G6zvPArFlxhAJoGVQk8a5OQ2/FD
U6uvJUDhK0GgJBSA+i1wFyC4mWMnwcHoBmjBczMjodqgD8yFsDV6Y1+Wx7FmY3bXZ04sA0lDPqV4
prUc/WZ97tfWV9W4sWn+3+WGihAGgl4sML5eWilrmwyaRklYVQiZlDe1WHGP0mGgAXMGO6OMIoLe
Yycx4zQySGhZ0yaO/qBfYudm7XZ5siQuBTgGBz0KyLDDtwiTRa22KjrNIiFEhhLjzwQeK2dwN+Y4
fmDlzw0JIbPq9XWH2ioJyXhM2M6Z0kBD0Xh5NLItPOu14jmGd9/VC31U+slkExIAI3RpIi/xx7j7
yDjeO5XgSZDlEtZ90tJatdmYhJ0K4cWOfnJp/ikvzNPySGSrD77DGWb8bkYIM/WxgsB1BjPjMBZB
yqxmUyjdBPxiNK1sAVkkOHeQAC4I8RHILMy/5ezAKCmNWyvpYQsBn5cnO1JMvxu1fQHQ+nteAeMK
b+1HjreNIugKcfbKzOj29OTFbxAcQ96i/DK6GK/r9mMAoNQ9ugNPkKVZIzB9b/oUwo4LS8KOn/DQ
daNCTULUZh6nWD0SnX0qpn/ctAT/SRn0VRqaqekTNhzLAj3B1lc3XvsV0o2K/MRc1kAmUexMzZs0
A3bITMK6C5oASnvLu2ft8/Pfz1bUQWd1HEd2EqIzWEOi7ccHPo9i2Vz8RZlcxHYbsWFXsVIloTr0
k08TvOi8YY0SWnoCzowIY0C7TaUNQwcjVWgY/yS2se9vpfF69+LwflBQBcUlHK1gpEjGzGpmI55z
N7b7vtN9D/pbt08XMCxYZmg7I8kqGHEIiBzbiuFCMv5AvjFWV8JC2UzhuezBBJ7wpngVDZ2HWix1
sdo5Ovg2XrFN13zE/BPFQ3NuQnBHAJFMaZvCBLhE43jjbD4wQ8Dhvsd918wMFAirMh6hg1OiVT6z
0Ds0/Vm2IHlsAAfz14Jw/aCLvqODjZwg3mhWE6rkXlEedX7Qpn+66kfbfyBaOzcnROotq5qYxjBX
qG9Rgry9tdZ3Ll+R/w5ITD9C0C5jKsq7YWrfMWevrKyI5E17Pl9i9FG7ozXUFVZEzYf9qPDDSPih
Urst05RTafNfy8szT//1/vo7GuFWRX64nRvwaBjZ48aE2F0UenpIYZs34Amk/yybk5+Yv+aE7dzD
syTQckdCQBm2hTIlvlnq4Cjw+Jf/zdC8imeOeOgijgsVhuziV5ScGPnEhq/LJmQR3NlW04Xb20GO
uK61BMm7eEvIoSqfkCCu1ork0u02g+VRYEZ7lYisBE82sR2OmoGSkX3E6Kb9gFj5v3D8/1gQIgBN
MfKshGhm6BSlP3yrQWyxPFFrQxAufnsETRegUTRs2TE/9PHrRz4P1nrtPWS3hKWunRy5R1shIdDd
PuForVuDg0pXGv35/29BWGm7zBsLcgwkhJhMAKr/yXprup1Sr1U2pIfxzI6wEoD2O3kKtt6waPVA
iX6RYdui76lULAgA90E3Vpv/beqElYHWqW3E0NUMFedgaz5fAw5Kj/vZgATnD2lmK9UUl4RmlviR
XfkFc1F7+Pk/jUKEXKZAKBmDHdMwfo7AodoHy59/z8Jf+Ui8B9AFDcAx8EOXvoS4dBwhNA6Pz3jn
E68dt4nbNUFtMM0vS0I3RZqDumHMTb/poXk5lCAP6AHQ/e71rNkXPVBAekUtEDxk/d2o2r81Roqn
xnLo1vFaZz+BbmxDdB4F0cAmuF1q7i0zSZ911CL2Wmka39nMTYO6FKrtUZbvC90aVqIZ2U2N2h3K
EDaI1a5yaB4KX4yg1S00k+lLkw75JonwGqWOAt+WHTxUdeKo+9b1axQbsivPRHYIKJqZcU10cYMC
WS5Po4hxVG+XDXxjFPoOnBsHXW9f68HbLq/nmjnhlKGPgLtlDnMJOGnKge+YrUDrVA/QfHd0V1n8
pc4DHULItKIVQrWFKw/su27lQDQ2BAf+0XSKx6KM/K7lB0rWsqCykYF+D5kRZFltcC9fbtS4iivL
6T0cN5IjUWW39U5JimTnVLb2mFfleHAz6KYuT6f0jJ8ZFcaXWsRUaAqjVjf4KPZC2zvp1uiF14wI
jmQEbzPXwPISDuwutQ5e8Wx8JHsFxi0QJIPd65raq7Rzsx5b+Ko6AitUNioD0vzNHY/Zyv6TjgW5
K2SX0AcHltbLVYLWNgjRMmR+PO9Ioxzilj9Is1LDXrMhzNdg5eAWBnIMnUDDc6JM98yzX226JhUn
vdlR8jdAgTcXTIW1J2laN2OMm52Cvdjzx//1++LVTiazGOENQ/a5sgJnLSkq/flw6XNfOUqYYiGk
SZyWgNoRlTj2xWz341qOb+37wnnkqO+yVkEpmQE13Z8wjuWjt/Z9Yfp13pS2m6Akiv4PL9uuJTOk
7mR2y+ixQbuNmKKcXDf3VIanSJFtLbQEjqDf4Dnxa/sLgsbN8likbhIvabzWZ85SVfDKUakOCo0N
vAxgIeOFX0R/+jT2x/JGbs/31IOBhu65l1bDjSM8EcuODxHLBoChIBNWpT+TydrCway4RRm8EZBN
dKoBboXKlNgRbNCy1GMOv1ij0XUqppPBhyroFZpBtw8sm0VFA5b0G1zwVj6QD8TckP+YE9hAfcHb
XDqZOAb2J3dRsByHw7d27caWbbzzrwsb28iruu9BZBC2X6EybqzFwTLvdf55YV9DzbSsYzbS0Eh2
ebMZ86PRfrt9u6FuDIo1UKHpnrgJJnfMBvBvwAkz0y/fnIcuCzjaa5etyAJ68IGB4hfsNmjWEVw9
K1Tetg5OUBQzv7OeW+eQsMNQvJSe50/pB0DhkO/6a07w+rVd85EhKxhq5BPyOVr7sjwc2bJb2M9g
FYfGKUgRhE1VGS5I3kkS9lr+xTKVByu9kSP2/XACqYh+H2gJ4OAIh5Mo9WC1fZOEzN701X6ie4id
L49CtrvOTIitOmoJ4oAWWgVhmX/Tis9N/JN7v5ZNyCZqruF6gOcDLyue/ZZZmQXtGly/1UMRv3Bw
Vi4bkI0B3A1QEPHmR6nIwM5JAn1Ii7Awr/A2NPmDqb2Ubr7iw2QXAJB2Kkg9QHqIStXleiNSRlrQ
ZSyEchForhK6a5OgSh/5uF8ejmy+zg0JBz4vFYrgG/AAs94BRMTqlSKH7HI5//5s/ywblKJlNTIs
fL/xXsEPqSZ/VPWnvaYdtDaKedHOrHgFKFPbJGfh0BzHR6tdGcTaagg3ZNwxmkFnA4NoH4dZ0of+
TovRj7sHDyShywuyNmGC41LGsnf0FrZ4FwwMd/GLNe5Xc1vyXfx3fwn+ChjsUYta7C/LbHzafEtM
18/sj5R8zhdfcCm20yU1gZx56JZ/6in3B2/lLhG7hd+d1pkF0aPkalXWZpGykDnQp+gfmPegRHdK
9Kkgv+IGryIKpg48Wby7TtuNzcHL0kO/doZWlkxUyNEcMrUpxY9AKW3kmzg5xKARj++WN4Z0j8/a
FWiun4VLBKxCkjrI3OoFhpocvCdIfyx/XrrHzz4vhC1Z44EpFrzrYVb8Q60d+12zbaTtb5WLxYoB
dwe+ejQaos/wqpUgGT00mEyAQLGi9U3fU28H3YJeB+0Y0O0DaxBeSJe+AO6GO4nbpiGBBttAvjbt
tlbvOViLlyfs+giBSQpEOzAE+NhVHFOMFOVb1PTDsvzWjy+1ca9bK37neslngnOItaJ7ambzEc5P
kg8lZ7ZJwyroot+5ssbBJxuCCa598MvhkgEi4nKqTAAuB7XuSZgrLfosSr+4uSaEAZwZEPzyYI65
UeQwUGRomUyDdlU+VTJFyBmAYgT9FRYwTsJqU83t2ynJsvBhLD/Vw9vyGl+f7JlvHKU4tD/gdSRS
byTGOIESNM7CJn1tlRytAqlv2c/p7SBE7Fi096LhE/33V71sdlzZE7OSNDQa8y0FQzii1ay5N9ub
n62XdgS3r+R2bdUu7LCD9UzWtpNkLaCqhDMNflO8JFXh6uK6l/EqJmWoUNfnL257O1wObZFnBoSf
X/SDM9gtDLh0AzAV77Y3L/fF94XzlivcUacS38/Lr9y6B6FEy++p9Xq7FQcl8fkBDNChJRwKQnkL
EUJahYiIygP43Ov4wMrDshHZWuDtCT+LfxBDCmtR1lqkecQpQ+tn5X029U/Ln59/42Vifn6///28
sBLdQNSCa3YZlmkfFA0o3DduNAXLRqRjsBHJg10T3VPi5e44ygTKMlqGDiQUE89v2zXMuXQYDtrN
AMpFtkUkrC0cQpCm1YvQqUd+YCTtv5mEdp/MofI2tw8GuVIdEncgVLzqgc7KyrIoYWVYsAfUYG/O
OgLNdPZ1IULN7Cm1LYavt2B4I6DqU0u/Hla6DWSzBQQjoJ5oQrxmmWZamoB+COtRxNwv7bvOe5nq
DzgR4EUwQ/C5aDMSIZmWAs5WJ2uK0FRPZR6y25fh4vNCmKPgOleaFJ+PcDTK8AMeCoAUZNLQFAoK
G7GgYtdo4ay4UYS56ykBB1FSAMCCfvtCzD5Ww5pDYOia/EylmWXQqQix23xGDF8Dh+6grCmtzO5O
OOQXZubzefaqihDX9pEBM6z8XNU80JGFzPtPunXkgHhUW07ZbvmQSHYYsk9zeh5vdxNN45cWqybP
23gysew887mxGYujskaDt2ZDiBgyFU8sq4GNXvtM6l+xMW2Gar88DkncMCeDgBUD2y3IK+ffcDZz
roKegnSY4lAvH6fpRcm7PemKgzo0K0GoxEVeGBLOvZNRV0HhFJXDgLDWz/laNC2ZLcgVoWMBcmqA
+BvCeemdtESz7qgcXf2b6uxa485cg9ZJTWjA1CFjCt8iotRHu+d48fbKUfdeTTr6uv0jYWt8gZKJ
gkTMXyPCRKUV2I27BkZMe/BZ+ljHa45LclpARwAoPJoUEMuJbFFepOhGV8RxaKtvnl4FPIYWSPfL
pI9NowV6Do2TD4SNFyaFeKUATwTLy0g5Mvaltp68aNsk+9xccZmS7oj5eYAyzUwdCcYLYQ/UnCad
BlXOUKsPhPxKvH2cF1vN7BDPf7Lbr1mlBCx/q8afy6dIumaAG4NlyUUQLiJGGdBkjTGUcdjZQfaN
r2Xy1j4///3skE56l3mVx2K0GzYBGFPB4HS3PIA5ChIcKCbu7wAEN9BYKpii6joO0S6XQk1nr5Av
auJ35Ta6PVTCzYXOolluDmAJYYkQxTCaohx8xBPefnL50Nxp+QeKgtgIZ1YE92yAX4enNay49c5g
QVquRDHSFYGfeX/vmldcfAZ3tc4a0KxS/1T5ntyouTWnHnBbQm0LGwqParGqBt2aIjEZ+he0DiSo
WXFoVPuEUuSK85eN4tyMEBvHTtMMqgozea6/9sR89ZT8IyYM6OSCkAF5aFMwETlWU3d5S8K4eBjr
A1/5vCPZt7qHqBuBMRIoYhK96QxaFIaVhLmDLklF39TU20DSK4gbI9CM1+VTIp2vv9bELqK+QuIR
OjJAPZvZTu/SI3Cx7PZ7EpI7yKIA8gyQhuicwVWpFakDG317/5uqK+dcNgIojeI9h4YCRxMlv924
NBqNA9o+2pumf1LW2pRkN+T594XLS+dtjucW8Ptm+6JO1X4oXD+ZbiQ5fj8e51bmXXHmD/PYcitT
xSis4g3olS+2s7IIsm0FmWowzaGUhS4f4boiKun7psDBcPRy39fZgxVlL63K76inbBNAWVbsyZYF
zEDWTOyJ550nuN8h90oDzOUA5Rie/9zhBbm8cWXjscBZAYQ7GB+vak1qpqYmqWbOivbe7p9cbWOA
SMDbkF/LdqTjMOHUNWO+TsRaptVNqdnpFWpaJIp9ng5oSDE/f8CGhbQpElAzF+r8G84WXwGzUc0r
zFX5yHrXJ529MlnSQVjgUbJm1Icn6i8UXp+h65oDrFQnW9fe9nSNYW4+BeJti5zE3D40PyBESMwE
tKAzuhxeq1Y2dADUyzx1Q7KZkrVQT24JYR6aUhEVi+iVuNHcxm3HOPS0wHAyv/cZ6gzcXrnU18zo
l2tijmA7zQleEamTbWg9bSqkacHvGzTWGgX1fPSu5s7Acxt3JMAZ4tVYggUL+qMtRqT7rXGwhp2p
PYLBxIbeiB1E9cpFL4FoII44sydcYEVUjG1awd4Y634OPIZR7+wjy/0W7IPHiKh+Ma2wXsk24LlJ
wfuoNhTQEqeJQyMNynSjlCsbXOakIYo3U2MgWr26BDQwqhlaMWAKvSeF7voyh+DHsLIl5IP4a2Te
MmfHtFdB4J6C8iGcqrcewCDlA8QEWBloi+MBA+EN3P+XFgxP5wNoOxGDFd8L52U0D8uORrqpPZDN
zkhXqGQLmzrSlWYa7TYJhyg+0UR7AHPNqc+bp3ZYA/BLdxkKzEh/AlgLnJwwW8qoV25bAm/QlUrj
x210D83fnaGwcLI4EiZkl5ZTYKktwvPb6elmla+/toXb1NaJRQuo7oWKt3PVhxE6k8sTKbt9zg0I
RygxLQL0NQbXDw+0+KaYOTpM7Q1TEbKpK7Zk2w4obDwtsLERFArPi46XTjlEDjZFe5jYnXO3PBTZ
nkBjqY7Lepa1F+NNLWm1IUvg6PKkDlHP3Y18elL04RQbzu0VqVk/BXEOqoQmFCUvt3c1jR3X4FXR
KT02uy4m7Z/CYNMaCEzmT8H8htcY8hnX6XcItHCwnCOCrk076Ay249ajl0KbArxtiTVsrOK1s9bi
q3nFRSd+blTYEboG8ZlU1ZKwxWO2zRMA3L5VSQS2rn1OfmfJWrJTtmxIcs3DhLO4EhQYvHriOgFi
qEnix0RJG39sbPBaqJtkHG8vhc4ti/9vSxSv8FRn6oweXYsKOOjdrgKAb+V+kKY5oNaI9nboVmDZ
hBNraQqP9GYCGYBqP0BS5DXK3COxjE0Txc+DU79FTRW4g3bMKy9QaLVdPgSy+wNoz7m3HkcMkLXL
namiCThSWYR2YCd5Hgvva13Wm8g1PnJPgQbVmTF4qKyITpG4Lo8B+cSqTVD4bb7z9rdTruUlJYPB
/gbfHQBlMzeIMJgi0vIsK1KA/Cb9dbCUu6kZ9qjYr+wKyQ6cxQKgmoGgD3yswpJhwcauHjBnmvoZ
pM+oYfOA4MQV2s+bF8eeqW7Qzo9C+VUlvi+TgRQtSBz0mt7FvbFvNSvQG3slsS/xswi9gSuA7pED
RT5h2jLNBJ2fkaAryD3EyX6tHC+drr+ftwUICWQIMivv8QCzQAZTNtAHHgM12o39rw/M1pkd4bqI
IgTOaQbijpQhkIs8X0H6y1vVUJedWFDPgAMWXfkAYNiCnToy6j5PYlBrFJ9p98VT0l1EDb/Jd6kJ
dWVr8ntQjmvsVcdrYHmI0qk8My2EMS1VLDXmWKmGouuC60CahMQwNhlfe9ZIrhK0wMzoD1AOXCMa
x55PStUPyFwbXxv02aW1clCLF6t8TZUmMNrsrh0+cKxm7UtQfkJbGfWsS1fUtfYAFv9JOZaGuU2m
X2pz7EcSVFW94vMks+igwXJ+QyMv54jnd+z11lRJhXCW9T5xHyD4tZ06cijGtbqfxCHNThVE8eAQ
nBXYL4dkxiZ63gskN7Kx2YIv49ABsONV1sqAZFvywo5wB/OSjoYV6UmYgkVKm/Inu2seudrsSfWi
EP1Yau4OtfNDw+p9XmX75V0p2SsX1gX/0dIqyrvOSMK4NXwTVPsZS9CY+cCmL16EuocKnqnpZdmm
JOo4tyni0mijZYBzIdRx7AZ5g+fYpXjDWd+dqYXYT/Fst7fnC0FAaKgg8wTi54oSashp1UI4HU5f
NzasbDYN/7w8JOlm+WtBHFKEayAhuYdpNL8O5MkynlL1+7IJ6awB2QAQHOhur2lbmFEOyPigppIf
02ozJttY23jsrRr2w9otKR3Oma351jl7NJaDB2ZQQ0WRsHpIH8DFYPKV2Gk+PULkiaIDMqsgmUJU
IVaIuI76Q+JZOMfDAwSMU/aklgfz6HykFHVhSHC7vVnHEQAjeCnQ3le7zh/VkHonkj5GJvV7k2wz
pwtciwY0WtkUkrv5wrRxOYtKp8VmNJdaDe80lUGZ/VjeEWtzKKxSSowCNFvzw5tsHf1Q20GTB/1v
b43SVzqOmcB1xrShqiZcmhWap1GmzLAbIqocOOR3D5lacX95NLL9jUeWidcPmi+wky9na1Bzt3R4
jwq41/NHw4hoUNpJu3ftBA3WLku3tJ+8nTew4s+yZdlux9UFdRaULkAZJ/jAujH1ppofk55ynPjw
I0qcHwjgP2AEiRJUEvBgwD+Xw2u0BsVXjgyg2vxoPcWn/BOPP1CgdMCFOzeBIf2GO/LSiJXz1m5G
vK8i2vjcKv21Z71sy+GCn9kwoe51FT/lrtMogDQmYeE7/IF4D2a1ocWX24NaJHsAbgRxOLAq4sOm
I1VR6TRHXUH/TGvQla/xU0n32l8DIpcr/Js5TGqGTIj9izjbOAsM9n+kfWmP2ziw7S8SoJ3iVy3e
2u12dyeddL4IWbVR1EZRy69/R3m4E1vWtZDcGWAGmGBU5lYsVp06B6ROrs68fk0HZun0oPA29cph
RKCfuV6TNmMNbUWEh71yUALH2f/9vkLXPtpvUHy7rbyxQlU5bx3lqdK0X0OJ/i465oc8N/SV87kU
eV0YmhfdwNpoiKgAdAA6p97YPMtceKYyuMz6e8gp1BOgZomGWyBF5sdRDGpoywGXjxMVmRuB8eoh
HjX+fH/elrbAhZX5jQ3lGtrmKQ49cdi7bshTZrJNUcknzvKt1Ugf1aGVWGvJz9ioZU35MAgozRmh
Kl1U9WDjKiJim8fCjXTPMFcmb2mV0MCG5KWBwswNgWOniMRCyig6d3xwNfWUawjiSOPa5kpabMkQ
ChkozaA8B+KmmauxHY53fAlDRKv2VWLvi2H4aUs76Fm8xr29cIQQKUxpFmwKA6K310cooraMGBQF
z4WmexHG8/eUsVOR94+BabAX8Q5FO4YlVfSTd5bqRb0PFgj//nZbHgLo40yg2yH/MHtIj2UUKkVk
osM05a6icvfH/e8vLAcgCsARTvI8t2K6kTUK4Ujg5pUh/4lnk0eQ1FDbaoP/vnJylpLkAHNOrzDs
5lv93HxMsza0UcUMZXh06uKnVbVebJmQm+OHKm0fZZ0eaGkGopDaihdaMz53Qw6PZZGHdXK2we9h
dM+WmfsN/0qU1u3UBwGqIm69x9Hf30gYMhLaUxvflAu+3iAMORgaMSSBqyRyi2Hbq3+vLjFpUGF/
oAiAeZ2fp4Z3tKfTuAboRNXNAxnDDaOZd3+bLLggtAOBdWLKfyCdPRsHCpN9oiJ5DXUG42lozINW
adue/QO8AacfMRWqw6ARnh9Y4EPsQpk0JgyyayK/WLu/F8IQ3HaAX//Oe928hfJKlg02JqoyWe5Z
1TaUOz33lKje5hZZmbJFW0hWT3SZSE7+3pAXvsHIq0ZtuJHhhVx4Q5qBWJbD5uhR8PPXJLi/QIv7
G70pUy84inY3ugyFCOsqpVWGDFXkKmXpxYy6sdTgljpXTwqXtk+C/syttRfZb6GU2ZNsgmxOiRWo
EeIf13sc2VASNzpaIoFxIw+mrjM3biyxUy2ou/UhGJRAT2r7ZRniraGK0QvNAlV58In6rMzrnWPn
jm+1gw5FdJt8FDFJX4xYMby659WmKpyf1RimB6K3IigRw64c0aWtPeHMJwJBOPN52BDJeKzDokS3
W5Zssq7/lmvtJgvVrysLNF1sN9P0x848cBjStobkLBbIMVjndpn20FTJkeABWzw1pdwhI3usQcjT
F7ZfDeGmieqjY5Wb+z9j6T4BigtJ+YksEWf6erFsXkUSXFM5OAPEtouVXfwP5UiI0PyxoF9bIH3Z
ji2BBVa4jfrQmn8fDU1BEEJKB3/hYXT9fQjKGwxnLj+3+Xio2QcH1AuR/v0fpgkvCGhKT3w+c963
UtOz3HDC/GxJ3a0Un60hbRbCSAc6df8ZmEUOSWUacZnBALAwm5a1QTd0nUeYQ12rV37aZnzg1F4T
X1zgZ9WQPEFj5ySHhXLhLJzoAYGunJSyc1hDtM6CSHD6PXRK8LH+tBLusgYCBQ9UPtk2A6PQjwR4
o/sTu3TaLn/AbP+1THLLCgl6JstjWNMgN6KNs8aMs9CsOw0TTXqINfB8ml+7gF46kF1AN11h6r4Z
t1sSlXsQ1B0I/Z5LZRsyfd/RyM/CzodrO4y6/NQ1NLAy8V600c/7Y16KsRxokqJXA0218JPXO1YY
StzmGc/RXYTGdJ2lxIe71gKQ/rVuHBnFyhlfmGOodUy6JkBx4aabPNHFzaPw3BANLTgqz7hxbOIl
5EWTH/56UPD1yH6A/QT/nvMGqKmMaq3DVcri0msBGXTzuPAax0R0xV/v21pwWle2ZgMas96CWrGT
nbV8Y1I3W+NxWVggDAN0aFOSF4qOsxsMLXSVTbupWbG1t0b7KtgvpXuPujXXuKCvhrjmj6F5TBC2
NTDaIQw5+rOmPGSgwYlQEY3Zo6W2LgRs98PwKqKXmoCRuv7Sd19N9e/ZZq9/w2w3Gq0xSjQts3Mv
N+OztqaNvODYroY4c/+mMTqoG2UMRG+KR8dn4byo1bMsXqLwbTW3vcCufT2Y2c4gXGukTRNYS9AR
P36uo4dy+KIqP0vnoQmFq4QPrECxoEsPdvZyf1cuHbPLxZx27cUxqzREKoUK20rz2pYueIxG+vYv
JqYMkD2Vt8k02RcmOtsux7HBWmkIEmpWnTOqPyGLt/u/mZnt/7gvwH0Joq9znB5V9sDDCETdfOUF
thAPI7EAVCYKY6hszxOZgKyVCbfgk0sn99vsATSEwXBkXhO93x/NkrdA1I0PmujrAw7/etKynuDa
cnDHsXRTupoT3P/8krO4/Pxsg8emELVuYBxVukuYrzqPDXjM14DxS5sLKCXc0+rU3TUvjGJHUGEI
PTuXsa+yfVfvqnYFGrlmYra5qDnIimQwUYTHAkrsLHocarkyW4uLgUYIYNXRE6XO++zUyh7MTiN4
HLgJOUZspX68+HmcDFysePggzXO91oqTtmh1HbJzVbZufwInz8quXZwkPA0AtcRz8abN0myb1KrU
LjvrUQ69JtVj8mjaz/e31O8IYPY2QCyIPku8r1FpnDemNSE4QKMMs1Qke7P8FSafwtp2aQWlxdG1
y5e6/2SxF0t7sttN335KUuE71uiBZNnLmha8o8qW9PGhz4tXLl5wXwYC0la1DWDo+FLEX4R4EgPx
Qn4oU9tNLX0l4lg6E6AtgMyTAc56HL3rZajMrii7LocD4a266VWn8hS0pD6Rseo3wpZrAcGiPUTm
gI3iCQOKkmt70qQgcixZfk6wGgMyN1sZf0Yd6/6yaNPuuVmWCzPTz7hwv1MniUF7UD6A8OeQd9x1
ovxUKJWXWNmmsPLtRGajxpnPkUKKyXgwSn0vOQ0cLX0uUqiXCp2d2qQMSsN+tCvnw/0fuHTXTuBZ
POV00IHOE8NTOk1XhxA3kC76gHbGG+eDfhiy3DxFQwVFLnZEi4tc2a6Ls39hdjqUF9OiqeGolynM
sgGKzm+jioZDoF4b8+P94S1BHNBBhfMw9ehiqWenO8YNXhqVBbKKIX1U0NukMvDEZFCeyYiD1AJI
q3oTwdLwhHP6QR/yFQ+5PND/7M+hgCweKp1EsE/7V6N/iQxXraGrubLNllwMim64Fcl0gOauPiny
qhJmxjHKCiibUxl+csr9/alcszHz9VC20iRIF/lZxWMvV76X5EFPVjL7Sxf8xKmK2jESxTeF2KoZ
KIkiOwdHd+P15LsW416swl3W1G68ylu2GPpdmpvdwwXaMkReEfgALfJlF3vInyPRRdx0fNQQ82Hd
UDo/mOYjun69IV+Z0aWzd2l+5vLKyizVXIf5tLXc3HyVNPYyiAjbZuY26UfU7lZuoiVndGlwdurM
vANHBWKnc047Xx2h8am+aj0PFM6g0ty5Gq4Krq+pCi8dAcvW6USkpKJvepZtAflAyJRRgJdGkZ5j
HAb2VWuJm63VuJbtoFkH9LwAf8+1QrokAgmoDY9uF92X0aIPOdcOUarmbtXzL/cPw6JfAfb7P2Oz
66MBX3nRgRH/3NabpHLB3DoCe+vAtbhl5kr9mdk78Q9AVRwMAyU8VD8QDM326wA2CG1wACEkDHrT
oHEihZutcWstxUNTAIFnrAEygHkF3LDHtgOPAkDnaJQGgXhwf+YWPw+ww3TxafpNOxJlZtToNlqr
CnCs5eVj1ezuG1jyUxMu9XdiDLWG2SZntqBiTIDnlNaLLPZK8xKmK25qaQy/XS2wjhqyMtNOvLi9
RCH61DEgGKPzh1x+IsnKpbHkGBACTRcWWn9vpIXDPtGLWGIIHPRs2BCBE/dnZIV8m41nwEiDfMxf
7s/a72WdByqXNmd7K2Vg8qsSgIaR8z0oLfGjQvWNivg0AbIHgoLGEAW01JHtHYOQZ/uxJ0e0+O0d
URxzER9BtrLnVukDdOXrREUOQtsNrN8zZ/CVvPIj2/ayrAcBD30wQrKvTDtQ89G/P47F1TfgZWy8
6tETNFsa4NJHsOlObZRy3xYBKbb537NNgyoD+Vy8n+Bm0IB4vfoSelyWk5ToZ259pJIUe+WELNVh
Lg3MC7ZUISErE2wvTqF5goQOCGd77aXLqsBWPgrlew1+OGbpK1O35D8vxjXPMRrQNEPfBADXY9l4
ZHgxupeyObNurf1/cYn+zN+8qaoGGx6DfCUA17XzwiBWoTMBrdRorXq2eL1fDmh2v9o90Jc0R+U0
tLNdPmgvhNfH2oQ+gcJ/Nomz7ahziJB7RFjsxb22gTzE2/3tuOgpLsY6/fmFp5BZUqfOVLwlCZg+
hRcm48qdvjab059fWCj6UKLdBOdWA4PkEO5G8WKsgSAW/dHFKGaHyhYAA5MWK5YWEqW3DwPY91iy
rfGEievPab8SF61N2ixgYIpVFMTB/lflS0E+aun3+4uyVG7EAcNrH3Q3v6vq13MWpZB1GClWJdLR
D1t/DtMPyGGo4anXnrk8OdaLMjZulX2U5aecVS4rArMJPU49AxS9TG4L9lmQU2M+8moFnLpUd7j6
bTPvkgwkj6oBvy2zT7JIfUev3Kg+q8Nebwa/NEa3L86t/m0sf/TlJ9V6ItY3Lt/vz9D/cnT+Z4Zu
xKdThyMvWsHH2a35ierQMm5NcWhAPxSZtY9qK/BXRmDi94FJetfH5tNY0R/3f8TizobsmwXMHyAD
80eNHKAEWA5okW4GFATEvufRLm6zlXBh0etdWJn2/sX5MYxiRGsYOoxCGQVGTgLHZHsxZJskDrf3
B7R0jIDBRGM8WNWA+pkd1TjUe4dluNZtynwtf27szishPAbZM3RkRNsRwKz7FherBZcmZyd3HOKo
Hmv4dNZIL2k31PnSI80tKKSuVK9X0XSSxX6u1xtd6QO7OzWF7aFOv/I7FkcO8AdIqKcO9DkoQ6MK
hGVrOJBSwt337235ZMnEleVXU3zusxUg2pL/gNTef9Zmg7b1mGkyhP+waLIrQT4Rr+yZ6QzOY6VL
AzMH1fMOqpscw5E89dG25vHyXaleu+SLVb/1FTDD/8BmNzGnmJOsELgb5jGHYTQDgPFTUCvSIDFa
7troc+lSsRJ5Lk/df3bmoYehy7Q1dewXRXglUPFy5QgsnWkC7R4cZwCOQHJyfdqcJm1KRYdfKZUv
ltxaEqB4ubL82uJuuzAyu/eRP9C6sgQFRVO+yfEnG15M+6EpmiA1N6II+vqVyxczfQr1o6W+gd6Q
lB9KEPyGzYvWr2yVtd8yTfiFewGnh66EAr9Fjsf8LSk8iKepRlA7R5tsVg77NK6bbXkx7pl/aVpV
79IUtuL4a958bJxXbBlX0Z9o+lZZ5xZ9r+HZqbaoVPOG+/etLw8UsAqUTVCkuSG0EHxUCtA6nQ3+
rIqPNmsOYFX2aAjBYmK6rbbq26YizM1woQ0KHhCog6JWfT21zliOCfj30CXFuiqgdR8FQBwabgJl
VS9DP45rj7x1bbtiyKaSZG8XYQ2YZZWtbOrFoWNHoziB7mJAI65/iDEgltRqtNdJYu2aVm5jyLoq
TRYQK96OmrErwlV4woSyuB38H5uzg4QrQzMkQSqg4erJKJ3AYuM+7UzPUYeNIqRv5ulTkzdfaa0y
7x+W+mK8s4m3HeQBuymANwfiWqZwa+WUkdq1ExZ0zk4tP923t+g0LuzNzlDHe1U18aQ/62bxPYcM
XanavlOtNYJOXvvelM6OjyPjTk1bXBtdmfldZ4JA+VgK1ITKGNf02h2yZm12ScVG64CjFJ7Wpupz
2argp0vVk0bbD10fn2RGVzbp4qtyKnaoBnqQEX/Md+nYRATyh8CR4kmpsebI1fKdZu1uSJsPLBPg
ZAS5JKoPIlt7iU1juZlZx9YN5H0g4DbHW+mF0FSFofO5iJt9ncQbteNbAfCMIP8CXMGr/z9T01m9
8LdFrBWhOXXZGmwIpKa8aGPryzT/ewwSBf/MRNGIjtOb6lHei8SsVJjJuHDz4kjzt3oN87O47S9s
zHcIH2SJmBexm2o+lkn0Tsr0mLf2ypW/6L0uzEwb9XLGjChEXhjeCxyQj7ERH4kS/uy6Sf9daT5K
hx6UJFxJny6FGTCJpicd5FqA4l3bjMA4KrsGyj1WnXlQKXHDNVLTJQvUnLIzgM3e9gh0ZZtq0gQM
mPA96iFrOe21z89cEq2VNEmmzyv5lyH5ioax+y5v8fsTBygAG3gszKuhAiJXmhyBcwdF+SmJ6mce
xivhwtL2Ai7gPxOzIaDpjRmtBtS36fiJ5eXSi9dmacnHXZq4WeZCJK3VwmGL8KHhzRdZN75mZj8r
yLoDMr0yacvmzKnaCt5H8A1e7yqS06ws4xGLAg5TdCUEDrx3ys2jyaJTomi7v10jpK+BjUNLBaBl
+PvaHIckCVisIQvnAHwMjvTRKwrH9u8bWSg0TElyRMuGoSFhPq/rK0k+0nRSvQTrN8RCv6LLzhuH
1FWKbdN9UjXoIFi224Xv1GpWroxbtw3T6B+zEdPRSaPoeoCkFaNuhiUUMO0OPaRZ0XtqVxrbFD2Z
o2uFzqrGw+0KwiIuKVCLABCoz0tFA7gY6tDGY7w37TO4qV2mFa7eVXsun1T9r7P4MDaRtaM8jLaA
eceiIoRVpr0SnyuQLHtZZTx1rfx0f/luneu1jdkhs21lpFaNmy8j6UHBxQ4tvl3dZkHExFYV1XOd
y7/u9oRJ3LLTXoFmznzD5IZR2XUP8pkKrfW0izqXxONDH2lrXbO3DgQ1qMkKYMDIhc/zM2PYl1bB
weCjlz/oABKfofUgAnt/ApeNgDh8omFUb3pT9DrUqrhBEqiruw3e85/GzPQGSb7fN3Prb3ERTQD+
SUADm2/amBeXoDaGtaqKKcTUP6DhwuXDWgpkaSCXFqadcmGh66wsJBNbyghiHhCXebyvvSQ0gvsD
WTYzoXZt0B/fiORGemh1Q4vq3RgeKmXPbbdfo3VbiCSnyfpjYxaYgCwsUmuB0FUzXnT6Oa8H3063
IXRdO/05FKce5N5Z8+H+wJZO0qXR2QqBVlJjo4FHR2rUQZmbbqy+x2g5LccMZUTp2mKNs2xtKmcr
RgpdtoLAIkht9yBlO1WS+TwFhuf+yLQlP3s5tNm9FRm51qcjDMVJ7jrOB734Toudpv+K42+91nuO
+dqZb2ghBDLgXc0y12wl2Lr34bDGBLbkfy9+yRytYo560RdQkD8DJ/dR7awXnbeHUul36Hnapcpa
X+/KmtLZBQMuFQeIoykPT0/acEQCHkKibogEpT2+k+zHyjxPn7t+hlztWzp7MyeNjMzCwgNvpE9Z
8lPVkck2sGnL760SuSEH+wifQP3fte75vumVFZ5fNaYx0KLUMa9Wr0EpO3SFJdw0ouea/h937RwF
4WQ1IMUUg6zaYy6fS23fmSuIybXRTAfnwpWJMAVqq8N+xcaNXFwzG1ttD6BHdEdrDdSx7Jj/8zV0
5mtG2huh6WDmpNq7/fhtkJ/vL83alp/5FSdWrJTWk8Nkpu3KRJy5HT8QvXhmaYmIYA2oeZs7njYh
Ho8EiFPo6cySJ2WZFmaTIupgabXJtNgdtXzbSCBjLBpIFHYFeKW7vyeBhVWQAOggmUD+/QbQnKGi
waeMtRU+2yHY0B3THSLNXYOBL84muCtBfzd1SM7hdjxKSylLRPwdWOl0TxR+EW1j27fWrtNF1/HH
0I2nIonap1MRPjQeiPZWFqggA0SYR0fd/EXWRL/XrM0cVWXlaWbxSaiTvjI+ALeAsNT4FMVH1fgh
sjWC28Wb52JwM0cVFejkL1S8/sB/vK2cY5+hSJSt6QktHq0LK7OdOBixGkOiF9e4hbTdW9Wv+Nu1
SZvsX7gJM8XbttIxirqvg7bUXaBJAujO+4yU+1DX/bhGHfn+aV6buZlrigbqcA657rNl72KIjTMv
X1OgXhvWzCNZ9pCbRYdpM82scctEC8Ik93O8A1E13UIZ/rU35UpVeNFpgH0J5eoJ0zJ/F415Gzkh
w7EaHd0l/BiRjQPdmfg1TOXGCb9V7PP9eVzcGyhxgV0ZtVe0wF2vXUKi0Gg44mG0iyONHeZuxo2/
p4yBUyLwgwi8IdQ0Lwb1qTClMzkleFqvo1+BKL0/isXdcGFgNoqGRMLWUtyFek93YaMFemO9T/2R
980s7ogLM7ONXvVhpKjFZEbnvjM620hWbiGetfTN7CtXrvVHrQ1rtsnTjIxRM/FVVjryQh/iDpQ+
eeTfH9TiDkAGDezQNgo088d/HEqRlD1YHdLWg1hT6Gzvf39xEBffn/k4RRXpAD3N5Nw6XtS9QN9q
LRJaGgHyJlPsMHEbzFmdmhhENHQgGEFiB0Xol2qzMkdLgdClhdkYCsIKsHY4yAKbEs3xAEUY5Ra1
RbKGzlu6VtGCqqIFxqETzvv6OI5tSVLBUflA1s7t2i4wtc9K1LijaaB7Y39/ZZbn7Y+xWURU4BGe
6g2M9VWzVdu94qxJFy5aAD8D2mqReLmBefcsVRiiLQB8xr1MKZ6Na8XBNQuzlSkTBmB3byXnD3T8
mJK3+zO0uO5otkFHDyBE4C24Xo6QgGI1Asj03LiFshvQdG15/dopX1xzJLCRYEHR5KYFNyktyTUV
TFQRJUGqZa4DouRh/BHzyM3/oUkJNVsHlSEkDdAyNj/uWSdlodewVlo/RoccU+dzq/y9ZM5kBC11
4PebKiezMKoAsNjqOZI5afru7Nvhxz8sC3qkkS+HEgwEKK6XpQoNbKsMn7c7K1BE748mgRYtuEC7
FUtLHh84WETw+kTmOw/iK5FFDh8RA1QhJM87EPgpj7x4KOvO6yoRCPNfnkHQZkIvNvrfAHCf7bh2
cGQFukygprkvXbYWCi6mINAZMMHmwQCCnO/11NGChWFepNnZUJPsWAOu46s1FG66RFC0War83RSg
QhtAP/EtrHK2T+yqfsAEOX5YCGeDarD9FRQZqs+U1nmXZTiuoDqWTjQE5u1J9GGC9s4uvTIVrWVH
kLJX4ninq1Aowyqv5T+WLqVLIzM/W/RMqUaGacCxrrLUdZDW7Ix/8K+XRmb+dSB1AtYGGFFc7mz6
tbbPxYnCCwwIM7zCbrL2BqdgwI9rLGU3qB6REiAMM3ZWQqslF2g6IH2aBLzIDUTdHGozQnESXZNq
elCZ4uaSBxmXbk+4d/9YLw4I1FLoCEKxEGxH13uTOE3UWbGVnvvOGn3FGM1NNijDStrcma6EeXYI
ULmp4kFxwObew2DEzphiogFRQMzRGhEm5j0xnsowQeEFlLyO6xi8d1PaSj9O0CWEVHS2TxjPAiPC
c6YngxJA8UJ7LFUz8UucNpfyMHkcElD89TKsg05y5yUzy+QUi7re1kJvH0JOaVDSFsSqvWPVrqWN
EPwYBwr+fdOADzNzL9byz4neck81W+fRQX7Aa8v4J+3N5ADeARWXwgQzGZrPVNhfB3XIXrQoi4MU
WJ2HwbGzQISmD4Ki5ACNuh8pdAU3g0jxRtKzzJNxne44JAY0V6kt7omuYNj6EXet1lH9JOLjJs7e
8v6DMz4XQNW5gmxB+DVsCggkeXGYdj7gEpO8ZyNBGDR4RWR5YYEUA8RXt11qhn7VNNXWKAzTr7Ra
9RSZKluJtlgvQWfvZqTCcmXfiI/3t85vDND1osKfAR6ExD6BhvG8yxNHLeoz3idPvRHbX3MLxItu
yKLusdWzIogENm1rooucmSL92caGc9SMMj408gtcjMdGgMOUkUWB3r6XEKpIE4lkl5kg7QyeSD8Z
KiNoWBR9H0aJ7kXtPcoi7mVpVfuZUogj0TkEsMA6HKQdwJ5pmzd+VbPise2VD5JI/ejYCQBZtBLb
iqb5FhHx+JC0iuJzCUX4qAbDQlElmqfxMQ1YOpo+uiZrcGqb7VuYtc0GWcRmHxqJsw/zXg1KDoak
IcoGNynV4XtFxBAIXlMXiontOQypvStimmzSCgrhYZQJNC311sasAYEHUWjoJ4QrOV4vEIUkQmge
tdsOYCLafaOD0vm6VdbfBOQu3pVcKfD/ZdqTgkfvt/sLt3TmwSWIdBXa/PEGnZ35kjkZmuRtsBYM
n9CGFK7si6X7++Lzc5gjQ1+hNcb4/IDz0x9Ca0OsjSwDI/nOkxWoyNJQHOCXLTQ1InKfB4tNX6ig
rEFjM7PDc0SiR9asMWkvXVsoZAJeA2Qo3gmzG6VNi0hrqUCT64Qm5t+4MP24qlfurQUwMTrPLsxM
s3qR0LGh5IvqUgszdvSUtp3qtoq+D7vas0C4bjjDE/JkwZD1j06NCrVa8KNgua90OuBU6coFtDzm
3x1S4JtEaHT9Y2JdbcIu7Ni5Jt9N8wttf1rlz/ubcM3ELBrghjZUoEhnoGH/SozaC7OXCIxo940s
hflo2Z86vX6PY7Z2kRGORVfDSFw+MvYk2w1Bojv1ubaStV8bzWz1GBggY73ChFnm4FIQ8fdTh+nK
Xb0UFjgWBjMFBeivmIXgzZgUI+MN2smJfRAacQme9QnZF5B/uj9vkwe49uzTZvxjaTp2F5tRsdU6
CQtY6lpT9XhnCQ/4zGhTGpnp11bOfVK0NIhKVnjqgILZffNLpxropem0GSCOmEPa2oKNbSaR9BtB
qqnXOWTO1ka4tDMuTcwWrLBp3kQ0SiE+pfpQnH/TGQ3GfPCrON+Uq5Iui28AeJBJOXdiUPwNq76Y
USYwUsEEQFlNp/mk7w23N1tykIiK9g3rtaPDKPG0eOgDouj0QWvV+LWBVLyJRuK+ewzxCNgYVcoO
fZJXWxExY8WXLu1hYG1s5KNQy7gJBUPLBKlfVKdnCkZ1phY+xQVdkX+o1v2+ekBqOolJT7/iciJ4
WKZmjbTOKNDq59o9XvoAoqiBhgfI0ba5tbKZFq4jYJjxuAHZDDKu81MzVhCfC+0cnJKc526Y8oMm
klPIrV1PlQ+h4hdjGNzfv/otgBgEX8gog6wKJBQg4LoeZGiAeZbKqAe6DKJ2Wf/AkF5oRLaR2aOM
H4GfdvX0oYk/V7R2SfWrMzsvUQ9l/d0xXvFAQzrCRqtz8qQ5a8CSWyeC6BsqOXhZT4/rm2JVFaLQ
T+lw6kSGvsAI9/+4D8nPqDdXgv7bI4YJN6eQH/tp4n2+noS+sjNFMdXhVCYvXf6tyt8ZqLhzLfNV
7ev9Cb/dulemrNkL21TBVmsP43ASuvCyMneNYurqXCuA3PolnA/0bSMxBUYPAB+vR6QxRY+hbzGe
cmOT4p2ycgAXPw9WOPDEosB3k5Qq2WAMA6DmpzoCFgJ8Vd3wen+ebv06BgBOgKkxT0O6Y7YkDDJ0
yObiedf2TybWn+h7ZfhUO6dOPuWo0Bal5t+3uDimPxbnjGrlCFBAmaXjCfg2m77Eq6i2hf0M+iLw
q0wqksaNlLNMLBaXKfD4mag9yFrwQXE18aTUb/cHMtvN2MeQcifoF6eo2QCyN1t7JzaVRI3y/kQ1
vs+HR4ry14AOEBWPK4i63Dc2m7XfxibeHLARogUDUpLXG61EkoGOZTecoq+lsXP+Vg7x9/chxwBK
GvT/IV84+74+GpxltdKfWks99z0I0lP2RfbOGU/xCK9T9XMa4ekho4Mwuo/3xzZbsMk2LOIihPQO
GJXmr8baidAzZpnVKTfJu7RY7VZ2vOFhGzDdXrE18wv/39bEDjWROwJpaVzPY9tbej0KuzppKeSS
mh6aqSU6Kd7vj2hhtUDlAO0HEBagFKJPI7640iRFsESiujqFz8J6dNY4tJYmDLnDKebDcxtX2PXn
B952+phWFVC2gYwfwuhrg86QLrg/iAUraPZBPpxMDfg3yEZu80Jpc9ac2so5NNCTGls8m81f/Srr
++xCnhZlyuvD2CTKAUKt6/EwTjJeMYjP1Cb/lWvMcjWjPojWOea5EroKQ4EPXUZryLrbAzxBNxE8
4zIC8+j8Tk6IoENfDurJAsLXF3XT+gNFFsWqe5fnzlaY3V8WyTDSySR0cBDwgL14nvhl/dghE8DU
E9yq+VFqK16C3K7Z9fdnYQbtOND5Jb6fD4y5dSS+qkN8cuoIfLjpTmp6IKM0cAbLIwA4EP4xS0bf
UnKPpp8j2XvmiIAICPVRt3YifjNS50OcTeQxlhvR4h2tda4Uml8qw1mDgpVn5RB2alXt46hZmwHt
Twl1hxKqEa3ixlCVKttPrA+DxjDPaWjsNJJ7hTKiL5U+53kG6YUq3yO1szGS4aUyQreKesNTjfZj
zMtXFBP9HvEIsmSuEpt+4chA09H42VhunIxbqSgPsVQ9GvVBWHWe0Huvrk23dtixLsihVrTapYP8
yGt7l3WWZ4OiGrzXKFAw18jyQyblFgHbyqU973f/vchIgFHgZ6f86Ty+pNx2Ujvr1JMi0BVTm7Xw
SKUXKO43FfgkQGMfxbr2kvTgFXHBkmp8LhNRvKpa23wcFINCtApsSHa7De3H8UsXt5MkceJkjzS0
Of7ftnDbFqxtVlmskVLcOq7fv3jqESEIOuZFXMVsC2Ky3H4cnM+183mtyn27PeHoQQ0Gga5Jg2F+
4lDozEkfGf2j1r86+obXyF8/dMpKfH/r46+tzO8y8HZBkVbvH3XEfDYtNsx4T6o1YMqalZkTVqo4
GwoVVtTiV5psUY9S1U/3PfCaiWm1Lq6RXkeuMNNhIqMghZ9YK5U1Ob9bHzjN1cS7PMHHboIlkZmh
JnKYIA3uwcxv46+V8JrazZMV34SaI37uRQ4B5wLsw0gu2pYKZipI+l0Ph1TZEA8gLn2kqbUVsb3T
mXMQ4TdFOw5CcQvyrmcPufOsOalLxGPWnFWn8SgeRDX4IYSduIbWBT2IrhOeuSAF3vX2a9R9dOw3
gxbu0J1t47vNjU2pVi7VGldpvpPG8Lqs3MZ0cAv5E7w7ntn/UMu3hnabuik9pzxBjXqjg2ajAFDP
VLyqJ7vRTNxx+JVWH3TrmModpR8pe5H2vktQW7CS7f8j7cp2JNWx7RchAcYMrwwRkUMkOVSOL6gq
qwqbGQw28PV3UffePplEKFGdbrXURzqt3GFsb+9hrbUHAIVrMoVGqyKhVJj3WcDSR21+4SOcLXlh
aQEq44CsDjpnUKIb+qAs3zuFBV6a40VdXo0eytFlWINBKq3CL5If6DiGirGg6t4kYf4i1qJSGZbD
sDObqfQbBpmfW9E6UMmdrg27fJwYQ87W6bvOsIMRxQpFLN+q06gT/U62IpQJoLZtEVi0uZrNeWfp
fdjlWdChrUAVdBEH60Ip6Gt7zQ5p5s+0mKMWExYkt+5MzOPRvOoGWNo7jMEIlfQAzE6vtUyLZjKG
TuodvGp+UIzrYaqmi7GMidzLLHH8pL8v0jyyQQOfADAuXQ2fCu2WllfvQua7tDBm36nZxTSLd80j
UUraJtAq+cOypu9mMWG8rRtlIts3DlD1VaL2Y+M+mzM6kQx8WzW0oaX/tl0W9SN9sGse1PqtyPHR
Vetbre1PEAvieORk89CbHULY4aqak5iTlviKQfOtHu1uV/bW1UxcnwKkzCsZpJ72wy7ygyRqX3Lr
O+/bh8EZI2jXvuqa409dfnAgQ5Dr4noevje6DF1Qcufy92gmcMt7x34b0+9Jjh/hortEX1I0Axtt
vnIkpNE4K/eTUDsHp2PmeEmLTuwSZkLTzOswBSKDmEGKqdDjz06kiO0eSpr580iDvvjO7G/4ZVCy
9EJVuRd1g6aD/FnQi1wC//kqxh+VuBX8KW2fx+xoTy+t+X3GqUnTI50fSfZMsywcHHRk8tlvlRu5
jcQD3kU6f8iNB0NCYQTt5wTsNJ6JS8ZH35HvWtkfUG2/KGjt6/J1niERep+q58J5dDLHb4shnMUc
VhaI9qxB5C78ztN35SgOHlERbd5z8dAPPMhsw2f1FWhNu5mCGw+8aoGEE2N5wSN/rWsj5AY6IfRl
6vdmkfstekeu8TsdD472llavHb1gznDtseSnhW5uMi2aksfOedSg5wHgRtTS+wryxOMjoQ9WX/gp
KfwcrZhiilu8NENp3Bl2co8ZlLlPOt6HeKXi1OkxNmm2r9NOX/KcHPug31mV/qxAmHN1NNAyKPVV
z5mkfgXcel88t3Ncm49d+tIM8Mi6G7A5uzHmb7zCDOghvVqAiRZD4in13UDx4ttBuYzOSH6CpY4v
VocFaKx6fZt199Bvlm7tVxicQrUHojuXJnydyVQ0aM8dyAca3hXzu0zvbPcp915zLkJziDxUMjrn
1al+mPah1RM/0e9UMsBDcHxVnK+igY6O0Ye5SHzlHMrmvoVnbevxMOnPBqbuOS/1dJl1+HTjqywf
hH1dmoPfmT/svgzMMtlpLfr9EnJbRl3deCU9WMnTbNyprHkDBAPRiwjd3lj6XtE4NKEqs0OiIfIr
S1/RRzuvHN/KJwiUlRAg63c0OdYz/Hr+ZhYvAo0TdFTRwwQAG3klSZ3usuXZ3h6SsOuKYOavdlMH
HjzsaP7g6hH9Fl+j6XdXr1Jo1o87Ob1h/+aA18b1aJs3U1e95E5/bfY28dum2jXGlV7e5JVAMk53
GWfd5Tg7yCrQA9adA8aRIyrTMRA4g8tw/QrKvJy9DtOVXEyxy9x6KcTjoF8waviS5ujCGn7qvOSz
6ZedFiTerTU8JHh4bFRo2+5dy5zLtjMi0fzI07uExZrq3ljqhilOVmmAr5g9YEpDULTF3h5v9b4M
FcLlVr8W84xm99bTjnm8pw8uRJxB5XIAnDnVWuZ10SRQhaVHu3OqFq3iEQ1FFYDP4hfzu0PvXc2M
9KyIvPqXPV4kIjJB0GjY9wr9JAgGBrK+1BvvSAxvz8z5aspN30p5tMhbQ4bKQJ89B+bHEMMe2mmh
58DB9T9Rxd7NyKWEUdy2ttx3BQ0reg0UUdTL4tcM1SzcjiDXLjgwHw7je+79Gqo727ngxlUpMr/i
zw0ZwgQQWFHMzO+M1wwD++qx3E3D3SAvOX90K74rkWF4ggV6nfiY95rMepCI73Z1T70HdCP2Lb1p
qpDqEKlIiG+TZ9KOAXHk3sBVKYY6hPJVOIxdaPIkpEn7PXMxWJvRSFT9s6Pa20nTEYzjF2CW/U0t
4oRW016gx5I54kFz94aT7njdIZCFeHPTdL7EZArLiIqe73qIXaHi6wuAFKUscPLvksy9mCzTl+xS
5z9Yeev2t7r5TsDoGivEFSiFzZiIrbT2m97de0nyJEs8pZCdsTWEF27cqjFyy2wndM0X4yXziqBH
pNKQWzorUEJwjDKMEb5t5S8N3U/1JLtLC4wtT9yn9YF3TwRItsrDTts+Ia9uM8Jhd9cOJv70jeFj
uRdTal2nVaPvqd5/l3m2Z8r8BqjANQI3f3ILPzHeJHAZFtLCudH+6Aiz7lfLnkQdTcmeG7vBfvas
K1LhZcuLN72jASnvWg9TU/DOO/qL3d5xBWIZDKbXU3GpxjEqOg6Pb4SlwpaaN514autnM7u3pwPP
q0hBEVHAajomMfUuq9IKdc0NMzMLahQHSH8sS8xEcWMB6oPOkC/lP6YOis5aWGrXwnpqGR4ChFZK
f7b/jDvCvEEeD/UxwYxDWfwYhucSL8ooinBkz724TfWdZQNpVsgDKUawlip8qvdUzWCOXAgoBZZJ
VOChEQWcN/czO1TZXdNc1dllUh1TiEzAeSfZvZvdeewSahCIB4DkGC/0GUkJKX1z2Os2DxoRGx0q
odojTe4n+8nxooxdNnPsdmOoO/e9hfausy91pPP5GxBrkQsEgotHqctrgB26A0+GQC2hlVQAzni+
VVXHqkM8NPeXzNkRewgyYwDH8kFJGc429XPypLSXmh4yEqO2Y7cPmXer8/vCeM7bR0uSwBIV0BBP
0il8Tm6ygYc4Z4ExqMBoEdlkT14d21oeQHrId5wkTJGmZ6IIJHYSMYxVgxtSk8DFdSkdFlKIfY1I
2LEBDrmoCbx/ov6I71KALVqBOJGCqU79GtcC8T5lv/82k7KBYVtmJWK8DLr2q9SDFS4GNXFpH2mP
K5lUdYWQgT5a7vD4taEzCTRAw4CRAjsMSdd1Pb2sakOJXNKjpXlvRl0/sy19/j+t9lUa9dHEuoCO
KKPoxTjQo+4J/SaxzHRXl8p8nrS6mgK3l0motdr9UGVz2JW/MbttXxXhoOE4jr/aNuwR4R3rQdSX
DbjLN6WOg5bY4USEjDzU+3YKReLvo53XvkxAas2nckvCZ9V1QCaIkSqYKLgMSkDw+KeC8iGxzae8
LiUmrR+TMVGA2mKg13XXme4t4eCoqNxDvY/zRPqiyfvLuuunw99u08J4twEoRTP5dMqf3rVNTr3a
POaoPN7WtW5F2M8t2eJz5Q7MrqMeiOEopa47m9wUrnSHaTqWczQMsSwvMnJl9RtdtdMjB7wL3ngI
pCxv/Rqa0TqybYCPnY5ZezdV8RZr9GwRgkLZw4LA66KI9jlrV5Lnfasb4xGgJGg75xa6KUP6rNvQ
C/h6U07LwBApBiwWjQAIO51AdxpjHOa+NuRR81h3Z2rAPzU9S8JCGkWgHG+4ritbu0gGkr5/bfnM
RsEyCILLQEY4ipV7KOq6s4bGlse0SEOkpwcLFZCKAYMyesHXpk6LIC5aLOby3wXds1bM1elsTSWm
Nx95UrQXgnfJvoJ62s+SQbJer7MpMuTYbfQjzuwhZAOWhgGafMCQrtZHkjEfWpTRj6bSprCHglfU
DA6GogNDuf96fWdO4zIxGhJhyzjnE7IBJd0ATHEjjzN+zkPp6cmusYwt3WH7nBlIgcB7oGEA8elV
3zLXjdRFtoYdm4b+hlpIjPsJJR8DLeYYxR7kDz1Pb5nImyPnTQsNT6f65tpjc90nBLKB6BBe9LPL
LzGxoIiahM1B1bdeqBVDdu9Jz0RJoAYXh6QIaxoLqN4GzTPEAE1ynLR+6fji3Rv0Qt/1Q/5b93r1
MFXFEDRer/u1naqD0hnCLGlZPoboAKk1Qh1ZaupQmFniWzbG0s9ZSAyUc5oylXGT0XRnjRSUE3Mk
O2idAEo/MzPEsBB6MVQd8qXMKp5HThCR0lFJv83SFPB3Y7ic0EOOcn1y91nV5rFeDSCRDdCn+gXc
DJSgKt6h5m1kjRvYnVB3fZaoLeTwySkzLOh6QA0eMAfsjLHs2QevnpFeDcQRHKEL8YHTDQz6ArXP
DS+xZWX59x+smED7ujPgsLGb3ND8xSGXjrUBfj9jwllQCkDoQ/INjcLPJhzMpJ4KyAHFDjoPXmkE
pYXp5G9/eVHQuIP6Csbeof5qoZ332YiWO2wgmgtER/Ga2E9bMgcnLm358+AgQ24FPg2X//OfHyHY
0+KiZ7GZeGNEaymiXEsgAl80CBigwMG2eltnvxoIGjq64SBPrd8hVbrprIyExyCaBSYGykzeBWNb
angnVhYYGmK4BYoGuty6Q4GbYs56Namj1evJUU8s7VmMSXVj9KhnfL1Da+WNJUxBnxgNHAJftcz5
+fwNMWW0IUzm6ii0odqRjKSX1BwYENtuemWPLIW+JW6qm03zUXNylDYUkpKvf8S59S4cDBvQXABN
1r3ewpQGqIFCHUlaPCDMTuGIml8V7beUrZfFfA4r0ZmBRijEj4D7t9Yh8mAUjAAMMh4ZqkngYqSh
K++mLJbV7q9X9MnQEgZ8uMBaJQaMP4ah0VFB55Gdwcpomv9LK6s7XJsY7dCTGWHLfKi1XzqQ8nQj
8DqzNR8WAr7w54UMVEmNEywEjIU5+9Zg9O1WbLdlYtXPbaoCHWoBE3kZzRDC1t70LTDB8iHW+w6R
W9A2oQ+rIzj4vArO2j4BsUUeR2uOVWHsMMBu76JdVjESlBRzxVVyn+fTRhx0JtgD13VBL2A4tXmC
LnCFA99ncnWse3Fspt9MPrbtrjZHvwcJoqZ/hwdbrjIcOcAlGHiMYRjrVdr12HpaQeRRzXdaZ/pa
FXms2bir5z4lgn2IBrsAa52AqSbwLN3RSeTRrh2o3Du3IK29jlN+leva5A/Ee2uMfu8Wyt34mCfO
HqtzgalzbTC7wcRb7aHHjMkauZyP6CujZRTP9C01EBFVWzoQJ4bwxCNdc+COgNRAIv35sNhmifH2
GFsdz9m15V1b1WPSvwzW1gy3c2Yw7APIU2BPFsm3z2aMZCqd3KY8lvLFSF5TlgUJKg2tyTc+3InT
w3rAwMMEbpQf8XSt1pNBHK1QBd4s1WX7jJJLeMG9JWufWASCbxsO4yRohTXggiiOBs7iid7aIFGl
s1s7izH3ysE9+zvIuYWLhP3HU4+LfKb2wBo2cI+j8OzOVYhBgd+m0owYJ89f++8/GKlPHmOx4xEL
gZFjns5yGyBZXYORxuM8gwCuuOqnh5Q88PyYDPfc3jMaGMpDL6/ws/G+MrcimxOf+Mf8P2Em+Xw4
Er2QZgbEblwz+xfahg8KpQME6l2+EWmeOYWY7mWhO24DluasFQdt2mrNmM48rtCMHay7anwaKh1w
pI1w88RtwCvBCizhY6JGtTrtVsnA56ROHve5ke1s0WEKpmerSFfWI2Q9W1+B2w3GsxSBAQnmaGM7
l2dqtZ0QBlh0AFFWWn7H5++pta20S5kVMWlZZGjWHlCtXT7qg+8kjfQ7So+5PYdWW12bw++vjZ/u
JQoXKHyCWge4Jl0TbfWJFO6g8zrW78SIzpWfZruvLZzeuU8W1oirytRLq7FhAZgjNDyKan5qHVLW
G47k7EJQOwBrGNcChOjPH7HLoODBjLSOx3FX/RyHX7Z79/cLwZf/UzaAZOMauSgHr2jnrmriETih
oF64bUCmqo0nbC2ACSdCl/mlKI0t4MWT/J2MZpZ3RtfEelHcJDp4liaLag9QsMcqs67d2QAb07jI
C9Tp0MH6eo0nXxFwSaAm8R8UD84AG5Xtzm1mzLEQwBpAt0ns6NgV0UzBDP7a1InnX5lazs3HKHQh
cZUu2tnaKCOFRLyc3AhotNI81gCCfG3sJNiBMQCeANdE1RO7sjodLQREaGlWelzZvbz23Bkqc0Q2
h3JMMszjUdjKrhsvWO5upUsnPmyxbCKkx4MD6P26eje6WV+LPpljTx/QWWpo5FTltddk73Xb7L9e
5bnd+2hr9UnbtsGgKcX0GCoOAcmMn1TVe2Qsr1+bWf7MJ3/1Z0mI5nTMeDVxYFc716Qd4fBIse6M
ll8KFEwY7TfixTPfDRh1yDNAdADI1DUpAkIyBhqVkxYT83punvPuhvTfRcb+/sAvKhDoTEBnCAj/
5Wd8OIUE0gbtoHoNlxoz7zGwtL1tHUVuUiRjG7tz5sCj14u4BfEBPtr6NetNbaoM4GnjAsqRDXud
ljZ38gBpaL+RG1qvZ04CbKH0YCzvyslQu5zamm6YWBYvLjPgnZLHYUtyZMPEmlPqtVyjVjJocQOc
Zf4ijYsh/1uPi2lzH1axntBVDOVArU7hixU7VaEgt+EVtpZgft78ybHqivT4SrR6Bc3dB6XUX+Yf
fX1dzvieJXihS5ABVsT6ulgj4KgJ9xIwh/YM/sXwblV/MZEHN8n9ATXMr82dWxSKv4usK/TaT2Rq
aeGg6piYaNMOrd8D15bnFuLAja05jUGxNx/NrIoIkyabwcxgRpdde1vpWZSr6lKBixPb6IPvOyIB
TujrDs1EMt+aXpr74zB9JyMNwf/aijLOr9p2TRAxdYRwq3s86l4lZidJYq14q53reSz9bnr5+sue
c0nw4Mv7AWrBiQxO3hXWJCbdjSckeBffkivSbeQn6LOc+lYIxvzHxlrnT7KaWwIdwxizk4x4KiYk
kZBjNWsA1JQgd55ZNNCPyn80mePtctl5KEdV6pDlEH6rXGC6UgxQ9jNmP9cjrQPGyDGfEy1AOP86
kSoJpOGWPoiN31umhO8pjDgzhAEsug7KR2EAiQdmPvqR6T1jFcSUR832E+YC5CFHDIZIzWtt6hvf
85I7KAvc2/ZSGRGDGYrZ+Ja3E0BbTL4vqjcNV+leGVxGQwm26JS1la/pot4Xfefcl0xaN4OTE0hp
gGtnQ//Ph3A5u2ATiYHdICgRWF5gdIj4qdZmYaaPtk9BlPcLbuj+OMk3R9oGyvpQbzFdCUABdKN8
Ly+sMM9MLRKQLYxIBRBWCXUD6CVyYAfctIqI4tcY6VhFSareUwc/K3XMu5mP96goUZ8U1hGilc8O
k0DLCeSiHESs3ER3o4Fcgj/MnRs1LkPrnuOLWOwO78tblwMVaSpHHfSR6/vMs+trltvf8dWejLK5
bGvckaKeDiUaq35Fkx8Gy4+qQxkawCDT2GOEzM+J9cauA88IeBJ891ITzd62wGcihT4CXDDxR4bV
+7MCthGKX/XShtD37dz0kSQZjQhC40A0XYPBtiAdgDNEDo2r9Ye6o5hlZ5fqCu1gEnZ2pgOaPxw1
I7/rcMx8kRaQo23gKzA6cBm3eJ/b5TsB0icrDeIP1JwPmq43QU0XgK0AVnDW3TnQQFzDHv0ShuD4
6ZiJMqg82RXAGfpZm9+VBdjdXHOeCg4UgzdXv2tOfuP//NJmQwrNCf3nhNYQYDIiOwylp+3zSqOh
x1pxY3uo/ycCq6lzY9yppJe+xXu5n+BPoSaNecVtC9AfNZOXysQ+Vhqw/t6YjMFc0NtmHOxd3jtW
xGxcpNHSDL8e+ndP1tg3nSdBW9Yp0IeqDmcyVXjBigeQ7nJgoyxnP0ob88tLyHwPs3jjvVsHBV3g
vg42xMmFjpNuxZj3yXxtIEfugDhF6ch9NjkAx5IGWNhuAFUCSinXpPTKyGDtm8VRYnNleVcq9Lgq
kDHowvETcF83tZHfupqG5ZolgD6N0A92LvHxi14PymmGCrTlfMPQz28ozwPRlMpn4Tjcp1xxv0AX
E1/HMsJE5xX4JmYaUVAjA5HkgJN3xUMv4Y1T4ex0jH/amVm1VX8799RZaFODJIc+MhDmnx/UkSNZ
QIfNixlJnqkpWqDCrCuIEt7yZBx8lpLHvpKHr93ymXAUEHokr+jpLjzpVTja4FzlEJJNYvPNxbGP
/ru/vooROuLNNaRNktiui8AEgJcOG1Wjs78flCSUssGJPlF2SAtXTDYSkRjCO54PCv5tmQHw9PfL
QFKJUgp6GB4GfX/eGddR2SzRk4y9ufwF5GeEIXkb6zj3BAM7AIn8pf56wubqCVxMQVQSC9xzm5MH
9Pv9DmyDr1dy1gwO2UK8Qzq3bqWj1ZRkZW14sWFCHWnub3Ka7Yp5+hf7Tj+YWcU3WaZkMUmA0mcn
5phJiYFPG4HauXzgo4VVTtqXRAGbAgtGGdfqAvA5Ml43kJzZGp51Lm75YMhdtUmooJ42YzBDPLTX
dpn6NSNADv62NvEj51aE/gWSXAMBL+bdfD5khcW47BPbjaGxCYm4+RuYf9+BpnjqWzcoW3L/9UnY
WtfK3Iw5rR0XkxfXXAfg3IsQAwKGGEu61Ss5e+YA7SPAkwFPtC794GnsTacYvXhaQMS3CLU07eJf
LAa75JhoSaP6s1qMmTLWtBDgiBMMfEjNlxz0QbfOAgPg+q8tnQsxUW2HHhCAeJAdWBb7IeW15cSk
oVIvJvW3Uo9y4PE087pXvwvtJR093946f1sGV7H5hCQlbTkMQhdsl6s6aOpXTNUOmH1j1uAX1U+c
bQgInzuJH9e4eohs5RKIzMBkCzWxHCITevlke0i3mhJA+PzvtHkg/A3cF2pmQJihdEfslXOdgArR
sX9JPElEuNm3lDJf17Ye17PHHU3TBReBU+KtPFLuzoSUPPFivR+CcQYUpnmDGNbO3cxYz71Iy3uE
c4i+O+Bgn0+IoclcIzosNZ3um27Eh3Yj8z6tcuKTgXKMviegmsAsrA6hnuaJIqmyY3Bfj1BHe+4s
ElettS9d+1vXWsE8e88U/8vY/DMfta338MyNBgADWCzXRivlRHNDy1VKDV7acecAytwaRhnwqTAi
25FG9PV9O7NvMAV2PYbQgQewBjHkCBQxoCS3gdd9nsdDqhxEs/bBQDv5XxjCkoA0A8Eelj5vW2F7
LSYzdnYMXccXu+ov9AKPSmfyOzW3G7737PfD1wOKDv1INKM+20qolil96u0YcWVQwNVbmn6EjvuW
szpzFEHjRVMNnWOg2tZuUW+mDDX5xAampTIOVcnziCJa2gghz24RHDu676aOOHJ14JXe5qKeTDsW
WY+mC9lpgFZ72rtq/xo8BcwtJMaXVr+xDCVcfbcBgu0Y7cnsOM1M1CpmCRpAijGteBQ2TgMEMLAH
qzotbhhonojFgQNf3zHiDbnOqaJx5yb1Xc27GiUESI+bYwLaENhVUBkhDPwc8BXNO+F4787Ut0Gm
ZueJ5zmkvPXEYOFoCwbOgiCgXpWG5nNe5GFt1cMFWlR6pIsSgx3KjAYaxRRtH+oWiQ8lMSOkEBoJ
TVtr/dYClFgaHbnxUP+5acDG9t02s0LbSJ1Dx/TswlOgVHg90fbU0SjGM+OXlALoT4ui7eZU+vjO
RuhPpeAq3poJG4IqLaegb2owqMCn3yVmz2KIs+bRpPo0mjyN7ZMSxtNyBq0QCiz3HtqJF70JASBN
0wy8r05TvC5xHvgRg3k0kxaShwhroO445pd0mCHtYNfWS28aSHtTxw2arOIYSI4AIKWZe6V4UoLK
p3v1VVXT8pp4kj7iIeAgejXVe5GLYQcHM16SaawunHLy9lAl4zhe03RtmZJfFHbfB9Xo2jtFQJAf
3Cb5plndfMVyMCFm7MXlMvAvoqR1UKpAQcacpvmGAWMIUP+Y75NcgSoklbzznEGgKlKIfQFFp11i
VAk0Oh0SKg1zgxJuoR43LmQ7Afh/0xII5vQtpD6t3sSIgmn5e8y6hBjv+KbGhl8ATuYGCLf5ZV2n
zdFJKudh0rMR3KmcBS2KpxcSUBW/Xfhio+DDnjYk+yaQzkgAmCj4NLM0Hi2lJxvv7fLSnRxskJiR
MEGxCjf2s/NpHFkVsrdpzAYPqjyPGAHlywqoKTA+GvVj2BStO3uTPhhcRTAE4iiaBlhxLLu4K19H
8qNKbjg7UHLn8trPUYX62pWfc68Aevxnhav4BacqdQcNBgGeAgEZVRBq7742cc7nYTA7VLjQZQF+
d2WCt8AdQQvUidXv0QOnC2SDVvNzuWHm3EqAtHEcdJiNZb8+71WemsCA2aMTS/LTwPgvB5ILkz1s
xLR/oK3rIwEJYDRMF2Y7XR+J0QQmAghCJ04BEI7MThX7cqg7sPbN9xGAiSsvIeQZIuxZIHvIbSRt
44L7m1W7OXeakBYlu2Fqot++/shnVw/plkU6GOSAdWufqtyE/AY+MnX9Wpe4NZh7m24EU2eNOAZy
byB2gCFcTu+HgB5EiqIawQOMhdEJEKzM4oChV1lEcpCyv16Pde49XtS2EDuhZHGCzE1Rdc7ZPLux
29f8bmgFwmtDlLEryiyYPSvz+wEL7Kts8GuRduATZ9IH+rUBi9qtj4XJBxCva75LJ6EfKdiift1l
RmQkdNhBkgQEOAbAb2ON5FCwmYYOqhUhpNC0Q93gzw+1Z1+ltrD3tJiKvdHU7J7PrInsEd47nWWN
aTU9nRG3WmNkW4rtINwMJ5hZ3k2fjeUF4fYI6vpoRaSv9B2Ul6ZAFRoPa5zfDQTrua2x0O1zcfDR
klmX87Wh0LJUSBo39q+hCNM+9NpfG1tyzhl+MLFKHJum6MmIdyem1wLsQD5uoXCWG7q+Wmj0LgM5
Ic94AhRUWTJA6LCgceakv2RaDpA6Hief5nL0zXZ6IVkafr2kcxY/HLK1dpw9mmQqEsONnToFt5Ci
1GubIIfbzj4j9c6bmi1V0nP7BEYIZPgMBJsn6ETheblWaMSNNcc6Tk39JHj/TZFyCye4ZWeVw6FX
lpdI3dwYYwcmDtZi+TDzLWTFlpGVPzC9wuUVouZYNNDQvBI0iyCQvuHXzzqCf77YH73FD04HOstp
ZXVYSdo+DVAWMJjY8uknuKiFn/bBxOpkt5YxFQht8bFqlF159a2wNd+0xI0LNLgPpbc7rLRFk8E6
FCPEJr4+hGffR0gYA2EHbBQS/M9eVSRmNrWsd2NMoNYaUBAyzPJ1zWhAU+BrS+eSYSx0SRJRNwO3
b5UU0JFVkGJXbqznSZhU7SVF4Oxlzc5m3gNqqqEg2Rs4DDe9i+lEM7/42v6584IQAKHAgin83zzi
w1b2egUoTFEsWwk1hQB8Zuv+31gAXhUTWoEYWccac1sZkNlu3Lg3biaW+WV2n4KF+7WRcycSQQak
kxBtgCa3ijT0pNelk6Bc2yVoqO36dOMzGeYZR/jRwOryUs1rOrefnLgf9hwnsHQxIcJ6hYy6r7wD
humiSXa01b4fI93+F9XiBaT3n9WtLjXAbVKlOlYnzBeMggMTHKNw6u82pvAMabvhgM+eiH+MWauK
8dzr3DQmHcZEeT1T9NP7JnT45hc9d8MXjDFCM2SqJ5A6KIxYEvqdTpyNedy205UL0jakcbqgZCAM
oNHwUk3FU98l75np/vz6vPzRBl0/bEtdAUSppSWyvuHM0RNBjdqJ0b2DMn9ZItts1bRoK8hub7eQ
UWMgID2Ivic3giGzxJgJKBUlmBSgNdq7kEiQAN+RGBmQsINTeCDtdzoUJUqjj+jQ9DuHqDaC2uw7
a3X9iTlOf1EmwCZwhkqhcCeMuVEmQMJfr+xUdwKeE3h0D9BOgJqctUOpXAHoFqzFJgTvp+F30nM0
d01ovRoEenP5YOqHhUe26Erau6Y06wCsSA8CIZq6MzQEkLXDh0fTZfrvYna01wks1F0OxQwo7SD7
fUkRG8JR2PolG+spHkSqQm45KcYEWpAN4W7SHS0XIhZugTGPA6/vG60l1xAgGsLCnton76/ZXH+W
7AJeBW+9CBl+dtcYribmLvPQrJnR9KdDZJONItFZ/4Ii7/9bWP79BzfJe6uaqIFYvsuLkCVDiDbw
Vnh9zsN4oIeC67vUJleXfLAyWRSJ6cRJKh4MbbqEyduvz8Ypp2r5UP/YWIekjTIw92igTlwP2mXh
ub2PGPqHaPEPjaxiy8iicdQuK4yKmNmWLudZx/LB+OpJt3rLKzOJBY4QNS04EgV01120zL9e5Lm3
++MaF0/+YavmFshBqFg6QGhg2ofv9DeYXmFuabaeC1P/4P0hcusCebQs9oMVRzDEjG2FCOGpnhtI
lkPPBtFqFWb3Xy/n7MlbiAX/Z2hZ7gdDWUNtOYDeF89WQFDjcTf8xdbfX72crLMFBsHi778ME2Tc
cIv//veDCwlZBnSGUZxe3c3EncFnyWsXQhvQfSm9/qbX/kUPxgNPBdgVgL/QGF6dLMMaGUFTwYkr
AcWj+/Slr/7FLiDLXlRSl/a2vdpuDTPQmC0JHsXM9O1alr4mza2Te24rFvEKzEYAGv9EoFG0A7q1
6LHGQlaHGbJN3v+Qdh7LcWPLFv0iRMCbaXl6lChSZoKQKAnee3z9W9B9t7sKhSgEeQfdPWA0so7L
kydz59765gOLgcIapAtAkqmin28mOfR8OQ4tomo33SnlD8c1F5Z77vSNARjPRVIeF11YYg78JEd1
5ckVD8CT1gh5rYPwNtOihSrf7GT9a+ivqzs5FwDFhLCpqPL17gMBJgSEvz8wVxT0AI6PRb5ptj63
xNRM0tB6MsTeVlzH7qsl8v3ZMRg0LVAEU8jDTZbDKvXelbTGfEKddoWckNj/+cAYTgzI5+sN0Te4
JJfHRYZoAxw/u+ufH3f9NIgas3tjgy7Iy+mV5Q2gvWKHhBCZG0f4Zep7Od9fNzHnZw0kGugjobX5
AiDjZFIL1aKDCcS3KAh64docrHLNSxpaitrIDoYcSgu3/ewmhlWe+iCVkwtljzqSe6/3eHwWymvq
ehCQ3aXNXbq0/H8B5hfzx2N81NajZDftTHCrSgvrqLSerLQ4On7w09CE1zz6NWjqa+Ebj3AVcH+F
T7IE6HQkNzerpyyPAdn6K0ko6C5XvvpZacvRsCF0+dqaAUR8wrpSyLvlan6fCfIXIQueyW58IFph
giAmgbsZoc7JtaHrVR2Ad7OehH4nqna/1HAzm9SlCQDYEplbkEuTe0PMpKySPeYmideFRJJupao3
lCxC9RmlsPybmO4yqlL+mgLJUC1A6OcO5qnx8e8nzoWHXl9kSmU9BemQ/0SxKtrlgSkvPCrn9vap
lcmlEquaX0oKQ9Qg6awHA2oXdI6hEZNfpf7b9XMkjeHjdK/B8MLtAnYboamJsRbelTwvcAU1wmWE
77VHGbC6K10EvuAmtQcr/tzr5JCzSGpXrVg9l0rk74PaQ+TLAmII/xxyaSVuJPUCO3QidQul9c+s
QVr9+m+dcyunP3U8niezT8KxNP2mNmlApUFHTX4rVrXv4vTLdTOzi6whlKPDHUJ9YrLDmlQ0KAqS
+lDhwEqCfFXn7UKxajbgNqmzEXdT3CXDeD6UioYvuXGwQVXti6f0Naj8+C40IBSDZNaG8PmHlJSH
KKg++cGS9dl5PDE+8f51YqZmaMHLJvbandKp60rr90KnLg1yHMR0a5HdYU/Bqa5S4z4fZJirQhIW
BngO0bYS4LTObdsdlfClhJhtrLU6Mlhu3d1X0lL5Y85T83yXx05YLofp/AooPVUlQJMnGfa3ztFs
wyp2ampBE5z8vr5dZtfy1NZkOoGwC1JVW/oTfKEbKgdfPHSBHB8gUzJ8zhL3xRSLR6Eu1gFNH5vr
xuf2KmpFtA79Hem0j4SyslPJgaA/ed1d+aJUHwimTj8/GZqIzN4QeHxezcPVTuNf7/35MOPjd3h8
skgXlaOcr7dO1/LuzH4lFcKx8Hh8wAJvf4MWzRGEOLmPil4jOUdLwFO4CrQbWV2ICC6PEgM4+fwk
/af3cuqGFp9XPOFbIlePigI8hHLjwpVwuc7YIc3AUkOORkL2/CgFyiDLudvrT6hEroLIW4W/rs/T
5Z2DAUtEw0QBj3RBRiWUbaglag0gKd4DW1vlw/eOe7TJ7hRzKZM4O5gTW5NJC2GpzVqh1J9MCflM
WmYh3fzfRjNeeic3hVcWVefpjEat7qsgg4ATavGHGlB+AT3ydVtzoyFFT4cOMQm9XJOlGSKj8owu
0J+aQLrPHWs/tJ+vW+CVd+FJIQHRRvw0mhhUAyae1BV6s6vU3rX7xkgfWyGw6OzQc3hGLfE1Rjvv
LpKkzzB3e+QatHItRF78SB0uuDO4UzZxFWs3g+aLW0EvxQ0113ylO1qw1uPhC+TQ3ibocvemFF0U
DkRPIsVJAKXG2UsH4fCNB33BupOk9kBXvL4uMgtgiSpVK6uzfotVdedqpXVDmipZC2PKSKjhS+Xz
aLOnrfFacH/eJu3w1Gfxb9RSdShSrWHn0pLGF2QJyvasAjxkCHQSDfoOje+fXue/CIbz5liKt6mq
TN8KCOvuelg9t34WuXetm3wWm+AntVRxlcAZtjJ0sjqA2l4GM/+tVRBxFWGerC2nLA+mmWq3sjmY
a9JA5rocqh+d4tyBkAlXsWd+63ilOHXcrcpWCdZ1rr5WrvKpL0B80Ylv7qy0d/egjAQoKFDxi9vC
PKBj0KyNrg5v8yA7hmWHGI/zEifBV+R5M3BRpXSABi26DS2r3uQ5VZRYDq1tlcLMoaTO5zqvkLsd
AA+JeQV7PMf73nVRwBgav7wjHQd3gpPT6VE1pFM1pYohJwtc2MFL8uE+6AF4Wd+cCi1gzQt+ol2L
UlTK6uUW8uhJq//xI8kOKndY12qbrqwBMvOgMP4YUnKPjExxqPpEXhlKf6zL6g6nAK97C+usWwo/
2679KfowUZM/hTK3hXN78GmJUZyk3riN91UVk68Cl/5K7dkdcklvlt5AZ1bX8D7Ivudtk6ZvqOjX
j70hZ58gx7yNDehH0yZRkRaGWhbW4iPIRVvKs/zWK3X5bgh9fdVFwIGTQAcxljXf27j7oeX+c5YH
kOm30QOyHN2a9LQ5wo2+ZhTK1hpt1qs+Hdwj6fsGnmrH2rlKG91ByhGDPlsSGJtzlnDWjD0NcDhz
eZ27FwPVA1VtJdd2GlBpvbMjzUVLJaDpUrZWidS8+xoGJzrSiMADxbt6GkjRwSYAQtRcuzaqfSwk
O6vTF7oM5zwM2CJaKEgyU/CeeDF36PwmRNPUVj05XaWJdy+6wTGQvIULc85bAnmgqDgqjVDIPZ+6
JvCg6EvpySz14aeJrNCqkpwFgMWcjZHsDjg0IfwFf0yUuYmSOaXwFIYy9aJgFQmv1z3y5aMJrPW/
FqZJJqmOVSIL+pwR+wT/X71kNDOu0jg8JJ74zLPik14YGymwvl63e/n6VUyiVvj8QGjBYSpOwplB
rTIYEqroKPrGAYLrQ6LqdFIGu9rXblsdBt3ASQ5uTs+ylt7XRv7Q+EhqVMWmdoL3PobH3zK2rYMV
oxY+xTFR/y6Mlvboo6hXUCSWL16lvDfswQTd3jRKo7U3UwTPBT3NYnrIewu2bK1Q5VvToHfk+qxe
rOZoZewqp0WJV98UjM1bTwwDZwhx4rQBPqMYogb3UvSQaveV1qwC4c91exfuY7RHxRtWVa6LC6lL
ZNzVoonT8IjmNfohjXWII1j5wugB0NJNXS324MwO8MTgeGBOwiGhyYMSaEZ4dL3KTgpEAny13AhF
8FMJkrs4pm/ANFTqFFH3kQU8sTy6nRPLMv2Jgz/E4bGExlsh0HvvUf87lcCjwWiTkZu6raxWTMeS
6Cgt/E9y9BYsqqBd+MWJgckLSKvCSggK1qppmn4Vh+Yd7KJvipo8X98Ts3boFZE4SX+h4OcTRT+s
yhMiYIlEGlK71LwD5nuIqmipmDBvCDw7mQ3IGqcJOjNBr0PkXX5EYfLB6NXPPtJXhpL8uj6eiwf4
OG+8Jv5rZhrjd2aPChnzpnGPey4t6GK8zl1ha9DJ+r+ZGnf/yR6TxEToNJURZSNKW7OT1Jb1P0W+
hCe9PnOXzIKR4cYRPv4oNHemuxOLp9R4bx/j2axp0+e8qen/b8IoDnK7L38hV3B9smZ9zz/rAiHo
+WRFWhuVYT36HiDfoFVy2Mi1oyI5T4bbPo8V/gWD8xthJJ4YOSypV54b1L0oMwOr44RaEJzsw3Tn
6SuQmteHdXHljxOngvQdG/LGwOzcChk2SD5zMTxawlfapZdSgrODoNgADfVY15iuS+mpUVc6zFqm
Q7EkOc2Nojqf1AREQVMtpM2WbE1WqEsqM9aJ5Y+GQlfGQSXpqm3zYSGkXLIymTB0tS34MDLuvCHR
VmVqPTSDeVOX6qdIc6KFPTC76ZAWpgwra5corNisEHRELffoNbcR3f9ZT+x+G0IcGHUfuRBGfiA6
yWZICl0lrXQ5j6OjiRSKf1hibpr1ARSroY4n6wOU5nyfwX845JFnjrv5hyh8UrK3Jni9vpVnVwZk
PP3rqnyJf3KyrARbywiQ/Bm0m4CMcHxA9uW6ldkDA48yPZ+ASkgpnA8kRYepccclqWL3N0j3Pd00
36+bmB0IjNOUxckAUyA/NyHAb+OHRhAdoSlNtbU7rEaxqaWmvfEiOUsyK2Re6AYbCeqJyKf1iyiR
HZGEQ3CU6vzGy1G8kjL4GHKz+1l25gMQw9c+GJZolWd29JnVcewnd06aRpFu8Fg/0rVzA+6pRghl
+CN3wg8hq3ep9+6U/ThKXBtXNkQK5HDO7WVe5zStGHJ2kl+meVdk6DMk7798VKJfavSIFoxMzuc2
gNP7WmzK4TFX9sPwKFiP/qLc4NxigWFQ2BZgx6d5rKyqoyQr9PAYRety3Sy1ZM9saghD//385HSa
SZKFssPnB8pS7i0+5vqOnvs+ZIIKrZTwqcOidT5DVeP1UaLGwbFS1kW/XlqApc9PYqY6Q8+30/m8
GyPY8tIZH4iUVJVOGGB8SK7AWnj++02BezKLVP9Y0gJnwnJSyt6h92NyQM2Cf5k5/PStjzcy9BKQ
F03uFz/uslwGlnw0VPqe6SuUU7ToOhfRpndzaXE2IPIbaTJp9OF1fD6qxBFStOtq/5j5ylGJ9INY
Des4gciIVNNeRgaURpwF3zZzD4zhAGOD2B7EzGQmRa9OKJBm/jES3KfOku/asngxnI+cF6A9+GgM
kVyezKLEpJmqH/jHIT+6w6OysEgzGw6EuIYu+7gZLmglm8GXs6SWu6Nc7MxvfrW9flwuwdEQjp1+
f+JRYrPNjVwYuiNiCBADVXTwPHYyQqbmSopvG+tzWt6I9YMiWGh3LRif2YAAs0DQIFpicVNPpi5O
rKwNQqU9xsh8ae1bhMhL8uTox+tjnLl+UGGBxw1OZHBT0weoEg+9YXpue1SsW6G+65ExzIbvcmHn
/Zf2/cyE9AHL3HHgzcDOXQBDlDjy+0ZQmmNseQ9CoNsleklwHy3M3cy+YFMDnOM5OnK3TNYtqKuw
TpqqOQ6qvOq9V6NYqM8sGZgsjmVVcp83dXOk/bhOd+qSEsl4/CZBwdkARvsn13OJGJOmjt8345+u
sOnEreH+ur7wl2VfKFFPJ2n8DSc2hkDSwlSmx1ZIhG0LR5Zo0exm99m9LkZbM7krh3tdlxeO7My2
PrM6CTy8ioQ2sU1zzJRy1UPjDMsNoij5tkZo7PoI5xaJJ6hkEHlAbzIlc/Stuo1SUvDHoHjW9lLz
+frnZ04Owkj/fn6SCa5rUXVig8/3JCvDfUAbXP1YauvS2+fx1+u25odC8ZSrD9aFqbtGPtstlTRt
jo3wIkGQm4nx7rqFuXWBysEisJFB/k4LtFDTke8r5PoYVV9V6izcwyi9OLRktO9/6kLEi4w5rw+Z
lOXkuhNMeOzEzK2PUPGtfPVteL0+krm5Ovn+dNmzRGjUzo3qY2WX0iZMN9c/P3c0Tz8/WfZWyeLQ
rfj5inbjB3dDd1vmC2HazFrQNzVC5+Aqgbt4EqaVZSdWaPlWR1+6Ra4nUg4pykDlwvGQZkaCGVLx
4KagAJpWZfoQ5gMplqujqZIkbjuKdV8T9KLl1zZ6gV0t2Tb6yrD9CFKbXSmtNfdwfSovx8kDDvwQ
DZjkkynbnHugplWSPpY9xlm8pcOeomaaPixepJf7Ab5Q6HBB7xpA2qeNl/yElCDHKjmnkP1TOfaX
WGOXLEy2RCdnqZWPFpAqhmsjCxe23Oz3YbAmGlC1SziqkBgjz6JcHv1XREe69Mf1ZbjcB0wQc/N3
H1yGAHIeFU0mBtVRDg7oMUIJFy+xuFyMgMemRGKY+j/F/wsOvSaoelqhc8HW91bjQ4651B46a2CE
ZADNpr1y6iAzxxXFSA0dO7pP3fX71QHG33/y+clOhY8x7lHrRf002kgwUgTCL1d7b6lhYmN66qmA
hZUTODZSdKuxdt4u3b1zkwTolANPrhFOp4kFSyldlMdqy077H465jb2lPNnFTmIIpwbGK/MkpNBT
xHplq7LsIKiLrdI0cHLWUXsb5oO+kGWcM4WHBBY1UsqzOuemEkXoglxOkUuWHiQxXeejml+/YGRu
wkZeKjYU5PFUY8+N9BBmq26eCXav0VQ/NmPcyHKypFs5a4WqOAUgRnIBM2zh3y/lInePTRJ+JUdy
56bye+NVFmYUIoQ3eyy/T119mydGDzeUM6IpnqymfezScMGZzy0IH9c0sFfUIacnUHVcVU0dBILV
TD1olQ/I2916UvYBM4AVIf+RqL7jDM+XJIKv2GlCC6SE6TjPyGiV+8pPKohEF4k/59bl1NQkUFEG
qY9b1GWPG7V8U8q361539ut/3S7oR1qFJl9X27zXc6lwj6AAhO3g6Kh5+vXSS2huVSxSbyC79JGT
TDmfLkvye7hiNReO5T9F9CN3QDeV7y6RjKk9EJzo0IziS9NXfgSSIKjMyDuaRkpxYV1VKHpr6aYK
luTExtU9exdNLI2TeuJgmt6QmhxE5zFx5GNsli9iPfzsuuGHlw9bYudvCCb+ub5O4xm/MEldHREV
0LgXKp6tH+ggZNhwveyufbLZobYXe4hxl2hILjvmx8GdWJps7QwVDPyAgR9AFI6mW/l3QLpra7qi
vocNw113XtrvfCmBn9gEpRnDHXv0cCpLCanZIWv07tCbPcOragWQC3pi6R5TS1vnyScBgT9F/aZY
C1M7sznhC1NAosBBCZBgch9JVS9LnVa5R0l33LXix9JetqBPToBI7a6v4niaLlbxxNRkbqsIkasm
693j0Dc2RFUJQtZRsPLI5KSatB5iazUMLaKwS+znszsWyQKVxxWdgtOzEQdZL7cQLdmhBkvp4Gd/
yJIftdD/HGTDr7aSXmkrVlfXRzvjWyRmdUQmAxum1jM5JnFPV0eduUfN0g6emhwK7d38CuNmtUiO
8XQgjzCVPstSJVZz3XOPSRu2m9Yqui+JVmgb9EXN/fXRjNtgunZj3ZLSAWxAYE7OR2PlnUh4hw8z
jKC8TSM33asibGW9oEBKYDZfpC5tD9dtzh0BbphRSBokKJf/uU0lBJMOANI9Kp23iVT5iUaunSHF
O9kvFmBIc6eA2Jj06GiJdqlzU44ZtgTHOBhZ22nNY1H/rJbYpJdMjKM9cZvAn6ijha53zAvElt23
0njQG+cDm+50HJPTPHix6hLiu8e6bQHLROEPr3l3+ZJdxz3znyUBUzWJ+iJTbJUGuvtjZVbbwXgo
Bm0bvx9zP7EySR/meVTXvcSKKGnR2+FQRDeJiejE9S02uygnY5ls69KRhqzpHaxk/g85l+6alHd4
Rf7/I3YoEYxiMArB7PniV00mZ83A4uMBD37m7EIUuSLT/MA2huYXNJ08wi+nIWZOpRSy+9ax0Wug
hlkm8RbusSejk8X19QHNeTf0KiiRj+MhjXw+IN1ApsA3Et56rjcy29u9Ky+4nLm1gZScMrlOPe4i
XvZqCjJClTp2XPTWplT7X6E2SHde7i+V5OYcDVE/jH+0L4P7mJya0MnVRM48xy7LKF8rcqHtU7qJ
iDyztc4qLdyDc3OnENSCOKOuAJThfO6ywmgUp8BtB86+ybpV0wULqzM3dacWJiHaoAqVAseQe4Sw
MNQfw+Lh/fR7nE9aSGiiHJXLwHWfD0Lh8aL3iNYdZWer/3DCnfb7+g6bG8OpgUm0QMONhUywiysL
E3kdO2XOgSnbVaq48gcW5NTU5HQilR5qTspYxJCmcv+l8L58YCycSCT40J26aDRG/UmT05wAxJMe
w+hOLo/lBzIXY3zzj4nJ9ZI1ihYPmS7YDhrNQU0KyX0v2mdc8RMLkxXX3UKS3Y5BDOGua6W1P2Rb
w0zWcXW8PlvjdE9jjVNDk5Uf0G4bG5VcClTrlPb+5tGKbgGaqebKh4du6T6bO46QzxHyjXTDIPHP
d3KimJST4W2141Waw7HRRZvr45kzAMMGD+XRm4HYPTcQBFo+lH0p2Jb6JmVvf65/ffx509nC3Vsa
BFjUsKcHMXWhdiAl4NiC/tMZ5Meoekl9dF2EJdq0uWVBRXrUfxJnmLVr1rzy/YQoOsliiFgjnkQg
2qJ1VjcqO8Lr92jVxp/CLEv3Jnw2C90Fs9M4Ig4AjNNgMMV9aKEYVZIeCbYaDutBQqEm+MAtTSwN
J4NBB9tFwBkG3HTo5gh2ZujxsUtF5zYKUuUQl060u75q42G5WDVWixqMNXJ3T1yOXvlZAsmtYLtk
GJP8IJCRTdRs7YffOMkLUc7szNEgyWXDQ+FChrSsUtqZAjag4m2NZuNpH9ngJ9+fnKCyGbwidis2
uHtvlCsjf7k+WUu/f+J5lEwjDjD4/XG7sRpY3sxv1w1Io0u5WI6TEUxcTuGUVlWOFnxzjf6QBIHi
q/CmHIU36e8/jbAR1FXxR8lWvb9ylIPzfP0XzN125MyBn43vU/I35z5C8M1e8Z0G911vPViP6Wle
UmefmUUym7Aq4CkA1E2ri0krunFqeqadavoN431A03FhI8z4ojMTk6C9Taia9apg2CiBvKJLtJM9
/6nugmQtGd1SxWfWGIEHEEqoadnZ51OWi4ZTFXrKePLmphDj23QYaoSRlBu5onD67vXh5QtjBP2/
UEZMxWGgDlcSj0yFbbbVLkmNm9Jr1pFjLfi4mW1AUCOBziOsBqc3CQ3zWmsqc0gN23AeZO9Z6Z+a
/Mf1kcx4HsahjCE1aJMLUFUZdTW8E4Fl63r6G122R8ErEdSSPGll+sIzHF431w3+Ta9MDteZxXFj
nrx8S1nJndz3USes270AjbirpVsvNh9VvVr7rrzJNfVWT/RnFSAKGqCvcVZ+6pVmYeDjfrj4GRBu
0mek0Ag33S9l5w2K5fKeUHm/rtK2OhSDeBPH/jbz5T+hMjb2Jv5ucI0v1ydgxrkgzkCcjGwmwfI0
j9G1cegAkLBsBbmtveIG8VMxVMpKHnphnetddye5ukdHttUs7NrZtebL8EphHYKs85kPotA0dUew
bCmp1fsBSPBBzwy0GwJViNBrKxp5FbiK9/P6gP/GHBdTjToouwzsD/fbud1ON/zKLyjVCYNe/+l0
2buRyi7/FucRUilu5SMo7kao0dT5Ic+7eJvkhfrZKeV0w/8VriUhN1bN+KSUWLKOVpbQ3ylDYyxx
B8z5EO3kh07OWy1lCpp9jmWDx/DWoSFEGwPO1G9F0AD1Yidtr8/M3Pk+tTc5ClLeNm5e+45d9crG
9G4dT10l5et1I0uDGn/EyXnrvNbRow4jSL0Z6MSbO6QYB2PhOTB3nVDK18eiPi+DaUqjaXSzlBPX
ssOqv6VTZ9MPxvvjMfnExBRF0gJQoQlTMO2o8n4rYW0LsvCiWlW/cEzmVkUHEkeRhvYSbRqgJ60p
wDnkWXbjfnLLYJV3Kp3lv6+vytx84dQVuESIoS9gmAFE8tEg4QWTgEx+aHHHf7puYW7dTy1MNpc+
lKLshFhIB6QZD7n+E5lFZWGu5lyKDlss9yC34AXcM/YMQYgCy7SztF8X4HED67tU/xrkeEtn+ub6
iGbn7D8K9mOn9LT2i9JEJKY+ura5cotOLxDZ69+fXXhSS7Qw0Rl9QbuAAozjBK1o2REsYdvSMRIO
ZeTsu8Jc0pG9hPpB9AYw/h9bE59If6SbFVJr2VkpvniF8zkv9YfOgtUgiZ4DTzuGgofCpmaNiuFL
RImzA9VJPJgogNERMm6dE5fQeKWAwmzP5quVpEAOVdHe6l63vulDlS/EMLPb8MTWuINObAVBoQ6W
BooxfRmUaJWqP3xxlS+4hr804NMrBgI1cVQ/YieK4rkVkNNVGPgh2AMjk+/Dtsq3PqL3D12CiKhY
hv2myHXtBbUn+SYOa9oTBwRuSyHOH7RGjW90DXpdWGOMbRSpwyHvhuEu1uhkdbQQn+lH8ibO1SVi
4rm5GcF9OrUGyHamYWRQIXFbICdsh0qwV/SDph00Md9qmbxwTOcW/NTQ5EEjtX5OK4Dl2JoKhs3Q
PP0mbsTsSx526e76IZo7pIi3kArkKQuQfRJkCGkjBTA/OnbX7qTv2RL/5uznSc3w6AdwgMbk+UJr
dFYnaQkkxwzvdBsd0+u/fjY6BZYGIw5Q/JF85fz7ZtlJTRarxCq+2z/r6Pzcg8YOaJgz1HXvjvLI
RljfIYlrHPMs7l5kFB+eOnD6u1iUmqMRv58NBlcBwTIE8aOOCq+b859UuU5ChE4aH94SUUMzdsGt
zgWkhP+0oKmjJMG0TDAg/1dpuUc6Uki/C0N+D+X9fRvYlQTxeBFnf3xH/YhJCswQ7oFsvQCdh7Wv
pE3HfvSjN6j9VlWNCLH1Q+rNlVhI67r8gBMyxn4Own1URaaP3Yyyh2s4HDRlsGspWPfC90Tcajyt
r2+f2d15Ymfi1cVUF/xSMx1brEK46+LVUoQ6Z8AElaSPamUjzup8LyRBWyk1ws52v5WUGzNdgLku
fX78+4mz1gS5kFOIC2xrCLqVVXafnMJZ8NVLNkZfdWIjb1H6iF1sNK7td7c+jVXvX4TTOZrcbn+V
YzKJOSofxea58BZcxJwvPf385EKTvIRGV80dnXZ875bO90HRP7lm/uX6KJbMTFy25ySl1ruY8ZO9
o2wctBiXRO9mTeBUqNtAZnaRK7bKREncxqDBwNyYwqExKavdXB/F7GKfmJiMIqmqAh5HTHjevlXW
SIpf//7cDUrBiYvGoo/lQl8xDvWg65rGsVEnd1zKAkiDf8+jhTbGWSsjMY/IC2cMm863rBLEVmKI
OZdCvfaeYnVVPsfVguuYwxpBb/CvkcnNBo0/OFwr41xUEP83XfdM0F2t9NDd9IX/4su63YbmV7UK
96kW7WjZOH5gLv/9AdN7JlQ8Awk7foCbZLddot23ifIcud0mshaFtGa3HhAjXJhOIDwtGAdwW4Uj
eZ9d+asapshhjXbc9eHMm7BId0ByJ4LkOF+00IpL+hF5zHvyH9/30FRvUARbKoOMSz8NPOkSJIXE
/QKcaBIvDLIvQGpnWnaBdtF32cva18iQu51oVNKtW4fVgSxisGlyGm2vj2/WMrwBoEgNYrsp3FaJ
jACeMdxc0gRfqcYd1UCB+0t9DTLRWIGO2CTlEj/P7EFA2lvl5kaC1piEImWlDIpRD9T5w745SGHc
r9oub/edDhUZafMl9Z/ZNaTVDilLUPAUl8/XUKoIxwKfJJ2vfHb9P0XWw/OwxF8x56MQy6QcQnRA
1/fk4BkErFHUyqYN8I3UU4ekxpLgwtwz+cTENHXRkH4PhEAxyef/jNyXVl5lzjqDWq/Nv13fFQuD
me5H2RVbnS4O025kZITWxYKXWvr8JMAJ20IXKvIAdmD+aPOv7+4eJdS1/nYMcCURFk4crRBGJC9R
9sbTrdxw1bTbj8zO2JHwn+9PlhpJPlgvBb4vJV8d5Jr9YKn4Nbdj/x0B+aPzHetKptu2mWnaevqo
IB7nbEXn5vogZnMHpzYmPqfoDIWHI0kXUXRv0lDapCCA1lbS7E2rvZPU+JPg5v2mVdTPpbIkEDTn
Ak6NT3ZAAVVzhU8y7ULXt3pprZrmMctheM70hb12ySM97oaR9JvXMbgfcRLsOhx8v0oiqiypPMT7
QquVbacU6iehqPufcaf0rxIUkeFKMVuUTGshuCsLJ3jwrRT5USkDTNqbtGoDx33Siy7bNlkwPKGk
Ux6FVC8e0rjtFiKF2fNx8pPHv58Et0WZlmU3BKat1bdttqqd3fW1n5192qrHrkAg6lNsUpNbdCUY
7vj9fAdJ1W0EbQPSXfSlN5vrpmaHcmJqchZ59DlC0YSmDX1kEN6ES3Jk89/X4YyiGx2s5niSTqbK
S5Vcgt/TtHNLuXGK8qVRzLfrQ5g9jHA3/NfEOJsnJkq5L4rc8E1bdWAKiN5Iw6wJJj8QaFjkCsaM
5ChnPnEqbh2knoY+i12D3F5VqBRs0xjGSjOtlkA3s/cIuHdr1Enkv5M5g3ezsWBq5eRb+n1Wxzve
7rcmlAhlm9xWcrW/Pn+zS2SKY35XpyFx+tp0BUGJPOSy7c64KYLDYsg7+31esqMECbQ0U6IVTShE
za8K6i1ZNPxo1AhXZsQWdQovtvaSlRoHQ4q8g0Pi36YDtNhlrqtvO19M0Hl2xGZrlhHkokokLqSC
538ZhXeijpEdd/z7yc6JhLTUG52y6CCrO6fqdjESWh+YXGsUiwUEP+oPnpsQDDcogzKybIM0y2OV
LbWAzAyB62dEeJBooZtzsi1jtWpysSASEL8HgFaW+uHn3isKvRHUp8lik8SceGchy/o4Aq1tx0H0
GDrWfV/Jn/Qo2FA3/uxFgHONuNzKRvMpT5R7V5QX4t+/wd8k9AZ/pI0YCWpvdEmfT6DcIB2epTrw
At0kV3FfyztFLVdRsQ+sVVk9hzEE3eltAE18rlVrLzHWorHwI2b88dlvmNyGg9y5mRCZho1Md7iS
Uo2MWTLsIRVxV0hjLPVUzprTaBEYDwvvjYlPRglQ1XtHNcAdUG2JH7cp/zLe3aXPVUt7Eq18I8nF
RVFH7ANFajzJsNu16H41owWik9lB8FJSLOggiMRGJ3dytkhgpVQK8cpNWO413//Ra2KJvEZ7oLa4
uX7IZm4AhfABiDqlgZFa5dwWrQ9d2htAUCq10m+8oKfaQY1923TwuFw3dSmxMk4bHamSCRSV9ZmM
y83l2qiNmNvGGrzPgZN6zz5p408dCLYf0GRyQSBY9Gj15rAbUlkuViIBzkPuieaNCRnTVmt65WZI
3XSrK4WxNn2l3cg1HecpnSPf0QjsNr6eW7tuZANwVFGAiboIH6KoHzad5ADbEMul3vrxR08PGbtA
tQg5oPKZcju2PJuEylf57a2x9po7dWhXnXoU1T+Zt3Bbzzks1ok0NITk1HEml5usCk4N3o5wb9gX
6AKU1Z/rKzS3GWAmA7ZHBli8QFqnxJpObnJRm7Wxzj0eSIhrOXn8gT0HBwXtIyPKA0ri8z1XiAwj
p9vHlnwj4iEef4JENwDzJByuj2fuIQAJGqUBAg+QxNNocDDhXJUhPbebCMlqT/W++ZrxRdUjvJCp
PWS1Qzpd2PoBFHzWu6ml2O6nxie+SLF6JJn0ljetJd4YTXXbN9370/Zj9yKuDnSSQa/s+UzKQugW
lk/tUI1D6TbU8+KZZ6P6pVZRTM4rWdxen9A5zwQ7OI8OwlGSipMdCNFfGEZdTuW/fyyVh6B8DNRj
Krw/tmBU/1oZf8WJ/6OM7aSQGGFFhMzDehO9hb6P2YMEV/VfGjsCi4kj8uWmUSWP5JokPpZhs9al
D6QBxqD6HwuTtY+yRhVyHm+20u1kffuB6Esh8BoTPyhWWdPoy+u6zko8OskbkMUCSjYLjmCuyseG
gvAa+gYFSdjJQveCUKSt2YFBS/a6e1v/cbs7x9n65qrot+1Pq9z64ToyNsK36xtsnJepN5VVGn9o
+sE9TANe5ALkKs15PEfiY+y8ytpntUlhwEANMf0aNPH6A+Y0XjUwiozV0kmIlmZVp9E3Z9mmnu4p
udzLArjI2OxWvQQAM9FU1AfieokTbm7/AfH7x+z495MNbhWJF5fwe9hdLH3uTembLvH++sjQIACl
TDuSAk+cLHJWZpJLvIRqUBqh0678OFgJwzfaD+AOJ+myFE7PXR7oB4/077RTX/RstYbfGLmncXkk
d2q414ubKPqA+zkxcZElLA0991LJpPZs3sSq9MLmQIkigVS3kH5fn785V0fQTCGdEwbz/MRHaLGv
ZiGod7v1szdFy26SJvTWhqL/NjlwCw5p1hjM7gTqOA1yx+cbIiO9w9ZvTPDUmfdQZqG4GUQpRZvH
/D/Svqy5TpyL9hdRhQQIeGU6o20cD7HzQtlJmhmJefj1d5F7b+cYU4dqf1XdD51UoyOxkbb2XoO4
rcthC12zlrSgr4yq8eyjqy05iUFWBiMd1Og+mA64iIMv2mi7Kj3o2Re2cojAoK2M1JR8qmHEE/rq
MaCk91XyoyX/jF8oTYPkjpWbe+WfqWhT18B8QlTRPawpekAQtf+O2kO2NUvNgesCG+fFBlEYWl1l
Yxzdq/wEsCPKF9ejbOVFQGcQlrWQr5pLeIuvNAE3NOxQsPK7gntdvVPGd43lQHqiALslRLASZIBK
w1weMrpQ9/+jrXSx66C2W5Gy65kfiNDiJDnIw3QAzjX7AoEHhBBkkKAGAju8XLRYK1WZy43mtwmz
BCxrxq9MBcBv3K0p8JRQUvz4vYwVzYooo5o/TPArV9LHvoSBRlnesJo8XH9DK3s1BFsAhcLHMl/H
Fp/moKZtM4Ew5Af5iUkHunUErT0fXwjUR+jMBVhif+OS5KABxJoP4Zl03PFm4/evnKhIDP8+fxHB
SZgKqk14vty7/AdsbNy6SlzDgBaD2VpG/d8/eLgrAIkD5ByO7yVWpqEsnaA9rvoq2s37Td2ZtZoG
+Lq4aaHqBoO7T0UVuJ4LEfaqT6ZcvtUjs33rmkA4QKaZbsixk+k9q85GgWuSkhcyOurE3Gl5QLwh
NDSXVly9M/tCdq6HydrHhaojeFBgXM0KLB8jMsliQ5fiVvVNQs5I/fZayLkjFTKzgGLfKKKv7Rr/
l7KMjWn2tPg4WJ7JiQhYgUXI7wr2q6yeNBBxqxgIvWJL03N+1iIjwx6NGg6u7ujEGosdaspMWEiN
uepTyQfZwUH/28qT/gv7IC4UMuBw6NSixPxxRoZR1GoYlZpPzQd02S0q30zyU6qek03+4uqEsCnN
bW8Ux5ZnH4SqOWoEmeZrYd/ZpGmmfS3LvR0NzX/WRoZKDqqj/w61KH6ZJvDrZZFqPlS/AeF63xRH
Xg0ESBL+aa5/TlJQlu6MvsLXJtKcQPoOXMyu0KNjosM9fkxLspOHpt5or62FOloSuLhD+xeH1iL6
WJ61xoCSp4/ulBNkoatCmiSAU1gHJcnrX9Vcgl0GH0NA4HRH1QN02o9hQRB8WtUamo8N/2ej1zZI
1J6Qpx9dbx5JEDipVn3vi2gLtb0WIygYQLwSgqMo7S/C0ZQDXZgFwrE0E7tOf3XiV1Rv1SrXdn4Q
a1TEO+5an5ShzawNOqXWVD+Kd7S6y8cvwJcAAoV0LXA5yPGWe3ELYpYyhDqigzqw6C2pFZveF17Q
xRDLbY/ElQ6HZNVvYTEy5pIlxbrT1f90+m1XvBW9ZmfRliTcWtsTBTCkYzOxdtaG+xgVIm7rNjdx
BgDz1Ny1sNzzzRaCsEVOKHxPxtLK6pIfy2Ekx8oAVrLiI7V5RTpU3MPgBoChmkWePMTU7pSmdnk8
oJ+OWqTsQKmjqb6wueFTRB0eJlIo6y6iSdU6VCv7+fcOrgS5DGVvolQIxs5WMXc1oiCY9qf5+Tnb
VrsEyjbQNPGVpntU5cZVGdvqyqxtOTMmfm4ZQv5hmdxRmVNJL3HQTfL3kZYuMmerK99pBWoD+YIG
ow4WGJJVc/5ClukxzVAvlvtJ9eXpztAPw5aRwdqCAYyBSxCYfdB/W7yZGpaNoUSRHEFW/Imm04GM
W5Wgta3kcohFqhrnRhLWU6ACDqBCeLlSns2O5w6p241teS3RQ5BBzI4C4Q840MevQlGkLECGo/th
HTK7rptvJWcPGbCXatW6JJyOMJh8vf75r05u9keFqTLqkMt2i5hyifSVrPtmhSLkEJgTRIdo7TIu
b5mlrr0qlIrhNAPGEbblxauawmnq2mjSfaImXpho3igX/x3ci6K0jgwNvZBZs+fjCsa8UEjNat1n
pR9IN9n99cVanQEIxXP7Q0G2vzjMhlLRowzSjb467kqn2OJK/CG7Lg9LWKr9+/zFCpGp1lM1wfOz
XMs0S62S3O/zpHwt+7p7HeOWujAhyt6GqlL9OpATXGfzAHD9CLRKOc92Gc0jD+alvZ0SGIepct+9
RA0Lz2KqY3tsh8buqlZxZJAinSJreWRhEwofry/TWhyD9Yn8FiQiyEAsdnca1tSMo9Lw697NCweU
0xc4J/S1HQQb2cVaInMx0rKc1AYBZMSTGgX6Sn2AtehdZUzHcFLueqV8vz6praEWH6euBFKU5sLw
9ZyjEqc6ZTmfl4U11ltUltUw+7t+yiLpJAUcUXgC6vWoObGwpK3caHUqSJznhheMApe1qrHoShCU
ZzRHoh1LqCfKuts22s0QShvf49pRg9LlvyMtPxgWK/JAMVLdvBUFsTrzp6EO6FVPlllt4VRXl+1i
sMXXYwQRjwsVWKqMUQuZgSUl/vUYWNssL6ezOAk0OchHc8S9FDqmI/No/z3b2gO2JrH4dsJkTKq+
xhB5/01v3lV19z9NYQlvBYai06MIiyTMp0H7wY3RSjaT788WFrg2XSzUEreQl5VR1SOUCpR68Hgl
nuIg+T6Zw03HyQOAtXeT0haWpuZn1GedVhY3nH5BhBS/Ya6OQmfus+hUMPZSqIWj7tdStktKfRea
4Wsd6l9a0L/DzC/0oiZX86INjRSnWpSKfWrSnyoxvTbd8uZejQsV9+u544rO0SIuiDkIakgthNHD
7zzG7WlLmH01tuE8ODdaiYlC6cd5JJFesKgD7C6SbjTolQ/yvVFu4h3nXfLTCXcxyuILSkXb9KoA
WCEYK6esB9swArvu7koptuj4Pczvm1a34miG2GxpdazPEHByYNm1uVT/cYYsImkrYoAyiuBmyg+x
aidfkMBEyezvEItgoClhMW8wRF1ZWreLtpimq1GAtH2myAGP9ylDzKakCEMdURDoryLpvlMlcK9v
EOvfLrArfzrEQJUslqnKqFKj8cx8bvJ7Ehr3kigbW0tQZEmKN60O96msWBNig0zd0chN1WrgVHn9
V6weUQC1YI5zGrGUz89oDNFfLdH9trRKzWEvGbfxz/VBVvOUi0EWR3og5EKXVAzSwxoicgJRa7+r
yAh/SKbcvjUcwqJmgnnGsLndaBd9tkGYd0hskeBhgyT9qYGdMJ7mmQHdE6UsHiOe7oDRdxpQoAit
HkEN3TER38EGyAbW/dkcibCMSr6RYxNG7s1LnnaP19difcGh1wXZZiDOlm3bvg+ntuMB80EVbu6B
3cm+yUk9fqsjU92FFKJ918ebt5NPGwG667M/AnbEZf9bGuNUHuQUMK/sGCsnOGqiN6eq+ynbXx+I
rG052M5mFToUmz9xPyErXGT4FWwms1Gr6WBFGRjKTtL1fVp3u1ZIh7jkOmxhuBeSdh8N5Nv1n7C2
tmj0Y1PFe4a7xiLO0KKGhAPKOHOP2mrUn6K+YcA2bwrdrO0Ol+Ms8sZkCkpWjhJmmu+UAAIYzvV5
rJbuTYgggvuMcQDv+LiDykE2TVlLmK9nApoqQRNVu1IGiGDijJwpkIJeJTW/zJZNOwM+tnuiR/1t
r9Xivu277tAk0bgfovQrFe6L37W8BrAIurm0xSseleTYcG5rRW2JLbP39eX9d/ZL3kmUkhRBg40x
yNHkcZStusza+WTiaMfeDsIYgGgfVzerVTmIFBzxSWD8qNXgGDD+EsB35/pbXI1G2JeppglbjE+e
OxmQYUxiA3YeYp5EY+wrFvwkRf+iVOIrKTnOkX/HWkSkmRi4M4+AWbatcIKc3wL1vZF/rW3imAgq
P/AB+Kw1iLpsQ1FnZAAt2Eng1KXXMzflFq1OytbFafUNXYw1L+1FrgfsYgxPBmySIjUsxt+QSdta
s3E0rL4flK5BDZpLo8t2DeFq34OWgCJD962jlT3WulsmEuAz08bWuBrQwCBh7aBr+1mwW1ZamUAR
wg+xW8Rd8j0aii0Qy+qS/R1jeZCnbWCAMIIx4PpzV6rxnijiLLV046K5OhXILv1BHUEqcf77izcT
F+lQxRBp9nuh/Srk7Bs38o2+6NqJNSsX/v8h5pleDFE2Bbh1JYZAEZpqtpG6knSuBlvQh+sf6OqS
zZ4GwP1APnmJag9RYAhZhet/a8L8myl7VKJ2epZsfDircYaKKdq8IB5+ZvzSRK7qcJx1bfaq+Tye
4uyeKhshtjIXJFgAKwBShGL/EoNjQgCGiLkAkGcPWdFbtENZa4uyuTXIvEVcvBk5TNsuS3BnplG+
U6ddOPkq3wJOrg4yt/jRNsMteXn2BSnEuDisZvwm055Hs3aGvHltZNO9/vJXAhnM+3+HWR5lQTiR
oZqAtu+i7rnn8RF3y6frQ6y8eAyB68MssgCU12K5WAzbT3UGIWfREy2eG/2hKZ7jjSBenQf4KrNp
KlpXyxqTxKo2gfas7g+dFU022ajErD0enXok0bipgBq8SKnCsJQno6tw4g9WMTqcbewnKx87dLH/
Pn9xcJWE9wKwDqTDdataQ5E7ddU6bdt0lsyjp2BQNgABay8F8BTocenAqKjmAgcMj9yhR6eL+SyB
Cy8wi7WHBnCpbrz71XkhhQEwFJnwJwC/qlfI/XNYYPbTeELZTrWglndDxtYLmXnMuq0wWMu+52MM
pqKQgoIXzPxZXXybZZTKrWRw5hNRsh+BHEbHJkPBKeRqao/D+JLnqRewhMOMpmcvZj61nhawL1Q3
0J7FwYCdDgu8ZMrTqi0FbMOZT9lJCl4HCc4f6N9d/7BWFxcsshnOO+uXLBK4KFESqjeQhiegfMyU
rd0kZ09ToT9DcP2ooWt4fbz5eYs7FAyn//94nxShRGnwKRFIfcIU93DHaGcXODvR7RFqPnFnV9Ph
+oCrX90s6A8rBACmlqCtHDt83OgDLhi6o9RW8e1/e/xi/YYmhZ26jMdr7ctwlPWvPB7HKTxfgOdA
3/5jKBoF7ypZwuNz/WTyW/ULSEacDH+fP4fHRaj3cS3GOsDzswMlXhl711dnLbogSwC4xty7hezd
x8ePpSYl3SRr/pSJ2FJHzWuDmllQKRjsxixSS+q2bjxbQ87xcDEjs4d520BHzS9EYstwu+6YM3am
pdKfvRE41+e3FlzAnAAECqgb/ZSNpkU/szqAFDGK50S+N3f/0+OXiWhfwtualnh8IqcAWjFL/u9A
U9j5oMcNvW5cq5bvh9W06cAXUaDPVoG6AdFZb8B2uzHK2jmBzXQmjM/CessiZhOF1QQ+nuLTfJdN
Xl/uab0ft+wUVkcBhh9Q7dlEezmXqpRqRsBh86chtQdFPxg5DVGgjQ5j275efzGrY0HNGLEN/Qhk
1x+DjLO8MkPSUL+o9F9IviarbPlrFOnwWmH91o10Tm6WeyZarBCEhorybND7cbQ8VUMAQgfFH5vg
PJVUhzOZ5CYmqe3RLL4rJrptbWZuAXnWghvIuJmkpwOysTwGp2hKIcwSKr7cto+jlO/DRt+4n6wO
AbYA1CNnTbolVqiIhzKLjAiRIU4sfdeQeP33FzXjQdH9NgGoWmbAUO5BV9/kqo8zZwKQvhTGG+iG
2j7ro9AJuPKVlBupMPjDUAIAzXcRGRDB0xQhI9ZJPXQ/GlPJn1nFekfQfrKvz21OQz6FxR+oFW5E
0KFeHD3ZxEaqS6XqBym/UYGpZ/p0CnjylXf0d5hl942PfKhEhOY9SkhlYadbt+3VGJiB7iDgmICL
LVaMJHrNB4bnT4PfBm8G2UgfV5cJ3rWotYB0ABTvx6+nU7LKjDJT8dNAPGpqvzfj4NdUmy9feBt/
h/lDCrw4dyY0p4O+YgpOaqV0jIJ2lhpLcNMeI7aRd2/M6E/+ejFUxODlFxWG4gvQpzVofLDY0rfa
XvOyf4qui/nQj8tWo/EUy2MItC/IrdRCFUna5zpXXTFphaOXQwjqwyY0am1qqLCjtAOCP2xrFlvd
BA+HGTeu+nLuSuo+Cm+SdIO9uBZvgIrDhAU9PShGzz/hYvVEO8YwwJABLZ6ylz4ob6Mh3MjaVmdx
McR8fFwMwUiYRxpXVB+7ZvmYxmrsaHkuvfYTad3rYaeuHQ4gNqP6iv1TRqn+41gDgcGbEoWabwbQ
XKhFRF2JRObvkUvDIQ4Tfs6ncfR4UXLHqANmCyENtizGSLJaScIdxlB5ayEjk7y6HbhNuVwfjZGU
4C1XgYX7UeAKQWTbpLW5p0VB3Y5DQCsErciTIZHqjPj/8xT0jpERC2VA9lOGc+pNbkrE1ftQsiK9
Hx3oAgC/MyBFsBvDiN22g1/DGLbTTT0OSGwhCICSUZQlLhpcxOrzOH2qWNnZSRzFTlGYo1P3anwn
d8EXyssAbQIEDkyZjDbrIiR4GQ+12gDQbMqmoyiwlpAqEBwhYZGaGwfSamhcDLUIjSiM1NLsI4Cz
TTtjNxU09reMklYjAi1IAhgB0NnLMw+6z1OS6dhQedec59q/4EHoimo6QQklsDSzJ+AYbrmarX5W
kOFDmgdpAuy0H+OwVZuwbiVV8VFYewMyB0WtZuPLXV27iyEWa2fGYdB1maL4BSHOSLRv5kD2VTEc
rn9Sq+sHmXEDEkcQyvi0B/F0kIpWx4HRNM910R6nCq2hXkTWGOYuQuI34NMbU1tdPdQ3UNVWzVlh
7+PqTVJI0y5Gisfyb/Au0dr763NaWTo42AP/B/10ZJHLVmmT1aaAe5oCFNBxZGCtGbHV8afrg6xk
xcgWoYULawxsRsutiA9BK/EB55Je5ZEFIRLy0Cq5cHMhqa7aE7Zxr1hZNLQn0SIFJxxMkWX22Dd1
N7Rdo/q6krgB1Zyy2yjZrc7oYoT5F1xs5L2UTWafYYQ2Cr4VmrlvpehkKuUukNP364u3OhkYT0B6
BvcXMIM/DsVIF0z4c8UvcZnQJdecZO/6CKsx8HeEZSIHEgOuxBSp6RDH/0xMLQGurI4iLr/g1wi4
LD4fDWQ5qDosDnE4U/VVFgSK3zfitxSQyDImJYILb7WFcZ8XZZGkfBhp8X4E+IATHRFx0kuTuOrz
bAug223iiMKdxo366ur6sdkUAHADdMUXiSouSf8vIwoU8TiOjWfkxY73Wx5xf97DclKz9QvgMvBT
/yRUodKpamLWUz9Ou9EuiF4dlJSFOz60kN8gRmyiCpo2O9oi/cpaoOGJFDHwYGrjflQLeY+2PbEj
Rc4nlGRj6TuD+5gdxnEK7xgen2IIEd6yjBTOqNTimRhVfoeed2Wj5w+/CwhzeR1rBmgTYZtVIZxs
t8WUuTQoE68F3Uy2glqNH4jZSbmlC+j3jJ02Hrq4iI+kFfm516pbWYtKb0z3htF6RugYmSMXjwP8
6CR7nNpzEpbqDU5ylBpzUTmpEX1X+jA/RzBMhAw0Tw46PIgf8qA0dzVPi9Zq9Wl0aR0zxxib8ikF
JsvRQlV3WaBK9/0wwb5okHWb64X+qmSt+hS1GfcYJY3bdPJWH3ItGMBLm+XIwRDC3fXj52oKBYVT
WVBfS5PvIbx6IB0Ju2uD7a5/tGvbApoF2E3RjgLefTFOGvKcmGKg/kBtOGxbarplmrQxwh8N/4s9
Lq8kvR1HGTPpHobmSdsqI6xcJECjQBEQhGwTDM15JS+eX0qmGRGuUF9VQifm464D5ag23rnxm7N+
4xslazv27KGGgiOY5p8kJKAJVjdtWRN/jJn2GCVy59VE0++yoeodLlj6jP9ijixU8ViPoa900nQo
BB1teH8EDoyGiMsLtXpWjbY6lylsZq6/0LUfCBoRzngdhcNPLEpJIFg01HP8qjTygxL02b7rg+Qt
C+PooIop2jgkVwMVtX00emHXCGjqx+XPQ1WJBSqAPuzQrYp8G7LaksItc5bVILoYZRGmwVhO0H3E
KGXVOD3knMxxi7K8FkegL6A5h9NRR5rxcSLV1Clhn0zEZ8Z4jAzWOjJtb2hQQWBJ5KemMsKNXH1t
UhS0Dyh7QZz+U3VXglXKCHQSvj1Azr2m3V+PhNXHz2rxM61slu79OCEjB4NOqiJl5mlin/0WpV9A
JKKdCZq/iW3usxZxLBlxUxoBSqL1MeE/mjByexbZZaY4/30qlwPRj1MZc70WTEapEE+HQvo+y9ON
xVp7+5cjLHKKqi+GEchH7FJTRR8LVncO8H7ClWqN3DRFEHrRZHzBNwDrB+0CrCBo1suMSYJ7TtfV
CQqv9Eir3xDg3ijhrYXA5QCLy3vW50qTCgwg905wBMv0+mtZ+/YBzpql8ACYQJR9fC2AKrbVXIjw
mT7cRbxw+6m8lXtpY5iVCxOo8bIMVjhszdHb+zhMH9QRyBmE+qxqLOTpVpo/QOx6z4unsbqXi2gj
2ubNZJkgzaJnyIbxXmCO8XE8jgOkl7Nc8bVY2se0emFF6AFrtydtd5eooUsY7u6y1j5fX841mDGG
BMAXBsGoVi6Fe0BqToGVxgVUKdPKriv1pFBAi/ngTNhjLQJTVaBF6l80Hx8Us/yB8stg5WEnb2xM
qwsOYXPgU7A54crwcQFo1M6ctBLvNT0OVeeaWWGBlOoEweRQkjpwKNgI1LVIgpIKpNhwRZ3rqB9H
lHiukZKM1M+NE50OYXOsu42je+1buBxiPjgv8gTREVQWe2Q6Mn9qbrJ44yq39fjFmk1tIUrFRFYd
tS+K/vLfi+ToL/9dn/mNXfx4rRSkA+2Z+vRZGxqHhV/ZYS8HWBywitpmuHJggHzYM7nEEf6Vw0IF
nADCrzAQNpbs8wldMlLljPppCW/bHnSxXTOSztYbs7aYVgcbQTy/z+VXjGoRJC1R8SA4pRZLhuZF
U6O66MM01o6m0YqLO1n7SY0vKBpDIgMlUtADgE5b4uyklIZpqINuK4g7OqFwr+8Ka/PANwjPOLTR
0cRYvJmqF1mUFANY+/VZju45h9r1HgTcjeVai19cAMA7h0MlCjiL+E1FCWeBUNH8TLHZYAl544Bd
+8KhSzHXP1E1/MQT7co6Scu+1vxc3OoNLLkg/bm7vlKrU5g1heeLE0QOFm+8bMD+qGtoYOQgPp67
Labb6uORGSKGEcKfZBfHUOR0CHLNb6L3EhoAalp61yew+qp1HXgntPsRt4uvXC0nUCtCvGqeWcO3
MnSKxHW+MAS4wDhGZzGjP/ebi42kDqoICXug+Sxw9by0YlQD8+RnJ97+t3EW4aSLKowEdLL8Xh29
eMC5BWJRQQ9Gu5VFrwbWxYwWiwaEvcI5sl/f7L0Y2K3JC7uN97I+hCFDMQYXg0+X8TbmCTeDDsJM
Sf1bqqa7qU9ekXdv9N1WA8z8d5glHAP8h2SUIkBLUpnsoyl2++Lx+ltZmwiurpCHQeUHkKzFW6Ek
LpGuTVirKbRU/m3mRcDm+vog6A6tbL0znwzNfQhModT9ceutB73McgMCB/BIsiZVe21xKRzRg2mq
l7G9zVAcnurEDUW/gw+qRaonNSwLK46h3z9Gjhja97iDpHMR2FT0HnI1u+l7N+mggyQN+yAAjis6
mr22pzw6KMMpU59qoVi6Up1VPYBrUmaz7mddTnZe+Emf2CAUQfnlEOvC4tlNwH/n7XMELJha/RpK
A7g0duj0Z97CCbevwQyH6BK350dJ6GgYENof+O9Mk/EzIHlTmqDROkCaDLI9mXe6cptJ90L5p4Wp
otZ7oXGARLalRJAJ62/VFmWxOj/XcBRXxZNsHtJkp2sZnH69YF6DbJ+T17B6CdTvBdcsvXrIyR1T
HsY0dvpMduC2AjtiaCDdDFpsp5NmE8adQZHPYeS1IbAo2WCjGIbw13sCI6RDFL9GjNty3jnwR8pU
ryI/u1Y9ZLIPNpVV6TXUqn8l4sCzzjLl92SE3KAGHbi83XVmCnFS3QZu0cp1EGFH1Z56iGHg8qPx
1jVBv8qa31rvT5pbpSdVAnsFa9SVuyRpLcwtURo74V7ObsFtqMvU45IX9cSu0c2bjhmKjeaJtBrW
XHg01F90M7lVAyyt9MsIfkeZvFfhcYZ2j5XBfkC7KcfU5VOGwiS0boMjRK9sNtcECerYoeIlmQa4
+XsfuCguKlpoTdIpKMLzAOV6BuMYpR32Mb/VZJDEmAXVyNHIz0OjOChLoRxj7ob2NonJTZywHUmZ
PRS901eVI0fC6rvKSabfMeW7SUjHREsdVhFLSYTFhsKKjJsQJDT05BvNNQoPDGhYAJWal/XnPt+P
uld3N2N0Z0wvEP9E5nxTEq9pXJHs6LAT+K0ULxYEVjss0FqND7QDcskzghN0vTIpsOKqsBkVQIdH
OyanTls+ZtFbGcJ0MLoPg8GGw7o1dLsMsE0ptQUrLD4+ddIh0+HFutObyAo0RzQIevA+isIJUPfn
jV2HL3ik1aeZHZBzgnq2zOcLLv6oSc4ozlp1MdwNLQRDq+cx7G7a1HBYz26FEVlte0wV7hlV6FEN
7q+KbBlhZOGtqnp8kKbJrbtzSH8rJDgUsmpncW6x8cAaze7JDedvNH9IxudYObPmtRQQQUh+CPWk
w9a5gypqHso49lILZtDeMN0m7FaHwghU/iwiw/4ZXqIBbKOE7ulyatEWnyLcuns3yv4ZeG5JFaL5
m0xv4hBKbbNtkLDzOAdjsHZizbCIeEuLd3QPrE55YliyLD1CFwHMe+FI0knXAui/Gk4hlbDozp6b
7GHoG5xduU27+BCV+yi9UZX2QRahk5LEq9O3rlWsIK0d1XD/uDII6PQc5AklKuQ4APDZkABzQxpA
ya+7B47IGnUEaTHdavDNjalildDqGiNuTeG3qq73SRi74EyjqU0sfQrdSPxKYQULwAS0Ig6y+tS0
qpOMMIab3gGIcyqK/Ygn0bmNKVKT9gAvcTcLqrtAb91EFNaEhjNSDreIhKP0ppOEoR9piqMJ8r3L
YG0GbaPuniWvPL2plcYKsGVqt2T8IZoji0abAf5FI9VrDdQPR0cONaeKMkdVfyfou5nC7+ATFg4j
bsQvJapl+EOa3RP+TNA6LaUXYrzT6E5ot5F8GPD5I1gYe1erd+hUWL3Ib+TgvRm62xy4AaN06+x3
OYCUWJ9ptK/FXi1uRznBjjVamSnvmwS27dVRl146BH8i74PscSw8ArZiBASCUJzObJ7yhh4qop2o
eU/r4NThb3UGGfPgh9R32IGJDe+uML4t8UWQMXAzgzklh1BSTl+G/gHSmFTcQ5XVLjp6T6vgdqxj
q+bo2LPES5T4ZOTNYaBvugZQsxpaEn1q4zcIjXCIO8v9iWmn0TjmXeIWKr9nIQRJgt1UncEl1zM4
F+wjnABmkliZ8trVJ6p5hnaewtuM7RN8quaAUDaZ02G77sjgqa1htXwC3vS3ML2YwJHOp7NVIyAZ
jfka4MIWVa4ZvjepDObxaWAyXvtZLR2hvXX8rcvvM+U7zESR1ydW1/QWnwLgZTsQiRVLNGiaYCKy
dpvmcOntDnnVewWyQ7j+IJqFVyoPvNgVqqdoh1qGqn1qG4ViV0VxkJudHpPRMsP+EGvxIcbG0hqj
Da9Pb+wNSzLanzHvXTbGB308q9Rh5JTjt7PxezAea8oAFjlT0yNSb6mBgs0OqlbkdkxuOHPNxiuH
vdAehSw7ZfOsNDeBodk8haNL6tNgx81z3xwg5qwZDwr6R/I/LEdP8CVhHjHujVDY4GOq3VEjocfk
uzx5qY1/FHGKp+IJpcvDNJTuNEG1qn0DBuVs0MqhxrtArWN6qHhq6ZJtyA4tPIU+Gbk3pC+oQppV
aZNkshJssF11N6pwfdEHb6YMBLHh8F5xwQAFfSzf9w1xQMNylCqxTLV1ZQ75GkBWSl23KuV717xM
AAqa5NSGp6k9mk23U4bXaNqn3TMci8F7VO9oOFlDNH7XR82O9XcxZLs4eFLTxyzorLaugBswz6F2
25o3Te0k9NhIbzXhTpSCTiBe6lTYw6iiHz/YZbMP6B0l4qaXz1Gd7pOxPmdSvGv5XarhvEID/1wp
b1IzopfyPnZvAGgi7J7l9LvUZuWOB/o5in+GhWaJxOHSaCvdL1M9m8hUGgVf4j9FcSRwMmwB+O30
3QTLlkaW9zoPbk30luTxRsvfw3AnNTsSKwdaTHYbxK6Wlz/MKr6T4oTgXD+Xen2T8gq9Es1q+/OQ
DGet4keTPQXkBgKcEUyTldjP6mcj7W01uFNjH1JUP9vkaQqf5cFlsUuyOzDGrVR1BDJOXQIVQH/L
lB+RptoaiZwpfQRTwM4lzQLLD3vxnRw80CLeJ+XMb3FCvqMMHE3kS2X+wI17Xu/a9Ec4/A6S9zx8
1acfARivGf1uCs+IblV6J0w3jxO7i8qTin+hWWMnrXpkPIbW7nBucn4ydWfoTqmpWIZewK+qPEJd
1M5VaqG85wDWaVXTYLPwIQ1PKn2Yusc688Limz55aXYujMcm0lGRS5/rwW21U8UgCYdWqPQPQTaE
ivyJDLpLp9ILBP4PyLuWlT3rYisxNtxdKR609K6tPEkJ7SJ4aE2Y3ddOz70JDsZS8U+dvifVz4rj
y8VPSTII3eqVh+RsTF6Ttr0TKjtkMYQqiGqFXY9M+J6b6VnLI8cMRzcnISTn9gVMlLvvEyRMjeD/
kHZeO44jyxb9IgL05lWUVCrbUptp80K0G3rv+fV3sYF7WkoRIqrmzJmnGjCULjIyYsfetjv4+naC
+NkjS2w+6PW+tr929tdAItZU31UVutwteDxH30yxfrC6H3qXIfdjbPJ+dPXBdO3uqJiPLRe4IUeU
YKNN7jVukrzoxalq/unr9+0QPSKD5vosiGdo93J91Mz4jqI0NNp+z5tBfRiU6oNhlbxCHgdb3oyZ
/awXGfc5sWMbHYfqsVWrXeydlMzfVM0vxa82w/i9rB9ge96YvbOP1iiyrx9kc9JoTiiA7qeGImTQ
w8ALHScPylMlG4eqTl8qm98erbZuzS+uy2TYpZ35xXb27E8SFahJip0EppkHys6/kLJ13DHsvccZ
jHSIST49dZbEFeoN9l1jd8l2qhLpWKWjdkefACkbnxbiSJrnJm9/RHXR7uoo+WVlPo3lhtFtjbbK
n/QpTe69EGW6qg9CN2TyNyQCAIJY+odJjjRUcvz3kV/h8Qet+dipU/xCAJn8oytZ6Jo1oU9vjFT5
Mn3ANQyeq1Ry6EZK67iZM+WHwMyqfRlkvTvlqLlXiZXuqmFyHnS5q+57wliXVGO2LeuuBfYHzcGW
N31/11ixfFfldb53Ws95l7RWfWdacvsZNtPW9Uyz3RVNL+2M0cpebMvO75EQKLa1rfifLaNr9tZY
qv/CoJ7cG96gRps2tqQXowbT6KSN+YQKUPY4IcNwRxcz7zHTCfdBkWlbE1XfrdISIN5+aP+BLour
yt6h6YEOEeDHwnO+nMJ4ov6anaIwLW2XaozlRlmdgO9qVB5hRepSauaNVEvFFp4ZaatUXbNT43C8
cyRb2UASEO7H0jOfzVBVPhmSnocbyZysT1XY1yfFJP6MIsd68WR1OrUAWqtUlbZ1qOGka3P8kOeN
9YPglmemZDs7TVJnBhneIHrN86bM7Xzb+k7/swqjxlUrKTvITjt9DopCXkMFLSYdSMJSRgPsD7Tu
courMkJUE5uMa2Cfeu+jNXjOUnKOItf/vq9eft/K+yEmIwCx6fjE/yV4oNW9E25vr+naKASHIOte
qlfzKKCvy943b1DHBf6HkBRFHXrWLGEQA61ktEsxiKnZDObHJvsUlCvpn2uXRoOrwUwhwQsvqFhH
T6PW6UsVAMI4+QaX45BsOjXcQ7BweMNUgek3VPpxZGCBlwuCVNvQpGNlHA3vo/Gs9V//2+eF/aQZ
jdzZA59XlI3CQ2JlmhYXmvwYdQPmipb2y1+vT6OTG3pOglQmC3XgxfuGn4+D4mqhpxVsz+X3VTMr
gM6RSx4fcgmX7f/+b9+fx3d2o9TqmMlSw/dJWSXPTv4GWAnqJf/7+fMuO/t8IzdqX+l8vvsMHZuB
fxlWqgVL+9SiZYwSJ6UVWmouLYRjXXvTTGFa2PeFcqcVMbw3xYqRpVU+NyKscuSNhm9oGDGzx9KN
h5Wy4OIYZs0VHYAql4DwebBxHkiVwjhq9js1f6pVd9R3r1/nuShkqMQoJI2FYyDXBUT+vW0cK/se
cH/+lhEAUKHPG1cBevhyFTz4PekCK8yjTGYOufP8heD3DSOgmo7XmynORNiwZaXGqOixeUQ1ttsj
Nqy5eUdvwW0rS9eDDVgAgLWJDJgYySm+Z9ndzB9eR/0DAg4/qUo+Dl1whz7FpzeYorUESg/QApRS
L+dM4zEXoY2DqSoot2Ztd0gSkHejDgKbU4QMz8fbBpd2MSdkliKhZf2Kchu0o9XkBTMYNQ+280BP
9Ru+T6Vg7s9yYMYUfFXUKf1AtIcv6eX3mmneR9pas/viEM5MzH8/8ycJCMEmNKh8yKVL/qwrVpZ/
6STCXfa/Icx/P/v+pFaxn6l836Dy2L0Y6qnVV+67Jd03Z8bXs+w2W02McEbJcjJiA+1YxdG3MoMz
nn95MJPMHb9Igbf1Q28bds6W9PaKH5sdiRBpyrIMFRqIR2uGpF4OT5GGpk+SmYOb5qZdNU3KLiDb
ERXJuInDQUEFdFC3lkWu/vbWuJ5XBTA0hUodAmgGLWyNxBhs9OZDOryBBRvBzjKjXf36/XdpRNgc
U5LCo51gJKruUnRq7JXNcb35Lr8vbA47LFLNm78v/9tVH+L6w+05WiCUmL8PsB8fKjNLghM1zKRk
AiNClbC7iyqyc2XdPKU9b61BlzfaYG38xk9cx052Wujfd9Ia1nBxmWA2sU1g6tfUfRBcS23Um/QE
TcbjJBc/xzDdj8WQv9pT0KGMACFQFdWA2Uq4tHue80k0NVRc6vvQPqxF30vDABrPRYdzvaYZQj0v
0NMg14+D1pPhtMmVK3tnWoPlLZzkudH6f3ZEZpMwlePanoq5RzC1/jUBy2PKJoWm9Ur2T+KNzXtZ
8fRfSpHHX8Kqkg4FfJJfbm+bhcHiRohAVdDftAMIu8YqDd/MJxB0VTc86EZ713qfvOrV9/tMDM79
PstY0SMtGNGbprB1s6lO+T+yXGysk0da+fY4Fk4XzD2walM5l1VZEfaEGqgj4o11dRrN8mDSN1p1
+um/mRDirLD2tDacTSip+lOrjO+Omb/BR6B7Q8WGaG7uobr0sHUqBVCb0z3j2bQyDG5Wj9tXDwKe
178W1EsLnQR9kuZzfQQfx/CQqPf/7fOCp/aa/x9ANEWboXCTVamveSHFS+h8AIKbzgt6ueXJpMFI
Ddyk3Cv1boCn67vVrWHVFraUDKKVy5Yeo/nFfzlVxZjHQdZx3RnOD/s+UL7dnqoF0kjOPyAfzgNS
OlfA2VpBVqm3QSpBz+YiyKJHies77/u82yMTvAlx2BGYmU7Zt2aweYnIga8w6i2O8E9TPHznM/nw
5QjT0RjLKgDSMv3MaGUp398e4dLngWEBY4I5GQpCYQJ9pwxT5NtBzMhHKfpMlfwN3+dNQt8B7Kyc
/cufH/e1FdU8Kqil3GcU5lb28uyVhJ0GRTZ94oY9v51FWQaNpKweJ7J3lCCA0n5MB+kbSbhNZIFw
oELrvR74xTBUune4OgmwxSeKV46Z12VowwaT4hbeXWYXexnx8rJbQ0stLAwTRkfR/Nri4StMnDwW
umRP6FlqQDZoKupfj4aESxqEH3coECCigcuVKQNFK9pcSk9p+c/Psfx4e90X7qy5jZogx1HRzxa7
TRpadLU4G7OTRud4t820b063YmJhhi5MCDdWnqaRb/SYMPZSetSqlYN3/U5khcn4QzgGcQjrfTk/
dpMh9Wa36ckOu/vAs1xdgXRuBN2w5sQW3OWFJcHfJ0PohblM6VcKdqHKYFwJds7nRlsJPxcOy4Ud
wfEraABJCI6lpzb/yanaRM6vcPQfTDs9KJVJ4XtoN3XnvCEUhKST0zI/S2GPET3YMMJ+4NfpyTLe
EVisOciFnXbxeeHKH/QoRUi3Sk9T/yGd9E3qJJvYcNzb+3lhs0EESq/BjFDm7hc2G+kpezDhbjgF
/UOxs8qVLNriZptbzOf4jjTjPMizV6lDhbVVoyw9RdJzZ070znyM2vCgav3roxfTJAdL7y3FCCTo
Lg1VuVIWfgJVfQr3QytvjKB9w0yZM2cmQT8gaJF1oKpoCQ8HOzl1srK1Y/AR+tfba7G04qREZ8ji
LA6tC2OARcjsh1BLTqQIAIgAv6tfT4eGfuSZiXk7nK1HM6Qe0ZEBqWgnu1H/Cb6J7e1BLK34uQVh
xeNSBreRMggv2VIuBdpl1HseM//NyvwrzsZBZ+EQe6OenHpwSHn8qx5ACLYRqjsr+2rJt5wPRzjk
Cre83wQYypTmPq6dZ92QPuV6tNXs8GdH0zLcaU+lHU4r8cXaNAqn3yrSwNEjMzmB+3EdZxOkiuuX
B0Sabk/k0vlH1Ypq4ixDCVT2ciLNclByf2S59CzY+O3HYHg1ppgd99fAdSDW0wIhzZu6R18mKkF3
nW4PYXGqDKJZ+FP/dANeDkGXrGGi0SI5kXJoqL6PwL3AlkS7/2Zm/hlnW05LnSZuPIWdEGxDypzU
LREGWPP6C+thycji8gQD6H1FGDYENL2PUQJ8LepJZ0WuBfDw9kAW3MyFCcEHcB3IcjPECZ0cL3H4
a1Af8m6lF2kpv3BhQ/ACGXWrQi8gLy4aStxPsrMhXqqVPQV5y3m0ra/1Gt/wwkHFIo1rMnNH+7EQ
1gAVsBu5LJJTClpT7r6FnbKJg0PXfTItKIEPdrsyxjWDQnQTJVJkeaCn2XbJZlI34Jb7wVXHTd/u
GnXv6WvClgv7nBcBoef8hOaSEK4H7v5YIZ0Wn9SEArjr9XfR5JrKyjZfCNourAi7Y7TzOLR7Mz7J
Y7ux9Pu6/145xTaE7Hxa4xZd3Imk9GUZ3lJSQMKadZZZlXkkxadM/VeRPyn5S5+vNN2tmRBWKetz
JTFyTOTVvg1/RulOHn7ePk+LG+FsFMK60FZfp4nFeeLFcFCyb3r0j4NsZ9H9MrLPsvarXMvDL2+E
v9MmLJFJCqVIoyg5+eaXwYH5qPhe1/dj+eH2uBanDilwwo65ki4210pK142ePXAFGY+Zd9eRyM2s
lfhwzYYwlDSp67gB1nHKEhea+ybfoi39+mHw1uSFAMKJgQg3XKawnwNUTU5D8J420iL+0K+15ywt
CFIi0JkoqFtdtas2PYqdStrGJ0cCdnqvloe8e+cNb3g6W3S5k9Mg+TzTu13eQFLsd/TWdPHJ6HiY
H1L5/Rtm6uz7wg0XO4CoYG3n+8PnLvgq5b/tZsVpLq33+RCEcCpU097oozE+mdY2al/ScLvKbr+4
GGejECIns26aJE/7+DTVcJXeF8lHLb5vwjVvvDCSWa6KeitVh2vwh2aOSko1sTxlNqzgowzE87FU
1wpDS1aoq9sKFKW0Y4u3Wmq2QLeNujwpzUOpHPTyfnw9fwbJPlAgFGg0k2ST4L46ySuQAyC1bJg/
JA5I3CT0aLwe94MVB6AM/eVz+5ew8MFUpE6XzN3ydbZpRgemnnbbB9nu9hZeWHzaqOBRgCUXTgtV
cPdgZtLIa+XqhD74FsR4IN2FhrlpsjU5yKUI58KSMG3lkKl20PTVSVeKbRBFromO0CB1AEB38dge
0sDe9KW2GcvPt4e4tCXOhyi4zMybqqGWJgoa1txW8jIDdxvz9b6f1LAzy1CQDYQp/tLVKGUz5AXt
Bycr/5oW3y14map+rct/YbEujAiLNRShicC6n88nNU03dLbQ7EHn1u35+hMXCblUqGphNIDnzADh
Kmy9MfB9CXhnTmQ4WQdPB65daoHmZmUWbQxtkO6ksi92Rh7TiyVX2QHtQBpUkrK6M/NMehwVNd7V
lLEehiRoTpKhFPdjIzmP4Si3W82T02046bI7NJN8T13lu6rH6YOd+8ojSAnnWbb6FkV1TdpUep7v
G9RQ3tPZBq7fDtpD4pfcrUYlrby7liaXQ4Dz4GiTgZn/fvZcqWreyO0gZ4SnymFMACybNvBIWg3X
1IoXWCMwcGZKmGDbSWXVqUCB6uO3WnrUYgTBkyenmTZp8yl3aHrP97X+bydb+yhea/ZcG6fg7gc1
18mTY7wHB6YdkughibfTGu3SohUoy3R40dCvFxEvfZJ7ZdLb2WlK4FFyleIubjfG6yWzmMhZl4Xb
nUZ70Umi+uCrQ2uwZukOtnqn3Of1Sjl09g5Xh+HMhDBdaRPlXuyYrJX5xazfZfrK95cmyma3Qd2B
IuaVJCZ6mzUZ+Do/GeE7fbjT3Gm4q6IVMsl5Q4mDoC4CogpYBNGp4J1gO/aR5GQQhf2ugxJa9XEb
0FA/t7W0Ej0umSKw03mM03FPfHd5jPRW1TI9RnSxU5/09mfd0Jghf+xD202NlaLckqlzKP7s+M9O
rN0kUIUj0Xzyxucy+p2BfFaTjayU7iStRS+LtuC8/sOxMicbLm35Vq3IZeQVNKeprjmeSumzRtUU
7lGg5WsJh6U9ZwCZgLFAWyCTV4xYooWPNrRIjw6xHz2Mlne47eSXTYB+w9MTI19hfqfE5FkUF6e+
nDq68CNp32SRvX2DlVmciSoCN6O4GaIKdkG18/JTdR/5T5Gz8hhaHMTZ54WzOdaBXwyhxOeN709O
9uP2j186mZQr8C3g2+YHxOWSB6EitXKL6p9fN8ZWjmHFjJTxa9Pkv5JAXZmppf1lyhqtAZD0ckSF
vawXZPmlPsBYHpEcOcQVbevyif+Sxvs1gddlYzDsUylFm01MjCiFVqd+mxSnzvppEIL7Dsn5kv7X
8KELf96exYXHvgPE6H+25jU8O6TB2GhD7WArNWmenU4WbQR2yUv8Q5l+9eV6Azfl5rbJxeFBhMQj
YF43MUviZHmiFgMuSG2T54qOEvggobI8hMMdjTsrC7cQXZ7HZCJcJiuTeuTZn50qlI6k8WnwjmlT
7W6PaMWIiG7oLAPJB3k2ovcftT77AqHhe6s0V5zCH+5I8Z5AnNkEFwmSwhC9QhH7qa8kVnaCohWK
zjQM7oIksw4yQsdHpw6e1QzS6CGT4ndKnNu7chigcrWalG5BGKZoUc8f5BamFb+EGCGt/dT1Is/Z
dcYQvbOSXFlZ6SUcHQ7s7w+ez/D57qpTlHYKAgC/0GlbtIaH1nD+sSZvZ6i1WxPiIKl3B7HeU+Tl
bhcqKzO25IHO7c9b8cx+6EQSLT1MWMSjoorrTRf8RwuCjzM6UjFBygjbfwxrU8Yr1/XiAM5CUe1y
AMDI06agj+sUg/xz6t9+3qzs3TUL89/PpqgCJdeEMha8AMYIN1gDSS2djfNgev772ffDvMjrZB6B
brvRtIVlUl0Tkrk2gROBLwpEK/cxxNKXJgB2m40qteXJ9GroE4gx6HDw9DUl5+uZ4qqBWHDWM5Vn
RaxLM7LaBJ1E39UpJ1iC9LZbWeuFYVx8XzgstFo1dM3yfdXYTPbeGXZO9uobmSFQ4ue2J2mhGcJi
D0aUxRCwhKegsbZ1Qxnu9e0HxPoU35FuoW4N9dzlJHGLyBDmZ+GptB/D6A6KjDhdeQkuzdO5CeHI
xfrgQ2yXhsSVaB+4sbGT1ihwl5b63IQQTtKvKDdawCjMet+k8KFvb18YK9+3BTRX0NemZzpJeIra
B59UgZqsYThXJkl84A3WaFaOzwjG8LNZ/Fvq72e9ttujWLOhXq61XRZ0kiXYaEtXHu8S7UFf8x4L
9MDzfuLMwY8D2Z146MZoDAqplAISN90GpPJGjna5+S7K7gHXpprqNrS8O9/a4Hdr/pKc3zSbB+0+
rur9W8b693cIh9PRutrLFC84Teq2VWlO35prWfel6bTILEC6TKLqSjVK8rp+LJooPNn9VjPvOu9D
tSbHumZCOP9W1XVWHAfhKWfF/Pu2OVDYuT1R80Rcxig8Ks9GMf+EM3+PcndeORUmpPyrQg96drBK
t3j9tXtpRVgObgPFB6zEXHm7uj+Ur6fe5/s87wDGwPx8VbamsWWM/FiDHVC+L6Ndkd3Va4XJJR9w
bkJYCy2ym65OVHZ2s0Gmyc5eHZkwBIu0BQkFSP1F9E0tKXEJLT28RuZGkt16LTRZXOiz7wu/39FA
JXYB32+dF39Wg3mBE2JcEyRc3LFnVoTtlAF5DSv6VE5Gslejx7h1Vfv0hh17ZkLYS/3YIIScWizE
F5hQbNt1ooesXzFy/c66XA3hXgSbnE1NxmxRI9iXjQw3hbSxje9DdK/U70z5mOTvbw9rcX+dDUu4
Jo0hUCDnZ+aGce9Zu2jNNa99X7gjOw3eaHOYv6+5tgaz7co1v/J9sRtZCjPHDi2+P3M1/U7WAElr
nxfSB1oTWVUVsSBAHcov5o//NPmGcDWqcaPZ+Nrg1DQPRrnv1uh9Fw8fAGegr6CCwe1eetmmr21r
1MbgFE+uUd6l4UvYbjLt8xtGcWZF2EJDjw6UWuEFY9s10oPnbG9/f/Fwn31f2EK1qWu5b8HBWk/3
3TFK74d+958siIEW6pKeXveMoJcfYmfb9b8L78urTcwFJUJdHgVzJvpyKcomRq1z8P1Tk29KlNqL
u6FZgTgv7FWVNNAsnOPgyMXW9rFrQr0IWukYeB7sMb9KedjfHsS8X4RbG/Q0lPl8HrJosWHUU6oi
HDXNQxn6g2rkUPt+svqDlv2q85Vrac3SPNaz+EChZNNlqU4nAE+QLPyhOvkWYo/NUH5T85V5m/fn
rVEJl4fulKVd2IzK0x8H/wUixY0X3I3p11h/Sliu23N4vZsh4gVYMutQLcjAeGWJcFvsyUfDPJi+
C+dJ064cmOuNMJsg56lTdL6uRph+oMGFlSnHTHUtX981wVqEuGJBTGVNdhLV6R8L4VeUXfq1es3S
JNG4RtszyhDX4iKt4xuNafTKcaitUwI1UD6qOyOoV2BS1/7RhtpZV9U/3MXUOS53WeLZaTlItXKM
8+jJSxuaxotfilfuCmsVx7Y0ZZxJEnKzMMRVrn4qhjEd60E5plL3YHX5LuyHla11fWhmQgLytAhn
IcoivoIMrbRMNSBKqILhMSr797VVJS6chz/7bvg2juYarnpp/uCK+LNEswiMkFIJgs6pIshSkXVE
Rm2K0+/moH1JxuG+0lZLnkt7QsetWeRUZsi+YEypo2bKslY+mvKDQpFa/m3bX19/Ns9NzGt45nXo
tR5Ndh69U7690TpE9aQSePDrEU2sE2hNCqsayBBTvPbtKJ3MxpGPyDpty6lxnWCtPry0285NCJMV
a1plRHmgkO+9b6Z3RJG3Z2rl+yJSIspMqZ08vFhtdht0Q2F8fYMBE+wMpbMFjQ7D7AyFuhNHU/8Q
hj8T8oK3DSxuJxBAOEi6gq5wfoallloNn/nR1j1/i3hbeVf0tr53gFLtbptanKy5cgtdtuVchWFl
3xdKJ7EYOnSoDfkoQ3vLbJ1ZEEIwcE6QFZY2J18uPgRR/sFQkrVduwB4YNsibkShEVjhFWRKc6zC
aQZLPgZV9UOPuIkD+anRE2nnV/VvtLKKTRCEh87MD4CrNjXYWQir7m/P5ZLLgQpjJt5C0JNC2+UR
VcO2k9uhU4+G5pb/SMoR711OK3HO0oLRJUqsZhPrXBFvyONoda1nKMcg99RDa5HHLQtrTf970Qq0
GjoUAmSvNCG9Fzs9EiK1rBxDWIj8j8Q7b9gVoOf+Z0CYK7tAV5MLQzla0VM4PL7liJ5/Xr1ciko3
/LgaUW6C07QPtvmrnxVofZ39esGFUdE2ulzm85J16CDNlle+v7iTdEDYAOZIHIoFxrYYsjhtaQMs
dLcp72rnnaM8qcbd7f26uMhnVoRJ8soUrctMwxGXEWR04fbf299fPJUMACUoDcjaNfREMiLivVA+
hulnQ/mQwb4YGMdAfVHD/KmCb8xoYCeB4zfx3qHee9v60ugsDYliDcYoja7tyy2QN1MBF449HW07
24Z+tn31M4CuBnwNgiIWkGwxPw3zYV4kyjQdKWx54SbpW/UHde5k54VZs01Qpt0Z2titPAiWdgZe
WpkDdJlIXXhwZnAe1q1CpNFnjg8BcDI9dwmMpKbqpYfUjscVePDSLIKuksEBzPwy4k7MY7xQ71Qy
Kjzmfe4ke8ns3+AKzk0I27C0+sYuulI+6qn+Y4qrw5SlrwbyzDwxXJQqS3atgFfGnjk5yjgdvTG/
S8vgWdeDbKN3w3PeBP+M8K6tjGnpBj83OC/jWbSWBEoU2DIGs/qL0T3kZrk1gvANdzfQAIMhGVx5
suiFVMkre2jwjqpRuFBhylO+ff0ZcgAl0V8596Jq8+44G4Y2jUWo2CO5vbDYGMVdgDjPbQsLEwUK
gJInVyY8XGIvQFiEoW9M837uCxf91gI97yj+8Z+MiLeZl8bT2NCMhM6T0Wx4newGC3Z1p7Zf71EZ
Dc8NXALQJxFkE5mDF6cVo3GaQy39Aiu+sq8WjiP3MdWVmfUJ8XUhmIrhPQotKdbQs/niO7+T12fl
ZlIv+8/zFhlC8bhXSV1JMLdMx8K6j/Lnqv6SamQ2spX7bWHVCZIgt0Ugcr7khJ0LzYCSj5I0HSHR
jZt35pfCWPFbixaQIVENWBTmcOly51p+ZmuDrU/HUWp+xlm9s4LyqXfWUKhLZiDt4WojgwYyW4iT
CqXS7dHmhpukZ3mqXWuK3KpYQXAuLDqsmeCGKQqB2hPlTPMhm7Rm4ibz8hd5fEl+v/p0gG1F5XYm
N5mJZi6nCr6LwHG8iPeSXnw3UAlJC+dT20orlfvFqeLSMtlhJE9EgGOdNppv9P10NNqZm7rbq6r3
wR6MD7dHs4DYQa+dQ0jDCTxDgOsuh2NVdlyhzofrZVSbCWaoXVyTN2ui4NAHzb4Cw9Glwx4WznBT
qSiNtZG/8iOu03bzb2D7MZ28EcVbOrDUKgukaDpCjLFzLO9dq1kf28j8rHnBLpeUpypxVh4fy+P+
w4gGfSiat8IydtB6eUnXML99pO4nmHF+FVHSHyrN+6FYZfYwmBJkvX6tbDurT+99uZle6FhYcyFL
60zaCgIpfDq8r8L8+5VdydL8O/wA3vJx3IywStvjtLu9zvNwLjOjTDEKaDK9JeD/RFc7wi5eIuw1
HeuhDRzXiqviTg6T7DnvhuhlTFC6UbVhrct96SgS+TsznBryQ9FxteAMrbRVpmPCwkq299xMa1Wj
hQgPR/LXhHDnDmUbxyCEMIE8ljk86460rdD0yarX179sWGYtlVY8OJSAuV2elGByBq9VkunoaK6P
rvdan9/SZM2SlX8OwjWFTdwj9oWE9njs3c5/seSVUHhpB3C+kOAC2A5xinCJOBHPYGiEx6OSFAdD
+xYm8q5UIOX/BqrHvb3blhZlJoSd21ZmHyYcLnWyAifzqvH4qFqf967kf3799+eeNbwF9W5FmQ/V
WaDVljq11bgZj83BR8sxeJnUlzDY3zaysB6cmZmBWYeDiczopREeaYNVdqNxdFAO/xhVn97yeY7i
fKkTBolzpPutKcWNcSR8z4z7kJLIbQMLXpXf/9eAEPw4edTzMMZAxUOyUitG0W0d+6NqdDu1kjcQ
4m5vW1ycMYPy5BxFUKpUL2csiO1+xKlgEb4c/y5dudgXXCWJMdi+FMYFVaMwYw1iUlldNdYxnxUS
3O6URSsDWLMgTBnShE0SaLV17JU7FJbittzk/hpgZs2I8CZtQ1+tGYd1bL2douzkaluvHI9lC3R9
0MzLPyKDlOZpRk7dwjpSZiHpiiCJ6r3+hLMWf03MP+HsBEpZKY81ybVjBnFJKs3eUI+/ZZ9ev6HO
rQjvQiOx1amaGEiI/klyBwn67e/PO0a4Fel/VaHzorED8I/wfTgIs6HpEutoBN/N/MFGUyz8rn+t
pjX83+KKULIhFzHXdMQe1abKC7WqcuvYSA+yhtrJS7Ymnzv/1uux/DUxH86zFUnjplPMGBOG8tTL
O9X7V69HN4V25S1z9teOsPJNPaghMmN/zkinH7xgq8d774fT7m7bWR7PTL2Emiokm4L7VR1DGknr
mEfJ+JFIbm2/i1FGeMsG45r6fyOCx3JC2YpLx8OIXX00Jo/uHn0lmbK89H9NCPfuqMtSRs0Afu5J
/afTzb2eNd2mN6eVCuiS8+VOpHufPlGKxoKdIfcTm9YH+yjl9Oxufe/1vhGFbjJb8JwSRooPknJy
QmUYO0jAnTsjvW9/Wf7h9oovjIDKI2AEysQEQuJTRNXrruk10zi2yUP9M1zL/ywsBEG2TD8P4HFg
G8L1YZayk9WdQUa16NwoKtG1etJez33nYIH7D3fiEPsIuxaJG0gchkglznZHZMi6lXfL9RyRZEaK
2aQ1iUeL+FwYxjZti4QktJZJ21yN7/K0WckEXztFTBDp0iJGSz13+aUj8bVOt6NJUo9O9D4afprW
KVWemviujE+31/t6QS4NzWM981hBgyJjXmEIxZtNCgheAae6CoxeG878K86sFGYkpXniqEfFROZK
e9fSN+YVdMOE343o9+tHRG5gjq9hCbjqSrSdSveT2FKPFgqFThdsDP+5DZPdbSvXnpG20b9WxCxK
bnuwUvJoPqIW5ekfZunLof2GkMFKALk0c9TQcb1zCv3qPPbIBEFpDrlqkZbbSY8jZBz7H6qvPUIk
/F6d+i+3x7Wwt+f+N0g1eaHMqJfLlZJK3+taZRiOVm/9Skx8jBWt7O1FE9z4kAUCkr16BitarqO4
pA/oM74P9nrw/vYIFnY09HqwvPPumd/bwl5rirpQA5/PW5/j9qkKnpPXi5LgHc8sCBGLgcwXFHja
cPTieNM2H8a1wG5phsyZBR11BRkciBACy4FthZqajccoHN2iMTedr634sKVZOjchBMCpb5tDDvv+
USNqbKZtTyIwWUs9LCR4SDvAVmCSCJRZcWEt/HzU1K5lN3X1vea5GfKt5R18d77kogtqjLvW3CIb
d3sDLMwe5TOZFC3BpEmQdLmF/a5K46ohde6o0J/XMISsTd6yBfLlVLVJ6IiHxNPHWmm1XD5m/g9d
+a13/94ewZ9Q9DKOhGKIDK1NCEGS0xZCoiSBaL/tqMUUxfPU3lWGskWxeNAoANnELeNXv33284c0
23d5cFfkK63xC84NTJ2lkqynqYjE3OUMzlwywaCSUq8NY69O7X0YTB8aq4k3qIasZL2X5tKZ8Ttw
0+BRVcHW2IedX1b5dJS871n3uwjXgBZrBoTTGsWFL/GIJLnaSNugDyl0JCuP4kUTlLNIVMCqRqLt
cr7q0KTsZITTcXJSxLPb6QFi55U1WbgIiCp1yILBisAZLRzYoNHMMOkLasNx8jxIwVZCyU/F2QF5
io59av64vQcXx0SVgKwInUBXRzeWIl75GeuioWFtuI336/b3FxwQ+4i8EUCXuTQs+DiIRDqYW7zx
mIfPMswwAz3eXfj6q0Yjr4PuD+09oHkFI5D22nHtk85LJmkbVQipr72QFqbpwoKwLGM9SQi/YAHl
Ovtrm674svkHCo4AHCWCJX9kzkiBXe6sgp4ftTKkBqnjkv4ID73HvthkzfhSRupLDtwFvsA3xM+Q
x845UBrATB7ll0bLIajyoM1aIiiitTF2fWPl9llwMFiAJxxEGPwRYhZJ88xRb8egBY/cb4z6aZTu
hh7x7d3tPbbkR7GDYAPcoSTdxdx3LkvgHSTs1I1J9PSrzfej9xJqw70sHarmwR+ivWkdlCbYxlmG
mqCy4hkWB0rkxlU7q06JTxGp6iYJMc/2mIWfpCl2k/ZhbEGsJa9HPwEaOTMk3Bij1szp8qQ9oiwQ
ubPEZVKulUmW9jrkAfwPQPw1NoZiUGihldMf0+QzoqeWsnJaF1wcIbWKwgZBD82yghtNYC31i7jq
jmVq7xtI41V1dDPYsDTf3k7JSpy4aA0/6ug2lTeQxJe73Pdlo0/TrDtasbTr1ee4+O5L5sb0/H1Y
fL29EZe2Aa8RkLY8fq/Fu2QrrS2zZR8GcsmFOu6iqQjcNII1o18jAFlyGee2hJ0w1ehQtXrUHsN/
Tb9+rn5q35o+fy5/rrimpd1Aug5aXguqWWqkl/PX5FGaaMXQHONu22z0cuXsLt0PNE1DY8Cdh7Sd
UOnp4zDtsrpukYnyX+Rw+DQh26VF/sr7d2kUwDjYbjMnKqmby1GYYBNULk/OTRxsf/tKvL298kur
QWpT5RJFK+MKcpUObQ9ex5uFzj8T27iT84FY3jfv7eibsuZtluaMzUxhnBQn/CzCYCRZHeo4wttQ
Nt84SrdJp3rTdCtTNh8M8U46tzJP6dlj3umpZKs1VszJflTU8AHOzGljF8O9alUfM1vNQMX40Buv
QXsW6PIcnnTk0nmgzswDwsUUq3INQiltj/n/cXYlzXHjaPavTNSdPQQJbhNTfeCSq5QpWbIk+8Kw
ZZkbSIIAARD89fOypqfbJSusqfbNygVJEsu3vEXqO63LLVnFedRhnliR6Vldzz1Qe6L70hnnPUzw
W0sY4oMueh8IWX5KxLkhCQyDsaw8BRl9tov1bRQ9jfC5+fWE+eMifrq9yQVwAPwXaqKvdkEdwi3M
KbFX9Am9Ayn+tmrnHFU5mzVLcF0N6hCGZTG0dhNbD87ESe7YNh8ElP29cTmpuDrBrHYLYN07m9ib
swtn6YUxgOz6dQSaDF2UhA3uQN/sx+mqA4V+pX8dWQfReth6XJpLiA5eg2AAi0kCgC7tDXWvB7Il
X359d99Y7ijaoCcDcBicFF8HhGPtVYpyb7kRRKTVx8C+BxJ+4yah5AA0Q4A1iHTg8voPiyPsiTck
HX5/6B9aU6eTd6Pe0/h6YwFS/9LVvYhT/qyJobQzjWwxy41DHqK4R6X5drbPfnAP2cBRFfBpe2dO
vnnXfhjwsjZ+uKiuj/xS1Xa5WYanpjna8q/zH5BHQwcVBTsQp3/CwqOLCWeMyl1uAloIOP+9pyLy
1lNBPR6RC8ILaIi+uoCJisAuSahvqihJT7H3sX5v630jmkASi7kL2RVkze7lmf1wi0ztVGJRrkZN
OLxz1mQzr3OTJoA4dqMEmcep3gmW3tiPfhzwj73yhwH9pWKqEkSDMgKjivU58nXKm7uIvpOfv33r
/nlhf5R4fhjHpY6KhxHj+DI4lWuzEzUE/um0/fXCfG+YV1GLIMYbBrPiCRnU1LxTiFZQ/9fpx2Bx
QTkYBwiQiNhh//yQvBCqgkoiwNRNugZXpbz/6xcByUC03S9ARMjIvfp+urZElPNyY21BrU6lt6S6
/DcKGkA2IzEHbSNA2PLqVkmvbwWPUVTj/GzLh4p+/fVVvLXaUbNDwRlhC8T9Xl1FUnPhMiPMjaoR
Ncr6nSf93te/ihtF7Kt2XKW5mZZ8jbLuvcDx8vNenZ8gg/3r579aiW4D5Nxq8P1gHxlwT4ctIQfO
C/NeP/mdgV6bUhgxhqQF0RkrIxcsZfFtYjMWoMT5l7uXcItBBAzgEC7sp9BjiOfAievR3ISBThPa
gPkPtVgeF//Gc6cA2kBDCKXH1wmRGR38vVnw3NdPiT+m6t020FsHV/SvEV7fMTcWsFiJtblBgyZn
3Ycxulpm0CozMR4ZvyLde6KRb+0qPw74KpYSvhLhaDGgWvzUNFfj9Gldn359294eA6BJeB9Bv/c1
hsixEQXY1TVwWcNRDNYRrZ1Uginy62HeXDYX6fl/DPNq2Uy6KxnAvJhtYw71Q9QqzP7XI7w5n0HP
ABYDjPqfFBB74OYXUWHdT8I1x07r6Rr0V37nEaW38dyFt3Vng92vB33r7iGkR6ERoOqf1fUC26Fa
v4D5OJZ3xD34S67fCy7eG+LV4S/Hi9p+giHI+Klq/BSFzTQBu+HXF/LW80E4diEGQIDpJ3x4uExD
2EsPPQH4kuTKfSdwfevhXCxIUWAG5fknJEZcGlvyVaHnLEUxqCsboHuafBzDLzHrtr++lLfGQlcY
po7oOv4M3p4oXRSg6ORGkU86FgUM5vOEfhba5rP+67STBCxIdIcuRzNAopcf80N8sY4maOAkC8LV
0tbF5HDvegmpPkP57T29BXJZI6+PBtTQofAJVQfI81xmyg9jQZ0HjaMFfZtY242U58a9RW9gE3f8
imEH940ExbJKy/hhNcXQlyklX7m5modnV4UbG+4nu75TRXlDa+ty/chqkFXiJ70uUcY8sYPwJeD4
dFvOUTaW5OyrMJPwmY3NVkFiBIFtWjpfArrvpltsAxmhMqOO2HL2Xjn7j4LkT7coxDaGciJkql/n
XzIayg4WviC3CI1An+X9+NUZ2ttQFRMkKnrs2NN1M35d6x5IX43NTmWL+lb6MFRXPHVEVbAGPoDh
eh1LuE1J805F9e2HiDt2gUaAsPq6pCq7i8kkwUOc2ockrlO7ntoZLbJvbCEZWYfMjNWeDze9NrkE
xqA2OF8YVBVslfqMbEq15D5p3tk839hkLjwH7J1ozwBcdtkefphapYjNUvYgPGgp7YekoubIB71s
w8G+J6/yxixGDSSANNvFivinKkhbaScQEo+IO5JfxUJMG9wnvZ/cSuUKetfnFr4B51km7/Eh3qqn
Q2njkkWB+IRI5FXoaf24N44KMFnjfUf7oqKf1NSkxJ6kPUG6IJXlx5Hkxs0UcdBTfuew+GmPRQUd
9UAgoIDWx+70av3ChaWFKHA/3zTx0bPH77/e9n7KqC4mBe7FZRC9VyQ8r77drg41bkfQaxnhkDio
rk5p0yyZP4x026Ah9lfZJa/Ge30umcmRoPfMN6ZxMlIC2gFx2UdPsveOpp/rZpeRLm0klK4AKXit
1SmnoKNAzqNiN4sE1maD3TaeBy5rW03ZNFYfJKQTtjzoriMIPWbusPbFv3FvL2qCoLmg4fN6lwcL
U/XQfJtvyHIlKUmd9riOH+V7Rk1vTRAQaP85zGXp/LAKoyWatbdgGH8I8oiztGk//fpCflrnF9Yi
SlOoJVzghK+LYDL0GZxOVnETrfXDUJMkJREif4if0sc/RvrP5+W/qpfx5n83Xfn3/8b/n0duRVPV
86v//v3zyyCa4b8vn/nne/78ib9fN89ilOP3+fW7/vQhfPE/Bs6/zF/+9J9imJvZ3qoXYT+8SMXm
PwbAT7y88//74n+8/PEt95a//P7b86iG+fJtVTMOv/3jpf2333/Drfvhbl++/x8vnr70+NzRisqu
cv7y84devsj5999i929g6VwQd1DSx3FJ8fzNy+WVMPmbB34WcIto8oIiclFxHkYx17//Rn28hLD2
YoX3fy/JUV1e8pO/QTIVsxGnCGrWLnyE/+/i//R8/vW8/mNQPTrSwyx//+3PUwMZE3K0CBHMRXn5
0hF5tTlWDWEui+GvOHgmuupBSStWupRZHbXvHdPAcl1q+f86qC+jAQJKYBodRQk4Ra9r/dYZOs5D
Wu+kEMOSRs26Fk3JnG2p4CDmcxkMacioc4KjiNp1vjB77q9zgay/P6xu3dwndhqeGPecsyrLFmJ1
5VwWczuR/cw8A2flUM3XbduJ733V8gkofOzrVQm4QSo5Q41uaBz5uNIWGekia8it9QvsTvrFf5hi
y13gaxv61K6y+yKDpsV2M8XzrYI6/ZSSKXEOhoihg10Xi5c0gIXQeegJSceRQkCbaG/HFyjyKsZO
0Vhbk45z4KGH0tIXAgbuVl5E/VyvH/fekiz7abmo84Q1pEpXNNtu+zoC9LPx1gIyg/JRaJgu+JaV
ReJNtknpsLhtGomO3a9V1zwmsBCr076rlzpfvWS+nbS7foCGubsZR8bv/jACGFQ85XEy9nun6jqS
+m3tLhDsWmWdQRnf3jXJWL0sbTAeByNsnF646B8gukAH7O1D3MCuSq9fZgVq27B4wUMiApPjCuNv
8wIYrDsvQdFCmfWsqSD3sXXotZRRN6R6pMM1iFzRbnSTpmjb3uwrXQ2HORrJi2Pr+VDjDqTAOgw8
C2Vn2lQR03xDnaTPWEXEBlSXCFUKzxXQEql1CxMz3h5pb+utJyNy7GTPjyQIZQGZgEqn5ULZnLLS
I0+J8NTGCUoAKtteQiu5deXRjxO98ddoCdImYWQ74T58h8aMY9KmN30WlM18MiKZeeYaTz7F0ne2
PfwO82Ba9OMQdEmc6U4Hz3Uohz3vzLT3aefTdDC+mtHV6Pw1FS0h3x1uwoNyI7WLu5F857SxhddW
0ZB6ST/mE/htxwrGhjOecAltC+06+9AO8/2saHAVOyNfcgjQx4VGWf3E4kgUo1YR3B2iNnfHEoIh
ygWUJl1DGW+6qYW4hFO65LOHJtOxlgNi7jHh5Akiz4HeKYbVEetWbeRsa1nQUJAhdcCpjdMeGliP
Wkwin/jk5d0Ir8W0sR3dmWQZolQ1skLxcVHDznWaS5esp/dThVk3saG9Xq1OnmyU6Lya+IJ4Ckrk
edmYNp8sX5a00rTL4RTX5QpOa3drh75PGiOdeWwmbvi+E45x81q6QRaOtLk8XrLRetbZrAb3iVIZ
oE6BAinqSJ75HK4MOm1T3aKXpdmRK3fYtePgt2kVeH1RBz18PYemzr3IoscXavhKlJPSBxf9lasa
fZosCFt6M4xSnGSomm2wjB3Iq8O8w9/cKy/soqvE64MnNq/O1k7Ym8ZppteRttE+hEv5tq7XZruu
pN6apvVv6l6Zl8ooWCsZllwvJliLwMC4oCbO9ADPKnN0pIvpu/qdB9RIaU59C4zqQBwNENFQ1VAr
JtOt1+nlEVmyHlKr1v5jCdHDS3waDrtkLuM5dRfFw7Qa46aIJ2eA8oXnfXd1Yq5iCTFSxsLliFyB
HjpN7dbn3WM7G35DsDN9HGKn7LEhQoO5JTqGx8EE5mNiFlKwupw3cdV2sEUvSeEtjv+RdU0J/5Vu
SkHXqU6We/xqbMmaO25nj5XPyl3s9rD/FbIKKhio9HPBez1+jtWkrsMOS7u41Jtzp9NlToBvvUkE
DF5QN2kfam9dr5u6iXDH1fgRXSPvoGErcDWPWmCPQiDzzc5jnXqYACWXfhHWl/lsnOghGjndLPjc
AZE1OESzFx9LeLcUYFl6G+pUw5DW7jqfwK22ULSVYbuPaRPDrqKdRd6VTXTjTW3wGQ6ZyaktS8vS
WrJ1A1DUtAvWAbbDloYqVYI4aB3B9sAVpV8D6jPYs/TgR9DVcETKecfIZ44CwSaGbgPfOJFdNn1D
dUE8oI8g6mluq87IQ9J0U147SXUAtGy4eCogcKVl8oLgl2Vz25c8dQmju6XT4a5ifrhBZ4Y/N+ri
3ckDfxdis2tSqZf42BMs96gao69JtazXQR9vQyX8HKIILI+riH6ogr5JSzX29zA1IOdWhd4HTDI4
OPMSEBjpTDhFvGgcsk4h6EiXOWZ7GPzaLvUENuWAyuHMPds+cWXalxZcmo8rRYWYgoGSQM6jQqFV
Tn6kMr1O8yFxbPDo8D649svYyYLREL9QUBQuZDsGR/AJ6xs9rE6SoXs8yRQNzfB57MvkA/bPxs+H
EIQ2rMjhRM1K/HRsrN2jay1uq5KjlDCCxb0BJpYVA5ohmKfT+H3Suirg5ALhRMU8L2dY1xtsXgpL
zkeWEFawKNBuxTespuXBS7pgB6/k/iFW1koUKXqITa/RVB3rpZFnuzRk241JcKrLJN5M1fpJsB7o
vnlaqtuZlfUB6uL6yzBNcuv1zMPRPcPqzvh+ziIpWaq7yk1ZGNsiFipIqVMm1wlrIe8IZsflgAzc
rb8u02NDUQAhvYs15DnzVRuW/NAS32zXJlFPse+onbOM9cdqggPbAn2tBw++C+e+n5LjRDwnE45b
Pro4abIO+ovwjUtqddTz7N84vXQKJzB+NjcO/KA7bxkNnlQc31etjj/N1HT3zRiTVCd0tAV6pDHg
hb1DNsT05V2ScJiQlixiRazqGplISUWTDoRjo1A9b7eOTsJbr5zCIqKtidKYUbNLIO6bA5bXbyub
TCtotVF0aOMxDFO/s/IE3Fxn4OMtlnWX6LA6lIuXTQwtQK2T5tEAjE3TduI13bi8Cc5aVSYjIwBv
skSBybGjzhAbtxt3iaHFZ0jzAHu3BXtto/YqdPU3CgJ+XdjBuA9+sAwQCTKkysAXsLdJW9FtVPYe
1Km8BgsLazkXYT1tKsq8rbP28cMQGYQerBqn7zAMUHlNvQnif3AL26skGR5jMXlbSBux614F/anu
WH/ttlOVl5X1eVpGLNoHTgk35HH165dodPz4ahyghJaukZrmVCRBl08gQVw1c1DdeRLA2yxoARLy
RCdwTQx8ToJM/hBRyZ6HLgS4FLoNLc8ZwI4sc0uxGnRmCX2cXVuZFKJecju2gZsNvT8fq7Wch001
99OmWRC6Y/7VzlcTx86ZyMr5UrK2vo54o1m6dKgLFrAN2vfahkWIO75dKgrvKzZG3QFfKY5AHQ/3
bdTU+3BoyJP1/PlU9+v6gQzJdMf/OMRGA7Db1MjkrgQp4MYTcf2Ck99ssHvUINkCHr2tB1fsfIRf
JgX3ZDjOk+0YQD7elAUDbHa8Pmyek3b2x8Io2FZjV3OudKOcvHFFtVWmGwtlaP+B88m58U0wZnG7
+Pk8MfFxMr33sROd/+LNLhDYcpmqT/A7jL5WMNnJpEdbSKr0nnggA6vvRlMHDxPYA6hBoxf63aMq
2dWQk7pFsQ23G8yp9iTaBLFxtzZ7R5T1pi+H+CzoivOtlr67W0IXnVEZWgaDVWsfZx7IvCKltx+8
qNogZEj2ounaOyeQImdrT77ChJPfgm3tnelcO88qDJd6UweehqsGjDzSKuIryrZTdcdguTilgyVx
XtklyIjumElbcH6ve/g8wa9EtNeAucDwz61LeHw7zL/yJ6++nxbGbkjP4fypKV92WjRsK7SrD3Vi
5W40Dd1SIeJdQK3ZeC7Ab1Pd61PPqqZghsk27SdwG5bKoPgHi/Ej1OD720k47A6qL+QuKGtWGNL6
OQeGa1dNsahweCBSzRa4Ld7YxVs+NWXlfI2QLd9WsZ1fgJQWh9iBA+REakQStS4fxiWBHRZd3PjO
tmq4g0TlNMHRCa7hE1ZvDpkMdkiGwNlNcRfvRgcIaJ8765CvazC1KUQymy0DdD2LlRMsmwTSTLlX
1t7O8QwerFSB/gzX60lnkNjCcbgK92pScU3TeBkjmTKxDlvL9VJANSNx89E1KigGf5AGze+lZnfB
NMs4JYFbwyKzofXneA3VshHQwNh33jyXGa3BecpL5CifJxcGRawnfMmcls9Nge3CR8051sCY+XJT
kUkhBaoHUcwO+WK8Ue3WVdQnOUmVSWehu2Am9FzbxOwW1H0gERkWOGjudEcnRHvzXSe8eduRCRmI
S+qzU09cbxHn85OVHQw8nd459TUPIS4Hzphs1vgBuIQZz1K2h64vA+zytAYi1bZF40QQfwJO+mpq
LMTMIXuctQsJrwBgMtdeMIvraiJQc3H9qSoGzKVciOqTb3xMHb7iSYW6BGZt0GfLxpsyLIFmY139
Wdl2gqK/mM/OIpIxG2dFrrsu7I868tvDsnpOldrWeAeEJSWFmMBa7xvT8y6NMY2drZKBgZZ03JbQ
MYFFZJWTnnU3c8udfJ3qaoLxgVsBKFTh2COejWQOMym7T0ITeg+Omkv9WFcOf1BNwEDTM9x+FqDZ
fBnt7N7Cn8XZ107UHBMZ1EeNTC/I/FazJm1HJsKsb0qgxkXbzkDUwm0l5U5r7oaKJlsb2PEloUN3
jivsSencu9W6AV2nuVPVMoYp42g4ONQjWUlmlQWOCXDy9pN67imdN53rqO8iSJL9rB3Ih1VqffDW
ab3XCpbsyxCLjFIT6SzshmnTYW7emvECukRfDfYk2PiTPbATASJ3VrE6bVe1Pk5+WNlUVZeUIJFe
dRsFnM+oP7iaZHIakQsli4n34UIQhXHStHIjDeZOQXm47hXUZz8BFdSG0J42nrYpX3wfyiQx7ifE
bkPnJtGe/MTaKDgLLNpvpW55DMTOMnw3XSeaTQRux4c69vW44XOiMVcpCGxp0je+ytRSzye/jGo3
TTpDWd4oJKIZ8ZvwzPjgP41EllE+1r5F7hG2HN2q0f/swkz6Bskg3bqdyx887kQZc4Zkk3CcocFk
gw9+rMg3vpaqEJwsmY7HMo/DHqqjTVDDMApH9jku6/jUNTXBsVmFEmLLHj2UiXFS1L+AMce/DqZP
rnWzxNBhzODkl9xFDEs3c5ckmjaCO9113wHcte8rv3WKErHY01zXFlm9F975Q0fuu8GZn7A01Inj
p2zaWrDPlVd2e1QAph6xep+gEVbpY+Kb8jaOkdmmYY1mGEpx01Gzuj2sZpg/NorH37xGtlemLYeN
tKY/QnJnxo2Hca7FY/vMOqpZAbCFzMkYtt90sOiDR7k5AI/53MWIM1yuyS4OpjGvV10dlC5dKHLO
3GSXuCsTWNUocUSD/TwJrYohmOgNEi563UWwBEDRJHFTsIfHr2JJ5iKJzZBBK8UeKpxzWWMXqJOp
WQw2DZU3PFcdh9eRsf1mHDjZNsY2Bzb49MirEGFIuco72vcq1yzwrtCem1+C2sNB4Dvhl3IUwQEw
yqYQcBvExrlUwfVolBVp6EocRS3ywl20UmSo3lSCPeb7zhk7VHJmCIyfQKHk+4XAvThdVjRs7NLO
J468AujhJAzQV6u7uyBU6mnxpgAiA1yhAbqUlfEyMNe6MTdV2OHF0OwaJTBU7LU5AmGWgW8/nDh1
4aC4EDvurV+hvhI1vbCbVgfmYdKE7SfP6oe1jborgRrQYVIwN07daG468FzK5YM72P6MYpfu8trv
4wPzDTlg6Ywbl1GKTV0IGEMCWJ9qUgWZI6Nmn0QD21IWBkcXCWgxh3ba0mgid/Bar/dm9e19mNhu
3xI5fV7ClZ/J1CHkde2IQE16wS5oKXuEpZa9jhdNivUyRV1CxJE4fv0RbZtW5h2qNfkUVxQig/Hq
j1nZQOi8pWUUZ8rO/IuOnPEOseJ6BGlffxKzZS+JM3GGKmmEANTzoLwLj5haPy1ybqus8ewFqlTb
x3pQ32MkqA/wO28yMEuWohVmzltgflJGV3fnUaD9fNY7Z+ACWi+fu77dtYpwiZge+u4oQLupdFWV
u+1AriSrZb7GbpR2K+JFi67iHiU2n2dNxXCvUQSZkRvWsvoQ2LC9oV4XHH2igt0URUsRG+HcqHhU
HycnWm55U+oHZ2r6W84iu0d2RBE5S8QyKwJE6GQLVjDRk4/wPGhtVtchOXQVR/loONUoxfYAsF3R
ScODsq28fExW8ehGchVbANi7MzSe9PUM3vNXbybmSFUruxzKtl5e14NzhlK+vklWEyC2FP2Jj2OY
oRNQIUMN64JE83jVo+SQjn5fFTUKMUcBoYyDHwOZRRJ4Iq2lF23CRvW3ZeksW1P17aYlg/cYrmN0
IgiJjghN2S4KZy9rpZ8tlpaZAl3pSpJ4yuiiMdPCtjoMknpPSUer8yiGz4HUE+oFS7MltC+3FrWc
OwG7t6+6XMo7Z2zKTesk0XmcpuS5aoLge8eYvl1QsjyjjjcWwcrnnRBhhSptUIepDUK24xUKj6ms
eLJT41SjgrRUzecRO4fKGernNHOwKRZQbnOOSSK6Ex3DceN0LPrSMknXTUnG5conU5/31Sq+sYAB
NeiPXSZ7gb+5PNwYh4b7hDjefYjd8AH57oACfQP4l2K6vvLiIZkRqY9gOyMaiK+bdaS70fNNXvl6
/j6gYbvBN4qDmTTrc726Sebz1t3NFsgKKwAU90dhb6VudOFEOrzmRHbeZmZUZCv2wz7FimhShKjh
FeeVKkyDXDIDbSL6evEy3Fe2LSNs06aHogO8yxA7xHry09Cj5MgpQY7ER7LH51WOb4bldWT4Bmep
m/pKRQeOQ30zA920t8mqrqgu2zCdEOEWoz/TwgLssDHm0rxoYm/vi4pkHewgcjYj/07bqBd3sjYM
Zo0BrY4It/tby6jGTjZgfNQP8rp057whIVi60gBkjKKX/BaIjHARp8syR1vcRA9l4wA5V5dIeoUC
tCzCBsLbQBOFJwSGONy9JUy5SVA56Jf2WvndfDWaZT3j6A++1sD4R1k8Nr3NK7b6opi0F58CCQyL
HwDTylhEppRD3VHDJr7sT6Qk5bZu20pm3I7eLal7iL8zzBq/dvxtLTkqE4OybANECHjyYaPdDx2S
0u1MoDbBEqPvwbmgZ9MI0aUc5jFe6sHl9KINaxu0UUKDUjxO24wRPRVoiglbwCFOirRvtX9a4oAV
ne2Xbw6CLSgaBn15YnZN8moence59kjOEsfbUzbRJ6lle5qWYChYq+Jn7UMmLZPN4tFMt3qEuxmK
c2gBxl8Dx+N6M8F+GlXJyF0PIeRSvzaRP9yxuWQb5S8uTnIPIiwz5/WBzRywhDVAxNuXCzLkxISp
aKwqJKuiL0i2y+3STt6cBS5rX5qy8/K1mfxML35oj6ZuVZdOZq3GHCd9jxZ5Uj0PrafuvKahCCiN
DG5jJ/ILKaz6qIcmOQFpp4+lrMx24pfWC+kCvuBLuD1RLoApgv4Myhl+gkh7Kq9LB9tY1q91U6dO
QtasUos8Vu2ITpqG6XLm4MD6sJTIpYUpeV7p0WYIkMzjiF35kKxVFKR8XJsw9WRJbkk80Fs04vzc
RLYuIpms56TjXhoTM56SxjRNjkV00SFM+k9jZ+F7T2l/TYPRabJwRYaV8YEiCpBtsPEb2KVB56/f
zUkYH4SOPPwtbK8C7oSfNOdtrru5eTHhiAKXhbfp3i6RvXNal1fYCPzFK/og6gFg5f1wtnOA7kbn
qfEI4qR7bJoZv2lu1i9TXzcfAzyuc2j96Mma2N+g/EW+4n3JM9So5FeOB7dfdRRuVW38Z8x/8dTN
cth2aijvrIJk6ClxASTDVoNWXzTP4KzgdHzsu2D+sAyyOy2RI7KkG4KzV7MV/kE12QN9Oz57HGUX
bMykqIL5MYirjuXRPCBaW2IAVXkMDgNKdXVwThKljwYwpdzg7fc4H3BFfQlv3dSdJFnyRSz9NxAP
0J1dk4Sd2xIbcjqIsfuIPrW8x41uVFbVfPZBE1lBRVkW4czXA4wU3U1XztWRRGOfIc1wymtQuWK1
t2KRzmmoUTDTUDXajO0YXbt1p9SGQnHxyaFld1W6znSLrCm6IUEDOOWAQ+Sb25b9FQhCwa1nm1an
6GD3uZhJtB29ypx1VZti9gQ9wLDFuYt6CPZacFm+of9beplUPb0TJaW7kK0h9EBNd7RNzb9WDRK1
JS7XYxS5/SNfAzS85/HS9YYvrGw93J4qcItVzx2q/AP/0keR7FPWd+rDVHntTriBLBQTw03XjN49
GasVMU/rbsCCCs5kdpo96GT2IIYqzmxtvQ3jlu2XeUaWUtm4h9syn9in/2HvS5obx7F1/0rHXTcr
SJAEyeXlqFmyLTttbxh22uY8g+Dw699HZ3WlkmlJr3P3It6mK6LLRYggcHBwvuFILUZQ5Dzdo7TP
FkikyRZZbL8P9MrftKVR3A2Vmr0VHFQA1K0gNg/iBh2aISAeF2DgKZoZjoH4LHOj3WfAV9aCIA+r
xuiQmcpt42od+IApb5t1L3bJPWvQ2loHYGMVWZ4sYetu2HpPux1HAwc4gseRB70ic4ELhIjiQxov
mRiTwAwI0R1ZS4INWqTobjyQ4FghwfhWlqhUDDL1NxxtFl3457JjGqnxk4KXee9yeD+kvDNQktYT
VMQTrMo0yOhOHhrtuU4AmQdjisAGgNsAmwgdSxa1VPEtoAtZhPZYj9ZCl5PbQW2mO4nkPxAhi1Ar
lCfXtTqOHtHxvLI6FNYeDQCs+2qQBWQtnbZo8hYwjlpl4lMrcHQEjfBTBVWIv2e10B8FFFqOsax0
7lDI5SrKR2wqlmY7qrMJHJAUW1X73s4Z4Ol4QE2rC/t43SG7+17VA5T5HFD5S6ZrY+qNcpzDKB7b
/DWQx/qDI/ndR4bS2GWQdS9SakRvFFdnRF2jxmVcZaDCpsV3WGU3aFYI6A24FG1A8sUWMRNYNuBQ
FOr6KZJDtgCK3momqlkErVYY4y46fAcLJQ8QqEF6k0NPyAx1FZRSdtMbofBQMl8zLENIsvuUA41m
kmAsZK1X7EEruCdD9bnDnbj3xrQutj0xIltr+kIAcawalj6FDlLN1CWyhJqAIA4OBtiB+fdcRgUp
wIXmpdTQ+Ad+DmW9Fokg7UHL8t+rIlR2URlwDN1ObjaFRt9aWqHuo7QSbpiVoZdmmRF/H1VK9yHo
cCCImIQDvRXlVoCLmiAJptSPUA5mOg/f8qgrllGhti5pRh9lMSNfSHFQ2v1IRS9HYfJI/Ih/E7Aj
n8M2S5a1qrTrVpOGFQ53FEIiPQJ3P1RzFdEQSYjW+tTuNb16Q2FXc9VQ1F3S13hfcZBuO6Anq7Lu
6/2/5SyUhgCGaZ4SBCh/Bl3tjHErm1kfdesuD4QPkVbiE8/UYcGLvtuP7SSYRRH1sWAJRxUIPiEV
4P4hXna0AsewJ2257AaU4joW9Q41Mvm+aXOyT+FJaorYQOCqoPtcyTRFMOu8lF9lpKcbFIWLdUyq
5O3fKJmAdkd10BLKYDSBWwHUVcUYxL+sFPJ35JWtA7FPYAmtPzpt1edW2daCl9RyhWgQaU7Z4JT0
2/G9bnmxQ+Kc44/7xNeAiwvsrlAUIP91SyPRDPOqtGMWkWcQSUVUPZE+bES1xU2jIhrAslh6RItl
7opRxEuz0MPw1k+LcNUKcQvtZ5neFEqwJXFEn/BY1RUULjjAT/p7GAsroi11ce7GctVu0C4AQnZc
2+wkpJO794AKdNyhez0PcFOPOmSCaqu6Roh8dcyZ/lR2YehpsZLcpUQbR/PfsHbNgkbSIlw7OLPk
SjDcFH3K3FEAfUfmXf8A0KCzgJUgtWF+1IqmP+YoISmV/IrEqnejioFY1QThYEZipx7UWmzv+i4Y
PB4lY4crFU+sf7MmpHoop+GiD+T2EPuRfBTokDi6HMQ/GJ7/FaXuLF/uF47dvnzP71j9/s62L+X/
C8y6i8S6/83e6+j7S/6vu5esgPDgB1nvk5GH/+4Ht06A4cJfk+cXOmbAVARJHMiTP8h1gqRJf4Fe
gEQMnQpBsgNP7j/sOkHCv4JIbDK0Bidv6v/yP//6m14nSMpfgKHRLRM9TSDrxGn73/DrfuXnUqRf
YMrLmi7BmuQLazJwEUQ1CBLhDs5VnsB6gNuqg2qbN/5NvfyFeXmJyfc5ErT6BO71MA75zXUlqXI+
+pFw15ZAqwJEkmbZltfk7GjQPOPwYZyJRqoSeEJgcuZ6dlkJIKTPW36croJ+HOJGgvprSqfM+IaE
kgVyqNN3uwKotzK84qw3E6M2B5KbQbysIUQPS92SgsShGe6Xsa3ybyrnZiLekSLxGvrIUtls249A
961SzJC8oSRyQKZcG5GVcwG26quAirYS9E4k3YN0sY0a9DeQbiJYdKF0akXiU2KshSK2wUexwJqz
5fQ5DT649hqGvZVAVafJ98P4qheamfdvaJ9kdzHGZ4od1J3bBgSF6+fGf6RdeguNrJmEW0F7DoKo
tln/kae3qg9GXOAAMhDMDveuRuHeAGwQwRxlBLZVoxfJV218fjOTbn3xCNHjmD2rwxImwQJK8FVr
dkiFRrZmGng+ntQtOw3Fz/pWbTOXV49T+0FZfY7EowagNSlkV9ATSx0A+PODUryBmLso2J2UbaQO
pD2SrGERg7dRTL/W7LJGXVu94x11VKPK8EPB/mWFW1PNMwzwalCJ1LW7NA08DsCHaMytKsBEw11b
3TJY8xaNhgNJ8QjVnDoJ71QwKJNaf63k20i9Cxq2SZvUUVTBK1GbJsqxECBOl5C8Ff6y9sttp2eg
PmwEQsx8XJNRdFrhOQrqVdQZNtGLxupDwa0zwLEjkiQ9sZGzWeEoLMC824/MBcXtQQxkGC3R29xf
ROKmRmN6ied4Q620C+pbhQr8IDGWIyqHvHlR8/eUyChHhV4kKcizZauNiJfJ3B5F5lHxXlMrM26O
tAX0kkKGoOx6GjwVDLVwhgurahJuvBZ9uebq1GroJgtyyyiPgyK7nVECL6isgkvLgqqWEURWnOs4
ZiubG/qm0ZMbdXgPwXrwYWUwJOEhoYNHVBhmD50XJzgdeOzFgFyrsoDoRDd531iVBB5VoQKMk1ch
1230/3kUffBn2tdSe5Hrp1JcJ7RZjXlrGuibrXBp75flskmyZWpoqE7XIMcltsEyKw+/cV22Q9rb
0vgAd/ud1GkH6PyOsNiwcNUTbXiP3vtNswKq6kgtGKBGuO3KuzZFHvDsF8QZUeBtg9IS0mVXiatC
KVZl2rgdlMFRhp+dHBmu4+mQbUIhs3oNVUYJAIm/gk7JGgbFyVPZ5bmx6Dh8EkXNy2holwWYuKq0
SOjoxh0kSuPKp/ckMBbDeN/6L0m1Qm3E8nnqJeVTrD+h8m4NmeH0TWoZdWZ2cWHqITBJ/ztDQmqQ
2xEAe56oplprZlO8FJLucfW97sPHWI4sHo1OWOuu1BK7JNK+MtRNaSgLHnAPOcZNO/g27bkXVpFV
BA+gw9kUnE9DHdcJhipw8W/T13oIbCE2TE2QYEuODQvUssDE0QJ8LQbj6uYZhtym0r0WRuQRgkCF
vsR60tmcDK6BWl8P6AFNkRyhiQCLVHaNZI0SdR3GwS7Pb5oSazkbHHifm6x7UVUPAKjdjIDiQsXh
eb9Ns2UMggjrQMMF+ldnChbgnZg+aCM2uE43KM6vSKibYp4ssqJb8TjfGmAyVB0HMYcvcj8EVM+B
g0id2RMgIaMMwHsEs0lDPb/EHwBMMwD7VYZJ+ujAIKaQgJ2FwQ1Ox9skiM3B2I56h9puaJWBBJYn
GAxJjmzxEbmopUSihzgNwuxNw7ZKtk87cFyTZwAmDgPMnNadlQJ4CxAmBW1Xiis9fQkN0avi2NLa
ARuSA2duzLEB94uCuxVt5OYtSMH6Ed/CAAzXBiVX9t4HuF6DUkO2+Vi7EVqZtingIZTtWhmlux7R
Fyu0GsEEItpmCGUL2lBLJaDdEcms0BEefCazg91pEqZWkHCrovVu6HpXiZ7I8E0Eg3Wkq5q9dW2B
Ew2cJ+Oj5zUy0BJfMnPhymYbDepMaeVI9QHGEGYnFNaYHGVpP2heBa65JENwt2ZTiH4iMczVbrWB
2lV3rMGnHmSU7VF5CyXxG4BmewRRBjcxlPJvS6YuWb6KUNBscix2Mn30fdeHjhImWJB3KCyjTAvi
HlbHmG1xrbd6IzfFTofd2SNj734EmVjs6MBGOCRmabxPFWMZcgLcT3FRG7dDIBslZ+siKDxcAwGh
HPFaJicv4FihcQseDMsxsQVbB6ZSLH2KMLSYA7XJEGg4sQrhrSerpL/R2K08DjjacAMR97yYuMid
LfQoAFbHni+jQbeYENipriPbXqXYpHGigrfTmB3HDTK6DdPHTOlNgOMJ3MYBylg9NG9p2zuFvo0B
B+jKBt3DLBEERY3KS7GBQxho240GWJepJmt9UMLJkwBXMjbqZhjfEHEDIGh6B7PEZPdkoaL6Dz7L
nnWZM7ZvYAiZQ19ZWeJbtQqGDSNr8NzvmCGtijoEATRYgARoliGxGL7lkIeI/vVSqo4+gkogaU4e
amZUJZbhxaKTQy8HrcRADFch94MS2AUqV2NgbDtBt0F1crVmsGmKvizwNhpCsh7i0GrDDNlfZqsj
h8YPoKQKRnscIg9qLD6UjpLi8VEJXuOTGGoboOI251tf9s12xEYpXI4Cc9sBtFexqgV8mfExxxwa
uBWHmNJ2+FAlVExJaOIoBpRmVQCqZXWbq4NHqYx600M4rJROMscYNLRQduUQcK6CHR2AyKtnm7gM
7BEwl16MAGxwgMc+KsmKb1fsm84+MjNXDTAROptIEYJ84YxpbNNRWeggARd67jIRN3RUhgn9kCPm
xWniDNijnbAJU7AGM9Q5+itiYwn5/C/ikikxnQTZaHglSspvVj+y0mocWAo/Kh5bdtsQBl+pOVps
Jy6qK5o+8lUSDEEP5DsSfK6Rc+O3nGi2eNqXSsZEfiRe9dDDM2XfOf4qtMZ1i4EVW3xMltUmvgUx
fw+Q08TWvKbB/VU29nmzgKvTz58wU+6A7ZV1SYqfoKC2u+LH3O7X2Q1fNLbmcWqCLQ9+4h8NOvWC
AV4B/zFlJnxuDW6UUY5Ba5vb4ZOkm2DhWr1VbYCmvccrVJHsEzXV34Kl02vNFxeoqYnVPyPO1HGV
0YL6p0r8GKofYi+abfiQTHxQhV35phBb/b58Tgaa/v3JJ1XDWCpIKrWfyydaGU7nUjdxr8lBJ1HX
pXHmJtxZpUOMV+GFOqtzeGZRK3LA2n3my8QJ3cgSts3GN/UF0HV/d00M+7kwTxVYn5vk51uqs4Xb
C0wRmYzRh5U4mAB21+UWChWL28UuWRuv1SpbJVt/0Y67fMd3tXetbfxccDb/AbNlG1eRWkc9VhCC
Z1XvlLFGzu1eXjNfbo2Tl5xkaCefsuuB40ISxo8aCtdRdNCudSD++iOiXQJsDSBPVeeXYDHWoIQS
jRb7APQYSMmQTWLzG07r1i+DiwuVSdbV3jeZFbnX2lZ/6rJ/+4gno8/2ROE3uHt1+RTp+IYtUeRy
Ee3Wvqt5BAwhC152Vzb+p4740pCz3SGh7ak/ZJwdZa5vFEFYZ1lqxvSjyNZUPwCUWoI05aLbOSRU
UEL0iRm23QbWv0tpMnsWNjSvkCh7KVmLSedoefxSGm+JwNwW5QI/kK+EjWtzRFAzOl0DaE4X8U7E
dtb2vY17zjOSbjuy5BXfRTaouotrC3vWhffvgPzzq8zPBAkObp2kNfzI7N4Gu8QGurhQ7GJZ2MO3
a743V99vtsaRTTag5AX8GDzkS0DjC7htW6Et7UZLgnZuOnGuyKGl6ZEX1gCZtt3JtoqLBlbRsKU+
Nk5vQ8F0wxbCVraQetsAq730ypq7Ot4USk7G64eg6eKkmTaZ5KI24fZrukTt3gILwxOWxtvlqPG5
JC6933QUnYxHjDJIoaJrj/kmP2q4xOJcFUwgzHcwLnfAA3AET1+D7MBvwaUFHXJ5+Qdc/aaz01WU
hLSC3mQ6GqJd7puai3PIUr1mUxwVdwol1/b11SFnocSnXTGOLb4psMrNaENGZAdO5HELbLoVJFr2
1eA1PfG3Waao2KIqCuOJ+Taps7oCvOSzo2pSr14qTrUrnkNXfFKOvdXZqqUws1zl23ZdXDnhpc/2
bpfGnh0+yQjSd9rn2bEGRWpsuMnoQUjhT60eFemojd+ZnDsaLyBUfMjpR06Kx6GFTgpI+5HlMsQH
Ne5fzUqMyl0XAMqqNTCPjnUkgoKR3/BIufHVccUqZWWUxbqHRXOqoERUQN9bRptMVBbJiDBdhmtZ
LkqrGtJnXwI0244fGVfdSMzvRhRoWIhCQP2hZWSRolFzVy+0/LHx3/T0WYMvtLocosKUtXUTQpgY
AnbHfa/Vte860l8TJBibAcQBvhg8RUq/HsXkps/L735r2EDQTSY1ywAysQRQVvAKiaKXy9J6zMJD
AGMznbxDiO2G5V2c3gJLXXRASfikFa0DGKtwM6hTWzJUwFNgvr4aEF8Fmbiu2/eheU9kydJxaWTg
fxly5iZ64GpcOQRNwawU6GuWJEtdrE2dRbeQGDlxG1sA1XDNCp6TmjUmOBzvoyCacUcXXdyhFgXJ
GbB6TwGD+PJ++2yqcGk5zGJoZKA3bguWypE+58t80zlY/i5mdZseQitxfLt0EmwF1UN1zCMmgs5T
tzQ8ZoWra2nu1zcKCgdVlNYplPKzAxYsaL3skgry30ffo1YxmByHyLiE0BMqtEXj8UW9yDa4Hh/6
ewG2qYtgf+1HfH2F+vkj5l5n2gSBGzJ+hL8dcWiOZmiLS81Dwci75qh3Zi/+88LGLBP1+xICU1qy
Y/+o2q1DV9SqrH6t3Y5e/kBc8Dzerx7RX55gJ+832/8+pBocffl+nCjTx4ZGmeGO+Jmn7cN7cnt5
hX2Z65+MN1tgYjnWXI8xn2BRLBsP3RSdZvmnqcfJOLOTOaON0euoEB8rp3Pit2IVwozguVj662hP
1tcuEV9nvyfDzQ5mVQyGTpYkhkRAcrVFdTtsIYGwhHcdW/UBFHQntTQ7XBrH3IqvbNqvj4+fy2Z2
SI+TUVYK14cj2Q5G46ggKnAD3Kyq2qW0cnoUJC9/w+nQ/T1I/Bxwdign4CCmUFmzI060JRoA2El2
22rMGVBqka/ZVH+d85xM7ew8Njo/8GloTCsmuYWIzQqeDUfYEpfgQiEcrr3cl0krwElUitGulOpz
dzGiV6PWhFGGqwQOKs2FQtNi8OQwf+QbV0//r3bg6XizzwelMEsEWGogxRGt0ZbMdI/zy/peLHMn
2dMr/Ufkrz4enNLRpQX+dgAsZxuwlVC3a2UtO/rgcJhZkx41kd01nTJYeqS+aApErz11aj93ApHY
uJyD4oDGsH6xSkW2SPRsiwr1WqMgQcYZ6IOqJtwqAtiN6gB9BZR96p6m4ORAWQrZH0oVZvgp82Y7
+JhM7W509EY2KsUaIFpPG7w395c07K+96HSdma/S0xedRQAJPBW5yfvsmGuviQBSTcmYGarxFmIt
i6Wd3ac6mBxK7PSgl4aRAUSnfWOVuG3ZE6d0k2M0MxrY0ifJRu6op/LBKyJpG6ntA7SujxQt6bqK
3sCHwxmkCFyrNof+E/ilfM3y9stdcPo2swADlp+mjnCZQICJD8EiR04q7OiydEQX4ojCunYwfDog
XZq+2bLMDAEcmVjPjukyWDzTxC7QWG4lfzPW5V2um4L1XV7JDvDgBaiHNkg9wgEsrfwdlhb7u9jJ
Ee4uR52vpwBBFK7c4CigzvjrZaQVMk7KaeUy416X1np/q1bwqWeWPxobX1dtvdk2ItqOa5APQ/Hd
8Pcrv2C+dyAlJbpOUN6Q0TdM0maBT+cMX3jg2l2vkoORgqVeytV6AM28SYcFKHk2qeU7qoWOnwyV
5RvkEY2CVxIFtiqk+zqVG2j5tEWoR97nT/v/lJj/QW/ok6/0m9nUbnKH+te6qN9ffiHETP/VD0YM
OJF/wecePktTF6Tpw/2HECMRZTKOgkUuJLooj08EEZCz/3abEvH/wVAUZ4AiAoD8hw4ja3/BHBoC
OJjXobiO//1v2DBTFPq5zQSCgjEYKvrcy63jUVR2QR/cQoXaLVivK17n8+ZKEJw26VdPn2V1GvVF
sQEB+KYoa3DJ9A0UUF4GjpY5wNXjZL4PP552Wo6eIs9XY8y2YyO1kAlAnXMLZeK9RgfNImKfQT4Z
vV4e4NwUzepVMitZlRHu3zQF7EqpH0mLPCi480dPnzvAyRzy5cjHz9fRg9fU9WEb+fDrvPzwM3ND
5jmLOiolE9IAB6PkQ68vFC9Z2+YO13v5yhX+15j0zwKat8frMIIwjhiCN2HrJWiCA3hPWQyRarhZ
yG8g4LryMudGmhbZSREI1qZJH8S6f5NIhRcCH0+gIw91CRfd/gDj1da8PGlnFu3cuLGBonaEGMW4
QblBNEtKwI6CsqjNhhQ3aPHPlu28ZMeKvh9z9Oq7mWwGtngzFdE8YnuqNuThz15klmKl2O09SNP6
Tdy2O7EEZTsFdYSGdylaDl6ZrDOb4/PyfPJRwNXL81yl2g0Evc9CyuEEVKvfLv/+2Yn7c23Ntnai
1yWobC2/aSpYH1WR043A3/0lYQ/6eA95iQVzLScBb1WbsH/tVkmHK4ttVl7/OfZs14MTDLkbbfhN
61fm2LGlkN128ZYGk3rwFY3gzF4YAdAvuf6ooclATmUTNcKVL24ykH7+/kfF1elvMik2/QIaji5e
CMWH7BtXpn9WLfznZ35eCE/mX9TBW+lDzm9kIVzK8msVPUNRaPpyv65zeMeACZAlE6XJjgJ5paU9
NO3IFuXoSlY0K9H+/AGzEJMaWSzUBIxgMRvAizDA4qgAIzNPopgaEPHJstNhFHWDRljQDppZXUJ+
Wlu+gipq6cNQXzHxp0nihmgaennhaOTrM2EOAmWDlkStUEY3Ie/eQDDfdr34qCPXT+S4BH1CtGC3
T0yYO7hdwJA9tTDeQee7g6/GDxpRSzNQWgdStX0bj99LSvdkELatEUFcG9yjw9ezNDk4S/2qa4hV
h8NalwTcR+BC0IfNUvTBTDbi9yQT7dEIYQOtwg1Qh7WRCeMrcF38BQhzq3Acd5T1d0gMVqLoe5AW
rgVwgsJhkjgK467hrRfQbs3aECQulAzyakvb4psRtJ5MKlj21F4YpTcRNVrwDXRXTSM7J1Vnpn3i
1CooDaxDh7C0X6kcoUUWA9Qg/YUs5bdpWrp9CwpVzoqHoaJXwpr067Xn53qYourJgpS6LKhwk6wO
8Uhv+jGEMhTWMgCHM9lkQYGCUkqyLcJrDk4a527Afe3KZjgTiz7rWidDN/0IPz1IOw9DXbp1m9l5
lf3Ib/8vqbw/32oa8uTR8MeIFCMj5QGa0ceWwlSLZUtS/neN3X4+fhaplSJLdIoc/lBVBIxdtVwO
WumRAtoOFl5xvD6TC3zWG05egQtNFkO4Wh1gbApSbqUJ8g28U5R9XEHtcOUTnBtkFrHlXB40JRia
w8DSXS2U60EU9hW9VqI89/hZUNbqRjKaSqsOQiW05pgWt74EPUUwkCuAz5kB5n134FyjCzG8BQ7g
jXaWoCaQvDSJ6CVMJM7l4HRuiFnA7FUdphkUJDUmDIdREFCrqtmmEqG0uTzAmW0gTvnTyYduYbWQ
c4izD3nat1AIiSimgid8ZSece/psf/d6H0PBmzbo8B7d0aw3KQ3eL//w6Qd+kcnPK16ZAQ2wGLY1
utT7Hz7htemjZ7Ef+gceqm+dLl65lZx7hdlm1nQhZRwV/UPqg4uMfeebhcG/XX6Jcw+fbeVYhu5W
MVh1SHrjOwMxyhyK8enys2dowD9x4lMBcPJpU8ihY6WI2IGJ6GjJ7ExzY8aXPt/mISxOif8awEWj
Gimk9Sx5vTzquTf6bU8PTZXoGJQYvguF0mh1Pshzf/bw2Y4O5EgaQV7HcVFJPawFQ83qOPwWLj/9
12r/f+YLoohft0LGIdHtooYdoHmD3HCcGHrJXZXE61ykcOojZpHpwy7LG3V/ecSvJ0ub9yFuKB0A
6mGykJXuRqm56xRga5efPW2x3/cH+q/++jZGocGzUmH1oTGUNzTUtZRae6tbyQGkeOU2dyadQwe+
X8dgJNKDqBRKZEJ1/JjoQvU9R4/ERdE2vpNg/VlpXpEdWhvWPoShfmElqnQr+kK6YXwoEIoD3xE7
qfpGs3xcliSWHB73yLy6QHalMSU3lEv0yuo5NyNTjD3ZD/Ap0fpeEOF5X3RuKVRrXx73UQmIGpvj
8qRPYfmrSZ8+9MkQfpvB54mhSQBB2rcIQDgytVxYoHT9IMJPlPlV/4K2n2x1ebhz62cWPkbwYQ2Y
zbEDJAGmVIsJEjZARn/2cPLru2hE8fO6FZpDqsUZnC0a+H/oY3Tl6V8fbNocNpRkoRpTmNUcVNge
2YVaxJgzOCLj2h65f/YCs2jRxmoDgVhSHwICzbnhD7Cb00l65VOfeYE50OtXkAdF0OVDjgNyvCTn
j5kvwyJHI1daNZxZrpMk7nQt6b0wZFFU4+DhNV9B42K8DkYrLnQA89tGacrby9N07kVmgaJA4+ZE
pnV9qEb5mPa1x2p2GNH7888eP4sRhYBySJ0xtEVIUN8RQmjFwPAXG/525fnn5mm2rWHVJLe+DvlM
XPQtON7wCo7l3AB0IskLWN3KT9DEQykGXZTJtADAA0lKkBVrAyT/sLIEeNRbqkohe1KMFJR/KVuj
kFpYFdqhbmDK4kMzlBW4IQ3ARn0/sxS5wVkgVIMH5w3i5KVoeHBlOFbcz6DY6SpbyHQCTkSt7XLR
B+MgbRobTm6ym2gq3NCzTNxEpY/zOFRqMylFqFoaNCEvuZHCT8lPtrI0QK8Vwm8DtrvGTq6Sm6oQ
Y4/IReD6STes4BTb3teyEC9jBSbGMMAIHJiHwS67hAUkqpDsWu+/MxOszc7FphPSYeiL6tAW8ibP
JtZHlL1OCuTpXnP5K36dzWmTkPN0sVNoCRX4sZeHWmvipZHpyjqH7et7iZuUWQY1+sBDWXVl6557
odmKN5Q0YHU6lAddkXdj2T+iHLOrh2Kt4Vtdfp8zm2re9DMq0WqCpDgZ4dVsrFgLrZURBNq6Zsjx
/mgIfToUTs4aXodKE4i0PGS60XgMBQMYDcCbo4MJ4x8OMTtfSJumkKiL5SGSml0Itaop6ekRvjr3
l1/hzIfQya+vwMBg0ptOwYfAWW+FBhRGWtVQSE/90KOwKruSqJz5GvPm7v2YZKWoSc2hKau94Su7
BgZHA/WvLN5zj58dNH2UIC+sugoqc9V/DnshOcB0t3Lgb5b/4ZKdhj752K1MEk0cQHMjkWhsiCy/
aCNHnEELXltAJ+Q/O3O02ZpqhVYb6oHQA9K25ZBHt+AoO70y3Mewpv+jbz6H8keNVrAYwBCZJnj9
WN+2cb0VUn+bE25dHuLM9/gs9J1MVjJ0bUCBnB3i1CINJEVWeK254zQRXyR42ux6oyHHHVQloYdo
5OuYxe+BbBz+7FfPVhHpe1rBfIcefC3WrU6Awe0kAY+7Jrmync8EWToL5LUhjP6AFn/gStatmRfC
oZPEYwY5MZSni0EKr6SlZ7JgOgvmMmqjlZpm9KAFglMEuuPr47sfSpMlMGrfErEHw/+zjUFnsbzu
K8DbTYlvnUCuPRraYAUG3CCLNNLttpGv8ZbOrKm5LF+UdZxMXFaRpUJePOb9qy/W0gbeOLX3R9+f
zra4YBgJURVJPXQl1FxCs81z3RWI8X758WdWLp1t7WDyJCrrQT00sFaCiBNSsV6VrrX7Ojc9s5Ni
jGMF5hqtehhbfZNWKrqdsju9EK/MzZlCsUZnJ0UCnWkFyy+UqSDrVSp1cn13x86d5LN5o3sV2wqo
ZJfowHF5uj55zF/sdDrb6VTV9DCGbOTQx5uc3gdFaYsQ7qe9S/Ijykzo77fNa8HS/V2fvRP5NZW/
icq4lukSKQz6aHwTq1U0Ju7oX4mc567bdBYhlLAvhgT0pQM6cpq076Fj/xiNoxIoJquLhehvgI0o
7V6rwDrjECbX6OgIuTM6NiYjIKjKjasJO6lofmWWZp0k/6mZqLOQ0sVop0wpTKT1HrWYEF5McHSC
p3GYLXNawMktgNfTU17VZuU/ofrgwcXDqmpmldlK8fsrAX8a7Ytvpc4CTq6wCH048uJA+c3YcuT1
o6UVgNfgYguJtk3aR7XM3MsrQ57W3FejzUJOCNueToxgl8547Duw2pRXaFYAxWpTK4/lCPcGGNYO
yz4qX0MfIgAD3Q6qsBz2DB1ubZiaA1dRiw+SNrdZIBRmCWU1DFPBeKQiDZwqG499hs49aplDKxvj
yj31E7Er2CjRilVmLZDEEo0a2mYYYdm67+MvoMaC3nUsr8zomWihThnbyRHag8egtj580WAS+0EI
vD/RO/kaP+xM2qfOIt2YFfBbkqTsQIYQfuKqjBQWjse9bEBpGnRXsrJzo8wCXk/KUMQNPYW+u9oZ
bftOqwXtHij6el1eCOfmaB7ztKaANRHPDkHWLztF2MQ+uv5dfvaMT/5zY02L7+QDRCyEX/qIX98S
hS1DWCTf0Wqsl5qQ1JBZRwEuSU1ZWlyAdSdMLTGHJfoIxGpWrxTI672w/D+cnddu5MgWZb+IQJBB
+8ok00mZSnnzQqikKnrv+fWz2AMMeoRWCbgv3V1qVUokgxHH7LNXX7kJJ/0txOb2am4bbWvHEZlq
nC9XQ4I12tD2iEWphpkeXobTD8H2d7fly8aJOWgA72nILljrQ65iejf9qYL33Ud/2QDBzBUya8L0
Eo4qrmnMnnTZy99v+LpV/MdLrX/ZyCwbLcqYdeklw+dYjuFGZRZDYtlo1dilJqd8Sl//t5/0ZbMS
gJos0VPvWvrmMyqLBFbEvJ1sE/ubHGpL9RIp7Q/n5jc37Oucr8RuNdLlGF/KNrM8FSqAF9d4Avz9
SuQ3p77+ZZeQhQJOQMVsgtbCYNQewCl3NG6L/mB22xzHlNUcNIx/Q7PcMShwSMFORRn+AdHoSvPJ
1qOtQVMoxMgmGKNNqd4rIgYx8ZDir2FXz7jZEMu7qdTuAxxekyDZjfzZ6Lb/90eoofW/7Xf6ly1p
pLqfqDr4jWkRvzDp2bSC4Yy/36bvHsL69X+9ygm3CG+7Mr2YuXY1ttPWmroftqDv4iL9yx4UO2lo
KmmRsoNecnGjqy2MGejEMf4Zl8Q0d4F5U/U/7KjfXciXPUmGYxKlS54R1+PLEOIxWU36D62Q75bS
l10jy+M0wnQ6vxjmIaQmVh9wVvrf7v+XXaPMs0IdzYmk3MG8x+Hu71EJWz88gm9uivyycVCsK3Ly
5vQiyxoQXHwJRfjxP/3i8stOUZR1nuaNnl/wOak8iaeRD1mw9v/+6d/seP9o7v+1LCOjtLHO0djx
7PyRSkzjKnr4hHnxyUrkdWqmH1XS/vCzvrtJXzaKqtRMxaz75GJF5UM8OIqLJUn1vz3ff3anf11I
sGDTO4K0uEwNhtBD9G5Lq/wfn+6XdzfVBeo+PPovasKUyjByKOROoO3//gi+WfRf9bQLVanQVOP8
otf6c54Uv3QcqyMN35i/fz4HyH8fa//EsP++N2GVpj3wp4vQlF1tjddsBob5NGoHgKgHkTW4QR1a
CKYWowW4g0bds7m6as+YQIWLh4epx6zw7bzgJm5ey17uVkf1sf2U6QMfki34MWbGtcYHmR0GM2a/
70ywVfl8GMbnWSHzkMYmhZiSWjiLxK5Mhdt1jdssF/Z5c1zdww9lfxgEJug9tjAkcdS5+QrjrC5A
yQNnSy0j0om3Aa5CYOnXda7j7nPie7RUdy0NE4sKWgyG466u35CkX3Nw2EH/K1bvLGyrOC8UHhwk
s03N1ANnR9mDgY30Hb9CbXX3BmCaSTs0+XxlNO9JfkAdaOGVE8yVO9e4rWnS5SPVKQXNiUYvOfE9
ttB9fgVDnVCw4SaTH0QdgCN9Fo3cVSC/qhZbsGJrBsAJf5tG7VvqE6feIKpjkOleHwta8gGmzPWR
Dr0TMJZpbdezcKaAnw/ZTan2VxQ4ngMHt5n0lKp3ajZ7Gv5uvSFdNY/9UDOf+R1Chzw0ajc9ZmSa
+tLQnjAL47VUx33JsH6OfbYpIn8JVbftTpp5DWDJLcgEe3y5QqH6kH2Q/fX79Raqk9iQJ/Zi2wel
uxiJy7OJ5dt6kWKcaYZDoFDvphnfJQCo5FZ2ap4oX7hiER4X/Pe1+92W8eVAiEba18xYJpcWqzWe
rfEWUhn++2ev285/BHsrGfrfJ3KaRyFAVBKQQXeeKJ/P3PZMeuVccGmFKX74Md/ssF/V2nbZmMwN
Tgnlc3PHWI9bEQ0vYtnUrdgNfbUVgfrDTvLN3fqq3a7TGn/rviXG6CP9AE7HAs8FC+nv9+ubfeqr
bLvqJ8cM1/wakeA9FCcPs7x92uWnv3/8N9JdKrP///OoacsbGPbGl4L3AQryRm3GIy9cBNSLd2KN
mdoUXNo2NDFkl+Kidk9//9Frzv4fK+GrfDubOnRPxJWXutfN18BpqwccgUa2p6B+kMjSz4Amf9K7
fXudX04TEAqK2kxmfLGNWFyNGHTeChU08Lz05c4qQfSESY1SgwlviCWNiiNikyx+njkYAc1q5cel
Y/+wYr67cvn/33MLHGEGG7O4CFz+TwyMMBwdLuIeXLDl6foc+j0Qjx8W0Dcv3Ffht51C+VjmpLhI
O/3M2+aptesdVs/YgkU//IjvrufLfpExvoYlQZpcsCSFRcD25IpENzbt2EI1HMlxcVwtfyjFrcHd
fy2bLxuINalzYE8p2bnofpV6ewawDAx0uGkcpj5gEbhGGmDIP27/vky/eb2/CrfxcIJJmM3ZJR3L
12I1shfa298/+pt3W103r39FCDJqWsXW++xSqd2V05P4msObbf5ky/TNHvhVXD33StolupZc4OOd
wlxfD1AY7+GNUVMMXLQ3YLzdT+HON9HOP1XKf11LmbRNJ0o1ozuzL5djXh8iBL78q5pP2vghTOq3
9Y+51zcr7quCWA2gEmWOHl8SJbIwVm3NDzMpxB+lsPPJL5ICV0iFXY3JFiAiUasCKw/ZzlAUVDt+
F+0al2zKpUMJiG4sBy8YZddt2k6Pf0jYvszP/r8q0j+DAP+6IU07D6NaOdGlh6aaGhz42M0XKVSY
4pbYZ4ZZuUZhzbuO6d0amhnGAbT5LlkL+SmGjdF6+LfLpSKjTMjuswQnBdAP6n3HfGBq5X5YPkeN
7q/xRRnGxFBMXKZ3PV6Qa4e9Gz5F/zL0P5wU3y3WL5uWmQMNMwDlrp29jvJWslHbHxaPbv4jaPiP
t/qr6BniYQNTrE0uESD1k9bVKc559rxpem1vSsW6hThj78GKv6ay7beYVjd+qubCV0f8d63CuFtR
aCajw7bcqbYYN3Y3tXi7KwgyROkcEl5inC0nkT+lWuT4nTKED2A0Elcp8EEsWjXHSzLRXCsBQR2J
2T7qOB2c57plbtlI611X2jngVfWjnI0UTBYM4Loyur1Ttr8iHD5g6UzFEdMNbdc0jbyaCQs2k65g
ZqIu8jwYrDWcT17apBjwBmm1I3I75VFvp2y/At1X+hOmjAvTS1ZWUbVfooaYouzhY+HxPMYOfY6u
8m1DkW4yNAzyiiTcCog4G8hXWHIC97kyLei7OOeneCoWINnVpPk1DyK7K4XOJDZ4h4o5iCG8FZmW
3EG8eg5DDd/b3JRPSa6QA6lduxkXbGYBcWhuG2UKMcEE7j7oWKTLeDsWSgbWfGEmRJeHLi9jcEry
1ohCsoY+kPgh6r0n4CHtWyfEkBMKYb1JQ0hFMAqPjBSEu7Su36lvf6bVGB+0GO5KmWjqQ11O2Y0Y
O3nt0NYHvpmFBwFRqHILOQ43hci63dhN/Z7+2f1k2q0XzUFwjhTwcnqvmMcUM/qrRAFLQ1+7fiIH
swrq55X5nkSdultgLmzjHKtZHfKqP9shoHP6KLCKejDfHQ1+SK+ImMyG7lLXeeAhFr8ak2c4C78s
AVzISpnNajGPafMMl6jiJCxMgGul8eJuPkT2sNcY+GWwBXRh8oaRWu7PKZtSGE7dZsrq+xXn2dfJ
foks0201PJJSGT+Hw+Dj4IJnbn0lIknlzSl92H14Xw6frZX6ldVsJoe8KQ72am5hUhq47K1JgZ9/
F9wNSKLCwTkHc3elTpC702j5RP2l72aCNhxzQvkuaFRgxji5eDFLmW1nNsgQqhGRXcCPbmBnTcXs
JfW5sMp924JKYgBBFssGVxM34jurtNwJJ3NF/zwFANim166npijYaIfGt1ZW1PDaL9ZOIZV2HVF6
uaaflpHeWImr4kqH0Oqzzio2a3NfyxF9Zh5cyWy406iCm04xePEA5iccQMMDA9RxOx3762AlFsTG
AoVN23PVtlqXbi6jow7+ry/foVe/gtDghTT9hfu8oOgyChhWKtD4jqhO2WBX/z4MMX6heE3OYNcw
suWTBpUnGc/79VtZkLsMDE0z9R73pCWECVMgb4zpOEz8N+0OogIQVhNB7+SqKgaVySvo2kPe0BE1
2hOls3FoLnOGm3mm+a2U+4q/vdTHgtTD6anzUGDDtNvrrPsOHL0q8YSethWMxnYEYNout/wfI7rv
2l9Oo20mhjK5ji5/hg19JfLfkzIBplWijSG3lfYba+HFo2xXtA6Ole11YVuHoZuN9dc3GjTaC6QP
N0pvePqaZvn1fFIjhHf8bQ0aSrtg8hzmeBUqWDSzoCYzuOniWgNJxEXXB8H8YWmiFF2fmKmdbGWg
NK8rPuuah5AeI6xy9QWT0Bz3YkBfhHBMjllvQ99cw7oUe8rgXqXqV0GSbpIK+N8U26dIZ7XQ2aKf
u2xoK2zjwgA/k91Ytuy3EYutDOR+tkewp/FpCjC7b9Q9SCLX7tlEQ32bYCOfldmfLk2P/J6Vmp5w
TPenhrd/2hahdojMLNjBNcZhYT6V7ZWjjR6+PLc8o7QMwB0ZONTSKtSc9UuW0p75V5AYewHV6i6I
K5/R72tVVOt6yyjcQ51nbq7t1wdm6+HoWcn42YXBHyqy3qgyGyo/QdozA2FdOWFzNcZsCyw2cLX4
G0LPzQO/AnuZDXhTTmDJu2rPo1ujlNAh8xDzawckHbgfeN54E4NEhGrJmhmnEWdnw8IQcLF+m1DL
tSXlxM83Mpw3k6asK2Bs9Nuqux2Xi1VUbOLjsZrYveeDZsZbyR0LreRRIYwQq5FscB8Dt3fQ70cG
LqS82aytdsEdnBGwATpp3R9GHLVDqkh0vNyuVKHkRl4xqa6d9+76rlXT65QbKxPpseAo6SQi5Ui8
rwu+Xh4BrN4HDmUpdthMfPLx+vKcYvGLHrTMmS8cxJnbX7Ne1tdt/VXWH5LWBEeKV2Q4PDvAbEim
J8tAmmbs2/xZ2tZLx3vCI+4W85duBV6fD4eEqUAz/TSF7i7kAMnytt534MuuWiV3ffYQmcstEuF9
VmiH0rYe10dkd9arIpd3/HevQ6MyN+O8xF4bObeSrSBxBP50FpTPVIvdKJv2vZncK7CtUppSsexm
TKWLl2JUvFEkN5ZW3DRqskV580Srh9K/PW0SLaU5OcvaU/XuqM8D7tQwg1pQXnd41EE8T4u9hdV5
1BiLNwSmOKnDsFHmQHDRxIe22gB1iIan1VNqg+Bcx4LbwFw+Z6NV1Tp7MEIqQhHrT1ucvZKHphfH
vbYNI3U3qsPVkpk4b9tXgNrvGzE9D2V7t0gFpW6zrVacQMLrm4bRZRwn3vWYHEd/pCD1mjnzYxuF
x4yv9/MAJrht+uvKtD/mfD43YbDNC/WVOcmHmKMMqUO+GfQKP2WR+cYkow0qDetcF+zSpqnETGhW
d0bVPnFuFg9UXPd93G0n2AZJJq1DMXL6zJOZbFMpxqsscJYdcVP4oUtV301M9eNqjuPrph6z3K8d
/Ks1ILpoYbE872vQYIMZJptYEr7QRzShLVYcUrKB3QsTr/Qaxxh2SNE7X+0WqGYNPtnMTRjHarRA
TpVZhYG50+nH0SoPSL5Ztj32YbJW3U57MeABOlp0aJox8nJIX/s6tpZ7cFAOOMioOBbOIl9bEcuT
igYnd9XZiY/IMwxUGKNa3IdNHu5wGW/po3VWjld+Ia8NRW9whxl0NCHZbLlclUSppUfPVhbFLyMT
E8cVybdL8w6H7Kqgxot0Nj9HkZMGe+zkzPV+T+lVx2Qv77U1LQchc+MmC0DL+YqufBRFD4YiVLXU
zRlcfewQueH82JbmPet62jtqDvSorGNVuEvJYPISaVT86iZf7iFmmqDpx+WzhbxLoRX8munB7xPz
ip9jrM+2c1WHN6SQqmic77fSBOIJnmXqPhLFQhpRNzjf9E6aX0TajH+qBrAa2mx1Atuqyf7WJnHz
sRVyRh+YVeb3eg1jmtRsAsRcUFdORoFVVBY3h7ksMVjHyq/c1jZrUYcmh1Fr0Z0CwyqQftur+GeO
kLLCdHcqIPXDnHYZQCXR+UkSkzJ1I5CHYuxvBU0oT055j0h9KR9RlBSPYYNSMbXK3/ZUUKLNR7Zg
+d51MESUsjA+pgjY2+oa+x5GsrtOWrgIlsIxMJsI1vXS1r0gqFTI6YOpFRzwef9p4Lu8BS6u3QVd
mVquXAyTcvCaR/SMA+WaYvpzNeOapNuTl/Wj2IcR0LF4yBRvMkXuYaTgcEnC9KqIi7GBTTSenrSd
eVbbUtsY/OdbN3b989gv43WO/G+ryFrexE2cJlsGtpR7rLf0Tw1O4ElP6+Uqb7Q2c3URhYOrKOO8
KagMAavguFAcGB7wztV38ibtrc+g+rXGpF7noei9oLFtvzc09WxaDVRdGwd2pRLiepok2/ccjOOv
wSyCrZCJeYiaodj1aakd50baV1gfTuw7cr7PI/gojOcwW61ROnW5BLlhRLvy5k6R5yCY59tBt51N
1sKqdHsQUy+qpXR+2yrDwc669smcArEVURnfhIl4g83+IXLrplBJCrnY9hpW5wIyZCDQUfuR72Qy
Z5Fdusl1nKbstmC7dQy4Oate24QsfJBZR1u1dW4YJb1LbIwDiU6MEdMCe3kQ2kjEVDDDEimLl+fq
JWxMxwtsTjreotmByqeX234hvs7M4jYxHGJIbRfUpFKt1twnvX6KzMAHHfIAbsk1spaoaDEZ8SXs
mJx9S3AvZOontXMXZtOpKcAngEG7JYB5K3TcuiXf5kbAQDRN7CKrubX12XGNgXhPVVHoL+fBaneJ
InZJhHvyXANWAExC2Yc2j90lGykaPB9U8Tus9DdLKCVNknG+aEpI6WR4ztgInFTcDTZ29NaqDcLR
ifGsoFsX0V0OLTNnWMXLKsPeis7mquXWsZ0np8bwaWj9MY8NRiEsmBvs6x0UBD2CStvoyakFtq0s
0cm2iquuSh/asdymGuSVaYDohndTsbP1zjrPhQx3SQG7sQyFDeqxpnelBxKar0jlTjN6ooUuUNQj
UKAKYgTZ/DZf+pvMImWYnWr8AN6in3sJHSbXonOVBmezjO4YRQLeonG+ROPVQHEV933lZE7wF+Yu
vkJh+mrL+KNIy8o3YhW4eJF/wgm+maf4lLYG3GjK+1owuaXWwXPQy9sxrxhstvp9taoQOxOHstSf
OAu7uX+a+cBm6D9GZ7B8o7QanM8oLYQAI92lz/+kQw0loJgStwoI/YtE/hlqk0U0nkDo7VchVj8U
vp7HvzXB34mb5gpj00MvI1ZpbeEsZvEm1KlrWTgycgzYD61TB5tksbwykQOqYutlbLg+kyPFHRxr
p5v2DrOFLVXvuyQrrG2AAbxPoPSnRQuilUvhrqP4jmm9Oymm+1y10KrbvJhfF7M8djnrNypEc8dg
V3LUrcr8Ywkt2YsoTx4qtnPXDItD2CvjwZwxShM41IW1uIaEdVS6Zq+k43uXDTt76I8mRgdztAw+
ZFk2tX6Jt9B7Va/X8QFXw8+s74HKFHIflAobghK5vPvvAD16t5vR8aFXwAphSN/6JrOvTCZ7vMCp
JLBq221ga25IbDZFtQaw0CYVnhdtUcgVul6GsB7U60YoiRt2OeTB7pDa9ZUdLefEivbxYPyacial
9GInG6MFwZ2duaat0yeJD5eVkH3xhy78wOakd1GXKCBflLcsKq8E6kvfXCJ9u1TF6ibbspnKtZyj
IyZPHUP3u9Q2XMWcHip6DTY7gUWuvBTtscOKBEzhVeos7yH1kTZqECeV4Y3dkVUZFaaxVmjd2lD+
LKe4zpr5LNXgBgYUsSKrT9emm1xTj6FarNMV75MT7/MFo2VrcF4T5tg5v+mW9gapZ95fpWgnXN6m
25nCzmSq3tDY10Or32qhcQQJB8pEsQ+Z4rxABbypRnENKuxPopoPo6VRCkj7IwhPByWsdZ1X42MZ
1tdygI8hswoTDUpDmZUdwFrf6oDaRFr/sUtKnyLsLtRr3tAeMtpg3bRZ/woo7Wq9E/HsPOBZtzdK
45ASZYKLUQceW/gwheImHPJ9nKb7IW4AyWA4s0N/abBspW9hx0cJpbk3G+umI4h340Q92UP7yxjT
aW84+rIpOr3d55Sq9vSbBRwneh9RXeMMEh27jsB4Cnas6Ji+QevDdy/wYCJUMRVsMczJ+CV5j3NT
U1hLFFtbns7GLoLwui2d/hD3RgFiV4eK0tXNneJMhq+Uc4twaoYN7JhVddH6pLiPbQPjPz35nNPh
qZ/i7GQURcoBoGlXxapA4ypZ68okIUT2DuNtvaryjszFOZOTfFW6cn4Z1Rg9pTNnRwp1DjRGVTuE
2px5rVn1b1auQ6hZTMPEkrk3o19jM6YbuZoOV3o2Wi4lrnQ75QFOybk+HOuW49KsJ/AzoTr0F55q
/Q4eFYVrKuBHu3ai1ttuLtIboyGOSVtizyTXBI2zENMUtViwjWi7TY8Q2K87cx2ssxc4Qpq9nDvM
bm4DU69GN+/18IWwYbi357agkgm1SGO72sjYfie8sO56LWxeRL/gzzPaKhT6sdGC5FAlRo2xjyGD
xWXoLTuSp5D9ZtboZ3gzcWw2/bjR4U/vYrVAylb3Ld7QlSmOEGarY9Ul9uEfoeVoZNF5lpoKdUaz
vbAd0nOdO/1WHSr667HVeHmyiPPSV9ZGqIPYcHhldw5M+o94FJcoWEDHlXYCjF6JndgHKz1IojOt
2TqN0LFnbtVoZ5OxORR+K18z0RtripivI1uke0hPdBkLiEPNNAof/CLA+tBEK2okg7UP0z5+bBhq
2aGGnN26jZV9syQTNKwEfR9/9EpIfb5aM5VC0qNep+qkeHqnZwcZZxnORYy5PUdtqL6atTFe92Ou
PSVyrDtXSab0VrHgM5dJXp/BSf+S9UQRiyuorhchQ69l9uEVs4XWU4axB40atNed0Rn7CU+6c9OE
+RnRtXFM0qx56gepPzZlV11Pbey4TZgFrqH3pR8yOAtmjJNFdHXm6WkhKQ6jwl5sPaVYzwwbhUs2
6Dqgemoxm2dovfZkgzkAm2OK62JsCx/8duHNMYIUc24iMIxldiWYNrkZmwINvd52vs4r7BUN0Xle
l8M+NQAYJ7MFb1W3SE3MQR4i8GGlS5zX/EaihPXT3AVY0LeCpMNmNuZJyQyUhm0xx4hignG50fNA
IIJpm1RztaiB4N3EKshEB6fxjyQcS+TtDTRqQwKtKPN616Zhe0wyysKZ0CffKuXgt2LW6k0zDum7
7BmrE4VCW6BB1QUEqlkmL5iN/L7A9edFmJa65ShSb5pKoR9l1WvvF12zw8u7DLt6cT6BbcV+rkas
EloAHiyN0g+aYWbdheUthfcFXJMxUw+oKs9cQe9FApubcscaG8UVTD6L7LqagJ2Z5AB0TZrXWYP1
HiXRxE+DizZzH7dtXNnIbRZt2wQg5ZswbCGpW4PnIHA/g52eDgo2m75U4uZYW4blNmUC+LeQ5psx
TrQWE5H6siZSlDRxLlVb4mvJAOs2b8ce95R5BkSWtEHjBW3MHVI57W0GIradqurbIZgb9uSigBVX
Wc+dpgwb4JtUZ4eQK46i/i2fw2mn6vNCimv0GCgRQA2NObmC9rkrKHRFcwH8dmFmNc/M30qegOmb
FULRIDiNbfUnJIWNi/xU5M0dg/GnttYeYtqBfr6kt1UyHUnhTn2c/2lK9rS8Vl9lSiSdpWPh1XVI
GFHpiTtmSeEphlZ56VjrcB4ZreJ2cejp4oFE6h5TdIzlo5iRlfRXZgOPxG3qYQk0jg07Ut1gKj9S
4ucSjvUyBr5hanuR9DhOZ6AKxPyhhIafOtouVeOb3JlvitqgchpA1OEIzkeguZVOTwTdkT4szzYy
piap9nTGD4Gg4tmscbkVPzR4ohPVx09MrazxTnZfEeMIUO6kmCq/dBddB0s3b9YGPglcSw6VPUFF
flR6/Rxm1VNm2H/GWh4MO33ORlwO0kARm9Ckcdwsdc0JNT0nBQF1PUBX7M301K97MAUE3Ou1ucEe
q4hJGq37oa87T0iKrmb1tKjqGZ++X3M6vpXh9NLPy6EZ5b5bKEvWs3U3FMmZWbI/4aTcaYNBZTze
AuQ0H6314CByhuFpx79rtehcGVfbhaiWaiQdE5tSxUJY0Nrao5bk6NGUl442Kq3AfR7UWzUJnhwZ
Qy2n/YLj6p5VRYNVVjVgN6rpaPnDE7z2l0mxnmWbPOtWODJJY4NE45ynrn+UjbwOBiov8VKH18j8
cs8q862FcfBcQKHGpd/wpqZhZhc3T3+uEZEVyuqhlhBizG13lQxkpHlubAbDfG0j5SyESDZOpPaH
KRm6LeechgWZcTcyYE8XgB6P3fK8uxOf8xAuEaB6IwFmV+DfnWAvb+l/Cof6fKUBDRPnCQi761Tm
TWrbJWVj+7Gr4sfanoVfp07vLfH0tioQo3i8GQa5I+tAfWKEvsNX3LUN3YQETFp/r4QBme1s38Z2
UrjmiMKwK0XFVlacdIoariml8Hifjtgk+2NKs0VRzlnCA6IVubMVzTPL4m3RKKOaY0PdvRIeBaiK
AjcNZH2M2O5r52jgdOk7c3gXm93LUouMgmiwFtzjcedEnJld01veUIr1BI4e2qI6OFZ/qmPCyyq/
sljtYY3errD+mFV0DLXlkW7dWSD0d9CAwbYNMgxOnFs9U+9aZiQ3Wta/BbFuuWYW3/J/m02SJcdK
td8jZtk2OBAQgDX5XTPoN2ZKGbvQxDmzAVdaYfdJpYy58sV8XURoHWQHKi6Ysw4YehBvKquSm1WA
n6dEEXGpcWIP5KdXU6I6rILwSWmWJ+B9iR9MuCNGZd1w4pILZTYiRDPt0rOe5uZ2spRom1fcdCrv
lh8FNC9qy/bHOP0jcu2FuKndMEGa+Us9xx9jmRT7Moq6M1arpie7od1Wok3R7PeKGxrOB+D5Zq/F
8pENqSGZGtubUEWbUSYKza5pHRIw48Xrw2h57AyyhSiViz/qdfugqf0nE8RYJ1uW5jZD3PqI6OSx
t5TCy0wDYTFqx7OtFDclTy0it5UGqAtqVyZVkV0kw8EnEnU4ZBrtSHc/XfGBFiXu0ii2S1rD1qCT
xjJR8wdhzJMbNfXvJAo5l4dgg0VzcyRyn244wq3Pbm6NeytXEPw0ASAuHMdSr4nt6sqsa76WKtm+
ZajatzPuUahRDBK0Bw9kWcHGoLR/kbnyWo80kvIwSh9iPA/8UkBjbStn9ih6jFc2IHaP8DzctlNj
ncox0zeBVn8OE7PfeRvm5CNRQeciYRvSxuxVEdV0Vnv1TzHmJb3Zkk73GNkbW68qtBn14GuDFBRz
0qt5oFg5GKwvOhqsbrZu2RluJCNiFIOULBn0Zo/IhWqOg2Z2TMbMNbA63PSdamzY0AtflDTOKXFF
fhRpbPV4x8WuyHNl25nB5NelNWxCG3NDlZjpTnRz5zW08WhtY71tTXLymsUWnIysgHTojIhXvxrP
BTaYu9FAy6V300vZImCp1NC5rR2FFF6jttzQa0SvsRwkK3BvN4O5GSxanMRxKk3AyLkEMOWnLNPh
W/etm1WyPGihCiNW6PVNzD+QChhHpDeQ7/SCqGfGH05Lotd6HbGLVcC5dPBMspR+8EOFUxe/I9BY
IULfQBYYNFbZeFen4ZrSUN3RTQMTcVzavEofdXAn6p+6UXKktZrcJB3ymMUiTuwWMKuAqM5xXHRw
ZZW70BikK2TJjUP5sZlM5ZzIBqRq7SBUzo3RdeJKbHOukVO8fyLLfAfAq7l6jwU8au2LHc7xbm7j
o4zLpzoa38OQ8mMlomqTxxWZstOWNEQiCpFDu2xaUuGNqlrTLpzGT1UjeHAK6u0dnk12MUhQ3clA
NxRLu6Gi3drkYrqxJrLtbuAZq3JUoaByQ2bF0eEnBxP5ct/6sinHTRuGOY/OCL3amt5lLAzfkjMu
4kIJdl2rTLAxxWPq2MYRiQeu8Hm/eHXLBQSpcmvWGmUH/EzKrZHY0WYW9Udc2MMOJ42RaHvm9HJi
pNyEdh7lklci5RcqRMRNU0a9PNQ+VIXqdhSublIipXlPRdLVJHtiF+vFvmus52Huoo3W9teoZBIg
omm1aUsuh6yHEvrioF75PxydyXLbyBJFvwgRmArDlgQJjqJIzdogJLddmOexvv4dvFWH2y03DQKF
zJvn3jT4Y7pzaS7sbfGSq1Z1L5pY39L1dLCrGNlKMYqpEfnpDcaBtAf9PcurZVd6ehn4jTy7qamz
no8VzPQs1b0tLAfwynn4Qkt3Vp/mOzxSt7py/vQsLNq06aJvexPdI3YAMiKb2FhVzUVQVSN/CUOu
e4hTpkGLn+9NgYgTFblxM3WiJtx0lRDN1Noliv3Cc9GwM4g0fNR0C1GnXv6mgpolzpeP2K8LxN+K
iRSYcIA8UQWlJeqzHeXIbSP7nzVXY+GZPfM60UDj0Rfmd2G331qhG/cqiuTO7qPiXow2b/vIHK6G
G3chqynywHWcPmymGBJy8tQmgyDZT7MaXxCq21tCaF+odaX55iLdMvho2atqkzWhSd//nFLHI8MS
dH5A67wSid/teqOwjnWeFbupqtUZr/NK7psFKla6BLLSeWAnakBZDS9TkxSnfirT/ZDp0dacY25m
W+t2KG3s3q2lv5GFagO35l3cdZ19oT+cb3pssl+2bcZ223O1Xufaae7lpPcnzR+1rZ2ZEnjDbY4y
6v1PsyeHVGSdHeQyLsNKjdmb6gt9n0kv249VbN0j3WAXBZbCm1+b1tHX0Na0aPGDmGDwp2Lkc6R9
n/2L28jZmMvQfI+MEfax7OqXFs2VDKJ6SDdkCYNxLDkDamswOXeLqd03Tca2XW6IUC9WIVHTvF/d
jx3okNJ4rToyiqKpt4OpmZcLc4j0x41SoLXGjIO5LMfnLNPPMBFPUewjb7nzvbGoDIU2ckm8CJVg
KZc/shf+bSkYYFfR0h1bFFVKIVZpMxP35MnpzMn7WFoj41hz0VNrIMPhWFap+Gql75zRRq1xmyFD
txu9ZVetXjnWXfZEuxlp0waODweXzJU8OjRRO6NK6JZGr2munRGR00Q1zYQ+8lyqmMl/cmbzPyV5
xoRBXLHPrC/Iejb5khpGdlibob8ZCYHCOm9oqwU2yTWWOVbzZBxHUhuDZfJGFhyX0zayWvZAm5A0
rkHua1dDZk4a277djP3NS8uMYo6jiBMuK8VFjaUKnd7hUPd7TwKetfO1MyHyUj0Wz2TIdmEps/49
bf1Vpoqs4VBWk3p14rS8sGG1+M9QevXq0zF9Yvf07n3CWmuqyPd84hvOzKwIh7I1QjMX6sJN5X8s
KXu57MVuwtltZ/ZUV87Rmxs4GXtJdoueVfuoawaWlJGjQRmNMl/GA1u+mLg9isb3Al1qcJGDbQHD
CCM0HNv6WezS3IMWxjtpzOnW0TR635IwtI7B04/QOclGUtiDVBbxr9eU3YGuTQS5FddvlZ+2uwkJ
jqzqdHxJ52TaTYsWf+nuaN3kUDifS9INT5VfTWAsbUVrbXGTFCyUn4tcPLvD6N6tstJf6y52f+3C
an8i5boXC/jgPtWW/bX4RnZbEgfUrNCZTxTSf42qvvuyhVQhUGN18D2TYkPE/R56bHxt6nLaiYKp
IWlaixewEz256HnXHvrcNoJ2qLrPCo/Pvh0EKdxR2oWGEPn7pOvd0YrQWrH0mk8FM90dWXfDX7vM
u6PvoL1ETlN8Forhqz40c6CPk/Vosx6hLBZyW1uTDaNTTYG0Y47JjC1w0BIZ9qYB8aO15Gfqiojz
iuVKGyaF4kl0LNaUuAnOZB/2J8915DbJ/el10l1WeHuO5JmeNP2d8bu6YLcvbytsRhKMydtOakZF
BK/XYeCO4J9S2xX7knwTxry9seyy2s0OTodFcOrzlnl9pV3HUdTpxuLv+WWWHk6jqETPMdNm/FOm
3rCNp3Y8EvjNKMciUuhInF3zxCwCGxj1s/VB4ll80UU10T5ahEcyxNfc7cI5FFjxMj2zOEodI9tY
vM1YTdOehJfuOlqpuum1pEfISu2qFhatRGJECVCKB7+OhoMaE/DAGp/Fll07NRmP9fivUzigt/nS
DG9zP6dHS1T+X89arECmcXweHOQvlBsm/AT5jlf218dhnzBwyOD9d4gvPOKx5hccsr3xHPe2/yYi
ap2tWCoukq487E1pKrufsgCnm6hyrnZTJpe4LutzFFUuxVc3DP9NMXV+Y2Y1G9sY1VQb06kAA2Nr
/Ei1TH8e2DS3rZThnTBx1L+2N1m/kg5xV1tSvNip6/2nrKnfiT41Tm4lCWNbnxNDEtOIQFaU27ge
myeX3EykGyMKOy/JHzmH0jcbWrywEJ71MQ9Td41juz4s3WCe9TpxCEgmSbrw1PgtR5OlFV0t6n1t
Ocvetzv1RtBkGXi6VHfX5wj2mCmeDSX0fusXxuxtUt+MdilIS8lgLssDh6D8QA3oSXXSzSdNzwQJ
nLHc53bCzNpc+hsaox6IVoFjVMrfZ2g/t6bUilAQmBYQbVbB5NlxuJi8UKvZAjCtvb+9A9BTURVf
m772f+PcDxcOzU2+6OYtsappo1mZ2JrDUD0xSNUDt6XAzQttgGlhHFkzwqI70cF25jnby4jRfGfW
WeiRyw6hyX2Qdd1vlLvWd9cwDCefCsh+dFziENhkW4lM7VmVjmBMo7OTKTVTpRXLzh/Hhun35NyT
KpnuTmcNA+0jzkc0iV4dSzW6L2kGTsqeCHZKWvMcSKXMt96fP5oUmpMOBhSk5H8C2UphVoxVaPMN
IUFVEKi5+4hV9Z4UifnQdKs/a5ZnhbOM2VZbTUUwzO0xRTDfFDkqGL3Lf1ZVvMYwzkQ4pELb+iU6
NaIcSTaVZ5rfjoN+Qp70MP3RPBp4N4qMYBmNPNQT3zmMmjsd6Syx9Q+lGgDWICf9RFHIs7hl/CVZ
FXZgifPbvBTmyaiG/lRGnEkbz+qcU67KA6tbqm0rRb5JTMvdGD4BH7Tc1JqN3xmbIbeKIPFmnIqk
FN/TyBn+cnHUd+oJgBnNGbe1IHrGz0s9QD2ptojGbL+2m1/CBxmHzWL8mZQvMENGH8Mi/otK9cfn
S6Mz8cqNcDLnMYz+CZ/f61Jh8XeKfz6FzjbOov2izCsxLukmHpk9mlPRUMFb5OosrvZU1Lb3yAqj
A4/P8l85VMyGdWGHvquKnk4mQqPWFdmOxNtvp6bVt6DuOhoWcYs8c1fZkwUi1jFD9ZubZVhDqRtN
Ym3YIplva18/9K555M2mUQEDb1NUhtGSbs2Goz+23rtY8Yo15r8c4sc2hanySvXfrJqADJMwK/2L
0QyYgFY7L6ig5Ua7hH+6aXsq4R3IrDyNevRSmcNN65w2KDMRB20DhCmZPuBxOLnpzErentBhzypc
EohiOMBO5zT1Yf6Ofo9JWOTuFSfcepTxW1O/Tcdu2tmKH3IGenSfpn9idD7aUbzzU50PUXqnoohv
Vu/eyFgI9ch+U85ydY2YG9w/2Z1xSOIuGOrkKSv5d8raSBP8oGqqLYptvp2HJDT5xHNu3jKi58sq
OdRle6QNAOPUoNmbfZFaqOZyZ67DTIWNWFUmvtKhfYKB2E88biqabsYcBZ4PgW+my6YFKeLpnQZk
dF8+eQtdWWXZ55g5JHLB9AZuhbNruroOHoeRi651GxJ99Y1cVkiuMpfQXdKvRjffW44jwDtFOMIG
2/Z+sqIRSGFcUhYw2NQ4CJ+bqGFG6y7Nl1ZxDvtzfHasmK+cUPe3Ooo9qu/oEkfypkRrbqzYu1tF
w4CjcD66vtZovOv50aeO4I6Up84VIL6N2vOafYhFIuXVzQZ2UzvoGSbepN+1xgIJoJqjtSSUirG6
lzLZKc15S0XHuK/5Tq3lJzfjm5l01U5vJiwbILgmZfKm1ftzXanLYOVyV4l+Z3Jebcx1g2unB9Zg
B6zAy9Hh5YuTxu95ySdpHZp4960ohoJZXzVsU208azMCal+Y89Yz3RMx8h+yKjUqyEaHTs90Nt1S
7unvZRtfE1htDOotl2lQ7NBZLoYHbO2Y5laZ2mkhekp4ye+Smg9vHL+Zf3zzEt3XRvs2E81Ok1+W
nKTMaAqNA25s5/pmWfLRq3o/NslXpv3aRMJyHUvlBUyYdzUlOajr1UA/V4YWmDL+6Og7W2Ui6DRf
pVqeLV9j4pvxoP1r7C9VL8GUtkC9S5hhRs8mgewmxM9kZ3/Y8vMbZQpG0P5qG2ufpCTexXU489X2
qXosqvou+J5EhNTRLf8ai1hXovuzKn9x+Bn08McgOYUVc+9kiC9jltIDiJ3XC3oK/SFIaFtzQ7s+
YqjUGnt2ET8JGSOtj9PGNRqmR0v5UyFvgHTtaVQupqsT4uBsa+VuCOj6FkX+WEd17iC2NRBV3E6B
XQ3PlQXwY4mdI9Rft5MJpgPaZ1rUebG+tfLTM4etiaec2vHRu+kLpv5kTkNXh9rRjC2u1n2RjCe7
XPYpFA/g20Op6EUD18vS+D6MyblBbS6cGTOveStnEwfH64wpaXCZdzXJEkQuG5P6/NjPKqCoC4SB
a8MSKcg3Ub5GNF8KiEXIp7lI3nNG3WnmH8wYo3ra3lPX3a9fVbIsIXO+s8fOnTYeKLVVoLNecWyt
TWOP5z4TxyKPjgUSKisKj4uQvNYoXbXqm9Ep64yT3Xo75Om4Ex4pA+TFJDqOhWWWjDo9WpliW1gK
IvWlJUly9crDPgQ1t1PFh16/HtPq7nEpAxEbH+QGSBz5Pv+ZFNWTJ5DpasZMfF/KWn7HzmVopnbr
dZNdE5pR8UTEttw0ThM4JS9NboFu0v6unzHLnVBqMlxkutNL983lSMnsJCU8Bu02np51h+WDRfcf
BqCzOfah7+WH9Qe7fESsWt7X4xadeM95s/VlHRAGf2FMtVlMWuq2CjMCb3wnPZTdAms7bAe9Bk/N
Twj4f1RkH+apYEOQLTZVpT8TWL/NOY2zeQ5FSomSsiN6Ikpg4SW96HHQzM2ZpUQFd9Z6tauBmm0Y
j3XCVA9QvhujK2/Olk/PonZmZLls37Na3Os5uilS1SzbYpBbo6bWdwzgPfLga+zaj0X0b7ho2AMK
3Ma2wfcpbQ5zkio0lvUqVfplTAa2ENg64VNuuAC/baiJBTBf/gfQSW6iBJfOojWBUJrPpLMDZNdN
1rJZAVpZWMZ4WEr/MPmLzVlfdVsnbQPlxndLeoc0id6pyW6RZHrNX+AXiOBJpvk+b5KEliluD6L3
je0EJxXWGVWBA2A9pCtamW6Itk12XZV4O60Qj7Idz4XeXxthvdcWe5Cmqd61i/l3yYe3UpVcseaS
j8mbVeTnsVl+GO++t3X1Zsjc2kRqeGf3wYED/FL12AY0UuCVHZ3oS/7FRvSPvTyvujbdZ3q/xu6f
NNWHeers89y8Ikui8rVjc8Z/djUNz2Rep0LdVR3pSPgNJ7iL9WMjUkOBjvaTozVgdzGFRrTeVEmL
ZWWWdGTLhL1oMFpI6eoVsOalFuq58SUE94xHL5mHME3YxGlZ2oHK6mnmgMMrJ5g+Zqo/j3N1nHP0
FZ+NGj4pXg3PW9y2j2byecuRqMFbeQvTDgPb8CRqDlNnU4ZtEe/nhdmRl2PmiEyjgFLkT/G6vTfl
p2yIbkjLr3CfB8XrTUfawizDTE42xgKcwRRXH9hox83pDT6waDaeHH1+NMbAJBnplc6Ctze4bFOy
9NwfrLOt6U+jQqhMW+3dxw+aD/nJz9o3BjvkjlSAdAYHOJrQS6O3oejMnwaPEUeSNW2SPDaxdyU/
naYxeuEdZXbIizSNlyjnOR+kftVb82HZJe/hyd4nXf43oiSyOHNiTwxbtbhLUEZK3wzZtNfI6xjk
pBCPHYsfaEswrpbXh+q+oqI/FIX5zQzG2MU6Xpv1OazY+FVHxSGroWt611qlbfmW4L0gqPXZspt/
BbOkqJNUZVT2jTFdKcJwqxjjaRoaIp/6e1Rk75qW474Y/qT8pBDrxno6vcm5jnVMTMu00Ge12k5L
xn+twRDMSf2jkXbv69CtEVoPQ56vOXB/q9iDJ2y1czGpk7kYKyz9F2g4zOJ6hYdDs7cPpSjvSF0H
3KbrfWeU3dblhTgk04nh+Ivg1Ld5o67Xu2Avju7BNcHu19qLk336I687ua86f+tzH3D1KTZBp8Zp
m7N9igCSyxpGspaT7LHcW0t09wv7ikfhZFbDqzHHO+H6gYAlg4rBPOIGWltvtXIKJvxW81rxniwt
+ozgTCHp7OLgjv2LLp70qST0pPiCCNgt7bpzwLlW9KaorJ/86KiVa6LN6t3vCmJ98SGW0ykGUYmc
5LSCMLBIUY8snUcvNa01/sfAj44kumTkq+RV+75kxtEa0m8SFQ4RXFMJWVH2xaVEr2nce2QI7Jm/
fXqNBcu9Shy0HWPAuWE63clztvhbkmUcbEmz8m4TpRQl657wGj+xQtftr/zueptV683PxefIPYwo
mUXDCx9GiyTli7S635aaHG9c+TryiozH6sp/K3UT/9zKhF4QyVefR2AaiIHasRqr9YbW3Q1cZxHI
xNtqc9szBe2JluRerjuIHhn6ZT1u8qiE4Svrjc0TIHiV80enbvElTdx+vH/seDjEw3KVZHgAV3/4
sf4s7YnfQ8CZ3DNgX+D2zev6T1svwoKDHT4kmBlEtGn2jzj9c9YB0PNXA6HVzjPaaO/m4ejp58a2
D85iB50LpF5pL7nJ98kDNDofw8qE4r9a2wvndf2/CWqscqxOzOZhQKbAbK2nZPROUY0rX0T6V10W
e2vwg7oUBy+aQzUXZAhrh5hHyKVkdkBt9Sh9yTlYZo8um4ge5gKd7Fcj3VPr3iv7qxifgELgrMyN
Mj9MGV21LAonB0xl3Eblh9MjmtFla9Gxsa5u/4/ZybZEzOXjK1x96OBbSPCgjP8RAhpgQH9zmB5v
VNqhQ/u7tqeBjMqtReflW81RJWyD5to6/b++vq0v9amOAirj2AAdQVJlexxP6rJ8miTBGao8dl5/
jjKDbAFOjbjuwbYyf1fLjHNrleKshaE3gy8n84wL6glysfvF33V2XtfVKJjJWS4GAtcwa1ifKIdv
eOah7TnGopbCthdWGEGfBXivKhZIQe4yfwIH7dJtxPbFPA/5FSu9m12uT//GlWfmcqS6/WJzW9k+
pjLqBsmTi44HIvEQROhC/9H5M5ChWNsumsvS5lFCmOi7HLw6ApzOeehwGnEp9skCtQ3O70Ofhm3W
TMyPKn3TLhxmLkGtG5xSRBf4kAcJaBpVVpikFRm0xM3RGr53hQMthE9gPcp8YoRZKRGSUoNjR4RC
pu+zad2K0rzxF5kphJy4fl6/hTjP9smgndYDiIdLMMXuhmSvM7tgaw1OagwzdDSDSfvvDMNd6uKV
hNqcjTae+V+OCAzNf5KM/DOO1vUuNeSM0KJz89HnE4W4rLaXaXpIZ0SMQyeoKlTH9m9hr2Q25XbD
DHQ98KInrqlRu2rrtH2xJl65VlsGUWZBkwGd+3r/k+eFOphTyqFQuLhdGtxreiS/67aPmLl7z34B
Cat/VDkJUESTXRfZ8EfMyafOic3ukRl4EcYtHS0Lj2N5FlI8Ch13tuM+Mgv6wNeGf25WPMyV8k70
j0XZx7x8a71PYf6XjQU3S7YbraCzxvRoU6ahQ+vj64j0u9OYP7wmimBBV5rDH29BiSw0BeW31MyP
F8jb3HG616gp07Cd8Gibcf9uLPBys81+VzYF/mGkxYZ2cNKQxbv5j2pq9VZBhGK5rxfqDYnu68z2
t6NcvCVG1v8YjWy+NbsDrDIzHZRMDjrCij82z449ISPU7cDUpadSgQJrdvqyDGdWa0ybZa1MuAEH
Rm1spkiXXB4UnzycszqBuG289CYZcR/6Yo7oxo2BYXdFFyaIuo2Yre48X5kENCj7SyKPpmEnK+uP
skaVB205o++mLlsbB7O/2OkgXlfKg3fQAuNiSKpQ5Xbx1s5bXI+W9zMmHJ0t+xRZoQBFB4Iqy5RV
J8M3O3X/eJEkZ6GlLt0MgyQS2qmnf7rJwsVNnTpWGGtsErRFUm4K18cMwh1rhUUl0mPuSQbN1kBK
1saU0mq2pZ+5L41rG+c8r3iDC5kdAP8gKOMGTFUtns65llSsTlmMEH8e9l9IA7L+R/GUeMN84z2J
8Ogm7b2rlXhp5jFhklVSsJPCevT8VhysjI2W6090AYtw5JnfiQMAinxvTxNiwBxV8XXRRBUOnFJy
zj/pm4pNV83PpMCcZsSKEs18K7IWz6fJo1Ej8Kmz3lbvth2dV+fbHNXnkgpYodCYLZWwC3/qG7fS
M2I2tGKtGd36jsSBrOB57+6MRXXMj+vzaZTi02pw6WrjHutfyOa2QOheuKZgt5j0iOjozvTjh2kU
l8iRZ83xPr1W3/kyDQUxoFomn53K2Rg4VeLGfGkd9x33zcGyjSerzw+Wox0dSjY1aj/rfbdKBD4w
88Y0EeMB19qyv+UxW3pj+Y0ZB7eQz4vNT9kD2sRUp7SNm252B15KLXK9Lq7mOPQ3czKf2Ehzwh6R
h71s9l3enrnFcWiK5mtMtL0ByqoGiaoX+0eMG4BFrqyCLrZfci8mPc9EHBVEDbA+w8m1W2+k9KTG
rbCJQG9gHRJ+dhR5f9JZaHDkXUkvYg//pQtxKGP5ylqjB7G9pNDY9yxFy/fm8zz2b0U+k2ROOQMZ
/TT6eKAIN9naehfGeXeHVwFMxZxbdGmovHFPSo6/bRbRbjAS7v5fgVnWVRq8q/BZHAnlfv6/pMCb
vejxVeQtU5nk7JfFm6/XX2OV84XxvCcFq2XS5eat74m5GfZl4j2ibHhaC6F2sJetmPsgnYxqN7v6
z/q3zhrjzVqI0svFlzbne90u391uPf7i/lJEOOt7VyP9ydBPflP9F4nmeWrkaUrdZ0RhwJTcBSHj
/ljsW1MDlhnICnT9VCYEmIu/C1cod9uPmGk27eYzOvV17Ec4fPPQLQ1Mh63hrkg+uVolsTAmDt4+
jCYz6FX6lvJGJ4ngUHBzrEGCFsk+BVQB/dWIsdP69rLlJfXy49Anb1FS/oPKqzju82NOIOBCNwjN
dsxcum03fzZ62H/8KBhDfWwjdEamX/9pmtkIRMfnj1OFppOWWwaiR9Ict2u2uxtngLQssXAMmBtC
OU6TniPL0En6SXdxwTUGjzcyb4Tf2huYwM+rEwoP+MaYODW75XNc3Av88WEcCCOU087ytJve9x8G
z6qkw6QeZxyk/VklGCcju0aDVevLY7uw36mPPMCu4XPq5aOIiCcAv7nXGjk61uLR8AzWAWkI6L6p
fkrwA5JpsnMKxHwqzeq5r3GmzpnBADdjQ28RP1vMyAy3/4S6o2xuqjsXfw/oEu/azMue1/jmjnEN
37hWb2oVY7OuoWqxA2GfTMANYxpzFf/thffcx4jPimS3tixP3WR8QIyHVVs8N84PJcZ6k2bbGaBs
XhLmKO5pMrT/cMm9rd8nLtGHxtkG4jYcWgHZU2Tu3W6LJ49LP6zJgus3zSYV8ejc6pq084fb0oZr
TmzehTa8FRYxoKUTrOeQTNj5jM5jYMovWu8rjhXuej89GDoAfNO2d3OSX32bPQHSvOZN9elxcq2/
rrlMMGwXiyjKNdC/HirmDuV8iWY/wFxyjpSNA9j+rKyEjJJVAWccv/Vq7a+s/NDNHBpjUgyK+qw1
PTdCadxId/nCflDs/ApfVBu3p4T93JGKeZyK3t7IUiMDSes87BjDE7wrs792p/nLPbaWsK67Sy3n
ra+6dd17VG+j2fij246/YkBEdkSw5Q5mvrVxWTzvh5yc7wKTXp8Mx773TrkhHpXBQw1tvREph7/d
gcFpvnpG5d/7Rpnx+eND73OBbWWHbZ/AQ9sYoamImWoDrop9psdE2umHGjvJ+qc6dflAsN1rEtml
0CF6XZIbKswKxMoymTZMDKQ2gapT9yBCDphXDLcmjv+KqX12ySt16yyYjWlbxtFlXVjU02mUrRPq
S3ocM/WftJ0vf23tB+vUVBMvnjn9NajAi5LHz4wp2XhlKX88Qv0xCwUONq1ym0bJwctcJOSciWfs
n92lP0rker64exmnSBWuRyFRef8srxy+s7YcX1UXwYuIASdlcnTNYdw7jURIq07G0uTbzoQrrIz5
lqhpM0OrhN6isr+e0V3MRu455f5aBb3O0Ji3Gl59A8DfQDAM4UTUQltZDzV68OeY9U4lYQ4vZVe5
d3BNRsDucu8NjENFuS5WKKMf1adyW7iSOmeK6C8HA2MJlZFwq4edjL/rZyCWJkw09xIbUDZMrP/E
OOGovCfuo3aRQcLGa9WZT6bXGXi/Mcl38RwsMj46jnrtOC8Yqzd4eWDJAFcwCfnfidAeeTEdSTza
FJXLtNN6kvw7XZsfbcwAsRWU3XH55qYJdjz6naUgxKVfF4UwjSHJQ8bQ74m9g1l1UVPN/7Cl7GSS
XMd2OHXJbw1P2VWYZmticC1be1pPVMVxZIFZZJzb7jTse8M/OBNks1tq99yMQhIEUKPM9M3W8i/M
1W/lWHCsYvw12gMd0Q1nxEkvEJmc9pM0kOuU9F9OwaBpjdQPvZz7arJnwqvL7yYCe0wdsPbhS8+j
fpfEzfPQEHI4IHD0Mj150rLognM3TLtM35sdAnnq2GwNzM6NC5w+jbxNo4GKJFrW92jiv0SWfBsg
jZko42Qo1bWtLRaweTU7AlqiyJS218rlM17idy32yN8Yg3nyz0D6r9mg3ibTQ5hRvIYtu24OURkN
DMHMrUNy3aZiPS+P2AqQX7yStDsd9a5tYWpB8coXbWyb/cjgPRgFcT6D0OZwrAjMUv3IvvS2Jtor
8itnL7WG3T5RrU4RDtvVO0KyFtgpfl1dRHtXL4gs0kbkqYVF9I7LtWEMnuMQ5vWm6Km3eBExuo3q
122RPUY4gwdBGOpL9j74kC0IGZ4nlxd2JE4t2NvfSljTjz+USWA77fTe0qnciSlYDk6VdaexnVDQ
3NRVqzB4GljFeYg7JQ74+dADI6age0cUUWDETXYyBVKByAaQ1zGa6kOik0TGOpZ+DHDlkAu2MKwo
hxR3HJ1a85X1VIF0yDb1ZEei1KnGA0TPOOLWN5Jk509SD70h1s8+4AH1QDEC7LTyWKODfTJm/m90
xu7sqrrfVokWndOMIJnKQPRQhkxe+nKYLvOAD7sueti7gmE8ijFcxwRMRR0yXRIOm5NeosMzzv9i
tbj/RPvU75TrajemktZJejInj9owjk7TvrZiZnGMn/VfQAX1VlXAgjr1xg0DIgsUWv2+WDVD5wGe
sGE0sqkmwrn45DS9kVPtuM0A73XH20YGqlksCb1ppjp9mnKLKOTKyj90zUuppHvrtzJcna/e62IS
HdpkN3fpP53ndsNEbH6lMyIeOUbJ83wC/XUBQ1BhN9iiQnQAMzFKauGlGHU90tvW8Y45VXI7eAPD
aZ053FwTJB6DZMGCo/xGtUUcjeE5PyB5PPpNOh0kOR7bWUXJSRDuETbJlB3LVU9PlD//M2uFWqlz
TFJsxF6wrC6q2mcrCJ44nHZVi0NK60YAhi4lVymJVXcAWB5PlZDLBzW1u9VE9GkYdrsbm8w6Rp7X
48ecCe0yUtvf2U7zLRDsAqC8dEeCURFvbN+BbV8K18XMTNph2uoxdDI5HGYMRphOCc51QVY9RO2w
aVKzOOSZ+dBHYd99g0gvTdENuMmTbfssBzHkD1FYrzQZ2MOleO8WhBiAPhiV2kv3Nr98ybX0Ncvy
r9HQ7UPartur++aRTfaPGIuBkxG7GfZBMuVk/W7NZkquhV4+MrNku4ZK/kfaeS3HrWVp+lUqznWj
Gt5MdNVFAmnJJDNJ0Yg3CIqigIT37unng8qcJJhB1PRclFFQ4sL2e6/1G/G5x6R4YWZGwnTvQIul
morLoJqb9n8VvEiFUs3qg5xJR3+QHFNTtmMOh6zgxouzfXSCdzL4hwGKhOrC3KZqxrvZzz1EzUP7
vzKlzHwvhLgsScp+TAzlnfZek3wtrPjFJNU6VCG1c26l/Zh/ZQbAh2uXXQz7rRaK/LYKAOfBTX0M
R+UxxXhUoDQvKrUoHTgZkePJ5M+1LHvwM/QTxlyRVd70cYwCYbJOTtk3zUqR7wSkFEU2gu9LcL8P
YVWP6mBwwICWeIETAr5GHqF6MXyKg0gyHH8LyP73W/d/vPf08A+BzPLv/8Of39KMDLnnV5M//v0b
mKU0/p/x3/z773z8F39fv6c3r+h4Tf/Sh3/D7/1nXOe1ev3wBw5L7mbH+r3o797LOqp+/36+cPyb
/+kP//L++7cgcPr+tz/e0poDmN/mIfz0xz9/tP35tz9MdGX/+/zX//Nn4/f/7Y/V+8/34rV6//mX
+4r/Kf+S/vrL/vRWpMl7eXqd/p7317L62x+SrvxVVNhFLRlMqS5aCPy2779/ohh/VYFZmbICi0+R
TfSL0XarfP6R+FfREmUL7Ck/UGRV/uMvJXit8Ud/hUIlawARVEM3FUPS//jX934YsD8H8C9JHR9S
eCXl3/6Qf8uE/6l8aooWv0IyJE3Hkhu9g6kLjhspmtWh93Q0tPqadcBboks4cgKyJOJ9aIm2Rm3b
7tvgGkkjqim3rfCUK1y5T9yUErayMHi28tOrlBpA+k4ZQjXDvaVye4H1BoJC9l4lK+MNhvwcctfQ
9RPOSrS0ej++l1IdoQFk0fNf6BFH7pUs3upebRfA/lrvJ0Kl6HG8KdFLWXJM9QN8T80W2HhiEXuM
Xlil8HJUJFFLMsgm7xIoVXbTvccgb9AqIKG89E+vNTCRigOntvZ++FPjUVry3W2JRhHob62P7gcp
30vqXcTxx2XbfCUjdmtxACUtPORCv00qPj9KUoqHnBRJ68Iw6d5PAnmXSt3LZv8L0Isty8pL6Ho/
Un2jSZsoQMsQTSFpb0kPXKypHy5V1Pcxeeai+lCcoNf25CQPsnutcYgUFS/i9t6Mbttke0IXRevv
yQ9kjbTA7wIIsWQr0I/13F1nI9KscK/dUgC6olE4y5Ckhd9uWYCoosBBsW5phYdSGdX1UNaz1hqU
hrSDrK6LDoTpFQwT5Fu7vSal+06s7aoI1iLpfFWKUHhE7gXaIzJdjtHeyZT69OGp7NSHyqOqngII
M5pHzxxWJ5mXuUsaCb5SAv+ANGK+a4L0UaveQA8uLKgtShHelyi2oNzJgQEEKEv5SRWjoi09ozZ7
7AwXlc1CvQkFjZRKG966ZX2F+9ivUbiiVZZFTXbigXPzgGKp4TbvnYJXc+5uMre90prseXTxVdEZ
Kpv8ukoXrgZJOU1XighRmUy3lQEfcFVul8kyq5/V3rVV7o4qPlo5p0Qvv2Z8n0FlLoBA6dcodMrR
ioLjxkSUp0E1JNNbHBj2WnEji+gQg7m2uNeOYqAaNYSA2p9/VdVIqiLMJ/s/sqjM7VaEUSZW+rOW
GMu+UfZRHc8on38UI//H4lUN5Js4OHWN4v1HJe9Tp3ta3quno5c8iaMDRuM6igy2Tu+vvAo1Ee8Q
edFM0I9KzJ+DTiTtwaz6lSgrp6MGOTVorjJegqd8xkj0twj5dF86b9r4FWc61hlyHq0S0DS36le8
EiEF9vFSuPfUzi59tBEHaUFJYGG0P0wpo8D9TU9eXCoNPXm6JP8R9N6WRfu/abspmiKPjHHvnkjO
W1onNwXs+GNd/miqe3QeF+T4zs6Uf+7R53uy9FHy/Z8dfBaEzf+86Zoplz2WqacjTTRhwy3bG+XK
dVplIbzIz8MyWabJop4xBfio0/856GQq6dCx9BhF4KMer63gVjX3cE9E49tM28ZfMx1WpOtllaPL
YNpOwhQDqimD0gdHirjO4PBsCW3XsWy45CDWbMGZs4C6OJHOI06max/2ERg9IiIps24ooRrWsUoF
myXvoJ+Jkqe25LVq45a6lCUe7TpwEqRVTqIFVd5cWtz6ORPyRVrpM9r+F0f6/Numk7zoc6VCbOVY
raBErcD/ebZy1Wz0e2utr0Cao3Z7MzMCl5bvecxxIpwtLAEteKNxiem+p1QYntu7aBWi/bLQ9hQn
TBuLmhXyv+bMypn4lf1jgp3HHTX1z+JqkSdbwhi3W+k7hF7WCODYZPrWxoz0/VwDJ/YGp8yIDRHa
5DGUvxUW5+/Oyu5mOvHSajlvzLgxnzWGTKtq+qCPj/kyXQDr/G78iG11qzFqwZGZbCe2bThfB/3o
p/CpA7WJA0UUaJmpQ5Y5+i1Y8jYhQ0WCMkz2grIBW9yzGX4d8Lf6/ReLVZvsdkHY6n1KevGorsmA
kMDaUYajdr9QbHQUnLkpcuk0O+tUbbLv5YUh8iD7HQ7LglW1aVdwudbB+utmzcwPbbIFISowyLlL
GI9MtRz8DPQGjYI56z/po0fEv4aLe7WqaBLS/5Mp0nhmTtlNDI5oSVGVvE+28SY9+mDx7M6WV7hJ
PUuPzTFczc0T6XID/x3590o8m5xqRbbDaIiMqvMqOUjftGahXQl3EFsX6FdCjIoc4bu7/LpbL7RX
FsFrmLooy1xGJpPFqzDcswT9dBw1RJT22VDeNdIlJ7lYmnU2M4aX2iiLhqnrmmlJpipOopEytQpV
zIIjZI9fEkxcAGeLwIlhpCyGG/AVouO99Zuim7uXXDicPwSeTFIUr8y+g4V6TBpYHSjP2twIF12H
Jvqw8wABNr67JNmXbmNyzDgN7aWu3NQYqoGa+LrHLx0fH75lMpPFXnVb9UQneI90AUItzrAJ4few
SM1FeUDb88fs5LqwC32IOTlOA4jqvRLR/nJJDrpDCXIH2MkuV8YD3bB0tWW68lYmpmXgLZ5mw49N
mmxJssgzVbQMHjymMWlyQp1GpgZz+h3+RHEiXPIEW6TX3TLSqPk4liPOnZgX9iViaqaqGToYZHU6
12RSk0rcczXKwEwK/UoiwQ2DDlI2TY9fohSJ1Nw9iilZpOE5kXn3FJ09RNnOi/Ifqso7NHxSPGVV
BW9fTwH5U39o4wLQdUmT4bJKyrgqz9Y6ip9F0asyfEE07qk+IB6lOoPFq9pPyMkq+lNvKlsZWXGh
z37w9NwBPHZcxBRQctqkKQAzoXekChJQHzjgwlboKF+dPMw9CkFbe5Ewd+cZe+vDCI5fLIviuCla
iiaOu9fZF2fIkHm84vVD5bRLbxM5YAh/H5zi1dxO/2muTkJNrjp6VBSyVqr6oR3iW1HZtyjdGMyY
FE1rPTEXGeWUr8fj8740CTkZj0THiBUxTzzkMcnLPCeC/J2krwA0QFZUryBvgGYEa1d2d0ob/pCH
yhZVaaSpbVvDfJz5mk8doKsic8MkuaPrUAgnfW0UA9ukZSgHN/xlWuHxJAsvVF6pyAW/ku5nK/ws
ufFa9YgvVtaJ9atrtI0EjB9uFtW1E5TAGAGo0Tdx5ss+zdvJl02GxjATxDM6RTmQez8ayDghEnXV
Ds2NgXZeLuZOb95StEUgWTrqZoHwWAQkZ9bE/tNurqsSOS9VJtkmW9L0LtCjuJFS91QOkrFt6zcM
T+40CIMCutIhtc1RVMSiWGu4QMcHEclzUurC6RlC6f/zxNF1zAYskUeRpGradCFnSCgl5HPbg480
O6qnZKwo/4vNj5KyXjiK7MSU3HwtuM4o8YLVB9alXQe1MpYm4E+qM7fNz/eXyQeNc+tsnaKXJcgQ
UtuDuvY22lN+PF0hjrVpAIXapdM7AqXfVbSGCVbYX0+OT/eXSeTJzanw/SBw3bw9mNpz3cEZyUjS
dcevg3w+PD9GUSfX6XZUTgzlf7UP7Z+lgJCqo6yhQcU2LBHHhaowc0mSPu1+k6iTs0QSzQClXqKK
u9Omf2c62by6bOvR383ttJ/n9ocZNeaQzwcwge/cnWq6ETEW6IA/zHimC8c1+mEnn7RlXONnM6QU
JEBbRtke6vSQoRBDvgZQ8S2Fyblem5kR6uTSIUoazESFXiuXqOOm64iLHowyxN+d/LT0rzLbjmxE
sL+eIhfbZ5BrtxTTVKzpSdXilNMBlGYFRDBP8QlIS4HS4XNNGf/rSBfbdxZpshvC6DMqMYnGxa+B
6CPto/0c05BfR/mcChkH7CzM5HAyUsN3Q151hzHdAI770MDAY1WjrWIjzf/cP0s2DrsL9cfcm3w2
9GQ3SYC4wp+nheoasg9uk94uUH+pFG7lZbQyD6OKEyg/1l562hnN60jIQ6FtNXcluLgozrpgsrdQ
SUe3ZBzTsCvsSHxV225u4xzX1adlYaDvDGpdxt1osix0Xw+pcf/eWIS3bAV6kCWu/JIXcFacuTmq
XJ46f0abLI2mRLNa1eP20Ogywh3V0jCMtU/xsEMdFijzIjBRLuuQPIWiovkIJWkY8xjDrtFcxxjd
D9rvaGRQOImXanc/csBOg8vJ90PtHyLKFfC5FmEvXg1W+hjXvPy7coka0UasEctOdeYsQm9B3VOg
np01F3fLs64cG3+2w/TVv86g1m6c6lu9rjbVonWyO3kzNzE+Jzt+L44/O3KyBnNDNEI0u8Y9pgUI
tTodx/dyAT/GLuz+au4lMzduk7WYCGrlpyILIq5k24PNUoUotp9mj/G52ThZeAWcsHSAWn4Aprsx
1YW/Mp14i5MVIqGccXM5nM8X4Ek3ThYY6OdKAX3VHizsmuz8rjymL92VcgcOHWy9Z3f7kzOiPr/P
7G0z7RwLuedTJcK/MMfUYBw+vDZOm2GDuiGQyoVmB0vO8pmz4fJB/ufUHIu35/EApJheDIiKfq22
9Z47mq2tpSVKqfbcGp+bmubY9rNlEDUosMgKsZoVPKd/5OE4+2BR2qHzH8SbWXbmZAczEQnQ8Ycd
N2tpJSyUjb7Fas0ONvPJuHE6fLFZmpPtK4CFjTA308XU5cdGX+dsKjyzFwJMkaLNnkwBic2kXH09
W2YWnznZV2JkylFcYa0LobQvakg7UIxMaybK5Svm2RyZbCm1QAKr+z1HGLWd5CCtj/nRMtyCwdJs
YDfdXnDM5ddtm1hNk2j8uALNyc7i+olaJRldCpX0JsbtZ4UDz0J/rg9o8z8ZB2muXjX+wq/GcLLF
KLpSlF3KgUcubhkdLN9BqtFO7WqDm3S16Feyv5SW2dqSVnNLY/zV09CaCA1dIQFiyb8fMWcrIzNP
cp3VFRp34DhlmF6joktXrLDLgtJDe0lWf929lnJpymqE1HTg6+D3Jjscr+WTkAxSc0hixc59F1jj
gGZsn9voND1m1ZMQ6MtQvct4PEJ3OESIHXo5lLkTNOkUXihFllYvNgNSN1Xw6Kcof4k3aNBTpqLI
iQ+LkH2zesluRiPLUsqcHOEdIHxAE0ppj8obBXqKKEUIj6/Y6NBdBhRUuUphdANpW14F7IADQuId
Ce66Nhdyiyp2ssSF1k5jFaMredF0BqTw91K+D5ofrrDVTqg0npQrSb11wWi1jYXeC5o/PbwTObPR
V117rbHw/WtwtI+tpo8KuwvWESIdMQJZ/oZhW8fI6CggA7APy7HN8qg9R6VmqxrSUaPSpX7nNoAc
GgjgSRWuSbUtKuu9hvDXwfCN1fqhrrDsUPanUloKxktWJ/ZJ7L8NsfaQgmUKQ9TOAz9Y4uqyVip9
Ifp3DVRwvewhE6AaibN6JqwHvbmWB9hxGPUiKbcocI40ou+Fm+zTWn4JDWTerGJj8r8hqhD0KOC/
0i6G5E6SNKKQNsehTiRQGltc+fVjAuugC3QHlsbihFhYl/W2XCkLUj3LFhu1TkSw1UMQoeaggxKI
JB/AzMRwRB3VdGhbnh9QrHkRYnnjye0SyCnPzGxb69/92rTlGOB5fj90IuoszT4K70i54GTNm6p2
ehQremTaQhDJwAYPCllKEP/CbeCpG7HHb+gELxs1hg6sR0mfQuCCmbARZawR48e4KB9StOANxHEi
9y1vj506rBAIAk9WLuGdLnSU+HKt2lexOeLWn/0xQ2W8Sn2NHB48IxnJgoF/3L8kaGuXdbYUonZd
yG+1hnkA0ulR8M1E+CsXxE1sNNeFJzkgE5YWbjNJSx0eJH2mfI+F9jYx1BXpJjvWFDu2QGxClc1i
HUwPotzwW2IXGR5zIRmtneG2kjag2cI7r4Z6phVr1BEg9mO+oCHml0YnJ4+EtaF4q7Yr3osi2QFd
WvjCQyjc6REFOeNRhxEmSsg9lPXo+7AWfVClSuBImC8LubcE+bmNRrQRZMbviS8g0qE9DiH7tXJb
BJtoOHbSQ22+iQHUzCjcq7L05o1CYpW2LRRp1ZywBkC3IVV3sdVcS4lwjWL2QhOTZyRSsHQ7RKK0
qpDuySPkXvTy0TfqdxkPrUzoSQsyEHGwjCRjFSsSWsHJu1gka2xj9m3fbuXOWqgGdhBw8K0eLiB4
gwJ2VR4tLW3Xak+mj2wEkEr/tfXeJfXdD75buDmbQr2NUlgayNy5DZomJptTLH8bGbVhziXwVDyN
GgEtoG6/Ea7dkyA4MVMNRDLVIeVZRxcFOqvyJpXeOk1x8HKru87zYNwbS2Uk0ujRUmCTDZTXGPGp
2MC3WT1WlEKyJHW0KMfxTuJNR3K+MZFkEanxF0J4HDLk4fYBosStBm/H9a/4dt/fBSWK2UAmfSRR
sEb0MCUQtTsz3aZZapchb5gCp7C6KTf4u7jsAkbpgjSDKpT8FPRDAj7ETys8I4a9Dsdq1cbo5q1q
8b3KxC32L4vciFZCgAjglV5v9e6gm486Se7BipeN0YJj4VHa7iQF8liHZx8z10XcVW6PcYbt2kMl
rNzOXFXKrZhf6xiMDsnKO/3srNfOuzkFN0H4Irmgp5LHJHqtBFDwGCXU8vNpQPU+ufLVd0u8NqRX
3Xwo3G8hQs9lmy4aGU3qFP6cArm5suXavKvZYMyys71MZy09ujoQiURE0QxiM3ciDYEg8VTfh6y6
OB5lfL9Z3nfV3QdIqZT9KkGYIkQKInSRDGeXRnF+WYeAkkQMZAFtj5ZKIq99KDgpEU9on+lpbJuS
u8JNdW2NAn3CMRe+Gchs6m26kZAYCFiwSeijUXrvBjJCcNENiQYIIeGThC1TTvemuY5cv2ED3lv6
JCpbGB2wGHDDXlip8jggsjEgEtULO1Nptkb90JeUHXr5yoOfNfgNsjUl4DF/I5uvib5DaMTtkD+k
xjK8tXG6EKLrqDpEPZZcVgAcC2cO70WJuHRz1qnloxvmzyXSwh7y7VWO8GfwPcxfrLik/FY96vl1
kiksNYm7CCJg9V3cieuhrRAZaVCL9Banslh46gsalzaYxBu1Vb9bmgJpjad7cEz7p6GuIEjxpjHq
e2ToHNQ5rlULTGMargeotBnkAh3yNAomqzDrNllvbUeZevzIdhFGFtD5XXzl5BZOneHdFvmdkJs7
DNMXTfTsDffYENlZzjaB6EnDLjj6Vwz0niFGNwK5LjPYRwYJaAh1VHmK3EQow1hZIrqRHjwjqAZD
C3fedVJ5r3S7EABY8uwjUoV+nVXuWvU249Sw5PuquMG+E/b6uAH2DNQx9RQHj2wkJi0kSpTt0BxR
MdwkcP99cReKGANDsTHxyJNShwnS0uxGlveohl0bcKdyt76uQ+aXNVBW0da9jhoVFg1qvVI4mHV0
t2PQpMO3rhCRp9J2odWxNYGE14BKoikIZ1w0a0cB+CkAwOuRrqS2idEyll8xTiKnJyl+6sPSVuof
w4CfF/olbqlt5fA2Tkd2ZvhoZryNupQqF6zLfJGVGX8L1Her78E1L/3aXesQ8xL/p08+Aw+KpWQ8
YFmB3ckPBAhkKIl4xjhpDRwQVrFakubGWDb2rqTsQUfePfWutQiUkGlsR8HCiu/usMArRwh6s/eR
WveS61j1H1zE48T4tBPk565TrwL83kuSKpmSbULfs43yh+pHawyt79AE1hTKqKcU01t9U2PW7FL5
qI1hmbrdIZCHldYES1kNd9Am6yflrZZY/V1vh1G8wr0U1uEzloELOUNggfnTy/ieeVc1JvBuhF18
U/yAEbUwRwdC8U1to2XDrQQi9S6RRp/GMfGQbZoCJ0HEkwt5rbKNapW3zjgAIw17Blgo0ek9s7hP
AMPv77UiRrsTs1VucuoDnB540OG6Gt5F4VqE82j0xg2FlmXeDvzBM506ffN8EO6Gf13K/Q75mXWl
+9ALB5D0P1I8BfW6ugF2+xQrJnYEykbMy6sW/zKV21eCN0/shdsTKpqpj3I5vgMnlHHxL8P5CEtz
OYZBTvmXmrfJ3gD63x4a2FcIXrh4lKBUscx8mHfdclDcXR9UjtxnzgmPn7atNgUyA9zHlMLcCsoP
gXKXgnpwk0MfERWMpQRSCd4qYccY2peaoq/BJhAnha0oGGwGtxr3rLR/N8VXSbg3h9GDbN+rVDMV
jYmZjKZXC+7zpxoXKYXkDvd/rHjw1sRu4ZAPe08MFux3Xc7wqeJmdM11ve6mVcmw6d7oycj1aRc1
P9rm0a8xtfDuXX/fBSHy9D/h8JfivZtKTmcKOHFaCzTXYgkMqiGtLZFMbmpsAiPbA1JeAe+zxbZd
qxW+cSFabOC9TNwrLChFjf+W0yF+89D7r4Vxk+bMmUE8bcnYcgiav04ZwvkQO4q63oSorSKMbYee
92TmMm8Uc+nV6uYEDrYUMzvKQpiLZCVc9NozmJtZhQY6JDkXXkrEiCI9H3L3DUGI8HtRHXsqR7Ur
lNlTr8GmCEWmLlw3EWRPXMMtha2mV/FJUpamdl9jjSV6T3rLhU5pd4r8bYjeIutVrL4lHrBX3FDT
+J1taikqaNSJqE5qTphUDvaCAXTQmFpeD6FlqHiO41yG5OeKK2xymnkSX8ovUMIzLJniPP+ZPMEB
HMZFlhnNoQSDnnrvdRJD6ZqDGF3KZWuqquuAKU3rE/oX9S6/9muRhyjyAwjk2ligzqW5xlTPpwf2
WYxJfibuysrIC2LUu3pZbJvb3PYdzsthre3obLSkZ7ruYrLrvFWT3IwfYRSpDkRsbQR5NyhC78as
r38DPfhW2X79mr8cTaPwq49gok+AXh0ycNdjhn4oQRGpdnY7YtwQ+GgWOHfPZus/gyDJzQDT+He4
SSbPgsnjoelA0nwLip/agLe11tUaFu7MwMkXJ8dZpEkOL5d13+1KImG06cjLfO/uYgTy0ZtbSxv/
3ttb+/DbICwxKVtALLBFksHp4AQQkJ2v+/jil4BAAKUCOAIkDVPsLEej5nlcWjI+BEJABURp4I3O
IXTG5O6nWfpniCnirQ8Rx3XLojkYGg8kHjSDVtmJuxGQg4ScCPgf9B0JAY+rwdeNu1jYGskz/2zd
7zzxWesYTA9UTcpSX0bf8girkWX+qKzCJcoiq9oR1sgCLL3SSdSdvJnN9V1KvWkG0B84QTAAjMlG
g/BWJAZl2Rz0feWc7jCPeIhDcvzZRnzLr3tHWVYvJyd5sL593eyLG5ylyyIweH2cZR/HNDddC4/S
joz0gCFK+95oIoWk01znXkpE6xLIFZFNlEUzSbKb8GUTP2raQ+DD4ewR8k0yGxWLpS7V5L8R0BiQ
8j8h2B9H91559XUjL9YyaKOs6TK7qzHN9JlFib5/I1EvBaqk2skqWCGKbLJixBXSy7vohXrw09dB
x5zwdCqfxVTGqX42n1Bsx4ti7FlfslZVhPsOryqL51ppfP860qUxBIVjMn1gmcED+xipT7qKvIDa
jtgXSbuWjHu3e/86hH4pBktD1RVNgTUxJagkSlHVBQzQg8jdWUCkAFWIWwXV86bnjZj+lEqY0YXG
Cx+P61C24wLHiZsWORfeaqiQZDsdFFrTyitjqFd9ujdjj/dAj+AjXsEUyyvUS0UDjcrExaMSq2Xg
Q5qS4YeM2gqpR1HSd63RAHi1cNO+bsa7nIUQjPSsk3GSdXCj6qsv30fhRhMec+Xe66+EGg0srJTy
0mcEWhtFQifWMQyACrgpTkjp8CqM2tCp6/sTWFpd6Xh39MvYVNC1KG6t/vnrbrxYSDB0VcOXk/+W
zLGbzyaF0khqADSgPaTcHdvEX3fRg6So2wDH4zKQrpJmZ9XFqg/vyrrDql1AvRddOFwB51bkxQE9
+5JJSaMahHTESYL5UFd53K4CKUB/r3/DABrXCmSSguqq5FoQdcID2LtV3Juov6gbJJMwlpE2X3fM
paPFMFTTQGkJ2LE5OVpCzfI7PogpHGVoKWOr/fh1gIv3A65xKMlzbsvSdAvoLdCVele3B2TZyPja
+S6ggOo2V8GNZs+Xw5SLLcKS2wLkaonq9OZ4auJeCVsRfIJUrRHW2vok6y2rcQRdsHGssIXhUW5e
lXzjo7KuyigHn8jm5+5VK/LMTSzsxHYnS1xXeNkvpCZeDjGODFQqPDSeK2xKRV9EtczbFDoUN568
PBecoIu3epkgdBXjWZ1eBa21nOnISw0zRRlIBFhEQ57uBHgFVpgr0zD1JbyRlxVTBMkS2/02guGH
V6gM7dVcdejiBn4edPyos3XTpLmWugnmJZoZbpVEhw9/V5dY9JIeCDCdEcTKGdD+UQDC4IGG6nCz
lHgeBRJglLh3Zvrg0t5+/jmTZSwVrgxyfOBzID+BClZt40q6QqLdDq/9G8mmOj5SahdzN7C5uJNF
64tuktbkhw5F/i0exXv6015HJzBN58AvnyMZKlcRTkxAyeanh0/WDgI6KQF3Pbb58srT42WmVusy
02fut58Lf2MgwrDoRYP/93FkT3mBfpbGpVIkcQufbFEYzgDzry60RSFv0RhYfz14n+fvx4CTPgzS
iPOtJKBbD3YBRCtV25ndbDxwPx79hACb9Ps9p4pTTkOuikMRx4TQ9IBfLyyMpkTTpMayNFqiYDK3
l4+746d4jJGqgm0B3j65XaFdGsqFZNUjVKNdnqoVlQXjrXOk65JHHt6GC0jXyotCbc2WuNKu5q6v
nw8TGmwpkGN0UwKDO9m+NUFGbtb0aXB+LEPqdNKLIc1d4i5OyT+DTN8G2WCcRJ55DeCJ4CBAGMWb
m4ucAF5wYT0MUNDwg5XCJS6g26+nzIXX3tg+ANjjy0f+dDuXFM/AbEWvD4pBmkUZ7ry0XBo5vphN
tSmRXkyNAoKyiSFTMLfXXJqviiQquqhB9+Ek+bhAdNRwBfIkzQHe/mKPTNJG24xEDRX8VPh9Hj91
afKexZuy06xaiFSv8Xi2Y+Bj1j/6DI655S8iD7suKVl93bWXZo5isFJUkWQaCPmPrStyqOwZ4tsH
M6UadH8Sds0cx+/SvDkPIX8MoTem0AguIYTuyrKymypeo56WJt3c4/XzI2dcgVzqUF4DaqpO7uG1
GySQQM3mgMqC3b8mq3iNhVu0wIrHyWdWw6VZcR5r3FbPDkS9tto0rYklw/pw88Bp2u9fj4w0Pv2m
u8p5iMnES9rKNE3c9w4I89gjwxcoyF4AB8Kd+U7dzPGWx1/3KZzJCxhSkKxy9fzYoirK6hD39BGr
VGyVzUga9P8DnBKyGpfiaJrFLZA7zBRpIsbUna3hNzyQyvKYm7JWw5MFtLMiG2Yrv/otuWibXWym
P+cCT4ZMMMpe1hqIAVxVkGnAmlHW7Wpbrk/r/hZzcBGHZeNtBCn+B+jSz4kV5qb5Z6sngxnmQ/QP
LKu77xhKshr4K0vjkNqijfCusgqccWyRlH7iysRmmu0o2OI+563kVfpdwbrDcW9md9ZLx7/Kya9I
EqlsiEQfR72PJBWxCLJbwBO4G5O3py4O4GgwbFTXF+04Fmt/ix2p8Xpy5u5Tvwf786T7d3hr8khX
syJojf7UHrBkioWluVNQRl4Idw26fm/9CjGrZXdDse9HtkdOamZCXJzxzPbxMajwKplcfTK87XAq
At9FcqBnHtJ6wfkHiBvPJczKbHNlreXFaUVNbn5OXF4JZ/HHCXu2h2QJPvBVxkpod2G4aZxmqzwZ
m5E+QeZUvsZsm7LpIlqnM9ejyzvLWeDJUjc6MfXSgaWObkexjUcsnd3skqvOFtbd/j8g0l4609Sz
gJOlh49nVdU1AdNfiuIIyUI9cjtyaOoSKFWjO9JdtdRX+f1/IFtwcRs9iz2Z4VXmaahV0cvKLegi
pzhAdNzL37V1e42efLco53r30pF61lh9MqchWrm40dNYamaUV9fWlfWmbeL1yFj7juzmOvac+Svg
hQc2O8yf7Zym+LKqHYyuIexI7ZCXpyWv69WwG4nfrm1cz6ydSyMKn0PnxgtkkKTXx7lrYXShUesk
objVVvWaK9HeWsbX5rV1RPNoZzjRNZVVp7+biXtpE+d8F020UXULGunHuJXI5bAMiTvcUrwHmWQb
qq2/Nya52v57u1J+gdUAlJ+tZwHZ4z1luldpXJO44xMY1cKPoTGkk9w6zBqUF9OjgGOeYQLBw9dI
9WQ7aDFXGCGBRoLDMYdng/ApCLaZ5l+6dmgqAy0DmET1Y9J8anUlcqYh1w6yZbt2DUAEOfb6u3TE
UtWOltER+NHsyXlpRp9HHXvmbKMK8duVc4OoObWd/C598ZnJ/pP/OLJchofQQdiDOv//Z1snUywr
W0+VU6K2tmYtim1doKBlNxv/F1BD0Sl2iIkLAeSyr+NenGFnXTwOwVljh1IqY8wrCBuBZAFxohrr
WiwBt6jbryPNDeZkQtVa1UcGWfmDpFxX3aNQv3z9+y9kO5klZ02ZHDApspoVMnBjSaW6Ro7WQbwA
RAFmFJxtbH4vwvdQnBm2uUZNzhbTw3irTYipW/dc/VH1mWN4Xhwg8pQjbx3Jgulj19M9wYzjvDko
2jVmoMAc0fa7VsiVznTfOK0/LXhNVSTopIooTWtCWHgD+evbsfsgHt/U69MDyXKuqPbwHtn/i3ot
o3UWbnJIumgiNaFMOHePCMHG23nX8VayKxvproU+M8svLumzYJNTsQ/aTNCzsW2nYmHlPzQLIy9n
pgMvXXrPWjSlktSti+JrQ5BmZe5KlGq6nbAeCaHazEq6eKPR2Pp5ocPP1tTJUmoqScB5mPLdmBDE
l+1+TLt0tmQHUBoxMpvpvQuklXGs/ow3WVmCN7RlmnEWYIOCE86iUA5GJeHXdqXnDyKJz0TXVoL4
gv3r3Ky8PHJ/hp4ssETWBEnsfjcV/fZoUb9IG28JKHTZO+K19Rg62awSkHx5zf0ZdDI3DSHL66in
Luy+YKTgXQEVF21cIW9QtV35duR0T9ZdtTD2/UpZAovk5JOfsxvcnR/wDpybV3NdMJm8RRPrmL7z
Nf62ccRl4uRr/zZ7yh2SznaxA533vTvMzOXLm8G/e2CalsH/xDzpPgSJsYTZbBNn1Eipdvm1ueqv
5vaCi5uoznMMSArXnN/T/ewMMkrJClSx4emf/cIMgOLc3UxzLt2KkZb5d4TxC84imJ4HS1akObxH
r3U7PoZYO93hPLaV9iAYSDU9fR3x0oVx5HlQfFbJy07rMcg2aqWSiNUBDUFUuisojz4ytRFC4VK2
8CR3Zp181uPUDfbtPwNOpqxU+UHC5bU6yF7o5CXFexneBYsHULKaIXpblVddD/owxAst6MAy8tge
8sI+lf1xqJKNlLT7CGf06NQ1C7nD6Mn0MescsKXsjv+XtOvqjRtptr+IANnMrwyTFDiSZUn2CyHL
EnNuxl9/T/tbrGd6iOm7NnbfDKimuquK1RXOAdHPTVR0twkaPBOG6XVJ3sqYjkvBZnL94NaM3bCx
tYXigYaHKpcGKbTRakkeocfUu003guvxa62p7nUpzGX4b92pFM4eBkNSFzBZ0qORAGM0zFpnHPY6
MJTBhCXf6/V9HWPXoFoEZbQ1saaCZpYNk9AVPqeOO7MO8f7vwS2LobIcD95UvTeyaR+DHiHr7lod
5Cuo5QuMQ1mVawAiQpdN2bIvni+9WtNIy+mRImqDXmUvVyaoo0rg26uS8qOIABWKRnscDW+gL8lc
KSKBPkb+0iWbOUFtqgB0ugW25wR0ulJu+m1oPly/EWaf/I2YeGtYCmZDzIuRjak3CaCWO3qcSXwH
mJFR/jTM1NE0bLqFP+KECCxgLcSfymMB8CQiEIkCKLfo6bGp3/sUGWKBcR/sQ6mhKLNfi26nkjiL
tvokzK0amtnGYzG+yIsguK2FGjSzscQmoxh8MW3S1FmK6WdoYmUA0ApBn2gZG9KDbiLFEDTBsP/1
m1rzUAD6omgK/7QU3phoPaeYyljoUR8wnN99scJDWv+4LmOlBQJqeHSzmV5sWoj75sW1AoYfowMX
bPLdAIPZFNEvDfaSplxBhzUMqHqT0m5n2kAJvy760hAh2bABqfKrA8IXhut8ioDpBIjuyAQtHVDu
ATcPom2MraOM36ftTrKs9+siL23xXCQXu/VGwijW0KMrsaCGMGFQfUE6N7+N9L/3DCDJVBXya+oB
E0rnVt8Bhsvs6wkrnQf7td9md6AcdZun8iCeWbw0k3NRXM7YzH0I6iiIapUjBeiVMhdgZY0Ft7VS
BzoXw+WHIKwfEquBGLA8PnUOXsw3oAncVPv+iERYEDREOnEXtQxTO2lg1Th2APRNbjLtVu+/XbcF
kQjO8KdQT/JUhQgCc5uxySBjiMNOLIETrzyWz86NnxeTu6XFoDHObXxobxcNSVG1NZ6AlIQBe5Sy
2IL46IvAElZ967f5qVw9R54HjVhMudI2t1oC7rs83CQALwAlvdM3+paoysefnKdt26yKxYDYzi3e
jmwttTTaH6cJj6Tswww7ECv8vC7kMsTjMFHWlwFRBgBefqpgkGu1GqdfQj7z+obaz3/39zlfMilo
L+YUASIEI8Ssv5BGhNm5ejMnGnBulMiTvSQSNEiaY4tlproo3SF56UGtDsLfEr3n6xqtjNicHxnn
ShbIZIheQiVM1s1Iv3xkPVgtAgPCDZDYDwBE7JdN/ZCIZ6lXo+2JqpyHRWkUTgC9Zk6MBRBn2oSf
0c0Q5JvQI0+QW1AfUJd+JIYUJhc5zpnOJlcqj+desZMEOqf7znBssNEfiq32pG+7cItEfDMJYsnq
IZvo9Fg2xkLAIMnd6mArWWqHIKyoKNbICCOgrLHeM9wnJN4p88eMMma5AIVQAnIOGxEEGZ2loiVl
ThnqyrEIVYQLbpjVwEgcirkoaOsrftIRWQJWm6nfowfmatkCKpfvpQjbUCSEc5awtQq7ABXl/TKV
IF4F+ZPyZQYB2HUDFknhjlbFaHfJYEbvZwVY0N070PHcHM3x61K4wHJxYJyXxLkcxjhP/Z5gy0ka
NAwxv/x3CQrQV8EkwQIXn811ijJocT3r93WfYo3N9jKr/29fzV9KnIpgSp6k2pEsgw1QW/R7qj6b
2DoZvlrj599pwW7rREQCKrAGa3+g7k6+pPlL04vqIVzQuNCBM6pBN0Z9bsAN3h+0w+JNX+bKVcJf
PWwEyzdMxjiTBXoZRziLyFUVLyRzhjbrVWXZkqLfm9Rmy+2A6ZdDMPGMs6OO+sHK9a85uA2ccLQ+
OnCjXz/YNTM/vTvOAFGXLrNlht6R8kTyowH2ITMTZKVrRn4qgwvISYix9QEACvdxE8T2U1uJFp74
vvuvM4R9E1CmYFzN5I18CWW16sC8eo+Hvv5Ff+2cfgtyhh/RbZu6/btyADqEU3xBXwd03tcPkE9Q
L2Rz1k9yrUn1OdTvEYXcdl9uwLFz07/OXuHFvmjCYO0oTxXl/GDEcHpKwRh2X2QveFw5BZb8Bfqo
5x+xC304T0iiUgZxqKTfA+/Kb+0dChcPw05D3lgMW4zi20cRFL9IKc4DWsy3Y+wZAd0AXRhKCM7c
ba8rJZLAWbks2VTGRCGOLWrhXYkjxQL857X4cXoxnI1XBTXqPMTFaHMQxY2TU8MfYow2GbaoV73m
sr9FWTKXZViYs+1VwkRtgZ+CSSoXAL3l3vQj4kQYs5Bhd+Ae7/vN9UMUyeUy7aFQ9VLWYRh2BtTg
AgS8sebkkuz/nRiWZJ2E+niuBoAGwZd1pI0hMMM7QK+UKf2DwHd6iswNTsQMiom+d4VTTEGrF+a9
EwFHbhLc1brdYXsQSZWFlRLuyKgRWmOYxcZ9Rys3Ix9x+3b9sJhZnVTV/nHW3wK4w+poie+EHRn3
JuDUsRbjztTYQRu/i8FPOw1eW6SHQRK407qx/5bKnV1o1lo+dpDaVUc8yQAlWADPfXQG8D1f14+5
/jX92AGf3BJ4LUltlzhAedAfkvphkDN/iQYvQm7fk+C6MP7NfHGaXHTt5FLPaxvSWsAMu2WxQVtk
A85c9BFin4A82yu/A0dc1Ndei7gmJjwZdjmGFfksvmnDLi1UHKekOLOv+aC6wyQGWFG3MtpPkeT9
P54qa858KpOLiHEL02kIZOp4mlmWq/kZyJwAneqR1/gxdADdou8BdCs44jV7PRXLhcmkBaQHzSG2
Gd+02t6VALyJcZdZXt7HY+IlveYlVrf/g4tFd91A01vGcA/vh8vUNlIEBCNoG9237RM4v9hgnOaF
Qdk+I8zciGtJa6Z7KpNzTbOKNHS9EC4r9AKUgdFjfYvbzGkx+NwBFfe6ihf3iflgTJQDthpFP1BL
cC6ZS1mWKnHfgDIb+7r99LOZgN05EkGDY1WMKcumgYqLgZB27o/Y7pRibdCbgLbyTQVu1iF5VAgV
WAkzvjOvZ8qcSOGODpgFuQlApibQ2sQb1ddGBbMmiM8kYKn0g/Y5KJLg+EQSueOjkqVLbb40wdAa
X6rqQzEWt1xALqkYj70NGCqpca9fGP92VzROSS60VTPGSsA53ARSGbkgJu6dIh530gA6XQU72Ayv
B9ybdhZvtbDdmgZ5LJXJLSNl39BpOwHW4/oPugjqv34POEkIgN91xeBcM16wTaY0Bn5P80B18JWb
wLIwA3sQlaLWbehfQXyVpF8Kq8ICdhMscbyL5j1giPwlfr2uzfqF/hbCGerUp4AMG6ENqRC3bdmZ
AIxU0k9jTH1FDrTBcK4LFGnF2WyjVVGfptDKBjSLlhzUpt6YzdfrQvgZ23+M5rdanJ3OZWf2kw21
5IOV7UDStDjKS/aVDdG3i4s2Kvb5sH/ojjv16bpokX6cuTYzWg5SAv0MlHas7B5Qh26kCdIZ9kcu
Hf+3euxHnHzu01kfNbAAwvEH61A3oQf6ef+6HpdvxXM7N5kfnMiI2iFqO2Z+CCYayH9np/zZHvst
W/3JnWRw1MJLyVYFPGz4KIJfuPgocMLZv58It8cGy8Mauz8D5EJx484dTDMGJEwN7BxBYiG6MuYj
J8KaKJ0IVo1wZSmwu5NdTU0nCh+un6dIIy5sECwUGwAhwXGqBMMr8vigkgdDhWYibh+BOvz4VRJq
gxQxdbo62lTD9yXXdgBwEPixwAR5/N407SWpldkNDbAGwOVI0vv1ExMEWh61F8CMFTafIaGx60OT
UycEcJJBFE+thv/6Kj03Nx6wtzLSVNdjHJk1As8Dq98moLC06H4cRZxD7JqveC6P19s185BoLDxo
FNBMBG8CRfHi/FtIfmK80ZWBYtqKrorH2PgnGv4atsBIwQU3BhLIGmB8I4SCgcIbF3fC+osECDiH
/KQ+GHsPAA9zgar0IInRkNcN5bdwzrsWkHy3VIXwKX1TJkAvjbXgi7yeIthsnc1EPwMjeucOPGI4
IgNKZ4PZ8DAEMH92020tD0Pq4FMFJBSSdOwFAxNNEDdWDBRVBUVmaR7a8/y4VhMZWWtESL/aBA/8
Ftl5hNau10zP1x1hJXSgXwKQCbT/wWjMz1ABvVqykw6OkKiNPyaVOxbfJEAoxtJRVwbBYa5EjzNh
3HXl2tJFMYEwUGk7ZrnTAWqXwlKuq7QuBQVI6GSi1cl9n7Usn4BkqyHkzt8zYKKZKZCqRfWytftB
l/9fIdyn2EqK0CzZVzIBfD8m6J1+eiHLR2QJQrtIGc784g4NwyxGst+AJbwrf4wAWC0Rr64f2Yof
4WJ+a8O0PflKqUofAf0YUjT7yzjdRbQWCBCpwX1z02Q05SrBcVH5pezvO/0nLugvZfDWZVWxNA0q
+67LQMrD+l1YO2r0cf2oLgsUYAQ/PSvuYzuCpMPSYoih3oymZtE5sQKwBP3R/D74dekBQzhzRU19
wflpXL0RPKepjEWVJijBf9DmDy3jjJdFA44iKVzCruhYD21MeE6CAF5NrtE+tZh1un6AIiHk3Nao
XRVExphRkFTKVi1HsGzHLtY6vb8Tw0WBKrStJB+hi2RtS9MEqh4AyOuXvxPCRQFpKGytbXAtNgAP
8fp3lqR1zOQvTY7/Blltr2DkHWJacMNYn/YN47/oN/kb2bTu8PFH31U0j7FbSvAsUy9WuPVlqWYg
KDdBihneZvhSLYLPzmXawNaB2ZIksLFkFZxa51ag2kWWTTTtgnGBt1aD8ZiX5g9FmoEyEPu5FoIk
rwUsoZ7+XOIGA5XaZlxsj9BxPxbzbVIAE6gG59a4T81ke/1WL6Ihfhtm7sDdjd03DHMyCz6Jhn2F
mo0VNV0gY6QYL3I0txf/uojLtILJ0JjmbO/rYhw7qSQ1txPIADTYfXef7aZdeKu8aF7v6Z/Fe+lG
3iQKwqt6aarJoPEBYcOn1Xo20qzMITNCi06q3y1RMiESwLl2U2IooGFKkeZzRIcnz0xBBiGSwJlN
1YFVXjUgIa0rQDF/swCydP1mRBLYv59c/tgvYWn1kDCUT/oc0Ojz7/4+Z1xTOA/pNLBLwIM3+5Gb
yl8qwH3Lu1Eri5awS5gSv8XgRAfUmj/QAXuLyBgNoqk85FVvLW2X2hBhgwFEyj9aRWSqhH1qzt4y
zD9YPoqGDZbIf/37yTUYckuLMW27oEMLz5tuv5NPvcciTnkE0ptn/TS/AjCs8Jp5A5pqFwMogD83
/0TNk99Azk1hAHtBObb4DQtGduQS6MOZkJOSGew1PTmDnuckLcy4Y3qGW2zKZ/6wo4XT+vljClKq
ZhEuNjEDu5QIcA7AyqhsRv5cq3BcGhVL4l1QLN+tDPOVP3VRiWzVhxj+x/9E8Cv4YMDASWlQylQw
C1B8SNXjHxjgiQAuUQH74qQbKgQs0eIUmLfvcpEb8eytCkav8QkEYBqb6wIKDueohRVNLQkXGlhZ
9ob301Hu42M4dDdSlgc1pdj0GDxQlu0jhfpyOHgF4NXAt+LOJvXqJvsAvegrxpe+Jsv4LJMcXYcS
OIVgyugWG4DDg6h4fPH8Zz8Y24sAY8SaykX7YQyHMhwWFT9YA85eHwFxfNo0pXJAncsn5XcrzvZE
igUPFH6K/Nc5YTQAd81CwQWlmpk3zaToLQ2wSmCiwkD3M5U3FurKqjo9R1kKstLaQ7Uv8zVgQV03
BBbMeGMGii8WejCazzov58ZMlqot1BDNj0XKHaODmxrWTmujm1oXpHprNg0SUnD0YUNUx6TfuSS7
6sNFWioaKDJ1I2vZa7NoTVgggkdDioxUmwza0ECrb6T2vph+Xj8s0d/nDmvGgKLdaSUNpG6vRakz
A2T6uoTLQRzY4Mkp/fr3k7CdNlSb8xKnhDb4cptvlmrXpD7QIb1xn2NrokfXWJASrJvAvxfDV0rQ
bDSxagX7s4fS7VVW9zyOZo8lI1GwFp0f+/cT5SQ5T0hR1nAwtBCbvnMnyxYc4FpwtnGAqgXWaPti
eaksWzDIYpAl0OebnI67JXtWWyHen0gKlyJUYWsboQYpLbAkUFcqN4r9zfYpVh11t/kSghs987Fk
XQg6l6sHeKIdVwXoR0XFbF1GgxL8C0CIBQGGwBjIxSQfM8ATEVwRwJ4iCWwVEKE9NG/zW7+dfhSp
Z6Po7jTYbHnsPAXFSGw6AfBdYsxLIP8RYvqtu8HJr+CChZ4l6VyH+BXzgbgxCEKc0GNbILPXPiTB
fx5IO9eZjxtdqU8gy4VfG+qTWmHFShKl3WufFhvU7TBIoMVeoNHpxKqa0EhpMFV27xZT7jVF9Tw3
YNEwXkYQT1la86GpteDbsuLaWBJCVZnBqqJKydmLYY9l1dm0DRqzcIndfpP018rc0lD/ej1uqSz0
cd+RM0mc2YyFTaidDG2gjRHw8dt2mxRj6EZd2joxyd+BhQfeNF2XjyopPzNCnufipZSTCtUL7Y5Y
suYT0/LLpH4Gd/ZjXyIPGGcJLDJl9paDuilsi2nL+KeM4XVJ6E5WCq8s9NwBuwsKVcTXAYhbh7HA
H9bemcA00QgxFVUlqM+fxyw5rLI8Avx20EL0Iakxpya575NrvYKiMHSMGzA+epXAz9eksiEPbF/i
gQ+wWy53wvoluD8U5Jj0tX9L3tJjdci+1wCK/zRsBwRjSNzBcwNm9f8ePs/kcoENn+VB7k3IVe1g
0vfK8HWkIt3YiXGmciaDM0q7HXPJ7iAj3U+3uQe2ixj8SfoDg7+wXiLxggGzPV4g9g5lE50AbALy
MLcm3iCG1tttYH3VQOLgqo6xXTz0K4H0Vbnhz/hz3ozU1z/ITeyLtrFWQjYm5wB8aSLHUi4mEihR
snwJoa1mvtrFzjDvrnveqqmcCOAnEaLOjJe6ZwK2BNA7+k2VeZFfvoDHbItZV+AwZq7tzVuB2NVD
/a2XyeVCFDjXjUUhtvOVjX6b+clHBaJAbQcQcRsJC9nkfjjfYvuytPze6QRNwZUv8OmxmuTcLcO+
rgtVgvgkupsAAEBv1XEvUHFVBva7CdiOLTSveCeUU220iv+p+NruM5BJR755rzkl9tLh+6nffhUh
/vGoGew1gAT5t1DOA4nWgOxjxsts2NC9bLhpULjLPUMBaw+ZJyu+aHZ/XUv054A8gqlbntGZAmxE
jXQItMKjoX+xVVD8iRD1142UNQH/EcJlfmWInU5NQiXAeIh2hV/dJXd7ciQ/GWCn4seHygK84PXr
W3W8E5Hc7fVS3UldDr3q8MGedyqop64L4AFH/rmq30pxV5WNo41GGSToTr6Pdh1wA+375RDv6J0I
wGzlQ24SxcJ/2KMBVAPnbUlCMnzsUDBq0JmudAYXdGtHr11dCk7tsjvDen4nkjjHqqI0L/UaNzXG
oKUG4jZo2dCOwZ62A55VB0NrCdgcxaiDa2Z4Kpf7zlZpn1KqQi4ggScv22HH7oe6K9z2ZkEG0QGl
Nz2oo5B+WCSWM8wK6a6qm6xEFR764thML2CTFtiJSAZnifmyFJ05QwZbRqhKL3ZBWfUxPZpbTJig
JY2GJChS6LfrYtfsn+UrBrZWwKHDFwDDWG+XUCtRhA9vVWl0QkPUwl2rXADs/LcIzlYSrespmmgo
xTaZQ7rGN7J5WwNuPFUBizHpT4X0pBnVjWzUotjM/jT/TT8VzZmLoU3JkIc1K/8PXn3s7yi2O0av
AQ1wshE1D0VHyRlJkQwJWQwIm5oKgy6VM4qmnC5n4pjbnRwlZyMUma0WzXDwYQNWJclJwPzwlcHZ
aEC9APIoBePBO+ZIX0Rvn1XjPBHMBbFUT1rZ7qCbDDa7qnqbNcW1S6GprAawEzFc0qcVlVbmrHVC
PdlVvMzHorMOIpmpc+XjuJkJ8npnQjYmhkUUacg9TaRUAr45hWiQzoaYTS8wWXi3AJe+9jsQcuzw
mvXy7Z98fk4vlL0IT2odYZLrUQ5y76ABLRFJbi0RTItALX43HtzhvZ5KVRdkyIAmwPRWn7lo6Y3d
yhUv+/XqO1FCa0yrCJmDj92PSH+QM7xdyZcuLjDFTDfX45XAQlQumMwGBSedAkMsI4CEze9S+qIl
ICtUW8EnTnRwXOiwCsssrB4HVyUvdnk3aK/KJEjKyaoMzB8RCy9X86IMlRi5meQRQb4z0u2YzV9J
JsvgGrbuuhF74zV91IzZtcGBRxP1EPe9a4YgK4wV8C2jCa7mXpfB8ZvKp9byY8ij25rkj+ZYBGET
unaYfaRmMTlRsXh/cAtoKIMyDMngBWp9XoXGMMhWFyhIMOgOv9DpjXejEHUHVg/otxy+5KJHE6V6
CTnNQrCSrPpqflDlQfBKEUnh0qYlNnOap5AylRbYB9/16BU84M71IxMJ4Qw3azWrzIGAGpRdBP5S
UGh339Ty8bqQ1QwadAKmSfCSZYiq5/GkVbOmM0Ib+RGGAdM9Jot/xm6zNdBVQZPfKYiXd451I+80
weLrunq/BXPhc6bgbDJSCJ5RibCOafNORG9YkQg+Vi59E9stRFgAfELyCZKLQ2uLSsOrAeb3CfKj
t0rXUay4QkqGjcNpHkE0Xfk6eDHzcHr6u9vi83UsPkwtmocwb8A3vLU/Wc8VzMjJbfo8+RS4JRJY
I7EoLcIFuhwMZ3nEiZKcMTag/+5GC5+d5BPM6+qT7tT7AsSWqJ92AOfFcM1W+dRApvT/AFRfu0YV
bSwFG/pobvNwSHTuVXMKlS7oc23bNN+HSd1gHe0PvhMnUi5A/7IavUAFgy95hwgZA4hzvJGB8luL
8JRX1VFkYOIzJhZsZJ97nFS3rZRXOMoxapxEeqwHCs4Q0dr32icW1BL/SuHcK6QajReS4cIUeS8P
b4b0LHc60PATN65erpvlqkZglJDRZ0Rbnt8wb5K0N7JMRS1zaDwTnNedCiRTLM5dF7NWGlKxw86m
cyCEX1QDg2pkN4WEeltf3xZxfFcBE6uAORbgVkcP7dlsRUgtqyKBvgzYOsz7XkzhylKnyyijtkGH
b20EIpRxBhBxLrnxlPlSs/hFLZrkXwsnKMz+K5K7OCNMiIrp2DaIe8UJwXHSRY9l84klbcH3RaQb
Fx072gATw8StJRk5xGa7nROc4LjJsQA42a/FLJrgWS1sgBEQ+Qs21i+n18asj8J+jhHyy+eqbXZ0
mJBeWr5t0Nsmym8WUDKPbQWI6XRXK7GgQLxmpahDydgWQAaCese533UReNWHBq2ExEoPSmti/XxC
P03wKmenxqe2p1LY9Z6ktuCFb6wqbVlr5NUo8jeTlJs8rp8lIz3olemm5uyG1Nxddw2RblxMCfMw
jhtjagNFsvx4uUWzGsziorfHWkzBWrhmW4pqYLKCS3uyqSNtmxNIqfVbGoHKHZgReedadgd+UtEw
06pOJ9K4T86CgmWexksbSMt06G0UKS3qjsPH9ZNb0wkroeiUAWoeBVnu5CZbMlq7RSsrlr4nID2u
Vc2PxsoBCuShGkTOfakTcLhwcrA/cAwBTP/cOqJ4seyxtdPjonz2zW1rgSQqFSWOlyqdC+HKCooV
G7W2pNlRtmp3yr6lPQhFIs0Z8nd1Gf3r58f+2Lm9nwtjGp/YuyKxaZwKwnQAVibp9yISwASsVIPO
JXAelY+2Eg9ylB01PfmipPEXY+x9O9RBSl3Bh+k2xJtfDe27uk1EskX3xVmHkuh0LI0kA4ekC9hY
9bZ66Btn2DUe6Ly1IL+n7gR8cICEXj/V1SuE7WMe1DRVcMKdn6qGGrNECzUFBShw4sC+VUiZa+ip
B2jLnSxCYljTEhV0NJEU1tJVOS3lru2GFF/w45CAJCSqnCjJsaP0J6bCUOhktB9tpAucqdSqldbD
VGTHrLNdbRkBGlQJkrjL6IthI5Ykyozd6GJ6uR2TfpZ6aNLaMyZBsDqGM6u6ah9Wqot/9crEcGfh
nt+ajQKeAHN7+LggB/r1bj/xgnTpp0UrpeSoIAMua7N0MamdOflc7iigfMOx34aJtkHf55OG6ut1
Y7l8w+mg2rVAMIomDw6W305uQd4xjo2eHONbmbFHuf3kFq7abxgrt/3ZuoC+aLbmz+tiL/IHSMWk
NIoRNjBBFb6XXI62nBh2GB/7gh6zqvZScOsYfe6PunwYCWhm0h/XJV4qilEDVJ0J0hIsfNl87Xkg
malKJnL0qFMdfRidSsWAdlb6E/3IjcijMnalqLob8QDqagJ2IXhmKGHXaIrxeA5tgbldOM6v38Nw
E7B7AvRGzk1pGGdjpCOVD2fJkfPnuJgdzRB9di8fX+diLsc29T7tElSW5hGaFCg1DsrRCuUdiUPP
svq7yLTurKJ2W2BwdRmmu9TOq2Zz36jatqg1vzJqtFe+Xr+NVeUBv4/5QoBHAFnhPEYthmRbE2jK
gyWvnGy6M+mbLQTxYynF2ecFqgO4GcDosoaUg+8iAm9JbwYswgV5quESc4cu6Gtk1nLsJtVr5aC1
FDASS4+LRPakEtInXconKvqXeNSAy/byzSHN0yyFXdgH1WjvMXPsWXPm6xH42PPKm8PJMxopqNvx
tk2krTXngrzusn5voNjLECWwFyDjWcCF5rnQirA1zT6o46+tGTtK0vj9ON9MFrbOuq9ladzlubSx
ssYHyBJwZp9UE0SemH2Y78xY2J2/+Nqzn4NxA3g+esmIeOd3jqEAg0yx1aPlhM9hvYAPgMZOdDAw
IjBjmDB6BYIAEE0FtaIVx4dcODxARjGuY/NVKr1Lq27KhyGYEil1URDYRCZ61z341SL5e6kl3pKS
gzwMj7V0BLC7Aw9xSvxE0g3uUr1dt/zLcM+O4eTnsNB4Eu6TOpukLhuHwNQA4DnmblPZroXeSj+8
6IXhxAmW3JTCjTJhIWbNIHUTI1+GytZT+BH/sZOzXDH6IaBAjW2wOwV+Y6zltF7Xz44uZ96Yv6lm
HqiNvB/7D4HiLOc+d0fgt2P6GvEXyQIwqs8VzxdDpRKQ0oPozdraxEHTccPINyKAl0bokIm6SJcD
e6ANxBQd9MSQ1OUQc10pgxoX2RD0rbEtdcWdZ2ZwxTy5ozZjlCv2J6321FSnDvZoHrI53oqIqC4D
nYrpZCiNW7cxcMP5oNFpw6zmUx9MEwCPQGgmf7ShqIq4KgQGrhBkEDIeIucnm02h2rCBmyDRvmlS
7isToN4yEQPwynmyGpeGGVYGLn6RKsgJac3KUtGWM6vYsXs992ht32fJ4vbj6EeyDpr5qv2+KOoe
cxV3alzv1UQwZMMy9nMr0mSgbiKMYIEaSDnMxk/cB7Zljsao9UGMT3SjJjt8Ag6TUW37chQ8+lci
B2QBOQrDLzprP3CyMlnL8TPQJB/kyenN+6mON6aWV64+WFihI+1mNI8kBzhICnA6kgPWptDcJO+8
iNC9WYpSmMsIqsnofyCFwYoOW9U51x1NA6lMFqXHHGx2j6UZb3FQ/6veWTPWfKu3Bp7UgscEz4AA
TiMmE4OGv77TF5lan/alHKGWFTR+59cD6FyAdxFUjSO51m36SXOHbIBF7Gi7xLO9RDQJtHbdBAmb
BkIQxSR80MCoo2wXXYTx7Aq8GgC4rBbFzexDIRwzXL1tYPOrmHTC0jRgEc9PV5lnkH7WBfs+6e+z
LznZIZqA22XejR5wloN22/8Qqbd6oyjkwncV9j8XHtpJLcxR1TDn3kTuqPw05HdB1F09QOTYuo2K
HMyY04qGY5PblUGhVfkUyX7novA+7AZXe7cc5W1aGGLzpvshKiRcDo0xwzkRzH7YiaPqSiqPoW60
GKmsn8pvuVfd6fclMxdAIE1O/lVEVXU5JvRLog2hWAYH6xdXIElMfQHrEUqEjCT0mSGGWvuhduNn
kA25slPe5W70cv14LyMvCsoafAM04qCU4lMsZVKGvug7TKYX4PnIj0qIoZZOtF3NrICPeadSuJTB
sPLcimedBnWECIuspMCix1R+gCQAWLqRyOUv04Rzpbgwk/WoHA82NgmsGrzIy7ShFgEipuJVpHOM
KnTzRmF1rlvwJ+aykEj74m2IazzRlufFTPpsCZsG2sqMpGvx6g0IszIPdSg3n50Q3C/e4uvoV6FO
qapOqQtaBet3ikVh+AueD3yeumQJ1YFhSYMh3+R145b0uU+frtvNmt8DygJ/B7P3xgXufdtVc643
CfxeMxwQDu0m1dpeF7FqNKBNZqB1BE1KzvGnPhvIqEp9gLLyfmpsLO4afk+bTTLHLga5BeLW4gwj
x5UJpGFvi/2cE3eX5aS2EmAQBhoS7DmNHR2UHAlIRsZccHargZrtOmsoxaNiwX8Tugb7aPIEzYZN
80bczkGM8cKfmdt7odMfDer8Ca4jrBJVLjBhoYyAdJI7znoEEG1cjNiz2lkPSotBIdVrPtobzaGf
9Hm8jW/K7+b++hWua4rkA0kXYyDiB/2BgwMglwqHOh7Cj3hf7hmGpbGfHqwnzZE38q28E+2rrVk/
Ssz2/1ieL3Z0+yZXE0OKe0As/NAkw7G0n50mAjZfc3FUYvA/rtG8WFdt+6nX40rugzAmTqtTV4+O
BTrfPdE2yYBXVytA3llzBixPEpBM4BoJ79Pl2C1lmuDtkeB1pZsfxjD6dgMqcTXyol40O7CqHqZV
VJaqkgto+AXpILDHpy6Q0sHRbeOGNJg/lG7yMT1QyfQroUusxRM204MuOyprlwPT/bA01oDUHM/X
cr8UqNk56WauUcd0IRvrUV71BYBsg3/dQletxQRAJthugSnBZ6R9W+Q1RnNoQOrEoXgzZ9nXRvvP
/Wj4HiooqBb+AmvilyXkcuztSsOmUgSAMnP51Btsa9rZPssfa2zYXFeJfd24jy2W02VW0mbFIz66
GJXUJX2N+bIlK7f2VOwA3ujZlDgDwN6M5ilSaz+2qCB8rqVLWKwhMqap0dy/eFwZumGpqRzC1d3Z
nZ/Nm+iAgLaJjuDV8OIH0fD2isEoMqY7sVuMPsFlbSySijEezTaom29G+31GVer6Ma4rBMxs4I0i
gJn8ByEidT3WbCZCD5SN5sofyw/JJdi62LOlAclLRDujqyphUZqV+0CBwvfHzLxNo4mw+lK9uDny
MXMQtXRWwgh8zMZrnjFao7x4/pGLM6uVJZ3SoD8AQzt/sg5959g35Zf2B8rlr8VTPzj9E/1ef4jC
8qpyJ5K5FFBRSzhaiKdfgjfJaDeuEosgtlYqU9gFPJHB5X3qBHIyLMe3gU26TdmkntzkW1JhZKfK
N1kHQGP03KvhE1cr+NCthBE86OFr6O+brBlyfq6Y1w4TUPjhoa2AIoIRNdjAnMtEU5YrxXANclCI
ASkwvuX8sElndfWUo/wGJyOtg03SezxLXPtRfTTvei87Tveyg41m25M2Am8gK1EFNinrrP8NyHLu
bEctM3qgw9DAjFj109wkkxuWmyr260fg6PkYhq9Ej8uVgg12drCqZ6APiD4O7xFdWeS9bmK32f6y
gLfyLv6CFDp3wnfiZJ6eCik31q4RCDSYz0Bii4Pm6iVWQ+Z2BiwbIESA8mNvZFCS5rXACVcSTWw/
IUNRGLjdxacc2Mm1rmf45IxAtBuHyknKoCbfZeFM7lr2hXIavt82yl3KxY5epcXDgiNE6yQe77OY
vbt0dMIJOsZ65Pcxlgq0cARas/xo58OTQpZDQZp73ZR2PbgrHLlWBH7CrOT828T8A89bcBdbOAHu
hduYTZ1gCFcNyrLbhnP1f5xd2W7kOpL9IgESqfVVa+7prcp2vQhlu0r7RkmUxK+fI/fMtK1MpLov
0Be3gUY7khSXYMRZApTI/HSKdxl9iKr8UaWj345k5Si/TGe+R53Ppi+pvc5IUuNkpeeUvcpquiMN
CqgFlMTCo6o2fp/l3spuuTztsENkArkmE/9Cj+h7xKrQikKUIQWLiYN3k92HmjvudegoQT12QktS
kuw1QsWlehWWzqx5AXtTyCmRpTbIKI3dmFkIqgbRJvPSR6mwLUfZsHpnOZ2n+ixo6p3myptBcVaL
1ZfL+nv0+X//Msm0g6l3aCD64AzeuZk1Y+odEtZuI2CGbf0JuS9rR2u7Fvjakvo66sWVVqERq4Xm
/45a2WTBPFKyWXXCvjo+5DZwelOg6rEUcCyEQUszlugnOQbGvo4GHW7TK5y2dFQbpShP3rBo1//T
qf0SerF+tVDVxDRPLdwHPMVN0PG12zEoWRDKe+4Mru53R/AtSgk53sreuXKI4Lt+Cb642mIJspXh
hODoermKm/uddgzD99YdvcqHmnS4KftjVbmrb8fLGweBKXoCgL6qqFcsDmNwu8IaACV6Lv5OTrQp
/SIw2jvjKPulN2zAaVjZs1cX0pd48+/5soA1SOISs0a8Sd6lmse5rbYPaADA6cFykhpF1PBFRR5h
bEdHeOamDtY0oK8UAMFGBEHdQv6HcueyNzDvaSVXBDmbWvMrLLR9H+UOfthBrcVWSGlQdBDRCeP7
kOyraG+Gg6NDvZx16zS0KycYCvUArIChP3uELT67SHUeWl2rnM3j4Bm+2LRpQNQ7w5mdJwQIyEFC
t/Kak8yVG9/8FnZxirRSz8veYApOkTnpztGQsNVt60pB4evG6oV/ZVMjnDXL6sngXS83tZhUIyxi
opxTorlt8aYq6MlIb1m92nu6rEliYJ/gQUXDi+VyNUekUPWRfB6P8/FRHOH47Fc+FKs3Kyv5ys4h
UAicMRloBVzUl3oYfA+d3pEza725ilw58PVWbFo7RlB6ZQB5y38QEQkGAVjtWqdSbiYxTJlKzuKd
bdv77rn3k7vQLr3sP2CBXWZpqM99CbY4DuscIm9GbpKz1SVBXxm2hPZ7y9fU3q7tAKS6KJapMBC9
AHxGki7KqAnJuRWSTVJp147i/va8XT7H5pH8O8TiyIHCbY0SVYTEhHxMxr6hqcuNwSXqjyla/UZX
pw3VHLSUgbAG9+T7+SZFtSyhmULPNPMn3e0OfGtA4JGrWA+uFDvWvfBSLzmvdZA/s+ZF0kfQhkPx
A0oRWPuLo4TARpmmPKOoPObMZda2m0DDZ48Q/fCYl93prdcXTnUw3+sJF+nsj5be/5P7+9uvWJws
hjpGphLlc34S45HbOGkBgYXYr70Iv8AtWxuOAhFSs38gXKrjM3+ZgMXMA/eqh5FAaB36oKCiySRb
24Bz4nxrjhfPaykzqjIyMcedq04eePOB5HR2duB/q6fIYcFqsnnt5IRQKkFNy5w9rBYftUwjrcrk
jJxp5FkQs42D2Ek80zUPs5hRkrhteJwrP8V5NfS14w3UaxSZZBOqx8tHBEU2T/QKd4Q6K46A9929
JYbHHcUBiX5bVCsN+ytlBbgHgnpBgYJCZ2dZxJ4iaQolyL1CHNN0kzANMlH4tdJuSV+DlY1CNmkc
zvptbMb+7QPi2p6lwBqhBAXoDzQEvu/ZBPaOHQ8RWpHDrdz8ihjzKOScb0e5dgx9jbI4hiKzZY2J
WtcZa8iPo9ib+HMKjkdb3Cegct0OdkmEwG5QdVQIUUrA03QJ2EygVFjUDdBr/Tii+MS40+FmH/Qk
qCLQ+UXr9rrkqanmGGp9FhNfmdOr3/PLD1iKu4iB8AlSifJZmDCilS3pCRcILGAAWyqZkzXpXZem
hzEytrW1RuO5DA7hRhUKxli9qomts/iicIvOCisuemzUwQt31c7cjrvpUN6v5c8X6ewcCHmbCXQ/
GrtL7EdsNhrckAAejIzaVtPI1mt9Y6rSBu4YTkgrd5hAXDDbp9uf9+LWXIRdrKXObFLVylFCCVls
xyGE2//cDnCJCkQEDAgTiHwYsO3FaZoMRVorodqe6Zkf0NDNfcmLAqAjQ1v8brc50ACp07nidSXu
hYjbIu7iiFUGXSRliwI37dInoVc7tdRtVONOraV6U9O4Uah7WhG6YtU9+VL2cxF7/thf3ibAW9Zk
atG84750Hpht/gDcWN1RPMdidA7Dw/SKyrTmIcvTUOZ0ceQ70yY/ymu2xJe7d/4l2LWAT6G9cJFF
5NwACUYdQPiEYWpey95IxoCO/E0V5mirfAy0GDLgdPwli+KoSNnDymeYF9C3mw4/APq78Gydkxg0
ar9PBaBhysQgkoR7XEedw3iLPJTR/HgzPErrluEX9+ocDeihGX6K1HZ5AJdTNYUlg3wp98coSDYN
7lU4njIflw18gKR0Xabv2g76GnKxg9qqrnk7AvXaelO2ga2qr2y4jcs8902b/67cxF/jMF47K/AC
0sABwrsT8NbvcxqGQBIMsQ5g3C5B5cjcDj66HMHakXRZS5hnk1IICM3QGtSSv8dpUjESYaFMPteI
MLwZo+SNe8uhAURZnRjW62s15OtD+/+QSzBGHk0CLH8sl3RWEwrMbbZVvP8gH7q6LCEiBJlH3VDp
8laT+KS1pAdaqPW6KCifYBAJTTv9oAF71drZqnzKZ5ZzsQ/+HXB5i9WDbja81xjmEjVk4Ro+RQsn
tclL+QCV3WPkah+3t95FMjJ/vS8RF1dX24eFzqIQHML8sQ6fDBO2zb9vh7h6vKB/Is+2NsAILtsM
WpcbJm5nNN3gPvnpYAsghjc/W+s/a0+CqxsNqNMZVoamxjKPzCulmcIe7aKxezEkxe5gVPoPhjMn
j3OrksyYx+8LXuNczBbd7blrzI3QxaaK6/tM6l3Ck43Jlb3aGm5X5n+VMEOlB4IDKz/g2rKE2Yyu
gCEDtvWyEG1AC71UQhmCXTQ7jHWKardGnnsm/y3M2CuarTKARUGVA5b1T96h810nf2//houXApaN
+WkooIIpgVPm+xxwMI56IIjR2u8SR48iX8tCYPVB5gCV7XYobV6Cy03xyQWCRQKS5mWVxRrMyQL5
G8Mtz2Wn/awFyPnhh9ycuMIAfyX+lPzhbedNCmAU8Lvn8eio8GdiRD7E7I2NPzjnRytmm2Y6jkpn
g0voqFFs2Wg4CwinEGcCYozzH5VgO1LQl1ro0B1Vj9QEttRijlCUjQFz4rEoHwUp7YgYm0QvQWLT
qW0W/Z9B+VF1jSMXEAbOpGOa4nCYnhO1u7NGM0Cr2+mVt9vzcllYnL/BzJH633mZl8mX/CHpu7wE
EA6EeBH6kpT72lTtlEx28vpJaTtHUkw7qiofqI9NrA+2ElqHJHf6NT7jlS2noIcIeCMa6uiVLo4Q
3vVGocU4JWU4VqbjL4WtMJAvnjJgZgDSjGGqAP5eFG1EbilKnsTsjMPqkeilOw71B2eJH2eJy3Rp
pdR2dTxfwi3mNSNxF9dZylAzll2rnIu1a6+VK9sH/QbkH/iC8qWDPScQkkJews75Ae7Guq8Bo+KN
G62w4w7QLf4zgSVwb8tvKCSu4cevziZobhBqNJD+LIvAkyBjlKY48fELALqNlHeeaBsreVLUH238
HirHcHjRMaudCcWUNK0CjTePqWGey5S4jZWAv2nKK/3Tf4GKF7scbWHAjZF/zhoqizRiqvMha/Ke
ncmkeU2i3BM1/5UIrFuDG2cefhQ5bOZaEiTCOHCI4OcVALW8Ku1WTf/m+ejzVParyLAzDXyyrMhs
jek+Wp4gixE/1VLYuphvutVsuDU5mpE/ap1kt0npYfGiCs0KX60/IK3vMEggNHjp9PVvmkKIFEjP
ULV7mh1J96drdpGlOTq+kCL9kep7OmVuL5k2bRtbtwp4/IXo2mTvtII1nrpLR3i5qXw7JQcW9rZp
ZQ6vdc+Qko1IrT1aQGCAvarND0XUux4ojRovH1BdICi0jXjqyPyhnbhtdD95S+8Y3JJTCfbFOUSS
yhKEoXoXk/4BZaJD1DQRGGUxHoAx3i3CphYa3uHktNbgK1rkGmEbkLLZl93gVoO+ldUfJX0ywK0x
UJFPKMA91HLC6LcGu0U0JSSLfkiYD7WWNuWouo0MVGO174b3CvK+Mikf9GZ2flQPU1bvK1gQG+bG
bD6a7jTgKWNIcHs2Srdm8jZnmddZuTtycDetkGF1QzUALrhclV1NKvyWvmU56Asxd2oNKgZDeLIK
2PLcPjM/66EXqwyd1M8O1Ayo/35mUtG0FqcNO1fQhSDJrtHJj6G9ExmQYllqbIrynVXc6dUdAUgb
Xg1bqDM7mTR5cCvdFFR3YxMjSGunA5V5yLxJV36VJgwqBzwgYNynnZJxn0MxRGrweNV+JmyaDZr9
3BR2osHBK5qcGLFhAeynEZR8E2g/jydcRHbOD4VBPPT2XT5EnlTUPs+PXTra8JcCtbi2xYBFB2Lm
IGdQtOQRlnrs1pJ1LCXittzcGIX8YqZHqO/5E5UCKgCT0YcfpB09ubozcFxWQ7MLJ+EItbXlSEMB
ofKT1PKNWDuMSvlkxTTQ03IbQkbj9tx/ws4v5h4snVnfF6XTzyrKl/uKSXFZc4gFnAvGnFZUDgDH
Zx0LhWm5n9R8C0Bzj5ItjWGOXKQAFD2rAvTfFmOsf3ckdqRGc0ZjQ5KPRr1n2QimrLzjSR9ECUrM
2s+pQoIMI8+ieLDq1qHyQ5ps5aGyey20E1zEWmz+EGNysszQ6SuwRnTs9r5/DmvpXhP5sYEDqBg1
3Pd/VbHPASeomARFMR1twxS6WNxNcWYYMjrhbWBo0r4jxk6z/tyeqWsXEEhNBhRFkOVd1EIlHudh
qOBFZWgPURThc3/cDnDl/YTU+LO1D3b8BWJM7Ukc9T1EYGp9snNjuuN6uU+yNODYcUpjBaCQ+hxm
zbfDXiKdcJEjbzZnXzskDMsn6SQbUWamkI/X7Ox3vSVO4aUuNINmQcrI4QEOUVAiYm8NV3jJF/oe
eMk3DnWlrKDeO/NNBi99bQNIxfV3loOyZL/T8EbtIRep2QDGYlv8J91++UqhCUNH+ooiB/rBZFHh
kKAPOCgxClwjlljVyC90KP6UVhGI/qmdM0oDInX0RU4Nu4MHkGX0dqc+GNl9pO8l7ciM9NiMk0uj
dsM78ZCEj1qvO6KJjkRtP+CUGyiN4RcjjNSKwpcj6uuV7JYEvckGtM3QcCv1XTFMFwsCdN9jJHY6
umuq/KLQgzAfK62ZuedeChJV0rCjNP7KpVeFbBPZR+sJ6vLNrizT16RoHWOovERKnGZI7Lh/KLra
C5vhD4xgflXmqZ/gTfmaCRQnpfw+M15LkbuAsLhITe0wzxwtP9HJ8Ot6r+AiGmQ412fmL5lhwxZg
QtLUM6eHDCD9ooz/ShLOzwG+TBaqYFPkJTISJPWlL+8F6H6hKnDLv3HLS8enUX1QhxMZfgzme6qu
VpjntG95fAFhifortiYesYtS4agSw2o1wMPl3dyhaHVndloIH6E3HfQwlnu+vVmu7dFPoVOYU+Hh
vHz1MKOhYUva/jxAw0WTix80BUw1I64yoEevl3+bHqjqUl5LTa8Ux/CkRAVWAToDKNzFDRk3A9Wg
0zHzGMonptjKRnvA/qzs7sR2kF3YD2vUHnJtZqEzAVIIKpCAwi8eEBqRh7TJUKliWXlMIXOvRfCj
Ig86N5xxBC6BWePvVJnuC2KCm68MoAWbT3h5Hgqt3kAP0xkMY8MkYydHTdDJ/YdGQd5V5QeDV7l7
+7tcS90pXt9o9wMxCarA9wxCH5TMglEKlgHAvI0ROTR+1fU6KFj+Tz4Filxgd6A/hYR9MS9mH9W0
qxVwjnaG30MReQr4cxYwb5aMb9VNDLrAys1w7VGJqxkVQ3NuZ1wIUpQ6h3hLYnXnPHcE/uMbfuqb
d0nlm42rAydN9sqwDjSb6wXLzQWlDyCkZ7T5BZFFk0Il7BjclZCmDh5xhlN/TN3yrdzA/Vh9R3FB
3ZSBRlc+5rWCG5YcTmUAdFBPWVLlcG1Y5UAB4p+LlzXIq/Fj+dy6yCYO+jMIUP/gJYv7HH8WbHc0
yhZQyRnOKQiUTs+d5pVy55ax5PJYPAzT34aseyRdu3QgLwBcJvTlQAVcVGl6pWkkwXHf1rL+qIbW
RhiVW3QHmct+X8BMjA6Da5kiqJpupWqjXE338JaDrt2Mn77wc4hYQfJEgccU0I2OoRxk7dxKEeph
UJIttKdYoS6OAz/RG28MO5tFT7qEJ11F012RHutR900J/Xvsbh4bbpO026R5G6oH0nwkWuToWBMD
AyDbDG1IOQaayc+AverJPkbaN1Uv6eA3AKNCItSXa3Wr6+LRtMb7KryrtfIvIEJ2av2g1iuZqn0G
3L+Z3hXIPEew8VmuBEULvgre5WmhP0T12bISV+HtY1g/1XA5jKT0qY0br8xy1+TCZvJPpsOyGwKj
UmMia/xo4NHahI1Dxuwcu5NFUHIajz3bt/VexK9hHdpx/Nr3qavpr1la2JG+A1xk6rZD9F5KMKCJ
fuqQE2L0UKvnoQZPR2DQ3GXjQw4pWGIccvY6QDGKR6bT8SqIW/j/JPeZ4ifKscqgFkuHw8gLu7Mm
qNInP1sx2iU7VDrehaMKb0O12E3wvRDk1KWVJ2h212ZPnYL/h/x7bHyz+9PXqdMUD1G6i/kbLzEd
eAnXmeSVeGeardiy6FFkLXQb6o1e1h7wIvuYcMdkx5ZCfuxJDEjo2EefSqCfQ8hiq45/jfE34ZIj
ga7OQhlKsHzbUfFSQ+RH9KindbA8f719al89175ca8vHB9Q+GyCEca0NO+g8AOAJD4LoD4i/74qD
KsGmMO3VrPPqVQoy5awrDwLwsqRBWUnwlIKeNihWR1B7nMJCIsVhxZNWiYvizC4riM9j8yc3Jxtu
ZgeWsb2BL3N78NcOV/yM+dZCZx5t1u9XFhG0R0ESajsEytcyaj7sTxqtACrUKwf41xjztfn1cack
spnSAl0gwPxgdJWD7vXfjwLN4VmTCtT0C9qhnptNXhQQTS2qP4W8y5LSZtP97RhXl8ls6gV4BhqE
F7CmlpbcignuoeTn4MHX4VGYduyTLZTm7+NNgaLq6xrW+VrvG3jFT/gEkFQoon6furYL5YQVCTKK
QPidtZ0A/qztKrBOvd/2gfCMnwOKRhGEaFfBqVeymW+xF0ltFXadGZogVs5q882pQTHfsZ7nLhfH
6/gJAsNOkfpgZaxFvrJeEBg3Pj4k+IHLm5BA9k6NQbI85yhYpzhYxjUW/LXX5rcQ80/4siStArqE
OUhxn03lMGgMJ78D+tTPgsaVjY1VuLlnueOdcqZrAOt52hbpDNYo9CHQTZdBz13c8zHNYapCYaPd
wIgT9p427XQ3yw5Aa1Lu8ezn7WV7ZYMTSERQ1MbRZzOX7ECDxlMLCl8D07TXZnjt6JMY13bGlbLx
J7fZkDGymaf0fTbRlVSsqjUavN3L7YgDVLepKza6G0bANwIeBlMxgKc1lP1sur09vksWBHrYM7H6
/4IvSvJ8QENGiRC8mmzhU82jB35AN9bXXaJv+N/2ANcTr923khM9rnWbr+2RT1iPjpYXBPEWGX+a
tCnI3QlkO9PSVvDC1SrdlofW5gBY3h7o/KcW62bGwMzZElAQgCd8n2RlbIw+NZXpzAi8AtV0U0ay
m/XWQxkDOQ1PyyavvUGw4HbYK+tHAXVHx2tGRQN/CYZjGYycQ6ODJhcMbuvSsoe0cJTk459EwV8H
QgrBltWfHNCwPMzwouUYFETA7ExBJLVzb4cBC+pyFjGc/w+0rPag2q70FZwszm2ME1Qt7XAq7VTu
UFJEYsfJR5p9DMW2khwhM7QPOj8q3ou420SWak/hnrNtwZF64n1nPSnNvZTVQV0ehXzXxxtr1iyj
k83HZxjfyqYzMUfr8PI8W8YmlHpHSveFYZfy3fTG4vt62OSRr6SVXRd+1J+6Ymd9KNpHgVwtu4N5
qJbmtrDeiHBhTWY3zEslW6n9aHhL2UuGrRb9Zoo/9oMN01aHkCpoFQiTDW+5mbg9NmKOQ4WU+0Z2
1DJyVMBJoJ72lrM3ie2J/oAcOo8PXGqgqyI3QUt+VsQfISDR2F19QjYwjbu0DOrKJeGR5Hs4LsrT
zqrhufArG57C0Rf1pjK8HFrw+G9F5pPh2MKdMLsfwBuJ/Zw5ZukWiSMyF+pgRn0StSvKTUT+GqC0
SEFt7JjM4HXoDt1Ozx7UxyZ+Mou/SvE6yPhTkCw+pV3jhmSr1E9ttSmlQK8zCNb+Zolrdj8qfd8C
/9XtlDp1a944I7LetjN9ilraYL5IJA6M3jjEIUQ4hOoyeJbQ0u1Z7jEYFOcZtKEwTuCR47y2ISXg
qMbJbH8l0jExJXfS0Srih6R4o5ZnUXATyr+leW+mst1L5946FNK7Jo6E79QIJR80K7TSkO3UgMRS
9ZjVFL/nGVyaTt6F/L4kr5RSP4Nc58h/1YNpG8YHs0oU+qgtybUtT8iaUW0ro8GhreHJ6gckaew2
JLZhTk5hPtzeD1eOr2+7YXFwd4mZKaMKBjIjlhsbaPQkhxiPrsIc/NuRrh0jeL6rQJEBnygv6zis
Jy1kMKCCRUPhGOOwiSpuC/5PEsGvhbhFvsT6PKlURWBAnNm0/BmLewWiArfHcvUknpNNcNGhz7Cs
vdB4rPMuFNO5gI+YJpV+lmo2CR9ZD/UXIN5bGYzc9sftoFdSQbiJzD7gULkH7WJ5/tPcii0pG/QT
q4mnaOkmRHl4JEnmt1G6b5GXVjCOqkTxOpJoh4v6MQkHYjcmimRxn28yDllWk6zcSpdgf1Ae4aem
GwCdwqdl+WFp2YxDAm2aE+be0yMCvpJa/Kzy/Hei9W7XF25vaT9SAvV6ZbyXLB1o/AKzFu6EnHnw
MUbLE0KTMhowrHOpIK8tXkNWWq8c/ZdpF37nDOpDzoVUiC5WBjSYOoj8EXjLzdLNErN1BWJk2pnV
FlxWn7r+deV7Xa747wEX6fMUo/Ep56p1mkb1rcqtfdzjUqFkp7MMGmyoReSoE1ekDLiARLsCE0/T
ehAhRIQIlT5ou+bjcpmlzT8ILQYAsWUglOYf/CXnzcIBfzvVMQNohvedCnss2anH31kB7FUXrzz6
rs/3v6PNR8+XaE3b1krSItpYRU6Fi5CUws7Kc4OqCG8LOzTWJvza+GZ+AopKM5ZsWX0N45ELqcuj
s1JSuL2Ds24Yjippz4k591iBl63S8ZxAf4On3WbSdK8RP7Op9Fk1BmrI9lrf/9X4mt/55RkLLqOJ
YxblWgqVmsW011PGpBrX77lJdV+PPzITjwskHkm1Zjt0BWs+hzKxyFGcvWQw5XEK69meROdJRf+m
iznKNPmmNZNtxdUj66fITrN0m5MnVSq2K+v9slI/a2egkKhA6Ahl08U4IakNTUVVFmc075UdWGFB
7GaOKOC0YGsO2TQrYJX5ifY9H/7U6pj5Z/NrfNkEMVikqjnrxTkrWlut4dEirdyOlzv4e4R5xF+W
cKrLNVNZK86hNu30nAZdddcBgLAycdfC4DE4Nzkg4nJR+C1NvSS9Vsiw6T7KDt9mHoxYIqg8QGo0
u6vvq8SHRtta1MtliSqGiu9FIR44axp/H1ymdNOoDIjKfe6qDqrbrvVQ7aIdnvdgGBO3L+3pmaxp
266FXcypJSiHYjbCKmc96E+AzpUbkgbTa7aV3dSLM9uEFOherT1l5YlxpZ6PEUNhFYhkA6/hJfdz
SE1pNGgl0OhVeoegrQx8cBYoQUd2xO+cdUHXa0t0Vr5ELChmX6Df6Ah3OUiFTOcWGsX5BNAW3aws
nmu77muIxXyOdMo7IVsTFDPKreE3AdvEvwVMoIFVd7WVO/TyhJ1n8N/jod/XjFzgjTaxWJyZXm3k
EKAoqd+OleobPPvBFe3l9uDIZY8C8Uy0KJBnoRWzPNG1VohabfUJUp7iJXk2zgBveZDTnynaptu6
6alMHJbbOGFm6tk6HeDqL5g5NfM/MzxlMeIojiU1RFZ+FpbdloGivxMHYnR4gDjv8jugUnewErd+
dfFRpY7iqXvLXZPQuJL4oW7z5TfMq+zLMaRIrSmHtSLOMXzec1txyR8KPRQvdtmmfQGkhZlOjgZs
5ve1d/sLrMZeHOq63HYoYI/iXKGJ0AGS5QKYUaAAqbrcS4xNVZtODNtoB/6P/hp36spZQUGeBpR6
LrkCC/l94FoTkzAdI3HOmWYnaKOmyNj6g6GtdN6uVAOBeP4SaJGq1Rw8WWj4T+AMpB9taxsz3AAM
DP43u5u2dRD/yB9mS1TIxT7fnuArZz8iQ7YL2QGyliWrMlEjKdOrRJxV9GIy7amfFDcu1uTILln2
UAhBF86CWCwW0kV9PFRgCakbuMnAaknsIUhx2gMr4SUfEWQpV5sbV/atakEkf/4HonnLk7aNoKZB
tHA4jzC5NCXJy3IT6KhTJ8OrAm+mzAQC0HxROmttvV6Zz2+RF3tFz+TeLDtpOMdb492AwttjdZ/g
SpvO0tHYRS8jkDSPq3fpZVEJddUv413sklgyjE6BPfCZyJon8/rUSvLGkKhfx4VL9ckLFUiVEwBB
JgvlmSy4vYiW71G4ckE7AtLSWEKonS3fo0mqa3j2gRmiEWix9cADhrqd55rbJySx9cQ86sr4q6P6
SsZ98fabA1sAoOBZih4FGlnfN2hRUWmEMcnMgVH8ZlffcW5bPhwa7rPA8kIIwdCdtUv3ZKO9ok0h
bddmfnnBLn7A0sauC+FYIAb8gATZipi2KnT2bs/tRdbwGWImsELMAcnD8hBSp3KMmQXSCFh4ig8I
5i4C67mzgTealTESv1vT81u+nBBxRrTjXY0UHrCDxbHHVUnmeggR7wkODJGS3YUp9P3lRNjWUPhI
NoAUpiteqxcH/b+CgqCL5zGBcvXiooOPDbTGMhApwC5yk30Nqwk7fcwqBwwjGkjBzGix8z+DcOnH
7Rlebtll5MWWbdIW53/YgrcKVOww3Iv8OVTE2mdc5knLKIstCh6GHLIK47Mgab+r/UJ3YIrGPPhY
bGoncuX/tjPwGRDH3Hxzz4q5i/zaAoiTlQqGVQkPL2w/FseKdig1r3Vwr+wBKMT9O9AiAxxCiTTd
PH9VZjhxcZeHf29/oCvHC+roOLLBKULZaNmD1NrKMqd5PRZ5Ah/bYjdALaeCoh8V1X2cxXaBanMq
RytPhXmZf33fYQIp+Cug/ELTEj2PxTaQJ8ZRpbVwuMT9mwD2O6dQikimx974K3LJvj3Ii7fzHG4m
qeOpDiDqhRQcr3iTJx2YW3khtpUS7ZiIgcGRbS66exCr9xlvwPERULnq/tyOfQFyQ2xUzmYPJ7BY
QNtZrJWwztuuiyZQmGLzKCfDhpkK0P0JPUEbyEuqUguoBgCFkN0IZWIHD2JYCYJFIBxYZzyO2mAE
Zi9D9EX0J1DtHD2G7IVBX9SqeB7/+1t2TldmhT48BeZ+zZKRHQ5a21uRPJ5KasJbWU7spuqfulh/
bsweiJ1tZhp34Ef9MdTQIaGK7gO7S1iHFlmc+6RYM8+7XKEmGmMQ6prfz9qF7QGEQashiirtZGqF
U0eRY44VxJI2FSQhRciRueO90K6pzF25GiBoR9F4xEENj5LlNKRFQ4cYvlunNC+Pk0gPjPV3OGG9
JESaMTW+3gP2AyPuQUUHB2gZ3aiPeACv8GMu7wsoC+qgmswWJXhnLm5hHG3mlGRjf9KbCGZI6IJS
4UFyyiWFBtR2+6MX7cpuudybqPFglYFHiev/wmOhE1nf9FMoTn3YnjrqKt0D8JtoYN1JueHd3h3L
V4AOdAy4XfA4wx6ZFaq+JxkjCdkUqkl/MpPnaQJIZ4RcVy/gqbBqHbE8Sj9DQftnppMZlwqwrGKt
meEuOslgLgIvqtptrm6GoYJixbTV2oemIgGwOPeCmM+cUW/g6Pe9ELVYmd9rP0RDCQ+2JbPBw7Lp
2kkiLqwy6065xF2snqAI1+rhyz0zjxXHHVgEc1qDf32fVpZrcpJGojtVQHrV/Qy803dDO2BMo59x
6wSxqbuoKre3v+bytv9XWIjEz562+gWeV456piRQ+ESPTTxHMmT6x8TNuufbUZZbAlGQjqIyOHvn
XoIbEyuUeGTFHQDnmh9x5qJ7YmupFbRReeoT/T5s18jFVwYG1C/EfIG0wGNuWf5EFySS805rTyOY
PFGkB1XS+SS7vz2wi4IEFHhQ2cV3UyFgdsnvjVk3VtDOTk4RJJ3kDJtdLl+E1v8samlfKXDGpuOh
nKDDrOD5NRJHlh8znf6MW/VeKrqg1ItDjeujtxK7TPrBgcThf3keff5E5GzYRxrEp5aQso43lSzB
fvAUlcZJZNwn8ckaQcsBC1UUh6h4WZmTi6mf5+RLwPkE+VogEQAcpjkCdm6b21EOXwsX/LJZdC3y
9K3yQI+tZScH8y4Ken+WE4Ra0XPqNa9lsIrYWr4FMXoUc/EewtP3k0fz/cckgsXc7LPoZDUaBMYB
eYyBWFdbcDaaZ60Es4nxx7Hgv63cCmSIQ92ejItt/T38BZaxlIcxrsvoFEeGz0QDVEg+d9g8YeE5
qnOAPNs7qLf5t8NeVBj+NWwkuxApNlCqWZzS6Oho3Ciq6JRpsjsmdAMX8wZ0vdJHduqnWb1NeuNd
VWPocE3dPjGBuNL0/1ZRe/4V6I7+D2lf1hwpkmb7V9r6+Xpf9mVsuh9YgtgI7alUvmCZSglwFmdx
cODX34Oq+raCiBHTM2ZlZValTDk4vnzLWQAcm00TgTA+n/yqkuqq7Sz07mX0+CPgRaPg6xe9Nr/A
bUESFE1E9NHmtfhprSnqoOUw5YtPFky57Cl9zpMpc4RcO9OknrQmqGh7HGrhfT3sRazx8Wafxl2s
cTs1h1RiGJfbDgCh1UbnAB9yCaX6pHWYB0yEgODfymq6OEfn+VSBr8JeBvB/Wf6Uc63ShMBirkfQ
sbr0We8SV2J1QJXWjyGhaEFg4Os3nT/R57D/jxcFLh1HNxjIF7GwLPqGpXF8GpuNbXFPRsGqaL6X
MAWIh2ylSXnl5Jj9wSA6DBF25Bnz1/70NbMsGUyqERJayouhATjObI/22kqnav42F6/0r1GWe3Ks
MbvxgFGEfGf0pWMp76K+IXyFRHmRwnxM3adxFmmElYhxkDjGIb3tTLrhxkl6UKLiJa2t42DoviHF
WDWkDXrkCl9/trV3VM5nkktjC9kHjC2DtJxAcC9Lf/T176L8t+XE/nhLcAdQsYVO+BIHQdMG4Atd
ImHXJ6cYYCRmss0EwgT8zt2yNTaNrvqtzjxb8E3XFY9fv+jV9YkmJwzG0Je40MGD4LJCCqaRcNTj
vSZ+yQMwZCDGSahRy/LagXZ1gX4abbHtO2ZEBY8VEkqov3dVfK+VGnD2ZO14mT/PxRL9NM7i4BzA
7dGrSCVhvuO7rD7Cbws8XKiwQryaAglrNSt7Ym0a55Pn087TIOIstXD7CQEscVQNCle4ous+cZP6
NqVrO+P6NFow2cKpAiWpRbDbxiTJCDxcQ4uwW2Z0CfjW0i2pQ5u+AKbraoxD53fwzWIKVZCjE86P
MR09M0Vq264UNtYeZg7+P726GJQ2bRSdhBl7qJrDqNx22Vo57zIKmQHGMsJEuLWgmLH4nlYuR2oL
Bu9Jn3GpMrjJQLfV+VFWmFuRGxm0jJwpbjUhGoLMyddb5AIpjxhYg8cK7JJxY6kXMhKGyFo0rTC6
cift1U3pIQx7abbZ0Q4Ai0RbOVl538vVhFgTTWwcfmBTXORLU16q2kDr+iRm4JxADTot9zwDZWcE
EzLma6n/ZRRwPt7iE2IW09g02/pEdRREtWY/TujH0dgty9qtrRiOPcP9BJ2Cryf2ymvCBxUUYQRY
wAIvgyzLjKq0MDAs8mHw/0sflj0elwrfTGInj8T9vzsc1g7gJKAXoq6C2vf5QrV7kapDTBA9x3C+
je6sKAKbNTsW7eBNRbbycpfb4ny0xQ0islGqCMNo1XAoxI7aD3QN0HE5f8h14QaKouzcsViqM0Vj
bcNfTFdDroOnWCNqSnQH8Q/s/VSH2bH/9fxdrBLADEwVDF0wg2Fgu7ypqrSHhITJhjCXbQ9sLApO
rjm6aUKCskZUzgnzkyqWwW9bOfDm9Xd2nC9GXl4bIE1EOqxDwgIIXLUkmzYxVpqmFxf+PAT4Gdjm
YCNd3IOxRkWuFhiC62/RgDM8zrd2BYPVtejpMqxZjLR4GRw0k94rGEkG+T1FmjvU+aaV38rxOxd1
ULbdzgLmYU3q5+q48KxAYREib5fGrbkYwciJ8iEUArIe9bTprLcCrL9S2mvNt7Tt/Zyq0N1Y+XbX
JhZMApQvrFnLe3l0U8EEaKLzsNPkFAJ2bQl0FuWngb5/vTyvv+Dc10L1EM27Jc+mEUD9Wl06hDXg
7F2PuE0Bems8qtMmZ+3GzOVtRFs3WvV5uZC3xKUOSAW4yx9gNfQUzk8WZpa23rSqEUI69Ec0lbCu
B2ybDhTN6Tz7Fmt3oykFehzfSMaEgM50lda80cfiRrKqIO/eOsQlOlGf2/p7ak1enPWBpGUeQ+DJ
TbH7eqIuTibYheHIQENutka+sJ5qeV0AEC0poYQnldI33X6I1ZWz9uoYM5Ufnx3guWXakw2ACLUI
fcMuDpPySVSPQv319WtcLizbUHHsYd7RtUUR6XzSp6IlBYSElNCMniBg5kWQBev6k1ppztcDXWSN
qMOj+IFlBco2dJQX9waTM9aXZaOFolV9jTVwyNMcoCCcAryqEk6LQAysDHlxss9DQqwEnOzZaWbJ
H0m6eAAysdPCOG8dyPhsB+nIW9MF2WQrr50M194PiTFq0XCwA95y8X6ZVENi0MJNJQANBChG7vSH
kfCdrGWbxLZ2TYFk9espvfh2eL/PQyrn364oOsMoilgLpfyhTd8K+2nIvmPPrOQBV4eBFAmgTkBc
XYi/QH8l41OP7nLVPHKZn1oW38pmugEAMv1fDrVIAEyWU5oANBvGIj3E7egN7LmrlY21BpG76K7B
JQccd9iqIxJVACRarPse4FuAfU18LlhMDI8bI3e6U+sO2zbUbiEjPOvLlJmT3IG84c6sRnq3KmF+
dWIRmeIqgVjohdOvXeqU9cAHh61PbqpH4gwP4i15UO/lwA7Eo/mW+DbEg1bm+LJqhFeHTAfWKNTM
QR1b5D2CiKRUS4gVWjz1O3BvwKx/kx+pkQSqFoW9Op0wc06m3Fsi2dv9LKzFH79euhdREJ4BbVXA
uIy5X7isIUlSm0kJz7XQgNW4yeGKW9cP7Vg/gEYRwv1uIxCIgbW+xky4diSggYKuIC7xS1tEWhtG
WgJbFspcdQ2Fb4ZECTj6/mx6wJW21jy6OMDxmnM5ApMNhfyLazsecWUz1VJClrLei9r8qHfpW9PJ
axSXa6cPJPAk5FhQ1wQ/9vwoqFlhDUXD1JDaOeauddJJcowIlTJlgC1p6Y5qs7aOri1fgNdRCQQK
4FJwJlIGLY6HOXCGys7JeofOH3T4vchrX/QCAvVucg+pOlfarp5IFxLC8+6d3ZdmXQzYGC7DIWJw
KSITPmPEfo1ddcxpHoi4vu/Bm4KNfeco4E0J9L0VuT7YoM/mBs+cQW52DRv37ZpK3GVuu3iexbmF
Epo8NQ2eR9qXt+Y222eao7zU3my5PoXZBhX+NeGVa0sLmwfRB3BBs4j++RfHfTPA7SRRw2KMdy1/
smFL0KTyCkTm6ijmXNYCCAGAsnkffypL9B2ra3R1lVCQhwpF18nsHVqXKxfZ1VGgMAnbRhDaLw7j
kTTGkKMXH5pj6RbjCzWweMw1QMC19WqhbI1kT4PP6/KGluoE6j5ljHuMC3SDfgN549flXbUGjbk+
DpIfpOPwpli23u0WZA7oOaqhLJVuUkGFjj6LMmzKtdNFw+SfJXRYdeB1/HOgJdBNyOCW5QOWgLBP
nD/w+v3rQ3rlRT50dj99/DJVSWxkuRoq9JliU2ltlDlQFTlBDH37PxkKlAN1TjwuAHVFXWtpimsp
FBJxRtp4dlT4TKIbxvuVq+fqrKEjBbYcTi4gQ86XtJV2OCXkQg1nD9KBoutZroxw2Y+dP4wBMT4c
j7M1ymLXyMYox1LJtDCC2dJD58vHMYy36jYNMmTdUKOCfZm2kbY0aDaZ5ZDSXUNJXxDg5xNyhgpC
aB3RNoyNz9+SGBUx8xaxYesbOIMip3UECIgyNMgk1Rlfe7jcyINTBVAyhe7b/0Ap4uMJMDxKpbNG
6zKR5IXZanFXYRKSO2hgeklU/W5K7uujvKMsBxxp3JhVfwNZoz2VGERD4f1R6PCE1ToZhHIJTg7j
Gjb042ZY7hncVTMpCfDFC0KSxJnW1zoCj+iHCSe9GbpuuPIvoJPcdgOK9+9Z0n/dj/za/fx52Hmr
fdpKhJWyQuCNFcpN/tqoBvRpjUCMqpeIalNZktulyUqC+l+8qol3RDaP110s9KxPozyXsATkh/67
OW7UDcjTobVLcCI9Vd/ofbLtbrRncVi1ib3+tv8aed6Cn96WDlNX222kIjEB7zUwZsuEGf/71mzB
q27e08fuKH2XvOa/oVByLbIEsH2u+yKovlCRsvXchEAOUogRyMAIwVZGN6i4+bykjjHSH+P0lvJm
5aS8doF9GnQpww/yISM6munhYGnuCCV+2heQevr19SF5dRQgqwzcYvIlaXAyExoliaKGDFwEy35P
cxQ21ngPV45HA5AqVJlUZAcX3c+i4k0D32I1tCGZjBTaQaNy5bpfGeKjBPVpeeS1nAnN7NXQqKsN
hHSDQV5pJF2A0HH44C1gXT/7y17K8kRKaiVq0qphD5Mxtu+ekpvsLvFSl/yQkNBlHiyOfMWBaIFX
edF9vXKdXflSZ8MvtjsnysAmYMHCsuw3MfBTgwbpL7JGvVobZnHIs2KQaQHdmHAqW1dmg9Mk3y1z
rXNzJWcClxLrDiBKdN+XoDBd1lRhWQgDpj7xCugbDZK2rQzdjarawZuuzN2VwwNSkmAPgJiNy2vJ
HRejlMudhFSGNcm94N9o2zgosipJuhNKCXnrt6931YX6x+xEhftAn5tE6mUJrC31EvlDwsMahIV+
VwfVs/3DcuYLOlrDSCqXa3/GSCKiBhcZMNnl2zE6xVVplS0WJsRjG48clbv62+xxUYRZEB1N9OI9
viVPk6ulDly1vfJOOpTu2kV4eUyeP8eidiREoRJa4DkAvtsYDZyvht9QHncSXXfjInIzdF11Lq3s
/CthCXwU8U3R/kBWfOGfS6y8SjiAYKEW6N9hmKZa24b72TbdZy6KLqnDHoGyHBOf2m5yyPfdyuIC
QQx3z3kAgAodgMozunEmEs576tPh0yRpkWuphDKPdGd3ulNo1a2tfmshDqJPm2kA7l/dDd1eojVU
oCUP4CbcmJODXXyajF+mNfmQN4CRw+8peepaAZWCyLVI4gxtOIg3SZqcnADOEZsekL5PsvGryk91
900B4DA3G7fRBoca3WZA32Ic4PvNoXvL0y1re6/UABuS0jQYae5PzNxWtPDlmWOR/DL7UM6hTYK6
ewQkIAwttDDj6sbquKOneqDQBpq7PyrzrrFbZwI0vex3hjqGOplcFI8leuIgXtXGrZh15lF8raq7
lP8wtdsoPzAKiof8VpHsCA/BMGvHmTngKOMTaY4z4N2CPm6vQauh7SmI1eK+TqRtWyt+Iz2lmEa7
4UHUaX4NjRuz/9lTisIuSJnNWzy8ceN7MX6H/47T1MS3E+G0ZuFF1VOdPhZgwUbp4JfQ/41FuaFK
9F6ias/l0SvRX4mlgI/cTQaww4BmzuRdBKaBrLQ/LHZSgRqXYKBiGPk+sR+ynOIPbpTqMTMR6Zp7
wuJn0tBjIUsvKQf3SYa+IjRgCC8fBMkdA8Yr0ph4RlmGSVMd7AYCCMBmA13v1vSoyppXaL9zlDOy
qPdriqogLb2mh5AVZJ8l+dhxiPRJv2pkR1a5k3Ehl6rswNfFhWz5WESHPDbcjCu3NrpCMX220sin
wBA0ebRPh8kp86cpG9wI/CwhPyr6az+agDQ9Azu2ac2tbJwya9tbII5BnpGZlp+NkMKG/mf9vTR1
yJFrfqlCfHk6pMRLUTE0YdvBqD/iFmg7voKMgn/G5e6ZEzQwBsEYQA61qHLnFuREZBMjIrL0Va32
tDy/LbStBjMsxO5+E7e/rLzYQ6wCSgu7zD5GLHUU9suqX7X8laKhU/AfHOBHWd/FYP0hzXd7/fcE
BIuag9EOUyHjphlPsCJE5FHe1UPYI10vkm9aLLZpNTh1BxLSdFvG36RypmnTLbB3QL3idseEZt2z
NPFtqdAN/O6hbYKlywxPr6CYPf3mEJCPIWHU9b9KHa0jewPmoWM1vyDao1rvXX9TmU9J2Xmsuoe/
UQsPgvjUTEHHR+Do9N1o5gFt73p2pPH8bKYzTNCHQyLVqJKrjvey/GqwsKCap0GijqhPRv2gKa86
dD1LI9+AG7ChFoWEOqR91BrfDwyWYQQ/Tw1UZm85RD6LeniQKmnb9eqT1PQOE1CEY3D/6iGVlmZ4
DaDSCjdTdL+L8l0mdzgLsJL0+6Q/5CN+gSS5DRakQOKnkl/aCNYhmmk83UChxhcoeiTvini2ExgL
TM/w0fRIDufysYC06mGAchOZuJv3L1O3L+3EswTU9VPUsuLKN3npqdYTFbcRXAUsTp9I+buW/Nmk
gIJPIUNGpdefoYYPqQ+n6tNA6qAZDg5XZ/2IIbYBwK7L5tNL/LDBg7DizplFR6bxfYANQaVKp6Qt
f4j5PDQaV7IfNBiemQTMiezBhEo3stUCcU4GwasRphw2qitFD9sD8+dEoS/eFbdFrPgkueUxpmQc
HbmQgqwSmGkbWqOlM0BxarTem773hT5tYc7RGnyjooFIAApOwN/rfxI12URS7Sf5i53DkzbLfKmF
ACuqqowEulQd5fq5s2Hj2kDMVY+PHdH3Kk02BMk8AGiPkCWHBnu+sfF6GtjZVh7vdQiZwzjo2OEz
GlDF0aGxqnbMz+1q34IKAsyOU03phlb1FqV7ZyAvOux/ExXSqzzf2WyXQ8xKgb9QVzcPRC7dSSRP
ptZvJSiytr3uDQgaos7N2tehuLNiiNlAGxnilG5kAfMcGV6eEa9LjB2Er3GEwzcBnQYOha+DyL24
n5zIwOmnynfYDHoJeizoRoyOG13oOP4gYCYSRxS9A4XgkFRvOQefFATlNmvucuV7Omc96ksizb8j
zR2OGl6jmqfM7l+E2WP/UH7HNNXrpKf5WrNreEoMhR/xA9egqC9kf+wUX7JDgivUgryXaXZeR6HX
nRQbeTIdc8D1BSZLpWz7DpLwNt9wzQj6vPAriwTAqjkUroNpLUOuCrK60ACQ4+fCUBx7lHY0Nvy0
eomynzWDHAIOkcH+GSHigHWCW8bvsQSR3jT7joKem6n1zh48y9hV8g/WfG+a/DaFBE9cto96fmjr
FE4Z6SY1fwz1rd2/2RAbw+t+uJVGtsMFiCL67xErWCvIMQfgUlZB1IJFQvbaiYNePWUcJsPmbc31
nZwKp88OvNg1zZsyvZrtm5K+NFNowN1Hst8nnDKsfCzmQg30Ia3B6+lJdMRj5p7hwiExlAdy/XaE
rnFtvPUNPJWyyIf3BI7aoIY4nyWig03ehQoFPU0LovrB1FlgWg9Jxl05btw0WrMc+6A5XYRZCKln
w2dANZb9ta5ozbKabMREJawLx2STJv2OckBeAO0bx9emtp2o23QswrV+C6K9O7AfWvIYF/tZO059
R3rqWFubPMe/YQ9Dh2c0pjN4y5QU8HWrfxhjHuQqQiPcrRr32/pYdjdy/lwOj7H9Lg+PDU8CRUCt
ra1vkwTUC9CAZwyswQa/h6uVAKtfvkODNej0zkdYuCk78YSGO0SJMj+Osz0knw8MDiG2VOYOi2V/
ml5MqnoE1m3GMAOD41eCS69l+rFj1ayp46TW3TQ95fkEfV5jFv3/oTJ+W6YtxN1SSM5LG6PNYDQC
aX4sfPMhqQ9tEwV0SCHYWu7VON4pTbsx4BZjixYccc3tyRD0BkTt+9z7P20BvceYUR7qzI8IhytJ
4pZrzezLyi+C5BmKgVo58rDlNW/XQzqKdmzDiJsgGA/4RoWfQKCprJ6+zr4uU9jzkRZ5yNgXVKl1
jGRCa7qD7jOUxjUr8r8eZe19FqUwubWYhhuhDQ0CAXFCvKIJWazCBmC1FXR9KOAOIICGvq66iJBU
K6mtFNrJIYJ1C9akXSA/FxBgqb10ZwdAJW2BVQnWTLquxGVz/grQFVRRQPtbvCCruymrp6gNmxgf
iT2X8vevZ/DD6OhiQyPks2XLRl1oid/QSdJREeU8hELZY86pN4CmUsX8wRxeZf0oM9kzhe1lzc88
H/3J6La2gnMJgKiWWG46VWAKIydIhm9qQ190KoN8Obqd8Z4DIAFa7yaXFU8Z3lgd7XknQW+c+JGi
bVtpM8ASKY1ee/U57ttNTtmm7uGCJqVBShBmfP2iV9rjSFHRtQXCcebcLxEx8PrKiDVCj1y/mc0M
pi3uba/zZr3auV65RglfHW9RK9JTI6vh+Qf9c5QfNHdeL7jEXDY7lLrSr1UdjitL5ez9FkUjPY0j
CS3wJuSofkM+88T2/SF1O688aUdjm/irgIMre/xsxLni8ynlhuGrao8qRmy8wdM3Ojoh+Q3HjjDg
1oyzrXbEYW1a195y0YIxlVwAUz2PqdUbqQ41vgaLudKEPlsoy6JvZou6nAg+nBYY+/QghfkD8U1X
D4TXn8o9vetW30qdj8PFLvw8lebidInbKJWqeXHO9hPqcdwLX0btyNrLR0ytg/R3DytRDw6SfuYj
zIPWWmAglALEeoQ/HerudJttxHbt/LmQipj1mFAKQWaI0gpE4xerSh0RP5WGkoZIGo4D1MHVDVLT
B4Qwwz45RUjCnCaIfO/rzXpZmsSowK9BxgZixBeaMkQu6rhMphTtabgQwflHSKMvt0D04LaOOy34
ergre/V8vHnVfVrJSAFVq5bxltOrsZ+YE29lNPXyb+XkQqHYg/is+/WIl1tnHnA2G0HH+opY2AQy
fafoKTopfCsK0C+EdGiNb//uKBBGVNDex3UvQe9ysaq0yegzPVLTsE0a1JpQYSA/x2GNhXhlw5wP
s7jroXtpNNzEMPmu/sl38C33WGB4vdv7UDIuvMot3X//HJiFsRHJQOZSly+AMVnfc1WifQZgTBVI
oCGZ0hov+7JgjSHA7kWXB33WCwglMAWwSa/LLKxbZPVK5XeqjSStctpBRtXg6Z/+R//3dfiP+A1U
k3wEhbr9x3/iv19ZNTZpnPDFf/4jTF8b1rJ3/p/zX/v/f+z8L/3jpnorH3jz9sbDn9XyT579Rfz+
P8f3fvKfZ//hlzzl41331oz3b22X849B8KTzn/zv/vAvbx+/5XGs3v7+11fWlXz+bTEKaX/980e7
33//K0r+n1bu/Pv//OHpZ4G/98A6nvzlwJq3nxd/6+1ny+dfIP0N3G5AgrCaVegv4PeJt4+fKNrf
YDgLKQRAP3BESbhnS4Yk4O9/Va2/gQ4DBB5Kf3OTdj682nko/Ej9G8RDVUBjdRXwLRxsf/3n2599
p399t7+UKDKwtOTt/IvPjm9AhT88rQHgBjAAOdGH6dun80PPZCOeCIlvB80YYERGwTeOzMkfWFvB
yMyGAHIbKqUi+a05l/8HqD8bsavkOWz2elTGBaTPnEHnp0wM6UaxqhEF5JsR/ZkUWe4N3irdN5wk
gcjxcz7E76TiXZikiafCBwaKAcaW2Sl4KaDbB4lD+kr1rKrP9lJ/G0GqPOCoZm2JPRVhoq6QORbV
/4/XBw4ONCC0pA0QghcHQFPBN9XmTXwrKRAq72S0HdRY4q7RRcZmDFnfWL48Ec2BT6+8b+UGiS/I
LOPImxe1s1BjUQ6DIt3EAp4BUmUUgULSYS0API/g56cEWxmQxFmZFcvlA93x6SPxmiVcM1HXzFhK
XVgV4yqzUQxvZEH3oJw+6axSHHjKAzQBuWDJhuFF1o/vk5QQPxHTT5i6osIAMxcHXA+6VoM9vxLm
x8PCmVXU8G/8M6/wz3dQkg5tHSstux1kezzles98SGf/kqHh5LUoeB8tAoeFrImODJNzY/D+YCON
3FdoEjrYla7ZwQRQR13kNIKyFORgDVHWHqeqih+rgXu1KN80WMhCN2h4N+BpiQQYdT0svSKwe2vf
ULs+kMjXJf5L4y3EaSAhfChZVt03+oAiWVrIwFhLJmq85nDXAIbtGqNZA4wPEx/Zhn9jO+n6ARTi
0rfRD9vGqL1+Ohf+3Hmfd9rCwPFjltCxRINHgv7JnBqdz1IBphuAgWV+Wza9fDKj5KfZ9myjqG22
7dWxRv0U4vegjRZbvUJOn4Iw+s02QPlTs7zcDOD9iA7aNIaZRSeR1sSlHVqdlkHu44HS7dePu4Aj
//G4aAvO1GacTjA2O3/cVmooRJrb8pYVKtth53iCGEfeQa13GscUUh8E8w0vh2Js1UMKc2E7eiyy
6F3OZbbtLHADiAVVn/wwmThdaAzZbUOgsz7PsdHDGFWV6UpSrZ1HX3hoyFVpQNCjnWkAxbykMk3U
tCuds/TWVMtnAlavm/bUumtV7a2B7MxjAZG/HBHyAZLe8r3UGfSRA0OuNnl56mGkBRtfqA3Of8XC
/4LJJGoodSRXHnSklFkeCErtxfRToP4P/8fHvAJUQIzakYzCk2M9ORTzt1Wh8hZPjIW0iP1oas0j
N7HimmmcPJ1GXqmKCP44tHicrZtJ1x6l2hjvahMujIOlOEaTukU7qTtroJPbG1mzMk8LGYR5niDF
AwDUhw4fSOyLHasTqqdDx62bupLYbpAHiOL0cB+xJ8kXIyQZwMXEJy4F26Ea0p/iynhm0qgflBrz
8PVKW2QQ88MAygncNSCdOORAxzxfaVJvKzm3FPWmweeFbzZ8pVjB/FIZH1Q2wHCTjx7YcCBlKnW3
oQWFAyrRh12eUj8ejW8f32vEH92VisU8XYPWlyaTfBcHml3zp0anImij3HB1WHURu9Vg8TAvxVYu
RjQwlJDYcnQUhOPMmL+fbjbET2VI7379ppd76gO0CmklELIBgFqi8JiWQQKkSOAiF6PjqacRKszV
9FuhNVo+/aT+Me0oaviW3ewlognoo8DNAjTxwlGMOgmkQdAghe4+KvboU6kmFqA2/6sgvebZGRyx
8+RZ67JkJdH4qBL9K8/78ysBpA5KJzYYgvPzr4QrqjJK0mg3KDIdJaDH0Z5MczcfsTu6HHQWuxPF
MVOxuxG8MT+mpmtrcLyTW8WF6lUH7TX43VtE0o+0zV2rqHI3InbkdFUOT6NcvZ8K7aWq6veZ0uKI
hsGCBGQawBML1flYqLWmQCNcvGqtsPd9hB369Qe6PKPxgQCRRcQsAYcJSMT5SxZdTkRMUuUGdd00
caa6e5HzLPZLAx5+ZNKigwZ8XrxPWgUqLWX8PUtMl9m9BEODKnOLLmsQ7Og6sr70CczszAOrIXLK
DjXylUedM6Dl9wATXkEAByE45GLnjwrxRRmwKKHcpHkFJSSkZLDfI71PE1Tde1pVe6JN3FFq6DnP
YaZjA1TixQK4xpUnubj+MWlItlHnA8fRVJcoZqHUykT6XIF8dBbvkiF95zYQQNBxaVU4o+cyWlDm
1O7U1PAbYemHbGOkdbHrWwWOMK1FHEwbW7u/5vtpOT8wvsBqVQDihjDX+fyk9diDb41TpTdhRVZU
DQjBiQuZjmkrMcWY2eZpIJemB1oyQA5HeAxvmIbdpfMOlYnmN+s0GQ5CKeh6pLtlSW0GCPCHUGli
wEIl612RFepAqltfgYotstKPrQaRD1S5gRb70FA6f/SGJUyXRIuucyF/q9Rs34OZ4thVDGHfeTdZ
sE92ap6lwEDYb8wAp6JKtR0nHQwT2+6BxSI75mzVV/fKksMxDVIHTmmc1h8H+acwdIwp0Yoh0/+4
NRSzigJmyu/DpAFWwRPJ01Kq3VYEaHw7btIAOjeoGZZ87ca4do5CDAXyfvNROl8f5xNEGui9GpWl
3+QTHQOVZF5E1R3V0ZUF+bZwzEkaN9XY7oYpYzujgr4UUwUeSoHfdCSZvlUoyLuTCnlITPqARjr6
fGMVwqpTcXXI4ugaM0OthTfu15vlo8u0WJZ4ciRvgCrM7geLmxfAZKlSK8O4MbRaOZi1eM5LCFc6
kdSYu7jVnnFvo5+TFK/lICUHOKEwrxXK6eMuJroV3ZUiAcJjvpqnUdOQGOUiULBYt1n3vVCgcs5A
sUf3SX4obYlsCO2kPYnXmH7XvsF8WMIQQJox6x+wsk+LodLUgsSocdwkEihh9kj6x6417jvYFe3K
pHgWVnKTCEW70UYlMCfEFJlES5+FTMjygceQdfg4wUvWb0uXaJ0FCeJsOImDydpbMWTR/ddTvyiV
zdsK8Q7KIph+QOHV5YlZKAVpRz2CgmvVw7AbvrFx1Uy7TmqlXSr8VI+i/ceSHaki7wSJv6UGDFgs
ue/Q8Ddf//3HmVWQkXhDyBamd4t6MDfl+brRxc2olAj2bRJGJIErD8klJHbp6H6s248N/8dEYUu5
pOiTPzbXx27/+pEWUMCPGUIuB21PFPfmysMcXn/6plE9WDGprOFGEeN9BcjjKa6nPUBXeZ8EBKJY
gQXFDAdkbMCoevNoM1690DlcpgRGHlmNfB4K9DI0Zw6myEqvZZBT1je8T728MoEa4XSAOfwkbeUE
di5fP/6VqBYVEbjGIEEGlA5gxvPHLxC5VsiVpZuP6E6ziI++qGNmIt/qLdgbNIc5pBwNeVhlgwqI
ha9IHB3NdI3QcWWXzyc3lHdmRCUCosUul+EjP/f3tJusMehR1/rBjSFaCyQUOuVZlZnbtJUmr1Li
6VBoZaDBbGjDqghOY0CxskITN1kH1CUVENCb+i2hDJM3WNkuQWScVsmwI3Q6EZJUnpLqkDGbT948
WeMrLxD7HysCC9SA0PKMDgVu+XxKa6kFNq7GLja5QQM7tYEC5NnviQzIk+wBfnBZvx1H1jyo6mNd
G80pjoqdqTfwTxvL4qlUk9IRsQ79iiqSdwrEn1YCIeWiOKKi+YdtDY4zHhS1tPNHlIw8A7sl1W7w
FF4TodtYcJtvwak4lVmh7ZvoFwI9tkPlLQ2mBLEAgxNePObwVJpemkYb74Yh9UcmVL9BrOn3emkH
9cSqYxKjiFXUEI+dr1YtJQAa5mXkKJmS+LFoV15lXhXnd8P5myyK3p1VF30mEu2mKIzvEMXay/aa
mIJ6dbZwFKLihXDtYmXiMKONFVvKjWKLHFENMCiakFE8olrhZXLUAFOJG3RKYFQ9x7cWffv4vzZB
+VgpaQ61Ljg996JDKk9Eu5Xi5pRGWYc+QA9cRVEFNB68uABKqLdhCicLne0qs/o5b9xtn0qnWqPF
QaNNA8WEYTvE9neuqreyxMixNqMSv6M03OL/EXZlTXLiWPcXESFAbK+QkFtlVmYtLtsvRNnlRkII
BAix/PrvgF8+V3eMIyYc0zPuqkzQcu+5Z7Hcl78cD//1eLEX4QMLASysTj4dD33pLpHxS/cRIiz9
WoLKZXMbxskdR2DEAt9yQjTJugC8ub7ofhQqD67aH0uYSM8QTwaQLC2wC/iLj8anOdVW7UH3Bdov
pgFwefscsQyjTBpxNmC2u4JWxtNHToW/A97FMz9HkccXH8i7ycHSkY/bBbVKaGDxUcShOyBDCvaM
V8rFMShg7/O/H9om0/1zTQIEAuUChyqFnoR8emjDoBp/KSm/bdunyQmIpqF2U6vCr49mm5ymgAhY
BjctxJ7jc1uzw3Zn5cH8xeH+eBlal4FCab85eZifOh/x5R4i2+lgPfQKMUXExAXJx5UOOD3iVyFU
Ej1kD7yoF958twJrjBtvL3Fd3UWkf0Y97C0WAfYpnk6KULc9t4fwGPD2b2KG/7hQVlweVHzQ26AD
/AxsVt5IrUmB+NKvbQsJixdQJvMY2B7dMTev9owMr2FXsHO4OPkR2YcjohopDGn/ag22HWOfXgSm
mDD4AEji4yN9OhxYqWGw2zvstrX7RSuHo5IXXjbwvhc1brNhOnQujMnEEjz2tY32VSoGgIFfJhX2
O6ecT8a3gSYS2u94qeNGf8tRIj7Q4a4GEMh6b9oNLflSKX9M/RDkye0POEGrva0lA93GKdNJ86ea
wko9MGZ5sC2D+FAeINyZrdXdHII+2XAEFin3BZESNrwZqrhd/BmlVQ97aW66mMJ3mpFAP5RA2ycC
msaEStwSgNI12Tne8kUy9/tW4ta+eK94zXe8sy9V39gwDEVWRYuMuqju3aQYqj4Rwzmwm/fBaPs6
WAL+59MMyJJWMSvbr5E/F5nhU7FfOtBiBZP+fRqDL7UPEkhYPhZ6kh81rR6tQsChKu9vQ1M/CJQY
96IOs2kmNrI9bRQ6IBd7KsrPC+TyIMEuxYMMwqfCGCBLeHMghywV2PsD3kyJgJTBKH5aWvqPRzog
yrleuY8fvB69vzjZ/tc6BeAdweho1Xj+5kj/v7pNrhAhnVaClhq9sy2jqwRjOqmY8xESmB45YhZZ
Z8/zMSpb+7qdIeHQd0fjW385MP6jYkBsLYbfAGAdzMG9TxBKEVWLCzNOfpsKkPvtevbTYb091UhO
AJrNYfsIeT41x1/OlJP9MJRt0oFFH8nlZapItOt6neUCSoTOFstfcKx/T3xgG4KpMgx/13IG2/rP
csF4CEgfO0+A6dhgCABsSvbOtw6x7ACi2u6LveQpm3AvSODXB3epDgtDG6gox0Td+DBuD90fTA9Y
wo2ykTuBCBeDpMK/nLv/BlXcNYoP+xz/WbVHf35My9OTU4eGPtZB+NCOyn3VjYAuo3S8swrvs/Kd
sytz5POFPr6L6ErICJCMOtbunlrKjdVArRMIB+TJxb+2wp2uWH5U/lDe8h6htEJBARvadZWGiO1Q
a3E0coALxM5xC3UtFBHrSKQMxm5HO1cewvV0c/0aue5BEX0pQ0DjcFL/y/f+j0sak1IgWvB1gY/C
58p5gZfl6Dm9/ehUExx5ZhVmDRkfdAtulWu4jgdp7/1+GeOFsjALCihB6Gyi1IavPrdgjDqg747Z
6AWp6yBHI1d4b9yZ49GwdABmc7bpEiUOz+vDkCPd16mWZLuxYMUB+higE7tWP7cnVnYOgpCtGpb1
5d33LJVR5v/Nkfu/mgVMXiGbJwR24/juf77qJVxgRirwlSUksKYFhzwiw2EOmHXNl8YCiwT2xCZv
3Mxqpu98CH8uFhkeME6NFYXWnpfBT24FxyBq2Lmoxteqo2FqlrbBywTIZcgYdzg6gXC079wuskGp
8C+YlbtW2X9eT/ACg4wJuBUCYWA7/OeXqFS0UAtElMdt1eBtIYa6teR5KscC1NUZ+2mFLOwugHIs
L2F7QZ62Q8B7sqiYb7oD4590OZL2uB8c614iKM3A3gshGE9mGCCLGvoyBehVPqBQfvf1mKCwsFC4
OkjJLCBdmyHxOSBcErAxZsr/e11+8tPYGiE4W8B+1115eCAW/fn9Iky3Cwva/MfC/wrciGcEMoVs
9kisly68sxWXQ9Vtn8kwvi21+AK9Q3QfVoizkcOdtX9vd/8UzP3+SBt/AH4nEBZ/Ls28ibhOW1c2
UruXfVEu49mvinFnSeenbcIwgUXYjqtZ/t48noSwSFdQG2MbT8b0pyac4iY3b7MOoRUbPLYaAAZ3
q/k7orkOBz6vDrSRGBCDEYXMoE/DA+OrhZXRiI+6XVCaVjdHIKZlon11HnIR7Zq8xruUERyqXBIL
UvBrxQ5tCwHIX97kWrH+67PA+QaOQ6Ax/auoiwZ7qDqrdoASWLgUJ0QDEq9KbOEdcxldAnjIZNvr
LKgA1dLpkEK2qprmfgH7femjQydAo5mWGiRpzCgCSae9PZDqbx902/h/flJ4NeC0Qlu7Rh+En2rv
2eSRQWJIdWO+9RC1snmw1j8Ce771xH/YKq7Wa3Bf0c46s9Ds2hkKRoca2LdHc3ARyJ/JJ3tOwdXS
SQS30XSbo2w1zQaSWDhhYs9UXkya8ArWsw0/vcF5C5aRXtwJbpoepn8iIrvGUX5a+LMb+zNv46jm
X+CTFp6DvvuIatg1AXHcE7cTqbr55tl1NE1VvhSXyndeJheDuRHI0o5avXohRgCk7VEfzM4M0VvH
rQIxvzQ8ugGPErvSxRE1X8UHdfQH/WU7/RWcoDoL2SFWaICRtOWr3UgngQwu35m6U5dulRC40XgE
+GxDJ1KZg6+0BwmTys8w3f0FlSTbd+XUZLRZvHPH/O7C2vFqNQoPYdLNU+OIBEyHEiNapY9TC5md
F07wAOnhEmCBWXAbCi/cV9assgVV+q7h6jSBCFerW0f86RT6ctzBjuZhbAqegBgsjkvUlvEwzsuV
SnHutB4Ohpkyo/gV8BIMQMZeh45gvNCL8m6GwweTB31/tL35e9XzYT9VAepK1UOsKAXyBblXY5DB
3FPYRfeZ1Ke5HEQ6V+29W6/saXS/EWe4WqIqXublbSE5dpqIznq1nka3mUy5cY5IeYUWIxwvzZCz
XRtBfuQ0Y1p4ywyaBIVZU1ioq2D5KeSF/+Hwp0KDEf+/d+MnWfx6iEWrU6yDSwPAo7+Btv+vdC3G
hlaUVs2tYFadUlfQM3EgGTMUVuBFedKs9eAkT8/aLpzHpmiRBd1EIOZTv8h4g/jkphPOvp5igM7W
c7TkSUFwHnI0kTtUN9B1IWjof3/o/xjQoDqB2yw49ev+9D4dZ76uWkQ7le1t6ga9K1r1ABev6Dzb
s8aEBiQhbyibpK05tNsL+h1FzlujIgcQX7zu1fG0+zpz9vq/P9cnRjweJqI9IFBHciJaUDSLnw4M
JhynkuFQ3oGX7eBT1SPuPeqg77BOgXTEtYuGmyWaeNtPRnTXaXFQX6x313biBZU6+FS9VThHMlgy
jBjAuvB9JUV/3v5W44zygMKLZUsdrRLUIE8HQSEfhOIJ3i7ZVkfOi9M9SN49+YaaRPmVAxVlm8F/
RTy21dwBS+nsq794gAxyyLhsHMB/WVd28BnoQjECm7M118NGx/yvfjlw8kB5A4J4tpH+NpZQs3fA
pDFBEJVJwxZaS0s3Xwfd6jbBQD58KNQgE3gKwSlDqmfRB/wOX+bWvmucuhH3vzBW/aYILGVTQ99b
PG7dOKFfgfaCP74OvFiOOt1ucQ7AlZTuxtpncRF400mjXtn1ji8vzTvi0M4bomE8VqYlMtj2XgjG
8FSz6RIWUDR7c9CcdC7hagxaiBWVz+jmIfopAWXOuqrAsquDxwrjIVrrQzga/2pGv9hBtfxzdObp
eXaCLxt3ZybfR6Mf5oZEifQGc8Z2++a49Kfr5dYJGFgDreqSOg109wLgDGp+jRGtOyFDwaBdl4NX
g5IBp/pg/Xpu+NIVXZdCbyaTOZzPSCx29309Qvt4si0nQZ1HXrf1IaO2zjAUfC0bCL1MZB85py3Y
lGg2NoqWT62jU/feZSsO56lLjTV0sBxoUqFm/TCy4A5GWHXAF+BZi2SHwbQXmOgUcd/NbtpU/JcV
vBSue+q7mlzawIXanEj72vQSzAgQvjUwf78OxM5rBcuCGR4f2ukBD0dBipiMMXaYSuDH7T72fYEy
yl+ApxiRhUayePspraM0yDtd+7h9qTkHcFDUo5XVILrJGqvfaKd95qgmVpTO9tgKSSwqFuH0PkNn
khYayL3TSQjGKUkay+dHFHTNkYYFYJqwCgk+b4u7BuUR5Jsc18JcPYDYHh0IZ89TwOwj6FhfxsG5
OTZI5EGnn4ahO2yDIeb5Lw6ocC+G/0InSbJQ+vRYzViBY439XAwPFm1QZk9IbgMvKbNo9VAXszjX
zt9qls9tALy/YDYKehvKZMRVfObyeNFYz6Xdkcd8GNmhD4CfL0IhwdpjAvuuBjmK9dfORluDK2o8
hFX/V0r8v1tn8GJtEHdXbi3iFz61IsHQDYE7wSPYhTVAXFau2Le5ivYdyo4YtNQ2sxnikH+fYJyC
+rQumA11BGsIEb44s5Ni4Q7Eeq75S2Mffj6X1iZgzcuCNgAfEQFTfzYSwWgrHdSUQHyUD6kcW2sX
1UR9M6YI4mqo3B0g6jbzosFP8rb5qcGBTfQIJpkMZXCq+vw8FU6e6UGrrHHrKMWxmo1u7aVmnNyd
Z6w+K3NwF0Lx5lrArbZqj/cPvOmmC3Gnx9a1rIR2HovdfhwPhWf8rIGtOZZ7qL5t/62YbID8Lug2
LshJaSG6AKOen9DSmozJujmDEXYIpO1nVHQX26+Bi6yH38ycmzU2FhSJlhVD4WqByANiMRUDNmfo
ZtqDCX3+wvuXfLChFF4GklmYJxY20MftFGjtUdw4K+8wdkc1qqT6Fi4VezC1+9LYo4uYIF2l2O1L
Aidb0DdXL11LjeXBgsvkbPHlWBgPKsvGfgd9I9i1jrufieVn2ysOGWLQSsuhqZ0jRYUHKum9rvjL
a3Z+A11/Vu8rcIx+0Uaj4fqfSbtVbVpRDCDobB3xoiZ2bclhuy+89nvvraL/QKljAHJRrDSctzpL
gu4n1Fc4Z6Y+ohCeptZP87IIroXrfaU5wJANS9uuZjgfEAimC8zNpwlKLRm46VzDVWAaqZ+00Hqm
84lTwp4RyCvx1NjjwqNfjhu0MHFthxjlcICMYwQEjYPdHHvVvlsQJZ0dzHIbB9667XiDjvxxuztl
LuVxdiZzLnR1KER71eVi7hYv0mBsYZ4QhRVIyQYG/6Wx97klx+w31U6AtsLycriIuVVHWkJzt92T
VWCRmHGEhMhN4t/5GstBlA9Tp1Jc07CFM2oG2NX+4KDNJmM/qV0XVB9sLYeDwneTpa6c/SiQVVMG
Qia6y39tD9shM0hirCjw9z2ScZCBdnX0w4vqW2X5Ca+caYeCOK076V9rTNQ7pMxd0KrbQyIL2V5d
Bxup8MQe+RAFVLj1rfCaPm1Cl/3uoCppsMEmC//m/I8areUQUv5T12a8TF74ywqtbM7r+rXS5KR9
/OS+nBsMdnHoV7AEqZXnxyuemzhTyZJiGi9+YGGrOtWHzlvvRtviLSAGfvWYztw2JoATIQ9kIJG5
OYCY45GRF2muOpzmr04+4G6AulyY4VcY4XaFbwv4uvNPuZTF0R/pxxBEKB5AAU9nPNujboMm9mk+
7wtuqbTsrTJdSDdlIVmOauqPDP4ZD1LAvmKtCEJR2lcbWpwdensEREq0T/j2gLhxSQ5Lp24eLLPb
Sb+ORGDKuhaHZgEcjwRtp5jlz6ABBg/D2YnWBm8MA55tr5OKL/s+shLHU2I/Qm6UgAQSpZWN0duK
GqM16/GDKyTggsLiYxx5bSvHOU719O6Hpj7XhYI5Ck45oye+x3TmPncTFHxrFrvVzU3ciL5JChTx
aQtFZzcGh2BYs1yKItxT8VDA8sFW/X0AV5hUsD3UNrlsldnUmijRFfwwwpFTxGaQpEaM9Nl9BCvY
yjDAwHxB5ieHWAL7F3SIgcCyoLPll9Zb4HBD8+boLiYFE7RLh2pEuBloHdeAIBHSnwYo5IM+tnMm
E4zUEYNZWjCWidoxWeE7d4EJgAc3gy7W9vTm3sJIMtCwYRqLwJAfriy9p0n37Gg1VZXK3svkQD2M
CMkFsDe4NQQwRlMJWH2Ldd5jqyKNC+YGiVxJyxEBszjwNLyO4NZj9aC+8oocsUrtBP3qghoBLSUo
WG91STvMZUKTbqtQ0XmEFQX76eT4KKIWKPCjvIxRNJOnRZdPLptg1tzn+8VHnES+wnEFWnRkxer2
gCnWfFVj9QAdgH010SN+lXlxbPoxIdIS/iDLC+oylUZHkPfgQR1hja9fi/XaijXCHOKpndCdXr08
Gt4E6ASJuzKSI2REnoQ+uEzxrJj8r0EH5/1xUW6GLfWYFwibWmEtil8X+wgf3Q1LdK4x5DkUi/2b
OVfaFHy2npx5vuh9iZktpmRoTFy7BTNLfm+GrxFmEkWIBIkNHXZIRzKh2bFZFz7cNIBkbOx2cOdg
1VCZf8K2TbXt84e2KU992WJ2us54NxBsQ2+khNK+V/YE/Mv5wnA0hdbwBcl8sUWRzxpFACE8lPgV
zj0M3oc8K6nYI/YTWoAGMZFru781c5IUe0W4PFm9vHayvoxd8CraVsEBCkL9fAryhBUcIYfuXZBk
qioHa2X+/U63rbgs6ipdbu23GrqF+e69H+q37f/D9NPg/DUSEzvQ/HzJf7WOWC7lUJwnRX5MnroT
1fBnE+EZ1EJ0z7VkiA4ZXfoIlw2y2z5pPVhuWocAuBcDsyXTL5ftJiA9rAY0PHq2v5WL+mHDJYLc
Q3zqPOC1OeqNuKV3FyL6aMcc7Jiy+QUCfQbGD1xVak4S43T8aWFeur0CuEz+kH6jYhVJhVjHHFOC
ta/bQC80qV0aFgw7AJBSSGYsHfvgYCVlUvi/VOvVF3BEq8SjSDNee9XtxGLMvsDZQtzqQWd1SGW6
fd6ILWqvMX9LVrrmtlxHMNgUBkp2o9uv3hL0F94HYOosDvj08/xKal+lkxwujocPEXLqPw9e7p8M
evsQ4CfS+sgXWc7qvBjHiQm1YGU1OZhtOJZ3BAcKaBm5wXMRlmQW2HRhC34o4kbsCcRAZz5RnEgL
OJCHUk8/m2bA3KaUSwZHiR9gEmH3rygsbWEhBOp1nm1LcRHvdhuu1lr0PBv9BDLBfOpAXuZG8FNQ
9F0yY/IfQw1V7/vB9WPs1Bk09LrLpppAxCOs5y6Sxa6gPcbNcrwstA/vljWdUVZ0BzwiXJ4ThF2e
gelVY7M3v2FYLwyP8gbj+Qv8o/7ppWeftiIpH02ws2Y57Z2qqR8n6wuFfH87mrG5m6T2+u4e4Efg
2AicnYabZ8X889xQWKnmqKnkWFYnh3d4rmZOC+oh6biBpxci7ppDD2w0VZ4Y0qGP0EPjR5eNx7Ju
tESmzAyfpXl6q3O3eBKdPNp9mCCflB5l3T5VReEeeItl2YaJxO0Bjln3I++66ELr4IF7wOeMt6Bi
50NmwvVCJH15dP7BmgrgKTblyYobmk7sgLBOe9gze8mIMcGhUR4MXpZm53o1PITWkXpQNkhJbZ7d
SPapBnMFN9qxtWe4QEUqT0oM1X0Xzm2q5SMiybrxp56DfeeuAUguYuobsJ5BQptPVYPtNNj5ziLh
gQ4XO5r4mcnRgZMR72BLVN/QvyZtlVfx78PJGe71ypueGn+/TTKgUxzKZIkGeaeSv2/XPGnVdY4m
eg31T5wF8PaBcOm+7Wt0P8fCJznYtCDAbVvPh8DlZi3Xgs6ZmaKE5hVmdL+PIVx66z8N+J9V3pKL
5zUgjPcNKnWEjT9aNZvjbpx+bY3GtvXgPzrErEdsKO8rfnCIO+zG8bvP0O2E2x8eTM5slbLalruF
E37YTkvGTYB+nNyjFk2W2/pXW4mjIKYC9tLHZGTo8Af4so8ouXFXQ9BIWzvFCCY4LKGwr3Nrf1QR
DCaskbKsxsvkgz9jKXU4yd0uT/1IexlKlp1R78jcQLXEmi6FUOM1r6GHG6I62y6u1tBiP0m0AuB5
J8jQK5GEiqoQHSA0kbEx4F9uABbR+sTtEOAVmWxINMfyPFN3P8BvIg7X7Vwh9xJh8B1MhBr7iFxh
DfYjpsMKhhXrNWHTEVeIUe25imh70FS+asj1YoIjdO8XE0sbVciz7GElZ+Qy4M6xxUONmVthjxOs
qb95rgVt0hyNOxxPNCbe8A315E+KKN9dvvK9c54f5lwCcbce8569iLA3CRSm002o6mZzWK3lSlkI
Pzkp2Q0HRxS/Fm9Sx55KmU6e7+yEj02hQqYTIftil0fzDO3VUJ+2BbUwnELVYkRSlK2GCvOgx9G+
Flqdoatqd5huH+aKmSeEHONNjSN2RaOfovCgwdrplHjjJULmwlblcNOEww+l6gnsCXmpac6zOkcI
W76IH631ttjwlcqhILuOFjYFt0I0oCFcmmBcJqKCnYqR3onrc+CesJIiBQrorUACmw6O2j5sOlZV
FWoRJ224ha5+ZaHD2hLGgRaaecgoPmBp5R6KoYXxoTMtmbOckINd341+bg2xdqMcf+VYQ3vWwq6s
8XC7RzL6aEBOZuAIHck49L9bN3BufQE+qYZWLaXQge6M5zyjohJJ1ET+AZX5sN9Yb6ONZdjbS5T1
lRsbECtTVQ/5HiUHOSgiG1TcYxiP2pvOXiT2lR4b2ANimM4F0U9LMDTJQhe4TQ4wvoMAk+1FhzRj
BfvjxzKMXjdsD7lQcHwo5XjasAd/4Wnfd/RGqjEpV4dEOTuIu29BosCJ8bxUy3epkRRAPFgHNb3/
MF62jmPhTxweL3vBihKfztnDA6k4mnL+Zc3sFxCu6CgmiV4CjnOkCEGjtvJmb6xlh1wm5zfjMywj
2FCiKV1BjHbXSHMqxLnvwT/BU/5WlM5zWdA3IN7mOtDpV0CDFw4m7kmjjMn6Oroi/Ak+Xi4h51z6
b+0kwz2GiJDSulThQTduCg+wmwr5jOxZxq+8ETrO81+EqgFsK0V2tdd8sb2vXZQtwvMPVlfAT8V1
ngJYYmUiX9SrxV+Z2deh5G/M7evdmNfVswZZdYm89mmrGnsQUeORRg/2Wg4UQsJvDRmfu+2JeyvV
Sohw17aN+N2xM7e8ebqmV8LuPDLl2cIANlVUQDvWL3M2wyRzp+HjGYVhua8FdLjdGIEbXdhOAv6n
ylo1srSi9njc1k6wSuigNPASr3NoxpAIDwp/W+xb4v5EShN8hT2ENDaFuC9V4x55g52ga+cr6tYB
ZQRo4lMYfHjwUvWraXlawBwNqN3cONZHR82CnnzVhnrinU8jIr8tIY4b+BCMGLMoLrDlG6wEKQM4
stK6fnBZWF3x0BJGwqulJnEHcYdBY3bDgV5AYG5lqLeQSGH3NIWsDVUDE9UO7CDgXAyw/9jimWmu
zMmR6ofjddFj4+Ufgq4Gm2vnO0ry3JQgtHktLa5ozd24DAcM9NVJT1OQVbXdH2QeBvu85M/KKt6R
QjdfB/RVsZj7Gg8A0/XtBQ6j991G4XovnkZYo2WWpcH1BGZw3V5h0XuJnuv5ITA3cOdzUCQDL7MH
8c2EXp8CEdPJiGRqjJK4kzrBCsQpGJNRkM7QZjYHvTTg8tXg1rZT98jFtbXCj6oMxbMz1N+gpMkT
Out+D6rvpZ25fSU8eocGH06IdvOdeWA6+cU7uBriJRwjgxlG6vlc31tCYoIHeLW0/7vbYEsZl4PN
dqyb7eeym0D+r6KTrnsHQIn9paH9j0YsxR1GWjfIvfOrkXJOqTfiLKp6AB7C5u+C5qdeOnMyCaPu
Pdh3viH+j5HCnqJwcHPk2ryCN4D3ZcblHoLBN2uCIAaP8UvrV8ERoeGY0BftfMTXfi4c3abWmOvn
SIJlko1syjFvCmJPGO/sL/0HD9MAA5gPL6jefdwXFF6O3wn52i9mrxrX/9CL/97lUXhvQIwLg7w9
kNLimcSmShfFDICv6iugz+jYQNOOE6X6Cp8EccBZD+c4g0XGnayhk8C6qWSmSz3spCXdVNiIlY8w
HD67M/29nfreMtnUF+eVE5wxDAp2UADLEzSiUdxMdyU89tHYiHxkedbbTBw1JqiPJTwAYKg5ukfi
tehq0N+8EFJ/LKV3WHAiPuhI7mtYUN4pG4Jkbqc5XkLeAenQv2Ze4HvlMwE6pd/bFY7SYY8RtWkf
chisQWmvoZNgUXASHTAmM1XXxXH/yedJHTCVlxhWRNWOVcVjMJZ2yoehesDIHgPA2Uei2TBPH0RZ
KJlg0Q5/4egwjs4+RyFfQTsA2ol0sEr+WSp1m0vvdaXsUlaLBOnBebJAWN26mLP7XKatY/3Ag8Et
AUgjVjWq5flHACGohSoBBoOH2Q3d1Of5ycpzg765LsECcON+pE8aaoFHXQ4Zq8avQ1O5e5DsYGnY
6m+1RtBsHkhywfW0JM6ceQ23Y1/aMLIRMANk5ZLiEi7gZNq3cViieZZTeZnt7on2BXz62gidT1Od
Os/5Usoo4RQ+lrkcH5fCAR+g46+tI187SYE/DAKOmjmYhgCjBhfdSgWwj/CrWQ0yoVqo4S+H2DK3
C099SIcUNg7QIGBsAzwZ7qVgNy0ILRpYBehQwEMZ4Z1vs1fJnbQrtuswZ/QgaEpgltrs5gp9E7WQ
d1Q5ISxcv/cLtvaolcGD5ReLuf9EDThW/o5MbQEObpQZk8NwHptvX8/LSz1Ft6CxfnV9yxLH7pu4
LWQmOztPDC6wnbWAsNOBMH2UBBx6rLTIeM8T0OLEmhw7AfKOtQvWgwTayovZPhknequcaB/KwoVB
KnpwvrausD/MwhKKVKQiEIiFyDWa0b66/i86wgR1zu3d5LIcM2NQb8JoynyGO0s5NpQvKMrK0D6t
LMQKTdc6SUZjI9xEMcieNeQIHeYmFo6eaOhUAuyk3hEkLeaWFx1hHPFPy5YqUQZJApYOEjXPwRkU
3WehRoB4QV0nVQDaFLEkgpyASPkdl/DxnCBrlY8FMvMYg7cAHAi16HYalJmRF0tajxFNpzKJ3Dzc
hc34IpGFAJQQkFX/1QcfNalE42Me6B37yQFxbXTzpJLlGdZykHPZLSrdMH/D60FEuJlfPC7el2CK
YFiNdzxY5rFAYY9uFSNHkO0jC6k3cGgDV4X0O9yXz31P/xFB984K+xmOdAnTsNhihH8tZwAKZXRz
8DfjJoQTLexUXwx8KOLerz24DrIsGr2vvva6dIbSDyYmXXgImUDSnMXxwSme4FMRMExLg/rW5oia
Lj0Jkj6p9tqx8t38FZWEyZQNJ+J+qldW/nOxEB7PbP46UFSCqkZV5i6BlTrajtmVozAFryYfd9yj
r5D414B51kzNrv9Vlf1RT5h/k17/4xtTHyb4jEMmDmvEsjlNfvNKpL8g2BdfKoBUd3RCkenZvodS
PMLKSR2nqUn6GhpUgXp+cmDpElJxzLnFsYbbOcXttc+R7A2taDefMI39abPSnLAU3unQXjwYTim7
3AcYFO2HEYN56LuTxjQnoh04K/cY5w/9Dvsf7oAW6DkJvFjIroymo4MGNoXIVO+03wzJ4ntdEsF3
/VziWyl11cKhxxy34wG0vBgYW+ZbGGUrApNlPtEwlh77NmFr7XLqn63akonMh/qAkGFrGtH69FWY
tF2wg2EHaoX+aDn80SD8NcbDTJAoykEK8x79Apzdqp7PPggn/8fcme3GjWTr+onYh/Nwcy5ynjRZ
slTWDWHLdgSDZHBmkHz682W6+6DLXajelxsoGFUGSqnMJINr/eOcHJdIfWuk+5EUDsQckuuuCz+E
I3/Qp1rgGd9MpUhemqJCKR4UyToJBcFtKiueiiY+zc74JfdQj5gq0Ni4lHOqKoPura4g4IbkPATV
SYFQJIPb7rOwTx/drDePZJ/pCmSvqzL30HfDdL9Y6Z2yiCYoCtQEc81VzGdhdmPZF6u0ccSWNF6k
1qJweHh73+U0psfmmgo91erCntWdOtd6Dkxvv1Qup2eF4IUOCHEKvSY+WH6GK2su4kuqzbfJqsp7
QtabNPzorSa/6+adA/Nzipyx2KVl3WwS8KxDwad8rtn88yh9Xiq7OM6DLzFDBPJg/JZsoopuLg9y
ga6uCsGxyTaqDKJHGUt005MN0N1+cbxlIZu4wRNCzpFNVEgcP93+qCfyWgcJLZ9QJ/vr7xzt/wgX
Ozjd/qpNNbKhcZk3wq2Dy+2PiJ39QvZ2to7jNNqZpGlOhZ+8q66SF+DYeV0DipD5CrOnfd8AGPX0
wY80emaRge2bZwXkLcCFWhdibiLNnRj97Q35y5YUgJs9GWZj/Cb9YXyBbUtM/kkUlXW+iQpyZ6Yj
xEoQfc3PeBWP14Sf1SjCeKVx+Bqr/CnCDgBJcKYl82Ow9O7nuJq+ti0Or1rUsJIsZLNnzJ3lPjuO
1HtMA8X6hvzfFG+d3ScHj5UFy/YWwUTBHpW9tQzVnl67lJcedBbU6yZHzh13/Tcnow6jrep93NYa
b2Q03fk8zcGYHeDTjjIduS0TPb7GM2Es/rKtzNw+ocT69QpAjc+kc9cILCw8fGGwrIKOy7jL511F
f3BdxYS19Ey2ruke3Lb7NgTteBpLOuhxhSOt8+4HbY4lEaOMstXLTetUp8kBgRMs8/VdTMb6EcVW
uyXURK7ylNNDpvHLTTuFrt67s+3s2mFQyHPikmzVhl8J7rBA9edTaruPOGPmc2/0srohznqQ1V2M
g/KXfh8qpZdB/TyTHbPiJ2W/8D6RIdSa8+ldw1htEqCfky56Ciu6igDpxAN1KeLxEib82BxYd92x
oW7yeZkOgeU6q9jqnlW+VEf+pdg3jmftWLig5SHIhiU6BwNkFaDfgCGjpyYLGyRpN77XnExiYPKr
5WjD2XnXGJKwrmmwa99Qq4IHOPnjEA3LOmzQ34dxz3Vzo/76oD6KwQkvQZzcmwT/XaZRFNV+xZwe
DlQtXN+0N9rBuuGawOuK7cyq/Cem6mJ3IwbrOP+jwzax8gIveKaQnWd4dyanl7mz9yk91Ezw14yA
/YDwCbaUpKxy3pk0rB4AjU5hL+JzMSJPya6TDJnUN8xTTKho0yIvVqKMEcw1w7zCxZbuzFCvPWcY
j6QdwceE5rmMRyaubrTwH1yByquUUrDCu905VfV4jry7GLGN50TNyUE4R3VRKncoOUhOiZoXxJUA
t4N8dia9s0zkXyJvfuATTbiDk3LtyIUEai//4cu+3d388rcPT0Ruv1qGMthP0hdPvz49mccPuuwe
bdpCVnWmvM/BlB/MFT/GL3RPDjzcAw+aoLlkOqq/wL3Ls9X4RxMM9XnKQTN635h96Xf+Ie0RAPi0
a0e6nLZZGrI/F78Q3bpBPG7Ty1yYV2MNCVwe+/D12tFt9eDV0495tKeL2+DyVun77bRZFh2fs7lB
O52KdZNew3LrCBHY4BATlY4gtV25S6buAjdf3tmkdSS96J8CZEO26OVDPBXbm2konzZ6TlaJLBeq
NubPKudr05aYTvWMaPwGFbjM40+9k26Zfa8HnlhQH1ZAWfezz0LLrQcInlVGrYfCn7ZocHC32NFT
ek1KG0OAlc7aFPZlBs7Z3agwdHje2VHF23TNJrspbDs+olVbdPU6tkv4yKvFNUO2JY09bm73qqOa
4LwE7U6miFWazt2ZOKPojB08jbB4TPgbnmWPjlmb/A5vqVh7kujnJQhREJQpD2bcD9uuj2Ju5sXb
365OoITyAOK1upFSTWO/QVmQP3wlWQ2zwWoh+XFzu0wAe+JNCvCypzvBhX+byA2ypw9lVa9h6f0R
Om22bfqQ/SmqTy4w7+TE0y8mFK0f5EOKQWo1ZKSW0kX0xpK94mrdMkMsX72C7J78mvkTNuHejeZ2
f3vXquxwEV1v8UJrc4hE+m5ZqOSvF8jg+A09IUl9YXEst1AG9ZeoQP0hFkKoGVme5wBHyzx88tg2
D7kyej3JNtoSNvat51M81+7C1zbZHQGd5Ti+OOxmN8dClDntZrDbh0qncnvjQLhOw22eeez/Co7G
JwTOqqvrqBs+RmP7/QZo+Us5U0NAe4NAEL5ya3pz7Nge1sFVi4EqFBOhV3psW4/UTMBsiEXu3F7A
C1zf46y8K4z6ors22LgtJt5V3OCzWpp2d7OCSo8Gi4A+7B0fJaQ2lwc6GdHhuJqmcxXmaoUQu8YP
U+D3dSB7HbBo0MKpOlijgUlN5TnoqLe3ccyOdQlaRP8PR2rMwOckALkb3k8ao8dKhHFfrLK+pAGi
4+uvLjLg4WqU857ssmo7lhk6gRalOeGtWC6bzzy/nOdAwJjLQBwDgFJGqFkjwTTb+irmEgupfaPr
HJRLTJPl/HKEIUf4CNuJYxRg9UbqEJX1bgEvbHTYcCHSmU3qE1kszawZ87L4/vaySazelsZlQAY2
RqelxxMRcRcXpcKaIANcwAjDdoDaND9Bix81QKOmM2LQSHFFXMDUokW+JXqlXf7QgRqdky5WdIlU
j4O0p0eE5I+k+uYqpqO7Xn46Xge+UYbmY9TTRz8E+QWKaHW7hZe2RLOTNx9TmPv7BBriUWFwugQ1
FC0628xJ0Tgj20zC7Kts0H1YNSVLwAvwHDm+g18MV604v8QdWi9yVdsQU5pK1000zKfGxOFD1tE7
cbtYRoSZTx23B0mMzUs7YCmGuSj0GZise0DNlu1aDKQ9J3EaVfal4LGZJmlDBlU57NtgCHdD3qN2
p6vrEBIyvh7cka+fp+J+wGT1wXfEZhYv6aEQNtr/5j3MO7TnXbcnd/BQTV52jrsWanGJ7hFH9+tK
DuM+m/1dlIbkvxeGwimrW3bY87pVamA+G9f5QDjebfi54ljA+60zVNGHUgLHxfNPJZLy0W7BXwM3
hMbK5kdTu99MXGQXt0NYopvUvoQ51uRfUpaqLD4hVKuQ5Si6rSzjLYclMfa9c/3D6ynwkJ+EDRQf
5xJhMQ8MIXAmDFdn4pQ29Zd5gT5w2yV+WdhsHcTub5AY3naYEIc4XPf0h7eUdrdTSyEha1/H3avk
H64phk0XluzLtxTCpi3Wc5oVm8jiA+rLDnFPM+/JLa0PVRPsvXqgTIQR94ikdntT6yIbOUw9r0WP
6C83m+o+SjNUh2aAJSmgLI5RcWrQjB0Coag/iTtnG3noZETVY8et6nIjeLBsyjShj0v6dGQtMC4B
6uipxqaQTsyiKAHPsTs+O5K8Pc9VlH/WMdDnguHe8tt7a+xeb48iN6U0YhEFLTFqPuhliu9yCnGS
Cb7Efs38Gpoj7Y6mxngsrjOt0wd3lXLEqhpHcrmrscar7X69hR7hw6aUkJqjaUEgXhX+rzMOYRgk
p5d9t7Ixfgr1QJeYtLr7MI2/BkY/jNhhIHGzt1l60yMq1PPs+WdVpY+80RxFVLquh865B1z0qWxw
OOegsD+z7G4Va3gdwRX3vP/1kjuMSkF41BY6h7zs3V++hI5r8D5pauw6DTUVsQAQEaRSDpUD2BpU
xOTo/Ajdh2zKij5zseZ7CEmxGqv6OskxQpL6AktcdtPGlg1RBY333HuWfXQHb1OFimgly9qHPQDJ
mDvNHsHNx9Kk2CSrU1NGNTxG83rjYKXny3Ud+WqXlEQ8Kt1ZxynjUdgg2jyFjLtrUFP2ypu8ggyo
c4NgoZnksy/p0hHLXndVwg67nGInefPs0T7fHmCjtpmtq/YYzvGvl7oN00mlLoiGqP8rpVjdZO3X
bxbOHmWN1R+cZYAkcY86Df0zxmkUPnK4j95vC1x1LVEq/T20nbouLxxg2lLXsX8trCUlC6BlbeaU
90f3dayIE8VdyzKWZmQIRHN5KKqClg1dXZeTp+aqbA+F9e5QwokkSo+fA1c4q2bw00NjHLaN2g7X
Q8nNkgVhCVR5DSWs1HRhAfqlDU7xYO2nCIdagXrrYFWRtze4OEiUwSxT0aYSlkW78cBhuSPZSIug
G9ahUyUPfHubGavH+Uaaq9jKjpiDlqtKytoJe3zrrtvXbUhuosU+eMGdh8EXsVZPz+rsUVGU+Pgs
KAESDF1JFGXbImi6tRL1sfIaj/Fk/NQ2rj6qwaBnGeEbKxAz84rvKDx0sZy3NI6g0uhxJQxsckVD
CFst05Jy+0LccQnR57FCNRZc0ik9wpCZyzIhVRpjDicO6E7Q9+r2QbLpIrkucHSc6sQl/Ymp0nem
cVWnCKWNTe/YkvnqKbO9NQdgv+fr3RNUfAqyRpylUt9z1U2rzu+nByQqIocSqkL5IeqY9HLW5pOc
JIoUzz6ppgPkrds7MbkXa5yvH0P6JXUckJFpxhY+6q+hnL4vLq1JfmJOxRxxi1F3gbjmPo3sdtXZ
TbefG/EljAjJ60J6SpOoPJTUApZDWB18brXb490TyKzZz8CrG6SDjWXQTokYpQdCUhvXGqb0e4BN
VBH+oy6r+NNtj0s6XNkhHK4fXCU2sn4VhYzOtwSHMDaQbM6nlHjVtTeaAOWbdJgySHbCN6gPmQu/
gjrlclNApJNVbm8PWwcx2SExaYs3K5j5rVTIVIzC06scCDkPLCfHZxgOwzPPHIPiCsrTygr/UKij
yq6pFOm79gZiJ1zWFbcWFVJ52qHarcEodAqXqd+FbqF2rVs/sLsmoB0OEQuV3E/o1YgUe08bmW7+
3t/1F05xbL4RqXex45HC7/4WddT0TDZz1TsPN8VhrkT6YDv0GvqnsUBs2o8sbrENINGQy6JdITBA
ojpw2jzaxwXAs0lLB030KsBzc+YLXfmRqN9IQcBXI61PvZ05eO5xiXowZnT2Jbn3Xxwif/UeCBiz
iUW8uv2i343Uw9SC9NT58mC7S4S4PdK7MKvqO9Gw/RBYCd4soDxQy6b1WN111Lxvx1ZWLCuTf/BS
4e7m3pu+dAT6HQ8xlS8ss+nPIVIPKenZXy0rrFckAco3Wo/ttavUf5H2O/8Zg0j1LDnutxTE/0yQ
yNrEjENqxb+E/dpLq03apuymDiZRpZOEDRmVJ56FBY0AwclpS6Fc7tf/NQfxmlXxZ4tBlMRO6CY2
Wf+2G/2WzjV2VF/WpbAebtuhpf32VUMMzZ7GCqx1g4Rjpp926uuVRb8Xi8wEosK6eo4j+i3NhODU
uT5CBVLttn0vaN6L83C6KoP69S2fk6TgeNVE/gG7aPf899ez95e/f+Db18CAa5LpNQzi38yf7Org
PP1iPdRevZ05Px8o8PWIK52Cw23gANvZSOTDoBAcnom0rO1ty3cIzlgBhJ+sIPguans7aaIT7ZYR
xt3IRNdvmliRnY7eknZsd7PBZUi0S7YlPIiwyJpTSuPgQ03o6K1BuXukwEqgIY3GTasoZpl1/F+i
5v8qMNEGbMEIQZBAHPyenpkWgQ5N1PgPMEDsfKiM741aTst1Eb7NercvMSULH+DAOeZN3G0T6iV3
qIVuSjsNf7wdzHL0KqnOOsF0kaMcNVr+CIPvt33E7uPqePuS/lmt8Pjrcvqty+G3//y/L1XJP7+3
Nfyp5eF/1v6w/1FdexO633/U/8riB+6m//OvaoX/KH44f12+5sjOv/7WFsH/9Kv3IY7+cf22o2vS
JOk/eID+1fvgh//AFuQ6lNDF+FKxy/3/3ocg+AfnihMmVFph5XWup+c/ex98+x9BGGMoImg/ITmU
NIB//XJ/+hL/uvchcf9874WIeiJukiDEyuJck71+8zB305xTCur6eyu1GsPCEgENr9ySiJJL4uHL
uNNIfb1zi3/aXlllciW0C5/GR3tK0+XJ1ErhECjGmdXM6lK72hljUXo3hIyWn+MrvrySdPmVh9G1
lu5HrbEu7xULJJm1NM7Gx0ZZZdyuc1/M6rHtSOGGWkyLJNkEGBrsTdon9fSdfDKU3bHdUKDj4i/l
zsf3AyngF6V+yXo/HR8cT7X44kaSBp9kasryNPsMH0cXPGN4realt3FS9q1Z5xaCKjwVhPF7HzjH
rGjDs7PPzsKN0/ySL4HwsJBkVnjgd2NS44GKTOLzJKhWmpEeuXrGjzT0JBxWeVg0mzHyW/GzdJem
+KxGY5uzI9g8QehRTnc/PSdHb7gRfY/mykadYh/mZYhGpLiLHa6qqJzir2mUOw6bOYzXN6RMeMp7
ekS7svZCzORId9xvnT82ZJ6LsEXUEYxaA+oOgw07IUqjsXOREWTArdlFJCrcfGzaEXAjC8OZekiC
Qpi1EcjcqdRy9TlNppYG2EhPqg629aQmF4K1J17idW4CFZDn5bVNvW9aET6ooP2BxiO13oFhmcf0
6MVffRxh3kmWfgFZG/oZLafkhNqy+1qDWsfBamyK62yIowIpQdH1Ns5+gIGC9O/ejgjUCyqG5kWE
TvqC+psVHFArUOPaHsaoumBY0RPsTjGUiicQ9wMhuWmYYeCA+tb2azj7S7TW6ZQBosRegxsW1iI4
LoPfAeDQYDqmJ2RphhVgyUYE3yAxpWt/p4yCfmDZIeN81oM/gG8UjpiaNVVwooADXORzBMEzHWAg
6DIIXQsSAsfZ6AVUXJQx3hbsgMP90MQgvP4iw/bNeKxJZ3Y4f3nOfNEuP2E1HXBwMVdWBVPXyNF2
N4stxsSDUqCN/S52sTgeDDLEHi92YXlEHuR18yS7rE3fePFEH/q4XAgkFNdIbULQvKShRNMZkuRe
6C5NHwpaDpiaZnLYUQb0y5ImhOBYc1AGO6TCdftYYewmC4miyYFENoGAHustZIW1KsfCAXGxmnYi
eqJy4MUI6TVDlKzAJhacNiWGmfRJTUuD8t/NJtutV45p4K4IAHG1Tyo1cp8g27p1ZckGhUFkCVR1
M4E/8ZaqkUCdrpbvBsVqgxJ9FYouSXYwKvD8K3ilLNuhRNFohOohzx+dAWp540Udyacrtyp1qyHo
MtN/sarOj5ErGEzUSnS5uba/+hpJistb9h7aAY/Sju4NinBWvqDE8dJ3aVLfWYOQBQHEdHL8sfCQ
pAzJ+KqLwa6ZSs6wsLH9uSCtIL2j3CafX9x2sul+WUjZ5u0pGTR7I1Kp0Rh1S7qZ8QWQXKfzuX6K
cnvm4hy0dhF7EKWS+bgfSl9smkrXJMOPUTm/10T741x0akdvrNjVDrGbi4nom4V+vCqcqwdD/JG8
SCsNgjdMlgN2Ka66HHt0OaudF7Uu0WhtcDUWOE6MUhNJzwCe61smz+8WXS7Fp86bFs4Tk8yEA5DY
kvPZdXnq0nEgSHAoXqpEYQioangDTGS81FXKAddgyzUaQv/JL9pp3C+U+P4QQkbysOAstseVbUsw
JRnkZjm0AnP8ISBpoAUPh9srN07TXeP/rSxEyNzWRIdsxgEu44E8FgWGPw1X4/vsMsdhxMlc+cdo
F3b9MZeNRTpwhJ4HIYFV6GQzx26m7gj/Y/H0yXZnXktnImEMt7k1D83jXKSya85ur2hFvROa5+xL
27Hkxfd142cd3sJWpjaKCaNy9gA3D8SMnDfH1Z8t7PkfjavK8FXbXk38bmvj726EkdXXzF9CrvfF
D2tWYbQQzqENEtX+wIBoUZxZd5nMiAyqxFS/uG7N5DayUr0HYWG5uHPaLl8os/GVgdMmAyTbz4nS
LnEJdiW/tIGRy7nwtQupXra6ee/ndvDOUeRm+GRkwDnidYJs/qm2O2+fh12st1lLncJbjLY+vccB
lg+v2rPxiwcF2sFVHTNJkPAx5Gl+iNoYA3g9lZSYeFaMPhPVPr6rOfC1pLFgdEdEKIqn7Tj6AIz8
EUd6NZapj64sinHIPMzo0cONxhqGsdwEaNbHbCalMy1SnDCF0+hztZQjfHIAW8tMEHgTuvBx5GGW
k4ZTtxu+8Vl+SuesjN+SoJ6czejUxvxBuJMtLn4w+sOjX2Gx2dOAMbRAb47dXXy6In4qwwMR3Kgj
MAarqE6TUxLXDj3iSI4z6qPJuC8vs/AyNFqpmMpDjbi534miAaWBOJGYwIANr5paQw/PJQ3TYfjc
5GlRrG3M0cV3V6TF/B6MKel/1nglmGxjWcU+dgjF2hDF3dL+7jW1xCQtimKD8NtOGj4kWUy7WqWw
/C73RL8uXVclPxO7r6MnHThF8hDI2Kvu+lpRfNt1kCdEgAhlnM9ToaPph0Tonb/NiduEpyTDfA0x
byVW92L1/lQCjygFjOhls1L+alI9wKJWZV5+lxl+k0tvGtW+Fd6sDSaFTtZ/zFOM228dTL4PFtRH
DdFJDivMOSsVgs+4benpQQLX6rVHvADpaVrwhMRh3rbVilgbLT/hMaDXWuGuUt99viCsUX6YWhqM
iZRxZ9XXtqpeMNiRLjojskaPFS7Grr/LeJ7lQWF5nXj+zNLcJ61XajTZc+oNa+QBKTlLU+kvMX3c
dVo+SKtegk2SFNWE6KGhCGSlgZYt9jZLmm/9xDn5BL3IobWKdc4OtRGEteeHzKCS2jfXwSYXJgXE
qqL4tWK0Kq11naVpdGlt1Sq2oAmGnlk2qvZ+KVuHQmRTdngKUXMaEmZ9K9qbyjTBoZJFY58S5QMv
SZeMuXkzpcEs9m4+BR5Yv2qHLyZLynGNAtth7MUnHm8gWIo3xG1wJaZejD4ZXxRi1y9pUb7TQm4F
5OYENNSkEyfrpSl6TQ9WvrS4ERIx5duKCGX1nNVO6NzZpsqiR1SpOl5FRUKpzSpLSHPYwnF45pFP
TQOwdTb/50rB38x3oT0lI8ZI9NwbZGpYkxUo+acgGHGzwZUv9UswFGX1aZomZtMhm+Lq3VrcUr9B
DRfZ5z5E2/A5Jhi2O0A6e902KHvKuVrs3tCwIWcTeBeyGNjLyO7cy+JHfcd7Uv0PDD/hci91F7mH
RiRWtOvtMvPvFGnr5ktjcKXvWuJ4yDcKLNbsTI+EMsWLXsyx6POBUrgiUr2zcypGjjNtFU795MRu
CfUbwKscI2cx9UO7oII6dAxKw1mGY4c8uCunKAB6RY37Xjc5hUZrJSfVQhf2VvceA7+oxyw1hjTK
RZG6tCxziNqpbJLM/9ldMzi6VYslvtr3UqPL3I1JCA4+k49WfPJNGIwEwzZ5HZwWgUrrPXVk51ys
MJmQbEWLG5jlElVxPy7bxAj6rFaF7VcThRJe3b0SW6GKJyOycPkCIbnYxxDScCzXQ1/RcU6ymqOO
ZvSQb7JSiOTihtk8fg6clvwoXGvSWI+ZViZ8dIrQkYfWNKY5mJQbeDu5E4LWhtN//mBdkvV9uwxT
cecguAvu3XwssI4NXqS2xnCCMg/11fRs6lDaP8IW6Hjv86RFQMQJOXyEHgnn+4YcQqyOEfnAydaS
3Zj/mLNsIonNLOxt6I5m3txhWjxlrQKs+MHJwvs/fzYcxs0unZ2UgvYokuKPxnFtgVWTnANUwnU5
PmDK95NNz5Q4DNuaR0xyYL6uo0+Nisr2pWtVGJ8tS9vX2cEEzXxwItVE95xcITvC7LpMiIUfGfc8
Llq5x6Irx/aj8zoqLjwxuOlGhNbgg1MldXmwOk8EDB4sD1rCREyNPo6sYeKwDKHtVivW8yZdm7Dw
DNNZneNInickqldv7lzcR/M0IbTpdZ10iL/dyH4RriBxeOWRNIR8XE8eLERdz3a7VyFHzqd5XBKU
l7EtcZEZEkw4Pu2E86MOwnpfN6P074a8G0gQB6/uz1bAKIFqd9EzoGvJKvCoWbjMk0uvWwJaOEFt
3ZHENWTnIRsgbW1Z9uoh0PG0PFuqbZqvI1WewREqJXQvMUaTZePkWAc2da7bbjOqvCFzSZYpcTAE
8sbWsQ6qPH5SgI5488uJF6CzrIPA7zPSmUlhTqzHSkUUVne16z1kSkbmbKJADfsAF2FzKi0i1G+C
oGXbBwsQWbuUrgFItzojfnaTurYMlqXMWd7nuovOAyzodMzzxR7wFXlYuaWX1M4PG4I3f7Z13Ml0
PS0zDWdZjk23X/FcZl+ZpZPkO+CuoPg58QzPgtUkYCIvZYL8eVt2tEOeXB5gpX0kjKbM/hh9om53
NfNO+cMq8ng8apEHPlEEPdMSLKyEb7yIGWnLexTqKqCvclp8a8fgXZcndyS88E227pXmMnMfXWVd
HgLsFLLXa9J3/CLLcrAM6i6NNsSzl51qZqf8uBJ9WbuyislgP6k6SRTipW2qeNl4fSMN6jnpxxes
Ikoc2tGQIW1BP5FYG3TzlczSDd/tpq/jXh7qkGfvhnsKkGLlGSsi6iKS+pqYnAfjYggxSHOi0Mfe
zFmAJN7S8Hl5yJL8IX1O5FNaNZn/bC2BCu9lpIvph5CtHXydvFovx0CLLi7AoadB7lHJhiyiFg4b
c8eRPkh3ZaGIpa9nFsxQGKW76l5ZDRekl4/yRUaw2uwEhCvBriyy+CN2+bqAOnD5Wc95FeR0/7E9
pWRcjW4g1mlluuXeUWEyvmMpS5IjzRaClLhIabFjlGz8zdSSMUiizaiiE0KmAhE5tGNT7SqntP2v
cHLmE25JRqMSNYT9MiMi955rPWsY6y5TGYuh70rvVflGOownQSj9i8mmjv7cLosd51uQtYq4uhB5
HqHkgBGfQp919qGz3CFVdxlweE0NGZ1rO3uqUgrK8qw6jh2U1p3WY5mfOHEEv/CiyuKAnaQt947C
+wm0kLgIU3oeU8HXvhwX96EU+age+kC5yzfs42r6PDiWn651pUZMWnLozINdqTzetbQeiK3i/egD
wWEhJeoWU/NDyVKbI+qOPazi1NOqE6HcSyJ3M/VqyCFqsDDMF+FQYzodkwlcZZ0O3NjTZulHp/+8
eMKefxLPNmAC5ycAIIgWLIZcjtGod0L5yXtjd1q0eSpau01ebb+RseFaN4N1X9oTloI4TMMmXZnY
2O2p9P252egpIxKLSowlIER0hgjezkuXt19I300RttbKtqBJlU+nwje3TodlW6qIG5+qj6juwnXF
Vo0QUbZWAPSTO8FHYi1kca76LrZbvamrIUeDRBJHLVeycFsYWh5lQT+SODj2NQ70Sor5kybZ2Xxf
QrSGm36JhvaocgiPE/spzlsuXmRbkk8ReRd1NQ5G1Mn2w4JMGsvKfdQRrHPR59az2v6klFuWr6OD
52DdxGQTdUj1ddIVmyJXSz+fKxGKPD8vJQXe3XMXlar6FrbYpjeiKHuJZLZ1JLHD6YBxr0IgD9qy
K+hg0oeFM0ZvJ5Ss4RutYOQINJle6iMgU9hAByrMD9Gh8lyCAFeiIcGKZLeharv0D7doCJ17DUk0
C6MTk7XtJ6+KzPpafBCfFyJL8Jt88fnOg7EdnsIynITZBn4ZlqRihHMwZJ/S1hqJI27isHLC7/40
yibemamXIRruIgCQ8AjZmOm2lui50EsiW27EmmzNbkBlhuAOV8lSOrRNuFxBlGQqSa/nppoW6c97
2Y8iybbG9rqQ1GZCXdoVsHfsdcekI9rwsfBcu6tXhp+EfJPGy+TKiHNefSKNKB52Ra7ppq1g2vWL
3XPcHcJWMLxjO7WW5OXfgPh/Yt1/17RqB5EdOV4I8h5414q83wK1a2ugAY2ixB3dPvuRdXXnHIgz
mz45T61Y9ati5az1FmPHRryBFjnf//71f0t4+/XyvgchRvykEwe/sXIUcxQ9m5q6Rs/gMsfNb/ZE
UyPT+vT3L3Slx/6N/uOFHA5cLmg3jGKXQePP9FloXB9LgUNzEKfpW+R5RBQRIIKZ6u9f5/oL//46
PvnD0ASEhvKh/vl1APcloimUDsJV5o71mf4NpuzHuKG1NlHWdBQC/c3fv+hvMc23Nxf49LXEpMDD
ev/2orXvlg1gb7mLTcATZOKZ1QOJpxJFPmoYVPubTM5Pf/+if/VOqS+4BhdGns8j58/vdKRYtpN9
zSeKs+eQjlO1twe3mlecTemJW0h+Ji23ef37V/09T9YObfLu42unns37jn6vgGnj/0fdmSzHjWXZ
9lee1RxpwEU/qMEDvKe709lTnMDYCX1/0X79W66sqpQ8lWLFq1HlIMwyFCII4OI25+y9dg9drVeT
VbR11lPs20z+i3EDt+Ko+U30nHh/PYieUuivV/2BdP+p+zqGYJECwVW5r2UVS9heX7TKLx8nVzBI
4iN0jSfK3V08TqVNOCMPTbaCRIx7D2VFdVf3o7F3VVcZF003ISYCZla9/PmBXn4Y5+sSIGATmw1j
xHYuYO2qMbj0ozoct3SErs5vddfTnPpisFx+5+ermHhzVcMmHOafBks+WsrQUWdd6bmovgemPX0A
KzIR++cI+oJMC74YJ797nI5AwKGSXeGal/PaLLrKlfSTEEy4qfkMECy1vRHeiLmyDb4WP4hSEEYc
WKovYhkuE0bOY4WJFGiCqhsmyfMXb9KoXfa9GGFXNq7pZKuvyGtfYH6t7pV1ex0uyrc/v8HLr/98
PT58bhSKNk3UiymcEjxayC5PV1T6R8IuMUj0BAcV6XCitoOnVIuaYNjpk6Xatwpn7unpL/0Cmsl7
5RxraSbhfAbf5q8zAdI5VqaRBT5mHfRQzW/0VmzwSX/vzr3Evr6p2Jj/+ZoXw/bv10RYgnvPoQn8
Qy7x0wdZ441IstkeVnDHiyW7lWErmyj/4ioXw/bHVQD1cBGCRWz+9+ud6XZuiT7W2AKTce1NlRzW
VTrEm8JEBmcjvv1i9bh4lT+uR3CCQOQB3Zbxc3G9gelF1NFIBk9+E2En4wgqXiz3gxLMiyvsU0hr
94uJ53f3SB4OX4ojTI3J9ddrCoGaGdnxWcssJZURu0hbtGDReKPkJbV5t2Vj/sV9ahfs2/ONkm6g
sflAj6Pxmf560ZpeqQxaZCfJVm67g9wYHsCObbNuN38eJ+cf9NN6fHmhH7/IT+Nk7NlWO9QXV5bx
TI/6EbnRdUHsESm7HrFcL3EGXisdvro/8bvLkoR1HjRkEhgX96c2qaQSyf2hI1uaK8STi9wP9+qK
DPOF+cWM85s3CBeRJEoVqQwbgIvlv86FMjp6P6+CxCUZYqjqxEXZPzj39N6dV+BA8/zFDZ5XhV8e
K6sv2Gub8Fh2burlJacxANXtGPOqGMiqJ9jZqQQgp/iL7++ry5z//Ke3h0/EMPLJGFe69n3QUJ++
own+8wA5f8J/upPzw/3pEu0Y171AdLFyKyt55rAaeCoNO6JK1H5NRqa7KQWorP/ZRc/zwE8XVdXS
FolG6rDV0ltzqRSn6DBEah0TSVe/cOq7P1/wn6bL826J8SHYaNuoIi/GY0TgRVxEAnCStA5JXOyd
9KtA8N9fwobxT3uYffbFu4o5tzlYT8dV0rgvVjaMuwDd4ReSyN8NiHO1hDBGLuReJlLNKcfzsmZC
LrOnlA5sJ2/QHi///LC+usjFLJzolpwG5XwRYjqieY+Afxk4X4y7ry5y/vOfhgB0FgA4Gm+kdyGL
xbN4On/HsM2CL0ITf/tebDZ51jk+Qr1cnWm0m2mbFOMqtES9FVGWXiutGP/qPPtjO/6Pq1yMaAOo
sBNCnFvpgGk2Bovmdkpn50RUjLLgNsGyCjVCgpvOizAlsePPr+yrm7wY35WeALZEHgRHmRIWfv01
Ggjji3v880U09WKjVeYztPOQ1TkXpru2YUfvWosW759v5XcDwyaum50j+jZHu9hzZLDdwsrFUtrE
/Q3SpWWnpeA49C80ll9d5uKFgWemEHuewSOjGrxEVY8x4EUP0UX7P7yhi3czVVURJpk1r/QI56a4
jgkarp1vf35q51/3chr/6aldyr1NEJlDToN4VdSwrsfHwDLpsB+r4m5MTrNdf3Hi/qcll+H+8+Uu
hoKD5j7h8D+iyMF9o/TyqojlEkRB57Wh80Vm4e+WqJ8vdjEf6TJo8O2lAHQjanh2K5DCRGKlJdVj
n55x9MP6zw/zq7u7mJtQhfcjWgl1pandOqyTHal+92dHjHTsxZ8v9ZtvytLpUQvV0jgWXh5eqC+X
M9KBadU2QXksAHNvWhVny5+v8psnCHDUpsxmaBxB1YsbssHfiKYfERXqLZjRiRiPNowk1C8Xyl6X
4XZw7Kc/X/Of97jnSoytcaJHvO/ol+kFrXRdpwt6rNFBvdazl5BegtkuasddDHq9cPpxZ4qVdIov
xuZvHinXdTRWfI5k2uXNjmmdJ5WWy1WqP/fRdV19Nfh/8zR/ucDFlqlSAgOo7QAKIjIIJ++8snBX
TWYgMthI5/HPj/E38xRBVI6tIQs+y3wvNrdSEA+eqNxNrJwkZqnUvKXJ9fcp6i8Jt/97quzr6rO4
k83npzy8Vv8rpNnMlP9amr1/LVtU2AW9tWn78e//xkD9T1G2ptp/46Mhe8NkO8dy9J+abAbW3/iQ
ONpQ1NGoPvD+C7B70b//mxB/Mzm2OtSkXGrJqsvY/A9Ntqb/zcUNq7oMTdUkvfkvabJxM/46SQHb
MDj6owi/MPbAtySTtFMy4qJAUKluOd5bKO1w85Ra/RJKkR17KZL3NBLDMaYbctAFKS6LpJjrfjvL
8UwhsG2wMN0UkhFZqudwSFGUn0gisESrzpmRVRci2lLTMBdKEhnbuDOQrBkyN+8r6GEPVhxT6SRL
uMThl56RHWGOfMlvwjI7wlGyn9SqGXZqiptKd7P+WJOYuUFnOzxapp5G5P+gOPKQkMg7h5Dxe5eZ
fN/EVocSFFy8R7xj+h7UdATVbqpIkdAG8V05x8/7hT2phw4u5hFBq3M7s2FwkU9K85H0aTkswqpu
H40pIqvB7CrjDliCrtHZtOn8V7HT31UZ1nOiILHmAldr94lT6zd64OKIdRJD3Vj56O4JP3GeJmeA
rBU5lmIBMA2UE8bN7i7T2/ixxmL8YgzpACO3bq/6qaa1jRoVPoltDneFjm0KekTdgyvKB4UMGQJ8
lghwLLgIvSC+KZ+jQ1x25ZuecstLen1ybSCPyXzYCNYKzYOxLFPEdr2j5fA/YR+4pkrn3i3KI0AN
bdmdhebeLKxx8IKi0p7jsRG3pdMYjzqQDYAuih5509hXD7OjjJ8ZhOQrhCvRsq+IZkgjrdrlQ06e
dpqq3RJhfgswf0CiFsCt9usurG6zqjBQ4+X5pkEq5WdabxxoMJNJl0h546IXAV+Pd1Sv7PlKj8Ni
H+fdWb2aGzqsva5wb5tWlEdpwGaiH9XHREKomF2VgSHmSXqxq07tIVsPnUOgOxSFXUUvc5HSSdtH
lVKv6syAi6HoACNHBHMeih6TcGarcrfdgCPfCkbjkdyO8FR2In7RO4OVrWbQaSrBfkQWtukG5UOw
dIuknj1nlNqjkHn6wcsRAHOmhMTGZMQJadRWsAkQHi27wkGIZAuODitdHy2kiPFwhXTa9ZM6dt7g
aOD5RJkV7G27CzeRnWnr8yfwgjpU3yNazhe24uJ2b0V4BEgXIyMi0zDMCM9EVBcpCV5IIP1zbUZb
GY/Kd3YI2mc9TzMCaDfpPNNtCGLMM+NoxdlMIIQlV64R/4CYx8lVZsX1zkVstzWqfMJZTewIxdX2
nNHimgwI3awWOMGHF3CR4XNeaf1y1m33Q3VozOt5UN9j5Ev2aP/VB8Iq+kcEjmD5hmz+jEiOVTcJ
VOSlrg/dFW1TdOMCiwcKXOOWSEP11SlpTfqhClYua+p0BefDxQhuJ5vUJGh0TtSCCIM2O0oZxVdD
1g/22iLhlTReLLIP7QyfZIKmupEmKmavN4cWWf2YRYS8uVPkeKVWQH2Tg30QUzsczsQ5ts9tcm1P
Ju55V1a+DenR8uLBrV5LM8emb6aOPGFQYF/R0b9cWKHTbibw3qcBTN0rf1w/dckUrG3V1R7yCbh/
Y0vEoBm+fKIP0EmrjaORAcQLc/kwr4VeEE7JGvycIkr/JogV2dCryEmiBDC076vOXJKE0S5wjmrE
+kmVYAB0d/xm/cYy7fYaIc501CjI+ybiqysxQN/3wDVY+5ke2eeERCa/CwphbwGIzPdtmeanOdaj
dd0TiUnSis17nKYeNUI9fx85ch3tCp0PbhN7PLmOYl0Jw0p9TS3shYSIcupEw1wX6A2+3aGNonlh
ktm3llqu4U1gzK/I2MRxiGvV3aqz09zi/yG3jdBfpHlVtq8MTX8qRNvv2sq212Ufx5/RUPentpqS
h7RKCGpPJFGRcdTPym2fa9rLXEggN6XZFMG0zFBVbchgtwAdmkASo8klPLQaau3FRUGG+6Auoq3F
HHctyZ1BalTU1WfeAlBNR6M7GnQm5RpFp3WV4DjcUwgXujdmSXODCa7Z1qNh3uVqIzepJpOjYk7D
dSVC4ykYnUbBk2sU9yXWHLr7QT5upkYrVmZKMtC5Sx3BJhurt6EP531RZO5Nrxg9Ed266aOGxgca
l0dhBeUdWS74woUk793GmyRgY72MSZ9A3EFocmjmwnwH7CiWNVJiTxhKfcDEBGUTm6Cxrvomea8q
5D6FInO/pM3kjcFEHgQQTgwV07CJpsx9QBsDzcWOpLpEJudAdNSc2zpz003XxQQ5Ez64N7JMXTUy
VY+VlYZrjZwGeNhlXQovtUv3qoxGew3NLVqE+Dw/6pBAbLdx4ieNphQg0qa+c9BofpZiRmwRIuJ8
yAM8WbRym1eiEMYVEOR2YfZasYeC1B+IJKVsS9d410fjQNBE5liHsJ90pl+6PuuBpfxbpKcZHDSC
vKglCxVwoIPBh1kWkkmXmhOcKSGOeKvBELVpCVeJwIVVOEJzIouq8S348SlesoVRmWfIQwiHaqyi
kyaV7FOWro30Oca+4Nm1Dr3J7lrLK8yeJCoZOIYHOHS6dwVAZkKwq0PUWv3Wgkh6o0V4mp2hEVv8
FdGpEbW4s4ySe+FCfiVa7CfSNMo1S3eyF64e3kk90taVGs0xYiZlfqJV0D+1fMS3+mAzdKcECQaG
KUW7CSE0wBiNnegxKWqx0/SyeY35UMiLxbjlA2UMfNJ7UNbaGKtLP2kaPVlkdSB2SqTUaGNhFSZK
1O3TNKivNEcpruvectOFq446OUghjFL0LSTnpiSD1E6Z7w0xBjszUefXUie1jNzdlhWw1F9I9RKU
ttLhuU5i85RHebPNw2DajRW8UeDAGdGxqdVrmi8apcP0uk2RVGfzRzYmi/Bq9mRVJn492dAYetbd
RCESaI66EKyYoTyGqHXegdoQBZrpOrm/QVLsbWXSlspo4y8tUtDgXVcDE0OP2j4hbFP2NaDbTZQp
CDwCCBxE5Bla74fnoK4SssNVILt8PWVC2cDC1/dhaZnvLYAvBHAsqyeY1PmV4+TqFStb8i2WYrqX
k8tGpe2hTJbhRFRwZgcbOzMQ44+tfhg0UHZNSAgHy9YMfccdXXCtAJKXlqHROqYz7xxRiqZ7VVrN
vdOl4b2Y8n4r1ah77oNpAnBWB0+sZcXWnM0u9JCSK+TeBUowwumRIH5rpSKasB1R9thOgMWcof7A
jikh3xjtZkXMIXNDaA2nRhbNolHwcQ8CBAUUc+THXpxXWLwrQ9YLbXISL2poq+lp+xJlUGazJFT3
ZqpDGSDgAwHrGUptWWX01Obl9FTr9nivzr1+T7BivBVqGrgebjMrWruZ/ho4fbohJPupdgYA1MBi
Y17YAvdJq/tSlNq9o6bMuZWekVKWv6LtzrE/OewvZHhOMymMaj8rDuFyYtb7TYt/xossRtIg9NLx
JT7Cd6xj/U0KRvnblIMeLYXhHFRo83jW5zTYl6HqXOvIIBZNH4xv2ajEj6jx0NWoZdtDOTcm5UZF
hXuQwC1ajz3yuDcSUP5ePdtoRXolhlEg6s5eG3bKXq/om3gVh5qKAEudlrGVQvuTph0dSmvqT6Wu
BfuqJwQJ9ZpK2EQploHu0MerEc/lHtaGcRdiiz/29pkGYKD899CtmVuHPpI3DJblI2BsbX9Q4Cjn
U2beTPR5uXNSmLdBESXbCo7McqjC+hTYYXZlFVF/SmASH0seXulXAPto/SCT9nNdnx57M7WvgNYo
e+Kq54+im1xiGrOQBLmkvNKTMFuSRiBusIymr0LtCzL3zrwzXaN3AF8HMgic7QbEHD7PGxTWrLqT
tNAK5mLTJXrwOGKabeD6ZcqDJdNhCytHO4zuND9PhZ2/zi2YIokeL/Er6J0bYqKAO8ZJz2ByO/N1
diUe3iZVYN8p44dpO8k1i1r34QwkdzVhUu6J2lTXjiLDndWcVcwBFKLlAC7sZSiDast5Rd73Gn4X
TWTNiaOXfVTQ/sa4MmFpYtYK1iYdzhQ+1Vhsyt40OeXZ4/vQBuZ3DMvRTUeu573EuvfRkU+D8UQJ
95XiEIwUkcVoVXzHaKDdpynk427Ppymif0sybPBmrAIjhwnRhYBQFIk+cWmZYX6iyN6uitCOHvqw
DDEB2e56droSrWmYvhqmYiBZbI1rNIPFIhtFunBKe77BLlq/d6FhPKraFL10Q6h8mFVDHKhF+94v
NQpUjYu3NqwFYLZ06plPmczZatUDzGC23oMG18PTE5GsrGnUD9OkqJE3TrVxNeBuO9VmxQDm2RjH
WVO0Vx0Shx86TvheRaEKoQfQvD/ljgI7XPbHCFJButIMMNAdYI8BlyvfGiGQBhtqId7rTtqLMdIQ
b9J9VXdWgd1Z2jhk3cnq75mddA4PJMvGYZ3tjRxpuG+WhfPdKKvoY6YbCtibUY5d2Cqdhao22aNt
VeVxkm5xHZR4l1qN9DXfydg2jdZsfabBKNkcYedeTAF/XY8HGy9RcQ5M68YpXqo2YaOBrU0jZiaY
ZGImCDhzWZCqhuUsi2PH5uSVy0dqf9ZVX/NLHjhytRlXqdTNUEXFakKWdo3FACNqZJIDkeUdobCN
SuogT6tZZraMb8oxV6QvUk7LparY3yejY2eSFuNOcETYYR4sURTDinVo3/OVKeJNNrp8PjuAljWZ
GreB0yULNOPkp5pzW+7KyuivZZzXG8AZ3W4ecatguQGxGE+zbsDs1AywmukI/a9TUNtWo6qtnHLW
34a0V21MnRYluQmo1ALZdb7DaNN9h7gp7WNfB0oDehwLGntMpRYO/VSN4EvI6OeoC9tq05cp1bGz
ze0crhrB/K5EZjZ7RtLN1zYm33Srjq1zqJQU8Dgdbsj2NSrK25lQ4SumrGyvO2iByCO0gUzJCRdn
pbQk5hkjGntg+vqjUCbjaZiU+U41q4gDnG09qGk97AYS1xu2dAa75rSrw5d6VpPvKieHt9joJCsJ
JzYO6Mp5QaiibVwr6rOiRflt3E4T3LSg0h97PWlvnXQ8E7PyCLi/OSvanVLAy/XpJUb0V7IKgkwt
9d7xLZTE3xNz4sGVJCI89brWfiYQST6iNMmJDRBm+tGF5XRdVbOko1U3GK3z6UzRSqlnGAQWXNF+
t9+nyVIOpl0Mhtc3FtPRZM/Ze8BsehVJEa2qRg5P0Vzy8siAWIOH6Q49y+hn7sZB5+uDGpUecIUQ
w24+6Ojqu+oHoyjpcgoqlorsVVfmb6iEc3aIafgtSku5G2vZL8zOLm6znvM0RX2OOURDR3tLRKSa
AmCK35x5an2IRXIvCuE8KZpWfSST9SOzIO/woHUD50HKaH6f11jygzogVsgMmh7Am13Pbyl1NWtV
TeCzujo26bKkVTctA2xmj7Kzs2EpRr3+6DCB2IsuHIbcmxzU6RyKTZ1eelOM69JmC0ImBJyfnOPO
c6Iq421uqeBMMpBamifwH94oJvrmtJfsmhJ6h9iso855xvobEEFfjtNOujrINCJ/XL9X9NzyWrLE
iSGLDXWvF6OV883k2ndSV7InY5ZhvY7DVJFeEwftp2WPGBcYPPVhGDPnpHctTMkx4tz3QVFrOpVG
MNQrRUstVm0ioaAhaGn1ErSUVPy4jtWrGcXQGkq6WntG3NdiEdpz8OAUYfmSEHC8aYveegiDJPc0
tNNXppZSQyJBfSVjFaNCVGNIm7A/7y29NV6crKFwOnf9+AR5qxa+jsLjlBVjRP67wuGVY1WwBEdo
ksqHV/8+G5HFL4YoNJQdILNMWRjOWOzR87obPA2j31lD+xGIgUBErB8G8uhQrK24MZfaOIiHEjiG
b6OyeSa+J33tg4hQNdfS9lauEec1yb67H5BLrwXwomPTVvWJLXrW+mGlj7475fNNpRn9TaaUYhVH
Zc1ULLpiBdx+ihZ5K5VbMyvn3Zjkmi/tsl5aow30whrSYGWkvb3ITVjguyLFrR+3uP9aOIIJOFxx
PsralUk+Qd3rS0fOlQ/AOr+nIuoQ8F4732GeK99NO1avlfGcMKAGxLNmQpUfeUqtlFP/2QkIAwsR
vb52rQnLXqhYa2c0pz26O33Lgsly5ziz/eqMUXXKIcl6Iu+Uj6GK+2WrEoQEZKM6Byco5p3W6frz
jPH1k1Cd6JtO1WUThsl6CkT8brn5tDUMe36umwL4VuWOmDhUI7RwZaXTQc5DcGuXlvUyNIqeYAYE
PNE3Zv9W5KpL6geRXqSoVj6HD+K7UZxnCjL2sVrKLim+p25lbtoBhwF7b/GS6s6o+Unv1Pexy5du
RhWZfMUUEF+KNm6hBkOYehA+KJZiOyVFD7+fHxIZs8STGS3nEpdBQVgQyOlNpAXQwR3sTpRGQmXY
KNG8ESPFQ68RlrsO9ay4s853qw8o6D14PqCgRMzfI7J4yFmHJCuC52K3Y3PRl86zNkrl05hn5bWM
erkNBCuzZHIqGW1WsM51LBoeU0y8b88Zz8C9Rutb05/hCg5K12UbpZh3wqRyDpodtG+KVlJ9w4Gl
E1Egqy2Y0nHfaU60nUjBTtcu2VqDTwiLucy7meiZIjOD5WxIYLWKSsGX6Ku43hCZZO/0YW4Jn5kk
Nr4wG6CEAmheVYbInhPbalDydSRP5lGQHaZyNBlXjrafakvZlhBGtmHhFOsuEcXoqe4oP8xUxH7W
hCKmJGCKxrOUmf3PmJVkoiBG3wXhpNzyO1Qb4jHkziFs8mGaZ5WCgZTwwQRVE1mRTCsUeUqDSmFX
FhYbqBHUCk2ibqowGm6YWIclxZ5sO4SGfk40AReqinqHFwWOH36NJ9G2Rcc+FGWUFhalr9PovK9i
UTzYM6dLGB4EpShp/1oNEOQCNhIbMAIx/MyOrZ9DeW2DIJkkTcAkzxP2oSXdmnZJJyKECWiBQ3XD
qVuCNiSHrktIqmv6ZJtqxJebttHe5VXSHS12cT6bVMYdaJuD01btxs1ad1mCKzzQuieh5JyE2sdQ
jsdEN0pP9mlOvE4cgpsV1nVWok2dFakcqOPRC8p14nxbu9Q83Rqb+9qAacdQdkK220RN7DJcgKsB
BNiVWwf6XQnfXPNnRe2HheO2sAHZd/QeLavcJOHPbT/y0EgtTj7YFVvXhHBao82zptQ2tglAA4V4
ICiFwDwD+564oPS6LG1tEwITgOse4eBKydesbgZG5q3RxTiwmgHY6BrnYEoox6Tob2RtWdf1XCXP
eYsYwYOhaJ04upRLOQa2tTHTRgf8GM/dYzwp3WPtTNY9bAgQfT0QsNtAN2okM3EN44vcSbYRtg6H
FXpHyLTA4XA6NygUPEJUcwj8sVM7BupeZtBVU1WJFiNVaOLMGiKcDU3ijCZ9FOp4DGLy1Rwt3kKN
jm5cjv3AQi9g8dySn2TfRC7EVc9WkvCIJLsDbTHFxMGMRiaQgkbViGGJ4KTcJ86myBYymHqVQ0eg
aHvcKjUZimMbSx/jakaZQK2m95GYxckXOMIp1Ncl5Bd+Ys/Gu62LcUPDkLziDIoNea1NgB5cRup3
tcK2dzeI0bEWvLzkoW0x+HpJpCCaYlLKBo6e1KTj95IcjXmjMVqVJa7y/DMeZr05auEcYHSjED68
F0VY2GvNnNgqDFkyfuKaa7JF51IVXma8S+jMIVvEhRucK7CzbCZ2JqVmv48qFsoVZhRczoQPMovU
TmdtQlMjf9AqFfKPqNFYCVEahYjZR9tUZYsqOcdnCafalVLhhBHOwt7VBh5pfZbxiuQwK2bmd6T2
FgAMulVTKCX4mYY7LQT10meydzEeA0eG7BRNOx1iz0tTZcnH3HRUBpO5OUFIZiMYzpvAxX0I1cep
OTj1rIJGoMstK16HUVAV7FmtLpFey5okPSdXomdC0t3Plk3t52D0TrLspMLUCoyiNTwr6evPcAj7
ZA0ri2xEWA+wDCjSeZC3adipZvZK+vREJ5BewbEjZeyKwB/pK3WRfbcdQ16Xs6gOnIDndaQ2kHAb
PiPEOEhjWmVOn7kxg1zwRl8MszCuwyaE4agm3RPmtWaFDVGFnugoyi5HOE+vliANYyy7V0nv9Mz4
EMm64FTzSuGVHTdNj+w7/Kj8W0kg2HUHGGBZaHr7PklSa6vKUs4k7SE6NLRtF5E1WDedSc5Po7Ts
5mRbY7LnzI5Veyj12xw96Z0cLX3dGk63iyqrsUA5OvGzJdKS3gPhQKU2tdc5Aq2rQFh87UNKw4vm
5sKobWdpOkrFtKiND5OkbTwBld91g7S2bRQq66yImxU0EsNv7ImQE/zG01Ek4D8HTnD4c5xkWkQV
icQLnot+m/JV3/W2lvBzCXLWm6Ti/Kv75KiMJzyK9SZOC+CucX4GG8lW36SpgkdTdOKF/b+LRTwS
a00pwo0btINFDgXgAr+NdcI+UwXjJAFFM4SdVOrWQzCbU7mAtJsfWZntayudIxwgbSJPUqG5sKeT
jPU6YpY5g8XFIi/ZHrH9sECzDMZBVATzwJmJMeCC9PgGJpvSoT12+CZVh4cW8MY5g7fOTqsjmOhJ
3mUqDuyxqHhz9E2WQis0Zp8w65XlD/HEX9KR/DcAgP+b0H4m0rZ/rR85vL6/lv/n7v/e/iIiOf+d
v5P98BP8jSBWHWeTDj7CPqs4hs9WojThT0wdqCkyEhWHjs7f+YeKBHUH8NazNwBpmCH+S0WCwERT
LcdQNQB4lgXc76+Q/X6Ih/6hGvwPDYmOEeFX8S3zMIQG8GBXdm8sA/eYlvoDdSvYFNIbTgFDZAie
+ICHK1nsU1f/Qqz4Axj4u+teaFfUyGilaMseucRq7naZdgfc5FiEDxpHIpWj2LUpm9cgI+4ktGAf
jxu73CnqsjNua+KX+A9UUq2s+VNVE6/LyCiaaDla1wOpq4PhbGy3XDvpNxZUdlNXaFYQP7z99H5P
f/8lf3aM4qH6RWr5Xw/t0nlnux2ksDDqr9J4O6qfifmWxS/sD43zPE1o5khWyXuhfbfHY/+u0f8I
F/NwUpOJXgSxdafBbXw7Oyrf4jf+37meUUK0F3tN7A9S2dX5nZ0+pIRpNvlKcGrBZx36RRsux135
Un+ndr4g+CzaEki+KQ7FC+Fi4HxX6oKm7XraBEtzwcS17JbYfxcQOfazx2Z5GS6dRewrODDSZXGt
eG+2RzduSaBWtKf5NfkSmUnwZFLmtcVKZPfIhkaQPfU20L5Z1THLHqit5Sp0+ocU+cSgQkF9gs7l
Aa+AwIMvyFxknd/214hTnHBFU2/Kdi/06sodThMzvsa4Xd8qum+3G4v9AnvRcmW26ioIjrR1FulI
oA6djJt0IoNjQZWXvVvW3HPBnrW/0RYaPvEqQFm/M+r9kB8N+VgXu3QC3r3Rqo0VbTRjQ6G87q6d
kHlvrfZbvf+wymlx1pT3m7zkNLsCQOGZ0200BMDasL14+Ualuf8WLbqHVl+b6W00H8xDZq4AHRjL
jKLrbTv4bBer5Vj58lExDhaFYTktjObaPbdYVyScRXDNYq8eKbJ/o6HgCfIjX4139b3TibZBr4TG
xIHCDSYFqD0/jQGj3Y42YR6S1Gnfei+Da+fNiLJvxRpDhtdaW4VN2138PAq5ql3taSALUQ2PbbCe
2nv6LT7Vdi8dasLfIj/ltSuHuFuwOc/TAJzBq3VeAvxmnZkLnhNHABtmlZdYsNZJ5Nzo9lVRLPTH
mX+4S8rWOfSvbTw9dlNMP+poWdR8HluAZyux4oi+1ZfZLntwN2JnrtyVuVKXNDVIQIEZ/1bEX0iz
zwK6n8TM//jCLjTZo6XlkXRc9CZ32SnYkYW0ia4hgR/0XXEcj8WuOGin/AtLhfardPofVzvLPH9y
ICRjoxuEUXVXxZ6jwbE5jXdE296FawQdR3hj36Y7aCYH51j+/17xfN8/XVGAEYKY53RX2rW6C3bW
I1Fp6+g6PUAlvzZ32ZEAjI14co76/Z8nLQ0Nz794phfS3z6DlYa6p7si36b2SQUBT8kWT3tyj/Fu
3Fq77H4svQhS5OO007b1xlrOq3TDJ7BrVt2Of7eCs79td8XefddX/b45yetqFV8Vpxh1U8ZOexMF
B0liq8ZRazEjL1jUhK8MK0H2uiD41leor3J+mXx4aHW+jOAuBx77G3FwORa/aYU/3MTjgvQlF2n8
tOgSP1lqS+Cttk+e4v5Yrm7sdj2mq27amtI3n6s9Ad8q39xe9jcqkIx6Vcm1aW20dhce3eEqICKK
9ojuZVSFv0/o0bjt/0fdmS03jixb9oca1zAPrwBIkCI1z/kCS2WmMM8zvr4Xs+85rcIRxL56a7N6
yCqrBAggwiPCffvaT8nEv4wZyT87Lmz9XS8cziKZl92KlxzWKECaP6u76so6PDSektnUGjXq5oWT
0KIHdggxX/cCF2C6mQTb32aCHSHy45Z7bnCNTECyrU1cOaZbap4au4LkkIHJcA5pd10AV8arsouu
+mOd7AzLd+slaX6l5WtLgj5/D8R9beyQF42/5MvhILyeTvyxK6lu7GX6BRZXnWjXf8S3+BLD7PdG
g2rr1r+Ct/kVi8U+dkcwnW/jjXiLGI6ghVfXj54zfObWigOjlj90qJZOZqk7aLL8oWw3DIjm3cCz
7Vd0RXl1F+yqJ6W6xaOUdURx+EjWrjlMBw5hw7N+J96Jt+k+fFBeug2Zry1Jxcv0sth1Ts0kat3f
tSO7+hby/7V1w9uXBsLjFkA4pE+sFFPZxb6S5Fa7V1xavb18p13WG2odDq1Zt4A6sfLecADcJFdF
5YhOecT3eGtdi+/hzSFwY7t2IpcPZQ/cPnaMffpSbazr7klPGXy25MaKrW6GSxa9PcT4LRXJCx6x
3KPidGjOVSKXlRsd6PN0LV0FP3AAaa3bgCaW6QmbdxuZP8CAAogjDhVT/ib+sQ7VXflavzIIKv5B
MhNj7OXWzc60HHXD8NQ2dWZrTvBOdyMgxkdKxAIMoX5PBqt9oA7qhNcSlljFo2ZgKERPtKfnDnIz
6U6c7s10q9yKN4BWzPxOw1bnTtwLt/XP+Eq7rV6k2+naPAobIvRGOSI0cgAhua0du7P9oDvBrrgT
Xoytdjy9TMEJHf/iR7u3+L/jbeXkbr4Nt8kl5rX2q+RgC/Sgb1sv3Ey7avs6Or/GjbmdjslvAKvR
a/szukmv/HvUELWDYkfD9OEmucAA+HQ11ZYu5gvWLBcYElLgn4nikfqF2hlWLjnwZthIbxI2Pq64
STjPUeMj9V6iYWXhFytUNWwvyP/cMe5G1mBOkCq7ORuPtm2+7Q/MNvU3rJDiRbRgjh1MuDzsFB0p
J9GV2vq2uS8vdd/tJyxr7MwVvOLITJy97JiFmzJEEHrUNsJVcBsJT8UPqHNHHPvGzskyd3gfKge1
6MTAly+F3msUoD4O4qoRwCznycZJfqibYKdeKNuY3RI2Oc/Ss7JTN+0e30DTS5s9MtWred9dVVf6
RfYkHOab4bb/JUOhqnfYlNeVy4xsJjtkJFeOgPnwLw6SGfgum8QeJ+QcRR+sQgyvRAfD7Kh3I4s+
xAMUowG/ofFWU3Z1c5jbG6Rus+hUSHzA4BgpeowbH7edaTN7o7ShsxBm/X1yCA7tsUkoXz7J0mtp
vFnJD114Nl6COXltRGNXtbYfQWxFd9Y8BNM7ktMcY5PH9DYd24cmT9+wbMEJxTmZuYqnSDns4ssR
vOCbRYZZN/FTA8oIV9kOfwsv/UN/Yz33aYmWrap+FHJzNKytjqJFSOSMh+HDk/D6k/0xX407+Ua8
ma4zwN54QZ48W3+1P4PX9q6/BQcHtXBoPVHvqWFVcEzdE0ISGUVXVViHA7z/EaSelkuIrm0EG8A8
iuhRrfcYm6c5htE44Nxh5ue09+af9jcAMnbNEYCx/thdtdfqq37PJqebXlRB3xttaDejvMfEDicx
hoRhTz+j6LqnvbXfWzIeWFv1rvgd+4c+3+nwM+7NJ7F/S5rfk7QXXrKn9kW9FRlxvWZXiH7Z3Oqm
Y73JHfRh/JHsgSleZNhKYxb9NAN1zLekezl9ow6Aveq7Rj8eS7bCgR5ckhlVLHSqaN7ccgBb5tBK
Hz6WaU/dSbXbZ9U1LrFwmyc7ImwTZLFhwCzTusskgJ4HBTmBtC2V607wOBnVB3bPDebTR3WXXFf3
/vak2nnSQqfD1xdBLUwnDGAnbPAQerHV2+DKWGKNx0Y02Kj9ASZFjhUKntT945wxwiJHfGV149H8
o+pat/6v4HdISbfmsmV+M2Wv1EXtEFDPRNpy36tbWglQnrLLHAIPIxqVFDIBQrGzP1S3wsbTJLKe
t1p7MBpcZE/fNH4/pUZu5GN7OzH2yl1Y/1SUQ+ofM/XNUgHwubq2J4XB2U6qHyPQpGUGYXnYJS1+
5XYGmmuEJOZqEoqaw5i+Ycts47KCYCKzc90Jk6cM0JM+/o78B5ZNgw0MpeTr6YnYeEtlv2HWCwel
u9K6q+QW6dsd6uDr8kUpfqQvmF0Vz9E9LpWka6Cztk+UFot944IF+nFDTNq0TvkY4aCzKStOWsAC
w5FptsuTDXldIGc6coAGKOzOHDBPUygmD+4kIT3ODwE8MrEHXb6fWPW8eZPc1BSGpt30FhS38r0G
y65PsNxK7CF/6O5pGtRJKj4DAn2osEu2S8xlKFKSfcbAfbLH2+GXMhEmKETZFS0G6R4RY+2QmONo
8KvYaMcYQtuz8WBum5tUc2IPGZ7PMQEdy337w8RPGgNX2bPKg6E+1OUhooKJXR8GEm7S7OJd5lZv
amanj4B7zEN3n9+mfwTww5eMcEq7WKbyh+Iteo+PIxVyG0yc/hgek2f/ikKzgG5XcySSY7E9/66e
QZqngQNcjY2NLO9oxUhpN2H5Du16K97xmU0kuKLzv6LJrHAHw7ov8kF8CwQjsVN2uhnfCi+6oz6i
EWcFSP6QGrY65M9XcXMp6AifL2qOS03zJI+uxi5nOwi9E/agB0jfiiAs0DqowqtU/ezSdDN02SUy
QophuKu/DCeYZvH+P0+L/b+1V139pA/9vfj/obFK57z0VWIs/Tk10c9/5MVOf+VfeTHrv2TjlBET
VYx7AZn8Ky9mWf91MsCAjIEdhm6cvCv+lRfDJcM4NfSJgJ5A9pBB+3deTPwvU9NkzC6AdZ7YM4b2
P0qM/W3W/48EFWWyRWIs740wpSKl7IW2iHYTKM7K9gWB9pupIxlmTTi35qosPA/drO4gBSt32kmg
MwemdDvOQnGhGG19RNRq7lMAwjGawGz07USJI69TxeJVnuTk1p+pgbqKjp5DquKQ3TlYWY5MURvt
ByMc3Q+v/pOc1d983mePs8i3WRmVN1Xt1L1pkRd2OpkXDEMSFCbbojn4jfFWlLio7VoSAIBhd5A4
x02WnaRnVSnW7gyP0MJbtSv/FEi4nuZMR6vSVWNsnqB2eM/mlpxeUiGUXwfBNK8SfBLvjZbgxedP
vTBSiMbU9rOfJkJuKHFCh8xi7JK3pE2z26431eMMm+gMXWBhvPTfh3qRBOk/j9jD0GJAjinFPgmt
1KDGMbe/ZJXiv1MLuXkSvU+uZRbm4wh6glOg1pg3uQZVI/NL4xwG5Z+9m//3RyzzGFreVgP6sL2i
zMKNRTb3tbLg9/VjxXLx9bf9NFfCgy6yF75Q0vfW4PAzB8r4y4D3/RbVgnhPcwyG4UU0pmfaak9W
M/+ZleFOi6xFHhsK4lFV2Zv47rF3pp6AIlKO2IbGnZK5ugguSxA15SnJBOqHnHjER9OqxEep70za
LMJ+Z0JNRnTQquTd6lKmqiaIzbRRVbF97oWAfQKuA9OZrAcx5NMfvEh5FGKI9i7qW2+ONI/8+zZM
rZvvvfXTLT9kcDrKmLKPRYyXT8+C/jOU5g0de3bWmv+nkoIP0uemO58mpXjZi3ZfyLS5Ogwdroby
A8zgTZP8SbsbrNkOs3ElohX53nNQYfj4HFZYKXGoVJgRVLFtxqmTipfW0NpKQUT/d9T/JPSsTYFF
IDXAxVKB5QY6iUo/qzYhDJ4pr8+8prXLLwObjn+vmhUtbryVK7DvA0LEM5zj1KxMriUuJpFHDOfY
umF4BEy+vtKDGjfMmPbQ6cysWnmA0yr38QNkeYaXvKI1GC4rtzMQHFXKnixL23/9+k9R4D8Dv24u
okMDOXjOi7D1cIk5NdLZNRaPkvVA3WRr+dmZaLv2EMvIQGOQGlNupz4bmS95W0gXrU7DJ1KP4P3r
B1mZy0s839jJouRn3KKl04yGXuhyPxVryNzvXX4xn9O4l/TBYpiiNSclNtac5io8Rr6++towWkzm
3KK5QkqwKB2MQy9NcMcbp2SW0YWy/foOa19gMY+bVM2aviT12Yyiq3cNbN3iZlb/Z/ikfy9k5mIW
N/pQS7QJtZ4hn4RHGi2I/ZlfvvZhFzMYH/J86JFLeKVaburEcqS5OfPaV2KosdgDzNgBIsrKWqRC
w/TsZwmu6NzhScQRYVe2nOVa0UdJYxX9GVLJysMYi9lcx1ORhDPTbciwJ5YCFwvjMw+z8oWXCD61
k4YAd05CUSPZEz6hY93aUhidmQDy2k8/jd0PK1o/G6pcWnXjIezbx+Ryajf/nb8mm2gz2qoLJdnp
jv6vjnOnjhmUbVIrCu3BRuq++dYYPoEWPv6CrPRVOarxHq9C9TkWmlfEi/bJmvrry69MQuP04B8e
cApV3zDbkkjbx+O2AZVkQ64NtpFFlhwyirD7+j5rL3Ix2WNAib1Z+Nxnor7n43COEERSzizYKwHd
WEz08NTNpFoMg8YQ92UT03PyZCKSw0DZCZTH7z3CYrr7VoBqXbb4EnI92bSw/bDq4b9ZI6s7m7X3
s5jwZR6lWQX0kBSmRMcL3vOq8b1YsiTNhBZsNwnlkgeBixyIDuIc9/P2zAxc+eH6YnJLXahMyG8a
T5/Ng15abl5GZy69MjZP5+OPYxMeKwjVlHeCFhg5n5p7ct1c+2m0r6The+PyL0fkw/gPhy6diqJt
PIxXyPQGblP5Zwqaaz9/MXNBCAVD33eN14fiZqpCr9GD3ZCLmwx91NdDcu0Wi9lbNZqMW/3YeLKG
xsykDXF4jAsaBZozz7AysfTFtK1wkVNp9Wi8vIWvHtPoSz+PeNPM7/TufvMzLyZvgZ1rGDZEuNp/
E7QMl+6rUCyhYZwbR9raGF3MXDgoypgXzIBIDWsXLyZq8x161jAcjAtxUqxj2Qqk+KeC/Gg5l+G2
x5PlPQlj9VpqKpAG1Zy6vSTiPigN80WDyhHauxRoL2jGzNdA6jpnmBMRcEuGWTjWB6OTRKXxcxom
695qYTkKox4/YuAItCIioakllTtKFsgZpRXcAHveLZiIlNYQKBNRYwYNzSSpvO/o6cVJLps3pja2
+6SjqjQKM0VaMdduo7DurwPFCi8QvpLNTTWTSqQJOtWOS9l4EDShOCrI5y6bEZ8KMpF689RW/nxT
ZWr+9PUgXHu7i9Al9slUWz1rJI2yjixorsgq+a1La4u9SkMHSK34TKHSMu/0KL/s4vjM1DnNwk/O
AACH/hFclHkQ8IxiZMfFdQgih255xxJfvve7F5FLTwNMZEQuztkFUU3UvYWG6H3v2qdY8CFidcqE
0FpOG69DAexITUKr+5SdEZmsfEttEbOMNh/nRuTgFRfaER/7fSH734u0fyfnh989lzhPZXneeKpZ
j44x9bLdQII68znXfvgiUIUzHRFdyBSvDcogUrdrsLD/3gtfxKeGhc0CEsTH7BRHR7RAR8z260uv
DcJFYIIQMSZFKjcevtquiZK19qlnGsaZbdFavk9bTE2cSmnoE0WW/qQFX9tjshunteGmtFreY7rm
avVMTyo2YBa2WXFzQTcsyCrRPweFW/ksS9LxiFMVrWQxyyuYO3xBaOITJiU9szqtXX0xh+MG+pKR
TjyeXmx65BudeS6vt/Jl1MUMZuEOp6KVCGqCb0sTRR6t3pSZ6n7rw6uLSRxBZtJofWq8TPO3zVw8
Y7b5SwzFy68vf7rMJ8FNPT3Vh7nmZ2LSpQn7ArzoDm3ymo2jFyCwm5Qzk3nt9Zy+yIcbJJNeA+Yp
Gi/MtEuauE+WcTR0WT+//v1rH3Yxm7NmrCXt9PtHMB8n9Fl85sWsXXgxlwEJznMLS8mTrNGllQ8N
1bm09tqlF3O5BAABs5xLs9rqIphmadp8/TbWvuZiFkuSQCUCh8694hv9ptVNIOFTk20ht43XACuC
753Tl6x3XZRmLaSGjwyLDhkMkB7CYjgHsF2LRSeU4MchIwt52eHQg3KMDvtNket4LRhIVjoDDQ1d
CLT6WuIEUqGKDlJfKx4utMadakHG+/o1ruxllcWUxkwbWriScZyYpSN9b/uiD+6oSv0gY39UQ+NM
UFr5WspyaislrW0i6xzidayqZC8K0QWwX7SS5syHkk/D9ZP5rSzmd5B0tYUlH9EJI+7QFrUJCQPd
G5s21GoHi5fwFqu/9M3HMmqX1Jm4a+NycAXIjDs6Ivt7U5LEn5PZI5KJm97FlUjHtVEnNZOZmRf4
Un+Y1UA+0qEyX+BYfi75tBI3lhYGUF3kysj44XKUIIU4sAO2Ozx2v/7Ca1dfhA3sV9OOwlbj+cUb
Tk90vL2Sxz9z8bXvuggdUxQmra4Rsptc2rAv3YBw+9lPyOXAW50JT2sPsIghUiDwQiC7eEmjX4oz
eGKoVnZR/c9o7P/OWC6NaigopYqpMzbricOc2eae3ui/v375K+9n2QCQAgCJ1YnpVQXV0cB31K/D
mPb96Xqok/uv77ESY+VFDFG1UKu0sez3Ke6ED70ma84E7uVMgFir5cmLCAFKLItpter2ldWpGzNF
ENt3wusEN30rTVgf6hVyqAQc5EEZVelSO/WPFoWouzBzhr0mqekt1ovVplfG1gVcrNthJIWb3Nfj
HUhoyfnea1iGGGqxZqVN3V6MTXWbsfLYE9H7zEBfiZNLVL9fD76ul7PMHDUUopiQXcZCW14PEDSc
CgGCiBSklTdfP8va3U6f+sNOAsOfpJliUfZi2vkvO0UIr/pxKI+ZpGtHIzfoccCyZvze+UZeRAhY
h6VQx9QcVKMwL+Sut9zOH2T362dZG56LEIH/O167moRiLWxrjw5R+XlIheHt66uvvalFcKCTUQDl
AH4xzIrraZB2eZzvIcOcQAkPeXDOq2wlBv0HK33QQSeFHAHHIT9ksf6e5MJ9ZXR3Xz/Fyjv6O/c+
fG+h7K0yAp7oCenWFP/I05m3s3bdRWjQLOh5GbRBb+S8sxON7NWM6Nz/3o9eBIYWLnA+NZ3iZbPp
FuRzbCNEKfi9iy9nczZolNc4xWRFeaiExJXKbx4z/tqlfXjZ8ZzXZa+FCHZyiC8IxAzhXs2Eyhsq
bGy/9/NPH+TDPSzQe3S3zwgZA2iGnDzcqpx09+uLS2ufdTFh67QFRiDGCu6DlrELydTSKiCAZosr
wqkqiOj+KZbdV5UeeaMi5xchQC/G7oD1op/7G0w1LZul1D+3yVj7RfI/n1dpxDwYoCOh70bSjLd2
DA6jPVOZXpl8fzfPH15mkMliYQE82Id1USNVDfru1uhm8QmmXfr49TtdiSPS4jihBFnRj4JV73NZ
TD2M1tM7UUmLO1WZBjSvOsLXQq6/t2IvrZwwfc8Vqw0Ub6qDx6zQtpOcnrn0ynOIixnfZH6dKqEu
e7hoctxSR8ERZx2KaBu/KmH3NsAcOLNIrXxzcTH/FXhdddqosqdCLKXdGIlva8rbr7/H2sUX83/O
hSHOu772fHVSD/OYlLQDyOe0IGtXP420DyMKAjDol7qrPF3QHB/prDaIZ3746Qd+cgoRT7f8cGlp
6GQ6TM3KwzDa3+jsWTdpZqi7dhBaIKu94H79gtY+9CIG+DLc0KoNa2/UogHlnYB2WAszOoeQp59Y
clAwznmQ/T2JfPZQi+md4FI7y8lMk2RLPyc4soSmGbHuw41VWAEgXEipmt1lAX13akknQC4jDIdh
1x9oTDZfUlNLXsFfmO9AMzOHrnj5BgqVeJ1VU7aZRLG9YBPC5pvOdHdMWLY7tf+BgKzax1EkvE9x
TSdCFAOmFeZ6fILeoti93otbHBj1p0DWkBkP1vxUVnLoiROk6jOBfO1zLvYXpcbCMMUBxuJRq29k
XXiXZO02NaT3tgl+fP0p10bjIvbktRbBtxgrD/lNbOP/TT+ob9TO11f/vGlR1Jb6xm6wQnOCkbin
oq1fJChsN4Ui5BdyVsfHLMmTFyukZQbWQGk9q6nqX8MoEz0hyOdNVerKA6qH1ID5A/nuMBZqu5l9
bUgdNQPcE+u5eE7g9HmPOb90EbzmIZWneI5ocNSqfQH8ThamnTWJhykQtvGobawofTZqzOHRFvQJ
4vCufrGqM0vA559BW8oj24hsQNjCZVDA4t6lwRwfLGqJZ9ITn89XbSmJDE0J6FZG5sOIrHE7Iyq4
CRvWG8yxoUmPlfGojE3+/PU3X7vZIr6ppLfxJrWA/nLIeoYwkWDvXKlOVPTYsvtRvbFY67yvb3aq
O/1ncKDp+58RTyyisIxSacY8W1APpQVzHS5pc6FFwanMB/G3xTkUlyEELqEUxGfG9WlQfHbbRQA0
4gwr70gSoSIq9PIbNPf80f2u3YxwiQ/Aq8iYNYJxO/RZfeag9Dcr9tk9F3Ew7hqRln6dJxrCcVM2
TXuJXjq7B7kFTsaoNMrlWBlvsrI3dgpE/G0OMOeHlkz5sSmH3PNjyXcRu+ZUWEP9Lo36DIwTlJRg
oHUpqcf0IgMKZIOvG41NBAzsaYzC8WnyLfnpJN+17NbQiutcKOabcTZo1Ygz32M7mFxObQDydK7p
0wgmWuFaBWqIDtgYsFanXcapf86Ad2WmLJWIvZ4XQRhz1DaNSHJMSZmdPJi0M+PpNEg/eclLIaLW
wnPuxrTb+ziouNOYz8++MsMH1+opPnOPlcFjLrYXg5zIVtE13b6QBJxIxkYVr9qyTm7DaR6dtFCK
zThbuE+E8nRuKVkNxIu1pBCgKqp9Twd37+e//KBqGbsydhK1MGuirWah8EPTh3iDFZHoDVEn/1GV
JLrUh7m9l1sjqPmmmulZeS87BBP6CAFOltTXRfG1w4rU/XpCr3wAa7EexWVxoiPyefXZGC8oCl+2
UU2OfTLGM3P381WVbo5/hoxQTAvO7D05pUGWjnEsG5eBorY/SvV0OJET7cyTrISmpRQU4aRSBXnX
7WNpFB6MWsUMLFRiBHdiNmyCWJJ/AG1Xc0dKBunKFLrp3IFo7QkXQdHP5NQvWBr3IkTZeDQfRTml
BU912yZJz+xN1gbxIgJaWVaNYxB2e0MYigkmZVwfTKONNbueEjJsilCoD2bpN5SLYiRJm6+Hx9rs
XwRBi92gakZiTlNt+NITnVwxp4v364svLKH/lY3VlvpRCya5EoBO3w+Vspnw0zh02STobicH9MnV
jZru9DqqD34f1y5Fq9zVlKKE4JTTQNLDCD4zRKWVNfQv0+XDRr6LjTDE5iz3sqwVNjRHSLsJ5wBI
V7py04xDtB27oN40tUC3fUzjiGaK864vU2NTi3AHlCHXvCRNExdmlfwsy/zJGnTjTARbmaRLjWIw
G6Femo20kxP8IUwDnEEfzrVHI0B/Zvas3WIxvhgzaRsWtbgrkm7E1BjypoWubVsD+P/eWFpqFGeD
E30LqdejXOBGdeyWwXRmJK0MU2MRbY0UcqUAuNIb/GM0ZE5YnzM9XbvyIj6aXTfVMxBFRBsFviLN
iHWLNStnBt7aW1/ERgXxKWpB9grYXQR2oLSJmwtwCAY5PZcBW0kggWv/Z/xtm7aUpzzq94PfAQ/x
G7l101yboFEINaQzJEAHq1bV32agoBbFBWZ80vtOSjexVUguvZX9TpRI+GB10vD8Zz7Z32zLJ0v/
UrmcJuWgNSFFXRM99kFvYjAT9J9JNOpGBh2zU565MA1pUJbjMqAtLaPHWKBj/ZzCYWXBMBb7grxJ
SA3W4bSv25dWAZvEHoCSn9P41yzAnjr7toCY6+tYt/alT//9Q4Rper8ZJ0WVdjhuGLu5baQrYPzZ
3iii4EyUWAliS5mr7mtV1kdT6pmSXA7ABEuQ18aknCwo9H6n5lo9YMWhSWceae0It1S+hmpdKllc
odmbY91rIAn/9sehftJx3HJP3gg7zONKJwILio0Fypp9OirQLQpsHmVyCTlMfJxPvn7BK4vwUis7
q9jEaXo9eALcV5/Wa8UQKbDSRy7//PoOayN2KZUdGlDLIZZVnigqwtZP5IksgRWD0x+zoD55eVnm
pdapwz0meXm/CTnj/tJqdT4n9l9R42v6YhRhryEJVl4OHvD410Au77oJHwLlAe30Xu9TD3OSa5wn
90aJ1UEBu6qnhxwGo2wE78xg/LGETSH69sx6G4nwsnWDpEsC3lWjyARToUrOFAzWBuMpnn4Y70SS
INVxSvN6SRPdeMBZbhSB2dlC6v+ecb14FK3ZOlexW9tJLGW6kaj0STnXfBotBbFYqhG0FqEK/F8x
GsdrwWroM6d0J/3GdEZ5kwZclUAlT0q+E0W120h9U585/P+tJX8S2PTFnik11TCLRa1nyWDOYUdX
VtgDFio993TE7nq2agf0dO5sdW5uzN5gwaYN8wptdCX0LyRdfreRQot6Vka04+pqAuE1ix0xw2LP
VoO42rIjaXY+i4ZraPgCZajnNr6gZ17ry1i2WWX1BC3Svx/CWbtWYKEGQDoJB2fm2kowW7rSlkVQ
CEU5dd6IL8DOyAJoGqoQA2OJz4k8V/a7+mLdrQRZxfAQf91MyX2XhtViL8yT5oi9KHgGONurjpbQ
O7ESxjML0mlkfvLZllLbtNfEPPHDzksC7adiTMZLEw3nWidWpsNSbJvMyE+U2ug9EV7uRZ51xh5T
MVDAVdZcwi+Ib1VcXM6kLtae5PQjPsy9McNZnp7WFNNFGQYdIy2ONl/HwLVLL9ZMK8/q2Y+DzIuo
+Uvlr4hCwPeuvAhtsYqxh6KJrWdqtXgUZV/GSWmava+vvjJil9pbFdr4IIgJcAfy5ru4lgcXjWC3
DRXVPPMAKyNWW+ygaxFPyNEPB+QfTXadY28FzypgCW7meT72LLwXoupnTqoPw5kPvfZUi0gjCI1S
trpAk1yk4ZFXGWUNpgev8iCPqruv39zKunpil34cTOlQ5COOTn87LOvLljoATGOMnDBds6xLLRuT
+swLXBHIaUuxbiMF8I87GrPrvilkR403KXrCTZtHI05foeCYUxZvqXbuqIVcmCXeHdW5/dnKwF7q
dH3NknwLFz9PjEYRgy+ol2I8zttvvUR1sQf31YEGCryOvLAdLyJB3nLafBRCY6+2+fXXt1gZC0u9
bi5oka7nPS1CBm4B+YydwaTqs93F9blVdmUoLDW7QVUWemEJOWu6WNt9Wd3qkEBr1ZpBeofPXz/H
2k0WcaCIcU2IQo5EHSdpT5maCb8RLX7VKKrdaQEU+q/vI2l/ZZ2fRPwTZOTj0CaT0mY+DegkN2KI
260+X2fSCfZWRNK0Df1K3XN0Kh67GTJYgOjkwpLi6SICUAIjCUoNHmURlrgDNjKgPzpb1jcYudyP
AbZIfrr1h1/JTCYoDyDZhCR6Kdn1qXXIJIicSec1xSUgk53Uy5sZ3KcJ/s6KetwL041BB4mclrds
I3Z13VxiEvqEa4ejAh01peBiEkpghHlwEQda4vSU5SSAehF+rKVmc5L/oytsg8vSd3wNMim2MnWT
I+MewXFDNhvni1KKPCPML9lF2EL3Eo8Y8OkY4cWSBfxQ3gc+cKlYew0L0iA4tkKtf9StEoCj8Tvr
xGOeIMwrSV+L0LsHWpUENca/UtiqEwg9/VEoglPp6cKYJIRg/S49NWedRDVpttHau3SGLyQ25JLi
E/C1Kg7yPD+Yw7DNZvmalnRcvC5S/y1TpBvsal/Vpvw1Ftf4E9gi1nlSejOk76r/O4KqGOtArjKO
Gx1GIpZU0+0/uGqDrSDnDjlRd3VQHwOj+0PZwMajD18C60Lzd7pUbWTNawFRThbAM5BWENyz5DaJ
XoQek8bsOm3jh6RQvQZ7Il9+UPzZDuoTnLFzJuk1MmYGQkO3mb6t8AVUInZkUa67oaHtURnagPlt
cwZ3mP4Z8sqdkttMDG7pctxWMC7KIsP1gRoBvDCzzqCw3piqfIE7KJuDiK8yvimSiI1Vs/eVcR+b
9RGFvF0HF3LzUkyYVaSJJ+c4BQOFHay3Lv/ti62L6fNdZQL1i3z8iV7w2JEqhSrtoZWji3K49i00
zV1Wu5hWblvxMLZPupwdNF+25flHKic3SvgnG35ksc+YvA4j3EnVSHCzwJsgdLDVI0kMjB4krILF
iI0RlD3MWQq+k0DQ3dYw2Cr/D0Vrp/W1Y6YVvdcqw15nyOoiAyXQd6YfR1iePqjdXS7Gtz4LF7t1
blHaUKB3gtXtMtxrdbm9naPxuraKY2X6Dpt3sMFdj2tDG281sXD7ptoL1hvgeWdU+6M6hDeW+X7y
7tYG2QtlwTV1iUGd0jKsOmop0cFMbi6KMC5vofh2cPQ8OYi2DR5CZUc5W7emi1nzX+kh4wjR8Bca
2e7NPzW79N7EqscUuwcJyW4TBxDigSgaGsR/4fdcgmfU1c0MUW4o7ypDgxFPQq3WsD+USRqWWnyQ
xInTl2FLfuiFVoPJrnoTdjBz59wJwofWkGCrafkxV2ncLYo/pCJBW/3oDBN88m2R3LRmztl+usZP
2+2G2abP6jBChB8RzPqpb3cQoCcGKx6HQ5Czgr62o3rMC6itSgc9L8KyixbnckTk/lwr9TUu7q/S
cJQiQjqa2+lGr67aBB/LpHfIjORW+tMX8kMrkERXrAtDji9iiJZCT8Fr1jZVIW1qLOFIDgEzCi44
tL5JGKmEMI/9+soAg23FG0Gj5a9/C6dsWwjKNkokT4kzJmv2YOCrAivfFRB+VUnoDvAIBbjjmqH9
wkEXkxiztkXUl2lm082BFdBj6QeOWDJ5tDc9+j3Kr6GMX4FOBazkL+PM5Ph80TnBdFQb/VtNMAIH
u72tjz28URXb3nrtT4g1M37ug8t6pkNw5HlNu58wVekxawNzswtlDR5kCoy/2mnFC64GB6yqPC17
xSLZkaT6TzdnEKuji8FUZCgmuCuZ/kU7vWDY5aWh17bFIRiv8eR8qKtLzKNsobwUBv9HL9LNi7fY
/ybsTJojVZoo+4swYybYJpBzah6qtMFUVXoQQDBDAL++T37LtjbrvV5JLxMi3K9fv6fx7HMdhFHb
1DeTTDNbEY/ncsqtBUxFb1cD7K1UFpU+Op3d7x2qSTkOj8ZqgvB8CAWdvft7ATbdVBw27s9dUTWr
dm80/5YKGvMSW0H9kZW/3Ix8z4aIPOEddLnGKdCSnOcBwvbFH6EsmGT3Bm2ka0UcW5Ws+Y8ASeCL
76aoP9rKvi1Bv2szDYOHrwTN/gyRL6omcl6riVfS3jm9GXM0HDqOitoB/Nf131Zd7u2cp3sCWqr9
5WZUHBM2e9K6PEH8OTplsEWVbUd5xRu6kEJL+GAepl9r8QblPjIlYX3Ztm+7Jco9BIpg/MG2cGJ7
M2K1+IDXPfJ7OkIZJtuwABj6NHV2yp2GIULzNJtslWUDTuYLe6MgFlkbta4kFJG1WUG1dexD1X3b
07eqin2+lgS4DixB8+RSaLam5IC7ZYpfXcq/ZU4vb77ZrWeqHUEpJOMQs9x/ynCSEwdbrUH1OrBH
NBxeTmniry4BCUACllqTPrQALh7aMifMcjb5CE2ol2hyufox9Wy+2sOi4tSu25fSvBO0ev4PsI4X
WzTBrbygq03XBV4GTMI21S8K1NJtykmgLI2S/BYrlP25RHZqYj3Y+VlaPqi89Q5xiNxVwvHtPWIE
Jdg/FkwsK1kmEcRhXcojO17M+tjucv8rZBGe7oAv3kxchIApCqlF1EGwO4Wm9wGxUFz7fBse23Qh
hcGrguYtX+rvSRokwhNPvahTnxnVpXeQzaOBgfTT2pDZh9fDPMzUSJAawyVxA0Eq4Mj13gLpCPP7
9dnMMJaQ2Cvnz4xMePEdvofG5mRqSIfONhbcBtCDof/g9kTAW81xC4ZLM1gbdOlhPxtN834n5M6e
SlB1+fga/4qdB0ZhLX9laXUP/Sv1eDPdDfIbMfH9oh8Z+RLe7jESLrbideksB6LvcLXLaV/aU3Fp
YMhHXmeLnbURti5D1tUKx/zN0kjSQIWPzWp8LkNBPG3ju3Db1bu3AsyBd6IvJVDsKgTFUVsccFU4
v+s8/5R9aJ5qqzaiLptiJcCdYcjm7ZLly9bOn5ZtnWQ1vk7CveItOTlNYOzZ5vglxX1S3RACncJz
h/Z1T5VfyI+1Oxw8Ot9ZRQ96iu1Flp+LF20PcTmOx8Zyn4KmfujK8Cgd6CCT+Tl3tYxWuiiLvdzI
Eusl3NZPRntlLHPxawzmEA83cWGiOxGeoFjVtpJOULdYHgnwBZy58SIG71Kjkt+JeZduIK2XHOMv
OS5LTHbUOR9JhcyL9DzUpXk0MnuHFEliZphFlef9Y18bSOo2hpxT7WiB8m1IRpnvPBQBC3cPVtv9
24DYjAS5d0eo2MEddJLlZQLltuR6HAWJ9XbYUlcY6Ua+/lw4eZ54cNHVHgu3Xb9MQxWoyBAuTdBg
LVxbjdPuTV+z+ebkA3xwJ6s/qy0k1xIM9OofphX9hP/aLX4Cho3Vrgqbel+FhvVsAj++uKKd1thp
e6ipEOJZop8or/4EqVOyrNeQ7u1nG8mq0zb7TuxUhtgXpTKvoq2QqsKiCJjxO+NNWCQE9oOwX8aR
7evZ9si44R+IeF9KZx+kQrdHzezp27LvU925WMd1p3oN6AXQ9N4HdPXOKqtfRYa+syPgWoeHATwg
odbmYMp9mJvlGQ4quc+bxxFS5QtzFGmVAcds1vcXoh+qFuap0eexz6c2/3VLXeSQfV11cFdHlPtK
bKSZOuN2xSUL73IBwEFGe95hKrIyVhO8eYE60U1y5mfhXMpSq6RUS34rpkoeRT5NL9oY+BwD7bf+
2WXqQUUTsoWzsy2f1FvtVYJcdJcatQ2Bg8L6hVsGfTRtTi78o+Y8OXY5ngCiuUHkrHmXclTnbQP3
ednqQ1AM9Zhgt/gJKrN5hS4I1SBcx0LuW5sejnVeAyLXluGeiWs6ZIIboU/ncV14wSN9MvFgkgqG
QkM53VXh9om05yuyptdso2PDmGaBX0KKwPTegTyvW/thyGl/59G1vsepI2dlNVgRGyxTvXies3Vn
8NcVsbuAU0EoMuV68lMLdhfP8yGkR7t4WSCpWQj/O8+Bu5HZY03hJcfnCbSiL94Z5YvHBk5Tkql1
eWn5IhaYbe7y7Kf1ZABSTRuQaH746E25dRh900zacCJ2fLQof+BsPbhD0N0IzqnielnmV9lbRHO7
m/kMx4Vb1+Qm36tGAgfJ7oCkIpAX5dukaJkd2hVAXf9HF1bxUtdO8CDpf/8shlIJOFyasMompNy+
l5PO7PY56bA5DE7X4wmrgSDtA2znB5VmHqe+XB9Sz+0vW+6MgLz6dt+bAXGvq+daC9cAgYTU/oHX
4dgIIdpedUFELPiWvixOohAZwdS1JRJCMGfy4rv6dSrn9JrVOtvDzqsug8z0W5YP6Z6nXSeeWZa8
6dqs/6O+ATKmhj9rRVB0qsenRUAT5yL1I8+YpgvI1TNYLg6K8TmjBdn5kB2jyknX2FrhYZqt/M9a
21vpbflX4envLSC/GWKqGed9+mLbxHObQ/eblLAsmnIQvdof3yGpN5Eoq+Gh4wnej3OY8hWNM9ka
rplAtNw4ofvPwvifaF5/GMS9HYd08jD0+9QnpnVqBt85TP2kj3a+yVh0drlX9XZLwTpd0nRKo06Y
2a0JJDG/3eaQ3yJ/upRTqfDzT7snYjjVRcOKVjiTZSX1HniqeiylJa8Cph+b9u2WzKEdxgOOklgZ
6xLP2WTEVk8lPrbrqw69/l8YKPFukNcYL6srHngJ11gagwChU5CwXQfT69IKeQprWsNmG0W0ZYHY
N4PjJyDF0peUhfuLO+TQYzWfChjLilLU/2ym3iS2rQbaDfz1d5rZBkBBe9s77SD3dk04Y00rWLKv
FDWrcGNBpT25NJ62Z4idKb1tF2Abi4LWqN/m/E6ZKFZIW5kBtx6K6i5U3nzGdUdScspu/KjC9LrY
lTzb7aBfZGNgY84EiM7+TpUdMg9ZRm8/a4vzjrXYz7FyKuaYxfDasIx1UrYij7mpNC6UweCwJ4TE
96S6GaNPkrY2Z4JtiFfWon9T4CKjoshfCiW3eCyVTNpRLnhE5PTlQuP8VS1mwGZ691jcz4+p0W3E
1tkcAy4mfbVqf20GRlzbI8Cwy7vslm69f6jKOsRqzYdMG+Y8OLotbmbP4ttYO16S0SI9mn2YX4FR
O1cnm7KYeazYefz0bvNcuN55e09Ht5RBQvYgI+3rz8p2VdTVMyzZOuRWJ5Ju19l6i3GR6ludqf8q
Zb5NzvQMKGSMrLR6ktP015ylk1DXP5Ms4x/rNd9wfJIVjqlBvucmEdEV0WrQ7Jz3SgT1q8tiZzJY
wRw3U/U89tyioN7UwZsD4zCEw1vJkRg5Ck2F/xEoC+Q7J2urzv04iZPOzTQxlvlby82KXTfl1WXH
aVfm/R+zg4S9gfgJ09QhY81uPqwy7ZJh2CzGe6Z1BG78I0F+Rk6T94/raJkvc9GAHSkMHktLwLbp
xkSRQZCYfZCRApEXidl4H6NfTbfcXcjuHi0ieZbOPQZW21Lv64+ewdfOXgpKTSycu2LeLuSMPywy
FNxi/nScp9CPdGqED1VGCDzn28n1W+MiQ13FrW0d8Y39ZILvQahZXXFD4umBK3ck1MHeu7DlDzU8
xUtvcItIYS1xs0lIC9n4SB124rW5LgVniWNw3vW2+CcHo3/ij39qgvFWW4Mqj3PXUHQVfiWSYKjV
I6KPfY8hX7YMOvfyPLNGHdF5tc+Ot+l/NBM2D0gzBDah3NP8nbGYDncjl8MpQGdIurVNt4T0f3Ly
VAAZpQmwo9Wr8TN0dgA0oXJfNqnSeFsyY8c6cpvQh+rdOtf6FPZNGDvqHgLO+vbOzm00t87KnxZP
+xfgWeNrZ27rOy1iPVFbTIOO69Gx/vmQdfeUBMOurWT5lDc/ped0RzXTNpajBHywmmiAynKjdbXh
IpVVbOUmvTPMve6i6krklPFm+LFwN7wZFHHv7lDDOrQ0VunMuI/iKv282ku1t4s8g/Asu+G/ETdv
PNQpxrd1aUrAIoVWF90PdFdhbfPvm6oofrsZYS5QVm1+iTNwm+SOuUtnPJ69WyqUuwbjR59aL3mr
1Ps4dMHLCEx1by22f+oHgscXaMsXtie92AknTiMtV5O5PDrwB9UXvBXRi7TZIbitXyTm4t7ZQijO
kbf6yDfWnLL5vtAC1GXBtFkO9HO7rXb7m7vOGiPGPHmcHl5ztLYU4MbimjeitP1nGLWrkYRgSQ+k
/I1H6475zi0+83s3Nh3sbc3ObbDYSVAXPIU+R8mlNazgfXMbDATSlOiGZjp2vxyzcf/5m+dPUa5Y
z6e6Qf4yyqxM0i40rwa6/rtySYeYZZN+F/bg1/tJK9UwFZVoel2+cGu5rVAflpRdG7WClYSY1zgv
YZcGkx8FNdGrCdv/pFZs0J27Z3YRZX8DyWJc8MTpgKXuKtO7xs8JjS/c7WAzbw8PGr60uq1e6x9H
A8KCXUjgDBxJDmHyfMxAiIL0Ye6C6mx1s/znFzQcO5E1xUXNbvZXzvMIrbZsfpc1G/YAfEghwh+U
zjdTy/nMhWPREDf3hGMHNHskyZSMZ5uUPGSC1beSkjl/vRsCo+H9hv4YPBJpkX2sW12cxlWOf8e8
st6zzfX+LTMcLsNs8oc0y5p9lkPE4GPtXqvC5sKrQof+olRFPC+k3o/kGHe7Tm3pITMCJ85FRRRJ
5fsPOPPtN99wq4/eM/1kxMx9tQ3L+VwqL/uifIZ3oZzSo71Dzs8jZxOgj9Qg/WsV2JrjVyjja+xd
lSAst8eFbZsnMycY0SOcLJFlevWKevujQ5OFcOzy1y0NZOx5uk9mKTnbu3AJj9k4VH9rOVW/WQMR
/B2ZBoORkZFOpT0ZGciowjVVVASjAV+aR5j1zIJCdF6yPzJQMu6MWu6JaravS9jpxJxhR49q/k+i
WnCBEIm8m/U9cxmPmMF1nr2IlUNm9rYTTNQ8Hj2YaOGy9Eh/xWcDxL2c0k9NKGpDQuIR52D2kvvB
lNTBEita8sSYbCjfFWhMvtEYA9q8B127noQZ8AtmcSXo/KmeyovR+u1ubmDebGW/1xBy63jWXDUN
zUmsGi7sEZ/rpdhMVP6ye69h7YrJOFoVRJRtDp6Drnth8G2xbl7BVXI3PvclRCylDOOz/hp1UT7f
Yzsae7nSSiRjM88Ud+0/d15/26712qz8UcB9933jxp4or6l2ryYgm74iRi1Y/bNZ0BeX8geM6VHM
PcoQyjFuknmjs9JZC9oYU8IFguETQvjRDorquoYlCN60pKS1lY8Mzlu4ph2Tj3p2b5XxBSBybowP
lcOacArmtWV2j96QhzBtv4IiTaDZXuWE7LhYfngZTXV2Ol7FTR0mQjb8eT1wQokDhOF31MO9U0m6
UcWt7Dwa1WBES03RzgDH56XeDuua47Yt1G2Yxktm2KF3QFqdf3ke8fj/n0Gt5fwvBvb/NRX8v+b4
YhntbgpgBoZZVxZx4LjTZ0bGYxLoPn33hCofGH9SxoO2n166XBCZJzPZ/22KZnvtu8E4hgG14T1z
2rF2dzPGoYSyDGq9zeFzeFTV10rnhh1P5RqACKTSu1VOaLp7oUdMztDUlx5sDCtYJMaMEArtefov
LZoVrEXttOjjTESfvKE2f9qgt05zWuRthABGp5QPLoO7dpuXr2Zp7Fe7qcsPwqR9QS7oAkDNGzZ9
cutpSVgcgUFGzPRLqlzAXYTvXzejE1GBTvmfFCP0H2vRWMyDzHic8ISylDCk3RhPg9N9AR9UJVWS
SXKgLCzuIs+EQdKOq7urt4nIPUvM723bpzcjKJy3QXjbdZ1k/9iW5nzHOLuowXJzDDdCLJ4vbeB3
VNl9fuOPmJ6yFn017jrTPnXl/Ucb7Gm/Or917i+XWv5bPXwAu6Xs2mBX+et8LCpiFKlY0/RmycH5
2daZPQozH6ebj3r3uFiN8zkEbnbMOhp4qpOwZ3qBqfSvoQrrUuOe+hX2WfsZrHXz7IyOcwj9dgii
qV+8q+cCvln6wfqyZ5s203XcQ6oy8eCWndPzDjjDNXUCxllsy/9HiDo6ciXObtZkP3ekPFMrdoWe
8nUc30fPWT/M1f2gZM1ARWN62WVBWf5tbVJnpBOuL/aonWugGu6VLgv0yRIDpEZ2J74aJvtA+fo2
fdOrD0/Grnv3NayUeAo7CaiJt7rnA9Zlfe4HjVyehU7FT5krLt6lHG7VujYnUvedx9RzaCzLlR2n
3LMKj9hJyyhi1k7UthuNttpvaeaeU+iESeo6i4JZY9Ib+OnITD4vPsfQuRPbbNIHdi4l7L1tD4cP
zMbjd74OaXFWsnUEsvrEyDcwRq9iEu4E9X5tTY6ggiWqWI+hACqaud7VwScF428y03dfo4DsU0um
N9upGJ46Bfe+7635AFtoHKbYdhdU17RenZwZpc2l1FSqP4+W5S87ZxbjjeVxQYqMrcwdnudVxDxP
4kMMYuOPZk/L28lqbY+ZHFpY38WSXuSQyt9BCWFo63TKNHmp+qgvKaNIAA/DKxTc9HVG/75nUGSX
jmnXJe+88mQXtTPG2h1HNzJUL6bjlKda7Yg7rx4CH85GkU7ttzdvzAcAShh7CYv6/o046z+bxuCD
GIQ2CQL/7utb+jgHevUPSQOabbE4pROVnXLeGbYP3wpDYRZbRtY+4wco/hK6kV547GQR+/c1vHJ0
gxusaFTura0QGqnS2R4Qfwn7cL9bKVH3M7Vth56K7uihPBrRXA7iUbGO9TZacvtwJaJ0AJXj1xLi
hgMkATJnq8ecLrlmxFgvXGFIeUWd76qeJp4WxfZimNcMcDdpwetC/wqZTdX5H8xW3X61vG4/qszS
cVVa5p2NZm+fts6nnync7Db25pKqbZh6DY1M5Cc6h407WTa/WEKDxV6v3CFqc+c/TdCtnx6vyKc0
UwMWeDvdjNwNP0n8X34EOv6+nycofdSv1kMgRMBQdt1YtZra7GfK7JFEUqYEX2D9BMvsY+kmwZKG
73UAsbKXpnoKp7G6GFUjPrdZqkfd+N6rrOaiiwMGxa9iDj2IlI09ftWAyvf3+pu129q8R0cz5RVL
AXRpAzne81NpxefthfLSmKVVneiMWxNXSDaLXWCuyyVUuM+Z+213gFgLbBKMRHloStG+e2pYiZ3J
OEbLvnovFhlgDllH+ZGKjfFMm6b1URvrdjG1k3eRbYebF7XdXfWscjYjdqYxDcYuaKth2eeuwOig
OzYpd2gQQ78bLXcuWKdRzeeQZnN2rIjYJO216vz3Plzs45YHzY/wwjHx+KxQSkaNxBKszfDkl/Dh
baA4f8M0QJMSNWdBW+X699CE4d98s1aMDFa6vOeE/t6GdWj+bYw9X2w51bewQvxFl596EoNE0T+k
rZJXW/s0QIjqOogtoZWOey+cGdHd5evUafnz+ZymOiark2915KtsdrRZ/s32520vmxx26jrUf4KJ
KYFl1iarUmO2klswciPHKbruobb5K3fK6hnUp1OfiNoYX5XfQ6TiY0LE8cNli8KtcZ5Kl4ERd4T7
WCNe03UPbNyX8G4kI+21JSfMU88kbZjfpHu6R3a+mnjbSsGIvt8ehOjcc54p66lmxTMaDFOdSujO
CKG5vPpWYZ62BvHBr0vyYPDoXhbXsB+Lei4f+hntIh9blqG4l1WESmT8qjr835ZehUysDkepZbMX
H+H4d5udKnR5RXscwdQJG4V8alRMXh7cSX/gYXRtEWmyr+PU90C7hja3iq/a99BfxnU/YLeAwhKs
oIBYwWoe09zlEff7NEt3nTn77y1dUBrjt+FE9HvGYJbFTbljUrB92fLeoHr5gocCu2vfMTlhULeE
afHYSra6qo0ZXpu1NM2t1Tq/atHWD01q4OChWlmRmwIPi8bIk4D1wW8OfVNY8Zb1aVIZjKAUgKRH
vjv57YwZ3gy/GocHZzal2Am7Dk+QksQv5YUc6U0lhgfRzKQlTCnAqKhKe/9FjmGWmJu1PQ8ID6d1
nTfc8xRhUM2HXCWht60nFlJBHKbFCLk6YN65C03L+1hbL3vtW6tOrNXoeRHb4WXutHwqDKHPq18x
vbWyYX2cyCr86FcVYnMZjMuizDWZ2zT4HkIuhh3kDevQ8W7uTVZbmK/zydqVkCj2JNP1KW5UsVrZ
fumIA+RugBS5tXBO6QUwsMDHZSlU76cV5J+HF+xzKrX72jdieA3tOt0Ftmn/qluv3JuD3R78ZSgT
UTKHF5P3pVcb3TRHNYpJiXfRXXETvfjumj9kq9tFw5RZx8w3S2c3hPYdWV25UxMXjG13/P7wcfMs
46n37S7jqxm8BecPMfY7z2+cEGFrtB95quBpFo0zbdcmKOd36Rfj9LbO6NiJm5pbgMimit9NkDlf
aWf7bwaGXHuXm2Pm7rh33QbJk1Av7moe85jIZyugNZmWk7RrDGdzuChyeTUY+CZwjfY1WAJ5yKde
/VXMPRFhmlQ2EfcsGRmqzpd7XoXFAT+vs/E6ZebIfD9DqHg32m0Rx9k1Ac6tKxkIKA5TMnjjlAgr
dV+bnKRslc8Ton2ozVspQjikgmH/jmEhaePbNlAzLSse/VCt+edMIb1P7dnAUMIqeoAzNlqZYCSD
6JZkDGznaFaZcnbSd7z/piDDBMRfdZSK6R6jNO9ULOMSzWxFfBcS/1Ze1+qlWaV+7zmbD8Ew2DfH
6QKRTKZb/qocWT8yE+0+0r7dPiEa5acls8qzF/TyVDUlWntRW3ejn8WuF7fO2V26+bvrnOo5K4KP
DrfTJ4enOiGDGixCc101XlN/TUuzPdSdXvdc6OlbN2bm2Rxlc9GDXx7NDcNWIMWGFWcQ4TGdZvvk
9nb2jochfLe4AjlJVocPtK/2+TIRH7F6iIyI+9kp4wNK1qnL69iH0yJR6tX6nLmyQMhTzQbjlkMY
e1e+OfgTluBnnTgriiVrfvRU4M9Z1slrEmeykIF9T18msyqTsoMUCpOwx5jXpBbnSC76EXRXm9KG
9NJLmjFsn9d+FAAlPaM792adHw3TZC6RclXG9ElSnjfDts+rm8Nx7bbmiCsS8xa9Ru3sesFKxzZX
y9sciuKROWt6UQRugBjMLPHSLJqXwJvbmGTN7X3LvfKXkS/mW9Va4YGp8VhHHji7l1GSgJKCKrw2
Rt+dJ8OaGZj6Y6TbwT0LA6mVczzFvMalcQp1Pz4zZYCQVG3Fv2zouf1ybYDqRgibkbKIi2frZ1lW
ZHumy+pmuZ5xQKVdkmpOuUk5HcZrq8YQH8satg/eUlV7mbobkZlTD5RkJC8KsHr72DMxMiG7Dv4F
xJ7GTNm0xm0wrPzFHx334mgGwRVDvYtX5fYjClgVhxynTX/HGcO9epWevJ+bOdrSjnRx/ZRts3kg
3QfzhUsPdFJB3v7k2uVgb9fin6Ha8pO7vM0iHh5yOC3XOdqa5kTbmTiLIls+xolEax3a+aVQunhZ
sEyGDBnLgmUiDB1lZCIRB2ieRsBUHW8to6D6t5aGOBosOlJFYyLYbYMPSNYv6tZExJ0Ni4mwHX45
i+HfsmBr43FehmOdLnfsm+6gVvqDuR76OZVvoOC7/eT1zkfvG9UBYQAeJP7GI+JS981an6LKzVsy
3XhAGTuPqp/557vgkWt3vjJhD/90meEcQ7xMxpnB/NIfBjSZf3mQz1h6Sjc7B9VSXgtwKyexTPJv
GEjjT5gVa8IUrIlcsHXzmcqrJvIc5eim29LGRdKHx8BhzQOMUPoq7Lx57yj5uFnwuWFFa9kBM7Cq
OMNWxNxf8ujytHxx0lv/FqN1/hUF3fc2l26EkJQFEE+adO+S3POGF6B+TJucNfm0Z1AbEYVnRfVo
BAl6Q3nit/Y3uw/MMw+DwHEnenCf7KYLm6kmz9R4WkjyZmiDwU5kosNgjGasGW6Fy3tnGeVThxQV
y9LvbszViRdnQrdnT9A6T/SclyDzeRcHN/wK7GVs48pXMtz5XY6JcyruFvRhsOoqbrjzISi3FgY5
6eiHXtv5HabeNte53Ij0UpniHeqteTfXS57k1OEvOSs5+9ZX2VM61NuloqK89ZPQ186k8dNuKH/J
DYRtUzqsyzl2EXnkax/6PLeiyvDSJMyJEsCLsDLqbFGZ4SMeHBLgkH/1yqNZ+0Q+9CVzWFZqsxIL
qGkPeCuCsGKcQuLVwSx94zR3GWZbX9OdkqV0zgqg0IUllxcVYiXLF1xRWYo479RaHP1SLrc10PjP
ATDIQ93N4WUaciD1tR/cobd9fgE2Ry/sp+lhbVLvyZjkirHXwadD+1c91IR3Pmdjap07wyECrVzk
faZsP3pe0f/zGJmqmzsL+zFc/ZEoK6f3P8pJjb9dy7L/6L4Y9lqG9YXTG4+ya+l23OUzY9U98fN3
sixH6l+1DiwGOV5XXMp18Q5dL7tT6XJrLs5g/678O5MqY10BxzO1Xb/3MNr/zOswP1iTrE8I+7xB
VehB3QLfJl7Mkmp2qJewPsJC2WJZqPmFvgTniFdmS1KyhLCn29T4urfgTPiDkaRAu85uoPTvdjOy
Z6qdcb8VoRGPunJv29jnv6AhurC5rbBPZOqV3LE56EcvJXpqqOVPX442O8GO5z64oaqmiJAy90L8
XfPpOtCgnZHpYGYpGxMcqyu7pvBs5kZb+2Rpv14T2ff2Q21pLs3ANq5zHpBC5pvTaaTq0gg44fhI
gtv2yM6GFUNLWd4lS39hhO4eXploTTsOXzcpg0Zgy2iNgG3OpnxsjC2bEkk4QbgbSdxgUrJgt2H+
1eDWX8xxZpWaQXekg63GY+c0n5yB5qNGWzsN7Ck9eVQQvwsLCE6PCflZhLMFuT4NXsdeGjq2OsFc
ZDT997ApkF8z5ZeXpis1MQySZNix8Wr0x97B39DC9d4275kbxnsZiv8ZSKps/XSZNEzxRqMXYWks
7jV9BiS9ROjWjnKOpbHUl6o31bOcQFkLibOswPl1qZbaijwOyfuQhUNkq6wXjCfVC+Mr+S+rFYk/
ndz+lvjAsXkvm/eKQp5itp7XBJKytcu7dftLNXmfIIQ6YTrhJi5CbCxNA9y234hYzUN7gBTnnuec
WSsjXjvSjOOTusNoa/aDXe7W0dkeSrYsPgzOwTxap6Y4SGeZ90bfT48s3S5PAGK2pC+WRu9E11J3
lSjFfj6LxDCZpfGnTPJQBpo03FJVD73hZxzyonxZQHsQnOi7xccoFpT0fETIZ54+xkbqr9RkQr5J
pfQDKboDqtWM4bR26ayZNSMS1dmW5EupxLFokO3Yf6jKtzAzpr82K1lXwNRtHpuaJ/aGkA/E2Vc6
iMbWQUTUpTs9dilVd6S4N3h/A7kfLfR9vQxsGJClqy5BEU7iYjh24MZt41oMz10Os7kX1ZMz/R/u
zmw5biTbsr9Sls8NXQzuDsCsqx4iEHNwCpKiyBcYNWGeZ3x9L0hZtySWbqrrra3NMs1SKZIRDADu
x/fZex1ava00mOOcBFhI4QV0qxoDDinUdthafq7tM70d9qTucL11KH3nGEFUWw+FO74fEp0WWlrA
gzFqW16j/vr3lETGJTUJvzCejRoI+JKxCaKAsGGeNJgoSxUlL0iQIfdrHdOOG1Ts7nSTfdrDHZAa
iEJDtS5lPe2QBXvtxOwU197kqbI/jks3DWtZcDC72rpTQzm5N62m6Z7RE6Z9sHqludvQiHQ8bJZp
tWdaMzPqn2GZKrjvidAwFX4ed5ytOY6bo3Ddq27UnRbZr0mfDE2JcUV7vggemTmhSq9PNInOm/j9
Fc5rtEPBmOkcEM7KR1Rfh5FJAe0CPxvpEJzKPl3O71IS3zGxXWg1M9qJMSi50QPd789K96dsH9Rs
nhxhXNP2g4Pw8ZtoeP0JY+qSfCNGl4jHMamcmGCBEVxVErvSxbCi4tGvUDw8uw7d3IsnDE7MEI9R
H90urD5ncdPpXh7WU80HhOBwrEZ6PStr0qZugynD4svrIYSzHKpJWydhxjQdy52HaGVCpXpEEYyG
dWVTke+UPubDke4JVpNgGGghFllJUMzE/c9W3H/GSi/s5zyms70K3VLDyZ9FMt5Zqg7hGxp9OR/6
fjDuIyoxfcssmWQgQlGkM2pHzX5ch53work2b+agYaQ3YmyUo5H15mWUiXo1JZUB7b8puhHK4MLP
k8tYoDwnzRLF27rhpm3ozb3H55F4FvKnZw/ddDR9n7MNLaytw9Qda401BTV9FI0keB3HJJ1Eahb7
TGj+xqYWI0KgUg6I+N/xA8xJsm3qObjQ2o6rVc2NdsRgF+xGuuKoB1O67Qw5B7hHx/a6ssNG7ZFZ
ApztWHE3meir58ae2i9IsM3WbHzBNCRExz6gFwQEKomQj8zklJgmg91VgDW21OTs1V2QYoJWiGnX
aTSOXyuxdF27YNB5SPPoei6ogiJ9hprTmEG4Y3VjnisT6XZ9PIuXcIjJTtG6fMnDBOS3BYDsKvbL
7gV4SHJj8XheQidukASd6sucYKgoumjeYn2JSNDG2jOLINPkGQU1bDCzJ8ewdgaOYzRsXkQMi2Ee
2vKLOQd0FIyIBjs+Cbh7lEoqNs+i0qYvFtqPXFv1WD7i3FzmT40EKLA4X2qBtGsHuXNEyOk/sRsM
KKdWzbrCRUqOvaaq195NwlOiWgw5Q6YKcyVCY/jAiGcRshMytWThjGHOqCcEvo6w/ZeSM+BsypUU
2OLrVcgAPRQoYxlyTzoMM02XbUk76/dt3rFY+U7ZMy0+agLEilBthtkvN7h9bFRjNV8apnmfJ/iR
n6RvB7zJjDnYQ6+1zqqKzOaYt6NFxKgukWJ82mq51p1CTqBfTcquDeLvshVOiOVt4DjdWjhp8Unr
a/NVxUV4LLUif2UaevIJgGyzr/oRJIvvK83r0iW39C0R+V8/jeBr/vG/+fOnopxqrJvtmz/+46HI
+OftnPkfv+Mfuy/F9Wv2pXn7Rcvr/Phz/3xd77V9/ce3r2XC8fKHpT/aTnfdl3q6fGnoY357R//h
X/7ty7ef8jCVX/7+x6eiy9vlpwVRkf84Wd5k3Pu/xhIvL/7n9y2/wN//eLz/2/uoDqL8b4cmfc0/
N//2vd+n0rOEv5N4WCGHCMey3B/G0mtKvtMdKdDg6OqaEFbIrebwjMK//2E474RhuYYrhONIUy75
04adfPkr+53iRKdTyArbRB37j8bS/5xdltKRjkKukhj5HIt38yb3rzmmSeTLBJeQ9FsTp/Hk/I7/
u/yIfzXF//0l3gSZlSkN1xp4iTEUVzhpt8vEjFLb9DxWpHZ/M0Hk5yj9P1+NKe2cuZRrmm+y563W
g4fVyfDUdL5ZvGkxngu8qqTEMOY8aEV3+OG6337/Rf6Wd9ltEeVts1yaX/x+eBEMdgXdxn39Bsjk
yqJeDGikhvr+hI6sp6eCiXI0q4g0TrsqT6gO+tPSQRBhcoyy6Zp2934KrP3yYWNyW9eUB7qm7v/6
nf3yjdlKNxxdUle9HfxtxMJIi5nERBFqF0be7MMh2DDm6xQs17p2HoP0dyMC3sBUvn/8xg+v+SYf
LcyAQlCnO5uE/QZf17pOX+2AWNrklfm8w9C6ODTWeRevtTigEnd/g1D51Q394xt4kwVvHZqwdcUv
XRLW4vx2DEWy/+vP9Q286PsvqQDP8OjYjqXe3mMxc9hoatHVYF2+ZabgS+7QvuS1kvja7acDc1Wv
etWdmhY5rC1uCdLNdv59yf1pxf3pvvs5tf/9Xdi6NODGmUq33j66tZC4MpPa91SP32f2EvohyCHe
1KR7PL/nsgoPhJdpfhxj1IvS6rxuel9hzQ6b9jcEAWt5rN4+5LZQluPahqnjquLvP71eojxYHpn/
5foTKLAeC6c1YIkQa5obWFpiel7NSlP9pq6GFX7MlaE7jzBP8VARykbgNydxdO2cNPdI22a8dsgb
OyH+ewM3Jb4hEhjrmGdWx1zUle0pIWhJD2YraD0DrJJQSnpcwb+5wL+6iXiUaT0repSGeLOIVHWZ
KxEWZI3EjJsHwhnjcVMmkAqzWzPnaVeGhZck+Wr2u40r5GI1gP73HDbyN6iBn0Fj3y+yoxuWkqbL
Wekt0ybzbR7gAZyNXXn6iLo+EAaps9sSkYc0rGdRd4a/ub/FcrHeXkxHd0zLNlFoOO/8fDGtgG5G
3cY8xPpDvNQ4Ds/yEB2rHFvJvMTtrU0SfjAqAEOxPMa9OFZBsNUT7bysaJQfG3fSzubknolVeVEX
ADTABz9DjMLaPtrBnUqGje/e0DSoO1Jllrq3pgky97hDvyWLmu7dsropg9lTaM5AFzyzkrRymL43
kx/VHyYZ/uaBspxfPVGQEHVH2DbZ2bfP9Rw6TqK1tuspP9kbIvNK90hZtnesF5PjdpqRKJpvVeN7
cJO9Tk7rFlp+gBk2n7ptNHaHvsDzZ2SY6V+7JqBII/hsCRJk0fOIoRl49qbEDz+MNxU39oiOWk49
2qlcz5V7tg2cK/GwgSmyZ4jLkuhkzVb7eY4vtIX2PV2OOdE2dtKtU+TvmiCJaaf70ew3ozV7QUOT
mgzwcr2WD1yP4nUTY75r5Zq/Q0LEp4sFFRn5aDfDZqzkvm4lMcRt4Wj70B2urVC7JmXVMz/phjPE
te6Me/UcPNRheaIXuFXMitZbQsGhhvij6KxYR+my+MTmlbK6U9LH6yTIztjZNj5PQ7GEvKxpNzrB
ZnlraozXHbInZLFzNxF/yc9s4scYJ+kS7VPpczW1J6uedxyIDgPMtKYhdk6kdwrj4zyaR80npeLQ
fp1udcskRICNAmGsIHcxBQPh5ug41sEmlRMVf7+tWnHU+FEsSivXrDliY2I2r5xg2vUKbZWADT4i
D5IyKYDgYaqL1yUXhQuWHZmAV1mP1+bALyac95kRXeykvbGb4OJfB9BTK6BpmbJXQN6ODb6jOQ7v
6jy9DRJakE24dkWw0YJw02G/dxztoFiv1JjsK0RMmh5sz7siiDYp4fdEt/bY/j3XfJSW2CvlvI+X
HZJmkju5G4a+jRzgungjd9K6Soho9KyRy3pZqK8hV3fZhJYrXqU3lJKelW9E9TJJ/wFDx750tVWU
I6hxi4RJeBwDsYcXttHqbmukrMfzuAcKoXBpRTzB+gNMm92yEEM8IzFB0UBi8JRG2rbOtfPyckU/
7wJivZyijva3EETqCbddp859EmibzM5vlxez5bSb036TKpKwfBJ9wCfFZpD4JBgcsa66/IBEz218
VoyXY0zvIeyvjBrBM+jwJ+pAF6I1tm3sF+45ztWegzCH7HG3rMlapO8SX55q+P4EtJFdNlUs90FC
66gLL2kzrOo82+tasJsH6XVfs2bYDhoc53hjxu3GJwHCEWwbO/026XcM7Vn+D7L9CdAjN0F3sFyf
XBsfi1SPTRpuxrYeV71mn7IB70WKIkspG2cFvwFMEt5SiUsqs+kgGM2hqYijsxuSbfdGhO5F6DL7
Gb/HGgvepsqOxnK+5busomcs7UQ0ePZmLiJosVXEgDq7dDfsCwygQLW2+P3j9YR27YvlhVJv+UQd
7rGChNViwAkq8ooDtVbQE2BnuwS9nfFvqVhlFN7Zol8lybCuTX8zIFsZZrct9AFTOm+Ofzvaics9
G/KLRRAEYrbuVM47rcfyKwbcI+jSAV2ZWNuOPQUtU12RqB26/8HGMLm39N2oI6YHXzkNHZNpJlvO
S3EwX27mVkVHyWKEgf+21s1tB1uFd5KG7LJmcK9I4gocSLrg/jcfHIPGrBEfpQFGgqu71BAkA9b0
ZtE8cP1nvEmSmMIn3IZ0k2X7YeBFkmln8pMBca5r+fzXpcGvtghXmY5UusL/+7bomuuKVExLAM5y
6hvbaddBPu46af5mC34DAvy+7zOkQtgGBxmHsV0/b8GxL/BcOC5e1kwu0aId/clVTUc0SIvbZW0r
aC/pvVxHKHy9SfIQy0vhg8Pgrihaz6H09Hn85mbeuaO/QWHZ69J/svrkJTAw68kVABW4LhvltE/2
mJ59Xa5jSsi//rzejIX75y+iXCplhyOZ9cYa3VqEIjIfU24Qxc/+cCOrEMeEJLfsPlBHXOHS9QYp
9rFpHcnUL9mPbZA/G6r7SAvtSkge/FjsHQP/dvG72QBvALd/vjvXNr8V0Yb6Vgn9ULaakB8J7Cm4
VwOrhdYellnjgnjCiHm8xZcCcHFjMTHPdnASDtVrhJ+mYlxLLrTNX39Sv7yzfngrbz6osc+0rIHD
RVJwvGa8J7bsonyNG/vhr1/n27i2N9WdrdMTd6WyGebxFqKLRw+aWGu5HvM0nktdXCkbwmct9r6R
e4OT8FlzQCMdZC+eWtambKYdY/anqb4RrgavhsLGrw+a3m/rxdtKqLjqt1nHEhF2vznOG7/4WKjF
DFPRznL5jzcfC4plneJXd4k78kgDMArr2Ws0NphHrtwK3wUGFHO13P59mnl2x70yJ3fLophRb/z1
Z/cLKcPWLQOMDHQHaX1jgf9wu2ixjVkSJqmXGS90PeCidqflFIN/cJPmv1MWfnF+t3XHMgxmIFKO
f5sy8eOrlczbS9LK9cz4kHXWBuHTi32HFOAEppGypv3NgBlL/0Xlz0u6LlUwa5u033zaqarHrI14
yVJQkbApdjyqcKah72xs1yR2K64IJ27sStssX7KIGhEBZrTsc1DKo0/fcrllMDSus6Oo5HGyhs0k
uD1mLMMw0ZRKz4MbenHiQlNoD0lOcUhOE2TTtiz0XZf1m2roN9gp1jCzR749G3tyiBjIguCK5MS5
B1Y3f8RQ4ZWZdj8m4SaumhsDAA5eq3OUWFdOKI9gBwnpySN9oGOTUa3W8R1ex5Xdy71ZkKj2k0Nt
d6euy1gtwwvrj55W55rMAJBVunoOt1dL445ppRt6YPt2sdoUoCxINA686KJfLBv68kwsFXjH/8ub
7rSscGXKUSEPrjSrWalybXTtjZi4Q5dQ4yyOhj7vHE5yy5PXuWzDTX0DwQBDQrhWbrJ2U7Ffal72
vaZYLzWzPqfnQGieVnAubuMjSIuvPc+qhYwjuvGifURZvCE6tev5ABkYtEvifqtKDg2kMA38Qkv9
bFTD2tfJlvebvE/3PkV8qGsXJwl20gh27RAcYQ0txrOjMNuT8veyjE/LdjPVi5//Jar8SyrCTQDc
QDs1cGRTnY+7cM9NyxZCxsmKA5DNVyMIgXTuty2mS6MLdj7FRYokVKKI6Q1nwuZhsuM9chrDSL+d
Tnb+3K6XGjrsX7Xknh7JNuCMUnFcsuHCNS3dbVvgGg+PsDDWy5Xo2+qGvObFncZ1ADQPd/zyAyKS
Ynl2WnQmy72XHRLBaF0NzYsl073k4JnZwc7NOEok4W7kcoT9x3got5nzUPfsrJFcC3fBnEXriLoH
C7yX2s0xU59U/sI/MYUWLZkdFqRVSzesbqcdWAzP6NKNZh8aairRnoxq2kWsV3hBP9VdSAFvYYsa
PTewH31Oxz6NfDufSMd3a0A5a5FQBMXcRly/gAm/7kwBWuMhUeO1zG4a9WB1xZk85S5vXhTAhmrI
bhcd1QELZtJCwx97HLL+UE7h0cJ/uWgXYZTczVNEHx1ZBsmlkMldjgyzqL2yPXKwvMqZ0lXrck/3
cB3wo7pqBm6Bd3klpuSZul+M20ab4NGNhJhmDKLTLmAN7oee+a50PilAMrc54Ow6T1QbQs/2lRqQ
RdqDYgdhuM+mdcTK5EwXOdQY5JhrrduoDH02sE96g00V44+pcbkiLhDHI6Om0B4ecJnOenv712v4
v6t3SpcKKd6yHUgFHFh/Lq1cQ48xq0tOWoF2r9epl4mRUEh3mjkILLfaUm9ESXBvA1qOxLRrfOJM
lnv56/fxM6yS0oO3geavEN0tk/V90aB+WN0JwpLCt0ZQCil3N2cdIjMrnzt0ytr1X78U/XV+2E97
/qJUKtsydcKSBBfe/M5GDoITkqHDDLj4qDG5ZkWiqMb/Fl6yCTScWncmHTEUtUYkd5oMNxWbDAm2
61CDujOBTSM/XoWXqXAeEkJ4NDSOuvswdiwwIZwIograOHxUAjHH7Q7hwkLBiH8aZ+ASvFzWPVpF
/DL1PUZNpZ3jBATa1BwkmeNiavetAwpoOYnZCAdlycMVyb2xWDmiAqv2sBuICC9q8aycnrbstLMB
/Q6D8Fewb/bALU4uB47Ctq6wXx0lUkRjRxfOKJeGxxMGzrWrsFzlKO3FMGLwG1Zmo7+4ie0Nyb0W
avsiDXJIRmrVwBNYd2HwFDsESpXC2GpM18TsCNRnRM7UmUD4NfPJ7s0Z8SVnbZ+zs6jVVTKkD43c
5lZ0pyXFbVszcxPAL/BK4xMO3nWJpSXS6PhmR9qkBzNH1jD9y2hm3nKCG8sXDF4g3LQNGw++ZI35
4t6ibqScTCPDuW/74sXMQlbs8Kjiea9Y0Cc93QvRfgTJ82UalbVKHGSj6b6lJ+koNCkWEOB4xyYA
htoSA6KUK4dsD67ynnzK2rDoOwaVxqy34Km1+k1EGIfjQhw25F8q/7Nf9RtWp+Pwfig5PUfx0Xfy
21b62Uqywy9ygpkXtwPal8X7WIS7JgguFXEZ9iAroUxonTPhy/uEt4FmfWf47XbZ0SqdM2JNyGei
MYtalGog2bgJGkvbWOQiRoMTMHfahOhl4SN2ItMbg+dOsrGU9DjjYZvUwWXZQezSfjQGIiZth9kx
P4dYV9uEaael5n17KTfeB1l9iHIYoUiOdou2UqX7ZS9xQ8ZGSOYPYPom85CsOg7oSxEwaXeLBqJs
9z0213Wa8Os36dkePmODPySwz/B9wpiYL9ngfNR4eNO8/8is1fcrMsd8ekI9FFoKSjFZBww3BKKZ
uwNZVyIfJfeW8NFO7MGbosfWCtY+RDnLIdXAEbmWD1Dh72P9bLTBTVR311aa3n3TjtzsGDbeIivh
aDksBz5ZE5DU248C4SIcukehKg9o0QcVUfeEDSYRN3uNEvypOPzxFNy1LV5uKyF6i6nBdC5CBs9D
G2+iwX+eTNNaYgwPysluRQsKSA242K8XfWnRBuj8c7R0PuOiB66JfMR2bo7EeBWMCD+AMIrprZDI
fMMGghV5ZvTRkn1R2bvCsI5u96JA7y2nq6m4qbX2I6Md73D6Hq3MXC2l9PJVdAyPy6ke3fOMix30
oKqvAjJrFJxQAh2jvqk77b0jRkoX4xhmt5YTIwvQmTfNHfilHit75gV5/spcUJg/Fmg6SfUqwuNy
eIvn4TcHuF+ssY5OtNd2ORjo/9YHZJzatHgYbc/BP1bAnV/Ko0UTbUR+XuSkv17UjWXN/nlNN2k5
ciK0sOXQi3rTdwRzGI5Wm7teH/P8AuhYCs6QC6QzOH0pSpfnVhX7STN/s58Y/753EeIhd2+4jqJN
ot70RyaH/6cEWavSAU06VesUoQf1Yb+oOAmJOVTSNdSwF0t/JXZ85lR5joCoR03HpxJsAu7db5/G
f2RAuIo+kSEpvrZv7QU/ugv+b2wK/+MP+n/Qp2Asw3n+60cfxE8+hesv5Wv6ozfh29d/9yY4zjua
HJZtWzTgLQk/7Y+/DV+a9u9/OPo75C0kLlOZdPM48v63M8HS3wnLos+n+IJFCeO2+9OZYKp3FiYH
Chp2f2oa8z9yJhDx/OkG/z7ii9eSb27sWMumAIBBvbdTWd812GJusOdnh6EuK8gYeLpw+rU9TLjB
7o33YwfD0jNBomCPZusldoZ9yK8zfx+FE3gAfHZbIuZw2rIIyqKcko+D1fV7J7Fh/GKf7r+kIXEP
vQVIXAxgF4dqZjegzfkph0Kyr/y4uQ6Lnvxq1ppPQmTFFfYNckfdMF45IMvu55RpqMFs6F8S7Ipe
LKa6XtV6wpjHghrchVZyrMEsXMdDsWR3yorIW1bL9JYK1fiUS6x0cZamH2c5xs9mnNSSZ9dSS+sL
RyUjjvRVHinwlk7NbFaZW+KIIF4eFTEWSnvRPQ2hkT5WZgFvuh1cuAoCA6bt8Qtgf6tSu7+Y8yhS
cnqh9mxmdTGumtTgzdRYEPez7Dic4pk0rju+7eLMFmmtzJTBY5fZKTjnoo4nT4TW/NIXbXvKMjIe
qzTNog++nRBX0rGY7MwKlE3U29mTNZoAFDEUTudYZN1nzPPsZSqbizUgBpOzeTCRNjG12y7pDZJ4
s/OEZZSWBZnNhdoYC+xghp5KMjAjhr2SgZlAtoSN5GxM5rOwJxGvuqJB7ewK/SVwic+uzIJgAfzM
8tKDhrntU528wNSOiUlgiqMc547UtiEAtEx7sSvDNVdmsKjwss6M18oxe+rQwGVOnOgX+J05pE+M
N+4uSZvXd76UjbOaDUmBQOit3dQEd70IJ1ey6M7mLq77+lwKjViENuK0W7JZYLsRchZ0kT8dbbcI
dqkhhmKTWlZhbENgfOU6iEJYq1rdp+iPdNjXieu6HzKbNHLUVvaXigHkCd30qajWBpHVwPOFWlJ3
zpKh7+dR/1owgM1mIJirdr5hWTdxS9h9dHLsoRMafrKGZebv7I5oq0oA8q2ncrA/AugXHyK+6yqG
Lf0xGXx0NjeS2ZWNhRLHLkhQ4kOZiE6WqIHd2T6EmjXduenUBtQXJRNyAGV2MhVr0KwluS7LPtRl
XZdsC4CnM5n6J7w/BXT0PE5nhjtZTAoLk2mgNVj1T0kQasW2WhKasIECMkmzUsHnyDIqIJqmvjHa
KSy2TIGsyPDXptDXzqSLJ7ue7YkMBD4geo6xEGvckxB33bpLOM0PurOBotI9O1yJfc7slJms1ggR
W8TMkQrp8p8GuJjGHfORoAxEY3VTD5K6Ky4iz4UnEZ2o4N3r0ReiJC5QD4T9oN5EW9sJDJ+ZgkP7
1a5N6AWYS+2VabjwGtIB9/NO61xU43KYC/KtBNgY/KrlfKXu5MXnYW77fCvGyNgWrT0+uH2oPuOp
N+UBXwTJTnjw7lMaOVVDeezQwY166d6pOa4JcrI00/yhGTtuON4YwzpKC5fTY8ExS4Q9rltHFdmN
JTseShUCk8MHEw0txnZC85SL1IFzYlmvUZ4Mj3nS1c8FEUyQ6BLgq7LZ0isYUxdZlPF9lnVyILYv
w4cyqCCPhSgHc68RlGmyUR0NqdOJtENzWc4kOQO9EgmMczreIKc1J9nM9RyFpFpsA9GIdPCB8Cxv
SdYDk+IqzFMPBqeHLyTcakaqOc5dYAXWKc4D55NIs+w9HJ78kwW7F34NmbB5HVga0oGWgU6rCDAW
HgxPc9xGVT8bNIH6kUaizcQJkh0d9mp/gb+RJSaE01HQCG7dfiDbFczzJyPrew1MsS2eHAHMo8+q
Ehq2Mu0bdg4dR7WVfKgBl+zp4C0uprCHRCgJRb1WSpaZFxKUC5E+tPE1wOG7+PBLAwoaOrbDMSRq
Af/Zss7XDoXryU8W4mNcOH0DHrqHpFDMTX/q4p6TVhQIA6oGyR1OqMBPQvwwCzA6SH15SIqqJIk2
xvElctL8OWmX4dr+6GpniaOd5H0OuGil9MpmZbBLP90EYvHYBJKZDWWiLG1ndcDMcNxloEAnq8u7
euXEoh9XtF1YSAsmQH/oZFO8SPLym942Gm/O6vqIQpg8VWkHLog7edO2of1Rz+fmNRhd61ktqWsV
WvQnMfMVFTyr1nlNXbe/N4wa+moIb418r90ADKrpZAu05FnVKzNq5HMuivxj1HasFUPWaOWKlLL/
MZ5yYV5jSCf2NOv1+JkYFU9Qm02c/Xtz/mKUDEGEjZeN2wzk9zYhlfV1Upp+hZ24eKis0droejQx
6T5bpgfU6QgjgS4UsTBjuqr9vHiVjSDK3aiovp9bVhnPZbKgN/OReMz+tiAGaz3YgLFU6hNhH3qc
1MLGLYHSBSuDvb7dpnNXXKqgt58CtwPKpmPdBayBgz1Q0+McV+VHBisQdloIZrsYgw+MqIn2a97q
LiMzEBDLVdI7FV9Rh7lJhsd3NpVtjByB8vmYcRvYKy0ZbS8tVbXrAxHeaOOk7kNJ8kBVkw5PvzCy
le+q7DW2K/9gD/N4wrzjnAoLZwEQJON+hFzmafzqzBnoorOApXOVtaF2Yw7Y7olydLEHhqz8PIk6
8vCOGZz5anNA3YyDK6miZcBEkFzbdqRf0ChhyA2AeQ7+nFtQIIqSXr6FQRxG1GxVm2LxCFVanX0I
VJUejMgqd41TmocWy/VeMiznGNlKMcsg5UGudV8f0U2L8QoKW2mufbOGLYG7gqs7Dnn3KRQToX27
79ZA0DPEli5/FKDWHMooo/46mDPDFPrcMdZZhABpNRJAqHQC7UU3NPupi8F/jZVIj1luIqjOiWsd
ssrtT2wwai91DaG0CUai9gRpxysZ5hHOrkYYZ1LD7TbU9AaIFQKz2TnRyxS22pc5BzC9svRRw00B
K8+ESb8j0BVZ3qQQPGUSz9eyDKGGC7A1K3LoJtB9Y7wrFpVY5HVxXcDDuakDsixFwwRGxg8sbbZp
3NiinLdpZyRXhqEVS+KoOfOZ6GeY0M6BzGroCdK+GYAXtAMrLCQWDjFtccOX264gtm9PnXt2UjKG
YecON6VFxGNdlg3AJENyv8HGyhGuUYJkdelJQD7X2NKvVe93B0EJt+ZucC+FM+dwGrtO3hbcx0tn
PUSLat0QRGDImI/BKMSJMZ/1s0tDcKLVQg5/H0GmhdReFPldTLIvf8I1GL4nGVk1eA3K7GtAiHRn
EFfe6wVABS80ysTf9a2R6KD23RAmuKj796YkNebjLOS6Ji1wrBkOS7uW5ihvB7uEXWKVCZuKqaoo
3GPOKln6KPMhmBCGwv0ylxgCBJ2pvgWUkhQEeVeao+l7EBnNaUpb54HUVXKJQiZrVildT4rk4FAB
urxyC9I/K6OtaOBUpdO/LzlNH0Ywgdsgko6GRhOFd8yvrCpILa0oV67S7OVdpLf+EFq3sFZYGGO9
94OzIJdCVCwaCTM6wwD8bcyBpUMMZguzQgVxoqsrpi3gRpq3YWPj1AR5c4n1ClAY+MJqz85kUyTC
d7Qgp7cfiadn0WcpfNvccHGRYAw3aMcVt4nLkBxz6kmPRoN835WNfGJXJ4anQek4dnSLzspHfex1
rTl3kDpeG+hDx76eLOxYRiUov+rmS1Fn4jx3TbslIZpB1lLikdknycXuc3BipPehhgd0qj449GkO
IdHDq8quYJ0GjnYzcIeeoBNb8PX7YMukkID0dFzZz6Sm2gieq6Hh3Ihmfy96leu3sO0b/VLVTHdx
F8OnsNt+54NxPbpqqk0yF/0CNPcBiVkzwVQ3KZAaYJD6t8h96mEm44WxlWg+GMw4XFUUtrB/FBHH
XuPC9zX6ohaNWkEdnDSPYEtAwTZjmX5w8VtdprbQnmp/TjZRnmGYCZp2UwnZ8JQTavMyS01PyLnZ
eRAuZHIojqQbbew2WWrp655HY+l++OG2E8J61kPHfZqT3N8ZVrNsyXWiLkFh2u3BJQxVrmYQhbtJ
wpBdJ6ogQNPJOY1BmscPBszSA2VEhDhu+IcmawkGafbY4QFNMjzl+KGYGmrd5D5ZTjc2ON8w9Pau
MQeaamBIGYHbZmxyk4J5APb/w1jOxSGzuDfWsYGSRwwckA0MXmY84RPUmR/VNd1VJMqBaCqEaDgG
QbkvKoM7CjZvf5qXVW1FYSGuWOJ9qmVknYemEybl/BTZYHQsOOwxGbezxeHrlE9jfJWU3UzoWVLt
6XZ9H4RT8hVc3XSwsfJ89DWD2g3cxo3GoeiVkT85RE0pU8+qDaBbkVHaD32RuoPn2oolJWV7eGXY
vc2vxaTdTZE17J86HDB9bcGOhAANwuJpcmqy3SGnyqup7vtXmRjmXZwaI2PODUdsVR4PH8Cr2pDh
2SWYLpHUN6Ff+NlN2Uedue61XmOiTkqjC5CKXJmaG17bTAP1nHjMj64ZZNskmhtaqzgfh8KebwGQ
NGcxgmXTa1YtSy6H5/9c4fr/K2JjuEia/7N0dfuaRE37+lMq59u3fFevbPnOckzDIKEC54aQICLl
d/VK6e9wDtLqQpc3XJdj17/UK/WOat50bEq4JTqD2+Sf4pX1Dp3LJDgiHeEq9Ns//imq3X5XXb/n
nQgb/fnnH8351ndn9r/k2f8eUP9tUuEPfT1UiP9D0nksS4psS/SLMCPQTFPrzKPFBDunqgsNgQgI
+Pq3uG94rW91ZyVkxBbuy2cUcjU4UCcA55IGznJc2Ji1GwXyNG8zTJqjyXGcxNVxSoJ6VUgHiJAG
xgkafjoIF4xFAZzrDctjfohn6o8yWN6ytkyQ/HHkxx5kpVp2X5M5g4Xo+vQ+TxqJ1MiYmznAcKaV
8u6FFdZPeQbWNEPTTeBUJu4uZyTzM8dkFpEHxRX8SPnpQNjZiyCJ77VCecjlZq37oNR70Uf11YiK
+eRH/9+BdE8tFuJqXWVJgVSqP8/DXMutbJ1svCg+9coC5IAckwyc2surD0Gkyy32zW6Vd1wXq8F3
+g6A3Vgk6yC2+KXlZvJZ1aRvYO6DvI52AOGtw2NMwShEP1Gq6nPujgQx8Su8Fw5TB930w2GMen6T
Xtie3Iwtcmq1/5gXFXiH8z9RRTDSmGljo+FnsSSv8r3MWJtj4vvjGfP8OZNTyaqRzLcwmduj7bZE
CQDWDDcJttc1Wok7/O6lL67EJRPE+7X9SKIJnsqHsMIOAnKOqxBE05qJR7YdZvcYATTSFvymRKHv
rhf+HxSaE521wFnlzWjkB/PbGaXa2w08xqEgu6ivbA9tH225OXvmHYfkvGWRcM5s1u6ECfobZVYP
KzNeXO2ASB7i38SXv3CC6gvW1QFII1pcP6Tm8dBZH9g9T5tmipBGjmVfMotgy4y8r9ryw4gOTSOG
m2XlBGp3Q7YNNAMfd5gkCWwz9J0im/6JaQ4fVuk7y5Yeuj7e4cPU2PJiRk1+L0eithTcXPQzjUVR
bvLx/XRCyEpDMoQJRmJRGDBVghZJrpIbpyamgQ0bfAdIaGukueBf5+x9dkRaftPF13DSQK0ko/0k
MPBX6wkr+8YTc0i9o/dynmnlW6tvzhT/0bQC2OShjxviNcJGAnW6FPnHVLfk2ZhDuZNDYC8MQHhG
BcNKCFZG2kwrljc5gUT5HF+wJvXBOTeqJH7kU07KuV3DXN4QGOBZ5I5QcJ4yvwIvEwTp1L8RykhG
zWq003BpiyHEXyStNc8/Sfq9mTBGRzPUFxHf8aS4UKVv2ZsCmiaxMgK3/i6O0+ZP0MV4g5Ud2Str
bMqPyuwzTeZrW77GomedOThF1m4ZjVXlaYSR8M13GFxBo5IWpOvJYjY3m9a1SwonOw8tszca4qB5
THYRfRDaPIJ3cujsHTCa3aqbasJF4jF7cwiUDTcO2GoyNCyPZJ6+K1tC3GAbtyAUDpC6BeZloRjn
zBKJ/gbqo3XMi4TE8iFv8Z6EjlDmIY6kxaEE5AEIAJEr9F6egP6BspvC92Gw0WcK2bbQICZtjOWO
EBk7uXKOt3tpWxXgVuz34Xbqw/TOGHt8QLYRHQoBTyc79o6dvFHQ1vkedB3MuNiNBtJfOt2XYLHm
et6ENqvLF52F+LDJTKpzai4Vy2vhyJCcuKjLrbULwZKxD2Fbb+i8rXLnzciINy2/pO5Ymk4crErN
8OYdO/s07+KxcsObU4dR/eHOKAe2bhsVHUMEA6LcCpdVqE46EFN1NOlRv6GkBOMrfijIAKvenKGq
0su2+TVJcsalsZ0TkMEsYOrYnvcOSSPZ3PgXRldg2Ql1Ct6seoz8axNGKYP6umnYpRUu9Bw7l6mF
As4e4ltndYSkObOB+UL1o3dBpp6DgJsM5OJXr5Lk2U7tSI2a0/Eg28nyidQhZNaq0h8AygKwKMBe
I36BDXMBuSp7UfcXkqz68jEAeAOm3uVUrYe8I7HkwLgzMx6hgFuJPIJiecw3lFuyYuzTVHb9jTIv
XuZ9rS1oMJx8mtpNk8aFeC2ixLYQ+Sryuoy5FDj9Fw0lo2Tbt3kdi9jfpFHtfDS+1dy8xMI9BZDH
+2NNnW0f+AzseoC59uYWoiTedSzeGReMBgi6GvtCXgHrIQOdRFrEm87OIyiQhTd30KRM8277DocS
sBQkLMSWqnYTwEwjCq8XHEJ2pwVyewpyvcqVKLstiriFsm7VciBWreBfRoRTTd5i2fHOGUQ1+Kea
dPj02srR/hxbb1FUma7FHIkzIzoQO5kIXPpGk20ylej2T5Z2Uh0kmUp0Gykf50J3WZs/mqa3XcMJ
TgziFUtTP/it5umRuaLbP9HdkQeLhCx3N5B0AuY9YNs/k9xrzVtf0TzsqXXC9y7Dt8QPWNvGKtfa
fQFYMtiHjGlzvYnVZJ4n8HByo21avZ1RVhPVhBkmPvEwFiBX17f6+DgXgDqf574vNYAWlcpVrSJF
zmY899YB4E/FV1OToHuNJJNuAswIlGS8F6sE7ogkkJLsOEl6ZOR6aAaB7GcH2c5et0+E66GvdAVp
GqZU3Kw4ZtJ/sd9NL+UIIuPcxIFECuYl2TW1ExYmeoytr8brsw4SYNsYJGHwql8TImPBQaoSQwA2
ne6Z/+09WVBgEIgMQTEfLCaeFr2qNvXaiHwwUAbExlVsJG9xlEGRrAoL50czBj1JEgbZRKtR5zho
xgZz5NGvTTG/e6Oeu99h9GvkAn1j/gophXjqOIdZspEnk/wGPNfgFLuqqA9L6TGQhKVI9rKU5to2
S26Em6rcODyGys9hA5tJlGyMhpCq/RADbV2XSTnVmJ1Ao3GQtTHCCl+UbLTUCCrQjyxhrmi0F6Wi
2zekvUKIje6Zhqv0TtJGFu7yOGqHqwLEirWmVVHFdkmz8vI5P9wPzgxzhk/ZIFOz2Q2ZyFzNkPQy
r/GGC3zYpv8vSKBubUjNCWhrpZcvmA9zSaQRFE2b3DEKeSwMAy9DBcwDqkWROuNO60FgXMtMJ9tM
0eAtm0dglb9UdEJt/aEbQYrUQzTukkTi1glziE/kqzmZ3EM0JPjUZriMIDJpkjtMPmVC5pWF/Ul5
A6uxY7AiTn2zBMW60+CZW/YBQbO3SneSR/d/MTB+JEzgXmrk5RvdSWWHjv8UaQIRkcrovpCJDSu3
SKvqldFuX/AByQo5J/i0u1NioEHYR7rsOPvthnhlxL5l9TTNnghOdm9BBB+0pO1FCAwKXxYjdEU8
syyL4xbA4s4aodMydWI02T4PJqQgEOXeTKkbeH0DRTRRCgMgAaZkGOXMrnXKz+3U+xzjy/gB/nqL
58Ym8TL1yEkCETtuumgMCgDlMSu+ZjbILFh1tnAwUAJ5UJs69rTgU+ju1cxrma5nmIYX4l56e1/S
6JSrUQWVsRvpwZ0Vc6epvMy2Nd+rQYIRFJ6w/qbSAXw1Bk0d7IiiYjDP8hOQUW0x7kVy2RPIgOEE
o97MddfttGuTA5vwh1JyMyzt721D+wIiDxc+PLaY/Gg7MFF0yX5s4j9lJQzr0I6tHveuZfCXDSwz
YhcyjlG4ZtIES6woxxwpTpHyuhyYGIjuEDK7tW++So1px2fDT+nFFE9bt5ktlKDkhULxH1w672oW
2QCXVAT8EibSic0BqfopM0Mv2doBTJtVbVVVejQsQ4JTTm2Dc0TZIlpTLFdcOnHbee3B41mywWzx
2MS/qux9WF4IZkGOSwNLYqsHbTLCqswg3xBs4ILSczJ+PA5ABHinXYCC3A+YgqWYfNDVugyyCbxl
cDCzz5D6B36qZgfeZuxADoLxjnnoir6qtzgQehIeBsTQO5kZDagdO2r1wa18t78k1pDrl6wFNrUZ
egbd63miQF2xI6skwE8WRtsWpDQlmCYLdKOQs0PFUtQKL03A8O0c9j2aSWZopI3FOh6al6TNLffs
+G3Z/idJrLP2dRmq+KfHUBZvsMi5yaOAblY824OBGllh7w2IszP5dWBC+oSr1N+8HITJ35nFp9gW
ThNRalW14k4Db0uj5WQVyzIyzv0nOyxtxvGBm7ZvQTlLws4SVpQrAS3vUjdO6WG4nMdpBZTWlm88
llzdEseYsndE5xVisy4ozbsocrIeB8Ylcp2nhbzXQ+umeFLThFAbOLDN1mStQH4zHyOGb2V7+g3+
eqMayiKbit6ZlHExfMjyJ4czO1jzTjApGxmclkgvjdJ/4EfggVE4snXzraq01m3kLUhWtu/5g2iV
wn9oLxzGVRYRRYElTWaJV2wr4i0TyvaAW2a2Eo/AwHa0G0Igs1Y6H5GGX3PtSO8UW7Xg/f7AbRLz
33DAQtH9s9DH4DIAt+3bj4wsVkHn4QWsrtHGNm/16C1BziJh3zhWPXkjaE1RCaZe6fyA+Ylewc60
YkcJYkEmrQtWbOKXjTyKk3Pk4I6YHpQw4MjX4YDEEhZlnoGC2EAjDaDIWU0AvD/D6buJe1qeO849
Uh2pkmS/aVNK8uchRwA9r7rBiUoWTIO0SVUfksaXRBcOxYQsAC1AA3w2ds34v8bWtIhjyMuwG8qi
iQ9Vha92yHIkswFo6YmoFt2GX6wHrI44oxQVSVVzca2dcaJLzQ1ffLUyVulmNGz300+y9qUGwvde
cUod54r3ghh5x/yV/UC8GVurY5NY2CDyyiMXpkPYjkKCpPBYkPbBQJqAOol/mn8/Fec6GozyXpE4
Qh3Mgwqvc2KEL33GUbfCWsmNJAZ7aDBa2MIibTQfwnWNlM/i7WrGFxI8sq+Aon9F84EsqMtJFIQJ
QiVk0B4Og+dUe1Q9xV0CHDtgo5qwhJDsu7JtYZxtOtY9Q+n0j+X15kPLxj2y4JJ4mQuOIoFFIgy6
6m+jqENidyxuNEH5rhaDuKe9FT4vld2/KpvtA8h3j9lzMf8lirfcjVZtPbeFkMdBsPMPOAaZ4zbS
NDaomgpkuxP4n26cqkOBhvPvwET0UBmNuFHsGJvJ9ru7x3AlXtsJpaEp5+qbHRlYzLLy9l7OSF94
XDWVhwKHH13wLsdq2Ax+Je5W34KZtLvJ3YK3Tk4mz/ClmarpSCzEhNBn8GB8tgNeJC1eaiQM+zYj
uG8lKrqYiPvv3HAz/Y0ViF/ql7r6T6NbJCcWYympPflz1bK6PIcgxy5RSQM+UYATTIbhdK85xncM
gHh8RAtSh3EHr7KhzolhEB0a7N1YmD5mIzdAU+6Vp6KNNLcHe6aZGJoKLW5PaHGEBpXd65K8t5yt
a3jyutvaeeoX117bg6S/A8lHHNrUlzx5RyzR1K5rFE9ZgEkS2aj1DyAT5ktlUUdCm26sR+tIX2+V
Xti1cjBRrk6qIewrBh/LJWEU/DuQ9HDNZzVJGjurMRXaWCe1U6p4pnZPJaGqLNNQCrUWzh5qzeSS
GCZUzZzAQg4/58MgTiHDM+80NOUTauL1oFJUuq5k72VKSciDdgv3bmPFp47qKvb44HGRQLtyChh+
uIqsUDOc35QjYQzwM8Elj//5wEyiiHcNzdxl6sduz7Gu/0OT/sPwEeArobTsoU3J29a/hY17J46J
EGO/q09V2pUfWZEJeodahyv2lkS8aG/yV2ZiI9CmrfDvdkXEFCo9suGO9PgsGzlyvO4+D/+z5uIe
6lZJbiNkGQlmH3TzSVv10NzFR8uy1Gs86+lFzMUL25KeiYWTPJCyaBakXRl/ab/s0bYzFVl3bUHS
pZN2zzYrsTeZl6W17TJHdSsVusav2Q5A8JP8xpZ52qH9MvcC7fUapYc5GCtA1QLHwmSRVCchgfkM
YJ71JJDtmJXyN+Dk/R9iWdlBxLn7zKNpb3iw9A6hhP2iMM/8jf1ALi7zdO2NTFonZnovQlWpvYry
4GupbaFUD+V9KFEx+z1tp0jYZQUEJ1lMjlSwJCzSr4ZJfWMlSHeo1XusSwmTCeI6AqCZCFMu/I+0
dnlRUr9Ko/XSqq/HGfuC7p2W14vxYdiIq4cdkV31i2HkEVtDILI9YFx+pIuxRQ//qJ8IGguGUxK4
TyAoEfckJk1n3b2WVX02i/JsevNnbDfFWlq23mb458Al8vJY/+lYYefonT3pPi/AoZ9NP4EArU+O
y8mSRah+xVC/ZE1xDaX9BhP4HlfJV9QXHdc5/12KwxU2phKVVP+itPuz/GEDRQwBUeHz0DXFEzfG
yYdAt5qt8bNwNXL+oao3LAGT9VAQdgjbcE36waXp6JiNPtvYZQmeUCTeifHadE5RaR915oTrIHPd
LztYpN+t2+tFnLPPa0FooHq3kxhHRQX9vTLeKS2Pdef+rQMp4NQP9abj8l+bkna/AilJUiYpPn1M
yA729E6CIwnq8UBStlpL5V+ARV9ps5+icmAiFcHSTWww3KB5QC0a6BwHNvDbHoCyP6XvdNl/Up1e
xqFTK4sigrHyZxRg9hA83i72/vW1vW0S+2CwWvTS4ptx7JlZ9jugmLMxNYBYutckDtDcE65LKs0T
E7ht5nmHKDf/SeSEGdiCddsaD7ObkjWbiFtMVoDu5hfZBVfGO5+RF/6qtEehXb5lrvnGFOkI8wjo
K2Nwo4e1CjEdzMCjHuRr2Gnk9B5xLTryWyLlKLUjEt6qgPmNThCsFXS5vfGdx/hPwkwKqkorPmha
ZsdOz045342spVgNvY3MK5qREkVnmiBSb9Evzpn5VlsATEVzo9U91jktIl3TYw76bZ07uzZNXtkE
nlWZbOHZgc/PjCNT7y1q2UOZRHupAuZBEqRoQjYT/PIlfsexkYsisdRw56tx7jg92q8y4RspvOaU
jckh6poXdy4PLnNy9hagg/W0JG5g90NUspuYYwyi/5FTczZ9wDcFcdw0u6YecR/O+atTOC+CoFZO
kWtskH/ImJC8ng/WJt9EgdOu9OZPigZhRXtyiKvm3dI9EB2gJTX/LjNztiKAd93M+1KqzfK9u0ZH
QvrwYowO+pbxtfSJ91DpLmPJkiHgRbvh3MfAx5aWZgc3KV7aLn+lgG2RPzJUs4riR4TzXnkNgjDp
7bXR3HwrtbB5Rac0ZsTRoYkM7A/DHE/oWN7sZaEdVtmOtm/veCPMGZKSG/CpSVCeoblsYr/c1yQn
w5n/IyeCR4h6ZJ58DsM+Y1GTcvRRwbtkypSRfqbUDOBbRIs6bmPJRq5cfIBjKr5TE7lEVSJqcAxk
hYAJYY6UERqidKw3puzeUIgSYZlAHW1n95NL4NkF4sJwulzFynWOeprvcUzcIYK2NIIVooNbOKl/
rMG/2hT0S9rdHK3vfj0T9ZtMhG3R+VOQBObwMrj4g5LkYIz6lsXmRfn1X90lyIPFJuaSoqdAjYqD
AmrRbozjO9SJF8Or9mlRvcvZO2XZvCnCbBe0/vPgjsYqS7iI3dZ7N+v+YHjhBZnDK3UeCRjBpfKK
M7LFg2kTVGlW3r+GJL3UMA5WEWO3rIH5J6+lpU7hRAKTVb/MtrdDSrxWRgZ7xH+S6fTHB6liM0hc
1eTLwWm2H4iVNUhVWhOmYeveaP7V4YxqZX7CYGutudeeGcXcjLi5mRMielaR7OHzVQl/xmqZU3CY
PXu4OoNeX5GUExzqmF+5GBFiy89oiF+W5TqN8iHNyk/EXBvfgNACCOmspfMagV7347YnOGD4r+V9
D0gWSB39ohP5UZH8WRA/yTjsWAC6ZOR3suaZHx5wgMA8NqF9VRanB4LRiHF1ubMswh+tej+jGjWN
8QHn4j3LO3Yb5sUSQI48fIv8nu0dlxAp0OhG9pbsn8bFoWqPTJtRUTtrRgBPy1NzOXh1BHtobq9N
yVg3c9Vnb+onZm8/8O9RGBK5lFAWIdbb6rTYC1YdpZtvG3rjKh4+aw5IHSKPMdqNs1AFRPXwQbQQ
KTI9g94/u2ROsKlLoM9AUi5I/4pY/rBROGBnfZlif+930XejxrthlSgM2+ZiNMMVDO/JdMQ91CHw
Yv82T+3P8sZ26P5Qd+EdnwsGke5GNtYp6O23KmM2Bsv7WNTZC5K4K4yKYuUuWbuNoLNUrE4bAdA/
rN4RPH71gQEfxXRJuk24ftP30I/foWXdQm4lre1NZg23yIpfm5Biv7e2ruy2MAsPOYXYqmObgPuR
creBmujG/V/C/L55Ii8UOtu07xFXZH/HhWmNyRi3mTpEdvE0lnjxlXOYlYXGD951XV1g5v7RRAJq
3yFzmx9GiEzMmoiVHBWmUy+MXt0xMjd01veh93+YoB2JUc63IjYPTjkdkihAksyjDwxCJoMQOSR7
WhSqPK2q/Z2s5Gv5s1OJwX6Yzuit/+mcpdvyVfqe9ZiISS4ziI5+deiH9rmb2nXSz+9NbVyVzNgu
EmBSdvhH3IEklzYlRQyxeKCmV1IsmZ9w0trexY/ZZFqOfPdD75wxll+h72YhpaJPos+uBEy9Geg8
O7/6V9UxelXjywlZk3FBlEX261bVoQ30LUdnHs/NycOG5lbx81DU/0FFeCY+6Dep9avPsIS0jo//
vejk3u3nyDsNgijWwb/nIy+bcOLHiFdnrxAorgnZe2fNj8wNJwED7WHDToHLj6eatPa5I/uH93Uf
dvmtIT3FdaMliclCFMgBbkYeGb/h1cOngPFW7N2QfUeexJskr4kGklfDBdlfkTNuiN+Kaflygimd
fYdRCL6r7e6mgoRVJes5YqWPvXkb2sahw+Fpw3eriprhdvKcEO1dhssZr9Dz4/DdMtbfSG5qzxf7
lBmZLyBsTXm94rV+DxM8xmj/D/00vHmEQK2aXPwJ8sJa2Qw1Gp+pdVMDI88btkmZ0T6lmr5pNDrW
z9ZzReU6NcCWSrLw+DJgGBvht9FBaKgLcRNcLL3CmcfA+0Fo7ymLJ7UKJf8Yv+/AqeqeE0riHqkv
W4aLkUGiKg3KhMA+sbzddi3ZHrNDEhYWn/AatPMr6/Z/yqnOy9dVdcSKpvmPMVrhKue+7vox2GkR
/Yy9o9fAh3+Uwf9hVSmn/EjwcvxCP36LbaF4GA2FoU8Ra/yEZEL+UI7rbahMOMMeXTTb1Rxl01CL
7lQHUbnP0bXlrZ2eyoGnJkL/NWcKdECA7QUMUMkwM1I5gLFnBrYGFs4GW9a7qgeUUnXld+y6WFMM
efHAYU98J1FgEV1gl8F+suev5QDyyum/xic9qpTZF6LrEwo4CI3Se6kS762NmeiQnMNCnwRo7tPw
s0eaMchquQ4JdLer65Tpq1NxYnFfpBKphI83aatz52iPab40o4hXTWLnTMy+k+uP0I8dI0B5FZr/
pUQG7WyvqvYRv1PEk0tI1cSvLyL3YTXZyCyp7nkdDOw+7ImtrW0q454hY/4egzFaexnvdp8WrB2l
h5TYwQlD6LpS02fs+yQgV36w6y3GgcINyytp5OReTzUuFpl1E+mmaGHijvDjIZHBi1T5NgSLsjHA
8hMPoqssZD4xMrtt6uiNEB3yk6fFWebONsaCIkxptY2gDMCHz1l8wxBW09GY2d4hN/ujS+tx11Mj
H+0C1CAx6yMtkLNklQ+9e/WR527DGbVtNs0GJBA7+w5YeL9Sb3t42wjEYOGY1ExACfAsR4BZjYkH
RCQNayVtEk7aOE5TvxnZpObdkOEAYoLXB89IYPSKkEVdbSzgbSc+l0R2U7KhaFrtXWC3k1uS1Dbh
SyL3QFI0Tmx9z5OREXuqvei74I270FN1Z0Y1LoZezagm8ub32BPDqcADtAkzMmNiq79OZms+oa6N
wYKPVdw8pTaJPSvpdu1XkjFiv2Rl04Hx6fv4lKIF2LoETG2HZuAAcaroJpK0JVh6CCThiE0UfFad
xg/nIxZKNwVB8QEZqkO5zTLbeVAXEVZaIHk85jznO1yRdjt2poVysqkxb03AAZRqvFdi3DPoJBYb
TreiThhD40RGbLLjzYeeFZrBnkzhdOVn/CIyKx7XhF17aA5Kf0vqpHUKBf1DGjJ2jEERbBnJ5rum
QZSzWmQMOzGhxG4MaXzVg+V99Z1ZPbkFFDMGNe1E2NfCcCQj6p75Ktg3sdsrkncXSGNhx8QaGT4Z
X5EK930v5aHsHDxHGXKrsdTB1pqz/tjbYGw2GDKso43GhV0LTVVQ+a+Avad1ycA1IYgA/7HfEkwf
TrSus629lcMvfuWpjBl5zu9UGguM2Ark2kP2cwhqb8NGOGO80BzMVrGXGUG+VWu9LEnwELKud5uF
eurKlSqtd5qFZs2HiuENiHOqjAPO6K2t/SdGuoLXIvhgJfDmm/lHWbPfNJoHsXykgwpvwZbcXOQb
q6IL4ZgqBjtB4G5byVa4aP0/KD/xInTDWvZ+uR6L/tnIx/euDAkTCkgK0siOjMC8eqW1l8SeKC/N
SEfQdzVi3zMz/c/252vptunKbMw9z/dmCFOiiU0vCOf3Oifiq6aamAyM+byjG8UGd2fJ6ehV9heR
6Zs+g4cjzd3k2ReraYFjyRsT4N/UqI+6dHZRXd2rFrFYXPhPhHZdvL4lnDSJswPsNlK7GTr485Jb
wtI3KYp2lxsMCX2LgBaGjT7dgqTRWwRxwlUUE11FxtmQb9BAUF02m8quMCjmXA1VbL/j6vxv+VsP
o7mX7YgBh6gTxa3Me7oJA+C6s7ft+grgmzoYndiOC79DOCeikjgr+9Jcj6gP58Y8TeX8rzAhu3JC
g+/RxIyTE4nykutJ/xkN7AFTp97RVq8QA0OxQOdXlw1wnlHttMdaTwwIwMmD+hOMM5YSDtKJfBt8
lMZ1GNybN+mdb1j7Iq9ugSAcR/t3SVakW7mvMMa+YeF/T0sAcO2bTFQYMjaA7vnsoQHsjcX1Wqb2
sbDsG8LgiFaHYZCuM9KqI+ti85J1yMICN7tKvu29ERALbAXmKdRsV7Kyex7CmYyH5NIBTIgyOmZs
pd5qtPLgymN+haNxa3EqrlTX8XgCeZiHqNsXffgY+ZNuEb7Msfsa22wrA/M5qrJLk/QbJ42O3IM5
Sg69Z+b3IMVxZWMkNAyPLRUmXeRLKAB+rNJ4JGm0azJ9Wv5GBKW8iTL8zAlQ6RrxZYNRVWb4hlyR
0XGCeqkYNtjT6IRNdsVLfjjTFidq91ERof7XH0y54vXE0++ls6fIJbnNZzQvHwFMDIwJNyfN/7K8
Qic2AwLsnnpvNldK5tspyv82sb1pw/TDH4Z9naUH00GvN8DkrcDA5ole0z8fVPSknfijjpGQmIb5
xyeezhmdjYmNuUrl+/Kocj9TG6RNGydg1Vz+sVPjZsXVWVjWw/Ejkw5J/HHEsFn+QcVcVYcMWwOc
sQZickipbkneb+LPKy6HS1gEsIE05mqES1g7p3XEyqAkA4q8GQJqv/mIT+VobITxbvjJUZGgGmsG
yMi87V8ETBBOEVVwAmDgOaXV8LR8DnxLV9RH7OiLO53SozF574x+l5Mvv+pclhlTk/xiBYNJlG0s
PB6FhkmkgKJrfGShASG1ezH8ALi3xEyESN6jTNEnXvetZYE86tWdy3yNU/fMXpmKE5kEc7t9WP8G
LkPYiSnmqszsdRtWN5mW/2xtPQuYGE4IdiarfgwEwMZUcewy40yGIwTMP4S9XD3dYOn+7o3s4bTq
kJvmIZ9/HFK869rne3TAjZOV5X4aCC38XuwAvx8ij44taORLGIA5Vd2tAcKI669YL9/C8n6k0G7I
zmZtmYvvdmGwj97KVRH3VV0uzro3oynvKqopNkR9oGX9739/hSQpdzbBoZ6p6PbiUzvm8KyCLw6v
c19Gv0GsaBwMxYtWAKDoCWMEn/wXrZI8u0Jn+znzDtpRn2je1AXX0vTXIGRtABY7lc0KEjwpJkTz
FPzq0GgoT0wnU0fqE30BmK+UI0aE7t/AIzfYlIO769oSmQYSx53TZ/OZ4ie8m0NTvgc69o6BnNL/
IpSlG7cbxMMaOEZMn7XUSgEoAkaidqOQ+MfJM3w4tlkxw0Y1Kzw0BbMp9IdJBPyCF70TOzFRD4Ji
y0c2NFlTZfuJdn+VkIk0Y3wx+VIsSlFES951jnRyRTQ576ousI8dPj6StWyMgF3X0vC26X60Kn9r
J4mLWitD6UHT9zUJj1C+eR6Ok4pI8wjS7hikCYTTaVQ/rvS7g2m26XyooQs8J9HwWgXs4xVgYQUI
loz1VTmJb5dJ/jbp0FNPhXPq7do7ZnP+UQuLTVg01+8JU9XZKriPs+gjaOUbbISF7pjvLLH4uh3x
SDKVr4ICk0kTkoxYqtw5iKRGNhLGEGOIQcYb3bCDRz5zKPgvXirHvPdjYm773m7Ai8Lps4h+5LWz
/muyngggbLgrDnL3WM22weun80eI0YTBqii3sdLlta+C18xeLHaIaANf7ZkIsOoEGWDzCVc6q8+d
bfzXu/PILLE0Dro2ai7ZvHoZmg6bzUDhjeK48349qr8NtNsnz277r1Zl4Rrl5SKr9Vg7dd0/Jsnf
kVndFlMVoyT2vubkfMAA/w4X1UyIGmCdStmCx2WD51nN59ixmlo+Iu+nTyJvn56c1H3oaTwIeMIo
NU9mPu4Dfzi6hvke+LGC7GPT+TlMrv1OVWtfeecuc19ir4TppShda5LaObSGYmOOXMppw//VLJu/
hdn9H2fntdy4kqzrF9qIgDe3JEFSjjItqSXdIKQ28N7j6fdXveOcUWMEIqKv1oRmLRQLqMyqyvyN
xcY1NXhFGN4DjMAXuneAGGoYQVIqaVh/IxQdkIKEGtW7pnTUeTVBJO3pbu64JofIEbPH4XBJBdv0
UcC22FsQ0YeRSXEHI0ksCAY526rJwKS5vPmjPsEIR8RiKEYZxaDklsvzsC9l/73vkG9s6ci4mFhC
rWwQIQYvfl8PQ7RvfLqnSp0DerOwb6Qv9VBYRsIGDi7HsuCMjeo3WmflxvTKN1+10a1uow13HWMf
GtqlFISvAKXv1dT8CJqsgCSAdVuJp96Yc+ecxokaftDdjVn5EQbqD2Bb37KkkWixcSUhZMwdDKyJ
gr79EmjlKQ7HZNsg2LfJMux/URxQrhMQXVs5VKEcmRSXLdptZpm2YC/SDztD+aBiuwEKHV9bHudx
uNgvChcyS6z6wkpPndfdcXB9jGj3AhKtX1K7ozxZT3eaNJ2cyn/1O6CxtWa/KD612YmzgxqNl0o+
3YBUBicYV49gYGOKXfQ5fXlE8iPzg1c5GawXNeuzy2ikDJHaJvXI5DIZQywCkZoMyguYhw9xOd0b
UpZuh77ShYS1eV07yq9W86sNzl+Oi6U2VuwUCOGEkegazaPqORyrYFRdND7u8TN3+G4tpVmF7iLS
mvKQTneGFU72pk9SYFN9NQ0PVKLR8bfH4KaA39uTJOGEwdN3WgTWUeogf2IdFZxyWsN4hpnoWUAP
M6bmu5VMOOPQBC7S5IehRYfM4U1GMWnE7OUXHWInqHub/po1ffd8MDm5bhl7mfvlJkq7m96OtA2l
2wsV/pqkS5emrtlU/4qj2mQX3jBe1xXYUt2+VoP4MMnApKfav04M/yFTzA+lKw+J3Qrh8KFicVkk
cemZjH6T2eAwON3UTnpR19IOrM59UPdwiSXcPLOeokGHTMSm9JJjY9HgA5BCxydAZtW37oJYfuKV
4kxOwi8wqkjT4t7D5bkwdLD3CvCRXuNliY5k210OkmntAFp5buqEJ7j7zxOAhs0gcXYfIrUFQGI8
+OjxcYfVoLuEGSWkbviV+tJHqUYnQC/PaYDciY0/KzXY6kNQnjZZJBjQ5vDTMmsUVAt0v5UrqQIu
g+h4TYcgBn0rdTCmJ+fYJtqH6SFoSkLqubxzKO1f8yH/7uT5yW5lzgdy8hwX0xuqJhIAhaDeWKZx
jY76Hb6+LK8GEGomcwy2tsPI7WN8qErrWNK3zMb3jo2djMMGol9HrXfS4Zo6431ayiBar9P6O756
G47o+yH91cT6CfwjAhQGXt72vp/4NkgzIENaoIKiYQjBEQ5Nro2EDgjA5534tyFk7VAx2PW+tw1L
da8nGOWwvSaHBD1Mp0IzAQgmCCVqr/BjOdzsK6fa+2Z07af9XmqNLYQJJP1G4BERQDyOsPCSNFW5
l3UqkfajP5481NrQ1eDwKA1X4scTKjtPqtx6fInFXoFCQMZy7owHlLfdCa0OXB634t1MWrafVBsh
9OdY7y8UACOt4/+sq+9M2eb0r8TZvrdwdovti76pP/wBicvUPrWxzVqvtvwKGUq6XVYbLawuvXw6
6gZOqLzGAd0QJXjjf6mw0BWlpsNBr0WzOLyczMx0nRzl3Si80ailA5f7oDlNFUgZviEB4bXboYnt
2wx8xWNRm6bKtYgePC3G16Y1HlpoJRFvpmqov9MSUkwP04DgCM+HPJfe0tWKQprG6keY/Ka69FJG
KYceak9OzmWDPnJNVWVAwxu7M7qUqBkO+oQDwF7J4pMxIZVhcfidUg/6avI2yOlPo1WvZXZJHohg
EKDecuvxrNp4SeXnqcJAnvfhFcG+79MryssbEQXwXB7YyQ9mTa8Lh8lN1ToF2SPFqRSl16m/B029
jwcJEElNNb44sjZkPT0CoN1hK7qV6D4mGQbbcXTT6eYDikdbyjJDohzo+17DuYNCKt+pWEz6UXeI
4mQ/WXRwjZrKZ3ynq9GDNfTUJD3lyI7PPoWcmd1SzCsGf++BkN5hd77L9PbO1JPvQO4vkNy75kUY
XvDUegMnqhKShTW6bc7uUe9i+WC3/rYaX9BQo5IKGEPmwkY9CeC9OV7xwUcze/CT3u17pLiV4s5I
Dq1TowBpX0hK6MbUi32NGm31EvbyQ4Tl/dB2v0LHu5ZR1ekmmdZe88hnjEC4ePI1ePOd1YfXg1Xd
x2VuuEVfpPC0QABSbnFoCVNcI7XX92H9LGv2XVdXUP6Rvon1a9lUr/oUx1inz/+EnqLbH47SPIoV
gJlPezCHDmpM8VaQgtRARRTR3yaq9JDVhNz4APjxgHDBBTTtAyqBR/QZqUGX47sedbex0R6T8Xvi
cADpb3gpOPlxWqRRkY03KeGWduyTitNcqnJwTLNnU4IxkU+3OicMtWp2MbPnErNNKC8OeY2zBQwB
B6EAVd+jxABzIgenN14MUP7zmORuQGkstgG3ydS7yfrTBBAmEIxAroFiIUFufIi18IKHXvbgBuPY
egLefuTUsZGxN61jnR+VXuamfNUN+q1lSsNWt+tHUf1TrBOfPlKNuzjwdhL2nPFYH9OWI4KqbGTv
mnLUO1T+65SfS4GfIy08bqvf6MGERLQATo2PnrhaN7Ly+Cfg0Cfkahe/WIR8qt/LQ4zAY7q3SVIB
i0BsTTZlWImmSZc/oItz2zkFATNck7zacPgNKIiiEz7lMcA+kCEcl4/Q8aHt7cV/FDXxAXVsXMiw
7hnUG6ZQcO7iw7XVeIAXQfMCC5YAamNDyDk/PSSIKcFtk76/EIeNMKISCh09arQrEHQCtL/3Guh5
Rf3iIZ5cqmiaSvFBJHQ5eCt9/aB6P8V3IjOiycrl3Q+2FqVxcwi5C2s7Vq5IH+ITG/lwDKd3hcq6
GNcyuZGI/0RPnBusld06GPYOe8pQ7kVG4Q0DL9zBweZSMuArg7pg2biFUIrIngPSbI89o0jbYRqe
wC0+MV2rlukI2ye1UrdDGN76rYIDutCP2cgwUQ02CNB4NEKNFxvPD4NtDkQuUJh+W9vOhe9YuAVb
e/RnL9TB3keVtQP0xI1M2wEDumA2Lbiwrdguoyl6MnoLTYiUFCDBr0TK7SahPM5t6jhY5jeRXwvN
P6FN8rOclKvKAk5FK9J7kAP6//kpYmGRQylWHCoEgYhYxARu40jaDi3SdLz4nD6Qk+ZYy2iQOAqk
lF7UFr3T5GDwj6l6MbPpQcNeOKKjyl/F52bzVTKg5EROBTJR5DEEqpAG7ynFaBvoR1f8m5ASKNfk
20qpbnJLfUBH7q5BybWMsuuJNzexyIPkBwhA2gsJ1m7vSX5pj9Ken9Am1Y4SIlfGSqb6dGVrHBWd
O4PbPM6efDLz1gFTui0y77LH1YWzd+ZdpLQNN0phaBR8KwpAWfKOptp7VY1Pdu38JveB0ZT0eBtN
DZwAlKohzrmZiZIGEDnkSFuT5pPi2VQDjUPeof9Qcyve/Vk/sfXeqt6LKpuPZaMBYeIF0rnBw6mT
0XUKLxPxwCDgiss167FKcUiSPOdex8lZTSivTNziDB3+zVQipc39wduKDCz+f2uQnuQu+1Xh0fVD
TuQ7ZGzo8OhvqVVxT6i+dYpg0HUPeT/eGmZ2l+vqD7NTLk0h947DCAssa6+Stv/IjeGnWCb0b3/H
xvTexJSys8D+6DL5vst0ancGtW0r/yaDo90rE+rjqsaNCXtyhFasHY3ce2ShrrsUfahoeg31ipNB
cetTYaWosOclXvhS7xqpg0qQ8mqW6slovOvKib7JRnxjmc2jROtbpy8CgEx6jPMOGnYRItfrjFe4
t+l7aLSXTVG++JH23Mfqm69rD0bCQSA0hK0ylrKprgSoafekHKe897ryLu31Ewyxa4ujAfeJe60p
VQbp3jMiPLIaN07h39hpzQk/Gbm2qunPrPXeANNdc12JQP+m1sGsDIEYpVsbJ1yMRNw3uQnLCNbA
YHaHCZRzQWFggxjYPeA8AGjOLyofbm1S0A7oOEIEcahFgq9X5LBG9XCkrlNgqsvlfINa1hup/VE1
5czlc7zUFtIc3F9ealV74gB/ZxrGQ2/nH34+VpS8MhwNLJcpuzJFWdW0HqNAu8UmfF/bodvBtVJ7
9a2UDTIM2YwdlFpukfysJgOkENy/naJqB69vKAMF5ds0JL87GaBGWXvOVTkiBljliHRUJpzmLGwm
6LW0aozaxoSHS8OAWK+EHt41zufvBS8jrpuHHPGUpgf5B07zTkSwZdK26Tv0WUvte8+JoYi51ohE
JBIwTbuNlxI5vdHnOHVLP7SCi1FF2zEuk/cCQEHVN2+hMeTbMK3fBiP8oLKTsXMbNCBaKDLGDzhj
2CTYaDVWunKoTe/JsapnOv/7XKezLZNVjSF7yfsSy/Na2ihjfplXiNkBO+/9mnyL0lCDDj2Hs2fU
XN4hXMCSk6ZL2+4AIhvfqK1cDUnyUoMKAtN91BrrCl0dfjo/xaNuLo94BsqvLX2r4DkOnL0nx095
Ap4LqCh+SZwbdCm5COUpBVXGAaNQgwcE2hAJIRUD3M+2UwP+QI9IbFMXIwSavTSNSq8w+jYm0y8b
EzPUtsejFHTw3fAadjPQheVmsgsc2GJ2+CjgqivVtnfRwGsgvloLCQT/1pTxtJiglu+besISWEEB
3+h8FFxSP6XB3z6UANnvKGTg/tBx/0CasD86VHiOUIzDB8h4QMHKXyrEng1Asu47/zEW3egjapWV
XtbAH2hjT9N+KIGimYV8a+ppex17I8DxUQM35hvdRkVHa5PYXHKdCF2pOoAdquRxeJAj89egNXuE
oJCCtB+UcECK03jwgtY4RBR1Ib3UqTDsJvv6pgnvZkjMrWc08pVd2vI+bXxpaxhd+Bs6qgM42Mtu
/sc0W0jUnk5Lz1HR+ywOP4oJ5agR3TehND6lwT386sOQxBdFSS8wPal69euTWsgXGhxCJvYrAY6Z
1n2v2NnYSKAlRyrg4jiBYhtVHcRNxxdOQ5ynxVnp/Fh/W7VIqqJbOi6r8kyqVk08WfFSxjIGqPfq
WPzOgPZvW2W6t7mOxqoFZrRa8zhFpeSrmcniV3ySFmGf6ttYGQrXymLsPTWXUz+Ay/vzc5mZIv1n
MkLg+tPjke+DKNTweMiLv+I6oTFYQ6FXduL2ZdHQdEGS78KyL3dKL8SyKPl2eX0Pg/eukJBNP/87
lmYpxKc//YzAamTQ6PAsPasu6YPZNBbaugLdi6Pr+SEUIVT9xRqRxdifxmBtljk85oLVTdc2lXoF
VoegDGsyPeY+B3xi2Bk3yArl27zQclAcZnoRqwWI+PO/4W/Z8P+87Zn/gzc6YVarJY7gcvY7bcxv
Q0kf3/O7uzDAhM0Y/d35gb6SUxZrVPt7ruM0GooaM1Cn6Xtk356zqFwxDvpbD/w/cxB2Qp9e44Su
WTiUdeGKE2VS4MUX/RyKX0VVX5z/7TOx8/+MMFMaz50IQwqj4scX5dauSuD/YPwggvUUdttRovGA
oNeEqAQ0kX8cc55AwN3FvhYObldf9lN51JvgIHheqv88GUBS8GCkbL9DLmd/fsSvl4LuzLJIZiPu
6Hc1yn/c1DI8YoDRbrFvdgsQxODlVlb914GFbvvfXwvSHAIZKHlQ3ELTI6RNv0VvNfmeDIm9MpOv
c68+d441K8TmiasB9oJ0OXD2LWBcQKLmpHAt1ZjagFAZKKudf29fLz/dEX//tPzQe0UjuMu5AVLk
nEBEN6p50QsZ62xYCZ6vE7zuzBJFosca9WHOV7mc4a6JDQFBWmZ7wdDIgKjS31qZzMxP/P8tdRBK
f88GelFB3Scd3KoFP9F9YxSfSkVRjdeDj+4m0rc6F/yp5CwS3fEPuaKw8gyWWPwgycuvJnCT59/s
QtxxGvz7x9B+s5Ce4MeEqgSG57dhXNsdF03jWc3fuDYnnC51Y8W7e2nVzNKIng0m5b9kcFUKFx5M
tjz/6AC7gfBzPWJ90sAWNCtLdGZi8J/3PEsp0NBsGefswQWM58jSRQPNu6JQPUJWGTGWlUT9ILqx
afE1iUs3EOP6yU2SC96yimD8+Te8FPOzJKNlampTpSMY8TYReNiMxn6KWJNPnW/KVyarLrxaodb/
OUQipeq8oMrIZam8EVwHRcOHLcP1FhVCavsPjpa8dsjIGi9idYv5ZwES5H51mVNgSqm26K22TTlv
ixWGBvyff6fsjVMLo1YKjEsb3WkNFP8ASovLe5RUax6AYrH99y6t27OEhfDxVFY+KtaqKj1CbqGx
elC5OlBw09Bb1JTp1FSY4hIVrMWhMpGt9VfCcWad9P+XiT07Dfm24ye2SGXV1D0RfO6k0Yuxhwso
yy4UBpB+z1YvtK3eAvAo9aVME3swX41B25P1+EEWtA40nbcRZW4YjocK+ofi/NKNj6i3Npzdauv1
/GJSFlK7PcuEwIW1JECd8M+aJiE03gfvKhvDP6tarF/iJydXNXBlx/F5CJEcbu4l5dvKDxDL9qtP
NcuTgVoGfSkTVFN9k5Qx2P9oH3PnIE0F2htMgD9cJ2S53ZUBvz7B6fYsWyblFFTIHTAg3DE5ghHG
tCeVS4r3q2guJJ0LdLavvYyiU//z/KBLwTRLilFsZKWkNeiuj8qpppIsmyBFteomSKk8sgeJ+dk0
YM4Pt7Qj2LO8yNkTjVWFHAFe3R3zB51KN1TDTVF6r+g1HSvzPQ8PBkUpKBh0bv5vzoKQKFfNRVtq
yLSaDrSItd1QvNyvvvIsdVoydGQw6JReAtlx/R7roVHKwrt/nO8sJyYAXtAZ5vGmpFz62keOZ7dZ
WacxAq1JvklvtP6m7w9YSWvRt55uloiyqTs2+U92JqSwjud/ycI8rVnWNMeI7rDsDZgn6eh22/tW
01f2uqVHz3IaVUgKjeEg7DKoERmgdYB4TJfnf7ciVuIXH8iaJS34X1ImlxxXWPvs2p1F0T5Hb/BG
JPaGFdujjmJ6f/buHocsdHfOj7xwTrJmCQgzhwyqLstUyjz4Ban+pnXRlR3ITwW0kzSxPyAT1yt7
p3joV7OcJRvVTNvRQ97dLX3KmgZA8IFSELDfvZWsHRMWYt0S3+/T2TJChyfFkmzAuw1Q9YgYoQyE
tnqRuAbbRrklva4eSRbOAtYsr4xFnlmNzfkf+d+7pE8vkfy9FmdZAMH7dgxfzn+jpUOdNcsndWRr
YzIyDsayp2qkftw8p/lllIBDqm5J1bDF3v95VrNk0cgAn8qebCluNcL5NFJsPKlAsMS/Uzw2z09q
6d3NcoYaqYllG8yptjvKgfFv1Al8YEp2Uv3kwHZ+kIUFN7faAjJhJFnGVEoz+lBgkYo8VL3A11kJ
XLFyv1jR5iwr1LXS5OhiD5iyj0c7qnZmjkwmLfHzv38h6ZjztIBQTxUNE0knzV8nfAMVAOjnH730
y2eB38m1ZgL24YIEWRXF+dc8sV6QB/t5/vFLb34W6p6VoJYkZAgAtvw0R//k2CVmIv1hKsuVjLw0
g1mkm6E2YmVnEulwSAX3DgSZ4KbrT+ensJBJzFl0Aw4ZAfD2wq0FTJa8D3xuajUaeDRoORFyDIvX
rt9Lb2sW4MGkRYoekf6jGGsWneTLDqrjrmeX8vd/m80sqmNvsPG2KfBRwoYn5jAysLNoAAdEWNRc
CVI6has5ZGFbMWfRXWoaKoJQ0FxwekcL3FCJzAaRZxil++cyvFpLWAgRY7blU3/RbcPBH6qtrN/R
0CibpMGk5/xLW/guxiy8O7Q1G4M90qU0/YDfxSN4/G2Ehzpirrfnh1hYxcYsxNPJbKUk7EdX8AOx
MIiA60WnpHdWAlE854sMJdS2P++HFd1bAKft6KrmKJHOlX3EQIau31tk276SH8/PY+lVzQIeL15E
fyPmUSnpCTOLU6zjlzGYD2XZrpwzFxaVMQv4GqXBIm+60RXFvRGishri95S3x9KpXjnEoAEZ7P5t
NrPY9+zCqz2qYq5p2i0bIEo5cCXRN5gEff6fqrC6MYv6CFoVZkQMEvoxJtuA6LBX+yM+gDLF+Xks
vbJZ1PsSzq2SwtcX1468Bboaqpi5hW+Sl7ppADpXS+KVz7OQL41ZzAeoQliBXmMOpztPQQtpUAPJ
oTg9kFgkn2xrpzYYWyrjSv5fWHH6LPIdxwwRk+LoWnntPWS/BMGlcq8owauN5tv597cQnfosAQxU
SlHo4EJh+1BzjRSAQsTHWq8eirX7RXjqs/DHoa4Gs0C9DLRvCfI/e6L1eXP+xy98fH0W+j0qu33r
BKTG5Bsc2gFOxSAVO1ELjwblqSwO58dZekni75+O3FlgoMua8yEG2nebMkqCGzsaay7xirbyrZem
Mg99yDVyzkkFX6S9haaELaMlGR48MFkIrgEvq1c++NKimgV+E2v9gEbx/xVzZZTz/T59ViTo0ZT6
zr+uhTjRZ2Gfj5IFMB9xhNTAhUh7U/xnRA/+IAEBfuQfqJ1t/m2kWfSbOAQLCi51uObZ195gDx9h
yYn6L+8Odze8eZ2VhLmwzeiz4PfRX7RwK0ExKdEfotw4ZgmYDtynEd7plAgPIH9ltS30AHVtFvdg
VDIZfBS5WRlDfVM3bYn8O76ICKgPgJgSXHWDZLjNQluCJIsKGiQRx7xXglpaubwsRK0wYP284tu8
MhPcarALyONvld48oKG51kZdevYsI7Syp8PU5+gEZvZXHvhopzSjsrIiFpa3NksJiPsAsZfK0fXV
Av3XyjsVvnGJavy2X62ULMSqNksHkhrRA5AZQ25Dt+gAuDf9x1iCmOK+KvSGFLbt8wt8aTriHX7K
POhoSp4BWJXOt3opgoibowaGSMhVnR9BeI98laC1WUKwrHhQMC1jl0E6TdPSn6OZXHRh/aRLlNVN
fSf10SWKYNeS0rtFnm+Bh+KJ2X8g3Hytys0hVJRr9GSPQhxn8rPj+d+1tEpmScSHxICZM8d5LUiu
E0e5S7Ly5fyjl17qLGvoqdEXqBONrpFDdrKB5Zi1m3rlD9B4P84PIZbCF7ueNssWWqJ6ZpAxRJ94
1yjtgbhEe6kx1u7NC1P401X5tC6GEdtGC1gwrT7Izkg6TZhzNuC28Kx6Pz+FhXWhzlIAKr9Imlsc
3iy8ELZQOxHy1uuKnbWqbwobRLxp9M52UPs3JSmNleW48OL+ND0+TQxh1KYLYpKDWoY9KP1K22oU
OCB6BNlKilgaYpYi1GpMpBrYoyt16bOemLtRnfao8P5bxUSdZYdBgoIzmnx6LR5+VUq/Bxn5CkZj
DdmzsBGps5QQTI3iVAZOLvTIxLldiA9VxYF+2qXZ6Cv5f6kip86ygmnH+EOaEzkugsUTdt42qxQc
1HIcHW4QdII9I4GNMkxofbj8uOfX3ELQq7OgRwqy1ItBFT2F8MZW1KPkNw/nH7301WdBj6lKmCOG
OgJSVF+EKlgddI9d6qykq6VomQV8pIfYmoS8L3oFG2NM3uGkbFvinW6aqTRHvZyORZpfnJ/Mwnv6
k8s/RYkl13BMdUbzg+YhHuCZ5M5Kclx4T39aPp8e3ctROaLsRwDKBWDmFl9ojCi0caUasLB6ldnm
jw1RLE/APLgOIOPZ2N/66aFP050qX9ijczj/ehay458G+6c5WEFpd1YhjcDCmh1lVz0zv9n6Bdzk
lSy18LX/dDs/DTCik4J2rSfclORLw3ymSF2l3wXsAckVPEmCaa3buxSIfzBxn4cKqyKU0Sd3Uw25
S4xDuiB4VJruVlSqJVnfKgUfCmlW5LMU6/v5F7i0CObRb3a0STOF7QVWlRBgLAxvC315f/7xS4tg
FuYoDDqaEhrcp8puO0AOk0L7kg/EHevg4J97fpSlIJlF/BAApigrjSuVNjR/1DEdBCrPP3tpBrNw
R/ULZldUTm5l91QYO/CIMKbsuz4s5VfcANst2pfSynJeGGyO5URIuJSricG0wUDSWdpAot01oA4Q
akbSwlj5KmJj/+LMMgdxTshje5bmI106pj+RAw520UBTPkEIaOsH+vRU42qwl9CsWflAC2Eqi/l+
WtoVjkqIokeTG0bFsIuScbhoYd3vR6XULow+WmvJL6xmWYz/aZzCHuqGNsbk9kGA6Il+EBKSFSyM
82thaRpi2E+PzxPZ7h3Ey90CJceadq8USR8Bhmy6DuXp/BgLa1kWf/80BrAM5PQM8W1sBF/t9j7W
1s4rS599FuuwnYWdAcHoQTgSop4R+HNkk7cJGr/0AIppZWdZWsazqKfOJJUBJu5uBybTNqMD0k1X
A/IilANW6/JLH2MW9EGBqr1UAyuJUAT31OxZqqRT4BuHUu7+8XvPYr9p2xwVB6zwyjR+lh3/Moqd
bYW4YVmn+sr3/vpdaXPgJZ+CJgmuQ27epGiqIJ+Ng2wMxB0drGIcg6PQ9D2/tL6ODm0OvsSNdnCq
gOn0+lCcSiPsLuAJHUOUb1cm8/U30f4Le5l01LE74nySmgCH8vEGdw5Menx/hwrh8fw0vl7G2hxy
GcvVaMZ5NVGS93YsaIjbzwKDJZoBLb4lRXQ6P9BCeUabIy+1SUvGqCcdo3a2VYaTTsuHzg/134MV
IWq/L3H4ECLJ6ygqESL/nZq1OQIz9+qwtcdscgdphPyPPNjzlPyKBpg7Dcpj/quoddH4V6jndVay
cpNZWoSzzJDIip6pkKRdYC1Rhj71BcJF2wbmP2Zs+/Nvc2ltzJKCz64Tx3KhujG1wm5E+8eW70fo
IJhYrWwzC0cozZnlhDBwdDxoKtUNK0hQQYKFlASe/RYnxw0UgdNoDNjmIg6Aguf5WS0ApDThJ/s5
X6MWAblLFkPGnvCb2+ds28MAScXrQaIll1Uj8ELIH4Bv1PNom1IhxxXjMnJwJCyIdOMaZ8SVN7Dw
IedYS0ut2tJuPB09T0e5zAFxozaEjSHyXrKKWya8HJSFzk/9650KmPbfMwd+rMd4FRkuPb8enhOi
E040mYfzT1+I8jn2scMFxvAT33AD8hMfbzKx4yuBwkQI4mIojWpSu+117en8cEtLZw5fxB8SZ9ox
NNiz4l3F1Q6WuF7dJAEaK+NNnr2G0pO/huJbenWzg8SkV87Uy4HhOlZzUyTd98JvVt7bQpKfgxIn
9EZrVY4M9494odW148HwKrxtFN9fAcUu/fpZtvDo7nuVB7vfV7KfUVJeh2l594+fYZYlErx1kkmt
DbdUk0OjSxcDEGA9k/etHh+BWH0rveZoGNVFVTW/zo+5tNJmSSNOJO4oYh03GmdT+UeJYAJ6CU1+
0yI/gfTfymliaTuxZ6mClq7Z2UNruMjKYLtbIty9l2MVIP9Nl59qxotsJCb2Qrjw/NQWwHgIE/4d
oznqJzWq/oZrIhsqxDE9DXl+ZD4AqlXGCyMPkHz65hTVz4KjJvT/zg+98FatWXYw1UHp7Uoy0AIy
t3IiQYvvXzoEprBxwyZRxcmuS1ZaagtbyxxyOGJrbAedb7pGdRwc707Fq8wrRxj51srmtRBV/4Ut
7JFt9lpmU8lYIUDaSob4vYbRfP5lLaRta5YPtAJ3gg5DVzfzzKs4Lr+jvHGFDCWQae06j5W1iuJC
5M4RhaOWOtiB9rqLqDN+BKgxGlr7fn4OigjRL44ucwihhN1OCY5Jd62eLy59lzDw8bR7obqaGc9V
jQpXCSC73lmyBHEzXFnjSwttljGmvjcQeGfLE0KYsYaUbciNRo13I5cPdCN3tvpxfoZLi2CWKJQI
r1FzQh2j44y7pfu0xaGi2eRm80/FPs2aJQjTTFpkYRlAkdLnNoalPK1hfhdC5L/gg7pU6tOQmkKr
GQmqWhi3qAgvoTt+3+N1ufmnVzQHEWpdzXFYZQYetmBbH3GHUu2eEPYt/3EAEUGfrsfY22HT0eIn
YZvDbaE7VyH6a7Y6rSympdck/v7p8ageh7KKgIPb9gqCfja6Uj7mrr8LTEs5ESTaCp7h67KiZs4C
HgBNJxcR45gqjJ9IOmnFt5qmX9Z5mwEEG3o6G9PQ3fNfZWlWIh18mlWDyHs0wJh3dWRI+wDB+gLf
JKA0FfbuKx9m6QA1xxiqXmdWwJo6109+wwrAbvkqVIzDCOJwRL8engfo3sKe/i1WTPXvOY0BFgmJ
lnbwPj+K0rxvsMI5/7b+NPq/SGTmLM5TyQ/xj0EVGtero4r8zSD9hHwW298EG8AJI4AzxsFGrZTG
zFQGey9ASdjX5F2kOZdUupA1zR4qLr2+1V4Y6Y3pVxdNcxMGypMjNE6hZyRKBeFde3SQwEeQ3M3y
S+pJpaf8FBB5I5TeZJh0gB1wsoDPNF2BQnIDZ+2YtbDh/A1qVP+nQCxIrxoBOLVuQ69AUs9w/2eK
mUymAjj32ubBn2p0ixvHQ5UFg1QDFVNHlZAg1dX+qmx9JGZb249arGqlNjmUlN0qof3lnypO7OnK
HXxh6c4xhY7VoxoXUNHDPnfbd/YuMZC8y75Hq8Xjhf1jjiqUujAzPW7b9CmkZx3N0thQHnrBnu+7
HXfwOP12fl0tbB/GLOa9ysDosy50V1f8Aa6od9fT1OE+qGr78yMsxeAcVogNutmkJvu77JUHC1Yf
YgMOutLDPrLNI0fLkoSm4VhxfrylGc0uAqwXoDE02RE+rK5B5b5rEAY6Pf99/vFL334e4n4BAd6O
SZKp6WyQpzgZyL5uUzvfo5i8glxcmsMs2H1LHzocdrn3peOpValYYXRlhfbKR184cc2RhLocl2NT
ZVxjDdikTTjdVMZab3Dh/cxRg6WOgWhsT4aLdM5doA6P+YC5WhoBUYZAuZLXFyYwhw1iEZxjX4/5
Jt6RuLMVR1MzVmJ7IfLmgEEr1ZIqrPn9iSV0tg4WatSmFaPscGMVcCoRcDm/kBa+8Rw9mOPShW44
c3AQde3aBluCDjXCeOXQsPR48fdP22uAzSGe3I3wJ5WMTc3NByPO4NqXq9Q9P4GljyD+/mkEhBTN
1MeZ2pX6/NqbJDe2wofzj1768bMYtnB5iXtcP1wbp5R7oKFI643heNkFafHyT0PMce14hNaDpNOe
6wIJoUPvKpGPUtutrKIFzRBtjmyH9FmUjUxbw847axdjnmBnioGHKkTc2PBj9H4GRL7CvrwzStO+
TIoM4rqjltveyaSr0BRk1dRcuYsu3fLnmEizaMdRxxXMRT++hqqbNUcUgPfqTSNtg+Kyyj3sBKUL
yj8rEboURrMMZoV+qmOpYrhRdjvF761Q1yTNI3bZorMNSm4l2y+NM7udNH4CDlJnnPoyQS+72XuR
cafSD83TB7SB7s8vloWTyRwSiUIfvuAimEa92WMmk9ALjV7bzPzQTO+UxYO/8toWFv4c+Oj1tR0k
FjGFRQkscjl59H0Nfcrm8fxElp4vJvgpZm1FyjoswYjZ0r4xkvgynhBII3bPP36ptDPHPyIBy+Uz
qajC6YjxTzWCQlJn3KdDfD15xsWoqS+5Jv1EWP4koyRb6Tr2GREqrEm2snUu7D9zdGTlKXWsYYzt
olT+UU5PA7BUMNPpNrBSe3d+mguZT5tlPgTirUH3uO8FTitkrJ1fnoWm0vmHL01glvvwhhnBNamG
a1neazupOzR+0Ycc0R9zVpbz0hDq36ugQ1sWDVSuXmqi3qSozaH7tmOvw55nZXNbSjjaLP79eEja
LmcWZlDf9IZ/Ffc3GPhtPESJAUdz6tNHz9UMZPr6levrUpDOUoExYVhjehanmsIAsIewNTKdSGKi
HyvMEf7p68yRj7w5udNRoncxU3yWJvnC9KQjcnr4S6wtgIWUNkc+6hNWfWnNNZzmroFqqnGB6yvW
m5jGEE64Rd20NBxW8ufSh5ojHqWQwhcXblJbXFw4lcT9bsRiBS72L2GkMFn9KWFfj3GbMxTTQQcz
D1YafAvJSBXL81Myiid1ACYVUTYxlNs4c44GbrZ95vzj48Wwnx6Pgk+BandiupON3k6CHwputUlp
rcTp4pubZQFqVk2bdoXp+l1cb6bwKeSQruLFlyid0D4+KZX+8b+cfdeS5TiS7K+s9fNyliBBALy2
Mw8UR6QWJfuFVlmdDSpQ66+/zuy5d7PQxcO1sm4rs1TEAYgIBCI83Dm+5CAehDbir21AzT0kCRtM
O1m1S0GNBUGuP+0yCWyMisJ2tXMKbSSCdBwknA8ycAbqHWP5lKY9ojArABU/MnS5F0EBfDaNwxQ9
XZ7QVqhkaa7CEZ05uuuZBHENJ1CDfQtqsw8ttcGQFN+BJvYB0Mn+UGTQM8zTW2hTlX4rp2+lo6xg
gETW5c+xNWnNfYAFHyruMwyBGp9KcIBPIAKMznH3eVq+2sYn0hV7sdHG8aHDJ02WD4lYcEj2ailP
C3GoX+XG3tM33IeOoBxKcK9aFZ4+J90NyclXh5gQKI+PPZqGoCBWZxAvAsXu5VXbmosWUIyzSNM2
HVnYcyLDockeu9za66bYyt7rSMoRqQN0tELBCyZ8bmcGMlyQ7PogqL7qMih5sBGk79xuQMIDBVkA
RyFGuFieI0W2g7Tb8FE61DI2HfAv9Zif5cggwl3Wzzi7T+ivJqd1gKUJoa1SqQHs1n15nCwKCQNx
MpdsxwluHPVvgdo7J+jMYo6GJmHYDUhX8eG4crsnHToC6qZUO6azNYgWT5ST1VntEqNEsECLHlfZ
eFJPZSKO2ZyfLu+zrfegOQnUPkFNXMCZMyk/TmhJhoh98bmZkz0SuK001dv3360UmdDLh/ibhaO4
A+f2yvJfgxwTnFO+we01aDHdl0l+vjyfjSX7G6iyNksEqD2WDHU7sLf6gyXDlZ+8X/b86saS6YDK
iRrcbEBXGvbg3aeg5e+pRIVoshZfRLgpdZUnrAlaqB1E6oWVnTgUdbI6408uHexHtuodxCs/xeUZ
b3gKHW45TrJp3Qo5LbZq/FCYKdL/0c7DN1ipbB1k6Rgz9NJZjIuNPYFIf3wuqYFg0zyCH/ERVxLQ
IInHaH7s8QFmUJUnAM16BBpmDZA3uNXdjoP5moFxP+PmubLUQ1FEx64xzqKkEDyJpsTDDueek3cV
NBDpA9RY9wqgWy9q/f67nReXKEPGEH4H2q4aAuiKqlvatZGPI9AMLi/+xqGgAziNprB4YiDiN0BK
1jAK/Y5zosygMKHR1B8Nu98ZaOMU1Uk1wc08dFPJnNB+E4qZu6v1MF9XfEH2yWHz05toA1Y3vDyz
rcXTfE8FXlm0pGDAvjRvYjHf15F5pUD1cPnxG5cKU/M7UT/QEckLFuaZPCLkg7SHumlZ5lezCzGf
PT7PLePQgo+qJFDINOGmSTo7B+gbmvcotTovlyfx8zWy/gbnnKd4antMIiuj75Qv91MSX6lxD9+1
EQlbOoazsqAznUgE8gCmAwDIXxArdV5sy2tzwspBtCOHKA1ILkkoF6iYguL68sR+vq2tv0E700wh
24CJ1cMqPgO8UtPKW2E1T5Citrx6mBRwxPEvxQKWjvG0rBJ7rcJLqgGa8YuU9kHd1M2phJrkzkm6
9abW779zBXVFayxlBnkbzo+VhKgHcPZE0ePl9fq5dVo6kDMfE6g05TAWBGsvOWTo3C45rF5vQesh
FCq93oFWKO+Hfsd8tuaj3VZSI0farAAIhlHjQ9o1j3liTR5UD9Idx/9zw7Fczfz5tNLv29gBEFGd
fIgO92DAXb5eXq6fH9KWjtzMlORz4+DhqR3X9yzN+TmfRXyM23IJuEP3kgpbk9CsP0UDr5tnsB8I
ZX9f87Ait38JFmfp2EuaL1FWyLXKIKkM6ky+Oq7xfHl5Nl6ujrVMJxYvbEKOx4EyxDRYIQG0IpqL
ndB16/Ha1SKHzCKEbfH4ZuhuiVFR4HfqV9ZE1s7e2Rpgfe3vjC02nP6vs6p3FXhi+ZPoraOyo8fL
y7Oxe8Q67LvHC3diSQFtvjCDOhgS3waoAQA2mnAWXh5gY9voqEro10L+MwfvmtMtZzeJJ+it7pU5
f37uWUIz3MmqJRMou4ctLRxQ+fPuijXLJzCe32RoZejZsNfrvxF4WzqbY1xnFtQDsU7C5GttGJo0
uHxTcLKugWsLMQ6I5STQ6/y1VdNOdJNW4N/kKPBB4CC7waU48p2s2COE2fCwOpyScLQaJBzrNg8Q
NIByFYQWwHHyUEOlEPwgNCO+bcV/XJ7Kxg7TgZQxSDdBu4yVe7seiwItIe4JG+I1hVj5jpFsHLE6
ZHKeojqyWpeGgGzjgr+AGGQV1JOuc044+IcNq7klLfr3L09pY/101GSV9FJaDMNZeWIzz5gJ+biI
iEAegcVBOZny3CRqfuh77JGeyX4v57XhDHQw5QQVQfRVGjQcxvm5idFEOSQBroR/Xp7XVoykoykb
ScDETgAdd4dnshwSaJOJej7ECMIR8dU9NKiN7mpmUIqJfikhbunAStOig4FrEIUDGm9Gl58pMQ+r
TuV6P1p1GS9PbcMN6RBLm0aFHDijIZTrC3+GICDH/X9n+209XDvfCaHAiI3YD7yw1h6h5WCA0Gsn
2tpwclxzBWhyigfoHACZUpLcV1B2PgPbulxFKQinwXMxgUq5HXbexkZtzNKBlF2NIBVSoWiDyCca
9CqJQEUGthhVtVBIAcBq4u65AI6kg3JVlSwB+IWgLtySAsLi3U4eZWPKOuQSWuzUylxMmdXZ5xV5
p6rquc6Hm6WA2CQxdobZsCYdcontYDLObTD1u+zFmaEnjTpCz/cYcbcer4UGA8np2IC2H9fZDlKn
KNs7CWLwoU2+Xt7TWwNooUEubGjKlpSGo+RPyAwdbOgzL7n8/fLjNxy3jrTsh4HFZWth47lGFqgq
CnvTgXQvyvIC8siXB9nw3Gw1qXfxRzPIXhGU/WGOaflkol3wamIQFcvjKgrmYYqgVtNE91bfQob4
8pBbXk7HW7auAe5jatIQAK/GnL3cLvwCvVvFJyr/mFNwbGdv8laVNezY8OaQmocwhowAnUhouEoF
rvqJaFuYgGOAWJzDbqn7ZMcNaloCMMAdS97wSToUs7OSRlozRjTNLPeWfr5vp+7Xgt4fMZDkPwvp
KAe8F4jpSt4HsUOzYHJRXgKrh9wJgDZcgI58Kcu0qVMLAVCnmj+YMd7TGnJrKc2hosbGV2k5D5d3
w8Yu1zEwkwluOntcA3iKQEvan2U2NqFt9EUAVfEdS914GToWc6SxKJMOg8QCJOAQYRRZuXO/2Voo
zQnUJUjE5gLYEsMooHjL2L2DhA9HXNANjRMQiDBeXqitgVYv9M5SHWpUNVQWUHrKj6xOAK0lN4iC
S7e+Sva6uzY8mo7CtIgULYVsGGhnptsp5c+Jyx/fFMgvz2Hr+dqFIbUdVU0MCCMXSsVOu1CvT6B0
CpzJTvZl60Vrdk5pZCioi6MoOWQjJJPHu7ok337tw2uBQM4rVPUjmATp8xCR5plV9Rnbd2ePbq2N
dr9f8nYxOxOPr5L6OmPqqgf+WhS4NV/++BtLo2MuU1J33Vji+UthX5eR8cBW1ezLz97YmzrUEulV
WjoNjGCWFGRv7Nw6Ygikm3yEgPoJUoU7UeSGs9Bxl6awDY72SRqCbzAY2jrAmdEY3f0S/RoGztIB
l7E7DBMDYX0oIbDbQb4Xd03cLlc1hBn6nNBwfmLyBuKBweWVc2G9f0fsW1Sz6sVxm6m2cUwopz41
sr2y2/jbDHoW0Sffi1VN00RfbJB1RvKL72rdH+/8CBV9VnTJGtxldQM9yWF4Zj2BtCu4wI8CjVB+
1LT1zgvb2nSawZtx3NjCRoikivToJpjEbO9WFLd2nWbsTh5ZZtMDMz5A7nMVgEdneVd3QPfHkXMc
054Ewm7ql8tvaiNS0hE3sH0jAasBpmLaNyA6vSducQabHlj7oKA52HWIC/De8bu10TVfU4oZBHB9
g3a3AXwNXdp8mTP7ZXadk8F3teK2BtE8TmewrBsrDOJIiKN7EOFLrgzipFdt1WevbhfH4eWl23hR
OjIyhvpMZsqWhglNoJte9wCIZGGPdq4ht6W3FOaO+W5Yk46MdBLZQDUBjQpl6x7dBW3qYmk99Cyj
P1RMB0M1yVVlxNULpXIPZr6VmrLXWb8zKNW2g6qtmgLFizYS+1FCeh31Lc+NCcLMWyf7nFqVN6TN
4fJqbhwUOnySm66qlzKngMK4xml2Zv6ZJ3NzY7DJ/Xh5iK0XpnmlemhlF0GkM4QWakCz/OPisAdq
AiPHaggGdyDgvjzQxhbUQZIZ9DsbSLxjn6s2cE0Klrj+4wRV5Yh2j5eH2NoTmgsyzFGhEwZ22/f9
vTsjt9ZGABlXle0trThPY/6KfvbyiKrkL/ZLW7bmmcpZuS2IT6ExidKJRVp/BHVCWjafV0w1pM8h
4mpCZaQ/qsg6iXYud06Tra2huY1ORUNaDxLXHCHvc7cBv0dcfhhQib68llv7QvMYZav6eqk7nI7z
fF1Et/10djkNYnCMjvOnXxpDB0/afQPqahnZYd0MKdDN8hNUuD7Hk+uPTvNJVmDLvzzQxmLpoEbQ
IU2RC+XuEILBZ2gcQ4Ro9pOI7GQ3No4+HbhoJ6bMjASP5ywGFE0s0OAkYuezb9iNTuBoDgq8fQk2
GEsH5ITs/js4UHxHkceqrMPL67M1gfX77/yaVXXWKCXGgIp9GkAI+KqS8bAzgS2vqZM3TlNBC2OV
aexy8FWv/pL3kQhoN3QYa7kxe3YAndwnK+0/iAXaTb82Kc0yGTPcHGrrdkjcFL0UhvrWLfMewGSD
UsXSUYq97RjNYODpDTxM1C2+XJZ7+OVHU5mPvEWqMJGvRlRf1Xn+2AFIbScJFKkMNGc2nek5HIr3
EI3LYuN7X+xdfrcCF81o0RdQVzEC87Dsm8MbQg24jjSqzcOo5tafquFMgNzduaZuvVgduChdmtR5
i4JTUrMvZop9T6c5C+f4O09ZIIWHcuyXushdlKxtvnOObDgmHc+YZQoge7TWAQ/vPBscfIBIh740
TXZQzbJj0BsHiU4LCaHxSUQFLlC4DKjWPgECCiIKUQ1eLSsfEuJHg+1RA2zNZ7X7d7ZnFO1YZxEu
4jbAcotE+h/cKF4OiLeyrFMPGMiOHW4YuQ5dNKDYnpnrwqmsfmozeWuIame9th6t+Q9XomSXjIAT
gYzkFtT9dwuk2n/JinXAYsbMYUnXwqNZqrMNtQaEVzCkyw/fSha+AU3fLX5Bh7whDZ4+rMKW6nPi
mqe/2hFq1gV47SjZ0eyrInt+Y2ultGN7qInpmlODlWL8Drqh12k5nS9PZuOgeLPSd3MBunzJcAlC
QqQzn61Y3YkxuamX7J7bzk4KeWOv6ihFZpSoMeNxYWNFx4GpO9U1zKMjvxmi+vfUmV8vT2VrnNW/
vZtKnkYIfW28lgm3oMU4y/oLleZ11L3yncXaiAh09CGbzGkYobweLuh4XY8kBgkVzvaUWrcmoBl1
7cR2aisk9FnzHVR/B7SdQDs2QPICgfzz5UXamsL6/XeLNEtWu5PgaNU2u3tECce+cI5SRXvE1Btb
VccImgBSKTeHUc8tC0aA372YJHvCuRubVccFkhp52iwjKPLXXdC58sZpVWBUiVcLwEwvL9AGXNwy
tQigw6U3Iz0yLlAMvgdq4BpYeMj7mdG14PGtO9VPTYQMa5kDR24m11LOX5WDwtvO8Ftz1Gw9qkSR
oySPq9VQ3AyQq7NMdVC4znmGO3xWlX2IlAvBeOblBf2WmsVHOoF/JjaOfEiPrBFho8xp59NsvU0t
NCjLPnNZj1xQ1ZnX8Wx/dqu9Fu+fRx1EhxNK2boMYmmo0Y92fzASwzguXSuPjtPLr3UfJ9cJj9cC
qp1+uLy0PzcvogMMC1U7dlSgrLQkI/2aE2kqBDcl0JhubvEbN1Vd7NWZancuQz9fPKLjCkESNbnO
WqolUfSwLh4Xe0SRP98kRAcRutItzK6GFafQT8SBI6r0FhwkQu41fm+tleYmUHFjhjMK1EbL5dTm
6IQdqy8YYW6+yAq9t5ffyNYeWFfunTNqmA0yvAQOD+wR5oepi0czaCqeKN9tZjcJ63FyDK9olrb0
s6Iwfk04iuj622YCZgdINmNbW+zzNHTI2pbq0W571O/z9PPlyW29I82PtFkVZ6aBsBr8gb8PUXQb
MytoK3FPCvJ0eYiNSATEhz8uoNmiDWgekLvgsvuiACpujFQBmo0i1lDfgtrncUGDbAX60LWtJUvp
HqBna3KaY2CmcssJPbdhb6SBSMkDWYbnqcq6oLFUGl6e3s/PKqLDDq0uLmf8t8ZZpANgSJxzGT0l
7l4y/+cBO9GhhxUDx2MR1TirQBHtDgcZz96CVKAjaGAigm75ccy/XJ7LhjPQSR/nMjINY0rBg2ba
16oHXXBS5J8uP3vDWHWCx3YE70kic1TlLH4f1ckJgYPVpiGrmqu1I+TyKFsz0FxCM0mjoDWaZ6p6
sK5YH5k+oWrecQVb71pzBQsD44qK0ZE4RQJHgvulbYZDNP4aSRjRkYgtYWmStIBE57R5scFD/rad
ijI7pUW8F6ZvvQfN4s14XlCOQ/OPmdf0FhJH6XGULjl32TT6ZpukYTGP8c6CbdyjidBsP1O5JMoC
rlgV3R8kN7+2SCx4FkmPoq78qJhOtWW/dmV5WHCJ2wkItl6TZvfVQIwRdOeAYqOu0cTkk0xU6UXz
snNX2PArOhhR1WOWyRFdLCp1QTSbuOAPVZ+yzLo1BnOPgHXjPeloxKWY0gr6k2hnk10TkAGMjXlk
V14LPqhpENzrrGIv8bDlonUsYpFnfJbExIqN3PTm0fg2Zuo+nebfIXV/BNDtqhtMNLCju8LjOYqK
TrQnsLNhsToakVgtEk4TYWFhdQ3a84e7sm52jp6tNdS8QT0VTNY1WhpFPnzjCBEDYx5O7qi+synx
I0P8ednrbGw4HX7oVobKGqBZwnEVN7bt8paP1lWcVDtQma01sn88QaeSzHlmumibKqN8CiXEfJOA
0Ip8/bXPr/kE9CpJh0XoF+8dFDhJ/7uFQlPAwVa8Y5FbFqO5gcVtO5NHOQ/tSlkf0AxYnsHL4NzV
E5deg0NvL+2x9SY00zfbcopygZmA2M2BgCs13JukTZvSE2QkHy4v18aRrCMLmesIt0pbAb0LiaC5
Y4IFRbLUDnrmkGb2OEuN2ktcg3SB7DL2MPVKNDvF6K3BtQQCeoS7tnIS4PVqftfH1hlY24/EzSa/
mK0zMm6+YTD0blnuGF6e7sbL+5t0dGMP1khR3hJLd2/b1tGKshuztQOjF8fLQ2wYKluHfhdjywRw
kSFFpLZADpmw9jqy2N0aEa7J5DWRfHmYrZlo/oATpMRwVcMwi5l4ivbCQ2Nm7+ULfQVj9+vlUba8
qQ5HzE3QGVlZgaAaoAeCLqApegTIKQU5amST26zuQxf89WTwKXJZlwfdcBE6HFGBF7Wpe7XWbyGH
kk3oSmMd2ePO2DArne0xaZPcSSc8PTaK3wHRBSNhdW7knnzt1ofX3ENdTEmCBhJU5GT0Uo3qK2nE
Xhlz4/qmwwz7guPYjPFsdDqD5GFBkzODQlwrFj8RVdCObMfHbUxCBxsOM3gBehSEQrMi8R1BQgS5
g+rXQg4dYAh2T9sQoOIJIbvsq14GA8mClM+ndvl0eQNt+BUdXTjPKZodYqQ6Ktp6c74CWZEhltWL
Gf+xWmFuGMHlkbYWSjP2jrYlL3MkKHM0gXkCRX8y7zUCbD1bs/ByMVGkSgGiN7r2A0RL70u+izna
8B46rrAeaFK2UAMLp8m0wFMELQWDRt9YnILtDP52Zx9tDaMd9tAgTd0ScpChEs/FKkNsxkHrmh/A
zHF5/TcsQheL7qfFjBIGfMnqmmIKBpyCBfBPI5Ne7XDPnpIdJMuGW3c0u4ZGTD+qrMSuZeDyxP11
pRkw0th3zSYo5m+X57M1inbmi66sKwNp19BUubpNm6T0nH6YfFKCNNVgvPDACVc8XB5sY/F0AGIP
1TxlO4Cat0CYB6odYh+Fgm+xXYW9qL7kA8D5bVWwX4v8dEzivBDcZWrkeVNuvECrpguIzOnp8lw2
vLoORCR2OccRXwk+60Z1oZlF83MyWhPu5TglD5cH2VqwdZu/O9oh/QFp7RYMnDMZA2hrAxBNg9UL
E+54ObfucuKGl4fasBwdhtivrE1LHIOJT6zhUEG+jrVxhrxP4quR7hy0W/NZPc+7+agp4QPlaDUi
LIKMN+QjCn9lq2pbgn5c6amp3nn3W69HcwQDW+qIC/RRCZIcTLD/qIw+GWm7EwxtPV4L+gc5RXwB
Ch8xufvJWA1SLrcxmt0uv4ytddJsv0HjM3NWmopmlK+g9rst2tlFRDQfLcP1y45dCzE6Oz5zw+3r
mtFiJkB9RyC8SHu3hUg5Lszg0tnZwRvFFqIj/4Db6NJkoGhvVY1QJ7exKnnXD1zWXjw7dRGaS1N8
NqiyhiB3rVF5Y7eMCq2ja+EYORBlHcYqsprg8tJuzFYHCEIEZ7Z7AzXEeG0Cd/Ny8QaEspcfvhW9
6khAZzRNdFpWSGjGjh9DbLk33XtQWkBXQELjkXoFwJV9eRuBkt0GRfXlYTecuI4HdByXgXsCac58
7MsKbN6RE101JlLenl0VLruOaJpVJ8XIJP9axv/6Pv0f+Vo+/AVQbv/13/j6e1nNDbQVOu3Lf30o
Ff7/7/Vv/v/v/PgX/zq+lnff1Gur/9IPf4Pn/nvc4Fv37YcvQgCSO9CuvDbz0yuy9N3b8/EJ19/8
3/7wP17fnvJhrl7/+dv3si+grPX0KpOy+O3fPzr/8c/frBUB8V/vn//vH64T+Odvz0khv1Vl8/q3
v3n91nb//I2Y9B8gYOVCAOWORvqVYmZ8/esn9j8clzjmesc1Tb7m84qy6WL80T8oF/hlvCdBqBBr
UbUt+79+BDg7NFzc9V9mWaBI/H+f7Ye38z9v6z+KXj2USdG1//yNvt2f/gdmjo/FscUxuCs4Awu/
Dm1QkJCqk8YojuOy3EW24w+437ttPB+h2RiWPMtRmnHrA2uq2pvQpAWtq+pZlMt1i6T5hPhgsZ1T
bTj+1BZ+CUaY3s1vWul03pAYQZfTg4jG4igbdkIJ9c/CmPAIiL/HQx0YExJwdGKHlKcgbmf5Tckp
qM1ytDyMpifLwk9rLjyRO0fXdHwb7KCtg6ES5Xiu4bXNciBj9lQbWTgu/KyaZ1SLvaxSv4sJWEEe
Wb4CAb6Hpv2Tq8S5bV64YHezAeHpyrQ8tIbAVX9PGbSBM0f5Iwe+P6kYRCrlAWZ06OhTI6xHG+wB
ReGcwOVwsNBhtX7U9cPUNTvkkREuTnc70MIH/6JfOwrJDLRxy8BZOj9KxGGGrG4y0eNQ0EfHqb6w
vHwu3AW0eG9oWtvrxuJhfZYBnkve5r+DH/BUm98EV2FBQJHskkcZDbdsfulqhcaiPCymHnmSO8eN
vYJ/nJOztJ86owsE9BDN7glpTmdm0LnmZ5Mpv4yd00SfbPiBHJS6ZLm24uiDmdnFsW5I7hkDzc9z
LDxnmnzXFaDdpvS0vl3RP3QyPUIt4KSAxkuVDJamF0E5J/BeVvclgVxdUhc3cToAGzNWX9v+pTRf
MqyUQfIbMxuC2H4CRNkH9bmPT7l+clzrUEuoPaNxUM2kJyctH1CVe5jnp/Vb66tZ/3Ae6FECA0za
PFw/jGETT7Ts3NXyD5Y6j27Ufll/fzDkbU2NL5mhfKfubuMCv5siKa7wThGhhyK1vM4QrZeRwpuj
PMSHZBY9zeDFR6TjJ+ZT3j8V6HfE3ltfBBrYIe6mfLPEPuCGX3xwE+dom9aRTdxPs/h6tRMLXC4j
4QcOaOLKXDu2oKqHUid3zuuO6Q3ixdA5Bo1s148ePMGhrhJ/SiFOJ/C1e2bNH+vwIFU/GlbhkyEP
V1hXnMEGsd9lgz5IE2M02GGFp5o8RL82rkuWtwxPsi8QxjinclIP4DK6K9Lhtu6RU1jANRSxUz/x
DySJr2dgJyi/dtP+bU9ktTyUI/YEnz7VIgvX/TGr/JY6HurOh75TYd8lYdNER1vI6zVEVjH+hJex
N5fGlWnkR6UWv3DYART9EHEvbM/upls4rkNCB6+LpjAXmGvB77rMOToN3gpmCfmFsM/EYX1r6xtN
ugjSWPZxNApvhPOoW5D8W8PtajFVD5YcvAf00iFJbgbDFA5wGsjVn3ODHUqibtzYCKcqPgDIeLIJ
bFt6PYyjt9b9I86RKJ6HFN8rXGig9beMqZBQ47tysd+TCnyy1Ahh+3UJ02bMX/cOviwX5Wf9kz33
wVLG17jcHWJ5N2fDWXFUWxtxRk31kBDT9sXSm37CeAljYKOfZbPr943y+qxOPZXy36O+6o+Tcm7S
9gTP/EcbDfEBDvmGuepGqnI+qrLMwVcRI9RR7KrA37iNRPc2j5kX9ziuwWcQKAbdLgciGySOgA1t
cz8v+/hArPIuHcWEqgy3fHcui2CQFf6JfIMUtR9V1b0los4TnXOy6vFlWOxzRXLmvf0u1Gdaj8jk
Q1KAcZ9m8REqHTGYSOfb1nKfCkVsT4jaCZzRynyZWLclaVgAb+g781z4XSTh6lvHG6eUeRCofSjg
mzzKrNPQokoIqIwTVJyHqsr7gE8KF+IkVt46ybfP2TlXIN1SmKeFV4wCHVFs1cUo/mSFKrzcsG5z
MiYnw4lvpRl9tYUqAjtuZ691mJc6Do6bvr8SrKoO7sLA4t0ViIcTN0ia+Gs9FMfUKJNDPUZ/jsOC
27ltGcekME4DwKgepCVe8ta0D70sJh8HUZDi/omlgQc2+uU7WTqUURb5eR5wpknAjkYHTViJKGrw
D2O0yT1UNQRPYnoqu8IH/f+hzPLvqiFnZWf+UkRfqlyGpZpuzIQHXOVYkuuoTs+GtZeh16Lpf5/i
FghvKUPpAmHBjxcpI3HQaUTH8hgB6jrXcLnwIBx9VRzeZCmsx3wuPD68SDoEEY/QAL9LtvmWstEj
CYhCAnBHLGo6ennSVgwinqAfOxKXHpVbXVXROPh9JQ5xjHNkPY9xfuXRt6yC0h4/TC0/QEgTvLCN
dZvZ6TcUGT6lyno0qtL2jHj6NOaP1SiJ5zgoogKs4dVu+WoBVItiukPs+xY016uDhtnytH7gCtWC
DGzxC79LenpcB0mt1DfVh8EEDSuihdxbj5bVKcrFuBpwECxzDv5RLBYWioLRnLT0aFbFczaIDw59
UVXtm5+7XJxjeFv09fqUsnPBG3+W6Oktfh/hlViLDT7g7+HoADA5LB0/F0ReV4O8TscobCbqg4H3
JHLlr1/zDBRn4ltCiJfCB6bTU5NbHoM6DhkLL5n5echfxmUImv5F2jj+lsIrEeSxlPkjBF3WoAvH
AVeWtz6DMucYRfnNKIhXjeUz2mf+XHmP3kIFYlw19pWc2J3bovcVuzaHHnPW30hjOk0Nm7ymdu9w
KfAbZYRtlv85mtAhsk/dTE/pjBhsOiKSOBMCBVy0k4Dry0E/HWT33Jl/GDtsLZH+mciiC4Hr8WXk
HiEB+mkNpAAdwNJYiBpxGicKDZQRqD4Lr0F0gIbZCP57XSkH8R+nVwMSyZwVL61SN11bfC0dqOLS
F/Sn3kHE6iDV3qXsx9vRXzbDCBglGIHBYuP+aDPDFLe5cubyOEaz6RWu5ZUD2DsTlof4OLGRvLy7
F/w79n4fa2tMxX8NyNH+i7EEcbiunwI8wNDLRZSAEqLalLTXceZ4XNDTaGS/m9R+pAtBGNoEUGI/
rodfgeoDWN19RMmPlz/LWwJdN1ZuCmFzCvYzqiNI3FbSQiQM3LFD4b+FG4hEweX9MHYgtuzloU5w
JApECezKSJ7z2LhaUKiyu0/UUjdoWMKBJsBU9NhCqa4UZ7f8Yy4Q8464nON4XXdl/L1x7CMbjTCv
smM0XlU5v4NoxXki9C4ymithf+4IPTUTO9edAylUYd9KlvswO+BaDgxBVYuzwZqpDwWPEMpjxxZ2
soxoqnchuVjAZOQ19og91c+Ve7UGzxK4ViiAvEXbl5fsLTOhL5nrWBxXtrWlWIeYF8Sy4sEsy+Ma
1uURTDuuTqMEO5MrvaH6jG095i+LLQ+rIUbHXn4x4yGgIBM0I1hj8wJD564KJxa9hXNTSk+rX+6l
gQAVUZ5FD5OAEJc6tl9qOgX93IA/abkb29GvJMhfMHBm8DvLVr4h6HHu9tTB3xISf5/kerl0gJKz
9Rzp6Eozoz0OEryE9cYBKvQjG/oAit647MC9jcUBBOleiqtZXyhIGahry3kR0GfK4hdPuMVDisTq
GD2ZTX6TI4IGpX+4XnPeXmH1tL6y9QaVZ20o1LmaoyuIFh1M59ai7XkSznn9aTzhGKv2+AvfmqD+
Njtmm66LY4pwvWHDroykGJ0Juz7NXwAxRO75LBwTEst97YGd8VzS6ArxrMdx0YL/w97qnVc7I/dU
4V6QwqXPBvQAVQD6E2+w85saG3R12iAzxsbk11WtdjJlb27h7x+aOThbGTcBR/jRT9l5bTP0geND
w++vV7zJGALBHH9U9LS6rbkYgkyBApYEEWrlFc9AQIREmsvvbA4nmt+NNDkblOPm8aVPYIA9uxX3
zfSSfIyiGraCgxg3rZTiAGqf+kyFq/Wvd/kxi2+jJv5U4tRE/twbXHijAtLaMGqGC+hin2KOKzR+
FS2TfpbwQ4dNKgm+VzqHuWy/rNZ42RLfmqb+tiKgATI5RcAj9KYqEBxFma1W+mGswnodWMNyC2/B
IWDxhvfoMj/xEgT0ENT0mwacwUgsrzfSdYpm+XVMP67eSsSFRwfm97iz7XzE/0ved23HjSxb/sr9
AfQACf+amfCFMrSSXrAoUoT3Hl8/O6m+56h5elrrztusaS2pi8UyiURkxA63Q8ST/3OJhqWpGCat
/0elod51CDYpWCLYLT7cEVgFhh0XbqHwQTvsovCB9q06FXnzE6fB50QPxrZ963ELP8IBOtQgLLa0
M+EkbSbcw7Ry/nmtH1L/17VqMkJApmEquirr8qfo8oGdW5IDp0LNomNS79pxdmrcUXOAowVjv6a7
T+SV5aanWJKjonpWTeZYBDTK6aytJVf735Wb/Y2xxKJwdzH4HGsjn0cPrT1JJLBoQuqBuXDhTOxc
bUpOj/BBmtaO8LchrUJxno6uvRp9Gkmr8ZvMhCYu/j8255d1fEoc9CTd6l6BoSwxEvCoRwYScbRP
IAhj3eF+riiMaYtXgSAbAxgOcEcIoiUZ/ngrl9FRwcRa2hoT8jbnMx+Ob215QvYJr7/kWwxZDs3x
+7aufNrDzvguzpJVIgDTjRhEmLF9NM8Jpm+JIyguFlwmiHeU32Z9fvoQhD9jqH+JDv4rLvt/EbuN
89ehHdv36f+B4K1t6iYxcc/+IYD7oylfyvm/grF6ad7G/8Xzl3afp5f8v25z8/bS/hrX/dfH/Rnb
JdofcLbg6xMTYVpNJA/+jO0S9Q9NN1XV0IiOyK6wRH/Gdon+h01s2UT8Br8BjMDq/ozt4lcmIruW
TFQbY54VBGv/J7HdDwT7b9mViKKZmo6v+eQN6seqmRjrq8ZFkEd9OJ6li+SrtONgO7ZiEooftbN1
BvMyaAjckZn+Hir3g0qVS3LLz6jDdZp4f979xNnc2ikuq5eHhA18DItT+VIFiK+pYFDDSMlA8+ao
cFK+uQZT3ISVnHDUPoZLUDqLr7EZjzdOvI6Xd0lInN7bIkg16/0+Gh2NSc4SqTwLQFzADq74uT8E
uzO5sqeFvVd6aDR2JLf1jbC7T0OVK7w8j16OEZ6xwrugcztXd+tzel7QnuOqfPJRmRivLaIN1DqV
sen3ZxKaF8Prz3uccSNAyjSsznmw+J1b+xgp6aLEwUckIWxvyVU6V/dlaJ/buPb7cPIHJ2fwq4KM
pY4U657JkgDBO9OkdZxdKosmKzUKWj4m11kD8f/3OpwCkCc6BT5WdUf6I3BGnrgPObWZ4hk8d4iT
vBsM++piBOHHMpAB9fEJvPfQ/eVrtA1G15GvyWkLcw+6x5HYiCubvYZn7ur2weGo3hDNXPEG3/g6
RCOvXZUZXA3Lk+msrumVgeKt18Zf8K71rr5l7uHZtxmE9AE88tvKTVZ64BTSaOktTGeNt/OFoZKT
FmEWFqHlqu9KWF7LN/Jqf5v8FusY+UDnBwaCEz5Rky2OHo6n1TUubaC5CV2c0ut82a155s8n85Zc
9tPOey67MlcZVBo3LsWdfKrfjqdeuFs0XRgRhNtsOKMRxNHP6tmOx6C87x5BSxps77I7MT0weY0P
ya+IunrELzw9KJzJUZzSLWIt1nnlJSocdN5hRMC9eTWDAd9ms9xTWeke5bUJc67zwsu5/Kz5XUii
9VkKar5zgsVazvSa4/HOZV+7qyM1mH27oLvCrLN2p1whiV7i5C4QIM6JjOfe5qh6VK75d5wfvLK4
mcHuIZxmhJonufmlvC/i4kTC6mTEbWTdFbGJEzCciiALm1CLxt9UMqkfRcV/d9Q/2W7Mjyat0fZK
DISAJCNO4cQ7jiEA/kxN2mENA39/nzzMAcWprIIuODiKO5ydTVx6UAOVjk79kl0xZpyBlZVjprJD
mMxK+pTz3AUtNiOMOLZFc1/hQ4AT5pa+4psTLV5zx3QgRSzjPVO46ppu6Vi43/D6+BRpaVh7Jdvw
Z6I5s3jtbX570yPFlxz0fXupl3sYF9WjciHURzb+OL7Xj4s/RaVXPloF3fzc2y+db0P6y5Yt0Z3E
TIbBtnzAc5OffM1cI6giLShZwttH62sak0A5p/nJgizFxgUCGaQBeTju9DvTGd0lNOPa9NNgCdNT
FSHh5Y6udkFgv71aeHVCU1ZQJUbIgykQ702cB3dhFlXw/DuKG9nL14q+NtAKK87CTnU+OnI4cZW+
vWNEPF05ziRemzCLFWynNccnOWOgh+up8BcPHQGxde79yd247i5B1VGFr86MF+duo9HdtyGPUpQ+
Q+J4x14MKgc5O5hBxeLeoMNPmoebEktRczpccCo7K2udObKv8JzxU3k+3MlFPe2dZtLKsyEOqDL1
dG7ynJe8cpA7YjoFU9FlD8X3VvH+Pb2g2gKefIqvLJzWzRwcgaD3WwcJGF92Nl7SjhE+nCeW84oZ
zsBXpjElQv6AqRR08O5KVzq4uzfD1IyORBEIp+8pLMLCofXpxptA5zZPEWQNCryq9+W73i+Y+WB+
TfkA8cu/DPh0nauBBAskQYwLXJrFTJ7cmcFM0ezgSX6HD8nC7hHhZ/aL4f/bCM1Ht+rfnaNPdU+r
maM3XbXkuHeM+IApw7AoT6IT733EoiXck4Ef7sAthivAVs7MPGW4Ew1s1YatsLnE78G5786Ojoc5
duOpp/CAnJq+IYnDZtrSjKEdGjtp8s6rwt2foxnHcHIXVxzZGd+28W+WZ3iLC9NMJVq4qTPCKo7O
4GLAvRAbYSTxC47IMhthXBe82/AUdwisMIGiGlwLqjxxKhxh+dscVoH4wNHHqCUc6/qMucl4lEFp
gp4Kf2ZEJyPLmx1E+5l4ChL0IuR59HXe4meZDUF5p+GDeqf1bYgEwdcUwcrApOyID+8dJSggLBP/
eSEFgALSalAGGceQa35AKosA74ottjKT9k8zro5AfAxcDETrjE2DEVddaC9cOc6G274UD/h87Cuh
A0sctNh4k3tgPxVeOzn+ILnJSYjPw3ZDpqRr9Zg4ltNjSfs7bgvrOA7gdxlp5PsEI2kex6iH7Gje
wQ3sXMUlZgSIb8FT1KA7N7fB7bQhprYLT1bhGhSf5SGUAawCQeeyg3wkDs7OJNwZ8TuxZygZwc1M
3RS2AxyAMIw6BHmlJRQnUiccgWCYICHKrWPjfQpv8SUodnPqmuonBJJ4wpNAXI6ASpM7R7sPTYC7
t0NasEF4hUSF6LW+2LwmOL5Y8Rru2I4Rq7Zw74EnvMTrTlkwhr0QVG540kXcaZPvfgMdYEKAU3fw
Kmdg9zVWL+HjZ9qw9xKLsrHcDFqhxJkVe6HTAouu8Ehs8oTFl/grww7IQDQdIh0QWCzHJ9HkIa3v
T7DKOU8c25ci6KBIuq7+6O+QY/FdaD3Hx6ws5YWTfQimAlOxYqEF67zBYFJQQV3C8Dhwdz9EojlB
N/mVkGRoFxkilkF5IJLuTdhi4A7WwWCNzvHl+JIFrWPsPPOgrnwkAQeYusIzId+aN+W0guTJsMr9
dzvQA/Cd4MwSL/NWX8IpFpKany2PhIsr+YPrJ2yN7GD0M08chwkvQXyUqtDAi7MDhmSAulDRTPKz
YHpF01dkn4SuAmc7tpRApMWlzjTnDXZUhRgM3IRUIeXLdgc76uFI3azH9aadodNwr2uuxDUX+91h
MZjk5QP+cnwaLfmKO6LCmAAjuQPW0XhwhCmyjnjNjutvoREsb8V9Wc8K3i0UP3JbgKszTkICXaRi
VaBphizArABUW7H+auD4yrfds2BikMjg3YvktVBrLd4zO+0TJACon+BKRhiXAvdGxiEU32xT1D/g
TlUB8CsDbPMT3nDk33CdKb5bCSzH5i0HmGMVNnlysbFcDlHhgIMuf0g4JuRBYwnLI04rEoVCDcm4
1TipDFyDtMOlo6f1NOoQEgla02A9A3sOVyiGRbhThm0E3BFWD0tZThmwxUIxxoCWd9lbexZb3Yc6
FlphG6A98fvOsQHJLa94QFabd5fa6wFUMq5CP/XeER1G3Fzq2/5j8wVQmIBscsCVwYfmwFFPPAUv
s882iNwieCVOhXNcxmkI/sfCVXz8GIIDJizDNGy9aj9JeN9li/p4jMcfGdDy7tqeQUsGECTT+rFy
4VL5WIsr0ZZpVHYhYDTjq9ezjeYxvCJaUUQ6gLo7N/cPICiAW+CcAi4F+i3YAFQkYJcE/6Rnmfjj
omf2TWIpfAabdY7ALZ2DG+Tu8XzeTgYrXItPzuHY3gSgtvmdRUd8PHFUeCUJahaYfe581cPMN0D2
kmGmVaSfkwc9pRMeyPfmY288IiptnADEnMytN1p7FlwJ3TMw7CzAErEtFrcd42GBMgmmKAnaR+wv
BEXj5DLDC2kicl0lanU0f9QCAgSnftPerAftmnvYHry2uE+xHONr/sM+D5Fxrb3Uqdy6pHlJUzQ2
sPQmOZIz+LUHEwmYKXCoclAMEPYQIcJ1IvPJUjydwF/CMB+KRCRP6Ovkl0BSuocnaM9GegU2fWle
RgRWd6c85acUmUAG3m5vdTFgDfcfUQOt95uB5oH9Tddphrd9IfeJzDHkwsWD9gEvBuYTt1cSTh9g
2AC8iPoA7GEbCD/M/rhvNj5wdJHn3CLpG+ApBFAaT4k/coumD6A9JEE+BIeXuS1rePEVxSP8dcNN
TF5Xvrqb84ICDCiFgaIiCicRazSZ6WjUoCiUgHPWQXbRqkJ3LmDoAtitfaDGFGfcotnBaquk8Lng
Xsrc9oirKB6e3SWwXbyPUKtTz/aWrjmWQ17rIA8GJzsfuru97+7gJPg6gW6TnG5wv3p8AyqYKMGx
tfBNWAW1vdTypRtxUf3himVMwMkFeKjfqrvqvGMWltvCuAlYBxAEtZZApjsfjmiMhjmeQq2nbuHU
HElUfJfsKnhNB90Am4MbB9llLxNTYWixeCYODcob8VfcgAIoVIBtIdxHeLDH98ITeFZsl3BBJgoX
Gl+yw0R3SOpK0FEoXAgxD5IOMNliUVAoFHPbcE07LaCQgM7hCCB+jP+v2LIJdtGE/t9pCyQtUJ0U
FQxGDc5oA2XHC9jUEkgK14FNhxvqNc6ExaKaBAtBly6UvICDNkB0Dntouf1DC+VvB5W3eQOWfziS
J14J88u2C0oomObbIeTooQ+wXzBKqzM+HW4J7AF2Sdjewlk8y+/gbcCQeiL+MnmZUMOO2GW4AFDK
gAWnJaft+wjEKLkdvqhwwIcMxC9TvAELBpBys0AO83MRCIyNtlhQFVJ4IBrfcDEoS3K6H3C1YWGE
uygBVfwz/tY+ON7+Bn5/zsVaEir69rZTYoBUIE1RXYTAEuy68wacgmnQbIcNaVQGBwA3wASyWuFX
wOnE+QYZLjSgxmyYOp0KmHvw1K+uAm9tgSLsgpdBwSE+hVgSkCk9LsljEifxcLIvQ0CcJVg9BREO
G4h1ZIgxAVSvoY6Y0fiEMXRO6k8BEnowhgY0tgztj0CNX4djXLlLNPgN/hocSsjJ4ykyAqERZ9e6
X4TbhhUuz9vzRq/opHSQ23sEZf9ljIv78YcwA8qDsG8oj+Olo/sKbWECxpsZbfR1weEGZcmHqrIp
WiJh+qHnYe1AAQvtoPtHRg/8esExEloN9QUcTRTCqRR2xeJDJEEbgvY2NN4VAF/Ej3g3QWkXLopp
8I0wNL4wKQccyxUQFd/PEDlhu1vhKwqOIRPwaoRR2nDeVg41gdcI2J7cNlegG+SwBWqm5OngAhuI
8B1xOneEIhMbAVvqSR5SCRy5KKwwA/gkrIeawh0ZYUZQROO0wRE26m00cNxpi1DWAo0+0RVIGpp8
Y0XjIXYOjWvc49KhBhJ6OBilfQOjHvTB5qghSiADcMx5iw/D7O3Ql6qDwwE/K3cLYCXL24B/Blfg
SJs3QIgCY8NbwDWo8Oz16WJfu1h+Lm515+cyoF4RrzjeQokQKqWM1QBhqBBAjQZEcOBCJlc8Rohf
jvYodR8LIMU5GGgGNY0e8xuSP1k4CAXiC9cWzjXOLCr/4AJCwTjrRUDEGfhHQDzwTsqultEurBwZ
CxLAcMPGzQFMK3RJB60hIB0a7UQkB6CuU0/CKTFxHosPzQU9dkpeq3N6XfkGnSRCDjXUDOqTgGf/
+bQiOfSX3Mi/4sufk8R12elllVlmnPxAZjS0wdYInAy89yjfHfcoZSfx4h5cAFkLqlFAS8VtrtJl
RZR5+ooRQPf6tY0QVbsdr9UJz7+XZ9NVfdh4xwotQJLskiB+LNBDck1DVPJFXaR4ani8t4hvpsA8
h0MQ5dzdPDAADKcTHGjAGLjGwQJIDCfOHfz9UgFrGNchMh+PEPE9PgYwmk4ZthCR/IQ6SbiY8VcY
R6h+Lp9LKLzDcZAkDMiVfJ3C+gQrBEBLYMsSd0aQs0doAsmdwL5ZKV9fl532Qe9qUR/ZlyqAfocW
R/gckTf1Qs5jZAZwvR3h4KMd3P+4Bf8/Z2wIQZ3O/zlb85C95CJP82tW5uMt/11tr/9hqEidyCjF
RYb43xkZ2/xD1ZCsMSxVkZFJF9wv/52Rkf9AnlH5KIMHK50q8iV/ZmTwaUg/okfDlJHH0ZHP/R9l
ZP56YJDtsQkSmhoR61NN8nn0mtzNnX1s0uRnYqpbk68pEu+7DPaEsj2jNu882f3dpjTFRZ+qOTQV
ldClHpBdOBLj6SilOC27sC07+ds2Wc6BRkk315csWCUpoTIIYH15Xh6nPFdO86TJJzSEosDrKNjR
mUilLjP8C8nuv5X3a2kuD2Sq5YVagyaHB9ksf1hbvjXZFoOfug3LrQjVjIyXAw6Ntg3FfTlMupuX
WurnyvqbzqwPGt9/236xOaoqmyoaHhTkezHn5691Djrok5amypBpWIv8NBvzFjdgsp1kKe6zZabp
oSyhthT7NUe7wkSOFiU2yACXE+YBY6ri7NrDVHtDX2pUK+z9PjOTwtXXyXJ/XmdRoIbGWi1MshqH
yhsFfzttVgCndCtQsiKt901KkG/6eDSCye4XSf278OLnijOUfBHULOjoxiOyamno6vi13c1sl9lc
ZlFQd+Af01i6k1pkftcloEKT82fF0rqvR6VHrZSgs1o/FhTGZ50zJD2CfqgsinWrHjxpsZBNWQ0S
5Xb6/s9r/I+7YOq6SizMTdAh+cggiha0X1ryStveSdNnSPXbJRLeJsLz4zaPlzbFtCfMm1dRqzVd
jCWvY8wFn1lClOxur6eXQW1sd9AJIDFKb2gvXmrv2dUC/+AjZm+wcbCQa9yryilKlOTbaO9kpd7s
12mT+0BMTUGBo0I36UDwerdntzAq7Td1b6qI4/4qZLg8DSM2kV1VLQNUf5/ivF2pWPpOZJTbF62M
oF4xqt5UKzCvQ17dj7MBzGOmKfC+NNw1zaaeZRC8xnotI0KhoAPPHIsjQDVETqdtwWwipY4Ecxkd
Sd2dyQSJNSe7vJOq0cVA4zJSdKKiUFRpaYk6sXhfCiNCbWtbutvU2lEOboNrmqM+7J/v4yfCYRPd
PEgiqxaRFd2WFZQd/vU+pr2mk9Yq4RlIqMRND9TGq9l9MRT5/dwqAMj7urprgoq5bfaTfv9ijUn+
Nh/mZSZ9/XzImC41WF3KFClRoyJZJMHB8jsOhA/O67/cD4PoBG1HJqqWUXX2+UhgYgJS6OCX89RU
WZ1O2VElk26LU0ll737oACMjBZ2ySoOsScX0LZtSfx1w5AuMpLmmm/U9zXJkpz9UWbM3ttd3GFRr
ouC736uzpKfjbUY3Uo/JxfcKsTdG8jR3P/TAuCnkN9U0n1wYsfEqikpNYosCOuT50e/16wEivZ0n
09Ys3jxOzUnP5d3rtwzxh8OoX49o2+E0l0c6XuQuxxiofpk8ram32Dqy+2F292iyVTimo1zfpirN
/MNODW9XjrAbkNXqQQp7b4Lh4zedpernOhexbLSbEVnWbFu2P1dvr3o2kDmTkWFG19VZUlGgkkrL
KdFNm9c96uwlax4eM2MNiVwdt5YYT8PW5HhB8z1BxzgvbAm0pfMBJ3Pfu28t2lbAVUc1XVrjVluz
qG80NzNwNzLTQM6+RhWUvRpPZB/qVwwVZrCGviLNIGDBMAMn6ZXfHQmx83+VNRhwA2cBnXVABp8N
zJ7XR3fs8+CpH7LSsz4v1Ee7jtHzoNzhXaOzg3Tw2u9jE3z0MEx2R4s9tW6w0j1a+601birlcVN/
ZxlEDd/npdlE1XUZPjFqNj6ppaY1D21V5cGDsdeCta6Qt1ynMczIrLKpKdWoMbpAlbTWT/dm5oba
fdkGzN/atiphlZX38Bh2e+u+/rMaUT8jFnDZmqZoXDTxn22bn0pJUsNWlHkqJm9bSevJSjHexg2j
XZED0cstPpKuPe3oz01oS5Tdb9HfSFVEFFrTvLXSKkdViZGEu2YfLyZYNpaKIHjSJCjp0sFVAU6X
4dSR4WBZ3TbOvNRGJJfkDGr57VrYpAnGYpp5IYHfFNwj5pumXUCuQRNybGBXrGT3ny9XsUzy14Ng
oYHCEEAPFWdQSYb9mSssW9GUolrt4g0TEgQr3809zNsBMXVwYYRNgtChvt1n3dyyFezMNDH3p7rM
Ulr2dWBkpU01VOrbA2pf5FWUQSsLmgLQST3JDTin5JWSHpSN8rI/EcX4kmkTjE0Ky7L2ljsOOhqJ
ahnBcNGN0ucYeJdnotakze9rMDYHQ5f+0NBdRdcdARrUSUObEBSkoo7OdBdTNvg4gTRfIkWMloE7
tEMWjMii+8xG+y9IIp+z/LqrfSUYZC8pjgvmaheOWnXIrGjNm9523wpz9ltiX+blQEFLn51Mpc2c
ZMDI2KTrwc+J8vaTuelo8yJ7BjI4JaNF3ReuNGFoXp7lFRdFvGZV6a6dp9dswVfr9fhmT9IFhOlo
R1gRnNfeDLXNuL09S/uenpZa8nNzRTr+uCrtwpSkHN1sLHdE1qQONTaG6lmZct2kML1TG3iNAyJr
Pcp45z1HCo3UEfrWKq5jRKG62Kjqbe3OMUhCq9BMMXr7MJaW1UknpC33hmFbaWbCYKsDiZodGc/W
ANhJwWZUZAfyFWhJX9A7g03LZbYArDVS8ZiPC1ozUMGN6c90sXRcrmLTQs0XrynWlmXDSzIoPM/R
9NDkJgj9G9y9Qo6B5lAPKz3Kuv0dZELu3P7oRV10ShQkx/eeE2V+LoxMZu2igSK/s1+rDYFknBiw
euGfRYhcObZ+YTaPlpkgBtLOKSeDhAY2XX7f1PFJ7gbiSyliBWAlxDEBg1VqlBm19EIOWpycbG+e
ihnRhU6LFnl9kDPTh/m9GpbZU3NGS6ZWzC/ZaodGqaJK/YQRduOocXSLqUxJ284hKUTYypPYbCw0
ga3E1XYh9BXIslKwnY3yTEHzGmEqETgXdRd1wgjEZUZDcWBHNig0LwoMz8KoMVmRHkZUmztKl9c0
kdSvCVogWD6iEC3rJ5Zmt33XUa2gyhpVtfbbnh68XfacZmOKWpJyQT5oKJEg6geUj2/PI5D/Nr5q
2o5+IX147qGNknn4lmvTaUBfLp/y5rFX0m/tYj5hcG8AX8xBvX/tdm2DCTBT0Lfd97REI0G9zc9p
hZnVw2T5xm4gn9fPGkjJbKfH9E3ar9LK5VJU5NcTkpcmRF0dDprYs9OMgM5Ts0V1XmCiZJKcM6wg
3LZIyQ80LhvyQ5XOCOMl6YRmM82kh4IodWsjQD8t/j5h+XaWoqoFx9LfwCaSd+eiNRtvJNAPs4EU
cFVOD0b9VOgGwpXJgJuHVFRuf2mk/FnX9JJZcOGo0cE1Go1XQNLNPeY0ttvmOmHehFOs9n4HEi+/
71r9Scs3tGUcqKtr08nZKsV8qWM5l7Pvc90gLD4eZpgDK59QUB5igrvEpDUll2lCYbkyyKPfJJJ8
7UeCpCRmlz+MU+0C6iLhl04DOjwAWsrBeFCEIoLekO41cFRRtJKYb3KGfkaQdX7vt1sy5AU31i0L
S7UzvujyXaOR/bnNiRJZWnswTIY0viz5hoRXUbanRFm0p1lf6Q4b5ipTjlR8asx+V6GTC0RoytcD
nrA0F9lDv2fmSQW9DdtSU/4q9z0O/ED6c3FIVTQmlr9XaCmzTITQEnu47Z21RJY0Po/NhC7m4fjS
9aWCnltNvjOzHhntdURzZxKZeUrOGVnHi6TLu3tU2SP8BMG+iN3blf0F40UKDMvUtquNqZDw3vOn
Q1jqKlWRGFmn9aspFY6O5rnX1TQlNHjmp3IvZSiEvQz1FQ1B85SS22ihAA33jmYtklXGNkhBmSjf
O70OmzzTH1YQqHz4GODvVt0lPUrw2S7cSIYuXKR5OO2rhplQlaMWKxxfot1h8lp2j2FVqlNvSIqW
Lddb9HqWpVk/9OpY3IZycND8X7rzoYCQUbOkB0lDmbhMHlvLCkA9uAW7hK5QdZTt52nN72Dopx+S
YvprNyZRrqG9zyQ1ghtwbdG0ZqjxoWadZylb6xNwi4QkgeivoPpjs5YY12PrW38pxpRB5GDksrJ+
KC0FfNdK9l3PlR0cV5iLbmmokE9bGy0IEurDh9psYzsh4T5CM1AMeGJrt5nP8JtPlQltmtdmd5ua
pg3tXUO2pdFQTgLr5s428gukbl72kVQgh5Hm0AbeeWgk6e7jeWs8FjRwz4T3WYpyODkZL1rVjZc1
r9AWn2cazewDNx8D4E6mZHtzpk5XQnoknqwOzcPJMF1X8VwPPBDKufpsgaqLVV1rO0WfWudK/PPx
CHn0UtV+eWI4JDQ0ayYa1I/com3WEXdqk+LSy8ef/xx2vTo4JAr7+IVCSgk9eyC2BEP+foK87yei
gc2Otjb6u/MpjT6em3D8f/723z/qdc/tau1iyXZTUPBczQrmdthV5dpNakGBnTEmptRkVHquGCCR
zCCYLlHwJ2B0XSjwHbomc1qgg3Op9/dm30zoJR5PbZabBaurvENsZ01Zn6Ytk9qtvaxZjpLkjeQ3
u12Bd+o688pWoQbGbdw6DFX8CWo3G5zTInBj9nUWj5MUY75891Uq5RgswholJQRRTkpE1M0EMX6r
Uw00pyFnD3rApTSPb+Y8oNHqqM0HgiJdBQRzvrR1YIeQLfDpCwixNFdFe0Tl+3jTdP04F1nBEc1B
C+Qm8daSi/jnT2i5bvwaSGCqZygLyVAh5xYxAmmC2ccIa5CWtnoaZovB1GzvI5yaqnJNC/Nt8m5A
CVnS9tHHPx+/VsRrrKEfw7TbYPJg3JZaydFNlKElqcxf22RQZ4ZgwrWY9ecVjSDRWhQmMM3wo85W
69K3DYC3od8nO5pf9b1CGUGHrSN2qj4Sa6Bluqf35a6NyJH/1ESttm/XBI0dbmNqaQyfqXHgkU2c
LAZ5lNFS00joTjHsDOkXFUy5Utqrr8e28A4u0l1TWKgbaQBx7Z5PJfIdpISclWge0klxh8isjI6o
CU6MPaA4qd8Ir7Z6vCmb+QheJ/RXNfMQVY26xsP8eHz4D6NUwe1V5+xebUXzstSAhUPqUudD3SQt
KkXXCcGyWTG8tujv284eTtahe20lfEr0i4SJDhNRVCrKjOoVgc1yR7cUKJrRo972SyCP06M2TMe1
neQfmtK/L7NaXvYlF1wZWoJBKHYHFhM7u8ygfnCWTpXD1m6re0Uj39KiaH0NhDK+saj305plX6RO
Xbk2KHdgQCEcU5MwOhqk6z+/u1fUIVzbtmWpbDRAy+v83JSXdltQxF5pqHuWreJuTQokmSt4Dh8/
Lmn9+PPtKhi3nFLs2WgeM6buYSzIMBsL8GWxO5jF3cYgknxDuGvxPn5C39jh5KBMDFoMuOPNVAOn
T5UdqtYmudNQqhiNOk93RVLfycpsnDAXMxoxDRGpQ0upgwrVePuWf2mMN11ODg/EBGhY1gsUXVvg
f1MnZ5Tm7LroGJJX5nk8aMv/Zuu8liNVmjX6RETgzS3QVmp5f0PIjChcUXjz9Geh/V+eiz0hzWyp
u6Goyvzyy5XGzqyH8cngPYSLnVFLVol/g3rzPwmtqQLIOZb7YyctndklQd+gaFJrOS1u7ufMnR+6
Pj252/mQW27xvyunVwykmVzLi0y3d2+NRWfgUX3ixpivq2vO0ejQIen00r7pe9++ERJdZTtQxwC4
e8hCfRpnPztJB26Jaib1YpfzXceQzr09yvw6LU5s6nYe8oUtmW4ZFvqxoKEgsb3peQQKdml5KEPD
44GZ0jI5ZgVElU7KvT+K4HoiyvcYhXn5+8Ox87v/9ATPGPcF75JAnYfPEfpt1lY4HoayOi2N85kH
Dj/s+tjtkdkiJo60V0JHI7wU2aifB2THU9cEP1rfnsXw1k5W9g7Gozw6Isf517Q/ZbM4t+ucUwRM
/fQkQcwR05eX0mZYJ1HN9d/9L0z915wuyuvNlzZwlhtL7/FpLGX8py8TxeEgG/qwKIvm3TOy5WgI
AIZ5XzGVrpXUve0Z89QsaEVggM8+ZZOPg8xr74k7aKDvJuf09+3f8vz7O2PV7JNFnzE938l8Sixt
jcVadMQd8/gKWYhrMgdvqtrPk+zPAAroJp2U9VzzTP/3bVv3WzNxeT9Nk8dAxql8+v++QlR5dirp
Xf2dwdbgG8dANN3VzGU3M3GfGszXTJUepcWcQlYNxKO6tbbgq5gcmoXb0gsXotOrtSLZS6FcXKpm
ec4tzbqbg6Q5IGNguTbBEdWaZz/PmlQRyZ39PNWdiroq+99Xf/96+W9vLpsiOBjWiDOCcT7n/wTk
QhXzzpQrZupaFrSM5arYK9shBNlOsmVs/LAZigxIV7IApqkqTHyHrCLIKFuLe5kK41rq1esEWOdo
9SbWddV5F0bbrqfaKi+esEYMX0teQ7UYvm3OCjQ7UuGLiadm0Osbo6HAZNoZ9faiqW/+/s4cWv9c
mDLsluY450vzXlF94nHqU0pDdbWnnKJDW6P6shqkINLKs7DI1Aqeo5F3jl+QMoxkIYq0Oepsy7hG
iO0eHL/+ICWezmXbUcQIYKoXTnpTJrQ0u8tNMkz/+yNLQJ78CeXEE/ZFZxrUn1Au1zY/zLR/B0Tc
jzN7FUTIAhNOlp+LdVo+pNKZAL/tcFuH8r3spz5GqfFjQgGKxphWK7d+rctMuyka7Z9etXgXCizd
i5O1x7F2JCPnKJ/Mulft09w2wroRJYujo6QyO0NcTXiwJkhUR40a141nUhyearffmRthJUzRGva5
LvC/98H6FJTWfVPcB133U1SLe+VsR1cx2uO5lksbpi3t4DPpYb4o/QzESlykmxhb87B1VDoEk7IT
BCeTV1+XtpC7/woSRW2xW68rteTEaQ+LGJ2wQXG9WamWIF5h6p1qdcwHzXuzx39jJbMn6Yvb1WjM
A+D0Yg+FZt2XfccxaXAUQuHZVEtNr8L+r+A1+XmytRFLDibBDTXtZucYWy6fzvXNWOpXfh7I29Lo
5VlHdw//YoXUq7HsWvld65Q+5yD4OmMap71szOWjlGnYVeW56GvnOW/nbLdaMtZ7o78uxdhd1D+d
kWBfyAf0LI/9Ne1pCIYOo0nvBkeQb/Xii0Nwjf2Ovqsmkzt/2260XitjvbTnWLEeMbbJkdCt5oGE
t1jfFPP4+F8NzxSxhE4fJX6R3602Q3f/qk+VWZsHUlRst2i7DNvE62KP5jO385+WOs6jnMoDYahx
tludtN7KBtA/eXISfsdx93e19GmdrlvIR4VjLo9/Uae++pWI1xzGTwEdwYDJGPVekT9QRMYRa5br
Ph+NPP5bEImUYP8Jtqa1tq9lD3dlMnJ5Ru/E9vp3/K5Z2UH4mh+UBwygqppxt/7J0GZenkB5u8lV
IfCIGV5dsP67U266wYXCx4us+4JC6PylMw/kwSgX+3rQlgfhp2NktSNm6S2TdQytPler/ztu363I
kGEhOjMOkCDOQcKdH5L2NLaddjPr5U9ioMOtwpjP899t+qv5/bd0knqmRUS1dvj3q1rTIhkd/OSY
2tbyAQMtiOegx85qzvp772r7JU2xc41iuHWC7Gy4XvFqJNQT8kJinLQexkm0Bx3+0b5YTet16XNm
TvnEHlrwVCXr2ZzKPJqHabqyrUl7SWx561ZJeT+6+rIL6E8Ou64urmypJvSOvH0tfotFCg5ESm11
kX81IqGbbRs0ndaVH82b8vqXWyBBLYCAsHQxzqAPpVZZB2W+ggpeuUFu8xB0bX4sq/RJsqPsNSpl
58Wj5Jy2fKwOJu20rOvp7yvpe+sJgBUAp+0rDQwQOJmVHgwd/asplvZhrvIySri1h1EfAAhtCaS1
nT/kchVVkmnJyufM2l6cwtxuUeDa3S5DSkvX7jz17nIdDFPKMyv16YVhuMwYAcuAuvmZJTrtTQnO
0XK2s0iyBYW1LHXYYuRQbtVnkVVC4WJY5fNfkdVysru/I+jvj4nOKihe6rJ2wCbqwrpOV3emmQ2F
dpIDKThtrjdND0fGldre/Mv9PecuqPOSLIZ0xcdKsG89z2c4gG+dylWFieycW2AuLYqO/OAqWrfa
yACzxXRKkprcfddsH+pcHojrFUrTbqK7Jd82eYsVsfdoOvfwIfyX8w2jKI/DXP7zM+hOiLkaokGO
cTIIcFKmUGRSEomXuQhlQS1aVgobUO3l//sqNeASgCLaKc+cz1WurTvFYfQRkHnWFOa+8sJ8d7LM
P2a+9Qv6Sd+rXHTXuiKNQou6YUBUf48Ij5EunSOb8UTY0pxzliVVyLhawiomQiobSHzm+3iuh03d
9wIch7ZxrsvW3RXtXIWMcMsrOmjtwYsCh+TObs382p6e0qm9Wq3hhU3u08u1IuIYQrrRxREy44Of
sMoTD5VVjuB1XIN+yCOgaQTOSQ+g7eOVd2Zgb26WgjhsZGxYJKIiTd+pOi9hH4horKxPTbbzTiy4
qjZBw5pQC620/F5teTbsIvbNMofgMdBukpV00/jYq5j9wCRagcER40ktjrocDdCQLokVlfXQ9kak
anHwgg6qF9+FQIhuZ22B540kyumdlrAxcvZwxgRHHGcYEYWB4JYtu0Yl/xTvFssbbKdZZ66zVh4L
WPVRWzIKTuoMaQuEoCowP06Wum1LLT8bcE+SMSHX8s3Y6XeLplMDmRTNTBSnfH8gqA34nVlKeQqZ
QgxFShKJeLsES+z2XXlk2X46DGKOTC014v7H0DvzNDjZvu8676o0wjahokAQiF/Pp7MpYWBiYqBJ
FV6xX/QDVMFq5+ogX2q7m5D4UVZyL4mqtB0JN4aQ1S1O80+56LhIqY7MGQO5vPZ1MQWFK1Z82GrN
wcmPKCwvGcr6qjeRMwzIuMX6MKQeMZfpP5MnZPG4wh3zS/cAulXuB+gzoT92zx42CT2YtZspw6Mr
Ej+yy8qCVtacs8KLFruhApd9kfR+JF3WHkbrs2KyMm4H99r2gw4ik9tTCaFF0XLpetxOK8pqr2Nm
cjm7mUKOPLVBVb40FBZCvQ3eWkSaQ78kXw4tNbaTIXIDRwuz1piPq51eK8f5npeOUl/WH4LCd2IO
fvoiTEWvAlK/FO2NpfT+oBZzbzInmQ9igDvA/CQCL93rqXrpOrVP0/6ms037tJ700n+pMgf8V1UO
oZ7b2kEziJtSYrjAKY9k3T+LkMdlrjGlLs21o6pXy12vFnN5R4irDXEnAzEz3CUDvr8UL0k1fBnZ
uMSa133mtni2NuE885xk72vmrq4GYINVVe4z3Tg3Rvaez8lysJaVSh2XvuoY1FNp42XMxRc1rcdF
/NuelYED0U800E1W8caWmcRZnfswNbMDg5zR9vvftPQoDXXNSYzL55Spf306FZEW9NTlfHA6Q49T
1EwZC5DI4FL7k7Vf/YwK3pxDfGRDc6vlkE8ggcbMfhoxO4WzSddcq951iEr9CrSKrPM1b1u8v0X7
YFe4vsc0f1ykij0neG+SvghrXb+v7JqG9vHXrfee8lI0T4r7s+NgBc7rHOhh+a4vhER+zuDJYqfy
xL+khnx02ywkGEqjrJRrnJC4MOvz0dEGyhQpB9UyFRsNcdNiRPXctHZJRcP40HL/kE5yDrsyu3Jz
kRwtcz0Ftvz008YIme/DLpLaGNCtlhZlkZxMXzUHs6weyN8xz5cJwddCej6j5Oy5PBQ8PSeFDWbH
HFD9weirbx7vNKQkQobeDyFCshuVHqq7N5cnw7HfT72Zfs54SsiD8bhpTTZxMeDFQkdcNX1nNJu0
QoEq8pJPeCwTnRkKpcOpvkez8+Ku1t/6iRmw7YJXudQ4uyikMcAjjYQsjvbsXZuoODEjv97Nwi3O
QtJVop+EVc7RkBcdatnPYLa0Q08KgGHnUSgzVdRnIOiCfj63pknc1I3dcdTRwwdrb6VUwFCLbBLU
DMRg8ayfx9IyDmZanQZZ0KtJxShcWwjgPYYYCklyIrDPb4WCXJhabExZMQKP2apz6JIAc6fHhLJS
XOK3WecqBmfyMDucoso2D4VewMTkTAa+l5s2wu3ytDRMv4EMA5Tqe8xyOhUlAy2qprlN24yObXSk
WOlF1OobwrOa6NnKoVhXwsGGHVjezrIGlsG00Pcf3DJ6+FcHIAzb0+HKgCLQBo1BhbJ5Ynr2qQbH
BtaKT026ebNBd3W7OxZe/eP4+YfUM/k+C/pzSJrDcimWs0yXZdflowZ2jHwjF84zZp8B3ZP+Sm7H
LsA+Pppox01AJ5CrPXOQ0JRhjOAFezKYtjuqWmn3U0sBxi90nUJbNgMK8t+z2dTiJp13tUZl2Gua
2Gvyj0n0TWwXGQK4roxDL+yP0pCRmeiEPDwVs+ty2iHEuhh36nXRQmdiRmsaUJOkdDm17UGYklLn
yPsgsrtRGkytFXT7ZII5DlLIw0bORC2EyI5pn1Gz2ti7EavnIXtpYVAJ38Tx3nnvbW52YWslh4As
ckUSp4QNPU6fmCzmWf8gD+/8OU1DxicU+21meKP5SLGDukuxe0Z2cJOVk34tShOKao5ZUgXOofGS
/siCOa0j3TFZ213pTgMeoZ8PTB89qkUPrkqturiqtG6XuT+sHIHIxt0dOtuJd09n8ZqY+26sd7km
GESn5n8DDX7j6F9bxSRPJI0iLrSELiI7v8a/dp8PQUyoaxzGdKTHJ1DWuVs+8pQS8pr6F4YQRPpY
pMe2HCPNmmjFn5HsqgWe6OSo676vVxp2aduTBU01AoZO039UbJCJQ75peSWVkWBGS6/MMzMTVew3
40yYfW/7gK5az72CIkrrnGqvJ4qKuxnXVch1j+oZXOQ6QAbViuknxwEuNBQdZhvn0h2uJ4emgkD/
oCLaH9rWXUNrCPZdrprQCsrlVOnUmVI9369NfjebAWOkbHV28tY9psGIrKF/1aU1ItWjzq0lVVZz
xIpnVSBZuuClW7kQWZt/yQ59wsBhWGgyZrS2uV+ariTfnqI1aO6rzSmzLulVkEDYFQznLKq04v56
y26YjJ8Jat0+GHWm3ZYEz132T0+Mu0LTNaAH1KtFTuBn9wkpzgbta/TXOSAcsBeWKoMZulW3T95I
yNdSuvVnjBZrgwkn03AUsoA7UbhxPrRsumrhgNWzSGtW4zhxAkIJ5lRpXePdlrQm22ZybLJ17xSE
/opUGPiVesIufV2vAawNosFQTwltQKtRHgmFby2w/Oi7KKjUxZr5k6ri0zctGlOwsAFDQiFaSJTG
vKbPbS3oTxurfUfWH4pKf1GTDnU7oKdvANYbjF4bz2MH/lkv5MFVM87/4HlVxvwgn1DoXpZ5vdBd
mvbE/Ylz3wswFi7ZtL2YnKBwjbFrfPrwdtkpu6t8QdjzBhpqW1R/IK+VoRsQE83nNlC08kHYB23C
1osZtQwZY0pOgkHZgVJYvZla9ZRmS8Tgae3kiG/8Q6/E9Dimdko61/ZmfrMzu7w3AO1gPPWSV3OU
7UGVCyTnicGFdo8vrMreF3eknxEf07nW5vvUIfVwgUiDWBYxKlTtc+ToILZ2PWlXnLRjDUq5jmUx
fy6Gsc8Cq8QPuXYhVGPqiAPfSqau9LiDox7kaTyQaeTTRGNQQ6e3j5eEcv9DWSZXWlq9l+pW7/t3
DR0OWuHakx5AMCwdE4GFZNTawpqa/fbQGXW/L73snPbBCNcaeFfl9QQYrU+ZYkZgnjpsS26NKs86
yNOOhtQib45m9+Wv5riDSFVeXZp6wfhpKLGrPPyDFG23Ipl1Nu0V8HeeHlwvIWlRcDw7Lz9ZVveE
oOJGPhPmTprrvJtUbIGJQMidjWUGsv2mW4xr6cf5Vi00mM7V7HD1StILl46yYPR3IuMYySxwE0o8
mRyy23GDYuo8SJbSsZlYkMiib25d2Hsrmdxj7tQPrbDp0xvdJXJhZo/Ow2w6Y7QOojpyhu5TU8a1
vtzmEjqAM9WX2R2vZyPRb52auI7kJGIOBwoO43yjZPDEJnxRAVbeeBSMRgDx3JuR7O2epGO8WBU6
/di+MvyJhYaLSYmrACN12CwTYIcFgLkBT1cyIVBRMVp7jZ52ke7arn/tbTd2Ov8rM4P3KsVO4uXB
KcEJH4kyaCnnTkenzWg+ykCRGrKEvGl9DWtwVax9gnK6kG1q5Tmt3lDXrIvVjazBlBIUDEZCAbp2
2E0vTt9cnOBWaxN17k3712meCqLWYwt7jRMQDq1M0IEGd9k3pkObTrPS11ydM1+PvdTHx2SaGvr9
tNfymblKsqM5VEuvBzn82PDQwuyzqAEksgXBYFDGy+IM8MyPtX/lZr9DAMrCA3gAH1vvxElOrMbC
OmFvJRj77VwuLVz3dnxcTMhGIz0BXXrEQR4tyzE3f9BrDjgidvqc7V3/zag+Yrt/oZ77lcM27twn
vxRROYyRh6EoOQd04FUzjEHMajw+roiFmbK2amC7YzQuDEzw9KhEe+9faI+lYJZv4+xkHJi/Dd1k
TvAcwCaUE4ZthBGsXvlEkyBlYJX0UaDB1U3pfDRoA6Dshsof5rQxtCOHo/bTLEvYpr9Q+ne2gLjS
QxDJ4HPpa2xRXEiWjPx8pAdhqxDXhxavkNGosDdezJR4iV84YxBbK8xY8GhYPs1WLSgezf6zcbtI
dhAB13fbpuOVGEsX+JgIoYx737qvpi9PjFg1bwEc2/dN953zeTUPs3zypLSncnl1THiLE6bDjqKy
h0I/MILApTGLt6WtkIRWxYDWJqYcHIu71jJih4OHAmJp07KIAR2HQ2RgJMtaiBMwl7qqiGoSFTu3
mKiyAZLpby8ptaQgUOYfD5kq8cg28SladTS39BIuVWRRpZT4jRm/J1emTHVfgLzDoqNxQZiUi1ts
SM5uSBgrmAZ4DxtMj20Y5+reuG2rdxuLmhgcPGt0/rvdjncMPRpANRZJzUbQoAdlsOYISRaxD2uu
fbW9+nZx/e5z5aVkWsYLRdfZ+rlapm+ZkHrWnxlOg+J+ujRkMYF7S6Sv1tc1+GKxCZye2VqHpf4v
W57H4dTPHZp9HeV4p+0KX1NehnEwvBKjhv1aEytUe2wo+9UootFsIsxMkcNxwn9N+Zp7JM+PWQbC
Td4X+ZuHfCFYtuZI76dDKys/5QXf2MbpBwem2d6V3ZsDXbuBd+Z7fmwoGZqoJHVD0zgqFPZDBgW1
JxXMR5O5G6oDLFJ5EfUOCLccWX0VFkm9q8rHwb5P+YC+pCV78vcVaoxGDNyPC0qQvXcdh+P6kcrs
TtNplbR+asSlsaMpNPjicL21E1BnW+N6692s5l3FTjHrTrywRysfqtdvyzrfHqAK3a3pXug6ea/d
d0UONHsTj/Q2/l2GPQdzaj4FzdPIutJqRBNSC6JufXqg5hkVEAUUO0vevBdDG6U0BImCaiAZIk9l
YJENcuQPuh5PTQnIZ3u6BOnA5L/Vmoq2H3WZma1waOM6jSrjg54Gv4ixLs75A0WfsNEQLOibx4Fl
spL69bFUbAbaFDXwvfugZ2elEN2v5OXq3WKuCqIlp1GS3dgaxhlBq6Wod/CKd4aPGrnuwSpvCxWL
VECSynTAaOWwKJA/R907wOCx6B2uAhDPdFAm6RFYLj4lSFbyTriQP39qA6pQEIRde7N9/sCjsT55
1tXL9mw4FrQee4k70YKCPSUJqA4NgtQahMK29w7WhIGazwihg8U/U6mZjGxXqCDCpkNA7sbUe+OM
4QSqJ2SbC0x6dYQsFdvJiC6GfITROq1Bj3Q1Q+7MuOYRqQj1seDCprX3vgNrAutgh/ugZZ7Spmow
f4USGM7dU2Eo9MvkVbbDoSB40bT3HocxPqQw9wGvsranEkCaQ6Vbo018G8xh8VpNXLIVLSYujgQj
2vTFXtW4tFIT5TbmbY2eaM1dOH1M20AJ2umm/r2ntRpJ1U5xA3kkcCukuwaRTjF/JQMHwYXTCuQB
EjwbR0LawVRlFoidZmFD4rGu447pUPuxrnlok5Oabsz0bfgcEwTdQFyasTl2ExJgZnCTbfnle/V5
bIKrJaWPOOHmm8u+yH/NZ02tVFR40HizDpc8teBWrT9MW4kbn2edzdWu1JVi6lRGIWt72mw7wWqG
tbSg8/XbUzhlI4L8XeK1N5KR7A3pqZNCo+Zrv0tjn7YcJgiFcvbi3kSBpgMcV4b05S4u+X7QCzy8
HXToNHI49W3uYFG9rALESqBOUuPYqV50esPcerufLspKQQHxxqRqx3uVxhox/zdyiem2uUBV20ZD
aRxqC3qhN3HQwPdJEVHKuCVqq9qU4al9TO01CkgSNMf7yCbjxUmqkpBOOVsQSTGj/GrwWvpPDTb2
aryfbOgAGrp8gVXlo2FfsrjrMTNsMUpCyODk6bh7eUJ9dIGzBY36o29fp+5dCSJAqoOioSQFrKl0
Xi41U6/ZFdmZPWaXOBYmKHsOVeZEyfTpkpakwxBVZGozm2bZ3rfej9IAR2KcPaZqPDftx5T9W+qd
Sp6KXlzqzmeW+94afrXpnxDUJ3igOTknxw5pqsn1m9LBVYGndmq2VzU3FYOz0JWPA8XdGTf7DA0g
Ff0OJRmN0wjiv0XIrlqXRewuQInIYvQeRFLe7pW+3SsZ6QQ5hQ4rANcA5SaXkljf/GIU3M+JOgz2
wkmqH8eWUiQCFUwav4y3j6Zja/GJYpbksR4xnDfvEkRu2KqdyIkaV6i2l71ekBIggnMT8agHRJSI
hflL1nTXXd+gLWXzt+GgBMkAzFyP4rYANskCxpkGCOyEVujPFhFHU6x7O7+vPRW2YJ/aIExcxX5E
BdBs9y1HnoIO4S/Nrkyqy9q/Nwvd/Rzb28fLHLVv2tf0s0euUOtVX96aFGKJnSiE0PZQe5wLt4P8
VvUU6qSPPdWHbUOtUADS8m5bKgoCJwGzysSORnl6y9bYER47P3kBa8qzpkMt8CKk6Zm5y1e6XsbW
pklWxU+n6lNmvK0N4LPljRlbqIgJ5vybcZx32nC3GW3Ebkw+lfWra69U1rbghnUz7fyWa6d52AQa
Ajgn7pfqyGQHY8sH1p9OB9gTsAwzRqFMQGMchQNFP5R1clVG7QBuxE9iE1G/rr81/CY2bNHyoEQS
JU2xaZlhbz8a6nNCyu9FE0a4pFFPwWZUpBmAuZzxmsrtwaNTLUvXF+jPKdsAI1H2LY+pucCsoDAv
7X92QQC/BhiFNcpAbEKpv7O95Wgbl7/FkoNAcLjN3LCiAVtysV03HuqbngRXrq8TbRbbhU8YacGs
w9DjFE4sBUmnO4iankAu2rZwC9myCL2X1CCCngAxElioAoIDAwrnzAkLXzuaFqel0/KY43GSX7mO
aGPC/RirJ8cd/9Gcx5JiXGssaeLk4SaySGJPG8NJg48kvosBkAC7fZpfOLK3h7rVqRKkv6J7Hcez
CuhSe+5Sg3YJEDScV1PLQva38uDdPl38cMgeXUKmmlBz7meSEAIhli8tpDtBdmHDz7aNj9x/MDzj
DamMMImH5GSDRzVp5FGHpufNIEUYiKP0I1f8QDnOMWf1IV9/clRfRVhWFk9iwvP4DjQj5s0m9iP/
ulpc1qssP9VsQUmCHrLFfBzSEyGJwyaBuuIS1G8HnnB+g9W8b4KFsuU6v+LloCponsTa4CbvQlt2
cVM+1Ip9gehua0W2S4l8x5ltcpMCMHrGU50d2GMntWfg0rZGFXPjcqR99DyOdmpE3mNeghbZFmrg
nvCCdmP+Qo3Z8Ai3HFcLm/ymxQEjGA2Qt13JjWGs7WhwqQxGkmF6xh2D/cO0HodF4Rk7Vpn/Qn+L
tIhynddMO8rh15j2VQNYzg0OWgCZyaGmc9dTG/FPyJWXps2i7ZL0qouFQ1aBsSYNxI1vUDn8Ne2n
ZU1Zuj5kEM+Mto/KUmB1bNv+toO5PF/Nmu70T8dYUKzwvIMJTMfnSb8P/GHfqe9ZfnT0x2tTuXfX
8rByr6W3EuLiYQz2FQ/Kwr5ZkNpPRKzMsEl092JNYEOBATj+GNMwsduSLkF5zSWYbbPnyqOf+EJb
REg3E/H/z9Rdpfn0OMe21mA7odt6uxC0xGz3eHsYO7ZVt/lH/2iYsahHCr0if9ZXpu99F9pjbS1X
VQ9v3Iq3HTTrKJvb/zQJYilbowbWwPbK2ycdDDuW1Ri+SDHuQWbzaz5H86ExYK0RJalhPVUD6QVV
kZ4XKTKaQjYutJHCxP2op6+/R6cHHhvQUrX67nnlc6XqJugTDsfn0eIkZ+YarmTfuF75USOY4+30
nchcPEMdEo6cabDZ1kFLan3ktQrPzk0Ped37aUm/Jj7r3N77Pf0OxE1ODyKnJejkZyRH24QeTbUH
gfpoyKcZFTBDXhTUjURyPXpArLq37fUkWPft4CY+jJeeliF+7fbm0yGLt9tm8XstSM+GoPuopWwH
e2ggAmaBb/uAaBjPVpDje4DIOB98ke0QfqPt9NhOFEH3b7n+iLaJXOIdTpOdr3hk+V+23N9s5sjF
hdEn36MP6KhrY2zwUWEBa35scliX+Ls9JgimDUWrZYofqjmPBmweswzCYfjA75MdtdJ70E0ON9qu
DpYyNrmaS2qzdXlDssPVH8zrTpf2lUzf3Q4qa1ddMfbv5BTFo56T92BYMQbWfpq0d11hXLHW+9jD
1UCWPzg5Ki+0olbnDEYAMCq0/XxfDszw0f3jOKM5mZCCAtrPfEYFWPfZNmh3rE7jUJ7nJTmUXOia
iN8zXdj5eJy67NBRYQhYIXXSnd1z0ThnJVhn9gs2NISKHCoCZYysv8bOAINFW5hJu3yMOSUUJ9C+
8RtcRPJgLOLodyqe6vLJ87XLKgcmWXL4ERlsSsEI6KU61elw0KlDKid4IX7Y5yWGBWxodGY26Lls
aKdlVa/Gm58Gdyj4PwKqcjIVL6iWr6KLrUQ+rW17b/b9HSLgo2kF945ga6eevpeyibNhvVm51XgH
D7qd7bebOACf0FG86KqKqMKxlgzNO6SmtbM0cV1Q7pGbhUuX10HyVJXqyQS6arv4bcazDuojC5jW
aC0wWntGmDvhLHCgGFBzfzIf0u4U3Cc5pUc8dXU57LW3OaeGN2fgOfITMv4Ocd3Ha8wsE8xmKk4L
jVGQ4mxi2c9Y5J2V7AkTHpfZfajW/gVd1eiGc8L0SJd6lLDEdW8zScSuCHnnvWbOmM0pUYIdYYhg
o9GjRE63byr/yjOqG3d1j1LHFmmfTSe4rwxU9AQndeeRqNLKOd53efri80ao/ZJsM9VuAulMBZnh
ggcGPu4W6gfdIO69LqOy4d/rTNAI2uYl8Cx6nSUqDCyK2BM61538hEIsyKioXoH5KPxhZXE/BPY/
KvbHti5uMTIUEpylMi/V8lSZE8LOTJqmDe7BDfzPAp0FBKJRXPDXn3XZfTteG1XMgBFacBeUkgrl
uoCzTYtr2hqRDnMVu+tAQQjml08+4Jc3M2GJyQi52vb2GHHopo3pbIGyV962qlO7yjbvrKK80V0y
S3LyeSQpG2cTuGftPg5uFzbW9RKMcUVRLF3VsfGXG4YvHgdG47gQSxRkk8z0cTR/yeHOnCnwV+s+
IacB1HFIuorAOETa3WkedBccs7KQp9Jg8jgbS9o3B1q2ECuYVkHpFrd3xUhX6BZxFo4MXPfsLb1E
LnH6aG2G2KqWXWJ++P/H0XnsRq5kQfSLCNAk3ba8d5JKUm8ImSd6b5LMr5/DAWbwFuqW1FWsNDci
TjAja7E4xuIlmk74eZb+6HHyS4tfb76BoZdiUipd9iQLejwn4dx+1wqAbFP8yEPOFkLhbB5X80+0
cSAP7q/bH+cbSoQ9qZlNVBO82+xTBcyXpXjac2egi/8EIGzA8WmUGzUFO8nNo7G3jfodsldi1uv6
rJPZiix/aTjtvrXlImQcxHy2MUHq5NyCyA+lY3xK/HjVGcWprwMKWG+R8QthB00mnEc2KESvrkOX
uc0tqDR3kRL7PPPDVaiBkePwPgkYg1r56Ecgx8L7MaILTp2FOd4tYjIq1LnT0IMm4feacAWzM4I6
7Xv+qs38nWaJfRhkeyuWe+ZtWz+WT8+etlnz6sl42Qjw9TEYdWvEIQ+W3EoedtFeBwuwud1uiuDL
sTFymSWWfefFtoiTWrG31dS7aOKdLeqLbk474v9+OGxFwCkNdOf8ASftvOn4DnoAIL349Dx4knqx
jzVxy/z+NJffBWCBeFn+I9qzyLzmhhb96/WkY/x8Y+T+RfbqbHmoUvU2Sfmcj+w5HgdpC/wAkC92
/gDxbWNl16oW4Pgtx18J/68o3yM3Oc0QiLJF45clxJcAMVNaDLqa91zSEGW9c+ZbGrZBFxyY6uGW
y88adw7TvBxvC/Yt3E+pNp3k2OyMljGQjSiE8MkSwpUQDDb0jK4nO63wv8BYlsbEutG9Rkm1Houn
6YBktM19KLRdGv5GCSRaheOgdk5tbZvrUTcPddTsi/E6MVDX6Wv0PexckbPrVHQvymBvKFpuS2e4
SWH+qPpFJNyL/NR6eKb2KVLv3il5di/k+99DPnNm8VWYBEsHcelddUM0XGlxs56C3wk9baRiVpTp
rkIHFBi4dc29lYO+GMS/XPsxLRoZbMz54wdKqq+DX8b4WJBqrxJIhgmzAnHuqheiurfZ6OabXPNt
pFjY+DlzTq3uFqr761t4liZaKAth321qvIL/rzYFItWDkOzTQ4rD0EvTjaFj/Tb0LxKQcynSxPC7
VA1OGoYePcRdBAiDGwk/OC7PhvzybcLxfPSnPpjrPtdO1T4dd7ZCdEvvVkwg+tW3aWAgdpG5EE0K
ia6GmJdI958qtY1RjxxqMd2waHUcvVz1lvSbodryJOBBW1IwFhI5bwlWO1pEVPxc5XcsVU13NDDz
OZJz4AhjsGAa48cLR73VKSddLE15AsmWqs+a7cXtdoUkiddtXXutslebbrLAGLZlF64ya21j5GxY
VKyahO6fyDnPhST6bFpMiPGblVjN39B3olnFJ+dvsqVz4Vn0qXbU5adVEQWR+sUJDSZ4hFh7bUlX
4Z7YyRHrKIkNXsW6vPeBvtPrkVWk2ZSVOqk82QQsOFJVS5IUu1Bea0OumxRCYE8KwXJXfGeGYJTn
+eMXscJ9kdnLrsOyOITNMWjFuz3GB42zR+biF3C2gc/OFMMd7RhIKCxwZeR+oiOzBK5re/zpYBOY
sbipVpFmHg5FlGxk6p/tMr8ZVkRaFc7UBK2a23HYtm+eI98CP1pDEjlHUX+PM/ViNuVtKsxXJ1cX
jR0jGsSJXNelMp1rSozUcsKvptB+onx4BLq3xcJVk9Isc8BgXNKdPmVXJ4I5VgcHVwZz3r2S2LYH
CiWJwIfxvZERRowX1Tn3VjXnQQ44z8IlGc9NXIxrGYU7qrebLUnMdYqdR/n9M9HCvyRNdopsAIbk
4/xk2OLLDJtVxlip5r+4wZeavkhlubctd9fxFs0PyLxtW8M8rClWpot1uAhP3qif3Gn4aaboLQ9p
ZI5da4kAdRp6nbqz6TDW8auiZnTplvQJpg51fqx3Cq80BOJ13UyrwENtQep8l5OPGk7pdoUDpImM
F863H+HQfQ2a4ibThg9JWVUYtMDBqY6ah9whUdhyPU0H20fQq+plpqsjZtgnxlCeL62lMKEysMCO
5Kbad2cyyYTiLEAkce6oBPG4nRC+irnYeOy3HGJXttZdgARsJk9QTcginxTX+cmqEvOUdNMldxJk
2Gg3utTn1Nm9l9V+dLnOa+JFa0Py6+XB7SuuC+N9GLOXOqCE06/3bRtt7aleNDa3IW7AXCxevZIS
0Dg81RVXJcPWD3j2qgKWl0VDUA8x1J/FKnxIRVvpDOq/zajTmXqEbxksuUyVqBjgkUMgH0zb5rdn
3vELQLo9qYssfe8twhiDcxqttRaTER50HBbDVpPjUedGG0HDcce/UBW/zKw2Je+XSMY3FcJZVSQt
rfSXoWE+qRM9vJf542dOqE3B1F0jDStNau88Ke6R7R/xgF/SMtzHfs23nZhlX6pSx3fdvvuT8x6m
FBqRZmEbf2qV8873XCRtDHvbdbdCh4Ywjjsrda8k+45tzjvgbEWDi8DPuFCVWv+XGtm+HCXBzD1Q
Ow7R1J/rw1VWyWGuXJ1/50R7dVW4o0cjMp9Ms/dWz8Kp3HYdfTgyZtCX429IJGOBqCHI4/s76DUr
JT+maVqNWKhFFqyk6x58JU6EJ0+qIxvvrCadUqfO3DmjeW787qBbkIqTabUp/GA9sDMTmsdPFp2i
Qt+GLXihqHhm5XDixMqqDeq11yDAT8HJRSSJ0UugwByzyfi/RErt3mKAWqK1BB4w6zTQ29Ubh/+R
i7NRW//JLIcnEBgn36UAIpIvhARJn1hLN6JQqIaorcz+0s5Mk1K8S6n+L4X5TXmAxXEB6LBvHX/v
J48p8Pc5Nl7lWIeO01IUfJdGdhPCv3cl/RqVse57F1cIdheUBVs0C3SPNUmtddaBsqrifd7aPKX5
08Q1nEcvuQMp2tcPZJ8faAkHJkzbKf3PaoNXmEM3lVpo/s1Bc8eDE3TbYBDYv/2HE8VzCi7cBiMF
leWm0sSjDONHZovTWNM7Y9D8kElWEe2cyfQl5b3oQg8L44te0Zxt073VT9fGn2d1OdtZtg/zLF9o
eZSsp7bmwJ51BMeigFWsvc9goTRqwB7jl0O/aq6h1TCnLdwVd/d74iRHp8mONrmTyem+lOae6vQZ
E1khNHp1W+e3lJ/9WH5NHXbeNvwgMXesJ+di296zLq1vIu/fWf6h9+Xey4JLVqm3XKavC9ViILNd
zLKF6/7jcj1klO/G0V8xEVvIsYLTp+j/aXH4qY/NnuDpdmh79uERic30CZCIY0qjBGu9xcoWz7tG
p/9weL83WX8LDPfFivP3lIsUWa8dzCQcXV6uL/wHcERKXoZs79J67Pc/k43Ijb0SYnKVgtaT6piX
3t0n0JeUHoYNNRNuZtXZlYCSfXNadf4nIQkc9+Bje3mybY5gNHTZDjbZkf27SXymDBGjmYykwswC
pKsbovCYLCAHsZUx4lxaAq1oQlp1ihLJuzGMdWaFfxkOZGfwaxRSj8ENTvTlSE36lNAJgQVYD41r
Yql112hUvjb3pNBOQ/TphdqrxOlvCQqq82g/jPG5niijxDsNbofxdZuga8j0gnlykWfqv9TR4ZpP
eCfaqiCjsSN0Fy0wGL93TfyKDKTcEf/IRLYsYUjAMrF0TXwes35H3PwiIjISbPjJUBz8quafwujY
CipQYfV0K7SVUt6Fv/qaFeYuNOqXXkvQHboW4cs9G1l/x/wJE79sXgvDPRfS+puiw0R21gx8eiYc
899ksSBUzB2tZrxI4T+wGXzaGcFnUT/cnuu6FjqH3IsPhdOd3Ky56iRkcBe/ZKP9nXWXMWH99dvz
ZLq3LoWabvvtKvXtP9vE0oaJc+mShwgj8VXE1KONtK4Z7jvJy2aZCPHZFundcrLnZGFOHEuuJLJ1
/ii0ZrDqmmt+/0fdZR8u0hkZodM0OM8IeF1Yzh3w6b1kla5rcFpBdSZRuIJictGN8Nb17V/sMRCN
6yNcs3U/xt9ExynTYui2CHXxUcbNciAYkkZPPWqbk+jjU5m0nwJo0MaO6JAYJFJxOC1Y6XlpwunI
ov0S5eTPWkJ/XZ//kcT9ce1/DT7s1uHTUDJNQP2AwJMhHjfmVvLIVJm5m1L8JFPxIUcejsn5kjae
hSnDCMXnuOz8D0PHechpwhbTHjgrS6DjvPaeeWpF+xNK0FJ5OS/NZD2UNzQraZVf83vcRjunKnZF
fQDqQQStXU2hto1EtquC+oQf+hp04YfZFJ99zpxDtx65Hf9nFMENFXIZk9UmrhyKcF1cR4pWHKhG
g9pqHouGFVJ12Skbvl5I/AAQyjRSpOPz2TNCe1c6ILcqVfA4TRs3NT8MxXvUcZc3EHGYEN4qb74i
f6WT/SCzyZQc5TczLZPrQ0MzAL9rUL8ZRvzQcfmX7LRt4/wlrvmvoOh+BHngYgFS5XAVzYSzJMYA
gCFwBQUDzHpZ/DXK36WWD72cGDOK0psG0mPRO/7T43SIo5x1yW/eQaNdy+6jCgKoGgxukvIvZKIa
g0GUvf2alu7dplAx1TEXmxlXJWxjX2NCzb1FcBhr7y6QEEEw+E+Te0hpFw6caNfY3YG985qayRcj
dObdzhW479VmGSgsY582/pfqGYmJ8mFnOhZwEzpB4H0liIWGbx/0vH2mtny2dvTZ6xrQpatmArNX
Offd7jk62dnn8BUn2t2qK0KlBCYGX9zVtEP5AlF6Lm2UUkwMKTaErG824HTfMUHdo/5NMwgJevZT
TZiFyxDHauwdkkgeG492nRbnoB5tdZVd60jf09TBnbXQ6OoQxtNnjlyFzi3rRhtE0fBd6+Nrox1V
LY/68KnLAVZxlH1EzJ4QV0ccx8iyPqE24Wi7DlNyP2X7bggXwp/+k4G8IgK+4/w+TtV0RnNdQwzg
/tvBMRr7RR4UJ6bNq0VszhfEp1L2LStoK6KO1qz5SOLs6SfvKkLn1KiHVXpvblG+kJHCs5J1/7VO
fLDQiEVvnvRgOkEZOZshjTPkqKvC2E/uV17qhyAL8A1BMicDIR21y3oQsALLS/cV5t2GmeyKMRKm
pnqt5WpXM40LG7m2Jn+nJ+XGto9wybgtjJdKgahxE5hq3U4FGLtabz3RJQv3YOuOJ6seXvXBPUTQ
wIRqiEEPF8x+dzPkYc3ddQmTtowYn8VUZIfYfBLV7ktyFgZVzYCnVsad/OSmS7PzUDEtLEL3zQoj
3jB/J6x+W/rsyEFL64TFIu2adC/ufa881u4eJX5vJARLtPKlzvpLREFAnbRbU2irSPc2gd6fU725
x257jX0f/lgPXRqo/NMRdntr44c7+NecwSFmJT/Pt73JCzfZr9Hg3y2IPu1MWcjlNW2aJ3stH99z
9AhM6xgH2tmxap6R4oXFko7d6ARx51Np/tpRHJPC6LNofm0E1lrSPtXquOvotjKY9xN/cqLse6qp
CI1RR4hSYFiJGOk1qONtYKW8E8MVh+dujEo8yf5paeXyLn158F1OKZGOpOFtxgEhzsF51DPcxs/Q
YfPM4ulZWeU50cYHqw/OUv+NV2lhdjQ59u0lVP5rN1hMvMqjkRxEVZ/xwONza8hIRJeMeihrxCpR
4XHMURDM7rvO0uMgxn3oqGuhorO6G4KoFJ7WYSrPQ8Zws5Q/dfyvLWxU8f80+v/AJS5g5/gLVfAB
r7SdIfA60Gvq1jAMuSEw4NkUhnWys3ffwW3IPRrJIN9OWrySJNZhwXzHjp1us4KpRU96aONzNwoJ
Pb/W6dcMPZzpWEjOIy9nGdCymi15NbeRpLyV/6LLbwJNbd00xXg+rsChrCan3xrGnSzFqvDoQ9bS
FQrhKh+SdU3cobdoJiKJwpF96cD4OGW1e2qHjvkh5+OgZUyk+jbawK+8JE4J/NIrzKWYvCWLLx0W
yCsgDFZeRQtElWCIYWK6q0loTMb4X0jyezXgnRYRh076z42xeXG8cRbTNkQddmHPUdq/RjTvjdZR
JN65JqHot90FjuK2J5XrmHic8NeXFdnsqMY41P50FbOIwV9bnF28gl117DD6LCfPuumN9ZtAkorl
K7tEs3CqCtO2+KwcynKIfrAH4PWS69TuT01i33UAoQb6ZeYOh97pjr5xsEu5aTTjOIwC5wyHryEF
y8TMff46PIhdGY5H5IR94b1gGFrnA1/TxujMR9YqiFeNmDW0LNxkLckVaDDfZYy6mVU4ejs0LuKp
H4Vdfg9zwinbGH6wLAiZRT5IRk/aF0yLN7tzwIdEG9fCdA8sM01RSKKPqaqpB7PiK3D8lYhnm6X2
wg7vbAYM/cTDpGbu2pY+Hz7aEAVWDrtf0fevDn10Tn3BrXpyMpv/+xerMAi4Nt3egMIUwDXP8yVJ
KcYfDNSZTWImsO3poCrzLfUTTlTk39A7WMDEd6z9GwfH59auhwuPNShVFBHV5FuXha7T/Wb2fO+x
PgTJEjTbKmY3fFg9lSVMewgVRITMJdbkCs4CzXfF9LCCEuuXeSZvs7Vh+KTOrswC6MagpkcKTVpx
DEVzcYYeGhU5axIA0cbS+zcrNdslkMmzAUMe8LK88qssufrtVKa2IqdcRKib6ycnOdBY0eSXagai
JThci2903O18z/YMwpOWdRqHLdHErayjLcSJcxe0m6l52gBXAn5HJ6M8y2kv9sjEO5+uMX+sQR+0
eOWaWK5lKPa1T36Mc9bIoCWX33rTfOAvdSyGy3vLq16ImvLk5/Fqk4xUTfExkq3ifgVUIMD2WAgy
k1MIJ3seYv4NWUOEu4xvrBpnjs4B3jn7mFv2vqsoqujsM3B8e7q6aXONo45yGSTKtqNxZw5FESgp
QoNC3QNRTZlp+NjMdQ5LVbbWwR+KnZlnW+FRVZegC0W/DXuZJeXOdcQuyijh8Yxtkms8W3QgMz/o
pnGJbHLQTZOpVb5BgjhH47Q1wu7kV9MrKbRt4P3nQJXkM77RlHmQqfczQsdx+/hiklPqffttwr+q
vOAMXZ8jU37LmvgRd6zwGKCESyhwdh4FBXN81va9iMerhXZnQMTq+hsh2a0KM5SuSN7SAcBrPH72
9MlrgoGfmD2il0bhs2sZOUZc/iCGGEzE6VPJBn5uwoAwEva3wBMwFlcv667du2poSLALmoGd8VaZ
IXhRiGqCYEJeLkuy48Epbv7NwEUjdNb0RazDVO6TNliLQD+6BWLdzvTbd91iI4hKZ1H2AE7BumJH
ZGJCfpDLsl9/uSafoTJBwgt1/COdjo8rksWHcvmF3dELCFJR5E32Gcu2TzgQ6UFvX9yu/QcK67sv
kieRt1M6puckMXdFyGyfBFCFvFlpR48zXtJAnGZEbGHBqId2mYY4uLlflSUWccS2imEjXhuapEom
i765IYrgNasgx4rNO9+a+rrEOgTMjekRuaMr5NhVMmSQspydhZMRRDOz6uo1wtNc4ZbKFVu/nu3B
nC3ZVrhpA+wK113U7e023WtutpuYLztZctj4vrgAY13rTXWy2duq4VcfqQfTh50fA3bFPjLganRz
ZnEcKyModOW4Ag2xNtpbZn5X4RM8MxN6tkTHIroIXbInWdBRbUjwnuQgZ2FcgOgkaZZpeC3QdXsd
VTZbzYfAmD+cORyQspCxA42s2nQhlNIeDcFNW55kQSq1IUHkmIey/+yC5oglrudAHrpBD3Yj6vcA
toPFyK12bbvdkwQwVbrMYY2JtTY8lln+abZnGzxmF92dPlxW/kdn66ucYISHY91moa+lv5kIxtes
tK2wVgw9ojnrsfEciqsEJ/rqTm8IHk4ouCI5gOMAJZhdGKwemwih27feG/kFFHsBq3FfBdHFasBs
mZm+NUouCYIbESodsE0R9Osg6LBEwWETFqWlEZGEBr/kyhaWjmMZDlcdEozwvgc8844DPlnHcssA
yZ4Nq/ILlXAr4ZY4w3TJShfp27SQDRYy+Zf22x6/BlY0nLl0ltQW80lqTikcdD1w8sO7FUVbtw+/
FuMhK2jDI+bj/yfMi9XRq56cHBvWJIAvn57FiSrnceJ5Ryasvto+WyUml7jmZWrQGfUPoHyFBT0F
PGKKdwQaGMT6aKNVVNZxwcEeve2SgerLgVAaRJJXJ8k43Ne4B/US3V2aAvgjuqO/FsYsVzHxTRh4
Ml8PBa7x/mQJ6z3ODLbxgxymU1VXN9UP3NMbRlIK25eK8IpPya3KevoNzewS9T39zIL8W+aeCFus
nJFgVK/hn7ZrsdOivRopdSp6wktiSygJ91e46fR/hVlgVaKuYkks9Ryr4daPgoqrcmDXR+pTNmkF
ZxzbdeVJrHmKqIIWfOb2T1f+jpm31n1tJ/V6G2MOaHoc3pRGlO0F0e5f8kx0/rYeqrsbu2+pwwo9
VlwHyc8edEXBjA/0beXqyaEyte1Q+dsU6Cz8blDhZuh9qc7Elh8ZKVuiuTBM78V01b3GG6/hwMJs
N3CnYD4mPXPDorkpa/PsV9FzNr9YNiFFtAeTyBMkrkjzbmbCQDnxRgIETsSIMiXnp6HYF81T599W
U+KzsNOANRGSxgkBpPMPRnzJtD9SwZ9enT/ilhk18/73HpdEZ7an3qLhMnRNmBF4mxLjrXyVwaGz
DyHDJbs4NCDN3OY4zF4KZGKp1jn2cxoRViAmmXSN2C3ttMffyOBRI3Ut8nbXRslfNMDObiOlLQFy
Dctaf9ZQ1yOrOWqzZw/gj1y4eGKcOsSZ3fa7JnWOrfuThxjugUPkMUoGK8+kA3eHkdPnnOaCZcQn
f1MJjmTWdxPcGZnj/c8GDPQ2dmSOyLSU3CZwUZ3+GaZ8UOpkXGj3ofxNbW6PPufAhIqDmlsTiPRO
bVygSxGKq0TQJqiWvpX2Zzwxr6twkuBaHdC2npY5Xn3TuBYd+3VrMOGqEN6W/gxDGaDCFEb59oPD
OoReOoQfMaulr0tKveoyfSh6s8lCaTSPG28F7kpWZK8Hfz5hca4ZUQpOoib1rdCPjeLHGS5efk8H
kp2/5JSXSn3SSGQLVKtzp73RdI31MOruoc+F8RUkhqSqpGNOl1WokFyyXnkmUbb7vd07hwiD/aIz
jwk5AmUAK8J0KBA8pQjAh/SXzp8OZsQiDpsn8NS2rbqPhJHOOu7TDztv/vTw5nqyWDqJjdqLGx/o
OOCtZS2sQ5MhoXOFmQfxAamGocOCBRFz+tBIlhrkZ9uQmmTkf9djXB/zAssme9H0+FiXpOPi4MNz
w/8Ku7Y3LK0HmN3H3nUOsvHfyiDOMGKD9OUcanQPz/h1dOZfm7wOMMhbANHMq26SH4vBwnMeyYkU
lWMWMn8m6ALDCiNL7Cx0g4anEJ91l/1qiCEpJyIvftr4bZIc5EGNpTGO3ePAlQswmwG8X0vdRWo1
75P6iWJvlYj5BukxGlA9aA+s055OctPtGuvwpQpczJA6TvVszKQjZaVHNzg5eodBEWnegP4eui16
ZZT8FJ7+n6H0f4mf7YEEUDwtmT1U4znYxKX4Y9DB6InrhuUHD4vKDmBuVb0qcIWHTbEVpX3OZ8w4
ZEDCzNkktwE384bfu2m+LctYT6geBUJdsbCx2eMaYSH4w3WxmsmUtnk3uM0Z1Xp2d7FzPrlutESV
wH86GnDuaWMqe5mkXynUzvLm9c/Sm2EsjIvBWG4G88aDZwUBXqoux9XRhNtWfpKzsoutqkl9DGCW
TRxesJ+5zXA0fkvzb0fyP04SIy2+4tOfOSNYd42GnFCHtUqdUPXLnGgTqCKz7Hm+3k2g9NXRcfEy
EIiusrsiFZvI37z/LPK9ujsp6wnikLfoJBeXE5eKRet9VPFXRuJDv4suBoz2VzAMScEEEcxez2Fv
q1uY5hH3dsYg66erP+ZElQi5iHTWOi7e5VjsQ3N465P2S+ThD/CdjXTT40gY8qzyrRh2ZHDpMrA9
gPJ/urwPlK3jMs3dk4YGmX567fZBxByBnZNks642HTYEv1XY2kHAcXQB1wNArygWpb3Khg+3x9YN
S59ERhK33DD7xzixdz2EdtdLeKcP29p3/6eUIhNt0O3IxzP+cFYSVTfoVnb/lzOpxHcA1SW3bWI0
/1TErSR+GZDyHNpLjFy/uijtGt4WxfTQtH9HLl5pIJbZ0G4yj95VhrFFxJxbC470t62rattaL7E6
9JRyJ8chxYFJREkUAtjUMRy4m1tn9GmqIJ0j28HSOjjuTpGlOXIuDiXGH7b47jzpHxOArDrBmk9u
JP/D1L5QVrwMsxoS4ruVqEfMMblNLrZ7gSjcRshExRFZc6beYiYTDLIvm8w+F8nOA7Kd7stoO+FF
pqoXWni0ITk7MgSnuOwt/E0e4Tm9z+EHAllJw0Bua9Mb2fbQskI2E7D3BEaZV3qduHodp7flsnHe
de+fax304JrUxGkJL6wUwGozBXeQg9zFwCTd9ciYbEYknV3CSQ44DzeJbiBN+em0IQRyVdYnh6WQ
baMyaP7Sl3DNl3ENlbd6yeStrjHrHhP9ZSr/EgZO9Zdec68sQMdf+nIry19KwCrdXmT+vPdwQsBc
nibvAqeTru/IjUrcGpp10tivU4sYZ3cY/K8k/zfMSSgxbUO+n8IAWBkXPzjb8YqMOHefS8whTqq7
8kg1GDTFjza/5GtlPfVs5w6XpN/31V/WnX39x4sOVfsyqpPm7+vqAllzkWBgUOIRZW+F82y9m9W+
6NYR69O11q9h8aIlX5r483DB1ldJaql2N9ijP1rOhEH305T/Uv3QsSua6Lfh+D3qP/XcxcWj9c+s
f30CaANwye61wNLirR25p4488//5SE569m0ZDKV6wq97rgmY1U+zsZzx76LyHmH3HTa/Q/0ZMFyy
vV+ifIzKZ34buYuTyx+0RhKs+d0J3h316Rkg1K/SwHhhbXrJB+3Xeidl7GknZ6LQbbMJbaLB2zrb
mREFl2dentz6LEY4oTd+1ZIhVH+TxCwNOjC7x6h9R+3BdF5Hb89fa/Dk2SzoHdv6o6x/ZHblWmpM
F9/9Zjfr0jdCOksNqZcsgaj+JPMZ/AS+f43baSHZvpGQp+6npC7OYCGdXA552Mr94KtW1mbEiaJO
kfjrwucGIN2Qb62tgNOQcEKQ+uzJgJ9THghmDNXrWL7COkPK/Q072ooZpvXilVcv6K+DQW6AzWFw
GPCcayIwGAiCbOc7Z2PX8UWNcQ4TbLyI3pJwtMD1j111GaVfdY24x52Hso9FSVxRzaEADsKN4FwZ
ldt+uDdUrds+o7t02Vs/DW7y9luQknS45WYfLSzg+N6SiZ38j9C99PVblbyGFBWTvuZdGcWXq33M
lKAaNyD+/03BPDnHJOmFO9XT9SIaWBcwsYsOVl4LcsZFTzulPi6Thz18jBgguJAxMiEuoD1DjqN1
Tp8tGjov/kDeuBhrjH5cLDgZBuO474oNJICF8Ia/im2zZH7X+jdd//YgPdUKRqZHrJbROCly+czJ
aMVMKC2qqarBWtajR2IH/3uRLqoEhheRJRFg2QXsV+BHj9u/MuDLsK2aaie8Ew7cRD8BfgBqzQQz
pnpiDNY5ilTPRWEa3UUm2y2O75WpYhz81Q4I8UYnlpIYF31CEiGO41IS8NU5T0m0UXH9GJ2KuCjz
Dfiiq0w80HWWhlj704WlYR8rcFlIdJKzW0Q6iCgVC4oiDQx1vJSI+ybgY2yFmkOtxF9cHObsR/Pr
1Ser5GbIP21kEoArwQ4/a7CJPLUasSRdrZuBdYsTlqJ7Obs27l/0O5jGu6o//eEieVkT80akSC05
G9xTwRVR/Qisrq4cvlV/1LJyhdPsEjFVMmw8BBHyMrdmm1e0S0fcE5ekYoQWUZtINrwBU5aGW+En
h4TLRhgXm1SjcRkaFQyCle1Gy4qauMR/w561BCwbmVT4vGkTXHpEDpczbDr3KI3E1iyxMOQ7VLRV
lGUHg2lRgp3Yreg9CE5tG2+CpuEmAzkb7tclD+gCtIa153BbHrF3hkuFs9cnjD0pc0UPmG6+KefF
qWdRNKQTyeAID2swwSlB0kjax776dTy0YdY7qVkMh4gD1WQmsWBYOWExPBWFxKRvmADfPzvOqGlL
7quJN/NPKojbGRWAB7ZeHW+YL4jv8QMMsEvSdVgcxXpyiac50blIdcy36srX6N8Z940DfaCRHAmm
HbIWQSxj7QJrJHYKEfGDslUCJeEmJYaj5wz7HVgFyaFk+wQ96bEajQS4gKwHGWXUHo5Yt1677X0y
DfxO5tYN2+/CqpdAVg5Jwq23AE6QckOMYLFGZNkUfeVTvBliyaRh2tjYmNx2WM5tLgzBCNrhZu8i
JrVrXes2Ok1AE80Ltah3QfU3UOKYkZ/UoUpzETOsX3SxpWICBPZtkxrDcSzI9zlogD1ppMBHYEGy
Lv9H0nntNq4sUfSLCDCHV2VZkhVty34hJAfm1Mz8+rN6DnAHZ8bXliWy2V21awc5HQdA1clZNt1T
UL4rwkBJiWjRQVGpuMsBT1MoH+7FxuFDvp5BG5C0KY5KAFwqnaGDz42Lq0B90yOGNN2hsTb18GaX
J2MgKp0OyJjSZdJoy2iMlnU1N0ZrYXBoTzXqee3Do4eTKgJsu9TSPAsyaSJx7zRympJnCOUWPB53
mWQ+IbHz0PMXeNx6UGNb8g6TcMn71v1r5RJ7j8lYEMxd0W6h6a9gxp48VLqDAFQ0EvrNahWmzDKo
F096CgUs6xZFSVk7PVrlvXEiRiEIICGbApXQ71QzjG1manLC8IxjFunqoK4QUzYhuwGJLzFerP1C
ZOO19hGfUxvhob7vtGHtF/6ysuKtTqlBCBpdbLAqJ3djjGSkYdPZjw93cOGoMwJ7BCM0soNM59Ww
R9SozGsneZua9KX9DYGOe/x0rOw2dnsT6Z3lXIjcnAn3InlxBjYFI8IhtfxFtbCAZcqzSyw50wG3
pIZcDMqbkh6tckNarIbrBbJmhTNkOSEbL4AMLXXA4Qnb0hTCHyIKXIFmOi4g8lUwdUgimFyZOSvD
ZNv1fEs8KFSePL1g81H11dO5hS1qPmbySn310uNYvwt7W5lXG9a2iV1NfTbtHSIjO9tFGKNNFduq
ZwIBl8uVaV/H8iEa9kZHWdQcZopN8wFztRNLkMxOu+D+wamjr/LxPXPvsKop3Y++1Dy2hHpRwgry
morsIf8Tx5+JvmuyQ9ns3O6zL2inQB9MwGk9saSh+6KKyUmx8DOWHXw0Cy4BPnqZ0NZWM+4195LZ
n5lxZkSAVQ++IowKp1iaocAXRxJJpBz7o3ogA2i+Bsv76qu70el4c5KkMb63Nta0CaVpo8wj2FcA
2TAAA/LQYGa5nLHS6sMMMPMACMz4r3f1vRgSE1EHDcQpbK8EVne4q5JDPyVf1fConX0Kid7V7rwz
e5II3jUpEbp0uNog+8MRIpy7JIsRnRf7T83VZ1UL/oCTslvuFOWoZlfF4MGp+T0F8eYCt/ZJanlw
QMMuxsCJWK4ngJVgmLnimUK9qbtHa3zC2tqVFBxmd8xxnizto1n/yLqyAtnITGsZ1ggG/S1n6oUU
WbwxuJ6BtSxipPDcjRHyntecwv6LhcJtLo2H3t5CaGw6Jvpx6s/K7jvJLl55DahPGvQJfXSylW2I
0LfH0lOra+yTkPBjJdLWW3J3yBUhRrCLANyAbwHMrgFfMNQP1p78chj22BxBQAyvXeqgfqD7J5lT
bindMtIrTNYYhB91++SZa6KAcEfG4lWbhrkvXgpt1WLhB4IAt3ID5urVVyjH1rCHqE7foIbnsoWW
vjLsS0ycmfrquFtTT48Y1pEE7NAFm96Aislhz1gW3edFU41DOuxV72JWpNg80/RjNE8xG03DKml6
2CkpWhD2v4RPli+xcltEU8kOR00a29jCsFtC6p789BFjP9Vvqiw4MWrFMHjmJD7Cqh8vwwcu3FmI
ZjxeIgPzydxTxsZTQkXN7Ja+jhD6w8DcpwAmTdD60XPQPNFj2kXKzcD8Ht2VRsyyaTgrP7QXE2Mn
M2DmfRXQ7uQMsAUfmPhkU+Kg+NWo9cylm4w/KKmueN0y+Wd21NICVWAww9qROUHJt7AfFSJjMwWm
Ztsh1lCk5TwqgZ18qHCG8xuKHDYBiurEYn5+zLDV8V+FDlzGiFqeM3DtacV1Toyf3FTmI4WnyvuP
UAHiasQ+yPEIzOF5a7t+VwkEigIO2RI57YghfhWhNsPAgkdC18uFNZLFNtOBWaxGwsC838ifF4kK
F6jBA9sHXSEJUf+McMBXUborGodqqDDflsALUB2Vz0R2grXXo7M8IWKSg0a0bALfHsvExAaZgQt1
XmKVSOBk4fmCrxmVIGoR+nrsspB/85SyxQv72ADbm9Wu6qTw+7vQwVC5QJWqz30qiqaC4MB5K79j
ehC9M2/auy/w30NlUNAJA9AfR57egUo9TN5ghzPnqwpzHqn6S4f9qogln+KPcJiKdZKKaj0pm4J7
5E/xNcs0DGIpp7Nf/gdfXdW0IzRzbyGXj1v9teIvMG+l/wbE7ZGv6hY/kb5ZTRAY4z+IYoX+mSak
kLB9i2/+7RLNoH9qKm4vRCVNDyYcEGPf9XoVRWcFUnqwLbS7AxAdsYHzBeFt+LGEXL56SaDEFO+j
8UvXPtHpjPG1VL5EfrQcjGHfSBtmCHPNxkuN3EyRuOSWn+jZRVNQjT5bjjCZsgD/89Cir9rzXnjp
kaKI99YCdA4AyFPwQwTezEEXzysJ9+iN7j7D8QZsTejPGnqphhl7GmN6qX0EXNm+3jsRRbC5DHFd
orquVDmVayH04gqCcAENrEpzKPhtqwwToHYA4piMjWG84W1DufhNrJThKqDOyxpT1WKdmC/twD3E
/cfmhksDHnlVLe05mjczYqjIyYeL4nyyH5m+s/jITFUxCAnDV3lFGUBsCGVZhM1GuitR63XOe5b8
9fgnRTp8hEoAP4G8K19uzqsgvsLyS17AUWL0YYswwJvJuptKCRUUcuCR3X1YLyIiyOXdhBdRUP2j
bKaUr5e4/S+41jVoKFhnF6C5czDvNi41vwUrzJRkHfKHFibOFGaDd9pOrscGVkqjMZPhFxXG2ezf
qot0JO2C16C98Ct4f7JW5erpTcThn29Mq1rqA3Ly+mFYDZBaAORms9rRedXfGvJ6NQRHIvwHvi8r
8r1G9gwVCx+KBGMY1VFnJLmMsBWNrevlm1pQJMNS0SHgdHT8jBuwL+HSK5gdZkBDXoq3zQpTDif7
8pJ6kTPAHKQInRNSB+zsWRpjcFsV3XfnXOS/5DlNTQGqhnjc3JlUkMbZ9d+D8GUyHjkyxGB6SGUy
GWVqsqgGTCxBuybqUNe44skkix2Cj/3hXqDVN9XfEiZ4O4LDqd0CGQHddsfH3KyieI0uy+u/Jv+O
s68n6xtODdKrKVzT2RbMLzERLn7rdBBIK2PzywBDd3oIYe6v0v14IC0lpQ4m0jO5zbKckv7J3eHh
5LFNo+VKlup4D24LUuEM74btjlpjz4DoZ7gZ7Y41p7efRr3zIUHfRgKMQ6R2Q9Us7cgmdmVnQ7nx
6m3t7IiDncHdW8iaX+wDXLQMkw6Vfaq0lJXNRgjWO/s3Q+svaO9rn63bZn8dVu5oLGMLZ6Y1VS7k
GYCuP1mamMVTl3WVOBb0HnILj5nJIKf9V4CM1OzYOHBLhFwXsMnMlq2XZasEyLF5YnJLWSxC2lvs
PVwoX309v6UkPsnr4RBy4N7T9j6tEnVbG+dyukpJH2TnHM8ByGOdnFgwY/4m+kktrpZ59ODmxykN
yuIW2sci+YmYQvgOfoh+tsjMzy+9+JP1uCL9LLoOU88n+vBZarz3zr2x4asyiweD5NWKEpVJjuEM
DTi8DwhyG99mIo5AIa4F27mYY7f2KPz3kkFKN/LoJj/N9F5kjG/EH2I9eoTXIvjzdFIPjlbPXeEb
A9qXMoVRiwPi0w7PXvIWyC4eSyYjWLfVzrMfbvw32eFcEEg71tEidJM5G85LoB8KptmYf3Y+ycGM
FhlUwB+cadZvWhx0mNmKJxYloU2UDsPwl9Vy6+JMt+mMtqN4A4Lg5IR71Vy97i+xP4oJtSyQqpwW
avgcMKFrd1myNPSHCxEeti9CtkWNtlllpABJmKofo0DTgg9ywGAoa4+mx4ibwXD+1dl/nEvSPUjf
UYlSWEg3wmL6HM1XCbsYnAo8c0n6UyaELjsXhzqbVBlWBy55BvgR4UTIq2IVLh1uDJmHIyLGcFPL
xBTcywCFGnS4e9qnaFEoaBzpNVSb1wFY0n065vcgWcHY4vmNvkj0W8hHc7AF7D9oEhcKITSaXa+G
4AHc1UD+qCHKpfR0EAoEyVCdB0kK1Y5CIxvTudTOSe8vUrGqNwO0xqUffyjuUVBHR+xWzrjSXAmP
1KEyHyay0HFF6pxxFhuwJ+AteJnkmvzRUJGLejT06GNUtyCkn6231BrGaXTGVRjO6hjLrh4m8dVs
j0lBqC54zd8/U4vQJa5ghaSbAJ6+eiB1gRoi7V4IbmcO0sN6e+rFMytXvXltFGeupIcGwTPXlyB6
zDZBBmOcrD46feGXpzg/M00OMCIaa/oMei8GCpBiGMc+3ebJFqprPEAM3bmeOC6wL4+oif3khXEn
89+GYQUEBK5RwMC/MX9dHH5a4rgN+2+lYU8b4/dX0OFTOU4MZfTyD4VQUO5qbmNn4Bb0pXh/RTgy
N6NX/cAZx8v2eCd0Ipv7ZDOMdB7+ECySaUJnqc8LCM4xR5djXJDHLFuLPV+WedXdrt4j4zPM38gK
ZNHbxW/qfKNASFkg8tJN/ttKBoiM41vqxexQvAh6fR30RxqM8yUT9wy5nFQGgmWPFV55U0uKWazu
1WLXaa8ZNaxq3cTJZB8xzgUglrw0Vn0m0VpRHonzIS80RgHq+CV/Z6i8tVS3/Gho/nJ15C3gkvO3
BkPY6dgy1m8ITyVth7XFysH4Phg/K/KbGtClkeEFxk30SLHFIOINou+/u8xfGzCv6pHZrzoeGW6x
j/Rr7pC9+NmT6EZ+F3bI5MNjlWqYq4Ry2yLKRA9PbfhLSrZe/dXdFzwgmGNzp3uPMJrIubCtcTHN
q/Sxcvm+jJCf14TapZ7eovAcd+OuyMwz7U0BHIVg1DN3A4bZFgrOeEcc0kqYYi3XLo0Etm1Q6/i7
TY/RAQfjdrZQyWYjWmjZNv3SUp8iufnWa6vL7BX5WIqIwT6eJc1Kp9JUbbpQZ2tJSh9bBYE0fMC4
mgi+wykk2FF+jbagMiNrlPBqiJAxjopRsTc5RhwYQlSJhJrhWCYWas8Ym48bRa+ac56cczicugRS
H7aCwyVRDO7hzmqu5C6z9SEkz5iRUEXgSwiibdc/lTRWYdRUgrLhdwKkSWHCCEW8806Y7vDjPJCK
e9EbCLpMO2vonavcZZBItU0N6ztM39Cyc5SV3pein1yffQ+OK5Zk72GdENqGMcxMU/e4xHTjTw+r
HC8NuCZb7gLcUg7OmZZrzKAfoRWssIetlRUkzHloveXBN14hjKCjDFcduFEcAa47j0Yfx0BSdKnU
6FJnI0gGKE1f17sxd2C0Ex3RFtCGw00gY6yYZo4cGQGQXgaecydee25ZpEcxk5RLP0RfKp9t1NyQ
u0lxTX9cWV5wPQo8pcIaWbj6yjy6NEDewkXL5YXEwYVmVOBnT8t44wrNnPFH3imv92c1bhECbqhC
vBoDEzjFWzxK7CCaleYDc8NZ5BG+QziOOMkrN1D3RZ7FbaS/laMeHZJcRXlsEHSEiC2Aw6VVNrao
wKWZSt7EtXdQO2KnFHevzkARx5VOoTNHfJlUshlh8K0BgEO6B4ZvEf4uHQ+0yTHQ1GceSZ4Xw/sk
hXhORtpcPltyfy6zs+nzFmLM66iVAY2ABqAMsVrwb6u9vdxn5K+Th0djwTJc9myrLPay4y7qmMeP
fwN9SW6+G+NVHmdKTrKuBbR4sZ2dXERcKY1T0KZVgYC3cMcjOUic4biYMPwapACKvF2dGb/hHcEM
ALC7hpImw4EyyF5qnBuS5uhzHlQvUFJmKdwEtVEXBSeXWieriSJT8+2FZvPDW4LG8RrmLUAIIzg5
4A40ktuBFam3gYTG5Vxykojh/d86y1FvBTiT82wnMUcmToRDAXPGhxoSfVfBJhx/Qgsn+ntWv2l8
5lwllZHHeNK+s3PlUg3DCpC3Tx5c8pJqya1z8TxgSMJBm+uXntVIthG1e45RbsheFiy7sMTwGX/x
duHa1UJOJW0IKjw6LEWmAXGBPhdSGQdiyfrsujsPE7Sted2gH22uXHUXZGPiezQgANeJFw0Lwq+w
N7nJnZxdefC/fAacypVQU6xaw+4QnovuNHD7E1KkQuW3iU5diKXuzIJTWdz9+Ef9raM/A3adSY8p
ki8vfHP778S5udPWCS9teHAx+0y97yI6RPxgW+7Y682+XCiYnIVYE7xiESyPxByIECPlpNnrKspy
vMjoeKC7I7MHI1DJ19mzqIdhZ9yloXPPi7kcT9CIAVbuFdU6Gl+4qQZvdoup7qsx7cuonCXaPaKr
qbF/bLm3aGZ5N7xY5rM9RAc5hul5ncC94zTSuNCxG8BPqDOnHBWc/BGue4tUKXGRCK1i58+IYRra
PxPnJp+K7cpA8sQO1xGPRTeIfRWzRsab80lZxc2LrRGDvSO6F3uopyrwjD1PgBOa3y1GXPMbLCKw
bfUjHIwWFbz/89DAie1BldgEeOzYKP+v68hqIkIesjJgF5ak1SOuKPnqXVV+ROORWzdR1QX+rk/x
HIHPxKZqGeLFgUauveaUbuP4MJOPOkEjiQsKimKV124GrJIpNbJxQ2SMcE4DRU6T2hw030En1hju
lMRwwi5R2P+RsIKmyYh5aSZaHrWQkwHf5rFDlTMySaeRxcsx3E3Wu5cD6DDMK5Z4sg32Wl69VO6J
MuZFHLh2KqCTCm9iIPyLZqRBPL6NGZs47ovlrfEBIIRUnbb2eSAu5jSANI7zwLxHBKDaO+xiQgVq
/16UhbyTAzMaH4w8r45xfUvg4Gk4VyvYmNvJtKxD8CmdzDaHnoMKx3V2EdlrhoKsV0u016g/hNM7
W/3gRK/S/WPAv/A2JrtpRIhHVYY7njlhYjncAhScORbALaE4xSzpnqF1wYwqHXfSDY3qSCYKBZco
u+qqMkP1AGfRWHQWkylgbvk2GfDTZzK20U4EOO2MCudhyw8wewBFxYSqG4lIZ73Q3GaMrsaNJJ+L
Zli40K89pAah+IiZ54fMYDPga6MUM4aC3pykD07GZJnV5sxw1b2aMBgFy1wnkTxhkZjeVOI5rH05
/rqg+lp7tTQMiHgth4ZMJEfiZBfRCccUNdsH8dONdn7kbsKH6jzQE2cwRgADghELKgM2vblgp0++
au9AaPMMjWKtQzm5ZMaHz7yuAofTA8ZUHbCGR6zYS9i01WKsyk1W6Ng4bbBfm8s/CGIW0JQXdnXT
xDs+J3V9NuqLJyPKSoUN7DFmj158yTIdPPQWGS42IwKePjssYOpHT7ychsnyPQay9F3MrRuQ9/xc
eufBOrjRSf5k5KIhhh3qjAXrfxxvMYp61cgerkMn4Een+E/V+FFwfE5OlED4L6LmEtVTmw4WzeNg
U8sn8DmAMGAkMhD4q1FqKMgPDTrAAq8DknoK2CnQ/qPxxavWrBeWfg4Gy1Q59Z5pfWBF9b/obRnZ
oME1bTZfhvP53tR+SDyGmA2twYzgXRfM8HZh9yYS6MBXQ6rsDqX6SDpwYIk2uxxY5ELBpesDqsDt
oCw0fy3vKZlSGNrPrewg/fabbZqT51a/Y3zAm/mnuDhK1VoHe67xOGqBelAIoLVH7fRF5+XG3417
pgBl98WfH8ZvXzywOQrNOY5yDWxXegb36Uke06Ll6rJateGbwoze8FJM64htbWjRPL/zgUs8v80t
cy5eWfv34PC4slVoobksM4xoGXTlEXyI8WtEY97syhBJfIlzx5UQFkvsQ+XuvKLEn5vk0pHtDGXt
EjJm0kM4qnTT+jQusXdsAIrVWJ0NLh7OXB1Z1AgTqBqQhtKk095E9+PDvBzZgep2O6YXV3xBXWYi
5Sy0L0dPVna9Dnkwmq4FGcB/GPjUgJTu9h+Nlc31GkbfhJ/J0+3okrydg8xaCjLy9gOS7FhccgZO
OmQkKznIRRpMzoJciEXv/bTmB4pKjhGP4ExITV16tqdw55qXyjvq2jXh6hfNS+E9zOYg/xHBmky6
M/WD0rzBtQ0DHPZs/0hbnXFEVMmbU7z2DW7EB0brs54WW8MetIje2+6oqOS5vYvqGo13YsRmv3Ic
qvswJ4u3On3Y3l+mXb3Em9cROgZzN7YHt+4XYXUtq281/tKqZ+Ff+DbBD4c0EJgxYjQymy5+uMPf
Qr5O5l3i4r3FiFHFc22cVzBtcnZguOPke1n+znBuSh8hgLn3CuZ/Lw7UBEj5KBTD99h6kSvccV6Z
PONBwo/lI07NHMXRY9mKm9FcLJuhWfEDYbFfUwMVG4RhevjSWRs1PTXEj/K+3Oao5HJZR+O213aD
scWSq4GUrRi0795nH26a4CQA26d7rnOro2bWSrit3rmofxGN2a7KQ9+yB5Jl0SlaczAGQO6yoMIX
KpSsqHgLKTeSqxX/aJCl4vzqie8Jn9nE+v4n2jC/zWivJNk66qbp0IUpG1LbrTpsLMgPTndpW0Qr
LG6U7tHwpDL0GlMZYYaBVUKVG3MwBR6zlaGLoFv714midIQsUrjN0hoZlLdwpuhhPJJkvatn40vG
v5DBsiX1q1ralzw9lPXGJmK4kzbEofrQGdNsYenPlBNVGekh4JoN3rkeDrr/M8Chs/GWEzAdsYaH
Og36ymjYMzeOu6mnre++uuJbrU4YGyzp6wkNEAzU4oUHnor+SOifTo6O9HfA/ZeEzAx/+o6KutlU
8BNV1i8SeUwXYh5wFW1nU6KhTcltgb5SXGCglTL4bjr7xcUxjgXkMLnmVdzyyvqkDvhV3qzhD/Zl
1H1W5Lw5jbku4bqG7id82S6+FiOz/OQ6mF/bmHG+GCGc5AwXNYxNlWjZowzr3feiOGrFD6vbjt4x
I1soeMUhpEtCC9MrMgg1mDy4j8MFwigNk12FQl6BiqbQp2XEG5XDn94e8SwBGKXgkWRbdnubrA2N
K5eSUxN1OReDMR8fMuYNiIjQsW3u0ZXzWSMqMc0+qBZu54b/jRmS1X9ZODfnPRERjKB5X4P+bKCi
S1+nBGrb9C/YBaIQkw7p2UK5UYCiF6TW6W+jT4XTXHrozhXWabWBFQNDXN3FfJJ3m7sYCnrzda98
g0PsovwTFMPFbZ5gonUbFuGKrXVAPg95nrMncbsVdWy/LKLl4BN96AzGq1HjGFHEHyLolmWxy6qz
70IAoPwauIGzEiq4X56RyfMg8+jBue2jP04MnFoXcVtsovrLYZgvb0SvJV+pbyDGkD2gQZv+U/b2
SmAtnGLtyZwL6BJiEe2y0sod4KfVFhgy0hQqK2EHKyffliMMMMK1NLIsJLHdI6415tr3GYL/4Vp6
r2X/5TPvbfG1Rj8/D+md0M2lzLnJn0UCGC/TKtnmnbKanHBt4m0vwM576D/uqcpl1M0/gw4njVdh
9FGze2ss2ir+Zgv+HIxD4tcfmaNseaWVvPusywFfEvLj8KOOl3XyjfmW2j1XTgNsRjc6dMvQePZZ
BsFt69gwDl7AelLrz6eIUHvvSHt30ExjN2npUs+Aedszyo8EIrAW4Js2rEYTUzZr0XYg7Eqy9MRE
dX6kRCxrfAeDdGub+sKEYerGAgv9YGPS53mjsxV49BVIh+Roj04GjzhnhpXxy0gwuMBxOKkgY/FV
bG+YIXbv8mIpJpVU7+3LFtuCZY1NKNgXg35lobecpLaygEjCAJCoiradOzyerFL5gBjAC5mBki6r
X9LoU14UmT4Q0vczAKayZGz8yCnPV4335AK1FH0RRoSgjK57D6abpjSQU4EWy3ZlOx8WILgLgsFf
MQxnA3nCX3qVN6NPKEH0cBM1Jnlr5q9Iq5NZl3OoDipCLdTn9HAh6j0nK1ksEQEk2txV1bmlIYV5
I/YSFQtQKyN4Ch1TENlSMjfjIuIgCIYxgoZCGPhWoN2rBkGCrrgIAxocsDlJ6peBjYxyq3VeEAGz
3CsmlfJX9MynDLkJkLQUEwyBl4jDVQ4rrkRH0LHATcF1V04QUmhqM8Zh1Rz3vW4pmpPcPNo42K7G
7jNEjOroG/nMaDxCbshy7sKNQu9lYYpEekH1SaYlno4/JeiJKsyN0CktomCNgwaOCZC98FZNMqya
QPElNVbe1Y6hrTSBx8GQ2Hh6YX2uV/BWGM2X5rwtp/lACepZ3x76J7dhjN+jqiYOg/kkyZotEWUv
iJi0EFJuEWin6l22OPrEad3S42qZsZD7O0pXxBd/dfXObXfLP4tbPsHdBKKY2z5WqxWnOuJX1kZl
3TLKMzE6x8Y/1jzLmXjT4HZnWkDOC051VrbDdgzxAzrg7IVAAZyOkJAgtXS4IVnQ0/zhEpeiSCxO
cTi+9n7zg71zrnTv2J/NaQkOmB16dQXmNypvUxJDnGY7FQul8RbtSDBnxZhYnSBTe2zdrwE5dcZe
fgiv6Dki4WwBkHX095T/MnOQkX0jtgbJfFHM1IHr4lIKob9GtgxyyMNfwBCCoGIN+nVkaEn4UsiE
ZtSLZWpfUu4ShcGBMW9nvHGkseH3PEJIbDLOPcfEHn186TE5H1Zaf5Xz2gQ83/nWcVAS3tGCEGVO
CjynCw7lYE0OYkzwpipZZEnAFDAdVqZ1irJiGXFYuDhtcXoq4bMNX3q8PEv/33YhF4QIJtmxysE2
zzQ+bsHWzddNXew9IU5684xJmMxGzoFvvNDFFYZfpH8BsPjMpqU6HEYJLXjA03RvchVd6YS3/F8d
3PTxLVKPXYrsf6AypkkihC+r+5VDA8yEXMYaGU2x0sGPC6QVuoQ++b/KqZ+V5cukv0k+ew+fAPff
JcwG+WmLTw06jFbhJrKP4j+5zdZAl+BVGWSHKb44xd22bhQqeB7OMuy3pl+Bo4SLm24LDkPsSjj+
9eFdbpU5+pwpk7c6gcA60nbijr4wwafgcs2j11FafohyxbtDvXsZo7vGB5amhuGIcwZXFmWqHtwI
2utKWX3dTOWVWJGZCcu/QRUiQDLr6i8mn16UHP2wMXv7lV2stDiuIBXF9KgKoW8Mobg72PeRSvCo
EHVWAc7a7qxrMPuFW6Pqn7H9sFCM8UtGNiq5aw7JUZsuE96KhGtE+JwUimyvj/IBk79AfpC+LLej
YS3l2o2sMzckAwHXCyzbNQzdnI0hQCSzFc9cRnULNGw08rKZFZyj/WRdovQK8b7V7la2AjCP4wt/
j1VMU7P9aoph7QdIpfRLBP4rf/28h4gkb61I3+RSa02mNvCSvAZDJtZo6vzmBJDCxE+4bw7GcvYr
iwEtC+8NcMLinvBReQta+RmTm5ohvaDp5w+LjqPTV+/ynOVvWoo6/k1+yo5oaPz1lywyVfviPsk7
G1i0wazGTMDf4JKsXIbP6cQoEw4mn+UhFxrfy2XhvcbQl6nr1JheB/IElSkDu5jKzcbfkmguWq8u
hKeluM6tztiNhYufT5scuokzF8beSIAEwtPKjUhT18gJY1BA3LATHdEGz0yz3NR5fw6x8kkDMnRH
WNIdxh7hhEDJu3d6Q9zZuz8mm0j4rwSZ3INaMOMP4VGi5TPe1JyxbV6+JHZ7BfO02JyKcbToOMi4
gqmlwB+bruzrnWG+4u2+FqmxmZx2I5dLoWkbotX6GMmWKDApllaC4YBU2SpQA5GU2QzKw/VNZamH
IeSvHFHp1DIk/NHoIgTOa47hzQtB3q8G4cRmVPswC1yAMV3Twm6eEcUrz2wHt/4+fiuZztgeCaWt
yWURGFv7GLdC+3fxa8djfJX2BJLSYPl4ErgVEazjenrehnpgQ9L2nerTUZD3ilyURmUzFNNxyiDu
dSqdRzMHlfWB3jwtf1FgO3fMpOXZO9jaKhuMNVmr27SJtkAUAzp9El13VTjtTV1Q/8gQ7YnWq4ff
QNEDYUWUJIPjMxpqjJTYzdDQL+VxXh6DAgEhvN9C1v3NFY4Qyp6geiqZrcC1Hr5FlfwQQMfowyDC
o6EFmxRDexkLb+lN6glS0iVSi7umVdD2p1VlOj8JrjczIkuLlYsOwMtH8PwiQy7YvGBDBzHVr2i6
CC7vop90oPbJO//pGnAHOoy3OW2ZTaJOa+wqO5bCZ2YK9qsn+aul0v3ZsAQCF9h3wjG9QYGaoBXA
JgXKmt2Qzp2Sr2AriCC5PxSt+TfWWY6Ax+1j1lBONBFNh89tPzAmYYe42mOobzDoQYbtMmSrcmgy
vuOPJLd2KyVCQg7BmHSWCnzRG35G6+S19qoMnUXVJ4fwGDqY6LRYXydQ6xnBCgU3J/5Y3v/jI4c1
gKEYQUQCIrqFTu2lY4bm2FTGDKDCp2JDg5ggvfsKnRzxDj0HCAYQmMIe8IOmS5aG3iPuPFAEKQCQ
YuHKZ7bDvCE1LZw4PWqWXNagqoVYVZSLOK22PSMXE0rP1KxErWGYT8YvJvhVipG/8F6QkZDMi/iy
6jYlvs0Zg6LiJSoZEoc12kDmJZ79Kur+wix1iJeRigI+img9IO33KEN4wBpw2x8BVyYOkWY1dfob
9yxvxcdm24rfOgXlvRKtvQK1bVE/SLNc4nWJn6p0F182RUN0VncbRinHifetSE550N8TTuO2VXeM
9pCd6dtR546WlXMIaDr7KrrS4FwKeS4rKUKPAovhTCvnaOvw01FhDSrZ5zCAaZqO+60rDI7qZjlG
oIWGvlWqdBUmRNOpEya7NFyaUPbEOTHtc7Wr1j2rfxS9cO0nxj2plXNC6q/e0XEXb12Y4evngvk4
23ykv8FfHjo0pW8kLNROWf7SaDBS1GGHiRxOMXpBTnyRrEgPwzGKKWMgBnurZMrF8r2j6aovlur9
aIMqZxwfSjaI+SjMaWs1KEhNNB/A20w4KeKcFMWPTlwxZFR+nQftSYVhtlE6uNVem1Wbzph+tWo1
tOg0OqCUY6ZVcx0VcOYE1XoMYDYElBWBFvuc4hrTUmx38BiCUKelYuPiA2OAiuLvoC2GxHx6Rn12
xlpbqCUI0RDgQRh0mxEPunmBIwaPLyc92q5QAVDBCML812VNQ9huVJ9iqsEARLRLU4itkxQpIZPw
VacBU2zVbBxCdZJ7jhEQiO3SVghOck2Q3LjbK751MFp92PjV1UiwjSlM71qRWYNXa3LVMpuYlKxa
JBq3vtNybKAAZcgIpEH0m1UwAAURpAs1JhqYspfjOVVxaXC8ZNG5AxLgLFlnnszUA2WwYtLLy2J6
ddLyxcnxI4AD3iBfIp9l0WLngVgJ6c1I00Wtg5peoNqfG7p3TgADrc4Ollqg/FZx+NtSTweq6Het
OoxL20va+bc3kSqneQYonoB4bO8xnKlRg9PXq4MGz2EMMfzSidCY9FWkjtWq9Kff1gakjowGQ22K
zTlBWrfMY1qG+rjFoidyV9iTYwAWwZRHQQ+thwccGysT+IA6vufAMQc823Bqt6rfwh4fQmnag+NE
yzZ2v0lN+UuYoY1Z4a2t+jcv2vfaHhOci8WFyfeKpUJkE1YFeQUim53Yd3daZwGEt/2mrcQuarq1
XxKa5DnBLa/3nTs+G2kumU54MI+yEh0o73RsOh3b8umKtX3YSRKwZf3Wk+3SSMiuTrULzk4I7hOl
/tiot3BwQnSEwbQSuqevXaVlZuaW+JzU340VqIvea9WZIxiKJ+knFNvTaPCFsA8xMgHGCyxs64r2
P5LOqzlWJA2iv4gIoKAKXqX2Uqvl3Qtx5fCmsAW/fg+zLxszs7qjnm66zJeZJ7vbKEJGHD+jhBU+
1VyNgjUbVKiYp7m2k13pLOQLeHm98858KN8rjHJhQHlLZZ9ceBrbmA1MOq13VC72ssKp9jbzh15P
FUaGKrmDK3trLdraBfAFqSXnaL86idJqlWi8NxnJ9e9IPbwUpRj3stqZMiXd4Y2/Om2/0hFt2QvS
FOsepejYVQhLdLfF4Na7qfBOfSV3VIxvLRa0zYJBxWrtXVx6VH2447F02KEqgu63U9ydBiai5xwL
R7zyg2GXNzu7xxTlz+JOIwbWdXweZjL6TvHWmXHa5F0G5J+AJeYmdH93yY56xpWT4Lmse6BAsbV2
w27EGDf7xIqZ3F1DPbA3okhmbHX1buxIwTjTyH63FKDCGLqBlH3PagHggS/LfuqZ/LQJwe8yJxrg
sqGnWHaT0TmU8F92Q9HedR4ihgViVU/dY9POx0BasBpytIi5f8xiOAfORF+PkWcrCQG5+w9dlEIH
kL33XBMRIuYAycNqcBW0U3TQ69iID4NAHmydhRlGMjdvDc3Jsk9fxrA7TREh+rwn+jVol9xXI5A4
+OPgChwoeT4JYDfBCzw9DGFrH5MCYqzNt2BcgEDmvhr32K4S6nAPHmyZIiDMFUni4KaS59Rq6s3Q
S8F5nUmC7HA0jqRRU74A6eCXG6ej1bzNjh3lLKjmCGBxnWBm4B3iioVEAWrbW0aSUDm5Sjcf/0X+
fAj6/i3TEEmggnA6j2hlGTgcGu/o+Jm7j9qSU5TCahpC7N6YhWmacsvnjCzdcSTfobBNhV3RQfaG
SZ1Z76KYxnPnf5dIBOs4PGMCqQr3wUDlW3MnT5UW+sCbATyTYqaa70LjuGbXOvFDiHFvUyr70XZw
v5dLtZ8jGi+KWe2N/+HEPLT+wliyd9BmSHc0S3evPPfFi+MRpcz/GdxIMdSgvKrF89aHKZHgwH1b
xgZUX0YhxhwwPUrXgOX80nnzp4oxqDdu/9gVTEqYRXAqibnpTwDqIhsbYTIiGlQTI7Qozd4yXg+3
MZx41VQ8jqPcRKtHXSXqLpLavilGYBpLD2CdNC2Iom2youE8sTIJiXpyWXl3OlxzU30pQ+vsu9xv
Z2dhDM1Yp4g54nPCxRrk3ErTgsQQGPsmOD6QEZiiqoDVJsvtTZiQ4Yn0xC11WL2oJdxLgMmAlGhr
Z/RoHO6UczNElE3Qu4W01XfNcsjTf7Wh0W3gsjwE/LDtjyBd3PipiDkvUkJCKk+p3yyP1SHKibBl
qxk2CPd9H+LhGPAaxfowFXa35+PFrGjgW9k8EpG7CnTZkh2soVUkzdvHzKBRJet9OKULe1YQbD3P
3FF4GdFkixm5jMxOx8UT6+Wyzzhf+tN/IKDEpQl9PMlprnZtGUaYQ6s1I6qbrbZHTgFLGFx1Dlfs
rFmHQxFkmGQZLnrt+PSTgfI6lyhVlIXEYfttFhl/W7YhR+tUeAdXFJS7T8zkvGBrGTwuefRismAF
nyQMHER1mJyZCptWlJvR6U55bV0GwwE6hN17qBjDYPVpNs06XW+YnCbtFVoHjBbHwsSYFbtKcc3t
R1pRpyq4FeQgkyCNN3YnvxtJH3ivGs7GmAdiKfe2i7cI5Oy5i1GZLPnUhxpBa2bv9UdKwagTYfSU
5I+hZDygqLC312ibSGsWHvrjqY6ss+g+4QDI3FVTBtCw5DarqzVZuSEmmIFOwGgezAg0yxBnXCx7
Pw+WixowDDsfVJ6k/qctnR0xDwx+MT8ds6cR3yEE16rQgHMJNp29gEX1AP6I8KHJLAyGzKl9kakr
Ei6zIINkp/WzMx2DMiaGm5t1jqzfvDkCtGD7EMzKadnIucS6WX1Km2tgIWfGMu3JFxijc7yxO21g
8ellYL7jfwA2epwNLbd1qJNdR3IPiyl9qHUPwpy2XpqbxlkWWzbMXeGwdJVJcBxnyGRZR2SrFnx/
o+y2i5e/vGLg6kvmsdo6Og1HiKSKvmzNxIlhMUAo+Sg6pPVmxJ8VMWZKkgjgNdu5gm9fdy530VIC
nc3/6Hl6jlqunapJ2AdscoXSB0WYPUduf7SBgTslwo871shQrrU2LmeXalIkppl4XbGEcOXEP9P7
zpq2zb6sGgXXSMbbqJlFRyEH4X+b+fx+yFJsefLTicWwbbyM8bMAQ4LAfNVJTEBxvmIbZrR5gGZH
h7NaEwIDs6eeI5+CBGZPvwyuaZrUejul4g6bzFmA+JrGNVrB1YRjaRYALXBDIMti28T+tJUQ969b
fz6X3RDTKz7/eCJ49eQS0GpJ4s5pl9uqWeic9z2QhMp7B7gZb+nu+wsUUX2TSr3V+oSJrivPuUN7
gojhGTct10ceIJHgGZOwH71m3AOgOE9pdC8IvLQ5xEOYesvG8stbBkENi484AQznrDMSiRjtDLOb
h80urFkrugKQel/Qy2ReJzMvW1z/T7HbsHBN+EhU+uv2cFTxbLtpeOqqrNuCqaQ0o8o/Sg9nRi/u
WCWnbamH56Wfvt3U2cnAYp8U/b5ZfNqMatitXclzA2DwvbUh8zQLOq0NS5PFGr8ADTgYRnhbyp65
cuNbh5CVsbTmCI1neooM43lrNdoGLZNpC6/GyASlrfxl6+eEiXWyxoieemehqqmElmK4xo1OBv3Y
ug/HlfDadri8i4puDnVTsqJzZCcuUrPfUjXBeo821A7VfbS6okX53KPWla5lTmqs2yv2Jg6uOeOq
mFHN+pJGLQhgBVh5+gQVLfSJsfr5Fqgn8nymHpsgfHSrgbBWhxyTM9dyJhJ0RZ5z2aYp0XEUcgCE
rdY6lIHz1qTtZsj10YWT4QfJJUz4cpRtealTrAj049wV5fw2aAk16zLIioFNkUVvA74LnZQgMtKW
L9ZwzGkZHF0+uKwlLCgm+eItwVbE41tX4XvKLWaRAFevnLAFH84fkq4C9m5Z3zFyJUPA70lzCXWX
iSHfOBC2g/uHz+SmCtVfbpPTSRjJUdL32lEXvEkq/6vOo3v4zgT6W8b/HQuZO9rnMsdLbfSXrxBd
cCbItHxpUcyWDjmn4etTTMzkc9w/sHoIoxAMrjNa5nufmbYPnazUd2pmnG6P0WVkUgMOIoP/Hf5Y
RXBPtpeMQbAa4FHHWj3vK1yeNvdMR/+JlE1ISA7KxUEnQbYZ6/g5nnHoOd5baD7qaDpRasf0IGB7
rAUVC03MUhgVL+U89fsJF8OxHUlHePggcDvln0ZDQfMyRngjmDmleNluQjuVCeAAelD/7jzSaBaa
pL/MVA6VbDIJG7vNQHCo9I/pG9I5XfqRyjP9GVQIRelnb/oDRuejxVVz6LwPiDCYe4B7zWFJ5AR5
Yoapa/NVTAT2vLFxLrljfQm0zCTE0hjl3Sd2noDsD/Rh/HbG92FyT1iViZqDNOlc1AGVNGAKZ8em
YYSZIpe+7dqtg55KPcaCKx/XmLFg/4n2N5bVsx/PV8OcfzeKyaRKWJ2SIMp3qgnP+eDOuxGxfNTR
ZycyYon98DfE2Nkt6N3a70lGOxZnVfKfVwzGDnUjx+ulfFKlBClbEbuI3yOfnyBUiAQd1M9RCp6l
bAukYXoZsk0jMrGTDZM45WavfvnNXfDSrQKIF2Fnh9XHjHMQG4FrLowPiv8HlwiDMKjuV/1AmYig
M3mJg2XzM+f6fuBgvWli51LmDbi5KT8VSXIuRXkz2TW401Y/ZrC1q5KDXlyJXTP2l1hib9dpCHeg
nW+7muEfWkLpLUDfqxsiS43HBD+Gzzk2w/UgFdeEGMDnHDH2j9Rt3CSXiBcaYVy0WnOuDXHQjP0/
AQqxibG2VQHlfWUY41GsswfJ+ZlUBPO6pL0rPBaVochZpI1zSeL6rVjxOAXwqYpdoEcYGqlP6Kb2
d+ECn0lifL6jQz4U+RvO2Uq4Ym2hRpsJFLKBT4OT6O7m0N6lEoKXzbi6HN+XzKRkUtjnnJ0rccx6
PfBE2krwbKJI5RP4deOa+9ams6WBw5ZgjJVV+bj48sMKkU3dJCJXKeetyaZ7Ox/udcIK2baOBcUM
RxrMXjdIdwqzzTrPIl7Lc1m1nGH9qGfZ7AlbTje8B3A+SYbYY/rOaehSFUwt2daeoyEgCmeAw9nU
6JlhuEk5QI+pffSWV2de0SRBwkWFMwkpb4uNHX44+mKRE3LVxQvMiHuOMA9+aphWKy4l83Tsav/F
6Jb2Q3XjOu4ltfr7dMa/Z4n2uZz7c2NVX0zGH9z+pgyLl0i31FKE3qZg1NNwjsTSPA1r27c49Nrs
eo1xrXd3S1v9rC8jZDDWlvJPKo7VwvK2aTr9W5rxHA7jgTsx8KPluYLU7s1wVW2n3i2+v63cnDlQ
8h1aBnsqIDAM103hc1FzwU5Xj4a1bc4fTC2OTC8nbNZN7SdX9Rg8d0l6toaeK0bUv/FziTXvsg5f
WuG/8I6/ZMx8jcXAuOnAQouSMnjKvK6ZnO8wHH8Yy2NCHiHOuxB9ctObt56ph1/CuzLZcgoSJH4d
dAZXfIsT4yg72mswKpbxfBgrvqa2EfcWLVZXtH4Nt5W7vji7za79ITxrEjZYKhjyxow4g4yZN+4K
adRnFMacWtPptyqqL2cI6CKP04uNlWChbwJSZ9nR5dWV4tp36TYY/Xc1gqzXkX/yaD11qNbugVub
qHkLRyb2Lrln+mvlspuj6SUq6/s0M4fRcAnpSXBMbfNuTzYgVPGegSyq7fh7yhgj0OcJDhNDsIXy
USdk1LA7iNp8NgvfR7s7226Cr5lFRk+J2UYqRhEEOxyA9RNMhEALXzkzi5VjfYba22YTxcfBAH27
YwrH3ia3KchSG48Ba+KxC/ChSfmTJNZjmQGv613vlJULB5Qc5dWaPv57w8cQcz/62oFzOL6xrKIN
Y10uWvyQeJz8cdi4hXppMXxWFL8q+5AOf0vbERkimKiLZ4JFGYRhRqT0CJKccQkY3c3DeIxZiTfW
tNy2CRXEORYwQZopowvlv188lelnbpKXkQvWVYNxJ6ChpP92B0jZIUphj6vSgUppB6AJvCZ7sJuF
icrklpjbm5NbVo8DJMbUVYd4RMg3gr2bXleu8dzIgc+Utv0VaUL8ZSlwWxEr81tEAy3MbbjC0xLt
42Mz5UO9JqmjnGNgghaoClbQBawi8DKOi/N9NGD254B6TgByzqEur5vQerGydGF8h/OXVOyYgbSd
5+PSNhdvLRtTCVYeD3X+vwnH1Jcfthdtk0Tc+VHL0G5wz+hYXyDD+VfX7x1KWjkMiigFmvVkYwYy
xYxtlH2re439EblVxa/BKnK1AlI9GAFIsfeKYsI8MFjf4IEk0XBTpfIwSHw4WpqjjuUD1pB8x61E
+OFv3PGFqTW2uyDwvq0WgY8ZwUvO1eUatzf90Q+jGM7Jak4oW+xLQmR35GPbloiyUdFTY6HB+ZoL
VBL9dNlSbQBmSvmSkv1stTkgnJ11iTZMXHAqWjAplXmrnjspcQISTSE8tmk6OJo+SFSnxjcDaJsg
AP4oq6geKin1Qa12huphstNbCu/9zDt7JviaVqex8Rb2jk+bWlX4bzzRdAdlMw9sZapnirEHOBDj
ntrg7NlO9KbpnRftl8B7Gzwrft2cfMiPTVLR1wiP+zqfnOdGO9ONlLCu4CXMG1FyaOPrDca0TsVJ
YOtiyjp+jENzDABkb4lW4AWrRXh0s/J6cRcbJsMElmXkYFXa3p/b8/YknesA30fGDOebdu4JgKWN
JMQpDnkBJ09M/1KbmQdMuN9mfgYHyTSfYda1FP2fzKntpJ1ur5ennqkOJV1Jd9MhTWr3x7cMeOcY
vdOsdsa0+dXgaldC893UcXsouJMrXgemJAehpETUF8zkg/9GzcnZa3p9SBfn2e0MQQuNftBeWJY/
3SLhtNh+JQlAg47tbNsz/b7uC+uzW4hpWfkp9GgsGgMOp0vyFOHuw7kf3Uph5NUQsFxwL1+rSPdF
sTrSCjRS2VvwBqI/KsORUsm0zYaZZjyhj0U5I2rZnqAP+BvbR7WcXetp7tu70dfWns38IQM8lij/
Yul23DqW9bmMWIixDfgctGkU14rrujrjyiS7XWmqqamomM6T8J8CpwR/MA23YYBM27VkzDi24M4K
47tlsneWWs8UFAVAR2DjiBUQu5R0KCeL66oazFFV4lxTmh6jCR/4BHKbq6JHI1CPOB4p4BiVM2Df
61MKO9ODkuOeFZPsh2q3UuCASO3oTzVYQUi3FHvH4u7Uzs7Bt2mU8Tq6VzKPEZanFc6Y5SYcQMkn
M9gb0Kc2TxW/I2/XE5JNoL0LCLrnH1Xm/DbCLWj1mA4G9i7Fx3Aqa4kJC63sNNv0+XDqw0tvN5tq
DcZ5qNwMBT2mfzCS7G5AcHCWW8OeAYUKAliDNp2W56EHrDajeNlZz0iDfSZDTOuCXp45pp90EFQg
NLEMlj6cf9t97nv6mERbPFg2AoiIL0JyXlIuB37bx3IMU3s5wUm4tycDqsxRHean9K+bDQY67oai
xhvsu5dR4RQTLpUHHfCRuSyf8jr9qh1778uKwVKpwBOzkZKID9JDhEJn0fgTp6QfoeZBo8vdSwAu
y8bWV8/O7bDEX6Ir7rpmoogVaP1CPBRiH9LGklnfXkJgAw9+R7RRzR6j5ey+H3i8ljahHoKy1xSU
BskovMdaen/CBomX4j3gegIduz1aMU+yLGp73wTJzUivGS0HsDqs7s5EI15dBFsXSAtDqhIOcPJh
VZxO604zra2I2mUFNS2eqd/ylgaZLmXnawOkxdjCPIH3CYtpewGy/9wFFmcSSv02mQcNo07uO7ZY
qq1A4FsChoJsPnBDsHYyZqE6Ot0Yz38fbP9OLZdxGBL6EjQtKsmjq1q4OEy/ObuMWw+BkBI356C7
yKFmSl+iolzY0MwR2Cmpuh7KynKTW4wKVphR1gvM7IU/o/Fa35Ez2IwkCIuUNJoEkCgkbrqyRDZI
/b44BjM0GytGEp1T3wE90DwOEZG/BZvtVQaKZiPZw0EMcNAZsbdmguhbZTpvN0bJhdnJk69pbIba
pYOXdIVJQdFYtvQdbQ3qNdHBkRKISZMkD4uPMnajXaQF5gzcG23YRTsDgL8xE1ZPCT65n2RHnjC/
niyLpXEO9nC34Ic50Y0p6ruiw3rqKvXJRB2wQJxz7iH7zvAZicivg+a6a7f15N9S+5dQS8prTeCd
JjNpqCYt812f6UfpYsmMuXFkqYXXXN02jYOVKGRmEKJkTHn54AZkoXDT/KvbNsMLbd3M0/KCz/Rh
WLRzqaNd38HWrmTzN4/xBQc7C/bwjoz+4Ez9ZTY+5jKoC/vA7bEGTdFLJlZ6X5ydRgKXEyWUUdI+
1lMIWCGLju4aUGqu0exIRGtHXJU2//l1Pf4AkWcwhnovw3bNLhiP58Ai8URIMozDcIdOe4P0LegC
a/chRiQvCF6pE94kKw3Nw+PKSrurBh+RdbH+3ED/E4oDNW0b2yEVB8ftXkb2qM3o9ZeR8HPQMvyf
usnbuK0DUSn+zelaHtP0Xy+gO7I3Ek+Je+x9+idDT/N1djIdQGk7hw3T5N8odLwb3q8qSlx8SqME
Lf9sGw+ixS0dh0+WpptwnPWDH6Hc0c9TBObHd+Jp79nJmwPMr0+sV7vRxZEv+PUy1pifJj5Coa1x
J8O1S6nCCU50b6f99Luz+4cKEnXALk8GmlGPY/sKP4+CtleHgqia+znCEm87nq4YzZMsvCA2yxS+
oN5R5FR7anRDsE7cltPWPOF5uoabG3LTRv7rFj4aNrwOmb2ZQ3Yd2KfoLac/7nyvVuAhgFofS24e
WXII0kZINbPo8DAxw3H55QW2GBlHnEwC/Sul9Y+tk2yL+90u/rTrHY9vhQstwR/eKwYIpdPi37QG
RQYdYcoXG+kPL16/7GWIzBnFH07UPY8eVzbFygB4BNdkWvx2uvgdS96olkqf9cb/0lbFZxSkny+1
4ommHI1R29h8tKkkXbGGaMt16EPubBNLAnfevW74crWUhJLAPzMggmvcZiwHY/aMHPNs08Xqh5RQ
Ud+2pwQ33klRxrQpRP+8hkcmrsM/iXDPx1KeOBeL0ALBOnGjE0HGdYa9nUfiXhZBy6we2BdbuzNU
3CQs8OalWI5xQGJpLKcQ7508zOstSDOHU37zKekcRj0jTYwSsR8X4lfRWggk2Fxo0WCusSzFhqHc
XZWpcsOMheSJ065Sa/4+hQgh0Ywc3Azm0tvo8H7A/ihs9eJEyE3zimSy0uDP8YjJ+iktpd4A4nff
qvlJwtpLBswF8xKgTD0kXEJ3VsQmEXrZP9dGMFqa9GMJVjNXShovnMttmea38AKZrPNVqcLlqwzG
I0LVUzsBXfVGXOBKP6muvgtFWpGY1VRC2j8Ra9jkiHS7yFyDju5QTUO8v13Dc5seBidSp/I7dZIP
MczWVaZWiQBN8CouFziY19Rp3i05HEeXIS7DeIap9fheRtQWMARjSXhWAc/53DCgizlC5BEyx9jI
1TUR7vAMXrj47XVJfyg2VIaHyGxLRPoBCJccLc0qyYUX5JlB7GXkBMUUTeKrNAmMdsx7pgE4Jyez
XdY5UAfVtEJB4aMeKwIMGkgcabaBCQF5IPcjxweK4+MzzR3sjh31Gbr/oNj3O1x3oEQslEEly40u
Pgs0KhC+7I2KyTDQFbB0h8kQ4yCLNl3XenoZqSiJhYM3Iyjuovgm8pSDVZlQpud2+4xcpMO/BVnE
J8NJzKYLxK9Ij22BP8PNGYXbrn/0gn6irf1x5uFk5saLzeBYRWyqjiqZNFH86SfdfRvD5aKujKOG
Q3qFs2U6lxx7Ever5uLFl2bANb6U8W1XKT6DDgOwLEt5HViErlRpHhphT/CxPXdX9xy3YmhrmkNR
hNo7V6sgC50iYS0Bfe7SesBBktPqSWR8dpaasHmltyZM5G4y37ZQrCfZOv4UHAxDaaGr+2uE1Cte
GjF9tIshIxjM1wF9kpvRAAYv8JrgAeToSBEO1MsUHKjBdyq6/rbK03g7u9Ub3Y8bibXmenhLiv6t
UmxFTQN8bIjbm1ki1sRJbG97PTi7EdGZZx2tXatZXYcJ7YA5zckYMcr9oly5HdebE9dCO3IVQ15m
7pjdN12uvEPd0h8PjoyGYrfcsFrxq9v2WtSgz3pcyS1DG46mPFQh+Ti4M+XUPPqZov05vk+SGqgA
eNe6bb7lWhAQ+uBqslfK95bbEItk4XIDyUIif4tVn+YMS8vg4/W2LabtXu2S/4zf256qW0Mm15XW
Y0fmlqrDZYfW12967y5o4DRMc/yPmcirH/4s45gwqcccRxf1CPU25EgXWffKRpwDlf4oRP9i2+3j
RBX1VaUQJN1o/FgXDY+EHrUR6qnIsouMy28rsX+WjGOIyBG0kJN6cMYEWVxiS9GbMzIoK6i9jdLp
xZUZ7j49H3ShfwpbVdtKEEVsi88hwN1erRwIK5jCTe5X793KsxJu9+Uz1MVBR2c9MrDEetoF1Zuj
kg4sx2O3kEMkV/7iGGU4QuXHxPxzWIfTanyQsqO62ztF60y+det/UclXovXk67g2wqdWQPCTG0nm
q1Pcvbk++EIoBIraTeZMq8yG9NlTINdktzkUXHuh4jj0VhCU/VW6+pRViLpuhGgV8BnZNiBWvor9
tctjalf70s7ucmHtmHwybBnhHvl1cWDLZlVKQagX9F94YAxEyKrUOcU/Q7TGdOXKdkB2Jcj8auw8
p/8DCKLIsTFpyZoI+xUADzSMUlb7BEbQXPaHOSBNOXd5sWXO7w8WeX1nk4z1t1fCHaudeJdpfGBq
sEEY2sQXqvGJxkhCGTJ4jKb+vQsmLtk2kFiH3q5UcengSXQCYAK6t8tthefF0MTDyPSv6ctdXo3N
lisRZ22h+6sRRRtsiuDdSr/BOyVXiQ2kZW7bQ6ccjkXYGbLqn9u1D3IUj2Nq/XRFsC+ZkGwdiRRX
N+PrIuHBZyS3rrtp+vYX6/O/v5kSH59oS0O4oRTcdyeiu15z7+FeMS4Cmkib21pw5c9ndjN8628T
9nY5OiHWGY3Ll5eWx4Xacx5HrC+oZiY+YongC0vXJiNULIXiOsLAyXjUjMw+SiHXDjQosXxZKJr4
tAClhe1rOzT3btf9Lj3q/vpCvQYcM714nz5HhM3isc5aVbQNa3FuO9R7chpWYDPS1varo+KeZSU+
Fz2eNp77u3R9wbYXHMhWcF+JHP40Pas5En3hnpKof6W2OqG3SZdb1wdqpcYNlY2ET5en2oO3oYms
kfcypxJsyUyz2lanzmPCHQLe5pEUE2gJLKybxhN74dd3mOp+JTfHKznxGjJVABxsbooZpq2aNo5h
V+YUjqtk5V423iv0bpKA9nQJWnQTyDEm/qzmeNkaT3yP5GaWylkoaoSM1pvhTYbLNi4DNlyGeFbU
ib2r59uoVZApkabtmHulpRu8ox7h58iNbphsJVcG3G5BBThyBuIxexc1GSN21+7adnmZUUA/vI3K
PDV0/eTRsBmpnYVDGqPCsJ2ohast5yLYv5V/q8W1a6/szR4ndxTXCJUZU1qERLGzYvcvFHSYB7BZ
rCHxdmiWDxP1pkOIkOjTbcQ4wYG+Q/6k89JX5kLpraacoXKeFzHib+rNk1/LzRAVYh+25ILcvCSm
G3v7uKKrWza0Jvv5ya5Mcb2iLDxWdJKPVrkPl4u0/Gkzc2WHDwAbq2DEaPIKH2HKpxymHIY9r3pj
GjFDR1mjGstnW0+UH0m6ScphnSCvn1RJU/NEcIEUEAqlhX+gtQwlRM74Z609LHMmtq1B26nrDxHU
x8huSZvT3BD3vLp4ZvhnCnwDMRXJVhsxjk/8BSckt0+snHvahpXXkSxamFOFViauFxus2cjz1qcU
5bksA7RhfwgvGulIQSEZeO8d1b+RY7Q3ucXRhXj2ykr5avzyMmeL3tiDiI4LcqelZxZp84dX6Sup
NGNvkxxWqJNHg3hkh9TqaGZwGUcui9dp4qPWHul1i9yumIYN81z8itisrnUCX6mtln/xFPg7ZwLj
4k2/jT01hxgXUW0vPmR6fWTIRE5cUelWYSrCU9R+dehYV84SVjvW9NHCVydiEBDxT4whOinQnNMZ
pjohmhv+4syUChfaDHAuqO6aZtvmoIITb6Atx2PT9kyIzQdgjOa4RxZw49UkDCJdWshrq9mocPi0
md6nGHavwlV66rr6WVR//VD5qNX5X55AYMYLuAtjQ2c3BGnVrmGr1PH+6y0czEL4gm8SFcjNtE0F
V5WQXYwdiqKd6GViMkqXyn5IX8QQwFoIvCei7g0ou+1AjpjPP3srdPXEvQQ3LO8CtR5mVmuH5K6d
a+iSfrqbG4BuxBrwyQ7ObZrgj/YNa3njcx6WTN05a+3ghPNkhuq+dJyt0RRxpRDRgcowwrWdl6W0
iS+VAGeEeDDzGv9tQps+bSIucX9TVTVev/RtSLlZLNFv5XacHyi+EhZkrEK/SaRhbrkTRQB9/c2E
9KseVwepazMu7U8lWYAdBu6hwAOergSH0SDYcx1vIt6OuUDhQp8IJr6fMdcBrPaATGmkI4SFPugs
Kfnc3GJUlaWXIquHrRum7rXi9sB1baooqu2cRz25PyW5FgbuM7i3JdX3QhbqYC8iuJKNTQtD51Mh
EAp931rFo5URtpM1elVFJ0KQNnC4NdnycmbRmVlx5IyorN3qhVH6tBnzMdgPcShv2yj950j12o7B
8BwvyBV94F7cqB6f+yHP+Xrh4MXBeOQmOL6h7N0MvdUz6ZLpU4ZF1y3mkfdycnhpJGQ3LZ0m2nX3
Tq7Mpx3QkVh0jEjKzPkgsN8+TGrwjj6NWzy07rHzaEPIZdZdfJCcXLDXgMVCS97JlgBJliH7gQ9+
F1b87mpefkKDorT1fW5jCn/DSyzHdejVP4aBAcxcpHMHB4C+NmH1/qaKJk0YFJcWsYSGHCWzboXS
6wTJV5QDmqSyVz/yH/bP1PI+dO3oiC6FJJVl6oR0mt3WuH9vk3n+qMeFFgYNp3euslCeLFBIUxCf
//sfx4vfu9HDfRHZEVZX2cfn1G1t2pY4kCdLjGYSej7cRWUxybSHBZnt3ZmCjiSMnPdRyVgHRzoD
G6eMSRegbWZpvU38kuqPcfodmSYcrEXE1DpIxQlyoPlOO3RJ849y17L2tlM8aRNmN60p85vKZ0CN
RbTgmwjJoT1EzkKOY/D2nmPuSr+uTxG1mdUss4z5TNzsXNuuNkpbpG2ZhD24yoUslabuLqDnfWNB
9d16ch7viiqkZ8xBcDItpXX9ZDCWJmI9cfz30XDCaPY8Smo34N4/eo7ItrqTsWD2aEdYjeropon1
Ghfjrj+HpvmgjBsWEH9uZ2EqvYvmniggeZPrXPXrjxQ4syU6uupwa9hxnn5VEqncm73d/9/0xfXm
m/88MkKp/C4ExeXPyXxoetLOpuwe2qq8nnJ3POWTyrhmhsl58ukP+u+vvLW91OSA90aQ5R+zY12N
eRq9EhimLFrY8Y0zyXVDgiTCBB/EgEoBnf+PvfNaklw5t/Or7JhrYZ+ESSChOORFl6+urrbTZm4Q
beFdwuPp9aE3RW5SR5R0rwjGBGd3TXUZmMx/rfWtNO73ZsaGrXKm8caunfGGr4ZIOV/ATtJ1y8xe
etyh02duTAkwNGO+FbMb7GMHugPi+TY0FRtUjSF3qmnwoHGqeJikHz7kd/VyQ2us1sQkBRl9hqVY
ewXTuO7JDMfaZg+5NZVTYQDhWugvR2JoRellQ0Jfd6I8hwNm8lwnzkFo7KtDilG8ZeF1tNscowqF
uzVc1+mxdQoqYv84dvMlm7I8VUpacV/5zn3opuMVnE175y5HLraV5DTJxDhno37EGj3dJHkTX3kq
RZ2wp/htQGGBYIdvBxNguYfvry+LMUazWZ536mm3yomVDCxTA7L9AXCYlNcfJ9H2j3PfCHGhxiY+
JCbDCZc1MGpGSGPP90ukuZnWGjw+V6YVVhS09HyKJUagEMpInlnT0xSiwlUjDXU+fpiGvMjV94Go
5dJJ4Jj5nrO5x+U5Jgd0KIZJ7kxnp9OlG6MsPoyk5SovIufhH/+vCFNMK8unxgkxbqKQlaNrle1+
aOoPDwDFJs8JI5q8S58IwYl7bXEjla5XM+HOfaRD0HbmOyLGSFl9lV/mNH3YpWyuI8u6//6OaDdd
uENMHpooLU+zgLsLMeJgRJX50nuAhzPBNjLGAui0lxwRJcFTAOHJz6TXzsbvPb4vJ1FYFgljW6KQ
D2M7o1o4kgUUIwPwfo79FOXWygUAc617CL92hHZo10edBM113rH6UH59S0jljoW6e1O6XvuzZgsa
5RV1sxq9WaLQjXLSJ6lEdqqwKWMS2mJNltgHpvrejfW+Nqq32Pen51pQnFj5w2PFJX8TNyGD/mxM
L6UNVD5zmuTW8+uz1fv+xhRBecv8k2wAnVPrsFk+DYqwdlKE+nsAv5qlO1yRkQVI2Kt0N+ICutOD
utW9eawqYpqZbboHtuyYs9KhesrHryCaoSiWC+lf3oeBL+9dR7FhkckvdxwpdTTYAodtfVYmIX7H
gXjmtCdbWsZ1wTVzYyQlmv4SFe4cszgFFdVhyKd0F1epuAlngKTePNvAPct+qbKtz4w72JGYtVdt
Y+t9KOzoMGrCSpVLVrEPi2Ht+jakJW+MtsILp18LCnpGF9+VqiBoSYramnRO4SCllbRBm1e2SZFR
PtZPRP3KIysGtjYSe37CSPY+B1x00Rt58oF2sJvG6Kjbyv1Z464FGGFbN0Pa3S7u1E3aD/SAkgrY
AjfRh54evs33aTFYaXwKplmcBkOMyDVw+0IdcdD0jn8Xrw2yR9tiUOmZWZWxnbSMqWWHs5wB+zT1
JLZVZgPGCwfvErIKbvtZ58eWYcvRnjDTRA+CMdk2zV3Q6vVQHzzp6V1RFQQqCoom5OIuq8Z0h1Yo
93Oq1EaGYF0IkF11JpubJDK5zBMeTFRC8VvvH+PcGi9VwkBgGDk4i/56xNm4tjBIkT8pGM5TcfON
mMC8aJxtgj3ShoMbkueLinyfjejpxP9WIhMnOOXGrm0HsZ/n+doWsEC0wLcZI5Zu8DBzMg3hZTJQ
GWp6vreqNb1ATduGm9Eiv+WSNksMfeOlPuoPFlw6HGmjb7t9hK99zsw7Her24BE7G2SanfBw+fuU
+yiA0drd41WXuygm78EdNd6jMZxUHfV7FVLolyNhOZmGS2PlCxQaf3TZR8e0rby9FczHctQsanPF
VggefqeAIQfBcncK3gydA0WoiVPnXbOZawnXxg93luvLC58ovFc03r7NxEthAeurIdVWQaVWs8Ig
6FvRIbI5NUim1CQO0n3OwVgkoXkVj70LZ7qmp9iiTbgSl1zbSvZl2IsKI37NuUPJBl+UMlnW902+
czkoAR215q5cCgKL+AUdDJSTsMkoEbicDPu+y41f8XL9mxr7pucizmC1vp5S9yqaEPRFJOa13YtH
m2nVCnf64v3yUmq+TjiPx0deDqogbp1SW5tJFRbQKefGK6ajCt0juxoUGIcnHRfQP+EYJkUYBkn1
OFsyB+swciAJcMktSN54ufFVGoCHCZhDDByydlPSjTW2OEHtOLv0jT48wmt7qVioY44OiE232B6r
sliLeSJUPH+NZu5tvn8td6dt7BFawbR7JSyiZPHcRGfFBxxDIneHeVt6A9t2ZKeVcEYkvJqKV5zF
TpDoS19S9GERbFSivqtp6WXBu/Qz6w/NuN7LJFM1nEiVaxCl5mFSRuqiTXPvMJsKe2v97JTBdWsO
H8FAiLRp3F8+G7dUyUu+0ZY2vXRvjjb2b296VBESqZkOcPX6+hC3AoLUola2ucm8FkewZhDcSjjS
SU/6oCXmw24f2nELomzEfbEKFwKqa1YnpVS066UA/4M8smlbvLA2AkVjp0w5q3zNhh5Iw/KkbT0+
jkuZep5RoyngVqza+OgPAhnOAW1RVCRmymRnZ9B+IjpKwvAud8f2NMZOtUbGOTllcW49qnWovKTc
2JjW/Xyd51j8tTkdK2TXHaUpj5NlHb9fSDpDty0gSt6ycBFXQWFCDwAwLkxGHyzQ44xwPyPZbG01
/a2X8ikbSt/bIZ6AvO5vCeNna+LZxyIdH81KjSCfQMqSIqWKYhL3iT29NBzE63bJrdC9B5STgRgW
w/Sl7lgbuRyFMqXzMYpup1IML26C4aV4TyRTwD41oVHMBJVdcUhhG7Xl/OhO3C/jK2XS2dFEFXyZ
CYAQV+Ll7vuMEsBcePFsUxN1DTvgsgVi1ni7OQZR4gzENRzDf+x0BueAixrmeaSQGsNG1EW3cFDe
HM1Qa+zpgyAl/FJIj5BYbt64k/jpGthQ2Ugx8SmzX5gd3U3j/ZKUFxasDkAxMBCi+GTLLEqhiUoM
0IqhehyxlzAShre0wWzqvRHo94YkSTjJ16gsblKv+f78lAS7lsb11rdJnjW817SqGUjRs1egu3yf
ZKWub9FQ4BLOdMkttlg/EoeiwNcsASgxiw3uQmZHrRt/Vg57CGr+HiqdJqfMYQ/ilAKzHz2QP377
j7/+53+8j/89/CxvSrIxZdH89T/5+3tZTToOo/Zf/vrXhzLnf9//5u+P+ed/8dermFbkpvxq/+2j
dp/l+TX/bP71Qcur+fsz89v/9urWr+3rP/2FIuK4nW67Tz3dfTbw875fBe9jeeT/7Q9/+/x+FqwH
n3/58V52Rbs8WxiXxY+//ejw8ZcfnvX9Of3xMS1P/7efLa//Lz822W/3r1n/+lHqf/1Hn69N+5cf
kHN+d33hmb4r8EJbYNB+/DZ8fv/IF7+blrRtyRIIe6btyR+/FaVuo7/8MJ3fWagKfmDawuFP98dv
Tdl9/8j+nYi4baJcKdOxhP/jf775f/oS//Gl/lZ0+U0ZF23D81qW8+O36o9ve3l7UuLy9U1pOjyp
kFyplp+/v95R77E8/r95zjxO9uzKbdIHD62TvZUR3obmSRnuucwV6qLUxKY9i0F0cOgD55z3dPkw
2aCPdIY8nlDLWOSk/mrEWxzcGz/N/F1DH1S2aKKdQWKnTyp441G4xQJKQ7yOEL5ZqtF9xqZIz2S7
/bg7Dmy5NklsGXBK2BExb3YJ93BFwu/hIRb63nk0QIhXtCIZKngpEGRYVS8GQBtGmfewvAW7NN8L
k8Y55J4cJaUv06Myax5Q8QczmkMY2XQWFvZX1Z11v+1MRiPLzwj//hxppIgDJoZl4KF3pum2k4O/
aj3gTBgn1lnC3gcFbFXTr8UdgGci9UoqqFz3mf8AcAJvnZ3P21bzGofuaLnp6/KySO0sZDp5mGf1
kKGdr1xKmVGfDnahHmCGvCUmXCfKW7GKh9UHwvEvEczMR7oGzSykVTplXGSHWIYjEDEM89+iDrzH
vMjIPsNOQy/xt/yX61JIqr2IjhjqtwI7ubbq/oHg71YLil5LaoyDYmQv06/QUVSPWqkf6ip8cnFs
Q7hiSFTkyS8jdr6+/0vtx+9G+VL3NJ+UtniuOVbysL8LgXlMdUBzdu4ctNEMK6AdZ2Q0ZMPoLDuP
MVyiHVqD64Oj23ajTCbBA/kfNxLPOfHdPQvuUha0+eB4i9CEpQ5hi6UoKr4LAUYHH1NgnMKmwHYo
cEOX7xzA84XOHcj7jJNyQm4ZJswkGX7qdKBrIoGiqvGGNDgnKel783x+ZQe7Y+B+f2HlAVkIDLxM
Ye5CUmOrLa0h+qz47C6MoT3E097EUb4z7QEYtTUe0iADqZnOl4GHToZIR4VCTRpsSnV+xs/I/Mtw
bvR8aUG4uvAMOqJiI7wbcDIOJC4obWuO/sRGWjTVG4AEBDPXtQHAOWpblsy0vPSOiZR3ySSGWybm
jHlJPtUdIl/U0M/hhAgttDIfTO7ZcVIxw8col5UhM0HPeekltT6hb75kYOA3eVFaoIDQj6q+d27K
xr6nL/EApg0rKGnwDdObGynGm/YbW2W6uIG0f9KUfq2iJhxoIEBZ8BXY05qQNqcoa7YnsEBPYxtn
a5TR26T6SIx4vI6MjV/sLRF9WCaFsiUQm7ZJXkYCXgzFg0NMx48HK/iAXelunPz3nLtsX6Gk27EP
ZRNrDbvsQ8AJZM16U0cZBlZmw3C8QdZEw5UXvAjYYh7JvHvXHKarhpJWXk5Ynfje9Yrhm7FrwtDh
6B8Zr/vxsZ/r/LLo7UOMAHcMGB4AzgcMt5Qg4G2inLQfHwquRGMlns05g0CpaNKEbvgxxAMWnaZU
l93QrKPQD38uoV2NXoVp0Av3Pbd6M3DIIchi3nlt39DYSHeDLaGHDWSOo4Tm635JU4fNwwi56ZjX
HA2pS9c7X4gkx3BfQBND25fMA4Eg1v09y8iK3cRAXUHwy7N3VZdcx3ZGkxSVz4TsWNt74AGL9MpP
xl+TzF78KUTzIL4ej8wi52k7GNCV2K0hn+J6VUPwYI3ldiwDVMvtzOb0Yvpp19jLMqd/A13Ur9mB
uhvF9mbrg+YSfYWJBbk0oPyYddKIQB47cuVX437hgzrKxvcEqerCiGDuqcTfd7YFRsrAAaOoAGeq
Xd9iWPDW7FIuHCv/EP23Zb1+aFXGs1F+FDW9faRSheFNNVCq0N4Cqw8FqIaePea6tPP+0IWfvYuz
KaCxdUJTl/a5sWKycpbzZYAtujBzg+UdjOg0m+nOWioNyOo5ivic2c4Xjlc8uhEN6G4MJoyS0Zem
kL+aFpNKJcd61VYdi9TSJKuaxbcVNou1G9HfXfl9t68yAZtmyiMSXJBFxUQ3zRR1HJzcobbGZ5mP
O5j0vBys3pjUfPaglUIAifyYy4JPhaFjQbLNOEYhLOTjoyec8DhMmMMXwn6FtZXOLPMmkjE9q1YH
qb4Kb7Rv4P22afpilDa76svrGyoWM1UcCTYUq0gxP5QcRUJcM/69r+vi3cXHZFmIum21NxSkEEV0
fsP8do10Np/J6JJi9cvmzOaWj8hPr6WmyYLlSbeFiEmisAjWSRVeRhVWORfUADso3lF5zIaPyrpr
B4N8JZb4k0LPDod0ui8b/5mOabX2cmqaum7cpl1s3c3TEFBLQiedO7nQrkOxFRVJ3g7kY5+150kM
9BVAgYoyYztWtr2Klx4iYgMsBmRz6GWePVJWvCGP4i3qNBPEeycuYccwK6Lmz2ogtlO34lNDqYX+
0iHlh7QHgfwnE9PMc86L8Yn2+9G+RrwgK7Ppx6zYBqp+0Ulz6VM3E4h7WRlbowWsNzjjvjG4yHWd
YsfGjdJ149ODxgTXlOnNlCdXIg6Rm/LopfVUvZkhesnBNI9dFB+ayri14mY3GfBpRZuCZ2SRwBDN
GGcKrKsh3pQB0R4f6tVF/IAbO4HC49QqPBeaRKlAc49Js5ONXzWUl/aBeTTN+hov4XrC7hrdTIUi
l6vPEqAlQTWmpsFo32cOdNbGl6eWE3k9duFhkt1JBmB0EYh/pdEw49/c9pC4936ltzN0hIn6+lMQ
FbvMYsfMnih0ViV9ec1g7vCPiOrc59UdTCRoOZFr7uKkPZQWnih8K2u97XLAeHGcL31xEPb6kBxQ
/5Q60bzWpv88a3u8qO50U3MTJlDDHPqqCEgyh3iBMQGCsJQpizhwJrkaqfMawk3b95e1RWWceVQC
X17iyQjLB/CIKhg0CMKImLJh1eveKkkLN46xLsnmIAe+WC10Jvq76VCvyLcKHRT7qYM6OcpFUY23
WVt6X4XYuw1RNJ8p9c3gUuwYsGxkOBoma73UNbJjFidcYPsOvdAYxstccH1tyyvie8OBxAlcFntr
deojSfiawo6rijyPJHjY6qNjSnkZ9+JLxPAhuTKBcEqCI3xceZ2P5hn314ET7a6rgq+k7J+ALL/M
OOebRN6NmDqYIxSwWjPrY5bmnh4Qex0wKYul/iSPc4kpswGTNJYb04ECLWnWCVnG9h1ptTZFLPGd
6c7qqXM10Gtibk5QZN989ICLzI6HXe0w9Gzry9KLnwizgaNvfC7qlbrTJbFNzftvtnSTDoQR7F9O
lr1r8aD9fh9Ywwfar7dSAbNAY8DtIMx7b5IY5QAL5c6OXTB15jHfAYTkkKttvh+cn2ExIiHnC/md
if4KSACcaLThLtYcEBpke08DRDsj8VuffvrIAB6j17pyLdLtBkd+CvEF5YqELiyOJFrizHkZEmBN
FrUmO+du/ZhTkTXzaOzr6qm7rrr4xTNwijGNvZ/H5M1R6WkIvL2fnatwuvZ8Mz5Ev6Srz4bqr7vc
O/dVqQ6JSn9qlR0y0gkZ0h4Aps7ZFwEvPiTIE7R3WrQkzFlalQ1hEvbuObgMceV1bn9mnD5chNyq
MXqCK0/M/gQeFGzWXJ8sPOHHtHZfzSzKr/gy151LzC4f9ENg+9VOEIW7kG717N8Ung6OofKWA2ec
eApj1+vmsWqWaJbtMIVBzd6l0UsTMkKznd7gOm6lR6PXdFF0t0hxW4N863rkO6bojRUWprFDlqqH
wGEXECUw8Rv2HX7DqopzDOZ5fzUEw7YHAdn5yDAT+zlOtGTlDPZTme+8Za9gDaTH8CK/OyGyWcAl
RkKJXqlwZM0eijczhHxJ1mmmYwwP4ziodeopl1tjuAkCCWnDMwjZGvZDHRiKKiUoTCFqA8E1hA4p
f5a2BZ0C+CPaxHKNh3ybUMrmLIs/DvgGEcLjPjh4Wz0sSOqKlGaMHk66Hnxt+lYGFkhmt7/GZOVz
owW2ZIANdxxozTrrfD4mrq688YR8AusNlk6iVQ+pj0HWrElBitq/ZJX6qc6kaSYjhFAy1Vj/Hr8f
i9iAZ3f5JPqaRhuz2MZG/DYH+mUoB1pa4jdwVtwpKm7hXnBH/I3IxfJv+szge+CxuYu1KJxoMXJr
96IK0/EsUCRiDE5HLD7vVXGXFd58q016x1PbPmKIgDpIDbRBn5LZGlSCeJbYuGb6JmMcWQVKAt3W
DS6+AaW3a6kBXLYEIBUxIvD0vaCfN8CXvs6UcZONDhDiClXF6IiMgyVtFluiCuefTqHU7ZDTBObz
JQjMmESAXh0j769nAzowttafFZwpv61WIs2mK+YkmxpQyc5oCyBprGxFaLyzX4CQM2Vv3/vNTjFy
XTZVvvX198/dndTjEJGQaM1oP7VCHDxCCFzAdLvRJhRxz4/uwb6tlynXsZnqU1UUKfvQXRd143mS
x5gZ9YFuhbuxwEeg9BX5naigx0Jm+orCJ++QFIAmwwDfpQN1/Kg966A7zpMJm/s2q7W7llCNmWPb
07kcqG0FbpHuZjcM9yFTaXMkApyEz0z6gqPnnuQMgLUnHbxyyaePMxfMSqiDH/PhhNMt1I6OSsSC
3ZftuIdMJ7S/WeihWfIWNyNnb3SXMbIoff8hDMurEl/NQHkKuSQafzjVesuiBtj7VeYcMmze0PC9
U4SpdmIcheEN+2e1kJjAMRIgG0S+qqkhiGecowbsfsLCFz0fdR5yqi+fsxIgPdIaZlzDd4Hde0xP
EDN4pLcpIb2wRHuwF4Z5CBk9Y/fB2OXMTBmPG9Ic4Rlek6lc/kjU2UpgurWPRfcamNjM/Ki7kQEV
gWwPwNswspDdcudezovE5G+W5V9Qi7nlMwOJwtAiiV2wiBc6GK++TwdhcR3pmuzNa1xge9xBcagf
4oJLU4fNHxopb4MlkJ0LCe/GOyyfNQHOQx657wbMYoyP/g77Atb+3MEZq6L3aCwPHeP6C8+0nkTS
UbbhOOdpNslaePKQF4dswmTFwmU5OJfjUli80zZsbxIa4MICKgeDmGQ+h2lCny02fiqw0LjYBcqQ
2ZFESL5YnirAjGbknGNCpG+CBc4fLyeYXbYhy1WJ8U7VG5t8WSRxhWVggQFrIhxFEQ0tA4zSR49d
WALTD4mCb1UTBCpYdWiskH3HJbvLs7fJo4ogbOa9qtlzF+USUlDz3gi5FlbTc26WNGvwNgybS53l
PDO39tDtuOZ+fx3O8pqL+MHp7Nda8bKWLwK3CZwvY0WymGSSCdLapEi2x5LQet7z98gsyXm67893
WiZm84B0ATJpm7cdTc3jXQLmJ8vzo5M6myJ58uv01Z71bRaP6AKuNS+pq3Bd+rO3kWRmcdYZ8H8V
qxWRIpEJoyFkaUwnb+QgdkeN+EHlYj5xrC0XyO8LN0hZlmT9Oyo7V4QFxtyT4eC8Wm4Bo9uSFQnl
9vuhuFq4g6nmhuXonjSGB+89nNZGAHPFId25KgUUkNKB65s6RUgdL3etxGQuuZwmYxSQ79MwdyJG
ZkApsOXUXGoJ6vQNdi3/QQT9Kxr6zxSz3upPA+C/jVj/PFK1GRD/y0DVNk3H80xXiGWEu/z8TwNV
V3tNFRIa2cLAv+inZD90+aWX0kgQbCSGJ7do32MOOGf0zlHC2fU9NMyq4GF5ZcZSLZWGz8tFYPlu
HZ8SVvqypuNY1Dd1AoydgzDuOCorgziDd/ArQc6fM1+GzjmxrTsruPj3b8n/r94RBgfL9i1Xej4j
7D+/I8dwfb+VQm6XmXA+5KzfmYzJ+K31kDnH7hnPDC/B8g7//vda/9UvtqTwfC4uwvRs+59/sVUU
Mf1QOF4MXUNlD7kkyPMyBm4TY2O07tnhsrxcRarZP5vLLX/xsuVz/CaVx4bff7FZPkzi0o2bx6jD
Xmvln86yuOk4m7G17KkuQdyC7tzGb8uaYYL0nJTu+d+/EZtx/f9yTHimA2bZVUztzX95I3bi0P03
xXI7UG7Mzp0KYM7xIR1vG2PjquSt6vU1x/wB5QygSsolrGbd4U60C5ssPRyuDjEvq2Gs6416m2B3
4hKfcgXubGa/y0VuMt9nyT2zJNfoESiExvG3hZBDfGy1rGMaW91PcC+Xj2/5LiNOze93+v9lov+D
TGSh3SCn/W9kIjYNRfz622vx8dv+U8+fTNni4vXPitHy7/9QjEz/d3ZAPlKMw4hIquVs+0MwMuXv
ni1s0kgOgtIiJ/1dL3Lk75YnfdMDpWBZnKT/0Isc63fpKtIUPJ8vhO2b/y+CEcNbXtmfjmXsfp40
le/ZpgWwGZXqX65vnjVlo+Xa4AkGw7gV+RfYreo2Duuf2MGLfVDUz6FNjXftMgausuw4DcNw12tt
X2EV3cZhzkwP195lN+Jj6Bg67Alz4BmFJjN34r2NqKNJJlufQNWx6/Xmfe3L5E5j/IXwAAHIz0Nx
XQ7x50yUAw1a3g04Wum1sylUA3gRYSIOK1U+em76Tl4AlV4QNacjrZ3kfab1W12BeiIIah/S7CZu
0v6+ofhnG0SVtXYLTWgh6h+dltIIWVKrq/MCu81Q3WC9hnaWLHUeagxOFRsO8jYMlBPBMJdAGhUZ
ccJIAg6LUh2YZdc76gna6aqifAI4XTFB1x5NcwI4G3+OaTztuIvKE7hdIs8mEppcfHJtR0WRrIvg
wIZf+2P0Kiv7s0zDpxl6AbY2udRMLCrQlwZ3nc6U4Ck29xdqToH9hfWxiamPV7l1MU8Ax8pkL4yu
2bHfQIbKgQGSkItVskrHUPzMxUGCJcMVUiR7w2YorErnJi0y0rB+hx835jZuQXcG4g74jM09HwkJ
RCtzN0kT/3T41WRu/Ifcb1LeeTCuXfMW4R9PjvApu1VwX8y55Z6HztKDZkfw+gBHOGwEjoMTMUQm
19Ow8TJ8ZQN+sQgHQBpC2zIsmA6Y6QMc79NtiouaWChzTRJgWIbxmjJ3IwySRIo02IB9KldNc7RC
yHW2+zmX3Azz5j0YbEJlBX4Vsqn9CoMCayCWWGsXr/mWr1Fv3bmBqOWOmAYa1vleRfNkYt6ZdT+c
TOzVHmbPdd671NgM4sEgFHIZhpWPeaGAxuGQb+378phkRr4hALNvxsq6dmyYNa1kNmh77rLWAWha
gUixPIY6ZdEGW9vOkj2GLSJL5AD2IfHxQwT+htwmRQdEJ7d9z03WT6hk730BPyuq5+sILhNbgK9i
BLpcGM68LkvCIzaUt02jquKUtDStlq2LsaEv6UzvUnVjBiPZMr87EimnWVUwFPPokwbG82qHTrQO
iChcRoGx4KaqG8eOhvO2DXzn4Eb5tPKbpl6wOsaxo4ZgZWjY9HxG1EvmzRVM2h0KKj0AEFMBgLwu
YVRDpdaL68HmXhoLZuo1oOXANqqW0AYOOv6SXueoWyRd0kNlMxIc6+EhY/7Mrtd6iiolDnrG4jNV
y2BiJiZij/KnymuxzhpS50NEqo6IZ3rAiPbkh9OrQ8oSls0MQKN3f2V0XYY5sKqQ9WOdftqJatd5
lLnHMAdhUNdvWOvDy3G4KVox3+A10iPIoUo2Je+t8wBfOsvENrltwil5NYfiOBvuuLXzujpIoR5B
IiBEVNUjTDjwP3bDdCWT5b5rwpspBDeHatKqoTjlFsJcy5zkVmXFiwbUiAI2f8h8vnNISr6ZRfbp
JsXe7uP6DtBRsyE5+EiBXXmkBR6PYdAcnIy5vS8seiiL/Jey43cH7ria76vIJWDUVVeyDVZwYQCq
6ibdpCFUiBmu2lbVASyhjrHZ6FPd4AKhmXDt+qCr6bCxPYbPhFthtJbU2bbHoh0240jVoBvQyV5T
C8FYNd3E2vxsbPuxw4UC5iAtjy5FriAJykP2bGujPhKmYyps0tQ4d0hj3dfYLbYkYXAo+8s1AUgj
nJaqwps7fwyQEtNhzbMBkawAWMzpY+p5ME/5linnEP2WmnRRZldl7i9py/6KxjESDEa41KnRVlrH
tzp0IAEHyTVlIPuunb6mYLr3EP3QzgtgTP0+1+meDo8PZyRxQGPEszWMe6To+8Q373AAzAMpNMjK
68jt5qsJJ/lFpDk6dHznBnc1nIK9BbPwoi7Y7+lS0jcc6QdhLwnpUZmnjMITRvuAgsxh2EcmsJd2
sSY1JWBQiugQ+NBYwRFKYlo+TiuL5vGJLfRU02Fhw/9TXvQSTFAuJ4uhzrx3Z8AeiRfxbZvmq4pw
ug31Mh4U7AjaYFcIk6qN3D0nzaJpdvaessi7dK5GBl02Ss+Qbg+coNU2m+OjIYTJx5XtM1AukybK
TdlPdah34cjF2HxyOmqiCw3zk1DbazOp19h2LwsHjdGoATwNdv4O2TLmZkftkFh8BMDyE6LbEREg
pqXU1+tV+B0iQbpY6wHPhh/VN301gnzVHrMyUmfDCHdgJLOcOt1NxcLi0smdm4GFaR8pCkubGJpD
Mn9GoPLQmT9s1D6kbMhOs80gJR9BHsjxqTLsbQM4K5EGBE2Vf9Wt/1GO8Ru0p26t/PDAUAn1rw1e
vbm+ksy01+xh441rBGcncvoLF1EaS6h+Aot1GJEgj9mLip0Pt82qq9m9iks+Irae7tpKm5ekhG/i
eBI+0MgdL66r2x5OFwMUDvC+FvNmAhs06g5NyiXol0cw9TCq71rpF4c27dCysAAYbssKqT8GDYcX
Ro8dVotNpvaZyZ7bolZgcqd3S+rnzp+ZvHrddGCW+imQhBCATkldp/eNsliEWMfSyFDVOVvXpmib
E34QnVCuhCVxFQQUAVb4anzpP8aIw7rRitFth7M3S3xgVe0+neKCCvYGsKkY0P3COaIjIzgliU0U
fuI1lVRXQdJ75JO4BmCHx3Nw3gvAfBemnT1ija4QhhmVWTmMVX8qmUFK+3P0CVHPAkW5K6b9KIZX
U6h977ssn9r2K6vxlWhT3mtRM3obqo1pE4mzXDKBU/E8BMWNjSgFRB/51I1A4S2ccZyw9zXt347u
nvOmhR9rErPtFqEC0YF5aFuQ0a/bEDtfRYtLm/4MopH0ThU1O8XYKGv0VwtV6wLadL9jjbWC/xQs
4GCGUSkTPGJoZJmpuZqmnSHh7UMgQ4AVC5mPi1KbS/cwjBbNhvVWS/upxdsLed++JA+bHG1FQxFu
rWUKRfSCeZ4fRnqFoPeLarPNFAmGTqb+jBCYtq74HOyQ2fQ0UXiS2taRQRhWcLu8HOawuuQOqLfQ
d39ly6P9uXv3J1Q4cApw8V4CFmRkBfDjCzgfiJsX1mhKptXYnIqU+zjxT5Q38vxj5Ym9kfZv0knf
vCiyznVe/7Jntbdhx/fB8JHSLXdRpKSTjKIA8T0+aE47VNK3Wso7WAaM/Ar3AXIVLTwm1bWo1sQX
RfsR9OVHkjN3KjHSXqD//XTqXB8ZyLHUs7e6v5Dtc+rIeFcmyUGp8UnayX1Aq0fRkwJoro3Z+kqV
UDsDQmAESsG3g1vlUnqCBL92RHB2daDhtawRixj2B2AZEZ59rZKj22cHMToxfA55VQy9c9WNzmUv
k5vE1puCxKmCxznMHez2CW0spGqo/x/snVdz5Eh6RX9RbiDhEvlanlVFFr17QRTJJrz3+PU6mFVI
u1LIvetlY7Z7pptkAZmfuffcedwaefzbtZgsWBXgby1mtzrUFEjp4kYqJJNtnTn3qGQuuLpuwsED
AV0EVwR43c7Gw5Qn7r3QYucmiwmbyHK/m9ZljaW3iuXnMmKKBpCQLUCzMHgIdApNgq2Y3aKjiaAQ
6++0b0jnnb+GNrlUhrghtOUuyl0SKCQ6ezSCrFmtH89inaxn/TWzxQx7srRqZqdOgNLMTcLXpJkf
RDXfho5a1nEi2tnmCbe2s4qUxkgaQhumrCy4WzCOdwv8wM0QBRkTWMt4fikz8xaa7gIqB6aX760C
eDe0PkQ+BS+UikHL+deALy8cmA5S2zPKlLgO+c0osvZ99JxD84Hcig1Hs8YaS/+BkeBn79M2Vfm1
y72vkVBSZdd7JwMtTS2EoaJhaVxkxienJALgymPCzE5MYHlvfde5Yezy2akmOhr+Zx5bIwxAfA19
73A71fqLVBvgJja585Q/zkRNM2I/Wfd2eesPbPJy9BQRDeyqt8Nuw7/8287jmfSsYT8le+aUiOFK
TgIas0eDe54ACqxtKqW1ZEUhUhfvuBl/DZ4NOBmvHd84gRRyugKcHDZ5Nj/ZfXKSaJM3GQN82Znm
YaoJQmThh0SNPxnRvFrHExdoYKlTWMAirbqXIUuovPLmkElyqfpBuVsmfFN7V0aNPNmuXRDFeCF2
CNSd8h5HDLeZZaJkKu9IrFhzU2yKIXuyuDe9CRybwXQQiEVwN0xAWOoir7f9X0kBrnPn++ijjdDx
Vp3F0Wb1cboPG8TFSXNPts6XNcK9nRFIQiqvToGpX1gHL0CfrgLYW4htKfjGW1pig8AcCA0uoh5U
HrCVi7i6gzRGKtngYaHmOLybFBEy3vA2Jy5IhJSLJKn17cQKxw4ixqtTjfIT7GkDwbESgXtoLGdf
zFQwVjOA2yIGad9neXgYastfK1X3GyC1hClrjTU5gIAgdX7M5pib57bGwrqva1RDqY+zIv+reK1D
5ACIjVxG1Gji1xFe/QOe0z3mMWcPUENTdssToUjpxhpZvZuTg82BkX2LipVFwGBBMeaa2ZRT2u4k
5z5f2SZW/q2Xy2QTFy0rDVRjMLZuiNHIDqVBts5Et+UhYgnrF7uNKPISz6JLVRQsozhDqQE3B5lj
nTuELceK6ruqH52OejTBQJLEB98KPnzVI0ON1GGc23YtXf0T5pOkgtSbWHC1ItXHAQ4rQY6ZWBty
/MFm9zbAAQaqwF2bK/SDvNPlqg/nL6vmAuqoj9fsRT5NaO+7kLENPXR+DwZ82T6Q3+Lp8h0jx6rD
p7VKu5u4ZE/KnhaIAqU/XnRysLLszUIetnJqc7cc+TqpD6mRbFpQkCvcYL8sSLir0S06/USphgEB
ITu9Xd8v6Qq/BTLgCmXnOi0GXOB+gQE8IBvTjD9VDAegHMurhPaixmI66Km8MZxgwYeTD1cEEJZg
pK9KTKAbMUvAG2Z4G4LHxzcxxTyYYaE+c1vVaFhw8Q9uCywG9+e2WDY2wP6irfLIXzCM5icIUXzN
0KKNgVaIr7pDOkveUFIs/wSGHxoVK1X6Fa5Yss1H4nQxV8dwIlap0k/IggBMtAxsGCz7c32ruHtW
Veb/GrX1QB4d4O6xeKc/PKiqg01a6I62D+VqDyw5wWBZjSjxZr+CTs2kos0YELWYvXHlEC02o+1F
Az33YL3a3AK2HTVnfgoLr+7cxWT2Us5yz6pnd+js3QhZe9sb3/4C0Cz4bwBVsEKLku8qM8M9TTEV
cs12IGYs34s30sdI+U2mW4UrB9FQekT89tpn/i0hD9i3TEALo7Deuvqhxx9MNBFw9yYfecK9RQEH
foLj+52vGV5aBIA6hj2yalv/7CGBvZknd1MmfbwY13aFmCoUJkmwm8evsfOG23KpT/OqP9VhDdJb
Qtlg10cwX75hdL3JwIZyR6LSqloyfXt2QS5ziLzneQvmfgcIyty1i1bKDz8V7BumGcOI6MfFrQ0O
oR1/mbGX5DlS0VmkkMeGeIYyUx5AJSTmfDOLdg8LkwWg1TZb5TjHtpyNLaAfeqDqoawN4+Q7irGW
l4HOyUlKGnJonn5iH1NHHGdLfhb8lXApuYL8ko9RArXXCJR2ZTkvqSmesR4LnPZU7OXmjEYiWPdY
K9bI4ClKZ4xt3Kh7dw7RSqYW2uSONeySk1qM+a83fxs9G+QkbZLHQKMQc74rUQ37NqYJcI2MOzEh
vkPFMw5G/9mzaoCOPiayMHzEUTMDO3Gjmzgj3nNEvRvNIELbqvTXlloyM6iN+TkArYi3mM3qlX9m
kKQZtUQzJhqqTb6izZBRPAZm5THci4A0pddOo1Pyy/rGELShHlNpyKIoEotUXyfJs2SmUPIdsPfz
zCSGrzKW+o0WjOI7u2lTvDBmR/YFFJK9GS7gkqSBiCfSc4L6QvkVVI1evEoSqQghtvd5g6zHms6D
Dn8qhB13efcH3S1FlRs/Wa2PaBTOWcirvo2GIQSqwsfRclz28PBi90L0Cd4d2yDqfjc4To4CFzVn
GA7XQNerqqWHsCLvpWv4juu/guHsFGY733GeldcG25x0+ievb5x9pVFasgQkawENi8Gw0cnFT97X
/rZLH4m2srdzySpbaP8um8NoJxR3qTnfe1VNQrabf0SB+iHvYxXNIP3HFj1WhOU+XzTBqodwAfXj
wuSX7mloDGyF5WmaBNPblpTg3EUpiBYR9gksoYwQv9oYfl3uEE0TBevrYMXunp1xtrV7Ak5BJzIy
5C/DvVMeVJbvBE/IxrPY1LeI262ci5cL2MM2GDzj+Xn3eHrgXU+fbYXip+UzrDPQKyWY+MTGTTpP
8pj7gVwRbvHeUdQppksE0GYoaPPrmPMwFlgSYsK6jSBEIT6OzgoC9acFLyCzNvUcvOHtohh+pANF
1dfRZzbWRuUE+ljU1TCy04uv6d9jgwt3IiO3bBeUEAWQN6EWHNiaLYhOdrdxd236Pe0DAnuTEI1w
XrA0tfNeBPlb7oN8KSkovThkuR5YH6ag+KCcttd9P33UlbjTXnUpkBAaWXeG6nFHiwOsdXlOdRsb
K5I8VsQwP9dlc2yAT2I4RpDUym6rsg6LPvnjzKwRX6hpM4VWsImH9Nyxzd0OprNA/sngMKatMy0S
VK8i8tJwvqPk2TCXGCZNwTDa5EGatCh+LsxtSB0SBMPxr/+J3YLsc15/VtbMoaPoT7pMYCoz+fFr
BF+1/SZK/uAY7gqsH38TKMae9gDstYt4YEzOx1Fvu95s1uhJho1QcGkrMjWJ2qEB1iR/wRBkKc6F
XA0nvTh0Ws76TZab72wEn1qIDwEXH4Rj3r+iQ8Qcem+TI9L94PbeerByqgd1cgrrO2lJjrcWj2zn
lydC2RAgJu1zpCDOIc0hwSQjDCc4ArOjhzMsUma8Dg15jUGhumcayfdAtvi6wPG4Kqglcm/8HrF7
S8/TmwCsOyuU/KsCPLD2OyfZ+M5FJ061sWrkf22j78M+fopErjZ0+3CdknsrCR50VOzZK5UrDZJt
7WICWKFB9OF1Z0W30eAryoWmCxZqbfSIZlJT4t8FkJ+n5GQJYx2YzIzb3j9iP0fyUEWQvTyEpYzm
q4hUlrZW3mqJ/UMd3hvANPEet65+MIt0BtYC3ohQklcUybzvnGaz4sMqc8zDEqD9FNTncs6x8RDR
yLKkJxm+eSUe5TEQ5U8UI0dWUPCShr1V6ZEJgKHkyc3Dp7mUxyZInmLFz21wkNPZ5V719p+u6LBz
8mYnBcTuLOs5r6c7UdD52yAHWdhvgQuDVDbra2i9iRHaF43n1SXgG+3ym2wwUTPsuQ6JTcKcWdz0
HpXrACWELDHGgX9Kb1iZpXDXaKsQ0efRQ5fE2yzQ0d4jpD1IlqTkRTZjk/qlh/wjJtYEkqzxu4wO
bAamq/ghcBht2qwR8I7SjwLDLWt9NbIYYXKbPPrVuKmc5KOhdspjthiOlXU8v/RyLM22tsWRk7fe
z5gV5T2i8hJVZvztL7xMWjZO9PFPUYxMLsv26qcs+Gx+6n6AjjtD1O4urNNmRPwSWPadrNpnx380
qGJWU8uT2jIZWXk+0KKo/8285SwITZaIrnN2QzY9peIiBNu2bQB0IlKKngeJ6byIPok6QOhecu1Z
JO9NVcY57X9MWoNZr7x0M1UBzpdLqjumxyGnKgUl+WwWguvU+wKBdbBBoKxL7o2VwTRxLSLG25N9
AEa7ULKxjswBmyCAgwWxaCdh8EFTKz+6KQFsEWS/Xqfnuf60ZGoT0JCc3MFc4L0gQdvWLDdIAU6y
XLJdrB+DjTJTQARt8egfB08ShyHcks/OrphgPhg2txwcPbmuseC7/QgsbIlt9ubiSRjxFdrBxbPc
eNNO3JNyQfTVCqiPXKOcfCk6PuDGyX4zi38IS37XjGnDjfQWGZW5QvTMmd0Ph0n0f1q9vBQYcQlH
FLeqja+te89HS6RNK9OtwFnNVDc8MMl8YxV+//f3x1pQSuauUviQ6ir/QY6Us3YaonWjrBegZMQC
+8iRtNzFeGpXY0NZ1OBI0r91EP1JJgdBdWjeW1X0Ba72KDr11AXEBmedB5GJv3PMuxtqi24ZSHiK
RXIjCp83bdygy+GwCPkp65xRRrA0yeJaxMGl4/FZg0vmgBLpnY7JYODm6iivzLvIdS8NSNJkUbNO
KfkiPIUcYMuHxSYUN3j5YZTifZJku/d5D7iOmD2VIlMin3cNgwECgaiPYGZPYRUAwCiX59pDIGuE
4nbwqrMx649Ic1pP7BpWKKuPmOXuSLzfk1EFh5+PY+u18Lt7weWjw60iFQnvDnSg2GD25DzNlSi2
AlThmPK5Ez3+ORQNUEZpEWW0PA2yGm9YFpAlZX9UA2usGiIGQWwFCEZiMma+t1DEwLFl9pg5gBxC
SbGpnv2wPbUNbxIRwt42EcbVGPFwGMoPd37Kz3ngtGIy8xQ2yQFcKS1gxWWUo4HtjICcQH6FZzid
rS+aZpr5xMPfNYEmbF0mV/xD5Drfpq/Z7jac8HLih5P7+k86PPdA3/96XdlamyjdcmIwm+xJs0Il
ugR6vvPQhuTFJyoJobU0Bxb0YjcbBGb3TM6ZQK2cWcPwa1iBDYP4ARfX7ka7AL9eA0yfeOkJ+9rP
i2LU0WrcSO3IXQOYySc++kZ/OBioCe0O3wAG4/pYfpBDT36ITh9KvCVTd1/knPKBH7wQrPpgh+6P
QYxd1Fb3nolFuwpZbxR88VEj5m0eBgQ28P3bihY5EcHVtXqg8pH8lkUEsT8Q17gpd8rAydf08DUm
H2C4XdI3kZ/nGqQ1OS7pDBoSELdnFzPX6b/JSSUfOuh3uTe9jWS1iujGqNihcUvSTcXWPh6iB7/V
J1sNRIWgGMxt41CL+Fn1LE9luTVz8c2k4gDT+zLQtLRRUm9mC/GuvyGk7L7R1Nim2+9GqtuNE11I
IkQnYIenude3Ee5CRejeXHqnnHiCFOkyjv41Jt+P0ssZpYhzneTmiTtsW2f2n1Q7Cg0uemf5gbKZ
OW7orKlRP7oILnOoX72Kqm5m9mM0EeTKibc4pGlU+aO3kEOcZGGMEIxEk7eEgoyr3CxpGNNo3reJ
x+x91Yow22msgLBbrTtGV181eymYCPETCSRICxtGEt2sPmWPxqy8SLOe6RfYh4qWw0iGXXU0pVXt
4ZIDhW0/IHXgFUTY0JWXueZltGf3apX9IdcIu3M7vR8H0yVzlXGHrUbeTiq12ETILwVyc2ney+wL
LQaFHI8p7wHVvpqPgkCHdRcKPKK8MkPbTIea/DkGli0yc+pp24uf2Fu/18HUgKaQPPtN9IiO4CxE
cW4yEmQBKGL7bRb0Abf+cuYaLnLNOXKfS7QLxAzRKoMbxEI6vMNurxgd0Ds21deoKVZm5iAbhQQa
HngL/p1dfBqBvhwtn0WlS2iE+WJ4tgV71aAhR9GOB3BXNQA9IueQWpx4VWihPq7BHvSzcYF0cyP6
Zb0ZojkNymM5MzSrJnudB8Zn3oVUYznZvnmFr9On5rQLcW1mlHsNWRlIJvj9BPwXPdhNo+23OGaC
b4mF2h7wywlQ9Um+RIS2olfBB2bQP9ia+DS7KsCt2KrcDB21uulbu8l1hxt68UD0cgdQFNbOIpor
OvLtLF7H3OMNENXeJjeJFp/kraz/xSZKueuzuapskgV8ZEx5TPJrxtxllZDpPCkOQ6vJN+4A6jxW
qE9hADJ8qlHwjK/RBBqDlHpObHDy/6+9+98gGkwTidx/Lb57vpLKGzXt9Z+4Dn/9R39X3CkHogKJ
xlKy9rcNd9Hi/V1x56q/WZZlKvRLcBg8RwNH+FdCgy3/ZthoPDSCOFdpZJ3/Rmiw3L+5SkqQD57W
tuRP/D8p7hZ17b8DGsjVsfkKtGOhZbUsz3H/g96Osoj8ayAO+zyzGWyoZEJHVfXpeQyU8W1gckV7
pZPFyk96eZIAZQ6HivHvLKtXYnl5whUXvh6xW48u+nCyDtDlpwMrTVrxhHsmLaPxferM+I1/fbgo
YnAOLMmMD85y8Ttz4d/oSTJ+CQY4k0GQbv/hA7n/+zfzj5ppafzH7xG5tG0QImRbhumZ5qKf/QfN
dBUnc8vYPjqEZvs7iDovbqLYhOje9qbeoW3n5ZsEc+EuZRDpdaSYO0TiRuf//uv4Tz9qz7EtaZDi
YEhkxMbyZf7DlxFFoAUh1Lh7JxxJC3QQRfQtNa2rftQIF052+loGxf/03RP99J++/wX1YbtoN6Vh
2J7857/YNytD0SbKfVUt5a3t+rjutepOpLL56BLBoG+ZWzoTwGq37XeWA8QL9nyKNMOjB+kM66Hz
5gEtoVavmnnAkxECalizj5jwHIfcVGYUPLQEh5wNottuvUQvEh3HqSV1SBx3WyhD+WsmyLhGPpyN
h24oSRcNw17TAdBI+FlYf7k2ISUoIaydNG3vOqZmRRPc1o7eWnC817XLT23TjQRSHRNplLDDW1cc
euBsJ1qIYF5V5PSwT5lq8hThoxWHIc9waTZmlz3YLeV1rWh6yoHFbxz2Hs+yA9DKd8b2UQhGs8xr
uhnEoaxCoOdG+oYQEGBIyyo5lil5pwMvzI3dBgyRvKyEAsK+dziO0E8lTG5HvYihb97tlFZqcZIv
m4EcdD/yfHKHFD5RMk7Mbn7MpyWGfTKhC2RqSLZ1scD0fMiDxzzvBzrcCdhmkcT3E0brPcR5cg3T
kUyaBAGQVw5i21itcYFLCThYzrXxWobAOksKsj0SLziVnXJekqAb8bF27n5sx/GIayN6CfntH66K
Yh+HFoLNgZ3u19RlxMYwqjtxs/e3NTa4nel4wdmvUF9mPV2O5fTBC/uIfm/1sHPZFxgJBhzfO5KP
Hrx5plEDCm1l/MgTgiRcBJgN7DHAZpeXtKZkRQVPQT8t00zWlFdLOr+mRaUX5ExwfJGbGOXzmNsu
RzbP+PGSIJXYQI1vP4OiiS4E9ZmE2xkwh0UGxW5EYzPERQj6ncdrk8qq/E5w+z00app+QcM5CfrF
UD2YTLt5zkyAZwoTwgYVWX9OhmqsMNAF6lMli5VM+azMyUTEomrxcm4ZhWY73DnhTTYIhl1gCs6L
R3yDXz5AFEiYWl6K4jYI4gDuZ5T+ukELyLUweyI3iW35ZtaCtzqY5uneDdtpwQcXRoMWTbLuhXL8
Wbmj90XF6D14RDXsXOEWFzf3CmYQ4FhBEpfAqGVtDzRcEvU9Sr9pFRN4xzA5sM8xTrS1KN32lgWR
/QmUBjk/2W7Vt8mZ+4COwwbRLBrnCGqyuu0Tz323dTc8a6rZbQte6Ao8AyZ3kLrVepJZ9A6YKzmB
rZ7PkvHmD9ISvEayEXAE2zE6zeBKgGFn1U811sgQUiy6R99hzCsqp7g0csjeLcLa9lmn6gNpPoxp
h9g5llNZ3I48G6ein4g6yxV2C5QGOZOqyGCPUVveWSSD8VjS9ZCBGdAGjIBLLL451DO05zTs3Ym3
d/zpksJ6zIt2JFPWN7+prbtbIK3jgcdCb4Uyx1drslEdt4Z1zJks4XcY0/bcpDFFoimJ8OiTKniy
E9+UcGVRC09WdzZkMn7rlKn77cCa8wstvPepFFoqD+LmZkjRZIeTdL+0bQhgMDH88gYpj8cvsv3V
aYhzNA6qT22L6lLjmv1ICctD+xryYPrA9wZ2TII2qMN/+DHGud7aMqkOaLWXRtfMWHJreECpPxAj
nM3Fr9IFvTVMrpKN6chJZY8uyX+xi2K8LGoEtr3tBvue2MhTOzXpTUMG6clopHnIiONFEx5bbxwq
QKNVmO3raR4vJMOwI+FCvMuUZe5qnEaE8ZLV5LMEIYSctZ4vnsCOCkIFDQLu3bK6aTu32yHYqR5G
QzvvBHiPj3WbobiEbumd9KTLLS6F6BvRfHV2y0IfrbICF1ML576xSaKjltE7sijlgyF7DlJ3hE8m
csKSwcP2205j8tfCpIlthuwas4gjxdRBXC5rENayTurPRpfJ1mL07a9d1sNABzaN9TjP5at0mSF2
MTyVLQSWgbaBJaIwiHyGCI/+CwfRnv12iJWZJbfA2ZmtG3RlJOgKK3nGMQ0iz4lckqY1+Yw3APnL
94LqgJzB3n2oKjRu9UjAA9mwcrwh5jm/MUKV7cwoCvZtM1t/ytYx3zwApMNCHzYOvvb3xA2u4JKo
NzXocsd0xL90BV63FVVdxrfXGEBKy5EpMajK9sHAXkrY59zAzyaF9X2UmM7Wsc7BSZMtAprAjhn+
Kzk2b22JsQ2itMsBXrSgsc15wO6XxEn9O7jAZxdRGDZCh+sq8luaLOQ/2OuqWlz8qcrfCWkPF1xN
duyNiC4Y5dwjhI/uUM2tuMOZvoBv585kjsaNQvFoEcOMPAobnS2OzlB7JxBHARtmdNK7XDdqN8G0
+Om17W64hKdNQT6Iwxw+Gu7NvqJRM5FpH2euv6PnZulN0BjOJzKz7i3upvAZBRPBjZyA8Bwk8B9u
lqcYHOIOwE52qVhkw56Z2dYzkeJ96w2rE4fIAL26CjRDxSorxl8ELQnLo8i+CrtDetu7lXns3dr9
8TuI0pGf4FQka8K+88uJIDbDZm8o5AWrRLuFl9Xc9qWpUAkIWs6hEvJaWKpcB47Ivxm9t7zxCQv3
agzuvESElIx+fqyJ6ANl6hUmGOKwuBV6QFVSdd4dg/qenAEgHp0U+uCMqfwtS3KQ2iBGf6ZxF//C
qqqPQa4dkmY7lu4OEVXDXhu22NdO1sOINdikl326SMatsD3IwK8+UgXGEpMG59wKdZD/hLIdaqma
xB6UIXqbpEGyyRipO7XornjYi7fAHjIUGsxongmzqn+7wMWXZsUwtXImluxp0M5daxwlbPHtLibx
sog5TVIqkxL5/46lNCq0Ns3uODNIxjQ6IrssewB/0iCtaxi8RWaTffQhU9aejBW2weZ41+acHsyd
BnVwDfT3ZQJHtojb8T0OyenE0Rbysslxb4ksYmxmS/+VlDPwY1z4jwxYoxNFL2gOllDhS217rMJY
QTSHOTPnP8BvzYM9LSDFXgHUSIaMQKXIS26znsO0MAV6fRWZf7LIgcfIbP2nC8ppR/y2D4+e+XUV
hNNbMpnBczcsUxeVBGe7HbxtZ7A4Z9Y8pfENVpLwXI9Os7MwQ++HgBBrZLHDXZYucSyoJG9U4ATr
0pbTufXj5IWiqTkhO5VfnGANwuIiP0KUmo5mIqeT3evuQuzU/Gk3hq1WlqWZ6NdyDNamk0a3OESg
K0W+DbC4wwXwJCYOUBT0JlujNr2LKfxuh9FrD46Vp5cJbSXBYWHt/SExmLzwDPHRjeuw6QZkiQhB
5slxaMz6qFXpXmYZGzuzCOa1Nxvms5mZ+X2FWZw6XceHLEu6x1wx9EQ5JMsrQxVu/VgsWgelWB3y
B7YFfgAMNT5LuNp5nKqqvdN+YQEyId4Qgj8xNpWK9pqw3zWbZcZxSHt+cxtbP67dtPjhCLTuw9IS
T+UIjXtgAbwN+nq4VKCe9qkD+lnpuWFe707yuWjnGfsSwAUASZOj7oUhKkj0RXq26iB5h+PbdztW
c+q246XYkWAabCIcyDxqhLGEB2UEs3cxVJFhQDKDE/xaMmnmmEUDwsEluYWClYkVsG5mf16orUc3
SvHK+mljw3Rj0Vw5E06ZoR6zn7lCMsMgzxqR8U7cjKvCsI3nfhnJhLHdE4QJuSVtJpsFz1DYKRIU
7KabocRxJrmjdqVJVSDZzd1YSz4JvQD1k92ojezNBPOC0z5mk5JvXtt291TI85KGUJq32hlD+2z3
cXwnw9LfJf2c7yFaNu8mlIxvERnuvqij6UaisP8aWe99D2ZpfpWUBg8RCK9zW0f5pxOXNSKRma2z
JzSSTpejs9xVmLJflQapvnHSpL4L7MXpbQ7Su419u//uzdolJMhe1gi53wlWFGH6hWNoOjlzj5YW
sR01KsI6/+zYOc4qCTxyn5S+a97lBksE1kWBS/DxAnBGDVLFFbwUS0AN6SqWd4kjoyOBykFHwxFo
Bt01rupYjy9hbHrPDCi4Iyur68506Oau53N/qupYijVRlfGh7gP96lZQ/loI5ru4NSmJVavZ3wEX
V+8BE0pCIhUOvNliicNWLW4PfdqbyKQ9SlYgOet0Qt/Jpt/5Q02Tv9ii7/ZpBuGJbBWH/VvvLxs2
d8p+Atk1NyNbh8tQxvar4Aq/OI2kXJ2xTiAsA2jWFDHjUVmW1gvguyjd6WqOnstUuntucW7Q3owc
FMo8/gQ98LnlknzjChM43iSnfqrStKes8Y23wsgD4vNKcYu8dwRE2ac/UUmIWwQy2YM3G5h3XZkP
9+xQlL+dghxrCenjFbKksP8gYiZ8ligL7lnrpXfm1IqbtGq7GkGMA8PMhZ+J1Kkp+5NODJRf8a0Q
ixuBibVhsiBOFhht95eopSu2s/Km05Sn6XXoKXgso+/Ofucbd4lbqpM9GiyWxt6ZbgujFkcfvcwe
qU13h0WifDAq4oyMGAeGgSJ0TTQuSqxCWreWM9bPTVmVL5OsDIxc+ZxdZ6LM6d0sQrVJvPN3hpen
5Zo8YWfvBcLltgtVZ24KVVdPs7TnXe/JhPDlyj/1UPBOUWXXO/wJ5dOggQNRx7K5z104/vRWEq8N
apVT3mBW4IUeMYygmqT7yvjYrYho0LJSTwEWcRQ2Iuqey8Jy3+pCuHtuiObVGSCItei6snTqrI0V
B+HVn4kcvCX/VxFHF0Ts67qOSn3I4/e0nnLEG1W9CVPmMPzwIw1Fmw8GyZ5LnM3KDdRwiQm3qG8n
xIpsHudpTraldggtJaPJj2/KbGCqEAO3QlyoTZ1D4FtA0rUaT03hxN8VO2Q+zDwMTy65zTyvBpce
ITsxtoWSaiYu89/MZO3DVb8IijH4gMm3Pwj3wLRFAgPQhiqQy4AmTsQt2lkOQLNo8YPTcK3TyA4v
vicwuUIqQtzM6DpJjfKCGBlSKHLsgP+PO5cMIpw0Loz+fRL0/Qs9GvvdNgqaLY2/tUaE19xYeHo2
QyDHYwcQAAF5Vf40uasuBFSEez/WzGda3T4jNrBIJBxE8urFXPfE/9Bpr9IszB+InKdBc432QTdZ
/iMnmW4yK57e067BKZDKaSs6gdBhiqf+XunEOiQC72sGcmszRaH9gFgOTGgYhMShL+P61rPSLdSn
5nnmyoG3gP2Qwzt1bgohmx9YmsGXM5BgSvr27Gw7dwiPRdXW36MRwqMUdfhb4SQIV33bs2fLmdVP
HH8N6kdwluTxDoX0IdfCUy7q3HrAr5htKYHhBIEiI/p65EUgkMOZX1JDuiA91IDG2ULOnWxkCHMO
3Y4noL6q5CAayWFL8PRj7bGlLWpVg+8J8s8s8prPKTOHs+1O8y1sC+uUxffEwsbnKLfnl2oI0Y/l
voWeax5eQfkSs8pEi4B7fzxDTM2vpUv/bGKARBTRs6MiBS2PzjFxIvdzFRhMEgUrkMwohyfSpjhR
gr6pbkRTjnC+quTWIn8Jj6mVFXgPunBc/l1tPWGxBUtru/VUMieDDeRqQWqm9Jqbbm6zA4h2KB5Z
onfkahUXnifEgD3S1CW83aox/8BnO+CdbXHYRjFxYb0ezC3nPy4IO8/e+eP7bTz5i9emyY9TCkSf
j6m8Iwbd2oUY6hg49N1X44XRfWUJAXRMxeaPWbjBNkyG8M6DYYRqMZ316xx4+cuA5PvZCOv0F9LZ
COFV2Q8hN8ejwmt4sNj2rXGlGveAOJhrJw3wr2wJ/nIgYL6mBK7s48rKYctYau/YviYWbHDZYiNo
0/7cXVskT9hbJG9fMpOq4Ppk8a76ZkQhWIAx76fZ+fTACDKRce350lmJ8WQMo/Hmx51vr+3K7A9h
a5jHeciZb0kbaK9VQ+mJfZPy30YhjlZHoJaLczgije3AKSvAx9FljglaX0R/+OUdfQznhHRJtILT
0r2jm+WIr57aDknmGvjUaG5Qaiz5DQw4iKc17eKAD0hckh6IKUosfKR+LMg3G+UB5g7ZFtGkjm06
lYeqV2G5quZ6XPnAo9/GkO65ZyNyqQiQeQTKww8d3h1kr75EWSxoAL7atEWUQ1hEvLTlw5W6lqwd
6fBK2Cm+pJVK5fzTK/wltOXRtg/NGCUWnD4qGGvMngybzElPgw0uqeQPWdgQO60nSHMuHtwFSiah
iyEZJCIxR+Y/IkV5nG2zXXeJbZ1Q/KaHzLHqPdp/FI7/wt6ZNOeNo1v6r1TcPTNAAuCw6M03f5pH
y/aGIQ/JeZ756+9DOfOmJKukrt51R0dFVEWlU4Y4AATe95znwOzSuAKpSI35UBD0QYLPo8X5+Dop
k+HKLsHhsfOtyUvUeCHMLAlOCPBO2SMH1nAuIM9VeJ3bZDNQlz1NjaY+I0aOd4CGKMwCqEU3FP9Q
zzpakIzHa83nXEbivpWciSwKZ0/qW33MvcA8gebmQWJ0Jvo4tXCMKzxPmFlNr+rlNVE1TNAALAxl
HmTHO9Gm2lwbts4gWsWqG3FI8GVeB+1o+SfMaTni2exluRtyA2I9zNjpKqWucuLOjiKiiOzeLGCe
GROWQDrP5o2hiOQmQWDey8R3Pjc53gZYPgEVQhGRwFkkUXRUom8PcVst/flYULZCL3+BWL99LK2M
6oaRh8WnlLzp3VD2VBICS342QRpo8CoVWUSto/aTVyiQxZNBpTYocG7TIaYxWsxa4PZAXPWDk814
btAp+Cw5OICx60L5p5VI/6eBuWAfTa3agsNdwKHtQPx2Hs5nbEQgKdjZ6N6w51XEFZbS9HdjXWe7
Dj/fDefJcdfYJllxxGGjnbAodRv8KlU6TzdBUhU7MHPqZqSQcC8cXVBmy2nLUzinn639C2H65QEY
Un7ossLYicz2z8yszw6JqL0HhSv+VlUV4tg86b+20ppOxOhnvDMOwXGJKOw1ffX0io7kvGT/dBQx
yCSnvC+6rWBaYbFMNHsmAKY1Jc18PhDignuhCofoAA7NvqKxKBKUbI73fYh0egzRR9znkyF2RiWM
P4NeZ7vBLQAkD8GMiVfJowjGaDvMjvkjo1gZrz0Ru1vaKP1J2WXuEVkt+aUIk/WZwO5xogVFlMKM
3ANrhrk3G96j1BfFkokyggAOpnaH8118rr3Spw0S51/k4vQ3nBTKuwcjzs0iOMWscHfjKMRN6HY4
u2LLPI95didFF/W3XUQxfyUNh+CznO8NkQdtZl/LkCVhBZJCrxuFPpCAqVreJLKiK2756rHAiYaD
pDXvbdV5fGKoNSeT4aHJFd0piAg4H/E8NIT8ehw/vLyjXFLyiQaXE+CbM6nARmi/Q2THLarJsLOv
0zmdLqfRlo9OkJEhCzHc3iJtdW4wc1FZSU38JxQTzCtFeuEViXflOQWF4pzID4nxN03mI/4zZxvx
k9By2VoldmffN02Tfe0MPUUrAdqRtplALpHXuXU/8u3YamJ5EKemyZ/BNNlnEx86lEVC30fYQA9E
ZjbfXFWUS/8G9VVGNyEI2vpEsae5KDqMJzIdcM65UXI1k8tz1RMU9tNqrPmuMsFWO4kvF80CSSRl
VJc7YVfsRwIrNbYaBTXc06K5yajf4PcIqnU7awJtKdoetVFWBJCMSpxqlPh8dmbPRwEUlnvcaO5V
2bTWsaUYeQoymtjyviX6UYI1KVEwHOOAPMGE+MovIVahr3TzEuJ+hX0yTGGMiHXBZrg1jGK/UWdR
CWwSgY5vPKiptz7zY7RuFdbd42gWRJE5CPBAXVvQIoroS1tE6cXMU4DiHZDkMhOzlU/lfJaVCNOs
2ujupqYw9lXkWySo9MUVVU1kx045OsRp04A87VPH/xTDKj1vQp3Ake1r+1bYKUS/kH4EnXLSv+2Z
w4thiuHWlJiHVxJJsVwZvlTohWTSLzXzgcCeMWoJmvbCJZA2Snj1gsQiNUVo1W2EBYBEFKUGgUwf
ryRFGIRh1wvSsnCOzKsgjdJDCCMDg7zCiErq67cRMi6ncjBRDzbLwJ0gi7SHOFM2lJLT4Di5IJmn
yrK+sboXZ3U8pXcuET8PXe/i+msit6IAa6DTmShw37qjUeWrcKRuva6zgpyECA0j0jZ4d7LvkYhN
mTFesnUPjo5fc6Li4AOorp2U+t7MeBxKv+PT+5/rUP73ckAuy5/5bVv//NmeP5b/F4SBWPJ9pUlX
J9nP/HetyfJjv7QmNtoQEkoFShMesMSK97fWRFtEftDTd1wKUFojNvlHa2L94XiebROX68pFD8Jf
xyZjSQORaFfgMPFXamJvXUf/J1IT/aQz+Edr4qDAIAbEUfDclMZ2Yb3ilLF8V1YNV3oXWhTV4Pli
3cHBBjyBuDjKn+ZexCMmwboZ25a+Av/sEqdqQtZ6oSbMRHmZsd1EoC+p/3NMOq9dXN5bWXmjZNcp
muuaPTkKcYK30HWSQOd9GppyIAxXEJ92jvsZRoPPreDQIdy6uXbMPselMY6VqLaQSofBIavMt4qf
FGnaZpdK9sFF3Rn+gb1x2d4QPW41JykcnBE6QWbVt4maDdgVdatif0OBB9kuLn5KhqQRl3z2JKfn
4ZG9+xK9IIpceliBS8PJr6KWRO0DoulWbLoiiwnt8UWiJtQV6EQPbJHM+XKScuj3VmUu2uDM8tJP
jZui1p0jsPqUfCD27Fj38EVwXiiIH0x4D9pLp69azothMy3RGCK64eityjNYKwUreuGL9qcTj5FH
iXjM9IkddGa0LgZ08ntKbBU7lCYbhjMrj5v8s42JDDavm2Y9UvSeYDxpswbNE5skCRMl2OoMrStL
w4TcF4CXA3+0DOIfSTCMgE1w+0Jz2Cu+DeO97ku4MXSmRAHCBkIMik5tshinW7TPcXadyyXIwe5D
w09hIouR0qDrBwOZW0Jl6fiQ9IZJEG1r9x2NZo9D+TllvdnflW7FjsrpjQhqcjpSAB7KyFOPvp47
fUds7oAFyej62iPU3FTeuQAJzcdcYAoDxqowipSth4Grm+1RfwMKKQjfM4NFlN5adFFjvDLp+TTl
OUXlOVGEnrA8HgFa1vEu7aKgvS2nqq0uR9vE1y548j05bEww/MwZPZ31YNu25W7ZmACi0ojpNaxO
0RYnYRk3PcVzunE/+Bb3JE0rxzsr2cjfOvDzjwRJyOjPLJsgojfktpXARBIhL0RMJPW6I+c6WkOh
qYf12ANc2Ddh3JegCBvytBxMvNcVu6nsqOzC1xdd6M9iBdWkqIhASPyHkS/9MQ1dzLraDybnNK5U
YuzDOCHyK7UQgpkYbehJrBujDoYL+kklgTVtRFJkYtr1ZwJ2m/7GD/lQXWOeDJJuW6b2CMUgp4G5
9jB/81W1xgZrhp81w8Es7FEShEbVubilLKVv60lO+acSVkjD2TC3/K/4odzwApHMwkNBrekdp7Cp
xEnBO5efosWwx0OvtDvu8XARz9zZRYBpzwVeDhxzXkQfMc2o1cgn85ESjHukIZJy7PE9oLSBPWB5
9UtkwDgNJ+rCwnGmYhcG3cyHspsqk8Kimh+yVqTOmio+6LeUluPDlETuqa58MIukVqf5URHwjVky
UFXenvvxWCYYY5K2rk/xojjOzsbrlO2VClhmJF2B/LyaVcRByI9Lm46mlfbHyOwBz5Jz5BRbz8lh
9Lq1h5w5jXqnvRj4V/CsNTEWH8+k4kfWiduO0tihzvdarnSmy7rThAqeWlasw90sG+OmwW9zyMRM
KBwL0ZIk0tg5bTgHrlCua3UOdQtEBhm8Z3lukyKdcwtRTvsBBx9vvu4R1MEfQHBAJoRnhGdB5/b3
aH3AY/TemG5bwF7Mi2RhB1CtmWgKVURgXHTohuAG2I7AVTEgq5hBM2Cryq3LwQfbkZyW2i3b6RTV
nNW4lzKsqumbZgNBKmFLuMx5CuSfU68aqOjSwQP/BdkpTljBDdfK5Raf4OSveI/rq8LPSXgJlEAB
EbtZgPTKFikPq/ch/5q2TDZ8mYqrzmAht2rRXLYoZg52O7WwZzUMbbiImN4jVdVQPPyISBnT6wSG
qNKucGzPZEr6TbR0yvrshr64h3/dFoZcj2nXfu0DQaVkMFBRcFZIwwhnaSZRNg0YsVaaQE3rCpTt
fJVbUXMVz0yVpW8e3oc4ae58AptQTs1hsA9N1Xwm3W8+lEndk4YXu+zBjDhHUzaIJryt2Ax6tyZV
oR9DxTVs/a6Yzy3OnZ9rc3aMpTCDnoNwz6D7DpasmC6N0kv6U85HwfzTrlRz5TvUS7+w4PsPZRMB
pIBLmtEAcmZaLRMMnAsSoJc7j3z0aylLkW1lVFOLLmLb4xOXxOZB+xX24yCKmUf4AfPs6I2TBS+1
q4nuiMpuXpkp29m9yqknAh+ODVD6ah4240xCzLrp6onOWF72e4XhuttFGV1y1HjefRnn1g85uiPx
GpzDEuqdQhxEVTufOQ+1n4nV8a6mpxncY8m58WKzva0H6izeWI0HH0r6NT67CU1OSKWU1nXcQzoe
cioZBAb4VUSR2oHNuthuEa+ZWXqON3egRudMqBjsqgUUNRfnFMyz716WhrC6RfdVV6NzMiaiueNQ
axxx4qC/icvM25iyma75A5OvDs62CobJrRUlza07WFC6xtEn7abK+/OKRBfkS9RPiB9lLaWu32Qw
PUtxPWdp7V8UZK27yA16dGPVaBjfLL8sS1Y9i6WDLn3G2ZPEpGIzcvzg/QptH4+l7w18I3Xaxmcy
7xAWEApdri23Jy/BgIJI+lKwpRto4pCtGnou3ZT3t+BfpkeX7j6XPOlvERTyds8qmP2JlMAAeRFR
zNsYaW2xMyCGDiZnl6a8YYHV43GWKG0JdGBjtiHMneQVx7JZlOXk5dGeXQbfl2hWMS2hdjyFA8Jc
1RVMllVYCM/emnkW1BtZRuUdxw9vgGoTU8nRtAxh1MYB4rLlWPI5HxXaNC1FSqJ3YqAXiMYOj33r
xta9i3OCJAt7Sh9als/brPSKM+wEJmdf2gVrjO3EbmBt1/paekDe6EzGnK8OVuUNBsE41E3vysSw
HXZPqtblF7yjRABA2W+tJfHYmR6ImMIe3FFdwbLkzssZfIDRvGKrCsuLtxZqMkeyId8XyC3M+1C0
AxUmZ4CPYc1ykjcBfEUMMMnMac6aOeGeVuVIfXmOrFYdB+33CdZsL2qhCMmZIJMxDflnqwidGICr
1uQEjEF2MMf+Oz2Sst3PxOHSPtENBcBUkeuOaBJNCs1TZFy3RmTV3a7CvQWCOxgnm1jRqB/P6sZW
8b0bJuFtNrUdHSbTxjuvepU+EC6GH7XXOTlR3Ptp/OlFPlyhyJHDdGVErmls6nFW7VbTDndupth3
/Y3bRIT/pGqO0GmGU2B/Jto49dYZOUpmN8wZKc+BVRymzJvqywCTF16SxAZ5g5hGZYfRtIoKEJWn
kLWEDSAPe5oqYDd1mnT6h2WlkT6DxdrP26ArzJ9kVnFOLnIBrwTLJlIFq61nJJH8YXhTlRHFTPQt
bEVnM0kswu5dTFmqr5x0n0a8/2SbpWH+pUGHF906wVgB9vSsJuZL33b0n7GJJ6rBt4Gwj2CXYnas
ckveFjFQ6CRAeaF5mtytGKRXb5uglcltYo25s7cp4DcXSNCdx4GUdxiHSJvrBz0mfkcN26y8O5qG
PWtQitLlIEM7u7LjgBYpXU+qUKJTTCcAOEH+vbLTIDsmMXiwA1IL2z1nO2CaF8GUtN5lyPbYPxIV
mMUfScUXsf/zAxqVGwsXJjp5qYXneq8U6pTpMpvF3N42W4yjFrRAMBOXeDS3uBR38S9HyS9K8Ru6
/JfZkI7QGv6aq2zHhvlgaveVLJ9CYNW4s0GKh+qzs46+2XagOLp5X3VvLur2FxfFMJx9LQ6wUmjP
euVw4ICUTLPdw1INy/GMPGXrakQLdqjixfmoM9/+qsZGnliowb6RZUG0Gta0BzTeTrl//3dZvB4v
fxeOi5Zy2E5x0Lbkcj5/bgHwHaxyyA5xo22gtl+eRwc0JNt50+2TA8LnNSlwN9P36A4C7hof2344
AzyxdT66JS+dCNx57rfn4fbQjiR97TVyPTG0Q2ln0NuGePhvaaCCB4vMvBrKadR4zEp/3LnSqO9d
CU4TPJ6z6sysOGgzme8jjaYOXVBR3tZxp7xLXGBQQepWIPcutVl/IR7O+uBX/u3GLQ+R85HjUr1C
bLhc0TPvBKtHLPE+eVsyJACwEAjZp+u5oC3E5oVt6K8i0799Nc3fZsLTeNIzeXMY9fWDKu25yWgR
MZ6Nb0IGcX9eyhnDtkfuN1XWFBncgpyhm7ZvkXqwlZiIAAG5t/Ehvo8f/D4vHRy/pgoVEw/ev2t7
tlym0rPLRwcPfyb0vK3LAn1Xk/J2XDoUD+2cB2TIzNEV+DZyxN9/Xd8Y1UEObXH5TFLn9U2PRJ+C
ULOhgyH03EU+wAnHtYgtQYyxa4KwOfc5dPxV4Pu39365lhfz1RbMDNMV2iJ49bdFCEtmYOQBNU3c
h5tkykHKpDj937+032bA0yCu7ThMBJwxy6U/u6EBLklb+RzEMQytxqQFBWBQVIJPfFNZ4T3qEthv
M4bA94d989owgwl2ONLz5BJJ8GxYPXHDYpdhcfISr3DCF/ODNfy3Z7Zc2D8jqFdLuI2qrDVGRoi9
3msfsnlMb8x4wFbiW0SVrRM5Yz5CmFvbIOT/x/f2xnL+2xQlg5g2nMf9lI6NY/nltfHEfE1zzt2W
QrEd2WYueEfn/P1B3riByoQhjPwCIL31euUidwPsTK6J9pI+Pm4vrtiPBUWkPnhQ1kvPGDOOq5Fc
iSkl3yghrJdXk7tRSclw8LYkoW37s+HC+67W9SVg25/Ovb3KH6Mrvc4uu4fi1vny0Zdx+Qy8mgIg
iJgCdOM8Aa3/5eB9ZxumKZcq1fw1bm+BlK/H6lQq74OrNN+6SqXhtdou85wn93KgyADY5esUH8Le
PpEHPCErOEv7et8d3n9ub16RbS9FZCrUjnz1Wobt3PjgKTEFa8Mlm8jnAIH1/CTNm24/xkTcvj+e
+TLc49fzWxYjh/0M7+JioHw+02pnrrTAwLF1boetta32xtr4NCbXtDWu9IXasNfYBHxlo1vT/xPY
6PvDfzT6q3luU/ohKoDR02N0qM6j/bQzt+K0+eCuvvn8nl3l6w2bsuK4brplHHT5xaoDjYdmEEXZ
loC8Q1zs3r8s8605vthOBRE0lAC8V8tmW0yKyoug/7tRe3Nnbkh8Xren9sa+JDlrjbVioz5IN/n9
U0wxSi5PkQ2jrUgNfvkkha1lp8qYT/F5dqG2xb48BMfwRq/DbbqvP7jCNy6QJoh0XEIt6LfrVy2K
gHxWAPBk37jprc+ekWPTyh+/v38bl3fv5fRGJc0uD9/t8ma+3lyEzojqOJhx8MXDGqYoyLfLdBFB
pudzScBxFZy8P+Abz82kxyOUzf8I/uvVbJhKTwTNUAe7Yd1vjBXcBnuNxz/cRWsU4KvmR+ftgk33
wSx44zpd7KauIyU1WPV61zLQvfUhuQY7OzsJ/RMwICtddme0KfezBxzeCzcfXOfv6xkZAzw7T1lC
0rl69a44bo97HszhjmSwAyq3PYBHZl58He8/GOn3F8WSvJYcXwTLC6j0l29lF4YBQqE03LUboJTx
zXJYcrZGCUrqAP1CbvN9txrWVNE+GHh5A1++PLTRGVWymipLvZ6CzuAMRTlRnm224dW8Qeq09Y/u
mbNH/nob7PwPNkrmR+O9enXCMJIDO7JgZ10nF3pnHrL1d4LJ57XYxFtjU37wCH/fv7y8vFcrZ5RG
g9mlDOeiSSxz9wCScWfFF2Xn3HV6/mC05fv2728mIqqXT5E3KYsJ8CYbBeYNlfyNH9+8/7w+GuHV
ewKIA7Gj4QWkkzd32EEvcZM8vD/EG68ivmcOBUtX1eF9fHkRhZKd19LHQjBlnURTvAYPuclJeXh/
GPPNS3k2jvVynA4NsmFS4uKVDwh7hI5ofMMbScMf/e2GDgTY84P342nU/yjy6f/Rdr/i3f+fDfbm
sX38188nIMXFY/bzf/3X/fzt5xtgieWH/gJLyD+wqnIu47Fzon9iRPwCS2j9x3K6R+Jh/lIB8KT+
BkvoPzRfADTL7MTYXjr80d/NfucPEBWa5ZPztRSCj8TfkVNXv+ZM8+r/P4cuvHwpaQw4bJ/ZvNp8
Q/kNvWVZeXbSaZvQdkOZgoQZhvhPRInJArWy7oZAdlfP7stfQz8f6uVnZhlqUbM4JsOQfkYl+OVQ
su09J1bOkw44rTcGhwRzMzQiBI+DIMYh1snky6qAGR76MB3NzX8+vsX+RMNYoLjjvBqfBheV7FwA
YG7ifUQ+mm8JGHOzNcBzrr97eXBVNzQH3x+V1Z7r+mfxWq7b4Rtk0UHjoKDZHr287ghCwGSQJoM8
3vY/91Q2zZteq2qmuj0DMaNjWmEeq1jhmJ59GpeP2SBlT5RPaJo2kkTEphvT1nl9qB3grDf9FApS
aLLZfSRuaJZnWaAwCEhyRMwNOksCa2fQUZ9wuYBDntOamCI3oG2+1k+q4tCYompDi3wh83n5YOxn
P0nsbd2lM+je3ixOsl757LrJY/T3Zl940bo08VPBbksdkMc2jLMVFibLWbnNNDmbsTRTlLUkgxgX
M6wvGGuNaCNqzvV4tOFJkQWQBZO1jZ74YAhdsNplnomWvHCKZktth1oJNdtDW/hVelGBAoJN1/WA
uLFbej46vK6PNrQtyqsqWMxOLtLWao08PSYbDEpsSPoprc01qk4WO+SIsXOCuLBuL60nIX6bgDtc
dUFlTNeF2U+PjjEtqP04IJzAmgZ7vOEAhj09TfrgW+dRuzqvplhM+1kOeMBbXimYeIMJAXAAy+Yf
jRE43FpH3didBizud75XdDe8EejYKdYBQjQL2QbbhPTCgWYO4jb8WKW8zPC3fh1FY/l7p2jJCInr
DFKCGj2auOlMRNUuyAyPRIoC6cy6HHqNmLXvUhLUkye/ia3T8VINLpLglXwyprgZYvCNUsnUfwtM
/E636S+bS8chPzdcAZucTjd17MUf4wIAg5fYNSTTWIQOfZVOaqF+04XNSWhwQ7HvbB/jkeckwt0E
EXQzjoLpcJxU1MOTpl0BKhfrGTVHqwVIhieSonDnhvWSwD4NOHpQeOys0lbNtg0Bbz/UZW/WmxFK
gb/t7dafFuu46NVt0ZNqsMRbFRurZQrAIZaig7oUkLJ7TOvSB1lp4fY11gMv4/1oJzK9JarXSzcg
YkhsDCp9JypVffa0GKuLnvZmizjSLn34VpG2+NCmVvOQ1oUVoupIlX8tgyyrj86oMGSSyIHqNoiJ
tVv1YdzYt3Lw++hHZGe0T8Ycp/4xLG3e37kHeoBeNxivB/iUhN07+ZBtMPQ2/to0oHBvezctsm2H
3B6pejSQOJTWJOms61qRl5ratGdXdu01OL+IqD2z3FqOW8MGFrJR1CfDXSKpa64i7UEbnXvsu9tY
N94FB5XgelaI7o9GV6XjSYScBi9j3ejxGxpLFS45NPktdBZYqRWqb3tVNFpqAMxM6i19Lfz0vWd0
Pz2R6XpT1aF56eNI7feGStm1TU5Qf7fDYpx2fVcUMLvIq4xQcrWGAIMctDk0kwpLPNjiwdnSKPY+
89EbzL1Pn9fkrGKXJQ1qqrGHFkP8uGnIYnehYSv9jdCH+RIRKP2vyAmBgZc5doQQx9FjyiPmCNCk
4XZIffKTm8HxVloPZb3GD+Xh508St9iOddxu5zyFOYpaRVzVHZJtIy7M4KjphdX7hr4aMoNydJ0T
qZPOvkrtXkF8N5ulzZT6irTjuBpuO5Lm5Gefv0U/JHXZAfiDcX6V6LS8xGrohhvo3BjUgjR1Hlus
RT5Kp5aom3BoZhikhSWLPTo0MNeZL6d2bYwT2oO6L+rgihtiIxYvJshuiQmZdl23CAOK+dgiYUXm
mtomo7b558iO0bIbY9tZF8MISM2p8kYSXmDmGuMe6sx9oi00sqA/rlIpyBALpxqsmOcB8VMZiiIL
kVq4gztudNs20f1NBdeCrn4YumI/KBxXmwrLt9obA+psUqIX9EHdek51FfVUXE8Tqnj+DlWHQTki
6yaDqBsCaPb+lP5oXVtan8yQHKqzxGyqr7jFlbvvLF+rU2nxKDUkojXdRIDGIjXci4rkr5smJ0nx
rMX4YO8iUVbVdsJFW58UsH32ik8FpPQpmdyzIi1muojgKv1Tj89/c7TUmOdbPRvFZ3bRLQ2nevDw
/5qVPkflR6WvN/N5JHnKiDiVN3NjEMJhzuICNMKML9KJoxa8qNs6+HOM0LW/+WlORFM39DgzGz6J
xMmzS1kVU13NF1Tc4k+9xm64KqqxnK/iajbTS0/gqdt2eGvbjaGQCe3wnOCqUnD+4+tqArKysrw4
+qp0YXnnJd6n7IhA2W0+ybHyiI3hHeYldTICzg1SJ+GtDtNWdmCMO2pARH8f+xGkK9baZAo2bm6n
WDiLMSSXiQl5GQh2FGujN/SirWy8/ZjTaQRx2MCj7fzB8ZlzJf79ujDzcR2jBGLJyOz+a8VXotlY
oVtBPo1YmW0vJNVpQpc2IQWeKJXQ30XBzAepA+ytwppUJviJZXMOdcf9lAYS15FVuQujF2ayc3S1
TEGmUh5kzS9JeYOQO5OQkDuqgHmZBvRlLVydf+J0roiDGoyC6Lk+JrUKh4euEHv0idx1rcJoPEJA
IfxzDmf/4GCIHtZe6NYV0rhMxfyp6kfcAsQ74RNrYgDV+IVK09vU/eB+nuZCPNjEIXztRYq4JzNi
3HWVLwvsGG2VPjraJbqTmGRyHko+JZhOeH4hUQV8HVaiYQ095zIE2vSeh3Yb6n5ExjYiABqvIIlE
VXsMylyjNNAeHksi2spFl7guxzlU0z4kGXQiASaoAU6JGvRpRo5eE4KhJydRs8zDNaDnS/RDxIK2
ReIa48NzPSIniXznAKvAdI9taG+Zpnbp7qi9dF5xgjwGSMwO7yj5hFpXVVgAYMJyzJsWz00xuOcD
kiGKiGzr6u7aK0kNWiVFaJVq7UBgJ76y7tjFlzfByF6yfkw6+gf5gW0apZ/7fGiiYr5WPhTS8LII
OWDg1XEyoiycA5RqMUMX/6VUww2GloElJIcAP1qLoK3MW0tcyA7hwlpnld+iVw90uFksq1Q3aJD3
x94rjfpuyLxOn5bFXBe7ClZ5toe47To7F40noYhFUEOFrXFaDdcjYMsG16XdDO7RM1o+bAA+3NN6
mI17FxDDvMJKhqQvHLrocdADuhAM54j+3CkQxY5LQpSK138ANtoMFcF6T3KjlnaXWluhX5+0o5of
yy5lGmQd0W/r/kl02D4JEAujL+G0yMgf90axiBTx2rj5vvJE1112T0JGnMMEvQbmInAETxFdM5mW
fAHEB5m6mf0BE2XTtK5xi+/nSShpT9DisrZvO7QWJR6F+klZiWEf/eKUNLLBPDqh5Lojha7rb5In
XSbwFHFZQ2yCAf+k3ESXi924DfoZlnbwpO/Mpygz9upJ91mjOLI3aYpVCbnmog9Fo4H2FnvfMF80
cLwD0rmr9BI/u01KHHYA0hZwfbnYKcNm4bBwWgWLbhH9Ac0WhWqWdqrfO5Oqwn1KBtsZ2LtJ/Bh1
318EiXQxdfnBTyjIRbXnHUQA6wYlEucqd+JrbxgMf49l2NMH2zUqtRuqmo0lq5mLWm49/qWuXZS2
bV+SJiDLKZ/OR4Djw73uiybeha2yumPX5iaMLWfML6InHW87SZLicOsv9OmgncEouybEaoA6iwiY
wi2xYDN4YHVbRiLAsAYfpCCzqkYp8olHjLTYafX0VXYTMuJmaCZ6KF3WEMYLgTdGtkXO4FFm7TQf
Q9MvrHSDr7LI2k+lDXptJ3/JmsWTxjlH5Rs5e3/mXHUaoB7y7pBheQQVmikJtcmaNm+NqMqp5o6w
hhkRHxj3IfE6iOHN2Mc/xqHDVaeeRNg4JSE4Bx1Kok0XhezJsok0Qo4kOQrfJz23+aTtbp903saA
MOlQGVEUH8CoogWPlJHoEwRxFQggtM/Oj1iRDbVBPo2O3DWK6Aa2Gyb+1MziLwH8PpwyqfRpp5rV
LPesPW6N6tKcvMtBK9c+01B6wmNpDpBRa8WuBOtn3RVHGtlptZ3HIarXKhEe5CC/s6kxJjWHhOVf
jQSST113N1issDi+f5A2f6sfuGB/hUSCgjPB/q2pQUd9shWBYXuOrMYAL61K2LUNWV0TuEs/gJyz
UInNwjFriX+fIdXnHemFqD3rYSMM6FZfbL8WcpN60urOyTx2zBOSAqszaef+l3xSXbYeurRtfnW5
/n9x7L8sxVP698Wx20egIf/6FOXfKZk9JZ+34c9/7euf+eOPKP/ZvAg/X/6qXyUzwzb/MAmRorpF
mDmdgqWm8qtmtvwRVXUKVp5rLb1XzC5/F81M+QcNKH4CKQQlYVv/UzQzyT+XFj9HLx9C5tL1flUk
e69o9qrX5UqXig6FHEXjkplBRellSafGGNjHRk1okY25zBQPbVFsghm5rDueRkZwaOtP5aROOIeB
ICj2bNf3z+7jG8U0k3ris6rSX7/CckX0wbRJWevlr5C1Dt+HBfHtnsNI3N4RKB1uvqtL43za3Ot1
vfc21t788sGoL7sMf42KFIwKmqQIab8q+wPM8TV0WPIBNku7Vm6iEzSU62nHgv2NpJT1++O9eZEc
UF0EaLieXpfOxtbDoUONA+QErpogvmxrGHO4YFWClEd+JPt4WQz96+qeDbd0x58VQzvfLnH/MNxU
UoCitFUQyBUEHyxkH42yXPSzUWZ863mwjOIoc91XJjU1iFAkCLx/71628n+/mGU5fTZMYiVZk7IT
3BRLuAQQblIXVi6ZnAmhgf8nQzn06alLLw61l0PZQOnhy/DRSaNiZzbhqZpbtCvWiRA/3h9peb/+
qaX+dVEMwMrgUhV3Xt07vJ1Oni0vhNoHh2bfH4ZdeKj3H7YNX9Zsfx/n1c2LR+LDBY6mTSayyyQs
tx7luUQZBKVjtJfFHeExWz8SB/zrHJptDLrXdhlRq5UfTIG31xpHODaFFE1Df3mdnj1HHze7UwYE
pPnn8HY3zXl7cM45dK3y63T/0YR71Ub868Id2rL8x0XE9+pR1rgyQBOaMVEzV+Uxo42vjslZU6wg
wIzb4Zjs3A9enldN79+HXJ7FswvURP0sFh4m+XrYenpb7pZ+sLz2zqsj+UHJJtqcftTy/jd39Z/r
fHVXRWq5uGQZVO3lzsX6vsnW6amzl1vdMeBH9/XN9/bZbX21snAOdTF3MFx8DA7y4B6To7G3Dvr4
/vR4JaL9/V6+mh9Javl0GxhHnND2a/kkYDZbA7K4Ty4/miQfXdOrORKirNTu8qqIE2g7B2JWdwjK
ds4H1/T2MI4tXdRddM+WP3/2evSwRXsaK7+mfHaS7OcTtROHj4Z5Ujn8trRgsXT+m7rz6G4b29L2
L0Iv5DAlAZIilaxkWxMsW7aQc8av7wfu7ioJFoh19Y2+QQ2u6hYPTt5n7zcoFoUqKvbv20nIvmW+
QTt+qzwL6m8DXibeqI6Ri3cxzg2WEp36nOQYgsx5/L2tw5Obuc9GlR/ghyKMje1zP6BTEu0seKsT
CWXQX7QoIZOCTo+Jm4xv3Mo8CXqj2leRYI+dt0vwLbMCb9OB9PCHBwAgK7eN9OE9YKoAxUl9EyfM
lkQCk7RxJ5Pu4Klx2ge52Pb30sHf5Q61LhDCIfSHy2iXXkU/zy/GP4fxfEQn5IMFrORP8PV+RCVh
0OAvMqKD/KWxJJT3cIYbwl049DtgybvY93/mcWg37e+QdIseaVs3jva+i7NsLPY/hbbfaTkQ1qbc
69mlSUUsxnNBGtDX4J0lqC8Bjz2kyjZ5JF9k/U+3MS+DJL+Uw+xWa/FBSfKXukAkAXlaGd9SuW5O
SLfxdn8SFPOBZAnm8uC29eKCqsWV6boOqIeD1/ukxruNjyNzYZJy0NsvKNFdVVhlq57Aex5chfYV
ezxoG+kF732KKonjdcKFpwHxaIaDFKlM5yU+yBtPtB5Mq0FrpWXE801JqsD0ggcfRcLR1+0klGyI
E/BGxLWrY6ponpmAP7C0N1unTgOhZVGEiNYp6IHcit6xHeOdgdp5p383+uZGRtKKYulaw9Mt8VfD
zLkMwMcgRJ0Hp9XYSkhjT0f64KjbeOdiL3ZbOmSrN/VvLMfW4DbTWTNrkBMCsJYsqjJMxNlxDmeQ
XAXMbtsF3B6yx1TzNELaDq0HBZXviATn+cX9hwT/V4tA63TOHl235hclPn96anS0KO+Fm0anGAon
ZoM1DCpQxrcINCGaMXtex62D+jI2hpp4yH7hXuO4zhqY+INoxcCz4p9vmd2gKXJgVVjhkI08Nrpz
MPGiFXTfxy2ouDMAT4N8MptQMXZhRMb4gsXy0xAhFlK4KwP60Y1MJ/5tQn5/WsTULFNpakLdu3t1
GznJlburbO2oHuIrZeVS+SjOedfaLM5BMQixpKk1cd/aooNx4W/vsbCR9t9UN8L31Yv5g1P4XXuz
KYJOgrQR+TCea8qOI0S0+1O0HY/9k/Us7/5AMi8iCMwrozod7n+v0n8HdbYv+txTqXbR7IhDreFz
1pXBzkV8B/X0PXzKlU3x4TKZ0B1QZzSe5rNRxT6rRLzFCO3KudJe2p10UZwqx91319mXZJ8e4J8k
j7kT7OGv2tmv/JheyXfnv0H5sMvTSQB2U4NINPsGX7eqGkYPXeZ5JfinsvgOvnFrJRHMLp6oYXTD
g+WoZRe6uBfHcKvVr2gOHmIKojqMO9Nwiq65aCvxDvcwaMJ47Wn6pi2abZMWjs9LNPSkSSdmb+Ef
PkA+KKC9+0VKzNze1biKhV69F+sIRZ72ovZc+3wPpzn7a04RCOG8I0S35i//iBpzjN84g6xC+643
TXfqijXE3cfb8U0rs+3YSjWEacUMbf1LeaGdPIe0LSDN/Ho6wtYA0n94HOf6NJu0oC1zcSCNbOvF
U9s9acmUiJMR+6k3eQMHWzc3QnZgjPdlmOxiZOtzFJ/FSEH7rbehuTtajbBTd0AmeO81iIrozyNi
0LgxdznAXbKrsvpNxAD6/Fx8FHAD7fp3Mmb7uq09NKKw+rVLEiIJRQYCVOuquujSzforYsZ2+BPe
v2tttp1l2c1QCGBSGg19jE1wl/7q76NDe5k44U6/KJ3eKUe8hredbe46ZBfXX8Yfrj7YPgaAI1EF
1f3+mJYh4kmZS4fd584JsFy1A0fYVnZzOR7dG2Wb2EzC9vwof9CmOcWQKtGXIv+N9m51XBsatDRH
YxIcQfwOR3UxGFaa+WDNK6hbkB+0RDDYhjy75QwMUDO192NeafUFcnOeY231jXKUHMj967jrv7ul
yBK3Ah0zIcvM0yYqx5SEBDGzGd+TQt8q8Ve+bmWF/h0ZvW9ktkDltI8tlFoJxfzmrh54fUweZtGz
TNQXlejycoL8p7NFi/gm6WTRCcbmsUKt+nnjSbSICIYt4G9bmiJGae3KMQiT5q+DkAiTisQkfDSR
f2YvG9EDgIAdJFlYFWJvayIB0z7VgbYLvOgmUBGA7q2dL1WbCN52BQ1fFaqtpjxL1OGkMMRLIdrG
ab9D9eHaNPJNlJjUfYChaV/MULW1St4FQuQgwX5AwgEVzPqQlV/H4lUPH8bsYUCxvOq2IWqHmQCQ
EPkQq6ABV8ZZ7peaPDUqbP4A8BUikujc2WrebeXsXq1VivaYLJoEw72/KVHQb3QL6iaOkSmm3crv
TgRT4eZ7r+OroP0I8WuOkQZglZNqocXYWadqiLeBBGEfkppXbwDnbdIYsgUIQM1qDyb+16Gs70Xr
Gf7EBkAeukB3hSlvB+3H2D+mFTKcrrun9v1qZeMDdNgjbtWYy/xE1/+IPQpanemVFbm/3KRGGzhz
hgCoV6uhAyHuXUTwa1b2Jhfyn43Oey3gRMKv1sj2QNHtWMAqtZIukE2wcYt/whRwk/VIocKmOL/a
Pl4F6F6ZFJGnTPhsFXgyaJVWIPjNv3W8NSra3yBvDmGi5K4ST2tpj4821B8rNkxpuYLngT8JyLoc
JiTQ9KjSisFBxWCYFp2EVKXKOuiHtWD175CGU08mBYjolwyvbpaaqDH+dDuVgyLIrH2iajdiEjmB
cBfWgR2g2O+rjHbt27mHc3auHavypknz/YCcip6+QMa341xbGfepzfc39vRNJNCoyOm88mfflBVu
AseWYe+aSwBIQBS+RvV1VQcbE7UTWX/ti8fzM/1BPuFtk3+xAFwI/AmZm9CGC2gbFqoUhXYhi9JB
5uKtxpcxw/ZdQDKqxNY8QP8i24bloa2/ZOFwKjV1i9i4g33xUVJaG3NmRC6/mhFXZjFsoRnaiKlT
M9YI29A+8n6NkrUROTXExviax3cyKqdVpx5HxTvFrgCd+EI18kNg3dR4GpsWxs895Vvvhzr495Wp
IS1ROZWBbLwh2nhEOIGbnDK8jckxHY3G3I0cOdkYPwGO26TIs7hJ+cUX4wchwumsuScZtlUCA0zd
sM+R4OfVjhKQiWNVsvdFcVsFmMVg1zUqDu5oOwlNYXLm+wx9LmROVg7b6ZZYnm3S0O9vfSMZof1D
Y7M7dDp8httLV94OH7dAUAuqneT+X3FF6gVykbKe0Bfahu2lH67dS7MC8hQ9Tevn3yZmSdhmhHI1
GHQCxaa9v0dOnpcfgmC4RDuVjZt2sA1P8iZ+FlYpVn8//2gafCZUIOrX8MPfj18fIKjVTQ8j9JG2
anCPgS5e979V6cf5PbLSzhzjjk57YnY6j58csV7Mk0GxImhf7CicHM63JP15Z8zXxFQGhH5nUVKd
96lOQo6iMI3sgmOIYjowFGGfumhe9jD/q/pbINSXqgdAo8AZovqdIX0Hyoz0DFxdFwezbwqpCuAq
xPHmqVK/JQJygSOeaSh/iWT1RpXMMkLkRYQYeIloen2S9JcozO2kTzY+ODpEi3aIX6MCyluh2JHa
PXpY12tIC9borhR4KufeNp2ecVp2mVmF3QiZrXno+DU/xxz3XNwRe7HDUgTEXJ/bqfILPIUTadV1
E3Y7aeT6MhO7CLxd0buOpKGlJN8HxlfFeGmEb71xF+f3rTRc9MA4O/QNPPAwllQ6fj+iyA2GKi+u
PXKIouJtlf7ej78LVbwdqI81FBf72tjmiuWIwON9vXJGVduq6LcGcXswUFtFGEvGn9Grthl/Va3X
FrsWJR9fUFY88VGYEGHOGOINqUUb/q+HcaifMCizfaBWYhHu1PE7+Tmny7vrHqtZDymzqvS3loUo
a2B7GCF7KDxSeHX6KLyJohBfHNXWQ2M3Vs3W6P3bXFYuKlNCwhHbKjwiN6qQOpEfPBqGehvX7g2u
FfiGgk+zPe2uBp+Lawi4snSrDfoF0s2bAU3C0gKpXykbMPE7VfLgGCIIEUNQqsOjBxQRF0ZFrfY9
o5T2xBm92xx941dcofvrop06jLaWjN/OL+GPjpw3C3i+WYSkk1qkbiK70r4N6Q/TWtsiH4UKbxuY
nZpN43WKFdCAgTG3RX5wm/nb8Faxqy0lLqSghB1W8OZ9Z5OihJNrrjxoPnpgvG1/9oZHuc6P3Z72
rfSmMm89rF7lZiUz+AEQYQoD/jkG5q8YU+wCaBw0gufioRYrO8WYwx/arZjLGx0v+LK+kOo7lbAM
BNc+KR/RNt+q3NVWuutl2TaEtXGf+vXXyWSiOwD0AnLVPEPStV3XFxWfFGu/hepGxxkyDPdJgtFQ
dElRwA7zV1c9ZhyQdbAyHupa47NBbwpdijUrjmy/lw9IuONOUVzHSEh7xfAlR2rPpFrUi+yRxL9A
rg1UXQo6yceWYth1UnZRBu0t7mx7fJCu08B3+G6YQDVgpuZQFpgtFf5FmpbbpAhtNL9x9dRxl5Y4
fqxd0mLBoBoIO3WIpf7MD6qgPokJcQ3KVLFaw+WZfNevZBTc//PNRI2JGidqDCriRO9vuE5CGxmH
qcjGGTfhhB/95v+thfl2BQ7scYHTgqL4mzwe+Ofn+T58tF80VZWmOiOqDvMSYCzJXYrkAVmobNxG
Aj7nON6aVrbSkQ9qB4r8ph1txkRTcOLNKnDnJINBMeIF8QP1vEZFa3WLzd8Bh4TGxsvxmmIYEGz5
Mr+qH5tLHDlWJYY+ihc0OsvXTITCP0JIbypEjZBiJadRxVCkxG6DH+D2D1hU2YO+Et593Oc3Lc2D
r1AfsGng2TQcBxwY9tyNOAJOMI7oWP5ExoUXsLI1D+lT9aJf1o674Sp4drkKws35Wf7wxKKMYeAh
S+f+qijL8OnyvsJgskOJfWvuvZN2WW25pA4Ufq/cm/EJy+RDurd+rTT8wX1AbDvJCSBaa4Bieb9H
Ki1Gsx2sra0/WgQvrxXpQuGOiBBGRrttX3snswHqHxoRLONmDfNAXunvc1ERIcObMh+giH+Yim9m
W80JUPWuwZPGQm1YqQ+m1lKa+qZbt6Ze7oXiASDWJvJuGgmHubzfaKrgSAaal3mwn+Ii+D7bPhS3
KKIfA9TnIx5UObyFPL+ypAYFN6s6EigCnHqSJCzHsfQbmxIZZnEjyjnZg+rkuvEJ3VwHIKsDoB7X
hWELiP4oiBAacs/RifvD6ruipQ81Ps9dp2zCeq+iVxpExVdZzm77Nju2uX78A9tvTx1CJWmeb0G9
oqwMd4ZXmFRpF374bAQvakN059a4etbZBnftDYWsjdQXdlmH16QbESxFBdg9Gol7VMXK6fXwqoiF
xz7zrhUtsSFLbS3VfRVJL4VQiPCS2Ide+cXFIUgpC/0gSdHJNMsLfxjAyAzVdgyMHxrO66lYQJ+R
VKoH9YMWyb/HznqtkMZ1Q7ocF83JrfqtKoPSQMHsJo6VV3+I0bNOHRyibTMIThJjJ5u3+PiCO+qJ
A7OtG76WKoaiAw4jurQd+HOLJVhr6BtLS3iFn9L+1zjZHfkbAc8etOS3k/Um9p1oI5t2Lpxqrd8Y
deaAKWekEQq0jA3Unp1ZYtWg3HrSTefDrqzKCxMAepM0V6LJgy8fLwzA+pKRX+PXcvLMJy8CGo0M
bOc+jTKSe2pg+9rjUJhb138J0I7uMHhoJOUWv6lNptVOio6wGt1aObgH6bfedBcgoTc1CswIHmKl
ZG2pV/Fm97emoN8KECVwTFA71SldYuHWNVCk0e7ytNmNmfUlS8xfCYFjGfEIly6hKGInQygVKU6W
kz/rf5f6NxSRYbt4u7p+VQHA+138HERMiq6E18CFN6A3OutWVMMrV65YQKaJDKS4D1LwlKOUXMrS
uNchdej9pZrl2w7eLJZrP+U6Praau8PkINjUaXbQk/E6adrLStK31Ng3cq86yYgPxXRTq7hoJGg/
669jQl6tPnYE3nVzN0gnF+dnub0Xqxw9/s5OedAE4LEr7naDZE+OVOukIu6Nht36D0pxpyTtQTGx
0mq/DyQlw9BzTP8yMvN9Di9RIREZld8MUnD4Vl8gvbgttH2kpE6bSnba/RhTZRP1J/gx21jJNhXO
NlZS72UdraQBCVJkqYOg3cTwUlDlweKh3QoRSiTjL7SDWahPqnFlJKdwECFlBKjQDheRH17JurCV
e5mnD0PLLjPwD3QD45ij044/u63z75TUwhjrGpaHXY76wSvvs949+WPhuGW1Q+luk0mPI1J7HegZ
g2EMX5Ab3wYWAKbgNeb1kHFE4JbVILqNIqsdGuhLaRiR6neKn33BqxJfjteRhEiKeYNPLi7HpjHX
rbu6LmwPNAkuCg4ONrVcOJ5xlIrfcQjf00ht2MgbTfnSGD9cShjjC6GSc6rdA5ZLZWGraM569DCJ
fFS3X4xx36HuVl576Mkj+WZLxpNo5DuLios69CRHXTslszDyjJUQ4KA6WLY89JKXTvGvfJg1XlBu
BPSJYW3Ac2XnfhXTEyzfjSjdidn3XL7E6eeE6Cp717yQ62/UCbZ1hUb58BQN96P/IjSXens/6LkT
db0dxN5u5FIN24eWBSgre9n4bmQhk/9t0ksOBVazixGQduhRpxK1G5xxeF8TnBKW1253hzm6U8XD
Nq1u8OG2rTzf6eJ3LM9PmCCiuZpe4OCQJoCVzFtfMfFDgT8P1EEeXxBjeyrFfGOBzTHw1pVr/Mc9
2e4N/6YSwEez5JrsFdfZnSuzBLT4SC3k0Q/uu5BgjlgRLPc3OWj2fj6C9yuhxP0q61e/di9bZEEx
TVsJwD6o2iGdgDAS4goAVFD3eX8Rl1YUjIBjY+rUra1uEyc6IheIAk12s6ao9QG88X1bs8CnpiRe
Nglt8drVN8Eh3pm2/1Ur9s13fNR2cFbNXUmmcn8+2PggsuOGp5ZFgYRqjDGLx6NQFkMtwPwJUuVW
xB4GnwYi5wdfilaeWx9EzW9bMmfRbDEWPfabtKRHx3Ha+8qDkj+e782HMyaieAEQlrgc1Yz3M+YN
gqz53WRvC6Zmqxys65dxmz00txwFn1kdMiUlYmJEu+T5ixZSdQtBJ4htjQxhewHZ0UFfbo+66tXa
LH2Q2Uf/6N+mphTFm4gs9Ps8hKAU2+S3Nn2WggW8ywXIOhHXlbASg39UKiE1LrLyTRVw+by+Geg6
1THFIOHhAAPDU25fH5qX1qGqqhDxuk78P0P5HxFf/r+zd9FI0yxTWp6C33X6I3nHXJn+i/9hrqAD
CD3F4j2laIi3AA37P+IKj8r/YkVRE0OC20Lfi6Xwv2IvMrwVC8MVUVapKCFqxl79X7EX87+YJtY7
pxTPhull+p/wVt4nvIRJhmaqNJuzVUabA4WGrD9iB0ZRFOUOCHBvBuH2f5Irb8Vd3h8C//709OR4
s4D7gBd5nMcdYX9xJZm4qkbRi1B4z5/7+VkyJQeI72ZC2h/r0Bg3QSFRwqS2W+HT/LkGZik6iGb4
AsZhdxQHhUoeXsB9ltzEuGrtzjfw/jz+d4BmpyOU2Ah1eb87akZzCcM92uJTeWi94j7o+5U2FiZh
ftabehVzx9CJRvOknVpTBFNKxQQqQUX3fDcWltBcma7HJVMs5KolaRbjbx/xyCPhI6w8zZc6MB2T
b1YRavoixuhJewwyNXdMpLQx2jEwu+s7y/5cB6b5edME7jeB7o56cxxE5CzNBPb1Gifr/WH+zxQb
s7upQ94FT+6hPcZyJsqHFm+oat9MSPNbI4EtuQkTvcF12JcplnyqN/qsN2bTgoOy/OaoYEqzR1as
2OMHkX1uOv6qxQ016imlWx8LTb5KBeWmlRXeBM1aVXF2If0zYvr8QIpdKR5cHkJNMVi24aeq3TaU
4STNKYdyn5f1rVLmP6q42aaG8Dh24oWZ5QchjFZ2zNJynn1Aj48addW+OUI+dpRBvS0s+fX81LxP
9vzTt3n0IMtJjnut0hwlDNd+CVUTb82wtPapDhT/KHcmWeiwKm+FxgrGy/NtLuyfPznpN4sbmjll
Ek2qj5mn8eYqbhPdQvtIWdGnXBgtdXZIjkYdCU0clEcJiD7KchsvW2OrLX357HgMLNEdJSQVwGNG
N0mWPA1ttEcda+X+WPjyuZBzXg49hscoj/S+il4Nzkj7xm8i5/ywL/z6JNL29kyx2CNGWOfNMa0F
2AGk9EPj2/mfXhgXYzbkUiM1KSIlzbEwoD1v6k4svsh+rTnkUb1PnumzsR9yPIiGqmiOgC+NL6E0
uAczVtcIKNNR9G8x5p99MC8IeDyhfVHImqNR6fduXlwWnO+ZlU/SH8bK9C7sNX36+5t1n+ejp48e
PTA8NcpszN4A5va1+9SaOHE2qEehnYVnNRF49OP8xCzMuT67qnD2tvRc5GyU2lFLcc3qytSm6B+u
KCMvdWkWUOVRA0dTTjmZDOuq4/Y46CGIcc3Ejqh7LTVEopo8s893Zqmx2QIOkMFI3Uisp9Rn7uRy
V9lQAC6RPbl0u1LbFM2FLoMUP9/a9PT8aEXM1nQvjopR4YVylAf8MEuvOfai9DL41sky8x+dMMHF
5Hs1x0HmfINLczVb4IFZjzol2PoYGWae7MExJLdUl8d0ZfgWfn8ya3y7/Dpw5egXMnyBjlxT1umY
M4UkVM5//cIRMFcXjwVUFRoxqTnIreKk1XheR/kgfG+62ly5BpeamC3m2mrDYIhYzGNufMny+heS
K8m2kLT7811YGqDpbHizP+W4GPLOMypQGe7Q7tNU7fydi6bfr/O/v3DGzGk/SOx5Ppjg8pjkv1I5
3Y14+YwjKeh+ZYaXGpg69qYDdVjJ2Ov15bGhNiC4HkJ6BHjYoHhpenG+DwtjpM42fJbnWacE9MGw
xhutC/CrG1dW0MLXa9O0v/n6Ts9xblG5n4w8/YpW1Nc0on5jRphdouTxqc/XZiNU9hE2jzmhXJ50
D/iEHcNB/+wOmA1N13RhmedmfbRa/9JvRruQQagm3sp5tLT6Z6cffKqU3+cYUgeGhPD8e9eE16UO
MOf82Cw1MDvwfMOaXjacP+Qbq6tOkoRdIabKyZPrNb7GwuqZl5IbyY37OvSqo1XuUZtGhWstWbrw
8fNiODhLPNRquTwW1WUc3UVVZ5PRt8+PzMLKnKQ/3q7MVAKq56cCYV9R7eNhQPYtt8fSf/CEZGVf
LX3/7GzrydEIYT4iOpcYIXxS9XuNI1fuKl8/14Wpa282l4hxwJCUWHX3jXAThNkl1Pl9qMtPTRk/
nm9iYXLnxi65LOt+0RN3o8WxhT1rN6F8OP/TCxMwR023mJuUSRqVx9FXbiYEWRlKCMwnFmYdxvh6
vpGl758NkaYbca3oLCHcO579IfsSZv+ZEcA/0aUyzfqb0c86N9Mj0+PURAEMpTmKa3eBsBKDLSyd
uSB+Tn0NIRfGXRivA/Q/POwayH04nxuV2almVoaXejkLh0//VaSg3cxBe/ncb8+OtKFDIbNRMhSR
aoIRs9d/Vrm/smeXRmV2mpmqZwRFDHXOGOR9bUjO0Kenyc7+/KdP+/KD6FCZBWt6lUtkT2OGxVDu
XE+77ACGoeR575f9XpfylWT4Qi/mWPrcFKQ+N3gq92imiZuogxSG0XJrAZakmruGBvu4M/LsfBPk
PKjiUiuPbiO9tuLwtYu/nx+mhY07d0SyKLoDXmEWKuRoNzhXe5tGD++CtL0JymhlAyxsXHm2cb0q
E+u+ltgAqX/CRet+aKuVJ9vST0/z8mbjdlh7h4illUfdl17Lvow5dJp8ZQ0tvGfkqdE3P56F/Zj0
rlAcA+E2Qce4huDfPvbxU9E/R8oaoHypC7MNnFBz9saAnEXvjenGaiMsd3P56fz8Lv34bAcTMjSV
3nCwwSt0ZLyny7Ws29Ivz/ZvZY1CZJX8st7lNsqAm1j7cv6bZ9YD/5zGf3iLb8Y9L9KhwTi0OJop
ttZa4PA0uvVGKEuZb8IRSrausQvibaLc542yK7rRQaB9I+NVd/4LFnb1H5uhNx8gtoro6X2H47uh
9o5ctl7zjBWFlT25jWY8nm9kYev94Re8acQCfGngBcmdWYJlUiQ2nrQREYQo0Ig+38RSP2ZBS1KJ
Zp9bVnEsAZqgpLdtCbuQYv5cQDpVp97uj6jiyKtlsziKBR6dR617bL3f5798aXCmHr0ZHKR3KzEb
+XK1Si7xJAekglRlNNhm/MkU/p/V96YJtQnxPUVl9lgXKhDJAXRSUa5pWS3sjj+p6jc/zsu0y6qA
TKGIi/mF1wQy2lxBuz8/OkvzOtvVpHotsHPTwIuwmd3fofSMyffKoln69NnGFuS273zIDUfY8I4a
Zzuc5Vb21dJPzy7lKDRqcJRs7DrVML3OrrVoWEkqLwyJOEueoIOqd32uF0dynfCgvmtVuU2T2/Pj
vfDd4uz+lTqvMfyC8cZG1G6Vcp/K8sods7DQ56xT4AKeIgYMSdA+FsUpV0ssbsHUGGt456WBmW1S
pGc1I1e04ui63tZCH64rrgZjzTpzaWRm+7RAxDOqBxYLKp/b0osu+6pZeXEt/fT09zdbKAg7fCx0
hQ+HyHVnJDpO2HnTr/z60rDMbl0pGjr0EFSORlW6HkLTGRTxobK6leW4EH7OjQSNvvKxYifbpvSY
jm8bUZB/Dr2k4NLWG9YvcSzTaBshYq6unMUfryPY9O9Hy2pQzBOkrjhmSn+hmLWyMRLtWJfF/Tg0
zue2wexkKEfXj5o0Yfvqkm2q1c8C4OLK90/79IN4fe7JFLnFUGRDR4jrKU9pDemSZN9jXLQPkM6e
paB6VsZI2PrB5zJN+IG+H7CikQS9NAMGrMyPXhsccVVY6cvCXMztKodwKtaq/LTkiXtfiA/iKJ7U
UtxZgf6pEh2IrPdfn5RgVJtI4tiQr2pDPeiYGruJsDs/0R9vDgxo3/86Kb0GL3beGyiOWv1GRzgf
15Pa3UihjMLY5xqZrdguKzu3r6vi2AYCpvEWqliDeq8hB70yDR8fIJI1P0BKVdQEK2IaxnCSRYsq
20gUzf7c588OkFIykIlP8uKoS5GxGXA14d6UYLM2K5OwtIrk95OgNmMP5pHdVljtUS6yCyOTrsOw
9jZCEa90YmmIZjualFAktyNhStEnomx3rlcE+3TMQah+bpRmN36TDLIaJkwyj8Bt3VWbIgbCXt2f
//WFz5+L+QluZQAPZqONFnjBQLqpi3blflgY/bmTqNvkoTdgNHt0e2XvekcjuzZ54MuSu3KYLuwx
c7aDqe9aXVizOitBRBzCdLpKscsw++TPz7ZwL0iljH9Seew0GKI4K0T+Rs7LwCmGKvj9ueGfuvbm
hg4DP9TceMiPA9jxhzwd2lM1mtonf32a9De/bsqulfhhURzzSH/B8eqLgHDAyrJcWjizzQthVpcb
Keb41K2feWBetiUMsM+NymzfQpIUsk5jUXa9/juq3W0uN/knf3u2X0U8gjNVZ1bzItETB/F0N3AQ
l8bv6PzHT1P39zUszevRaRvEOMCPnGpQxXz9OUxfY1Dr5398YdTnMKMq9+IwMghFqzT5xvvIUUP3
6fxPL3z3X6jh2uxS2eI0RtXh0Jj51yE291klfD3/8wtfPofEBYISDxKM8yN1i+tR046ZvuZdvHDQ
zKFwmYIYjC95JDuS5KQN+HnKDeRX89i0ay+6j4NRdI7f7yQfMyrBzRG2xzo1Kq5xsxCLQyeluM6O
chqIeGB6pgz7MxT6lZTfwnzMsSztiCkCWBAekUhXhrzMNoae7bGL+9zJPwe0uFXuFlFaF8eh8m+F
ovxhlJ9dpnNmqIiIp5/mGTNi6gfs0x8MX1kJ2xbW0RzFogN8LGqqMEfTKJw6Uy/kSrn71BKdg1dq
YQzyCO/6o+YV3ob/eW11a4/rhc82ZpdJ4+VKjAsZx2VXvHZWVtlhCQX5/IcvLZXp72/OeQEz67qt
psqggVgKdmDbmIFRlNC0zzewtMOmXr1pwLSEzpJL1kpSDE+ghU55CadQ736i8vmpBD3lxvdNhAr2
LW1OptgdyjDELiKoL7DCLD6Vf5DmAMdYTXqQYQZvFdm7DdLuJk2jlQLGjBLxf8lWSZ99eqxiB9kG
7FQc5mxBHi6aymdpxqhU+I9C0N93Ug5BUrrvNJe8hLIGtvpTvPjoqpndkwQnajpOqYNA7y/aXIVm
5ZugJ93O8cMU1jTJd5zxkga2nHkNSH5nhUhN6qO1Var+NGqhkwTWcxlXtlKP10JAKSmtbPwOf0lZ
dSkq43dzMA5y3G0zy4fUWe2HYTxBb9mdX1cflwf+0gVQ+0EzupSsUBg0WPoYdORS6r7LMFxjmK5d
uHInL7Uzi6GDQpbQxSagsIwYPTD0HlJhH6fmVVTC9oxCHYUPQV/ZLAuNzUFIquTqaqtwkZLpNoHI
m7sgR1u65dqr6wt0x75iPLMSYy8cK3NIUiF4daOUYnEUCoQ1/eIGM8Hv5+dm4VDRZldeM9ZS6hn8
9CCKdprgKCqJt3Xlfe6w1WYHYmyWrU6aPj+aUfNkxdIXuV07xxdOqznKBls9patdgiQLCkQZlA9J
qD4KjWkL1lrme6mJ2YHYV1iSKs2UK3JFf9P51kXYoWFjybd1vJagWJrb2bFSyfhQWSVHFtZ2ezCn
FzEGnOfndumnZwdHFlSm0dekevUxcsQou2614v78Ty8tm1l83Y9VHYZSxIum1ZA7soKbDtdJP/RW
tvLSp8+2cm1SzbJGPl3lTa9IjWN6awXvhU+fA2yEuvZz02TjlkV5W1bC1kKlJ+ujlYTmwpfPITZm
PijyqHBNKI346Kvi5aivqUIvLEd1tlczq+WsbpP8GLvmM4bGB9/Xrs0+fMgy9elT86pOTb8JAepe
hhw6ZUfbyt0rQQltGhO/fjRW1s1SF2YxjKZlxWR0QaqJ62inZX397FZdvTHTRPxiRuKaXvjSLEx/
f9MPCZ9MQy25cvwqveja5lpX889F7HPgYKIgSAmPKD9mhXJpetAUZe1RcdWb8zOw9OWzTdtqfatY
I5eYruWeXcqaizKEoe3O//q0VD6IJeaUAjXv8Q31ZU60vHloswJatu+0QbHvBbRtI3VNQ3Fpk832
L3GSpAShlh/1Jr0fTO8mypV9nIgraIaFn5/zC/ymw124Ii2BcfqvJKku0T7bVvgwbM4P08IynSPA
jEYOTa9jmRrBZDHd33WoI/OCcvSkds43sTDPcySYIcQtpoDMs9Aj7IyPa2JKK5M8ZeY/mGRl6tWb
xR/CrRsEPNWPpVCigNX2l6GG9YIvfCmBY0uZdPBQIau9z0HypDkorHPxAIi0gUc/eekUj8wsEQ4I
7ThFAXf+/HAthFtzbFhaNVrlehyroaYdYl04hG3wbLiN7XXjNwtHTyLuwD7f1tLqml3JeiDno9gw
+0Ja7XM9uLOQhyx0f+VaXtiDynyHR1HaWgGBC9aKthh532oCRoQerzxF+CJ57Sf3yOyK9pA+1rWG
DFXYWR0aYJiwRwNaCEbyySTbHDoWxILvYiD535xdSY+kOrP9RUhmMmYLOUBW9VTVQ93eoB7uxZjR
gM3w69/JXjxV+ysSKRcttWoROO0IDxEnzukuGbqoQTryHQLMewoTG+Fh4sUmkolq5cACQs9Ug+OW
UCgCh04OXaLbi7zxARNV4i4KQmYUDpW32DasENKcAyqd8W3rGy5kG0d1FTarBlsfahJ8Ps4kO4o5
e9KB/+W2+a3BGxE+uBN4FqiF69e0fLGz/AzIxNf7TF9/0avNo3ccpwFCsr8gswNVUxcozz3pqa1R
X//+yrRgKAWtHjL5JXKy74PRlRF+xx7W4/rb39j1TOxfODtexsEEfBmgF1YCDNWP7hPzRCLWfufo
39iETBDgVPOR4rRBpn2ClsK6pHYdPIxc5Qc2hSzynPJRcvu+FJgJBuSVH6wZbhsXUrnvPDVfwLC6
451bU2WusRxdq6oYpopXIB/i68WpINvTd+/gWPx425Guxt5aD2O1s9kb6BjM3SXoq2Pgr7GdD6cl
30sqbJk3NukGAhtg9AYaEE1hp0DVv/F4Zai7rs+3h7/hrI6xS6+BHi3WYo4U2L+tun5fiDq5bXpr
6MbOjFqN5TcyRA6+sF+gavyfw/XjAsX3nbNya+jG5Suni0L/Bs5jGvo8XhvwoPYdpzvOs2HdxPxB
7d2vFiL6i7bnCyp/Hx1i/bg9MVumjTUNrQ5qTNWEOQelLbog/h2t4Ntt0xtz/keD4NXeM/c1xa0E
3ihGOwJvSuxU1rF0dwa+EVB/coavrFejXJtqzLGi9vJ1aKqPrCAPKCt+QMVpZ1/e+gHGotqkLefR
wXmFiuXv0uXJNIJ/yqGn2/OzMfUmLKxHXR4Sdshch26NCnH+lDN/50Vs6Dz8f+bURIU5UkgHgMrr
Y6wsf7J2FMdQg2DOXnugV4gzxLrUoGPq+veZ0PahWgTaEyVUyJSndi5dW+lbEz9m45kZosFTXhoN
NZPJ+kGV/YQC5IOQ4twj/1m15Lv02ndX6NTaei+353XDM8j17688A/QNjldrvFRy5xPPPrd5ELP6
k4bQwG37G5dJU6o18KDwJjT2krzRV5ax8RRm5RP1htPqil+BDPY2lQ3/I1fHefVDwtxeyr6D/4VU
nXURHoaZxtCy3lmfLfNG6Ac5+npCCv8DuxtFxTbr2BPITXeif2sVjM2cN0MPtCZQQMQCp1xLPgq3
PGdKPlDnznQkMTZ1xngmbexgSG4TdXCU655RjQA935RDrWjx6p1A3ZooYx/IfacDgy8qY8jUPA7D
dFRlkXaW2ilzvL0PQLzw72UuQvB7uxJgmqIY4zmoTxD/3jn2tkxfb1WvPCgjWgT5gAhUM+QwBgFh
rPvoZP5Hoxz3+MZZZ3hPFawJpGohTQJqZ3/nJbU1cCOGa8fPm866Lm0IskNSg1ytKrz76ACISYoW
2tgQO0i8X0DIEPfUeQBYamfnfdvtiQnsQg61QrMf6tmrDKn3vQ70+h1CF0R/9Sq8RRbiuf3OPrQx
RyauYLa6uVo16gjaWflD40CdpayhU3R7l3vb6YkpLpa5cwZmAaxA2ImP4xSk4dqfSneXXH/Lvrk/
hBQQ1yxEuspxjwUTqR8Ej7WXPS4g1tN8+eRAvr7MpneQ34hHvj5zv4Dacv4eYiuHSrBPt3/mxiSG
xh6SedXorDaqJQHRIMNXj6AJ2DG95QrGtoHjT2XtgF9Yg+8eQqkP3HYus21/Dcr+cNfoTZBZMBYK
Ym5YJBaEUFZ1l+cRpdH7PMCEmeWch9PEvfbSEQ71INo/aVfQb9ky7RxAbx+kELX5e3dC21XthHPQ
XSwXxInOMhxClj9mpDn7qLKjEHS8PUvX3e5/n0VQ3Pj7O0jKFMsC1i4QTUBjYCL2+Mnm7ZJHYMGC
1AhzaS/iweP1S997exx7G6tv0vgVWQ/AnL4C0CZ5DLhIcM8Gzh2comq8K29NTLKzEco3eaiQ8Z00
fszoYuWphDrR7VnbiAxmXA/aoi+yYUCVrJkoCHsJUYAhTxCsvc+8Ef+2i464AHWJi9Cs/jJ4aL1r
gYndCYw/RH9vrbkR1+j6p30AGNFl9kEER6o66q3i02hZa8RtYGLd7FiCKnVSuHaHEKyS5JRPxaWw
i3dyEUed0ROarB5VO38KoHCzdNkZ/PupIute88OG95u4Ldvlk9P7eHnNSN1aHU/L6jDRDCIC4Mmt
y5069sY2a0K4kEYVE7WR+VTBKL8MHYSSpEdJDpWGcq9L0P7zQn9jtk0UV+O7uWiKsL30q17Pleqq
rytwAYemlCLOs8I7BtUMH53Rz/kI1Gp3tLjn/7SsIEPGOgTj1kC9OMjCAYzQYKQH5WAdlw5WbWwg
Hizr0DlOc+seZuKCpFbrf2uPl+dKN3naA3YA4eJVfUXmIz/W1ZyRyOLjfEC9eoZqYsYPAUgukz60
qodVOeuBgkbssOQkj+e6qONwKdrUGgDxsWw1R47Tq5PoK8hHVzqM1goE2KNf5rEcQysFAd2YLH+I
qtcmjHo8sOJBZ2hBLvJfOVubI3hXxnPQWzwOrN45MA1RglaBp3hdVQM+6+6lb1Sd+F7dv3d4JY5c
zVBtHjSP567lESo5S4ST0TnWblZ9avppeYCU33AYLNmCtjtUpzLkX8XAu7h3PBcL6mTxILrnpkbL
IRm8/kQ8fMpzFDSPwb0dYSdvfzPo28Q+7/ND2y5NPDR+cF6E/gnC7/UpczIwgAIz/gCiVffoSu93
zhiq/H1YvJ87e3iqB6946ZqwO89567yTPhmSBirscUBm6yKLonxAa254Fsz77Cz6v0wKqDNAIe8h
9PIimqXVnVoL3T2dpavYbi1Q8g4y+2z5cj56FELiwvKyqBBkhGw1hKkWpdfDStBaedeOY6LQIMnR
VzrvwnQsfgxDE7X5HgHURpCZyNRMTF1IszZMmwFs7w/9iEUEne99wzZPL04JJJWuxiF0h+I5bpbe
zmV1a9zXv796Hkxu40vVwrSNnnB3gI6PCxGbXb6XjR3OhIbxrvDQ4aXDtJ+dF6+zPy3gqbiqB56H
nHz1LTHtTNHWh4yjygdsPHccGaYFJFLdsfq3rMSPjLYfLF+9KBk83V6JjekyoYaNHDqvttfmMqHV
rrEClEjIY1O0O+/APw2Yb+2ixnIM09oEqLCWl7a0hmc4Prkw13JSTzcVgq4PH+oWEEFbBc4/feW4
DyIPln9sqfSPhQfdoUfU7szoxuEfXP/+yjMcWSOtVqD7SCJ19OLRdWmiFZv5zrv07XIpOo7+Nl/M
k/YmbK7pArrmgdeXtbWhSoUWlVnES1FH0g1jFM13Xkob6TBiQn6rsG3AhI3vqSqyvqn3rIqaZ+cZ
SjHyH+viehHZAVtuuYhx7QAh5qiLHh/qLJzk/ofBhQySf+eVzET/6swuoOgxhSkRnH2q/cZ5Qp7P
/+e2e2/cWE0AcNOizzinsD6pH71+IfWPMQSxfPH7tvkNl6LO32suMrU2NECQelYfAV1Bw2bHWTcm
3RRBsgnUn+wc25ilzhUcx2cy8sV9K0qNV5y/Ag9S2U2YtrSL7OIAQp8onHamfGNOTESjEPPE9NDS
NMD9N15HZGhs0NTtzMuWdSP7442ZVQW1CFLcbocDU+BrW/lc3XezNGGMhdJZboU9Ta3CV8ecZ/lT
APbBhHdtuVOP2/BIE8o4+4FFq6CjaW0JnvrWWCeNBdZUIYs1ppl3H4ESMXGNobQcD7lVPxVZFjHf
OqrMiqW+L48LkaG/PT9spOj4qv20b+jRab/T7My6PT6IrUU2t9KQsWmwR5quAxRZ6U86/Xc7Xjei
yjfi1csUccG5RdMR28ChpOVHr/OrQwDBwNsf2FpdY68MLGQPG8vz4UDZudZZLET3MEzDs9pT1d6a
GyN2F3cV0s59P1XOgBePhzaMqQWTxe3xb0yQiWrMG1p4/jr5aTZNpy7rHnw04PSD/3Tb/Mb0mKhG
m6FdjZQwr7rpJPSDdwWJK3T53FVZJya0cdKiY8BDQT5oASlxueDlw7zgdwdGhXDKTqGWWZRVfK/B
amu2rj/z1Y2idwJhNyrEas+TOqDprz2RCaLS82jttS1uzdj1068+MSzCHXSNOCPOp9H7UuVlasun
tenv2/FMUalpAv7Zb5SfQjtTSsi+WGFceF9uL/eGr5oYx9yTwl6LxU8XG5TdTChyhMTM3hN9y7oR
zF1goUalYL1cg+k4rg6LCV5DO5GwZd2IZAtlhsGZ4Koz9x9bJb61q7cz51umjRCGxLrHB6ivpm3b
yB/WkmvoHQ3CGk53TbsJayzHSQ6ztv20ANL35FdFc5qaYO8E3rrSm6jGlTNaEG7hZCm/t3xFVNlR
gaduga3ILb8J2Ud12fxiIQQkeydVtIQGrLVzfG7MnYl3ZJUG6sTBxx278KJZU0ijsDK8b9FNyGMo
aStsm/nplAvGo9rTHiiJAXr7776VMaIZLeYBesx7L20gS4siQZzv8rttbBQmsrFqbfRLtxVJ2yk/
4tISzTVI/iE81VfFnX5lHMsL+jsmdL0R+BVmHa+a2QmP902MGct2OVcNXtCpzMSXVZJnWe95zHVu
33iBukYg1w2vyo7rNS1Uh70TymrOGh7qsNnbh7Y+YIQzdXU3BitbUq5ZPIVo5F1q9X0o2M6dYsO+
iWEs616vsuZrOl7RDkVT5PiCZOwE3L6479Juot6aUsyOK4I5pYq+o019HEKyY3rDMU202wLZSBTN
1zlF1i4ePS+WvIjRxxUx2Z3v8h4T47ZmVun12YzRgwE5mpbwM53vQ1kRU2OzQc6X5UihprPf8SOX
TX/iHmorJZQLD/cN/7rXvTrj0UsdcguSBsjEgxhrrI6QMd0J2a3JN0KWhpM94PCdUqSVj87k/RBh
fl5J8D5bmpf7Rm+EbguUT06KEJ+w+0dWzedW3ceLQkzFo8zpUCQdLJWi8HSAfGHK/PWQq3XHbbYC
ywhcZPTVUGiuU3v+1lQfoP4eWf7H27OyYduEt7UgIZ0DO1PpCtEFAvy8rabTem8C1YQdC29BTQGw
JrjMND1JtAufh56NO7mljUP2f2DHrVvPLicqnfogODisLI/utMfbvGX86qqvvL1SOL8LoVU6+OXJ
kvVDPtk7F6utSb/+/ZVpKry5YG2uU2BozmiuSXlAsSuPO8G0Zd6IU+3K3PNlC02xeoD4bf0LJcpL
bcuvt11ma2KMWJVQva4WRVWKh8R5HL1DMO31T25sAyZskYWadVkBb5y9Fih1ThekA76W/WcgUdjO
5G8N3zhn/VnYY09slda+30Gso8pjEbL5cN/kGLFaSwGadTKrtGisp1VMp6KkP+8ybWIWAxDCzD4R
KtUrBDu64MLWamdJNzzGhCwuHvoyISCLJeXBRxBqHYpZPOlsT5Jhy/y1dvDK3/2u0QoPFZWOeDvM
fn4aFJo/qz1GuC3zV296ZX4QfJknC6P3egkNW0smIKD5MaPEeHvit+xf//7Kvl2JDF2rnUpDvwCt
Iotdfeib/Hjb+obPm0jDZqxGn6GwmFo0AUqpCe0zNIhB+bPX3bU1fCNenabyoEg1YYsvHN1DqqSb
4fKFizokqpeaPt/+HRtxRYzzdYZ4DGlDpVKxgrC5d09Vs1eu3zJthKxQXsjXOhvTsOxi1FRPpN/L
D26ZNuI1W91ucVpvTPuANl+hHEIfvBnX1zvmBOjC8G/PoVQGOKKsMV2g6nAAigQcfHO77NwL3hw7
rBs55oBroaC+icNV2HHF3FOZF5/uG7gRsVDiZJM7YVqmkZ7dEGCMYQ96/aY7YtRGtLZefZW6sIaU
lGssofblueOxU/5OsG5NihGsa4lKjTvxMaXfmT667Z1mr597tQcEeEaGXQX6DltbsR9A9FhlX27P
9XW5/ufhhwkx4jMMRFBQZFXSMnhZayCNh/GDgDpHV6yHbKAR1Ex2fsTW1Bsh6nqzJrzC3OSj3x2y
uehSoi076fR9ezF+jBGq9UwhhVQFQ9oL/4sn+3cjn76DAmXvEXuNnLcmy4hXiEBKMIUvY4p+2ERq
qByXzD+ENqAUVvlMUK6HzH15lsS9q8JFQhPn5wyTG4K6cUjn2klLVb4P3P4UtHsacW8j9WHfiGLO
A1HovB5Tyfy4kT3aND7T1okJ0i52+NwRElUQm/erMiKkOd32Ofs6X2/Mo4n/s2YXgjlcjKmnssOQ
A3ElJVIxfTKs45H7bqqKNcqYfGwyufPNDe8zoYB0ZD0T1TikOdNR5xYxAesK9Oxv/6KNuDcxfz54
JJxsxDJlwDD1JT2Ciut42/TWwI3Yn5YFDHlUDIA4OF5CrCo7yL4eD0HZ7AmsXPfVt5bD3AOsBsgC
UO6AzFG4lwlNDj+agVUcz2wtnaMrMk0jV6JasDNdG5sOM7YCsrQTmlQ6TNfKvoHNvozqcIwlFZ8k
l2dm9Y+zR+7BSsLDzT0BRNoW09WQNtbanZRUNCZC3MUoAuvGjlBa41zTHm4FKQQS+ZRNR1aoPc3D
jXkykYIc1BncGfo+ZbMV+cCwHl1viKul+rz6XnGobXZg5R6f05tXQcD6ja0AmAIIgjiyT8Ps4iOv
O7U5mAs+g9/o6bYnb33AONbzWY4emoD71C111I7Lt9b7mDn8gArVDpBm6wvXv786J0dezH2D1Hpa
L95B2kETlaAF67rudzHthfrGGWAqoQLktowiYH1aQdbHaoMURPAnTvsmEu70W4Q4AlY7iKcuUzvR
srG5mJCcqbLbYgUHd8po/2B14nHRe7mALdNG5LvMZSDsaGF6YYcKymIOVOtur/bGvmUib5DixcEL
pGPqTi/26sUZJLNWvscItTVwI6rJzKAfQZhMtR0eMjofBi4P9w3cCGmKhwq3wBKY9mUTKTANZ8Nn
b/512/jGuE2ozVK3VzWWVaZ1m+cvDqk46I0q8vO29Y05N4GOIZQoMkg3ytR3/8vrMmplh0ruHthu
a+xG/NKBDlkhYF0HfXsYM3QWjYzs1Vi3rBux26rWArc6rEtbAN9bJfm813KyZfo6Xa+2BdHzPA/z
CpIHtTMevDafjzYI6w63J33rDmWiHbtrK627ApDcAsM7u2i+DtAw4UVAjmfhpYIUs/w528XJW4Z7
skjQcDPCtphqv8jILIAeslFXzJpq+loPa72nhP129RIfcP6eMWw4WTYAkpcG8kWMVurkzkPVdcng
AKVX18+TZAlkB17AOPbOVypSKKO5bL5v6zBhXR5nLqRnLD/xqmckKB/GBcTxmXO8vV5b3mDENy/q
tddeESS6VdDVajOVuJlVP91l3QR2LeCMUtAKpInv0mguwkgU/91n2TifyVh4EmBrnQxLFZ5AeGcf
0Nnb7MzKxrFmgroAX+yD3M91Mnsj8thgAbGzyKOPGa0imw6Xovow7vU9bmxTJrqrZYMNqU/Me9WA
jsqX4oRuk0+OLz7fnqkt+9e/v4r3apoGB4BMnRT98rl23FM3BU+dFeb3+ef/wLosaNh0A+bKz1QI
7YTyverQXglioeS+H2DEtwvJRm+aQzjmqvShtYYnp4ISTC+rnQzLxkXJhHjVGddWNQcqGUf/feF8
QJvlg2fLOJt2EAhbS2Ccz33dNcPSuDqxqi62BT9ca5noC45vT9DW+I0YtrlcLHTRqCREowepUjR2
Rqp67IKd4W/sESbCS/V2rT266ISgeFwNIm3JtIO+2jJthLFfgY2VtxMCjckHu7GPIAc53J6VrXe1
iezqUCR1OJc6cevmo/SHL7IcjkN9jea8lXHrOT9mu+aH7orvldVdlWV0vhpHd+ih42dQrU74Op+Y
3X2Q9rqznW74kal+q+sSuSng3OGo9jsnz6uYe0D2+/3L7Snb2PZMZBfeChqZYq0TSpfTrLtYLd+1
j4SHZV0mOh4BLoZj8Z22i621N+I6aEjRSl7qZBrWOMe1e5TZPfgHrIHz95439AQ0PCWWvsnVkbcu
uMjkepQ9vastGB8wItrSIuskqXTiFZN1XER9WcqVHiEf8/v2UmwttRHTkHjS4KCodbJy6zBbL7r5
5XJnJzQ2Zt5EexE2tqhEwLiyBCQfSkBb7OPtcW9kT0ykV9bbiwxKmCbdb7B/Ryvarq6tTDL8FQ57
t+ONDc9EdPVKQq4F7FyJQNosqq3mXQYIRE/8H71Ndk6drTkywliip9Tv5wYuJEisOnlw+LKzX183
tzcyTCZrnfBJrm38S0KXo+22f249HWvr0WFOknvNcdV7qaUNLzIRXoUXogI0IsTc1Tu1BDrHlZ9/
68a9wvzWQhgh3NTLADJtDi/NnfcDnaJBflKBi/vRXq/H1heMSJZNGzpDe12GJTgIPCdKf4iCkES5
3IMubE2SEctEuaIVE5ajRjZ5md3EHocHNe/BcbfMG5HcekiP24AAJLNVouFjjfTwi9p7xZAN6ybS
q7dDbZW1wJGwvm/QKOiRPprRJHk7mresG8dz5ejW0ZalEovSeHXdiPpzpKd6JxA2NgsT50Vkv0Ae
G7toJ/05llbwjEbM02Kvn3jdpY3Nft3+GVvfMWI5zAUt7Rw/Iwz7nwGznsJpfeeE8hEiSrGvup17
0oavmrivoIKEWFvhMxAjsNmnwNGRDN7N7N/bv2LL/HWnen2Rt/lKCej2Es9tI+1/qPyXQl8asXMV
21prI5bHnFN/nOFJrM6ioeivHCxxPuxF2cZ+arKakY7yfmiYSrKrmg6rliGuS2/vGbs1eCOGOSsp
yFLxRsgpbdGl0X4O1vDD4IXFjqtuDd+I4mtqIZh6DB/N+ed5tc4TrpC313Vj7Cbuyw4cZw4oxfPD
kf/0Hj+Mis8AEu+xfm7ZN4LYVe4IBhNXJZ0VoL2fdc47yF5KdG/bewop9tY3jGxYOK4MQGi0QstB
XVchW2X3gXehymLf1lX2XAlbsKQr+4mfKXMkusVbC2wDPCA5P2WgQJkPNe3K8VJaZcCBxgznLBpL
7u1d2d5eQWaWQzMJ+osArGgJy4sCy8gh+6PkvdYN/+C926J500UvuLIg3LIe6q6/7yZiarhm2qe6
aeYhoY085mW5YEp3lTfenhVINPy9qTBNWC/CYUjsEIpik2+lJShODrc9e8v49e+vdqyizn0ox01D
UhJ1nBgqZmves52w2Xis/MnWvTJOc1fxOuvhcg0/r02GPZE2jz0aPGKRZ49s9VtweXnvK0Luop0l
oYmJA20JqYFZ+3OdgqBE0bbjDynKu7pmYd7YxISoeWmTZkhyrHdaCMkf8wUR0WZ62smVbsWp4aYq
nMDGC3p+1Ou/FDyPwrw7l+rOI8SExfkVrpp6qgZcN6tfaraf+IA0E/SHf972p43Rm9g4XVp+VkNK
PFm7+p/Vcx/9BmQK653FZZOoT7euxwOnHBIhK2Squ58gPnw3seJ43+iNW8i61rJkaONJBGUjNB3y
X6Unjt5E9u6CG+FmMvK1JC/mFTqcyawhU+55a4cKVr53WduybgSz0rIdRonJn6gzo2un8SNl+3f1
TpGQGLcPhao6VEQx9sznL2ScUre3zrfnfWvgxhNCO8XKtZf1iXLyg4f7PURadsJpy7QRsSHeoLY9
wmO09akQqopDHyXP28PeeCWacqtk6iq/wF6c+Lbzo1LPjT+kSKye8lKfWOECsrHXnvV2WDETGqex
oCA5qVQiQq95CCEG+S9kedgUNfawpyX09kwxEyBnI7dDRuLj9G1Aljs1w69Md3tNlW/f75kpteoW
VOVV5+DwFXXs069iArFtdQDFDG9/3F6NrTkyg5dJq1klPpGFwVfu0N8Q8P0aeHLvJ2zZv/791WmW
j53dNSvs2/N88Vt1Bp/wxVH3If2YycdH57JtfRCEJLmNXb9TFiS88vJnA1WPu9yVmdC5mnpOTyZc
gIqprCPPF78c9B95jjyXYoiDJmzRUk7vXA0jpEd3Wvui8wZIRwFscr0WaetgA3Z8e7E3nNXEmdHW
Emi1x1UxLKpzRhsQp9KdpOfGOpsQM9LOBV3GdUi86XuJTsdRR7y4rxTDTCSZPwOnBGaWIanAIVI3
j2A1CuadgW/NiREAgvCyowFsS0L99w26pXA7d/Y20o0INiFjIlSMuI4akp5aZRdVVavBA9ENj4FY
RGoXPHuHRkh+H4gEjE9/R5sDPnjWDeOQDK44s9x557p7/epbC2wcZKHfyaWQuK2vVd3G3ti+z9jy
sQZPTXSfcxq+L/sAaqsjbuylN55HrQ9549x1UjITHWbZFboSK5iGBsKlKtxDPdc7YKQt9zEunhlo
VVbtasy4FfJ3GaHFya0sujPwt98CYHn8ez2vTQEgkSYNHhrW+zyXL9Aw/pYr5FE1sy9OS78NTflS
s5HdFw0mPGytvbC3pWwScK0RJ1JMlX5U+7Tc89ANNzKp5HxraYRfdU3iOOLSDM5L0E8nLpbPt51o
I95MDqd6dHqZlXJIlvroSSsCGvDBXuoYX42Y3kt9/klh/G+mm5nwMC6GcJB2LZPcAqtf9Xvm/VPe
Qaq5G+N2Cd/l9kPlEWDevuTsc2k3RxAvH7JKHYLu51KXj8zyDgK49GVX/GZrXo3IX5AtHXsopidD
Z5/RVnrqcvsTFeN9bm4yOq2u5fdlt85JkTF2cGy7O80t2XtPv50BZCaKDND0Adi6ZU4cNKkVtn6v
ZnFAO8/Xxt9Thd2I0/9RbS0hBmQ7ckn44DYnIlEqkBbb07fZsm7sAqDp61EHz+akDpaxjmyrcaqY
cY/+vu3WG/ZNQBlv2kJXyBwlVunGahJHKvdQQG9fx5mJJmtLWxV4V80J3rddGVnuKKyDKFcfUiJe
X69xO3B7/NwvGTBII6RM/r39kzYc1iTVW2fSLah3zECA/fCXLLL6r/O89+raMm4c6mtT5x7Qx3PS
Zjh0i396KcDxeB/okdHrV1/daa3Fg2IDw5SNmjzYU5tA6euTB3HQ2zOztdjXv78yHyyrVY+FPSfQ
4Chw7adlNPXhzrRvGTeO8dzLWgdg4zkhQye+MCQiAZRvIISwc4qzP1WBN/ZGE1Umaon+8zLskgZc
AN7n3g74hc2VPz4iP5B1z1NgO+LzkJdF4UbE6ZdKRA2wPJUd+T6Fy0W4tAz9GGWQe2hSj1cEe7fL
2uCp5tkUXoXuVHEZlvmKfRwqLb6DV0Oxc8Vslx3BWemjTc+uR/bYDrIZTyWBpsbRniSR/6GADhpd
4o2ihVwr9oTDKqEcEusKDI9oZB9CfeZzV7kf8qGzhnPozGuTjt1a0ndTx7x49Zd5PqIafNG1433t
2lX9DDjz3vEnHDojWaKZAPl+WtqG/Cq41c4oxCiXJi5ktUDV1dcqh68rdBG2c+/mh7VDbQjas63X
PtvC0f+tM+jsomISKxoNyaCWy+QNsv3tEjsfYYZfE4DKLbriAX13FXuooduyPCs95e0zpD4WlYAF
hDWPapGVjqmu8ALmEppMH7uyy/KP2SqG8li2aFCNyzxsaFy7YUZO6CJb/Mua8ZIf5qFka4QHaLee
IYvbffQCdMT8C7rCwI1D7HR57JWl/DbUdpa9QAFd/1NAkImkzshkdig4UgjnohMVjcaWavWf1OgG
/CjQ9NV+nCBXzNI606CELsemqeJAtYzE8+SvLKIjbZpTIyiFkkSfjeuhyqTng8vAQi60Q/OrPK1L
4TVx4cwW8PHzKLB0qwtpADKNto3n/RSwhFWU9Oe6bnL/zO1woIcQU5tFHLny5SiqTGQHX9G1jQkg
ne9brVlzVMA+YsvQkIvPLwMajdhJLWMG3FHnsuaADpBex1Iu46PvT74TybHogijv7eInAV8+cGIi
WB9FC/jHIXPAsvjsqMqqkmwqWhV5YVN16LewgJQulB/Y34K5DQimtdNFbIkmxI8dAuGdlqbnLMJt
EoTM/ryuWdw2LXqh/TIYnKPvF9SJm5q5iAA6zVmsdb8u8bzynEdj4KN3sW9C+NjgliU9MFKG+vOy
BjyIihkAQ3Ro+mEPrk6fe8eOqnFNOrJIJ65rh4uPjUInWgQ5D6nPQTPhvAnLXjWfLSqrsYqAEyVV
stqkaj/YS8hnEOiiqaT9NyjCPjyMwPguxwILiO6iGZ354Jjn3AZKP1fPNmtKGjPZzsGhXigVJzBH
rSQa+3zxP/h8ggpnXEK5Zz2Cqn1SbVT1zVSlTe6y4GSBuopdmtoCd0YWEgqmnabA/5cKHZXpsNCS
nEjZdN8q13qm0j6umRsiLUA8+RBUuuZfRlbln+3J4z9XMnbly9ixuuqOYpyrtjxOg/aqTwXNquY/
lCVtegStksNUhJ5xl17m0QVNZ9To3OdNXEL4pgOx+UimEOw1QtmPHf0/5r5sOXIcS/ZXyuqd1Vyw
kGPT/UAyNu1bKpV6oUmpFAASBEiCG/j11yO76s5U2bT1nbdrVmWWmZIiQiQInOPuxz0k86FZGKVX
aTs2GuHMDYaEYFE+bV+cDtr5VsA5XBxU27TVZywm5BTgciSt+HCIOOvLDbDYWjTSzRDjthE0CBpa
8vmiGinio+E5M9N9i8Uuv23N0PRXOKnTuiAUS/XRDg1OJTDzwr8EGRPqgTWmMjsvMW963fI6aw7t
NMTNno5zszTFOCYaE0CeOgJmhzawMoZf4ZKUCoVMf8AMStsi2iWCZUnbSb7kCR+MvgKOLOCgl3KR
7GJkarGy32jGrusgWN6YSU1/ss1WJsgiV/kCizZfqPUhhhG0xwNuQFGRXFY+35LhdhMwhVbuvgmG
bNvViH7+puC6QgtmGBvv1sTSj4WFDnYgfpMNzMvMWB9F7BEkUFJSFwmGmp4bModDwSIW56ZHsjDP
FFIEKlTalqcN4qtVmxwwPZzpE524Qjizrt+nVV1nC1PuJDeSnWLSUzzca5u4PEtb8w3e4lrvFWki
PCR1oF+Q5d5suZ9DdUtr94HP0LxHPpHf4y7szL1tUgbL0Y0h9A7WbiHfBRss1i9GlU5bgeY58uXY
1Wtzr5Mm7G40Gq0JNs5Q5eZVpXtEm9iUiet2pckeUb3nwYTwGrkeqML4yrb5iiBnd8C+6p2ReTMG
47JHqp/or40dIly9BYdlsdVz0+S9jfokz2A/NeWycVVWmK1TIQLiMWiaG2ZdVfTCQ0I2TJNoLzri
B3+ZNOPc5eHGJ0SdY/I32y+Jbcwha3Xgi5gq2K3LIMU8DwfYsF6ENomufdKsUGjAWIgVC7pTiiTM
KB53PZy8ALaqkE2XbhVwmY/JYvEqEkFL25BNMhfJ5tu85lUSn1rRYHfMKvBDZe+cSAsGFX96rdqg
x1rZPC4IYfVGciYsG75129SrF+6lpTk2O1rvu2hoSZlNS2xLt+moKUyS6eFBiy3srzbBoAAIECUc
Y4IfM9JXdbhV5xznKq13fWC7Ok80F6qctmZKTgojfgh9x7jCbRDKKiooiWN/CGKVVoXsTFAfemR0
RLnFCEz4laRs/kaxk3fw3u76tbCLiUjpKTaQu1m21u7UZmx0YWlb0cMW6w4Sx4UsBfCnKCplnPIo
T8fY62KVXdAeISL1dZ/D+Xhqr0O/THPRTjNE+POAvHeYpi/ji+owkX0VjELR66hLswlRFLjBEDjA
EPRt5o4GsoQkbk7uBQMMkiM6KUsO67rRo5tQJH0bdeLOp6JcggOt5oEXiJY3h3WoyHqD5EKYEqam
m5LSpNGASgkufMudrxD0lIsxwxWlFZwd7wOzmvo22WLJsNRaPflCRsuii7kb1vFgYX4qLwYOi7eS
4czH2Vt3fi2xnyn/oiHbDoowgsK0wGpqEUUiZswmm57p6ogcCWzBYM51UkKUJeipHdphyfuU4Hnj
alyqazqjXjjPMWNma8CzhPYLwYvjW9Ot6XbXwgOOlXhK5QADhHb0MKOfuu4SPXsQ74Z4gIQJT7l+
xqQsDL0oCsHmRLKxmq40SXx7t+FUDj7D0UGpRVtanwOvNCYx+r4lJo9GAjZtC4I5uiAuchnkVg5z
4fg02+dkEnDDkapihXvM023POqfVLtoQ5nfLWxiX7xuLFQMMO+pEoQIkfsC1MVjqUmHog+ZzRedX
SK3rsKyjUPG9VjPzD/B4SUgJ6+ZmLqJ5hb9IUtlWF0vQ820/8UHpXG6LC3aaNxO9XDE4Fxe0Ihkt
G5v1We5lbKNimaZ4LZc+wx1FodWys5rLDvspoOR+an2yXvdWOHHQpDbToevGDWve+GrcRTjG23yL
VUjzToBJOzTtqklZNaMXL4AkYmQx2BGRWXxrw68UMtxxrzhd7A4JQxJyBd70BgG6y2gvuUBIAGlr
egkGxSWHDCoqcfK1acmXio3xrahabW4WBd0TTtSt/UgQrYkgUKM6ZEXOa2zd5YgMGbKvsCvcJEzb
Pt8iHYfHgCDMcg/ap5ku1AyLtbLW4UhLHF7N4+aiObuMWby0eRaPWVSOvt7q3RrPfVSgCpAINEAJ
1e4Shd7gBik8mh/SkYIErjti1UH5SvtXjZBgOCpvY0BvEdfsZ1j/Z6tAaPC4xKd+4WZAqGtrx32a
JDW5DWK2pGXgFv+jN3MCr0C1sSN6E4dNdo04jrk6C+yQxyZRVwkVIT5AGJF9O28wy0NafFphOqRr
2a6B3UlV4HAZq93Y4eDNkdmUxvvFyRR76kb4j1jySCLaeazCneywMeQO+rG2CLkcwx31NYzyWpeR
b7odgveqR7mY+5rboFgzmOVeVg2tsnKh03CF6jM8IOEDy3qbmhFRGxzO7LxqIE9KR4WssbAPozyL
JF9zMkjEBnTTusYXppr4k3SIxbtOV9k2RZTqPrsRqLJ0dJA4QYKHqkNrhxDifr5jhMuzoD1Kvqqp
0RBHNq25pTog4/dp46vI04YwVrbYmMMjiDgCnz9MaaAu0JHaddVc14jD27AbDIB8cBDjKZE59OBx
XwRgedEKtkZXuZhBwJ+2qU500WQojvIUFdFDnWobI2Kiad4oaueXVDZLdjS0HXShdbeQQ+Xj5dpN
83Bnl8YGB2zoDvnl/LzOZj0v/CA4C9FPpbUUh9TabsE2JHp604hwdjcZJRnfR8vk/X02DA15M0K6
jxWPxScwPeRYLFiFCH7xq1iK3idpV7oKdlqHboC486qfOGsOCT5+dktDT2/I2iXYB9WUPIS2Wt7G
Ta3mMDtO1pxKAJeYJe5kVBpA7WbfdJMRe81WtB9022AjGaqAR4VPs2059duQmoIr1UVfzKC26DqZ
VsQIoFWCwFdmHe0KUS9Y4Tgqzdk8gMF6pLQavrJ5iOwVsydNS1w5DG2m9zwxTt1YYaumhA8e63Ys
qqPqGCKXsr12Y3Q+qeAImVy2Q5z4pwTDPP4EmZePnmLR9+5Deuf7L0o3ju+QH8WWA1qHmN2icjHZ
56AoPiUmdaLE57VfN3bL4gkgw6Ll1j3WYdO9R8jJjV/Xno3JZSB7nn2zfrQLSkP0sAXVdZjtMmEl
ueBLiMNUW0R/FjYIF3iOmy2CZWJgRETugiwI39BDops3fd9ku9qZsL+EEf0UHmpoMJv9WsNY/2yo
PPXHcIrUgMhiJCyh1zfRUAQYwK9hhbYxch31mMM7bvFq3U23oqlHG0nbbu+3ZpmAaDA+IgqXTU2J
JNImOLWj2GCyPkr5ddv6fi27JMOMyTRCz13EzEXdTYpdMi6rhHD6sJow6AocF+OCSPfWTHd8qvsd
/gAztjlhbbOvUhVln2jO6LIzXNP+GIQp1Hr9Mkf6YUVTuqBLWCt5mnXEaQOMxgfjPoHpbPaSYENV
TQ5ACbVZyoc2zqX2yY8OEebDqbdBvJ1abEQwTAlMpnzOSevmq42Z7jwj3vR++VEvEZwEk7XuHkaE
o7yZaEuAf8hVbrmjRH7Msk7bI2Ei/NLUJIuLYA4r2AtFHq2wnbCPgBnkG2QceCtd2jWc+c4hySV9
7gZ4E590R2HeHI6JTA+8CWKUaZUw5DlFpnucd2j467L2oeTqnE9CModtxazkNRhlQ9/TrQde4Od+
QjM8buCZpyZe1Q7YS2TzVbfU/xsrg38FyP5Fe4HP19SqshjDRL7qkfO2L3tg4oXjMYUnVNzdGbux
A5jqfxde/K8wwb+i11EX2bAduuOKRquEoTZsOdbxdwXh376v/yF+2Lt/Qn/uH/+Jv3+3nR+UkONf
/vqPJ9viv/88/8z//Z4//8Q/Dj/szVv7w/31m/70M3jd39+3fBvf/vSXnRnV6O+nH4N/+OEmPf58
fXzC83f+v37xlx8/X+XJdz/+/ut3O5nx/GpCWfPr7186ffz914jGZy3V3/77O/z+5fOv8Pdfb90I
pcwvpxEPUvfL337ZjXaw4/QLfCLezMf/8FI/3tyI1yXpb7AE5hElFNmB0Xl0cvnxz6+w31KK2SsA
CEDayHkMBa3dKP/+K6G/UYoQPbiGJyTi2ZkjcHb6+SXyG3YHAqfbBDqdjEG/9sdH/tNt+6/b+AsS
iu6sMqPDp4l+6tf/C9rF61D0EHizMAzBMcd/Fed3vjWDDTT7MtDoY9rsNa3pE9A2uFZwNGCVwp+W
PhkLksrrmNWf8AqtTmHg9+Js66kvotXqfSXbqxENJCApcSGaCxKO297O2b1jcVD6CChnYLfrYbvh
FUgtscalsuhOEdp7z1CPA3lJ01MgsxpIEtpYamEvSSd5AIB+aEmKknBo+701G7TZZ2TDRzjXQ2CU
hz5e5dFJfmOSc96R81f4fa+6pnkiW3vlEDSfI9EKkUz1dMsJAf5T3Yks85c6MJcLApR0mNzzDhOP
fiH3YQdkOmr2sW3ekVZ1WXtzSM5RAyq785FCDFUABDFLu8fWi5Or028R2rFoIg/NhMYPG3a3k9F0
HNpG5MTLuwmAK23RsZ1BCqtfN4yezHa786mqC1i2nBIXFoPlLo9ANeWirr5TxANUGkCaUfJ6aepj
NYpduMUlcIucMXOo/baLe/ElmGBhUb9YAc8D3qWnuA3eEJkGkx79WbsX2KTCD9HgtCQ3ahP7OEiG
E6SufR6dkth99ci9xuBTgvFCwi6q2F5bq2gJCeC7itInbLjHVoY38Mt7DOFtWayO3VQkuAAIhL5i
pN8SA8wsaq5iB54yoG+9cK8BidNSJuozW+VnaORrq/wtt7cKaTwHGQOPCrZhN0n8enWEknJdw2fl
MXUSba+6rZ4mBpw5gpUxYfyzEuk3qZKX3uhP2KaGpUr1E1Bb9J+vtu5Z4WcHjT4bv7fRtWSuztsu
XIAaRCC86g+BHNJ8aL5g6MHkGEvoAHHuxZrdjk37XnEU7AM1dw78VQ64X+dDvd7Ic77caNObeobo
kQC0FAk8lRBffbAi6fOGpRadQurymvnhjCs/YCRwUnN18rC7LVMTuBy4ZYNF4utyA+ODWMysnHpo
xcNFfTdLRosp1vehNAvIkPg+W8m9XfVSppt6dXN60yc8hBJenk8nuLsIhN8E2pSyz9U4NrsIyeVw
5MN9RL2DOmtJvtr2QF3tDzPZBW6g+QiCoUBOWrODtPACDfZRcbHB0mMM827siiSRjygJXclC9RFo
cp/x4EL4B4LiAyc1ktYCKz9NID+HXv2Yjqpb4qKjTTmxGaz4mpZJi6vtRPygV3MSwO3wXJ3vHNyi
83HtCy3N3aAav4OS6H2h0ZTjyVEFMH1cHtVfpUp/8iy+p3v4IpnchRIDlmF2C4jx5OEHmE/QfOf9
s40yfbFWNehMCU42ontsWQDM5vl61Kg/pEEkArCG25Be1nW4A5r4PIOuPcw2SPFU+Bf5lDh4HA8m
CI8C+GpqwmbPhEEcmnzIYDezIjoT+GjsciH1azvzJ4yhSeSZLc+IZfHFWIabkGXQm3t1dKSieb2a
Jzfbg6XqQ6OJFyG7mWmanKRLjxsEfhKJ8nc8fWMCq8EEps87aNhz0ZH7haWu6Lr4FPLovrH1x0yQ
21Hd170IMWbKHkK+cZRsUDqkqH16/hzj4u/8Fl7VxMFBNQtyxuFsCDNYmFg8MTYD9vD9palXt+MI
yIQVnL2T/rKa3LWiPttj8dyhadnyoYsMwhKx1PtB3fDR7zofPWdkRsiSqJ6QA/feLKrksztgRgC5
azVuBLfpgFQ8c/FzwQB33dUDecZRdx9EBuND6VijDZOXS9Pdhct8jROnSBoOmCSC6chKv1UjuwZD
s+bRYk4VgNccsL7M3Yg9gK70kJn6AY0BmKPpglSqyzE7IEscvj9gYFKgBu12WZueQtBN1OJTBdbc
zatddj1NER5t0NXZq57ML1vNbmIs3HyArPKYjAsipGYgpMCdj3a0jytKyHweTQp2xb72bnvmLNs3
a3jjw/i5AoGa+wUYKx+znM0DIiNGA3II75AykB6bBVKLg0oVNcnR7uAhEWCiSM3yzjUsb9NiwLhw
KUn7JWgXUXYmKeaFhuWKMYBCfHUUDOBoXJEGbCpYsDaoNsEzpXSng2Hnwut4gzfHEE7XItVXWweL
Nw7bb4dCMYrQ9LH2SyumD3hB3fQbrl4I87ycjgFat3ACuOibIrZxlCer6coJkEg8zkUzI+15sHdB
N133Gus9iSG47tGLFnVYBaBrAoU2195ID3NbO8N+BsWSLRMNLHsAGVRaByApbgeXL1NaYibn1guF
OOYQT1gEUMA+B8zHBZrL0ksmSxBYX5SLHliP3MOmBkUh1pseooeCIOG5QEXBl+7b0KZX0XJDnNy5
dXxtAfflduaP/VJU0YyU6taAGdpXU7uUIfpBDPahNY+CoQiDEAOWyfAZpoCaA6RBRgN/6hfkvHVK
oned/AJawe2rPsxOa/0IKdF66jp5kfAOOwp+GtmQ1T6stj1mFzCXgVCEbNM574cXNHQv0TJ+Z0if
5BM+q0omPLQGbLA3j3yA35LctMoFmW/BFqsim1c8PvrredI0x/wOyBe2p+Ea7wLVpqWbYWIbjns+
k8d0ztCzs6cKOv4zMo9j2wwv/TiVDZau7Ko3wuRnBQAntyQdAAvdy9m+826Gyx6nWa4lsD/GTmi5
V7wAPc0AYapmEztPza1zGgZaW/O+Ju46qnFstegZizh7cwJztXHGD2zDy8oFC3lckoOR/hkOQZ/b
IF9n679Q/tKt1brTxj/DquR67eGNUwfzGeqCvxiEN7lY9lbqKyy1q77Fi6LCvEExe9kEOeqkdQcu
QBdBFT9Tjpzx4WXCbOwhG1Pgs+1xbJrnMNieO8dU0c247KF2IH+3GwyVPHnaV3Az2VeRcLdsSq9w
AvMTcioQ/4vu/1CFWIvwvapLREKoPK3Heuc2t0edvGKFWADiIUuPtFFHUMvRyQlXTJnrTj0FarOm
+ki6+aCrrboE05lHlfA7kuAmRCS8yeQ+9tYVUI3KXSzpToU+zBccn8WKIznpUCTW9NiI4CIU3WPW
mtc0Aaaaom2EcRjkCSQnjSyaPhNYN6MroM/4QeKljDAzAESmQXKPZjdhFdEy4AgmXdMcgSNpgXMm
OfRwpYR/xS4e666Ig2AXxqitTEwfgZuKLFa5RLRvo5vPBXkP4B0PXaQTIGRjDEH/QPJA+WJB9sZF
V+nX7hODCqIUMVl3qguOVvmhZH1d0mZrS0zzgZLLvkBmPRTjRu4b+uGIlQcVV8kRXibIeH0Aj1Rg
xgcXJMBbLMlYrhV7apLdPEy3BOf6qjssqQhVIQblUDweR2JP22weN2LvVtq8dhEslRDm6kWXljCe
fRceL4eo5SJkY1n3/jkYGcqs+bpee1/WGAlZV7wTABKUeXOekLgpQ/4+sJdK64t209iQaxxvYxr8
wFzuUtC+ybXgJ5PpV7oML3N9v1j3zgl/ytrsexXIDzQ9HyKJcOToxZXe6e9LPF5ateDe1jIrwZ2Z
PFN4qKvV3OnGP/t4PUxpvR81ONUwRIE7TxvQh4TniennnLpE5xkLflBbn2B7e1vdQjn7EYTAUPoW
6djgWV/x8BZQQBR9MteFfcIgzUcgsOHi7j5VAX+l8LkH3x0H+bK6l3UBXdW0L2NbvUa49xv4lCIE
x1ME3D+vjb4TeAtkwU4XFj4neRrXL9QhJrYOVwSZPgSNYFBKiMugxxFG6PB9xio5MDrfgZCkgE0z
l+PEpbT50Kv4BAC5H0fxsQ0tfr0WvlfRfayxJ/Rj/QlhTp3D2v84SlyVnoW0OH0la3V3fq4wAplX
DIacC2QhOBy6IHdguvOj5dX7vK1gHZAEB+tJLF7tL7rFvIdiIeX8o8qULHVQf/682IGeTy4VA0oC
lKWdKszEvyDfNAfp/i1Ga5AVjdLwXMf2lbXB00TP5XnonlVYX0LPhtvAUHZMGEfLo041hWhBYS04
JIxHsxiyoUextT4t3nxBSoothx5udjOjVT4lYb0Pz9I+86xjArXENKhDDGFEHR5ns4kLsJ9oOqP6
tb9agNrBzgclV91jJsQh4Vii3F792KAckLmC0PmgcLofYXuCWDQMYBwqqZa8y7LHaikydzmPV+Ch
RTkG+g4FASnDMCqGZJjzrEaxnQTrc6MmkBuxupx4dNMZjC4NGX8S2lym8nVUcBPAs3Ydo4rBRfnQ
I/lOeoSTJ7ut58kBJVOLk7zNRerSUsDUNKekuR+jSe66EMTsKsh310PHcT79i8mtz1RhfXs0Qzat
htI23dUwsxT5ye6lNf0LlyiM0/pZwLlC0QElYw8IOyptipZuqmyBogBXOjpM4q2LccahXGbQhGRP
C8w6ubKQy6p9XS+4bGp+6fl5IYdiF2t9xfrtGaIu6xtagp97hdLoCZouVwDvODRNMpUYti2RFv2h
GvdiVtR7KcNgRhLIHEzsQx/D67gXaMKNinFMUgoy1w/NLnb3SjCW48xAOpTqnn21snxiqN4guEQ3
BNFPjgRzg8cBYhP0BgTndk0033HwLocge+zWDBqHvhsxuh7ehzXfV4y/rHRZDoo3r4v1LxSaGWYq
D+VmdzcvFTJrYAkIYcvjkqVvMMHdFPD31uFUUfJ8RifqfeP6RQTmSoOSKdaRBhBMrMWmsGunY2AL
AbuuXHP52KbDZ6v4ISLBNz9gIxjPuucN6oRzxcYS8WG75nVyoOnH5MeA4c8yZM28aweRQrrM77nA
eoGcrLAYzUaVmuCWXkvgtEW1ooqSVfq0caCBWZc9C2YsyIUEchw9FHQ+bO8oGgflQGzFKEAoA6a9
ZN24YzhqcpeO5cYxEU+6ts+DZcQadw30XDAp/3mSG2FF4a38Iqr4opX0k0FTUM9AO4cp7nOkNh7q
0T8Tk6So4FFQgg1xCCBvSpKCME63gBTtjG8UwzeET48FOjlagHv8mknwKsKg2PQddDlBuOMTjnip
7zGq+4h+6CLz/CnS0e24NUdMjOu8geeuYqRUwOGxb0aF5NgIuFgvE3e70qKNpl2foR5S4T0GwS7m
gPzu6fS/wkiv1ffBOvs5/hUB/RNo+i+/6/9HnJSTs3nhv8VJLyfz5qQagJT+8Uf1P2Gl/3y5P7BS
9hvNwjRjLGSE0HOm1R9YKf0tyTBxGVNgqQBLAXf/gZWS32jEk4RzfB02BAwA6x9YafIbw4tE0Iom
lIBHiP83WCn9Of/336HSOEvOgGtCwpTzGGDun8W8PQQ9cRDVwxc6o2EdTuhlXsbYpAcpoPaIav2d
0fo9yAA2Zil4E2Tdlh5GAajwwBZ3C7GHUN7rNAY1XmePTlZwaw/8AQ2GQRMyXoBmtscYNiMLSTcU
4QRb8uIfx95se1HPb1Rnr3ibsETWfbBB8vkTWWgQLAbqOLwUsgcU154IQYVy3mdJgiakGlYwVFF/
ggCpmIYRRikalN8S+e9tK/zBu/FLNEDjiAl7iwE1SBKgeSlS6KNKKIoS4cWVYdN9gC1oC0Aya9Nk
+MyvTTXoUjhyj4q8K5aoeTv/3zGgqgjeAjLpIEfuMeTlEAHbsizbSXHTIssSfwGvu06gHDGyBZ+N
rwauBIeWA5cJXXuFtFoPmTTKy2ULkDWfUFzc/kHV9slkHzIyqsDZe7m5vi/D7muUMQgFszezfc+E
QVuPrmRKYbwrmb2Y8SodBoaOPNVnfdd9un0Trj6ss9xnskJVqd4VB8qRmvYKytlnIlFcBK7dp3b7
hib7XXkFo8D+ccr0FYg0HK6DCgFgIuluRQs+B/aVbzFMxwZ9PVvQzUtFPgaLWZt4SqG87DBq6FJy
/0/ArCdbzjApUqXNZ5xWFxNIsSIch7KtyYxayn4EbW9LRZt3KEJAY1Zj7qR9FHy+XjtAfpDI9CgA
1W1LgktA9+cDvX6vUGBEannDm70rlC7QuEZH3YkjH/gDnwHaTQ0/GncfWZTwMenIIRzBpC8Uaim+
VEW0qPkEDTO232gvIas4ttsWFYZCJMN1/all+NzVO/Tod3DZgyYORf5M5mc4SryLuCbQWfmvcWRa
+HRh9fXn3g5wBdmjQz7MqBonUIMHz9a7rn8NR/wDetXXNU4xYSivQYLmNGy/B0OLVv6lBofz8+tu
prvUidPih0fjxWWFebtdbPDTcow/xPzgn6dgipGwEnz/CTfRdXgAq4kFNV6DggBSfwbkOvkxRcFl
AyqZwndVEJ2nkj1NBtgnQ2HpBv0KEnHMjcNQOl3qYA808GYJcNS4UJR+pENRj8sHZXrbIwj3WZFq
KzOfsAL+t3ZaR7RFENUJk95wlxwbjZYQU+4MUZHNR4hlR3qceC1Kg15kADq7uwmTAcUs7BUL/HO8
PnSIIocRff15RtgbjxVJA/oYsNssg4YbO2a+Df6lDe1dk4GlbONvOjbTnmmJikvL4xKT99VXFB0N
zCxmcQB99S4igHZJdFXpuD52z9GKSnijyZyHK79dgvhenVG+M1qQZShLNi5c2XezK+Iu83B/xJ0U
CVrtjAgHgBkfAvIV1Es+PEFQpPF7FqPg/cVA+Yo84O61hs/TgZnFH8M+uVwj0O7EDRJAoivVNr1A
q3yIFUCkLUuOgipoS/2+i1B7SpHtwYJAXYHyTzQdKcGev7oKN952FOr5L0ltHh0uUN2jLgzbO0X8
zUbFzph5lzKUN9BdXk1W1kUdt+/J1j4gOSTv2uprFs8fhGhZKpIEOU6Rk3ZpmIM5AseCD2d64EAO
cJpMsXFq9c6NuGxlcCEH8Dxs+RbIpMzWLY/8+EWo+X40zQfK8acIEG5l0UiF9/acDEXhFr1v0v6u
Gepd16FjSJo4966d9n5YTqSNH8HOutIiqLyYYHcDga4u0TT4vd7ySdXmykB4lHPI3op24KhPY2Uv
wn3VoE5E734MAKTHAz2OayDKRJjHwWNDDc4xtPGJO7WnPrr3pPkGNeYumafbaMbrkSGEy735pB3D
XcaRhN9yPpAYvaRFpmpBg/odcqQrkphTwvGcVC0wQQd5a5m1y3WwtrepW/KNgYIJhLFHzsbbfpsf
VK8ZlK7RIV7JWsBK52Vq8Ukr2+Abt/oguxob4lAKhX/NxsWWaW9qYLoZlKKePLKNjoiX137XsPZu
7eurLcOmutLz+kcARB7UUMyIFtmQGvO1iozRVd2W/4e8M9ttHEu39BMxwWlzuJUoUZRkS57tuCFi
5DzPvOrX6NfrJ+mPzqhKh9MOdxbQOOjTQAGVmRE2JXJz739Y6/s7MyflS2u2H25k1Q+Z+8SOsKTU
+ZWdcPMQCASbzKRHEcXpsS4mtAmk4gNTUBkJRP0hOyLW+4JsAAJ8oKxUGF8o7JuTxEuVh9XjUg5I
2PSGYLifheFp+hXcu3Up+43rN/EnUgWy49TyqpYc9bksKOTiEq2OL3+fBCWflAW69qXoh2/pru0L
zwzLo2IyUbmcH1BHeJtSC+LTLA2I9Lj/Sd17AQhfvQLbUufXKZuRm9CxXYXXaCIaBwICXVFOIFWe
UVhSR0uRdaRUiB0dcbGcBfRRR9PlscmrwuIR5P54r5PdhkKdV3KD8iIaLsCfnMNSXScK/d3W4IDs
eQLrNKYIoVMS8+mEr/SKDEvNMmWNli2UNo1NBXuIWwR+qRCOXz6hOrrnZAhXmlo/JlbwRU6KT8mt
JfdMHvflK+5U4KgJNToli3Z1yQ1P0HeF+GQUjR/TE+KDRGd0CfMYeLyt7NSZ+VQgAlpbTFde+Yl9
X0QWOaRFQllSHdzrpf/Qok51+hExOyhzZQX9+KBR5NhU3R2TXqp1YtmpI3I+fsJmbqgKxhStGB29
ZrdKawrLqSkcmq2aJ0e3ZWGgm4mQV6e7tjKPmkFTbELPu+zFCIRU3rcAmScjsPqAxznvRaUMTjCZ
X2WF1ZUIkW9saThKFuVCA305R6nxQ+g/0cv/n6cTmmIsCKH304mbsv7cptPP1KF5qbP4+bM/cwfF
+EM3NVr+hrB/SiZ+5g6K8oet4BxARqETW5MF/Ct34E905I38kKxYmiIL3H8/cwfjDw2DKtILon3Y
rMxV+Ce5w5t8X1PlN/2aMtQUi/pJ70xQMftG5F99FYWj6t/liuJKNf3lstjbw6kLbOfFXfqp9Hip
7HjLfrtc8JUnMANDmaqNOnqzrDkVYk21k4kX54gme/nl99d4Eza/XOSVvV8O0M6lcjAx3+h6mHVH
z1vEpIYTBMGmH7/4zCLpI/VQMz2bKgfOFMT+GEs+uPpylb/SMd48nUIuV3+VhqVGpmAZQzonx4Nb
ZEsNQloXNadzk2HKPss6gnFUs7Tz1pxcxzzbfXDl5QpvXfmVuEqzpcjOK0ZvSezoVuG2deQJrLRB
MB06uT8PlXkw8WjVEmDuMV59cNnl179x2deoj0SvEJlis/KmcWOfukvA7g9huM7vUXKFH1zkLaUa
N/U180NSQrVt5sL3EC8jB7EdWGvuVJ+QljhdYTsh7YsPvs6yFN/6Oovf/4UnNpoG2a4GxhrTCXfn
yabaT7HfV1ciiM6pIBXzZ/eY9dQVboWGdC+rNx9c+p0H+LeZUrNEukVzz0NT7PbyuUXUK+pgFxH8
CSK1suGO6ofK4pwylA9u7Vvgh+XWvrIYW/YoFfT0Wy+hsF0OtqPJoyv1xAS8MhTWXX9W8YjqH3Am
ln30zfv7as+hdDlZ1SKnKh/Lm+i7FFBpWyPN8B/qCx+F/4fr8r0LvdpryP9jXIta5dk0XgvtNlMo
ZxOMLMtnZkcLtHUldVsl1u7kDze49+7msiu8WD30uduGykHxvHpCTWGmUnvuJuWuWhYtm9EYJ1+G
Ojr/h0tm+fIvrqcMGYNIpEnFQiIvwgBn0KOd2foVCoH4jDbCUXwgJL26svhnmoYfrJpnuuFbr8mr
zUbSBrTIowx/Z1mYADxMBufU+FR99VPoR7TK/XVTf4oUxonwwvRtec4iFYcv6p8P1+4zU+GNT/Ga
WpIYiEdnFXGTpR9kmK5yZq87Rg8NdrxvZp86Oilikz5gbDz4WaVtChHs51AgPmqQ7tNKakqFLDpH
e98PRGvUxYhkI3rT44RLqQt626ui6jqOnDqwk1VHm2w/WExfyfRoU0W1w27fOZWankjHsc9LdDpU
0oBs6KjFYPMQTR+vsOVgnnswp2jTytNdHCgeQ5PDLfVBNBjd9BTl4akZKYq3Ke3kQD+PiriYcuEw
ZK7aapnJ4PbZoVkQI9O9DPvcAbDkZFF4U4DDC5RmQcllzyaX7RQjI0SScJkX6snOB8waXwLrk9J+
IBt+Z42/Jrd0IX4CgdvTU/zqy7LGcwsbp8YB45tOFJgHgmRkG9pHO8Y7O/JrkAt9AjvVq9L3/Aiu
4KNtB18sALhjhLq85IHNG9KE68m6sGaqAiwwNrT/8DR4TXnRawvalJz5Ht4hriWoiZYs8uU8WBXF
ddhPgH6vGR/BxkU5i8HdH7zY75yqr7kv2G7VbAwk38OZeM6B4uSlBdRJc0La1XZcHvT50IurvLj+
4ILv3eVX+7KuZX2jiRpUjkd3cJ829R169N1yl+Mi2CTSRV+nZ6FwBhnqgT6k7f3+yu+c7a+BLxMp
bdKURrzvLfvADF+ac/2hsSXOuOlQ8u/LAf/7S70X8JqvtmembqQWujyVBp98Dn15b4nbRSDVBc2d
ZeTs2hECxHkF++6jQ3351W9tUa926HFu6hy1tOL1fnuQljmUw7VlTw6k0g1yw0PEbuhP5mlJwwUf
JZnMjzZpKPfvXPzVLq3jU9fSiGBm7A+LochPy63F4RAXCztmYRRoBUVlyBarJGmPeZgcstQ+ZXS+
q/oyn8fDnA5MpvOfSq04auq6CfEA0YastHgttTvV2FrNNtH2VbMtisM0sxW5Sb2VeHrKVmpxr3ZY
sdXdRLCtMiLXopwwyhRImx2zGDofZ/BIo8AI17aar0N69cO1Nh+G8otOP5rwJ3T73q1tL7d2CBBH
c4fvwmRm8rgpQOCgK3ENQhW6rxOymeRRUy+H7ODrj0K/7tRbe3wo9R+tfp/lNwp2ec3tzR99uzMb
r288WWxlxc2SnZy5yrh86Cbc1qOrMGaG4SMoW4Qnwp1UbinZreJnJQKavVI99tZEiN3HI1g+aRdr
2glqwW2s1kcNEVDnz5eUbw421deOSqIxgdfDaq9F/TbpbK8PnLCvLscp8eZYu2Heo9tNnizPl7r1
oBl3fZHj85t2acAZyuvelvohTsU2tKmVWOM3hUqKaU03dormttGsHwzcvJ4a605vLxWmgGipcWtr
+UWuZV9bOzyYWOIVfVhKLN7UGJswpeSVYYwPscXZ0kaZmq+DZG3tMqcdUjtlnH+eZQYEWVF4FVkU
xueJPUe/y9LYnSsUUYB26UJQk4ot+QjX7hb9Af7JlUi/hxSe9KZYNRXl0R9RsKu7bWo7aY/7utaG
i3DRJInalQuxNJGGVTEYuyogXUGABwIFEZC1HzBpB1K5yVSk6JW8tijG9OVAsWNyhbGvovRgldaV
gsk2b0eKKxRAq2hT0swK2P9DdQdc4Abt7wkBDzo1nfBERtxZUMxy/REXu5adyJZu2+RBS6YA7ybR
rknllw7QdZINX8uczncub+25ZCpah6enuTBSmUElMcYvc7ycIgv91HjTlRcVzurF1kIRD9mPmRkX
/bRT5Wg/BAjvR/2im4ybITCx9ozUN1snkdVdiOF/At7QotmezlUiodQSV708MMQiWeWz4Q1y5woy
cS1TdgBJPEzhax/ciBGeswkfJbI2q60OcZdsQvVJKn3e3/EqDFCVR/7Kj5HN6kn0GX/RFpQLjXra
ZfIjO+sqMc11Hp0VI/rojH5no3mNjYLNUVMr6zqvmjwGluysqkdOU2+i0HKYYurOPzLQKa1PSGXM
e9Ahv9/QnwcovbG7vmZKmRgRdFoavWdp2doP/Iug5QXP+m0Ry5daB1GuSdd609JxumxEsSoydC/+
AvxDhXNTTSwt01qbQeWUlIrlUqbbBTstp2OS4Qf1dyBpIWsAk9cApiDPTsxkpSOvzp9kmfCDQaDq
hurpdoDckCzjKSzJxRsNJiWnh9hsOpVmoX0V9KhrrhOzQ3dfrc3bbJjXv78F6js1lb/hrbCyIjcP
Ek8LcxogBx/ysnqby0+cMCtBPmWN3caif9IH43qczg0aV5uYVabYLmNvGj05B4gDGsnAUtxGjq1q
sL+ny6wyNldhEnxw+D7PRH/rWS1f4EWuois68AuR1ExTRYrOIWxKaNeDwUVk2urXsn1Zzwn6HES5
6lWtKkeanrDU2yOjkLfZYCJfhlNRniP1okfPzSKDWyJX+6rkNof1GkVc1+mrOn3UWpbblw7MRZX6
Lj2yVVKZpF7GurHxzCa5Y/j5FtbZuulR0gvq0VVAu3rTiAgdL91hdoyquM2CTUQ/LNMwBWhf0+zH
kgIIQ0Z5vaiCE6BGJl2XZNXq2cqqZWr39HPbz9LwScFEO6jHUiBwlaarVpuoNtOgqq+S1sNXo8Yn
XaWdA4JYwWJjSeOazvGxeBjLdluo1tZCqAnAfF2BfJniZpvz62tVrEY/3QSZQbviKccukZm3Oqe3
Pn4x2XS7uf5gWYml3vHW03pVF5BoMmkJhAEvPlqx4uJtkt1UNc6YOtwgQaKceKK96ZBhDZBIxqcq
vBJZv17kdJPRbebOWjMe+1bvgq2VHuLAaZIIeeVzkrUfzOlG4CYdq3Ad1PWFBhyjQ6Nrat16sn03
TuqTnYBfjQpnYTFlBkpq1HGq1TuhNTkaVtlmmSncAt5Igk3VzzsdoWdsCDRF2T6xzV2iVk6cca5S
Ap+rYhNHwUbJYULo5kolHPn96/ccpr51n17HzX4NDINGoCfSJ7+hb1EZFxzeB7mf6Ve0u9RCXB7Z
V2qnfyul6BbTLhMbLlQeXBKkl1rN/FOjulJqT2eZx5N0mo0CNWFy14T6g5o1nhG0GG5VR9ILdLHJ
mu4BSXQfkJM8GU19BEh/sKRip6mYqtPPnZ2vbc7SOUiccZJcZJhIGwbAlNJJSqtTORhegDk8rOp1
1XU7ZfqkI7tniiVgg2JjtONFaXbeFJW7qPXBWqH25f+RpdFFNtCIdE58Xy1kwCVjLm78GIpVLbAS
YPyATSEnbiIsZ6Q95tNj+f1tfh7V8NZtXtKWF5tHEaiUw2nM7KMKypSN+7pskDejNvX7w9SeRon/
nFpuGQiQLvZd5msrYq5VSv2lmmz344KZtrwBb32U5Qx88VHmqfd1SgCSZzH2gc1LO8jTqZkKhUId
hocEThuso2NqDreE354237RekFgHgdCLB7Kyq/YKT7WsrmdVl9fT9DCldzN60RCkazZkX7Ju9ihY
7+mtrf2UGNRqr+eiiPcacEHV3g3Ca5MP5ry9Vy03XuUnZqkLEyuK4VW+fvCn8FGDHlAaTqusdZSx
sXHI2+AeD/yhGA+GJjlzixz0g6f6TtJpvMpP0AYpkVX3NCAodU4IBqvcOhSl/TnTu0NYgVia+oM2
BZvlMdpxeqh5rBKItg+u/06W/Xq6aporhqTWaLTjzDzVpX/QULr7XXL2Y6rXRbh5rl0N4jwX8f3v
r/lO9UQsafCL1VMnki0r4yQ8hbQ2pw1iWeclr19KGSmhyRDKjBj7D5/u8+7+4mpyJLfWIhrzYqO6
M9ibhZ9uS/FNDe2DsG4zPDEFVghgCGdJTAcznA+MKvzgpX0ns1/MxS+/al/lCmobVXgLfGTIDHfu
LicDYS1fs0l8V60+rCovu+0b7+TSKnt5KbWfp3BuyROr6aTg4sTBfyfzHZc7K3WSW/9oKnxVCwhB
bwAMRQbnAKFp/BFT+r269ushrjmioFbTZstLOC0BNuLwB0qXoB/gfiI7d9oWHUJqrVHlbhM+1u+X
07vXfbUxpmmv1IM+WV4DSC8xH5d3t/LvG9UkwJmBhlqOkTMAsUzOVfHh/X7v0b7aA+1IQSFJb9Ib
uw5BBcbD/N6aKAzE1P4kYa4MBF4xIacNfTjY5yjMxuBx8NtPnRafA+rRWq07gf9R2+a9t+rVLpZW
GpTDjty6TNXPfh9sGl0cYAW5CfC3IpMP6J8OCjCsD+76exvHq42r0pihgkPc9gY1/oJnislL9b4C
QcZ+ZWlYdHAqF8VDRDL8wRWXb/LGCn/OgF68yY0IAiFZrHDBmxOBfFZF6WjDIyZkYE/NeZgoFpeo
2V1ZCv6zvUp/tVdlYSfGAXsBEXt/CGYsrPSBOt7gZVtkDMVBpg2ncOp+8B3fuauv5812Agk+ZBrJ
Az5yWDaMgvd0nDVO7+mg1vLKRzMO9soRwv/zmv9IwAAwgv/9txFDo1lFjMwb8r5+4Sc24iaMEgYt
5cih//2PfydH/Pv3/aWHtlWkCVAbdJI3me39X3polNKW4P03TQgTv7AjtD8sZmfIILAV8Tc9NDGP
bMN5MHSNnzb/iaZBex7l+9eLsqAjdF3n96lItcnJXo84NVQ/LYI8mu+msjrZ6nd9Uvd1mF/FtfI1
luSHwZy/xkI7KFaw5bcdDO4m0eT0gPmSvzzdqHHoIs6HgAvwblGcxQ2VP+mCYTjX/txvmTiyHvLB
FWl0nwBKWVvy0m8L1bXhxztU2OOGkfA2Y9oCyoDTDTaQK5iS9zIWNjtJHRtD5/TJKsQht3CZIK8j
z5EmGFpU+a3moaPPaxfF9z5BXwb4bvHS2rdarNyAKdxEhoSOErlVUaEzavsnWIkP7PanrtWOo2p6
loJT3JRuUbSf/IwGghXtqi7ddZa0q8fsKSNFZjYoorH0a94AuQtVZGFZUnyfhqVyQHmqvaxsKMml
Ud8mo7/Vc+xtIjKrlYyJAn5qu67q69ZUboqcilM4Jk8ZeQHcyasxotToh9qqxfnUZ8aZGsqNbvKj
tQL6EpeaM/TkrcYg3ZE6D4A0y846LWdzIxQM9Gp7LTWUVpVmO2QmSqv5CzCeXaOXV10AGwnPj0ud
b6vr/s4u+b1N3cBf0oebqqldNe7upVnFeQH5dCiuU4VbWI7+TYYD3EgnfzWXsTNSk6TE2IFFLeQt
o6Q+6XK1lmtC8SQBrmX5ETrIggk1fZxdqTAlVlD4iOGrewbyUUC3zN1kmFyl0LaDVO5btSUp5k8s
3byMmVauqk3H6Ug2hkBx6Q7Obhwqpwo2hN0ze5oCbDlmXjd/MVJNXcFuTFea2ZwtlLdjoC7OHZ4w
UvL7OJgfBs3fTLJ0og55ADlaoHxTdh2+W2mQv4oFKmmNOvgMVQFT2dTXSmfcgpa6lMRt2pYXxdw4
yBWpKJ+jIHrKFdRgTZN/Dyq+oW1tY1sgrbSy7zOOHSfV5881om9yupY0j45Mka5RnqVrMbTu0OrM
t46nBzvWjm2mM3MQRmoXnLm5KyTfbmpK9kpo0o8uxEZTzDeBTvmtmZoS7rBE69T6nKuTo0u5jwyf
keXCl3CADQ7F722lSDullx/6tLpPFBIgs7gHonflz93FpObXSoGxeSiy+9QE/TZeqXYaOJI034R9
5sLdPQeF5oCERVE3xf7KLG84qwFUhxSDQz3ew4x0equGL+wvUDBpA5z4aKsUSX3MBQ4juhyN2QCJ
wgqqVaT6yVVv+xuK/mtTC3coIvbgmb/3VrJLLGUTbcNJPSoRD8/0ratIcaRyeRh9vTEbfyNZPUwG
ivy9Wbl3bT4cw3ZA8t75J40Mcs2b/yTFrcvnRVo6/UAT6PaqtJPjlBnQGNeb+Mkv5U+YJjcWNaVu
SK+UaQS/OOCxLTqsglV9rAb9a9lr+ybCPWkLr2yz5w8aFPl6GqCuCOsHsyD3Zmp6YM2PWRk86oNy
1O3wyySLW0VTDnmvf+mj6c6n/bW4NFIZCq5WXjfJeCNX0k7E2W6yWGISVGNpsPaVCFayOn4qButH
T30BFM9eVtWDrl1Aer6NC8ODzPWpDEK3nrL9WKpkHQtxJ3TN9qOxasqvwf/PHR9cEaAgzj1TWUpZ
L0IktHKRCIZxvkOPCiXAwPxalY+xglzSykH3lMHXYaSoZBrb2c+P/hDuhb8UiXqHJsT2xUF6/vOg
eSlxe77a6/MHb7ewMQBRpn/da8xQEVVVXct3cjwV65HamCHktRbANABXtqt6iaZQemyKbdj4p7jM
PgHoPJSTvy9q7Srzu/OAFbPNsz87kf8o0nnX0/X/rPPLlC3EkIQg7wc7F5/Tz9NnDF/gSP/X//if
TbL8G+vu87fPBD67z1+K7PO/XGDNSynnv3/3X4EPEYxQCVJsYcq/GsEsQ8fSQ6cfZtbStf+XEWxx
e8lCNeEs4s0SBhnTX0YwzZD5jaal2gI/n/5PAp9fMyCYNLZBzEXoZ6iGjQ3sVWYywU/HeiHXd4Zf
uaKSD5luOBANnELuHH54m2SlGxfTB2IQ5W/x1nJh24Z7bWFm0yz1VbJg4Pes2lZr73AmDOGwrtHx
W1ONOzfcRnaykVIEybKSbZ4ZTxKYkxzVOOLBHgcsm03RDHBJNbGGGuvi0XIavdnro7FVw+xTPE+b
kIpkrvbXMXaBNO5w/LfrDgd8CRLBhH84FEAXhQsybG0E4ipLk9ui/EIktTWq7KgX2OQz4zae+ote
qY7AJ11ZQ9k/Fh4AcEe24eIEHL+x8TSgXDKja6Hbt4zcw1lfMRPctxFW5/Ex1EtXbtJLe6bprEef
+wUWBd32K13IU19bt7jhN0FdPkVBe6gbfdXwF2euoLNZ5tmD0Z8zOXwIOfimpNhMSBeNerzugS7C
ey/tdVxbl9hlb0u8w/Y0ussFEb17/UD5r5EGL6mt02D3HGxTGDpNWzAkzqBOrmPTOuKyWEtJs13S
tLGT9jGliBZm22aMbOYpyOtc9r9m5WDC1KHtPs5ePuQ7ENPf5Bxbq2LKZz9tThyp1KSG8tH2/c08
J59ARWM0QobUhGstHe/lUdqqc78xR+VusVtR3DRL3PqAT6R1qxuXIrMOZX2MJBAmmPUUWJzs2spq
KeCiLckx5lKqyHWU95a0gUC4Tv1LvHs0HgBqdB/WR5aSxMv9mPWpyiYCbEH0ZeCW/PV0qJoq60b4
LHfDAOEKV/goDqFotnY1IeRirMqQ/DDGjWYMJzWObnsjOIQ252ANfz81LyNiB3wxTg6jvMSGGFXS
vtCnhzlqHgPuB7535hGUbiiJHQ0rB9cMAKrvodI7ItJ3ZqZexbYJXLOkO2t7EyWEVVakl6Hpdc0A
TUfwj1+yBZAdssBi45g2w36CDaL4HYk+aADq/FWer8E1E/9C2pp5mSgLU8HrT03VejkojFHpruWu
p62iCVT/2qaG3FtH1TkNe0iyFERCViIgKZP2SZKKY9UQi2TAksO02A19BvhbENpiBOmm8ikV9X7u
k0uYHLu2Fqt0jnc2XphMNY9xOp4CbTyVVXVjB76TptLBV6Lz3J/CiHaErd71dbBVCMMmPzubvMJj
qF8mar3F3H7RB1+RUDtGlp0DgnFSs3VqJ06l+JtSAfiZZp6Vd3vehmM4+x9MHQMt+MZyUDSbPZq+
iIYT99fl0CegYvPBaO5q2b4tDfs2ltONGWzaqdxMXf0Izflb0bOVKeMpGsWmbOOLdqBDWhfXfu8W
uG18MZ5ihhcw8+cYWfZGLoJtGReMjFUvSpEyo7M8G750q0+dE6XmsZzRg2jcfjl3LD26kZTxUFeV
J6BM6TgoM1hlE9lRaw6btOoYycxUCHbvxmdr0nQ35w2PTchZ4afEOpVG4fppvUfK7Wh1/IVcaJQP
XVPsxrF7lEM4NPlwX8OjAanO50MxAy/ZaKD5tO2WnMXVAjZX5quAl9r2IN8rQjIk6TwO4AF9voun
4SIC+T2WxhEqGa964RVtjp6wuQi0/pSBQ4jpeGbY69SaoQCpwiiqc6wMFyDjXShaM0Q1YE5QT/2O
dVrYl2F1rxv9iUEvuyL5ZlvmagaLIY3mSra+1ipfRcVgWNf7rimZ5CldkIrEIZ7ZlliyhKEY+9L5
RRTwRqS2RAl/2xkUpJYK5yVho/qqeEw8mBkgGZo7I0h3hfHYtWxXzHIJcPg3er7TpGaraXTVBrFD
drkOG1Ia00efZG+kuHRbqXOkkfu6rCBaaKpIvLJmP+y3crsfJXQ9tYrqptiVM6GnVm9rXd/5MMhN
W98p9UMfXJXMghmL7qGxck/VtLvKj74uL5jKZkCWv60xyfqT7XUmehTtobbtDwqLS3D8envUKNhg
UsFQYhCE/BI866laAXie27tc1e+W/VDjyoPaOVgDAYH58Ucb8psX1IXAHA99FI/8rxfspZphNAPx
gl60e6yJW3NlOho1FTM4tJW4g4B4mHpxrDGijJwJY/JgD/XW6MSl0vshqVb+Z2RMTPs2b/RZVPny
HlAyWr65pdiKkClbLbHVywRC0M/Xhn64G6D9z3HlSTbadzYf0Mm7KjfQfWGpLYmpUt2tTX0XA8pt
8puhFVj6mJbCqzjzUVvpoUZiE4PqtyT7kENKh8IRAA0B5xF25rHAwjfm+TnGyVmxg6t97hV2d6H2
xdlqUg4SawPa5AHE/KGvBGId9U6Pa07mtdFii8yn7iHr4stM2PtQZOs61Y4wZLDhB3DXK7enC2pN
3YWcCuQN61hYnxsiE9UYT03MJQkH06TbFLOywcwLJS+YqEnlWbwaEdpRBLtX+LugIcunADooQKUa
xiOnjSrdNrJxHLXwUKaYWj94E1+tQep0qm5pgBTkpTz43Px9cf9LxQdKEHL/DUnb0dVwtfTnIMX/
z7Mfon3epN+WeuHkfCvIc24/J99BX2SfX2Y4//75nxmOpvxhmRrhPAY0y5aXZOVnaXf5EzIcVeY5
aaQqbBM/MxzN/IODFMyb8hcx+GeGs/yRxke0ZEVWhcYv/CcZzuujG3CZWKxywsILrQkMcr++ptR8
50ISaXEVZD9QJY4E53XSOORk6zHNN0UNJxC0n5niDUVqlvv1B3vlq2a5+bdP8KrdFAJj1OyaT4As
nZgIXADCkoKjdriYPOZX4iPGvP4J9Ot6cTvY0rfnF+X/wir+b9bTIHWWEXqw6sjzf96uf4Lb/i2o
+/+Qxf3nR/iz1PBf+hE4Uf/L7sLvSy3rMEq/v9xglr/+594iGZhXccHa7C/6QtFZwq0/NxdJke0/
dNu2KN5Z6nPr6N+7i6SY/JGlmRYBu4EvGrT4vwookqDfZC61FbYDfnjZlf4BdlyVf80NDIPrkJ3I
Gh0qjQbX64CwzNM6ngdjJBKbj9adBkyZNolzX83mBkH/ViqYVlUFm9L02sf7DLVvbIXeNn0UdL+z
/LKz2lNcjPsh/UG2bI7JidKG/8kOtKtZqm+Rd+XRyi/ilQ9tRoJ6XTC2IHN6/Pp2Gu3rAtstp7xW
Uh+xmr1EOGyY5V6yMseKgFJjejl34HNrLb6oG3GMu+Io2a7dJ4coHfZojUxl8AQSb6WWGKhoXlqx
cRGO26rpLyKtgmk7rJJaPsPbvOoZUVYZd9C37iEdpyd8f6e0Z8RPGG8gDp6DZDiPDy1zaOawJKVN
1/55BJkhe8o8eaPSe62UeXUBK1zoOyNGOc/MPnHNCCRXWiuMERm6ixmCyjUg0DVQ60OR1YjFjV3o
Y2ER+4BpC0vFvyt1jDVo2LTZFXK/89V1CDmt1LpN1OqboAy3nQ1doLr0h5s5Pyizvw0Telrjdsy/
F8fMxKNSDJdka5dSIl1KVwZToqYtkwa3WXFKm8iZLGk7D4AWpatUTq/Duj2W2q2iptcaNPg2a6+0
VJwZi3Cy9/NGMg/NbXXLhBNI3ksFf2fLp1a2nDzW3SRiah1DG6u23yrPxEJ8SBQ+kl1ZfrFaYOu6
7wlN3wfzQJZXHlvNPka5gtc42OrtSpSfm45IdwquU6O4jv3mWtGK6672rzKpvZqGYaeoPKVlapLu
Km3vfrvi8F1V5tU3CDomY4WzUdnazPjpIxi2ts54MQDfUHAFKjwsWb+PzShYs8u+SBGeXwuhGLLJ
KU/103jt1DFVCdhLBdZ+Esp+tFpYQhDH5SdL7TaltJWqxwnV8Wpy7R0o6+ZCFJ9kDcJoDVLU8Bgb
tx2V45yxMnt9O9oXKOmlnV2NFwVj7tQrxlQxpyXZDkW5bXhuZqpSPLDhXTBESsHklbjzFtVk7p++
CYexX5vJyjbBl3s/tRil0mwCRorE2ZOQAdsA7qgtY2FLM60V/+G2N9JtYLfbEpfgvo/EfWlCXeAd
D2TxaDU1MMTpqO9BB25b3JJut5FOYxA+Qbl/Eo+MK7vTsvzCKn7Efn47VK1TtNZWqNKVVs/npohP
/sKp2eqBhN2BsQOzExeqa+nNTkz0QivZYxriHt3MnpmYDXpeaoWJK8sMaNx0DBQVq3q4KZg8MFsz
XaU1RaxV0wnwWuI6dv1rk9zY8ZEbV7UXjMA1+1M/NOseFqw215fauTuo8W2Au3u6LGP7ogkzfAfV
UThRe9kziGvM1+q1NshLZ20HUbZcBVF0W+3MyLpi8NDZLzEg4dwUUXOsNsBhC+sQHgVscn+oNsYn
5dwZVD+XXt9Ksb9Zne6poUGFsz6oEPgGKC9GU+3RDHsKIj1R7I18b1vjFtb8sTAYYCJ9bQLg+jrq
LwCclIeV2NrJbr0tAIX20FfyWIabu09DCwTOZtazK1l0S4V2k/bVhdEZF5VfkEyvsiq9UPcJ1ULQ
Wm7Z+66c2m4xGSBdhKvFsjuG9ibiTZVKV5ISd5SZaNmq286st7qUbFvfYNrNsDG3FaWqOGLs4LAx
xNJTzmDbYzOyJlSy5T6jv4vQ+38Tdh5LjiPLtv0imEGLKQkNgiKTmVlVE1iphtYaX/8W3+j2uWb3
DGg16arOJBARHu57r61YD0WRgg6MMWGRt2Kq73O13odivzf5fj+q/p7c5cVJ7myA4esqt0/WZe7H
Cyzs9Ul01bPGmZOegvHN3E+S3n4bgjy13nUhedtWDZeq6re9dB/M9gb1PCZX7rJsZbApTvEtV8jK
EU1HMxo37Xf3mdcnvVSvNPpiOuUgEDt72eVH6WyG5NYoOLeRTuR2eLKgkcCX+iAfHXn1p2bwGeWD
RoWRVglexTtCU2iYUz8NJ4swH4SlSWXF7Ygouzgv/kFalTAmPt41xzSqkHzi08q/Nb28FEPQdM5W
qhfgCvFUCi4GH2IcXySpAOOAL4FHy4Np2b2p6f3lbJ2TWkXXOYXi+H1KhmgVJ0cbLkIGw98xaqJz
tD2APsenZsR6ah9qJwZ9VYR78ys3RUdXjFCK8Dqns06sRhocKfppc2RxEeB0SMGBTfbYCNbhfEod
rYq1tAkAW1/Iz7qUaXfR7+VHcVQfa1c+MeM86FnlsTzucVeK8TrLF3BpEYhNUQ43zCwLRjkyqs5p
koXTnNPgLC/5qxUoWLHww3xWXy4Gt3J0TOufhnqgi6pf+VC7VWMihDibneXI3LRz4YQJau8IPoza
x5ArJAl8G6c9NOrYGPp7TT6SJtAUytuHVsyPXn03xD2o+S20+Z6Ru5aRv2k3y3rWj9keSWU07ygC
VjWik+nne4iOASRBG+Hz2r5eEZ1SFROdGBZTFlqTGjTyiJHJI/QB/56DZe2EN/40ZTgKasEtOEqO
GSgqs2vDHaIhAt5zPepT6Q1yF5Xn9jiNS+puu+zUpEinSiwhEBELTzJLb5YKjy8H3TfU8sF05ZdO
BNgpMi63Lme3Xzu32jNXdJBpukl1OkQUie3usJ6c4f6D8NNgEF1pad1J2zx1EjwMXVHtcPlzNAjl
a6645PXx5bE7F2677qSVgbcVvZUoNA129jwsPhgyn9aGD6DapxGTy/cl1e8SmrG5EBCur3dOehhV
EzL56WYt6tUwkhjHuDXcp9y8HqLqy/OjWuUoP+ce447YaLdLeT5B7aFzSQhzbP2azRLNi3qtSQ/7
YZZ3gmi81ZgjqOKRsloRhNVLO+eXdcovy2RFCKnbBEPfXHlLpBcnovzqM0OZVM75pU+9mYfWqOLu
6gJ6ykR1+JWV+1nN4u1Tj9dPvpf1DGC9dDzW1gDqf4UPznd6kgPlmvYIUBoJu9xJhe7PW0NEChQH
1OL4WxLDG1UBPCkAw/b0u4MBtRFUIHycqllz7gxjCofHT5F+hiHubCC61NN0kivZwbfuZvVfpeFH
HnJ3bvEAjLNv/Tjtd72+8L0bybffSY4R24qMZLwwLNmrHB/f7oF8QwcvnQviF1Py4giJ0Qm4pO79
px7amwECVlhuL9Xx/u1gyNc8YUCctBHynRVb0lNPpjiV+T1PuYJ7jUJAqEx32wqv7RpP2Cfekc0j
ksLTf4O8ZHvx5i3a5gN81BGv9Rx3jPOSOVDeJqt2Cj2xzcvk14MaTfhDdX1kZwxgJQXDEBGsGSkY
PDuh8OhQ2eOghFqre6iIbDM4TYrwlvbpm1gwbHEnUwtBG/RG5jZflmspFHeicGlslMS5/l2yFznn
dUg9cVO8eldPpA6eSC4IJE0KzLoOx00KR2+lnUdARzl5Kb7UpyGq3vhRuLmj/DoGDCPxWsnx3llx
sxgxzdOYsOVcDCp1DFLmfXi3fDayB6VDNr0tyXeVl+74MnPxvnEcjfl6nxH8Cm/ShNpjOln1SYVm
ruOTFeTXgfm3pWef1egNtt/rUL7VBhAVxgt/S29dOKI1r683IN9/mFJlVGPy13bMn3qQBJW4wC4o
A7HSCY2k2Cc0Q5ZdGviKiBh0zzydM//ovIXwosRoGObMDueNwyxKXMjKYAxJJ5GMhNBkoezKTU4d
QgyfsqZ+CJr8OWkuZLx3/fdyVry8PQ2H5dcqMZzkHLiNtLz3+JzM+QK1PIarYMBY0I3Zk7r1ujjL
P0s+eP2AgsYhsbpIY2N3JEUPcL8Ee2sGLUFEGKz7IRaJqBZw5RrMpxqzDjXDAph+BMVa477QfBri
/how8OmQop47AHKTYDjXn61UOYeTfp9NJUq3Miq/z2MWSVkTYortNSJu+IX2IEQ7ZbSSCyfOXUBB
iGPE6DBE/RgMhRAKJOxlkEAJeyCf19OjI4QW+Mha66Fhhha4cwn5e2di+qpV3+JTipqftfxpyn7x
JlDrNN3kb2bjy27HRrsqaJ4OB0RbTuRI+lniP0ElLEJll/HMmfGQb5cmEcKz6lpjh1CN3Q5mhC5+
iYJwlpkzpnDkct+aLIzdarCJUjgcVPofGteXOsnjcnVl9tpMBOGY7/6kXZdtJVNB9/Ut8Vs+ifhL
GNic2cOySC6tcJrUUMiXcB/LsFQlYkU/4XvSWDf93HRVWfU1DNiWsXklZjflpzx1dH5XTyFppBws
smwW6qImmJo0NHZ+IJh11Uc3lO4BH46qruy0L8uYv4GWZ1ArHM9aN5/TppM8czwrb5TwqdtrVIQD
J0SC8E4plljJ/r5CxZau+GzO4sxgZir9PC/8fUx9ZB8eEFqC0wl1WBMST8+cPO3HIrmFV/xFl/wg
B+ORfRjBKAlva64/mKYXvXUhKMQm0Z6kIBmfEgXJ0DiIEh/qrrlkknvt1vilQNoOyStZfpIa+LeA
ZyeuJiBmCWHcXYhtri5ysYWLlzwskkhHtjGG9QGWp0yWzrHyO9EIutAP5lAp+KGn1e7enLwG541v
Am+HGVnktTe/kBXsjY0YiEvmFNLkbXxQWHvVgTBtuhTbx3xJFKYrnnlcN0Nkoz9dhzV19G9sGkmy
3nJRvhpXeRj95ourOhld9sYy317L/ImKwBl02OZIDfZWsI2lh3Ou2eIMGDF1yTxws0/5VksEtNPo
4P7e7I7Yb54s4+yXQmXO3eYzD2RNv5vN96UeI/k31ZRlXZmvqJpll7lI7pnX9bO7lrmn5JKXK+ec
6+NwxHWqXUgBizPrWib167w40NntjpLOtwGY6sTSrSF/nVv5ncwhu4JdUOWHuyuZe9e1c4YP+Jgj
PAphqVehwkGhGd+xule/kqx0u5TraDY6opo5HK7YNkKRkdRdwHmoBQM2aizsb63SPARjvs1i1L72
PSN3dwZ7MwiLbnPl9+JXRiWY8k39hul7QDc3Z0fMvYILkbgurvCz2vVLYV5l/vMWXYcs3zvEr9Pg
Vkp+Q5j5o1jt14ZZoBPVTYwNb6CAf0jrejG7eKCG+uerSiznZOmQBMsgqY/A6ihf0nTxU2+A6Ivr
Xf+TXAAsWIdFul2Ygh7e5iWo5c3H25pc9JTDSs093MPNcJm2W7MqwbCfc+S3968jgZLOpYugdei1
zsD/rdwLl+NcFlLqqYZl4+i0YYRB8ncXN9kzA4eQjE5hfFupxSEt4bNVMnLZpDAvBb9q60D8lm9i
SGTumRHEZ3WcZ8EKTfjF7F7IBCWPkeF1t6TrMa3X9GUnVWR7Izd7vYCPv6yq7KX9LamYzv0sQJgW
aeWKquoMpAkPmP9VBtYw1lckxV0Dd+eRDmwjuOgOwwj1jJ+JBAziNVCEOwq6A4FbVeVYRPGkUhK0
2hRWD0DROkUpo1pHNxOHaONcdrpwnPd7sh5vc1I/zUz9SHsrbI3hnGfJl6bP3wbx+MbgId/7cCvy
c9mqTxjWT71u3w32g7L0UuC7TYm1HGIvYE605HAlfpiU3sKJgbeZRUw4QtCDoWLyak52J5i+pG/+
0JZIy0UP46B8RXl0GxJfQI7Syh3NkvOnJqcx6T6R1f6YMsyulqPTtJx3f+MiL3KRH8awngnFmU/H
7ZhVRoR25Zl7fs0t4zyKk40DI07T+WKQ5ryK1DC116MCPR3Cn4cCyqjApfclFmd9t87L5uX9Ah11
RvxO3pQUKRyYy3CdGutCj5EgqfBQUEPJZ7V3xUUJ5nM1hk0tO1pDXVF7rfTkOSJX4RUaNq45WUs1
ypfyLqr1WePqrSI5zjRSlxozzNkiOrpGwnyXzfRBmN7GLpcNhMgbXHjNjh5oD8HsroutN1YU5jJb
tnqWe6/UJ38lS4fXUHzohnQfCZ3rXFnI3YjgEMVV7j2YAPkn4FZHEY4gt1hwAEdGv2QnGc2bKZHE
9crhrrwDc2s7oaUuaSo1L6zUCZmQCkDUrDdbp+mVwO3YH2bzCU3jBGjF2W769IFi2CYOwl/P4q+c
2BF1b4iaw+ne+kNuBWJXx7tPrNlzM9pn2ubPVyJzkutRghBEjkqti4rFCIFsh4SZJOsS6IvhLyAF
MsMRpPe1PLzpO89A3IrbmpIgrPjjanmlcVo3B7QdDCU0KvmPmdy4XQ9hIEIk+WkwvPKNVouxCJAJ
jnbpsBsuEcVBsObuD7S05OSeW9tbVrnyXL1pafVOhAPu/QUU32kjPWEsZA4l8VQuJMYqgodAoc63
O5TeO0BoIsMNshCF5XwQLaVCVOktRxTPDPmwiz9NNCAq31o6IMSro5W7iXmU7jBsyLMsNycV69la
VrwmuEDb8NU679c0GAz9TnHZ8ng2GLa0jVXDk/mfV8qn8hv8VZAlt3R01dFgVN69mcL0ZtLszRPx
LHFnYEL4wGB7B99/c8V/CqG81Gl6qaHjjm04Sku0AIE1vyHaiS2tiJfiZ5bfwbN+LwsxRpJ/EfUx
ms+iaF67H9nRnVX5V1a2rKc/1UD9/CKetQaG78xXltIXSpR28VkBO0GCzknuydKxM60K6PzYLNdT
KhpBVhShD6LyGCJdAoVjQTnY1IigKbZv2BS1FCXdGk0ZVRrmFB81yqUV04uZjNFuaMAfaB6+OnDp
HPCe+whnPSnQEXT/+CO4hL14rwgS3WmVDhGbfJL1771Qxouc3l7+/l779sKNJSn/Mj0Wfqrg2OHZ
0WPZ5lteFW73MUF7vtGygFLzR5/Nj4Y6ymQ4YAnNQ7eyR5lI92lI79pkW/knkpXHGBWOsdAHqSoH
jvb74KVi4pttGQgoG2V4PLm6II5agq6dA6mZMVezZXgZiAa4mYkEoQdqeHMYrvb9T1nUtGy2y3IY
0SFnUXK27t0iumr2nc0nWrIq6gsrTBzZwmptLfdWmG/1Ahio85rCIS3T2TkXhYodHN7UMtlG+knv
4v/umCvKv31susHAm1kVo2oD/Td//MeYuNGXRswbpjkNLfDONj/0MbsOvXETjP1BF3LrhFsSZ8Ag
xjj5qyUGCzC7V1bFPqRfoj9WAjhpsPOmcoeSptuwOYJbfxF5Go7cXbWUXsdBFT2ePrd7Y8C442TG
fKFKivcKqFa5OkEWTmzj3Zb7BcNL9MqHlN73R1krl+JSEiyXX4bfx82i/FAU3o/hpEwyV+zCx0HJ
VRjCvXHSiO4j+jDIuiM4mFIJTKmSx8Yukl/7z2NTHZkhkhbBl4w2m4TFbbD7frpYpnRVmv1qLrmP
Oo5mR3aVBike+jSumuUSu0b3NB/r3n3punRT1D+K3H5T2FqGeb/Qze+1i1yLF8UVfhfLeJNm69rv
1TURj9gdnpXW2nTn3fWnOXRM0Axe19FXB8srRO7Ym+l2gNoweJP+kzsIWhR2f7IUICE2uSsKTG4k
0hmq1ss7KEciWRlW5ffn+qHUmb3mfw+4EvxF8jM7pblp+XFrTPlWGPKNR3+jhkMvN7vkijvCpp6F
c1LSvZEqfx9MLxU2j2A+D3KJu+6LO5PBntAO8QyHm4VDM90pTNWW29XOz+oi2T0n9L2KmnpxBMyx
YLBbjk66MMu6uyPboIKiu15kbwu9g55qz6mhSnBsDu9gKNPslDaFxuSQzWMkOFjeI5V5WTBls1cr
uM1GgBk7UjIr9dLL704X3cbv7XSRLvnWX7/k973lGmZ6PdM2kVbP2Jp+nZ/224ZCmNzj400vrcuu
11fth/g+9Ozk+3SuVjr2p96W1/LWGet9tFV+xkFiF/6sRYMyjjAjeCo7baakdiVzckcaOruguxkO
Oy2rPRI3eFqMKLgGn7UqexZMOUtDD7c2e46z/F7ejUdrLJ/fpfA4Jo+Rn0cSwkAe1xav9gyDa9y/
MnJfDZD+CvEFkuYvq+Qb6eoXB/f4BtcOsJXiLkzCtQXhuLWhquwX2Wgia0gxs6HV1odIxIMHIl9i
LdDCsQYP5b43xQn5BmLv0R7wRqhkY134xEaxOD/UVrIH/VwmdD3F1d99MconPIdi9QnXwR83RsSp
FZQ4cAxBC7YUrjfcl1wfwITlFKvfBok+YHGdrPUt05pHhri77KbrJEZ/2nGxD0InSsMM1fKk6P9F
8Iau7d8jPRMTDGorWdIVXSGG5j+5Td0xShJVrO7makvc9HFBkcb5pDsllyjqd4ZG2inG0gwP92y9
Q97YPqpC+9zcouGE1MdwTI9Q2hmpMaRmwYpiWBZH2IgzI0A78V472mNrl/sC6bh5/GAGIpaf46I8
2zd7mWFkqQ8yyHnPVTKTSn/5szCJybhz6eebNkvog0mXjm8JIUu38UGtdTCd0fLhogldrKz1tbKT
Zv//g466Ebw6pYvZBjlTNoB7/iKtfq6J/jCSpFbK/tTh0rYchQTOvl58RJq9kHxqovKhNMuzGYw3
Il1O1gzA1BhOOTPGjTVbaYktZ6KdbaJddoJd0sfq7Z7VMrudo55k8tNm4pzG3oXu4Kaj5WZp7Snb
BPD08PRS8zSPanK2GEEKLuwlUXVFo/Qcx0zEp/AQHk135QrUtcYHprNU7aNZ/YcwDkcL95xcZWS+
fRVmtKgmYA7ln3kUEP2zt2+R8UrkMIgZ65NT+go2vjXdGtNFv2gzfCVrsoVRBl7PrT5q3fyoXNWs
yDER72JSv5n9y/0o+yJfz2k7RGImEQVPggtOx1v0szYgedh6bwTZBvnE23O3nYDzADw10OuTvBzR
sa8PeyIIuR2hwO1LcKiCD1QP30TvMWgYzCFsiOLbyLlhxr9MxbmmKP2/T1skgv9+l1FtYJ8RpRdH
3SD37z85oUTZmAPt7zVA3djIFOYGpk6m0YOa0NgIrVyM9j2LqSPpPnLjkKTbXDNZ1GzylS8WDw+W
nFuxLw2GQOyHhI/3K6WdqPDcOkQWRIQ9q5TJcPs5zE1kmFPUVFv0MqurfCxhiqy9iQiBDRUXLTVd
OG9j52EA7m21q+Fb0dwpKHI8fJjpBWJZaxdwjSPVHzl1saoQF9JVTs24bzASZwD9qvm89B0xRc4u
rQ4+HmdvjHNdRTOuE9owpyXfmGjKbt4kkF8Lr9F58boO68/sqdnkDcbqDd2MSDlaWZGTMnibj4/H
q73lqxdo/3tN1YKW5eIpJaG2r8y9svDv31kymPnl8WjArCrLe24atkSsB0qFWJ4NBkRmqAnjhVZ5
nOZIUk/Dtrs5wha/yEz2+sWbzdSfjcPv6UuUzRGUfLfGeNkw9khh8o6v1R8OxDMVSlpB9y9ltiI9
wTFbte7unkrWikRMB+mgdSM6NZMmkc/CtGlk2tSmqfddKcVrQlDD+jwEkTtN7rcGBL/xuFNrEZfR
xQh+PSD2WbLHrXuQL5R0xAt2g5szK90XnrRY0Y0ienV4DQZJCzS8pmaqRMHe8Fko2lOSr6ai8TEc
lwWdD8+oj8s+NJd6YExlJXa7E8CLUFifpzDTtSBbHkSXOEAwRfJf0l9wEw/5SqhUjBExZU4oDFVw
HJpnXLZR/C9LAU/O/1oKCiMD45UGxt5uiEis/qeQmVBUYzm2eguk7Ee+3Vr1uKxye1X2+4QsifZC
0Kl0koTokKTLTjLKjAOI55ToPuYunl+OYoGorqUIFrK8+bmZYZy+8VHJtiPmmsQMwd87lSsNgoJk
8Fu+edamR4CLjsuBOMVx/5iGjhAetDJc9LdKRP5RoRJR3c4trQpXb7ysh9ujkZGTORLJx0l0+ZKL
ZSxMYmywZXY0OCuNiSOmJFU5l3rrysw2OiHSliY8GG0uPimGAj6Hff4gTG/KpPcOQ9JWXVZtuQMt
u+73jp/UckbGsHJDRAkhTa88jsJVgaKyk7Ozs5tXp2SC5ERPcXC2sE3ChvjWrUKrU7TuetxXzJiy
RtJZariFlLgtDVoTScp3EooajaNQD7vJDIsZeiXSj8nH5XEWhld3/5mY0zsZQ29C2xGwZt2gPjtd
2pzT3LocB33u9nTu3Rc3pGT5q6Qkt4atN7gJIAgqheKokSlvTq03rqqQqqRJ7kggkcFyn1nuq86a
ZgKcCXZu0joH/ZK/U4V4GIXF8aD1sTL9m2m7Dp5kNZ5alaSvgphLFPeg+cV3YkwPyOT3jFZPydtZ
jFUgviEwkAZCtkhVyTQ3AWhIS1Yy1P9ShXAJ+Pfraqi8q4TXUeIbWHdJwvj367rnSt5QWViBomTB
TKu4zW3xAYPgid6/7+J9D8xjCcXGuomC+iB8ZZm8I9eoewukDb1POS03fs7rK1XUgnMRHG5HV0g9
Wq+jK9RgD0ymS01HiMAq0CWZZ5E8j3hX3iRf0/5uJL3JvMLTqHm6Tpdc7LGAXI9CdPseXg8haSRZ
5jC/q+a8invIVxFlo+xvNOmN6apFszxeCmYki3BuYDNLU309TuvfxGzd6sY9iicEq2H4UOkFdBsT
B6QYY7f4BFX4pAhnTJMfirXGWiXEhcy933QGmedtIvliwNP2H0kadhi3p5y8ly404TzOlhnoiRws
zPZXjV9c+Vpz2c6T2reGszHXEU1JKj9HKyan1MDSJJKduHJZ+2QfR6AZ1salCm31yhGPyelpwKU0
4FJaGiOOQabBK8firB6vZm8BYD2nj7vWcgDWYBB3VxgVV2pMN10sN7kRXv4ynReA4wzArCttQ+xw
i4+cjPaYY6p/ja33q7ryu9eoThmv5nzGivrR6MazejPX8UZ/9crMULb6SGqMyyDyxVoi94A9MGYx
6MIhf8cK4y1dGx/ycm2G7Zb1XJUajkloDWZFZV4sbzmricZYAkeAvDEh0LWYTAMCTY8PZR8/u0aE
MBntUcrpuLM8dpbHJozeMPceA0FiuHOPHS4pJTv70L6bevUYhOEuI2OUmQ4xPx7xY1X5xULXx4M4
a5rpy/H0XU4lm2baBGBvKJr/osEjROTfK8XUiHTGWawpmIURQsv/0VFI27Y3ZFClvqFxtCq6/4JZ
C9Ucyg+g9bb6MOOXHL2aSIwWvRQlXbIzGlTxpjBU2jTozfA1Rxi0cz5xJf8Dx4B098w7Rsc4gW2k
gWZkmZ9f29PaSXTY6cOf8utoMiBYof+dRcy13dUWz/SPvo40+ZTcWDa70BhskMr1FSgA0St93wX7
Z2pMHwlZks19pHckmMW1UezpriIgmdsNgm3laGOH0sAWtsNFROe1vIh1y9VWZHM9CzPtyWlhfcCq
uGYEftCtbawjrCQwKduCSdN8mi12Ra2/JPelWm4WzF9jU69gxa9TNMrKuSGMi8taKCFMM7c8UP9g
BGVmRUPqFfhEXNORTvZ+a/bmJdCxNZrkafDVFf5IcT9MwC4oYxZoHgQMBxiJGWCleFpfrMQbNBgy
qXbAGTLA5xFxUCG2kNJPuB7fmikhTatzMyieaFANRnuV/DCz5PyqbJLbzi2zDo/zd1KdEDKs1JLV
lXkJ7TAXqj36x1DnPkXW3SuPS6YluQ5CsHX/jJJmG3Q8oNb5QsiauawCw2gWSq4cQRKZRzRW86nP
RzvlClXWgt1ymozH4jScJpvEVOBLteq33KxPW55HnCJPWegic9xOu995uznYnK2dxD8qM9iiBdlI
UZFsUUI9v46bXbdpVLRUcedKgLhYYJ/MaJSrXp6juLuAm1FQ3f6S88GR7rDC17BDrKrKjllOTmXy
mJUf61aeEBmvgHn+211Ak+X/qIEMKEIEI4mYWGR05tZ/Gjwnq5yqybTkIAW7kRmvsEk8rNhkIWfM
9NM12qPU/4r+qwhEgJfUcLd8+TAL/3OvjrgbtOvKJP5V8A7PtD/PxRezpIty3FFRnWWuDLto+Sl/
sxR1JsE1Z7+HlHJ0kMZRLDEvUlCv7iyunnGsZi0OGt3kkf/szMplg1w2nMJUW+KRBjmVVmeVAacT
zQCqLwSVxh7hf1WFy15yWUBuJth9HS0SV5qGOUKK4VigZVRuvaNYm4OiHkxo7vZ47tOfr6hIeels
echtAKGnXObnG+YQ8DFXmNRavhU0toHcJJtyyUzpoi37pRnbC9SWFiciuXiYGLfa18TuvRKat7nT
7iJJ6Agnq24n0pDXf7mQ+oGgSbRbmvcLRUv2WsDxwsE4H0Ow1ilfymF32nSq3NjQldBMv9XL6s4o
wsSEIaulswVQ2wvIdxWI+AqFz8+J7rTursP2SKbpvg3ZLWnWuGQBynZDfm0nflrHP/IivniR2EpR
nsI41lLZORC+YHPXmkjYq1CwchJJG1sdlcBaXYW7ryjT9cK6LtYT7tnJM7M1ru7VPt40Brekx6NG
pTO7BGNHX2PT6M0mfokqYjzd9JzeYhEWbXnb6Ze3frpRcKQTWhgrqI7WZxZer1I4Z6wo2vfo9bbs
a9/arzllFymoOjPhs/zbpn/rc3teuixAIXLWrP6p46Fe+vxN/m4BMe8zRph75cuZ4o1t5dElvI+S
eVb/YLZVpBOppacj2eLiaC9jXkQZerIQY/LJ/HkEm4UL96e2H4jeW08vdA9lsk9kuy/C5272v32B
MFJqwpYCa7ciwewvGQVH9d7NKp1A5I7ts2T+xJLzly99AiXbYUkUa3tT4eecxXiwGnctyDFPkBm8
tup24BZlH8g4ZWYGupkHlWtp+VVAyyQSY9mXimuZye0lKdNmV9mIFl4dUdefxth/jnH9Q5gzZuoj
HoIF8acSMAmTNTDemR6IqR5sq8qoyzFrK2bSH25jxQ5ZnCo1vQxo7AoiKaZf+ANmxTfNzd/ljvo7
8/+2NGGtSnAnfx5TT0HCkZAVPDPjyRC2jFaQ1k3kdU6dfajkeI5uDhEBrfnpvlpNxNXxMmYfPaPK
FxE60X79Ph7dJqBtOo1Sh+C4CTLD1sDi7r8RTNCR7FXtVH7s9R4mdUuFZYTNOoVdDzGJSEtcJJxg
Lxfowu2wEFqK79RZBaoyXuua0dvGEJZBOshnYHdznMaFxGwjNbnGIBeqmuGTluJnfDCdbswA5k4w
A5LYzF9bcjNVeITtP9XkNHnx2ErlnnibXY7oNnL23yeuzmzhhaq9TrJcbXKoep1+79BTpq6+SrgG
OkeCo7H62kxpa0oBgep9F+5b7I5L6Zpoj0vja1tzAlaPYIeiPAHEUl5N4BMujuRn2/jzAuhhdpg+
dimk5StcBnRWDatNcecRwVvtfBYMoTHFoms/F3V5V8Xi1n6l5YPCICP9uBsi7U+bgIt2SrMk8vHU
IzipJvtPHWnP8lSs5zk96Q5/8hKoWnh8L4iuBU9AlLsiRsJzERKPKR1Rxun8T8+NRgloktiZ95kx
AZ6RDPdnnmPPWDLxh0W9ddZf0ch9EhcOpqfDuZ3dYZ5ttidrpDnkZyJQI68STkLym19Whp1MsIHy
LDM3NbluUNeKTK3RuDF/UUbZI5lxBWiwOZJmgi6hbiy9yZ7K8Z7aG69Ho0mnQtjf9RQdAdcvw/5H
GZT3Oi3fq/P4qxnVkLbEHfmTzJg6USY/64iPRxchZb/BTJ6nxXDrcXZlEFPIv+UrmaR2a0W7EiOo
tFvn/zF1ZkttQ9sW/SJVaavXqxpb7o0NDvCiCpCo73t9/R3OOVXnPkBCAgZsae+115pzzPo7N+az
uCRVExinaR/vvJjBO7HyplJ4AmlHPWmbHJKy+mOQaKrQmQ9P3OjRfdTk1/dnG7jzH88/1indGGZP
9/KsLaC8cd4MNDjnmrpFoD76Wz5vww0rGAsqegHa6BqqqpImyslk30udgLzx3aqmHgXEm5CmG0eF
k5T0N42I1BHhbhbPd2lQ75KXK6MrXf9qSXa0S3JnG+vN3hnpsyujbpmtI25vts2vamXmaTNYdJsD
yajN4Qf+SjKD2wfI/hJhRcD4sRsJTFDHOFhuhl+XLlgKgAXeISVggoGcryPMiZW7cvbs+Jr8Sl0h
lyRZOwVcmfkKjLzrHDvo9rNtuGP1Eh9tNLaRAObeYC7oqF/vdWd6Q7RSSFi+xf6rX/Jw9GqgLUZY
vWVN9hAdvDayVqI6+gWi5GHG0yOVLjpo4/EeJfkpa7/kGX2h19Kfc2Sz8JMscqzsj106KLB4PcXF
0LqXhnHcPNNx7mCy0wS0Hc0a8LogMeEzV5JSTItDb3hILXp2UUOMc0oQrnoC2kAghjMbrTNIus+L
barekr6LH2QsbpqtzmjfsGvUSDYkw2nrz4jJGnGzm/ljNo60I3Z5+LM8xxH1p12+hdwhynTsGZyy
tIGVnQRiwvMA6afsmd2lbljf2XT1hMQVPiOrvAmBKfFIZDf5jV5vjO5Mbsh2BrwXzl8SmJOGMh4X
SO2s1l8z/22PbiApyX69ck9OpN4ukq/cetaZCv8CvVPCSn4YTTbZe023Apx6SSiGZVdcsejRlBGg
vurTOaCCRo6eYCZ3mLtn03c8ygH6I/QNurwp+j/DQiDMfF0HklJB/4/3sm1IhhydlbTa9UJaC/CK
/ZocybNYEDcPK7YQKqAqvlkkiFPLRZ7M4iDXtMawmb2PE7d/NFAiaCejyZmQ0hz/MK3mYxDhuzLc
1GXeE1rthFurSO+ymd8YUL3EqXapov6MKFD0xz5Fhc9AjNV5WTwUfxqFktcQge5KiXbIDusuYo3e
baqSLbn/KfSc0ys3STYEdRq5a1txn241SlEBGD/cpGtxLWUu3tRVA9IPwk0zfA5UhiwztddLr8vb
Uh3mGJAe0wtK3GTxozVgestSVq0ySjoHQeaMDrxlOJgzHKwYCc+bMvLT+K1n+4yPpgT6N0QI+YWP
zFkXfavo9TVCs271IQE0kcMY/2wXx6mmUVoxLJIl8OnVKa8caS8eskZCykwStpso1SUkjkka+uP8
mDPzSGr70ejmQwKlqYAgmB/jBhuLmLfPsPIpVY5avI0miXJt2A9ZtUshJy6YD7KtVijP4JqgJ7wj
Gx9NjzhAXw+ZpzHXzptD1GbHOT8bVrFtjckpcFjqnYrcwALMQvSuVQcF06SMadLYvKXZ9q+SoBVr
BsSKyiGeXXoLApWEpN2HWJwlr2RZMfKLPteXOHuYYn41q2M96rdCrVxZxUOJOGfCgfVRwlCJ3Dr7
Noj5fjYs6imINpEkH9dyPUaXKVhXeqUqB9dnvVgawRIrwdh3wcAeGDF2bhk2W/6IIr2msLCZWTUU
Fhqdn5+pwmb2UcGYiPdz/ADu6Esh1wctZxYMeh8hx1+xg+/vpC5LT4JWZMiSoHxmLYySs8yQwytH
/UmonAacMM9BGB2OWAWbp8xehV7neQZ5VJg0e+SsKp45f74CpvTsgC+woA0yVOqzeR8LAwHTQS8i
F6egXJ4NEo4Ynn5TLKglTU2yUeTNDxFMC1YHtQ3d8aPu2KANwqSWdwIpmBpBELuVtO3b9WD5Ygea
MmcrnADMNOolQxnk2sYRY1E4Mj7BSlGDIE2KNVhL9L1fppeZoccM1jEx0r6K4mYsLeM5DuM2VlQ3
bj4htRBqhA8DNWjMd9bFXSkLb2VVfDRUNgiZrA6hU+LHNh6V8Sm8IoEpN44TTyVI90ObmD6SJvEU
o+Y4INwlmhyenmxccTHto2RHR15WxEFSKBD6bf3Ojj3Fr4k9nuUqxOv4bcueYRQbRTssxQ9BIPDa
EFiVSLMZpuj1C/C0wBCvloRyL6F5RZrAJT+aMF+7W9r5Y316H1xVBnwmSI0qyOlel23nc/BFeNxv
9KjdR8Cvcivw1I7ILSP3xvol0uXrUMe3ctlYtbv2zcZkHtbQ4ivpeefcEngvxPyrmUxyVaatwVum
LVuZt3RC1QsLl8LCyoI4W/yVlEXdyi4whgZIkWFFM8Mu9qFNsBFFNj6gzzpDAzYKn9eoqkbG+F6o
8b1+l0c1x8mMfqEtwgMxLccGCdCLku7KY79slH1ukqrdygfZJaQHHT5zuZA5kUGDqprxAFb6dkBt
kk6LO3Viu878cKwZxmFpW34o6vBnT+NksaCx7FQdKsSFGvVvHaNIS2zkY2kwJHlgAP9pdEraxn3X
3zVI4g7e0CUrtrgnCMby1KJzCxvjb8e9UTrjML3IorozaH+1h/TRSW57qqIjfFxHOYRMVcGfKofW
vDZ24grD7Tkt9la4L8Zz3yLzznGJYoJ+g5JyblrjmvsCR8snmd5uP6vbhrVdxk2K0pRY8DqkHqMI
+4OBA6XXuEN3a+PzKxGQxX41tZe/CzWHuZVIaGlJOq63phEHnZEHFvMsllNoRk4CeZX0o1NDfG9f
fKmU5hm61V76d3zey9g8NTx/GvgzXr+ductGbhtVv3qI3lWkq0gEENmnybLNSoQm+bN7VDp9wvJP
BNwwv5KoZuCecQFwmidUWzLxN9i8gpigFw1timxu5NtYNlutExujTbcwVxHf+zXClpCrSdkGQ+gy
Tu5wlMfJY+aOt5IO1zXEWLhRBgfRuaIW/tuioolZjua59cmmbJeZpDvHOHVyflCi9Jhj3FvopIQn
LP0scaJ5z4bqeQxykU5dx+8fWZhO8Vw+ei9tcronvF4niLAL+lwOuLUeeAq+XI50GIbUUT95At3/
aIaHeQz39hE3F24Z4Y+Dw96wVW4SR3hyt+x5QzebAmW2yImiSGk4ffNJnTVQRj4T6yNfYhalWheR
Krtk+C3pDcLy8YZo4BKhbwWPFKbEyewOyPf+1a0h7YaEMwi6SrIicdkrXsXDmPzyxqnk5NHQEYrn
dFNQ2LMNuxidGbNuBmxUeGq3yp7aIF+t46BXpzQdTnTHT+p7WnSvNX2GM+umr1QHeyyCzVNH2wzF
LS4HdpDS7/Senvsxzpm8uKkqBcotVth5iyoY5mnb2ASttfss7r11IgS3CXEh06X5nIjrQVqwYaKr
LkCDEZ+1zUnlVJh1hyRBuJ+VV53f2GQ2mawvyuTpUvQB4/Cjj4qPLpTfZ9zDsSMPrWdOVpAWctDv
WonCRw639PW3TfNkAGubL3E0aXVd4BNcTT1zpfJTFdmhVq+YJpUxPdi7lMO6vfOKrjyakXSQuKtN
fXHNdXRFIfZMbtUw3E7IbMfECCwX98PjR2TZedFJpWoR+2xxGoNy6mzcY8OGCigaN5ObOS3dgUVV
t4o2IP7vIU8yDuqXE/Jvo5gOY90d5Ww6qKW257wpoWZnmaLTQwHeMquUK9ZPvNwoF1CMiZWzXf1t
IR4s+UbvYYtTwXm0zCslvk/XfnEtAp3quOIGF83h/r0JQlVsu4gK+zpiyGXf1hGwJLgDh0hzZ4yC
PcGzOMzxCd5njoVpFQOiRcCCJHjZK1uc0rs1zvetF1aVqyadS8jpe8+usH6LnYkxowo45cTsFUwm
k+cln27UO9OEX3FxS4kH6s2A9pLehftaNg5W3J2kYNqnHCVVgvzEeMJwdMiJKzSkTakSwlnk18Xl
Ceon7k/1NYURhyqy0zgsYPj77KQjGQj7xGDc06a3uKrv87t+H6PyakkW4Zmpq4/WbVKsO096lV/7
aL3q3zIdnYaAmX5XsFEpRNRW+JDXwZmJQGLhMcqb0QhwofGLNudXEaNs2Wj5dCoX/Ti/9utB+839
IFsuGADP1HB8ddHeBrWYIIYMtSOw6EsvrJ2eEpVZy/tVMQ6644lL2W95mcpI39jBso7oHCao7CPd
mI4+es2Ljo9HQfcua6dRbc4rYQ4RfSjlxmWvlOZbu9hv8KsLQmdLRM47bU9fOF6Gsx3Ll2F1pTwO
tNLezqqy7ZqJDkmgbsYZ5xA9nrIyN6G1bGR8ES0iE5JcccLFPnYIhszh+mrVNNLk6JB00iFPrGPW
KCeVCMlSyZxsBqzhvnK2IeFpoqlySFME/Na46dCaiILXEGo09lRUQgzbQVE0240Ipj+CIU1eDoDu
wxcZrsUa9NJ0jyF2IGY7l8uxU82Drvw2Piy8FZk4mEtxgDy+b9G0M/DaGYxoqvBnpNbi0L0NMbsY
+YksyvE1RgyvF07yJmOlr8t4J+Cfh8zj8CXW1hY1Gt5DxuI0ZlqyddqRQIycZA6alvTKaR04ysef
BjRLSCQkNOb0pWRJo7TKe+OSEZjlFCt9w912XFaklC+RQKYYP8gj8rP4UR8kCrk2UOXf4ia5uQUr
MrAgmKMZMuqNqiCsZ2VWJLw9g6P9LL2ncEZdpGmn4NMwEMRp5XbsKaQZKNN50otrp63bqlncmlJZ
nykgJoNh7gIg+wFHHRlT0+y1IQgpp6WUkURxmNWTpKG0LnguXVaxYEIioTB4INdSvSEjZyh4sFlD
/6sVhaapxeKkqD+RtUPgOtD/xNnLZX/oANDVSPQRutHjuVk1N0PjPv3uZsZxauVw0QazXdF8Lfbi
BYlEle7EVrsbCITFWgZzzxQ470iNj3b0ZUUaGDSEKnrTeC6f0dd4jdRL+XekZZQ+ho8QILrodd98
k5bTOs3u+rKYozfuMUoDfBu4XU4kF3Lglv4Q3ADeZr5o9xUaJurJkTMhC/8mlooNDtAKCWlGy0lU
P1aInCWr6VAMu6TlnkS0Btx22HAEdhE9XhDme82c+iJbLtFP9JNm+rUaymvOxKeu5POZUxgUfvQT
hP5ZwPAylJ3zVsdqPwcdcStyZFE2abs91bOx4VA67CDBlDUqdsQAw75ZFOLfZscE8F0gh9fwYIdQ
PBoLO9SvqlTurVW/Jr3+Si4RRjh9p73LCJyZiK+TuqmVAqqwdZC2wzGzlSAkQLOlo2igHWvS3zgg
3BZNQm/QGhXqhpw2LdnMiupP8SHLdN9Wk9MgRacI25AhkWJ+UbH9TpG8s9pqxxmKy9QE1L7IGFeQ
ep5sTrAjuEBtF3sVAJG+Ham2hhtDvWv1tqrWI7zeSkbi0jPMXMPL6ISQid7Hw5SlDy0l1yJ8oda4
pm1xis3PQl6Yg7rDJ6Gj9+Vt+JSb6AWm5g2U/2dTpHvTmvbddoB3oMn0dvHT3OMUDnzDkQ/m/eoP
f8oNf23D6CgGrm2dCW6C/e2y0mQwdqqgW8BbC0+TOW+rHTV9PEoGiR6y00MhSaCQ1FizsQLtNdp+
HBTHNN6lXwWzPvAdhdMfYmy4A+duIhoRuFlhoDESUFhuZrkP/iwTZvjSAW3Ew++mPt9xb+9E/7eG
bSq7jf1XmjgrPhfzjp/1d/pLp5uRuIYnBsx14yKfo9o6qtqhweKTIwCZjkZI0B9zxKpymBi0Lajj
bR3IVx3dJMpISXOiKToj9f6Q6+daOmzknfKTMxLQbYXyhg2bgfRyWSz5dCxsSn43qhyNYvzQfK8a
zyZsubdYzDsOe/spzQ6NSsOe0w6Nu9b5Bgzs16Te58iY0qcWIPIcYXfX5Xt+grmxm3KzLhcb7mNK
P1OXsTDj6TDwPOaooLdpSlRoFpIpAMbU+DPKkqe5qTSfyo9wdTn/MeUDVwzgMj03Kn0ajqAAS2hm
nbuGgpBM0Y06Om1UesrvFJ2jXF417HCT29TE8jJhIRcy40BGpS+v9qn77JFgmGIHXGifOECNioMk
24cd6yv7eZmlvh3rQT3GWOk5liX2vvmSvFApyMPA84G2UWjnCtsxVi4kfrsGuNVqSjszXHfio/tl
0T3WP+qkf9W4BZI58wa9f1la44IXSa+wiiKVwYWzunLl2VjuaNI1X9n4B7yxFtc+hHGMaCFOS+1S
YpJ/YpnyNt+GLY7PH9Z0rUBGVl6iOXUk9JI6SjgbInnmGrZncF4s3bS8RRrd3G0XmNcWlQId/s4k
5Zf467c6yzYFlmMd0FYgoZ4NaMLAePcJ0j51WuLqu3yL1sVHSJhoE70axq/Ur6CILRQeznLo1m/5
q5DcIo4fypI/JlApcua1qhwUAuoJCTeunZ4tfr1VOUa54Zs0UcomORbjSsaTJ5XpW14294WaMhV7
aiqvJU9k7cG0fyXpukFd9qwrw/CdBkim4F+RUPgCC6fe5zTG6KHTJo8yPsz+klWqnYAJoQet7OY5
Ezk1NUag6tYXN6SoL03cXmjLRygB1jB2Y2M6NLqj47PtKvVoNohlzRekYbf8yKR5fBdGeO9s1B3S
q5GZb4vp2dMQpPUcCN4KZcG08NcqntNxKEW0IFK7DSyzDLrfNSj1HhwQPtGtinFcoY8kgwOaZ6jm
49eMdVQcWwVKSyjzqEgnBGfjsvGkCaRMaXrlU0LhTltGkqqiHdVmvNVh8SqX8xsHkkQ3N5KJrkwV
mwTf/Myd5zd/yJoJYECDFXZRLPVOhP8VEqyb3vXRPuDcXvvCq7CEY9pum0f2KekTslrgRmi5I3GO
/GzKzqO+DaVb7LGIT+1BjH/1zvLnIEEYQna1w9CTH0KvtEf3xtw/nli5W2wK2Hv2Y+ngUDqqh+Gz
n/vTdLJ/gS7fVkoX1PfhJeWCNtyFfFTdWn1NgZrE3ppsRm3YDKAYYgSyq1mg48KVWp+yUjml3q4r
uv3NSq5KDvHdfl7edUMpQiHr2S1i6KOECcedzRGSkAJOqEv0zUg+b0RBZM2r5Ua29a6r+nIcDFY0
xQiRO+yEIOG6R4c+PROAevgGMtFMZoQOs1K7XaN+y/LDIIeo3Ss0bvSeqVoJDo+ybMlB1cTfs/xW
wFfR+z9y+lWjT0pe1eWrsh4ykrYy+ogttvmZaQ7GPDveqKZDhC4j777GZ1DvQ9OcnaE155NcTHT5
ZhqvpHojJMTL3CKUWOHrJMluID1aFZ7ZyCQFL1j5twUk8758FtexoGeeTv3W1k36usmIy7bZW7S4
WE4qI9l30rBX05cMSFARV4ey7fcgf4+9WO/U8htK0G08LqR8yjRszZK1fQDloT/fwUli9ChVnlpV
wShP93m1CWZBUo/HfLRz1gQBpJzEmrk+8iAEHNDgAcKfieVKymfpqSr99lU1P4Q28720POpI4ksI
m4mwgpe5a2q4LNMOeaS+aTTbixTFlyWOgwkCQCKHVhyviaIW/siEzIzYf8rvJoIdQYnAnbvMDcZg
5g2lPG6F2EvLjiM5uoMQstiqTCnHLi2aKSWfxvxhckXlJQWdtBa/3jJr9X3UGe7USSv8mi7vRiyn
2DqnBsTASWupE4f/vpOfH4b1UrM+7hvyasOkcRML3nF3LuGaVW11jMIVGYGwh/3CsHTJZpLr1/oQ
y2gZ6j5yFK4VUSmfeGv9hLOkXpn7UMzm/t/fJJPmUW+D1KF+MHO/z9AIity1w5psUONMXMJVU8qT
0MJTj2MksptNHoZQv3JCuPADy1Lc7f+9M80UV0G6l5Ayrt2+IaryVAKuQax3Si1O9fhkiynoaBXs
SQdQ/QTgpKl1bg1SoZ+6BBso3d38w7Z+lU3P9JXuYJBEFklcquPkatgTatSWnniiy7H4ySuYAkhJ
69nks+PcvIXRqjgaP9rT55+kwADMNhXOaKwVkEb28blUNxWtD2YrTyoXAmtMIjdNGy9GlhN+/VOE
5pc2vA4IUfJW/rGb5o9MC8isH3ExA7dMItRcd53Eejvf9nH4Llm4htr2IUTphCI9dbp1rLlIBadW
FXX3CFhj+BuzE88WfCcyCOQrKjQ/ST3TxXiLRC8xdc/J8I6EHNjo7d0FnH2qHpIc2B2kN9Msv2O5
eecwpK4Y/1fD/p2F3d94cbLU+hOrGNrL0diRH7wwDeqx6A3NIevN33IqvURxMnFYMLxJ0PXX1zsm
oAMcDC4VBU+e+h21TKeHSB5plBQP9Eoiw0YWgYBP8mvb0MMVuss8xJ6g7Us14qsnFSNtnsd6TIdm
ymzCXl5h/1BHJOHFaHFAA4R8J9tZ8sY+gWticnxQO161UnbUZMwPS8M4TmnwBwxR4mW2FTnkqWzi
pEwPUsy7IQmTg0jpnmIUEf0y/L//E/PIolZXtdel+W0Bj7VhR/eLYJVxWlDa4n/8rVQGxpeBRtFi
a5ROeHv+fTRYZbuXWIvRUIVg4oNxoDesxPp9mftgEVRDhh5lftVdwwGIzpw3gczQFIfL4ie2FAfG
AuKl7at9o3BdJd3CFOr5YSKHp1JnTVl7uueWbuGuBhQWcbSvJFHtlUE9pdDT0WX0fpUXjPj059f9
569mNvdOzMwsQUFhjPU+NSLynCqu33+P/u+dDk7CmbAseMmylvt/7/LcKvfYW9i2Ec9TujZQep7v
MpuQ1N7a/e9T7XF06zmRg/L5Nf/+fY1YdUakW/8eZilVPbB0CawDDw/83KaD+9yG8iHZ/XvQf/8h
20S/QdDe/O+hO1LZRb7IQQQimhVlsFHS6yg/1yHDoc6G2yU84vPnCusekxQnLJ0fI4Mwgs2hZ0EN
NKvyhSjKvfp8ZyHx3lsG/pHSQGL4/Cyj6lPP6DOZsufcyOa8+/dJnUF5Og/Gf77u37eNip9ewML4
9///Hq5OTL6jYJ74799MrDSAVLj4hKmW+Aom1gm9i9GM8L3nlOlo1j7kYmbe3QUGtItPu6HNS40T
j0QnX8nDg9ykbtfxb6eZB+hTefKBDv0tk6Y3mcP9AJCWczZeoaskWw/JH8Lp8UdPLiN0KitjoJO/
r8zkTXLgWx2VEVGITXkc5r2hRbbTV/jN4GOu5IwV4fiCqIoRQeNCyyk63YWMGKPDoBjlQD+e0qHc
L+od7J8RIXV6sQn4AKKpwNGCmxuOgT39TKzUGNDT5ViL5LTqn9my5YJmRW5dDQdSnj5WOhTre//F
Z8cXeLpv85wQVAOpUdyxtnmp5ErLMrldbHm7gZHLMnVIrIjmQ4DM3oty1JOy18Uej3XZPOZeY6yF
GohysDGCYlKDKDtH0d8OpW1ZrxsjhvI6ZPuFP9ceUcbybSQJD/+T9fUlfxqP0uu/7pkObajPbiNP
mIhqXzJeKqs8yzA/ZftvxQFXIQi300GzKSwjYJZsown0BmN/cYD1AgrsTFiet2TSS2oCachAt1LN
hQbjqmQrkZ62AHpKt0mZofntDhV6Fsupe/Ik0zhocQSZvFkZxoZSo6/2Mz0hnKG+SX6mI9KzN9ir
IM6UW9dIV73aYg8GPrE4cVG/xAXT3IWWXtjfJdumpUeaPJ+TYuKOW7x3YbhZEWN1uLe13q2SI3Gb
TiwdK9NAPQqDt/2KmRu3RMwN7+bbFH4q8oP0E5f0Po7nM01u7ieXdQ650Bq7A5F3NMoIUoidinCT
Qf9a6+IYlrThhclROTyGza7r0lM2ENBI0xUeq42au6JItZqdQWjVog9HdF5+iuW6UKEtIP3LNwO/
Vy6kbRhxxrcvdA4qolRUl7xyV+pu+aL7SgbCMiRPkrQFYHfooL2ZMEwsR/382aqLt3JSz+lwdbiN
VIvX5siEr6tf1kxs+bGSzqbAjhCqMLW1HZWsp5lHb0j4BGom29wReIrVwQVo6Ze0Gjn6sJR4jon4
jaRinTF30btFd5G1bltz6ko62qEouobdkLT08KILwvfc/qUSU6PimdoUNK1XtXAZ/aN9I79zeFuY
GUvKuFftX8wwhpxlW9ukNY0srJWcpjRGCYuNJxzwU1K/CqJD4+WiiIdvzeeywIdEXfdCKWO/5SPe
6EjaKRd1WQ5r1h87L0lpJBjUvzCv6kdLRhLuHiZrb7FRuCvnm0GlR1Z+dPOvyQTd8ltJj8t71+7M
oj9awtNyF1/QPozQQBS4f1v0G9zk8hIkdIM8kNCBXZ2LFJ+RfNXmX+Zoec1RILWUECIc5D72h9Ry
jG5y9BQwkPIXrf9XzatTLhfd4MpikbUqy82OA8+6+mK0mj+WjAHYYMuznf+BURWSN8qMH4cDPWbE
PnsbyYBQLzTgIOyyb0HRygwODmjCyUVz6FBlyXocInFgXXSNn7aJ3ZLBqxxyGzNNqR0CEP1+6O5t
7U/Eik0aM4A5/rakZqOkvFCKDueSwQepmsAiVDln/WOFyohDqz818n5RRGUv5VheOqt1logZE62G
qEEifZHUnRTSPCSlBKdPNL0SSALrj9b6YDksewucp+aXjVdoSg8hCVS4E5aYdBNELHMKvrZZq00d
K1szQaUkJmOjQpLsFq8WX/ZgVLt4CGFas1tM4m2x48sk3VZjnwnxaBgcd9YLTKAXS792hGhW6Grm
zjX1C2SNTVSEmwT1ilMtH3F8VELZXwDzqgYGnVclP0g5OS3G+FqRlBij5dHU7KQk7IHgHsJXtKQE
V40Yi0Ag6WZgGckOg/kzzzWsXgt1fl1/SU9ZBr+4HZC7eopj41oyubdUyZc0guKwTjh2mL9IccR4
EpqLzJh6cnIusPyeFPWx5KB/iosXcn4tKT5IknwuJqBdl2SJrjKIKcTumikcY4E7tc9KxNLRscm/
l0IHBcZlkcyUzfrdVsinRgMvUUGHYptlTG8f0lTux2b8smjuEow2a1tpSA+IgPcif6cR8YRwVXsp
IvxdMr2WhlfRT/74/BjP5SkB6dbIObwKa9cIIieff8bzrh7+2raHCeJEmMVRRqpdUWkkr0wbYtTG
8BhHRuEyVaqNypfa+NfCbDKKfPLLFBuHFtY0BZ6BLjDSs0cj22OlTQTCbhs2UrhsBcIy8vE2UY81
tt99GTrJSOJz6OgRcXDKkXTQBDTb5hzPA9YCfrn1MRbHZh5pJGkHeI6RQaOEgfOi77LWDBizBwB1
SUB3hYcFyI1GG4/6zorg4KBiO6bFZVVcmcZ2rZ7I1iNEADX7gWI+UMMtYWeWBZyJjlpzySwMTu2f
ntgrfEaOrVAA4T1QPfZLEluxvR67Mjxp+7j+AFBPL4NAV/GKI2SlszpavzXWxMH+Zc9pIGngbkGw
I99mlmNZLJ5vskHwDhOq4qOHNv3UUGE2XeKTijk2Ez45kP6ofS8Kyozv0LxrGo6dPwmRtDzCIulo
swxXURhGmPey2YUjCjk1ukS4LOQ2SFRgMEgP7T8ZECplJGOaiFFDf1F3fVZ6TXcOrdldlMtSY8XC
0KN+i8bCvIcqwZXRNBRP3QSnfSBjYEFKf8YCK7EvhNa2gfBW4n7FDwZpSRl+RxJ++X47Ams1zOhF
MLA1eXJ0Xv90z6lKuhD+zFGx2zYIzSjCRkeLgEXQSMVS5Upsd3SmvRpVURrM7+ze0W8R+W3auTKG
8Yx1VcRkWQNAadTjNFOzDQrqpd5dIJngp08BWsJ6kOF4TeGvOEv2w990vldPn4mvVvKbrTwwXwqQ
dJqiAYby5m+TL+/LD4N/ng7IHKTlOisGT65jgt0pL22vByv76IzBHFUnqyt8XUfYJ61uEf3e6Hol
7LPlSkQy0Q3AHZ4Sqlw59jSrWfMG8TGrP7ra42rU3Ykh7lD9LOKjVR7h8FvQAcns8/rdGQiKYJZk
1YYpqGKiVa4Wp0QyEaPstdxKfMgswdUZdk7VOlwqcZIiTAfObEz+8/VXqu9Z/2q6q6wd1qn1deNt
kvmGYHhuc20yj/7KxVGB4qO2M8YMR+OLrEZxh4WeC3DnD4tUgIXjbPKV8xKPH8lXhrkG0w2pFt02
Vc9jsRAhyHGi9uCPJyzBmWspzDbjid2Hwo7pNHGeo0/Gj0NxWqmkRrFzyOisrYRqXAWuNbgg7FT2
G1xlpKO61aS5FlMYpjItdkTqApLGqzllTf5Tl4BSbRIYxUq3A34kMn2zAMAruhvRxQhQgf7j8aeZ
brNpZZB/rfAQRXgHyf2yURZNeuvpgOiEqjt9lB866KLdYaohzcWcLH0BGAoRsv2kTpQN0o/ZpUhE
1QtEq0E2nekmPtqcZ/S1a2dacxEq8E1mfKY9/rsi5Ub7U2I4f35+jB5TWX3bRjIQasjCIfvN4Bxq
C6K6uUt4y7n5OqbYUqD3XHEVmtNmH/JIFm9PpCjgU8SrRQGAEt3tPPo9PYwcJ4RiEeDDTQIKMK/f
6sgOJEwfTCsTB+fhxrI2JThVxdin5E4rqr1dyV1EA9r3lylRvVzFPzBQG4We3JEKEgUyLkeN7qCV
vijJq+FP4cFmmP6amhPos0CsFKBxiybFz+jHSgMole04yIx6fI3ZIeOGuLG2dfVmgrlbqBW1/2Pq
vHpUh5Ig/IssYePEq21yzgMvaBjAEeeEf/1+h7vSri7iAjMDxuF0d3VVtXGAq+eibQtyFxtUWJKk
jI2EIR1FfmpLyl8Y/VDDjwqmABQ9nLz8dYLiAnb8NCovvaakSwAXBWe38j2DnWG1uKrl2uatoOmI
kF21C7NlaknR2I2JT3qLArWa9mCUSz24g/k4p+mWpWOlCGa+OvogsIjNdRGaqCNtcyh5f66MXoZw
F7AoNX86/r34GtYxAnljqA7mfdxl+8oKRK5PV5tlUa1ymNcrH1pJ2gSTXrseoNjAjG/iVTRUJmQU
LLopS3DsJqM8OVSiWe0dK/moyYUTtTPAi7H8zqcJeoMPlHc2Gj3lkDa1MUTLbeE0D0Q8BXyzw+p1
C905Fko69IDqhrDZfqvptoUUAKFIcv+q8pnVgcV+hZXvZ82kr9iCjX6Tp0hrOrWbeO9G8HAhVww7
EmsRcEQM+CA36JSnDg+0wmsmx9zKDWc35oUqTHpztBwRomuryQkXIslcf/J7Lp9yxDBWYkLKh+QI
C42PCDMmZtDtUDpLRRdWrLzgjlERPJ4wPed4oQ6gvw7Yd8x8g+ikWEilrWowj0DlXGzdSUBl3+5R
mWeIAi6w/Wswu7SHRaGCbaLPwBW8L6a3YuNLP2FPHr7pUNWC4DT6ACHrKQO00mQiqxsDwUDFuqP4
FdYGROLeyGvrUYjGpTTGNWJIKMNBpY4U3Ukb20U1RwtRNjPbhZcX1NtSsjgrsnmDbvCicxcMM3rC
PpfFrSNVijZGka8qzCrreqRANTCNFZMo1PcDwnBYrn2/XbX+psMpnLOqj/Ft5OM5uiiVfYeNrAZK
nloIHqqQho57UaoR7TOmk0iDJ+JwA+XIffCOwRyHHdSxJHH0GyzWHuTW0FbwDrixhmr+6TakuRcZ
/swcOJXqozGNSI7SVcAIMWxycu9Et87Cg8PpM2nBz84RnDQl9WYoXfKOLd8V4Y+Jj2LPW9McEX/g
lZdaGvvCsBtTyY4iEzoExT5ECK/ojbGGu6mUmz0wPMxdP5GT0TNO03ju+opVISIQmhNxRbtwEvE/
tpMPuc6qZHAoJO4TixXGr3YLS5tWVb91TtlQxipDxgPRyYbQBDMbjUQFjYYcpRwiU5TRzbG09DEJ
a/HDJzVqrp/U7u+ryElgQLTDQbI0GPxwG3FtwqWWzFePRUhjVUKp4qMUlspln0jl53NUIIOD5hGk
oR+A+kMo3YKMFr2Qun2Ewkjp3Ztz0Tw9da/SvAko36V6OFErxhFLpx69+woIMWypaNeJht2lAUB/
UPV11W+HVGSepq986RAo4DwatWQfpypIRMXG5CRPwj3cJ0WDVtUMWywLfaaX4NzwxlcKF185AG99
Z/S25GnGVKTKY+xK/UYQ4NJRV7DEHt+qBFEDzom9kCEeOEE7br+PbQ48hFxFP98UUTYzguD69gqK
LNapCj5DI+6+j753JkPj8/INQ4pydA6E1J/gOkahF0sndD4w91q4XVmX9ZZy6/aWpiupDjaBH/v7
9PuDmjOE2TUAeW83n0tNGJE+vt1kmiGc9HqcAEEshTNGX/WOPlIKugPZoehknIeqUj5Kb6mFDogH
RJTp8lHh8NiGzMi9wY308q1l6ap8B28q3CJtZuDetCPmCvDrpudlmYROnlRBzTCv1c2CRq5hyVEv
nWkDP50pbZ7OeuKuJvxEVsry9OnrmBoz7HaWK5i26X6azLxBGETW96Gcw82r33qLJiCRsO98ZK5h
f/qrMIibdf/dXepKQ8Ho9spNgkkLo4iZR+7GYDSlTzctCiXooUVUwB6QNvTyTTAURKNal9eb750s
9fawcrw5Y3b++xIXkGsXCd8+iu+9BK9xt2w2eaQ2GzMwQpYXoFjxkqLUUERTsm0GLbSbUAMzdism
kkhJSHMm5yL5fJFgFLEkU7rG9unIkD0NLYPU05+6XMXDSiDD+hdw/j7s5e9oZuCXzMtQ1eLZ99FN
P7nBJ4dhGPY6LhGBgRslILKpJAyeQgT7fS0w3tG0xgowNDSP1Bxq7SzqJTzMcHYJeoo70eSPMe6x
Pg7e7XuWNEjbv1upyPGq/ujKqCe2Oein9eijMMJBPPvUrTwplFWcnL9/kKGPdnT6FtbN9EmtdW2B
UVk7/f4wznS+rlciTpOlbiQJNDuSoO2FbX/zffPvXSlg8e8jt8eEpBISlf3dpChAuV5SSXXBza5i
pU/WyZZ+71x8TDTVCybfT/re/duCN47Rlqy4x7K53f9twfen3Xffd4oH4ybqx//3Vt/3Y9j6o8ph
bN/ClI3+bmtquue+gq9y/cZfZ/i/D4eVdh4MwM0Z8GWq+2Aw4larUFxnTbLItTHUIt9j8vEKr8DM
Q9rzVzRTmSIZY28yXgSxxfr2/sX9s8fEkmpaxExnnmeYvflCGpwGM13a5pihROM/KMnvbJq/52qy
hJKkuifdd5IbOQwWbfASYUNP+gxnquBTUjvjYo3yzm4oXtCTt+jyhr3Gpu5N3MkHM3MZa6MZnQf6
4mkf4Bud+4Q55jp+VVfGgHSCpWDINrwEGfhLt7EdwDG+of9e2vrJQ8cX0U5hGacRalNrfXxUUXbY
s3lgEGE6K4KUtcEzs5QtDKExrGbERE6JyxAxUA+G3ctDRm5EjKsYODINmsamPSfFtMCszyPUcHEm
Wxpt6PV5HkjwWDoF53gOmEtBRcnArctm6LIMZcj8+Ea1jNKS7+KKPrvX4njblCXEbJsZLC72N/SE
GvvNnJiP4/WAY6kCKFQZ3m31d+Xbkn6NAudyC5pd2Fje+dMbDQY2uHIAXRLOI+oewGR+maNChUM3
jLKispu/DNXoH6B500d8gtMgKCT8NQyqHfqGjTuusFCGvqr/ZLTE4P3A9hFKIQaLj8wPDeVHU8w6
FUXSbJAjtNgxnoWhJAHgFsbuvW0uU6lhaMn4MI4osOY4wBigOSeDtaSOchQfCpuNKIzK2uaqYXPh
s/BdEtLOG4KokQ4DGKQZO9jeLP5MMjyW/UnhobPEIQCTaDRFDr5PBpXCwcCdSh6JgxGAeiOBnbnB
qpOP9O4QbDAIJQzmjBQSU4XYMzc8ERcB67g4oya3eirJw2hwUN1JjGOXDr9iyINUXRuIUwooIBEM
LtrrsqSPqaOGBoPtSrSCAQMFjSaCaZnO1YZvMIB8SmYRr9vPqmOcTYAeeOInqwqC0mDdN6aa+lcw
ssDDZX4gRD2qZr0ZAUCDKdzjWdcDNxHIh4WG3mNE4wu5oY9hXTlmPqNJh8jW1viKZ8yfAb72UI7a
TJ3rcwRfDVxSjBWu5E6U7pWY45i9+ITPe4g3jiRb/m83wGzZIbvgmZc7VPRZN3kbDr/y+VDdUhGg
I2Mgs01jWqGpw8k37FB5U/E74IKopWBGAei4yLIjGxdAXEcYDckfsDmIBX1UVR8kNpbK4Bze9Db0
GBrJ/BV5LD6scYoPmhSnvc2S9IQhmKvP9W3/s4oiFh/xSew8IJfss5bkBZ/ABg+EKAUtwriXj9hC
tjaIyIwsHB14J4ZRAuOQg0kDC4ZIBakDI1tcX763rpgm3RBVQ0x/y8OWDHmo7b3hWuFrPzLDWaWN
eugZYIroFkZBGd7fwvskdsfQHAtlxg/x89eKoedhcogz7tRVtgBEEewHadPHA06nv72otb9QuXTe
Lo1GvAmHI/fYUzRThnxOnVOvTJiuonRTJYYIi9srjFgMpRC8siuHOiYdTOKDc2wuPzlTDVYDc4kF
ct2uVJxyXsBgiMW/54QMvSdbdnQTkpV2W+bd6qPPcwkPB8rkGZ5XJmM8IcdgJAHPPB9hO0YN0uO6
NSb5Z7XsFTumPHaflZYegj4WdgABM4Md6i3pkBbVwvPGn2oBaiAGUIFdFBMqaBlnz4IhMQSV8UAa
i6w8nmiQEGW7d0Plu8H3X/FGVAopLcjEoeNJUJU0G/E3IESsQz7GrYXpWCMKCyJhAbXPMQJHRS6F
pSP3htUi6Yav6o9lfRFDUhKTym0kIZSab3D7j+W/cCJApP6n/ekvGUxFG9Y3q3uPPpSf9bisUbjZ
bCRtEYZb6vK4oWSPx7E29OiecYB/q1XvifECTePco5wkIBBELYNC521BaiiRkjMNESsJY0iUactV
0DzacKuBVn4DTT84FPVSCrdNs5WLec+dEA4hh5A7whSOreza4Vy8S1OaTxZ9QC8iiWZ7xMdBGm6e
/M8zVMwgUjjJD75hh1CuPtXMUlWcR+FpEXtUcELIMkAyFuDh9+8LaMvNkIYWZLnP07iHV0jJvB8G
J0+iHdKHYtk8I3hpEJtxaLsTSSA2EATP4CeJS9VEdxrGmfW+GvcGsmQsPo57XaUwQY0jQqSHyy+8
C1poSc+mkvOZ3uCjm3IYVWl2dgymQOimJChHujKOywlcMc6USsd1bxiWI0puGZePB0ZqAf1MpvWg
jqAx8wzp4LXYX+KIN3U/Y7PGlGeo51dvcDChAWMVjzpaW2JERddbAlrsHMb/RZgn33tH5dlrYQvA
OnHiS/7obtRZYNp2gekCBRR+EnwmsvA6tD0F2gpqPKicsy5H4YetxRikwtU3WrTUgzlO1tDT685p
0xnur7eWWTETI9zWyrFqth93ZoLaBGsVM0y8LzpUSJOCzCJYBRBX6aSi84WC2GeuxShHOVAwMwEz
ZuT5WAo5b4mpC0PI9TIaKxVv6WFqYqzkQP7WSRJ0TnuiOv5jdvi8XQI03So0MFilwMg4sljJkpEb
nY81EsbEuxQDimj7brf9/BxB+KqHIitrJj11JWvLN6dML5j3xbeCSjxMKidKnT6yLmWObyjyEkw7
tbHgc5IDoSQp5606JZUdxMzFGnETH1Q5fCJWtIwSciGjhg7sLi912kktzetgjVcQWSEHg+SEgwFT
NIev9fS3PGmaCTTAWJ1g+6e7M4+5kJVDO6x/L44cc26lhMh2zJmFYp9/+T7fizYAOQ3nXmIzuy0L
hwwjZ98g22OXp4UdA2RjxIFFan/asrf6FsSxm0YuZsMnDM0FGy7fxFeloQU5S/NHb/Yr7Dx9I91s
dlKgDOV0FhV7t922nwVSJ4eql7ywUCB5j0hiMYntpDnuMbK55SuzKaHGBE67L9ucLeyQSLJdDd6O
jSU9xwtfrrwecc4mqtXe2YD8s2C3DPoTzqy6WtXhAaPEQbfzvZlPthiOY+ZVmsSxsSzN+R2/WSI7
hfpMNxEeh06eUa2MCrLkhuOH86JuLOJoS+bhmYyX3aXS/FMveVEvMZKcRJ+FBuuCYVXSnA4xp22/
mEcYDQVOeKT8YYvKdMZ90kwxGsHCjUPrMQs1cAbYfasOf9PYuMwXNORwYUomDbAsc6r8ddztivQ4
uM3htCTqqtI2ZnWh+8rvlNiax1N4cA2keaYec1RUZK0I4Gka22rp1Pe6tLJleGUdqaDzKUNWFw0e
N7XjTL/QeuS3qwCPSqsHGltaIXx6KoRqQspG+gpGjbyp3y5whkpjMVTw39TBkpYqIlug/JtTMimY
8UC0GfCcFmcm7l/BmwFftEDxWBwFGDdwRZNzQ4rhYBFfHpjta+Rz6IHZP5lV98DBGPREUghzxXmH
wzAU+4hrkSsyoniAQJgOd7yVDz7+7/LELIFVM7Hpq3DCcHm5rXUTlKoxq5fC4kA3IBl91JViIImZ
yqjtYxsQtRcABkAStUF+qAGSPxJxBBEm2CVKd92Bf1MxQZMxfPwFYyZUh7IpvoE0OGZ8lAbArwuJ
tlgDmLIs5d8EgFsMrXaqb/IKUYh93t67c7xOZoNRsyofWJZPvYv+Mn4M0kO4IOiF0Tu12KQjV1ww
bxY6GxERxwx+Qc3Yrdgd0CK1ogviulN+IRrBfMxL28+wTbKBiTtmV0ZDjzYch/bI4o3JNB/MIb2l
VnTnWKaBrVQTKg7qm0bYFA4T7KBisQTyI/z1+nBy60mpLhl4oykT7t16+AFxNkjihoxjrNG6fBwS
dwiuFCqD38izMe/Xc5TBQ2xNob4UslNEJFM24/XCxCr+tOtnDR8m1iy8UellWsoheEFh4O/arXyN
59G5v8OSCufu+B7fecS8Pz8ZUThRFWDVwMFheeZWaYAvEAjsfOAwFpqCIkb54DtFBnuCLipA1FBX
bG7phGm/nO649lJ+UkpIOMTAPhqgH4DxYJkP88EML8Ru2iqfI86LsZsUT2sOveoIEVzPZgM6AGj8
GjAeflvu0lgxp3bKpLdNeQ+fnHguE99M+vW2z2BLrpWM4cHW7eI5ZClcUdmTQ0AMJ0pwOKoEfTJJ
DTZdNti7Bc2iT1DBEh9uJkErHDJcDZPVZXbFXxF5OcGCgNzBw21FwMdpRc+4aC3lGUEKAuxzSRrt
lKY0SjFKZUw3UszJbZGO4N3NDdFfbNGaouzpQtZuSkSbp8aZq5+bdg63lLHVk1nIJDK8HbsE3c1T
Pgf77gxPxd9mzwBWJ/Ocj/QxIeSnZ55A8EXSRNkmlgPObZpmjVga/r1+e0AFmHEJo/AKYOfym2Q1
YndUz2JMUrsXYbC1mY/I9rDZnq3at1nvBD8Yt6AYBf6rXnib4kR7jyZw8BZ93+btUDPk1FiqXVNm
+VTAYDpOhIZ1xfTnjBTQQeaBx4Y7oZ4aeyRugAmNxfLAlM1xPOfco6X4/qG4Tj92rllSa0k4fsEW
e2GePWkuNc4pBROMrQLQglzucjsEd/3BucFpqT+i++fyuegP88BSSD0f8Fx/wOXp78S0Xk7lgJGK
VkoLEo0OuRAbDGqBV3eOrgWPDIpjG8JjZ5DxY7puuX27J1s918F7wlZkS7uqaxDJNRxzKm3PuYFO
0N6HCEQrKKGpanm61b2G+h/ckSXQ27Sd9dbKut26C8RaZz4Wwk9xMReghezYV7NB9TUFyjj3Nog7
dtE5Yogi9GMrnwOGYGvukYgyMioQ3xASDNGAHz+UR7d7/2hXsAfQOzRdHmRjy4ggHkBVYNSqwiRp
y7gaVwAKZhPJ+BmQPC5lNuQ2iSe9qXowD9oundcTRrqs8vtgZW7qyTR8mkKd+36SHITPwco/qghf
z/6zPpNdIW4SlxAaFrGOk/ce63N9NjfSStqZ03CJxfIqP+MyRPYP1IzwEIoRsYqeVX7mR3f/iWDd
zu/6xX36y/RurPpwFwFaxOHiiDYx0cNh5Y6Ys8oEIUoknJSpWArKUXHscBnDtzgyxCsAZPBDWfVF
joibHEt+wCRTNPwWv1n1IW5P+3ihsQhR8NCKhOsBFsJyUA9lfVsz81yjY8bwStRJow5TX/JRLJuz
sWssEOnBdKqpX2RxDNIzRwH2FcsVyzWuQnwjgj/LLyYv/B4ZNoQnovIXDVHxqEI1xl/gx8j1xUph
oqvmihYrBiy2cd8xx+bS2JsGPdUhfRPGiLUcOAw1OMdjwg2Li5DdY1PKLXlR5jN8ALgfRASs3URq
wYyCIS8DLwASgD8I9sMP8ARABT3l5EWJy9ukMAPpKn/sN2fC/vbbuxYcnArbw5EZU7IALFr6sVvf
jh5nMAUp8PCLUUD/bjzLf5oZHnJ2MYwWvC8QxrsReEgCyVHU0B/OPT7xVP+weTImBURKdD2eTfeq
+5H/Yh8E2MIglK0EIgGV+Adc8BiUJMjBxhzAG2CUuo9oxgp/Py9Bg+P8/SlOn8yWMa8GnXmlm3xD
NcjKWVxZhGl4blnCviuIVd9FwQkKRDsYVRPYHPLVC6ebsGa0U4Ir5TLs+LvLWkeVV+IKZhFLz6xB
A+LZk6fhkhMztrOAEUgOlx4LKGGmj+8xIDM2aalAxwjMPeDAUiCCnH3kJD6sc5oG6RhrOLKUEDkA
7pToAR/EJsIiMi1O1s+DBS3V6N3apUekwATDFo9ptBEYdbzucVsnYgtFwWCIn0GADyj5BGnPo9kQ
M4mibS5eBXjklwnvPGYjOKt9yaI3D25HvZSQIt6Dex/aec9mvaQbMg6X5qVFwm4x/WHFwn+bmpt2
3s3BVeaf4+BsnAd3Aherfb7OtoOzdM/XPWqLZpnv0712fm+piptjsfSH/oyyZNROWBt2+sZfQq5c
pWd32bv0V6lhSSd590VPu11zYanr7+RdPrkdRC+IKH7vXWi5rtyjf/TqEUgsGR4rh8hryVCJz7SE
3iqrz/tIf2CMou1M9KVCJwwT54hTFEmsO96+ndd3UtvyLA4ji9hgqG/UKcs/ODPUEapYyImIJyh0
QM85AsP247BgBGd2SwumychshJbfzIHVNsSVOhh6eAtiK+mNeAo6LGsznvI73Ed38c9ksBF8M0Yy
UhzVQ+gNSLajdMiL3BgHRYZGasSKRnLCFsBv4q3+vchPSaF4TMo0gGgkmAAOc9eFr341EjFa4k/g
2orVn/ANepKeOalVlkqUUhEZ/NvK79wBsHAKg7FIw/LMAssuEDvwbm7erMACsye2srs6snRWHvbY
PVvK5+5OlvO9arLnTfzq0tyA3PKGLGbmRr0IZsGxnLNes8RprnV73B5UE6RqhCTc5NnwOHHEKn0B
HCdOhlC5YOL1SRVG5mDmxfMsnxCEEnLiyG7U4QC4/hcSDi5aDdA480FN0CmrZhXJLfMv/fUZgGPu
B0vvJBtIRoC9F4Payf6KC8NRRanq0AYQ53Ju11xdBt4KpDJsofngYucaZzP1C3uDy1qELZUGOEOr
WRbcqz/TJglmcJZ0bwB4vgmb8lSPDDXHo3cF6bD5rQ8m81qyXX7IN82u2qI6mQFnaefPM12Hs2zs
z7Ij4Y53vbGTpv6SSbQrziflMCAxbxBuChE1iQsgmcgmyN2pwARxfsCwNRrZoJa4ASTrwe2cmVN2
RCJ4ygHZEqiwbLGrPoC8iWVAaqCzIeMu6bSfScNIttqhF4cjLJIqrv/BZ8n+pl8dSBg2OwxlbQG6
qU1AU4MJcZ9PRmyO5AA+0SmJRuxxPga9KMsKCPLbMYgBC3Mvby11T+qBSalwkrKbDZMJgQPhdxKV
MDej1mBfQz3CVYQzlmXlhmmX08foAJvIN6ZuMDNHhGFjINYjFC79VX8V3StjmBCA/TWlildiAIzr
kDh7vD4uFtOEmlOaoMAkxDKIhIiJ57sULuU+P5qC65C9cqPg83DWjaccZ3eZqKJBQ9ZDisc1xwXE
Paci1xa9A3IG0kEudq7mXkrwREphswrxOJ3jiXDkGoKIQiKVn8t5eiePOf5Lb47tmRqACpgygBqU
+47rgzj97RhlS9aeJUZ0k0oIacs9IQfI7MjUiBHBdlIfIDZyw0ymYdDVq1iV03TTToudthjM2/3t
RFxz/FmwBpXp36kbwq14r2xWr81ff85gmSkDBU7p5jaLNgl/3RsigLbh8NwyCwsWYwL4PBSeKoCQ
H9XKQ+Y/OhglkDqwPIJtEb+u0bo/b47pOl83x3gdXqM9Y1yW7jb59XfMa2B4GGGz4EnxG79FPAXL
x8qmVKwbJvU/719kCPQ3yNxTSqLPqDKcBjtbCOxM2dAsnTlJUH9ocADWM0qPMM9bvPp//KfRP6B7
8sZKnSpyftsGhxifnFcm7HKolm+N04vhkDmYLoOXkbIAp1IXOO1gDOEoWUWb3qk8UE4ElC2L9FEU
VkwZzBPqBQxGfRBt8cqACWg5ll/w9WEZwCAUzUQ6jNEFY/aJSue6pepFv08dZVN0dHwTnwaNk3W2
YB8OYNpznC1eBG9PD9IPXZAFZPttSXgTe82/ElZYJ+tzNxf7NLxS5FEvgijrDNTmCnGkzsHgVQGK
U8DBh9o9XpdA06GFinrZe1LQiXLfFBW/8vxwROiQr0VqQmZFRHJIiMlA/CcROFn6s/6ZI7bKVvHB
3fkrsrkaa80BrvkMmeEstwb796n/x8FhX+JrNY0PWBMtmhV7JHxbb4IZO6KGqmEbI5lqzMSL0Gqn
5SFbmS92CabQ6issLO9yo891aBmrzXgxzEd8mxckloxHc4oe2ao+6CfA8HW87k8CAMr2/D7m5/ys
bL7h7iwqKXWj7fzjYJffGWtDwJ37y5tDv8eBw3DmH5fmXVSioMmyDSjEnqQ24B5ciMKaSNRRIvxb
P7mnekieLNOEpzd8km/2BrxBcDMoBK2UyoBE+x8owHWrXjALEr4k54CTnRVnEs4ZYDqT1uYWv1Xf
Mvb5T/jBL9eCnQQJxWM/MgueJeyiLs2jeg1BQFI7fLknVMw03LCarH/CU05L8c/9NbcpZFDsUSxK
WO6b18jdeZv4AC131S7YmZ/T4KecuhNxzdZTJpU/yoc4HYkwRHnU5x3g/ntijNqFBgOW4PYWHRPO
tHV2+nxERzGANPdzW2rr9wstG50/UmiakPrSPaV/MkxOaQwRD8u5/M9/lX/NjEkKK3P8XjUnzBOB
pLKZNk/3yXaAW8PeOLMmCB9ck2rGzlxU8051jNbY44yknSJZXA3sy40/1lbdjlqIWwCD36ou3r2h
Pk4n7vIGTIJB8awax6xnuHRxknU+zrfk3OJ0k35woftJ6JWcukVhU1dO+JMzBC2RZuhTbUVaRCbA
skyyQy7DraThhIEQbfRLaGur2yGfM0dxYy6kX/VAKlugPdZt8RalSF5IPSiTuC44q1ikO6pATQQM
QAp3idXSylwQiaj0+FOdlB+Jia2sqx9zb+6N7ecnNe2ABJbD2xcPSsNROfYnc61tpStxUeVAI6N5
UR8Hr5gwzVCMP+M4+NUX3llU4RD3h81GKyzlwUfdGXIvxt0jvNsxVJ7c6DaFB7Hv7nQTYD2QTPGg
hYoskgGubLJWLm/4BKzYwoicNimlnNAhZgCPkMrB9hDuYDusUhAMuVHlssv+vcJPucXnfD51l6R9
SumQ//EH7D8RAr/pI9GMkYTUxAQ6FXSDFJrf4LdvD/aYesnP5D5HKhgBIiKPpfeGjPMidCwipHFZ
guNzTZICcgnNkWuM3zPt3DwlPl22uAeXGty1uTpMRxmL05uOBBbO4l4GxiwpuKILa7ELsbBvxZes
w6qDji9mWSiHLIxg/gVCXqRviF6SpCq4sJazQms1dG2eqYQ5n0+g5p2ka9bOfQXQ1L+/KYfZAMIZ
a+dZnry3+GBQZyRXFl1yyP824/rzPlnc4FxdP0dqkrUxL9faorlWW+zOV8Gf+VSOn2v0V22Dv3Zf
7qtxviYkcpnke4+r6jq40yAB0eK+92TZFt/aFb05Ijv3g3vv2fLqnacU59JdeX4LTApNskbvD2SP
PwbZI4HkNfXJUq8ca6ZAfDDU0OaYa4zR6o+q7e3UHdiJZSpuKYXHiUh+O6WXdm+egp/gJ/rTn8GP
+VtvzKfY8M/K+zGf9CpzkKYPjSvL1UT0p8FJGmByXrk293wqv/ONLeJrNU+GPDBpqhfS6oFCAMDr
9Jgw0zm8ziv0JfNsSJcO9JLuCwszHUtPsjv6VeJsvrfn5IlFk2pFZ85IqiDAU+4pVkm/OCl5TO5F
bl1xqeLVwLwgqifmuHxxKV7kMRUR1yl/wtnMK5yu/+BFgcvSdOAM5q05V3lHah3+QFQ8VKZcQVB1
8X2C+kdtSsl+5yMS1BY5LCRQnCFTl0wkILUTozLAIYjM2LBvcJ85JUDboKCygzhDX/xf/FWYeOLX
bxtAXN9sOMa4WrHAvvT9B6t8CyZhDTjBEo/VPEsxCdEPo42mzM3dihI6t1zajKQyPtNW4WiCw9iw
Zai0WXlc3G04oGT7007wghjjSzVJy0V5kPpTdVPogzSBJwJZkkJj/EIWXWVOgc+/7pC0AzICI7Zb
zMem1chY9sdsypsQ/91eZEwp4+JdnDYY0oKXGobKtp+Le16hOuA79UndSehf5W0IiBfBAIFCAnGB
qUPCWBuJCZpZAQIyrbe/1bbRKTihqNyqewE8ukQikjlOn2vJeMN9PKFPsMAva85BB0yPzsbKnBor
UUK/jx58GQFWcZbMZZaLeJ1ywqVEXg2MgJPvbszxsZwgaRu+h7FTjd/b97Zahlv6/6RD7ytuy+AK
3lrAgj4QASvUhmhzQGz5+AIC+kHEg+LSm2Y/CDqUvcXUSL4gJSDh+YoBBAgUlEG4NWBIGdU034ql
vPgZLPU99Q0HtPnBKXU22CLVnXrz6hH+VBvUku21Wld7lwbLXp+rEzx5+5klP4t9zCgZq33WT/0c
b+sj7kDFnrvGsxDXHs1zumV0+fyNN58lHiQjc1RNNfs323iT+jdeVYtk2r1MWk4DTj07rOn6M23M
Jt688dVABfPClQ6PfY5h/spfg2v24yIAYVoAuRYMHZyu8WkHhCOXphzl8yPm/xGOElTL3RbQm9Os
3XGiEZR04iaQ7C45tlQ+FO8Tf0Z/bZjM3pNmVWyzmejeS3eaEPQZuA1oDvui5KdCfR93ALd0WUH1
ia6ABij5jC+fLgaiTMcp4EMBgCc6NdRRxFsuX2Jv7xuKTTyiaNaJpQRxE4sLvgNDwAfYG6BqYAGN
6uRnfpdQTQMNzAMnFzABum3AKpTqdKuAp4yYDqNAzhWUWOlXD0vxEApWGrtAZgjZn8FqS0x+DH7J
TMBvYSdyXcWBzfV360OZp60pNpP1RSavYZUpHVIOcgw2XzDUCnC3IWWojJSVaSwaviSQ7adZb061
GnkjilesjjwPrhBRaSjjXTrOI8dFpoFwBVtISHKEPQhThbiwwP6B4ngdTI51pqT58ATh4LiwDoCy
CQQvFYiS8gCFEDD1XdncHuqF/cJUBpqVYu/QcaHilW1Rd7JbGSkByECO+O2esa5y45XgToEqr5RH
cFYe4qBf2l11AfI4fR6fB0uGfO22YH6eaIfIV+WgL9hX8VxepfPgbj7Ii1k5ST2Cfbz2/rSFMvz8
VqfeS39FD/PUHtJHfWgX1S9aG3hGMM3JTLndXpQHv/EGL6NDtat2ErZeQEk4DghiTLUzT801p8e2
FnWsAQcsskoGx5DTFiSD3iP7LU60duCcDxC+gyaDF1OJJKLg4ylILe4+dIAQ/P+U3+KzOfFTmcXt
my6gmqRDik6Mms980U1KfDtZuYVlslybNlUqVvSkESD7v2x080sKIVRlDF0GGliEk/RChtJc229A
7A7NFZOv6K98lJuU1rBi6RSa4u9ykctSAFHt0H4iG6f6owKmBIoOGLn+8FP2i/pi45QX1t7KCx4b
v8yHmq/PKVm1h/YQX9hY9Zc7ZJUkO5F4zuebTwAk+aCeGnIcMns+gH1C5XkTWQ9jsijGGtoMud0d
lF8PsAnoosAUzUl9h6/DjjVI0fHa6fCvJmWGhGGlqq0pThNNPBTU8LAoYdmbpgPFjpE+EkgO5gqY
EEOG64aINsM+M+0mcPCyGG4o5FGL8trtLCRBogCRmTHFVU7T5Cfc8cP6C9QLdhztB8IGCyyQFXzR
D8U2hZulG7Z+7RHBIhuneJB+vIQZHhdZyCn35tXzRVsgJ4RGdvlnXkENQP2LF6TBwdr4C3fZKt18
fvlGfJfeCReQ0+BPebXsHsWS/tjFHFdOF2lAfShQBYUIpogb9tvqbRgI+B9OGbp5/L5gCMNuGMGh
k6uxj0EkwgfF0WkgsJd9i1OQo8rB5Otj5qRy5uDZB7AIj5GBRD9UcnwCrD3Kfipo4A3k8DK2oeiT
wcpyZlU52S9ncf+n9jFHF7xPbPSpCJnfBt2wMJzMcOhXsFVl3x64SJZYEB1fogM8ND9DPBagBVan
cMUglz/eo/8jWp+K+IZ8IN+wefm/8h9dEMp66nt2U3i6XSlYF+xGDsOcXakZzGjFVkU0aHosSRTE
MDk9Ksshchke83u86DJ3d4tC7hQt3FVygqaqYkt2Cg7GHx8XHQKK1Wz1OQEnbLARXmQ7gStVK/UE
CLLkajT4Xor48sUvNoqbYlWtcMJei7itzfM9ONe2O5d3wxVZHOsrJUqNOhx/v1I04gIyQFrsGpPh
HeBvihkwayDylMFZgObYTDhaiBHKmNUOwyVW6sEHraa4z2qRNpInkhQKqJxF/FvogNzmILhcGSTW
jWi/ULmYFxfwRaMTAcup9yyuypFU2PyF85eRjIEEcVgBwB8gPw+uxPIQb5Jd78RJz+rCLd7ED854
81Uu3F3GegjIVZ3Ul/IKDoP1YO+eaKsBEkQ/AAQNQYElleYXKzllJ40ViYoGs2DHo8OHmdZUBX+i
LCU9JkAlVHRjr2XiCGcppoIj1F0dolbmVIHUMzXEG6nJMGDmOmgpvlKMVk2GeC99MIWFE3NnHlXP
erNul46GLzrEPHpPuKrUmJfMOtBQvPShayVARVAzx/8h6cyWFIWCIPpFRiio6KuyCyju+mK4tKCo
gIKgXz+nnOienl4VgVu3KjMrC6NGDQcKEuv2oLO5N1Fs4ppNCzT9wfIwfIJnJOMz8Ta+oPdhxA/b
M8QDu/hVmuN6cD9SEOrPCiEOAhedGeN0r/Xno9i/+tUoGdPFVMDzr5qrx6K/+TCCa3gFDwXojgbl
obNJydJ5JZycaNA5vaEr2IcvON0hiJHePPoXmX/xJF0GIz5VNBatugTMaZ/WaFLLweWQrMSzeLAj
za5Edsr79wS9WY97i35B3iAi7RKYPNJVWHb06mwNXteIrXZEhoyjwFAeEdJ3Vdolk1w5uBdkBHgt
OOiqDwbMK71idjZonL70NiDpSfWaOwqbnEFro27SlRI0RkzW+gxGPb84KuHNUdzbXDlHU2IB20L7
HM8JBQwKA84F7WEboyTYN2ZvigpGtTAKhz488jbUMCa68KTLIBOzQen2tF9wH58BzXVAN0BP0lsc
Q7npeOHxqq5oB2i0YxJkYspgDhwj2vJegdSz0HmW3hDgrwczDytIECMW3wZf2Np1FGCgbTD0x6PG
C+9SEFMbdw5pmIdsftfji6pWg5ZTV0hkqaK1X/rd/Mtm+RY8EsXPXxr+RLDUshSs1K5UsPGaIhJJ
bONQLhqHxkpK3FqKXlYcJTG6JOph7dA/pEDJ11n+RymQd6kgh/miJJXmFhF8HOz5VyPcF5EbheSd
YHrXGenqCiXeJp7xw8u2tbrTdvHyU6Cr/gFSccQEU/+hfxa8IEqHzKQzbPHaNlZ4ROFP+Z69Z68w
gvYkn3k7l1E6LdlTkFjN5WMbdDxi7BG5SZiN8YgHTcdJm8T4ZsJPbpPwtWBIqakeMhx/0c08xo8Z
BuMvCNgB+Dt4GZ4gH/Q58DogAZ+/fAsQQNlSyQGFbSBLKgI4z7tbgB9AAAHjokE1XjzzzVR1dSTp
d586P3Uz82Ulo91SEH2pgj5+TloOX2p17M6osfr4/C1+EigCt7lbTUHwAiwOJErvH/N7EE25/dzL
tAS+XgI/0hM2S5fQ5dU58y77KMAKh00UwBqvmiDlLRoxX0fPp7wFHa9wWvrXU/a9c7zJQOuupxc9
N/vmEl6LJ9M4UQg2PTbk6X36WSKNnHw9bqfRG+gksfsMlkLqwr8k5LomYTa7h/mWmyfktjgUs2yM
jJRpvvGk5DAKTwKoesw5uMz7rvsca9eKArZNENOv7H2fM2h1wvbUP/bCfAkBAUKPFwRL7b5P9/2j
dmRnZ6e8AqxGdneIN4/wJJSac/xADM1GiTADgXnOwH0WHRtjnOmF37mM3s7OxUDUK7yvGU+u8yS4
729O9AUvxSoSLJcPN6/nZ+v2lmZekhpli5CB/CY67/7eZJo1doBMAsZ3WGJ+AqCoAnPod1h/us6u
uAOwhodNWl7odogk3Kun/okgShyrtEFyKEjfNx3WHfXHhk2CR2FEWnSoswFpwqBLnwxbGIhgPXis
OYDdgn1bpjVA5VOgb5/r77gK+WnjhT3PoLeIlnRnb99H2jHQbLDkSbfauBi2dNIhPhIQdn5+7hMU
UYUAU8O9kDFxg8Rz9QgyPBXw7VxzI+xcrrTOgLrJe6zZ3J7We6IYlcUoeLsF3lYuWvzPDczn920L
GPk2S8ILyyVhjf4UbSDrB8y2R6yR1ipnzeb+JfzaTC5fwBazrgSqk+9AilkgrtzipV+x/HjT0xAn
YouZFCNufTsPMfhnwBitWKOOhxW3BQfMknluclfVIUxtjcues4BKi0xHfpPFResp2HVv0g92GA8l
aAqYUQ/Vqk0LO1s1htqUcuc5eqzoEZ9mq66jUpX9aiBl81iBJiF+c/oBkPcCMBYC45DIJ2Q01EjP
FeYrPrgorDmMQ4CF+CH9ex+iEA9dF8onbB3U1cW4moCQtADAkSfAGLzyHA0CsLeOVk60E/IHaB/w
Jb8SWSKXs7iFljCv5iUUFuk6RsLNz3IfmG10G9NTAj/yY5B9ddUafe0XfBMkxvjlc/4IL82/J0yR
vMEjcRZhlrhKeHOZ8j1026bU/R24QCBGfp5xviXgCRHy4AyWPpHUlHCYct6RavDZc9YZgQoQlIAm
7ZRgqY5ePFtJAwPPS5Bk5DusNu5FIRILP13wujhOkVvQjbNQ7Yrg1bITt4WBcGlpAJwtrveLIyAx
hS6QwKYRflOuKDGdEJi6mi13XMURfnxCpQyKNRIoE7qeR5qJ992gaUCeACfvXKEbCPD2xf5y/yKj
hcWif8eMRhLkNJPfhxyVuyex5eN7Qu8b31O996wMy/ADBlKG8boMhYx9Db66agpBo1BL7twnn0HG
smm8PdXECG3SNDocwRuK9f9zQ3aQBKfT95wsMp9mhMbLqAq+TndP7TxjVhgD9rrQHjyhw1FVQc3R
MlqAN0TOtspjIcvmORn+bfQI40+n6z4JT5Vxc3Cm8nah1AXacRcWXhK0zMLrQrDsLHpbbJEbPDkW
zeRJsS1SPTmjN/NmwtKMmYIq912CrBNxKttY7ss2xgJzixm7CSeX8UzsKnIKyrCeVdPdsprKDoNV
r/HVd9bO6q+vpzSIJ/FEEp2+lAnU61cqX+qw/rGzplZXzun+HlAbuoXTHVLp8ZqbvlzKCvwcG29L
8L/cZxmkwIL3xY/QE1FFKMuCrXZGXOHeoLOH19IelmxRERNIuO7TZIq/xrSzJq9qntU1iCyXnPPK
DYF3KfTrxU6nyp5SPZ/yAcm0R1FlYvnmQSLL9oGD8ZwdpbVOl/G8tY7n2vi+RGSWlcNu2HTxPOT1
vZYlvxpNceRy+2upmZVzMkUxBsbLD15LHowtJ0VOBjG95DRE0yRouy12E/jPScZeVLIjN8/sw9Rt
/DpHzBwtUbFqayqm+PT2uFjLePOCDKz2rz1PQoVNRc27AB+Ttvtw8iUPwDNRuSbf4X3fZbzSzenP
pAa801zFDkUGSR2YLOt1O8zP6ZlMFwNWN9qXZxw61ruQ2eDMioT2o8OU1/sxQFKc+1SYuPtUAv1n
ibXhEmqS2ZRgopwITafoBReAT1dQoM8pvVscONpbFoUiMErXLdDpfrjWrXUFcc+W2TqW3AR0HDKT
gE3nV/nysV6/jMaMm5gzni7vS6riblhKff89MjFr3MQBbcC2CnIgFGW2ZoQgXhDK9nJmp03YVuEv
9uykbJPNbcFLRaYIvnrs+rH3XEfL3SJbAzWkzwFtSfheoUJ063Hldsba+LJnwJv7u1v6x8f87ZH1
TDnbwXOumszlFfIoYBaYAZnlPsfFLCEgyppgIyKwPdjQ1NXrL1+oI9bLWCOeqzY00wJyCcUEQwdf
Im3mjdu5dWB9/dqgLm46BDnlFYWiMNvyEz+BHnvO+qM8lDDYJxt6EXDKacR9m08BxNh4q/3u3Fhj
XHN+7c32uXHkRuAdm1XKf0QJhYO3wZ5LATdWzPk/hg46Kb8KHTwG+FJ60QUZ6a9BvPrrnVVyK9/m
j/lPt6GtyZfWPRePm2E2qQLVS9hMZavEH1CON1+gSaJoZ3nO2K5e/v+Nhdf7h3URuRyTF/S2UTs1
IbQMsIgyaAixP8Z10j6/eKL7nswMFJub8NxZ3+Zd904kIFRyh70dCe9wW9ty+xz3R8UMk62V5Lcf
/8Vm/wrfsGwFDBtZLoFbMQqncHJC72NSzEXJIpKFlvn07nuWBU+T77Ujdy3LkkXGMnntP6woIQa/
XuoSyaR5jiycZ1hAIiBylx35MYbtrhbFjHSbunF+22QnpA9CShaTMqy2F6AK/3rM+WsiJTchGh77
d23pHIy2Uo+k3BMg6Jdtwpeypz1MdlOCEDId+jy4pMHOiif3oLPOgU8FI9rTgP+Ro+bkAOtwYtIp
yOLtBK0Z5FPVi9cSh/tmcyFlxCJhb8yh07ub+0JQjB8l/JNDTxIfaSN18B+JCOoJhBPPkRo8yF/g
t0d9Aykmic481t8rYuwY+YUkJERVkR9JKSN5hOQNdB7MJPcixzAll5M9/O6qtjq6kQeQGfjEYbKH
x7j0qTiHiYiPjIvBdxciZGL4Ao/agiZgeaBb8XkAl+SPFIABvhZbPV+/uHP4JZ6Op/fLP5GpJKQJ
jx9CxMnjd188EQmNwfpCAtMiseBxSEakDsNVZST3TYGCVAbUfp2UmP8ev8e/VFEnySFxqeBMEb/4
rF3SGkkWhauVjeQSXkiuvnZ9uM3iMUpz0pOdU8Ml3f3dhPwtHlNeijId5eKffLce3Rd3H7J7zMlb
kUTqcE/cAa0VL3mBcG94MRBFkZZBoCDly3mFRIqDeig5A1Sus/dhN4HzmjKNOpALIP9wqN5wOR3R
vaC6Fy4GwGeS/IFUaVgDIPoAIsFHEGExWlO0klQHNN/+1D58RES8ihaAXhBssJ8AYKD/MKGAazAB
qACucFEROnGhX2DgELA1Nx3Uc/wO3+8giM/sbFRNGvvmqQ6V8W2p+c1jw1eOFQzTvFi2zfe+bVaA
96difzn11k0oxbmG2Ls3DFTqH/TXMstJuhPSNzLLXjm8AYgev+AblGDTeKq6d6fh35ZIBeHeIBph
2OrPEA0ilCnMFF/2fXhTFYASgReb3mdYHvEJQoOBR+y9PwADDPOj6vdicA9he6B9MIssVcwTkEVr
GCeIID+vIEyqDWzpgxO3ap7iVes7eLLhTPltfsrLR6/LKeKEkL67cmd3IBmVBVhFb59k4FjDB7oe
5hBrwzbEfSE6sGY9KBSYOJ3eGuJEjKUENhK0JNL5CdsNbPpTZfwnXngaeDW00AzkEzEFjQFgRF8h
diF1v1NlThvGDGYKWg6+MV/DUwEJQfBhNk9/VH9RTUSQKkNg6Fbir6CGfa5jtEAoW9IrR5sdMerH
kyHAYb3zkXsB6e5CRQ/dPEHkfMZ8SI9NB4KHfrU+coKwta1+bC4qWlqzIJ3ga+F3acritc6gojp+
TZ8HT31Au8wt1KRIYlAhJfzzhB7p1F0mI+nf/QQwC7dNx8s2n6AGSwHM+fyVi2wWufiTzpDuwKVp
0viJEJ6G0MsftzHJ5pfgqa6Evv3BI5+/hEyTNTqpdYwWGH/ZDL6T7yYDdhxFh+eRTX1Hmb6OnZ0v
me7nTPlPbxw5SRKwhXcJntAssD+kXERSwuglIJugCaD5ZDz74AohUIKwJfv++M7OoB1fy3wJOnCd
PwFuK3JqzqDZBsuQRDGfXkZ9YJjK+p9/l6FK7NbIvpmyPEmCG4AAe0qTPJfUiWbyZc8i43ZuE0lt
BfDeufm0IGOXGkPS56ZPykxdo9n1iQ0oENXW8b6/kk9eyTUrQQKJ/9hAcNi8R9O3J9BT33yRhDwI
Jz26REV4HP0h9skOSHGyw2WBer1elT5w1ioZKfvbhmzhzYaIPcD8O3+xj0hCE586azLbqjekFwrH
zP9JZ2cNYMKnZJB8ki/5/zqHxKANAhSb7qk9pAfkCdD/lSasPTlc0hMrBxI0hvPygJ0j43A5WjCC
eg1dw0UizwKVFCkcxoVg2CPwDTAQvpfBPhQAjsNXR1DLjzYEuATK/NIh+MFDFd9Xg8/bmhh6QQ01
imEHQl4MSkU/B1RBykhKy7VE/8kRc/V5LcqZg23RFcUh99k9aeT4oZxo3YAykDcCekJAvY+goziL
7d46z09SmB3rCcALUHEBrSygtw7UnqOXhzRgOnRzCMKu4PdX0+Ygnqli8zKENiEblbnsN1T4Q3zF
ugyjlEx0IKAJc40BWOFfAFlgcW5MHcUiFwMJ5BjH1phf5J1BmLx+zFB56Fs1ANvGNfLdGQKWfyBv
O0MgaCz7msFzfdlLBVXMVa/HmqtA4h4b2BQya/JrAfGapDC1CEALerKbfpeWucKJT9n8Ps0gRElw
zwxsgZOgZYucEP7vBzdT1ZCLc1YpCZIz/Fq3qxc3BItcIUwayow2XD1CFwMSvTNuXbtBbcaowdzs
P920abU0C78LLPEwanu8XIY/qrmuEi3vRs/voENpmHiMJF/7+cRszEiRI4DX0eb2odNKmnyK44N1
LCXZm0QOeSWp5nvWX70AOnngBSXxiNSM5Ke5bBwbFJdCOV1Pt0m8KQORzX8CKaCVZXcpWq+d21hD
uf6nnKv945RORZt625RTFNWjHd1mvU2BzlOiI5sksiBlAzH+2aAebEsvH9K/OR2gQHckzgdpFisO
bzb7GisfIGhhrARnFWggDxprjC+N9vI5kWVWkC+nwXWSU/SxnghAOIcQoR6QcyWlGRkp3yPasMIl
eJDyQQz/V0f/+Mr2meKP0qncQxq+hCXMlywvVh1YJ5/AEXDXsw7oXqIabYG9IRtoSWSDKKSBqcU5
1uRew3y2fuIFAmdk3a5eTn/jy21z2KhBelaiScMT6+Oyp7plZVdY4AqtSE0Hk8jDcWNQJ5bDgqXE
7kzP7prgm6J3/N3vIIssI1lAYkVEUzUHNQR0ZCkAQf7ksOheWSSsh5RmC7JjcCF+/uA2u1K6oshG
5FCAN5J3yEjYR0vHhPbNtGHVaCjgljwyJR+/wgPCU/JAfEn4gEdTttFqt88RECFafEnVVxMgkIez
silQEI//4g8F4f2DIcQgAhHaZkf+niOG/OQdKo6j44jf68bsThXOtQBHXl6mQh8XAL584wePX+dc
Ns79JXivFau3Re5EZxmO04jwF8WxM+753ZBwxJpK9kTvGg8gKaM7SNyFJ42m2rpaZnM8idavffcc
n7Y/YQKicep5inyyff4UH0xul1TE8SJo4IIeKViUMx+4ItxEBDV+qaBug9vunhHX93nc+5QZtADx
t8ntxE1/lQ/NJR9uJ+TD/I+q4LOs39xSPAt/xHMizb+yQUWUIpr9Jlow0IEhiYB1iNBpjTUbwa+9
aoFSizYFvxgpLJbHgXUx16aAnfzrTCO/O0G/4qaS7m6/0B9SFH+Y8vXTSLwBWhVAL5XKNTu10YVg
BUvV1V5eyRiQ3AfXDfBLNhE8bOdGpBTXTXPPbjmXhgaIBrN2NFMQPkF4IURIDIQ0ztHOU4aPqaGs
u4A6FIFfD7X0EvdQyiR0578997Zh/5s/ThTPsgOG8mj1TPWeE1QREhEA4JgNeOqvpQZrHJEwUBSz
5HYh9wPbEflPX/Y37Nn6tyEbHCCGcPZsofgKsZ/89k/683dY2UwVZhNJewDNQjqKAPg9ruEXkKkr
mnfIFKLSZ68slSW5Eu/IWBnxCyaJrv6x+R0PQr7NhZSQb3OYJyxEEYKUVOCCCX6CjOb+1lyah8qg
u3xslH0NepaZ73G8vh458aN4LTTWC7rrbosiFewgqAiPsB3sHDW8DSdDzybt4dfbuXA4y51LK5IN
qDkFc0SPXwVtI9YrrbG5JYnz7pdT5Rp0NYNOsGJFusk7YZHsgyyTj5c/2HSUXio+HdC7iFUWtx3e
7sMuU8wZUkhOSi/qF4UWliBCtfNOxUIY/R74APQhsAi+HoMUI5lK/Htq9MS0ZNPJ2IVdFScRZGFI
9YtVhrLpq9NVX12tDhJPfoi7LgKBho1ODIev3dX40rkTuUwPwCmC58LRIQOWZGYA3PXh/vemSaA7
xCPl+rSuuHO+0JkMKar6YpbLxADpmFV4Rs3gRzCM29aBX6Mrv4PIFv6eZl2I0GtTRwHLUGs+1opB
fwafV+nwvr3OSP5rsl08UeTQSUQxr8ZcAopkxfFcekaCOg5Pbkqv6xBJN2DQA1JTTFacixj88A16
/8FZMJOhyhMUP6XkjHjs1uGyRRQJ5QlOQd6cgbl3Vum2g4b689f+q6mGStHvKrWUKIjzlHpIJz+W
edFbxwoA9hXKlY5+KWRE9kCdIlcUFQLSWI5nJ4YdMY080p8XQy7sHCpdiIerKVQCNbVBK6Ut9bEA
GkL1UUm7QglgsOxrq+bibrNgQSokgU5G7T/lr0LpPKMRLoUCACaB9YHTEZ6DVwCtNb7/UdCmf1x+
4W9pJxTYAvsEiFx004f3Kv97UbLnW9iFAydmN8EBafb74/KvA5CQL3YOCDHuJat4XByopw1ErgUY
4LY7q9Y5gZx4uG+uUU1e9591yQIMH3sFqc++2CeT7vo6zfa9YyPsh9FcC58gZ+dGmO0faHbKYe/4
XL5ECPo8U7F2sYA63pb9sHtM5tpz0F3Xe0YMLS+nBlH/3F6nUI3n674+03/XQEpD8O4PaHYb8rT8
futMwdwDqwve+/65TYCYd1EZn5PJ7viRElv+zOfgqcQy+qBJlhNRHafwhAjK10rJONcBtSFmsy1q
tesZIbG2uKJgdu7rdH0BCaZo5gl+f8wA5Aw1wIccXAz58BygYKZJDTcA5MVkmXyFzRGNUqS6DQtp
TZMsGIEHM0cO3Xm5YZQ8IsobWmGS7m1T2hh4NArvdP3FmpLSe/O/8uZBUXWioaRpoI3zQ5MuSVQ5
NNNkBxi1CWUqn/Me/UV04Cp0xlEu/wIIem84Ur5C7Y5TF0tHM3oFhtSDzq93SXo0GuLYgcTxv9CR
ngfRN16ZlYEtL7FANIn/iTlaWKHnlA1qb0ANfgs0pKRFv/j1ipBm/77Dq+cdmTgfkZDyijlsjh9/
gxe9+rWFo12gAN33j+wFnzM1pRQWR6R6aH4eJxz+9719ry3iBjQMtF/18NwQ8T6SfWXR3mNpLFGe
pilEmGhQjthdyUro0d4pqHH+F/cEH6b9i2VOr9J3Bej1E1PgwBF20ed/AgWw97ME7kWSxm4OzHsu
odWby91ZzM96yPvpRxgl7iXkocAuqaPzLW0GHAf6CloHx10axb0WGweZMrDqC1j143eAOKVjT5Bn
GMgvshYJ5vTzbmPCjHr4rupD4oNrgYc9ZjfQtsitD4TuZNGbsPhHPF0SAmhfZ/RE1wQj/kOJwWyV
Qy0LloXJ4v71elRM142P1yOn6UNmCDxwO/Z/BBQ6btTcTF+HhJNOINXs/XqBStKwHl0jxyZo8OJz
am0RuddTwW+azmPUPrWCeDWJDyji4xU4SrlpngB54tV3Gh+eJPWIgF+Disjm7bwWHi4FfeICixI6
gBAFt6QGh1W727+GSk/K7//VfCF9VDW7o1B3pAwcH8QklDRvW0QlYPQQn6CJzDRedgBHJRomdKhB
HIMWMoFzjDEcgvWDnEYksjM0DimGAWCRk9fULBG3EjRh3kBLgKyFfsLsnByRKrbzy0WpHASRB7Em
g3shqpNtOp3SE7bnex06pLrn5vJJUf/iwdoLLjQTVn8indtMAMr+dDdvT3onAMDeCX8SegQOHcTw
cNzTApkMwX1xnV3HiA2RssC5wp0yR4gGM6mohJAE1plEI8gPGMNsJZtBf9qYJovk7/4Hnc1jtSeP
A4giwNPjkK2UDckAXRWsJ/qIKKeUXysR1RTLDoSChUgG8TyQNRSrBDePeMaDsVBANafZYXe6rfhF
uj+aG9YuGQZLmXf+hu0JDTmoEdgRMeB5AKnbnRQE/TwLvlp2z2vP23MFH5ObuPTwGBwWHUv/a7to
ka1oEcsO/Ajt86/Uu61+5R2fA2d1NzXtBiobWe3ksOq0Cx7iWYT3yN26W+8V0OyMG9pP/36M9eLL
lkySsvoxpXS1r6R5iP1sWwp7UAFACx8N1gPri3RHpy5xf78LbeJjpAZp8pVdirSpAsbjRVJ3crP2
94Rx7vn/fR6cAcIXL5nfKw5gZWyOJA50hW1YqHxNUvBHurBgHwU4t2HwF3dyAwkE3wEeE3ANd/7F
JnEXOJlMHcA62WoHdEZos1YQG2HKBsxqRY8AeFTQfMn6Ze/86RbYfCNpGBW8+h6i8YfK11bc1uiL
YGjHbLfoNGgTommS7huuMIgy6d+fxABU3dJceVlAPvyAaTl6XK9oOCPCAoaqAZepN7+u2vPbqNrE
K9lo2tKmMXlg1NJzdhM6VUMYBGgw5FVkOOWfdJChJUD6BCZH4aLAzsjrTvk5a6wjR3dAuIn5LiQa
FyPf8mKh6PwUcdGD3OG10Gi3ArBF0dYg5DXFw/HZky/p7/pr/qE+4gqgdStErEWiwvu1Jw4QRD5e
LSeEl0pKS1sog951bmtuR2Dey0Jubx6PGxaHqgOJLWSFsD1IyKDqssmPae7uabx1tVU9q/EJWHf/
6tnX+UGnt9NDfgWxdnEqp7nbXsB+rSg5eHkMIiRkPzfCaXRG0gNDR6bHFDL2gWyOPh7aOSjQKTRR
dUAbrkSp8B635hUdXtxw42j7PHAv0bEndxPHCPNwlYybTo1LLYo68Z1irh69YL8zo+JEtS1mNYEa
0Tvxdds4fDh5tM8lwIYDGhIR5XDv8Ud0hBPoOdOoAF/0xV2PjZV0rfMC4XkXTb+gie+BSCw+UVHL
jkoQE5qVABa80eh0PE4J+rzSqgiunLkFtxx7EzZToJ0if0E0A3BTj1KYrp4Tm1KiMiXegG9iPpfI
aKQKjVwkA6hW7kgXK0RxGoogaV4lsv1qRSmdKISgRy9oPQRtEpHZhR0A1ccvBoLscsVEUSTdgnLm
VDLufME2h48zki7etwluzgIJEfDErehu7fTkjwixEKJHkuIE3OqJ0o1yi0gqUfUJEpw5t19PLj3X
RHKpOPnuvIRSv+/zpfwTLDlCQCDiYToY2JO0tXQDt8x7IIZXELKoN0TFEdk1yhX5/4PogpkpP91H
FOC4h7yg4BlBjKlzvx7aFl6x3DooHlHNiKiC0Et7KaGEty+pg2h0KP9JSVBcIbxswQMyGQyXLNEE
SbOVaLwETpQNWhkKwZrxTNG0ZxXezupyXJmT8nre3tt7zOMJvGXQdYVILyhgUxCKOyg2tOtP9CDd
99LdDDDHNkvlb4tmI3MKL3PkDDy9p5cv++Ou1Ri3zM5PWiL7UEqhCiKP0JwB7pxThtCifoimjTHt
2JYoW+RqihpGdC9PrzZFSFsDnf50BAhcQc8gAviKT3iPFeECviKQoEOBqWRAtenAF/DrDIIDnM1P
+E7nyFdArAA7gPxgMCSC3MrIWRB37wYANNzRCsW+IEj/hRgxqN4P/+MP+keQG/5//poLSJIF4gfR
+8jz8CQ89/+P1ZknK+VbLwT8v0/4GYfIt1vH1vF15njA5WAvltrssqQ/orcVId97jY5h9qYzohnG
XjPM1sXxeexu29vdQp1l69ZYncl3kP3RerHtzJiCiQIwFy/q9ANGJljWc90M30d0Fs++4LIg5Xwf
HB+Yji9B3yLOGHwErX7nt0BpfPd95MvkzK+Ah/2XaPBJCqa+fq47HCKq5/X72A6bVjtsW34vvOzp
Q/9dhotgZZAMvETAkzOwFO8l+FikdhFh97urb8qUkbuWKiRq9Rgb7xnNIG3zivKpiTkGOwCyHVE9
KWHDVp2r1ZtefVwL7dKtzbeOtgta+Mc+D2r9rSdLfLJ5obGHrbkO16YnelO/TJ5LjXrJqXTFxNPR
jPSegV29Af9ED/xnyKQBq+F1gy/+8H5mJSYzHPXYR1beDvLR5fCZlu7V45VNMYRAMBeF9B66FcWr
yyeL9uS6IielwZFxHTiTbhWDbncP5NzRvKhJk+0AoTg7h2ZcfW3eDOpxd6vOFL/EsIgaZfSyNXxG
Jg2HEURjbYIds1WYO19xWX3kkS2QrzTonnlQh8ny9nfSmiDIZ0bJ1Y+tpykXcdv2Gb1OIjXJVzcL
O6vBR78FGS0o4c7MbGXSMb7WxVHd9/I+ickvRg03d1JHc69TjPH1u/60HhYSeDM33jpS4pDJv0bJ
SUpHzSmz9azabBIXAJJI3IHER6TOOkJzfp6PyhFGpPQ2+rtpnCOOZzZo32sGn1AdcwcXawWXwaGy
/c6U6YW6LdA4OclSOk4atsIpTg9958IxqEblXSbZshO+uT1DfORGtBN2AppKhy+dqTeGamDg6dz1
i9l38kN6yEdd46mXhkSUpquO+3bL6Xuo+1+HymY23rBr4nTtpp5mMS/FanpP92017cYkGr9WaP9h
YJDxO0zGslkUGCQzL01veC87MvEp5cQ0dTyavNrNjK7eGF5//D1OG8PK7LZ0ugEdBiDozJAxb+7V
yKyGrunYNPM4mtObPvymjc0fXaQVlPc6Z9DC4BEk846LmT53Z2Q2vPd10PdebmvM0nb7Ywg54hDE
p1UTLJmT6X9ZF+lI03vDcpRZmCYbt/1Gc7/GzXhamZ+wC4cK7ahM59SvVqbHzltvD0Vh1MIchXYT
j/kww4dVrUobx3AnOih++2bQTOJg2OtQgIgCuzojFNN0sVLD9+LjqrOPlY6uFudBB/RwtbC/Tbhh
vkYxbJA4cSXKOa0bA/rH/O598LIZUmNUaHNQdlMOW0zVQvsSTTvIuyo3NXpG3/nYyoiZpcYNea1d
DGPjYXEd7I6DYzHBCIpwqY7b1pfE+sI2XYxlk1aRblPCYbpUjLoOg7jsKEwRq1D98RIABp335nHV
WWVcds3ZVado1nASs72SE9xx1EluY6pOi1Mb2RzW9uuijZKzZWKAGnZmEBFXT2EZYe7HRWnqWa1j
V2unZmI+/HJ0XagTZdoMoFZ8JXybTX41JlyU3BFBw1Ommvc0Vc7YJbiAJkR2a4Bc2+oE9JyqAdYm
2DmpQWEXo0Yg9RjttPjsIQq3dsbD73PJmEk3unptBO+XgE3ntewc1SM6bXg85r4iiXe+XNB8yAmw
I0sWcmORrunLIUcCRh20zFi8cSB1TaYIWVggMbx52Do1zJ7RcQguzo1TfTc53TwrXTL8WuaJCV7m
QTW1rdyInauHSSDC0Q/LH59ChhO4mc4ltV/2LugwOGpEd61ejt+Ex8x/LG6+HHiXwPBBivg1herg
UbvWbvsyMCBH8pmZmGElSE9RAFmokYwGDZPzxGJWwM/vE7/3YWWlYZuvvlyNJzGby0XbEXeE6mAH
HmCnZkTDjyML7DP6YAjLwiQiOL3XIDoQ796bvt3kEHZ+Y1aeowCzK6tnyMF2htGQcaqBRA3s/4wL
NwX7h5HbX27t7+zJLlOQWak/KZtqU1f/Sn7aPmaMBhvQS0b0K93cjq1h32ECqN6w5Q+eaM8U7iVt
Bg/amXXGnXEL4M4ngrCcuQ3LUWVf3cJSjY/XtzqWGtJ7HrD5sBs19JvFZEYbAWNXloQejemdttkN
Ce2l0RLB8RAEwqBxanhz6vXHZf3Lz62c9mp6l15uYcoSUdHENlYZuBTy5LbbOUJOkR96Stj2q/A7
aXixr00efuanNC0QCEc0lBkNi4GRbu3mx1pj8BR+o7XbHasuHXWc6gYv82UnK9n5cJ3pA53DnbP1
+dp4F0ouqyL+JLWle8l8mpdVO9gFH5ux9gYWiEHq3J0uO2/YcmuI5sF7qblNgjqxyX0O4SnNBvdR
NL7omcWF5O7BGlqv6DuBo3JqPoMo9tPzm8xFEprGqGT8k9f2b7SF7EIa7tB1IzjECCMhL66MXkiw
mjEEzGEexgAHKVMOoX1U3ZowJWcbZ07uK1ngJZtyj/PGOF0jo+2OTbQd9D16y2JLYyDIMLOAHeQh
dImktE4hq6aDxqiGNIATAq5WNYrd2L35N/9Oacm1YKkxzmMMKT6CGuL1gWEMvsPEe7uKowa5jp2n
+TYY5qCDNq5afjVmmp39tJJxlg4bDnbSQ+JK2Jj9bitdTsGHtYCjFbn2JYiC2GHQ7CS2Kk5yYbHT
6KKt6oeA1YDQqqsOmRXpV7Y2yQ/3Q3N6J5Jo5NVP0aMYDFGxo8Ub3o5xqCxvOOn/Ke9l2d1qwHuk
rr+9TtY2nKyVe+3j3em4L0fhLHQhTnQa752PpXKXa2PlOeiM22FNShbZXz3jEPs07/YWDfNllyNt
8rLVyYX95RPGyJN3vshltHUSKK7G3908dRad76PcvnEuE/1tqaisCCisF592vNak5XA6uEgMBCDe
4xsxfYO9XdDlqmaCfFkKgfuyG3b90u0atDea2fBhNNzKa1jKINEfVt/pOLn9sYhoHF3b3VkiysEx
WJfUqWH25y1IiOBhpezm9K2tGjQvsUguIENjrO8xX7RlF32a2oyJypYy7FBWSasL40AcZYOzsUHZ
BC5X6w9HIylHZSL7fUU6ZhFgiVdfo+U+z/H+5TGMkFSFSOlcVgXO20D+YQfXjdmLuNIgKjFe3Uk9
3pyXlztkYgMGARjEOEOyiNghHVdCiemFCVdPvtpCAE/nyaCj0wip42Q0hNlhUOXTxHFhCJmpC/jJ
APchGa7dn5e4oSgz1WFSGBexcpu8tpSMk7NQ2Rn7N2YuQd8FUDdYoKwXepMN3OlN6io2E3xeLM37
Tliopgi4pdtA6jVqxuHH6FpvrFtTQyPXjg1MFI2G0B01CkJFf5Jps1pIKmMfy/XgY1VhSZ7TtFKi
mTZPjabF8bg0MX/Nmi3+YX5H4JAWINOXWGf09IiNI9bToaoz+kGn95fYzUaNl+xlqeX6e028oJMp
bFM51jqjX1zG7Xi42tpf9FMEsxuON+wX7Nd27MVOyRH3rMevlsabdyZzCJHpxCxCzhazQQY9Dq3H
8sdTgoUc79tjHJlnkdNgIpr+kUSPAP4avbAEPtAKyjXwmtPbugoVjXCVY2/jqbhwVS5NoQOmxwTM
UkTLh+J40jAljZZ4h5e7yKEh668TaS2p5xDheteqhhDNRjYkrRvC2ehPXaOskY6Lh4O+pMENqbAN
dbhKD7/B/w2u0D+azqxJVbTZwr+ICEEEvGXGuShr8oYoqyxERGVGf30/6Y6OPnG+3b2rFN4hh5Ur
V3b+OVLWNRwSzjreG2igXpE8cUcHn7Z+oprMNULDZ9wH9t4Ru9iGFiZN8U3i7+NC5VhcmM42dszX
0axjrVXwRcXLnImHrvvL+KX1b+K+Yf3SPMxXTGiIEFEA4qnBr1xJAia/avR4hXLRz04kP/hNVrK3
377B3rwsajwEhP6UWUFYjSslRu++6FRLSZDpcSW3vjmsGvOvf5KdJYz+nxOThF4Jo11ILDaVLx9B
liDVHeRC7btNjkMoe3PhHDLm6A4J4UHfIUxXvLZcl3p2D5g6+8/HkszNxMKlbGrv9v5oXfuGTRnY
rhzmMxDklVCvvqYR/xBQuZmr2epyTIBt5KwX6vNOsRk8eoPdJKz9gaOgYdKRAMSzEmOa0TE4krS1
s44whj0jwBoF9Wy8JcMrQ4g4HJwuQHqdJ4eYuSC08ZhgrXBHULR3mY64oCDZusjzBEdqVIvx+ym0
fD3slgwQLtbHWUpe2Ibl/Mh+6wEYCigJuCPlfohpvHHpjSPIW0EVTBxKfJ76dLrkscQ8mDyMcq+F
o5h003SNuAzBaAnV89XDv9P5r5RusmxBmqZQ1zJ6B9vZ+bPyG19dGy83smVZE+4zBqsP6zmZ8ob4
QIvVL8bW7nukxEgCLYciZjguQ3oyALtZRIpoMBdpVxYB0s5Ehon7ISMWp+ju5MwQZKQbA4e6x8OH
1uKzVvyT2YmLTMNcd2v342Z/TB1R3r06O5NHJrshgIXNhgXcrwv+KmHuEZqBioNcuI28KaeBIVkY
Qt6Ms4Fbd1vKhpHl9I4OmIXkKc8J/Y3TQM3TSXknKEpOT5aDMXRPMFJLXKX0E9Fk6Kn2DmYyn4Q+
ss1oCgrkvJzduVcbYj1iuD56pg7MTL5WjKSEGXtwQwd9Sb/ymEXl137pHhCuIOy/z44ROu8OBUmo
NHAOADAoy9uN/aM4RYBslrflQPvY6LB1JLGVvqW78/77fbNfAWAJsku+mOehKIqjk8UAx7cVJ+dj
1ne+ffKMIR8sIwJs/AaTrLA6e/qPl1Si7afyAzgQ/gJJFkd8OQ0jvBrgh5t6OYSGPeUssoQRMRMT
ivgdjJbDQD464R7+aAbY8FL/aQTAKMcSfiYwaemsE0bSbSuNZxrvRLsAzQSKw2DmL5IfGjAVj3nJ
ETJh9noHjDaTJAEhFh6LYd50OZfBgVKrv6Gg5MpWFmEdl/bNhxgMhXCEGzoGk23F3QIv09E2P0a3
xTN+Z2DBmXYU6dRDDQEbAEPNA0l2LVfxCCPcE+gM9eqpd5tXITKVpCCyiQMuTSwkEtHuL4RFkFaV
RbgGVFnwcMxgc5CaIvVEqRuUAfkJLjlhh0PtnIgTqqwN4yXC6du/qCB83sieaEe1tRlh5jsWnX2W
trup/X52pht0oxA+kT6+iiMm7pqOQvYRyZDfawil1B0WYs36WfGXLPVgILeTFgN6RXk7lRYtPs5l
vijZicqjl55CnIABcrhl7h3fh7Rn47J5znSlfwGicy4f+JULz8U2OsfXEz0+NHRwPcRqd1/1TAlP
4AUDbY7XHfAwm036RnpbzlVya8YhRbTUe/pMezmx3ObnbXtnaAkj2JCLynm0TPMpEFHxI8NjAA87
X3icdYd+58hyWe1AqGQoVuLOafLlruTPDJmTEZmcCGNhoRbGPPhoCGkfgS1EBQbpCiArKo0aPS5s
B8eOa03ajcoD7gn4wX9ySqJmbtKVmy9pW+GCAgi+tvKsUPxPPmUqytshAoU0o+K2TH6GYgKsG7+2
cbqsZxbWHEfWk4fTfy1XVEfJTSX78y4S4PSezt0RCB6Ymx5CgHF4muwcslt4YjkVzDvl1CnYLXSx
gQb/GYQHrhvKPQ5oHKGKYXDO6ITjxyY+5DQ6/qWJpuT8m/6JwqnffgPW0Kd5W6NvDNBkOnAZHN2e
OocTe3N0OByuFAgI7Pmtwv787Tk6KNU5N46FHBRew0kDPRoxqyNACImrtePczeFGc0kfi26b01rK
wHKiYUb5YNnoSZYCMZ/HjEDsCtAv2p5ZkGwheBF2HTlsigPDQU4Vh41XAU4YR0/sdNF8mphLiC5L
iZM7MmMxuQPZqBzT3NN5MsAlut4dCM2hYks158KloPmTe0V1mveVhk25BbVHgIunZDShB9D1tDby
orRwBFg3XgCpIXt9gDAVQ53nmI4cIxhhRBT7gHgWVktABTHMOnDAQDwljb/SrIRhfZ7L4/NvTbvk
fHPJ2FtZcppiedcjWwfThjNEiUFiNHzEbgdtw95/Qifl6hNjc3klAhebJQK1kK4i+QldZJEEK9UI
bMnPwwlpkIS9+P1Qsjl6lLFC12DgmFehuoL0HqAMwcl7Ih/86TY3nZv3mBHS8sZ7aTCQlmLGrvJ6
svrsIDu8a1klw0u4789EU3JcH6F+fIDmUGnhtcQvIUKIn6rRaYcTy7EjlQFvhde6vNprKGyBHHmm
DrpTDskeqVqJOyfYA2xhhOQCZgnJWFYGPQG5oa7OY3ExgsH+gcgfVR68VF7/wYKh1fj8TuB1UhLY
cPanbFr+sv93ZPXZwOXFtvKP2M1zIECm+JLdlhjTaebIW+Pdt8DG3I8TWRuVC1dUGDRnu0eMCwc+
IVe4uQ0mr3F34pHGnCBxWSWbvh3szY9h9z7ldvvAC1HJDaZ8vHhV4u6XzkFozDVjC8Asd2IqsPbh
8FG7xrp2YeHhoWQzDpm9X8pzPtYQHNjq1pmG5iK3P/kgXBbCHh7G283tFwrG9mz1+jtnvqYtRSh0
cHh1KIYcU3x/TNBoUwCxLXuDN+ORxDNpzl6+4vP9xmc8vwBPISY+4+PJLvlf9kfWkeEm+Ir3d1O+
tUGPBGY0p7MAJ5FwD47w02mQvDoWzYXGjGyZ6wXHFKyNPSN0TwnV5TMhsVIwpWC5w43Q1Ee/Gtb5
6qDGOJ96eUCpFfdGjAM9je+W80vHL8jkOUChieCIziuqLTQrsDJ0lOAqqajYsH54SgU/NhCNSlhm
vFUsAX7SZrkUL0fFng63KCMMuoWZU7M7U+4hhxt01SFin/W8yBqdVwIXMXWGXSxkP2jg5Pm4d9oT
E5T1IEwhauW5nA7KCVn8mIcdOfs1mDBWKn6eEgn2xArC8JUVcLY7BIqIcZSQ6g4GG1WM5/EjQeGQ
siOcAy8DSL4660+QQFIlePEuaqLYlrFs49Gt5gz2Y3UUe0ulgL95+AZ1kB2xFNcnQn6W1xv45+vh
Gb7qoWDvWOy8vOk1kD5GZBooY8tFlKisCPF+oiczx8XZt5BhZQ661LTpC42Em+n80LHhWmCXyEHZ
FM54ESYb81dAcbPO+Zhl7uUgANTdXnX4VCiqyGQrnhaJD5U/80pILpROG2CXQiCyYCcmpCUZlAWS
JbM2zJ8gIJAdb51fUgTn+sECrxjyycHHrLKNa/GKTClp5rKmEPe3yA1ylsVGCiAtTrByx+D+k0jy
AbQ57d365KNksYJ+UJC5G79Tr7O3YqJZzsOGpiQfFPRz8P7PpehH4haz2eJwgQD88puIRW5C63X/
guwoUjwIbziBw3nPjCt7C7PT7ijsE5eLmUc5ifcr7HeoZ/bNMfZ3+3c+wWZ2z7/ayhF7hieYgUg8
XPCjvQaH7U5geAmj6djxAUMoZPzN3+WoPHxp+DdmJiskV3zNMV1/MmhCcDBc+V1gghTsBfYdKd0f
A8q40qwwV0miAHpjscFIs4hzXgxuIaZMHuNHd2N6SG00qrkqsn6lp0aFhOhUYvgMcTPnAHt8AVHv
fOJ1KsybDkAx4+kJn3hTbSb3R9udnN/jlTvx/vtGVhud7F9IwU+PqItNZOElxKWRKihsbgoRGBZQ
zPaaN4qRziG/+vJ+sHsSJP7bUOtlau/FD1IK4zoLGiH5UfHKlWOWDlAJujx0MfKSCWvJxaOh8ENC
G9o+2AMUwLipWPm31L/bb7C3nNUrs4D5ZZ3hwnyT7BSfFGBr5BLK3epXsr5L087fdxFSOoejG8ly
S8yBY1tKoNzyJxbpBSlMjvF6y9usDBeHFK0F9FrHB4IlFXOvOJYbPa++5MTTUF9C1fegqjoIfD09
FA1pdPaJF3kGQP4hC35+crEY8uImwQu1C5IiKWVR1Og92u+fsdHVoX2aLbgx1YXfJUXx4QsxNwH3
DVRlr2kRdTAUKCR4TJCzB+fnwMmVWI+XlQtYeiJS0PgSCcrdQZYwkIcq8WtyOVV3HUsIKlsi5al/
fpkaHGb4zrtF+fqO7X2BeoPhJeW3KSKRu/Rzgo2N5N+CF1E74+HqJdA9ga580o6nyoMYH8sqk/a9
ninOENNMXLoWOPKyo+0SaId8esptY4wtNiudSXlJAq3pmiyR9Ejy7hLoaMIGaqC5kzWFp8Vl0c8g
Edwxq8ZLuoJCZV8Rl5cVxgy9SZSgcdzpRixWMFwZzUr4PvmQh0zcDCN2KJ31hD2Usup013icdyfH
eIrRlGCMjJPnFhWXB3dKPrUg9WCsNK4s9ZDPwTkKJEqtGu8lj0ewIP52sA+6y3xckh7RjEGGxI4z
dvoomS7XafOQxD+yfMsu3R+aSolaB/KdOniESjzsyTFepK8blrHzpPLAxpDGkb8REHDiYhF1EMwG
sHTk0dwSDT563oH6VX4cCQU/95Bx6HuXmwLv+Wn7UR8f8wdh2MiNgyFvnwJk7TwQQojOUuWh4Db+
EvCX4hO1OFADvj8DyscK27DCQiSSgsd8b5Khw8qovZ2Kw7wuZZ3BJAb8ChkA0wVZW3HxZJDcTarj
QG3eFrdEVN0huCX5oy5e8fy0+pJX8ZTe1BlTbjcWiU9+tjr6iAPASOsDqc/Q0Edx4fre/6GP9a2/
UKeVz+bcE5qQwIuvgnfLUJynU68AE+ghJ5u6exRdaWTpA+WjB1KX/Cn55gZItvpvE4lHOKRvViSB
y+2Vrg3X4KC/5JTNnqBZOKwl+nMYcslycFThELKRkIpHgCR09zyd/17ifxp3iWyhsbnKG23ObvpW
cJwuUgVYiJSVxEEI7VFKPX2Qm4Lh1MGz4MdjAV+B4pBvLmCxY04gqm/ToAm7sBqROYp1aNDg5bhR
IOMB1lB7XJMSu4A1LAfQg01Q8faQeRfz6Uo4ZORxWSRn+gE/C8E4Ui7ClDA7oEHl/EiWbqBAxvax
bIY74QLQ8OrADSZ/NhCsEhcpv5R65MmL8Yp5V9Fj3oJt46OnDiO9kP6mb4zHFQc9hqnBJDceECw9
1jfQZMfYfsiuyx/UHoOWgFeqx838XyVWoGJ6R2hdWLfeWiaIFEuAIP4RR6D9TVr80QmPNPavKyH0
yWZLfjcigxK4RNJVJNQlZ5gDupDJi8oB15JOM/jlc3nIZkaYBMffsq/+2BmokIyDfHEJJXKBgIuc
xF48oBTe3uXUy6GW0V9ooxKlKvSki/eqvN4/rh6z6fLm0TWMNwOdgOD8jLTIl1KsFzwnPp2c+18k
xqLnnmi8yLI8PsGsuQAkSLR5Buc1CSKnky3jchHkRCDQuEode/CYJWvG4LwI9YNzTDCNgWd6MTkZ
2Ba6Ffg/iafEaD5PIpskTL1atHo4JNEeM+pOCMyZOGYLfwC/h6kdE7NgTol/ue5LcY3CrDnS5AUX
lhRW6hz9rCaJw01JfioGLtvJupLduwOEAgkEiJCKd8G/EixkJ8YCJAqcmfr4BJCUGvEOEJcQJJAv
xVm50KwFDynFMD8/9U1WnfMLisHkeMzB4Etkhwmx3JIM+LmDt1cxVxTnXXVNEZUYWjIdiQWfZgVT
y4jcf4iAsFWotoGAzSVkbeYMU8OqAO6uRHRQcCiV1fuXV6bAAnwu8YRB1UKkyBj59tK/maFV2shY
+lgLYNj0G3lurLvYytFKJzSF4EVf0YX0HlmYBXAM2Awc/kqoFZy3jvN2RiJN5Adr4mrmg0Z3UC7K
+OD8kKwAJ3C6NcCO6GUxLDYAaUsF8/LVDVU0IAUSgDkekWSbWdCb6eL2dDsdDYkjDwUbrAe0cb6L
UeALAZ4xOhq8h3QFfRAiEh6EdkV2TqKt/d3TZrR2nrfcrKkn7A2IRKRn9RNeYgcpeEPygTtxjvSX
6auUHFW2C2W6OWCMLDWQSgX9TMDjdiamJ1vJqESdaBTWDA8qyGWB0WPKA6IvBXDY2d8zJwFGIicE
t8sC4zV5aEwHxwkfgCoeUvpcHEktB2zoP7CkwNRVIdx6LaLDQn564KdAHXFgdNU9kQzwPm48yEDl
jWc6ZufowpYln0yY/KkGatB4vWvYpkNzMqP7qrm2UWPaNj6ScATmR+cWFhf5ODwZPYP8lyRMox6w
vBRMQmwFs1gmYMUpXV7QgTFVajy85PTyMgkbRr0kXa2rLJG/B3XkFHNACAm5pbMJiHvvFxGlos0E
DZKBD1NIdwUrEJPCh1FhlPfX2UY5pAJ0iUMAEiHcQWaGWygeq8Zpg/76ohiC3BEPK/ZQ8mQy3Znk
ic+uVJKWfzgVPX84GgaeMggMwRj/+oZwDM11jDbCVI0i3TVlANkzB65X+5JzI/goKOmCUWKkSyKa
d1nDbYe0zpAovhbslF+tfUYwwnpSQ6KHfCeKeiIxyCRsOgekgVFhmIw08tVUD6iX0sa3FxYJ3PVI
pr5e5se9GmuMUnyKzGzYJ3/6Nl7e5gzQEYkn4h1JVwzJRUMBX0U3CD1XDihsKXtPpwhFDlkV+VfJ
cCx3QiJzdsecCaSfRLeO9WM+a5AFU9ZB1hov73U4UXEVk7mAF7gN+RxONKA//k9ZVbQIMIhAocov
myL3RgQmyZkZvygzJAlgnMTneUEU5Ngi6MjxTSCIy7gClE9RQShfxAcBKOLfq8X1G44ulF3a65FZ
p8VbKjIkYdJ9JNP6JJICHeZTZJChhKYSMYMVoEaCkMMFpkkFklYz6ErjKxAO4m5UQL86wDZiRogB
cWaiM+9CFEr/hbwXTUIwwsWs4oBopUy44RJYdLhv8Q1SbkBLkFioLMllJZ4sUCe64OfEgINbkmEI
UAbNG7K0hFN9oALlUSpYSJPJ0+MADdNDig8W9Fg+UjCpZCkUbZH4ylgbdI9oR5jwUOgXwOYStSyh
dJM/rZPlZSF0aiSkX05IfYtFFmODFyd0kpCUbnHih1gC4CsCCAIgFFAoKEzDxr1FplhNwF4deBJ2
GhNmIWHxNQwN4d8HNAhVP40vkWArY3j5dBkBOJ8BJciUPGliu78V3o6KNmRifoOzwPYRfXwbPJaU
ukRk8OSjX+mgp0j8J1x3Cko8yVisPZqLAlTDv05YHX5IJETJb/bcvS9ZkGQGyA+0q81OKJ1lMYw0
HJoghdwM7kjNM4t8mHweLz77pJxFGtEHY2bZo0ZJEy2akeqipkVa/rPOsuCyqMQItNx6wlm1XvLV
EZ5/seKTuf3MkVkgL/COpq6bruAXzCgX4PIQG4yubPvGBMs1ZiOQGHQFg2oxRiYQGvEYnv6A7lOx
lAClZvuPkAEuPFcCJ+0J6M/E9tIRwyvCvoeOgBxNA4SBO7Wgm01eB7iVUxj0OrASapxcHzbTz+IG
J7Rn4V0oh5weg+UUJ0pvISTD6Vr4lQ1yM1KnkzzvxG0SnPy2l0MrMazIWf7LOo5+B4IobqLEWhd0
wIlV0jc5zmQao/tDZIziBla7WKgvlxAD8HRAIjhq8FgoYwF8g99QYpk+cUCGBxB6HYlHm1CKngRQ
IF+Cb2a8cMJYMYMmNhFrpS2N36Ni89gXSIZB+cREHd0uNOn3E5PJI2BR0ejq+N7LR8Nf4HHCx4pB
FqHuJpT+uKoU6Qk2nkUpwsOTe8h5E1q2yADI+7+rkFTwX+bCgnk0Sol6iKwbAxGhwqBm0nxKjIYf
xsui7oYAn5whksgZESTIvixJyv8HbqUXY+RNP6XqQTrJlD7snOihsr/A+oiUieaqhCVyzZG346rT
K0iHiswxFHhQ5x4I22Vwy3f1U6fgg8Df/ZveSSxWHoxoaWM3qJcyUiTE0WNexaKQmEi0GEFkRLnM
cm9h8fnsqbQWsiX5QeYCoinLNkumKGdM7NEzLcAdE+2HbSxserTdiAxoe5Nt5XiI55dON+w4ByVB
GUK+bhymXjT1tC+a7ig20ppXUeKVRErqHLRTBki/kavR0/PUnKOzx6EkwHngLcyVHGx5Gy2ytqKs
S8Ywp+MbMyG/LqkHhXZ5bLqIaTRbcYpoalsmzFs+4hpz4aAwRp7+yw9htkn6JM8t3k9K2GkABLNJ
g2Rh0dyOVjciVYz2Q8NODYf9lZMkX0BnPT1JHFLWRUaPA8aySwZP3aAFwyFcXXFFvLEENtsxh0rH
8YgMsMVYFooJYMeMm19gpiUNBIaiMMfewlSAfRVQ4uiB+LMYoTCHoqRcQ04f6w/8a5Ijx0N4wK8D
IwB8gjKe3Gi7lmNDYzx4zYZ25C8gXfK+pdwQ8AmADEHvwUIpaSE/9xCvIhcSHHqT+JvSwfgK2EId
4ryO5WeldgB28AZm8CFmZlfby9LepfHjM1uNHP5VDbfPpJt5zWS8TOrgLH3SsbHaiXWk34F2QwG8
MPZz8aZPVH0NgZojSsOLlB/W66OzBWSKr46+SXgNclqHcyKcDDoUGfUW8SxLqcQpTtyCtfqioGYf
CJl20tIl0MwJQIW/puRLuBOfXH6fONhXMA8ZKeAWLXgbgFmSlpNbISAuryYRmhnDfghoRtejTQmq
WRMaUvRxDjGMiiXR3TJgZMz8R0oQEq5b0tQXX/YH4FO/wIFJQFIE+oYf8E5MpV8S3GTetvu9vcri
AeKwkMd1OttKwDwOt/9vElbsYfNvY7IVgZZZcUr1b1uJkeixAqumILwWIA4NA04oWxekrIqAgsj/
uqfPNfOH7XUExxHIGMSBgIqku7Fj3nbGMmLfZFH4aJaVqSLBVg0j6tnclC0Z6ZVmVmniogWdlEmK
GQV0z0NnHxQHwb/tQU7QwcQ45RjOuAclwvAusXdhNjh8IK2jXbjhNT5k8yU0j7n+9tTnqYlxnvmr
7sXkiUt4ugLJqz4FSXhHaDbxddcle05/y1wMq/xJRTOTc/bc+tTexmxkR+rOukvZ0Y7iG0UV2qj9
rVQpWL1yibIlZbngMn+szvZP4g8vE49JjgHbKiVCKbbIYHCei68UBdZIylqymjGvARvGr+bIkMBu
oF4ttS2qQk/aoLkC7c/flHgLi4CAH4UYyJPf4ltZjE3MIlH9IQt5R2+TS0jDF5BitJUXXsYTfntL
dAfHBeoptlEN2V+WM3+TywizhK9htUYUtcmZYw4N64h6puZpULfpPpOMFymriAu3ZrqOWD+UK0m3
9gXKsGJepx4dy8JxPLrMtETYUTIVCcdOPSu55QBwuWMWDHOBaLJAKYcY7zUubLn/+zM6Pk2Y+Acy
rJwDj10QC48T5ZhCoyGDzJfgM9CRkPgRYgEIEvuU4ItJhJwtnbCyV9LiSKWf/4LEFHUp0/thX7kf
LqfsGhxIwu4bVLPAFI2o4WHOr7FwBYDbowgoFet+ciFwbUuHtlN6JbeifUsN7cKeYz6C6GnZPwTT
of4Mukrgw2+DMbylQYZl4NNwQ8KWiQn/iRkBbzOAmI9hhmWjblvQ/3ANtrHIbcJqnsX0aLM+zzNP
aCdQF4aDTyRTsCnM83w5EJfIuweHwyXsHBX4JF3Krm23sg1ALH7BCwyMwkqDuKHjle+QjIoMNwXH
5uOMDdqZMZ/Mxx3EN8XbAgH7gjxCXLtIyfMEMsfC2gSHJrU3GDg5GgWbKkmn6e8kXGfpiUB55LMf
r4VXAaRFlyauMFls9K1Q3KhAPFhZuSdnf8uxZDEfNpeHRnGXa/SICLNxTZePw/FVTNd2K5ZJjhWo
zjJOItZIVpvLii2GcyMcBZ6cN6algBHCKxFjpWubAgtQ45xrxN/hGLaRfJuUNNCGOhTBAT1SEr0l
8GQQHzgIpYOqGLY45hsU/tHI9A4xBlq+HgGnVfca4evxP/T0ymRKEHQ2Xn74tMf0HMT6XJeoJU9E
HZ4Hq/Zcvgl5ZhE8D7lJ4YH9XcbYJP6Gj5ftQ81nzsk84J9EMfUCzQ+0kB9EkcFt9rJBHTjpR8Y3
SP78EgtfawLhSJ5SgMnODjb4RpRX/WJ5OM8boQiIPys8gE5OOM/oXeb416fF2BY7ZhTYUrpl9Yc5
Hpo7PcccICTAU+HBggxn+xH8g9fjbZw+30ccQfG8aA9mqBmRWJcpXJVDjDQZn0fCCjVHSg/y5WK7
5CrIQSUkYZohb5YFsn3x0V8zA5brzc5HWH1QYzoRVOdh+Uc9akrRRULEp1VCZI8UmtUSJ8vdpPOY
z4qwjmr5I5rXoZVSOTiJoeg7Tx0WnbVFfSVBkGBwzlwTMlBy91NAuNtNlnz4OfNBuKvMt5QwJ2jM
7QqIioIbDRJwbskIPvhvHHTmeqLo2dg3FiNF4NHtAJMQ66bnHHGlzuchEJ5FmaND0AMWFPz0j54y
HzPNGMjLtGr5C3CcEhEaCqyU8lFySEWYhR+BzHW4AgCe5tOpm+2sjQmLEowRZeAMVaNBdWhJf9gE
zPPsjEU+umPQyNXwwQolC9QyDepbwAsDc7x8NhOppldVkbnndLCPgFP2Kk++1r0GKz/dK8SKUDu/
pdHaJNz5FmqcyG5pDDIHSNadHtAZJhhoEMHhYvTXv0/R7STMohe+fENuAMYtJ5n3/5j6yd957Cpo
1b+RdOSzcZhAMqXH23hvEcROdxypfX+fMU8VNgHDeTMyBiNlFil38/4mwvhMWx5yp1oriYgU1Dtm
bSCYff+ufjMqoJs+yJn6lAVaT/6Qhedf9OH/aDzWwI9BEpZgH2nYolLDnYXtXNon+oO2Nzjh19nz
kRqiQ3Tu4tuCid0pgSLSccjQw7z4AyOHoaP57U7dDoXT06ZHxxJjUxYPIlGAXeCEBOUy5Qgewvfe
ZU6a8ffkgid85HGb0Vj5ytPwfwgO0o4JyAt7aDlUHkRvWN5m/zphfetIh25Q2T1tIVA50+WgLAfk
m37P1VK7U3EoIZ+PZ2C7iTQNXzIXaumwnX5M9j36FknqM1v84hWWzF2rmjAbOacvDXCOEtU16L/5
6Aex8p1rIPPRKmYY3n0dDoga0Fw80v3mE8H50WzI/aT0aXJuDZc+gIaaPvryqUtj9JNLCbaybHmX
NR3UJqPVNAqRvAXVyOnsbjnp6rygkkoqPmfOWtXN+8KueqZH0WChzNEVbRMZ1ZVrYT7E6rqE2D9x
6vm99TXIaygAjt4gRBNLEWxbLlPk0KI37Gvtswa3ZnYDrdFoxQby/pqub1Fd0OGQk/uDJqvJMgNz
0gHo2PIsfeEHmC8QGX/g738ZNYSFnI9u0RZMdKWAK1zvHsm6GSs2Sl4Bdu5uBq9wkw9uXtNAmH2P
f8h0UfSEpqosUGDUlyeSGlIXNCCoF1fhZdGQzpiIsQE/WEu639IsAoYePDRSTfKbZcFJPHsMnEK6
d+KZ68uChgA+9bgw6OGipdSkrVAFNobQozlsUAUKwWBmhEtEhIBnf+MKKyssAMYNZMS01djquUr8
ec5/zWfdq/ycjI8Or5p/P4ZXbBWCZ4LscI3LB5cThcuWlhREF1GuzRxGqmdunUc3GqbgKtEaTVMO
Ns59pP/gGJQWqUP7ysS7RMxDTAImIgoS12bkvi1I+AGj0ZY2Vo5kRadWrqyAMmcaHorR0iDMtYNM
WWNPVKfenejN+GhuwMOM5IDYAxxZuYwikzYLKuVnDgxFc0mcOKe7UQk7MguPY/vxlJgGx0T6Zc4r
YWoZkEuNa24ygvnASPjkjw1VPNnpNEBeQNq5FpB7IQ1RLPxDXIReJd46qh82IsZIpFAVYbD3e02S
hSQTY5N1JzHdpoDCk2CMMq//Rs7wSXRQaZZnNsFdF1GP0cEUxfv7jvfAFFbMPOErLtOIa1pmDtqZ
KEGgechKVyhFMEpSn+kI0FrU+G9IRIzu9gMyVQbGxhG+f4tcA2VEDh/oV0eJv5A/F5CrnuqVfIw+
EwXUWX7xmFQGDUhUFpBiPEpdkhLNRDQdGGVEO7lCZgKNRJRTqbe9cHuQqJiVmGfM1N8UasheRZfl
0TkpJga3PHKqLy7afQeR+01jNgT6XChYMd4A7hZ/XlRf7VPxgZdD+4sL1SNmjorAL4Str8vX7koT
eWj9jdAFI2iQ7AhvgeS5IjvIebpqs1vlikTGdBroBdhavrIsh2vcLKjBMA2SsY6yThb3l67oP9wJ
A/64+xtR+GMmGtoqU+QHc90vTpCJ8kx0A+u+CwrtGGpjy7nRrTceQ6arGA+sGui/zXLmcxgi6UYX
04DAat/ITzONsnOqAUW2fOr0Glnpdduf9vkQpXTJXr4n1lc1/BSctzb5LdB7bdFL6I5rI2G9cTml
9nFma/qvIe3tzsCCm4v6hJD8nY+G3tC+msm2P9I/BvBjztp+fTKim4XwDzpVQ6TQF6+/5Ni3c3iG
/auevm4wXo/f+eX1On45Pea99X5W3xJmAJ6rge4fuPQ5PwOxA7SGVhTZBI5ewkgXJeyPtMkPX4qx
Nu6z9vZ94zRpGZXq7OtK20mKqJdau80R3brxuhx/DDrK8OZrm8bDhBGo7EqrNd6F8KOa3JySgSzp
9y15vTDN2yygPWvM2IPPc0Svukk29+qzzBlROUHNjSbB69Iwo3sVDugAz1otxbgb7vEBa2BE/en+
YRzjWntPa7qxir/7+JA35BQJGpOPwUkncatTqKQ5UKfT50pjhIISQpdG9ek8SxfddHNkoH0P2T1D
HiO5LfBtxz+z+1PyF4OweNjmCDycUYtPC8Ki91G/N05jH1JX8cAv3ganuhMjNL3DrNIbIvovOn5h
jFd/1Awohj/O815uQfqABMzsvd5C8Gj8c7e+z+rXqH0ZQbe4I3t/LYgQ6Tu/u8oAGcXcGmU4yjvU
+mBVoyyRsjzNaJlZgVaGp5vX6qvLKJ6etsfqtWtXWrtu6U1l8G/3kiEPoujYW+QpOxN2s/LX9dze
jumSZdC09DY2dFIdDTd5MFXs1hJhGv4UyYxHBeV6wgkbzK1O8EMr3m9y7/xT8WAE9JiBzkGp/ao4
livyJgM2JD+hLJZ+n4zPnNb3KQZYywh1qHE/xi8WpItpX4atEU8SmvyWFdPIb79X5k5AdqX3paH3
1Hw1VMQXZpdj7pbdq2oibk4szE0caauR+ms9QAInfo/Eq1n8lVZi18yKSGqnH72XWId6sjfM7wcR
9eT4kQ+z0Xhz+yhpnqr/UpOgX6fFNPk9jXN/isRUNUatfZGdY/Vm2m31VSt3FFV5agtiFYDY6Q5l
gKfLrJ/J+KXGP46WVdl8GaMSFSqUA5UV+qPKmibr0YqJ9ExMKDhQakcvUYnvYGLc6fKXJUEPiHV6
v9FRm79X1OLwCU47dtN2VqMdUM5L9zKBCEAUVvx2TOuq9upjWT4aJ5le3aAgTGIMTxVbTDjW8Yf3
4+pS/h7jof3u/TTBB5ibxvDv5VdxXRtYtMdCSSMN5ffX43muTaNbvhnuvNfk6FjGLK2j23Fm3v6G
MbiXeXValOyUhxWkZ2X/uKOO2NJQXH1kqDVfvE3K3FtmLhMCZov7EbFS3bcwdnfEIa32RcE8JZOF
1cDwZkSMFhZ4ZzRVPvLxh4EVu7e0Z9KG+2DuOtH/MKk4bJlvniAbVrvpEN9NRotm9Mzyv8UNlpBO
wFYZSKC/tX10Vz9NCDzn5Odm/eDkDLQ0C0LBq3LDIbzqx7++hK13xCOKCm0PNzLX3F63SMdMrBTu
CwNVTIly2Zxyl+iJXSLjoN1hovfwjuuvBss6jNcNOVDTETBsGkYq6SUKkYhkFp+Tkm+ZyxE367hv
UM+3wmsHM55oTj9k17V2WXe3k12YoXHdHunrf4y3Kv3P+otZvxl19Ljvcv03Ids5X+ZaP+tOW13r
7fvEckx9fWMIa7fU8VllASuFbtD7V4koco2QKN72pgEqqJCbcLY3JfO0Ma21DexdMiyt/TLa9Rnx
FCYgDo93y9gcz9sRIzQpWJTkecVWzdeG5t/qj5bLNd0q6Vdn0DF5pr2xez2OXqaI3epHJsiSE02v
f01XOW2+SNPvc/+Tt0zG6hrfRKbzah09g1mrig7Bx0BoATCinS4aE7YseuOaxrRbY4sTOuscp0vq
jm53V0V0/MFk5WmScEvo6CterOkURdYRk5YZDXKhHt1Ayez/WhQ/8q1qfdXqDeO3r9HsHFEJwbzr
xRr51fE9qo4UPXR6CjJgtqF0ry0eQbyCsqxP37f7d528WdBNlE0zim7J6pR/WPUn5/SxaU+72gSD
96/T4Gyt6myBvUm0g/JYXlBtuv1MOAmtGdUI7Vjfx/u6U7dtGV2ab7pC9NYpKhoRAV8aEqNqskuP
v1fEzfvpxH2gxETkYjXbjkxuzKyky/qjy2fKZW70r4xNqdHVutKRxvE5aV9tuZzcfrqzq95Ds/5+
MFK8wpxfKhi6PEKG9mCaX/2rCZTcgw2dmUs4ckaQekbrSbNnFPBoY+hwfSx0DTjBefE1nGb9lZM0
Zr4HJm0ynSCxThbLIJa7bz2wQCZ+A0mB6euYTU5hLNeLO2UCddakQs6Vz1GqRUODsDEf08R4XxtY
70vt36cQn6q9kp0W+aKQkHnEFMCCRE+3MIWB8WqN3s035WF6g7bOE9VhzyYox+L3OhXGPZQuc3tP
f4AdCmRIuYFq4tbI4pzjelTZQzX2jyLe2NJzy/CDBHOeoY9CTPOA7nQEsnixdIAZGixyf0Bh8+i1
j1eVimV0z2Ol/lEntTcpPBUt1ytqM9cpHsvXb8umRm+LqeBNg+N4rGCcnGcaU+MzxiTf4X5Ae8bz
jlBHGg2N89Mz9rqt12OFUXmwSAlczojHjkdfObDJZHlFijAjRFXgCBlu2X7W0oV8bbYjUZyAHDQ+
hQxGzqMTQmzHz4G2AIUjeFODHMxcR3vE2l+U1yPz1ZwEQYbrnzemkc3k4azHygDfrBiOHhYIzZVe
Ovo1qFQzwaeehM0hu4VNMZtOLmFZkfZy+W8lp8fcHgem9lweTpcndm6+DQgUkvfd15dJ7+rpOxt/
PGn2ZIQNbwo3yohp7rddQonmdHKK8X8snddy6lgWhp9IVcrhFgVyMAYcblTGYAUkoRx4+vn26anx
uLt9fGyQtvZe619/4EVFnWcpiNtgQmEiGWKdJun07AamIfU5jTJXGY4xTkC0Pg/zbsn7mjlcDFBJ
xrc6QI2QZe/Qpy/39+N3XD02r5WEo0q8iw7ZrtsUu3I3babNsHRdP16reDzVq3E7bp/77C17S9+S
d8xfDtnZOlgHA2MU4fuRrzEE2MTDmx2fXhTRZNkRLgSpFiIoywq9K2wY5COIWhQ3G13ZIsXIV0tf
/peJ3Z61JcZda3uXbaM9lib7clvzv3arr4tVuRrn2SJeD0thTTHwCrtNukt3lXB6wExqXEVLWQOe
bo/9NHsg7SfkhJuTuE9c5RK3Cmc/BV6hNImoYbBKhSiME5HDTuT3UcBdK0Gd+3mtztNs4aDreyxy
jHpwEVHmYTuvDL/bOPBPlPmLpeHMFSNIXkEFuRyu0Zfwsp5O3WF6jz7DD/s63jlKchArJuWM5Xgz
yf6xB4tZ6/yvXJkLezEsxZvhIvO/bJf9ezPx7r83M65CZhDqslzUazQz2/LxmU1FIIFF6k/J4xVU
y6RZyRzq5TaDHF7sdWefyIeXdLCb2B9JLsrtxVRn/qh17kEZyNj28toLIw/jBaqCJ/rZ7+m3/aNE
+mctwwOuCZdt68/5e/08vvIv+TS9a+fw2nBXQu5KsRX35LFX1+02W5lrc2Eusv+/jXI3bKxVtmu4
K9WmygOlCXLIhlwiB4gIPCPopsBCCrJSMGQgHhXqLXRSHuRPNT4b4z59RYHSGT512Kg0vhR+hL0z
MxVytqzGj3hClTJZGBnuE/G6q7WFlELMNb1Xuoqs5XM0ia/fVlLrKTV7LETr8eU/nW2UHOQHLwV+
hvGZvn6tlhlRDpbFrXumybmATSiF/qjQaRk7GUKz9VnQcnf5Jon7t+eU7vTJPrYZNW2t3fsHvhGj
K7XKt6bCNSKgo3XgBRbqMivB/xqvbg7sub1Cw15P3WWgv36kztapoecUbCkOkkSZXUbNT1EPlVD/
6Kejbl0aFnZ50vtqWT45M6y1ad+j4WRac7M0zY0+RNfYjDK/kc33si6lW7qjfE6VSX4PrWUUhsxr
4pEMSUMje7mlCZYL6bNITDLN685cJ0/0otKxUH+sbOvgIYE5CDAgA/hyFbc7vdiA8hYAA4CjyUGV
5v1jmxnbUAkkXAVsPxmWMSRMrBL6pUW2JkZ0/Vazv8yR2IB5j08WvHs1AF4ZBuq/2aP1MubUlkvR
w6nAgBgrfzZj2nBdnMaEa6UDfZ6nwiL8VN8tpgGYrQye/Psk5ZKpGWhjJXzYJ8wc61m4zyxvxJwm
dgcWMWNTPeBkeaDWLP3msebSpJVnYbUiedM050R/ojShuSByz3n5NipZySM/PBsC1d4ojxOMSajf
z0WqXmUiATmFMALRl2n4VZtbw/nK0n2pnpN+a8D2JjBBJ/Heh18HSxwrWG3GTlqK1sAFBwenj56u
Stvw9J3Md5JFCrme+KYE8HqlHC11L6AArkw50eq9teG6w8ITYsBOHxZmtMzCoMsXtjovcZDGhAiS
4fSu1ymsu7w/jiWdwaGjGHh5TxVww0bFdEmBogG6q/gtcxZR8S5xLKdl7+av7/x5BxzKDL+c1i+M
NFB7KsfaeevGbTxwbeYyWI9k3Bv9FI3nEeN/kzjH59xibymXI3Hlyk6qvtpwbkMAbr5KjRDTVZJs
owrH3Z9O3uvhe23cxStMQSNQqUGhwcLOvE7OwcD2JY7sWSx9K8plyO9VczXgjzJjak5xSALbDmSw
cdhQt+rwlT72ifnxmE52drHjN0nepcbdLi96c5W593Z7TFWvlFYjgyDzd7SvJq5xhOvBPoG9yNvJ
jkN0etR/afYzykHVb0Z8U17vRrSurHVpw83RToW8k8OdPRBheyxAmTHSzT4e5a5z3puceRKljDGs
bRJgXxzDxyn/M8W0JT5a064M93IB6be4DYx6q2Pa0tyuquhdxSKAz9Gfg46o2gx4mjDsrA+q/pZC
B2wDR9rm4e7F1gyiVqwj3PKAGBMwNE250LKPmNRfhuryiLcF1lSR99DXDkEl6tqqP9TiyMy0LZZZ
F83k+LdPIZzlx7THlMW5TIAAkb7TYHIp68e5bdaPbp8XR7M/8TUbgzxs7YuXqNC+NGZSJjbm5YfS
X+iJRp5r4/DS9z1xw4+1g+Bd3zzDDUxLp+j2clMgXU6HN0MrwOt7BdNS0n90INekQyIrqsnnTeJw
S52IAhs3GLq7prFnQ8HMKtqYPJWp862X1JFPGmNwZlgWinQq8P3r99F0Gh6/Y8mskf+bEc/PcDdQ
KHc2wASBAQ3vN99Pyu1h/zg2tuH7h7Rs27+8f3u19xZrf5l24cfC6VGDGXx18E7Qjka9SZipJ28x
I03tWyo8W/2I01NRvcf63Cl+++RDdTCDL6janzvHflc7X8I23744AhLpbtLwqztUr88zF0l0azWj
DKO/SBTEA0bGrwYP7oNaw54fXZPL+5VQxNw7wCBYsw9gRs+GhYapEoiRtJ5gOk/z3pizyySDX03z
Bm54EhClwncmGE1J4L3+YPta6NWIBlBx012LIeQCcBzMjkFdKdBLlourIUPDZwURju3zF/khDfwn
ecbHk2wWBsL2rOGLd4PYSnYzdEsPdwBbx7IayxterYhVFRNH/hqhB9UsYTJ7xZaaIvF5H+XZg36O
iMxB/EHEX8EG5VsfZksOOhN0E1LPIGaMzBVJYpQJXiv9TPHxEyVlUZPZP10H8YgcaFXQVF6Cao1+
Br184aW4c2beUHk1kRgon+Gl0xdC8oekBHWPIQZDbhz3kT+iucRaj90bjI+RJu0XfuHlDNtz/O7/
i5AHk1IpehGkfAEwWXivfzHS5yPFNycVrcsTQtQH4Qb8NAuI9S//dH6ku3qabkA70n26TbeMlI1b
DUPnon0nm1/rm1URgWcjoOQq1zNeAi+Kl5ZgRIzHt1jYAC0iFJQZ7Ivcs3/hn0xiARNv4Un9Ur/q
q0h8Kj9AI8KNCr1DP00H9RaLzAVyGK4giLwyPk836R7/cd69dvK79l0c+iVOfJvyJLQFIkZYwy4n
P1qByEAXfHAN8YUDMUYMdVQIyCIpXXhKC+8tYTbCmoFuI/0+8TFS3fz4Qs0hhDVEj+2GuUh9eqxx
9MbLWyS/ReuG7G+RtAignB26H8ahJ4D5A4bTUMyjheA4R2thhyRmQ9AtIGOTceSOTJf4CrmxBM2t
aNREgA2xujg9IvA4i/UJhHJtCEJ/YZH/uuJJIdIVzmCj9Cn2occxn82IrF/CeUTirwgKCA/5Od7X
hCyI7FjkvkF11sjQQHVCbPLrCrMNjgU2+cIO3/wyD9aRM5klwEd0r6/sbFdBMHnjE2QZ5uYsCzHk
uvNrYSfqIjVTuw53Nvnnv6APkfk33atv0cDeiRYhup3IDkBFzHp42K7DeTg7uLdXOPhDWeNtQWb+
9wSBZmpXC5nAt3HF32XfIG258jef3xaJy9OZRKlAxBlgDV7MBt6G8UF39wFf7QrtjyGJ/RXdkzvr
hw9Q9ObfB48UEwUXgQhPFkAvT9mTVomnjD+gT4XAcoXXBAqrf1F60P0xlaeY4oOnfTo3d/jW7x1J
vc0bozLSnolD+RbDh2/5jEM86cnaZjg2x5Jnd12/44d/1u/8PQzr2/34Pu30MwSpYTeeSBTDDoxs
q/b0ImxDJzkx/XqsxXsyFsm38sEVph9trxQ/NaEduSAhpNRVsAVRK0M742k1mATcehkEQtAWKrAn
3sG/75n6hTy44AzkXemwDrHxgiPB5ys7DfePnxqKBByVK9B7SckG4tG+mwwAYAdz+ACP8e4fnkMa
iuPn46LGKqVcGPXcHtiLAicNdMdvULwNAZ8NFIaVr0auBXWF6EjiMnHAbE8Rg2ySUiEH6rMnfENQ
F3GLQdB86mAJRdDTLSFzh56sBFPqyc/AombV2bhEghbZVw3gHj9QEZnhaeMx9aNIKJtFbPjh5KeG
z8AqzYPRXgRP27NUr8B8gPq8dhk8cm7UjaeCcImhgNuaft9ue0QKUTCoc0D8BwqjKLALX3FA6inG
N45x7KuTVr2FaPjUN608JTiQRttHe9QfjLz2hrMdiVIf3itS9LAAwane2cr2+yRtRntfWGdtOhBO
GF3MdCUpmwHmEGy/10KHN/xYDcoqUeYJs7bGh/xAGiKfk5fbQDL4TQDg/iL21R/KF0pH51dDR/VZ
k5BjLbpvcqrIQGC5UQozvGWgyzNOuU+hz9lBYhHHB/e0wTAMvwkmFgPlcgCaPKT+U/fyZwB4JnFf
areAfJOKrCWSiNmilaMQTTG0nrz06cF86ThkZGIQcZ33KgjpzFIWsGlYNkRqiHKJ2TEYI2DZtyDl
fPOoEozNc8+dFv98XckU23FWsEerXwpTNpEJbB5ExAulBCleIpc62qqH7INJ+cYUakqEOM4x2rZk
f/9TT6KpQhO8RBqF9QwZnWsTLZDgrtlQ+RjefYj4aTjjfNVCJwRx+oyUh+i/f9kl1g6PFpFQvWzZ
DawdFPsjr4b9AOM1eDvEwFB6krhEtnSduhWKnw8e/n8vWDsqR+DJjfL92sV/rzdjm2xoLrcgztkF
2IOmCdSo/Btgi7Rz8+U33TV1zlF7zUAxlRIKi/nZWylP46ejxzOL/7cSjjPT+/D6pqg39LsWnpXy
yyj3sgL/gGl3+M7insgtw70Qknjn22qQtaTPinlw7wT40BlgH/haUq50Cw0fwzbQbKZcniEy7PyO
NT/NFX3BZGsC4dCXurKe0nXY7nX0KLhijfMK11B9+RgWubqmakpVn29+xKuSPg3WM9qK5BajQRi2
zxIsYVXhJAXmMwHG+PWL4cai1Be0f49yLlNeY0WlzdXnvEbDGe55fOxy1/ykygFWiGEvGwbMxI/J
C5U1rwi6TIbtF4Lxwh/AjHDvyhdiul/7YxqUOEOq5LHOQ52rGjAQn7R5ki07DHRExC3pHkE0+nkV
SPgjPDw2WQ00FPQ99mPMJh9LE0MDZUnrZTFDh90BZT0HqYcmtB3zwIJ/YOeMYyvqtjTdS7pa+2ba
OUyLNMScerFoOgpUaARGE7km2JJSvznmr6bdnzK1iYPD51xF/dXPX9I+c1hM9Ykb1mabpvigc8uT
bcbmOkgfsX2d1FXGQnjwECQRZ/ozctVa8y2pgf9iM8dO1eeLbk3agqiyBJ89syGpvJWKdXs9aKci
6QXlo49711E4/8IiCsapwz1cnmr/4SRfeqbXh/gRmrfO4NE3LVFcNv1OlytSuAYZl7VqeCztxJYO
rwdJ3O22LVZR6lOdNb/yjUoLoor6RVtzhduqiphZ29McT1KXJnywC2JaDhUedxOJM4AF3F5gWJhX
+2hDrdWknpr6SghXks2EH8rhRJnIlsEkgXOo1xZktqVXjqGe80YJajtQFL99wY0IzHDBnsNOD+WL
jY3Kmwqe7eMBkUyBGTjrYe6FrGzXqd0Jh2l8feiiqQA4ijmQ+V32v8huCR9wKNDpgdMR9KAPBYNQ
5SyEi/hNkRJRl/CTcRYBFcG55jstyWREfTe+sxIfSJy3tSJCyZi1UJgkb6UtlIzM+4wP8HD+6ehL
2gBOLTJm3hllcCRBm/oatvwliv+WH8rrOucEozGtiDmXN3QppxgHTt4GY8kSkovx6QlPeQZbq+oS
/Uy4Gogk9VmN7QbJweSgbtj+GWfBIwBnfvyoJOlBS+ID14Fppr9BcIIL9sJphe+AIPQXvimEcssE
rpLfmd1EOYtvPvVEfVL/4lu1m36oOi+QXDICmvke80++dEjEXiem6b8GedzQLFWMLCBOIzyyT0im
8BDUrog9Pyoo1/l8JNKw2nbfVLb+FXkAVFd00IjKkccgAepvEvtr/q2Eb1m3cPKAZyGEOTgFg+WB
J2jO/CGvJFRz2HtyzhectfP+uZeft7pdQRmDwzWE77DeunYTN8smW+iYGmmwRrePdJk/3pvnwSG3
bPgwAXqT564IV3F5wva1H4NUP0rWT1VfIbK8vDjxFLw9cMgjwRs+mrLk+rX0Gs3RqNgV1hX2/al6
s/Vulin3sDgM9m5SVkb008Wn4RKRXvrawIiE00hmUXqrjkZgfcY3+GeAmiAZ4rIP9awBMitZOT7H
PApsJrgOtwYDMtoAHF5hOWCYp3jwgiKMRCboiPxakdYqE1yMn+ckzlmuvCkCs/K7OK/UJccRmw/d
NCmFPFssZg4j4gGLD450zl2ewv6DRDsOE/7749H76ZX5O8eWektFhFj/8UI2+UxoRVh2THXxAMfS
O2IGPFPYSC7GZoIKpjEKcdkAVVzsYO4wI4A/yxMJA+y5UZka9D4FGesdWjmRphkdccgQxKX7Tjjc
07lUIEWiOpawXAbNHgncRN1nbpsqGFsf9oCGzlidG82SrZn9l7rQAMB7kWN40il6K/lzIBXTucja
LkGFN5OJ40w/W1jmz5XcLxVjZSPbd9bPZD6Ei6p/s/Q5Az0qRX5rietlClNWdK00djIhOQx8GET/
Ug/TkiZ4nYW+TgQ0tFxs/v6sM3mT3HEVOIbr7sbkXExuDgK/NYkMZ770Di3hidHNZwuWjCM28BAu
iZZnERiO380fnBvO+xGSSsyzvuLH2UClf863KgVshsqbuVcxE33f4B+PdSIL7hMEPiGgYJ+ipSCV
kjk1g1lM0ug0mMmLNpuXp313QXzpcSLC0pZxMJSld16XwRe4rFAa96836ay82e9p9tk8rs50VEa6
4O6L8XjYQ4teP2L6sHbX9F+vbKunhyi8hOm6NuamtHCGG3wcVVmHsMpexwRfKwTQJD4Z8wiQGV9E
xI2r3N4AdICTkPRqlB7ZX5QB7IDAJpw57LdUegAWBYuBrp8sG/hoGPvo+AJMFxODk8TNbuVtvCmn
4tAdHeZpeBCzpz3FEmwuKJp1/HCcmfZboBX5i/FRYHejKaNIPEE8omHQrijB2fmBfpHxEhDDqBeG
Lw8I/m0HGhbAbMWiz+Rs5QzSvuW9kkJR9iwk4J82rn+YHqQeH/Q8FHzgFl8wL/Qv6QgkJvjd0Br9
CuY9SbswJz6AXNora13XQQJnzpFDCzn3Lid5UPINZmkzfimFdS4o3fEeQJr+i18+IttjK9zhtfhT
icinlXnguXV2PCsh4IR+Q4PyxpvgF58VTFTCG71kLXo4tBlYDXDcPrhPHhp7dD3DjM/PO10z3XCy
Ni/N0UpgQUIRP9Nac6lrQq/5Y3QaMGk4s+5kXVJSIAWjvaWk7mHhqWd63pHYP+nIQ2wiIISkcaVJ
zHnCP3gxUO2yal4WixBRPwSzdFEjWcXNjYeBfG1UnOWlwEmjolHyJ+3QYNf5/JbzzQuHQWf9kNcD
8ajAQzS1skt50DE356ZgH9aKJESuHlsVLYf4XdKcUgAIpliAFtq36G7egA/sG3129zV9mbfxyF4l
Y4mODQ1+ifDWYbvQ79245Uwv+smj9OAUgbs4QBml+I99LfacDuon2dVm7tm5Bzk2juf9K+jUOf+p
NEunWTQvOLKeg29WIhZYj9EITAyGKc8lyKAjrcGR9XjVq772XPb1vKVnpfxFwkK6vKiilR7GMgta
gz/0ClI+pJWaLi1nX4TblmEWXngTm9yqlLZm5TrIYeL5K5yPmjeGwRAvNdmDmabQSkeuVHovbLcF
jTkwYg+2jfrXE04QwjTwqhfsE+LqFw+kK3D7oGiBRPiC/d+4ds/z6BMPTa2kKkGa0bEuqJ4UbdHq
S/gwqBw0JihO0Fe+hutPi2bAt19+jbYnD3JwwHhN2wv9HAUA5aP5R162LC+ZHHAkS0j9a07ZRffa
0qI61UJJQHTFF0fS6V4Lqg9ywnmtBTw/CKUXcudElKPxoeLAfhaZhRwwcFBhDVPUEqDauv27oOS9
VSyFk3k3f8x7dweu4QOcE5EzxTt1XTHLfsGCsOsV4Yco12Hu0M727yntPanhsNPA7DvIOTPMVOR7
dxx2sPxVplew1yFmDR71UIWhqSHCo6rYLT4VIE3FM5huURthnIR9w7SwEeFbLmEwnNCKFMisd6wz
+OlYn0M0pFr6IpsQ6m0EroLnAloxOoyLE84szGdw3W+WXbYYCaXS3rTHRqZI4diol+jzyYtQT5Wz
S1vcwKF8rDSCLayFA1Wd9C/iPR4rk1PgL4fyrR/HYS3bu5QV5OyN4eOJs0N5Gqb9q/6M042Z3+P4
KNn7R/lbjd9qcbPic/E85VhP48mFsypYk3LWwlufrPVipSdvBm9xDLJNjuyZxyOe0wU9mMk9l7LQ
JDX9NoJfCmMKermWbe3+qy9XT+I/nEArV8wqAHo0xKhsng9XHhd9GsjZuoFlq69THEHLZTrMWUsO
vmCkWoZBhTOBzPpYKtWqhmI5LsfGy/C2NxgBz+lGk2lFOf3S+KNV1y/KYhk/xXItSL4Z54h4MGMs
Ueog5sWzmTINd7LsOqRrrZrb/SKGKC4K/wNMtlhnXc7L0JtIJsfLBLPoJ8+hx3GDVicEsqQl4yzg
12ESjlMNjuvYoDx88spj9IP/wpbZ/kQzxMeSHZQSCayPTodGhq6kuLJbMecQbgwQupmwsNfXM8g8
DPJYXhKujJnLzbZYu/4IMQsa0BQoSEgmeu25HvoO9Bta8pcrqPDQqGM/SYDamU3MZDI0c9gfxHAL
GpEXoLCZvvXIJe7+DIRloT+H50UuROPWV4Au9lDeJ6cWqe4G/Awe/tTjdBrhcLCunRlcMtQdFQZ2
tCG9G+IiQrs1uPUwm6DfAMuwh7J74sdPm4lZqxjpzBR6PRkmj18QySHPVIi+Fh27n3HyFAutCPru
9OAgKlatNK+lpaR5Cp696sLij4gx0udxtEhJgu+WQxfYpIMhxf/371lKmD277qIhTbTwrBrmWWA1
80HFAGZtanOldaEya3SPvavRETD79hxcPeSgLdwR1yjDjbEmq/99Vhcjvy0V76bAWhWj/tTlXfL5
acz6yhs7JmBM/lHFuJTY2KfbdTCdy6Dfi0HilWOTkw+klOkK6DGzlgxBZsTZgN8MjaQCv5Wi0KVn
w3kJG6Rul3BSXahPKmi+iJvY4qhUeqrzEAo0DDDmUy4bIHV8jniw8fn3AgE73lk/zegx9h3RAN4y
5iBo1y4qlDWmw5DRa1fDyyvxXjxekqc6LjT+EKzy5Q8IVRD3IG1x5jVIRcTjBaDix/hCwtFAAfBa
xtYitmGcHl/qX6leGnL5ms+4XcnPQwMMaa75I6VeaLhvtKuqO7bSdpIXiG9kxE54Y9N33STajXKu
P+eas6iG46vZ1s4iYVCuIoaBXedVmEpIPodb2y5SspFlj44sw0Kw8yIbJoh4rrhSKlU+tDljhpSr
RJySLxj1q9o8pCKBLFN4HFeQxXVGXk+XFf1AjMCzB/0cIw7VpZdmy56ESMLtNQ5ij26oQ27BGQhl
iPOEhghiDyEeFQwCF1IbSx1NDqs9oiOe3J7WiRHov0hHtvCcmUjp0vzCU1EUT2Ja9Im2gvXAni7a
u3qWoV2muEfSxBkAIR8ZEvX8n/Ru/JILx3/SnLF48gs+Vy2R1mIOUxD02cPhu7Ei5G0wvmsb9Awc
WAhJ6nf5zpXAtoipHldF+6AQ7iglcZOgCWVmx31/Z1LBIJCRBdgFG9PjweKfVWeORPodrquYIZ4F
Mwyc9kxqM1MpEnNBL8jp4u8X4kfcYcxMXPAzcxFKb3RvGIVTcY9u+W4xYBTBzdNdupLn/UFo1j7+
5AVwavLZuE53btR0b9+bt2c5RzDDQkSVx6KsVvEnZ7HJS14PzCacdXe0f/p9eClJK2KgjOnah3qX
z/V798ZpO91LElaVKy+KBtMBpW/d6dy9cTOH7/Ai342rcuX9ijJUDGVAQHi8eNPjFaU0jx7XiVoW
Jwxq2TfrKjBqJjpDNRMzKNg3/94uhexW+6B2AC6ho6R84OKxaTMNFbPRMw9rzmynWvWHnnBWznzp
87nTPoHHX5/aL7s1p39N5/befqLYUngTSA1hoP0lf9p7SHgonHQh+0I94dpb3Gh5tD9xxEUtJZJo
aftmxSa6xEvxfbC0SKoUPjh455LAY+xZSRxbpAUIB152d+NX+mXqAAFiq6zZYkTwPHU5wHf9D+gy
vyhf6TaKq6iCd/1VjKEIF+ZZoHcSMiiGddU3UzwKPCKt8zeBdRFxdOeKsTetSApk8tOe0q/6ZH1W
P+GEsM2EHX8yL9ylgQX2Xb2JXGu64WN5Svm6hf8SPz2/MygnuBqQi3/SjvHs/gMJyg+gSNA2SukP
+n15S0vBhwiRNjbZF/uchA4UWyBEHohDC59BCiU2hWMqba1maU3rLDrYyh4YFKJyYe6N5GuSjpEG
V5fZUfGjYRPyDyTgxOK40oRw95gzLS89WkpkQA4mMYVb9W4TckIy4ICF6edgSrmvknsxuSYOGBq8
X+xmLcd9tvMuQgJM50Wy1UpLVwbiy8rLJt+wdx25bCA1MO+INUSYZKyl0W/aeasH4biraP20YqfS
sxdfYbWMas8ut83r0D7e6RH5FcVr2+tBxgimXWmhL1PiUrcDtBNEBpoLgoNfIU67vDZnFv/Ae801
l14IBrLMdB0VZsl5Qls/H8t5Ii2tp58brgYOyuCddnPyHhiWEaZMqBIRhYpfKD4Hek56GnLXBDQE
AhyyEjfs3aQl20fMW6rWAxktkLCnDGc8Mfjic8H2G6R2oHZb5AEVVEw7gP4k1Yy/fMjK0tPXsDs0
FxAL4bnZqEAjDwSRMdInfAouhXTJrrRpCJNNdPAYGUSCuhDv1a/wNqDdmDH36UgNYfTJYBO1A/DB
TsdzFk8hPDuwRqfl4HhumaIFY7M2+L0dxbVL1SXOUwUyAt2WCzoghj1sCKjBhXjhBPLKz2FpyIQX
oVRI1/yLAtcU4nzplyDBDJqwptbnvF8+aMUHTFRx44Ooj/lTTc/hopxQXrOQ8CQumiTmNHSVqNLZ
syhqYC0wm8VXZEffaR2TO2f7UYxpt+LtMZ/+14ryDZSLkJL5oDLI7+DTyZ3Htv7XC58Y+76OxUey
fX005KDrPhn1OAEC/ArCGQNHWn6xpzeMREV1wVib7bz6zvbDWfvgKtFk83wxRgL+hqxhONw7MT3m
XQORoGHnmaTpYYvQv9RDuzK25r61eXtcrJn828M6vkhn6e78NF8yaNCXdIk/pLsg78Hof88/O6o6
3iX0o4MhoIkIE1/mblcIeMz7uO4CNQSTh+zAIP4EZYI7j2USo1bcJhHQMZjnVTDxFDOEGfe7dby8
pX9hJXowSOCXmDeGgwAECrkzErQjl8sCJGXRs+M5hVe/A8fbBV1LoWt04oEFWBvxpiSGDeemYZaB
ZOBHQvxa6MLLuBWCGsALKxRXvH/GhxPLmqvnMY4UfJIugM/BgwGQA+6YGfMWiwBsUizxRti9kOsz
mpQHeCkCFeB7mL2zhJNvSD8OE4HS7WAzjyARgY4LBsahZcCkCjNUqPHmXMPS4+HlHOYm4g0euIWV
uQBUNfTk3i1D8S+W5opaHYIjtZftVji6KVs1WxjOkhleFQWp6QMCwOnnGG3f+wcVIDRIN+sEho8G
Ncf1YFqDNZiIJ/TNUK4H0mZav4MZNfolta/B4zpHScKhSpOL4gCjI4LHEZjyywExGOlQfdL280vC
kcqNFnrGN/MmG0PMQhD926Iam1lM9g4JZarNbuOp4MZwqj4lAAiMlqVVhE7RXkgNI/ltibMJlk8m
o7qgi4LCWZjqvAaY4ElCEczGQ98QBbq8sLNVW29Twm5xZyQUgtoUsATN0AB2HjBQZ7JOk8z1ETJW
MLyNsZHP8j2jrSa9RpA3OLvEgY/QFsoGdYUijOFoo+xY1HsT5ta4haXLDo4y4m4M9p87KdmY9m4s
tx2Gin+P1zIt9hnCPHluTwtzWlDi9XRdgK2ojT9pqvhZDuRkRO3AuRg2RpApfX3yaf372qP3KtUZ
GklaNSo+KoLm75nNSgzxI++FAx5xLEaA6zs1Im2bZC1ToEdCTqUgpxAlL5a/hyKyQRWx1AmdfW1D
eZVGx7ReRKS1IYgnQgpJawhGupDT1YsWDD2p2yDFn2a04BGLJ/RtS/wYKtYo92t84oiSAdwgoguC
KFUof8SUIPTR2GuY9O6Z41CWAg5MKEgUjyulUdLb85yU19ifBo+31qqzvPBlqMWql8OsJgL25XId
zDoorEWVi5kKZTRrido1whaK6/6jjzOZkSlQDFIO2hLYaQ8PpkCMIQhAFA8TA5HRBfcHl0p/AV1T
vC3A0jWYlxRq8CsoWilun4+5QH9Lz2JHlD3GvCEzYewyoHkwH4jEGsg74dzRAdfCrRtdSgRgHZod
myAM21Nan1C0EbdX4lx6EK6PyPbSbmU/FgU7oEP3Eu5KR6QRoVXvY9/CsYqZI8JI3BzwqyDu2Xbx
KOBO58Xcxiecp5Vl9VgBTnGzacAjvCc4pZV5hHsf2o3YG1XBC2GcTDsEQCjKGZ4unhsyhOns8UV2
XFschZ7Ga21dB6oKewnvh0eOK4cJIf4cuMM/fIZ5XDAbGwrOiZ5a2bN+JRaK5vLRDF4CBigMLkNl
ZeOpJyAYv0M9xx7HqSWsCbgxgIN0FTzn6gVwHDXdD2Lv6uL8RrTGKncM40avPjyPFHwd72ZgMcDR
Fm1S8++t06yMGU0oLxDc12vqgBBSIoInl5WUUCV2MDRm2H46jJ+wLoK/49DeND/qZTyVX69iRktm
srviOzHtQiBj5LqcE4ymKKoJHIUnxIbGKIw61zXxVKKm/TJCIRKXf4Amc0pDulciNApoNoJ4w8aF
xpw7BoDWot/HJSj2AUXFouWLhd81AWgt96FofUaOfKamtCguYRXnAbCqzhyK254HPfaU+AQSL1S7
DVZdvas2gHgzXk1HZ/DRnaFx0mdErGWKLMFjs7AzJGIW97uHlxI+QTG+5thmUgx+ZEOc/FfuQISJ
7vBgmEpTYuh85hykiAD64bgS5zt9BgURrQozab4b9y0wIvjiMF001HhHqofyin/M404N0OgzDRAL
zmkkJrn6BXySO0jNDO3ohXdUE3TyYshWNWpRfH8RzkJqgFkGvIBKCDStQgb5O2lBNy6K18bpDxNc
ijKILBa317QBVIUeLA9ze8LC6i18dB4A8bh0R8wGInbnAt3M/NUsgCDj1nesBfgEx5sw1WTIwiy4
RnaHPnZZSwE7aTgxSHTl0k3hEaKqcWZPjnGc1tBeAKP8silWyEFIb2ODosPGqNnkKPIBV/kKSFiK
2DkWCwq9Pi4kbJb4F9BBBzxyIUXsN3un/oYDBo01o1B1msmCscTZxIvB3YWdic2b5gkEhX0aEMVm
cMbzwo8+ZCdWizDsYLfuP8FsQ+bjvx2vEPHCCLGB/cxFYFUQUaK5fL2vBZ7aPBYtXrQ2Ibdznu0H
mErOhuSxt7cpUDigyFxmg6CK/7ceOTTadvUiCmmCoTKXMewkb4gQLPBgAn/luaH5RbVUww2fIz2I
IfcsXnJAuHzHxp8utPjcS0E7IA7ZWdb5OXgkzDPInfC5Qgo2eEYE39jvYLEUfosKJwE9h8++SHFw
h6SPv2+5eSKWGNH+7sJxpRc/yTlWSSyw02GbNCFK9F7CAyViWqY/BzES0wbCqoqHs3yIPy56dGUP
QwMyesq5a6slYaVyNfn//vTfp2k0wFYn8m+7+lpQe5owtF7lZwh3D40BJZO2mpSFUJtiwZEcWozS
cypbdNhYs5hby2q9OJIDUyaatoYAEDP4tCB1lW+mnafINZt7pYJaGzY19Bhp0iGXixSUI5nWoeFU
a70dMBPvHTya9SHh+EiseYdGXX++gx8/MDZttg73mLF/bshMdc61dWzaX1PaqVjMjlOKKs1xjRB7
nhaedvNWDJ9PHJ4BDf5H1Hntto4tQfSLCDCHV+Wck/VCyLLFHMUkfv1d2weDC9Eej48sUeQO3dVV
1cGas4bW06In+zBhYwLAvtSGqf5SMRj/jJp0jWoo1NjHonVFaiqHKDV9OC3pPjD2JLG+cXGisx8e
Ghwz3/tCp/gRb/0ATwvnbn/OmgKi1K885faJLGrkDxM0oP01E7g5Yk3A+2jqzmVqrB5sfWS3b7xo
qNEY8sEgFan6q5395iySqSD2t+aX31/k+FmVC4XiofG+BtYmpptUdgwMaVC68yy5tvGcYNVzLgY1
lS685WzSQfJVleS+jgdTOxn1DuEQOt8e14lfVV0XhIcGkF20DTsySR2YVPo1Y1AenDiS9DsuaGOy
ySxg+QAjfWatm6DvRsSjcA2Aet49/p1gMaasknYy5WFYFCoEz+9Ags0gWJsESKYGm9v0pzrYZFoi
yPvuPnQip920U1CDaahaw5TzFRo8+OxKn29E+cLdw0mqcfHGczHCTOVkdN8FutG6hSgfXE2fLNHA
rQrQKviO+luOXssIwOS7hOI+l1dr2fLwYAz373ZRcZ9bAuC3NPe0N/pbjH90vCmqFlEodnssyGkN
AYIcQtGJGsJZ7OGNo1qDAjqEuXBpjN03WEqxgKgxPu8ymRumMT07pfg5ILjvcnpjsEfXUBHy5Kyt
bPVmo5wssu+ywMGK3Mb26EBi0waNTApgzQ4WWjBChyJLv4W9ehcHWT8S4gcY7H+WRrcktOzyuWbt
PbYqJOtvjzyoeeXEYhE81Ba1eWCxywORVsiqimXjLyPgutLCCQaCBLiSRQ5v41rUL/uC2IypWMQX
TVrXwGPvdzkM1Vcm7wlUeyhvFVrlimFXovPsPhrL4sJDIut2Wz3dRCgqS6S9NQZI/azRWV8c0Ku8
m1Ug6knqDAuyyTT/aiN8BK1f0zo6cTLTLArzyPp6Gaveina17iKFa+Gy56dWOi4trLP9YoLXguQD
5ng9M1zaBQq7aYqsXqIljxWOLH9KwTQnzYzF4uMzEPpbIsI2pV66ny/ELxFVVL+3x7hgn2Do4vpn
UKemzOLDP05CbEdCrp6qrxvIFGWVo3BL5hJiZ0VrZxKJpH62A537azX3QnYwyEzKGEPzkNqrQdEb
mYuDGwKVK1+CPzyoXEqF05RQ9isSWID0qLCfqcDhJyhXK3Eyc1VDMDgwaJtsjp8upvrVyNapn26p
m3cJ9awRGhplLKqYIKqQSfHph9NAIrgzfwxI/rQKtaZdA0ZtTd7BJaNa96PPS30KOc2UpmY2yb/T
aJ/r0w9dKleluf/wFOyYqomrblAgHbhkmYJ3JHy3DoMlfzf18HYLL368n8veAqaCX+MqnJI30xaZ
ehZsHTN8xupDZRXwFpSL3XRInc3VrmENQ5VIphGWNCmYOk6k6iHhfUH10w8hqkr4oM9I0QEuQ21u
xVM0fvrxHVDOXnbVBtDqo2OxNQUZiD9DgxFjp19vno2DgBHQrDE4WPHRIBMR3i1IebAzvCQV7cvg
veb8gpApREJnl+sP2Tm2R6w/EqBJ7c45O1laGBiEElK8gZMeb538Z2d2oFCpNnvDyTUwefCCJ6BA
gw5L+hze7iuaG6T3ljvO2qWOPsSwryAVvhGPMJtBgm4/cmOZw6o+e7C3Z/k4uyU36SJd6i//W/9H
kjJ/ACWATQC+CPz4LqYs4hYm+hnKGzB8cU6PNVy+/Jgfiz3Gdnu6Z6zhTm1aHuWuOOQ7WlusMImH
L6ZgrS1o//L6w6PYZ/uEL/Jk4HTxWuGR1/1G/vMd3aHV3ZM7CoZv6+pcP2f5jNhww11dilcQfw9S
jBIi20e8yj9dRnj09v4xwQoWX/GDs7EO5fdfKaH6Rqjx26D+6L777wJlBZ7SPIRgglL3mvRNQq3S
j0AVHBob0Cbz74ApLLj3YC/Ub/k9TsR/FdSwWhbqMq7Ekf4dOR6k+EljcYb+dUu4/QeDJwhSDFyq
rFk7FZb9HRZ9ood5Dbcd3JsJSggPcK1jHcsORyZCEQJfHf9GhIk8BK0EBkogPiFrEOYMIg+B02rA
FQLJbYS1Fgf5CeVUUqV22qN08Qf6L5kq+6Ao0WzfawDSNXqPJSnxwqITK/3EV96SrZzu4vEu3kEG
3WHst5O23sHFY05+OU8HNF96mhAjwx/71SLG+TzCL/nRAarXh/7UHjqKIdJVPktXJCs8KNZ817/U
gyibU2mBP8onZL/m4BPCWWBvBRriUKibjOzH5/65Y+Lw/O9s/4FAVAQ4TH/x7yiLhYc8e6bRU6me
tlO81GfWxMKpq8Jnq8S+je4wMA3EIxzOtMEyB30wBhcAODp2mXSrhQvCQ5jtQytbNtyCfuQiZxIP
Ez8ygXhxwFuUSBR7cRB/k8GZi+iQiRLcXy5HHmgOSprJU/5EYR2nk3L7WVfol7BCXrYMzXKX88gO
olEnfdsP4iH6E8Qn7yCubJRGhMak2BAV5WBIpm0SKgQCDOAAYuBA8PLvQMlHPamQSUK/vDsaOVQu
zIorwqCzdaXUtUclc2y2zVYQMMOvjhpQd2p27YEa1b45UsZi1ojbQimF2aQJARSDP/tlEiBLapgS
wgG//Na/9C9wWw6IwtSsSBdF6GCjPBnAbRPlJ0wwgY+B547/hizQyb/7BMQBdMJqxUGtRmPH+TvI
Nv+dKq1+MKgTp/re/ztZ7HB270NzKg7qhTY7F+n2obRs3RKDFgVUju10JhfttDvFDLfwSww82Lqv
8MeEuuv/SE/RfosRynIN6vZ5fV6UNXF8eWlP5WkB/hh4+IcyLAf2kfe4hdYXc2qVmeOSAL9IHvuk
NcpXC0NWSr4S2UEEqt6UGDti4Fm1oezeeEP9oT/Mh3sJb+GtvWNX9HxvzEf1oz9ABwRA4A0oCnGQ
5mLvQx0Kjgw1Ig6wU9kvVnr259RpT6GBkch1cKIJBwTxlmS+AwMKhkRYNSUdaKzvkQH/1xfFpSwV
qmUvHQOZQD9qfQoHhjOTYCI7kAopCV57+xyoJ6U9esoeGY1jrx1jZbE34oJhjYDcwOASJI2iSICS
BYTSX0m2PrXSlSMvG2ne1fPKIgGfl+/FR59YR2vVtMu+XZIiGltzLx3dfXF5X+JTeqIXOLepOOBL
ykiTWbdDm0D+11e47sCc5bQACaPLrDrRmZ7OmLyOqr7ezntpFGPhYRIiTDx8rVfiJvo/eU8fEF/a
wKRCHtR/NoqzlfpdK+28B5AJGBFsEjJWYD8wJOzAgA7BDcEKUQao7LF0C6YGRIn9w1fJythEk1af
KNUUWhacLIAwwmtiK5LGWuYzzvGFRPNkUwQ1jXISFlvFQ9C9qotlj9O1vwLOY62PyfkQvcKjZ6oJ
taB3b1DDmF/emc4AhyzvhqK9jnRwd3QAP2LzvaC4wCbUshk5S/rjsMm9NylrqkYvBTH3gUlP/sne
W1tja6/Ndb3wVxC2OQBXK2sG8q7RdDCDSiWAA9jOLr5MWIWAUOH/p4p1CD4y4BrgBI9WdIGa5NrK
89cciX7CvjVVRyUmrn8jjOvMCOvp6gJHizaI9sBEcInzPWwDbWlAdKNOZ46SGC/PMTqWsMVA17hm
d+fKDD020FKbk37xvyR49tKzeDjPz8t49jclw0mJoldz8x7BI3oYT7FPSE/nhmkYUJoOmFbt6r3l
4I84z6u5pq9gmEfIN+tVUa/WZbmOlLUvrZVi/fHWHm41MekVbofA+sS2fw3Y2cgsrBbZ0QC5KBbD
hkR0fI/YXNqziALerG41okH9IpaP8Ac69Kre8DdgAwi+GZOkvC+ZOkGTqBN87SZtdHRNamWgIz34
9BzKfAQrfO2Eq7cJUWypKwvFmqvBvAhnbQ5E+3y/lCdA+ecFUsM6w4pjvuxX/JP+xF/mpT3o7HoU
m+8txD3fmtpYuubTKJll8ZzqSKstUCUhRkPpn1jLPFrV8lqW17a8rvNNrw31ChPHjO4kEEIsSvJ5
7YwiEBi88eBrU2aFHjmx6jHEoNADKB2/wdY7bCw+Kxx1x3zRi1Z0TxddT8U2R09CmhnSeYRtTptQ
CaY/jgi2sH+m/ZBoGtDbYkcGlIZPRYTrkZxgZIykiU7n/ox/gqHyQUyKmgfJIX2vGHBEnrQbBJAN
hixpLex8EE46yIDZ0/oJgAwOCg7PIOwA8QxVoE9YzAzVf1RBkIDmJ35+KNf8hSIQJUDKm58mwS//
D3OlZISGxICjRn4jbKuHcLo8mOswaCG0YdsckGb37yugQ0NG0n6ZzRfnwEMBHUMKZ+2gVbDMILP0
nDHFLhW3WHUCu0T0chQ9a0QPEsrZhBC0BSKIyCdCrixCiAq704r2PTkP0TFJXcBjxcCu86aVN4U0
2WAnDNPXHSf0I/rAyAHK7yO2iGih9nNwARVycDVFWmGwTL/10cexcW5GtUTHdu89kfT3tGyWSUP6
k6+L98pxFo45xyk4leZtuUxo5q6v5WpjpOdPmS1zXtioSgpGwHDGSI/GYO05Ii887FQKJmO1QYGF
ekuIDPNsJIzfiSFwfJEGCbU/MCGkwp4AYMHpg8H2xE0loGQGwXIpqZ6+/0JxZVX9lF/hTYcMUx3/
6Teak5hO0s25WTfnmT2Sh3Lrb92tual749hv6XhEKPUGvcFVlv0N9KIYYm35CYZENMxU8irKBUR3
RHoq7eIgBNkil+KmhpDW/wgssGBhvwKxUUxw9QGVmA9YCyIyaL6UHYZ0Wh3+t8dUZBTQZ88sw1fv
3l2RXV2tg3dWd/JOifuJivOxOeyu2VlERvXZIMwg0PiLh0oCDMy0xAfSV46+agDWbjZ+ZO95as/q
aK7KswpEUmBt8E54K7gvhbpHdwcFNoPSvhVRiohQqm04dwbw2n8E5cR6Jqx8MKNuwSW4uM6xiI9I
XaV87zvb0lnrJapWEIGHpP54Iv0yUDitlstljA15NIk/EyoicNo+NCmgZ252wphkmeMq8d55FIYC
viTSswR3w2KW0Dzzk8EbvQEvSPlah92D11W+taQ12G5RPCvnIXf3SDs5SoRIFYspylgf6CLNCkGJ
0UzhVlb4FOtzhLyBN/H5mC7R97vcGPrZd+cUbMCK7XDmICwArRwgkVRGjY3Z8EIDFbOXZd2PWmgb
GKDL4D5EgsT2JC1kLExs+5d1FmiItIRshJlPEsKGxVoAc5twGXnTOhncqpGzZYvf+qQZ4S7DHLfY
iBTECR+tcyv6s2MfZIJN4VM6IOOm5sLiA6IJNx1AipWHQ8NYeEhRnMbdnUKPSm/dQtdx1xBxYJjj
vdKXayqpHEU/M6sa0SLKnKIcmnz1PrIUvgz0Rg6wvv4B2oX7mpikcFPuTrhyg7llzalUedmyJI3r
BFj1Rs4S2LlYirF9oKI9ykOIoeMA5gfGbhGWdkvfGptQCuqZSoSYTwlQQpQk9STsSNsP5uaDUrJb
+Q3ACZ5FE8OdZdo8UcbwTgNALqCMYtqEUwfZcT8C4TOgAERjl7IhEQnt+dDSU1ef1Uu++B5Oi6U1
r/mCF8qi0Q6z2WdawOsjCFqAhXcTeZo+4fDPdNGOdKJjMUbET5EYcd3cmeXP9KmvVbbYvfuAB54t
P1NpVU7oUY752MDDsoaX1ObvmbR6z1RMDpAKgmWivhzzzJn76z6cFWzVWXzDgSV9SjTQfKMFnvI3
AHAAUk9QEvx2p8qckyqf7m82K5Y4On47s2z2xgt4bsx5Co8Kiix9bCH3opFaedwxOnhWYKvT9xLV
7pzPhv4459+yZTaj4fLMZXxMMGXD9nJQLB0+e8Z3zEmQLyCjGClz91fh5I15tuRcslk5sVZRSFdN
aQZFtl3AkmwXBqL8WfQKVxJm9u7aJO3tb+46umQv0UOvulVPaRlcjR9Y6bv+6H1bJ2SnFSZRXzmi
mnzQ34COZXxhjsmjfvhfHpbSGsjRQHnyW0rz/9h3BLCUseFbZh+G9dD9FXcDjB4aA8MJpRf6x3bA
KkQ2kt613/pHp0iNdJC8n65KSHXcARaue48K1LG8p/v3sTjm++RofkfH9MwfIqyVvlDfqt95N1CX
5ZkfMFZnXWPlXzb7bhPOmoP1CygPhDgoHwEL7lq/qjMwXnPZbPyZ9auvFuaVxUpHucNY1gbZ0oKa
O8COGDDrW7yU+G97VB6lOUC1vCuOYIe9EoZT+xBd5YN87+CasvwT9tAonhQe0xSEj1TNv7i93NLq
S/vxKvQJEJ7ZswcJplsJSyQhySjDcw1ZEfDvB5UzLggDbmctLzJK2vGowqwRyRf2/fL0vcDGn4P0
hqcY5tjGtwziWD125AlT8V1PDIA5ON1UbcEBrbFqTWw6ugrmFNMVxeA4NoZNOsm7iV1MPjngHVJ/
zLhGosCmjFioI2Bp0DpvXKJjsQThAPc3KrhUsKnJEQMBAlDZZSMkrRM6FQwWuxEgAi6MwlPWxg5y
RB2AZJDqL+VsWBomsR19LDAh+ojmBCXJDcwGmKPmSG1GyaCg7zYq+adRjl1uJBUOZcTJER5adJsO
hxW5CyMCxhJUzW5q0VYbYiYLEqLgmlBu1GQTMMEAU7ls0kKPZzYoEwaXno2sZu7AiIMiZA/SXx/C
DbI2tmco8MWUwhY3oYEL6k/oZcDrucbinbPGDRX6BjJh47VkUAMeRbQPSiHATFilKCP0fGdS91wQ
vNbG3FKVFYIicTrk7Br0cw5o2sw/UUSN59a2WtFdqni0lwiIxF7UG1CYi0bPTugRuLsYk2KjjQw4
NCJkFW17aIsx1rCbQSFMy8dgJgzq3WkJ8OMuqnk0E63Gi0WNAY0zKfa0el3SPHJeYlk/6J7Q8lUh
aKWz9c07ZI9wV82l5/ti3IxnTVcLmOvsV0/rCe355PAVHaybxbZxikQDe9qD7pMLtV/pyHzmE1Co
JTvzHtmleNn34IKHHmMdDgteuRR2rJV8T2/8r/twH8aP9WNuom/jpMyVIzXhiMaR2Uvdy9N+i0H7
XXSTYDnWjqwM0HHoZPASWSKu8Xyw7NABmNaccbZJDuKDZodiUz+cW3upVqL7MGzUBxhV+he04cZ2
8JJB+ENfkh84wAeB0xWHkXxJT3D1SSPZ9EKqon+VZu/ANYEczIg0nixa1LX/rVfoeuFXCGoQcT3u
/BZxBD1EKFXDHIbS1Ygi9b/k1N/Jr/Sk3eJT8hDpDLoOOLMAMAnV6lhwHbDqBa4cca7mFCkvz+BH
ToOXgLMBx53ZAFGFgjeziknGodDm4oPQXYiq6j/qiFtOoGvw5+A83AiIzcxC8cOGMjxkNZvCDqVz
kgFStQeXoNo1W/u3P/VzbymTkmJj9uhgsLsvn0siLowAawKhYxIJJAkKGJzAN+VH+kP2+kNACxul
fUDooCpV4u0wwG0GWSrHizIYOR1T2m0p+Ih3/wdB+TvOj8nuHeRXfipPzVy6BbPPJdl4B5j99ut9
UE72hSgcVBZ+OWHTo/lxL82PDgFEgLmckmoKkQWV7Rije9TINO3ANA9nN2xC0RfRUEgdsLhwdqwv
n26k4tQm4nmkpAjDWC9+4YPgH0SyBYdFWflf2UbEYJvs0j8F8MAg7J9sRR5ndM5vxtHce4/iot34
TB4zS5skCLiZjUuNBorxH4RdrN/riP4WxQVyxM4c1nvqDev3GXh7Rh/BJeIt5rFonEuyMBERHqJ9
nJloyyAamv6CzN+zRbYvob61ROQF9Df/63Nxp9mmW7UXxCT9CuohJG0EVHPQ0o1JX1XRlVU05UTI
vFe2+ppZMtXvzVPdt7DTMUaYI9an7W9L+i9f3uCu8RfkP6yhtNWbvt6b/CQ90XODXzG6ORh1jCLn
6BwxA2hu0eX9Yn0wRIMJxnf35BtyCQrKghp0s/4R5LC+o8kGpD4UzLCHnswBCqMQOdx99qCgQ5rE
TPIOjOr0VF+kZ7MSk1TEtfkOM6vBG78i/ULLmktyEEhF+kN/m/CL/1CFBTrEqQb4gpEGlI/mORm+
L/KLqCFkb7n4QkAfPKQjUMRN4+rWF+Wm3JLHB6GGdexIy7QjMo9eRBv+Lnp4j+jlnrVTcG2+uh2L
9oL8dAFdCQsv6ViN3HO3lffENTfnmL2CS7347JMlcR1hlLXqttpJv3fbbtvug2twtU7Oj7bLlqSn
e3+VEUzVSxM/XQIqeZPe1LVyrImtlr027nf2WNn5Z39dXKWTeui/VJ4YETCpmyocBN/uo9vJB37k
bXafQ3BVdv0uuSZXfQM14MRbExedo5dITu7YpB7h3nBHGLB/iyxjlvtELxnWS/rVIHyhfY8ELc0f
IGuAPZg/4UIyrFsm5JPAixWMH1lYWZ7Z0ZHMQI/JSgJbargEKXSB4HXavVi3oRFDUSJiTUXaZ6N9
SwVqCsGB4IJ3IGp2f9/swvGIXdgnOADcf6GcbHN2gyG0M3iUoMzqB0RCMM7gE8EhQn9G7AOSzEtz
nWgzQK0S8iCg3otFlVGVcTsZWd6BpZjlnH3IEeAfi/CLvYYNjDFnTiN2G/mF78X7Ujw0Ni5zH5F4
NiTmnWAnZeBUyjO5GGB08Um5sS5mADRbMUCNST8vmLDyr/ybo+bq6HPSzxEHPHxQWDDF5PB+0ILl
EWx0loLkld4k9DzmiI/NdeESEbsXGH7Q12Mgpp+y5YJynd2zfrfP9rm85TfraGyrG/vZ3b3nN3Pt
XVhY1spW2XoXXdANJFOPtpL9jORmoa8LrV91hbZorXjnxuw/WK0mcnzN4uBmtO1ZBzWB3zP0KGiC
19kACQ4ivRbifKuRDJggniY6tBSItQ/XUWbsvYPVUgpStY3n97Q+MRZk8XFMD8XcvGotyVCYTE0I
3a7ijZrOGNEcqEgZu3xJPRoWFuEXDlOEeTCwsgS13aQN5yTpRjlT7KlUTdtW8GSJ5IF53p8xBCAL
EcZnzF8JgqUxcQCBULeGc1lZ1P2cfLpWFnTq8pSpSrs4Zy2hxqAUoU+gngXpEu6BhQefvZE+OwSv
sbvgl5DYyzExLgpGWFZVOnEdiJRjC2vwaprS77acRJ9x8l7RmMlNlhKN4z6wj6cAg0SUNBxiokC9
1Mefz1iQtmPecmbS37efA0shy6zhGtBAyZ6+lWlOv3J1xNUGDI1dXC2n0MAsd8G/mgwS+GMwGZOx
U85bcwl02XfXBKiDCiZjPdt1QKf5RVb2PbJcoDB1UUQziHG9PQ/ax7u41HgkKi5EThzqcQJo0Kxp
rwSJgu3TaQtr14A8K/sKwQF9/MyLfKMrU6JrzrSQdhmwbEaHITulvL4oAT2cKWxragPYl5mcNFby
8qyQZ54JmrK8N/Km1nAKm3cwTBwk6HNbW4A9x9Hho0IbGLvE5HgUmUNdnbi5ON7xNLWmBXuXRvIB
oD4q6FBFI1xniFwXyzbcbigsSCUcoDHoJ5EBZRp0gUY1pulN409le5RqIwAsz2DjhfdO4zJoQrAw
seyV6VlGa4WpiyETLsy0HCPz7ODmsFChFqZFyBSGFn8J2mogL4Jwz/biC1In9dLOHjh4iDDoMZsg
ZKYWps9aXajAtwC5glEQT+HPw1kFkKFSB3gq/cmLumBCm0DcOnk2sjL/SeXYJ1OgjyE2ZmAYCDp/
Qd8gvKoIQ6mV4gyFmWc7RiDsGdBKxkkrxPK8StuioJ8JQicFqDuWNIWIVRR9aP8xXolJqFf9K1kp
YAXxBKonxHu4zPaLGAw7VZRylAM7cN+M1oWolYUAmQp6Qqf5ekRHGJV3LChcQMudVBKmSMicF5k2
QRgAhx5tpSqc9bYNdXUaiNCrWVpWLDjJuszmKR5f+YKX4gzhW3NdFFtEQvC0JWSo9TjTMJ+ewjZM
0wlaTDguOAljwEfNqL1jBlaoc8uFQkKSwDtPuQ0JlmBUZKk8kGvRjC8E1gJkxRagHufBiFIdrFzz
Ak6WwVX/03wCfoF/AlhBXaIIUXeijhc53LnR+6+y51RjZKX8HcICQjZgshLNhDqye6GB7kBTdXSv
Q3i/hHfEnWDn8RcAPHAtT6dMjPUXz+KgykjwKbot/RU7iCIok/AcEc2+B5wrmJn74llAZsS5yNgA
5PiOiRgkAd6YX1K1nKCXezAsIBf4t/aMUAl+Q24tZHWCcZmP2TLsH3+hUUUvwJon6OUBB7lNVKSB
57i24GkR2TQ4nz7k+sgwyeE9/cQ/nFv9IEwmdM0uFNNR2nL2xNi8M8ggB6xzzo4QlkUe2oLoNEjI
G4x4GhEwODCDldIDJXCXG3Gm2Hhvz1QnqDPTtGxjX2QQEXxrCEMe8ZeOSJOYWv6lHk1pAyq6qDF8
l8f3/b1Xz/aFOi0XiEujJEOV4i0d06BQi/8X84GAG+DSvHzu9d6nCZmYMTUq0SElbVBOhtMHdWo+
goAMxZ3vsL+J4gWbAR6DOmxhxRuoGIDpR/DwANv5PXg70gGUAPwJiwITjdNHqeKrQigcqmKg8rfI
DsR6oKAs1X9JRACLieYZJiEFJk6bX3HHBDVORI0IW0hFGDhcaIYYV4uxo15KHaiRUrK4y1z7+Oct
9naAi3pIYkS1htyIRnAgwwSYuEwzM4mNuCMkxvg4kEiQdfzBraLGHv8wvAAzKOMQkk7wyfqrbzPh
GY7cF+SwOH+p9AoZeKCGlpBImL/tGuEvyh0x0WmqbVDcntPSK87mHoMItyRrQYX4DThIN48PFgg0
l1n0oMk+dh4LasaSM4ELjO9R0UCwHVH06XHKokxwJlPC6M42RtQKsAmhlAm3T47nDe2a+dgqVcMZ
Vc1YHnG8400Wb/RomtqLpp2gwsZJoL1T6lQQaL1HTbNwzUmHzJJwG5lPfA7lq2pOGJ1UL1RcO5Ol
aLnJotEsMnXOepeQDbgTLE/cbsbhQ/pyxgZd5ZMl9FFe3kMWU47VX/DwTzt227lTLS18ayCBVmJA
hlhxAkhiFIQBPRsDtspIlYXmXXzn5gPHHVn1oeyEzzdNoyE0/fN0lRhrY2xLsA/MzTUXLdVnhb9o
AXrzSdxsSqwSWB1rxBzjIj8kzgqHa86Bd2TYmlg+RyMDszXaTbHlwBdne4KyGIxo3MX8ykq04KP2
L/lkSJmsP3Cq05GOteffbOWqsLgwR/BcXLV3Jx9xG6iXMEPQfNTtODXmWCfa7QyDGGj6n4j2NPPe
WoTGPD7Cour0GQzqspz6xpySFEooprAdLVO6RwAJwMspxoJ9hUih/ROUoJHBiBpnjpo9DxoBBo32
uKaUxx/nI/F5/YUCySrZY3Oe4q7RbHJMvbu9nq84GT3a4bbI9o5t/j+Kr9mdaGDHueFg1zECEa+o
iEWF2gfJGH6tXCtU/cxvWsyG7oRtW/qmrMEI5+IxyD/OuHUEkyHXxn4xK8sFpd5KG1NL48rF9biO
KRqL68q+0dBXEVdp3Gu8Dd6GBT25SGEAehGsGBMs3gN5m+sXjN4jc6I4ODXO0NuY+caRd3m+5feU
XHC+QeFTsikFA/9Lv5Q/FENYp2kKi/+IIowFJiX+NZiu/TGqbPoHyKPy6MVLKvmsM1B0WmMU0kMd
Ix9uDPss+nxzmuBsh57dBqMbsvNy+S1D+KyXEaz5Y+qt4LCiF2RQFv3Uxhe4oBYxTfopw5c6cSmP
WAnZW8Pnv53Jh1HKakUZiBVOHrF70yuAuYpDUNSw8UFjEYOaHSOgmKaNeaZK7JLduY9OMzFwSoNq
ZIoWxR4uPlfkKz72k+hUUBYhH4EUBy9ex6IBASkMXnSvBOhDpr9eTZj+Ekz3DNnCGjvM8MnCIErA
3RBHIcwxq2wdfXC8Zf5OCb50DQgX4GTg4LNEW0nKkWIMMP5oZNVI2AFPWY5MjEKNLfV4DDBkm/CE
hndr4g5MzbEXoD7t0kUJ/yl8yxmTAJZYHJKcuMPmigBGKUSLihozMVT6jeCWBr/4YCG4/eq+0f/x
mczPQm3XnrbkOhNQQc1j/kMmd+mjxTJhTRlrCRsHoxAJWQzdUwxNbGTIgbI7i0lCXxvRgJQaOmtt
k4lpBUOLZYB/ZNOidQHxJyR0rFPUM4MUkj/LJPENm33zQ7jJko19cYqcQxlQbiP4YgARkjKjmR28
CiqIuh4hJ0KoTvMMPhXkqSpetxkRGbvi3HVnqU3r6GmZzjCdDz8HF6uSesI6Y/+GX2zLbCeEKgA7
wJU1QJ+AHwFj2LASph3c2BGQGJNCRpNC5ozfGTrNAPnfoGYdIrYhZ39hIIJySHpSRzRf7cVeeHAW
2brSUwqZhgZ7lxbonGFPOl0DzvpD/Q6uus+fwUvZkr/2tI0iflx7L3ysSEzJveNb8MIfhhQ3f+I2
TI7a3PpnDT8iEOoca+veLYHUuncwIlAEc9/dJEAyhJM87SUv0pV4Bl04eAWc1Q4j94GR3M/ngAGL
fFAZc5TCSJXhjeu8pQ4aLC1zkVMnkDm3/Bc4Az4/DAtIkbwH6TOfACQjuIC18jnEmQAEwQUiXUL9
AmSBro/kH0wIj7snQCz/Dn6g7m3sGxo+hz/3V8bRPf815aV4h51D+gx8SifgFqL2koLODhMXAeZQ
PzgrijstXJPvZJmN6bu5sGmFciTVF7UuFbMzUdmiMJVd1Y11ombjyXCjsRwaUvB0WeX44ALOCL5L
im9gA3dAFbiSysAEKEIBiiDUaq5dRmvpL4dFIJTuZKxZQhgOCWYqMfbydfxegMHQIJj0lqoGJUhe
ALUot6dGROWNHY3WIKMUR1a6YuFtk9MgBZ6XaLP87wxozYVlD7XDgMkAxoRTkEbQgheZOAIyjDf1
CtiTg7xC2F5tMucrBHWOI5JRtAiakOyzXNIZwh/LgeAZsVpZFPigXmUeayoNSYnxrWheseZktNJi
N/zgy/ZqUbQXvZi02EgQyNEDh30NtJuSV4JovKtZtmoGrqSP6rSfVRoUNRqw82d6EM3jNNr13vGl
FStKyCMqX6N4nEySSTTJp+JBXsqXO0YwywO4YoBl1YDoaPx/RqvgtGLQQW1EmwiqT1zudcYE/Dm4
453+I1HmKeHSSThlI3WQcXdoSSdw0qFlistsLwlTtFFF01C7QTOYXzt8/cONd9QIUN/dT69vLNSB
0k1peeYUsW9TAcqJtqtU8Uo0t9HCdtliMFatcBqgHpRBR1B/PmaOnPmoGd/lM4HDQ4/pIJqp6F3U
amznSHOotDk2RjmYmRv33CkHsjoPtZ/whD6w0rBDBX1SdvK4cs9SRG2O7Cqs/2LCHphMWyXsvX76
ZVSMOdjzzroyZ+/380OZ2FdYV6W1i29+gGzNM1i6Mf0J1lV4aJ2NqvJS6ap0Z5gjaTubQmT2yZdh
vo87TBJGnbyssTDFjeTSpi+/u37yn6D6FpU8+0ZUD72F5sdJTAP3N1ZMOBapH7rCi56muOsqe41S
nW7czPQ3q88do1HFde39wXyJmGYH18ldxPFZiu+xci3gRoesdXb5anAPtAnPySQxWmfxRG6A/Dxv
QaT1n7Y+dMThGpSQVMEpHR4Q3WVykfPFsFlYJjsbjpwKvKBi5yfDGCOJAKVxQ5qos8qnsDwgoNNk
kO5s+j2A2vShiJjENFoOxyozgCZKDVSCnPREqLca+g9X2qz1P1M5oAIDQKlKB7NmJaDMJSl4WNQb
OXr2pBi6dYmB6kpJHc0dIJImuxq4E2TSTytBYW2/iFw1nH6Do9TcAry2IlWCJsbCQW4ie3jPUjJH
iyeZpBowvQ2a0yloRwE7zW1Ku3H5KuN15fkIMvksCRqp+tzgQ38yJCwh1XwBjubLLz3+RRDqYMVa
21R0NMzFqEZGyIHs/KfUf7FEhBGIPUi47vHya1FeoOGuno4MNuRhRQRUHSz9kAYqb2PcIi+zevjm
ONOlwFUqkTX9K7WhgY4tpm9Eu1HgzztnHawPQBVBGWGx3GNbWExdSkNKeKe5FdwjzRGb2ky2UhRR
UGWN2dvcfdqTJ/1q6Sz6bfVNK+l3h36criNhdzgy8Xkq8ru41I4PwmJY7JwodqlL42BqtT9RoHHH
SPmow/tQYm3WsXd7CmOEA/C/K1RkZLF0WcI03oL/2YGzifaQS5nf5y1OfDTXQvCExitB++Ydc4h1
5iauZ0p4MH3GOZt/Fr5KsRVFdwmUmXpgokKQIizTvGxs5fa3VgBJwFSqcYVVe+jbuA62vrN3O9H/
rxraSTv95NLCREyv0rK0g8eoIeYXrEfFhjMU41caYJ6Ptj4lIk0bfVn5Ftf7TiPSIy1cB/R9BDEg
RuSGRXo99mklo4X3nhsnR3gMi3Ufm24f96su/mpA54LSQvRC+xzHAt1kppinsl3QqGwSckUDdeRD
v25Il115VbtfbXHVrF2NSR6/Mt5bJ79r/6PpvJYbR5Io+kWIAOHxKnoHeqcXBiU24b3H1+8pTWyo
d3amm1KTQKEq8+Y11VZHSx+yeHQss/skXja6scor5n8B5H1GMyM+nRLd7FQYpS3b/CTllNjlTsfp
tu7hP4BXV2U0DSmd7NIGCjTGRkJKekVlZF4zIo4YBmRPOIFl+5UysMnm9C/lsNLcW1tvVPnm4+ij
QtPF/JlKKRdRNQbzsKJnG4gw2Pv00bLH9QJ8hEb9ia5WwvgAmY36ccNPrK1i91Dx9iu252oErAK0
8qRQU9yWVHFmRqObTuHbxKAP1E6p/2uwphTq8hAaqfWIQh4XHTa/nmJd6u5LJlDtrCoKBL8Mu9iH
M+liG5+C+afsX3sk5qqyVHssia9k+eZ84gZRWGpTKqivBIqnlxxUb5MxVaTW0BW6seaBNWrgz9Ie
9e8sKVY1zGq8KKN+DW5G5417Ziepl6YoCLQ+Gc3BqrWVqYta3R/Obvk9GN+28Z3IvwmHsuZ4Chn3
8pyIKhzHRuiWREClb0tLwuy00jhrNW+dQaCIqPLwHqrr9NWraP3DPY7/GRtgoIC3KTNfZmvmbfrD
KqHYKf1F2OB+vyMLwC2+jXKHgxH5aSYkXc2p651kbINiZYwAoyeWu1QX8E9Vf6eJDRN3Fim+DzrE
5zUkOnt4hEOFBQTx3sVSk2ddKqRzHQHrNAlRf6U2H6hCLHAqrbiQuKWqr6jfWAZNpakt9Jh2Rz6G
qNSKZm/W+xyKgJhPeqscT0qcOk0oCOW3HZCUHhCmPqcwj+Vxk/ZTN9or7qrQd90g/s6Mf+JABNzb
JBNUjInh0lqiLa+JVBsEzA1WOpIOowqm56VK9Y3a4f8fxnPNK5f1aN531loy+DDYo8gY2CJqXahU
UtEJkXCjf7cehgr+46lNFCmZmxp4ajbauuloOhRL3w4wEhjtEirxaM32o7ksbiC0ZNLEM69eydSX
Hbttm/+z/JCiagV30Gf7WGdMfzOn4NDQvK2cXvEj79iP2CqDMU7NXSkB2aF2l3wMKlj3iFwx9Bx6
RI4ZZIJoR+MOM73upk/GAbrT2ee2hb3VchVPyRP/A2tSxLNB3msao2ubRtpEKrsW0tqAnbOTyE1R
l5KCVHxTsesmTFghRvpntfCd0kL5ht1Xv0miswosgVEuMtVIvupgbS3lJzgVaJTWPfxglcpYrulL
r3FC5U6EKksQX/9lTE62LAzTm1lkncv4mBmHEme07lcCKc7Q1tjFenT0Rq+ug9iTYD65GJpPDFoI
YB/mF607P4me4PG0haF+84mafzzlpFUrzbnJT0SWxexYKpW4B/FaKFs580tkpkJ6hVZasijq0juQ
JxaocNR5DtT+uSxRSfcy18BEo4+tgg8MC17g7oaKbLkOYTQRKNxZDSU/XSh+Q23+cj02PgWgcpVz
w6RsLBXbwV4G8UaLnIJxnbG0o89TwSsH9kwFVYL4aKvCaWmmm47K/BtWmGuCagMWmMtAWegKhsRr
y9g0IszVXdlHizoyT469v88NjJixKeuPKomGvD9GLyYnA20bHsYdYrnkodavIv/1sreHjwhODU3+
2yLQwVU/n2Alhr87ToU8yt5wLLAnozJUyXk8y9ExkedFRtbLOWxvQfWqZ7n2a5V4TKKLrO9K+jAY
5RXLAsYdRrA4d+jG2UyuFRmtgjiQEwnqRPlJFpNlSB8xjucK2UPNggQiBq9TayJNpSlQ48ydEjg1
J7/w7yvGddkYC04/ZcAfj5v7uMSCCRejDjsFdRIbdAEiF6S9xKglRkhXupsQr8yP1lJ76Ed5rzrG
Rt3Wo1OsHn2ox1ROiWN4jnmpH9rbeI9wooKNCPefMR0MTGH+Ajla6Lp6io6YjTNDjE5+XWI9ev+3
YPGXXPg2qGC5gVjRPgrNvbtxNxZfyh5DriM5WMRrCZ726Eb+FKzuVmjXdoLn1Tr5MYUXkp1x471C
rOKr5qu99tfinO2x/UAYBRGZKRNjOOZ/WIKiDWK8iTDqb5ROecI0PcAphe0dIroYrwj2DFA2kxDk
WQWKLVRcv0QV/gH8afglMFZUwPTBySpO8E8sD0ItZ6Kti7+56Cv/G33IE70gAgTgx7/EOgjtIDFg
NiBJdALMgICNaU7APThroF8xVPijQDOdAbdAN8juwzwecw+4J1Cr6N7p6KlWuPnJ79CcqtE11u+R
+0rMnx4ClQkO0vA/GbDUYh6Amw0wBzEJeiSIUliZQIEG2hfoCaJVXxhVcLJzVuBrhLsR0wCAXJBb
MF5GfQI0tL4YRPSw7oHAsTyUxnUzxScbo7qKo/cPaGXEiFcMYCFJpIzdgO/ItAIyx5SVTdWI4ReS
gYqJjfCfAUyycXO3kYtwXeAu/v1o0LTlDAQKQJWJJJgWgDPQH+ojgNEBeNQeo0oytU3lOnUOdr2L
4IKP9oqywjp6VDJgcQyOf4Tp9ZHZ0TCcmN2FphNkS5BeHbjLq27egEyyfzV0QzKcJxu9ETDqMQk3
DPtHz5XhL6UAEzofTxb9PhQLXFrQF6FXYP4B0MTEhC1YJyqK0xdrS9qtV/D23pQz9i/Lt/+o4Dzu
6/ld3XXxG/YvBvzIX3kZWKxxRRrFUEmsEyF1LQmSS/+dMZz7csl0HU21BthsOpD7ijN/PcOcsA7m
dHPpjAwBRPUjHYQRnjTolIAM2KyZCbtQhUFcuIWsmr+RTEO//je4wQwI91lG3Ygd4JficqX3M1Qp
fGCSg8oXds8JWTxrpjrfw4SDgZ/CWhATIp/aTiBoNsS9vxUzLZby1F0Qe04KCZsFBKtwCsuLLYaM
knk692YQCaZo+CbG31c+QSY5GlvgKc+xiy8pzT8P1CSQxhF5StK4klh7lLCHjPqwEN6wFNG4lPAY
iB7ybWFq/p/sJzunPOQ1cnAV4XexK5Bsx4f/BN8pUm3pOKMazLxHPtxZkhGqNGVacewC0DL9ZfpD
goJ+Ekg0TNN/uIb+RDPIDbPiRFbcQTiuZgJ5zN5iXkWziu3QH6PKgg/E+co89I8TBKwXfyRjgW6n
pW+DR0aGGhAK1OCpwv4q1FKCeCrUUtEMYdzM+/uC88q+bE2wffr7yid4bQhfPdBWZqNi4pVPz+fz
fxsLRkhwGtI/31Pr0X1RzaGbf4rNNbi1D+Wc3jmbsmrvqlhJUhduCoheHlkrUfqbs7fn9DUJPXVg
1GSxIKLOqRswg64BB112XxQ2rcTnM8QRLldby9p6Hn0T4DdwKqUedp0TWZvopCEiP0NyLqIVt7vZ
drflyBGiViG7VsTMlNOeUSf7Oxap7PW8a13fqvq2bbYsz+iRPEbn7iSkbtih/oDM/KWV0UdSWvNL
iOuVR3Lj+3BY5NQwOfpp2ij7+bQ/4tOaFyrBX+Kz/eRSJVdMCIbh0fOTF1Z1Jtq8MkTMOWHnRTq1
mON1U33MQJovDBEnozHMmzHM4nHHF1XTF64kY8qfMb5jfGU4R2otygegnAqCcDXn5FXZB6BQDTGw
iAXo6q/TZDNo28zfYeujkjjBs53V/+SAXRdvFf2QgoNmKKW8va7sIm+nnexv6Vv5VX6N3+Ez+rhv
/RO+/UeTgHvPo2Tuu/NRMXOjWYpwJJ6mWLOSHtAjlFk0yXKU4GWxbLRl1fIX8b+Ik4fjF/FScTMe
za3hcBaiJZXjpsdUuEJJT9ghXT5R1Th/MOiKt7KCz/zYaHggOGpkpzTuGokM+j5PNzljKluH3Sd9
qUW6aE1iECm0K7w2GGWNDkF8GvDCFtkrySYqT2D8ZbBlQkHehf18MG/QsyXng+fCrRv9qt2H6csz
uAZsQUAMXn1ilQ3ut268svoWGucUrWbVkar1pO13r/3zrjPztKJfU1T8o3eN8GjwHdtDDLM0R+vM
n7tASO6B6dmoPJX/vO6fj0AWrULYv+Q+XLj5P/b1sU2ZYvt3S0LZbLqToik2dtjN6ANCkRT2HVY/
OBIwSqvUfwXSiRwZRaDcyipliMHzDZ+/BO7OIGUUFmg3bmmc/UiGTRJOg29yki2kEW3wnPqDyUlu
zuiNpeJQ6QtLYg1O0m8/2ssm0mYN/qa6HcmO1oFT0aJpFh5G6gqyUDus/GZXVtdCfysM9TIemRHo
eIqVngTy0dk0q6z8xOWBAt1o67feORawYAeIYZp4QBbrvDiZNiWWssv6ma6/K3BECiDv0x7bb8Vb
tpzWlowFm/aplH3fHI3qN9TPxFrzlv3yOrj7zJiGGCxE2g8eEEkLwxpaGGKeCi50x+6EOxgNuled
ld7E3vSW4BgRwzFV7yiYOv3tugd5tFSh0hAy8a9ON31AITKDEyMRuXCx+OAFyGLef6sGe2l4TNAn
+E888U0ev+TWhICH2cfvGMWYb1V6FIhCYP27q6c7Q1qctfNns2nNdWP+RFAvEw/bcabGtbcgg5yC
8qk5trL0sbm0F3q/aEAfWtiVtONVDFRe1o9Sw8osMEF+sKjM5mZHpwaKM9fIZFwznwSs5KGvmpmf
vsDSNHYqmp0HakBJZger8ZunLA2Cc2SfbZazBkyvmEhsh2vREJwAgQn2WShEKI1zTkf30P8XocT9
p0gHA5ZTuTY4vywcnItLEB0Nti7VYiwgVMmNviPfgRySb8BBX1nGJH17eyz66mFqunzj8lygy6Jd
js+DvoF5ZEGCXBKFho0CP5Luzib+kUIfPhMklVl6JzdGHq3b7GXlDHfiMzEs7afSj2j8e2mPkBfi
m7tMlTX0LP2HvMJA3mgdUWDfrOAMjmB3IIs7ad8W1Xnq/ur+zaPredbL3KS06HE63YTuUlcvDPaq
AJ7s6F5KHfSyS8d1GvFajTIEKCmzgDzQHqfH1l1Sk5Am2C3Ldmt7P8BNSjDXpIUvhoOMTQQZcB51
n6dxq0Z73qNek3/hQJxQtBV+r34GAvIiEcO2FrK8Mo3L4F18InkhWHQZ7gS03glSkyRCsF1WZxPr
qAbf3n5l647cbzR/twLplt69dJa1Xa/uChLvI8dSl5007wsyy5mAtkCSUETU0CmJ1kDuhcJe38Xs
p8axjmmyKJ6ogdIHhqMpxb41GwARom3eQphcJTbHLoAZJqHB1EKIVDb7ML7HN6v6lOkNvc4swRil
3fWIGCkpJQwfPxK9b78qVnkxlaxpJ7DcTZY+svps1Ahz5I/HMIK1xQZgcf0K3PeWGU47FqSH3VCv
TPvSGbscN8Nk3j13I5P+APhkOtI2mn5Wza0HlRzqXkx8ZA52cg6TE1MOI9nb/R6jhJAnVOLBog4O
CMNkVB1f6/IFkqJlV58hqg0UoSm7zpLwl7O/mhILetVJoJvzTuUA8pL50NpkVlqkhMubFHcqG0LW
QKAGRhFcVTRXhnLG9DyVFyP3p/YPcgsfgyMHl/tTyFgMD+T2GLA/pB4mpviMu1ivjuoTMAfch0De
V5xl4QJbgkh/4Y7Ut2OslxJGYy63WScC0DKYb4JLJ3eQNIR7JMgLrA4GncJTUKoOxAteqhn7gtOT
bM4o2GELlgZboETaFBeiUIkj8qyHj5ZoO6naj+xz7TPw6wiyxsxhk1r3uDOxW3751t1tj0nyrcNI
GT5pvXGVOzQTd9oY246ilJCJBh0W8Hn6GyLVUiQeWeJvQ/3O6NLsbm5K2ZTDncQFE/xLzzBGxGGr
4VtCRlyWxbx0qLFKYdIuvZrRRpBYlUOUbxW6OkW7w4jUSMYL8GTGUD7KiQDHkr/+qayLLppITg5x
wOpIYazyrUOLsZinmfcw/gEOBQguaZJH2dTwToZH9MXK56gwBxgr6NYeCliIxuEmPc9Bs8e6K+/x
ErvKOSafz3yiF4DANYJIELUUOnvXYJJIka5OtAEkId8giu5K6KA0zRJCJGySbR6NGLzC50MomyjD
AXmbqA7L/Rlt3X6KE4mCp7T6ps9SmKC7AWKH8JRiHR5PK/NlIuVzy2hGq1MoJ6t6BeU0TFdBsI6S
TR2tCALz/imoSpv2E/Kipt/I/NfgP1KJDxt0+5mtVeDb+iJ5dpjIthO2RBdedv3t5ZByMUiWNnoA
RYfu2sQvpGxwP4QG7tOxS6TUST6CLBSLsXAo9X8rE+uUTVzMs3+phkpVso86VtpagpQ596HJfDOb
5mYt8pykXuXmeo9K+pc0JI1sAv+JoPDaGhT2+k9Vjr6uyLFVxtkjMGV3WSnXwCToAPwlaZeuIFfZ
/djE8yef4Xziaiv4kRGyjlDRyVOeuBlde3cxg0vY4+KMt73SgmWYa6WmzS0PEfN/rDuEoWk1a3GJ
hb+IZj1zDGwr9fd37rHGR3vaef3Gk+O6xD6SzTyu8p2nb5rCEtKqiFEkNWMUYKZMBaJAWMgZaYsF
57/wPYkM2hLAHt+9JzkjMeSLeMkpMJUGyhoFClTDuK1DdyHTmbQe3h27Mvvn0jOEx5hGQMdCJ8WW
cl+b3A99A2OqnQd3bL197z2CFkLlXYOIyK+4BkMGmOyOHPhPTqlR5cTNMlSdHgW1RMma30KatEZ5
xcNdiZ0RrngDJPuPBOpoPw8tuDLindCb5tY+oNeAc2mE867917akfFILClLCwVIfz1gbN9F36h5y
ZYXJSBdxjbd6uY1Z/uKhnlkNa2KAHKTh6MG9btM9Usw2OlXk3bnqQyM+k4bHXBbwk5iH6cXhObfx
yI3CTaduoIXE2Z507FGNNyNeqmOycouRAwoTDGv4eNpDQBOaBlzL6Ldluxs2EXWqyTCt1x/IF9rY
kRjSevrHKDEWFABV+0Q3m33F/dYqUgb2+liBrjlSjhXIGfJ4KDVI2+3+lNY+s3PInPm2kCEZ0WRR
ywTeJsayMgH9CuCJchZAgYd4U77syl89o18NHkhmGLuwKJapiyG4fCZYTLaA+tprVIPiePS8KB8q
G6JryEixYLNnqQ7Vp0McJZHvFNsTT0YyAmU2wfMHdrMEr8T3FyxxKTvXR8oFGb/AuAUoxAa3racK
MD9O/goSVc0Y5hlAXYGX8Nfz9DxFL+VX+41e3quhnoeT+muNROyk+c3LeH71b/mU37UTYQ313RA5
jx0441361g/EArS/KlHYxsTfMsRaC5sP72Ttn3vjUfxo+1gnXIMpdVJfoti7urZ+6YcXBXetHmRj
VouRjFOmuxKFlDZvY0pUlFQpKd44u/timnLWnehH2Wfram0sjX18cVfC7keEIgl/unwr0t3Y6YAy
4qmwJVMXMBchshzabbbLcdPJdtmO1POfeAUqYP7URCcks5BRJOEO0V1G6xMzDmbMgJ5PtRjF1iDR
wFyRe83Ci9bS18UPc2dDY3In1S9VOPQl2h3QR8YZEdYgXxlhFveY1EXYR46B6RTtRzQmOYop4oH/
gLDCnyry+IAVK/eKvkjMlJMv96rupJP2SdHQhUfQGaEx4qoTuIWrGUPMgg5+wr/zC4kTpBz0VoDG
+AdUuK7CAIFtBZsJw2EqkfCj8l0bpEoOQbZr6YfEhV5w1FLyWuCbbEZnONY6O2rr6XjSYQDYmuMM
BKMI3Ykl3TX5UQbLxv7mZDbla9h6X7jtrcrexKz61WTfDOHmZnt3eTbSUrjYB2gh05WlCW++hYEw
ifHjrprJB2XbIrAlz2mqHZINwpaNdrAuQtAfEVOjgfggKL8SC4NkUUFurM5qGOXNGdqZ90j2IVLb
lDxu+zfYh460k3ukfjQIxyffiaqavFghWnQX5dU/VpvymuE+5+1z5P/SLxy1hZDaWfP0K+FQ+BIy
4hINaLZsNo0IKyaQhnjhbGn/IuWbiVejJrvn/KWlA6SM+Bk+SI7010bNDPA9a7fGOF0RKYlxoDJN
SSLGROTGXjSLJvE83dJMYt+xphreRj/WWUDuOP//eDcoz0776I79TuJ6fkUsnIN56XfqVj7Jb5fI
d2zEZ7hx7Ql3uuKfOTd/RdIys0IHgfVBId8nWA6Y54XOc+7ttVV9FXbUIn95w6rc/QnVwisKa/Lg
5v3HdwIs7oRA+qOsunu78j/ptHlojoI1AMsvXat7aQPH4pHci7uONkxB2Cl/F7zU24jf8c5ckmO0
7zYCjhO+fP/35GmnOjfXW0KHPMOG+jONsBzkhhf+OY9v5Lc4qBTnCtZauEwsjCMGEdCX4MjO6xWz
WeDiFXVY/BKCSgfNmWPM02uIjwshhAdOW5xbGA5C9ktRXTIzC7ilQmmeCjWnT6oSSGr56q8Rqk55
GmKgaK6F65S4K5QMTrAXWt/nPDpXGGA1e8bZAIjqur10SLf1WYnWFaI6CluDzOmUS+wfJS64eUcW
7TvePmX9IP6wPsVZueYO/J/iLN1zfMSqMw4tjBKUj/ahusex8JO9BYnhDNZZv3C4wXbulz2LIo/P
GJwTpNQ1vHThWC6obHj0MHy4KizlgktgMIA4B6hVlQ/fpN8hA/H7FL3kJvQfAHPXHwdnbuirw+2G
eXKKIN17Fxv9viXfiduEuNJigYSvYoPIkK92mm3iq//iATv4r/STfhjJwFHEP4HjUjvYJ/6j+IXr
eNW+4498YCtZC/2o8q0cjC1bXHjlO4ZfuJDoI9luApIpYA6y0wAYvIDoOgze9HGJJpOqZaufijv4
XvPLmYoTOub+DFQgIabsR9HU2/xRK80dgxZoAxcD2at5xgQWHIZQVqz75C/7bR2lNwy0EObun+eF
ceQP7Xd+4wXUSv6tx/XDuIi3iWX6rvtVd/En/mjYuKUf/gIYmQhSw2uy+bvqPrtFjFRfpNxaKxvh
5bA0F2IliJmBvulO7RHzw1OPXSSM5ZZdx19n79KJ3kTS83wcn6v4WLORMDlqX8NGiIhHZ7HEuo3C
wxCySqKlemehWrgSYEkEM5WLwG1HTm/bXwW5Apggw8+f8HvcbsEt65F/m79wZdKrMe/ugsKq79oV
kUxr8ZzUC+9SLvR9/IOyck1ALJK9B5x0Rzpj/fA85jfvkiLWtc/K0f1RzwMXnlvKw8+ThHsdJwaj
Y4I+cMwnkCSyhdoWAmfO8uEv9V/g7uLdodzFjRDXZxSuWBCwyf2Jskd364BA+8peqd7JQuF948kg
nXg9PxZ/JRYmfeKJf3AT9wnGOGf8V6B+hqMx1hdQP80zpxx83P4AO5FmhSHun18AQzQ09FxLDVVs
+QJcZInrv7wf96Udivvzktw5CQtqFcywgcr2+IVgXaNPzDMjZfPcQJ1+qI8SOjhjopu0hOCVrIru
KzqEp2LezYctyAb2dl/NtbtWr+xICzPx1taMon8dPp5r/Vp8Rwf51v7Ui+CiHdUluuit7LSHAfWz
etbPQ/DFL2GCQtRkOK1hjv+jJMRXAwsNm9p5NNMYu/M2WKkxvkGI0UjpFspkQetll4O6KTPHFCjA
F1YbACrYbvA9eHSUP/wEeLD5T0NoFD9MfCDWuoGN73Os7wEp6x9ar+gCCtTevH98j73H8MWkmAZg
f9Q/zCGadsw/8fiA0xQzWqN4f+BaJOjA1NHiYWmFFfjEFh+G/1KOXESVBQN/mNqd58nb8h38tQ5+
m+ZXehP/gkQcbv6PfRaHgrfF70d6ExS6jLY9FkfW8XkMtk9HWvqTei0tg229sJycFTvad/tskk5l
B2+jjTQb+PYciyB1Gf7oy3yhHIVOHeLy0twTODSPtuZSegdb44jPTmHaYx/pkxTjmluHhKOssEys
igDwViAesjljhkXb5Mn7ttu6gMrDgKAHcn8Q46Ty9OfQbrCKgVZIMlsFN1AGF5Ak5t16emjMbN6O
GJFZu7L7fjKs8ZGpNZU8C0qgGAY3BiiAwry4eMKO616VtSWWiM1XdyRWfs+9gBHhZ+w/QCs+HjgS
IvDo+bCHfzIFvBXudZ0YyvBhI/PrwYEyDWqH/oYSg+HJzj5R26T7cLTyqD2w3arIFUocHiJt26/w
9xzRNK3YGEiLGXCT6GfMyTnYONLwMWnGjahu8PJm28lmTDl/mOf/BvcS4FVdVCcVQyu6WH596buC
XBo4qpjnQd5n8iYOS34EI4WEw0DaYd1J7ZQ1X7BlHW1FWouF4msSO162k81J6Ng7TTjvnmlzunpe
8S0E+bUTZcXIjgPxTIWB6Q5Z9/wUWr9fjQ2QJ/h5kMRhgvr91yBtnrIFjgl/vlNW/GUY8/Dxig2D
Us+euw4KgwjLFzKjUN81e5r5RszHkRYiMyw2+N9T3tiz8jtcMe62uknQziER4iTzjQP8wmTMCQJI
HRseynmzZijPr/wbXTCkKjRvHeOweY0UcuGu+aE1FRmqHGRY7orAS2GdkW9d7LvA1bajxehcvNGp
QAD958JPW9AI199wgnWWJhUilyd0jH7Kp6yWOQ6cyLNiagdNmvJuRf2AKggCVI5BBqVCtsSVhphm
SAYObRZPp5O8LTRRggPhOxYaqYW4JHwfy849SjsTXTj+GPqUoTu1Q3uEzQZG96XuOHSNrbZtV/hg
QQg9WIdQ3LSXtgKPsk9EG254CYcghzM87jOYm79gzpqVkwoAaW5Ty0I9+K820XHp8fb8BdUyXvgL
gc+xSncoHSfezs+/fJHBWCK8nY2Yy7/hSjB+J1WU1z4/xMD0/wZgbRHbFm9Ro/wnDmGera28s0wf
LTJnkyVrBY8DZzijKzJnzxWzAugQCBX/Pq5C0Knwht4ADomHQZu63oxEINw8aH4dzJxch0cuFl4j
rF8smjbUuMgkSejhPAUQ3scUtKxFse6CM3GYK+5LwROirTShQG1wcvzCFcAiLnLj1XP6fJg5wYYI
AQwAOcR+3WO7Klf4aLFnMvM4S2uDVKg1NQojD/ifHDr2ZoQLRpFPRrthF2z4Tf6U8mjHqja2bGP7
dp1tcR8gqoR8jL2/Y3cnRWRgG9X3ijMAIz5MQkm2z6Pm8BKo9n/Hh8C+2BpxF1g3qAf2BUCgNpMW
jH22o72783c5m009CVG27mx9/HQSZZbDXj4Oe7AEunGIJgyUQDfp7Dh+pbW19VGunDjc9d3fo8iT
+deewlFRDlgG4qI5Q8k6VVg2kCzFDcKTYE41/RzN02w1xrOAIBVSAMc43/Vrb+vu8A3jfayUheJj
HDztQa4dy0nxGSlatqQphhyAUXk2lc4IV9Cj6HuoVmtpHYqrhjcJr3bRrVHQmcj0uEQDOiX0ODqE
/zn0Q/7webSIUSTNb28cOZI4cdYdBQ9vgwkZVc4AHd15ml9c2hEv4bDknBNNMvkuBN+Lx0kDM6Vf
p5i6ItzhF64X4g6pPBhKN+1pOf0Pv53cKUKxYOZZAq+XsE4Zds8LIhnOa28bbQNAFT41N0pGGbYp
10hy9D3HKZzGdMaLuKGjPVBlac6UI0cq9w5QYo2RyMDsgL59EEuDXwPSvTG6H+zBae3sreyTvz4Z
TiOgjIJD+0ucoXYwEZ6j42DbYrTC7YXW5+9SQgZQNPCh3Z14S5NyhRig2yssOHHtY64+Zbfl2Pjf
Y/lCkuJW4NydQzrMqlyi4MifE40iBNL+EstCLlyByxoRUXt+yzhGvKu+fTf2myq/hH0iZidlOs0s
4ThgTcKS3FNCJELW8XPUT4QzbwTenJhLgGZ59Ihzx9IOdeT0+aXIFrZ0Hhk7O9hVeJWyNRJmk63z
6Jbpx7pAKaDLY5sheSGAi/wK9VmokYce20joEBbmB7GFmdUdguMXExOA/IiisKVyxsqEGpUzgv7o
4xUTfFwQIyBq4VEuBxEerUGTiYVdCOldCqdTOzHLKdibH636amPnWyLsWSXN4OgtS0EhBBSOtrcI
dQrLEqJrvBrW6gJ3aLz/sWpfGi9UeRwVzTvbw/cp3vWRAS0yvfYIvHowf/Q1jEswVvXW/svFdA7s
SEU3MmKYPzcKRu4ujZCLmaHfwKMUh1becYBI41EK5BNRoJYIOjSyTm1/BmONuSP7L9xipi4Y/6Jt
THYw2nBhgAVcDZMQn8kWT5xxznYAqQVGDxrubiwcIiD4QOaC2/727YlLTwenGEUxfTXCdsZKRH4i
cmbngJXBwQaYCbyE/nSLIIF3hGczm/MPv9/+k3jwyVU2XuWBU2GNv/RU3qYHxMTlpf/XX0ZnUox3
BCjv+m07h23itEe28lm12YFlz557yeHgcP5J4+O/Yzz3v9U1T8GC3LgphhhfZxqRcTjdRZP0sCy/
djwXX/Fi6y62IppY+EpzYD/UBel8i7OgVmJs8gXDbfxjz6Q7akfSjhFyTc+9M0zYmE8Nlsrm172c
3rfMphxm5zMeOxbVn/eYwqcxHjUVm5jvlGRmuaU7izVE6lA/rMI7lvlbeZJVi59/JjHmOMfH4EyT
KKoXaEjhVXRqYJr3WjTLtL5X2mD2XHqj9kMmCm4EIsS4Odlr+RIuGsw01I117U5Yucz8Nec9y8df
qxv8xg/pCkrlP8DJRIy/uPj9xcKv9s+JoHsr5LNiAgVqjgSVcNY/iwRSmVq4Pj98iwm7V4a0jXvH
RZ2AXs6VfyrgEwieO2XBMQZoTq2TzOThq9gZ4wymBJXfeTThHk7BJVYgAs0vXAqmLguK6tlza56C
JalleCgSLhMRSFbhkK3PPTKdJMy/AIT0AEp9Tt0UwnSSugbJS/wFZRnSsFlgroa/CiAh1O2G46jS
0W3nAHp9tOuDbO7iNJDZG9WEFK7X360cz4tBh0rkr0KLNx0UU7/PtmXZLvSIIzztNp3hPWJ7H8dv
JUAArLtrCfKRZ0dT66l8evJZOG/ASgOEUeaXC46NcEOdRPBD0F1JHOFiN6ajqr60I8eYdO54pZhl
TPQHpzxHC90zgwi61OeAOLSlv2IMDMeP1+HRCKD7Vt/U8Wif2Or9G0ec/gbSoJMLb/x/DyVwED+k
Q1NKS2tcit8Iny3OoufLwG3Js5EFfLk3+lMZOTCIbFd/9RnyTRM/r/Bq7vBxWpF2Pc/n0cnbpf/A
qXcs+hW2PMsQG/AEm3qWxSxejc7EZwBVKiuq8jWU3fjGcRj+dMJ89ouWb8EOP0BjfKAHqn+8f0+n
vLU3mkaTzepm7sMdKQKX6uIdogsiS9w7bZQJ/5gq2TgfSm+OMnSYh5RvtdjhWHePJ4TWGz+OPzLf
4iow8n+AY1NfANVguBVxDtFYZlMaygIn8GAaY2mDJDKYhhyY9dTC+Z+oJN4WcTW8mEaUvqhgXDFG
0HpDwRE1U3plcWt46JjMymOXMvvvPjSPZsSFgywjHBrVN7MZFKTpjdYZW2M+8tCy301o9/k8qABc
HBhy2CNf7o6I7398Qu4xLazHyLqeutmUO+3yRomfItVXH8vydIC70eGONLXytVusfX1Vm7OuncvZ
XGZWAnRZT3l9YE57bIfyiVLuQxl+h+HDxgWzRiGaNu1CMwC25Wj8hGvcdTg+SUxHV10Hd9WYMxB0
tXtYvXQZGVL+7jqGQCL/yt+qzUoy3rl2tkVkNpe5tb2VhM9HlKeLDjhtxE21i2KnpTNJMzexbx1M
zZ1W6RVmnhv/JNyqmHivdFb1x8rfjdSLRGXduRk2aIvo1NIBcoDOg+I+QC2D42PKOEdX5AmkH/yX
ehzduE5a/Y7y766mEYmnHWCLcraZhlRnHx164Tac0yA8lQaK9KNgJZRaBNrDTNBbZmH2w8O8Tgcz
qySmF0GP4plXlnTd+Se07xhz9LB5+gGFhrfpuUu93M5MKJdmsaoGSKsNkKdnLXU8HtoumEtWOI8G
J/Lw7QJdqVVirqD5+30/y4QrTSAtjIQDbZQhcMnXfSWtWla+rl2zM8cd299Qnuxy3Wu3Bm4kYnR3
ESpr2JJNgfiTqfP/SLqr5baSLQzAT6QqMdxqk1hmulEZYjGznn6+9tTMyckktrWhe/WCH4gihFOc
bg0tASBxgkqMdKlKCLqj8Tgx84xGobzfv85neDJz4eJC0X1RkVSyWz5268jH54atMf5oIPk0Pmq3
x4ru5to2aVi2ZYwmtN2m2eYhb77F4j2IOqC1rIJ/YXeGCcVgmfX80/nSOV/ulyuLXJZQWNxv54OV
fgxlgtO/SrlMGJtw3eUYM305EBworfkAELMovI4J+1Q30279QphdxjAOntUgXKdqOgcUuOh1NVjt
beu3j0uu+o8SwKZS2ab747S9ry1/CuRz87PpV+6weD6VClnualC/1F+urG6sZ/dPszVST62zyc/5
dORapwpStdc6Kyy7t/0pGY+IzR0Pvd3s2C9Pc+kxH+xnT+lhrA5iFXpZJiP4C5j5zf5IZaTaWV95
PHrOY7jn/LLMah6Wu/6vsPiscrvNLa7JBvF1ZNq73YLob0eYiWQiNrPaHV4rWcCPBivWWQMUqWH6
dppJ+ExpLo3naaWSNC6XzNnwMj7kss1o1yry014MlrlglHpk73lOq2sdJZqMcJh1rqO1vAnf6DpY
1FlHH4hdrVAwqVWf90r+Aunn06UcrRscSqvGfos8mOe0c7is+8VJPrncGtFlm5XA/Ndr89/ZNNtL
6a+7+WA6I2Gw6RYbtfc1ZNZhOemOq43WeHrNzrl6G0KvdV3IJyBEkMKZdZ1Id902m9c6UnOFvp7E
jJ6KfgNQavG8jAqFUbJtKEGvz6M1T5AiWRkg2zaJiBbO97jJbDYmE9GDI8A80PF1wsN2svsgOxqZ
WJt6jeRPKzOzWpp/ObV1S7620ebx1t0/z+JR+/ZawVyBxFVaS8MV3r1LfAO988++v2fj5G/ujMvo
woeezYbmg1xh6PDsHxPyvAPKvy9a33I0r2Q4SdfPIQnESskNIHN0nuaDytt0cCE6WuFY4EWq1Cj0
v4wfKt/84paJGeuJhuiBQ8aIfmOy+TMyoLrbC5awse1V+XOmlnKZ306iQtPsPQJtCHniMcO3kCCF
Cy7Ie7SImuzfm+Em54nRS1/3Z31/7V8e6eIYDyG0VMtgYVH+uUBJPrrJ4XlNEJnvTjsGlq/rPoOG
f5PYhh+KCe/bPjbtravRIZPt8hhrrc9irM2elKWil97eE9ZnCTh3IPBk/m/6sY4Y0rcqXZ4JPnMy
nMWSGQt/ALsfzQ3Dl/9yA0pTqWZLPNnEkPqXbkmW0hQfwxSbLsI/s+xkFmM8xKu7CzMyUh2aMT7W
fHjarHjmWmiee4OF2fbfMZtophxp6R5GGdZEGICGmVhz3qVTlqKhaBAahJlp8C5YpJXWMdM0k55a
Sio71fLjPjPDikgKAv4E/EXEFAIO+BmSVTssI4Tb3tI2JlXUC20kWygmHjsnD+S0R0SU3G8eaXmZ
hWwJqZ5v1Lsa6U5HDxOm9MZ5uTE0N3TN1O10BN8qrVAQYL4YgXeKF58SGm1on5tYd+lx9OLhGZyO
egFDXnxvPOR5Ab6K6BHmfERkq63mijdfVBKiVavYplkT0XhLaoMR5rRsyeM+6B2cUnZzEwLsHjlJ
PK9nuP+3GobC5Nw3+N9G3C7PzdVr6WHThSPwdvhMx3l2iOEDZlQDaNV5MpZG8CyiDRZfHmXs9OrA
obqI2Z7Vuj86N6f/bFgCAiITbmP7AnZsGkhGrKN/ZZinzgktzf1LTT0TyBixVqaiLSxemFOFwfZ5
+7yO5vdTpPbIq40AVj4987bs9u/XUaf8Oe56hIef6+D4UE60Q6PGQBHHTS//vvjidW4GoOZSmvUI
4WvTdZRgnWmyfz4/bzwCTZDHsDSxAdjk4Q567cN1XwmKLkKR45V4W3a6a/h0UxxPxzFqEcel10vX
ztOWDnQqe4QvjGQo2j8HiaxS68ZUD3+8hadCWDFsmUZXnvts49lW6OphdfnM93VUaB37ONOMmhSJ
Z/3dy5ObNPIXSdwuE+unRlpqWWKutQSu77EehoWnkjVjiYQfYDxnEdId0ukjPjQMvnS+KsQEzeo7
VmJ3u7tdG+1kuI3GIoOq/saRMIQKKFsNCH+h5TvthDsYf1BL9gPmrd3T5UdqMKs323x1Y6+zPe1P
k8pbnof7ry74d/k3dMJv6eopH13oVjdS0nhjvAqr3YtZ34eFVfkK8Wj7b94pvf69AJQsGGzLv5ZK
mw6RGVsaLlhgaU4/mNNpQ4zuCgGZcXwOG0dSp+IWZcK3adEh4QWcykQBHWAKjTcihr1FbBj0do0Y
6wz2YfYJgBupD4Z0dwZCOpjAfRi9PeiY/FTupJxJHYNbBD+lhAsKw+lXdUBVqENZv8+WXpl9H0S/
Y/ZMXsO4dVaVu83Ymtf7rt+P+sSOE3Li08HJ+VMbHuJDSlEnpj0WqVKGa4e2KWdteExCZCeJ7NJs
m4bhRvOSmgOHtly9DyTteAlyqMfElNRq4C7nXHNvWul2CmsqYW79qQdEjghBKmBZ3NjQeeQSKAcr
9X3OlvIQTa9v9uHohtuXWrrVltg+nDPCJqoNkLcDCAjQVaW37IxehGsfCflU8TEh8m0txat2zl88
Wvr1COhB7jqHkGZZ2sUe9fWFdLYzdXY3fgCkuMs1t50QoLDmw9ZoeZX3f3ga+/HedfItErPPCRX0
wdkr3D2FpRViuHMldgiIGJO30quX+Vz7Dkd5Ncv/njzlauecmAPUhsWPekRdJqpAVdT7Zmq/yg9i
2/WP5UvtcfFWTfIfnrb3Bllj4v6jUwltVO0vz71reOtnDgTpKPJToupD4Y7dAQ2f4c5nlaOa3Q33
9LDk01h+0TU6ZzxHbezdnUT4V49f82cnTpSTIG1Ps+7J3CG8coCZuvVW58URfg3s7Y6ETgPL2n84
B2FjI5JLqnUi4VFZ3M8/92RxQCg/6Ajt4rw4etbDqZrtWbxSiWFJcQzFtE2AooieWy76+h4GYK79
IvKZjXp9Bwti8hP23Mj8PpyDHpxZTG91t3/Ytc8O5cm3g4cIorPPm5ylpa/NYwg8DJ76EhMKL6+F
1vY5IJn79Z5RoJwK4OOaysD9gMo3nyx4Gitq+7uLS6GXa1+9hEVczax3XSfIghufuCoV4aQx3P96
XW9H9K+XnKUZVvwl3Vtf5yjcWf3eRDuMvOr3nOqJaDJ34akL1JzWO5Alx8TE4w/1UvsOsJ2wiQHp
00N8jIoesSGI8RuUBQDue8VeC69v/QlCqRm2u5u2Fne1t5vtktOfLEaV3v6BO1NSt5Q0xv1xowkn
s0iv4IHDPcgV4mQA09S1SgnYOJ7C8MRp5CiSzxQkvU1Q86lzSbekRxcs4Br8OE+p/nt8UY0t7iZP
wRth1TNXqDJlMXdgZ0i3PaAejHOmg4NTjrsRKI1ulsytG9A2Opb7zKyp0CPmnBW+GhwPMcU60g8D
vqzCPVSE03DoYcOFseW1uXwoPFHHTY/C9vSDKAnOtePlcflxeyWfZw0rflC34kKXduxW5AWP/rr8
nKRo827xcy5XLsPpnF/o/9wAp2j640BZITI8exHlq/J1fOZzD1XRLHRn8dGkrERCwn8SNRnyuW1e
uiEGk/8NFmuoZM6ELx8UslBaw88huzr/u/aNYEO/szuKw/7mOXivxfRMF7DhZ2iQxhXnGWDmUOs4
BH25j8Grc6P467xDcjxCLKLxL2KZxM3JwKFAwkc3uCQvdZ+jO1S+/jzadKd9xNF7z/PyBUqafaHC
S6hOtPkkNUWTr/b1c+K2obIHOY3NglOiobNeeBr9rdnzzsFQvT8nhx4lw1AvnJOLI9GXazP0JmqM
sL1I92ruhovDGp0LqfumIshVEQ+kVEHuKuBZbGjL4P6Y5KPJKTNDXlJHSGT+okm4wVBghEZW+fPQ
Jp1YSo0CC2LXPwG3ewrYzfayvzRpXpo4g+/p33Umw4KbPBPw6x/yTaNYp6LdG0j+4J47aVdLV/TS
XaS602IlZsm/bXbr7jRJw5/7y/O/Qms2bHyZk2uQ/9ukt7mgt8+WSaXrtW8I7G4X2flh+3D1LqRn
Ddqz68EqmE8gxrQc3h9r1xWqpnmnFvRCpPh0Q4C45elOaa07h7YvlB/NO8t+STK0NVJe9128uVxH
Ej8mzRJRVKblEQR7+mvT8ERSe1elYNAdz5OT39+6dQOu9qU7JUrWmfdVgZjtiFgVrS7Z/KsK+xLu
ujbIDcpakg+3UeS50Djc+l21Hm+3qb5sZZ+joH/Fgq3ueL3sSg85Um7jYrcuytTyaUk5fpTgYeSg
9F/7+4+gSvRBGVyj74FR8wdNmIab6VYChmn0wexme40ZeYZpICEY/dFDRBRu/DlDqRe86gHENiae
KQNhK3iM6tdgjLraDOsmtcW4UIqI6hBk3zWaOIcntdwkuqq/NllhlY6NJ8Vo2IACUaWgN2hgfRZJ
B6dHmY7xBCLzDB/gb4x/3P8xl5HFJhEg0vSaEGsvl1OUtJ36shDDRufPsR8nyBa2MRwIp546Rls5
1oyuVzpbCCrVDmOBQ4TGuOSZDkt3wzrIVgdtAE4OlrJvBZWKGRJcfZCmZ5UoAI5Kk774oedUA0p8
yd9rVfJfqjU3nJF07FapRjESNi2GnyDDb2JwskkqqYmVOaBPdD0gcvA35WusSZ1vUM7JAoLEIO+j
8A1Hcqm1PC1cp1z1a7JIjbtMLerK4rObMXuMFzohdBWEbig6Ih9QToB/u7h+H8CFy+iYb1WO8BK2
cIAA2qK8F7RSDSCJuy04aulm0RFRdMumNtm12Ea5akwGTJZU21XWTZ4qexfpQJ3kZgycRltgcYrA
G+gm6Ox9wo+SSVjx5VGSKuZYKrCI9xO/J73SUzBmcIfaBNOgGzgeJdwcrlTvA7BF3715Ft+FNy37
ApjOMH+8qzIaCw11NpplBbmxw8oO+9QT1n33k3gs+e7iVQ8z8sO2m6geGogJP7bbLLlKelahgXy9
xjzdHJP1E5GQYCyxlZB+ju7hMdaDneEOcqZXDBKzT3ejoVXEW4QRhPVsSfgsuK0aTyTyGB/V1/Pj
6Gv2MTEvn8U6kkA9B8XULPHa1uvYnCH/oSGOwlqaPlsnV0AjMsPgnJBGCPizpPBjQos1uZ22qWox
azM40PmGALsU0mWpBdNk3eiQE6asrrD+guUWuar11/wLEPw8u7c23E71og90J5vz8LTBKxUTlzCj
d8smDUCVB4iPe9lxBRM9//7mcZ35bnHQOsQ/uu9+6uiYHpVnQAjUUUvt/LK9X7Zr03hazjjhjWrp
Znrn0kyID7IKADtOgAhPT5NzAEF47HapoVdIVBB4TvzAYmghy2O6pwlFeDc8Qwh3jnu2WL3o3pqQ
WbVtPFKf1Nor7gALOOXVOJgH2HPBSWmXrm9tK077eTpKNGJ/4Vfym4iLp+8qCyjnsD2tfcAFLxTk
1JSFwuT+Gh/OHasl/6GpvRgnuW1L7si8YTxvMYllHHek+77W745H225h6zRPFR1iRqUUyYeEttOb
P4CI/aS+TZ+CYoeeHqMEy59XnsGwmQDrsl21VbgEDzA8kelALjSjFSMdMxQEmr16mY8y9YO9UAw5
GrwpWGTpTZPLxLlYSReHxH6sZz4FGNPf7SQJhCDhvkp2juRYBq9YYHnBRmPWqv1JiJh7c/BUbpYP
vbnZ5agxKNVai3EGPhriAJWoWjBbLlfjsycl+YEzqLf9baPWYmqmsaDYMX7Mj1OCIATcg1RFPXKp
4nTQK/1tnMJytCPhAG4L2sfI0pFmW2kbU2fbMBHddyr1od8Ls+vRHVxoxYMwj2XzvFKaxr4r3wFn
U+0dIxcASIwVxiwKwAuqk9AFpamRWpw95MPiXT9y80TkwxeYFSoDxaWPwmPtR8CcZLm0+PHiHZvy
n1AJfxt+jIvxNESwK6uMSKZJcdRN+1x/7gutRs1Du1jAdxXLTzm2Q2SisKp6NyFXG5HXJ8hP6NbX
glkDHynWlgGJ60mb8k5/b2HatznEQorAIhRb6uszMYtWfZeyld1Wu6VxctHNGSe0aslVHSc4VZre
MMnx/stAjTukY2DGDtL1/sncOkSchnzBAbmthcY3mRvXcrir9BqgBtK5e29HycDDnl6Ms3Q6gPzb
B8wy8A5Ytatwl/mr7908IbQG9zMtUIW5e/cowyFkngTqDziutfrt5k0crKpRWV0PnGI2kuSvBnIu
LnZHHuBN1utUwhopMUiJVNPee2PIiKQxptsXL89YH4FSUv9YHTJb2moYVQNo2JkhtDmuLySYmiB/
CjeFHsIXrGYFmXua5JYpohXGkXv1AhyTLtLbAd+cz9t8SlT46kZoDTva9bBk8alO7TAW008nHjGJ
iwpVDeldvK51d5Vkow7xkKwXjWEUqrZfXCQsuU1q9Vv6J03YEvZSqLCAw+xuXx72zCKmfuYd5mux
fRs4Q7JxxUwx4yOymmq8YguM7o+dyhOjzrtabxOso6xiywJk2hU6Y70/uEsNVwi4C/MIEfwdLZh6
ipz2pAHGsOSqiIgBz1T7i5+ingx8W162FBXgAeTACAG+hmz4uJjlWae8XQt4YQMyOiRLF4fWYZlO
+aP49Zac/hIR4ZWeTIHVxCnjUF2oeDlZbZyV6+FxWFkiPey1A9uKwykKB8s5vJ3RJWGu7tbFGB0a
AQphQJj29Kc5hu2x57g6ZhKJ0j6RH2COLB2aKSiYvwcGt6c+vDzvdcNCG5G4o1oK4o6wCUSHFolR
GrVXKfqGE4sAcgsqOH9LUMluYYZwYunqeC7I0RKHkfvF5JHlNFYu3C6/psksKf3AhGsxOLsZFrB4
WCNcJutJmivFo2WrvE52WEfzcBzIWOYvSwB01r42vU8GuVwhQaaETHGRTSUMLOmu4/8TXS886UKc
P70prwSvwpKTrTgiIcOAgQ14pC3SIfFnb+7ZaKpcF8cIPVb0kmoVhDhShrYET151yy0g4UNSuMEJ
zFagd9e0oJw6ZOtCJvrf7vb5/nncl7oVr2BWkdDlbJQtejBCkEdppe1+mBc/guCgpPUOAVAbpi1w
a4LcHzzAkOPGz6YU3QrB3cxxMtK+vg4uThedORZWDI8BdAFvp4H9QdmAdmiVZJoFUSdH3tRKsI0C
MFXwdVquMsjakfTtt44GSwcms2EbgYRyeZv1Cu3KnURn8TwNjfGADFhDesvcSn8uoCo80HUNs+Dy
WQQp+baIXjwGvsiNUcf9uns72FKrl1Nv1kOy6Q69Uzu4WzS+S8K8mRbUiChi0/KwAFhcxnJpT9W2
ZNpJKLnBP4RpQNqQfmL/4yxb2W6HEreH8+S6bSCzce/ZzjoqUcvG6VxYiDBEYLQTGFtPGuUmgMSa
BrwV4RYr0/TLo/qU4Dn1LQNPxO2PdMDsWJE4rBIz4YOav6paQdLxLbVvkc0CqMq4R6qGZFbPTvuO
5PM0D8gijBeTdBVHlb8pmrMMhhtVNciHwT/rPdpeAfj8LVmrP9uSUhppAtJeQ2KnTomYLo5GiWei
QbbxCifxWRKh4NfqIquiWVfKltiOk/SgMypBnEX38y+oi2U5vW3b4rYkUyZsJVu0vrGx6VddUj5z
MnoN3pDfCNt2mtx8UohFhVXBmRVqGWSjKzTsVQc2kFCkGeeXyXv1k7qImtk1Q1I8n8i8VeGy630v
qX3uSs0rd5Ufm9EOUtTY5LTOpGde1fTTaR3e5zWKd45s71rXJMioNIUlxY6Uldi7s3girWsWwyer
pcL+wzdifqbFPXlvvOWGTL0/dt8CGYANHXHhXSRx7O++L0M8jLv966afewpmyZWnkFyG7MHq6Tv4
BS+5jeYOwLVkQ5UC5K5u2X7aFYKcPcY51sMJT+ZxjZ+AxJ573+fdV+n9Cib9tfo2tpe8jTzEAnOl
UJLWHLy33ur9NAzDxi+mAnsYrcfS1/m51l29U9F/KHbGL/VnnCNHBL9YlHI7zp0+SBFH8qIgi396
Yr3N1uNgEDtKc7loKp5Ze+9uXaUbzgdh9BIE4G71pmaZPurhB5fY3+8dC1TXqPU/GJ5jv9+LxvOP
7b/da/2p+FMU+TSh/mwNiCFyvdd9WELnTbuXp/y/4rMRjgEwDZp5NPsGEqsHbZF0eWlRwrpB5Bqi
AceVQxPM8MTMw8xmQugXjICy/yrmqmXT9IUVD1i/UHZlI7tqkf/6odkGd8bWgAvElghMPL0n+vWq
N1L+d3kq2ZzKY1nOQ9lY7udsbom4oUveCJb0Djch0jMWN96qH1aj0CZW5lcJ3pwHtPsRKIMGYX/5
7LZALzTXSfxheaeV06i9XL+eyjPVx2k4m1nUgtTo9sGoYw81vayUnqr50mDTuF+Op+rbelaqfFQK
ogiVzlmpcyN6V9pYzNvX3JVERn2abUuPW5lcdfxbq2SL3ImuwQ3dOq5ea/wyGEeeTz/bo2NzBz1V
fz4fK92iZKa+ZAn+eqw22rmzl1mbEfMqZWGiVdCJBQns0a/kLZl/8bun46eQBtvKlfJthWha7iD3
eQQSQLWFof+fEJr4gKEpbOCuydppPMlqPB5t7Wd9V/SKPeVFDNQ3bAJJ87tTsfq5emeTRt1nnY/m
V8x1D52vBOss/y5RD1qlUXCi8mJKstAdhlDTaa4BZAVAPxrFGwq7+vu9NuRquHnklUSRqvJFbPFC
tiKsF7NgsNJgLfNPm0gfc/+BVEMZa3PgnIOKMvmu/wuky9Xd6k6UtlyANULwfXEsrZ4E2c3TuBsQ
PZKnfWgtY4H+bn5OT3NkTcO8w13+paBHeHoKyn8fDany/GNUDgBHkNzjg8N09R5YBDJ6Qb4eHx/I
nHyD2jS+DPgAGsr/wFuJz9UFzSCXlp/FB+Dbr8agRixtH42fp89kaWvLIILWIH15alHzHJxa/mSZ
1e8urW2GGZMsB8FbuASssEX8dNjMGceumaKe2qXQhx6a1pOMHS6BZWvdisni9r747zC8tcPo9/qC
NIzHBPWwfxElG9+hXnkjVd9qQIMeQGj3H4HCIrdswfyun7ehdah5uf136frRc3Du/uhnol2XVwRH
uTz5F/Eb7ysmQ4rEv7rFJ0jhehjxkro8/DgBde413uYaghcT2DajIMHQsWe/+ZN9MZsc2qtFj9Ti
4ufCdaSnfVr4AsA2Ml99XUuQoPYgkp0sxDR7fYxBkv07UT7XmwCp5vzbf+HOqU3RYjjGIwIE9NDL
mtbSkOi2CYKEU0h5moQgDpAPh9i/pRIXIqJKhIQisq3skWg4E1Krb0C0aRPES/OKepjXOcHp18z2
QSsR9cR/TYNlm1LS0rWa6IXuJQJgO2xkfYkBIz5TW7w81UlQUAuNJfkb+imSA/Mgv9Esl47jcelJ
VhL6tg5kxQKV0vkqEbRLbypCGbDkSMqibTT/hG75vLX3faSYL41XkFhQy9fJEJBg/QfdnKXlpPAU
Zgvzh+1nPQv5DR/jcffw2Hhd3p/LBosmkK9FMO3d9JraNLlafXKJFkQAz4tCOcuVoRNmh80aua/a
HZUa27tyoc4sfrH83Bfq7Ch3yJq3fUHzzU+ZiQNtzb3WEgcnj31afLnSynwJcBDry0xH8chk92yQ
suyc+wL+boi81A7e1LM7xB//BKfq+QPWDUgJPhCmfKC+54YBW82EeEC38ik33LVXmPjjAaVHTf7f
fPCwRVCb/856SON/4OhRXy4wfZm/FDuN4fpFLtH43r7YMZnFvv5EvXkLn7f0WYHBs2nzPUWqhrC+
Q9nvjAyAy/elYaMV9ACundsw19qly279mdr97m3Wrjwy4rk/pWbEupgV/KYcwYDpay7NPU2yYwtm
xpDsGG271WT92vjZtrQ5Z71DvHxpGM6P7kOAnJttfh3Q3sC6sIOqHQiZzpQuWLvi76ZEF88PGnz+
ucWoW3cY/jyZ1w9TgoyBUl3vbPBSz4J3IJGTyu9XukQioGE2w2VnM4SL6R//FQiM3l7H9FOa6/7p
9fA6/XBm0dHdPALW98798vPtyd5U8u8Hs5/jS7A5N37B4mLHKp8KQ77bW+m7hI+0eloSfCCA9aCO
XQ40LEPPdf9S+XZGyrIPcfWj3F+8bb7zH7qlULOlp9Gn4ryE9nvueHryr8CMeb29owhDUU3QoXSM
uuDij5NHAcYohZLK42lYAxCn6TttenEGrfpClKkaoYyQMavwZTRqi+Wn2BfWD7bMW1Bi3Q8O1f75
fEj3GEHcQ0O76nCTsZuag/Hsl5ckdxMTJQbr3aAyGUclPMHFaJec9eKWvD5yRTVmjlA1eQmG3jDr
l0fz6I/yv0rL0NksN3DENrQMJizMXVgw2DUHcb6+OUwkd35b/FV3KlblEUrz3ZMGS1U6W+oRhiu/
lF/g/pYP4oUAaHpVkdFZmKvY3wYl0kLQu5Dp7OiPc25kKE7jy3+a9t6zqKJs73yUD+3eOftpsSg9
f9QZEqOgrUKqIxiZb95lKjezJEjSx3HQzWgW5hEPLoVona76F6Zh42vyfQqHArvzMFp5Jiv5THiz
+nN+X/nt9J9jqfYwapdUWu9FXeD3EHqfAZgKICQNBIO8FSPEXJvol7/hwP8Jiszlz8uTB/Wc77sX
RDAQ8I9yGM86dkQ8jQPZp1W/TBbkNU20DNfpAOc18gF/5mZfXCLiywSEAsFrcbgrn1u5WVo89fLr
buO4TpeNfLzfBZMdApA6gRMmIwyvpC+5Wv8kPwR/vvuoXo/JtUIMYlO/XzW2D5NiOavUlk9HCvXV
c4Uge6eqAt+PNLhPJRY/60u7Uly0FvUzpVxdstu0XaAKtFzaPLlqMrmOW8BZ58rr7LJ/K+dud6t1
6YFS/63udZwm+e/deN+d5c+98mh6XzBgKHSWEvzpfD9cVDe99bH6OC+dkupK0let3K0PQ14f6T7P
Wadxf5KBXMYnD6jcm+dGreN+WAyMq7W2rVK0OJ2Zf71cRuNosmBTSNH1lu9Mx5egZ14KHbErCMPX
iVrEJCtZqld2h9O4hA1RqbQapefteZvVF1Rtig8jVmU1hrvSmCkA/EmV13jYjOr6Slv9igoo1Bh0
9EJ27arGTee5Snaamz01XtYzXRHtpX1l1Anem7loK9BOM3K7Ez7sO31ngOrOFTFrvpw03xpGhUCm
XCdOhWN6yZe6o8b6ZV9rj4o1RgAP01wnX/86QeLuyqvWvkKpaAMCTwLMsXEo0r8MUgGO7ukt3RT0
b6vjpGqYdbvwFAWcWlXo0piDr5EnRsl+HJcNyJazcWc2rWXT/bY9Gktjjsdsdr6Acou4m9/i6atU
uFvX9nHV/i6WnrhALmeavRV+YlwMaqVWpVrgQxe6/B315EGK1xhv+OdUneTH+0v986gZuDiemtXz
4uF83jzszuZdvJcOy9a+UOpVjvn3Q/XcLUxH3WJu+VgtHZPa8tIpVK6/J+FgVW0YBhST02rSO5Tv
CtyRr5fN5zK3a98mtfSWIz9bOJhFOjjzfF5ytx6lqfOBbkOlJskqsm3ctaq5dVYu4x/MS9Ge/tDM
yGi6W7eKDubLYpkUEWSwiIqjt8aoXa4PDmcA8kl2INFXnj1yp64fXzTRYY+VDKfp+GE0IpEomlfy
AibE+EOxQgFglOTPqxZ5xQkI3SyvZc0wZN6vH+5ywUlPs6ZCZH1+RoE40sy9WbsvB4XXojYcc2dc
lrvVBWyk7lytbAZ5mLRn1Xxne39Ir51JGwrZ4H/ThnoKsKtRn1ZkhzBMe44JWkpvqa5zS+PB2H4M
MlEKUFEQFocBkNUZAKwaQGCpuUAcIFz7FoX9NJ+VcVNWvSIFF2rNyTV5Atl7VIb/ntJar95f/ha+
559O484WjVtxE0Rs4Pzi/D0I2dshXbcm7SlNlptE5NCrBBhUyjkwDtCZzd0+2hJdvCCcFzliJNff
WfuQElRA8UBhKbUL7Xp/vI1W4EkAXpEJP7JM9X7R3rGeo5ST6UPATbndbK7qjMYJaFg0fyYl11+l
s2GhVSKwUwTpkkjdPCetGllNtUPE0wMwUYXBWbeu2baLLOxSi1nwlrukp3QTY77/q7TNxKOdR4Ll
nNY/iOT47/pz9cOPkUlyjwfxG3ewC7FsNzQo0XD3nVy6TfKdfLZtzfqclXuCnkvGOnmb9FayFRU/
tISHWnsax8XmTzW5fVf7t7ti1uidW7vnWrxtLTLQ9OgQ/e5bq4yZIKCY8c9w/kIRP9pE6v6mUWZ8
5uYewEsrKDwoscdzZ/4yHWjlofXP2sX70fMRQk2alZ1bj6Poeq9VG8/jXNuJ5sn4H/2R0UPlztAg
bgT2mG5xVk3OLQUv+YaJZTDrvay7hBXjSbv+/POue9nR38mMPiJDyOjYylkMBDsT1/xQaS8y1jCp
r39zNzQZW8Ydlzte4FE1ObqvUUIRKCnjPJmM+AksIxMHEtX4ZrlLoIHlmgldWIaWxjW5xbpRoDnE
JtsSm8go0f3/Iobd1SNIhXjqJwQMHF3+pqIp23frCYaCFe/gsrZH0e/jrkm82dfmfDUoZ2pqbWsu
elv/r8UXT9Pl4zyedebu58c32gCcRmO+YvG+NY5fcqnQmnqX2SpyTLvAUYQKnDZiFVVvFLn6GBIx
UXAMMePC9XCN4wuRGdvGjTg8zllWuNulu7TUlBhKifOR3Zae/66ai1DKId3OW1qoBwgwUzk0ew8g
ohkTU2EC1pTltZAXmm9nW7Vqc7IKas48xPDfeb+6zNY5uj5sYfGM1KDltmYA+LBRydoWMXp7Qk8B
mgZR94QXTolr1Cf/D4ykW4/MbGAMNWQgQHddyRrJiiH9ipl3ePjWWd/F3AANc6Hao5l1EqAJ4UUW
s21SAF2rJsW+jt7wlAot0Sz9usSrdjk7xH1ZaPSVj8qZJNeTFa282xTqJ1knAZ2aj0JR/rUCBnSw
21YBHcXgtpfvmGu3weWSEOjIbYJ91vyIwlC3NwHcaJ/iQrr9e1bqhRYrjlA3QFKya/H37GvFvk2s
4RrQhD2PJTtYn7MMYq53SKUzQ4Npiw2g1QO8RsWOtJyOj2U0iu5rP2vfvVe+aGi/bSDo9MiDEJkv
aPSKD5WfNVdAsjf6pJ4dZKt0v5gVSKGYkfSVL97GRuTQVHbHZcAyTe7IK1Y1BTsAzNjIfNYzPYFO
mg9I5wNq08TSYrikZNGjiZ8XbkG4ZiKwEU5C3L9AHOu1+Y5bj5JZFhi2hLsEYPJCza9CyxzFBsJX
gwf+/6PJgd7DIDS99Me/yExqX2O7Ne1L/5InoOfe4Y16miiCv/eHhQsgbfPD6Itwm//bAlvCMjmL
CMCvo+HNx6v5/Sl4GRQanJhFRcbShQUM9MTNlju8RHyvHnt8as3S6b3FEMgtAW9a9QLCIl8/BF+V
RtM43Y/gewp67HD4W5m6CBjEgflxaUHjdoNhAvleT0Ms90wJ/6WTYUDoJ/IZe0bDXp3jUGpO0nl/
Npw7Gzbg4vWs8l3HppgCdo3uSsRw+rP4S5/8hwoJSTivB9pw2skla98LID2wIayzelL1lr2gpBRj
87sUs9r40JNQWREo3IzeUBMS8rC9WjTN/BM1nvdpjZEMXWvnLEm2+GL1BdConl+uVQQ3LfM6gHP8
WjyGX6cdmYBIt4RFRrvrkORPS4+l4f8r5dLedkIsDAj4yeM2+7qKHVuByi6w7KBXnK5hURieO+0w
FPaByWCBjyGU+c15GfnnUgsEDEthp4218NnLbONVQi4ySvTs3FkrfBtxPsuI2ptFd0vBiBPmGEll
YIqMcHyK9ZjgU+Ul6o8zJpGOXgzIm6A08LFYRt/cGRJz2UDBkXDkzUUXwKy8nkQXciwSkQCxD2sW
EkOkkl5EJ2t9E5ez6QCNJDMsD1lMDqqV24r9um8d0ss3/SzEiwA9dVOA7Zu3U2zOm7A1bREY7Wy+
i4PqYOLktQle1p95wYWH4kNDlM+1993iYKuoHuYzYnWDWk9jeRatomVMtKJ1dvxpnAt6V//TbvMC
JpRHbELQ63XrKH7Jojz3fYtDsGjuVGgfu3QthMJiyJaAtJJDuoim8aJz6m+ymTTAMfMS+h918kq5
9mjgLE+JLVo+5mK/pHAdJVuUKF0S0g8bB0a+lW9tMmMPz0RpkC3M9LzHBw0EAjqkZESoUNh/rtpC
5z1Q0hVy/4q+QE8xVrQ2wQdvkNArJ0kRIQVZpX17Qs3P8MJCk8PbMgnDwrTerELxfp4AKXof4Zip
Qerus8AO0YrNChldYwu81G2kFolTYzy4fF9SD8bRVM9WQvUK/WOZXbrtGRI7Gw+bEh4ym4e4Yllr
S/7kvfrj/ebOKhEDDi1iie2wy3igZZMn6ZMlCpprZxZat5aqFoBUq1hDpeWuNZQHQRsSANWeeytn
N8plQfNo4+M0T9Pqva0NBWHcVEg3+ixLSoZ/Sy6SptHQmb5cvs3vZM0v6qHbWxViO4yHAyw8vbgI
U3XygCHmasT/nYvBh8SeS866ReeXVdvJetQpA9sSlelRMnIBLK8FtHj/9F29Hz/oqxTevCJ4BWh2
+6OEWgEe38kPlt0J8jE5G5g+Vjb6FSENDFnygW+IXHOe7jKJQr/UdOJKwZlYQOju73XU/7h+v/MH
OOKIV5854Mf21/+uzcJ30Hfa0fKRIHtcKLwkNUMWsXNqyU3eF/2Gdb+V6O7tXMd+PPkpAUcvbH69
6PTSauhPTHHTQ0zbJ7PesbP8JeWBclIP8Bt64gGacfGzMWg6IcKOnOl2XK/0c83suHsdLqfD4j2Q
FxEPoqDbinytX2ZG74oWPyfqpLnh+OHQKzm2zIxlRqX2pP+nrnZypj/NX2u90iM1H9HxMRQei54a
u7dmkgyZNPoI57eUJgqrZi7imc85DyyGXbztzvo8BtN869rS+PW6Lamf6QN16Y7eV0GTnr6TxVJI
4dfrOpN5qocX3jOLu9JbaD/RTHg7vQHlHMyrzGtnPT+3bZCMghWEZQHyneKUK+2TwquFmp565c6i
fXkLsfQ/ms5sSVVmicJPZITKfMsgIM6z3hhODagoCA749OdL93+i92jbyFCVlbVyrZV31Ammb/0c
TnnyOfxMzF2711ExAezGixwzLxkIDMQFWCTqTvRPwpMHPWR0ZjtKpN7VTXgiEGiYhmL+STwBVNg0
cTdtDL9i+vfg3v1sUjGzDN++yqhnJLcwsIgHkpfgewFZX6MIOxWfVVzApjgEslOxhrn4JvHY6i6V
X6EXCXaELAAaHPRcu/yT4MHw5R7jHjW49pJec0LHgGG+YkOpj/El9ayoHuDejKcTMCtrFFzS0Rei
MBaqCF8QgX4R0rAhsi9+3K+khDKEq8KaKVZWjMzuTQR6vgFBmk3TMqPcsNcCjFXR81CNpxwGyxpe
9phWLL7WyeC5fhjJoFkBluOuOrrMsz7UNJf6RjYRjNzsFjuN54eJDLyZ7wqUO6AZUT8bF/6tQ2wa
wzMzDuUOrnzIVTr3jcQ+jRUNsH2SdQv/coJ8P5ZVjJ3ZBJg/42wEZL90z9P440BORzknWzwES24J
Cb0xoCXiY4nMlrSHnug9gzGRdp99TMqw87oPQC/51fwDe58hDNRWyRGXNPvFtZQ72SM3WaUpGHNn
viiyxBaXHXvPYtALEEuM87fiK0mqfO3JwnGPmr7ZbyLUuDEg85mEW+khJUrPjKTgw1F4vyxVTDJk
GtdQZ0lOyY8YyaADYt2YsGMn9v1YeN8D5fA2nkmgyaAHXcblTrINog5sXNdi0rUH9cSYZXs8BTF5
6itTauhA9VdikiwebOo7bwRLFskxjbB5zICuNktSv0Aje8XyAkiSfcZlIC62NEkfgN3tMHUdtFGa
VpitaZ04ot7hyc1HeEm0k0H8deMIq94wjWBOMKPYPoDTtwG4YYmCzCNapjx/YX2CQD1Eh8wqZXFW
hMRMDJS5voLVrpp9ZuiaJvof6MzXaxwU7G2b49pvT+ox7IlHx+o1DcEZin0RybbZmq4IJzAe/UYE
lok31RtIegTWnv7dVtsPjAQQePHVvAFDkMBIOZWFshxfApJylBeXCJYCiDXVdAinKZsNqnJUipND
NTofKYAXC4B3LG6HdEbg3e3F7Yit7URDQvVZiU3ajE0ED90aNlbZQO7WJ2zPm6fOmf3CtD6Vc8pT
MQrLIwJzeqkeTRBtwZwf+7wFw9WmmRGljfwIbN3EdoS6I+fYqZH16n9SJYuId0f4oreZJa3VgNav
1OFbBDBY34QJyIw/27jGKo2sKJ+2qc/H8yYNqsku8VshU8JBoaPsaTD3HOOVuqDMBueywcZ1Qilk
Q4W3sXyF2hCVYomJ7gdDsrTb2kNBoJoMZg5EjhqNBLYModVpKyaLq56Y/BR/+yUpBOAAwuQFdeBn
2UnzkYaF3zeQ+lNlI+Lbpv1W2W/RDMR0oQZxjMa2s62DrOw8dfoVBM2ENqF++9nX7l0a+r50OnX7
uA+ymUTq2O402bQ8Xb75VZArLBu3sEkF7xresTH4uMYjvBBG2e1p8Htdyu1CTfp5xek0iMcErXTh
J9NVBPJKUnkVKnFu+9ZNyItuuIGzU75h8zl9tsbvZn8LtFX2kspv05XXHMLnt25DvC2S1N22fRMh
APqJxKOqgxvNDZCGPX3qY/9wRqfF/u8KBxoukDrBaJVOLLS7yCcv3TaEkuGlNDc4D5ULxm425h21
GhTgfHGnaQYvFL6k3h+nUAIMF7AkPZ8hQQfQjIx39Ij93AoR56dlr2kO+PODJOA+yE06LWBOKOYr
fZBj2E9UViCZ6mrn8QggsEFjA8gUBvo53CLHfCImRuUFoJXE7u3I2P80OjpMr++vJSK1/68DUfHd
YKHgblG6hXRAB90v3eWgnJeu6IToWXCBv+G3Gu7r5UA4TRouFllwEbhNCnVi083Y3sS083POoDcU
j18O1FF9QVc6iAFX0leKVjq4BdtABMmQIaDTwACBppM7Z2kMJEMHGiGHNXXIilLvgc+QndSRxeFy
9wG95YPhP44hzhaOAbjtkiIO46W+uEbh5VNqdQfow2/dJQ5C6v0iHk09SifFrkpdGJMGW8cxXKL7
BQcOGLDOd3Cx6NYialOmJr0sKHVD6KeoRZ+OMXV9bYmX9UCJXkJmgGzz2Nf4K9MaErZG8Eb1gnkx
eRLYJfy+/WePkQCqmWSVvT3Kzwjp2vjPAJ7bnGm5RhY/+lIIvrLSQZ2kuAclBGH39Dkpd9BPoFNp
h+sxQxyZnYxBvX5ALkAAH8Nao02bTWhp7tgzQ00XF5U9O+i7KSz1SkPmYjdPQiXg43CaQ7UkdXy3
+mtBHF5uR0ihAiyOUWUs4JJkQU1bRML25vknAcCCJYQAZIzXy6JwwWfHTILI5MlBW1unOI+9+xTJ
CmIadjxrbgbCMKRSyFd3cC0lNA1lIUZmC7NLKqbY5Z3QSsCt/D4Rs0rFs4VgxsZhg3uR9pTue8RZ
lh8f1kV792271D2h/JJGQrSEo3PDeSWB4bLO3k6y10d36ujWpFw/Eelw3EEbgBJyIdwyKuQKHOSf
wgkquUl1mAasq+usceCBQhZ+TvLQQAZK+yD7teegD8MuuEnIWEB3D/dD+aZzr2seqd6AYsCwplCN
8CgkEe6xeGwMk44RHnTSNlj3Wtm39py0Tp3CrTHOYxs3UWoIwG4Bq5RSLDRxV3Xvp2p63ltYKxXi
+FY674Vsq7QBfXfo5LW6D5uB3jG6757mI6Kgp0HSsYDWQRHnGU0nwcsyGwOe8N15hu3OxzEmBC6I
NBhV0FGz3xJkcobhzoTcfpKMSIwB2qH9TGkBOkTNTjJw4l5vA2P8WqiHjzOqIthvlHXgH70H57UV
mevHXvoTelZfHT68lvea56dvn0Yi3VdXneHo4D2GLJBQ5oGTtEE7/FGv2RedySaOlH9VtjZfj00d
dqCQqIgvRsTukP5oJHt/j9o5/6mrevUdVIhatg7tP9M5FdggnW/DMyZqEKYQSbf7LaBhJOSIjEcQ
D2hI1HLh2kOBmLBNGLUoB1y6jcEtaiyqSGPlS4b6SJncDyZMS5duHD0TxWcCXgILZdtjsoio8bPM
l405PdVoIbEhngLiKW8aXTqPbh2adhw218rkU9ufCUarc5r+Du79qxg3CPBJa9Qw3mzXD2wJn7sm
IorxTbTq32WJKQc561/RK2Y53HLI8H/Ym4KtFLiGYDA3jU/W5uGhIKz7T3+Lacar03xCp5b2sY29
BLvYMfbNdTI40/0LSh3M7k770nl+Orfco8KUk/tNM7/ofo6wlkx/FQcAkSBasnuDaUhGz3zGwoIU
HyQVFZ5/Dc8zurl0NvuERqQgQZ4AA+Qejgmid+lbHjY8uGogUGSHJshZ4vygv1u4ItsCRXoDTAJ6
CjjpFXy/JFkUcwrTxdsueASUDhHas0KIWJjlugRa5A2wrFHSZ2DJ5HvOvrT3s4sD1cqjSXTn5XAG
/ta9kAS2bOBl0aWjqgPSAaAHpgHeBxh+hBgYwsS0m2zbYDTizSAAN4glLoQgkbQDAKAD9QYPg0Rv
n/DsdSpvl9hUDuBCOYcDFDLqSxDxQfoEwmpzNfDJuLKnczwKUNP28erx8RzorEwAJV47OwtqFgvM
6YBFNynsM0FOmSSYm2wDpKC+6lp4n4jsWdxgIDZxftLDgM0lWAhPhKan4o4Cw5KOm8RO7jZ4Sj+P
LG/b0V1lcN6roc7rhvPqgjbKsXkmr67SV13DuwU5/iomQw8tKn1lwVD4yj3VXla2tJiVN1uO5l3t
5cs+XThBLt3Gbi0k+XJGOKxwyiA7ktnPxMllvxFcEPAJXAkYESRO4DyBiDGvAYaR7z74EudGgh37
dfAAHsLbWTzt1WIx/lc0QttILcd0jnGHjNad1/YbKDPxAdoBM8VTQVAZMZORrSUpNH/Tc1sAJQ+j
E2Deb3TnY9nAEUsFyri6CMU83RVc+oCe2J6lQLifyCTKNLxKACWO8kNEATclEjc4PQvQVE4aYT0T
TAGWkiEBUjr6AKUIUPHlPYtIykUCIJL92jVlprHuHf8QO1K+4CkDOgGmwTkD6hAhNoYBoEzU3/w2
MAkZJsdPnOFeEDXU5WDXKVthJSDQMdou/mEkSDpj3Zez5LwBUEyGhsHDQlLF1RJGt3CSG4cmhQBU
NMkR95PEfsDSQwMP3MT+sgOQm/wZY2XD3eldEEGKrxZWhzhnCWM+WdWsFffgnHdpLnuPnU8J3Ibx
NnQGBH8w8+Nug/rTxLohrcP5xCBq1GiU4U275E/4d5O85Mzlf90HBiy7xb2jWW6rhq/pFqh5zLAo
vTT2yHn+OZ6SsFyP4B3ntvtZwXaNTcQgo+LmoUvP0ZfjbsaehJ3xHjTgjHU+Qz2D1+BwzPfwOUox
0RmnJ/VEcv5puz8KqIhz4Dnhmj4vKdYyCZFn7aUHENJkxC94icDjpfJLqQe7zYun8TjwCaS37Cg+
kV1+yNdpQ0iVDouF3OHHWUVJOO4wNm9r1mNSWJSAVup+8WWGTaEgLBP+3Y/W/VirJ8iS8O+K0/vt
0GeaP7GToa0vTEn4349jvdAwykc2SY86LqDwroVXY2OD5Onh0gxaRSfEg+VndgadNlqOcMvmqJAh
Ur15xE9ha6lj+hw+4OAGNMiARYzX0OWJ6tOexB//fUZ5Q87mXB7BhyKhBoXTa8dem6yBFo5s7CA9
oJQ64vGU/JFXaSgG8DOhICCbMXZ+1dNHkF0YKDe6CE1Q8AAD1WUHSwMMEGQIquG2Y8zz4BbR9o09
Zsuwq70Z5vv2CLt8ii9gfFum3a0j8QtubaiGt6gZNubWxpy+utdId/Ez6MckJu9BGvGhbXQFlU8q
irKJdZgOEOsr5k+ihEAo1rFwKLZcnXJci1zNVSgFsDWoe5fzoHFZ0YIwewc4rinAEcqQhnuJEqp0
BDjBtHjvWMpaMVpCW/2gskMnTkc5hkhFJS124eDcKY9WPn568GyZT4lbw9tDpCcygreLcuKL7ThD
+hwxSVpmhxnS3gGwUva8tGD3B6hYUJHCwIL2zp7h+enmddBQ+k8Wu6bdXD8i1F6gQ68o+61JsW/2
3iO9p/W/4zZdBP5Ubkq2uq/0nt7LCc1VYAw+wQRXpa4SlRAPtaAYK+AKX2wwMLcK8iD2k6XSj3vf
8XP1XF165lQfmkiKDkY/7bXGqosFZmDMa7oKvbrboDXO/8oVrw/jsFg1h+Kb1Ro01zyxiTpS1/q6
wcdhRDAu5i244DTv7pPXY78RZOPLGDMjMqF8Kl2r8VUA9JSSwHmEf9yvEA9+Dzm2oIawDV9cqRkK
uTr1sVYIt4HW3wafrtG/wiBjADxX6tDoUwQ7tKffwWeiHsmr13E/7VuwsS9za3KZf4Jkep7e+1hL
cckS/bBvgIuJVJxKZhW2wNboVQW5UcHm54ldQ9oFsOaGUS8L4nE6/gYfSgbE/oE5ekQXv4rSEw4S
3Nk8ui6b6zxS6cOkDLYzWQQvvjV5kcCaI1wYsKZgbeDnMKHYP5YZxYpPxIUFYtWQ+TxE/pZYDWGc
qqNc+J3YjUevA3XYyVgvyLtxUM472K3R6vtfv/JtyPEiupWTIz4AwfkzMF0ztLyLE5OMt/yH9+2S
d9NU2/CzmdZtd569t5vvPty48XXQXhljupJ29WFjow714XmRhmmoD42xpOuwujlQKi4hvvW796zh
Olmq5j340vysV3mgFK44qMU8GtN9sAqSpuGQI+ZvxZyhFmVdjbybfr60VcBLDPuwq7RGm9IvgRYK
4sIi66Y4nVhO3I8BdFMGNa+En+DOfTrTtJ52KaCsAliDfoDO4W4+okGWlA9lTaYg/LEl5bA8cXDD
MzV8dh5e1ksG3+4lNPy6k4X3cDs0fJQrHnv/jjptD1/d3GuGSl/vNQlAcY9tQZQHqV8x1BpeQrmC
RAwzMoxlcOCibNFhZPiIcZ033i5SoZIqqfhNyyYUalFPAFbKovyZg1wL0igrMsbTM5ipOATJVKv4
BIP8AefvzraT9uLw0zWHjb4+fP3dFgUQ+PC2UIfmVBlfmNHq9L4y5kTW3ndSs1do8lsb5MvbXl0b
k7R/meujip1xMmVwbpC3FGx7aV5HOAcOYNGHzYwnWwyVGMvAAX1g+wazo71W2UclJKc4N3JF7FPB
Rr+9EtrWi05hOSxrGmv88rGYwr0kj5b3CFRC75Y0T+a7BJ3vgB5jU8LONA5jBs0lvHCfbzu6Kx/e
ZMJkHrtkYIzvPbaUjb7Vf/NgVJdQgmsJuaKvTcjIAz1U19ZAH8k8xyYuglOFIgK7b7JoSck+gLjy
6FszSdJwoHRfEM/b3v4iGwqaMOWgxTB3RjdoYCJsoXETthW7xrQx1alxwFHjcbBMcyy5WEl+UjJh
mX7ysLm0yBggjI9yvmQikfsuseEM6Vs5qkc0f159JgptCiuCn9Y3+oqv2hbXo/iXUAaaNTaHL6/y
GFq25MdfH+9XN+2l4bcrXywp4XW3HcajoncdFOFlVIRqx2JAXsLKM/qtsUYIi3vN6Xt0C5o89ar7
9ZuhRkxuT5vD8pAs0t7X50b3Kla8qlt1ZfBAhu4AaXVfXtlLZ+fBdnhnWmqcnRRTUSv/OAKWF/cN
AnOF6U2Gd0wLU0l2AoREJtdvSkpQxGiI4V7SygTpDqUGUBNy76bcNXZZYuInaeuZL9kskeSShIqt
GQANflJCEzoDrUsjPoUOF8K0p+ZITR37VyB/Slj8Fn5aC/7f1ge042ngU83T4AsWXUp4TfgEPP7+
+y1cD/YxbA/kGUmgMwZVwB7Qk4AjE1bvcbdYE9LepdceqsMP9/oSakz5ZqfN/ZXf1wnWF2HLQ9/t
XgOzo3fUThmWoaAW7U7DVzuKQzun4Mlr8v50dB6cB/JMjTHNCPraWGGhU8aNudGXRa89PP+1p/Uw
5rMNImPKuKmCi09rSlmRCVxsGvoS0BnDLB3xOJtX+wYCIWOQ9nUmEA3fGVP1sOrGoTmVmNvoZ6HS
VbrnifL32L0W8TGbvXsNv+m23Ttf7eDqtYNzN+8jII5iAMIAxrk9TTykyzaiLocmij328r1LaPW/
vjXfBtfozqjVe59xk8XZJBVQJojdRy/C9Hb02heoUr57pvc43aQb7jlCUnSBGY0v0ZxgzZ+hbKCg
Pnruyh1JVbnbYH4ywMTNB/30J/hL9h9LPWyPZLlV1zGxiDEW8ElkZ99xcTCBKQ8M6EgZ0Ifw+CEB
nl+X+pFFckIqA66DSS1PVRvowGIWgYmXbksVh1iCTDNMe8VKRwo6VYfvzrcrUbzslT1Wsd53cZsk
pZ3NoCXPzGFzpQ8zshaD3CAPMOrhPushO1Gfp0Gd/4pvGIZcxI18dh3dZoKrnUeU2mdISgga31VK
Ezxr+l1JE0RMn6EEZIRGYQjAM+mDPc6tQTzP99vZdakeJRq3Z8a8OWUskEZzkr9fFQ4SmMNQEkfk
e2ge8kUyaIzvoXTTqMNq8Oh+6Rdi1+GT6V+ERagfkkFz1Tw8IbdB94PPWNsyzJT+lZuozlqTeg3A
Q6MoIr6kMsR5FtdWRA4Vvf0WKCwmhXhYir0a0huhHFCl1AmbigN7w5ACDM5gByAl9mfPnfn3pd0c
vQr5aSWC4kRSRKfptbnOlxp7nOi2v+4Bb97rZF9lOKPbyRL8cqWzM9k1Th8e6331ZUpkvaxn+DLN
vp7iFR2qD1EdNUaWfNGd137v83lCw5dbN++eI2V3Dpq928RAVA5GcSxVJzsaf7dJwze68ejtyhOO
wxdhrerqvStr8bbHajMjIyB40REC6cvcXL9I4V5LNpDsOO7z+ylmhcNMlH7NyFJkraNsg54m67JN
gxRxiQyUTphB9L69AvueC8Uk/Y9GpPTBQrrGrvHMhrfVe81KuBfZ5L2j6IvzyXvXWJWoeIQNxXEY
Qj8qF0NKFgnZfjSnQM3Dxrwx56HTtv5APposylW5kmFbD615Y0Ebd5bs61LW2zO5+1l+bY/6qM2W
4cTtjikNyDrYZDTpKtafcfSgVEcHrxVoPBo2bfna37ucXZ/HTPn+hRQHtFhwHpCoUhBmDz8pUBY2
KEA50N3akPK+HWBXkiL2yqRtAqwMsUAGXcghRdc/Sqiwj59daIvOCkUo8IvJIUhUjnCLyl28YHcI
RNpGcItpBU0KXI1ci4ENFWTG5sRUcS2y24nDm9jRUIFp6nbJfm58Wz/wz/0JydictwF4QcCfLhUH
oHPl7OR7xhpCHbz7BFDp3PuzWcueDVsg8fyNwMgt+4BysT0x3dPdz0mErU4/sxeAXZq9AhWC8UL3
IVKr8wyeKq5jULR4XVitcOdgcmrgZa1w/KeFx9xdYIhki3XkAyJo2y88sDLsA+H8Ke5w9fQWi4Vw
e/GMBBZaXeyF6SzoWZouDLlrwoB1K9qDsN/nE1J7Mmk49MYQBIZ2r4BUFDRxt9P4aDmFiy2sYTqX
0mKGjxHXTOjOLmfJvg7Or5BvAQqcDcjl2Z3NhrILPuV7f/LaJ+5EEmyQtQBQ0p+hc7b7goLhVXoQ
Rl8jUmbcBBhzq4a9ES5pZtf+qnI3JXdwxpmRuv7gxdg+VUHmcGdLe7ORO1B3V7rDvxa1f0Qkx+mU
4Na0FeYduBID8g5nZKqvYCTJuIwdJOdoF2PbHy17vdFpBpPemU1m3JQNm1UubfG2j+NGB1zSXoAf
2E/7L3XHW28RPSG5LUoPNK4MMnuIA+7dmQ2hUq34acXd8KkLyqzQ2fjr6UHi55IWHO9v/ORuYYX/
H3AmlpI1WzTJNPZi2w2AeMJ0mGw6Iys9xfZoMtswOj5gYzBZeUdq7+F0Cip7XPDg7b0QYeEzQUjc
M1hh0ov3MI0U4dCBaXNRDDuKZQB1K7B+wMbSo4XKD3oV3rPQuOV0hGgKbMzTk+aReNEvgIV+MKTp
702GiQqNvTVtjluhYlNB5C38fwj8RE9gocWkARsCOBnCoySbFaNvXJflCSkk27WzoXNah9LJb9dQ
OxC0sKLhawsv9B/v/AqT/QwZCStQth77j1vYe+a5DFn0MAx6gLhfmsvIAUaVK2NwSR74gDGKSybY
rFhDsmnifsoxoVYwa56wTmuIgOBC6AHezgo2N/cP2wmPfRdHAZKFEspog5rG2JGZIAIBjMwAWLFq
4JUvJyOcaeFQW/ZQ7nTDOUm+I5i9xcNC4Es+x1X3BWwE3WZGCVGIW86NzHlkQmh8R2nnzRH5eG+L
LaiKQQp6DgBSeGfcNTJSOK4WjwOoi5xSmNlCSBYs/9wxQ8H50WkQzZDYgi82/7uA1BtSQuGin4EF
Ze2MROAMvR4oRqjcFCFgRXeslUD4NFv64dGyOyL1ZYBCzoXpDJAqmyFgegIXdNsNz5aBe+fbwu4c
SwlC5AYNcrOmPWcVtVOI7Hi9QV95wOKECGzva4cxHxkCHgMvcNb7vehkKpdmOkORBcgA4MH+G8sg
xKAUOXtJk8RELpoeQeRlZ4rRWCCoi/oEX+YxU3fUelsmPSRQ8bP1+zYBDlH0oZe58SmY0PBAThUI
PFNoy2ESQhifweAT+jbf/NgTGTC4fNv7Ey4CVHbTiM6YXDV5ONvAK8cpmAAYfPCzUmX5Z90J89vD
hYk6LkQFAqq8w7CZ+3hq8IUlHmtPkx8RwiAzBjriLxwL9z2U78iN/XJgjcFDR6BRQ4bPScoR8oUV
lyOxh3sHNwl57oNPpp0Lo42CCzFczkV4gxAqf72hz36N6EA4/NTACM2yhxRpB2Lh3+tSUYCj5ezZ
3rDJ0fE7xRSMCPUvJsiAUhgRUkgSHr2Il8RRWUjZuMpJVtHFwx8mOcwjFEOCS6gQ6SBMduFb92k7
EIgkScjLWwBz+Tk40SxYQuWWSSIRBiIRVwwZ0mVm6VjhNygNUQABDBHcBeNJcE2pw/zbcbXcjTCn
YPl3EnKA9hjBJXN9j7sUBrD7lMdDXZeJYHC35bEIv1fGeBmYHoIVRn0ZKKC9cptEsiLVK52joVeC
CQ/NJHxCYRZ24rUHwRsdh7yz2dXlXyvhHMr/S0/6aZNYJnRQb1TdF/uruqMZ4fcdITOs76Mr6zp0
E0YI050uBOrg0Yi29x5at6LdiWlDgib33DG0wAQ8BGUp4Aa621iINZA0zig8AFewJI27dxWlmo0j
QH53awNbK7cByY8mZdNbHlwufDNs3IKzGjxaTsUD5ZUkMGmKAqANuEMjaZZ5qqjsJ45pYZtnT+dY
LfDyQFcEnzVJiErnRdxA20pCA+GtheoWGw3s6hNYki+W0LNLoYMV8gUSVtkHGFBs6l9dSnfgbZZ3
KFwFqK3lK/RkuNM7NO0/qDPmAZ6jLPBkq+wSJfKS6bCTfUQTugbE3gTy+mRChUCYTmSsqCDQqDP5
ZqzXbZYCpr3M2snstY/tsJ6XzmzGLAERE3dhLQhj3k6PCUatDW++dPRwxAFDOiHas9mEvK87kbeA
RTp87glWNpOISI63rzC3E2cGg8U5NQDgMWLCvFzWigm76x1L/YkyHMehPhOAQhMghHGJdjMIv8Ek
9maFMxky7xTImXReG8JYlFRD630ZgcwIf0aqIasTCkSb3OTH1STUQJv8aTVIZonmcBX5XUGNFgZ+
sytZitlHjtHJQ3ZRBDsppUmhSjxvZYWmdOrOKDl4MEBlSZbaH8YDLFNQJD1ZVWR1EyFXHAkLlJWO
lRXCFZ8k1eUPUgB4E1iNv3qSJSO5A8OQ7qjCbVzR9oslSCKSKPmlHohvhug+iLganEGKQ/zIFZnQ
m+WGYg53UUwBWtBS354UVIWeIZml6OTE55yFlQ8QQaRQpc/wJW+4IogqqgbPlNRPiMvijSwCghen
t0mRIYp4B8djGKQoQwlR/yqewubkrkoq0/RJLfk8AhuP4BrSMC38HmDiPikLiphNRsQZtIvgwxuI
4uwLJDIjkiB24gTGCQsdvcVpyaaAhYuSKESgmJqokKx5ZJ6gtGi2hKUCgCZ98+DDQuAWWI4HyIoJ
idfeywwBuaFsKouJALT/BELCOWUfwGtcDwIMlSfBk91ZCLdE1/SBAZxBxtTRUOU9oSwLmArdFxxJ
ciQJaD9UiJ8XsBWglUWEEDeUEbL1BYoVKEKg8NQjmrd4Yj80GPy8gJxRzGHXutk4RyyACHYkCZcg
+8K1f2Idr+EhnbE/tDrVFCMiEGrqsl3R6rBk8ExFqMrqwDaF3T1FCWRNXdMFrCBJh4P3m+CsXZ2y
D5jGVobOv/Ce4k0yBNfv/wChvukqcIWEp0wsoFsbuZfMgZLDyR5O5EVvbrJkZBjfk9aCqIQ5UPYb
5kFBxkT9ioxepj3tLn5RhBWib7BLEANyOQKlR3oYUzpguEpnDkmPt/AlRIUhJYyCrK/gTslDowUD
T173M8Q6Go+ZkIdxh6ByMmouzDWJdtioRwLVS/zbItmH9MHnsMpwSK6fa5qwSPncTUBKlfqDVB0y
Xx/xt/8g5JlM1LtvDdQwpWD3iq6/kyPGeZD2qVF8uFM/9jMQCycM1i9VaQBAN+NEBZPGKHxAv2pm
FVkP91jinMw2VBocO+PYkBGIxYIcpA7xNY9oWLm8zBOgeynecO597jgjBi5eJHwMIgPXzLaPcSRx
RcoRYoUC1sMgkJH1BcMkEyYEsG34J0CIJ3RUQCUgMYHVB5T8CxwtExPocoiLfGfL/fj/w2CZCAAq
qYXEc4HFRM/ykWIXAHaD/WKJKbhEb2xoAqo7cOthAZAdMPJY6gHzqSNJ8mqirsEBk3rGs5P1Xl2T
AsBXUKALGMhj+dhTaAP/1EAVP6iqZHaY3U+Yka5LoGI3Il0RhDuPUHokOAF5DHUZyqgMQFI7v9qL
yQhULMvTRxc/31esWvSsAeAwJlVkOVV0IVch+g+TqRRDVFIf9jDE8qRjuhWfSz8WCAZ3R0Hp88GA
iP+fCmygaEso9TWld11TV+jqa20C9DlPsAopmI+vyPCsSdpF1IX+EE6jFgkzijW3h2koqx4UM7CA
3zxhbHNz4MWLNEIQY9mDxp6o+4zo3b+5uKf8gGma/ci8jpki0hmDVQ6KP28UkQArK6krPIgNlEaO
IxQrYZGIHPDLTkySUkI9RSYhYkgxR0Q65OX/Rhz8aN7OYsNHSkCVRUe2X8RHTgnegi85nYieBBaX
Q3xJ9N9IawVClLN5USkEEyHaQ6uDnSErsLBF5Nx4eIDeXwhnMmOQSHZvU4oTCMspaLM5kMxuO5Kj
SD3zRW8BPol7aY6gSjPYsPpAT7Zk0K0bA4w/1JtDAZZmMxVIGeVOF98j8smKaEBRn/sOaCvzU+pc
MquAfRwmNcICYkvCwBOyDnkFgDtJv1TCoEZzXbIIE2gJJQJPCLtE6nbkDtCLVMIUNSIKJzlHJisa
gElRm5RaHikOOUrCO4gWfexJpAhGv8WlYMV87uk+L+FE+GcKPsxrHrtUXwFeKUVQA/3VQqklQ7bT
b465/gQVkgh6HHDG0G4Et4TrDdlsuT3KnLfo/7kFGiBNzJetAQzS6/K2rHBbs7z7GddhB2o3yn/D
u/fTp8v5GBMoDmR/lugtoKFrDkB1haRn9ITzKrMOtiWkBLFSubvieYOqjHpR6isTda0QhtQjjFoy
Sgga2PQ32cG/vCvPCwIAvuyGDe0CEgtg2G14FR9A/pVT4noCudwocbGrGGBdEL4HFf1WLxECouiB
24H0SReSRMmiIVEDoi31VCqq/K1QSM+6ODPhIaQttaWBZgaLirBEcFJvoNFUw9cU2yhyFFwB0djO
1X+p79cl4zW4Os6Ydpag8HTixl+xElYmv6BIfpr/sfATAuovPeYfzGtc0HLoxDTEPWWbBGcDjPvI
buaPtTCzYYf/4bWFiQ52Wt/ExdT/pThKy63YERMWnwJKYw4LxxJnOhHOXqUX80u8EvBdTQ4QYsS6
C+ufj815J4f3Bz8Z6WYLh7odO69hvWlzYfgVktADcz/EyovPU/D0BclFVDDjmKQwLbhRGDCwm8Rr
oxaQEq3q+69Zi2c377v+XD+LHSZAeF5h8tpcNFYY49DJHaAEYYQi+orHDAiWT8BlCJ8nkjRSGXaZ
lGghaxyRCrwXvAGnxhR76r94AYHjA7cSEgjDgM3xeLvbnp5AfrH9guj9QVLlNRDwK3YDYt7NVWAF
FS5W0LjF4I9eeEmvhCPyEPdg4cHCgPrdM66jnUlbO7xkIU6jUBR3SAiXYmmGKgLmNh7RELFgUdWY
OrBTLzvcfUg+FTtlwy1v/vfaMc69Gw3i6g7ffVPEIeFu+SgJLrfffo3j4KsqNE6Hn6oIBNxB7t3v
Fr0xWkIOivGdWOQlK3kmIAyYFH3klzCMSgeiWBM2NaIBVYgxBuZ4UJixMYMI9BplJPeAdEcDYAF1
HTkV/pDiqeTAwsU+iaViF+Oduag3WCHxI+WmuNj1qWIM/ozj6nk1zLmPSBqFk858Otvm4j1QwOhf
s2QNDo1mDaO37R9moIjYCNlQmWeC+aNFQZAyf2NsQK4Kt0+1WdsuJ6Z0tdfXjH+M8Jjc8JbahneG
5I3hPZCuIb/agD6scUiuQXN+m0QE4BleXUyVO9Hru/9Xd6eXTEwhjZmebpjxJUZ8xX9/4mnFm6Hn
s5y+iNpNmZVMp/uppIqGHQRsSVMmF7RoJhpNUJmyTDro6BI7GByqfeYuUN/nGPjRr+ldg4Mixzmx
AMBq52y5CpPutFClVPmvhpkMyAuCDwoPb/kVN4JrgZvQ7NKKylbnSapdubx45kUQMXYGGNbjCRPb
9Vpdszcmcf2Xw26lPDch2IaUYEb/WC2waQJtmW2QusFme9KrDwfJ4+2IVxbFlWJHIaq6Cz9M1ewE
ThngkMIVuDGYFVUDS+Ys9vZib8p4Z6TTKweWPe24ahs/ad6DuAfdMD+CKMNk+D+xXrZ58fFzw33/
gUIwSK0DUxKQyzpQ5PqDgIi2jnnZOFiHYnedSSfL+844ZDvl8F0RHPhpAgJmq+UfpkT8DUX7xX4R
eiXumMgUHz+XZ3Sp9LnFpZwAsVD79eTLeOX+ULMhQkL0Jvk+Qtq77O9bpzTkVWPG6+lSYxsF3bro
SolDw4UqG2sQ3mE0SKEKB1Jwn0l8MiYs1tRBkaCwsBCE0Y2wIQc5u7MoxoX9WjL4GJzr1367Zsgx
JBgy3yWUqiU9+E7qXXrsbaA+vufMPRaVBHR6aS0b+/MBkyuVoJYjhDuPrBVFQIl+6EksGwvfN07U
T9uCoVBLI4/HQSNwga5hz1fLY9JB9iA4/tV/zT/xTnsuSnGffOOzNX7+FQuE8Pji3SdxhDnpCAMc
WvBQH4sutKY1R7p8QekQPpDwn+7suS5dsv0I+RXtH5ErNg53MXwjkCGLxTKt7fI/HiajgW6jxGf+
gSYD2RcqN8ZKS3GKTNaQJ+oKKiiG+A9XdDUqPYz921sPI+gz5mrQiNm9/316mDBMUWeexALzxB2X
KYL3EaILYgdNqXkGZLawZjRJwwfAvnjlcYmMpRiztyPtwWZPGtM/hohByo3wRYzlDfdtumwvi5PM
TXAoZhb7J7pFk3Pl9Oe2C+agFErbs/bsuW7svhg+MVZmVL7IIOQRkxBIZ1NmJzgTL8eneH7bsxTr
a86IycyT1tR2/7rFWj1nE36GsFqxnHwxLL+3o4pG1cljGRtZ8Niy1sRr3VzcanLQ5OO9Hy3/Uipe
opPn5GruI6PSW1SmMMVS6myRa0xOpW9xpvdW5tdZP9Hw7cYl0mnkV89itVaur7Gl4IvSxCKDdSuD
/PkAns9Yn/TUP2uJY1F/uPXS9qvbViHCUNC9cPeJ0qm2P6MEw47HTOAlfD7d1EIkrbNHzR5dA/Pa
bPighc0VkV3zsiyeu7c438G9bilukmL7WQ+K68NpUAuGA2wg1W1fH4hv0MZqfnVGF/dmdabVzeba
zr02CTGAXkObNC+Vq6c8f5pD0I+UHkrVsqkN4s/6PjDUXYLB9ytdpY1Dbi0vUPweSlfVL2HyAtx8
4y/B+bxqy4dd/NBpkhNfcUzvt6FsoOTHRC3LgdERfrRgMiU1u4pHw2C5y4I2QVlFSPh5XMKm/nGs
kizIuPsP5XhVKk8xDT/XqWTQvqec3o3RuVhb3w/uZ1+Efa9IvZBRkZRWza+LLXxb7VSfpJenmJK8
GvsSt7rswYaNJrFKPTwb9ejW3k4fOh28wT4YeQlF+QcW61+Ud1/i5+08sHQE3klrnisVPUrvNJTB
hSzxtHt8TF905L7DnYH+arQWN7rDx3AXKmX/+R9L57WcvBZD4SfyjHu5DYSQ0Hu5YTDF2BiMcffT
n0/8Z0ISIMR1b21paWmJ6r6Y5U8ja2+CTtMfy33VnRcrh2mo3dL7DZSk5x4WVTZszPDbKjdxVozu
7m10byd5PW5pnPQYRt5aq+nDWBq/trtpApMEBk0b3k3w4pbPrdQdRm4wuLOLVJ0kCRSlhsqwCrrG
oejqcPqTSXubZyTqyAI1qLR33QARw9d3WnBlUOGqGPAUwMW2PbjjZZnJCaV/mpBENh1E/mJIXzUI
yiv5zRlTdEs5AOda2a2rBiie2L7xRjsRXdIYwYQ8//FaZHArmGPZJLRocOF7iInVfaUCMd7YJTW3
GI+djfiQPc/uCFJpW1f71uj3gVBZvAjIQJoJsnM/rj3KimlAB6kME6yWLZunLqeN54j9/SaNu/ae
74Ee2N+0tqFDDi3HbRV6HKtCkvVvOQ2CXJrLvYKebj0ogCLFH1C0jDiMBpfxRcqDiMUJgcKwkpSg
Ou9ZW7lD1Oa+Yg8rqmzVuupHd4oH3jQg+I1juXnUjD3HwRhU/k69ZY0P9AheVHF+l1jhelFGQ/0w
TJ64fN6X/V7f72VXSZuxYt0nNLhJkkHbRiPHtAeaA8yubUzITA2TEYZ4hyf3KxWK5p7hzVvqngLm
5wmfd6XOrIWzKE/1Nm1oO43oKktofnptNQqj3b29R4/1lG/JrpN7w1HgQ1fEYCN87Ql6a+DW8j+P
K5XjvM1PKWW7r3EkWLn5B+ojyVFdwzUrNHctXKfX9Kqd+CNl2cWVaEI7NX8JqhXsIBdODy+9xQGh
2PvamFR/HvLv+jjcxNt2oe8zriyEnJm7GhR/HBydg64RjsU+3+bb+gSVjbp1QVefQ29ymKHpsK2u
QhiqP8IeokDrjg40MYyHpogi0FiUAh12ZU0Oo+rPQHLWQ2PDmBiod5Tb4BgcnQULbX1Krs7ijvQt
o1Y7EaCIikxzzY7mFacbyWvX7cCcp/qP0gj3WhxFitYYquhDi7g2DMkF/kS9yf1/axseAysKVooo
VgI69UucWBy/zwpVgIJRPKp23lGHYsQGo0FI/O64Z/fcYq+RIqWMrtxI2+JwRTRIZCgJElY1YCuf
tRPvF/fSSLrshZVKGs7doNyAMXzV/v2CwjEE6Qxp2/dC8csJKvP0qamR6Q4G0e69JL91evwvWRAt
t/hu1FQiG4ibR0adnmaG+HU4ii4tZbnZ4VE7adt2SzhGgUF1fXELGDNQERlN2/cpRw1En9ECAI+t
uEnLAu4aLxlAGO21FBlgEIGzjygPf2T0DNb4Zo39GRBJriAkjwwfbMuVa8iFC8RXhp7CTy4cJ8nq
znXgfVZpzpyLQJ6Rnl3OV1Z1cgq/sJQ4bAqM/68XYQLq6bjM5MXJsn0WeKIGLOhBrq9Qs2UOj98b
hQJagEf8IfP7PUWFYBkj7S6eVDWv8DiavX1kvYnFhasFKICVicYF4DU8eHG+qWkFcLSnUInMnRA6
SVUtgn28gEQ5sDb3mWwdUhfgLQVvGyh603CE64Hz8/YFKSFlr3VsKAQMDuo7PufL6JERQ0Gp/wGQ
Xv5zY81jP9rEvr2Mfc7UXqof3qI2plR0lPVY/ichdwd3mdpruJzNd4KHjyoBbSXaPvWAT9oAUSWK
CBotgSjvo4cLnz+lW2dPsmxlQKhtJi3URPM3gkMfs8f3hmPlrATIDWb1Jh2F+zuFFnCjQun8CeZA
hMmSa3wiLBxiCGCU8hYXcBU6sPMXXL7ahxDGieGjcTvN6Lswu5SsSB0NZ8ft88hGw8XgClbyeALk
gZGYEpnVsI3I4Ecd7/VN6jFAxhAKCIXFqjRWDy1kVTo8x1HHsQQwuhzO1HG/fUp/SEPi17HmcCkZ
OvhgDAfiKKZgSX9FQ34ezq4U8jC9GFlEmlx4Zla9YdvAYJxBc/H8YoZPh2Qw3hFC0mMFUauPVYiX
SDhvI0RfRP1NWbyG6ZV6WfpmMXesCZoOzyFjPlw3AAlXnuUYHMxgeyKSIYRiSuDm81neo3OhMQnA
S0h44QmsH1d9xn8wcegCjKEut9KQYkI/xB/4qkIIxGLg39589ZxUlBRRWrusYSXQxXL7wp/mtuya
s7bneT0HrZ7De5vKfDhzD2T41pvSlwtJdTXzZlVibu4XrjhTEKe33nAnn5Mn1FOR3qjGDxDw+W2X
zJ+oZ1u9aJf/xugyF3MNBD6bi8wazauHd+SXknk6z5couw1BAah759EcpV9Y/Wsfb9vXJFsJDI8C
C4E/THgPGxdSaoRk20KZZxfqOwbGxhrQV2dDncp9ZmxoLC6B1WuS7O+zmFbvUGQxtx8kj8FFlC+x
P780rdNKKTV/DRic8COSLuAC4B/n+rjwH7zdbuDWEt9LBPgkslPg8PPlh5c7HH6sKI7gJ4S770UH
nMAk6JCNJlCwd1gNhgrT8GzMzWU1hRoq+iMdhWaddOC6935UiiJpakhPL+CznhXTPqaToJP87jye
nXp+AwfNHTH+U6KUkvCeAvPiG7P1RH0EEJBCe/LBmAWQVOSsAW4CsRYMZB43VGWjHwwgxgE7+eBC
PBfFxfEp88tqQlAAQaZn7fUsWCXmVwofAac86oR6j1CW62Aw6vl3IhK2zFBAwL/6zVbUWP+C2FRr
QDdMfI3KjPmNZkcAj5AKPhvIoos7yQPIDjwr1rsmzjmBIUUsty4dA+kgA1DGiH1TAIebRiMbRi80
WoriUTCnsB4hVT5PDTZam1ByeAJ2ANdBZwkj1Ono1FTSdqiQgkGeADHwYQALPk/1WHuKUapvJ3RD
X5ijAHE1axGshdsOlUTUBB8Qb8M+mURouPe+uy7mjz8a866wWK0kpBnRXIsUkB3s/HNRuC6ELO2n
GS0wzyP4AD9QNKnYoEbE1y/VPJs/p/Q/GsOpzIhFX3wKSk/x7hxIXHPRZy4h4Bas1ISZgvVDWw1H
sPuBAtiOdPr1MYwMRaaVQgSKKInZJf4UlMECbqDivwsZAqiIm+JQn4iyJxD/q6u1NGftUD3OT4Y2
o5oRyE1nJPO4LYheP84Bs5pqjd1hml7qjeajDEAjW8t/8xtNHkZyOOMN3v6Mk1W0LWbp/Cl8W6rt
AVo1QFvaesC4o9MebskHhJXyUb0rOCNbt6UOESkNjfQVLdZoWlPsPV/iRsorE9qFydpoXoo93BH6
3oAvBljonnuBAcXf67s0lAGm1C86kjp15+50+AvKMDrgGA/gFTpeLOrFe0KZnXosjiDBryXV//oV
AAkGqw5zE7yDMtyfcgj9ncZs3vYNcvzoGNS1nJHauarrXATjq/HzzEj2hLN7gI7PkZfi3hBLAmy1
RgcgF0D6ObQmooJU8WUwqN7bAllBe6T/2Awwqnhn4mdKEYWoD+t/zuQ9vB+FAoeE3DYYP3ml0dRA
/5O/a2T7418RwRQfNBg3fxZpcaHS2bNk/YRj5Yr8K9s+rN4I/yr9DNXDrjkq/gRqviEDmKA2mQxS
vpSe8Wud077x6yy9Yegn9ENwliCI4+ZHOxtLD81Dr38b1pPgGtLNjrcrLvhUGbST58kctZN4SwSg
j+xVNcOfbhfPk0Fv+feW3hPmnk5W+r6aNXOQb0Tt9BktFkTe7ygF2MjZjUGWHmu4SdvDyKNlgzmz
JubMnKkzGi7pM1w+GNELYgFrga+XNLh4OnRcWkB9nD+eEFAQl6G6B60qljAB0Q7WvEDaQTKxg2Mr
uiGPK96igY2AJUG4KL/ZmL1n3XORXfoENAk6IJxReeL1Slvw8sVL2kRALuro+3ZirxIsi5xucOWZ
vFVwP1U5KSpOh++ty//RIpG2j69O+aIE9ksZKH10IyfsEx81WB9Wwfp9Sr6VQT05HIlBgg0F1+P2
9aUMnWG4EV3smk1WormoDLK/4k9BHQvh5PtV7kM7UcftQvtN+snA4a4og+cWzttUHxlLY9nMeb/P
q3GCcJbcOfY/yHf62Ou7nXoqf6mnzU9LaKIMmnk91bhX2V8142jlliMTPE4GL0DkX1Hospb6GP9l
Dqd5UGDtN870+XMYV4NiEI+IEXeHucefKpRo5Z14BMPy94CarDlGNlRaa7AbMaSvrQlBzxsqPXPs
LK0ujM/iD90xdAvl2PgYf5LjKBCc5j2GbrvgGPugMXy9ezzvAQJ+CY3aRs34wchFexf5Zxv+KiJ+
jGjRT7a6CnrY8qX0aFLX1X7VuXwanZEx7NxlwQK3pAkIG2zPzVwdBxu5oAW7Rh1TtKTvNE5CiWbB
xcftATdcou65l/CW+NTd4zgxnswZwRsRyuMoQnwgMMTnLa1+oqU30bbkhbRTsjYYFCK6RVlGcJQS
k5fMamncoW1V9HEZ/8fHGsj1sZYSFFmSTg/iQsBujAaxS7l12fFr+9xWs7vzVVodZ8lIYQJmjy/r
bI6VpY72zSZeoaTN0nBxx/b84TvnlkhknsF2tcep7wBBShO228oea7uHT79EZekt250JA3rA5Zpb
O2vnsiH/MFd+vV0zeI3uC9WPZtFMH8SzcgT6+PP6yfkyB49JA0836HoocXtdhsC4GLjj28XYZYOs
b4+zPntTkHZJ/HSTbkC6bPRSleXdN3bJJkU9+8ZAqHdKT771ecI7QlVEEB0FVmPKIQ+ywW1k7Jxf
2RrzAqLAVD7k/LpjZ1r0kRQfB5P4UvUhLc8P4wMRLQrZoocd9ChBGcerAKdqFEyCyXNUcVqZn/WL
jbfje1psIlzv4MsdR6vocrvEo3BRbW6zpv9aNYOmr/q3Pc824aIZBBOVq1ttlF/5VqYKW4hH/WKQ
bbINzZYx+sIzZjmG5QS8Ts0CYrPfyCuR0k3nr/NzetupR/JR7vXjm7pXdErXGUv9e9qMkcEaFPts
1oyjrZAmlK3G1qhzBMZWR+UkJdGLvtEG0Z5NNHmscJVn9IDnS6qpSaZQz/1coNkyyRfGgJZQJM7I
I/jFyvCzi7Xhd1+cW1a9x4zuIh4Ryu2rWOFtU6PvStnGfU+WCbWD7FLwn6QQij2lM8TKMDxQuHkS
XD4XompI17qFjorE3vANYk08P0vryD+a/O9nA7i7KeI/slXyWumK5EdxYUcG+Hkys3w5OtK4/Isc
izrCm7H62rLau5dyih7f8XVOx2Qc9XUkST14M1ujp1+NLRmMcAxYZW0bBAKXzpbMJws1CMl9vLe2
LljAms+QYE6O6fo+fhyj5f2YXT0RQjZnxsSeQdXr4nVQfq2MqaAlHHd/HTICEPAk0Uc058zBPN6+
MyeTL58gYLZ35DPIfcFuGoML4DPhB+GSkx6TAG4UjCTrTyqx//TFrWc7GjA/6WmwAyycKZjBE29f
B/0l+uqCvuhTPuJOSY30X0v07SDYkTAjfX2YsRaKtiJzn4S5RXS9Jo/2WLPef0K34spLvFq8VNYu
VrAchxeiYUPTzy/Wo/v1jSMremXfIj6Eq1JKH2NoTOi64t/gkdDLFaUuBK/+Jc9Jg4tuxxmFM/sa
MS6fdE9jrDq6OGrROUZowjvheLMxIkiLlD4oL0/YtyfLacFe2QP26tVJyOHikwLVXcHSXohTQJDZ
YyZBejCDGDUxhhwSXHlq5HBy2i1ng8uOmh9xKH4+q/1niZZG8zCvaWPHZ4l3nl/vE8smfB2Wb2gz
gDvILUDcga3F2VM3suVfTPpqrDkuLg5YUHIlt8el5ChIPDIO8Afw7PMt+8IXaMS3AMzUyH+d1Blt
0NkCHyFY4F586AnZlRfEzmKF6S5K0BAypniPMJqAO1pqW/JSnFFxRZ2L7BNaUJ/rYS3YB4tEuGb/
rBccEJcl3x72eCjvIdeTBlefWyl3nHu3diZ83B5xT829u6onrFLhRjuHSXeAKS93LMgN0VvTzeGa
UCkpHULz3cHrPE/1NIKUyoDE13+LjxXgJ+Gm0M38SksrGwbYibUjuOKMWDkuDZcLwIwsYIJWhrhn
H1yN5paEOWSwcOHXnF12ZTniwPljLenXjiBsw5RUKbfEkzca2l3f5Jbjm9BShhth7hkDNypSiUq5
Fx9ol/9/QNT74HRkcFHD+aOWjNvB5uXUr1wyNoMILK3VoRnH0l+cJ/RQ5WKBZrBfd+/W31wbe88P
XnNA3Hxu3svjvLiD7IpX9p5TMxZs7b3lmbVgfpRbuQ/H8IjeiWQ0w3kIqoCGwJVeYuNySLZ6Hcwf
Y0kVp+vqqkk7xfdQmfArXRfX8Hg/InmLf/qpLDch3wPy4nYnV2mXddiDuOCU25Se11uGAsr5lGUK
9ZZMJPKg8HR70ZQOZiiNJmvs0eSxFi8fsvNW/3kDjTf4He4KIdxFM29+nqd2wWymn8BJqkbqib5/
bttJPXGGh0sGgq0CtFMCsDUmXCd844mHNBzWj+l0W+ZQaSVna/+l4xwuUYkk96OvjopZ+wtjCF7c
YxaLAsMqXmCXn4tsVbBKGAPLJ1Xdb0aviQF7Gg4GcpI32HmvSTktxskcXNqhEyExETnScugA0B5m
TN7X0OApYO5PRRuemeC4xE9MOtA+6v4X/GZS49wwRXnrSpqW2RUeGWD2rD5FXMrDKvsLr9Iq6o8w
Zct04cHf+T/QrXJLxE5SYcuM5i4fVuYeayCgffbXnm3YHVt9/2/Y4uwz7dw9gsQch3biDmJLP7G/
7J56sOt9jb/PmGIOs3neMmfgBlgISRqw23KL+WD0ahNMjLbg0D7zt6XhRHgNr5GYD0H2xQ2P8cnI
czELj8ay5jbiQ5/CK0l1bgzjFFd/n105+n/1xdoJ9OGxlnwBUdxPOK8g3mZr0S8AzfoS6V+vJyrF
1JhQfV3+ikYJPYYoXH4iMg73EP2oEDa6lOAEA53nUqXNewPpLZfN5WcI5C4969pfB6mXGsnu8lca
hwqfLCUPzrB8jONl9W1sqX1GlBrrLG4oiRKMN2OaeVqfANvJwnDBxTBIb468w7P71d7fr8w4bRKs
7b02kVQN7ikLuseEk8iu+nMWAiB6CyCSGZusewHqvIJZihCDjlpDsRbcJIR2f/h5w6xnEURdQ1yn
Bqa8MgmRZEYKjoZxaB4eRjXj3GaqqEySjMhAvljhJEAo6DQi4VpOpkZ2eKfd5o2Zht42W7XQNQ+5
EkHUkTKcgDfoqEGBXz58cwOkZ4jMWgTrhtL1g2KYnxfz7N2TNj1y0qL2/6HW9yiYgUwrhywNRISy
p8NMfVIl/hEXhlYLQQ+xEyHMC21RxELkC0Ij7Gm4sVD9RERECoeEsS3128KblRaA6cyi36PRR+gZ
DuZ9xlyE71qh1IOuO//5oMGnzNL7LFsZUKlfbAUPk9Z2Ilgs9ezqNV5GS5pCzegzisWlBowUlLNg
5Tns6dVDPDwBC+YvBL2kohijJKjINW+x1XITncW/oRAe8aCUhbRNKNbONkUZ8HpgJZ3WlE9LU8N2
GPO8WZdD5VStcXz1Kz/u43AeL+/j6lpdFUIcjkE7YQEUFlyaAH4WXykmwnFoUE56s9hBtiAJBNsD
tp3NOm5D+voG8K5hQqI7ML33FdrpHSnc/r/rYTI31+9pCHOWSYs9SueHazqPcU9U+ti+lnC+FBri
otCE3DGshBgZEwNxNZPcGf4NTADARCYipTa06tPlOa2IqfXmJUw671SJecM9UuWM4iU/zCuIDlf2
XB0TmjqmY5XjyeiOKWIp8a7FPy+XJHEoPMbGZnN3nSN0HA6M4XsKO0CqIbxeheFNSfck3GcB+N4T
RskMBit9ibnPfym5PLoZTO4zrV/76ar2HxcAZPhdAOPAiKQlcKXB4lof//q+l8zHBUwRAc8VxKAp
SSHJ3QHbgtk6CGHCGQb6A//1gz2Bwk+2Sve49HCF9FW1J/k1rn5kug3gSmRz6ARwXcDUf3lZzKV9
L8oA/dekugjbJdlDNBXBWeGu0pD08lygvc2XZGdgM5EFnChzZf5YPVawV8qNqBkJXxd67QzQG31M
Pvxk2fknBaSuvA2Y2765CL5OgRCpHNJwjz3UNzZXQnBHSOIsIgvVFFXT042xSx+CxWFymITL5/EB
griI19H6wM6BnPJOAPk66tAP9dlX1jc8AKgPuM1wUvA3AIdBssnZQZCj5E2lU1oX9z2Ry6n55JJQ
xCUWAVaEZcJDRwROUnAMsmZM+7iF4iPKVgBA6ivpzftGtUrak0EuJ2mQrJQ56Zs3uk7OPFgdlvZZ
oZSSIBrVPjT82KMP4J49O8jOkjWBh8yTx1ZfpFsFNxnPCjcTXie6fuCtp59sRyqxnUPDK50vCzkp
2TThyUe9Z9oOgpkkXcFm0YCT4UHrV9Tjv4I9IRfIPJgvlBSYYmQZajK4UNU4S1SA4Geql2SvXpCP
fuJ2UZJOl2SIOezorA2ZVekclx8QNPt07yQRfcX5AncZ8wVCyroxL0lrLisyOhccz4/3iZ9Ynsi0
L1g9cbEyEvGgliFZV8CMnnFi/rO4hEfsAeENsRuwPjPsAE1+AUYKbc86lV3sALhwsb7jgtG9DRNF
qhY/468Unf3xC4MTE5LYaQfFYW4MwgMA47ddSmaMMlgEzK1teoQ9iO45mYFPp4UjfbDxSFh9mPXg
+7aw1w6Pb/itHBYRErqQDA8hNMhPDka9cnwcGTAOYRLHpF+xCJgmLJUCuRASEbRfmvO+MD6ID4/p
NYoRp9vyJF1JU18uM/Z64GyqOWpFlErefrVFuwAvxQPXFsG1JK1Lyec2u3XcPSsrXgcXBlrWh533
7xqJwzRJ1xwERwBJbh3BqXShtNJPlnWfLja0wqG9CS6atklYEkrEZ9Qpg41xRpZWWRvjG/o0+qQ6
xesc0+2SgBBVkjeECiwnKwLuPkWLe34zPZgwavGFuF+I/VxZI1F0QncEmVyEVKbvzYuFM+w3qGaU
Q5jWHFgwj385THfGcfOAwwDVE+TKhhsRsxTVYjMhLTyXFT1vxUzba2OoLYXlbh8F5PAG5cLrSVKg
4gyxyISgDS4fJYZESAyfOffrQBqGQv3PLp0Tv7krDBPo2lB6qS3noh3f52JMa/i1tArPqTmMKVYg
X0E+nMm1SFeSM4ffLyR/yfk9yCaLqRV0ou4Ym+rCPTP8VFREWp/0MuaWrAyv5HMgIkAaLugF+RxD
jK90HeCPjxVZFbG0G9RgkESfkhYtCMnInZFm8/6f68305pN2C0aUOuwqzA/aJejIkPS5MDux52ww
WaFBjagjr+h7T7Y7JQfsmzvAATADstRYgQjSJybMn1OWAMrAA0ICyWRzx3nBxIAFLMkZ5jWoZS0p
RrbGosEx3u/fOe1ANcklwuSHvUxGnBQ1eAVUZ7cYkQ7KEJaECwAkQWa87FcRRYBdFhNy1XCjkvK7
+eSOPpywLw6Bw+Gsbj5QBr/v6L9+jjIFLiHTHQlxRCmoCJbMu6SX6G9LUj3pvjYF3Y3eSHHXJIgb
WOkduBMwEe+UkVLzE3ZT44tyXx4FMPja22cnbS+Kfhr19ZQDvimLaqYVHIsWVmQXC8uhwE7hWFHu
RNf20OUcufuKwx3i4mq+4ws7Wb9Ep9tJ8Vtu5V5bept0b9COvjJFAJwBwIMkLivCv5QXixaZKy6m
w+Yhce/R5Ua8AWlC9ICJH2zhN2MoaZCbHhPUiPFCrKE1pJnR7JPy4vKT4E5W3BjJ9fmk9jHEJLq5
I/BrgBxZCODLU4dB70X1S+gGwtmRYgvumxzIHiJAPvF6JAKnsFaYXzR+yFFR1Fc08/XfEynNl/Wa
lTW7sJ6xMfgq0Feg8ZGY49qQiwukjwKnkO3zhTpqf0vwt3SfziRvCE1/r2yqFZk0GK6f1Bok4izo
MDdYh1lTal8OdSflIrBi2DKpW/jNF1ajEnaMhgOCUHs0IZkpWW+ogx9uCdlG6CWMy8+JdvgozgxE
e8bFy4d9pCLL2uEuknu2z1bTlVU5Z3jrOwYX6WdGNqAZW2EhpQD85TPKocdyo22FhfbncLaHFZpI
1HE/LiX0Fv6nnrXjdlajQ8c3HZHhr8NArjcsgenqo2414fJzEAmrJDOFB7wO3JXwQo9t0MwLc50r
xiNHCOfDCWGOKLcelxOmjAsBomt/6DIc2zPswRnhCfMQWj3Dm7I5yADJzBm8oBw0eKAsqPnUQfqy
WCm+s2l/8wnZyKiStOV7wkVX7Q6Of/3FRXc2/BYY1vyUBTAIkNmGeQKflF6aVB+QrEzkOsEpkd3D
NGeCvTu4NNQdWRThUtKL+UGoEeoDd4cbtVQ/5BOMlAWMi/Y5jAlgZfKunxUet5YFM/yy4OOT+se/
PVzRKMXdx9m/gfeh+IVjjS8NM6nA8c/m4t/ax3JqHz1A4WwvTHPPZyjp/48g9Dw3nA2uYgIURHFD
/fn5f2I4nkjxLA4pGifYqdX94s0hIDGYGFowZXjOReVa8pI3xU59cFmsyFt6JBzOhzNn/toAzyIx
KvApxsZEhzbvYicjxv/rG2vFeXOloGeBvxZIglSgh8wqMRc3No7aK8TSg9hVFsvYt8k+jwWnneY+
yokUMou6Y36OxDWOdyTd9RU5ZCYMBUgfP5ClY9bgsoezw5SqCOoBZi5PTFRqbcQ/9bP+mz+wjywF
Gu0LMvH5eLA4/HMBsXIutgnuU7aLB+5QqGFU1IIuhzRB4UzBKVlVheEIOPbB4NwZeU7IC7gMODGg
Zt7ifgUaBaOgUd1Mg69j7yW1eA2OBfFXdUVn78oS+jjqRHMeYg2EK2SsbUIh0XArqZhRaUaobAVV
OPzJPRaLQr0ZovpOn5o06nOpEkEiTEJQmnH1uTqsLBQ3h3tZIvcJUmT1gEJkMV1MJG4dAzVGtDTq
8BNrwRNuETeqqQBQBRDnJRec1YwlgNHL+oFCAy/xXlhOzLO71KeCsrcDypj/VYeidJISzefDx9g5
RXQeEqRLsDPtdBjheADl0CpHMGZexOQC5Tddo05gduvgSNttfDgS62h/zACGSlLS+ZZLyKceay5r
dgWJ5pHi8H48MZ5roNqfB7gNHqx2UhYiui76MDW9oKR8mIwEq0L5WyNmlftMzPslvNg85VrYu3Bl
ol1siBuv4gXgTC3tob7U9m9SVJCEtg7uCT7whR8qRShQTWa8heuQUBOSfbHcEbUolwqQltDY+0JB
OqSZAJwVKOqA7HVPI0H0+mlVqC09RnhhdRQkJhGKZcV5fWO0ZUXwnfZrGsBsQxzk3rvTitHsFfce
TcRrCrIhXcZdm74JqbzDLgicbL3zAnN/daqpsm7Hh2G0KWlzy1JOaHNYStWmM0f0Fh/Fpd4UZbyd
8KBqn2jIZ/3k8XGDixH1Wos3Ml9Wv8IyPmbAHYwogklOfUIHIZ/AZcYgmh2k8AHN2BFqaWN7mVGM
NW7O5tI7Jicdfb12Fg+4kO6SsCr2Yx97z5jC72LgRBv+0uwiP/IVvMidu2QRwSjygcivdmwr+shI
s8IYc+bWe6DutPnHeTGJMXnKZghtpvcOY9AYvxA2bc6Z8XXDSSq+7bBL0PZC9YicK0posHEcmcbN
NB58NgJ7ClcG94/hywMrTMiHaeaO3DSKVb64eGyf3fPgwLHUvMmBY6b/TQDCPfi4KhwXNgI0oUgJ
loPLHXXZWkpRFpYII8ZtxRL6+YZJdlscdiFr/vlGtRZmWQL4dM7LnTy3jxivCre4Qgwb+IEapDep
u2pFwE2zphW3AAZXukpXEX0gKPEdi1zzg5WQsjICdrikrIPcVfQhkSnGkGOscV2ErXfY4a/kkMIo
9oCeKuElH/i3xjPgWCJZoEAfPlqCTHUNxppy1M+cnHrmOnI1lQtjnHGfnhjxhB1EIW/iIZIATS8r
6AFrgAK2CCPFiJCVlIJniFZRatx0AqtH4AY3zKM2Nl5gEEmQ6crUdChc/LYOk4cxU2+jhs4kqf6D
q0ZmUFquCnVaLF20K5fhwFwX2ORpvNOW7VK+STmOaHEBvcjZJHvHfy+gANYUuvKMa4XUDwvohsDg
D+RikRFDS9oSjwc3LNu3kJzIr4DHXsTNYqUgvwn3SNKssJW4WXmHQknHh5Lk+NRsgTSQP41VVi3h
IPGh6sIMEZarg9oIXs29+6J/ApylgIvc1dhzLZwsErNQT6tClNdZW8mt8pNPpqxMruyJY4bjRKkP
AT6HRV71U6lpX9J9dZeSSmQ9za93+o1jSKCD34anyiO7sCcJhD5liVh5QRMsmI58jM9g7PEK2Txx
hiL3PGH/VLLjIeKPVBJq4AcyQPgMPh/jgm5NG5zVcYKh/22HFCBk4jPL+vOcKluw6QG5X84XTzym
zW6xAtf8lBUHwuuFJ4kfzfXgaIVLhkO68Ob5JlxJsRRugdQyXrC5LDBMIn3HJMNZZBoxqw6IjXwm
pYWKxb9JhkOBx8k8plUPQl1EQ7Bc8K/YOsFCB+Iuvt7b5zXBGdER/h9ngz9OewLOKR3hkXM7OEmy
3dFCCjuZLCh8+8KtxtqjUIlu5kaHk7GjrwrOrbMihmnIYqKqhXBE8h1WwsVk7Q84AuD1t9hYsfSa
BDylhFCk0r4OWRfD75Yd75i/mPGUonegdmpsxum8UL+RMY+X3lXoaFJ2YHvyHLYntVPMrn+flGlG
KIe7iOAj0jsKBQ6UzXxFoK546BYtPpRLcwY7ww95Np1EwqwZMAArAGYvurLegEfxRxrEGHsWIPim
HKe+xKuEfX7rOV/Q02bxUJD/kjoG1lJcE5K25GpJ4D6uVBaSdgU/Iglimj0HGRN0DVl9lR4/6Wk2
igpJ7FL6VQffpFf4KA8SMjg/ZEjIDFOFSFqVdDFsT2a9Y3S0WKqaLRqHlkRnUkfKT8wCBiEPfl6v
8P2d35JfLUCtJ0I0r+QSPCxj8X6RR63KiZY/AS1yfH8tTGBnp/RDc+0nbeBqdxI6OThgARnkLuT/
+61nukoFezS8UoCz8iLzW7WUq6mlE+/m6wfolllA1SGuJghfDhx0tTO3h4mN7EmKpIHhHkvT8g/W
rW+k7crU0Q01jLlrZuv0TmKRU6zK4JJZ7fxQ2LunihQ1yHyWqd32ZjPOlOQ3PuSTIs0p1tMfZ+uA
yItLCGRVW7sJ/GfMOlMnOFVBCryZRw2iWySioxv8hNaF8Fo6WkdNekkWzM36uSodlpKbpu8OFvSw
xws6eEuyOihnj0M0ix/O1i4DXCOF/DwxT3FbFAYBTn5OWBVuDAqrUjqW22Mk2kFXtU4PTJr5KL7N
+FiFqxT4Pk7ProMv5wrR9GyQ8qkglVLFWDADvUb5M2rWerUABMO1eoGHubep5yxvVfqnPw9j0N8w
HrSMIfU+bUxAqgyFqNaetA3KArdkd1NZbZ3nzyWmKKn18q6Cr+ak+beeZcNI177rrBqprdPVDb1f
H1R6Mli/dQwQH4xK49l96ci9vwuwXY3FXL3Ff6pHPtHOv82D8xMjmKd4pzbC6ujRYRAk1rot6O3Q
LM3nPgLoSN5olrpjGodYFI6nVjfnpJ4FV0Qfpu9lZOxiBriOY1480EB6vXt5MTCNAMYIvvxL+zKf
hLv4z9Ftr6p9t/1Vir9DPLYeM9CYFEwxuYbhPH/8FAg44HJicZ51hj00eiVxTYzuTdrLnL6Z4ybN
tBxFJu/eNSlELvKAAOH1W6f1t2cZ34m0PjFgRUdrNcXdtpNeEDodPSXvt1eLeHezq5nhRcN7ag4O
IRGSSiucZ/itpzp4hJ82x8Cg+PZe/EQ1VC6H0tIkWDp5utLogHX3aK7yfJ1Sp/p9ac9ubrrE/erY
VejaoN+HSkO/jvj567kKGfHsp3T3SkHLCdf7ebWQEKnDoKT11wiX1gtF7mc4fMfx6Jahd64rv7fD
a6Yr5OUajwWzGFVtAWrRHO+RNTRu6CSm765Vg4xkpD+jZJG3cNU09afSUIKy6FHjIN5Ev0Qv3WhP
7ahSmWhSsJzS6sZBvtYpWJLo0Z7d/kIcGstbPh6bW5OOijbx7099/sqj8QtnRHehcbNcMJRG95v+
5yGkoD7hJFbKnOUkiu9n3WF6KM/7rjJffZV2hVpCbyuQEjuE8ZIS7uCoINBQhVfEf1g3dJNQlSjB
WMaIVGs/JX5Q6CzcFALbqExpjasjxuLSVqzOf1Ln3ks0kCYWJZ0eNkDf5Mg8EucpZasdBDeasJMg
FEdOEWXT9ouqMS/uAcHyuD16HkKAVFNb3/SsCdBBQxb39m0wU8l86SIdQZpfep7BRsGUUocl9PkG
J5WpInEQZorn8JdJ5gFQl4b8laAUNhJAwgfVVybPJTvD09rlS2MoCg7lQlsegDu25qoZm2sTSpd2
wF89XMHQwGmFYg3MC2eAHHJ+kjwk+fx/PJIHQSxpS/B5MGbCV9jUHCbnATLBIVPVCUqhnDhbyGHN
EV75rjzD4W6AcPFetxVZOJQIThU5r4Z+PjjTXxQbgFXgBOGncXyfK1bBgLoaHzyZpnhcJPWB5e22
b6kygENGVQLNfcgocPssuKNV92B3KyrN024Ay8HpGEhM3nsQVry8YzodlQUaCbq0q9vUrXdIh9es
bpCPWLLh0NDzdSsCLu2GCBH+PAPkxtiC2gr2wbIMBIZLRpPLTz0QgxLAitoJXCxx0v55XHhWvKSf
NX4iH846PVwxAVRg69MfC/DD7Aqpn0Jq8I+mK/5R1RHvCP8CURyaxJd0IKVD24/idakJyJIe6K4U
St2/pXiJ4j4aUQFKfpJL5BjxdZBuJqWEC0SuCW+II3MI7SnpQIeFyvdIcmpEJ2AoPPQpWjg79RwP
pGuPjra13UWnv99MDz3ppvAk5DrQcMMYacC7Jvmn652h432ppF4IyskcfD2GNjAegB7o4xnl7B2I
n0he4ZCumGqcL6j8ghCFC4MTCghIBOIDxOSAgYhLE9fhfFmIqL+vhwWbdOg9RW6tnvM2EeZQWjq4
S4ryl2gUzSH8UcqAnM8FhSHaUADlQOXDndNwqDhHn7CRQxF1+3yD6IVk0whgffxieJifnhsj3FVQ
EdILkgtFqhxe4X8knddy21gQRL8IVQCRX0kEZlIUFV9QChRyzvj6Pddba3ttSUwI985093QXDNDR
ACEg/OC4gFFj2QWK3wlYi+7orN+sX+WWfTeH4M5A0k3CXZ7LQlwK38gMGU0SjvPVd/gCf3EuvgGv
eNht9cFBV0zGL7o3+yxgtE7AtECsNGtXEM/vkMkkerv6RegtVSCcfG/jfN+eL8KtNMRVDQN4VCJc
jMKODnEnf8IqYcoCzhJukyu2CjiSiWQZbLYuFq5O8r/Mm5S8FjGMiJPWftrmuDkRk/FtXJFC8j4f
GL05K1zkoVpuAsQxrsMb/32LGKAWU3ZhnkUEHhEj4BAi7gYKmblGzOHEcRUmEUJlKvz6OSH/ALEV
FhI8/U38iakeznEsAYy3naM75jaUh7ot6EXWJYRmMJBIxUB0KoIemK8V6jQ0R0TKi2FSZCgID1o6
RVSAmXAgQbfEV5BX8338icZZBEAC+/R/qljbFryqdazYWamKO0jZjzg6PTKDf+pT5JN8oxYOQgyF
3Bn+sP7mLxbnLsA6vrqjlGq/WKdgwQRlRfsjnEnAXps7TNpr8zE90yDWnz0SLC7j8Cn8nKChFKZ2
/t3kTNKwYh2E1ic9dFcbeQgCXjAx9Wjj9GS8Wq8tVcEHnX7E+CJA6Ev7Cfiaw9YLjtp4lO2jGbV7
hybPqkAs0AOu2vwYK9NV7fv3McfhUv6SU/PGfMcvpK7yMaOSAb34mBlyxaVtcKdwa2B7wyoCriQ2
wvUMkKE7cuDMysYcN3xLxZOUBqpyeZSOddbgmjoDlC4lYAujj2siD6R5hSmgi6yciciTdEPVzbNF
IO88T7EhNVMRFPmmNNcrNg47MJhtK5yhW7kdw+6zyCsX9rkFCSLiPwEBInoDlktfB9RB9R+zWjHo
nswUDclmTGRESHoSprLFvA2GRh6UNSHNm9kvXQLKn4RVrxipaPcUR9Ihx7OXqX5gQgEUZkfZ1/Dx
XZ3lm3xL38z76lYf9Kt6TU46v6kAEbNb5/aQ+CZm7y1+5xK5fZIjxPCFnyGTj73YkXaIEjb/ZiW2
47bg489x68Sj5GVDstPes6/V++o9vptPNTv6Jfkqybz7af8lsK7eg5/htbybfzL7HPv5a/yhvHZP
wdv0Uj7nz9ET4vaELQ0+jt79kULiYoBK5VnBk6+AZSfV9KgCyWUYkOynl/RSvRAdkr30b+GzPm5w
EkkQtc9vxSm9kM62nXwRS8Fs3j06yMfVMWJu+qm+WAcVqcbzvvasg3bszv1deaWkbkmxaXf5VXEN
b3XsSVhpd8opouf3K6JJ02qdbJfP0utOOQJ8IbKvXtLL8FJeupfVARH9zry23/rVuGk35AXTh3Zm
UONDgzpjlSw2+gfqfOmXS5LhgYlZFBiND/uXiyZ6lN8K1/zN/tV/p+vwUbxXP9m7LMwIGImYOWPT
h/JBpDyPZN4BAcabLp44OCPY/45e6FbpWZEl0Z9iHQAP8q5gWKD8tGKclq+zXPR/C5P+0jMrxPLe
vuqAz2LoH9j5c/mpERFG9/hLfTd/ZiETAGSnIUImqvzwAB6+sKeJJ2dxolyK7mIq6RUFov2MQO0e
PCnvuJW9qj/ieZkReacA432kX+DNiCdTSisd5a+i+iHIiDbLv0lDnTFaxl/Hadaj8NbPPwvBg2rK
JU0qa4MWI0/eoo7a8d4F70FF3aC3u96EmAgMv29wZrP1vZaYvhZrXtwTOr0vo6dEepoYE1ldzPoz
RevQzhc99FXokRTXNTNGXSl9yOreXLl9tFtS5lcN3BkQy4N0rRKR+nAuYZfMk7k815SKFlnWRBDK
38N4rU08AMGelWZvW2Ck00GfEjfoQ1ftmlsjKRgNgW2glEjcZuVZY7uOSzKpQ8Mp8S6xZsULGoNo
REYRg/bUJtFOiq4lrVDE2qcFxJMlphP05H0vxEnR4QcAF6r+XArAacTvc6kP2tJtE2N50uLLErN3
JurfMA+3hA6sYqpUxuLDHnHlrSdv3jdN5Bq5vlcN5RwG8XNvhtQ1ZnsdZqZMlWlrVRhmt915IPU8
A5Zt2TgCLx/sp9Vcb3V6nnzQT5k6XZdYOlopspRTgFld3X2GwVEnUax7pb8aiGeIT5l8VqfnZXqe
6qdZP2DewacOKhJcpGuh36oVW0dVPOcmMSl5gMV2wu2BUxL88BBoG3NAbpM2Vy3oXYXeI+qQhcgK
qmiSZBTTa4vl1QxHRLfFyAQGYBk9WIy/TiKQHoHZVQIyHxx96TaBDe+YtLRt/a5q07PCMp4GydFM
Vb/QxSZmA9qVxvxra9TeBpY/JJzjess4b61SwSV5i9MxdZzZjyWAjp+Mq3MfRW/ZCvhbksKHZTLt
UHbMbdjRa693v0V5H7UwdKaJW3HVwmuqCFgLupBIpUTQ2NWlZXzIKwuBkSZH689cIyc9J6ltyo+p
UR7sMTt2BqqoCSOo8REobJNq4HXgEMNMPqO5ehiN8lcvlGF5x2CUfFJ1g6pw0M9Ja17qDPeWdt4Z
zbjFqcY3s/IY5ua5V8b3Pgrflto62c2uiRgYlykdddZiQ1We6vJNL+uPQGKuY56wdZG9IUwOTW8i
z5KOq/otUBo/ynHMDdJt2Cle3eCaJWXPljEDEdV4BaTrCrh1MWaSV/NjKSWXcYGV7vPpHJoS8smY
kDFJcwe9OGmDiZUPZJGVfkdTem905dXUlXuo4JhfswAr47Ne9Mhi+TBxUAIO4JfOrmyY4znro59+
mn9q3sakEexaq8+2pP+pZvU+Rx/RqLxMZXk1zPRaqeHHPNXEvxMmVBbvrJ6NSiU7jbln2Nq2UVdf
zaju+4zBrATlriMRjhka6V+UxW/093tj6V4kaiETXwhNmZnUTm76qpTXylSvaB3mqy3nJ2sRIrLl
UXL+13IV3ZO+vViNRLuRxSN7mfWwegyH6+y8KMmnLJGGZbKd9wrhnTAo2YwAttxVY7nVW2vX6fJN
07Kr3kvHsQoYvSRIKBoPZXJYgCJ6g05Mym5m5A6ZiWJzPIVl9pcsvCP6zNRC/dS31aG055Ma1gfD
Lp7GasAuZ3T7GekzRUtYI+SwPEJWiaTGFYucbnCR1YzSyn4BWlVw7Oga2va7Bv3fMuqdVn/J4GfD
5EYZenNp5RqEfGvPFQnOVOAZFJ4zll5DtHlwmwyWSK8ddzImq7UnD7d2fgkRypCtGR05DEl6KTG1
YuxXvlX5+4LDQvYUUiouxW4gcRuVt+LRQ3ChZ+wDfF6EQS59Ddj9dw0JVz4FDCsvYoicywFQCkS7
Rv8vvyBxrHAP+gZxF7LI7gJib1Ev0yPPa7BXeVO/Mr/IkSowWJyF0+JYuEvkSvhJTpix0cw6c3RC
vlXprgRYGznaHyEArJ1JsZEgBPoHBAKtCr+iZ1D+FXNmdOYEumBDjOhDRrVRIz6CuQsYsmYb8Owb
TV+Bv2n6iYHDIf5k7dqyXWJZtHisqBLPPzht5hbYrbdiFowNNv+T0S3CJgO6V26IZ1jsYC+G5o7O
HaiZqQF+FKPEyW9KL4KzqNb2ffWJoRybOKgHIjdgkvCGgJBPFxDplruICNmYhVWAKoaIaDEirEUp
9WC+wSq4hxk7UBzUg7K14YF1gV7eZwBKpcVFBEVvZDuAPoTRNu2+AAYPPIEaUkXRnbdO/gd1zQwU
8xP8GqyXBsGeZG5TeUuIsVG4suF1Ma35Wux6IGcY+EPKv02M7eO6gFRlWePRUdFucVDLT+1hVw7m
qcWH9boMmxlxNeftr/5Cjc0OjVkCeE4GTsQwmLeoG/6Pe4IOvuDHvD6+ybVjBh4Tz4zQhLNg2YVa
kmgQulfYE5xS+Mxgu7VL6gInEU4wMIWjQFh58STsH+iPx8FVNH/pPdQZluQ/aKdTfYMtxVL5SDLi
xNdMF4EYbgNAyVHjoo+RM3cJ4B82M46rSCRBBwwhu+KiQ6SNYDtcXGX2TJrUBr+qbYzfrT9NZ5lw
PKQU8NiaJ8XHzNzSBGIo0cq70drgHwikI8TmkWNL+2Q+TNKpVT+W6VBKBPg65BLDOADTCesrNKpc
8swKEKWEcxyBTIbHNY2zqmn5mBOGhV8xWlGdlvgI1aGHuLe50BA9zqr4/Awbi+l2ih0L6ahTEN+C
8d2mGERectPuFmL/CpfTDLYGqqSGVDouPamBebdOobQVAllsMBDZwceT/MMmRsgwBmzjPmJgQXmu
41cgHNYLbdhJ6ZNZ+0PsQQ1kF/ChhtVcHDZOE3e1DIcIdMw7IXgH0uOLc4iQlWPaLusVEJe84S9m
sA6mDSsDKF1J9hcq1RyVueV1OH/MDvCvIvlSj/2ez18KxUstCp5XOX2foG/1/KtHYjF5GIN1iEkU
PAGdmGFte7+a3P9db7kbF/UcsbwkLhZkAcsapR/Tk3SB09pGRZgcehAoGDtlQ7FPX6jVPt2ngh86
LolInfkLSxQ6kl+GlCsY1sv43FDwc6FXnoSqGrkekA0CCVW0C7myGQGqrpA/GMlVmtPBqCPokna6
fJCxRrEd3p2WiTe4mL4k9BG+TZ4C0fCSqwHY4vFeuBY4a8PdzpNsMjI/wC8ZMKlWDjFpSe6Bptbm
YWL8PTjHhaut9lLrYmu6UnyrPeK7NmM1PjgZY3nscvImeHQwIThdQ1uswFLFVYpIucUPnqRMm+QR
0GhKcOSlDjQIKCLnosK0GtNX1ESovFgvfpvBjQNHZbXUnObfxB9zd2Xggji3y06vnax1maEDFVE6
v899zaDIdVhwVpmb5zvOU4X8mUMYMlUYPsfP0q78jr/rYCM6J4ramN0j2Ez4cXNQFVfXHM5VySw8
WB+UMBI16rnYLxJ3Vbq4HJT0SzB8sBHY4QNz80BCCkANiu2geDGnFGtC021jz9BP7Nhm+JgYtR+2
Sn9qtOvUu8z2mQpqlH+msdyJhtOFzmp2ZNpLy1P0DQdvgetEEC4zWeE1C0/l5dFJsl6q1XEiipAz
3znLxzQ8BfWzbh4lsKJ+uenxgapH6U5WcwwwVihxYbhI5m5ln7nxh9Zl7f5/WJalI1hOCtGyjRcT
VG753PJF59bZNrQhW52y86zCtVfOgBY8dlZg0ThywErKuSvuZtaizFnIdSTTsznqpg/rM5LficCS
8g/r7XA7a75IJM98pd6t4l2F88Y/H+hK4jpAfOx3qeBIWYzoCNmHuNJW6TYtXLxR6uytXlg/nabd
tgsUzKbF3J1FRUHz4gicGAUhgrzBRfILVAoqiJgVIl0nMlkSluhkB8hCfrp8AyzDMuAZBziIeonw
C7SiFKM8QGNgWUBAQpPHBrwASs0+WDTjgWiU3pAWLJisoCQAjGXuE0/4SAw50HcZd+s3uqAX+ews
MdxBQfEpxtnBygQiJqIpRUHBpA6LDt9Pn4CTm9hTFFcrPQQomOW8UK3eI90VvTINF0s2QwL/JnfM
dyxhMb5mPRfHBkweSmQ/EeUxu8nsGZoXzR4AIBY+uCnwI2zmdK8qeZeM3Rv0q15xx5OFOxcgEXyf
PZD7jXlkRP4ZVKfwEAPdnb5B44F82VC1X5RqqAMoqTgS/AKV5yfEwKSwIcPdX3fQ+KLWlIINkDSl
CmAvWQzggrQYXobwgHy7TzrlAPgL5gYnZIEG0mcjXvl/jhi6nb31H02Qf7HNMsaF9B3Eh9uAf7Fj
N07IsaNsxzKPujpE4uBnv/pWsBrfC7iTUNoha3QA6GE8OD0ZqR/TZvpNiKdBWcoGjTo6wGjV5UII
R5e/54ifQ6EtETQuAnf4fl2MwqC34FsSsWu9h0qcS2lMfFSZYe9E7NKX/AQrMD/0Y/Qb38yL5pd/
zEVTJCSMeVEgZhu8T3ibrEFsi6KTg16iLhTzlZwXcFf8lzEY/396X+rJvF93BNmucHVyqbXaV84O
w2VQW7lDQWkKTDb+yr+EnTM1HteQjp37V8SSL8MKwxBt7JTdbSs2M3Ircm8lI4Xb6cu5THdltuXW
KUNPt7aGJFZ1URLw5JOjaxug0y52VaY/KHVl9vSLHfo5mQgEa6LPVX1KLtXw08UfEq9C0EG0lsXc
8b613JkpPKx0GNjEbzL9sUKxH6sk54FjYOqKzoQdxxTec0J5gvlq5NmmhzpNI/Kmc3hgVLs4bCFn
iac9DuRofRG0pt0F1p7KTv9XnsO/8HeYHbT6YCm//ATGgnkUfg5BgORKWicTS6WMYaumtuyF2Phi
T4AJjxYzTUwPP1jZuwH2PFIPBBYZDiVBfvlVzz+b1PQRnRezcYwsLmBMsbqSc4xeNaU5DVeMUAar
QzjtpdoHa6ImYtmKpGK/FPLL1FEOYikSfkkzo5JJ7uvBt1RX24RN2rJf67h6mocVztYY5K9i1wqR
f1rXKvhO0cymeBDW2TXR3cJKfYPcahMztjp/C7oPhXXQVlgyJS7+ohFRXikG3gx9B+xaVVzBl+WO
LP2YCjts0FFd7ga6o3F0a4stLmA1HKhRwUT1enK0a95dZg6xtV+yY7tisqHFHSQ/FWa8aaPclaBs
dc4EiDniD5YymXiCqfuM9QH5ZE25pKwD2MAgmW5ZSBDzuHJSSzmp9XCQWzR9VAmhzo3BODILaB99
qUHudfbotkrnWmge9PE3xH6rLH6Y2iqmm9S1zOF8jiMeoNWpxoS9wIerPEpo1p0h8ADAG1qtiBUR
NVc8PzUmGiAMBmDW9HsNih7mN1tHIASfNES11zR+PW4l1Z+1iIvcdmqdQZG8p8Ew3TCP/Yhdpeff
AbPqw6ElYAB62jiEwWpr9Eyn5o1j2FCIODlqFenkrXqIJODFbAGi051mtZUMaESSDCEBZmVcZ9hP
y122U6v8qITdVlGRofNiYwnNhg1TTZJHnHoq/t4psDVK+jj4mgCuUVHG+yF7y1dsN/O2hp8G+7mH
SOypFcK/JZVPnVk5dXwGrnLq1UN8ltSi9EVN9SIzYv3dtWcLIwiZ23H6HpkPMCOvq1yOkBCfF+kx
D6nl29azXtMwAAXsUAq60L956srAFSZ2XEG5M+IDlOgARUm5OgsKOrvazavd0l7y2YNhk8ot1m2k
NTW61/csY+1Z1y6KATQn/OfoNWPaC5LG03Mm5a4JqsfESUhmZO/o820oSicXe237Whofw9i5AadP
Zst6UYILO2KiPipzJiJEiKGyj0E04x2inO1ytotz0R6LQwfxhu+kltN7wSbFwNDoP0V7I2j3l2aF
2xEcnNabbo7qPMIBOoDnHyg0LEHThitwFg6G5SAmKUit4oMmEY0zWGjYXmbL16qTar/p9pX1PulA
oqGFTInaBVEt2DGSROavHOtYLUTjhESb4tDEYYs8LsAyOEXleVom2p9LIT8ZbeROPX0lakaN+sBI
+JD03XHA7rk6RQsvKIH3HRe58XWeQJZuFuumQdFKCZV/hbR92WqbTgw2PqfTwVi86gauu11RVg9M
B5UfMonvkx8QwZX7EXO6djFBVbs6/YzqdHh70m0YB0NFAV89tTaOZwVTA7KXx1SQeYesBIy4oZ2M
V7c0lLc5bb1OdCHuabI/D1utvcjZtzZ+pBJGcvgxq7gu5/F1CtxutdXIGNd9I3oE+hnNSo/8QmYw
vMGaortMynkodv3qbZouVf1TqJ8pzhjZBOvE8p4TOVMhL9WTU1BvZ2653kdI0ymnJEcBctfKS9MB
/SMe7gIuACeWtn1yGHN80yyMSfGgj/e69jZiitDr/QbV0iaWnZquTsI0ItnJ03s5oZY1pJPGkJTR
lEerdQ2mZBNa3EDDdCSVWCSxXOqBS9EBABwInabxNeGj18eCGXmNkSHbS81NQJ9n3EdoFG1EWROP
VyEUwvECokhkD/lT/EFBIcU75r8mZaPKKKC76NeknbQ4BuNfIX0EzTmloyk0bxJKNXYiHeKwsp/b
1EWckGou4JwUgbKuk1cr8ObQUWiAqHiUt6g5LplLWwiZo7Frx9JmYWiGu6ejRDeRvptrLfysdDGx
ic5MnilCmObSVQzPcEKJVqqvY54yTaAGu7JFPDH3X0vePwz7ES+EjOuUsPD3oBKRspeM+8o8IrSM
qodh7uTyqeIyVhZmkLtxWzGn06tMoDAB8Tbb01bW2NRmz04Jf5uPY15sUWcUb8W8/pFwfwN/wzGZ
YSjk8wwd0UtgEw8UkVAtN8NfH27L/iNcAQgT70LgJ32sBk08B+aTVJonC/BoqbtzBu2OUD8dEH51
RGk+zcojH5LzMJQnbcZKa+qec8W41o19DNTYn2Rjh1LwoA5f3GreaqEwlnBmDqanXOuPpmoc0yG8
Bgj1wAxrnCCnubhUssnSTqRWPXE04v64MuKdWRKqBXTQ5CjpLTQmq/1otG6jFswE/JY2wbHmxq7D
XRMzrVsvfjDYx5BNwJorfy6srWkQeokmPwcHxd9xsfbmol/y3qYlKrNTveQUzTFoev1eZI8gUE4x
y11qldvBip9re3ruyu7lOCj4KGg965iKhC44qEX/Eff4swfd+Nsnn+jjPoKy31p5cZBy21h3lnKz
GpoDNEYICyM5PcyluVVHRvrTlzlKLkZ/S423SkkOiUKjpI6oG5tZAH0RHVd9bEPzaDJo1c39RwuY
XFUKwjbRZls7hV6uRJgdx/HJUCovKbj2VKt/margOS9HXzaMF6m2LjUa1G7GuafTXoxG30dxdowm
eNcQuXCBC1Xx0uvZU0mGoeZ1inJUzfxFN+y7HZteoz/a+hC2pltIIVqj6Tc0222mQWBko5tLv1Nj
bGYVoqYjnROfi+WgFOehOQzBNUnADDXlZVgiRGsY9+nprUP3WLO4LsAtPYBxxB7a7xB329+puaHo
bdKbDLTY9Mq6lsN9Lg8oT3dlzKVDNBhGmnEerIGjkc0p/T4Dw0BCKFWupnuqtDfq30H/nEgglZGa
oEObsHxWPQoHbXDTBx3qqvC5s6/F9AznmC1vimZukTYtFeVkym57HNgBCuZSWvhg06AV6Wy3zwon
iOXDXLw06XtL9yVOlyLfdWVvz7tkvul9dbJyFvLdwkWW7O2mP+jA5qxq8VEEJCU/q+RA5R7LW1uI
e9JjOGEVmaBNyg95gSG/OW6CFPuFOD628KRygGg6/QmAkXNabHvS6YjDjU5wa/qTTPAuv6n+FvQX
JWy29qxtAmSDMM8jjGJD8C76OiAeaxdB0415usnQaCYd6sJ13KsMOpz05KO33xW4HpMZJdQXTfUx
MmwzGfQWaEKvzPC0A1JsaBHLWEfKdTCXbV6ihh9uUfiNLLJWPH9kKk0cPYTXp8hKtkmHJEp5shf5
Xq367YrBTRuiL0qOA8OJC6JD2oUSfHDEfbR2oC4LVAeGT48RIs9KjphIJURchhhwW3/D5A946umU
opm/aNeeMTtGiM36vkqf2+Js1zv2nXFCru0VGF/R/w3dWZ79dnwqoCj6Q9LeM3i4oiadkSGwVYKa
fdlr48kIaFPaM57fobGu5sKRpNI3ipcVFEti7UfrYFmw4OPHCim1duspSoPOZ8KX6m416RTbSNd/
2/Z1aD76tL2aMye4NGBc5Uua7M1ufs8l3ZkxpKL/MdDnG7zr+JqGf1IwB2c1kqiyFwZka/nNbA/W
qG4VWfIbCMVVn4DJ9B8Ki2KElC3iTuFEtQ2zsKN6qJLhOGXaOqrA5oqPGWQxghMPx11mgtAvv6t+
QonNXCAdWaQfK/0icxks+cnspGM9NCeQmUxDhB9/1YSJNNdl/o1X5INjYtEPX+o4baGdawDnMn1F
St5c6HGz9s3GZGeeXkxmuzTmB5RExh6NeFja34HrqwIICueXqQlYcA2+DCSsE1vbEk2d0WA1wFfh
cour4U3pUPqgxU2O4ZiI2giciOpzlQaWow8H8ctqL+hi6KUmzO+nNfu2Jbtd5+TMULKtAY5ULnIf
EFbDdvg6NAZESPwHhxGe03O1eNa+2wH6qMsZDCdJj7Lp2M0W2bd+QduJtBQLZXzLW+KeaXMwRCIe
ASb839zdRK2PMh3ev9mBzi0/w79Hkvva7BB2wb1o8xaDLFM/aqfsCM7DK0H4NwxOMLPQucYeygDx
M7dPu2XYlZoD/roigtnEQfqIsNa28c1dPQUnBZMiZPCtfVaI7L1AHMzi3YEOquSfHjVcIzCJsHa4
Y1AZo5tFfLWHlle3QAPQ4HBkkCrakzAqsi+SgpGHBwAC38RmgaT2GZyHT6JGX/kZoe1wRGcK3sSX
wPyli7FPYrciisPVWXVnHCOwX5/hIoUwV7qkr7BJvJpCmClo3XjLz8GTOH6aC8zV/qkX5QfdWooa
ynqCfiJi4YiByyesIGbarMn8T1CxjaNSZj3FZ/I8tNntXxmpipcLQo/0xvKNvNYg1LbCxIg7zPaI
a7rFqg8iAsqyEHVu0+pvh+Nq2TRHfAJVUjbhEeEwVkLgBnwjisdPGgpgr/hQ0BkKMI0eKGPAZW99
CbWaGIqG1dBJit2XJBQwDCXAsX9WJMOOSeIAmmonXMviEFASkmBdYP2BJwgLC6poPqX8x8Ty1Pvg
YhxWo/E4XQnbOpcCwSvz1joBpSXjQSFXEz9xUsvNbVwIWB9dDOeehiub3yDAAeHCLVDkxBnZjQij
SSg8clo42tFVCv2kE7ZZ4CT7lnlgxjq6nih5IlZpjuCwI4f3wXGlWss+gj0u9DmXO0/GVcYVmJ4D
QlARzkBrfgHTCvBx2yFX4D0SsKwFrnJBTSz8EKtX09iOAG+cpydjz3OmW/kreF19LbrLRdx8kNv7
M2Pki7ztGOQO74AjLnCwG5eTdOEVQSJY09nZeby48K3WkxqnfeVbwdN05MetPddx1GB5N8tboVbE
fgsLA5mGad1/cRXzo3ryAvWJnyHG6vNaXEhdK6bDYT2Gzi3P/Lyab8qzYri29guOigbzf9SSO5rp
Gr+j18KtNnpJzxqC6xEXofFzDt4XxjPkbXblYHGPGthzwj6deRfJ1fRguri+GjxPztar/AWQQvwl
U2SItf66I8dsOxHZDU3us/NzkfE9NPOsbBhPOuEZwaZRHLghSEaE7QMq5/biJuXjcp6gUgTWeARC
DFAReihCB8sfdrZXeTiL48/1GUEcPMwBooTez6t+U9K3OQnBK74uTEGuPBBf9h1uQiC9AwOOKWKe
fW9gsblTSDyBoLO/A40HjIUDzceBZKWocizWWHSC1b4BjvxqPtCmF6yr+YYx+/G1+UV+y31QgSzC
LIO4bSeYpFdWmPIMz8mxB/yBZ0C5iFcmwntxnXJqwxuFVXzmSp2tTYWRqfh4HRcmIU/8GAwnqx0z
NTjIsboQA/C66m6ArdRcYK+sFIgbURFjVi/ygVmoxYoUiJUDEQpFHHdyjgFbzhpuX5Kep3W4W0Ci
oEaHdlsDh8NSBU8sOO171/KWo7tNB4RlW0v3TKeceXwIeFVtz8tbKOX33L3C6B8WY2vb25itC8D3
HovXDma3O87ZM5cxitrxhV5eZfwcNiW4cNLE2Y02+Maxnqbbqt+q1prVzQ+ivah81lQfPlfPQjxb
+xeXLmrRY3XPz7wDjkrow53zjBYCTBwp0caeGUW0ucFZxuZW0LtVuy0zRo/8Nt3xZ0SmBO8aq3Xu
TJPltx3hoFzCzs5cUDHcLjtN7sQ3ruAEn0WMVLGZBfs7A2OympQTHxeGiOi96sLH49xZzboJ2W3W
3CJkrL9KF1ZNa88PNzt+wtizEGMHubCjCRoCq3ksP7DFF4OTyxE7O9K5s86NlLNyx7OGuoH7kKNp
9s8wykq75VIBkLEcK3e4NII/1gdjz3bIXQ8MJpaKXYWHoEzOMUmA2OFNu+auise1N0jqhtAYkd62
AQSg0dNeYMhHruH3tvSRhISHjmv6Zu3BxzHoD9CSA1AhQcY+BnMfNtwRiPbePUcOsBXEQPCqrrDX
G6g4MXdwpYv0g+ik/8qkU5k7TOzNf3a/oeBgI11cbPSvlrCCsy9G5oR/4XePLTyH+jVFPPqr3Yyz
cF7HtLTDboOMaTwYQbb1u3xrZ/LwHPW3clqXObBL1TpsxeJ048hrENFcRG4VnBo0vcykv2I3KgQD
5g5Wxb7QmgxOKV3ZD0qcPQ0fjWacYEVv2NfiZ8UmuEf7SaXxy3Ax9yeUE1UMtw2prOLuY4zIgYAS
lq9s1nxUNKMRuKuAAhnj3deMkCSnGedpZopl7rE64VprHUMnI6l0Q2PemghKRuVOwdlV+CKhH4qZ
3hpxL+feEY4W78kPpSpakhz32eidVrCN/zAfM7JtjQokLuRdsgyOls1el+tI6kv/fqk3JJLzdwQi
nNblcEeG4DG74VAsbGAuJkQCeOFt0P1v4k9c2jbtCzblxMcTge4yef24TOtvOKznxGl9brLUvUNp
kp+tHlj/D3fKg3azY9t7vkP1OtrHtC6+cwKXQeKc20Rg6I2WyG226cuNcAjSqr3QZbbxJnLexYuu
SaQnwB1UBdM8haR5MX5QOJCX//6tHO6s/sTQT2+MU/CD9+5SeHc8S7cifPzOzeay9WK8gLLIqR+x
e/++2973nezsNSsyjw7XNwQl6/j00Ag2v9WbnGDp+53fLbVIgTU3b0JMKzOus7Y3mHewj7qPR+jP
F2NHagf2Qdb1kfMcmME4JpH2N15HPDFmLLy5wLkzEU9ytvggXDhkVvOM2E9TcbF/be/lPhVq/c1N
PAe/DzuMqZ7ERxVv5r7sRr9weEPET/H0jyvKVbfYPpYzEOnaf9gb231UWBU0h0fxzSulvNbjB+OB
eBN42RvyaPfnrdtPT63Hv/kqtBs77/6HRF8XQYqbHq/Hn2u2Pl7fjGfgKBRGR/bbV/MJVPrJPtEX
OUCmznHYvPUOA17ush+94/FN9fOjefqZ9tn6Z3Xhh/atd3zTXTBJV/GHvep/pDvp6RjeWYmPcLHe
enDB6I/B+hydFb6v86Z40fknP2Kx5ZtPy8ZaB+uPaSN70mna2Kdlcy7O0LBrOGJH9pTNi+1/iBfQ
1rzjZfODeJgXfDN46uPHkUde3+LN4+HrZw6NtHnUjuJfh/38yzmiSzxdRcx5zjG6PmjWOeR+7IOh
796YOnp02yuR9te32uG91E6Pemtb46yAsmCNvMQv38Vh2JfHdHdMXt/emJHYpTvNgYM53uJNdZiw
0DilfrO98uoIIdGvOchg/ZzwdvQTnF9EbdwA0/p2fTyqLXDNAdz8YXJ1wazu4tNV2lwfAJTh+vFg
A7U3TIqDPN6NHbIgJnx44+iXzz6TLvgxgBZaVzF9Ez9uP8D6ABZb1Cv74xsnHmLlqvv9fyyd2ZKi
yhaGn4gIZuFWwHnWcroh1CqZREBmn/582fvE7uiu3W2VApkr1/APLhC45WLzYRl8PKxNxsR7fg+4
EHUdTDdceLA4PRpnEx7xwKJ+ELvS2QC38jbKtnShhAfwsIJFu0EkYYMRs3MKpoggjijnWRw8ciap
kx0Q5LnEPbVc2/nMH4A6uE7ciufN8G+z4xpt76Fu6B7xH/84xt2MV+6Ew/ummWx2DBI9DRLSDmYU
dwvM2pB9P+wmYjc6ENqxcRe7PFx/52hTCCOdYnhVPRGyrhQvTn7RHRHBEJBbMG7xws2VueBQRimW
/AB1C6KSi+bRQnWYe7jNhsByIqCgk4v27b+HUw6vVw4jZ206BZ9ecnb0tv5it5ujIsafUGZwWDfu
savME28tdjkG9zxVCFIkGSKghu7G8Hj8O3grxNDp7g9GVOr8wRec0G13uc7vJIZFxUV9LmshyU8T
AX4VdGE3nbxHxJRxMFRcY3TVXAOpHWIRQXTEux2Cme+iIvBnTjfm744FUl4QsnJeYCxdb3UppoFz
uVy+s9JFdkRb7TbiFkf/wsSKpWPCq3sBYxsG47HtBOM/tE5W9P5RJltsTHfgwDpfWC5JCKNxYoVJ
TONVzZCwB1Vxyuk0FBJE5i9jVttj5aOvpVzzCdFHvTwI6UT4z+Q9/+OnbWxn4O34c+yPKBhXoGKX
Pn/rNUNxm9fRfA0IaEWvYSh71++0dNaHcpw59zUS+6N8es2nMPY9oQX7ml6vspfugGhgHudyNqBS
43AZE6zleajrgyiuSFFCx59B3+dOftZoLjpT8VglVieBvnAO2mQNjNJZA8bgWZEKYoD3Gh2E8C7/
euAcHE4J9nT3hpyGRF4OC8p2QvGhGAt3PTiV4jlxLvCEhncD2pXqXRFiudFZQSIkdN4biGaYO1DT
e9fWY/DSe1ckeXZgs6b1jQ7sqPZeh+sad2BX9owFh8zkDWep9ZYwst1zfbNmNcw3wDlw4MTdIaWm
rlnLZMeDIZZuVG3jlzDvGVcRX4qlyrlMhotRvHtg2W052h1aQ26Kl5k/FUtW/HPJCY3nHSfhy+Uw
H+M5sTyA3xQbdMfSBY3D6c0Og14+VghmaDpNaq6Xb9muU/oJnVuTNg+GjSs+quqJux9M3gegJPyd
/TDRjYCqS3fTq70BFac2Wn+mQDEOgEMWpD4Hfcb2I2HiQhDTHr9gXVUuxqfDJdc5fU3f09bjX9BR
23KZW1n4b4k1QPtxgZS8R0nGZ0BSka/Ff52b7nh943aj82DItmVDvUbxaLfjioS8csZemsZuhvrd
gZJwuxYHcbcXOYVIXRKvJCwglU3kaP9IGdC08RIQxJlYD8N7MSZLONxtNJyy4frqz3QvvoR8c4JA
s9j+36E4vdFE5d1Y1vWN93f5nngk3gCeNaEdGhJve/j+ixElgQ8gK5FshG4WqxHUoJdsE68YY4vp
7fhuYhzHBrCc5WF3EGtV416T8/JxHKIAz24ZeCOxknXnOxJ3i3NgSxtxhVUbN4Ze0ArBZSp8aXjV
iIWKq4382fUqmHGwdv99YHvEP7LokBJfXHVecg/ZGHNArDwoXqzOjIcIn6J9lU7oBQ+vn+md6Zr7
uQhd8GvAX94NmnfmTNyQkEq09wJIMk2tL6TWn8a16TU0BhR7aguhXTlYxj4y3UyL4w/zZFyy+ngc
U2ynC+mDJrSOyElP5o5vcMB0WjK04UiHq/FhpTHMAQb+lcnkFyEjMoVwxciwOLUJRE36L6sgnSrG
OAFitVDfUO7DmZzSuUuTZQ9OybbF+ExrnmGHIn/hT98QgpqBBc5mqOmJ+/rSQoTVPMDF0AIkgnwO
c++v1LlJR2rC7MlEbSmzJK+SuXVKMv36ltfAMe/a7yj00UkQI9qdkpoME+Kfr/qg0wxcFTywFE+S
lwHsD+c9xRoOsOB+M8qsJDpTqPzI1D7fbvzt60lCY/FTdTPIFmMpyCcd3Vq0y8DRpQVafgpqugL7
8/dRB0hJMd/AVThLkQqPzgEjf0MB2wQSTwLY0PljlC7m5acGm6gCBiyirz2yv+XNLGMby9K/GjSV
f+3zRzxtUYeopGAeoqZky8gLVNRKuCV/6ngSWMj6tzRQQ09p6fJ1jZOVUMeTxLVtGyqQDVIxHofv
3Hv7UKMo2d+NPh1073GNKF6TT0omasc3PjiHvjgyUPv1SxQvVDBL9TEMH2qAjlqJaGWJ9d93axZU
mDWuATK2UoisI/2hAmkl06VbqOwTfyMZm9dYUgf7DzzlLw06ByxGXLvmWeDj77U/H+CIQ6vkBWJg
r2ho0qB+9iGvfY8yCTx/BHxkwlBTFrDPNxj/xSfcNYBH6p+42Re5l2oTmXG9hHf0wdBOvVnDI1Dv
Souk7QuVcjDljCEohMc+KXMC2s8UWl/Qy1N62xIqXxZ9cBu+QdU+Tb2hZOcG/VhlNEz9xRs6pRnj
ZR3/JTGIHi+G1+EozMVfr25VAe4MjXGPlHWgzenP6y1QsY1fg8m8sT0AeAKbD9By5PS2GL3NAh/6
bCVar3nlfgbQJhQGlAh/cvvjAtINtw4GvkenGP33I8W5OYMassDNjLYBXQDoO17myeP3AkDhrN7R
PKv29FzJ/CYR5qGI8j8RWPZIPzaozs/rnYGncN1OyvGUEokCRiABPTQQGEp9vfD3i8hpvilW70OO
uwVeEkKGl+6Qj1Mb/NqpscdDAIH98if1iKkw+elxr78PMCNo+2tzQCvoFlu3+AwQTYEL+6dMEqfy
UBegI9wvwVHUkWiggfuU1s0Ic8o5WgQcid8vevQBEQvoBPNCl44TbRpOESDbwoUx4tArsUVCRkpo
MguJf2wzfPzvlLP+LFb96oNGc7wuET0vgZei/Ic/E2U/LTqOO3rTBxqQT2v5hi/eo63f12QkpsM0
nFyX0b2yS6+yOk8wQJKXtGR3iL+25QgMEFB++5Hs6hV/hwj+O0UisEOsVQiOfafyj6AeIVHkvQnD
JVYj9LJfh07DtjThGAYDS8oyVlaC4g5sr0In9y7tWMWv3EWmC5kHsJsCgftnNRMDrh6Vupy4kHdQ
7YLDhFkqmaIlQKnplsf7F8CAODIKYryD2jCQk/ykT0s3XH08QdCXnL4RFUb2x1sjlYMqu+jTMwM+
8ef3Dr5goVxfdy2gCEkQiwfPSg84kfbcqmSebFmHFrFWHvaXilbsAf2CCgaEQDrgCg+G9Aqc1J7L
XrwBYStSJo7eJd/FIA+bKfr9rSd4P8yUZtG8W7RgA8uRfIzmXOqwWEpoHZi/kE/9SeMFG+rJq7pv
Ny3wj0sn1iRoziHPe4xkrUzSLVAMO2oTTx4lm2LRjvq1+vv9T19jnczseTdtj/a5IhMNBMaSAWgw
I6S2lgcl6kpnv1g21GJMwpFHiv78TbY0WNycrhzcgx0AFRk9L8TEqMPysfwrbxC8QMw2Wjbo3Ft8
l6CB+Qd9qh6iqbU366G+Vw/+AtTh8jv/IrWgOuC+PXMsCOmDvbSvkET7l9GAXZ0HP/k8n1QzfNmp
3dS9/qvt0HhAdCaGJHUB+4VEg4HkKiZZC/o+NXp+yryZMFKd0MOcqY/3MZkOtvGNPv3MpjT7YA8W
77nVEVnKD+BRA28zk3E8Yf2oYXqBOu57Hk2JeR09BOn4mic4VMvokPFxkZsbGqRi5DB/AzgLAgQN
RuaDRGawk37sH4WiMNwDKY/3+Un+5cTX0rm6V3a8FHrcBy3G8M7f9ojJ6CP7x1+kY8E/K65AYYIf
edrRHDu/JzxjnhOivEhIIgpQr5O//IRkKlG9MmZyC3dyKqSCDZB79NRdIHCB4IyBdBKMpzZ2NW0C
graAzQYeHeoQOortv75Ox1oENlFewBLET34ICcS7OTLJtSI3ZKxE3wGZDpw0PDlwCfIKuRvMeIBZ
XxcrtB8qIR55VrlVuFblEZprOUIRFCKfmVWO+SFfddLoYxmYAJwJ0joeMcczKgr/DMRBtWPfwKdF
eIVDXwEhSrMPYHQ/4udIr/GLbg1pdTCungbKl/4GkjcKJkLbA0GvDxNjVjVHQf+HMfEOdbcvOEP6
fIiYVzOyDLTfkJI04dLAn7NHBIDqLhh/SCWeIyhqUCFA7z3MR3c0QDoyGfVUTtyPJ91QSFmY63pq
PVipyMiprDd5j0KKwlR8BOS/AlQcz/nw7DnRLXkCqRpk8+9zQEbIqYsnA0KlooVx//fkkK8WLAH2
CVIHsIox0AWog83Ws6O7ShJ61BfNtTxI2yhC/bFgp1/ip9E75v4DDV1zauRPUReiggSt4XxxWtnm
x5Yu9zpYmL/mb78GQvhGugHMWw1PEO0/Mn1wX/kwvGdnmHK9ja6yQwvsP308yJm8/4AcE8jnWZq9
JvqE0cYxlrwGFIXwH0CX1dy89vbJFFh2WtfcfSRWQgylFg3z1NqJgjEVeHom32NcHqAzro/iwRAF
a/gARBFWOyt48PJ0OLnVzGfw2+CnO0w09JvF63lAxIwBgZmiiF5FC39jZBtgNYSwXgbK5e2YNVMn
yD1DIt0xv2VMW3BXY6YDDLGYpARaJM2I1g+cIvhWQD0g47TPiDaQ9AdVEmD5wGbsNKzRgr6QavW4
uI1e4FCxyuIgBb75BoYOFmEkMbkBF76zb6y89zF70KJdEj2/UHpql/2FWDvHhVAhYvPjOEFco9nF
1vMXGUkyulDIwDHy7J2qHxZcIh5Pj9cxf6preZ2ey0szEPso/Sl/XtTp2iJlbGDiQsvHxVkT8Lax
xgop9Aw8IrqRtWVGgHMRE+dxM+G8US/aLqYbZuwiIZKe4auACQlqNfnhjWrK5xDMOY/Zpft6me8z
To9o/rpEE9VktMzpJKNfzfUyW0vm6g9SXxm9Wi6aigTEIUsP9BMz686FWZijRYiaApaDoNo5KnHL
APRmAXzFGcazIUr4oKFQdhL+JBBjINawQylZsmv86H71m8X4iSTGIkg7LX1LMD7/NDsBQ76rOT7K
hjGWIPTSyJQcWPG5RLoCgVKIretoGdCBfyiRZ3MPwQ/w/NAk/YWXi3cxAkf+xRKDRpw/CNXEAmsB
tlpHAZsIk/2VP80a4bgzrBoypewGKzdgetazv5muesyjWlpHtHtT58PPRw2r7sQRD3qRXAY8o3YX
v50GJLjQ9AO0VxhtiAY2nyImjn7RDhAXxgvQFP3gCA0qh4YLumaUQcDerkwBmk2xU5+MtAsLK3I3
BYmSwwF1AkZcrr/NdtAbzjH32YLBzzCGHSx+1aiR1lcwTYyoOPuBbqDxCvzW76BCuAhnwW6Bils/
B+jqtKsS0nJwRXgWTDkoKVbmRfqzb0jAb9BI+sFpE6MQZrzkgiGNLFwoaJ+8NvmmX9Hh+UOcwCW7
G1GbkXGxYq7ZkgWOa1M3gY5cL6W7cUKhfy/MeHpsOC0G7xhP5kNMuHHu3WToFgdX/4LQPA8OSjJa
wH8WWvTkBB+HNOidTcio0MNiZJPh8kZPhLREcXJGByT7ZsdY3CtBXEHdw/gZHhv1EJImf+81mtzg
zsVA7Fwd6q38p5xITFhz3PQ3Ezcw5LgB4P4DtCh3E0Y86C/6sDxADYjzqD5nhDJQ/YSPA/EygZEI
v2pSrz/L9iT7DggwBMUoctFUnYVznT0A/xllSOrtoX3jB5FlgOj64OD5FbJhDfxzCCssuD3RBox8
ivgacIBH9YQwoFxrhnBU6ewizQ0/cyVecrRxlqWa87pRBvWPigkzMVpxi34Up+yC4WBZXwrOcJmk
Grq5Sw+A86wOwDsRu7iF4w/BnynKJj3IaOFkePzkTw4CKjzghgOwMAg0EcskT2O97NJNT8uXee7O
HLVr5cinlM9QEUxp9Gblw++lZqFnUZFmLinxFDZC5Fjrfm0deKeq97iihjgfumBO07EZLYrsoDEw
o7/zZeM7OuBnREl40g9OJxu2XukW4YbDGRMCzjnYzC1VHbIsF1S8DuEJbXcOUi5PRTEQjlAOo2bI
mWUKfTNOJbIQcgf+PbX5meoviXMn+rz8Ilf76+4sGRHxeNoMpZgAhoKjFyC8mzk5Yh7UiAaze7Fu
aJkAKwacdqX5wkd7MaCGei5kPEFiDRtx4/y9eWDytpfu+MLTT2j2sLqIO7hdEIaKK9uaTOzLTBD5
YQYMKLaZvzUrUwjp6hcJuJsIFDlNDREjcD6BGbhntguG+E4AhlhW/hhsHBKUih0NLA1qEHLf0p1N
9FNupXu5LbY20t85kz0b+wG8ZCdAfqYFgzENIRLR8MS2p7xR7UWliAXJrqFODVapcKNDNAdfOsLa
DTwVXw3VWXozHtk/vR0ASBwI2hm/nof4Qdr5rDNkXwDu4M/6aTzwtjtmu2rzucQAg060mIh+4Zlb
gRKzBeFt3+6IeSH5D/0XNgcVEJ1ZXVASS/Sd2XnAV/ShCP+BA5RKuXd3FgbawCispyL1ZA1w8EKX
gN1FVUGGSuZHDvoBuHwXusGwj0iK7iHDS4yAV9ENgSFO/SNcPoTMPuALjoA1KCOtJyZim2ZfbmUB
9aMpxBODnoDO8jUWhG5+FGcPHw0TKkwYjfOX1igtByLvLUbzOzx/LviE/MpIXUMIGZyVc/+MERcS
4LIXam7RLFuSM/0T62PD88iFx9YHIT/xFdkBUf2/Fciyb072LvnBbYEMmC9Iz6M/1mAl5JGrk9AK
JwRWJ6ZS0Y+OXF6ytDbk9n/0CsiAYwtMpBCOBlUcSg5LiCJWu2M6wiL5k+5AbMy/dtcv6yWTl39r
ihVjLBrWTr1EFR7JRvhOVIfVnkOr/+tJzzKHgpETq2Y89SMcTXhQCDs6LEvxBqiac8TSRjzx7jT6
uSByeaiKHKRcVkBbhWJTGPnwvcZdmGBpkkMzhV4ILFaZFLhzTOS2maNJYC7FitBOr6O0TBfhythy
kC9bCi19DSbPMTxjBaFqaayE/J29quao/U38Ecr4h/RM6CQFzc72laBskX1/btEvcjcN3eTf4Fd7
NsfoUDbDSHW/T/n8vpEMRv4wvzW39JCvwp20tbevG8E3geJ4bs/RwlhqV+1auMmCNJFYhVozBS7b
VhNuGUChWWdEDq6aX4gCkoH9lX/cFRaNSCX+3Q3+lmdL9kBan5/IKCPa0Sc6WkR0uB4kevRBa/qB
QIlhUVB1YcTCriCw/eVYvdJ8usYkcNxrwpktYvwHn2t7+E98aWgh5EsWDLBAAxM/NPf0Ki0YTdBY
6a1xhhDeaflDCiJDQR7IdMnl+TEESJn/BV2HGPEvdRpHS4nq75JYqXNCgHJ6EKoHCGO8RPxsAzii
TvjkyOGgIZqrwEg5Vf4lo3nhUKmYKD1QSYByf5oPmtLfZwme+9yBt+nFa6k0+ILgTD1UPPh4FUIY
T5GxN/9/RQ4qkGMLoPFB5L0gf8mfaZWDXz4EOCVpHp8ksf8l8Tb3Y0S+zkXJoJ0UkJAO1z64cmu4
R3hvkS7zA8n/i9LjThQIvJ25Fxx4QqsKQeDA4yL4+oXwr7hRZOf94/Pkj+qp/PuwJN2iKLpKR55D
t/vueDL9w1pb+/asGHzJ1byOfH6urXnGN6gda8QfnvXic3vvUI8zZu+3F+7aM7Uw4ABG2eRS6dK8
pEthW0HuzdNvL9+V/ouB3onrVVa8ggqHM491xgvM38/pdeovmFmAKPkpH+GTVf4jVmN5gcQCC5UZ
IeU3K+4QLfMTRUQ1p6PFkUl7JEYNM75/V2hpisNGtHfAfx5ep39+LqJyZfnxdhiz/HPIqy8ytI6h
vJEv9JYMRkOpcKA4UPLw65+RAxQpIOVd7HCKsnL5vEw35V/yQriP8bDQhhGsImAgaH/Sf+8BTdEt
hvztUhF/4RexMlPHYLcuuHXNk1yKmlS8DnajGx/TxXvgUlWy+LjJCPOZe/GAzt8tu6B89GsNcyoZ
4o1rkVT/8Je4dfCW8l76GfywqgIEbrfpuZkp1/Scndk44o512+wcTG0cBGA5YQJDPsWCESqly/Cm
zNqzveS97OV/nRmqeJnMxbjSNdmyG5Gb32DvdGHD+5sB0xS6c3xJD+VXOGH1rn2T/kqKzRyGtViP
1LKDKyuRuyANBM/y9ZSw2kZu/d/q/OIQbjlsTHZKgaf4gxyCLIpNBBmrANNwTH6F/CBwTvlHEj5F
OM5f8ezYUHBah6QV2QjBiMOFT2PqJJZCZoCPRxehOZHFwBcnp+Ex0Gj7I1wTg+mXcBysIaoLZZ/0
hxhG6PrcOZF8Sai6Gvdka59wRaWTClzw8wsHo76hJyRUVIYGeDA20A3BBY5BYHMGLYR/GMXBAytP
zsXo6xXmsEYmGFQWIYzHRnUvUgH6qWgccKJS9YrTAl9NFHQpAbHTZBGiWMDvzJUodnLBiH9RvySO
+IVOCcFKSBqUV1KJa4quFbIL2CBxZA/uxp1TgwMJkwC6biRJdEF5db4Pz++LeuNTtFzDrjrkF/BM
lEQD4R6FNizsDN9t7njenOB7D+bhWTlQXj7pcsa/SLKDmGLPrITNR3OghbyTb6D/emQLfls8+cpj
zuJF3+1fLWictTP3prwBPBxR8iYd2Mih6G//0lk3j/UqmRuLDCRSvaRdvM62zQbRqmL22fizD41S
fFyFge7BeEhrwxZlZfssCZ1kLr1wNheOv+FCXbYpyioK47tdcTJXyakNhm63FnbM6lXZC5RegBYq
ws5oOneb6FQy7vzFbH2BafBWtPIBrI6M8z+botU/fcRohU02wRFXRXS91pBQWOisCJ2py+VzZ4Fk
+JVEWxzLWD7bfhk/+it5BGasBr66m3aF7NYv0ZrATbT8F4TZmOFJxojBcOilskaFEpYo5EjfCWvZ
v85t24qeGy0eWi2kdO3Ao7VEZMHwrtNRC3Ep9fDIE80haPjk4b9UfSTmrHeRBJF30I4tRV7CgmLh
Q/alAUKPwiDrBTN/QP3nUOxIdNGGVQ7N3hBaxYgpiI4ZGnXouWCKB5XiX0mBLrMproIAwVnAL3aj
HTpkAwQhjELVwNUGDpFAdEkHwgmDDE1aEW2FYY7dYUHjcmCThGA30fTu1wYN7fRIMwmdAYfEiK45
6XpEeyQfsygMjHDRzQq9778v+L2+tWKJYbUZoxx1jFi3hQOMFSQuhTny30hihZStHEnJCFfoTPBv
hw2bAVajRhcMwZzh+4EFdkuPj74loh10AxE0Qb3CYjrqILDNbMBe5wuTOg58M9r4NNyAgBUuP60h
AZx1XOKlpiu0ZAlhMXkEC4yEBJyJ7gxqE9lMoLj/3D1VIa2bCbR18K/bI5yQlcdXtEfaJwVCIzYH
r6ZBwkor6J8Vrv9TC6P66gwIE8PKhX0OqL/wFN2kRwgnLTUlJdXNFL+hGIwyp5uLaRcIbMNI6N8m
8uxjAWlVje0LyGfR3qoSftafRPpbqYI0fD5wuH+xuU/2frx5FylKAgxQAvkqKeG4MJpREAYe+n+e
nmTeW00BuH9gy1teKWEOjTJW8X2N38XMfEWjQIlcHX3+thKabpxRSfljatb0/Yrv3XsTxHij6ERS
O1j3DbLjsrFJhQeO7b3QbEj5gUVrLdMPDfMB7tEqD9bShyrs9RpU87vvkCoCstFC209sKNXm/PUF
FEEmhfRcx4gB/4YK+lwWNdOwATZqgHWUaXrb4Pc0+ikZxQ6T8J4lNwAdkJjmxLpGJR3BfPsVJYEJ
zDA3RrL0TKtkoknRqE9RT9fbmZF+IDV+aZKAvS+BUZm3T4dIiTwOLH32UUAoxcWoRxMz+GheXdU3
Xwo2lq8yA8V3MQYYatRe45ejVy7UOSFCQj79Mu21bKhOY4nOsmrrNP8M50PmEcHhZp7RoxvYm9Cb
hfaUPIYyRjPq4/m2No6QtMtsFOElINwtGBjEkgtaMG2oeQIIq9pEjgENXz1yB7o1GpSC+cxi17RF
8PrOBoPBREm/u/fgNflapFoD+n6RRlKC3kCYvNAfUxYNTZNKV0c+cPj3EoiEF3fqIgLIYICeb6Jm
Vn7tcfXV1ygobXPps3nZzSbIB8tXLYil+TIP7dW8/sqLMm3mtoq1gEAPQGRqX/5vRZkt6STEHZDi
oi9XUFB3VdUvSrvcWq05VUvTbcxg/U7ZDiyCiOoV7xLxFLMKd/EihTvmjxU4dBlrIq67WVWpMALr
kU+EDGhi1DpC0EbgWfDtTbSKIuRl8jpDr0QfJXowEv8fBtmyQwdD9qe6Pal4DlpOSRyA7sCBIWsE
z06elC95Gecdo2bI95BhFDeBobSx1wFa3/4SyPUWrSYG9IQOrRSUMcao0wYvWTD8/0T6cDMH+L5N
X/sBsG1cX9e4KYDg9rfIF/qsaxFADKzPS2RCv0sOt8/BmBgNo7niBiclWQUB+pZO/gvH5n1gNXHu
dtNgDuQC9hPxCirNuaei4WeixzCE+gJeAzuP8OHTc4YzAklnMKHD8Fqr5ibkBKBfTDLE2BtwM5AP
fJIit1toIPFCl64HoCvA6RQPvaDfaKlTXlPKtgmTu3Bdo7YDvOYaQUCicVMvhaqSDefUle5VO9b/
hME8GQO0WjCQYOqwJwO2Q6oRuf6xmaINzvPUPNFTDhzdAhY3QN7fGiIVTNtard1sBqcG/DhjNWaL
2r1c0nOo0AxknV7LazKjTmbazKC0HiMABY5uRlMbZNXsjXIZ5Eo0hxF3wWBhBF8BFonlBKwP2Cjx
Jl0FnKkLITo4EGy3SB3DGlOf2Y1HwWxfUHzSFSQIHqa0/1Rjs5gnq2qh33TPZhSFW3A9TmbSLkW0
ZfJfdzuEvaRN/GM5VpD3ROVoniNAOKdDoky4W1B1cKPblP2spMMjyD30lS8t1YrYxONGcnEw33Pd
/4yai9ptgF+hJjDntjRfhIaAQqZLMf+aC2dKh7SV/5FWxVIFG2ysQvRltlhvAU0SnuX4myczskhm
881cQn7QowHUzYWoz55cIFu2jO5IcenoYaSGjgUQBxU+1uwdjVVhO4x6FrKYI74ql1hp3bNwYmWj
hsDr4q+HbrU+CqaMUaF60j4GHzDVkc5B5hhPAdQeKdnju7aiI44Frxojt8z7iOE1j0VOabalqL0F
I8b36B4JSpn1Ffp1LOpqwRMux/Femat0VBAhtYbKSe6mHXYBtMIEvh5CMGScY3ss39BCxXgTwi2t
nDhiizoZP9pw81Hzm8PfIH3osZJNr1KMdIPTzPEkQxNH5nVLSJKYDpCiCoAFh2deoWgP4W5XXmHz
VAjBk6LJrkGihMoeR3i1YGUohodLQQj1CQCfAtIIiL1xp2E5iEY0JmM+ZzTTsx2PT+9nxvxbeDbj
TxB0vJTeWQKIePlmMMNqxTtmLNqgY+73W59QibCg35CLRq0+Z8wB0cNaABmFubKgvEZrdQVkhwob
CVISrIjpPA18zRqpoHAYE1LWqh4rTJm3YxVMO3jLcfwAl4JKL4h2bSSqDWAxIHQn6EtB1nixG0rb
gXLV47nLXqYp9Tn14GwZ3YQzPhe9LHpRuca6f0O5U6bRHIQMtsV4loVju8Jnspq+4FEfPpdsxqKi
xMC/Frr/3L4D6wHmgJ8CG+GFZTBJULIjr4K8VMBLn0c8d9QKcX0pDtU/j4QUyXw43wAtyedIzaKj
/AGoY/keEq92O7fBC3HLj1iycHx+XMHALdzCC55ve0iWRhbVg77ex+DfjyUVeeFWSFzR1kEPm7og
EizhN1YkZ1I39Yow+wrOTvbk+4Aw/vuDhAx66pG6QpJcdQzsdRsxnOUFkN3LCeECHxbGqVs6p+YI
ebcLrgqGyFEFLxHyJsOWIyMuqptgXgJrAfByNXC1ErO01hSxmyYwOEYi9AHqGjQkkGP+/yVE/0sV
VadIKMQX8LE4J5oEuWDUr0h6uRfIl5GI6sLhnK6tvYdRh/XMjWIUYSak4siP9WdIeDiHkP+3jNzq
L2zc7mGOiXZYRTwk5I6JxLMS7JVJMYpf2590gg3U4NdGjjTFhaZZMLBkkUiAtdinMP5+eUN+8Unh
K76ladKichuonpRu24hgbn9g3VfLr1/iHBTsjKBY5SKJoS+X5CQQFSKP3ThSkTUFYklM0Do0t/ST
GT/arCRpOvYMS/KbySCo65/9gLMWqyjDjZiZNSvMvxVEKnzP/Mz6dVZMNWtvEaf6ftTJb8710Sc+
yVBlC+diwdPTvaw82/JWNVEr8OLBtiGr3Sr9wodwJQvMa2msmDkoQI/VaU3reCVJC0kuvUH9k+qw
/FZgBLgYLXW1Z2Hd9WqmGPOIfYDKpDTJtR8Ncml16jmoBzzsLx0HK9vljLmpNnpOJTj34RuLtVNO
cYsAABhFH0W5+Rfn3kJ26NaRJQ0+i+yFzuxgSwZsKsh/vocchSh2fehuIKyGL0uAbQhkWu9lbtVf
qj30h8uaFGOhmWtxuzjY+fWhw/4q9+337GcL39hk5XVgX5D5mNiIQAmTHSpXjTvmYtUl9WvdumcR
0joQL+KTH9KN8z5vVyHofodUjyzK+oahUO0g3Zy1UwUJK8VDj8rSVop6axtcsCbIQRAniL6ozaEt
Z4CKFX2GVzN6hwzZPNSb0BCjG1pTfmP20LTMJi45V4ZCr24KYV5JW2ZgQ6Rpy9StRfBJ8/RyppfT
zB7r4CeopQYeJQnqdUllL6T6WPqTQkUrip6l9FNIVyN5FvEqzPeWP8nUX5Xat8RXUhzoJKb0fzfI
akXt1BjMFI27ve/6EZUTKaxSo4XspcIsoLzX+IJ8Gjq/MmNJ+BwttQrCXZPiR6NhVKDsjtAKHXjP
+jxl/GGts+2v0aiuppzhL9Xj3em4phC2eu91LEuPXqqkbt/+PmIukx9kWrCAagP11/dHbX1Imi0K
MSWEj9f9Ndi+SXwHcjLCbFE9sc67zwJZxy+9CiHKREqrRxsESxKJY26CIJmUM4JP4yNj16ac5/Yl
oUFWS9cBDZXsoNYTWVsNtDX3IK/m+fscQsYw15q+MN+ntAxRIqNnwklcoZwrR/tvtVfo9urRs2WQ
yQ1pqXhOVg3Tdi7ZE64/UkcmdWZsqiBc6D9V+Dc1qDig/2pqaJHe3vVT/IPl0/mrafmWKz+7RvWh
tjm8kE2JMjRktmE5H5SIB9ELSm9VlyCaIzQBLwnkJDIWiw6bhDzYrQWz0tFlCHky2cFEDTCdG585
A4CsW74g19qTlHlbcLWbFcu+SI6DFyvt9BLKY/qqiQ5FvhtU8+z6sraxdUitowRt7HX7amugwxat
P5Jrcj+yXfLm5oYKilbPU30WkJiR41AvCX2GJrxx3pvKFAe5Gl09bfFGXSwzwTUREEPDKepdNjhP
u3wq6VMJxiZ3z9egmnxnRDSzO7ztrfE5xT5aXOFEkoQOl5yNlWqr0mZOryrUZMIt8x7DeBr4xOiM
PNRzD7ZYMm6lf+6MGx9Mj8B6JA89GfNo3vnxnU5DBjtmuKnbaZsvIEsyq3ltJfUnB5ii3sGnizEU
9sW0Kq8VJgvv7rcYeHpzeKk/cklAaA+oO8rMWVo28J4FGum799Ne5jQqIY+T0KnMxAt+fh3jhONW
1oXvrkk+rYNVHTAyBEWmoArRTOx0HvsnuxpVJvon8b5LAWIxvzV2vnWP68ULJiACJlgvAtUq7z4V
Q/PzTvY8DVpAeXtsED6jSdSl3rdcDMh40FhG7D2YZs0aJom/KOxz/p33TL/Unw+H1tuH0/8XK6vc
9ORuaykUFck2P73b366mqQpC6mVCl7aG7+A9Mj+44JSTtj9F1TnULll2qOtt3a18uu0VHo6mdfyQ
WBdgL8idO6K5Rlv6jV/pAEE4yM21v8vpXJV4oX7UH0W7dQiU+cWNZ8sOS7uD2i1F7SGfg9mrO+ZM
CjsWBIDkwb4NpiH1vfqpwXMjBUCLavZKDlq3UIpRUl8sZnISOInWltyw/hO3u0PI16Tnbm/S7ybQ
d4q67jc65Zky2NIuy1SxqdmrAWByeXRHEIKTLUpcQLeG0nm9hJMSDqbfBKV3EqUOMDNZ7quU8T8C
PY8YUtr0SznINuLNbUvlpInndpiPy6pfpikKRMXXk866JE8V7npUGaNG5eM1MWzfbCkPKBiIGH6D
xjJSnkWcu6EkMWWhoGZiyRnPeyiVP0EYc2xy/MqNPsp9Wn5h78Y850pSJvEH+VIevjLgcBxgQYJ4
ViRPi3JwetkFVpPaLPwWC73pva/VjisZMfFwZwV0F79KM/1aTK0k1WeOVmDZ203QIvJkWR7hILFJ
DGVYy93DgHnRNjRPU7qg5UOVTnFTEFbPUrYOzUcknbJqUXz/R9J5LbWtLWD4iTSjXm7BXe4V+0aD
sa3eu55+f8qezclJAgFb0mp/XZBw03G+IGJ8qWf2gBkuRrex68Rt7/50xUZNP7ly7pxfj8AeuDXz
0hezQv3zM2D5bp+3a89fG9qzkj6JRiqkZgcAic7KQPjgyWtyUaJygQeCg18kTEhn0MAo2o2SLgFv
snYvEBcuTgye11MbTuuQ1NwZbgaJHXR3kMyZxnaVEKJQOZHDSvReJNikr4vB3O3mLTU49DFvg5zQ
PvYcyDhPVngg7qgU3pK26ZvNwHAuwrN36ppZGtpNMVe91UD7jkgVAW0SYCQzVrIYwITNp7JWdabm
STfYnWfTUtM0q8qZe55d6rMavx4KR4yi7bISJ5m4ZuNIHiHKhYLzOkkK1tQN55U5Bl/6pPFN0Kn4
AdsByjLmpcnIUHZRc+3CjS7OqCl3/a2mQWjEy4LQ3mArjdReeSKhT/VPYU44cTaCFHrwkb2fnAIe
nK5UJuSzs5xfNH8XlLcQQElATuT6KwIIiAsygKKt5Cflz9lPlT5qgq3jA0kFZxcFhrbR3b+ese/B
vybA8Y404xA2Ok4RTRhHJtW4mXj6tI4X+DqIdbCCnUjgLbUC0RRmIgQ8A9gwF+J4sjOXMoogi+dK
boDv3bNnwEwOB6V/y+3GUlJkRd5XJ/6ZwGo9B2IoAdLcyH/iWPNO2pkSjLn8jmlL5b97odpit1Aq
Ww0NnFlyj7hjWDXJgesuKvPQsDWgCzDyCigX3tGgCCRlTe2SdYKwmnXaSzmOMslHRUYFg022Uqa+
fGdLoU9dHc2OsmNe/0OhbavB3BHh8M43WroD7sRWpJtsM1tkRWQfSnsCO+kN8M194SGniZ/BruIE
xuSj5AANpBdMHXeGcK6P54z3oSUia0tuhFkdG5TB2OXNbw9n/CXk8/1M9aGItGqq/KkuCAbJFyTR
diCzBLI/eTi9nqNNTlAiJ/C2JtHq0qjgTjoOqKWePOv24Ezg7IxgVmpn2fqRuwnqSbo8mB1q3IDc
Dnmqfoci4bxc7DmzczRBmXHmbVb9iYxl4i5YeJvXcJb/vS0xlCfSM9PmhrHi5B81th/9FcqlgD3w
ZNQp+jTM0KDVsyjM5mN2cnPvuk/erBPXjqS9183yAJQ+faL3SAiRCHN4lK9z2q8YQoN1UZtfQFlD
unIFOuPSqbiyIU7E4Ca39LRTcrEZJAYR4odbFj70eeptiMwIw6U24wxJbkXqk7g/j5ydH5E/uMjg
n6tjam25b7J0z+m5SvewH8gdKUVVYzryxlhv4SlkKz/cC/kpdyGg0KtFGsgwRy8fGjXD9ciRhRD/
UN86GDuJ8CWv15kP+PbSpaXu2mirqJfAIA51wRhIFbu2mLfmHZHW+syUAcInejJvkKEdFcQjYG3N
EWQS9pkCVXB8yfaVW9MgXLAI3n+5zbJG4Sq0a8W8teU9YffhJ0ffWLfRM22nmbFSAHJIsGs2rrcy
6dhyF0ZhV8rOYn7t/jxUTI7dmPch3GTUIM+CAC6Tc57zVzBDNCh+QbPL+lAVtlozuU44ffnhtVKX
Vb1Vm0XbrdpkbZFaJC8DBI3pKtDmfjgXm03pv8ZsaQd6vLLuOgz2UG+lbBVVNhMap8x8y6wjJ3OG
kduQorioiQGnlZUYpXyNN5a4RXhWFS/Ylm/HUq3uBpZwcatZS5OoDJpuSbSKozEiH31sJo8wCBvj
4mrqtkwSEw4C41XAiHsiT0eEen84GerVy+85neRiRmHzivAruT4OMg637xrtbbIQ01VhXQvhWAc7
KVsboGcYrspHHx/6+MdpPjRYpNY9Nc9yNh2CbRTYkrBoyKQkya0Sr532JBFdzuYdztubacorhZ4t
SH2wHPESA8dxesM/wc70u0t2IrRR91DKVT+PLcSAkOQ5ApwTEfCUTrJlJqUM3lsn5GrRDW8ZYU9g
LdsA0WRzJFhtsHZij2ntEOCgj08OgmEZmqw86uktISSW1+jvsxQdj84llK8AESYiBGepwVICeXsH
4GyesEA8jSHUXMCEQmeRJNc/GOYivWvFmcIxEBHN3frSTiB4kMwxM2PCnpHQ5KkepQcfMuaQuBY4
fHs7auZduN5kbPFpDiOu3y3ALZZyeMLPpdZHvp1gLnzCVwmDLL8ZJPXV9TcK4fEV5D9dhRIwwkf5
i3gi6ybkHXyR9yfKG5FFfxMmJxUtCM47dV5mV5eKQq/8MetfieljlmtbIVkEKKur2SDtg3yVmah1
1/2oBilvQX0Q2m2lLV2q3EnlI6KwJff2KgNHmgzJetfrZN/eFBxEBICUKK+EuReeoGpjP/iWqGuO
SIgpHBtKECjnHYUbpTiVSMOtBU5fdPN4aF3bWTnKioewMxfVsKUzRk+3XtdCZ1SEL7Nhkv8CYZ6W
AK8n1WR5Ai1acp6syNccFsme/Wpw7zFKKhdV29Y6w9Jds6HglP/RxYUKEOUdnGadeYgEs4lGwy3Y
tiVNa+0WhzaFWWVIBPU+YdCoS9gJGgqA6ntrKxDTo4UCt+9j5rZlgjFk3byX66nX6TgOodGdmxiD
GQ7A+ZRp/HUEBcFUj+geJDbjZNhJxlNeRQNqN/k8mHMkGl30kKVFcqelGWu3bKPAiHZcffCuCjZ0
ZvEa+qmonD0BTRaLZWVdEp4dB+ZhO2iETLNdnvQ6PvN1SxzYuLS2ycdA8MfEXud/TnUcik2sqbD6
NdgCgjgVhxivcgDTj+NwUkWXR0Ps35ge/yNWa1J6qBmQZBrHH6V7YOUIjPYbEXlv3crCHpJ1ADBj
9D9+vxZQATTY1axDW95URNIpHVTFWPh8D51pHCwEhBopj5oeU5PSnmq2CQTSDeEa7aUyafqbJ5Cw
+bLMJUSSph/b/CUWzKI8T/aoBQXsuAH5F6WdyyCLCxFSnFMHWNw7xkcs9DBLWz1bw3CwE+MWRwHi
GgnkHFWW19DHQ60R/CqLM+g4QWm1fxKtqQceqzhLcOe+eeTyxhnmfv2XugefRNpAeanZnwDADPBL
/HVmXUyEgOLAmhFTH3SqC9jZeUYGF2CfD0SXwguE0qYjfFHWObv57EEN5qAKHURHjwe7qma4dRJt
2Rp6q3TeohBR+V8ubgRnlaZ2mm4bY+4nNk3tDqaZgOTlH4sEeKQEKpCfNqO2XOuYhhw7KDixIs4k
CC3szojpAV31/JP6Py08pYnYsSO4zvrRCmLl73TuNPG3/oGVmpGi7PrOLAv673xYEYxlpDtcBoI3
rcw/ePevQDvCDxpEQrVZSyUExFULDonKPIxfgKXEtN4Vg8rQTS/s+wQytoRoAbyh/iej7aujx01h
xKFDcrLtkC0lIrGzUSsHDsdoVOVHq8ywqlvGuQ+eIXyvyIl20ykXQtvN7uD2m1aZA4s6/rZiRyz1
owoYETE75L7oqDsAG/tR0h/ihQnmxLUXTzJmfkswMa0TnUDUgE/m6Tbt2f4yt6078VaIN93oMEDt
XMuW02eV/hTsETsyxmM5OLSOaOcJb3yWwIL1mBuLZG6Wz5ZSYMoXEIVWFOU80mKf0n7U6u5KIaTR
tfamcMvKje+xVTW074ynxWMeMKFzmXuUrajuOQWIyOI8jB+eAaI9IJLCwdGkbFMwMDtU/1jo/6Js
5wxou1xppmoKefPFd1adXamdjkAOabz0rsNBoPfo80fsQJt574TrlaOZF+pNF0rA4oStxBFePDzC
LhFBJNDn+poo94nUMA2l0xhuArIfPgtTc1kuJEeZNbQsWS2eOXhIh/i7REI8gSbHZz02+CnmRBqQ
l32ysWUivbT6uoEdixw8cFnznUH+xNJswA3faoR0++2ktpx9i8lWQ1Sn1R6HklGhWDt/BmSaB3af
u78AjRZKtspFhVnBVRCOahQEDotQUlqxwBgn3ytA8KJh1cw2og5c0P3E1qdrpZmQ1etG7NG2+qld
V/I6sdpZCIWTElCWZu2mN/CLVOK5enUwrf5xbMT5oHw3/vQPKyJ005EdgvfCgM2KNLbNXKulSMcF
iYpwdTmHNgL60NFx2+76b/0Y4Hx1eGI5IPOo9WeJ6+18BhniPtaHE5oh4E88IjKGXK4skYjOBP0a
ps10jv8QnXdHNbw2QfyEehrCk1sqkVGFpRGLzcO4IW3f9FvjBuoePuQ3bis4WYXXtmiPxg2l90G9
Ri/S23hJrJQo+KCBeEeo2IhvRvzHIszLZ2bhjSES413yxbwXKtrW1V4eeRnopAXWcrjrI2+5wxo+
TIkCJHHgBYFZPjjS1fDn/aiMRuSHGtxFYoU4fcGpAKdXOXbWCUzeIUQDRXvQLqOMHLqxQ9y0z16F
zPM5pvSVXO/hm2mfBRMeSGTJIrGDtR+KAnAJjpd9DGQ+EW41Xn4w3G/vD2GGSvYVBxdx0nff+hsT
mPgm2JcfwOUEQ8RXhb8A+5305PV5L0hvZA5tNGE0tNQGokLjmi8QAMUOU9G3136XxNZi9+imMdoI
mjYkttJfnDm9f19jsLQgokKfuaduDbCrwRx7U5HPYl9CLzaaVb+M13Bv7uYFLdSfj4MM6wpvksxF
9NY9ya9jAxHRGXI8RQvFX6bI0cYAe8rhkBzMsG5zq9iIxqRuksFlchKeUGWIToJeO3bTBO3xxZCM
sJYGmssdZ0rpyXVunsMosweZwR7CzQF+EDfoG+7FjT0kCjm+BtTBFm74AQhAvQBGFieeJeySdnD3
cSqc+n+3EsnCv0SBavfPMwD7HB5aHlxvpEmVG4YzHsoHQoGxiHyO2BPkkc9AvKdvXlL9hrcVL8zd
LA8uPfJcwgRGm78YbS3ql/EULziyeLQh4TCIoBnF3/Gvpp03RYgeBjLriKkapSnPgkTux+gSGu1C
Y+gfHAcji6PxBMUgFjrXZHGe4EpgcP2zTfgPB9FByfT6z3Z0k57lJTu5BwKJWVeg/p/wzsYRv1Gq
Tvo7mmr1TkvWhSXZWCDbxOwCR4lAhXOG+DGhLVGNY5nB4vQLCMBNo7KQbippMdyGm3eKTtmJV/0M
30gHgfK5GpeCd0CF7o6S+V25yS/xqFCg144QXKjPXc36c0qvwZ5sowXhfBcP8QDD3T/kWNzNu7lv
buQM3aRFfyF36eSyvcP8fpNupC5wWHtGOy7ZI3xwZ97im1rTKXTJDa/REdqCgRherKOzLxA01Pds
MTpzR/2kgqig2GX7MUmBEBtyJy27OGW74eZjy0MCwp0rTjG++PJYHy27f0cnNMMn6cx+RH5XJ7h1
3EmYf3rczJeKgLH2PQ61J56J/II5EyUwd4InEUwXIITBbwoMH8gelMYzxj8PIicvrp4TTPiA/sfc
g5meL+Pfpm+sWv/MFuh7klPKq40f7Ex5Otj5Y7Lie/LzcJLy4NRvrgPdwKNhg7eMmFUdZcA8kFxJ
vpAPlNH8Oy49v2EBYSpFl2CAcjAb4+NNvgOIdXaj7eg2JCuiJqmMpjZj9PGhY0XjyYtl4Hg7xFzx
BhP8BhUSgucLu9aN/8Y+DgnN2Enu+ZEMp5f1wwxWnUeLlsfm78ZQYZrmYV8hXh9Ja21dP3jQRmcO
3q53v2UMQk4TZEw0fkTyN64xVPx2ckOCdkTxva9u4l29m/f4zQ7yySNsnp1XBAQzSnmrJxMc+wHt
CFHGyZ8akCcPNNp1fMrumz+7K8S+d/9SsfMgPhZ0/mv0f/oYbtxN9RxuzMswCOV7zPOQnqNhqOXd
9SiWGh5sHptbfIh2w5O1iQvQ2BIPfXCKdv272JXv8bEq31z+7slw7HhC0zei4nf+HnCzSzxY0Sk9
JHyfep7twsOosSClcSdsSZk4clbh/vG4oGjkSvMbMipPmJJOzClMPKSF1P+05djJip1zFTfez6ib
Z+ErL9xWn8WQ2Qufzhnlot3woywCS3qMXdmeK1ofeKItrnTGC5aezn54Gs8MJi9IiADlIe58DwGh
vyrr6KhKd68RV76QHQsQPC2hIc2Ut1a2EjIiR2giVuTkUWtYTVJZteW2WXn0Zrcc5eWOAed6C4sI
2ZF6iIC4I9VYCh3NDs9sMM9KmjwMN3onPcnynmV+NSWaSLiMoBVvStNt80KmkrpcVUCjPSI4+ttb
kxrMLFsqbXJMOrvokXdz5i71ACg1WcRltuQEXPn5PHaHlUnXQKNKm5zG8STPp2JNcjCTb8RC2PEN
85aUA9nOJfVWpjHqc8vZ5NqjokKeQylATLfS+2ydOO4u5qRs1Q6lzOJ3trZiojAS8zmE+UmvtT+/
TkhdmFh1TtNtv644N6eGMo+ozJQK61hX4CRDVKN23aVus9OxZQ8Gcex4tC2gnKInM4XOo94SlnFM
9AQsiYVKQo7DRUILGZVRc5/KRCM2SXH1jnInzCmqdKXqSBLWVMZfHCIjTqkkishhE/Q/wOtlWOh0
fVsnnY2DXAprl044UYvPap9tgi7YCmyF9PAWZYiNwBbS+iJIhOYytXRrl6LR3N+1tyGFLSS+R3Gm
KcXc8QpFbmatFf55WmyEChZIUGY5Mbk5T4SS0j6wdUnKfQzeKZBGk14ApaiBvXAM0xtSlgLSfvuQ
CAKY5D5exv6y8i+ch9Tu4SbbuEWwR9Mayd75Mhr2KDTd3l3JdDeUOG09CpYr2NeM2XOoxS+xgPiO
fpXk11eXhWwj8GLxd2dKtLXaVW9uS9wYY5fSUQamLWWkUBNH/4m6k2LgWqt//OimFq9GWYvVb8uk
V+hr07LHEgNEsZ0xy42HE/04+FzTaWgayD73PStNskn0BJZnST17UeFeaEuYn00JN5zCwGV4VjuW
SeTAoXwZwG2LS+3aVnySBDqw0k3VHIXyqnCojPHaKBxCs3Sh4AQt2UkK3TkdS8cOtX/XEJcJ6qQU
L75qfLVYl6JuKhJbDOuvDe58oDFLQGc+pAv2/quEZirJw2VFQJkLgS7VuzTFwJZ3k6qQvgpaRjQ4
ZArUq70WPKmIThWRDgbIpnNWByg4yGAuJgRvKxbnV3RLPQUfkchNIBWQQGVHGEHCZ8tOJwG7sTJo
z2pbOUenmuUOL3pPulmszCLPNut1zDfIa6IC3a1r/uj6T88GU5PfKWpG5SwoL210l/+GQbTQWbIy
POMyrvj0nkuPQlvL7TPlyF2LWAvzndSzXGSfpPnxEctWa0GLJ4HxVCqozW0r7BOk5J3LcfygVq8+
4ixl3HX93qb0pLgfM0onlXITAhlLrYtF90sJtblk/Q6c/DWRZYgCKwPABnt3VZGxV091ibR6Vg7I
XwqX25LTApc6oWAsm+v6xmnXvrYaVBzYAP5ls2/rWa7sYnI0JKj5lmZwjEPeMfCO1LxWqQmedwuj
jzXqeGGz816hINY9Rw4ch0fqierMSKHqx9jqTp10ChATgRXCqo0Xeb+RpWWjfpTu5LA3xPAQipuh
J9vKN7/KMFh65P+0xkLs1ikKAdmxEbaHpbOUSQXzxbnKBq8mysolLh+Kj/y1QH86zjRJUSt/a5yp
OXm0TDX9jMx9c1iIAxKVfUqye3dTP4L2AnFRx03EQfYPJqCul08Db808kXGY/fHxchE6TjE2DS/m
klAInFQcYzhKcbJCeIw2lIsIe+OTdlBcAnKyaFNz14a56rsdyCLQnDCN5K3TrZCWuAnb3eqWzKod
NwXxT6NC5VG5t7G8I8FcdXALC9uURVYNTp09I4oYLVrD2vUk9Hdquxb8qUr+IHpUVNs+Z08xIro4
Grm5bNa2a0f9kTobiC4RHsqura9mslKEOTLNubEHrVBJemeLBIL5hReTDjGoOGBZdyaa7IG9MTFR
bC/4RNgL84f8jyUCndeP2ssTO7ROGq284zXuiE3xbkLL5oolBlmSQYE5sLny6fNtQ71zeDThqodT
Ncya6MFlc5K5+E3ACCQD/sp2a5mvQX9FxWFwMZfGD00gADVyn8q6ADnV55xEjJSsiaNH7ZX4A4oc
tdAtS8BpNua4eWZUR4w0VTwgXkT7nAiMvYX7UPBq8GMnnAzMgA6V8/Ic1w+dBND8mPLwquw0okCb
VAjk0mXFWQ6NRAOKwpEcLXT6LSMvLR6FdWb43MCCmUtK7ZYL10bb8RPi7rDEc5Sqexl9U7yh3ygi
ArV9EN5FlblIdFzQQEQpJyVCse9G0iLNqoUOMVpm4AsC7v7WvAhqvYjSZGm1SNBiCa8c+URbSVxJ
7LKVRdMbm0xgT2vuUrzMrQrTSDSnMg+9KTFKeYF/vDB2vpxcjDS+if1KMAjnUOutZo4xIB7HQkyP
LDoW6ue9F31Uzr0w5jXT6canaFzGCRW2yilVfjQkb2xcKOneE2ZTVeGq4pRr0Y4lDHeTzgphM6oL
mV7coljGRL94nOe18DyAXugiEBabYMmdlx9kuFq1NCTqTjjQu1ZPXMJAcYbytVQiDVnYMkPr1pDg
4wjjCk2nN02oOZ/vUeYx8XLUf2rxD6EwQriJSUGHkjEbZU4G5aaFD2VPrRktPRIq90KYhFk90yCl
raQ/uDAbEpcET6hHgBF6IbS0scGIIQSmosPIOPvYANM9wlASFG2KyuYNl5zCS5UBbprqxEQzEZjF
dHCfZtrP+yCdV2q4GjUySKqcgFMMUR+1byyVISZ7CnOdmM9dJ51bYr9OK9k2zGorNMM1jsp9gPRZ
kBEZp8EiV0qis8SDH3gbIwh/nHp4jyZ6I1r7dLjVgcraXp4rKwG7AiHLkuX4bYU+WQkma3BIFAGG
/gwOfHzfTTiAOYp7Kl1PGbiJaOSLsvN3UlBCeAMpgWBkSjaXGwN9NCc3RmpCCQH9pMhlVZgjSnZk
ahcsGdBGuhXWK4f81dAMOHO2ohHTbQg+KXMKHQi7ifOLjmpOx5XdGlc2W1/9mPCAqTytD93RpE+o
XbnVLiMkssLxvomFk+6/O3uMQO0j9JcgAQ68c6ODXqhvnaWhxyFMrWxS3CFoKWjr1RXCe3LWKrRr
HY9PkCx1C2KGALTSVqtZJ+wK72E0W7klCa09BwYokrv0VduqDi6TNX/NTqtUVlpvB95cqzRUCLLd
o2kxja2T2627qRsEtLMG6Cy71ZgGx0+dfXVjmW/DuEY+l5VGzhiBpy21Nr1JHNXiYC7WS9novmqg
jUFE+ogVrRj3v+aB9qrvECCtj7eJCYgh4QsNUphP8mIaDUPbS5Rn0O4AsTsV8Uh/DK2rLiwiBxKX
9focomUHXQ3Ryorex3fWRnUw3TNk1KBBPC8N6jpH5elBd88iNYmEoaRhtkqkYybxmCK3Nw++tneU
UwVzXvvb2vn0Jt66cF7iYAkncbLSIkI9pzQm+VCHgziDD0DLUG90TuTh1MfuH4+xo/ORuQttgYBS
a9VpC3D3gd+LDIyVmz4HjcyedYMPhVmaPmAy3WaZMnXJbmtnUUDDtUXlolJ8hwoG/qGY97Q1NzNN
e6BlTrGvtQ5RhAaHk4aML2wxCbG169BdqcJygP1HRp0UGFQCxKiOjZA4QNkOAZ+2K8mDIKUwvd0H
Hjz3rvKsaZCnPNGbyJrL8CmjbMpxa0qyRK5IRzXOrwAf1ikAaCP81MccvFd+fg0d9D/sAvoHmdbC
Lhm1aRMx3KKKNjv636Yt+qPKYAWKlnLgnhWIy96lmsDsphYQl1uNN4EUGXWel48xj1Tb8CKzcOPB
/aOHVcBca2MtoNIT0kVpTZnyqYnDriVm2874Q8qktXsN1lKAeQYGjNkx40MylZUIRN2Qn9TM6cAI
3VswvMLor41oMvU5yJL40rA0TFoI+KC+6Jx5RogTzq7okchFKylY5oKFgVSdYvvDvydNyAYW3gTu
tTEShsWAjlvdS9UWfTQ2INVbcBCNxWmR71CrNt2n79ADyz/Ms62xDgMbZUQdzEEOwpZ21pmrfXWo
jjEpheZXkI1dc/7EpweYVjzySLmQbKW/Mcc40dUbToV+heZm5e1xiJUU+AKwXPIcadi3lt8MBniD
dWhjafC8xk7RFmG7q501awhm0UFdyCJIFLFC6kbEH6K6lzhf+in0AMKeQby04jX098i+RXPuVt0s
7GduxStp1xDKIZtYqW8XUkFeqGnuBhDns5BQdGzL+e+A5SLjVKuwy5XtAelQrgE+dO8SaMpxonVQ
wqa7VxCJBnmiUucrq1bPHdovVd2OwmWztIdU+lVbpJGKrm75VpxgvKNqUI5cMIbzrdGFdsCillh0
KnnuXE32JZ4dh+O2o6JwY6LNi71OMrGhRUwdOfVydPwKzsJ1221W/LjhqitXZmVOItCMJq/ZN3MC
a5VvT3+i6ZNxUCg9m3TgtObXio9dzf5zqhpny/1YCa3WnJcK4VqmAMsi9cm3lOCFwjW+MpUQEkSv
8SiWuCcdybe3DueXMHN4hD3xEyYFuB1ZFCI5KwHXzqs2varatRf9qoVyDhE/jnGg7VHeK/EwV0zz
E2gcM02Dgd08e4NUbyoXgn0oNGvmjawCsRNH/DaZZNHxKypsBTOC40/qjqxWiWLloJg4mfFdSukv
TK7lsAn5oWftkxDzXhFfxHTAB8sDUT5YdRSyjFQStys6fwDjEJhRs4kjEF82S9c13wZ7HCFcAY24
o/KqEp3vbMyDSb5tOoXiu0l7cStv+jlT4co6Rct4SxYtri9jAba+4/na0O06cxfugvQgPOWUnDm7
+ir8UWbUgV9PtBkhmjRvmQQGZef+CgzA28bRV/4OUCnmhEI/BNr8W8QfHEY4PGC6LizKQdH0so36
1n4Iw4UawEoDrS2c6FtrSjy9hFlNFGlCUSF5TiQf4SXngwFHJRK4NPsvvhGaWfl3ZIhwIV4gPgE+
OUeBjAK4heEUPUj+JjQBE90Yi/QPeOPprp76nm3MGLbJyeURs899/mMJ6kOxD4/QRTBJ/JqdHeAj
Eueu5rXaZ8pXko0fzEL9NnrxnnhDHIW8Fy+Dd40XdvwTV4DzAG1y5MJAiYCpozj7Z34KUA2xzb6y
RtPB11gc5L9CbJxEHB3R0Lkffod7yHzoD0xPOPh+atSPlLBp4123/vgxxYtpoHs1e14Eu4bs5VNN
c0TlxOUbl34TGdx3GE9yY+RUyA/nmkII6f34Wrng8C7CX4+wCQwAkwX2jQFmeLJxkwkHWJdoMZXW
zy/63dThG54KoJjp542RECkYSa2Q/SAsgOAEmGJWe1m/FcsKMpSWYkdSNZVjdnMIGKpo3CXn4hs/
JDB0IY6AdUxZqEvMBujIlF8rgu4EohAmFWJCXArtN5g1UQgjdwjsCYuC5I1cAjQkwkQAmTC5TUzL
kFxAsqceeLTZoYVeDGdpPSzB75fZPtsXZyr/1nB8/26kShxgeCx/FaKtGAQESJREYaVH9dpv64P5
69s6vxu/i7gZ03v9BcVa/4aARH+gSsnC2JHWX9tf8Zrtvbt8hRmEPiUMHU3HnTcA0B+d4rf7YIng
9+P5lv9DZI79aYzJgoV5NlAdPG1A0uOniAxxvsnvgEUBeAeiB8jGGC0S1gouAbUGaUm52/AV/UvU
YdxgLnvJ33jG7vUWPcy5Zq38mB/5Ov7m6vAfhGBzkt/WExxYwFkajodyPkCBkWmOdBVbIY9aChpS
ELYQCM4Bo/pio6FzhgZAJgUjuHfn+thvc1y9CHLfuFHHVfAtbnj0YyYqVgouXHPOXtjPohf6uP9p
VdhiLIrWnwPbM4aVwXjKDJxP/Nt/xqYrsrxRshEiiDpjrLRk5uKEbXLChggdv5DZTCV5bJwlmpGq
5df02F8Hcj5z4j3MDxuK4qx/wDatn5Q/D2t8odDWaGyZDqCw+Kf8yndluGhAY8TvcG5i3PybSgQX
Cz4BkbjHUF8QawxZNxZuEc+Q+TNSgsYI0xYuliDTaRvMKdEdOQf2UeSINGOsHdyI/ya86xg9+7u0
jW7O2p8Xt/DyxbnkoN00KC+sqIv42KyBSfytNOZHKD+8KAYe3DShMuaHvQ7jLXkVZ2aV6kxGS7av
ztELOWh25vp93HRexN/Ri4eM/Y6UjpwxM/jYjcfEx1UabwHWBc7csM7NyEeOVFEgfEMvKLd/tGAM
20EMCYNUJCjmLB3pZyHnR/nSYc14JHkwGUcjow6/gSHo3wPnvsMLzyBbR4hD0prAlbgkyhjqlf8b
3ejUYSePwi9/ZCWuYcXHHG+qZ9tszLNNAUTuUEn6q77zRUwhL3Evs2fFqQGnpk+HdOpxDyA6wVvF
L1lDpD7tARutCSQUGZJY2IxsCnkDqwldRlEWIc+jgHG0I1ZEjpJ5giL0Nv7yRI/0KIluZ6YgA+fo
Ev5qnglOuDGWsNHxbiGL3LfzMl/Zgpwh9GblnV/0lzJmntCRBVdMW92v8FsiuAi++RpgbzKDefu8
+Ht247GAioV2gmnkdfAi/k+Ucl5Y2ADeeD0QcR3sD3Rf82RdGdOzGeAsL3dnXz2FbfdkUkjJq8Ol
dgtJZR9t0sxf6UP4P9qOKezUnIoTTNRFe5KW9GQozvs3erJDTOwhkAoCiGJfUcDHJIWlPx4J6Rv4
MdOVsgCqevvcx5iIG/eQ7KQFNni6iMp5dOLu7vjJrIibkZaiOvWAFp56QU62/yK+Ry6RSQrGnIQ3
499vmLDe/7hJl6ymAF7XO/kryNrL+EPch3+gpMRWiALybSrt9oRR7Kl/W9BbMyFiwqYukGKlMbHR
mhkzhMZrkUB/1874XMc8Gh5RQm+FPzoHkEGMSxerGMfxD4KtEYZmreRPrOwAyBj8OBCxJtFs8ovx
NtqnbE6Udbmt+TW6Y/Vf5/xNvsV5dCbU9tr/Jq/oVZ29e8KvIkmOTBvt79gn8C8psr0aP2MlwS/T
TYRZ9y851/zVuHUqt9492LdX4YdVUL+i5AHjIdoPmweFz/U/hz07XF2adaXddyuE02m1c4O94++1
8OAJthjYiYD7+h5fEkTd9c5sNnF6jL2V5s+Irg+yBSFWDF1T/8bia8DMS3jlCPoe2VKeiYGV7wHp
XB7kN7Rf/FBu5ZuxzQ3sbsxD4ZvHzjoWz4r/RvL7wWPHbeERpeV5/AcIDbRnzGSk2PwZvG851uwB
0+39DbkeY8hacSuIHTSmztp7Jgv1hKxsnSyooFwrR+dsEErYLEbGsrrRZ0eMsHshpPAG+3tpFvHF
oRWv+5dd7+ytLWTrm3GHHpMhh9YNhQIrIKpXJhthHKqMiPTCbIPwQXpKz5glBRN7ORLpvL7xEwyO
biQ4+cwoXRhHAP+heLnob/kiPFnQbhkRu/WFkY72gH+jQCjD4WKjH78NbKf/UOz0wBN3Q1J96bf6
99j92271a30s9g1Pw/jwvFg6kpf4W7wgUVukTb8yC1l75E6b1+hO0BL9fgCTDBQuI0SP8oSLr9+8
NPQd5OLDjO/NPYQ0yRntV/JkSuWtq/iejS8oaj6wAvNJ/Z8nGEkHEwpBdHwwl7obQhiyr4ZxhuCI
a8UWZozHF/f4igjZsjVmsOpW3BSDW8z3zZ5MX3xUT74xORPQNeyhuL5MOoh92DTBIjPxkGvFJuQ+
juEjM0/BzFMBH2Kq5d68/yPprJYbR6Iw/ESqEsNtzMyx4xtVHGfEzHr6/Tpbm5rNJB6D1H36wA/M
0M0tSnFc6Yf25H/9CaUC64YKonzRnsbTviRIupsHYV2HZgT/wYnZdUf92h2hs13RWDmLIb169G7w
X3mTmMvtgPbfI/60V3QoFzDVGJiLAOQf8JraBevkKZBZ7QEIwLlYU0BcnFf21F4C1BFfMPlYw3Rc
d5goEIoqbi3rgC/azKxkoBsnoGo3BLA4Got98xleOUnZr8YPZrPkwexewgLlRIvu3D8qnPecO/vZ
I3QWkIty2c+B94Ev05f9L31nqJ8BWeCZyKKAy627b/9LZIAxyGIFky7l2j3DH0ZFHdJ6N/9H/i1O
8HfIKAOkyL1NcXb/EUKsByXz3ytzHjs/wTkiQckgU2D73aMrhi4F67e7OS+AmCrgNuZywAqMFxaZ
LAzWKhjSAyH0D5dBdhH8slE4HoizgA74xbPYVTsexQUSK0/D/A5UDfFUdNfBoeNZhSwsmlAf0h5x
vN34Sm4CReCtR3EmQvgVE7WrelZ342U4aaipaYf6QR2B4ky4CikdH/rJunjf7cM6wCz75GMxIMT2
tvnMvq0fMuQf5WGfyIpGmINP77N8CNU27SKfjEvwCT7dX4XbZu1vh7OzRZ39qO6kjb/Nf7xP8bDh
ZF2lq7mv7vWu3GXzmDbeR3FX99Ua29WNgQQVDdDfetfS4+Kec2yS5bMXag6CSfaiI+HeAKYxUakd
5O6x5vmgZuJYADdHKUZZSX054mCNESBpcSBKQI6QkLAvxm/f7aE9wB98/AkYG8uGJUagpfnFMIV8
9kDYocsOcIfrTlLHAVjcihtBFuROxP2Y9kLIRkSw9k5KTxkJZgv8NNAMAB/aPT0QoOOfhoo8PiJ3
9imOsL88TagM26fqX/FPNj5Efc08Eym0B+NFf6VdXGLa09wBmaW+A2Hv0e7BmvYHVh2fEZSUoCqQ
I2uifEOaCG9fSjn6qwWRDkD2j7oeSK7jCRpHQLSQUAOwh1AaOFyskORnlWMWNMn/vvDDLZAqQpKS
Qpn6+MmLMwks+AECZYivoXsKgZ7c2Jv9bzbvPnlOMmLHm/GF4BpaO6TmZPJg9IpvjHgRfUAHDX3l
bzJuVeTryGwAMIZhQz4PgE+nLy54lKLAVTnxnU346C8yaQoFCcUJhVz329wIptwKKhBUeUFOUocw
cmYexRc5CUcdQBgQVWgrYn4zgvjPpyBMSG8FK5K9ks8pFslhSRG5hfzJDaKe4p5xOLpkXWL/PCkF
sYNE2u9T/ay3zWe+qj4tlnb2SRgJr+4JBegHp8Lf0mEt5Vf8d67eufr0j8m38sAHiktPqAnOMkKJ
FvmF/q/5tui2AN+moqfO4IrxxWP+L2ao95EA4fOjVQLWndsEjp4iv9Ro8U9YyjTSUNQUsia5A8AL
BPGEm8+mLAZxl7gdGbU+Cf+/aUBdNdBViI/yt3JNv4SYmJhmQNwGadXiPaHCRn8BuaJRJaINRC5Q
YiwxYORgPRRAiByi/RuNqf5NiZjzr+mpvjEK+DS/QSuONLh+dHBu6q//01/0X/cTtvVZuRI9AXlv
U8yaJAot6uhttsd0eh2SfTXf1Xfz2W6dH+HyndMsQlvlZZwhkV+93fClHoFa3YKdd3NIGgh07Sa5
Zbvwwp3D3vNI5EKP/wjuZMWhgQtO8BvcTHCb4nDhKW6inpL29R08zJeH0rR7da/5ncEFmYn4ffzK
7+ZR/BTV1/jO9Gcj43xpX6GaQTfL78PX8CUfOXCFwhEHMI/AflJ9U62MZ33KT6kShAgzR9qX+xan
rnlESfaLVB3HYedsH0UdofOUgr0vH3k66nlpH166HS0G0SDYiGMj2oxXndUVvjFQQ0Hz0X2DjU7f
Bm0HTu8vQKlAPmSBEBXALDRJelF9U4aHU/4Apcf6ZiaQog3H0A418D+3CIITO4SdADqNvXAgXzfu
5UW9lV/2r0kTotmXVN85ov+RMPYRMpHH8p0eQ6oZsM10A1BFGWH6FOccswlxtolOiUGSCCwseIaX
8AJO9hrf/Ve99rbqQT/AH4i/4aum3/VndIVzC+I8/m6gzn3wqxpuIMduiRosTXhjAvRyr9zZZuKw
038ZBwGz1XuhedpwjjJJgYcFrJYPLmC2jAsasRj9H5Zd/W6vBvV58CF/pm+kefYgzN/5l/0pwJcZ
5z4LmhyAj50eknWBBg54NzYUSqV/4YfGgjii2HhU8cQx+0no5KyCMcSO43hiGk5jgWDIvvrHw8YH
/WFCaky1gcozBwl9iniC2QV9Atp0uRifo7E/az61R/Ltgxt3xBbmCCQG8sXuJtkg8oVvm6BBCU6P
qYUjAtftQ5/Awh7rTZHPS0do6dBJhPJWEttc+hwTsjYOFEBNfKPqU5pcfbEYCwYrUzgEPnVBO0OM
ZVRwsBAGDaiW7UiaK9o4/g+lAl9UAtw8kZL+6bsbLxqdFARoivJ3XdRvnGMsp/ZFdoaqOIueSAis
9hXderJBkkL6bybrn6Twzd+CEwILqLJyQ0UwKn/GS3+Q99qV2WT9NZyHs3rW99LV/0WFAZgipQrN
n3sdIr/3UWwMsMpv5Uv54puWJAZhq6tK1fiXf0hv/Qz+Sz3zUIRbeUb5qYOdokdAZkIvgLKfK0GM
6ZDqmiQv4OUFhRBvOKTnDXhlUggw+we8RYd0hhKClcMpDMyerH1EyWSpUcTgY8Cr8MTGB6ceB5vE
gC5Yhmih4oOn0fz8IJWoUDDtPuBgBsgVTRpE2mFfQR+k9mWN/5BkGIRhmB/0wAZkDwSAnbUkFEph
dDHmAbQOixuPawUa3lRH9ZAwTl9a2FzhN9JxSPqTv2UW2bSPxEnIWiE95MRmLR3Vf/5R/gf8Rv6H
RhVYdxafCm/qG5cCGsLJP/nk/dN3yiV/uLfsn7pgwnvUVvpZ9OWdrXH17ulD3akLcxdu/VU2s/fD
Ur6HJ3kjb6LLsBk20jE4yHfpKP7Ld+lvupNWOBUu3b29d/fhjXyLFMz4Ku7Olewwugcv86Zc5KdB
Y++UP8xdT2rhnvD9Y5vBkV0U3/VWuACMD+8b4c9BXC/vXzGs4BGMbxttGAQ2oAZAdKfZ6UxZAYIK
kL2ye7OJ/lYLo3dWQf9lvGt4T5zRUDrq6Yh9HE4U3GiC3Mun64jECfUSyN2LpH3Ei+rOvVWwP0LT
g/Wasj48ei5fDWuMYulFxuj9gLBSfvnOBXmNf2Y9Me9QQu17/6v8toSbZ8Ho9Ox8An/b2HegPiUz
FzTEOCVf9S9/b8BLr0eIQR/5033BNGLeGj/1V4IQG1nE35eKawKNsBqNsQ+S1uxln7NXcpe2pLdz
+ZxsvJf8tLbOMluWc30H0GWl7sAcbJCo2mqrbGlts5myYqLsLEfuaLHxd9U9Xhhf/s1aVRuVpxho
mS1bijzYCsvsVfEaYh/Qijy7Z+8S/ua/wzI5ZJfxZt+ZTT7rXXiqOUiPvLUSn9BX+Ix/HVjlHx3C
wf+qf+QfrK7qk9tYkM0bQqKWXMU5kK2xNAl4rE6R2zNH/FdvDfyv0MGxe0faorrQm0RsGw4ZwKsS
jrzD4cApppvV2knUFZ/Gdz7qGMXrCIl5NCxADpHN5u0ySulB8lptN/ey7yT/zjXqy2yuBNASp2aj
bBuT0EMV1FfcudCFmQsZLXfzRa6kuGcWK8tuV4OOfbqmHTvF21uDtx08mHmQtVuhJSVzGl1jjhn6
O+TObfocbA2I9yzF/1KAl9Um2GZF/1UUNOKjGiDt+OGM99xKNkWXQLOFZJkb6GWg2qlXP31kn/JR
3esQtKwWmmgirSWZfkUyK0judDhWQTTcICPSz8jBREtom4fOpLX8FbihI6gzepffg1Cyraq1Ihga
2MyJz2P39O7R5s2OXrlXwdDrNckt5wAqvROLoJtpi3Rk5GNT7cgYGpTuLg+sYyJLtJXKla8nm1Jz
jnqYbzPEl8gS+BRoz8ySZIloSECZ3qGQMQPMZDg3s/z0oNiptSlaApEVUdugK54uzWxuSt0tdnGP
am0GDw1IZHrfRXjysnqZ0qmnEGoUASmCaAN4M03MO3rBF57kXx6SKjKnVFtULPxvOcKoWg0xNqMH
PqgL1U4mTsu1VIJVxltzOmQbniYamhHirKaJ9EKRzjJ7mGvGr0mrOnSWkYxmahxvStCMZece/Nwl
mnubsU/AROB6XB1yqzp1vY2bG1y5uN1FYbJ1BohRWbzhTq9U5lIOuj4DhDPbHxZKGa0H8qo/M94i
2TQhNsTGp4IjXahN9RLpB9IXhw5yTSLiDpj/ssoAks8dmOaCupdBpUdzgU4cMA1dBSncgLweFzKT
fHfQT1U/s0oNRGqyCBkbmAEkWIO+taQtOh+hbNNkegN31AVq0ASIDb+7jJ4qerdmmM7VsZsUFrol
kO/TRsBge4bnnKd6zOcwtoPkLUw1/+YpF/3AJG3M+iUUUtukdk+6VYYWZVmgWdy007aOZ7a8iuip
q0g6Flpz9SplVmTuzKZdkrt7095YAa7BnrZq+Jj9S4+lj7zt1m1AY37005tXaugj9r/qgFJjTEYf
kmVJdAphMROOXRmwDXjcslbnRY6Q2MCpQ4liECNruIgNMwk3RHFh/OS69PqnWOv0auHqaijhdtgV
RUa7DKl0nBRgBfuK4N3XD1O6pMZBUY+6tdHLz95cFeQzlHuICNEK8ZKvEDYK3oNM4HdMBmIXkCRD
9yXtqoADqALBj77I3cHdNtj38mzQz321VRAZrBee+e71LwuwrHNx57Wrf/ggcGR3ZzproVSV7l13
leuHors2LEEfChy09g45klS/aeNbTs9R+TT1i6DsY2CI+A16d4EyR1vdqjaaEIBsyfMA06ubqP0y
s3OBMuhS9d/0GZAK8pdQdfvwqlM3KjGqPsBKfUo1XEnDhu04xy2AvVMFRE16Of2CdNDDncvcl9hm
pVt8JzJq2g6aa0tsl199BvG/YutTeghsRT7LqpvlU2dQZpYZ0xCnBwG3VYJz1wtTC/R7dE5NQBC1
NUd/Xre2jTULDQiKVys4BD7a2CsE6lkhdbUCehvWK6RuAsZebbtPQT+2+qorVkNyUNCYlE+dxXpc
DtpeQjTT3lratxoe9f7hF6+s4T02EInoHsVM1YPbEGK9tGkZLhbXbDxkwCrrud9vtGI5VuRhORIQ
0VlOlmH+QIStCzYZIzZrHYK3D+bU7rV5KuXvRNbQwQ2RtZa2JvKhwySQyF5mzEVZnx1YQSQ43D3l
DTZ7Mj1qKEHYgIDAxFBzIBZZ85aRU/ovgqmfLhwk4fEpRPKMroi3yNw9p1raLHxnYcZrHxFZdy6D
+8VBZQCbN9BaIBtq12MAK8aathqwor0SPGV57QQzFRhhs0Bf1m6muGHT/fWQMhXTt26eOBsrmbc6
iJlT0Z7lel6aq3T8xD3bbrcJLedgMUZfluYgHLpB8iYWU47gIfdEZ+qPmZacghjEQXhrYPOACoxd
dAQlmCTwFKl/KnBv463GyE23SDpDoSplU/IXYpTMBSVRYh7hvv34gZCXoT/l9gAgOwh/PeOS0z8F
StFGNFSCuR0Ar1x07VUbXjjNmau639ZkDAGt5G7WQgHqf3TEXdpDae5ylNidaf3OvAOh0DYpMOlI
NcqPVYIEoNng4kwP2xNnziw9e+bRkTlZv9Bqkpo9SGEd3sIYmZtBwheoVGZyX3/hTs0+qj5FnmFq
77yA+hd/dwyDDYUzptEvKYtcw4REMSy0falKxrcfeHsjaheSFewdVTrVaXTognZKPKNjldM3a492
PC6c2Jp1NJVLG0l7Jj1IOSoYb8HdzxJQJQ+/Q21Ggumj4OA+WMnaL08mGU6qeJcYo/D4aijFLtK8
dV2ERJhw5sQB8Sm2Pq2+vnQJlMIEstu3ZYItLNPLQCkB9WWZKTVIc/0VsTwkks2kxYc+pA90HpRw
LfvxvXfLpZ7Gm4JTo5dRTpdJUDGL9vBm8tN12wNY06yFH0TzxjWnjW1uo4S0uM3WsYMEDziOJspv
afNwQL94Ejq2Cf3vVJkHebxMAKHFBZwOTCgtvd/JXbUb8FfNm3GZ4+HT5EgkZMu8cT9zy1pUQzEj
OZhplsh1WAZNME0LhoZlsHY0lMKAzcn/YlarRoqeOO48yIKbrJeA+Qo0IoNppdDUG2gyNpK70JnR
CQV51Je67pqZKtoisDhcDZVcfemAvAplxJGFlHe+L0Cg1T1Cl0F3FJaZjYJlYLqpunJnkevlgK/h
2pQk+mMGK65rVskAnh4OjuebU0+VZ5baHZsgmmmZiZR+rp1U9C48WkIt4T2qA7oHxngqAgsTBOtu
YcUS9sVKpfspIxih55SyXQ0nP557crkJunwD1I0+l+nKK+Rw1lJs78xoOFSjsmgRPKiSldyGB8lm
kBllqC3iLK5QhtrWV0OLVRlWihSAQL7LMrCtEcYkg2Z1hFkhGwd1mLVx9s9CjCK2KfZ8FNch1TrT
ysp2difMyMjejHFXR+rRVcq9yXkyWs0eVtAMQltdTEQCa1OgIxkjp9wogoOcod1e/cu96iqZyswc
YE0E+TSo8m0nyQtn3Gt1gBMsfJowWFnWcKyrYOHJ2kxq0kVtvts6O/R2susM4ErggUcUvpR2r2fS
InXDQ97BXdMQj8rtdSqNy95QtiVabbZLh6yTkTrLkZwDU1SvvH2BSpzVo4Gp4nZGJ1rqR5h1BwuM
L4nMIi+BTxQI2AUcMHqHuQKoDqVblqO+qeRuJ439rs69XVAT0tT4Nw9HDqJ+D8NtFpn6SlPLFQt0
XcCGs+hEd0N6MKJx3w3lonW0ky0xStCif05MISQhyhbt29HYh025jTIIVOYpkwZwAbQf5QpvASlc
lx2rqOrnQzW+taZHPs1e04BnZ7ROsbcrY13FIdfIARQonSMvXLj1OBvMYamBJa+BTRcpqQZv3inJ
+BVvpun+oqqgPHb6DgXSZW9FW3HZA0O9oojS6v0FstW87WlWNEgGNomQaZhaefhUzJlfYB4ZvvWh
mUUj6Kl20Y6oDpGWV29LWxo0iIJ55K9KqpqI7jmaaqWbT0X8T0FoGM2vC5HFAGghHyWMRfSdD08j
3Bjh1crpengNXHwilfHss6mW7g2ZGHTCAqvFfwJSGmJOLtQGDllcB2jjXwvEZqC6W9o/l1ozv9rO
3gcCRjemviO2RU1S2jT104vMDdECpD2Kbc0k0kfZZKYNqyGbB1RKzOFcVCtlYMOzDw/DKwx3XDbR
YXQXQzwraNaZ/qoKdqm8h8MXpZuUHtSCwIm6qxusW3nvKrsSxLA9le3HmNxslki/6rTdkFxUk/HK
vo0PZgmbZGVGx8Q86srSq+aJuQmbNSKn5Tjv9LWr7xkXoO9XoCMUHMrYIV4tK5VGnvtpwaXq2DxD
9JPaTzt7gfksqbiiHl+DldnDO8C4+0dmfA6aTVY2OQaYxDAN8aE1IpR+sey5AhI9KVRbNHcbY2iU
wD36ssdHxXioyb6lQZ9kkNR62t2or/Jnta/jh1Ze2uTE/rA555B/MdDtE/pmmrVOILCg4pwwsWiK
VWhurPxHcY4NYwsDfiVUNEjo0j+jf7ONDHBcMeJCBvmY00HbNi5N/MIL2qEnkZC95BhggWlMvUdd
/YzJxbKRxvmhskiQgpCQigifDtOFNjuWKP4hqEiS4YLFq/3dYLyr9tFr61zDHRqdErnA5GIWUYA6
xCBUuZ7acPDdeBr7J6cSykQqlyVcaQXnOB8LtYrKnXqix8O4KkMs15G/exADhnyKonfsgiHYNt3S
6DksgfyjLZmbTFAAB+QIsqJZ1+zIVz1vJaezupgpQFelvSoLLhKLJrXWONWg4y4ze7P2RX+zom8J
/lxDjypIjq7RT6RgmJrql8e9TOKNk4/nIpTpE+CCoMwS718USwstjW+6Ox7lzroko7PtPHPe5O5O
/F8yq01t4Rhtfbqxvg7ZYxZyRKZlHV0fn6FkLqH9IfZ/ESO10CKV7YUQ3sa5BAkh1Zxpm8SzcAwh
U0MtAadrrdvGWrkhwlwRjWROh0Qpl209rMTbSdSpjVr1AH7WFUNPjgvLzVeyjtXF8C/tqnlRpvDK
tqXxaYEqLhxjXhKLYwl5SJlaWeP4bburqbvnOpIXEmwUGpRZYpycsrvWBuD96Baggt2EWJ9ZH1mg
P8plXUuPso2+7NQ7xjZTczCgnp/MIKBwvNPRlmZIRSXqThvnPd1fF1yNX8MgCM/QuIVcgpwcKybl
0jbDnLKhkd5Ku5w2I13tHuqmDAts5zj0xGkfRNdUWwKwMfO5SRNHXg3hinDosY8Ur6amOfukIm5y
KWnsKmOxGenOdqmERGOxRfVnpgaEBpQLYnlbD+HZoI4Cbz7JMvsemAOaU83CpqKVemvVp8Y0csny
AQFIjb2TaVYVYbT2jXipYbYY1+kfP/EmaxcHoVW0riRCSy1hs5HvY8XH5bOuDiGyiWo2rlyRH8Fh
tXibHPDonM0j6mTFBF0hrQvjmgj/A3/W2i+1Z3YQR8+hcOearUxkr4MVy5Q1MLbRYF3H1pkXfrWi
Fz0e1Ke6y3/iR39Qd/KzPw4LadN+Rfdi6e/8nX5uluQNSyhns3IOfYH/h/zcPkubZEMmWq31Hc2o
lXkOb3SGAaRd3LNo5Ot72vVcUw3buA/nGF3idTrTZvacJb7Kz/Y8m0fz5BIdIhqP9I7PlFmzkzTX
VtJmODG9PzEobtbB3dpqb9H3PSevgF7v1rvLT/GGO2AtoPyw3AMs6E5o+tJOQEGGTU/Hn9b+iJK1
MovcaZ/N22w+QNvVMTKbVTmrYmIABuwmQ/KhaQLHkOtTzZjQWe4sONhifkDNHkpMyD8yWvt4zbdL
MT9g7xYL259r9ZTWMnMK2swaiJwaus6UrrM+TCU2NmyJFGrpxOaF3iUelcxCQ1LUKQ1aToIE9m8/
R8+bRgOKosE/2hdo0IhhUSdmscBJAaDQXXWf2pW2LU/G26dRzYeTeFkQPgh6CETPZOTJKXXoGSJH
RpREQYcX4wPyz9ov/s7aRoOdF6Kyw+MCKoP4BrQz8xEiDq305NWzkyxa9e6394/JMDNhlhZDCoYR
PLj+GegF4QOOMp9FLYiq78QtyROneThFS8GEHGMRQcXtzgEl0X4PJ7xOQ+sPCHEwS1CspYIsxRUx
3j3t7WpCN94HmcXcqpssO1yqAUkAGwaUBnz7rx3fIq1NT5/O/pMWJhdOfYrxDlX9h/L1Nyniaui8
0os5Dw0QEpoQOiFMKJCkIVxl3syEuQHv6v/LwE2FesYQJ0KQB7tJhV2CItFHxIDEn9C4SjvcJsXU
iCXLSkpoJOGto0AZ+EB9NtY/Utgq6NwxUKVNkE2zEWLuBOKZH81oozNRQoKP7j2/LUA/i9RQDKAY
LfCcfGyezcPMPhVvld5WyiPpgEP7pjXnC79C8BngJeCJWpCNJ9wh0A6wqdC9A7koVluNSwV9Xyx0
8AeTgCJMQ4WSAj75B4ubPAJPOy4YaiHSR8Wpgw4i/A/cnlj4U1zTeENGODO4be2sDxcmP+/gOMCS
nfFpuYhjPeUt8ldej5/wTGwmxLzVbGqwLRQxLaP0YYTCReGK4DbGDzUuHM/fziwQONjxgKKgzoxm
UjvTwDKb4rfcao3fkj4yhkYs5m/AFgJNIjxwmVyC5TT426xccZY6d5H3zzpj4zDUYVWxF8XUMH5w
1QaSe0Zb8RSivv4EmcKooEGyoGY2N3XM2VDi/EMiMCE0sMOZ/qHuxmeNQL9Xk1Kflu2sAXs9TNHN
k7Spkc5TC3fbacE+C9FEnRE7OpvUfeO0SwZJXD/2PP0C2UaaeSHGgtLSjyCe7lJ1HhI2peXQ7B14
WwZV0KKCT2zAa5gm/pztwxvzhdE8vfpZ/XAU+OBobi/LeB4jsizNdWUdOHsdfr28qNJNMsx4AAZz
lr1wCbw2CeoiNWgMT4Ej0enLv1QBRBYg8nA2pKxb0twpZzrpGBm1GKN8o24AZ0ajWYr6L0gROjLV
jFkjksBxuYqwkilnTTwNoLuI5T+vZJRQsd+gn8EYcuKiyIAbTTlLdYw+BMCHt4SoJngdzV7Y5byw
J0g8gPTiOYGUgJ9S2aQMsAeBhAdFBSMEl54smTL/Hv4x9+SxNLkg2sCXQqlLuhDowJ0wvIRkw6iI
P7Eaf4O7GvQvSrPqSbWaPYuTkK2x7sMNkzxQtv7R3WX/CGY+tGNiFcOmT0ajfIrkHxAoBp3eN3f1
Av4frD/SELAFfCYBTEmYMvnQsAUJX+FCagiHz0MK3Grau4THKekHcglosjfRCg8APM9xwkROBrFS
0QtMBOAB4qkn08WcMCYQynAM0MYJJJaM4NKzCwh2HxFNrAN+JiS0zEhop6qY5HJ33Ak+Cqrwn1mX
1toCiYTEsTpL8jnCG8Ww5k86xT5S7BJyiFziWeCvG3vGZMvizsJxBeNCZkNAJLrSpMATQLAZKScm
8gjXQrgnOfWa1ItbxQ3ruVUndKCteqGEaCwvXBofyqILsYuZ8wVfx1GmCCHQvKLLY/7jKmXkWIzO
CZSeUL9DquAP3UbLsgEFRFwFIXDXXkAEAARJhDliHJsKxxk2pjcRbgbgNLCcjX/sX6rXcSX/ArDg
A4DLpcaDAuA9Wb1/3AELDOYf4oBn5St7Gshro+yeYTFnoJikRrP0AlDzD8o8sV7WC5wK9OQ770UR
EHhWPCxtmrWgfUGw/ME5eLByB7VAY8Z78nKZQM0DjYd7Bbw6mviHP5hwAYQU+6FbBiYownfe4POe
Ufda2UCG/EOBcBOKWSc0rhfwU0CzFwIouisPOQD6BLg80ks3LkN+SdbWvbuhwjS7pgftPm5cAd09
1nf+TzfvOW5QZ1oCB8QtFrQzx/URZASO9gDIwGAIX+EEZCsPWyJKAMymQJ9LKJzll2iNrdgORQOM
ZJ058ldCymKD5tIyWNODXRS7flPAS4hAdfb3fiMBnaacXHq/VJQ53fJfXg6yAFDO5pc3a93xwkEf
KxfIwuxkvYxledE29UV8OAP5YfFp4kOzEPpT+Mbxzkfk2OIDICEQ0QhOgYq+jK/+zoX8E8kLnt6z
uOEdCNScY1OwKOh8UP5mvwxcAO4I8BFEg/yQrQW5AB7UuYX7I38KSTiw0yttK+8ycLsOUNz0IC6T
eBUwqiccGZf+QcCkxG0q+JT8BuGr4ASUMvsDdot7HT1ZJK9OfL6MTwe94X9r5uDEmuCVadAe8kPx
9H/ay7gar/kRatEfOwZhsT9cZwBNaiPPAsY/ZBmf8ndxVukxntVvJBOB7Y2gQgfBFIBwVzCbUT9Q
Oh/VKVgsMP+gQkNdhAtCjfYAbQEokVpEPZFIuVy3BwmYuePIAj3U/xAt2x+CV/3DXxXScFIRRYgn
5j+gJHiUhFjNH7wRQCWZu/3kXxQleeNH9I+kjHl0/dP+RJ88O1/1o33gYbMlfgPaYJq4ZtRM1bwe
1slnsC/+CRe1/hGvfOxmtXkAt9JdhNcAv8pyG16jfXwFaDgRpLMAcRKmfUKckokff+ICDKorfhMS
iaXOj8BDQWRizvYPDT8jnsOnFBYWJK2cL7SPiJiEDI4DdaonU50zguBkihDJF0ETvFqofdj0KGiV
BNM8QBQd/NJ0xOBcFTxS4iyuZd0IbQG78UmtkIMi5zWNLLTRRfyLSSpfzp3AgyWkcJtQhBYi4vZF
T0ObBEnoWVKdg0o0aOmCEQCIgypYjXo0Bf4iRdvHX2APAFhRqaYDExkT1Xi6YyLGqzg1/X0bwPwk
3WH+D5EK7gifrESSFFehCTd3/AH+Ra7M3RDAYc6+HIIojdMpqFa+4VFgVEnhCa101TjZkjNQLvmb
MwRiL1BVtD6n3Z9AIyoomBhiVshwh4gVNVNqTICq4PikV7fniuGhnXGSprMBlJvNRdI1Ywb8TiY5
FHkDqVHg3svkO69i1OxHJtvZT+1YC7dvJp6lvxU1+XUDdzcM7TqS/VOWdJusyJZx7O+KLMIvCICK
BddC7ReZEqABOE9Lfe42eBO05afFDZXL7qRk5XeEaETnXQK6z4YKYDDI8WgFXl0kpHUDdWUn887a
qPvxhlWUxNjNVgutSXe5jgJcWB8lSYUCbc/TBm5RilYC7zHTzWuIDhVpNfwF0AOvWItAsIM1JCcp
Qa1psk7bbhkMS0tHdB408KJ95SXEe8ZVtn6WGtSt/BuWToXPXDl+uv08c1ZJtwASUIIVGDANYyb1
sNurKvlrd6D5QVsWYFH/00i/2big84y+yyg8OR5xi+ZPEyA4Q/lHwmBqzPpUHecVZSkukm5nDIzl
OZg7JkgbqVdWLhZAWobIvB8jvjRJdMRgwuFRS+pXwFAyGL2vkTeugIg0umnkZRjiRNPY+RopJEpu
Aj7HNO/jhYbcOZd1LkjcUa4cVQORajKc+GwFxcb09KNWWTs/Do8DLcE8k8+qYp5NWqEeYjWVM9Ft
adPhHafY3z2T6KEzDjGsfKkbNwlKvRGjhLzTbq3mn+IkZwVTI1ihu46N3/AHyAtdV4ElFThTmn+I
2qK7RHbD7kCEDxo1u0EkUOzkXOQIZJvVU8AGEZH8w12DqbRe4FAIu0TjX/hMoBAQP+ToZzdTOCA/
BErlV/BwAOkAqlZe1S/kDMEUg2jIs0QiQeBox0mT7QGWhYOb1INHI4cLZBukvA6EwBCSpYb1kb+g
sAJNhNgU/7hkXPSGPyz1g2yZpYtUksUYXHg6TaBjJWcyHaIUuDnC+FAgGILX0az1sbPGcJn7Pf1j
lnrMSbWJ5k8tDfilCO2EuQFCh/1v+IQzSirJScAxwPGgf3IV5F/lj98I64CiLRO0wvEVo8NhTMlW
AOQ6rwGuR/es32wRrpz63R4xg0Q7FDlPwOcFGp/o/FJHixSL8xlhPzInAgHHGIkRF5lrY7xImsRJ
x4HBlULsTSgFc6XPUPggozwlkZuREUXP4pcnI4u50fM9QE84K/Doqn17LNbRBuQLmpvaneyq5+s1
3qtde8FaAP6Td4J8dE3vEHoCshSMaHf2sdyEL6yTvrojzeM/riUP+SMW2UeFmwDqzuLhBCRoj6Q9
SIGCkadbIXI9UjVSAlAH0Q05V5oEvy7MIeAHyU3cXkRehBt9c4O4dSdtICPii3/PtB54q2SJZcL3
8DR5JtCuiE3pkL7uoDnye3y33/IXb9avP87Dl/k2RHYViRf1+j9xUuT8qMk5Pf6kU/HBenHJyQt5
TyD6A13wyHg+JpjuFz/mX/Fv+xdZGvMnlMeYK4AHT1+Cagn3hY/EB/Oe2Kh75CHKy3kVp2GffyGw
9ov07x+ji7si4nnP4wpBseHIcl5io7zIWLmR/JJrz0vxJkgTg9/kl0vBX7gdf8eBuL/WHXOnXXFC
k/bkX5Jb++IVGXyEvLv2BdRXvEWwH+QvJBqw3Fgs7Kvulw1IqTD8ai9eqqF2UuEaqbfubH/bn9U5
/6rfFCskPPWxOWsBsPAPdGjucIvyQ7Ik+SGdXRe/PRwqnrkiu03WhIcby+ZGKvrSoCDjTAW+7iJB
g83vmuCRSWeuG/r6bNQLb7SHw+md4LQhnsyGR2ia5fDQYc11+/ZaHqktMfMFvn6mzADjvspIanMo
W/6F9cDVxdS42GnIQ6BAusc5e6tdaeHQ/XMAYT2Df+Br6RDQ5aJZpO9MCsPxx30CDrRPxkOwKWxS
rB/GPg7pAD+NpxlndDUDcavF8P8xR5uW5RRYNqe7PYiIQBIE0QeuOdD2/EgywuauRFWUfpEcwW5A
VhbwOWc4eGauZ3Xm1+mbQMJJT9EJjwbcLUkguL7uH0huImVFxjteyzdEQB7M7v+PpvPabVzJougX
EWAOr5ZE5Rws+4WQE3PO/PpZ1ReDMea2u20FilV1zj47IKx/mX9M4P7ql/5X3Oi7+he9J6dZcpK+
seDgtUAnp2b4055MeW8UYR98WjxpdxWCI7ZQPiTzgYieCMI35QkZ6Q56euk+5IsUCp8lQC3GoMrV
/qR0RB7Ca/JfpDI+edgIFRZMZbYue8aTmn886T+hPNDj+Nf/kYgJLQKuRfwKX1wtih6ulvRtocZl
p/U/67tGGcauFJ6HrfkxoOelA4ayDaTUg2S+8f8GsozLvwXDLdp9IUxGsSd+sb4rKzwXt/UeOQ66
YQxgPjrcdNkEWefcPXTOrG2QjnfvZt4y5BYswY5dYEXgccf2w/zrlW3Ntb1j+rBVDmxFrKVfvH25
Rtw6dwUBVXLV3sWtU14QTDxQ76P+5VRgHBKQvoAJhCDam9DszT9OOk+o/tHp/ZQX+1Fx94ebYcv4
EWEId7f1Zp580UyhiIQmdSFW673d1zRg0yo5YuSE6Dk+c7Nu+z3RVRiU0CogauLCcfvRjud/fAS9
qB3REiC5Yu7JFWbcVj6UbyQ8/CtsF34AIJjSEsmV/5eveiDAjwpSE4hhD6brMGAVrN1eFiRlmctP
c8NeT+N777+S+1/N7kTvhY/AP/QOnRspq0DbPqcpOnVAC35/EgAwfjXMlkUnwsoAHyo0wT8HouEl
/2esPrVM+ABvWluYi/CF5gy41GRuh4E7e9gcfwWM1vkFmMCIIcB/AO75kpqZ/Qkk8x+nHQApQ2zm
iH+kWBZGXdxO/RzsJgPMF/UroD1bEQcH5EvcakBemR7AT760XyMvnmLwV/rwLtQuI2gzzhXAgZ/9
uYfIJPos4CZWqyhM/vkzgMhoogJn1dN/AfEGGH9pc+DkzJjlCKcFzN87mJfNB+BsFh8UOrjfwNzs
vV/aD/tK90wfPGj6cr4TTD4odrIPrINenPQC2aBEmjgFwISR1AmF3otlLRwruK9Ies2FMua/AinH
q79/s1/6iw3vxRYAZiTEo/WFGsB76AwPRdfJ/zvBAjAn+RHV1iultOJ+pVnF+mXdHDVcFrn3/vvi
QGTRiOaaQ54uGRAYWptwrAbNIsRJnFB8sXPTlnP0UTZRCvAHvigmQEjAbDA4AXyJP6FGNslvEBoW
B+0ZmxROXOET7GFrLeQe05cNZmWLIiyTZtoXuXe0KHBpgK/YABiR8i1nmqwLMEilmRneWNc8gwgr
AID2me/OSRfgQKLtsY056B50TwpB/t4pFz3ad9AyLiQezZjmsB1ANCPfIOZZZvKAwceMwlQFYXiZ
r/rCpWGL5noXp+lmP+zfSUyORdmEqFWc+rwt4bYNqewocyJjkcW+SRXK8/IlBGt4t4LoQ3ES5RW/
zvGn2dCxhXANWK/M5gEgBkUdHvMYx58Qse+lfQ9p40/9Hp03eHGMnhnLNXSVmIwEc8N4+yjZ2YW/
jetw6wM+MsR6mruKsAD2JEyBKC2ATSZMcIlBAuUmoYxlyUgRiIRFS5kMhmWLN8LxN33RC1LqUKDw
U9QrTj6nbGK6xA3FgUtNhmwFvto/o4h/VRUgI0VO+4ueXOWxKXEoum1kQkLk+F/RLEdzKjNuElPj
rp/DOXXGOb6POdwzyyXfxcfDkeGOviTX1mtXfrfKiWWmp3bmAJiU3aQ0oweHY41OHKVkVC0T8lqq
JcE/3A18bAHFDLVY6vaU0AEhAlCWgStn6qs+A0/Lv+jThLUiaQZ40dhvJuUXfva/Ijie3v8f/kj3
3SFsMRa03+C27NaVylY9UcCKEupfL8CVEteOIThFsD/jTUOiFi4UvLaK623OzIZITVEcsVj6u/Q1
UntzgtNCD+C/H+VBHMj/ehnup0DAHKSvAG/QIbCngU8LaZcmxjFIXZG/wvEEP8ezsiADmKndd/Mk
xcJ/Lyl8c/SpfOJCJcvYDC4C0xzQncxfMNMhed4gFRnHWRMzsDmhe3zZDrxdUva45C42YswKDNnV
5QWzC+aP/DBDA6tamDiqAybACgZLSUX0H/uGzzmhY4mEwguyOeGIohoAroUWzeEWkvxhzWUy0zG0
QlnkCFhe/QdgAWTwhSEGl5f+CIqDl84/QbsBdIBsbHpT2iAeQl4ZmIPZ8JeFGtT8LeC+kVOY4Ec8
r/FczeZVuGhCSJZzsJMSK2DoD/LMfPno4hqx7ktjXhPY7kPGd5XO9SDhkrrOjTjMfMw+Svj0WFK0
c2zxNEWoE3Fl+Ccqlb4osHgzYDHmPxh+CBb+IN4YNQq9GCxWbgty6SvxafIZgsVPN4CV5Jvrgj6Q
SpPvuhMrmZ8CP4E4IA7//6NMrO3qA1vbFoAPgIXWFlife5ZIOdb/+Fl9mANl+JwrO0CuPGtUwdxC
wnufqpZdFRX8ma2UbpUS3mH3Y2E3M4pnfFltNhluAItZn5AjWhhRaF8U+6DN/8r94YsINu7HX8p7
iA6foojMTuoDk56//AVeb7xhpcXnzZAkSVyyZREWZjugJE7eJFhwJHPMSShGgKw49RhdUNvVYrdi
52T/pA1mOWB9wd7PF2xwNM1kQvj4wTJeuELC4lMIcNK3xbYD+qQxisBEHg0Suy+ryhZZMOyXNOxs
iZSd0LUAABnSKKyGbKnBZxpxfRbD4uEbN/WoXiADh55JHYCEkY8JX0Wk/mAItMclGmd9OR3Hi/fL
CPeiHCE8nstHfCHvhzC3J6YLKICF9tfcxAdzaXxL12RnYhnnu8XSWVtrQp0PpMTxiyGXiJ/ZVOtx
IR3Di3e2nvhmvZgjGU8hIIZah5C4ONWHYd0dy015Zhhz5wBoz9nJA+bkKUeqQcpe+dEempO2yzca
RVy8ISGRXzLc4havHOw5MkxwSPRYhat2Kb7H8wR3mpCwBe9DWCEI4DnfdEcdLLt9ZDf7TMUAALus
1porDGM48flcxxfPBX0dXSl8EL6oQsFRGc5hJtUv0L0zhYGtJSlzg1jgAJrBDP4tOlKM1rBzqtIZ
HwBf7IeWA7FfYBa9KcZa7AY8Ko8ExkhFqSRuVq/8bAFLpP03BaqwYfMWUAKHapWNbirAkBkzxyhx
EUIN/iUc+o0dZzO9Hs9qjAunqq+Uhj10WPuOhV9jRJnUkx/fbJze2TvMlIqCmTCTEDLuiWV2qzFa
EUQ3zwzTDad6IREB6sjqDmBLqf1TTyuimepCYcLVSlsbO2Srrbad5uyCtt7ETQsbq98qTn4zkmJr
5VtzHHi+wdWBwgbkD46BLrlMFsOknUxmvTWE/ImUvsK/KrJrmvgaAMFXAeDhaIOxSSCLqzSjb1eK
peVd9IHwMV5s1W09jFPtKVn1znvk/GRVfVQkhncqHM3K/5ZTmO5BrVB6NlCFjQIHAmjeemLgYGch
7RvAobXScH0mbmPJTD6MCCEf5asU6Z/ZWokxTXZYkR7MWLwHKWIjWryYCtNxliR95odYWQN8K7uk
JbD+ZJl0zUtZWtjOdfSudX/vvYPSbPA5MAcc5OHyziZj0Y/HAUscIorMi4YlivTestq7al0jHPAI
UNgUzpdPHihoVv1WFStUcWF8kIMfS7lXAHojzLbO+ai190i9G6xDqiYJw+MLDMJU+L3eIrKHO4j5
jtfS7N495gXSssdhX4THfWTxXZjph4shvZnGIR4+Gp1JXXf01L2ghdHfJRbx3XPBdnb0bz1hm9Rb
hANrL93gLooawyEZDEaK6U76fsqh1y4sc4mIQlUoaRC8tMNNjk4NRtgZxZycvbQ6eLNldsr6owqO
dX7XOeOkDnyNjdYmQk76zGjvpV2r4ZF7rZVTOl4DBGPOKfR+Yu17GC6JfbXSP0L6SMD6aO0/nzEU
I8GIkRjSxKwUMfQBlarav3v5vmxX7fhEwZIYa9s6DePDo/WIPPbiAmEzOEMs/foRUBXbbBF+mNq2
Mx/otdrqUBpnTkNH/bJ9WC50ks2xLl+CfNc5Ep0aosAY13EUViqaftZEOz0LCaZGwR/JmU00rNto
uz2VqoR36+JIXbfHtnjx6vFyhZte3ov2vQi/sg41dXvNm4c8LaizcJLCx/s7uaG5xItRu3Lah/as
+/b2wVq6yn+kSAJkYiJLdil7OG6Wj2YNgNkZC/9SvhAksq9j+kbAw0BQDifHmeOY09n0Z5z7mk6Q
mCiUHIbm2Kgw6uF0mKtkHMrwJOae4cJTYOunL2zHhZDGD+4wuBGbGVva4Hb9doLHP7mkb5G6WhOP
Ka+GYavGG0IXUcgwo27RYBEcuuaQEwUWradD5YesXleWY7YQ2yOjFkZe7Wao153OCbnASmLBKQvb
knA90tJRSSjhvNUwgZ+HxUyUREh38p0aLTnoXAJlpGqOt4u5IaGTZLbxUegzOgxcRYY5L8MYXach
+3FJi1oMV+ZzZGcmo0u4QaIvKOhSqNWgh86GBtfy3KAhf9bNx5XBsEVZNvGu5Y2kS9Wcm/q2J75K
X2bNMdfWeCZX6lz1n60E2jeOLgG3XbO0mL4XZ/Ka4Q76xakA7kIqIfFxVjquZXsL0zz1ARZQDERq
LpUryfGld7ICxJNHtfyK6wvrDjP1xlr72WpsttxrTHZgvenO1pQ3UYmr/WfjKgP5ztVTHClMVNRd
oj0cffEljVsyUkRbhg4Ml+NFWh2KZGcVR5Mh6TLyD+Bs3jU9mOqmTFaMr8LqEEQubPTQnIfinmBT
IAw+1zfUT96iUU+YRY/TAsi9B4OMAhzaVxOS010SvOKceMelE++mcI6HsiORefnYO/WTRFZD22X6
Tnoa9kp9SBx0wSJpl/tnQAcBi0yeAbe2cxNKF2XaLFRd0oUac1F3xKTS2+Cm52qOC1aK7rl4VvJV
zTCjd4NplxwD59xV71m5UZNDqS153ljdQAJl+idq6fLUJC6QB0hg2VxUDSzJVRdfo+kmCFeLI91H
0Cyc2DVLtwlOtreLnPuAoKFeSdLeKm+Rj15tQ6IcW/S4NC1I4peqfFacW3DRgFd0QlHKK/X8VK94
N/g6J8n5DR5MQYb4Ua4/EWA06S0N1km9BzkYoKDXJ0W5GDrQ8bZrD5N+HD+kfFHH2+T7CO5gSHN+
1qjOvCE46VF85G84lnR7fjSHO+UY3cqI32O9IohkTctU7qH+V81Z6YSkk4gMvOkhUe+goMAwIXGT
sl43mZQs3HbAnnVV6Ss9dykOrc4tdRIgXUk/kjzZjtMpizCWbP6icqmMO+6IcdrIwHeoBhflsM+Z
nyFUWnMy6ZZgIXFnV96L/b6AGb/9UuZtuY2RrUT2Crp8tA6BtXwDIuyipKK26mVgnKCKs5vQrUQn
GEj62XD7eK1zSqZXglo4E30YKJP6bkdPE3+JXgYb3k/BCftpTtnPGPSYmmg1Fpebn665SWkaav2m
Wk8FRyrK0+wsZXvI4DrytXJnRG6XnWtOI14BMRadigLpkNg3YYBH32vvcnlrNh8dVvDercn2UFoG
aWaN6ELPXBg8+OI7ugkC1tElj8GqykWCKgNL2ZmZxvX4FRGk4h/xuI6npQX5ddqoLKTcRoeI2Ou3
DtndkiPe+mN36XaBvuvMxReIMO6j9l7DGfBOGDeHTPHBjsedB7VsrqpHSJZEVPXa5xAd+jczZPld
khxWyTVXFjUOIExBw1ViYGyosGRWInKq2XgF2ebFI+zvVrm3Aak1Uk3IDtWGzcwveNw7+0gOqJ7M
xw3pDcmw7KurApu7nZdfghtZLCRr/ewVZMNz/cEzkLNSn+1IQIF4V7gtFRjVSZ9vFeVkyCcS653h
CuJJjUCvDCHPdObOLY+fhXa1tENhPXgrHl5/BhOJ1zRseZl5e6HYTeo5baoU79jAyJRBtujLa13n
RcOYdg4ebpb6xbkO6o7veuvpkUpIGY13UINzDQN/m/oiQyi+/dSqc30A1u/W6qNNr5+4SskEZPXX
AB5NteucH28C9uu/Cwxu5Vvmvwz1EVtPfNrf2g6AL4M0xxCzYOfDEv0A6UvaiOrb3NaGmz9glavR
epL2vAY4+hcgDVIWnPyjqfaA7QSL2xbzWYhr5yFfcw8mzbno0I48vWEmtjJv1/g7GQEdPLByq75S
lJvZe2wipHlTYCg2A4T9U+vf6nRTIUDDl8InBD15n8ScPv81VAAw71hGaxlwpVRuQ7NsrHvgv8xo
ZcNBl9CZkM7sNjHYMAOPhCHK8JvRv8v9R5M+qYPU7TB+a/xxhid8jDSEuRJyVRsj5XM63noTITR6
5QMymMo4jv0+re4+wx3eTuWtGe40i+Q02askfFEeImuhQw+VlfTU5VWAs2lu3Jh+hgs8hlAQ1C4H
XtIs7PLRw0iI2ImNv6hdgcdQ12vVfpiun1HNe80WsXabdIZnuIYWe5U7qTVctXzU6W9ZX0znRCyW
rK5VbydxsGW7MnBVFI3YvuKJrB6FAUWP+8I1q9dT6iLnicOV0VGVH6duSVwDufJWulfhzvQLFq8W
Y56YHBvvm+2DV1QkRz4lYDam2kYLU1PsmYl/gH86LfgXVu80R+cB9sS7sNsFTq8dgzrpMQGcV2vk
xbwLcKVuBqVAbQlD+CuCYhHFuFeXyzg6DOWVYIMivPkISAX6wB4NBaYgTbk70JUXyqXA4xYtbZX/
+2SUfF1+AmLa8VJGi1RugTtAsyT5YBcHvd3pmmutdNALD3Mpe6djvaVfLWz0pPltKtBAzSPcI3Bn
c5/B8K75i7DZKd4+MS7BUqKCH5FpbEqa2vaSJyvFXvnDqxu2sXTSlyztzPjV4jumXfwxoPp6Y6ok
H7FsoJiIjto0XxNfQN0gbFkBc1ht2ANRvsKgYndgu6Gx/eHH7A9nvAQYFzuwTrdWdJYWKHiN+Nza
u356ckAR9qQWO9JBKgUkYmsOOPuQOXXNzIX+MKD4L9JhHRlrxVtX8O3Mo5ELo4EhdJn2Om5ifUbq
l4IyCKy3qagdgUWT46X2VyivVBJv8HrAWHpalsNXmB4q7+zAmKDkR7wG4NssbWcu9eeuuOehC6Cn
XPVuPobrflgk3qrpN1a76Nr98GHXiJFPZby3pKUfih6NVBPoO502N1+opqhQBuPeWfvqpwTLzRNS
Z0jf/tYlcPNsHbdHj5HRYBwr+UJ4dkwGHn5lpos9xoAVYkVftxbp690iw/CWbLbwh6AJvV80+hqD
b+IqRA7OYrA/VKpmGcRKhHlAQ+htojbm8YaH436S7+XE7AX/h1V9B8HnzC689URkSbEjdwQbpGFR
AKeGl7x2P5vUNds5iDVwdOQLehpNUXTQkAp684hs8CBcNt5SmcNaQYxgXhC3IobxpgXKs0bAISp8
4Ld0EZVz9W4Zi/ACA6NYG0BVY/WjJDuGwks1PagMQL/sERXsV9OeQv3dImQ9X5kqac7rsr+Q/wXN
hnXKdfH7/WDuTYbIzDe+DLS/EweAID6Xr/E1Qf0xF4rw+1MxHrDcPCOD/ScgH1bFKeCEjLwE2m7+
xujQ+ogrNAoM5M0kqi89ia784idiwMGkQ04Pjr6iSGBWEpuHwoEGfkTz6NFbxIcpfcbeo3GgDrxP
5Ej2t+rKr1LEcqxSO2+KXYiDXYXDe7MjzwWQytt4m24NuAZyW7giju0tgfiIgzIZnsRHHZ0DVM49
5nZ7oJJtlj7pZG5oJ7N0Zz3JhKIkdVZwlvt6R0p9GkN4PbEczXGhqhvNX4ZOMg+g19ceZWfGnBH+
hAmFJ4ZWlnwS2UP75yfLii4CRuN74N0UaWtguG3sc/1KpW2gdpvm7DPtKMonOkErcmWOyDtoYsi0
I/40UJDk+VfmpkCEtMyyj6nTCgUm+0wekDq1bDGVkmc9aTE2tZofMWJWbyEsNXs2lUzT6bo0WJcC
xEdSTSRM8tVxL00MKj8jtzCPer5UF8zWvZxOm10txZoN0JFUiMFe9dkiG7ey/uF4X+pLZnxo1Oco
egXpjvOGYCWtObOjNBokkHhtp95btq6cL8UARZZOCpMvUqikK7U4zjsXt/SPBoZWzpmLkTo7BKW+
s6uVJ9Vc7z2CduuBfDBq+GexHNXv2BVQRTrWbwTuGuRnb7ql+XtonLHFqyh4vrPINd5ZNaZMEolI
UeMAr96p9utOjGyFZT+YmFJftchlO6M6Z5jKYHVi+KAAGSq0HtvAWzvMjfqGthnbt1UJ24UoWGIC
8t+4Y6u+a+PVse+KvSTDWtBO02WqbKr6icQAYwzqM2DsjDBvRhOrMdhQrH/VHdTVTZlvi/CiZkvR
wKGfmFMCUIHwEbFtoVUItU1X7iX/5dVfUvNM0TKl06cT4aNbzFqcocPPPJlPx8JHBbiE/QgWQXlU
UoxSX/lvvygU4ARpnMHdyrR2JdkwxabQVxFWe+GGwV5E/ii9tcL8eWeIYCyCg+ekA9XJskHyKs2Y
NSbFKtFXSb72yztWEbhe99lr7NYxGoBIUI7qfuFrNtvVTVUwofi2GI5qL3tCQBIjo3067Z+m3mMw
FhV/o84D6L6nY0Fd/QUIpuhLNkFOVqLQUenhlpTmC3/LxtU1GACtJAE8rKXIbYmcGuboKuCJZVRx
5Td/GKQ91kg0/gFnXD7h4rRGgs68QkW7KO19RTxE1y3R0TfJzjAWhF/A0xc+HMM9aDeds1aaBQ8q
J7h70OysPJVCxeW+yM2TPHCoUCZgEXFgY0n7c1VtDeWuWWcLNUJ+iRh+mB4T/PCWS99kOPXRw9dc
tXBJbfbXHCAJ2WX0D9CKzOCHy8D5I2vuwDjVQgTS+F9JOJfv9CWz8U4VQXOT5jvCcFtowlwjfXoS
Il1oK9ladNVyraJNjk9xfHAQ4cVI6oLSNYSkwmDDEMXxBfVs3S3s5EK2HwsgpaRuVgYoLdDUypA5
yxb9Q50NEjJEF81N8ouGiqWrjCd6NxvML/EXBQAJtltzkiwV4Plwz4DQWoXZd5PuNOMeEaVRnXpl
b2k7W8WE68QASxu3RbMK6jNzT6afZr+UFrRn+abS1zS3ynRlBMQRRJU8OHelWxruMWDstskpVSly
togth+HBaRrZXF6RlPeMStHVAC6l1hYLZuXIWAthhzO5TMFadWuWd0iYSkRDMFL/iAHgC/DDMNaV
xMXdZbirpxswBhgQ6qmzPh31zijIL3YUiWwqUf8HBNAnCyr9UdlLRzvAnN1agSmk+PF3OFK2WLIV
RDX22sbwX9VImOw8hAhcgU/hNY9B0TmtMIqCd2XQEjHwGnEimwPySbCamiXyqrfC+KYRi8uH1T4l
hc2Fw7c6d9SkzwTJvXYbS0h9sugHAbaYXQa79G1FqLEEB7baKuFWR3DoKxtD3UXQcsppr3BupPJ9
wkXT2xK9+Tt9y634pGpQtgHwSv3j1BNcTmgSknbpFKgz7augdgcLMOpNqOJamPNY2SlHbTECFJ+0
0Q0PuGPW8tojbNm7J869844OBzmG2p++snIAq0b1phGVM62gaPLpmBQ2HEsHlbbqNS5MsiDwTPGt
uRMx0Ep+FXOdK7fApES74vU3ae8ycgjpp06eo30zPpgO28tWWzL7ytI9G67zDfsqh2Wpw4jIo1uB
9mFsT6kmijxUl8rgauT5caa3eG+Z/auR9qp+q5UViKhIFmAchCgNWyCcBHS5ReiHlxWDVuF9Ed7D
5gIOpjlrHyGEt2/KY5wv4B8xF3LqlZyqMBVeOGp4FWLf2xS8eg4u4QOhKx+TdY+KvWPeDesuNxfJ
vo88UwPjJIAzFKl/A6IR7S8URx1/J7MSOHcb+y4NLh6llUXINaZK+7wnSRj9XaKn5zqLyAT0lkZW
QgHYydq6cR66+qqCP0MEUpA7OCRfQ/VZieTsZJkitU6qAjGbucYX5FA713BET6r++HgylWaxs+WP
Mv4LCtxahvSYiYN+YoWozXqI04dskAzjYHKUMEEGiocFlEjZQuZhS/y9YhiRvlmclQj3QGfz9LEk
1r/N7l7WgFlVQNQpqa9+IJovRO8Og16ZNo51Yz9S75nYv10hQwFnWkjVqxpXLYDuxE2pNXgBa/uG
FkapjKWjZ1TR4we/Oe9g2sZpOI8h6WvGnwojaYRllkYr38NhYVWW17B67/NkpuLUV1h4Jxk/OUl8
Et4FccSpxRshhY4ik8lysB25B1tISVKz1K1xC+u4GC3mY79GeMghXsQMWlryC1oaBYNapHaVaWk0
x9DAw4j87Rh1YmNgUktiL6MzIDmQMuNddujXUtO1HIvu0zrGeqBAl9cOHqqH0Nm2lY22rPPmDD97
+FPUfbL1UQ1uMZTQwfMVKNu6bSFYeKCeOCjUOHjFeiE8TmjN5FuYRx9S5lrFvcvPpM/6PSQRLDRH
OG5Elis2t0PAuJjzrSa8xiAebTBRVGPaVyQSYCgLFlmuTxMC6hgsstLAZsxfZk56HqYMszdXl04W
lE9hK6FBNGJQb/kciZF6bQxIAL5H7J+1sESLzwssSZab+mAxBYyJIY3Fw8qBDjJCAms9pvltOQ9Q
IvZArFHfztUg3kV9/l6SFJPCS2mUTQehYkpoDPX22prWzMKRxBPcioqk+kxCQe9LV6ylTByJG0BO
02khTiDY8YzkU6OTkBJWmC1N3wP/WmD85KPw9aP4u7KyRywpJ39CVeQlXxU0/0yXqGOqS28N97DV
1lnin9DsDlJylfXpKg/dXpnoPJtu7YRfkcSmKLXBKzcQ9STwiCa1WBpmc/W1TTuVf5PFsp/K4EPB
O/AtVYNTfgly464Z4MlsUHF7SbLskAeOYAFzn08DZypdEcVdMjnuGML0DoGuW3tdm4SgVQ5jhgrp
X3nRKv0Q5TTl/Tlrne0QKTuzRP4vZyTPYxwx+s9o8vd+ae1MfBxGabhMuLm3Tr602PKNqHMDXmme
6TA/5IXudddWkk/JLc7kq6F477rabYagO5e18mn46TfXMx+mPfPQQdsFXvDKiuzkjNll6JRD0UeH
AoccExZhhgbWidv9lCaUzt7MqnByyYu1ZjmPfkj2ldavG9ujKYtvkZY8ohGpN5xIT66ZBaDBDcOD
3vXoWdtDZxd7q8rnY4nJI45wubfJG0zXWjD/yL/qIxp9ZJ9yYrG0u6VuNtB/SZlsA+2r0kVXBg0i
7/N1zehKkxMXI0J2nKaM1+x0n76efptqvrO7/GJo+yD2jrli/Gk27m+KRIqDX60MCgKv4KWN5soi
mVZ3mF1oKCVl9RAN1iVM9XNWKtc8qdw8WFHsu42tLqNaXjkBVo9Dv7AH/XcaMV4cknWRo3Ox+yuG
Ge+mGf1pX1JvuhlwTpyl12nULuSlXxQF/LyNj2mdLcwInldkuFNWvZy+OnoS2E2cL2MGbj61Kx6J
vTBLY5qtkAihxlsciGjMh4PDWNbQxXS5XSkjEX0TcV4ZIzEpW2ehveziaCEs06o+hjdAeRC1i1Du
aaMh8+jjSvxskfigAno6PCZZuxeJviugvlm4BmYDlALFoZTyXQzM3AlOiVYbS4ChSA1PthHvVRnQ
NKZFLOpT2rbrOPPXSfuexMEuGk1ueouhmqHOI2pJz/bXWZqsw/Bs+B2QbU6a+DQ9VT8ESkJ/Ptdw
ksDVnsxY8onzOeIR3VqQ34ePCkw02E2RtoD1owVbJ8WrSZCPBJ+KBoCxGXBHCh1rzt/YjOe6Gfgh
E1XMTDg8Ctfhw5ipw4xYcP5gQWnK11ytTpoB4BHoCivKdJDOLUmG5f3i5s21EgN12WWN+9hU34Nn
gyuc0N842L2Hq+rUkXBIvtfN3tSP+iH/RSc4P/jqeDjkC2oJQ3VI847b/xo7Y2dtgVAY5F2NVbnp
TsNPuvon9yCShh8FyPLfxgOFPqXpVLUWBQpvcHDCZu59QpSbwd7ZAOzM6kU/Y9+fMQc8iu/Fd+J7
HDNmvIt9P+vm7JizZo5Rxhyx9wwuyxuD1RmIhGsebL53Vv1MWjkrzKX4+2qOyTW/Ve0smEzFbpyB
qc3ZRlfaU/z91zBHUz2HBE0yEiNxHlxEOxkuI0r1ld2ik/EtmPRPOGyIysc/VORw071PxgFw4xgT
w/TleDDw2Eje8r/muxA+G4LYDKeanhhyNbNpvtDkKU8hzGO5vUFjotOGLMc/mLiWIt6k8oOoA0Mo
+gHLROdkws6nY+gf/iV/QYCCZIxT145XY5DQYnxbR+lIaAMu1nB5sh34P48AH/ovvNQH7uT+UkIy
g9zb/TCOluEdVbf+NdyAfurP8ZCfZUJDnPf8TBPcnbo1P2kLapIQA8BLz35IAaQ5unVHSBF8qGQI
dVeoE1/FD06KCOf/y6j8nuDtP8igIubyz1t6S0FyekF0tNx01R4Y4kN4MwSnknmE/SrP+r058U6B
R3gyeCIUhzfDjS/pBTzo4LjeJlwNO8Ptdq4HnanbtY9+YW4A2xfavHA1tMfTO5ziaI4+eIXIaI/u
ZUntsG33MmqR/yRgkOcg0kEbFAolyLbONnhaRNhQlDKboHoRemT5Hi+MbXuHD8eX8dUa8+rIRnQt
kCJpyIBFFBN8HKHqfSefgNAVbacvxkPGc9tr8M30DpQC6Tc/pwQ+nsc73FKotHQe+q/44eqU/YRk
5YmqA4oL6QlcGRFuCOUUB18iS4m94F8Gkev1grxBm4i4C2aVt0G5CZEcWecf/TOMSLonbp8j9xAw
NoZbbPLf6G3VYBaa4o7qnnxnXbf2J/gE/Hft6H0q38oT9zdB+GdSfFaO1BdQzAdFGJLAGcWXm/Vo
8Mlc2m27lTHu7wVXn79P+pnyj7ePJQYc/uHDe8n1i9807/YAfV754T/sdAOZG//o88X3v3+Bg8oD
F98TFD4GcmSsAH986sWMlVF8a9fMEbx4xnDxn7RV79qO7ueUEGJU/ZgPdgpBJTIF5ywR90Z7oGr0
hICCSFakcNx4wz/xHGJALmr+UEmP+StfUNDoO9Da8TOQaFEFI7JgjEOgL4oafhjaG9dSPI6Oik/k
fiLAll88YfMz3SCaSl/0G4JVjjbhym0CwguV/ZspFlpxY9ecOvRK8VZfiOwdqH3E2YmMku6Iool/
a/iOdbU3f33SlPQHJHHGQmyiLbEi07qA7EfcCFkQwxrhzqW9QDOt4PUXQpNX/PCSGA7+8PG36hK2
EP8VeW58JR/6MG/PbNQ82am+8LIbhuCs7+DJoHjvvMMmx235XzCK+jtc2YkRIz7kPTsv2JsBw3lA
TihY7AYjXAp3yAEtK3taVz9k7n2I//Wf6ao+WM/sBInM/uN5RapUeuHKiTTGV3Hi0VQUXO0Biw8+
pVcIXeoDFjyqRxZbgo0KaECoJ0s5wg+9DTZKE9HCbIMeB8Qco6xI3Uchxzg2nEyEDBsUujQuus6I
w0kXoR6jMU0ZGyuuEUtzqNWYXi9Tn4bdwni4oOrnVyQ13RZ05sYwrh0wKEcoO+x6HVQe2ZvCFgec
1vKPNd46jVotutw6T628MSaFcGp70/iqW2g+rwS1wtxiJmz028L7H0vn2aSotoXhX0QVQQS+ksGc
wxertVtBJSgi4dffZ8+5VTNz+sx0KxL2XutN6zj4l/dVTNV7Mu/BiQsF/x0DGtobgGpLqdCoTs8w
3CqWrOX92TrG0MvN4GngByZ6tO1Ys08n6NjPSB1UYT+o/c/gBmlUBwYDYnXzkMuvcWU00SAzcC+/
o/cH7oYLJ1DuW7lEmK9BvNZdkDbKpsm0KFHqbStZu4p8wFITMr1iXDI/w5Ba5/7RNtTYe63/7l5p
u32eBiS+DWefG1yzsXv23zlBYptUbWgzqmqMWzGRc/+WnRMywBPSIp8IL+8hQYSEF2dY3Mgi+VhE
jZF9h4dVRJc9C7HW6O+wGbARofV4IKg4rSUAQOubYImfW9YEsDbRuwWYJ5G9d1Db20T5hJ8UVgxe
3NTCol5nxJ+Zw2SU6LiUCfHstXbcPB4LY5jIBEix1SWLzNy/6sd2kDYBgAWJI0lbb6pndRkOE7ce
SqHBBScVd/yJq9qAt+M8fQGbk9fGHBorY9isqoGBxXmSPbXg3X6j5+exMztk0Uy0QA7ZfbYKd72q
LFJ6fZX13hiykNxwelAJ1gTLmBUB0m9Wx3qSllbYNqp/ytWRZTW7m8ZYsew2fWb0PEy4+Lz8E2N0
zd5/fU4Ei4fJUJ4S9EvKoDpKcpVtRl4oTwIK82e2qzrcZVhr1BciS2h3xqCpDnsyRhDyRvCgkLNM
1qViCqcIQBqc0vCPYAHoRtBH9hLyQPn25ijEUqwGNppKcDhmTtEl8K+IvwU5RPgAJC0EFX5A3yRK
6Iu/JcQ6IWmwbg5pMC1TRxnme/cQYhNKgo3hbYrhw+TZ8Z79Ayoc2EaUlV/Z5WuOiPuAd6GYFIV2
6aOsx22BGQdkqkWAzkJA+NUHWNltUXjrwZMJP21s5SHvjmQKvwb6XLg6LBuEe9Jg34sQTB6esALD
xdumM7zWeY8Gcyzx+OyAa/q3c9LcjKIOt2UZAOrz50mKcIMQRn6qPf6V9GPknujv8Qjo4I+2jN9A
cRWqxJsroVgoCc/wNMMZII5nJi6gmIUkDNmzA76Kie9FCf6bc1BQqzA2b4wJOAfEWzYsC7LzPA8O
ODiAoeiUTXaHbT/VJyhduBQ1ARF2TqjGxWI3XfULaXMbKwtlYUwyiqgVObQbbVIdNDYbpjKJH832
3UybaItv3F2kSY3vai5jsURis/T4ghkT2/b63KozsCfkfFfp+AYsBh6BcZpW+LtWgKf3n9v6y9sS
2H1V0VITaEkABUcj3rbbq5SB28Gl2/ND2XhsrpIfddbN1FVSIh38UFwYu5osmYy5hcUkQQFn5yuc
UTrGwW7ymTOfl9lXzRZTp36hxOC/7zGegMdW2dcd093kBZa9rwJ7J1JBhJtknZ41oC680X/VrtjB
ue2EPw5+HfPLWvoVNOAZ69wrfI2MX8oCSPL5c/Kc3Ga32XNy32hzY93Old/0jC+OX2hsb2cw+duO
5/B2Vo9kpb0yIsh5XxvHS3oFUUxEYfHZn446xYjh6CvCSBoO6N+gMo609hLqp8VAVMI/7Pv0LQiw
RD3AtOUfZKlM7UjEFDem0PUX/A4nzKpP8uZFkY6cdyuU/eWaQUgxntw3vR3pXeLnoQNlHIkEgmau
GH3zz7tC9Y0+FMc+dQnoGm4WkUeypIjPlua1mjK9WmyYaOtQwMLa4WdsqIAcjB7N8rTFGbRiT34S
kQYrnbr0lXDUCe0a7/pmgLbgKgc/eeqhJIKC5kUgywTnA6O0hs5B0IAqVt0yY5nSnZ4Rdpu2Avk9
Q3uyaytcn5wPTJSUhwx94lcNvurQKyh7JPn/ApmS1UkXsj+70qr4+dXDJC9m9+FpZ6TQ6gOJXF99
rTU4el7FuK3ecVtm7t+99hWi8G4qwBZdPhM19EGzJ3U0HIAdvCsQfQO0HzmXpTd+/SkQA+ZB+5QO
YopD96wW6QPlCylLKB7fhLrJxneRl9gS0B0mmbUedMfXY9feWQPrjBr2jmnS2t3eCE5B6tWTvjc0
moTMnLYyVKpqgv57pi6jORuEhZ6MKtPEmpSX18f9eewNEiMfPamsQvTcxMnguzOs1+Q0sNDGJVtL
nT3QprblezbszHNejaSXbGE4Nad3k7TsYRJLAyKZdWSGxi1W2hGlVl1t7lBM+Z0SkcCxL+bO1z2f
qWB3NUmVrRVV9zh9MjTioyze2Wn+lQ5Sk2weP1yOTszSa/d0bgDHkzzCgWuspFU5ZoBloFUel3FM
uR+cFlhTxPXD3bbObEou//ycUSg7r+C9ehGdgbeMgcVPH32MhxdxQ6TwvJuArbO4bGtPv5AZ1JmO
4guLCLmevyxrRfDZsRSTnQSsbSs7VLOYoLF2ZZs+/J5zcnWd+xmmpD7oXnewPKKHc+fmQX3qnhgz
B701OvkgGYRfRrxa+AnL8zc0vHeYBYPIjAb04rAc1IcBCms39fqwcPSdRewYy0rr3pbJL8ug17r6
mHbI4mFTfF7d5+HaJlEulh/R+pGT7XUONIWNOYLvv03Zeem3xRgn+yyG9GFMwqk0s1aA5zYy8NUp
DZNouPlcGvpw0omI3Pf4OHylz74XDMjDnI2CeFEWFuLt/OGEhv22fV3J3rbLPYBNQCfP6UZZ7tXb
I86idNn7JfJOui1aU0IlLriR99IsWUsX6B+Ok3GC9tniMDH1iysHWGE6TILcsv68ePh1Hxb2FB/F
BcyQrwcFAi6cOFusFqgNPBxLtkTjozr4nGiOe96n93uIme0pqLZmQNiaAiXVun62lPkRM1Zczdf4
jfiKTEYIB4ZA3kL0QR6o977387Xmc4i8FNRh2PtY7TgdW+syDIQL6hSLZCbQcKEvGb0WrE042QY/
RMMc6mDoPLwmeNGbEN3DZWnXQ+cWIllCs62AtJEuRcNR+lkMbrDTR+R/DEUpQWQEPrqlOn84OndN
M0cWEryoO+wLebgOZb1D7+gkPlIQ7+VQoxpczFPQeF9/ELQzhFVTZuVckoiKB90W8WH8Rtrl1LGQ
hTpsRDo+Dz8ZDzfa2hr3vx0HGdfM+iJVlZ/Y4j5kT9gDweCIsElKZxMNOEMhw7XIoeLJWpfrfRmx
NMqgLPSI4kLrlXfqnPeY6bABo/R4BdRVKzG51PsgV3ZPEya+rGBOvMdWRBqosbhfy0hcLsTMOAdB
WpgnA7NEXry+PwXDK0kfS67OdwyYd2dRx6fLWvyJWc8+qm3GmAPTJT6RaotiARqIR1SNseC1CNm9
ZH5bsquozuOnBcVCWhl/b0H2w6uwRati4WDCFfpvfP38P6DBTYANxgXrluKzE7EbsG0xXvhnsH3O
y8o1A0o05jkS2OU13uvnvp4wElQO4YpQbMueTCyBilnrQmhfQLHFSWu2EKHFj4xuxOPy+DQ14pFi
3ueD4ehMqc1c/CMAEpyy9u3epuaEiEaIP7YdRrxegdbfe2tmpePaI3A2BbbxWuH/Z7DFFqiPcNjj
MJAHftOJ2XaoxGXLNdw3ll+PEIFXWIdDr9cdaW2sT17hnWghbEyduVN4H8JuiAOiFl2fEt9wG1QW
rnWod+nqXbvtJHUrUvnnmVtuGDW2gSWiIMCXHljr1L+hTd8RF/q+j8gYBglk+UP0iHFGJDXw3D0F
GihvyzlKLG/oDNQAvgp/1NdmKVjjbmn9xw/xhnjTqCqslaCEPDlGTcMgPBY5wtBIsmB8LOdNe4f9
w3+VoqCRTiQpxPnl9HWl0T0SgAibNfcVcQ3b5/oZUbPI144LJK1Oi3w8DMDlObmXbKsGldfP8GpU
JMsjz/QMVr3b1lrhFeGKcBhkgYjVTrn0QrngoYDjbsdpU3ksl1f2fS5K49HWd1OxIrBW6XtcOvmc
dYOqR/Uey3Kt+M+B8wVk8UWSGngdOhfS0+QIfIAZoNRH/CUPVb0FfeL7qh/Z+3BTYA38jinfhz5I
Zb1VGxfmYAwTOIZxRoeKo3lsviGfHLajdwTsyX3Dyo/LFMOpARZ5eUZdoK8GJ+69lhOtMQgC6Izh
vDynwkGJwqXx8LSRHgdCQp3s89eYh09BsuZuNHFEshACoWIDjcnW4aPxUdZmpceoFQLFVKg235ey
JVXsPRwziept3Bpbfw42fVms00cLo4EGdUgQa5tGteWlXedaBJMVFuyvkowKTWK2Rg9+a8IgMFGs
eaykhNW/aI75c7CUyyzq1EPGCJxPdxr9KzCo5NphutMG8uhpMuFL2lmZ0JN1tmRqM7k5/b0kef/M
5WWjJdMMP7g+JC8OhUf1pOWr6vlDsxafUppUj2bVnDQsSL2arlVNHXd3eV7Ktd+UrUMWGqVzJ5Cu
VN1LxjGVrX2p4nB5EtzxfNWjDgXwP86nMAgn18lp0HpiXZutIhFte6PItDRpfa+scwn3J70vqtIf
0XinhO5mIN6F16HD+cgoJrQ8lnqGp+htIKuDUXtCw3hTvEFSTYo+nZUsSxRFalfbQymZNkSD68hj
TkwDzV/z/k3QRv76jPQuWw4kc1JZ+bSX6VzTmo6c7+Xqu0TnrcuZGA1OkiV/kibJCHFh3efhZdyQ
g/Y4rgimXtDJWiPt/KDKAIPF44KihQxNa/QKSr84Dv6M86sc07n2hAgxjDYkCRouChNeG+pnDKxU
IYy8AueiWqBPDvQ92zomTHYOlWoFOHzglXMG0hKTwX5frmmZUEi4vBaodAeeziijseG37tAhxxTI
LuP/ZbQhLCLeiR06IYMyDT9UObcRqKL/nIsNVR8zy9tHdxx+KaEMz/I+Z1FIPYJvaJEwQ2F1tjxK
tQNkE2Z3EkYnp+gTKoWLx7oI9B15nEEaixJMY6gwCVYWJ+Hp62Ro0rJz0lgKI+3chsSaurjACXrc
5O6Ds4MF3GeuE60DHiEWO0xac8CGjAfMZQhvNNyyXQASfmbtikdxgONefBikWfPvL369uPQJIw0Y
7IQCE+9eFtDkazTyNzsNsiA/v8/k7Y+UHXNsxKeTvMxBIeQ9gscfvpfwdhxGtyRMg7v/+CN8Il2Q
vuQVk9QrjuKCAF8SHMo1C4tAC/Fj/Z1+CeNKPY3LR/dKjNJMHC9maIOZZ4x64PJx5rlY6M8rkqq5
S+rg6RdITsF2sWMTm906MlcGRoKValnyOb5r/eu8Z8aOcjowzpwgEnZwyNfBd46v/zEiBJ9P6+Fn
DBtuGuQRLnExms37iLPBSz0sN6cUq4OKW4741BP4soc4nD+mnDbFLYhHsnHlwIWYV8UXhdcw7n7Y
XUUNzNpc0V7NKPHYu5ODlmHVgxExyUl6i6w3Vk5qOSKYvbM2zg/dD6wExQdBMF9HfjEKmTZERkTJ
mBtIrO6HNIz23wBfHBPMEDrrpVuJY/v6T/8UFUdGC9Y4FZCoUAnUy5vY+7OwY9IXwnwbXfbwHhR/
LSTLY4MnIIThMEpv6JIWQYA3gW/06kHNNR3ByAN7kmR+NiMgoXSDivcRa+EryFTyZ9tQqVbvV0yj
h1ELP1i1gVc3COGkyNb25ESTdMcOwP6kBKIYazCk2/dxcZUXhcgKYq4DrkcKVLtUXPp2bJrAEObm
5QEpEN9DCgZyULCYp6ceOwfMgMLfh79vAqgJ5lb4ytxEKYC2guKQicWFq05MD1c2kALn9uQRe8ro
XARbHz+FFECp4eG5ZbbpgWG0HqNNuby77NzP9bnlKnOS5M0ax6b7wg8OtPrHIFoPRNmI9OjE7BBb
i6hVwK3g/3w4ysMrlIuYEmN5cuqwCww3aRwOGe6EiG68CGvgaj6biFRVA2YR4kO9ebisxCQcF78T
U0y8nubNMxAI1X5BWURcUOlKrjan8v2AnSGZDPoVF3f/xqLltgdyM4kOushL+Bw2E44HQNQx3P6Q
4vsIUoJKCHCZv0JKLN1lvxtV9ImsVRcwIB0CeTJECjf0dB+Dwmd9Z8gggtGQZwrzJb/UH9GycEuj
+SM4KWjXPIDtmsegZNgDlGYnAgYU4W/sfUreYYDHYxiQv3AFnAmw5G0rdMBrXajKpwzSfI5fS4hh
o/cZVgq7OIO9aEPARtJ8WMAUPSg2d0JlWDeEhoCJiniHYIjKeblmyeap+lEa/9FRxfDMMe7EV1xq
XLYrVm0iJNUP9SdHQcNluB8zIMHpOSZ1/I2S+M6VV4O3C7JEosSEYcd7/mUonG7M3ONCBO18uKTY
1JBv2OnZck3vGVCVzq314+Qw88AzfsmNOFGtfttAa6hP6534noSZiMuUaPYw2UCrKYckYFYNL1h+
xF1AGTsXd7HH3YF8l76NoWuUZl6xpEtZPnm2e/u7et5cVNpm/Ag77xvVqWMGGlNn7Vxz6f0RLg8H
sRg8jqp+RKpI5/UfD4+GRwGVamtytBC+Z1tKrfu8pnqqiCUFAgpUYXwGi71CnuVjliBab7ar3kdG
hdrfoiMjcQbj21OK60dskNrw8wbtIsLu7T85BiOioE+KWc6IHBYuKzCMy/01+xLzi+SAZGKVDFnG
XbxmuJKoH03YYggInSyMuEnJHWIAzot4ooV22oAV6fv7l0ZXwpfr1MYIBsd+IttnECw82oOyxfII
kPxDV878E7MJWadZ0xMYeJam24ZsRABkwOXBbz8IiuG4YxzzlP/vq6k8mKuHO9lu5+wWMl/pl+w4
LbrvNP1IfJtw1rv4wz4nRz3gdyV2iDs83QqUevcEMCKgisGyKMVIxsA5nWjLp+AiDyfLQSgTwHPK
xpQMsxfN4nBBKU+0vbpAhsZZMrORIh3b/EDSWfpjnAhbZEbNFqc8URkE/JyUw2DRp5vS+rnTI4qO
l3ag6iMMm1sDrZCI9DGHLhNQobKGG6AL1gvGDGiyXzNhGSn8qlWudQlFNTetHeMrie8gn5hQMnQ8
6JT8blGagYVBz+B3QYvPvLV/0s0hU3m+1syEI+qj+rM8FXPk+4S2D98Meg9r+iEK8Tua7PCLdyTd
MSSABwU108lD7a8rW7yvpE/Ij7ixppkcVQNa2c8Z062mXT9ML3uEPT5FHMtvJgrPUOo/TZjvSdoS
wSuwzgy3290/6a7Cesb+gBjP8jFPla+YTYOhOVAPbT/uiygd7gjHM+aStb53vzlDz+XHFNcrs61e
7aKhdlN9/RWo3+iDmSRf1vh3q9FJGQ3uwQOFIpAUZhSoEISKb3jKEYaSN4uY6SFOYWMmlf+pe9iz
NYQ9qNMtx0IrwKgHjDKkP788Ex9D67zvvkiTajwj5OeaPoCMwYjRaJOMGcMaUzj+xY4R9oUN2PS+
2A7KkCQTnI/EDpShBdX2y3LFr/IXYJcHXJPQ+mN+FqY7aGeZMv4BkfIv1P4Pb9FA9cnJoXT9MvyD
WUESwZ0EiVHKaXlUSKFC18vWUjhs27Bc90s3JX9MCBsIuN1YS6TTqCAJaUsZJAK2Vfhk8vRnpUct
FBonV+pdgrHQrwPpwDIhWiWOCGfA99fcSkw5/AVw5klGtQCRTAKTQoYmaXL1Ekb5fZBY3H8GltMs
xQ8ezG0JMUxggz5wBt5pCy1+bFfd9DuDgmaAACUYqfbx4A8TxuAPxTx81vBP2PIxU1UsijbZ3Hca
9X/BUv1XFFe8P0cEJl4hagEDp7xuT4QmyuRQVlPYbmqn1XDLUgNrNvjjKvACTEcAK6cjhVIENZH/
BYPzNX5gMBGQCtoTMJtukoaiDP7Mmj9oWFKicJ5X5BP9EURxX/1Tm2BZRS8Cv7yvpwVAIUN/WGUQ
ILGVUgIxCKWhOqIbdckIhG58w4mB5GGtxR8JC+hIDx+voxwz2glAniGYFrQUqb4w39AIoHiD/xZ+
ZQwhav4gACT2UwR/IoagfwegItPx6/KH2FShKkjjfoqEpO/683vfU/biELhfuJfSEKHFXMCk5fo7
RmcDeLRE+AZURLzRLDEjdFFIIbZc0gAS4aIe+8t9jFt2dY+ekQrAQ3ECwfLYorok7svZfv3hUUVF
wmxYxj35DQXZiKgDC+/m53K7fnz9g60KrZX6FFM95CODUvjkLG0WjOLiNNFQlzm4uTfKrAtuW8ou
8siy97II2fsozZiaGX4Pmn1Vp2BQpBN6OMqm1prL6OA2BdajuguGE6ofcTTI1mcUTpptzECKbU7p
BK2rL7OjYcmZAtwkB0BW3Qd0RfllrBLUi3YyN8SZI5kfRLC+GjMkYLfpF2UdcJZlE1nP34uCGqpw
3uKZM4McxA1UUIQ8fn2ECpQzoPTsj+IfWb0AFhESO1Sy+Tjb4g8DlZwiA6NoMGzcSJ1gpYZ8zXf2
jg4eCy90zudnCxSy8Xx2JgBP8a0QzJFAQlZvtmGiXEVsvjgaoVwrI4CWf9VUT8HPd3MCfqlyuThq
YNX2Vl9JYROzMt/QbUScfH2Vj5tYHMYeP4+9hdPkPDEgEsE1HxK5a0BFlqOHE4dszcRdedyL+1ON
wThnfCBO6ayLXx1v8fWV2oZImsCV9f6R5S3Gcq2sX/+y5cmmloi8pWIRoi7qwXrabRXX8om+FHMK
eFrb8UvAQ8CAdDBkIjLUIIatRF6B0AspjICZiKrxgDB7zhGB8dyeECJjhvzOer/YFj9nBQEYbfW/
tp20XqHTyX20A3T+pI3R5NFvOAiRoe+V////Z6W5PccpaAMQIeoWnxMPK+2kISsVsVr0c4S3HXrY
h3Z9ipslroQJYy7YO0OJJ4nvhXBgpcOyv02XPH3VlsSwn3T5XvOjzi3GJAcXR66/DQ1v2qeI4RFO
S9CiQxA3E1km710WgIbzXLY0x9D09OnOE15/d7NxHyLEtLMj7RtE9b+o5hLW/0ysm/hwuZ9cWIU5
nOaPrNeJ/vXxLCY+s25TH0X6kjjY4Abq0JLHtxOg+lACV//0rjS9xdkfLw6IcPqFxYSINnL3ko/u
ht3NwOWnt8CYfshqpR6clwlAPevkBSNlGepL2sjGvjBxaS5T8k6fGNuuyqJ1Gr/yzY/zHEmOGX35
BGQmeLxhKE35jNjqVsUGySsfteDDssHwEYjhd609z90UM9aPBEOQ+3DPdOzICDywyhCLBNeunmQe
k+Q3uU9LITIkz/UEtuj8RziF+1jQczgvIqHd9kwXSXO2YScH/ngBfVDFzkgO5CZ4OZwo3h5t3uuP
NtqnuJyQpytEemglsuAWkzPahveVebh5HO5C/Iz4yRQighHN5H8y9goPqLiVqoDkd3Zu2o3FLcYn
694x9TkawDy19xBqB3AftZwrVhqYQnFLvpyzuHBwoBtewH5tMqcPT9G/04OndP6YfG3AD0dy0sCM
wB53t4kZmfimAW8yey45z5Q5gU7CkHgJ+YPuKMjVyAF9jxhCjZYYmBqug3NIiikVP9QyOcUPpwxl
GhNHX+ajL3lJJsGa9gA3JAHiAnNJXHD6GD7Ah4IAGvQfAZPU5cNprCwv5G5K3DxpQPdOdH30h7TV
k6af0FzDZTvUubzOv1ewPyNkEZTLd58wglv8147gjudFQETiQh/lbkGfAHrEoCq3m5Q+CM0rppwT
sDF+3C04Rww/QZvRAjfxxAcfSoleJFtgS6FRoJckIGWOOhn5nCNyLAZetdTHnO9uilROHwPF/6hb
kvNB2r3nmjUDpFnzjxYLG1siVMyUBDwXSolbJgamAeYATmi4rbiawBNx4lcbcDMePFArlm5XH4HY
ePr5bOz4GUjdvzNVGAw9GJkFlKLvjyyagOY1c6JuDDIhY2YuOjCA9Yh3V+Nh/B6TroAE18nnZu/g
4LyKHUJi94W6g/vjU3fcMKys6TRdvv4hPjjOqWHOHZ00mzTU1IN/IEfJRiTIynPOGbfD4XBTsnx4
r00L1Jn9AXYyeycA4GRyD3Ugd0CE6XMpJT4DZs9IXAJjST3gcDUxwgK/3B2NLzVCWyPLYWT7+bb5
7gj0zSakzjNKyE1WID3nu9sKNREppqwoIge/FQ8ijydUHRZdlhhEt1DGLHA2o4t4hvmC0pI/DtIU
sI8QRYcbtXDfZcCNNybmc56P8OQK9c32gkHZlyZEr8Iw2tyanryXfT0+UPByIl/OwQh2GPGevpKP
PkBB7+jJwFMlVpgQCiOD3mWjBf0U2dTY8MRvnhdg/wi8NPyOSMgCJeSQdyCXmwLf6YFBSJEAG8VN
zGgintFlFrAqm4xJEgvge8SwuV9MUp4MnEpvyTLMp/mEDIAJBy7/Db4jcS6Eujfo7fsM7HT2mrDk
02/i+Ohu0Vf1JLpC8j1iRKs5JITu3EpRv/MnZSmJJEhvRAmLdZng/wejSEfNN9TLYAgckRIL4YCd
mXcyOWFfc5dEem4HdlCwZcpyeNxyTdEqMppduDgPlHYPuUHs4xx2H8IDVg6mDVqaxEZ4I+jCShAg
hkUcjq3PqBcZ5LZGVqzGpECxnQI5iheF+CmWZqxXIfctLPJeyLB7MGnULvJVVggUcx8/NQdwj4ZQ
gd8a4rGMoIHgU8i98IS0FdUKUkIg0j58H1SeWKQawDaEXoqEfvRlCDkzMW0FfXWzId5hAJmMBIm9
/CF2XxBJBk2h324aj1YgnzWbD+nJtFS0FjR/PJznbgrXNXl45PmDdRMk4+d0UthjdbebZt7DG/4x
9Y8wXL6bP0BnUWi/V7RbXlsB2ra7HFvEDpexAL+rf7T2dyZv/jsEAYn3ITI8AaInsntnxyKRR6xi
j2MVFBwf8ilIba/0EYa7mugBIR+sEcg5qoaMMgKL9osDyrxmUwXIh4/Ea/nflRZilEDucMcYEWRH
MIuU7+L+fjjVgndg2Aqidj4MZ4OfZv6i5bXDgEqe96Nd5KDkLmCMtNwgfCPcZESvZjGUjXwE7A2m
wPV1ag0a5CK8LTCiMdpHxfZBCjruf5YNSHpGXBDSgov/TWvooftnJgWieAoOcDVepufdVNJZicVF
t/lRPDBNVg9Mjn/sEAq7a+kV91H+Xsn50iAmpF2QUaNiGPqM8F0aL69jAraONtQnW1skaJJ8/pzr
2cLUp+07KBqSRVweGWDiguExxVgpvWcRZqaHZyULCSD44rF6CcuKiAOjIS/w1gLXuWkbU550MhbS
KP2IvRDJHkckvYKGiwero5OyJz7lkx9HEtuQrBaJeCHTVoYBML/5Q/BextPziQfxTcLPMyVR7fGI
4DMxvRamSzqktM9frmGKnHHUk+8Sr7yTPCdGR7ysQyFEYq0QKcpMpUQcy5pWYj1MA5Dzjb5s7h5P
cHNooayfQUlxRpemzU0olkO2T3bpWEYPaG2orKwJG7Y2uQXDX1iw7BT2y5RKgChsRmiPb4HJLc2m
nTsXeW4iI3JvQdMgrbnfHSAj55U7sF1T/sPTztFTFdQkl6zkKB1/38SEscwxwxRnj1fsa18/vr2E
B3sxsD+dDfe+r3yUcH6930FqCq0kskF63WDXXN5etf+87UvjG4tP4jztncEf8sz6uYhFVRuxpgQF
5dgtvsWEqQRsn7WbxlhmT4eEfp5Jcbh4yRjnapzZLKi2+Ns/Elp8U7Lbc/bHLbWkeoD5mZzmlKmi
QDapxBh9IrAM3XlMBnO8nSSEg1MMCCn/Gx5O7EwvuCuxheXn4ZyqknNA6clgOcxaq2pyp+BiHBSL
s0BhIjDQ7q8Si/S/XoA6k2N6PDjeNGbpYQk4Ew0tJst9Q4lvyfGeoyA4v+Cfqgmej7gPhSwFnda/
iHM+an6W0LDwxPI57EF0eYdcISwG3EhURYPf28RYtuw+3DQXirYQZerJv5+HkUomGhIGYAvIUue0
JihLXLcp0TtlmNT+g/I6CyjoYfDYr6Hhp4bHDSCvlKn1U3rWBk3ahnqd4TeAGrZ1hKwhhtt+2mRI
293vx3JTzlPtsDUCqrLBBhpduk3QYGDOZJ8HyyvglmYqo0nn8oq7gf5w4PeMMLcpH6XtfWc52hT/
KO/ORoL7gY7FBDmhpbmRN5z4mGFwxAr+jeDpEA+GT/oNL8xZEjv/+cY66ZAEj1yCu4Bc6pa4P4LS
aMsIxhB/xYbrcX6cZEVpOR/OxYlnXz2TlC6qTVFe3jYSE5W55z4hSw9E51zHtM/YCzNi0A+pTMvL
MDJYLgTpVLI7U+zTvYiqFOUatf5nh5OA+Rjh32dHiRRoZ7YYwh9uBO34JK8yaJTK9H0ouLyi/lME
icdNLU8EZYfgvafnSLz6R/P5CksV7TYyHojOdEkLe05S6OB2rNH9U/xvKVRFbyiaeDOm7ENlgAHd
PgrtDgE5RHsKx4ooD4cSRLGoTLMpnSN97swkHH2MfE20u0HnPSOFJukCRs+QDT1iFq5kk+zumtMG
FAQbWYhbVkwQ5mZCMk6LNVYntd3ZrzPhnsICZ2N5Iy6DF7mPIck+F3OTBATmT4dTfNi/RC/Z2YgM
7/NjV2CLqzHG/VagL9Bp2VXy3zBOQltVeBTMdM4I4HR7D2j1BkZydV6WycerweTRORpSOeS907cv
yCPKUlcaX7H7uEoERQo1Qort7rS8ckgH0AkOmYHk9I8cJ3mPjjTmIyGw5geIJnDVpRY1fD6QYb+8
5Jc6Lrw7Hb94MyvkuMW3ST6nILbGOLhCpPx7sI0OPAJWDnaGedZ0bqS/+l2sEm3uAmvpVNmtLzSA
xgy4wpjRnQPgoCOcELLJVzyRExQ0XBukdzMB7nAJBFZv8DqovZjq8aTgQVeFghbZzn/gTIXS5y1K
d+p3MsflxdcCkEJ8Q4H1AKqAkcbQBo3D1RXvvgJj23NKZsWVhFsUQSjOYSi//BuOxNjcqIE41iQS
geTa5TZlMOIPucrgRFtB+/E2LRoeaYUCSFRweYTnFGRunwI4CcxGFp99z1z7jhdNpwYB5eikr4QI
enqUnh8CJ/r6CDODOzRC5zBKCVeqJzA/cKmYq+dsVbRtBhwYCBhbNp8HsEr8XPGjcdHTH5gIeiE0
eUAEKEG2W/5xBemJFhOXq50afBIhzasFtbnRCRzjbqmQxonoD3HO873ufpkVsQasUlbNIhtxuUfc
yXfn+iu59ce+boceur0YGNAKLZn3E1+tld9t0TEvEWCsdr4XgUc+a0c9lq7x+Wf6fFzNCX5WBJ1A
fv9OpDjx5Z6cUt3+fT78ry8vti1GWaLluYd43Uj71d0tvBu3FW8CFwdhV400YNpNvqHw+HusUn+w
+zDjbZcvKKoXxHnNmlk76dbm6HTOZpiO/Y6DWvAbCNkjji3o7MxVR4VPPmLwuLDp+cMRlRb2Eif1
a1z0E3I23AJfoJ141+tgN9h1I9hCeGh8WJtrN3oTshQahyvzAz2JB19lHqzOY4I6xorq8DmBsWY/
nfxer1Z0mlJtOyiSkZWek8V9oY7KjTQHaUU1b9rX5mwdToV7LTflpglNhk1/bHOqHZIN3O9vO+vn
LB5Bxeq95AGFCpgy4QdPxtL4ZZ3AZMVHA7baEVpzlcnvRa8mhe3bE8yx9Wsu4bnPRoS3h5MnWG+i
o86c2jlxmOj/CSWA7WX/mOm1h+of3V4V3nYQ67qLVo9UJlfypTH8tCA8PyRGI7j8M6Jn8FhRPAX0
PxM+tj5XxFpCY8siIB8ln+z1bDf0pLXlmkvEiRGmaIh5yYeNP0hruNWgDvk370OEQ1Qa8K66K2L8
5SUvsDQJx00mFUcjlITiX9oZugJW03bGWnmbDd5OnoswoFN5Pm3uEXG4ETEDAC7+4OlKN/fx9omJ
ScuVUts5dRw/yYcLSJnG2Zjp3G6IIOUYYhRDMLxqSSCteAAGLBWEZJibz15nWf95u7ix8BpNPuC+
OBl6+GpbvB/UIF+hGV2VrjnhFSba7JUFT6LyfZbhVUGPQQpnJNJW0M7FPeeg/hFywOI2AdxmJjig
+hVUl2VKVQKhK9PEKDFkXZn/PuDmpTb04QdgubBuIwZpRefGwCglIufBR/WJim5K14gZO84xnB6z
K17EjcG6y7IsY0LjUeRpenks0VhrmEPCO3TOIAYmJ39AmvcXvqf1+Yk8MikAv1w5grIRWfjfPY7p
CJgaSS2VJzQ3pSljRmhFvDejSrooU8GA5trhSQWrM43QRQJLMbREpZDu2hn36nOsvFAf71n/0U4c
hksVSxGD0dFYmEw0Z7yKR8jzgRpyc190I2bL2YQ6TV7nRbIZgJlRU4Apo7wf9wMWapZOaXWbciBi
bOqX1ZQF7iSyqVj0Lc0RNAGsyRXoh+qARZdxO+TIo9paI2iYQz0urQuDR0DUf9AUeOa13goYkDU8
ZXAlaxZrJOBCpOwJmLs+oAzA72uoezD+WGP4hPipnIFoQvVLVD0a4xaem+blOzszlQ6MlAbaCN8w
AY9QTMZrfwv7+B0zChVYOpveRpRD8zMVCCPScIxmyyNYAzan/5F0X0uJZVEYgJ+IKnK4hUM8ZBVt
byhEJefM08+3nZqZHtuAnLT3Wn9a5SMlegLcLix9Xf6ErYPSNkNBxpNUm3E1lF6H+uNHFy3/LsCf
SntIrIhF9fSinIlT5dJ7AMdYQsqkil+3rjY13hA+BcwWv5ac7LhY9a09UIuux3dqu9WLq2raKIAm
tN/BKKguhEpuKqejpPIhX2//YWCr7t4RX6N7hGtCMb4WibJ9T+8wyvto0d2+Qo0p0Lavhf9N8o7k
a/sNGBsx8cMuguKd15pGHhNO2R308xRRtRsn/62brB6GCfIwcrwm081tKGDpO9RoaRjdaoiMlu8R
HbosOR/c0co5amQQnPC+WvL30/XevgbyaN9UQcPwAFCyAtAXkwv5KzbL3k/3upowYGPJUf+7kYrA
1Dzmn9r5ddeVdM9ZcPUulYc8Uy6y51Fmmas55DVzPkJlqNacJD7SVarCr0xNjdcqwFaY7jijnYeh
x6t5J9qfZdA3EB/MXqXwAYHGf04IymkU0UzN/0Xo+yaxbLKaan8t4iCDuQkonTX234XaOUz3+kqj
Pj659VWuq+GsobqFh5eDDSG3YJmPDtKiJBN0C2HamkwNt+ZuMvY8oEO7+dEjQK7fyWqQn+26wXsQ
4NYrFifjLP0COCfOCWrntTTddU2Jb51cfZt3/5MTaoLh0AUTEIE5z6HWkWnnVXzHpvx6+kw1LkaZ
pvQaBJ/8qZM9zBZahGiXzmc6qJ/W0RmsfHvjuG+h/RXukWnQ00CDzADQFjWB/Gp6IrbaoZX8yVY3
dISzKug+gsHDoWbVYnMZJYa6m16CnSUtKkKLdyRNLA1Xb/p9pIY6CcYbXQW5MvnrUhGljWQ/L9ov
KpmFotveN052quHu7LuOjQxrItylXPxnDvp7onvX5fh94+bic16bVQPXsHmjIAHjsq62EkNNJVJl
9rof5epC/F8uu/K/rAXhI5j2xgIbB4v2OzCj2t8/yimIaS8DPg1tX6Gag1TeB8vRo7a6lt9zLaGa
9X+L/uL10AahLl73h4ovFAYro6syle0mulZTvyKk191/lrfq/XfXLnUobGqP6bVlglPPKmUglOfe
34xRAw/4rooRUP4GnYUPsHrVvZ2CcuDzVmPAbnk9uNLLsSrdSiUD//8CjkWyk+g+r5IZwnEnhjrF
F2RC1d/K0/E3LLUiE7DUXb0Zp1tGU1RWP8YyB/7hZ/8VeuJAdKyFoCkGzqThUWiqAc6vJo/VA9Qc
XmLVuXjIYkMao5LHQSP5tqkDz2IeAFDBmQB2Uyl+989YMT23Bh2MG/sV48YDZFTesH04Cjny3SPS
srMGeezDv8lIaEF8H6V+H4ZGVJbDw2thW79ECRlQr89RirbKwuaM+mRJuqIErsp5ss+8snitzemN
Fq8F13MNjeWRTkUrxzJZWx9aSbFTjfswfWneCwRAwa6ry32mqjk68zrko1CdpwSOV9bvzpfQq0e0
qrOlbr9QPnnJsK/l279LruIeNEsNxQg1LZYxf9evtOEx8oVZd4WDv+eqh/biGnyqF/3BR3p6+Vio
Caan6TJVh/P8LkfFTJUhr8Ymm+tke/LOVJ6jRTs3WNPjR6eP6WW6FaBVo1piaxgsJxs3DOC+PmuD
t6bp1+IrBL45zTZDN55u7vd12dfYeaxhrtuXHdvIf58bhFQopr6envG3gLSq/CT7EA6RuMCT3a18
dWSGebVmzeej8/g3rj3+oa2MhAv3RT5K/4NIaMDOHurEB6YtXzEHCdaQk02TaT8m4N9WGCWIIjo3
Z3FxIsZGFsNrkWjx92Y4F67SbJ43sBAeJWHF+SEWr+e+DNcjQz2mMYQiQmhULENPdIaN4kYTozua
98kCgiXWPpv7sAmJl+h+LfsS4Btm3VzufqdqKuDBYccUPikcOE7FmxafYq3Imh1dflCO4z7+4YtN
ejaguhW2psSo3K6ejMyutQlkIJ7lHYSL2rx+9a9JCIw3FXCwc6oC8SpVyXEvP5vWo0PXfJrVZDpb
vsESs/j+nf25ZwAJdC7JUQquYEnNtEVgm1CPSBDubW6KuD6m3Mr9xaiwGbgcOBOWqavpxeRAgblV
q62q6xfvX4ncZcN6TY7oZswJSpJQ5jih7CNUNojBxWCLAckEsk5qxgI7HUFhKbfZld5O6ebt0yr/
+Anrr5NwTpUv9eWHlJmg0oaODHcTpX9zMaFWrSmXr+pM5sZZZNZriikt6/SHWJMP5SVXXl29eNTF
1VTcj6yw2uojG59rZG3jrJKUzu0pH1XFTSa3jZP8UI+Qs3mcB1mNnZn7gAXmMMmeakaxPUYlE+nI
OSb0P26ng1f6oBZRQVTtW4ZziW5DsNDUbNrzKXtNbfmxTNQffpR48RiSQ0rKxHuNaJV6mVoika1q
8Nm1bIRcwbXcdJYOg2WMHWlutvW1siaZbDzbiTMjjtt+EZQI2cr8O/j48lBKItXNkKAzmQ955NnK
8V8KL3pz0iOC8DFBi6Kh9CEjd15XpOYMlE18UIgifhzM/FuNYahFuikq02o92fdzp2h//d/8has+
f6decTQGHdcLocYXYrRlb2AInEekRQXVQb5S/PU34wqMQL68LWsbowtuE/T2MJSLpiDkW2Qr5swE
Mmo1tGFTf088YpMzQgxjNVrECM7aOS36MFKNPH7pmlLTbbs0q86bHMdEkbNuksxm95utww12u3iM
TDIhHfbeJD7lH1sxdNpSzNBwb2wmQq8U3BxlCu5cKKoJEr0c8TAIaNmi2IZW0VmakXg+iEkNsTVg
MiBZaON+9FZZw8aRG0Gd/hwW9Z7LyvEvWNpz5WGTa02AmrE9Ce3Zdda9Pzf8zdtD9/1NUe078z4U
xdMgaN511darRlAsqnjuzUPLz817rB/pGlNx17zpNwrSbL9EeAi9XHSu757mdS8XH0KWzNYkVSMk
l3QcGNwwV6qCbVr7LJ1gLkxJucchhFsUd83m+bIabEu1R7oWSOuBjAXvM6wNuMu/dTbdXyyjfBsh
kkUDWDPr41zlHJ9j9hBKVMH2zTDFGn7eYdfrJb6g9d7hMbZMYwvy7UOpbLSAx8VQydq2IWdBNNmi
g+CwfZ5jypXwH6m85TwznHXO8SXr6z4X6NJZB0QPmk/FT2YHDF/gAyD7AHVEiT3K09gUs9YRG965
W+DvmmMWGhvOor1pPwFyVH8HErzKtXXetnJWYQOV2iliViPRQo5DycizwVOugrE9EGuJBI1zK9n0
7a01gZBXuZr7o/tqZ3vFXqJT7KUEyHZXbYEIbYNRE52DJMxHucSD1t12Z/25QSTtU/sOe+kVWjPT
0nqlnPxfcwcrKiL79bq2yFVLgLL2LFe1hz/a59HclA8xD9tGloit6W0A82fte2vbkDN6nOFn9rFy
JTcsdF0HE6GvlduhmWzO1+ViqpzrrNpzTCIS9kXYdXvR9Grn0aZd1LWRGTUFSOSjs1568OziiMQt
XhTj0DNd8jxSESoMc4PEpzM4nP3Y9lWke7R1QnJwoOpXP4LxFVC81nxV569CFwEh0ni4+fAOMRcl
9e7sZ32tpdUcQ7vNNV5IAX9TgnUMazHhPRevX45zaoDClxgjryr1gvOfvjwa/wuwPvMNXcxX4VzG
JkomCRNu3dGYATTcXouaClziiSDg02hHcx1pVJdwJnN7xQWWqZ1svXQ31KcZCPc7Cp5U1zOIUPdD
qnjVjP4oXg34kDcDtBLaxp+UTPgR+ZdGuyepHji6BNbdiC/LKCb7WJhR+76op4bLL7zEzFyFZ+OE
jAr+HL40jnYvC9LqzaenPwZZxSV0JozSPr8XhrkhjcT5K/X+fBfK/pXoGkHSyX3tBljpOBN+5987
QhuRm+nLD59G1QpKgslCIdID1tXg5zU7+VXDiBhYVATlceZyIlLUK8KMFrKEBYmIuIjMRwJsTNrN
FY6J+cNqQr7fJOPTGwQ7cxUxfhZoaSXsB0NQU8TS5DJ8dM32/t7/W06PvcungyrVDj51b3td+Rw2
k6YwuFHQy1+DWnH+Wurdfi+/PuQIDY3cuc0lSXgy2kyg2PCt4AhPyx7VkfWo7j423SeMij9ZI2dF
Tv5uFAJCtL39id/V1XoeROLdiblsHKuhxLfLxCa6/pepGZzFFxgkubYx2sC0KQgwibms82vYNOV7
UV3Q+ufLtfk/217KToZDG//NkgdEYXZC56inl24YNITExv35vytKc1EJHamtkGhdusVVn8I4HUnl
2HXBK84/3SQEzJ/6cOeeDJQw8jI5UZHKeF9WN+8mEfH67q+N7awF8D21IEtSLLOfFxsaVDyS9ohE
/lyotF62+tDFMPdbki7+MS9R6soyrR1TtfyhfvGgr0zPAuNVMonm0nl9mDCe+8oWX27PZnBFpNqL
DVjqJXFqAfBoZhfkssfW8ogwZ4WsuNbjzrXYXBvaRqWhfpm/34wbXQ7134sEoQihyetYgvUsXU99
mAIH+r5ecAlswolMNXmsSYGnf1rneY7ItaVNVYWsbUvfKXI2S+fASLv8J8X+WQOmOszUVrZjc+Rc
SoMQaFkxw0QOWbnH4WndWO6WlVK2XQI/p+PT7IXI/krSewt4YX4FeqgfustLa56rBnyMp0RpqW5H
GgqBnO9DItCutbx3D0X51zXzavKHb/MXJTM4wuLX/PlySXXMfghaUGafuxwT/VC9cG1hbdWpC0kL
4pXQYkS1eM9zc1WMsoZRzUNM/L25O9eWKsFEYbhPRtagFL38aii8LX/rIfpTaYNkXsyWyZLbc8RM
AEGCyo2S1V/I6u6P75SoXbkXLbNMMhjhQcpA8UWYJ5goNi6pxnX9Ns7/pR2tyo7ZK4t+WdyGpKqw
rlNnMQuZcKrdDKnE9ERF9azuug4nIdOVHFiksUSkqx3k/YhyHbt1hjkOPskyAQYNFDSRhXx9eg5L
3JlP8B6d9z2/pRQyAcqFQuP+7B+PkVv6nPtRrHq0PCWh+OPQ4M5odLaFxmXZYNxh5TZ5Txq4araw
F9Q78OyMNy+byxdfXXhcaHTaO+dWFrLc0COBpilD5+byJLPS3dg5txNG1w/Hv2v1IbVOskO2x/1o
Ra+DWNI/PnrKcIjJV94JOrZ/sXH0HUabv/hC+qf0lYvvr1C37vXlNMjIknq59ilXbB7HnhDnwaVz
GSbeU43c1+oT/f9ZbI7/2QaMJDcyRPOV+wpgTS+jc3jhwfVzN3bn8iJ2yBaOh8gMFhz2IXUdFecp
5N5s/52GrplWJ2iJZf1JmbVmeQw+LRWPSSGYlXzZKmDqoaXQ2bQmomPNuKRPFqr6B+Vi1PItZ93p
335fhnLTpR7Mv63Znjzx5wN153gAXPN/murrhz9ozSeW5WU/OVoN079e/LmuWc+5My1KHJgK39Ky
feqWHu+w4X18OXy7Gk75cQPyDEMO13QKlplcc35obaDQpcFsPc3Te2UGYtmLu7p7zd3Jn7K+1dSO
tqrFraE2nE/P867Rk8W8bBwZpXIjHraXCltMe28E2rnmwS66JaGj68YdpZ2onE/EgaRu+eVoQRVP
/CCM7zmcPVoha+5d12fQu4lcUiRaa0qK2eedTCMxXL7c3h7dC3B5p869jfavs3gRZ6Jrj7+iCyaU
THol7wrHuxoWprthpr2K0/gonPZPIaYF49fllWCz/tKcqxoIQ8WUf9nriwFaU4MoftH2c6OPFRE2
ViWwb/GG7AU9uztwxOZrn76+bzrmHnuNd9/5//0l5LYIqZ4GW9Z70aRQuW48AsP0W3EypwzvXw35
egi8ULVfX613dgwBkXfKXUz0dDVK0HDMw6cKIXvHDSL7ZfNro7RdgviXzjDApLL+dmPx1cJHXrdi
AQMP4G5z87gt/Ol2ORIvaNyukG3hmK/Gm/ZPn5fBOB+y1BzRYkCxZeXYvySdHZ0+1mm0QN++5X+O
mSpPi7Z4xr52tZIEqXz6b0a6Lt6bkLxgQ5TYcoDPkeuTvD4rVgbfDMuFVRy/99/GalmYhPP8aC4e
j1bJZe+n4vzEY1T4COGxnoHLCIdAmODwhsf22VuH9hKz65wVwNPUVF6HWuY+dZ8HQosOH19vz5m6
wdevmY+nHFIhvMS5IOnJfUrK4HQVoKdzRlZDaEQzRPhZJOQv3m7xax9yUpc0BPz/nyJxAx9GH61T
Uct/JD93pQjziOnxJ8Pt+hwlASimlQgA0ciA4xXTW9B6OaxwdLJfxaHQdOzgQSVonUgqRsUHlk2g
6ZWorXDcXgkbHcSZ5f2tQnrApPN/GtlNfGYm9IebOHDR57Chrtv3j9mk9KJaUEF9nH5LbaQwDvSh
55ssbKSWRA5z9frH+QPKwN8hVmbzu1M1YTQe1AU4JCfxMTjgyz2m2TJO+74TvaVdrjx9wFLl1j+w
NIXCIXmsp8gl7pXnrJL58fVFqiyz4cx11Ntmy+tsGdO77SyKVpJoPatc/ZSHNV853sNLbabXwWKa
1NqOzQmoHAESBwF7eEGvUlaVbBKVh5bzJxHlx5XdOEqhWHPGzDqZbGshUcVZTSM1NKCf9x9pDuO4
MHqOjsP7CJC5tfeM/HF9Vm6ko7+r74KbpB8KIZ7mSYJ2Ex8kPHdkno0gyeOQMZA6XJEAhKPUYL89
izMUtl+56xS+TsyZn4WbUTGVBBKffO3vlKR+Lni/cyVLVflxv7Otl+cEG6O5TFFY4Y/Tt5jO0PQW
LcJRkD8Gf3r4dzOGDjAKdH2WD9ZcaN3LldD3K0uKtao7Yc90LU8+nwon7OyE5iUvAsJYtHcWFaSW
3/t7+E1i/2wLwZ+5+OVGmj3KByK7f0XeK09Wj8zFzbVnMBxu3hPfiX97EevUdeV9546t6B0/z8Oj
p5rHyZ+flxc76g8mnz6tt24Z+OMq3L5Sal4lCsyIz/vf6QxvUuaEM5FkgmcWOVW8+3OxehpHt1S4
cuHqzyqXVCVBIMdHofU/lwsMdsFIhUcGdiTiu2FJ4Z0nPUhi65iqua0M/n1USvmGBA9kOfSDUALx
6ub8uOmKrVQfY/FtJ5M2DNKL7J9KG/vIM/0Hdx48epJwrSzGRd1s6cvp/fvat1YJzVIAjY6e8GIw
qlkG7hII0dXWVdjLdPzjefHQnZcRhtUHalG/9o6n0nkYGWmQV/k5BQH5bPqzZCoLiYcrbJ8NciZ1
ndXIinpFuaWDbBkYZHUtDnQn8mLs5T5Q3YeYNKSxBWhhbapgUrOaf7KbUog/DkDhh+tmFbkZy/xA
EEOEMrLlQyahD/HIHu8bZkurKkDc0mBkIDp6QFQ0Kwa08DiPtEMO1ZOemkUH9ihiSMu9Ty6CwloF
bdfQTk2c0XXz3s80Q4DhXax9WNrmMhDEFHEsTq9+XFMv2Y+jV1UizxygaZDzLSJdKr1cfv0m/kOL
lDXs+u8xePbEwLARPH5tSJZly6x8MaizyUGKQB9T6AkvZkyBplF/Psq56e2XngyiyUvMCLb0klNv
+fLrjN5ESWJ02grT7FvI9nUWx5+ZXuHl+ZL93H/cp26MNKDBSuj7gGm2xMnxxsronJ0v5U0pcjWT
3b8VtCJ5IEnfk43GycqBIvjLyfTOLdRpZ3ywtELPa0uR7j+WfnceCUTadBC5BlCz0a6aHdypJMyd
3rD6uCESNQKma6l8+i0cIh86WDOsbC/2Je21PBL7m1WnlmmrAwGkz1AhxfKJ1KCFxq51gzlpG0Rw
5MQOaBPzv/bnh+65diKcKr3MhRjNhipEexhW1G6aBRxU0j/a5wvQA0L0Hop7Ufp9Hf56SnTtS483
1bzx2JdK2Pv66FUCH+aMdet4Ni6pYj9WbRd6y9fLiKsFfZqYLrpq0WUfZ/C77GdHxr/2KCjm34/P
dW/1c1lGJfLGeQ+ldUjF9nmSw8o44jKI1VuJigpP4RPQB42UeNhjPcdmQ3aeCFXS8oWG/jJIVlUF
IZI+eBi7PM574ETu/cI10srEyc6xl3tXcZy/TCitHUxNDmMw4wWK5z0TH34OOSyoau/+teyZWVqs
lk4vjFLzF7Mmf3y5YsPppd6vX88YjYq8PkAJLBPzPoU0trhhYKpqZPusmX7HZjBWMnWDS3I3ubbX
r/P+sr81e6UtoHAowb0p+QSC0RXsXqrcm8UfbiD1xPvjbRu4XYV+qbbHzkwf8ETlHmTVtSjFtPXQ
0V2nNDzGmUFSZEvFaBZ8FSn4C9xyl41K3UIXzMYykKj397to9gZuvKab53WUZEJN9/Y2uGUlq5MG
d94fLlczc43W8XOQbO6INoOB1rDP7u6mn64t2qujQW+1VaJOCLt5U8aCTDu5Brv1vGdWp5O6CW5p
ZA4DdXVRTRRryx7X+O3NZApNSWRHjI1Q8H8jtj956YxLfCFMRwChnfOzZvJtZjGI/7ocI+g+19MT
t3Sm7afJcq5NLWehlpdZAg3jjQjYGQtdC7egClyE6IdgeG4751pPzTLdqrlwbwwVurBSLLLp0r0v
onzAsznw/J6KFrU/h36ffk9nI0aRbCtLjYp0Xi10Sh2dd25wTweHF+aRuYxJvAldjvDGwN5iM9dF
5j0f0dHW7d11x+18M0UdCSaOc/4GzBQnFZ/xou2l51m4JVb3GB/eQuTji6o/fQvJ+bwKh46E43nv
ElBvvplD51Y3ApxFw8OocklXn/G4DydEvS86G5eeZa9ztUV2gF7uMEuuuWG836NEb1GIrYCr7vZa
L1HDtQAXjw4PzqUj2IYL0CxL09hTrxuuXCiClPtNTd5k+zkOwoNCI9OQMcBrstd67FrWxkJj0yr+
FCXSsmWPa7dOxv2fibOKhymEIDvhb7fWm9GEYrQcW4iRAI3kTwbyrUG72tO5niiR+sD6nASkhjxd
GoEY63ZhJj0F8B9IGg41DL3EGIQ5GUZ+zJKvpfjY4/IM3e/q8x5wAqG84yjc/3M3hHWDKDv3CHy4
Xm3LZwkA7h/UPPqrOBhHHRL4OSgceA5J8WGrQrdETwUb2OwP54VxkjIEzx7DV9/js8Opc0+WuoKa
yOz7rhhScjZAENQpId5RS/Na8trILqscEIwIenNjOe7t1Kb8SHCW0U28YYyCV+LG0ckEmkbbXqvj
NjND3hdmHSUNWX9ftkD3+bUY3EVAwZOhyZJJd13713VedWHv0ikN4Jha/q0u7pgJGH5kMehfo2Uf
fGFPNudgXsWu7dtZQTj1fV92o4kVyepcxFETwUuZU9WAr4W7Cd+SLrMh8LWVZAdqkaT5YUaOhCJM
CbCmmT1UxTkiDi1l8mB2o/vHYWT9+s6BRLoGCfS1+cbmms63KBP9CyzkJxdMci0J7LSN+CWCK4eP
32AJnA3RcLI1Sb7yYeOS9ecG1ZvTdts81ga6wDLzHD6HYeFqwZMv1Fj+e0bZyr0tXKpnTRn8Kec5
Xw4/bmCcCD4oOocVZOc29PzcOoUAaeuT6ZrW/zTi4pVkYMX6SZHgk0DiUf0QQDu/h89tr/C1Npzu
lovg8kfbgO+zWQJWM1DMvxEo3mFiCqFWpN1Mlgm5fBKYUh/z1/vHckZqDNXK1TajNRceGpHqlxJY
eKngkU4+C8WWC18G0R/Ya09/6FGDH7cFWjy0soH93n3afWRJVDB6uajwrpKSiNSUOCWIq3fAO+xa
bLXr6vmlFGuBLWaxu3pRNUWDQvHQQid3gn/AfkVJHS+qzsK7S77/vhEfhWsTTvwtwJrjwWnEDlqs
PATtqh+mwi5pB58BnLaFfdudATWwEwgd65oNCDfNF0DytUDfg0FLX8to39t8Oq2Pihbb/fKO9Q17
wao1q4KqINAC0L0/PZaOJtof6sXX4nemm+5n+7mCpy5RYbdcvXkU8vpgTBmurjmPip62cX/Zk3+1
xJfNLHcWNw8VkiTa+KZ5LzB7PziIt2fM+gvfLpP6xCfTo6ITGrReqI4buW76O/+tPjDdspwiflAW
nftBAijm4vvZVgk9JrP4GQEGgJowg8QHZ/0sTr0GoISiYFFP3hlPSKoUQk3bxusNvuGE9tJv1s93
bjt3X1YmfT0Tw1VutkEZbeDSz91Pqbt4sCPxfQSDtOmVPj8jVXcMBfx2ujIbPhVe2YGST7aFClBe
CiE/SbyQHq616Nmfy4QdyI9osRcE8WdPPyGVqFhRCydXDaR0VDSue/sNxMNUn0NYbr4S9sBThFjI
Xcuft8nxG6qL8h4+zexZxUBOfZAMPvqDejLQEfdvGgSNHLCDtrSZrp5focmXUWGqPjyNzkGAXxJZ
tQbGVml7aXcVeR1636aeZlYIo3zUz/eafz6Y0EYKVMGlvezgHClmgUdn2qJ61hP+mNzb9w2bCcuH
DqMBCARdSg9s50fBLjLv36MTyp2NxP2KbyHGqiU+kpNln/zwY1GM1t+iPR5VUCPlg+XPd4Y1Zf5q
eZT14voqJ5vK/vja03t7GBR3qrZZ1XyCeRQeCzZ5W9ml45ETDiDt1MBkUw2qiGArNXnWXwRBdH1H
mYHeZi03Jb842u5rmSqPMXvEHzamkCeNkZQPytvuHgS7oEPMSCYSLbxvWuEkq0vfoHuPbl62cdW9
FByVaWKPf1bOfnjnmP/ClDbx3l73Jd0hu+DuQQri2pwdglUj9WXfJMdTTG06rJn2hVXruI/29r+B
KisVK19pTNwNSxn31c2bg5QLYCmj42nRl2Q4zS8yAq0YFU9suoFA+suMGf8C0NzUU4hxSxIx6G3t
1zx+wmlSKjuGgDAWiXJU11205rzmj7tMTu9oFnR6kY0kgP2EWz4kuxHh97ZpnWiPzHxSmv4JCf2s
/UaCgzPwjJ1ZnkhPNoM291stVO3ITca0TokVyX4PvnGWcy5XxjppnFCDk7VqANjJy85UCxgEg5k2
rcI7mDAk/WxZZz3nLMDhSXd7QV6hgW59QlcUSpkcoRRkKMGfca8xawjysrexcQTFOlnIo6uTtBuO
fTlb14Xea4cwJirxYneMioM1laYKafvN7PSsLGYoRynF01y2uvstDq611Whr7lxVvnXP3pa2w9zb
UpK6VyRgyhMfIjM+TxMduQlFBFdgccBRCKU2xUnXBI1mwmrcNBcu3T+5ZafyrlDjzpcCXTt1dXIY
KXuOrXqcaOtezzQ90IHlhXuGTGh6rSVi7eS8neJv4bfAYArRr2UH4WgvLkDA+McDrfthtJJE1Xj8
Fk7ITv0JzvUpvTFs1HbkIXr2HgH36+rI4sATLn756hxYgXYjwFB42lUcmwrbV/syPA2vYr+lQqnu
otWnp43UgStUOU+PQW0aWimAxz20TdFBnU8H8rkO3FIY66YlkyqKCq/ozH6eIUXg/lqq2XP3/fW3
5+v4z7NDZR0X3nf0jO5JzYUDr5FRpDJGmZfnL8DjYn//hewPWwvQ3lZbvVnoZF2EexXSEyHcfRz+
S73f3u5EzY9FUDY92zen92J5WksnT7sqlisUHvXr5tMtznLy5s5r3V9wsCqRpnxoZQFSdTxIpKm0
7aY4ukVMt03n7i5bjFQKwqF50q/fRORt265t1UbcDmXQWHufDv/Vsx0g8up3KfR3/hpI4xLteXHC
y7zXIhUnuUbqwIZ8MoIiaAu8lYSWIPWOFrM2eDbssOaN1BPvt+HCdgbKB9tiDYwS7/4t9EGu89TG
huL34DvJu6/9TQNKEvZCbKHfSM01uTLrUeWdewJUcrF4JxRdIlpPn0WoDEIh9LzEAjE62p0c3qdl
PFPfBGEPaC6wXGdTUF6zgUe0+JI3hFVr8xnyRuH7ydzA/aGtUUEEmzl7d7W4qy1rQQW4f7GOEO3k
vgia6cwProW60n0IylJxUYTfo3VfzvIpgtPw2genPfwEWgesmP+lQ9U33fRIAPVcdd3NYuTnnlCL
q31run71/PzBJYbSbfhzBPGhwuBkEpjMP7kFqA5ezRR3PlUxHzA7WLbt2cjDU+vyh/xkO+MO/PNc
qD/kERRqVwLnReMiqObBuVo/teadTVxqb2K40C3dkCnZlCp5/7eAVYI4oRiPCJ6c6S87t9XA5KLi
sOjG6a6Fat/rz6wKpr4X+dTbdub8fPG4O2+VwKpj0wgGy2I7NWuU+oXmeJhKlHOF6i3Gzs96806p
f9P/xRxNMNP0vgXavQmitVe01i2gOVh4Lu1z1oa/3lcMWI843Tg/XpONDMh83y7pzvckc82EZbuX
jZcmVgzXrbQP0vEWFPCZ+UnH13qBQa2ejsHROckJn8lT9xQzoAhmvKWbAZGjYeulPO068gHUWMjx
dsHVXl0XmqmjlEV+rVxzl5RgEekxsl2pfPDI/MAiqhBdjXQuVqfxgLOwlzhEOVI1hsUb51CN96x5
auUQrqw+cakPXpMotouvifK4uySOaWUpsdPVRc+5SOQq2SEYff4z6y07yRgWPR9sevlcfZuWskLY
UJk7NaKil8z28qRW1WK3WFAFdeatpASWVQwPX9FXKzWnhZ8SbUfnpq9Llg2lAmQfO+nGHjDG5a76
1Ed2HhxfWKDeCdUnYScNkUzRiRQHZBYHue3FgfG88MybuJdx6yQfyD0Ge1YttXx4n0UA31QP9BnY
EkGam0YhWSs18t2TdxTNLrW5gM5udpjQZutAgQvxoQTVqdw7+44r7EqfK8uSoffla2c/A0TXKptl
bd0aywnGoFovLSp4hmttOXAm9p0U714jr01KsGtXLrhWslGDA7UVh+hwqzk0frgLWzmmJt7kW8Xh
0vqDbZbnYLaFO4+XtQUVTvVyvfW9mzCZ/mPe1kjyYxXHAvSrohTb/8OmT8vpNr4k61eniefb4QvI
6+/iB19doZZp3u91eDP+4yzx2pqK3rg0TfYqVIulyH2f8W3hCqSy0Yk8xTjPfe0heXq4lRbYcgTC
Ejunlp2bzeq4rtH0iIlHuzql/3YYkxRViNwx2WOJWdWtVrxFvF92VWw4lH9cDDvsTPxBb9GFqt+I
AwoB+xdxbu3eEAVdg8AH2krYfK1DlgSKqmAlJhB3GP9zi+AdmGAyNy1D4VY7HGqzQuAqFSDcIY+y
Y9+2c70gIyo0LE3LV0MUwmuCPzVrh+HnNRc6YomeFuh7pGAOYlAPmEljLLYr0ZKV3U29MrYXyLc2
EDtCL962dZXz4VS7BnIg0nHD32dDRwGfT/VA1ubb7LPVRKG+W7b+KEDER7G6gu7bMauJe337I9s/
ae6YzNtEO6MiY5xMwx66KwGuW4K5yuHrlKrk/u2hFvPa9R+oO1yIjqcLRbNXnYGEWWQrj+G4Q2l0
D12WjkkDeRpiTG7qDHRZc/esEsiMvb8rEfnrrbP7PLt6LUEf6bfSe/EHSuy0Wsbni0giEGng5Kgt
UrVO0pM7nYEv/tMfAD/8W/dowbxG+z9BGFEIKtYWjG9O3qLxuIrFOrXMDpi/rrqIk6duaMNJzq7L
c7OI933qgHugMp4fWjFPbrgezUvHa1ZXYnTCN2GQjfzrrBZwBIUONazxc9tQ0VAGhH97wsWsGNV5
ugJ4ME7mL57sbtpSBL0NoWluMucg4BheLNT60rSxE2kRFszyaUMm7hFsRzYME4oO70ETLOTfwf3u
hMkemvM2ftVs57GpFgZGQm5uq5Z37ArnXpLySoMnkmGuk1y2Tq3nLLRf10IznY+QMsgUuYoILanD
iWAx/85377Yvo3P7i3GV5xSn012o+aqXVHWlmcr2E7KWv1EbaKFwC+S+S43Zvpp+RPvUS+D+pIJv
a8nuLsbnZpp5DwhDZzqsavicRAOdnb0IfP3KzeO/lcGOoKKmI3gxQqhYt8mWesYRW/Lmr5eQ9Zgx
Siiwb5zmKEbiPsG7vcfAc3OEwcKiu1ZKLxXaZZzZ1PGu26Jjtwzn59axVJdKkDHWx4CFUV5GYHgl
d2L3eQ4Bfgqzjbl1IzfV+RWTR7w+HmDHSIR2j+rqYTTNuX38p7JSkuaZWIoKQwAWsIp2xbU6X90J
q8b5VJ/Jh9eBSS/tmpvufpknWqXesl8Yzl+2PQkdcwP2Qt9l8ouRT51xylgJ+SnVC4I2RL74fzFj
JgtbhzAZAKRwu9XAz1yEprL/exU9FiAY1Kn6Cnlcsk4P1b8ur24YsgYwifMYcBOoCWtFZk4pLrn6
Khukf3oJSnfjowozQyH/8CFHoz1qq3bNbjckS6p230L3t0qo0GQ3zGonvkSJ621ASLGlMoTsUPBJ
HsPiBi0YiSVGYzYEJZGHGLVB7wVOKkR3cSyqrB5dFt500xXata0WDgNTmRbPqo9tgoTti25ezI2v
FydIjpaJ217u0A2IocfkDw2gJXusq+HpZ0i2vnT/dGPF1gHckgD4r1f/kguDijPLeHc6N3YJxe2m
IDXrGp1TCBaaDsvvdXF/TZWKw8OxNDiqbkrtQ4ZXrPQYPe6Hj/xihgsv3Dvb1ayZeLSy6Ustn8x0
NmNpK1uHdbG9p3P9y1hfly18JK7vxyLoaGE813NRz13rq9LeT5Wm62SqnbzP+1kBvqnUy30xk4Ob
tp9v/12yxdG6UBrOgN27ucSz0/Z7lb5/JqJc9thd+83J3Lm7Upct1JDJR7afum0GicOhuTBbJIHR
v5/fHmkJf4sliHY9SGbz4Mvc975QqC8yEkLEbB0X4zh9OzWTJSLJ9aKyfly75/y6N7YlFR/P5mlf
mKYvFFRh2ih1+oxSKmOM5ThzbxbybDWPZy8c9eW6idNbAz8z2IcdpfWzllvmRdamAwqScmdKv7mc
i9Rm+7ds/hqP9/s+J1nu9n5a7Aeb/T5eZcQMzd5zqXkzs8jGRlbEs+2uezhnTATq3cbj+mr/7CYI
+pOl9u64i08HDvBDltT0Ep8uak0jQ/bze/dyECYn7PW8lX+yWbbEQc3253r2iUSdV2/J40sp+Wgv
S0eivIs0lkuTQveWnmQP+59CgeyheB9m1+kYPr1ZF9r5bdFEQ3TJlhMwYY1Md9LrQiM3e3R2WO3/
WDqvJcWRIIp+ERFCXq+N996+KIAGeQl58/V7qmdjO2bHtBGoVJV58xqnxRQh1WcqXsZNwhvZbW09
BJiN52pQrntFN9KqeO4wMfUtjzSahq2Gml76QoXuR+egl5xzuTg7SQnOnT0NoGAFawR66tbM14rl
3JpMOsv4QJluexKZnHBXk7p7RIbEg29c4r72E1Tx2PeTscTp1Uj+Pci0R90QnFXbS83L1qmWUAcp
pybx7iYiJQ//YrvvAsQisvdrrEUYDun1qInrWVXBdlatmVuolAj5Sq/kve/Lz9oLd5lNz1Y7M6+y
99m1uUl9bavmr/Qrz7M422WOcE/M043vUTs3+qFnVcc6yUkOVRZlJhHJai6ckmhHfnwcbJ1vvfVl
66bK3liGb6tV/jawqC543N2ELtuGjtaSneWpRJKGm+/Xu0nMayPP2zpPG3v2GtrAyEaQpLKbjs26
PIkHsJaqh6TX2woxoQy9pcn1tQTs3Ov1V3HtTIpvNmkP9SzdVrtqEs71hbwogh9zoU/jnX4xT9Ld
WGrHbttb5nP86JG5dFusv/cSrrgEY+HkIex7i5fn90flN3h5Da1/s/u67aWWkmVvXuyLdcgdXpvT
dqZTXkr0TOGJ3mvtbdoncvlNsJEX0TDf6ItuldU3m1OTR1/v9v5KgemQLJQjB2y37Tb2G/5Uuytu
xlJed9v+zMP8Qd43W+9CCSUoMxx1lxhfjfxiElh3aaEjQcD5LZ/8qAtcGvUCLyq7f+/ZSbpIF268
hMpvFWwgz8gXaYo9OX/CkwsIcmEzurhRuLcXVP7BBmLzimHdCZHXoThJ02rVrPyRPPV3fGO+IDhk
Jw+rkJuBzzWvLSZN9ceBPcjQmVEQ07iTc6gXvV/3DZcMig4lXn0RoVHhiR/gMSQ9SAs+9R97hxqd
F9XfakezAdiw71QholCj/j7IO1ArbNpbcYLrK9Y9hKkP0UtXRisop1lBV+b1sDpgkUIfayl36Aqr
V/ABA1fvUMyiRbM1T+HSvlMjUehhRhBB2f1jAjNaguMioCwKH/A/EBjKiLMg+CNtgcuE1qod0MqT
qp296CzhoZgn72NWQ0EDaUUiVPrhEoEF+FyfqumFY/MZhAYGDp2EL0p3EcVF9QHGdjdXxoFgzZJE
Lr6EL+RlxcqA0DUqTJof0QJDI4LWB4eQyuwrKJVxO+aiGTRTvAiGpPg5tH4ujI5P/KLc8jCg/O1+
pb3zwe0Do9gbjj5PipSnUlOusR8LIiB9b0QL7UD1KzCa/BvaQTahrU4uwVPZoutyLs1WZqoDa9D5
e63i5X4Fa5GC0Ca86EGF5NO58F5pPxzMvEdcI00FVSUqQi4PCCQBFcXRCn2s9kMXJa/6v8GTnxc9
4RX2b9DloAvCvaJ3a27NhmCMeXeA5NTfSvtmI+28i7zmYjvm438uLc1NATGn8r0BiPB1TBobWjuM
Eyi8ohEADB0c94wlAWmJQWWvHRfaiD9SiEWP+pOACEHaPicf6DkvdGv7dN8+PIbfmsh576ODo+Hi
Jj1AioDUoKUK5ymMUn/VM1UMIytGi/4V7B7ozMJa9gfeB//HbZ0BOW0Ygx75XBxxarjRi9EeECsH
NAeFCxrH39ooXjCz6F/FGwu7Dp+iPw4cLB/4QNwUXhS3a4vzy7K3sE9iQVGVMSzgrb7b9+Zq7yCV
wwa25+hFHsrVgFNJjcoNCR75J4QOQ1EJrQd0pB0QwMrvW1HysoyE9O8Tffgfo0ZWnHnnu3JltA4M
YsoPFRiXypIzDqwrVi5tg2QIASA3kf4BHhp/z6oTC5bGHb42P5Lvnn96B3PnHgVXJz7y5qmf+hxu
LcQu1HybCPYn+sSNcmgn/a170vd4ipA86C4F47N5AaD9mwWxkkA/gYz7Lx5h5cUN42JpfXmIuRYg
AeJoMlF180L4RxWMh1L9SqvdiiCuIW0j4L1BjaMI7i4FHXB7Q/I8GUz33gVeM3MYxqqeMSBTIHwB
Q0IQxhOafbH5YXYgRAOmsLruF9CkmYtgLee9mTNCk06w5usukALad+/JnQ5v8lk6w9QGY4yP3bB+
MARtluYZX3mV6Wt78v842pCm7TO9nM2VsRZxUrsG2E1ED8YGbFPwxbRX8kjOysudYaT1aCHJs49l
f8omCMkYPnBX+EpmE4iBMDjHUIPym0HGQ4zaHg2tIOAqN52nknqY0ZggLdtnIARkltBVmgPzOzjb
eDowCdZMITQIDLFuqe7zZiSIQfqQoACqlDKcRPrQxCSU0oAmg76MfkYeNRzF2IZ1Q+Gq3R8gfeQD
g2xiigqAItQikCvgAaioCQb8ylcld+vJiMd6tnfKc2pzhoViTM+N8oa8WbHA6NWRJzgczNR1YCb6
fpg6vzQUEPBboFs0tkwvYmLGhuiSxLiDt1GMmAVB/tjDBoRb3B17F/dVYEn9E+F5C10EWPPEjy53
7cNmKQHg/jEHWC5okunNCtgbBBj9sfo0pLam+D3rD0QYWkMCiPPhJODeYL4jEoihSzIppb2BdQcw
wpP/Jx2RWAEQBs1PtO9483PRmdspOT6yLmAIkB4B/D+ChXpq70znZIwxICgCKHE8wrb9Ck9X/8Wf
iGZYsUKf0e57gM/TvyAU4A1lGAZ/DRIJNihwVKmy8KJB/spmcZN7OAGQXUyQN8l1BEn9eG8kiOjN
IYj4P/EThan31qAlP/GOPuG2umL+EYDwDZ3d3+qmjxQyUrHMRVtZXPbZJXyqX5rAAWVYBZJDQwVI
b4sPGVIzPxc/a7pSfxAC6SzaVb7jTV4LuV4BfR+jPlZ3fMxmSI634ZZn43tM1wljZGNqPSs+pXy4
v2yNcAW5J9wQ0Czzw5TNYOMCE4PlfI5vKB8PvEHtSX7LJzy+l1/2lujBucwjA+QSndWduhM8CnuX
PGLMfziPokdMwMLCOSuHeu6czRWRHRuGXTtl41AMsG0YB3VnHfovigR2PVFCKC9xZPz1oxQAPGny
h0qixoGaZ6s9C6l3vUaGjJPPDkEmQosLA5aDcLAvIQOi6NmpqPYlomMtCIrKVcKfiAXKK5TO8a97
gw0S//ILbgZEkVAWM01XT8SQcKPhYEDWZ9p5Z2x6Ut9iARgLxq/xpn0bKHriwxchIiP4fUdoXrAv
zxor/p6JTZbr48nncQBD5I/WFTWFdAbiYlDDJS2LTXlCcXLqLuWJUUu1gV3RvtN5N1PP+Z6lCXeD
rbJ9II9g1yQbm4cUnQ6DR46vhThioj3reomHDGNEE/dtGvS9yz2GrrUVt1Lc4RCj/vAIrWVjCPgT
iz2hhkCrwXMSH93feJsz59Mf5U4+VVtlCa1C8GyUpUDQUjou9BPgWzFZEIgJ1xK2yeI/9WO8MCKP
pkihZt6e9CnSQf9W24TR90J6MBmf55jrMZLch6w34QXu7HnnMYTcg4GzNA1AF1L1tgAXUzFlg+QA
W0B4HXFycr7v27Oy1BCZf48Zr5n0yyuXE7OrxFw2SzJFmg+YYX6gIrDj8I/dEiSSv6oflthl2c34
M3wEfhVmBzR6GL5gwxKBmE/YZBDXs6W48hAE1szGoMtAc8x7IyRLyKDB55gp471OaQHrHutpZ2g3
Px4MRKCxI2DZF3clTHqsoZhXPOxHPldXAOcUVDQnyq9T/FAVVf9EHDiCsx9gZe9jVjSMfczpB5lG
lLpAzAPmI5wEoHJMYdiAwAupKSk6v0JzEjO+uvKA5NDASTIHjT5z6FNEyncmxXCWzTuWl3dBKabW
bUXdZ7ww7mCBs4xqHmQRRWOwEmG1yUMOX8Hgo/dVxTvyb9vl9AJA4rkH+CElhj0VFAlOOX4DqC3b
CM+eEQWMBmUgEGpM2PZEuXbNmBAkpx4aGe4msywYG8rI0GdSOq4zhCukPIxDIL5P8BHx8pQ58SSJ
Jyn8K6B8dYRwCGDUxdf71Tt4eLmpsKEgsVNWNC/77mJ0wmT9b08HVcaGITLFMVMUIxwl+q6gAxv8
6oxhxzTVQIcFZ3FpDEU4ioYaWH0zCiHElqMIEyz8+NeYG2iEiZFlyAhWxR0bZzm03ljOIMRoRS4n
nuZ4JMQke3cMaIYZSQs4kDDOiIWFvPnLrutAPvzzK/cE7xYqFB9i479RlJj1j/ACEtvEF6Fg78nJ
Qq3hXrUlP31fbGBcb76H4E8mDhEEfQOwIek5DPmIC8FpFISG7zGJFwkCnj0K9oV+wyYnWHEiYOBg
MHvgWGHRYFBKI4GfMgJS3khvhHg1Jq8YtpU0VrB1c8AfSCMiZogqUh6o5ZCzH6Q7bQTfGrBTCgBM
Bww03JQTXJTLmGbDuaNKIEpU/vtkUSIhvkI2CXuiIG9wNMzD6dfZthiT50NYGZhMUx74+QSQU3Bp
MKdVRhku4MXARWaEDQsmhmRqMBX2x5o2tcoFJbkDpROuWEK07ICkR05mBxUsGZVA81iyNSTQDskK
R7iGSRnFCcpqDm64LWBArF+kd1AVmBkza4HBwMREEOsNLIAIjuEcgnwODyJEYV0S5irqBBYbC5r2
jcV44OkpkP68Re5dc9UnxZIUzDGRAnfuIe8ynsXChpneDFk3yim845DgMxaENqD+EEdAKcp8A1o6
ZSklKncZRuzK7wtaKrS2HByP2ZvgQjg7Kh7gY8oEHAri/gATiZzYO37jD2t1GHbDLhnCdE2I5Y6p
dTBK5lxnKfi2cIGmfOCr+ZdvX5zrEt+DCgryXDLM1aFUDPmjykWjsxHrhIXIQoH/xIpKTowxgrty
wXDjlJ8owXA7R2mqsKjhbcBhhW5Aw4PPFLJU3hLtpzMGOro/2Bp7c6nfvF3/Kb05olgw3cU/YBp2
+uJrIR+SV/KyHtajpgp5smKpTKpkSHYtr01FUwDSgAkeYfSkQZHl8TQw8KWfUgi9oWQjY2SQ8Yb8
2uiAY/ZARGLoQwY9PP4w3KDTerl06Cv5zyNCCVGQjnxcLIxh3R+6xhBSPMYT6lHby7x0SjnoRvmA
/A/B0mVtE/WD8ytjKoIT8dKOBzLXQLGEOK7+ydG/o9CnIeHp5Ql5wujle3yffH2HwoOBMGK2t/c2
hI9J79HttbW6xbeJyAT1Fwp+fw24uLX25m/4JHvkib1Tf51D3qfH3PId9S1uW/voVDyd9/fJxWTP
3h6/7js2R7hPXCp4jmQzwDjXtz6rTohOyTpZh5vm0jwRCe8bTP6bX9TFCzLpVhkJ8wRzoEYmnbU+
ZZQ4kFxXyTv4+xHODs/n08zcdgt3g+X4DX7MhslVRXn03VKDY06AfmcGJg/dAgCAFhoPH+GXB1uM
DvhhvSiMru5vMRMmeJysXCX0qle4jUnQytfRmvMVoP0cQHYpH3Qc2CMJDmrGJ+QPFS9HOEQbuLHb
9GzugHG0A5DhwV/Ssnpnws0FSkRbGJ2xB2KUQEM6i5fOGnIB3NfuWGztM0YzwcI891Bgvbojexat
HJvVnd5PfjMzgaBH64P8nUqPv+u+EJsgLmN68IE+BamRJhmggDqU9oCyMXqgpKKRKz/YSojhEyNB
hYxtEd74bxbVO4BisWnQiPNtgHX41URKlA6UF//Cp9K+l+j9gR/+2nEwFs4moBPivsD/mL5hmup8
OIble3W17x1FL20ILBdqTNERRsJ6n7EoWuzOFf0RrWEHyLXhWmtK3O8yYjein3eelAvgLjEHy6ne
qQKB4i1jFsolgIDw+UBh2otSui+QNV4igwxq2VVxBY08dYe/qLXsBaLDlYHTFbccx2R+3C8eQW02
QBCGnA8IqaGbUH4iugQqkt+StXugaqGJpwABzqAACT7fK99H6D6B3/7QI/ZV3jPeW9FuMZSAv5YN
Gf7SAZJY2lJNwChmh+WdQIIRCPEvRgFsjhxQHHxn3gxzQtjvh2v28UA2B14+ttqxjDEclTJkS8rd
Xm+iGXRMvbBkkrxuXfEo2ylBESgE4MCqdNPh+Rv0xooZjSvkpGpFLVHSjjK2ky/sXy3+HczNcLZH
Wm1yHSWtgjkJgqXmMFVihkaRG/eWMgJSjYt0UfCWfX+oVNh9nbt8a5Co5JmT79Rn/ssYJivDadZk
9NK0KPdqoTx7zaXId2m1LGniYnqzjK1TrXcOklZTDq5KmI9VbkAa7S1OrQhyp5ew8VTptU/9mfXR
6Vr2vlMx3fq6a5PJRRkf5IpN2kunrTeX6nwbAIf3ewDPHpJQXYU44XTUApo5NZJ7UMYbTTERY0Do
iXDkdPFkq/RVIwELq9WwH6coxVQGN6AwgTfzO1Aa3UcdaMlYl5Sbqlfi7fexO2Umxl0JcRIyLXzv
y+YV6sXiG+sXQlUig0YmVYKHp+Ds1NF+6uWscMJN5K38zKdSnPDheJue0fzY9sWKT710CgqVeaOQ
9eimoy/vcXJt6NskGXvciCw7Ix3YoDxq5S2TOlgZlnmWgmZvi5j6nj500NukzMCKuFs1JD92JYZ1
erPuskWU1cM2iOZeXa11H0NBnEtM9XtVHf2sGN+dDCTV88Nha+dz3agWSZKc+yrceoJ4PG9taQx4
/JIYb8Pn8Ajc7bf27yEjQE+5VY16UwtrVcjGvW6bY+7pk1aFFF1U45wdR9KrgVzBm0oQt/faaRxT
5Bp4ZvWsiU4Kq6xKk6ynEkcKFMJi7opibdtofr7WKjCYEYTBpIuJwSqLee18Ed7gS8JJVLfzJi6X
dmNc5KRaiVUR6O3CCYyTJ9VLQJ0EAZYpGJIJ3qw19hFUo9H7X+WoccgLdyDlafVRF//UgBIcE3iZ
7CNM9JC1gEtQUpLFAARxqhZY/DBKvYiiE60RKob6h8QPTkpgBij8QBgUJiAInKacikhb1F//IpFh
ZI+zqTB6YpoED3+rrL+L75RQ70k6NJBaCc9PkYStD0mtH9ljlb/tEFTRaZFM5G8c9C9/7l4HYtxw
4xKhNdGUHWILDx9es7EwxhDGSCNAs6AQuV051tL4+mOjiNY9lI6lRWVH+dcxMyoKYxa5vYVpf/pp
DyL3O6ocTJQhs2VLV3ZHcZlPIoWKLS2x9aqXRcVYpR9MpJ40rjIs+qRZkPfvmA9O9+5wDzwx2RP6
8nPcw2D+KeBUglAStTdLB5tjPZltjjjHggtgoASmjb3svZgJOrI6umO8sbHGxydHzpi/mm7EL/nP
ESucaTO8U+bM7qTGjzYY7MEYFv9pyJ264b1/3KCE+zkeW6ipyviuD+7iX4EzRJSCiGC489TA0Y2g
suC3Wwyv1RKcanTvbcwJLr38nbMXTbPotgFeAEl4ztQPGyo0VgFLCs49QFn9h8e25oCzicH2x3px
upsfNm59LvEjgVaMqzmvZjjgIR/6YyXL8wTsoFp+Z/ZEQO0y5orf3/CXUlwwYvNHf/ydCbJ+tcQq
iEspz9IcnvEadyU8daN1hv8f1EoiFK1pbyFN4CYRabkitQeMfooT15QivB6Uc0rjaXeILtYU4mSy
6G7BxX6Lf+gOTPCRJhjs5+QqV92kDeRjgj6b/69s1dx0TYQ231lIdojdMsvTIecwP9keHOGvPop9
b+elxSTpUTfmpAdEwSxfe4tyDYMpnZf3aqMtQVZocMyz8K5wpEF4A1yIb/2jfu4fq6N/xQkQOAkw
SFqRYwSw7BDZTVH0AHJMH7zBhFPOlGEKx12blhM+dQy8MdWW/Am5Dhx4lnwoAJ+NqJ/NLVW4sJez
9jQZ6g16wk3Y/RYbYxERrDK0niWyHwrBiwcZPjto03zvLELslKMHScq7/NO88g8nMfaK5+9SY1oC
usRG7ex9eOokMhxCZlrWoYGoCGafnK1DcBbAm77yzhiZX0lnPnOYWweBDOnzYulvrRe3i1eF3/NV
OHzyLqFgNbARxkVsVBMZBcQ+gTU4rhZ4oa3ID9zY2wIBoLPz5gEOv4QOzvvQuUOC1PpT8Z836i9E
0mDw7sGowcKPNMSnsBcDnpvIPP0e4VDdLJlbC/BHIr/yNZ6mUOC5Co3lKCxH2vMfCCVWGKyHTyH8
iwiMyg59tghMiZFbEh94Um/GOr5Ya5PSOT1Fu2xD7XuX3/D/T/ZZ5Syey29OIkgvDWc1ET1/CUlG
IWSJiBhKspSYbFLXYTkAXP4UwN+blk/0T28uXnQD3LXsad7MbcXPhjd2z9/Q3HD5Ee5xBIRvopVQ
QZzY46H6fDeiWEf/CkdzgwosuhebBLArmiLK3INdHuWPiH0HpTuCjAkcrGLLCLf5WTzSxd+igriJ
Sk7gi/2liPmNuTVU6AmiYuHNzUhnVn6oo88eJgAH+Z6JKNuNyA9JiZkw167IVp8xEu1N5UmHF4py
DWesinn3quf9AziNsewt9XXvaMzyRbjCOn7vbPJnb+ZsjJvIWmDw/D3Z63aRX9y3yWxI3ltHfU8F
9xSUZjEmli7lopwmZB0kI2tajUNqemNjbShcqaC9h7VhGNk7GK8USBCe5iE58/dCX3SlI+hexTX6
aCxOiredO6MWlndsBaveoiUnXtuGq/pCFAI/hMz4VbLIxirBF7BRWSJQKQkuzeAdgRkSSMhfMDPc
amMIqnMCRdbI2/bynLEsvJSNThII3F2x8uH2zqWJvzRP3QbyCDi1Pe+WCt7zWHeM8EtnirAQQDCq
sCcyQv6rDvIJgHlcbTETYPNmfBPfMI9aOots2/x+CU0rGO8se9eUm0rW51VEIhob6ti5fZd31Us/
yXdC3ukbmHmcxYi8/OSfjrmhufPEyIn3xJ8x4RtRSoxdpoy9qYQKJaRRctbWphnHS17YRIZLnfCW
UcAxQU865Neukw71hwSIiBiM4RAH+1t6WxeKijdiylqA2ZQHLOuI/tDecvhXTxdDbgJAGYkeApLD
RIzQ96nfojfddLaIGTfQtFNZqzPa5fZWYDz4a//S5NLvNqjg9i7THB+q/U/HiBVzD4JEnuZvY/xQ
bFBYoK2lnab9paTPmHf8TTRAPPgneuziuQ/eotHGapuUaWimwF539EXeG9wF4S2fhmcpX8tvKE1i
VGqU5tDryBCkzPkOsR2FLyWe2o5UFPH6aBEp1bSnKJbe6Sl/hweAi+jOdLF856f+E9yMD5zSaSSf
dM8L9UYRrwrgBAzFcgTqI/y4ESXehAWpuJw7T2964jnug9Zj5AR8lyCGXP2ZG/HT//4ZQy9qL4yo
UAKiyL21awONtIAAhaCpPtWrHqaKvYu0qveZAMwff325TyxFcyz3zDtP7pUscJbW36YyQdf+xJjy
YvBlxtO4FAehyM93SDT5hsKUjB4YAzJIHU96ZcAB+e1e0dTwHjClAJ8yntmhOER3QDgwPe/eAEIA
P4j7zTbV/HD9aG1yc4Rijk0PM0o6FWao+DWBYGH3iHulhFfPdyiD8PFdb7oFyxsGNzItVLX8CKRr
QIpcg3vNUBD96vj6cFCipGNMC/TCBooSS4Cb3EPQFvW3B2SUcSjxuJ7jc7psPgPvWNDfWj8xxOaz
QxsIwh2h8RdmPJUw5fH3FjNvnmFm2+xzDGXx8YDuce7aHxeG9LKHySH9aT7KiePgvaC8QvWBLr8c
xIzAXxokCSyDAICxY7y4KI8xXEAjdwGFAr+yHgnqkpeF4g2UIBx8tR/VG1qUyEwCgWMxPz0mYEYQ
Hlj4LHiKZF5+fwRWR5HMB9+vvCk8LEydbsBpqFQ7vBd8rK6BntDVctAU0NWQqAiALjpFbxY8HqFA
ctY6ACQSJC0BRdm/rEPKdhDkDpcn5opAz39PEzJ4Tt8La5QPPgMUmuOIfpVMT/1GfunJ2flI68s3
kyl6ADSqd+WZrvyNeeO2KxdEeoeKRc81ZM+9c+K/1ZcDjVRVrECDk30TMFV20bf2L9finAC46MXX
dBNQX9/A2hxzTy6JC2MRQV61eVPQ/vA83vNde+IZyHB7ItEDTBSxFlIEsFLhiSao4LBk+7gEDGTc
Ix2k4py4AySFCkG8YhuwQBbFfwEnLUc6v3or5821yjd2EHE9b3HOA+ixlYDWOSf7l/ZEvrEj7fl6
511cMmFpyjT2ycnNFVZwCnjexasXc9Rt8SwuvJeAqPpNv/E11YXvj0kEhCk+RWyJxZMbxjQXpBbk
l3X77Yb8hlkv9gAe0C6ceOBWQBptgFc9AlNSlHnukbDDXqhF58UOxVvFM8XP7l/6TyYL+ZsxH2Jh
3kGxi/CL8sQS4M5zmp8oPNzNrLsA/zPapSYEmGTSwPL6d995fhpMBIM5e4HAAGFO5HBjIP1mQG9A
SrAREPkRt1KDW5FPDgLyD6AB1ONYDPb5I8CQZBVRZHnA1NkhuaNPV0/a8nvTloy/qW8VoY3tsM3Y
85aAgfOKeBv42Vw+OmcZSXTzw4f7Ku+gcJEhiBn1vTqopy/FMhf1Rw5g2g9uCEvfGzhYLAMaYkPn
sGRB7GkyoI2BAWL1zQRRubaiOP2fpaKjKQlnOuNgRA0AX8BfYgTUvZqrNBd4/jL/VFfKHPNuHMwV
3lUg+dULcgqfmXw4UYEdIKF1PP4gZ6S98fvfLxL4OzQk70L01a+g53UHcoUOfB8468CUJvLHn3+i
McZrwHtfZQD5IHrYO7BAcDc4QnRPoG3BAwiuUoR5KYwQehwxkkQkOesf67v0joVnH8/RHxGA9w83
7BMHQ3ep39z5dMWIx7uzIhjxh8QxN7Mae8FoL50BBG0QS7gkMGoYpsyxBd9DrUAvgVi0XkfIy97y
uz5x0vBc5av2TQotxt45g1dmIfC35YcYxVqYaiR3AAFKWsABWN7sBy5CDWFSTYELAq7/auu6/mGE
QAUA1+xUPNmXeYpcD9nJj0DbOK//ljCPQR8gnlhsWqJ4xvPHF7KD1/6wNEbsg6zSVEVRNGg4wmt0
OxMZNI3N8dd6SMrPpOLEfjIIYDmxQZJ2yg/kkePBYqSGCyZDNog77CbpiZOC/Yw/FU+gDZ4pDuF/
JQNjDCoVroXnjn/iVx6zZAUhnu8G9YLCgWoAxwgONM7K+v130Bs8dZzQbILlKT0l9/wkhjR3G2tC
/yqMkyjI5zRXO1SRJZEpVHdkITJSX5NT9NBeNE0IhK901MDJ+Tl5yHTM3h6TI/wQBBQ7huMDtYlz
ChZMNEDt/cfqonxjRX4YW7I8nc/3xWgXHymG98mwFieHmAfDjgvYwH5BBHVuPROo4mVs0HvwjQCN
eYYhDHUAnR+4A8I8n7XHpItJtdyO0ACBv0qfJsNeYAAgLJG2wzwfa6sP5oguqmbQ81++nEcNuF//
4DUsjD1x1UdNjwIYbO5vuxBLG6gfi1GcjMkB2KOB2Aq2CN6RW9GptCflEh8UGBWs3/oUHwI8OjBI
uXOfuH3cSm4LZRPnGhsyH2yhbBf8xhP+D3/8Fod0WJ/tcktxyVnIImKxYM7NB7/vOOVA9RmbkIbJ
scrqEsPVt1RzPhUX7jAEGPvm7JSL8kRMCq5MTaRRhFGbyJw7tHUcnxynVGONWPCcK4xEKU0oPBQW
M/AstS9ADmfPk4OIh0P89YWV0Z7YvyiW+8dyB+IS4du2RuPae1JVsYj4DKakFeUN1SmfnQr9CMys
b8G+JvRPxW+OexFTS8bpDEfNc41nMXVtKbw8WXw17waPopCwDzRcBZ6cR0g8ePw5BdhZceru48VC
CcWHK4zEGbryubCydkiSl82R+hBzBeiDtkB1uFN9JhyZ+A1YOju8oQxYF4A6TOohRUFoMHFmhyPV
UuwM2LTYr/gEhu1saDFqWhPx64C5CLsp41JYfF4kxqXsaUz2YWkqDPf1KdkE1TgFnkPJ359k+Qjq
KBg5X8TBgsKETDURkQTtFjUIELE+dkggqQiAGOLNJvhvaIG5KLhw/WFFziRGYqn4OQHfmM3VAf8Z
s2dDIpDVcaPCLPiBHCDm/+mZU4FdnAE+uTMqyD3fsXMqcFV3lhjKJNM4cm1t0qXWvDDkSeZKU0c9
yrDqvU6/N/7YKQk+jNRx2loY4E+tMFrJEhQZxCxWp4+DkP1f0VY9J11AqQ+ZJ5ZlNnHDEGgpHHRm
NLTgXdhNhZNhN4m04Jp6+Skx04GWKmtFTlY50LgZIxfKlWk/xL4sK1aFuevTgFU5w1M/mYcGAc3F
d5/VZCTquMZ7UNuxudYcgBTcmfs5tg8tEFLHnlPgmUGastNX523LOe3MkkaZVkxHSuvtFilHkhGu
UtNc96FjYsrv9OKHW+YHqyQISKcWbyiJMn3TAPSmxr4fIcJRukmsObhk21s7i2+pwzjCZsvYxk5z
MPsGHHIzhybAu8B8tmfVE7VhZ2NKKCXFtG7ClRp8l3X7iLVuVsH8KlF3lRnDBjzbgoVTz6Kcs6Xu
63tXx5rLMbiJFk+jZkdHp8foscXrK5L3XVNAyRZydB+Cdmn7iLmsDYOeY4tnRhm6e6dIJlZIenmS
jNrKvUi1NHRD8KT+0nSJkGeskfelWelgnGHxmNhf5v897hW6nNZ0xm5grmyJnY2X6Jc3P7ineIMp
b/ZqzBFi1CD6XFOgORdUzdgGRdCkUKm0Wb3MPGnjMl5pErb5bhZqFlN+wpG0aCnl8r7SmIy0X+wO
jFGdopsjylaRJLSCRHpX1rSl2IsI74ksIsW/4VGFfhPKKPose6q2xTJQm9m5JXGo7nQUbQzc4p53
1lP1UBD1tyrjeNzEkPL9oj66bTrLVCImtPJusTMZTm8UuiaLtn+wDWeWt0AcuX4pjlXi4UYeTgof
Yy0TuCxu7E+eEWLjOkO5OwUVnP1WIfGo00/iyzXFWpjYIIU9Erb6977i/H6t3jhncfY9bFJDc6do
Ad2epY+9uBh7TNsrbebIykFRm/E3VjeGriEt77ZmUU8M+v/kC1NeUxdd1p0qO1r0cNWRlXTqKtT4
xib4KseyxE+q8Pe6rxy76HttMaAx6bzoI/VEn+lFtrC9eNpE/qi0AbYUEjLK3iRKoaxUZjFq6TmD
/GybwalUKSC7Ly6irS3f1MxcpCMjKBetA0+ZzBvNj8ZavrNc8vwgtci4R2gG863Un0eWxawqJqNm
6sqEdjIDdYL+LDP74zaFuRSjEQ+/85h3uuNsTQPWlkVYa1qu+2430zVlbSfhzozDqSq1417iTgNl
UijhqGnScd+hM0wkBFDxLkrrdfhN5o7u7rt+trRahhKtSVa78cSEp+75czAlJ7QOPT96SZYEhTs9
ep60roPvTjHhvXXmOIvQ2OfxVFPr36++D5Ns23r21DfVVVMA/mUzK4fy55eMqdJxgWsuo78z/lw+
Sw5ibkJ5FOqzVIuHgU9nkO8kB9tUDgPXnWBvH8rbvKaIpG3s720Dumu9baJVEk5yYH/QsZh93YC6
wuM3DBBgm9GgR+Hg72Na66RSxlpKFx/MYYGlyYKSo88sGjUtjCsr3PVlamAqnRQ3X9yxzKUnL3C+
SmiinfyeJ2O5OoTodfDzg0LjEZFmTy00Kx1nbr5V1ElP2+UStFNaLtV/xgZFMwzkh4aJSjgyeSMM
c8y3IUbrC/ElMPAUBcAstk1Ky4G9l1H2eFcOPkWnmTwcyoCkpqyUH6q3JXCsX79SizhU4kXLoxQv
Y0xBrUHpMU6X5n4y7ZcYnulzAyEyQEOpXSohms/AVEjuZchflGMpQGxLqd/1IarlMAsVFLJU1t+T
7ryhlRVArjJE+YghRVLi5LjAu0ODWaW4E1c/F+UoSQ5ddgsr9kW6/5a62/sqgHYAMu66kQPwtLUf
7K1wmWbLzFn0jGlA2RTQWtj3NIYg9Sp6dw8OTnfvGnSl6ls38FwgA6ipw1EW+kMy1zbFtUYmTQTz
WcG9ODZPCep1+W1VCz3fp5QcJXozN92p7SysqKgzxIfdT4A2L9rrIPEB4TaAJ27/nGL5ppsjPX8K
KkQ4Vllx+bVT2dwvun7NwvvXeyjF1egFCEJXtbTL51o6rYxnGh18B7ua/OJY8jjubIbHxKexNeEs
ABhC1xakawVHHbbSJAPf+wTFb6mPFSF8pSD2bDzmyTvOXw2s13Kp91dJGw5c7dxPNyntqlZfK7hQ
ej6O6OZqFwsLH7VsePn2idv5blxnWwqek7P5lvOKtppCKAouOoeP9l0VKiVGeowhQuJ8gzHFPP4V
vJd0WBtCUpHQPxrmqlPwWnXlReaTOZ3cLMAfXoFWHzqWc28m4Q0ScL19BpO9FTdGr4c8FZZg3aA1
3sskbPQZx800f6E12DydwmJTQRbI/LXLiMgbkYVhSGvThIPoXlO8dLCWxGHH20V40eHSEGJb/651
aeKNbG9OZkTIHh84K5mSOQ0PJocJfpDqtCuEjgG/g148LNhhCoBBzdqo5qKJ17X9ilxeDzm66azn
/cfRWe1Wji5R+IksmeE227iZgjdWp9MxM/vp5/PoaOBMB+0fqlYt8MvuUDSUD7TQDR6mhTN3fowc
Ne6fRfemMtbDRb3+6MIPbo+SqS54flgfzerOaa9mmAh8FfhodI+FQ8eY31rpTmLOUt1L8aiLwSR5
/D1rz2N7gXxoqPFLqcMmMEWwkb9y+JBFmLe5B6Aj1XuDeRAjneaiz69pe+InbhGYq78FNploApV5
N3e3Pj6spj8RtpJ7pYX9K6yf0as1f2NxyrbS+QadR98/p/q7SH+nLWezPU7jsSrec+Ey0UMDCwYd
KihFQQq6nyXqyQqCSPtdrKdafsvF69g8OxUrxuVL6T4WMSiavxYTS0uxdbaDbB1y0tA0rs+n0W4V
x7lQH1SUaCi6dw2qIg9A7L8szWfBhWtQMpysz7J4irQDjBrdX2g1hOR1QmIYQX0jy5qxj+DAZi37
QNUPaXURJYall6bGzO0YVlf+Syrscyzbh5Kq9bJ1/OmbZex5u7AzzfmGyjdXX7Plc6i+Z2MfTkHY
vI7L32EKVOGtC48lU1a8LsOTZsARaN5iK0jyQAFq0G11trewwOIfBAZdoC0hPLRBmQyiorzF8q+w
pJAsSelb7pN1iCEkDugSCkgVD4GXihduG75W9dVigoJMDIctzeXi60gbgcISvVH4jtBolH8jS5yD
TKV1CznZur2BREts3uruFvkSxlDEcgnQGv0m+qdpXh7eCEiJIAn0rtIFPE5j2Deyp/R7bJJnzYEA
omHkFl4GeMu9WDpr85ybU14/ddJkIdlgppzecyvIzW/dfMT8cKpDKMh6WaIbVkB6dRW7VxLIUkLh
/JxWheOA6GNdf8ejS9ddi/GKZXrI7drBq417J+/xJlohqku2Ht2WaBsi+lDsY9x2PKX1i80yu3hk
4qXUf1JQoJDRIKk33V6RjqFxhruc4CpbU654Rc5F8ap1D4n2LB/xyjf+cVrJ9W8GVXvitJ813Vll
vPFwL1n5eaiXoye/NBKZtKf3uetQktYJ6C/6CBOO6vzLFSE5CSfJ9Pnxm9VjfynUazLxLuI5kz1t
OajAY535QTM5Dvte2M/tTSKWQFkeVX1QYDTGB1i4IdJH+W/6aQmXmoaFsUIz4DyChcoBqXcOJCCt
fzXhoIn3IgoaQD9d671ROK3ruYK6MFGt68mjmL8W0J8UpGOMipdOuUXjfQJkrd9ak6WKRcf2Bk+A
dbrqZd2hWf5awn0pVtfqC3coV0+c/qbA9qVAt6/6CqjT9KNC6+bXp/FdYeeXGzlZ+WXXCEPudAIU
ie7YCGR+L1jlKL+c9x2m+r2+XcL3iT2lnvTcmy0mOBVhqeC1XDO5eRe6W06V2WxpZteUb4Bon5kE
triyWDgav4QST7YenxaYcZmAGTNO80HEiSZkRxnLpx5uO+5FsDb6uyyi68Aik3Z5uKemZ8hHmaNm
NmG2Zfux8TMQA4spR1Ee8FTS5PelP0c4vLHI8O9hoeNJMMc46bxN0ldp3EWa9rpiH1Lc9RSrev+t
kN5lkQPA8sP/bf7WxMeU8tNdIpjmpCPgrZG9TuHZUn8KpIk8cau5NZZK9Ue83aCw/NpvsV6oBWgk
ZFH80JvxMErpTQ6N/WRIKMUi3LZ40OlYYGbDEm1relvsOfTspy3X13UM3/Mq/RjROXRxdFwkBvZd
lpxzVfw7hv3D6njB1YdYTEc1HT+y0fqjGf25xg6pX/pTm/Lul7S/K4q1U+fuSE9ha+GnlswPNdft
YjPyAr8RyZ4sBCAMcXVVdBFUfE7EhTk0ma2RDyQNePbJgF8Jv5S/Tldrwv0HIrH+RrwQL10TAJoS
iFEisETG++bJpD+l9htRHwyiwQXN24N/IUsCRK2OVIkcyo2ZxM+iNN66zvxN0cVl4XpOIuVtQ/7q
y6pZz6FSHwnHdFx2x9xiKmyarjQ9x45qL+Mn0lvjnzpVj0YqnpYqu1KTXLDiCjOce4bnYijOkJVf
S6L8SpkMTbdK/uVklTYF7XQyp0Gb4w8VjhyOKkxb/aUTlx/dXE9jPN6mpKfDCDIlfxfr+j5HAg+z
TT3Nai9ShciuqrCOKtIUV20Fwr38kJsahbyKlUn01KbpE7RG7RO7ath75oLBBi7t63oZu+q5Sqvb
luZOHCklkrFnHyISSpq/rdnyGCPIpzQWRUfVOzbzwUry45RCQhS2tgwcpxfYWnrd/U3AyMyRbGfx
olbox+LsEufRJStlbMMnYNamgdvHOFGsRKjxLZccbFHmBz3kxhdFG0Epi9lkltg1oFstAta5vMiN
9NqNw4eI9UamGe8a8JyFcX2FKo8e6zM1M9p40peoFsWw/1kHEmyK6CEN8asy4ZOht3etB/4eewZ1
CDDhGxo1BNZcNC6KVn2sNXPXfHiEQxdEXf02oW3WS2ZiVINUhW0yn8vaPFvGAJ+hdXH7LTn/sLtn
JqkKBESuX+1cXVbA4HRRHWueOV/Ft0qQftF0KyR9DzWpHU3yq1SXMZd/jGLELER6mqR2KlIQhoJt
rOKxGZ69ED/F2PpINOqunNcq1diK04iLGjG5/Hv6RxoeMRhjqRG8s6lmpBfduIaY1QzIR8csdxoI
jet2z4R1oOW1U6vk0pSEo3fVged0MAHARrwyZ8ORMgab/eR2qeCIq4JaB5ebkPJkpWpRh11NhSt0
8IIQRRFbky86Kk22vUKZy27iSiqjMTCAKtWqdjKKyqab3Yk5UhfiWRfT+IGsl5MKAmFtc1WhxMlq
VINqhOGE1Gfp8J5MlaCXME1bFNeSU1ePrGuYYO3K+EKYYSsQoKA1a5DOGl6gIFoVUApDDkvB3Fsi
84DppMAwScLQKCIZ1EgNVxbq3TpWbjYDURXwFvRAQbKQEnmTd51tEZKbxCtObkSCiq1TyiMcB/Jc
ls6z9NapEdakxNgWo9sCH0qM+tZBem+K3p6a2OtnwkHIspz6e5hwqZkGTjlVUC+0iQJkFkQziUX0
ujZ55ucAnWKV/iy48Ce5EqSgbApEnbX8qtfZT7AES+fIX4eVDDvEbMlvr8Ke4SZMKkwslkTwaslC
fSLxSxM6yKKIBOSzq8VQNXVyOO5RRFtZ/627YzUSsYlypjj04rcaB3W7b8V7C99NDe1Watx5vhoR
Vd16KmVuyppcLbP7SqepcBNhRasP2Ko0l8ncKpPQRvGj8U3HdnVTSuqYI38Vs/2AexT2oZh5DBl0
zHi5LoMAgavAacyTI6aHSYSjiNWs1ywDQ0NQr1ZQtrZCqQ9xeBVKvAiUETifLZnHfthgKq8uboM0
oo82TFk0Bqc2sqNRgkoPnTclxrFk8KQibkq7OMibzFPMxDZhJgy4Z4riy1MYTHobaafgfS0ya1LJ
jBmkxusIF1clQJ3aazchEcITPWaUYZl22GP3AGY8IEVnSBCvb9WEtk7WiCMY/FFRnYz/X9SyvVg9
fU7tts3IAsdHNz8KNK/aSO9BvmO2BQawRXS1c4SUdGhwkgrfcYlxTjIHaYOr+7exSK6IHYrEiFSL
kkBooG6C22SbHk99KpGAt1SOY0BDt8JYrXsUoOdjTp4Fbc+C1E4f6yAif8rqqfmqyDZN5LWy3aDm
aefGlioTxgJKyBhPOqE5y5zbIz4JqxHv9I2jP50XKD4Kde0QniUUXFX1KzNHaXoijtDjzhVx6y2D
wNug7OP6ohgX7o96JjKlfBeE18IyX6g5xulsjNgwYu5pLBtHCPryUYbyxcudtnkFB5PV47pxK2fy
M/JzROJbPp0TkmpwbkqBYoGLQbyI8gl3kSC7TY19FWFA7XsmMh+Tv5YIafPwgRiNRWE1eDUKTNoZ
JRnajEpdR6XwNGF3F9AjMjDgmrl9IeSo50EGq9qV18XPcmtnGudMHzjBgOiHY8ZEpoJuMvNAYiPz
MpNBSCU5UnocKb9XSfYzQHsxWp226jwZTYTJ7SorGkFJzorr/qZzgbnc8GQJNUhR4HBEAajAXGci
H6GQuA34VlTKUwMUnT+XmBEqut7KuIrRM5IuIbshzdgRHO1x/CUSjrcyA0N71pJ9BHgM1ImE0gnb
qxT+KbqrmKX0JejyGcmajHVmK1CpSweA0zn7mhjqdVtOqGE6CwtxnEgbAbiIeZrTjDmXepQ4IFUZ
MP/SaVsoGdgAG7nUggIHmoqfb1DfR/1r0giVQu63IOoCZ49n/mCumXuhgk1xqJGFL6EmhLI09ko5
f8i99lVmyrUA6yssaW9p5DRTjAtte6yt9Npp0MD4VdSClWycYoJFosii3EHy39R7RQO5lQc7zBZf
6Al+67D9xFlKGvk96uNCc1mYWLSH6k2L9HdWAFwxDhGMh9piEHGfDV8MoSQSCjMjetbIFaHZjACC
NSNHjA+03jGsLcWlOA21iAtEAs7UN7A+dO2RimQTR9uMmQvIEIyjSviotLFXtPxSLXter9fkxi4d
mF4buAawrmP0ktF731CXCr969Z3lHFZIHDTaffNLRAJX8tVnXu2cWhydtxHLN4LA2jw/yxweCroA
CXvXGdtRXGOst1r9WlJ88SG/iSvT3d+wKhn7Qicd6ZP7yJex0TPT73b+6SM2Fdk8+JFDahigkUaB
gkGMab0Y+lfRT04XMbXjr4RgSE18tcwEggW27SvpGT1ZFiZVNz2KKBCTS3qcAf2pxzFYMrEVIGoZ
yAxl6DMMcescrlr6sagSIJVqF5HOzfHHKvwCymj+reGdopPyppVBkbwtALSqFzJ2iaqnShZo1Ekv
EiCtmpxN6Wf76ir5iCn42pJ8Dfm3pTI64KHM01spvRaZ4SgaLPjkkEaKbcDGAnMFzEFLCwgzIZJS
VMiFTXmcxeoxCpl+1LlIF+zLZdhhO/7OixQtiscXMP0e3NJAgLWTkVAVjtw5k75XRqejc+PqRv0b
72WSrkmYxjDqpB46jGAY02IKTzRL7fav6z+NjObMjmdfmhwi3ka868AIEallh8ViTb6kSEcvSQUP
3S1nX1u8YXBkKxAFslAIvTwbxV4e9iYcttVZwUcihnEcUc4sXUpmxxV+jcRzuuJ85QIM85uWedEH
ew9Ivl4cyGkIHunly8XWxTdl/uKoopoxW7+LPJnTZ/Si0hVIW0YnQWPc31XTSzMfCdCKQ13G2g4E
CfTkXlvnGHvK/59GiJqNXpavXiKXGEw6oDvKk0ZwR3RSY+ENMfkb4qnAfWeDPrwIrL9zO5J7jwyg
9L9xsRexi32KkO+w4BDPOWzU9k3qXEh6UWdnpo8eY0j/VNATKm8C88OpzEOMRStdwe2gbcwOEDpi
01Xu3OapFjAnT06oXcvaSU7oNfP0Yxp8mN5INODuVcfoGJ8nerHOniDKEHUL3RNSOG4CWIeshVNW
XsJmPxecBTFMIet1l3Q+y8HEhYBZw3TJ8BXZUmSPaXUw45rkuasYnqzUnzYbpUeUEWG8IyH9Og0f
uvWaQQlJw8cA3cb8Hha3LJkNOxAWxfnAtSG07oDAL3+fYbCUHno0ml0SC8JAASw4Fn/x7c0MQD07
kc+18aCK1mzmMHnjKsljgqEdvyBoCztfJiu9d+X2mfC4eIsp33F8OcZSkM92E9vbSsAuSxF3cxKQ
AR/VJxNwdXg1AGYUh7UyFZdIxhEVW4B8l2j3AlCrhobNLiAAu3mal0Y5LtVnjk95eJrCfY5/MRQA
cBSO0OqQn2u8lcIXRdpnMYEir/FdAPZC7s8I8KWjwi2Ow+zJNAywnQ166gvVQa55OiNDm09Uk3uq
u8Pg8eFl9lBVp2lug0W/bBy0/h7xRcP9SKNPiTV5jYabyUvt0/VHmt1ajETJkXOryRdVbDXVxYNh
SOLABb7kRn/CfoUU9dvMJFG1q9cZqdoLMjNqfmTV8PLaei9IDpHOg+AP1c7sXcgwWNeZf3qBPAIR
UTnV5p5sM1gM2fLK2SRYvoKqkgkSpMa9mnpV5kGiNf+Mm9ctZEfsYaH4DXaVXYcTxjy0osy21BjK
flzzWTt0jNSkcOCIOTjFDwKfNstYRB6Pmphmyw917FiIcDFwxhKP8SNcPvhXOCsi5HUqDzKJcBuQ
iLTBcG6TrhALR/pYRBB56UQHK0Ob0ZwJzhAJbbgnd2yBu/NqeagJcW0gkhYM8D4PGzIo4Jom7vDi
7E4c4ySJAL9w+2OgGjspPwmUD0qJ/4Fj/Ii2WFjYTKi6TJjxW5qZwZsfXxqDjII2MD6gF272LyPf
D9PPzX8USw30PxRQ+y3ZgI0LqzWKnJIMrf4NvEUMYvOFshl58mupec3kt4nL+5AOjGtQSBDui5Qc
e3jINVDN+DyoP/TBEwlrE1Kx4jRX6MhgDIFtyNcq9PmQjj9MPThFpMb1Chap/UEO+N7pxVI9OYCS
BOWmILiKVaKqtlL5RYq0/CW8yuUfpXsZGCSemJcw0zpximyrlZ+aE50J/mm7ehYbfFEUXBCJhLhx
/L6xrcBzGY/hHbJ1JIkQ5Ujuotpo0bCkYFRn4477ZugyqxzwMK1t5G2P6Abrx/xT7VH/Vyd5dCwc
7VuPRQQ5dMEMfoLMw9WOSaqtgi4dewSP2+uvfH4J6wxltdsCAfhnyuTejx+QjXk6iP3DnoLlpZv2
muFGpJfR+ofJQZKgdfGtgchglqQ1xKRZBPrFxRY73MgkYszBRMb434ZL47RsLwkmE1jzwbqqOIep
uZG/nZHyMphYIZoldnlVmwNfAk1KssvO1SbeBYxHIS6yhT+weh4Ll9WVX+dgPYb53mIplqjsAYox
1yKCWHQLSm/dUWd6hh2OUguI/ea5PJk2X2yFVXQzLth0Dm8gl+QVltEfmETUOXg/8PMhMle89DoG
+RUQoY3Bqjedtn4Dt02PWKdlb81bcdaGfWv6FfRWJBTYSpZ2UTn4ZNFpAn5vUV9wrNiTM2qIApkR
ovm9wsiEv79DFjIntisk96T7ZR/zcw2ijzLQJGKr/qne9BuGuDP+NkiNt8iBcA+kaBVu+sN32dww
xDu7mJMCK1UPriBrmj2voMGXDpwWsOLDLTomlXfdSfHLCxbB89E6o1KrNs8GVkP2OsIUwrPZiU7c
ha0vBu0hDw/pwKPgW9oMh03lDFV9PCQnQsuoyNr+wJ0pnKObXLlmeGeigshiZKPvWNn8Uc+BdUpe
RXUbqNcHlS9xDFdSAHdavct/k9zFPGH6kIjH6k/locEJ4bo1f/e59CfqcrSeCDn0QLtLyZNvLSx2
cuKLGmc2dko+R2bDyez1PQ0AfE/rRORg6VOWUZ/o0ov54N4BYw3jY8OUMqL9Qgt65xof/3c2Wc9R
5cJwgGdTusqBTrK5oRTnxJCe85OTBv34eK1rfzsfYD2H2Vnxm1flwHYC5GgbZ24cLQya09jt0gce
GTOUwy/wLqQJTeUx7btv2RogPvN7WQXWuf9GfQdREC4ZNtMcEBh91PfkRmcIBR1yOBRbdi0PFAEK
FG/YmeJmrWL+2QZsKCSI3zavRbxfMF4zNy6g5itADxwYGM7pu5JL6x0TXLMm9qJjjAgUv9EFod5X
zJ5eUsHOFJdP7uZNqgt5Mb+Qp0M1R/4b3eGK3bBfDr6M4PV7RlBUPw2mmYTTHleF/Kct3v0O7EQF
j7sR5OpmdTLkQED/0KcRdd42DiqWXthYEdoGEZyhUXFWkACu9S3C94rQbNwWtQ9a2RSl4lnPfSWG
hb85Yhf+BOsYfzwnnByss2BZrjaJddDFejrAF07UhJwl6M2HgaSQHAYF1wobvULuV5xY8yx45DQT
VH+CwnhPmW2gtoAhrtDBvSRbv2NwIPvKlm+ZbN4vXMF07eh1eDrknzc2flgnSBXxhct+UzzXrs5L
2kvq68jQ5jDhDtV6jAnfVguTzl51yOdA/ntqgMePEMHRvI/WpjG7oAQJiALh1IjuteFz98ElHDu/
MW3WB1QD5Pxm5q8dKMspO7ekTq279MrUnvFY+rPobjvslxLe3oGaD8P2enF1XK3IFeKEpOVF8LjQ
NBO9+lo23jA6eoCSUzxsXm+Gs4nFM5qjgEzH4kRfRuzZQ2URqlcuHzhPsKwbrz+YAtzhjZdanSSE
j9yiI1l2Wy7iQrQnQalsMRCKU0uUOSWFse8bh0eRkpoobhwqegkuPGLnxhZ25E56n1DvYPvwjwVF
LsQ+bj3zSi+2OYFANSW1jKJqYfvABlpBK2zKpicLlpsLfkV91VdnE34yWoZ0Lv0fs55fFdnGPYqK
gsiBIsPP+qVGiYD9NwQVlKZm6HASY+zJGFK7xMc6cuCgKLDzw5N6iwcPrgUOzCry5hAMYstBV2/Q
53khBhaYNzpG6wiNaY4c7LcYRKRPDMPA+mnx90J/SBOPUA3Tbu4ksan/IOYy0Odewfks3zYszkJg
FnCQiHcAB4sJhoHgyvQR8zmY0VueX0wgLVsCTkdB4Xflh4i35IqyPWEdxQFd+NWZRE2EO9gP3fks
mKgsp4XLyXhAMmzOkKria3JuhP8THY5IujaJJ9tYJTWDA4cFzw7h3aqBfoWvjPLEOiN1Z++cVnaM
uBBY1s03NlVyixxpdIGauNCte3uoD4yEWRDkXUDGJ/cTc+yrKJAhYU/TDSHt/ML9RTWJpq0jCFAw
oFp5bbsZwqNCwSVm26nNiQoktz75zhE0ynMEVYzLSLjnsBJuMOgpLITwQIHN5zBb4SbJTvwrkjrI
U3D+8Xxgkak2ZXwouhPZzkflPFTHsn3geoPoCc72zG1K7YJ4L4XHHbRYEWH68GLc+eJ8e/PKt57I
kw4GjcXGdXTnxuA7xJeQiW3mLmh1AjYLJkjRLbwqtYN3PqM7/KIQTnNqIovm3pIPpExRSoXsGPMK
OMs4jdVuuc0J6sHfggzig/5PYyOUVB8RF2VAtUB9QcVB9iWqWHAw2l7NES75UWls8wSDhjruGN1b
Yb8lyrFCNDdhoraFepyHP/1TOX7ln5YL6WvzviF6CNgQK08ANGKHgNA/5U3l3dyVEXH4+oQtjqDv
n/Ld/iDTwFkUU2MqBtQjMIcem6z1L2RpGjdBdfAwRkryVeGV09xVOLL4x/ABiPRppUDrc3dzOdbc
TOOQsRXy4KitLG+hzMc/7QvjLFybblQZAFd5/4jyM4Ac3IgRrk/jZM0RaKq6xVrAOuFpbhR4nBKQ
M8CnQSZfP0bE/RwynBWouWmXI5d7RepIKc6vzEmpAxmgDM66JUxHIhEeFIpwu8XmmvjIS1YXIy66
CkpE2DU1saVkNbEpz5sj4SE7MC1LRnv52modamAE7smNc9FyCe8VT9yB6SVTH3P7QOQ03LhosPPo
7PyzIXdg5S5of4bZVjAYaq/4vUaM9S/a5rFIhwW4EPv6sueM5Lji1Ju/RU6xxgHBR2KWgYxk6N0Q
S3bX7UCkh+diXqkZ0FL+T92X0Jawa5aYi0rOrlxnW7k277ipVgYh2+WGGOpzW0DIDtKdxFWDjOGG
phTcllEMksFlC8jl6qJepjnieEwO889ALotH93PA9oM6ARafeU1uAL3UA7nq0ykIdwiHXIocvckN
Vybu0FPpq1g0halTACuxyrHEwKZgbrzKdHI8i+9oTkkYV7c+mLmAGeDVxcdtcvnqNdt2H1rV2jHO
JttTY5tbyBUMV7Ao+vZZdaR6oS1h89EmoT7iiGCnzh5bjXg/bhj4R/x2/4v2shNGIFvrELNgUg97
McSFwwglbMdALCR0CoTqNm4Xu4nn9S7sbY62GEID0UnVbnwPSVeifdhaKComlICoSJnuaRH2flsO
rfEXW0WWMzYUOnIAmJI2tT1tQrnJ16EMMdmQjQOVdklkTwuTltmajYwLDxo8mwpsJDh908W1sBRE
zrz4I+warAlb16ipsGwqmdnyTAPSFza4NgaFBhHW4COtTb/KS6F+AUwgIZJajFRFQqwpN5C1biAD
IbyMFM7sGXgGiDBQu+CmS1bNAelUbuyTfWS8zAH7gDhzVFn3mZKMc6F6M6xLVp1jXJHwbNYes7Ib
t6jAtA2gOWIRjlCCHwKzuRp06CmhTsfh4FheyRgcA3TYRDVs1oMxL2Ml3/aHKBX4zh2tGGHNjc8V
l8PWYxesB947ZiP/ewtgVThuFpxoKCCQAqmiz/02kRdsruw5jKYFZQcA3q6Z7PhIbBf21dYRH0Ob
/Fq4azBX50uGfRHNrUk39pJzUzNi2RFdRXlTZHvi0Rg4UlxRvjjR2wLOv+W++DPiePO1+cXukU8T
ViiQmLM6FY+vfhFs8y5S04cMwhysLQljMBF9bDYk+PBY5MZRbIhO9c5b4h2e+97GRVu6rpQ2+nG9
Yv/BxxXNjreevYG7lX8x1cxnr+HFYOftW+jU8L3f+EOMqhxEfQ0lWeFB4AtPGHKpXOfW5mUlYP+I
0qx+Cdmg7HrjZRntoXUx0mxVaF2clKR4jQ/cXXdp5raYO202NDv5DwcYjTjEjzMuzByNmHTJW0mT
wga7hIgc693J/KptgiXfSGfCpZv4IYVN97Nxphqb8oUcNN7hyrJ6AWpCRZH+bIKiO6az06H9G6nu
Ru8hmqcWD42GFt4dP+cUMpPHA8CXiZXDEtcgA+JyTAzli3i2CAULWRMv8at6zt4n7vBNyKgQOAZv
a5PzoAr5y7QAVsAa0EEPMlQvDlfrUv2Sv/OLk69TvRWrj38YFh9boNL/HuN4CHzwLBhWsZw3fsyN
xGQU3T/xj5a76XXt/CL3aScEoEgSnWjV58OA7zQuVtx6w40mnjRQHFdwStF/I37REl1Rh8ZK6X0z
LjzYF/bGmDKHxm+zyZEErEoBF8q6deSkOPZl5EVS7RY6fCfNlQeRD+dUScnMzb/KlYbmWCaf/ciU
iVuiwyFigKRYNTBjxPcOPH+o/6yYXauBiB7DYl4466jxCEHj14xo01sDra+GJg67SAOG/hxehOpT
pbAUmk8mjVkHW8jyUwjXS3RZFUTmvHioOEli7aYqDepehKTLhGtJnK5CumNpTHhQi1WncnaH9Vvt
/0wgrTG8cUuB66HjUM1GWEwCBVG5VIRTmZOTE2GOtQVyMFnwl8zAzq2xl/HE7NYdDSzC6rNWAImR
AjGkaNTKzF6k8SBlgiNvCb0cBl31K4G/hzR2kNjC1p2H0FOlxc1Svj3e+k2HMBXHzBnYxFpUV2TX
miKM93X1lVXCt0G95tiD4W5AdrEx/ooJgD8TxtysA5m6jIGXU8S04+QTCCTyZDNRO4Rx6UUgWaiZ
MHAdenyOM+skEKZMqqpK7dvXod0BlRk4nYUdMshMhYGHnTSKTAS+InOVSLVeZvwvJSFy9Ua0k4j8
eCO1F+1qMqfKBaR1jIua+F+HfrrSaz/ENKtcHg3On3di52HuQC2ooTbUh27+Q6OGIWgBWUhnxNF+
FhyEXe5l+L7A06BrndsPzfBBgbhRJuqw6Nj0Ivvznmn4fuDTay4X9Fasdo5fK6P7CETKmhh/2KRH
w7eiMB8/Y6kLVr77PKreiqIxmwAr0cPp1wmljrF5O24ZGs13Rgcj0C3vMaEpA7q1JgVStohEEl8N
YPFR/aoy4v0ItyHrtMV6im+WoKqOpzNXQMMJa8LUgTqFHw0IN7WUNvlV+1ouP5byOuQBxUqZuKt2
aYprsWLCt3XN3P8dgw8ohtr0FlZHxXrWapBk3EyYKU0v8F/kxjc7A6uDWytfFh2PxyEQok/BYFZV
krfCCEaVjqD0Q7WB10z/twYAZzQgY2vYywQxRvww//KUP149M9pouDKAW7mXupOoPKjPtQVP2aAb
7yPQSs+giMJJka2drnc04ti4kmfMLmh5uCGBPEv5PhUDLAVpnzbYiy2AgwUj5+ZeA4qZOmQFnTDT
lXhdsfXmBBEj44WFPGFiFSXIOXWrYF54jVqmkXAIOtCDkuTDmTGsjN1xTacRIkedgERETqoS0+vy
g5q7eAcxafV/tfanWvfjilE9NUDWwcSA7yvSy43mez0h2mweXRJTfd0k0lFmtPAKQ6WJ8y0pQkfA
7UQOpZecmGHhG5IfDtIjb8cToolTbd/FMBa4QCVpoQGc2AcKg3eoShWIUv4zrLeWfmMuGG0QlNkD
/jEGgHsUYTmXQsnIGoymocAiUZkXCf/GfrcqqRPGIDPow8eZXwLTY3R6rpTR5f/CzGFgke2M7lls
OtH6T07imkFfbHAgGuLgJpT2gvUlNdmuoGqrwrcJ4VzD/d3RsNScI8byK0+f6XiemJXFw7uJjhA1
k21p08mqk0A0P6L+bdwmn59WjT0H/b+BMigOE1vGUEtlMVf0GVuDx6UrIoxqYCdvU+hKFPBn4Tim
8qjSdld3BPutdEoVw3SMjeG4LhAoVQX4qcH7kopfYPWvCpYd3Q8ktZe4/eygNOfy2QK6a6lMZpos
TZiIL2gYvGlv+FFPA1HJGlSlBcVR54w9NxGuoMmsOJZMiUJDVkkIlcD84Gqjgce5DVKLtrzjpfhS
MAvCzDPh7UcV9UmHWifBH5pqeYLghFetb9gH3Lw0n4DcLav3u3wsJ7AvOzksgJLGYVPxgwqTFT/x
cfyJq+64jL0toHogHl3dt8Fsf4P0kZscwyaVPfTcwep+zDaTXBKMw2D0E89jmb2AuzBpspyQ/ww9
3EHndcjd3P4yXMNlzM5X3OJ6gRyBuNb/bdpi8nW3vG7Z2WziuHm408FlbaYT2GltrnMgPN7m4aUT
ZUwpAIatEM3OxIj5Dp6Rfuarb9tXnn3Kb88MoE5C4Urdle5mA/MajI/w6caor3SB7k+kIwcoU/aD
p+9Qzbzw3wkXD20SS/kFREdyidsLGLOQ6P2kH8PpbkC1wspyEt/89/2k+HzQ/AHEY0VxYFTtJi8X
MJbd5q2HayRR4iCznxLeac3+uX1UQrpHgF4p4Y+3AOQvqM58PI56WOy9TCfFxoYdlyz+50g8hPpK
3W0nPr4j2+zM3dz4RCfEV6G89gHDrA9i23dsZpcbZkM8+bzJo/zA7Kwhej7cExx43z6rf4A8YFlP
vvbAbyZvSRKu6Uk8+xLru/xZHmGJYFS6ugOAQ4vnFLqGo7o3PvqApicQHRAlF+6+1+LTVr0hAb5Q
h2Kzx+NwaIxeGRxwzZ+eDCn2wMcA3XAu/PkQBghK3Pvso+u8YOtx4BkRRPn/+yZL/LW8DCya8tFx
NHrPlePwQp/Mo5tfQOjBYfPH7OMA+VjfeW57UiXQ/+JatvvGM5UYc/4BdGeH9K0lLXNHhnThqLgx
8jz9ZM+Y00fDd0h8bBaeoiP/aZ/hr+LOx+mPdFwcxd0eAEqjOuC5cOBu1SRJAdh8LE76k1/JNzeO
UoC793uH/x+jdXywwpv2EWN3lgfkKj4Z6VBobl5njIMD6Qggrv+D+Lzy2EBTujdsu3nc8MFwzN+G
VHSO/2cj8Ck/oAcA4eUnLjIHkAfrHWiZrGkeVAaOiq9Dd5Jf4WcH/cNgDRiHNdu5ynvzSt71F2vO
QZ+AId/0yiHlU1RsgfA6zsBug9lDgtsWf93jz+4+P9trdgCM/iLc+cR9sKECrOVmg463cO72Cdr+
H0v31ZzKsiwB+BcRgTevmhkQ3sq+EAuJjfeeX3+/1rlxzl5OEjAz3V1VmVlZe595Hi2AKSadv17+
2Yod0xc5VtSFqvx76pPbSHdQjnODVW0wLceI0C6rdP55q/5o9T3VTD2PJqwdi9Gpn/lYkIC9eJSx
4e0e3iKRDb/ZG5wxoRbboUUDwAigT7Sr4Xbw1odobu72kk0DMYlH7c/x0uYKj35ZvbOs09fzqu2t
OUdGhzNBGfPi7ZxYHFVtB7vdVh2EH1pXJyAQfxtZPSD8kTqTs/S1aXi6s8IQnyqGsbasTg1NsbI2
NW8ey828HHtxUH9Yqttq5qW+aIQvuQ7r/d4k22uHT0Is2taj2t9WN95lHKNUYQ9eB1JVe07mXRte
73ocsNTlEBxeD99zfn02OfHUHaZVXFf85zL4Mgq/sR+E6njJZEIPUh2F/d01VP3VhKR6Jiaccipy
Qao+knEtrNpHouc3NkFkwPHKHj8z3zvWc61bbd8d0RxBhsKRjoPxv0Jr10i3r8wjx7Vdh3GApbY3
YoM7cnQbMOZqzb+2vWNvYgBwOMFeBqZ71EgXX8e96oBtYrcyoElxr9xWmFDCFbEW7oiu8zjzEf55
PyxMgvdY1xdfUhG4gw3SdAq6CNHh20PsZpgumg3mhoVXcq2ud8GvFM2waoxWjUWi36U7nTW4hPCq
fU0BOUoduVEqelzrxs907Xgfb9xzA40gWAZSvn4dPf6x6wlD7OVfcfb92guM0H93QQww5vJjpzpY
8L/bwCgf3zgbFIMrCQ/vXjAnZN5KCbD5dkxNCs1yzt0pNA8NYwc8dvQi1CkKt+A8YReS8sfyl8XZ
3XxDtKNVm2gcLJMYqNLdYdpCRLvUiCDibXeV/PknBrLT9zupL4N85EECDJFGF/MUll+GHrF0Ek4D
O3WQ/XN6I1GzHSlJzlCKD+BkmHK/ZshIoSnofJ/acJqu8YfTeXVepSvFxiRSFkssiBSsaXdVcO7t
m8cmhJ3XCI2Dohiw9r+VHFC5MPM+N7FRS7TFzdwkXIMs1uRjrMDracqRzOGqsYC4yZ0Oa6bw4ZNE
koPk5j/zsBPTcLMvRzBsq9wIPuH1oIU8itSPBNoIznTmLga7Tohv4lfwdA0/mv5v09mn2uQZhc9V
JzU0W1P/2Xo06ziNH6meWnjeYxKixq9RthCIzGYvenw2d4aIDyISlozwA/jLrYEuk0z9XvqcSehN
8Q2c9C9KJ7V9bfyf2+tvq6TQTK2EjF2DCcOhFBXk0Qh1GCzh32/AOtvmlL/O2ho6i3QOUUAhS9Lg
6nYylztkQpr6AsU8N+eIhnjfBB4CQDc31ZPXBfhfk+ckjem1RtEerw74HHNFFIAn6PAAuDQfb1Dd
WWIhLfpgRnR9QodbnurITWgvIjPBlLLQVAoyE5eSVRv/fW5CLyk3mICVOos2i1CPmgnXZQpifja9
4Sw6fYcsBYrssjffC65Al8G20tj2oIDbXw1GhBLrH/fizNvz/lv5oJM9Rc9RPmL6Qe0Zl+uVyAjN
7euqVQlMPM7cup9XNeTrK7azg3HOarqb7rsrH50ixj1zxG0jF1uU1zk4F4+48gH7PtzoehyrkF+h
3Ceyb+lV+jef7TUbbfU+IracZA0Yx71F/vCfdJKRoGZqnU0slYM68xehrigsRqEpBid4mkJwZ/3y
UjdvvLrENp7VrokPaWmg7Qr1DQxVyZgDGBV7buG0rOTkCLVPmMugmpzR7iSYvESVluxJR/ZQl5fD
Z/an0k/18xBIMRqLFF9ijjDLl+VkPdGpxjaql+6uIZGRI9zzDEKalyD5WxKQJRWPaxynAwflsHLv
0GnZ3spnKMyrpD9a1nuZYiNwalNP+2R/g7KvxwSbufxkVdROv6kSsBwurXuZ2qocJMe/spvpsprq
XI1pbtvVhEeiYV/d4nIDaM34aVVTZz8nFDmsBbbEqxFGLP1V0utnEF29+GugxKHk+udItRDqynH2
ixpuF+d7h6WzJ5q1y60lkyOlHmXzpNzL3mvc/6y/KKD0j6OTRRuxoR/52JVeqlgeGUAwy3ad6LTl
JHME3UbF3Ms8h6XhhKU0fcl1vCTDRUNgKm0q4my91BEEUcU9qzqFWgOcFHvyok6409xvr6nmfOLj
pwxdCR50muqV5C2PDA3neW5pKCsDZm40wirt6NrIdsvDayP1r/SGC+nfI44Qeab/ybVAaGSzHLev
m08tVt2SvrhfLgOrdoW1guEg2//KoLWINL3i9cb3Wvk3Xd99qvJni5dxNtp80k7NX4rdpyb+l0PL
d1fau1amtmg7ZqdnVso+piX/tgpbmupt1t92fWhQ4uHNrVi9+fjr+DAt97aTe3MtCy696lXwlA/S
T6EsI/wVmqEo4E53osNgUniY7lbJof2XVOM8GCptLYmt6RmwFO1RpUnFDdertfnOyDL0KvWYAjg1
6K1xGX5i7/koS7bu4mE6jnVcN7KjckvBXXm79dbNQmfbBOsQjUHto/mk+BvM+mySTtmS8CQq7fsg
Gxb7qnVu3CPa5f1HcEg/geaMw/64D64RHLRh6Y9PtVm90F+18iMadT0MncKAIzRVaU0AvwUfPi9O
1NwmzHHmeernchUvxBkw3SOhjelSWCgSWmQSqILJLMNtM0Rbpxu3rnBOOlkaQszhXNUQ8C08yrPv
v4WP03TXPqaiQrghqY/tLC7omOlfh4ukFIhZ8dY0g6/CYNUu0+90lIUkNAeMBDJrlquGcI8bBonC
1c/D9c/yc/tUMnlA0ssMHsWZE2o4igXPSkY68YPLIW/Rl+vrepLrpIdUQoTaWb3FP5be2/K/GeAn
CJyRyBWS3Grq/rLdJE+L0SSqb9+eZv4MJ+kWvonynD9HflitawT+N4brhWB21SL3nv9b8/htZ0cr
e/fyum2SNy3ahFLH5mIZm9+iLWbRMk4GmrwvxYcW2EbTNK+UmOGNL14bJjrcetnf/Stl6tkxfX61
WJYjMtNZ27HUMSkpXgr7WnbbqWS5Rf5TcRaiVa0wuL6yp2Ua1QjJkaSzU/yPuLWptjT+KUfikeE0
Dl2XykhTpSQBNNDzraVglInvSon7767hNO6G0MehZ3r/3cbcO5piLtHsd7i1jOzGYaLkDKUxriHp
JW+Pf5Sjqju+b8RGlvThe9eg9aSkrXyIIgJ3iJMCULKTeSv1mnaR0yGE14AjHNoMtvhIkLsWJut4
LbsMKepdxccs7hqnunlqcuUscm73/oguCeneLSn34fzVk26/KC0PKwoi0pdd5xlfe6HaugpV7oBB
ZDFdzrY+G4Tq8c79IcxCUSy2oGMpqZEV4njxfxqJ3TSUacvqRfMsbm4ZA4mc+00RC2xwa2flVyHN
JMAirdIdrCTUli89DJl+/u3YraTizATxk1hxjXPjqPiQcrdXU8ob2i/CElMHyv/wtgUa4ghTF3g5
sneqxnqgd++/xtsAzKRtp6kco20Mmtuhb9vboUCO0VH6aTRUx8gb6fOuI9XK/+ea5HbsE3CAIVIE
YUAGQrAydpwBZnR7J7QN33PghV0ELQDHGs+qAX78HhPufS0GcK8XMsagyjdA02cz8UHGep94Xi+X
gTfd+fkyum/MIxAgMSeypmAB0aWGlDeIqpUOyO7T0wFRdA3VHaaG6ZDo0WEv4qt1ue4V3+nLdpYl
ZhIEIxVGik5WjVUC2nR1ZoWywuYf2nnwZjebcJp935GD4mTG7WNQY9a0GV4/r/EtOfJVkFb6XPrF
CsMzxqwwBDmP26eEu1xCtVUFkCeI7bcyB85MqoqR5ANTCXPt8qVo/K+IV0xucI92apnwspKwvjwc
inEpHke5XjmaVfMdSouo8muKVfepTmhk++c419WCGt6UKaLZxNefezW8I50S26PePYaEQv2hRtt4
/WscZAJLYDmztdVOnWv9+9S5IN3U1m7K8vM+ClvWg9rX572VW73sAUyJYuTddxdKlUrBEad+Zs17
S+Ke8pcwIDFswLVhxHeiI9vhT+jxZyI6KwczPvn2vOemj9yx8w/S+lkd9wn0IIaalhph5arCOebb
Bd0VLZBc7ailkPQuXg+X3flQLVeSyuo5Nd14CtaVZqP4VyGeIvtNYG/z5nQe65FY9EVBZow8AL5K
0J3HNCdQrnSqqRRJp2S6fVw3NY5ENRhoLqt8FMVhQZA06K8iD0aFUurBbKpE70taEvGwJwTBKjIW
YgALjIvTVwct+l5WCz46n0AZV6HJYd+vISzDD+WdEp+zUPSh60m2pXTvGR8gtqa/KAnsOtuUs167
GIrpgVLo32mweaUNYsgzDEDkhfg+GKAK6fcgCHy0BZpKk6T/5tNjeQWybMJ5r3ujOO4Sg+b+uPzq
7m2djoG9ro60bhek9VCZY6+8TYh3jqO94RbNnIbo1+1QIFxJkslINn3kGymq73aKmSSlAOPHCmMS
S9OwgeyU1GNBVQJ3I3AGBRQ9RNqZS47/CLLTIN3k0tkEqeTBUMPBnwaJbtPqac1Hc4SOrsSEim4I
Cy8BBVkw/k8KxG4xk0/GY80JSbrPH2bhJIesDSENQKbPx1uAWMpT9MJJSjcCkG22NfJElPvw8H56
L/9XOSWlH40iR+3DtX2LXGKOIjx/Xk5VQJ1C8DAAvgtAlXCFm9cHFAw2YFBPo6oUerSz1CITILzn
6TCmvp4E7ZrMCyQ8USIylA3KGkBx130IQOLRVNgnwCAF2bb8BvbPg6Lw8s+JmKGYznN4VcESVTRO
L4DCRxImlB5pzcOXXsa148hUsl3alJQ1lZFpJP9d3nPV4Ilr+MWyB0k18rNzE0eWo1A/E2dSAIRD
KJw+iuUONk3EAhvEt3aG9LpaDGblz2u0MvgKtAA7kWPeM5GFXyIjmjzDEllWQ+izajRRSiG7p7cw
/+FDfT99Tqid7T4rPyDzhCSWakigvp9UmZqEA+r9+pyc1GfVvaPtLSDYKW9A2GC+8XTbNUu1GVBu
sKbJ1NCOZP6zHzJqh4rfBsdu4XX8VW7J/HRFdKhCVS1q5K/LF7O8ejYf8JOw7ANsQL5ym9JzmsL3
h6aNAcuvs6RkjKDzGmrkSlxj/iv9VRyZ33ds3r6Or4+vq1ynPXayq8O4nLuumU/pxAASdRZvEkga
X+o3CS89kEAYz77No2ORnS9E5480DR4r06SkaSCTKFgoVjIRaapzQONyrJpQwepl/QrljmJJVwOv
Uf0Wb2m5llpBq0hMRRoZIqSO3AldyQPlUqcd1/zw7Nva6nIJ341+oxXSqRUxVDEutg6fWraMAfRn
rwIwUIYdJC0gUJLRXsFtaxR9gll/4xkasz3ZEQZCKungEDZK7+MkVwaHz4d3SKv6EZKzHDoKScyD
7XgqSYE7de31HWENoLHsqPDKLL+SsccuVgA+PpN4MFL7ck+ezR4/yHQJ+h1Zyk/srZoz/sMAm5v+
PEjAhO2Qmij5G7cwdTGh7gxMSq65+b5Tck4BAanOuLd6U6tQQK9V394uCEvhRXJmmQ8+1UE9MR8o
5IYTNerCxQckOOTSu/75dVNbfT8npoK2r+lo+ZFXDtAChrQmrCUFvptYjmfT7Fe5p3VOThWdG4y7
CT42VCwiiTqB3qy+aJmN1j/9wGuScP81ytg5EYvAzrjFOg2sI2W+fa254gTAQvWpEJ61j5MACqS/
cFuT/aSsNaWNhlenKdCAKZXJspqbENibrcbf2eHQcSAizcr/zJUyiysJ4HzuY4Fq4+L8VpWrTZ3j
qXHsKZmYE9/eRIUGM0qYtpQN4MOlfOUGmF6pDtEkaD974iA3bxWU5vARSCDZY4BbSpNdQ7x71uc/
HssbjLI5vwWY3F/JCeGuZO/rr43wuGkgqnUEQrnFYYihp8Qie88ovgfrtqDnVRug1DFONKT+bos5
V0V1WbH3HKSShX+CbM27x+bjK4BP90gt8nBLx8N895pkonmn2NW+b3DtzzF5NpgV/LtG5e7x8ZLt
6u46VmlVVCDK5wrc4M7Q1fPatbSotsbd/M818U8SoN5iVOpr/mJK/qje0BZtI5y6Bf+kuT9Otc8+
ikoy+NLvPEOwkfQkYF9yhtwgOxIwLBmFNcg+0hnB6jscPES2MXDTbKXPbCYUYLA9HlMWR8AftG4U
BqAQxUYr9Q4tdfKVf8NlOgbC3I9Q0ldIEovb6mFX1dQ1r7ryUepdbzFFs0PlDwl2IwH6kY8fn3SM
hKLt+d/1PyXgtaHAUwW/HJNLXMy8HAgMApS0ah1lnnFGeiZR0LKFG4W2HD7zcoflhz8rFMk3q4vG
9WM/CW9Hidy3TVYvuQ9uwInS5qm+7SA1jAyRc6SXSuty6L9x8oVxDCvbpjLQeGcya7bgblDq1+EP
G8dJ8Ao0HOUw9TKuQ1EsBq5dBXCvOR7lBsUWwjt6KJMdJWHsqS0U5p9k5BivoQ6vSNPcQwyH4whD
dyJ49ApXNQ+Loc3r/If8HgNnV1wdTIqxwkQNM5KkPAOn8Cv/aBHbLuD+MODgVp4BTLQXt4Sf2wBZ
mI6oTSSM9gExf8VV48Cg6MwDdTb5+IgUdFOI5dI8oInBKCw5CQs3r8GlvyQxWvUfZovMP8/hhxE2
XcsdzHOLrq/lOlzc0QD6jhwcx+b54y92ULz+/2s74TtGKoQlM7dhaEmWGpuAO5YAQev5Y8OO9xX3
Hu6zvaIpMydcpP6WYjHgihF9czhRCh1mnGGSBoTFv4K/AiZPJR8AwgCsOhStR/d3PEo7nuBR+DS3
Pzz4UjCfZ/AxpMlW8rTBCnYTx62nfbY7vmrkE6voB24v6NXQNOSZBE8haRiND3Cll/0K/JP08f8P
WkhUG5pcAX6kjna+OzAROaAX0Jk6gEzI0yrfLyQ8QUE9AXx5fB0ocF/DCUz/EUnW29fk8nVugDME
uKIDFgx+itljGyfQyOVqxTg7ghfqKHhJvYuMrHCIawV1BuS4opxtvKyeKslqzZnuD9lrbzLVsIBv
nnvF6JtDkl4lUjP46CoWRlwBB4/bK8TGT2QdsM3ZvG7O2dksIodTXV7kbyqg/L7H3qqD3VmUY4ku
9JjKaGc0waGzz7zkJYj+OlgNdjAFrCV5pppY85OUOkfvOwni8tkLvohbG/MIRG0xU8NpaKcuNdVN
49qNwVSElNBwkaYhiu/FOotIQ+hYmM10vK+Yhyuvsv8xCN68pj6U4bHs8ZQyajp+MnF78rTn2RLs
6vMa/24x5aXSsdBVZAMl6ixV14va/pfWFmdLCWye+Mxs0R+ZIxgWukd/AupJ9M/q8fjc2j38zIJQ
kAz+eznaE2Zl2ovB4R8hCdKZvvL41zOseWihuHvyCo40gBCeZTbR/Zfyo0BWbYJA4aPyIf0PGqZV
mHh9oE3QM/Z4u//iWJrp5Gn8pxMv3o98lGdcrl3+BSInJ9hIjNmkFGsFtTGJwD0+vBMXMkeCqiDH
d3CW8PcFjukn1IlnGshIeU2hiuZxWLsjik41RzmlMMXt+KVqkKpGgm0vQ7fgO0LJmfpRAocfgkvA
KrTUyfX59kTzofVvmXIsqysC2ZDCx9nngl50q8BhC5MgSP7D8bJKM+uzXJUWB8X0Ch2+lW9MUWe2
e9t6q9FYy1O2sV4FwBLSd/MdInEgNhRkRrwZgxTym7XtdVImntp5r2pEnmjNxA0Pwx1fIfphRRny
HN39sHVmER4GjI478MsOYBnnt8FjV1CR4U6m3/V4Q9ri4vu8Z6rB7r+0uhqxdYE7kGaQFY/WPeMQ
rjH1V1X5fYwD/Vasnd6pJsPjUDl8Yde+goqEiKcVXs3/WnjRf5fBrhRpDlB6kdBk4vPhNbD+2iog
Al7cQ1GrHVsE1O1cd/Nv2RvzNRATEtDMzfuQLWkHOSWVLrlysU+sC2KsXgEUACD0W+hI0WA2H1EO
q52qmWqYVS4ss3RQpi1HFXPLso1t61nVittZf5XfD53raP2VTnJUF78LGKaY7X7tv0wt7ZTAihhr
W8OGoWy4x3MUAU97w1Y6gIjDOw+ZfFWX4H70HBlS9aEhkXLk2bjBD/ZDaMIdTI6jkrmKfEYkqNE9
rLP6SWgOTbV7lI2B5YV9Uuw5Gfk81wq4AUmis3m37IVjexH6quHUR6eubvw5gpgs33OnWttDN6Fq
ITscf3mX9oO44Ti0egLtpYa4Mw51+AeyGHmU76kZMJ+B060rIiEtMB1n1bgxa54x/QcWmIGT1KjT
uj55KrzMvzYox1ggPaKI8nfyIqExLjWptBX8xHsbW+5Kzfzvxvq3qoUjp1bJ9wI9KHUydiUYD+T+
xvUFnEjfC4Odgy54m6rc4CNCfjJ6ts7lV1sbDwuCy1xqOs1MlbXrO1fT5KiHgBeCunC7TyQiIX0o
gx8Mfp8yqpfT2iybMOYxi02lUXEL4JzKunMoxJLcFQYaVF9/1Ii8fPEmGGtkh4yRle710kfrDxFi
Ikh1AD4Gsk3oJEjbv/byo9nfTI65SdlUMSATXYSgYSmIzeyv22photfSHt7UNm9y3XYQqukFqQwq
nSVywVt3cx+h/8Z29sEelzg91dQ2Ddy3ho/N9+Pt2nu2Asp401XcN9Jhf65pF0lVy96dgOcWGifX
o0tSbKxHy18PjjcuDdzIwIhriyr72jJ1gWTrV5MEsvVcN18zB4O96p5ARbT1qJazGopeVnsYrZpr
vq9rqS01YdjlFwXYuhtWMATIMEkzdWgl6f7casjdfqRbo7fsMb/UZ3UPzSVkSMoBLQ9/u4NJ1vW3
8Op2zxrXCQzciUi9dquns03PC/G929NyQNB1Ad8SR+a1utFWl06hFBe3V406zk+IlieLmrwHjhqa
WmrOF7Vz/W8h6CPTaO+o2aQjLfLI/bvzv2UhPaW3zbs5P05uFuSnL10geIByursaIP9hNdpRs2XL
lTke+hNmEiLaYDnabIZkzmmcklsb9vfP428yx1UUCTPHSQ8S/QXdgtbsMGvwTLAmznwWPp+WaTX1
czwn7dBq+b57P5drAF2n0BVu41z8b/cPern5V6zl+3ToRQgr/Kn4Rm5+NZSwMMz3s31qS+fTuhFm
kjgJ2eZpyAkxaz9aj1aDwHgEnVhmVPmgpl4dAVVhaOp6FE601QBEr/iTBRPg/EVGT207Knw6pqkK
jc5D6k6DmAdVEvHiHymlA/p0+ZavzvR23JPUh2Kwf9XmM6mESVkHXV3qTGUbkl1X6wSnLg3tQDuk
Vl+zvo1n6JjvvBLA7NprkTFAnIguVHyRhL6a3oF78ojn5zWeT25ApFaBdpAMup7/WkyLPakdo0rN
WFg5MU/lQMfgEzSLrWVIPsdmanwcX/cqoMDCSnej2XT5ge2aV3Mdr4plbaMb2rcfBU8oHVaKGSWX
EQuqohwm8B5l1XMKonjPq1pWWvdeQLh7CJ6MN1ZByWLEodF1inE9kuFyi+FIVWKzIxet3SltckHj
sgDLhq7SMRq/40VAd6ESoyUY/wb0Q8Afww2wSk1UbgMWEOVHuompZMhJvw9xpQ1+SbU3zGOS4ya+
xbPRvCM89Zb/8i+7z8K3H6hDxTbMQDaNvfoCiMoPZZKVeiqrNTQ3L29GCUHBFPTmZKFSAtKx7QZs
QG0lCbeuJjoFVPOaDBVDJfN5TIQ2U05C8VqcrnWmBgnudJUPOTv+fd9UcQOVVCXj0dxj9lLAfR09
ED0hRoIRBLsasNvrCbWTdGWWOBs3NcB1hZbIzxRUSGvyVaLvuWHegfmJV7eWJmqCUC8RurW06FU6
+8lav1uvMFgY+RaqhvLv/qMwBlR4+gvFpvYF6ESyJBBW5AG7ZyR4m35JkkLjVFNETlMDZSpbOVPX
nLW76JwJD6LqtFlWLSPFj35yt+NnKQ8Ktw1FPYWfqdSl8nMi1jccdQiryiwQSPkFwUvmIMcSOYPE
xFB4vlbSYe1L2gBWMqgKz2i/KSXlSZLnyFHcyVSlxWs5NvFmUHiJXE/tsEDVkIvY+AG/lX+vexL3
MHLXrNr30wJpJX3cj1awtvSrlxigVGTcg5AXYctQvfPqJlJsbtoBo/Iw8VU+HoR8SB83IcVzUSiO
CwsNewPDB0vz3DQowydbBzXhb4CfAveb+EWDf7Q08vNPRiEoGaGs4VLm+pc+tpdDVIV1PR96AUcx
vZgaCHYOol9XzanSv9m8oa5ksv/SuDdEDQ7SlMUkneyf1fXvfFMNSLU7IeELE5rCC1pchQ5mPh/0
F1DMSkeXpR0IugRtlOQ4Cq9wqMzjYxgeaHozc4vwh0i7ZFl6JF//MKGzWZrkCCAFBBwGAdCskpwD
e0svRX4zmn2fapIubj84ll3tMi1MblNkHwPNoJssEiTB4S9SBGj/26UIIDtImbX2dra/clMyG+mu
gIT9ZYiWXN6pYw0YMVvvj2SqbkdX1ODvqhNy3QeLJ6JxJBkTca4sA9MeUlWNn8ktONK96F96Y5ck
0X0nus8M57TZ1B3VJe+4mhdA0GEYnlWpqHYrIV3AOKm6XrLYPc1xui76+dohMU8aazBavR/Rf8ir
KN3XqFcXR6Tc+DjhRTRcf22/lkFYmFGo5KqB8j4GClxJNv/1qDoKsGdVbpzq+iXEaZk7MuTf/CRB
ZzqDcFUhgf21wwWCEymp1gmS9ly1/K5UzUrj1WXrL1+gMKaEG4iUDLvdgD5W8CIbL9dCMSgXSJm3
e/3Jt0+NIh6burGpBM7I8DOjdHL8Nb5DznJThBQhhiXjX1nMIw1OEVGYy3j8u/yJ8/KR2x8mv6pp
apmR1rUo69wzqS+Zp2qH/s4ycCrCLnkOgXVLr8pGrUjM56Axunp7/AlBRsxq26WBw1oWOiCz5Xvy
l2efzeVE/LUl384Qcp6Ae4VfrL9ZEvRO4lkF7LB4C2qqcSv8F+DbgFgGCGo7ydbTX4tgNHOhhwCZ
UEiF6awWs7cJatug79VPjHi4fmy8yOztCCUGwWSiGQ1BtHqj/KJHZ9LhO4NiwJqe9e3i3ZutP+/a
COh2TOJEUNjVzh/hewIQT1C5AMfN+tfJfEhzTs7fv725sPIvFpCVk7hLGgKYKQNkBLUAZO+bT5fo
w1/QyfajlHc+EVlXUXk0HvGjNF1un+RE2QAABUqGec3kT+xKOWPSYAi/JbxKfnT4BI/+C8EtRMO/
q3ZBnWOQpLrXcj4f+DQlfAh4oYwgaJpBVZoiY3nG90llf8FQup6q2a1Dr4x+dxIQfGj2zMeCwxlm
2ziWfGKweJ2fJTzIT8UHYE+x66t5Sjmj0OoXecCKiV16eNlSVIlpXUzseQK1hToymQY1Cm+YNQdW
CBTu5bTwx86E5pCyJ14YkFGaZRSHTN0NCznKs+bG8D+GRAalWBqJ9CdX45FBnkZI4JS6uVXpL/SQ
xixxN9p9YjmbQamkIGAqR7F+qAVw14lMVEbEFF2+3DakXbS3Aq3RRTv7tarlCbI9qnDn62nryFv/
NY9IKl4WNYjgZB6+ij0kLmkfHGCo4lDUBOT5monkUca7bqLnBo+UitYTuVAJoD6PLU5VyAeyQc98
sxhX0/V0bzxCLbnhs1XTrQp4vEZ57yAjHzNsmzKkEH38y6YtMmqU7puVDPfCx4VD+q8gnVKcWYLa
xsRp+sfd9P6BDhDnRWyOChmpQioJ287qscZFF4HWasbJ2RLuiX+Yi9jmTVJRe2EWToEbCtzaldKb
a8Ob67F7Adakgyx07K4+ODWWfCrznP1PTn/Th9YE0Upld+N6S/UnNLHaEp8GNDHbOoVBqktRY9pp
bQ2fW49oDwhMHPvSfcd+qptSjFf11uYA5xQcgfh01IgXRD66CotoKDLyj/uwQpICmEMeDDbBq0Ls
G9ce76d/5EZx+T84QHh16Ne7l0UgM1MBHJRr7FTix/udftihyLa3e3pvcxr8BD2OwAiAis9yLSBU
+t7Osf4JbuK0LAKFT/2I7pWX0LRVzQsMxf6OC3RskFuyeR/3A4gldESsx195889MoRqizWRs/N09
DCYOYKgdclO3gdQhkJtcyxK5PohJ+isZULwGxk+6l55SibfvAnO86Zf/yXYkOcTLrnfLSBw1zLQ3
XE6+RKDj9p00Rx0c2dlnxH3sFpd+liMmVO/3cr1oKgcj3BBPYXB5sU7ccg21WafEw2RRPySaxBrb
QiQwDp69lCZ7fIJBIa/mTtHkDbR0Exl8FpOM9neNYYtmfvMyTnJfy5r+NnGllzK9bPefcPifATS0
MkvNMPefw3/5/i1yD3PD1TvfB5K3/7Tr78nyRoXYLDo1QnsXKoLk0d+RRSaVdGy0bSd8sVQvJ04N
f041L9HtGO2S3EJw9xvxMw3h7401Ybxp5gdlXeW1YjvM2T3Hme4pyX47JjX0tXeVWLfeMSat0R97
4s4dX6J057ABHmlHP2xfM1riMsmmCX8t038zYto186eXYudsNgHJvbmTbT7GnD4ekaRiNY7M/3O9
RfhI8zSZv935vu+TQq/Smr9VRldJ+qSQqZZ6OUZc3Y1EXHI7i5+CePNkEMybXunuYrh+m++rq+HV
AdVe0MuVzTxJru1d11SjVc30MAYPs/osxSDvpdwsNivTfb+ijGouhqbtoLV1BK2bFS69zR0nruGG
wwIaFMIcG6KweikSGr9WctVz+95+ft9+K2rqzqlewOpPy53LonpwkCyTAtz/zYfYv2Wb28a9Fv5j
ExvM+LPJapjaVdPNBerV7XQGjwqjfBsSQp6QCRnW1RyD3rxd+p2RmcQ5gFZ11i31Lh+zXX1FUEmS
sGU6TOZkhbQMIVm+lUum5kapXnlwtc2HV8ZJxroOi+1HX+/zfdvyPG4y1c6eB9Ug81Ua7V7fL/TT
BTk3uejIWvSNi4/loZ7uZHrjwfFt0139POqsiDc/5Sav8G1j3eC6u1a/KMC627f9rb5+S/Uuntbs
kIwHu4/17YWNAlWKft4TAE4XcdPKfHbzuVq+0Nh9ZHgfDeZv7MGLufpdCY1oa5c1B70VerNh6uv0
sWznB2ff1ckaAAS4Ihnb6bXqPvqL99JRA0SUama6Fv9uHoV/yw2Lm87lz9yBYYJJdMV+6t4puPTz
5/mzMhz3U8PyxmnF+aO4rPtV+4MBmY9+/vvWz3zlshTRUb7jg4ZpsLUtq3YzTsZJ3uxok1dOyumv
JZhnH92KcWk4ey8wYX2xcpeZ2PWyYN/rr+1d8rWKG9nTpR+uMN8ptYqDwijTM0a6l22fKR3eih0m
GPhTduXd06SUqZY75kB9VVrlQbGTaq1wyTrhcl+53kpfRKfUm9GRWtuHblYiUwb2vOSbm+4hrO9U
71qwQMeDitkbCI7rZ7m9eXdfAGnhYl8C8mKeG1e6h1u2xOb98hV49tIDm55FuOT9SX30w27jeUzu
x6TY1jGd6z67Rym1w4WnR3c+KvcPbEAX/LbKfaOsUg/OD6kyWeYfPBQaHuYGVG/OVYnwRt3K+xlZ
wVGtyVtls6sB9A4drMOyt+lsrzXGYTi3d4wNQ4ZzgJ/XmSHuvb6pJOk2geV0kX0lrmsFkC9FufBK
H/WEqeZa1951dP1dIsQ6WuR6TCatgEc0fssrHNJ9c2achKRzEvcC9zA1AoCofdSyn0kKYZs9e7le
qZUFB2XIn9QnhZdnjjYV1GVMHHGxEWrGub4UgfPc7cuLeqGbbojRbgMHs/64n2Up08W60Lb25+U6
J5pSd4PB6u7eK91C10v2Afc552/faVxp2WH3ZWIlmz/ULXccDvO33UeqZSvakA6Ml9Nrma2Xubkc
xF9ej+1tW+P3ojvrLpxmpVLylIEasfhS8dnHnQJ/c7vzIQE0TbLNchzj6Cv+tiL96Ia5VJ/neQLG
lJL38VMaPkgETPbtqOq/r1wT8vyWzT4LImMf6CVtgF7rVIkKtIVKDeZKxGunzr1+N87BeT6uFegW
UVkoyVr+/H6vZ9kXvS867uAw5z5Q9XK6IUobZT6FzTIBG59BnUfva3zhbJD7LPxs3gtdhV9p+Ozy
vEiRKbez7Xw7owBsWXF/8YBjj8ewe3d6zEfh4Mpq8Xu8MILL4mh867LlGxcPHhYqSDvz2TU/JmhC
95n4RNyZ+wzNysDBPYi/gQwq/wMAb4Kjp7Hd0uVGptLX2MXM6Y3TWq4p6fFdViwvwqY20JzWHwL4
4+krzFsH/hsSmW6DD0EFRiWRlrF9wIRLwcL4SByLcq+VY7aY5bSJw0OVHhqyKZJ3sJUOksCuyz4I
Bj3pdJTG8L+6qVnZWX0pkWv9Ydz3FtqwcpFobTordCd8l41Q3Qv7ikEjs+BRZpJZ7rPyg+DvgYcf
y7aa8Pmy/CF6OUd8Se9z9gTOP2YSr8+PB2kmlIHpRyO7inW8tNd8KJtBHLoweTBYxAHrm5cacBwg
fmrnVRlauIlZKsGMFsr9GtKsPqtA7RNByoCWI1ZakaSvgqMjjD30CY2trmC8+rT6ZqZNFxkfrTpB
pOiZZVsAZSY4HPwKtsf47f5zrBgA7xhtWg67cRJC1NosMEYjD489PGm7T0qKQu48l8lhkust30xi
lVc4sJalkMqExWMQFCvAXDfbv36G4/g704U80EC2sn3pZPk72zYyz2E+By/Icxqp4Q5f8ElgKz+z
BofsH6BWDiUSQp4u9/ruXGUA4WAJ+/uya+5HDN4oDCyoEbqb4eAmXnW0Zv+rWGkeo6V2epd7Fwal
S5T7vLfgYxjHXuETGn9wR3JR4QcqPuts3vlW3X/A45+MoD5nfKRZJw0WoAm8McNl00pAC47Xru26
sgrWm8Ar5z6D9e2ze++Wvdc+yS6jh8OMuEzEef4aCsPJaNNytzLjV/AMN6B5i2Zajy+gi8FDK9PL
dlY6qJbR6WPcuTkuWuVn2FrZdqGb91u/2N9/itUFVr/xlnPue7mNF1903DX3CaUsNdfgzOWYfJ89
I8uzdu6n5DwscpGQY/Uzw+K3O/seso5WhXYcbdKvdM8PquWS5m0h5J3KP9VNPxJHdL5Pa25eKWTD
2FueaaQyR4vujRRheAg+VjkUiZInSCr0r6hQ1t2/pXz84mEMXkbZdCjgn4mduOBMWCv/O7OP0t+t
jMFq/R6M1325dLSuwFSW0MD9EMiyvJHv7e5oom3XUqYVljmTOJTbjEab4pjyKtChaoLg8VPLFJND
Y9fw1pt+Dji9axQWSQ7dEOQwrN5sd1SicHdt3d7pxFlidvQsGBR9BzH+sL4+l20SkuO/jcVwBtwT
oGTkjy146NthD6KNJtffzfdftzaoDxateAliaoyVwdqrPpGphpKS0nTH+nAx5dkGwvmDRoIasbZo
YGLZkkA87+j0j13j/0i6r+W2lmQJoF+ECHjzCu8tjaQXhHhIwXuPr59VmLhzdSSQcHt3d1VlZWb5
ZI4XnbFSyED2AyLrTsmlwG70zw7GUhEzb9rVns/AVuNR1PBJfojdsucGCWT186d+wr52/GRQN0TJ
yf/WKjTDPH6KqtM5naNvy5faqBEFrdZAKM3M9uonAmlKjBFO9HLC+h0i/ZtALNBQb3XqYQMocgN2
dzHuFbyUYDw+OxovA7OhDOLgvhyYCxbSgAubv++MLSXt0Ge9pqPjuZ1M+bWxzbweG+wg4PTaNEx7
+MQHl0UDwMpqYFwPclqUYbW8cxkB3gMdZq5ubkCsgaY/8j/XofTjAEoWKgCyuUKbC2G7oHAKck15
/Z8uJPfAB6ZYUHTbPBl2X/mVcrbtBrCZ/9L0Iy5JrqpeL9yjiZq8Awh6QirIjDlPHmyO2HagFQMZ
8j114x9hM2t56cD4kH715RD9Wg84oO8wb0JonYiwEC/03Rsi2UfVLFYTDzpBx0WfU/SOAW3Btby6
9Hk10piVOObSPECR9FBPPN06d0yuIhKbvZfGBTeQgbplcG1eUp0zC+Nty33owd+DW7Y5ai9TsFIs
hMervbETiFh9R3jdlqz/kosQmpdXjMh0dDtlw+qkMHsi6722s/MO4/FogHS3HUA9Ymmp7yNlh0vp
8RByNLePrjXAkKnF5aRTpJWUupqAW34MfcgQD07D5XOqosg0s1ipYCU0ZSQz3RW9tj7cZLNFeqrh
AmZqRhJc26Cq9KWVbGlKbxmmplvLs5lyGtT69XpafRgdMcHC7BWBsvLg1IWtKB8fusgsFImbJjPd
46xmdnFZu8akiYd6KYHMCdVcMEI8dp7smjqm1PTul/plqV9YLSC88nSTK2R8wlx/+4UjSTvGfbQF
TONRD+O0o3MWAXhnskbtpi81CP21AjsIyEEStlyidz6tZzHuRqfR450v+JHXcSxK4ThD0G+p2QCJ
RxfFNVjC84Eh4yh2m3cXl9XBxOWyZTCYfeiiabhlX/KHmzwPQ1SMjicTJjUdjuykC4QvTiv+RG+a
zf/QkOiHo5tqA3TWWOqD9aXFtWYhSQ/9yrWF8xrqfQs0NhqdR1gwez+jWCABzhcMER4EGhpIP6Md
6F+rDWTl6rRSN9zqF+uXSHkxSjWlRwwXkOtsCBxeTUj1sl0zl4hkpS9MS1wZDp1KzklgrtGiG51z
jThqQpNL9+JcYIPiOF8Pdu/BRSQxRO5xmY94Qu8ugmXppPEenvyOk9u7zJrZay3XnyNa2S+5/gov
V2NMtsQ58c5YxwTtso4f+6xU02gspD5iXPvIcGgDzar53TsS5WOJA2p2SJW9Jvl/zwxjPIRL/TlG
biHLtRwyRmN0Z9caBe2pXNTb6ebgWgdc9VwIfRfdILVT1RoHKgHu3tuF3rO9QBKd/wMQJwds2+7L
Jgv2RI8rXaGKJbw5Vu+pxv5j14UQe3oQXLOJ1gpunx/OsC4QMUEj6zFWIxKARCanA16e94O17X0O
VVtkCmrC7Opmegutu07ip7Q0DKJcfCv9fYKD3C8HzSnExpl+Yt+Y9fztzPodjTZ6bmTH+2ZuM5xd
RyZRj3Urx/p80VW1tJhhRs/COgCM9xKx538e27pdzhfYu3e88LqjDZwUKFL09V47+3uj9X7uuNBA
XGLknWlD5ZauhTZ5Z9bD54nvWfp7N/N9Vr+3EwQ1rWcwIlfd/KWcat/b2QEmsC/Zu5vh4xKuP55M
/svFyXOkiqMccJ3vbSNqptAIKXprD2GHTvRyfz4zHlVNDdaP2hlVUAlIIyRX3DRyvecIrA2oh/o3
z23vsXdT2n4t400zDCxA483zsmnqDIp3pn/dtqfdJCu98uFeX/9L/CUK5XffLPSzra3llm5dzFcQ
crj78QMx5y0x3LwxJh6mTbLvz8chSc0P2EsZKtNCS/V++cG0CWSIv+wQvO/teZ+XG+jTotut/aKP
w92B7kzLQ7svQOUpSI/zKw3xPRz5tyxsK7MWterWQKjqs09xnBQIfWta1kZ+gNePomFJEMMmlX6h
nL2cmpl2QQWGzttOtOesUtq37mJ46S4N2DB1xHAfn3kGl28b5eLTs5QvNZDQTQbqLmSvowvaa/C9
aw7gwlhv6Guj5RCscM2f4m/hP7I84Hhupw2vAcDjgdoB7o+o/5NTLtOY1J2XaGNI9F2jooJXK60I
4YcD7vf0TB+mux4EqMR4/5UwcLGsy3LsBLVcX0YihdDtjAyGN6LaRTvgoDXD2ws+b6E5mbVG607O
0qZcStVmmDkm6QHtwafYHojREodJcbj/Sr/Gayji3sO6/RKNa7xmtQlDLFxxnwAKjb+tJVMolFHH
6ej95LfIoucQYUtyj+i7/NTT1lqJNEv8YT3Qw+1FGGEkSEMOHMML/aXrQ3sIhzA51qItTnbdRC/R
K+Iqd7OD1GjanNatThvWsm+n/E4jX6JdTcd6gb10k7AfSJnBJBZPrneqPv5bdF8igwdzWfa3IT8/
xvCrMGS4dG/mNLEP5Gltpsy6uWOC1d+gGIFba5eQFqjgR8VBBpdyUFxE8K4fO9vmLoXqintytlcF
VP0aqURYKMwiNVJ56sXnJWWFYaJUj7kWiaoak0Slcnu/5Kr7jBlrgo2A8Uc/gs3CH5FxodZxrKI5
nbmVVlyGrO7sI0649ZdDxKCJ6fdWd+dLJE8Pt4zRWM2dmw6yk4mN1bnZtvd64mPJmnHbDs0Rz9ld
9ZhrL4CLemuYbXrh/+X+2IfPY3n/L4/vOdXbsitK2baOkU7OK67qZuLtyI+N3qIsdGcNOWfNrFMU
MqyhtX03enIvxdBh3CPldU4clpdwRf1Y6iQsAYvab2WayXtbAoGlrgNuqiwj37N/nZQxbHNs3Ice
UfjIyFqK17fbdoyPlJdxrxqlhBcTIgVePY/wT0Z/mViagiQmN4eapospjXTNb7PWORcVw+nW1CWJ
GSOJfkYDXILtGbAJAVz43Yu5oZ+38pSP6X6SFJGoIJLKRU8DzXqn579pRqBWmlwza7KjJotjuHL/
oKdmrlzDY0Cv6EVc6bop+UTjyql+e62rDCIycLEe7p/VIxU69LKVyjaWxfr0O2zrMUgleMva/tDI
XnpjaV+t2PW79yfekpmc/uDNHAxibTwJGatX6apRqh2lHuiB0Zag85qUdN83i8WgtZsUeu8p9OxO
Ny0m/1gONxB4hDhCGee/dT9tUvPnsyZWNa4OvFL5cus4Kx8pZBApmjTCdzy4v8VMXzdPOzLKSNVH
74rOm+CiIeU2q3zbfJyVan4zqrPSWB65pbSRmPSiZ2idzZqiqYjr3eOglkfwPb34NJ/Tust9tGfE
jP3DMZ7oESI8h0KP4VrPZG+baojyu0tl+3HWZro07HyLc9s0ldI2wJ59DJWCib7l6B97w5GsHB/s
6m77kNlrM2eBmga0mzVxwdamuBpH+aP4kfNYrrM6BcEFH0BEeOg6i51Ck9SBcEOn1cpEcbGhLf67
EnhFZP4HOzamnfxkXvRTMJOb35bmpTqPHL0ImM3vBkEgO8zmhnxTtFAlCT9BVBP0JBiikdlVhbLl
oCBE7UmhujqeVVoIqFM5jnGRIbwt/lV6OUbiBFlPqM+NxlWYr8YgEkx2Gey2qGdTOyF2FTpTLMLz
1FgfpVQQR57GOASuI8U99f1K8e/jz3Vyg2BtgHgHCFwmOKPFyDlR2+xqs0TYkXrPi2P5JBc+Opa0
hEwCYUSjB3gw9rhqrMS0XRTAnnVkRBzfMUHEkgvQGFvSxCzi3RMpWjxunPd+SKmwGBP4LvM1H4lt
LRB9yvl1XoOP87fH3knxTsentvnUM3xzqru/p3WzxKnclKN1C3nq0N+NjSAzT2sxq2MXPzeh8oeV
a49gUr+DMQF5UEAIg3qSHZKu7KYKW6IYAMCwVGBXfTL1snKF/I6LufoyW8ntBjfEoKAhQy/HFP+A
KfjtNli4Pk6BqS66iTw/CvfskATUOohz0B1D1zI0h/1G0ByZ8RTtimXY0riY+SGBm2DXm0/17g3l
VPt3jp+IB+gVTprICqImfe5rCQ6CTqScMScBOfDf4V8dmyk7ZPLErNHICXbsfWTcEwlrn2n68xcE
HnDGHNDFBoYuENKhAjzskV7d8pjHrnzlptc07aH0rOc/kh8ev+YCcxsjX29WDI3DI/i6YDPOd1gU
Ksc0b/kFBGXPeLfOS24g/eQvae6S4yq9L6+WTokm/xqTNWI0RquIbSSrC+RkOsQtYxvBwZme7lbb
C/+MwG8t2wXbMRFZhtJiVQN2lJzhzSLe6RuqtvFDWhy+Qe4XdiySbeZNtYVnvHsnuiNwDLts8Ae0
Wv0161gE8998M/a/lXHGdVvYu8pFpUqJKm7CkzBbr/XpR8qQwH95cyTQhUnSyLQ/c2qtP7BoQp1Z
JF2CRWWl+/00Wo3z4BloNvImAfWCpvC3QS7uTtGJhPOmHBboi0JT4lWGyp18h3OlQD76yZ5HnXnS
4841gm6qso5PzTEL94NlGq0eiZg9ij1nu9HrPTWey1v6iTfv93BWNhaPygavk9YendZVlCswNvjt
C8xKjq8qsNlf5jxgMJ7QXe9VJGhseElFeAy7g50Dq3GLlETqLxERrwY8Ry/1Gs8EvqHV9XtF9ImX
tt0UtCv0fIYqa/Xw6jfE4Re+vLhkkQLZLEUnoBx1qtrRLSNdQxAmTNrULajcY3JOtLf3TvTKWDWU
3smDQOGXZQuIbMtBUQycT8ihTPpNt9jGK6l368aDiUhh/uXLBIZM6gnRZG1PQpTX2G6uT02ebKtn
JVNskaQsxtPSRG8kT/6U+TF15vFswloz6S5G4P3S0cFwIHkv8LVXYsceQLTq88To+m1z/TrOWOAN
oKeED7vaPtU/5d5WqdaCy0ZyMM+PObRo2IJ4g0xHI/R3ejKfunqUCX26qRguJrbMqUId1tRMlDZu
Nm4qhvR54E67JtIbS0917ojwiLI7SvZdzBoxDoWdshX4414Y86w0dAzfjPM5f3tY8ACeJRZ1s2ou
+/oJ0nrpiOpJNtjpegQU7MyjieK14qPx+BEQvMDpT8ksPq06xmMMESXim/Ji11juBy4AMY044Wpu
Sw1X4nxqAiFijUAV5oBDwRrn6BS00sSh4Ytsj43zrPt03Cue/RJSN+cJTjT7KBx8hWBW2cbBVmjY
z6AaYCH4Lpv97VBnJnM5DrNrzLR28S/ITIhxfHogeegs8+83E+CKZYOyuSbN2Z1xF76Yw0sA35qt
htPz4LarP4v1mzhwZGne2J0Hy11zyxykWL+U2ncFLm7TofUoNBSTaZNzUvWrnmGussaTM3Qj1zDV
Uo72PHXgVbdlR/KRnzWPj64phOfV26NYO+9ahUU9tGiZZm41OvpNIjEs1XRzmmgl0s1SwXACycU2
Wy9R0B/qG77/q+as2Losu7ln85irn07NE7ncpl5YtraM5y+VZa7+nHKgbxiBnVtAiyvHf1IH+wAd
5l7LHqorfMkH1kP5lu4mjX9TWut/Zcrysyh7ZH+B1sDJlxPJk6y7EG4EYohE1Cs9DD2RxvkJkq/h
gNPX8JGsX4F+LD+lkuqOXKNUkuqB305mjdq9p/BiLEDt0sOj+Z6zpkWcbyFWHzvi/GrWlGfDaA44
KrOqfGfH1AEPss2yO33sZ/BGzaIdi4shRLhHymF5XRgStcUi8MazK1ZIQcjMnMNvNq0+so7N2Vjd
XU3/dNYp/hxGFrdU1Tz5pQG5uhTmeKyUObAqnTYdhKe2d/bHEQ4wTogIos+9VWR4+6zrjlwR7nY1
XiH3PLdqR0EZxvBxHh4Y2UfrkhRmtNn3M1o2hLILzKxgLOkYcuxhC7Q/VwRBi3E/3DzYQQETY1ou
iIabmsomPAClSWZhCT2klpuSKEunNG0vE3qjCYVEpF6yn1lHWiNfCTPJR+1YMlDIELTILbK2ZC3d
1j8nWDvWDyq6RUv37W6IxgYTuL7cDZJopqPSo58eGT03nCKD0dZyMP12KttZlx+L8/7FJl7bB0pn
UA/M0PjDmsKl+GivnszwMfR87IBJjxo3HVihDenJhmXNY14qV39xQz61fXt8PFu6vmJw3iCfltnh
vPV61xRFQijblVPJq5lvanRbHMDE6ZF/asdsz8X73ii1ONZMFn25Smo8+TDeRwd04j+vTDtTEtRh
JP44qtbP4q4quITz9NdwN/nQtWaNqU6IfDsyBzWFH6Ks3vAyo2BMjE2zog3KR5iUVt0gYRY7fTLK
aj5D1AmUJCXJ9NkmCD8BJikxffJFsRsWapd0iLAkGgpTh6xXK+ViypfRQejGdgOzFSWrU8tDM9bS
hNZEVp3jV/JctT1iiA88Hczm6nCscAyq8oIpOXWg4ZcmTp1ioWZ8V/EvhdEmPdCQhuEy8TdYra/r
rAUSrRON5/OxLdaaxpmZ1tM4pQp/VFRAztMlsYvtb+NQnSFaD3J8tXEWjGvQk5tikoAywFSzc3WF
t5oJw6HluaJrwyg+03EQTx8NkT7/Y7dhaPZi26gl+pdlw/HHhkU0X43mE8a0KkbztiEj7fOFKD1q
013bCtJC89OXVBB/GMhbOjQOvfs1sGhjCO+h6rgW2upI4oxTw17cs+y0EMWdUJtSiiV/bCXVhy0p
JtoXsjfpFoddaW8oFi/RF0KPIJy+C3mGhfSnXj/LCiNJImLqqfmJ80fn+q22ePSKs8lxYMDexdjb
eRPIPnhS0URX6NDj59Ej8vt/DJV4EKOMwtnI1HfyQGHvXlZoO/wgskw4wZi5qNe0J5p0Rv17Gm1f
icmToLvocu/I6pp3H4NHosHrLtHAxwnIswfFEXfhRhL2ay1uTLZuAcnXVfKraA7Jatl2anARP5k5
euosfelEEzr7uL6tckMLOpdro2FrrCQd4e6vOc+gBNRhja5smE3dOcMSCsx4VyreZb48GdaW/sD9
YbQS08OuLWkcaVlhMB05Z52yQqdJgtaUIksOECpYlkji0LaD3JI7N3BYCxNUf4nt+c0RzWE5SCi9
oKNiI536mPbGDZtryWDIATU6feSyLSzcGG3I7iFnzGlpvFdtyOfyy4bNOp/YQFblRGfhXX8wmphu
7R3n6n3/6J4eTm7p/P3r+QVG6TA2XB9rr8WGYTKUZhb/Ppd10vmcFVDTwNDPDvNUt9FrLEaGfL4c
w1aaKM7kI6trIpuYfnv8jTrVNDq3Ix23p0hxnE79SP6EodrjWN98FCa4SC+yU75XaqIXbbuHmHxo
mDOyqn3JV667ywAAa6tCZzHWgd71p4cPesLiubt8W17aiqcYfaX8ofjeNkJEjFVfu2HWFx+IDavD
sPjxZXXq/0Am0VLDaFmge2za2esfMcgIPTX0LtWS3/QsjXTpCB9xUp5joagOrNrlAG4HtrF1vISU
rcScznyMvZaSAjU/G/ARoMKl6FHRxiDCPJ+Bil+nd8mn6+oF/VMNpphxGkZRv690+o/ajVB3w5J7
M+Y8HCaG1CsGrJE/r1umqTTuhB6Evi8ldraC4EzhjjYsJCYG8yFAYKahrxY3ayacBTsLTYgqRhND
XAaA+7CUIvZuHWRZ3nVtvuhpxECPHhjheNqmGg95/jNIbfjMw2y+bFDBbRwCb1qob+YaeFCov7RQ
/3+D8Ern4oX9wHv0N+M86hNf5FQ3Wlyn2ymm0Aq3PIIRxGwevW9p9vDS6haTq8umef+eGusWLG1f
myCfojFMbOQT+0m0lMnXoIGGAatHePmMXDkP/fdMEp3cxnuaH8cU4hNVfNY0wd14M7a+7t+FeSPr
mMR+ThF/B6k6/r8EwY5JB9MGoOKbspKJO4QSdNL3rOk/g9e46hdRyIwx+O2js+sm6VafFeq+Grc2
ZeMfg5w33RQek8quhJ1uwnhC4uSZ//a5WkjgH3ERbNx/y+9MUKdUflh+UYcKHWG7cP1OEqj5MvLr
S8+Jt3k2Tpr7G+x3+ky35MD3O5zm+RqC8F+DPfGe4ifhcxb/p7qD6RQNHgizdQdz+Httatch/fum
iRQxxWH/zoS/WNwuppgWFpkDg83sB8bq27xydH2JI7eVxzuzrHrOcqEUU2k83plz/agRHu9hjG+5
3Aj49L/VKO0Np03aNcYEN+wpV8eKyXKx1EEFZ/H25Lz8su9bx8yNoLTzPJs1XNxn9UJmr3KkFW/4
D7p3OLM1nnVXC3IDypnjwAE9zAMNee29fi6VD//mqPgh2KLpKv03HfVe/HMc9Dm5k9dYl8lsoSK4
gN+KOhDSBeDFCIBRPVeClmJx1cGH+F4yJJwPj6G+Zgtq1tRrLSKLiRG9BJFHZ17fsIjvBYz7FUY1
DnlwerRgwnnWlBUtV+VEBsrjcA0xMsuTvEa8DP4KMehulaBlTfJV40ddLYpwihnPDs7Z82e0+GCi
eQ0/8VOzdoWmcoq5pFFu4qPsq7LuzNeFbk+MrCgtQ7vBqyv/WzxX9xmDwYn50ZX6cAqU6g/nE7kH
oUwf/l6I08xRjjoT7UuNsPW0Ap9K9HNRNdy/KGLvENPnJ/yekxFExky/P0L87I+1uFSRReUHXp83
AUU8cdqSEhEq5pkDAc6pIf7frq/Exw9c4NEzSMEnyoPRFmbSVS11Cbc5AHZO3xE4h/Z0ZNoxL8B5
JuU/18Pr7vomLPD4/770jUB03O4Z/7hLj79QQ+47ue5xgBgQyge0qXDDOBgnc8ZbDMImbmGcU7ra
GUSNWaG+e7wb5PKsDPKGtJHdp5OtKe3es5Zi6DKmBaT0YPwAClTtX/4aj37H8gRucv4DrARfdGXQ
CDYSS4IfrmgXmpXS1G2XemYOpKovPDDwkEJtdR68GiFFJJRZZBKcwMZZUZ8oLP97L/2Wg+HC42Mg
JfUZnmH5EX1mgi4AHlvWqef9Y34OUzRXPNgQzQgjQtROP9mRHRd1Bxzuu4AAShUM+MZDkk0e/y6U
C+9OgDkp+U15o3HEMTqVs6vmtYt+TOGEeSa24g0nBoomm4M4EFjwC5uNh2I/qMcl7GMhKtN1z0Co
m/55HiBC6b9jF2PQnI83Rp3GvRuwtvvwStKWXX+fr23P5vt4jotpKOvZ0qevagBcvUGi0Fy+Ec/M
Us7wGDB8J2535m36hf/wxg59Ju1J6iI+7QUkYnDMupsfPUa5CY7e6PIIjUx+lMLD88bPX1o7k+Ke
/hJLOz9aPTDqUjocAyOus/V4Dj5yevRg8vHrbIhMcOcR5IMlXTSyAGny/GvaU6atu0cDv/AAOb8g
I8COKi6XNQoknbOqQEX1b+WwiNSCmUEeGcUGhDodHXM8e1ndwA05qcClxcOFDAHaxjYEqa7rzFFf
cq/tPp5OFIcg9tx5aqRxUKp0duTmr07U5ZXIg5SCAabgAu+wB73Vb3StUglLRbEGiMUcs0sZ6gU6
b2OL5aP7p+HV8iwpfmLHWypvcBBVTv8UFL70KQidbtBiLM2Bcce19oD5MeuhG7F8Y7+CrDqvbt9O
H0bpIb4/TGLRODYcUaZ2FS9hfYbEW2xz7D7bCeIf9FeCcc59eCuzrjAMCf0tkZSYcyUPv0Snh0/1
eDR2qwYcdatGkeeYCyIu3JvrgxCfSNfu36IXE030HtYQWHZORjBzaTa4Btfg1VArIp6oER2O5XvI
xlAIFl0UBt1gNsU+Yyl88NWBjsxPbadb69ITBB9xdhHARVrf9nwfNQooUxlc/IDcDrhawUkqbVvg
FT2YaQwVhxc5gTMdR2/43YcbqgdxBvzHrgzXDMWgs0n64Fa3Td6CRLRc7Cl6vHHfK9W+CelpgtnT
NmxtbD3HkwVyf1/keSpFa2HIYMOju2SrMG3zn5CWBig/I7Vio8v1mdlauuo0fFGV1i68fbT+75Sp
sw6NPb/Hx2eHbIjaBbPY4OZCvlVImdSI18tG2QB24GmCCs1K4CNVu5o1u6naxus3+KBlqy0C904i
OWwbm48MMitCMcLspmOq6J2aW/xC60nVnpi228oGZ/8py8M0XndnJJRclnGHnwGYysjzAIayp46n
22oiQ1iV7KP/56E3hdoVVdI5KIWQ7/ZzBAiJN2m03XBrEH100oQiGfGU3qXUDQlKt6An4Zh9K735
rceVACg1zI8zPNHekHdpqMaZ72w/M0gNHD/KIFd0/6alFKebZetadl/E9MuicmzZgkKObFfOjfDK
OjNNH6f3wG1Bgw/DEZNBL1w1q+4NmqQqdBWNsBtruWaw+jTyFTLGkVa1mvMxMlr2g8/+AlRDZm/x
6eQJtChTLzrkfKJ5z7ZAgPhT6FyHyZ7Cxhqygix4tZF/4q1r6Aum1iPS0GuNeX1pB166vwCard0N
9k/QOXENBRCK/SDT84kvsd7kviBAPP54AT2A0tcqdtetoYza4gItmhZMqeaEYSxsvb/j34vAqzGO
/ZOBh0MhWYtkdpQQgxY8KfI8yf9NR7tC1RIqJeqZwR55A/3HqTAiXYCQ+yJI6LxHVBRdkRfdfvqR
/RtC86zFgNxyrunfpeqbdEO3KXzAHhXwIDP4UuPBE6NQTf8Dy+8iUiR+4Z+/ZJvFBin+LG3m2HQ/
zP9jrJCuZN+zH5A5RQ7xRthzX6urzWSt6zjOpgAVZc7gzdMeo9nl8Z2DIOg8Ye0oeL/an1uzWD9u
H5cPxdAGMTxqxQg8yOXowcOcsaHiG+tJkJmArPTcRxtMvrqoOO9uxSp3MBWOnmHEqMipI4+g34nQ
+y1aUIb4yBq8TYfB3rUwQeE3JnberIm/R0vK1AALA+uO/2C+jRYQ3qLAC8wD+Vi3wJ7hcx/oF4LG
lsWFxHCYbTnPkA8QECkoQ36waeo2O97ceyl3Ty1a+iVxv3dVdSxh0BXOyBN1SPwlMt6qUHNXJ+H5
Wh+LkT88CQAgYmwUX8cAXDDUjE4wiI9PClN3qceqs/xvtkRhfPWANWks1UUpcqngnDuMMGPbgMHS
GMq837b+/zkziljHa6TGpNmwt2wVzCgjxvgoGKYmedquSRzKR7n3FZ7im3GDwWJe1NXOYMc7Vqyf
gKec0dF0tB11wnfviT0EkevZs+jzR4uMcwuSf8WsdpVgIBr/59akOplmmq4R612G8uqNuqtinQ6y
w1oG6mbzqNPqXcAqNtXoJBfiAM5IXZmluPUagzdl1D542PJ7I3zwBc6Vm6jhcNDwTwf8JCdfTqR3
xUJ3wQWVAblpKZB8JgcDr7CuW4rnW513kdMmz+OehQfYNdWStkE9wBQlBZEQ7FbdwBdMQZvu6h5B
SJevK7pCLmDsUr3i3117emuRqGSjD+jkcOxo0w7SP8Ynim8v+v0lgHk2Xt8ismsCTIn2ofT6/Ja6
VvwMa/Vbs4mVLNYq5xVMe8dFClW1VF+d66ogvA43bDokjQmsUBNrfYQDQw0/08Hf0bJ83Rdfza2y
hKSjPkrzhke7RCbRN95wmSon5tXUphKcArsLPIH+pugCy2i8+1/XngRP+ZexeLXcRXSSfhrpTYOw
30eBcG3N/5PLTj+cax4EM6yJe6BJmY6ic5D4TP/Nf8BjBV+5JQ6EoIrGMP9+ZY5eWNQsGTB+qBQR
m/xpSmGpTOOWkxjuu7lZDSy/7S7O3ZSZdKYQ4C04h07VS7Ip5V87rjwJ2hbiHQqN1v/7rC5n9l2H
vYNSQJeHDxE0abjofuIeOI9l5huAgq34do6Bri2nhY/iApz0JZ61VbqxSPVclNm96phzcvkzLPb0
Sxih/5117ERfeBuBXev+2b1k2haIgjT517szNMVVAE7kBfd8vrruZkf3S1koviQrt0Llbjscqsl1
9eOC00lUbObrsntLqn3Ku+ZdndqJgiEqLw1A9cQ924TaGvnQmR94ZHtwxgorSMs4ZO3IDmnh7icz
D+wVY9wo3wtVH9uOykfOLo3Q3b3/Sj+bLhRDjJDaFQaPKDP4VpnQNW9cu3Lgqf4OCIw3Y+upjaPl
CxNT0CaqFlPqU63Ko20UTYgla26W4ELoqSeIYVxMwPNoseP5ZD3JmB26flPPnN/ceffcxY6C8RYB
4pEHd0axqMwwowtXFlYVJ/Smr+Qn57vHR0mRC7mUpE7kTKf+ns2ZJ67G58fElC/4miPT6HmypjGK
ucGgax1bHcb6tM1hqyPC7/5o0Tspsj/EJr/Cf9b6MEjvx7nwMP32B//APNUsnV3z9nGTZn972Vhf
T/mfDqmP3QXyAHgNHP+rCLUA9uHj5rqqjeZXo+6r1sVrY5j7OC37R8zWPE8u7+DFyFtHlz/Gihfj
c/ibixhcF/vb3aNKu/StRbU5OsU9Cj5E0A6Ox3K4/D0bx30JpnrYfIHV4zwRX3wBNYS+ACBSBTIL
zxLkrl11ajALxFqLMv37+oXtz5tSzyKUAxhgxCzJ3+dpZbHt7j+3jgsM6Ftr846rIde4LGJ6QJSr
pV8R2JN4K6WByms+rAu51y5z0AOvJwewKZp2IRqt+/phhTsYdMtOte3b8u2yamVz9dVfKYj2Yn7W
k96ulawf00DFabOKKJ9WwrdrLrHT454lpXdVhH3AQ2KAg/SixaR+GRZA97y0IwvV5KZhoGaxtQW0
Dh5rgt/sCD4sYsQQkIkkEoJG/lqWT6dHB6LMeKPOvdTLr6nFkAT4xCVHJ5ODESlMjkMXHcuqfM8i
4pLvwk5n6MibnxAIAu0VDowIoRBwtl4/3YL1gNm9adVBFCV9kXCm68wNs81kWgEVIwOipDcU816V
2M1l4JF/eCVjvrcxb/CERcbOcF4+f/tjqvWlrV9P/yw5dVsc2hgMSaM+e/mPMv2N4RAveQ0qi6XE
H6mnB5jquKsYijcjxZUazjbX8CbwJ6une02G0HRlp/fwFV31fVVLSKWyHLr0LlLMY9jfOzetwL5z
2xa05OLbQ9NIoZsWsH+qeU99Q4Sv39uJskwSbND4M0s8I92OaRgZ1DC7cTbGcTLzJBw2CDNk8a4o
AyVnuX+C+Ga0ggvR8fAO2731diMTfjrWv8jHNOolstAUlscUmgw/meR/5X9y9hCk89080lnkB3xY
z5Ozo925D2ug8GOnm/sVRfJVYK4/GRyG0BHKAaF/GQ0msJDHqpxT//CxfFXQvqujw/5N/rX6lkM7
ePs7rnkg0cafhy5NEXxe1KP5dkATMPajnVfXcUao8DNL35rbdG2B50EEcMDJltpnb2pb3UN+zy+f
Os3YXQtjCqfKjLTiB1CRZGPTAt0tv3YF9rytghKqVJUypjABSMhjDhJZri6+k5B/oQWPSddfDzHv
NOqx1YEzBM6WJpsUOEdU9hHYHpmGAOFrsZk366Yrv7SFrl2mkL7bq/u9HF7Q+DrXlrv1AgOuAEgK
mlPTneOStanCGuRYoNy/m/v70kEqJkqrQ+Au0bKH7LHjul4cCST6L5JqKE/ADq8Ee9G3960kwJJW
V99Ptbk85ER/tsIQMrLw9MZMJTkc16tSVZdftvMIixiUEmNrDQAkmFuGP36mY91qNJpNLQVGO+m4
vfOZ5OnRs3gS+2qcFR1x+ga6aEG6FyFtdp30G7r5cz0hmRi+Nl34JPPjlCGEVFaUeAATp4r9260a
x5CGG6n/+PRhYyioabinPTX5qZ06N/aS0dH2bbfHnXE5Y2ilq4g0mXaomEHUN6UjA1vR0JEV4SE0
Y0rqfPZ1b2ElUIY4jlZ9p4pO10sXi5i47R4xP1+szs04pzhVt+1GEpFk7zgAumtveD8Z/36S+Xz0
p0ovVRrPCCUGKhm66x+9YRrMmRPh3hXYFcu0pMu307O22dY2f4urpjsrgXHvS8dq9pUcgQaN+SVr
pTSOYVUX4t5TbRf+N6XBxTM02AZsAkLMPrjfSGAf7dSgxFAzW8tNpj8PND0uzKavGms4wEslWpf6
st2b5AtVbBMnXqEDBX2RS1xSb75+c+Sz0/v4/1lKpB/W27qa6Wdr6wb9n+5xaQvqAams3zzNcjKp
CkKbE2tUeusmytyjN7+Vv0LGjDwMJwwEZ+1KL5+6AM9uSfgVk98cYPeuJMNaGFhP53JBy7e3YSKf
EWXjgc27FAAl9Nbzjxf5W7xTS6VwHlUJEwLNi/FbYLv4RapTyJFwuBhlVxglRFo8YKXgE8xM3ieb
+rWbsEmRoKcN+QZKY9gOvJBID/K7RnnLcedJYXU3S6LSBEnt1ub7EU3Q+A4WnU2if9mfjVeibEac
X7PhDBMEHoKZyjH/H5z2+ajLhAsmd287rjzaCvxUdmyinIg7+MXYgp3by4I2x8Hh1Ob1Me9m143U
nUFJOUsnK7/vJtTW53ewUKmZN3tzW98q9Gis78MjkjTj095CsdvVti6a0mQ6GloysXk6V7brC1Uf
WoQtDTjhXf+7GcSzLl9/Ff67fJj4ddCzZbLGUXzg5AXjJJj8Vj16ryYr9ooOlfzOPCBWADxTgWNZ
0EEUdFuCbCuKxV6hemnvHvCp0mT/C2YMpsYUHbrv62Sg3LI6O91tV2p4x+g5vM4pJcTwfiG+P0eN
ImWQCpR2A0EO+9DzXtJ0xhdSj2kPykff84eKPiJgzNDyX5FeTVfEouDQeu+mX3WJJO9eZYVM+9d1
ELJg3tQhUnIzsAU6s2MTRmwQWOR/WFaJQez08bW7JXcbSbB38lepw+1DqDo3b5ymLNSxkLOB7qL6
ntPMh2q4d0FHilfdOpvz9VMxil7t3Hjr04zHbKqqHdu5entligEryofvhRcuVs/msnXUpI66/5dp
MmfvDLhksjA+9IGShUcd0icjm4Em88+mne+4+5fouNEmY2DhjRl0sLE5JppMi7bj47X1eOntGfTs
PldynDOTl3w/m9XsKBe3rfS+fe7tlfq2o0fW78VxMQxhmIPwDyKSGfKRSQzZ+WxHm8GRwmGS7hzf
s5SQlWUvPU6hzI39SkCIwws6W7pJ4P9Ahx3n7o0cNtL+nSHPoAhF6R8Wde+RzTayQsbOSLRT55wo
X5GeOAPkfuf7+V113jshRRj1zuFyoHwLJ9EyF5IV0UZlm++vgv5bvaNjNXfSJ1iaUt8olXdf4tjz
01KhlnibGdHlq5SGp89VtrU41Oajc+/8M0Xd+9yqD76YE5Hq0yxO5kZuYtxWbkadkBP0LpfaxgZr
l36SWw661ezLq+nPXV53qyUuqD2VbOfkkOlsBifzC3DFkvWLUZvpSnpf3Qxo7jTARzPuIIfWKl/b
W/L7ytnTscB2TW8M3RYGAZCT04DL0/zezHbOpv1Wm+v2vs3X6Vyqedx3zMA3E6MbGlLBz5uJOQVc
Yz7aTBaTo6+bru97pWEWWZUP/PlPlqeVe1UYbufNrMrufZ/4WEyWo0L8Sp66AeDZuDPHd/F8xPfd
YDmrTMH145KptanKXae2tdRZ6V5ljstyGjsU1+kn38xKbnuHQ+32tcEHGsxHNy6Qw9OiniDX+WT7
coX4d7LUUL3S9B/7pYe1g8n6vrvWec3MFLjU2GEJdXzfyqrGj/T75fMChgb0vj/Jfj6XS7l03AFP
zWaR4nyCejZdW47297KCqOsyLfbNiyhb6CVuHl/Y84X+Bv860KjWJVNz6ZLpyrXngl17aakoPJ7u
WRb6aCTY7+3r19498XHUyF/W1+taMlF5rqozxDHFm6v9479Wx1a4oLHR+53sZ5UjhynYkz775NxP
Oy7/HUwK5BQnJ3qbffORas2+k+aCqYhdO3iPzrIS/3t5rBRUPv/SVyy/8lllTIvzn894+U456TWG
yC+ONOKUZGWTZo8qeVufCc68nLpX8l88ujK4gZgBNIgse7etAqOFe2Wfrifhz7vW+dGwTQ4cuNL1
J0DcGtO+WRmdU3EJcvfKdl1L4AtBrh7tJORh3r6QMrKiSDSTqdp01Uufh8UD/KR1zSiOB5pN+ZLp
a1h4jTww46H3Kzw5zdP7j+npa314y64+U5luLtHOTydsyW/J5oNhYNG4El7CsGb4z/aKjx2GvEgu
6ob/9zjkA/Pf8iqO639FD8+IivN/JN3XUiPZEgXQL1KEvHlFJW8QAgTNiwIGkPdeX39XcmNmunuA
Bqnq1DmZO7e51c3CImzNXzewO3w6DP6Io5vgixPXYClkOKiy1h7dmTU9MDBxyAI5mKsqvhh3O0Oz
ZpJPvEHEgu9GaAq596hvEbocJGCv37Vbwx7Y9+yf9xw0a7ffOWErVy0YPra51vGJN8xkdBuasBQh
goO5qWeIlpKwO9Fe3hnOTcwSa9mn6+OYztK3TNhMzR62HKrr10ce8sz2VjXcr87kq5Bk2Zh+bmoO
bzh2MnkrJPjrzTx2ay3b4+C1TZil8bN19wdLbP1EPx1MCe+L+YyTn22tFz3uMSFsrPf4RZG3WZZQ
cnzJi/9zFtdWQ5U924Y309rwTs50s5HbGhmR82+DKm+EY+D6G/qlfmuzUDRi1+5nAVjBWdIoo8Rg
wiQTrQNrRJQm33hLQ4voM582Vp/4Hrn6rDlrFnFz7vXpy86NGxhVcQAKH9uNGXBYJ57YTrmmWCDh
QehnRMhEWBEaUVxq8OlSwgmLFZNbB15w12GG85diQ5QBdhRL/iTznpcWUXnmt8+1CUWMxeAOFKWY
DbNGUy7XY/WJbd5lJaVSzf+W94DkwnveNO2O2mO8K14KvYeaqANA4SU/TH8ahDji+05Wns+fOSRz
B/JBMKiXClmss9IRculnleVr5BubUaRkev3jJ38gRuFriRAjXKIc85F09d2L8+kpl11V8ze+wy1K
o+BVzf/pZeYh/kWXzSCLDhYNwyf6U46ZbFwpe/lD4sKS46E2FgflFptYXq43G3AI+SI4AptpcNEd
du1btWKCfBsu3jMzK1j3p+hGb8ee8KlEnZ4b65fZ0LMlSNUosfjA+SliJiSD/E6/g3228h/zSz6e
klXWAzwsvgXiG9rzOpsSbsCnn0ODc0iQlrLmZfgy/+6JsTkWAbpo+nM1PHwaMCFX4WDgr0FCfEMw
M+tOvdUHYB4eDhk2fjrmapeeSRfqE5Or3jXHsuaElcR+1FiLJNl/bVdhyms3GBtT1k/XJwBj8pef
Yv9PtOG7V503RVeDQ3Zse0jTkWBEj4lsyvzlX8mfbIDMAJS0vdSnKTX6jvyssAzJNbGyqqkvvGut
QKm5f5b+ANZwfKKOtLPLxkRBbW34orE3m/0sFFRYeG/jh6NYmiVLbdfTg+0tcg3T4HLaNsuBYodB
9Toka8BBvLJZruEmLDlB+43fzpK9+HrA0NklX0W5OVjFrDgsoDPRkN84l95QnmZDHDuiNzgLUAWy
8R5gTlOJ15r/CyIgfPu92LY+839oGzb73RNAKQf/1PF7aFn8yMwJW/RrgiJnI/a99y+ocwDeBOTp
YbZdIShlRcdYELSbljJ6vKeQTRTf1M/YbpbqVunebAnHvJcEzdTPdSX7zJIX4IEJNpOIEK+bggg5
LWu6aH211t94ev+P111+cylKsqP5v3TUvywPq0reWKK3z7C+znTX3wudvA/Sw2FQKqaHfy3++Nea
Lf5CXou/JR56DgT3YP5HJJM3VLNblBv2Qy2JPaq+bmXeM6cqTz39Ckjlv9mnpxYA2VtTZbdPSuXa
nnf3nmO4t1wv2jinL1cXydfvFk1fPBvZsHO28unUhpp7N3XdVT0d54cpsvAPpvdJkusZh/lvpvxx
+5h/F3zpobnoC/Q0/hxcpJSCqHT9VGN3qXiRY+F+aHEV9/WAeicYKchwDr9DfTGsnPwE9wKepjnG
YLF3BJE0W5Xa1Ej9xdvccT6iyI87ijOlCni3v9nMKPp4kecbi1G+sUVh6RcWr/Z4ez9+nakoUOY/
XVX8+MD9XZXYKUmKe87KXLnhQ5GbU244Ig1g40QpNmy4KKB+lJZ2z481Ao5LUAKbBZSRE+8PGgtZ
9zTFjPbh6Pp8RQLvgfbS4Z4YwGXI41RQETeGkShY9Q1koDHfP1omW353HD2apkwSl8MLkjmhfnM3
OufANuMnNsCEfkPggJPAm7ahph6ZlhF0/F0zLXPlMSgTZTkeqedlFzSIXLTsZpzFN567AMC2zjqH
PJR7Xk5qbn2qs33/42ezbeNc/YtYxWNtpGFyFQ+/6XblERLh5wFMx5+uCCZ2OSKNTKgKjByyq5rn
wM6eZ/RbeT78gqMB2o+ZcE+8wlLm3Xzv/lg2/GdyMYRExaVqowgv2veOYag9sGLLu/UoA101oA+v
K4gD/rqUJgm+HPsAWuaAQL4/8h0Xo9C82GyEFIxvD3YKs3EbT3CeMsBCzEwhswZAAYfGFZUMK1wG
YY4iWWX5XBZ47UoKuFc6qoHa+CrLpkmfoTrQbwNF9jrJDrcnnClDJGO0WcMQaPlq5UByYioDQJsO
QHsxSMJLGrggvUqZ/StIEM63WfOVitd2Q1+htyACZkd4DoNBIwF/M/CN3Wg1giSIrqK6ud2qus+W
SVj+KfzXzM1rs9FcVkttrM5+HP/cB9fBqnP/TtUz3ynGtr+UIE+Xp/EPeop66FsFtmlin2QbjPmT
nCqcVbA6LSnXSkmxHxQUH0YOGByI577ZPHIsLSS3UjgIV7r5IRNF5H1bXm3xu4F5sQdON8av+3rm
cZ97mGxrV7y/UzM34LS6eR33t5v66m2ji2Zz2i29ZIfWl46mzZ8TSeZkBkCQzauUgbJZZT97qh86
xf7ubfpaELfYyfrx0158aaob3XWJY22xf70o7Zjh9su8FvuHdllkV38crsNhhLd5SyOu732Guc8s
4TyRTBuzr+tgI+uzuvjCM+XH8J/Z4nJRLySHfbfgyaue/5X8Qd7BqYp0t0+W74rH8U/mOQh1tPIe
7Sr+QZ0TMu1XPdXMSjC4crxefc7wP9B4QQrQnPDBK6mr5i0bpS/xaJ7/c5m2NtBrPdvIM8g+Thp/
D0z216JM/9Jms9S2zzhSFp+TVbL9b/I19kIQgrj+krecErQi3WQS/0zwX18PKJaThzI8MZnU2Qi/
joeTenlY8vnZV1Yfwi14zAHawv5X5lA9fVVkdXbMAeOmlrCNWBKLTvcluszycCPAN9HiJuXqNcPO
F9Z1ekNBQpvoWTDpfl4UfXVHY6T333TGw3J/+eobfsEzXLjHyXA+qB+7O+l95apDmzQuqOS7RjBd
XRmbRRSfBX43Q1K6e03pLCjIXl5CwdFq5utcIbdPC2BGvj5LN7i6Rn2F44MhDoiUlbBrGv6v2oK2
N2gcZcP94qgsPucr0/GRyzBvkPS9uDWVIf4fx9RQBwXp1stOAhlOfeUMZFRbb+aKmWID3XinVV3W
Th+Lzn5Wu8BtiVz2g7vZqsnAINeZPZlMzOu5L6lkSBKzScuww0B393rYhF6aA+ei5luaQ8XElyTE
3PkrZro0Na3FjyFinmEMXATZw4fAoMmh0C8X3vK2fTSih78cqXS2zkzmueTRIqzOsHE0XOSENsCw
3hWq91M9Sw3673xLmCztgwB5mzdUtgzWUqOM8NFdcr7VVtbS+63ysHiRV4jdtEryLFJmPFRqs5cZ
Imc3A8cHKesIp41ltrHHwBjMzn/OMGIpHycvh26lwN9MZgJKtzRgGBFDAOQeM5tX0VYpTOsJtVaZ
LRfHgN56Vi+MO1JQeK6Y3dy+7wTcnW3zymkMtovdg4vT41DhLajGO6EHwxaDLW/ruAWLTuqLjDLq
QzBoqaNzWb+gCvaXRxPATd9UF1xN+lNpLLYdHa8kqdtfmpcdveuYgzTGBNGspPwpDitX0X5ATVeZ
VlQekZ2Ft/VTuA6KPzsbp3SDXdv0UYjQ5kmA0OEnxx29XJtDQ879Y6G11VA+IY/c1z3r4vInFMuZ
R2d/MDeLdGKQk2vTAC44k62J9M0IKST8wVhfiNjqYmghygGMz8KozftFx7oOPBb66dzDdpMQ+U3w
FhQppdbVpTY66Ky/lO2VL8sPhVt43SEp4yxmG+pa/EMmsBOUGsLj6n5w6Kfwu6aNaXSeHqm8Z63U
uZebs1N3VjL/gVSb0xL/AAScO7mwHK1J1Rz/ytvarNtGPng3foRvwrXZ98uwruiUT10/+37k51VD
Vsmd2kYz82/s39unM7kw1A8eJu+Vd9/z9nsRLqkbwuKUIN9cSOgcN3a7zjX1mpY5GHPc6mz+7lvl
Pwsr7qJNdDllzO11g8LGV8J0oKDLKFgaEknz7GbCSEiwlzaip03Z9HaXXhrDlTOo62tsaP/riC0N
Qk8QyDv5bD08blGGiwM+dKEojpkr7q3BF3E4WZZsCgjgo0H/soyCxbehj7o7ObfIhkWyrimKd5F6
UptLoDh0tuFiMC30prHW95v27DXXT6+Fnd/pGYg9y9uHAnq7wTVJ5cPMC9qyyOEGRaNJs1mc43wV
S4RL9RRo/VXPGUEprCEQwRDfUD4WN7pJ5OagGzW0sk+eYYY/5TlrkqdJcMIqmyZl4OtVjfi1M7ni
dW2mRtrQM9L9YPtrtjU/NSe36u5jnmR27fHIvNONpfDff+/VDX3MOUmsYr9OuyBYm7eSWuomI3iK
3p+NX6FKvDaXlVdpIiQZFLmkQby8t7Sm1+549Xw41s+DyhdZEQD42Dkwucg3sZtlpGTeBCIxJaQI
y2SqbkUhw8ohdlt3Z64TFWP1pdVm2/f05wnkXAWNA224W7xNE7wKagFWlFjIeNh2wP4cMk2LeQiB
GE7Mpp03fNpG8yygysQzV2or9BbbRv5zsn2WkSdJFTAwqWvOYrAhh3boj4VuJfUYRhMviyGt16GP
FpJGvhDA9quzEjir48z+8uCVc0DIviQYYEXcwmVmdAs0M4VDldQ1GkieT43l1ZJgQ2/Pj3DC/Csa
6Czdvkv53gU/seyqCECkc982sxQ1r2Zd2VfBmUzI+ppFJHozkPKSvXJVvxu6MdiO4M9rpYFaWXj3
wbWkt1VQT/flhtExRkiqbdrjyeXtLiqmtrrDSsRohEO3gTV699P8PspQVLDDe4CIlEeav3sucY4x
7i0Ej/v2yoGA6PovGwTNBofuRlZ02/vdOL+tGC8s685d7d5YL7jbdNKFuvet8FWVTu/13dqHs0/L
LuHDr6M8TC06mdIjLsD8VOPkwdIDgBNdfE2NPV40V0PA4/RUwz82mgm6lSLFucxzpYwJ6tXsJnVG
oQrL7yzxT0yibXdInYiXyWk4S79cPma5uimiZ9kjfJbKslXbG3ufzRcpZ4z2+1xeDA5lpCPFlbXi
lXctoImO9hakdGgGuULBDrHK5armgJq6R1Mdo/j4jJGXokSUyoB8DXVj/20e6mbu05j1cuqAQKig
12800dO+ekQ1yHUwnuw9aItlXAx58QeeDM1Cefpw6l9cP3TYjFC+cwCzB/VRzPaNMhcjd+80Ugvh
uW1ntQ+bNteK1dAPRmsxD5/wfotObf2CIm/wty03i4d6xrCTa/6iFcoMuIhVyVFo1vnTkG65/zcz
kPrqooLavbglFBuboYE+hi7VmruDtpaujV2AtqroJmE7hrzTRvE3m3r2aBh+rxLrQERj4T5A9phM
e7o5nb8sMH+488dS0qt043LlR6w0cjSaE+4oj/gt830NmbuOCZnp7rdgyuZ5X8t1KaHM2+f/kcZO
DH5E/f5jWFSq3j6w3oKZyW97/61hWr6OGyZ58GgDxDiEKHLqrLenDaT27cvhs3z6cnrhNM20Wqeo
h/XrqefZaAaaVeHU9YhGrTN7lfH73JRALpmrAtUxUZUZ8bxNfD63U/FHcY7QvbskHqezGf5fTvIq
IpiwRtpG9kxRaumbULFY9N+zztVT5ORLyLOAaCH39v4xMFzgU7ZXOegwH7b5rhe+LfwoV8Rk33aj
a270f3BlC+o6tLCSncTTPPq1xm96aReaR21YMTl9SK38YfmqFA0zkz/nEK55uQbQyjhjmgDzY1qf
qd9GpSVUyuN4PILPTn231a7vr4giFLh7b2t940FJUucHtcriQ6BR8cOGXymxKQ4IsG+mr7Ys/lS+
mLcc/lIAnRSXCPE87P4sLLIyOmV/N+7v+YvSK8n9p26/HGLKEMNg5NMuEqI5A5saHn6HxFZIJ3P9
JhHCPTCQyhF/m5igoYQlbIYFfq7p8LaHO8BW7cu2i4NtdqOGDjX43lkW2mymAZR3H1PWgE+b1wt2
ON8xbFwSvaZDb79pcU/A1yJanDeub9tZvQz84d9ybk43ni6pJCxFMswMJOYKBJSosAmDuXKLvcqJ
sUgaqpnSDLYc5bh7Y09B78YwhByv4baqmjeJqMbSsMhdIaKtncASQCtq6Zo/zrCrqD4BCaowjB98
fTsddvV+VVf90Nbd+gAZRgiVC2JxqtAaj+wis9r12X5i7eSD9Bj43ETvdWzaqdRS+ZHnRtm1K0Mv
Sc3QiE+fpcwAESPXVcV67u0Vy39srig9Sx2Y5+U16B0vS16wS677gSDatdOl4BoaXXtC0HKoDyw0
khPZ8SGXRnmi3ssk4YbPd5QmJdnBm15L7H2GjOHZpLxpotmc4A8x9/Th/rifx6eaV414x8Pp652J
Tn/a9cRJd802Du0rF9ZJzTF1BOGUNakyX8swZHZHjUmEP5WPX2Umdkuy1ZgGvYMX5yTOMFZOO96C
J2T/Ygw+WdbWz67Vn4D3vfizEAVyurcXZ2k41TMzhTYlh7N/qXNWobMP4CakEVNjDm3YYMH8IvSs
FI3bF2RhW8l4HQmXpw9UweU/e1w0BDN4emJ4UP7hP1neS449SbV5zJUfisYqE3u3rAdcoiwjeeU6
SVZNRyK1jnne9S015Bu0vYsE4P2WWM1zKmG4kK3JIemwS707STwb0397uRYO4hexJ3mxfqHbzj2o
nqRO31+QXBC1NbkzWt7aYbgq1UH7t3QTySNzaoMjmeW48f+yjkZNGr7TsUklPdmEgmQ2NPNbDuwq
hnK4VLlDc6x9JizxCIeM23UNAahv02UMwLbLY5+vHr+33+nRzcSQz8A9Tu7i73KwPNYylQYCIGY2
OD3uGzwsNwkIWIpXLgYxJjW7lamScYtzzWBGUDywuSZYYPJw/meYZ4pDnUztbLIm3OvRGPH/vNCF
/QBjkdgYBoenge4BjETUK/7wbsRqniLuouUbDhjgDnF4PpfkkbkIeh7vwxfCXjcVpxAcNPOr8dPt
F5Vm2lv1p5LOJ31QnKpFNNb4KXRnM+BnBTrZ2BI5PqcONvtCpLVs732/lh7zq9pakroDLSP6mOJz
d6sdoJBhKYdKpAwz8UL18D3JLGFxXWElOSdqTMumrXT70r6+W+X+L932Qj4z/11qR5D+/b1M2ZId
eT0sJxQYaLwoWvbLQIAL/+09yrsqSOdeX/Vj1pUYMP5/bieA2bkK4ZzLXH6/tDFrFrVZrfB26h0E
tN1+LJEf4MEcQzYj5ayybUeuaQreglZA4m+hoZOSqG8aBko/qQj9EzPPEHT3w1j3/hYRd9dQUs6D
IYjsKobaGubHwdgj0tN2r9zu5gQzk5qR17RupjPL1vdvfyagYTGfnbQXr9NQeDDl/olI1S0Gb5hu
076HrlDeyfEZdW36nnlBSVV/HvqXIUB2Xt+baTwVjeikJe96CuP6n+s/xIOxLueZSNUNr4wAEHB3
taU1cPaugVWO1BnvwCRL9eivVjLMGabQ3B2cNmekmh+du/wQY5rqmQG29Aqk/xf2SmJR/VOyd5qs
Xfp4sPcW+ia/B/EmSbaW/Vz/A+afhpe+nz9r4Et6K3EtcX06lbfLhxqe3YB7QRUjXzjcaiNrtfDF
sxY85HBbJ/pId0cKneebxgiD3PSrs5P+ePk59WCPt0YgAu5L9lV63wcVT/Ugvx2RnE8wmaZvdzyG
LGXjB9gHuYKw7OMPGMR3byqEZEPwR/kX04U4n8vY5fOagOpHUkmV/zFBmCoNdn09gF2Sw+XtFfwE
pfaCz4ST2VnMhuxXvzHYeg+9IpVEto129gJi9lyVQyzgXB//bn09KNvI7V95dH2ZdU6m3TwM0jWg
CSC7ev2O5yPZRPZj1cakwdBzQk8Qqx5SZU+zW89eA8zdvNWIczrqFklU1av8GgCDoYlxOrbAPjoZ
ExHPjr1ZnTMn/yl0Tx9uhD1LLXsHuaAsx7gl9us3jOdG6W2NkRgD2cK5wSbU1wxY8vy9bw+aVeEn
6UI69rtBzGuXg/1g+R1z93FjZaC6/p5+O+ZRImKwRp8RM1aPpdEdhu3LxlWNqV880rD1zOOu5rAE
0do0TG+KT8XGbJT/YG37FLOca70s7jD1/BeDBxpb1hajmRPoj94QQ7HtzVfaGntKA1ZmDphpvUNk
eq7fxOpluQAiQOR76/92TAxCuzJt4T0QGd7rh4sgJS8rR+wfl0D/G0Lqmq6rEOP0uLboi9YYT0U+
GQ+roUNP1+Or85wl0p/OoutBwHMso/WL4tl8DwFmtPiM7YvprZ9kqmmsiFkckc/2/oTLV/6VPlMm
c5jBpIU8NONZ2rT3BsvMN5aPAi8H0zpYA5JlXC5TDvfcuT8oG7aXRXvOGqwcumUc4yroRB3xfRfQ
uZFDStc9PH9tO9KxzV1AYBzdKtVJitXVcP+23DI5MakXxVouYH2XRJUCBo6SLwCOkdYQIaLTJNRZ
ZBvck4BMD7MPR7VRuMAVqM/mJ9Mpfc2TvIxPu17ouWR0IgKGMYs56LHlsoR72fKbMKZVZI4Skz1X
6aU4IvHzZbH+s78x0jVxTocbxvX7LxuqpDCKHWgZ5j5+cphaKk9txlEs0OKV3pTWqw+ivDprBn2C
qAvmMIDdtcQMLn/XqArYORnUGdkahe+/0er7UAu+GxQyEE01TPX0OY0eP2ZSQelAC3GOfLrHpDNZ
7yPCtIlIQshJwd44jdBnLUSAhe4co/e9iMEiY/nJEDb3OBv9RQAWQf07w9rpiwfxr4plaGusTNW1
/ccyIj9SYmSslRRev+dueDVL+7q9au+8Y8iOt1vOxelQc5pQN8TG+jkfgOod0hwMXrAW+rGBpT9t
GTnOLotcw5CufQQmcVqquHR3PnT6nMOTXxjb0JI5AB5hJWwmLn9b1sHlA7+TEH3cWeFRPN0Ldo17
N+jOyiREz9R73W7FsUctFDuKaVrMZl2mwQVxwPTsZnsO7xQ45mryolURRBapTuqWyrHhXz484ycQ
KRGUCx/djaH8+tTQTxgCRgEZNgj3erCYgpACT3J+gw8mGtQjknf2A/eGYyqoCr7B/sZ907wtG5y3
lf5mil1YRvr1hqAC69YyjBBkJv07j4h0rgH30Ii7Gpc6OGTvGC/BiLZGlh+o2ldTKSbOauzX9KfB
kfr99GlgCTawO43mL6nKw/pbpw1cKFQaXplLgLuevzfddzhVy/R2tXyejeV5m+THVnszM1mNFpcE
7GMwrIhJbXusZNCer4+LcpRR6yVDC+QzO6lDFpuMOcvswSfo4ymg2zhSQRQget+28m1NeGXfPNxq
8T0NX371BERDd3vmPWLodLiPuX3Q1MojJXVMsWMia3OvvJV4bR7j2Dj0VKfEAfmQorE7/9QjT4Za
A2/1L1JVH6EUFNytGk3hV9jEvBX7mClz6d7nYSWnq5Crgua8IBGLoZ2x60OgUs+6AVdrVQ/V0L/j
rOZsgpVsI2UHqD5kj1uoW6qrVef8DKT8D0/+v5uz4nxs+VKnrjywZY2m6LjuTbPD+Q7omN8OrzLi
jOVGCh2nZPfPEUma+KEvy63roaY0r55ezSxYdj6MZ8+FfHX9XaC1+AAUmNUqPu4v0UXGjI8phQuK
8DLThDNxgbQ6Z5b7Vu4RICNfUHwZr+GwkrKo6uX9wzrVHo9rwCR32vTxZIIutfYadJNrDh/D5NfG
WG5oszJLg8Vj3Qh4n2ClZ4SlOdagG+05tLNAj/CIDIFTok1hYlxpwF9UGNjPL4SkUR+vEj9x8xmC
YVaPRtXlRjkieW+WB3LFC4iEklj3q4yVo6h3VY6sW9vW7VOXoaedDzDvvS63MeesdeGiMFMqXWj7
F2EpQcLur5VrID4fU7jAnHHhtmFlXWji2jmfTNRlSqeTy9LI4qG+BsEBAoNW5UkCzxEKhanmkdvd
H36yARQkZh6HPizjQFUsnvo0wmg3HNFDoXVn5zgA4kz/YtdkN6qDnlbLdly0CjPXOnLC+KP06EFK
32rvq+Pwum+mEBO2/9lRlYWj/a0+KXbSkZ5GWsD9IcxYFnP3bfIJXNTVV6cMgh/HSpn/AMrsJ+zN
CAQ3qtzPyaesydGklMymVXFrT6lO4Xm1+r6j1SoYjJ7Y+tmkl9gvf5iaaBruuJvXPaYHuT383nTT
MjZRztZu3JIcOiiVYTTihKblZh+GRNIsG0KSnj9H2p+yUBQyIb2Mqq0sR9u4PWaaTvKLfkTomMHs
LxhqJPJmMOVuzF5gHtNHYeyaBTOYydM636SevYYom8O7qCQoKVF2zAo8DqsmjR4uJBCilKvO+noh
aopy4IezNSfHHs0MkYFzLb+m9d2M5oSOIIldQjKU75U/pLfme5d2qhMsE+JDlX2umpUwOyJPodLx
7QFM9oxM59TzerloPp87O7MMsYtk6Fc9w0o+HZmJ+WkOm0PKU8hpdeuVDpdgmN2Oz+1/YAWFKwF4
8DEB4mZaK0Si0vsxDDMUt3AtrA+KqPKnYR+VQODLwdaAkmEwRlt4skReGXFt983Mu1IuFCR8DHtj
0ztkNys5XPs1rJSYI0+L8cK+xebw/ZBte2KOhRrJ0ema0Phcdy/zAckRcUa+exiOQ7hLzSAAUvUc
fhUPAiIxeIILFXWdaQafiRcnkJ3frxriI91Wl7X8LkfAaVj6h83bxtwWwllyHKvCiHojsOz6YErD
MLgVWv5nnutHNQ+vv3NLNbceJ2JUQuLts5Mq8DDssP5UlbM2e+YNG3GyvTfPqCSGXOXFZGedF6fz
tmTsuRZ2RetXHKQKjczbKfO+vdTzi4G6iAPXrdDHEHWsX1qRpXBn7OM+/Vn+ZDqWl0UlnTLMvy4y
O9VP7nHb7csdQ8+W/7mneFs4yhoHdgNXzmO219Di7yvS+VZPCrBUJ7zDBIm4/RG05rWl+nSHZvJh
TyOx8AkOZaKyAWI4y2afCmH9eLGdeiyowhMN/LZF/fofiXx5mWx+PfPIVC0bra1tS7SeHBylv0RZ
9dVnNP6V54tzkd7B0RSn83Kg+zECAt8JM9UNYJS9R7cQPhL+GzqQU89nOO5ixOKpbZO4Jnh2UYFE
5jko+1x37joJzrHF5zEEz//lNBk4ZLanwiMa80slKf0rexhQgCn2b0FJeyk4elPpZN7l9dq9ohQW
iNCCnTfvZvUswSqHNJg7xlJdrRvzFghjZGPupX9VcTCsrUxz1YQzO58aZN5BMNZc0AJVEGcGtsmy
le+dggNzft/Hi1N+uqwrWKgaS5/HSudaRxpfan5c6Gjw1q0ozDR3WpM7CM4xkGUAiHAWNnWocvc8
BVNkLTuQgs1U80vlmSBftC4GCCTJbWtgRzVwy/cSfZzQK7UZbejjuiu48upKIkmT6H+6ynWYokuM
gVgjEfOmDJ8EgNRWDyMjvqU7eX9XlGUdOTFFcKo6oMJFMtt21DnGNH/GWvfqOe546dn9c6aydlMx
Pe6xugdO8XQt9Z/HVXduCMbOjxbk3/h3PmAdQ6ntvPZX/SGK750FhuBpBRiUX5LYGX6v+nbHzKF2
wNJSNKW3SnOexqMbqaSSy9REVe7HTo0Hs0/zllJA3Ras7aGJIts2tB0MzTiuLLE489nVuLbzqHwg
hKQSPZdxlWmwRDiHcivLZaLre1Arhl3Y9f3+riBWHr74dra8CC0tP/nqwmPmffoNauYzttIPr1ts
CMMpDZ61iRTn1PsVDRVp7RPLCVj4rnXMe2r+TyK913G2WYvZ6JO93wyVymLqcfuFaDcQzpSC26r6
pbUnhX+AHAI2EcyIIC0pb8qKKDZybhEi7Yws065rf1Tdo/duW9uXyyha2qDQA3Owq+2F6OMJl/Fk
4oHk0e3R9B5zizpiFYWYBWDIqeSFr93rSFfR4XuZnnQ0CfzNfOOYLP2xkXvcFRCcjh4VOdCRWo9C
O8F6RQWFPWsEsIN9VeaR6g/ldYWwVXp0sa3c8sUZVl0VLEu/u2wkaNEYBRaqN1NhXdaWhS1nGF2L
IZchK7ZjfRwaT05rLx616GYqy7pHJeiOWhh/32wyhHL6eRYq51ABqhoJm61C1FXMmhheugX+jQHO
wPxACXy3DMJSRT9XxPQJ0zLExN1wfOfx4i9uv6NjiWGpYRvwCKz0RzYPENYzE5TWeJZQaSsxRLU3
BX+TWLUBk5i/gJq9S+sxvL7wXI+uuquZvQGl0hc8XxPyeALLDbeT5dcoU7+gMYf5auDfgG6IhPPc
/LIEX0C9Qa/sUDvoxXndmsuDZrraXd6s7kw1jM+9//jE7ePwdAxIza6OU37oOYhCab0duAIGILE4
7c7EQVYN+MsGM7VYIlGFrYEaLZ6W4KQVfy3dTGLJ5x4hOrQf7nBAPOMwRnGuMkIHE0RL6FRAdJUw
ntjEbDt2abce5iGCDlcYRlR43uivQ0ISQ9LfwJ2XLZfq9Ln89zenA7GNPbfuh6kESx+aS8+X9aS3
udTy+N5hWKpA7huEayAKHcSI22tYipoe3HrbdIJTjzv7IfXJVQM0MO35CowBVzX9eQtCzfz9UJXc
pne+/WR/FHfH5x1C9eUj1y2PTk/ZV37eTeA00myhWfiSHvXECOX6lvniez4w90Lqb2y/Jl6f0KmH
aRZKi+KPWvsVkGUIDoCiTnJBah+7xvrZub74gA5x3Hpk0XRkUjMDEwGadRuRp7KGfDLKaad/Avao
cerQ9QVp119hotNxxLL7eYi3uWpz6ohAJ7h2xidw5sLhVasgbMgM0T2AHPDHjjnmkN+GquanEK4f
H6W3RQ0ivajSekQ6lHRfrrFwC3i4vE9KcEQTlKLX1QcalnQH5RBayZDZLYyR6yicNZ7Jyx3TXu/x
XGjmElqFN/cg0G62cFTQbIF79+bsKdzO3i7FqosQCgiOTsm5mVL4Ns0ZsWDUSpPa/Nng9i0semXA
9U0jKSOiivbXE31PqrZpiKNkzFYLMEyyxoTRe/4l38r0hZrNGn4TtkhvocBuCscLMCwg8tUrI7bG
+UvC3fFtUQWsr3o6IRpJ7zftRT0Bo4HSTJO0Vh9QFwgukcxmmKmjy9tfzbSI5nG+hmha21iSXRhx
2jVeffA+f77vgqJDSWt+vGssIgB88RQOu2BwTDbY98eCUaBIHHzXj/0jyhwAX5EFuO+cfqy+1w1d
WtN8sbGsA828EBTIOe1JDCbO0DtGWaD1marNYBR9s25cFqtDCjtHVcC+3Z9/t7YYCaF7HoTVErRq
yRVttW2E74UOZVKbiIx5VadiTO38zMVPgZU3WuXD+c1BpTFY/Vx+FupCoxCuTzW17NwSkxqesZCC
UO/DiE91qpjEDZwnm594aaYt7Cx8dPJjyGxMYWphqGL28Bd5Kpv6FRjUmD+ffuy4GPnwv/8vNu0Z
mAENjefAo4dDhRpA7f7/UHoSYjFI+qWfeYHwBa7KNrhWebOReTWeeZYE5Yf0Dy/n+UOxWM8DnDox
FUxOGHXhDcsWGruwYFgR4iFjIs/ivT1HRPGwxbzIC/uwV2C9RZBr7itAUS0TxkLpy5V+1P0A13XX
W2vO7ZpgTuiJqiekjPRrZB//PyfFzcxUDb3RO38MwL1zF0oIHHj/B1rA8PfakPPMwalNbcXl9W32
Y01y54+U4VSNpVb5+8wg5zW8dJK7/Qo1tL3RTnDj8i7Yv3TmATRTR1IWYotW928m4hRccOT1V8o3
n9p9mM+tWlnBGPNqashnzMMIcPUUjQexC2A4fPHawRdjddJh1wxP2iaZr8KXbsXmaBPEfAhXX9HP
u6omev4cS4BdhoQA9KMqJkTbAxPBQ5mk/Pv/AKlzldmW7sxlh2Ns/8WBRLVEdWMDdzo7ZyEfsFjn
62+cdKs+Bpf9Y9JBLAM9eswA73Xidf/7V/dmf01nDTxCzDL0vR152U8H+e2TSLNlvG8ntMnGJOhg
XR1ep/WY2RlP2XYTGGm8PQ5wb7FubIVOyhew/NS+oxeqvF2fd0++ZwwMw7wcQbb3t0lZz/UMMh7D
d+M77L0PJAWios/9t7O19B6ooloCGK1mAI6XZTqo2INDC7QjBaJv+u/0Syxy7gIctwYrkBVg1QJ/
G7Puv4Ks50f9Dlgo9HyTho5fsQvLwNQe9/7EfeSCGg1DT8SUcgvDyXUtJ9b3lppS0ZB/Agbsk0kf
9/gdBFCdF9nx0LHWMlRC/dTLaVxFdM+GmdDD4Ws3pjnI/Du0c615735M7tuHaW9HTHAG0fTJQzed
6+PqVJ9oAKfd67FXwk0yZmhJoMab7x0601fUhtLL+drIQW9PQd6/MHXuTNbNferB98v395ibMjnY
rsrLba0lbMoZbd4PWs+HMUXEspcbXNFHcDsuPrA/Nzf4aZcqmkSJlpBooTTwmdy8X1pX7+faocP2
s19oFYckC51UN19JTl7H1CSge5UPMswDfUF8/VsJ9wKnHod/9zbv5fuTx+O1Pe8R6zNEeJiYjPpg
pZsbHI9K59swP62T1H+t80mGyKKZf1KYbOkpKTWaAoh6J5nhxl6l2hgkk6QRWXFpBpfO5eH2VjnX
doXGftI+MYZ5OXW8pEuLCru37KUm7SKdOQp6v6IyeIyfelVizxqT+BbJrnlAjXm5D/x2aEdxLOHP
WuO+Np3UymgNLMEvD5WBX6gzhjtgfxHLVc5Je9y/sa43UOaZkZz/VNRpkF9n5f8aJZx9/nK9JQeB
9dOdMWUva332933C7rW8N6fef8unbTvF4LpTbO52ckuqa0MwRnrFJFtolQuttWqBBgUioyds7sCi
+I2MHrlzdBgHXHul2XMlBy+pHbDCXNZHPgxe24l/GCfccGQtDu+D8r566qyEaly7J3qVAru/C01m
MzM4SU4hIG0tyCc75QpxcWhiDp3DtlYZzLkE8Hq1lC7V0qQ9bROCLx4r/7Jvp87OvFRyVqqTwgBm
EyKK7+HUSeUemqXWagx+Tg7bRrmXOVYnX7tmdlnLF0EDkxFDGTqwXHK5ERb98wp3TWKM1ItbscFM
KbAsqKe6cxe9tROit+mVTRrYCuBNdyxnX8phxgyM7UWSpXJVT/YmLMXuD+hhWDGHWlGCju0g3coi
LxTr67jeU5++1/b9ZfPG2S8JUwMOP0m6cyq1045hApdbY93bE0Hw9TzXKt3dJnHBrnjRrXykr1aX
m/rSArOWiUxYgTQn5uSmfP3xcPF8eZs+zQBTLA62r+unbCffof9f92RS+5aPk31jYQ9k1/Uwyzf/
vvSwb+xVxc3F4yzcHKWt1Zft8HPYPBPvL9uzx53Kkx8VxigOtjt07EjNesh35u1sc3l9iF+qh1Pf
x/7uUWFQXLemwC605kvz1hn3Z48XENjTsjd5PNAalQ4Nl29aGLg3p3ae8sjN7uday9443+P2EY96
Ya5mansqW3nWlN073OF5OgAQAD2n05pH0r/Z45DVN9RcH12RYGnF+XJBOmE+jpyTbRd7l6fM4+qG
Hs1lDdCoQZmoDZiwyeRI4FFjKCMoe9I38PtrrjUf8IHOhsBb38uOpcsbMf8xXtaK2+oGamM/34iT
jXVhXLtsUNZvq2vNa9desi5UdecWUKZVaN1usfx2XIy2nGwyrV1n1Yl99dCZ5JrbYnd/7uRaPne9
xEbs13L/6BeepL1xusY63QNoIz6oAtVivUq30PJ5S17AEuV9vtC+Dae9W2Mm78iVKqE5P1jnJVcz
7xMbi+rBbjLW+5bw1x+ATbqr4/9YOq/lxpFsi34RIuDNq0RP0ImkRNYLQhbeJTy+/q7suTHT1dWq
kkQRQObJbYExt9xVRCj1Nctb4ncsPPKL/lSsxd4CCotXQxWSXJmJ18gO0YGF7OCcJ5JNWEDpayM0
reDniU8Xg6RNd+n9hFeLuU6/e8my3ts8u+6RB9rD1vExP//3EwJRDMErP8LAzrPn3ZI5zmcL8kbK
nVLnpX3yWptcttI0UPP/JdAC7nItpT7JPWDVZy/2QbTBXhCf4Bw7SLOq1e4cb93AH4mU4jkubnDI
2VWgc44Y9zFOotUjyxrxF4lNzTI4RLfwSDxY88a15wP6fGh25gXEnBQpkAQC6Yml5zN8ICYLzdKy
g2lAGYhJEZXpbqJEQ1vXxb7bJT63SnDAlPtX+c0SETjD5bB48M2AIsr9f6geR2YSvfBKYqkuzj3g
JWAysyEcjaRa+m1wAMip930lQR62eeSh0RLoKn4HIZUW0uhW+YBoM7FBkjni35hTj+RPIFBk0MiP
SriG9iKx+ogqm6sqsR40adh7bG0Nn0m2ET8Lr4owDB6iGGwiPcp38AIrgBVPAu7eySLTy/3guQBu
Mi9WgOEQKjLx2dFZGFXnRd5SO7JAvY3jN/aCkzxAYHDwUDtBXW0a6tyowdqS2+OcmRPYmI/cc/nE
Z2U+YwT3nUd40451tNnjZTR+uJpb/WBsvY2O03Dp+OXXSB4PQew/jp+jDOBt++CJqr94BKZH3eyz
Aysjt8/MHUHnI/ciywu3p4PLdF6wZxQbblBebAjsmSzZuXUEAPK7Ycy0j8nBwufYJnsNfd2wc876
G7clL1bI3GC5wrPgwIxjNz03OwcGRdoq4zV3aU7mN+u/fHQIqUKU2K5hq1DJcTkYwyRF5cgccZWO
7sP43S0DAji0Bbs4gPFe6T+ykeo2kPCOS4S0hWTVcemgxXjznhTRSXMgYw+Jprw7lMleEJWWpITj
8zgR6pKgUUMmwdAs3ZpEa94QjNJzenGk4A5+KLlBMPNawHgjyRidwHspsmP+nV5KbV1RzkJSFvcg
Ep6/Tp5mScNDXEAKFAkQ/5MUwd6AT+JlqrodYH58BAqcIYO5rUFYwOfm7wbMlRDM+VtKpjI/Pppr
6wrew1MJHQpNAzbzYNgF5dVwCJCTBgyLedhD9+RDpcibeMcDLuPwEF+ThAdi18qkX9AtqM0HISrx
W8+f1p8SB0SMWMW8EUuEBAgYZdUALzE/Ahb7ZbnWdLTiLPnJucWkRuAtBwccXm+ghRJv4q82YJra
SrvhcmzpnoH/IlninWUF5weTM9minJxnns7yDbEYsDgma8wbaLlIpvPA5Xh7/5vt62P3zuSL9wSa
0pJyBUAyiX/x/mE9IBXhncGfwBJ/yHb/lTkEO558jgZAjRBPZI7JkO0BoLsgVJ8HlFjyvfreHfn2
sjgELwMt1LJZitVC8h/oS8AY7XcZpUsNIWHIBDb43GQX+z66ZBFHMkwr8ZHgIyoYuTlT7MvN2oGw
QNDMVqXD03BljBPAqlz2uDUgC2REGeRysGPpwop7Celv4Qfl5mmSLXyt9kBFCc/oSGsHtxG/ZY8F
vfROHmTtUfmG5uWCxTgwlG+86MSZVD98bUSfyinzMRQc+YaVzwoBOm8R999ys+IjwIvO4uLYm/+W
FvsfcTT31lkTESdezfwcvuuSvmBtHIkOgmtbl7AeBelfEx7RAw+z+UbITUKh94q0fzAXzgDRnY9b
T+XGwwy8cw6v3b75wL67JwHMZ1ZX2IFvzVdHIcPIfFXvseV6Zwy/ciyphheqBdzXco9S/IdnL8U5
RYwRGOmrZPJotYJQME5MJ2uxaKCBbG9p/OT7BIqnX+V/5bTAIz1sYE2+FL/eqMSKgcYna/No/WAP
5n9ExSavFgf+mZfHs8vQCOiUrFnTFoWE8J/dx7AxniVZd5y7IsixlSQ+klvhJyGgN8Skd8JiQXHr
BRkDWkVstUDe5OwwSCMRAUpF2YEwdtXy8Er0NZVpRIC3VDfIkIecxin87jKHX6ocqcgBIOUmRAsp
4yj5O8oGcP0vJloG3Q4q04fE62ARSTgR0GEt5Oc6R6SHQoKsFwGsoCP7f52ZH3ADtF/WMbg5R50Z
ZgHiQ1jKW/UVrfpNv8Hjp70l+A3og5XKNNVZOq/2k/9M18obYp87hgW6LRmnWcv53HDnyTYi+UUs
zpbH/weiaEA0nyAZi/TXfrrbir6jdJ3+0ni2VZ/RV3gPf4d+I0Vvz5xmKwBEsye0hiGZL0Se54hN
DhiuO2jltpH6yPyC9xGfxAIgs0afBd4IFhpf0kt1Ag5hRgEVsZAEf4GJghJF3/WFzkyUs55MaEmX
Mu1/InQjQdcKymosHPwV4HAEsX7BoqOtW5IwQ5a/ihCLGB4J5NKuhi51eHM2spJMJjefrRUBCQAn
1IUizUfRBZzbgW3jMitJI0Yhg9Yc8RWM1aexyDOkipK6oXHqKS8hahdSrav/1hgoCX/8cdF+ttKR
B5IP+/AfpwGCD44fSEE6C/zwSQomOTWguPLFI2JJJdQsNXhEZaQwIPLj+Ey+sqt8+zSC6DjeUh0G
2Yy8oZLN24j3JZyJM3vewC7X9csN1cRC/Y1t0Dsiee64wyXOVKxqGdeNVMF57a9olMI9jAyQJeG1
iC+lpAttSojaVBY1zQSF83e9vSSrKIOAYoG2XxAz/iWe+j1H9iPTWWSUKXPMG+yVpIiQzEAkymwL
2UCGvUMCkTE2LvsXaB6cXHZNzVspL9JWtMmxAo4yRZ2sJPKkaNXZIbsWyPVirCnqUvIVrMvIKWhf
U+CCO3g34wyh+9+h4qWCZJMDqKRGorNHGoEkISv+4gSrKym94CLDoGAtratkSuo/4iUKPqu0+JIa
q7dU+POsQv3puwwc9w/WClgOJepdyqgyRRqMpEoyvwBO6fcYufb/xMxSiSolupKZIQObDR4qFyHb
TdI+tLXhaUKi+YQOQQv1P7wTkzf2IpI53sCoGRphdhHQlJ/cROfoSXUn//3X/ohnLLkimZPUych4
vieBzDKfK3sSq1wto+s22JY8LEDVSLUzCdmOHy2AI+nCoAlg6Ok64g8QxKBG/4dRO0Y3cidN6gDy
yaOMdh19g/vEqXudv2TlOzV81/LirdQ7GgupOaZNjkUKJpn9lekYbFjqo9iw2YwmnAPMqIweGu4V
Cprid46D7GSM/qSzEC2ZSwWbeynVg3uBZ5ZjAcn4hBRR6Sy7qIY36aSgQTf/L7lmYo/TETXLgP23
1u999sT/RmzuJfwdf6T7EKyKDTbBG06SBeFGWOmO7NF8KMHNSN4OGWgnQtRn7memHeDgg8MkiV7I
ZSuTnmL+kLgV7kJ4EJT1tGMaR/q7jCOIOdZcUObkhKGACrj+owt3xtE5wre48vN4smfzFU0Z0z75
MzdYQuhBxni2fm9NptONYUP5Rt9CFZOMnSXciacXlSdvHoaLRvrcgst/vYHvOJmVhhzbW76Lrog5
sOJfOYgMKEQQiGEZJXn8qL67nDNQp6NoEDK4lG9gklaMhucP8FEeeCqm9APH83xP8siNDXM8q0fG
cvZF8C4gOzbbe3XPfpWn86yYXcOdfuB8yUECxfYxZ8cOVsqecq5D5PNgKPuElBrOqbKGqF4wKDCR
0slzUDHJVpirqCSifOu/OFnO3w6PDw5OtKVyuc2+UWmhbDsA6yNrOXAX8TNxl10S6mvgyGp+PCsm
2VP2NQ8Qg25qmS+GZRBNyBtRlou0JwwSSY85wLVkCoGV084gMCwyTW49IADrmdjjizIgHzcebZJs
Ks5PaqRthrhbjW5yLDWgrAk/bRfRBFSgv05WQ0StKE9anVn7OMuOXngbQnhzLOFRABxqEkJOlK9Q
lddBtiwQODZQXhWgU9DNTTKpa5N0hwQVWKp5GyWL33tt8uOXKCyIOMxP0SC+1U89QHPkAiy6pf2v
SAgQpGSWw4aN6bPXSB8GSC8zROUAKwLPbzoPfmbjMHIOQ8L8zNozEiUpGHZK82Yghy17LCEty0hF
zvbITJQtRu5YanCj8UcFaajB8ovgmY4E3rsL2w6Xm7r8dofBV2JnOcBC1GJYl1nix0ybZo0gIcZJ
1OAxNChybv65Yby0yW8vAcqqNJauzkw/x5Pnx3qzyWNva4t7yXG1iw3CHYKVIeM5uNpBni5MaAjb
/mg4YBiZsurych/rNBE4y0wMr4P1NXGL2B1WOE2sRgeXc8PPk9N7VxKV7LQrPbNWoYFbWsUyDkfr
rRqS2kIOfvEMbWrE6zju/5mW7ut55cdm8jFW/Uebb61pWCsKKYgcKkvUv5rjLkbOmyOM7miRm1Vb
GxdHpMsRli8kzF2Lh2xw6N8CxRPCJm+V4MS+3pqSAPIwJPDSpoHGhiBbTyE1V85SHUkmHtVHFg7k
EVETR1X8pJIFieS3MLvXUgyLmKvjKfFGD4qLFtZbV+VtFrjfk2DpqeO6nbhyOsj3eMgEabWUyYYq
FhFiT9QgWoqe70wDiJfMMJ94FDx3U1gEHrXjcnbzbTSTcZ0zqWPbUixScLSc+MqZwo7yMMy70dOW
ehysIhI/QgN5ai+Q0cTIP7Q5gX91NWD7QLlbGs8lCSqO2EZNvXATKtqfWuQhIEZ2oKn8GAw2bEgt
yqJKBaej3kQrOSNAPCh0S4Y9Z8/xPPbjqgq95eCSwY8Ig6ahivbm1hwJLK0uRZWc3XEp0m6nB+6u
ZFAsikceRD8tBcwlY5MS4eounvW0m7Pp4vZUtSJ3cS3mpOzhakhOxEcQM8hSlBHVILlY6AvvW0OR
FoZkBDYIuuqzNSsotL+MWF9aPT9O5p3zOF/b5XCMy/Betl79whRublLSvD3whpgg6/GzK8ChLe5C
z1kPebZxDdkVBsKQ1itXCt8t0FP7veGNiroHR++s44oheSypHHDr6ljzAo0CJNJ9dBGTJliy000b
EaC09DpK7n8bBNIVhybD/TepXBBy/nLF9m1gUIXT6OzYuyKP7yORJ5XK6QbwL0hU33Cnc+hAgr27
pKbEPakUAQfj5u4oC5sTf1Fus+EnDf7a/r0p/Rr2IJF1z8lRhaibFjpgDxte4qPHYeJi7MKsThgK
Y27bPCr1LIg1QRjWtV+V/ZORiINcqLgSIJ2KYzgtWjb4eV22xJW9VtOCVBwqsOdiYxCmic1zvOk2
yThvRrllPTfsQzAcZmvdoU+dZCV5Z7/a3UklHzdeRflBS049rlRjOVi7Id9yTmwXvCcJ56BmO5mX
OVgzBSkzm0zqi3EfBacRMLojf2hIKVEhobcP85VC1Ua2sch4rivVj2rr5rHlihlxDnCMIi5WFRE9
XTxDXshseYd0TI9v4ZCRWSLGe5GRnfIZjhrR8eWjM52PUYcYdmGf8znc1pqxEdDrQZchaYgK7drH
0yJMMOzUrfFiGqxxTjAe1Lxd91lyUUSFRGee3EPn5SRFNRlwVLnto+bX7NjPanoObX0RCWALGChH
puM2pBcTYWSjMqj4Vh6vd1Ccle02O9b7SF9MJhxtIKJLWoT3Lpb9Uf2jEB6LIkJIPdoG4jMZWpYx
pLV5f7So8xSK43fF/BHa8yEcs2M0BpsQ1DEWjI625vmDxiI4mZBWYbKZUsidKhjpcclXYUwqk+4e
3QlnQVf4TuUcVHK3zSFc2wQr1cyQZQ56NTEYh/Wq18y1o2IwSDySH9xla7sIcYm5VuOcZsmTNf15
TnwsJjyvhbO2IigjLtHUZvvOI9PXQO+hEa5k0NaUSZpKRamQwbkyVU6mrwVi3bo7kqpCLztl5rhs
LOUfif3ZdFVsXncnYbbWuOlhcIrIGU9HxHbGhKgdWXw1Pi1VWYQGtdapvXMrQvURVGQKxWtzl7/l
ukozmCB5BDVYPL81SX/o2vpfnwXnOBx2ApFpHH0UEfbEFNzSNQ5WLTa2N54yIZZZaJJzXN1qL9qI
rCFNJfI7Nz6NyKrDnAWnBa6nJTMux6eaJBM3ubuMWElYhc4TPm87Va+Ko+9EYu814PsWN9GUfAw5
o2So4qXJFfOnijl9K6F4DpPYCgG/bwuodjNchDCho6OTsC6o1bbzYKn3OF+raqnM3XNSvV1vpyRX
EnOSx/Sl8TanAVKdQvELkwypMHwIRXubUSH0doPVja9pmN271sT/WivZ6JaOfJ+5LkSNpWjWpkmJ
5yCkZKzzv8amkLXGFKnMqZ9xvJT/FArsYzM0S9VU15FWPetUpder5gXnirKxuvicdDMzw7Wf3wOd
iFFIydDp95okb2bQVOxGg+5tGoZDNbIx9MNPi4TMR6y+46c3mox5wLcNIWhcRA0qLELggAExtHZK
axFdjiqo4T2vxUNzqY5JnKdO33Ac3dRi3uVgILprb2vhrswueVYV5+qBY2aIFr+rT1OCEjp7jdLk
lpf2KcIAEbFjRbV+TQNjo1isLB0nkDBgf9YWVmfsg6jZqpW2jpKKW8t0/YBbODLqvYmRFxFTWBEc
qjBYmReh0mAt0LuM9EJnnNyrfJkHw70R7a9nmWu3Mqgqt7B7EAg6c3O3JLQZBK7ZqZ/SzaQVTJk1
Zj88+13yWQKq6vn4VjtUwpsg3WFu+nqkrKyIE1J1GS1rfBkDezXmOVIb01nOZCBUDLlloP1VeWG8
aiFm+yBMv/Jo/phR6tfIVooqJOSDYq9cC+nAk1S0BfCndH5vGv9ah1NSSvtHplxib1pECR+a12GJ
P39yzoMF2FAnHxbpQpO3iEyxtG3CdFsHX2RHn6Be8EVHlaKCceNELcE4t1jvi13WkKYCjZzQi6Rl
DhDH/Dl7oc8+kJl0uCXRr6HhKgAjz35aBQKZCCbB6lwKVi0K+cpzQEF8wKkg11RSTIt9mE0nLau3
WgQgmfy2ffsXKN0jTzXCymJqX2k3ccAJXYSTAWedzFwHebuxe9Kh2noTewMnNILN51Hdw9sw8Sis
O405bbwq+51r9s5BQI801SYsklNHeoaWRLgMlO00Q3PaNOWQo14G8cky9bPpXqtKRUjd4EJnJsLf
knFgbmtl1arOpirSrWNB07UjTerFKiYOpS3pESqLj9E0D/KN64W7FQXbOslac062WtdetEwc4yZ+
ybzhEOrM4IULFT/UuypPVpPQsK0avlJc1AoWpNU3ztiQkWHrmwA8dB6LlTtbnFkLsPUSTcS6mPm5
8pFDc5HpK1FGxI6mH5aCmnNqPb5FQrY+SgIvRZGTr+Wgp4vvqSHzvjjEvfJucTwIk/FCT0xYIgCN
LbCwZNgqvYf9JFYeqt1tGQLTBt21ARnYbstMh/FsR5rSopDiXZMzG1lQJTYUUWymIv4xK1RNgTLt
e/VDj/tlYYA3NswDMQmRnoOyV4MtLydoGcPZKHPh13WyFhP7XGusRcBbTPCj6Z7aBmuhO6ubJB2P
VWb6UQXtRblj7wKmtanCuK2H4kUPEYsNOG85BdpDcvfy+RSUAZAooYQi/oy9DEwhpHQADIAN2EvK
t7L69QbrZirh1shI4B8L1DDCJEPK3NT5uDS7AGSlfQ8KnLzmxKA/ApEKJN6z9cwHeMGgvxuVOEdp
81sI4zwMwyUZQyQdeJ9ixfnQjenT4aYwimznKC3YAtko6jYbBTT9rhg5oWcRDyzmtbRIb5k3ntui
v7RmerLSmJJVMjmylkPHQNeFVz7tugYzaKF8O6/5qbLgFlnuIQe5Vx1z34+dX4322WrIzm/p6Z6c
S1j/dWYJA8dG5Qx+ZVj8aKHfutW2/+Jg+tGoiK6mXL30GRm6pl9mjh8o8S4yRuh+TggjUJ4RYGia
TO/NGlIU/TaHkBIJJA5cD2Dgcxa73CVkdusoO5f4Qolj5ow6hEAdIkRMHgV0Cv252aE1ToVzsRH+
99nFNBAc9DfQY7IeiIZwdmRL6uaVXLw0fdfmN7X4jKKnN7wXzHvgSHSV6z82yV5co+Y8qZ9DshPf
lvGjTR+h+WysZ6SBvX+WHD+YX5PiUih3AxFJq6BMR9FAZQ2/9q8ymzF6TMAZAWcDrbyZ6qUGQUqh
t3E3idcheHTi2Kgnpd313IEDOfFJSk9vjsQR94K7ZxpXGAtj7WKO9EjVW08hf3T6mjU/6lAUIcLm
YYJkQKSPR8Ru/EbxGdVSE4Fr+zkmyosiTpmykUmtsNTqWlFXYwykAbubAi92X3X9Wwu/IKrUvJXi
z50puQJMRHBY7RPxjGYa79a5S17hBsmNB/eD/9QK15Dztsq8hz0fmTjUoNG/tkDR1Mdzgp7QWbWE
axoGf1Bu1E59nYdfr/7Qc7+vr2l6VARxOfFEUF56tJW12xF/al6TlHt+a/cXayQ6e+H11AstNK5g
fdDmQ2q9tsE+jzZ5tBsnPy9JEAq5C24K82ABhrgK3jH4GyCVrnJWcIscXB5k0gVMUFp5C120+pRY
rq+UWKDn6TUDXME4hbitBsKxYZgfCscz1FXdR6ycYehGe2MhqjCS+1g9x+KZtMBK5BXm+Z9JF8iE
cdGGNdWZSHg/6shZ92i3MjCdvqKUfNrVMBnjuIu8GFVjqoXrcXR+e6RAEQemTFzagLhHFtrubcSb
KkygCPc+ErGD2gn+PaN+rzkJ2BXEWzRrIDuAMoHS0R7J9OwL5zVnac4R0h7N9KYMF0vfB8HeIAsj
ml6dACFs9pjj75lsOTvDJUqr9gxvUfCP15405bd2b0l3C6aDBilpD8jGSGOEI0PD/l62vt4vRhJO
DbY9P3SpfRk+ZAgS/Tvb6jF+cz5r3pvP5Kd+Y0vp1wB1tb2Y56tSnYTpqwx7mY63AF1qZvgZj3J+
LfNr6Kar9DihboG2jQMDOzMuGBByfdt4D3km+h9kTBBDiQKTBiVqw+Be3zP1w7RXorta1oa9IUGf
0pB+Ul5RvwYTI6Hnq5g10ADDMiGY6TNfUNeiTB9d99ZVoK+opLUNIbZ9fSr7NzXdVvFnUR88oubq
R6pf4mpfggAQRuleFZVhE3ptQAAYcitV3mF2tiWh+t1tQqA1XD39PcZVm4rvjugKiAyTSi/uvJXW
MGDV317ziKkdMf46vhpAWHECFOJWX0VYkDALg7AznnMYTl4bZAmpwM5g/oTMGoQvq0Q8hXdV3Y1n
MwF9fhf1wUV5poBCV8GusjdM+Akrg4kW8IJkRes4OJLvHDzC4Fxm10g71y7u4nwZJvk6r7Jjbugc
t6JVbN1095GZf8Jbh+GFdzgYONEviO9qEQpWLyBfUD2upLXbST0AY4K02S+Nbi6EIYMCmpUD5p1W
4aqgjTB2WY9stCaR9joyukOc9+63Vj2cgAW1QkVD15I4hHAhJmoC6PKWGFKbRMzqJ0YRnFK77CAU
EKhmy/pH6x69hp4GH/9PmFFdvB6izRBicmrJQURrA3WJl2lkIui8Q+0gaNXoNRfS5T9TANNQCA/Q
yVOZa9TWWNimkfQlHJuBoqAp1NvQf8bolEqQV4ucUxfZFPOiBreLL7VmYXMK7Oju3iaSs8k2nrd1
a78gzFmvEXLWLxEB1W1TrBv9qdc/XfVXTdkyTz845r22PMnE34XjJ770LPhMx0+NsAAO0FG1wbis
9Ez7EZMkYGw6A1deA3E0wL4wcBF/6NRbQ3lqzRWobf4K2qcy3ycOND35cMVONS7TjKAFkbNNK2tF
DDKj0yRN4W723oSnEjbOJv/vJwUWKtllUxo61rZyNMRzFLvSJHCg5FCGARz1YRrwQF2alA9Q7cac
F9fntGbceGt7MurOGbjlmPwLW9+iRG64tzlOJDwPs/MVGzcMkwYSDFM90crAzdJpG43TCnjMf7Xb
I4gOTUctlMzZ4FCU7Yz6cLC1XTYfhYNAmEQqSnpjUlxXBE7r4kivotetR4g2jhxm/RPzYGmHur8j
i9ZzACtomeE2zE+OkBxabpWHX3NQ1zNhJK0CGiHzsPm9yiyIhjHLD2ZiodC7aRVqFjiMIlBAktNX
JdygPu3Hmzu/OdSesIvZHsvouyNIoEDGgJfdRAgJTdYWbyC6L4F+t7V7rN0D/dNVaaJjPlb1bVrs
wanwOTvdukk/SvvWcCow37TYj9gKBkRpiDhwziFqLvtznBXLOapWlvYI05UJ69f5U7zoziLeMOR6
yqYo/baDirZeJs9eFCOpp/NWZb/UMiyhAl5woEMcxV/IWxDiqs8GDhnBos1NABf4yXLtUao+YJ2G
jcyXDH7VLI2WM0H4I5Rz9WuK35LzgW5chLglyNlzfPiNX3nrQkMXOt5dTTJKwvLtmrTYu5jfjYAM
gO5fnfTLqfuKzd2gLsPio24BiF2Z+sxFDLbJeLTm9xbSusu/SrWiNYkw8YXJoD1uwvErJRmW5KSq
3/eW70Dsqceeg3zRodxrVgxOcbpt2HTEagiWhfvXl5ey8ad8b2KdSMgmjsgJRrDU15E/gSEQ6IDA
yE6uaC/LaZNZXzp8XW5biFgpkoJM00EwhzlZq6QJt4270UncyaJPL5Ee0zdULrwjrdg2f6F2iczF
7EJZD1fR7og1mO1vT4r2hL4cko+gONdUpxDkq8BVt234GomLkv1rU181GcWGvWNijuTRcga66WDq
yhbXK1P1wBNZDcpCZ4sQWy3+rF2IE/fHWpH9GZuXuH9zy32ZblvvTvUEQYFmQCDLySNYX780JT73
VIXBo5guR0yit4Sj8l36R/JtYJ+qZBlhraHWcDaRD2WDZpKKRRJgCLIgetoJCU0tvvTx0Birrl7p
oyAOAA9187DLs80OjETMBXRqDqVztudHg34LtCLehfqGdQNeh3WnncAvfvrBww3NIh4Dsv5T1ZNh
cx+JY1moWzP66WLmWKpnKKiMD4LlXfMd5XPS12pGPui6I5gkXxnaUYhDGV5wQo/kX1PVHK6IJBTN
2g2Zi6TQwFAWxFjQTYs1xFlVrvIqCFDCV2j/Omb7mqOpEMkbtRRZ+cidDxfgVafDTmWRQzDUPcaO
us5LBmNo2BnLT7/1WAdm+2Si4w1ObvXuhZ8o69LPvOSsl25wrmfYMjqvelXqgyIR2Uh9FVITKXcp
pMdEvdGvl3FzgJd06EFMlLrRI6C6hw9oxneDHiPQCRZ6x7bFymiJSyELK7YNbeQk/irXhDWvY8s3
YgKQdXxb1Xfp0mmDSirv7n3ZHTPvk6RW+GGZeBqT27kYsffFS08KGXZkMKOHFjzkXC7OIUT24bgl
SNyqFuQ0Ou5qTNN1FTAy5V/4g2Z0646BYPidW4lbzNUPM28MOJ29y4pto6FiT7Wv1vXIEQZitK3y
s9dRDene2TYR1CjeUm3AIefJt9zypM7DpaXuU89SJor2whh3z4uK5lXwq6xvH2bZH6LEPIyhD8B+
47jhZY2fxtApQ+gey4Hmwl5cC+nz05W7rVP/1ITnCfS/1pNrrY3bqDcY+JAteu3FqWkAhOuxW/3k
Je7BBYJIrPycQydE0bBINOHrKqZAp7hpmEO0fvjyAmLPwnQTuSqZ1Pmx14e9CJWzNbBsFzQRIUbM
QYVRnyoBCpwozfFd2ESD03cnHOergpdVgpZJG02MrpQfmc4sIQr9KK+VUPpFBmOthdk1qPCqGSj0
DVkf0gvttcuBG1y2LzMgBq5ziPaw7mFr7YqK0OHsWgUEQc3tX4ymskI70JHh1fZn0Wp4fZ5a+WzK
cVmwtMS6u465x1LwjLr+KIBWqp78EA56LDrmZhD/8umiRbhkLNaj6hVo+YWrlCbv+bQF5FhpERBr
eEup+mRN08U9CQlypptB5lk6cPxndl9aA2L8AN86ifPopFAS/DNJyi//TDlmzkcNLm8O3x3C8Mnd
kmNHwXO5LJSbyvFGrfyS/Ai5bq1zJn0m9AQ1YPihtUu3QAcOxadEJN2d+7NCjkp3ssj91d5K+tFh
OSqEt+2rkrxBk2LzC5ieMQU0W+aDmoa85KPDFaCcWRejFmcpE8KShQVVwICKudkyXwbGLq6xiZOm
+2naBOAY61ld2OHKQ6ZBfXVyTPvlEK+H/pKRolu8eQbcFBG4T5djEALF/tBWu8raqu2KKSUo16RR
0wvN6Tyar7w/FgKWfF25W7ivmeev+7R7+kYZkxKOMu4CqGMabyHFPSkp5qtY+VCnjQ0/kx4zcTCD
DyWC4mFc0nnNNl+WLWV2Nqr1MDlOJO3O6g5e8g+Z4ohIKTpUZUMtI1tqsEr7dGFgcteIXmEfTPdJ
xVIYKxt7hIl1evLrx3idZ9apzGM0gDTCMX/bc3Zwu5B03Nl+Kc2eMMaCxPXW3igOJWFYKBLNPUgw
/01t2DbL6gKUdVXYpSbLXntleBQp+rV+BKyqGeZjvIIipEB78qpPAqBN1OhcLuJfgAwf/KJ+jjf8
w9mT9nM6pjgPYqlHfRu/oGZJfkifQo9DeHPyg5JlIDBJyIhWNMv8iviJp5uIjNR+8b6dh0sAiUwn
YWZKqUoK36xH9x6/iW0BkvtCY9qy34qzOOu4B4kEaLfmO3FZRHEXT/k7zUcFViMPQhNFZto24MsJ
VM54CvbKzXgamLmRgCA7f/F+rJ8e/Q9EJewFVTrJa/bAu0UZIy+n+yMLXuE4JnMrFLYbxKRvLAIS
CZCWiPqDz6+kDy/94mphmSseYIH/MKn038Rqz+EC7j2c5P9nXFn/WF8Rhgpar755trDFJ9vg19to
W7xwSwUtTfhnXN37cDGuoGTfMp5QVqIzhN/oiHnjLIEv9ynOoBPt2X4ne/wTSbX6jjDK/OTdn2/u
J7oU91c8zTsPAtcLlZ+BWIgydNbxnNphQrRlOD3S5xnNCEFvdAcru7BA3hHp12msH1agIAQcO4DX
wLybertWcRCH4VoooF1jLDE329SwIFdHrRO7iUWuatWlUaGimJoXP6BPQ9UYIMZqOxvxw7YryERv
M0/2KuyICGc/tsNrPzLbipREZRUUFJuZhx7Ycy5mq3BGT7/sAJZzcjZWj/s8Izip4jtD3iLVKKM/
p28PwciF8RQi+9iNPBe7PBll9Ar0IIH6qLE+2OXJIhWuj1yqQtJrPJNXSM4c8FJqIkBMlFuROI9x
bK5Fml4zQ+y0uFz1g7nUR3thojgtNfuf0PEbgEsUo7GrhA5a7t3ahvEOBm984ZtBwJCkYwbsn7xX
g4Yoy3gmbn53RmxfI/s9mN16tuutDpamxjX+Wc3s/4+l81puHVmW6BchAt68EqCToUQv8gUhihQ8
4e3Xz2rtiauro60RHdDdVZWVlXmTIZ3nkfKRxNXSKbdhOrwYowMSA1yUG7SrYi1/e9Zg9U297tsd
QyBM1sLitioPzhs3H10mLjlWX9BToalZCpqXjCpD0qI1y6nqDhBI8KPDUpEqD98Jpgyh8eq8UUTv
5pZC0jAXqraQmO997A0YHTXek3FEpoeeQtESWVrwbyr27rPBWHpkupC+z5rJeB89WAdNNmR6XI5k
A+5A5qIuy2yMaNMNLgYjzLvzhXJ5SZ4DHbZ2EzhJIOioW+MgbAOsM7UmHhLZ5CRRf0oMpISn/jbI
06mySM6pogZ09SoVoyqFo0adcHcnZGlJS/VTdRs/D987RHuL53fWgFBLMpU18ZVpXlJxS6YBVtkv
9hi/aKm5zxVBDMn5EwypUPXAGxDBbrwdkDNAAI2flfckWVf1inimo9SFjYMxRxiWsV2gWMxeSKmp
kapwjtYeLA1iVYCSCDwPhneZE2FepFoj/DEwgpCs6NbH9apA8R6eKvL6CCZz10IxTyxTeyMYCUmf
fJpBBRupukO/mw7jJvxq9j7nGToSLHr0NenFEspSVDcxq8LBuEelG0KDcBuhKMUVRoXprbgOhd0l
ralLZuCfyBbw3TcQTXctTMBo198Ha9b2ronjHMoNN77psOdv/WXUcJDypJME9MCZUszGu0Gwl2Y/
OSYQEN124Prk0ZiCYdJ7VzFUyL0USjkJBzAlHWfOTsT0n27JhAXGRnd6cDTzL/x5Js1GiP5ccYST
ebusw+GMvABPDB3js3jFb3np7Kpz8qjfsyu6ykdaXevgHSOJtcP350pe43q/yd6rfbFAUxeF5eya
XWGoovUMBzK5Ql4Of6Ajs8YO+GEA6gAw9VcU8vRj/kJs2zg7/+7f1bV58S/2p7JCDsMKwnlAdukI
Mpw20JOvVFajI/sfmn8JK22XGUxxV/6HJXyQzI5sR4K230ZfdcIftqKEy2xzJXMqhTEMU7U/ZCVz
TBKycxLaCVkwMWSSG1c1RcuhNteRHN2Azj46W0akxpTgX9J7Boc/yzr/qH0sr9ErVGh0VCooTu1B
oJKHnElakjDJYTHHVMG1ksrcVmZFmjQQQiFwaZARUR8NmkTyiRb0m/zefFQXwi9yKNRjyOHvTCZV
igtRxOcH51U+5tf2QcL9oBrJuDdQLFlqN6SFP4xbflUfQFz0+Nn/1q2/PhfNB2xZHg6rGiYy/vDw
04vOZQQeczYkuyyhnI7yDtgrhF4sFGPuwUgANeCg/UBguvN20jthGZdTsgEgvwKYHcF3dJciQDWh
a4FoTwPZDkrTN4GCdghIPBGO7gKFvGgbBkjNovmJWA9lOQNHzg+DTl/itgiFMuYHHaFNRTIB7ZUJ
fnwJRPpBcdag4/BEecukGGbbp9pL05WLmF6z1Bkb0b+N6pYwW4zhI9UxG7e6fRQKOoyvHEzd2asq
DotFvVe14j46PYrRE8O/pbFNa+GTYlClI4UAL/CtCBrmSjO2QMxobdVwa0a6H/25jkXRXpFh2J30
pevjR6ekt0GacKrpWLh1HVwAjVWcrwLT/zAycpVIknZh7S+yJL8qCQgVdxpiyTH1+50Jg9DUGD8r
pGUWm4wn1QwL4d2ny0MIU6v70I3+HaSg9rKYjpBmPj+dFPtJQJompl2ctCqCCEoDVYVeFXwrXUMz
QsOzG3xaIWSlVJZx4rsp50IYQX0degQULNsBoqDKhl9nx8URKiVCUSaq4QoNsCesCSH5/DzETI3E
sTyLst8k/4zzj2e9xQlgIMOMdzqY8zerR8Vdp6LfJQkMEMIokQGgKUUaGrAXWT2jeWXgIwjQLota
Fzk9LAsQym/kc87D/GCrh1+G8VZYJuzKt5QVKk+rrjxALi/hGsTLlvYTCgNujmhQtqzbZpmSderW
frIo/SNPt9xGAbh8KvM22EI0kgUpjrVaew4CbzBbrbWvrU3jPbK0dznUF3K1h8+30CTU5qM322cc
2ZCem5ox/0TtV08UmiQY3Wn1MiAawSiVDGDVFKiZAO4ZbQID2FQuVYBedz9CqUGVIMehhkmgYZJY
E/ab7Yz47dUHsx4Xkv1c5IiBqj4mSaW9iAdkJazpvS+Uj26gPHtayE6FirNpbcD73scdDZsL5S1z
6MGNS7L+ydqEbUHoT7zSYgvlXx0NGt+62qyekOmmqfQX/TB4LUDR6ASLFrvHaBDMaOIGFgV9VLA3
m2VesTSncNnJHa2lXwhltDnSZZb0C9tEHQjXZbJ73Rxfrank0atCa9ZTLC+03tkoRbFqLRPjOXtV
kloayM+YgnUSMoQCiNdx1rRdQlfDmeWwSmMHbsNz/nQ6yPn9m25Y85pxRD39ZYnOghpcOagWITpS
htAxThMEv7akUzOjcDbRYAHwhK+lyii/zixGxeysH3y0tEFzRFdydVwxxFJ1OAGWFwnlgYZ0VOmQ
NNUb4CZOyFJ6UcybQbor5/oqAuFTbWfOMiqHcengilkwBB0TfHRaFyFLKE0Z343CtcUgfg5rRg3P
sf98mab2vSdVGkgw8tpcqJ2+qc1iXVEydnh9RnXz0jcx2Wm+ahTPQgcqYIAbugTnP2RedM8y8uxc
sWcK4sq58mWXCdW9fkzVkI4jHOAUtStsWDS1f1HT5mD6QprCZrxyXqvISMjZRraq18IJ3xzS5aBf
VxqTDKh5x0N6yhGTRK+NKkFlmFjSaDIiSKMFp9xCkY5mwRjS46R90znHqcRssSM5rOXXEds4XxZd
LSKtFj63InuKYefkCD8WxqeG39WQqm8dmhXieMif2AnjnIcZAW0afbJnz30p4EJmuRw9d2W7hmtW
IbTAnF+HN0F5alDQi4X+w5CgJdowtaQRDEBDUVmww3jx5FiwkVzSi4j1iMOLVq1UhnNRBc4b31PU
eNXK5ntX2tSbUCAKTxcnN7Qim5F3HVXqlF8/h9/hnJmfUf1RS9cAHYiuf2QcP2ZziQ34yiiZyDbj
t7r4ExWV59hnvtvad4xQcMTOoPHOBkSwBgZmU/+S8as8elSwxhTaD/06522qovWASmPVbzjBfPVq
ylg0wkUpGJ6UdEYKRiRvbLx1sDPVuSTxdBfPryElYqWjqzDlFiQPHe+L4bthOGUKQa1AI8GNAvRj
S1lI73WQxuEAJjcDKkQ/RMqmnDINRewv3yF/jxTlqKmM8eUmU5Z97p8ChSRUpcONeM7UHyS1OydB
qtPhQgQizsmyIoeAlVVd8GKZOUM7T7ODoxQm35KQ0i2Kt1TC7K8zGccYCgW6QCNXW1kmdqVDqC50
MwBzT5w7jDVrB9mje0nJtGAZE/VTf4qW0qhMb3/fiFsV8g1QGRXtMPU5HtXiv4UT38yQZnxrw+bw
J8bMugH2qFmEyx76thNG1VyJ1XFtRVgGVfn4lZlfqqNlX04icz4VznbqZYSPHFn6qir6TUkoxfNE
KlDOK5v2GNDKr8JndzAz0e6qn8Tk6Dn+ULvWq2cxJgjPsVJLXVsm48g59SwbKNAZWmdODkWcf5VT
GK9lMpTeoLEN6dl+tv5LOMnNBmISGZKDl/DfX2qTSW+jQyFPC2Lv7y9CW4Jx2LHZ7HYEJhdPSAMM
6alK/+4y6AtB1Mmb3siGjfbaB6ogItFkqVp1JUt4bGjfuuF4vZ7vZO3sK5y0QX6SRnqLQfEOpXjp
DOiPj+an2hmrJ+z0YqAGtZLDSOu0K3SEBNr+M9ebS2rSNoOKZGHviRGUFjSrpJPhSFFKlvvWrz6d
wvx+jqAtz/TWBYTypgTVx6hYewvpgfnyeMgt3WuK4GNCHWlCv1Cxny99S7JOINNs5c0OtVPa1h9y
EpwUQMIRLSYb0kmo5dD4k/ynu+Hrts3fh1eatsjIhbP8XTkzE0h5w7wp9QPjZ+dceC0KYncCF4t2
GLSlmXnQgUN2/SfDCePFvodsFXoFt+Q9eTC2dlQvxs5/03Zi3tXaObsGIbbkEe6VM6pafA/33Xk4
B9fyHe+ZY/9QKFd4UUS2qKculMQkzAgCw0zFYBNLGR6aPZLjcOM95Uf+e3eubmJ4bqBGEIl5tTdW
xmu5tXg64RZD9vBK0JKZaczm3b7ZC6OVeisfS/H/V4eZVIM5SKxyGAxl4nxjMmierMoXyACvtMO2
xKb3fqMhY9mt5VN6yfhv1Yd4keqj27fb6YBK5Ku1qIWU/BJVzLeOwcl8Z//iXvmCVOgaTsmqXkaY
oUmb4TV7hz34WZz1T5IDZ9PdqPCCBxUd4ybYTzDjQVVPTxjKMWJ7xc1xMfF7V16YmuJk/2y+/R/7
Q/5JhPYAGiqUDZzwM+1K91m9UIVK1gxYgssGCgAWAHdBOSN6pwhIgAKOi0hVw2vAjJV7N3rwI0Jq
t+pcgFicbU/+HHbSSf4AlqIEeJsgOnD6zxyq45150HZPBADTMzJr53ZJ5YPzS/swuINwvnju+kh9
ZJxjpnGPYnKPYUdGIKh5+EAgIYQ65UaPt7xmw4x3N5xRfsZYDS9TxmR0iBU69bar3LS35i0mj/th
dsRBk4+0DgYT5uXUQQh+IPGNijnYKFNb4dw0Fo0BM43JuSVFvyCE6UQx+qBuSLKLmQkAKX3JE6UN
uWaHMF7CXe32zpke0vigqgNB4cf8CoYCDsC+IQD8G3G2aiFHDabsU85Gj+DBfeKWCUIYIk3YLOAd
os18eq9n4uVwBkMQLiFceSaQ7BkZSx1AnRZK2LxIqgrrZxvZuwBoWPgxIDWJ9QR4EsgPMA0vjZI4
IxzqY9grh/irYtxTPnaf7e75KZ/iOyxQQFx7aX3pv8w5U25xClIfNHfk+8Iv+rHyg5co9kQT8ns2
LXJkf+8tZrwNwqlFwSzeL7Qqvmxs0pkXsVDY4z7xo1g/vdh2LBN0F41GvG1HmBcUymzYd5+iug0v
vLT5S1mIagTwCh00enaIpjBagMIvc9MkHRSdSE4AJMFvASagWMCJ7nkXijVM8lJr/qAm9JOcQH4R
VUEgpXXFZILtClE7sGEwU/x+fihfGa7k/qGhwOgTf81SoKjg6WlntrB8RYcCwlXAMMHkijqFp0DL
A/Cd/z6hpTef/izz8L2kyh2RyM3BQD3elhPO+WOeW/rRhTECeQe1rPlr/iJNK0B0/9dEsWLVrYe9
flSP1qra9xxVxQfNqvyBKGh2tFHvQafnyP5JHsVNvSiQX246M7ugKGeNsxG58zfpmr2Vb8qLs+2/
lK31Xi+SJbKPH80r66m+lMTOWQrIepw24akU4PXMqGbM7L5XK6y7Ua0sFuW2RfrSOmuIZpbH+GPi
+GxuKHI+qrO51jb24bnKf+of6SjofvB59tK7s4034UblzDA/oFNt1X3zIn3rhw4syWCGVgBJE5jX
HQZHdYsYjWKV+OilefTXwMCYskVsAFSMtKNChij3nmeW/MivsZHeIYbIgnF21s4ShxGZ1cAlBEEA
pi14DKvaZfoD8h8ZXkG6+Vumbje6pHQKw9Y/OUUfCB6gn+I1aDYbM1AwWZvxbhIW7wONAeQsxaL+
O90t3tyN3zGlXrfIxUB2mfHGQGADG5URDwRbxATYI6T0g0sM5BEMDFs3XFHeB7JnoCo6ryzp/Mqe
ro/8LWqR2ex57j/rS3y2Nt0rAai7cVRlD6UhpiBEjjrZjHDILCVwrZVxUJqfvNFenLlEIkTrQW6A
B0Hs2Sw3C2Sn2jOEz6MUl6NkurGvg2t25Ijguj3xpcR3+CbAOc7LEaDXnglJAZwYEkBUsGAXQkr8
E3/pDwoy2KuQ8CGW35F5x5MF/IZzji3U4389uZGDCStkzVl40RZANuWf7O+/YyHnkOJIvCf8eve8
VEiusCObA61YHsAuho4CJQDuingWWzDSkCuhcQFnrEPejgmNGSSf/sHxJDQhEbWE0HXlRxY/JwbL
hbUwMaqse4jNsmjYD5weXNcGbhodb3JkYWTI0cIpVIgHYOPEgW9+WhvzEJ9DyH6oTjH0vc9/QDCf
r+kZRc9dhn4EB7b9yxAQZ4pB4wQsi5Zlh0kpsHSLUuY0B6AXPoK2ByNKQGWn5117Gzf2w3jjOgJ3
c/GI//CCwy8I7GCJgjZgwniA4gD5Uywl7pxDddx6JouI246UMGtMY5hAhrXh8itYZPxdvoy20z+Y
H3hdBSxYmNIKyJ8TlvBHvOCTEmP/HeAc7AhfOLwCkCzwBnMHuBER3E/VpbpwbznIHtJ5YKaZhYhr
lPQ/lA8WbRIG/9x6mN6sr8yKkdnwhywU3gkTYLwxwnmIBu9fkI/FK2M+65aPCLHBM4c2EYc3QOXC
x2Vl0dsuj2QU7CsCskgvhhu3CCURRqHh9rP3QbPJQqAKADADIfMf9M/mVaixHqVddPQvIjdMxE7A
y0G58S5KYE12Un9kc2bYwDXC6Vwl8rFedvaJJaeeigP2Fkh8weigEc53JMyxRqFbGgnDTMGLhdHy
HVNmw8F1rdtz8Vy022xVfHZr6YvyJD5AUqQ0pQUFs6tBNx/KTQkGSiHqNj8UqHDP9S0jmKCT2Y6R
9b104x0lYoNzoBGdc+SyaVVinWlR4dKo9lREk/8uHbrSDevg75I3+25PJGWvAVagbA06KoiwRALm
iN0Q4corvVqS544/DH+YDyvZmXjMY9IA9Y4p1cijOcPsO7e8uUv2LC09VEoihmRM0RUEomY78cw8
Lb5fPEgfPK1b9klzqys+48Ck1V3fTJ/aod+Wc/1afDVf1h6BcCFd6rINmFdBAR2DDwaqhewZrGD+
GOJsRYcBtIl2IY6IzNeKdllC8EZmns/Nd7RAmTMD26ZN0c1hXjq8FUiBnxL6kNW7+Zotqhf1LV80
7+HWRzkLoccFszck2jfArfGW7OXXbF8Ak+4lVHicy5NocZRvseHxS4dfoSXKe8jPA/u/n8m7OptB
1Ucrbhb9dj/U6xgPwKr4Rg4g+CaKA9g9v4yDdWhfrMO4y1797wl2LlUd7/2s3Xl89QNzE2IWWoP7
RKhXkPygF7eL0SRJdtJX8Np8thuc57fWa7013jgtlwx0vSd0N3CVQZ8m/SgjJndkK9iGfnoLev9b
08K5YrcreYBxGmCoMNYvSq991boB6lszcNU2tAf0MvsIcv1nWMijQU1rvvYRc2pM+uPFQq+ehrSs
ojNU97+Vnu2aWLuWqurJdvcS9RxwqUXryV9UvY9nSPwpk9FogzqXOuljHJg2nvq1HCufYwwZy6Al
xohwX7Ig4/JUkBxKMkKXEEEkjSP/afAkfVR+pZEDMZIFagVooGgoBYS3apDWtqK+mXHLaDiohFxi
5JNHwYoRJhubGj2BYBzThzamZdnSQpf5eHLK8BCN0dKcrmmTrzi7cViiE5dI6WtQFnjKVEQSepsd
wxCj1dySDmklcGEVdeMS77UA9L+tLz4lfkDyp/TQw63u3baeqz5sFzIkvyIcwD4NtAlXjjzNMxXZ
Fwf1+bhcQRU7TgZZBhxNxtPmOe3R+ukvjBvWsWr1O8ClSprsqg/yXvQ1nJk8/hnBos6M00fEkL87
nvRfOht95rExwHRVvKN+YXqTOf5LFy2sptIXs4JMsEYEc8xfy3aX1muaiZHKiLmHGdMAXo2wSeEi
toW+BhdRYhQGNRmcGMx5xmCttIRSJdDDAjrmgjly3m4q3jGzn/QuV2m3Zp4Lpa2pf4kNaPHeycQ1
UpxPnFnDD6seQwA4FMTs+M7Niy9Y4P0L6lgKQymo7nR8QhTT0YVDUYRPV8DjYK3/otEifAIUBQlW
UQLR06QEklFlQPVrcgmRMOAwI8iYyMTT3uOEgRGMC7sYzoDrIQZIPDtaybhgWd8WmcU4j2moIrxK
M5BhxYr5IQ9Qt9E48YS3V/GjBUKxELCeh8KWUdDlQxSdS0n7NhOdV6QihcaZ5hohInwr7MH4XtVr
CZcCfCAtjxyejlEYoRfNxyQ7p89Uy4TGBXmMjtSqIo77BPdKQxj1Rdhko1DXzFvs5tOVCRLduRrq
NqQptJqgNGseBvKdydyZRzu+oTJoXeoPA7V3UgDgWOYD/x7lzKBcel23lPF346UvQF/CjQF7qHpF
LcBlo0JkSyEZhxoSKRRBmefGqEmICQEG5leAgXPySq2IADUEdUd904a9Fe4MaD/jAmE34RYnr0L8
eJ7zlq1s3fLpw0oWFgoVsouVNeSXHF12RA/tuWCCjUsDnXBkw3wvMpY2UA9j/BzD4QJFZj/e+jKT
1S/IpKL73Dk7BxoZQM1IP2SOQAQEsyJfoMVWk9rSQejmfBfHL5AMG5nmLiJH4/JpeAgQZ8DXGGKS
VxD8rJn2GR41FGemj2SDxhUxWP6F7vObQ1ijiHvvOFJm/hVSZdwJp0NyQvRx6m98oHCDJnUgkf2X
OcWCmSma5ARWISDz1++keKLMothC2FHCm0+0cRmf8dhRrFQfRVCEyCnhGM+5w2ggm3duGSxe6rAZ
9OSUBYau0o9yoJIbhSRi8I27MzwEgkOPExEQJPJ4Oa/pEUAabE6Fd9jM/w5IVqQZvQSbj09iHpIS
zRo0wOjyMv6CoFXp9R/VtiZDIdNB4wrtDsklWj2T5ZM6n8tE+4zyHVV2CnV63fhzoZ0DaMZYyHdG
vs2TsDXhWT2698iexSg/x7TBZtYd5Ymvjv8rSEaIZhSo1DX07DQXKR6QC949CqUBV9ljmK1xmXQn
tPkPRH2I1NxbVJV9BIsIh7ErX4Pf4JfZYJxhfvmspjDRHLfjLl9NF9WamSQQsatdUPHLb+myODbb
6dptWxxBH6jRwJNVjvYqJN9662GB7RxkRNc9tNlD+Wmv/Jt+o1FoNoAaBOz21bqYu/CBGq7hkQ/w
v9O+YSYDf13ANgC8fXSj59OfmY7rmcBAVRmww3CR0eacxHOdRgZMCNJ68Svgdw2VUS4msB2zje/j
TSIVgRgEfAgV5lyIbw6tBFE/zUAcWaWMdobYOojvyzhAr4ACB/V18lXY5W7eLfJ8NZ4lmBecEX+v
19Z/uyr2SEWSChPbZYGvBVUTRQa13vhGFMXauUAdY2psbc3cc3uSNY1udMSctd+9VsgLlh61JzC0
eoBpQQlG8duBg3VoUC+oY0moyZHJc/0L03UUfARj8uf+QXlm3LRzsQcKIrkm028flJE0Efgu3Uiw
/1AkzO6oN+srOXB2JUWmLmd+Xr2nNypMANOR60hHnSJ21zLngoYVl4VV8XSrW/bwL469sBHM5kLR
EoLy8eAJR2hG41K158BmEpp/DVm60L0bSLUflLbpPjsqr2Ck1AShLaAI8RF68Lc1pWX30e9EShu5
iG67yMHE91TQ0+cyuTemxVAMmLmCAYmOGWkBLQ4MRAVqPOupaKF1GnAiKEFguoSitrXOvCVG1lJP
AEMVIxiCGKIKFzzBLgXYUvFYL7wBlSYuzoOylzKDN5IzFyRxTIhLikMAmJhzi/AbnGjtzJQD54z9
3QK38onUB4AYTwZ01osrkD/oVVKJx8DibnDtbogplfAZvUJxqaQpacSY/B3c2cLLFhSVC/Wghz5+
qHv1I/wegFWYB6H5gA01Hf99/jVt5bX9Ob32RyikDB0Lph9BkzDlc2zdDdReyP5m9ValjlTAhs1v
iCsEbyiZEwJj0RL6FX8dMbQUzMjjWzT3OleASuGSuprKBnItkQ6GJBkNlxYPJDTUiDoKtuJMs0Rz
/9TdJfD3wi3Qooa3ShE1uCUubsIm3VNu3aqgfIshBhPu8I/zwluRegCxDciJkEuA3OfZaOsw+sYn
InWFYGHuZUCE+3iXL8F7cqRggxMGCYxrDhoi92vWEzR3CkxO3rrzeAd0RimS8WJQOcWoxzi5QNpo
Cz/ngrcIkxGRN44VpEsEO8xrgVsrj/OuoAOrL5KMSSimAV1mi9LnIhSK8K6MN/uTKdK3clhF2qvB
oHm3MPuLPb5AnkcugCGPKFwVE4P+H462okk8ji9WtKgN6pXFs9tYiNfgrBuuAIZt3duBJgQhml8r
PkkcLyTs+QJUzJk+W2Ms2ZTzrlpCecPlw4xRT/KCEC7kvFyyTmmwsN66RBTm1QWeDUk1ptX9H3+m
WMOMpZtHHkjOkkmMbc+TwUOnFRIaBFpoCYLYAhWtE1ZY8DnTO+Uby4E1K8QWCUqE4AertSSo4PHz
4BXYNGxW9jBwAEuXjcltYIf6klD7A0WJtrwx9kImnKQBEzVQBMrkPsUnOGSE1yMxBkdm0yfoQjJD
hgSrxFCTiMAOIg17drlVCDcaECk+MWcNzRJNdGymcgn10MZIgqyLkhr9OGuGxg6kNtB2nFE0BZVU
D5EwkEoQQJ3rJch88NTnJSmsvkwwpQH0Y1HszLuJK1HsQVuTmHrDFzum7oapNOfUAvSwu5WWv8Df
tPFFM5bRuITqAodLixaohXUYKiD+yQBFs2CBoQPC6ONClldRsxipBmzGqBaM66iwINQ1gA1tU2ZX
n6zrB3YxIQxSuBj9urbnz2qZSpBHUP9ChmseGss8fkVFZCQTJxiQVjEk0a/g4caSF9ovVr42sS4x
vLD00nbNmmzz+ei4mBM5lN4sVAly+iKwODW8ZBR22fjhsDsm3zOMpVEuoXMCgvCpQ5Ir9Lh7FxkR
IVXaiLQ0k10rXmAwBXOs3dJNkL2n7I3EoL/tRIo7UYPk81IVzMaU/oTlBXD32yX4GosKXBmIh6Up
Qw5gWGlcoruhYfPDd8IAJ9FTRCDF98CpSJWBh5iFSkA98KbiZLyiQhozmsSmPrbb7gDhEdSOWgh/
z5jOfwiaJSbkoX4jh0OWC6BHusvfqKBmKEtnHvtdlAlQOhCMrHAcn8Q5HP8UuGi9ERRY4+nd/oXR
RLoNMGji9APt7JsXQeWQbI0EmdNi3GQENRIJEhVgDtpWByIyIKmPRJzA7plOJPGkcYFbYcGIFqp6
Ar0nK6Rw5FKAZcJFg2FrZx7HI0dwjdD993B/lui5gt6RoFMLABT5v84XbDiBBYoUj1xP+GPDceNZ
yPV5P5RDYQFLHv4a7wTokx+kr+ZAP3ZT73D4Xiqv9oWgi7omzTaiiA0T6w+vnG7sQ6DLQcDgRFA2
DjGbexC0Qm2X9cX2A84kAWZPcrKyP4EHy9aj3QVLFECUiAQKzQO5eVA+7U9G40LOAbJwJulIQalH
2Jp3UDYSA2C1P2SOmDc+iKREouclvVAIghoyTrMnmeAtsft5sTKZg6yyvckgrJ2MBwj7GvUNgC7O
cgRjb2QXbNkccT5OBPpVpHwtaS1wMEMWbuvBtaVWBGQCeBlnhAkfaThgpGv6qv6xRkcJmjPUKAKE
ILPyAiXWXzSxQEMBydjPDODMjZWOQzhLKb3rJ+KmiNqsZAU/EzgV9GF1ARTncH/JzhKPFhcQGKNo
IhpalLQelSD3WgzL0ZP/a8NwKNS7xPGMTsDexCa2FU7CaoLF5xywNivfSg2FSOSX5iJBYfQXGelg
MSrM93ICIzzsms3CRphRRSHSw564cxYFks9sf+R/OfmdORsUhidYa4huPL0BrDwMD1SXj0VkRJf/
ykFNusFfSLfhzvoHbM93FLgsTsBx/oUQnRBcskVNSo1ZaV71XKAxDM5baDMmkhk9GxGG61yD56Fp
kbtlAJlYbHP2OP/kmtCgAEROMMFy0adgGXBnyWFAX+Abc75NpDRc+ZY60bODVZQA0LgTKW9BxU/C
5ckqwzGuogviAJG9MbFBWaHOTEhF+yfX91joMZsWo26jIkvpqRCmGDFRRRlG5KNUo5KnXSdYpGwO
JifYhVTy7RJSKW4JkKdROkcsImMsYC4rYj4YAwXwW1ys+SIdQG0e+A7cJLE8G+EwKhid7hvGRRSn
kJcBlSfhZyQqnDftB7Kpfkp/QNsBpLmxRGNxOQJXUM1F22TFGCInvfB8ZqwI4hyPk1HWh164LNoV
IYHry3FFigF0hxQ9iQnVakGbYpejus1OZoMRzuBK58GKmEC8YuOVSFzST7qn5/GT8SvOnG1HbYQD
FQ1lzUXR0UdKDYz5lP+wa3qsSUeXRKpHUA38gyXIWV96k8kUgDd+wMuGQ9JrM4VcmUYQyR1UcCZa
YpcMLfuC627snA05OHuW1VQvMbimlqRJdaVTRaQmegujaHJrbtwf55xsW38UqPtWCLeLjhIZH8VJ
4sBREgldwOQoQse/reYieKX4MGdcpkJbbht3qXHbgE9MPJ/XAYp2c81i3t1zvv8+TwbbWJopowez
UI6JTzOdH4j4RBdoG5xK6LBRoCA2c4c/UPGpCHhHCEONLOjlEFtHPm83p8ERUIdg46ssOoVpSX4/
58viIB/hu84ddHQREaTjAu6Y8rM7Kl7tKQUV3otSv0nYN8CJhP83kBwvQx/pUTEAgb45yUvdzYHo
UXQh0tKGMMKF3K1oQZIecsTxyqo1R+lqxN0V25t2ZcluM9J0/iuhEE9QAIOw4PX6eDkVjLLN6XOb
9K18F4I870uxXL56JnZUqk84nPS+3IyqjyQn92gg+qgBYs/FqEW8ZFPSRAF2RD2bwI4RESUI0aya
M+zG+SIVq0ywWGesShmfDMTFTdFF44igL6e99TtgDjYclWHz53hHMUdaGBhiQ4fVUplgjmGeSawk
9AID8sV5yOYkghFXGzApdObxdwAhRDPQgisv2lWkHT1nKdZ5DBQosO7EKAJRjGXOchQqM4y9ixso
czu5KAQqGtEw7W/QP27yo9wyRwdPnaEWiP7gXeLQmnNQccya6OZL3tgKdXfKNDpJZEESsZESmfCI
3i+1ajsfFUE3iTOvU5bIwo7oKrdLqpEEQVXIAQWlBNGFBqLbEvcY/FI4hF907M7+Ms4Aw0zyznxR
odl/ky89PQLASjiiCokTsBpTc2iBek21SJHWx6Yd5XIkwkfxvNAip8qFGMn+EDd2BFNDSRPJHhrH
CxY1X/kA/VLMZujPhVFDvaSMceGFnpmXVTCAnUkUklc2evkzLtj2yZv6oWzkz/Fi3rmM42W8wGNy
NlTr0ZFLyw4xNsH7tOkv+t0+yBf9k52ULLtzjMNhuwy/ngvrllwPBiR+ziy6daKNdRTOsQSmkQLh
SiVZXqkIoCIBpwB0QN1uXDI34tREoRCIc8C69UciBUGWCpmcAmUyeKJY3XNSMJ7NkQn/ktjEsUJF
0DPxg0z7g3bg4CwMi5ktSdN2xohiKPotudLPzaBc9c8AvfOIaus3cprvuutekhcnE72pOtvmEUIx
DqphlIA2KxIqcILXwzAdNFOFP2vQdEdh89dI298m0j5LlKJYUJ3ZvEBi0bXFX44F4YKVKlmrFm2O
5mY3O9j7/vP1Ge6SaV1G66J+CXWi0Hsdr1LAVMEhfivsJQ4NgbHwMQgQkoYIkcwjY1Fh02MvnxCL
xjlSCsQXkGlijT7OQcOBnS3NRUiDZljwRGzT479OaBL0OK8ITknM8YyO1l++SJCmwGVgiilQm7IP
IyTGGP62EwB5vWPrkZ8T3MkWJZ4bPYpvSgMSGe4VcA+BCktM+GL8037YJzYpz62feHB3Vw5cRPY+
XcuHekx/xqsoCEBe6EnseFqSWL6TMAwEKNZhJRJaylYeFImeIZA/7WDShOedPDiAngZFkMQXOg0j
GrR2VGGNGJEU3P8GDUnIqU0mW3xHdZR8hj42eRFf5FbU77QcKZ4QeJrIdoCH+HDwL5leFrt7JpqW
rDRwb0VUrPppZGTjQnouMRzKEAjvFuYOVIBDcWAmvqBWZcAUTIApFzI5RleIWdoNEhCg0LgRFCD1
u/lE+IzBSaHGz9CfoOS4ILXcm4rL+deuoV0pCDt0bEk8nnM+Ku1cvuu/NG0OI8tqFh6ib+Oj+jL2
0bkhUm/rF2Q24jf/6uNixVgo4wH0O7FzpEjfQkivvvxjcMIKQIYkJEAjPpyB6Wj3WVzoI4D3yScK
BUoKKhP7hYVBt6C4c7uHg0Fx5ND4EAkdKScSGFxoUDDuEveKdgH1Q/ttiKYzRpTcE1FBUbt8aWLw
pf2li8MLTyAjYv4FIhLnK81rY+ZZ+5y3+oVrkMOp6sx8po0E+osdlHmc9uDVMVfhS6ZoQ/gW8JoZ
I/X690+mYP1jBOaegrPQ4WLJz/ny9YU0LEplGWPGxYirhrWeMI2H9EY/I7zblWiF8Z0vyFBcHsjc
BbWUsQCC58IhMkGrTsDT5H5fgDdILiTf6m+ws374V36KvpNv54fHEnD4lKA9YB50VyOsav7YU6KL
Q80KfP9HzPo350NpybXVT2wGzLkKISrf77oP9CRiuHBf5MPm98Rwnf5tM1ZnPjgEdqBA3z7cH+Ll
SNfahQ9ACQlzjNfh5/RAm2o8TfyEkg3l6idvir1A5cqmQDMsvsPKJxqGd8pPSkYoWhSfBJYRfGOm
CoIIXzzoykP03z+OnMoBgTwzetsRphhUhZSibDRuLa/Aq/Np+CdPQ1lMOcqd7yGiuXx+3inxV/rh
MnP/KTW5wixjLj/d5+Q7+GYAipVLv4SVDbmQxidrERBJq8SwIZ+SvkeCYRK9OQxJoSfs6k27808D
HAzqPUjeaJkkLpUmX2IAlRJvn1+7z+kgf1MlcxVEIs4bhLPdzEUmAJvqjzLHMBbzyCAOJAYsbT4e
dB9OGz4tlZSZeXwElUksnJnIIsh0uUJ8QRsoGGNx6Tmg3MJSBLAr8QVEx4Czk93LRIPDW3FbiFij
WAH2yyAMVzkoIPozzEyy0iMqsWPqil0EhY6ymo1UMexE67EDqcCHVhwxCrrLJ44QjkJOVvOXy0uW
TlrDduKTcJn+AYrgiEK2I6TCW/GOaTwz/EP3Fh1+biKHhIysLCPTDBCw4oDZOnGq8trmyT79x9V5
LbeOBMv2ixABb1636L0T3QuClERYwvuvP6s5956HE8HRaMuRBLq7qrKyMvHmprjqBH2SPjmgM1hR
C2SK+RB2nqRz9QgInnKLdAaMnlpUuhCPObG7Xw5JqsuKbYqvMwpQdCAtUb2BFnA5gUcAIeI3XdER
r4m+ISkME6e2eIAZcmkC7ENgIX26n7Q7aSEzakJZxF0XQAQxjjUJUsK8ywcAqR9cRf+2ZpYv+81+
1bN67h+oT8BSDUbgL4CJNjQukIEQnEc0QzmVIm/CqcSpBeRImczv9injq4LoKT6i8w8oTH11bg/V
L/bKfPi8Pybz//wfgVmRzqDHBsAHy5Hgc0qWBUPKtBYoAmgohggQfNGBKNH9Ziq/pWGFEK/4KDAK
CHAAATQndgAO7z8N/95m27OK6z3smguc3zWuzt+UqlSztCwKSi1YdsCMH8QCoJNCNztShnNQv9gD
HMnZrflVH4JgTXghWLrn8Prxi4dOmdBeYQj2jrsJmwS1crD3VHQL+A58M4G4pF8NVB3SWd7YJ9lL
njYXA/QdeBX27l+9lr/bQ7EjL1n0j/LBgrN+MJb5rDv/lyOOE0a65ofyIK/Zi8aFhOzTYqH8p8AR
zwO6SBcFh6NojKEzKAEJG5W1SMeo3WFBI57Ea/28W0hX4LcgQVwFZmxv9I88UeXxYoK98gQPBtkl
ZwMWKr9xgf+zd8Wzu9A71Z7wpPxr+MMlAErlBEVaUeBjrBxeIysf+irGQ1TcsBqwWaNk5wGdWcIm
Dk8rHrRW2a5kDvSxkTv65bCjfAAG41cJXoJjhVUAJ0P+ReNH9B0wCYGiSxKEKhIGCW/U37+gE3BQ
EDngV/CRA8d9j0myaMNyNJYPDkKiA6cup7AobjgdP6gfrXNOh+GD64HHcRT9d15zzesHchTxjfrm
rD5UWJe80asAQij8qHw7AYdzlch2STDTWGiMcHhwylAD8XfEvmLMSJ+UQA9ICMVfSDu8e3Y4PGqo
zCOD0PdV0KKDQkXxYHDrsEZA7/RfRcP2Bw9aZyVNmE4HhKAFSeuUHjh9cpqJEiXuH58WIFTf9DBl
d4QTLg2jDWyo9KlQGKP78BeySZb1L8ojiKKpDJGS0pMQAsHqZF//AsgIcLYRKqNbIyAu8DbwkWkt
kW5BBqJGYSBt0aMOjxy7MfoqMsrZCTrENEwZhFIhuqPQR5nLOAqNM3yIlHFO+xPtCHTgWYvMxDBQ
3k6QNxjA0LOJHUz4u/RwGbsr1AltT159Y4IDTAYbI4NxFY0keKryyOG0U9FZ+0qBlKUvOsQtwyt0
4lisCHPTfKWsQHjH/OpZqTqkQ2ad/1VUlJDEoCy4wnbUOpG3AOpw5aGLRAwYOOjXiUscgU0Ba0IR
t1BspqM+rvMpv+3SxkOxl3BEa0owEVGEQy3MUv6l/peckUHAAEOaQ967f6j18efdP26n+a38Dr9Q
xHSh5VFdoSQQY4GefBK0Yc7XaP8Ta1mahCVWp/BnoxnD51Tdn2jH4QweZXAyg3D/VyyQP6ok68Bz
tDjHBDk+9wC19DF1RAsvhcP5vzUL7cUekZ3Dy6MJwVnMKUxnbiBD1LnbXzGzlPpXhhCOhvU8vcF/
lMtvXGEoW6g26ZiU5HnCj4t4DHgq8kjRBzQ4wEGeyR7hUHxCH/uHSChdzVd5YMODnvKRGAovEEkC
+0z0IaqrD/KQ/iH22y85M6kEWVz5gsIDCS54fezyBMGOtcNadTH9piISzD8XCz5y/npsmfSJGYgd
IS0tBSPJRHRkmolPTcIzthEHGdLahxkIT1DmzAc7USYsA1YgPp8wBhGD6m4DpZRPf4eseKQjwQTg
FI9S1O7YZngMiqemA8K7ZDKKIbp/yo0XNbB0AFt27kNdK1tti4vjqjkZtE+JWXCXrxz8OuPmnYja
2kV7cpaKLIgr9wHHHBoIzD1hqvsf9ZbDnnlIYk1J1Bmg4AsSNxEB+JD6J9+jvXIufiGgZHP59X7k
D7jNV5E6IIP7g20j3pfn8gVzCYILaVDU/7PvwSstUKoUj35f/QDsUMqRzNITEpgIk8FEb5ZSB4gs
SgKWBqkMmYNoE8MFSVBD/cdgqMt4CUIT5Jd7/wf2Lhi+TOStN8Mpu4XX5re8y2gGgSj//0hzB7Sl
quRneRMQqg7tgQ7HxJjVd95Nc+w3tBJNxkIgCTBdTvJEEsiyEPRYEgaqdlK/4masguWwYlbBm6Gi
vItP+cM7cFgTZHkEBz7gwrUzGT/6mHcu02yqnllX/Ep/Ljci0syMWbX7cMD1M0kPiYcFF5y8nQvh
voiUZGTsNkKQh/so+5hCAo7PINospYohxAweNjIdKJiqxsSvxqS+RCf2X+VNoUZRpNjYqPpj8iOS
ZNJgkfKzKVjYrsgB+WtQ1wh0kBGoQ5njIPqR5ZGJs00IA2T55OklUtsiwxW7gsYTJz6FJCAZG3VM
LGKfkMMTMRiDZrsk81BljULLnhLCqGfI4TxzQqik0htQbTPG7LgODJ+bLjojYypnHhTkPNJkJNmz
WpkP/bJqpoiQ4sGSwc1V5i5KNA26WnMdFZlqYgyTDKlUCgybzT4N/WlXzvV4QYbIJaJ9HMMBxVPO
x7lUcAspibmA3BcuLO8HZID3QEZHBsiJwqpjQ1DbZ8f+D4CP8Nh+k7EClkODCDk4ydtBivfAAVxr
wiBHBkazVEYcUIT+hj008sqJ0U+GWDwShlqAz5hUZkbVH3EXKeyIz5xHnEot6xu9CEplhgg/dAQs
Vgm/9AAF8gC3kvf20OjriAblF2GeJ+R+4QVLPcWi+PQZ+RoNHFMa81P8XdYFF5uP/ADFUF5OOGHJ
lSmPRP8Phx066shacwdhL4o2hCgqYYzpqMqR01NyCelqUSHwQklVSDDILoYBLytBzKB+IzXGkI37
BqABsAbG2hBwcfiBqkIfFT1bsbcgJIB5frqicEh++nWI5Bmc6AgXoQl8AqQxOT1g04DOdlRDkOwf
sNCgcnBFyKiyz+FNOYUQIoAuJzppz3/mkKxAZhFwGsJPt35kp/gUHFh75EdAJ6xj6RoduLHyo9mx
oQah0sXSbXb93VgJ0az+nG5EMkqJyPZmatsmoxyzu94P6BRcAopgmCqMMWtfGMvm/VjyRjzgpWY6
re0RqBnAQBTOgczAzixlNJRM1f6/3nJKRIz/0RoRO4UbSe2ki9KBm82uGT7FhMr5ARLEGwYeg3Tz
Xd/7b+lJGUV3qF/nd+tS/xXH8k4LUj2Lwj3ZTSrGGf1bsAyW2G8v+jGDeafoYe/fm+TESWu+KOjI
E5kCY/Vz29nkvM30IW2p13EKDm/2n0h1eVYuyk2izA9GpK18wj3lBKV7vfOv6B6so5kzsTBc7R/u
i0tJLhwSNTi1HsmJPi99ZO4G36AY5lBWOc0AeVgtRFeWlinuDusVAmP98H+lHy4ylxUUio0nAwvU
Dw47vstBw5/iPOT3+GtUWVyLRzP3lu2m2IU3YR1pXa1d/CfT9vURK0DTbxSDz9KZRLGJuJT/q/4K
LPvIJvkBaRd+5xQFhC2GuWb5UtvBsPuuL+XS3Pi425JR/UongzP9gNUtVIqTdEov5sbBN+cf2pHr
9JI+04vOF/KlccPmGmte+YmC2Fpe+ots7R29LeYOW38vLwM+by/SvH22S1y8Dfzl30trpczRpN/k
S7yDDrDzmXx5Ojf0Sv5cgEkGpLY4E++irTSvL7zev3DKU0urdBZfix/9zjABswZoyJOkGSJa4sjd
k3zB8sHJDiVoLmT0TyIFvToz9EIW3qZ84eJ9bBc4POGJbt/jFaqX63bR77HWu+KRi+c7DvJzf1Uu
hpt+yJ/xOvxulyhC95fwjmb8rX1KO3eTfJcXmnyIOi7Ng7rxV7QUuTlkdj/OD8leec7P/QuXxjOe
lmSEeCaf41UjrC0tBNziq/ktULZy4Z1RGT0rV9YfKSPDhNx7AgNHDeiN8qP8dFdeKiREcEqI/jQr
FGb6EQWiN/+lnbwnWS6pLCmwRoeMKmNEMuTC50URCiFeCjzu8I08uMMbhiYSxo70rOhT0fyHgkNP
CfIiuk94NyLG9Hn4LQH9C1cz2OMZnfX235uGDuyAeOwTC8Dm0L0jYxVZ9cQEcqV9go9Ag6wMG/tL
QiBRnvAgsSvR0AVXZRoWTqmHbcVEiybM6b/fY7yeQnTt6G6h3GJ9uX/IGdCDJcxQklMK/WI+RpZF
QQ9FlsabMwqeHrzPW/rknfYcU8yDXs07N5rBAXis5M4o9wQWCM/YzAQ3HtODgHYM7lD5KMS4phYp
FCkVKnvIR7I21HiEvwU4O32qDER6HMFplfcIOFQO9+KLUi5/uX88E9UbyX9LIkombHByMJ4FVegf
+WPTiqqOq0QtUd1AhLnYPPhmx7QN1CPEmMAt4KagEShsIP9xwXiT0POR0uAKBSwXVgg1ePFvOfzm
eJR4tJhENcgV4Eai2c4cDPuU8RfSXm4qeax2I63OL+YBK2pIt3gnrfoFePM82kB2m9NYn+UMfwn7
VdA6jL2AcSlzmJiC2MXqQSJL1Lf38k788TiwFYG18wmexHR4OPpw2+ArMB6hI2GBSmub+NCdqAI4
fkh77BfhlZO0PhMw1RcVenpmAVsOI8PCTR6g2b7TWrl3V3sfr6oJso13e62w/+x1vFIX+gJZyjNG
8OgpnmvmrqJDcULCeaeQMNKVBLZvN8YquVHjVLvmlB7cF9C4dCW5Eg8StN/P6UwOuGVekCKYcnkn
fgvNh4l6rk4Q3x71Odp4B7YTI79EbgBdTllyDV49CRsihzxIwTmXSSGog0g3iEbkYIgygKxx+n6C
KHkQRznnrziChzF1Enb1iPAygUheQYrE7xG2eHB5qLLIhamyIjFAIBIXwR8BhWabwxfnGOMleCAq
VGd0SW2a1SzWGA0Y0MWRT/eSfjEW4ax0pmk+jRfANWIBQZ78hbSFIE4WQwpLokZKSX4FVgJ8B3TC
heEy+cEI6icJEm8gvN2zkyrGhQWaTGJ9NbbDj/3tflMmpRSvtOMVgvGIwpeWV0QuDeXC+YcRadsy
fz2jkUWejGxdIyAe8jYqUhqwFLaMVyzCX2gHX9qEZ6KahIUPUwuMxXGgZ0xSc1JVQMtiTMejdkXn
mf5LOZGHbVdPgSDTeIE2HpLULSba/PFq2hbYOo2tHJlVBp3GtsyoBJ1VPJ7QkJpaxawdZii50Hjr
SuwfvpSr/HKhCFG6VmSR48yekeoDOxHhuUIk8PTceMXg3uj42cUkZBqFv+uO6QDRyutQV6XUhpDw
0sRCJ/+iDuPs3hODqVaSE+uD7N18pWQQAO7alYtoTqVj+cKp6zOxQhuEKMRAnPZzJRSw/kUoGGCm
PpwreybZka5xf9wXK6RgTpC8h/VWlSNuUUkmDwDA6YCKIzA2TF1UcaN5W04UZ5pV9DbHJA38OvuO
JOLAMB8YVXETkgDVFjjyiLgDUw8yMw7ZTj3zHCRS5M6iQcYlYIfyFkh1WfQksyRB0pWv8X+Io/WD
NIzlTY5CtWE0oodPocBmIh/jPlJT8kp1NDHXVJ7NL814moOCSPrLeyJ9ISOhAKK84NeZEyWOH1jc
zgf7Fa+SIRWo3/AOP+Vxji/7P+cJ34DWZXmvjiCb/g91hRV9+VdrBsjm/0DOI9WKb5STn16ISuFI
EkRWnTPdDsh8qh/CErt/SMxhflV0AbsjavTA6zQTP0Mb8AxrdAm+0z0OlOtuXnGA8Eq5KBByKORY
HOx/Zj1ow4jcn2baD8kX40t7aav8CPvxnDCererX+9zQ79Mwo7aO3iZb6Qvv4Gzz8/us7lHMPrZ7
+U66UYmMxLvgp8JIILHiQNL0Kw7t2/tCyJBOzildvp/SUkxL+it17b2GY7gSHTl+maXCUbM278NW
XUdP+WB+E/6kZfFDY46Aj0QsuQ3KsWQ91+7q7r1DeSZvyOJvE5xOA792kruJJCCmAGhV6hMkyq9U
KR7uZMvQ1/Zlb72JScgcOQPYb2j77ynqTtUhTJ2KipzWc2pGu8+X+l76tgu1GRuJC5HJLy2gPSXf
VIYfbeTSeR81/eC3bj3N/Rp2QN+TW1RtdTRaFxFyN/EneLpBTO28YjGEPlVvEPQ8u85aSF3VnrRR
vEuzyjgM4jc61TuGiYH2SjjL6xTVmJDI2cqYd8fiy1pWXaOmHhYJ2ySpuwB89s2AWBba8ybE/bf2
OPqSCiaNESvjrs30A1lhHJuHLOzMQ96O3nntTxxcnGn/wpRWPE4P2XfMgwSUEidWvfv8S6s0XCdl
kzFFhYO1DMaWFEWrLrEZMrVbf9+aMBicele8rRJl7lk8ZOE+bFPkbrtgndYtLGyP6scIrWRhM1Gv
vAnDRvGM06FblK4cYjLqRftO1sB/4yadJbbRTvs6JcTqEK1xf9ur79LDGwLjrz6KEB3LC0i0Sq6N
G9cGOxBPWc21oHB3gxYjOcqUpmtbr9jpg30oPqht3vGKwqetDOaq7Mrl53uma+I+0ZXTz/uRitya
6nZCxz2rmajrtaVihQfCBy6R+u6/95yjoqQU+rqog4Uu3mKZFTXIAq2Z1Gmtddp/i3DM+osdtrav
5sr885tWYk3sUDbWZdWjq6Cn7qQOZHPSm9CVPpcSHU0aFQ6tNbdQKFeGld6VaNLptc9QmHS3MuJ2
KiXRJkxtdZI5jrPp015IfZNn2obHVLWBgJXR2/1OcTEZe4dRvbdcum1ma128VCkPikKl76cN6ikd
WtGG8pdL75Y6hgXfdLo1U5QWTzVTp3J3c2mY5YH389ZrDIzjCqc4VLM2789385hTVXy3Cm0kxGHJ
DU4rb1ItAWNQrWZr6108axGof2etgsUe9hWfD59/Wg3ULasfOlaGC/tvSBZODmu7V9pDGdnDsnF6
Bjw869I0iYlCLF/6fB2KPbxmnUrQgRNnqHWMKqZcUYwDyjmJuYysQR8JMhdO5tj6LGvlWpn3BlKm
TaPB9IDeuvIrFbgxoPsk+JNCbjvAepIpX74i4In3OMUdxfXguxMjNMkDbyiWCcbwIT9jJChCdBEA
A70DlX7E8PSPsK0Scxop01ENEFISOCqdyhL/r4DZL4u4qJCjejiyYe6nbt/FSjY3QfQrM6eiBufO
4h6R/6rZXZ136qxMVvZ7i91e4+xcY2W8/zzr2WoAsDnuQpOKqKoKO5iN2k9c/17DQAizi1T/ds4t
Jwol9AoCoCdVA90pX3ZhC6agTnTw8OvWyepbSnvaAJnOZAuvwUGmxwFkjpKEiT5n2rd0YsDlFRhV
EZHg7aL4zuSCjzWTg4qzpE0ZwNLh+fmzZhg5m+qJi7WNAgM9zg7hvJDjTR7X8rbwH17DYa4S45im
NVBZbxQogjElKcVNUP1giUL5AduLxkILK8QCbOv9nhQTmnRElIXSUywsfZUZf5L2SqgW0hAEawAI
R/vKOHkqXdFaCAwgCjAwfbdJGm7XqvT2FtcsZCRMS7eFtHWrH+f9HVTnd3p0+1MFi5V6JVR+32DW
gbY2E1wGrg6s3qhF4LStzqwqqdlUKSUNHdecbNnjjUTeCQwxdkmQVfcrs7ZZt0stpDgSfeKV5dhQ
sZoqp0CNjKC4wbxXbhrqHayIteY/LOOAI/k/rYyWakiIooz0jbOEuolTU+qAYmSzZMApGdfOud+j
5Ciogx1mrWtNIsuEsD/PjLUXLjUZnpP3C3lWaO+VEFmTt8MUJYMkNc1QDeUOqZ0G9Cvz7GFz1989
xFF6R0N6RtM3RrsFsive9BYSJEsVL5JqbdOA61ehMa8ipgjpKETZISeP0ZBNowRTxnUzx2SbRKjp
ll6Kws7SSbdDfK/tKyZ4bke1w40sOxgxzaIrtmWxUaytNKxkfDt17H23DQNA9izAD0U7mxXakCs1
22j46QTjsCW/3VEsAOEDBivSxH0ve+vo6ktdQuvzMtCGxBhMs+edf2hfpbnEM6rMf96IBDjcaCya
3hGOkket0xj9mIBWMTBlYOHRnYEPaQUl1YyMUpXnGeWqhui9vnKsQ+bObfIDB45hTkVfeBu9/9as
37Z9GsMyUsEXKa9jGgopSwbAMioBM4O/BBlQGUatkibOLNfoQr2pe+ti53u71l4W+svSzrV+cu2l
Z+8g/AXe3EoXco3XEiKH097fJ/JFL85ZvvVNOpZkQpDUy32ZL8181Xfr1ERQ9+rHD6NFXweib6Tf
GuugK1u7RENtrtg/+C8Y5d7K5u9ol5gLrdyo1jlrf2T/TPw3wpOrHZG7yxE20pZ+jaToVo83DkNY
McJEoX83s0kZTTVjbYdLn9GbbEJXF+lus7/r0bGjFMFZodJ/tH5nKGdFuof21pNI7pekd1Wzz+tX
VG2qYJOCfTdIT7y3AUmxhGY0tYLYgK4HoZY0NveRO7O/VefowaKS7EeHba65xIdJdcYMnWX2ItZn
aTjVfKD6Ud6MUsyQeqF1LFM0RTiLnd3qYIQrP1whRs7ITt8iZCmgnyt27Yq1qFrGinCspK8VTGDQ
V+3Z8xZmMFLrW6c+umrTq0uN8QJ7yUVsbHrE3i6tft/OMg8WIfp/3lIp5295qxiHOv0bwJyQnS/g
TiRbM5jjTZ0nO8/ZJCzCYib3806aRMlGUX9pV2bZPnUuCfBcruw1FDmcjZqOGw1Z0ZsrL0Jm9HGy
aKaSvlL1PT437+HudxcrorLlsGoIGe37qMYz+rlAkf5SYQJRKIMRbU2mvLUzJ2ptsx61U6qfOLVU
fx4029L/xRdWDlaBu02Ng59izjtvk5Vvn/Aa6nGRNHCE8mBsLrR+hd2skh8zOuYeLUC5uRXIPjp7
U7lGOtZMTEnM23BuCLoUBm8zjHBYFkFyqNs53ThXvPQU7zP8m9r4kkroMS48b/6mSA/p2Bkd5BU0
Kmz/x4Ri0aIwtamjpx0/ORI0hrp1YA4YyOzZmh5urxB9/XakcaFbLKbw4OOgQbhfv/n+8x3M7HQi
S4ewwgzzX8qClZaVxqt5mHNLm3P7STKwS6vIikW5GSFU9FsiQ6Rxzi9Lhl2bPdqrPedshjrQsKyr
iWXMOdfsbi9jg0kp3tagPa0McZSUfy9XDKXDxVYUFGKyu0650egAgmo0jQsh8QRoaOJcKT5XXhX0
6orB5mTo6ewzSeX+pfhgqD6GKnNet8057x9l5rEqD84FeJ04O6DHhGR2dUQHiclmNYz+zWta7nG6
d6sersRRo2n9jneqdI7in6aFipbAh2SqXaIBi7k1RCK6/PxnhNqooqUbJD+D8ciVa+lBU4GNjSUw
SMu9EhKsDHAMowaPURlJzLmJ5uWi8/SXxMC6U5wcbVW466zfRNZNqbGOWw7wF1u6i5QOlGjOwy9O
kvudBvssPmREZUl/qAYNMCAYkT0VBg0u++b654zxpCLZ9eZ3pd9RRf6n31K9HMWa4Ehnw8ruTwp8
ufKkeU8z38nxMjG2KNSS1a2L9FJos8Zck5Np8ibSblmPcmX4TwawfVvLWEOgYqHIq8R8Vca2DKaK
BAWPEfGOROUNv6Nr/gb5YNXHHqaH5gHxeN8mjaK4nXKk6dVKzidG8h1npzA/Ff3RzXsUsi5R+R3a
99TcacHJd6n/ia/+nHKyLs5vdd05szbeSfbesTl7T2mzb6pdYe0HHzxZCISeSTZZk20+N/tN1X7X
2RrhYcfcV5mgQUiz6Lsc8AyBQI98XQyvJUPQRXO08QAEWkG1L6pXVh500eApDwxntO0+gnwUTkKI
WTpWe6Smlg4kQwfNJqI7TIgFOoP/PHE6ejcz39qr0jzWZkX9CmuYqDBq+voBkhTVj5gec6e9LB2F
ePaIpguhFIMqG8paeQrVTZQffPIuJbwxSom0dqogfTpXk0sArz6mcYheRW07zLaxdEFPNbC2qkVj
d+minx/AuLu8rZ2Pq13wiLslXTDbZU4KYzeDZnuvoUVIFybBQENrEZiy36Apd6mfhA5Kx/qtHk6N
/EP5Rkz98UjUW/2SKQctOtUQBnUHOBPsvb8ydNCklwpT62btdzsVgfA3fi7gUjaa4yyTQ+9hnHnG
GjFQZ5i+9xp2ayuVJW1PGEVlYBUmCT7crrEkBuXazbWWRjsx9HlcL0VjGIAI50Ua+D3+dbD8Soqj
idpzw5ds2bpbv+WF1Yugtg3iaYSovbpLmmuUopp/8bMr7oxJf4QM3DJOU14l8+mTsEr2My9+h/xG
+LK6S8OczEDCJ2Gn6m90ZwV9rejOWf9bGSJ/2ibetxTvm+LYBIyvAZKa5q4Nd20/zSQIbVuTnUEV
XDJJKDfBuGoYaME/xZaOfXWvAND7/sTUru5dHe3sm2R+9U9f/ereVjYvfXRWOSFKU8G54sWSjlRU
BeKN0k6sbtlh2lrt8nKjDxi9bgMY1Rii66Adl1Qd5/WmDOaRsylgQ/TdPba3gT3x1EdKxzzXUKi5
BdYJ7XO5eYRAZOyyNulB4PahNa/fL/xT4+HPtHYlghe5tsSI2EeeOJ+6OImP3W6iJttBuipwijAN
sBi6IRUtJMaCAfC8u4F6QHXP3L1d/lrut4b1M20dGrYcYwoUKz09OtEtJ7mxbwUCB+Uj72+J9+Mx
F5gyhGTg8fFWONFpQyQvVZ6h+y2xq5KCQa4q+yqJYKQoX312ADlLQHMSOlv4cTX9r1UcFbqHvnPP
8YgmTXWHhUGSPOgPUwB9HGEDrsFNu+GAjf1NTeMgSUnkXtih5fFZ85hbtc66e2iDJV4kAIc07Pvm
6ZPYSek28teWwUTa+244z0hdZy0CTws1E+rRigSNYyqF2LKfHRub45HjTHJG8I2t2U0VMT8FjWoS
MOSpCkqs3kIRHiX9ynGXebiRQ4SkiCSIHEFqWzi10K9k0s6bO9EWJXrHWhfePdOesb+KUBqifIoO
sbep35fcOJE5xCiocwDpwDIN6jYpO7QWrHUR8GE16P5fAxYM7iUCDcoSlk3CtQ4o8GAVC51Lxli9
Yh562OPNNJT8OfhQ0u02gzx26xkzY0D/ibLxObHxymO6u/O+y/pukmwP9EjfqG4w/5HVTM6glUoI
Aqrv1Xte/0jSM1QPIqQW5jS1d9Jw9JUj0u7Yj7jKDB6wJE0KBzDqYVA9R98RArjqqe63dEgVLL30
ZcsQoH+Wmb/TEEVhI/OyjgU6sfz5BN6h8PaqfDAHyNAxLOsAUEgxaH8jTJjoL4/5PTl9heHhXezs
ZjVk87JnhLTnVv2rzPm7fOg6SJ+lQ9dj9CM5IohetlBRjbOGipaJZZlNoOLwKwP6l9fIuMW7WJQi
1leczWOh1LHRmlefCvEZOjPDSCPeN4zmsxvamIOTYSXjiL2aXy1D+RnhrxJBG7qFw5/3Xr6TSzYo
IAxQjIDDnehgKrO4nTjBVmcAGFcSB0dNMXMdIjSDsD0ld9vhIV9A7pkXDMm0r8qEPNb/oI2PlgWh
L6qhaunHwUcLxIfbahPrD4b7dJpF3eAXN9O0uQylLRt3Fub1tNlQ1u9uMV4XMCrCdZ4flORa6TML
pQCTkVeI1NaSm1di9MQLpSAt6n8IRzkGV/Nk4UZC20iZUSd63XdMdyGrF90wMfGhg2zJwPAwEhgr
Al/xVHbwfKD4N740/Vr3u8ZYvIPzO3nUvGrJxDSjQILBGvnaeyqRubTua7Bo3AQ/KfjKMZaweliV
9FF6Wn0t/y/kZ4IsU5Q8Muv2rk8agI3S/nDdrBiZU4ZzqpeTH83i3qHm2qwBCzIWVTd2/EuZOBOb
Uase/C5LCnoRBlqp7dmmdorlQyoqmLHW4hxxdJwf1zgF1Xfkw1taas3O031nksrqykgRQXRURd32
MKC6NqAC7N5Xd+dxzHi1s5OHxIcQ40XtMnlX7TITHxoT+qidIA5W+ma70PSgW2RNMwld+dwX2cYu
6Lvn8azKJWRBzGUzQBhtQ2dWxgELTJ8nQQCWnZbXyvBe7wBF8GTYBpQTWdkubRq0akhnGKuSViln
djv3WjijaqPQwrCSOwr4O8uGeZJzTtpvdyPZ2Y+SEBDsbKJnAwOmpaqtLInR0c4q57GcpEs9N9RV
UhnaOExL7+gP8MLNJls4PtPjnWnTKa71bJH/74fPdwmUSHuLn/t84//88/MNu+gLUJH4bCgqptcV
ueXb8aoxGbE/M+UeZzkD4lybm6+g0akXu32jUhgUSNxlUZue39I5l5Tk1Nf12DWwNO0iIO1MKeVL
WOIBgucCTGurfOpupN4ksryE4mANSMRysHq0Ozy7X0mZaW/TrKRTrLb2rNN7fVIjMVEXCaOcaf5t
ldUwS6zMm0agGAwBU/V0BtgouAkc4gG6e99VR8nE5ErvjpEOwWsImkteAztq+iz03Qe2vqusSsfy
exVIk7e6Kii35e7YeuMyXAUxAi8AuTMlFbO7Aa5y0GH1kT1XlO80HLPrcX9kcFpGwzieBsUMg4Fu
mLstgesuuWO+VdD+p3mbTxP8VAs+ztC/QMmI8VCUkHzqa5BXd/826WqO02hqNnO/ZIMjOO9OQka6
vZW+BQz58ubq0Ty+V9EcztrR3YabfN6u3jtnUc/pXoy9XfHwD85UGReHcldtoC2O7Fmx937qY7nF
bHdaTbu/5js9RtsClk09jDJovX8Z3UOGQKDHizY+jPtRyNFdT2tokP5I/3GPYhL7R/ozT9aheaJ/
zoxAtEcOeF8ti6W9MmjrQU441TdGw1F5/sl/LFg00EUL+IEIpn95q6xndBgWqhhsNeCPofFFiupP
XKxTIY88AY7s07AZDuZJnw+z4amhn5be+z8EbY/+1XkaT6YYSMb+8r/8u7k4GwpGpFrvzGXYNxMB
fjHvgbEuPTQsGNn5IHZP/qVtmHs9yXBXZPEdgpX3h5wE3QQFLtMfCaW/BU/QNsbaWr9XVJ7JIzhx
sBbncPNe8YljgN//k388On/XzvjXLGRE8P7Vt/jiTaWDudNv2RJM4xif5Wt9RWF5Alz0tE8FrmNA
HzNvHCGzz/TRqptjCTvJN3BaT9GmPoMYQ/YRI0kfyhwtPfp55AvVyrjSaFS/3Kl/a5lIYdYxWrhz
VLC/BUig42GWjZOXtkf7em1voxXTPeNgWs3MXbM052ApN2sT8erea4krVaD4bHP3rDEI3sUaq3OU
hdGBVg7KQZ7LO9wYl+JeZhfvO1h731zNHdqHI3pQk24mjauZupNv6k6fg4XR2rsZm2Bqfe2UjXQe
ptXCnekjda7zvDb/OTxrczHbf+ZN2pBHfLvz7pn+8d/a29s33AH+vLt3z6cAkDP0Akc0odEBaY7R
0lnWB2Z84D9UeAowBMZ9+M2ZdxHMDsR232KKqBK8DdEiLvfShdavgrStL4iOLZKotLJYJemXpjCi
9JV/s1bLP0tIECmXYak80e4AHfHu3HigNmStmyeaQozcCBlwZYIWCi+clfXWKRuhYxCx/hUX92Qy
aMFCgkhwGw7e2uK+e3/Swb2Vf8MlPjLtxkQPIx+B+MtIImlCO1hMQjNSQ7aHFYBYcHyKsw8KUAT7
0p8p5ppxdF4wv8DHYB/98ewZiqh/lONAmNhbfEbnmDuiVyYkl5lvWNd/1Iso8DCo82ajNbAkxUA7
I9UDdCcU6rJxhDgbv0lvmzEKm+UuHihy+NIXH8HJy2jMk/LzdHURBkCfAFUONobDpUdj6Ub3JkZH
kNFOSESHjJ87MPiD/cGEHgCbju+Ii3Nh4oemPwxwrN5C+LXgJkKvTEwvMap/C+V/yBSAuPsX8zTs
9SNqXj7UgbvzqBGhoWQHoTvF/0PSeS0nrgRh+IlUpYTCrQGByBnMjQowKAtFJHj6/Yat3ePDGlso
zPT0dP8hH+bPQQ2oDPnh3/irZ8FBOCw8o44ikyQYUVxQRiwITsYdrIAF99K4gCjf967sWvIl2CRA
sO1dOxb7ihHG/efhg6TXji2oT3VvX9uRN3le0gsUXtE4h3YAs/tLMgTBHwqwkvj7R058aS6UApiW
/gVYmLltHgDtIcfeyPXsW+3C/dkD1N8Tkpp9ukbKCs2CbIuUmyDBN3cI8KICf2QvXN0h6IHH7WCq
dD+J81z3xsEJpL138MBTfME6dIMwZfmjH8YeFsQCoAMQriAkigXgn2JBk2UDm6xe9WawgJkoxaTZ
V3umETVXnhjzm8YVchdifvMUuVuvI0+puypHCkXbbkvB5OO2qAPJF/JKIRim4JihHDE+hKjJJDpW
9/AcnjWiIiiIfbClqiIt+MKbui6E8lEFQIMe1S3mCU+Zf9o4KlhD5LDSO83CzxVqGf//P84ZXRS5
AxTuhPCP0GYRIA28FbYv9mI/xh2wGNO2mEQ3VIFoAr/33Raj3bwvxwOM8fbxpLo/CXeMPcagRN8C
jd4rg46/fDYQNQbklO8TZXf2wl+HrAvsyEBuhIQRQUf97BphbSKku/U9dQ9qTiudgAPoRMbuF4gK
gurWo95xvwG0aPD3vC/aaop/tkCq72lsATkB72Ze03UPJ0NOtLmjVSMu74769rbasyJ1tKmozQoe
hMLm8H8U6I5EIPRer68rk5LbSDiGXHUN15h2LzsXhdqVPzYmpKjs5lYsB5PXDDgbJIQLNSZ/44Sb
5kC3xR/nO7YzlhCWwrbo8sU3s43udqS44bSDUSvwLW57AJITb4oLkK3eDYzI+wGz3F6aN0GVBrKC
k8aJl8FOkFbSjcYHqMikKgBG8aU9RWwnBAe9OGg3EHbBX7Sy0Z5+C8dH+8QNYj/HPStX+arZ5H+c
QTH5uK8dGpSHYmGfPrNqkYCwEQTejyuIqOABYVKWS9qV3M9Fs4aDKkDIyS/gmhXVANY1HiyfC/9h
2pzbs9ARWshze/ratnssaNC75nkhKDNm+F5QHazAWht4FVPo0iHfmQ7fPyOrRHcWWNPX4UacBecP
qNa+JZxdPmPnEfzJBygYXMJHUAlLFPSzX0B3rCXdH2NR2QmTnHKJ7hMzGfUWcEWUcvb0hBsmVACx
kLIW3VYASODdgYLirKNhwtNjDjV7IjSBkZjzujIyv8u0mJf2QiefhEY1R1f/nI6ibXjuTWHZYccj
zyH97InLxq+J9IqwJeL/dFVZhEwfRVaMaxjrjH+OQXxF0YtYbCIVR0R+ztO7hLGOvWGRYJkd1VPS
GA9FRFKDaeTgLX4C/EYRk69vIhi975cyiJo+sOce/tF5Hzgr6OD/SGG2MxYn8mWt0dejTtZSXaA7
QTlZqLjygu/xG5YAryFOz1cqui/BZmseLQLVCQ9dTOBq3Y7EvGNvrOzsqXHotl8yrHeIx+3i437g
Sj038QbxC0Y2AzxYZTuQ75BZP7PyzziYxKt28VwzEgQ6jef8Pmsz7vZEZsUXVEvvUEOATVYtMgbA
7VYMcn2iPrJVuetm3c44wGHqMHj8UWBmic+UUcAstzCCZurwvYiww1Wmzdei6DXlDj/38bp3rUby
nF/8uEDvkl+U2XYESwgN3Yzhn/x9DycfSgCiQFe8B/GZv4wlKgVE7C95icEFvcJ7MFmJKNKt3OmP
5iDZAkMZQexGojUdwqln5dFOT0CCSNcBO9QfYqoBHK0u/CaEABQ7eBH9CcUciDR2n1kHRJNPel9A
rrJIoePLZQ/AvL3+mFPBTe8E+paJItw0Pt9XfAtNOS4pAkf9hetyL+FEeKIgKkQ0REQ860Oe1sZn
Dw9klgOjnAOND4A2DDsdLjpMd95hltDlYEoTuoW2NWQHVjB0NfFmJmT3kODohHCGfVXIGmgpABgr
hp9iQo+UzjnqO2Xr4Bpvw4FrBjBlaQ3T5aVTRLfjP8cFzhhMF2RfyGxob3IEgm9zTgYSbOVbcWb+
YfZA3G10QU5GJaYYJQIJyFs4NnARzYYnk63Y5pknIIvcXOClPBPiAZk/pRXIHbjqssh+ZU4hLRKr
dqD7gr/2YDxY8AmjFbjicNNevjbzEW8UIhgbE/NWXEQ8BBFbzl4zjh+Tx0u3BImQ6hKs7NuXfh1f
ylmwI8UYqUMDKEJ61o7flQOLYRaG+IzDUiTo0qAEuimyRXvjlzCxYc7zNt+P7yxpwoks2GpH/FsY
qhqLWryOz885Qv9OTywgSxZwrHmW6V7aEBJI9/jV516kS1dQQdfXkYrHRJiPpedsyw+Tg/xPRbmB
yPCw4iJiB9XzmkM4BPE4UfcqCl1ALlFDYRnrXZnA7zuLNlt388ov1BaQwiG/JgLhKJ2oaPygv3IW
tOeJeme6Rg26iow94x7B+0YTU6Nct+Th2FeDNpxQGfuRrvkS7VseOoffAyQRVk7PdUvydkXjgCOS
DfAvxhKPFl9DEFf2Ea0avs3g4eQIxdTUO2r3CI6wPEMDhmZwk65Af8hfP0Ik4ZOjVMDps/R/j8NJ
mcfgZl+Tm3Vo4CmplxwODPya7BfCFXqXHDWexOv2ziLEnWFsH9vzexEitSPYhPVOOjGlUU6gtgnu
u4Wo9V0McyyVAdggfoNkh4CxIgxxY7gpu2IC6w2M/HvBhXD9SozKdJ8rsa8cPgJIRFIAqATrEvzN
mwHZPM/G9NC2h0kmtgoMfL5WZzI/xBcABTMQnwtIO1/oOeHzBZhVaLQeOpdLUYTpjQwo3nikG2LW
c5OsUvI9MQl4KcMkYhuFEzhitNcWPWVl+tz7NE/3LFvxGUrUPYF5qeHtJqjtNJQuNsYT2E1sSd+o
HDpirKeX7kTAJZfA1GprnK09K4hoIJ68OQDXCwXxr+z/WnEhBP1KOyi4HxBKyAJtqJFPIVQYc5o+
5OAQVyKUdgmAdIR3sAAonyIEBw9b5C9vMm1hK4DIuAYPIxDrFR9VimUNEXoUPVjJgNDyJpB0Yw8r
BEBNbLJy8ZP8rcBjPTpgSO8fZQv55ybRNi4HEcICW5Ytjl8Mo5m0VcT18KkyH7iVmi8RAYQ8F0iP
6QTRB4UD2q7oRpx4+flTthw8fJTUM+wfWOO9WmiOtLCT78+xOQN3W02k8fvdhzpAGgJiGpUCEkuw
goyccsfjqy6wtSBCMIbAmfOCBaKekepR7QKaDzQQsD4KCMQj4PtoDZR/IIl4vAQvqNfQAtgbi1ZO
H+A3qOny7wVvNv9tFrzL58BpFMgjVFpQ5yC1AsUOxQTtUEKeAEjzkkXEupOE0InZorZKGfk3nma/
LzZjQoCjWbx2JCjr6GYfS2oQ9V/+W/IZYFOeG0Y8KTSei1/s9/uC4EK1YARaB3x/0Ehj6Ar5jH2+
TdEtJO6wWyzuCoJZPx9gxWLzSI1HbEEwY4QbDe7FLTBGtDElVIfC4Om5YAEsXZolyun9sJdsu+JF
uOFefi2e4TF4j5pN0ZscUbr2xsalcwn+kBVXTBLtVBzA0TdgsUt3nhDkA9pSAxNdjOBXPcRT+jEM
851gIuSzjDHwOllYBgcQKtA9aib/RwHPD3kgzgG9FhDfyN1wEB4cAjjmCfzi88KHQL0q6RYHCJ4N
+VxIDjxFlnvIFpCMRA6O/lAJpAIhqykcXgnWLowClJe/3n0cGl6h1Iy+Q4Kn/v+4DEgWHZERgD24
dQhB7iivC7oCCQe0UYCN32GFZhDMVp412k7EM66bPau9DC8MX3ObiwELAxz/WEZJXxc6S4z8gPQk
HUDNJIODngobE/oN6j+oIHlr/EVo7/BhkMvEvGS1hB6N7AurKtQJWLVfOi5nwHdgYcBC5ichd3I8
LtdCzgLo7I73uerejbunCm0UbhBwdX2t3Pgsbtvz0DxoRkKAEP44nSOPXqeWBy2seMl02P58xF6D
gbd09Lt9RcMUoNkx2nZHyMOUPao90RQvw7V0bTcazpX+VGRn0SrcBKtwQT41kU7VotgIh0r2OpzP
I9sViwRakIZ5Vvf3XMNG/81X1cKbyIcUJpHwceLceNY81epBPY4bVjyIVkKR63XTtvVJ23p7OhJC
1aFbKn+wuLwL4g4wvoBzendmf3gF00HGLvFK3miZg+eBCBzb7ESsSh80btjhPyLu4Dc7R1uL0AM8
n4jI/0PGbe9m3ghK4QVmtcAhCGku2iLa7f3w1ubS4K7NuHu1LVQovjFqXt9O8HPOz0eAhuZaGn+W
2Sm7ZScoYu26vBGynroDMeChoaTOQH8QiHvQt9gKJ6idC6OlCEBHMSC28iOcHa1DwivRzX9At2tY
BEFg2uB2EFf+iaAC4pkAmoZ8AoFN6qpHc8sFVY8Q0OaJCctEMG8oYcVAX4K+7WMxh8ylePgdFpbw
rL+vyY6/+1JNpGy6MmIG8VcDNoHpyoURyGQqBIsYhUYhS+ZfzG198+aMJm/NcgEH98aaAxNWCYaQ
wpgw6UY/MH2YTIIXScSHVgLrCmkwDvUIv0IZMIH8RUe9v1jrysQ64wFj+wNuaHniZu3DIxf13nDF
2Sm/hQ+v+ylv3AoTcUjYgf7gowxSkA/+yC7HdTMy3sOMKip50YWCEnOCT+7pQ2Ya/HQxtZIJegFl
N820GZMGkySuFgw7wOmoHsIdf8rjWBV3hUvyP6icuLCnQBYzq4RsDTV06GffM/cPLHOcHU0lRtzT
HrBDA731hHXHTOJnz4wMFre66QP2DS+I4HCDWWU5jrFmmd7zzJl070nkSktUJQ7tJUMoIfrjNu4E
S8WE6cWYb0pioZDPIvR9fyM/gZjw7oyU1807+zBcqI2hvgXudJ8+PLhh8lpbVo/XKXNfM/lC5x7N
YhYaMI7GoTfTMT9oyTPMazOnBU6+Ni8mwnoWmCh/skE8CYcYo41603AoZGVz6iS9qXkNJw2pLwnL
WKGx8pNvk6XIipPth29Qf2P/nZK8xWuWnG/2KvJb9rLkz/bVnpJ/dfiUBlRuOixps6P+R4fY+Gso
YKAcS4rX/mRThKFsFKiE5aF2rk6AZH6SR3EyZtkxYNNBBjA1ZjWdvO1nnQqA849+yw7JobmZ53bl
zcJ5fcRd+IoaPRUAapescq+rRSuaQu6dilXiwTwQglOexmQegPHRYYF+RWIR+nxGA5mN3BXJWJoh
miik/vAjLI8mFQHye9TvEQ4R4GJKAHRRIIhdZZRuSTIx3v7hzAA4Afwp9EF3pTo9N1bxyB+mE9PJ
EOSyDi2t44uFhEcnanH20Tx+U/vmXK/IDshZ2R42a3Lr4lztCbKipKf0aVUh2y80OSEMUVv+ejiQ
dFN1R2KsPePPAZxMJNtU2UW1VYiII6clDEA4Rboubj5OpgrTTCgQM+5uiJIGrJPIRZTf27gNyYhu
2hm9LlplopKMAG40pI5JCdMFAyQtkiVKoPOA7D37ZRdanHm8jARRVIvEPWIPxAdSAAXtjsEf7TMK
9hEsWC7pV0askwWYLjUu2+AXeb4t0hhL6U7DihY0z9ba8eHyb3LFDlDUGHGAlyhvf8vjVNH/769w
ZwaMQKHPIv/vo6LPfkO74piCxFaBjgpbFxZz8Zpew7ERNWEh9JIthQvfnf7A19OD41LS4UKp1wRV
n54amJSvlK9F5kW34RqhXSQLOXT+UowV44hrWxXfXAcpyI8lRrd2ZEeGIgu7rmKNjCf/ew3Yu1Ah
J2oRqqGcOOxh9uIx/Z8P320g8yA+U67ksGiRLfkMjzAy6q700Wg+QLv7tWafhbZIrtK9uuUPddut
nzdjJhyw09nTDcb6rF0aKMeQVq6eO4V6ESGCsgVldbQmAXmAZ+prpGyom0CiRRqJZJi06KZ2jr0P
iBhfqVtUipPG4ZE0tAo0eA/iAarZjGdo/GFZI57oioGYLBlU1NfZq0BFDizxXLBsNTcaCEAQPgOt
7JvUynGbqQcpRp2QoSkTk/dSRRMo/kF9Ta5MqVqYjYhvInFPq4YWzz3c0xVkqkXAtFZ0JpPre5Wy
v7tJ5/oBIFSiz8+iRt7EtZAltYN34hQoG6mAYeF+kAUB80DDfNiyAGGYiVQCeq0/OWXWt9C4Niml
UMBAQl8SMnXqH2MuoAen7zhH/Y+QU/3Kq4AZixovQxMQkrgNBI16bFFpGbC+TO1NZzIw4LTR0fxf
IDRFvfE5Z2Iy9ml4ieEl8UQZfdjQsDlnVyld6RLQRtWO4ZkGET2x4t4yi17LHJuxFe2Gmq4a+BGy
J4qHCEvg801vpd28qLzF0+quXJH9r+5oPFOMQSQVH+z0TMkS+XLK/N31G1T5glQvMYVNdL7E9OxN
MQr5XISMKJmzg2WD/zzL1Pczan3BihSV3JAGJ0B4UKFiDa8xoFHxMv8W9NGmQ5+agUnI4bKYf8Xd
JpYz2BGrFQUfWhhn/V5vm3M24DU1QeADc9El/taJCFIoy4hN67U6U7/nVW/GlGFxKKkk0P6lGxjT
PEHcC1jwt6fBsMmHlT7ALYlpUFCv+FpLczvZp6O1CKfkfyeA3hsqLLTcaJzgxeJFgO6EeQnhj3Bp
skAwi65U+rktZK3Rie2QeocLe3kv2lFzVgkKhC3OVLvSv0YHYUMv+7dkZXpNvV9CGlEvnmfXlMXk
W58UZV/kAaawGVzQLeWYoY1509Wi7att8ikd1T2jmtP2qU6zbLj+nR9J92yxmOUELXrnSwIH14+3
0TadcF6USGx6pHeZIklww1fyzg2nvYhty/POpCMQZNt4hOHtJHWTi3Wy1xgUfBvhO/WUk4T0FYRT
e8McujQqZXsIPynbnRMtc+ZKQmcNqdBKvJ3SZMFyDJn3mUQ5Bv6Wjzu1mB86GVUytAGaoxT0GmjG
wGeBCGdlj6SwH8KnQKDeH36Q8URM6/wGqkunTEg5YiwONGXAvRYPbMdqiOq7IWprkikeHTeM9OAo
LXgg3JX6SPOFIqQw4xJ6Bl7LD1tAFhBOZ0LWLKm/3p/1F+JreGLWVr/qMpzlQ6yVyJ1O3hLQOhIV
1G3fP71HsPGW+cE+a+vkwYkRzeyLcm4aYUdh73Gql7f2xZ/hMX/xkDFF4WbfEEg95Yf7AIwSfXEW
QukcHFDrf737AH2+H/TV7leEGb265RB7DrGWDpyOMWtXILejY3YlbvjCAErd9fjYfW/+Xmpza0ZL
fyjNqxmQ21TvQxzQHr1H+PeehTBPFs2ud6h2zaw8NGiObMoDcYoQXQ7FOYQz3/XGDPJdcszH4Bqm
quvNrJm8UleEoxUZBotpOArv1i8R6jVmBYPIx6rRUb5koNkbcEl0fOl6MExpCX8oeRZ7+EDiXZbx
dF5fcZWnVhnvEcvuh3vWV77PXm4qyqNVkY1y2+xbwswzT8YU0V+ZfUh7+lKpaguXwPoOx5M2CNkI
YU9s/6gTI42EzxaFUxFiGNtEQaKNaG1e/0+ZEjyD/qeuoqME5oQpxhIDw5HVvJZ/oi1zA8VLBC4I
nGI9AAJGCwZBeEnEVM6PgcNfcipuOUeQDtCKuOvf9IGRDNmPMZw8zHPIpo2ylepwMM6CeUdwAGPi
Ej5CvMIIFjFYxEGrOkBX6Qy/qbMicE3rlbWaSnxPeMvkv+FX2Zs6IiCI15b8lSSWjABPsa+7kyib
5phQf8Xh+IobE6CDr/UYzXHOWawaLJV3zpoZIdY1EjBpQVteTJQv/IUMw5+rv/7e56EYvzYIDXpI
d+F/XLIIUYnec9u+F45DI2AOJhCZ5NzefLEdC+uXNdTe8OD5+fr6ogPFUwemQL8q3jM4FtKCp15f
4zvHnuOcFKLXJuVOuscf+/wUmWUhul6fY3cltBN1uimDZhTPwzufz6eRL3MOxi8rYQtfhFhEH+01
xWTrbg61jbxSFq+JtPfZPa+V9Wfhz+QlbM8JIvZ4Uyy8nTh9IW1PnsXB+JdordFYZ2WlayqLr4TZ
YGt9L9fb5UfrLz96fxG2NezjyTjoLyCY4v/gHwWEgS0C4YavLMiswOaGmwsmgVycHIIBxR3x75zx
H0kk2wiU++X8h6IeigTfcEXE8v4UlhqsLjma+cN8Qc//3RJCxWLf26C7v2p+zT1ZanMTsfGQPd63
F12ZE1BMi/Z9v34QWctHQa4MmFsV7h45ogxz0FqMN+0qcs4WHI19Lbdi1RQSLjyFPU+eZ264IcIc
P/LK2sHlXTDcWXJYxthE1j/ZUVmoO0Bc+i54KGsAPY4xSPflFdAHj5TryMa9BTPc2gF3IsRuSmJE
dISku8c02/XXfGB1r0ANgAf55YZzhwXChsyDBLbSvxsDwBkQxhmn6Gsee0f1zgJJz4P5wjepeJM9
kENAlvhuUZq1Nq32AsnE52yJjDoBOZ7VE7J1AF2ussiOGqgmw30yNstjcgWvPMun+h877wXpdTwC
Wzg3bv6qQ5nkYaGeuUp3/t/r0iP/oMBGYFez5tfLqX9X1JgCGi8IBLT7t9SWwxo5el3rTT5xDmBe
quBDKKFy49u+7YxbgYLo5/c3zNL6p2JPoP+08k+DB+cf0lfo71hYeYhtTP9JKh86T2GIAXy1b1IL
l5DfHfCiIVpcJVwkWrdXD+yMwoGopzTYgQCjQJmGaPsL3RgppQ6zC8q/WyrNPXYAqDrYVIsc6imo
MiNXQqEZyYIIjTBrgHw5XUVEmhFsM9EqrFzEKrC0RYmN0l5lIqPqUABARQiFCtEY5hUVIKioVEA5
tIekC/U8xNhMoZvCVxx0cTFAKSluUTVzn89DiaeuMaZW5HXQtJ0Ocwv0pnQ8LRz8dQNSY7WPPCeV
seyGFBFNgBCDMQlI1EDXR8kTJzyUpDEd5nLgMyDm5/qfsZwttKX1HvsZYPNj4iFt72r2XE1H6WeM
2sqrHEMlxLDHp1D0GUuFK3vI3S34ePC0hQCIDmhVU21Tz1wU2jTUtAqaDV+TX84fhRrU5uxqknIX
MJXBHagdeMYgr0cgWPkV5Kg4AFUPVFWp21A9EgXOh/pALofCPbeZchbFHVRhJCg+D5oRaicjBYBC
mhI7ij/gd40EjR+q9P6weOZ3OK+XNI1umoeOUIvcc9lh0fv8Td7duNTiSZPCv9QDpNytYVKQICgy
5gnkJTtRlexmVE+Dv24W/NEZsE/RCiWAFtRG75ZS5aQnkK3QZaHF8IIauUvH73k1B3MyBRdAMGWC
f9dockqGd5cPiWJsQ6SDfSlRP+Jp7Mgqjt2YpSZZer/P+xPMOQky0/ker0kUmZmsQQhJL8ulyMKZ
zf6arRhG1iDiID+Kz+AvIQUTS3TJNaGRzer5f6+i/oKNXNHkvCbbkl4jrp416ya5OSU27p3oFvOC
sgPNPAAWInw918W6WcdTuSFMPd8j65Md3qkyTeLd66ksKtOeeTYM7o+1zZRm+GnqaykD0KoCaVPY
BaysudKiwKZ3LzoVashK4jk16i5mXDgp3nrNS4KeW21VHQPGMJ529nvoldnwZb5d/R2OWykjOyYp
koLR53nq2s9azeHyezK7D62dmXSttQxosJ+va7PciMrmR8OYGynQT0GpHsETZWoowBxgLamonnlq
6uimvgUjDt8E5K4e7aGsLZVynpq2GyoamiENKgbx2NfxGntSB0wNzJAR43pSvG0/9qzOyTTzdzPR
LHsvta2rJn/6E0HXWF2V1VEw+5TJs4vHWVC7Hw05pYBpcpOqcFooxbq100Xs99wuThzlo07aT2+U
PnngsT2284/jRbfnsxn6KVj+2t9aNqW5bdIaructg05zchzPP7Z8CjLVhOuT37TAGkWyYrmaYq4b
nKPbTxbS8dcOQZcjM9mpEgDao6SE7ThU8tm7F/s4J5qI/upJMpLeZg/hZQimnZE4oZTpY0gz3cQy
DMgllfSb6bBJ5bpXOVLOg1MlhZ5WVR17sqSOrY4mll89VVgLlu+0n87rU3ipWhnVH/aoCXT7zMeL
6YWE5ztG4cLADiSCkqz408Iw5kEt80S75+5d1LCbSrCA7bPNl0FV4OIpT62BnZQ6/ldrM2lqvDR0
/ygn2P6QuzRat/Or0q1afwTXYGg0BXUerwwIszLVdPAVvVf+m0uUJGjSaZx9TqE4KFHzAKtkomPp
m+GolKyBWQcuBSUsEJM4GpdJNuukzxwdGap1CNVE6GHpwTSV81FroezVvnPB3jxlHTXmOHJ8vUFV
Qx6GKGKbBjldVo2NCL17aFFvDBPMfJRG3U/OXukZEBHUn7fpu9ELJgLJdvsOnVBRxrreuXoBpzxD
27fsJjYLlccywpGnqGgFESCrjz/BVN0MCzArZUQzSkfZLlCe6LjU9uEd2KMmridB9nLg2r4KPL/l
tyMHYJ2S9v6xf6voHmbRyE/R3kKJVWqPYUgPW2p6lN9eHrtodSw/zVkos5NqF57/XvbIIezojaAQ
MK+6nnqY/vi4r2VABP2uB6vXA3V6eWI4MGnUXeSN7HQXZzymn9Aoq4NVhtWo0V6sTCPrhRFUEoNf
0cNk3WZhvtSNLJp1NttYPVSbi12f3gVaQq3eIK5rUBj0gjZcpNpa8fx6VgbU319Ku2trs9oXF1Nm
ZdY7IWGK7NjHlWqSCsmieBd8goeNtpHtvygXBX680g0baFCoGkclsVBc+2SvQSN9/OnT66ZWBDGo
ru3fOn0iOmz4j67MwQ/YoNA6O9Pcl/KE3BJLqDOqiGPorvLSdYoAubLsmOojLzTZBKGwED6vKqx4
5ls+N+z8FFgQuG1Lb6eJVWZjNQ10t6emU4Rq6F2o72YpRWo3rFqib21E2ULFbetpUxyKtUZb6Qnp
jYZqTvCu45NsycuwZS//9tV45fvY+nWGNKpjiVU2Ui6xVCQO92iRyLH9o9p5Dv2BPrrP9kahD21J
1snrKDT4culmhjnTpJJECAWeSa9ptZESo3Wok6qGeSLvovRDxdxMCWBmda1r4H1+EUeECvPMdAGI
UWLyagV0zN5G3aPXDioHmQA75tn1rPkbOEVe2AtUM6Te61C+0mMX2CRpyjiy5MkHs3tKiKX52qhs
bmsfd9UOylSJpB3JfuvouKyFTp0b1PhcS1dnHxnobvvevBhSZpTc0nf97lstPcKQt+jD+1She/AD
uuT12tuVl84iTXELSV10b6XZa4lUzs20Icf03zeP4qGvgaMrFJbtj2SVbhzDjSh7cb/u6J77sP+i
nITGIt/4vIBEd2C2QrIjmvXyE51NxRwHXbhqy3RrRvDmurwCz6pnE1ljS2LYBqKEEbXL1zvdNFFR
udhmoPlQpLgVFSr7KlVyciVdqzauuzboV53iYf527av5IhN5KtFz3OusoS0kmXQKUdFGjYpjL4Hp
Z8PDLGVl/uJuq2qzy7tunHnKzfD1kRy2k6x6ObpajHt2tG1T0Cmx93RUv6YcVEiulVvHIIaonM96
XQVGgYYSBumU1xoZLUQgagpUGqn01raMt6DSmz8VefR+6+DRKqqTPiky8pIv8jlNQTEXgCQ1TEvm
luKXLuPK20TWsAUca/qgEajYR+yX4pQdG+DaVNan2F34Bjl2YlRvpGBDx9CQ5VVtJ5NgTbSYsXzn
9C72Zp7EFi7URwZOCB8ViR49Vydh730Qvk8le5hmHOZYqcRw2Ot+jSCLqlP3i4a+J4+fOBWaCXbL
Mfp8aTz1YY2aSDhUMl2SD4TUep6RXOnyZ6uFzThXX4NYtmctiSs+n0Z3kX1/LEe62/oYYYX1+PlU
+C04nRYoQv2NG2jjJF03QsxqCkpAwyUY4mWVrLQOZSoVaAbKtv4bMAmplZEgYIMmd4WvNw+Em1e5
rU3qp2aHvNFnb1Nd9HyJPWrwdt9JDkrOrN3slbwnL+qZH0p+AZKkPXPzxDBT04p5HZpObGSojkmI
ias4lvlDGWU5Mwa9r0YOO5Y072eG4tTottbcWBs/RKOnLgxbHUZGOQrMYPQqu0FqF4PUoLYfsSaG
jT2sddPv+y92jIYCGhW30xwRk+STndSMijkML1Dg2s1TtL/Uy5gTNuhzP3i3g0SlL5q90bQVzYDk
iIwSuSruyja9NnVKvhFrDtXQkpJiPQWWRXDKtT4qfnQ5yUHX0o3WJzTRCv7fCGNgW0fhZQjlTcbv
4cYG7Z25Yld3ZOskFcAzX0E89sj2X7EAe5mrp9W4r9Iaf17S9mP3FqXYDOlrGNV5jKLGMyFGo3tX
PXvTtwSoU26xVLcH0KLxBWdXkeImGeEA98F5AmtkUPeFbrsNJSLqzSPF0RzQsxNjBKDDfTk0uN3a
QeF48HJY6RBO7U7GSPxBWGlYzqyRPLGXkftGPBXvT1fmNyO3GlbDZmiNchdO4UCddE7nZK4QWEUf
AMRwMxS/L/eBlQ8/TrCzRuUsd3OX8TiUh+J3gBh/fwefQwfroH5vYA5M1x6AzekbQ6sf9b2hPfAH
vuM7ySgZtWM8LAbADEZgsjDOyAfNpHYAOAyeQ2socQxsHgZ4HP/wTh/1N0ed09wcFMPnsJk0ExWP
ByQdxzyKMdKjQ2PSczBiGiF43kfCfIi4/g9mtVvU2X6WbJq8Uc/RBhhvjnIHaJOjzZbXM0EhGeyu
2mCpcYjOtWk3x9OlN6KAAWhYHp71vj8GXNMNyDtOZ6oog8wB8HNkj+8sr3xQXwKrhdT7RNwIvf9e
aOPM4V2O9wHW/XGrNcD1cbk04TMhr0lP5Y1tDzBLWA3FmoYpkpvxuNlARjgIYGH0J/7YJzAqMs14
hmGxSDdP3m/Br4TjYiMf/HExDNym/6f9rKknD9qp1//jXvbZmfcPUf9gDJv+IR/oi8P68Ket2vH6
DzzKcN1Mq+vadv+y/sMfbCl8/TAhR/bgQct2HA7W6/U23LbjaP7Xrv+8/hZfmn77s463TLZh8LP1
B+u/0qFB1pemj/X2kff1KdFzuX28x9lo/WCq9f3B4yENcLfndTiw1hB5hjLPK3BRK3TBvAGJBWfF
6PFGNbcc8L9bLMKxNyldHM4m0pKNBFwIsDl+63rxoDfOBvoQP5I+TH3U0v1pvvKn4fgzS/4SZNph
HazkebG2j+mk3WvTHKgAD3gaTvxJBCg2WKI2ByB2Hiyfo8+4ucPjdgpAq9mgc8k+duGGM5mli+dC
c6AfgPHEb6JCzAwbbRdRYfQ6DQY8q9vEG0VNtOlZBRIWwBQFCahF45UmVnsAlTUqFsWiRD4++kMu
dhk5u3CCp+o8GmD84HBCQ2BK/OFfA4LLCJWg7zhFb2RC68jhvPrRYPMcbdC47StjeILjhFf45jhw
8vugYPqwlsAtfU9xUbvhuJshjHcQtyMeazMs6sBlWpN4k60Eiklg6PyxN7JG4ObWPA2+yhNp252A
56iomJtbAroTuNZcnrwnxONR5n4csHIzKO4zfxMujFHn6Fw/+ucCiumtw0XvBjOEXp25bB/W+nMC
jRMe7G1vqa97yw5ATsgaAs9A21r7ZpKciDej98RcCng/mYtTU7G8cdMABpk3jJ7e4NRuQITY50Y7
a+0vwoW0NZc9AlXk+pfeEgXVARwWG2yeMUKnBRqHcooX3bgek9Yde5t4RB1lngCTzpznJAUjUo3i
dXWPQD1TGg/Xn2OGvt/6W3Au9sk2PtMeoOKYnnmb/hawV2D/vOGvq/lzH23TPXvokQGftD4aqxrm
oyhzWyvqGdYq3lt8OwavbW8EqfJLQA22YqAWk9zJCBNYGDuUDfsQy/om1MaE4EIjFprM/3dD8C0K
gxSHjVExinjyn+lnzALcD4fAnhgb/CfIG+MnyI2Cn/H52c8PR2IqZANxXFAUxLRkIMIRgYfva7wW
rCbIFv10CCcQIW+KfYP/f3IHo2xH/HYMFkSZViPxXg93lHiSOKjvjfvPtRiW4qPhN80VfF+VqT/5
TC0X+YuBGIQUl37QuxxxQ+b0BFfluLfpQURVuSOUk7lFtHbuovYrbhd3aiXaAOkc2QCYKsGWu7ai
hA89K90jgUgpHljMKr2/rrTj+Kd/5gspBjUkQV688zbNAdFBotUserWAfwQ8G90xxxuQ/g2ynzso
xhFEibHlSkNj9TlW82xrTtsRd9vppnjt8Y43gGw9pIPIXf7OKNFpndpD2DoTwZzVRkggrOwh6hNz
fgKHahCGU3+NWffSgr0b9otB+Y+lM+1OlNmi8C9yLURk+CqzE4omJn5xZbABARll+vX3qby3091J
HLCAqlNn2HsfW7SVb7bPr+gwIVf81UJENTUCD5LSP8UWRSKm9an7J3/oP/qPgEQoH+pHeiYWPT/C
5JCeC5+62/CvJ0l74dbv5ps/eXVUgUB1iMtN5ISl6jzloMOj1exoe/Mml568cG4PMrn75waJ3A2+
Ciem+zwC4be0RV7/70QtamEQgGtvvhdkXnFC4pT4eivekPMIeC+p+hQ6MJ78PnmLuEcJVRZjj/RA
mOyoD+yWgkbE1iq2VTw1dj6S1vybtsnfo5Itdsy5hRvOxipeRxsLsektnSLEZ+ZFYh9OPWG26drK
fFSZmWgIcDiaGpjp3ytgQK9ILXB4mi78f1Y/LTFzG1ZLaoNPNM8Fhk+YTZo8cgNpBGeJn1goTH9x
QDGJxZ4L2cgn68JPYqFBpgZAxjMrDsZrWWD8a1xhfDmk+AVZ1L+nAyqQq2BYhd0qBGm5OvvD6pCb
IUxZ8Zsw0n//8e37HPiBTwV7FfjOtPLPycrnG3+dh+Wc/dz2Hd/hwYhHwEKuzmc/WfGT+OJjeZi/
HEQxvx2nWe1i88w7Sod3+ZXJIbEE53O0CmFbRyunMM8cOPDPvn+eewwgPYojrnlcDIuROOIfn4NB
4XoQUpo+f/gwPmfgowrTxxCdyebzy7RanR1OgqcZD8//dwriYyM7ZIn4vuuHvp+bK/9+D6PVwWeQ
vsMLOAbHTWxOMgzO5+B65YlAnJZ/ZvBObPqBs+OPI/4EO3FC/n0lhsL7yMVvDv4qPKz8H5ejHtyD
+BDK16b4aP/vMLxS3GXxxRMuV4vlKu44wCfOQWycYgtF0o2fhKEUmyYYSRuFBB4TMyIQd3Xg6461
4BsHvK+wDiYXl4u6ut8BIGDL7jeL52c2/yFZYDE93OCMxRarz4T3tcKgivPl+vASYWaD7yAIvsUn
cTe5qHzijmf5TiOqv838YfnikrJ5hyHdihi1GHvFeYh5S37O/hsxj4s71ecS701tphibAyYfFwGV
3T/zz7TkXWLjf1hIB5mxU2DeYgcbauoWqHOLZJJ1Wz1Xn0BEVoOtr1CRWNWrN6CaFhjbFfKA4rlP
xN9NMNv8o9C1alc/B84cyK4jhhNzUzgknP7Ou1mJa5gRVH4Fo6paiZnwYYYtTD6i0ubP5WV15mAS
F60085CtLoeDstryPVvxG3XS1Y8ifjpo5oVnEnN74DGMuHlQOJp4n+/+cFiewF4fABytLvbWZbCH
cGWYP43FCy/syqvV5+Xwc3DvYbu6kwNiw+lMMlp8ER/zNj705YjXUX22fw6JiwX0Vi62kpoBr14N
rGTVOoTIc3AyB35LzTszomNGRKs7E8EPB17G7RMP8JB47B66rLJCrHtOndnB/cMK3KwwugJFZ6YF
ZzZt7ra4M2KFceMeFovq6ZwxBOdz405s6aE4YihewU+J7cdMmLtLFd/jdwA6R/HUw8oxRcz4adV9
8xE8ySfxFm6Kx2gogpsz806XPu/OXeCV8iEMw7vY57h8dO7mxWKFns/CvRSGho4d/A/VcRMBNKQi
jlFYnYPqKEygz+CIRIRnzEueJ8aX2GIoDSN7cixOg3NJbJ5lcbm89c9kJUfhiT4s3nYWppNum/+d
9dw7TzyOXyLex2vXHAPXAV+kMoWFEWfpTxuxAgYPKyBeWbji0dQN2VSdv9dMLN97/hbeWdeeWPf/
nYYYCuNY4N2Ipc2CCYT5ewS8KTmKz+LDaTvJIDkUb+NKsLtxmRjS7s9+8LO4UzA4WT1cJJbQn01F
SOHvBeJ6A08V5xnmtLi/h/jeQIPEME3hTjIWhlG9MXbxNXxT/WJh8zZxO4QzLk7DOv8NfX4RD+kH
7p+4jb4YQu4yWrHM+IQwdsJwZobnzmPe8Pj/jxoHQDSwVsKbYwLh+Z056sOasP4+zqu4LIxi8hIs
hbAHvBXHRUhxMEoAHeJjBeyCg3N4Yh5eI6ZZYotBF9yyiU9cxQ4jvX0yft4//LlA/41MbHubULfC
FnUScTDxxRvO4N4YOaO/WfpnGPLUSTxl7GGuMTgeEMeKcQqn9egM5sI93DyclNXhnphhQhBzOYTw
NykHru4zM3f5hUXAF5WfzT0UpyP2ODYecan+f0RjfxAPcnXQ1cMbDhlsKAAneJ6syv/WMIokYisV
hpbawuHvpMAihLAnWSohK+TvSXH6MxP+I2tN56YZtnAd4gBkitkCocMFMsM70Oi76gt36n4Q5gr0
k3NoPt2LMGKHxHR5BWfMEMRVwu1lBfIXDxhTGfmDebkI+4qMsXmz7vf7DGUV9k4sDtGJeTcwn4eB
ISpseLKPSeOorjC22eZw2S7dvbDYHQCsdPtyeifaIqAehj+G6ZL5Ar8whLV9WOykwP0RYxXXVEBf
7geGSpYcI6iwVzNGvD7zsOU4/eoCZJun5q66ulxQF73wnTPRzLk7HS9y4FLMMl0s7uUCzHHLPYt8
vp0xuk/P1WzDHNYHLoAYULpNwJ6pW7AXPqPhxoBXBm0rIPL6b7TTqemOaHwC1AWZKn0uwN+Bm6fa
+guM7JsX6r/gRf6wLfVG8aXPaKewBaPzfQDuA6BVPfA4+LInuBvlU/0Fsg0MH9zG41s6ALrH31V9
+ZN6gMDlic9bhPIvekreQmhdAPQ469s2EvBuqIW/QAAnAb+bfUkC19/0JL/FoPl5Qph7Nb/mH0i2
6bI5oZUzmj2K5YNAcCkE5QgbgtWliWtkzUEBAEEEYoEsPOm4mx0hVA7NgRQ/zSFAJJbibwkhg00c
IiY4dBhDJzV4vAswnRSMAcXi8+L6+KfCTiV1+bE8xu/xvxcIjsvjkn2D4fuE9vv/EAlAFEpUAHeJ
Rv/EYxJK63/KLNTY+UscBGs21CKB5lruuUb6GRHIIDsRrNEKpb+Wn396BC1Gn1o6oHBK+QIwjU6r
efsEGAYiEmwYZ4uszYB1zK8Ag0V5HS2L2oQYTYLqOl7Vu04ZifSjwJYjXbK7faLX40e7x6X5jC/c
4tsv1fzD/Arqrfp4vNf0oqMZF0K/1mtuget8gJ+A9IYUGFcaIiKOk2SCMZhGK8H5QeXw1wDDTd+b
14qL2JIKyCCGWzLUT0KjfzX51Csi5b1Jrp5bCPqrBxdTmyiZlnMbSPgMpWHSb4gM93T/RfNL4K2Y
BYCclHr8osi16At6SWoLJ4UhNHuOgDHT0ZFL5Rj3CFXU2bZpUTNHeqet4uOYAXaFklf2+mGZcnFz
VXYAdQGX+A9RB8oRBDSYw+QKLIJUAko/wK0Q0SG/hLUEfYe+znxuEqmCQ/zvWcJYca2xpRiRudkS
k8MwnixU/kpgq5wACP+5idzZrbVA6IGqFHRwSsin52f2WXcmzMpmoo8N2c6vGDT4P5T3qCN38H0E
5RPlAVoe6jCaSGgh+f3H/8tJNOA34fckJu0rEjqRAPEUxXbRl1NFoQEZDEDeMQAqsMhkQmumJLBN
MOWiM+pcJCpBgTD3cTAhUUPNhj54LaHEUhOjUwGLHA5CsUac68guqn0DRaR8ASdcErIYvIH8OZOo
bIUiAJ2pjNKiqvP44bHhVybBelLv0iCUCvir3lElgCIORxpohoCNp2CDBLlbiDWxoZ+AdYDqgnng
zt3apm5qLs3MAy/lxV7jG+vqLDvNdrFerMePYvv4AhsHrlY/bdG7bT6Uk3IyrupJAssvfcgf0SHb
P8JyX4bxpkGYHLnqBEW4f+V79gWe+WjsZtfEyEkQz6lbDmO5nSDVsMcjEorsEjA1oBJieBU7AWj6
WnBv5M/yG8RL+z2QyUGHNqDq/8s9oBjTfyk2RP0Q4VuYMc0foD2YXUqEyr60H1qokmc8IG9CwmFp
U5izwFJfepCKIWhKUpZQ+Jljz6AfVr2rQKdlw7+dwf3ag/dyI4/IegdOvuDq4zB834DrPj3tWL83
OK7vc3dJIqV4Y7yUQoccnOCqRVstcYDzn2qRiqxohSniFYM9bYb7R1ZM+FsACVaSXSJUlBg2eifx
gsTRAqYVjJfFRttwy2bfHBaePQi+JVTyWUUKjOG4c2GswGnCPYIO9Q3KNz5VjJyjFOveVWEhleRh
ceWu4mFmjaSsRHoi5R2z/SN4qeYZ9aQ3GPI6c4sEen3i1TvpcCMbyiWBDrUHnbhVkSITed4e/jJq
88idOhQ8xyv0ANCE1JHKS/yNcZ69aXghi42CP5nZgIQZMqm//Jh7+f5PIoUakqt5ybGjdi7YGupv
InQU8iO9sr5qChngvYB9IkwqlAGQFYBTQf/yO/vd86KfO1hpwwlUUx1UaBapZn1m5SEDIWjI8JSb
zIs2qNi+GZupFch/Thpn9i6x/9Hp4Lv7LjfFhxrEoUgRjStoJG5rNw6JnX2Cbhwk/V26nm9RgkIf
mMI6pPRf5U37ngBfCwqJmHwPEl9NqK7pB/0nGZKB8EL+WWwDeEJsyVwChI4mOIeHVkiZABdD0Yf7
CgoXxScYTlfNa8IYgP3+RXoqOwHxvaZ/vHDkyUBsfstQjU7U5lwE++rv4QI1b1sdybRfqmMEbPVL
hnT+jgbHpg5oC4dWmZtsos2wZTXQ05d5RgKSSEokKzWRYSLHTCU1TMLxfQmfzlNdiqNUbWJMoEEo
3ryRBSWAitYpGfWSXOrzNP8m4e/Oz4rZ06OPplpefUCnZ4MwMvFmi58pqj3RptnPPjjN1GuDlGwC
3AmbJsy2uvoqrMKBuIEtmNbIKhIH47pfdb/FPQYHXu2I3Y8KSawbSWdaClPIQiCaDDlFA688JBqc
5GYff87h//11neVcGByUk+KakjS9iRywlR0U6JUxC/GD1spmbD/WmfvyFj7cck85GqecBrv9HpNY
B+m6uv/lqwvUhwWuON/RNRDtv+XPA8mAk0V3SjqOAmFx55bGhRHZWcQANyWifdqekJKUrkzeCykP
EOHH0mmpY7VU0uQrfawt7PwWvj/CccQgxl4C3W5HrkpKRD+wzwnEXxxEpIb7N4w5Ok07VApRH3zP
Pudnem5ahg3wy0Uhc1siadhtJsQMMQMUH1KvWN8U1Clua+UfFefBWQSwU5XjwqCp04riAeRyuD0W
xkbgC6MrmyJmbNjg7SCd7kwsJ8OmRvwKE7h4VBpp6UOhJOiPs02/hh7UUE50NYd0+pr4huwzc8vu
39naKtTTzLmDduaXkNpBXNHFIN6Fo4+fu3SXR1oGBmQ2uLNs2ZGN0vWC3OTCUdbpO6WM9Ev+NwMW
7GnewkOMhZLu7rnp1vN1J1yR3iEV7d4OyZqWLMYyQMcGQRQAy2iKgT2TnxYdtSvNobjH3i9tsQ5s
X8tv+rlrpB//vAWcsCO4Zu0idDd0oaTTHRCCP5Un/AWWlVBMw1WDeQAU5inYOlyYFwACSp1/6Gik
3XIIf868tFEoZBeBEYdNEMpIKMb5NIP/6SLQsWb+/qIm/6Gv60Oxph7G5vaHrP+OjizjJTUhUZys
1gDEnfn2xoReBuPx9oZW9j95nZ1FwRFZ+KsCcJOwgtej6kJGKQBeTYyhBnowfkgYp6cHx5Aa6YsU
E21eKEypoxAkePzOt+O1kcwHs0BQnjAByl1DkRvpC06ttoFXWPNt5FEKwjejsJOZCtMQR7Cgt/RK
ELeX5D4O1Xok6vZQa6NeuPhQ17f1y62D5wnL/kLKrw0S77p0aj9CR+q2XjhwBlzmDvOsoaqI1IbQ
afHRQXunfx+xiw940ecJGmShGwAL857u6k22aX4iYkRCqO0YlET1f3cUC+kvEgZkij73L8mumGV/
Ukv9VZhGGIP4TDuxYAp2EapyPh3JNxRBSPKB8nL5fOSLrNdRJ51Hcog9K1k/TwuS4+gGoZ5wLhsL
B6/9JdPhwM/1BsrBpcOhe9RQPVHJWH4nVzhKaHwtSONPHtowThTGZwMFgnGNyjW1OP9ld84QLGkp
2VOJhmbiLb7FDudAM6M1lT3usEzUkCO2Oipvxo+Bc0RRcEIPzqSdsK3vG2T9aN5MQ3hQ07RYpUp7
5szb8zJZ9V/wcPheghwAg8uMR+XGsBAH1t/qDy1I9i1KXhQEWHpF+DxTEPBe1GCeLNDsUDYefrUu
QBU6TTC5os2eezqg0qZ+tYl1WyOTFhZfkN3BWWMv0EDQfvixkal24qPe3uOf8rT8rtj88r28Vtzl
R4EqSX1Q6v38jKeJvykTz7CbgZJuGkRDygNxTUaNLTqKGiH1G8wM/iSaZJUQUJS/9H9cBObtDAMH
ShxZo8PzF7+aod1zJsUYSOTumAjsPL+IJkqU9ZlHsx821ua925Locqs3gizsGSpUtwYWX78Dumwo
+BDTxch2DkKF2BI290td+AtaO3jdoQeVjQQcAXAcJMcXDes6BwEn1jsmA7/ab5yXE53V09xFSfUg
xBUh0QCKJtArTwsPn+W1M5yJZuXPs/ET05m9ppJO5ZFCBo1J3WXwxOqLyh6yuZCWECUUROUEpVV0
T5GBorDMLpyvxXoe1rctq5qX4900SPfR7fydiu78o3kHZR4fcDQalK/AN9iaR3/ZggLc4KWslpxc
YLQmXYOiBYaoeQOGH+LO9CS/oQh40jvoToXAg9XZ/OOYGFqAYaxPaATfrwHFqPakCBg4TiW+DbqN
5BaLNQHByMZKMT4hpmGV3FZYmAQvd+mJ18WU1qlWynZ9Mi7tabHBzIKTNgeLHt5sjmnY7OkRzXZF
doHWyZT8X9SGEgQWn5gRAqkd5mzyUJpxy+Dl8olspCJqC6CT5Vept6G0y2/TecKSW9023RcoMnK5
y1UkUcxitws7FmrvQmBpy7+WSm8pwASiqvYMxGTdbeC+YBbEpVKtl5P7ry24KKtxlmGJDKfu1JSu
aFh0n1/wU9tgOsefSAAl4A3YlNhTiaTU0W2nbTzHgKoI4swu2rcQ0dy19FGgSKHcibmI0Gk2T/fR
zuX+vY4jWqDxaUlZmn0ON9XlKvaZp6z7dfsToe9Io18W8hyZCbSvMgkAUboXUygPG7Es0OfH2wYh
RizBciFvUO1egr27lb+Ud8T5hGoxa4yutrQqt9N3ULF7aAchOi2I1Ii9F+uzIQqmXwMuxe1hj52d
U9l8stdpaAGhC7h//C4/4vONds7dZwT+DWmAPc1LiWTSMApHoRvCtOvRduxD3DaUg9K1tulQgCgQ
jcAvDRf4aqq1cNXg5eiszd8FFUuy2ZgoUUhMj+yZNKk+0imDkmWxh63xPOfwZ9hSuOMuld0dHEcg
bCROE7t/uyHRBhX9AzE94RWjncmmJgvxvdmHYr/cEgopixBOHW0fxHyDlMe+gFEnRCtm3hJKmI8O
9PbxT4yH4i0UZiFEJOGl/wXit3UPG0PTwJGbxRv4gyeSX+vUo80qjuXo9KMNqiHszmg6zZZ2/Su/
EXddcelZ+xcDiDs6hTR8JM1Ne1RT8J6WlHAfzpNrC9TFhc1AJDLgAbMkAvmtR9OGAczRH3IL2q46
j1/pHW2mDp0kcNh/zEQaI3CnBQejsunf3YfVUbu83qI19g+WJCdGJo/EiuR3Hr0tB5N+RFhSchqg
LZC81DYEHBoJQV4zzumzAOVYC5Hjw2WBss0EFaHdwFYE0qvE6cKJ30UR/VNFRrB4Q1zuJN9zwDr1
NzkX6ZcUnvqZrscduQBWKVESXiUyB6zMOKgvQPtB8HEXYBdgWJr3HuoSANCF8BwWUGKk9wmtyf4N
TndktjerehM+cRdoHuZRt0vZXmwwium10m3cLKiGu46xoE22IjTA0OJLJy7RfvMBg8IHyu4j0Gw9
3gWXNyDdRRY0JOBEhaQ5RihOiG3MIBNwRGq2sOfnfocoyR+UATHP8LlZ7GZvJfpjHxlTroWhnaz/
890F/ISaufFBYiZ/2mjgDKJtOYukDV7XBpFQcn17CIEHthBSC1t1u9y16wzXVyRT4R1alP3t5FzP
7KVLiQyoCFdJ6w4lwLf6IH9NPgtXR6KxQt0BzxfHeXbpgs4fwZah5rp/ucnaEDlULfzzZMTc6dm3
h0rEx8IwnZgUQoOFPLo5OtN6flwCKCjcv6Dj/0KkdLhCaVfYP0D87dnA6Ui9xDM+8O6WQiURzJaT
BWQzG4LVG5TAwWzQ6SFvlQA+IW7nL5eQz2PJvjG3xGZ4LBA2TlA6XHiPzxGwYoGgXH3oDq+Q3m0g
J2K4sG9VuW3wl/IdsnkkHNRP2JlQPMlzTqT9QRLrNlMIMfE946jeEU2qgRSvFrUVURsEb01mELL2
W2s57TZG867IXI0gGtLS82Yp5BoWbnpOtzcBtid83kp+PdKc3BakQ8DVQjA0GXDZos3rS61Xcm6T
ZxzRQY1jFy2dg2h48uIK3Nai5wXWJz8uuMF9+KCjd4euz5qUncSc4bT5UNYAnCxuLmna5j78CQX2
QlXPAg5eXAEwG4kDSQrUOfnPRDRtH/9NPxDb5KsUjmhzzm3tt0IzhvZssTkcFGz6YUnYXQtKsYqO
X4O0IblKvTejO4D32VeGk7KBli2UeYWkKqFJ9ov5gwiE+Ys/8z2yXpxVvF34/Wbm9OsYWFaMQhYW
X3iVZDP6vYg/uLivryKkDc+O+2kwI+R3JgOd7ii6ZZe0tcjtkz1O39gdmP+UKTd5SLYACcaP+kTM
JN3B7jjDVv5Xg1oGsJaGqCi9oK+guIGmwF69q6lQSvxLRJB6CroArdKEzFXjUF7ZUKokyKNidK4g
q5+pS4hEzkLgCdawqctfYdF/ZFCqf7JUuDgoCbOzUSSsL6SP53TQEbno+Es1VtFZCRak+P/NjsO/
hvAgAtlEQhK5sPKAvrHf+V2AfXpNrvE93zBt9WJbsWeS+AxQAr6TP2Y2QrRrN9034iWbdJMdjJ/F
BwNgh2txqVMywWm7URdJ6/SPGheWFbC0iyKDkNM3266yl12R+tVrLjv5wKfdulvt9s+GRo1k3UH8
J+GylBDySnJ71hcw/BflruaYbWRYcYN3FKuTQdP6aQ9+0VPTO30pxiHIVAVF2dtVrYF4dU+iBMX4
+m5gxPbY/CcljWdXXzqZ3DCBoqywVcxucytd9jTOfdG2+0a2rWu/x2goQ0BQmaIhV6WBkteej96N
smslybE7a2kqfJNr6KD59L0oHpMtRbNLNtFe7iVrNw8wuSopvRs/h7mbRCW8y7jxWxBlyTDzZbXq
93OlyGn+Jkmb5QPNhk4ayDzNVfDCWnPuNR0Yc5WQ39CTr3nb79Saag1dPlC5XgzHUl7Q/0J/HvRl
BYBiqp/hbIId0Od4F3BdVnUlL10l07fzdkE3A+PxlXVPZPGqW+ZJr4OaYm9jyahMdVmUttY+atps
0uLtFiNLd2OC5BVKtfHEza4VxAO1Fk8ue+qA4PHeWzYsqbTmOdyQZb/UHClV7H6YgQvoJLBSkvXI
2nAej5vbElFgJeGAM2m0pVtJQ5+strVnVVt0J1voOyWrii3NV5BFTHGIGjjvs4I8Lr/kOTww7V+c
3gj14jGxb09M4iL6eSqypeQk3+VOre2qNzq7uMWSU40RjjGEPe5Cf7NneTV6yqChO1g2C7dcwibv
Z71O8z/p5kkSiJGhVt0sG6R32TDWci+3nrR40UNVkl2lNrJ/Rg4ovHyiQDTO1oMsvy2mWt68li86
/3aQI+RHvabBXWKlDZpBA4yMxVJWT0pLUqzHDZkNUrzWimp2SonvI1bOMy26k7IcF+4DkhXiHG29
aUoDdERGBwbVQE6CpuJmmcmDEHgaY1Lxy2yI7eFBEknLaO81q5Pd2FB3fkkIwZRog3SzrUzSKCsR
8tQWymGboLdTtB901jvkS/w1vaQlvAEkvxu7aWUghCiNlg6kH4HXOdHz0sny4dA1yoj7X+iW7sWj
WU/Hklp+9FZpQYsPr5MrNuzymAl+19mgueq4/NLbkwZYNTIhfDrDXansW3OZxf/oZUbepFHehtSt
I7ROJFehwPRw0mlbcSTu3vhEBGt4r0idoACRQRAEACA7JXIL5RbiqJt3kfdYxp5GQ9Yejg7yfJ/P
tw5b0g+/2mPzUvy43+k58PDEeaQLyjvwSp7rKJjDy4mgQZbOv0LxUvrV90u36A49wjzKpJivZcC0
2eQ9YArENnraPI5OjRM1Iq03ZO7onV7aekhQXhMW0ON/jeRVtrRattHezhBLn7MGwN+1M7NM3df0
Y+DotZSnGin0oOUqiVO/lT3JD3eQ6Szy9rq13qQeSigHvOqV77LSkeDTq+MWLZkagZ2XNY+LXcdx
nimdh2J7pnHi1dJNp8Etoopu0gh6t3Z+e3tt00M+VFblT2oeIL0k4Q7jri9JdMxvW3qQblttto6T
eD1NC1oB0EA6aJ5g61+1nSQAGZPYkV+0c5lLjtLNHOal+1jr2rWsxQWxFXzgOSzqsqDFkU4rTMmi
ve3ToDMuyQq9sTOwngxpjDZxbZhlBSJ9Lm3SB813w2U0WUrrK4jx0coeJe0XHiExb04fbJiQy7mK
SQlnleEutdadNTFhIRLaI1wKViz1Ou3lzaS5q29od6pMp6U5dZGjjuin0qvpsUhg3ylQUTsrrhHx
edJ2ZNjN4G5jvlL9CW9/2AvV4sj8KmWfGY8kYVvuM3p/PvvnCnVNEq3qe6MgskJzI4qKlj1uWdzQ
nFO0t1N8G6ywjm0tOycLJaveVySJiuasVaY+r5z0U4OHCYhfpRyoLu2bSu6VHDfSSdzJ4RWkxgMH
bdjmQ7wZ3EVb0dlYuLLkT1+pI9OjbE7723aeufnrBc9McVNKxot4rVNDuPBfJd1QMp3t8m6fWFIa
KPmRInRHT3D00bn4t2Fya4ncCKWQoYaxvzSCpaztYQtxWu1Px9w1qp0x0iZZot9fbfhFujAjvBf4
yV21eeBz5Bl5TInl/go4phktB3ElcypV/TK1jJyc1SE2cJjXNL3/Fy9vTqmMXknj226gkESH4sLg
WPeZK0E+Ezrt7/zQsQjYAuv9y1/nv1VER1lR3J/v5O0NIUsWmPnMvdk8uNUoCNXoIphlXfrtjBar
HRh4KfFe8QxF9l03Z7JcWdlzKL1W/nmrAgnNYEQr6lfsph+jTF0uU90Zhj/JK394PtbcfEsi3p/L
9eYx0zZcbdr6sW57YpjU8OWEtueaWbQ1nGXDS/BLs9hPLX3TXWfyLpN9eILvCk3qq89yLP1Cf66r
Z7Wpouv4Kt0qHnb0lYVVvJ3LhAljQvs1/9TOtUt9j5b5pqsL2nZPlkTSjAL2ql+CL0KKR3agdSGz
RPrC0LbjJlbp/0GNFxErZDfWQwGrDu142XzaLwpkyWlwk1j31KXm33A0MXLpZ3t9sWsZ1zJZKxpY
IG2JZ3KBlWlHnYqGx7rW9hXlzzhxG2lyq+cRCTDKqLIJvZd2zxgorn0TWVXxEY2DNS9GR8mWq7ED
wrycMyeRPW1DlRR/at46GnZhNtvdAEc8Hfa88DF6Gsn9NyP7lSQySQW5oBw5w7a2i+dxkR3mYxvk
BWY+gfIErJPDUPIZ37MuSCnNqpdGp3RyO9SVdJx6/zl8G++RQQRzLDT3iZ2N0sGNNNJsz2MBXyyG
d50ven+B7lZ1XujwY57TmjI3ImwLaIMgLjTi8NVIZ8BDW/2TSCuodMVUmXbKdlEMtlRmtkwCQzZT
NCxQG8g+URIyCyv5ENuwUeXrJiiiYf2I823eUUwecE3JVw/7ovQ0JGQmUl4KZKiMoj9yL0fWT27l
llwAgIlX3W5S91WgX5TSq9vUyZWX85TIQz3pcUavYqK0fqIN6eVFGJI6vfRcl67M9Z1UgBgNJKA0
WudBU6V+UnpSS6bqxDX1mOQ5QlSH5bCTszRoauQ71cmeMrqpqVp4Sh0ESgoacb0mT50p3jwzvJi0
L2CDos8t2mQifLDSyIHefHNhs/CjUl/VZJhA67AXPRaRvZhJYFtUqyW5RdJSUM6rhV8l0jqBbDvd
01m0lVMKtE2+a17SDsmGUVnji99w9XXE0aA2VySccxrfqQ5eOn3Z6sdzrZBEUFCAqtNk38TNduqJ
al+nV4fX3+91lVKc+SBSfdTvhQLfp71tokVlDvV7O9mNj2vrZ5nm6VNsK49Qgrg+fWFRd3Nwt8tp
t2QzmL0N+z46NDKuvx5OyKdFy8yuYwrkzWON9tpTt7qqsGO5t41OsyV0ouviW28bp+buYFFjDR5i
tDDr5IS7rSTQMhGo6FN/wobFkaMs76k+7KYaeYFmV93cbO41NETu3HFB7Bjd/Fd77J50pzPx/Let
gSeX61tF282eFO3VyYzVUxVftQLMARma6lcanvtY6Isvd0+j2daKQXQRzKtwBuu8HpVjbzSntpLP
JSif12agc71KLqjsE7pdZ9t5Wm6lJUp17XP7bJKtYT2Vy0DkSA1ffu7k51EtvYRstZo97Pm9R2Wn
QVhH3RRZbKtEFMjR9bYO5zCiJVax8MvFpukPD13eGhkNK2t3lua2ESfW/PFwq2Q4xXYyKzdV1m4k
AYdCGTUb3YLgcFHiUI/rlgDNwxmiMXBTu7dHoJUQZT+aG5Csa1qr69os1Buf/XRa/EUc+aQk+774
rjpUGAv58ALGNlXdesy6sILaNThpNd8mzWwXUbTp1mSRkC6pHrKtS/CloFDPqhEX8eZUhIwKssJz
I/aIU16vYd9EaVCm1jA9zHnvsdNbxjBaNC7o2A1eNGt/QPuMKq94QBB6Pn0N7vDQI+TT2yk4EAdh
rM7K008WdX1N+Tz90iOaYmSPdRdBmcvf80UdsChL+ZDiXLQkAX5vExMDDvVLjbelYcpPyY0ebLAy
RNaucPLHyx7cQaeMUdNfjJhRLUDYxL4+GOtIc2c0yRpjdC1ukzXbjWhLex0IvfFjbD6ix5tG4tDp
Wu5vLJmf1YMmg9tqa9RIGFldvjjfojkZgfFc9A8auNenadItVVPtWdkelTl6Oh5aMdZCxpDeMEfe
g6676ay2FxiyinOhbc4Sdap1VdtT+d3m++GBzNgcXcRsQc/Y+RbDuKvIQ2EKCflSB/Pja2nOCif/
ji1YqLd1OYtpFpxtpP6xIZLOqREgg3vr7pUM/nSJIDz6EMHz8fNqNor8lbboAjWan5kPozsOLcxl
sppa5LwQIhyHu1FTI8jVrZHLFORaU1eSnd6TQoYiTA6GcPGyBBH1CozsOzplrgySq7sBIH413qsp
PGMOhuotK2pfXvhyEW2ibrNEh6jpWPrZpjOoULaUe76laDulVt6UwK4kmdWkU0QYGpxKwvBhsvSc
x4rclqbOfkKrxk2MDVCey6cD3d8Z2TClUXXkduYoVerG62e68PVR8SO9tlQwdmVk+HFzXS5I29WU
LZtTGsEZHpZujMjTnPBNWdovhLYfuLfz9yZunbqHUgzQcbHt9efmIReb5UvdRixjQ67crhmCslAO
fa8ea7euG7YDJLnb0TL1hTmbXRLdQ8a1ve3xCJ9Z7k6L8xP6fKFWm1iercscYMgrW0s9mSX54auO
ptdONwGqK1AZbbT/0XQeO5IbWRT9IgL0ZltJz/Rl2myIdqINev/1c3IxgLQYQdOqyiQj3rs26Qrt
zKZCiBrZV+4wrg9Hw47ozg46XnU7dyDmTv+pdh1P/RQ02ftUzegFAVRdLZc+DF32qt70+vq4tVtx
35Xf+qRx2DuP9i4N20N2jV651y36d/6Tr0w/r88pi4fEOmZem9W1jc8jxydp/pLIQNWXq6Zn95J8
McrWMJYrz6m+EmdQx2piOgzFhECcBM9Y5RfqlYkEjudLaaZYG3hvrYGdl/Klk56RyP+WSWB9qPfw
doGSLnWw/VQld5c5UwlP2ACXUJSgJB3djpgwiSCv10MgMUCdUCJikDvVXuN4x0Y+HcmSDnUixCLW
PFKF4GUxb2mX3Y5hCRXG8kaFuN8hDkvzrs5E9SSNswc1hcdiIIzSUgNr4Csiz6FMauJ9j4Xod3YG
e+UDGfaEjUaG7Wqlh2Of8Mu/Aqblq2n9WXeisCQrOPjjtE4EU2H6NrEUFXEArOS0ZXNmEi82j2a8
Fvl5uYyKfu4G9dLzOTntSd9qv9Z8w5FDR6c8ISVT2gL6A+9rTP9IKb2HOzqg2Ug71XQ3t1O/Wfbn
ylBiaGU0VPqVfAdtwdE+HQ+Fii3pkTqIVFKUTOoUjBruX/CkqQlKDVN8ngWZoWOURfsKwDtwMJp4
QcW3k4PGmuFtgLzNZq/L2P7f1o9DfywMcr7MwN/fljra6d5+fVrNMRDYHRtmQdok1yTSkJtw4oLT
FDTmrfWZnt9HlDl8RXqvIYiSqoH52wGp+iXlS6QZ4tbY2nXUy+t+Jp3z0qG33ezGbectGY0tXq51
b4VHmYVx3PACylbqjWyWcO8LbsBUBACPgXxktN0S/23L4WhaoaTWkc14SdycHlLRK+B80x8zQHEm
OjIk3dzaPULuO+WspMal083rZNoEwpGFxUc/1v2DIf+xkasFcqDXt0Grb7L6mfkVXLFB8vna5a7s
9h+mboQWQRR9HpiHvwufe9QxVLdx7KTv0pjK34kzn6qJFPnF6+RtGG1Sv7h3uKZW13LaZFrsRF2H
sypU39R5xkC0FO3aZzTGKuKmqeJm9F8TZil6Ap9Q7feeBL7ssc/DZ4aGd7WaqFqC3PTX4WITxuN2
e0kcD/PtHDMRKnBztXPv0ROZXM41qW98545FgNT4KBUC8XMyRQAjTTVI9yawuC5trstS17wly3yG
/UFzl/VWrkvoGMymwy13VCIWDVe5pAI8bBk9ctE8iRPZVnfG8kzzui3i9T6M5fSOwj1WCLoAhZoy
0KtZ8stYULGtMNgWbVBl570y43GCy/knl9IFxFTSF382L6242HR6ODagNde3cmlV4glMrmLJFd33
GmQJfpdJRI50DbiJ9ePgFGDmYh87KCZYdyjbmoNI3uJ1qmPJQuFZRZVETMCBgFOc9aNK2r2I913i
IIB2mqLXkrWbnlH9I58IKe5v3SEtohojvTWC8pmSrlnRr12SBDrUF10uL7JSXvYc6TjGV4czcP7e
ytdVNcIhX0Pl6ClKlxj6EV+9E0fi64XwtznzLUrwRhPPw0YW0ng5NteR62tW1SyzykXrs3ODx2an
UHcYeOtZjCGv2j7q7T626z5ZMnFO19rfZywis+SJA5wSgWCne5vO0zi/2zPSL/KwinwLlE4CM4ps
Xvd+an20ELa3jzTPUN2QXacsZWmawkEHiGWEVFpK2ZuTaGD/p8d6G6yZ+wKMRxTezpLJd1zZcJqn
HVU+bxupBW+lnpi8+gJEcIAkyoklHqYlJsuozMarDS31GtbmZnkW1fbeXYTxuYF6TRD7wokMwqiB
UBW94SqyWX8pvu3LxyjqW+NZqXbeJ/Iovf2947EcNsuzU1RsFWmgh/XgQ4syeK6eiMzZJiESiwff
/6jVnlBzhHU6MvGF0EpCE5dk5iAYFFw13OajvYYmkZRLEbILnsveN/F2U4+lWhfdoo81uwqjdfdZ
9VuuSOWXPmKGvgqbKGTlVnKIToRONtnkprwom8i8vfqh4yfXoHj3x1pVt8a8pkR4kiKWeRInezq9
dw89BEEQyp9Zsr0eNYBXODhX8tk3CcFC4MjpyEkrE2jAu3wsRjLbfZI5Wrwudax4QtouS8cMiiL4
FXO3LXG7momOBruyyWJuj1vpqeF2YLGp8JM26kWhKV4o01Xvtqvebtd+n66Z22EQUzXqGyfWKIBc
/aAbHDXtaUdRWiYNnnlp5IutUCnuT3Ecp31EYry8qJS4lfVgcWA4TCdo+VsCIJaaZwbqolfACA1r
6UwZGT6BxbPuzGkafxE2OxadFx7gMFbbXitDv7Ja3rQB2RYpVJXMNITbo3ebtPccqsy3Fse25peI
q4hO1jKmeYQ7HlcMcCgZUESEL64EpjfP33RgkNS87bLrFP8Bm+kVOQT7EOU8Y2U3xiaLvTbVJEE9
dt+Yy0imbEZUxZfUWZ+6tHwWh/FRtoG21ndr3J8VIOexXjkvdsk+2+NFUS/ygRaLpqJGAjoUwDWN
Zwvp3j31NAXI/mXog58phqvi4LWl4PBMiTQk/dxy9m79vcFEQSwbJAciipEX0unvZZdk1nOXdnBo
ev0Amq85KWIp4o0iKPnlNQbEgovARi24PLsyj/VZJaCNMpclqRmtJm4zRbQXnrU1125ms98rf4E8
F6mvHk28yn0sCVY8PuJtlf3VVtkPkNYJ9aQOVeDsfWARSVWJx7HJ4PhoNF8dnE5odfSRO49xb0NT
XUNdqKEA6Oi6X1Mez42ZTHsgHN/ZtNB2OmS3U5J3bbLnPxb5uw22v1ONMx/pm6yx4xDUqDAUIzqU
3bGso5G9be/4DOpwm9fgpOa/U6f05wFqfjQ8C/KAFcPRiD38eM3eYrSCHf6sZmgqkIwah6fnfdRx
53AGk1Q2fM6W/aGt5WezlJ9MdcTLBfoOZLtD9arck9kcpvLfibYs2qg4zaRpvVv26PaMY0u+vGsd
ScX19inwBYrjXV6OL6b3U0rmk93qnlAYOzIR8kt6Bz8Rebtp3MxKoh/Nud/0s1VdM/L2CsKl+wZl
p0n4EHuNNNxropg0A+EtdqXjhYyw1tisNRCOCnldBoWjI+5U8drXXFimpPRmpTmvaXFh+L1UXahO
yrteD5SFoyuSfsyWSIwVOJ/eCQXOXU5J0bU5Ud1K127l7ty0eLHHuCSPtoOC68jk1/uawc2JKgEl
3XhNtUQ2lIB2EuOWcPjGlpTFutNHy3Vd4iNHFgR3Uc51aFp6sGJVXifiHLNwmZywNckK/Ke9TnFp
TnSy8LrOPAt+faNKJo67Ms49iyRVwdiuG8epFTtLwHl8rxFlczFtbcdPgyPuew39mdJIV73SidSc
9vK3vdRik18xZ7ewUFzwocjoq+c8giCI8mEGoypcB86/LgNhD8HcwwWttjfA5YPz1Y8ByUL9Ut/N
SbPxb4/vYCMfBwC/hdKbf0UufqTkSQ7I9HGPde0Ydbx2VuNhhXp2zw7/wq8G+954+Orgiv29OSB0
FjveGjWW8jWu0DJnG9YiN98RvWWyDxXp9/V5ki2CfjO/g5iA1/NynoMcm5ecB05LpjACYsRRhoo9
FvZ7CSoinUlFm4aTQsaZuU2e3VCdCk+xio9c3BlAEz0Rmme0ZuQY7MbSWUwUbmhastRc2sggV5cA
v0uTrRdLofZBpgvWXs/z8W5zpEw9lkaTpK7MijhB8yFpDyIfXOVFqWiEvv9efqagV7TNc/2C+DxK
q7+VXXdxiIAFdq7ARaIl2zzjFU0kQ03jDpkK0vTLLpRKFn38V0sZNKu7ndaxvFqrgCmQbm2+3I9T
P8qJMpOG1LJcZ9r9dQj9Fp0B0qndVbHclVMmz9fGyUm9/b0c/KJOUC8KmgQk8OeUDT3lIjY4CiuO
wp5czBk0olU2f2/kcJdfXYM33SKp+WiCvZrfPve0vJYWX8EPpnJe/zxSAE7leEXqwmG5Df+12VdG
gFDmMMJIIjbGw8uMk2GQGo3Sp9ZI+1BNV2YGVs/1MoXSoQQlto1d8QZJDqbaM4v+Ym3pdcZvJn0c
5b/tonGiDMyiq0zAIWGkwwwe+ZMwTcV2m/mVsYfj/S4vsfFrj0auuqHk4iaOdSxiq+PrUDgxI1g3
KeX9mYhOG/6VaNmHaym+mSrq8VNhSDe7Vq/MOhrk0jhgz0H41mzwC8pNYnNrpY8XS1K5qR4C44n2
u2Zej9ymmtBXtOypMourJSf+/lU5TqDpciCHnd2BfI1hl73v2dlE41KQ6e8aKfrl5ekUfVwN5ama
PYQA64QJ46RkvpEDRU4qCXuxpJPi1u7hgi+qxUiDw4Ht3bBgxL+2YHkCP445yjDzdDR7VMwP/lL6
f+WqPFqzdWVsVbuz3DZGXm25YFsu5eegL++45xoF0HSOx02O61+wVx8EDI8bob3yy6hB03FKVjPg
m9HvzxqIwxhRDdgsVX+v+xJsljhvYwdChlCzbAkYN0id34IZMs2BLS3sZAoGGD2DNOixtwLTrhnz
yZtTWeqnS77cemN8V5HM7dVF7fgngC665HFM1KzLQv+Pj61q1pvI6db1FJXlhijfdrMeXePci1a+
WdJ47XPn3OJGTVekAAs4WKDVnC4IPlxlK6Oql8JWulXm39I2o9fZXBR1xIguGmScnipOjDyvmSGz
vRFiVzD2amDJHJheYWluTkNTCXBmy3/J96boi51391ow+byHJOppiEOpf2DqrwjCW2RXEjZjPb4p
F/yvoJKqDCYtUaH2NBt+ZEBR6dDPRjTBboTpzWTxoXhFShENplKS3ZXMwnEgn+mladNLCk3S9pi3
zeF8dEkuNWFmaG6jMNq9wfPd25kUojVQQW92zTOhOjbVohwyMvlFlsr0czT6zH3yNqJRkPyFNWLn
S1zATdVp8WEu/UVsJKufTmn/Qwdom3/Pk82At0SWFm/Lb0sgSuy1i5m+Id5546sQJQ/F6ZDpBWpK
ABIiw7IJGr24KOkUlOM9I7/WeblpxrgnBNjSxrP1Oh5qwajtKtTTb27fyZRbcnAynco2a49Kjy7D
/ypgA9own3iyGcsPVaWxGkcRLI+sXLVyJTcykGdSgvP1E1D5g3bOpT1DzifdhMYYtHSVopxfPSWn
kkRUeSrDtPqRkRz/4k80muUisQSt8G0tP8O/gGjhphSNX+25LxmGJ4/YIXgIRrX0yAPlRyM9ZroI
GzezKKiB6117Bdjmqz74qk2+VcuRvZIarRdFCHFiuDZBmhv+rVw972uazDtV1ijUOVKc/KzWVlyD
4ScHbjKgH6ViCbCz2F7UqM4g+kfWgyKAHNk17E1ALy2CY9zBc56su0TwM9eVPYf6SLjGjvyPuWdM
0V2QAEfpruRW6WMlmbQF59fA+Y0s2nUc+AUwS82Va6IRGm/9oj3McbmXWRXz58sZkvWZtQM7zalF
qllX4rYzP8lgQ6pjPRfrDpZzMjr/YC/fjtPWblSaY7VWHuaMZrLEO/u1cB7XQg+OHtSV0EkAOa2b
AnngWxhUVG19pK1eV2reVhHXiz+zngJto1VHLk9rZwUsmLrFVk1dQVEGG7qVtO2CKWu5B1FmNB33
RQzQyjl5snPiMem4ztEwYocnHR8xkHhFRHfnVh4YnPjMpV+tJPnV8FJkCV8l89l+MzqiGiXtpq/O
1RbZVUG0RPot+FVg+zkLR8Nl6zyIOX+KpnnMGyHkmoW+7bjA7J6Ww4hXSeayn5CfSmMPPNewzNep
xMZKdHjHNmTiMxyrYKc4+dPgkigkEazHQQA7qVoIGo1/Kn5CkyV1+pYe60mF+6lqNdCIPmEbd4wi
6cY/ip1f6+O4oJw235QaST3cCpTySV2hyY8TSazqOga1wWc122T4bn7ZEWxHILDZ7d4A+r9doRvq
MVSVnME+i6dcikdsZ53uWhBHyyWj4KGcfx5Ffq3gzIGhX4zjpvMzs4kMFPmYDOgyPyPMC1YWZ2Ju
1ZMCHc8t69CoEoKtFr40nztJCnbse/x8QAVui6K9QlgENlMg/4RwNMtzc9zq7Ijr1ojr0S82y220
D9mBoVyZecoiWhc7zJZAraX3vF8D0EED5MX+jqZlljF4pp+qdMuGPGGYjusSu6bC/6FAzKy8W3KB
ZFjnQ9xDbE/QdFZH2QV82IRBqALReI0BoHeD9bIMEetD6oSVQjtXmGwWxUudwQN48XgUXCRqvKQp
ZbfMeu4k7jXXsWyxctX31viU1DbaIBxlVT8pF24jd+EGqBxSE+qb2Taess1eIbCJ2JKngy3Z9cds
r9zihDWrv/dO4V7BxIEqNY9fdNSY48cihbtOt4+9uqWAesqIeUxB28Ufw9QhzViE9w+OezjPw9gv
h7xcTWXHRd+9pvRePe0Z8OEIJLlKrpxy1oHRNSVcIUwt7Sojqts63hEEGRuKlMEImmENGvD2nCGj
35NyV59b0V0ULc4YiCQSHnL9OhHSszQXpKEJuKvFclXIV+PV6r07NFPnb6et6r50zmQ2c6EYH1q1
vmcznbOvakgBXazCvP0c0z6prOlU8FRoB2WppvNZi28LeQAFgdBwAS3suMV9qbPk55X6H3v8aJfh
wj8anYhL8U2d4WYdxGRmvxA4nqzABE5glgRT2AZ00Yp6eWH/1y9l96/DnIDcidQC1Jqra6ZZaEnH
e2/JH4WxfG5dfe/lO4HyTjFGVv3ebjPOt+46Wfm1M3bfGngX1DjHO7pqBGuxtrsOBSjqEK4pe1OJ
iiJ3rj0Mf6YNkZROsdSF0zKf+25BDNd5DVta1SPjFdhsEHQbRnpTBbp5iwRj6WsCZbfQCzLhl1PQ
cSA2qXqTMr68jT6XynC3lUxkdO0TFgRT+q5QKNMozqkYza9OzUCkXgkO46cp52E/pyeCewrnUh7W
uRROUstqbHLX9QeuGxv1BG0xi0loqdmG40LUK3IJ2b6Po/20MP9mZct9Jb4GSoAU4U3qh07vjKyd
dAjuWWL2JU5nbW9KM9/ker3VLyr7gv4mlEYjQRya1E0HJAi8AA1Y4Q2w57PdfUjkt9ifEv6/CmMo
C+kETYweiSFI23WXYeJS7KQZ9pgA80uFO321xScqGCIzaEemLEIlWV8LbAfcw8Rjo6iBXRAxbpG3
OnwVHBdm2gWDFpezTRw2q347JqzHzFf5C1gum8tMeMUCKZsCMMNvvBmD4hUbbElRn9EBLqsPSgZS
Togd06CuV6cqu3fSiBmF4Zw5QBS/G1Dap1JYkbTpYaovbgcJvQ150N8zu/TBA/xRMIsJYpzRXhA5
7zUD+2pbBjJBvlsRT0Fu3wVQiZ5MR5D+Xlu+BE2PpAEdD8I5xaij5pHVWHORp6jispoLlBxB8yZ2
KHS+jjP4yFM8kxYn4Kra19idylkiAucb4mKf4ZISB2RWGcHTPIsNz1z2YWXb/Uj5Lw8D38lvI8sf
jlJC3lL216cJJIhcNxe9AYdv5HNKAYPDSsLl0sqOn5IckIqY7PxIg1/NzDnsSztowUpnSQE/9sCZ
NWr07gUe/NLxXvUmqDr3Q04WXYr75bv0X2eZl7F6pfhrtA1Ry1biDw9MiUDVPDKWn4pNX/xCPF6N
YnA4vNVWTrnlr5rDu0mf7UvA23GmmhQ3rziA8UJJ8Hd4rbcp3MlJLpiGhAbRB/SzymQgpFYswxMO
sBZZpMvwbsS9HF8vfRw9CTci6O97Oz/K4VNPby8+olIhL7HzyQ27pvFvjAwoByZEyHfCueUtOMwy
qEDER72HonK8Yfo7xA6/vANNlga6LsIiXcOJHa2ENNFxnqqofZsdGy22P8RtnN9pC6vCIgw/LQBB
VU2mLIQZDkEoO4YuoAX5c0rrnTIT9+BP3kjp4Ve/SkhDlrNUZADVRDIddpw6PAMDPxRKX3g6m3ai
ImSAGRv//xN/1XLs2ABOiEZ0Tn2xO25t7GGa0sy0k0yMyoMrUZ7wxlVrWK/PA51rVvUBu+VkoCvR
uJ+sbygVh62Lxi335RmbIYD/NsRTLZKpxHf+Zu8kqavHeUGg0gynqvht2RiddkAWyV2MNprVUyfJ
qADhHWWKpYDIOgAvaNAy3qY9Vr+htuXB9dXkmJWnvLTveq+8o/yiZyX1cxbn5oLI5U0gFmpU5cu2
P5Tlx3BsnFHFR2fm79sBd1PPMCQhoAxStP1dtZWH/GxbncHapKoDFSm+omnooyanLVl7zrpJj/cW
FdiD1TTzFjFTnyOiUl5oD0DLlqlh1bfhsjwaKmQzZQ0Gswiqbxp1weIlxnw6Bn1IU1LxtiBFeMOe
PY5UDJCOvcrASAywCvU7I0JXi/l+KyLmWwPHLpYCXSoDEwtwr8V12pzlhxjsZK7xL0krif8yirD0
yubSdR+N6nyoeOMbYiiVgInWGMLINY8y7vIOEJhudxxR1sGc6aWpGa6ASsp3y8Y8JnD68HfWrIHz
R6gozedn5pD4zcbPVd6suXeAehUVWfurBQS1usZeIjIbyAjQVuuhCuc+b4VrynSt/JDlG2YcRbpt
vIS5YYRSNobLR/MX7s8dqk+9u/YmBJaCSZzwr4x7xLEBumTsLM/K+dFs/GovVbT8JpzCrRGEpVCV
q1pcHQOuW/5em2QSvFUWFh0AeoNoBjlIDRxrZqQ3DvpTTPH1vbToBv1HYyDPRfddvCQBLeER88/U
oSPnTU8OpuwVLaIjt9FKl1Cq38p2vWdl8aib3pN4cZsF/1dfBszQgGiMjivj0RUHCzYAmDc2EvNu
MlClKU08e7hJhFUEY5YFq6xT7kIlquY35u4Pr1qHpvFfCKXQdHxBuycZqF8BEjQIs7JDdkoVJjVV
Nq3fG4qQtiDgBOmAqn8x1OjMb4QE/FfxinfSO/6FfqjfiWvI0Bd3t0Msrqq6h6a/r/rZ6P5TD3/p
qaTcb5RT3RYeol9ZDa6HLEWUz5ofqQA3RQzOfCy1lK+wqIHiHNKVPT61Puylfoe5K2y8A9An5FSM
iEwX5TEdmduMv80ZtfrFrgxKrOrL1o+gcMdlxIwwMk5lgHpbjzD20F3DtN+mL+Ahv5ZDJEuRhiBB
aJAIELG4v+v00oj0wpywpApStkjqu/s0T2dziI5lPum0Y/QL/ZdCDy3QQF1jApOvxTFfhVqiJ3jj
f63SHNhs/bvbWERsS7c6ZVkx+4sq78h3VDp5rNjejQgN0tvSqXD1b8qlel2Hqqfz95oOXiPjCnKC
Y0KfYmA80GSfU2l/afCOsNlN8Bb9QlaSjtGKL9raKMLhv0trSPBa2AlIX+3QsohWaN9miQmwzRHk
EbDRDwGUhP+yBhQtjj6wUn3IQ9HVbsk3rirTRRoWYE0Uy5a2XBXbZrq3LpJKXYx47hnY16a9a1v1
kRbDBxYShSKxApn++qozCXIcqIAyujZFXWOFjdaHIKaBqRSB1JFCUPmlenOab7p6cOhsUe1NaI2c
hgqKXI7lskfpeJxUdwHJMP2RH03VSIzMSM9BprBzo5ncaArsjow0YBH3lTKkBdo722gZ0/RTf3xN
P+ktwmykssKuvHGpSGBbSy3I8c0pxYWbQ6ZrxNKBeA9c/XBcdOPdh+d8kP7INyCzrCsHx0t22zA6
KJDgL6ND27BsIXuoUSuuee53UutbKLjtCb+z5YGXBDUMonjv9YneISVet6+Uuo8SPWuTnsdblf5p
SDiiIyVIJdeU3EFjIl0StSwvK7lrHaRDQXMTquQkP1C8HKurmadFxqRJ4g/NcxnmX7E/2+qza6Fl
tfIpNdNj3IpAhY3A+JWKGxL367wbZ9R9SVWAQwi/sCo3F0kBrjYNe5AC5nbfu/alzwIBFXtidN15
hrYC+mWdPf4hDlCxk6Fh6uIS80Q7Ke5KUWw11u+rWT5f+oVqU6Mho4H+xwJ/l+qOT2UZys+nUJRL
Q5Qh3MFGbv8xQPS0nSs4JOfDOO8I65AEIXDQxBdMe1+6HV95TUoKLXCZVYYd6J3prGiuxtq6C026
jV1+Q5qdIK9MD1/XetguxLsvIgCE05ZdTdjJMC4XSanxTcQ12hEZyQLiSqc0sT1SEfRmoS+e0Rd3
XRnr1KVlfOQNrq6eYsYGTHDdtqRfknz8UxGn0iZjr33fs+o7CC5WUeuso3Yas98NoK5c6DcDUFev
l8D4MrKPdIpETjqJXnutOO+p7pfF6m9dGawmWBdzUVeE2V8UQC/b0GvLNawyxmdIf9ESmZwCaEeq
dLt08nSm9sbTUYmLQ4qEBeOL/aFlUeMS61VsKUgVegC6sq4ornlM4NaMDMFgwxw7SOZJSB1q7Bpc
QqzE+2PQNRxRDjM/Pil0nHC+G+LMxCr/NnaSsT4ouRJVHXhG9Hox9kX1OMvydghERx2lhKJZpyHF
ISaYk70QeegcZtCWT220/R3iq//IBBFe4psTH3ymXbLObWyjzKUgT1h9tJsvyRQIJ1DqgnNErya+
D7PmntQrgMYXy/YPfQE6cPxVe1oFxV/F2ROHh1bYWtxA0KisvlL/b3DoKiD2qC/HMHPUAF1AmUY1
InpFz9xy1ENTm0Psxd3sHia0ro1vc2Dz+atbw9kw6EG35DiTVcbgN7BppwI5IdUO3S01ifLIkEjS
mmWBl2AldgumYkvsDMqUfa7SaTcZXzEVDoimD82CUiuSPM4ZDJyVeKIivywzkT/fUq2AK0APYfFl
0M+cQias/8mclz2qp3X9r59QH2XJ6+BpFNAmcErIBC3rT1L+6B0deWsPSHyWAUeO8kA6NcfZWMc9
NjPmY+V+2Hzt3RBkYM31Gi/0r1mIGDNtCxi+WDLJC6L/R/rdychL2b4qJ/XyfPWZkjVzSHqL3k9z
vzBmOACa/YAbtcOV0dEviC+j5tFN818NQEWjXMSH3tbvU7c/N3ZYzKEHcxbWndvUvx7b/qJJdoLf
A2mOyWaqHqjUqdnKkLjqOjk1dCqXbLoEiXBA6t+GywtDQQauKW1U6AofKchu/qbo9g3pQmv9NE30
7kWBSE5968z0E69wyUctdmyHmkhUVSRc8Glmxtn2lylqmAw/hddCKPWGIYxhaobUqpbrkt30FwCN
aGKa5GjbUM3/1I1IIccRxH7WOCTwRpA1qbo9D++0/MzYTR0k7rt1qeofKxeLg5hq6HdMCvapUv4M
BweJDKoTI0cInS3zW0yJDQztS4BVHsapK+CgLUI4zDCv/yq9fmf0faaL8q5o5sc8HZ8tkpjBkLzx
JTL4NLD8aetC1ih19FZJnEx7zpNMJpaAcxWHKwIGcC3VRkmYrIp01ubjWmWjK3+8RDI74Q74FOjW
5apCgFbjEDYRxIyIHKafG6RkKv/B9pigX4c43mrErTuPKe84qUyKc2asrsbH0MiPnPazYkIjQQOC
0O9FMz9edVit4sqgO0U/XeocUyovnoFimZuPSVwPG1UODEUOJOerAvc+0iYwjHthcC+sFtbxOkEc
oqCoNNEtbn8FilOplB9Da8GX7Zd+UB+FQcHMtryVEAOIJTzTp78THyySsJdU6jVdHeUalwhFFVKP
6v0mUmx5sxqBti2ocSwG2zlSoEUcRtuCe1w6Tto2uAcXfakRL8Symva0U65byKEFFoqElyAj9atK
nS+Vn93OV4od3bxLL7Q5Ak2lWHkRjA8xsolcYWMC99OGvwVnUU3XpW587fNI3zaJr0+hAi4Xj9Uw
3B3x20Htm2qk4Wzo0UsPN/R8CKwQd1H6iJ9Ps/xnKd47hi2NYQtXofKydAIMqHyLFgr3KlgRNsiN
5mLf4wxB7PTNnMfvhS1974HX8ln/PujfVse4Q7E80zZulvRTa9hBMD1LK3JQm7ZZHuvig3vrs8Wx
OdyKkSjfrng3JipZ2DoaGzfrkX9rG+NbtTff12/2mobqgHm6vMvbBmmUSAqz7xJXpuNT7Bi0/gCN
a5fEwmiaPx7GW1y+yR+YcV5ZGWw9dFg2CiiS6YLUonzCMUJaJT4wkxYyJNw2ZmQFwxgr81vNmzLv
SSO+zTMwIy3UCj4HoPp9ps2PMWIfHva6RlI9RnIGI7rhlpwJHE+ZFciCajYiQnCxKh6Vr+GhghPo
hLc28OfZQcNznobFqvpIHk0bt0qG1XZK/QOmQFBx9RIZ2YoPJezQwWfRy6mU/+xNuJMaKZyVg0m2
OHTJhEGhfb0plx75ho7u9ZjWBxJXoNUAk93ccTqrTbS8KWoId57Sdfs/ns5ryXEky7Zf5GbQ4pUC
kioYKiNfYJEKWmt8/SzUvTMPYdZdnV3JIEH3I/ZeGzNYqj3+Pkx66l7SCXh/FIZxWu9Repb8DGSZ
/kJPwvPcJQAmrRyXnTwFCVgwihg8++n82XYIoVFf9Y7cWye1z9E2DR9JO34mNzMFzzjZp9wkTr3J
Ljr6snFM3zHfv5my9prpxpNs3UNlrh6q/3oLFvQfG1vXeiIqVXJbdANxWb1wSjzQf0f5GOpycduF
34jZE6ILFUK+OXvq6ufA+OFoj/I5/2qAKszTjz7/thvZqfotUMfenxEOd2DP591KSasy6SANpKDp
oQJN5snAfy+vGXHLyzVRWSAiVt1iX+xCvNFV2epGcodrgekJtAwAU9U6E953LLik5MFLJd2dv5QZ
ffAkzl3GXBV2lp6AvRKTK6+CT3bwEtn2cMuKeXAHuIGMotuR4sPmAGJ/VfR3xkqPZGGtIn/ldMRz
it2pOUyTetl6JhlV7Uy8iTOWQau9SXV1G/OVbTszXjO/G719y2Tqh5gBL6suwdkFjk1NGnSX1Q1R
2YnW52gu27Vi1WWAEGcnRFFUwjHKWRIgm/aww1gq9x5quEK5pn18RbB2aR9zZBCLiVrKIta5OJsc
V/u2e6CuaesCG8N4JnZ9ll4q9vR0dCdFFO9Vu3xYaYtJjS89uqwEXRZUz4r8r0zl2sajjutuoP6F
6BMtPLTpdEb1ecYsKFB84wtD5HioKpTVMhs0sBz6Gwuq/Jl5+RqFtmIFrYQx/IBlpwGbbuyav5mm
ProoSQT5ombaiUsGZmhrXWPBaAQ4jwyhrWr8PFtfuwGuKoF3a/5RZYi/Frg8Vn+bxG20smeNSM6o
cFWwfFVCnboxWy2qnNpRxas0Wr49NL7WSF7c0wcy/UHezz5fGnxrFl62616SHqs+C0DZ43hLpION
eplafLYoJrPnqBS4AzNGjkRJexr3iRbxpJInBx4Sb1dCpKogQrM7U8UyHijPnfpDwqb/nyv1tSXQ
KtqVCZQx7eznOhSOBL97uJjGJYqr63SWUe3rVno3kuRuovXfZvOmGhBZEX3MBUvKI9uTsMIgSYQR
A0zZGHCdJO6Y8b625AlJx5K/ete5d8wmze9kYcPHSKCBj9eZzvQyo+u2SaIC5mfM3Ycu3e1xvKvH
Aul2gnQbXbRXUyhE4EIruXGmBnoWXjKCKNHLT9CGNrwZEbluRn4rsBUNbokzsUDUn2N9zwbV1Sv0
u2XlTVvvRVj3Nh090FWpG1dTv/NBuwj8ZAPi/K4iFg6XmNXIwMA5/7nnrTJ3+c1dZsXxGHH68v1l
HcuyX1cxh6m/dIXxM2Oq7b3DPqXUysMctRdz9o15RpWDO2G7d5vqWWFq+B3mnva5a8hXlhBw5Xmp
u/eLOQH8lzaUmycesrHJvGXA5YNKNWFkJlAtj/AtWknz4XQQJp0H6YlVIQYe9hDxdG2m7ppFFbQK
1O0NRxMqxly42dwgB+cIQMFsM2hnaCumL5s8XHXKH4kJgKxgmJ0YjzyOHlZCWS49ZfLSle4zJxZS
RdU33mz+oimXqPGsByovp7c6tt0YWxB5al6P8BEPOlyTXhj3AI3AWalBFyTdc2aWjmwVwM9YSght
FHby815EnhMOAKV8t7vHuG9j94ieshAeVEqyP+nwfGS9fiq3vsJP05eYGzA4PKjg+R47RI3Lx9uC
+KFVFdeg41xRn6dfJjaEQuTOyApZtGBz6vLI3KzHg8VjekpHf7/Npxd2lhDnPxP9BVEywfTOnMLb
194GSXnK56bZoKjqcKtI9jVj5M65J3QLxwDK817yjV1K/zKi1E6SzyPTdkuGCivwoefydcmiq94V
N6OsbvPJHqxABwCI7TJDVrkk7JwvyMb+kcb8MbPb6TLsYHSsig37tvcnBCIoCL0OfdGiQmakCJE2
mGfwuemXWEGYmXqxEv0mOu2xDGRdsKrgIo6hjW31/7mFPHIgEZTWgGhMjEOiHX3DxpOdHzSZfNpD
1pCymkl+fOqL3NdEd6nXhU0tsKscP7h5XfFoD5h3lVF5KV5WRieSunIOxe5ujDVUzY0xvGkU0rhU
V3W5ZEVyRdV1nTT9CrtkkX4sDXU0ybqIQxlrDN85F0idSXgo/anDjwhraK86bRhZMlG5UuafI/P3
3vtVMD9Ylo5pkMxPFSmA2X+UX6jutcSldrbo4Qe9uEViuQzGdFs64eq2fBi4OAz0WLeGT1+D1dIg
0B9fNk1/RusfYGEmhBOsswSpJq1vqKuvbDRvic1xmwS0X6ckxiGKAUBjH9UEkUTUgC4dBSBLFgDV
Rsuk5W55MQVbokk56vILov/KVDkoPqOUtUsmbnFXuZK9HtSxvZN1l2hpKHUERiRRsOqofmsIHXqI
A6I3rYuetxcFSBPO3kTdYLMMl5pRcKlcJhVeG3M+zgImPigaRPdvNe8Khr1p6oPJZVfHaNIr8W1U
TEExbB8WZLcUH2fLEdV+FPe47xAEaklgrH8rrgqSokXxQfmSSRIygeKYN2A6mY81JaCY3VcGaXwM
bUNC6wh0A2V8m8MPpDvkyDAQ7C0ZVuQUpyj7z6YemXK/qchztzi+qJCDxxxZOHQyMw2HQQ8M9hai
6oAgoIxj3FHyW9viqMewlFOm4fBbLqUS4WhmjYB+k0Jkw3T5qxx1RuVs/bgD9D0L+6jsu74/ukWF
NVIkyRwarea0MXob5Hz6OHnFWRPpSVs/ShbM9LGGwrWf8oZLWVhrsqPrn+0ce2z/FJNhdVq4g+zl
xjlPQnt3MlgXuVfC3dgZcXPyQtEp77uAzfohsxv433VChuCZ1w0B6Dzr1XlBLJdAOaim35kFqj1S
3dqfiqDQ9bu9sSJoi1chcFCgXerU5DGP3NeogjR19kfCnsLeSg627C+6wTPMb9dp/6m0ZulPVfOJ
MhaNlbCNjBCzVahsCYhvZ/k36aovNMNXDdWPR9oAaz2tvPHG0AV6edLH5zYzj1sXt9EGdwIdM+ER
oyyx2ErImnGNqcyU7FtgvmxI2tBTgLSgbHPj3ljbVdjGLc1tVqEjgek/yrLFvWgHfQaPjTvGRpnJ
no6Inmg6W/VdJ1yzOy39dh017VozT6F2LZA5Q2rJkG231XjdpoLhpXqJ9L9TjhlGlYJMNAGmwsMK
REIAaKGzpGhkoN7Z7kAqcz0HHW4nVs11KkEX6o/Dd7daJ6EO7tohi11DLXrnvqHbhVK7O+OZocO1
mbEYxfEvGfczPoAejNCCxpiu+ZzL1jON4lfejWfbSU+OzVgeKQaTc8PDOTCCPq6nZrx03xl061n2
FHqytRM8N6unNY3XQyHqIPUrL5O+uiyxXIlfPwW7MCCMxc/boLxIy9DQpKDlBDNkKCS16WEJODIG
yQ8GkkfpbTIsN5EMrwNbbiP/KpjbbGIMs/SfNKIjxGuwwUyQPN1MvL4jI0UlMgIW2praJ/bx2D+t
hJTg8yw99zxvQZaMGa3HLQdYk0CweJ23j13mpyKNUpibKpdRzOhw6lsWdPzhDY3LyPCOAPrntjRU
0h1sn3SJryagieXnzBYDviE4owbZBGMeVjS7525wrU+0HMA/VnfBe5fsIhs8qi35QfnHtqCok9dr
9rOBQwxbaK3v6mI8ByN6ToOC0So5rbnp1PIj6jIUg83FZHXwmUJhocXsVSNYq5yZ6IAic+c1Yt4f
kC6kSthkTGL4bDv9I6Hc1v9Re3aS4SZcmQlj0UZuvR35NOIb1QqSPEE+tROsKyJalGDOuhetgwaw
a2MAdRnmPdqyM4Cik0h3XkrMvUC+JZrKaox4cjcspPcRtnYPkCa18GTN3bkYeStUmrj+aduW29CT
cTlkoMtiJT50ECzFRGwaLD+r+opWzSGN3VEsevItc02XGZ6l4wkt4Ucq7dkE3xjJWL2jG8cDcv6w
l6pzglBsYXDMf+xMMt35/uhiunY99kDG6rWQL/PmyFEfzEp9TzX91nR/Ivz7MMeHHybak3qx0MrT
1j6EmzYYkFvpspjIwEUasrtvpvRsFslbPmRvm9oCK8rh4a3QedE8LEwijOJZVcVLjhB/4UuAy0P+
XhXzJHHe7X6fjPMukwCCysspZyVujeGIW2acaBDj6VAN0ilBpVbW67GYfnb1uRKdk2QNh57h2Prk
4mOzwQYVyHabvr6NZgUAbj1PHzGt/bH77rOMEm15rKcRJ5nGPTlGxuuY1M9uax76sX2M3HpwHM7r
hp97+25peXQGnENFGDDn9oi/pMI5yPvURBgcGz4PtFnY0MsIzTIC+ETqvRWyDWvy9z5S3+UkhTRw
nvLlI9PAczV4Xyj8GOpVdcj0KrDzla1LEVg2fJwERxYkZzgbaD356WaQPTXMh5bRPx0EQh1gG2V/
lDrWGLl0M6f+SrcaaVd5KXZBn52gPElDkx+jSMKR6oBJsM6+XlcBShw58QMzBSZgM+dB7ZPi7c1k
2bPUhS7ltLGRUnq0Ad3xG6XqJTKr0KYsmHezpLUbidOO1ANMXDOK0o15rp6vXkE7kcMBsvEXceDh
iCirH23OcpmFf9SUNzN7JLMWNhGbqOa9NC0UsVkYVxsPyEwyADcvOSHiQymMoJ5uPMz3uB4vs0A1
Wrq4n3LwLAkfv53fWqV8LO3FoDql04GSM6AVwvjtGIQc6PtXgX2i1fHRGNeVIaCKl2o/QRoSiCjX
wTXZtCaFwfI2h1akF5455J6Uol6OjkUtkNxCk0oxj5XDdfzsIEkMp0Y71Cb0O2n2dNIYJqqtgZZ7
3MYA1hQVfelbMGwtZNCUHCNAJhiFmxm7avZPoaDQVertGXshatRDM6P/TfHLgMDjsClYSMRfWU2K
Eo3umMHpsbi48tWXOd9Xmu8cXNi0nLefKG59SJShtbJ9Q33b7CJ/bQFEyIaJkExsUebIeI6h2eCV
tBd5th1mv9PmW1pmV9p2e/2yS/RSqNyPpZG7U4Wl765wnNBO88J1vPmKO1a6u2w/Y8YyOpVHnqHD
U04CGHPd6Z6Ub/6yNbDZRJB9KLXlpcOKR5LgSmPxTdnw6Uwj30QtM2a/y7FwEzXBc285lqY4sjGj
nG6cbPnd9aiKItr0s2TzAlZsZRZ8hHE7m4wUeP7OapuSFxKJ6Dytx9rGhTtQqwo21sQi026QQiMR
OaQpHxOa1fxTWV6Hiu5rJVx9BOfWVA9RN494yh6lrd43KoRVfK+ICVNKSFNkZEqxfZAokTUVL2IU
CgNiZpIgXp69Do7PxtdfRv3KntwHBdhOTrUgAdwHQ4hASjbek5oz/rBOrcMpj4SQWBU0cjFGC5hU
gDsDFNtnNmkpjD2GrkbxHlOQprPNlyAYst5XonsNg6L5bjPEyxA7BT997wMHcRu6Ox5wTJDo268x
Yxaeq/ao5QLg0vpuY48oy+Q1a0lynldqDGMag1rLnBkCPDqKiBYIsp/2Jup/yPhdvSG3Cr2BlvJs
grAYZgJhY4Rz8XrCYdughm3U1ClM/ZwW8znTUbHxuw3YTAtfluH0oe1dlOY0ofi2oN6pUO9WBVvi
gEuve8SwTgf+DpnqXEZRJsgSwIymcceD/LssshXuOtLx/+tI6d5wArKvRqu2IgKuoYOgfqkV/dTo
tQvuwUnW2bFQXlLBw9MYivTWwaBK2Vnm5SVT88dGV23wvQR9i+Ip1fF9D3mIA36b5hu164iWPMUf
Nm3QzqXiVlCTDnwQjayepYukZA9rYtzoVQyfdxHephjXWbphzNqPvrDFRQd91GdtO09d0L+hAzao
khgQDDrDlaRwcZ447A8dIy8dfFHnkZpsjvxecgiaag4jU/mteq0fejM+q2V4qNUn/sPD+tZSoS56
eZHxttR/BFgKw5GBoujV6Gg49kw4cFlfn+1CPQ+sBCItD9i5GR6iQ3pZOmN8vjN3Fqa2QnXjqPW7
efAs9OyjzAxn9phyYvqm/XGWj5I729jWS81MHwlnRQOcIX4F4nVGLxUzqjATAsCxq1QiOyEByHsi
luDMdd23RO+dW+TM/0i18oPq+9hRR+naGsqwZgXAmO1u2kW4RQVGZjA1thE03UcxQ5HOzUt0mJb3
PHGxz1+/Vz7yEtFpPSjOVPCbZiXj6WM5+MOmv9AEgQ3yEee1zPvhjy1sro9Zbx9N3pkNbayBLhOl
2znRAGDJ1nkmWmvbeXdgTgDaoY63Zfs8yaXTrQNrFPQox3qmd4U6I6BlUPmOPbz2+DJW7AmaydPj
1av4EeIQSb8W/q66fAfrkgr9tvX4tTSUTprhdNNyN1PykTaEzaj0wGEaqE57dk4UDM3uB8F4BQdM
PUU5km7ZKxbEhjDpjO2yqZjq/ko4dBNEEv8xa7r3JhDNylXNfgcsQb2Gi3FbK+EVt25VL3Gfh+Z6
mIbhkmWslBLYPyUT37oJ1VEPTJY1suFkQJMW3lhdVS+w3tb4l/rRD96XWjSk5vQ+mOY6tONruRDe
M85+8mTLc6SvOTRooLal9bQZMA9T9jYyaWn4XKnycjxKFbFY1A9LUAjbH24V7LhNy/xyhNdWqMfc
/K7UH2WCV0/FtlRem2G7lUZ059+MdVLJ72M0vg9/dwK69Ga07XsMV6YUaMTvUNMkq71kPdNDazvo
+YfkdcgB6uXvDJu2JntoyB6pat5Rvt5r2C0aery+W2/lal11hHj2NBzysrhgD0PTkiMjxNSISQ7U
dpECbb3ss7WdpsYyrG69LB5AAyvH+k0B3ZeOUahlY9gmZkAJYAOfVVYFURtFWJiuGQra1FMtggZJ
0VzpllrXjlSqHGboSREkgkwCzA26uEYAWiI5jMYajrd8345T2oSr0obVOoVq3tCx/YVkM8OrUKIV
6X58a/1RtLdNNdiUHtp+e9mG4ZHpXzVOi9JQQ/2fbSILI/zIKp5rbQKgWu/DHF23wpe2cO0I7uSU
b3WIfhK6sSJYwANMS4kmQDtzvNky6zw8PAiTIh/id9BJaxBNBtg81KMJVizgQrih8/mzljtP1RxT
lvj2oe+psMjjy+iY/RnzcUZ4upiTN/SyN41Q9lE2yPFpiaVb7SfM7UsWPCaze6lhXIkEaet/q3iZ
lsK8lEVxeZc0MOxkdsGlKQo/Rx1OAZQRwIcgmv0JNwrKWuterPxyIGa22BlYH5qo6eeEyM31nyYK
2ujNG6KUcePi83WeKTUtNPOKLPtNavstEA9UAfWSB00MSHXKg6g8xK9xuu5wrHPPcybT5KUkIJ4G
vmDTbNxiOgb5wNRmLuGFICFOXA5MODaMd7Vhl8gc5iG5725e5hropLpDTDTbwvgQClp5EoSHbEGm
gKvtxqDEF2J4k85Y3VxPkuX3yfmr+u6b+mK1jPmW5BExa6gXqphWIjazwZwkjxeDWl5B2gfzHtyU
XSf7CeUIystNrU4ZM9LOCgolDTG27Cc1PJ5JY7aKuVjJQY8LvwCTqLW3RPDNY3QiX8GDXJvNuJqJ
ekXMeu0YkFQLfPg1OvVjfenfDPkx5H6E+SqLxZPKRPvS8ndJ0CNr9WnSvtS6dNFWIwGbvRIoKTtb
BieJy4YYoDqEkQt07pAXKIubgB9Q/bSZum1Ut1U8nbDxdMB07fqc4T3pEEjGcNg6iiWNUKFuYcIG
/GLE6wBcFkpzs2FPI2xQJ5NHUm+WiImCBXY1tfeUZlXJIt6iTrHCvYXJxj6MmyTEsnja2zDFj4a3
pXFHDVdhi3s/Ws8r5WIx4wlrgDNVO1LWOJOHOyDrWLD7qDQbtpPtS9WGsc6PRV6dRBrcnBpMI5LH
qqejzAwPQoWXydcxW8/dJHsLAblRjkdVq39IpfjMsZPTT+obJ5e4l1ywq3lLtK8Ije4uqwBF7+Tc
bMZwLuNQc/aWs56Rmz8wzJ2QoDQ60PGDjUeluhWgiVuqFrEQAjURgOF91xsyaJ6SslN8fbvrlsRY
GdxS0wDKYfvLNrTf9/n0DYNgut2/UMWBpdL25gGZNvoEaROn5mkY9b22shsBvBcp7YANBT3Iutiw
wyhBgdRvt4Elju7E7OSVzsACrTU/pBSRTFf5rU4WYsNIOPFkWH3Z3B1jG/LIc2j/tJxlUs+5QQFh
OCvtqY1YWsVnA58pQly5DL+VES8IaQRRdM7y2VlV4VjUyM05EfhLRO0tx/wiVIZj/2Q37xOOPf3y
iaomLNNDmXNKD/BwmvgIPPOi/Wb7eDEZCKogjxWe9LWWr1/Gj7wRPsOrojxaB7iH9rshU57GXA4D
uaDr7GfZ/MoS6qRP68cope/yx0IZP8EvrDkyDaR1iBmTcJ3Ha2pKKIjKK8uxW/eiapD4Fr9dy0f7
CtyhL8I6Ti5Va1ysiMFXIK0VGNL6bEzImNHiGYQKz015XeL6yiAdhVp5HRXUsy5unPkQ4ylP/HaK
PHVUvbJhVIADH3rJaRWpNyemy7DCNU85cOeoR6t+SVxj5SdFTtWTGju+6LOEsZ9gLZ51kIDnlGdd
B3KSPFq9fkHDFXDC9zUBe1LnWT8Vqw7B0uU5lBl2YNCTONwzg/FjZQSq3IWmpIWZVVyU7bcUWY4J
Fc1Co864sJwpv86phgy3vq52jieTwI0OqXcPqK19G2DrrRtwH+6btlFueXWkYwujVka1a6FMb9gg
Y4XfBWKRTexeZl2qwI4YPeozRnTDy8vKH/RTNtrH6bn6OzylJg1IWTSnSenj68pVEwb9IJy1htp3
CWp6u013Mr3yhkIJslIJJnR+gjKGFz6iBUuKS8zyWGHfw0oE+tPyzRxLg6WGM5KvS3AWzMCYUDXI
1KG26OWdRQfL+evK1Is/WtlMUIrDrafns/blhCR7JirOjYk2blhXZV3Q0M5H+JFez5qiv+k7/yPy
kYFcpza7o+C1EUB3iJ+HYwAowhm0Av0Pjn3Yuce4BJsVIoW8Tql649a5j6XxMEFLxxOY1m7DkSs/
Cx2wvzYH6esmkruUxnfJQjQ4D7ctt4E3o9DWAUBGemiexkMlgWYENAHyQOGEUBevXWzXLnnsINHG
xEqQ1GbE3rY38Nrox9mnvBlUyqzmE9d81Q9qmz2tHqLwaB67YX5Ttel9/qd2KWsUfM38GBuBxDm5
tX1FLMU5nYZgZN3WGWzbZ+XeZuY1w59JClqVoXwYGRlsydGcdlnrOd5dXXCKzAHVH0WR9tDvPzpZ
vkFJzpv2fpL4HPujeQ87cuoIGQHMlCpvdqG8jmSA7gEunWPD/MvEX4WKgsDASUCjnjBEdrmXveOt
PbUjpJZ3M+kDipaEtWSqqQdzcW1hstKfkLWycJR+SSTVZvvE2A5yWK+WiZhjYqRDwFfPf48EQnVo
eKOTWy9i6r2W3X2BBKN5tytYUiYz/xnDIByX7WnZzG5Ud+T/Z2qfW0yeiU7oEcLELVMRFt1skGGy
ivpGqA8drtdMrADo4Yxt2c7/5eYjZ+dm5nxNygv16NmySTRkpMmhgKS8Q8Ki9ca5IYYm2nlr5YvG
gndR+FjGkFkYvj2T8i+F6caoh2+iCVlB4lu5arMP+asi3EZle2fQM268I4jma11zVSA/VaLfRRm/
aJ+oQSKEYnB+Ihmzl44wltsedmnQSMRuJUYgqzM7hmSXFZ4Qqx1ydrcqCKUMEYQBMXJJDu+oQlUs
Ld1/27NPW6ifQm8+rSK5C/Ur3hZXYla0Ui4Nwu/XjUZCeAIthpVaroJ5pk72aQQKiPcifdnFKZ3Z
exl5pJ7dfRdo4tW/NoGBaumUqM/69V8PgaOTAXHJqodAhKAUm2VsrLkFm8H10rH8XZjhq8zwWVFC
U5Ha00DmbLVY4EI7p+btPq6YrUc49FnaOM1834YYDXjKqHfhLdcQq1rZTpviDxPuiN+/ZbiYyPhR
90XJQagSbS1bF6aKC9KIkYlmbr8k0XQh1+WSEASyjyHlCgh2aM71oePS8uH6K+sfrrVRWA7E20BV
QIuaFNupby+1vw2d35BsgFFrYJs9o6ubke1YJiz28iePn5PxddDHi6nggzCyK3pLLetuFScQAjZX
Ux4otPbdfsmv2HJQGehx49Y+FBiL4VXUfyTm3sxYQAxf7XS4oS+/SvzvNGiqDhblb8rJJ6hKB5Zt
DbgbYg72glBm4ENL6JaIpU12ITHCMpzyRMqbqgejohDJVWTq1UggNqt3W33p9M4RrhUphDl3XiH/
LNt7wgBGxViTI9ePk18K+tDBni9WaYZKnxDgxKAD3Uh1Yp97jNU8VIoOfb95HS3GYy8cH/+po7Pl
qgM2Z4geKmYg5vXUsjNtL0NV4gzN77Ju3Y1CebxOiVf0gLVh3gMKv6f3DHqeVcKo6bs75od7tNKb
idBAgsI75erJKwvKRlVf56l953PSOpS5py79JwMYibXohaj5ccJiivkMY2+JzXQ0yqf0S4nEs1nb
11nuX2v1O9LaSylCLAcZR0IBurdH4dnKQb4OQc7Bs0jdbVXVqzlioGKBwpCqQpTfPg0267ryo8rX
g1YBUIo/wcFhaFOkPy0q8D92PZ2RquCXtU4Ii09m8obR+SAP+SmXwfzzLyt5gpoXFdmfBRhVXom9
NBb59NuUm0tGjYZFU7fwYMVkOzBZOCeDderjb4f5dfti9zFaQw/lVjF9jyrGhm/Jnp7Jds/TCpUg
2Ru6Y5Dvy0d3Jr2cqvPYruTnyng5mfWo6CwTbgzTLI9fpJNYvzqk6qbs2iSkDMHXhlNEOaQdjd9P
+Z/xQxmJXKusHWtG2IFj79FTgoVCPFEuzb62Dj7sQjTBpW+OtK8YvAUTCuNZ4ZxL0ScDC+hrmJPH
gXqAbCcCxW6su+hP7kpaX4o6upg0GzjKr4zraTcM4OTIhKKsfytwghEgA2jLdNPlUywYBukOsN2j
JkYSP2K3nphyaiuLwZV97DCiQmIfs9vURWAzpgWRg8sgDZiY+2uEpnVgeThQDtfHrp78pg1tZoOS
FuEmoYcc3pefAvNHdwGPl61XO8cKjJwcek3N9FBBIjTxJ2lz7J8lemi5gQqut1RPEb4JlL+1CHk/
07S96fMXZEHIqa9stXGY2VP+toz5Ww9hfD6og/mZvacMvnxl/tCsn3tkGFG7zExRZkwjMhmcGB0K
2jwLmGWDujriSh80XklYKs9CYmee7sQDXzYfg+BYuayAdKTse4qrAN05Kg2PfJOZ8tjbwCxreExG
PCa5oR2l+F0xWWtguxQmxncca/DasH2lJauWcnPNJEdngY5iQNVHNpIAXxmdZNLWIomMIg1Pd+Jo
gHmVTHFEnLgpnK/mWa/DayRVb9ru3n9pK3T/xqFlr7uyw1AMJucLygd+ADZ7tdG4zPCeBrofdrhX
IXbb/3HFET7AZloN1huK2+H7I+jN3TQFKbvslkPpafzwWpARNt7+WUAk0O3moPZ9CMiFZIObZWvX
fbIaMVltVj1s5yKY33SGyxrt16hg68Aeh/wZ+e2Enh49I8mHAti8JcIRiYuKsQyAdtuHQHMr88e0
EG2ee+QzjCnuecFaIXK6SHegacPHf1j2L8kk+9gGrdZ6RGHFPURnPKsyz2dbuh0KVU4dx/7Img4k
LTH01quhPkliW/FrKJhblluByqqufuO94E56aEQ9JB13fK6GtviasL028w2VC14J/V6W1iOiOCUY
e8vZAA9kCm5sOP41nXRdNnoU+61RAJuBNOWemc3PMlo+ty75nIbiQ65PlUL0qlzwRo4OuaFzpKNr
vm7sx2Nao+S+ViujQ6j2ah2Kv5XmsJkD9VE6Kx5YIWIXjYZrkC6gbc4osNv31PrfRtMjtUFL35/t
miOl0OlpmV/mNnex7S784LBKiUxi7pkOBHxZV9sy2cGbh70kxoCKWgAXXYToB6V8azMh2BYnqsAk
sA1XUWZgID2VdRrEnC2waFkoCZ8VmL/L61JmlNOinrna+DzV/7gCeQH7nH8OSQWmOHiE7n2SueyZ
YGKDRttTms1ZT4/xFIVwe+KWQaocuTNlLt9349oiU5oEVDSnT78TLt+NkdDASEhmosCOR8+zu2Vk
txm5o7LgeYm1UGYoaOPsQPmBXQylwpDYj/1ZXZpX5FSBBQ+pl8RLTkOfVe8D0pxU/+gNzZGTH3X0
q0N6tX2b7Bsn/W0EjJOrJa8AvuKau/Fkui3f3QU+7+CmpDirdc1YfiY9DC8eZgKhGGDTW6cmqKmd
d4EtIgwrndyatQdd0s2mJEGcFBd8eyHkEu21vmrS4g3AUmN/w+W4ijLU5KfJPmpsq5dtg41OLG9a
xa5iVhf1HZkus0DSPZGf9fgh4j9dC3Mlh3csONvHEDvpPRrWG+mbuCvjNoXb0jMChX8BFwJ7E86q
Qed7grNqIC4k9pNW8mHtltgSKmOCDvieisRdUfYSW0FZ1z/aGg27+f9g9zUBzVHEEurVRL3Sjgq1
ofzQN4RXYHJZAyHngdFmOoO1OhK86Ik9F1E/Ai3BYqJUJP9uxPSChTjaF0VF6fSSclZ4EKECv86Y
E4lfX6uH0pmPCC3EIjPLsm2kbADt+PdtMhcgzbg0wn4jCk9xS8RICy49A8wyA8N9OAjLcjtRvZxG
zCR1FySQ5uWpOhVQGdqdyrCDq0qoR0w+yE1roeoZ8Ri8J116qJ5EzJyy9p/O50pSBpqwLthK8GKC
vQiKVZ2V7ES7gUWqqcitk9Hr4r7Rcd8spuSCfUPH4TTHnpmqTBFpbWzTEKg/mhR3IikDaonNNE5u
qfS7Kbt9oTwU0i3B5a1sn/v6u+ikS3M4/g9P59XkqJZm0V9EBN68CiEh5FPpX4h0hffmAL9+Fndi
5iGj+3bXrapUwjmf2XttOSamHqmWRJ3eQ3lz2hJei8P8n3w4A+1YzxEMw+aCVPuyPpGLMIFRz/DZ
GahAtxKA3SLtKFF26eJfVaLnhh0Sz2B9WKnwxkxFj/MGCxFpPVsJOeOo0HKaZSDr6ZE5fQ3PGgDw
8zym27WZWji0s6LZ0+/7Dta0yFIOq5k0w/BizIwE6y0iKOY7v8QO1CsoVgtq9T3D66zTsZXOuDM6
dlPqt8kmUGS7Fl4aIRGhw06FcrJB+UwMjvMfZ8zmg3OQUErxo29RDzeOD3viYCoW2gohr/P8jN1n
utdQWccxpRu8bQl2PePurfFqI1EqDHhWpNJpeIWjstlpjrXLUSB0w3Euco9prFSfO0FeOKF5PJII
15+LBY9kfwZwuw/x8bG+UuXFd3jt0+4FaCT8N9+wgaBo4WHGct4yRp+fWwhveCbYQrkxjSe+68a8
tgaT+5bWuu6PGrMlx8pPQ8WYHikt2H9KF+ICoeFdEEiQiPHR04vCQC0Q2KP/zQnGyerWN8fbSKwP
HALfIiKqwuiFWhUhtZlNZ4tMk5QwUQaeGymvXyk35RIZFvPSDIdOjVtgpC1mAb1Y7SOZtTuliis5
M6YMdNT9jp57kMt93NFGAnecVoDs8jdY/6r8K2G+pogrc9ecNHBbIM1F+7OmD1bdXj8JUZ6Npt7O
6JCIaCOypLqptR8z9NGb8AblVcO1zdgysN8ynvsajrmhPytrr8U+GyMIZyUhEmQdwFjn3dy4X1iv
50Mk3imYrCXBdPTAO7bhm0TZ28BzaTjjZsbeGHICmmZwpirkLmKl6kEGI7St+DsNIjs1DNtoESrm
B572BwQf7n8y3WhXVLKUEN2NRMGeFkyYFQ10AbU3npBssJWM8fjCeZoO1UhESiCQ+DUApHmzV9fm
pKD5Rfjdk7tNB76yB7QK1xIl66lAuF3N4tiGRD2ZLHiajU7KzkjKzsLGJbzz/yvDjPT930Dg6qAT
8Ruha3dNqyQMQ94ZZKxJxTM2qJd0fmYaaCNUyvBXkVE8E35nXjB0nwwUXbH6DgH9jhOwBUSM11Mp
iuN/aZFZnxxm1VXam2w/ybhYAAf7BbAEKPto7GzlUOKdQi6y8g223S1kXZjx7dtljICI1UrDPIsI
Rgv9GAP+CXlXN1Ou0es22WkmqTQTMubG5IKI2euK+4hNVUswRxLqS+gPyRm8IVe945abv3QNW1uG
RNrWDx099YitXN5U2rjlRzCbGbEQYLXCFYHU8zJ+R+jMplX9phEjo9P175M0YyM7+FXZ/HcyKX84
Vg1Msripzf/0P0T7otXuLoIuNCFgLW4aVn/I2op7iiZrKvE0WcGUD+Sw1ltDV09ZhpwlBUbZygen
6QJ1io4p3YR6bPcaQac0VL2WH0KzddmchGHus3qFKRj6tWgPK+qWa9W4DhatZM/s4VNT8a5ILYk6
5n5KkPG/LEpyigQ2W20+RylrKS9hTDQkqWfQsjD2WsBLt2kCyLv0272K90QpS39mFJK/diWKsW66
pA3IlA3On63N9SsxbJ3WYSuA0zkE4TnsFa1mwJXvdAErC0NRSkHzslIJZA6mximOFn8K0l0DoZUL
zXqTwlnM/bRFLvujk7Ju8BMfB+mIuoxBLWpKf4mmrci126I7V+7ya0TgCDRFiLNPUpDh5Ge7eCzH
k0DfHblGL/YVBmNGUkTz2Z4Egg63mYm0ueR6shq8L/70Ao5618Ymsv2cM3zwmzZjGqpvcPj7PfYJ
VaoPSEWYKcG9ds7ajMXAdfLurg32XQ636Vxf59E6gx7CSdOt6T7z+P+XlcplNcWPSPlZih9rKNnu
HQvzpVd40oY18UchVbR+l5YgRC4mDL/q3RxZsMRDYxN4UJPjZ3QIAFqgROzka/oLtqstDNdI/uuU
6GiRLAixbviUiEcjeSs1x73lnASoUnipyCNa2SeGB8epF0kL3ggcNEyZOpUxXOupsC5KepFYrnci
srCKdRQ8EN88wfxbQqyx0hMlREb4Wu01loZDhjQXnwHG+uz0snmJyRFYYlTmU3bO6m3H8KFhaKO3
7bUw0mub3gZ58XqNXHVwsKtKqL7qqLsYEyP8TBcyQKBylUmQaIyRCKzWKeYrivjOIONe6B6KuWxg
T4AMTpKNd2lMP4qU+Hkk9vhJnGZ5m6f2dcXpFL9T2F3avKblSbZE9KTiKeEUCXV8H7eMNxiRw1Yf
3lY8Qx+eSnIGcHGZuJgsA0b7YTUUjBrnaO34IyAJo9AOA/79nriAJQFbHZBqOpkAZ8bMF4gSpLT0
04LWyURXDOCpGvZFjnAY3xWew73V5/uskti5oXtm/6h9WLa4KqK9MD/OGWOhp6FUJIEmXJxNpU8b
ma5doFpjROlViG4L/Eudo6D67LdYaFkEHzvz0BWfLRXtfBo0/Um07b3v56vWQUlnIifjnEcrEXMt
BCVJrFNCXDGqmKpt7lMUPnEMZrlHgAnbN3hT7MZUhJwoYGXIZGnUPHUsbHMApcoBImuYCq8BVpzN
FZtlImOWycf7wK0rsS9JgUCVnFdj+zVOzCM4t9kpsphZLRz6YqNw7Hx7MPYdpIBy1wIGZfdqjy2h
D6YnTzGaxGvZlTzh5KX2mUsadEKYWlLRYQIdZmAPMintXQfZUwf7l/BoIT9q457SI2V4ILHbr59X
T+PW8HnVlNgGm+AidtePLIE/r4F5QqdM+gF6ohsSJjMd920X7yNiORJO+ix6BUqcUrwR7k40dbuw
PagnyDnTrev5+40nLYWXgdxqvGQfNqpOHLZoNzJYKIwsd4Rq7GRqkGoN9HJOactWBT6opvnADh3U
Fb8TZU6lDgSRqQ8jzJ8mBUMCwGUIFHiRZ/qMmhVAQv7MADSPSwU6yMTc5VCQLJ+8kyC2bQO4x54N
9mDlHTN6lXtEvAa/SkIVmnM+rmLx3RpgOL1UNEoahwet1mat2JqmJHcS3C0QFSkBPEfYhT3jH6cf
qe5jle16NNoFMF95y3hqpyowjNiptg1eqO8cm6PUEdqCVivsgRHxotrWJuLMIoLl1rAJUAxijHmC
e4ZW5/rMQI1X5FYLZCbSUUpkTAYIqdPXPhEYsqtbruhXdSyvWr+1KsjrDLcpdjgW37RYIyOBVx0R
TiydOK3cvPyKEH/EbA5bCG4LILukpOqiD2Xur1vXiZMvjiEAMY/DLEtjauf9QVGVYJk/VCynzBLe
I9J22de1FF8RKDOZ1hU9iwwxqLLPc80mB6wE9xVHdUOMaLKgEkTTTl+4h2bIBuBYtRSodX5cfW/w
Cwwu5MzAF9W6aveG4e4wNt1tNN1y6biThZ/GXPKT5s+Z6iuaDKFh8bsZHaTgjjlQvNN0GqT+pI+x
jp4K3bkhKHeSjOgUtMjoOAaGmDN7PHBiDKri/30js9IC9PI0IrXTENjWHHWOXBziJd+kRPx1N+JC
d3hoCVv0U+C5DU4INebcV+rHGktp6A8bnbxob1qisyp25+eajNz4EltkRQgiRMCfohSOTW2fq9hn
AYaiUcVN2aJCG3w1gxm1fHKR83bLPiYezX5yyvnJkOMnRH737DctAvy6gHUBqLzkjXQxo/ZCc0wW
Y4Lnp/VG9FdkYFsU1dRxG8Z6foIGbBHY6tAaieJF+8KXphTBCHnvrxtdzqyDgHm5Rmcxe1HVBO6x
wGjFafOLiXiebuk0UktWB9P4kjcoEJBT2NfyM+y6He1fy9BwdC/DL7qDoFWZUDfOgdicI5ywETIC
AHEsKqix2AkQ+qXlP0kCCRghk+4gAEbINBOYOiV/C4cJ+nN07lb0QLHFwngDT6A468kHnQUGfRym
JHAD/cbbSZa08hOnCWlJJLehiAcQt6Z7SOzlHMw4FBYI3Nln9qvfTm4wpGAxKMJnR5J8uyZXsnJZ
L693jCsX70TYxysEqeMhthkN6J4hPZVk2EfXFB2USLJHtJtSfMg8lHjAHBQsdF6OzoOFhrgA6cEc
Sx830O2/0JaAO1B3E6EGUbklPSQuWKQe7V3qa15KmHao2j5ZEzm5eBGHtsmr5GSAa9+TcgrCBDNm
1vEtoIUaCW+sO4IueLezR5//Uxau2tjetM5yMsMeLE56WdwhRsEhExGOLLUGsGKSWjpDwWdj5Jn4
fudBPuaXScTw662rBFVvWqyLqZO7QYT6aOkbY+5PjgnL6lgDMe1IHBVc7AtkUlJgZ2Oj5zZTq2xj
kEWjzdcl4PB+Q+Cj/0roRdylmoHceRYFHNpVo2fkOz9hZZvhEWGxq9Rp081vKfQ8i1lvwcw5hPOl
RQcntYiLY9DilH5G5Uq8MZoeOX1q43uHwUDTpA2eGbRwq96z8lpWoxu4A0r32gJi4gIQ6ZPDwLL4
ddASzm18bfD2GgzrRY0r6LKwjMCUaDJKKlAwOBTVzmvDkA+Pv3jucSZz0NSMkRpwhrEhYSA4VB3m
ae44k4DJsLS2MYH1ytB5JgpbC4VtRPxPzbkvmc3GKmduK55L0pMi46DkdRDTK+rFOW6+HKYUsM+3
k/EYZuq8+jQmf4n0AQ60m8D9gw7Nn9uXZrzoo33R1fLasp3LKPZQom3Kyu2y4ZaXtNlavLfEJmdP
LyfGBsuwSwryMMJgT3cpDdEMakpz3hZ9gOvvOtXrOE8u2q+hrB8RmgYnml9muXjteUwV7ZgbEmMU
0oVcozWOwyijXfYq4ORLreNxBTDOhN2CGykR4QQea+RvnHygsdWav+xDCujOV0u4hZI6Pk4622LW
mTnTNKE4O0BTu/XzllGnDr+C0BITsQOjmZw7kEn7Ll7psT0sHYpCiaIwq96XZtcGazKaTFSgynXc
MA3SjzFhGxqBSX35ZvMn1MilNGd6mth9u5PzofZXAWlAshHWviR/Atl/vx3fmL+OmKYTsKfYiYGe
9FcldLuUbVO2tXQ1UEGoGjoe/CY84F+QMDcNf3yAT04KYiiwpflUJDd7Ap3QinNXGJfKYfRCJpW9
i4pun01YcmFKJ8i4WOB2gjgNtfNAsMQypSu62SaV/EYhFTset4oBCn3rmKhxjadhe5KqXw0lElWt
PD2y2NNJGGMZB2GChZuTIzmEaOrwpbg5cXMmjraGgenrBF2eiHN1p9swXPVt2DwPpwmzsBnLiI7+
mZT5mQ3aNqw3FzYZBJm5xr8OUGmD53Ldm1QFvkI8lwpbE9yedAs5vmR+74vupMxWwVmQ6GS4WfFC
QkNLqfoK4ttavBYWtGDArMN8mxgoWaLEx3KiXkv8p1sNgLBwu/gng22KreakGegfbX1b9MMWzgrl
664DKcBkTDlBVD1Loggk5zZbw23MnXs6ZJ4eQapiyIn2ibh4qChNjsAfNd4Epk/xdeBrMb5HzcBn
6uwtjpkGggiC5Uu0kNxjxhfzHZjNXhfKJucDoBSCnQRri4ZeQgAAMVQmVa2gEyCPZ2XboOweO5YG
NFpj7/eysq9YTyZJscaYH0JGxlxjWJ7pwL813nrBRzFlWwnTyz6dDnZxdyimWXRwOcLck2GhzeJG
ToaqPMXz2Z4hX5nmBfdXq54jQt7LAmkHsYMAT7Avv5sYmolcJfkCG1V10EAKtCRPzfAEQpmdBJFr
JB90JfS9rTkXz0wcmxSnHjpiOz+HEaKUdSDE4Cthbw8zeS9IoVcwoUWWtYEN1lXLjewB7LSQagrX
vcgQXeKWganzk8jYAh4kzeOeaHG5Q0TWPOd1tp+0r+HWAuEeIIzk9htzKh6q0KuZfEy0rnGBKZc4
1WKBe2PiRbLpsA/6WzX/ZXTcrIjNCjaDDC9OxY7tydri1axp4WkiYGle4hr3wJXVpzCumD+IRCLK
xNxVCDba7i9aBFmRjqYErPxDwy/RRKdIfjK/yPEyL+2hLKLAKr87CQ9HkfCYoCus+mPrEIXMCKH0
w6IFb0p/hBNMqVjygnx+iM4dOtdwGnIM2NqPNgB+Lz+jhz2G+XsNw18+4NUPJKLI88/HoxceP5Ik
Zn1jjfgMhg1IgRen+CbHCkxoujGl+iIPJuG4cKdV7+HowzFc8HxzQi8SoZrAywnI1HYjtAqe4RIg
f1LfllgNsuxzZi+zGRMH/gLyjCQHglL6uvav0qp3nWZ3SJ/bWH8r0vC1RufDGkwsbxP+hJnHeNXW
FtiwhpEESLblIHpsED1wHEK4Qes/rvgC0bGVQmSEwae+hx1YkHl2TRudd11fFjZThmKgxBPIm5RA
POiPOgWFxXYekRHkKYp0Pv/2RDpZrhxaUiTSMvR6mchW/oCEnjCmJzQJ4gRk3tITAgJkUbD0gJUM
DRX5fMhJdeoJvCOLTeoHrDLJSX2zgeRWVH6Zhssv1cCQMx/gi7z2w7xaEaNNdDXF5KmdRMFR3aah
JQA0OrWjHvDtBk4xB6NUBQtiXPbiGo4RzJWm8Ul+S465zgI2ZpKJgEVgRutlGXtOtlVRGNvjKcoH
qKWb0Y6PxmQFVWt7NcnxYxPo0YeT/cZGxnpgZ2ktUQ7lVSzJzcxMJtvNfWDZrg7h3S8hH/LGOtSR
FUGhG8xj3bMeDQ+HLg/Wjds4xqUYCZRIWSUkJZ9odqLFtnSE44nbSBI5mhPvNaDl68jck+q1tugY
TliNDzHBQjrYmjIqTkJ5MqRXm9GURNIXUnZm1yYSnMadY8036T2YwcqrOUSrru0k1pUKdEbjFIbf
Mss2ZTY4cLG62qEPoAw+Y1eq+xVbkbsr3GhDa0JiNJU6J3qtFIcSZ7IDpa4F0krlgi+NX9JdBkk/
j0hNKqBToAC8EcWpinFmzJB6KPv8SdXRmDrftZESBkVTAFUBeMFuqD9kpk8CHTsSWuDwoBFzLweY
RXw6GAisRWPqTZXg+E6uGVL4qfmpejKtFmpVLCHIG5mzFJ+JSM/2QI/0o1QQa1CD9Qyv4YW0GuLI
ztjganofdKJ0uGklbpExYqggbICsdyKSzPhVGPSGzamFn1L6VbLP9RBYNQm3Clpf+0ujssVYsZWv
2Epu5NMfeoGfYkEYsMzH+ScxYKCP8SmOYlfuWGWustOGkYHijSFJblRVSxasf5ulfl3ZTJAFdku7
nBXgNfaUXuwRRJQNygP9ri5ODl84KE5aHMGJ4VkDgpXLroX73s7hgQNY4PGuQkTDjn1ED1CMaDuY
uzLItDgQBwzv3WnQ+0fdlY+mcGkfbjJwX0o2gNjl+kMDvdCYfyltxS/NnQNQ+7JWxBOVXNuJfYzR
cSI3JjQVjsYtJJXt6Lgmq1attk4VEI3RkFFjuTFmXaJJOsA+CVDXiQlZgfUvDXmP2l+NsJJSTvD4
5y4nzQUd2rMgOJzekzOu2cV4KumLR6U7d1V+siGFEdzh1qwxdJqMNS59vGfs29c4uIbF27pv1xp2
HEDHIstXZYNTnBIebUGIZySUeQxKqBEl6sLW2MvQa+AXJeY/aSCmLPfhsUHy57vAXcidwEBqFoD4
sGgQtYVRFiECItE8f5CX8nDan4SIlQmXQ2aR9+6ED10QZv7PNJ4sVupKytoMKLIOTncujwooyPpj
sYqgaBNgFOoBES3mWGdITzmtPVtWybaPiGECx+a9h238zZhLBdU2lbjY4LSVMwtOxe9q7jnmJPMU
e7PDEpy3kTqMH1zggCXpl88k/IoK7T1mLuvkj7yApokeDeNa9WIUOODs1FXf4/Ahy5AVeWdEMt70
eLmlq7bjR8UdYBfDWTbsU5LXLuNS78ubiHBSK6oyD9Y4dopiLQszy4fq6leUhTmVVUlZKFMW6h3a
hUG9dVgS7V1o/kvtaJt170iFGSuC8ZgMPyokf/T0UbqWbX6bec/JyugRQyXtRh9YQ8wsgFRs90vQ
4c4lQTVo+OCS3jhUfHBdmRDtmjaw+eTVqh67azTz+ggOBpp/Zw7qxg7Ay8haYGAHiiDL6HzVClrA
GSnNNO1WX3El+ShZLDXQ7eyas1oHCXCp5eWcjcYp5weSslAXysXS7w2GGPDgeQI9liTvKU0PFTnh
4+fsIOkmlhSFWHetlB9yFAkRzqKHwWUyy24INVpTe8SngDAgYg+MDGxCL3qcfI43PxNpWGB5YeRo
EowSM+vvmPUbFEyTihKd5hv7gY56hIXQ3F8ZdKG+eC49yWAmxXZ9YbueoQJgyElHx6oQmAtXpzMc
R+RutduK7Ma3dlPk94ZwJU77rWBIIisLlg3d5WpgSIhmbVnQ5BDcJXM4s+DpUELX0YJR+UeHza8x
fCw6/rMOPZ7QGqk+3FuCjMat1oCWhKI2gT6h1c0gVq4DSjLOVLSQrHIPCjQUSS4waZH/wX/PGfyY
FBVM1LK29mfl0iL6iNk3hRBZQIPFsbMOzJoFbxZaWeyDmywjAbPBPQeYvi1/xxBtwaDuxzohraOn
u8Rtpzl+26coFOpDc0psPAHVX/sak3Y6Yy9LlltERjIAqGUhfoX4AGNGTkl6JY97jVsjxUnEGnVs
XzuoDfwVUlS4TfEpTgzdMMGYRIkA5G5zlXsGNtK1gQbQz1S1u14yfWs/OiPCZbRIPFfzYPONGT4j
NMRetQvqZEM+hE1MO2dhgdgHPxeApr+ooqT0gTGgNRfPOemdI+xMFT2OzkB5FGJPwQebsWsaZL+f
QqaIQmgt8KPRZYhFHBPie/tzbBvnoRlODIOnyk2l1wnyoJqRqNoEkU6ZlV2lNAb+03PEoj+Oo0OV
qHsWAIwxYJ8v0mtlE2Rb87S90WrEzJjTZBdZOdSD6yQ7hBKT+3YeWJwmIZWwgnBxhgkIxG8mEWXG
qoI+gZWwTWRsvbGa1+bgVPXBzJKD4ji+SRICGCBbjretul9tqYpDCZecKyjEHI2nOCu2Zv6yHnpI
Z3Gud2T9kY1F5hPkkadiQgDV/eaEUzcZWrfov/njUuj7pELvNmwqTG0LmgoWAS2IQ4PZS4QKIWL5
KjEXJVMoLc1DT0J3P32gnWDsBiKMlEXhja3Ekqj9U7RhK60AstJ1ul/A5/2cnizNDvo2RFx4t4aO
/TD95bXKkA6yKNEXbp6aCHOFUcYaYiNHtBcYFnqiUpJpq4DJF4RImHjhSbSARyWrCOdszkCzIciJ
0IT2KqrQzdBLGShQwMKrjl8whBUR9Xj91AvnPrOmYfAMFykcWUGWxV4BIrUK0tQIvSxGm4Gd0Mwn
t064FJ9HtTNk4GkS56TxOvE/5XHkKyxJ6hyzfP29fA7sJHvG/cq1JYNhatly44gEExIuV1vCPpfO
V/woGHHjMt4XxHu02p21OceM7OZzgaq+9hmWAcEjxBv9MMuvnRZeUhvAa0u2iUZ2NUlKeecW+Hnh
l8JcPkK8PqbwqPY95qQBwlxzXNjOr3/m+ubo/+xCXAulutq9c6kYU2fUkGTSWjhwm5kpEROVlhEp
V6DN1WRvCPVlPGRDLH1p+/xm0BxHooOSqV4W6QGbzyc9suBTMqPv9fNYGirX5YFnnujHQENmPGkK
Pwxjq0XXhnBz3NA6XjZRZlcK3D56owtQyakp4816q5SLtGmpQOfW9usF3xIDz60EXDZJkkOcuPny
qSo6kZfopO7KEN/IAt8Yo+YR6/GmqdbrKoTUhqcUoD1hJ5cwy7c5sdAGs/dU0g5k4hxgGYNK3WbZ
0xdVwBcHpr5yQveS8gkaTNA7GXyY9k5+rpQL6OmlshCnExoFySCWvbprVzjfYE2Bw9RTms/EUbgm
IOqZi1NiuF/yISjSvGcxVo3bAWUQW8CdhJR50LYOGsAWcnElpg0RGjHlTHiQMehTABRX/cTmaNqj
jp5Rcb2rwEU6SF87Xd5arMptLi9hXTn8CJsagDoMD5Dhq1KribGDJQ/wmsxvSY7BMaBQz/FFjIH1
Zas3xhftgOaz2M5EJCE069h/p+WrSpANA+h0dNdsDC2GG1C7tvNZ8k8OmHtwGKxi5fgy4MDU4bvw
B1r/LAw8Aq0Kr+Fd4lo1GbHzaHWpS07LWP6k3U3Xvwc95TzJ+VbI0WVRNbLJVF3ZIBCdoGl0dAw8
N8zxXPCpuCxsUMTg/URt48V40kKZC5WeSLlAv1eQONicVVBSeFpr41mn4dKhBZkch0xADTae8skm
g5n5WGH9mlhbBxh/aJYwB04L8yaWi3RANK7QMllFjZ78vhBJs0ASjfZUPm5TfYDe6Sf2+xpvBPdz
RG8A9aoIi/MS3rr3cjSumi08oXOaqmgXIHVhNPTi0XqWmtaNca1a3yyWdtSei1wECi6GwvpuFxQZ
ABl78r2RiZLEw4FavUsJQz46FtDBFQxeocXYYZbL3B4GZDJ2dScEz+bvUCvSS4Q6AA/UNiqYIvAL
LXwwGewy17EpOgYH5Y91z7Q/eLLeopa+bL/0g3ZiMnKKtNfVSRDN6t5ZDjkIkgQbfUbl9jlj2Xa0
OjDjp0SjHuZoHKQeCx0jpZ6dFArtMK92wI5cOxy3DnFQhfGUVgzr2ONAVACjw7eyYh/dWJ2fnaW4
ssK+RaqyVVfHj6KgKo5cbM0xxQ1nIJJ1WKLrsr85Esi4mQXNpmSe9MFtYNBo5PuUFll5lnwwBLxy
lXaw/iitcVOP/JGo4CLAMqg/g9KMAhI+aiy1aYbPG8mM3Zd4r8yzzYEqO+XzCEkMa3OM17xk0a1a
P2mMvajgxMfJfOtoiSzswRGRPkADNTRussOywPJbgBWiW5E1h5zRXEGMZzhi0AYbH+bPsYUiv1FW
87ufCWOv4cincEnygSt+r8RsHEtaW96LzF7cmECBvH8xF7QdUYyntma3siHM7KTqDF7vtKlGaQQ9
Ig0VM4Ctwctc6FmgbDBmWhmTnaUFWome52VsKN4s1jFfGoyggm4glyGDYb3aK9VF7HqeN52eb4qY
UlKpdRhVKoSDkscD/iji+SGiMEjw0SYpm3RSaTob9l+0rxe8HktAHl5g8aERCEV+ExLtcLk1C+NH
HtwZ/CqBoIUnE0FyjWhqhXxbaizLJsYIkXnYfZBI+cR7QsYfXydvMIrX2lRJfTCeJ4Kk6jE92cvb
UEvolCuuEWIryLohCiGH0m+5qZmd+zq6KylRaUmpXGTqeWGR4odotMUGVykb7OPu9DJMOb7+6LNe
+InwNrXqvOucF4tnVjaBqBSo7QzPUtudJRqWjS9TxvrJ2JUkEheLxSxk2tVOBtlmr6CZz3GuDKZ2
jXN1gzIZ0dE2ay3IRogQZrIXYLkPJOf8jGGxk9nkVM61yNVd0pNYIeotXEp8ceEcCN0MgFRVWnmQ
RY9WmeHx6hdSOUpR+BppMMZcghTnWCJ+R6xLmHgc/EX0TOnq4xGMoJT4RGEkRdOdrS25YUgLucHl
3VBI3lOeoJuJvIGHqTRTwEttYIfRkSOuKA4DOqOB13SEeSXyJAivLJnwcHRBHY5BBy3C6oksi5/L
Wn5kWrW1+S1hgTG0RzalEH2FoEFf46AIOCTR3JrOCc2aU3rAPxyMh2vhThreQYlGb+ju6yp7kAuf
+568rk3fA8tzvhvRbOnXDyO9rAUaoKaXpSliweDwivZf4buVpFddHXAHshumUs87+VRxKrcU6AUa
u3FmaNBeEqq2xYTAhUS5ZEHVl9V+wCpagKfp0z9wwgWqjPYTI1xnr2FRCLQVqkSvV/QVEbfRV0hm
19zCifIbP0dRn5Jx9CpT22RqSGhk6Nn2Paz81VyEU68VXmcTkhjzstuXqJ82JmRoSBVux2zJMbFn
ZO6jS3WvYZaPipKQ1Gqag2RYXlgx0qV5ExlztvaSkL3aqRnIIubGjoDa+V6W3zUEyyhnUSj/aAZ3
WfktSNKVBS7cavyM0xyw7HVZGiZmBJ/SQ7NX9OX1tzGvc8POHtMPcvB4/pHXkKfirtU7mf29WtI8
d+sVI7nLQkoVeYWltbG/FVSQnXVWWAcs0waqxDWpzVtJjouNflvCgUhng3qLusG8WM1Xzb+cYF/I
XyPRE07GcIqxbYzFYpk+VtGtiE4oIQAZPXfGoV4dBfZD6p66iYGGaiI+673/aPJLETideU6yJNCv
ZQVaO/EHDft/uLBUNn0lUNtDh8BiACE8zRug2AciKjG2tIFc2gctUOOvvt1pd0fX9gKTjeDfJiBg
ozJYlN/7lgnv4CPq8A28+KlAAaTt/292H+GSmvkacUqpY7ONtQ/8Eu0BRd/Fqv7MARMVrWj05nTz
a7LIL7MhnluSSlaUMQlpeus7GLZ1jHf160iIp77Gxir7OmvfR1naDM6LqWpHZF/KAhzEPiKnP66z
sEl7HrKWKPRtNslHO8b52B9GmGZrvR7iNIbuYjjoHaNjSHROXMd3exTXidlry5N8kagHJXtgqcUO
Yx19MVFFEatJDEzIms9U/A1ItnEDGvucOsXcZBZdKeVJb6tne0wvI0YpAk8v8K/kKg8kZa/TFMCi
qDmxfWZh+7RJ/BrHUlROPteou3RPlkTOuUUHpf3O8XTs1ecFyMFcVKdRESfdUE4pFSggRbeEAqXl
cDYJ/YImrP/jLF3lBCR/JeYPMVOkhAM12WcyfnDMaQNf7A2Q404es2cFo4U+lFiVo71i4/w69cQ2
IXaIFF43rqmZ2eal+s3G9yW+M7HF/quHZOwy6kFZj+NoYHtt74gD5KYI35HNZO9o7aLmsBS+AWAe
1OBaPV4pztqexEUy3pokRvTZ78Yzw91dB1Vk6MAximWfIT8UPM4AYcHKGPOXQhKOoxPQ6g6/9vhu
4FxGAs8s3B8Txe8JHoonSmwd1WCTvOJ+eY7YyGBhU5fHQPHj9QZV+XMJ+a9bHU40DP2r/r6od6YD
GYbSunfuck2rV4x3M5VuzENK/VlTziGfyEw5gmhzV4MCAW2lwK2TmJJUFocnH47ojquxnkBFuadM
INgh5XCIvXZFOzQjzxrhufQCS1V4LzTT3gQUgXEw8pwZIliElyjisKgFhx1v/mD0aK7+cezlMhXk
/DfxRMvb/hPHuzsYGFyOQvmRofdTAgEaHg6ak53xQFzJVkETsm4aoRLJdBVU9Lh+iGbWlP6FMu1S
R+9J0z23iXg0zxY7EDsyzvxETbw0HfGzFrj5VFbd2MabW1FIwflzmEnXesATOV7WhL8eFBDfOdhs
S1qHhSIwkZpXYL2KrdNznVXvA0uawbxqzBggxl6ZdqYCpcVjNfok/7ih91QmtkEkOweaBTaTb1RN
ImTHfxGjLoTdHBtvunGItHmDvaDBvm/3Dy2/lPieuVYQbmzXs5ODnoXzi5p9tKt3iZgmmQZGlikW
cnYvGw1+FSYGGxejMd9D1cOQ2KiuBdMAkH/rZdMtrNE4bDD+tJ5TkyuPuJ/HecomDK5B0p1rfGvo
2l1TP0XDe8SQzH53AjPDxKl5yW+o/8ufNLv06bp8ARfJykk85dljLDIztuipmpgW/Q9P57UbObYF
2S8iQG9ek0mm91JKqhdClp489ObrZ7HnzgDdQKOrSiVDHhM7YkXX7WvcnHaDfiO5MshVtWagg569
TOBtVDJJgKCE8IbYRWlo06ytfD12sPbXjvjVrEPZvWsAdoLI68oFR8ljL9GXsnOAPfPoNfpRbr0K
AjBlTJzPs+CRq+sPNtVJx7C5H6vnIsYRcZSxHLpQvCfnVX/PKusVq2tX4jhNs9sSdgYa0SlXesRo
MscUtjzlXNHy5lb095YqeFQueev8JQ3EK+gJUYEQj89On6xbVc9AZhkYcOFjpT5ASIrBdgBD663K
wyPPua0zAUPyIqUfZXMy4QKGJsx8TGoYQ80VWAd6Y74yFFdtCaiQxhqrv55qqI5kbMBLXV0dW18p
IFY6ihNknNVddMaaqawEqCaZg3WYu8uQuCwNsLWnhvNwZJi7vDJ2iSPvLGncFc609hjVoDYvl/X6
SeD3dfbO3EP4n8t92tlgoOAEVMDMox6NQ34fMWGNTzTuEX63+abIBlHgioI4GrkpEwe94GXnvGKb
IlKOPdLZkD7g0KnojL7Eb9xk+xIp36GPcOCQjDHNwWxAWUXwJZR/uDZXWX9EyUo/UsKfevEv5pLJ
nKNwleIZNBBVfAdMRz25wgGeaTueXFeADqFHrqTWJGn+CRdrZ9bgMxyi9sFDDT9jLomETlpcNQg4
42UO22tmhzcnGm/RuWhsGE9nhpmXgZ7qfC8iMIvyVZ2g2eu/jhHuKesGg49IoROpB3XN5sL4jcH3
UQjdHfAOpaRmTa/Ft1dAlMpWn69t84T4nhkf9P8V3NI+c3xmkj5TvpgcOxqOpezQ8GxEmHdA9fBG
rtQM6MrEHcnmCf+/25PBubuFbz6tYTrcuE6PFE23hyulxfBpltQ+a5bT0qfMaWfSdlVW7xvT2evL
9NFGXhMzpGGfDZux6bDAB8qKerkdODGOJDV2gqzh8GPv7I76Yd26MvdltLjJbM2nmS2wnnI7eaiL
dWK6k2Gt49pY6zV4F97uHYKfV1A3FUaJyz9cRqQw34m58ebyO1IyKvTSY+xcmsw+mapydpLuMvbO
hbn4RJBgDJVrHlrXPNauMkmIch0wrVDKzRBwembPsf+HB0vBg0mD8BfTJDYCy5k2c3yyjIZK+QdQ
GImV3WrCt4Ady57i19A9n3l3UXXQf8D5kkHXrHNdDKcl7TSi26TMZjKLUQYy0YRUjBWDek6TGzJB
CboMF9mYH3FpAd2NKASjGzbmyRylR7Xc4NKtZPcnY3iVKRZyXns2XsWi14sYdWpbi1GxL//yRnuX
e/NtmSCMZNH++yAY0lTnBi5Tx7BUN1+C4xIqw4lSQJOFz518y5IOAxH9JBDEdfrjXLfHLHc2anzP
6oTk/nLYQaXv67VlrUuhYI36NJEzTAC+OK9oRUo+sx5+WRKe8J0w5XDJHB/a5xgypUWfGGex1rjA
m8CfcuBPwCcOi2jcWT8FTeyGC+wRow7iCLpXN+N3Ryudapn6I1WP1sZrg5E5OSBvcm3jsx7zU2m3
Z3xOuUnTRUW/LICLGnMbVu2wHw7ZrB9q7OcTyrF5wP9BfWUIqbrAXMM4p6P+xPlw4s5NyvKgBtrT
qJVXnuawDi4NpOdz9SYdlY+i9yIZUBxGsowOH4kns4kuc+maEEqF23Xk+cz4XY9ZY/trkhoeLw2o
XPM9XDP7DC8OmBiwzORCtMHNp6OqfpehfJDwrjBnydAmu/EqBySrAz8QeFCqexhjdbdQeu5WvE2G
Yz5xUFy6sxJim41b0jOLqtI2vxFx4khnFlFfqFUqSpYBemRbieg5NVmzcrOLfxVansbX4BIeT/H/
MWyYGI0ykFzapqPiLdE229Y+dHh06sBmknI2ZzC3AQxdWlQlDlhqdqyITiBeSQvtgq/YrqlNgD/I
KGIIUdlRVa+1dAYH80nTnRit1UTe2tBfTGpVgy/cXdyXUx7sLhds6M+QvajVXyAXyv90e9uy4IuM
q8+urp+phrSlcYEOJQIhLzPCFkZtl0eBCob9TJMOZb37wmYRn5ltBF+Ns/TLdKuYIQhJYkBCyljz
CcVLk65G0JMHp2K0y2s47ZprAwmWdzzVmMh3FJAhDlFYy9E4L3Uu36mv01kt0VRYkJzO1zmnwjT8
Z5e0kH81XITNAlu5cLKLMWWbpVkPXe1i1cN1ImYx2Jg+VvCL/oFcXauHliUh8hrRXZMkhAvlB/zT
hgc08I6EBN7+0eJc+mRUfZNzDBIMW5yAoQLpUb7nwvK7uOV+EwJlBHOoowJVu5JgIr2+fmV2vrhR
SHCxRXWDuN1Q/luLibYbF9FAZejZNKelWmi5WxVSv9ct7dJ1zWWOksukdGcVSmNW/WrpTmOzVIkA
lfgnNPCWsq845wDJJHReR0u4BpPHuI183AkJpcZgs6J4YPFBFSP9bTj42JhMwvkK2hFjarvSwtP4
R9HURWeZCOwWBAC8QEtsOHWT0MhVOA3rJuXkLy1kllvEaaEC+wLo5hiPjxGRP8SPpvBjhodMC4sH
x2aCY270r+mir0xYahYA2721CDvaBBigNqICUVe8Iv6aJkc+VKKT9M+IcHxATMVU+DWCVtMBxGYt
sCqV0yl1DrhfiFYBG4wPRXOXywCAqL7VHRmY0adSNNxSQkoPi+xvKEsZf4fy3QvM73+B/SsFXDo1
6S0RsR/r86ZoS9ot/Gj4R9+IggrIvGSWz9OHAnYQbjLACKgaI68NyPKICDQwVK2L9phodqp13M3G
KeBInmzwBq4sYwmUbbUxgPwrbVXMXEHsbKeS/pBY3RYjtKeYeisLDxJqAle9eNypU3l39Oxm5XAP
1W0v2rPRW0d8An1KIVARHek+qbCnKIQbuHXwXUNVZj8fVAMvbuKJ0MLEc9UBY8ulL2jFcGjFsKnC
GNiMhQBB1CyR3dEz/skT/se53gq1vSfJ4lrmDyQb6cswdgE85Ypu1oFGzs5hutrMR5LubAHlCXS8
CbssKXeod6aFe2Dklv4ammdTnTiqMmFrJq+0ci8ovvXmU94MN4ahXbELBkJJUUOyku3KyU+25JwA
us7nrq4ujFYK3OPZJD/pAdyPWruMfJ7d00q0a9UoXlwCX7rP9Dr9PK2XypJW4dekGftZ58wic+I3
iFCrpA+nfb4icka9a84OLB051Jwy5AQAJ3b6JtsYwShhNe4pDGJlVt4CQ7xB33rqZvvap82da5Dh
W0pyHXP1nGCzE6Z8GEfzEDKC4uCzDqFXRkN1zdagZi+yvvoyaDocWmdr2VyGQEnMvyMpJOlNm/Or
Sc3BwF9Xzdqj2uBvJ5FCAoOKb51RV4hEbZDEsFx/PsCZg4meHYIPP5G6u9mE9/6ws0x1H4fNPncN
HPvQq+5sAgm0MftF/XDOuVOcuRGfNEHK0fZXv01/K96K+csuUGWU0t2o7FdLR8JKsz+0yOKh5/B7
db4KYzzuqB2iHjlAktR4t23BGC+/RWjTZXqrR5thtkVnmv7aOvZTj6e33ClfUoEHjJqT+iUGhWRk
ykOeCUra1RoizUBgX8DbTFPsqSmJ4jnaKITEmnnpUDS8cHC/Seh5RkedSmsQUSV6/RdmxaZPFU6v
MX7BcYvxz004iYJu0uTUj6OePgvVj5SNUjCRQrBuc9snc0sWbFvWMlObbK2D76+WQAiLoGnuuexS
AbCccDo6fg2KmRLsBSGwNCcaoB4k2CoLPEFnCdEOQ5dclT6qc0VtfXGnKAHgapsHXnFfDpOgYXwF
96IKuqT/L8whrdmQDWDHNM6GRkib1edkVScEpYW/9tpWJB6j40LX1aiwibrmv+jUwE00p2jIgC1o
EAxb7gG1s4EKusGPA9Si9a3wshwWajLptgObRmKKH7KhljsHw33nAABIp62j+iQysrh8EtJ6U434
PZPE+59g+m5fQtFfsBVut6nUsd7SKc4VtjShhk3VRvzOr0MnNg2iwsjhtIxoJwcYKmhaA/CBN3DH
S70j9C6Z+iVWCz9vZFeP8Q/l0CAtLFghoyFTY3hteVj2afE2PMliOW7JdUjlrhghdcSrID5ap5Hl
euWRTPXk4qPsEBKiFUOeAEwfX1hcoRZIG+t2HIxv3Ux3+VztrKDboTBRmfnlJLsgea0w4MfEivH2
6Ooz6T9hU28IXnT6z4SGGjD5U5p4LdinjB43HfmTvjIOs0xIGTmz0rXDhBXaZk0dyD+iFMDSkWRi
OKj5Ama7conIF0Uh8GwE037my8iWVM+3Vq+W3pfqaTNSFAwIwUqRelq2TeT7k/iMIoL1dGK3EJMy
TGBM7UYtRNXJXAs7D/5h8XuuGUONQPFVIZFdwhIJy4grswMjuhu0WzkXV522tAhgBbk+VnSvU2A1
2JLbcWZrdtmUXZVnyv9TjQTkdEsoA+p2Yu2bn7b1HZyWyIdJyGkKUgnYaayT5LU4tZkdBjVmskqW
HxZ+CaZfgwBhNrhaGFMtFp4GYR3CgOpAzMRiij2D75BmOZgOl+ChUJyb1IzX0bDOUmztyC51QkMk
hn7t4gbjO6Iw6aI1RmHuNOOjBKqgu/MIZ0zyRkZObxXhCCH/4yUDe2vtg7Fah8y2Nby1e+SSvjkU
s713JGR2UNeyYm9NFIpE3YEp3Ri41wwGY6QjumaDizkJjj3O/u2Mk4xk+6GfgZ4Sh1e57PXNM6v5
LKbXyCpxZZt+OJR+ahG+4V3SeZdQSv36hjC+Cb6SwIDrb57LSLsYBEA7mhqsBGTSQLie2nEtGW5/
UXdh6y67s9ldMSYyX1hIQRajuBXqZPRDuATmyXRitp/oL0FSPtIhXY/svlQ8X6bkvSP01+3E+N6Y
SODUw5XOuuiEVyaK19VkiO2zSivVvcVDT8uLTRKn/zOa9OSM6tGEAaWdR771Q7+vAIqZUH6rCsje
bJ/toKJ5cFuXSyQkvsUMqpzDwxx/MH9JDCCjfcz6wM4CZ2zaYkUdQJtnoHlt22VontW/AfRXHhYk
SUWl9OmBoxXV14QgwXSMEihSb54O3Ajy56rRvkYx+RPjPtX5VzfYEXFsHOv4pPXKrbqWiG4K1o6u
58RgHpYKB6aGwqJASMet4IzkImaSYeGDXoqXiLBYPVkv+neqPcUYvDP5/vioxbUE15O2Nj6vd4ev
PgqHU9OBzstuRd1eCzFdRlICACxc0nTrOiJ8zEM9qxsZNl1Kt47Mv+JTEETUNetS9c1FIcfKBr0W
qzIlPky+vS335CPb6kw/5Nr6G+TRz4k9LBmE7H8ZhAUollF6CpsX78VnA0uinT5L9F4Rl9sl1bu0
fdcY8hH3JCFuMb/xP+dZGp+7qDmyiC5AEZlqIW1BdzbTRmcCLKAHdABgypSuVNXaNVQeikHZRx7t
WZemBWFOGWE1H+vmH4eRfQj+/NnlLx2cfgNOf2qSaki5mbqVNexlR0HafUMQyfQYLRYxCOG+sgIv
MED5kSMqkkdC04Ghf5SOBmCf7K2TnCOSVbKTHNqy3MjmJ6zEgranxL4qzasKvUbt0o0cjoznzE3/
Gjv5S0iedlJ03JblkxbM51wV6xgwnYlcKIiuTVOC5x5TuTacKE7TA1fDlFJHrrMeVr1TMJO5aQ2h
B0W9FCnjwHxeOx/VoO+4autAwqcSMZm3L+oN6lEVfwIgEDJq7SZofVy7itrcUrO8kt9MsZ8t61Db
R1KBdfRrIdrWsOGkAWZ9j8R5NzrUzu5SYWqsQzb9iU8m3Zrpi6nnG6JlER7E8QdUflZUnhIxqswG
iIzfsL7ugQPgQ3/0CgY/WhP1cjutSMvd8oyk7liusoqgCo7JPnxM8t3hIEfecNUInCi0tS4jakas
eSqd/nqT4YrkRxFhfdqLcyp1yyleZZz7tPI+FPgW0oWW4DEZn0Iurs0/2jXcMYo9DfAtNsGW0Pe5
oFNl+f89cWXdFJzzUl/jsurI7zZSlaM/ykXPYGTLOMFJufIGDCsy6DEfWYZ30aEvjc2/wteQrqe5
f8FjoqJ3QIIpZyg/xdaUVJfD2NLmxRzYLRnSyhwVYj8KNa8jbNFUyCvkxfgM+PluYypZVyYfQknw
5Ux4fRxXy3HjU9upTfuQeS7hVGZ6C+XSxDtqpFcei2WNBcW76C7ygJ5AU+kQam7kVRBS6phxP5De
IkmxL28sPqw03pSAyDxm5IZfSRzcyoS6Kmev8HU5hH0U/hB4/w0+OoJtk/8oiVMJB/IqAe2i70iY
KT/JYtU0zkPRsawHDtW96A3MjoZ2XqcYWctscntBp96U4oXccc5doLgrhktZuJ/5YFLD+o0bWbHp
pw94u8mmld28HnvaszoXOtswxS+C+Yg9kbjt21PYt+xr2jddTk3bkYimpCZGv4NI0LOGEk9fvN8J
yQIEqpW5UN0a6SXhasGsJUVQoiUY1cv6SGL5vYTG02LLEyzKJebj+aMIwnuoxCuljA9lwvNjd8Q3
xDaZXBnunOqYb+z2BanIKKErDHO2DXYsx4EgJR3vd+uGpfLRz+IaY08TEdwzCZKo8aLhGbTkmtzA
KsMCtkC74RNbW00FBwHyo8EyWqxlpqt2ITOWy15sTjnp3srEtYCFJakf5XyWcXfNESQqkeDBcymv
PdpNwRtXH6caDdyihQOP5OIRCvEH6cLghovnzlVk7SjYSdLXBhdPQjPYXMjHOiFVMxiHRUNX+bdu
v2PywZnTA8aVGd8LH1BkQZltDDMMVmm9Mq3f0A04VsQucro+1VdaGs9UFJ6t/DupTEKm21Clh7nE
vxn34YXgDlYHUKXFqgAR68wc3IqVQxDR5ocTJRwNZc7J2NRBTs9ZeZpb5xTwgsjKnkK0Uy0Hrvll
1MjtKpeHgmMkbVsVuLQCNBn4Dyeq9gF+3iHRtpQthduqQo4Vi+HrwxwPg2Y+iE4YZHFb+PkTu3ff
nJTwvdKfFq2KBBzZ/bC+I+mFVrUziJwrYUnIAyBbF4HNLld2zaNExXnLMDY5yZJ+jhPb7ZtPxsx+
xLioyi5dBkqQncRayHrobmW3dHM7nqAMazE4liUGNg3yVH9IRotu58Ifpj9lhJMF4dQs/Fh1dWPb
oIp336E5HceN2eI55JEiC2mT945yhj1ZvU5adZ2ZzMNNJEKKZ7luzDbLMdPXAaNLgpimtIbfquFG
fwP6vw5sGiULlSqbzFUWyBvZu4xr0cUyHoXxYcjGQV2VTGcllXZHBcDIPJ4bGUHYI7dCrsN/JPwx
B9TJVFZ8ZSPnQOGSFWP+k2n81vw6O8YpiWmVSR/s83750Bf3jI8ZDA+GbTN9WtZaopgxk+2KQOfQ
rJcu0tB06QbS6mtJkZcGmoPyif8KnmOcVDkLAJ5xjDoDNzmSFEt53jbqpkslKycy0jFlTxpri2Rt
ZRMahcmpZPanxtkXC7iL8MU0/uYMbqsKnNGb2PTd2qYYHfloSVLB98WfY77lF5z2DgsVjxhGTQY2
7EPxGlJ7RcJ7xNcuV3QGRPsC5htgQ93ludP1I0Xe9NvXzY/aA+2lxG7F/GutHnGPfmBojmBQ4gdf
rVjEx+hND3bjP5PEKYpGxg/P7uoVlb/7PDraBp7ooybIOvD50x8f+ALUJZBDfP8KgGNdb/cUv4Y7
U9ReQVktmHL+DEtnxwovZd/21xyUvjr+FRadCJLqY9/1lZFm+/TaqF6KIafBBcyRdIBUdVXB9/Uj
pukKJnd7aHhm9WlXFqxLP7OpuSA4ktu+kOn5Ab9BbmGJL0jDNuK2F1d+oodug3fJXnba6QkKIocu
r+JggjA4ZhpNChD8wZk16UUkP8vppoj+jOFkwZ8TgBck+b3nt6gcsmL2YiP6zS9m4/Zsrprt9b/c
BW4ZIhgouG7NSkbYgF1QAQs3mzw4XNkxUGn8J+W/I78iJvp4Vd8i4Bu0BDxPeKzAnS51XQdJPVA5
9pbbqy0MSz4S1z9esx4qcJm6U/NYtk0zktbJv/qkEnUIOVDA9hgOW5XDS8XBAk8XkzZTXoWw0Bp+
e8cXXhgPZW5A5asLKSoeGBzNS3iWywfusN44G1ngd5i8RtKYK5jMK7Xaz6+L0SKCHJnxRhbsVWOo
cX+6pcTAI28Iho0xbNWOLYGNtuYLFb7C4SDFghVtXX6tbv8plMPNGDrddsgfKXArGI+QJCAOJmhB
PxXEf9PK8SFxycunDQcHahggAcAmeZ15NgaV06vlzvkyX2FGT2FxY3yqQHF9yIVyWd2q5IPvBF6y
elxNixUtwmHxsogi2TesifYx6isHb5rN4GX8k+uNmZ8s/io7xkIgTM+yj5FF42j9WheUBFt7jt2M
ADKS+5HGq7MFHXE05R4ezkqTE1fjSaOSby/1yt5Kn1VlHkjrDzkh+QfYxVrcbc4zj3zsPdxu+qFi
z6fafsoBbTu3caZsqU43yU3/emg8XgH9WbwuPCPS+AJDB5UGX/0DazVzUDyt/kSxHS47QQFNvUEC
Zaj9hcUuPPa/pJ1cB/hGKK1JGfpzeqj13pV1ilcZ8kV0vl0D88TJJzU+87g6AOnw5OClw7rHWINj
mTMiZaidz8c33wR/Cf1fEw0pNUcrkyY5wl5neSuZCeUVUO4EVv4pW7eW5pp85zjG8eOOMiCEHLk3
uT5ss3906B6UCXINBIltKK+bQPH+V3NNY5Wv6sijsodVNr9VQ36NmB7TBxKs+Uot1S8rIOk1I2tP
bh9D13qQclQWxYZ4Ocz+0rVMVIUP4pxuVB1tfVunP6ZNB67+mbP7SPEJM7PR/mMD+5Xq17mn/3qV
7Wf6+QxOkcpw6uVsA7dhqxOx342/Cke7qtqryyWOpPu5fMC19/hb+ItH52g7vt21vGqgWIt/rPES
uwltOYT6s2u6fqRrg9a5rY4Fh8DEHhQ9EiT4QtvLYXeZ+mdHfbHBUpGEQJyXUS3LeyQ9M2w4cx5f
Mp7rFhZtzztSUBVTUGMwQv6i93MfTtEuasZdtJxAq35vNRZOoFRZJdFuxgzZ0yyFPVuD/QeXf/5x
DfR6HSDSISQwKMbt8lhLHaMXJiZEehGfjPXD4GDTX0Sk+fB1xU0AJE2mj2G4DqrLi+2nsDHhIIVs
+r1ib9J1gK9ygY/R7ofhOibNiZdmHNc51qBu4YlwEK4pHArbN/ONVEBqG4+GB9OWv0kib6Ft5a16
Y0FK1CX+QwSeDmITVC2zOIXbAYz1jbxVpGe9AQm0JfC1j3F/8tdRnG6Ybx17TxnVBI3iUxNiJP4w
+T6Spm+IOLAzrPjBpzAAHe3QFLcEFyXTEXCci0izk4Sv2quWbi1+pHxXHErPRwiknHwa0HwXg1oW
5Ztkie/yoXYdVxDmQsuH5GOrZDDg6mn6Lgheils/44o7DBDn1jM/okm5B9xx+H6y5efdoVssPw/W
O94jM73044fJzL44sejxOMxcUqbpyeI0DEjV3DBO2Y15pP7qNMpBLt5Llmtum6m0JroF1b0jTqZw
simyK98K9laHqB1/nOSUXdVb88t8wyVmg/UZDTeAHT66ZUh3DAw6C97HQYn3Xc1ZUjrAxNPwGRsE
R0gQLeNK24jfmDAcU0Hsh316eoz0TNX3KBc04FqHuWz3PWhrPIS0oyEAha6GCCRz/LOk0m+5vThU
cbZwd6NxgeRveux3rF/pYis6OUFIFqs6O7xPKNERtdeTjpvEzF+dPsAH/GOwZrYx/EW6p1F+4MVj
t0wBQ5Pf34zkx7Ta9g2I/AtSRXMRABpn51B7mMgBNROKH8ce1ZlZ3vkhuB6dOA+Pik8ZhPFkUl7V
H/TdYpaP/7+VUKO1eSR9+gpCPAoVVO+PTrfPJkK2uDSVelUKfY04geZrkCxJxM/stPelazCGzQyi
Q+C6gtRVlUfSzMdWs8EFjwvAE8sMCiYxLOXpDPWasTZeEYrouOktHidtqWHtwbdFvtrLnkpqlwxB
EgUYfGq6Y475jEOfl87saceTnE3NI5quhda8tuwFBbxfEahk3DOvKgg6jBm7zrie5Dcuzwp2pZJC
TM3ZFY1fqOE6DED71MVjVsy7YdL3Mj06OhFT48cA9DPxqzYatYRGHWEekDpPFNTtxs09ED1NTOKK
U+oyV9qpq+m6Yv3OE33f4eo/vA6SgqW/2owcZ3UsJ4W4TkV9xUsyWtNBnR5AVPa0JdA07PBJNtl5
IpnRHNtnLBi2+Q1tHloizgk9YH00nMol/0jyg+ooT+4hXiXoRLi+3MR+p82JwMaMO5ByDReeIU70
gMy3uZaKJfctrr2V3lQCQsqwDtRjpGu7mkqWmObZQtoVOMRCIiEJPN6/vA8YY0bbBD+MjNEGy+km
RwM0+2bzXxnkpqyiAyrwSbnlzI4trd8GkbSt8Ve3srlj09+rVQeMHLfLukfHXO60Abrm0pxS0pyS
p6+l/ptRP4e7R/DNgEV70HJxkAZ7L8vjvnUSHGLI2vwsp40AkgKwbUG3wl60TN7cYaNjMiyr7tSm
BOgYDuhzsAF+vVHpde6Us9ol65nSYoGTIMJfqAGL1+ZbVsbg25nbG8SDipNULu4ktChUIKZy020u
4kcbixeb9dYOKzg5zEHvwXRsbMXLEYNeoyqGiZl+MBpedVSUNMRm4On3N4V0qane1YqrQut3hlfS
KqzlOYQ79dxlIbJpRv888lGE60vHTNihWLExck0gq4obNUyCfQXoYsjdMsbRmm3ROSY9QvzZOqA6
hl1mkXPzLFTLWCQeCQLun7ZXzhg9Kq6J0jF0wq2dMAiMCdHz84gzfIDLzwP4fjGSRKNOEodaXs+7
CDO3oEFiqtRdb2J6aeddEgOCy5pdB4Ag/rGy7JYwQ5mx2cxc6LDr9jLWcZKNCbi2nmo83so+38nd
e8ZEsCnZpL0xpGiYlBjk5sNATmjyqXCdpspdHA6LczKgxsaI641cLy/WAFTSq3uccEyhKJiiGydU
rU2kYHQlMoadXsivRAVG8x3Ygt1DJoaWvunLb8DMJXnK1oGH4HDX1OAlB2yt2jb506DXJ7xPUGYC
4s0ronQH59Tul0kp2LgfTJzVewmR9NS8Y7Ggy93OQ7cQmOLJbZfHod7GhO1roGm8R3NPHBe345AY
G/roa555Zl5iJCQLgE/2wmUg+lKmzUsXE1uceAC6l2XQeEqK8TY+peAdVz62m4ZOo1VNDV5qHqd5
5MLFCHYXkd8YMK82KFx2vbMjKj3KVRgAEXTb2NjXTU8y0tiZwLtmlqhL+LJyMGwM0zkIfE7Ap0EP
L5SQX9Mawx8eLuds2+HF0pVLXwKAwJKYSmecLA4DOJkgcK+E/NBs+PluNBGJJ/TEOJOJn8ligjKZ
nNECt739TlOHXuNwozl3mhdB2F5jX8l0kPlMCiX+XTh1Ka5CnavoSFJpiEE4ZVvTAKqIMCOxiPBl
G7bhmsDp0rHbZ/ymY8cu69DLUYTsWwPlCVSO2tqxB5WZhfY+1XiOixv+QZgOM8cRun8Z3/PDkRoO
eOZuxsOkK9VefkPEXq6kdVczAaDbGkxXkco75IX+L11YU7pKqqk+Izee53HfGcMjNGkLXbqEMde0
lypiq2qJTHIrYkxD8jCrGZmLS52a6yhlHBDV63lgOAARvzFdHCnQpV+dAPdStmqB62n4v0pT3odu
peTbeqLVnvcjNJfS88xPOOeaHQj9drMQlxduWdivwm/ItwqDrZyWA2efcyJWMPFE/Y2Ixk4l4+k0
NbnF2Gf/vqFJ34zEucKZviodBs/Pqcv2U3iwFvYx/mUJP6gs41Igy2TcFi+QuaA3ZBqO431hNPum
OkmquFuCJUqx7yByr86w1gsqYxyZIoLy1PQricfVSB3qgbOrbpSX1ErOWP7CU68YhwQoVU8JGLeX
ucPhYHo9vXelsTUw1S98+rgVm7FkceAG1eUQgPr5Zmb6JRsW6WW1EK6dgc5UpWBYO7jSQJXTYNzw
vK+9BJo77K2avB4gP27Im48znkqgWyOACcnpvAb7eoGhMkFjNGSarOkonkiAidb2e9K97f+K20OC
CDDIBnonGV11K7qTMbjQ48xorjIpgMeFRV6dX47Ke4nKGZu652BXDfOEmp01x6JuvDmxeaF1SrdP
VkmuUbI4WXDbmarrwKKWdiDf1HOExmtu8CKMdDRH1cEYOGjbh1lDUcNTjzWZ3ToS4C8oz1bkgzIa
+8rC7IEjL4eiFvbqViFSwjVkAgQFvD43uEo4um98jg0AVVLTtomzx3I7eOVoj55T4wWRMx8ciJUg
vSbdFtidQlUFj8VuJNnhjdg3bGUZKD/7ZrkBFlugCrgQUOlkEz+yW2NrxSbjEnhSpQB/OZgohYYO
zPI1BbSjCoSsOdVzcgxJsTJc4MIg78f5peGMXdG6A4vv/wlz5BW40Ex8G0oT+o3ncHBXMtxCoXZJ
160UnhFl+pTUSrwQxRxwbui0DH/CQPBOontq6UlVoFWDwlC5sStwPLjlDcanUY0XRARbKfaWgl3d
hFXbxi/V2L8IIicdgoGMwIr1jpEMPLgjPKBjthHOeJAKF7QC8fZ7SSEHr941wIeLdyHVy0ujdWeh
npbnMOEs1c7meuRUlyb3hB8ZebxMmYBToZwA/KUle9vUI7CjdoH2surH/JqX4OAER7lKgYbrY3UO
8F+o0qHXw1vSZ/fEiR95QpTOSomWFC+gO19KvBSke1v23JiDXtsxvt/o6riqU+wqvX3Sy+6U8DSX
ixMVrtcQM4OpI5Dn+r1qxIPecxRYLzIA0Ja/Q1Gc6xASi/RJfhRnkNBeNDV70aKBgGJzn0JE40Le
YhxdzPjnEBWYVBoTDyFjp8s2HSrBQDEMV15K3ipuf6TK90BXKSIalH7NXTAl5gv7HooHNz2dCYxM
O+6UvbSSDFEzOEKnJ6FMISXPlzIQF0aJU1U4wu24ZXy5NdJdtG12FIpL4CEV6baAJqbeWWuGuKs4
8ImLxbK8F6vZcHYNPVaIpLuBBEBGLGY4FpG+QbFmqlptShnCGaXOTC8C6SIxGtBAxfYMWlQa7ChH
N1D2dVLg53p8NSQvCsS+a+xdG4O8Y2nN4WQJ1lvt1NsmlZT/l406DVR3xwljqfsEFmvgcDYuTWkc
zqJiP8ulp4juwmvbJySWtQuu+Yu0iQJYnDSJ5E+zVF7K6iKzYEHJYGi67epomyq4LnScPvPs/x+W
zqtHTmyNor8IiRxeKwAFlbs62C/IqTnkHH/9XYzug6XRyJ4pd8E5X9h77WmqvQio6rgtUaiFdolZ
nqdSvzR5dktYdBGeY+TcXTNhw7CYJOLZMu61unv/L0cobVhbL0rGGtqDLEaXlIC0V8EwOAioMsow
ehNEI/umvBmwT8cIlgwR1QZd3pSc556tAOcu0pRODiyKstlRQgXKtZBBNFL8pEI+d7J91hrq053T
Qybjmdf51XAqk1O7mTSqnkTtxWvmCWxdSQoUMyIY6hwIoFzPc6WGpSEFFfx7Ph4nC3jPzcyBd/k/
M0e/gkiRWP1rphcljZdsyoDyM4YTyXCc3UQ/mmcyeiEqY0hRrprxRr0bdEV0F4P+2CiSFtgXop9Q
SxEKvquhXoEgJ/ftCHPCLVjVyTSFi5i9ElNXRMuPtZ0G4SDCFJoQjuUIJ393N6X3GVPfkENYXQzX
TGdvqIGAEooyRRa7A0wmKq8Bu8xEfzcqrNGO43EBvW2JhoPzlde/HNxPM43JCMWsmlS3AzGladqx
H6SdaJ9mKsAQTy4Q/QRjpJ5dylRc4ya+Dayb2eOU6xajdjEH9cH5VkwsvcY+NFkRR3TTA4HFpDj8
TuvqiLwFuWEHlYrJ2pynQWLzU2GZywosBJu9aO8zQSpLWPA5kWAO1hpCjjobSnZZK/Vi4bxVBQSo
PGckRwZlfJNQQzXnrqJOCTg70Vjlc/ycjHZPw4oEwbnTRLiyNXmktnhWRRBbwQyaLzpxDtkQhyoU
+1L9MjaBDN+PPZqPuF2fdeYxHfjP2JaDBUdrDlfZ4bxsT+bS7ZoU0/s4krYrgEru9ekrcfrDUn91
suBUZoGyMh9mqDDpTqjNzkWzUX21mxwwuWPGe/RsmGLttyZ9cBbVBYFNQkDOOwzMmqApNLOEOecx
6qOnMIcr5MrX0r8QMz21OVaF+Fiagi2RQD35M7OIuFrJM04UFLSvfW+S6KIQT77WroUhbGWx19Jk
qYIfJKEG21IPbqSZERVGOOYtIaaxI2dz7qj06EU1O3NB8SVk7MU/Cmi2NfBxzICLzYk0+DqBehhb
vBqlohFhaS7/1CyLZ7BlwmqRxuzbFp583T9w4DNQ2JxRLKTPC3/GgkNTS3gj+c3oZ9yVenhqUqLK
DyslV3pcjOimslBXxt8q5GeZ6ieFGyuTpEFUWnzrMaWw7XM+en06QmqjvJpdh9iEiPmJ3fLo8ZNi
FaBIFtEk17KeHo5NYVS2fsysTrQIWdkujNr8slL1xdqyQKePu0MZ0D06QIw0EgAFPrIqSBkfY23g
RKtYUdWQtzsLqelMQo1RQPFF2oM+JUEQPkulZ40XvanenN54FsTOOl11wmX1mCpcmhipHbK1YL73
y0NiBxDZrTezuGth09ZyftFtcS7xiLbT04lAqiMaYin7tY2L8N2ipfYa6O7aGlhbRC0OGHCz1Ezc
4owToITRbpcR3Q/BezmFU8zQFix0UBN9wkMiUPGPyb0rzaPatgyQA8DQ936I77WKm72vb/qkX61y
H7VpSLIBDg0+gUWQRkb/NpQu8mV2MB3DqjrUs+iUoe5LO2e3eHNNBifp4wiR6ObMYzmz3ukbN6FR
zhfd7eiS29yVgcIYNMrT2rMCHjwN91qmc/qBi4Bhs2ZwiLZCC7WIeVfQ1g81ub+EC5h4jEpg0dJQ
o4yf/eUkFFgSWUtQCJQiqGlxKHeYSjmWhJZdyx5JEsszhqPL+kFOz/RGIFfEMV3jLvhGAuYZ4y1G
JooFs2VEA18p+VtReJdA3hMLRF69vEvJ4OIoNbA9yk7nEvnBPwn9lY7pjvhpRcRuKWHbl78LTXLV
ir+E7ja9OGht/sxUDutZJ0UJRN19BhjIu7C3p+i9ac1XmrFxJr7+qKSDlyKLXjXoIsPDyfv99KM2
4FkIhpw7/TDo4iQNMX3hTrNlkDXDAYPAeSCrk56KmNYC+HcB/Fu6VGcGs6GJVCLHi6TeLe4+1DKm
lDzw2T2MxLjDG2LPM9HSSbetbuj9EhAbGHS/p5JbP1bZgse211AkbynU1BbrL7l7mQS6U4btdpaS
XBh7T6vMhIx0JruEvRczWTNcex3doaV3yiySRnZm+U6Lfxjq0UOA4KYWNhuwmDCNagtGAuaNlXu9
HYqjGh+RPyi2EpZmTeyRca5mkrZfcedXZ/VPx5SnkNnjFkkwEiuGqDuLsvNa8wBIUlgk3KKBRelW
sgLYE3EbGetdHvLb2Ko75VkqyhESacJIOetDw65DUrDDuo5DnZwMaXzUlnHv5ea8KC4nTRxd7b9s
wKD6DaHT9EGck81H0nxpen8UzSQi/bk00y5qfOjkckkZN6f+GBDTopx5F+IC2RmTSvBFx9oo9g3q
4pnXsySQWTh4EwW4h59gN6INXuUUDydTHmICyLJBwaTAJPC0/LRs7bMRx7i9GAO03kV/U7D4dGd7
Qhdw0QmVmTAK6b3nLHEwmyQbIVqY54uSMF/JSwD/w3VspysqUy+XWZk777XK0juhcUHEkiAXxH3V
wtJToD30ccRyH+6LdiiIiJ/IAYXQvcw8V0PqJ06wMBTQHi1p1JbP0B3p+3K+9voPbMzIddUlTGT7
UoMNG3Tq1r2OPaFiSwCgsWWK2GvRYZ5kgKeo68xTw0YiAvgIr4xRgWK0lxWFzlhcUuoJMUTXwoAI
CJ8DLDY7w/xnxY5ZaTX+ulSZ2OUlqNapGUQwxayK2oSNR75aQTnogb4xlscfEGS0tvpcpz3a8zW5
xnWA7sC4E4KY+Y1hechNuOxG7DMS0duLgVIdzXtFUoHGZouhFL9GOpK6eIsguLab8ZkJ4lYkohvz
kSoz4a/kCeolRKJs8mmxdLyuMj86jTBNsyxc/GcWsUVJZR3a/buKKXDcwn+Wb9EVu4QfADNaFEKg
M1TEQapoPAZRaJjgNtHe7lJtYsAK5JoXsLTZ/mrX2mHfTlmBfQdpDfSaLN6/o8ngYhcA0Fh7w8VG
YpIiMamQmEw2EgkEZzn7bBmVSIwml4Qs9qwkUJXRW1nN7wgnsDuMuhV0SDaKN9Aq4RCRVYcyUNl/
VxI3Nd/DNvnMjj1AKLucDnmLlGZdDiP5HCnIRImEMSQhltjjB66gMtmG6qdZi8GboYfuayDFBYyC
isXVse/zi2BiApNLXeo3s5yeMpDeETihPrT3nj59D73sbuwHjNwZV76ABLFC/VaJBVEuW06GUpkM
t9Mj1wiXvPplhhytLWKCLRcNfQR4KSmMscJakBY7krDnmsj69twh8meQIGGMJcZREWhW31OOrvg4
9uxgj5NYHxUZHyLqn4IPnkNFGQvCRWAqRiXX0ofjoFjHCFBbJ+Ih7GFhRVHxRqD8c7TDWHt19505
1WFs0L6AtsMi1ZGsTQRUZQwPGuqlG4j0oQ4nKVx5NUt9XKr1lOX2yVDSQINw2G0q50Bz1A9Tlj9S
e3lxr8uqcVXyzxwvpZFOb5KTQ2Kc79NJIDJODSB0Se6Ojh6SxHnJgZ5G7XIXmh4C9a6a7G3bWSYP
wUzR4Ge/hS+PqnaOs/wMAeFgMd7WPmZpG/75MV6TTj3JMnAOxN+wk+mPRuAJeiv5KT1PVJPDabzE
3B40q/fkzUsAraG8KMUaRuiMemIebZLAos92UkKTYn9U2wtl0nWMmFtaOcu2jEnDhBhNx9Pt4u2X
TVQlaDvYI5Yl65F9pir0jvAqxD9zplaBod9N38tn+TMm9VT/rc//VtDXvZtZho/1WKoL6IAswrFa
pkQKpAvRXDn0ynH4w6o6RJ/dTMqW2zmukBnrsMalmUrXsSDGvk8C6btrH11VXoGNdmxnOA/r6RaP
GCgrIkcvUlK/W3L/zlxClvpQBtGca0AwZd8aoWWYfGVE0zt2HEwcDCWINWZo2pZ8RWiaikCQpynx
GQ0Xi3rq0SGS2k5UxA8QFYDQuJHIU6LMyUZgz38NoZ8WomV0Rmc2QdH90HrJl0ApOqpBp60nZvKn
AW6ibLyr2Cdngo8IKSYqRmx7GlNhM4f1ssMNhtCJH3atEv5Xhr9Y/m6ludl/xKRUZ7L6FhvSA3Gb
CbksZvo31yfjfTgx0bspFN4+ILR+wSgDMDI6JrgxYkCKLcx4TvVKQFRGhQkHLI6w414nPkh+7PLG
tS0cFhuTxqHERZdr0m9iKLJF4yJC8g0VNbD4MK3hIzeUDyvBPDs97PWZrKiJRji+qISH36vSXgti
25tPXQobG72454yy65CtDRMnOa16cirBoLLPM8GDTi8lqbFiLJ5aDCzOCo/q1quYCJJGhjZpGm1k
GQyFvNrW9ltHnBsIBttUO6q9st8w+CgrHJBT+yrHeFXuu7e5izmA3pb6NC3qY+zXN6S8ZsmrnFJp
DHBASMdhkTs2tLJMMpUbVwORByy/yXBMWGj6kaL62hTDzoCAuPCVoetTzdOsOieun4iNUaqnAcX2
NqUD9upCuMFHvD6srH8MqXSX4VhHEuod9VrcM9O4LsIgyt0F1BSlgalMuNMt3xKVLyTEAtqloeJK
oM2uW5bFwc4Z8TTNo7px/BZbbMkys80eWa/PrNd5HjLKtj4KMSSnGLN5Gdp0OakVP9yc3PnuAzrd
YciQ9C+qq1zIczWGoLb1sMKzlSF4lFbwrpo7059Yx9Hi83VepMa+JMlAPYGm7JjJPFq2rtWTOTrY
HwPbkUIYtQOoScd21vH7bC9aO28kqBp9mFESfUFbLnGDpljh4U/IPOGbmYSbFVWIbDQ456Igf9iJ
FuT/gaurW95Md+459rJkg6eFn6Aqr6EO6upFzvcJTPyJ1AHniKMA5Qpzzip+ZglPtWmzC+EIBUi1
MfA6yXQt4mFQLZMvZSyHza9W1CQZMAfAH6abM0Rr/JlWH+o8oFtMqnFgMzfmr2yeXt1gvAxzeSlG
eajZNctkDpVYqnTLflqr86jFlzqjBqVJR5ocLI115yWc9PM8KEcLU6qMC5OmmQGhK/Pz6ODXK7xy
LLpILmy54XvcpZKjEcYr/5czWz5mMhPy9mOK2k9iOaL8MKzX1kYKxmRJAhQFviORPod0fMTms1yI
pXemzyj2hvPAU5rSANiaCt9q9NiQoeg/aQQ8lyuqPpedHDmTsc6w6I8NnGnINR//8Enn/0pWy7bk
Ew2577xAZNxpLtofjoDCswHF5e17B7FJa89Yts8TUZUUvyCgUGOigPRwVuSfk6rsOOlqiiGVlZsE
PHTtARRaRwB0rpqo3NGk+0jnOVBKHJhk/JgRrBlLci1A4Yh7Y0IeWwHGYuQKNQeYgNz7mYZqHSg8
S6Gk2KhEjwHOtsx+iCXhIDvvTVy+x1L5quv0jbVGjBqKA/qlNMONYDBJuebPoVXYdYgrYFLLZnak
YyeD72QyskUHBtkKsBjKyK0IY7qCYwUxbtga9DmDjGEReyd3oE4OB8QNKt7EI1yIgcFSyXv5hTgl
BauwcGvtVJseBfnAFiyUGxGKWAeWkv6f/KVkOcP8gI51/dB081I+rxVokxTeFV8GiQGkQmJOWt7G
KEKwkj9ZvmEXhBHLVzn/gmjoWsz3LJ6q0W5dHjXadR5w+9j8iHb0AHKBbVhYZ2uOjwpjH00rzuw0
lxmO5jD70e7Y4Mg3engFgFqTEf8uzWi8WX0l12ABviawhsELGCkxx4jk1cUXLGpM9DLLIg7RrOOt
rJ8oHB5SPQOimG7O+Lvte0gPrVOch1FA+tBP+TwGynudAa2geU9k4r3RKUvQwcavBsL5SALvfRSx
XzMJ6eAsEFqsk1ZqsY1MJLZqzFvjP1aeoFBqXYnUR2KlXdSbemjJzTY305L4NDmPAU0i3j4aBAuW
IzMpnUXuv3zpYMjCy5rZ3AvpZZfi3RHqCwm42kQPgeWv2RAkWC7NQFYcz0oWOvtdakinQcVevMPT
KtvNWXLG8xCTS66q51wNG3k5WeldddR9khiHUqiXTq4vnW7tnFQJt5FLMrGUb51za+Pe1xSM2SNo
F2oFCxvkppugBuiwbjr7njCRPBpclNMyykMVdzXxqe9SZrMWXx7yZxH1ftavvuq8IkHymi77U4vW
P5p9qARuxUWB7wG+cvs2YEcmHhUaL9M7i8ABntjJ/KW8T7iD0hseVA1K9L57aUOGUTNI5+IkyeDC
WSkkUM9mT2ICGGmobOMDGrW/I7UOACGE85zukVukMuPH0kXyf1Sy8SiBWGagxLu2z1n7oQqOqSi5
IxSylnqCllPiu2qfac7WsHvYaME40iFCxCBc1CTHkEy9/xeJW1dYVZanmAIuKps20Mab9jpzMxSJ
7Y3q+96mGXVFdEMPrdU6Oan6Y87kR1z0F2s8sVgbqEbi0h9jwoTwqRNbvJ+Ud8VKPN5rTOAdFpX3
GWIMW769YqWPCsd8Eo837a7O08VwYrLMyD7CQLxoP/XS8rQ8ftWq7MFqPHwvv0XMcHyvC5Mgj3YX
xbRv5YLXfyR9Iw8aYrHkiaUC8PphK+/O9UTqyvJVt1aQawYm7xDwsddCTVBEG4yiCrLvOKWDwRyX
hzl8u3JqzwpzE+1PeW4gLVtRfLNXn2iGcIWxinourX3b04nQMrLaL1ie1qfsGkd5aOpJWMhSoLZG
MNc3G1KqIc0HlAzAR1rweDH9XxTq+6ytH8Y0sT1fLxO7DXPGdjZfzQm3rJM9OeTenPJLgPB2UAmn
8/eMIB2s61sbR2+9WryqNH7lZBMaVfWWVL/yFPVkBHeCCg3yIyEP8OuAGmiHTuIlK0pPypgnaUet
iTylKXxBuy6TBdITdjVSUqAH1HWEdzXWT/uOvuLupAdIYjkRJVjVQVHoY/5hKPm5gqSSg/Df5JcZ
5BUum5NIwdQkaZBmO/IWfmyOvMYGx4bbDl/jXgVdI/gK7UiBv8pmYxq9+KDKIJQV2Q+n0HLErVv0
q8wLPGX9pft0xofVklwqoFlEPXjJQDITxvaqW4I7iAsmEwflL+5fQ2EzAxNDZX7Y18ytoegsqi/r
w8lhLGYUWzuIELwJOxBPXf2h5dVZamA504dIyZvKxrTW+zeT6Zdi/EVijNuIMIUGxnfhI0LckY3D
86azFR+9jLaoreDgOCQG01NDTMq9bsILkBZvtnbiKGenhfKMcdC2wtyjLLJ/SMtXgp5ExZ+u6X4j
Nf6Esaxm//iMADjU0m7Vdgmor7JmaahfzKPDvW1ybxOue1Ss+RhG71E3nafavKyEi9L149rGmFXe
B6ui4RDPNpefSZy+ra6OfBEyOe0kbv0MaYRo0kNMWl1tBNUvvCiLXxuyL6bjmwVvCwZdKGnpYZnn
M2KIc9SW2MmcEAh/fzWFIG3gZWaZZ+vMU1oIwzvtB3dpGwu2qOO1vpQyp+wM9XEigatk8oTAl7Sv
MuI1S/9U43weJHbAWLNkKJgKqW7jyd+Q7WtQdIT0IYypj6ss0+lITDbcFvR5XKNR2OWZEqSQF8ED
+JaxCbd+ommoQIU97AKrwgQva5qCuLKPRYHBTyD1sGcICH/VWCHeUw6kyAnNIhyz9dSsdYAcXDYP
a3tkyUxkjgHer9knLD51YQRQiDjBEyjtNpAgKtU/Ndi0XMoo1p19WdiXCaRKfN3yU7i06uJcdgg3
ZW+1Vi/h3TJTv0DmopgBmdy9FGiLFqp5eo6Az9onOMOu1FCMNGjbTKLQ6VTacwrOvFIoDJGQpv0R
J29wGTs/YVMudRPnO+BwkHB9tJ6kPsfuLvvttMtU2/2g+hLMlduTo5JALqkeRk5fKP/yBrtiTaTM
isQpbQNdzUPbfmMvS5ZSekFlyGiVRMCBHsuFQtf4RpOfzKzy17eZ114PFy/bTTJ4ZSI5oWWTOUME
lvZHV1AVOPPmXN/jfURo4arLPpoWP2dqnqXc1+bMzYOeUG2P6vgr01JaiTyYjrzW8IzkdH4UpfLg
TQLxDaHpriNeXdE1LIhXOZfJaAJ12F1Qcf7N4wU9/1797owkNEc7aCFUtcq9hz7uVLhp9nwOyjnD
zXvfGL4aTAHkJnanupf8gSmiAq71tyBxzIgZFurM+QnFJDelN2jjoUCTwNa02sXWiaklwjABQ0eR
27Iqthh84djztJWHCmWZvQmZgXdVsXlbDxxS17isL1aihwV2sFA/Cg7051Cy+KyCAjWR5GThKBGb
VOsnwUImCpzzARdDCJ/Pctx0/kokPXTE7q8Kto/9IKBTJ0BzdI5U9TIx7YXkg/WbJAUphzg3eY3J
diJxvFmF56qVwOFbn+zTlWACdNHYtPFmlB4pd+eCurN3lDNOrbNGG9qnQ9ifBkz1CogyMQYqEWKc
GF4GnL5nLd0tm2dpORZ+8bRrQRdFeEZ5YAlkopdKmEI7SNZmapO6hMgL1EbFd28RDT1bp+SjWjnv
HiNowYmhtV2x8k+NR1USaKSAFMY1WjR7BcqOisaytH3Rp8d8kANRZGGcqkQ8TKeZZ8Zayv0I7Fmp
sFmYJPTSbOXZORbKXZL09zR7r2S/uKLQ01JfJ3RREJPIukvnV4WzmdEnAwpEFVHt5YBIerKcRmT8
glUBYH+W/lPpFfQaAOLdLiHJocC/N537HuvssJzX2GPrfxSA+eQ4vTmMCI22vK4H3abLgmBg4ZGV
syIkhcwzchov0Ag1Akw1ZI4zUavzYEUmqNLGcp2RvFKLVe5JxtFYt7rLmC4GbKEmMDZIlRqgE5aL
r9k7hp205TwtLtDDJ8lVj9mQ3AJpRpt3N5zod5VpasV3Px5qsgCyDnsvFt9eTi+yIy6tbp9tbL4m
Adfb31tFOhVf1aQIc34IhBaYixGWVRTUs8QU4k049RGFmw+yW2LAmEdg0kl8TY8FRylWabLQbGgI
XJQEw2ZDt1stAjHQovilKsJZ4s/Z4vcgXGgSr0G0x4WJXleJfQPciCZlZ/3NeTJpKo99hBTJlA4t
Ula78deKXrjdwoF2pjqcxoSnXYZtOT/jNn/p0fwuLRAU3u1mvQzqQrCC89IsHA7QMZT+3e6olYE8
d9PwSjr5TZOvmtuSIKcojMGgCK0OyB/pXWaKqnJ88m0VAA023wmDI904LBhMJ74OiTitlbl3zRYh
/TNnjjugqzOW776zvDhu/AzTzLQZ1I3brEHpyDUw5HAOUSGo+SmFuRlxRYDMP+FH5Hexy2jbUx1D
4lJcXMyH7N9TlwRd8u++MI+bPrQaPCpAzwFSGNHTM7q3nnWhHPSCB6v5HFdEypM7/i7+ZToGpF/F
5JzxxZ8F+AdzQus1XxNTvgF0uNU6ZyY0QfI21/iH9aQVXywGGNFvROJ4VRjL99nDTOiTyZaYmW2R
scy/UQ2giza4YvoxgaqDQTPOzBgytko34TASEVytjCb29uopjIc0Jo/k3rvTfCrIE6uxKS+4gCVD
IaURrYmNxAU1HtqP1cRphD/JgThubcwlqv8h9oH5eE0qeaqUeOOnMumglndCYOJNkW/bijfng0d9
sDbzQVBe8Ai468jnqXdxjW+IQOIu1jxI4xhSMaJZG2t+M5qliy/BRBi4i1gKzRj7RwG5Pz2WxE9L
YKkLEGLzeuhYqbgmcoLETdE05Ex9Rq9cSs9uvheM9zpMVtBPPDUEM9psHqYOhY7J+rDgmWA0uv41
uYMkxq5jBmGX6nDGkiexB65s5nmkoabZrcHqSqmwc+35VfzU0N+VEGfGesDj6JwxUFxI1zzWq04r
r3vVcFsZ9cWPjMAjHrtp/TAYg6lNFbJQ8POY+Zwgi2Dfs+WOkjFA5hkA0T4RFvyvysGRE44911Qb
zqVBhU1gUayBMlQ3QLATohBkPHjLDbb5DTj/FkcCiK8ovlgWw+WvHNj6micfBiEpRlI+uB0DBNqM
Uhu2sQeLcNAIFZeFEhfktpa6TonxVczcxcKXl+HFvmCvpemhoU+f5+vCFrdNYAoBHtSn1k0azWXy
vu/mYTdK8zUn83PCWGHIrwi9uoHKH7/CRUB3JqL+Up+Vcgh0rX5NdvIHrNi+RxEoRRA6bLhGnHwi
wy9eUwwm+o6FNuk2pneJVajcbeHjaquIoWFp5+N7S/FCmF9rXAXN8WCQw1QyxVBN9ExdI04pmI/2
rR3oyyqbkMH2StMvdwSs2q/RKr1aY3rFU5hQplKJSvZ66mp2uTUGwWO5biBN9RsvmXXW8+ISqb+M
uGAxg7fOxNYhgd8dv6eZpYXFap3wqDrGsywRRZ1mbkeJ6pClBn2CpX7Ow11HT4eZykGyjHOsKkc6
AnEZFFxCGdZyfXpORXSLZP1zTrj8dbJ1pfhgUvex5j5qsnS3u2vBGVtYL1WHSG1EhyXmPGF5Fa2/
4uZ3KaNdoCK0B4ctMTax1E0mWtGEhuI9mhfXwLrQpZ+tzHVKgF8MOqK1CDBKlUcZ/Wo3ebk04oRg
Wk4dJzNUZ1WnuCX5fYvK0rr6ZuUdJJUa5OmTYM8wXuzAmtqgNf/xf7JiHrvW1UE/rMA0O4TmOtOc
lqkvkdanhVQeQ8ZqaMinructgYuyYnq35b2p/sB54mHOW3TjpsMQA0Z8g+l9bU9uzjyP/0SMIrdh
rDcxcldztiMDUgxQQw0XNSOQiU675zqogcopBLNRVTW9GylMS7gIVrauFvG+KvGHMis1Qsdi1jBU
NCbO5u2Nr4o/FO+Jg74MY33sjO7Kqdeqv2Ow/3x7Ys/uYwF4YaCO7QkP5hpN0MuCR5W2RO/G8vT4
hNiP2NTxYte/ip/IU2cGgfkHWNVkS7swvNPwbi/mh8NCrjPSg/IbNh05BHyWmDQ/cJzncigu6mTs
4/9+GKSjr0GPZTgr8pBIdBK6+tCe2i26OpQRYiTmHtHRojLHnz4yks4JW7iaJCGj1xFzdW6eAEDQ
IeCNQjRWUsrdyh+Cw1mETf7ZgTVOTS20IerJJFZPSHiLpA+WyDmpHysStQkEgwkCDbnHL+Fw474a
IBl2PXAZXOaycUfN5FnniufwpLYptM5fbQuLR3kqMK/hVmbJNZfZuZHG84QsUV6d8/qZBOCzpra/
KVbzrGDR9utHY5QfyJqwCOCWQluaoZpppOnWJdZOqq2LAV+nI2lHWLtogupjCZep5S6vMeWy2UNJ
TirZOef6xeMFpAgpgIrTy8AxmKtb0DaZ2OYvnM7ccbueWnx6cAJW0zExsyMemOs2VYiHItgo/7Pq
z+rfDtSY6JCxpac2A8/3iFEoZIYcmkoFfbcN+1g703QXBoatQ2vbN/b5D8vInibxiZGY3+SGUGVw
RjKh6rIKUcpx3mJXA17qDOwAwDMIrfZLRfg6PMm+H4nBlnDj+Q55CObGXZfcDnFTx8emO9tLKzIF
ffjbNySokwaxFn8HKMk9idwgaSf1NOOGMkHkUl6YeyYulNVMQkrtXKrSxcy/E5o41Hb/actUYe7s
Bss6iUWdwJVGeMiwouW/phpDt7L9ABkunr3euWMqHfVlQfbOb4c820orw+A/bWEA/kZLWTPVbE7y
N85YJ56eS6s+2YI/U6l9WhYABbS/mf3VEVs1gohWuumGQe/gDLhBHOcmkCkkoV1Sa2ObdWY0M0N9
JoyrrtADkrO7niOE/1Yz3Mfikdu53yzQzbnT/GiOCbMqTtGDBfzKVCR9WfFxq6IL8ptJM4mzTyVZ
H2ttPSANI0J8Tqv5VBr5mVrlk8Grg8tJ0Qwm4m5/anAZEiLADNedS6rq40FRsSyymjZZTEboxiWb
Iv5PysqNpJzLBK5AEjq8UOtkWAj/mnNsaD4Mn0sz+6sEyr8q/S5bfJ0RUhZojBWLx5rd8LSuABcq
lvUCYSTMo9qm2+OeWdpwMvBCxwtRaMBSmu1b7946HaGJ/JtZJIWpdbLmDeDxVNb1qA+YlRqP+9T7
h+0yJ866WN00x7jE+2IiZITiruQMCJmRLCvxUOikpwFTFc9SNJ0m80wu+z4B70tIA6sk1Tw7BGbD
s+sulvxOLQYYF9GeNyrv+nAxngv/hfJ3JJ3+5et0UXId2Hx+zBSCMhncOd3Oc5oVBj75YAYQMNWP
dOcQkWdId3aUFlx01mntUy9VXr08XjJtbwz1AebvhGyJlOkMJdhuJ2vxdbCGSxH7o2ydgcvKlgo3
8UfL52ILHMXZTvzupD8ZJRAH5zOSvL4uDhrZBWVFGYR/dIfuwJsIfDZMJrQcFzBW9+o9NcDPGASN
dsA6rI+85zSwyeahLLSx6M7lRz1VF3TMYd+DDcy/KUouCPhShPQDLiplaSl6ICB2RAjy9hSnVMHU
SDotxJlCfgpkMu2g7TTegbVcnsTbPogCemiUtV8jlJzlSDbSXr63zgHJwc4hCAhS8riD4mHuYw9H
VMWCyJPZ1bBS31sEwP6Nzgkd2kD0MUrG2SAfh0NshYSYYwCsGjeX4UFZbxjrj46CRJe8TYy/XOtA
b5bAnIBXfC0g2EV9T3H+Yq0SoxTochPmvxaTd7yyEVOBd9IgMWjGZTHvmgT6c7fa0lMqaxy/Vxkr
FxY7bSUfxrWLnr07vOomDQbJZhcNxtWfFxIVqojxzq5DKjeQsklaD9tQ9PZsDmeVxpNuZNL2sgzE
VG6DWgLxh1pAV7gWk3OCvDqh14WW0nUSQbTNrvs5EU8l5jjUpomDQgqLn+uw+jmko50qfVhU42ZL
cttv7vSeX7aSH9ZoPLWoFMwZtpSBXUV6ZVb0TlSGgHIzAppTpu+1GbwlWzy8dtxDDaueufjquGI1
pQjjXf5WDlOY3ix/7aVLUik3oo6HsrpoSfskib7Rc1Rs4ymmZWwSB6Pz7mQX2+J4op45Ss7LQV/v
WOmN/V+XjwGUzQAK9k7YPAXjNUmqay9FxAAt2FN/jUTmCqk9FCSWCWANq9AvSYJSR+wrmkhwfKzF
h3cBj09r5QuOYPo/pD121+I1yn4MU35AjcWRUQ/XQYNyaEs+GEIsiolV+83c+frExiZDyR0jyC8N
GmrX0vxIYxUOH0f9H0vnteQotm3RLyICb14lIYyEXLqqfiEqy+A9bMzX38GJ+9AdHcdUZ0qw9zJz
junYgUCk764sWNL1iruVT8YZpCN5ilTCSAevjiNfVUNchRFNSxmsieNn+k3idImLb9Uuw9ZABfyx
skRGjbTQASVIF0UFauZKDLyehPn8F1AVMpW8iWR5jbpILW5q8xrA230vWx125RB2+NR4V/GrSNUP
xKBeLRKO3mdaTdcKicFfE3YfWgsdQf2hoEVaPpUL0th/+OAzsCObHoKtr4rmY6W9QaYLJ9RCTGZw
wA32RaQGY6CjiXA2rsub3lk3De7B2ijumqz30dDuteONbJUrtsokbXFWu9tejDIMzxlN0lCdR3nh
Jj2UJI83AI5zs7nTz/IG4cBkuLVcWgoFQ/SHDpVPY7FE5SPG8cAighjGJXDw8LTz2cq7k8wcjUII
PYzqXOvVZoRAAU8x2ppeJymf84wGASdQtcBM8idi4FdiM3LUwyqnH5CaJLAZgg6QJMGtY/RKF4Me
Ap93LQIiFP5uEN10jQ3vEvQtxlglY3Nu+WLxsoGhIVr8NiK89yDKgSYDHpPsGcN9dfj/xi+b55Dp
ezMi6YWUueKnlADh4EFhoYygG3tGFqiYRqf3YiWarv3KEcvRhW/dm2RilMk30NbDm5TMD0qiUW5e
FcL+2Bkf1mlMmkdOsERq11xSfZBO0TTjHpLqc8GZpo6jV7HVYudw5Kn1RUX+hSvjMV7W9+RXjkFM
/ZjcChC4c0QvWiVozDignZFdKAe0wwFdyjnn2yGDqGnTefQW8/jf7Z5/jO1Z3a3PdCUFIv0wJbVH
y1imYxKq0ktKy7PnumLpWPoIU3xo4FeW8PHDKf2ypPizqe0Pp/jWioKgTdB2fEoqSKyxBARvB07d
BBp+j1dvrrdMC/SyRH/xz6gBfqA/6JyLVI109CzILZQptxLRiLpmKPmOK2klsdadhz9DrqEOppZY
Ws/EBo3dtdhGYrfQlWIdSZBZa/AVxksXJ1eV87G4CkDzFtMIx2RIVxoul7sOE1HHzyMpMkoJ2XMe
FTnSW615qX7oBXGKIWWBp+GVmnDqAHxzAP3gJEMmZDYIYFvzUlXYBCKU+aFk8J/2yWXR45BJusPC
2qR6H5hxxXgsnLgJtZl9i8Un2uNPQnoLMVbwFVdfGgaLn8wBDt2FRneDNbbKvkk50iWW52DV4hLU
b0V8SdM1rKsXDmbGA+z92eUbuDdo9CzeJFonQh5BMKwvmM1z62c2nmr2F9yLpk7wSPN7rT97kTMr
eNasd7sf6Ago8Q/7mtIVPXB2OVR5xEzqnH8oyw6sztwB3zTidnI2kMngeWRvyvMBM6BaELORsKIw
+YpGfHvNEaXk/liq3h6d8SkJSFlwTNU/yadjYc07y88ZyRxLE3HK+/Qa4/CwTRyzc32c0tFfzuwq
N7wOiqr6cE78SfFUkuMkf+zyaBiHm3ZXydO5qJ44gwWB5ObJTnVeK1qCCrtHFubGb7ztiDvhgjk+
YakgNbDHs66Bu+30QT8zv8fj31+luywBpk2kB/LZh9yMD3GVFeClps7uiEB5PnkmQ97EVDJ/Kshw
C/lDI+eeOgtmd27/KyUr6mrnPhsHFv6u8ZaiAiMLiqjv/7aO/edK1tobtcRxyTmhXbKCs/+mAjsD
21l1+lj3vbsC9NE58GpmZKtHRtHcpFI96QnBY/n6XOP2Ofm+XllgU59OOwWYMrcF+vvZV0u0/m7N
ba3lK0OSGWYE/9z/162/VV29m5v9KSO1y8hZKk2f8Mpgs1yauD2xExfdR5qIsBGfPdNQ5SG3Xzv2
R+HROarL5ub0iFSwmeLalkS9mLpdRu4Sw9889f+tB7yjIuPPyJaPtXw2cn1X2MMTThCkhnUp+i9z
Xly6eugm52fMcpsg5gNpmb7ds3sUkbn8Rizjg72hT9tdVDWEOkAiCQwFzBPaviJL9hDsS6WxTc0J
Ey6puFmASwc7/9EUURYfjUE+ED1Z0xiN3XVU8Z+rjHyWf1Y7P5hEPx3zMeoWLkyJWNt9/114ygyu
i780UcLlxJKnYcaFcU4aE+//ykDLcoyAyNLAQEWRcCfY6ug7Tuw18ZExCGN1hLBJCTRTeRcaPnUJ
az3DLoNh1yChaRL76L2+SnbsTf3FrOtw1qogdV6xLbyNfTtjOfwRI8fBfFLSNpQS+MQYRmvxsxrw
bLMlllWsFHIWZBwHIj/p7I8rU0ED3+EKIwImfzL5IqeVbb7TA9WqlWOx0+uqaNUDaUk8h2l3V48R
v9tY6c8x7p+1fsNHBXr0d8rHq6EVRpx/NDI1mv4nkJVs2FKadS374bo51knn4LaImEON5MRTOLHN
60Y2U+tT97HHJBgzTzwEFXpQ9aFf4DKOHPoNfAKA7BnuQaZJ3WwTeFB6FTWmnK/HrfhNaYs/PWU4
WzCyBGBplHCb2GjKEWHAkeXUUY/ydqEGS8vtmvCUcKb3O87UOuStStTghi4VCwA4qzSSW+U2vHHE
+fHX2FNXCMq9dLiNy3ivhwHNzp+VYEwbn3p+czjolAZql8I2rphvS9vdEzuw76igdZ1HvkiANzMP
yD7MdgkrdkOZahMaq95MzEd28hvwY6b3YcwcwYi6Cpv/YPjCQG6xJGFFKfY58pmtD9uZKCM3X4vM
dzVQcpBmXeP1s+StPaRT+5clP4mMgeit99Zp+q01X5lJzEy1qyMOnbIRZVp7Q+LmzCq3EbCM8p5p
tHkdBJ/5MvXTbTOye8ciWTGV+0/CcmZaBVNKg3hXF9TvU9WcaXVOs0Uu5on0CR59zENIDwnA3jYU
3Xijtf5c1+N1IOacyEZitiFau8h1KnIXoJdBwRGM2JPRxe1PoiM4UqBP9u/NXCHki8sek+Yg1LPE
r3gPk2UqlQh0I/BNYDmDDDDx6kokRTNPr0ZXwQaTPHR4SmVKGqBCfAAAo+QH8tAZl4eDcab/3Eg1
0gbuI6TlG8U0EhYbtlstPcuipgEp3ysCcdvxOpWGp9IstwZj//git/EFwNxl0klpsNfLLstnzIPG
0y1xo3dAxl/wj8KFoUYPOimDQ6STU8X8xhKK28D3mlGjthhE0uZLJe+vtybePHKG99WKOCn64Ldl
EsCE7e6zebfRtt/TDsdSjXGPcaD1RauBD6l0JQhuG9GikN9UduNOn7wDJRxHzl/Q0FAHEciC4Kez
pJchdSvo4GDv/IeZpbLNN+ZIdmCKf6NleM16Zfjt6g4ZJajRJ4NOuXUTg1K3xBr9ORnVYVfdtM4+
IGMsEfMTd26CDA5fLcaBEURwQU4i+Qt4onU6uGGLsTXPp/ajTZ0AceXTSRqmlm6mUV4o1Yv7ShZs
mAriNUGpQX238bCYvlAuhpFeeMD2lG3Ga2UQu+r0d95rPO1rh5xDrfNtHTX2dBIZ7EHyREZcmc1L
kEKscOJ18794qq/ZSPnkhAlSNqQEWIF1kHC7b6w5xrBs0TBalenrXeIPiAkq3+pspCYoGFk77LKi
/N4tejCmWrBkiJarKWi2E/r+k108YXPCE5zxofQiLFadw87F/I0LScetCJMCKmlvQkCgKq9spmKN
uGkTBk2KsDy+2MQe9ZJxUfSI+eqxGNaoAI3Q3uv9NzUOUkopl/FDPHqma0X22WNmXcgvcZbxxKww
o2+YchddgnZ3XPUxqW8r2Th82QHOozn+A3mVQjiTJk4PmZjQxzKRe4B2WX4qbXwy/hODxdrukKEn
l/7LWcBYdCWNRiFbAhX6j8py2xL0FRNNHSUTAh3pvzJrSW/m45ATKAZt2DEKaaugEinknp9bhi53
GRmM1gcAL5ipdBvHyKM+5GikinKKWgg3TpxGnE9XZxqvbZ4AyB6ony1GZ08pHGG4bKxYFWh0U806
qv9cEK5MXRK1JZO+cbn0gIzI7quNdwexv+X8cNIfA7gHqGQx7fmcV2cU6rk/oseLlQV9qCvrdOe/
6/prc44GcJiG8mgOFFcfngLYI6wdi11CAcCMnAl1bKgaCeF9aEBuY/mxansDDoKetkX1APQM8fyV
LP0nuXR2lQVJwi67A9EIVmH4IxSfAGASEnsZb/LM+WJ6ecrUGRKHPQSlJi5yGQPFeF+T76kwjilj
ejzjE55xye7c8VVXOu9d5hU/OEJg6LDbQi1zTKGldZAVdtzeuBMhFVqUhBkB+CyUeji/Vk6lVZ74
hYJJ4PjtP5NhJW3tAz+kLOILoKQBRIaLlCa9ywl2j6BODtanfXZXu3XbTrjZXN5rI44QDSDryR4I
GU/LvrFDliazlanl8dDkJ3OT757DHpiwe56wkmRnm/drIKaXWpMHjQS0KvtvExJuP3wWzi6xAadA
wK3+biY2InJcBRtiCctfS67Fzp9e3WHNu5d438WSZnKagQdJHJgZAtzMUU8WjSYgLXeRhSve9M9E
63zxXsB4asDfDFpUOcP1Xbwn7F42kjXyggg7kEHT9rPRGe3ppVfMGoV66c+RpNF6EU8vAMxW2V+7
6s8GjZZopmueKldj1K/5m02jNeHUhOtJPQiOqjiOw4YTgEDoevLGb8Wez4tSYVtJPXOlBvwpOTnW
x/ki2SY/MCZXTQrs91iGFBJgQl/FuTPScyP9HvUqKOWPtXFc4KGHhEWZkN9njGKH5K+lWPwoiARn
3nESpEqiinDugad015/9TGYhZwrdF8IAzkHAqs+5jj1pWv2xzQOT2wyOWxboC7loeEJSNg1G2nsH
ohQ71K/TM9nql1woUbrd4zu1e/NQKncRH4Re3TViS3Wi9Lg2uFu+1NRi9VqCaQaOuxk3kNKoEvGW
JGjOQgvlfLt9YclJ4/X9BmQsRS5m9tEk08mwpkfEnxOymy7zeca1k6REkTmHwvprnz8kGC8KmIRy
l1jvSnWJcGtcwPEy3eZ55l15Jn/Y0STGI2WtJt/XYntUc/5w1xOSLH8qIQMdVhiQZi8enQll1+IF
EvtwDx+96qo81bsJZSF/gM0Z5k4Khq5FdL5cbvVEgsR6lzaLeWB663rgEjV4XqO+ZBoMD/bBNXFR
WuZWtnbqAVBhS2mPtl9YKUxx3HTGcM3IjlGX6lTMy62ex/sgMDxBiZZ9tMHLzRjHE9AtnW2ohixm
qRhw94e1x3nZvcphO5gdP6GxulJjuGBoy5ZrTLZh2d4baQtV/deOSB65UifMRf0crUscDEsBB97r
7eQmrORWfqwHpSUq1aRX6YN5ZSPHQvV0nL8YmnyoKRx++hmkDqo8h0haUiy8WhZDmEJlf5gvpi3f
0oQNLpIRAmKyuabdlHERWlEa/y3k1JvIOVnYVln77OOjIYd0JD2r10AbgS6k4zM29sKZfZZK/MS8
uiqboMwGme+rWyRX3uKQSADRn/58VEgiLGHt4VDpGd7l9UNAA9AQMaTM6YnAWhSF8F12INWK/5xE
SWQdjk00DoL9Iv6p4p6bvzd9Yq1HcBDe341IlYJXY1MC1vjXt/XSrs0XcOrU7dslaLPVV4nHJMqX
+WUawhTudeeqx3MEZvnJQoaGGys3UtvUVm/4iUvtZCsOJVCIq+1lGt0rHRNmIuOzsJVHLMx7ZpEm
gITWJv+UU4S3XBHcBIKaFK+DhFES66n9a2A6XZEBlzA9SHAVbyXt3fJGrCIpgCcJB3xyG/7pYwa1
D/XDOtyywbp15Pz116IMzRbdIPWuNFW+TL0L0JiR2toqHgpXKHe0FLc9cZDAoBDHaPNLnNOmxgzP
AfVmG1CGcHt1Cd5FqJOLshzs8s0o/yggOMFQOH8NCB1j9Ql4CgsJtP/YW4mkM9QmUHd+MGFojtuz
KMvK7tRU74R33VPaHasonj1SoeW9X/MPQyWZoPjd1N2Hkx8cMZ+AFvxI0FpNFhitLv0yRAxFifAE
EVTfnf2z5veQVd0zaskbnKeec7DjsaRxnmdofWn/lNL22WYlmVbGIz7gmnslMNU1lMVtTXx9pt/3
vKKaZCTwBW2BDFNy/Lpg+9//qV9UCOuVf1KTS0fqZPHSxEsz+f1cVUH6czIL4UlAG50GNGkfo/Pm
hU2HE2ID0JaeiSZ1+2vr8NHVOCA2N0zU/MKu2puIF5Rc1SIQiniM3D6TGe7ZbyMq0kVmlEPgcEVz
p74vDERVfXSliKnkoZ3MaMJNbkdEsknlRO6iBlPNuseKdV8QX0jOvkfaMZbpXSUgFatAQwYCYX6L
fJ+X7mDZR0SXr7hje1trjyn+tmD3ooCZkRzYgzjLJnkA6H+nYnt2jfbMwRXSHSkqduJPBbsvsH4U
ltTIqRf/sJI2ShEsFDglsrW4kF5rv3QgOdCB0B84GzRKVB567uwpDBqlQL+Wty2fI3p0DeJm6whf
BdbdsHIlSxpBW4OwU98mf65aP0bh1NsMFYmwlf8XT1XjKV4QjPzaur8JneKIRZMEPnID8zbi6Op6
7Je7e2yHNaYgWBREYsR9IXAk8ECk7ZkgB8u8ZdP0mKinFldL8kCqzQAvpgoniMC/2CZqauw+BrX8
pClxV5WkZIV9x7FCK0ZoB7ECxDRYfPwLwtrCRZ3cKwRmZ6NHMgGqlBi5svZBXK7Tat76ld33I6xl
NFnCBMJbwIx4dhtyY3o0XQGjK9fGx1Q/zRnsCiRY84bUQncs1rl3vYlUotI0ViDa6heaeVGGgt4f
85rd4CTJ1bcUAbtBPiyJdue0hM3yL0eKnCNFFjmNijM/ypWSqzMJjGuCKZH88l8187YnjqcM145p
7dSu0G1sFkOUXceW3lZj8Lhs97oEkIx1UFi4mjJ2DjPM2mTmBDnR85rqZ4ooSHLUyHSkaIR6vKwS
2n0QWIeythFAFPdZQepy1oHbOCY53Vjn1omxftf83LhoXsWMQ1t/2W9ND7VWoR6pXQF0j0BFAIP8
Qem1LMKGMn2I00+aYjqiS2H0L1WMP1pT/rE2UiBycRpp2GNE+XZXho6Jy8XRArUX8BHWm67CDKof
die5FqQ7QodpglnBDZJvJUpgteAZM/W6bAZKIhPTt6KbEA0qL5mTI+5wh4yLKWsI0vyCnkqh6IA1
2AfD1966VSSgdNDxY+5gwZeJrKTU9LCtmDvEJUcKqWyQztXLrBPVJvFILj+VAq3zm937FuSStC9v
rTLcFGoWVPE4KTi8Rw7vHTQts1VALq8SK7pVtMamHgkJoVKdH6ENmK3k97/0pP7Yyu69woBvzRpz
+eVpStZd08sbKhKsC+a1OSkfogfilO9+8OGUtzsAtB66q86+d6y/ZoocAhTayTkOpJXLuFzTAepe
1V2SrL+S34JmQoqOs4luiUgWbbsUjXmxzeRaly1smvaScpKTBpaRfKW/OcCm6EsOMsalpiV1ZKl/
zBkDdS3DO006eWqSySGuJKRDbHZEMK7kd6/yEXT/W7oerZXdRqpd54ZMb9CFax0/+n2hQRqFiqh1
lSnx8+Yjc7QPBYrMURTzY2ZayetXM9xlhyGQTikLr/ZJvHJcR9vA6BO3QCNzMmd0abxtJqh5Yi5M
7HeUXyAbwDBFHNAahlD8oBuKNQPFWoJyueYsM/TlWKtRK2tug2DZTC4pEXnKr42/q6pzcmLstFt/
0jkamCV8IAZu2U3i6jYkK2zO3U7rKJdzDbQL7FfK4AVd/z0XMyYR5aBzU6SthBF3+SQyBcHMfedX
zdtvhSlkLfZ0kMYrESjAXlgq+S2NxdvK4wFP1TY3MLm2X2tPJKauXLbHHMLpAClyQSkfo7mAmdmR
AS3PGUvDHnae/iayqCyzqNZDcxAkWVUXhb45MZhE+fQ6rk6iUVKspxr2SVpBPYBAMiMG/G38RS+O
OOdY6d9VW7ta8y1G1kgDnqgigzzQnQuGqxXRH3vSUB422/YpS91XjkNJNt7yCYGyvWeAbF4JgYR7
GREf0annmMFlDefYl2mR26hQXoJlfUuu1oI2n/Vp131UNanfGuuPYr1tqnYT8ILWxBt16BdPYyJE
qfvt6CKKLYlJQXPLyvVm5XQoRjhYZpjorAMrNbSBm7CpRAFWhQdlIyiy/E5Vxwus29+UBF+bfPnB
Gsi8kKAk6YzJBYa2Zjxtr7+rxNf4lWGSVp5DmTzKmLeN92m9q+8jS6ymODuDTkJ5RlBA54oQ4n9g
ZnhuIoZklzhZLuRcYd/JfW587ksisAcLkoWGjxNw9QLSqv5XG/LDfJt/JyOO6if7n6sTzSwdsPWF
uvpPZT/VOlOQ3rCJ91vUfnqsgQ8xC7K3ZMK1VJV8v4eBu7F8n8/tP2XBqnvVvE5nPP4f//7eyt50
hS12+1aK6TgvCKo+RTg4yYXLGOWJgrVi+oCR/GupkRrqYMlQ6tv48VU0BripnX1UwdNiL57I+JyU
lknD2WzA7yqT19jIy73YYZWS6v6WtgH2VAAQSZj+ooLDXKCGIBnC7cjiIV0e3XVZK0xbzbV45yFf
E0iBj1hFdQMDUscgF9s01v8GqB7KkF/VFfWPIM2l3kLzbDM/2ZA9Zsx8eAK9XtPO6knDVb/4bBC8
8Yk3puhQwwEOIyGR5bokznZCoiz4tCWPT1jMqDj2pyJ3N9f516j1BagE846S3pOsJuThh/Wks0u2
bH4HprMzwIiJwh1ZPCVUgdqyI+mH3BNBr5ZTf0yN7pasaXWi5paVUZt6kjiE6oux2AQYNeGvFOHm
r58M3FvwOHxY8zGtOJU3SKeEjXXsoZs29TtT9UxY+Ir+jG39DIXWWM4CVL22Wm4NVJAB0HliE9zQ
ThJs0tA4hd3b3PXvm64AlzzIZG8DfySjp01ZjfotY8eVEbPflexa7WuC13H1OWYSNKQ2Uy8L+9Fc
yOfS79lcx7jkrFBRp6NKXhadTsgPyTltX6rTYBCgRuzm2PVnNqEnmwNHUaJqo1QG1QJIEbK8vU5h
MmEZX1FMMJxBoe4oRLL/yQYEvNA2BvUBtMYvfZVAtZg11qD17LA7uktoOpHZPzWJBMDCujY23Clq
2hGIoKXBdD3Wyn0lneLGH4i4+UgfGtrkvWZ1yHCFhWLiteaJhMWgdJNa2zNHLyoHPjzxKMZ/u5C9
k7QOWpi76qepdlPa5d6NeH3BeORcPikiS/KCdIKqFJuIa3BLXAYrMgGqEAagWrgwN5a/xtmfCQqE
igq9RVsF3+rkFdCNJbouleuv1RF4jAL0NjXHQDTVX6QlJ0m8jxNJQhMsS8tteWsnkl36ntumI1LQ
twiaKk71c61BShMa13OM4sE7EKZiAF9j4T0WFFog+WpaamvmLD5tq/2mOMuHrPTwdsFxSPFX+2ll
vcfK3+scUjf4a7g2Affk24FqUMm+HFrEnPTi5t2mGXhKzhBKDcAgQXmCYQlIDooA6c7I5NQTZ+Fm
j1XNo1awNIZtchjk6Wbnyc1ahqhL1aviKp8T74+5u3HR9qbZsydVcVuYy638SvZf0QKaqx4jAhVW
Zg0Lnf/fSVQthn/X/GJGhVXKraEabBkSE6ROauavzofyz+iHy4zPtOVR0zq046gXhnNcimtv2pdC
qy+ytoRzAFKajMEpVLiccbkS7t4FYLqPVa4y6inOfI5HXa5uqIH3zEMw2EfdF813dw9l1EiGYnt6
bT7QaMSUaODEsLi9NVhbSoBgZBOjpFowWD1VdhmjRyvg7higzulJESpYVkL3dKACt4UTpK7ZV9Fg
z1CrY7ehS6ud5CYFRGfMacjJpQ/6NVXUq6G9FbIGfkM/iV6crAFoAAg85MM1FvWrZFE6rOz3/+kH
ZjTQ5RCMxDh8mUIRoB5DEZhX77cI5245e4ysbFITev43BzFjI0pST2ZLt6AMxNWSYuWqLc3rMRck
7+ZBTcUDG8WjSHYp5hAYifMAlsvyfjsxz/1XIKsiColQS7Q2iA9Cdv1cSKdmrUjpxepCJetUMHgf
KXzMermIqcRAbwBj4BqfrxgNNJByEnNsAYdPavId/HChDZXOOdof9+oYiHKIubaWJNiKNjAlyFHj
zGCdb9NZ+Bw+Mom18g72OzqOiKRxIJMjx+5pXa1/wxp7ia56e3tYpSXC1uO10SCnsm67/STRfDLN
kN0CuPJoZqegK13USmlkhU7Lwz7PNxub64qlfMuziKa/x5wem/5IZzTL3XFEhqmiQ1rcwVL9na7M
SB+p6vbf+OkOWRYc6+2oZMrjJ8kr2WueUMAgujxVQ3Fhyh622DF65MnKdgQ9D0hvwj9S/QEVgpqI
HjfTsOaNSAKLk2U0bqIdELmVWGCPpHyWAw7ax0yINGpuhtQpz6AJsk0J6lELTB/Rlfah5Sl/p6os
rDpMfhPLIZEnOdoyzib0bAtbaWQ71HlsrH+OPGbE1TwxHd6n+slmUwkNGVtdS9ZX1T+kEvpDfODV
+ZENMX7QvwgWk/ZVWsObvAPcARPdVFJ2pcYJlS9HZadSqX7mrh1N8HQ3C53xdxH29kERmzfEhqdg
QMNJ7pXIAxUMVbiNfNVaqcH45XaW32YcRdkeDH/OiBSBy9sdGFFZ6Q1rkgDdMzEcGFLd06GZbnhG
W+RFeGlUG4YsiJr+D06Eyznzm6Q+UjOc11THbnnsoTzHmOlwFB0KE64c8TuU5ZjYYP1miH+YJ/Ch
TcJvcURY43buLC5lUo/yjs2+nQHhhSGaYpbgo2TmkMz0Gaeh4fMEOryqIyGOh7G0vX7iJonXoHXG
sD7DJyOg7mNEEQ7XeFeYA2bI0D6rMCcOqBMhIGtR2Qu8Hd0xGfSjw4iYkIyTaeKF3PCfE43Q45+E
GjKwMQ+a1yTHSNEgAckHBr5++zBgRKEQj0HBC3YGWxWw1lBa4Lu/9qbxXoATSKJv61zNLxHg+wEl
w+eRQm5UhOliLfb1fcxNwAKP/vQkdfg3/LYunG8TyJnikl00c4W+j14jrwjm4mK861CcF8BSAw4G
tmpWpBDOvtgmWCrw1eNlhTIBQLjg8ZjQtug6U7yEZBWyqDO2uThvvVZjvHtAXtb45lDAr0r95KAp
O1+QBTGfRaX/jGtiPfT3aSZr1wLXsgET+/FDIgsx+aWl/SOxkyeqDq4U1EIIy5dQDeEMf0LK/hg+
pXv6WEsHOyOOXkQn5RvDQAAe2AuyQ1OTRrmwyyHWGV9KshDeOy7uMjnXZuQitj+MZGQep7xKKIbT
iuSlPpqj5adiD444Th2Lmg4GHBpuFQ13Mp8GeKAbauEaAwqSL0maL+tUXX8Qo0zoDORYC0WMLM+o
KjjxM7jN6am0v1cbIFsNubZ84rV8AFMypiOx1HX5NpBrpVn1y2J+h7FeXxXkJoMf8wg1MTMm9PuZ
rx+V2L46DbHRK3EzqEVaqgG6+QLsjFX83GjooSRf52gU20uU8Ztwyg/ScTGCwDU+o8ZtIZaiSMEX
Z9BYTQ9lNZ8GMEXeurXx67dGQzvNEjKul6AzvvoeAzdaHmdVgmlfcoMW9d5LOrQ8qwOR1oGJoDl+
LL7VuvFAL5kKRKTDq/owHOfBRu/ZVuDsmosFA7Yqt6/yHedny6FsDox/1YWEP5TlGIxYYd+kQjyS
TYPmjbZ5q/0czFyvE81QkvZsU3QWdqDBkyP72p2d5rOy1c+yViJFdOTDJl/drxmARe+tJcpk+QaX
9VQxztxIkACb+GaHUdlsD4ccjWRFgFKoNyNeIi0vEbQg0B36h7YO93Pz6lkRi/Kqj7Q1+O4bzuIK
k5WOyaqvIc21uQcfPYmvlhjOhm92hwRc4PimVthx/gtQlz3lpXo7O9+L3LxREdNXW43DlBajFKKL
EWaLCqmpgdmyZkAy5Q696AC75bhd3su+elgj3ugUDUdTPXoR38WlQiqHSgEdJwNmM0VVsoWdTe1O
PqvR61TBVUCWl2/gzcBb7pGYUXehHJCasZ60W2wnVEbE+2AAnzJqNjPxqTUGp6FtNgJ8U98W7XFX
gqX92b85u0KE6gjd+mXwrC+NNaiTsD22mXuxA4WhBhaFr4skPvOv5d8r4rpUKNQxGSdySs7IVvgt
Pt06pcuhI+k8E8lrRjLtZs1RHmtRRkmtUDtDLoz6Via8po0mJ4mYRkn1rfiorOUL9WikdjWW6fZ7
BWw3puZTfXib0Z6TqGKokb2PivQaLxnEhuQQ4D+DBpXk+mmZstf4XXliQLsx2p6wFZzfsNRxmYJ6
s+WWdkD6REKaN2M0Ln+wf88SLFS3+ogVwaF0QIySMD9ONJ7/NZgRaBtgl/8mzJ/GLyF0CN/pSYsF
8tH4ZcrmC6vebYJ0R8WwdVloW9CI1zmI0SobNt4bQpN2catElt5wythCm2L04bl4dauCnj8l7er3
BHzoWPYS62gQ1bJ//jkK4imBkhBb19m49aP51JXiBfsNGUWLBiU1o1k0cL/KoIqwEqNiSQEzFeh/
8wwRq7P444VEPeQrjQ8Zw1Xio/NKYuPD1g6LwKUDmkZTZi9+l2PdfU2W5IKMJLMsl6ZPtR+/esn5
KrXshzQ95AUJmjR4Z+nVgawp+MwCRltNdUu1X/kEDLW9ASCOckhcXeGDYIPfsRA9g+PbvJp/qo7k
Lzvzmf0c8sqK1EVcmXdXSXGWiImQmt2bfyS58dz8sFkHJipLCewCZht77vYcleSJXvOBGiuL+/fa
plxbj3CtFJ1QcFe5MOlGBhMmfUx6TH0v7QOGrXVxt0NzZGdFYt6aEuqAK8OJrePyrVw6kr0ytzvW
GASbBbogy6jvLES9sh2Kp178RiXJf2tmP4rlqHzNcfNuOds79PFT3QD1Svp3Z+eYxvcWTUxVaeSO
HZxXIABhvSAQyLInLm1MhXoxJiXIjTZIydYVCTLiI2vMvk7u/CsU5Xtkr4ZtYliI3mCpFhY4LTAv
XLft1P0fTee15LbZLdEnQhVyuCVAEgDBzEm6QY00EnLOePp/wXXOxbhctiWPOMAXenevfmvz5b5B
lqPqTjHpXcSsmhP7WLtTNjHBqijLna5G5ZvLJ06yEXfWrsc5X4jaWSH+JmNDzwja5lSsmZqPQygG
LuOAOqAUPsOaJNAf1aiBro5BWCeBaDRUyugvGH2sCWuFhRzfK87NetckMpWcdus20Y9lvLrWvJpD
e9HpvyMT2c34OKpfDEH3nYgKuHkRyiTGw5dgxrG12PRnsQ5ihTwwlnpZ7vci8UBpt+AOBB5zjGIH
LwvdVTStvy8IarO0wIUSMTgvvJtOCiKGJxm4Yos4gJcuXv1WIBsTTX7Tt75mFFgjHQaWGe0MGBA4
uZxDfbyq+FsA9XizzynA/qCLBtgRF6WO0ri514+yBUWxsw0NhtdOBGKMcQkrYxXnToPBIcR3sl1R
iGi27/0MxOjf3HBHTZd9ygCJ61XVFc+X12SkmjJgkN0NwOieuRxlLmjojJafKywK1hx4+gdeVfoq
1h1qtE0AbNfiHMF5e9l+MONcXguZ8URWXMakP7enXYHBpndJknZX7RHhm7XsxzhHwVqlpyM4XLoA
zJIJhoFwRApKFOWdYd/CrDytx4ZpHdR6qHjavpk4CRgEV4AEFLpwoBPHHuR/OSNhC6b7yl1qrK6F
tV7Fw3JQSP3jAFzMk5I/Q7ceQS3qsdcXf2VyckXe+pVu+TInwcwTF9pphlsrofj/DnPpoZTCoZ45
4BkzPA9WzVW+/o3iNWhA0avYXZigt6SVJpYbDjrsTEqWuCQNMwFMRcPj1LNxYFbhYBauzCDlHRjY
cqbHMaVXL2OC/l3RoDs+RCN67nkfvuPLXKTBsLZB3ZBop7hIUrFV7LWoedXMigkxJ6aAF34C9aQ+
Vbl8aWDg62U34jjteuGur805bKjYWbnmXTlCjEPqQbIkh5p5Jl+wH8XPtVdgw6iu5OfMcbZ+RDrb
M3gxNX6UpBRxJsocjv80k/rQM9K3pA1rLGQyfZgrtEilXq6abdFSxiUaHn8OinlB96cIlPAUG4je
zq5Yb+XN5NKc3iwpmOZO1EJ559rL88vliuE5siRUpENOySOXs33VvSTmvqvYnfuqCQxuSdNqenGL
LXj4SDb+Bp4UUmanloLAKaanlfkZQlhPeTKV8mKLuTcr7vhNK2kOcnqP43hPbII/dCeWEK57Dp88
UtySmblfpkAamHYyfcgfSsvAa6WggQo1haKE9GNOS/796uMdGk9ZZ1L/kNXVtdKXW5MZ91mBVTnw
3n8GzaIQYExOA68bpZsxjgTxUygsO72o1zgqjpU+HKdwPYqzfIQlCduEc7UOhUiAQtQFA3WGMokj
VANdxJiNe7pzInhIpUy7GL6ZFsJt0lHOUac327h3aPCZpZ8sHpaigqreksGkSTk/F15NFarGP1eb
9s00sTxtzJtZtvXPyam46xcvcCcABwlfuYvTZNIrldWnKakPsbDTabgOcnpL+xrx2hatktZ1W2+5
8QN/4DlBxUXfZaUbWOk+Mv5YCsPQXfgU+e7GSiJSp1MMgNECDyI5kPbRiTczKc/FqD5U661VpwA5
AnHbRYJiJwX0yIOR8GBIwFybhXFRQqa2+dt25Isa61IBHTfcTsIh/n8zXoVfpBo6AtVR5teNNIam
0i9kFAuuLFQbRylR7zFMrAaTaSFlCCD91yUaohfTTxbOCsu2Tcppb4IxhjmQ8LtHlnKtXmVERLIS
g4ki5pYTlMa/sGFpJWdh6oNVxyZmcVXnfECUdGvbUY5zIhGc5zQw5C7EDFfaipnzlgZH0V9WyIRN
HbR0ivgdU0pmZ/S7ELB0beO9xEYA2cTi9jPuRajKhrHsc9Xaa8OvYo5t1juGFjlbNLrKzJlO32pV
xYph6DuDQkoAhwNHYGzIKddJzSegfZKZmudGHfScVmY9PguAhkWK3Q23/A4kskCfwUS/gsYoPbR2
5i4fU0Ia6Ya8jTVCt3XiRw3VoL3sZdvhj4aFZT0YBRPicXaFf8aoIZTjnUTZ6W4DMwaST3gUBVBg
rVazbR3lXUrnVbLQJNammFgUPO2RDUmXhdpgbtD4i8CZOIn3mcOd6FYVA/xB/a4vyUMjQ1LDUQRP
eOsy0c1ArMtYd1BPO2rWsDp5apJDx+Ujdr/tQRHIvVPeCRBKgpJUHNJqnzBF7mp2NbouOsVypmS2
a7pNjhyO1uYyfNb/+Lu+OS99eulX5dKxY6y2uMjHVf8cQnMvY45njztPCKQ5dl7AhUFfikGV5MG6
lw9DlVJKO/ck0zcOcPq4ENRA7p8SEKHTo8OXaJ1jtmT9KrO+hB9syMx91OHYdrSC4akA1jtBtAag
ywvEOP81+pqCyMno1TTeahRGfoAuhQjrWARdfiglyyuoT9MXYsxAFHf9BPig23xVC5Ybpy/2SwXi
sOBl12Y8zLqn54m/KoUvafUGOvWFuzzPB0O+q1BhYPzzGqKVTsVwjpT03H/HnXlIMTd23n7rjK6Z
PBqGhZMe/OXPCJuluTJ/wXRjxKNX1gBLVVB3fwrV3gJF1TlnKAR4JuY9ASt6CmXiY7uJjj4R33FC
njX6Utv5JNBQkk25b2q95xdfvCiMp3h7+hRSACWn0j231F2Kx8FoprMxrRf6qWrdSzZMijCcMDSs
OWRaUIpgeQrxluXNPeJON6ALu66wqCfIV4z8d+Jv3WJuKP3WkHIiwtvcOpsdUbJwDV29yhgtVKD+
Wia4tlSUXwLQ+4HzU+r8M3PWkpsVblQRya+W3odJrGkMTNajQRwOGp31qZr6p8aLO0x2yVWijsF/
ckS1OKKGPBUARmj7vs2s2lPxmIVdC04hy7hxexE+eTC6BxhIqV1XlWelBk3OK84Jf2Sqq9az07n3
cYyOxk3BdEatAkuX+UoErwcwUHEDJi/xZwWe3mzdzJ+bOkS8bGn3KiZ5S08DCCYYc2V+gfGlXMqP
SiaHB/+jsIt+OUdGdE4YSmU11WAh3gmshPDYZ107xXXvE5k69X4P5EM66kzQULt6chxODdLRHCWH
YIcwNvvbX0vXboQDrqL5HoYoDdQA6vEBDp/paAp1ThMXhYnJ6fC+8lv30U71kglF2kBoEnayASY5
tuypcY2sPgzclzj3b5brQ9GAswibo5Szdr/v0DIwYZ7XhSsMT4sEYyQBIoIbWEazWuA49RndCObo
mpHoJjp1J5xEuK9g2jgtee2SoPg3oYrJd6s8D7TVVlIgMsIytnw/k7Ngq9PiB9hUjhFzFlKX85g2
l34yL/paX41khS+iXlOkHVZe8TyTm6kWP4r+zUTCG27b3TkUW0JF3MgK4ZQCHux02yjXxxqNj9mN
n5Z6xX7MY3gPvTYa7v30rvNj7T9qLNY1FmuDYgR9+ZSz3wDD9itY415frlxaBpV+gxaNsmPBrqBy
qf8dlqPJzlb5oGs6iHw70Vb2Hqcc3gAt/OTzdfObnJRqL3yPvyuS4L1KS3JtXtKxv6iTdq6MgPbg
k6bCw/hRI9nOSMYpw6alJ7u+G0A7eoMacgSzGP5MjhrNRLHSj8EA468z5VGdciTFWFgHIZbIzHQu
yg4HTL5JXXcLheIyDN4dqgSb0mQOAcN1J6GTq8WCFWfxkTnyEcjwEfQt8eTqiH25qpjH9p+GpmPO
5IA1N862B2S0dZo5DlQBjE5L3/KaUCAJfH2QSlQdssrdHRI8EaMKJDbC2Oj37yAet4gN7WdcFOv1
LmcCAl162wINQv0vl3KwNLR68VS24rVJlzMV8ReBJKU2XlSDMygKCIWGIfbIJSYR9RfFgR/ROmM1
uciw7fJiK/jsCL2oBHsFhGT4jCMTUDAauHAVAPPZl1HTIWP+MqbqtKzV04jr16zbrk4DkBTi7D2Q
7x27/Zwpe/yondE7A79lRGHHFFuHxESLNpmpwm9YfRNzb7w3P2YDXEBWHSfAt/Hsah3GiYhzaOU2
Qu8qaFUSvuGFXKby1sapL0UpF0yi+2PmY7zwcwrZdDqd9Fg9x1UFpVe6qPC/DNYY3XzhvhjTN2PU
XwPe2u6pa9NzgD8cayURSKeXn7km878Asz3XbpaRzKMXOMYZPaJ7iiCNuasWk+w0seaDl1BX4VgS
Sg7he/Zh7InIO++ZaRs7BzHG1RSieuKxrScYBsouVDW7dyoCdoinY+SzLOAYO5i/+q9QATz6L5qs
42I8lWV1ZJbAlOplpaGRLpxOlVoHGqHFYW8lwkmw3nnfDuY0OlDC7yaPIZpbOVsPGnm49ZJtId2M
BFaT3MKHNUAoGPY/a1HswvQuDPlVXJQzeQhJTY7pNB6WY17ZjiJziBDlD6S0jjaULu3Pq7qRLXfR
EgVolPsOZAFSDjd1hrJF5w52aNf8J8ZPotcHMUwOhaHslYEWcU73Otk4Q3PkZnQ6nDnqOc2HS0mm
SWLZKyfFyaf+yTjpodf6QdtCFi7dETDq0AkIhM401zOfzlAHoFS563Y6+ptjGqWWpSC5NO8ahF7p
bwuCUWf4q+UMgiN7HKtTK6mnbCn5nvV9pCIU4btPILnAuiFDpuZvDNxBBX7HvwiXeUaE4EuybiVZ
hzZ6FOXJX7MtAV36WkJyRiCoQzzdYEzgaDTyoVwaxD+XcK/PwQjVPUKkhWnNM251cOhBz9KE/kUF
rvFR6qEvUducwFrJZJcofK/bZb/w/u8gXOJucWjoioz+UoOzbGCkqYQR6Fa81+fK3GXX9A5A6zJi
ce/BZb4xU/TaofUSbfTiX10OjL6zlw/dQhVPRY82w3Zw8lF/L+GR+jpIegNayCJt/T4w9GGJEDVa
nDoUebhsTvbHC8Y3inoWJ3/k+mEKsPFy4ocDwsgtKwmh+aw3zIwX/j77qhKnhMifKDMztZAjUssy
QUojZMQ104azOTqEdSf9tQBRiBStOoXMQh4WR1t503pc8fEW6WTWb3m69FBHuNwnSodZkGB6n2QW
JJOfXIXL97xKGk/0/NTzexY1DImzF62rTDfOZvylm7y8UfYU5eYBivSjGMvPWLeLMXQhFrvDqfsI
qecpJBtpnATUCDSXfTRMXLnY8ZMKsTZo8giuFhJ2nZ6sF85iVcrfcVf2+QSF0nxXheU6F5RYdrdq
HY6JWtFMdV+YeKRcRJhQV118+Crfl5yWT1KxSq685M9sm5g0DJsEP03sGhyiESj1xRgZjc4h8GTu
khlYCbU/TsCTM4nlkJqP4TWTxsZMtpDWvKGxzuVtHYRL2ihnWWiD4UekcoYEBdelMwNfJyNaVdKL
li7DXqJciDrTvXpiyjr1plf8cLwNteuUg9mmgFxZz2lNTgaiXdxZXoPLXiXrPYrNY1GEW96plxBE
W3hGR+gmX7VUr/ojfM89FcsF+EtbfLIhBBlV0OPGc9A5oL/drLk6L9Z8Ad/4bqZUxRO+oMGGMpSH
fo1KGV8dbu5FfluX/n21o1dCLZ6FUhCiEgwqcb93jDeVntybxsQACWQ+tqNm9fRK9orS9DrBz2vz
gIPVy2rTYwf2tnrMcPfBoMCbSopTv9NvAo1RUQWc5XLB02RSvGrhizW3q2C2BY4hZnUXZOFNm7M3
+VOpoo/A3FEtcssBPeRRjI3EuDWeHsOjxtAvx+FLii0eLXULIYj47bVYv9LfYEslJnb2pFEjptiZ
bkXJS9XBqxHXF+rtPNC/MWLcFmRHHl5qLx7VV7yqbpaasA10L1Isf+B2wV9pKhHg/uR9gLwe0MSg
jeeqNv9rVtRpVkzY7WYlUJmjJQOyUHqvd/W3iIuZjwrw380wtGuoVNfZhHhpzYgRfpflHmB5gF69
33w1lN6XGOLGrQHDLA89O3cI1A9R6TjNBABy8GXdSrC5AHGbgDK7ZLV6VgHm6Kc0aVypn/kJvJbE
DDRTO0/DfCEIdJXIlHWQrSAtlZniFSaigfpOcmdc9JfV6e+ZMrw3K2tlZ0cF01GiUvjDbYh5nyVM
ybRfL1D38lq9GXLEUDR5DstPBRc2cTZn3Fa9YwDB58sayem0kp+wJptcWOSh9OkSILISAcLY9JY4
C9ja05DO3tIrKiLMXXpqPqi/IA9mJO+DuDMGgoxKjJKD3XgNNJF+IEU+zT3SEJQJuD/KBkqEgBax
E02cEU3ZIzzOGYLKcV5/23pN48/dWZtf0pc4/B1o0apXAWYmBZPFsFd+OKX5muNIdeWZtqbDQIzo
wgXP0P0bNANkFHyHetqBwynqZD/OlFMCxWqAY3YJbzpkhBCqbn03F86SSGsMsTqDFLEw3FNKeXWx
A9IR7i0nfYsO1QAkZlTx3L83aKc17b/gYYhLJQLDVOs8LMOBptedKU9nRoa87SUerQc233DaL4cs
mFuF1ak/Y3GjoOc6YjxZeDElMiJr1t/EQxUk0RH77DXTOWsYykflFaDHNXS9dIxvxcJ0X9eufd2z
vLORk8ZbuvIiDClW0p3NqTZLPOJ+PJ0xQ9/28l3P+a23iivXHE7MffRhhMbewuo96dNrEcyH8v6l
RHzylBShbYjugKontDsOz5wTXaxuVFRj44E9pPaf7bdMqUALeKpotCMC0zHVMIFpKR+cjh8Sd7nl
6mVtNz8NQTUspOnAhk9rK31EGS6c7dWYKDxegBrXBFWGp4U3vGwe6f5SkenNiLAOZP4rTcPNrmsW
Bdfs2RrCO5e0fNCdPJL9HnUUkXeLk/K/mxovz1yN6GZHzyK3jEl8z+j11KlKLWhl/gcgyE5eCOZT
DM9bT66rMF/r2UKmaXIi0u/cvsxjIP4ZF41Z0btqkUHXsXsdVPppQa3Ur6pO3jC+jP+w2mE3aTyE
cutetaBKgS0k4JpAg2JGx23THRO6E0wOgZ3Fk/0DlwutanlKNud3PtJNMm1g23GjrETNzSsV9Jfo
AlfcMzfnc+d7ruHzGXyZu6+KNKDZvFDDJVwdGa4OvCY86/4+EnAhV383YsP4bh1hXPws6MN4VXe9
n4e8+2lEjg7NIrwliKwtzzjFPV41Kz5DjjLCmMrFc2lIHFf2pBBbFILCnG4L7PSIY57IhcWcn9V7
dMH+/5YUxpuOMlZgMuCaJ44rxgVW0T+TdG5QcIrUCMSxDzjynzIyRDleC6oPZEqgFFY8sEAtJXMa
YL5KQUbUo6P+N2zNG1LVwxL/6PSjA1x7n/7yNnRgUwgglOFgx2m+LzmG1GJ/EdbtLkGXpNISF2cc
dFLQCipqlzeK+NgiCI4Ws9T6o4ws/2g8LGqDF3zsSu3RQeAOBQ8KFZ59R8uGDfTraObz0QLxkUlc
M/jc5E4h8DH7OazVNiXDS7a0FVA89dsUNnelf+AFr8psGz7d1OR9XXF023UUvw1h/qzl+r60+TWx
w6DpHYSCWzqte1gDtQsYCeRJTY+QSOFDBYGFNpYYnKAmMM3mDIql1TK6GxRyO4J4ntCMo3LLqcLV
Ldh66CnwWuHWtPJeC3GnBvO/bBH9kEJWQ/7KKVPRFYV91JEVgpKj3Z/W2XCjt13OLULMCbXmsNAM
fMbm5CXhgFROBXPVe4CtvO4w/Fnahmw8XL68u+ZFfvvvPHuOtOYyr5Fnzh+pgroZGBYPyifJA9Af
5V5typuumg8x6h6p6TBgfSF9PouoeszdOwot0yRp1pBOMfRNx8bgbNtdByedRdAL2Lc2RthAmp7r
KqmupGscQTxK5UQaXTw0GxotxWAKwEc1jrQYHhdOMFqCD/+2MLqTrp1JwvqdmrVGjIMpFq+1Vlwr
RbtkLIwUHp5pp84nlDfVRmMgesMCsczuNGmQf7CxVPJx1jqX4pTUtHF0YBUXTuaK9IhoU/5q7RIW
nqgvHsFzn/PFIR+v1kKxU38OBYwbGITa+R61xQU0FDEY9nIxubSrds40RnjSiWtJHcpePhpgxa89
k0sSVKzeOyGIroQ1X23ev6CfHntFvnS/2WKHiquKxj8YQeF1HfcYp8NvKwubGVbGM9ueZ2MEsQn0
Yt/1yStX51diHaYooQNWfqFOQm5jpYWOv9dmXNastAbmwrhMj+187huc+eSmJwsHdIf/T1RcFRUT
r69SXlf60YRJpCuCNOXHmK504yH/MITdMOUzdpTQ5oG3MDGSXOKGNf2ss8hm0B3nLjqKWGsIJqUk
8JewYhhMLm5nGemdjZEisp00UAUlrF5PZqTOXLx/BJBOFv32CoMSrDetaGs5ciP8HBE7MNiuqMXI
sAWAM8CDN6uDc6hMdsSiGz5jFXftEnmkJNXwIdTlUzZ/V014EvCggHbgqtpAwFQucQhRe4tCLgOz
SW5LshTQmH0WND5vNgmI4Ejcs1r7A9HfrVK4bv+0eBg08FjECUmZKyy/9HnU+8bUgmU2Tr2uYBX4
o+ffjLkcrP1r9bC0/N5k2W2u8d7CVhdv1hSMIF9zGCUDYaJJPGGNAmUYwikE6UkZxMYAFymDMGCA
ZzntaQdlq9FGwtGAOuKoysT+0D7rw6QmuF748U+HQoadCwe8oe0ateHYk7hVKE8yD/jpjyNJcGG4
6FLuJff8yZrRG5i/UhohpoqWYmRqHbyGVTNtzbzHWDNqnGw5H0GyVVhjIlBJF0tQUWoZS5Flmibj
EFX9gd24txrXYoErWFMizAKTQV/9W00mxsRzkkquMCpeyLtd6hLBObeXskMhtpurgWEFuw8lSW1g
9EqQxSVBTKgx+y6j+H46mEX9hMQRdGoCN/SBfSZoY5GJZBjQ+sEcusURLfCFt86T5QbBvfCom0gx
YTsVeS9BW9yUPgD81lyZ/D4q0WbZhyYJSx5QVP5cMyT3hCshRSH6Vki4cGtpTwWBNoLJgxyEmOwG
suYmmarBIf1Jbaj6yWy81jo7ZXsVhogBGQSp/DJGwzWiNUxDICSfmg7jSTtqUX0qIs5hZD4pHLxA
pLtExCXV1o2pxZ4Y66b1j8ZynrySeXBL6NQGX/X0XbXiqWfmqW+nQhWVS6NWgK9wxMqpwPAD7SjD
CxGvY3QvOuVe5xYeg/g259B3+tHWcbPmG0HCTUgIazwnGu18WvcTY9cdNdM31WWnpTjonHF9CZJr
kBcRZoWKDBwGBiV1KggfWLYE6Q9T+mWYw4lPi0y7hmNB3Ak4Y8UykAUjCKsKI6IJ4Eo5r3lIMQ8Y
pXyn6gB14IXk8EL6KmeIceqG9U2f1/e6WfwponKIEIJZ0CJco3MONVNehdI/LLv54nJYcdmovNp2
o96OF6r8NOdpEv4bxRS/TATnIvdMVl0LWyYpTzUVzqqG+gvSRR3BYJTxUaHp61sSCILI8lGNxuMk
AKYM36ziyVJpJyXu7K0lWrvVVKqMKc9OuDpGTgoPTmdBmGNg12pZyQxcsXBFzNagGTfu2XLGX0KL
ZUo/GijGM8VDVrtQ35HyQMmEsmKXqggcfJ6UF74VPSeiNCVaWvxXidGc54P0liXzMZJ4EjVwqAO0
yGLADL7QVnJPWZWzkkalk1lQYYm6hR2rkx6D0vgEzVJQbpmTWzFLNicYUg6JMrnjCh93Cd1ZELgX
Z14CDIJJcnSdy5Bxg3ppihm6v61gzhjXX2UNdKWXH6yMikATVxQxEr4nCg1IArlxiyLEuvO68TNT
oFcmnQto1JXAmSr7muH0ysnQGvRH+m0Sexab7trk07WfUs/U/xQv7nyXlGTBusVogPCHMA4KfNyw
HiWWjWKyO4MKTUcMOozcRUfX+ApGC0OpvMNSz+GO99D8WG2BkHZWEpMkCxGbhT0uxf7/4w868QcT
KBIz82BxvnUauKJe8LbMvMABAHcbdELzgEFyXzF9GMV8h8VxxEAbD0fBAPoC8ICFQuQJohVghTux
NjS8RuaBHzT4nVJAsocuI1t0SWgnBpCyxAMCyd6IPU0h4FJd0nU5jPqINY5UH13BAjAOidiFIZ4j
9a+uk3ouejc0WjcvSTRjebaOcmTBFqffAvpmvFn6ZcA9HXsmXiXkqJZbWI2lP2I/oNehocdpZOy8
zyYOB4BZJuqf8Rlo6PvkHWbmmKVSeZoKMDjz1vWLfdgZG9MJW0o1OVVha9rL9NKG6OcdWHCB+uM1
tqcKGlRqvJWMNSkEOeqwTzSEbm4/i4nxxto0M0JM+FXR68jUC5kfj8lJkzkZjThX8p0GBw+v9C7T
/hht/JgWLpJTyx0HhN21lTmB9aunUTQ3K5RHJKldUi9uTafaXNnDLY8lpYT2Z6DNf5Rt/mARTSft
Gi8YOmCbaCr9DrryMUnVZ9Qvn9yKZkF+L16wYa6J3u7J8gCEhkQ6zciocXeCzdWXiauMi2tiPdIx
0/FtipyfV3+UaUekxWW0ODYjcrWqgoQF+1axPFIA+JBIsTnQLrDicvhAeRjfhUUnV6PbYf5rrKfj
wAKy4D4iRT+Q8uiJ4+bTeQjbICLCDb2LuV1fTSzwqDy8Cj2NnIiG7Q8U8RFId1ffW9XHK7Gj0QfE
H3acLcNyGEEsWpeMOXzcdmdRBk6LCb4mZQtpd0f2ei+pyiXvJMiYmp32zKQ2RgISaEe/Tb/12yQ7
etQ8mPR0E+dUNamuUFaupUgEEBI8CK/1kWkNydjkgi4QoBqfhSW5jnZTxZwhT41APZFKqxKNy/l2
5UvYNMQRo3AJMv+dypWqXexECnal5cy4RDV8XtF0WZgoYFG4D59RtCBgUXeNr6iOwEwDipXVvUSd
Z067DvPbpOBlTQAqhc8wEp5pFb8WstyZrm/cXDseyudSTjj+53vZ97f6gQ3VIce+y+L+kHc/A3Vh
Uhx6RhZuEtzOUiCzdzsTbP8iGHC6weMbXrXcppRONYWio0k9G78MhnFthiA2gFRu02MGcI7n3xip
5SgkVykpDVikQBfEM1xFM6ZVpeU3F++FxGWDw0rWMoey66m7rHSEJWwBmoS+Wt4KwV/V+qHVP0qK
txBkc87EEeeV+rmylVt67ct1DlaYClgZDOhw/AIahtm/PfK5HgvgInwIxNOprVpg9MPpLn4MLfKU
dEIoV7G9budSkaEmIsmPideo1xNSt+FeeRsWhvK4BgCJSB3gJOMja2gkmE9bw8b0oVTF56RUn7ge
MA3b8xzfKk4MIvyntv43xe2ly9/KKYHsjyETr8kWt8F8V1f0+Cbg+AYfmJCXuyrsKbOMzmkjXCgX
u/AsC9z7LTMYC9AgZDHMqHSUGEiQABBOjuES4a1zcFww9xgGICQF0qholyZ2T5PVKkPyYzuwpnyX
EopNYnaXrce7OaRqcqBlds+B1RxGuwVyJVLIgKd432GrKhytr4O5HhmjAtIjelPZgwDhCe+PshfI
IsSCwUeE3BcltKbYnbl46VA6KhtsrBv+wnx0jd2e0eaIvNV35JQLyB80d63qF5EIe86o2OSlM+kh
MfUnXIPHCuFN8zAZe20xbSk9NilrQRkbADlONlgxmXv6gDK8kqupFa9uOl/TDD9taEBKLSdnIsvn
PEgUehTo2sw+w+npLicLqpYbz3e1a7kDJv6gn/FMaMK+nr76BE7hpDwV5i5MCNQng0lzereiv+ly
nNz8L6fDnWSh0dUgbTI61sH1wk3aTep0XCQKujumG9hN1f4GY9KW8YdYL4OxHOUTXIEbZf4PxTJF
eCs45sGlqLJATaVgBMNP1rPQYITXThl5REZdNXuZ5AEaOD8Kx5sWiLg26PCD4NqEfhI3dGUTZMgJ
vs0WTgX2iBSpkxbX8qgqESkvOsXI7sHQooqTcBe4f2M6tBGgU5jkc2ftAd8p3DNE9Si8IHJqQrkf
Srp4I5xW6Zs8Fa/CSp9aRCAcJiniC1aX9YtKykGejgZm+nk4K1Nqr72w62Wa8dAUsyU/QK3MEoV3
hf7OilJ3rkhlBnH1OJkYwKnxhisR5ApX6olfJGz49d1IIjXESj73Hd6+AIayXEcnEyNuOd/Xpicq
2F/BFknicWKUq83+AOJyoUdvybMjGpUCaCil5EQSx4MEwNlKwHoxJvUmszsV/b8cLt09ZSIY1jA3
0cPzLe9/CkHXGy9BPLU6nUJYRuMUXhMR/ej3lvjJVZ9WtypUMf/+Vtv8fR5fUvJutR0Vl5G7fk31
R4XYheB1aKQI5jHFKwhpvbH57ANjai7FsqvU6sLdN1mWgwhgq1SBk6r18axErDiUYcl3jWOBTB1g
bdotpb7m2ShRYKDpz77WDaeJnDRyWqs59N2MNB1XDNV+VUO1rylizUIyMFjsahsqc8ewvmvJula3
Vf1jRA6exJ1i4e1vBYde2oSWnzT6HkuiW522W/zPfjoBgAO7vfj63RjZfuSXpf8OtVP0XbaeJJBe
sZ7JyqFp2ZmD4At9eRpNKqc4dpVevDyFa7sJv+2u7FxD+bcSeYuAUQIoX/DFUomLj30oTQwoyS61
2Nk4xsiQqjSFZ5s1aUWBxlaEfbBsVOrZDUdMV/Y/BtHKHvKKZ9Si383LSY/gDrWfqnpQGb1ZKKp1
t03woA52nlKEG0MsiEJ66XFeC9c+BijWBgrTSUuu9/2nlHVXxIcWdF2ycu5J30BY+B0mX1HXaMDZ
zR1nJmXc13+IEVM7pFD9bZ0VHckIDEqK3MzFG/jvZuMlzzyzTYu+iGfuWyRPuZH2zVsjRPepcGTc
10Mqc7HcJXrqbwYnjQigAIhN9JWBAcqgebjvjMYzdA0X7UPQFOAzWOUj+hw4DohkvCIuiR1nKrgZ
ueXUym8eE38YFp+3dddoNKWp8U0zhotI6qe7hAmh8+l3h5Eza8tDLdEfLYk7fEe7PqGkYqAO+T4N
dPIxvY4hV2OckmdGkjTPjCB1AFdHK48yWXgLDA5HNTtJP7T/0XReO3KjWbN9IgL05jZJJl36LCfd
EKWSmt57Pv2/cnAOMAUMpqdLqiyab++IWHHVSGNtPDZPanEv59nDJeUtUkqDLtAKVhYbnSJ0hFak
CTvM0MMYrsIYmPl5q2JfVvaTVF3lWsGehfWwwls7gsyzCuDItpgunoijkiZHfxk64AhukYOmI8Kx
3nJTdel19TkzQQAozY5yyNdxefCVnmKppUImE7zZCDIuI5btOt9MmGV+NIY1DNlBlrTBpoqHjoPa
GGOf2S7DBNkZkLrR5DcVdKq+c0wVmS00cuVaAK440HUlKBBeYQMHmvAt7jv2sNuyvqdkdCndisD0
NQfuVBQ7GSo0a+6USBG5igz1v2fSoiPIOConyjJpkTQdCchNQfKVumh3JMtfLS9+0UEa6Hq6Vwsq
3TSeG6m4aJp6kaLKHWJY3HjP8uRjOFx/54g0A7W6dXJSFTM0JJy9fc5B55gDwZbyV08x1uHcVamI
qcBLHI0/8GHternlbf+WVOu78okFl+KGK9z2QyLOhwrcmMway7DYx+YwueMF34j8Kjb3GOQUKrfU
JYQOfqBdG4TVXwXTI5kkniWW7msmWoFgnVcWmnqCkR5fLiAsEQAGVHsC2HX1MTzrBkeagnpQJeEM
gqlhd71X7Ok7yXnxiEeR9gxNO9crSbrdhFfzQvz1p1Hpz7KvWWQ0rOQ0yCttL/pJ1LPzdhjXgk0c
bL+0cinasUvKSYrhlvXEIYmDmg0RUEygsvKup9rhReq3NutUwo4yGgLMzTfdmF4vyqdusJX9K50c
gMnpXSv6Y1u4I90CWsNJQxsC0WxZ//IUah8YK71xtTd+s8iVFHG37HDAZmymN/4bDQD1jgL3emwF
aPNf+d5H6W+GMX9fFb9IO6fO/mYYYpZc9tls+Hk1+2rFqhWqF8V2SON2syy+BN9ZJ3vEWdu4FT3n
BsPlIn8rtfSJJZMCVVTtJ3aOkR6NUjKinlzr3Vxw8NQ0GNNCxNkFKQaqDZotRSiHVc+8jHL5bKpf
+Fs33Ud3hAJdkaJRnlX/qSiDs8CP7HYqkwdPM4GtRzuRTMnQAvnFcs6iBkIn+5Tc6QfRZtNsTLgg
C+7tNBQfmjJ4nOwTXoQL66HBa3CccGx015Lou8JxQPylNqUNdYZHiDEdUu22jNCDqW7PFMJXpvLe
ktstNLiUmf5OjZen8m43fq3LvV78Xn2yWuk05j4w/hKPcoVphgqF33F1cAp+ReLy19GEg2hxrely
pKOKZyPnKfGATjylvT/PdIfSICZSoRoPZImrHlOi4Su3inf3Gvfhlts6Nte04kik07tJaVGd3XQx
vxpOnJGUMJXjkg3HchXg/cITHW6tTrcZ/tmaYEXGFd4t9Ops7kgDRvYi5/Oyr5ntRN4actJDwtyg
I/BpmIigRnZPiHgUJMhUYw4t7SfR6VxgbMuJJsV1GmYqBG1D+uDF+qlp+SeMoo9B/MPTYdiwsW+h
DNy3nknesyu3pJ6YFugmPGz1Ip90HsPV8rL3lgi3FDo0+7HM/moZPh+hBe+j3fSyuuUpOOSemQFn
e0KwU2C1Nxih3n/Kn2nSvu0i1sE2fV+U8p0F+iHnW9DOgIzfE6BX6ITSEjGQcxuNYcxpaZTRPtcA
LuKEW589CVIDlnYedz2Pu4qTYSXbIk8AhafOsw03EUjEyqun5B/PLNYFFusFLswCF6bMqXFm9pc5
5fbv3bzA2VcjGSBcTmN0fZ7RSoDgZEdL7S+L1V6Esbi06D+80xnRSSY24ouuxp1vT59mI+Lsbc8l
XmwBJttaPTQMhFyp922sicu0F9Fy4HtNB8aJ5n3W7Jqmi3ii4/hXPhkE119N3qbXlJJPLClI9ha7
Eye3Znjo5w/Jsuw2bw7NogcdFooTnSf9l37OZBC0GtZ/hlyTtFsy/Nkb/Nuk3ATuJ6H+laev8aii
JPmVpIFEXrsi4Mrh46vCKtqUdH6IYkj2NhR+GOlAf7QGzxEkCsGvTAtkt8y2a6AoDtUUC7aZ+7uD
WR18A1DEiXupqgiG5d5IEfnu7CYxfgaxfHCKGWtnfdHZXBlWOITxeFyFxd9k1jWIZGPsilXl1ARX
IPYZPFYb6ybycJp4rLS5U2azr9ATCKb2QO2AjywhK+ZR02pOOpFm0rSu4ZWnc3U5xhznUppjNo50
JUlSjhmNKFBlWZ3zjP4Xv5i+KTynsKHZmKnuKAOWrNw006Ku7PemKACQyN5lhsek7S3bA0XGMe00
+WsM1yTT3b1bKDeoXQOX+1y/q71tUeGpcYtK1cnQCd/VbymHyNd/w2tfvcpyVnh9FgYYeJaKNlEK
IRMwooBgcLNvaYN+TBd6/Yp74aiib4W4iNWB+S8af21prkDXQrTWDvqZ0nOMrjPrOuQiHE+9qkdl
vZ14wJ+b7meU8PiMCLy5cLGIeNXlfMz0A/Q6OaGUAYIu9q1JY2/9Y11Vo4xgLbGnoycPqIi902lc
SZvvGD8m6OmSXXt6Ky6MvffJAPO+5sFvULV1mj7HdHi0eBkcDTdEixsipUiQ5PJRBN2qsqDX6Cgj
vz/V3jFTc28aWbyO8nH73r7XClDzSJ7AH+TyJnRGtGfuBKy8KfHi0BKf1OwIcQWIMGVgTazoR4af
kWZvNvMN1eMTnWCIYdsQJlxoYijwi5qAp8jGu2vFOxgBcpuHA8swm/qLt2q60NddLP8lRqjlrWOA
rzKoplW+aQLdjMyW24FJdcSU8FvSBmcDHZ1g4Ff1ClRD+invxd916TxZrh4vVyDEj5cr1MqhYinl
dV6gg29sDugfN3IwMAXNzWbVu+U7plemyKaVYLX4XKMB7VUBeaVAzpIrxcMXa4BRIO3ohODIcoMO
N/RC601wLOHR1LBYyrsMR0t8BWYZlhfe60zrGtEU0aKodv1LOfhh1Chnw1he6VGRkv3AozqNqZ1+
K+hUEnVyOjQJop1Wvn+K3Rvv+nJnMyN6AyT/OsKJpf41rzx2ANAMHlq6N02YUOV7u7y3JEcm49LO
xqXXFOD5rPsNLOgP1qYiJtIdTJHRnI2hPBPTPjc76JAh2ISJhAL/aVx8Zd6AbrezFn8ocn/MNe1q
FcAF6ScpSNo06XBPoNNO0Qih+lm/whH2A4bwYf1MnwZbj41ie8wrOAqyg4YD1ZRE/5AycdhxDuZW
CIxRDRCHZJkLa22ZdQ960H7KFKBhaa4BdhMscMo//9KaDTlNnDmI+IrtzOd8gOB4+OftnX7E6NOj
gC9ZoFsPZlzzDZnP09+Uh+nAXpFv9bKcKbXkSMrM0VlLMIPB/8sWKbBsVv4uL/RyAWHzegClx5Li
+ZEMmUQJMJ2jOxuZvfUmuPRJvvqS+eQqBO65BoQawoHC3X/lx02pK1KjgOxxjVhCcTbXiybNDLPU
cNq3Fmxh7VtQXU66Ex9nSgCkhvH2/3F1JU6NeNzqa1LBvD55xohkZ9Euiu6BTygWOVMAImftiCHl
OB21c1WSfGMBjGGuXb0J5MBn/kEq8NBrX5MKqrTn+jWfoup28Tl+kiyjQzLuAVkApiRMLSBFfgwO
UyuT/srQAx2wOkxs56nVO3h0FXCINwijv4xdjVfv1CAiwbLg4wWH3YUlV2OGosW1UBFisKnCIb6j
iQIQ6YJ1fjGNQf2xAonGWPJJHLE4AnoENODsUigx0hfMXrNMWPg+UKQI6rsyXhcejbZzRk8TiYaD
cX99l6VFFCif+X4VMsg5W3Vi3Yofpb2xMUs4voG4gi8S6DmcGyu5p+l4z0FOdMV873cIC19xeVy2
9bhL+tlIlnOfYnJmTygRkevsiZCygUeuuW2Yl7sTxjTw8YuLJ49PU8qXUHSmjvcyG/JTQ2WiZoua
cF0q/CACogRyVh8tjRLFWccKALAzGDkmLHZ3rRKtDfZzEfS23IXPObGpl3FePUKtfuqAtdM/dzY3
mn0LoP2epvcXDiupNZ8MnB05FZ/A2D9SKoW3tL4rmvZlLjzrJ+z3G86LWfugWvK91tVnIxv30QTC
LF1lZ2Q/K3cavYMl7iNowBycFlZFWbEeW9IkMAY5yi0pNXU/vS3mCgCQKmoHDAEJiknHD8z6LRPX
U5NIp0EQT4KjLG87B8NKtz7hjX+ok+rlseHoFwtNYnzrzPw5ACGdgZAyh5MsEo6OSO5henX/vm46
nxJVi6o/Vo59WJdYQruXnFSdBNlmACfVGCOK5Y3MBYsOB3WTpN5sLz3U4+mqFDVTfnxLdyi2I5CO
/1ipECmSjIJ8Ayel+HC2rrgCor75pS76o0ex/Mgrjd5ZlD2+SsMgv8tsS+yhGuw6r+9WwdF+KW+s
sBksY9pf6JKT4DQ0oFF6RtX/qo95+BKek1sOC7AThZkAaSgzjtiJ68BRsSpCTmpPGeUjm40fpi3P
nTGfu4+zOD5mrnVAR0T76X2wjZ/9qMvm56SioEIXc5PL+JXtfpqZ+Imtc6tIl6SnYOvClpzEjPzR
HKpD0rP7CGMAsiMAlNTZRCuwku8hpw5cH8L+xKes+7mc2iorQtT9MKn2swhst0HgyQ44hGPK50tk
3tLG53zkZ0l3NmDawQDsrf5UBUTQD97pNUYdBJphTU8tN9kg9qdeDEby5DN2vD1fKcV2CfsANDRP
BVqphtv9vpPd3szCMzAcuvOHsky2lBqsoehYsN4rTJZ5bx4VnOEd/NSKf9VstVO2bHht6e+bHUKl
ZelrZZiiO3Rb6lbsG4VKi9qlorPqqI/k7us+rBbgs6/K4aaICnjtSGhS3uLX7yIZ5Hb1pvxHk7jP
PtoXlszvCXGM1R4qWohvDG8GUh4kU43ju3KbzdnT194f16sRz/hAoJ4aOxbyFMJf4/Og4hQWiPyp
DX+q2N1h3fkxx+8iZ4ugQ7dHQO4Qj3W+1FfkUOJBsnS0V4EuUW5MVLceKXKU8ZAnEjYVzUHX0CWO
i9PjZYvZlSSoFI1f/uIL1OlkiYkhf0PePixZ6XFcSP8U/X0T83ODO69aOvrOM0e/Do7CmDiwWXRP
VAdt7b04GfyqhZkw5TgGrawEqZSEw1K6jfLfVpEMtpmYQuDAy7elrxj6SUXm0xkn1bmBbyXF6DZT
CVno3YAxJ/DizwF4G/+twhPX9aFUtatsKNdhGmCbQvVnr6pBoUI48ebvnWR0AcFAVZyuARhhhuPE
8zvtX6GFxVTBoFQfuTR+JBo300cr596svaw8irOLfo28RvDxWOs9aRnSA9DRU0DnWAdqlnaD5okk
ChdXp+KhwWgHnlBY31mdRaqI/X+TA/kEeN1N1cJNNd1Z6Cuy9MmZrs2rXoehMYYFXYGuYOAyRmwa
RMfTU/8y/Z32VnU4mNWhQk6Enw43znH2Mn2C5INmuYtn01QvcyFdNWBQBSYQoSL0iipc75RUMN5T
P6MrMph52tU0Xr14VAUso5xU3nmBZgfjtyV66cIAxxlAuUsbehh3Y5P/rmTp0uZERHEqq+l5bUhR
77eSnNWSOlKILRqWh9qQKtueE7QKpExWgpAhDHyoS+PBKcBrwu9drH7FsXju2DjvWzR9sSiAMy4+
24akhW69mCHKopx6k7X/4kCPMAnktaroDEiAL1Z9jwyoqbipMRcs2XLNWVgjaftKHoxLy6e5BlQf
+AjEkmwFWwd4yWRhk4SQ2INWwy3Qg5MmRL/J9vpfyz9AY0d/TcKmBS7Ai9lgQwo0g3s9FjG0ghlo
4YRo1lXHzLBKv+MJOaPpPZXf7gzuzOiJtKJ40lAbb5FAjRan1Wr8orf2DdQyf2uyQGukrp9NJz9z
i6hBBth2yvy8+Q/DXBtfgIAcJRpwd9yJqM4h41Re+Ga7+UpC8FCbHCPBntCXkdgJUVsiMxfNuX7q
TfJWPt8sOb7W136BgsleQVoSX0dry/WS/KO3JdsnGnBKSUh8e519t7SMdCmmc1oKqZ7PdZym4+JM
2C8FjL6qJvhLBvqyvRRNfx7L+kQLzUHI6RT727GrNqhzNzRcLKwUWPZq9waObooFswfbffNQkS4J
bwt08HlRLu3CzdZ6JZShepZt9plH8yqm+93VlvKxN3iHXPUna+Fb46Rgmxzkm+407LgwWgbNQISI
dTVnhkOJh4tK52oIJqq/vlGz9iK/ijqZWpt0LWSmjDurOiwS/0MuDG5bfxq0rwuK7hjp7rQwIBaD
2gJEpxWqaIOFlSqKBSrrsSRNU5S4s8do/YdkfqRuiIAfJlTCEhXPPhTg6ggVLQKCNWLmLe/PzGR7
oRhha6MC9APS51MadX+YUlJPAERLNhlDUNvpvYTYOa7zoZsyODnZTRT16zbBBt1oS0+v9Tj4VvIX
z8oZE/W2nKVkP6nZEpndGEbEyRNOmuvxo3E/VoGra4OpT4NkJSRe77AstbzM0DH2QoNsLwOY9oYk
vfoxMkgLhqOw8Zez73gVHDMpgx2CLDq2r+/g90aN8g8S7JQWkQdfwrSbg5IxfeRj6w3NFVPCqkqB
p5T0dhXJ/J/zXnUE0K4mnxvHtWSOaGhzX1XMPGtazl2uXKeEbL53IKz1n7q8QZmjrWGS/0wC+Gck
U9FX++r8auej02EqrtaKFxOfOruxNae7gdms4+Z2uim/WQCPRv2zeZs/YCtb0okV3hk4tqxqdEdB
zKI6W1lg8DjpHAcjoZpYeEXYsGk2ocklbbBkr/2VfWmHX3naI0JEUS25jz7q9NVvUVSpIRfJCxtL
6f/LCQyvu3n8sewJ3S9hXxlD31wNbyPEHnfrUYDz8aTDwz7djN9ZdROV+TL8Fj5rDTTApB3bV4yV
VDSVuRzHZc9oAtC2kVCPkd5JkYjIlUPTJ1LavL8txeYd59nOkX7F5KhqKuTjUMDaU7Gl0mlgoWRh
0nH7jELUkfTaUqgJjIEWihasTPyMC9OQkBwtcNzj2jyVP+VxEEBOV81lmudLK4iX5Lc+E5aQ30XC
HnJcexSuealD3m4/yRiWp8lyOdQZKy3gSZRRHJzoWhC/QQBp67CwWeVTgbj9Eh5Gww6TVlyT3Yew
ScdJmmFnZe+FwQt6lk85t5trDVIgkaNrBEhmljs2aQgo1h4RWqGke5ZtEqkzsNHkU3xcetgm3lhf
8JcddjpZVnFwzbWweQkVIsUIY3YUmOIQpm11uq964UoXqFez/iYKyyP7J+sGyUdb6QAGa9ZhobXN
wquXvlqOhcalC3IU9jNIB4aKmjK6Csj3L0o9qsGXSugyfiAo8nVUWIo3YYMkIWzOyiZfUa59kUTi
L+OS4OS1uj2aRySJmTSN3STycbZVR4a47i+3KduDVd1Cwns/IgcxqjbA+J/+Dflw0txgog49PmVn
rBgjF+ANlS/ELfxHoXNXlgSfnHpeXPZLKk1B65Jqwa/Lng/flPzMhDhoSzNMP7ZrnIggmtgkQKZE
TvXUlBUiv4l9h+LD7iFf6FbGRi7f+KlzRorll07bFalFPSOYiVIOFYeGcPnZdd2RVT9lFHbmHjqv
A49Z3EVAsyQekGdL5FrIJHdQu3674OaHeDiiRGD+PyxQDyvM3SIQQpN2YvWWo5lm0FlLzCEK8BDL
vqmALzuQh/9Uk5T2RuKfQGo/ETT8Ir6Al18j059OMg0t+E10H7cxtVwIqe7MWFVXbrE2jnz9HHKQ
T+Zyz/f4weA9JPtd806dhkOC+Tu9mNcYgXwxixepqlARysQu6Os2EPjq2NoDEe0dYTZ4pk1vy0nw
UgxIEJgvNbj5GYJHy2fX09QnKVwT9GUqzJqj4Or4JROjdmmdFaxTLcaXqtdv6zv1yXfdqt6Ghewl
TD8Cc+V6AqxYi+zZ+RnqoXJRNUfXgglnkAxU0TNlPHETotqgP4z3kphAiT9oJL6qfnaCr0FhKUXI
hhLOlKUw7/IvbcwuZmOdLJ5H5HhEtQ/TzxaIW1OYvkiF8I/IxpfquNp8ojqap543Mp4ISOyQE353
xeDtq8BdtsHBPBh6zFpwphF6e2ZIk20wVxzMLHABo68jCbCqEhPIPjUFj1XAd4uKNQ5bHjnWZchE
R11m6PMCxhL1jJTvsAz2U4B/Q31FB0cAp0Fqvw1OQ6GQVt2rrX5sX/Ez4ffU8HtSwG/lJrBDW9vL
x9TWNyjiutU/yj19ZEML7kem9ExwZ4YFA0oQu49AJkLBMW7B7iezJMz336uZns0yOV9QWyaSxBC8
sT+OnOTwwd2kVL42i3WJtfySi+VZNNOTVYW9pnsKAzqv1gK7QmL6qiHhGtv45uChhbdZzE4rURje
UxLBWEMxr1wHmDpGgiQjl0ivj95AumJne80bEJPgdaQmiN6yk5TBoWFmWCIogdkM91clC5vOT4xT
TXuqcumk5Om5o5FXBPkLLwBwFBg4iRWwMPYkzOJ7MvHFHyjP9KAOxNyAxBNBkil3j2QxO2czGBie
tXl+WcTSzyhNVx/tMHv/XwVd2+pYRevLbo7UG5d0cBKIFXD3MZBLpJRDs4UCTKEKWk6K7d88zzhy
JRpB5bOWVrbOBqOH/qzjVrvXKIozXcpS/LCuManSGBBzaW+MSNlFqClP15TAIOEZ6hRcB2w+8sl8
6LvwbsIh/5bN0qk+0n/WvL6NSfXUL1qgGTz/ZL+odi+F2l5tHOXJpur8TUTiY+kfg2eu9J0PljeJ
g1fgm5aX5vjeOBZ2ACq/o6c9Q0NRYg7bPLrxvDd43nkP5WzncLeryNeNaEU7xVFL+SbSOJ7chUa8
Z7hvet20q1JGwwGmIgBglG+/PgVJ8HI9kn9W29xg6TDXgxmRi6tUjU62GE5BSZxwtxbdE2vNW6F7
iA2IwFwkhxW7ryXiPHibUHgFpM7hQqNtn5w3GrEEjiTGqwxgYudKcyXhU4mm6Qo/3EIJTM2ubTny
/qApuI7EGMakgTH4F5gcYK0MASQ+HQ2muJDDNmPcNDtP3A2v+5qWFtvLgdsv7UOFXjL8RpRYVIMH
O428xMR6aR49g03pTOGRyGqyctg3K8eOBSr04VEj4OtKZGVGCooIsy7k+Tme95jGzYnvsRLq0Q8F
cfgBNiGIbaX62HbrPS19/YchkmVT4vLSgW4/30S5O+/13/RjjSt4PPhSuxrDsXhVAC6kTgxzagBo
A6PVSkaUoyTS8y3MdIEAzcu5ydIlslw1h/b2lhZEhpoBmzDz56eaGq5Msa2VL7yuMx432MSH/5KW
7qKaIlHlFAMhERPHajq/h+fTpzzrC1jL/2l3JGvISpiG26biZTcGTEhI+6yCKINMKYMUWEwrd0Z0
FD3r0I0dGpiGkE1QIsVoPZNlZJyER7fowzF7w3P/qHhSWcxt6VYQV7fuXCN38Ni3knyDTkOLrl0o
l3ux5JWOrQydOVbu5d2EeY7nF74xkwOK8MJmYiznthkDuMAhEIjJOvQKHe4/ndLiUlm8RkEMZNMc
81chxe0P6GT9yNh8LL8piQ7Gzi5XXHJSh1t/88sL3U1ZSg/WfDNM4DIMRN/fRT5F5B5CIekABB1a
MrOyoxFImQUzUjrew3MZpfQFOHLOfTdi/PsvHhtHFFcHRguklgZn1kJKsMOWJUeFHPszLWMlRlRd
lsAhxwHLu9kb++KutNmz2dU3PWYXDQKIdOdIsIZgGA3JCQfTEmCrSODfwQ6cYPgxrd4lc0HFueaY
/Pk5cnU93HLuEY2pLEveLc668VKd9c9trs6N2F9heR1kjDwDpsCyXu7lZN5BpPCaCZe1DtukCivw
QZYlBPQV27SXrMqTCi+iqZBmxUMBC5gHjRNvqjfxFa/0mtYKv6MDRw88QgbGMjcmlXp5DSvAOQ5d
STJ51c+Eis/iCokA619V2X1HiWHPi47+p4maO20tL6UUqMjQE6LjkIzHV9SFOE8TcwiFNBHTC1bB
+mPlygfs13keJF8NkTwd5vD+TofAMtzGXXpYefumaGh4xn906/iTVIbLrVVH9Fwcr+sGARzXSwNm
62WFzwNJXQNrt8BzUARMfH340xmv5RrLHdwUff9DyIlvhhOXUHc+jqcLk2fLcE+jSId/u3zMrMTW
DTCsBjA5nz2Nc5DMrrTwlxZmDGiYPP9CUrFpE3a1vPGLePHbbSIIOYThfrbM/twsu0OPiSN2vPZl
5YFaICow5jS8eg78b8wPcoRRinRZwdXThXhy/mdgruBqL/nthZZz+j47UnSOoRZxN9HuvZvr2VO7
Dz+x9keoeJ4SacwdDDY8fgSydlR+8bQl/YeQH8Drx7Jxok/0tNuvtJvFM3zO2/dUKt5FwXoze6cG
2NInqidur5PEYa3qY8f+ZqL9vGSPmROUoTjcxD60JMf1QkwpM4JBTeET54f9d6Ls3rzO9KjVgVYn
oSWroQxBHFMarFmYUOP+wt2Iooq8YAV+/GXJeOUUISQybymhJMDBNKMUA77Zif56YVfTZTFN2tY7
TA1kawXZWpAF9gZ/M0PiasEaiC+KIfz1JtmolevAas2wFHN3Zcp+wTht7taytKUsFA9bMODnNw3M
64Tha3JkWGVEybwUst1Z2WWHQCIdukWwc/krx3tt4sbCI2kYQbdYYa5kpyHJzx08CMvfqJPrZKoN
kIPmPAk7bmBRo8IYmgdLAIpYbIGHsXGlQpDtiNWor8fQQSDrt6wJXZN7ZBkYeuU/Sc/d80KZ3PSv
ujfeSdjddtEHmvVWtvmTM0UznxJZjKxRDisR2IxDxmj6mwnpaUKQ2s+QHTXAjEbahbAwAmFW4Z5u
41uq8mKrCJpp2QkM4lms0SNi/do8a928CqN6L55ZKd9S14ZP+2pgpyI7ht2zfhimclHBqCKnCVl7
TqyePvZ9Wm+pulzy/x39WoTd7PUZPBS2DCMhNsNEPKz6i3lcaMIZU9q4UgHjWuk09RteWnvDeKr1
kOGRIcxXyXmt8/Ck3SEitXJSof7m5NNZASQY/qj+OEtCfU7n4jz9UYAT6S2Ds/ZoJcKe4mXSQDzI
FI/QZfCjKu4Pb0EuEzCIzpBP4b75P/Oy4cyv/EQkKwh9ZJZC63cpo5gns2OOXjKRA6nImIO0Y8I/
QsFEtMSk7ZJhe2QqR/RFuGc9i16bwLVrZoD0WrBHlXgdBeXSH76zTbljhXULonXDXwukDMHN6gqj
Cj8p3G3pOunKtaRHt1Q712pYmrBxL27Vm8npgJGdyF6NeSM1yCJjiUiFKlRnLZjaLOigmkuczQc5
PWZUFCHkAsijV4cQWt8C868ibRxcbBUmci57NdrJMVvFm+nOj5XMpLm2XlgDIZ79flmDkqkc+29r
ue1UHLdt95GGiB+KgUKBlGoYB1DdYUyrRQPTADX7oKL2kOdubVbR/AvIBGJ83CEEtERwWPhQvz7n
eNxe+9uTUSvECba3Wi7fNDKbNHbt+A7ZsCVhte7BjDmpHlW/TBpfKFRvNF9HDrrIpCN2VkmKBANT
KGy3bthuJj50IrFmb48Nme5mubNle7Q2J7QRuNmfhO3+pkuM6Libitzj1Q4M3zFE3rkqRIOOnXd7
VKjAKheCM1BYRVgB+1RcBsmeCoM8qeJNmB/Zy9Ci+VeM7VnVPLXZec63xAcmjXy0yPv4ABsKrObd
rIUbNKegub1ISc3fjOFp7uEfStcmjUwGYiommctJ2y7zDGhQwGrEbdBRg0X1lAhbYeaTK/nkXhAT
+Yv9tq0ruiskmNjSlvqGV2WkZldvVtOypCsClck3h1NGxLpUWPmPPypvUPF0aUsYE05ZZmf9SJWX
vvkZHYW5QkzWYD3ozK8eJukSKqyWJi5twUX+KFGzZVwYr29qVNcUntLeRgYnNEmnt9u4megygkTt
zDKd5cGISqYh8kDYLekHjfp7nHTnXJ4vpOyb7p4W42NKoBGjtIpp/Myu7Vlbk0emVA9+h3STbxrM
skf9Xk+aTXMYzb3b67iVnUcCKqvwzwD3r1JI3PRX+oyoeQ8XbbvmbJ2nX80nIlDRgaZLJjYWlH3B
5WOzpbs9lkb0bFvhyoVx3+hHqsAkAx9FuEA4nYT+jEV+keSz6HXu0M4Rp82jhPHcwnCmerKwHAqp
dgxSBHhPI30PhOpPY+5huqph/U7V3mq5mWDXRHnie33uBvN9wz6pUwSvEpNLHlUj2fNuHGNbx3Wi
mcc4xiZK0zKNjsS4KQm0ZTL9xsrJPsUJh1D7aqrvqYrYrY5OKMykw+ZyAgfMWmLJW15JUu0Pow9e
1QrnIEkE3uRlS2SwvjIknSpdP9UdQ6vxp+6dzjiIBO0SOmhRM36VMaisjnAXH1m/RzXpEdj5SOV6
pb61u/GM3X12jRtm4JAMFWjgMhxN9gl2F01U4Gg08xpAk+F0Ib1r/DWznLhyAE19X5NL9rkiF4v4
FZVPCfq/IHiVSQu9QXZdU0MtM6MKlNXIcryMGo42Sv2nt8rTtFmRqu9RN8n38azVglfoHg1Mv/r5
TwxCambJpwwbjT+Kz1xRQKMQ1KgVf8WbQWSB5yt8A7KmKj9+rp3SZji35eEzoeJ8mqA0NFfxS+JY
UNHKBzDbzlbZ6+CWbFgrBSayJW9pDej8Ck13WAT+3je6OBBdy8ty7OLqTCr1bF6XtT+JiH1iIeAK
oFgH9MGATLtpORvvd4m5emGtboRl3TKhxSGGdceQMZWM1GRIWI9STv/MNUKpehgZmM2rhpnJUb7/
Bz/VnIwWZF2mzBmyHU9Sx6pNfG0cel+JACf+3EjlW+0xJUcVN/BWio2++UPyowkiJL4+mHrD0yTj
xb0/Iu6yW64PKQ2dQ80Dh5ZOGoC5JQ0ah9DFKffQOZdb5/2fOUw3bRDv/8fSefU2jm5L9BcRYA6v
EpNIZcl2u18Id7vNnDN//V2ae4Aj4GCmZ8aWRHJ/tatWAbfD8FQ/KHoUZACDTlUvdyNNH6XsSJws
hMNjBTI+NjmhbpI/LdWvBU6BnAof6pcKnmY/1iet9o519fGqLDXGoo/K+xEkV21ZsxPZghnFSkTt
k4+u7Q7YgqOzaConlXYdJRoZglvSC67PLwrwZNb/ysq7umo2lgMtaKkayYKyJZOHBMPEjXtWsDj6
7nKldwWYYRsZP+gJJIuN28JT7KPMteNooZ9F4lPJ4rdXwFu7fs4Eb2Mag7SrQIHC0cglF0A9HgRw
Q9gwB7G8cJi/SOmKU7C9bGp5WWUN4g62w4vE5zuX++SHARX/5d92k/2GHEmLn6MsMYvLepDh4hPk
NZwcgeP1RHoIBxQWAWZtZDeKWI5d5XRRH6Q5UxvIcT5qwq2xEZqKEjY5Z0VAcjrnIyEuwwo0e5/d
x7kLhkjn0VJQk0yN6r0qYYQZmasw3SrcCWEzEA5S8mEv1A9Sl79bKk50oA7cLMvYAcjmNNRbWjU9
R/ARRZ6dkERdyGAUzVHn6I6QSiyt3VUMnWmbeykitlg3XsmLKcuDFkOTlM1tT12Kd9OcH8aM0bV/
g0J9T/71IRKk+GTFDlypZVIuX1wpu/gfNh9/pcJul68f+wqzuk3Zj4ZFScSiNHhHDI78jyMsBwDZ
mQHYWSSFY2u81uzbp+rfal3qI4f9clUuhiqEE4bE9C2W8otCWqvDGFYDIRTbZpfFQCT4oNt8u3JL
dOY82pfUsktTOI/09TZyYNBzmmvv5iwfJDkDVkmUNDPhUew4XpdLzaKIDpEyRJjed2DNALgeNo6c
4DObpgz5PRpxdBYOD1nHs2Z7DiJDCh2HS7N6VSN481Zz+rM31SB9UYRauoY1pYTg6TLOc7LbaKLf
0ArGVhKyNf03Da3NHHAgtuaZW35O1q9SsTUpplYQ+8j2pY1/ZVA0PZvXlM0r7CTbLAS7uzVACdQx
mMSRii2WKWgbiGRhx+6SO04rHoQiC6pFCvCeNKN6azkzKVTHqmX+iEi/CvYawXckv0p/12FRxkcl
Wvck4VJFcJITKyjVzn5V05WtcVCsn07YCbBWwCMexATkgZaHZWHgrezIA5nIk96CARDrH/wbCrYj
6r4M0ylQacFZk0Y7uvIKervyLJoNeihbujzR5JBQYvIwZGIvXMrxlzRCviKCa3AwGzEGTz6jX3LA
vkZWDbb8FADBDLStDbVXDlzKAom6HWNXJvtsoYOnuSXd6OfL76RvT7R6YGUSnRUzK13Dsjqd8jSi
HoDFT4uWZXq0bV6tbEKSG65L3V1JFAMYeZOwb9WYiCrhQYLpjuOt58a2S8FZ1wS0Uk8nYk7MEFjd
nkI0Or2L59jRPJ+6C5IYDEYuPdk1LvK51CMakGQ7ngcaFcOtQGsc9l1KJJsQQhDphTcW9jxah8i6
ovh4am9idMcCioVTu8wxlZXRJ3kBXIJ/61R12zTHiG+FQgZRQ3nPIu2N1o9ouFYNUFuoSIaRwrxT
yHHbom7sTec2LtHOHrvtnacRWLx9Lq0H2l93jd74kLPd/EFIHpPf0YjjmyqQe4qMqwa6UdrLuXCq
IWpNeX1umZIJEtO+VjBjKFgMgWElBATB7yueYKIDloYnZHb62MAaJbxwL/ho5A5qYVmerMk6JlQQ
F3GDeu7duHRCKdVtWe0Iiw8eLDmiCRwr5BLLM5CkiX2nPU/VJUqXsyRR71ESwKaMwDoCvqyHmiZE
Uicv3IzqpWSnJKJWH+BzYGL1FIuh9fpkpCIyUqUueWXawKEBUb6i4BMOMnajQu/YM0/LM0g5BuVH
NRvhOm0BiOlnRkp9sRZPPQtZh/MFZ7hAxxLn/hwsegUJvWMlD1z/s0poUBclZ/tWDmuG3xaiNKWl
jhW5MvEGi1aMtwKTbl8hPI1syfbRvLolhbjp+6wqXiewMvNfJcSkHtlDZOSzqV9NY+43ottvAB3X
nsuX1KZeejmGqhmqUGYr9HUhOiOT73s1u7HLuRRic05E8fha2CbXGTUAFr/wbgBUiWMCLpszz7sJ
n6YueBYZ/83NBTZsvEskmp2dhqyFCIL/mvX1vUOvwqRiYVDZKRI/keSY9hIDIOIPqLp21JotTJU6
GBDwyMZz1G6saR/BBaPdzQH7yYyw11nCZ6xaraNZslQS5ZPwxuIQsgBmHtH72ATFL34a3MOTPa37
VwxQprjpWIHYMVnLkpQX9yMSF8bVU1cS7GCewl0lGeKV9tbsXY/WG/gKIGgT77kkORgWXhqYQx16
8tpssj0fbKjPMZVOaas6DUXGDIMFqRzzrJyIql7AoWJ51MO6+sQm8ki+UETZynJ+jbzRtkTlLBgc
XWSehfsRhJSyAJk6v2oTWmY3Espc+z3nKr70PVtdjFk5wMbJaJ4Noizr8vJo0VUyYMhuXiSunyi2
jS0iRJRRQbhnodC3Da7a6JGT+JGwRcvr/IQ1STKJGNikPaURPrJgPqKteWxOxcGuAIyf9qeutQhr
UpqzoXDOMrJF6S6K4hhfiZFSakWdInT7YVwueZPe1HG7N4LxIA142zAMSBLHGmCyQhtUG0VsIY/S
kY+s71TXjEFoYo8rRRALzjpPl6k2ryX7IoUgab7WD2S79fWVbBtPTYkENQJkzZk6DIpZm1OkNKf5
A2p3uURAuBLq0ZOgIFbBWoZgm2WSyhbGI6ylsD4suXi0PK1FuyuCjhtrVJ/lfD3rryhR2BWb83Kz
QYxFFTLCGXhb25kHukh0ztipKgYWqRnN7/rBbymTHwaKA4vY2zZS088todlYsxwEuN3S4b7e/ycx
vP4qa1THGAr8VtGxXtbj9BXNCSmxP8pew9apvggzXzBQlO7hDF9RuV03Aqvkql7iL0j2Fb94vrJ4
4+0fAKxOyJSsE6jj5hFHiE7Yy+qxnLsrRKwvzLcQsjtxeF/YJQ0YLuDHQ1ArziUoZejL7AdR6+aA
pstApaIlgjKAiQ16J0giH0RHXzLrje5UVS+XuhWnZ+Y3GgI0EtuKnRpLMN2G96irrmsrnehyUYqd
I039iT96qktaDVUaDPCqjlSVL+UcCBkoncbw18P4vYizW4AExVIJZW36XThEZKN+Oi4WJ7A+OTXj
dh6lvwW3Kg0I2Wz+7iSLeZfsVN+7crK4ViS7i4rv/J/xL09+N4HyrpCAXtPBXYHFwfFJvFLNHIXo
c9+yirY2R4kE5rK3las/YhTuGIWllwkt4HuesnFhEb1Y+sGg4lvcTH9hJ7OoiF9Q4nU3RidnTlsf
szScLGm4lLZYtSF1xb/VIScaWO0mk5/n99bBNa8SWkJUuFDDefjXxuoJwB3vPc9u+DTXh7LYL5cc
IRAWD1iZnQbV2MBwqlaCDX3GyQrFmVtmtVHaa+ttwrPU7V/9Rzzzs0Xbb18N/JdXFhzxjnXthDqt
oU6zxaWoGcCr/II/70dVdfDLbzIP8Q4kp0BJwP97+LX/efglnaZYaY/xT4vvZrk8dMF8Ctj12xJo
+As0VZ5jKyaunexlbEpyJJ45Zf1M6/ZLKeNfPOde9HdoY2uoYEeRl++yg/ZWvcItWAr/gcd/zRPF
K1COieRUjoxrRJ/gtx4SXlrN0Yok4L5fHjkZtex1v5i9ruFBusnoB5rHTm0FOTay1q+lE9IF6ep9
g6PAGjQOMy52lxdeR2fwL5ADOdFg0ambW0umIkEeKfblalx0883qRkBjqsynru/6XwQaucezYJy6
4smc+GbxWOCGXcFNr6GO9kPpW5CYp7WxBfkzx5Q9MQSdWxpkiCf2fcjN41QRGOP+TB0Pt46dDLiv
ACVFtzADhuzF7DKGCmTBVAELYC4Cy7yNwTpidB2BMYKZOUuDxW4ThB3uN2E5JHz++Ms0NL+Mgymg
0lI6r9Txdc18JdYOS2NyrE69qVt6X8OIinH8vv7MdUIDQ9v/Wq3ktpCtkLKPVovfYTX/q7UUWPyf
cuaSlmu+JowrKEI7qsiBsKRYqUz6dmTKLUiNdtgWCFCWYRntEwCWZu34ERQAkwAqtS7VPv5zU7A1
RZSO7Jqlv1pWfn8Vj56LCX2i2hnvkfAnJ7fZZiVR+uKgq0lgxUKQqNQr9eNR3GUoDOl8xVI4N2QW
KdZtW8cwjMeolM/GrJ+GTp3aXhMNd04+24YQblyEfp0ScuTEuYPRRdMTSdN8L/tIc/coW9gmwqOB
td0QH159JJDrBIwkzzK3Jx22LOalFXfxxZTSE9bioyHUpFH0EKKKJl0ZAeWv5N/sz+pl5l87ym8q
FkWZ7SSJVKQJp0tI35b4+YvNV83UHwBZ9ZRlfEdOP/2DredIJkaKax6PrBLkUKQXlY0xVaxSfPZJ
r2MfIDFKth8PDn27nJgpTlIsxeaTtRldbZExjnAeq1XFrX71fXIeByhWM9zNd4l4d0+8+xd6Hjdr
f6vI6hqDjwhDM8/4J8YOwT1GV06aBUuC9epgHTmnfjR96/FRd0l0ZmI9sac9WtISotvF4/eU55wQ
M5z1r3CuYiaB0jkUmb9+DKxcmFuX65SIHHksO8X9J3d3ENEO46Wdg8XEjx0ol1bhwGTVoaxRrDHT
+QduomPtJKkngDZnzIvGvrH1qQkWkUZlYzumUnLCdilJ5+iUEVKpiuraWuo1PZOAxeGRZPNF+5sS
T53nt1jPXYkKsg5rufzTVUy99+xJcduu/BqLXbIlgM61HaaeUQzpSxB/xrwJByCsmBU7QC1dgP4V
AARjjFp3MrFQu8j7j9lx+zl/B1+SCogN65FI+q1P9+P7UE7kvQRoASTCaMVOPjcbd5vXt2eigSxL
5okwicnx0M2+MZkV5L7abvaWhDZtaJwaFDOZJWWuUw3CXIh4vZzIWYLlxY3kIhQQ8B69LHndKKij
B+yoiL2vVjLFGaAXInDURditYEoLKpDVkdAXufZJ3JsGGU7C9TOHLdSshexjrQ1+KRW+IUReQtmw
yPljnCgebR8pNpa+C2uIrfLShBvdW7Aa7WxqaLuTnLjCudxRiSp0i7vgD5NJJFskkgvKJlOScXqX
+noe1HKALgP15XWv4Cymr0dtJlzCS9cAkU8mOFEDrCC3ERYa5n0B1JIN2FmvAhoOXUAFP7rsC1gZ
9Tbo9lR7qxOaFDVeXYeTXfPNNj8o/Xh4bWczs3ZXTssXfawR9c3I+rCamG2F8TFmjTNTam3Hti7A
FcMyIZHONG+FZlytJ5wHwHQOqc+ddG39gWZnCcRPIqzHMpwyABDzRY7jsO4iP46wbOgvr8wFt+kf
maeY9jlSJjRxeDBChQXAogrX75GelZGRvDlnY7/XIsWmeCLEFyHROdIdJ7xGO2J1py0h366zVMKb
vLdYZccEKQulxDQmk3Gij2iylym2r8RDxzEsOc/M1/WqaJKvty2AxC7Iq5g9KoS1Zp8RblQ5n8s5
Keneck3ITTlOvYxnI9kcL7po1NLChFFrjHp1c63KhxqD57pCw4GA0nkT6XupTrz52D4nRfctanEv
TQ0UulFcYjYrdBvkE/WSIiw2uRbAw4f9psMuEs5mwvN2JJKIMSYpAklC29B3xHP8hRfdlNhoVh9Y
e8qC3FpzWm2ys2lakKlnNioM+pn0VFY6EUzmgv3YEporaIImktERjOQM+66Z00516ycO8XvUXNQR
uhdNLMkknCNhAUxeHBuZPkIcKiQhQcITBDBGQgtYMhpLYNjncIjUr+NigCfl8pbF3pDiiOWUQG0w
C0lkSnxlg/grN7g2/4OptUOFTyk9yqkeLuIYap/8sCvNp2Me0AZwGv3RHxLy+cI3m5ViLyCqjdz+
IyeiPrzDSmuSzG+5xIwn7e0xwNVcwOZPX6lTYLbFfOlltLbwBretx2Wf7TJIyg1aQEQ9dDRuDg18
5G33AkXs5SIeql9sSqqVEBbqm/5WDjsIzYR7g9YFk/1CKG3suVuOSTB860hya0Q4QaTQs+3eMZgx
/F8HygJUqMFj5El7NYofeJQuJeb/dM/falpStHLrCNmh6VhX8DLnhQ9j9iS+KBZfFGjMIPKXjhLm
efISGb8trXI5dfQDoLMB0JklAbWR0f2owguHMBa4H7cRhNuOdT9E5GxfzO1x60ZXqj+2u4YjP2qB
8e66MOrY99JJ2KLQJZdp4Va10kCs31Qg39v0d9CfQwsFqCBtgyFyQLBlk5OarriAr2BXuh5zIPyY
yAQSzR1WttFg8DD62yLdIvxZ0WM3SnrAci/kpD7pildx8yqVH4ODidqXvjIy55GvwxTmk6wizUfo
UQywMg2leCzSlp6S5CgRDerbJCzAx9NwehBtMmKZTsMWsSFQ2Z6pWhj90TF4HxbXjDZH7zKGTm7+
MfMS0x217Oye1lCV0qtuwWEWwXRsd0PkXsyGklykyPCZsGrQqLVX42Oe66E//cvnOeyBPCKd5g8V
LXdabqtheesU+2me+ayOavbJDCe4SFCcp+avgqJjNCkxvxW3YqjTGiAFMTDDVgP9ZkgcN3hZ0jnJ
xDP8ol3ZaLDMo9PiUJ/QA5X40mOAhdZ/Vh0F9TLFjDA4cik/wBA9S8N6SmpytuTPHnvSrtd4znEk
/emsBksKWQ0CfNI+PZiqftVr4TYv5p3/1gPntKn8EzDovRYd4Alm/bTl0UlhESajeJQ88lOSO8U1
VfdEDswUS/BI0cBrEwNJds4SGtUxhOAZXK69wL9dxPuuoHIlxpXIycAixKamhDzoOqXcxXYTNWNG
QJTJUX6Unw5ejYxhTPHkVOR7Bq4ZTsHLwgx+x+vxg6Y4WxN/pE90UoUAQnowFIiV1ejK1C4pxE0s
vo+YGsA4LSQj+ZAXHNRT7qlQEaM/9Kzq+JtJphFPb72kXj0NWysasj+VZPJXfvYW24F8RqLQaJaD
Mosfg43mDyTVhzbLd3DyN7VWrueRSsua2QaXTYxPfac2OAb89srN8JwroG9ed89joTNXJcVRYfCI
U3sWLVeSvRTbUjylQasNB43LF+opQvtu4ss7xnyV1sU3VYKJHV9ZGGwNvl4l9quYGj2vLfLL8qaV
pcP9/a5B39cK06ELicwOrSgC8HFQAVJKbCXHVk1hSJW4PKL30aS6stjR7C0/9IvFVmzDyjmAN1em
L2XWKQTqD/Uy0CAxsJDoD9gJYPNn979SGx/EKDooTI3Gb5jtARXbonSMqcipx+ysWNS1/tTbcjIi
ujVHg04RwRl789QP5mltpJOpdMf6KaExvLzfX327nus8Psc6voCOht3vcdpu68wCKzUdFiWGeZ++
iMu+4oFK04SpLgabYB2ajal+RMGB7iaS+iVGprwt/XTSw42EX76vvxtYYYVx7bbivOkEFY3/ipv7
1B45s8uyhbUQhPzWUaLTE9qQmJiByyG3sQnLkd+71kk4Ncmd7lR56mZRjU94IpokunkBB50DiXYu
OkjoOfpuE9slhCF2w0fMbNjFyDzmTdCLbWDRN8XjQ5rUXzgYKJLBvK1Xx34er1ba3KU+fmYs6oVw
Y79dNHfktq7hH2mRwhesCOt6ws92soTxhJFCOCQ5R9qs8mdfXLQHE+Mu5gBhGci0EhewejOUHb8d
m/q6f+lpK/R1fDOd4sfYCEDe7ypJw+NSedJhiXOEY8mhpMdVAFpUuKBL6an2uv26C5CH3LcIB+Jn
TBAb7E2bm27LkNmmyGYQG1JZwNHIkkoFGrYhlnPwKNf3PDoLQnkrKGAUJPG9gQfLkRvpyuoO1kT9
z9GqxwCP6B462nEmMVYXcWiyzU88/5U4wzfH31hfsM3oJ33h8SCVjTu2bjvtm3PZFC2ues5QG2S3
wxAxljiW4PZsjx6MRjRfJnXzGdZqvBCUbDkRORENFKBFcJznjwBUqdA2dyM9P9dXeH+gl5JND3JD
CjWd4qUxO01krHdTsoTx2UR+VZjeap3cHG0TyQhQJebelIgQCBsYqfuEW9XY7glBKy24Ycm6aJR1
Gyw4AQHyakAmsSocWOZIy37LsbzsTwbbm/K9sNpbvO2rY9Qa58GygqU9aRygeABcaku6RNl6YdfL
b0+qHFT7dMyu0driCVNP67sZKG180ujsYv1k1wwHEz8KsX62srCJ4Ga+jjvcEmdseWz3sI3DFd01
CXSV9KtnFxITblepcC5zjhnbvj5r2O7lquTyo7hQ57teMBUUxxKWsBbT/kEbSfitdYDYryPZGZ0s
X+eG5OiqN0kgl0YeYmmTY9VnJ/skJJD/1HuM/2uOPoyUd57++l/GziR/YpE/wQEfqFoTNJz1KEJU
lzlcwLXj5MIV2b9szcWzXP4VE5TiQQrUSA7SVA8W2s4M6pnHP3LevtXq9jTvda+7nYyfabqZOVVe
7B9AMp5N2uZk7O+xNPgZZT4cnadPhdpNZbwB7RFb7IhkSKlVjkj/ZPG94YClPNS7AYzeWkRfOSzT
GBoxX/jKXz3KqmkFPoSzr03g+tKC/5dp5AGl+aSan8N2aWLlhMfnJLqaSW/OuPGb9odO/J2IOjEF
qqMmyXhH2Q6SfN4v7+vCyVeswthUAnGqqavYn6dS3zV3jMq/cJuFWt4eeVtVTFywnGf42hsc51k1
7Hn+pVE8r7Q6xuzfRkMX6KtHh+El497E0osDVQGs85L9JNPGc9SZCxxLaxlMmYbOXoeOdlP19Jbn
yq3t7Gv2p5OQtrbBt1LOkUbtN3DqZHh6wA3jyTWqqyrqgflA0pUPeokQPAfpyqEPaChLJFjO/67J
h0ajnlChg8a2MLwdN896M2qCc49pA4ACq9bipyqWNFRMKcwP2qCfXu0bjH35zHJWJSfymntx3G/W
ZWRYUfL1shBLN+nn4hRxnqLkPPPkEG2nRyAv14c5sNu4EmiKcy4fDBx1LF40Qk1o56aZX2JqhtC8
z7KxnBJwzo1rUUEAZGtXjQpBBOFmgEvaTz/FV0TDYL/UFyIaSd55Cy+BVyLVnsTgogAtSJPYywRQ
W3bSNYfN/GVKmt0YbFykiwoU7qs+ggz2jJR9JdkPrAoc6mbm9RlJccY72ntgolAMnU8LbhJVUXl3
K+C8Nt37OsIHqNfLyl5hVIeDyFAhDkfFUQsZqmUetjP9waMORQdSH+H1sYFwVenXcdZvdYLDIgmi
kiQL3lSM/anbJojN8snsH3nSHuIUI28ZX9Y/XUysblft+q55TLn4YEUARAiSHpqKGXX36b1cm8eQ
j3cmwpvqJgxcSUbCwq2vcZU82HbvKoYvRvFeDqeK3vBeRxVOwzXrsLXsCUyyhlnODQBicA1Ze876
6NzO3WVb4O4ByOofWy5z4SgnndMsFTcGdp+5e2QGkHTbF1X5ss7VBco1rKaWTlBorarpAix3v5f6
TXmJYr18TFi/gk9Qluw/hKGFRXDilSBBbprsyhzlXlWHONlWwyX7Xv/pIdboOboBu3AdsLp0zVjk
5gmBftBzowgUkrVz0f6HjLUqNl7PitP+K+kPyjLZ9yPn+Dr25jThUilQVwGNZIU/0I3ZzhLI432F
fyjGEN1b7LyZ3rIzu5eTVBjHtiiOHYHIbX2jUCpACjwUy+C/lkZg9JIlwKkQijmwIjy9uw56fEKI
AN1Qs43sG8eF7NeXlRxl+045NB+5vGAYNF/9HL1v9NWu0OyabwBOsIxBZGsDtJyHonGY5aAtso5T
WyYeSbUVrXj23XRbvqB0NeJ8VgcoieRYRm0MRjML5YoaoGRiLtXoTUwv+p+X8jWthFiazpdRvbRe
5+EOjERi1gQJr6fVIeWhFVh6y571FeuVYXOga1IoNl6F4ptICr0WsmcONOxBY4806QBJKpC01zXB
IVV452HbYyqrCftv2kdMrdyrvCuDNakrCLvieljJ84Erz4madKLobQmaSAHDceScZtzaWj0msEbR
nrUFcprKBMGXAJrTUXsOpM5V7TDHu/SPai1kvHY2vR9+raR7BqwVlkz6geY7Kji7keGkBohw6S8G
At1Z+n4NTpz/nOKXqOW+2MUHrBpU0lmxeVBhF/YA7NE7mMAjg0i5/C1hka0y2aUhiBto782l5BkX
daaoTcAwB9CKjYjHFj66nVLmCYsYRkewiYwxSDjX3FiSYM6lKWcp7vl2zxUEWg7z27yr0bQTcvav
LzgezjZjPTbT3kiZIYBBhWRiDSi0DNIWYuDMmvCwmMpBn7ZDqhHfJaRGc0U/7eXXqUpJrhSdnBW5
P1ESspcpP6h1hNJecioM+9s7f1atntNWgEVMniXrF4NbWMykHokCqSH+3NzZaqpeJHr/WDpO3Bdk
TEhSh0V8+9fgi5q0/qjo60mCN9ywa6Mz5yFBjy4SAsK6J2eCHffEj4kjcW2wWGaEgS0s6InP7EK8
Yoh/FaTCNNDu0QqlPCl+1bW/rcvTsn+ysQvhzCI1iOoFif5SZ+W5nBsM5fsaHYP3ByMk7++5x7N6
qD8g8x7KP4u1HYzyK1Ek/qL8URHwz4fkIEXvOevrwSTYZ56TWT+nFnF/F91JUx4cxxpuOH5x0rVT
OUxQo5D1M1oAZe4DcbDBnUgRdyeUJyFaPDoWWf6ayLvqGfffSH05ksdYLOdNYc5Mh1OpsM5on68s
J2MLFDefL4w9DTY2atrZWjTvv0XxPlfjjejbPc6mu0/RxEUh6joaPQksVQZsuOX3BWj3UBFHp/t8
bys6Pmoov4PkJvxKenZpEmp10HT0JMRBBVUImajGi9yyvXjdXNfhujUda8E1sFAQelY8NGpiOK7+
cj4oIUnFPzp+W37iEt4ttconSukS9hsce/dx3u61hdYjVjd5otKrWvYWTWIbUY2Xd04O1g6RjN8x
ZzTDoN3J0s6yEtYW4y5NzLNuRscceoAV5YEJ8Y6LyDQ4h2OQ6Uu7B9fHHv0V0mQqsklBh9aIw9as
CQ3RyVzbxjPdLMhCEC2xxA/9zjj6gLGfibU+trmGScgIwIeNoji1JZBiwzFwke46DD3CJGLokbFS
RhR58VCIeCikdbejTQG+IrJ5yoVNIsfeHvkARBGhQ7eFVx/nrnNrvaOGpEYDIxyslZ+t0O60Ryrd
KASAf79445Lg8oXniexKY0fipL9G3LdCi/mS/uF83tzmZrXiVcVpsUnlIQqzGJAX4da2c0Za3au+
JdgmJnT3nZL4ohqNI6MQjSCD0kCktFqHnd2L2LlFjo6qfk4M82IU5pVsdBY9lq6yK374tXTrNnkD
hv3G8lFXx/eizN7J3TTSGLYbqbBr0nT45N8m1mOppvozXqiIAgOt/KpavKtN4amwbuuwRR5dABw3
482kq0nUZCzsQJhdE7MuDhL83iP3/JyynkF1x3ZwIom2IsgBhtydWezK6SEVeTqEE/uvLF24O6X2
0qVHcD6njIrkPlXQQvsjzfbhJJMV55sWEh8Gww1MPoat8KxgOiRxjNaIsJxZLlkRHvd1SEqanrjl
SH1FI9PcESMeiE1FhdeGMGb4AlVcABwOmlgwG1G6BzModv0s1Q+v0tthoyROPxS8tJguohkNTn7T
FRJLM2BXZMSIoN2Ka6s4gJ/3v7XDgBee5upmcMvp24QTkXHHkckg4LzftMSZRSwXTM44Q4v7kpc+
mXL2uHZEjFxZXL2H4xND2dwO6LI8PhOOd8qxJweSGhQekOISgngD9KOoDluHd4HsaSxqx6ylCyRa
jliUFUyDpezRRqk1+Mha2cdcc4giCg9yzgpMiI1mK8NKNQTDYYYpbVUP1dsGj4KNE11tOogR5WCu
62GaTnQunNatOXXUZQwDpQVVehxH/kFFuao4CKPxPS0gMlTAmO/wAY4zX4jU+DQrjMq9o/Sqy2py
KhNMdaNLz7ebydziOZFYNWRa2hzGjYIeeHVL7KxLxrii4MOpQx3wm3FZkLdIds6ab130jIbalVhR
sTcu7BXC+l225NNpsYTTTBZmJAtT1FAjxAwdItjaFGhbf5LQXthS9E1uS9TuGXMeDsRYhZ1Gns85
rTyuAccR6lUJ9U6LfOgpkZCg702ozhZeALJo2hFhAvA9Owv60uWJ2rb1s6W3ZqYLb+DtnWee5iGu
ovkOLIZOz3K1Y8pRDBGioWBSL8LjpdEDa53DJO6OWQw5D+690fM435yl1feqRd8spWijfrUaA6Xy
veo1GksgRLT4lSXMMJy8UNQLvO19p7gWCyYRiWKEH4iz1I7otx94vJh3yiYZ+fZFvLqKxD9A9qIu
bqUKtGu6rOlnlk0nlVpwvVWf1gxby7iPAvsmYX2Q5jlrn37hFaMabqxaRPrCe4nsh/2t1G8pm+uN
ZhI8Bo1C57JMof3xw+CnIJfgTT8VKSVRx+9F8r0k3VVIA0Enuqdl4vPbb6EhRspskbVXutjtlqMU
sqW7Yf4w8C3RyeJuVJDhCCqLo7rllBreOBgTISNcCx5oIzZSF0ooWPJRDR+bsIIMNG0WZWdIY+3C
2Vr+aPb5pWhJlIackvCyGvmLVFiGiPDRrB64OdHI2uLsMYXm3Ggd4bfhPNb4V02BD/OpjEhvd+PT
yoanElWcqs9lm95bVbqOO7b4sCtf1G8MMa8KO5TitIY6Md+GDP68UN2Q64oTrIkPcupOB2hoO7X4
5LTuC3eOM3g1o3juS5Hot/TB5ap0AHSVtPM1ab9e1KvSulnddlziAZ8IQ0i/qd6GgRabjLcZGo8R
FraWRERoRS6HMNAQh5uobqu5sqPnSj2PxM5Qm27AYNSEg84zsmxdh9dqfhaDuSsKw9HG1WHjRSdL
44LJ4Bmonk24iMbccJM/xuIby9KFAgDGe6MUXTskG4CTmsLkzDhP6noVxuoucGf9VXIBy4nyrIrs
/5g6rx7HsXOL/iICzOFVpCiKFJVVVV0vRIdp5pz5673UwAUuZsY2PHZ3jUSe84W917YnKIlV3X24
2JOoWdsvHiPSqk71LDtWDMRvqzwzZKtaMn8vl8NHyM1QWOQKsSlD+KftotesZey/fkwmON83cJaQ
5YaQ5S5uvHpdvZkwiY6XcbCIwCFbTPxypS+R959zc+xY8HME1EZy1v1vqdc+DLRjQyU9ZTE6ZcIr
7f5btc7p33T/kVVhzZ2dDZdq6c7qeYAOFljPTha4/4gXjBXiALD2cm9XKHsFx8t65RE787EGptGg
L6sktAEaksrvZLWxuM4Y/bMERGT3Zjwz8twbVXwTVR6fqbxK+V4zcVUt01OH/CygENAW/ZkbG2HA
RQ1don1kknUvsSer8RnZiylnF2mmm+vynLcN+Sy6oRFGdTTEOGpirxtRweo8FGzwW17Eg5kiayYc
tpYthpV/2grAsq2PsydbqWdQ4KRL+R5lKX/ke4x6iIzBE/a7c4orwwKIDkWRpagBRSP+lcBRbvTS
U2NeeYSldXeCxD6TWd6anEUMjVFvt5YL+tGb/bnn78quunx3IOth5h1SXu20wju8nSM24BOR6frQ
Xqqj7Oswa0L5LJcDkzhIaoQsCFnQ0Fb05klkVr5Tw0QeD4sZexn7tgcINZA8UXk2CXOdOzZ7WjDq
De4u5EHwQ1Mfa+63EOXOaCKVZs2o33SOq0mR2V+Byt2Bl51wokvVTepFcm1g+0Mrn4Ktxpw9KOfy
b8sSdRIfeCOn9V5MyzWyxrONLXL7CU6B4otlI+69otlB/hwyjmDsHSXsPIR+k8R8fBzJilQPmN28
1fhmUOLorF2pv4xu9WcW7yZLURvpBURInW1D4jKOuTZbcyY/sh6NIEpIlsX3rCUEp37ER9KXy9QT
SuYParYrsoFc72vXGTuKkl2zhf2XxDZidAXkq7uVR8XyWsE4CoiKuxObwTArsJsRVf7Z81g8hvGn
rSI71d3PxVcXpOSEQ5rbsqtQKDZUGdVHaqHok6sne52lRGfsFrAOBMwNAy6OSeK6GbEQCH4fLc4K
H34lu63zlw90BAqJ2y3ChMZuVA19e3I22B/gUUbiKMD2LBgoj1np9rm1bweRd6Hdr9bvOOFndOZc
8cbZOCi64lm9eOzGyTdzpJrmt5qQtAxGqLhlIt080Wd8eAHGrmANuhfQYUIAmUfnTym3vBw9jHnr
Y/1qxOJ1TUe6mZfxY94JY+5NZLVlU/6sTeshN6xeyVGhAbziJpVS9TYay1U7vmHynYYIGolWfFoH
iyGCsW9hmMcI2ojl8bLF8GX8kGjZ2baoR5BDVSLdQRAHRvJB5040Paz2BelwqPe7cdfFLMUIQrRN
ZtHqagH3ZLgY83o8xPs8n/KMvSiXyhP3CUo9jeQche9lV6nrGarKSZ6JyMnaC+xVBlk9QFcOxn4/
JkT9MfhAiyDuZ9sS3dXSD6PAbcxULSXynmRC0qnm+bsTlF1tnmEVgkj+ozU1+HbXgPggCW700sUn
zZq9tItb8D6b39XvXHV7kcBhrQ7Em9HivMnmM1VM2ethQ+mcj8dKnncL6oKMujDPntsWI8SkkcQB
vYg19mEUdmS6KjWMFUBKSNgl5dpFzT4mBqUjVEYRP+SOt5KEh5hsMrMiepYg8co4SutVqhc0MxEI
MXKlutZRrWMrwIjA0UHwH06k3MuZqXNOgeWqj689cFIHXhtexcyx8u6dFYJUIK3xqECg4UAe6+oI
Hhv3U+m3KSDSJCX2T9MRSZJqQhzMRciXy7wOGMlwJZN6UWyhBFZ3xnCEJ4EItHSE3MD2Xj7tdouN
6NJVZ8VZ508BbAgylzLdKWp6qT4UDO8Ltm2syAeZgojvgrAG6vmNep7UNv5Ul/bY51JoILeGHrjs
1AiO3CvJn9A/yaLsQVDot9J+8+h4O6ACuwYp1T8HnFG7gk8QEX28X4z2E/H1JxXXR5WyEtGuCps1
heCNhiVeMQ7+1GPAHD9oMU2l8FPwIFlmz+Ox1FgIxFQjKJOHchfF8pHNARl08PFp43Qv1k08ALkr
gGaiqtB8kdT7zOk7TG3DtRwiW+xR/RPkCBQk4c2wswfL+yvS6WsOL4vdqVwifMsCKCSRsEuSXX3I
DOGujtpd1vt7Oj972Qiss/6Wt5o/ZjhG/B6G3ARyji5i2kdPuWf8GNkUPQrXVYrbpAYpmeIkoil/
s5BaS7mOVX6tc1L/+JFWdosznrzEB2X92RBJBPKCMAGMMIrSsYfZm3/eP7uc0l7rt4r8MaYF4hXL
mfGeare7yLEUZjDj3lCOhML089PEnU2IM5pjFvEaAhvCag8NTyPYsF7RqHFZvJH7U+CtgsPaZrjs
WU5W/GaGXWAtn0nd6Xf5nHgmsByyTOXdWNnQ/WFduAOhwRqrAbIjej4Vk20u4/srKrQMKUNPuJar
FOG23ZUxC0oOH1Hlua5Q9/3X/Oqa7TBnTt6voVUw+hTJajstnXok0y0Nq7rCpAx+NrY+pOW3oktX
jUklmU85Eud3x/eI2/xeKueBStCE8aBCOzvEGjAt3mzxoDOFHrnUv+YfI9kIRkmG7eb9bvB8E62S
oVDlSetq3jhyI4xAHDO7WcjHYxtd8cPKzCXi38aq8rHtUGXiX96J8Fn/KLiCQN6aOpbJUBYVu1XO
G4mISQY5SLGQGoegmQnJAgGOGA/wGOc1GxgwmTMWegNsWyuxXwfcgR0dQb/5BAj+7KL1zmhQrAd3
ggB17KLUNZmq/veWIJJNQedfDVAzGrdDGtwuBG3pexiae3IMygpgFNMBR8JRprdr2DFVSjkDU5JQ
nMFQMOgC5edsbSMgISxFY3x28FHdUq2phbd7tzliQjKOVfiqRG4jrxij+Jh7lKfc3MYg1Qj9wN6Y
DpcpKc+tEocGKzrGzlG6V84q21UmXBHaw5lzkgS/ST1wnh1R4HrrBoJN6Jk/Mr2oXIOrsF64GMlo
a3S0wp1nUiOYk+Jr5DmKv2UhDiRhg9wD2ePUaKx6j3K/J2yZQ8Mxcl8jY0FBsZ9YJBPy129BhuE2
H4nsxRoDJhi3msGXPzLY+9ys4Hd0WhmqMbnPIKYc5Ga3ZhCqG+lIvmO17LRY2hUB33E07em8qVn5
n7I6jbocDdjJmKRjT709izhFN5EXIdiGq4EtK7VML8Fj1/E5DP15KrIAn7KvGA+xk3jAwG22o9dx
nfxnFvIzheVRTZea0lnflmda290IaDln/4HuCo95RZ6PwSf3rpOPhtXcimi5KsaO3e+mzNi2aDT4
sXR5PxKgZhLGMcJUZBBsPuPYY0l11sYURZY9eDl4Eb5yy+ahmszd0o7XNc9vJXyfgijAJL61L3GO
rzp5pNN6wh3HqhWXfW4j0MO9TpxUqyKJbLnDmeJ1LLxgWy+/p8iurYhswDyYjc5XhYHvmNPavfYL
i/PkNsp825T+cz6dpQir+LGesDNuCpJMRHuuXC+XCGhPLD57HBADeQ1j1e6VZgjx3vDxn7ArVY+2
sjyZuDniTI98iMfChOwXXYQluiANuAhVec4xpJS795oC+NXGRhnqNwbdzDiwn0Cs1B+I/2aCc0RL
o12B3NqRExkkB75Z4Khpkc+R4d3Hb3Y9pvmQ4GWnk/Y6gwd9o+8yHrWePBpcqHTBzPUrriXSXVLG
xsMVLHJGlNlbK/+fyenP3/TlH+Bt+9bfOuk47cR3szNjU7cbMmk7MmkxXLyx2ktNOhqxtJWJna2e
YLOaoIp5dl9Wgu6G8VXtCFnvJhYhuZ8aHQ7BI91hhIhzNQsikXBCUmasmHvKHe/U24Cogxkt29Vm
KM1IvO5zb1GYJntCn94Lvbj1dYz51TzPaXCMMPN0ZGCxmMSYUTImMRNXzIC+Nvk5zXUU0tdsOU0K
MZWAdvoAaJ43cTxXAuHqvwdMrBXPxUosH2K566ySm2Mut45RLXGJRuqx8JbZr5cYKGOB2YW98I1N
oK2Fu0jvXwr3gjCrNdgCNwcWkaye3kt+HfLFenXYsCkT2QPUYBUEqJfcNd4oip7Y9x7DXEaUyGRc
NrUAb4/xTtM6vO7snshJMzJt17H2YJNy5vTVty9Tux5z5a3NMQLhzC8Fl7u5ZJaAsz6D7COGG0oV
zJ/pgU9gHZYn1VvCGIR7CG/W+hZb7wRbnJ7CXsO5akZhN31o2khYBcf7XJx0PWcE7JDNw7VHNTJw
sBtPviyeNHRUdESuvoj799el9z+oOLMETxXHTamAr8SusNB+fFsGakz0oOaBR9LCJ4TjrVUfS6o8
x1Z8tWn6ofhbrfkTaiucmDn2CzyEKMK1Wg91yuKNfwbkH+0UDABCxkVxBA1iPvbwCnv43KUHGeaH
JWznTlHOyOeF6UPUyo8S9ts0cbdvbBmX+Yy+bUrh2DTGNS6KC7Wb9S56470MHTBDpiYmp2wbcUij
NAOrlGqMR50ZKHVMol0jx6wKUGbRdGS7ljk//1Zq6r7FETbjCCNzx6k6CDY45CI92uOYTcrTuv2J
LMSS5OElBixpXT2rv0Q2xCLM9LXqPKWZvIK19eyBdb/jFIuL9qZL2qMo4ucaOQ/J4mCWIuZgHXtW
iaLpUkaxC2v3HU7DStnIe19wEq2+Jyybstq2KHFY2Y8cVzX9utAfmrElt4j8S6br2XUGFqiWiOwP
PRBDInBYxcLTmWsCLTtv/TQ3lFs0+XPOWIdajP+yerXiDEd9fmNzvcSA/rc5RHviVNC4S5qEY4bj
nSI9Vfb82X2TZW4QCIidyO1J5K7pHvrbpGH/oEYk17HLbXNGJ2kWF2B5OZzYqJHhHvw1ZpVM1vge
v8UTs4dqz1PZ47Xyi2QNRKu7WVfhRU6exk0hQWJeeCJJs3eqnOtaTq/tw/wVl6ghxyHMZ+yX+0jF
y8TCncw6gRFyiqcJaXDT6Z5InRcfW3X6ZA72lUnbF7Vwpj5g3p4sSmuizgyGPQSR5SDNM/7CrLbY
yjoQAIdtZCbEYrtP9fYoY56TNAMhvzzzFmtde4sUDwdQ6DUvpZ682Rw8iQ/PmMD7jI4ZNTeZl5gZ
Yf9GJ6WXITsXYa8Jd3CvA72DoVWvxRQeauJCCDIXIhyHajf2ZShJa2hkOhk3sq019AndZ1XJzlhg
e7FUlmb1bkEKfRXbvTwlx2mjv2gWlr6UoD2hPQiiZwTRQw4pGsrq2/VWJ0jIl/ggd8surZZz+r6G
2DSQ1j7F62EVO6jXgNT5vBE/sIlBt6ExbK3Mf0Cnkl0uAV2p3uDN0AmYo0WzmWk1dJrI8ldsGxBT
9jlObonfsCXeREwvsTGTEWA6tTXv+7+GqFwmBjL3Bk08B/fKnasP+kVshvNCGWbUmCMN0/07/0pr
6WFwTEIgiC+SWrtYOHX200z0lMy8dv+N5MhtPAjrSV1yX6YhmlFdMqZYEEZO+q6USaVI6WsMA0UX
MRPoRWtmC5JqBOOvvhEog01Ir5or9PTKIpZL+acME0rhYjFrc1/+mkwMfMMuYkZ4FE7dS2x71yh/
MYnY1Wlx7DXN46G3zS9rKs6azFlWsyJsYTeWhHQVcHnKgNIaWao/528ES7SB6M9STyM/Xse027o6
jlJBUf18m4OaHQU33wnXkA7r+BL/jvi7nY2rIZCSR4IPSDPlU8lDzyehf6ocGXlKiaGux3YjXtkZ
tuayKq9h6T+cx0Be6vpZYVUn1RXhbIWvub/1EROd/wiQI7NgENewjpRwkQn3PcSlhdhmecXkNFUJ
b8VScNAGYy05wtwi8IGrDhcCYx3oTkA0Y8GanbrqH8ICjVIfzHlNQMvobu23BLteeBqzeMgxgPwx
MTzLp5S48jyLA0UWjn2524yWTCRcC/Yfk1D3Jt2QwEintxnjnMrDF+qcTxmdF4a6g/5WVtv7Qsbb
td+XiJSTMLMA133pDHsEglV+a/EE4bU98oWsMOru5zGODzrTMhNp1Gr9gujRTW+CyuQ27Dz6lZbx
30YvqskIpgZtrIHz33BBQ2PV3IuF5aYZ++iWSQbaEFTpiGZkMIhoyMFEQTEj0jmS9qLqUe7AeJk8
mTThJsz5V7HfPOHH1O7Ggo61G/GvgtJPEdaTk9gvb3tydBQJeRgJxsZKRgGayKHnTKUVsicINzMO
62E5eSDYoXlJmYLptT1g58dMsI+l/ayVR1Wnv2cNkXakibEgFPvlRPY2/B/eA5IBMq11BNHNTM0J
4ADW+lnhlqGNLCGxVfPur54YEAvng8bzRgHbB22SOOW27dU71gW0rGfq/8+G4ApnSYfPP/TpvJTj
5xwohMwmkXCMBuOoc9s0McyJ08Z0KlcvIEXHAuYfxaKoxO6gyXuN8M+3j/PtkkVX6nTCoRKDkgYQ
a20BrnHGI4tUQGFAAAy80dGJsew2cwJpg4Apm0SiWzGSkfiX8fQuxyKnf2Cd4QVjvGtaQBfqC8MK
Os3Ry46aTL4UQXiROTLUlY8dyWE1iMCeIbKoAOI56sK1O6H2EEYfMPp7rZpKr2FCr4a+X2Xkxzqj
IlC210XXXENwXsdCM/d19QcuH4/RHLllRE+TaIhnKFkjP2I6vs3dibqkIIJax0eGbBrqgOiTvayR
dbKwklW5sJCpuVqJJnHE9sP/uWlLz9gFGOtVTIDOwq9ZNaWHDJxvC5hSVR57C06tBpgc2wHUctUH
vgIDTUej5MZF8oym5MvIhU+53j5Nxfgoceh0pG6nyfYUSnJHJ7t7ZlmBmAtXGj8f0UcN7hRQu70+
hTOtBXAbi4kLI69ySq7VKlwi6DplvlzRMFyNL9EmHdvnFto2zesbzeeK9fNhdgf9HsMGsLrCzwaN
VpbQPcPeHNmWLCjxgFJS7AkQdCcG3hI4Hjl1udS31ply5kOsHSMYT8Oa+pJq8r0ax0iBW7j+kJLk
NDxqPx3q87pKfmdM1yi59PnXv5vJKsGznGPYIowTZSU7cTVd61GBtw/c7J3gk+0lK3eU1hHZ5a7s
ckck6RaS9AqCekXeAT8GrEdGH8uXuoEz4whcbAv4nFTFTiPQYggS4ssSqJWdtdDg3n+QNqQyiSYx
EmEgC311LJ0NWUPbJ8eV+Xi9/Ybmo/zs6AwKIbu1ES1cAt5tMi/bWlyalf1nk9hd3rOlv294BFry
JlkCFWwIIbQCFbScEmKg1PwmP5oiLGAy5ssKy2wxDVpy7eLSlgSmhVnFxHS4qlV3HfAJZTG6aHTn
cn0x0e2uK9La5xCVlyZNz4ahnJY26FWiNO0GAoOfEYxQUYIzDcK9M5UKI/fCbXHwWOnfBpYGQdQQ
Sis2UOvQuxnwm3JDa2aSRo+sUdeR6ULx1JBYTPnvvGENL/uCugazrAQyHmNo3Bpm++UfpUDrdog4
LQEYCtQExLdsOVqTAR4bDom/GlyQ6EABLGANs4epgGypnSrk2KkoBsA1hGxm1UJ4cm/Z8vSFVONg
QROJJ0bqKeIRrH8FluzEBxDrCwAorekIh/w0SHnYTuR0DeV5maezl/hbwyZjw+0yOtqsBovAVS/m
TrsioETUppJNTh/lR1TRBhFSq0DIWw74caSBHKmWDMvWsoT+tT1ij5whX+xqeIHYcneCBYW5Hg5k
+7hUS7r6SmnZOKpZjPj0zfI62L2Mhb1fcHop5340LvBDL9lALOYMka7sg3xTgqzMTsTZQMiy+dhP
ZV8F9FOBTEJISUKIrW7dCZH4SdSZNBJTV8uogF3hLd1Oskvareeuw0uGZbNf8a1azNL7IFZGv0BC
W3u6TCb8ULHoio+TpdjrSnZSNPujBapWMIIhrL5FIz1rkXwGr3uBDX4wSB2obGnARTzHdytl+W4T
f31jfjgGM0OXf5hQMT4RXBbcUP6q7Caqju4WNR1h7Vk82jH3V5rjnkPYpSPs0l+j3c4cH54ESD4O
MIg5LdVksnwBo3SKJtmXG6D/iwoQZ/zO8QtGBRJ6Z9Cc4TXRvxXLg1XxU9n61zhbZFptqDN36+fA
7nZRyblDP75bWPzy2wZJUwepVAbC4MRgrWImAimFYC4orqyj5WRBbSBVa97cB7QqwVo7Q9y5VY7L
OJMcnPFQMfbbj0FOLrGFJaRiWBCfMjYYCTjX+R3EsHmyUB91DRH/ATfWjRwtgZZ3cOHxERRTNdk+
T+xUt3Bq2QWPgdRq5+nLYMtto3LjxR8qVw0ZAVavDuWb3P9cbxRCse5Vv2u1cBoyynIkTD0ZZQKu
A3Rz6FAMO2HSB/dIJYCSywjolck4cAZ48EZTpJi+xYsEuCYvH+WCcVRnMvGJtKs3jVMUoeaxnjLO
l6aWfRnSNUoRXWFOR+md6tAMqQ0BwmvEExfypS06JoJOqUTIxFsSRWRXtygjyma3RWDfERsn4KO7
iWkIQBJgAmaDeYCBoWgSPA0/jkmxmXI3YgJlKshOgvwQ4ZRzVi8PIoH6Tr5JGYEmS/9SqEuriBZV
Np8iSeMEQPntp0bh3jGPJlpzrzNRq2TigEEIRL7MJIsr9yoZ3c1odhrKRqyt9Usy6xPK5mDTO07m
ncqqQFfTfdMh4G5zEka2CxMcYkzcyJB80A2JHF0nd7YFrn6DaMHRHFyB9JuvFAnWLnwn34zO3P1S
lPw4y+IRrzTdNvFVnK2i4pedCcQ1Db5FX+2T+5c+6XcHVpv8XCiYt1BrEWYUUagJQtjL8vvmp92T
wk5pQ0U3T/V563G1b/vyzj8eJkyliPxxfZXClTyORw8Lu0u5u0ZpDRhr/B01LjS4LPUHDaKVdVct
3q4KvlB1+GVg+gGn90U+52eBrHEevtKKPruPD7XcoJfY2LREnExkxXIVSfm2U9hpbk7ff5mtiROZ
puU3wGWvxx9sHT4HfnfdBBoOiZskuoPEwjqGwUeSjt0W352m7jSqyPY4qCDp793PDKBTewQ4IGDl
w2u6OjXAeGlUniXoI5FuXBymW96JqAsgJUklSjgriOGCMaAy+bWZtpsGno/6mMrq0URWl1U9X5NE
HkN+AWv1rr+Z5PH0dvQwJqZDwyeMRtBjGGxaaCBvLPo8TPLtVERkIZWVs5rCbkpW39w7Kqg2h8zr
lI3OMHIQkRGnkWGNFhdS4DDu1mX/USA0x5bifYgIj9x4JQWM+WfRYGjXcIsnb1oeRLtqcB0TR4at
aTVW1Ok02uJZHz7ASFTSoycKJUZ60zP4+iveGGhSqiAArBPJUWsE0fJBERgZfCPMBeLPtbxnSRh3
R7ROfucQK0Jckkbq1dikzmSFS8WI7OCMxuBmyEF00BxMs3YRySkq2vcYn7fVERdkf5kD68u3ZSEp
fQCGUlbv//ag1QgNPt7eRBfjlLPLimyvZE5qYTXpAuylfsFYoB7OJWFoThL2seVXBIxRlBoxMxKB
sCaAdbz/hdFcxoZoqbi5D/H0IMA7N69rIhCfh/Jg1726jp93/qHwWgu81soItxS1bixAj0cEloH6
1UUqQqb56E3H8T8WNmDDJX/jiQS3LyBRpYfXZtSd+/QqWojviUqnUy74hLF9rO0Y9tW6t8SN7Foj
6HFwjQuMs0Xw2HksuYsGz01blvg1iLqMqCOerIgnq+LJynmyGnvblMeaRVdA89KaveTxzMOtEUkK
9rC1EGCXN0NJQom7Fsm1M/yVOM8p9dcvQuSB6NbADkgJwlsuwnQBMzA70t+i/TMrElRqyvk8BYRK
9iD52Duk0FFoKUg3DriFdz8iclS0fo9cSsYXzDj9mNyHvwn7sOqj55dzYoSYk0QDkqEiUIKmuRpI
e/ImCiL+mnotQBQEscsosscCuphdTl6dy2lEr+lgDrQIiOZUUmVCfMhe0VT5JQrlCzCZ/rscMeMd
mAUone5kKwKXmHgaoDGWvp0Mdu0mjctSGUhVtMsWzddU+TvJpT/keJYG4dZ9IIN5LeiYgZY8JwXD
C546Vfuv17N7VBtXVeovqLvHGWuR5XYCUEHYpmLpyEl6MCzxEINiNTPNY59U6seSa38sGTiBb43G
mYwhOWgKuLPMdNKH/Nnqs48SWvJLwX4IKlK2dXLUd/fNAE5EXyeeDVTP5pqe66ImSQCVf3Sn62Jw
hq83Sj3lvfVhSYEflLXb7E4/KOqBpubwIb5i7H0z9r7RdtJVPyWVds7/jgT7tQT7LasO2IQMKxjk
CSTKfkBXrR/1m0Js9FQCLNpFma3Jb/lZ/4hJkTOVay3u2kS+TeaEgwxcpEE4ETAQ81ig/KrJb6nI
o9RRo4st8TC6di+l6DaBVlClF1AYtIHmW3Ifxec6bs/WOJ3rbTi36Cn7Fc9SjyADQz1eE6/kRk7g
zLS2kvxdpIl8BQUL0rnF4NG/Y1XBJbT/kAlVvlLMz4cmI2ZpmeBf9sQZtm9YmZJo+5gFsPBnNiuM
OzZ/cCaMpuYn4R9KvIyBxozkQMGcKciRT2FVNiZP23BmcS+yaGo5KJUfkfTTcG7oNZPXwmxXBRJS
Mn5Q58qN8FxdNwzGJvvwkYV0md1ovmzpaEkI1HFM6/1waL4cEck23dO++9J6jFIjDR+AkIlVUk46
aL+4+cfEklm4LBr3tmIvAqtDM79JhXITaTpyg82GHyqYilth3xG1zeXO/AZDFKWTVXFNh6Kon5zB
tZS70KMlC+nIjfaqh6EOI5f59TSfFGsIswToAPwXfXrVpITHVm+XfXJ9A2yBo16zZ6Q3vtXCS8AL
NOrWMQxnUSG5pj6t++Yp4oxvEhI8dvUew0+6SO683tGDImbQsFnL9+WHxnqmYJmvPGtPwgwCst0J
3ijp84hZLlwYBq1aATE2f2RwFJalp3SbvJQx9EzdJ6mNF+GN6UCyzjuY30UiHicFPMjCwW5cZYbS
G/PPWhfPKsuhQqvC8leEi1sO9DaDAqRBMSBF9u0zFjx9KjxxhM+GeihOtstkNl9TwgB41M9jpHzA
CBCGKzo3BkgYKLrhHI1NmBwCrA4Gjv8B1wcKJqQHoMMtKyjXKZQu5gsClZvXhW2WfxIJHo1oHHiC
CungwHBobih992lB3s7wlHhqjDAZ8CuQ5GQKm6+laZC7OCswHAzhO6XOthC8xFu/k1t9r5XLS123
j2WrP23xE+Fj0CVrABWIDmcJvKaSgrad8U+ycWJL2NYxmJu2QCRQ0C2KBsnNEQUdJTAevrFy6YQ+
k4nLR+l8hYoYxKoA7uv/cgBGLZBQS9IPYXVKAP2/pWdabdIWkKCq2RGyI0WnvNJJtxafBSCjaKEo
7sMlWs4OYwnCBLJ3mAAywZSY0KberRDB4njZiVtMHkPjw1b1Mx72avEUkqG/3ljabzo/Re4R6aAq
ImFTS0+KMiJimANUmzPoE2iPHrIL9giKOzHxKGSIyzZrxkNUj5/VgufBaGxscBJm4BYGs2Tes1ll
UcH5QTkzUqD/JEltG0wP3IlnJoaXNqqX01AQe5SqPzLYmNlsnZOkIKcDADPofjML8YKeFoS7ZADa
PNvvpNNj52xkmtuzXe9jERgDQVDSW2nJZyCS0GEa6IKE+cY+5I5X1lXUzdncWfYXQM818dZILkiD
iP11L2JsRC+AwkJA/rpW0mEDEfuV/jT5j+9CuB1OHVnsJZbRzQ1lmYTWtHJFAi7p2RHpYEGVrwN4
PZ0ZTyGpl7oAR2nRXGwb+9FiDooBdTiZr3WQ5fEVqoBjJLGTUAV2Dk1NWX4KP8YuYbZsHtD1C+jZ
S8kA/qR46TJ7aYLgExsSERPKjz5hJcwRKuIpRdxE9gMhLbUrI9qjW7DlBZodQntjDXC9OFGaXIZN
OcWwX0Z0gDNjcQYeI8v45/Cz69ZX9KVE8E4F4NQNVx3T7Kwi8S4JrPkjNbRD4gpyh0oFdAKYMSGH
dmalBBYa5NTSkxsA1FZHBDVs7VkAixDRcqM6iBHPR7651VQxpaTvoUvCSmUzG9VQGUyVpySE0QkM
UUhyZYaVAseC50q0AAHxhWN02fGkX6ToMz8yAGR0QdFiIIqZ4ypc3fyYGurLyv2i0hCCGS9wNk38
Kf0dhRzIYAFwCklTsxDIkwYFUvV/Xu+Ir3zbjvOz3JRb3IuXcR1Dc/tIGLnYrTtLbAEg3TPJMuDq
pl3L6s24Y8XGUXQvh/ZVysVHYkgf1St/qPLg/33UprTvWxBujOnmdLXxPYl9dIty+TaY2S1Gv0Lz
L7WDSyqbS487oRIuBPXfLHv8f7NsyxPvq8LbmqLxT533Gkz+zt4+V9WaybCJwgFuIKzRtmzhMgJj
4x19X16TLDOInSies1MhS6eWp4/FSRYtj06IHnXLIAjWYFx81tMWhpPDJp743NRdC5jJOqc20YPE
AUVwwav81DbjaSj105ImYbeA3kzqG7AwTJIQRpALptu5iBTGkEfeosvQTGe5MXhD0/APcq6FAunX
KlL0//EipiIWi52J6yFHAbLNCO2xD1pUrv1s5wYcOKHFI0QIJCv0pTsQD+UWWAqL+Ug8AQOdyCOZ
wctQYmiIVrQf5Ta+3tIafbxLNVRrtbth9F246taBEISW9ykjVgkEuF0GHU8Ms/LaxKXVTo6lMe6g
HC2GQyQa+yGpmaQYFTNOAAMdz5cy3PNWfYz7wgQdtRpPo+leUXYsku4W3zvyRNIck2gyf/Q/zUM3
kp3p5+ch2U/NyZ5uzN/3OYyqUTwNDcQqLG3FpLmyVfKybIdF5NWWkcBVp0bHBAOeblYw1bRDiGYI
sjIofyhDZUJqlqTacaH76sCaq6vxhxFBMXfBxNSpLG4mEyfF+thkzpbOChrM8sX2NSBQK+zue1aZ
x/Z6II3bSWcJHJNCwiazoMctjeJlbNKrNJSXMUuvbQrXLuUK355DrTzyIvwfUee1JDe2HdEfGkTA
m9cCqmAK5duRLwhymoT3Hl+vhZEi9NAR0tXVDNlVwNknd+bKRspAIn8WPMTySl6KkH0jv5IFNU0v
D+bTYmhb8GQ20O3hh+scXqCZaCXG4tfRf2xoNqTUQNPs8XOYGDSbo9lGD8qOw4aDmugWzXFEbBM8
R+xq/4vYNhnLOfp6UrQxQnYYMJcGDjHSBKV0G4gSqGXDj+gXhuljW36z1HMs0nuqLzCJMDOxOAb8
dxkZF0fGRW338vT8hducv/sQJupyHna3myr7qIJ32O+4CMMeDRUA9TjckzX1Z3bnJHcHgxWK4lgy
cFjybzqiVhpRB3VqKRy78Db84fB/zpPEp+nEazWSYe1JOG2kTeDcWJF4VqIlqD3E9FO63DRkrEVe
mAPXR0nd5mjipQY9ubcpNItb8caLcLpsQuxZr7gClVsrTyAghulz//C7LfUlbfEc5YcMHUXz9xYW
rXnPUuHMfb164J+65310IySkRd3d7KrbhCBlSKwlsB2ZZDwG3I+4sWGjAcliEmCRSUWaQjYDDYjm
SI3s7kx+hOWwwCb/Q3kNDFE/S7DtSKb53o8b6jUNftUJi9NpUvhFUYIqi7ZIg1GG53sbKvLhWNVb
5dgXMc1I/CXhvVGfh/nV+KVRrm0u0q0vsZeYoZCbl+kE7CoD6D5lJ5SEdfde696oNvaKPWuZlbNY
DKFW2NVo1wYL6MRu/640SSwE5wbwhjuVWd8YcQ8EVhxR4EWi4HhByqmKJmgxA89oBRr0GRPyjMDw
j5e8AjMvxJddnDBS42BFGZ6cLAQRyL8uPlvfD40dKfhXwqmorsxZbwLnak5IUrr38Of3HRETA/kI
yekrHaVEdzpdB1I0umP6maOisNibA6z71OwI4LsIvrTdqdnaq/Hqj5u5waqP/RyAQC0rfrTahrgA
yanOgp67c8utQ7YeFQzsmgRRcpZYTczjdBLfZAdoSg6BNcrMgxQM6fJoK+WRtNpjqKXH6hynOLup
sVss1uNofql9HRbPo6LQryhPZ3RjdidnWVoCri9gmiM1lICEL2VzaVP1HJ3VUMDhtIFCLjrtSOLi
VOHPK3eKF0yhAgVooaj4YFcVmZSYvqsFKDBTQde9qbkUFishgqO2ztd4GHHftmF/h+KVjtzGSMxo
tZvMqIxyeqSMqTusPdVSIN/mBaGLSD46M/Wug2+RHxL0+QAVaobHdZCH0cV2j5BgsR7KvQTY28Ql
JZZmT+KSgu9JYe9CkY3BJ5tqjNrlitnJIY7ptWoFVh2YQ42J/k8DND+i1HFmYVpLt6XrHyNn+yDn
b1Zev6u4MqwmP4m/9VZ6DYRI1lXjZ/aybLQ7M3kJW/1UzeERx+29sGfs1MlOGjI+DLV1UkZz1F8v
sy3W159tJ6NPAn3VIqeOJaceILyNGRZp2ak3WIodBg0X84GSvEquJ0sE81ZkFLGOBD9qDH3CoH+g
P3xg05oIJFLE9tHg87EyKimS5qhajkxqflZucSyEyrfx1hF700Rk3sZNiGzwDkDs4zfIxVAZbasf
nbN0T5Py3kbzdbubIisVg2GC5cgi/pUgZ7R7WrVRjrgt9MxGtpYf5V+CwC+1umP+AI466RP16lTk
NuTJcWWkUMYb80Njplv7kRV7g093j9lnNv9mwF59oBz22MhcUqswEF6bILQysQMUSqU+wCTCuaac
E/bdddkfpo0Li66RzCgPcjBhgMr+EKMk2chaavW7RHibUehYhtJqexcimP1dfCf5/E7zCg4XQAaF
whLwZPaRxzLHoz1533Q9IlW6N5Qd8IGJxCmgbFCXZDQT/SX6rrBG2Vd9FrBVgJupvM5YzpqaQHud
oYLwj7enogITb+tH5cdMJzDae288BYaPbRPxUpoXIzxD/cDaeqZ5wkiDxJKJmcpr+0zU7T4U+rUS
4wuNB9xJ/7SZGTj5Ic1hjx1WWb60VnQlB3k39fpRfhBHdMvZeCuL9YNNeS88BqN7Gs0CtY3YUDw+
9UCsVdzOkrce8UsCZiksN6dCEGaED3HQz/n0GOj2rl37wZOmcVYuvszFYQIrR/7VjpaYfehB2qZQ
gY671m3A+hXaqJ0kGbKTo4jbaSlSF521YkeWWrnnyI/uS1VEeC3KmaFpExAyok/WYg0h15T4auWW
af7C8jdZ87sQSW8T7Ib58C0QtJigVSvA7FTmiglEK5+xIn+SZCEQdKj+SFX2UST6e/+pKTBxUBum
3Xu7ouThKZsp01Of7V5ggi94quzJWk4CTBd9kygkqY59wK4vPX9/CAs+F40rxEkzrFMb96dSfNuT
JNR8D4t+zBj7dGpa2H+1fM2z9MDVnG85zxUEHjp02evX8woZNX9ZryxchfVI1SbyClXZ5LdTk68v
aOZVduSY2+Spc4acm0mOYSl7DvryMnTxbRSknX248/VaGVVzvdZN9UI0As6ArEewwM1X6kjJVoqG
4ioFIeGMvg+gsmZuuRfhJorGhyJBA0Dj4WBm+pHOSxXB9snCfitDiW76dH21UvdSGk4pppU6BplO
EqgVaQz9nVcsMSv1zGXBmyR8b6iLo8vNQmaO2sbagZLjQEt0ZtZ/+mXqMo5HCjOz6DyY7kQr/CX9
pRjiG3gTEhuU3/ESLl9UhoN/Ec/sTz6nzfhcz5YshxXSy8q4BNw60LmPxqRGkoZ1tFjhCdNHV0DI
tKTAqiiFN13jsQKS6wDJjQ5s/bkM1Q4LniaF3aJQF6KnyQ8jXcjD3CwozuR74vTQ8JRsPCXGtkvj
ZwPMQJPukGS8mQrdkJWrYaTpfXPg9gDBz7AWbFyGaxXxewoe+YjBKymobdczr0EtIwfUtiBaUXVn
X7Yw80ymbeCGLpMeh6s9sk0DBNeK3JbG0t82TJQZhheMJP2bkArPqWseht7ebJBaMb1ntpgXLqUk
qd1+Z4McNKsWEJ62BnejlzcXyetVNCzgMuxfWlvh1NU96rhCKc1ugtHTnrdTzth0iiP/jocyxZgR
UnDIjRdrC/UMoxunpVf1LESBUdylZTzOOdYBKYJ60TPhGsGCwE1m+CysHIvQPvbIHRMyWXkTbXdh
cmTVyKEi5u273E4wla27BApvimmwuKzsr9F+TwPXVa6RADUA8NAxl18yG34OeUxrKXyx477HzXTq
X9NSP1d1JT6KMxHM3bBxMTbj6AWA+61U08uo/CrZGcfOyl7fUqewZ+SCgdSZRVDRvavxNpOte5x1
t0qVUA/pPW3R1z+6Bc/zgWX+KobzNgXs+9uJRT6VgRYTp27Mx4ExJz9uVGYqe/m12p++5EeFqqpX
cLa6zz1pio+CTY8VX7ja2ryD7YUjeAdYlv8HsBxmpC/FnefSjUDtlHgGeFsoYBFjQQ2E6Twq23VN
i7uTr7BAkPo2vxoRg/CibtziB2A7qXTDbsnbFAzoXLDIsSzsKmDP1+xcucoqvReL9G790H+bSfec
9f61aiBg4pB7TqeSgwHyoH02vA4jrf1s2+0jxczDdnrDLW+R+2cB+ldW26eKDmTMl1z8t95BW/l2
A7V0a/5YzRoMCBCpjppZrXQKJ8ee3Isk1IFiCn5OgMfwZeNgcOeiQstNoJ0s7Gy/i868ST8Ekr38
sLbocBFnNJUWFMBFCsVBPydemIvwM6USC4vwycBkAE/2Fv9iba2lj5HcidxiP9Gf1qIBKW5sFg2O
RLVI2maHATWK649y6dTowAqSEUt6neFULrdJxthXIVTnIKty6kcOWajCSqcuEANPzWWkkaSwEcqL
QBa7Sv8VMfl2cnVJfzfpuWzaoFdK3+zjoOPm2KTHBE1fvwheNK3w7CkJb9BxeyYX/cAMN3DEd0J1
LkQBy6TT7MkBkXWh/ttANpS67NgBbpE5s5TGPTfwreWiP8PiKycoRpBL2JCXgsAianbBjR6Tt5H3
19DiARhw//HDljMYhd4GvwG8ZyjNuzWojzlLHzqRw2t0yMyvMYvpH0neFPuYmILbMJjTte62cesy
Pxvda9H2Ysf0mGX6Le5jnOpCuKpUlgNDTshpTpv0lD1RrFC5TC74fNtXgwwHu8JxYgLvbZMvQSNz
50Wo+bMu2ksa2lef0s6b6w+OCtMamDQorOrmYwwDiuBd+AEqenV2OFBtoO2SXVFp/dopSeV5uQnn
hs+q57Myu7A3Ivi/850p6tnFv4pur0y+Z6QOd7sJ/1/72bLfevWFmvbunHG3UFAKdGLUda15I868
BBoIb8V3lt50N1CVTHvQDnbuk8N6yB1TG4KippAhA6NR6+epWE8LVSFTFcpjRd8FNF78KdsQjMkP
3MzHxUoDwjZ+5v6FHBJmZPbmg/IDSdefiT81wNbUlR3GDlHYwVApSrCRnoSzjkVX4g6/GDomEHD/
cLABbUKzBo4qnrURboKj/xT3ctYu3UX2MzaOwbgRbbg3mfIAX0sOEIrU5MTGdHEaVb1kbxXEtvg1
OWs6OdwMLWO6Zap+H8fiqRIWHTyRckPAOVLm5UPrzbyursWwkFlkoqgPAuvYgShegSt5FGnRksyz
dILkQHq0qkPhG8pTe8B5q6SkfQHGR9bwmI1HFUenItaOmFU6cTqNjEt8r2JGWIWt4Lg6OWbYToew
ze016lev7g5fmmM2Cy3CBx0KVDoMrqVQ4PAz4c+MfXkpQXS5lskp3H3Vhu7tH0VmMsTUgRjguM0t
u5NDZVhOJRQCfUjtKXNwUHA2fxT4jTetotbC7slqicUtE9ZrcsnLDaJJdRARDXfoifWnWy/Lig1g
sXvo7qtlHNawnugBg6ot66M3FQu856cpo90Tf21PRtcEAqAoDVDUKKSX6T0ZAa7QT1BH86UtwbLL
w7VxsW2ycM71UJgtzGATKXg1HD/ziaR67OEGcnVKZyzCjWsFawmDXh93Hq1CNGGzPuu9nBiuhITE
de3/2MUGUdsRpbH4MjjSsREdS9roCgCadI6hTZs9HUe1L85lwMHDd+gwTWaYGmB++ntp9Q/eHk8N
XOnIlWL/JNpC8pqvfFw9mV83QP1/5cxLVaoQVeEM9T6Uq+LCb4VeO16GSMzUIidzRnMjcL1KPzJs
cUvCCEhM0joWw+ApOYDFQ9LTSgHqRJz5qyz9abvQF4QnQr1wXrgKzQfptFf29Hx3yqcsCM/FHF88
Fi1Ndhj1KfmLxN/qMjmiqWISlb2YlGFHvN1AvjOv/e//HHsb97CaXFmHKbX83SflpT3jAMLzCC46
puG24vZTdJdxZue+7EGix0CVoAyMZObCm/j8F/vaVQbZXYHMyAzf1suiq7skPVuQMM/Hm0ShVBei
vF+Vld35tfIndkhZitQCJOref/T7tYjHCDi9WFv2ArM+NkvytKbfGXg+AQNj9cgBoSE34xBVupgH
EaI0RBAcRMt8QcQjntHzZx4vE82PuIeOG3dXldzueMz53zLhYPLJD9ekJEb+Q64WnJx+V7M5tIBR
JQeWecxRp0TcA2p2e+y54c1BHKFzUl9aEsYchvZQRyyJB/cLs7MYzFLlbeXiWQouYNXyysqlT7BB
dAXz9FLXA0QUVl7jkYYLDXp1MS/uxo8JG2SErr9gWuFN7JJcEjZrN3mNB5XHioU3WcsNISE0vql2
4E5XEsxoHONbTk7U7h2s5F8ZvEDrYQbASysfP/SjWUR+3Btevoh+0o4eLhfkwFLDCYAR/8F+KIhT
7ZxRaNSfzMtgHQauTGY5n6JWOa28dwCeHURuN/WKyi6trpzwFhyeA9u6r5nuZEDWYVoCRzTtllRA
EYWWIlyKLJz4PdeYp6OxDOVB4SKQXQTA2pK4XIpKumTQmTF/x1hLRW/8yIhkKASV2U+mFSEnALT0
YDv9By/cZAukeQn4rgUtvcxzf6qIIwJiKZ0zWQYpdkQNuVEEqaceVyqeFHb+CmiVtP2XZJI9r0f8
m3NF9euVQ0tQ6wA+ql0m1gHie0Lj6xkYIMoK/6M+fG/9j4pGd2Ogp4+bkVY4EmZKnXujKtPUvTdI
bv5YFtdIpp1DoJlZlW6Yxu5la2NVYCE5QpiZglyYgvRZ/9K0irR149ewyatpPphQPfmkibwYt3E0
PrZR+tSk+qsa1q8R/4GYPY3BeEyietQxSNTxATntLttmlt2mWLuI4NJLmg5Oi5M+R9ayjSjcqrm/
LXRpGWaoSHfijEFEHTXJ1e8Con9zbxVC3aaMR2d2Ji3MW0gCPUqgtJEvL3EGHNbEsuOo55vLYpS0
iKKH5kW7ZTQ6T50XW1da9QB2mBfs8LLEQqy8L4XoqCRz0lG/maS1PMdC7ZdlsCwJ1X+gHOTbrCkn
wl2CYlPFOhDqhXrLkpSl0IBbrQH7nwxhLoFB27h60s4Wic9t4zVyLLj/q0Jzpk7mLMVYGfXep8Mm
Y0ffs55n03OOrpWtWBDJDsljK5qwVoZDn9DZN/XgBmkl8f6qVvJIIwkvfHwucCYTliXKePXkmJSg
NQBcb87cSxpy9jT9lQw/3Y9IHb0G1RbQi5tGKjfB2V9Sk1qCo7A4Bt9XRbhlMvyPqOVqDXHCdKZD
Aotg1Kh5IN6hOwPQmQTFfmXbQVSvoVabIvBdY3Ea7lp6SKCRqLn6pvqL8KX6ytWyx/QqPe/NuSPF
c5C/awR6GRf70gDyk7aT/KIzmkv+CI0u+ztxmXFMggwRrnG5wGN1pOGEU0ZxoTgz86bW5ub++DVB
YJLN6WlV537C50N5KTS6sfX2RhfsZDSP8CKy1NUVMTQPj0Y/tFINrFK6V6p1i7WPeZJ9+gyufV9d
RInIqwmBmXWcQmkT+yqzuxhteuMoyDw9av0cptXR1EXcaBQxrbj6vzpwYoTAe7qntZ+tc1DID+K7
KpU0qFTu4kwsKUK7RVwawgsnSYy1Fo1A+Vlym9BpRZDTUKRlS8gQHtNTMr2nCwtFxpR5D22w1+dH
Pwg/xWzH3UN+2BRM61ZQL2cZR4Q8WweteEVY6krVW7C4drwBx5GoShekZFTiTvALQWQxQltiT2wD
l0UTExvDE2FlfCWbezI212FMLu/AzlDTlWNeLadG5+BBBqBwCveS7OWQ5KyaWJjKrguHa9CrVDDT
354P9BwZWMhwzKsqyxPaHk2FW6qauH+LqXAnIXUrgNkGUA1lWY9cyQW4gUShCohI7EfuxrfmV4tx
Qtx12t+R+p/UcWmXcIwGqHFJV3hzWfia1npElaczqDvkv4Ffpj2Nll3W2bFSZkxq5tGk2N2cNmxR
0an5WZG7lz2grmrkmVvYjoSdzqkx0LwSgcQb3ucR2EeXU21Qk4YbYQzy/WL85BsWyy5D7waZCtoD
VglhvWVjcxMX9QoaeThoP4CaPZU8ftPUz2Xq+PNqr+JiqKatoPJysp97ns0kX4Me5IAhzD74Xywy
utV65XnnKNWYjzsQsTw3+xMFFNxBw+cs34+xzEKVq3jywNFCnBqHfeHjpiIM6YaelkzwNH1h/Z7a
AqyWdjspGvoLC/DZM6yKilGWDOgYU5OGI6jqrsQtn9kJPtZ1mvwziXNuLSLFtwltENzOWS3fsTPH
6U0gdTRhOiUoEJdEZzETruJ8ETMhPA/QOTW/tFLvu0S0Gs0b/KssGd6A/OPds+5Y4zQwdkzr2Zdw
ghM1YKgyMOwCoUHWTulHLPAJj1Ewg4vUBypoaEvHJYQnWGl9A9mdRQ2il3UU2dCJWNA7ngTMvDr9
IJAcWL5Tf43bRWIWpltTlNZTg5aBVbucWi9+Zlv2rGaefh0uQHJ16vW38p3HcJbbAijacspmigUl
/c7HNWgw2Ac/4aaAccym1HNfe2DtCscexBHrWAlSFjG+z4hJSZA++8ApO2qFJypVNCHkq3kUdcJ+
XONJWztZf1SxJctMGS31ypACsSSv+vAUy+qFD/+p/Wst9S0jTlwlb7PF6CRMr5mdSRG0qA/S93f9
O7KFb4aK73RQ/aTq/Ch9ay1ItzC4lYbRzpQBh2W2SuBtINsZYe4jmT60UPDz+Vjp9XGmhiYzQefb
rbh4Nh0qHMB1NePlJpZHz55CrYEohJoyXbtEu+VVdKfo89lLmHwI13bW+AL517K+2s2lae0Dn3NK
oEU5LGkKFLj0CvldoTpjJfu/FP2DVfbDmOOnQWa/stPX0MZfiix/Co4uF3CycgYZnhaAkmtA0we9
v4d1wtc2JnS/G74myH6RLf4yE9pjK4LliDCo0XBfALOUmN19xV3SKVpYD1mg1Y+uVGwydRofwEgR
S8tWl+xVMFffmGdUbItZNFwQ4oGPGFdmO/sr5QZrGpM38NpkOvcagn1ibHg6L01B1DyZoc+asrfC
HF7C16KsUNJAt5vuIGgImzAuPGWmDK7xjEEkshi7TZc4qnEVzuwIJGGwGwvoyNBcFBFzToEJZwmS
7k6e77SakBqj1dMGy90G+uVZKNKn0epc5x7JHqGawcBMoHTaQ6euPGvtVZzNazUMt+6P3LPZG1/C
iE17vLJ24+7KbCemX5YT37aG7Gt7iM3mmgrRhdjPxeitUIJSNYCjaWrfyLjusFJQNT/+XePdITZ7
NHoG9cOw95HH6PLbxcgzR2Pljw2AMhF+t9JrS7I70JKnkMqvxWix8bqFb/6UmsvwlaD96cQ5i5EI
KrcCg06fUt5/F1E49/rFWK+6WAb5Wt5kDZ8bdtG6au5d6LSK9lXR1lkMPxL67Waul/KlqQaft99y
E4vWEwkjgE4kM7Wxwz5rb31y+xDCRe9BCeHXmm0qtFJDOKQsLrvxoTR44x7nxHquONDXh07dirpY
3pYC240HD/JvES5Mz90CMDwBkj3XUG2xzCjwAEElpbBD3hYA3bgboEgQuc0rm24Q/oyOxKetYUww
ZFIIAzqn4miUZcZ4DgosTSo4/8wrBdw+Nv2S7cr0tMFz8Vj3WkcBjTL6pcHfp4viWAIaSqQ/RsIL
bSdQ0mUzU+hudwo5REoPcVrnLHmkSj4OkNGA4ZG9rVuqF2j9ju2qe6fdEVJownIAh48BrxSYxar/
pHvDYSkOQ+KpsGE2efmvBBvoP7T3HyQG/LmxuIRbswEi2cCOYIutnnsQAiMvc5v1UtLyBWVfl4jT
ZW8Z5d2zWzNHDb16NvL6bCoEYHkYq/p9xQ/WqfeqzD1gmaQ31BOvXhi656QDhRAd40X3k5GVcIfk
wlig0IMB1K50JDzAVSz6c07+QoYChMfSNfiaGsZ9y7Hkr7gJjaNebEi9HILskef9q8uzeMgGotLT
oxIhJaB9Z9GThh7soqT0IuAaHnJ93lgY/Ztz+Tn1RjAoAkdV5kcQFdXkU5lA6eKD2PfNUrPwFFCx
QYtRl+4Y4Ij2TyUEbTniPS3h5xUnOeFpbSmUQu6aNLaZdvMVkc4zOaAqPh94PezgeEtdGPa9nhA0
jD6VZsoZWEFcr/fk+Cp1+HTAJDvM2hu1cIt6TgILfF1cf6kiafhS5j1GZBJNvoyVYMWbVHAfigMx
f6vc8Zb2epAMwjlrEq5IwiVnaRm9T3FyBVZ4MMXqSzaFr1f2UEFhgB6Zlz/J0evwcv0RYY/nT820
nnUvvSDzr7F0JRX21hj124ZRH1nxhToi/MlG0V5hMe3S5N4NrT9nYP0L4lwH3tlahSOdEEeDjh/R
Qp0mzWtQ5xIUemWr6+Jjw0FtcloQizULj4Y9ZHs0L7CfPN7GnZKzSjFBe20XokkxXdwr/1ztwERx
QusiUl0cab+ca/NsgNIo1PiW6OudX7T5qsL2KA6xb6nAUuodYbI6BaI3HI8vKSlt4ASDgANtYl6H
aV/WYbdS6z6aR53WER0zYIUBI8YlbrGnjyCvmHLhxYQuMeG38Z0CT4rdQN8wjtrIOLuHF4xB7sqS
wfFuutJE5xOu6XULCl6gY8Usf9xDm46BQ70CY6cB096VoojUUk3hHoR+6L/nRhmOVMds1a0KCWPO
//t9W/Ga6ZcUPgpbOLwn6cO4URs1vZoWq/AMmFlzYjadu/EfQuF/Oe6ZQahhp7vnuI2b9Wqh0mZj
e8jkA0pzSSbplPnb3PoYjFqGjQFeymneSyqBN49d8RHRmDC+pJRaw/HCyHqP5QhGsnSntiJUSrxy
jBEgeLt5sgFQQXumWQ1rVd7DojBdGACIwWG9sZqZ78lGslldeE48Amk3SOQH7rhvBdCijeSczDFb
f7QFwgB9fzRjfGj97LcV7abE82btNNBXJNJVlNNVpEWjS+WWMxnVm6Dpryl6VyUlnCThsbBvnNjJ
Zu6lJVQvRm71XZfLcTROQgm5klYtkm7ecFJ/Lty4+xLM9Id5Wab2nKZZiAJIWshfIAqoEDalhGzS
fDUlBc92cttOpmG+yk57UIal6MMrkvWnSQBkWgB+kz5HXb8linIzHwYb3/LX9hW3xXVJjNOuZlLx
R/hKQeADjrIMH/ztPo1/y1+1Sh6GH6HRcJ2u5CrjI+Bwuh4auh7aNSFZA0Uibz9SiOgtjmSmoENv
pBcrqS/Jz4Q/ThyuXkG4vGwljnk93FI9bOclpCQ6zLFRErs+T6Q+e08IdTwKFVDURRRvKEBWQvQW
hhv3CVZPNfofpIgRvAbEvARyRoToZhL7NQQ8xEIKYsLgzfqdNM2t2HgyMSOUQowrxsuB2CVsIWuU
Dm2Rr/TBXs5CWHDAgTl+o2PlJYsFTu09we+yfSWmv97onbhE814K/v9d0tx+Rfer+Vfi2BQrRKFD
BBCyS22ys6cY1AVj9Al7rVtwrY9bGw7qekHsA0Q0YWJEZYZWq+XnKI98ldFAFgPNwCkgRIg78Wli
tZ13Aad0u7hn80IO0u8Ndp15fhYW5Uw2eLRuUvtg9pfinle59Frk/inIwl024TwPCJ94vFmmn3qC
oIir7BYJs1XEb4Zg3+iqKENg8JDzCI1KCiBNCG6G6ZLlTkfwrIl5ilhHtMinHY3CEkZXJgGVaXnM
LkkmXfDPQcsI2LYG1k0Oxs1g8dLoGP74qWTO/fFpdv8OrGnVbCPa1QdZXwTdwLjmsQAPhxhZDKlG
ysPKLOHhpKcp3augEAa5r+qYb/k2DBofNrmcbjvjtQ86Mv70Y5AEJYwcc1uSXdmwR0nF5qM++U8H
Ybl2FZTTMecRXgOAWUcREhmX82s31rcKT5tJQP+kHwfe9hlhgBb92Cxww0LhoJ2Q0uh9YNRZijZ4
RHUOQeKk0EESH1xk6Wj9woE9+LImIvOqvOD91GzDyZpwHsOfZw6pmUOytAkXDiAsVwduE1Slp+29
ieYbMoUKHZQx220kCqq35pQi20ac90QbhunESSuA1OsdKdMveQRxEDKzhGfNyp9WO+Oc24H8b12t
s+5XxpsMU+nWjToLgtzvGydGv+D4OKXoFx36BSRPDowFokmBiqGjYiwIGMZ03BL5rerzN6L7r1hq
n5N0UuGTxn96OQ53N6yFlLFpyp0c6sxDn+mtk03dNVYvFKTARqHt+I+i197KskBevfjvKJuHuXBY
K6UkPg1OV/qV5mVwEhP4MjI42Ji9EyfHABTR0QLlQ7fY2FSZPyM68QA1cu5mGRaV9RYJ1kXaKnLW
SPsxy7oOP2ftWiv0OPHRsDOejMRXjPe2s+DPpQ8BdyRvOU3RA96jMScDyPRDAuNbnsmfKKeGOwn7
cjeVDgYMdiqcbIXoLb9QRS38rF2gb3FrS7Og4PVT6u+VVX1wOYFypmTxG4Wk1Yg6khp4Y8HZZAQ6
sAMAAJJb4svT2kL7htzjZKwRCxBd2Y9dS0roSgYZME7TUW0o1UVOavkxBLYNfBjxLcsgFc8fJhpb
ytVH3Zm9leJOvGN0xlVd6lxT5FMbY7ebfB36KlworFT3qHGFejcZIdb0cxXI9Horluln3Dv7s4V6
2g/Dtf6EjFHK7zh6MSbPpCdpXjKvDUXyrabd9y6n7i6mrJQmMB2fWq6e/4m4y4kROHB6ZZxhUf34
Mf6RBBbbGCf69gAlDm1luugC+cgIS/FS3+NuftBitHa3YgXwUM73gcvxsDk1Tu7qi0zJBzVaHzzj
vWg801551tH4nEv9oREIMBfe8m8Kd7wl/VDQzYRWPGGxpDsCTWYpqUd0eIx10W36/rhKf6TUN2PN
3dhaZWhHq5XsJGkJd/LWUFXICuSfql5AsDd7Q87G1dHwp4X3LVOoNBOXrukf5YnqokeKtNQfG21x
ZuLWU7e4HdZgnT3mxuuB9Jl4fokS45RjSKbbNBUcPuaEmo3Ra92ZZv9MdZLrPPoSpyQWZYhxrEBS
Es4gNw+W/Gl2O4YskYQ7lDPzLzutrCPHlFMHZQ/9k4LWf1or1rQiVnirdJ9DknkDCM0OXl8JOFSu
x4N+z4GKKinLdaW5xhdErvKiMmZhtr0KNgqihr8rO+QX6wlddBmqwNReS90+qtzABWsc1758pcGb
yeTOt6BNOaMC0xYIG3nlbwVHSjyz5fnUY9i+uGNm3rQihlIWykzylvMBd4R/vqmpdp8sAbZupRfv
vOieEN6gL8bwE1eDnuqexdBy+EetyTwwPseBEf8QkAvLaPNzxF8v5h52MPvsHW3BmoynAaJFSL1Y
1dzoO35va7uk97l+B8+SULK6LFVAylK3pbz8XGTzQ0jaj1av3kt70hr4MPA+8hvNV5mCGcCQKE0y
br3S41tC1jPMoKZWJvURF4KU4G3PP1ICYDhu06eX/OzRQwEEutPEuq9oqRI17+ukP4QV2Tg12YH0
pyXl65ThIR+qOmFNxx7QRK8cgNPjg8wBddXLl9Bix/PU5oDPkrtbunNC5YRo0FHCi6aHEKnBbcmM
GymRC/6rY/I/HJ3XkttYtkR/aBABb14BggRBb8q+ICR1Fbx3B/j6u3gjWqOIbk2piiSAfXJnrqQP
W6dfB4/RR8pnfiCzZc+h/ZJP/4IS1mEQTOV+LEJ2H9wyQZJIzAIkAi1DPDLNedqZ9YbMahsT0Rku
/5n1XxTP7I7jbTdE4QDUJM6iI67b7Fhh00vqMmjwwi9UGHjK29hDKtHIfmzkaNnrhME6IvN2CCI0
t8E7T5bv5LsuwcWXpHuHJSJcBkifZKpcK927gpmh/Te3m/9NDR0UWl87e1OWXc1e9jEPVfOeCZTy
ysIs6lkGTbGEqL6JIi44bnv5DLzuaKcMx9H2xYZxG37qiIl/oX23uuXQRBx1OelGyr12OqdY/y3M
6PZO5NLONJxdVJxiXE5YghzYO/VKMvqCrQo1zgkLFsATatV41+zkROszpQ0NLd3jn/+Ncm7rqjaT
A3ByzzJvenkv0gsxuRcN3YbLdi16nh3Qj5k//S4lfKBvGu0iXwUXmSEFWfvRYTHl3lLTvtXXjMXI
ogOHb4IRYDWihhtzdE+J5ZxHLTnY8mHVTw2It7VYAXTGgQIDr8pD4GSwjSL1g/YV6l+ngCw0jHN9
32j7Qfwzpv/k6C51w1kBB5ti/G5IsgKRZgxZUaznePSKv3FXblH1fFCwsfqwxnf+QJJeNEVz4/Z7
jP6bOeXZaNjAmjyr/62JOda+loHt/q8QR8xQnTjO8nRM+AazlHccjBgKhmpam57g255WH0x2JLu3
8LdYlm/cSdZOTg2oF85VYmx3PHPkBbENBgnMieQyf2UfdhT0dI9VmNCJKALhzl5CNLO9nMe0mdWE
YOZ9XmvBcm1i2oXQWL0Zirdllv6QKr7MCVKj/Bm9QPcHOd+qNOqqM5XsdcpOpts5MvYt8qIC9Juy
gZ7qjrTKJyzk7WXaleB8KNWbmvKsww9ZTUq5cCSm2HfW4jJ29d5Q3vIdZF2O2ruYN9DsG08of+gE
2wpyLJDPjbNMPlLhPmVSKkBvtxx0TR3YOo4gDNV90+528alcPl3HN7h9dkazVYhiOr4JL28CcFaY
gJ8lZaPc7afK7D/awr3az4gfm87onblR9xG2IFztsEkJwk3+xzWn1QXaZZRz9FTo4KDlgZSPhR48
EuJKiJob6XN14MCBQYxDm9jXiF1RT3AAKbW3wFseYQXO1ZHNK8038g4++li/zY29k8mp8n8bSxqw
GMvK9KBwi8yAruG1a0oKuAs+mwH7Fy/mxsYxSxp/mvF3wQs5UIdU2FuF+BpuhwlEtMy5HHIXtVUy
PCCM7K9beskRdkhc5Y5L0m3pxyEQ6utt5MX2Ow59GCXEidHXqtXg298A7nstS4hANIgDZiyxKwrI
bna4pDpKFLT5urQDixFAgytJTLxUzTOm4UznXOMoJOyfGrnaIWGySt01dKL5lkcxAVOoVdxBe8pz
LIWrARnovgLBsZP7Opm88adF+xW/ohmO3Czk0VONu9BrOJWqGINBpnFpvWA3CrRqCNIr73leTwAc
3JgWwhizCOfeqg5LfIgpHsSFw4Ulf6atceyjiCskGOgquc+NSxsKSoKSKeAL36qDjvIay7x+/6oc
dYMWm0izQXVA6qk4P8PYd7j5Ripep50ipCPehUKpjg4Lc2IWE72Bl+olYj2s2HlWj7jGgb/qIR+n
EE+IJ1THU2Q3FnrIpVzT0BoLKiZdMuwH6vBMw29k56xz3xsDu9QZuFcQdBSp1OouKUb2WcU+rc19
26KGbeRYOzcZVVhxt9FGjAS5erUhuFObcdOJg9DbdhUBTXVJfswBXetp7g4ReGEq0ECLb2KH5jI1
QSlgGUpomVQrS/hYoR8mCbulh5AtAnkxsNEIwgnSTsEja29+oqskNdS46YFeQ7ryiqcs4AHhT6Bv
nac+iOJ5U557EIaLVBz0X2U7G+WF4ok/YuKZgyPH0XVaOARhm/tqZicTauGsVeix/aEyRAhiZq/W
c9BYUQBuYl+H1UZBg+X113J09ctyMgpq4xGpl19cFjTRa2GT0TDYmodU7o+pb/x9pqiWtgVKS9PP
A82nJCovWfRVNeKspubbfs29sjjUYq91+WM7ps0zkuFhKcV7+v3i2NzWD/httdR8CmgnJtgnZsgk
J7wJVVno7Qch4ne4d9uCUOvS2NcIMM/Sro/R2BgfRRMocgSBOT8WD5VyHyp1jtlj+WmL+sTJoRH6
seuw8ZIl15a9MC4JzJFEHs4ZzBGM94TKTjSmQNMGIEgmZcNg0NtysPJV5fygc1orYlA5b6/xvzLK
OybB+4qwiPXjoHwocIpXOMUZFJKVlq2MX/B2XIlmL6E75KkU7scccHFE5Ts2TufVac53wReQjGvH
woRtGFXWpmxf1NVmTwsQ1bYJa6P6eSu4WrTUBYzjYH5TKxnWtNh3CyJGHHCTSTuQiO0pb8i5Q1fa
FKStlC6QORBkHNiNCIjMY/3sbfuqx6dx0o5Nvt6yWrvVf3hCHOq+x7bCu6NIoR2aBZ4BXhIhXbZK
B711zo5pgNI0cRsdD3ANyzTBZB4FbKfihQgcVtpqNA+GrB+NDGtf9dlyKiigqYybDi9Bo1t3R+sf
Gbm2+m39u4Kvm7XxoNf1QU+YsX7AXYBM/ImSZQefXt/MZLaN7Cl3FHk4KKZ4jTMQfjGjjaiB5vJq
84DF9rWyBIzO6XdF/h0n+JgH6VwCXHqxOilpp+SsHNlszQSDKDnTAWRnNVUCw6X0Vgub2ngQFPoy
jhi4KUE/JdQMJIKN6SEnOG0rdBm+xtwWFNnCnjPflE5BdlM5qrJz1MEypwWWpG6ngECpkjPDyVaM
DJsLloQOfB9JaA7U8mlQJl+RN6YC1FmcVj29lot+0/X2sdji2WKwqpeSSheXu5smIOrHbKWgU0pQ
71fY9627t2kLpxhzSsOVyiLVV//k1aZX8E743VQzLnuAoCSa3sZQ8FsC4m6s2Cyy/8bCGrOiLNlh
BqWQziXmMRwPrhazllFoQNDGUO5deCSw/X8Vhs6pwjBB9LPpQR/qj2GAdrY451X3nOyPPdnbBI2m
NFCrJtlPWFlz88FwA8RMSr1x0d0SyAIP8q3qx9Sk2Rawstg4m510eLWKjOtmVhyfDsMt8FGPCq7j
QqqnpeFhMcjdL3je0m1BTaU3TfGhZ/etOV6RNeS8Uo99+E5CRKjoraBugDWemwtvnkFKJT/r2F1i
0VxE310kI7v0XHqtIw4w0Kt1M0AAGl5cjGQipAkOr0FzkQIVe3a2FoF6jf7LmYK0HH7Bpk7HvY1R
oCN9nAwA25rHyEIgG3gi0pyyLvk2Mhaoa4kg653648v9z15Sn9gj0rOmXmiWGAslHHUM/1XNY7IP
KDqcVymYbN6To/PG2u0opf1JVeIviwWhsSy73owvkflXL1QcwiRcjekdMkiuVM9Vq4KmMQ6dA6ls
TY5Z+TAnPp/Rw66Kh6WYd1zKpPjHmRWCLfOytJukGQKVBUbVUs6cqpdVsc5LAkQOqIRVsSRvJ170
3It1AZqOZh16ur5iJ4O5ofkq8U33ZTiScTZ1GMbQUU1coyxitME6d61X/CGzlM6YgwdWQswGk4tF
Es85xuA61JOEjqMseP1HltxbU/NY4+LUxVpKO/e3nRrHcWpPCf0IPWyvbPWy9ziOCDTF5DbrwzS9
qeA4xtb2Kg0PV+ut3TZrLHRrHOO07TTX3i658mkwW3Dye6k42FjAnt0vo+e+eu0dMTlOyTFfuuP6
uvdFWLHZi7L+JCw4udUfu2crKfkUADEx92UAk7bd9LAtdGyDruXQjlIw8ExaSO9eeswtnTN44k45
y2Rd/WxoUCl+sIQYWDgg0lHXhhVFVj6EzkZWrc82Cs78b/43AQMaWJZOQGxwb0BEbbyevYpt5vuM
rco4D3stFBDazK5CF319LRsCMOsQqLI23XkrRNm+YFMRufTd47kp1isLgBK42eTw4mnbCNAlt5TT
Qs0YGflD062hrVI+BpiBua3FGbh+hxKL2B5Xaq+a235EQLOwPURJkCdjkCjQbbajeFXO5N7srCRM
YKp4q/nB/0ZUqaNl0Op9ar+KGBf9PwqQEiNGXVIQX0E1KUw73RfdEjAfEIUJgtlhkrShkiqoFFFQ
kiZjS+SnIFwy7EOunE7e9D2RU4l207egxAcjg/yfO8xzmBoYyPTRw8jsKpCbGCMtH4KRPPrc6fg7
QF7ETJGcqZi9PO2bt9kv2bLTbn3RSRDP2XbUx12uWrtGygPDcI3FW2IGBnMKinIz+JPW+yhcElWh
jMPRRUcPPmMi1nHTelTngDPopo25AcldbResAuPab2NN2v4jgjLzZPj3T8ZzfaXhKAowRco+tyoq
wlQyCmUUpJ7jrYN1BPpgR9SMq5zJGV835FTAgbTk0qydyCC2xgYfOOmtKFrg9+YVUprfp7SVFSQq
qFDEG7WCXZLjUCwuadLOJihAAbaN3q1X+xSATk1rlXbudEyb5WbcDJieGrb3I7eI4X2Zop3wV8za
GnfS4cYf4R9ZGg5O0RxQ5cLZZEm9afs0HLFPTmKzhkkOjTqWj/bFLDjd6yldL/Vp3vRwMk1+AXzA
4P+CSu26ciOV1pssnLektd6KUlyt+iD47kha00cVJ7chca5dzm6SNXXz0VTN+9qJm7L6KNyPGPT7
dKWl9Twq2H2VAYLZRuIS1IU/zJbfLsW2QWXtZXMbwYPLSOuMEenVwOqABuqDC1GGaR4f70RO/5Y/
KLg+xlYLBa3nil3ZLvuIb37Jc34eOlKg7mBTyWkVXrvE7ouQskJISWpykfnGK4XMRj5G4yQvBBUf
2p3bL++VBm5Em4NC1gghxPuSqB5VyyI+qNNZN5a9J37isb1aKDYqRH1/YpWx4oaIyBQzUSoqIb78
UlOIy3teOy6pPWIR9DwT6tB+LB7iaUBIPlmdk1dMFGcjqyUT1rmW15GnsddQzjaX8L8Js9UNrKRi
AwC7LfpAiR1Pyn4ri3KB5tU6IOyADfMmSddnGzt3wKUnIp1pbJ4dhzjEOl0Kn++L41fmZoQs2Na3
yXLkc6k+iddjL9XDWPdJoBxarBAa1SeKO+JpgGQcyJQG4V+EHSjLFBZvZjMKTfqSY345hYNYadoJ
xMTrQBVG3yhhz5Yu2Vijss9RHRIaI+hYeOF4Jhyg41bRd/uJlsxV/VO0ePr3GrYFrWCljE5DyUEp
qKKj3zcx9QBbe/5mCbprPnp7vdIwaK0tHCyv4+JIMFgaMjuD/6bXZA1Xk+ouwFl4UmY8KQI5WR+n
XU2V10ur6qb3eOUO5DrnsjB4dZZtyxqVUojtDBBB2vW4kQDoW/5LfaYnrvo7Q9sHScVyiqKcp4wb
aPmyn8XrKIcRekcxEuTFEgRLy43BUMn8KD8jIHa/hRZj617WP3JkGU6j5Y9Y2pCzjiQIx67pWV8M
2vpwmlX60RxPpdIEA7aXGLTr3h1gPmDp0jPkgs6Tze6qS2RWotRlmksU4ksmDCjVPNRwTvKjcluz
gALKERqr+2Lok/JA/mNYVRMO3li6DCxdC5Lcmni9hoGCo4LJn7fT2yAajpnRpi/+ES0i09QEY7Zg
saOul4+9wUZDXk4ZtRtVTVnZjov2FLvxjZzeWz2iusw3Bs1dqSrvtojeYgQwbX3KTfvoiuhmIdOZ
CrGCq3XXdTRsa3lMJHzJ2NrIMSyvX1B8dLc2pQ0R93yEtnUs0sqvpPY5HaKX7eBTissP3jTeye6k
5NKx+cspnFa/kg7WlBZ0j9DmWD7tWLk7XvQci26fIRchCxYfMgkak6f8vglSeDf8gPROaC6jkL1P
ZgImWbHuGxDMUbFLkrvBdps6dfGdM5gAoCOWXcanTCherCyQMOyNinvrbapIlWSB4SrGXwL9pnNl
zPI7cSbBwtqTvLXPum/KhPeylyBx+5YlfFbePlSejr1CpfxO8HDz7i+7uVn+YiO4VP9pyxVMDEWY
i3QcPomt0FfVfjrK4L+YNwvz1wbXmYrJTJe/DDYqIzZVvfsLeVBUT0ed3sZfXWIX5cDb+efo/znp
MYFAQMZ8+KTewst/TchHy/hWEf9BnUNDsjCSsjO22WSSB9Jv1GpB6+SxyCTfXxq1vKkq7wzGHUmX
n3qEA3VytaXh99ptf2Hbw7DBxRKNf5aKVCt5LZ646R/LdsIFcBXHMxIWtZsiw5dMOCwn/3XZt6Dx
ArjsoOHp5++d+fqbFrFI4fP7rtbk1HC5I/+RquRyAGRSo6fSrx0zHDKYqTziLmnxO0Y00/FhUkdf
QTZ9Maqt8pTy5klkitZ90kOmnsElSo6n3yoSIF3NhCvCwUpvdWnchFLdRTLf43vRqDTLv5UE+6jT
WO5NDc8q+SCd40ltgbl79kdMwi90A97JRefocIq05mkyF1rwdZ1LapvH5GlL4oJT/jIyZU7ZV2Nj
5++UHQEUnDnXilMokj/6FrRCffBtcoxVh2UFsqI9GyznyeJL5bYiZL4wA/OmV7/6Irk5uBKT7YPw
peTs2OMWH0X3SrC38zFl+ky0kvwo/yLBuwVReZtjvIZFCH/CZvsGNl6wEGdTuHC4KI50U/iDJnmz
LV8Vbv3YaqNOCRJstbXhoIphro9CnHcn6OgGTtwBdMVALES52auGdTO9qOV4QXS4pA6w+2y5LKJF
kLLFShb/lvUQYlPmaJ782sjO1W9rjLOcwfI5KHtnJ9k0bsMzkMkN5nRVmv2yTZtshzRHiIaSMGs3
O8tO6NwRVK+iEGTQRTjmBPVRycaJoPOo8qhV9uXryo129vKsE9hIXsEe3pp2mUHd5KRuG/tOAtWV
ITtOXOg5QwInPYBwNB7BFiKuWPqlAV/XhBbWUf87CnIWbyp0NEFjGHqkEyTsg0z5pHOmUCXzaHB7
pcbJH47EGyD8HTX00W68OFJoAgpHc7KIhaKGE+2cq3lrjn90o/RYn6PS9VtzuUx9tFPxvpMadDiK
VARe2EgHZJao9ePKQOkCfj7kycXO5bMYw0RmyWqJk1kwYpoJG7Ly4Cx1CNF0ZksTcwyl1zivOZ4S
pBAEKVb6mlJV5iyGd8Tty+WgLsjWk+RpyGR6Rv0fDpQFkERCUbRoMfjjgZE/v1Wh7OYO8lv+RxUI
rBE4IS/nxxGoJ7UkcfMBOoZughWCt5T2ROaVGO5T4pa4Fdc4frS9SddT55kif2aX1qGqZPIMEEl0
5Ymm2ICK8hcdDDHtyAtfKYtK0l4ooiZ+znjfMx5hOAdoXPCN/jcN67aWVGgsqIbpZulgR1EBLCHv
zeSPaPqy/WF5TzGY6PSHorCUGUHgjMxA7y7tn0Ki0NOSfCvX/Y4d/cxOz9D/mDaDjH0cTcoXDOPk
pAVYqtmz29G1FroywFc4KFYZyewUMccE1vml5UZAWGKfNdpG4ZiUxX5fAwFIf8ZmPTu0qyT2t73C
PChvi9Nt2zwKDGHsiBziXzJksYmHN6lfESbZGybsVAChwJ3Q06MpTjrFMSwS2eaSBH5DEPAGbMpp
B8bxaf01lCQcSp2r5BxTxVo2dKeTIULZc/IkACVEytSq+2ev6I9C0e/TpN0kJsPXnYnaDHI7072f
lR2DtWXcCa16cQpvzMBrWFPDNy+ekslBHc/4gMnp2OibeHdmhfXUXtdq9gmMMpgPBk4ofCJ7XeWO
zYeT5J/e6B5mvW02hc0VlCrI7u2UsLwUrHRAVgvIR8tbltksncqdwrnZwV3YmBsgx05FYLlk+579
TPLsyejh5CBcoUd7VdNxQZ04Q2P5w/HsmtEIZzPk7RuXm6T+NWsvHb9T91mWJk8tnl20YMFz2Rk8
ndUfpN2d7lCjXXyoufae981bW84PY15v/V08nQSTfdYdOrM6MoedQIV4eeetuJHqyGNpLr/PGpQ0
jwNoLlLfadIQBD6oDovQgir1wRyqtGZUaRryfCqcS5FycKHCaiztrWNJlAKh9GjksT9WznEUILW2
+l5Ezrupx2FqG56pDe/676gzcSnsIpwqqFbuDIRr8XTRF2vzJKqMQ0q3itD/Wxd1t9YXld1V1j4l
KSHM9Z+0vpRG/STApM+4MpuI0XhWXPCFwL2AkEGcb8tyNxPeJb+4dV7PYrdhpSMr5s7BoukkBbsk
c1ukwzYX0OvbxV+faUnsihQEnz7BFFjZtHxQVwMKJo9kDCSRP7+tjnmZUT5XLkd2yDcLyTzHRGs0
p5rfHeuf4O8pTH27zPN2qSkfcT51Gjn652xvTLR56aL/0tUEzKIFdi3gBlXM4NHDkltPsf/yEA60
0f5/eK8+K4FFOVrZLm7WB+qo+RrCTj2xRxW8/ZxRCyWlZt14zzg+zRxwgNMR7DmYEzQFCk32o3gz
fwtC8cjbVvqHKk3OeuPzFfu5CcIUuFDSnANsJT0KbC3VI1NQy9LBg4jKHmg42+9RLnnFgpNlfaRD
dJIi+0gn37rlI0NHYIQpDXz9b/R6yHJT1/j1uqmnCpWrIoysTUw0FDgZywJL3ndtxlJxwBEn9mYy
7fXxXk/c900+4b1zJj1/jjT47lSBLvs14l5SXsBv7omqDABtE+DTlT1d0G7xWvNG5fZpVngm1NgM
sTswxbFNy+VTVVo37V91rFD96uVb4GkU7a3ESNEialrgXBv1MQDzH+n2zmlu2aWSvyzFvcbumU+Q
E2GtVKyGEQDG3txlAyDIQXEzJpjXRANrlI3rOauz6+I12k9Zk/ACNZU8wULWfBwxdBvDHYHKxt1c
kQ9tM6jN2KOMmGcSmTCDdq8GY3lSotm1ZD1KeqRyceocfAL9Jivw+mikjWI51CYqcSzAQO2ZFD0p
m+4iUnM/zF94MVriFJUgLGyQ8omhxMCJhBqK+arr4zuJl6k231djfsvioGe1HEH5suYwUW0viXQf
3OQ8ziczdWAbb7PC4yfkLN1fENwVBtHltoTLbq7Mk26+/AXBEuvB1H2W0DVznJM9L0TdpZvRHvcq
khWhMcutSnVbvrpPQDDnAxOoCOqBlDi/+mXF8t94ZDtNk6TExL+WsEUcT4JPvbJVUANb1MACNXBi
wSdY8BUAlKNu9ZL2Mo8glzQA3MTGqLIgbyJtNFPb6M20Kbl+rYGKQ78eIUOQTpEz48LD8yZl8UNN
m2dTrBfDuEhs54Z5fY/9ttFvSV9slbLeSPF4i+AKr/EIXhuNuzXPYgF1biebnFwIywuKQ3pIpCjO
YUGGoBCXl14+SixZSz8lljSGJMcioW0lLhA2S2wBuAO8FpMxfu929Wu79dFsNOQJTo6W/IEItXkN
MoKCBVmFadbq/CCpT5aRHS39DWELTULKoA6p0G+i9qhF1lHtqk1bWB6i4Gn9O4k8LJMyNKU0hMhb
0/pd4kUqJkCuVP91ZkNhmyv5GhayJSafaewkjZZsNTDpPZ6pRlHBiWRYJ7Xkol5/pkwmXGzw8GG3
Lx90KHamhuatbaD1hdDjD3NvH/mmiKoBB0xh4Kl92KpmaEk1Q5pHo2nRF3eD3gVJYYyOrk3BvXrb
+XjVnVGnCFODSNmEY/Xl/UPe7EhXIBaD5Cf8r+wUriSAG5g/nN0MyX4xNlKL4ZyQlXKiQCnQh/xd
/e3k+TmYd1lxLkYj+7nxubwoqfV7zCI0JUxAPt6AB7Z5UeZiLMiR6LbxusBbfZPIhrFMNxzdWwx+
+DgJuBsoqI0TRWeDDtgz3ZOrDgyMypQL7jCcxrMV9DguloQROvMa8nQ5MwSjXYEXezYg7aIbiR4G
fLOxF661adxG8JiNFksFJS0L/hteza0EkJfiBZeY5XXs2P9ZlgOEDckLwaSh0bloin1Z1l78G0Nf
Ys/FSpDoFx2iZBtWhSNqXD3s+r1yLhqHyIJMhskRMEFW1Wr5kDFz67hwO1ztc/0vY/kWcWA004/W
gbSIRUCvF2RsCJaqtOnN3KsZGEW/aSyocTszMc5zr17FIO6Gld9n2+V90aJLXKrXKq9vcqPeXrfR
+lU756rFbTDpI5v5fE76QbVWN97UJWzOiccC5SiAzYrYwQi8kst+1BNhZoiFIK311BPLpzUxNBCb
xFjcAQx2cEmRjDK8CpPV2lm4yjEVsCeucb3ZPMxlanVIA1LCTvti4tecUyEKT5CqAERoSA6x2X4z
DikPjTaQsvovjk0qvNWNibOYu5glziMrjeoVxxSdL8k/Wf18LaFQCaFTrBXyWQ8USIZkJU6OyscZ
ihmZtoldwydf4NRkfzXKu8wu8sGsdOQA9W9IbinNGOm0+j1dcgUyyLujneO8PNemcm2N5lamlygC
4dm+LU15jaboAlZVLjnoF6G2+KDS3Yjm6FeFE0b1z4Rwm6aFua6F68tkP49hI38DeRAphLJn2u9r
Jp9MiffVREQ5TWBe/JQ9kADVeUvXh9b8zLMdSEIJRgm+QJ3AG/QZHvJoR25q2SsK5ALAyQRlW/vP
7BTuy4HlwAxuyT+NC7szHlJ51ntaj2Cm/rLMKon+8Txsl2zLNx5jHrdRKCRkGa6t2hlvjdLc62P8
xOb+npyHLjoOZn1KKykApwyIw58qcF1OfcrG4jSk1pEu7ON8jFexS2MM6ka2UxmfZJ2/vfuScwqs
I9O3stfpfdeUKR4K6aTOZx5rGHa/7JG+SkjFUVfCYkRS1alPek3/PbCANwV4YGSUG8RT86KZJgb+
nkOHCpCSEMggXXthbHBfBBYrhVqiNAkeXN3UUDmYKKDps8BAvJOB6i3PlKWjHc88XWxoygsU4CSb
ACYAVV8xktKvkJrtfsVRZ2FWLLda4Vw5wlxbriv9aazZHoB3INqzcABmcoCoVPY4fQwHIaY1ODmw
RKKTmObXAvoN8k1b+VSHb5Jlzz+Ug/zHV5pIFgiEHTxADdCBgVMEboWi2NedSXqH438xQYITMDKq
HGqZTgobZlwLfXQgAzGB8J/wKalMCutKHr/YK5RGDtpB5VDlr2nt6UjfD5zKp1qqLpwH1cqFTQ6o
Tt4pRh+Y2l+tPZYbopWrPh+d9n3QvoqkPWIjPSYtrhi34mWJ6Ve2VbaaC9XLMWQWnCBTv6LA4Xay
D3K5Ffz0TbxNzJrnjrOlyKsrQ319VKTCTfZtNe3pGIuG5Y8yDlfaKHECx/JHaRI4XhuoDfPA57Ty
hL0EEzGc/GvofmpNYKt3thkk2aqYfAltgPI2P2cpmKSP5diQFy0cD38jOuKEZpRtAS+6gnvhyL1Q
dhRyR0RY4Umk1p/5Abih/UlnVlhNui/61BWgJ2OFDfbJwdxTNSchTfghUj8qAb5kbNj6l3Mq2dUT
Cn8bGpx3HTyPGlTZ8VjL8qmZo/OUPBKJgY2DuVinM5X29sLittCveU7M7oIt4Lj0w8mmjTCsB89M
+PqAWxN95yAWUcqzG8rQdtaNZSMjjYAEecdVshfA8pZmrzqY9XrKH+EMaGI9ap1KieF6NiYsIgY2
5ZhVA6sDqWVU/DIamlua0DZPSbUQoNC50CS0iSSoXoMNgOAJdUivCQBkMhDNhZ4zzumc0kd8LNWp
i00KTSb6OHCrEGboYTtlPOxhMa+4Yw28oAle0IUmn5Rn56gSPtfSnTJ41dxRcj56NC7q1NqsPHAr
NgOJrP1JpP96vJgKxllKhwuQwEKfAeDYrC2780zugB0YSDUMrDxRtZdpt+cF+pfOpCHZ+oAy/Vn4
hkpL2WU2qcLpP4XCcNWmSBIRXq04upC0XZNrDJupcgi2qv/JluODND+Sj7Ydz2RHm9p0McLTk+z3
7PtVVlPq+jnFqUFGAwmn3mUNDwr7qLOPaUl8GIDPOvghDm7ROeiSnAfV9reav9IkupaEngnsv6GX
P8uKxu8Jc8yMqf3gXOVhelLd8qj6llBzex/TS6vL57EOZ+N7NtVQfy3hnSKcbGPfV/pLI4CZVAwX
xVnOnHfMdSDrpOmBxgvhrOaX5GACsqTlaCWsdqb23gEhwa5hE/h+MaQLKo8T2Nk9qZao1I4GmNme
6WyWjlPWX1RTvk7ooxCB3alDZuBG0/EURFMuRbzXHD6oD8cwr1r6BskuqlhwPmVTEJ4H2lqjLPBA
sWOviP10WoBPcqncEuDHZVfykOM6hOWu9Cq5X0L9n5V9AfuP3DB2CH6QXOdvZelgHWT7jBGzqsbQ
UglNgySIiNACrm/NjdRV2Hdlf8zibTtTVQa2NM9oVFWe80QwGbc0j3C+IkuOrOhBkhXFaV7LMCL5
NdbXBQNKzQ+TLS1WGMNN5Ppz/p0ISD+hjaIQZU57VXPn1nYEsQoXJw8BsP6MtqpHH2MMISgT8JAM
L2v6TQpz0V0oBFTeJ4DeBr3K48p9dCKC77gjQ/Jn3p/l6JNUAjrTuDc1UCsGHldjJNvA6qDnWNVz
rJrpaNGB2Wvq8ZCP+BI6ilmxz9rMG0P3OcJXHl5wANBaFTYS3Jvsd7ONk745bCv0Kd3Kg+abhu2i
A31NaeWKVqMAi1o4Jowm+aOx8tY60vwccHOHfTas1xIZ3roU6pH1hgrqcd3YPCztA2BmRXGZ209V
Q6fHNzjrScq2MVHCKbYxAGbupL68rJAOE52lM0RjAnYrfDONvaMxkeGxATMaBYf/DHkA4jBLhRhC
Ej4P2RBvCud6JwIEQ3QvgzHXkYvPQwQqIo2PHLOxOURYWHiYp70rG3kwY6ipYBIM6VFYHF10KlZ1
fAQXmaUk/5FZLCRrPvGIGSnzq3FwQBklTZyRM5is46jS53BfTD62qhlw3YKdz4PcMF/p74bjLf5U
xkSWMwvdCXxA38EqxB+zSj2CJSic8Yev/+PovJYjRdMg+kJDBN7cAlUUlK+SvyEkdTfee55+Dxux
E70x062WCvj5TOZJXfaTYe+mOrL8mM0OYAhZUE5Gah7k8m0StvDR7GhggcTXpNiZLNpcPV6xiCN1
mzrBaeColmxScWVLI1KHjB8Os34IKr6qf/vh3mXpMU0WjqNnMbxK/MV3WZBsWawuo9HQO+QPSyWI
JnxniumcjeJq9Q6/rWLplek1YOkIbt7givm/UDZvVRYs4F/ZR/Gz5X+TMrXDBCuJq6MykUx9L2HQ
64odxCZcLM/tfEhyhfWzdebRXNKnAMFc48Qdmw+3AQahrb4Ez1fawOZmj7xDtAu8IwPfq/xnO05C
YLT8QhZNNs/OoC2BCA1pnp7I/Dev/cDiK+d2wMLL1+gbYl4Zbi3+hufEwSSzsCOI0kWz4E5ljghg
BDX8T+15gSBP4ptSoZzocx1IrPIHRTgWPKfcvOS4EH/RYLdtNgod91OY/xNkjuh/bBI3Fun0p6qN
M5Oms5Anp1Riow/iSk6cvK0RyisHNSo2hWGwSidpluDynXIi47dG+oCpapFYY5WvFa+hjKtBUIvB
Xiw9q4Z1m9FiAmDmvSOCCdwSifoJ76O8v8/kxIIHF1KWK2ilWuJkRjdNLjneCl4HMJ/3G18IyMDW
2YTkiYCbH8xLhFDuRp+2K38h3OAkSrxWZzZ42WhpFtHxW56LQitzqridCzK8mkgj/VM5Jm9mnWJF
Wf3oewp3avlnhqm+CvscLtm2cgwDQ3qr/qXkYQsZM27une2p0s8NiMWUmB+yi6LaLrRz9w5DCgzk
XSVdNCKBS3MklIRlygPEblq5MgNOW+qcY0cCc0S4x2Jk0BV0N/pJt2SLWueBJNKQtCMBA3+G5MUr
ON63LA+BAdgnss3t3ofuIXDs8tu+aGIh9JqJv/7B9Osm3GdYfiGosKfoFjd5bgPN7tkOmCvxndph
8bGaJ/T7iAXXCX/KDk6/KCIfdGr+OEOTl/5vX6O0Lp14F017mQ0G4ptZtWvhjTIM/crS7GRUN4nu
BW39SHcLASjPZ5rfzN5OURrIe3CdZsATSfayaRfleQKAPUNH7500kEwQKPTGRAUMx5D8XqK3+yc0
WVX+6SPnORLCMb5mvdOyTPk09PcUSC8N0S6VP/L82DDvR85TvFiDWzcnSTcCDiH9XSWh5xlFI2aD
k0TPYpCmR4I6sOQs2oUirL1NuWYGefq3rH6k2SlqXxoRTtQ0QOTfhvWLgUo7YgVdf9d9jg7Dm1wm
yETRf1jMnZb3VnnZpNcprJT9TF4n/AsFdR7402DlHlK041IRgja9t73pIvWCM0aMGgbkEIAeAovR
eobVizX2TMNI2n0O6s6kPC6PBtMDpCqLk1lXRO6G34QB2EB1AIIYrJAi+LJx6jdI2fgzKO6PTATW
YIncMv+X20i6VQ5xgbip/iwbrzWTHK609CbVv4V1Tas/7zKMfOucJXmQplpQDU6cacFAILv8i+Km
2/dx5qJqdhD7zE5M1osyoJu3V3XfUFKI0aPg9deWRMubx6mitXubTbJ79COaKFFyktglwOaiW1dV
fiM1QztGWuZrbOorI7yJ8aOzbEtkoG6n6E4GyIyzdJ/YhtRzEPEntDGwUGVldKJjdZHYkkF7YPoQ
3iY+CV61kkfeFNbP9cz/pML77cjzGPtvMGg+i8kwXJ26N5yVr94u1870NPh+GRaZ6xZXsJ5VOOFT
/LCWw0rVI3C1mvV2axZ9l8NWHghVAToAABxgvEe37IkbkND4MZU/CVpNvDogkRwIwa4BeqiUPqUN
7IffauHSqqx4BFY8HN8fCq/QBeik8hgbhYk94TNp76bZc8J4aHGW8x9RUmmEm6tZdVIz7VTX+Vmn
KBJf9d98cqW88HUEwINMs/TOQobVPV4NVQ/MJD7qv9jAlrQNCCI/liaFkS0DOkMWAJ7TRTMrhLcm
/RIB9hYM7FdWzbOq7XEz75H6Ypl7MgyZaYgoVyMSEDuCxTD8Cl9ldQnnBlmQdgwnHjKoyb1fkhQk
y2+LVnv52nuw5+1GzJywuS8Z78zwu5rfG5UsVmMGdszmTbyxmiKu4pTBNMCog2cuJdY25UdSf3pq
Ok3F+onbsRx6T8nZjfIwjDDwMgrBxlVI0lQgKjLwRGvtJTHxhgiZIgsfg0QWW4pU1mV+q/2w0toB
NNhpXzUl0ZDKez4jBFe8aJqGoJPOFaybDkW4bH9qim4odF13GaKdOtiI/YIG+zVAFKva3gkvqUIN
35quOCvX+p+lo5g4pP9ixCIU3tmHVMbBOP0qi3gRZvHEsuKS8jFV52KiJomSgPlO/y1X8d7WT/Ce
2c0Mh1rcTM88URp7LIhyECa4I/ChQTlxCvNf3v2LAeRYcAAm3tS5ChiJxNPJjf/JKDdnnchCJk+U
iykUigzjGnJAWNjGeWRLazf91YpRD8vfLXZoofDHVHmAPLtJFjkd+/DFIn24Ka8N5rfK+st2ZqhR
b5JQxx0O+jO3TJ480x8XJi6jgj7Xl33hTVxiMnC/5GXbEIae2moHwWh9aCtdkGw0fiqwhkdlOcQR
CXtcPQ3KGCXTrCZkPbJ/z2tQnCyQF9W1mDOZMGQ9a+0ujSFdZkSqQHouPYMjQ+BHzepLWyMArwlu
gvBUFA45Do0rpCrb5uydkLH3fIo/JEbQMs6C6X1Qkve121M6DivHDSYG9ySi5qkwxW/SCjl65git
1bHcmQn2tMh9lxHlxzzwHYKffBbA7ZO0w8mKAZuJBmM/2jXE/RXfMzcq58GPtsbnEtsZs88h3sBY
jlT9dnulI1IAaRe/mckBRE0WRMN+oEw1BTwG7XTi2ERy+dLhG9zkayGZhdrGeSA+2QpRCDCjKf8M
yoDszMmAoAxL71TSX4ECRUYdTCj5hY9qR3w8kS7Ms8EzcIEYr+q2JN4XgYRPtKMFFh/9CUQbiNtC
8y3/wz8k2egskTXwAoYilX7lUP+SKhAKduP+QkqU4aOFK3RYDCWDYt0up68OxO1CTVOPjO6BZeVY
yBPtbqzhQ1n9SvkrtfQpGitnLPmS+T5yKbYXIdKn2OXHzKXzwJqZjataCr6OvKeIQSiSkAelySRW
WnUE89IUrACZvyeDN5byI5/ap8JUwVQ8hYjQWvYNTfGLVvYX5bSuQrCEaDvalwI1UzS2QUW/pMan
WYDHX2DwizDD5zi5pp+MoobW52DVzBnyXWKmR7G0p1NbLaiQlMsk57uprB2nj2YSPIdjmZXIO1Tk
QlZQSPj9DIg1yKMwOnsJuzJ948VqONLZlVlvkYYKR9QPqq76/G49b3wFBqA7VxUpVf66DLtgqjc9
2W7M7MEgDKPp7lb5YxHgmxupCwsRfzVrPIxn6WxCPL/A8pdQhTCRzgu7YxQVFb0PudsrGGUKioWq
vd0npoT9NiWJtGf3LBPtHR3acysivDW+pgTcF86nQcLYYcDHJLnT/DKS8RlXwgtNymbHI+rJjE46
NKAJCRlSBugsKRkOFWLFmsCiq5Uf5wIm1EgyXHPizZuHsHtNpgtM1zIFdSpuAVRCsdR4zUQedIPu
fdjPBB2n+6nWkfmScxmZjig1QX229PZiZetFnP+IWNYy/ome4ppS5+ESXOcTS5AlGe5mmN9DzjwJ
ucl4KpPuBvtisuv0l9y0ro8BQR+piBdQa2bc+P3rmCXPrGNPgWqIyfgcZXfh04oOnRqdFHCmkoB8
O3tRooC0RyM+sGbZKzHHqPSK6O1N4YOyNnxJG320/JriFConzqS2ZEjcmvuEBaqW4+pmE1lO/HR6
upcpNWNyp+1FWk6tEgKp5rCX26AF6d0EDfqyBJdIZp7GLCaAlCyn9RgSrcnAHe5vcWb8fxC7ZzUb
nIz1Ia+/jTG7EMSLULZkyCPmVGm5cDIfZQa1b41OwJ3Apmw/K2QcT8wHCNHRS9IkLxu5BVzNxtyN
yoyRbvR/5m6ryURQgexNeptpJuIX0SYPDl+Bn+XJixb9yRrrGOXnkpf1iv4SEdnQHRowaRLDhl7c
3yflYPIyIki6AoPJLs9U1UMT4R6UvvXGeGiicJviyg1hkVfH7CevFezWAfTX9adogd+aFfEMdPiN
hzETJL4tsnmpkqt+WY0dQWiqGjHSkvZLeJTSwV9yDImg8HnVFvCqMBXE0exj4juo8kFWDqIKMhyq
Zoy31ArPM1ne/B4TSThvu8r6JLMjRs7GnlN+SetHEgHyMs23vunfxRUF7HuXcSgBs1iAWcTp4oka
FgG5hXRG9RImngnjd9RulswlkWIeHNS4OEzDv5ERnofFOEWmduSlHcOjN8mp0l+FZBe96zEsoelL
o7FGnxyF7tSGV8CSmX4AN24iOHlEygFfK42CCcPpYmiyr72I0wq1XXKLcj0S+cL2V6+3vtad0Qrh
wcWnx7ykke0WKKcS+0Z1Xx4ZujniyZAwjzIWJaCoOH8U4Nuym5RYZwCnGkD/K38VPMCPpHYsxJ4v
tOgic5YNoigJvqLYc4ks+tYd9TYLYg6tVWBlQbgcIJAuldyEEWhR66jnEOLvlkQ9RQsJjavdYmt8
J6vDhC1Jmi6gyzPvurx0pvAYv8aYMuXloZLA1yFjKZnmmvtGpcKM2dY+/hQtuyvk9ULbYEZPnBVd
gCI/U3xWiniSBPGY8YE1k9PPoyPlarB0N2GKHAvTR5m4iog6nWaflazGepMzIuSZ462SmXtexp3K
Lrn1kPwT8BpylZ4Du0gjuTWUQYr5lpvSGc5MNgFTTDcJEKg7Y9fKT4EAsuRHTYkhyyUnlfa48g/T
bHmYzSR/hsdkkFCYSieyYyJAgUkNznv+FTrWw9r0FlkSgq/btslh9zzW/Hwx3m0Y7CKjc3XfzVce
pcWYiGjTbCvPXGvSvXHWPd3AIoSEqFF7Z8hC5z+qBxWcaidCZdlBfNUr8FQVJHOOl33eSO5SQoIm
3EwFQideygVDnuXEn+ShhXDs2FAB+5akhnwsTDAbhxH3A89f3mwqdsI+u0/TUm3FFZLyaCnqycC0
3SYxJUu77w1qFKF16/LcLHcVmbMb5tJOaGAvlMeJjDS1SQ66h0KA/ZMn1k6s/sL7lKx5p+O6GEl0
r3t2iQq+wGjm2FH3a89aqkm8OTzr61Yf9B+JIX4M8fTRSOfigkwFaEflkrInyBcUAeQnaxGBWprg
DylLUyNQqa3zNkerUx/UzF7ZSIEMHQ6orIxP9mMnQSAhdD7F/DIuw5G1YGCoSVApV4Hbju2jmq0o
IslLNR2zS5jHUhzX02FGnJMi7B8cnX8jMieLcInZ63BnLtcOL0S3sxqba3/u/rIjcaaWacyVgqwF
HFS8YiwQpu8FX+ECfQnV1IyqnJDKVbjKeM3trOv9MV53dO8RGZjM9AB/agjqV8Z4ofQ3pwaCZI83
ZjgBVY1sWYiOSzwfV8aLtFUE7l51Bshd9B0RPYnVupYFUuTon0cG03RS/B36+NDp5JaoveVmdZ+t
p1lYl2XZw8dPZYQ4Z4OsGcx2ZeflRndPsYqZkOqytX+Wwo0CKVB/KSB7EyzofgXsRUZez3SZ+jOU
e5As9UkUhJMAxRN8/n/ZMof6mKSLb4ydr4KpkC5VoV8KRnMZp8s69AG5bo6o8tEaOrIGeOhgKZh/
nYQ+PU6IakyBRifqgfy9Z5rp5MgceDmywl9OZpMR2o6sodceNUGNBqgEJZv+1roERpec8HwQZmfV
GoiEKSHhMgKrhS9ZsqA12im2LTPEmAiHP6dQs61kwNFhHZqZCWcrYoRgnJqmsP86hCRSsACA4LyV
SCbuoXIJgt3W696KIyIH5IvRX9Yu9M1QOgNeP7Gf5qasQZgYhd/wrisBdZCHZZBQAkkeGvvXwtvL
0NNTayJUk68W43sV/NFMDKQC2kLAZ9bAiSo3kYWILJzjFXnxZqHqwPKAj8BzMhk029qd/k9TAPZr
UdAYui+Hoi+o1JdF4s9K49TsrgqhPEz4rTWMsxls7ZGpwdi4tSgGUzRRxzqNLvOKiimQ7EVRn2oJ
6YdQiFH9q1VXBSUFAm5MvAn7lr6f92h9TILjhtrJalSea3tIMTdZEZcMsVGhfnAp+YTZQKdobQsy
Ei6bvlCIUC/xuiKL2NEkgJTChEaNNhI1j8Euu4G2K9PNbyR79IC52tkTlUhX5OcMYV/90jJjaHgA
9JJlBcszLCDhtogypx3KHA5hxpSSCt5slFCCpyjV+10u7BUxO0UcUBPalFpsLmbVXENlPMtgYZcB
6Sk6llx6SwQ0Rv8UMm4AKudD7I5M3+mz2QmEQ3yZ0ULOEREuhBNAis876JDRzsSRzzT/poYVeXFd
ldjqQmJOaGcxf1mevkhhAAZTa+L9KqWHkNlPNb6a0NFM6Cs1H6bGTw6YxRkNojlARjC/T+gry4hd
CGl1EgMJkwZZrn+1PmY0Lp3E8XXpDTuyBn9K+lseeYjZjG0XdV+hdAuzHqwNZPUvLcFIja2oJmow
B3sT9yTFUJmzJMvTr6EfHASdOcdClz27ze2zMN0mmYsx0PYf2QxfgTKn9G3N+C3NMt7u9VzMOgze
v2QDd+IZ5wD5pwC42OvF1ee62XYMQmBY0uVM/GLCt4UliLAloE80kComqRxU5F3qmrYXZWBZrM0q
bV/FCFuJLFPorPXNsgN5cPllo+6v6TGHEWiNPFsLNLTR65gXX+vJF9iPD+zH9RX4iNr5JAxjtko8
aEsgB5nMs+FhnV/OQQNGnhLgbhrarYTqW8/5tTffFqqnNkVUZSHgzNS74c+L8WwTCf5neq+hlXSQ
HHENU1bZLZRjU2e3Z2quSG03FNzZ1eYmQGyDIdgkAyxnaH5I/rEmJqBuQofGUh6p2h0jIZPu2c0T
uMeAf9Ye5C5eMdwY8LnW3ZoSDKAnlLwvGukn+fpRphLA6fRYjwf8QV4h8lKI4Tr1dE68qwQdR0lC
cHTl9dVd10qbZQW18sSacFI/tAxDRN55Fi/ciKFZOTAg56hfYcYhoER0cQDyyZalI42A6GkK651Y
hiezO/WD4pYWHQYi5JBlkJuoyc0axHuDrnNcGGOnlVdDiYpPUw5VXL+QEuCVsc43Uh6aqrEzE1YK
lgVACxLNbbp+Sabo4OpPoYUiS7YkmKSPkOhABWugVZPZMR/rHFhW66HMSqTmCA9A/4DuerTgFDSC
fjSIj+uVFzacFIMZ55YWfM7ImoWys8uhday8xdy865G6G5u9oMwPCR4fVcZXpj4v7Vsr0idP33H/
SGM56CpbZyebEVAWTdW1LtxolT2h2A0Veg2az35B9umqORQQ1VXaPd5iAs7ZzuHybhjp9rO3wOqN
69cu8k7iNskfzuR/7WR6gUFTzyZuZXjtLJuTY/rQ9fJRt9Ld+FeaFvOxxbeYDULJeGOxmGVfnFVI
5NyqrZ8xP1EBcm3tTwYiL3O9AkMItV94ApwtSrFDyojbCAlPz4FyT6LoLDMktr7HidtyH6Wdl7a2
TQIqqnWLO9LE4sYR0PTUYbaVfsTkR2BBC4l7yCYbgctpNRgLDZ7BMnJJSLan5pfweBY+CN+yvIkM
LDTkS8zu1CePC43ph/xiTvLht/rokTp2jL6TE693yBQ057eyPaqUYMY0efjVDZaaHeuAdLO3tXvD
IuAbPgVLigo+eo3IAQH2wm7xZ8UoaM58mWvNC2AOUC60CwK31kcLh7lU138ytN5hj97jJTGsQP6d
pSLoJlTbhRZsn9pSUanhJGfXUooVJDAQ6cI5aTu3lVNPjBhDdJgnimfDvzImVGJLzTPLm07Lt0KM
ug9BoGnZanMP13oXVZ8li4nwHPXW6yhqrAP8SAgsUozVqcCWoGMrmAF1sTPgarETKftsZ6GMHdnv
R1K7q8u/VvZM3+BXqAZi+gR6dXa3RsGWi9mT8f6ZaXH4z4gBGBTwTHzp0HhhU92ysrtFJkmz+mqb
6teUDZ7Zjy7mSLZn+LeGTfmz9cZA7mIrSI0Tg4TGHtlyF3wNKF+FilwDK8KX4v2Xqoj+1hDRm528
CjTN6ifrbkOQDsk5etXHe90gVRj+IQhDrrG9V9i/8vqFvLUUGGsSt243ne3WHu8yC5R3sjeAlnO3
eGMggr57gPW49fTgIREYyOQB8lUayaX7EikqSW71uEPoCczaAwGXEz+nltbJ2Mk3DcdzgZwCQadM
vwy+aYf+u6bH1U8E9MTk3mB/AKOQwHjxuWellc0hJn3gHbnM80AzQRJ23dqMF/CnOQoj3aKaA53p
zhy6ccmOZH3EYvGociToRnxvmIL1HAESj1LQv2cRNZMzsgoPBzR6oXQYCfCrObsJnvZgzZGyR0U2
ckLXBIhJ+1R+NbMlSM79uzD/IsmIZ1TqHVZ7dPSTtxdJzECmNQnVaWjVY/jS0wmglqcFB0mTlN+c
/w/BaXCMy5qjkrVhrDGHH9FCbgxvqOpVXoq4bOgWkEcrhP4adPIK13lE0RtiLw5p3acJhD+EuExA
MIK86F0oCL00CjRqzKK+0AZXWXeKQqppgtRp0BCpGwsDT3tAJqxOuS8sBnGi00GDW6PQFut/AO5x
FWCq8aMgu0ZCy8NopxrPl6L5Ilkn2AxZmw8VWx/SKSTUDBF+8niPvI7lRVL4ymQR3+5wJ4YQ4vNF
8GZlPMgxeul7hsh1ZEXHVqghT4WHJYqpv5F3XwfyhzO61yKuAGJPN/I34a11jL3EFL+Lmh/Cz/g5
Ibg31segj6eHPjmrWGDrDYMoXwKjQzDv8F7kow5Ga4vgjQ86wrbukAAMPY2myZTVRiM+MRnRl3Ev
3oYS/3kfnSKB6pMQbqChEaKO0uUQXQjFFHoWqADsKDmdbADQZ1BNc3Njca8yvjG7rVzzljXj5a+g
KEQ2O+Ys4oRqPfUGDIA8jIy1vSARPEkaRo0uZmQjiqk/KptzTflKcSlLwpnPS/YnBSr5ANgZXQZQ
6vOUkG4Hjw6pUj8c2mXX03ZWbyn86bG7qAbRbCXjj9iRJdLRduFTr5gW1SIdp6tjdOV2w5YLcodW
YjAVN+LXMP5qZ8oF9p3x60rgCMaVJeIhAGdyqivSrUkK1f1ctI2Hl2FZWEXLi4k9AdjQnRUiKPDR
XzotvxLpfkU1jzQwRKVRQiwi/iq9ZUkXmFyoukbMIDKJN49aPR/jcTOUgzdH8wO1ztf2sqq6OR5d
yGG+yijVqPGf+Qv7MMONqb5ndq5rzE10XsJbrzgpBW4WuqNK5Dt6NhjO1fybKtQpqCGREguqcFP/
H3pt68nVqBRgAO5Gql+bL5lmcKlnjGlMzZkDTcuj37JDUEN2QERllLQvwnBY2iMhY1MdO3Hyxssz
UMo905bNLUCIkMq8qVL8sqDyo6uT4resJ+tpko+KJTkV0hqRV0KmpijQahyyYKvW8wKLcSBEsSKx
SqNJCr9S6zujQlqAr3lhXJJU+cyN6DL8yGD/us46dusjGWBL98wCVdJp8IzEDDIUkxQ5izwJ5qPd
cYy5O1PFNQdOFtQwpfouhNMj9TRNuDWM7WfUiwP60HnkTw/+0MKV0WbofIgjWvfPWzL+wUFux9Vr
nrBRs+XW2RcAjQxq0c6g2txPq+UdW9ibFqjTvHikEV8Gp71xynkPrAKq76VyBOM6Vfo2PZHqrzY5
rjxi0ifAI8aRX0cpueklklp0ov14n+iJKwFXATEC82cPp1dm58PNBX9bqcW9hvugUcEwcT4q1au4
NI+KXEflT0ww5s+odu4wa89umJzcGZFzStabtSBHgfGc9brdrjgyeR0qmEMrKSAcqalXdjrY9yUB
0dr0FsZ7LXx0x4aBpqaCGaqcKY7xH2aEFXyWcnTpqALn8UUfoU5m2U3lDqFTkD4ZZa/yk0LITpX3
sfzeCIJq7RuWeRhX6CctqHG/g3S7aWhbq3Eq9auA0zeJVLZzMHMKyA+LwcfQgMlA1GOAy52p/8ex
c0QOq4pd8di7IW/DTuH5hwIaFxtFcXGVbcI1qV/pMNqyFrSMvsg8oUxzIr5NY/B7ZEE1zN8VWkX1
qnQAn5hRMm3yeq6DqjMEsjACUfaqxl5lXula+mlz2IjMGWjksveVZmcp06Oc0ymddHXb7lDIgFDd
0jNwBMrI6UgbThIMfLSNYeSsn7MuuIDQw+42C79bHNK6VOw/2Ns5ffxW6cq+R7oomWew8yKZS0V6
EHgqYgX79F3JF5dJHfq6naVarsK5Sw5QhTpP7NzcyMg4/X8k9zC89eB24VC+6UidCIHVgMnOkoIm
laGpHOiXpN3YarlPxkUt7REwAyOGwj6S1qu9pIiYo+5IsoeyEAq5G8O/uCDo0h8po2wG4UNc3PAJ
SSKzlefACb2O6BxN5BUuirTEfLHq9ihbLlyVRoH3J32nhN6I7ZGrNTHO0QTdgcgvlSi0fvMosCCu
RIV6QrKFiPQPoyOngiuSD+DH9QZrqgBP1MA5/WIlvw3JeR2hHfIlnH6FDWgt2rXCfIbkFhrHtB05
IygEqpm+mutUAraLf0WzO9PTGe21RixK7gRwCHwFY+CFNH4Zop/IhfXgRILC8YratjtxHYGfs2+m
M554D0S0SxFhWFBv9RBHfuyq8Re1XUjn7U23jCAk5UtF7bui9sU9cPtPY1wbEXVLFB31TT0DLKy9
FZqxBaK8gkayouVfKuZKMM0A4p1C0shH+VQrxPGIyXGoumOfzUeO8TUhzuGvbokI0bJ92yLzacgh
PHLTEnmiFQvFRuz9l+MwNoZoLYPwcyWKqicJbjxim4v/2D7xTGehVk/tT9obfgY6urYKZhBsbRD3
4M/CYlHXdHQ98+qXKC73cmu/yRQeBBtMujMPdt7ypiH9wAL31UXrjsu7Y8K7TzOWR06cY0SgvxAU
hP8rKboMfXWdqUionULa//WgWMVBViWmL4WXAHRuEM4q3ecSR/ueqnSYDddqbbgSfXM2GV1N2FFL
+Bartmw9tqv+yr+1yn7eKUTzRG7XuTUqvM3luaafyO0ED3aJDDp1/ltEg13q0pg+JFKE6djd47ei
374OzIIBPIb6keLi+Upn6Lh1UNY61eilN2BcuSW6uwGPirI6PQmWvbYJJR1BwVCDhK+Hykjal5m4
RX3SQ5jRFdnyU+7NP/HeSqJr27ZXtYA8FKJ+q8eLzoMvnlKRGofIyBG9JTWO05c6AYm8OfXpaM4x
mVfTRdvYIzSryhVNq3qLSuuOVfRRVpua1yBDWeUcarPo3K1fZoN1AByO6QnghnX+lX6uuC8q0HF5
wElL/s//EVbWDTfFY2UoLUb6VcvZFy8aUdS4KoqjdtovA7VcoDBhllylYAzGrKv3zaoIXkROonZX
jr2Tx6cOKPA4QyW6j9PN+mmfs9671p6e/SYWoEYySn0cpWXLOlul+KsxAkyoYgnJiam5rcqbC4T6
RAkPCUsmMkRrjSJtdntj3amq9min5KXt49cqchjoebqlMVm3vFXf/inAhW4AzeiQjNgMMzTZpMWv
H3U6nHzk4Sig1PjAdNJrdM0T0wupC26uOiK5WBOZaaj+FJhj/ybcYuWpFfa0C1ipkXO2VBky2g4g
K8PwHctvVkviZWLrX4OeM+vcttIY2J8hni68mjgN6D8Wyk6BkZnsWkhVOg4uGQvOnF0Rsa71PUcX
M+o/eB79umiDreDGPtoQETGPxNIoFcldKl0Xy5wKJX1eEtfoQ7vUx/51kV8wxsjSS+prCM7G1ZYR
rffLJVt2s9bcNwhPCeinJA0znp/SegshVPwWaNJJluiWFAfjSqXYEealJz6hBMxIvJARgZQ7+tec
zAeFrhq1aG3GvsRgkCG8PyqOUWJVK9hioJjctWiVWtR4IR/cqhgekNZDgY8+xDNtmiN6CGZAzhg/
IgtwJI9cxLoCgJMKfNs4rKDh44eSURXHWC8a0JFVd1V16foh/fJzssKxQ1SMYlD+msVN5JTp65kD
gaHDDIwTGs1gnmrEiouxXkp0gDLRGqo3BYuKh+MeteMR3IADR44DmmciGs7Jd0vZU8mBVOTBGTSz
M0CeLCWTedNpzfeGznBbdifoP4Pl0oAKaEXG5sjHqvJap/bQeSUXRybPAp14QRaiEovuSO2Wfwio
+EN6eLx1+76x9twMPcrDnqXANu3EjzqWD1lYnwaOly23+KxYdp62t816IQrkO4TRfcVQplxlCD1T
M1zDKL1aH64uv/BpKdmXKH/i38w3zrys7WHAa5SwVy1C1mQX/1YSFMhdNPUFvYVTyfFZwsQK4InY
cmYQk8GwCjLTyDWUfqO3lP///3s7JItPO7GlOuuoRFXYMZWM+57B2cvZ6KcXQ36rW4oaOiCoQ1MS
vWq/Sh/IyhZJnAZE0RvtrgW8uLBoYBZelOSXUowmSBKaMlgoVFMV2sfkz9Zfge6m7q4DQpIRjlgr
eMaAIAz/HXts4ifFzdjzkTU/Ba+8EhU5xliGk9IT8KBmGj4+6OMQZCbUhEI88pbAP6FUd8S47hJC
yFzs1iouoYa3HRQOz7DSHw2G/POHDDILfo1TWsNpzLVT1ORncaFHjV7VLHqVoDRqhGA1EqD35Wko
kMZY9vOYRfjjl9Hh+6z0aFf2rP9N1L4sHv7UJVTxBCkZVDRaGcGwSJvZ9lznKZLYHnLxSd4mPzXT
q2PetScBDTDrNiL82LE7pFTSCVF5IcLcNMTs6srbkvQImyFllte8BsFPXYjHtzWv1XKYrJFz6lir
2GwLr4WgVTMmqPCuFqG4X4IUX6sqE/qBJJDLzUkTjUhKu52JMhjsLgw+tNYldtvK7iS2W884NPyV
9Rc+Sw4r8SdbfgcGcX/q9Abxt10/khXzKezUGVLrL/IghEyE0V3bUXvkr8aqkdU1nNcUTzx1MIKS
Uhr320Cez3Em7UxoeYQjvJPoh7E2kM+AKKZT6vtiDNfohwCnQWoduRv2BGgyCrCUm/k/ms5ruXEs
W6I/JETAm1cSIAhDJ1Gm+gVRpWrBe4+vn4WOe2NCL9MzXSqag31yZ65krIozvlLMVAkMKIZ/VFNC
5Cl6Jw5XXFQkH9UJRZaYRXcScw5f+e+6f5jBFp3j/JjMzqbC08wpOGCPd0kcUc5tuC+HasuvywzX
1cFEVUjiKY0e4KPlI4WbfJbu/Zx4LU542QQZ9b1wHKWicduomKvQukWQMdd+hof6Ia9XLn+eHlFz
VmgP1kKRWOH28jS+LDXHocQqvt+opa+0p9CHnzUZMuJhsemt5vvMdiJiB6q/xc/cZEeXgdao14P5
3xn6kSofeiO/FUipHeutFNFdEJ7VWrsxiN82sXtJCRLxjM3SIm1QzG72exAvE3o28hM6OrniQzG/
jzLgEY2tKjKh8oFMr5MvxjY4BwJiKpboXrgJfCcKXTupQOhSIcVo/TfnSVvEn0LzwRAa1IltMGhi
2A44FU5a8xdwMy5efGnGGkhQygGhBmUW+eDxjSCblYMVGU6rHhWynkLHS4XhluNMmn9bifKhDcZ7
Pc8ANcug96hTOsiJPYxAsfPxtX0ulM2Wo8a2N3l2CBqUEtpzv3mAk9npT564YX2+RsxtM0lmHlIH
UcTB+zW3fAw9raNwD1jDSnUg/5pjD7NkXhR/Nt1Z/snYyc+ZO8z2bre1bryyHHcdRFVF1Y7R1IVK
E/FQwZlw5Mv+JkFj6D4IazXtURzmw4wlV/ZpvT6k6r+V4MS9B6V4Ik6MqTZ/bmzUOw2ewWFmyCo7
HJ7cDjrN034mle5o/kfCo5fI7IoXjb3MKn6wxBHN6R3w6fuwHZWfAVh0BhAK/JWothdAleEck7aj
s0+/GaT+zL2HzlbfqFbZMtouqvuERz6hq4VMGqZugwSjAp2vABSx4RvhyKIBpYLER7AVDUrOGTAZ
lEeYTho+w59PeFXZgtF7SB14GDU9mgHJ/FCU3pqy8puzPn+Z5F5k/V2kpVWe22vTECUgTpnLJx1q
pSL+wpmWEhfs7R6C0KdS0yh8g3PGNMpdPX+T2If9imG2AGUUteQEH5Y3/CT+hc/gLNzGROt1tF41
pmtuMnMga53fcIK2MakBvFAb0URIAdSafelcz1a8Y1FynDkrpOI0Dkizop9I1AFhyk6V7VThSspy
9p3kirMwxqLDbaOmlWZm46riiZfIzyeQOHTC8+3IoQSAKYbiwxWi+93H5LPqANGMuwbj/X3fhcVo
gwsmDW3rvQbTDA81cBgF92Iuq6pW+xY6BnfKbIwOicAumlezlVmQILm5ZLKMxmSRDrpb5RpHnsyE
qCq6fNhPC7NbU/4bkbGse+rCeaiPmYv/1IUIpRj9cZT/zay3BH8JJuqEZ/RkbZCYnHIUbLnSPxXa
hHa9OnYk/UtJAEp35mXqC54tCEcZzQAsbXpRo8deC4sSbHA2hbWSYNu5Njqv0eYoSs2+fgar0Hsg
0gWuoTXgYJaznM40D8WmZZt7YhBJZFiKs9qBqExGdx449fOSzBp0Msb1tXdalu9TBM8P2s7E2kuL
GxyM5DYOEwu2WKNnmKePwplWIqf2DXsl1pRCDsJjJP2uHHfZMWjWfWlWn3Mc8kp/ZwGBF/ZtUTgh
lO2uYfZXazkcOHcYgIbYp6X2bkjDq0JEapF+QfMAB/x3WNdzzWVzol9hhdfWmJdS/zYFEj8LAiSG
ZKXB3UJcT9nKcBHLsJaSsE6NwFxxsFWuiPtKNRTfEP8RxiwcwaYZ7QWRLszpnyAUZuzmKdOOsWTP
cgLGAKNrilMTW4n0nRH3NE2wOTINiil+hOHPy5rrWzKbq+UVb2mynglV0I3tJS2jX+0NcNbiraBA
BM9Y6uuSyNePFjvZa1naUYox4ys16GkW0VqX2nRmBA6BoqkRM+Iof27s3TBVgdn/sVL9CC8ayZ1l
xkjUcdILOOfLAayOo2d8vhFgkH+kLpB4k43/JjI6TPYVQ/g9xomvDOdYp2qHNbupP3ZVV1oSrKpn
UySbS9EgIpIkX5filajEyLriT5Rt59qQzhWNKdmENlUxKwR7Pt7e5csMiWmYRDdPdruziF35mA7S
KSaIomyNa5q4VS+1+Uah74nUtoKWV3JI5X8kFvQpmtuS9JSq86d6WqXhgSY8j6ZWtiabfSAIfNFW
+KU0iMlUa0bmWxVyYpeJ06zFc2ruS19ckii5JDOHfCWGw+bMFlZ9m5upXfTjc6itYzuVhLfbg0Dp
rsWbOwO3WPlseDXnw0s19UkcRZXlccU86W5jvRtl2G20DvNPhTlPtUxnPpwr02XVJiK7puk3VkWm
WEBpAAdyrou0lrcT4QzEQ5wi6JLQSm+CQtaCXpNCxeh603KJaIrDczIGssn01YqnaKtPg+arvQqy
tvdofiZlLXnt9zQr3iQJwYb9chi3Q4Q+rEWH/lcqgDaHqzWThSmwkVG68EXEqunZsdLjhTdGymio
Ah+kIxQe8sm6YUHpC+M9vabq+pT35o536Stu+oCmDQ2+WU6ZW8e7YwBPiaFkTaYAlQjnsWFzKV2V
9WmWylNc1LeUJ9n8RK1NCXT1Shizk+/r/GP7QtkElWK4qSpwhKTn7Dl2w68lLn8JLLCB//eeRNRP
jRT3H9xbT5lH7Vn9EbL5Q//p6ZJJcCPAPBl0OJzg2iwATMyn1AzCTd8gbzcVSd8+D6RTsv13yc9f
R3zDqz+iCSzl4BY+t9D4WJ6O2YZ6fjAX/cCOm4yv5JFEvBHwcNUtPUBleEAQlyv5LtTzI219xACX
VEHSsdIFLdHgWm+Kq3iGjZS2XvGImzxMcynsLuLBynWbKt2Y552iimDYKPBhFycGxT95jxddWi+N
m2FmwcqraBelIamcCpf4Ft8iDOUWIIYpjUBxvTOM8wAkQqed8Ihr2FNWRs5h9RSw1FCjjNzeIGBO
yA0lRiUG/TOpaNcsoRIc03p2tLF1NFIJTWRnPCXBG7fl3lPGMge/8sJkIfPBxLgUT2guGwgkFsAb
QUwSP9ZwUvHfyvJii7sPcazbxMwzn22hJnJVf587PhspBNgVygoWREl6X6JjByBJvWPAm+uTQZJz
gStF4+l9gCQ80x0ByjTVTrmFZVY7JpJjgSUBOkEPj1+dF711SWaxCQQCya9RYnBoFXfBrYpJi7SX
00e1ozuUF2SUPxykvyMBY0Wnd4hIrHKCpTf8TSSwZLws7YCzjSoQBUQspvVZbC4wwh2pfc+qyS/Y
HGX63TDYlCq/ZfyOPFcRRtdZ8kaFVdoSdrpsv3AvlpfI6DKf+rocpTJDqXSLz1Q6FT1NTeeJEoSM
SPRBu66ycS+H4hbn3SUadZ+ryqebcma5CZF1MRrZmsQuETVyYAszj+UDm5wuljU8DMlyTXZRkNhN
dO9ccUfkJI4AKpdkOuBw9GJ1xUZpsDqsj/pIV6pev9ZEKFTIAU1763+UWX/rM+VZtgzhj+RZf6TE
A7lWnszHJpKSbpn9yzuJhooQH+QqkzAfBCvah9yRtEKiiOcqWs5c+Ayjeh+y4Rkh8adEC7TMfPw1
HQMYiemYVylZvB6T97CK54XXxKKY4Ie0xLFy6x7iassX/IDbtWrfyzJ55yr5kvRyLhZLvHlqCrub
FVTFXACmzlJsS6Huaxq/oVazYWGpCg106I4tSgjgJVjdc0cxN55Jc6dHGoE+Tnad6Q64gBPT0cua
9Yk+NKXlGSlNVdpAvY7g/jsk1JpA78weM83d7NkMYwjn2S/lT5rkXJp2jus9MTOPyTnfJYWLTPxK
BBu6kvfurPeUaobiqfomHhjuDKorSyvvi8LY7FdiwwoxckdOsogfSzmyU+DzJYvw7loV51cS5F2L
o8SJJSeL/pYKJXnAV0yyONlMYQL0FbPy6AC7OCv/JjlNSNHgb/l6qRRFVHRV1Lwi6Cxbt2ew9jT0
iTjaJZdWwkbBH6B2HpuGfgZAUvvZ58BI3Wc86RdKjfEdwmrfrrzK7t7zaoBhsenSI0l/HqE9YGfS
OaXLA1fYsFkT5rHtJCpoXEl0WIb3ImDRLZKYg8Rn7+9TVXb24O9eX5aCDhvi8kyCkSdVH+FAx9S3
yWf+FDOBcMSzj86m/hhBSIvB9MFyl8muW30wAo6ZAbXGLSMvMisthFXprXeahjX2LyvBAKMbaQ+5
xYUVRkkosn4xjuIvHZ+Gdt2yB0FJqH9w1V0NUyEHCAZ/yokYFZm+6PQrGIqP+j3L0qeuHFAUEl27
lwviBZez5lWqCMKTp0irP0bEEwMRNTrmhEr1Ap2BqpPFdCXawwp+KMzOeb8S4Om4JSQ8iStJphQt
mSrl8aYLmhetqzNnH3q2sDWrvRE02KpRhkOSgEgnZXUooDxwP2oZfRDVUB/BRGJSWOCAWArXH2CT
Etc3Z+tw3fpUSLgtO9xqBJ6NOXoKKGY9JFgl5f0NT66aHpq0V+uzxYRRE6tIwxZjD9nQCDOaiK1+
/wJMRcj6sEGGp/yIiW+x/lLwi/BiK+lHq4mhYZIAUrib4uQmGQQsEeijPxM85UsW2xaqZspFJ5pw
dKiaL5aqtzMz1AnbAKUTFI5y3lvmx7hRGx1ZJ4l6ymgDByw7Yz44KQ6fjjJzvhsIJPB8wvRPiiMG
r6+ZPAsQq8RGcphcs9PAa8ypIZ2PMnM21bh2RtesETa8HttMrZTmsCXgce+ky/fG4FRhJNzg2E0V
lz1+d/hBKUocizYsP4qtq4GOc6CE6oGzbpcZuTd2XFigEgElTtqOY728QLfV4htugAxePgfpR6G9
RpSPbjPLgnh0yT3o0z/6ez/81FZ7bgY6eVJ6PMfn1v+KK8VZGeEL7EEZy7vyJ8flt+1G+CIOGto5
Rbw+LMSArYd844MJ/RPrjtBidYmh+HX6lRqYmftzxu5ef2VZKZmCLTwFFZAyH+3I+KVYsIOeqAd+
npwUVrXqtZckZ0h7J+WbU3JRXrBnj7AW5zq1ZTDNoIlgdiQEg/BqGRjEa4oGQhzKVufQugRWsL0V
Ic72k7Jep4ZKlNNQmfCy6pCvkIy5ScKvh1LJygPHoyXKlPLi7dt0+p7kg+oO3wmJf5uZ2IEYbdfG
eTl+QlRYC6YN86y4amz3X2ASUCbIRpPex5Yk8B5ToDOQtE/V3FNjJ25EuqTKMHqb5Q/wEPKUhJJP
emKtFqRmgscDCWZW+miU96Y8rGByyjQ0SRnXwCq5+Y8LPpkRWVI6ly0Ox5XKUD65HazFi1XQ7208
NLwc0oOakgH+KXPB3u7KfoG46KIj+gTDvk/g4jBISGwRSlnDPETknLLffypcbRu/0WxvrDPxCXFF
h+XCQzidHNlAuALGldCiqnDSQqpgMAmjKuOPdvYkfTdzBu3SMotOnMMq2yGynv7QMVgC62ezgovm
W24jFzhWfIlmQK+uPHrU1CrwInuZfLFdC7uasLUwYvVzD2im3HHWaMBg7UsgKUKjhDMGy+Vkoh9s
2mFQPOMKJDuP96wVgxLExHJzETjckWsXYLWBzibhdybCDaZtlXebz87CMSN0wKHgJ60reeMhzCO+
HyLVEr9fsnrLzVWTyNaysRehpdk6La1l/a7X6O58WQzqeeoHlp1/IVl6UeKrVupJxuTJqCQl9Y3d
gxzo3Kb33lxvIkcWUnEn05uCg6+Z/lvjj2gRado5GY5zKdKPRsdSDklsbG4vfVqpWTpWhpdw69Y2
6SIZ/B0DcARMfUJtgM61TjLcF6DexuwMCGKK3J8kZKpLnMlnEwsQF5WxEi+xmHJlBjSn4G9nt74s
tlZFJ7qwTqbR004D0JumJtCWMZeMlrsRGpGAE/OMn3dFd59obAAMCOT4bwOz+WUg8qvkClasubJp
hzlZJwoX6PBrNAxiA728Kl7Jw5qvH2QyLjhWCtAduvirPLROrM/3pG/tHfAaXYgcwHrowfyN+/wN
5qNxNZ1Y+i2G3LY3T1AfRV2t8K6INNjKyylZGX7OFT7g1uaTBjBkPeIkLoXTRII997pF99gZUHbw
x4QUoi70KOogMts13NfkYC2W7WC42KKN5IiCiowMiMfhoMXO2LIP8bF22S9qKWhJsskIa9xJRcZR
c+zPHbFVK2fh037OqkYG47Am8pEqwGs8k+LEdIWgM7t91Lu0Aau59Jpp/ygY8dmF3GvDiYw6vIPg
pfIP86VO6/Aun23Xw7BxiogfCGYHJaQ3IWX3NVOkp6SVPcEb3ngGNby8s0zGf/OXFmsCFxy7Fsuj
dv7TW6yiHKwQjdNro23Wm630+jNV5zeWjgWFyhaeRaonbGCHf1Sm24hjYqJHjimEpUqgXpV74qJ3
Eabc06MD9kZwV/uTlMmi42HaMlMYNI91jPOQMwgSwgfo2YJRVeslpht/RFMaJJoeLOsVk0i2uD3H
yvhW43WqM+ukDngHDNE1+IqnW32eqPJprUe/HyV90DPIXNN7k2l3maeL4MeK6AtR4xcWpmYnwtLi
vMSikrZFwQdPGTdXkNWrAaoih+bOBvkRdZ2XToQ4Gr8n71qw0slHGKagNFtnwDnEYs+RtToQQMoU
4Ue+g3NIeta3ahV8gR9t3PuXw4yakJKr9EtiiJvQmYruibz54HtDK9Z3XAqQZY6R+py2jE0Ykagm
F7I9KUSYDeyQJLnLakeMj9K1kcH6rP1pA60wt/B7VldN3rvyb5WZ/KEiRXW4BGmxM1W2WmrrZt+t
L8afyph760XHkq1UoVnBZe3qq4HRFf9e9SZmf6GjRvKVOtlstYI6tzuBaJAKTfFaVYd8ryVd9Wu+
6Nc4/btuvjGObqOorhbAn5pLuz2S2HKodMPs3IRpT/6bPlEhf2oV8YFgC6YZyCEVJdg50DGTPrn1
8a1/bfPPYc/i1CeGMrZdKbKazPAjsIxjGbRs5HOeSXodwDsCzkIGaQiCYsGN4gLp/mr1MKypwQKL
N0I6BAajHBQMnd3w3Db9Waz6c4XBWvIm4lclM25XPUVlhp81CsEQ3UagIqF2GKcIY39z6kvSZEv6
uo3xK/M+RiyRXOwKdueQxtgj1Y4betCN4hF7jtHzAs2GL6+z33P1RWlQJ/WpGuO7QY6t0t/UFadL
mR+616orzrH02Q3IZJpFAcF8MtTCXXXgdUnLisCdp9F96ZSxipR4A3tonjblZog159CpZmV/zWuw
ONtGDoVp+TsHDVJtdI2960X8JSNycDVfcgo7gT32kJQ3tkrxcBkrXNduJf1eBY8LExwXA/HynSo5
JD+4YALPOYoLejxbuyvqXRLEN0Rs48qWMOFyKdDP6ajYIpqmh/7rVFnqt2rvLxvieZoEMeuZL3Lt
jex8Vf0XIYLjGkk4L5NQo6BSE0ba50H0/pMYtAJJoc6gKja2NSKQE102qcnNObOF4l0Vxo8IuEJR
bdcBHK08YEiYfVPn4yb8ECJwkplMH5hnUPcGcRG1+jAlElOZ7g98a3H1nnPlfahj+yXLm1UfV3p9
FVUONG5ogZE9KciaDzreYgnFpVJvZtcF/Wj4Lo1bwr/MK7nWv67W9Cgqz0qWq/bKjStfcBn/0yLA
CvpjoDsof13V7R5PTn5cfzVBM+q31HVTHoaLSUCN9Voy4J+WEE4whypK9WFp1bvcvimpdZF+FXNx
a0vjUrX46pPOkdQ8KAP5OkRn7L1qRUuhQP4sj7zLvjfbL3oGt3sdbEprebIODeSAJWzQjy/pILZD
leYpeZPMIYMJP7U4D7HhTpSiCfgjqluStceUE1eII9pZYyIJB+whWx4eBgy5DSZAPL1+M/aYCZU7
01M5GYFANXd61CncPB4M5MBDEYw8T3TBKbbc90D9R9hf6stYWGedAOKeD+nakn7EyU1B9iWYKXig
8JJE1sBm8DCOkTOhPOUoTypbahSAo0J7PCt7zMm/xiPAA9vg0bREkbMor/lSnbUCO+tAYc96qhku
4WjP+dvqT1+ZmocL4K14vY4/qy9vINIoMMxpZa5YdUTC/CbW0tt8FojlBXHF81hYzvEtecjSMfFn
6m+m1a9j2a2bHuxHbSuVHrbrXw0LMeZ92zInLG828G3MbpUqdfGaxn5FKw3pTT8p0ARnmaogi++U
NRmuAaQwMtA3k5CAsq3KTDp1coEAm5O40jZsMJRM7T10GtGSJcSnBFMwZWjNKZcuL9ibGx31HVCF
TEX3MrN6geZAAaV1Tbq3nOFgkgkwOTkj/HAzYnwaBFYqrQ9cd5q+afV8lmp02Fxsu93gmtFJ3vW7
WTsasXZuxgSKTUhleiiNVFobBoqvFR60PxW5OMWEta9dAZr5KZoNOiqyTYsRcd9GESfhBFS5EeQy
PVh5cZ/1+LGnB2Lod/p0uZDnupQqiVQjA5m5ul0cX4uRdg4eeyxxCPfL89PSOQtV/bUV6ULJFzqS
DsRKzstwlnLImACfzQ5XRgFWC8UEZl8HEa+MmmC0ADiYTTCkRSDJ1HRdepHtaXtvRPXG9KIon/q4
OBogjoqICO6BwzrwUfjEknXr5vjaUGl40BcKR1Z7Qzed0Jei0S8MAJbjo8RM29/LWbnEPT2n4LLP
9BeweZ8ddZ8zcldlhypUw6li96oB6O9M0qvoNcoGuqGxJ1xK4kPHVwbPlWWKEhd+J2CRgBz+f/P5
7uWIzZPVRwxM/Iqydh9V4Ro8mlhxOekR9md7OCoYGypxOcYZDiSS4nvJsL68GTEbvkR8gw/GtqAe
3XqYvSuWK5ULI9vd5l1nCS6zBO95RPT5u2hVz2au3iSzeB202hWA1ycskAY2v4RzV3EvQtm396yE
86P+Legi9xJ2NMPmCaQYu9/mPAM3B0lWpF6l/po1LsnpfN5qYjk8p6YW5GzQvYrJQMAIIt8C85Fn
kh+pBhCh3KHHEUWKQaA8NWDRWD6NswQTBPcjPl+Z6K9Cx5/JnbbASgHirdqLxJHAko9+Tj81Q/nM
uDy/6GquJvEmpnuaSaqnJ8raG3mthm6OlCfWMe7F08ZGT6mKE6ZrQl3cLFvcUjm21mpyZi1xEEKX
8pxUrGkwd+RIexHWCgOM9tLshp7raLJN44Iqwwn2iH6XPTozfS7wamHjnTNFPhMPPmYSpo2GUCLl
rRTa01hEX6lkwWZUsIkscuzG8rHtd59bh7tydvcn2d7f2v8iAwhx5DyaN8zQk/+CSCv0VmXF9N4C
2IazUD9bLXmbUv1hmt2dHdfSBazJGZWu6Q6Tof9R6vRTtUflMHtZna9qmmc+h4JizlSyyT/HJx2B
i026+ncYY0YpiU1A7DY8TnRwXVyRkLdx1gHKertXDIrEHHtuOlyEeWJbhN5HbNuGgVHxLqCSN+D6
GiIzk6RwdqCeis15if9ssDuEfjqmkgRQJz3HwUZ3hHqq+uk08mHoE6AVzCy7S409ErVZJsZnHHrG
aRZNSM1hRSypxlHa+923tju9Was0X/TwLbf1UYryBYDy7St6L+ltiD9KLosGpqX1aF6kHlDR/QuX
JXa9CM7wCBZsiATU/XcT+/UlGcEah6vf/ixfxvwp0PoqdrR5OTAxVspnenfZ/efKMVYY/gAXqkgf
OmpC76y+QhdDqROsKX8K0/LniYa7LniYZJENIub2tnClq/uzibq462RZRPPOzm/QbPgP6BO9o1/4
RsA0Ex8wyREaRAoqJPKoG5XNcX1XB1igBNuZzE79T4Yob3Uz7Lj+2v3OaXvK2g18HZNql/rNXBym
ZLGTM+amiBzpeAvp54veMp4IMUaaco/z9nvqtMaLon9VY3uWiuGcXX8N8uoWpuIm8FoWfvYYsLGb
aKhiSlYdu7XiQs9eE2huOqBIpQxF8frSRtvMa9TiCCi5UTrrz0rHFoelq/CzyoPLkcA1hxeU+GpD
BoKI6mn+MOFMgerhAvC7guHSgJrSQE0JtGZLAn3kw7GR2LO8TZeJmU8UWFwE4PMpYMccUBUBTKMA
p3cwFUKw/lHgh/Ncb2BW1urrVLpUlMhgURj3AENH5/n+//u0tdc4rxFf+LQOfIEjeAINM9zLOi9U
ySdkVzKgjqtI6YmiHrXkE9ut/TKtllxaKhdqnDS3WufKZVHvATUcNOcO66uAUHAaJTzs6ZYaIf9y
iR6Mnz/YMKz8v7+8CWYr3bO7X7yJybb4OVdL5bRiX1o/irvFMveDZbjXHprnomZXmVunMfpmNIdk
loLpSUMBJbzgItnv/eksCsbohGySlKAwnc1CceY6rnyPpfaQviirMU2ypgqRngKdXvsYnYXwH1Rv
hes8/5Fq4yFRboMpSqh/YYy5FeXxP4fXOzbmKaNSYSKHTmgbcMGu0NOZkA6P/KpEedjSwmVgQdD9
cf+vdxXDjuPFzmZoTUTX4/amyaoNKVQsrp0I09PEE6qYPj0tzqiy8W81IIMs0iLSYfCHU9FnJR2I
PRI8tB2K1PoO3DOjPq8d9kCYmh0G0nprL4lZX5JXTsprycTQw9ZRChrJa+qFBwCivAhrWuL9I5I/
I6BT0HBciERweXKrQXfJadA+jWd2xiUnriw+8UjVv/CVjYv0meuvZpw9Oq35jBTxY6mcFBxjsbGp
iVv/RV6o8gJbJnh5zXzhFXx299HEbD+aTYPeK3vWIX5lXZ8DpkmpFu3UHFxojjgsEUJBMP3AUAKN
Hn8OgyKg/Ifit2FTSg/MO4ya7eVlyow6bSUAKSZ4idRcvOxpkaBhW/aTo7cOiLgKwm1UDWGrcTwW
aHnHaFDg7pVHGuMeNXNL5pEw9b+yBFR1hZ0QFkF67abxCj/psv/fscmHyPf6YznlG0CnJL7QXCYD
nhcYHOEKcDhYGjloD7osLkAXjIRTCmy2F77IC5kRymBTDmvckMLoDiMnJZy4H52/kwleth6tR91I
j+xe4RBT2ougGUxf2Y0qkvNgfs8pCPIh9eGf2HEO9H0N4eQox5zEStNsnoJOa/qo3cFFf2xfwttS
de+5NDNCDQft+6vgosOvjsWdTU249WsY5yI4XQt/BS+Dhn/sO4vF13Xvfzax+tywjAyZ+Go+WFLX
ZK4M4IGPFbq2OzrEMG9tU9yxpcecYBG2rghA5wpQOMPP/bv8HUOU+YoejTV9fGVPxC3oMZJbUtHY
bsN7/IrwEm9+BU91SQ/baexNX6l/lUnzaJLsweXxblXTnTXFqppA8svblHbXyZsoL9EGghXs1soF
Hx2wvcn4qZLdjILp6E3Nz/2H3A2Up9QhfRlObor4DYxg3Y6rMzIcHVcZogXrwfyVf/wlYDHZ30R8
oOjjFHESNKMVgURDkr03uP41/q4TQgky1NZ61TJ4Bj/DOnhL4rQf1Evj7iDhufKjWO/RAqCTE5xO
VbamiRvtJCtBOymniG+T4BENvaJVHfWfiRskeu/2GaVUStLddbwMk4lkqZ1TbeVQxD4CCg3u4PrW
yHDk+bZV62uskYZRM5IFwRL+oyu/dmx/PpMgpM57LcH+R65ViMz3UNpqvwnnrfksGv2z/i302ZOX
m2c2eqKFiDSCu7G/ED8m/spPImUfrVrZEdVgEwQygR/dB4j8VTxBnshk6hqixw3b73wSaJzA9n1S
NVZ8GSh8do0SEq0JDU4NpXK6cJGjMh6OeprelDjdueKCSktBst3A+nTi5/gnxa6osC7OLjJRIC0x
QvKNchk2V2JmQwZhu4SMtbGeYL0vtd4CAqCBbVSenfVLo2LiJJOZYhKCc443kN+bkrHug2VcLsI1
2Y5OO5gU7hrn5JXx/CqCJd3JEHjX8SJgDf/IObIn8Z2rXHzX8v37fBgEIRB6Ldg7ifCDHjMj9uEa
6XiIWVT4Mt9CK8Pb8gGHNtQrSORR61kfVGJ7nV9+izFbo66+9NzL4I8vckHWFZIN7rd4BeaFktqY
4nnWjXPf5B4YdYyMJuGluMJMjg2At0fscTvlfDge0r8ZGwAa+Ra1dGidEBB1I9GuaNYgKUF5/UDi
ucbmYMV0vC3i2TqamE2SU0ItehMIVMIIhenQ8nVdKr+lDSE9Dvj+CCuUVbC5Vj0FpjqGe9e79Pjc
9prVYxU5PWsEsHITAOGm+baUJly/1Z3wzaYKiEzqWRfMJIGSZaFwqQzzPmso+z0LvhrIMIdeojWv
PUbE9gLukattdqk1M+y9omiukqJfGoqLenASstGFo5ecMxoOZcsTl95t6GFKaVsylRZ3UQSCZXU6
EXQYIXF3vsVWxqV1CbcLilnFpkOYTi16Nc4KV2u3g1TCPaRVMFbo8GCkRrbOaZGJ/KVkFNKBwCdr
sJ5pLIqAY3nrp6gRvGgPEAyoh/rO7bjkD8IpU+imraGio+YwaeAcH6zimh6/SxZfcBKgDDgl3Wmq
LRoisYct3HaIdGfcPmWOK/49u0MXYQwt79UY/52BEjaf+WYESZMFOXHzQWw81TZDBDZKEcTpIf8S
hOKyQArT5lBkG6bkxanDwNihUAPl0JbeLzHnknZnv37ilQ1G8iMF3mZtoENSRSEVgd7ClOFYg2dD
tZmUwxujsw+0C4LbfXEK4DoQecZMfaCPQD8yWR8aRDtHNwFLsSjwCNmz7nAyqkhsqEAiipH7ba20
CrRERm7Ab3MxuH9KkEfysfUmBCXm/H0V+Z9zn1wvW8Wfye9kPSTXINfjddnzH/74lXpJ1LFYHASW
zIDHX7jnDKIeq5Y3af+owublHVbTgPaCyiayIf9KqReNcOOMEH2MM3zp83cTaDyMRTS3Gi1po1YW
GY0Kn2gHMYbuWjE/SfJl63luwHVPS7gHnMGWCMqOwstaprcGAgPFkdkqOyl4y8ifFsHrD1vI4hDa
IXnJSoGnYN6K42At5zFlwpomO5Ledew6lbC4O8dyYktDFRAAblt74owgya2LbOfZFTUsUlK+234N
75bcjSp7Hb/spJan8W1BLka/aP5EFGtLqQKjJnMlyEoR+v5LqkQa1HLB8PTsyooKEXH5S+9MCct1
xnbHf6XtCKckOo3gXOME00bRn6aalNhrMqGkYO6cj4u8PbENve3uLCr0ZFXDwva51uv/CDuPJcfR
NMu+SlutAzaQP4C26VmQIEEA1E6XG1h4CGit8fRz2L2ZqkWNpTEWGRGZThLA/4l7z0UO3vuyfs5j
fT9h8O1x1I4V4HLMAtHm0aL7wWb6SHjeGe9qE31sjGF8RJv7hLGmOCkDXj3dmVekDWbmltB3DLN2
SwstB18i+Aoy8wyMKLmNzVFV2bgQfFu17sC0iUGemTCXRiE+VlskYDXWjQROYLMrveInRCY/J5mv
l/FXAy/gR4kAVQOvkHHArugZB3M6WZZ057idjfRdU5U3dcjfzKuSugI+rmB7epAW7SXZw7Yi+Nkm
p01WV5RRsNY2kpmddSu8hN+iLm6lhARFufcnYiWQQtULJBSmUVnqamvDp74BJEFdSWr0eIlSa/sj
XOJusozO8PDLEDIjk7YULE25+cIBUg9+o93Uv1lTX8P2V2Va78+yAxAqXpD+lyJJbmfMm8imaDnn
Kkk0EoqHcPNjEH1HpJxsUV8QpSFxTRQbmyUQLtOmQ0rO9TPjE+6PxI1m8zXs8+sScSOG2WWYp/Ok
rKcGI7AtWE7Hm1nSAnz308cExLO0T3+H93qxLnY0o+MFuQgtnol7QGvf5y5ePJf51R8YraT8BXMJ
g+f19wAiQYO5UTb1JWUpwo+08BskJGF5l3IEgARUhAmrz+4kPRmfoOusCMEc7t+q3rdkS5h181Rc
mHp2s17eZ0NzwTK4JBc8jUYmYzbo3xMVfF7Nc9Y35PlOQ7ZXkc5R+YklvkYHmTUZzyKH7dHPqNBO
y07axH33yH8jw79EsX4m6c8rWQSOQOBgesH2z7UmaNYv0RiEkI5Us+kNj64hv1l/h59quLCCWbZF
BAasiW7pqtwZJ2bIeYiWdNeaFvEFKJhAHN6s6I92KYXTIO1bQYAVfdzklBbmSrnclUI7802dVxiy
Rb1XgFxJVXKA17VyMEIQPFJOGDWxIfgbcqbYN6JHf/Nri62zwNYpVpx4/cePGEhjbRQhocz4pcI3
rDW7HJOYNHkVacgvcgyKUpA2JUz3R7jCS8hDpojGSoNB2TG7Rd96NeYp66e5n23SnuOnJOoaNRl4
SGIQG7El/Y7taK31dLBajyq13lgNkZ8uHj5aklUT2NIucSeAcX7ptr2FrrUV7Q51zI/BLGVCtVRk
YyQjMw8zs+wlylxNq08ClMxacEruFxDkTcQJypyVZF2MIcUSrDMQQvWNbYILdmNUGyKyWBKMgE02
zItGjmnmhvuk2OE5ODTwYxvWjAiYnuZDqQGwP/o4mEsT3du5q5yYy1AOwWoiGwb9EvO9bZcEA+/6
VaK0Nngl9edQUZai6q/Xr4Z47OS/PY17srkPFq/Gag/jTLcG5n6vj/F+pEOYoiEg232xXRObVK/g
RZjc849B6ZZRWbBukdeKORVo6ak5sQh7QDvbzsWJgLcAanKh8CNDUzQVg0D6eEc83FmxmHTRjQsc
tD9Wo5RBiSO9KwbWIOY5pAyyfDLVMJtsxqMUja7GTrCeE3dV9V2kVuz40M415OBlPticmCx1rVuR
bMkbDTHFwHBNu2nWtPuhi2jFMidirwVIX5501dh9ndqie7f8ZaeN5s1sHzPUvfkYY6OfE/0i/2xw
+RasC8s9c9y9qFi7ufaHlcz0Jw0Vr2Vr3vJWMbI3Hnxte2myz8mCPLOVdoM8wDM8Ferqr/iaugJF
pgkUvz1NIYNvOMqJzBH9kLSr8VDPrX4VbJwQ/t9s0i55Di+seVNaM82ZLgpr9BQw/vCSkpQ28ACQ
nJb+SCMyq+rd+bQwC56ZBadkCSlMgnWbIqX/iqfoyWk9iRd7l+MCMRdH1MtpKroja30bDKL+XPLV
uVdCxEHgHVv7DWHXGDcnhuRdRHWDtWUR3rtmLn5YornQ9z+aaRnHaYJvqY39rr3IWuSOduvKQnY7
N/PNb5XAvz96Kzs9g4pnc77JTJymQ3FVJxKbNtlEsfw1pMVFeirK6vFe7tuFWvWisZ8u9jk4fGTV
C1v8LnOmUWXATAfQP/uIY2EW92WDWb+liVvclOc+JvgWdZkMsaHFjGOgmGDvRnzrcpvr0snSdM8W
MLqMYxvkJyhDNe7ZHnbaREYoauoHYt2TuizHhgvLIggZ18ggWBNDVU4X4XzyldMX/VgZwk9NKCSM
Z1+d0p6gKZwy39D1MySBSzRzVuReQx9SqCE1IdOWYDgzIumknbrrrZoVYeiEyYpaiWl2U+0k7EUz
315qgh3ZjlD0+UjnvtsnoAstw9yvSIKBAmFaMHjDQMjcdUOEjcT4Nz54+cXWvdaRdBGEX+HXAERV
Zi7lmNS2hCu70dl4wt6yHPJc54+y5teG8L+i8yzGVy3UXy0RaJbXzWz+MWvMxDDhvKhhao9skHs2
yHI6evB7auC5Vkue1LpvV+sUKuxx4T4sUgfSyfBnT93JCeIRCRBDTuIM6rImPyMaZV6JIHoZkx0g
eDgWMcq8nPvM0T5a/U/3fHwrPY8UbmwbOj9jgfAJwsLsAMiLp+Ur2dRN31zsEZxtfIIem8Vs0V8z
EGzQJMuCSJVfKVYev/lpVow9KKZCsaD87ciNB3xYx666anuGHA6BQWQlx40/kHFR1OZh0lB8g63o
U1RLaczH7I/S6E1ulFiBaMRxlCbq4OK8oKogFAjlns7l+KUZoSe9QyzORuQgturOXlPMTjYhslY2
q8W0htGR/ctRaoTFFHa11x/7o54Y12j+OTeM1i3k7B1aIhaxiW0eE4ctUafc41s7R3fkPy8i4Qhh
ktC/qzm7r3w8dOn6itnxUb0rkNaKdwTuIccCjqo5MLAWZTGGtvGaIoHO478A8wwMFzUqaPk9RvIV
EmZSPARSlqFQXszPJuYWfy/ddMhOUbXua3iPEi61ofRqeOAqON1B8eqGe0n/IhNA6Yg3BNfgyeEm
CdtdpNHcGcjjyslRobghrKIMUVi1tERMqWLfgJqQUEf1NVdr0x76VxlRcU5qXm44B/zLMrfLS3VR
Vd0bc0i33eIrS8Nz5NTAuE2kOmjyPijBChr5IZ+8RCKc7zhBg/bKwZkYt2xl8i+ERGzQKRqQMn3G
/mgMwdLhkPasoTqkkxeZyq5B8S1Q6BDNCbKlGPdJpO9DDt69FA4nBYMV9bHSdK8s2aow2/VK6oh7
fBLZaUYnsu4MpsLb6WjE04FR/jC1vsE4nc091uK/EtS7tN82/JOvvx/DCVnMjcXhPd9bMYYtS/og
VvaTguyjX351pUGoNCL6Un5v6u6tnK1HGySdvWN0tDPRHYXk8dXpNjeFU2B0tqWSzX7vzDciCtht
AHyabbJnG+G+v2fkZA8t0V+0jMfZV7pjiwYDvkBLHEHfHe27dG4t+Qio/8iBooryZEEzLMH794G9
W2pxnhOqdzQkozVcDDsY6i8M+YfRwFRPlrr9BCXT5RMqlKxbGYa0u4lkvhYa7LkRp4xl0KjngSgv
kiVf7bC7WawCPtGUwC5IPJ4qgIWyI2RMdJS9BZeLkwM9SIOP1zJ+5aMF4gvrEJK0Fp9+hTi+vsV3
i7cUn3DL0SVNNbt5bmyNkmPVKldn60kRWXcA78XemKY9xkSCnWpd4PoqaRO1fZkyeZXfDAX8p4jc
iZ0GckZl2qW1gdEYLTMHTb0FTlsY8F54lqEkQwELOH7XiJIOhzgzna1EdS0u6NgHjvFs17QSQQKE
LWC7ZTGZYjc3nlnLB7tli7c5dnN6qpvuhNROZvCnHrSGFWZLlqP5sUwSAaQEBkErzVN8Vz0GnY3p
W5nEKLfzfhihMGptpUpRiXAfG39sQ09NN8XyZDQeG90+Ia4/rRUgigMDBZuEIVOFJ4RrS32Z10/5
JWIflbKP6hE4oiMevPcfxZomNjMn+4DgbYv+/lJhVIKhuraz08WjX6WuhIR34AoU3hOtC0Zq63aC
vPHfxj3KrFsbxNYD1f/U6huv2KIKy+I/w4SHuB5caXozYgarEVfXYvqGqTLH6P0OmCqBD/13/16S
KVfTQxmsj61EdWoUgdqhXr/NMxjozB6vC9XuAsPOtpxum4L6ytGbW0wLZceQuTu7EatPven3AXhw
0gp2XQlisuBjEF+WOh4EMakzSfAKGtjUHh3jggF3iWCVbVPQN4Na/7dUTGYBsA4cJBH+rewrZ71S
rFsl7IOEmZ9RfYhYf9d1862wkTfZJInwk4+wZfEhTQqB1WGzFfD0Vj5xVXc7oJZzRweIPbbe5FvH
zHCjRbWfvqIvICbLL2x128Hhyww8QXgE2i9twN2IpWkBywVVDwmmRGETHkZZPjgSoQlwOMaYGDaN
kxFN1cq5PT+Nj07Wpo8q7x7hgqUjhNNqOmrKFmNHXAfLFICBo3Zja4JERfI5V/xkSHzJL++NNG07
FqF6PgSyc47U9FEk1V3MNOu2XqGIGmo+QvxnVW/dyPxBS2U/Cc7ID+3KaZPivYybNwPQg7VeTVm9
oG+qet6Hqm0a3K9DvPil/mVjZcE6t+kSUnAsNNzxLlZedSY9qXYBg+ZiEzS6ayIgNpq6k/EhEPip
dBz/o1PGXVCZ2A6rq8WFJw5gPd9dzTV2BLFKy2mJuotK8oPUX/TLDERr+DmOy63cm4GNvrGqvkPT
wO70P5WTlkJmVzrC11aOTbasnN8asK9lII5nCTFnbQhGPaQkpI9r46spoQZ1FSQRcQGcNzJFYzRc
hojJFgMgcpAq2IoGXddq3+l7HMxETjlg/os3KyaYrABogI7wBCmqTdyoTSH2I8OO9gvJyQCv5Cnc
94g6SoXUErk8PPNyZ2aQY20dijc8xYdVZKSAL7gNlG2LusYwD4rod4wqSUpBqv46Ywnzo/cWfSks
/J5wXPULPob8aLU7o5FdGss7k9Q0QmwEzTYDX+ar+i1YIx5QK7hYBQ0Je5u5QZqCDQCR2hZ0wbas
W//jKc1qvQpXe6LgmAH4QMuuofTNWYiVL+y0Io49hb/SAMvo5KCSvVb8MuGxpFgxSROiDo7zmxXH
tyLhVgTgYrthxeOaOmygDlNYgMsmC0NiI62PlrTqrLnrBEBNCpfHRurHvZ39xCvojjE1yceQSn6s
l0f5dSGsYjGBN/KKksNgHy2yihp4L3SAVTwdFQuYMtG/qvIK0YkF0Suf4RItwbSgdJIJ0dTH/cgP
VzHJEF9ZRXYzhJGnGbDeUDQhkNtovXXOImyh0d9xwR6VyJ6FA4dHQBFiQQ/bmwkGWEhXta+3KxIY
QFkZNiGDgNoKKo5FW3stvzXDXxlwyhhLqhAlgAbcIGaU82Tl9YA2ton91yZR4tNswX/cEkhovrj2
EqbDXneX5quccRYaNW4e4Ev65o9F3p/XImexylcA6klh7McDglYLwwPAYLZ44eQkyCImXvpTFlEU
biM2M/s8WR2DSZOQGhIsotNcYGCm7W9tF53lV6Tmp0Wygg6VpV01gRloziz/xvC2z4nfaojfCovk
MgI6pT7rkRwWeFYN5ZvqbYcnK1uiu2VU91TdhcQQxLRumQSRi7swXOSNjDGejzksIy7eYpcm8q0w
jWtfR1fk+yL7qHqxn/g3WYfqbNmpUEY71JVaY13EWp+jbzXEOsQWRmXFcRlgVYFgnX9l/bPW3Cnm
HGSYbcd0ZQtg08RkQWcJDAUYcbA1xzht8H4U3bmz2Mgov+3kO5vzILf1o1X9UgjoqMmjHMgMx1gx
CtuXib4w8zAwefAu1qPGoIq4YkDbOTMAMHFuXdP8e33KDAi/sY9oc/Y25H9NGd0pYYJrEWkxHkoh
PxU9DmrJHLj7EOqHvikdwzCoUEHazLzrntp/KT/ktvvIrWPWEkZbIHYu7zLs5q6KggyaNkur53sd
K9xXFgPtDGLY+o0aSM9VoHo+bhUaZOkXRm4S3/HkQ6BQi48u6+mToE5bTpn+nugZIebyB4erkljX
aMWE2/Zss0O/5CXnpgsnGpO9LyVQZhMeXMzD6sztJ+0l/orn7hUc66ul5K9PgdZ10XLQyxiJd5Av
nQYSItukRvakoqANjrbw7wYS7l6UP8QHZwAF+q8wQmOBBx9+q1PzSvrmiqh/7DT3kO2NjjUZ+ahm
vp473A+1CvUUae70F4XBJvyuVp7gWuZnQyApLoaGscFMvpUm5IbqrgBUYDzkJd1ZKMEF0oyEMSfb
UAlLoBBwPwhRFKCGX01AIRaPbzKOaRubOPQ7W/i1TDEkOXEoBSL+mQI1IRoDnJ9dWb5p5CjCn/cN
hUmzNVLpTE1/6bgNe3QUkTUw+gW2duGKj88ySLJmSU+Cke0THbUauOHUtwj+0rEmy5I06wFce0hc
euQK1uRmDrnbR7TK9UqythTxJH7DcJW9FPBAq0XzWUywS1zTdxBmG4HEbFxxRQ8XyFOCmRAiCkwM
8i+CsXq0i9qznXmU/K8r41e4NKzzSQXnnDGIhyF82c8YKIc6CC2elJs4Zsj+mOb3HJJO1PDFKYAK
uWknziBDfAyOhk4kaik8wUel0JlDYsEYE3RsvJ/6LVnhkmdDgckjvPQ9mkByTmz1kMikGTIut3mA
oXcsfhdxfomNz3z+KdpTLZ+s+mE91RgqR20heQ3hli0YusmJz5WoXV3/TUmy1WBi2UghfmT5otiq
XLMOtomut33bOIz6t9GCX5zP2ZoHMm4V1AA+Ku2Gk5GUDzasb3aYQf8nlPSYZ1mQhO9m+4E5aYsD
Zz8PLGcTdAT7kUiqpM1cmQhlheCe7gO6GRLEYb/eKqbS9jwTG/KXxGgSnXapMRLtxkdSpA/ETq5G
B+YO+y6xz3kVX82n7gs9uMzsGCi0fZZgo3L3PMkmtEw0558UowyVkqM2FEGC1btn9Tlt7Wo+amfh
SAj2V1IYCKt2vIxQr35uL8ku53CV8tsELSYpcEiWBNTMMDt3pmkcB3L1yoQ8JnyxhMI3AisFMmAp
tINlqUCKDefUUwCmD1zc6X9b3/NU2iEtys5I8vo4PC8iPMX8p0aS42SG84nSH9Bq6iSK5q5NtlVp
fDObjPCrJzE5tF9zl2EAhhEH9tjCZgpBZjc4StEf87ejqgrCo1jtGj0sMSsYTeKrSr4lZwI2CRvc
VQjSAmqEJMhS335ofSOLrJFQUpFgLO9ofAVXLImi//iP//V//vev+T+jP9WVJWZUlf9RMkKskrLv
/usfqtD/8R/1//x77/d//UOYhk6siqwplq0SRGrJCr//6+c9KSP+uPIjTVXbqPoO42rutmTIs6wl
U+5glA+yxrzBmHZt/GpBmo+lL2acSK3QOqN2s5ABWlzTltQg02P/z0gNdhPdGeN+EEx1d4nDlX32
hiIZQRzNhYrOokI5pHG3kIPtStwtKlOpkEpdHb6j8qXKtZOeJHCebtnyWlSr345olwY8jeFykKd7
P0IaNktCS2Onm/muQ1RhLY0vHpmB53M0u+3KbLzl/TQzdM9wJ6ZTdtPwRnRJvs0rgkQFrm/B/i6r
j9WJAMNcY1zzrTOMLW7G+9p1ZFFQV5LtBTGnmbJrkctXMw4hS/yZKYwfDeDm6NFN2WOf7lNpfUQ7
jakKroUI71L1x0uH9jJN9SVey8s6w6zRxj3WwVumyjwjZBePMDykwaLClUlWwPATVdvxQNeXACjS
PZaweRl7C4wjq3O50cky4HMjtQqzxiKeOaaEN+D/JG4QkNV6V1hlQ3mYlQG3OYU/rKHmY2lTPKHk
WNkno2SkX34aCbJ+Fs1iQ7K87MVPBiEh2uZtF7VOKy8Ym9PjjujfApTBiqFyxjYBTVaZTJ72/VHi
JZQW+Fh1LB5RNx9ylZAADb8vUm59Cd1OV90OLYZtpK4diz3xCGzKGyZjxtZPM2lrRI9hVvfN3pIp
erENrePoa9EY6Af8W+n2tdg/ZS/P8zJJs0u6AFfPwmvsry1Ggmr25lRjGCK8mFd5UvgcUQLsRRcU
K+sBB2wMK8aOsVbkTAebSKjwLl2lsXEjjHrm0UBJFA2HsMpeECYAHLi2YfVY0GGwFiIKVUpgL7G0
MeI/VaT5SWX7df1znVDSWAs5clzpFHadmBjTMBJt30OS7fKB/3zBShu/1iEJnUFNL6Zz6CqLCAQW
NhlP+Fw/9ukunNULFPFC5yfvnBqpRj1/WMLy//19rdjav9zXujBlWRdCyIZpGbJl//N9Xa+dSJsZ
pJOCoLgH0A2nZwf6tRP9vvgbcS4kcNRZENDHj4fcSyE4igNpU97oJAiXEXlvG752s6yOFV870j0/
SrY2337Kt5/E0RGClqWRhTV5SpyTtmoeqq4/MOzEK3zJ1ZlSjTHzrsLiqj3HoUzssPc7Ok7QEuCy
QqQeUUoMnxpiCdKgVWwEUHjS7OSU29NJbrG2JBTxLDFqieJ3p1bVVTTZdcKlW40V6pf+0ndBY8YX
U6/Pf5JT0hd7DOx7pmZQCT4th3qj7Q7GXVyThGNQeR0BGatS6BrapZiqOyQpauspJ5/KCtlKQxcr
SHXgXQGzbPUdS1b8xnrx6Vr2uq0+Wus8kPHuMgPbzml4XOR4O1ShqxBxqIzGJTPCa1dLN8NtLHGN
JA6CXLlVKSAOzvSZ5bJdKTfYN885BpBk5SoB2s4fVWjd7ba/WZl+KWVGrV1gK+mx7MfTJJGpflE1
7W5JAzdbGyxG/jb3/XvxEvsSBlAJA6hNnxZZAGW2txTkTyz828vcJcd50AO9moJohXp9FX1/JhLx
JB1JesFzww5S5pAJt4Ey5cR8wYsAUWCzq9isV/w3cNYY04SOAtuDldKnzNwObDYWAnn4nY6M7Vx0
xtkGuCG2M5gNwbYHjBFi6//3F7Ru/csFzTWs0tjYiipsTithmP98QXeLZYSGYHBIjck1pDs2jRSJ
thbJGeILpcPWoSOiZkJtrN2j/O+YdVCMryoziIYcdFgIuQEPB8r1jEISpi61wbCLq0cx1z6CCjGR
QlbP/ocAynsxXpjdzMKXtLsO9O9JrTVfWKeK7wWQYQnI0GZskaBGQtXyjLZLNPv5NITM1nkj6vaQ
h+sMQw3c8/Pgs5+q5V+OjIz5yd5AtQLOwmSJrZNMOE76Hq3zPnkztdpVWrS/YBujOGAWE2itHJSh
CMg7DdYVH0UTBgVGQPnazBAUks3wZq/DATHBYXobRRPIZsLvzn455L4aK15pYFJMf9oGS2yDndZZ
1Swn5hs1UA8mJeysX/u539pYIerlwF5RH75GMlzXXgRUr0Tljqfqq7+oryCjixdcU8w/FGB2nhqt
j5Bc5oNdxciYSbhfsWCtt7mVIThfRwIF7DLdpRIQdzKu5h6uiLbrtL0xqzf4Bgl2GvQ6nNjK+ltt
mp0sodM1erhWP1fOYCi4npoV/iwmv2I2QQQPGxCcrfGheQb+2HGwSEQeVPNWZhYVz42/cISS0uy1
0++usOic461FOjCTidRmcLFM5ICkbtoJhvgpnsnv6svmcV/coGi1Q7cnIQmSDeHFT9Zsvjcqz26b
t+5U0z4qyd1g7DAsT4OReWf0fOfkb6Kgxf0Vmke91/1VxqSQbh7IwW9kT92LXrkDPmYxfGV00QN1
J8gcxzxGep6bdc/QVuPiWF2pGHhgEuoF1WeaDsLD5FNQGt4kNl1lE7+TNfKqkmtn59Y5MY/SPJ0k
AmuLn/nwRzG4vjcRs8RSnlwFvBAt/wrwpS+qgzEjHicjSo3lAB4DtAA8O86kseNhr6LD8UTIqMsq
F0HJbuasEcAFEMxFf9mBLsKRNC5bFRZ2Qn/cjEGXVFAGPQ2+vIY6Z2TZf7Ls4Vaxcz1ZjGdxYPkd
MnxoWJC0gaG5KGBAMIyK8RHG8aftrmyKlKCkHUQP3INVorubWH3E0ju7MFdlOxr1H4i7gp4Mlvys
X1S9cIg2iqX1mEwpwlAANDBbaOdI7vDRdzE+pY3lb6jgkp7k2oZ8kIQM3ax+neD68jh1nxreTLm2
Q+uAqdlMCYtBZlqIzOXGI5aCnBT36cWpOq9hJ/EcciEoZuOytMZRGvpjNYQBE1NLptcZlnvzOxUz
+k9lXy/SecTMFELIViDKDe+LXe6TRse5QEBL5DUsjnSAknB+i8iPIhnjTIT3HnGP+iis4ZX+vld4
g5hzoy0EiHHJXZA9Xn1qX9tFO1iaedDJAZA+ldQ+RFzKldj+Jea+UxZPysm14KU1reeo31XToVv4
E1HpIgiSqwN/jDvbjs6jFZ3/qt/xoPiK0WyqaH4hbFJmTVGeQMEYza7z9D4MQuOP0kf7GARDdZ2m
yg9XbJkJI/kuP1Rq565fzLJ0yruk36uOlhNRr6348rAsKgo5WxBcSjLzCgIyYvZP6rdWV2fkEPl6
Ucbs2uXLVY/FlU0HF+qQHcq43bbpfM+k4W4QNgWfSm7Nk2UqV5Xher2oZ4uZ2GaUMghIqm8g37IJ
GH6OrCHwNPsURlfyXVThZWBSNmxbgnIz4s405Xc/I8iDrkP5I4Hp1U7NLAUo3yvoyhfltw72E/3M
0J3l8/qZ4MfPyP3QS3fSQOVg8COd5t+fZob5bKv+n7aL00yTTV1ROcs0k1b9X9qugizZLg4J1w51
oC4FFYvsF6yowqdZjViFUlDFr55xKVcuUfbKq+2JGwE7hnJkXrfRpBuKUHRgGhNalNxZd0qUW0xU
cKnfZ1px4dJFo3yYUD5oCB8UnplDyqKf7b8cOXnzqFvy5JjXJDgxRqwmy7IikkTThLAruZOvIQi7
W16y6EP9S+kfTU73xmgwVZRzaayXWN2Ux4Y5KzwXJwfobNzGj74zzgSHEq/4tCp/0D2AV6xZv2kv
ErnP3anHCmnFgDaJasVdP2Ko/KzgSZDuXCfjuUFzWvY6nt8jA4+g/2WQZcy4Nlha7Zjp4wk5HYim
Jymxwa9OevzMMiZBbN2zqxT2rv0FlGxdneX2JOerysxFW/kCBk2Rvoeo+/5n1q/8Mgiv75wJKLJS
klWrBmI33UaS1d4Q8LPjWj+Nod6JFCRVBMWQXTeIzc5tHUvRN91Ou2igjaPhZ9nNaNiM/YANidhr
Z06ZGXz0jHPnDyqUPISz/ZGL4Qob6d781cLxkkbTxbxAt7yluXYTIIxkLzI0T+b11EZEFYRdKXfy
gZyzZPSsmshwno9vTz0sdAjGa8q1OU8Vc+ISYYbyxcPqHBvLUd/JCDfGbKa8rZClxF5v+QUy4aXp
0ISGfjxPAeKehsaS7J+hrwIVYbtVkyJb/0QSu2+EGTSTTjq7HhTbZXowHXp0VfpWnKLmmCrsUTiP
W8DzDWJOtPJ+TXCZwXNlcnHpILBig8dMEmZ0ts2YuYZkePPJUXHNHRT7TT2ap3YwT3YlnzCZboes
QaSPUkBssBViICfZOI0YQJrvbUIwMJO/bfFnyGZP1C3EJQIJGUKjBchOTwhi5m5q40tcrQmqLe5n
Rsbxvk4hm6yUDFbur+Nbjg1dAoAzZh9QfJzcSg6RNbu/xgMOAQfMRuiFSn4pa+ts3+cnNhULIC9V
6twKpQ2CYzoHSHBsa23D2su6up8QuLO0DX+TYDyY67XMUde3AEBKPuMjUpFjJXlTPbqyhD8vQHk9
2OVtsNerha+4hB1U9DjZAfqluyFq98/G5c+9Ttc7gus1hyTFzWATFE7baDBN2fHLsHh1v3jzwEEw
xgcXMRWfACtg8u+MTSXK2x+gzQgrzbsolTsm96WybolV3mrqWPChEWyqVZArjEIGoXCreRaIuumJ
qCOiS4cBpIJVVArSfDG2TGJ0IpMrCKQpBIhZ84Zi8FMtDwCJIcE5Slp86o3xZJK7CjAM5G+gNNPZ
moZzDtMmojLEfpPHh2gmXGAVbmvS2BdbmTlBxZyAQo8X+nWTU6dzKozKT9e6WNWd8bOovvLDVkRP
0O5GuRcJ1BOz2tkDLTxPb/rCXEKigEySGUl1NBEOskmqGhP3KpLt5Ch7fwQSaL3HaFMcU8MIUGEc
7fYOop/ve72U2YtZ6i+zVb2GvfwWdSDcjRpnyxnp5WWMl0vFtstIQrKtlks/N5cip9EckU3PFoDa
XaYNh6QGHi2dSyuwOd5HUbH3FrBZmr2ZWmhWmI8WQYgBs47RCE+XWqdE7JifWnjwHFCwFrMLJlcT
8bvmVjMsl6yUQ84FW9F/h3sTpP5IHFncE4BVtfuI8jQp9H2tRC6KlbBfX3PO8siotvWffEYrKW2z
S/g+PiW1/lyywXdfSjP3ZiIJDby9hqz7OcHy2xphYm28aOrg4AfZDw04v+rwN8Ms8jmeYtrMSraD
rhmOmmIf56Q6LQq2GxG70rKcrEY+lezVmitlwpVRyyamBsMZs00yCJTteuhBegGeQP/QA/1Nwfg1
1O8aRNbokC3VIZIgcQ/rIWRzkzjZpVdzj/LfW8zOSxH50rVsoz0wACm+5H9I25o+awY6PJt0Uw2G
ZQ0AbgRjdTTG0cXe5drlNrwjinikGDiM+5ieE0u5WqO46JGBhB+YAJqerEdiP+9kNqQ9OkaQO2ha
/j/NqqZa/3q8047rNqHutqqbOl/iPzercQ0fry+AiCUqjlmWf03kmWHovTmMdXcI9relWpzKosLB
29xyfWdssEvaO9ZznNqMOvV9l+EeX852Kd0GObyz6VJahjU9QcjkEAlMtXBnUFDtkrPF3qJDW2ea
ytFORuyZ74OwvSFkH/1/GTuvHcmRNEu/SqPu2UttJLAzF3StdagbIiIyklob5dPv5z09g6nComca
qC5kZWYID7rZL875DlZZrVLWTsXKLb5OgbokfSy9p/Ck+/7TTtJ1xzu05h2qss4BM5xctWVvqUjy
Ca4JDzT2y4qdX97ocF4I6Wn3Rd2vKpXHs0wvukJQZDOeTuVZcaxjqnwZiXVw63fcwm21M2v2urm5
MnmwnTT2JvTzKY7xrmvPEVHIiADJ4TBQdLnrCdK0wxwS7tc5NnpE1yjHJ5QvQnCKYPPvfw+jyWRm
wEzQnrO4PyPRPoedf8qIpKj4mTvte8OYR0bGPHpUjyGJCbNkpGcuowSRjLnpQ67YQduQNedv4tNE
TR0kVNNM1tFbsRP9Cj4qCOV+T/J6xFoTGVw1LwK5qg1oHxmka4+Bwy1Y2A1Okbicx/x3PGjPN4VH
xAtMU2TXxqdmgjIvMn72mmek9SKKv0lDOAcXnsPXqi1eQeG8KMyiICLuDX8nn6CqZxh8t49WNvNK
LnRGmpJbiDGND1K6BSnt3H+I111lDusncXdAH3ZAYu12jX8fSgQRWyqwCbZ1tbF7ntkV6pTbK01A
XJ1Yv4ZpdcoN56yN5bXTO3A8S6aEXkwCEufGaVTghbrEkpKKNBYQVPVLDTbGpjY0WG4I29jELvKu
5rvBHNEp7ULH6mhUs+eqqdpk6d6gZbDQDpkFm18Q3/CxCKImgmqphWKTGc7agCKIW7Zp9TX6U8Ue
kQO4i5jTqu8mRrfusnfoeiVoA+oLtyQlxL/zmWc5xnojQDs3L7d25K/KAOPYBCFY9zfVjbeTtpbX
cWMaAzUIjloRrLiyVqDI6uhkVOa5F0B+fLB+1XQzv6C/AkPEEWVQA4eMg4p1xYFkZvq6yNhlDpcQ
gFIJlS3Bn8HEd92tStQXrUqsLKAiKjtHLOsU3LGCkRnbh4yKWQhOnrISlu64jidjjQxbT+q7og/k
Nwx3Lvq7Izyrn5lROHeHlVmwd0Pb1JDDLrmcFXwKA+NLkxAEXcJcU42DRdh1LZljksKapubW7kjL
vcSHvIFE4liksRTboNE2c6Z3EwnUNqDjxoH3gQ/vX3ctpqn+5VizbZM10ZPM7GoqR9xfZnCGnOzW
MkKE8SgedXZD8rlsQFhjeZhno4XJNlLZmU2xGMDwgf1ZCoW9z8pujWNRuycVPWZKUIbGhFRv0ZI2
5a2s9JsZTtuEXt1Z1Q0EFRtvOnLgbm+IHKWwARVahYNFWrOkIy+bzVhxhrUBED68HqlJ65atWmgF
NWdagg2WYXEv9u1Q7ty1QGSETtRnYmiVyjwYYFK4JBTP+23+xjtkbsEDkd9uVR2yFPh0l3nmxQcM
x8CDN692fn4445dLELa2UdVu0+HGEIqzLl75GFa5AzySeUr7rg/jBh3Y0dIQmD99c9cIvyaXaXR+
gn0DgJu4uhr8J5AYeXj6gsFhZu7AdbRBS2q7v8w8PJs6ilKB7J9Q1V6Axc52yJOB4JtgqEHdDySH
rqlwj5rUvDiPz5kgYq3SgfNte/cmy/gMmgfJqX02FP9cYNcxCRGYzGpnl8cK9ZGRQ+5uIM7PLIN7
ZkAWmvgvGAsfEfFEKDc060VVXOSowTGkt+zVfVqyDJreGcIspQrMh2A6gOBlLxci0BcOtJ2QiEQ7
+hnd4W4F5sNHKIa8zEm+nf49Q5kBOtAbhnBbD5A24abu7IFkQNo5021v1jRvKOeLFymcl5zYSSYH
w+xE3pMU0Zs6mm8NaXC0NMjUeGEeXaO+WmP3aqHWiXLK33jdS2dVWAj8Few8XoMWBXnHomde5kc7
Ekjw0r3kkb0QrA2lUiwK7DY+B5HCOxykKObVkeIfWDX0dHJjiLGoGGQjXiE5z3vuj4PpJjtBIcoa
IfOCn/SWmvZp+jIDVAT8U7tsBOGAWcXSaM/LcA4EBvFYilM72tiBuyazdBarX7oA6RCBns+uKKTL
1LgyucuZzzjd2U3YG2JejKNz/FXu2L2szV8GcmtkTW3xKNFAlc8NIFBovtqxVddPnmhWMSrsPOMj
mjEgZSk/q+16wyI3qnnbxM1ONxIUUc4+Dw5hTNWlTGvIoIWCjXsMNgv4JAAfVCYLxvbdmoIN/vey
Fy/RHZ/0yqQu1gGV2MRSUOlTqa+HvlrbGOpBga27PlrnR6WU59y1Tp3LoK3rl6yXjzPutdeW8CU/
OLlpe1JNQgCRzunAWSMMcaWyECufGLKCqToi4Ty+o5ez4jf1Tf42ugcaF5+YmypRFuERZH4D1ZVM
DmiYnynXUouvseK73grpIx3wySsx9i7+5/Sq0Wt0JNTAHfdB3ZDQpBivWZu/io5AXDaWgy0f3WdC
8ZhgfQwcEsYiwUBOIdAcx3YIEXncMXRbpnwvFfgR4NcMEFqaLEqFMxBRFdozPI0y4DWEFjMcoVAy
0H50lzID8IFSzV4PB4mR/2lFCrp234bDgeDgnDWyGV0rS1wtnumEhfS4VorJCy/kEz3zND7QX5Mz
+RyzEaL8IX90Gd35Yd3t2rxPorgTLjSjmLwzDrivQaIx7VYMXh/MQZxHG8t31tq7NVgHPcoOBERB
+SOvhnznbINsqjDWJiKw0S9W/8P18I+h1X8fatk2oywdKQH/NnRX/8vOMffHPqlShK5qXc4Rc2gT
Oa8acAS/2MT70VEv5tTdSnRABnA/srwMxcZCBncgm6Wb4gWhHJG3Veq1rAX9a7pxLg25t+VeFh7H
/qHw9QN9IFhoZ6Vve9Qwb+psDhzxaLwxinT7lPkZMTnJooltjIrwDVlXptEniAS2Kheu071u93ul
JrXKXHaUtP0nCZZnwypOCkA8qQ6rJSBS+lO385ZlExwQ8m1bhB7aXN7VKpkTjddENjNtDGkLTNyD
s3ESf0228+QVjulV2lqb60ZFD0SQn0WISmzsmwwly6xdaXNtr+3DqWAZP6/NYSVYUfn6Ks/oJL3h
Vkl104aUzDVjigZn11PTOTGf1xco4Jc+Td/dei0EKYDzJldWaRavJ49rRGT3Vo0f6YlAn3bHCxB9
gBC0NgVxmLgBs9Nd+Rp60sUOzWU0m/34ANfBqR1zaqfIg/2cQ+A08vHzG3neYCifCUok09fN2Z3m
kYtZupKvdWq9Nob+mv0YUhw45sJBXN1rbmkLAJ7vBmootuHJAYXjTFkos4AE2CwZwRiHjLyBTSzy
LynivW8nOx8aQkOKUz+hgjjmO2h4a7ic565ceV7QM59fU4dzYKP/AVo3dMRon13ED9PKOAwXqJMg
ltipfSovASj8KlmSmrvo1WapV3NCqnaNNhe2ttNGYJD2ppk/w0M+WouUv8irs9/1b2RuTxPlzHO4
WwMjWQVWuwqYlU41dOdlM99Td2xy9M22vMKPWsJy3w/YWG9m/PHMn1P6CwY45WA1qIkSQq564C4o
xOCV+RlXUc7YFXWYhYnsnaMqSMRSTuXcckhEgGkwgYt4QWpoexyERjycw2u2yXi6tR5nLH1qCMs0
ns5R1p3DNj3rjB8UmpCbi88ydcAiMkooN5w7674u1zmFUEohFHF15uHdtbKljxkyeFNtrESqxifs
d0ZV7ssndEXPMdaCdcOiGMAB64rdwG37iIlTxcE3+seC3U/WK1DhjkimVX8DJieYJQYljdR2N1wg
RivvVVM9iih8sdRxIQiDzg+/6+yLDbmTtnuWFPHHkKnoysjtoAEpBn8zBcHWVRT2yAotMUeXb23i
HwhH7Qp3qo1EPk1AVfrLCxaF/kcts2PvBi/tjjvLxYDI/EfV90U/7Pv1mGVHrpVD30KGy1dZwls8
XZPh5Fsa9HuMCB1xp7A2dr9kdPQx3atyjXJ+2ZMloiznF6fmesJbkW53l5wNeMmDqf3q3vMphOXC
MFfx/vUhyWn4lxpamC4SNIOZAUU0/p2/jAaKokF7mpBNmGkk59ziZxystm+MjMkJnqwEQD5H2Von
hEGSDxoAQSzYOBPp4DKIhsi+fLOYORe1sYw3KWY8FVipcbQYyY9xeX7LeW3oU+WW0rYC/hBbKMrL
Laeq70/HTArYVEKxz1VoMQnh4htYIDM5gzsk2mh1yI4IW/B0MY9IQKm8x5ySaXMpZbodWosfV77p
eOKcKgUqhpQJ822GtNRBXY3/zk83SRlsxRTw+tm7MNMowzHj9Lucci4DDVXNk8Smiw9p47Jt9cN0
2K2uRj5dn3ilBA54uckeja8Q3W5tolDdVMat64ZFjSIqa4x1NnumjaZbR5CnaZabCbqHcf0pgUyW
O5BFej0DB6yB6s6YbtpYtXSAH1GkzmkX5lIdQX0wVdT21uI7627S++7bBTGuLR6ccS26cdVnDFoa
ay0OFfHgcuWoYlUvSKxHKDCN5bb91vVkD+v+UEqbG7Y9ttQ4DVPDFspZsbXsXcGqWAuAHNZbKSDQ
0dKAZyE+09lgRdxEv0ogAPV61mwc86Whi8VKbp46pvqqfptFeO1HqaxrKddkXrMHrJAgM8Ug/tAk
gzGHR5J4rt4vIhVrId2zAEHBAu1j0Bhz9cQWw1K0tLeE5lQtxWocuPEpKfq8ZthWO/AvCixIs/yR
s3MzANEPxWcLwLl9xU18D5XxpgbTtRIkN0GN5AtkwJuMwH/5GCPD6x3qXeJJprQFHRMDkTT/hxma
rv+12eSN4giHHZmqm7rGUf3nGZoVVUUnVegyLBP3WcDYdabCrWPmB3dIauFsNAl9SftjLovTROhr
rYznwMccQGIhMcistRxiX3UdZVw/69niJqzNHe7/Qsb7TBl3/vZjpLCr4BYVnQZA9OLTWDY4lR3i
DwkSmeu0lGgBanztarFTx2nPbiiN6j05n1yfZUGHi17QZ4gaVlgFmGFYO5pG4IaFxQ8GEQVqUmp7
zesPkNi504cQBZUSHdilHCY5HDVgS9WxiMNDy9OjqKf4NtHnpC/ZiPIsOzKdjr1Wmm8+MPEkaLbK
NM2UcHrkX9frj1p9IDublCv8c4olWAwkBSWkv38P9BURVlNATM+nu2ZWvmppgOmjF+XC4zTuth4m
yfVrt50uq0QBythNXqezEmnhWeke7xI7sPbC0lHa9kfGv6dib6z6yTihwEZGODVPYhJ2rNmrVv9D
onQaO+UU1ul5UWyaSb6FtvMqFeigkpz1KXkJ3s3l9JKdGdiths+QLE0Llcjb2CLYUJrjSMh0Y6m7
LGyfV9sWekVcFQeCQcJwmTIvVAhwG2wGJnj5J0grMd3qs2hObtE8vkiojjOE8eilXP3kqs4p0yGA
22CVwuHUmgz8yu5IC/PluHgJsY0EuXP0KSGRVDxhonPrF7SSYHj5/YSLpy/p49IkLdD8fI9ryQHS
qm8DODEXeAWXlIYtno0ZcR1P4TLgJ5NX2Rfx5l9fGZat/+XK4HxxLItIEMKMTFs3//JOcDDc5UEI
rLoqAvCvM4V5ht5ai9okDIRD5jK3qbC1INqK29z5yEJzzWQRBTRnaKYtavdT6Pa2CUrMP5576/R6
nVGnhjisQhRLspMbAFibSIiFYV0tOCbD/JmsphvbUS0WI8M/LjR8A+q2+XTXsrjoHyRbtzRhbrOW
fb6hxe1QhhPYE4ysg0EzkqO5bNEGg0HEehh8jhctIVD7GxVZBbtXhBufiN+x/uqnbBsk1raEmzpE
wy537V03R6Z1tkEhEkU9F4q7tap7WtRnhPz6b9OygLhBgGz7Bz673+SHcLtZjNd6Tz06VXkoFi9h
mpCYLvf6gbTytipWcYnkonaAwjt7FsGHPI7PzodU8LFvtVY8uYUMR5YxUQi6haEIpjMfHDthDVXk
S98yPqxUEniKswUej2DNrQ47jpcpBnw0ryC7GihXAnRFXyMhQFMp5i9TFu7rwDm0E5trMfON4tIs
1BQYSJ4en0zIXGnPlZNcJIvgxlFnIUykeo9o2iUGqf9MCeaAkFQDAmBPtzAMOWtg4XYadDKVBrRf
Gy6bVQS7UiUYwbhoMNurd7/EQQvoleBP+3eDVZtfG1oLZ9lY4GFrS3eFo2FVXKNI2wwluv/uDbTn
vMmoIJm6ip9snb8baK1btUWyKjBOs0Bf2GXByLddII4x2FxBqbTQuIxyCcsi1obFMNpL47U5aKg3
UXceyDEDOhKjveQkI/Oa0Ep8NPgKL2B5G/s87QqUC4joqWa9ltBCpuvtYF2bUrviQ/HjI302KfBg
++NTGo4XBwNR0Tqew1gHWOxmwOcOReRp0uWGLJIATNbHWLN19dcynVZyCNGEe9qxYzCfea2iA7k4
B5kzUzc2UokX9baxc3MXF2iVmNBB6dkx/2P4I4yYoCAQTacz+qjhkjfxSmjGqkK6gPVbzMJXZ6O3
GOyaHqGG2K2iC9kva6dv1q4AJ2NB+GhmxHm1L1rpPDormmUGwWgJnt4yudevhLDe+iy4akp6rsfy
6NnvJAu6DHMdi5W/hyJcpMoecdp+Kl3G+fVOTtPWlQ1KiWJe9EyVejRwv6KZQ6dGNiFEb7klrBG7
3ZUPoLAv5ooqF/rZwNfOQ+X8Ch49eUhYmrTnu9uLBEIexl8T4y8v/vJVKKxk2/rlcNAuLrFJplcu
lInG7YGLwupOwkDVdmA+oghAQ7DCg+AzCU1v0JmPmPC+eQfJQFvGZK/vze/4syKxrYrPCAXPCO4Q
aEYk0De9QGPMPqmtTprcO5LJj+vcuhfEkcaMny3rT41qzEvupLHf2z32poHGCZBjha4SMRLTYR2W
Vlm5s+lpeqeEEtqB4GevFruoCJChCVhQUFHd7FRe5afS69f4eeWbL9pLeK2N5pgecSkWzZ2N6I3r
96YZwB5hxyEK6eCpAC0jvHc4mEQS50vYlou6Rwzikux39BH7Kgl8Ic7gq6D3iHao2xZ6bcwajMik
QpyO8kXE+q4o8DqhyQyxH5fHkj/IcB2BXLQc8hvAqo3dYUp/D9vvaVFO0dpGRMmM0yCLzSS8Odd3
Bm4HQc4Cjr9P7E2VUx1alONXq6/nUem5CnSANAXo0K5TVWPZBbTJWJKv5CFWPzn0eFPc3dia8l4N
ea92P8Wpxp1Vkay5zrPv7tDcRuLXxbSznehokjwTugVGZcrJw3MlrIwsNPBC+82EmZGSMeFudwJG
+wNRJj0EdzKTIIojNA5KVBDvzZeGjrErwNhXCwMYGFKcJXLCPtuFERC5u4bkontxrgh5EDC4hIEG
KRxrEOe+uMvYWvZmv9TVR9wCdQJSL/bde+U47NVg4c3F3qj/Qy7/f/7kg2n+4Yv5LsqxjoJQ/uWX
/34qf/KbrH9+5OGz/L/Pv/pff/TPf/HfD+Q7Fk3xW/71T/3pL/Hx//n555/y80+/WOQykuOl/anH
60/TpvI/HTvPP/m//c2//fzjoxCS8/Nvf3wXbS6fHy2IivyPf/7W0+CjYSdhGkcTii3ov309/9vP
8i+/vv/ll/CsV/7LlPT8Fv/5946fGV/6PiJT/TOPPv/0ZT//zs9nI5+Wpb87hoWJwdU43gVWpT/+
1v/843fUv7umQ16PrVlC123L/uNveVHL8N/+sOy/mybwe9cEA2Xr1h9/awqIlvyG8XcHJQaWJ3bz
jv3c3P/ni/9Pu9R/PBf/f/uUwf/+VJsJ1WS8aFuqZVqs+W1kv3/uUhxNk7oMKf70xDZnyUscNp92
Rnfmh+ZNFwTnFZgKWcTCpPscwaIOiRLP9EFn9RthS2ws4K8mS/jgbjIJj4wSNu20Vwp3OTBFXwj7
xxHo6Yx4WXOWR+VwLoxs20vx4gCg9uUz+IDRTC2+p9xh5yyObutlYX/MyH3r2upgQhaGrIG4TXvO
0OdabwK+Mq/WdIb6ABH1Ouk0NEZ+J8J9XfTApRqz3HagogPRbStAUaxhfK8y3kekgUQJlx6eqbdq
kA89viiKuSoi/7PqoeUjKYxTfzv6rO3hlxU4mAKB9NhwTp3WgK9yZwmELen+glLdRkumbbuCb19l
5R9eu+IJEmi32ahuEmbC7D/A9QRH1+T+QhXrdMULSB7YbH6K8mdq9lmNEI0uJKghcTNT7UEqFZ0P
+8nhvBoWto38lfI1SLNzpbvkbW5HTV5ymZw6Upia3F7GUf9FqXMPGwu8XLKpXrQMDHvcApnzSUOQ
PnEjhBE6aPadsbyQ1lh7UZmd6xhpc46oQU/lMUxXWRAz9LaBGSZo90Io+UlzLXV/yeP7rhPJUbRe
gPN/npHeUZLeMCsj5BYp82bTJS3BvIv0ncv0VnLsFeQEp7D0Jmm19K++Fzv2iPLM4aVHceFzebrp
Jel4AtK6mYm+Olhp7yyLjMujF78KSyyULHoYfBeTGmM8JI9dubWIIAHO2oQCV51zI89gRpuN27O9
SxSnoRLORNt8FaE5eKHIj0lIQIWrqAt3cue+g/SLUqkLq3ON48d4RoCqM0dMr5HlH61G89jtJpp7
EuTT6U596QKULT4a9xJGfEzH3vfzzPV3CCRqC0s+pvSk/Syb5CMecgiTHdJCTVkrhoH7i6yKqmMq
T8xKBN0zjLnyxlnJBQcWcQdf7Sg0dV8QTWaauE+Y4U6dtcgaWXqTUCbPjeVBSusWs20qdP/e1QA1
algl8TAv4DFMSbVC5MKOb7yN1T70+6XTBoSYWNoy16eFnEjlLgO2r1/toM7yZpr7E8ADRYlPofFw
G+dhYhOvBOyCvMuuod4+GqKd+mhXBeua4E6vyGxmnxClWkjoCUlNFejxtP4MkUsUosFUyEU7fqup
/cuKECGXU+ZFin+sGv8ts7uc5ajr3GPBwBJhdxhZgIHRtnmjRfqVEdSPgdMQVYOxcduF6oyPQpIH
LlicN6h8Gn6yqpXOzbHZalKcYIiy2EbsJ7BS1S6aodp6K7KKojXYKCJY65qN+TX60MuXhhu9hkmS
ZfKlsuGTlcgVcMesFPXFnhQ2qqdEFzOF6XSt/ITZuK8M41BgAW+RzCqG7fU4WdPwiqFHemqG1sMI
vtR2epckvod28BPaaH77rshmQ0jKQ9QdIP08pF2xNa62mjmFgBNdbV4noMXH9ldU+peqDtaV63/n
ttXMmgC/vUl/aurB3TXqzygFraZU9tEsym+EvqWwd6oCK1rTqMlYfI4proiutd4nMPoRzrHUUJm+
GlYH0K5d6xmZ4tk8i4t05/Z5ukid4Cb9J/76F3kMOFGag2pKiV3aqrXXJkkubgWiuQ/deS66q9nV
MysBJjEUDMZg7uDum5LylsTlY2zT65ijRo+fQUfwh+vwmuCbFH221gEbqdJd13RnWfdpKsUyFqh1
KmYmenQxaEINHBiqOr4IIqONIqXfB8Rp4IQ3aqTrHfyAF2nU+dy2I4x1tfErd3gbJFOlzscIerha
AaxUfJ/ZBlEgkgO4IFTiKw9+uR18cXiGILit8Z73d5lEK59xq6KwsYKAphv6rtLyrcrW2+ZU0vXw
0lcgqrOKTJsY6tMU6J6Wg1ZKCZDRMZ2n9ZsK7TSPPzpONottQAinaMRsVoftPKvaVQsEqQ5alj+A
fCZrBeIJWK36rscjaWel9SaEsq+kz7q+3g5Sv9Xd1GJi4e0xuV+lPf5OLAOyJxfDpMJ36XBQC4gb
c5NHWYTICvzQntH5J45oZmPTAorHvBIWryBYPW3U1z0nm6uPC2TtrYkSYdSQrQczrSevT5iMRIn2
RnQapBzRk7M0fBxZYqjfDaf4rZTpTyCyt7jPf3wDH0lipZ5Mqps6NpOnhOmHVpfbGt1WZ1yh9GMl
giVs1qOYFYC5ZSg/i6D6cnWHFVXQrc0IoWTEa0x/wDgbNV9G+z1MMx31uyrhRcQKQ2m+YDd89AJ1
NTwI3TKuMMwOftn8biuJJyW7NP49iQJcaiGaw4o2bqGWw29ViQ/RSG1Qhd9tAzYrrVdZOH5lKCqh
f+P/XJoBTFNkqUxJF9XAGrOp4ntiu4wJ8xe0znoF8gGsOccQZKzTJMaZHcE+VhvlEwQJTek6TCcy
osGSoasNNIGBsPnOLRvQC2LYwgHUUKBECfqFbvYzgX90XgDZsUQwzQKUBQNKP1TNn5maLsoKa81Y
LliBLpnefQqpkbDTvU56clQ6ACqJUrxgi9qpDh26Ze5NJMsNic2STo3D1FoKtEuzTPti/eJ7RWXt
FJ+23rKyuWSGBgOOXiMPbBBZAwGkQTgvbZNYDfiofWXdoihck8QJDKS4u116qlUDW1yGZL+GcpSJ
fZBN864uXG9S5M70nVdHtjAymcOJ6SdQnG3eXRKcBrpY2aN+SOnd7QydYOSPNO8pliEFtlqipvfn
QS76G+HgGUsret7Y8rQ4/HGCZpOHzL56gfDoCiLjJRp02IYdcRrolSoe49hEYDgBJdcAlrqZu0eH
+K605aPyjbuRtB+hm5izKJ8QZnFMhkr0sBXKAB5pnnrqWeoIcJK6OfOBJOTuAwcWS6hmNhCOpbob
N/uxmTxFTjQz5Y+GxMg0D/n4KcgVHwkHa7D8eok/rjJ1OjWpdjLLeq+HpC8pTFEJjH4ZLCxEjnVO
YVsowSJ1H9WYPCwYW3aoY/itlqR78pTTBPIwZazXJS/GlBBZrh/bLH6YcDwmS98puryUXCQNWgs/
dVHOoiLajsENtGZL1oxpu9jx9L0C56IlLgEtB6jf4kwf+G6mGGpdnxguSilRZ6BZw/cGa4LphL/o
E5uNG5cLpxXujCC3BdQOVwECQXTtV6kjh6xi4dlwN22uYStDuEDob2owE7PKD94aok4ewrC+smZI
Z3B158rkElgx3bWS9EPfrpjhZXTsfFlP2byKc1bZwst9uGX1sKU9XLtJbsPEmJtG/ozuxhFgkF+X
a9SukzFCAw4YTbZg0Njm5VkEuARCtopcdxJEl5dPdax9zPiBb3QCI2eEYouJEU2uAqMJjUhhIu6/
mhhRTK1F2Mnakfb9jnZgVjtir/rFtU01HoLCWPlpeMDOjy+yI/SEUUIwHxRK3EYn5dpmL1DrTbRo
U6ruIf72c/8rCaxtAsTaixqgSmk3IVo2Z7HT/cIA4oQtknSB7CUl070xVIZgUQ53TVvlFuM7kFRG
GbnzVnlSOkW70PQRNgKXL3h3/8yIWjiPolUwikuxdJL2pxLqrGtm1TASK0Z1MjdDpGi73g8uo9Wy
yedKMn5XXDd+StmHIKvB8eCVldhYnDme3evfFiZQT3NwnjJUWYhqwDDZDN7QYNhBJvwm2vw6ynjL
guAaUfPqdXgXDtkKNoiYKYZ79N0lhSf8h4ImMe0VfzY0hBXpKIu40KBJmBFvIvwPpuoMb3KiMsX0
W0KvYR8hVwnJXyNzbQfYU2V0b75BmDptlrIjSGZLRbeIumhHRpqcVyVFqWZxCVRrmeXGrO7kFrEV
WN9Jfpoxse8OmLmoWQVISTIr546C0OU70JIVwDag2gd3qbtvGjjszv0e8A+TpDRVqNBNR74kpCwo
Axba8BaZoDUIqVUElxmrAabBwSNUp/VExsXoX3FtEEjXTmi+bbiqdG/7zO/e2rC45czyNCd5Ty5B
WIxAvpJL2TFyjbX4brqTg+ioJ5PawTTJeC4MTHsZMQHLm7krQd/XOQWK71tbS/uacmsdSpzVw4As
YHwh9mQTxxKpsUtG5fAs80mdp8lFYvPbVNnikNPCeWRJsW3WkZgIUpCPNNCJIgo3QNukgzaXEu/e
ds2ihkzRS/h1RnJyhmc8R0kkUL1ICbbhcW1UuQzdCUNiae0T0jTTbNo0BELYA8nQTK14D7Ij4S6T
Np+SangS2tGsX8jb0dyf0eINgKLrN4FlW6NC4sIDN+nh3CAqqTbJ82JXTGYHJ+HTlC6akCgKNDX8
0Chn2wx0PwkiliE+n1VHB31nhKlmgaPru3sFisH+SoW6FQQthm1wG3FqK8QdmO24LjWKg7Rbis56
JryOiuaV4ZNIj51Pq2eImI+BIa++U998voOWBDEzSeaOjsbQmE2UFpZ8oYkmSLFeJNEvw2LpDKOm
GqxLCATEtnDwBqlGkEVgkbPuArWtKMC0iOO4gy9dHVhlrPjd5FckBsLumMWHyVef3Iy8Q5HfKZdA
RXQBrb+01IRaH0pGjv2vz38JS3I19Lussk+DYXxgBjj1Q4awL79nCGzrSQe/VFTvWoP4I8xnU6Dt
uqFQT6OBwszO0DtMY8XzlqB8iWp+iFMH6APfMn5exzLOOstzLwT5oDrypMJrmIvpV5mOe7sSd+ZE
EG/U6CNCxtNE/aF11UWjD9d2gOBKSt5X4NT8uDPsNTIMuAxSZ8v3gvvKXtgI721JjC7/91A0KlvJ
2FvHJB6Wm9Ss77U9zU1rUqn4s0U2Vq9dqb7bUTyvpDln9k+bmuwcxVhH5ClOXbVMgelo9rQuUvNm
41+U5zFz4bf78hS3xk5LKWoBMLG0e8uYdljEaUAr55MaFrsq453151qfUPhUaoSvorpWGZ7jsD6k
IYdQNMhLkU8gvQrkZW60gxOLWtacuf54lhL3XdcrZ0FB4CkUg6Bkk7cehFYwlpQ8io17FFG7FiJ6
yjXjuYgBGaYQRtP4D7czISv3/4+4M1uOHLm27BehDaPD8RpAzBGc5xcYyWRinmd8/V0oqa+YzLzJ
buuHlsnKJJWyEJgcx8/Ze+1dECJspfJyw/YwjygmhTTwyGfFRPdaveqlsPFN4U2G+jmH5GeVXXIJ
IQdz37aJ85JdQgWnLT2oTgo/1oT+Fr/pg03wzrTVE0ZHSPPJM0Afn2Zns7OUlR0Fa0tmVwgEAsbl
0Wxc2DARoBjQsHY+ElQz5pyWmwRIy2Ab90HxQ6TpheEgJWxKkp58/nj5ArbfKyPrwYibrRj4YoUS
zWeVrOLpR6BCaisQGaunmnlCk7qDUBZmB9RM8RDPkueYblhoItU1YYXnhvYG8GYfwaIhwSlcqb3w
6pDe3Wi9N3gUvJH92UrPujsHKX9Kb7szWCFUUzsnqvKqsWeiGGnrXV5f67htLQMXmHluiIPTwocS
lHEM/0eaT21TkvXCPieK/BO+2ygLEW2fYifcUP6vBXZbmT6V/kupPhZJb62SKL8dE30DFt4rnNHt
9IwkDxPVAO1k0ggonja9f5AG8sMiiOlKZqg4ze6+7vNkbfUNYWJsACsL3YxVMerTT1ZTXfcjcYIx
k2YtIkoyYTuhanCy/eTJaJzL2n9UqHDYjCv3STg4m6hsTiRS/AQTTsdC6XxWOFWnf5fMN4Yevku1
+5Ag1ldVzDxVxGgvI9atskFbaMd0fmzJKI1hyRzOP5M6oNFnnLryinV516JdI1ZEIdmWOSVdVrbT
dFdnkgOSAQywXV0RSsFaPL3Sv11rnB4JiQHVrH0fT8FbWgBg1FdGFh0SCYQu2Ri2ctl2odf16Egs
eWfG6UWWQC6I1R9xxOZXUtWcYJCt+hi1R6f2x9GKaM/F5N4HFUR0NjY1yZdRxV6pZcAzWxOkwEdu
8Vmh+5CSEhRJxCZJcaSmkwVcnNjYRuC4/UK6uqDqJ1ylwzJjgU0MspjP0dU8M+oCa2pU3gTrVI3e
F3ZnHIJIy1uWtQHfTtBXeIljc6Vqt3RrsImwbpgggfqhvMhIIarKmxHOWAsF3Jn5FCZo3FOaGkUk
0EeW+SlbwgkBPivjQU/NDz3HhDBS+wqkXKssSVCgmXCOx4PR0OwtA9b1KuvdDOZ7MRoflSRhbvBG
+YRUlsAoNLRQ3WwOmYQZJofKZedx27Zk47QeoiAKl2bdBO0uuYiQcSfrUCD1Ti/bpLyy0fIoJbvL
jKRG1GAqtWKFmxFfuVKe+u6+J3CrJxmkix3KlTVQBlA+U4IRzt4wfYZ9Sw0GkjGk5C/XebKLSFEY
Z+gL4+A5pK+VvQ8ZAs1NR7YxbTRlGVajkJrBc6PZJMsSN5LerAdIaGPQoRZ1tcDCCgJbfKlEaFwZ
5a0GEqQnCw2nkFS3PcEv9fBQ0ZHgi7Y1IgADaQ41i3mmquCzu8dJxAMJgEk5BqpwNQT6DVrWGhXT
pF6N6nXHYTP/KWkZR9PMpWz3CO3i3mEmdd78mDgI5CfBIC9LYmTkVUqy0xQhN7DeFsdrKnxEOwjC
K4C9Y6Pfh2kDjLQ6U53PZb4u0b2p5HTHDpYsgrlUY/TyhFhNofPs8Ro5ZIN3/qVm/GzyZq1Ed00s
wVBgTTUiwm3IfA7vVc2+dRZaU8FqUd8MyLwF5i868ocsBI+TPFXdfrRxjxTtZqKPHZ3i4s2EYNTe
V11yptW1i9KriKDvity7Vsx3rdquWr5Rg8AqJ13LZGVOdnofuYaaPueyOOjjCwYTsdWC5Ej9Y6/z
1HD72jwXIPUgsN2NtXVj28bVoCAJSQysEMRN1MoIGgIWolANRD2xfaHppNlAznjWBGNQDI7e2LEc
lVPybtp88oOyUFZMds7gW2FODwzEJ9rVATSC4GJIGn8ddGCum4kGhcIAqDQ1fDz+w+RDZQ4HT2ST
A2dUIOCoEZT3y2bPz94HEbH3ERTfqe6QbgmnI8OcWS1SZ7bprZn6SPcXjQVsO8YeM1Mjsp69uFQR
2cw3eeET0QlXd3zPsnDlwIGd45cinreZD8ud5SPAfZ6Dvxj7Z6U9S3hDpSTAeqLSY1SCBdJoHwtY
bXN5cLKd4tDpAYsQ0SlA5Ke42YAhQTujgZYvEZmOIXIMdkL9IkKNAD/aNSooOgGqEqDJKjydzlKc
XqtBBiKp8oSDOGxyE1CjQdl6FlOyXoPLOKCCJLQHuutljrAa8u6JAPeB+ZSFhiaR5FfGCzxAXzqJ
NvENmRGBClCqcxQ18Mh6BGuWYjxI0dz0w8Amo9bu5gTCGb1DCOFJAF5RGdZ9wPxKwyB8rHnENQ0v
q7EwAi2HhFiebJC0fimPRk0W2Cg0WgmKukK+rW3qnqRv6quQSCFIjX6lAYNth9JrhU47ICj71RRr
M8NvJEG5a81j8VYg4pMRgLQG3a0fARm3/Rz2Y51Md8V9Zy3swjFCd53odwOJMP1IoTw1o72THZyU
fuLWR9VwNUVL6bxgZ7MgO0glYEY2Dul1aOxGvTBPCq/11DAu9+OiufKNW4lg1sps66M00BY6af2M
HPshNK13aXph32gXcWkEXDEkzd1U3BndHCNt4W5rOpfEsarXMUyaHSKWJcQku/B7XwFxxvqW6i2d
25bKQvHBlxksizpcHKS5L1lTtF4/9NKVtPJBH5B3WdVnopARJ7Qz3nVRDK5RUBDPN/AI1V2nsR03
ov7NwkpHJT0QaYxguxVBfeoC5tsAsCzDefZbYvnScCbHV3/sCDCi1m+8ukcB1pYtk7k0W+XEAERG
zSZXEhJTtZ3jVs1wZ6q17yZ7B6vdhqzFpgt19HA4P/NYPVQa0hcyjfdZPz5OGrCiGdlYiMPhRPB0
ck6qHoR0QoTL3L+bOsladQOTfG5/+DI/NirQIZXIn6AFaeu31OtJeB8B4fPsnB7pqFLRa4JvtT4Y
gJTVcDNMFm9xfRs6JcJ6QcfaUrX1OKObjP1g29vODxU2Dt3QLEEaXUeeKvqbzMwt2pS5AomkfAnt
CZJexcd2bPq7WYntzTQtX2wxkD9nO5RGduCs6qjiMURM01J7GahzcpiQvTC1Y60WZ67PxHISoHrp
CJ8o2kJb6xFJjQPgZ3bi0J1ibnebodyMlK006RVWOpyIMaCb1PnND23mo1ANYFbiOkaHKQhuRTGn
Z5aXGf6H3/MDtaZoTgYoTbazTYmluun8GowzV4m5J6vY9cyz5kmf7fEwJ8QvYT1hKuW4caokfBX5
cyWNy00eQuKoJ5W2PMMOP/jo46w9F51GwGf/PM3h+DOEBRVBPJ+K7JgJECllzUISTyQ9QLBcZUM9
bEQa3Ojh1O+xspUqHlmDbhlVN7uYyUG3R7tklvmPaCmWaqXzGp5jxHvMP1Ts9mUbQ6lq5dpsG8Lk
TEoVll52gsTKqYiK9UVyapbVAVLZiZBrbHJcSELGAJMO5rsys0HOZmfTGK462doKNvjA6RHqrRqm
oOkj6aJQ3CJZ2dMXf3Oq7KUW/ilw2iNa9+YyrvSbult6pv14KkJk9nGMv6OAgp85NK0MhsTU8bpb
IESFH5qm22nIHnCrj/tExc7k6JYbWhhVpKGd9XFjvVhRx5vfy5leL8lFTg4DrqMTJVTOUPp3sNqL
k0CYM5usFfZU++s6a24h02V8OvkgTCqsm65swb2To1MysR5jYLuZforoMLpmxgPfj+FF1DvG1aQp
4Zq2ZLUe+I+4QGxnES4mazK+gZH5YXasSpILhsFc6SQf1DXagSG2iew12IvgyWNTbtHICnJSn2iO
AYXj69nN6AOMubigjBeuPppIIdtbm/Mw9F75iWCEqfDjWPrhQ48lSdOrZq9mmkrUGuLsZRFw0qIg
tec9FdznGSYnToFxHyFlFF110Y+qp0QaEUWjyD0lLgNmcZnbq1DybEJaiR9hfGnUEZYN/MNdZGQe
abeCzv5jTqIjl/ZSczrsNO19Uho/Elkrrl6TnxYPDGD8CJeo+ZE4NGo6VJml2T0LtPT029STeYce
2jrIUmXIk2t76Zv70Gwgxs2zuR4Ukhe6RuCaSoYLi8XbjfuSoOhUsa+DabavW7//OTkZUCWnxk5c
6Ww4NLS/cY4YFkK/YSM9aBy8u3FDXscA/m7up+nSXzh6k5rcxKYfoy/I1m3ypGr6jDK90i/GrOzW
9E4tzr2rt4NR4A0y7qoAc21SWlhR54TvIwFpMh7GjRj6gfk5uRJW72/qrgOLs/xFiGQ89Ub/sxQN
qdc4lHoV1D+hINpmGi1P5bm4ScLpgtDqGB8aFrdcHRVEuBjs63ZGl6y5IIZmNy3twc0K+nipmjRH
orYcGvVoohOHwDmk8qtSQ/OA2JENMNPHdaOONJb7CiSEqD02dqTghPK+o1alg6A6vJk2F4Qyo5Os
aU5HNzmMiHZ2dBv5O/NLFMXuaFqoG/rxQ472ZSjLUzwWDLLICFsrtQVKnth5UnZD9CtyZC4VkbY7
ZCgfW32fxHa8DkaGP0asWwyGtI9CRxOnMipFRnIslOx1JFQMo71HC4x5Zn/tB/2hVPNsP6sBdKOA
1qMcnB7B7KlKSQ5mB7fN2wkAawtDLIyop5GqB6Ndr7vJDla9KhrE88rrXBj5Ray9CrxDRI9bGx6W
o1Ppci3M6YIMVCZIqeYOnMq+iDI0KYJtkdmicbZKP9n6Iz4XLbqcrOBSpDotLBudhhV0pauFHVLY
FnJGRTdorUXUv3nHR8cJ75JQUm/DLXVDabL/RleyBqI9rJNZqZGfNDDDQ+PGYb511nJoDkSIwWrk
W2UUyyI4k2+V0fmWoOySgflYZmEIGWNaXDJmcYlMqJAJie4b0gpo4o6Pagl5S41PA5oxEkYNdjRV
vLJplKnxzDo/uVopdWS8EfrCNmj3oNuG1aTH9tksIVC0Af4f/bbHr36VJFQnrI/4eHJgkz1bC9Jx
qqXDMSKynciHuk0NcUpkxZNetg/a+AJywrpWh0cHeix0wXpwRd1dZCk5ug6G+jSaMrbOXc3rHXpK
oFhHqky3sheWjdNuOW9W2g4NpOwAzzNjjDGTcwNaCDDH0Bl62pWYQKweQ55UUJB2LZyLCkC40gwM
dCuVhMbZF3hITyECLxCBiLRsybacIez9JM1zPPMWpT3SodzX75ScBkg2pPNBC9rnOvNB7/TULhm6
DvrkpE33Bb3EFLN8CjFnGsUa5YxzrfmyWiowex0VQ+tpY2S+VOi+al3K+6HqwDDQrhMMCxnFYC+v
0Zf0oB3Q4AwPdjc9a37xamj2YxERLpnX02VHxyGRcXTfRsOTlZFUPIKyYUPNtY4F/aiRaHGG5jZb
9xIt9ejMj+VoXeU1/Q1odl5FygUfkjyG9qffpKrFIkuMihwMD+EaUyPhhUV4gxg99JJFtMfDLQHW
6ZZI3aCD/NcF/CWlpdvGdsl4uXIb/PpuxabJK8yoPvSx9tTTssdprfFn/PcxFyXXGvlf95iG2s9B
cbWps12rAGQwAQGdpySim0JTaZwWsSyffCbqKeJWNOS2eiQUw034uJ/pFuASfaLJjVCoz1ARGkVx
HjSKGUtSJ9Th6BFLhyk43XTsZ2i3aSRyQ/T1I351iUrMTWiqHEMF2+7EVBoNUi6AeccwH9RbEZYl
gQ3NdA7JQqjYX8kAhr8yFvp1OPEXlgX2fMmrkzfE4apSvxdGfOFoPqswcdoInXT/ctBo5dbKkL0m
gp5yHgKr8/uCALIKKzS/kTyf3A/AWRkZSRqljzwm012/I/8xDRgcgUAN8fIn//5P//nf2CARg4gA
hQt2shlpcyNJg5oqDUxny3YssavpOGp8K1RS6WjG8eAH+rAAHKa1iED7aChxlAZ9ldqrZ9GYuatG
xJAxsc/G0Vx3JpZwx5pe8xq7WxFZgK8jVGwiO2M2i29UBtFNnj8pc59QCBOqZFTWuG9EBM6OBGDU
YSUR1jBsW3nvjAa3gvqa8FCz74a9HhqeNevI5hNITn7fpJ5WaPcAxCo61/bLssffmhESSBHgCg7A
lGe8yZMT9OdMYlEYu346Vz65OIUxH8pqJJLTJpo1bMeDSlqdExI8ZozORTeQs2HpbBxMJyoPmhjX
jh53oN76UxPlzD1VptrwL+S21UceJJ9QQENXLwNGTYrUzn1iKGcMdiRjUFowEdvWOR6yuieXPWM6
PhcEqpaQmLfB5YxbeCVnBHGmifK7zPr9XLee0AvEGrReVyXKlVXQkJYiCjOGfZ0x7DCsyZ2nDluH
WR9EiqJfEj7sBrYPtoGoBfJYfLlW9IkUUz9pCZdT2BpatrmLiGaqZPqSKFTU4VSLnT7tZD2c5gh7
wpjFDnMW+1S26m4s/HhLTLJhVdTijfqqdz90J1Xo2xKjpswVpXboXydzgay8J1mzHEJc7uFgMRYv
HxRVDRBKIsktpK9tE4qIVd9X1bVPb4Jy8wH3y0A+bv0wGjZ/pC8ZODVYpXOre5EN1UAQXizIH7Vq
7AeCAvJzp/IWO7hUpjyIbvLxusoDayPjQDnpioO6s0DNOeHKdSwWhe41m0yeZNpeGR01mtlpsgkW
1FoWz2dLVzYiQznZpeLa0uaOWAJkCHjlfXf2y6d5iD5ETK7Skq6iOwxPY4N9ZW28GzZrbTVEj5ph
rkxDecOO+zDQ86tqPzlPifLuKMbV7JTJLrSCksLcujWpd1Q5rK22A2EbME2jK+M61aAxzlR+Vm2L
gyqTKz/Bokz9nyYEyPqtztCoQtyqYzhcCfT6CkuuS6xflGKS8hHT2nBjwjbk6xqAih6jjTMjfQ0x
jwRmtTGBpHpmnQHtSuzEo165c9LypDpNAwoZ9W5XsGA2CpVw2SIoRogSzUPvTk9lRmIUkqu+MfZU
3XFg1J455nCwaN43OYogMyoVt8ibV6uH1ohRyMtyBIg5qkyiFEGHF/Uy3mG3kvtl6pFmdlWbNiRc
gwl8ZY6bXlH3BnwU1Bn2dRyON6i0MaIi6ibl3Z/qyxFNrrHcGAG2hwi1gYxQ2O8QVnOc5TpPUKpe
1vS5m7i7msyQnu5cwMUglog98ntjkNyuj8Nj0JCEWM7FjzDGHtP3bD3C/FKLOvVS3I4jSeMCVUEM
icsTufS3WFiQG+FDCadNaNaIxTTDo3U5AHSgItTDHqyKpu6UqjwkPm4232Qf3eu9Rm5bJzehEA/S
j2Cpd5knw4kOSz+bLsmS64LO0qnW8e7w5b4cskHeOu10SBq1ILSjeM1j7dJOHRpXmaruB8Z+Pdsf
kSfmCcrDlRk4zLW0+GAv8W1J/cxtKpEgInUqcWVPkSV5fYZdlea3uZFgtoqwuyEDR1tTj5B7awzM
ZYiiYlymbHkvWCmWLhnNKlnbhIRWoXRJImwRuu3qvLVhwdsVnnfyRAbdWpV6WbqpxTIcKrixMSny
1DPXUIIQFRhR8ynhfJBHZeQZ0VUeWQMdUe2h4QnEVhmtGjPia1XkEz1NmLhJ+lEnFXi3xpq3sks8
+u/joY7f1KlHrRImLz2/n+FEvEadULiOAoofjWWh3EnHk3ZDf7sHZiLBS0kdY21QJW/OBLKh9Av6
fhLDIi8mGnXdVXOAueEhjJj8p9WABDrjB/mtuMwHzgc7GfHjOZsgxD2kA6WtjWk+uHHMiwlp6o1t
dORwzUu4CURUravDtQ3b4Qx08SEZ6NhSDLuajJMNbRcehMmvLpBGIaiLT32s2lfDzFin0StrDb+Q
+W6lUSuX4z4HKI+surK8pMXoNCfilpdiNUrFWYWLPynM0eYpjnqisRIlirNVWLXtuZZbszMQe3Iy
l42CAHt6TMaYnI0cImckIB93Le3fdsDbFEHhNkx9uorhkddpcqqZCCd8rH5YtJoa2Qh3QUUzUGxz
+zKCgKCG1X1b3NTxDDH5uVQopxmv+eAtjf5Z1LdaTHnEWqpYAelY68ou6Ucn62B6rf1XjV89g4Bp
pCfZ/yvOTz9FWDWubQdnr5wpbwkxFF6rgyvifhj2T7++kUbpDsXHCNwiAdnu+B8FU72QiyGdYg/L
AKV4g9k23oTAvURjY1sgJo6oAYmQriId4Lor+P5D0W848d5ngkK+c79BXiBQZqfTXVuYLnm/mW2s
HRT+g65fYhqzI/hbgIjZXaIyWvsBJlyii6pF5Z2wSTLL+yZA00Ekl7TUKzEStCUYO7RATrLcetcm
uolt8qZgnwpk/yRQEcx04+M+/JHH3UH6Vz1O+qBjEjWC8UbMmyXFrXDor1r1R49puH5I0neV9A8m
IY75UPcAnKFMOMZDaYtqNTBdT/PgSkuMjRMyBy9dP0d9gjs3jZE9o0gmw6aRjwUc86QDLEnWTa0m
J3VKvCkJsAYDxkRmY3hhp6yantil4MlGCNMk6GUGQh+BsjnyY4iqKyxjbLqiValqOyNqDvQBDnhu
zm3IyBMs7lCcFxMF1CNED9byvsx8IbE2oDoSyhpdwkVDOTrGeDufcvttVtu13qFJrmn4z5Hur0Ja
hprwb5OaBnBLpIOUwZ5u5FWTlgeT+MTwNh0p+ivId0Vi0THsE4TcpDFO7XbW4JeqMckUJLSz9sAr
yuDEhvhDfEkR0SnZIv7ajQ5qq2aWDEu1a19nflGpCtIJIX8Yqc6FI+iCdEuKB5VBdMsocwasaBjw
UrU3UbFkTA4Mfka8wuiPJSjlMs5efYTfSvtkUUIRXCB1QpvN4jyW4GqiZWZCmjy6i4x3mvRZq+O/
CvNlzBE6601foaZyJ8bJXqfmT4GSvg75dGUMqjssZQlbZb1J3xSyNuSUnuLG2WUaL1aP5jUS1z0V
alBPO70JR4ymCJAiczcsHAK2nKuCWeAR+VBHsT4PK0RD2D6QBJDNwycicK7bChNnOqPCbg0Q7daw
b3y+0jI4jIj22wnzIkjBFBWYlU1XjR++qM50L+3Oo+GBoYCA5rGuz6FZ8aBR7un0wSJkJDXTaZ2M
5XKo3NIkp9xpfmpk5aYARQwYEAKx5KJuqaudU5lrgQJLByKEBXEtLAXdKjOOxNw1DWtM15OWgYC1
qMnc7km1gaNSYE1QivtMHOjfHltJYmwX7HMrohhmZNvBnY2ogLPefjBy6twliq22rFNbm0/J9B4T
w1Fh44S1QKvEc3ztzq+Ho2oizJ2U52TMaAraZ4W1nj3ok2GFIXnjobZVYb4jd3SzFA761K9HRSGF
GrGrTDfa5DOWBmUQi4NpUEX2bX+h8nV0JXEYZfHajkwN2nJavuQge5ro6ZOT799+uc/xYtqv6WKL
Ow6Ih6U5wpIQbzSx/P1P6WJFGutTmZuzx1SKsKj4Pghx3FTgcMHPkegePbcmN5/Wr+NLXGvd2Sjt
xK0dnnh1iv7FFPm3rfEX/95/eze/2jxxcPDvr87NX9ye/6O/85f/1/ajWAyMzdd/1PJrPh/9k+ny
/5sDE1Pi/2zAXL2GeGN+dY3yB/7lvrTwWNLi1bmL0nDoz+Ek/Zf7kr9jMBI3HFvqtmZKk3v7b/cl
lk18mYZQ+RclpmEBtPi3/1K3/pdlG7qpgj/SLKyT9v+N//IfBsx/iHM8X5ZwdJ4xG/QcPtCvZIzE
ioKYj1bF+Co/OstgsEN0Fjin1LxhnO0zGav56nZ5+EKwyz7T1Q0uqscREz054BvND7wEmowPCVL6
OcoC5MNMjnqn84I63af9MqSG1C2cN3MkRYZBWGNZq7x5G4huNglKVKlqG2OZErLwgG2tkVUyIr3N
hLavAvSpwHmKIX/SbH3dpzVpSvk+Vjv+vzMdR3/fEV425pBDs26vDZUXEn2iJPKM/Bd60HuLqGdG
22KmOv84JiCh8U1U2HIH6WdOJAMuBuH/fQ0X0A4+VhgeX6h9SmDEasm6B3PsvtffFbrbKhDI1mDf
PwIJoyFABQLi176QwqISCbZaEdKNfk/4LpaBOPoo3/Nu9hIfuySQp3jm3FKbHUvgxc6iqsnWEYVR
bN2F1AwVQnjbOdaBvU/pLYfxWeQrhUIHedaV1eXvapx+h679+zlqC2vo0zqkDkma9QbnWM5XVaVw
F5JvwF5Yiv92FTVcyp+PMHeDlRgDR0i1K1VcCXnvo4D+9F7+aTn97iALKObTaTCNrTu9bjjIHk8w
ko8dpkFXrigM1pqLOn0NtdX95qCLg/nr80EvQqo6b5ljqcvz8+mgAk/WnJg8muaW8Sr2g3wDbP5R
3FVP7Tq5woCxg2mbPRPW+6/1mgXyz/bq5evwtyN/eTJ7EWHIjRCD6uJiVjDWgkn++8n96YJahqph
ESddQ5PL3/90boaVpOx608qL+BB21E0Nhg6ZfHMJ/3Qen4+CT/3zUZLWT+LG4igFR9GVlxjK+d/P
458H+Oul+nyIrzb0ZhHF6ByC3oSrnaJDtGX2vUHf/Q2NSP/N8M6Sa5mqycKhC6l/DRb0KfDHZMpY
LlaTC9CYEKPbxp13bPMvg4NxM2yCH8XdsDeP5bn/6F+G3fcPhrZcsd9O9z8/wvnyPlNrWLU0GSAP
Lr3LDTrUPb0Rj777jXHGJ+1lzGxXcv3NVf7j4/LpsF9e8mJmsojanFU6ny5SLb9UoMWQ3wWMt65e
absRjD56bJwxI+JhujZtepP2Xpu0b3Jbfy+s/rkLhqOCC1GF+JqG1ydwWki2WS6Atmn32bpwySQ/
mivNhURyDjbad/dd/eM15wthS4N0PuOfxMlP74qeqa2oFHD4qJUWFatxtCMTmhFrP1OxWAgc48kp
o86ENhbh2aZsL1BfkhTZZTb6vvo2mPQHYxQr0jfpxoudspBP+ORivZoFbJt+pDmR70wsqEvSMkdc
+wo+XPHq9Gily8n8OdO5zG1ut56d1CDf5ONTHBDnqAt3SBiaIOgMhofBxm2HN8J3gkNYodhoiLSR
0zqt1LXoxZ1o0qNoWc2IZptCfGX0FdVQeKYe7cawXDdZf0aneEzq0yCezILEyoUCrDFFLNSVxhY8
nqqLGIqZPZGQO+AC8VFE24he1emtbSCnIsGROSz8AlduB5yvQ4bWo8TTmOrEzmVZvBTYRnLbuGZ9
ekurzusn+3VKD4MRMOWNN8Jn96qnELP9tQ7nrAcImOflNu/loeefLO2bcSCECS2PjQeznuqrEX2A
arxMC0iCjklrIDEVRbmi93q04+4MAHdNxtwlQdq0fNi71XLvGPmmRZVCOPU+n9tbvVklDa0bKdYh
7qM8xMvOLMcfn0Pt3mb22UG1yyVZWsPkEDqQEsI1baHdr7IaJXVkugVDhbYSR5o2x7GTd0N6X9Rk
BDLwmOmmJipQnfFKgEbEVLnul6RRg60pAj8L4mZhUYLJzRw+ho1cz/6bGn7kAqoswQLSxrEafYQ+
SpqouPPRTqPiwfXNgJigSm5HYYNm1YJ1NaMSFxj9/WNZZreN9sifbbQfHcYbZXzuxrfenF7Zax4p
QY6xFb6AAUhXZhVvon7EwaWRqSaPrdU+lyniskSPGT4bTEvCbFPY+u00KieIa3T6oSskznCb5PNz
YcqfhmjPqaLobjOYF9+sP79/SGyqZstSQZhgoLC/fP9jNa5npVnK3YFkggZxdxIygCVJCB3+gUwd
NJ427D7C22mbx5GzjdEFZLkbjfL+m9/y+3fg19+y/P1Py0Exo+vi+7l8B3qvuDC8eVc+kk64dQ6Y
H7bZ2zfH+3354XhU+5YhDAjT/4BYPh1vNBu6HmTa/vOFQ+vVnojac7NtAVVulZ2qPca6y4hAju03
B/7DiYLe06DF0DaTv+1h694vBREiNSZoQpLnYJcq/jmoq62SfWh+v1PIbHaILMK7Z/gxwC3dM/uH
b37Ecmd//eDZlCfIgJf4U6L+vnzfZz2SVaPkBBwUHySP1HDdEmJ1syuHMWhfP9XKz1bcVtHNVN3+
/dC/f/OWI6OClssey7a+fPMCS2sAEJcc2QGOwZx/F1UOpszh8u/H+cMnbTmQY9om+ziLW/3rAwUD
VAamr6LJW9en+p9PWs6ewk1hxTMgY4vgsf5+c9A/X9f/Pqj9pZCQudZ1fQ5KS55V13QpIi6V9bBR
gLbz9XD/frTfXl9pq0sjRJOaIVXxdaeFJhtgS8IjrDMc1vy3nobQ34/whS5MTfbPIbhNpqZxMb8+
JyyGam1ICqNwvC2d94q1j2nvykQKj/ZkZSp859BrR7OPn+iHzMSqGOt9TvoMqIlLHOXrhiz1rFEf
v/lhvz9GlI2fqofl2nx6fWNtmBBX8MO6g9humovKvWPsQMmS7VWv/T+42H94nn494vKLPh2RAb6T
5hNHdHaoFK8al73sSpyQqLqWmx4U79ud0m/3dynKhM1eCV6tpRtfztHXZUzLjftLc31de9lFt6Xl
+9iuxKo7taRffluQ/r4ockRbM+BcOTRTvsZIBjbG/mg5YrNO76Ij+pJj+3jluISubFDswLC4/Pnd
ruzPe41PB13eqU8Xts3qGVsWK3+8Z+psruedOGV765VZ0zePs/776/nr+X35yJRdL6p24lD+mVhi
13gnYd6NN+o6JWCDuItN4vaun7rPNPwZmzGbbnbfPLi/L/+//oQvNxXVLuLw5Wz1bXKDMOhy3GEG
3o+usjWP+blov1mSvrulXx7bOa/RvsVLZS/7QzLdazODVOPZVm7+H09s+SGfbmOgwaePin9uYw7w
NWT/FHr10fSKvXkqt8V3W5bv7uWXT5gtEBDNGscb3N5bjpde9jvHtbcAmi/D8zdn991l/NK1kPVk
qTUAQt6M0dPX8WZYk76wM/f0mjf5Gi7pmn3pN5ukPy5y9ENRvrM1M4wvp5gh1+uNmCXHlLcRdb5g
Ea6+uW9/OjFJr8JkH4pH5esKn1u4Nx1npu4KUIsQglSRYxeKR52Nyd+v4e9HouLiQBapHnxRvjZH
Yj/r4ShXNM0K8BXwItuR9CP1bBrtNz3I5bp8qW44kikdrppqOdaX11whVRuVbAdtnQEglXs33cXq
qqnNtY3A8+9n9fsivZzVf4715X0u2kFxCqflC6lgBG1+htXp7wf482X7zwG+vMAhYZxNOnIAtoTs
gHGF/Rdp57EdObJl2S/CWjBoTN0B19SaEyyKCGit8fW1Ef26k3R6hXdlDXLyMh/NARhgZvees8+L
SnO7Oddc+Vm35UI0XZHZFypCPi4B+AKZjhZSl8tMBSb54wQXL6ZJJ/I7lFpY8sSZ+XCi9DOPCDXR
ZI2zNeVoejex3JcI0eYJAWg5OqA7WEB6Xg0wf0NtwdZpaV9Ia/+Z9dz1r/VlDPbz7zf39G/4cgQ6
2o6S5Fb5FFtLR3gC5wLghHiyr0QQQTsmgwB2RViYTwPGKRATi6D/1XlPCufgVAOpoNhEs6kOm+yF
JoaLCCqAmLq11n2KKN3lanXmjvFanprZX04tR7NNpFRVo3YgUM8IkFYnrbIkdoh8YauffsUxdlf5
svIJLbdbzuztdGgV/YARAd6FuY1tDrBqsC9kKb/MsRrRQfcQz2VYsmEsb/oc33ZfBK/Yg2ieqZw5
W2kEAVI+p5RIeuwbetRBLrDdIX2GUkthhkxn6/OPzJX4Wk0JXkWGLJUWaxoiZhkTFeun561yLSNp
q6GBnmTBdRBCwNXKC8Oq3xLYgWBsgynJXSt7ZPEEiHCbpteUv9HSWG5YvXvIrZX2F9Lk3ZhzQDXD
zxjOBhY9GEIihD4XvghpvFIk9cYIboMiduUuw3pkPtSTfC+r9WMkPXTFDXFQO7n9HJTeyU1x6zVk
g0rVK0LMK91/Uy06wmJa+XFwM8QFlr7hxm6fo0EsxyJc9ogb0vZqEtfFyMId244ZC8yt2hrxJK10
AxMVJN0sc8vcXlvGpeLj+rVgTRATDwHDxdXqyOpvm5jiZriwQbZoFT74XKwnpA1Z8e5x+EztFwPY
MPYUyJRiRZLgiju6ikpjkeXUf4gBkssO2qAdoHVEQkiFcMDrneY9VasHTeTriZcXEHEMh2UKs8e2
U912osZuuEN5R3jroqqIjPE+G3GdIv6WydNCMeeLG6L3MC1gaKlKsZOIRCAEehPKn16JPg++z6R+
lC1GYpUetSFg//BYAKzpaebaLBclpmEtItOzsS8zPA2FdJmnutv78bIQAHEirMVE0fbY/+oWiKYB
KiKPLyfkj/qQAGwD6oLuKh5LWAYfsMmmCKmb/ZrpJQ6m4EPk0yZttKsYSeMoKZtkaveDbLgRJMQO
GjGKjKSqlhGrtO3DLAhJNpRuTCbPEN519ONko95rGC71qIAwAfLOkvfmHPWVbxKAqFFyW7A7W8ij
94kxZ02M1oMlBxsFmz9JcSvDl9d5p9xZUwDFStkXWb3OqnsluBIJujXklymUPMWSHH0s9hkddFtN
932gOH2vO93Eo1PJVFikVrE1ycqOKvRFOvFM+mvakQXO85Jbm2wM3RVRvewAjuMxQLgE1VOHFp+u
xVhjXEAwFE0HmUZjXCeHuHgjfAJfoHpXVhopS8lTUcHUsMEOegVKyR5b8EUxrYndAE76y9fVvTc+
k0zm+qr+nsvlpefPlIz6XvMf+ukp8pkM5iqHSh2WhL+hIRmC10Z5UI17xZuQaTYO6QZPkzr3b1IE
dnKCNbyFR689mPyfM/qSZtM745QhuM7vlUx77cv8aWC+hNpTlMfYtG1XxtZoxageU4ltlee9lOE7
hGoHX96q617UyN8MA8ZBnQJvMGGmYYGV2/izbPI7vypI/g2ZQN1d0GQ7w7vyhQ+980Me6qu4gCYh
IXQvmA1ht9Tr9D3UjU8VtWRWEKaCCzW8IPFq2xMq67f1KlbYj7RGse2YmEpzbanGhd1iOCD1Mkpl
J57aa03/RaAo9FSCndO5Xoa7Pc4fxjS8D72bTvltZBdjT5TwLTK0a7OPwG3gOYQHUarjqkOfX/j+
uvD2kvGrL42VZMLGx7UtkaICBdS/s5Hkq5Qle5l0Wg5bEUrYlhq2HmrPWj9BvZWQo7fyksCmLd7t
RZbuc4syMIUUs3g1W7T28hXS3v2kpbspwtaWW2Dhik8knAszvgzQ8JoD3YTQ3qrRa6XRmkUogkRu
bwEQMcfDhEyZYPe7qUtWBS2RRVuUlzEmGTR+S43abVTP+EB8OE/UXh0fLVhYbpXiTsViH75K1AZ0
XDimdZjXwYwEufx1wpRoxLfQIuyUGa42i97Wln52ozIJPPN3U+cEsA878r+JWv81ociESLVrq1dQ
FAB9mMtZlS+x0VxWBHvKsVhMtn8XB+p9ERAJa7av2C8Wof6rgk5bq8Qh1gdQ+EslThCMAyFCsxOH
76mk7EbrrVd79GrpfsIHApHAtQa3tcPXnOejI2ICWExaQunIevaMh+rS9MO96SUHUXSbGOXnEJiL
pNdfFABZ9rwhb+4s3uPGf0jEbV5XYCrhumPLX9VA0CwfknP30RtmuvZzxJyR3JAGKPDWNMZIHLgF
iCA3COCosc0hv3yUQmAT2hT9ImGxICOH3WtC5FCc7FQyVRalQEaZ1ulTJL36Rbnw5ehcVVj5ucdQ
KAfbFEVNoSCq+H6Qi0qkukMQ1g5WbBqZC3UjuTwzRzwae8lpz+xpjnJ5Zr2A+W24oy1NiMIoMw1k
dMqaN8TRr8RzQvvZSRyJFILqsSmXwVtIYBIIXVTg52oCfy7n6LCgzNRvmQhakAzHxO0+5VgCzGo+
R/auRhJecFVt5i44nIT9+cbXn793PJ7NRptUQxW9iXG0n7dFHeiBZTHeDkjpgY/cNlsldwBDqOsM
uOiIcSf9aV+tzmx1vwcg/Z8bDfRcVsGEWxrHye/PlfRBchlUb75QZVdtq6t0jRMLDgaxGfGSZsrj
hAqdKqX3ARlyf+5Gz/XWn9f9z/BHzzn3JCPuNJu1fYWlZM1itiYHanPuzHziGMMCScnM0hRqotbR
hr4z4b/ZLE1OFwVXeRBcBj6W7IIltaWD7WXsxs68MPMP/3Fh8xHdQExMlfTogRpagF67zSk01+ws
Xwzr5u8P7uQVffn78wHxS2FFZYeqirKuHMMa7zv5TragerHzzJRtUeT7sW2Wfx9QzL/45xVRCVRU
wfH5+PysSuUUJ3VSUezAGJAeYtrB8nXtTESFLbWVvGFBQN3knhn29I38Z9ijGRKMYRABFaMr8ty6
CRXWchmupxtz2TJy5IZX56bkyXffnutx/7nQo0enchDRAelXDnJTx9ghr3LiV2K7qelWt/ndudPm
uft69CR5BE02NAwXtbIb6PGmreyFjyP97zdSEac+4V+v6+hkHdT0SzOfgRLvw/TmJrGy7DKcDHiY
9OZe8m8l4YbJ1gacPz1LNd6Oj0nSFml+J6U4FRW3sJ3OvMC0OYeFJiluBf1uJHfBj5y8qbaeeNKN
x6x97Lrflc6pccQv1KyiahM3j7b5Sv77PkBrZmElM696jSy95iYpbtrxYiQUpS1JNJrYLCf5zNyY
2dxVC9VPJu/EP2hmjH7Z7y6jEbGaY/QgPuKucP3YA4n0lLFNt945MISc76Kselfl+rGaxQteqcUo
tN/DnJj57E5uZKzE2Cy9SDt0Q4WvJtuyw39EeJvh7lIyx59NroRgmu9RdmEZ+6pq2O/lOGnThwH1
uzxc2+llCp94No4TYEUgzyUApxIXL9CBjk0uSUSBahECjZ4XdyAg4mbwXuI4ShclNv9Ayt6L+j1U
4aWBVBPlizWA4CqfwnabDk9xvzYm0sP0cHBC9dEwHyNrP4rbCgXM9Jlp5TIdX6182kmlQry0N2zw
sAitPGR5C6Y73IY2jByB+XyRk7vgGEnfbIj3QkFc8B8Aore6e1OvluzmXDleWBA2qiB2odwBHEld
tDeO1aECt5YkxXP2ySJc05itbHLNiPlWvVtysvUkfa/SxBk4NJXlgwcsJag4FLWPpo5mJ+2IjZZp
5MMpa3aNjh9P2Q9gkUajPEjWm82DoxzAEaNdBOIgV1uUbTDaJwcO9nJO9Iwb7HMECEFmAhsDEYAk
JxM8jte6I6e+1n/28+FSsYfrgvOuEiGeUJLbLMLwyoOEExz1W0veqPZIPoGoFZCbxcGSsFuazbtX
kCDxLmoqqOdetFMfSlOVMa7SHAMp8P3TTL5YKcqSNqo1cDpfqKv6tkfXvQExtmoWYeXAwpZctjYr
/EyTIySXmbc82yg6URWifvPPz5g/B19WCCmoCjPy2eVGW5QsNzgQl/1KW7Wk2J3rOZ6QSpmMZaDE
VgzV+KHXqqWuTTW0j7AHZcB5r3VLgKa1h3sw2kAGCMJtn+qgOMB5d7WAzhiYBfQhy/mQYmj/kWD/
t5K+PzrIH0sVgTTICVU6vcfLvS73TRqk/Jz0cXRRMO6zTb61VjLd3bOXfvKrOvdbDZZ5VVaOVgsw
ma0Yovklu4gv0w25s+ya/GtSbB3iAs8swifWClWoBF/r7NRs+uXfn2mk1fYwVC0knfJ+AlVN7pHp
j/9iAlORt0jEZJnXzOOib98nRg+IF7aHQ63Jp6uhLYN7adMc4k1+4R3aFYq08iPdZi7OCMKBV/9m
Df6mhzh6h7yeMxC8EwQBSM+0ylqZKzqAzriadA/l3Xxvdefv7604sRf9NubRCxN4QVYPXlU52YFZ
s8xvAl/dBY69VNBIrRK3K0CzvUTIX6Fd72vfX/6LPiDyhC8ykKPna451ISsjMpDaJR/EAQOTk2BL
j8cx1/qyAlh3mypvZ677ZGPEVtU5X4gt8rFiIEN4AfAVc0+YXk54k+S83LX+5PbAI3xbXuu9dl9M
nPs6+A3ETXuyDPV6xsc1rp/Fh0EqV2bSnWnXnNj3yVAZUPdz2LQ5D36f6lKg5xJ9WfrceJvKdNgM
6ebMhZ94m74NMe+xv3whzUqaqkzigdcu6ZIuIHwSWQLnw7ryFtWiuiBOzI/cc/u9H9NsVk/gd6AL
ZWFT0I4+GGZBdoAhsTHJCGRIS3VbjRpFGACe8N802Oq+HxygX5yTvpwb92ifmQqvnNKioIghbmTv
EEwfEMUwvWlOirmeouJyVham4o2S7ENKhl5efwSG9GaSat0n2WUxIJiTIALB7zvzIH4cQo9uydGz
Lgov0/yMJqA21EDmn9PKPoSRtJGTblmJ1IWZhx1S28IoOjPyj0XyaOSjKZDiT5d02FqOOlCFGh7C
rL7WJ44yJGANiVuT89ymcFyTu5g0h//l4PMT+zL/RpwueHaZCZEdL8Dab0GxXUzAYyytAbVSHlLx
qJgvfpKQf2ydGf3PNuTbIvn90vUjVVJZZCr2Y266GWX7tEXUFhDMhzWRj3sIg23ywUwoHRkOwCpU
jVYXQm+ZMO8YXSektKZzVE0mcLLcM6VXJfm1Z+7P6RnLfoKJ+EeB8v3+xH0w1kFCp7vQrds2SFbJ
DEwsLOzGygIMF6xeQrCmfuVVYukVdwLsMACUZaj7TiFNHBuylcKe0iya6xyx5N9/3jw1ft4/k+Q3
1mLtR01BFm2jhzo6bRJ1VwP5M4V1n0x3kjfcKs0myc/cjf/mef0z3tHylLYmbCWP2ZJiMlZqMIRh
tUzKwamadjljRW3CorV4F+nAL2lE+uB/QzJPA/+u955s87MsYFROzwHEAzA8blie+2L/+J7ix1JU
3Zoj8WTSuI9+IfjTnNxodpyd/tmrkHspn3OUc+bYVk2C25flGhJGhYY7gCRiHhsPjVpqPcxIW4ui
YqRs8FOufJ4fDfSFFlHerj8hYdAq2hRjt5qTh2rqv/LkLfs+upQJFWpgbc7x7zKY82acfX/7qknW
MwC4SFL44Bpk3buxIYtu4l5luCLh18OwlyTz+u9T4ucRe74DtoaYGjMLaQFH25bUrxRfC9EYzHrV
8Q20hGNsoTAvsVVv9HMfrxOfzW+jHd1vPbQIzYoZbXgeXdi4u+gJcTJVuvqcrGZeG47mOiPxANlN
owFTjr5U+Orb1hxpyhsXgwOv76l/JSx+Pe3qVX1AG7ouSSxfipczt/PkhPpnWPXoE6WlPXT8nD58
8+zfgpKmAX2DEBo5lvZRvcmHbAe/4envg5746LAVEoKVmf2vMadafv0oD41ZtGExKyvW/kbdgHLn
0KRszu0CTl2aKlsUuv/4K47rriqcokpkKGwi8yP0P4f0KVPPlCB/FrKYjSq5YyhBOZpRy/5+KVVl
NFpjMUZ2mDl114kzGzjqD3WHl+s12J3dtZ+akF8HPJqQI4AtmwDeWbSH3nNFd2NbbinlOOfquT91
l/Oloe3XbJk+wQ/ZkOQZbVOZAiD5DgvjvHWLljgsOFPTGV+a22J9br38eTz4MyS6yzkPT/zQD6VB
0/VNodCV3BGuu1KdyLFvQ9fel+tmr7vqrt4mG21DMNWVdObbf3KysAT+36GPaqCt2SmoeRlaDpuD
aZDwRlYkDB/371P/3DDzv/+yH7Ga0vNywU2thqfIWEs90FRIJH8f5NSnBC4QxQIiGFRu5PdBptQz
9WmWeqs0aae72lBcD6mPoMDz94F+SkjnB0ZPVqUAgPPueKNdI1pJjJw6zLjz1iCNN+2qd7xFc1aR
97M0Po9kyyj3TUOZJ+b3a0JKb2eBybG8W3WO9dvgU+x9zhXq7DJzU6fgJHG2Lj6/S8ef5K9jHm3n
VTidJXnM8wlZ29n5ol0Pe148CKHrxB0JJj1zO09sd2YfNppyEi+xVh89N3CHfiNkDkth8QE5CTJU
S04mIo2wIudIBxr8Lw4sX0c8/vr3JjuYIKo5jw/V+5SQUdGWD2OhbURC41q3ngDVbEEXrWK4c7l1
m4FVTTBO5xM7iwaIay2V676+K+X7Ljyz1/lT1jm+/ZpMhxClGrLoPw3ML+9KksRW4gVM48SGhxAq
0KboUBMPC61R240BEokiWY4++rTanDeuRNWVWwl5lI56QMJkQDD3glx7kO/PPlXcnAQ7YjygRuVL
CQtnpBNLkktnJKs/zvrMVE2YtHFp4NCYOiow+Aq7VsXHY5LAUVXLK5Uonoh94UgZuuvTM1tkIf8x
7B3dJ+z5moJ2nNrYj2KoLxcmH66QY7z+UJfKS2pgI0xaMk30R1lAacwiSryJgYKkKCgIqtKVhEnA
AgySmzhMGwBSqMTkIadoeC1rHvg76SIBQDbow90kPnQjv6mHCCKeudG5mgCltu/t036mKWJNQ8YD
PWSW79z20a+2N98g42Gwr52MpsbkbTLjHhLoopJrTkA61sHfSLweAmz+xoj6O5cIRgkWhBnf9Skx
j+Elx+SVAgdJDn6Di7unY74lMoXe2DaJ6rfAfm1F8mkguijTW6tOX4Vcku8S3Na5v81VmRjQajvq
4BO1lgt4FL0gJQ7wi9CeQdTdhwBe0MouNOZM56MLUHEUQJFKmup6nLRPPaodREjQrQisN6LDAEfH
MMdrwyezRZBH5EkXilwD/KFNAF6tavc5mM+AZZkHtahQldl0Nob31ArhhT1VIUTobtlRh8YTtyCO
qEO0ZCOpy8mEm2Pq0cVTkZ/M10x5pEkD8S1ZW8W4EpI4SOyUIJ5kqr2NYbn3XQPtbNqE4t7Q7kei
0XRgj1FpoTPM3UGJXTspXRtzvuB4DeinJOSs77qFkhuLqW8XGkW2pv3lEZsxaBp/y77Q+tb1knyp
thJU0OnODGgYgL8MdQ01Ed0KpV4jwNilegmekzODrxI3i9QxRkynms0yJnG0EPOT0bMX2SAph2ZE
OZgLz7gu53ofhyphSFejrT/rrEUWRNOk2XbqcGHhvFTtYgsDZ5HPTGEPwhdtMgkIrJrcFNrjMOKr
3BTD5Ti2WF6ke0/KnlRrcidJXQhCihTvLufL5McIaKNuWcAwzfpLkRz8aCLbtsQTem2VxJRqcKGE
HixoHqzpTQXDhyJdeiYxKpKLIkkV0KHEbWQOF4n4VYZik5XTdURet5zb8MDoRIGCUusLYb7oxVYf
qscSbI6twuMW11M5+/ekqxSkXghVWirqTQ3QNym8+5T5LZfmTptuyMK+Jwr1UjRuD0CiN+XbvpLW
Zh3dWFl6hfdsTqe4LqY7G8brCMFC5UWdHqQq3BjS7zq8IcLVX9ThiHmWBh0RsIa/6pKnWPkczFdf
txdCO6SthqXS2+P9BpUsXU96D1x30yefVXEN/dMZeInAHJRhEC4HIt2iur8aJhUx0k6UppNSmRxz
PlxEbHHqC9MHnxjXeWabE0HQIHo6Qs+maiuVSQsbfSCBSoAostVlE3Rr4miJJCepLLtONH3RqojZ
7OlS9va+Iv2OomgpaE0RP6ZLBtma4GF75aaj/xkMj8Jv6TJNe7D5QC0vhHonZcTPth6RY+YtGLc9
OLOrIW+vMxPIm/VYReIyrq/98qOOfqfxk1DRv/n2phxhjsqXZgs82bsMo/AwtA/VdINsYJNa2m4y
Srg7mFyLT2SyKxBDO0V6GboCPlVLEeYqCG8tpldhP9nkEib9TUgceNmSg649Cv29n56b4qqybqLq
RqhXnREvcu+yDX5FPWhk9QFrc4j0Lk7vZUhRnnkxqY9ZEKyiADi+2b7RJ+UuhosB56s9faZESMTd
LZq7YOHhMh4CsE4hKE0o3JUlfxYqLEpAvZ2h7AoT7iLCQiVF8cvrFrAq2uQC63zpiZPcj2QRe9E1
tc9V3E13ofCftaqC1XpvqC9hAxpfBMR++CvStVd1cDXIYHs6sCZjshf6g0+/OgnIY1VXBcbnbFDI
gO1cPeIAYFRLjC0OmJm1mpKp3j1KMHtTv372JLN0Y/Gu108lofAEBBwsfVxbE+8OAe/y6IgQEJxp
VkujNThNZ3aBwLamK4uo0ywvS3N0wprACELkSFrpwPzlaIMzK9kEUXNRyU+KRxlqRCYX3vXSm6FN
H5XJ5wnnfGU48weu4pMhlQe5vInMV0N7l7uBgEIyf+MWUOQ+gjBHVqyWfA7UOHLZpY+4iDMT3DQU
MxarOljwksXaTSevNfqyOnsGE62YSEDwyuh/0QnabeaGBY3UTFkUBqkgLbop9ZAnF/q0723cW+Rn
lKN1K0iDDVV709stKKm7TmdR6nZNhEFdbOLoxrOspWSxFonbuP9FlIiZx8soeDO1rTGmj21a73Qf
n3oYbaKc4NjE7W0Ddi6Vc3u4GJrLaVJXpk8gOyytybRWHXxJSD57EnjdcQAtFVPqTEza95KxaqA9
jtlmQMfHl4tu+SomVdezdXqo3r0gQKy0nyNoO1b9mJBm2PjVplXNnaddq91bUkPXasNlMoUAqSQi
ENCUo2m2G9B/0qMvfSoRgMfk3WjeK5ZxcvpiUu6nfj2AIlWUYCOsnWp4F1rZQVn1SZTaKGW6bOXr
Lv6A/Lnwivui+2WQG8AEjrRXgpcD7ynx7gOw8fb0PuqTo/ifevok5U9gd+EM0vaPsStk2Z0eT7sK
E1ctPyrGk+WrCxUafFnXTokSv5nbKawB5m2NZFyA2Ku09mWw+BvJNPKJq8E9mvW1ZoKeR8Fok2vt
K/E2JP85Cb27qoPN2n3QgrmSLO8qFnnjTo0gnMA0kjXr7asqk2sQZN2r8OlsSOXGDFJy1fnK+P5d
OnYPue5TxPV0PmTXQ00InawAGu+JY4RIV1QBoVlvZS5uyF5+4i4ib/THBEyRGB2JxM5WUlYK4vCq
dtHNbRJF3snJpdVm9/WooAA/eAOwcA3qsQ76bKKPhRa5LpPnUv3k3kcNSKSJXIC+fWj8YNNO4lU3
37SJudDvbAMkuNcIev6/yLADx7TKBO7DHNJ9li4jbcYnITstI4SURrrQPOWXb32ENo5tnkGPPpJY
tTy/9YB+dQUxNOOtOqRXY19ftdAWA+avkRPcojjAB3oS1NTq0JFFYQnitd2BRGQjW7UpUNnUkZl6
liDUqjzUBTmfubcOusRRiN8zwJNqUnjbtgEhkfrWHNe16t95RL4m4KLTYiPFyq1M1gWzj29Sizwg
CBU4+5sQWKniKU+aQgKftml1OtVN8FskF4HXrKxBfzG7lI0jyYlx5iHu3rSGvVMr2fHGy6J8GyU2
E7ZT8T+SHRaSEdf314HdbYLuWoQlcOr4dYhZE7KZXLgKYnkFzbhKyKbT90IYeAa8F9iEZIqM+zzG
oZfq2wYxro/c2++D3QRxYQy7G0nqV0N+raNTH8jGmAw8OumLHpZzQucS6Z0r4IKP7bbSCYch95vM
74UBVzESa4UjadPKN4GcLmLjNWIVM+tX1PxuG98LEh2kMb5k2xp/KFZ/nSvjtk9JovDJg9AwnQzN
vpOqRVKzeS/vpTy48PDeaKJ86Hg/zCRew/t127pzpShY6+Sv5MFL6d2m/t4jdUGVAVEiSMnKXRI/
TYO0b6EJy+V9TmiVCQHDiNDpNO22hOrdZAFWjSsNy/oisirSgKyGxy45KMacnuQ03mvbxN6XIj6V
7jJC3GKgpFq9zLsn7EvodsnELmbMQ4rYCGOWFH8qZAV3fLQ7PFN+aC3IlgJWFV9EOhPGrFUWMELd
SNtOoXIpSu4Wqfwgw+czxY60QaO9z42LcRw3AK4dy28dkWwnTDrQjOkGQJGFAjvc2v5v0QxLuH4A
UIiwk2L5mjhsO0sWinEvK9G+sjwIt2BwLdLBtQMQC0Jl+NSm/aLjExoSCpNfd/6z0j5w+vqUWSbm
OIiJvGv5olOpwQ6IWqKDXdZuO0IgpU8V8qZy1JXQ5405ptJXAhroh3T0N+lsBS3io88IPKplPahT
usIfwN4IBbNlRWzPpIMZjou+uoVlv9A06SpOs1+9fV+H2t6r9l3Gl9DrV7JdgQ/vN6IEyMxeLwze
5fx+PhqldFI9jLOZIIWWYJTxIYo2fgqcRIvdaaB30G/0GsMT/FJaaRwbmupRUte2canF5kqhZNM9
Mnmb9pOWs0vG5ro0b5qE3soYb0rV2mhR9kDExK3aTZ+gJg0QTkUObVEayeuLzZ0MpiSwomWrX9rp
vpgl7ei3qqp0fbg1IjTQ/RAgwZ3wzGTi4NHv6kpbZaO3NNAyF8ZBQbc9DPlWtMZhItdDaS+H4iZN
KLGkqUzZqsWsyNE3z65lnD2BNTxNvVimwOkzZHLDSKx6m+3U9CkO2QsPHSHyPLnkyc9ua7bkSU4k
bygu2+Yhk0gRGcNf4SzZkkTWOaVUkHmJfUQGBozNRiJh2UaBRfyP0+bT/ONcnX6LR+rYYqgMwroL
jejLubvj9wU593GqrcNKZto3xA0LTo+lyHfkIA3uOLKoE7hBHrbHRoQb3AT5YzJU+561dAiSc1WH
uYhxXHOgVWEjVzeoVh1DHmpTk6fao6nb1bgy5O7CUrFXoCq2bv1onsnB2uxDTmOfiT7el2zq2/zc
bzjRRpC//IZj5kNjyskkxZxhcKhwBzQnM4YLIksWuTGSRVtcY3zldQjXxLdA8KZQQS6Uj+9OI8gy
osMXCwKvaOURlkD4WbL9nxdHv/2+o96AZqbWoEr8Pig7yz4tCLYk9QHVoGTrJAr+bucQWN8dgI78
feSTfcyvd+aoSZAmdita0CaONqpbeTCXVfLWgsoL0YU1A428Bu9aDNfWxN4kkeJcb3sVOOk9pb9F
I7o5XW2ZJemaxjz+NOx3dXymuneqoMuf11n6LMVGqHFU7Ox9IDCaT79Lv9MdcsH5jcti2685WSDo
3skrxYnvzoIWTokRTMpFGjTT2fp6VEaugkgzlUae7eTemjIZWK8FsKplRj0X7Nffn8Ppa/wy2lEB
OYytUeOsTXMNmTNxpFCel/lSI2V6QWoLHOOFvPAdFusz4558O7+MeyT2oF8FwkJm3FnjhCQV7fBy
Rh3Aht3Ih3Fzrov4Q0iEzuHrXT1q6NEkBWZkclc7CaUrSeS4us697efGOJovClx0QY8GZuIhuOZ0
sZz2+cd8H5XFrlpzVFj/i5sI3QWlEJEA+LOPBowqCl+ZxYB0N9zmk43HktPKC5rdQ3tHUMX938c7
UTaWLUMYZHcIC4rn0TObFKpX2sD7lufX874pyTJOFzw7bYRN//L3wU7dzK+DHT2wCDr+4AsGK/R2
NSieKyrj4e9DnGrUy4gUDF4zNGbWsUK09T1iL1OkJbO+kHVyblfCyd4Nj1zd/4ee8dSr/XW8o49e
O4JdHYr/jIdP2DFv9RtpXa1tRzrTrJ8f/fHqBzxRQ5Ui5t7o/P596UzwK1Qi46q5gd1swx0V2DXW
s/NTcP7JfxtnfoxfxsnLYUrSiHHYElR/yIj+L23BvvatWmfrc8rXE5MCtrOusHazswbG+320Tqtk
Lwpwn2TpuNSlu+Gs7PXcCEfTroryRlFqVK+Uozcdee9ye+47cW6Io7fWKLVyHH0uQsUcrcl3MYSk
v0/skyMoitAMWWOxOO5ESnKgKZkRwRFrXyXzskRO+PcBfmqr6SApyh+hKG29HxJkpRRgxA2uQd5R
tm/X8UWDvgXHuEKf/6zw5OT1gHJGJWEYgKCPHoo6tmFqzQ8FJr1rLEM30Dbdu3doXKLbwNlzYFrZ
n3+/xFMd6q89svk3fZnYsiZZklLTI8vDYF0Wt0Ssb2RfXarq098HOqli+DrS0YLvBYlND4WRLLPa
Bgh5tJ6zOOlkUxldEMXrAMsl70s8eFN0ryYjx2ixjrJPmWyLv/+UeaSjl/lbX/BoMyDyKB4Ddb5m
sMp29jHSZwvPNXRPDqLQ94dxR6vwWHFYkIHl9T6euFm0QSgVUCfJNd1umbwRvbfsN8blWdXGqQlE
9/H/jXm0z03IWqnbhDH7HSRZN3PiHWdpp161DgGVN9m63PyLO/llwKMvfaemoT0EDJhJV1GEzi17
8v7HuLy5i/tljKNPvAxGs4dlQxcXGYhxYZUXkXVGcnLyPf86xtFbMEltaMopYwg8Uj6l2zk4K4he
sCAQHk1ut0YWh/I45Lpryt3qf3cTj14MJUhLS0Ye6+jidye3VAhDV8jnBLjn5uPRpFdtqbZTjVHS
THOwYPNPsNXMM9uZk58TlOyglADngWn5/jmx9KwqKzgPTjTgLaevTUaqk2khKZbnLuinD4eJocuI
ymwYljMI7/tYHqkPGRHI+EPuqpW2m7f05YW35eS/YhewjDbNut+c24yeuo1fBz36RieFhjYEpJjT
JN1iolRhYBmOxrNignlWH3+juCa2NVzlzKn8fnEQInOts+cFeplKrrWj6zsbqYalUrv1Nl1J0frf
qPSIcOIgiJp1tvJ+H7IRQy36CZJ2PVarNPzly4Js0TOq0Z9md64HPYZsWiZavR+APcAUVTJ4bObl
19q11tCC3RSvmDZAS0uXuHyo+y9GRyeUa0/5z/37u3Zqfn4d/Wh+yjGC1oKWufNcTxdRfhOapEjd
/n0MFEInHh4BHbpgVyKQnxxtfYSeohQogLjE7RvJ7WCL4xXpoYg9/M/gv6g7jyXJlWPb/ssbX9Cg
ERi8SSJ1lu5S3RNYiyporfH1d0Ud2jvV6GIlydnjgEY7p9mRAEJ4uPteu9XwPdQ8o5kOvUXVXI+w
OK53qkL7boUppOFuZxxh0iiUhUSq7/T2qnrjYYJ3E7ThbhCWFwjrsrO1o58dq6Q7VlhEkUo7Qak5
aHl+kURZvApRseTulxCRzwp8V7vyHdtTEcV6oYtuLb7Jk0Of3IIedcd7Gy4HZRLrgOE5OtZ5/maN
lNzDX46AhFQpMQZY2kXufOlCtIwVNeMKPeudzgWianE/QrIyg4/oKS6HqX8p+cZiOvXuo2s+oheF
eIpRTXHRdfSu+CgcpY/4iO1NLzaiVvb6TKeBQSUuqA5qlSFQ8L3K/zGkEyAehJFYrtStfY9Ya6vn
1TbWxMmef7nFd22GDZO58+XUDfuapJ2JR4wWDfe5Fq/HrKDZxlnXLuVkCbJSsYn7/Fu/ta4u1+m7
T71MfcFYCWafpm0SCwMxG51PcPiEV22qx/Fg7BFB7hEd3FY7sf5JFes22jnefKxQkwFUX9t37VW2
DdaZdmaef3TnM1DME3cg7kaxt9inulZp0HzTBuNfhjfVMThiEbuyXvEN84KzBIt/MZolibakIZH8
/L51sMpNN5tNOku0lb8zN/4hg43tjRt1HW4qiZRen3nvH1z8sDoBD8r2D3FgmbRCR5uKUrZvajGF
7OJXOyNybVuv9skFNzeVNno5tKqpOJKGLEnpa+RlR+VBARE+kgAuxIMdvgi6laxw8nSTmoJ4AGm0
oRmGTiIMfYrnoj7VTNyqGr/p5V6Yu9zZz9qVW4FBwYs2fombnxrNLIFi+mee76OE1fvne+v3fBeX
V4HI83xiowoPKqgKIuPb5KHY2WuZaOl+kdM+nL1/yDnxx1wmWcWGRsSlLhMfpQr7Bg2czBP0a2cb
bdonHVDVuEt/BMGepiuGbr1wg/tcGT2q9Zm7/NuZ9tn4izkrIuyvm4BvKgUF0b7aOZiyrkxuXBI1
S8fDVL6lCKXcVFxpN6JZSWIJM3qLGF09s41/fFK9ex2LXdyZ/TxF/SBzd3JpVzsK3f59oZ30g1YQ
B0I1ntb0HXjxpSh3enMVF9uznagyiPnknbz9yHfzwAxqKuId74R+PiOlttdxyx2L+ylJfpZKfmY7
e8u6fjbc8gYhsAg25HCEwlt5BRVUhy5ld4zm2WvAhD/+SrHo++4JZ/lVssXyLfoSo+e/O5cF+WiJ
O2gWhU7ntHCWuR0taTqh9Lx/BQbiqNyNunWMMCUOtctQVTh+rLU+iNfPN5YPF57DXR8RJvfwP5rt
o7lzMFZAIGr14QWNQPvAPMZTczDSeFs3tBM2X1SrOOZdsjGogSpOvs5Suh9sOlgQkX3+az4KV8h8
6jYpcht5/eLuQ3LGLOuGrsOspH1RwS24pHao45+UOdvPh/ownCYgk8RlTQDbXITTOEM6IoM+ty6f
tedoX1hrf108uGj3qwuZljdPQl35d+foR2fHXa56rBYq8r5yyg2b6bvJtbXyxE3iyVSeKvUU36Pt
ubn1ocDh/dMuFrer1cnQx7bMuyqeBbGwjTMP31yvqO7S5BanOlrtwvVgvRjJlUE7Y9CffHGVJdeG
UWxM92s84Sg9notPP4ocUSWjAzZd+ABLNJIYg6FRc8GcT2LPVrKVKPf/zXcGpW2SN5NZ7sWcspzI
Cn15slhfpMa9vZZxd0J0MG6Sg3NEUrU/n9H8UJ7DQv5/o8oHf7ePgU3Hy8li1OloHpP9fMIFdEVZ
30Ods/tvSAVcM96Pt4hIfKVR3cFhPOf6jYy8Li6jnczY6hf15TlxmvzLlrsmVzThOGSi+c9i15wU
p9cy/DqxW35KG9Jo9/Z8LkXxkdzo/RiLmwv2mblrBCyT+ODv2IjJ3+tbWhrXZ3X5H6TvDczn4N8a
KrSspQVcPhQOJhhvoYd9LLfJpbazjvKcw3vszHnz0XQnXpRod/Qx6h/pgjgS/WyxxWt6fFkm4S6A
4vL5fP/gADU1YhkpASBaXD5N32Q6jevA1UzZdsH9xLIeHJq/bG3wGvv288E+SiSZGgGwQeFImvst
FleYV/VUyPxHns43ijl74ejTBNzeIShfde3VRHNEQq96T37Jn6Izz/pBAEeGlXQZr1SjGLLYwqNZ
+KUa0VHINrKB0kjjYLyBhOhluoNtbei5wX8hDP5tyMXu7ZSFmIygr4E/s1mliBciHlqJtqOtrlSJ
CS7tvybNf2Q6+e85Sl6XL/mXtn55aS+/l/8f2EpanEL/2lYSxG7dNfhI5m1EszpWg/LP/+UqaZj/
sKmQIkkBSyNhJmwPf7lKGvo/pMOJ6roua4BeUNYgycQ2/L//x7D+gbxJIBvTyMaQpOZf/dNVkr/P
sjGVZB9wOIVwc/tPXCWXjGndsmlCNsjTIReWccxi98/ozhI1/uGejNerOxo+vptevu4ll2slz4H0
qeEsqFf6Xgb39YO/mX4UP969rZu/9uPfvFN5B++3afkryEtKSJAN5Fss60UOra9uMvAr+q2xlVY/
Cf5mvSfNUPC3zl/OSkQ/HlCiechRgpZZ7AaTb+j12LTysdlx5I0GsRbW2eS3akCO5/A8i930n8/3
93CLtxxURjwWPraZShpikVXCGH488woXu+lfQ3CdF8KCufYHbMjAmGsOFM3wph2N2ZgOSP+G5NL+
Nd/RHivfpUH/RlVu6PX6fOgPH+7dyPJdvwsgaKQI5XTlXeq32vCLtrvP//431vq7Q/yfj2Yw65Gz
cwVeRIR6V8eGwr3Ym5ij9JChW8L5z9oWCf37K8DFTyPmCtmhvRL7ZBtQw6FftNyRMttSWiHnc+b3
LA78t9+DjoxFSyGYtb144ETEaV6Os+5ZK5hE9LivZbZ05jfEr/nJugJiu/P3+jMLZmsDfy3PpZA+
+tao2GAiqZxnqikvJ+/eeOpYTLXxbdHSpDRzHUSDBR6NvuJDRSZCMgkng9zVXbQ+9/SLiOrt4d+P
vTjJCgc0LOYIOuql24z3bAHIpe/y81e8PK3/GGVxeNlD0leGWhieuUuuZNZq3hUHRIzrYH2uT+/c
Ay1m1zQoWhBOvMyITPfsQ1zR0o0ZjWdk8B+tknfvbVl1tOZw7mEf6Z4eXg7+oxa/nHllZ57DWoS6
ajz4+Yg/MVua6uke0jZsap12Jc1jZm9aj5dZglnaWeOacw+2WA1qOORQshgXs3ULlU7fF+dmwxuy
Y7kDoNbGmln2Zf3RZ6TWYPWVEoS7nVY0m2pdDUmjiI+ZFrtU/wObruBZAwRviZfANTbDjJCmNSIV
oQq59SJ1f7qNEe98awhWgV+8tpNrnsIkE55lB+OvxgnsDV2k8depT4Vn14qzVZtc3SuTNdFGTde7
EtojvcuJe6/1/rwrM9NlCUSNJxQnO6qK8+x3wybSujeufrBNVThVZVdxpETN5NnsGjfpiIlexJ/f
mW4aeqNZpes86ZztCGjNs8fo0GtmehgHdra2sOuvY+wi+0oRBznaTCMv/kd7Y+ynUzkbCvmPWjxS
O/hhNNluypxfwqhPaY/gJDcqdDpGcuji7KpJU+s2rUd0cFLvgcd8cZzSYN5VlcEJX0WtV4S00cK7
hP+X99GFk2oHN9e0dV/26JGqjR2rx8hvuN4k0U9HRBRG+sxZqQ0uvJNo96JKtSti7+9hpxzS2sVt
GgNHu9mqXXQzC9JVsbKtXW1XDUrqqT4uhVmqbS3a0lkVe97+0xQAn26GbB2Y6vB9nmr/5Lc1nMfm
0IsKrrXwH2d6ppNZP4VTf2Xhsbj5H1OBYFF2ruZVVfOLm/+rhV6myTWEHZg5/89ASDaEaH9pnaR/
MR/3StDfdeoAHk81LyIjpluExv1ahNgxmEJCey5KpNYoOCe8/ozsl2Ja1/8DxHAo1FqhJbHJgSHH
BuROYX6vEOfCk8ntVdsDG/x8Scud5/2sR9UNLoAEm23R60Lo+Ps2r1FjMgPXYcwDbQrHdp8cJAPk
bHZ5ca0kWGAcQV8L1ADiIVOed++Ok0nLtZSLsuHJhs98XeyimICBOi1lPojunz/UsiLxNhrDEeW9
6b+Xp7ntFKLSQ+lbcZS7VOJSY3S9CQdfh/VzNp/00Ut8N9xy3x0muVxlr256sLYNtBhr90YJ3n3+
WIt84F9PRUGRRIrqoDBZHFh/z0PkAQC0mH82E7E3q9eSifn5WMvjX34vOp74VKRfCZsXY/09Fy2N
8jZNdkj65DzMKv17FU8JZRbm6OdjfvAamYWU8tGWyHvC4thXAocYbDA1Tz0aW0ldDw7K7t+Yi8af
c/63cRbPBrVlzDqUBm83gfngH9zs0KknRFL1ZtwU22E/p/n682fDQOiPUV3yuIJqHHcqTmn5q96t
ALV3wrLzuR+7sfZUxe7N3IL6ah1U6ep27oxtrGR066TNQ6+o6nUfO+2tZSnqaYyhv8/zdp713osM
VbnGrwWpdzx8TSb/a6eWGGJUyTaymwt16k9R3T5pMMHawL0vx2naBXlnoNijBOrPbu8hCIh2tj4F
UBFgyWba+NV3GuXkhtWdlrQbRSl+ORmhrq1OaFSaq9bBwSbownFTO8XJKPPwqPtFv08zTb8OoqT1
yqwaVlXizE9TPdubvCindRU0D1pRvlDCwDioMywP84orFEz+prccgLwRTcqFZZfPmCyu+li/cHv3
obezDuowWvhiqAsOrWxP+fuK3BjW1F2JJCfDFpUL1w5/JqncEChP4TE5Yp+6pbFyUsL1tkStVUZ+
sKtVt7uOKCxvB9UZn/JCda8qDplVinosdBwKGPn97ES7Mq2QbgXurxSDuI1SjYeZRoZVUtcTrsam
uW+i8LaYABikqVFe6npw7xvTTmsnDQywSRmwtP5TDvlbhGqzBrn4IMFzloytvw+WWXeuc84JIQ8M
zaK7BokRKuoaQJWO8YZWbkJ5zOicN608eHxOoGnmLsaJ9PlENpY7OfdowRWQmzQ7AzN5sUqjVKN9
tKANIS1W1abbW1/qi/SmvqAu+mhsO4QDrte+8kZff0oQb3Igy36SCwutOxXhbFt6xpm2kuXGsfxJ
iwUdJGNbzhFqjpZyZTZpyArzPb5uKyM/VD31xApdVFDsP38THwSlv70I+aveLWgHNgQpL0YtBvTR
6QmfmTMb4kdXlPdDGItTM/MT1JA+77rZWM8gInbpCcHbiil99s61tDqVk+23sRaxfTfUaKvRa3gT
yYor/VVbgwTb01UN5Ff8DPfAQoBpyczFubLHRwmi34ZeBCHwFOOWVg1caT0AHNMKIejOpJsiuM2O
8TUs3Gd2tvWwno/jRmaIun19ee5H/Pk16SOzSZ1JYpPBtff3r1lPVZBaYWd6TnPrOvcpitHPp8uy
1MXfDsvEMiyIqDLfZslf8G6+JFQJ+sHNLc//pt0MXmptoj2dhXC1qLKl6dH/aXgZtN9ziahl2PA2
Lqk8GN3YABvWYsHGmu+qRc3bzQmuS+cOX4h4QFlc3X3+gMsDTo5DbKfi7OyaZA0XGQOz9MPB9WGg
pM2zpm9G4JqqdQbq8+EYmoWcgeKVZtuLZ9GD1ECcXVrebL5OhbGK02TdTum5w/qjycDGqctSMNWQ
JXy6sowAUR2fiu4q0JL4lGLCQskK/7WfFTkCgpIzm8kHSx2TMTkrDIR8BnHC77PDjC3UmyiXPbCz
IKAhYmA1sYqvsCLZi/ncXPzgAblgkAx9y8dSKvt9NJ0TvW3V3pS5yckL9o1sbzC/9Jtwj9oUQ89w
cy6pc25I+e/fTX8LN0+0LgzZpD/j6SE710CyLDLK9fXbMy1WcGHPpUit0fTaNeSlt2fiihFWnnGc
1iyss+juDyYjDkFvuXOuTyhQfn8iEx9P0IZkJTTYoyPIRqupvarVz30snb/n/R1NPhjNroJ9A8Mc
elJ+Hyc1ETBaoWUwG8sL6OAnxQsupq3h4Y5+Hv734WiYUXKyQ8p2luXMIvXV1i8ZzbyVHq/TZYY7
jt6tmgN2QOuzPvR/Jjp5uHfDyZ/zblpEOCpWg/BlFk6iyLGBO9EduE2P51bYUo0p58fb9u6C9SQJ
tmymaewStllGglyWIdTb4ErfkbjA8iTbyVcKp+cZxuc6u9cvSk656kyD0x8rXF6paMV7czKF57jc
VPpAN2ZRdjrzc9iUX5udeJMCGt/js896dqzF1NS0YixnX1e9/ELqK3HN2MrTG5fFsy7sf6y75XMt
1h2qg7DUaWvgvebIqD0p55REQMStskJ93u9huZPIAd/nLBaRytzopeYn5GP63PnZGiXWikFj/6er
zhYuITduUVQEEM8tpwv5PhLwHbpzmbFovPJa6g6NS3fX79Qn90yBX55b75f4crDFI9VaP1Ama2av
dw52eWdwPzLFo3B37SR2nx/Ty2B5OdRiwanj3IkiYahAi66VtN81JDUB9nXx5KXh7VSLO1N5/nzM
5U65HHOxg8VJo+X81+zZzQ8dmxS3+dENr5+P8cE8/P2DLea83rVxXrQMQjwgIfcm1glEr2qAowDe
rOW/kZf+INH0+5iLud9npgjDmTHlngKuY1U9yCJfcSjW5cO5QO6PCHL5GhcRVphaftjJWWLKKtW8
zum/Rg6bkHz2Qhqct5YHbgULs011Vsu8PBaWYy8iL0ixFS9Yjr0ztqGGlpmA6Dh7hidR8quzz/rx
eATjqokI8o9eqIn9sxu7Ur5Z66e5qXbalU0DD+g3RKvnYpN/8R3/Hm3xZoU2JXo7MVq7hqcU7dMt
tpB0NHjqv1Wr/Xi5/z3c4mU6WMUIf2Y4RQkPUZg96yp2xf5r37Y/g0o/nFkZyyv7X9/u7+EWsWVd
W5rvFAwH0pR1v4en9+R/GTfao7r/Lz+co7l/eeQ4i/3FzHB8CgSDxYdoLyycPf5qW4YYDMjwbO6V
MOvDqQKYlBuOrXGGL96mYmuR4k8gBpMo/NZM09e4Fea6sTs46VmuVZsCwFybq7SCG3DFlMi8E7ny
o+2h5+kVOaWaSbgpYK0kmrlzVHrY6+Q4+DRdj/kup1caTmKbbrImLQ5dVCfXeT5gjTwMYoM3+Uyl
xOGyaghnbYb1vhQqDrs2DpX5SRkr83pO3WlVFQ3ImiQ5DTNmnlZvxpu+qXZZUfGXAEvRrLJdlXP8
rbTnu8ayt7YZ4DgqSS0QKytgNK4AlznpGLT20I/60LyNocIaDrUV10zuMsvAETi4nKp+m7TWKdTd
b4XaUcyBG+u0OCUD3iuh4fexuS4DpIgNHquQX0xcqMZg7YoMG7Q6qEAeks+q2ijc9+rkHID2JFda
TGkq4MfCvzQ3c5+BccHEcZMMeg4+q0CZ4ivaOmwGdd9VubpxR2W6iRxRX1IZ+TGZyVXbJcamrqxp
qygdbUK9etfF6nATEQMC1qu0AxfMYKMrA1XvbF7hOXvdzvTnt0UD4Su3D8rsblO7v7EKH2E+XMdd
aPZfq2baai444CR2xQ5W6HTTJo661ZIECVEDKUnWkRQ/i7yC0lIsa0wOxSadohOQnfXITXOtqJKx
RV0qkxWqUtaqfB3m0aTbGFl1+Qy9ZC6OoJyA88k6lzpZ9EBQ+qJmeMAZArvsxkxXDuWxyHd/zWqO
Lbb7Y1A4xwtZSdNlTU1BsbK3ZZ2tDSjuaUGi0CuVtQ9mpG0HWZPrZHXOokzX9sTgtaI6W82CuxUo
sAtjWdcrMn8zTPOFrSRemwRXSTDYJ3p3O6+QpcBEFgXjOBF85NoLZbHQpWooWv8ZvfRpLu/jyvgJ
4jnGUtavvQhB26qLb3rszqzMmHeGLEDGo061H7SrN+fUOQfD9fkggbPqRB7ixWC8pk792qnKTcDy
+1pS3NmUMNFhfI0XQxUVF4GsfDayBqq4xasrq6JC1kdzCqVDU/2qM3HfyfJpUZDIRb6xZet4yWWJ
Nbfn104x0o3lW+WvujMLL9fLjZljZAapzZmHo7DaCyVrvgt1vqpGZT5mPpCeydy6Q/dtBO/rFmg3
ivjUMBO6yN1pfvo8FvUq0zIvL8KtYv8SaKPaIVyPFsrqod/4zYD4ajw61uTlg7FpXfUUlM1Gj55r
sFSm5ntcLwG14oUemfDf8Ipyk0MSpRsySpeC2TemGXBO38uzZpdOiNs6bV+oIS3D7pecNdxpqpdO
6n3aF+2uHl18c4NLw0SLaVq/8lA54agGLqreVxba4dzYZOIOBme8coKnusUnorpWW+eba3a7rqqK
lTuqXjfm63JKqBFi/+sIxV9NEhQ34ggeTqeWf1ja2SNla6rPNb7zYl2QoVHb6DFXJryvtbXZdR73
hZum57hjDk6BAkR3WqnJfBtF9sEo7K0a3Ocl/xgscejqUKJ+Vj6l78EBxBqCQMqTTdyqx5DGI7UZ
2SvFaR4ybQuldmtG7h6lDuIu0CTdFxG6+7mFIw3Dse+BUKQds+ybauE+Sf7RzFLP1aGQ6dltImGY
WuRC4cyMozJUK1dpgcj9qFrt2MCQHodXVcFFMMYlGj+8ZFd3AR0WdHhlX5zIQVbueH0nKAFj5Jtg
aTuhpQtQX4Xdjk7+Xda7mxjwlD18d+t5mzjwrETzELbxrigGjzrNPkjm53ogS6LGa1M8zxX1jpqy
YvqtLYN9b06rzLe9CaAUZtfqqkZC1yX2hd1G2Dr70n+DXdbZCSNiFJhS0Hip223b3sCmT2itT6mi
IWyDhu3r+roWnNJxtI8dRFv6jW7eCLvc2UP+g8+0Dtk61Cmhda78qheWutJFsE/C4ULq0OmnC3Eu
/BJW2aViBatc8FeIF/72YRMb89cYQF6hOAEwTN9cDeP4VUvCa6c1hnUYmeoxoEt0Y0u2pZU36kbP
C3FqSzPaz1YbsG3ZQKKzoN1ObVYcjM51L2Zjcq5Fp/HISnZr+NGNBd1vK6g1H1Ldjh6CMoZ2Y/MH
Gj2pV51ftVhGzmzWofZqjHbqQQI/dRCZRJeA+M35xXMYbKakTjZJAKDW0kLlzojBAthFM9zHeExf
93pfXWVF5JJzCcPsWh26EnvLJC/ptXCyrT9QtqGeZa+CDJ5mPVi7Tk8qcGcwkm0lajepaL+kmv2j
6aYHU6tRdiTN3vfnqxF62c1QVdd9y/9dLYCExq5xHQbdQbHAswWOv42mfgcC7XJua0SN9r4EuAoh
3r9OHef7FPjPmd996XSkm+loxNJM81D01gkt21WqiL2fpa9+ABO6UemeuemFb29mK3tM4AerrQvq
D6SgbqR7vaPe7zqcJDn/w6xCvpxZXJWudag7Y1iFrfNrrPBk92c4tPbY77uuevWtvD3Q3TmsJmXa
6in/L3VQD40W3PNp1RUu7DdTM20izpAyT05OOZzKGAKIbYX0JEShztytr+KaUzfM8TEvtUzbm7N1
EHX7Wg/Kzo6MI+nKYBXqxjbVFKTXNDgjeuVYG/xDJPK93et7Q9H34QSDdY79TZIku2IcDgk+okMT
JxehQdeFX5zMoAILG8W/Ih14bti5rFXxRe00+LjxYzDAKzfLR3UuYmqV9eMY2etCDV6SSjzTT301
aOqDPhrHIp3xXI9/WZ0druaoY1tJ5pfBt39a1pSu6rkvVw6zOK74910CkK8INyU0y1WfRzexWTWr
PGg3wg8mr5vQTBqKtkEOa63NugxWiUZEotvqI671F36BUXpf0NWZhlyI+uK+Uub1WzxRjCCIAw0w
n8hWgzOeejvfWFUL7dP/4YO7doW7hyB3q/XgtwsYweukzQ+N0G/91vnZsDHkzLCxCO/otLzUNExA
A/+SP/2jUdy7sEivhqHZKsK9JIv8pLvxUW+KQzLGV1ZOf5nu3idWKTxfaPeRJn50Uz+shq59rkDh
sSRaZwVbxty7jt97jdY/lkq5x5EsW2mBFh90QQpztpor1GYz6phJQD6NDn4IM3juL1MMLMc5eUiT
5Osw6btp5JTNJhreezqVuuwlUMRdHbLkkGf+5AS/tzO+bpEoKCZLEVIqLS81nRr1BBbVKKf8qQGz
fpjc6dvYTPflYOwm21q39rSdFJiODfy+fIwJCWKwjmGvA/JlEsRYizIRqLyNa1dOxHFQXnIxf8E6
asDcr74y5ulnp8MPH6nrmgb2vLRxHTM1+6WqI6DVaBPNZuLVCWLr3giObTicJsM4siCOgHLF2ndm
cvElGybnPtzqGFvg1PyBr/BLz7a0ElnnGYXB6VTNJ1rKLmC3K3vq0dsZTGM9sXg0JYpXZj1duHbh
iRAYh509pDGGCNART5rSXDpFtrOU9DJxXrORE6q1yvu0gSnfK9wRKqNfuaVONghTyLr7AQ/8UajB
zzCgOaq0Mfd1DeURPc/MTRXQyGhcuENxGQaVFw/ON4sjOKmMl6jXlJXWWC++ik9TF38bfG5BsUYt
2ymUB2OA1Knn0WUhQwVXyb9UXYKiTdwoAEXLMEoQX1rpvmoHmLfM6LpDVa00SbXCA+rgO4G6qaMU
glqZzp42dI8xh4vS5dt6cG9nd7yF2ntj1vG3vEsfTFGXK5G4+3EqTzq+LplqrNPIPgUtqnX49iRk
U/HVKcyZU9LfBXABzVx74jABW6UxqMisR+oXLUbOlJzneECjOl3aeXzvNCPs39LejWYGVLt+xNoa
9mFe3cyFXOdzdsdWf5HnytaK+jVHP72eaX6aKmUnenGNh9FBswi2YovIkBOnxLm1D7xercl4UAcl
xp17fx8b/TNXAkDI0S6atG2S4yhRFfsA7nUo2qfWcZ+ovKylOljvilMVpddtpX8zB6v3DJHGnF/h
cxj32aYteKKoUHYV9OGiMyivAmGvFMm0tIkfxvxUKdF3rYNLrBrXht39rGP08KwzyVw22nWmmmIV
jehkrfQ1nIJoNyrBs8inbW1iSM1eYeZQFRypN8EznuO15+eO5YDIj1fupUpAJnxSvtKf6Gkt7s75
DFC23FWK8jUyw68xvpfuoL1ECeoVHCpvTbqvU/oetnGXbrXMAkydHtV8cGmrq/ytmBCmuuUAi9ev
UI1qTXFlko736kJszTbZlb3x2BfWt0kbIFLChmSOXYnKeqIvUPEUULgebk70PfvZPXrU7KT62ovO
Z1yR5d1GUXqhNXRAlK6TAKZP4obo06/zL00tefyiAhsK7oTUTdRf2S11rb6bwr2iiFstAe4Sldx4
zbLJPL+JfiR+lW9LlUCpyVmtiT3inBaH9UUW51+noNMPYJ7BE3Qz2L4wzq8G3jUWCnZ5bUXoFZoI
YwaTdUbNOoheU6t6Ytd8ykr3ci4Ax7NmL1XQr1pHiSOOozs9CvAG4HZAcW7tVPW2z2KJl+kuEwtZ
ELDKh0Q3kDyHAG9D0YU7u4vEmo35rnNom6vEhcoTOhrEpjEubwI/3LnojLw4ItDMTfeaIHRnp7g3
FJVyqzbtiQ5RYxOrQfTdypiKY5mWd00Sp/FKVWUcNc7fVOFyyJjVnVVOh8QYr0N3NveDUOBFWMPM
1kewqrZ0mqv6+FS284MhkcfjvrWmaD1beQRDjG/cxQrtnSkYnUrf6EOwHUfu3jQe7PShvwjM4kDU
8dwH801gOt3GUMS9UaaPJkdIMqr7aBAXcVrdKTFsBJd5meU34Zjslah+jnqsSyxdmcDgm98nk6A1
ciw04Xlxayi4o/vztrK7O6cXp9Js9qrwf7a94Kg0Ak9P7H4V9ynMWe02DkH15qqAjQsiOadfdkwa
rr049M1leNEVyZfUandl6AD9L6Gng8r/JrTqxhdgqWsnuq7VMd5oGgzzvhxwlIgAVnTw27MiP7JN
XuRNsXWm7kvum89DqaFdh8bgmYaPSmp01ZWb9N/NQrsa3PC7GRQH3+p27KheONuXgbz5qdV2zAFx
zXVyCxTY42tMfNzwWhjVYUzHQ9/WOzPFpQOLirx0N5pZb1sV1GvjmocwLd2VTzS+Ini8t9zmSUuK
21TpL4WMBvVuOIZa/iNP24upDQ+N1d6lsmVK052cqH+ilKOwqtJZv/DBfUO035H6va3cfhejf20D
4xAEs71GhH1TD8lVJObtFIqLNJF263i0cIKuppEJFs/ZN4Dud1zR16gr0pXi+sUuKUOK23h99L27
7Wzjpwisp2jE9GTs3DsFCACrMdgVqdmsRplUMLm0ePRJsecBLPUKnJgtQRpEV0i5VLMbbobaeU2F
wJnDvKlr53tDj5zX+DXt1VqeePmMBXdKkL1qsti/mztcI0MnKzbVRG/c6BTuAVpX4I21+UKj2CEt
3Av8ifunWj4TUVZ64eOL482FEm6ULglWfmX+6LKmu0znHguFqTkWXVE9a3GUrjqL+o3Dkt/MtLxR
Hab3YuzRMQTNSxk0eF9007rsIy6BwHCuOlJ9q9SASq2ENNMlsq1Okw12rkmuJZa7qNmBdG5kH17h
V1eN7MyDdH+Y9fqXSsse8xeLD105idL0f1Q6d2BbdvnRjcGJIzv/QtkDmJY1pHbaAi1O6pA2QeG3
p5C2wZ72wVb2EX6eeP6g7EOZVdV0FxaO7S5bHmvSPEL3XT4ETGxkI+4vPT9TWXrDUiwqZwbO3bSq
ynqdvpQk4OeDP15G9/vgzdvmyrqw9vFWrOvNcGGvumeweTQMYYJhnXm2D0qsiGMcqVyFnku/yyLr
PJlamTvEXQysesFJtv1K+8vhUJ9lM31U+PltrEUCv0XKXPQuY02wObor3A1f3rC5VCTHO+uYYwyE
F+A5fe5HFTUSU7QAgD9UqbkuOtyCMB+m0VEnaj7ZVY4MCgyGfRi2GnYTjzW15Ozp8wnzQW3y/YDL
RurYMVrA2Qw4/i9757UjubGt6Xc599ygNwPMDU3a8r77hqiq7qJ3wWDQPP35UvsAI7WE3TP3I0CC
pO5qZpLBFSv+9ZudurqkKsLmP9an32YqXuaNvyyai70DKYPk5SG1/2Vs525CW6aS2e7F66R/6h5G
aFjV9RjrO/YJ+dsHeBFg/u2C5IK5uPJYsIr+mD/9ieXQLG2bcmI2I/95gdzW73CVRdFxjcVG3B4u
xBsyz6PgyCzifdj11+PZ/I026J/W0L8TdS/SPQ/eyl+JFkJZEzbUjOknCHYCU0LwQWQ77QsRNRJn
lfHoDKEZ9/vfTYT+4aH+5cK/rKKyGEVOgDDj+h3mqXt1sGDHm7819/qnGR7XgSUDOx4d7K/8M5H5
VSo6rjNH1h9kSf24RRuEwYvp0W/fjX94op7BlAsoy8eD9ldR69Squre0WocecLHrLHeIeMDUUED2
e+1p+u389R9qKdeD+YBaHmrar0tWrVmbT+UGmPZ9IQaUt/EygS0iw7k45ByHHWeZHfvIf34h/6m8
YsHheQjaoaxgsvvXVVMDtDUY8BuRfb28mactHk7to/pwj/qt/pk/kDK1z+/L598xev9G1nEvaaf2
JXCa3UPnG//1ulY3uvXWY1VWiHD51G79E9N1OHhIdl9BdBP+xlqLxGuEFky8vW+/e8B/I5nwAVzv
kgRMAqSJuPqvH6BszTUNymCLBhcantuHBLb/5ub+/RIGW5cN2c/FKA5K0l8v4QIfa5ugqrfyVW9u
Z8wCfvP0/lbnoDr9+Qq/PD13UNZm6VxBYujD2CbGfa0/0y9QbgicSKz+d1e87Hp/qay/XPEXEsYw
C9E3Lle0987uGhEH/KosqSI2jaTkqpEe/l/4i/xKIrskNf/5e/5Sz2e39LAX+eOq8lidLjvxHF8k
OL8jkf3j16PEIMiFkI+FzF8fGchqiScUF6qARfz8Ot8erDmLhXEorPf//PD+4RUwLF68i5cmPvG6
9cu1mm3UnaKRwJFR9u6yWVg7RG/nCiDi3Ow/l2hpyHhtTwQezVdWUt3aD//5E/yt5HBXfd3U8SPG
gMj9oz3406aV1Vog08v2n5ffBY226O6K7nf92+Vb/LpgfHo317/wXgkE+OsdLWx7ydd5W4mfJG0R
f36y5HjjikR7KCLv3nyTN+6na4ZkBR3++Hr/30nivwhz+NOTjt/l+//YRty8Nz//938dxXv7ZyOJ
P377v50kXOtfloXzEM6VRL1Cs6Ym/dtJwrb/pTs02JREzIkujlz/x0ki+JeH6wSNFNR2fvrCbPwf
JwnT4adosC5mKIjxaNH/X5wkflkr9PjMjRDA+Xga8i+/todkxZLS1GC3N1XERcopYcINGtBcNc6/
18bn8r+yn93dv9ffX9wifnnR/3apXwh5FYmsZQNJB8ci/76G9McEOa45WKgoqB+bo7U3TlvC5nf6
nRDh1z7mb5fmEfyZEdtKverddMFzC6bVuG/2ru5HItmSOgmOtVRM0n7zbQl7/92t/XWnYN5f603e
kbDTMhVfO+dA2s3GvMqz13jjnEPYZJafUrfIsJZIdbHfPGTMVZEte3tocU5QpkO8mrK6J7RmA/qj
YJnJgyKRx6rjHBPQY5oF63lVzfSQVV6fTJ2sbmcw9GPaByvRndt2s1LG6agmR9zVo1d9rYue/7Cr
Wu2Y5AInVY3LiVXzTxflzd5mtHto7QqSZtqC+YoFw9xtvgSltBRHVEzfmi23sI3OIce0sv4Egp/v
tokVy1h5K+IBL6zHWbrp3sm9GUKHph4U+V27Qa/1J62VQUxEI4FGDAuXr8zIDfgk0uG8mdf64Fxn
vWZ5N57bb9MOzCu/DE2stQkD1efvZe6mdsQRf3uo243Jil854J1gvuZC8ow9sok4Tc1weG2C4MK5
0QhoqFqz1l6zpspTMJNGL5OgTDexW/2t0N70DegHQxHSJgnxxcD+hcwvHxtR1Rrvo2sqjIKJy7jA
PpoAiGegiLxtMtJ0iMxtTkWCNrb+yhDe4a6oGwKypL9m+tMwVKaLVrbnL7JxS+UFB1uXsnpQDPXn
n/bY54wottxZ3Thn7GrHtTOWhFdUqA+rF89rkRHbuW/jrW7lc+Pj5Wv11PSybzItnEhQUPhoql7G
OgYPMK5FLrwbYeozuZKqUYzCHEWeWDi1uvZzDUZHqN24+qlBUJAls87bT+si/T2Aj004ztxmDgF5
RA7eWQRbYt9g+/56XfZFZTUPcJUy4EEkezhchB4ZDi3a/ZIhJ5HITmf1rJS0IW+zWkjS8nbBgADz
JpMj8U1RV/amjBYAmykmBKBYuJo/wGeZvTbtwwLVpIdyfRDbu+augcZ0bJyJJits5uOvbVu7/g9m
h5YJOLji6+9FgxdU+vcU9N2PrcEBnXLQ06o2FGZTkzKVNWMzf8NNVkyJ7+Rav0eEClmoWQwd6pWL
NXN/NcpuLe+WtMqd/ZqrQLwy45oUKZgi0J/wvPEsDj9tOaqfm6/qGo8dt7flte1W9SJD6RoMEcNO
YDVcJWOqdO9z2bJBnLbWQM0WumKe0tvGmTLnyqQELY+OJgSGqVNjWMv9apjd8AnzWhJqBm2onD61
PjO7gxxS2z4barmRM7MuPMClg0PimLXDj9YR9swcrNXL9dAil4APpXV2fVsH2OO8p64PX8mcde5E
OXYP06z8vogmrZ3d5wtZYX7WGk0ND2vd9NZZrX42Jrgjz9DciJlmyA+HpJoypuYVlIuPWkpsE5gJ
GZr/TYEldmeQVdOFHmAPE4PZWaTy2WcdsSpMXw0XqM50wBe1EojvniDKAKpSmueeeGf22ZPKko6d
Yd8wZ9OL/Fy6I1mbNy2sBwyNCVzkdmsxMLCz6kCkGaHIOyg55ewkY9X1ExwE8H4TMMop6xl3jBx4
1o4d2c++HsmgzypaK4tBkRN3zRqQGSYpmW9FD/oe0mfqST53H3NR4e1BAlvQuhjUT+TYVaCY0w8t
awb957oEk/6kOxX+bRHWFKVxsEzeHXKAeLHzfe4Olo2d64wTn4nNoTlj2C/8lUoP16lxNMXbM8qC
X/OIvMEJmgD3W9ezc+MkM821GbOptifIsdd1k+892lPFUE1b9H4lxm7y5RSZeoGxddjin5AMUjFj
o3SIakeHqzFJrmqvf80GG9uDUDRyjABpjWMFPFro5M0KPyNBbywXnq/bmQDVy5IJL1qyfLSPnkMv
SlKqMuPUyZYqgRO5MAAyyThyf3SqmbXrFUVOmUW1VYn2nBp6t8EEdDWqVlF7mSTBsbNSinOVVZWf
R6MZSHWrj+z1r5uhU8HXcSTXVvOXo6dZQRX28+pkR9H35XKsNrdyz3bbMAW0VLtpz+a4uHiBDkGB
FN+U1mRezeWmtfuG9goW0DiiwLrOh7Vc2TeF532rZzOAN+ZpzgPJ8KDm2eJVa7I6k/RfmlTvt2+u
NjTLw2DbWEDOzGfJhgxGM3uQfqqq46a5C947wp6sw9Ci1LkEROvli9KdfvnZl27ZQcmuFte/zoxs
5T5bZqUOBkRMlejTpm0ka0zpZUusCDw71VRMskQVY6c6dAJZWV+WrTZSdCQb8yETXbncFuWEqNv1
Wlsju1QJ55V1nYmznpd6e7LnWpW7xTQKEMEe8fltnhL1cbSbIqveIFCR36i7ZWGOoYbOeTvxsT39
QHSwUVw5WKO4x7Erau2kl21vMpW1tVVRtvvejuCAazaZpFZPCHnvN8M+M5fxtvTz7CcVRrvLLYIN
wnnoMGKdIYvFclvSn+mAPb9PbngZT63p7Mc0Z7qrWkrvnPv6IYVk+HwxwoR2lzUWuQ9md22UFJAr
2dcXoom7Eq5troKxFiFuI8mgzDNxIbGOE3k59+VyeRNaLce11C3rZytbJWt3s7MjkXvpwzIIsoyd
zWj3Yh4A8e26gfXLBEOcg6HhRul4YobFuLTvbmc05t6TWxcttTkLehcIB21nAviLmeNsaRIcT9fY
9eSxywaumpkj/J48r2jCGgKDGQ29aSf10sin0hv9IyMq4tSkVp9YiV0GhDE4j62A+niylUsYJomN
bXCApbnqewaT9VWDzfWTv3IkONZujldgPfSXUbxX+S13A8P+WnRQoFJR6tf0FYTgtKWwXrXM3gg2
WVRqxD1lwX4pcOvWn1u7MfNdtnbrl78a1rFveUPjZVHGQ1foDUyiUitu7HZLj6MuoX+qwn0LfE2e
TMfUb/D7WT4dc1rvhK2R4Nos5bVjqTSS+CowHd7UUSlsEhJGYXaM2js4FHQsN4smForbSAJyMGjO
qfS69mAS3XVPJ2feGJZyDxRCeDvVUh90rXNlMjUugaRFkx2oP/mrx0PZu9687HvHwOmLLMi4tqXa
V9va78a6MncSfuuN3QcM+F1ymzU4aq5WnvHwRw3PBzoYbWY+WgXTv9BaW/Ohl3V5EsXg3/lZkL5Y
wVSerRGiwTJmQqL08bCXXgfnvu23WXtwBP+M2UlTdg2H3lq+dnmeqW8knC4NVkR11uGJY810KF2g
VfebNxpaVPsi+6o6n1e81qVPLmWJIrcj8heixLTOMJxqREYfq2vfFK6adi582ceRXfhpdTf9Y17K
QY+30iFIGmkoqZ+Xd081Jo/atu87tr/9rGorJKYIuJid69ybwtKepGVlPnNiuzr4kN5jbZm3pMsH
PKQbxxcEs44yNktH33VTza6rVgd5nxzm63rqg/3imst3q9Hc/dhdWMBalTdJWjXjM1yIZYr0QRSX
hAP/fWiakfRT37tCE0lcp1V84uo3UJQ0ENhthWZiMAKlickjKTR3C4U+t/dD03WxsVp2ZNXBTcF4
fW9aK3cjb35qeftj6DJvPy/6EtPHlG+ZbYC0FEZ3CzVpZJQu0y/P0pzretDWRPT2xT+oAw2k9Gqx
MOvyzlDWTGjGpCVS6f1OrtOamE35UQzVcruh68QYPw+8vQsN7cIdVsdJBNWe5kTBeelotFWrxzUU
89DX5id7aZ7ptpu7qtfrF6Fp3hH+PZQn2bGVaWsWOwOM05GITVG+u4H0oqDpHsnPLNGfpqdh9aAU
XFYApMufjhZ8h03naS/9WhLEtkggY5v4SeXJNqxXZYWzI767qTw6Xh4JWHJweQqYoKk77RprfZbG
GMteHFQ5vwyCsPjZaNJILan75s0IeY26taGZiPFRoxB9r7WWoPAufdZET4h0g/AAUZv1ZBZ8oi3v
vbuGPR0b/W57mJytOnRTrj2nvpViz7pl8J8JeLfrTrsCqAiuhG+X+5oRYAJS9c0Yt6eiNR9Ho8L+
IzOC2La7nd9eOpNyudHa9Dhv1d4lm4GZavGD5uKUauYnNqUvs86JypWPedE9yM57G+l4EllLatBb
xh8QjK0dKcH3ny1UAI0+PsBWjxA1fO9846PNg3tRE8DrGwVqHaLIM/uuJAXG2X72vXZXGsFNvi2x
PbYxpTAWCGHgspO7UE5RZb8XFamCbLcwBU6+rT839keZryGEugfQEyh7r1vgvXnt/FGOOhm88jsv
324gNTYVFE/TCLvsfm2xdpvfypx9uSseFtETX4wn9aATqQxJwFv10E9v6vRKQHHRnPeRcpeZ+AXp
sRncyPGb4Ytzr30FZRsu9V3mrXCmvqzGj2ta7h0mNAdhXAvssLTAO2npZ1XshxZmitPBA9EY4qzD
vh+sRzqrG5o2+GAZ2nEfO2cdZwGtIV57sULHm75XtbaTY3oyyB1JeGPP66g9V01xtw7Ge+uNcbbY
L4bFCCMbm7ugDq5Ly9yRyAuXsHovOlyIW7ur945d1JEZqJOXa3fCFQ+Tv56o6tRxqN2mXXDyR8ZT
N+ZRl8atb2QvQ7d+EyXEJ10OVyURyosMXnxh3wybm+NlDjt2CppLv1m/u6n+ni9mOIrgba6qZKJm
OQHFA+Zjodxo8s0ohYPY1yw2NHeqfir67qjGPcHoSGrwLpu+uflja1hhPxDevd7pS73Ddjfctv0K
Lxw1wNxa8ODfKoug6qAro7xj1nYJeK/Ryq7+KRV2LHXvh2WNu0azORaefQ2XnEoe8jHlbj2mkLfS
FpIAHU8WvDc6hz870lw3dN13uFyINPywK7q4yy+pFF0kN3k3jjDZurt6xaDPxtxwFU00VF8tPQh4
zZUSGadR7dQrY6d3dSysx3ngSVp3I/1HNXwsw27sn5T32mtH9EePTGquhlHFm/lTmvmjoQu0ayzi
vIEISvtTDV2SavD2hq8C3k1RQkAgpbu97nwVp9WUhpt8sWa+31zh0dJrRdJXdhohaxpjzf4c4Fvw
IKAzrwjqg14etbJ7mM3DvKpELgGkIrK8oUhOEJMXjqwKDUMfPFfQR3hItyvh3d6MTmXO8cXRIGp2
GqyfoePUwPCcYHLDRuEAZxUWyYZ33MlQYudtLXKhMknLgBib8tmThGcHRzsPfgRNtmIek+2Jw3a2
j6aCpe86/YM7pvOzy6Z9y2k6yYzrst5nKiW9qKTT9UezDC2j4g1c+/KqoH/BNui1SneO1T8YM/z9
KYBIY55M0kZMqdCo/cjaL0PKHY15POSwhnW1RLK8qZajAdfWXdaDPd1hHnipazh+eiHnp9jACrFa
64c1yxLDV4dqVEaoluJsXwKrp/FYdZfDdxOu25wnJhbYAhLTNpGHQinpihbqTAVBqjPhaRLuztEg
EN5e70ZoSqv91V/EHpeISDZ+3eoe1OgmaW/00eBMHOfZHHL2Xt6aIrN3HDwpD1q8Uj1sk6Qq4KMw
m+QXMBMUlOzswCHU8rdmVh8r4fFB3t/KPEim8VxvE4HRsPNnJlWW9WK1RZxZX5CFGeF6buz12YOr
N7GBCKUgwLwvhqeGo0q0mR1JFIN1aTY+B+1+AsGobVj3Je7C9jDs0g7lV776SC+IUJzN/kSJ3fOR
Q5Fa9yWs46U+iqINIu2igIJoj+LObDY4nwRbFCnHFrRHcsJWarrTSQAnJSLSpDxafkar5U77tCaV
dq7fl2Yl/FzfXYQp4CV5NM1OXJvFoQnm63Lxd13n3qIt88JKmpHXXWxM1JXPU4Q9cxKpe6Lr3wXu
dqSDOeDXeOOX7ITsR5a+Vws70YpTAVBrEDAr9ASWFv2Ww1vn1K53OzQ4EDNkujOdeud236Dt3wbD
lihyt22NBIdCXgtNxlZfxNo2XCGaJNaehbqOl8ipnieeelWkG4qke/8FnDs3p0scTjLPaaLX886z
Wpr4QEa6TCx52bhxyqmsp75u4pGWJNOCu7KlcXNRS5bZLlXBpy2b/ShvfXURo51muPRk+gG+1vu5
8SJLO805jXD+UuncDouW1vpw/fuhv+GIm8NqK12VTNbP1dk7ugdu8Kgy62rjxlq9sd801rP/eFGI
cVRqppuxNZLOuxPljcDHB0pVBp109MvQpfeQ2Fj4wNm9ehi7TzU/GysU87o7VeptDG4yXyTgOMRS
Xo14lvFcQoe308oquqos2ZY+drl9jo4xLac1X9Pve97wzpc/G2FjJ9ZeMSa5Mlx51qflNIviNLII
ejO4SnMvnvj9iAsfi3V61XI6kLE49aJFK4Y7VtYn0iuTmR+xmj0M89jZ/Gu9XfelwEqh9/Z5AFE/
b9EGUQugcWZDdSVa89wb7aNb5R9gbncN6eue2iDEBiUPEtGAqr27QqwvTKEb7gVFacxfN7aPogHf
MC72mT661GnbkUR8CIaXdvJfVeqVUJ+9e7GYT2WxnHOHn5xzlaPxymgbrGoLjQULW/nigdP4+XYw
zXTm9jwSRLyfPfOEyOdab1J0fIHg4Lvw9WUk9W94eZ6bQPxENUKU0SqcMOcAFZjDvXK1p66brt2g
u9NX81azp/3cyyt4vPeCo1iTBnt7rWLbqQ5EGh+bOYB0ocedyW6xqAXBbfW9LzOQCj0BQ3hFnfhY
Oinyl80JJymjVPpWOAgtMWYkMMFHmRa4ZQtOSG+0LDsJMz+tNXBSW8a+MZ3JFzwrpEl9h4OnOeGf
B6geVsGWR1z04LB6zLnH2BMaj/4I3XdXKvtptPLHzPnobR+g2D3KSaEhtq4BoGhi5uLOK4znzdYf
V8d4sTDjS7wS2N3P3n2eqDnYx0pYV03uRIGiB0nnm35C5+XXtBND/WB6SxXWhMyhPXRk2Hglx/kN
Q6JaS8yhOJWZ8cxRawyRn0l3RxTzOeDIztmszfqj5gtI3bj2rVM8TKfFApl1cpRztXddNm9byy66
Ivq0a16lkR3XVnfKaV7bBfUIZ4bXOrU+gmw9lwXGz/BfvWl8hA580DbJ+LZPAkQ7z3bZdNfQzKEr
Z+47MOkbeYZPVYVd9ZLezhOUfkHFCVL7GSb1p1ymmwbRNCxY1M4A7pu4XjsM4QPc7PL5hju/N0b0
esHCrlKEl/BWl5NKrwd4+3kqHMbtm8Zz0htrj4b4btam3VR2V4siDHrKdlX/trCx9qZ1gMV+HxhV
HwqRH9OCgZapJqwSs1sV4L5YBSOS8G45mquEUKda986SNhQUPRfPdm+8F2q4RdZxO+bG1WbA3W/J
lliWuNZ+II+Mp23A/TDp3UOdMYpa8vvZWhB/ld9m3blx6ncs4VESz/tqvhjsjnGamzQLTugULfRo
tvXm2nOf2Bdja+6vvaFJLAb++mjvu7y6aufbJh/upM+a7rd9hea10lTkLJfp0BBBeNuxu3OE6+8z
/7MTVuz0epx19k1XyusCnWPLkWSs3YjpT7J46+1qZ+fZg6O9Wbzmk3foXA1SnNecoUDELfo8Hy/H
PJ1uBazhYnTo2RdIchoZwUA064c+bLeBPz6uWvrEETra9OGW0zXgWBAv+gr8CchdeFGWU+x96OT9
9jw58kaDjK3XU9K0+tO2FccmW74a7+RpadJJHBjRybnSOyFJi9aJ7KFyeG4wRQ8bQJpoMdufNbxX
R3WvwWSzk6hTCcG2rrpkkxVBUdaXGNa9xdZiDsdBmyIyNZvQpVxMGAq3sx42qt1BPEC3f7QFrmue
jpi0jFoLbpxFT+2le3/uUaKMV5jMxvM4cXKPOd4uDvJBfC3NJoY1dZpcCf8ctYPo41XUeN/nSEcB
pLwgrOb61jBr+K89GVo1TetVX4pdPZWR7stwXt1dKeR1XpaHi2B7JOVsM9LY29Yf0rKPF9TTaN+8
8i3HQYDR476zcNDVb5oevnVLF2cRokguWfAa5PtUNXgyyshssa2nKq8seVXk9JTqVG103z6K5w3T
4eF+YYsw8GfLbVJB6mBXOTqqHM39dpHDphNfHM9XTpeG44R62t6kRnpreXkigmTJjXDic+ub2HcI
YNRQnwFZbl3lXCuuEvQpqIsKNUgyaTWcBlvfp+WcZJO2n9cg6UgFcRQNVod5pDTCfAW/3Th8ywpW
YFaonbQnk4C1r6nQo45jWTs6kVUCeyI30WV3CBCFFgLif8BktEFTam4Jy+bY2Ril3ZdeVKkfefUd
xJEG+c7wmmiyb3PvwFmHs+KxB4hd7YOYrjo6QRc83EcSHPRxPXdxTsJWh6oU72448PGADsjos7sO
en5Gp1GUUbkeGxS6lo1UZ/4qtJoxDAZEnpkYPe06q1xVbaRXwL++FrY1ht7ydRjeK/FzAP3MBmqc
nkaa/dQFJeFmfiyZQLWjvxvs82ZacbsCv4xssmw1ZvaRBd/16jNwvjRnX1L6PcAee9Sui7o8+M3R
aRNDWlR7BJh9392Njb2T/s9q1cLFMJBiHwBMrpgYnregSXod84iluLPTT4LNd36fx1XmX6XBckWa
ZDSgl4ps0H/gLrw01zfvIhov+iM0R2Zr4cZeWm2fJnMpsayUjMux2o8HCPxD8TyOwPF6UjQk5tEk
iCxNZJHtHBNwswnCzV3OU/AqFBN12ATejIyEOQfCDa+J17WioDjcx+lsevcgwk3/npr1sV7mA5MC
YnPQ37jDbc6fJiqXHFFswZf01Bt52Lf6ueqLfasTSGe0py53wrIhaKo0wnliKXJKGAwmpg5CfdOO
c0lXtbCbq+DkWOmxHMaoLsxkSlWibd6NZY9JvzanFdirkeVutaq99C4siHj642ufMzeNL++00b6W
rgn95HvOmUCMJhXhdkI7xZB56KeztwK66hWvNcTOu7LyXorMTMMG1KpdxvbMuPZbo6VIv4bs22J3
T/Uq4BGo8d1yU7b5DqlXMWwi1JV38LH4UYN5sgvnisAXO/bTqcaNYKx5ZbsltAJsDhzDfGyKrqWV
Hh+WuhZXbtuRx0Mm7MdaQqwSAQcdR+jvhjPHht+cM3NDCjWvsGk2OAVbVV2bm/dOBYka1Z+kpbPZ
+KvNa9VvcQcV484a0DwW+eQnFoaWdIfwQ1uDUzzNUqFCKy3NE3HTj8rNrhFsfA9aXrhJoJ+wzNXB
sIi8LFQoTIo7o0gPnAbHp3Qec2/veHU+3CymjZSOfHGEzkaH3CIaNLunlPeb9dggknne9M79ucCn
HpAkVXnnXxP0FALcvisGNcJz21BjSWW070NPdd2q7Qiy8hJAZDnMVfAVNECb2UDpsmPCBXQk68a9
vgyXjvyb4IzYLOk9/glxCY1h1d372QRCyJeTvYkB6MiN5wziqaY/5JZ3amd1KnxUIWMhd6mFPQhj
wJsy85LR356MYn0kbeKoTfVn3tufQT9+ulOwQ7hwWwz5lSUuWLL6IaqvZbXp0tU1dg4lf8aYdJNW
PegcCSq/222GveuR2DFx5uSYxRBhdpirYOhyeYDH0p7flrp67cdvEFFuU5ldzdNwroTJMHk5z2v1
mW39PQO8C2SpvRgg/WmAaDtHqbPkzpORKR3rYHA1S2/2edfHYzZd61m+m931FZMksHxclBtHokUd
DwI5k+c0McQhqBLqYLskPyDyWxt1O1MbMLlIUmEd4FC/go1mcdsMr27flgx0LuYIrgK40xy1A4Lh
bUtRZelQPkKtVWxP7oy7swcQl2tIoHHv4lcGInxdV4vmHGLHiOdKqeRBG9YT0+ho9rF+zLHVIKAm
9d/MtEymIn9w7SbBKyMq62IfKGu3ST5t/SU1ujqNbov/Zcp+z0SVb+lTroJbzWp224J3ZFrHljNd
G4N9B+EgKub8vHbFQZiA46Yd8oUjimGSM+xN6cMdUgly8gON0TiUeXMytIoJuBd66mNrcIZYe2Zu
2xyZxdJFWcYenRsQi92Lg072XW3OAe0ZbuT5lam330BOb/wij9oBpFAwSppK8Fbntr2IbZEnn+Ql
u4Td3HJbqhHSSHPZp1OWKKArj0OVV2rHAtF/jju0od+uaA6cpjobiBP3ee1+gUFfUnHlD5fIwbqo
ErdW96ipl2M+MIFkV3+Yq3HHpvQdGOQUmL0Ki8B/6nkZgQWcZz0fGEpyZO5PxVQuPwo728G1AGR1
QBdMbTetBjkGXhmnnAv2ys+hmPT2sWQ5RsJhSlBc/nNrvvGwgFcC81rA7IitknT13nDuRw90otIL
A+g6/dg6amJae8h37eoysIl8iR12u12t2TJh9eO3j4GntMPAEKpbSeaZjP1cGRiYO8E5X2r7Nbv8
gACA8ZqBEarb0xZwYol14s9DCEPPysojyzP6uJ/6xNx+ViyqYWI2mmpOPK0WbcUmYy0F8wvatEry
3HmRnvGo1vJjTBnLFVvS6uaNwSCXDPC962QSsMnaFrTV/oTxiDVbsdIxUcrmushio66XG9wHbLR6
M52+bb7NzMNjtQk9XgNxBeujfjE75YZ1hh6Ow26DzfmEp8eupHTPkZQYeISprtKjqa/LndcV2WkJ
lu7ojSK9KoXLvbEA4OqFMpZqDw0T+7iQltivw/w8tGX936Sd167b2LKun4gAc7iVSEpTMyfb7RvC
nm4z58ynPx/n2me3RAniau8GGmjARpcGR6pR9Yd0qysUcL3Mow2h8xyVPA5dpU/bWVLko9e0Ye8n
6ddU9jxoIn1n911F/ukjbqV43U6e2noHVTrmVExe/cbLqRbUhp2OQXpTex7OwSkiL0FZAjrzpeKH
oYzSQTO98YelISHQDj3YKj/9u5XTHCNO76eiV9Uu7TXluUKf8alMIOsISvtbigG+TNYkIVFSSJTS
a+N2lAVwcUovvudjbgIk1n+PDZluw0awO01JvzKz4zM/2aMmEvqPkhq3O+AxCpif6jvdMjAhfksm
QTk7R5CkFQ95XVFzlAe69KBsciesE/m+jJTycZoiXhJaaOASLVSRAyyMIlkkW3ZAYuiGcf5b87zC
SSQ/sXWv/YVqllK6iVG+FzweNfSWnkQDxJKdNRVaPB7vrMbXaJkIKVYLcqT4NwbApnujUJ5EnRdE
OU484ETTeDE7MubO7G9ppVUuAli8rk39btLiO1HVUVrIfLV4IWttkbAHxRSm7SsYA1auDDE3Fqdg
l0Tza0sYK6o7Uvrua4H+MGmh9TSYCVPSq+i16chbeOWc3RnBX4UVGHdCo6eQYqfSlXxZPvST0Yqu
ULYI7Ay1AiKT3s+Gd5tiT6WVP065Auew0Zv0r8LwXwVA7qRbcVvutEq33ijpf6U3JLhJM4vIl2rm
CHKvPkTFlDiDWE2O1mo4JoZk+mVjeVu/h/1dxQbiS6ZHTdMcyBS4opg+DaxKiFbWYWxxTt1rRTg9
k7cgE4XqWxffas0wgh6PkjF3pTBT3qlbAhl2KJ/lGWeyWhoS7C8/rShXQgHnZQSNVibz65IIIS36
n07ghdKEwFCs8UA3e2Ns7K7Djp4MXK9L9RfE9VG6V5NyLO9LDGRAyJIWCl9qcD3R+zjxdw6iHAOg
3XRdwO40lQDYAI3xnmQ8DRs5fsb+Blkks7MCWscCTbGcF2MzKI9gvIbGqcQxVh8NKKacnIoSty4Q
k9Z8UNNYDl+TFA16Xp7drIJDQY8Dosyr8ZDlILN3wE05jWJVpDChdBqV29ScvtZNU0tIF6GfcQCC
UlRuJmI67ohSrd3lYioeElkRhW2Q9tVPrB7SbWSFvwuP083NzUh+gbJQPVIsUffA6wRs2JEwUBXN
v68tHVd2ioIg+TXyuzqaeOMFQ7nN/Ep8FUGQbRIo49lGrMTwu99k8TM5UXYwVCToGoTn6HNp2i6p
OeajkJbjqBYmHkWa4CA2RYlmROCHN0hcqm6W5tFcuyxdQfEhzyYTeVrM218yLRmNuokavdr6ZHlV
Biphvj1Iq2Ucg1JadKlcuHqjxL+NYFD2rWgqNrqvDe5GYpfS+zbHv9tB6lD+zprmpSEFfjbrhGy3
8MfDaFLWRNukoJgg5NLXWMyCG0kJSLJZybEjNhkyYZPpR/dS3KFU0nQqJfHQzxwkbYKUml2TgDCP
Q0PcKAnPyIj34HsbeTTNQcKSpmD6k8a8J41wggrtBWArQQQCiSt+jTk0+9SI1TcPh/unKco+5CrU
HA2FCTQ0yBGAJgeuKnLz6FlvZps+rGhgVslLh9MT+Xh/QDdXdgEaTwgXJiWNzf6npVNA0nQEcjrO
wK1fkDoFniI9pGoc2L4gq49pVmE7xSG6FwMdtVFz6lw4Tl/Aaeh/+Yo1OWbaUAzmaLJpcylUKv30
aVBQ5TI5129pzU2mE1TAuapM/xIXA0J3kRh+w8GjsrU2e2t5pGw0j/dGqPPjuq781U5i/SYUFKNR
snvLgypGn8RoKCJWbFMg4H2EuU+YojhEWbWQ2o1QGKGdkbJ3YnRQpTKi35RP7T71k2fQvcjMjDjg
/vamRtoh8/StUACRVoOHUYmlFTdT4oGEjz0w2YAWvK9NKoSvLMadNs5XXxMhrhwkCKnk1o9eHVGn
4haR8nBERitO3DLF10rw4K6lnowiGYWFUlGzrd7yOqDEwEA1ZtxvAtPhGgbxFqjRTT2E0zcvkeOW
DVNKX0at8bc12t+7mCPBVmKqeFPzbI7xFxyO0P+WxvfW7P1nIQ+Rs4GCETkxmkAzkglZmzt91ozq
ZmlLVfa+eVkLg76U/kK45l1VE3jxlUI9GExCEyG0R6tl22sB7rGD+jykaX9TZ4H6E9HNal97qflh
AEMOqZaikiAMxlvTBR3ya4babMCaon3Oibr1rbR4jE3ax6ncApSYqmF6ijxKVVXvabvJ038bUSVh
siXqdPbbZlsqsfrFTxpYFb6ebEylg2wgtqLxDJow/AU+60fKk46Cgxk0vxGB6u/HEFUIzwhbtxYF
eaMl6qsgVLz4wDQXkYtgZIOA5JCiD9TTOUSBrJO+yIFW2DkWljSigKHYgq7R0U8skQG3UqM5ZR2b
yR7JRd7CXLxfAt/v/Jve71mWke4X3yiRZXvJjPu5efpkjvqvAcUQyjSd+uSNIxWiXP6RSp7J6wRc
6RbXOESM6LeZAfILId3nCa7EbdRMEQoUspnYEZ2MHSRlaU7s0KA0Z7WPjZmhLpRkCk2K8qmYOr6f
37zksqh9nabB4MUm1VTAJqH92TSSeCOoeXHXqH35rEpN4ipJNuyUGgzCKCfFQUdAZSNV0bCpgALb
nlCguZJoABlM4ZcwNBDYyyTZGl7xKE3j4JiBet/gMbVFz8VycMIQUe2I4Cy3UgEUsqE0H0vZR0d5
YQO+8HFqPYlcefAPilHCh/fQFdUpW5Cag8bnmLrXWpDinv5QFuZkj1FKChcE+l6pyrcgNA/mmNRv
MdJLTpQj14RC6sjTQQg3EUSBr9PoUWWrs+G3l2U01HMNHzkMIiNqwbivaPVcdR7Fn23D8i1SAT9Z
sf+t8sbYV6byg1tCe+JVL7t6oA53UoNkF4ikbO+VgGaRpYoz32VrJgeQUbz/StMEECNS70AWzlYk
0liDh4etdnMKjRySk3chahYtyUCZytKNV3eIWSUV3ZYQOtt7lM21m14Pa6f1x27btJSiMqrBHHgK
bIJ8dAZA3N9Gw+TvQa0hp1M8gWZKSDlxHwuVfi+QRZBrAI35RYPj6zA0MSCZiNL8WAN6HoOctm+e
gmRib+X6xxgao4OPF0BkzqTXZNJv80IRN0hI+uouiiwEpnIlfGlHkVa+0urbHnrIoVTqmH4FN4oh
FA2nhhxtJ0n63SaxBr1BwzYqnya7aShaUTPyAkR5ip9D1/Jr1NwvN4OZizTNRjF9QBTudXZNvDdD
xJlq+PVPw2iyxBGoA1pRlEL1OqBP94XCebuVSGqRsbb6bel5IHwGgTdXIPXKfV1YH2YLGC+Pwhz1
HR+8cyfLf2uGpKLWAhcAZR8vvdfZVK8lTk0bGBDQsMvmB0JCvN7E6rE2h7tAHt5R4HoPUer4C4E+
7yOAV41spyTAJvFm9dVkKPajWvF0gVsNP32gsAvtLJ97QFrtxp0lYJQYjm+CklePidHFruEhQrRN
PPmtNbrGyS0cBgfvr0LXXoUp+k3ljRE16vNUmB9lzUXj909U0HHnimS559ngA+OSkgmARB6I4S/e
1CVsg7zWqMzzWPxJt035XueB9G74efyIjhSSrgqwT7MwfacZvcpte+RSirL2bqpS4AXfecGXohHr
lstQ8BSsFaNY5JBRu31ewz1G8rgxyphnD7DoXrDUF7me0f+yH9/wg3j3j+iGqGtU4Jm5ecTsBJGs
yLjHGYY+6+dDyj/lsQ2hkBkdDCi7dBp7si03ffYPwoN6A35Rf7R2IE9uEeVDjPlhTU5fXlCrz2LP
v+2IuqobqTIMOUzBwkYN+WGwJTs/TF8Hn6++73ezanp1W6MmOts+2D7mlLA07shK+ttyzfdhQcI+
+y0L/YPS6/Q6E6ASNu7kam7idnsdU6zeVV1oW/aahsZF/uDRd5cWzPWi8URFQ1TYweKeAxormSaE
EIO2xSyFkN0LrMAj+ugFtuTK1/6USjn62jHYLLmUYCwOzaGCeJfIqwLtF/iYqHurmqKrEqR8azGh
qM8nPm1EqJ9b9N2YzuyRwmH87u+QsfsPuTwIDu1tvfd/Xh/cpe95Enoxf55idYYqGYkTIpsxZeom
6UH1UdYr4WaXzUM8zWrOFeVORDaNG9lyr/+ABQ2b9YNuiKZrKgRpCYXSBbmdjAEFQkPzbJl3CdZE
YJNMBJ4/rkc5J4CeRpn//GgOLYuXWukrnk3yG9qTlcs7XAGNvZiGyiaHOuVcjyetDWtxPIyjleej
zmetHf3g/5hsfYsT4wjBVsR/aLylBvxfSNqsRV2so7rk8VEMRAUD7c4u9FP/W3BK7OfRuQJCDF6r
tXWKPitb5NMu5PQ0/FR/wQIGHSQZCvPp963RxfKFihNpNvTuECNDbBj1it++xY+IbAsMKd2DTfrm
ja9of25pb92suagvBX3+s5R0gv/Pj1hMsig2WBUjH8nRgKv4VtpU2k26Qxcdvwo9vxFWvceks6NB
EjUERCCSa4jOKEvBhArJtKBLGHY+bmjQx/v+vnBnG/PGQdeWp9ZGWNVmWYu5WFkI4othlAie3QtO
kEogpjR7ZfEuHBVQJbH4ly+JLAL6L0uTpEHSxsYrR89ObqxvBUJFYosMi7dpcDgQ/632y1k0+XTt
JAq6c0FGNFt5tV6hMsKUdTybijLN7jsE8Rxxr92sDPHsxJ2HqHKwqfifzUpJp0HHMdOgWM8V1I/o
TXMLd7ZAUx4w7UyiLc3YrWyPSEhu0p/imlTRPJ6TvbIIvThxcxJGTQc4Zv/HLBhtnfIV5XBHccZ9
1ZGwrpyw50f8acClsEAxTcjAqd4cUHFTzIK16LnErpIUhYcvz8U/CqiRkHOyS7BLFyPMshqBvYaA
ZEauYoeOUjjhlha1TcmRkvfKep339fKD6iKiDWjqSEzqvGOODvcJw86cXM2zIwnNcW+wA1xxPIxA
yJdXls1ZtsOnPA61OOcKFJryJrPYfMii5S80hZC4UjfZBvwtYOD13X5x8pBAYJ0q805EYuJkcGOd
8pqX2B21A+MIJSbzafwLPdStxLbwVr2lL3/Lf8ItNmOY9kZbRPNFecjMfZC6aE6zZnwHxoUzC31v
wAA2u//i7rp06BwPdP70x7MYWXqUjQxU3QGrdYa99F35NPUKX1dFKM7P0Hka/xnlYsUgaijkmcIo
0fzNb1N66p/SXeYrYIQycOA0wPX/t/I6nwfdcdTF4hFTOQ7xXOdoA+eQwcGsUJuXO9KsANWgWlxx
3Zp32fm2+GeQ81QffVBQf+0IwWf+oMPdLODXu7Kr7lfl5tYmbnEhpVlOe6QmzmyJU34HdPN5gKK0
+uo51/ffpXmzJP4RRe4mTV/MG2QHrZGw4oQ+GPmbSJPHh2YQlLXL4XIYdc5J8caxlmpkkVpKQsVj
lLedeJCoM31BqNIWMDKV9NvZM+m/MPqZJ385WxBQ/zfmYrbkCFxv2ZJKgC9CcS2kAUunlxoR7iUb
w9iy4be5Sy0BcPL1j7oWeTF/IRV+UYJYbCtT+pyG/dZILX8jGStzd+nG5VNKQK24caWl3GKEcAX0
blQ/rCZ7G6RgK8qv/UAb2q9uKI+sDOriuXkUbnnpNVh1m1D45ksv/yI6SHHv6n5TOcIudetm1dHr
/E3OsI7jLc5pyh96b9TceXMG7OYv2dv4A1TOvtxFshPuhu1ojwjssITIxfNHChbjBnTe7g/m8p+P
rC2Pb7gjLCJyCyOWbGsIdgLcXtazfT3MpVvieLCLs9rPdB8tl5ACRGLAIQI8FyG9CIL+MCrTSoXh
c7ed7YyjMS02PVrgFZ7cLJxJhcVWWncWCJMNbTi+pIV3iA9tdNQFcdMYLRWuVooP2MTsUeXatT22
WDgv/G0pyBlRSpaFwNarv9Ch8LZ1obTugNKwiMJu1op2BIy7w02hGWKbEulDjg6DLMsf0Nl3SeFj
jo4X0X401OEdASfUhWFi/bz+YZcnD7c8+ShiZDo5uGJqi8zJD8Tcl1Bitxkvurhdh/JZIPT761Eu
7HiJ20hBWM4QLWKe3gyD2hr9kLR80R7YfYBz/ZdCD9vvVh6ujOfCHYSAi2bMrwgLscPFqZaIVeBL
ae/ZVZzdjx66K1Wub7saFgXwCnCP4/Qlx8DoY4wD9fAHozyKvTjXgjTq5SDiXCvyR+SPbKsPt2Ia
b69HWc4YgmB0/wy07EjRkM1bzBikJAqNFs+xWFP7gwFXrQm93r0e5GzCCIJS7eyPiwQAWnKnE5br
tL61YOKKbbJvuoWUd90lP5XSXJmu8wftZyBjVv1EpkJbFqLiURyGgo4KdUUBv2406j6fszh46zB5
sUOcHdLXxCjPTpNF0MUnNEUhrOWR0WVIySuD9gDs5YVs8CYwxJXz8bxQIc8rX6Q7y+qXkW4+/ZID
iL5ebxkgPj9bb6fY/b022e17PQDh3c3WrpjKAFsB6ebQcMcL1V5LL84nk58ArMcwJRFolrH4Cb6G
xFTv8ROQU/oeFF9C8auXK4/XV8zZbYvEHfbeJpvP0j6V6U6Sv06kj4Y6CFucNjtOLAFOlnn6RCMo
AlU3lHeJKJUrW+Gz9npyUhOUN4qK4zHSJrqxeFRHGWJgWUwmmAj1xrCaey9udr0uHMKivm971TXb
8VvmczYn7cqRNv+vr4VerCHsTywAMibCEhqNwR6WKuYN3BedCjOuamTNLsMG89SibTbXv/T56mXQ
8CdIRyFWcwqcrigzTFG9wmLC7qHLbbp0+hWOVnug0QV+VGnXKotr4ebVdZTVa1nbijnYLzsFINFF
w+wJB0RLEOEtggNuVzbMhcWKSA7SlciAW6aqLw7RAT0weYypTOOlq3Tbcqoxdigoq5DoAPYs7H/3
MTlCVTSAqceARDUlUz4dXQUCSK4nj/uvdZBde9bMb/ClbpP85V/HoWLHgAwLX03TXExaFRhtk3pY
WoZGYo8pNhcejtV02KdIWtmJn9LTx0uTMc1qu6qpo6Ou0NQ8HZMKjtYzZV9GKQ4mlMGzT/7bb8ab
gQuwlpU7GbWyDEY0kPG9HvLaBgugiDiMlh95DuBBU18KOOipla3cKsuri4ufh5Q2K5NaGkf+Ig1Q
zTFtBOySbME07htLOAjl+/XPfDEC1qV4ras4fnwKhx8tVmlKDZr9Mj7rhQpeCvAt/ga9Nk7xyrq5
tEy5GE2DehOjsRbfWJEVOZxSj7IF8naxjJCf9lOHKHF9OJ+X+fFUKjLvlqMw8+Y8Go8WG3XKwp3L
PxL19RCT0y1OlEBT/n9iTzfyJtrGbv/Te1i7J88L3HN4Lmd0ZMlreBCehk8jJKy62JxvZ6ndodTy
WQ+yUfmpnrmt7fWreTXk4rJCAieRVJ+Q9cHcWSTPVKCsbY2tl/OnyQC0K5akqSsWECpxsTPTZlBH
IeF4qcQgaB29MJEhahV8VOwIWzucXBsIFisTe5amyqdBF8tHBn6BoAyjNDwT5PKvSX/oYus7CHIs
AWU8dSeo04pzfTUtNweL6WSki8UkIEuTj7VPz2T4WzBfK0DS1wN8th8Wy5UIKm8UhduJPvXpeql9
uQkLiQiNO7hzW9FqXxNXcCpHdgfvzv+FwPm9v25aPB8cy7g887kWMZHAWkE+jYu2jRw1eKry9h4d
HDvL4LlF6XWuOSfjOw6T/0Ur5mJMpMwVBTN7MrvFQpWaGgc2j7HOlVn8K7c5kB4UH7atPSvZGvnd
WjHqQrKscK7rhjaXnXmxLe5GaQCiHAowGhsbBOxhsGFPwwyi7d67UAjxYHHW3AY+T8zTT8vTUgIx
xR7BTOKzDHF0AvmxiehqEszDnHtcNXqYN4IzIMFJ979yrN28K7P7qdiUQ4QYuWbH4gbu0tQ5q8fR
PI3L36JK+IbJlFI1un6n09whplOhYDaXPPCZeFJuuz1eQEihD+//3pIAuAWNRYlVLCLUjC3J4mCY
al210pFo6e/eQd5wi8RFYMs347f8qXmX/lrZO+fr6TTcYu8MqtXrakm4fhu8cdg75S6wpx2MG3f2
aF9tXp4n7KfxFqcBrsVlgF7afLazZx6VdAudOKQPBmjRxu9TOcwy6Pi10aL/k5V88m0XK9lL0eZF
32ueyfy3uJ27RKEj9pv4Ln6a/l6/Vs6PPgYriwou6pYEtGnxcbUB92rLMyw8L6ES5u+5d7MyffN2
X65NQ5SpoHCRgC5YrE1PHcewLDgOSsdE2xpoPmBhuia6C39RWjnJl245n2uTSgodYFOSyKQWa3MM
x7gxwTEwedaH7PgH1I6SjY83D+Bm+/rQlEsfz0RLng2nW2BGFh8PLidAc5/3Y79VD+SKIgCk3kkm
1wjsCskkPAnGLXg8Fs5DeIDnsRMyTkDvFV7UPjlkKD7MviGNM4J4/q9a1OfFV/bq8U9cLGYKE7mH
0Av2wJh/bfx9vUO+4a35rbowyP+gmbsIt1i+OuBU1E34InMHAqgXMhpJeZhb/yKP+Sk4KDpOGrkd
2sn72nRcGuucFlL54YJFyWwxHS3yRNTZGOs8C9MNWjn4Fsmvwi5x2p//52iLLysLGTJ4MtHmaw5e
8+cRoTwY4M2S72t+EBeyPwTvj8a2+LCmFxpDo3zOY3EDKgkogHqj3M/GM6nb79Of15f2hZXN+4hq
BZkfxhDLO1yVMKbW8GWwkcXcmnj9Cf/HAMvEpINbJWCyY7fptG2B4ObRj+tDOAf+yArfDFMZCeiE
hKXA6aXY0rdKo5qjbX4iCJvygMUcQl504T4hFEhJVP9N9/TipzsKu3jLTQkasxgEzwAc5MtsKPNz
zHA7fgNRhYUMZY96pTB/Kf85Ger8m45yERW1+rKTifmflKtG5owmGSIPQEWm71AnKIDY1z/veaJ+
+nUXmw3D5h5FrJ4VskPX8LOniSLAbnXhX7g+Toa22GYhHpl+N3/O2aUAon3gZl9LG7cuZ5zstev3
wtV/Emyxy0YcG+nboBxQS2/aqDo6wrxBJh+UPtuEwUpiM3+h44vxs8JCfQ73C/g+1KtOJ03yNByY
ZSosiao/AZjGjr2sHlSl+3p9ptbiLC5gRZV8LZbpZEgNXGdhFOKDYBUpfCRrbVHMk3E2pKOi0SL1
bwWMqoAZGnaEsCeU3za4FQI4J6o/HLwaJvT1kZ1t8c+6yVFVY7HXALub7dQYsq3eC+0meNK3SJXy
0tCe4x1aoN8Aoq56rJ1/TronczLDjY8TyRJpNlEkwnxNlO1WhAi3jZsYGwO0wrwOMcTM7Ff22dmt
No9RodQAMtPSqDbMG/Fob+NEAJ9vYIylgy8f+Xb0aN4ZOxmzQd9dgw+enSRE48y0KPlRkaImvphB
NSwzRQtr6Gn3raO50j7dSg/Kjn5Dau/7/drLZXlYLsMtzug+gCYBXBG6gtHdjKgzaMFuZY0snw/L
EIs1Eugon8OJVGwTiTVz5+0K3t3YEwsuFOzByanVrG2DS6PS8DTSTRxQJGxpTqcs7rxJndBvtxVf
nO2JW8UpO7bdysiWR/A8Ml68Bs9syjSyupgrJW1TTUSbEqzy5E526uCLUT22L8o+3/k7BBApRSG6
B81H3ATDZhW7c77bT+MvJq+SR7VDONi0jUdoENiNQIXdQLhyBOej+A3CFBKAPd6ufd2La/R43IvP
i3kEUuchOkaNbWw8PCWQIAB9bjmwvgTuPjty0KxYWUcXtv3Jx57n/GgblrVgllOmGPYgIaKyy8oG
fl2AEL60E2WYH9fn9uIKMucTxpgnV55/zVG0WGvqBhcIyy6QAW7ib0X9fj3AWUL5uXiOIizu1SJW
wqrKiFA7g80LJXUAB79MBeAWkZri1ne7aOW4vvgJj0IuLjwBlnJcwBHADP2rXr1roEGkcSXG6rgW
t501TE0fKARBQLjbFO5wOxeeKHeBdS6wEl07wS4NSpdx7tBUXlqgDk9nipZ6GmatYMLKl92xRe4V
vS7B75yV+bq0Ing9G0TBlFFcXjtlWBv96EOs7VzFTe4GEkuwuehfO43DiwqJAnutEjL/9NPbnFra
UcjFfCnVhF5AnFt2DKnUTMo7hKq3wSy/o5d26yVbmhb7lWHOZ8a1mIvPGSE5FaDmOqeVihsbrzMY
2Lybh6jhZ7yaXl46wiBdaHimShqZ0OIIHRGHbiSDHGwyY0wiEKMR6rsxxha2XstkL4Wi+0R9ksKo
gYbo6UKRm7plu3Ep0Kb8jvrwx4hcBVIJJbSr7ub6Z7ywKHGTtGh1oSFiSMqiPWGlk9nUEbFi0XO9
KLTFxnjMlHAlzIU1qYpzI40mvokQwjKMKGV9awUYDcnS8NHhh33DhZ6twbQv3OCkyTLHoM5bTlyC
ZOgzJdD2eMhFlU1F2clcz/Zc/RE6op1SSli9YOapWCxClZVvmZZJWs4FfjpVeaCGQxNwwSRUMaSf
8Y4M9rEBoDPshS1SL/b8kkOW7mdTrcJ+L2yAk9jLyy1M6XzINQZwrnmYG1uBXdyarzJOtogwfr2+
Ti5kECfBFpfayHMH7cFhDtbcZO4MTEW4/09SZhYiRTll9s8+S2FHRVSR6otMW8jlajviWP5WylDo
27yd3q+P6MLK1+bGNYULgDp0U0+nrmWea2OknTxU3is6C9tA15wpzlbu54thUKakC0iXEWL6aZjR
lzH6yghTTkhH1TEKGMYmjaqV4/DCBmPd/xNmsRCzqLDQUmAfJ6GoHswpqz7QpSm+/8E3O4qyWHIN
HGotbxlMEtxNY/Mg423k58G/PyxOxrJYayoqRYU0n0mj8Dv0XwwYy9eHsfaxFlOfBEGTd1lugk4E
LqS/DhRX/yQCxUXaWmAWlgy5oc/QdasZgmbFj2Yk3rSJsYJRuDyIf0Is0jKryauw6wzD1hVPRjVO
RyEMSYQ/+lT/RFncRVkiRrqCvwnuYP2N2Qe/Si/5cf1bXbjuNAAAoMMtuMNkLKc7pMJQoR8m7gYt
lK1NOJbDixy14o1p1Xq1CQ1djTfXI15IV04iLvZkpqfMWacb6NBG+cEUpeJ73UfKV0oSyX1G7xC1
TLG7BSg7vFyPvDbWxTatvEmvZY2x9lIo3kq9oX7hLY+5XGP5Tt1P4dv1eBcXydG3XWxYsefJkH4K
uVaq/6aPTXAINJyBrke5cAuefM/5Vxy9QeqpHH1k2AwbVCCeH9YwbMo27HZYYEC277E8sMJcsq8H
XZvExSYeZXnUrZBJBJ6j75FuRGBdCdr3zMiSrz5yM/ZgpTgEjqG8Evnikc6TnUoc0E4KxqfDTVuv
LEA4m7bltdus+5IOT6BcVjbepSDcdiK4R53SkbYY3pBiRphBYLSn0bARAxk2aKQhOqHgl3D9Q15a
I8eRFgcJHoeemc+zhzLiBnQ/ehr31yNcWh/HERaHSJkZQIrRxbRDRb8LJ/W1ZjlsGi/S8CPQfym1
9H494MUh0eUmYaeiD+P/dIZQS66qYb5Bht77gnCztIWtPP7JDEnU3DD/nREFixmqrVoZeoFRRUmU
ukWU4UApd8KuiXGpuj6es2Ylb3CeVxpOZThmgv9aLDlTGpoWF2RWQx7qPwLUSu81TERvsYWL7ot8
Um4z3BvB0MeoCY4CvUSjKW4MS1BWtvqlA2yuI9HD5MTmMXT6Zc1Y9jIfWp+NtP2ub0tE1PrqIcv7
bxYedytf+NI04vPNUxm0BmzAxekVROVo1jiY2GYnIA5RvrW5tTKeS9vsOMT8E46OrioXfEsUOsOu
5EF5kWF72aVZKJup9PyVRXkG7ZknkXRTo00GGERZUnSheSMDljGcmdOJtt9M9567rGrmlra+UV1o
DSZyquv1twvZO9gTfLJFgHBYLS9mDXPaEK6Shp0nWkS47WWjVJklwlxqau0TXWmnFnebPhA4ZWTA
MJ7WtXCYUDTz2kFX953JSStvs7A1wtcJMkT4IqCeLKLpO2V2jKlkhnXDlJe9h/ZxY47buuqq0FnZ
BfPtuHhtHQ9jiaXLvE7AEneWrLlrHYOSs/jUutNchUK1Yq2Md+l+gdQhq3N9e+4Nnq6MFp139EA1
SrONoDtl6w/IcCa9E+JNciMn6ewhIskO6i/C2/VxXlr2oGZY9aASlDPWFSSL0hBrNnuL/dIe8dV+
O2EkvfJYvjy+/42yTLuwxRsyf5h4mOSFt0sqf9wmiZDblqk9o2rmFo2kvetJ7NvXR3dpxx2NbnmU
ZaWqDGZNXG/Qx92QlQiiqFq/h0/WrAxxLdQi20LcKIWpzhQiJVzth6QQ8Kpp+kcYRdXKOXLpXDwe
1eKosrpwMIwSC2ZASDlQrgCqtj4g6Y3PaHvrq4m4UtNfWSRLaFWu6CLGuxzElqo/65mA/wMap38w
VdQQNV2G2mQuuQF5kprBgJaCDca8OqQTSHUtCek+imW6Qny9eDgS5n9jLY4orxVxwcSWGviJibub
ndGE3OS7Tj/M1NQe1EszbGLbNJ/XaAgXV4msA8xDrQw7nPnPj64AJewry+qInELA+Lvo+vgDl2bt
5+SJ6sooL66So1CLVKtNsQP1RlaJj+bmtqr6j3LAqBL7dp0OCL6e1+fvUt5Fg3GmOBmc+stENfG8
KRgmwo2YQN8nUsJNXUyh4+uVf0jIH+zR1//kxQiiE+T8XCcFTnr6OQ05wTA9ZtGIEOFSYN3yUK6s
y0ulew3sJvD0GTpOlNMYWargZVMWnJAHfRfvp70ubLxfGOQl/0Oyr4w/mbl/Ii5PS1xjBGGaP2WR
SeMhrCLDrXq8jdRhrH9YdRS/XJ866eLcIVEFsVAEkrKE2wlWL+aRKqrgo3y6cmWIKEvo6Ohub/RN
9IIBxd8BDoPoQYJX+4NWBRhklDZkOrvwthenWV7PtTmWv511kY1fxr7v/H2pr5GPzpCxc0akqwao
BhHGCjnl6TxaQpENchTwhgMBE+6VPX3J+lkHrP49/Y73QddsNAeTVsz9bk3MBbegVAuqm2vN7Hm9
nCUWR79jPmyPjoAqx65VFik7UkBBgMeK40MUmOZeHYfuEZth3+6astuhHizeJYa1tmUuT/Zno3IG
pJE+n8ZX604Dpxgyu/lG+AB+V731O5/uqHbf27hkuqrqwHV1gsOaFtjFww+1D4n+IRRvbXEiGV3T
jMjW6fbk/8gC/CNmTyl1pWx4CZkAt8ykH2XOBIElMiGO03LCMROEpS19KlNgqddtZ/mU7J4Vlq5c
xhefS+SzCEOZM03GWoyqRruO1Uq8zu3uaAKgO16DtJ5B5e3e47//YLMyOhI2JP807pHT+UMOsk0y
Wvn24NZfcJq/b8OP5rZUv6Zxswl3wYPkmF9jpBCn4BcGGob55V//AHWGsio6JC6NDssiWa2mFBhN
Kcl2ZccP6rbdjegRlFvgC7tp19KFsDCGsn1bcFcCn6chKixhXeRflBfYxqcjF6tY0gMFr23oLXiC
OxCuP3su+D6AVy224iqc8nzFgiWnh8oDFJYkQOHTiF7qmxRTNfDBkyV3jmUM1YApoiR5t2as+PXK
wX/hriHeTN1BztbgtlncNf2gSlmAgTwj9LHdfJ/BouqNdNDd/LEennA8XLm1zyiZqjqj5Xn2ggch
6VomJD5LKRSjQEbPZYbhmjfhTbCvdiAgV9bt+bF3GmjxKXs16w2tkWVHEb6nSWh2tyllhmdLKpSH
EXtCeZ8Ihh+8YQkuhi+zT0u0xsQ8B2ZR1DDgmnOJW4rBIbGYTnRcS9TdR7uJsptS8g5yEm6VKvtm
hSDp699ilDnK9BAHd02TbwzUrayDmUobVGvXZvrsyp1/Cq89uH8S9czli09tKh4HxjDa4rOsulPl
aL+ym+4msZHZ4KmLrIi4S29kOzhA01g7s87mAnrEJ6+RDvMMR19chb1vTXjb6yPt7HnS411FJ1ve
r4lNnB/F0N5nriY1HJI07t/T742SoTSoSTbNMG+o1MM+hhlm7eY8Yv1ePaNuq0RTeB3QBNFhVC7Z
TLi910jr1wi2zv1YCCABGItykx+ap+I1cGeJFNE2/gY0GT2LX1txFXx6vr4Wv2Cxxv3eD2q14ReY
73218f4fe9exHDeyZX/lRe+hgTcT894CplCOpuilDYISKfhEJnzi6+ckpW6xUDWEutfTi45QyFym
wc1rzj3nAL/hYaxgMzyhumEcxB5bm6XDPAUezazOH/RSAi+5WDfHCJ7iN6Glremu3mmhqPKY5tbC
xOGCKxaPzFEQM7M5+5JGo1RUrYNNeTvttTXqSgiGpe1vIG3VM5aEy7dFgRXItZnTt6fSgOiaBsjy
T34r+bOow2B+ah1540Kf68TfY1nvjc0ubEM7pE0FjGWQdG+SAmzpUGpPlrLAU69rCbIuYGbw9eMt
NWcfYDdg/sTIZNjZQMzY2o3rHrcTOTUG0TYfH9XJoylMWbaN4rEG8vt5OJTQgltdAVRyaw1Q5nuy
9EV20pPqDghANQQ/eJoxegZ02PFn3koIMtPWmd5w3hMo1nzlDgG2X/hl2K2skF6m0NdbdbfLY1Hi
izq+hzDtYHYY/wNgZv7NO6yV1YpL2MjKTNadmDpVlGdNGxWoXo/3H2/l2ecZBwZUo6qIevRsoRAY
VcYYei5+sbe3/EKMs+WbH7iLJChCbeHJPFOnwFD9X/bUOZKlGsy85yrsqYcLO0SsB9hRvS7DH1N0
/f1vZCen3gQBwXubs+hOrvVUz2IJfgQIvOZGRCCjK99C2RuRHdg9NtXXv7+rKsZ5BT5CB0XCPMjC
nH1cWCLosaDaPl1Hh3RNrqK9cdAMTEpvhBNbeplOvnNEdALthN4CLg9ANcc3Fm3RrssGikW2ANe7
pebUcmDUQ/tYZYnRLXnLkw9kZm72LpTQZlLsoVXw3hq1f9E8iAGMaVc8DiuRctWhtY1famB3/tE6
Ebkiq8bbiEG643VmTWlOhEUyvgqIdEuQP31k1IQqlSrVnxeO8eRTxIePwxMUN+g8IDs5tuVAjhM6
WxFSx70YJpYDqFBdWMGwomvgb4F/za9in60/tnrmIGEUcQRCDJBsODOjstQyloISyUfKkHuZVGlr
gpFmT6GjvPQ1LtmavXnJCAmeBMQscHOQTLhJd+ZrcyHASTpY87pb9kLDxfD85PUTmwpaCGC+wBxi
aLMDLIomdiDKIb8Nj+le4VevYkvZRl9LG+vu4808k8rCGmpdpmPpmBaYzybpcpZqTm7KQJgZKwCm
b9QXcUOROYcgdl8wdm47hR/Fd4/Ggzp3pmMDlhu7EfdlQ/N7dIMDqDK6mR+HbJ91X9FoAYhuKXA5
ZxRILLDQqKh3nfIQ17aFbrci+0kKSGCId9FI0Y6SpcJcC0yhHCys8twBvjc4+/RFYQ2oPUtcGgCa
r+XXxLeCDiRv2n17vwTmPA24dVHBw+wOKEtABHWCM2PGlMQYNgzih94HwSmAgeY+3wjH/RuXU0Qp
R4+vsIbav2BWRadPFpv9rpJlmwlkzw0ZelUufxupt9scdFBxKOZAMPa4Ws5XT6IZ5OKoLut4C1Ha
BjPLscm8iEC2jqkkXxvMFhyu2XVbs8UBnpNDEyyLyMBRpMLIiT13ZRLI3KkpjdDkvojX7RWKRl7v
RVdSqK6H3dKVPD20mbX5mjCTURKxJjHZjdjC79fqtRaqePfiqyVtgNP3fWZtFsPIsd6XmElFOd4j
+yGQXGOn7CTP7T0If6CAvl4Mdhd2cw77ZRN4y6YKFoXfJC/aWsRNfVBdjxfEW0KHn7kg749u7jBL
Po2DIo5Ot66ToXPLQV9yXGfXgzkrwa4AZoM55ZGpS1oLsTOUSkNkmkHjxVv5GgKGYeXHV0ud4fPn
5eCu4zYiTHr7/XcfGSBsWjug/Y1yn7mt9yKvjbcQARMFzWRbXS0X5E/DXFwRxPHoCgtCYQwtH39k
HdijVO6IPQwhbOKxUEGlAPmdcCPprfOy1O84LUkj8sNkvJgItwS0eeZIjB7bqfXwyoIbM10bza18
Tz5D5VXwc7Qu20S7klxAogIidX//NFEtBn4bi0VNEyXj48UCVNAVA0N7Svkm2gITahSWl1yqK0Fm
vvien7w/qHqD6QnRLt4eREmzlWaTlurQjBcvbLuh1MdYyG6swDoaIKkNisAczFUpeb1F19D8W5yN
Or26x+Znr1HVxxPvTZiPn4cAmt1r7VL0O7sNDtZfXOzJ+zBb7Cw4sxF89oMNawALhf1GZC+6X+0F
wSmFvUVHKo7q6D2a2Zs5UqoxaWhSHGV0oYBWPN5G62pj/J6tszuJ6jsmLnGMQOcdXxuF1WZRylgb
nMAewoyh7hvhj5VJi7XTcx8IkHnoy4AxHcwYc4ivmUEqghaq+CJ5UF9FD5XjiaqLmKXOIGidgL5A
HCE04Zd29bSsJnYVI5dgsIMCB/BExystEfbaJsa+3pBETuSqzytyrQ7+6AsS7hRcNj3w7JOr+gMY
JTCRvHyRTg8WM/8WCtRwD6JcOftqHOSjZq3XorJnufFOVCx113aHzXLGJO7I8R0SptCal4F3VNCk
P15trJglsy1I79mRflC6ofErdD6rctA8ZphfJ/WzlF1/HCOeMekAZQfUmYjd0Gc+NslbVIKzCVXS
1ojXJbqTEfxunW0IyT2VmbfJMCxVn09fSeTZYGFEo1EFFNqeOT3IrDlWleuiACwmLOSLbJV7wxMG
NREAJFukFv7HazxNLVDvfm9RfE/vnjEjUdQaDFYovTvg+yCrZNVCQsYnD0qQbfvBXTB3koy+mUMi
A8pFFRQosz2FJxgrYCo4Lq3oTkGQ8DXufAfoDgjz+UXs9fdRIIdL1J3iqz++PWKVv8zO9rXvMZ6P
6BwDQK0D2foECkTgslP8hEC2G4SD27TUlhor55aKVxP8i+iOIRqZ3dgxVuQGgr8cKrcWdOiiCRLq
MarPNFlLqrp0c04Kv6JvgdEqGbkQWilz6i7OhqGBdhr3pVGfvKI0Bi9F4X9XEOhaEZaraOPrab9K
oW3quMWURZ9ti8iHj89XrOlon0XF8V3Zb/aOMTOSCAehBWRqbZQWY7q1aq12ebdUPT1vCHRSmNwB
F9E8nNRsAtVjkiL6osM3SE1u9Mi8zvnSCMfJGWI9gF+j1yjKwicuoFF1rpMqmnzGZPUVvc/4c5fo
SZDHzA6lVGv+foojLOLGgIMNNLAgJz7+HhOqGL0VowI9eH3lgpc/BEnh3ggjN9stxz3ntvG9tdnL
rOToPXYDtPTIaLikazdyCYyXsbQq7eRVnq1qltxktYw6sAo7glwlQblE1EtF6JqgQd0+lhDfMcLy
YK0zv/7abzGZHdAtHdbWcAevd/fGU4IHLAoWJXMWfjJ75pAkiEE2moGfTFpLVyLysgIHeIvYA3vg
ciR01ho8OzrWIBGGwsrx6XZQUI0BWHg7XX98I0LJ9xEAPOjsbpYc0KlvF7v+ztrsdDUHAbSamHjA
kKIYqE/TANmJ14aFt2jrJKac2ZqdsEQcYO0ZbImzKm86hALM10K2yXBuw26xt7Fgz5ydG28HbYDn
Fe0nM1TfyLOq+3btHMxV7kvXS1Qvp8UAsT5wT4OlEBVxwACOTy5tsrHihKFRiVlSlPwFwiGP1uzJ
CjXI8ehL4g6nyd6bQfGAgARSPRkAlnM03aWJivBO30KJIJANpFxgPwKXTY7h7WlJeUGc0Nx3oyX8
l8HZbTEhRI3HDAbFLDVZ2Zs6aBDI/f1a2Gxhs5uScycr0wI7aR7AhIgIfbwx3eiNdM1ZboiKc/lg
VW8dv3fxzZhUTc4prCmorm+FIA79Cu2KJ9kvV0uP0pn2obgkf23h2wf5zhhYH9qmj2Es2ZhbCOhu
WuD02Ga5dnMSJ2IPUXEDnSxQW5gJmb2zZa1QouoJEvPILr82UYMeRlbQaOkzO3MnUEmBPjO69oie
5iGwabZp2tjwV63p3OUUusZg69wbbQkuFNLd0cE4VCbCYN4NC/CtMy8TNE113H0Z+oqYoTz+3lqo
GUeoAoKzWr7N+sRt2TVLjYVwdMnI7KPuUyu2OOQl/IhAedPWnqjcrtvM/vtYVcT0AqgELCWSJRRm
j1eTlInVR0QThZTe1/HqDRSRdg+qCc2LmS9t+M3HgdhpeQoBi0giACcBY5RqzW6ITNBkg96ACLQF
36ixS7f9DsoUuI7QZds510vf9fxKYqIF8B3RMsCwoqnOa7MkUnJ9FNlSQ75OieMxXoYfr+mcBUNW
0VMW5BloHB1vIkjSIyuJIbyeG7JZ+ryGloknDZVVrz42dIIXEWtBtxX+HsmffgJo63RVks0inXBc
6rYFdxJ2L2ldUZKxnsuNElCPXiz1BE88/ptVzURwgF4dqlEzx5gZWh8bGbJpPrDJq53IPIyjY6w7
tbiui/aigByxa1HeuLxW8MmZ1dchSW4ts11VsbkQyZ8ED4YM+JMIfA3RoYTYyGy3Y43IVY9qqplP
HtmgyQ3KHFsbPLF+ebdUTz093GNz4lN95zoV0jbyJIrt1cgCFh+4oq4/PtWTgglWhI6dYCgxsS6w
Vh2bGEYMrUvQu/GTRHfjHpLQEIQ11VVkoY1gVh5Uq+8ztd+0te3pI0ZH+U2dqS4Y51OXSwzZKXUt
Hnl1Lh+sokx2UdUuVT3nCcfbzwioi2guQqJSFmHPu22wtEov2xI/YwRggYVeX+mBHngNDs7Ao9Bx
lL9CImghd5x7wbnN2Un3XRpLVIIXtIgretJGIq2Mor37ePuXVjY7YE2LlaJPxcqUg4ngxbY2FdvK
xcKY6ZnF4CKhbKMJ6nrEa8cbmJppX/WIvX1riHc6VXa6Ka0ZGEcWTmpeUcCm4XUStMYCLYhS3LGd
NqK8L1pH9p0YFDu1+gJaXOp3k924KGofKrqEsj2zfzCIdal47gVM8thgN2ito1MJRVv1jrbEq8Zt
wlNv5P3Co3gS6v5Y2i9Ls8cqy0eTmKJ3rx9G8ManQXmfvmEe+9+gh15a1szpsUQu5SyDsSqdvJTJ
1C1ov5H16tosNf/jK3h2ZULTCIMwmGWCbzvewxYkBkYsJQLGK6iSlR14//Zi6FKkREukqOc8KErD
v6zNlpZSzBKRAtYy9BSqg2Aa1MDkSw7LraFzt16QuuHSw2dAGvV4YUAMtEpFUdAa1INaf+nLx9he
LWzeuZN6b2MWLMUF5ppNLVMALWw30qPxCN5756bfDr6+ytb6rr1wQJv6uFTnPvMwYN7z19JmXtuJ
CtDL6jCrkfZCshQ3GheTuyUbM6eh9H3XTgZs9NBCFwCZAmqd5kYweDtbtuK78fPCZp5zH+9XJX6i
d34ePEzyWIINDu14F3Ue+Xu809Zj68YXBhR4vhi4J/Z6uqhunetFHdulg5x54kLhxBwk2O62XQBM
oN+F6KSHFuQFrNDZqqC/j1dLgKCTgFR4lbd31wK2EkHFzCox7MwaGK5oseEPfbMWo7vtOt2rT8R0
p+cxLLZLIemJ7MfcptiJd7tcGJMGjhfYFIq9jUtvqxsMiu27cILpBjRvZeZqD/Yu2/4GfODsNotA
4+eCZw6bTppVoZiPz39fPdQbZ1VCo/hWuoxWyjb9XDxo0IHVLVe7/idXy8DYHcqV4Nuaz97FapMx
uYDAtGjrNzdj4nYHdrBfRfzWYvxF3w8tJP9AZPm3e7Ziv4H5wvSLmCQ6wZVL+QhMrlWI/eaB5lfh
ILn2nY6euADMJ4sCyaffLQDl6PeLXBgjL3Oqr7qpzdTiMZh9L6KQxW4eu47qDmGE2sUYUHun3C8X
8U6NoiOO7AodL6QG4Bk7vlQdGTOjzFFpZyahmBZTHdBEd0bTL4Rl4jF6X7kwZCD2wBAADgfRmZ7D
L02rUuNsVNGZGRgk2e1m37TlSrZxa3uonqnEWEM8aiFvFG/SqVEgKCxMVeL1mjn5SR06weDG/QIM
/5HbG8UIBFhbaGBTboeKX3ZOM5Q7E/H6BB3XIRv2ADGPzVJd9vRBw3gC2v9o9ynoyM+7/4k95ZaG
cXR0+V6GKZSZ4Tp0sWh5+okeW5m9LVIOecGYwApGSA0Xwnky6npSULZ+szJCGZ1/fV/eDo9LZZUz
zvDY8OzBIUlXNYYwLKBFDUYh0m371fZ/zDiTL+TeXJiCX7Q4e3BALdT3VQWLNabv8nUeYAgDRG5A
t0M5+Upu3SJcYlg6k9Aer3Lm8k07ice+hU3hDlSBrBVF4c7v9jamBKRsUUV1cZUzhy9VLJoscW2S
DSbRpn26dS6tACq8fPVW0f+cXCwpZZ6/qRY+GUyx4lmbmeRDmykkZvhM7fqrwbTvZW/1ruNkS1Qz
Z/0B5nXg8oTG0jwhz5M0ilpN4wKbctPoQ+lqVgo2ueaLXpVrhNCbWs2shWTgzBciGIn/Mjo7wibL
MCIcwajS0JCjMaQ7mwLUVTl64B+/W+fc6ntLs31EBVwG1gHuLuPZZaXb38hA4oXVnDkr4KbwVohp
JDxPs9UkNWkzRjPuQ2eWedHQthghY2aodGDL+Xg5pwGegCpgGBJysDiv+SuR9ZGWGwauRdPLhwzh
nqslVbKVs/Ie+IZmlctY6scmz6wO6G4ZlKEK8tKT6THwdegYJEQrP8oe5WTNphzP/FJZ6Mwx6WhG
QAJLWEH5efb64b3imd2iSMWhYqIHkCuIgzZ2zW/M7wMDyinJ6C3ho85s5nuj8yZd0tAUqt4wWmEy
mZJdE5sgariK7GfVatcf7+JZrwWMtWWD7wKlovnUDOERcawywwgVvyhUwGnQowwdj/ePE6CY9TZf
LVX+znxkOpgSBOZaPPjqbE/b2ukgGIjC5phK6zEmYdnJD71F/C6f/sEdQUiK2hKuCr6n2cMDMJGE
+i2upczYnmZ5t0onwt06Updw5OcuCrYQQdIbUH7eMDPlqbLSCa6Y1Y2r0ruxWBobPXcrwL+GLxpK
ZSiLzAIxmoOrTKoqOMQ0fVY6fjuA7CuVOsCDjBce2f9g6946ITawK/hv5jxQ0dEKhHzcB/gC6kc5
6cHTJDHjps6hjPoPLiHiWZA1gVpFsDIdf2bRFFtDkmP3hDiNwB7rg4s32q3uhChIEfZLCakIdWaB
HzoFvwzO3G8em6Qvyre3egiyJ4FQFwXv+Npc1ff6zcfLO3fh3xubpUYKbOldD2PSdE2cVRN9lzDR
RJeqqWev4Ls1iRf1XfqXRhOlkiSNflnyVZtuonpaOqdzPvf9SmafbldnpV6LEKf9Js6pvS0kH5wN
GKedgiyG9LIro/+tLOR4C/s3f1zyyh54LcIck6XuoMiBDtYGVt2xaJFuSziED+6FOUsI+oLLpSH6
SIMnhlgLrA6d4bVQItTX8cp5+fhmnIiuIut5fw9NcU/fndlQcwbWMNgTI9D9rYRLiB1krhVooRTy
jWA6USCQ57VgnV0tJs9Ly535R4K0o7DEZzBdQaPrGZOSqNo1PjXRn6aQP1xMQcT+nezvr0THnl0g
iYB9VMrB2Ee1b5KzqYtqVUbyOnUmr6y/WNUDV8AV0Yweocbq470+d3cdsEUgycLjg+Hs460mkY7+
p+ogGsoZahPgx6qeSmCpbDdtWRMtxF5nyqG2juAL05komKMAOzPHmZFWfMBwO60nTJ+CrfjSqrrI
y4lCLiUQHoSt2oEpQ+5RLJEilINGNFuShCxVMsVnP9/y9z/IzPtQCASWMTMwNwkhT5dGjARSUVpu
l5jxwVHL6HuqqGRbxqq6+Qc7jnExIPRQn0FNc7bjnZTk6F4gq9Ub3YeSexCXDFerX3rmTyvdSETe
RgREpU3g144tKXk1TQ7HEJeo8QlhFsAcgx8DR7+BAz55PDDCKOQuUN8TQnr2zNHqqW3nAAMjlX1r
NmNCLcYHO3pCSy1j7lJJ+ARngf4vwHgY07bQ2xbtvOPVFb2OAD5Bs1AP7W25zcNvAhfzG0PuJ1/n
zNDMG0Xdn0M5rZ9e2lvpMdrobuer/W8MhKsn3yMyEhTvUcgCeQwwjbN4ZsoKUlcGxjtqv151gQqR
jXQ7bepNAenI4m5CLybf2lu6SvHAMPA1REoWvIUDy3Cuk28EEy2oT9vgK0dHH3Dk4x2W9YQrYHhk
ONEGEqmG6jZuGrTrJPIEiEwJyBY8M56zabZL0fCpo5jZnp1uJXOiJAZsi9jHfmCQ5TP31aa75uul
qasTYKIhbAFpDQFaQHdOSK66rMGgSZmwoNjLqP4QzHi1mVcWpZtW0ve+ItvxIEAakA4Fj6yLOknk
lTut8KZbPjhedmFeDMY2UVb2xVTQqwQaglD8Hr6lifK3/ScajUjugMdB7C5gtsdH4kgx7wAOpQHf
kjvNnwDxb4A+a5FyLY5+n3zQx7bm/aTSSknVpAMNrFsUip/E+Ge9thUUcsVUNPjcPvaLp+7qzR4w
DxhyF2C32XWbWGWXmQx7ytW0siq3QdcxBs+gLwglALddnBk+CQ1nBmd3bOp1x27LkQakM3yQvgrs
JyhF/fIi+xrxbD34SrCc6J0CS2ZmZ/6kSRunbSysM7I87aVd2cCDO4/KSg1AX+erAwEfFkY0Vz87
XP/1bfzv+LW6/vG6Nf/5H/z6W0V5ncZJO/vlfy7Sb3XVVN/b/xF/7a8/dvyX/nNFX8ltW7++thfP
dP4nj/4i/v2f9v3n9vnoFwFpkZAfutea37w2XdG+GcFPKv7k7/7mv17f/pU7Tl///ce3qiPAyt+8
xmlF/vj5W5uXf/8BLZ13d038+z9/8/K5xN9zK/Kc1q8nf+P1uWn//QckIz9hKh5JPoSQUdLH1fvj
X8Prn7+FKUIHCiwo7GG0RRCckKpuk3//oaifMBiNLxAvKwimUd/5419N1f38LUwwA5YuVGIwO4dJ
3z/XfnRKv07tX6Qrr6sU+BaxmON7KjIL8HghUBC8YqJoNbunVNelWgKpC6jZwIsv1yAG1jq187IY
7Q5j2HHMAEMxeqy8dFR2jT0CeNWZmYt+wi0DWspt09odI+a2dR0o/XMFVgU1hkxhnOy7hLh2C0zL
YPum/o11ha/U0ypN06c8G109g55IU7o5HFytTisQq3tqMx4GU7q3lOymrTIf+ZVP42w7UTusSxV0
rrvJZr7eUbcr1MPEnnWWbtKiXyG69KFNEcZAOidQ4MqNDTjwY69M6H1Vl0C2FjImX+vpOxRWoBtf
fK8rEzR0IN/bNnrU+B3NtsXYg17+Vmvxk3XpyqxBj5VWYWaO7khp2KvDCqMOWOB9i9phmue7QVG9
Qa5XHGtStFC2oJCS2lAYJHuzZ4lncv3QO82qyi7Srrvrp+hzyqO9TZTrSE5R5Cq9UXoeFYiwq92K
QsDGTTSWuZZBvZYcSpLsmfZAtefUGt2yUb4Zg3w5EGZ7VFG/TwZ9UKW09VAwYC7UB6+ojaNCYfKa
KADCD9NNbHW7StPQOc+J7wz6ZaspISQp7CAb8qCDXkga56C8utMdckhj1eOTusd1Qs+CQ7NQtVba
mD5ZIGyuG0jOcP45zdrHyEzDoopBGQmKaU373qVbwDgzSFObYcWfIlP3tapet5K6HXNnazYF9O5K
txt4kNqSJ9dQAK0RErfMDiDjJEMXhXpV2bnaWEK0XAqTKboBUccqnsZVJwEgNvY7iTVuTIk7qHUQ
Z8OVE49+VKZblheh3nGvZfwmMUw/sx1XmzAOM5bIerQVN+19hqOkY7qHGN51k9/bCTTopGpn0mKb
2cTP8vx7ZzNogeHcXSmiXhP3niJdW1YVdAX7RhP5ui4dFHXxrWQyeI+GGt3HdG83reYlTN529W1D
5Sde90D2F92lSUF0ndvFZVrHa31QNqAz2vGYH6KYhsao7iEccFcpaDpBJMx0K1kPZUlDpo3VgrsH
tyzl37UEmtTFZGDmrSA3A+iT0+iyS1JQh9teNAHVPGQBeNufFad7yjHQ7g45ygJyUVyZPd+D+YfS
aCc1X+yidxUNobL0lFmGNxHJ61Q88072GpHkKp8a6oKL7cWOrW0+JpuON194HWGzx+YpSfUCDQCo
jw6D9QRRRrRBK/PJLMxrK8GhxbbzGGXgK4vHpHClhmm4FxQDH2V5a5TqnRUVwTsn+9ORvXdcx6Hs
T7eFHE/QVYBGbU7/EQ+KVoGTT/FT9XOUAl2TMs8unj42cs43Ak+rwgb8NMZzjgOiSulr1D1gJClx
Oave04eHjy28JWS/UsUf69ANENIAaA2XP+ejmYrYbsxeU3zgfA6ZKV2MY3ZpMGOfTfa6MpygYPlt
kyBv57Xu6rVzU4/Vg4Num+uQ/NkiOhIhRwGIEG3UtDDWXHJeDGpkrmRVW1LQ7xqXfuz9/7/1eHfx
/P3Xn+/pyVu/qZ/Z+4f+7Y//eOh1+5PglQZ/tWBQgYACXuwf77xmf7JEEQQAd0C0TVtkyj+fec36
pEGiD+kBENuiToKI++czrzqfQBONuADBA55lzKH9nWf+NPxFa0tM2QvWAsHGOKtI5H0RO6Dj698a
paaXrRoHME80LQlU1zF1avWN925nznygx98O8JEziyL/e1dmA7K3bSGG22MqMIwBg03l1v/Ywsls
tDChYm5OQeyCnHbeaihYlOVx/m5RI9xjF1b3AlilhQJcpQU0VCRjec7q2P/8WB6+VrS7VGDfcODH
y9OqhhCWvNn+wTXrjN9YqoJBgK807KnjJL6RBdjapdrEW/xJf/kMAT0FDYoOORCUXmT7JI232s4o
ol4mfmNpZXlTKjR1Pmt07IseoHiLTVBhdKI2kl2Flz1EF0pMYLSVZ06NlpiuRgqQLeOxlD/b+ajI
XqZhBMQ1i0wHW64N4ruv4JlPi5ehyHLVhQQNmdZ95PT1OudDn28szE5UqQuPZLW+zjomreuUg2a/
S2I7m1yozEaOL1NMWKyGqhiSgOd5Hl9DDLWyklWkKiWrvSxrUmtdFEyte3fKU8uWXZ73DcZny77I
+o0hDXXmUlvpyn3Sl0USYJbuUpWlytiWts6v6aiP9d0UYdh2ZbE2uhqSpkQBd+BI8CZN7vCO2pI8
ej2TK8Q/TB2fHMkp88t07OpiA5fcU682UiVZgfWjb5jX6DXa4AEbG5uAFGIkeXmYDGUqt13UQIDb
saMS49lyae/KTunpZe6UlLokKVgaUJ0Z5V3WjOQ5kXJT8YqaSHwjG2Zu7Ky4d5Q7zF1GdtAaDh8D
I+tLc9/xiTWek44ZBKptzh80iXfGwWkov80chzMvs1opvVYqWcK8FGkS0EQTJBzM5dg8xLxqWYOj
jRYIegc2MsfVe8mR3bbX6/hOMttGQdScVtVOlmkMJD8GmR0X+ndWtargNUgwJCprwmqKCTjHlXhy
QcCqOSHkZW15FRPJjMAYPTYt+EmLnmxyOum2X0V2XW6ggqSvhnLc1jTLrKDUS+Uxk+o68gq5LZnH
iq5IV1rTj+BIziVtdKO8AEMxCN3j0qtBDiMhUsPIxaMK6vMc59UOatB1fWS5aubkOoJOpbsC6XGm
B82oQzzYUogJpo6ay5gSQNmZfCdaVfRXGjWgCxJXk6SEI+9i4jG7VNlKUnt1WmtppMtAd05x7RVE
62hYaGM7bONYigHkqrqBrWPTibjbNIYNKnDJaAho2DsMysZSatqe3OXqjQFB6NJvTCRbrqG3kx5w
XYtTLzajW66mNH6tIRiaPYzUobUPUBmkNWrqFIbPqZ3F2xjfl3TojEoF5SxYb73OtiWCmA43HuzJ
4BFFbz0HzBWoJdYG6Iso4OlRKxkzEbUSKQGgcVKyLhGK475ZRYZ8vtABdu/Bb6m6mSLHHa5d01aX
pcntWwU/h+lZEaHyqtfKPncNC/++p0wMhA6d2jfthT4x8mCMVTUGKB8nDX7UYWS+queQ2umVJHlS
IrkYrnuc7sjdUZUnfcudofySVGmOTAv6VQj8jYFpqyieZPugZY5FVhg/JinOmBCKWCUFpXykxeiV
8XHqxotYR/d2XdfQ4AttoildWLS6OXo0HY0XlSAtqnSrMLxsMgojxJS0IrTNpcwM9aGw+2AcLF6/
FLXt5AHWa5sv4Ggk9n5iQ2eFSPOy5ApsTpC1qiEbwwFdkafYMwuK8N5KSHbPdJbQNeVxxYMhQ+8f
RSEkXrWHYJM8ZzJ4Pmy30ok9xZs6ceTBCib8T/0CdZsCee+oFVNzMxFDAbTDKiFO9hAnLAOFfo8s
Gt+f2rZW7FYKb+NHqYhj62XS4sgA97qEn8XBfGWbdrVvZ+3UjwdTQYOe7eyhbotvZUuUqMIXA0Q0
WBjVWOb0S9/hp99Kmj5G3/WcJCDbhuia0h60XI2n20rJp/EzRSwi8QsJqlHERqZumJVxGfemwtlK
kExLxk4yKypTL9F0NuZ7tLftcbqessGR4+tSstMeuCkzVSVLXo1gHjEhtqMrPMp/8pn/fxiJMBKt
p/87jNxW9cvzUY3p7S/8CCQ155MowqL9D0gmxrR+FYw0/ZPgWUWqgJAQZSPRBPkzkNQ+acghBCmb
oWA2DtHKrzhSxH0Aj+EfRPMdlE5/hre/US6ax5GAWlhv6RDIMxVRSp1lRGBCTInFtdoTHKGClRCK
zyZQhVJYQtd3USFCES27d6HOiT0Rhr2LIm2MSUv9BHt6SDe6pwCN5rVrNsJZem2QrGkYWYCJYrRq
XCR1htrEx9bntbF+TFFMRcsQj1mkqtsubotuncmt3DQu5u9r6mZNo/VQ50v5vSQp0XRVpSWJPGuw
qLWZqkEiPpMjo8GnzDIe0pxExjaSGhQmL5shzSg4GKxMG/zIbvQGwsWN7qSuEye25NJRy7NQV2KS
F1tFayGN2TqguY68ocgj7UoqwEkPtBIdiuSLPWhdlH2tHc4DZhvw30rBCZeeJyCCUNRBvaYZoeGW
Q+EpsoYOj0cCgGbGBsX5ojeMqG419KZza5U1oVsosNUKGsRqwTR5n5QTEh68g3xq13ptGcSviZw+
ykrCdByEHBH1gRc8sTeSk0Y38D726DZTj/pan0bZbSIlxmOJGYvItRsn3lAMHqNMmOfdsxMl0600
sVjblRlp/D5rgOPRHW7exFoW3U2DMt7LJrMAn+0ws+6OBa/RHVFrdXQhoSFvNafqP2e5oYPHsRku
CFfNA83lvMHTiKf0Ro0be1pprWzj1nDbRGkDU1W8rYaVU1Z1WOjo3twUqY45+KZIcZlpXSKot8v6
W1lQ69Xuo9x3LKk5IKxubuymZCzIMecDSiQgxDvXHLqe+FKZRaZrAampbfWp6HiY6G163+KJp+7Q
ld3kRnGTrJgG+NyYISxE8cZqbxUpJk+NMeg6hgRrW/YM1rY94uOkfECr1/EkrSvWNbfkXZRK2i2i
/+v/Ze9LtuzU0S7fpebkohPNlO70J3o7HBNWRDiMkAAhBKJ5+to4760MH8fvuFmzWqsmOchrWwch
pE/f7rhV0MOoluDUOoDuuW21oAoNaO8IIjL81CqdDRMyiGApoyCHRqCVfX0qeFBsCTb8e86X4TRL
qqMOaZrZmsGEKkihvBqKMfJrnSMUJYRBhj2OUzb7lMEXaTA2akGDr6kJgBQ3z3eQqrsp2r30iFbN
grZsb25CGzOFM7eM5RRWR7CY+r3HqbEhxYBYemxjN0JpJ6qHksNm2xDREC4iKYsWRvElRWydMruk
MVz/2NgUEKUwSLSUjsgWRmBiEaCaqgIq9rXjtOh5OPMuZFWR1TgRE99uis3IJ5VKpwSOik8gtrkw
toxWXQa2aYy6qsClZnDvEbE27+u5RaPVN6ZjW+Ko45wFe4E1ekDjpdjRzrHO1VI1u6rKxRUxCxWF
YNNt0TZG09WWMPUsRiNl+BZTFoBBMVDCdjIPqzRHPnLmGm6Aup7RqAkojIEqWGUhK6y9bvoBPb9A
QQ1ZmWSnJZnehso0X7zGmjBVarhxDRMZyLXhhVGo1W3lgmdE+j7jbPHvW10Xm2EU9b4S+UO39PPD
XIxglFd1v5uN4qmGkiJho+WdJOqxG808cszrvNx1xdJnfd6EBzuntRMZUyCcOAdfsbyWSOnzXlvS
z2Aza2w2p642fYZuo8QjuKrxkVw4GYJGVlGS137yjbWSoJYf5ZqXLpa/0Rxz5i7oqgbVwZg6/zGv
zUIixK83rltz7p+7gXQ76Y75jUA991jkdp2MvKLXuDa620BafMNxv4PwIXASmM37DiRZIRKlTHcy
EqkI+YFU1hbrgXadnYI+bCKyVDsEgd4VdsiEIlfxm9GRpU0XX6M6Bu7JN4bw/Kwhntoj7NfcrkET
fgRPvDIrm2Z00Bs3ybmtq+fWg0Bw5lK/BMFknWUl5njy5+HalENAo5piTvZzZZdsn/fh1MTYhnSd
Onyd9a6fHyky6O/8xcLlX82h3FSTyQHtur3YwZ92eCX4U1vk//TxHAIbfmtZEdbkGrdn0/tE4/HB
iR1Cy+kgPRSQf+BfhjKaFamCqcAJ2gHrhnYevR8jLo8hiBPN5jMN1kXTB8f1L4NdEiYDA5QR1WKw
kLza4HIL/eNdofRBV+kS3/xthIsCpG90h94nRhjj7jgdKyCqRhrCpBWUAbgL2od/4PCx/pvvi5CV
GA6mLpwBQKpB8+yi19P0PWc22v0oQrDQEO2wCZFeCQssQLjuAf7vsf7LKuX/18b/C33Od6/8txbr
YRify/6XJuv6F/5PkxWtS1yaQT0CIdf9T5PV9f5FkOa+OojCtARuevg7f9fG5r9QFkMi99Nn4d/9
17+L4+BfK/sErUOQYeBj7Ab/TXGMId4vE3Q8YSRqwdQBvwTGDsFFrWrpcLDqYQSRR5aJAlHDUNe9
ErFWzWdshhWUfbcifw6FFgngYVAZARBfrEhsIk4ezK5Kyj5zixCIoUgm0hyRthdLx8KluYzrZowc
dP1K6/ndC/noG7z4HjD6Shm2ASZBNwYR/MWD8qobpLK8bk0OGo5+JjfwLY27OsHVerzXG559Rs//
gDKPV4SwHIJ++ZpRcPHAQU7NFo0PlIerrrreqngUMWQB0ZhZaZcf/4HH9cVe9vMp3w35kyL27uox
o1MzMgtD4upBYJla7j2w6uDgDXvmCA5JWXBL7j+Z2c/GXN/7uzE7pYrFIhiz2gnrZD+vxqnrRWfY
qe6EKMcY7aH4z2N+NuQFYQTeLiMtWQkG6oxQZ6fftpx9+fMQH7+9FemAHAD/c3lrdKnb+nAmUwkZ
ovJ2vTbqF6CRcAsvv6Em2n7mOfmBEQeWy2qmBQ9jG/DAxQrtEc2d43ICC8/mXJAM1pqs20GW5iCW
Z4p27n1uxzhDfHEOzf0EQsznxnfrivz1E8VOBam877r4IXCT+fVVljKAEaLbw6o89LZrV1aMp3k2
05zNaQENadk8MuMzPvrlab8uWgRqwJMH9k0OQKULnKdC+CxjOa5R7AiaEyzZeewm9c5MQHHOPkMi
Lm/nv412gfEsywRj5UooqGORGBLxvX+giYaIIJJHtUORWHw65gfL1Ye7ApSjayDnTwDu/Rdi96Vj
rllPiQCuAZJF1BW7T1brB0OgBQ5fQjhgwQnj0iIV7Vo/n/weBPt8b1y58A+kWRiXNEE1uQ9vYPz7
eV7WuiAvVssvY158hU7TeKVoB3whUfm8dlZ0m6x2DoB8X+nWjDwVf+7p8NF3+cuoF8UUuoKhlw94
UrqbHhcEz6kNTXpY0MTwMU1o+pkqdV19f3rKdebfbW/WGHZQrOEpESo0RoulN/1U7IYlz+pmV0zd
J5lOnz7fxTYw5oTPaL8q2BP+/Xw5ns+tYGi+mnx/+kGsr+lPD7iWCO8esNVWn88OBhxxROwKRI2u
IheMt87n/5UcHqjYu6V68bn31jIoVmBC6U4EcQdD3zxBhCuieBPxD8b7aJXCLg0dIxDFcPZfHE++
ABZkzXxIunY4gzgW9XlwQ+X0yRf402nmchpXrjdOesS7oML5dRptkDWp9OiQqKpCEVNZp34Zu8RX
PX8E9GYHEaMhixeUgjvfhtVuabAyocUADw+1vMDGxo71YF1VC1bZXByHEp9PY2x8Xp3q2oMt0Gyd
TabHOzTJwFtawM4iqOxt5u4nr+tT5hT1dh4dIHuqgWtM25hRY/MwsfOyALmnmTJhBaitaqc6icH+
ZOF+NM+4sGEzX4MZET/86/NzPsLEWId9Mpguj9yBP6H797Wfm8+itz+A0LGXIvsRFAQ4kXmXnhkg
n0+c++Za5AwS9GTgnOOu/WpfIQ43myNqZ9We3q4o+mdXxY+Oql+GvvhWrGp0fNlZODye/p1Y4n3v
fhK/0QzYflZAfrCng5mxqgeQFbQGHf86o1NverpcXJyLrI6b0U4qg35SlP9e/mOpvhviYgtv/Dqw
xFqT86CG4zOLc31TeEjB/tS4cz1WLz6PEFRSdx1vTc+6eBiHiHKcPIJtDVd66kTuFHfeppPpurmt
CSxWkLY39CkEqR92+39zfX+h+r7nXn346t7/gItH5W7ljkWAH8DR301IpnABQLcPLjNg7P8D9cdH
U/t+vItzSlrwMshdjFcdV7Fs7uFE5rCJy6PyGv6NcbNhN0Xy2Wn1Uy/02zzjPgluroPbpnlxfMCV
MgeHwMduHqOdUUXylrFIBxHcOMwV9tA/Y9lcB3Y64caDWg1V5K7LpszK0H5Mh5QC44+Mb/qtBVz4
pbxGjManQV8fvwx4c4NmvBbYl9SemTdyLs0QsC36ltm/lThwniHZPztzfoIev8/Kf8a7KPrkyByo
9cCXde68GzACnUw+wyYAZlfbbmucllQj7lL/UK8/qfxQtH3m3PFBZY2b739+wEVlbYHUZrcLfoC7
mRC7rLegzZ7t7afePutn9NuDoicA8guunUC+ft0zaquucz6w/uedcw1DCaFlXvtMsNWZps1/X3Ui
RjGAyhi66X93Kd6XDs4SSqicChiDQOHkLbFdxn0Hs5AgWZWQfMoqNG2RK/3nYX/fFyE1Bi9tbZ3g
ZL/cF3sbFJ/Gw1x2y7Xts7QALv3nEX7frGBhgxsY7iQoG2AJ+ussQqail0ZjhKCyI8sso5KQiIgO
JnbbxrUis3bTP4/4waH2fkh0C34d0qzcHBdaDNlnFWxy3biFPE1jda6eK+uXWmd0P2w/88/78ElX
eT1OAfh6XlpvW1XTLoHX9klnOXslZ0S2NSDK9oQ8lHYLdzFogMz+s3WzrsJfV2kAH01IBGCWgKHJ
xWEg3HaSeYtNqkVOEHgZSCWSsT6E6cpEAw89Q6GLzN3Pvo7fP0IMS9A5A/MOVgbhxZbMQFjSi8Rp
R8bKiroesWYqjOYGZGRqZmGfo0NK87T13Ls/v92PZtkD1XIFoEGNMy/OnoF79gTIBSUvsNKtEVRf
cgbXdu7d2j39hnfgrPTx5M+D2t7vRxAEDeglAGBfb9eXzT2HAjM1KzYkY0+GXegW8mFY3BDix1IH
wE6dgX21Ohm8jMNM9mUp8idhzxD5zADgPHuwd1ZJED3NA6eNUXJ1+yonD8NU3ReBvm3C8a7jLWh0
5g3q4uogm2rviSZDEkJ7BMgW3kEo0hx0zUWxk4TQIRq4b1yBSxOki+dV6YjeXzJrWnwrQ/Qgw048
TH7YJd7iqUjaXh0B0BR7X1rgSBZhEM2O8epWDtvmpY/je2Lw2SAzUCZeQYUBuyDkqwEltXXKykIk
wIT2+ejWkceIG5lavwran43SOualajJDhRkX47VRsC+VW/PYKMU1WiAVPnAT4jWHVJnrj3e21Wel
YR7xHqNAQhDVTVvV8TsPgDbiIq74aN8OlnnLkMELtg6EITV6maE7nlmzPFHFrnPZfaty876hDnyU
MH996UW2Lw8Gq5tID2KOcqhFUTYDnuyq74OyrwVpbnCiXBey/m77XZkYuZFQPqeT0WwoD6GzQ1Ml
Brj57Gl6RbjZRM2ktprW59mdTpWoT05ZnXziH101RMLr03yWL9IAfFsNj01Qv1oC/TNT3JJi2RcM
eA9IhjemJrf2FGY9RwyIG1QmNPvBGwnmvXSmDqoDwOCVLNKqF4epXTb9YryC11RvllI9jn1w8vsp
9mzYU3sMKH4v6jBquxavirIXOppuwi1YAGgTVDLluvdG09JkdoaHXg8ZWyCl770Z78IrEioNHVEh
07Yy70rtykhQspuX4aiWhUWE5te8d78asNGLtJPXKfwDH6XRPkJofKx4C+CvdmhUIdMNQoIVJAYF
DCvLR9wvo2ABTp1ObDZ+5RNxNpbkflyBXwR8fF0DEGsAfwwhwBjrILJlcUu65i7AgRcp/L8xHcOT
FFYN2tToRmosbvPGtyLHGKFTMJvbsmGZ9toH5vIwUrV4ywtTR2B9Hg3fYfsaMQTx4NKvqrefXQ/i
FukN36E8OUOZ4Z5yR94XrPzaO8qCcoRXqdn13dnyBwQjEPJoVzmLxhlQrVboTOhCIQ+vhlIeJMEi
FnQxYzEMe9a3LxZsMDMwplB7MhvJqqVkm6LBJEwVIpD6ItxiyrsN2Il+AsL1g5biQBmAdcm0hmx5
aCNO52Vn99aUQhcB9LBv6gTX1RIGcx2FG0HdbUiuj5qRw0CrU9Fad33ZlutPOHFKnLTIy3znj1ik
9RxCQNU4kPb4FqwMFGnnTC+uOBfjnGeDL4Kkgljq+s/7offTHu2XYwcAzGoCBAcinD4I8fz1jJ25
P7h1h2PNYnD12JKSTy5q/8EKcbQPQ+A8+K6q73hV3s1h/w2+3U90xD5T5fxFmJykoM3uNGlemDPJ
GDeKPR/FtQOv943f20dJtJN4U5MVnrNDDqV/JhqunNbg36BeL7dWwNt0TaiMeJuD6lh/F0t/Pzv5
cLJ6/TCF1jUwg2s981Mw1lUs7WZrDV46VXRMmN+80oCyr8x3VJYrMO1siCYTu23psXctMBdaFaoy
Un7pJ6E0p+0CNPhLSwd6Nc+eF8NCQmxUN9VZuPRGgtxZO2MT2fDBgxjG1CWc9Ij+WtVSf4VnFihC
5Vy3PyRg31BU33G3l1HeLD/0VB0Wu01duJpj5aXQ4T3BKiFt2npr+dVZtrqBCdf4rHz/qYfqp5R5
lg/BTdkRP/KFw8FkcF9E09/RtoH3oi5GiFS8LR0gmyuHa1dyVkXoEtHYyGt/w836kRH7pPLpSvTy
QEn9o2PlTph2VrjdIcdG4YoCE80O4cI3xFd3di7OPVs3P1hljOIR5sEnEnYWsrHUHtyB2F6gPdM9
4yDCuFskxG9ApmUlDJtsbHidAy646iMBOkY1LZsx7CObFrs+RyFYNm7SqjYqekTRaGdDzK8421BU
qMiYb5hLIMHqwAp5tiGTAv1nO4N7RMhwpMULDUAUCpFF5MHYl/febe1OdyU29IWEh55PW0qOQcfO
uRFMyEejx1KNG1UffJi0lOA5RuCjbPsmvLcXciBo0ulW3RaURrn6gezdyAeHVYBPzmgLjqsRQZK1
qauRQNIo03kcYqvZe7OAdG76mqO4FQ0C0fxX6HM2BvaVqSeJC5kOhVV0oVD75RurIfG0qCuGhD+F
hAOTlkjY5iwySXkAkzOC4CBdNcNtaMeNIpsW3kNDfleNT7iJ3hM3T5vF2Cy1jDgwjbyAXtrS0dgw
uC15R21v2+IesrqjHR4t99AUuZ+SacSfECf8wZMHWr7jW3A2GWMFKw5EOHnY3xTlad6WIC3ZB3/Z
GGAskIGCKWzGhtEdpplFWLzMQIbO0sYz2mWG9E/CHNIcdN4KmjVLnSBuw+mFb6buTnlFY6vm+9ws
YpK/GNOyrwc3IsZVV7+hDko4MMvS7GBxVCR9OHwpWy+CID8uPbYZ2iBd94ShBUmtb1MjL9BaYLEw
A6jW2o07PzgOfxtKNxmbPqLAAWT+Pez8k20h6Gt6GTiiFkCelq4biRndgfaLaFVKDGy/wkv7CcK5
4RSaaCVQqBDHt56aV2FQZGK4dwIRkRmyGDwU2MvbkNf3LZ6f8foRiGBE29tytEDHedJ9E4lwuhMz
i4caPrOUbkq0RMtJnrXs0LHrdsRpthMcc7xa3ZsMHGsJGppOQ8hriTTf1Gy/9KsPi1rqZLHarw04
tv0EXTjpD8gkvvLsSkSi8DNSj+DyguUWtDEJ8J0Tx8jyVl45yObQ05trtxEIzsm6sED8BaN/74Ij
bfIemUsUi+Yoan4yuzclEGtgnEdWJEbXxyx/Hkcs+PZZg6Mogxuzu9ZlnYJw6HOaLM6bZc4pDV4c
bISMP9kM1CubbXsOCr+4GtrnqhwOpVFuRXedKxfx9EOfOQz633y24Ycr8VWa0HuqGXUOOHqH0Q6/
gDkZDeLRtrtbuGMcujIHCbrbhyBUIO3wcVirFWgyElGRXTtdNSgXm9raAo8GW3omD7aWmW7hEuDe
iqFNS4gxDaves9F75AsshjXcE6RsDrSAmT0+4gma2rmyDgNhWwotZm/256mTOMoBQC57ENniipEf
fu9fz+YSE/tt9PCFQRVrmkETMY9lyzzfcMhjRMk2fDHvLdD1kUgU2UGP//5tKYPb0XPSpdNZm3sd
uJs/nL5JG8XjaZTQDptfULMWkeyCgw1gOW7sKelJs3ekyDqYPgTlYy+/QA5xGrvpNjQfWuupH/Iz
xIGp9uadEqgoO1TxjXUlC9R/8IaosKrB6otpflczGLUHj4UuIN21M7jZbRqn2RRef7bl+Dr2mOvR
6JrEnatjXXVjUvlOGaFTvm0rEAEneRry4XEVLRTT6EUda3g0WO4X2yOJE5ZPE6S1ElKgOJAFi6Eg
WqIlhE2DDsohI/acVoM+jL1Kw9lN7BAZB7LYBkWzMwJk07GKby1wKkvGT2xqNobtnArTw82oXcBX
bS1/j/Cj5467LHJtQVJG0DIzyLxAfko59oYC8mOibzq7fx4auSv96pqgGBjsXm+ZUd6X/RJE2O1f
Pad0Xjs5oeB3C/vYDFYO/U/uDDE2YxwW0rCNIJ7AYQB5wF58tBOZQuXaafhDQOxdG+mUQwU+QzgT
e61NYV3HIB9eNBJ+7NbDR7HqgCwPlwef7SzZXA/N2J9msLuwTPN7/F6IDYjOiNffGD0pImb6oIDM
RdkmXl2p3SCDMOFQ+0dTCImwK/W4cSdXZpDTvwkhIJXuYbvltQMyhOCKk2llJDY3IWvLOwR0MBvU
jiCgw5MafX6yyCi+55zhEmcxFUEycrKKikOUtFxN4XjbDobcIHZhvNOh2SajOflbWjT9JkRMBPrH
MwhyFsJwYs3Fm1fNx7DHvl34YD8GTZn1Gmf/Ytl1sAn6njmx28nCuyswxeN3nImVl461z7OyH/rr
oV7qJtUjqU+atI7GBkwHYM+DzK9EPhZf57ALbvK8DE+4avNDQ8vxqQ0ES0trkvsGOp8rCrs6hhW4
AL/PB9YcQZ6zTv4gi2MD5vN1SO3x3Lgip1FJHX4yPAMfUGhV7XHkYr7BoSERM5079Mqt6XL0Qopw
8qkASwyQ03ZwRHFux8JxEINiYZNy+tnlcaFxe+0sNzxjsVpTtDSFvQFx0c63wTD7YMOqobvBlX6C
Mkmb88FovP7a0n1+duoZp3GnuvpcdcabbUN28uZovoiMtE1ON6HyukxUVONlMzT29xBydMhNhV4F
uccSOvg4rBtvemGSnIgzP4MDUxpQ87heEwG0yiFn7IKBRRKpZDAiYvYYTV6hzpS00NuBVJlbUR22
xU0zGjUYFVaZ21GTF+SrVoXcTlyV4YaJqfskQ+l3Jx00uwDGowGEFCVIAy6uAVJCP26BTJssoOpC
+BKGxy6sDSSbiGbX98MC46tewtkZvlfEcA4Bq4e9FM1nLrI/rYt+uY+sPwT1PuS1ICbh2Pj1PtJ1
pNbakUNCLT4dEYHzxQf9M/EGMsO9gnSxB2pNHPAhBZ95j1d8VY5zeK4sqfbu1Kfc4IlT28ixK20r
dYwlTC2/uBGiaaLBW77UXBXIup06MJHZDCevcQdNo9qWNgAlVLAi6ql48YvW3dPF+/bn65b9e5sW
FpfwAl9pV5hv76IVDQq53QhhD4kXLl4ctE6QTtwIn2oD69eA80VEvcY419p9nkoG/VUFXyPL+NHT
Yo5CT3vPfGLqGgSDIQOt7ui287Wq3fEWlrEkFtrliTs1EP3T4Kl1FpY1fveXavx/RI0+AA4QdutD
fQyzWohXLnkVTWuMpG0XEKhKq0QziIxbFRSqjQf41rroCYTT/eCKV7gd47ZATSuyfGnfjEL5G2k4
7Y3fqWqVKSJAkhl3fTGBiw3C5tZ0Kv7iFDBMtzv6sFjNw5+n/3eIBfErSGAG2AYOKEwHLhbXIkpl
jk4HiCWGPUhaJcbZTeBzAA5tkRmfMXbXf+2XpbyORkDhW13sAvsnq+EdicCcgjJQpFZAAnKEZ4v9
WncmHO1cWBf7Mfs0xeC31XUx4Prf3w0Y6txw7LxSiY1egud+p/K/NyG8GOICSoMsmEI6imdyN/IZ
Jo8Z35gD3D/dzN4S5xMk9nfex8VoF9CytIZB+D1G05kioLU42+A6jH/SPkRSfKs/9df9rRt+MeDl
90ncbgr0+nhEpcUEtQisvBA8s3EklAzlXThNkTPzT4COD0ddA7qREbDy3S4m1dM1KEMC7211slyj
sZ0NwsA/z1P8cEG+G+diOq2ZQsvPMM6473bDExjXUNdPwMHgDJb9A8fKtYX/2wfwbryL2RzzISdr
oQRE04MZ3Ro1vuI2qxFd8amSf52kPw224g3vFj8BluhYCwbzmkPZPWvrmwfTk082kN9AmnV9eKDK
/kz2dC4/aXdBECD2pfWTnlPrnjqJc9AvqyPXauPqPJRO1N/YB/V3ts1/xSP/f81wy1qN5/5n9eTx
7eW5+dWi6+ff+Es+6cGHA+/4L+8NsnK/0dkHHzJYfSqxdP+mhbv/gqwLRDPYbvz05PiLE+44MN4g
JqA0e6X7o8H533DCQUi8gJGh1wR0jBxJDzYeOD4uqcso0yyNBA8rLksgGfBTEommzojrTWOwH61b
uBs0r9aaA1IvonHuSqefjpCGnWFAs20EHBF1WZloEWvEGlOj3YRimMeYldOr7UC9bMEuPTFFfmpN
bOCzhYbBINoXH434mCwDnHXn5dUaRrnxIFpDcx/XIG0zekJ/zYkGH+ZWFCKrhLsdwAPmeM/QR28R
AXbA1H4p5v6Y5wh0lHzHOga5TbnNly5bWoi2oDzZq9EpbqTyx/0oXBhIA3H4RnKj/zY05XyyOxRl
9SjaSFVAQDtIA6GC4t9hhBBe+VXLp6iDkho9KfKgwSvn0TLLMPW8CXfBojTqfd/YbTbXBf9mO9Iq
Iqu19J0Rwgd5CXwLiq/1Lmo4dCdXs2JrUUuEFqXYdcxDTgx1SAT+08PY0X4z5fkNjNfDI5AxmP+2
LK9iCLShG1GQsBszvKU8qc2ocIxvjpA7GN4fR4p6D+YKiNXsXJYVgttHZRkDrJ3qbxRZOMB64eAA
heid4YZqo039gxrjtBsKG5pFwOJxncv5Vapxz5Rxg/8ks8Fl9ckfGyduO9xOOMOvbE2f3tTTOB15
UT1NZDpBvHfwhLFEHOF2URfQF78vwVMLaP5GtJzPXr44mZNjDv3Fv86nnsPvlb2AzLbEq0z10MPJ
6lpTo97QAW5fpYRFSAPsY6tAMQOC4+dnUnZBgs7VfcAITI/bguD+VsPqlM51ZDXtGIVzvURdp3lK
8lLfsQrzGvgj6PBL4+zgE6DhGSa7HSwTYFs6t3UqZC231CNIkJjCB2mMzYarpkb9LYp4gSvJns1y
SLsSPxjWNM4JijBcWBq8SXua1RGXdv2t8OyvYYmr3KxK9yGXY3fW3PJvVB1gz5xXR+rcrso3UUKN
GMBpP6WedbZaBK3YU/DNcJYmhgHcCRw6HcNSpNiuc2Nq/uIatXmA+hp0QQdzpxfSAwFAan1eDd8b
Ino0rqA0qxUJoPPqoRJzajgTOJ2zI71C68LqnLiZ2ZgItrysBIdopgz9z9YBLgNThi+WmQ+xI+sX
QcNvE6J10o4vT2Vo1tsBWr7Doroi5rpAN7F0rmAYV28KC0bJRtv4T4BuithExClKe0xQDceGtAzZ
GLHafmBEPiM0/jmo6Hm0yQMaGSevHWlSdqzCVxQEmecgOkdCiYzGHyfPVOHrhdbxmmsWxMQBJKTW
5T41TRVT0BuVBMuwQ2fKpyOsy4zqrCw41BXNK1HrJhSktFEn08beUWn5xl3/SjDj4DC6pb69N+oh
YU55FTRjPFHkFNYQvQjS1rFEVwFf96Lg+8bIAduUTnOdw9oBBh1nzm0Zd5ikrJQg5g1qympdW6mc
xQg5XykSJBQpTLt1VVUK7lah2OKavOvQyIIsFehXsaZqlE1hZdXQQ5MuCpR8lunH8D75AegVgKmh
HruKlrCE859lRfF5Cv9a2ejh2kw/1tpot7xF55mWTYfOrw0ji1BWicP1qxrafRFCYR3I8IUy+8FW
OZqSQ9dExsL8qKqcO9aEyDbgix11g3obRXgzOd0r9pWfDYiTVeqjr6xnhHVcz6q7U6y9L/LahulM
iH9lanU0T/BZ0KIygT/mQZQTw8SUAeQcGuw2c6DlRkHQHTVV2e+XcvnG8xDzafS47ECWjHtfyv3m
jYbeVVc1p8anX7EzS3Tnqi+0Me4K336Rfoher61P1hKcwX48dCYmwPPR+Jk8dW4Z2VeVEY+qfnBk
bx8GOJduKDTtqh5ntK9clvT1uK0n56l3sUdOhbzRA0mBb+WR4uG2dQFfI/4H/1wJnKYjaPVx+x6n
JQNWPl5pWt62UNPEhuvecYcBWCA9NpbR5rEFdXJWtY3OhgVq6WrMuBxJ6s1ulXTgRbQUYKy/kHVr
CQW6Wg7MIo37XuCDHwoDFpATmiSd3KINtq3nDu46kFkSIOz1ch008DOsgl1tT69i0t+w2d0qgVeN
k2Vb6eE64P1b5aizWQWHCtJRwmDtAaLHbW6IJ6+shxi7tBur2jnVDPC3pQSgCrtReK/ddQHJZqJC
/7owVvANDAlm8qjl4xPkmD+mwLlzbfrcLiNAZMfb94XK4UWJQ3pR/rGQUHQPlTFf+2okty5Uqwkz
iqQjTixC2LQG1U4jAoL4AGM6ATm+sWDp8LC5Z3i+qIGBDPB9djt57cFqeWaL6eDk1ZkHy76b8u9j
G3oFFo6Naz6IG0Wrik2ldZhK8HMiryCw5ymg7V2QIDm25rl29IDiw+iivmVo3RFxX5VMRkjyeBlc
eVhK88W1WnDFgkzw+k56drK0Oc7XMogr29kFDtjR1SQyVU+PYyBaUEcwp23uondiV/dty2MOzygp
5k2/9naJ3smw/t/UnUl328iz5T8R+mAezukVARIkRUmWZFuyNzgu2wWAmOfh0/cv5epnCuIz6t9v
1YtaVLmqgomMjIyMuHHvJ0NOvCltHiOFB36vxDwJ7SeIr+j3WKdkhoFngs22A96amiBb0Ccz1X1o
DZskle/tgRFvoyFA1el9BDHmdlQMbzDUfRJSKrBn1UfxhJAe1Ts4Mf3UST4ZeV2jilg9BVHqy0r6
Sc7yfhNn9iEtuaEcowBTYdu+VsY/gtS5owQHJXf9YSzk7ZhFt1KFnmgftfOuPVu3kjRBD5V2fp2k
ictLcDhEenFACvQLnOUfuxnUG87/pWyRVw7CyJPt6iG11C31aL+RhlMbSY8lo1dDav6Y6QdvUhPw
QKMBhDB7OojkTapA3TezV/X5rVzKt442+U7fPjuWfaDdkmwqCdYgp5t/ogqou1pcfkJIrQCuYdLN
zs+AJrpyX+VS7KpVyn1lwUMa0G2143uiZbdr64mSWf5k0t7JyVGrQno+M/CfU5xhStqp9tSNHxg6
mgD/1Ec6vX7VMqieUnVRJU8xpL2VMNrFkPp5lHdRqZXbBFTFNBy7KfAhbeWzvlCuIeswXB3UbKmy
viT1jJT5CPVZrhPPNrdMVHmii65D1jqpwaHtWyYAQEogVnOmlz0UxmkeaSs8z4NGevEAmdjHgCx3
o9RfC/ovU3MPM6SbOvwHaQHZxk0G7VSFNmCZgsuAkkLrCgZq9hmC27UKI1L8d6SG7mR9ToxTY+i3
sY4yLR1zGboD+9gln7X8Jx7nD/rTMEue3pZP/UAbOvrRAGPJnqvmRlagQWj1Ozv7lJ6fy+xBh2hB
ypQPI83IMJNdGou7vAiPksAMBP0HvQ68okb9dpDdqYECW/4S9j8jsFppAOmVRPPNDPxOV24Ybd1J
eb6HxsKPwBPO/WdR1VPpmg/2l67+MiEf1x+T6TvIBVfR7meyKEs6qdHBPD+mAck9ff7M8Wv740RP
Pr/l0OTDSUP6s/07CO5DA7jY1G16poDqxyzoNrQRAPTS4R/Np9jcI1mv91/G4u+h+hrpLOHU6T+V
Ots6Djl+sNEHGqRhihwizdbQ8Prwr0q2cYFDGNWHsfjZwvilCfjnNG/Hjg4CbaouSz6WqFKYk0I7
6aEmZDV/AR4bnYOk0/6MgpuzUe/C7oMRvcS4CfuaJo95y32cKsco25t999msz8jB001XTVfr4eRy
QLcln0gJPJr9OWyzvUxCoXlBaZwgNThqIvabcGoQAUMzdFsV5M6IbP08eklv7tRZ31kJFzRQSuVU
Rj/j8zd9Kpj8ZMs+9XKxoW3papnFnQemB2BWSIdHSl50Rd6USvRoQNVem/OPhFykgb9KN34WUeNq
oCMSpkjkjFwjhS0ZFAnsajwfHiqulUlXA8A8rVdGFa3bbJ9J2l04f4uLkzWdf9AH9qD9UT1TKj80
qZyxWcwwGl4VKHd5ev5hBadZvTWA/NgVg/216eb0Nwxj8o2w8FWZsccBTmbJ2Z776Jlm0deiHzaZ
DGKs02CiOZThfapwNCDxKGGKdUyyTfsTsBfPaT84YOrO/Elfxx97PTuQ1B+K7osB5rKDtF1xG8l+
SiEqjviyUUgKN1rf5jO6O1Xs91XrR5PxMlvt0Z7OOztJD2ln7SeldAdFEqLoXiFbN02WedCEvEQl
HLuK8xHMChxbeUMghuMUYmbVlYrw0xDXO4AfH0JlntzSaM6k2TlYCMf5rICamPp5bzQh/Bzzrinp
mpfR7swlmlYyjGvxtxBJcP1s3HW2eZqj/AsNJTgM0+BzU5qQ0Bvw1pRyVtAeHfe2pd2MrcX4T/Wi
z5avGJl9bHsoSEYV0uL2Vo3mx6y2jlJvldyI9Bjb8fyliWUvH8y7DspicG1c22o+bltYGNwqi2MP
zo9jXTuHtjv/kHM78dQo8GmW3Q565DYJFyw77Ab1TeZ8GqE26qPhqWnkG/hmItaXfg/KFFXffFsm
1md1qk9pCLIvV+E9gW8aZph9kVk304Rr8moMhlPnZEyCVBnCZsFGnsKbSUzBTEUEPUfo0bjcdOMT
2bhbtKnrpOL2qN2krm6sydo0o7UbKxrnQ3Ara6Dkqk8DhU6rYZihvok6bWv3sd/R03fV/GtJmlYk
0ZaLe0/TkwTuTtMyEAHVcxfXJ/oq2qbmlDSF/KWyqGGcq3IzzRpDcnm0n3L1xxxbbqGqT2cmzPeJ
hiaFnbuqfAqq0bd7CTQbzQEgNWr1c5YnEZORlXoIeofA+CCDNTSN2rfOw1F2zlvkMKD9LrdaLz33
2mFsyk+zXN/ohQGLR/A5b4JbPeQpX3SM0vNW0cynPDPNrck7amMqreP1crWVdbLc3oFNW/dr8GNS
B7a6uQ1D8xgNPKlScuiicLysz2+CPndD1H26FtQIbTe8p4Ckhwc1jSPeSqm0g0JukjtfIgrM558J
NYDBPll2CmPjB1bHpKkM8LRGuqo/U+xItrZBKqcfjSS4jZJmpxgv8JXkcCjGCDREMHD1k/zUJ+Fu
UgALlOdyY/byp2hIrQ2ktHSmGs0v9O9T/pfWFFtBC6MAcgyT2E80G65EdI/i7jAwlBzBGXpu7uq5
v7GrxJ15AoDvvm21QXUVK/kYl9wTY2rmblRAizwU4BUB+6DbkYLFKuC5B/9Sll4Wdi9NwpOstqbn
qu7qezPsE8B8FKPGFMjZWO8UMzxNxfx3KA97enJ7o7K+KVr5NYBrjy9XeolVjduhbIPbrojLj51M
gmMXVn5UGDGHmpHnZqDUoyC8/pRPE4UhJcm25TDB390i35crqW8S0906q/ezAuZGd3CPGOAV8kPV
Ps20j4NS6LuY7sdmBlX7HNhpfbBG81NiKNIN07EPOfSlXkOSV47y37rMLeFoaH7mBPxa84fagiPQ
EkioxqhAkUB1OAa8gZNmDEgsGmsPW9QEJDCCB8qhJ9AOaMAGhbUNunqiAlDh3BmERnWnx15baz/q
hMeCkw4pVatQXhNpfV+MFCwm9EoZ4NTB7S9K6xnlxmoIJRn+tsDP0U/uSBpvB0/1pr0quxd12Q+/
iuhv5sSuWRNznBS8UTNmkuptbR0URBhEY6G40YFc2guP+Z6y3CZhNHWtw7QYC6DKyrSkyqw96kYI
JhgLU/2ZsqVVdSoF1mw7jPCqbZ5H/WNdfmrCcGUaYNEve2dr0Q/hTVREeYqtYSB7lG91+bzSMFjQ
glvvTCz2KYWZibiFCSIVLestL/6HaGdtqe8hzdPtInowygO0rx58Tp/PN/K+uSnztf1bNGLe/YpF
b0R2Wss+M97qTn5+sHbxsd8Y2+okiCjWVa+XYzuv1mwEKKjKg+Flku2tt/QFWAt9Ep/Vld1kX7Bg
smFPTDQXB8j7fZhbv65PwS+6aL/MMnoFnYoGN/Zr2/qiAdRYch6UuJUrUxNDH4m6DkEteWmzO1P+
iaLPJrLHlS+7ZlN8+Aub8OWV/Tm2VDc9iOnJdm/40Jisd+4Wza3XtTEkKgPWJj1khOGtHUspU6r7
huIq969yT+RR0AqQro/u+Le5s29iL3Wtj38+9leNMqDHXsIkrC/JN2bb1rsosGGhGZVNkD1GlNB6
af9nI0shZtaj26qhYwGmHYsO6NulZaN0VmUrN93hCDsXylWVW9xadzwWj9o2uWckdGXPll3ldxYX
/pmoRVtKYWu6LWO3gsSk+CRtTW/YST6AffLlFYNLwMSrQSA1YqyLQfh3njlwi4OlQKyBkcDiBng/
hFOHaoskGWSY6hZ0sp/cxj4Q2VtZBp7WHOz9v+DeEV/yokP662eghoYWL2NmzEO+/dJFr04W+h0m
ztoe4m3/F/oX1CLc0GfMdCuCQewB+Fsjcbn6vYUK2z92lyNmLb0GWxc7bDBkLJjLGHsRdAoi6uG5
ADP9FZ96F+9Mg6MiOD8EqTxM/m9XCkd5orVnym/2J6b4YFOoWzRRM8jSCjSimjXw1LsoIMwx5W+g
AADSYznHbQF3bMpSEYn0Hn49qpjZuFd2ouNdeUYuIduub231RDsG9ODWTl2g2y7dqdUmuPru+lz8
lEVAUlqm+MJahRaD0agUUpX6YUqei1E6qtTZ53vpifln8qZt+9fMtaMlzxPZu15C5WF5NJV2DXTS
esfQVEZ++IRaqRttVz3i2q+Ezsfgmodzn9HDt/sTWpC2lGamv3qExO+p9E18o+1yDwJ3xrFrIaJJ
ncfXeFmsnMZ3UY0vdGHbWQyVdgYZIawlujsaj8jszBXjIMcV/7tqg0vIgVwL5JKpvV0fE4iBTStH
5wYUEQZi6wD6p5Ft5+l44D3hOR7M/StWhVe/Pd8C1YT6k2bjjchBvbU6tJlRC4QsYQaGpPvy0KCO
1v8ljrfYx477PmGCdO2DLtmDiCukbKCcuChIEPVlY9yh/aNMk2q8XoJMJYwRInAJ5J1c+b07w9HS
f5WKx/UB8uuWFYRCTRO04DsWY6tw1ERrsAzj6xEwusrseuJCW9R0ruOLKf3U7dx/JNL+WwCccm17
LcUyNZW7mBizGNU9W0zqyrQn4RGkOMiDFbFbMCAfwxOC5huVutm/IU94l62Kz8zgKhQf5OAQKL7d
XnPo1HMNbB6nCiaX99/GPA5+4FFfqL3qpGz/YzjUr539bdJYnBW5UGcFlAbIQvoVAIAZWaJx1vSb
Rpdgp/kQy802D9TtiiNf/b4XZhffN4gUPQ/D2XD7nfXipC5jPPt0l/mxqzCPMuDNmSffrEala7eG
pVooacNaTBxfnJ/0bDWFErJahse8cJ+TnPcW7GbRXr9J/Xll9O66FzGQZ6lwUqhwfL3dz3Y0O7NB
3cyd3DT01UeqCwdksraixbFt29fs/F9wcLx7ywk3ujC7uCEygJ0BYDPDZRKEwrQvyPfygQQA5t7d
GvXGksDtlwddWFtEwhzddRhqM+G0sit2kdqa0Ia2EIx0KU4XnzI3venYUtRC7g2mgtec6ep6AcAL
jT2IiLRFLpC2YrBdfGYRFYVizhwgiTqDWJQpLq68KN+DhMTXvbC2eGnNY0NxcbT115cytURfvJRp
KgN4W3spL8HEv77tha1FQHAGw+lMJEk4Jtmd4mXHXEG2BjUZ7k5X/1BDpKp8plvhoh9AUWcr7p30
5/lh9eBcjUycG6g8BOJ1ya/St4XjxDEzcWKTxXVOGZApaRI8MrCbeNfdrN451+46G3gXPKFYZXff
Hh65cIbcjNAdHEDy0talvnZffAtv4qNxNwCccItgQ5Pf+BwdpR8r4enaci9tL+KEVocUny0yiARM
9vdXKl6KeG76d/Rt8EL3vHVQ/fNWjF5bMN4LBaECiw0vpbcLDuyzmkEurBMteq/7hsDvg/XYbpKD
vZk/975AVHYb+G0Of7Z7ba0OykhgU8mmYUV6a9aWskpuGvxZJ3ctUw6s/PhnC1eeBwaibL9NLAIS
WyyXBS8EksFfxMbNz/FGuI/j9z5aaWuMF0sU+Ou5uTS4iEm1AjAFeI7wndFTXR5AW2mr+IIpi4mm
3Z+XJw7hMim7NCY+8EWFYIrADNSNqbvykfyWS4zAd2x9a2WfrphhdlvwQquoz1nywj0UlH4ItKnm
jrv68AtCLAoRqy8rceMvloMdnBDhaQMEzsL3mRs0pXSAZhyw4yMgHDh7hpO+X6/miP/R0hDvZfSk
FXKsd0WkOgcecbaBZw2iqa3UnbaJMiSNzNRRV7boWhpJaZMFmXDMwDW3DNroknZWifqjiF8M43yA
yt7ZhUfGpF3wGeaLtu1vp/WEQzjauzVCdIymB2RBnO63vqHMxjlvTSaxxMN4+MYzyE8+OS4Nqq1S
bdYrc1cOM+v8bW/hiwHQpvOcJJprhh+z/NSjePBnZ7+6aRcGFt4xJK2jVWJBKEmBmOz8vEVPvpFW
zFy7ZQmFZGhc6XjHMvqbRpf1qEtoLg4f+OVrFZVlqYIjZ52z+H3dhJcFlHoO5SlYlt7lhSB+7LwQ
9X7f+i6Uvwvf/qieN3RweM/R3YSTwx/2q3fctbN2aVf8rovQIYMmAefRa+4ZBsrpThSMh934ubhf
Cx7XIqJG0isTQDTDelegGpPUsutWPGgekK+lKhR+jX2mrDbpPn1Yjb9XvOSNtUXAL+SUCeOGchhg
Z/f8Jdxn257RgPozxAqHzMt966StJdtXjtobm4ujBpGUGUa82LFZn8gXaK++oODhyQgnyvnL+lm7
lt6/sbg4bM5szyMQatJ73/Tlbee33d18o39ovFeNHfNoPjurlGpXTvgbo4sDOIN4aIdBGA3yW9uG
AKdY+5JXajca4YpbmcLN+0nB1hpnWq+YSKHIQ0pu18E1q3uAvAseoyCIdxxDH9rE0l97TbzvLJgI
Jf62/To8eHEiJqg0nDbDtu5ru8g1nru7iFwXjM0jHH7tVtvSkNpHJ+3Hn+PatRvijeFFGtRMNFmB
oRsugJ38RNl2d97Ve/oau+Lg3IriaeKt34HX4twbs4uTMkFhHCBmId4u+SHwtb3zqG+A2MOSt3qz
X0kw39hanJD+XFnxULBE9vQlg4RWMAJ23PB0ip3SpYN7+KdIvB5hV3xKW5yVOkuivBQFFRJMyJe8
rHxsDxktMtNTAljzil0YkVJX28g55e4ac/qV+P5m5YtDk1iTErQTX1mqHkYQwEUjQ8S0lx17JdG4
ejov3HcR0NGyU5gxwZAjV64pNztikrfiqVcD3YWNRSI4Qd5kw9ZguCblBFSVK17dyj6j3G4jZEWN
SBlWbuPXPtAijXnz/Rbpk5Fxs1DOReLvhKSVO++cJ8F8Da/G2dM/zBQgk9vvovgJj4Kf/CgOhjgt
t4AiVtYujsOffohIki/CQxWHhqAz/fUOJbHf5E+CBtu+p5G0q55XrF1JuS+XrYvr+8KabUWSWuQs
u2SctD0ZBMPJnb35wCf/2v91fkZRJ/yi3CY7ekraP8Ii/30RcmWjl00HABkcWGF+OGYm6aqgiM9O
1tai7tnc/wsdhZVjoi+CUdqoOngpvm5UPQAHPx9UF3pzVGi20MvNd8pj+Xfwws2zN1auHPVqaKK/
oojK5/uZ8CauYQmhcE8YDHxQMQ0xf2aOpiBr0J/ATt8Hm5Yys7pRb/Kfjody5gHahg/qY7OXb1Yj
5ZWKEi+T3z9nEa2GumCEpWYmSz4GR8Fbqm86j4FNvHotV7qaKl2YWoQmFHPVKDWFRxfh86DIvh01
91FUvaz48rUlUUUR7x9E0pFhf+vLEf2Yrh2wI14iwVHZB8wpR3egxY6rfNHXdvPC1vISn9HjUoeJ
cXUhARK5iKkh+kQOEZ59okSwSZkdep0QHYq1vsy1M6NAsqhQrDKh2VzccRUEcLVcvTqSjPM2Lng6
wc1fHSq2L9zNX1a+q4gBy4h0aXDhKlFkU7BPMKjW8T6cv0egzYCkxzCm5Iw9VfOpNMRY3/cVu9du
mku7C78p+9EoYS4j0Ar++hmu5fx+3jtbZvENXzrCzH3zT4r9H02o3sbf66Ip/m7/t/jPvhflVMdh
1L4KVf7+u//v5lhNPu9/P8d6n317qwEq/vVfQ6yG87/otGu02xlU1HhB8ie/BloNouc/A6wqkkcU
UkQNDMlPWp945T8zrApDsAaVaxqWHE4wUf+R6OfCKWQSdl3WKabwZuanLEuIqSVlUq5FhicV9yUY
Nmc1FViEKywQoanZiMcy2j7LMFJFqplKKCDDTsSgITAHM7EZDdC8i+/74df5ucSjXTOjiChFCiY0
URfHODHmrNXg4/LUonBlFc660NygcryWTyyiolgOdB0UhhSAdny7RVTsx86I2nOoI+YxbEVde74J
fVDTyMKv1VmXVdClraVKEaKgOgKO5xTFIJCe1j7cipwNmqPDdMqP60nv8n36ahDiRyHBQgf1XdFe
U/L5PI1Dyii7ePMzKrcz9vZB85tDemTaT/DNu3/et+V75p3NRQLcN7OEfBCLtJ7MY+fPe2kLC+5h
vv1/kPAQm3e5vkUifJ6DsMxqwPMweYEAKXzH1WYKeoMHrdperlfWtkT6/VobNMaoMNgQ+lsLp8zQ
zm4sE7JoYKJk3cBUW3UDaDzv/WwfHyVEYATMJoghxtqEvRuiUSlG4baam3mAyVd+z9X9pahp6tqv
37R4sp71yJrGlLM4tfWuHicaqfVfszVBIqgqRyUEU88Yzmf1nPe3XW0zpxf8gOPnPo+kPSD5aFPG
64Qei7ufj8QIvc0EPcTeZHOvT4mLnFnJnbiYKl2DiV/U+lMGwjhZ2ca4y07dSfXO2+HZ+mFFwb9A
li57ka/GoUYHVcovEIHjbZJTOVU1K2BjOGIRvfIPMaVWA5IwGOKA04kiBoTXqn/OGSBx03T/7+AS
r4C2i5zg189QdYIkVDTE5MXPsIe2knPNzl7ZPpj8ZB5Y2at+4JuDQEfxaAo8+V4CpPNFILJeg8DH
5gdMowXjXutlxvfRFH6wi98jro2LPZFMI5Lbkt8jOC3GQ/A5qDaAlMDDpY/tY5ts+tt1BaEl7O/d
V1hkKM7csfWoTnnQRfv6Z95MW2gjkXT3eVC5qb8u5LV4v/xjkda3Q3tExPW364SeMwwrsf1JXbj2
zOjNHOxLg6JuvfbQf/dJEdR71TU0EBKks7XYYqtksDynm+aNM+RHQ3ZTFDLcD+Z+JZ6+O07CDj5E
ExTQwrt81ikSCfykZSIgMr+YwNObjWpukm3h8o+2VrpR442MvJ8nqlOr0fxdPrGwvnAceBg6pTnb
cJ8AbGaQZs9xfmj34qWP8PTz+g6+dxosWuCKxfmVBYrh7RbaoR7AlYPFX7gq+AkoOcLRexJYdFRQ
t6tvvUVJASOyADXxZgDHZb+jI4O+eDbjc2R6yWfZZarHtz8kVOH1XYlQyWrFf83a4osaYYU8eYk1
Gx22V2sHwjXW4IBdBcK9j4eszUT8SSgHGWCoFl/TSOIhH+PX/ZP7byVDS/Lwre83vb2ncLQFwbWz
X5LpptS+MCnDoM03UBr/Ji0Qx+FNRBQHUgG4Jpo6It16u63QBAWVUoJHkR/UY38SYlvmj+gzOd3u
fHQ+rLVkl+0OsakwycAZgzywmDVYLDx3YFsa5bPlnQ/5R2kz3IpkqyczUL6tK3Msi9ZLa0sQ1Sj3
uRLQB/7HaRWCq8qwxrY9KkxlefEHw812qS/9QGX6P48PlwtdakqYkSEzh/hqenJV/Jcw+zCMmxi2
epo8R/mgHKWjAouf2jLRuJY/X3HnN+bFn1/cLGUxVoWm8Z3Tg1y5OqdV94Inxa3vQMTcrp7VK270
xtwi6mpFfg4LCA5fM1pw3UJDzbeAXeoIhSD59bjyda8vD8SLCuASaPciwzSMOSp0ja8LsTX1zmSb
3FLShU1OWFMOK9aurI5z6gDcBoshIxb39mNCF1JkWdEw4eorO93Ntt2tIJMTVGHh93A1V78S3N+Y
W4QiOIeksZJM07My7UGywxP6aV9XlnTVBhhZMJQGXKDLAFQEfQpJONcXUvE7kmQ0NaEKBKkNXygF
vfYnhL7ayndcsblUttaQZy/sGs5oQFqHpoV6hsGxlXVduf55+/7XuqxFPHNkBnv7HLLy6m9KsyYD
81RnuULQudK+ZaqnUSmEycRdMXvVQy7MLo5brQ/jIMeYNcItMDtK0R/zJ2fbeJ0mkutN7a+psS37
YiK2vVnpwikrnegGaxWJzovx0h4agOXjX7BEcwyMo3yqkVzY/IuVvkvlFmYXzplxS8pM93Hq4D7Z
WlrCSAGMT4V60Gohl7abGBzrpK9GZJ3i8bM2nO/qatfYaMCXL7204lLv3+78HA1qMDEjY1DGWXyF
IldlmFvVyZvvzQcG/sRrWhRQOyCHroBVrqHB1Cuh543FxQcAiFW1MVzW3CnBg5o+GS9O8E2RjnBa
7swv/UbflAxCf2lOkDBIih9Ye6Hoti46/FqWWFzdb37IIo1v1XrqHJWlCxye8Qpw6nbWUd3/pwJX
wtMuv7FwiYu7xLKKQJ8lDEXaeZfa3XaM1rLpa+fn0sQiniv12dbNTJs8KymhOeH5V3eP9UDZxxwP
AzQYgdU+QmqCoC2yLSdZzx/hUHNXTvG1AHX5KxbdtL5GRqUdAxNRbia4mSinTu2PN83OgsLj4deb
dA23cy0jevN1FxkRLX2HRDBG/BdWEDqGosMSaBvp63DqP6W3a0+HJXT1NW5cLHLZOxuGypmDTplQ
vZl2aTR/zbvkJUiNbQxFgAH/UB48p/O0gSVh1p/14ksZ2rty+pzX7D1ZKDPIvVNuypLp2oSKtlIy
r5zuO3nelvJaYF07bcuXox6hnkHImejv9V5xN58mXuloXUyuHbvpDy6RilELX9rqm+zAk0sqb3r9
Zs69bLfWEFqLNcsu3NxE8C8Z/BbzNj/09zOMsj1VLeXvf+kZ1w4F9WfLVl9Lx8thzrTS4KcbSapQ
raNEmAMN0u4ENlM8KuOd8/HP7v9aIl4GFAaaKUmimArCa3EItRYPGDMuMTGcN+puEH5UtZ2c3kjJ
YxveFbWbKxvqsLeimFbBAk5HRXu0hq3FEJ22jQDs/616Koo60Fvdrkc8cRL+9PsWx1OphmEOO36f
aP4lR7h+Xp9nq5Csq9/94jssTiQ0ia0sVXx3kstde1A28Ta+HY8KiDNRFVqdYXt/pQoAJAB5QD0I
ki4x3EOhx0OphExf7aYt7E/ipWtRxN+K0SHKs/4oMMa7+PnP+/0+2oE2g59TpBHAIJdPP6Wo7Tg+
S4NnSMMznBhfoRIsV0Lq+3QM1COFA8iqqbq9G9dpphrKcQc+m6xj8Nr5e6q5k/tg8+eVXDmZkJAC
D+QxDY+6unwOJHkb5VOTQFlFlIBEsDa21mvZGW293O9mFHhXnzziNLz1RoXnK6OcTMvzFekPvbkV
ofw35M5Bnq7ZtidIGg8ju4fkEP3b8AQdxAO6v/9ilPRKRHxrd5F/aKTRlmRit9rOO+NF3pb3kWd6
8LvtRCWV4V0/RtXraO7yh9hDOOtTt7Kp7+vbxAiDeQP08hj1ZHPfLl2xIOnTtRnPoWUtUNzKHp2Y
CGXPjgS7/5p+nfZredeVe/Kt0UWKHdd1fYbQih7CKf2Y7OebdkORrWBaUf7P8brckm+tLXY3N3PO
bMUS65jJyOb7PGdrX/F9IvnWxGIj51LV6uYsD4RbpNEeIcA8M6k47KD+6Tb/ogO0Zm+RL8J+r0OC
/2pPH7x4X/mizQXZE1OnJ8rM25VDKcLx8oBceskibTRjfU6h4RTrG736I7S2Fno7TFmJAYPBo0Q6
f3PMTeuXfnob+SvW11a7uMysJARQBy8Kb/b8Y/mFB66nb3rYPDG4PhB0JYS/ORGLq6lJEfMtatwl
nM29jpAMg/0be2Zqb1Q3f17ZlbD9xtTidkrabpgQMhm8fnK8ML1zOmVt54Rz/2Hnlg/1uETdJwWT
TdI1gdWI3BSpKgpIpMHbdDykX9dSqyvXxOWalq/2PDnbjZ2Lsw353Dzt47bx8uyvP3+4tQhiCZe5
eMdklWVk5YyVM4DObDvu5fsZ54eyZxuAJFuxtramRQSZziFaTg3WSlww8ON953c/C1qRwvlL3JDp
7uh2xejKmbMWMSXSAuh8EFh5TeHKLyUl1vpeiTYCgNIfZ5fHIuwDD9E29NY+75Wa9pt4tpxP0VNn
cpBZEifOeEkeg6PmKZJX3UpMOfbb5CMzwW7ylG41yAee1jkWVu0v4k3aoa+iCydqts1n1Uey86X8
waQMSkUHg2iH3njPgMfUvZg7E9aO1Rtq7eMvQo4WTYlTBPwA+KVFVbJ9iklTgw82DaHJg8PTn06F
l92vh5/3mbH49EJUV9ASvVOSLKFhinL0Evj0KDXcCC4UUb9fO6bvQQSvt+J/2Vnix5DziUo1IMxR
vf8Aj/JrERTOsad/QVRwPaT+trVIMiwYqbNcnJ/WM4/pl/EJLk0U63tGTYaPw31wU/vS+h6K/+v7
0Pfb6iJGSJY+yZRGf6U2uPA+8fUNnBnHfzHQdT2S/7a1iBBtq2jN/MuWQK8iMYxkFK3Y4tDfQea6
H1ZnN5ccFf+kNb9NLuLDXEg6A+44iraRj9Aodt+6O2tfHAuK9dEd1Jcbed6cd3RItsaR4ajY7f2W
hnDzPH8DIrCeRa99bxFFL2IyvN9jO9n8oPOB4/o6aE5Mfvk3d/T1gPx77Yv4YBa9Ad0/zhvk8C+l
Z8RnHUpZ5W4lBl+1Az+BgEjpxJyF405TXHVTih2B7sm/wMToZV9FYt4xfjLc19VmnVjnaui5sLlw
27JpEhS+QDHkRh8fYwPaC039Ru/kPpMD1Oei6lGTEeNbWep1sw68SA7GNW0R8axmRP4xZ6npAUrn
+A7ldME2hdalG8M+kfwoP0+nlnGUbr+KZb3+mX/bFr/twnOSoalTx3iND7ZfPKpbMUyqHwTrRXco
dv3t+mDR1QPLtKCggzKJtQtntcuuGwxIW7y65M1hQ3XVf/nzF726qAsLCx+VnKmBP5M3OfJtKKCn
bhIMrmR23v/MzGLfsl6d8yLAXSKEqsuq3o7GMSjV/f/MynKHkqZvw5jPNZvfrf5uhHa2GH/+2cYV
XAJXnw7UClgRiiNLSI8eJrKemvbw6+n/ZXZ8azffJG58imI3LDfGN30Vhn7dD37bXETRwo542mgB
F31u/Mg0/bYfusOf13X19rtY1sLVjKLJlakORw/xbi9T4MWdb1UpgCU3XXuHrq1m4XNDfLbj1saU
QHbUzYPSw2oYcdUCYwHY0e7VnhO8li2tLXDhggFiADW6zzT+U/XQRxmk/3l/05qdTu39/Pl/9jUX
nhgwOD12EhtW0UMIEJp0kttSb26ruF3Zt1V/FKnaRVhyzDJq5Ql/lIAfpbsh3IlhKvlDuy0gmE0O
mts9tZ/WqlEre2gvBmLSEsxdGbOHap149RltWMZE/vwNr4em/3L6JfNOaZuBFQo3iR3bPWdbUz6V
KDj82cjaOhb3GHynFCl6h8AEk0Y3PbRV4v3ZwvUc9vfJEpDvyw0qLaOqgolqq+govFIQQKkp7zQG
pFbvKPFzl9mk6Qj2EwqEIAgWTm6mZjt3Ek4uhiZjMFoIau/QsoGKUeV1sIocuLZH0E+BiNAdUObL
wtw0j2XVSyo0PRJcuv2g/2Vb5zu1RWH3z1/x2j5dGlrs0+yUuTTJlJFUZzwgm/RXrOZrvZ9rEeLS
xmKjzCgJ68RmMefRvk3aHzWjkJZyC9vb7s+LeQ8L5VkjELGCEw2ywCV2nltXUpqWJDQ9iQnl80t/
EhumMfmd3k+f5hub4Vpu/cc5ha6cemPs6Y/JTvu2/uy5+mHBhHJeAfS/YyYK+7quHI2fkiXFPiqb
m0af/8NRnNdHgGCr+L82Fpt3DnJFR0SERFgaHpCXkQ/DNJKzJWiip3L03TFCX5qkm24I7uamfKir
eV9IVbGx7XZlvuxa5f6VOeP//pbFJluDZUdqUgO7+yrzBtJ/Rp71KDiC4i/jz/WH8tXwfLl28f0v
wnPT6CgzFthrttld8HngDYv4819we99Vu0Jyg8c1N756JmHtMGX+EnjGtxazSG7gLMshU47po9a3
89wfDcS9/+zD14pbDBJAUqrJqI8qS0BPott1bFSZ6cWT811zmn13nm+kqTnWrfKImLRnBvKjHSn3
apL7djo+xVa2No565cTyGxijZQLFVozlUuPOiayOuUzvjMTYJBiSSzhRoo/5tDaCqWpLWzSUaCcJ
IDfZuPauB5EMoz7EM0xAetflqFDxjYfglMdNkJ/OUdIPD0aw4zJM260keVJbbOQciLMWx8WX81yd
49MQKujw1FlvWruoQr8TRt56QiMWLGbdQeNkml1yTGTSLtSzm1RCddfImMxHriAJMsKSNiJGVxTt
+CSjcJad+ixBJEg6J3O0b5KzNTxHWmk5iIeVhbU3oaXXPqEt25zR9SWrDXZaGCbMA8UFMuKwZUWn
OTSC5zmo8/DzGYAzQiO5FepPit4P532g6w0dnUCNmCaLZqfb6WhpUO0ym/nZDtQmjrzaaiwbfvE+
mhChmALDgjk2QPQm/zst6g75MFUrZXcMRybU0nTQtcN5SOx6C7+hlrumqfW5d+5Do/YKyFPbfat1
Z3g+4I3wmzpufF4NTbUlEzCV5/9D2nn1yI0kW/gPXQL05pVFlmnvZF+IUUtD7339+vtlC3uni1Vo
avY+LDCrGSgqk5kRkREnzqHgLWVupsjl02Qb6lUctvGXRgkcw63tus1cOUVXyYWOIVKv+dMYkmfF
kprpUY3L+pOBWDayJfWkjXsHSZroFkWUOHedMGlh0u7HH+mxS3lITmnv3ENlluu+HkyF5sfAZ8et
E/fFVRdMBsx0mhR/q9JCoW4cTWqO4rNh3OiT3dxVgRZ/n8vweF2mpf451uroEBldeMjQbpK34VE6
Xs2xUiMeqBZfjoblIBueF/rkdrozPBdKn4wIvMco9cVB6CAgHiPP9hA2sT7thqNTGA/a0VL773HB
37IxpdrKblF4z487ps6nEdmaYR4+50U4KN0mM/O4eZWzKrJ/jkaf/Tz2Q5FM6Gj02Xhr6WlSxxt2
VTHuDSNOeoSsUtnIH5q8HNGI0Iwm289jjqKQk/IGQeivOFpoQ5XysEeNUbThhzlpkD/PEHSJIIGf
bWvPyYigtZGRGSs2yrHJymtzUiJnU85OZX/VuKvKEwQPza+0T/QXHaHA702UydNNqSQIj1jqdD+M
ExrbAPgHpiTq0Eh21JqzYl/w5YAoj/2QdH8nx6LWHhUdeeqN0vCS/ZTLZpqj8AunePfSNMrBiNQI
dVd9KKzcdpu+QBGQabI0lT6PvZaEu7gK0wkWIGXmdDQKIlzeUTGS6nYGB4mm0GSFnRtUKI7dM6Eb
JxvDsofOL+SjOaCcXcPhw/SNshs05/gN+ezcoMM9C52hpggct5MkzfI7xZaSTVOgX7ENu7ZDWxGO
iXr2nLAxUjdrwyDw47Q3CniXW6P9bHcorvhabTXRcxZUhbnH3VnJ7USb8GBOmt1+tXK9K5CZiiHY
3xZRNM/u3M3m/MlJ+yx8TunEh58UqRKqXW0iVVtlGIdxHw6OEYQbS56CH4Nd24xKwd9jyfdhGErW
oUnDvvtq5GrFjFjelTnDTPk8lanf9k5zhB4CPR6NdkYlOUrrzrMzkZZbFqJSbCJtnEoDfgdp/ngT
9oOphvVVram1iuJcX2RZCKpHaMe1U15V4FuDoEK5/n/0o+HEJihUz4ziOkf7x6ZUUEpJUrpSnRxv
FUlqPn0cw5ZkzQyZ2xascgBs0S+yIBA+DZUxEuwmKhTAarbQqb3ONPGZ6Xqb3so3zlMMwYmYNI98
MaQc36/xFV6yD5OqaRG9LADxS8BNmfOHRmhGHiNBj4Pqyn/PVO9g+oTF4VN4m99ofFE0Fu+Uz9m+
uGoAZ63Bs/RlAihUvd//hsVTVXVmra0UfoMShYNbJ/V9wkhWWmsvdaJthxRSkGbe2k53r8c43zKt
bugiH0yrQ8EHTQW/aovw4MzoWkz5cG1M4baQjs+1bd1LgbZv2/jm2Jff+sn4oQfNS1rot7wcd0Zg
X1OQDkHX9Q+Rpm2VdkS5zPju9IHij47y6zjHOvTE3ZUTaw9F1j6okb6XYjQg5uJQp9oDaqNrpQmR
ib5/P4kDwQydRToD8561TMyHJIxmFGgY0bsN72IoLAOvuIapmznCeBXZeZaL/rbGRI+YbkVkdpGp
TYqcJzp+3ZP25s7YKnvbq64n6okCbyUdVscEL62OqWNGarBmM050etynXOHisvlvhRdWR9HFuKu9
9KFkJmGN8/Q8X0Kh950x8e/fJb5Hp1UQeK1jr0hu2mlwUwlWJOhO8zVA45qhxS72naQ3mlXE3sBB
NvdRliC5qhI9XIpaSXkTtWRf/see4yz7pfdl6IycKsComLlcjgtXKlydheY4m+Gr6LwJhn7taQQe
NtyuT++clRAW1pYDw5MTZnLDC3wzI+YNp7uX3jq3MNhvovUGiXgAnV6Bk5W9/ZZ33y1r7QnRBWyN
mwI2gZyg5Fb76W8xupp6/bV1s7KVFw1qEOMq+GEVLODpQdGbwpLCEIOdZz8GO6ierlGQo3mRte6f
sA1e2k0BEANH5XALzmZDVS2TCl3OIk/HXLUNHtqvhSva8ly6l48XJwLIYjMtRvB1leWBUFo+kgat
QyemnkMCDIh51N7FEfkvOntg+dg4pBsApPOPy0CmKr1cT/oRLWoAUtE3QVTSMUym4EnQe4cIfBVs
c/bV3ixSCBf8kOfYzdjp6j6bFWeDxB4THYJAGdmwzfFKMII5wMA+3sgzCNjvFf5jbxGmLAf+iTyX
HQjyer96UTznOoOOxto0Ps3FjZa68n6tZHxulHDw3octjBq5bqeJjA9LbqoDk8OxT5j8Xnv5wdnZ
++TK8pqtueZaxHk/PTOnRhdJiWWnYEEZkcNLIzP4Wb8SIwblpoGPoPEF3k31pl/rrdqzSoWIRgbj
7IQ/U7PVZWOjMdrQ6HlTeOatftU8tFCt0f2+6j1xivT9H+AXFowpb+nXe4uL2khFNhqopvDc2+FG
9GLJI3biyq8lORcjLTQYFnBXEITQVZz6mBrNbafN2FN1p1+pEPQBCvPHB9MVfGPzj3rttF5aGWmd
BgEH9Bjw6Z7am1VrMiQ9o2y3q+967r2ygwn2T0LD2T18S2EV3uZIX+PSFs3fMIzLJkxyYSncJ18F
YiFz560D76zMN1srLp1RH3BKcGTkSAKwKP7P6cqyIkHaWufhn3XHyiOD/xYU/Q8jnHdhZ2/J7L06
Pr7UGo18e3zVzG5f5eF1Uh59GVm8prUBb5oDYg8UOJNyawzDFfM0/tC2h85uEJ2p1DWM0oWPIXwv
5WkAwbK6hJmrsIKn85Di76mxtm58Fe6Mneql21Vg9bm7F5vzj6WFv0BPs5tRiY+4ujafw/oBHuda
OA1B3pzRJIH7nOfEd0ijk19reKgLOcmp9cWnmasg5iHPOqdtdyMaDfUGFtEHa1fCoL9G1HXJXbxf
qyl2/V2eUGmJmSQO1npUeaHQbzdCCGKCSNe+lyHtX8+XLyR66OoYFtVGWuFnOAfwq3XV5lDBaDKc
G8qPQYK6YUbcs11TXLt0Ykzw42R3CvWpZV2RkniCEvskLlX8ZOxzrm/58icQkUu5iKCckfmfgOMv
r1Pv2OmYdVj6fWII3Nevx03+0K3rSp17CgddNzJyRlihc176QGa3nEzhcY8PFCP8YmwNUSmsiYyk
v1afViL2+WsDexY08TAiiYrpIq+b66M6TPkR9R+P8uPL7xTZ2I0HUuRVoaczMN5vMBqgfLiOgMHI
4te8O45N0lIKNrKQTzajyvjS75Qf7aOQXGv8Ac5Oc1+/KD7Qovtm918FGBFdVKQ6OJnGWXVYKZXc
VuYiBCyubbc1hgf3dfTkm8jNvdWBkUtbi4oUcjoO74+zIcS6CxsGx2qx2OmmvoqoWUwkXuSw+3G/
GjzXrC3CdKtPED72WDPc37Axhf7Uq7HTfHmdG+mSMZieHEg7GK+gp3j6HelqSrlBRHijfW1d60vw
YDDWmjx1u+TXqhM7z7UcGggW84Y2zHvQ6Z5aS7WpGCIK4xvjXtmqm+CzYPivd/qBocrMRZNzC3VL
54bbtTh6wX3y6UicYbmFMOxsxFuHLaRLJoaeBYnm4NlXqZ892we0mTb9z9Rbh1Je2FiDXiMuDcWg
81pTqGfSccxiKkjf7SvhrIMHMTuKANPTOszuPBBCoaGpJHeQPUCntdjXIZUleWpT8RW7g3ZNuQee
83UzFxJ07OBmKNagIXP2vpojxdI6nkPQkZZ3zf3wAEXlRif/afwWTFaVwte9+io4j0O8kGUF7A8T
RnAjLxY3tyUCCY0hXuMcmivUbjf9bYKn6SDc6/6aD8yt7VZv4RK4+FYDkHWiH89Jg77x6VFVys7B
bhTwAIr3DSM46Ua6jfbNbbZbq6goIk85fYKIFf5ja3HjC22s00LYqv+2DaDF8fVhQFJxK6YPza8I
81TuDQXJR9DWX1aixnnoPTW92Nw0bjOKN5jO4BxlEOAZWgfOTrpOhH4WDxcv2EW6lMxs55Twgk0O
QqqOLtTW9mxknZxdcdVfr5ERnKdnp/aWCROV1YJxR16wYmasvqPwgJfp/AqCjGqzloqKbTr5gsKY
AyMYlx1CwWVpUYXkiTFbCgJj1LiRwvCy6rb/Vs5DFo9yxkU5jYBNBG/e6ZnM9UIfdFSWN6ODBKf2
pIcvx3Q7xwmkZ/VGK81rJeYNmen7qhp9dC0Zol0jCDz3pIsfsUi6pzqaprAfHViQC1iQ60foR/Bu
P493vRft6+dUP6x677PLiE263tQ+CBoiXJ0uvJxSqTej3sG/Ua6nm+bjDbbmVvsFE7q/ciXObiPG
LJRvBJmVjQzZ4krYY6vY/ZQ7UOKKqxgjGOX2t4BeEYEnXEA4eh3+FOFxzt3s64rx85XCnQNAlOo0
lPnkjacrVYrS0s3yaP12O8/RFnVFP9oPn9bLnMtgrMHTQ3Od2X+dAjWR8dQU3XXNDJvI8oIBrW57
vnZKa9eZ1QYCtftAWQVmCS/2/o4s7S1Ob1FMFRT62KteTd4ww8b5Ilyc1oK/Z6IqTYSUEwKP3sqW
rtldHFhIiqa6MjKLnH/0lcGloLsV4aNmbKM9KKhpeKvR44JNDg+iWBYFLVKAxd7mRaJYDGyI0W5s
kuQoP6wSm60HpMpVGDnIXf3p44WetbfY4BOjixaAedSUIxwsphcd4r+U7fBiyK4TbI50/XaAGuB+
i71cdtvKLz4lf0X7P3phra18sdu61ctabKaW5+zjv+bPAi8uARYP7qXvQlvuD9gol8nP27LJK/G6
MM+hjHx6jqcyUQuHxr03Xw0eLB0eaw4RvaRBDRWUmKd3HgW7VrWRXpTQm7q1A7ZM9fgBjlAmE3Ip
FwoeXZNZRSvB1CKyL3pY0JiFpWtyrAvoTFfpMC/c2xNzix0eYr0q6yY8oilKdQXNe3VwgwDFjVze
9NFqfVQc1ZNri8rrGz8B2eyFMfKslLRhILHmqTXdiNH1IdoiuyqVcJMzAg3hZyD7jQTx1fbj83wW
aah0n1gW+/7ujQnkUKvRxvxNSecEn1CY8wbYOoyrqPTVzh8Y9FwLNWcPW2GUKAsnA/UrZIUXN5fe
iF4FgnZHR0BY/xuphtkvn3Q/8TrZfUUuCZaA/EZCUu+b+SV+XvVWywCwtL+4xPDkodFuhRYAtmBX
M7jTzJ6g/Quu571Z/OujK1ZrElqBIjo4qkWWa0/HITCq9PjWEqVIsTWeGt92BaPNetHg7OAujAnX
8e57pgZg/tZgaYbzWEPlNd/m2uQdta2pVof/4uzQdEX0Ab9A52kRbGg5A+OZ4t/McKKiz5yihZKc
2Eo0/J6LT7ChrNhcZrji0723ubiYR6Aw4VHYbLz5TfwarYJ9dd35giRNW5fbPaMKEAZJBzUdhi+6
o0vPZ/cBWBADcr94NnyltF0Noso+kDdGe/SCHiK6oHWD+EZlDmqotk7w2o93s0LJuk99pYs2oXSf
OOGm0wy30OGznBndHH59vC2X/AdwC5PqAjLkMAeffnWl1ca4oFrkOerP6gjSrtiZ81pT8yzqsBPv
jCyVh5NZDSQngV9I0J0V427+Ll4XgpG4HDbtQ5SB/l5zFWfPNrH97D81S8ekprEsdMdOEfR5z/aL
XkC7c57kz29VWUF8310FCnPAUBIrn+JtBSnhsPl4X89QzUvzi+MmUdDoUxXzbywNNOmcbb3TrsNH
A82n9Ht6O39TnwVDHxW4XbkvbvOtHG/rH3+wE8sn+vKnLL5xKTsSQsXc7O612dpIMs26q7QbEX2B
gN0Bqw436OrU7r9PtE6/wfKVV9p6hkvhdKUwMH7mMzzOJp20SKYDEO1J7qw/AHErZynHwuoy5cja
bNBStl4L9M+lCaTRulZrKHvM6KbQzE3o2Ht+2Va1ikdryHcq82R9CmorvFOnyi2H+TkAaK4UxrYc
1vDfl+/C/x1LcxE2p3LIQ+rpMxMqcvmAJEN0W5UyWvAfn7+LeyDmEKikg91ZEvFmVRrEusw3L+f7
bIajdrqz9XCjK9IGwbNNTKbZxc7+Y6MX1/bO6CKERGOYmtC1kM7NxcYpHokc/scWLn/bdyYWCUBm
tUmiCKqyaatsY9gmYYaebi3Vl0c/eMiuZwg8oGd6VovHIH9spT/ovJy7TA0QP6FLNPzQL1hE5b4F
IRk0gqfMtPxBRy4kY2hWy1aWer6ZmKFbigKkBqTmbJqk10NzqCu4FKvEjeDb0iR55ZBcWgmIaSQa
KE6ety/rorDVVCSPrZ6gc4p6TEJxN3z5+JudH0WNnfg/K0vvH81DXpjl2xgO4/F7vN/B3Kr7f10Z
AN1/Ymdx7cO8ttU8Y8xs1pXa2oZj1VkPU9TX0UNaRVnm6eNcSZ80s6mqmyItq25b16nyvRwcpbvt
gTY5170Bv4/P3QH6ax9TqXCRvE3ljdV1jb0r5jRnhKBWEXr/eI/OevL8eBqyJAmGKCuwW6dxuAdU
aqQNAwTDNtwzBV7DQ2f5kr6FaeQpuupdTV2JUBc+/onFRSqLSgqECUFqetk4ullc+CCXNxKD2f/P
lS1yvZoxYdkaNYM47Lz2TzX+X38ROIr+gSHw1RT9PNidbuQi7hpJh/PPWValDp+d47gB+P+lmGNf
18LtytKW5Vlx4uhuATTiKYJjW5y4uZfaiCEpJi4O9R2UaNcmuhXjQV7XqDt/dwhLdCyRGdFFd/T0
eEhZpna6ePfAcNog6jDsx2/9dvLTn3QrV7z4WRv297L+MaYujI1VMgw9Dq71o4dxN6Gvlb5hUdYZ
H84fHafrWvjSfLabtLYwZYgZKKU+xqi1pVd5ZT5aTFuYbbxGvSu+/+mD+dTiIkYFdeBkdMDECzJ5
+A0moiDw2KJrmG/ElkbXZCdbjV/zbeW4XPyIgG4sKPKZDlzG5LKSEkduAXVP2/RJiEfmdGeOkEI3
q6rIl4KHwPf8x9RilUaYAFVXyTJAw3hZ+ZXBpZXw9Ib+PdvIdyYWHsuqkiJSRz5dmrl95jqFq14p
Nwo0WunttB+/Q3qzsW4DWgiMgaMNjlT37q/+gNLEo7RLfHC+a88McVjOfhEPZt1+GyTUFodJSgNn
nsSi9WpDDVMUmyI4vdBsLm8mH8YfIGorn1RchXOTBhOfdPfpYIrY9+7R3EnRwMsDkwKeJn+uBSou
8EQdMWs2f3A1L90Xm78RtTIHMMGy/lFOltmNDSSMrV/nngwJ6GZixOfLa9Vwkshdve5Xx9wSJ3gN
n3/WXhRugQgF6zea5ba6bGOWlT4h26iLSt5xO9Hnk5odc8LhFX9C1hXoe4rE0Xqv9tJZfm93Eai6
MCuGQYW4Wjzk+uOu/5TcBwc4BuHDCmXvCC/kr9UPeyE6Qq+ng9QA+66TtZ5+2PqYdqEZMKkoYFJ1
5su/mC3Jd2IIQvWqyZ1+GdOfKAJc8BFg8pBog86a76svHD1Ev2nem9htPGVrfxYMOAIla/BMXX0h
Xzi8qJkz6sYDEaktbXGD4zmfjNY2RML0NY3+Rt/MVS3HTYUsHRN7jfbQzH7a3Gu64Ua1s3ZdLy31
vfnFdx2yMLXLKTI9Fe1lfaNcx7fpW9+o+/cM+Zzdk6UuP2c4hnUbQ7kBMfW8be/EdEHjF9fRXfZU
EkPXGAHO+MGXBhdpiHLUKnr1fEeUCx9D0BMHHP426dz5Ib2xdtKuuhKsoqubeiElMRC0cKjkkN2Z
S1xTl4EiLdQRCpOo4pFU8c6f0q7dGGrpS07sZba1nRv9a9SbnxszH9Yc4gUfDPrSBHNEn47a1+JM
6QWjxqALRVVYiD9n3pyYnhDKFNjSPtf+QCz4QkQ3aJQB1GV0B+LYhdtXrLqrKnsYvZ7h0WPc+WMx
fNdqpfDTY6x6uhIcLLN5/NjzX/APJ0YXAXaKu4CXAXwMRnslMVgppV/09vn/Z2Oxl5bJ5G6csZfT
MfXGcrgrBvte78bNx2YundWTtSwuYliUac6jdsKx27v+yfmRgKDy2sfgwPQn053kRkwD5NWqyOeF
HgKA4HefbnktI1Y252+nZfCEzlxp+2OiuULER98C2c0U14H5cOWUXvh4JuLRlDvxCqJEeOrc49nW
OhhJODHBc5wnbtbB1w9D5sf7ql1wcBB2gItRQG+ZAOFOzfC2qiVE00bPeWYebO5vlPn6iK6V9gY3
jGF46VzJhy2fx5DqJr76o3yu76n4Slda5hb8B+2WJpLxub2X92tscheiKh1siJQALAi8wmIPii7Q
HbXlnRRGL2X8fQDS8vHyLz9pAQYoDrpjTJItlp8EVmMFMRRRQl5r+CkGPiAd3VR3QOXcat3HX3B9
iPr8Y2/hctNGnTtbq3m21NRUs8Bl7n+TS7MbOC/9cXIz/OFAd3VcK6OsrnSRBeptMusZGhS8A5Of
8hsxX0aHMX9J9upe+veAC4IL0FWBuQArBzRpYa/Mm0ay57diAeyqjApYG9Ot7hAL99bQT5euCk1y
5uPQrxMz/6dnOCtjrZsBJnrFeMdIui8n9EqGtYf0pZvy3orIVN6l0XoNraHdEynG8pWp8Lr/NsE0
P1q7o/Hs6I0X6pBnJs9V+rpyRi+kQOZ7w4vYoVIqlgYJw+btcav6MCkf4sMRReWcMaE1t3PxnLy3
tggaR2cIG9XBWvz3RAb9m+CwTZhNKp4EQeXaHb8QGU9Wtwgg6QRkSR74eGb9kKK95zqx+j3oUWe0
i2fZeUQz5OfHGypO3uI9dGJxEUrKeujKtospY1GVLYpwb2SjP8717Vj3flTE2uZYWLRe+vjrx4Yv
hRLm2Gi/2kJO1lwOzsVVoEuFpBo8ro2vqg/08SkO3wSqFb/ZGYnLuOWqrOOF2wFrPOOxPP9gdFle
xLyeGEbvxs6TrB9dVrl2r2+7fu0zrlhZ6mgp46iMRREbXis1ByWvvUmexk0jBdJaJnDhwLxfz1I2
i0pMFcdT13hN9JeYEVEcfaPlxWbOCM1Whp5O5aYWQ3VWfpXqr6X83NiV2xhfLOm2H35J9RH6CHUl
Wl+6NohXqcwmItiGGsPC3alOrGeRNQ4EEvFQMPaoGH4Tkz3OjnkleR2TdMErYBDAiiH4Tc6KsWPS
62WAejXFWFRKvXJXUJwKtiVi2dXG8ZxolcrxokWHQiIDAjBVLUtDrS5BnwFrBp1+LfTNK+HUTU8J
eOSiCrlb80QXgr9gOCL3oY8BVn/h9jStVwM1RxB5UO4amFeayF75aGdCJ8QoEfYZwgEQyXNkETi0
YzoFRz3svOHrsXTjlkI6uiGeBgUX01C+hpN9nHxYPbxsY3hs6lWpen8o5XFhd09+i/j378IL3C6C
elptGPZobgwkqRpwKuWNqEo5hzVIzsW9fbfwxd6S8VlOpyO6oLavU6i6s6a5K75ubT3iJ7xbD2Mm
kJAUfD51lwOdRQtyb7tHP3EFF/9aBnDp+p3s3iKKJKUUZ/bI7sWfR18M5guZK15ZDF/C2bOOzhMb
tIghJ/YWMUTuE3g+NTbwrXG/0b44KHGQOLJAXwLLupkeVvZT/I2nFilqQXVA+4iU+Gx+fW4hh5LF
WUUft3TFGHTIGIlOhaC/6be0M3n+ZOtzmOef8cTsEk1qRXVjqJGsi6LEVrgZgwFJj7vhR1edvi7b
d55lvY2LCdVUqKrOuLDgM0nyDsJOCKI89Ur3hdKl2eBiVOiO167BhYCMNQOdbXzohUqAGuDOlbzV
+YzNQQNPXlo3A2+d9KdQfY525q4aDisf8vwJIAQxGICgbYp/W1aAKQHJXdpgM2iTg67mhwb9Kkhv
jsYnElnX7BnPizXVlaa1btqFpsmp6cWdNJo0idWyEJt7g5L5NhM0zs3NWz8aEZmVhZ47GQo8uG/O
rCwG2RZ3ElvHCkVYsbl2ujcVoI0KJPOdL4NwRMuc/HWdgFc82E6vCZ/SYXxNzLpyXRYuvSrqapxT
WfNsaqGDYbkIKDMZ9H2UfyThSj53AT1lcUTB+IlaPtyACy8Qp3ZdJwqixQI/E16njqfZV3rtxupX
dJDiq+Za2w1+QMW7uBrSnTa/OFzS+Xad2v5sVoEJy5OfsnzIavYAMTk/hWDmZd9ygOUM1rSIZmcy
wJnV/tt5vndqT2Rp79y7XTFKqkeT0AqXN/F+nhg2STforSibbA+RVLHZrzr588yP552uvkENQTYs
ExA1adWwZIoJVWoxD1nvBAJ7HKgAiXnBfGts5L35JDYAaOu/PsynthdXhzSl0IMETrfoIODYxRYs
p3kQYE7Zq5+LjbEuhHt+f4RJJrJoZQhowuIoQ5I2mU7BcnPmw/3Cs15/8xYPm9hgvan3B72iNZuL
LKSv6j6wajPnsypba4tYtbmx7votsiWbHpJ7L/DTLx9v7VsHenFlT9a5SEbs3LZ6R2OdHe0EELpb
W/uiecf9mxoDFOEPhS952uhqfrVrGBHz7J3dbz/+ERfqi6ebvfi+UoXEVcjc5ttVLu+oKO6PKGZG
23AnZsAlhLspCytrweA83J2aXfjIOpbjuI0N2mRXyO0AO3B8Yxe4ZEn7Vb2by9fnn/O08FbHOlWn
VrfEt4UAxPC7wFXQPL0pH+2D5csIQ+ods4XTHaSC6Xo4uGge6TLkAzjPZ1V3JyqtJBO3V3zmCC3S
tLxR+l98ZX6KP8HYlW/HL+UX9dYGfhqt8dFeQGWx1e/sL5ZPJxhUGwz13GCBL6y2yT2pxSa5FxpH
1g7mTSSGmjtuuL+69edZFK9Ckc7ATcKTZlllVapRPua2JLxlT6GxdZVrUVTNDwKIsfYUvxDmT60t
fHMuhw46lRr1eC6xuim84GDeOLsMRqz/op9tA/pgTMUQI+rG0idnEPyRDJu6NwYw/u6HXjJqt1TM
JNyPaTN+qTUz8Ytcuu7UCEfC7+lhDNiYWWyargK3657KRbGSLJ8FJ1p2lAM1zRQTrWdDpm0+KTkj
57ZXGyXM9ZnGBGY+wNrZTMGa43gjzj5xXyrDOai8acztyXD5LNx03Flxkic2z2LZLvcMBpjbbrDN
vQKl3k9mbcenItSmV/OoOPW2D5sygZKx6aFMbAw7djNrjK7jOYp3MJkad5Yu+mJBbF3LUeVcGVpn
3OWjpX3K9HK+hZjX4J4kmXWQjLB9UbJOYlwvVy3kT+38ocgD/ZvVtOGXbKzNpyqoptg16mLwpcmM
MNxN9tMA6tKvx2NyX87H/LMVOdom0Sr7cXZm67kr55Ii3Jw2v0aINBFQ06r0Lgvy+qBNtbFPTUV5
bXtNuxrtkBmkiBYisQFmwb2Soxyymc1yfIiDyHnKMzsoIVS18l07zC2UjKo9PyTmPLxIcYev76Lj
jdbYxi284emuj8s2RN9ehV3Rhof2E8SEzksQ1uBdzaNBCkm27g9Ol9zMzdH6VGpD/g0F9cwHUj/A
0ypr2a5URvvajNvyruxnGeu6PD1I9N/8rtfsb3YlZ7/CJOmfglRytkGmjzsDC34Cdanfao100AfD
uEM6PHwelPl4dxx0YKmVnTzpTj49xeYEG7Bi5Z9seOBepjCRwCnbx5eYMsbB4Ny/2uNA+NDsiLM+
t3dDn0eo7dVyX7hRFzC+PTX1fSDLyXWijFnEgFWYfO2n0HqRqoBiUaaldylYroPdWuaN5qjTQ1dN
UeZpNUTMc2lmT8rRtjZl2M4PVVNGP7XYgohuVNv9WDu11ydqfeuUUbu3IJS9k1Ol8RNrhtJt7PQi
d5Mu1W9MLZYewFVKz3VjK8UmbdX4Vs+q+oq8GsyqakeHvJWjXT3H6aEN22CvKmVyGyZN9+zMHVga
I4YQ0g31tD3MeaZ4zJZpd7YZBn6r54qnxMfh65hrHTKgYXCI4L05BFmdX1W1Mz1OFvs9RQ8s1Ec/
tI+e+cxNswvzKX8Oo9RwkzKsho2kmvLsm91g1SnUsHXRE7sakz6CVBWvoxwVdI/rWkakrhj16Eou
pzC6t5NwPG7ngMqSmzjlGizgLE3izjOpZVgGZJQc4EW2rRKxLSh8TAaooMqwwGU1P5rrfgsFgXiJ
/4nc4NtLe+ln3ttcePVQcvK5rbEpHhvBlbI3D2JGX13Vrjh/SyxWt6hlTsU0d4jE/LaU/Sy/24dp
Y7vg+DbV7Ro1xtmDDRIkmZweYU6Q4GfSpsyN6RV0r0ygxMq2SxXf6kPXzmxwvvHGqrLdSqJ3Hhuw
x7wq80qCSHQJPgjhyUzjYmDkotocG8bIFdf4IcilXhO4jPADbhIiALgWlC+cGAgyqGPqmsOr9K2A
9e69xMXqFSNgme2sbpTkax7k7scrE/nL4nycWFhksNDMSX2qYyFJP9nKX50J02uggy9Ykxc8zy/E
JyPgEWHBbzCwfvr265Edhol2tihFMeAGbVG5qXjpmtvy/t9vG8PMQIwoOBP9zqBGydEKKfUPticf
w69KhaBvMj9+vG8XlgO+iIqaCsAItNrynaUpZXE0YT+lTtH+ZeynPeW0LXXDKxQvNx/bOj/sZIGC
dQZSM4RolmylxazOeg0bjicFUfypV6Ifjdlqd4M5TTfHozn6gxmswrbPkk+yIbJ+poip3XPTFu8r
GjJHWR0r2zOoYlMaFfmuft977QEeg93aEi9uJyPvtH0tOk5np4NJ+7oMZD5ZO37P3cIBlpvPvkTn
qW9gyf7ZqdpNbg/+2rDn+Q0j6QMlAFiA2hqMG6enElYo1NIS2/ZItzZm8lSmysoNO0cXirwSKSub
cwJ3wjLZbVJVCYfesL3gezG4rEj+NO1BVn8uD6LW3D4ot/KXtTrapTNDiQnAneBDYxDxdF1WHYe5
WU621yvmrtbrXR8BQO7qDb5ta5er0ytnpW2xSAc0CBeCwbQluq8esikRw+cw6mpbWmv74JBujF12
J7Sti83qC+Lcbwl7VJMEwed5YbvRsqw1pVFcP2YP5Z0FfYnkplcmRwSUKiPfGsxv4fPa4JfYt1N/
eWJ3WdlWykDPm0z4Syqh/2H6/IORj0vX7936lu+DebTndjZZn3h3Ottpb8AJKUZIxTD9v8dL8tEs
ZjOgZeWo0uA6PS3KIBfHITJ/UxXom3FHOYXXfXmw98Wv1bt+aW0Wjz6eJvBondWyHX1G9MeQiGq+
0OagXnKfQt9Fz9NDK2eFo/HSBefOUQ6jj03VfrG0Ui4bQxosxkDlu0L7a2hXC4xnpXk2TxAtU44i
UAOVPt28sNAYuOHVwpEoHvqdoHux3fxhXRr8PAk5MbRUyTRpvmnpkOKSi+5aHbUXVS5nNy2Hl4/j
zUU7Ik5TMwXFtmSzpRAeqIMR2l5Y/T0V0FbIR4Qf1g7dRStsmYyXAqu2TKkSq1AapXEYI9Uitxvv
sgo8U75CCnnJDfJR/mNkeV3lcKZJWQSWZxXmFylP0CFzXudZ3bYt8xDR/uONu3TW3ltbpDh6ampt
MmKtrJEEGXQeF4r3sYkLC4JIUCNUwiJIW29Rj1LjVjaLqLG9tJQLwPD4+Z1V9Ue3befgcQzbceeY
Q7j52OqFhYFOIMWAl41bu8S+5mhIyGmGf0iVnghGodG4/9jChecDLSxwWLTWeF2TJ57eIrjpO3mw
CCDF6/RKggjxQbqpMrShgSasJtYXt/GdNbHgd4l1HlV2FfMgp2jCSIOS3iVm6x9j+S4aSq9N1o7h
OWYAZmiKS+SKDFWZZ9w+RwQtwk5nqtNwj1t9lz2Yfu+DIbo+bo9eRPUaoaJv8a7dWrv8Z+bXD93j
eonvwo3jV8ANp3LdqKguHBXUP5Y5No3jqVG/jSIgAlK6VYwvH3/Js4otS2WOgq8pvOKZw+1H6n7o
A6EhbtfujGSxjmxE2O4RDHVl+4usliuH8+KyBEkTkEEG7pazaj0lYgQ+JNuLkvkmlYJPgcrjM5xW
anaX7gAkUAr5BmidMzD2cdaNqgxqx8u0+VHtnZ/T8X9Ju64luZEk+Str8449aHF2uw8QhUJVa0ny
BUbRhNYJ+fXnWeQtUVmwTg5vzMZsON2sqFSRkREe7onKiRW3bKAFBnEwVTu6hJb0g6KHk2S6eSjb
DYT9TJ3TJba18dcW6N282vhxm84SAXGQW0TyYhfC9FC2+k5qdV9qkOqZUdLgjOmET2NCJhnIeap8
gQfTxd4vGkmpOg2hvfao+9FROlKSCpBE1F++0hpyfsi+qke+Zt2mXbDH0i5jvNTAqnU+1K7Qzblf
FrRDoPZDw4zySX6GXB7kHgTnK/FkqKyBquLAbddlY1NUG2WQmkB2hRJ6XcTekACu8GYH8dOwQ9pp
J7kZnNmwpxzmizN5IPICY7P0N7PXjFE2OBjbQVVSAUZ7wC6RxQSSLXVnkXO42fD3hxUKfUJDLwr1
zJyayrSkdRXR8Df0e3/YUyAJGBb8933IRdoKdmjfKSofKH2gz5/xz1LYGWIzigYqXLT+HwImQ3Hz
8vFnquC/vk7/Hb1Vdz/2Yffv/8Gfv1bgjk+imDB//Pd18rVFC9B38j/0r/3n187/0r9v67fykbRv
b+T6c83+5tlfxOf/tO9+Jp/P/uCVJCHzff/Wzg9vXZ+TkxF8U/qbv/vDf7ydPuVprt/+9dfXqi8J
/TQwgJd//fxR8O1ff4EDbDXp9PN//vDmc4G/d4//0V78/tvnjvzrL03+J2QGkGxA3gk9Wwid//rH
+Hb6ifhPJCBoQUyxsMHRYfDXP8qqJfG//pL1f6KWYdFYC01eoOnE3umq/vQj9Z/I4hog6KShi4F+
/L/+b9xnK/Rrxf5R9sVdlZSkowPBwV07FLyj0Y9IaXHhjPFiYUKFpFMVsVfnztXGGZ0Elq21aEGC
7lhFIr/NiVt0odNardOQD2Z2NxgfhjRF49f3sbLsARWG6DmFWB2uDc4VcRHEoN8AoSzkJhTMEPKT
TAC4FNKkkzasXCPKe9sQhEfVFO1wCYmjlKS3IXJVObqVge6mR2K6kcGdM0oVaFua4ftqNX/O2nqW
6Ek8nyR61dOGKcw7zSGeez9rRDSVZFHtFuHrSL6HOfSgCic0Mwc/cd+3pV54PDruX8ZYHK8gT2lR
zQlxI1m7jpdFdXRp9uo+LDyjE2J3noGRbpadUhbfQSLmqrkJ5Bmy7OjNscMG3fniBP5IZJriF5JG
jpkuXhe+aqRwlqJ3kI8Hi0MHDJBU+OPQ+KOaB6axpPa06HZVDjcC9DQn3JmFiXaT/KscFoEZLuRA
CIltqY1cKydPkdK7Q/ZFrIZbS4i/gCTgMCUtCC4S3nxczj1F1uDGw5uTNlqez72eQZOtjM3OlRPT
JUlkl9Hb+zPOxjzYaGsLrC5voo5EhPZXA8BSaptatZPKR13hVb+pl2X20JkVZjvDw8jCqGEcS6na
elraZvjx/XFsWcBxpi3jOvg1T3f4Khwpm0VP88lq0YQBcU6FuKLFTU3Rb8mOYm2DKYHkupZ2xRh3
bts7lC8pdDUvjdGjpO+QIeo40eilc4K7XI2IWftcSsxclGEtDZRd7wtet4MiErcNftMM+rKV08nD
VXm+xcKEaHWrj4Bq4YKkeSjkTw6/0Za9tdHwIKOuFgJmqEKc2xmSRZ9lweiAvxCdUr2KjpRqCiIw
juG3ws2JO5MPlKVR6MWSrazSbbPaFiZAq2mMhkc3s0fP/F4i/5V+NylK7CB85EHGT/fFpTVwtkEP
DMB4NpU/1nWSZUnfIpcokANVeSqeKWMblCdPsO1bbgZswzlTvRDki8AQh7IInfXV+MAr3XeNaUEd
D/hYykhcfhlOOiyUqFsBeSMkBF3jjgcc2jptADegkoDGNTzRmPNM8hAto3MCPQ/gAURjtgvCybZd
5PGpY0Ky2wD2DADOiwCxSlAmr1Os3LBTdvUu3gGyipP3UgGIm/CO9uZ48JSlKVkNySrmrIWGuoBp
FtdtnX8sq5sFIJL33dPWhY6A5T8WDJr7Wy2UuKTm1OYYTn6FvlG7A59G4tNXS3XL70jbnDzEvKBB
oJ2FSL6dW1OreFBjHO3TYZOulD0qV7v+KnLSw99OoNOFQjGC5mFVUD1pzNwl9ZDpYMlpTklYIwFl
n108LKEN3A+YJXrXqu9k13ydj7zjtrVoK8Msc1rTEjBLtULjSqRzQzmy9Zq7bFsuHygEZBbBlIfX
GHO+5rIVpVE6na/JnYDIC4P5tgnM47jnnakNBwmCAUB50VSKqiNb1K/zeoEi59AiaxQFAKeB7MjF
r3JulY2YF6nylRnmErO6UKnR8w3uYODgVODgoDyhBMCBxF/Du/YI2tkAiP6gvM9qLJ09lBzwwsZ9
A/u4oHGm8ZhnM4BVlkZ9JsTYLrq2AwDeFrTWb+UP1hIsausYMXEq655z+uh+ZxwzUoFwyuj3t9DM
zJyHuVbzUpeVDo6ZCs8Am12+pp/VXXoAWMSLHnl+eXMtcXmDhpXChdkS9ZTgoPQyBjmktSNO18he
uXMVvD8qNj+Gg4dB/TJC776VS0FBK+8EZWmgrITAf7JqUGI1qLbo4reMGHiFaVcQ7p05nmxzaHAr
yEhYEjw/Ey9YJRHSOsf+AQ0HVJnAfT2l+1TikUNuOUxIo/yyw+zTRpg6HU+vFlX+/oVW+WNXeaCI
k+4x+qM44cwa48SmQR+1Pu5aV9TsFmFQ6C4PEPedHPgxMG8WvJrF9jH8NbwTi+9q8UpNrDtgwHAM
zTCoAeC2aYaHhgzg6T02rn6Lp2mQVPQa/61OBd4Es3c49JhL3QzT1m2QQaZyapUDDdvPEDPwksdm
//5e3QqN1hN8kglbjXcS8omQImvhdqrP0B0egvSWyomI4DtFYTe75WZ+Nq4HlaaWVIkmQS/asutI
NqeS3kvKLfqWHcXtfOFmvlvAFeHMbuXCgwv++6PciMbOTDInspiMIc4txH/TOF2H2nzsyEe1K/16
KQ5L9Pq+Md74GJ8G5W6UAcaOuKDsQ3PtE1EEzlHnWaA/X61Za9UkmjUcQaIFCklsIep5txFb8qQ+
bL1IzP0KfSlafcImhAqTByjjvkWg8lvKL5trg2SjiLwK9KzYdiARoFWBAGZ5QiXDn6C8muH2m17r
/Q9+Y5Cgpk72yE3ibt098i/DbORHsjCdQJNEOyuLm/manjIC5oPlJYWMB18UYfNcr+0xsXk1S0Ou
p6eTNnrzC9rKQKImfaLPgRZZas6W30jYAOvyn2k1mC2vVUVahIqEzsdZfkLz+kNftHdCNXxEWf7x
/Q2/FdXCFgDfqAnhULPNVe3SxWI54UTnQao6qjftVbDmuqOroWEAbK3vm7sotZ325socMzQjDytL
jeCifyiEgdDLCibI55h7LXbbJ4TwwNB3biO7OhQbi11j7sPYTVvQjaE/BtRF3D7TrQMJX0ZJ5dE1
fCFopxZQn6kWFW/1pJSdJjI/NHn19P6wtxZ0bYMZtQjp5QmlF4zL1FpnEZbMQbLe1pv8oVZNzitP
oZ/GBmZra4wT09pikMFgg3vX6ryyR3hWp1cgINyPbRXEanOtjcZOE1s/rsR9ZCKBX1VB3QvBMOVX
7ZJA1cTYy3P9KANOXaXgOxP0QARt6ZzVPijjD1kKwfFMdWJi+jHYo0t8hhaLgREuN9NYAks9c5AC
FzAtum+gOogcAJJ29GF07jblqK31RICnMZ+pTlAHolKrQJcJpJBs8OxBFNni8p1sRWVrm3RVV646
r9HAJBrI4lR1dEAt/8qs5GCaVF4i76JllR0cdbMrQ1m1ZFrc93iJu5Ob3xVeBc1I8W5wxMSmPcDj
Xn9+f0Ny55OJBIGKycOwlzrXBEFNYtPMW31H+T3VxJ2/JnfDg2iX1wrnHGybRTcBXU08AFlunk4d
+qWIQfRAE1YVqFZuysfhWO+V2RF8GcGDrX4ZuXzgmwuJ1xFlHkDpT2XmN2qMWBSLqXWL2Nwh2HY6
YtkRj5lywwo2P1Lt9BEGamMm3I0kIMinsUY+doxdWeycTBgA8FM51/uGv4KWI5Cz9MWJtljmdKc1
FNY1y6rc2PokVN+HhFOq3Px8AH4ALsbr7gIQWY5Vi+1Im9Kz0V600E2bluOhti4dYH9/2aDfYbXh
zR6sGhVepa5ZA75aQkJ6gW57cQcP7/MyGltR8pkxum4rY2It6E0iw9js9yftJulIXn8oRYVf+HC9
jZjozBzjNUZijtaAPe6aMrpK59CfEnSGTLskRRd6yMW3bTxYTSDfkQWjskIGu+uQ42tCZUQKmCYr
dQRfpPEl7PKH/EuBBjFcmhBjeZ0QBtb2OHHyDqeH6flVA5kbHblE7Dhk+djzXKtJlpK2q4CcaXIw
GCzZQ7kLkX/WQq8JwmPt5474aY6OfPT9hi+htkGBg4GLKOsx65o1fQK1igqIIGii0AuB4qwcoIPQ
I4biI2giCteMP/Lg65fHHPIvMEyVuNDqzz7xhFgxlGYKa7dZPg8pup4c8A1wwqTLM3hug4kXBCXu
ByHGtKpQas4k06m18f9pgnEjgzWXoVDDRGl9yo0PpOVAWS5BAkCqqmjXR7EZpTY4xPNjJ/REaApd
rlxLfihNX9FuwvLbmOzr6KsBjgB5ChR0T/3taw0cTEA6QxIS6HgEtedGh2WI6gQdaq5GIP4MmNou
DV0Z3FqGL+J5CoZ+t99zyS83luvMKuPO4oLkxaLDqrCHFqxbVH7h0dZ51a66fRfoR+HuD7wain9A
rAEEAKTHRYmp1Ka4GkWQIwoylAxh1FMzBO9oNSA4iHb2FXlbrtGNvX9mlIkagF1TpjHOa0TvCvp9
+2fKtAlm8KPxCcqUkA4rK8d64qzpZbqYjpQCKhXoHOLf8zUtc1FIJgMjpT3OyVHaU+VwqrYQe3//
4XVuitk+QmhOOPN0UtNnETtHTEW3t2pXIZ3HGRX91oznPBsVs2dEwZBqKS1rV5JecDrcxLO8sXoy
fJq5SfiZG/rVz+0hXgDGGq2WOB6IwM5nMc/HZQors0eMGfqxoxyxV3Z3lh8eS/9bxclMnfBM71lj
LsFomotUy2GtH4Z91KGBI8mdWWocw/CISpwchOuU/5/o+kHuQlfqBK8qk6/jbPqDmEBYY7xCuxoU
LB/hCe9ra7wyKQPFINrDMqIBCpJjRuXEY+9O83Oqy7aaoI8BtCucZbrMpZxPGxM6qnEMoYoGA6EB
a7JfjiFAoJS35m/3k4Ovimrn4uGGx+glp9sgTv1QJbBE2TeaB6rUXe5prnQO4gOXJedyXDqAPtBb
BhkpckVsA1HWF2apNkDphNdtMD4j7gfTUXP3G2Ax6ufPtwIsWeioFIG2uGzcjuo47usJIb+ZR/YI
5VxHPlBNsZaWqiNf6J/Dp+HQXM1XYEoHKwQ3K3zpP+gXsOChAUHFtc0sYaLFXTEMEy3Gm4fiQBMM
lA+UgP6eFxtsXHoAS4iwAyw2AJXsM1Wa0LtsKBHAT4Z+qLr50A3KYYqbXTzrVwniL/QQuyBZCQzS
8WKxS49ybps5c0JM5rJrug7FXUrG0NxTjPZy3wS59zsCmvTj2HWFNAngB1AVuOwpitvFDPNIBkD7
YGW7GE/X+rqIrhMwZoLYpPIjH2wnHq3G1lya6609tbbNXAmS0U4xGfBgpqUn6SdXOX85L0N5zCgO
B/pVDfSystXDtOjSHo3U4AFtZ2JPWvtcmNoNgFMPiWDNeBwZkfu+v9kcGBQjUS+36MXO5BmtojCX
NpxRP+grv4uXGZRRYGDIMrstoa6dpv5QNIkTxR0nXNsc6sowM6NdhX6PMTVbtxKu5PhD1BG7yiI3
FQD3imLO5Xf5ZsG8rowx12zXKCQ1M5ySqs1FewHZKlnEIEHqQW/aA5XlaHX0178/tZv7dWWUuXBV
CFMIAq19aeXHUGt3kY5+5Ia4cag471vaeN5ifFCURzeGis4Mti7Tho2Zdj2eCFVqPVatAPZI8dMk
OtKwa0Mvh0yzYBkeeoRMu9bjB471zdldWWcGmmhNUYJWu8FNj+7rVoRCwhM9kIYj7srOjouDONit
DGrUj4YMJkt+SpU7AUywUYB8uloUfIXTrXnMDolP6wHl/W/Yojvzwg+thsu4PdA9ZnohwRZlRhET
p4DO3QCJPxUlAbw+eQ9u+tXfM8fcJoW09KKQji101ORvlVRBPrKovKRJbt5fxk1PsBoWE2oDNimr
AlwOXBwJqByD4qO5d68F75vZXipKemCioRjXJLNUWVPI2WQB1aL62k7bA7hgF1fxPtuNex5/JN14
F1O3MsWslLX0pjkrOm6MCCzLai4FIyC2vMN3Geji8K2sMAtktFQdNsYCxQGIUmQvOkAIdw/5DHCJ
UXY6rsHNDbgyyKyUNCiLhIaWBpjC/I4SDo5dFUA7e6fv4oOq10H+R0ME4zDlq4AeHIvzrythHsfB
gCsDbYTwocC7b76FFpxNnAK8ZbwIatNzoqXm1AImX5D+FXlUyYuJS8kqIakzTDba6IJ4NO0hUjn3
3/Z2XNli9ogGdvgOCr+oKIbzazolvYOKwHWclFepIOyWNP5cmJUQdF3xfSRGDHbXkJP/3Dzgq2/A
7J8uidVaqASkqEXlVmqkq2qCv4zzxnv/5G2eBrTToRiG2tNFn23SFGifDgFNUo36ajBHzzJ4V972
UH6ZYG4CtPwYsTHgKITitRzHtgbSZDPn4bk2PZUJUC0elkAfsfF11wDfPpk6BZVE++JgBsuhC0B9
zVmXjRosDvbKDnPOykSqutTArs+D7EZyqVKdekeVe9MjX/lsc+rA5ATFIeCo8WqAL1sljSGHK0gZ
XZ0GKhTqbR2pjmCpnC3AM8Ksj9IBBjog8HJDy/rWLORj3JjP8CUWx2Hw7NCfrwZDxmRMJQn7ICrr
1yZegOXO3kajPLy/ozcyslih1aQxhzdC/7NQtAnNRdM61njToC6PhicDvePzvvRqZzzynNOF2gUY
FIDso5kNdMBeNniD03qImw7eidT9YRiaF1AGPYSRDub1ASAjvQAXfOGH0bhvcOr3iwGSsj7srmoD
FHGL/BK1uZ80i2MOIGmtLCMJBEAnBKhfD3F5TPr5Oio70V8acMgUWYLWYUuq3TyNr4ZWfFUm4do0
CehlqogTkm8kUUBLISO5Dhgo3YnMY6C0Rjy8ShF13EaGylkEQvROrTIPZduvSiHtB8X4FKvqvTiR
oE2bl6okaMRKDKimlAOIb9Lo0ArxoQrNJ3EWj2GhPvRE3keZ+mVq0YgZ5/dZot22IbkeIvIwas3H
qB92ljpAEVp6LEyLc4Q39uF6qdguOKHRBbKEGJABxTQQVIP7cuhBltVrPJzB1kP8zBQzd0ZcKYsI
QavTCxEEMBBfTiD9izfi369lYf+Z6CYElwc6rFgY5NgLOvKwLd30VJp92aNnWQVlVHoUAqHj3I8b
V/GZMcZjCI3SmFOPGVSUN7lInHrKXC2FVutMOJY2ymbn42KcRheGeiu2JXET0+lOYtLOElTXahCR
g7gDgfqOm17eeISejY7xHyOAS1EonaZycvuH2rKrBU0heD6kPpWr6WOvqJC6oa0hE5fEeSOOO7PO
XPwZ2I8qySrIKaqKjqdiuC0dBB/5WFflhPdbgQ6sAdOASjhqxuxLv4iLSWzTn2P9BYJernOfB4K+
IEI9uciVLTrylf/vJyNT0PBEq+6j134zjtEh7Y6U2zx/kPe5sK999Vj+faJxahdsQYBeo5AMEiZm
RlspTqRUwSGIPo8eZVRTHnSwb3QBhKD5u2cj8D+zxsQHIdjpVdAkktPtkwF45gJhg4Q6oJeu/oX/
8jzBSZn3DG22RP8rpFiR82NiBCkrszbstBrT+gmEzDmY+t4W4TbNryiMKsGGlevbbrFQjpnqo74n
13zW+lMu4b0vwXgE9IubWZVi1JJlyw/yg/QVnO6DXe+W19gtW9twtGPqmi50xcFPowAvY4Gyn9/y
tHV215PBuItEiqVWSEI8u9LBTtUXiH+KBFwb0Y1eceKMjYBTpjxUAGODOF9mUYcm7kUQ2KPxrU0f
+m5xVCOY8tcGLV2ZHc+903GZhOkkspOMUB3d4qAgR+cHs9JL3pdmG//sWED8IL4NUBnFQ9YVXX0v
4m7hivbwTDLr2re9ltUlBtllzZVeVrth5vEZbC3ZelTMkoH8lShEhAm1flEka5ctqVMkxq7oBCdp
K5sTHW7k4bFsvyaR8e7TbEiikNMR/UBh2L/f9rGBqAJK7ESOJoLB9iIPL6dgqQ9lQvtn8icZigNA
qvoosO3mq2KXjkhvoL2ZWz7cXLOVVWaEZTliQnNY1VvomU+Z1+j+n0ziygTjUkOowI8QQ8WTwZQq
O1Mgftq1O6Nr5YORhC5eE37YSJk9tOWXJu/2Ial567h1T67nlvGzpIGQeQvaabg93ZcdwaalKvmO
ZvqLWy4p/ZZXX1ujzmB1dyGXU4RmC3hmpO2GCkC1Em1rg9N+V+FkqbiuxwtDNt3Lrylmu3erPrf0
UsH4kK2Feuawp5m3YsetFXHmkY0A1CZM50pBqmNu7fCeEl+ECByFGUB6mqficaNtBnSrmTTp91nN
ZArWhjKmiTEaqMpvi037RDtQ+ECwcifc/f1aOj2CwCbRZ5lywTlXT1YZ573WAac2uPOS+r0E1pR6
CUw1eP9QbPqxlSVmYGg1C4mcISgeYlm18Wi/7otmtMEmLTuTEtVOmPaZ877NzZhqPTzmSlDFtO3x
WER4TEVWdXQBAhEeQhP51N0i7wpQy+dOy5Ub3NydBjjV8bAFgQ9bk1ITsBiLJqLUNCBBdqAyvT2y
LbzV2x7fyg5zyqswEueJRsMn1EU2eeAAQ/NheUR9z42sfU81KAC258dVW69EkN1RokIAfS/o7jqD
wg+zjED1S7PsRPhWx7VqR+Y9ZwU3PQugMyA9xb10Ke8FAVBRq1AvPZHvzjbYje3Imz9S3WNo1vGZ
Qjevh18GWR6GUSpIXU1wLE111BCrlMVkc8a0UdZHMpHySqAvFrh+5noQwEqfmRrSVtYCqtgiw80w
Omr9pJDdII+2Sj4L08ck5EFfN18zq1QFG5IZEGrLEnAZox+DsoNNe3KoQEWaQc2Ql/DZmsW1KeaS
lXMZ8PMOYcRYfi9aiGPPgvv+LNJPYKO9tQVmEk2dJIoSyh3em5OdxpC2UmobB36XDRYne8AbDHPK
2mZQcLnBi0SSH2PJGunb+2PZTISsB8Pcn4ZqhemiYtP9EHWBBtle86nsBg/AsnVsV4bYlpx0Uqem
WlDUTZT6VQnNHcLoT2osc3JIEp2Sd1aHbY5J1aKP4lQEzPpregdYawzkZ/wYQjALjPj+AHEedK64
/bG95pFVbt6g6yEyPr8jzRK1LQpYADugvDPbaC3Epd24IejrXfqo/X9udoPun9WdXYuJGqGTGoMt
jJ2RgI088zkbZHu3A0YLOifKY8xskIG08dQIuKfL3hnaAECdSgQ5BkUwJk7b7hLZXupvokuzIH8S
aoHE9/9sswnBvgejOxwWxXGA/fzYokwneSKX/ZwzxFMKeTWLiywgN6DMELBEQ3sbZn7TW0+tIAdW
//H92dw+BL8GxIQiOZlJTVUc0IjdB4NugrUbCrmp8OF9M1sRz3remI0opb0+6z22BenHYNTRMWGC
f+Npqc3dQkbeDtm8VFarxGxCLW67zNLhpCibCYJ9PwEAE2LSB24xemuhEC2C9AD8ChKY9s63e5Xl
hdBQd0jxpXUC5uDBhYgb6K0HAGE8NPgh4idvXLt0WVifsrZLv9dqg4SSmWhWQufT0qGOYRnf8Xb8
kFnVQyOG95UBDlRLMHZWJngpete0bvnSk5STEtxa1PWXoD9ffQmB1OOIC61z67I9dI3m5TPqClpo
7WV9uUqSlgMY4002c/fMudUM2oS9Wrco5ypSMHfyTWvKgABNvFhr655bj41xMlNcE9JEcNonroBP
xutyLJzITwIqpWrdLY0t8C6+rfBuZZL1LUuj98KEMOiUbrAGSLeZT+VLaMuI7EBM/cp7qW5MJ1Tx
NPCuoWkGQGjmTCoFCmthSqs1LYDYWe3MBvphod4WlZxmuI3JpJ0PQGyAiBllB2YyezmqVfDbo7Zh
KX7ch/tODffvO5gNP7Y2wYaqyzDIcWVivUShsXVU4fPuIQL/yPtWttI0gIWCuMgAcwUkd5gtTzo0
r2sU5DI6k0tJJBoNb4wE6B3cN/fmFyHg5sI3tsWZSWbXQ5+GDEDxYZngWxTQ+zSzb+LdTbWU2tHL
nT+449DnhvwZKngWIKjMatW4eLK2RxL8tPXBBaX46u6PsIqgigEXB1h4wbR60RaW62ExJOAXMQlu
akjJJOlBriaHyLehnHvvL9yGqzozxtwIFfDlsVDRhgdtss1atjsdbLKqZE/kixjLHGub22Q9NuZa
aGV1HgHJwEvtVtrVd+JzCbKzO+lBu1+c9qb+BB696vX9EW6dsbVJ5kZIwfO6WCG67Jru2xgB/NmU
7vsWtqrlP8l98NIFBoTZGPESi0PTwARVN4xrO/2QulTiVvOrwDoMfnoon3mbceNcQ9QL/JBwHGjZ
YrEas2wsZtyCY6o3NYCxP5Mm0KeId6w3rlMTvWhIvKDycynzHOIqFdsaYNIfZcMOUFJbQIO+cpDR
gsltl9+Ky8/sMdtxFEhSQk+7RU6EPglKtwNT117+BkZXVDoii19r2nD26DCCIgU43/EfbE+KIKlF
iY5pWl6eG0eiLPlgBQYPqoQtOX1e3oCe+1Zyexk3diXaYCBJBtgX9gzrlpE9U+TCwMQiYHHMztfJ
xNmVWwNbW2Dq5mJBOqFbYKHPb8LYgErXSDwlBWi+ijllnI3mQR3VM2xHqp+jgfnsPOABM3SWdJEJ
MEVA6bsaJ0HBLozsbrSpNpHs1n7W32XgA4Dy6fX0kXP+NnbpmXnmJsgjUQFoA+bN6wks3zVkAbBH
KWyviW1+X+jG0Tszxxx3K+lpoa4G80Gb2ehTtmsxyApeW9/WWUA3GJhXT70OKOGfTyrg4xIo0TCq
0WmBVdk1vpVnjnKtHXJw7vTZtdz4EbdAtnEhAI+PdCGNfcAJzCxl2kMJrSKgTeq8NpCexLcO2J/I
kwPFz55OQbs/IMYDFIizX7c30coys4pGFlnSXFDCJuRDa9HtnsO7Gst4l7+go9yVwV1tIhdxY0Y2
Dwq8NWgJiizg00MrKPBv51Pd5IkgaYOE539XPII2bZdE0/OwgJpQmL4QK3nhbFi6dMwrBQTn8DoG
cOWXDa/aYqVjr4OKs/Piuxqsi+GeJtkKILj/IO9wZoq5/hYg2CNZAKZVMsIAbjC1pawfHc6Ato7E
ekDMrmmXYpkrFe9y41b1IRB60ni/y8GWNsFz/1YRZMODIjiH2A/+0RGvM6dwAQ+HISQwSaEQUMx2
o9ETHDRqDqCRoO2hIohyeOPciDkhFQqIEKAQyDazxMOqRsqxzAc8HO3xO4CeOyqpgjTzB5lmVbhJ
o60U2Zk96vnWL8lZSqRJ7bExrw2oELrSVezkj9M+eq69Ak8u4BFupMydbn7D9tahQMcvpVkGKdpF
fWIA4EVaYoy1+Z4H4iH0y10E0Z/kuTwOB3LsXMEvkMXyeJRAGxeXhRwFbQWndBonP7EaM3iaFauQ
wF4MUly0mn2d29rRtdKTwoQT3mxtIWjVoCMVHWXAHzAetlaXhVQqLBXAGjQy4pmUZ2LTi69tMCto
ors3qellocgOjoYXpRBtAlux6ChoZK5rcPPwJnDrMK5N0k28mkBIcI5yZGJYORKbUH61mxBIK4vL
TrV5GFbTR6d3ZaeLC+hH0n6N6HP+NDxRGC90sNx2cegB/DMUEpqNMDQqImZBW/PcYFYVtRBabY3o
UK2OVGPc8pIAavUIRl3U6XmnnX4e66ZRtbLAiagqlxxp+phnU2yM9em1ojqZt7xanmpLTv8kH2NO
LmALFW2trTGjm8QqkZMQ1pavNIqhJaz8lXjxvrznN79svcTQ2IT+YQXBPSQUaKpwtXh1lstJKsKa
O6MZW0LXsuBZNyf1K6/YWa7Ie0tsHTbANyg1E1oj4VfODY6NsJAMtNNu0n1ehsKWtYS3XlsbErAU
CwhiuCzcC+cmqlTqhaEAjEv1q5vkQfUqn2J7IDQruyn0lbkhy6ZBpG/RvaGDZfh0+FeTCLVbs8sV
40dD+/RUQs0LZetbZAWQYhcCboPK1slG3/d/7DEnDuwMXY8gpgagAe6YdoLtqjeog3+AK8aNZ3rl
m+ZyrvatQ7C2yUzqiJLZgkCG2iwQ2INeSHAGh5g45PRe5x26rSEiFWagIo5zh1N+voYFTn4cF4h6
9UoGzUkj2kU/3eht/icxGDgt8LC1ZOD+WKZVM2mxWUezccur0K/Bl0Rs1HMDSjuXco725dY3oL5F
xThF/MeFhmVYqWFeC0D21Yn+pc1ywPpCHgTsct7ObTDeQ6rFsjfQkOjKoehNEGCTAGIYuIHe5eV8
boZZHiLnKiSYKWfRlfBYP6mf8/gq3dEdIe9EEqC/BmCsg+ByGTI3xweqfx0i3uj9ZklIOshfl2YG
Mh79OrtZ3PBFjYLkU+JPzuKhxq89qw1azv8AaoPxUpptCVRNgDEw443iRYCgMcxOu8mVKx8tym9g
k8WjVio9IN6T0uYVJzd3y8okc8jHsaubdAHdStd9m9H8oC0fOEf6sgx0PijmSHdmFM1RjEF1XgqO
Mvr8QPboyH98bNxpsIRFU9F9I6PJjQnSk64sYjkE3DLp1Q/a2L7M2KXXYFYKndmsUifpoQmGzgdI
JGmyr0HO217G+qU0Fk6xeQPiS78JDiBemOCVYa8fvW8Fo4feDTYuevnhvdDcZ0t25esBAWVZh6cK
6FYkr/VrXwt0FBWyL5xppw/Y83Di/CswD9yMVEqmTQatY4jfqVoReO+KzLYeiGH/SCVP8EJ+BDQO
nroOx/rWtqJU/xaCa1TlVObCb7IxHJcI1k+ML181vJjinSZCLMm00U/5KET70OPY3PIWIO+h6gkQ
DENAf+7MpTEkjVDAJmWpx7G9kkC1PkOVPEieRJf2epXPsT/7HLOXLxeYQmaUiimcpHzPzRZhM0NW
HGaFI7rCB0d3BvQXHlS49/xo3RdPA+ShaN+DxO212B4x8K+Qr0bClH0gLrKeGHLyc8SxU9xPkkPp
g2h1rLyGgurvMAhdXtF0vL+MMr7fqoRRN+jSUoTX4qKwe92ic1re5ZA40DnFzc0zvbbGukTFLM05
hrVTz6odO22JY2RAqAJUn6JtBJzVxIti4+CsLTIesajKsOsSs3TzelJHx5Dy4tBpybI4YJ+TiF0M
ufTZjBP0RfaZ7o2qcFggcqN3QJCn875Q9SujsxC4N4rlRPK8E6pCcxsllByhksYg6Yo6yLThRunm
o1JqR6trb2sS72Q1R2ezeZsQOCd1NJxQjz5Kg6U6cF6F3S3dZyWfHi2IoxtL79UVsNZROjn5QI5C
MnS2nBY3cqdm9iRCGkld0PTSyremClBj0s5HzcgTN8rCEaA4PGtaabg2inLXttDmiVX9NsaHCl2y
a5o5Anwj/6a3FS4EtHcpJvTclOKqJPlzaiq+vHTXCaRey0m6SszZm6bxWxoi/WmF4lFW0y9LXlU0
nnooUyh9WaXflfmdOIhuGIJGO4zVL4kAMLKqk+fKrF5SrRfx+NZe47R/0Rrj0QrHp2a0rmYj2Yn9
CP6mqWrRTjT4taHcdVo/2kKWfUnDAiDGyPR6q6h3fbTspALFEKn7oMlJoPXdLRR3S6fV9fsIyTXE
kfphkap9N8/orpDFwieCvIcK5v0UW7eoBxylajikBOR7cbkHd5R1JUjDVdgl3/GC8dU8fSqk/jBB
/CiWlKOQ4cgT+RCW5gvUD57wuE+DeYp7z5ixfIqUHq1efw1n/Rkyr9fhMn+Qlyxywlx/iPPYKRVw
ciShju7ayLwDBVkg97Pq16Eg2FM/f2vHvvbQOHmbSOMVPJ9vLaVpT2Mk+FUTzdf6pL7N3XAlJEoK
CSz5jrTqQdCyytPq6UmvItWW69mrRP3GmIzbuSmxM7tdlQsvMjEf21D5PiiKeRVNw+ep/V/Kvq07
Uhxd9q/M6ndmAxK3s3bPAyR5dTrtTN+qXli2ywYESEIIkPj1J7J75uxu96xdcx6rnJlkgi6fIuKL
6DwIXsONxVBKiegfY1W8RkGxod18H46QFFBpL5UBTKntZmHFglrBnFlClmyIHH+lmWPWTRxuVcyP
o25IqspijFZ9NXboyBKO2MS2EVtZRbtKTD9gAngTk+Y0JTyvGmePzu0pa1p7G1Q8TLua/0gmdh5Y
8+Z4/X2f8CRzepv1rjp5pf/e8sRLdUSPhdS3zsCfnRrHZad6NYE9JUNy7+jk4C7BtiZwdPNrjCn5
LRrhLL1MrNuYpFoZAqyLtfAxNT18TFu+dSNxMkEN73VVeVtnQuQY0IF9GDuXSZU3sATCrg0oNbPj
MGU4ODyqUj23fZEi/+sAJG9VIshqsiEEGBV/mBPxREr+gxK+Rbb1yYcfX2Z8DzGy7sX1e3Gn25be
Fl3PzlHCnZe68Mq1jOetQ7opNclUnZUsc0hp7tqKTwcdzhs4h1yw4Kzg9fcMmv2b5UHWh26fGpus
A/MkAjQCo5v2XkfbVvR3cioVgkBYkGob5sNYH5VkZyODRzZBQMF9taT1QJ7ccvoY5SxS3P72PIRm
J5VYo0NgPTbBZgEhfefBh3KMAJZPAnKXJmrTceEPYfJkoiKbi+Le6uGMF2axmjOndlInMqco5Beo
DdbB2DuZV/P+ooahTwO+8FPn+8eYV6uhjnI0Dq7GxW6c4GlZXrgLS7NET2sXamzpVlGGgC+Hko2F
+5+HjYaAOzPQSgdJRjqbil5k1oVeIyzal9i0Zc7lJ1lmvaNDlfmSiZXqZYFOJn9ZydhFnkA1lqth
FLelvCrNa1lmS9XX6yGuMrPQ18AVftaq+bSMbupwZ9M7d44zZkmk0kmaXWKcDFNIg5RpM+4m48av
CigeBDrmE+5jKTLPqnYx6IP7oe/BFFnyTvgnPvKlSuxDEs7PDR0fQnTXK96/j0u4KVRA0iFJkHha
Y6JFhZsVSR9ktaVbE/ZvI61fVREE0BqVAGIpz9BBv4fg+ZWGw7D1uuqzpzD/IjKrsFRQjt3ST1q4
RocbbAM3xC2OMfl00AqSNSzOIzHdL0l5KRkC1RyRTfzeHb4Fwc3g3svOXbMAu0pHUhuUsBZajqTr
1grEaO2jlpttjYemU2nshdGj7dpsTsJsaOBzJk23Y2yZsEENtyOExWKEnUYLP2Sn3MXQkGwphl21
9AfqMIyKsUzdEkv+91AiNdzBkYs/zbbaCQt7+GLJ4Xm3HqZmz8soRdXz3hvT7PjSpJTK4KxDVFzK
c9ZlV74nAJqA97hzNhL+VnD2NDL12AQx+BW24vb61Ny1mmD97DySJsr7rkijOTkg4ysPHLXn0xl+
kCt/CB59W53UFUQNg7uZ2ywq6j4V9LY2T643bscueHK7JVUT6D9suSPWq+Qm0W/N6GYMFX7P0Ixq
OvdQwla1g2RKe6hayr03fKfFuFu85oE2SKWqdJ2Z4UabzyDcFQvZ0nL+7iK1JHWp2fV1NKYucFb4
3p5EvKTh8k1O+hQO8wNr/buENSt0Ue644akzF2k7hBkL53yUQ+YtzcaWZWYKN6V+eDepbhM5w02w
XL3v4EHv2oyX57rEL2jjzQBhhsMn/JJlrX2Su+xcVuMu6RaEbU9pX737wWM8D28ldst09NWhE+VO
hbDmQzuKaEg+NvZEizBOBfyOM9pg8GG8gydBgFTWNuzIZbwbdJfKrt2C6N2ZIVaZFs6r42MlHqLq
nTXjpeLekDZNRNLQpfexl3wEEZf5EPl6EwjHXQXe9dcWUap5wjA4u+QumvvHPklOwVQ+ocUyLWvQ
iONo0iXidzqJbqsxORNDvyNi5CWo3fVUztjEZiwi7yqGox2neTCP64729wBR8rJ0HrmafkTFgGoG
Nnu4XrJJ6m5dBSyHy+Y69qqjRk02OWHObZhVHU0j2X3GU/jIHRw00d/6VC+Kb4MufKqGeNsmc9qH
YFKIC33etIWf49oTyap3km0y6idD9HYgIXzDkzyEOfqmtfORL8P3cWErtGo9wyIql1OVObO8wDwU
wtQIxgy6wyLhNDtn9g96ao6uULtlMSY1Qj/73vAe9Qtd2Rk6sxi27plNBvDns4nXc0DvggRbRMxs
nRImc1K471HhjCmy6B6oO0/pYs0+qZrbpCgfJ4LSzkTOu43pvqvnZ8fSJ681N/MM/63AbHzSnt0w
WZcju62dce8twNfEgiSvuLixS4zHYroUsDtSeNSuoYh4pp2XY1udssVU3Ro291iPWUu20N9ynJzr
myquLMrtcVNH1dFX88Zb6LRiITuHfZmjpj2PjK+mKFibEM1JHtuwmaUzJSuI8ndDV4BjhQjaVFU2
N8vFa9wTndVtSMoXn8uDY/RBNOgQ66AQshTdrlgw1+3MNqGYLkmn2pT3dB20yQamlJsxQFrSFA2w
IGvglmqqtXUX4GCgc0XZPwC1Mger+mZNWfiBJOYb26kTW8R9DbtK07JHBHd5KeryN9W5H8kyb5nP
jo6oV/UyKMADEi2pMi97mc9DWW0odXFw7+uLI/x8wiygYvymME0znAPKjfQhmKeTPYmEiBVyOlEC
+DcxgM18CC1iCfTaCYrzMHWvM/WeFqPYPgjhpDng8aSKYBuMnXA1tUFG/OZ2Qm50yjqzIoHZIhcH
aq1eRmuApzBBLMsXEqLfMwjHJrUeUSmpnHqjDGFZGc3RKvDHDi1UibuNqua74dgMjPUhAR/Igq9Q
LqvZ1OxhQVEPZ405OLhu6aV06k8docdEN+8Rd0psMnRnqF0pHm0q1Ctp4MQkjQd97EM0b4QImkVH
xxoT845wuwndcUjbJH7wLX9waCXS2ozRPq6gJeirtYPUZNoJd0ijaLaHzl1gzOkENJsDBy2PLHlT
yyz6dB6Gl8qTGJEoNpXWD0PZmBXak7EDeKLADfNg8GoxZFHpe2uDfao04UNb4bZi28EiHSJ8ui+c
h9HTt4M33CDK7nvcc5hMT/x6RoQXh5oCJyvn6GS8Krch2UNuenDIsNVSrqlRB1InO5wD1m1Q3lzN
OMrIY9vANFg0FLqwZRg/ENsOuZDzK6OOSMGNAdupgzvPXdq08jSCqRvENPho1L+uY4WBgaTsjqbp
3iKYThxdafcygHdekmCLdjG70lomr4Eq/HUYVeqG6e57Q5rX2UHStqfGz4YUT7GZZjhjeaLDTSKI
YLW0YHdcJk9o8D4rtjwEIX2e0d2PInkyOuemhWwxtiwvq/qwjGg6jYRcVZr+6M2bx7Frw5AJS7nL
6LmpXX8/tqOLGAlJM164NDOT1qte0y5PPKdb9W2QdyPfmxEYi8PbVUTYQUDEgZytHi03M8V65/pD
RiB3WlWhuAGLu+Z82ARhdfFqKFga8z5MY76MAZY3hqWfD6zblqV48iN4AKTSevP7XMXHUvVYDTU6
Vc0UbS1Jmqv3dO5PpMwUiy6GuU9a6qxnzv0Y8nyqobyuknrKrj56GzVgiypqnBV5c3Epv8deC/8Y
Trq0QN0nR3trRHRkIUijOMYMo2uLdIAUBo8orDSOcbP3cHVS9GEWmLWFe3Id+hkU3oE3PI9JtY8Q
pXyZiuS9RaJNii6NEsf6mGIZb07c6crUQQX4ScrwFfvBTVm3M2Z3NZ3RHY81D/Nibr572vh5XLc5
nYvNHAw8hZC8x/Jui9xtErTIQNOdNnP4w5OE7lpF3n1sm0qOONSi8FY+gcf4Eh3YguaZKUFbDewL
01ZGj8BsXqRfPaDPut2wSXxH9Oet6lWHlF4K6EboO3jAdzDiWo6udj9VT8iqazEcZwPwpFTsUIfm
Jmp1uy1MPW2FX/6YfO3li4+oEGzGbjpzcfYd+qg48JcOhlmpT4pT39duOtqxTnsy/rA1XblF8iQS
534eDVkpv7eARZCpXpkCQCwoJ1DXrckgjNrWLuCCIYhREJrWpi2j940oLoWF5SJZ4PiIiBIYgyNc
FO+JQ1Qrw6vLQhythnGzuMU6gU4yjceuRr5P+9YSCY8uv9h6pbhURfNtcmC1Y8iwT2aGHsWYDLD5
F1dhg3zDWbtJWdSFqeMqs8FA3FDj7JCT9MTK6GZY7G424zaGRb4D959D50fvXuc620RLlfLGw+C/
+oGNdfsGh4l2RaboWarmvpc6zAidv1OBdbAvsJmMgwPrITRE5X4ILMXIHn6EPUNI6UgePGdqcs4G
PyVjQdKqIX3OKMbXLAoIC+y6jv0D9boBlX+0UXTadCgkIVvfBnV7wNi5hUYV8SCi77G2DAvQBA/2
xA7l+L+SZIXXSSi2wzodTRHmrVM+Rom5cXx86hA+Cn94c62+T0ScN9p/gXP7bqqmN3gS71E7H1Xs
yjSZUUggLPldK/8cTcsLm3D3SJeEOHvNW5cNp4VRlY5lRNMxhnAHZr/wOK+m11AWF1XDSdBB+PWa
cucCxYablma5h3BD7pKW9Snt6J0e9VvcDfc1UetEhWgDIvQ8aay1qmUmJbPzXtQhVuZ6LcNhV0zO
KpTgmmU33SSh7oEDe++WjddKmrPVPKgb0+JApkL8fjrKu4JzBNqFcGkdvNnJlU0g3Bj10S1h9VlR
KFBg8oWqXhxrVNSbUXTbHuY9iytfsfav5qXZLsG09xMLl5uqfmmW+CySYNstxckdnfsuRHliNM52
ROinuhWXIoyOgil3ndTLqzfVL3gqp1Lzt7oGrcWNa/NWx+sipEveSi/MrI7Jyom9D/x3tfK6Yqf8
CRZWUQUYFmUrAqtVhtn/cDVTyIrZH9Oy00dlokeYNvn3BY2h3x1DnVLhgGJthzqXfcxT1Lb7wNFt
3oTtOgRoUgUjFszuVsKWyIQOgTOWPpMRGB2rIPAEt2p3LfPu/LHahrVdLZFEYUcOMWbLupr9Z67p
lozkMpcYkAQGDmGfl21YblDUfdoEKFuHRT9e4jd/cqtTbfRzAEwnqZuLiHq6R3LkMaaUrd0O8I3w
2l2igz3I6G9QEzy3taxS4MFr8GXDiw9/v3FoH7D6v/cTzo2Dr3neLV2yg015d2h8wHwwyeAoIMO9
pojhSmIcB5f6VYQRIsCG6Fmh6TGblYpWIfMGIKTzo3ET2JePwHMYx6s9xY5t5Yq8cZnNkdgMgITF
ce7XvM4Yvv8kaHuwM0q5TjnTvp2T12lij8RDigyvZtQ32n9rgR+g6ETyXV9VW3gBA7qZ+se6i+tL
PCaY4IX3FMqRPybjwFaFNy9rXqPk9YmFGFSEy1Gr1jtR1uZuj/CdGItH3qvxJu6Un6qOq6zUQ7kO
cY65nVr21Nc0l0Nzz5tyn0xFlxEIq0fFsw4UMWZd2ieBlxaJxkLcOvi8sl8Pib6dCfDV2HtZWn3u
PHob+P12iIBFFzWi7sPcb/udHtVOQHNbkOO1YqNV90TaaRV5dj3z+Wzbfm1qehvbcQ2341XYT/dM
6C0lb9gGcWjHeSkc8pguWeAj+RBnGRp2WVh5OGlbWIoho7kD1MO8b1XBPtxoAVYn7yYGF9wAQTPl
9Bj3OMu65NK7eh8J5+D1ww2xKPVwO7KpK3OEUa3CZtzW3ng7JX2aUHmWXoAWlQVHNmxVvGmxVKnU
E2aCgrCpn2oZJVsMMbuK4Bt0O1e6sVhH6uvhRi0Q/fLIAo5p+mtxMxqDqWba/l5Tjsk9K65+qsz9
twTeH1ieL6ytEIGtm2t7J8joFTqznRPipcC7TPnMzgHsM/jmZ2KMf9MN/mdm6Up3/UHgUhrf7a2D
djp372dwIt/g12+uJoDN5adimr+KYv98rS9koQY2wOZ/8Ur1lp+uKvyriJvd/9QT4WfX+kLFCi9Q
gXO91jXm194isuGW/uaf8R9kAP6bxu0//7AvJHg7jGBWrpwg29Vbsi1W79fUC9j4/Yxu/QlP9rWp
oLP/elpXHtC5RuhU6TVFVMA43r7984H917v5P+WHuPuduR7+8d/497uQVtVlpb/88x/H+l2JQXzq
/76+7f+97M9v+sdJfvCLVh8f+vgqv77yT2/E5//z+qtX/fqnf+Rc19rejx/Knj+GsdW/XQTf9PrK
//SPf/v47VMerPz49Zd3MXJ9/bSyFvyXf/5p9+PXX3wfd/a//vj5//zj7WuH911wL17/8vqP10H/
+gv1/04gW0Vvh+dfY5Su7OmMMOFffyHB37HMwFoVsRAx2hkJxhwXSlf4U/R3AqYaczsBdHYNuP7l
b4MYf/sTPg+BzBCJQ2AGFwh4y/zre/3pCf3PE/sbx0kbnkd6+PWXr14gPo57MRQ0MKKEFAFl2peh
OLLI45ZFYRYf1Q1g4M1yuIbv3dY31yBdnqtMYV84iJ+YI3zN8/163a+WAvEAWddYhGEWHsMNzL2f
7JEcQHt26ECWuc4Rj+euog9/i4Lt/DPtx5eF8y8X/yLzNUsJ+7EC1C9ZborEpO5Paf/rbfuDsuN6
hd9VFdf+L/cvDsCBO00eOkKirIWWLDoUaJYQD/9BAscX4c7v14E/L0QNuOBfvGyRytGCXaijjO1+
W44fI8QykLw5/UxC/FV4/pcrfaHcAZKWYrQYKBzDJHhBX9SxWA1rD5mXm3FF11DcwroR54qj+v9t
fPn92jgYA5rBoI++9o7DbEjbxsH+HlzKMwXQt4K/0QZw+DWkVW7It+4nw/PfDBDI+f/ngl92uWgJ
/aFD3Adq63Ph/GDl8x+Wh39Owz9Nu393AeSAIaIFnQp/FQC2btXSMsJzuxr5h69gCvGD6qy6JdD6
QCr98bMN7osC5rdb+McLXneKP+zbjesYuGyLKKNWZq2Hc+ZjUZI1kQXKOrn633/etfD4OvopfIzg
ce+iFSP+snFP2kefRg2eySEfgC9SUx57G6b/+0W+CGvwiwIEaVxlNTAUQFriF9UJo9IfYluEWSQM
gJHoEsbjEc1XB3hp/Exx8rNrfRn8ia2MkAEG4JjpVXJzTWEhwGZhj1at0Rio1r/blf1s0qFf7i93
EjuHB0Fq6CMHECLpPz+2wuOyqCVywChoLZNVZYHY18ajNguNO9NN3Am1qetpXmubQJ9hY8S5wg7D
rNA8ZSSa68KhHTIUAuE9LBDnY90EdLsk/vQtbhp3T1zHN6kmcmgzxvs2ShtoNYLU6Wv7KNRcPJRx
EZ4j5rQgUSUclVSJmLyDbMfl0vl2fJVxsADZKVsxg92ogueI9c2lKSswz8VAYoNDRI1Ulahi8W7s
wr7AmYMII1ZkrthzMw+Bm9elw0i3HcKOeuo4wDukfZ97YFTxJ7bmqYEReN/S/hKzOOmBsyO7psnH
qOu7KLUukf6n8At/AxB3eRwGL7lwBMWxnWqq4BA4STOmbeyH/VF0Pllw8IB93gE8i3RT5Mr78FO2
POKnSaET2Jln4+y1EzXBZbaI202JN05xmYUjILtT36A15LbEaem+HAzZuRVURpk7CVW9tjUAbCBS
zcKbp8ZrHfqjg/8KTgaBniBbBpUqd7asy6UC7Vv7imVoWYfflprj90kBB0q92Z1w6Cik/LCgg27M
qMmTtEufD0sP4+ElcT8qcO6HmUYqFzh7X8Afk0dWN8ULVI71czc2Eqxc6+AAoMPmMWHJcE/ZMsij
2y7OayylehCJgRaJisI8YgD0sDmFdOGg7DTpe1YrB7TOMCNZKPGdTl6Y6wjSphDYlS8s6ePdNCRD
FrRFsy+QGbcu6mJ5D8KpzbxqhqIghvqKlmkhJClX6Dvhd7ST8L5lqrsRnLXbzrPu1i3nCjKdLjzP
AzcyI6zlzS5sXXtpZ4DoOZkZ0/teNKcmAPIB0NsB1lMXT3CHRt5UNEWTd5/MXYk+hQSSk2MNRQVY
gKLljwhrjVheWR00W1cj5ByQk6ia3cKi1lvj1RFo6apK/D0MoSTbUxiI20dEotZAcCPX2JtSTqw/
eaSCliIue785uXbw1kz18RGmDM0uYQt74cM4Vj+CQUD8oApnRo6BX9smLf3Sb65ziR5LfMXzzGbg
vn1L5s2YKEQpcS2fmmZCY4Wjhw3GuDnQpnDObQeJVYAg+SgdnFB9BrPwk0NStwE0EDih5g4g0Qek
7JD7FsoMP6tnJx7ORUiIyITr0r2oIULg3cDrc6ChZWmTgEM6LJKhXIFMLT47quAO3vvljZkYNATV
Ep5G2lafzjKTtJgJlZj/1H0JeEkvJanrG8tpcd8sXgHHCLcfV/EUgPSbMYC7skJgGgAfREd01OQ8
0p/SGeL1tLjA6sVYlsluEKzwUhfQY5sy6wPxagjUPktPUqcrtopp8VzMxXAQvV/nIenty+wW+oCs
1WAb+ItdS/HbqC7pDGtjr3Q9OJ917n5apviMwB2oOSVycW6AFZinYYyddQPRJfCVBOje3HQHp3RE
TgH8EQWyLImG4LX1K/SVksru4ewDH8gGFLWn5/CbZPD2nU3p3Tcq4XgHdGHOUsZ4fAlgzr64NoaD
GVO0728C0zqbMGGwkemEJ+8HXcVOKhxpq7R1oWMB11YCSWzHA3Ts/U4pZbeCk7DLPeO+isStckXc
+IdWZnoCF2jzaGDfhJ7JsepYuDYDCDLheHNexXJaJV47A+Khz1URouoXAbEQW6h6JTQSlhelH2gb
i9Srwa2D1MMYlAaAURs+obXBgzhgefR8/4K+myILC++4aO+umdSHr7s32rDXTkoBUN77EQX8gnPJ
AY2WDfIR5GMVgOukFVzJQx5Bn9S1aakjaGgEfU+uikYn6N9F781pImmw9pfhpRFWZ1HjPBUe8Hcb
TN+nCdUhInPfKSDwlHOJkAcUCUlYhplx+F3VsPtqZp/9cHXsD0HBulF32zutdy408lgTUMJgBCeb
95VXrQoqAuioyLMIXATb06oA8trTlAMXybxu+pC0ejPcBxw8RGqvtVu86ymmEygyGI+3yBLIe27M
bZcMCPMUrbtqWm1OFs2/34sSkHQ5jyWqwD4vbBGnOpE/tK3KFZSW9zrwdou/TPvBdeo9t9y/I8Mw
3ouJJDlii9p9ETnevnKCz6l3+oPbA1aLagiCoqjhu0gGfFdWrnOAc38NQVrpTGnsQXbVgAjcDyxQ
uVr6ABHvCyyJB/BKvp1wjWk5lwUYPICPbnIJ26tg3vbeaqmraDNhpKwwHh6WZERlOQ+n1sHnGmTO
rgQpDhqqlceujhGhNMOhBbos+R7ZiD4CvQJaX7Lypig55BhgB9OWKMiqBOVrzSigHoiZrjI+xNzN
IF+R0trk9SxBvThnE3T+zVyH82svcNu0q8QdmOw+TzAAU2ws3qrqkKorJ4iERzAsFmTRSTTa3ZAI
RIgL1gHWOku9bmawHcz3nP1Quo9hq2hmEe61qkHFHFRrPiEhg67XgAVq0Fm271zUZUUoIMNygmgH
ZAVYfWOQlyPIcMSz+I7UiC1pamhKZfRAew6lI0E50xrkGsuiPJGyeOs9WOAwJz415RRmUkQX28NG
eBThq19W3/qZXBJDYGw0aNCHPhX7SVXRlnVTn3FGKMQSfLpBeSPyueZgI+Omc7aNLhKW93NRZqOf
OO+dmt/hEumeCmCwGe/KZ4bYcbCirZ9GjdkvAqQg62cGkmp4C0gcPMRTonYlGzXSvRboZNqgfkPI
9jrxND11gXHQSVHGKyKdO63lI4ej5klGLt+CF6wzDeoqXQg9sMafb2t/dNLKRemqG3UKOgi3vKZX
abdgT4Mr6CmMIpzC/eGTh2X94QqSeUPS7bto1nikxLlFeArN/EnCp7dc6A4x89OdPw2nyNTA7s2y
CqtmXukF9HJZcZZhXo/ZIsAGFkmUggDCV4rCm9m6z50tEWyrQhD1YvHQ92DvJWlYHkpiVtaNt7Kz
ZsV7KKkhvh6gCQsruEWIdj4Zx3sIfKL2rOv7cVtaikq21XcjQNkUk+IkF17kS9e7/XGW8R7HiCLl
2ntHBt+lmeNP3M6XpmwQQsqaDS2nvNLBGXSQD6c8eVf6fLgpGtR8QQLRW1DWtyCoaQbR6ZiNs/oe
8/asC4SGlHX12jf+wXIIq5tpvBvQnJ3RWp2Rg/Wt9c177yW7SCA0e+r9dAzEzgZgS+VYBTn3KlSJ
dIdOJgG5WDClOsbl+mQGbp20CGefQVcrs+6i5rG66ixnKoHjY5Cti0BjkhCGbo0ivAhkwGQLa848
nE8S4m4Qgv6DVoG3nuHwlGrPQm0hlzKdWqRyOcPw5IRJCemJwHyjiCJsNL3Qrus3jQI1AkHVNw9D
BKxRKaHTm/mqk+M9UO0jQHCdOaH/hqLVpiAw+rSLqudJt0dMXJxeQy3yLhlXDE0+qa2Xb5Wt/f2c
lHAILkmPk1olb5PAATU81Una8kDd9m0DonKpVDrL2gd3Lx9qISHnjdVaJJOF71a4IHt5vOqvIJMk
Q4HzMvMfBx/u/9HYpmqUe7+Z3uMYqltqfYadgkFSK9FT2k6O3HpsehkqDVmvCO4wKtWGy+AVCjS6
SVwIR1U8RVlTw2gGvdkKyszSWzsajs2oyMG6IXZvG3d814t+2yvlwKXFdje2gp+Jj7IQYfBQ9WKO
YTEwOB/8xqjUsZ5yPbPg0ATE3UCM12XgKkUGiy+TQhh5QpsG2C4vOTVT/zGXCQ4SzrWHoeTvTRHf
JAaeWbwsDqrH9qqsizqVCIg9RBNAjynvXfQ9IBp3dOcu7w2K8nS2I5TtSAn+7riJXfVuhfk/di7G
cusvHsJRWdw+mXAsMCrn7jFyneFYWUQVZkiR6FFls3lGx+pvpIUaRxdiT13tLBOY1m1v6iBtxsRx
t3oyBtIQMZknjiNsjfqa4fk15VjdxqRv2pVtKfs2ERdqyqKeLlOIcBHrWrbC7Rs2YABnaOqTqLit
Zei+1ujQ+SaTRd5d3YVe/LLtTkh6WV7bwHFkalWsz0kDphw2uBUI/3h5Y/0SXXxJFGQlbIAFgjOb
3bUEPkOYFzx65iq0jsd4P0m3u8F+ij5cF7v54irIbZExigqGTpjvsahxZ6pKLpBaGv36f9n7ruXI
kSTbX1m77xiDCKjHC5GKKqnJeoGRVSS01vj6PZGc2UJGYjOqi69rNtbTNjXdnhHw8PBwP35Om9TF
XkUR1lsrIAMKV2EvTS1Ag5NG7LLUgRP2OzVtHT2pTFRUuhCvibKptDtMdaoPwYh4BBw8+vzp2KGV
V+i5AfxVGIufEcIpbA8YSVvVWgbGblP0KkwGtKL64WfeeCXg/6JaXjMF91Urdpuon8bLuMb93hpo
Ig6COD4pZExcqZLqFV44tSUC5L6Kx1F8z4dCQbSO9l5Zkfty1NFTUNpkk+miaZuABz4HRqZ2uLE0
dNTGqmpy0MD52Utfdc29pBYQQCgUL3o2/TpYEUVrJwvpNNDPUqOFjwrUEsZ1LBhmsxHRfAodQDG7
DOijumqtSPUFgDJqxGQXhxYINB0NfyfBM/4jhfbLT6/AAMPqfBWIbUjRMtBRhYRp3NRRAvCcHBl2
4zvTCkokTkygDdI6o2wlO14ZjZ11OpgzwRJJiSzx4GUpVQEg8FNzhDnpXrQnTOVHTvhB5VYyyK1w
rdEff1xIA8oQ3UTMCYNH6YTANcyyxguGxLB1QBJ+jmDSI3Z75Yc25R6gbHojcRWyQsa3KtaVwKmw
sVQVWKwGCRtCiKxpEvjnmOaAhLQEL1HMRmqP0ku1TXeeU7gTnU3MrnMHTzFuy++0LqoRDcVBFQ0J
DLWLTGW+IFXQBX5v2JTS+FDRNi/REsAomejgAtHW0Q/uJtPS5/EmU5vQ40KrRYdPM6tEMl6VHkow
sFlAR+0wzx7bZU15asC/o/HG5Whh8sQeqtgiWCTQ30ED56gUSxTQfMuFB48FT42a2uBe30rXcFin
306PGDblTLou9HioyDFoANBTIiLEq48NFqYYKX7amnaodFayhUK3E92YruoS3xHeNHPXOmi3NGu8
zOx/fDqPTTOF0zIjgH0mgmFHl9R3aztfVxe02Zns2g3H1tK+oh0mSyjySqeaPVU6RaEooSAs7rIH
Y3egKrfaVaBBpIcSOKecIv6BDYb9kHODzOI0QVZKtPVNOM4IzTO322aO+l5+BNGNDkX5bb0VN4kt
YKgU84Kg1p9JI/1fz/X/gV9w5gC0p3vUc33Mwubj13/9/+rt/b/cNKzemo/6uAWLf/yrBatq/1IM
KHFpYCE9hFOU979asKr0L9AKQYsAHI2QXDg0Z//dgpW1fwEBD60h/DMYGzYpX8q/W7Cy/C/aKsVh
MjE7Du4Z8x+1YOl5n7kRrH5Fd1wnCLOEMDV+CM8pqHALKtAAwADLdrQyHLCCu+hP/oH4AxPtDtaA
NEV8FVWolLHRLsZlGvUA7mI0WLS7Larp/0FVDB988o5Dg4Jd3Mwc2+dtZKNKE8PXDlCHEciDHXi5
3OZCd4nVO5iDcWN6kTSETx25tK9z00yclVRMv4EeRcVKO6e8li40cLHoYGiNdtyYzlzU7K6yzPV4
lbQ+VF8JJvkHx0PCGrx2N+UaycG6sYB33HkXCaYapW3rrZt1zQl9NNCcbDIabmCcwa0JnqzjAF9r
oaYZeYzZDulnSJ76khPp2Obv1/JmBpitVEY1aWVFxnTKurhEhrs11uB9Qe4D9i/JGW/61eTKm/Jd
c53Zmd5/rWHeKKVAh7NLo38+61uCwdQrhgGWc3dUUbK3tcoy/XUPqoaN4AKGdNN9ei/FbsAc2Ep4
pLfon5DQnEB26CGF3h0meEF6SlubzO8oY82PdPixDM1uCQJ0zaYHEukPDihzjR32WqOMJqA0Ad+v
yKxYnSBQ0Zjjl9vKtgLOcMj5UC+SbMArf/DG6Re3eG6QWVrao3VWSoEKmsX0ongJ1i18OHWjVXiB
BkdxYG3WrGBw9KfhCjrzkBTi5WBLDjz/CfTPZ185abUhRglTdSoAgBO8n6XaPu9IbC77ta1gYBCR
R+s0zTs2oTYt8OxNRrdVRB4NkeFbMJ+CuKV32j0/dWcAICfmmKBe6qbqZQn8haxpRkm1fCg1NG/j
uMuigWm2c7LmlyrUY1UEntHV7NBN7egZz3wbeLJNecHj2F78ULNdZHLlVhLGAQ021REH3TaAJM5J
ueV8KabnzW4dy0sSBbmXDBm2joLWqj1lCJl27Ta952aMS8FF+70awoQ1FPwEGfhu6hPZVkRanFNq
jnt5la+SdcV5qXK2juUVLtGQg8QvjIUkX0O720JBxuJs3ZINnSK6IIyHRN9gEKGx0EDQGBVSJ66k
H+gw78HHt866aK2qyjYE3llVk8vcSC619hJNXAhc9VaXETsVJM6j4+SXILdAQiXjTsIjEmCaY7/M
ow6QV9yIwKND09un8jcph0TrhGUbKd2RDcYZQ+i19AQvWHw+IMiQdx8o8pA8rUo0Vt6rP5Kw4lll
xQf8WNE7lR6Bcdc53WWxKm1vn1wkVvxg7ih4J7G71/PflbOZCuOnFUqKJI17nLoq3Ait/iMUpofz
JthHIj7V0WYqzLWDyQ8jncIOBcdLUMZswZCw8S7zlxalhRhXauh4rnSj/OOzTq0CdUhzX4niEI/d
RCxQcUV/Divbebt63WyokrMItiNuoDw569QSJhwoKQ54Wgnd41mgjOOsL/MKlgDwfYE69UbcV666
U+1inay53Eon+eDBGrwTUl061OiY8J9oUe4PyCgOMczYYXwtxBwTue2vKAMhpcaJfw3GRYD/lVxW
XDJxFl759TWhWf0f+8zx0xPZy3LIhcE+raMozviJudtt/aQ408Zfm1dCtWovy1V6jzYT76OeZDBY
PEFlAy8rZE2gUT7e6kyNA6GGKhvupPjaD68o7SJmV91auKkszM5yKQJP81NqEbEGagxg4kW17Ngi
hn4MTagPT6gGMjb+LSbX3NxG22Xd7QZbxkgkggGGsjYYJ+QcnMXVzmwzh7NDVWnoYlxX0s20CjcS
4NwYpwEmXrEj9w84Txlw3eHTztfKHFSzTfVpqpGu0Rt/wmqbzXALFjMcm8I2kaFnNhf1T5OjowcG
s790D2aHp1MwNUMAxnCSy2alrQVLuSyR/XdW8IxpRiB1FdStuIeI7tw5q8yRDcWk6rSpx6tjp6yK
VYpvaUKxW7RMh8f3fZpH0RWCBg3swvAilX3ARb5KJgO0lg65at1DDdCNKVc98B9AmIKc7o7jNjQC
nCwOTO7I9FFbPVQe5lvqjbGoAfCtoT5uo9ToeP1d7GIwxW7c/FeQXmDwlj5m0GzjSnMtXmEYSP8f
28znTNEJ0Ps++XqUq5v4Vgfx3pW4bVzQJVxEP/S9sg/fOQteCsBQA0PlXKPHkQWFClNRe92IBVON
UkBrSxtC2lCbkp1e/BPFeZ49JgR6YHVX8jjScLWE0HFG1QH8HTTbv6nBb4Bb+vz6aLJx8j0B2ccr
mWC6Q2YiPtohfZ2n9Htuqfv86fNw2QxB6Rj1Kjxm6KpnJ1HBNGZlGiF9V1DmVap7DElLfudhKeUA
8T0OAoYXoHDDnD1Fw5BipMBOss2vTSt1t1QzrnXKh4jik/khZimMzg0yqask+UpWirLmDC/g1XQT
UIjWihVvFbuys0fPHjgJ6tJGzu0x78Gg7GQp1bHAaKuulM3XRvIfaEuRUwXhJSEa2kbA8R5/LyBU
0qBBMdFRlQYAHPTio8LCxKSDaW/3vAeeMloqICVFOwx1SwisaYdjP/eNIPMC1QDSBmJuEFVTnhSt
BvZUg1oodhQal+vGHfC3nWRNJkpU7Tvanv6fMXOzsRvTLCjC460toc6mGBpzHAidSYz0SoafGrsa
T206djTZ5T7Z8QoYrKseTOlomuiYsEHVmLn8S72KkjYHr5felCu5Q8Ek5+0sG6xZE8wdryalMkwd
NXFDSwfBFgJ24Hh2Me1MlU2KC+AHL6nECC3STDt5K+2qa9o8miKLX1tgferr19DWHHIrEbNDxz5V
Dx6aunjdOWEw7QptXQdPIDGyW9AFnfcottsJ9RZ8RbAU/NsSm57rYM82xQJfkT7F22vAglG2Nazx
kmz4KiqL3xFtVRmtKsrYzbqMrkciesvAC6Ao7fcPnvd4fjlsw+ZrOTMLzJVQ+2o7TiY2Tqr7rAUu
qsPMed2p9pR6o2sUKU5JU5t7nyTDTyM00nUyJeJzA7xiGBLkW6Ad+NFNwKxpcoZkL0Keb5E+DtxQ
CUp0KdLdpEY7qQj6hPMpTr+5icwPXTwkKXTugQmPAgZjgEtt4YHA62sAybQxYJ1iBL4Rk+Ptp9/h
2BQTsoyu65uyhymoDVuNCjwNEHznv8Qp2TyeevPlMN+6zrU4ApeXdHiflMNbufN3uhtcq5MdJpey
hVl/7iuBfZMRxibz9dWsEfpITjG55GuZ3dfICXSyy3rEpiwEFxYk28Gc5/9TKUbGKnNYE8/Ew2Qc
JCdVHqZwsibjOkZuNwkVb09lJgM5HNaZdzOWhFjOtKnF+QFWCeJHmBIHo24KxLL6moITD7ArAnov
2R/sIfxMAp76A/XAeQLEmGdjRQIwcN0AY4z59yC2MLC1nnpgSKUk52RaPENMMI7zrsunEsE4NHKg
7ozxOvK0jZ8HznknPT1yCH6/95NNtfQ0ScBEgGgBwsqw7q7VAXyzpu4Ins+pZPECEzvLNKq5PEDh
VUIyYuwqCDCMbm1XCCubcp3iGRs9VRfAzreO5CqgQNrKXB3d08NxvFgaFGa5A8BwGFuZ8AvM5Db1
Xwstt+uhcD1zlaWvaSx901lNJp6ZQGPBHgCX6k3vyu60SZ7Fe5qeK2Ao7hSOudOQdrw6JqSNvtgW
YIuXgJIHSL7c90jCzjvL8lU58xYmokmB2QdaAK8sXkbb37Rrz+lfjXuyatamk2841hYTkpk1JpYB
ei6mFeUyhVy1Q97atbHXfon34AUCHYYbUeJ7N1gXLxNvJ09KLfSYyxIejxR1JSPbPHaU1iinIhhh
mXY6S0hqKO+BU20SC6zL0Haiskeg+9+3lvDAWfPSR5xbZuLbSGoBKmuRDOkjEaA6aA95Dl6TmNKX
7Nzprvh1paVDMbOoMZllD0gU+A4RATTpIYDOuoT+Y+ihQ+XvzazZBGmz5qyRroENokhhIcOio5al
K4wXRY0EiYYBFlvM2ebXQHutIabghuvScYHSWak2CD42/grKHuctL24uqhB4QEDbRjsUFGfnv4nM
Vge5DaK3CgApdIgyY3XewpLL4iWARyv6AZjiZc6gVMRBlKf0gAgJuHPla73oAEQCFautk2g3xRFH
hHBxSaoKlnk8lxUM0x97aodUTjIjAfmkhCesFrtVYzjn13RSNjqchpkN5jSAfzTytTGQcRrEASSj
23qdrivX134C2vmF+OGVxRaXpQP0iDIKigDsyypUMLUH9hvZiYf6ugwe5L5/4Kxq6eYDHA6vfjyo
UMpldi5OsgoEk7LkyCoULdCMXct9GzqlH762ivRepP0Osq2bICA/JLPaa8CX4zUJFSZdXBMt3LZG
4xaJxwPOnV78SBoVlO9FBYUPDB4df1BTb+WoFJHAJS/yLfgXnchJ7Uy1ALaiYBJ6c+C9xROT5Fll
0g0T+reekCAdFiaU0UHmWYQEBIE9x5VO9/x4cTS7mx1AQfSirjZgpgQyVzLTNSXvajDxZcS3nM9L
f/FxkKGmiITGnIHpcxbLkEp9b8pRCMGJsm6syJw2dVlbZqe4YCzf6I3Z2UqidHYCZr+pAgN46/Ha
8aebilvEhMzUoeyqasymCqCUa4J2Qv6v1aBDLy8w6+AMhXjPWSrdteOlUjsYDkdljmpqM0EngY+r
CHiSA2bBbRYKl0LWuJ4gbcMofMsInlDgKFOM6jnOQGGQhBvN7F/O/4bFuDf7CcxhKiF6PykJDhNE
6J+i2njwJ2UXt9FaSbVrTDE+/3NzOCCos9IK4Uk1JKxSgOGBKXYUGdzVgGgbPTrbabWGxosrZMPT
eXOLEXBuj/mSmCtGwFcGmrqK4taorHAzQc4OKmzi/s8EoZbuyLlF5qT0cqV6dY87shHTYR0Oeg5i
TdDJjnj3ZK3WrsqUpA5wZyAbH7mNgtNzaphz67SOOTunYq6NwHXAo+R1siW3NOIHjmlrr5DlRv6j
2tom2PGk4JaOC06qge+Geg/qicdG8w7k71MCo4P+U9B2YninDLyosLyw3zaYq2wIMC0aYlIaCyu2
4UW80/bZRhaQ12kWha4IKPr+8GxebW3RLLS9AFgAQw6u6uOlxdLk4z9IzcMsR9KYVZhTBPcG8EaY
ziN+zTmN7LzAoQaEg/EfeywlktJ2/jBk3lflYXJQCn3W3Xw7rLMrnlLaAQrARp+5LeZstBhiJLGA
oy9lWbA2cgVzIg1wG7cJpl8eByWTIKIWTToGUQuyyv04ufPB/brqO9Jgtm0Y7Ukaxgvwq2GUSu9q
V4M4pTNlLUi3UlF+VCtM+Y5dUlo+hEMwyzlAfyH3JafL5WAzgJtuI5mYd5b1NnbqOCEfQgQ6bUEP
JO674NRFcamgzK0TfESMyDPfURAj0EQ3sI3BXW+t2Wapr40sd6nwefaprzN3ykDzGYBzbcWFmbPN
g0Np57fxA3pvdijrvunKqPwyTmFQvqI9od5ttz9N9JcEWXvid9FOHZcu+AAohkq4qDPnJQ/bOBuN
Bput3mF02RJBvtjSATMx4ZSQ5MXlAbsAqIQMZcEDdmO2vLQCsbMKfhAI7Px7KmKw0526Ag/OSnPA
ICxuPHS4wxV8wBJ3uVteBD94L4SF9gIWPPsVTBDq8rr0Kw+/4gtToNnSe1ysIu1HVoGYw6JFb/or
ijXwp8KwrsnW13e8CRG6q8dH6vhHMLtuUv6Frg5QB61SsiqivrmQhcB/TDvN2wZComMQVGg2KNkW
m/M33dL3pkxcUPsFeE9lnxPlCDrjfkTKEqkfWlDvjBGxI/wlgwHpe4aYJbYCaCGyHoF47EAkClqH
ovyZQYRh8Hg1C/rFjjcTd9ksFjI3qZ5ERdwNeEq0OwM3WXlXXCIiOkB+rotPiDuElrEC98FfPTYB
DTMNip8XcXaOY75JQnSHaKWyELrnohvstjI5j7+FCjNdG6KRakL80xBpvJqdmaDCVBOuNOTTn8UW
RIV282za0nqCOiDICh3T4YGwF4t4c4vUgWYWS92ToxFZKN6C1TYBwWr6aLT9Wm8y0NNe6RukX9BW
EzBvvG+bYtMDzxzUGE1RMWCYga2RC3k6PSvYAnBHIMmVZf1E0DIqRjUSCR7A9MAm+/YJM7RorPqu
6WJC343uoAixq3Z/EI+X0u65ZWYroGmSgFgVlywewS6IwtF8F1x6zYK++YZ3zZ7AGegjfG6NcSci
Tzo06mGNDlQRoDcgQR3tDQd+hQlv9DeT/C6xeSRX/4tZFGlAcEXLYcw5HRJMs5u4Hxz5lhzU+wJA
VHy8/jvXg4Ce8cy/c5azF1oY+rdN5pZNwXWlBT6h2bbwksGe6lJxZe/iD+S+Fz+iikoNkOiqjgvm
2J9rzMXpZoQXqbyOr3Vo0kNyZFVffjWMeRCjxVA0M0arHrPDA0mCJtRTHNckVHahqay09i7QMdMd
P4CtIuBEvtMnBCZ+kG/i7Ys7XCaMfzYVETMj8kV0p711C6ijsqba5bzO9MnUAM1LKAZPUWVUZE0W
lyaB6yCtYgMKfBjt+RIDnux+m654wWfhGQZLIAFED1zGbKrKpJpikwt1M2BFwVZaqatkFTi6C4Yf
m6ywrr2wOn9HLW7gzBxzc+SYh4ZsjImAEtwGrQQCrRLUNO9SvteMuzDzLgLomf+NSR1KlZJOsyDG
Q2oQmkFo1oPITatvpAAkRVWM0e/GL8BrXw7gIDPTGF0uvcBYesa7Tk5jKfYXnxLnGeKlIOxk/bMn
oVrhS9JhIoR4W0Px6VFC6o05/dsKA4bI0zfCyjAeFP2SdzpOZjQOjjQzz5z7KO66CXpSIgQss8v0
Ot1M02U4uMW9f1tsgmthp12AgQl/uQBA5wJFu/pGBmMIp0+1EH6OdoEtiDfZlKSNok6HRHRyait/
VF1xRStvPNHbhYYKtYXQg4NDUJhmwo8OWlISgJzCyT/BiQSITvhROmpF36LAxKXv572La45xr8ls
e0RdMJhQqAOdVB0aS0Bd8aDTWXInnZeeS/PVMekJGK/SujakyTG70lLMhw4z9hhg5cS5k/G7L7/5
vYlMoNO7UhqrVpmc8da7Apk2sZt9aedXMvL1ffKUvHkv7c14ARItzptlOSDNPh9zKQ+D5HmYo5pw
U0GnRvAERKUaeLV2NanZpkLukT3yHgcnIHZ2ucwpjTEF14k5/BMUXU8qMKNA4+6rTb3qV+pO2HXr
YJesFV7vj/ctmcNZiHpJChFLHSrgSQxcxwOewVLHqRAvu6hCgKcSUZMHROY4BskQ6RRGpcXpuyE7
2Q13xqUGNI62oiBR3puaesbx2wAPrRnghDGGm3PoCKBiTgr1gDr8ORARrBT3DaQVzp+8pcgKIiOM
o0JxCES2jItiaLeCtMUEDGiilteAxykWMNXDyo881VXCApSMbT3tjUbkIRYWw5liQpQXSHXQMLNA
qqGIzE4z668XLdzTCgHdSreQVLvgyZXT7WK3k6AQKkuIIvgvZjv1pCRdMEBdlUgByDAbEIQF7vmN
XEhITTgGwJpQlpdQLmRsdGqip1BnhPajWz6VQfdBwNAe3XQW5U+Ig/wTJDCUE3593u6Sp8zNMqEM
rhp0WgR12MRQX73yJR6HddXK9kQUTgqwGFQOfQu0DpAssoMwZUGyQPUUWgjpHNw/eNYFmJamY72Z
W1zxPtpi4WVuj0lzujKACkkCe/TWp5eC/yO2MenjAhn2LN0q6DxnuPsggHelPPQ2EH83vKt/cXfB
E45pbSgYwneOD32QeFAXoiw607SHBA14dn6CQskSa94gw6IhKKUSEy6EkXgmdgqZWBiTifqGp48O
iZ9K6VPsMekKzNB5f1kKl2RmiAmXmSiYYUGwohzdpyp5LaGeXBvfswIS7uN9K/wJbzYByzEIhFrU
xhJFgL56nxO9lhdjIH6gMq9jDOTYTDRCalSl7YBM2QvxRwopBKh9nd+w5S/z2wbjhXlfkiqiBaFu
2pfV2yQUTqvjZBNea/n0EYYAYvw2xKRckjdoft9jz8r8wvgsvdFO65csQU+1ff3ekphQVVVTLbcD
LJnGTZVfZahH1/ntYDydN8P7OkxoMgVtFGTqBBH01tTAtCYNYiLQuD1vZjG4z/aNOaODoIAsjfbc
pPHJQ4pamp5z3gLvyzDZVIfKI2rcWIik/iJQkB5AIWwOd3VdgTSRR3fN8zcmEkSV0LRAM6B6U1NB
JfAtp/6KJJetcvO9VTGRAGJWeUGSEZVOv7EJpM2I8COO78IE0kif501xPIEFiYNiUwKJKj5RBq5H
XEyVBE7ojpc08aww0SBtmwz/YlhRjcc+ACM59FfzkuNtPCNMOIBANQmbBkYETb1uxAZKvtmtCmHu
8zvG8QLCBAPRhxJQJ8IL2gE49ubBh9A5Ee9T4+G8Hd5ymFAA5KE8NgWWU5cxaEAzB+NtVm3y4Eec
M8oCqI1MgDhHC1/zW3wUaDQmU/HNHWPCQIaZKhDYwYQ6fUK5xiLSU9M8TvnICQa8L8MEAzT4BUFP
cecU2lPTf2pC7ujDJvCM7fkvs5SZz64DwsSBuomqwFPxBCjV6F31sW0DNGaLdpMK5p2eGG5ZDL/O
m+Q5AxMRwLQuDIkEpxOi8R61u2t08D8FkvIA6Bw7bBdYg657KQz4VGZwR+J9gIkDsFBz7u1Fl5t1
jBh/CEoQCgsV3oLKgHbYJFxpqcipyCy6wswEs1+1Ng0FqBORtLWh3WmVTYw3hTyoEe+ttHgB/TbE
Vn7COiiJD55Wp5AbewCXa2uCy7saLSXZj9LjX3jBzBgTRkGdpqtQFIfjAb+R6Bjj1TpwOvOqI5zN
05hAOqlG1Jc9/DvQIEQOtcVUfW/ELRg/OY6w6G2z9TChFKoFk5xo1BBGryDpsCaFAU3b7JtmqD/O
aug1mgN5NcFMmH+YZJOSX/XfTDMQQKboc11Bjs64tECkUZIJvkwXijYUMy05eDShNyd7PKDN8p79
tsQEubybQBkw0RM6SnagvdWBYYX163lHW/aA30aYCKe0cZ9OZo87jlJcRm8+pFT71oAcOq/jsBwL
fltiDirowH1wbmM5qVm8tRMqVEHFEa3h7Nihfz/7/GUYZ4qR4vM3AYa0tNLqGhlU1by8YDkS/M9K
Dm3QmZkmi9XBV7GScvihgenKbw1cDM+pcadAff1b3+dQFp/b8hOiZTmWZEYGRmZaS619qHFeEwwu
nrfE2zzmiE7QP4DGJlZFoCHZpRiy0D4Bd/2eEeaAtgV4jr0cF0JoQE1gStYNVNah1bn9nhm61tmu
BXJoJlUEM5Is2G0q23UF6qw++Jt053csYEdbod3sE62EGaG/15NHs5DsWrjySeycXw7P4ZhIEIKn
PlR6fJqC1FAuvfb8jwmM2f1YWoWZfXNRTEQIwRCSEgHGcnGwgUctm9GBtLOdGBFnWQsIBby2Z/vH
hIQWWLe0NjEDRycp0CQHdW3gxDY4zQ4NlXbzzZB6gKvN/ELqIQPXlzhNaf5roGPIsuz2kGg9/7k4
kY6tiAxRIEUJfT1KWnenT9GF0Sgv500s9lVnW8eS1aQmBB70Aq4HaP8FyZsLDwKzEJq4iooQ8cF7
jb0aBN/6YzyA+f28cU6kYNHTmSmmvUmzfChvWmqBTqtRQjng43tWmFBBNEgVGRleRQXUEGrtOoR0
dBlx4hHnZClMoNB8PTKhrgIwVXCX9NcVZlp74y6AGI/P5buQEXROCuC/vZ2tY5ZRoMgQ30XmsAIh
/wXlXosv0XQH9UO25nk6515nx2iGvo09lYYMv3yKqp1ef0IlXJ5ijivwXJ0JFmNXyKpHp1ilGmrj
YNe9TQRQu3/PE5gwgaQuBsYZa8kgbkSlLxTwhsHw98ywBRJDq/QpjGEmhG623/zA1WtVw8P5tXAc
jiVc68qugzwHvQDDK6UA91jbuE353sePdVI6521xPg6hDjmLdoEaaIKC5NFRU/VSkKddReLNeRO8
5TBJgxKocuLVQMgM2k8yXLVhaw/5k6SgkGWE7nlbnLDD8leBFd+QwXeGoY1xsmRBXlUmGI2K6ptm
mJAA9S0op3m4I/xOt8UJHPdj4eDjfNPbmHdEWStJOpW4JPwKEvMNxNGk6yTUv2mFyRzaqKwnXcae
lcizKi8DAWtmNfWP81+GHsAzkY0tk7Ran4ZERajWe9kFs8EO6o5ulyvrytB8KGukptWbndsNCcfD
Fxt+KtjSwfkqQwqWdXGjMdOSNFhfsq0nDKC9BdmPzKES0PraDAR7VN2vUXpenXMpvs4Ns44fkRi9
XDqsNIaupwbOOF2D3B8aCrwaCs8SPeWzU6xFQYE+B/zR8/Zete/EBk+bj3D8ef4bLp0uFRzwoBEx
NbBrMZ5SQPlQBWchAhO6RRBYAUFKZBvd53kry4v5bYW9L7y8RmqObYNciFPrpRWimJJHqRXGD9+z
xFwaPbTXlELBeiDBZ4mu6IOHvAZuJuAdsUOOwHr/bOfYeyPM5KoPpRjpUNdkTo/YsRqDIHHBZFG5
qIdnG0UJy43YiVBVrIL+YkhIBvo5s7gaiVpcSF4oXgS9ADR7XIfrxC8A1RUCEOUYKNQmLTSXgqCF
/EGtVrYOXTU7k0dtDfFU/EsLUFk2at1dQlMkg7p7U1+GJO63QtcSaP1lzcpr9WlVQ7rJhiIatEIx
b7o/v9Uc12HvtLIeRyhmYg4gMRt3zN57M1mJhcZ5l/CsMLeZ2IdhizEOBEzM4o1qb4UGtDaCnGOG
46Fs0d9PEDYGQs+BdBumzwqUAwN0SjLP5IRm6urn3IY513GcdIGuYj2R6eFlf6uqH558H4WQ22zQ
q62fv/eRmGtNyavBkwWsK/Pess5wxayDRp7GCci83aN/PgtWUj7mekvzAVO9G5PrUo4gf3kHXCbH
zlLeMT9zTLTCCP6gQ1oGdkJiBZlkEegnqc1HZIh2VA3f9AkmaqWjIfqmSB28LS05SyypQmqQPqQK
L5jw9o+JWiLAhYY2Yv/0ApI/2rUmfhrkUq7uzzsDxwxb/CdKpDR1gWsTf0XbOV6No+4oZWuV3d+U
mGdfioXldi3EuPIBK4JQk2UGr/JwHagPfS597xupTHiIez/QErpzBd6Jo3nZaNI6yp/LijcFxHE9
FhQeI3FrvYIGCNRHBFxdsfKz1ICcEu9j3qXM+05MjBi0CfKz1PH09FWZfprj5JIE2qSjz9k9TnBV
megQaXWoSRkcYoihd4iqNq1wFyrviUV/75mYpzLhYSrEWlGomaxC4SWU7tq24nTUeSthIkOJormq
AZCNwgj8jSCziO6gqswJ3ryFMBHBr7rQ6EJY8dF1kqbGqqen80eUtw4mEihaMciZAgsxqCkntXIq
ADeKiGOF42BsU8v3KyX1MlhJC2LrQwQtNoBj+30QcgxxTg077m6U7XSQK3bGuMGNhwbq56S+hP6+
nzhNAN6SmEDgD6lgtBS26RfXg3SnmKFLyhsl193zH4hnRzm+6qoS/ZhAgh1PvDJE6PqYn0Md4uCY
3zubLKhx6sD3lNKmVk9eJ1mx1OqN6A/nF8PxNo3++ezehrAeiBNpthy04mtSe9tUaK4C8jedk9ll
wJIRQG8yhxQz3C300WZKNyVEwfuqtNrgXa154xK8NTGRQC7AjJ7Q5qYQZ9B00yG2ex/nMefr8NyA
iQQTgeClbsJKKe3G4EUfRpREQytBH+38J1p6ZM/3jgkIQwmx2iSDIUVr3DqKLZRFQ5QO+nWRWJDX
s4C84Jjk7CCrqhK0RhV1LUzKGRjQ1edMHmyDC9HnhAad6XWHstkbogCnyMqrKcgtKjndZ7UdlG+j
dnt+ExdXRDmbMEOsY0iI+VpSD6JOj0JtvDZ1de3Ji/JVGb9+zwjzpXy/LgzZp/V/IOCrtLRL8SNu
tNV5K4uO93spbOhux3RozARL6cxHVXszajBfZWDfL3mOx9kzNnSXYjNmno9LW6xxhkwI0BLZqv3H
7y2HCdtV39aCT+thSZZDKNtEo/O9kjaiQDhOvehus31j4raamXGXhMAOyVkIbljJLnswdWioUGF2
2+fVYHlficngFM+Mp7ZBDVZpUASr3opatklzq5K/eYPPVkU/4iyAt1ndhUoMb0gA8pW7VwN53Ii6
2/mPtAg/V2dm6HJnZjBaEqKEgeWIIaSswAP4qgbpz3YEm7RhrPQB+Wnb2WNrOFPSvQVTmVpm2X2U
icShQlpMwGY/hAnudZ8UWn8YzoBtdUoMK42ANTy/XN7HY6IF5HxVIPDhk+q0r6dbOXwvgwuj+zhv
hXe+mHChFpOeRgr2lESylbc/5CFwEv/+vBHOUthQHgJ7IYi00ZWpgd3HIdg/X5G1QI2dx4PBWQ4b
ziM/LGVfgyemQMV4Y2EN/Vtu/k1/a+aILFt9PkqhIEgV1qNoNnR71zolJPZ/RSXv8c9bDxMvotqr
9SbCegZw3/mRbEO124pNHryMfuWTp9Fvh9aZQFFmhThNJhpDanGLufkkalydlHYoA+ZcjtBGv5Db
v0qVZzbp0menuRFyaMf6WBpVue078GwWV176I2s5GL3Fua3512LCBtruUZFQ/L6iNJ8ShtTl8Kee
pvthSneB4T/1rbiL5c4ZSbNXRe/Ni/45lakpzn8BEy8SRerHiDb3jGayiPwiA+soSa9EGTkxg+cu
TMzIRHUAszIMNcjPVA/kJNC6r3h4e54VJmaUlamWyYTI1Jb7zqjssRdwn/FqKpwgyw5vD3FfxRhr
gk+G6oPQe5ty5DHt0e044/asFGw4xXKaU9RR3bV22OQX1ZTi+tetUakxq7BKTZmTsHO2zpCPnZ6k
TSEJNRaV5h+RktghUmfue4oTbg0maJDJG6Nao8gg82fbGRbJf0RxjAYVrwHPWw0TNjB+LXhZSo9w
/g5NFKuv1xEXEsQzQv98FicA1otjjUKCSu++hXg2QWfcDELOyeHtGRMklEaIupDC6mrhGdrydlHv
ozKwIu4QHc8QEwsatagySJkjA6x/hlNnjeFayyN7yHjy0bx9Y2JBGLVhIbVINTs9hLC6aSeeZCm8
0grPChMLzHEQaD0cF5SSOlqiu7qcW4nCGz3k7BrLbu1DSmTUR3habVz7GL8vGjuV9rn4zQBqMs/B
QpaVMW3wdf6btC9rklRHlv5FmIHYxCsk5FqVtS/9gnV3VUsIEEis0q+/nueafdNTt63Tvpm3GavT
pRKIUIRHuHvUf6zuj169OOzz78nQlbj2VdeajKRsyKWlWkVPQ/nNX///xR3/7bb5qmYtVATS5GVi
xTOvaw9NBgrlkP+2MPvqUGLiyl2CEcerXR6gnJb28WMcv/z9UV17618+/Z4F1rEUhwtTERivh6OU
T1LLVerN+7+vdKUuSy5/yW9BZozCpHLry2486PGEftYRlUoAa0kXpepae/iPHw0EVL0ohr8DFAX/
fTU7hM3gELyhujmUVZPVPewIr52za4t82VLttOGMaxpFWeNmjp7zTsEio7pWplxb5ks88zp3NoPA
XhqJodqpgX3EnDHgnn9/QdeW+RLNhqiuneZSymo/Sl1HZZDwS2v+/t+t8iWahagY/peEaxcYbHF0
xyHOhQbf31f542GDAiy0kSN44NAv12btm5gElxHGrvk192c6dalYv5XDnl+T1fjzU/vXSpef/36s
Pb83Fkppm9DtDm2FrzTyT7a8lqr9uTL/bUdfzhqvXAjOMKzjQhZP75fbCmJbatOS1IFjGM9hd/P3
R/jHzO23Bb+cur6OqgT6Yihb2Y1veLqu55X6aa8eq4Vmjro2anbtQX45fsa6Q1leNth076v9MKVJ
bX0FVfhjtPttT18OXxVgKoNdmuRjiIHk4aX2YWwf/3TDK02qK+t8vUtHVZadO2IdIJ8ZcT5lU6ZV
fO7n/wTu/Nd+vt6ltsekpF9e2norz8tlLrz1BkY5+d9PwpWP6et1WrtAMOYYu0mcQutp265Qcony
xK/2DSn+vtaVU/D1Zg0x5fK/zRDrHAJeFX3Z4zpqr+zo2ipfwkOrbbzQS4+39chGBmMqx3IT19cE
1K4tc/n5b7GBQtWycy5VwqI7UMrux6jP4v5ar/LaYbv8/LdVzNgxvl78V7im2eoW7ngzto9NdwVh
uraZL/FgnVo2tg6WYRXU9qJXT0Loa/31373+L0EgQKtSqA5JKOX2SBKe98m8A4Pp4e/LXHtkX+KA
NaNYZmBMgOQeqfqUdZTDJzkNQ3qlGP37p/N/jEJX6dHFv8CYSBRS6F5moX3hgdlU4yuy+OLvu/qD
cwXS0v8XDsD1/veTsHYVb2P/H88h/yf/6E8mbyGi49yCPlAsb/whOdBdc88er8mI/P15wprt3xcu
Wezb8kL/c9HMVvqE4e0MUjccjMMrW7wU1v8HT/hti18Kb+h5QmWnkUCazhatpOofQ4KLH6mBB+s+
KtyrvjF/P/dQhPv3vcnS+K2jEGNHf01FFaPrI9GYC/K/7+zaI/wSK8SqfKTHWKZ1gNMNU8phWlne
rvU1B45rC11+/nu4iN2ODDG+Y4KUgSw3/thA9mg/dFcE5a49ty/xQoxhUgcE65TLd2d0Mh+RfKyv
warXVvkSMKJ2gtbz5eQZ04I+AtYu0Nt+/k+I779/WV8CBuXryMyFHNyFXeoGj8Ps7mZ1miNn//dj
cGU///CCfns7elReYzUiU4lmwWor6ASsGwhh/32VK2fgH9mo31YZVuYtc4RVoKmat+uTG/2Iknaz
MHMl/v2xEv/X5/oPcPzbQtDnLhP/wthk8Hzwpw/Bnv6+k2vP60s8CAepI3u5ldrulzO1G99zQHO9
JrVzJYz/Q3T7bRuN4G0LVXUACs5rCIuzAbTDfrod4ocxuBbFr72by45/W2sO/LlWF5jMaQdMn9+0
KJPtFGe8jq+8nGsrfYkEvmonsIgu2eMCsYj1rm/HjJR1WkV68/e3dO35fYkF0p0as0hQo8LwRzCf
tXxnZDdxmbLuP4JmfjtxXwKCK/uazRftkElXRUAE/NPq4WyM+1+lEN5XO6G1n9RYXaQPzAwhsBUk
rHIzB0fhXINNr5zwr6Rnt5d+7XO8pcZ/CdeXaVxSLn7+/f1cOQlfGc+KC4e0l6iz1CUG2XfEitx3
MIgurhRgf95MBCnhGBaP/le6c90NMecV4ugCCZQwqrLLmHIJXu3f93NtmS9RIQ77aA4uaWSFrmHn
sUyMdTqI5Uo28ufH9q/dfEkN6sF2RF+uuLE/zxDgioRMy+jcXbtK//z5/GudryGhmUhJLsLsU/BW
aZFiBi4zZb0J5DePX+vvEuAjf0qyYFcRUUAnkfdVNdCNpwWejmzaaIkRgNuYQZiibqiut55t4yCD
D8n6S9vGV5mlvLaZpyb5bYW9xmtZ0uCOQfAQdCSYO49HgXlnQtM4pvKmUlP1NDZ4bGDwGw1vT5iM
Rl5qpAfnQUprjBOYQNEp1cHabiV01cNNV6vkm6BiJKkRJNiKmcqHeGC3MB1nOwxMAbfUJhy3UPAT
N+VatxjbbWnkpJF2o3HjOf5DXImXaKZHAGfLPoF74y0HwXVNnSn5BG8jzkUVjTu/S6ArGDJQO5iY
X4PSdE9tC6smYEdmPMUG+8oSo+jNOtn9ynCWMdg/o+iC9fcvpxL0p0fYsIeKb7Pr6vJWBVQXq5Vt
SufY36hlhcuzpkOS9xMJ97X0pgcZO/yhtdFRwYRr6+saYqlMw+8eCgSbvvHWPBEj/llJy93i2ziN
IXzwi3fWV+lKVYKRzjmAwycUhSHaXyffFbccSWoJKmKGHnqI2TheO2VeMh3WqXXDfsWsdtnuZCm7
Q20asW3BbNqurWngxhFOr+Fc+tsyjEEmaZsHKJlNZCdDv5LF4FFHQIFYhHE+6AtnQie+g9cY8nLP
mtgeWy8wW6gnzCJrGGOH2bjBFkRwUxAD3ZvtvIh4C6cH+qbNaEm+chql0oxeDtU8fcsrVWdRqU4x
gcXmNGJQcYmDNFIsOjIJxlJNfQC5rfC+TeECbywhLGx0Kc7G1NAdr/rkeVxazNaH/qvbhM2xGhIN
8xpy0Vwy9WxVOkLNLF0rE58kY+K1U1yKzF8mZ8h6qfomo9r2B4GBK7sXkTftAkaTTUuredOB2gMq
Exe3wdCv0J9gDgO1uIEV4ZrQTFMkoNZEfBeXihU9i3TatmF/cPlcZ0GlUBwp7u9qb4XXJewuPIQL
iH5OAdOZOzYtyBtg4YP60OD7toDZKgMrFRdG4Q4cVVvLNvAmKaouKFMUyE9Em10gm6PXL1nI1wyV
cyGa8WhsBWpXl0N8IWtF88D1ehoc9csKFmddDzcxStStrpohGwcOpz/GwIcmeVfHuUmgmT+Um5DJ
/erMmygWG68PHqV1ST7Z6r0MIMKjI/9mbpKb2W/el3UqnKiXB8J8TE4o8zZ7C6yoMLUI+bGxi8Pc
W2m/qS1SM9lkXh/urQs1677/Mdv1kWJaxUI9JLVxf3T9rssCC+5+GXOCBxwWIyHbtvJPbeJAxwYO
pTDVG4a4WDx4jOuVpZ1brjhYsNTBmf8cyjaXxH+Df1tOuLvx5fRB1hru0WtzI2EbLkR7Izr0BVd3
xtmPfXOSk3uzqAZCUzbDVClcIQQ5EuN/sLB+lwF0ErrlO9pWJ6nGLI7k96Wn2Wy1zmHVeoh1kpJg
SnsPjnECY3orhG9sTc+Om1R7btcb7kX42petJXEK/+fvvsB8JyGQa9TqCFdbnFfJixLdwxoYjk6m
F8bIvlm93dquvyJX/ogdyPawsdyWcMZLx87cw2Pxu2z0mFZOUwBoIKkg8hBWy3lY43PYsMMCEdZo
4TtOB5s20A5w9MDSxWH7KnKzyEQvdGz24Rw/daIHywwKnHLOG4ggpYGfHJuygkjIQoHD+q5KG9At
27AkRZ10p3ZuWhhijuWE2SkRZaOIko2JWLUfElnnECWA0/HiweR41e1OlNZ18YgaEK0qUnk3C66t
8yRg3OPLuca8hnnGUFFymuJOgsYnyVaywIVY3nQTMUwILlivUNDU3Frl5nz2g2ymtnAAGafcXc4x
ncBL1YfOJQ9QVALBcTD9wUvGt5DaHUyZziskpPKqcZpN68KFqXShtFEhSMJ6ZG6ypivvyFBHaZLU
74Yk+6muf+mymTd9HDf5HEGaFBMmJNVO8iyqQd3iZMkskWG5Har1iNm8B98FV01Z8tkN67rRayUy
CCF9Rp4D5KdmPQZwJtiBQI2ft3O+uJD9DvHpl/5xCsbvKMrfZi3qTQiZ+8Ni4mK2TeEwD+xxeG2w
atj4Qw/HYwjs9tCsjEUFp2Nhs45jMuQSTpq1LRwHbRtXrUu6+u7zWvItwj3UFXoYLfGWNSkfeb/D
bjyY4SUqVU67q8d1vlj67GK6fl89YLtd5c45QTHlhDFNVxacSk+Oaecs8SmKIPiF9+GZox2ix3iu
5WZsLvMcA+n2Jf7Wqis3/dyyDfSz9rX7XbPlvSRNg1QvisBPjh5UW96XY0xzrVXhaOdQSbkHQ+kD
kgbvrUfheKhyvxte2oXupVAFfJXqjdN490utih7GI6UcCsqqk0PdOy8eYxRkSS4maKaEUq93ZSf3
0vJdD37l6JQnUbo87YfgDS3H/dR7hxiY/DpKaCSO6x7TX+q1TXgCnyMBz87ST5VcvXSQUBcysz60
UDzoUPUtA8lHbJUCmASJD0ZIA9ssfoS4Oaakd+5c2+ec+RmVLNND/wxU+SGCsD3ulWZIlWfzGA5Z
G4810NONxBbaTMsmwIkePbfQIFlmlQvq++zfhVNwEDV9EnM5b0TzEQVNETP5AiH5p5KUh6nxwY1v
10+4DP90rT6ObfnkKPBOaYPvZSQzS1fOHleR3PW+n7ZMfa/i+GPFe0G0fwECoFM7j9uuw3tWa+w/
dQmUWeA1CQV8fNmNJFkt8CWoC4UM/yVkvweZq3IoxpHnJoacKcFlWHbdCQ6Eqau8IR3qQB9d1QVp
y8PDXC3jptaDm47KRVusC49qpifdkJ2i9NnO02s7izdUCt8szEA2XGgkauZl9vmWaQripB/jGoMq
H6/W71rHeSTB8EWDekgXb7otuzFTmO+NWH/y2LRjKmjSmLCdFwzBRkFUrfXbT95/KGgJ+B7bM64w
3MBSmD3yg8+DzeV+82x80BVubLh5JZ536zCkpWMri8SnmQ/3MUo1T6sEmeS00G0/lUfJmqOMfyYt
bosQySgG995Y0B6nFsUMG/UP1cq8VVX0hiCxG/XkZ7CuuQ2Yv1zCMCuWCtKCyH/XW0vh7Rfg+cAL
G473nthVvShIHD/OnHa42ZY5w5+/43pGtDGblepcQau0nVuIBQUbuK59mwa95xN8Z9wVc9u8Ihms
Toq1s5uRVEVtSZeBfHxbE/4C7twL7/S32KgtwB568CkKZHCqjl3H1l0tw+feOAcu64yF5OTDqT62
3Ye11Vu1ePfe5HxzpAAT0xegds9lvAFHqgghBrsmPCO233Wt2a3SzYWrdzDnLEKvfoAq5cll8XaR
3VMszDkKW502jd2CX/mk/JJiLjtcc6WnTe2qfRVDC2/1p37TmKDfkFrfmIE/wHro6Gj4wEQKFUM5
FqtQWzm0mwCyB61bZ7OQuGzHoy7fLNGvXmmLznWOztQUI+xa1dy9yE4jmRzMcpolFP5ULZZd5Yd7
kyD3grlbbsC+Vh7oZMbBwargExqo4SVgXpQFwQxjhqlCgLXe0e07lSZ+UtSk206UoWQot+hecnAT
l7tqbnA85+89jkgxBEG1wzMKDnFnucG4p+R1FtfmAZlivtTBi+45Ph7fe+27+LsR5aeT2L07IP+h
2seclH2vSvWyWHc7wJ/DGKfJorXmWZLIzzKQFs6CJEH/KskHf3j2jPqMfFMIAaYkdyGlPSb2FPur
m03+eNN1zZMG5VBSH/qGDl7F5Cz7qtUfCkVUbdzdInzMfnfoYUdleRs63k3ltbkV/ABJzJvJdk06
y5ClkIPZxEn7PgwDqCq87dLaIz/hTVmnzYj5S80RMBI6pF7j7YaB3MO87OQukXuaXf9RCBeDLdDu
cqy+t5X/A5MNyI9XnKlLW7aU/mMEmkjaDOLd9MEh8YYd9Phk2tX9PZgEW6dFpI+b+8iLfwFmLJDH
r1mZzP1OJqYsPCVQnsjopk1Qp7l0iVMNObwU+76VjRrTvoe0AxHBLhpJ3pT6PlHJ1gP/EhfU0N0M
iK5c1zvOwLyQkZeht3FGOhFBmnr6Vbrqs2n4o5+sW7drdniyD7wj3m0diBNM23IjorztndxZpylF
ujmkaJ2ejW0NjBPUI6fJOfAqW0AkZivLLtxFqOY2fFlufa30puLu2RdhC6LRsPMJfeeJQt4HJb/U
LEgdXJdvHMdsx16wzRirU+cP5ESF9xyoEHmMcc5hu3yGo6tzf5W7OmaFpNXR6fvylcOk9eSBe7rt
+igva2eHKeifvT/MO2hidGAaLVW2NnhYuAZgx1070NfndgdtCZvxOXiF6ufeakwKLRFgiI7JXTCZ
b7OZkdEOxMsmNd33znAf1K3Ed/mElORhntzPoCKfvm51Zlv/RpDhwFv+7Ls62fgu9AxY6OsHzCzv
MdNThOPEMqOR4LYdi3PPTPtu6HaRMbs56R8IVVuHq1MTNbsFXrvZuqIctaAB+s7Ei2VBkbC2b77j
VDvS1v4n4sx5MQGQjLncm6CJ0rmeZBb40OVZx2jrzHIfgVExz7rw9PRWqmHLfDrsZd9uh8HwvBKI
NFzRzDR9tqA+gTpbdCuY87TUzmvNy8dlKl9VOQHSmlCNxAwWuChBrZvkvKb3MD7nt4ifPLcBfxCY
b88AaCD7dOxWV8n9Ylo83jhU8OwFqqH64bN06bdFDz8uLtwpR9V+03IebTDfprM+FJ+TLZdUdt17
MvKt1tEW80ivJJjzlQwbocOD0cj8PIh/mnBnUOngno7viXazeOwOUHbKFw1/gagrYvOklLyJ4ufg
4k/hmlzS79Y0kKREOARcc1eJcRdLCLC6CvoMMkNOj2qTHOxgHkKIOKVzOGRAebOKR3bTm3sW+Oem
/eHqEJ2fAV0m9zGc7q09dF24lfhNkS3iqc1WEwFFlRfEcePAVqFunqL+fcKm/D1Z1oMMdIYZryyG
nnFLZE6ogPtt98Sq9YU1OwUjpk7frWoZ03JYM8M/Zq/3UhU9z12bliuaW+ujmNdNn7yF2oeBN3Io
lSfl8myN2HcCkI0wRV1OW6fGoVruLALaau4rpFJt/x4j45XJW4TSDm6M6RTcmVZkJtrjf9U23LD6
hwHf2Z8QNYMQ6NgF1yY5p2WhL7KuogTc0Nx7Y/VG6HqEXP+UGg1n3dhJa5s8Y7Aby3jIVakp4PSW
zwE79PTWyMjP3CpGrWMyiiWyIEGZ2cFZD7PnY33vJt4JwuzDbVRGxx7lK44kHlLK0AAZqZvOw5TF
BtS+eYE4yDlcnhaOiU7MXa3vrCtky596I1Oj2n1TGaBmtwMQzLlH0TzFgGeXnA7Rs1Y/uxFOoxQ7
itnrME5brVCKw62VLKdFScBMN8R5x/+ZRFJQsremz8by1h+/SWe/JFUWlOeKfkN5WrE57Q2/W2Mo
LSjN9+XYpu46LfejiGXalGX8YoBIpkNrh1fXa59cyYEHeoi9F7jCW6sHFNHwohoT58zK5VyONTIB
WL6KlhdBJc4lDr/07lw/Lu+UicCgpONN7wX7JJpShqEzMLRCjpMKFwM7+dsotg8uBFrMp8EftwzD
dl7JBm4VaazMVi4TLuHvlP8cS3wGlOaEwMS3IUhKSRoH7mbqxJ0nxruWnuFOe4Oi+RX28gVnbSZq
76ms49MA9GOhh3JEFAoAXyEJUZjkrGYchDjWzwnlrxXo3xhnzFT0TUU2M6S9tSV/YFSfRFLnSeK+
CNfcLzb6NZPyPAsnr0BO3VjCl43yvVs4BBagQWSYFpwAyPJXORgPCog4jaWnPrqO3PrBiUkDbh9u
I75ULVRPuEDKCAhWLeidYXndmm3Hm42ddiKZjkMoD4NpflgMnadDw39Aqi0bLTAj9ZO5byQiW5bM
TyEQt5AflAy34F9AsaMTKR4NUGBo4JXf1lH9Gn2NgNylJY9PiMCZ71XTKZFRPqDC6VE0rZAoToby
gDb7EcysGQCFgxAN1xNbIxKwYlb9z9rW27V7K0XwWMbLbe0CpmnbXwTQko5bAKL4MwOgeCmwlEfm
9algGq/Lqe5iKBAZb3lsK50aZi6Y8zOYqI+wAnilDdSxV3CYuhITBS01r4OpzobJBYIZE+IRTI3F
8C2E13EaEfbDmbqPEVFxGhY06AEsRo14x1v7DKF+HOKS0P5wx2r2Uy4WEnArRDco+MKxt9RI6dl+
nCjATQzUAAz6QcRHQJxiNs5zLSHLCtssizodvkeX5pWHX4NbWL/I5c2bfvnwAUelz+/8sHxL4IIG
OPEZlXDqC+9ORhQt3A753A2w5F/AU8+zd17WjzlwTrwenjEVWcTet44sLwpk3KWPP7j+MGgqrSsm
KUx1v2rvpa4RNAn/xWtAsMmM9iMhddY2T2vyEEnzDrMWiH5N4Xny4nev/emb/ima8aEtI5Bu9GJF
qkFZJt0r1QnC8RQ9jLY+qyT5SOhdTcknK9GSWcOEQWhlvY+blx4IGBsnIMEEFl501I/SVbd+BZe3
aNqGI35l4gQfYuzv8AEdgZqBo/DLq0WTRrJ/FhOq2alrILCG/HsQT3aQj4lTPjiTeYiBR7lIpQPa
Ax6IAQDGCXskOCj1LO7Mivx0LJ3Dkuisqz2gNFVmVH8YhDiSev4kFFVXRdMeXiEayCnQ0/i2B1IH
d+TN1COBMEla2e7NdhQWyUB607X1cneiZ9XoTWjWLI4DBhXx8h7coR8uZPvS2ZZnifjFIDE92y33
PFwnbl4N9nZlzrmy/ClJ1s+W49ZkpNmYUcMLIXkKWv7Qc/2zKaFXVy5IX1WJjwgPz75IQndOhfZB
7807FbT3gq7412P1q5/CA7TFO8RI1PjAD/GNBOQD7lMPNqifvPBuaH+FZtmMLQSnLlpVDJVHz8PU
M6JgEB81AX0JJI2Rr8hn3PtZ3B2b1ugUgx0412o51vQuAXRuPXQnWz5nK6/bTLORp6F4KSEvy1FT
BJ5+N9W6WU3ySSddDD45Q412205ujrxkaxDKZDVueu4Vde+9cuJtIUGIA4/8JAIqiRStAdqjhcwa
kWwFSN6k5p+dExDkXAaQN8Bdr7BeD6ySoKyYfUxK8+G7ncsf0UC+ASDcNiOOc9OuBeTQDmOzMBSv
uCCXht00g1c0vDJFHGokr/xuFBeSozRkW4VJIat5Gye8GFySpMDw93HHCrpEBbyGDqNpz50N09Gq
GypEoTue9dZsaGLv1j68B6crty13C08A9neiHQmCZxdlYCqietfohN9QZ76bIrn3uUA1o5/4KN4d
09tUheB/OYyDdatwgUbesenEwfrL/WzWQ9+6F0R8fXcCgbodr8Udo0cm7ckL/SPWve0UJklW6jw3
rN5wY5DBorm3In3q6vrRq0h90El76w0MutrOuCVSFH5Lbx2hDrhgdnSkh2aAeUU03XeXf6tGJIDS
j3/WnffAGRvv65lPDBrM/ikK6+04kqKf/MKF6tniBgVSnML1nayyDL6n4sy7+qd1xzBreohxUow6
HIMY2jFpXZFhW82kO1MFoMEhsGiWXLxHbQdMI3Dv56H3jg6GpIpmbDnGKUuk4VG7HoVc16zzkiQz
/fyj4f5wWv35G0WuXDSGvfdMAdpErwiOTENbrJMEsOi13S7sxhVYMfqTfV2xfF2QDaAAunOoanMR
GF4wUi/bAMPJ+3JOqnQ0kXN0Q/tT2SDIEhZBkGhU4NoaWm1LSySqaCiFLBooCxuMf0bbrDw7wO12
uAmH+4VG9xTNrH2J0cA9AbS412E17jDu42XJqCOUikhJSTft4ZZu9x5CFxRLJdyQOtp8tGMybKKw
PDMflaxj7HZUpAYugpKbBESdlTUfS49eZrisL5C7vKB0IcmI3yx5HTVdYap5vp3m4Tm+FE4Ntbj9
FF9uGCxICy9waqQ8DhA/sR4YWraIFu2QthepNNmEwRauU9PzIoB01zGypLhiez3XfZmGhoJmxdr2
NupIkEvhXXoyzMpb2oTdceFufyQ95ZkFep8DOxaQfF1x2+mg2wQIpPdoJkY3nXb4h2l0dbf4mDlN
5YBslNNmST3Cf2jIhObMNTzzuggWJLy9t6VCdpJwnY89YoB0eZBT6V9atGizSb89sTp4no18UGK6
8cIact4efp0vpmHbwCD8c5m5+elglmyLPckzxkPbXdeNE9TNYBECiKIqi6ayN7Ky/S0uaFkwr12R
ANC6iAmK6GgC/IK2USXuonXxU9KC44rsI0xuaenQ16FycUOWpJ+XXPeD/zQFEofQupAX4l2HqIMv
ZxSJm4PvVYJ5X6lHwhm5N0JF34ln9b5smhgAsReC11a/Cz9Rh5CZ4UyTMdmqirQHIpMRQXuRVQFi
O7nraX27lv4P3iZJUYVgj6DqkqmMfbQD0WLzm3FCIoZmGqCk5W7C+5LpFCExbnvrFZJHNKe4R3MS
APMhJcdV2EOdr9PDQ7eI8hDDqe/Uz9Ny6dl2x4osEvqSlN6ME4oeGgsf9S5AgXbq3RkIFwtu4FpG
fjSB0vkULz9nDUV9kUQDaoulSVXF3qxQIu34BBQWKM+m4SOium0/4tGN3uC3To/Gd5uHoALiaNBt
PkIrcC164JSvfZjoHTiYr1WMuQKIw0clEPxOQo55mF6117gAf9e22dRo14Z5iDOAlkm53umqTLZR
YjGl6Fvvbq4h74h5h+FRl4TsIYnS7LgdIP8Z0wAF+yib9U06sn53Kb/p6hlJNauga7GGbEL1MRI0
Cv1yF44wXeg9xMW6mb4ZhqEID8hZPpsAGeba3/GJuzduo+9l6B67AJe6W0OKZZlRcDpz89R45X00
Qtx3LB/FurzhsGOOfBG7kpMGengyqznfkRkVu1AXVuCI5n6PDz1lPHluXJigBgxoRxzlPcoXQ+uN
J6e7ybJbbrU6qPYihI00d0JuJ6b1Fr/l0Hnk1Vu9Ax0J+lg1bp1ZtP5u8obyOLvlexQkL1BH6jJG
u+eoc9H3FexYxdVR00WAbVnt6pm82tLmMlA7JbqDBuTiOU4uwZvdkG4IU1EzxDo669dldA5UNPh4
PO80Tx4QOqLw2eplD24l0J/RPaCTeF4UBgGYj6kGGmBxodxp066xzv+HtO9ashtXtvyhYQQ9gVf6
bco7lV4YpZJE7z2/fharz3RRKM7Gubov6uhQR+dOMJFIs3JlpkEBeLnXTlBwivG6kb6Kp7MgRS+o
CzuIHM3eoDO6cF1wzvVUuIu0AVuYQANpFoBOFEUFlq+0lrvrEM1fL9f0RjBDEe9JH6a1pRhwBEJF
CitcjG911haeGOv9MZ2wgZhmeP6DBAleOr9J/XQGUvAY5uF3AdXMLJmsFo10KdXtsT8Pg3gVhfdK
NJ9E6TGG98IUwndhoC8LNoBbVac9NeVyR+lw1dXdqUI0KFR3cTyjFap9M8TpnYbo+GuFq0bfJIG4
c9q4Iz7zsUD6Bt7286gbbgWs06DNjgiqr2w8K8jYWnSoyTz6Afq0wEwIz70ceWhy2cmSnbOwtQps
qVty+QZUBI2p9PJspyi7d+J7paaJ2ccP5aAW9rR6DyIqviA3NqkMJ01+U3x4NNlUR4XvR2sUDFOL
11ejLchY01mith8FHqme6ybE4G9lF4ipZ8TTkhrbbUP8uB2Q7Ujw18IhQZXNxxZT2QwJaR1Rwfbr
cqC/JpI8SHkKEhIpORkNMO0yeCckKXNyPDBFndXoEw3ugtEXi4pxcg1X96IZ33qpkU3wIxzmPPum
RNEbIAShVQZ489KfffLNQEW7uMYEZGImZH5GQqqgvUdjpAj1aMlTB8CCodrJIGCwBow1U2+K9Fus
PiNbvl6U/JgNaOsRwQqM4blo49Gp2xbpEnnGUldPXSfC87k61C12L7XAJyvZyzwMP/VAOoSKPJok
Pc1oqmER2TEz8ISJrejKEuqaVEeNTLkus9DCltD7ZkB/leY+zYxfpfYuwNMkFdBgCIVxKa0i8ES0
3xdjQpN8mt8ywbivg26xpvGpzwI0AgA+kcIbUlaWkqEvUyT32A2/nHqlyc5SipwhroXlSkA582oW
a08DfQO6d78mTWrsJUa1cKxy1Uw14Ywy+k8R/OZWh1P3F/RijXCkViOO9SkIReJmYdK7g4ESR9uI
36WlvSnjAPGKtKBXXQko5y9AECFHt0QQlgAmEQwHoVFwT1CK09r4eyJLZ+CanDY1XOTTeBkCNICm
cbqrc6Bhaf6odxOcdXsvYw8I4Af1We3rxgolBQ2j6h1sw+jYg+wfIPcbpP+CKaT0HDRiY+JpeiHF
6tqH16rQ/VlGSz9MsQ2pnLr4FnV8/VHuwvENsLThQY/G5zJCUhNroEseAIw5jGLXo8bcGOjBd6fW
qEDc0S9gByQ5DLzAJW86lO2G+0AqrwGcGo9N3t/GHdoZa1iOvdAPaL+ghiSNaGQLiDfNIhywxai8
60vj0GoZBhnyCKCe7hvGklwtQW26VD2tUccXVe/K9xyIWVh8dJcWVLXp0gkEieBEjo2GV1+Mh+vI
QB6aLvpRmeDgg/JWRvoH7yXDFmH9YlOhDEY1NMTgNocyzZBfRTR5zfKx8SOat2dFLmUMEkVnbJ5/
TqI5PsVUe5SLPEFZxUDY2bemmGS5r5a6jKKOTD3ZIOvi3wbFbIxweUUsuEugoKE5eiQPnvsyMh6Q
aU+gQK5TN06077qI1kAYa7FjhDIanCWN7ELOVSuoyeBEaJ+mpmjMijVkRXuNKVG0dRSEC+ao6vBX
BpgWKKkBSCgE0JvKg3aFHA+MHLGOuAaoMsTQ820vFk6vTadM6B6AkLlOu7E1STu8iUEbX/XddLsE
6M4WsfEgg3j5JpIBFVkKtMRjxQB4AtgtdGt6Z5bDl1GnTpB3LjziT+SXi5sFw3NIBZQNk/dSyhqn
yFBMHQHrwnrn+Xs2EmIZCMkcVYgKFPjRf8t7cgcQDkU1I6hNdZpOdaGek2V05TjOXVU3BlOQkgY4
qRzQHUF3AHu0Gxr/zLIQcwBiQi0hRpGjUfvJFKtKs0aQELhJ3DzKYnY30OEtVGOnUkGRLqeKBfZ+
0RmXcLCHHI6WaP3jMERQbwgbW82Fxi7V5laSgoNG58Ytcy10Q1ycM4nitxhDnqYmhIYrxcgfOiUA
pKvtdQtE709iMf9oR+M6p/OPElNaSCtBG5b2uNNDLotmNBfUnFCUMHOtM7ymNUKUhBJkeB0eCqAn
XsQcD3MpNt+jKXrqE4in6KA5xUiPWI89mJ06pne9VrUmBZ7QBH5zAKJGeSMFcssWFfB20a9J293J
hVBfhYlBra5BHUBEwIz/+A24vO9gN3lqJ1X1E42chqp5yFBSweQ5yA00Mp+A0DsAv3pSxvKQ9/lZ
KeKzmrUDxg5J7SxSmTrLgGpo02pXEgU0HhnetzIKUf1PARcUG9DY9RNQVpL2OnXVIxLU3xEQCwiC
KYpD3c9prMrqlA9tISVY8WSE9A7/02XUwPGdaemEskiJBv11VwoCIgNRQH0XCBBEV4b4KwOjcxtZ
/wesEpnYJ7qKbqtS3GrqfI9W23cgw+HXFf1xUozqJhXqO00izwjYRCeX0XbKmxqlyDkj12j5pwBh
1tG5zIWT0iq9KS+ovuUKvZqA+g6Fai2KFlaA+BqY6e62DdHzqNB7gPPsf4jZyrMatvCgVfJjosEJ
54umaCwdo3KKLTTvfrYRkO9i2ylOiOKzFRrN+GoEBWiOq6wKSwsWC+d2Geb9gUv/Mg32CVRm52xb
wAbkbm4xlkPiG7HLrVGsvLrLawQ0iHdFXbpX5cJfkuU+rfsfOplcWPFbNXaVTSV4xLDGIwlyqTg5
j23qqWP1UOUFBuzJ0+WfugsV3/xSZjSP0DbK2wokiFP7TdAOwA56Y/omgvD3spxd5PtGjvzn9IiY
GXSqCdr7mopekPhDKm9FlMMvC1lnKC4dOwOvL9sKxbUAQrC8DNsLATXK7gwFtQ4F/Xe/An7osjye
UgzOvgN1oFSsSgG/Z5ZoLgVJbgUoF18Ww/tG68/YTN5oU1om40pUKaKdkObPgHaZU3WK/2ZJmrb5
Ruvv2Mhpogal9TAE3U5WT7fw/Lo7xel0044NjweBd3LM4M0EqAmJ1oF3RUOjB3SidFARoed/M2+x
0YgZulHrQEVaBDH6TOwgTMwYcz1LyFsxyNOGmcILEKCqSx9hbFcBMIiKeNWiFui6tvD/N5Ygi+xq
9UqQW2XdRWAAJqoCuyo0oaO3noxa0GVJq+myV0mn6Nsq4K2mMrtcAp1dGFzQiXaaAwer/WgCHjPa
vgSiGFQTqaGLzKFBeFzOWLRly2BtNDLJUQMOI/OeBEOSJRn7MrEknuVaCbKpVZGpi/YUPmUaAUqF
R1G6dzO3EpgbU+p6hwy+RUKZjFYiLo5eadgPoSDxLJzLH0TaM7KtLObKGGSIJq0VFqzxCv3hprya
UVzJTNEtnNnHAMLvxCuuEo4ZfAxCsnawlcrcoBndsCXPShFSF1d2YgfKyYfOUV3Rb1/yF46S6zPw
VRxec1gdYvOPn7NxQS0RJPBSBos9WpKrWkAa5ybwkJbq5m7bmX+lHjh5FUXUDVlTCPNiGCi3dVTX
AEm0B2wCbDGqYGGqwa4P+qkXzb/Z3rMVxzwYpaKCCHoORXtB+crEcJKbLZFHUGpHVur9T89ShVIq
kLcS7vDXs5xUkPWVYIm2J3d2tPPia6IVnuePFYca5uAfL8v7chcYccxRIoQva5mIKM3RpyoCgBpR
dCJqaHMp9mVJq6X/YSSrJEMiuiZJ+HSskSBdxEBRA8VkdOJTIMALjJHI70jQAQkzOMf4xYl8CAPY
1xDBBEVYJxKJU9LUKSCuBY2fCMEUN5j8eHa4e3bGpxDGjyx1ELWKgLPLKObq47Z80wrllYQpFsDk
JUejL1ESo9F6vJs7prepIKZDDLIH+UairzFiP6BSKVowyGjKzv2bj/WpGuNAhGWeWix5mm0VNUBA
vjSgfJDRGGn8gN4iUJNDwCGf+eqzGAWZl2WOjDzGrtcJTkS0usfCRZLhAnJmA+1taRwCZM6nY0P9
kYLteEyAnqwIuriYyzstCGWKhDcUzdOK5dShvawL6OBPWFpav6nO5L+jf/YOTIMV2jx7/Mrq9OcR
0tVPb2xE7JYqpDq0mq3RUS0J83Su4KB97oQWen6obiqvl+1k954RWTKwW54SWWGugDykUqOCTtCu
S/07RT7aJrxlI+t3/+I3NiIYw6f1qAIQhBNUveaAaTcPkDtX9hPO/dq1iI0YxuLDZR1SLaHJqFWR
lS71t6EV0OuogSpDX/XysUnrj76kFGPsmAGcK9Q9JzzQ3RkAh/6+NKzMFpzOHG20WW1ARlo7ODUe
T8+PUfILotkYcarQQpvUGfUfLzt05/p69GSAKZwW4Gg3sDGr+Q7wGEpD401zlV1JnJu368c+z1ll
UtdWyuKhniEetZgEyG8CbOKAgqbog3kIvDmDhyFTHqPwrpkiHiYi1SVFkdcobXMxkKUrOnZPwnm+
NWeAF9BTOqIkZM7vyfXidPeVF3ACvz2JqzSMPCsIY3XmXTVm0CjRqZxB5pkeMNtIzEiVefnY7oUn
ACHoxNBkUWaXfcQ15pNBgQs37WnuP0tiWxuQcFtyGgvM7px5+12l1rhcRdhFdJmx2iygMzbyVTOg
eDixDn2kpuFwnX2QhbDmiSMD056OwRJFZ+5hmeM42yCF2z/Gfv49AhkPJsKt5aryIs6V/xKbw12i
wyrKorZOw6vMN8o1wD71pJ7tuk7OZVG8g/LqN9ArIccW9nXaCFrPdWt+rTjlGOyf4JcHe7ElMzzK
B8MrnMLTOJ5l9xNtRDGWThc9FjMCiwil0mn7ydX6V47vWm/oly+kiYTKsGuQWDHHZgBFA2o9aJPq
zeCrSZf5bdxOYC5ehjO2j0uvIyK9I/pKuQeuAWxSjAUgp+OeJi+Xf8ruB9z8EuZcwf+dTEaloPE4
yZ6ctRg+EC0AEC9L2XsZyEYKc6S62ghTuyDME2v1ocLIbqD0HnAHltBxjH/3420kMa8pxiIDwxDw
BvVYXZ2Ly02FnuFlZb6uAl+NfsVrEJXizWb3cygThqBzDMbZOZhujl2N6bOWYOQOXSwJY2t56AwJ
OBjmUumsXisKhCtA/vJqrfuea/MzmFBlmoCMAI0BYuez5Ea6kzqRC2i6U0ceZirskZ807j08W8UZ
swW3xoySHB6e1sGEmze5+b1kJrZgjbfiQ+eItn4S7N7iL9fejQG3khkzTUV1jPQZukbNAYnWY+WG
DkbqU1ebzcDsvN6//I33zejzEzMGC5Y4NcPjiuC2DD1tru6KTuTxee77tM0HZGy1BcBBUFVhsokS
+dhod8w9pQA2rv9RBpEVhAqQQ84YyWu/kqMf13jW6GrjT0clXzKR4FOiq4IsWbFjJ/eo1bqrT22u
Ik74sOsAdMx1i6pCRINl0cJo0tCE9TgBHQ/4xviryq5z7MXoBo6cvaAQBCn/ymFCI8RkI5JZCsyN
ND42GHswozYnmHRWILUKXSPjOZxdB7qRyNxClBrwY0q4tjZrHuTktikAhSKczI53fMzFCwI1wZgV
LGUIordSGwY0U+vjKACdLqnq37jQjUbMXSs1pS7S1SxDgqI+GDOAp+O50PVUvjyAGxnM/YqGIlBi
A5yvg6u4hS2dAptaAGgfVJ/aEyde/lpBXB32Rhpz0URKEjGJQAKw5sVD8GS4paejuKa3fpXbkqWB
rheT6TyuSZ5pMHcMHTu5W4BasgloBGoB0ykAwvU85XhHyUR74KE2EkHBMJXqjc8VNAPtkSn9lpHy
hzZPJZ4hMuGrgdXiRFehkkTL+SpCR1la7gbsOPeHpXq87IP3nf7nZ2OJtkaFhoqkQrPGXq3QXXzd
Fr6PdmDm9uwb9mVx+18LzklWCBabf/yajUfsUhUwuAYuv+mOlfaUirda83RZxO6rYqC3oCogRAPW
+0+nOyRdM4kZTs8oX4kBJB3whZcl7H6fjQTm7kZLIgEzQxATCN/D9jYGFnuuX4OM42b3n4+NHOb+
iqk4V9TAp+nsRbuPXtFcMlOvtbE8YHHAU/F3hrcRyFzhYjYEtO/hMITEOI2TboG4sGkaK89b9/IR
7toBkQhWsxP0Tlha/EDSQ1XSoVrQvzVI0LCGBSME3CBy99puxDDOgXYYucH6uAm8qfQm9iU/tzCE
hpEzG8BBi2fcu9USshHHeIliLLHho0dcHGXumkC1luJHDyDHN4ffo6279Xn9bpHDcxj7QQ7RZE2W
NZXKbLCcKDLYaf9xT9lt7gz+e3qQXdUPXW7tbv9IP0Wtf7+5wVrZyLlY9asnDH3AsBKX2BifMKMT
xvqw4sC6bCi7scZGM+Y210uoGFmgI9aoQT+CJfLg0KvslfwCA/Tu0Osc7/FBavnl0dwIZC53h9GK
oklxuYHEtIAJlxHyx6G15veGJzm9YPOVlFctvgolyO5lmRj6x99vDjWI80XJCLRUvcADZdoVwIn6
bfWCEWxvjcIFq3HosQjNwUvd/lSDD802EpNXaJB2PRv5/B2M8oGSywTsO6vygK9eDXboZ25eWiss
Hex1ePPmc4PJtBuuWYl7J0DRTQWVl4xOCPvmLUoj5EONq3MIvPJYWrnVu9V1x68r7p411cD/Jxk6
gEKMjkQsEkBmESW3Ds4bxUygqgNQnJoTyjdrqSPndYp3nd1GIuPHgQEq0iRA+q/mL/HwSPHnfH/5
mux/uY0MxnVj9rwYMhkxeRRcVYfKPZQWtcTeNNNDgbFxE2SQTmFxP9v+YaKjCqwXamEyc5gTcNBF
t0YPa0c1xrC+NfmA38fIkI3f62HOPJF7h0lF0HyttiIhqvzT/7SYbJKbHiZKBxhmm0g3CbjTohnc
tJwj3dNtK4kxSWElx6vRoYNJgiPhqLiVK50id9UNe5z46fBlzb6wpoOQsq7TKcNzryuSJYG+oG3B
Np+Wo31Zs/WjsN4GOC90b0VV02VxVXzjbcYlxRhXBntsQWxpE20AP14DuFrHkbMbwGwFMdZhZGI5
1kK4ln1DPwZ2wSF29VuygMcFBtdCGcO8rNn68S9pxty0EcNVy9jBeWs5qAcDIkRnQRTK5yyrGxAh
yiEGfsdJChyQDQ8cPMi+tppCDXSZJF3/UryXE6lqRNyFfxxL7EQP9B6MIh/wAh1jAjwD3fOZgDL8
K5C580Mdj0HTQ1sDiGgvMEjm44HRMM6MPUMaqAHOdIpBjpAP0wK2tBYMWXkTcAjP99WW4ABQ31dk
qjBnTttca4ryQ23FnR5Tp1RRrXIA7gWqwgD3Z+Ypj5c/8268QzcyGc1LULVKg44gxMY4oaf5weFF
NQu8FsbhsqS98IMij0D5GM8isok/r8o89JFSyUjTcwxsClHppqkagtQ9eZVzyVoZJi7L2/UBG3mM
YgP4LTELihszqy7tHrTsQZk5H2z39m9EMDExmaMA02gIUqmU30lqeduBx+2yFrtB1PbYGCetK3qi
aWslqrHBpvG79/rwmOImyC7cZmvF4ArwuNH3Gnl+ufyKDpYctHxUw2AUw1XoBRnjXOjIZD/LY2Sv
wf5ixa8g4OD2sPc/1KcwRsNRL8BAUqO0R0R5Bta8khw5UL06BEUZ5zB33yF0f4BYUuD52U4kEQwi
G2u5DX4FK9hBAnmIj9TqMRDpg3EPbpTrWXb9KGIjXUF2JgFA/afZ11qFKdW1ldA6ulc8gowhd2ov
9cbXdwP7TN0AuIDoblT8O14Iuj6qXz7iRjLz6CpRrxhp1q6RcHco3M5vAAYDa7p/+VA5CrJVD4xC
50aPEVgbdvSajm5WJ99nAssEXtsWQRWgpZznYV8xQ6QUnxHxLVM07aJC0KTwP4q1XuePbuSLXHjA
xy//eoCfctZbsnncc/BO10qKT4d9tI6qHIMr/MNZG3nCEyi9jMgCU6ObP2pW7JagDgqRSlw+291K
IFU/fwITX1SUZG20poj5bK5giMIF2UHivIMNGfef2sK54t/+3cdwI3R1exu9SVd0IxGQQEglJa94
FomL4SvwNUoG+DmkMAcbWEqrAza2JM40C8u1XE71b47qu+/F5lcw70UwJODpXaFWnU28xUa3CAG5
DX6tPPTBZUy/1wdUHrwI9E6Br3Arvvuu4vPkmecDayHA1UNx8mP8ogBl6K0Ags4fEpCBvc4uuGk8
4lxWefc52QQhzLmPXQgKmggllqBKPKnWbmYKm7osY9fZbmQwnh3cvWGlR4j5Qa1OrlX0qMx8Khuf
9pXiXRa14xjA0a8YBlwfCCc/8qyNGdFcF4om70a7MVLBXmjnxLmvCME71q1EJunH96Yevl+WuWM0
ho4ACqkvEZHTrKa9kUlipaQG5pFBAZhOgDUSzNYoAziviNBML+pQBadaSWKOpnsdVgN1WMAjiCFh
ww/z5ZolVVtDjUE+Ul/16jJeUe00lTLGHlvQP4FXZWgOcpq4gcpbLLJXdDYAxdJEVACJYbAAMLle
QAqPyVF4+egW+0T96qW1RTjE6Dhya85caYw/CoVJDap/pOXXhTv5w3Gx1ies+m/ezp07+IduzLFm
Gtg/lO5Dt/F5labaLZAuQKKjWUAPvNrfzt34QxzjcZKyVgraQ1yOyfBsPoOZLWiH//kl/0MI41fU
AXQuyCVwK+TbKYt7S0gN3vaKHUeCcUkg9RUk97AK5uXHSuxqieJwtJO5NeXpW4iNBJfv2formadx
K4Ew96yLdT0tVwlYz33XgMuVZI9CrvuY8rYuS9r7KICXA9st0XWXBPMIY0QzoHEHnl0Qr2DEt31K
ewqa7o4Tyu9aNjFUiALnBHAuTJxGC1maUvCG2lixJ6KbjWLhWqDASOvklP9FoXIvsAeQ+FMg85GW
SMmzLlLHjyYfCDUEae0Z1Wj04XFvElv57+LRXdv4FKszX25MkxhMFPKIxaYYJ77P+iNW3DqIR90C
67xSLLtGQT+2uZHMrsVs5DJBWxBlYyqKkNs6kjt+L+8FuERnbZEtoBvqvWzBMc9+8c5DP/IUZgxI
7Np8WAwITsf0VgT7URFVHOPZCUi3n5JF/iUJ6BRpABErgG3xG392dZcPXvu6ng/7SjYmw9ZbKd4w
9H8gR9XMpTJXVEt5lB3JHPyV5UY0exfD3ObyK31NXd457oXDkE4AqdTxquvse54pZVQohYhHTgEO
Ciz0kQV+dRv9cASltd1kWClxn6OWjvlqcyzBhAhOFmu2O3Sruea0f+SfP4aJY0oxCskS4MfgEJbr
GL+lDx4G7CuIUWZfO3tx3dpDeaL6SS1vJszZf9g1t4nzUYr64gk3p8L4jakBJ16EQX3Qq/kKhr1q
B0wewGLX9+WbYLYo4oZn+XWwRHd+TO6N2SrpTZucQbMIp8J7wfYqSH98I9aplGIV5gTHgrW04AUD
4PXQemDNsjLUj9eLzT2AvU7dViSb/41VoOeaMY+20qHef0sSf5LBV6MBpaNbC57suL5S1ftQw09y
ZZtvmLueBe1PogI/qmFCjYn5QJguVIkE9jmlTU8CVu3cYbGSAUoTELkMYiRx0s/dF4loAO2gioWx
O8ahDAYuQZTCcWtBCq7EKr3GYNxB7UveUOT+19xIYqItonbGMFJtNXL0kHQzlG+G6Hq17zWVH6vK
4oPi953MRigTdBW52osg1MUDEamWoS1+dQZ4zqo96hgVsOqSbNYUHH2/SH6j30xO5/GbIXthPCZ4
/j3i9RNswnjUQfW+lnDES10uPzHfSq/bSVSdtKMqSBWC/G2pyoUTach7CctWKmNIRRNiK00DzVVv
dsizhIVOPmg2nfJatyYXGPIcwxxYCnBIbzWrc4xjZ6UAz6e3oPHvsNKG22DbfbpQnF3DESqJrGVj
OkZQwh7HEDTlU0vam0rVU47Wu0pTTZUJ+hdAejCfO5PiKtAyyOj7wYvK3qczSHt6sL/H1XWFrVrg
//p1OaTbq2oYaAcp4jrtCTJexnkDthLW0gfQ6Ko9zhaq7m5tDcCW2/I7DMoqb/iTMnu3diuT8dPx
3BTzNKVoQWWgo29aR1GoXySKc1m3PWeEtWQS+negGaLsI9nOgbQkQQicokLmg2wUsh21c/pTKQfp
dgGNCS+f2M09IQdJJ1BjaEMxLr9fcmEINBShNXN01nqm4XROf0Bv+XBZtb0nF8aIiQqMAuMPJnIU
Gr0MchTvP+qJir+W3VYxrX9ZjLZ7hBs5TKRIhj4TlQxfSsXKLGc01MBLwkz2Kr0j38BTBAaWCinO
r0gHx55QTm1uSUmmghQ210CDMmhuPk3JjVrBd9Vdqt+N2ORoSgq2+mgEFI7omxtuhsEfMHaBklIN
5MLO2wxhStUZkgtOlMZU6ax7fSHEdoYtCHYM6kc7UDUwu2qg+9QXRfSWRYuu5dx4iEAcCbr4NAdD
WVYCMl7U1hi1YIXVDIAt0hbjvzL4bNKqrcDb0qxbc5cu+pXU04+qjbpj0SpKbA4KtmBoggEIVJga
4BbEekhQtIHqA3t6IvDRxAu2IXdiGdqXD3zPy6DDIK96axIwL386W+w0kEAGDbcnhcHs9Y1yGquY
m1/t+RkMkGOQBAhPRWWtJxKwlghcc8APPSzf2ufkdjh0N5If2cFPZbbLw3wGY3FndaB96kyFY7q7
2d1WOmNTWE0Z6TJ6lmhygS0KC2GQ2oEg2SR+Df4vbj9RXs+MjQq38pgzxTXB6ikCeSl2wJjJVYON
RuY6tlxaegICKBv/honw4ITu4p3gZU51BbAv58PuurzNkTPhgwrIFvZa4UcY08vSPoQULJ3J82Xj
2Y1/t5oy7wcCr0LDqse1v5FeL2eswNLAf2FhYQkyIfUWXIV4Mgdg7aPawsWqH2uAqaK79hS6vJb1
buiy/S3rgWzChlhMllJfT108zliEYLVP1U39hI0Nuk0eQKgKvvAjiGYfwpvltTXMyyexe402p81E
D4Fe122jraetd2BplK0MawUui+B9UObdXPSwxqZ0iGiw9CJ77Kr3OOWAqXkimGcSveAl1Ndr2uG5
wnZHzGrwJiF5noB5sEBxvOh5BRFjLzl1IsWe3AtuLYDjOh01EIzUdh5ii9jls9sNpjfGwQ5B1oOu
5KGCw0M3Bwh7p7XCY4b9ct7aSSCnpOfWPDgWwXYbozCQlWX9XMpynRl32Xx3WSXe/59xMgt2Gkz5
au5q46L6jC2QvFWuu8nd9tAYF9IGFPjpESLIlXoc79dp0cXTf2oIMXR3eUIV1m5c7aA7lzXjWOGX
oJTOaT/OENuKN3LyDghtDFrP/52M9TdsnEWEre9ptNqDii1t0QqanUDP+jfJ4vYAGa+AxTyoewmQ
MmPjg6xdk+W2Arf9ZVV4hsD4BQQGVC3W163IwURYz+Da5wG1eSIYv4AEW8PmF4jQM92fkkM88dwC
94IyfgErH9Uxr1ct1NESNGxkbZ4UObSDOcS/FpaEXZNZ1XtTFphjRQ6ijk0vwuvlo+Q4J40JcvtA
LQtlfTPj6bGUNC+rSr8pn8VUPUfyaQx077K8/09kohBVBEeGhH7jn2YoDFNYZnQcccOwqrQ55JiK
i0GxelgTocrj4hFWp/A1MvlXHjvZ1NaNjIHb6j9NbWA2419rKLS2k0O7fLms3Wp4l4QxYZciYRGN
JE+jTePpl1rkubXUy7d8rGfctkk/a2HN8Ry88/z4+821lqdZnEBwh5z5SnLXhB200fbaowLw2OHV
RHf8FBEl4PLQ+kMmy2LvJRHrRWaK5DknGtA5cl/aWE0xH2iBjOPyUe5cQOBfZE2jGtieRIPxxBBO
e5Dsovo6a9dYoXmQQ04ot2P6f0hYf8Hm5HoR+6IahY72XPcIzwPM21lg/0kSE1hm+dA0dHlaeoGE
2DiZ8sAqe7EbpGPWDXBi1Lh1xlG2UVNjWhgXLzkI36bH0euvyqvhlL1kJ+0ufWwfp2v9JfP0J/Uv
oqo/JDPeM8HOrjkMBBS8lpu5OpfibVedL388rnaM+0wmTR+wZGRN0rV38JSHp+4me2he5lflqnoe
nqt78Ne/CLb0M/9xWfR6bswV/EM7xr/IBfIxIwhG2whQgFVekvChF2awubiX5XylUlTRcv/8gAbj
OQtN7wYs7F5VBK3aeTj0d/1VeyVcFy+BC/bL4+QA8X7fPzSYfpUwEC9ybsjuZdz8ANbZjI2gDzq+
Yy/fjRhqINdly/Fne0wafyi5etftHWnmsm4LKAlul2fjm/psvITHEOSj5vgNzY/b6AQShu+jL96V
Pm8mlWdErAsAXbVQV+sD2TrdWcUGzJ/1sbiJsJ4RHOmmcBXezuf+ETuGJxN1Cx6ecu99RtVHB+0L
/A84uJgbGicSWRcUrtVogtmK3Akd7HDUHIr0Vf6B9ZH2ZYva9XiA5CpUxYgelZl7SQ1UK0qsPLUz
LD4g8a9sLDn51M7zBI0+JTC3Ug/HnhoZJGC9wWGosoNaxifs8c1NrGA4xEp7uKzR7l3cyGPuIlrM
KQJO9O/ACn01p1jD1jRXzQSC6uDxsqQ9WO9WNbbcUgzjkmFB4xpWSKCDW3zMxIoPhifblfd3HvRT
L4W5eX0xYW8nGjy2ns46VrTI2GIs6RR8+dPA4SPZe9//UIy5gXIQpKD6hWL/IZ6zIzt8ksAPhH0u
VyWn1cMxQYV5dGUxKcDZAwMRU8mhRMeuMl7RYtdr4bmTgEZdp2gYm1DqPEvzcP1Q2DTQpd9p2XsF
9sNy7GHX1D/FsHEtdsmKQoflSnbTW+Jsxvf9tR5atRU66qG2QXj/u/1Z3YOTlw8Q3SuGAYz1r4oa
Yx6CQHpAmKEipot9A2sAZHKlR9XvNOosEvQ3cvFTH2+K+gE8o+DkxsaN+Chg3/UEzmgs6HDmWMRI
cuGTFv5mbpZXCbhDqR85/obzJdi+XpyPwoSVmutL+VYJJ2Rqmvpw+TPsOgBNRxUdqHFMjTD2VM5J
PkUfIibNRowIOmosRwBhM5YEXJa012MhILn5V9Rq2puXqmokRc9XnMfajI4q9Oat1Q2sQO4E7MZv
sr384sOdd2NIHf0BCQyCiFMZBVU5HAoRnG5gF6huQerag0B8RpEnuE1j7HaOYjdugpLz8O+/TBup
jK4C5gCHSoPUoTdBf+NKjwlI0MBiP7qqi83T3MoqV+JqS5vTBZ13hZ1TyKLA7q+DiGkpMJETeyU1
Z1fCSIzJhzysSnwJ5DZKMs9vJo2tFmUQOQTgR5rAou1cNpld+we7JmbPNNUg7LT3PIdaF5ZAvILz
XXFrsThHRXU7kKnn2ObuLQBLo46ewzpfwBwekvxsnHUsDzHA7qZfLdkxlPpz2FS8qe815PxyZBtB
zJFh90PV6AHswuiM7ndVYq1vNYLXYCp09aQuTeM3rT7YBG/Kfb0gbGr6hjf7tnuqm9/ARDG52rSD
um5K6Sty1GjrC1Ny1BBr/MXH24hhQpmSBkGFNVCozyiPWvXSp+dQ/HFZxK4BrjylFHOl6G4yAf40
LUod1hARZfVJSwULiZz1NyIMZJV4CoH5Y9xH1k8DiLPQ+sPK0FOA7cN1pRV/5S0QPP4/IYy3CBdC
DDTg/qmAlP+XtO9Yjhtpun0iRAAo2C1Mox2tSIrUBiEL7z2e/p6i/hmCxZouXX0LzWIUoewsZGZl
pTnnHh3uffjQO9VBPvfAAjJ//G86MdY+ahiXTSPsR+T1iwbj09DnuiyBG3Q3CjFm3oJydl5bzI1L
sQk6cMTAXEfGAvrAuJxc8AEMTk8q/7JQfoa5kcoYtp6bHRj9ZvpgX4A8iSvbzVzlCGjXk6glLFKQ
Me5pBDmXMeGLjYbVgicivs2Ru++terwz2gqEvL20lyJQQ1xWkeu6uMYw0o3xaiBgvA/yqalGRU1p
nzEXcjC0EiTwy3o/VevjZTm8Fj7Aht8EMSZS5kZcgaABJnLoMFUNGgEsW02HXthbp8nkh4C4EcRY
igy28KQCxxRSHPwZDSezFh806c5ULG4JSJmE8peHqSdQkGZ4l+QytoIZkDasV8iltQHl3GH/CdOn
bnxS96IlCv7VvNGRMZaCjMAjzhCmQLl5TUFYsmB0QWUEQNQ/QqpQBboxCXyhqA0I3KCbFhhHyUm/
R37mji4KdejWC7coBTbJdrH6eUwsO4ZNmt3Rqr8uGgCpx5+XPxf3fqYoicATB1wcuxcOsuC6AG4z
TjCdwDSqgrYkiXsNpOTgcnGwrmt8vSzwP77Zm0TmDIHCqnZ2AQeXj8MTXWIYP9uuHqT3uguQhs8i
JAxeWwsO9488k10TyUEeV0095OnOM45SdUpAFxRXs2P7yt1K17ow7OVNezEWH73BPnrCm2TmLaSi
+VlG7atkJB6/6IRk+CNxzaB5UDH+LN4f5QsErSBBfIHSzJVaDuWiFQaW5eg7ABjLr7cdaHMO/TVK
VcH6cvlT0pj4Ub83cUzMNKVR7tQc9jmgxo9yIF43Iix/fgkAk8j/qMSES7vWGjAiQQZVabim0WTa
NYfWKXaREDWFHzLfhDEh0xx0M19U+sHA7RIUXayB/ZRkL+BiMYAdEsvx6ltYs8wcgKga38yGCOdA
udffRl8meipDoQ+ghcZN2z50oEaQNCBSLPuh39tR6yadKJ/4D3d805kJoYqWgxQ5hc49JjnSH9RI
I3SJzCB87t1lX4iWnEUKMu5vakurLK977wQUj13mksRwQNPndOpLXc+uXYmSQIFEFgwcMJlaXXc4
UjJ96vXcqYdjqmmHKvoqSfI+B+fbZbfgh+1/T5RdWW3HCYx0E7wQ73XPzsabqZpPwPV6vCyGN6MP
H3+TQy+rzbs0VCvZCkvoJR911cPz9Gw7X+jCcXSUrhMMoYPm/EZxZdwaNSCGRCVbrpoUpgINKsXQ
TMYzCzMkUTMXeIVYFhiBfwzDvsseLuvITzw3QhiPjJVEwgYhhFD3VzFTFR3LU3Wg2yPNXiCLaydY
wEUCqNFHMf37zXmCdDYGQyySCTqBjUsi6NbR7Z3cUdzW6f3QoVP8owQm1RuzPS6ibU1uqKNr41i5
sImis/UUXZ8JCQcAmYA0eYetycZFrf95dQF+hXInuNIF+vJui608JnxLoKjN0GegmWiyR8JbBCOU
DW8StKMrDwSbIsfgxpqtRMZkssY0G7WDRAr1gUlLPzLcet8Do6lAqXrYh6tAR94NtRXImM9omSP4
liHQMHYYNHUMjIoJTpEGZPYS3IpgArYWxhPWdyGCkpVEYF9/WvzSy3cgs0+9nybc0AS+yF7yhImN
6Psx9mokWmI2KyRT39BcsM+dYoBNFWcpKIB2JQn6mqKzZAK3ojSlWVJFo/G+xcKJpueCs+RGtLez
xIAz44EzHrRFDRErecz0zo/K+SY2elcaY59Uw/PUP1GWUzm8UTAilHbJqanapyEEPe2KavJ4F4V5
EINrTyqO7fos+NK8gLf9dUw6l8lGnJs1YlF6iPYFIGnneHJan85u/IbovF+nQKmd9q+6cVvJTKRv
K8DTWtSM03PxFO1LFDyTye2PdDCrDshL9u2yqiJNqeVtImE4jmCSL1CaiZT6HI7my7KYN1OpCixK
EA8w1s7ISbH1W4ERChYM3L/xdeei+04HOHpX+ybGOeLld9tzZOLPnOjanFf4gsgozesIZGrHAaA0
rhmZy9kyjM8EK0TglEHSo2mWLThVQYA3ZCYagU69AUEx1KVgbRoMKD+VuFww+gMwf927/A15O6ev
KCS/rxNDZgKTUajjurSQRpcwgUm5M0GlqwcUhZuum0af6lHITHU5RoAc4f0Hldao7iMVMu1+djIp
d7EoGfyPejFxqB4bA1w/+IgysMWWJ3qOh+/pE2hlnflR3OUQGSk7RDVLhTyu/es5Yjnhe75LAvNK
9w1HCtS9GrqiJqEoCr7mRBvvA5rSCHJYCKRxnaJh9orbNA6YxTr7aT4Vx3gHkC7c1wf6ikyMxBuE
yRD9UP99q33YxNaVbAXfBn5DTjD1aajAA4ldM1aceqrdrmi8MRE1e3l1o41zvn6HjdpTCujoKsN3
BSFojdE4MNGXqK3Iu8rLv4iqjCJffPWejbS0XdMyjCBtcpPraE+H9cn9RPs5V3+wIiDSjQk8tTVY
tYHusgdYsepJXZzuaQX8UPRkP08B8i4X++Crr2GBZE/u6IUiTtf5eQrQBlFqR5nHZsIBiacE0w60
ol9Xz6VErpqhPnXhcJLtaXFIree7v3JUC90DG+NCqsXcWrOa1lGqorQ0uc0T5faJ7ixgntZP2g4v
2d1yEnUU/sNV3yQy99ZsTFk9hK8SJ59W+6Mjuf9d7afwMaL6B7fvChjefzVk7q+41MHNSTXUgqFx
NYr15GaTYziTF2FdMH+Enp5oDvE/AvubVMaYihYU7bMCqdi5foj2Q1A9SnCU5IGeax1IB2GmyQ/r
bxKZi0sleZUkVCIt6Wq/Xlf5UwcMyn70g/h1ALpQ0ewq/Sc/BqA3kYy52lKCjnpORWIY04mTfF9J
WBvKojsQRAurTPxU+k0ac2/ZydiCgvr/CmfVPX1m6sAgtIP2+k8Mh3ueGAFG01zBrARhrrBVTtNE
oQ28CFA1fjyl+ZXRLJYgveJ6/JsUtnyMqeoeLMpoIs967dvA3cP+upMo34HN6TSN4l12d4FO7AJE
YyaZFJYIqL3U7RrSDY6s5ZZzWQjfwwFOTmQAC+oym9SsRt43UgyzaFHwGA/0Q9UnWuEklBEpEDEi
CeUxhrHk9QiEA8Bj0bu4vqUVVfn2e3V4nf0LzAeBejQkfrD6jXqsYZS9VcshPpl0Kg/TdXIsXPlQ
HIhbH/9gm59r9W/S2Mwmi4CR2hMoR5/j4RH4BSd6mHaQ7v/kMLn2qKpoKAOQD2CfzFk26GcAZgtO
hulR37TBEm7P6pdlrJ+TPI2cemkagU1ym23KRiRznnpey0ZIc2AtsI60dtz6Cir+4kVWvqG8SWKd
TZ5nRQ4nYG2NtoPtj+IaW/RuvJMP7eJGI3JFIDeW7mVz4bqcqgNyC4m+DFDf99k2sdAmVRJ0ZYsR
rSEwhidOGi2CaTLuW/BNCGskoZSCe0BFlbFIP6v6pyq8yov/UQTzsLZmxZizGiLyuPRaJXQIBlpB
iuFfPi5+zqeiXIniHuqtrAFWWHcrEQ/hzMd1l+wpGuQakCPFeBazUdDD/+DKG2HMx1lIXNer+doy
p3f0uCdBd/gDCAf+9/lXKdbw1n5qM+D3/UMoKwN3PfSioPxFcWQlT/faR1EGwtsDpTBN/xwkG+sj
u5b1lB6kfpPd17c1cdoDxezL3Cn1rB/Nd/o4KnYxajTH0F0C+TQ+zlfqCXxoAg/nag/CPwAm6CaI
r5gcU8nHQTJluB0ZgVexprkfqTHyhcwU+Br/VbaRRIPp5sFQrYmkr60MIz0D2XPffcm/Y+D93vAG
7MmB4dHT3bkBQ4LsyDWKp6KtZpGiNBZsxFtqbACRB+KLrA2KglzZ7frNsAWQetysa6Mk/RUbKWAe
ycpC1bHKLHXHKMJ7KOw/Y2fiKE3GX733NrKYpDLJhqJTEmikBeN5wCtoDZqD6mS76G/wrS1lI4pJ
Jke1NRudAiHm2ugPk+mkw08Jq+eKOjoJrrvm8XKk4X8s7O6A41BBgsp8rG4YGstYMCZQTV9bGSXZ
MFimH/+bDOZT5VNdKMWi4klpEMxyrOquJtmjOc3CnIt7b1MoKgMwGfB5RpIehcjtaOEXi+3nxZf9
cgd0w9vMzR2AIgDmhxbvQ1+0JUQP6UMA3Yhl7KPvVUUpSgzTjePSHbvexv5+Hf/VHbqRwpjG0koo
WBEoR2I9ualyYnmV1SW7yx+LHz2AFaKqYMam8C7vHWsgs2KVJrLjOXeVTz2SVwwiDEHs2b6+OsWz
9dD6qx+efjfqyR9wVPDmI4Gq9+8vYLKvAhvE9oigjfgVBlMw7/ujHdRHrFwKIiU/FdpIYm4+jZS1
1Uj4cHRvpgUm1fqZvvvVZ1owKx9FfUiRPDZDWcJiijK0Cl5fp+az4Sr7/jPQO3bjE92qxGFe/phC
gUy+kiid3IGc4h+BaGQdfwusAA/8JwK55aO3E31NbDZhOTObsClmfDtyYwXyVXSUb8wgcrX9HzwK
eHkLAFVBfKNYKsa6GW8niUzGcsTu4bibR1QdlWA49iA0oU2H5Xb4Dug3SX2oUaQf0Jmk5N3C9IJe
paznb38C4/mAss7ldcJPaLRd9lV1kxMIT8E46nZefk2r1+MRWxreeGUHFWhW8GAZsc8qqsPy4s/2
VzAua4/x2lodfoWEvQlgd6q1CI6Jd02oOGYNxXlT+8DqhTmBMpRKLLElWlPJTkLicG9JmfxirMnw
KDBarjobYUz+kmkkXia6+Sgfs8RtV+MzpSvXPAQBtXoBoSy6EOJD5E5fbXWkP2tjumnddJqRx/QB
jd0kpfYK5WBrTwQPaRtDJqv8pcXKaehTVlBx4fU/xOsoPgJ+CsDETH5oatWg9U1CmwUKOafWPhyJ
r++6wELOVlenZUBJizz0ytVv/UUtTW6JEJPvpkJXCbH3wwRDY81MQ0rmVxjHXgGHx30HoECKoTiv
e9n8lgwB5fj7A2RvGtA/eNGbZHYLCI0mrZfm5ndjmsLRjOPtojngJg3mY3rfu/KecnlJKWr6VyIC
CG6M3OjN7gEtkobpRR0hS/mu/qKTme2eTmYqWId9xToV3jq8+20rkPnSRK5niZRQVwtQ48aIMrhR
A1qcFOUl/E9KCWB0C8MamMB5b9J2bRbTpOAuL8816vZddfrHoDI7MLGduf4qryvkRELJ3MBoo/Bp
UghojKm8lwwKsTQGbBuMqRtbwPPFlfUpG4zOQvYyL9holPN9VMQy4AuIHZCqCZ24zgw/1ts10OWl
+Bpngz4KLnxeZAG8m2USDAGBy5LJLHSwFsY2wa9KEYtT40quREs/vDuJgJ0V15EGzlJ2GzVSdGz5
Sx12KbuqdpS5uY9J/ZDbyfMSW0DiSn9ZrfyjXScR4ja9aVgfIjQ4AzOPkA8N6obkplXXPZZG29R0
9FIDZE3XHlq9e+hA5SxKLLgniUiB+ib6yxhEev99pTjMFAmdGi80wsHrtbm+n8wIi0b9oHT9ydBS
7XYa+tZbMBMd+8gzldBVTUJSLy+b4aoE/m3qqEaG6W5dDRPBjg0vogBlGgiFKv58gA+s9XjW8QGw
FFzdatEDyoeBVBw0+2ZZYlcphPAOvPsRRNYoFqookqPi8P44hqTvOlTlsS6JLNlZYzRDscR4JPbp
u2w73WG6oUjkSSewZ661aTApRQGBDSjQ34vVl9hcyAyUjlZLr6dJtxzUGFLfogdcaxkgb5t7IPEd
+wI5/OVbmmcAtJuE+8rEXc0OwJCsTyJ1aLBcW4xVoEar7WmLmQhyAe65bhRk8qs8WtRJqeGwdXLu
4k9SHuSF4HX/ui37wXMwIwEuAHit/Pog2tz7qH3Jiz3QQ8RY1PgQu9Wdfco9Erp17aWfk6vKnZ1i
j1FFZHX0BmwDyaNTvU3p5Ff95KaP8skc0LUTLQ3Q8Pzhl+kgQUMPgSAOMlYVJVhRHQlWPyf50MS/
FKy1oCtyrS7f7Qxocf//H5SyIGGLXjcRSJisy4pJu4KbBiZsyo6lti9SFApqNtwZya0M5lYwSoIa
/oLFZeDdnXHRB+Y1XbhobtX9X91AW1mMbwypskiSClmNP3o6kmIf8/uO9FUP6o6irhxFU5lcW90c
IGOr7WzrY5VAIPik/NwK75Sp/llZin/5O3HFGNTpgKqJ25X5TrlWKPpUYIM2UjRPGbrnUlUfV6v4
flkMN7RsxDCfapYwPgZkIGxHhxjqAPiA5s2N8VBiYReoli81qWVUMqfrMQGozWXR3IwM1EQK9oSx
8AlWrvdhTZ21IdFG3GX12gH8venS2SmlJtnHY2Lc2lZZ7QalGE9VbirAK2ys6KiEKO1KS9v4+gAi
uNwcolRw8Nw7BRATSB8ATItdife/aiLdMlc64sRc55KHVT3D61ardcoCqHpyEupYHC0OXTjtBMdB
3ZwNAxoAIXTVQFHLZqdsJKVKilHCXQssb9tZveIObJbuYgV/iMXESyW28piwI9tl2MYN5CnR6Hbt
D0u7BRkWrlJ7n2rnMjOxybez8dbMhshdpjVYNcCda3cyNrbGJBFYA/3YH7THYidK5gQ36yv2ySY8
y1YRDV0W4SrPNFcbjad2Ue4vnzBX4TcR7A1AQOlXZSpEmPqCzZCX2LQCu/o2S8IVBq4yBAmTgUsN
e8aMDUWYTeirkSrjL7/o9O1U3YceRTpowVZSFHe5K3rX8eIFUjTKAqljuZldm1IrO7dWG6lQq/7Q
8qdQOcf6w+XzE4lgXo4gz5FLFWxwWDvvPlfzLq+VO1NEr8Vzvzc9PixHoSGGcdukxf2kkKBsbgbp
xwjItTVbd0Cndce6OlzWinD9TsfjCRvhGt4GTKRVysGuyEJTnKt1R5+lcemYubt6EgbeIx9DWF+i
zFEwQV1gx5TitqYrbhZAyT8mn7BsD6gRcNCgWhB5rXAknldo0zY/jlraxi3U0Bj7fsSPk4/ACQSm
KCWhRv/dV09ChB+uf2xk0e+/kZVrajyASouCNsgulZbXXv5t3Gdu/KT7v3ccerQNf1z+AK+o1B9c
fyOX/q6NXCtd2wXQQriDPGUndYB7B/DyHCytj1GUPcpQ4HA6xygG7USZl0hj5uFsdH0zawROMwOU
Si5rr69ad80j3+yETQtuTEAOj3q3bREgnr/Xss+rMYWaADgb0iDTlqCsEq9ZNd8Muys17IJBy/YW
oGycwgCfRRUSV8O1uJDi1BpD6wgOnWv1IKg2NBXVPvAXvP85UtzIfanjKUMWLXMHaU78odKeMFeN
ga2U/LS01JezEWN/Q/iMsmPmFUNBryPRi5aX/SK9ochyBKQGbKLT0D6EMQEA2kaPWP1qSNdas55J
Ox7HMvIuay2SxXjTRNaqRwkFr+d4vUr79if4xx8G1fCnpAydIY0F8njBbKsb41FmkaWjVUNeoh7z
UvOtvHKi/Fs5rw5JFkdpi91lBXkheiuQcaXOkEwkMBAY5gDxruT5c1WrOzMDivdlQVw4MARLmaCF
g/fhK476xmkHdR6XqbCQ45+Nu/g22bc3xRfjtt7LN9KdfixXBETJs/f6rQie9ZWLmo0XW9GM16aA
TFdjYtI4tZQ/acch+mochyBdiPebOQlzq3GLYfboUB2kYxaDN/vPCI345/12CowXLfY493KLn6Il
BxuUjFhh8tZJcENxrQi8bgaYTgAX9gFNCzzPtDIwefGKpyo2iEwfUMWVXyYpYEXa4twmaeomjd4F
lz8yV7uNYKatFI1dOiUTBBtafVQs60lem1OYtV//Rgw6uXQEBgkgc4iVDq7ODkC/XpJgFFcZsL07
HM21FRwjd9pGV97kMPlLaKd12tNIQ9fptGgnd06+szza55TXEwUGvKwXN9oQjOMSCmvzAbKuKiai
pvRttRLDtaSf62ofyilxavJC9OovZiv1jTDGKfIlyaO0hLAIWxVquzgrQIWXcHXr8DlVIpH7c01j
I475ZninFNYyQ1x8XnfTteLEAJWXngwHDQVML4VgjBcN4HJbJwYqYJSWU0MRjsmqO5KVbafNMEei
/bDleAf6aLfox9KzZZDCTFFVu8sqPZfDCnQO0MKFuoL2ShnMpg7kYAwe5fVpMIZbczY/Xf7UvOPA
zBuSfRlVOtxizG1qZH2EQffFU8xxDcIE6+eFUWm7JtIEEZ5rxQi5KP2iQmPj+n4vyszDVQLjxPra
v6Iri2oFyN7Bw6x1MClu9vmyZtzh7q08Jj2ebE0tVztFpdMffNDQzIf1ZBzWygfjlgO8lT0xfRHy
He84tzKZe7pS+8gCCsTqafV1ZFuA8UJKPo+iHIj+dPYisVVQL2BfGFS+bF21MCZtTTEX42W5At6L
fmh3dmLIzmKC6CaPLezvLGR0SVTiLbx2U+lYtQLsyTqssTVgRvWxKiRRtOeWRba/irnDl26I6niB
LeHxCBKrxC9XD6Nk9BsPB3lvkYPQs3g3zFYkEzyiCK5VtcPirbmbwqFVv3HTm+Jx3FP4VOlqOlQ3
7WOFQSiRaO6XJjbsmBJGIpl4b81lZ3TpuNjo9nZ9DlyBEYtaAGo2C1WQigkEsU/yAh9b7uipSii3
7iL1kzGXw27I7wTuQj39g00Z6M+omgxGQYNRaEVFK5nBAIYHW7Kvb0KMIIKaxc/vhA1N3vViv0li
IW/tdenkNR1pIBjxVh1VvFGnnzZ4DI62PwNyxsTU3C68X/aij0bd74KOJpMXSE0BjvZwWL3BkA9q
bH1S10SQE/C9YKMdE+Yyu8rbScc50jl3SmUHom8Qp4Q7eVdCM8sRL9bRT3NJLSbS5WjZF4D+X70k
DO9tdX2a1+qlScLrsCVuBpaIdlpvelPUreSrih4q6FLBUg5aKsYHRmNIhqlZ8f7NrvtD7oVeCsJ0
ukvbfxGryb9BNvKYAKMQqZPbqKLy2vPq0RUCcv+617Yrf4qGobh+R+t5QFTTQdzI3IxoxERTY+O6
6mfr3C8TCInl6Vu6ZiKIcm4Zwd5IYqxyNOQwy+eCqjXkToZ98GO961Ug2n+f3bTbKW73o0V7Dkwf
Ap/n3iMbyYytWrpkDJ0Jyb8jtrJH4Xw/oImEt/xN7ibfLsvjOv5GHGOnRmN3SkXFlVnhLt2PrlY9
oHg5ITkACNe/LEz0/ZirWG1L8DtM9Pt162FZAOWpSUi8REu01OY++N5GJ8YH5G6eW2uETqCTduI2
O9SL6dpAQpnSVJRBiVRi7N8qJRRi6PnJx/wWNKLH1Bu/6X70QFzZyW7Cezo8evkUuS0xG3NVKAYb
Nno6zDdrKnBfKTVu8ki5apciqBN7J4+JP8ZoPs7ZcZlOAITZy7G9yyVbpDE1wI+n+yad+YgFHiBz
AvIDBFP1iN1SAEEkVxTmTT6LeQO5efpWV+ZbkrAs+2SENNDcVU7xexpFQt3SavflNwzFY50+dRJU
GH1RtBHKZr5tbhdghk0h28D9d1M+2LvOXT+b98q1faU+R7Uz+6oD3h3hcB4XgX6rNZND6YMyYI8N
krWgP5SY58KqNMrF80vqSW64687pvg5W8zbqgvlLn3mZ+gek5XzTBvs2uGkxn2IyHzqN9UGtwxY/
YkAxczmu+Tkv/6pTZVtvUpgPLK8h8FkNSGm9DoNzgPc+0LK4gW3P2P+rHdqtNOaTwpnKImlxXcnH
fhcGhttdYVYYO60kdzRMjInGLLlpwEY75kMOIIszQMa5ekuROab9lchYUMT0VJ/4sdk4lbk45iSc
FuN+OZsi/agoxgId7n0SYKqJNTUptARH75OyUx4SvwBzLvjmz+PT7+6CKI2jB/chKmxEMp/RalAy
qmge0Eh+1AGZuQTlvF76MpCvL4c/+uMvSWI+YToPY4vZeUS//nsObO1k/HVZAD++oq5OmaHRc2PT
7slqibquyN20INqDs8mzvFf45e9/YJAcbWzZIIaOvXUk+hZzbrHSt2pU49mYnwf5MJ+zo3GozgQJ
xw6NRQKgR/EMu0gmc4IlqcnU63iFkxKUMnrjRaloc4kXO9/pxRj+Ahy5qgtHPIdbYM3P4fUaqjLw
mJfrqC+OndynTrkW7lzb9yQrTqOUneqF+JrSBhnJnlrQPzsY3/YTpREUt3hFiHc/jSk3lfHcDKWW
0NxOdqsqqEH6TYGw8m5HKb7zu+6byDuEMpmXnFqsFrqROHI5yA8UHQpv4k/ZIx0SVvwVdWfh5cV5
O261ZHHhMGCJEe8YWmpVGAWp1DZ7dVjL29m0ylsQD6ePdV7bJy3vpNMcD3npGqtlCwaleCuq734F
k0fH9ZIb5oBfIdVK4rRrnDtVFPphOF+HZN5pY7VrJfV2sBP06g0RNh7vNfROPJNM421Z5GlDDyEw
wJt+lN1or+yTQPs0eAngz4SwtJzIC4GopekGJt5tdglzHSWpt7Ro9dZs3CHyO7p9W0lmcDlCcYLt
OymMNfVaiOw3RwKI8OHWxo9JAubnjEHK8eF/EsTOrySttRZ6ifPr8r025YG1PvfY0AhrgZ1wIxLo
UcB6bln4L/OwM+bQxlQw3KNWoh6bhh2m57ROF9TQ+V6IYRjkMnS6mQXwUczBXIxVX5BrAEH0VgYa
rG95s2s59f3yKfXFbsj7UgoiO5aYLawZs6BIIJFdxlhvFg+L4OBHGKLSV0tieKq+AOVPSWfB5ci1
eHCvKVhowwyCzeIWLhZWElKpWpDg2I6BLe0Vo/ELFpQwzIFxkfqnLQmMkVcCAEv0m0jmOjHCZrQx
ooLYiXgqOXgEZX4+7DSU74m/7Jf+9rJR8u5nCMTgLLoh4N5m24X12FlLtkDgUgNLp97FO/3aUEBC
S4ETRTcZzzS3wpiLDMuOvRW1EKajI1AWIAoKHYE+nBfVO32YC6kLrbDN5p4WaQ3gk+67QPLX6/oX
sC3rezHw8n98sLfzY8KHrBWtZoLLG8RyVtBd0xrR6IxHAOne/R2Q31Y7tmgzW8lcJ6At9nQFDPR0
34nsiysgeOZufK344D/5m0GXdyKZW6cAK3ssU4uc5v1gvaym5Rs52K1vhthwMLcFEPmXaWpOVv8X
I86QbKK/Cp4YrAZQa9p0sq246LNlWRfPth51QOX1qbBZzrtitiLYjFGOo7Sy8fVoqVY5A1rOG+ja
HFL86CAFWYlpIlE2wXeCN7UYFzejyZQBE7x4lvEpbb9b0YvABThNg3fnxngZZi/ByVdCgBSD+13z
ZTCaY2zIcPVTFZSfRx2kYMSdbtYMK9Qi7UQnyvifbLX2opj4aAXG7D51uVT6GZa3X9RmEiWCVA/m
8WJj8l3DBLxJoWUZPSdrXapBhqvDBwGboMymt6IS7KQ65tIIaOK9uAWtkOB0qb1/lEog2QQdhaYx
Uq0oU8beStCS6ZuwdqReyx/KyTY9DdUrT2kjyW+lunSLRKp9KSnyxyUkg9MZC/anBL+FeyNab7+F
OexUAy+p0cA3tYAOM6a7/vSzG+8UoEB7+AK7aV8tbpY9i8azeItN9ABoyxfckx/2LYpiXorcgL7/
B8+qAOUyPIwUMFANDAfxCbBd2v1ldbmOQydwKaulptiMs3ZxkqiFjQXPeYg9TcUwnGjkkAbrD992
I4F1zbEzZqOHBJkW4wACQ8AgJkbiECnCmFAkY/U+VBU8XebqudCnk2HaotxFJIMxDdKPaVGEGX0z
vt4UGKnwigq1vtxpRkxJYr9ayG/P9f3N8TF3YVYjB6sBNeDFyfhYSmrrh0NhudWIJaP/xRRUdvsF
oODGPOv0Q1m3tv4cYvL5bwRoKAoj34SJM7feoCiLXdrw8iw09pmZ76r+cFkC39beJKjvbzfdlkrc
qrh6KkkKdOxjOWYT7816BMRfqp76KP9SVVoM2sauFxkH4dq5STkZ6MwG29wdkghlygjGATQ6wGJS
NtzZrQ50tZdOy4oKd9wChmL/K4/t8WpKT5QmzOG5O2U3ArHVNY40n469GjwHvWMGpb9E5z9oqfE0
VSngER3AtrHH8/6U1Y4MFalhKONOWnbmrglsfz3mBXpABOMwy2dRaOSF5K1AxgfA641BXQ2RcSZV
7pj9cl3m0Uuhkp95Ix6U4F1GG2ksoEHaRHpoRFCP5i/LV7K3DvR1Mj30gWjXnvvg28piXKIG+u6w
1oARCb9YQX/bXaPsij2IwTMLD+yif7ASzosnW4mMixSLIY1mSXP5YnlSU3KI1gI7X6YlcEWRHGpE
m0RzzNSmkKmz69Nzl9CqyqmJRSOn3Dtzqw2N2BspqTYDod5G1J9cC3y/lQNMaHuxAWVcvULtJor+
uloPHEiRvwuMkt0WbYvcImv6aiaT31wTz4gOBMQtvuH1GLKr8RiLXLP6g74HbyYUxGD/OuBrc3ij
dTwk1mo0MUINRvVvzMGZtF14lVxjQDW8s/RTfmgPmk9bMcm5GBoH7ee68M10P/uU5UXknvxPrelE
A+YOAhJz9Rb4v0vc4BFfD9V5mfMEXT1jT/S6Dy6Hd/oPsamECnaAfwQxgSeVlGGwFWn2rCoznxoD
qzwYmvhqNop00BoSHRtJkwV2LJLJxJ7WykM9V1Eg6dXebyvQrVpx4za19JCUjbJboti/rCRV4oKS
bKlpwGRrm+klHr9Fd5WBtV3DTFiKfHS2kARK5bURyy+XRXKLMpuDZWdclrI003SgD+4vqFe8gI0g
c3vM1sSvIX0M4mMu2jzjGw1GfDHdZxmyypzrUmhYAShp4cmKnquhPHS9eZuO9r1ANV7OhpG3f+Sw
88TpnEpzmeJ1b35CNPft06Q5+bfZxWhq68xXmZf+bASAetyiMlA3sKiHLjRQRlnd7HlsQ4L3Wkbh
RWY7TDyzz3OwvZNDPYxglGjbcA+MzXsyoNpgi3DEuDr/Kx84ne+jop2DV6qooHMotdmNZJVAs1yl
QmCo3DIXMB/oMqOiYLCQcccxtOdWyfAmHnf9oTpWWBgiQbwHx6Qw26En9sEpsE2CsVIdFNUsBIGe
Vq1VFHACa8qvmijBRNS6HtfZvK472Rk04hFT+VZlqwigin9DY0uRWFBQw8v4/VmaamYPZYlYS4uH
5g5d0twIQhA9aDZaYMUO+PVStRMmBvQa/qAwzZIpNRhgo5lPqIDDdyEU408+ar8ou4RSOuGL4VWt
l7zUkRuJ1u65YWcjkMlEzAhOqpQQaEQm9sKsaTwaQOeKfY1MGHSWW5V4wMuRdmmd9AKH+XiVKir2
+HSME+vg62XPGNUNLNwWzehNGLFD2+AxS0s/HupdAhC3y/HgY9ihouhTV1MBWchuAskFBk6UrEZh
CkOwWARyxvVLvgjuqY/+ByFgMcTCOYY9UWd7bzMtJrqjsIU+kgy2+uSM+CrIPj5KoCztb+bBZHHd
qldZGa9Aql0G8xw2WelL1dQKvgtv7wVisGCJtezXTdX3imSp3hbhAuNfv/+ezu1PRePUN6sj+TpW
qOABAFY9GKGbfBIVvXgjbkBikIE+ISuovemM5yXElBaA/1NImf6Q+CvGldqzvvyiz41lJ4Oc8mCh
Ah376eCJUhr+jbgRTu1ok2INZdWoOt4dr3uS7QO6oShB9w4BXNKfAeh89AF80Y1A+vcbgdqIrpxN
ibnSQ3/Qe8UbVCwr7+lwK1bVsainoROuuUNfQj7aMqKI89ExqHz0KhTQH+HQGf8vMw1gyyE+ddIt
jiRVDnbTHTKKxtD5ar6JYQ03X/V8KXCufYwF0yxogIYdZafEuLns56+NTDaAAhYHmJl4paKuxZzn
MEfNECqIZ6WuJ4B6whr7ZAzytQYo0eNg5Ia39MqDjA0JF+iayXEadYxqLFW275v2qxRO/fXUqP+P
tO9YkhwHkv0impEE5ZUqRVWWln2htaTWml//HDW700wUXqKn95xmGYQKBCI83J+zNXpIVzRckKUy
bnCtqu5UAz4SFnXm6VIqO81gaK5emsrOGsIXpNmQAV5Tw62AlHSNXmocW0m+J4sUH7SMKAjlmp99
qhV+3FX4iFmVj3GtqE6aDcpeh/zc8fJM8FwFSHTQSwJWGqiRMDNud3lRtys2VpRhqPnPLBJhDHlb
h4DMA1AZtHqaFhPuNIbWWNoywUtowIBmd5aZObIp4tn4bAVAQqJBJNNGL8gn/upolayxnG3NS43o
EUtTOJISoq0wBqlVqy13FXavo0LkBSwn2Y91sl01zWf0OUqmW9VWD7RGCibvoXu+PL/q53QIusaQ
LweSibJSsSS4yZCH9mRqYMqs4IhQwJEW28v0wddL2Q/7ypl7yMJV6dOkgR64eLWzyrHQ1paCwWiG
YlKoQfQrDrpcdwwb4gVa607j9Rj+yIgog/l5L5x/KvMoj9a6NGP6qYPZ+P08uIv+9fJscFbp7Cpn
LJhjqOmh1Y5ekcTtXdSkxiGNbdvPorkR3IFcU5tblvFYYbe07briKm9Kwyn7yZ3LzIkkES3U59CT
XuYGOvAJKLbAW3PumM1GHqQ1Qa9GetAD0A7tdSBi/qZ/7twMc9uZS5TGCvyth94UdGRXHrq1nTx/
taUXiYheRZx9cDYmOrWby0auEyuDDjFWKSeBNHeOVWj/ma3qfDyM/y27apFMZRo92ewHh5hoEmu0
/G7Qgetp+veiTfzQmmvn8vbjDoxqptvoLoArYharL+VOkRoZVotjGQNgUItE5kUWmHVC4gG6PMM6
eqSX7tdpOpJY2f/fBsGszmSskRQlGESigm8UT+O5Lb9dNsE9O+iHRw8qeHwVNhVvhJMdzhp2W43u
09mIHbjSo1L/umzlc+4Ee2Bjhbl6lryLodmMPWD2lXVr1JU1IWGzJNdxJC9O2M+4PtM1F/WFcyLH
c7vMLshJhHa1GHbVHdXeqm/t/DQvoRM9J9c4va4V5PdjBKZ2V8Sl/zm8gWUNaGQ8iOEqDGbpdKSi
FDvuR6+DzvhVnLfVYdDsqnDQjrUcyiTOXi5PMScDCot4E8u2DEAN0KDnRznWOmOt0RdK8eeBXHpJ
4RDocGtOpjrWW3wV5WAWzXeAMwoMU/d6HmCdG2YOeFjVxpCGHRbXRna3+2avbyC3cKflKepykIPg
zrN2RXLVpqIh023z2TKe4ngwojdWZSwnXWFGa4Ll7fzJJ6jQZuM71VWTPdDEGcdCxE7FSXTQof42
SPf5xl1WVpnIlURPS/RQDOaxlfcVeTUaVKCjh2q60TI0o0mTQ2FNglnm3j4b00yOpZ/isupSeOr6
TXbtt6Lw50APhhYsyxZmHsrdoTN1Xv9r9adHSigqsM89woaigZGY0I5Fxt1ZYRpHegpfhKI3BcdQ
AHybudF942GtD9O1VjmoS6PAVYtM07/+tMwb08zOzociG2cNnpZmXvJ3ElCW+hlZ/p3slUcAqe7+
O8s/1nljkdlYqISMVpcro5cViVMVe5BEhVMjOjjU+3weF7SH0P2G3I7BeMVIWW08tbCblMfBB7Mz
oLb9voPSLGB/qPALwfYie4w3TLQqyaoO9oB0B6fVIX3LPSoWYWSBtKuP4noA5/FM5/H3CJlNM69F
U67xjHyO6c5BtI9z0OLZvoV0/W71F0oL/ncblWIzgWPU5E9Mv9YC2moprBA/zdDMS+eJ3MRaqbx2
kZLvlTZR/KFJ3nBzf6uTOnQl0DJdxYo8+KaZPq3VgkRCFS3B3M3VyQA/zz6qG+1w+TRx2mYU0Agg
fQlqRjQIsjiXVR5ASFipKO899p1f/FKgg1IcUTK6q1Kve4+u+w+BHEomMj7g+44iuAdHO+T8Cxh/
khijZCQ5voASQpedZ1ZOVuK14jRfuofqgSqlmCc5yO7iCJryXjQ4TTAFqH5qrvlV3MLEOeNnE8I8
HdFYbMiLic9JISw7I+PQNoXgvNFDyxy3rQmWiNkqUnUtQOtJ1SDipgb7DxBc6820rIKsHy+mAscQ
KFNxpsHqxvgrNc3kYRzi0TMSpBWB3c3b7/qgCYbzOU+LhNjGCuujoo6QqkpQy8h/6ina2kjmEPVr
DvLjBWIhk6gZgec9AGmg5G4EiRRWRrBP08pC+IZg9EV/M+GD49tyD2USF1orT/VO2ADFnUWgZtEZ
DDJIRDbnd60+QTxRJsidmo/Ni+x3bnaf3kpu7Q8JmMeMoPCSW10A2FWpy2X2CDL8v40yS5cautGM
1ChIud7C5wVng3ja/eSDCM2Lg/IKFCNjisa21VWD8QFRq+EKuya5M735CGZli1Sr7d5AQNUD/K25
uZfcW5NjeZ1H1XyQ+BD6TM7pw7AJunvAMGLZbB0ZGYdoUowSeeqr4gXcUID1ZpJTpT7FO6ievFdS
fxQGjnyrSOGAgA6U8GzjR9tNsTlXmOwxIIEeooM/+4lREqDcI7c/5ZqzXCnvlz0v90oyyG+jTLLA
VsJ1qqjR9FAfFLSBp958RSUU4334KsbI8MK2rTnmjpfNPAbdGHITqoEOpujRBtXaqN2qZuhoau7I
7bcOOquXx8idVw2JMZmYNhwQ49otkE/ruYkhyvlutCenkETgfe7ZRFeCYhBwv4Bt/PxsIk2aQDsR
O7RuUp+Ui44EceVPUHMVODm+IVRoVIIOYoVFKUdLnoE9LcdQEOk2UXWvqrk/mrGgvsGdMUPB/6u0
4YKVJxjKfGi6PEXMoH4bp9TRQ9u7vCb8fbcxwQRf6lqmdqHDXSM9BRmP2F33xuEfcJZ8Jd53Qnt0
yJunSgT0rh6nGBKlUOzcCcDyCXXZGX6r3w2KW4BTyxeMkes9N2NkvKeaFQaegrBJgavUcRXP0a7z
mgN0QQIRRQ/3ZG2MMXuwLqc5yXsYS9OHtDjZVKu+P+mQmdGXDrJ1r2WcCQbI241QX0JDuwkOfJ3d
Jkktz/FSD6CEn7vRQfZHdkd5rF2IRXZ/sfHhiJHnhm6VgWLo+fKBKUJtJdKiEZaEXqmNkJiu7Mhf
uuzwF4u2sfSpwCxl3RTNsEQf0XTRsgFqSJ1HVfJQ0xbybfIekuA81IGPRDHCJswmIRaIFeRcG6C+
PoGRrE88OyiDJPt4ivS+FiTovng0Qkfei9SmRaaZLTNNdR6TimCo4U1fSS6eJ5XT2M9L9lTVYJK5
PLM8p2ID9UEjQIRMbIV5QONqbowgdkss/YuNriQHLReCmg4vCAQVFYSz0MMHElxmm8yNYjdJqQ9e
qGFD2t9JKgWyZXiKBD6yZW92gmoa161sDLIVbbsFk/pIDf5D+pF6hZt+ozTnRgD+CDd5vTyHHHAr
BgbwDCQUZOABWERAOhmVOhuwRzGYgCM487Wyp8LrVGzWgPgAMEk+tLxEp4JOHBsIomIPCQhUmQgo
jc/PX92tmoT+tBENeEqQVb7SP84gpt4Ba+IOoaNCb4lCvBeXZFc9Xkb7TrCynN2D5CEAH/AzYO9n
sXSx1A1NM6+DZ8T6EZRdsTPr6f3l2RXZYAKFrNTnkZY1IIeePpVl8bS2fxEpIJIFWyb093C1sgik
eo2nErgBDKPsjlUDfdmms1Kns/v95bFwesWgJKACnEBFWajezvmKLaWkN2pEDzfynzQZSACLRPhK
tWeKb+Lole4AZoec2aOX4eaCLZRMV3ULz8n8gFZdWKx2MwiEl7dEAq3Qgha/LOijYziIGxk59xAB
dyxeYkC4Y3cwprWFqD0JsW5jV0131VTo11I6y9dp0YqaCjkQtg+BBpMqJ+AeYiMwNNs0c9pKA1od
2kdlnYNExWPMLvy+LO+VpDqAP/nbqIbXpdGJyI1449xkSdjiRBdncjqUWFJ9arSHDF2ox2VeIPWJ
1IWgSsU7CltTzJTqA1knbcBq6rW+y7rxxpCrx8s7lG/ChJoIenvwAmFcSqKUBVkJ9dUF3gBj76jI
NV02wbng4Cl/m6C/b/akFZrSStlQPDv7AvbCQNXH3dq+juN8Nw6mf9kYf3V+G2O8h1xaNjrWDYQo
9agcDKBgPV0DsrvW50LgjrlTh/AcdSpU82SLwVEVa5v0wDchdaOehhqC1aBIujwYrvtAAexfE4z7
0EmpznmH0VAacLSRO+srJR2vDoi8XoUPbrqdWOextcZst1Qi8zyvGFDndy91MO/X3Yy0bwrhFUmI
meSVLcjWGvP2oHUhCM1Ta5KFWnJhHJdCjRw84fZ1Vj8jw1cvN4pePlnT/CUqVBELOOcyPbNPl3ez
LdFQvqxWg7mlNCXkKttNQbxXheEd3wyCc8j20LNMf9+YaaNh6lMDkaVKrmrll50+LeVdrcYAiC0O
rniInQuzVHRbfF7If22y8ZCEIB14O9ikhH3DDblKdjkunQXBs4hYl79FgT1VDEBMQOjLHLikMRIJ
Aew/T0j6qEu97ESVAyukwkSCL/xNQyDZZxmGJuOuOZ/NRZekempDag05v30HSIVvu22O1BvYT/+i
Exr5aARa4GVH1gIhw7k5Is2TZKswRxkkp1PofZdOMbijpr2oDsLdJhtLzNmTplof5UhCOInd2O16
JDEpelH02OCFymcjYk5dTEnXRwsj6iG9ZAMQhSZOzB7aUhA+Frficy4aGHPMutXMiyzZDIzsQE4l
lr/j7nldt2nd1USxmdkZYTRU4VKuIwgHYwdq3J7c9rcJCheKThwFw5O0wkEHprPEaIbUkrfLrpp7
72zMM/doWnRNNgLI5rXgea7izrHHLxrY/C9b4e9/C1LLUC4wccsxyzeifl/YKmaznUs3wnW9VNEx
giJAXbxN+vhAzPEE6Plo6amzLJnoPuJO8sY8s5iFoVKqEZhPD8gTEi86JkhSmr/oy0PoWXjGUExA
2y+AZaBvZe5XNesXO4sH5PPSxnCABXLs5KFPr2dQaPfmA3hQHJQ0HPTZgJm3FJHEcKcazR/olCDg
VUH0fn72R3020deH9HOmZ0GLh3jU3Mlp4w7FfiwVzzQf7Vi5y8L70Wo8wTLTeWQdOPisQNIB/ixN
Y9MfWtcXDWTlqJtT3tLQSfbNzkKzNcy3X2XE8JGnCThkeFEapGpMC8RdRAUw/Hy4QyitXaFYgzeb
dX6dxGMUu4vZTpk7dkXv2n2fO0MJna3LQ+WMlEpqYY0xy+DUYDysYcYZ0Rar92I0nAR5bw/OLKWV
YHD0EmLmE1TgFCqu6hijzViJOzJVixmhRZ7gYWTL4BW676vZCQfkCuAXjEVUTOWNa2uR2T1K309q
Ry0WxDignx9aE5Ngl3y8NNhRqSpUL1UE7oA/MFdvnmUAgacdYndDRaeQumh3IAGL70i5GqfFjKfn
JpwL0AGAr+S2tqv5GIVrq7vKaAx7KQdERbLM/HlMieyoqVyAxUSPi9FtqzHfJ2sbnSLwY+pAcCQr
iuMgAd5puSXv0kEHL3WUr8B8EGVVASHO850pFwXggXLnWvZaHTPbrH6QvIDnVUJlOqFBrXqNsvJ7
X+fj+2KkaPuTlmyWnDXs8PfgO5MOIIlZblDTq266FSxJsUGpjAwCj6atUX4YI6NNjgoeoInTzF2o
OLIaDrizRr186EezE7y/OHeXZoILCt2MmN1PTdNGHFY9ePx7Tzd+tPlDPb7I2n1t/8yJL5XfI0XU
XMerwG8NsudeTvImbyYY1Hb5XXJjBuVjeQgbwBQWf9iFwBFBRHb1tb25g6RA/wfC1px7TEPECWy6
jOTWpyJKNljdaM0D6Iil8B6EheBZ73qoic9qcPng84DJaFgCN5AO0VobGJ5zhyNJVihV+YhyIt42
kYFchbFbisfoStkbtEe1cUPbab+2zvII3EHu1IkLNeI/6DnmhbBnX8KE6FOVKkU74UtyJH81NKkn
Po2/jKA8ihkTRNbYin+BdKJqQ0oK7JKy2z6BE/XqH9Ru+PoHCCneem5mmc1WQPdirfMQ1mjZFjiw
XXFf7KAdFNBLm5KvVuInAefi3s4nCzlvZzQQKOrHfOZ3ikOvLoqs6W7FXIy8W/rMFhMQrXPZFEoP
W+mhBVd9EB17JzokT+sXMRxEaIw6/c1bjiRWPZXggsHxlL7TBzJabnbm0br6gwZu0cLR3ze2kN5S
DLmErc4HgcKP9hbif4i1oh9l7sR7isFRb8jT5TMp3JtMEBBO+iT17cfKZQ/0JKS3GZSytWAE+bnw
mUrXhr2/LOpXIYGqQT+DSQyNplrruJmpB2gT8BapbumteIibbvLU/fiD9RMZZFyOqUtEhY4ONTj9
WisIO3Zu/gjG3FvFXQqozIralvhODq18FuiKKOsUM8TIStS1sg1qEUHzuxLQ1n/7obyy/f7om/fK
Q4FcTn4/vRq+epzvmt4RBe3cjbT5BGbQkgkBCy0ycYmluOCtwYn7B6MQ3JR8I3iVgPUVPH1sW7ja
d7YZVjBSWWOgNIDsk2dlEGxPToiqgY6XtoBp6LPRGT899nqFOB8hqqn0xTWqlMZu7sfkVI9S6zXF
WntQI51Fbx46P5926W+r7DMEDWcg+aR5KggTumtogOgUYttgf00ap6uN50JDt6GVu83yFrbtexy9
jbXlVXhp2qu0b2sEtOl1PsWx6MPo++f8w1CrxBMQFSj0jOKxcO4h5NjU1W5ddXij7IHsx/0QmEfj
SnxlfQ6Dzg0xbm+1rdFKzYUa+t/chOKre1GlnjqXS+NhPJ4yQGy5XIjugfV5ADv4pADdGpEQJBWl
Ee5WVZ2FtDi8xaX5ELSRoosU/F7ncwhxkFzN02HwpNIBHMbNXtK7OmhcQHkfeoQeSH5KJy2A8GEg
6sOns3Y+XEXbmmZ8rYEXl6kVMA24HC7JSg5mvF/cv/DoWyuMAyoarY9zig7o/Oor5f0hN1QYivi5
LwkhW59XEEOi4tmAKSsI65hHTzymq1IY/eC19oHE7z2QhkYK4XlPMCieHwf6AP2CCM1pLfJ81ao4
S2aQslGvCnpuIJTnK70AKcQ/ykv65OiHyxZ5a7U1yPjQOhpKOzPk3mtyFfnqL0rb7C5b4HTyK7S9
/N8xMc4NWkcFhWwB4veoO+EOtUK0RNIr36Gp1LlC4CskiREMi3Vtk2HN2STBJo0xoDEaaNAVQlXU
W4LQKTwj9KyHWhOtHi88BHEA7ZsGvA8Q8/PVIwSleq2H1TV5hoITLsTE1bNHNYj+AHnNG6KJTDjE
LIHqgKL7uTEwVlopEqsooeW1K4/vvS4s0ny++87dIzOeKK17NVtUUPm8RDcKgCOUgDRvnejUAZFJ
k53pT1mEG+bEotQqrluqGmp+Uuxe27wAA8OkA6dIm99BBFj7CdpMoLF4mwrX7POJO7fG+MmiiBrZ
6Dvdm78vLnRxghgcE2CyuzaC1Lc9UaMSp7Uf9mywS0CHB2o1BpOwmePRGImNwjHtrs+99LHwu44S
8u4S1GmSu+J9PcmO/Fo+i6JS7mqC+BfIDjz7kWU93zB2ETYAR2a4hSDYWT0kwDhoswC2LLLBupMk
jUYJSqCeIY9Hq172Ra4/tT0R+BSeGQoTQf5QNkBcySzaWCMFE1XoJW9y203bPOiXLwSafQLPxdsb
WzPM/i+iRYvNNMKjHSUFxVMc+qAdHY06rmC60gVwaO7O39pjVmhZZisnpf1PODKdPppFIHkRQzYy
/psZhAoEondUyPFEOd8MC8rjXR1lhgdo7AOIQcEEYDzWxbi/PIWfnRTKxxszzIjCIa5bqU0M5PAI
ccAH9DYa3ctlGxzQEoxACs1CjQS4l4/fNw/KKaliyKtrOpx983X5NbnI4SUf9TobuCUVktpPWjDc
iptfuNtwY5jZ7ZYWdsizGvCPxhJodXtUyPdJKIRC5+g8nDofHuPodXtI2xCgLPq2AxrfRSsaAuIk
9Ysl0I/9Lt8NkJN2w9UxCkdEd0j//IJxNm/XVXFqphrm9n9ZRCc0L4lZRPlj1CFahEgVTKz0JG6W
UKmytB3AVONFExhHjJekvLX6DvlYBSjub5f3C3fVAIeEB0TXEjQBz21FVrMi/WrpaOOb3EK9mgzo
yoyCs8w1groqMNsKVWZlAkYFhMGqZMNDlctyPY3ma5PE39AE9OPyWDh4IZWy1oPQHbBVGynd88EY
QCY11dRp2PuTr19TlRx9R3z59S/aJHCygNZGJdxGMdygR32zRNA8JaQfEu3DGYJIhFxTNGLj2fda
Av4H8MGIYBuE4z3OTDJuHk0Z0oIcrea1XbJTp2xxS62/r1M9diyrml1z7vfNkL0qnXQdxuaJlFrs
lkPyHcif76hZtq5hdu9gI1lBXhleD1W8OlTtT03Do1GlubsMueWsEgKoqOoDq0RfvNHmratFee7O
xvTeyPIvEteTU+v1YWwgyeIoC/pP9YnUAo/MKWBjggH7gkwEtK4NNvY3jRjtriA39Br0p2l+t6P+
f3YlxFtoJRZze3FyYucGGffVVWZUThFWVEbHDcCeu+rZ+sDwtQ9/UJ+nx4rxJGfDY9xYg8tNrSIb
4f91kzvSofLRiXI97eJHy1t1p/0F0SxvuRJtItEo2aeAKpV6lUe55pHbEkwStH+XfKFcErTWKNKU
/f8sImDIlCUKncuMc7HlSK4sudA+HnAa8u1xkOAVAHIS9BJFgSoo/3EeV3QNf9tjLthKgSQwVAE1
0BQ7qDAaUCOMfO2AID3NHfuewoTNw3R/2etwnNuZUWbj9JaeV0UJo/acAv8MVvb461K3ojQQ9/hv
xsbsGJAFy3kMwkK0wFn34bHbmTcNgojFycDum/sT8jSp7l4eGv30z7v03/lkaxhLUeZh38Cmrr6o
8b4svwK1C7lrnMUZXF+imeTce9uZZIsY9ljEid1nINeR5FMD8mRr1W9ao9gt0nKfyoOg8Ua0XdgC
xqomIKElGN5oA9W3bw/6PjyALK14Q9GyOtjHtXPEyWLRqdCZ672fJE1KNJhdjh+9fUGInofxmEGz
tt3Zniw6FZ8f4ud3FXMKJTu2J6WHZ6MVuO6mvEWDHRRyVc94FeKOOBHS2SXFnMCympNKnz9soaHp
DrDMNYbk+/8QiF3NX+cVauW0rNFcDWJoI/eQbK5l5iyOabZEyWwST9pbO9U3Eyd5KAGORp+506pH
1at3vRA9xnkYYcygqAMiCY0QH8WBTSyQqJNayAl8+XLfe+Fu2FWucSAnqgeM7NtB5MP5Y/xtjv6+
MTdByD5qJANkk8rNOny1y6+XDz33/9GHiooNYDHAWJ3/P5l0NbfpqZCKL6Z5rxciincOWwg25MYC
48oGuR7QClPCrdxmiQtH3R46sFnWEHHVgFFDSVj5CpprQe2Cl2zYmv2IHjcTF3VdgxAaZimVQ3fT
Py4/K9d6x5v51wr0Ag5f6C4PCIPDBxHsj+vZfo/44627MV2oNtSoGpgu6ngXR6dyXV2KeVg6xUnC
Ovg/reBHELCx1gJLUttNpXl1hVgiBeOCFYszU9wQZjMmxo3Zgyk3U4Yx0ZcY7d0Cg0DtqMM+NR37
eQULexEM+95+qEzBXcjfobQDAZGFAl3A8x0a9VkuEQMZywYtjWQonPK/w+XpDv1tgTljyUAqTVKp
hSFz6vKXkf73XiZqgbaRoy6KYTCnLLbMOFzUFmuEjD1a0TQ/a5zkRHbd4FKJpuJRlNzm7kGA/1WQ
U9C3ETOmqW5TbUmwK7podjTpqjYfWnN1wqxzG/J8eQfyj/jGGPNY6RIF3SEyJnD9/s/mKGYnBnnl
FIwv9UMNrpbQFw2QG61sbDL3XB4Zc26AQ8wrpRYsdibSAiOUk6BTo83jse41SPCWknd5pNzob2OU
ufBA+UgJwXEK0qZGc/VOqSGBAKjZZSvC+WS2CzjKEgOpHXrYdNsxHZ1mn1E06CoEKrVz8ycCmEKj
jJ8OgR9KsxpGk8WPvjYvi9/d1I9w1Og9ewNOEKw73Z04/cF/pFhgBADhD1Kz7A2kou2nt1M8UoDA
ACC7ilzaDUFf8mEPEXqRc+a6k405dpiRnIBOGObyJE3v0N+kqm46knQQuGVuegIQAZTNTQvdTGz1
POpMM1HLmC4igNmHMhj3ZDdd/+0Mbl7PzFnXwPkjWyVezzRXOz9RwZvWN96otl3iEUF2hzt/G2PM
WV9SMhrzhICkkyE1P79Hpexe3v7cq2ZjgTnZcTvm1tKEiLAQWebFz6rem+PjpLYCO8IXATNvmd3E
adnDheTgvyXfVM2h4B+0eo6UyUwN6DvLlAX7guu3fr/sWEj7oC7oiqGv1rEc3Sb9mcxAYYLBM4bM
1KQfykZIfsGfz9/vOmY+QzmP0CoPi/EBPQ8+csKn7tl4xxMILdD9Lv4SRo4tLBtzGPFw520GyvjK
XIp0MtAnrP1o9NeU/yL6YnkAomb76gAR5FcVciPi882rJJzZZZynPNnmvCiwW17P1/ZV5NOqxeoq
L3+lGng+RsaZtEmnz70NW7TWSrw8yHbGE+1RBrpgj6z/5YPBvdN/zyibzhn1vtC7mnpKJXKWPHFV
O/aTOHTnHOy3YSLYqbyTTlsIlQ/hPiRazwOvKiVS0YY4g8OSoBGyhfCHLi2CMXG3ydYKcwgrYy7m
TJKQGwNLiuyTKwJF+e4ZerRINwIUl/op9PscYU5Xxdez2Q5cOAqkoVCzBs3++eh6yV67LEGCVdOB
U1sj0M6o+gEtfz6wDouLbqUFV3t/Z/RrdpjDRXqbIhut6HkRC/wQL6jYfgmziVYpHEyzhUfNU+mQ
g3oB+fOdjUbmy7uHP9NImZMP0mSU6c9HPEUkr8oRdiLLbcNT2EKWVEGcZtwBP9Y2rrS4Uu2uvgpc
jOgZS8fwabY3tplVLhq5AgAMtuu0cCc79toqcZT2SzWf9PFKAxuoVu4F4+XO68Ymc1NNxqD0+gKb
YBpDp1zuFA+0kS3aSafue3yD9ADgpH9RXARh1e9JZpxtq1XLWjYwOkeLT0zwqVv3YmJqulSXppPx
raGWtsaSYfP2H7xNmV89Q68bDp2mWkGlIVo+0VQyh2VKtWoGMQD8nFUfzTbyy6hxdPJ4ecU4SHnK
9kUFbDUTbKYWs0tyHTKTJhAzGJa1i3+oYNrMkEW20Q1YvZXLLU1+0qKfBo4/xVEO5t1fDZQAvw7w
KigEWPjdqDRVlyT4AtPaKSGIa6T3rH69PMyPEv2n1dsYYYYpr+ghiybkrdp6XZ1qik/ZWN2XpDE9
qVoNJ6wr6G2EmbNMxs1gV4dV7+9Nc/XKXr/pM/O9G9SnBs8fB8Gsj9zildIZqM6YmgPoWRCnxPLS
ev6OklaF8mj7vuoZmGiX/mYoh9t8tl6S2Uq9uG9AYDplv1IzBrFM40B/83mxipvFXO/yin5ZrjhE
MpDhirTUWQurBYd+XQVjpSGJE1si5B7XS2wmhjmxZiWTRE2RW0t08hpqUueMYXEypPDKnmxwsZVo
ep2XU5jq75eXhBusWxvLzLEdVTlsFxCXeeba+rERu51s3gEi6k1p7Eel6cwy6PUHC04yOVy2Tf/6
0m5gznKjLoqMtUS4m3eOGhKnWp9DEFfMCMsuW+Ke4s0gmVOsK9qUaTGmt82aXWbctXrlm9DCvmxF
OJd0lTcJKUkrpQpXGlxgaANbm12XhX4ja+bdWMVf8jWB2jAIZMvBgfK9yDYv+427HKKmRAGmmCUB
wc0dx2MCbR4zMd8iUATgvel3JH+T+knxE7XeJbqCQGa2rtJo+GkOmSDvSM/up9XcfAD9wM3g16lo
s6zrEM609lG3ur1p678uT7DIBI1stibCwlrzlUAbp4fQQxkf+070SOFWLYArARwBXdlo02TOg1Es
w2qWOsHjlbzB8XiV5kgvVBWeuPNzcpt9uzwm7tbc2GMOgbloQ0py6P20+rVSp56sTW4sy4IDwH0b
bIfFnICuaXPSjZi6PoncZKpd0ryXneRqieEkzZcWAvRyVjhYs6DoiGDd+JMKYkvgL8DpBdzC+cIt
6dBDawq3Ns2hjocSdIAJ+iIwszvjCuDav3ipQx7iX3PMYPVWCadFRWRtadWpGad3NGY8/MWybUww
R92CJEmldRhRRyEEYMuwr2NRVMBNEP0eB7IZ59MGvMFMtAHjoMGO4iV+nYCViQoeIpdiuNLT5THx
MFVUwOV/5g3Evuf2iiQZrCqBPYorgbijrjr6deRTQtAJLLUmWnWuulv5FeAjwf7knuyNZfXcsmY0
SMEhTvZGXf2pLJB2lFZRmZ5usk8OamODhpYb7zGiGQiK7BhdK8duTwrocCZQzpj3mfxdR2/D5cnk
h3Qbc3TIG3PyJHWoXyGZM771iQMIF/luO6qfQJndQDLAIm78tUfN9ztaMVBCyHdp5aT/XfgPceXm
I5i4IgbpKAS4MGat6JxyiI+g4PFkVVBKE80s4zOjYta1kODu6dHGn1adW6MPthkgHn5bwKlcnlj+
LbsZE+NM5GZE8zF9N8tHM8i9ym3RP4ruxpMoJKZu4vOGAdk/urpAJqQxm5KgLUe1S6ygtraBndsP
shE+aWrkKb39iNaeyckGQzCV3GQ02ED+Ncrs0riMgfsj9IETrKBsNVzlKjzoN1MgB8SFcNF9vqsE
W5V7BW1MMjs1jMnaRAsmFFBh4lhGcz0upQfSBcE1wD/kv4fGbEYw+y/FCDIXj0jJm0qUU1dEhSAO
4tugdN8KuCOVj5toc+rK2FArq8X1bdlg5jAXJylEpND86fptgpmudZTLOKW3i5lcl+Wpbr5rnQCy
IRoFM1PZnK92TIPysXyrWsXRzMi/fIpEFpgjW2bjakYLMufA9Dy2kv21yYTYNpEN5qA2dpFrYwcb
lMfQDKYTIm69d0J4vxWM1vPsyKNQzJG7OsAnmLTJHbE1szpWUrTlmsJoOfWtb7eDHkAPJ76y8GgT
eSJ6H35yEBtbzDJpktkbFs1f6R1gkSngni9lgjJjikxT8ss2UF/R9aAOdbcUYkCpH7hkm1nAOtPr
hhDsQv0xugmP2TH01MMQyG8rCvzT3hDsF+60UqQ17aTH2WSGmthRki4lwtSu67tjnWlo+J4ihG/a
JBIe5qfrNraYobVJWaXaiDOcHqb8aN3HkD48op/Hm2sQtCyB4tvyoUookEEwSi52AlVjyqYI3oBP
jZ+GKQ+mNeIR85FeemlRvJr3mjN4zQhy8NEtb3I/Ciw3P1Svlw8k77Kx0bkHFlPw4WgWM2jShkat
2hLgKAAyOFEDxUw1m3rIZtZgfy5cuOhgmOr/3k6LoW7MMmeU6PWQy0uM7oMqRbLwxsweR01As8kN
/7dG6Ng3TpnovTn1dgIjyCzvqLYI1V0vf9UvyGr9iQqHaDKZ6Lwx6nRIdBikbQHhLwXcHLl7Uv1m
Z/o1zIa3+U3zQ3bAZSzIaXBj6M1YWcL1QS9jVe1hmsbQWeRMu+aLcmW94+0D4L4WNOgwUr9JkzBT
yWnOPltKlhUmWvspm4dU9yy0fu7WoLpJbsDUIu+Q68BE0NZCPXFo02TjZRJ6/e/lgKqDiOrM3Lfm
dgqYuKnRs8qqWkxBesjv+kfa6d9B23p5EoMM6algveDWFBMtyUmIo2Ri+9pkBd/j+KKGspMjweoA
hSRoc+JdZ5CyNYAXk0FWxcI20w6y63aM+a1mwyNj7SWN4KBwR7OxwExc3KhzWhJMXJX/TNIJ/EiR
v0b3dSQI+PgHcmOImTbVsiVzrNCxpd53v/I7DQeDQg+GwW0OBBhpUSTNuz22U8dcytVoVeH/I+26
euTGme0vEqAcXpU6TZ7xOLwIDmvlnPXr76n27lrN0dec6zXgAMNwiWSxqljhnEwijTDTgywv7jB+
0Mb/uirGRwFvsZvbCQdEjW/Fj+k5cQVo3uKkGL++5aN18I6LMdlyQJoCR+waSf4tTrUTJnlRurMO
opl8uu4dNp8F6x1k7HTVZno0JlhbcDvdlMfovunu0FkLX1jt6o/JXyBysF7+qNF8LZXs7MpwV1WQ
S0sNqdlNgw7+n9Uh9wCI6NTflfl+8Ah+l6cq2yvVgIgID6zDFTO6KaSiEQetSbki7bvhx8dEcjrz
kXrGor14UvuHwEkFvvncPM2VXEZH1VrPUDEIMHcC5voCD4ifFIAE6Ieovd4DOKODIVHMYFWv2ryc
iYkpjEVZOExsJFb54+eb9mb1QYw6xw34Pa0UEUEcjZEnxVV/KEtD3V3XrPMw1xsTisETIukG2zv7
YkK3VZiPmPzBfoPdU9xrvnYANtVhOeXOcCZ6C3fDzzp3gk+Ei8drpd7KkwBUXSIaSbQWA0nnUse6
AF1rEXoU0YtifbJMYJn5ieCgW8MVQrvxRF8y7MqrAfY5hMdo9ETTjjGawyW1ohvE7AO+Qz2T+2F6
S2dihqZsayR/NRT91WdhMb41ff5N0dOvsxL/NMcf13d9K8aFNND36ph9Q9WUOdxKTZYJ3c3gmbkP
dsOLIbqK5S8fdUQJuq9LDrigyt6WYiflvpC20ooXslm7NWRlBoZdNOIgwVCACaC2yfrPvuKVAlrW
uYP5dIRvt/b3Yhnj1TbqCJ8JgcTL0d+1XygkoGmcKcUEGW/keeMiyyL0GKM4BKjNttWZjZp0EQ7a
zcf2ocySu2Lu/HBJ/SHNOO/0M/vhm5WtZDFKI4YAg9MqHCO5HExTYYisdIZ95Y/ANZJLJzg03ugW
XviZ0M2Ug5W+DiWwJUGwgn+noRX2noc7smE2sHwTPzHp+JbxpzKjTO4aRXXl+qSkt33LHdHZPM6V
BCZNrLaGlJboWj7DyBoff00sB/eABgBeP5dMiCeNsQ+yNQjZZEHaOaA+STaRw4vP9QE0TYnN09UN
dirUKFaLY9xPndfIGQQ4UfM2fppbuwfSPY1WVHth8urMl34qjgg7mJ2ZCWIgIoS28GC8cOwDb9V0
yivPK+SDNIUwl1j15MYnSnOC4PzZQpcDOhs/c6TRot6q8W+dYayRkY54WtKigY7oDYFN5I+Vt/yc
0aimvoOxaeuJcLHLjAnKI2sp1AkCxSNois88eCYYxxpH3Bu8FxlvKxnrk3ZF0FeA5UToFNSvNAyo
u60rd5+QdnfpMf8fN5MJmgR90gWtx9oad3KFGAyxgtf76QuJExAx8VC5tu35SmUZIxSkVWXWgJFE
uKL53T3ya/bkKEdES3bh8Gpr29b1H1UBsOKlYs5JEM3gzoa7lscfQDjfGYXp9Yr4WukB5zlE3/2/
tRKTOpei6kqypjzAuqhLFaeGIWfJ+88Kgh6cSzlxi7Jlu5z3T3YwS4zW7+/5Abjtu2LHsy9b4e1K
80ExcSmsURtYTgp3fo2TtI6QgDKKKqEJYPCKXYdKEK+6tvXeuxDKWJMgKsWyNbFCGo2rHqgjO3ml
ijZZ7P7EWySZi2sHx5iTblCzEuPxqgv2plOtKs4gDMcCbYXXbxpPPxgjMiFTOUYNtvIXkBdB3hPI
OPd+XbeO4GJjjsyI8gUDECRH/Un5k+UMOiUjdilxo/8kf3JxWowBKYpUy3pwRMI4IhhHGE41X9lP
MKTJKzRsnpSGgT7AMxOeAKMYaZullQW4YLfUq8DV5aJ3q0AQ3bAscu/6aW2HvNp5IgC9bgDCudzG
KpxELQFyqtv9TbmYTnac3qXKs3pIDzS0rGhOvjzF3Yl3hLSMNwq5Es2coKp1cxNHWGY2lV9Q4s7t
suHNUm011cviSghzbEYQBWkTiYgcsvxLVkXfukz2rMRCZJ/dtqX4HNbTMQ2Sp0isn2IzvVcG6ylL
x2cl0l3OXpMVfrNgHUlsPKMBPcSm6+VmXtSy7EllYTqJVcD7Nf3O9a48Scyp6lpWT4YwIVAJu32m
RsdQ0G/kpgmdWuj8zozR7WSGH1Uww9pRn335jwtlThbADSZa2LDQSE7tZTZfxmmXysJzFE+HblkA
LfLahCE6NpPH65K3/CBSIxqYozDWBmDoS21WEkMBtRmwPpYhdCxj2WuW/pemtegm4HXWbj3RQdCl
ov8Bz0VQBTGyNEsrGmkWCZIIwGafptJGTOrHX9JzMkbZIbqI0BRCQy/ttyjlkw6SAFad1h/AeMgS
XAQRdhTAQbszltt9U3mdPXh0aVvTv76zmxdpLY1xkZGijVPYy7RccJH/qJ4jH1CfjoH8T+blz3xS
h02nvJbImMHQVMBYWkEiOWVZt5PwgwhYGnTf0q2JOycNP/Q/+DmHLQ+2lss4SiVF22eYQO7gYw5n
/4smIznyzN9Wy8SFAjGXtFfiEQE35BQ3IYg/OpS0Cru7e4ev3LC0YDIBBK6i4/2pWowRnMq0Vgoz
VzByUx3SE3pt3d4HB+u5eQHZo9Oeoywb0T2SVppCuSMA/bMerGyVdjFVCOwwRDcMjrKPbwdAJ9YP
OsHT8F7XW6HUhTzmyCKjA4FKEMhQlepm9iKHKq+E4obQ4/EduZON4ONCHnN00jiJILvG+kg1F8CR
/SKkEVFIin2dh6GwYc0BwIc6Eo5ORPKVie4XcwoMYJTKeAhioA7j6umuvAE66omX9tt6AYIKgtJf
BJcETMNL+2kGIAqXElXGo2V+zb18F95oR9mWT3zMm40gByPOFiB2kfZCOxRjPk1wMgyojsmuFbVP
mlbdVenkmbX8eF0V6YsZI3khhjGSY5XrS2I0sqvqpyQwdunwOITzIROe/pscxjw2CC1UURlkN4oq
p9Fj28zLUzc1jqyWznVRW09LYGWhdUsiuGeEN5enFGYaGMnrXnbN2QQTQjHmr1JUqPdGVKOiGCXD
TTUPph91YnzTgrncLoVKdspQTF+behY5O7z9OSgJ4BiRq37DIYxp+LaTYgmgpZg60532lrIiw9Ha
FV5xy3vpcqUxG50oUTKpEaRR8ZQm/01MDgleg1gcuSf8mXspNq+fAcYSXD5067JILXVlAYiGJA4+
pUXMg7KzdqEj73nMUxQWvdHVlSBmaWViTuowjLIbJ5MNxrJDaBwq7cXqgBhR1Rwt2rx/hiGdgUMU
VDQulSgyA7URgB7ithFmySb5pp7bl6yvOFgDG84U1Ooq8p7ELQ+HcCkG4VNUBZWJ+wdcZ8opKUB6
fwdF2OY9X8lhlmMW3ZIpiQ7cqmPw2PnlCZ7goHrDx+rUfpK/14f3gFZvvZ6wOgNpHoSBIDdkQpQ8
SjVNaGEvgS5/s3xXUKq9I2J14y489LHdgV/Clm/482tbsZGOZnigzWioVIC4+3Jb0Tg+1GneoBh2
84twOgR3ByXwgWDiUNYiOfJu3lYQsRbJ7LAy1mGDFxsaBQcklAFM3reH64Ztq+p0sSpSplV+tRkX
VZ4KiFB3InCCFODKKbqjFyCeqdoXDWVHC6XjzDj1c/NtTD/ohuAEzaPUPzU2eV5e1nDrjmhAGcEz
HI/jN5Q+XdqGjarEaFuTihHrlXcA4X1A4eTz9YVvxi9rQYyXQgVQGaahxNANiHUpngBlIFFoGIAd
UHqXXyXf1FxD09AQi55JCdQIl1vdDrMyD2Isuyd1N9wQ6G1w8AhLGLjdSECBWhhYlpxVbkWFa5mM
y29HIS9DvUUc80zEehmwp8SDcLt4CXDCeTEhqSNrTA0drJYiga4j0Xq5wDzu4qjP4fibufAiU71L
4vQwZNIuDiZXmrR9OCjclN6WtVsLZTwz2Hk7q+0rCHUXf0KpVrYLDJfexPvC/9X3ICwH/ZPxE8yT
mGt1uQ//LTO4/gAmgGvCQhmyJiSDNHrmTnWG5/IMYIHeTqKedBtUvHi5Md6qGWMk6fUYlEUNjolD
cIyPzV470+/xwOy3nqAA2f59pIwF6stmCpoERzofzR3IEUCHbaFECuYewHpR4o9H2b51/w3YdkrE
KabCXpKiM/o6snBJqvl5Xj4p1cOkfvyDS4GCMxoMMdmkAjn3Uk9h78TEWiZgGn+XfPGWuGUmB1RE
BFTGj7rpKJhbAaBr8GdoAP5BjyFjYaeuiY2l1lFCQs/Uz66OxBszaZHKN7VgJ8oYfag7BRCi//9F
rsWyG6kOcdKnoTG7tbf4C6ZoMVV+Oxxlv9sJXJa5DWtqAtsI8M2EQSxi8O5yS0M9jWUtLrpzTrN8
0l/HW+Eudeg1KEzvwH/fiEkvBTLmuwKUX4s5a6RQEXSYR4Q5J2mHkQ5XP73j8fnWEV9KY8LELK5D
tcsgrfWaQyCYYJbLbMKDHwD6Fif2YEwAVXr4o5qWCcBZCoEBPAvAXuYCYhRpHFIpo3WeqYKdTKBQ
H4Rhmaeid5HjFt+acIhDyKgQUpXyBjQKiFFzK+ojcghBpT628ih6IPkC1GRhIP+zjOZLn4IpMQtj
ZX9dYbe22AIywZkojcY3LzWoHCspzyPQB0RSpfvakqd20JY651q8NdZYH3jbka4EkQzi40spUdOV
pYJ2YldX0eJhIjUMMLHuJmyCl1RuR/f6mja1FBDjpgqOAlAhscPkxF7QCF1Cpyf5S2DPt79ggycv
AX37npvfomt2aWuwvJU8xgOPZS9FRgN5VDGRPyRkrAHxEn56R3XmrQu6lMVYUTUsJqEO4u6cIsly
P+1vAEYyLk60a25kT56c8EiUE7r6KqYfwJ3zjiwbb72M74UKN01dplBXPHWST4D3Q99QtB+RG+V5
3POz6e3eAtoWKSGg2rDgqFIZBEWLiXTsrfia7/sPqmCPI2pSvQtk5fIzYBe82svd2M0cBe0S6RNR
mBifSxfz43ye7beRHW0/XpMakBKQk2Dciiykaq1YYecqz+ZjeFIAzi/t9O/USM4Ho9607ytp58Tq
6pkw9KC9XBZIO1dra4eqfwFQfEp3eQVAM3cAYaP95GJ557TZSiDojGugTEC7Jl/yu2cacANsqmOF
tv7Q2Zk9oeQ42+M39OlhvQKoKriBHWeHz5d79Ql1bo2TYUVYM2IfDIUBVbTy8kOIWJ0f0G2kphE0
i5ivw7gOMsbnDquVtDBoNT1osMODHz8RCd1wLPGCfkeSn5zVpSJfSmJixyid6yI+S/pED9naaVVg
wHxHCOT0P5JHXoplwwheymMs+yyRpYiwstbDkDUmP4+pE99ou+oJxI/c9sWNZ9alOOZiLNMShloN
cTg4ANi16DsBSVeO1gIwqtrGV5D67d6RHnhrii7EKoxnKa10mQcL5kEHXDnSLiDZualjUE296z6+
9ZaX0ph4KzAGoxdpT+UvnSt8p1OMXBlwquDCje0GHKJc3/I2J3cpkom4sLysLzqITNCFUt1PIGbS
qBJ15F68t04akpBoRdce2p+R4rx00uC/tuZSs1pYdcUfgMbhmO0H0E26ySs9O5rxvn9WR5TcuGNP
b18fl5KZOG/KirKPa0im/q/FzVxjeNDTE0J0dyCAdu0gqnsh4b6cN6oAl4IZxy3KS4WpFQimzUV8
mfjkyVTfCt9hzXmrZDy3JU+x1PcQZgh+3nxVyock+86JfDaNzOoMGc88x+MiiTlkUKurAJyppnIF
j2DYRLd4lEVuznjzRqwEMlZNq7VJaQoI7JLab+bkZEjxX/9xUYwlM5LIHIUYMuRbjBY5gp25yHZ6
HbnA93AUvH06XmoFY8riUROzuoS8U27/iv7L6Ccp4+hqjjY53W31lxDuA8+9vtCNrOCFYDZMHoRW
qlHsp3vwSfKLHxheF4bFjdUTvOCOPIXqT3dVcDOHX6rsh/kt9B9/XP+GjRHEy29gTFzZNJPUTfgG
iu1AEWj+VT6aqm0iMwk8qNkXXSk6oPJjaO47zDlHf8/xycodZ2NdZLMC6RTwkP4uqROCiavzRFdE
QfWRa3vextOX62VsD2bP/5ZI65Une4z3S/GoozfoGO4yW3KC2K5qtOLuimPzONToaeT1q2276t+X
SGbMkFpUAMSK/l41hvYyAMcj3WPsZDftHMHVOIq2kVSnRVM9UtapksUsukmCdMZ0Bx1yA7t3HMTW
tjBRhqzz6PcH46+qAphi++Ed03nbl+u3aGatddFJAIKBaDK5ilk60ugn+iG7J1wKwrlpH0Irc8Tx
rptsIfkT/MHLtTNmOAdHThr8o2LKTXGPIIymHpYP7+AE3Nbn36tl7HGTy7ORtljtL88GgtzhLvJB
YAMWwnS444eZtH1voszVyTL2WDbaZhAHCAwi87Wojad2wFALx0bwVsUY5AS0Kl1GnoyY1AW7ugfs
dO7ESLwqXoMHKPcVuO06f28jY5Et9Bc3OhLObt6Kj1Z7p6rdXZTwhpH/Rzjwrxh2eFZuwITRNRAj
HkFmbKdf/rmFzYd+z9nDt8+cCzVkx2WTDEWmRIeswQ/3heJRg7Fuj+50B/Q7weXVdjl6YTHBnTgX
oxaTT5ulI+IQULDJzvUVbRvS35vH2JR5UVQhpzNSd/E+PcZguka79IlX7dh+aPzWcIsxIJHU/K0L
/bH3qJ1+qj5CE73GTgE8jomM+ViXrvQw766vj2O4LMZuJFmppp1gtnDHfquXdm+pXqx8DbObcog5
N4x3WozZKPsiFKQowLIMAPY0Hysg8l1fzfbDF90oioUyA5rOmStVpVmuzsr5XRHvcYORUZn9+Ubc
83p8/4ez+VcS+0SblaYKlwgP+obaBz9rKIfRKKN4GH3JifbDLjrKPO6CjcwJXa/fQpkwBp3FwJ4V
sTzNnh1qq+//ossM1jWUqaMjt3Np8x26ksfcr1lrJy2f/tnOZyL0JKb3BgN0vFrN/wgXfq+NuWm9
gBaUhLJCyYFW1gGkF+KIiLh7iu+558dbGnPhWqmESZQhjnLh0JXz4vJDdKq45CGbei+jZCMB8gjs
CYz3EsII3JG0i4uW3A1RfpK4B7Xpu1YiGN8lhwEazCiBp+7GV21fiX7qUVMNWrIwXnv/jirGpuFY
SWRumtqFRjMlkNi5BhiQQpdgPSI/+zgmXnpLjQz0vLYqv7rlZQ84+8k6NMEYg3wpkB0pStErRYAg
dB85dmRTO36vjvVjgQgo7oCOrKG2+q802wE4d0/5mv/JpBEu9UoWc8mycgjNjGTNkYNG4H3uWF6C
Pih38bpdcSs9cNbG0RWLuWjmZGRyI0Fe+9Pazw6dW+mgMQN5ZVfYNbuUh5PIOy/mqs2VkcVWDIGY
kbXL4mhMPC/Nk8B4MWsGjLmVwxh3zW0lBnurmQ7Xd40ngfFdYp/A8KqkEECORVBgazEX+Yh3MIyd
SJRRMuYSMsRd+orwCf0V1T6+QUuQh/fSgVeE2La4K8VjjIZgiqmqYMIA3mRwgyPR5BLJCgKBe+Q1
nesbuBnsroQx9qLR9V6VUhxRUSMNlovAp5Ve9LDyrovZjnb/lQMoeCbfV0sAJKTM4niMgMGx7Ken
/KCgGF/ccjdw20qYwFQALhow15kDE2sA6Esq1qTZ8nG5yY/diZJSzVO340W6m5ENQCQR0qD8p70Z
wJa1pNLLtEf7lFgBvSiojGlXBoug2hhqKiUnB77ZYyvU5T4R+srFsFj8Qei12uCcI50T+xRDR5Ws
g/waNMEqcxGGCVVPoChQQEzzgx2aRYgAkpu33coQA8CAwCrQlgrk2MtzlKtZC40MgWl2AEzEbbOf
fTQa2dGRW1KgL36zopUkxnhMc50Js4kV0VRw2b5Wfr5rfbG058BOHzKv2C1fh7vU58b8dL+uCWa2
Uun7QY1TLLFxgUk4IgmNSk0M/ItxsAXzkxzbmehomd3/iFtXQd6Az6rB22VGg0NJMWvgUFNmyrAD
dD4Q18t4k/GnJciLXVssY2zqKOvU3IQkekhhDiSYjznQaillUCaf3xGgbFnTtQIxBqcHxDYacyCQ
gPJ08If2KuJJ9OX9oPnMwKkKzs3YtKcriSyhRpdVijoZUKRfEawl2sK5ois58SfM4fH8+JZLWosj
67TKKi5GqauDel7gGf/Xb5BUrb6iNo6xpcxb+ns148J3nrN2V85RZ6IVSay0UUdC5hw3Uz5BGzJ/
Mu30TvXKnVk4wHDKd8OZh6zRP8r6bkq9QPa0edcDyQHmacex+Lx9IEVY7UMRxFMzjGfNAhq4tNyF
2Z5Qyajo0RaDbWECIkY9nSOWrsa1jWAMFBR6FJPgb/0KUSW7sRD/Gl6MYaf0jrp5iNs+HAGrz3Wm
HMuhMybL7GAeMSbUuoLwYWjQcVZ0TiiGu3aevSQCe0Mg7TnL3by/IMwTVYug9Nhzn+ckLoUUQTch
RkjgppELvDzRbwrEwPbjwlFuWsCbzV1JY840Tie5SijtkoHAK9CqfViodjxx8wWb3mwlhznEoe8x
YNohJUHVQc20C4BaPWstEtXfVZRbl9QeX7pXJKx9M7SryeYpL2+d7EFGUr7MM+RnjWVLeu5E4Y+p
+cA5u80bslol42gEOVeCbsZuUhVbyh1TuqWeCwNARJnpTtl+vH9HmwdPYxjfIhuqOLc11ibuciBE
tEBD6xO7R3yZeMWHPwrGlNUiGQdT1FWvVnSU03fRAxj6Xsrtc0rarz4IHNS6zShzLYxxLnPfVLlG
VeXsUL1o+wFEX4uzvMr7d9RROKfHMr+Bnr3uVbR0uJ2PAaAz26mWHwA05CnevO8TJ/mL1zi/mWha
rc9gfEtrKIijK8gMbocbA8zGlImpD8TmQ8VJbo6aoysG41VCSdaUysJ+JjfGfbhvMaXTGLaykwE9
ICg2l9iBJ4+1L0FspUWK9VFFWX+lkbz+E7ELg0T5Mxd9jf63K9aMHac0GlFM6gDS5B3oD25qhyas
MBzRACwC6V2ue+AeH2NW0qzR+4SWRyEtDVlJgRN8Vl+KnwZNde1GlcNTsR37/L59BmNikkBpwmCE
RHFXHWQ8u5QznMMvumbuXeddCca01Fr/d2mR0GDgjNw4PYHjhNjhJQeQq89Resc9RZ5QxsDIjYKc
kwQdrb0Sz/N2hxma4EZ61G2aiLLc4El94hjuzafJalcZMyMpDQC+6ByFvXjUPWpPzqn3+sPYYQKY
2q/hFt8BbcK5HiY9G1YhlWEWYZfoZ/2R/HB2Wwx+Tc4IFhIn+PYOfeXJY8xNPwxprS3YWgJPy8HR
1JuvNaofpKuich9/+2/7atL3rNYHoHu1HqhM1YI9t8B7T65Vu8vRuT+79ODL8ic1cPpjcJvxyAN4
roOtUodiVSgRlcVp3LJ/jB/1B3JTGMJPHW6QyttY0unVQrXBGmB4zsL6V+2GGobpgWn9xEsaTHjX
t3XzgmBYEJCDKL+/GbfopiG0qkEDLG0ynUpLRKQ4JzzO3G1Lg3lHUcQQLTD+GNPdjzH6hEVIIWjF
5iHDMHy4C57p3ov7PwBKQ9/vShqzgU2RCerSQ1qCwYAKaeDvy7E+ECgE0qXO9f3bDEZXshirTRxe
YYGaC4JRavpLd8pO2Ml7bippUylWchhbrZoVAJVpTepu9nK82oBjsiDfTJh6xS5K3OvL2iyVqTKO
y8S0Kn5nDKfQjmldqwsMp1VIjaNjKNAdBLnzgQIZYko9XzKvNC35vrRqEGqAIsIxu1R0knTJXTw6
tJs67aYn3Zq+il0olTbn+7ZecpjFRGe9hAF9IPYwl6SV62wcRgQ7kuzU4nwAWIbbdep9IwFfJZPj
ezkwjsAsubUkxY+G5lkR5J+5mv6Y5eVxCoSHBTlHuxIzzs7RxrBxw+rD2LGbIKyDKdCGFlmpMPRm
0C1iliE1TiAJRco2E4GDZlV98Dypcf7C2ZStmAX96TgvcFqaQBO43JTGyEU9nSeKOtUjPe1TDIr0
rol+UApZuBHnllKu5TEuXWrn0Eh1yGuAFFtVGIjpThOyCO2D+fHPHtBraYxKhrEWaWUyw1QtU+LO
bdA7qtQfZCk5TSjDqFl4EpS54lzwc0L47YH+3lRG0wAgZGCKH4tU7osDIErhzdFTUAMFH/xD6E1C
H7pKXdrc0XQyHVcEsz14ZdOq0hxjvcAd+NYnfWEPo4X+aVhZ3m3aillUgBsQRJKICVVmjXKPOoyW
wrqcZyhdPPwQf0ZoQR0c4ZZMZ35vuTwmhc2IdyWVHagAKtRcdppKXnX2pPCOwBYpgpDDOzSGv6ef
kiz/my39vU4Wubxrx0FIQ6yzBBso+nvBpXDf79Bqj1e1mmOekQ/ru21JVzLpEq3c+SCVo5wnkDk6
3c05dnGX81S+iueZiuTXh3ckUjdvJlB1oQwEZ8ZCv05RUkrxAvOdokzUvVAt9Hv2ikoh+lR5/nZj
VAMWGHjFhHdjypiPuVyhFJhqoTcypSokf3yKXmrUU24Mv9yB2ESEFmGz0a9aPII8UvGEg3wrVDav
JCBvXpffX8HGv2KahV0b4ivqn5Mrez3O1hnPo93iEQ+Om+ZAbAuG0/Rf45fiCdClO+0Qv0bctPn2
hwCeCkBXGrF3XG7HoimlMiHv5aKf24kz67azarsrJo5h2tRluOd/xLDGXsJkYE92ydAwKRfPtqEV
HF+2GbcB7wAqZAJxAYMpl0sp2lBfWgEmCDAcL6p3HpQ9ij7Bnb8jabKptCtpzE0Rq0YIFQ0ronSl
7mT+0DrK0xlQaKcHDq97ZdPorcSRN11dTCOuDa3rIK6I+hNqSQ8YlsekAWgO88HgwbPRHXhjeVbC
6DRXwnIBRKyLiZ3Em/CnvEvdwJN31Utrg37ZB5f39IhZkfBBup3Rzc1z1GdXcU06o5KGVSsAboT0
CK2u8+2s2vKH4Ccy75RniNzoW/A8o3bmji/TB9HyM3g3jrZyVYlR1yw1qlns8QkUKOtOFwGLDxb3
nopJXclFU998suGtYRoWcI4Aqc4YpRgZYkFHh+85fzreYebolvqYFS+PbG4L5VZJ7rcwUANdnm7Z
6Es59BBGAK3F3y1sktfdckusm3fk32VpLAJej3Ykq1kgie5I9pnSUsVJQ3t29WX8s5Tbel3MjQxB
oxo3LaSNDhjSzwWaH1Qtl89T1twU0ablXC2OuZF5XElFPf59ZtWP/AnIPw8kL/0xurObu9UH3oby
RDL3EuMcc5sUEKnKgVMoil2MqW00vXc9NN8swak6YD8ACIdGAI1Rxz5SwhkVL/RsvgIcKn7SH6VD
65nIJqLrS/pGVGCwqzcERID5LesR9NZOnyO1+Ye6+u+XsBVPselLIW/wJR3oyZd4mI5hNB8UFTyk
IOpFr+fXpRRvRtDg7dog4eUc6QjfWKLf+8BCkE21CuisDtJbT/lEBY3UmY7aDmwH6E/MHMG/vu+b
Nh74WJqEoWhLPlMFrczuPA+lLOiwOhYI9vBSHPJllwsvAsa+rwvabAYmJK5/JDGKlHdtCcB5SGo+
6TvRax9jT0+Ahxfc462HFHzxJfatyuYtcNuuguAPk8CAywHAxKXpyeQyqiZK4Gj30w3agRBuCV/o
xZd48T2X1Gnz+FbSGINQ92Xez9U5mC2JFMyNH4fTcASJOBilMZDCNQmblhUEZBpm5/HMVxi3EUa6
gjEchXI5DWFL7SsvfugAqMI7QDqfN4q5EsS8ZedGmsBujvCxj34W+V/1snA84KYqrgQwz1e5kjtd
wRS1axaGU3eNYy6V3eutnWjZ4boybvv7lSzG2rQ1cMhHFbLU296jtHfgjg8Uhde75mTA0owHdB57
2c0I1hxurmpbSf49MzYF0ltKoy0DzgwAEq/qV4owaEhexoAqgO35iYGtndVEoFjhkS7hGcLsrJmm
ViKOuHpG9mFqMamlV746T16XtxwzvpkM0BAOA2FTwY8zXM7KniAZ1padaaHhuZZeFLOSiPwq/Sr1
WoMHhfGs5oM/lAAJGW6Xvn5M5rwU7NhSTyU6hxwxUTHNlSl/AaP0CPYnK+Z83+ZOmMC2ACaHBaJW
RokzaQK/jZYAu3pQHs1CWuxIMX0zST61fcalv9iSpgOFF60j6DHQWRgddFOWSysHNLEeAPaouZ9Q
CuhsYD141g53tLDNxUWygn/iW5d1LZm+bHUMhSCASY8kB3L21E/BsTBmjqfiLY7ZSqGJ4TiA3Oyq
YuxYynynj9NLJWteqnfu9eu6uRrFkJAYl4FSzbZpAC4zaYwa5aEFJ9ck7ZcsTl6vi9hUXH0lg+7s
asekrk57YYSMuunCzyVQzk+1JBpeq2r9XhWy8kVVA3En1HVc4i+NGSO0Web0YTtg8g1gln4Zmxh7
NIbBX5YE3TrpIPxYqhYVmOufShvLGmILHfcWQC2As8EiTTRz0DXaWHZu1Y+2msVuNGWOqrkKSDDV
Pypir6Ux7nPR5UhWZEijysSSO8bH4ECYPuqN9PUdM/RbpnEtjvGfSVLkXalDHMIf4HYCMvchvSHC
jw7M16HP5S2j/+/aZrLHTviJnQh5hCAN/seb6n5AtgvR9ODwG143FBn2VxORfEZjLYzxpZJpiT5o
M3XFW3XX2sMsn4pIjTm3ZSviuZDC7KG0ILcl9pBCAzXxPn+MgAtS3+h+6luHP2iBvhDGbmCoJ/1C
rcmAye2+WVFjHiYx0zw0GNdP1xV/4yki6Tq8Nn4BYxFrTpcitcalrtFxIBRuG4S2gm6Yvs85+7eV
KLuQwxjPXlOyIZshh6ZoMuugmgDNA5KldBsqRyH7ktSfF9kGdg3VmHbJ5GrioVM+i2Pt6u1eK096
fRvraCHj1SI3Te7KRpF6rWxUB2qathRgoxa5sRv5q1K/pumjpnC4qrYUSFzbQjqIlRyliKPEMiBn
kNzqQA28y5N5b91OnvYOpLKNY0UZDaTpMpDm0BTNbLfYK1Hex5A2Bbfa+Cnqnsblr+uas4HSB62h
Z6UJMQDvYrQ0SqoiCHWpc8Gqhd4K49RY8Pq26op+4cXPpf6HAfNaJnNaoSIWohUAryvXW0/FsKge
OZxlbW7dalnMQU3ppItzgmUpz5Mv5sjqxl63Vx5nYCwjH3Cu+idu9/m6WPpw1mauF8YcmCQvAHhb
sDChgGU2Dq38/bqAzcKHrptoxpdB8wHClEsFbHUrD/VxIC8we2Ae35nmKzX2UW9Y2dli5akiby83
VwUuOyiirmEggbGaxOQat3HbueGrekyQKwKcUuUld+az7KNgehw/cptvtpwPUBzhwmUFVVY2K9YD
oaYwhg5DUkCIxysEuSrjjgbrR3AY8ozHBgMdaKoNVQPjPXYWz8XLTc2sYoSpznoXPSmGl0bt/QR4
ydAd2iHYaW1THkNA2HxKwCiPvKc1K7vKFPRdXcy37az2vpCCYhvuyzaj3qua9pscq6M76voHYwni
ndUZwIuTc1FzutFUjvmC+rKhRZXuBEZZgdh85PiDrZjtwvcwarJMvaVJBnzP5ANjW3a0mx7drM+C
8+RNaFRuK1u6HVA94j26two6F4KZexeAeXuWyMPKO8kn4CtRsJPCJmIczJvVhIB1S6hmllt6FFi0
qKT9xXuQb5lpfIWJ+gM4htH6wDzrpmqJuknEpA71+8mgFMwiNOdndnmYdgK34e+cCmKu/YU45s0c
dHk4qwEWrQFqRc/d4SX1aMYOnA3ZTvwKfoPHHAV17XHxxMQPFfQOOH0KTAxeyLFlzddfws5KgqEH
WckCCyfzkOe2dqIHND3fyx/E+8EvvWx43guJTOCGKr44Ly1JVDJXHu7q/DiYkle0MudVRZt4ZZPZ
4X8Uew05kyDo1yRSeh7N50cSm1cHAM5g8kL2H+8Y5vWmJmmf5jG6MGhMrv+qHhXfOC2H2BPQSxWX
tnQEHKuJ6qTNnRDacFoX4RVjaCMVJqKRm9b9RBwx4x0xf1BaN/7xCySIm7nacicXEhnL10/ZbMU1
JFJAV0rCr0Q92hPU+ePcO9N7kBc3XmkXMhnbNC1pOdRqheJZEd6ji3R0lUUb7HROD2GR624+z5V/
3W1uiBSpmgMwVMuQcbKXBn7sJhgEserdHozgZvQzyg8LkKuQgmm1PzE+CKcAZEvdRSZm5y6FgZxu
6fJ+6JHb0Bvb8OudAAC5UrZF9z2tNBv34kIcc4RyNgCwf4C43siPC+YbPKHrvDmHibFKVAeleWdO
wCww45ATGNCuMTdSpNouUaTiRNnWvClLWzWJsKsSehHScPJGPfG6/ltnvobxrm/+j7Qr23EcV7Jf
JIwkah0M5kGbl7SdW2VmZb8I1dlV2vddXz+HWT1dNk2YPTW4F/ei0UCGSQWDwYgT5wgCAJfV6dwe
4zh1uizVUsAeLRqVXnNM9eNkv4Z/AU3jogng1UDH4tdMzvguo4Vm+re9iDuUaaugfzWgkoMlM27U
KXGeKtowIB8HDkBpDxmqSd6cEneNxx1Zq1PZSo5WtLW7TOtv+LANfnRNwzMZA5nMJZOnWawWQzdg
/r4BHHGcVscaFm0bW0O2KdpiCMAC+VsTMyC9xQtEgaCNwqJBqpbUkjY1GBXfll8hHO3XmHrSn3pH
st0CQ8t/UtQNYN8BqYIy9Vpd4GO8CAXyW5P2JwjoxC3mow9p3Idj29CwX+9WD0xHELIClZezHKp7
8XXGu0HBlvxPDYldcJTWFoHuG7iEd9oeH/Nbdww9ZbNCGsLYklcx6STnAr0wyHzX2FKmtgsLpGqt
BWRwUxE3LEzyh96X1p0mmblA4oNzai/CL3O/deZayyl9w4fJ10Gqv2pluUvD+7IY3LT8o1sm0Rek
GQATJi4MMqdG1QZSNSsMxmHhQLElGDXVLSbbqRPTjaVHOJ9TG5ipXo5l8zs4lAvrzPbaOTSFxgnW
6XXefxnvof0EaOPkQXL+98C25+bYBKyss9GOB5ijcK21dAiknf8hQStd4UOJc7Nd2GPSrykyDDuq
YS/dRXTOlgTWI+ahgmzT7+NXcwMwf+9W4DRGA1EQDQXflU3IwJGtoOIM0/IeKbZTBuC424CzOWiP
os4z54xA3wqKuHiAoh3LNicKsthlpCFNGUrVbaP1PYpADm/KEOf++J1VnZlivFXLC9VI8w7+0qKl
r9VI0wtz3NRq95R1/QOIAcx7cOM3CICjAxkn22krUzBvxrnSL5bL+GxuqG0e0+VSwAsdVgKP6Vac
6gp2lQVRdk0epZMOM9mobELthxrOToTCBVFGUQygOc9VDECXGSULyKKZ15WsZKkKAzlf9mMB6wml
uG233Vf0ev5F2Yx3Z+ByVlCJwV0NUmRymYFZTbwWGoW//sRMNkcIbVE+FzrYaX6JX0QIJe73OrPH
3FFRH4YLWWEvBXmBcvfzafIvJAi5H+zMDvO4nsO1KayfdugodrJHgImDBHiPEMnluFHf2o34SuQx
el5sJ/1ZZ0VPK9fLeVE+tzP9ovrQUT9RiF3xfQE48U/TH5EATH/1x3af3Q9v4nXzbizT0kzk7hZA
+2zNKyzCzEj6CPgImXimchj7jyHHfK4ByI2+txuReCbvc+K1oCHPswjoNNiYalfgTpUqoMUNgpb7
eBdpjauOIGcf4/vGWh6StX3Ni0RwSHhf11IAuIXGnoEwwpiVW3NVS7UAwrh6XSrN7dRTQtLt3Ikm
IKg7sofx3BDzQFmsCDB4CYY0Pd2sgH6qSyS4HHif7NwEcwITOZ26TIOJugOYpH1QJu1grxjxVEpH
zr6ksqj1xwPtKecWmTO4lHqsRmoJi2F/t+oD8dJwfgyr/s1Wqx20oP1Rtz01SiOnLIptZmXvt28O
7q6qAO7SQinCHJNXVRmekpGWUbq749yrjp1q3m0LPGyGKlvokREd+jZQSbo8iGofQjE3llpgBfMH
jNKgsg0FMwKiUUxAU3WdMPnjk+XaTe7z7b8gQeCE8YsfwESCsh6nMGvwA/R7+QelLbS8SPkkPFV8
oEIWwYJ5Dy7AMiAMg1cXZKFZwJkuhcWgDkbr1Up6IpO9kQH79+Ruip2kwDDFZGSuakaHwjT2ZlTZ
G8GGcwoyqkIvLZ22YDAzdLnhsaXW+dAkP5NHivmPfPRGZtTVoH5t+uX2J+0ZFWmo7tBB3NMpMfN+
2YwoPE6CM8VxsIsfw8SHciykMSnwY9TkA3RlTozX9u31ck7thQUmMKgGmns9Kv3eWAH0HvaTg8Tr
YwUBkVPE3VcLUlwQOxdsMu9Zf2GViRWREidqNsdoy+ytwgeDRzGjgb+nXUTwMsytU5ebIfbH1zFx
mwdx+V+0r/Tfn11vRJrDPB6xalmtAts+aaMS3N5XXnDCEi2I4ygmFeNh/Ahasd1Y1Tg3/1uPXrfl
1gR8edmKhK55te8LW4ybhPOixZGE25I853gTUB6G8q1fMLWMYXev2wuWRr8Oc5lcmGN8Zu7GYUkX
mKPzrRicQEs0cxEB3c+muic/3bbH/1i/dpJxlrFcDGAl4SyDuoK3I7G/do0huky4x15DHx4y4aBx
NJk4u0yQD9WHsPWSsHqIx3APDznmJHq8vRa+W5zZYcKpKqsj/B52qOQOnZuiBKaUYOtfCCNwNw69
EMw8AnSF3uGll8cyBvaXzG4B50jyvQRVkmCACJXmkMLvq7vuoAMxLKpoczfyzCizkWoJysi5gVGl
A3e0IftrdmwVWXC8OPmaChH5f5bGbGPexrWqLrBCn0vKNvspJP1b4EScVFkBOA4SE1c3fFfnkUZa
AhICENtrfkoZYCEnE/1FZyTFsFJeKerCHvMUnRPUgpYS9uizorynQh1UTh3S6qd4W29KIQ8IN8E4
XyHd6bNQWOltDOlxWOz8ptzoTuZ0EJyknrIe4C0uCLyqBxOAzNUH5uhZ5C7cD/nPBhts1zeT6tpW
6AarYHSn6rNDYO7FWCP+uQPTnGZgSJnGkstl1k3cJMa0UocJ9xQE1IMH0QjyR/HjifcWxUf8ZYv5
iCUxlj5dYesz9EOlm1KLVgdpIzsQdwxEDVjeMYdyLyRuDRWvCBYCt2L6H71ItfWsZDG30xiV27iY
sp0gcvGivgoMK8AwUJCWZWYHtTidpmlBYvZJMQR6qK5yR3TEPGQnQb+Jo52oSc/dyHOTzEZqbbLK
SgSTVFWBymNFyx7ks71DwQ8oy5r+PG5vL5MXvlRgAjSwS1P+Q+baLttFgYgTRg878D12b5n9ZFX/
d2FnOlvwywZzXVtKMtcyMXEH9LmLLxqU/QHStYKVcDNp1PCB4iDo2SjsfLcSSaEy9nrrFSHgxu0g
3RsxCZohPZVLGVhV7El6fte2wMQCvnJ7G/mf7sw44y36FEVVFuLTjUG/m47VsRr99gcdBly2q+4a
T4rIP+lfZLMSXAiYqTAVIADYxF3K7KXQoAECi6iIgntHdsrSifZpUEvuMh5t1Eyoo7bTUYcG42+M
BkHlGYMyCkC5ALAwl20mKUYr5zBvK6/oi/UW+qiFKtpWmlpdL/KXFeZ21RqrJDNdJEDju3hwIFl7
orgt4hsKOA+F4AKRPeaelTLFiA1qrwX7c+wqdxbmkvdouGH6WX0bhUQSvFgG8AauW8NANGN5lAwz
1Sa0FwEC6kDHkdaFM6kneVY3SXRXgq1mBlrejGLfoNVYUu5A3+BOcgwSOUWA++P9ElSDNFvTMSas
sKNzeW/lbQu2Cq8m8/eKmM96IhrzpJvHfkwTU0AyuFRAqCIzLoMS9ygrJYqx0DQJqrl7GJv2OYfy
0ZB3gnyJtxrMNGE56OiZuP8ur7+uLep6lQYUY1fMIKSFO8+CcENjMbuYcwtMlr5Wdg+Z3B4VtEV3
Eu1ZIqpj5a/JlD6RiXjDPPqCEMPbPhREAByGSq6GU3+5pqxXU9nsYJE+Q9AabWyXJhCtP+ZAZflT
IG0KKFKQ3Sp6lvOm9AFa/mWa2c7FrokZTTC97MsDICMnWhaZXScM2lfiFmAiFnV9ePcSVE4NmoUC
A8j6St9ZU9oXqK7l4QKlU9ut6hQA299hOEWfGwI7Jn28Aj9xualpgUJoPaJqrz5Ovgk99yj5oMOG
FOs6m4eo8gRfkRe2zw0yF0XUJK3cthQaIuW1G5tZ6RQRUFQJua8L+ceUj+D31MJtUrb3kmJ5Bmh7
QU/shWjVjO16SCTgDjrMBRJoW9z+bTwHO/9p1OXPUmPMFeSmHOKnNXp9gLSmZ8bri2llAYaLTrdN
8TyKGDbujs9CsCYzgb1Lq3ZdSkA6IuVLvULGXnvX8vm+Uy2XdKYz27Jb5+bWjhIvXEMX48rBQhVi
NcXVM7IR/BrOyoGGItTfUHM0Zca/0ZGuSDkrQO8pkTsuP2Kr3ti15DQJ5DM70JG1TxlJ7uz+TZt0
IJRj11yk/aCVfp6mDv1kgh/EST7BSopCJKWMAPsUEyrHwUhVa9Uous/Ci0/fQl7EHZ2RilA+iNtk
vPTlwh7zOVpbm0i/EhQe90ri4J2OQYifiADtgIbLRpTDCw0y507KSbwOAxZI+1fNo/V9aqCySaXT
ZU/Ds3P/O6OgF0tkDp5ay3UKNBPd0nATu2QbRTsaxNSgCuR6/xsPvQtzzGGy9GquzATmtM14QIVq
k+ykzb9goRZ5CvOeLfS0sqMGdsIjRLepfKjmpd+o2DedGe7uRI1Awpk5PV8Y+2LozHmYwGEGkYzk
SbJAgQNS8VrXfKOMnNT2R+sFdCeuaczeuvwoELXCOnU6YKpXjG7n6eBAk9hZ7cGRbdVVhzuCKbKh
/jaV0dMcQTDYIHdJNgaF/r3q5C0hkm+mkSAKc877xRqYq7SzrSiye2xaBv5Wo9wt0oMxAPc4V+7t
g8wrN1xYYiJLSKSiXKmfQ6rqIP9IVjo6AjFS7a9su27zt+oATFniq39imswpX0TXKKfcAPMQaqEz
M6bx+fPOQroeqmlnZjp9JFh7yuoKXPdJFVZkObe1Zuu2bqA1hHckq/UkNdBO6boVU2lauZOV8CW2
ur0+dC+3d5OTc+kK0mQQMRlI7FhRZ7Bbdc1i4dIoZFvZzG03uSRWcwThOcLTuJQyp4EGxNFq9UoR
hGSOy+houIMsAygxorGY2SHR+8ywIti2Jbyv8hbKua2mH1fQsnh6GK5vt9fK2VJA8AjAIChyYBKC
yS+TXF4nLcKVhCqHWjhFIVXBWnWZ10W2KXJT3nWMZxwqwTJGEjDAy0QraMQBM1XMqPtRKhuIFUU4
dW60mVH7Aw1h/Gj46YvotcU7HBdWmdglSbJRRCms/iysNxtUmSAVQ8Uri8CovOivAjh6IwVX0Rgg
ulXyn6LfwGvNnP8GFiFSLEU+D+bYeohIM9pf6YPi4ICWANOTjTa44M9s3cVxMXEmOpwK53Re2GbC
ULyGrRXHWD+FJgPu4JLKwf9twl0eSD7ZWHlAs2sq3x2ehCunFx7zgrmwzoQmmeRaqNHdT3eGBfNk
az1QCDjZDKpD2ZFBVQxWyKYTP7M5d8iFaca5lzEZi3mZ/l74Idu3YGlR/OJehKriEU9cWGITKQNy
Xy1d5BwMr3RM4tOxTaBpqy+Rm+/LTeXnR9Heij4sk07hWVpONsH6rBpcrOvXtZCBrVz9rL6f1t5y
Ym1yolpErij0JyapUgq7CSXqy5Nr39Nebgk4KdmOf1J0trmhOHug+g/9ZpLFzsxJRLDT6NnTsiyG
Cpg1J1IRpnE3/CxexvmhDhrAShMMbi3yiap8F4IIycshLywyyx3yMByaGBZRWXRT7RCje1B8p5yO
ZXOKXDCKfLkdk4UWmRwStLOm3IEuEzNbo/e5xvyezkz8vcbEK/78f1pkArNUNBleCFgjxXZK2aFD
cJrf6DicHR+p+rVwV+mxvw4Lv74jE5TjxAD/Z9vT7whp6gzfEcGQCnznzakAT6b5l2CJAoNsQtk2
JtU9hEFkKV6/3IGT9k8qa6K1RxWcvpVoS+mRv1ogWpKAP9Hb9eptVfZLr6rdzwWWEewVG0C9PnVR
deVIXVVIz8y7ze0zm8zhiEG4MWFmia7x01WnTfRILY7+KN/3cNXcRRwWJJ+87ppxbpU5IGleVKbU
fq70b3eNfEiXfB5K2KW7u77f/po8JB2yQIMW3cADorCcQlGTAt6mIvTRlTZkjwE5OGwC0UolxYLN
Dfro4OPaxBAtHrb0jSI8pVyHOvsJTMyHMmGRDPHn7TL5+MDTZnzrnSUw4yPNJ9Sn20vmR4Uze8zH
BdX30hD1M+zK7mLe0ThElzx4f7vT/9si82HzbEyHpPu0+HlGqcXshbpTph2oAwv3lBvdz9bIRD6i
xZ2RdX9/Vtm8o51a6ckE8zaOKRzYqwTRnXtKzwwygc9Q0r7pTRhcgGQbqtUtVSJS/uJdmKaMHh9Y
1QgGfGRmH7uuM1MMCFBnDR/LA/rr0oGGPUrAr0nOeoc6m5tY28hVSwfAWk/gOZxFXthndlVKzALz
RQ2N7va9Eqxf6NOQYkuqne4OgLQLLXIyrwuLzLYONQlBdvNpcfQokpfKkBkBmos7wdo4HmPimYZZ
IjDmgoeasYQj0SUWZOoBF1sDmozQUT9tlyMRKTHJLSTf4oRY9ILx+jRVyvZFmFO/TLOBKmGGSql2
VyyuAVEuWjSbhyBTvNKimY8nQzZJGGV5Cz03zBz/RQWfHQ4HWn+Rjy4qCSif7DBtMP7RjQ6m1p26
cn+nV3yxXMZ1o7TNGxWyGJ78h/5cg/xrhk2n1+nFGcjbydH/uv1BqS8y1yaaqiBBBoG2jfco46tD
k/YJ/gPE0NKowWC3mZ+MdbJtyTju1kSJd62RLqIrjD6BWKuAtwMiiWoxKNyYZTahGTc50jyU0fpd
lHtpYPvy13ir6HgWCT8l5+YwCTpGGIolmJZnuXpBe0HqMkkpaoIq9hYELL2fV5cPLTsMuPu3t5R3
c5zbY1OfpZJIrGSwR/l1VHlLWcnBJO+XOW7GFJBL0eQm75AAu4sKN1pwkHikG3BWD4r0UOmhI9cA
Qpw5uvxRhaGzRj9uL4sX1XQTZxATHlRWkTGCsfQui0ZgvqQOk0hy61iWiDCW54z4wwriiqIbKivy
3cM0tO0Bo7FepsWtyrsSJwA3kmsA1Okrhid9p9KvKaoYQlJB3h6e22Zc0iwmQyUrbJfpizwkH1VB
UHdqNrc3kf4V1vFBdUP9ngpGWkxtIIemxtBNSJZqOYO4Tma/W8X60KzqPjGX31CbNfGtAP/FIdOR
bV+6RV60RiQ3QPBUCfKlSC0Sf6pS49vtJXE37swKDaRnzldNA7gRJVhR0FW3Ij1Yle04LYJDJbLC
3ANKCIhVXsqtZ1gnacVUWPgGSk/v9lJ4qfXFjtFfcbYWoy6tKG8UhF87v1PkV0X/saYPTRJ6c5eA
Be2ot7qzpqe8Rp0wvV/t58Y2BMBU3jk7/2qMI7ZmGTetipXa6fqHukiPmvw7w7EX62Si/rgOeZ/N
sEEZdeMEs7Hlrg8daPbsaYko7pzwDgIYmDwKVU9MCcZ7TlzYZ7KIqJraaEIM8UwMjkLbGTfdikk8
ys+SuLEeqLWT7NSAFsmaO0qCK5Z945UpMZULNAHmVmhFlvFbSwXxtqIj2+5aPMLlcqNZrlwvjpWt
fvdKRxGbY7apDuCQe1QW/B404qm6nuh6Uuli2ZiAWACwiEnHI9j56MS26ji3PwselJ8/86dor72D
B0syg1B9TtvYHQAIGGNHV14iNdCAlEED04cGhNyftBrsrrKjkfuG7GbU6kFvIzh7vDqyefYLWWW3
IgfeV5f/LlfQclvbblryzfYpIxGIdMAfU+7qTGj4E+10Y2tYcETcVzGubmQnGC3BvrRSe6iWAcpk
hRQHjWRobrbahbd2eb8xVfWQ5mhXReHwkGjzWzivGji3h/h+SKHOkRLLU/Ny8LWhP42hRXYSCBv8
flUyR4qj0enqJnWbZoWqBTHCQEM5c3HmXI+cuO/BXWePpYt89K6SQPS2NoATVcAZOnM6hjvQpQ1e
ZWrJdylqDb9rZPuvQZE9a7YlQZOdFx/OPwYT1dGmlqWQfowoCvIc+hFdtRWEQU7ui+wWJT9Q+VNy
NuZ4NoCQd6MKkgn7mULjMfS4+5jd/hvVihDDszhlVYoIodehRXk1mYC3WkrdjtVSo5vV7lDXRDer
A1mScL6AtyoQaSiQiACdKaq1l8E9ndY6lgcgh6gYGwa5/TyojpIL7qmA+Hkm1Mzk5YFY2D8G2SZE
a6hJB+WdGu9QCvzMoKFSHAsUbSn/u9Y7QhJaTlpt2QSoT5NgthpkD5crBJ2vmlkQmfd6DPfugI7c
ldv0dfEqFPh+R7LrwhhzI3dtn0+q9rk62cXQn1scDY+urd9IeHALXJJ6NRMJLqwxN/NkgZKUhJ8f
bwGipwzmNwt3BeV6S8Vyp7xEwNYwtkkF0z+pVy530lQRda0WAJ2yzyWnihIjdGxAM59AxTU4VVFH
gC7Fc+pM4TT82Rqz8bhMY/aOQrJ8yKY1fx7DOfvWR6EuKMXxgrENzjsInIDwiwJtLn9amCaNMYU1
zv/r4n6q0HkTxn9wW1NcqA7WKgfKd4K8lXdbohUMomFAfpGas64VLrWSLH1J3zRroCJhaKFLXT7E
bixjgE97r33KJKg1fpk5WfcWmw/LVgRS4E0IXfwIxuWyfi7mCVjDz4dV9UQF8UY32zWIFpKQBfMq
VYekAShiCPA6GtTs2XBRRiAQGWfQfsuZmW/bolQ2JLJC107B8tz1tfxw28Wv4jqYd8D1g68q43WA
uHH5XetWiyLSGp23zlPmrtBYO6V2HQpuj+ugBDNApSKy60BU62xQGnK5wiQmzEhbPE7ddadsQyB0
yAaqqUdxaYq3qnNzzINn0LJFCWcTiYIKJER3gnacc3vfrpuBzIqYCzHKuzYaqZy57pg5ynyx2z8D
e4FuGe0ZnaIQE2R0zCUUTnnST3IRlBjLTLxVUVNozRyW1ccBDDPVvrVog/m07kFGD5JzTNdMzmSK
FizaU+YYTJgi68gAs1ToaNzV8SfGqn4NHSogbvm/Uw1jVso4J5AM6hICp4oSygxE7GsBttZND2Xm
2Td0H8FRTC8jWiUT55IesajMYJKYhZPnndP3Irza9RHHiC7OGyZ0Uc5EGezyyBmLNpuSMoBMa+yd
ZiHbrPqa6N8TRXRZigwxXwyKQss6WVCcVwblI6Lk2jEEjBqj9vVIhK6/dsrLRTGfqsmTsaz1qfbq
Fv1MZd3qvXGc5ljwTL16tVA+k7O9Yz6PWRc2cNIw00WmhZniIj7KQw2RlD7+SBSjcbpqHd9SEjf+
7fN+VSSihjGtrmImhKY6THJqW0UadTE+WpoWQTOXwdKWs7PW2i6Wl/dYgbfcNniVn1KDoOMwdMCg
TLzRLr0kKfV6TBdkw3NQnegY1BCUQFsJS+tXRXzGDrOjUmP2YMmCnfIAwVVgC39qWfdCOZRr2sdP
S3j8QpnFpANClytSpyrPI3WuvfAP+14P8iB66k4AhHj6acS4XAihUsoH3oPyMl2d9Cl8W7ainsX1
8aa7+us3MEdiDks5SizkqkmCgv74tU1EMqVcR8FYAgFrCzjt2HdFbS6r9alWEC6m/NJFerPTiy48
1EQLN5FhWd9Iq4q+In9vz6wypZUyrKJZLuTaM3Jv8GlxY/Xsu/rZjlBeqY7GA52floDtv8v3DYqZ
kIfABxYVFTiXIrbXAvEYSgo68BuMM+llua5xpNe4FKtXY6+CZ4F2aihYpP1GrWae+CXH/aYY0pJt
HVC9q1GQfC4XtQHMHM0EGMZVAVG822eR903pxKxq2SB+vpqWqEMQGMVpit0t72Q99ersW6GdlGJy
40zEWsELpAgyAFjqmD3GdOnlKWnMtpSVtkIg1YoXSprvjgY0MO2hyAUR5hquhgNJFLzabOqreDRe
mpq6abWKcoYqmNcebBUpDC51SspPpd6tLfB6xM39KDAguil0latXIzUOoTv61oHejM4E1DUepDKT
5MojkWfsCz/cSa81eOYDBXznijBd44W5c3PMM1wOjbUtU6XCc7841UG4M482/LF2LVGqK1gYu6sN
ifQlwqQFQNQ0K4TqHDqVFJEmZvq5fppgE1FVkO3Pt8JVXzRbktZcMqlCRTV6miCvKd9T5j26rkl8
unkHjUq/gF9aJirQs5f+YiWKChoBWAt71TUP1qPqolECwgR5ty4R6oMysBiiJIZz9ihzNwG9AOUn
Z4VECxBk9dlQ4+yZo9Nb9qY1My8Fz5gmFZu4qX7j813YY/L6tUjauTZgb3KVoIgcZZscW99ybMzV
bP/v+CFdsRWwpeCOR2gBBfPllrbA2GVdCGvoPkHYJfMlEDUBHrChL1sraEpnQI64vR3OrusMsIoX
NXTIUWAFay/zIdGRNexEzpBF+eMh3UF3IFi3tq89249GgFZhILqfOEENvV600g38j2awAGS0EG29
H0JUhNb8hPTq1Erxseqsl9sL4zioTZBYKICNQxuDbRaSVB+sSsdu1ua06eaHdBm82xZ4Jw6Pc5nO
02DAGZPOlx/MThKUaDLMGWobY3EoYzfeex8gDjykvuQJR5von7t86wEAj6IhlOzoncAyc69rVYxK
o9Z4N6+BDm7cwrVX8HmuruLLSAZFfCHc9Z0bZOKkHldrH8dIB9Mu2dV1RZxuyR6GSoEIen3Ksvm9
zoFS1C3f1JstsfvFbYZSkOXzviNmO4kJ7hfgyNnKP6rchjElBDkpZGjy9nmMWsF3FFlgCgSr0SVG
lMOC0qw/6ipzOzv6uO0qIhNMIFHykAyLCRNxUzuYq3EW5em2Be45Pt8nxhnbQdcx9gbv0O/rnXIY
jin41w4QW6eo99QHr/g6QdtQlDfQX37tlL8+D135Wb9SKbMuT2asjIZI+djMTuHqvhyoHljaIyEo
hhc8zldJ//2ZuVHPK3nssMqqHn+gV/8wa4D8SNDV+Z3ttJDjwfVw47BXDabDyWr+XJfs6olDX0Oa
g6ubUpjjSrUfhFkQ55UHUOUvk4yTrHhJjquOtdEuRJS6GLeHsiBKzL1v75OP5nk9/rRdQrCxEYxp
X7Mc4B7Af8FTjFsUYjjMPSBPVRtVc0g/pOyCkRl3wBQMu38hhcmLY+eWmPeJXRYzCHrtGkO/6UOl
HscvtOtqopI+dI/yF3Gj9Zq0hFkbk18iaoJDasDaaBuEHIq9AbjY5KXb8lF0u/FOug6VOkCAQboo
f7ZazxwUhP6l3ZowpZYfkf6dTF9uOyb37wNIgVxPBUWnwRyAUq2aWjKM2pNXjBl22iMGpAQsx9y4
D94HFPZB3CZbLEREri2rLBaTvtxogbZzKkhd0wrtft4U96IkmXekz60xbj+GRk8qHSuK+sqHULyf
mJljaS+39426Lxunzq0w4bEOF8NIVKwJzxD7JayqaatP3c4IK/Wt68ZG1C3iOvnZHjJxsVqiMsRw
Oz3MA1rq5jb1ipcwoMRlSVDdi9yO+80szQblJjhKkD8yLq4vY4MvpkIjHEIzJlI4qtkxVZiyorM2
wj7I9fLwtiYgsLENAr11Njz2i6qsk2HSxwZFtSa4X+6AF8iRjFCU4BzthVX2az+5NMn4yaBWsorp
F0xvaXPjI2obkxMa2bLPG8y+OLfdhdOkwCyghrcNGsK4BFgeXLlBvTfSYY3CzSngIFee4oDOR+hu
EgYqAtZOYPL6aFOTSMU1bC1FZ13ebVptWmuyIDGmAiSyv/xhVw5tRndfQ0fah5ZT3IuaatdXzqVJ
xmvkZQHtXohXXCNnxFEl81Ap9rdwVZy5qt8ri9xFmennYbEK9vf6OOJjahplmaFvDp35mOAsby1J
tiBnszzHIKEbB3Nbqa9Zaz4JdpX+pcuDD0t4F9uQrgAHEEuf3JcRvm+NXUV/9OccM8VeoyUTQqs3
8nL3tj3eRwSHBp4eaFJiCoTZ0XTKinlMsaOFEmHoJHxs9OThtgnu3p2ZYNLyGdAsFPPpilLNLbQ2
WCzbGVprayui9gQnq8TuYUyUAJf7WVK89Ml4mUm5KCiV0PQu3Gd3FEhufIGiO4hrpF31LPJIzl19
aZHZwGGASlfdI5CtHzKgsphw/w6SjkO8Hb8LT9x1IejSFrOTnRLKjT3DFtoUXnJXBv1WOg47eSu6
4zjh+cISS6pkpskwWuFneKaFoM5tvvfbCfUt8l1cT+P6oAmQLM1bAaNhUrlmREmk0LTKU+u/IpO4
cSIqgnJjMSiDKQEcwdOMvU2lgSRdpsNCd0jyjzrdheXX217OqUhiy85sMDdoFFnKWtWwMYOHCpyt
NapnlmPMUIOq/cmTD+NxjvDEkL4ksVNmwnh8jYqjGRZ4qimVJSqjFrNIY+paYucR3hq+cSwP/QGF
rm3zuKIiY9yTIzklL33vRHDPwfuUEkUTChLP8l16rLbJD/J+e0N4e37+c5j9SJO2VhsJkWXJ3uY+
D/o2gYg1EcQvTtkeq1bRnkddg6iaxdxCy9yac0JXTbniVF/ZprseHXr7KXPtP5IH5BObEg+h3e3F
XUtH0c0+M8sc+6wB2l+lZilvx/ycB3GMl2SC8nN4mAJaxkz/MB/Ko2gQkv5d9noADMECtRuw61jw
ZYBblwl3v4kKrZLIjVMqEcRve8eGLkMmO4MKTBbU5gSX37UWKF0scjRKAYi51s9ocfZIkPJBT0oN
t9/kpl+KuwWQATr3lGQOSZxF8tcvtFI8Ovqx98v5RTkCPOU2wb+BvnEjvAHwIspX9DnBerlkDc28
tNStWkfdyz7e8AjxYP3v/exh3lQ4W0dh+sjz5XOjzK43XW/La4jsin5t2aZP3eSYuKWjuDjvwMY5
KvoMVitw7mvULzYeEHtgTiiPq8E695gYSzsM8LLeKz9Gjxbld+g/PjR3umNszIDIzqi4ySaa7yzV
WZxYDMnj5SPnP4Fx9LLqR0Pv8BNKiDNSXWCyOa2+dgeFdtFQBi9RMEC2ahkqrdOzSVZcJqSyVpiK
5Hele4xj21GjEykFbx3eEaLcHNBABaMEEtjLI2RZRgtD8KCwT7b5HKZeRcgulOePss2+LWr+zZ6H
yBcEDHo3swf33Cp1sbMztGhFXC94vnm2DOGzMDZeu7KKXECtG2fIrdNopCddH/5qogJDcEVmeDHA
As4ote+LpqKQnpiaA5XYzInMPoU2wlR4Uyopbr3Owo4TvSpu/VjmRg41s+5L+mNBN+GX78OmetGf
Gg+3GATAnPy7KG/jRpjz3WGiuAyW0VmizSBtU5ygbgMce4Xub/5sP3VBs2v9xSOf2Gk6wW/hP7mv
AQ4KqUdP925/Ke5ZP3MPxuELux7tsMZPUfTXanyHmgHYOQQRlXt9nK/3KpMDRj6mGyzvx52xTxZ3
eOlRrbsLAQgFt8pD/6hYvoya05uocsY/Zf+4P5vaZbkhT1aC9cmk9KJ4cZYMzakE4Ctpe3sn+eEL
Mt/oPssUFk1jy5nPV6TrErnEgSaDQ1tEnZvdtQ/gvt5M733qTg+z2x0iVwOzv9O6oQ8KChGzJPdr
nv0EJikC91QemQl+gq0/DdN2SF6i+VWwTO5pObPBBJRMy6yibmCj8+udDVFsB5MvG+kF9qh6bvJQ
3vU+cds96Gs/yxshOpCpLnhmUStXZ/asAsC0BRYyhAQMLggwRo/EoHLmVTRSdC35Su+jMxvMB22b
uZWNCokATbK62Smf+7cFdMAKaMTsE5Uvyh6zDYjzIP5a4KEwf2mg4yZmTeP6MHpxiozWkg6c0aVj
rdmgxfqAXHvYFydQQCp3tivNzvgGZuB9cwBtDuhmB9mpav/2t6Zx6HqTfxlmAqPZmARav/QhMVgg
zfoYoZBXIwczkBnFguPDdV1dRjkfVW6Cd8vlIovIjGe7RNIRd1+gVeXo/ZNpiYgfRUYY37WTNZms
FUaU+r6M3o1xU5Ln23vG+1i050gx2LRWz8T2KMwgW7ngeVeP5LtslLEzafZ27M1tP8mdIHpzC2EI
bhoGV/GglFluLKNsJ6IalYwhJdOpJ6CHkvj7ZCfvUm4lzho3x9m03whoUqwKQiNV+C0ZkEUroSII
C9w39NkvYbGSQ7tCliaCr1BthsyPMsdsNqYb3tOK4xB6i+gW5X3Lc4PMt2zUJDaqCRutgf1F+qJq
0I0S9e04HxMcakAxQjEBrO3s6NU0dTNUWrrGy/X5SGSQ2xnzU1dKATz15xvrPz7m/4y+Vw8/j1X3
3/+Ff/6oaugVR8hoLv/xv+/r74gh7ff/4ezLmuzEsXX/Ske908EoQcTtF4Y95jynX4h0Os0kIUBi
EL/+fmT1ucfJdnh334eq6g6nUwikpaW1vuFDXb41/2f5q//vR1c/eVm8d0KKn2r9U1/+En7/v8eP
39Tbl/+T1GBt69v+o9N3H+D+q88B8KTLT/6nf/iPj8/f8qCbj3/99S56MK3w27JC1H/9+4/2P/71
FyATv2yh5ff/+w+v3jj+3usH/zj9+Y83qf71l+f+E9bluHn64KguhhUIwePH8ieu9U9I09rQgwNW
4RMG8dc/atGp/F9/LXoPUvSf/9P+J5w9gZpH7AQSFILA/zPNLx/kfz/QP+qe34DuqiQGX0VDoO5R
EjXxQEAUoDa6ilB229sW5DemSIBR0pdPrfvU1N9/mfq/x/x1jJNttB5ktaqFkWbWiKMtWkp6490I
MaWlIoprTxnCFfDvRfdlzX0Zbvl1v0b49XCraEXKpp3ygCAzSdJbGKoPNzCCx/V+k+5GeCF4Ntg6
54qIJ+nv34OCnYLjbOGkr85uM+1n7tl0imCd8dO7BiLqeWHC4+zc8CmkR2iZH41k0b9vrmYYL8KF
9hGE2v9AAHU5wVfT9xA5lwsYqmUn6gZGQdrabYvlbc/o6u5qzHyIvHmv40We5xym9ZN782U8TBnM
DaAuYdCA+vNq5pmtJjlPzRBljsmmPOlyNpZH35wFgRS/dkFM8BXzN3aLtbyZcibLPO5NWbdhanH/
pQXvN49SO5foeTfOQHa0rHx94RrK9cBBoZ2TgFQ2fustUrgtuAWUlPuK5OP8Sunk+yEMQyFALEif
9puJy6BlkUfhU7QJ+jmdz63mdfwEBNuGozCUBXE0wd9ulfgLxSelawpXUgjadi+Qc39wdkvT3A0g
LrXwhzmAaOde8+mo4GW5KNwgaEBxfJ1KzHU2oYtNVMQBbQ9Le3azUM5mwcK+YtaepqU41zE5adBj
JS/xyF7qRiYo9Uvw+CX5Z5k5moTRPlqEX52dgcxsoVtlm3Nlg/V9fhkIZOQFQevjna5pydrtyrYY
nT4ycYcarkRAk9S7b/VVqSCOCZrinwPSSdDDcNik4O9jMKza1bzcoMpQDWtUNCDy1WFTZtUYdkOX
l9txechzAek33w50a8zPBrYPha9VQALWxxmmXqnIuR4upn3wDO0q9EpB1DlOn2jX5rZ5tF7/PMnT
qIszxIQTG3RkIHfur5t7AdW8NUauIpTKt2ayYFzr3YLPnB/BlYvOjLas+q9RABaMgLZ7xPHwDddg
DuVYsgdirYtKqKprjOZJFPXSOIBcVgD46YJgya7LQ4ChzyWMp+/369ir91unyqkgr9FF8/vS6oDE
9Lf2sEAKVWKLUN0Bx8gi53wF+bfjAvpNwMgAeW1Nkuj8YO5KRbuoQYLob0mkNvMGyuu3JJ4Pqo3+
56r451f9m4CL6f4y7PJYv2xLJ2emMjWGlRqM1+ytuNJJd7FQ2zisPttoOLLjEoZGN1EQ9IemQJ0s
hVznFSrKZ244J8V7qKN9eZjVuyelaEQ54GEWooixqCkkaGklbjxDblRA/ZrCxvUcOf80XnxSteEG
BHsnrLbVoEElmG/IqYt66M7opHGt/nEcxkaE7qS5sR1ENkBOYRq72d47EjZ5ZzbXSYqBeAWqrAdb
KZANTs7YvK/yrOubLsrJu+s+e2cJr79ZWl8GWN7AL9+Y9qC8w8+wwyFTvTkbEhW31WOLE/OzuGTG
6rb5pp+dMwWIE54tvuaXYZdd/suw8E/0WaUxLPzbHyoOxHNIDPi2gkEhHhbjLM+NuR/S13MXnzPz
XZe0UssIkIli4Km7pK2K5vLFdR89lp2LFesG7OcMcXwHHrSDFjLo1xkaeWq0touBTMhb8UO1pZdy
v7CHz4JnfxMRga1AKZzCGsACrfbrSI0NrzjJl3d5S0NvAyZ8G0407FDhvydQa1+8P3UdTo8Q9pEH
90qewdctm2AVkZEx4KaAiIxzfH15hY6fDKRHMH4h90KA8j+0kZeSHeTFQgeNzD+Hpd+tHbApIDi1
REPYwC9v/pe10+IMgpYMIoFWIFnNdtw5QHPVr3W2WBjdpA4JswlNJaPcDLAa8IbHNn9tzDl0jLsz
j3KymgBVg4S3vyDWkK55y/b95VG8AP6gVU/nKN8vHUUJ6zwvye8XbpmxbT+JsQCAnwmFJ7XSRW8I
+G+cuh5u1aiyfR3VLvrCgY6ZiaW19C+XS468bfY8kZcigikEQiJkTrtQ42SElTaKasmf571ecTZg
LXj7aL+b4O2dnPhzL0SWorqH3Yva3rb4tNYzd+fuOr8dZuFBIm2jIEaszh8imokbjsejpvRDO4dj
vbwJ1BRPaRsOJItQoYmGrj6TtJ2cNMvsFi/dhd61qPOur6pO38/Y1jzqWRw4EYnMDz4hx1gctSs3
Mp3I2C4inCj1n8tPT3Kp9dirT1ur2qmzHm92udMZIUQqt/km21IspuL63Ol20iBdj7aKUZVV0qDg
AY84+zl57sYpvqVUXA40D3uz3RZmvkP1dOOV/cOEuvw8Qgpfepu05GfOg2Vav4aQ5UHgxwVaW4CC
BxjDX1d07omMozfAIzH7KEijrzHXmz+v2RPQxXqM1ZFTQlC2TVuTR2kX3LZjF1UalnvMwT/6ImMw
UEkfy26GQkAdzq5MCstN7LzdkwxccN5tNTGjTPRb0z/rhHY6fVwRgDaEKgyQY956oSuQcZq6lRoZ
NI5gdD8W5Uf3JriEMVJkQnLWOvO+T3cWwI2fsKfPKtC6NGe3dMqFZzWfKXsNmliPzhlUfvZn3vmy
Vb5+1y/jrBkOrG1TAnCQQHwsrjxYBaF9FBqXS3zqovPooN8saIyH3jfY6+BRwX/p6zryWTBSCaZA
pA/BS3aXRxANPhQAsVAeZ1GDIc/u2GWPrKeIMIEojPQM/10PGdDMz91BoR7T+lGwmK4tDqowRGox
z0Vey4hvf5x5r+tzB35WEJn430Htr/P0pG8UxRy0UXppvNhPcArxjIhPl5B6/HSK9djTFETB0/mY
fNKOXIaG4QFKTPgvQKSr6Fg4tVHngbcsHejuh84xx7//1hYzN1Du3AHOcjjPfj2pEazHXUVGJVJR
TZQ0OPQW9Z2FKD7im/KzJK7T+I+77JKxLS4SUE1aLyI+NA1t3BlRsXNCA/4sQli3dio2Q/9Cmy40
zSai3XhoJpEE5rhxIBdl0zns9bwrMj/y8rOiFOt7iL08Eg59LC+cR6DQff3eaWUaMrURu4J7/tOF
QLTz/UFfTTs3lhfWU3clHuzQDLPzt+2T1W0jp0RgRpqBkWHm8XVgrRx/llOFeHRBtguUp3zBosNR
2Mcjxy5eNDjOpei/+QBfB12tbp9MgKz5GHRx7uUJwEuI1FBFgyrZwr5Mw/F6QX5bw1kLtc/c8ctu
tqFVsUCVF7FPYKdWL9qbStkx2JOgpOu9FFfFm/vNvrS3zosLH2bjqkPd764DB6hedtf5GudJboua
jQe4ElA0yPBgCrAan2tLj7bE+OklfbEuasDPcWBduNc9xODKo3scj+dcMU8/MYYENXmRe1h6AatP
zM3C943BA/UTknxWE7bskcv7Pwes344BxgUiMg46oOu/LiNizS7hkvhhZhiPFemPlnbfkTmfgeuc
IGw/X98v46yCBCS+A7uGFl24sGHGzy4zuZZ7dXmeJnxuSqsvheOauY3Ca0vbMuTjrev+nOmZ+Zzk
BVgNsAiCeAqEFrAgV2OotC5Zs3yawq3DEYq+Hfh1f/4yn79jveJ/HWOVZLeQhih6eKqFMiHJfI3a
6BSrmwVSc7VkITQL65248A75VXknH7wDauQbFN8O/0Fpb3WRhDTtcpHC8Q0FAjSLvFW1ZZytGhWX
DF4fFx4Q5jmU5GAdH3fGkYCiY/20w/S78zPPQvvsVWP1NU+GXiWgDJzUxqowtNb7Nn8ZAxXO0+2f
X/Xqa36OAYUtHwoOEAaBafHXTVAUfcoaYZPQn0hc74ZyiP/bAdAxR8HZxZ1wqaSvBlBkFqUGuzw0
xU+o1QFxaUX//QgQNkFnICAodK59IJTTQ3u5xoLM5A2cieNOeOfS9OUhf1mPeEuQRDQxAhTpKPwm
VqGimN1hlEhdwwxezvBtN0C77wtQGmCkcZZzuU4Y/z0aTjbcPaCVvYYA+KNqGCBsy+pn3ARi8+/c
LZcqrKqLXIJgWsX/tfzZ38MCqwnhFCwHzPbrUmjYYDRjOeJW2/5Is49GgMfkOSGV5pntvT5Q1iOt
FckySCTKrMP2Xsg+6QFkH0C5HXTquh1Dj9CD6OZGoHJxpkZxutbxFXGg4BgFpRvMz68ThOJPEBg1
AvFs/xzrRyG3f16I6xrI3/PCHQaEok/AyCpW4AQN2jro/bDcm1EFIRgX5Xg7mTcL9tRAQprHeozI
j0Wp34E93tl25Pqq/vcToAMLezMUv07KBANtHJ5yFC7rIlwE7KfnETVU1AjkfnosUG97/fOUf/8p
fxlweee/FJsyNVdTOWHR4I4xHefYCi2s0miIXNwCDh2qPMMGQmz/P1v+l1FXZ9BsQ3Qmy/Gim/7Z
GGGKLc8pva0uM58vErtv4Uwh20Tb8eu8hgFeuZ4BdbfWppHhs6ST3nMJjWijFmdC8DpBWMbCIEAh
AJMCgfx1A5AxCsMlKDKE5HJANjteujfvc7T4O50rXv3uc1mo0qEuiOZfcFK6xwUNMyOZH6KpaYeL
Nj6U3X2kcy4cO4GCe/QhBXX2Prq8rFX4/DLq6iCjhcMsczlDvetF79XfZ3t98R9ckk7PanQ0f5nd
6qMxPTT5WA7LYmz2BKd0pg9y68diC7ho8Wht3Y29Y49i/A9w5qvS+udH/GXsdQ0/6Nq51C7mCJFr
FhaZ9KIaVCfgnqvL0qovpnLcNoV+KIRx4NN/mcuejL46ZTUiOgkAHAgtD1BNW+ygoxGnrXvmIDz5
kOhRAz+JdYNSN9bqKsDVVmcLi/YeAly2c3YLpWp5pWeX6XKZ+rJgQCBfoCSwL4dLI/yWvu4+qody
dkpkJexiKWGDfLNLN+UTGqm7NDLPyM6cbPXPJj8S2QCnO7QHVu8uU4OZQYHdgw44ajNetRk039YS
cLcgPSOusboyw6kBCrNwWXYgevyJi/w6r5xa+L11iWyroY+e8I1w0MY2zcwn2ckNpBYOlQ7OJGAn
mwJjIolAvg65Ih8Mr9WYgdvXXY5uRDO7Os6KfNwWrO93joKIOMxtg/fc7rwzAdrClH73DRHOXMit
owWzTpzTrjHKwqtIqFxHvwuEI9zLdeMU12V91+R3ftAdc+1vtZsOez6wHS2MI+w578Xs3NFSoOAZ
CBLVLi9COrArd7C+K14d/FHzyB8WGGZp37ZosdBMhdCGwaXfVcfAg5EE2h+oxqflNZBXG9170dCa
cd/zoyzbWy6Lb1AQzZOcB1ac+8GVI9NX7YgxtttsR+YsLAKNRJ/oG2rqLEkbk+99O8Nl16g/IJSd
JW5KH1uouEcWFAIiaK/dwd6Th64tb8E7SC8bQe7bwvAYNISlLDcko+zKmNxcXcumL/Sm6YUdwBBc
GA+ZIgRqbYYBdTNXgSChdTBs4JoNn8HZtze2LsYBL2PKUHCw4acOXp6fXpCO5d8DH3BXnqUqGacJ
pr3D1BwYqcUBOs1lQsza2I2a0NgCbiFKhZnuHG0O72UtrSvDbeU1eJLjtWEye0vSrBxCVsGw18ld
0Ye21h4JURXxE9KbaeS5mlzT6snqzf6uUtqKB181d5UHFCXRkLhs6ouGOGHZlSQRSikQZp30Pu88
dtUbmTVFbBjJRZCCV41mAvdm8dT2y1+0RFs/646b761hUUj7dLnbv6S5DICGzt1KSXRhi2zGfVMJ
w6eoCpSdZyHhJxA1jGaDW92PojLGog+tGnp0eTQzPrRGqATPYbxeFF5Rkk3PbDFc8onDFz3I28q5
r/s8Zd/aWbh4t1IE+Y1f1x2c27ExENvEXBahCQBLLGUlIZVWcR9gg9koECoYzXUVpb3Xim9ZQGSe
tMoqmtdsbjsU3CABZcUWNSqQ9C1caPcp1OA6KEuhGOw1YeaZUj3NozflceflDQ9zouf+oUs9k5cQ
Z0hdl4W6rGQ5HccU+vdt7JPRHC/6ofVk2JDaE5GZF97wofoitUKb5bkRZuYwDGgPmXrEedf4bv7s
toYDxcfB8vlVoFiO+ekiN1MnAk0vteGZ3UIP4qedYqFnESSXmwY0Fr9oZZxmDc82nWO3Nu/jubS0
Jng72ipdPYcppWI2y9Ce5xT6MIuwakvChlqK3FhjQyjywbrJ80djTDlpt3OZq2CI66HqGX9iraig
KybqNq3ep9Eo3CbiSrl8VxIocf901OBDNrGQLEDHuHewqozB7z7ywC6PkwYgdy8U6/hlW5qjE6NV
1zk7KNu5SKQ0dhmYRi1n5Y1doWkHzF06DE/C6fi77Wd+G7lO74rQhq7+izdAgfnJs5TTPGApoPdk
9HPbxiIPimljVC0kW1OHe2hqslKC5eEZcGmoNdSuZgYVsWRgeDERrur00KP0DnFUJKSFV6Ma2fp+
rJX1JgfTvlOWAR8FLLGLZvbrQ+N0IIth3UVpPlpRl/XPtHSNyBpnGauyTcMc1uM7wioZNQ2aygZk
nG+lpHD8k+oq106GVWvAc7CBZxSzeBuh1tXELXhWHzrgKFai/AX9wgCt10rOhwn13JCSDpLT2NeR
jQ9/6c7dFDbDaIdcucGmVj6zotZOnQ224YMOWH3E17Zv+kGVF1QLQDyZaUZiGtku70oZydINYqx8
JB+VnKKUVsfShKcGkqAidUO3mirE3oIEEbWrNmEGs79zi6Aa5lmwoczzSoSep5uDgg9zlKMfFkmh
SFR2mRPVQMGEvCidrbC7NCIziPpbASOPiAa1e8xw849baABcuu0AVzBfdeE00ENqkU3G06PldDKq
+XCwZGOAxkOeWqO4dKRzMAIv7ucCOMIBlxWHYleTKNPv1OsT7ZKoaoYfTulsaAX1iRaOoBm83Ki9
5X2ZtM1woMKLGU6StnizygYHWvFtqoUR2pV9z9N+Cy0jmGbMW9VkMZR+knlKzVAP9pGbFbko8qaN
UBkJxagi1qH/lM0PVJklJKO6Z6jSAQOYTUCvuS3IkaKNSqvccz0kyJbupbQCxD5ahFYDhK8eGZQB
5hnNweH7XPdh6sO8xKjDcqIP6AFEhmvuBl3s/cGZYwROuDdO9oMSbym1IrtxQrzeo8IWkh6vI7fO
HkXnHwb/g1bDGGX9UIQ+bW/JoEs4w0MGxEjtAfgih4d+DpUrpB9QXXFS+q0y6IdwSB8Ps51eqJoH
iCAVmlxFceWMsPVeEGOhIuD+FThN4nKo67iStAtV7+xbCEYYwKJHomN9REYidoT2xjEXeYowUL+1
hD84MMBA9B+3Xt2xBLXhe937idKQ3VJjcVNlY7ktXE8gbLN77gR5CPnQB7i3Vy+GFF6CYIFRxrm+
QV5iHDXJg8vZyYMIzAC+7RiC7tCkMGr2/LvSIS/oOmkgTnFDmsgW1axb2tZbOjc3zmB9lASrsxAm
TvK6QU/UBSeiIeyRiR6JPrRS8k59p7UGy3io4Tw2tDd1O14VYnjvpWkmhEgVUc6DqCysV6/Nk5KK
BwM+Hx2V/t4DDWQEgLp3plfLqx+E8s3Qhs5rAj/ZO6LqJBcgGHr2bZl3Eej7xcacCTREmWHDIiWH
b4HtPnT9QkQteRUVQKtFs12KG0h4FGHmMiu2U2WEurbprQd5ktCc6yvZBWk0cyHjXlrsrhJoPpeK
weHTyGHD5eQDPmj2s61kHgu3YhCj4bBMAPMzDKRwtlXmfIP+DzKwrLnDDr2HezIKEh0QIQaJaI9z
mRj8cnBHO+ry7MEq8+82NP4tx9wuSrMhM/jBLf2d3zc7WfFLyrODgSQnGmHRFQWZcJIiI++eVT9a
skW1oc6syJs84BMAk76uZGBvRm3KHcmMiy6fHpFC4CbG8X6JzbujM8n2xinLA/e9B12nW7tHodk0
i7DNshsnM78VanhXPUu0PyP6TXt49B37stmqQEb4DYlw5duMBA2KNcgVnEjWw0/VFvsxd4H8yRd7
nAF7tAtuUOk69sOUwdsne7cMXYN8DZSIXTyWlfneK8QAA4rZEyHXNXNuG7d5hQLIpWqqI+yarjuG
zcEI+orUhCuydnBvH+9n2T+kvnHtNOwGePCntNTPXTegea18ENkz8m0iML8jDSqWJEg3OBRfHWZu
mUByOxHTCA00qnhZi6gTLQ+rlt33k3E5Nea+U1PYggyWBhVscmrgO3UBV9K52vWCyQuRuYgRfWbu
W7+QW1hIv/YOfSE1VbE3zVc5Gz5YX92kk25D1YwvGdDi0JeavbDDUbepNL9xU+tCzO0NCq3HuhZv
LQ0AYRGjd1HOwYvKgdbs+ZVbtypURpPGeUEfi07fKBPhTlINcCmczYIMAWgy8ymaXDJDA4minmGP
UO+sbbVpLBM3uMJ5LUsNJWQjuzEN43JUWKRtUHcbPBbfomPPrnk+knCQElqqpT1t/ABKBGML26Cx
77KEE/bgBs0DIom/GeuxiTkZIb2ExHKENYTd+BBLqHW5E2lNtsagsiuWO0BlYNHHqutAroNtWdha
BW4UXvMM9SQRatMgMZ/qOOcklPV3njPwWPVy0yncQ6C7R8382CuHC2kZTxWKllGfOwbM3CwWqsz7
no64WqA3+yOv1RAFk6N3SgoUPGyyGUeAgGyvOoCA3rz2I0BpQGYHYYP0dNuNBcpZRhkOvdCPTeDD
itFF3mALiINnlS2B0vMvuW+8eKkWO0NY9S5l1rtvDXtT2Y9TX95D1l5fTBIYfNtInz1OX6dpTuzB
eCZ8ulNtfUmyHkQxC/iVqnC2PrEubE99FLSMkPRNwIBlb2z2GbbSmCXNAnBxIN0dFqZ1UWn5zVW1
GzO4LoW45OCMDLoiBtsXjf2M4Q4gsr0r2c/eN3JYODU/YSS6S0leRa0HXfgmd+7SwX1hinhbmLIm
NiuvaRPo0OsoxBIFcADUUIcxaDYiK9ttWsg0KrT12kgij9K02hiict/KuSi2KKFd+xV8MjOjgz2a
W1/Scb6dhzlI/FZdlCX90ZL6girrMWDDdUnTvW3pY8fVh8OAAoPGmgl3lOY6HdIdcf3EcYob1TkH
R9HvwUiuzZYPYeOwO21DCTOTabnPmz71QnjAK7gG4EobFt0AIj1UZl6yQn/rDWolnEMcCJOCXVhv
xLJXO0RUJ6wNpjeZ1fXQtph2WaeO45wdsHTvmZ3eOTLfeqzOoehV3Xs4x7Dg3avAkFdGMHUJ9Bvm
WyMH3nXwjFe4S0IGq2DzVk6Wc6eCjh8UqQEAKwDjHxBH3FpcWhMCK8rQe2Y790ODe4s/VqHJgwP0
5ndlGuyX5CB0/IpGuCP9gAnohhbKwGAmtCdA8XprCw3HlWF0krm3IPZSFX0yjRyxx/ewTPX0aAwc
mpCc3DFATK5lDRSnminOpAZ0ZWG8ta37NqZerD362A/VpS3t5lgNE2gN7VzEtvYiq5n3yCz32nOP
cM19LK3O3TqmfGCF78VTC04NNBU2uQ1SsAdXgdAiNYEMuNpIXuyLwg+e6spEsB8DFyrWtOsSSAyo
qKeeEYtyHB6JO3nxUEBpF5BOc7wvCuldTaaZX2f+ZB+lW8vj1FtIvpyWSmA0aBPlNSkg8upb1Q/P
kezO7R34OCHD8UEOa9wE7/AZF94tc8ir505DXM2j2gYTaiO+yq69Jr9KrRl9KFk8SM8VINw7LKYD
iKLEl2+TI27gDZFYFYtUPexzOobmhOfvDXc3FFkW13l1MGQWB36+E6xMJoUymymjoC5hc2Z0tyav
9z3KpVPWzceAqwdzbg/l5IYwkAWvIIdZLrWe0Ky6cwTu8e0HtfUGx3dkahku2aPlHAc2xFAcTHjh
xSCmoGGsQB3K2wtwbUONATXfZHpMuu4adjj3DdS1WHM7SbVRNN3g28Dk5UBIMtE8pvaTcpComrj6
ClDwzSYQUU+qCQhI+mHVqopFAOJDZh5Fzl8tq0g8tEIkEmGgcMd6eFIW5ClKL8kC/kAqiDXNfRRg
ynmXhh7VlyITd9MksEHZ4gKVMNwFrP4qTekTL7uI9dBq18Otlb+N7c6YFyW+jTSzJBMfOjvUJNhT
qW67Eb6szpB+N8SMYnMb7NKOX80NUEnddGepILLz+ToPZDyM3WVjWvxCTw3yrI7z5hIuxG6MORQx
6REgKYCA12nZdCgNBY2xgxKR2DcMeWma1zKmpX7yJ3oDNNB146Mu5vH5iPO4eOBVJsPcyC002Iwp
TlmmQ7cZr2vPvaElIAJ9V+/NzE/SKdg1fvFqsfahsKYnCbG1MOf6A28BnkSa3ZlI37emZXwPcvfY
5jjbDdd7sXh6l9qw54Kpook8CWk8u+21LyHlQ1Xka0mPNdPqsu2pjlKDvbJ0OKIas5FVnlT1wHdg
iaIcatuwYTTM53FCg4y7/BkxwsfjTXnYOVB3knKbVe7NVM8RegkQvcWni9uMIjdIi+lprCSPeTlD
Vac3HzSp9Q04Iki0U6tTiRyAlA6BiCcBznm/h0sP6mEezgMNV/DGevPbqcHlVd1Bq1LFg0KVFI+T
4koNHoXjQa1M0gRmEkGKo8G61MW1DHY0p1HLcckbydXkANnBrIscBpe2c2UV7R53jbBGQ31km5TT
eADNKqzK6ZI4dMd1zkLXH7da2jekhnZFP1rxFKAzWQwx6lyHsYE4EsSEWasjCnGReGTYhWyej26T
3QmshKqqL0y7PUBHNjSYe1MhIAZI37hZJq4twJJDgzUpU3rfsfFWeHkaj8226uWmLLBUhROr4cnT
H1XxjTtwmZwgbtHeNfJG8movPfN7boM+U5W7cdQA0OePg9Vd4ayDGLsTEroxjAciEtlnOyZopNnP
UW5p8NGSNyCVcN0ooaSkr3m9Y6WfTGVwmCEbhswJpd48EiMMHWHeNMEPHpJQydRgl/DBAELfuXGb
tAlxTv0QI/rsfN9Zu7Yfj810NbFvk01iC9tXpSMgV/aHnoIrlwXflLnlELkN22nDxmZjKfAppeGA
BWVuZVGY4LntKg3VIboFuYRFpeCHtJn60PMvsVdiu7ubcy8xbA6Wh4Fb2qYFq763ZByocotHnN13
294Ysj1MuXmFGh1IelOCSgJ+JQm99q01uu8tsjaXPdOGXdimHTFbAXEpkoIBJYIH8iekNROCc/Xs
pe9EgY3QcBFJCxsmEzQugyCsWR4ZSHVKK0fxu6wOtvE62Fnoswcfh2ee9re2Be8p2hwH2W71XNwU
RrWzSkTzrkfxwwyZ99DiR6rxR8uLhwIFukKDfoFjCByEbQ3Z7cjPq6P0Loos6eGI6UCt2iI4TCsd
FVZ/nTEvKWsVt/7FMNxZLW6VW9oeJ4LdmBkfBv1ZzwEuc5d1sx/8OeJzliCcZo2B3DrdKmlsUJpH
SGpxBisfFww+1PN+LFBJSHs3akZ4b07i3tFqgxJSiHYELtCIs4Ufj1V7RStk0oshRWdEU+onemKX
BUe6haOh6SHRb5tPZf/e9ThM84OcDNSPUOtKgZCjRWLh6ZkcExpQfFO66boA6maQG4dniDne+BWO
EmD3hTzW3RSVxk+IU2yLeV80M4pxCrxc+y5H6lFLtoUHIRZtG1YBytvTd83MRFVodQeAHcKjQxK0
UAbUsnVxhHdRhPLTbl48BPBrnGyAfIEBGROeoUw4tyFNcUVCKSgN1BVz4GLHQWmqjqwhxRU3An7j
FbTbQiLVRzo8sHhWI9m3bHIjtFhGA3odxPzhpgCI7ijR0w2qoSzbOukPOyu/i54QK+zhjPZ9QCqy
HRranhMqPgFQgFUNcTYoHRIAogBn+NpK8rtm0rg3YLmHbh7p+bpbEIjsftG+neY9YnN7pbbnYBsn
MKjVqCvkJc9Vl1XgU4c5jFlt7F0f9n9FnvwZyfC7uYFhDGKsDRyU769GMaA/0/QN2MVLC/n/cnZm
y3Gjx7Z+FUffnCvsg3k4sb0vgEJVcSY1SzcIiqIwzzOe/nxge9ssFKLQttshtZois/4x889cuZaj
Ei7YYq1vGDmv/4FpRL2DOj8IlDNUgdUNQtbpLQ5PK91Kl52sI8qovsb+tyL9kJnqBtLmvAZ3Ym8J
tEnqIs7buNNpXSBV7dk1TFjeQzE+X567c8QSS/RuXEt64qSvw7TzsRPcqteq0z2kTzPanJaGT4ob
77z7zY7brZEtlquqLTVQdSxqtlzx2t1PCBzdUOh3vXBX75L7Glgweh6DvU2Kv2V7gQYTjL6zuoJV
bGWztQW5hoi58KklFGWxV+Kw21jF860J/TiFcLqaZjTKkqaimXixGMak231l7sfq2R+qjbr0OS5k
UQNftK9VmSEm4photm8KyABR3zqWffJYFar5GjZ187NVHqn9q78S2YruxVquDnXtJY7gpTZkY+Ox
KmJxF+YkOS5vrfO5nqvXvOAhhpa1M8RBEgmxNygCGuxxtKtAXU/dvUBkBo/yhqWVWYYxQjRQZDJ0
yqELTBHNPeQhC5OXNzM8fdW6p8sjOcdmzYX4dwbmob6DSgV63YdKgwHhaB7io38dO+3emLu2/gLk
5vzSPDW2QGoknmUMGYV5MniftOm3YLlZJm/syyVX0Ruc4f2IFrieMuwoeNcYmTHx1HeSveAGBjR7
vkPWJrOVaBv8P/uYU2jI6cAW0BDczyzagM3G36nX4p3vdnZnONYhOW4LIJ3f1xhTZ6YZ3aI5eIlD
8fK6J9MS6LZq9I9Boj4o074NtJ58Jt1vJHtSMXm9vE1Wt6EmKQpE3TPYdLENhZKmUL/VNdvrLRi0
zWNCUH/ZxCoi5J2JxUZMkpwmOigpbL9LaDaufOKbafhIo9LoCI110KzwcNniioNgIt+ZXGzHtK3T
Ost4c80Y+Ny38/s/pXwblyRXhovIDpvq3+szqYIioglKhlj49LxNQoEWd89O6eiGcUa3PRD1Ca74
seXVf+Q5hWMiL7KFfJk9z9kGBWDK0gFGlpftZXGuNKFHgy6eqXepdDj+NW341x4MgeNxq09ifWLf
WVuEZKDdQlMdsebdlffDR1QPYGv2PlIOgZOwcNqvW9BL+RwDxlK+s7jwvEKelBOpMA2QXe9qD9Ne
deMfsIE9Dldv1o/GvXdsXM8Wd8m1j2Lt8NLetAgjyMfqOtxvfZ7zi46mqJnTD1UtgPpLeJPctbgn
elZs39Nrfz+VYtTfpZYeGVcDQax+3NjJ58MnBtbpoafYKyFevzyfeqP1vVBAMeG75qHYD0ezv6bE
CXly587iUIozHMRjQHthdIAiwQXrsfER5o17usNOP8Li/CJS3lnkz3S7eoH0wTukLiBOR8z2yBLD
UGNGzla4de6Fie+g2UdDembaXwb+giX5UyxTqxB1ca+SStTR8XTMJP1ViEG+Mb61FYUbcW5JAMsJ
f+DpuS1NEaW7EOAYnFJXRfatLhEenj5dnkT5/JgyJEuBq9egu0NfguxTH9m71mcSNbt1Q3Tl3f6Q
v0pwFVjfVDd0aa1GCE64M6BvKWWn/SvsUavT+q/P8NZe+C4iUKW862udvUTSXbydcqGrbAg7/AOl
Naj+01TdYEVYm1r2rQm4klcI3XunU1soA2o2I1FzHFb0Ez8XvE+F7u7y1G4ZWWzPpFTTpJ0wItX5
rRi/xo13E3Qvl42sRFMKff4o+Bn0xZOtWwylVQ2/DQKskLk/Ttrb3TM8zccvL/Em/rTbMHgeeMwG
ofgHp02QKC4Mem1Q9ZXCA9HIQrF3DGXyIrf3RJ9K10B1dgffZSA64aD2EI6Fo5I60JsTtSfkOX8q
Urp1Fa3tHlr+8TIUC2aazdPFTDWwolJUw+ogRY9qqLyYTXunlBqoHH/jfbBsyCLSA9usGijIY26W
YT21RT1gks1kJBA6VFdacEipKaqOL5LBJN0MsA94BGRv3XFm/xXqvcQTtzv47VFEeDdzSCm9pJva
FecO/vRDLcLPLrRkrzIo3gqUX8HV7rR2U5fmfNWhhKGneE5D4y2W7kUxyt5KKo7oLNM14+XJ8d8Y
h8zNDpvSkOdXErZMpMDm5jr0BhehLcXtoDGKN1tzH4CyowiWOjSZXev7ZNikRj8/pyfmlmq3lRpM
EUVYOtvaa7PO6Bn8rocbKaPzPUpjJXSzMv1zqBe9dcy8u+FM0TPUWBnQ0tGh3h7LO026H0brYVI1
9/L5XMows0WRz6IHa5adwQ0tV8r35b7pa3yU9yN8zoAcPFk2LP9kBKgME598L3eWazyFj15u8zrZ
00D1FLxu0Ve8CRicOmea7mXoJAk46RxZEs9MQqANuEo6cPTpQTTThw6mc4ol+Q29aw+gVqenZJDL
gwTy0FVbbR+Iyg1MNogtakMCmI6aEPSA35Em/QWV4WMwGFf+4H+UQHBRlexz8ELo1pdjHj4GuvW6
MYvnZwqiXijvkOnm05vL8Eaup7r2BQBDM4tK9REKIop05SuKZKq6M3dkq64Q3eAD2/HHSEWW1fuW
HPWbOHaiw1bUcf5OAVxF5yC3G/kljuDppaOpkxynQUhFNBXcmCZvIEWTEO2keAB0ZW3ccSseBd0d
Hv4QrCDrRWX/1JwxynoxDIpli9fh0fgawN7GsYe3Pd1nCHZfnujzecYY1c45lSprtFScGmvVMM2z
BFTG5EGN3FHRs5PEi7cOxfkZ5zQgcYU6HpHUGZtwbwRah5yUZxsfvcHur0F417Qw1rb1TepsPbFB
TzoxVDnT5BR28yW6pxBFkU0z3qgpMmcrXF8b97sPtAx55DaitJUmHsiI0OmbF8ib95dn9nzIs5/m
vrFU+kfkZTtoFraRklJbsSXxa5jfpuaLKH2+bGIlXUYeh9h07tZiDa3Fq8scxHLm9gS7gxxb81g9
tp9DODgPBqR7kxvpOyP/C0wi5+cBqzRwyCosS1x0C6tDKw8gq3GtEXiQpv2idOlhlG+l7HUQt8jQ
1maR1I4G0wTZ8POcY+NHwUAXA0WLnBKdZffes95s8XpuWZl3yzv3gPcZaKnAit5qN0C37sUk+qw1
0tPl9Tr3QrDBwkzCnoDBAN6IUzNpGsXguYmU6uq2UxrHaiMgD+m1oX27bGhJCDLHSe8tLR//Qjhp
8HliierpMdCCfdjmn2nVDGx5UI9iaTzopfkcl+nPNgz+vcb8NwdILDzXsTkAZy9hU0+8Rjdz/Hne
uMJQ7Zu63Xg/rNyReDfcLEeYiOisMUseJlmIkuzPzl1pR0frvrpp98Ih3VMs22jMgsx5+dDFGo8V
nCl83bRMna6bpERjOUl0tYU5nrGHNNSbYLOR6dSib4Bqo2y1n+KieSxSzbFiyS4qUtI06AeRkxEL
hlV+1ck/QyO9NdTPknilFq1datbR0gBBIbVjhPW+1vW9PkV31LnvE9H3Hb3on60+uTKa2vm3t8fp
gBb7vTT6phCacW6/LO/BnOzjw6xOr95skRwtOUP+3Azvpm4+ee9OVp8VXWqR/bIHdIFrJbwKAkCI
9TeSJXe+nt5G5aec9oVIaa4N/SXLHvPksxXlBOu0DVk6SfBoVytgfaLiFlDT4fJEnHuB03mYD+y7
Twf+UA+EjrAQic1j0/2azHjDC6zvVBp3dUOEWRligFMTrR5NWioy1WT/9jkCwsZMROSONCxK43dS
xRtre345M6R39ua9/G5IulDXgVSX8ByYxo3l17didaWW7U1Kza2RP16ev/N789TY4mB04/y6Tzjq
CrdM3tJeJfykSWdrDleX6d2YFttVV5s8VCU2EaCYN+I3wkDl58y0M7+AGu0v1C2WjGh/btx3Nhcb
dxLj2CS4hYUgQSaQbrLbpHazK9WliW4X1q75MblRW1gCJDfeb3EIvvV6nkXv76wvNmZIykXrADDZ
wx4cg+4W5a6+B3Rwq+1Bo4rPfbcDdAjoazd3vsIdo7Y31XX9qXsyrgN40Xwa0O6aJ6CY6s1WHXxl
NfSZzUvhGUVhYFmg6gSkiAcDmKzYPWvaBEBpi2Vw7dY4MbEYvppKZgK79p/Xu+iWTibTGx47U/97
uAkmCE8G9GbTfS05af87ucvGw2bv78rensVYAcNSdDnnkg9GgNZlOU/tQdn36CRZTrZTIJREnO5a
uBbFW/PnXyCVWvE1J2YX55cWQlrHJlhE5grFrBgZUhXhAQCf7sH4vgUEmCdysc9m+gJiSJIpxFjz
bfLutlD7uk2lXIZeQPUcDwxpRomzLKEpG+zLV8WSuGo+UJgiZSODBydPtrgrqhxOl8Y356Z4cKch
KZzf9FbxFq7ctCN14irXkztTV20Fdyv79cTw4vbIrbimrYuFVOrh2ahj4FS83Hcbw1vZLidWFvdF
lghBY9L/znYJzGMB7NLPIaOe7/rGTfyn1Ixs/U2XeXOrrg4Q+jPKqDN3yDK5AeVcqFcpMyskw43Y
qS4dchurtzo6hYhLneN+Eren+yRPqs63oMmycz3d6waIoqqw+2LYuunP2AvYJAxEMTAyU9EvNklo
0vJp+kAuEUa61Y4DRHbpJ3CSu61L7JzsYmFpsStoJKsUUfBmv5x9aqFPK9wYojgqgJtVi5XJ42RB
lwcXvIas7mJrVE09ZHgvMrD1t6mkMyD96PnfL++/LRuLG9MTLLgDRhCAYvmSTXe1UNkkvTZ2wbzK
i9viZCCL28JKmjEdGwZiNdJdbHAxla8TyN1GOxbpfRvyr5rqXB7Yls1FcpWej97n2mDy1F8A7Hdj
9mDUAaSsOSTOw07TK1uuO/ey0bXdQc6J8iLpM/biktucfttxqmEds5PoRwWZsC53TjkT7ZXTUU5H
16IxsCBNJqkfg0TYmOYVPAOJfZ5QMqUhuh2W1iUIDcVUiXjsOgxvVnXX3xjH32RY/8KDfs0gUDPc
HCR3oEOWKacc8osgl3tSTodpb87ZmLmESne3dYA8xxl/6htPqpXwyphZSHkFQx2vnSHQ/GY0RkmY
LA46kGVR35VZtld28XXqSB/Ml1jJ3N74kBsfmvZ2PpX+tpb9+bV58hGWoLTCpHLS13yE2iWlXn3x
C89W3ek40xRNiS0JEQmqu23i1/OjSoM9urM6FKWAApbX9TinbWfWJFsXYZO3zIc6oTYbBQCzN3ax
fHZescQTHNjWnIlecp6ZrdVPDQyGdpaWuvxZMzzd6bsulWxPVvyvSghmUx8mlDGbwW9cH78d3eiG
X4e73pKryZbhi9iK5teGr5DU1Sn7UTVaDj/kLkyarrJsyf+gC5ZtSJ+KbEt5c2VtYZb5l5F5Zt7F
NWINNEApMTIBhoeoAVbmjcldyfOToWZaLZJSCljYhUscI1NK8qG2bPNOvu5uwxvrpqPRyhUc5IZ2
8+//S0oj7oY7c08FLt1vRamr4+SiIHsLLI39fDrOROx7mk7jOS0GWDT9XkwbKavV1UJykgZ9OD9B
zpwaQDRl7vMC0N4l4ie/Fr8keXdNPLWR0DmPQ5nEd2YW3thqlCRXTMy0luY7WRD9CEN9gl8j/YZb
2yJ+m33GqR87tTYP+t3uAPuceF6XU1yolXsYXu5Q+Ep2XelD0w8Lgk3O0W0L88vl47g6lXPeVAew
cQ669Rqu3ylhjLXJcbeuGxTu2x+Xbaw4LoYGwgntK44+ReLToWWki03Zwwg9348p4L5634d2A73z
X3irnPvmk6z+24d5N48DfBKQQ5JELxJn2ovwI+WqXX+2fuaOuYP/CUQ7r9PItXbiB/N+2ODpXilx
nZpfHPLcmvSe+oWHDxGzg7SLXdNpUCPmkTxTI1IChjSF1vBPM7Qx5s/0XZdXcHQet6ptK+7s9KMs
ph30zwRGj5kIv8ATcFUndvksfuk+QclxBAVc72n58T5OiFJtv29WvDfIVMLL+SaClnlZK8vEaSQ1
Rg3nT62zmldVd+xsqmL75ChcCRtB+vlZnSlIwTmxxUQYMxd3TheJ1VhWUD80ZpumdiGEw49SV+Mj
NCoC7f6lsvX6WNtnsJ9qgCxIwp7p46lAEXVVoClllp5EyXknTeaxMws4IqC8tgLHoKk0/H35KJ1f
rQwTUiFyAFBWAcY9PUmR6EH97HkYDaCvlm7FdutJvDqRBFtALHkWnwEnxgYCyuGNU4JmRb+2Drp1
b1hPhd5tTeCWpfnr7w4qjDopzdshnYUwuMxSIJRWbWmgv2xLN/T8kjNRZcMXEdzhf5cAjSgfO3G0
IupqUK502e8kgzZA0w6X12ae+9MLnJoQXhfYlI4WxTJAFtLKpwmIEmlG06EbTvQK68oAEVSfU4oK
I9IL7QaCYGVgROPkShCS51+WLM1hXuhiWLMHTSWnJcik6/MuM6XmTtXaYuPNs5IrgU4GlVeSJhJk
v8sjJiWZ1ouCQmeZ07sJjObBjv7zmJjCcMR9ax6DY3IkaxPuzQ3TK3g0Cs9Ynml4qXcvIwqhsvTM
UqH86eE6pkkfth96gaXeLsi9Trvyeqazh0ZiHPbc8PFR7QCUQmkj2Ftl99VZIFFEFWkWkdGXUy74
Q6TSCj9/FGk/d/gEO11zBuVqGHfyx/yKJ8JxFOlS24/5f1CEn5NU/7S9CEikLCn6EPEgW/dcDUk8
fJu3M5x63MOlCNPCcatSsra/uOFoX6EQD4x0USewKHRA9oVBqf9tpgooTsGOlefL52alGsHqvrOy
cJlSrhje1GMluWquxNcAtwi+0Sl/zXmPfCOoe8seLo/pm2IJXgmE2DLU15qAdg5joN8HHkzaY5R9
eQ36n9xfeCwPb5AiMpz1ESI9cXNCV4rjUBfPein/sL4cK/wnSuXN1lM3EJAOMfbQ1JMwpvl8P8HP
5P6perG5b+cffGnYi2AgH7qylcIR5DEADpRi7grloXDzq4T9GnTHdKvks+KpKIQiRivyHNHP8kuJ
1/uiEXWeXRqUH/Xa8bOtevLahfvexMKBpMUQelqKifT3CPys+9W+pgfD6XeV3T6WtzASAvLe5pFf
HZkqoeQErlCFv+HUb5VZAeYtocNWmZqPY5Q/57W88cA5fwuwS8ixAH+lWIWW0qkJs56MiG51BBmF
3HRmZmby37RjFrDJd7GBmIMePUpl8x+4E3S1yTAZ4GDP3lWJmcdlB0Df1lDPzqpItksheR0D89fl
E792rWAGnDgcwjOt6OnwqsKc9BpOLDvLrc+ePHPJhbCSbeIT1/Y8IyH/PDvJs0KCoEayVesGF8ut
iUYPMt3Xhdt8mU/YXyDDX9sXTBqw7FmG4gxiUKrTlFg1jDeD/lOCO+p6Jnwm3b7L4utMehL3kCO4
W2/ttamEupR4g+63mRT9dCrFzPcKj//Rbes/wVrxLdA1Nwyi/eUVW3tLMCi6gmkkIEd0VpMJ/RG9
Q53r46k2HZ0e7LJ4NdF0PNYHwWnoMbaz0txD0kNJw5kldLZusNWRGmi2AblBt20Zfsi+NqhQ03h2
PtGLLKWWAb9NcFNXW9JWa4fPNLRZ3paC0BmcV6nGLNNFzndgxleZ9WFEFo6XklAiKglFmCF8uTy3
a/sGQP+s0QN4hPD0dAnbYm5qlpM5iFPum9a/TS1/A/2yAr3hcSRSI1EAmwJ5W9xZleQVUNWRkkmn
LtzRxOvPosjZ3oiyZFd06vOQVMmTjLLIrz7U6segg23m8jBXbmsOIU8WoPXIBSx3EDTPwyT6hG28
l+b207I6xkVjoWef8D4Og+9GLx4vm1yZWdjmESjmJl3J6iXR2DV6QDZsbKOfYxx/4ALdMLGyWXh1
Sjx0SR2eSzlOgRQ0qLSYdsKzhXJALnIQ4Ed9jNLOcoxcCG6ktAGhoweFKm1M6dr45pqUStl7Ja8S
lhSrBJFyUWipMDhNzYMyhFtbZ47xFoEDb2rcAYtHe8vy8aSjrZR7PdWvBFrr6mPwVufmT8fqbusy
W2nYArj3ztY82++ehA1icqnQYUs9aHs4SvMfY/tgfSjcfjdjmFx0DxISKu7lbbJys9DcbqLCgaIb
6LCFt/UVeIojcaaNrLobc6jvtAHWBNGLtqZybbPI6K6DYYd0Gjd7OrxA0qIslEnul+hWJIXdPRpf
M2YUIgeilvR73Dnmvjokd+q9tvsPxvjO9CJWsnJ43FrgeXQewHhcGxDvFgLPpKKG3fE/MAVWH9UR
onpQw6ejtFI5ESeVuk0nBAlE1HKYxTdBXEFP1we5vqWhIq0kYjh7c5EZcXu878IF+jJ6uFk88da7
SofP8b3+lCRoMc7et3QQldAc5c54GqDSmDXstjOOK6eQ9BbZJ52Y8Dwb3edaI/pBJdhF7N+NWfwo
Z+VGZWptiO9NzB/h3blQ/SbyxxYT6sE7KMfuWLloJG2SScybYHHUYdiZOyzYnRrZu4WZCrHF1hA8
Vg5B7kKAKYReL6Xam3CMXd4kK5M2PyrRSKHFDH+wWLS4HOMxpBHb1vRhN7PJTMa3yxZWBsMmRLwK
pQp0x5f+JoccOiRpwo7P9MYeNc/aJU0qO2bsNbZsNhuP87UBQSICLRd4OjLpiwEVaahOsU551FCl
QXG82AtevEqEVOrysNbskHiYL0lwpme4f1kLNSElQQidHZTQUQExWiZ9umxj7UJEymB+lIOYPnsH
jHKlD12iUahSNYhK494tY6m2DdRELxtaWSPKrG/vYcK6sxbyRrOqKUEo0FYhWnWyOsh3WVOb4NKb
e7mI//0loj8NGSfqnOTnlgXlahigGpW4mFQhuta0bGciAnl5QGtpb43HPZkyzitiYIvLr5MMv1Ai
Xm6ZSiIqcs3gqYGVLvQdK4JGK7ozgp+TaN14uuup3W6kA3Njg6w4Gbrj5yY89uK5cps0hDzK57Qq
V7voNE1J048KU1Yw9tehovwoWiSlvXC/MfCVPUMqnDVEY4qX8bLDKO8TPTcg4uGK8o99eOwCW6id
6ad/0O1x1/0Abj0Kzl9Q9VmJT04My6eXFpSKQg7v8nz9k9j4MXemzG2p+tdtqZa17A220Poj1pth
R4tDXg1lFJcBria5RUXELq7Igko/BZcOWZQ0fXEXKHthU9BndWplEBBzFm5WqjgdoajmRhFkI+LC
pfFzHMuHMMqepDrdKNOtHEYyNTzveJqvAMrFyCMIUhicofnqPd6mfLSEb0g/NB8qKwleNjbMvC7n
zoZCBtxPVG2WF+ZgBl7UQmEC19Rtp0u7PH6K9edc3YvjdwndiDCNbGVU9p14EKJ865yuXKO4un9a
VxacLmM1RtRxsf4NJi1XpxUud5oOFK1wNwupGN1xC/G3soonFhfOdehyTzD7ENkF07/JtOje8urv
ZipvXKlrA1PpwkXudc6NLd1eiWaEnknQVlfhZ4iZub1//gcL997CIkiP5UybzAIL5p3y8uf7/wU3
OwvnBhQ7L1tbGQ5PcZ6LAAkgjFhmoMdcFrRC0Dx7VGI3br93qr8xYWvx44mJxQXi0WNYyQmpjZqo
vFbuvPiX0t9r8KLt9Kv0Kn/02pssd6vwqCWwMh+7O7TfNoa5sjlOPoNyesTNAqBM4vEZOlHb6TE8
a/5zD2n05clcgTDPiQ1ye9RS5ofI4qUzVJMXRBazOeN4Zw2oYRrtVBLc6GU6Nvl153SuvEsfpOnb
2H8ZeCQk7c7vv2w2jK8v678+yGIPgTiAHKnjg8AVmD2UUPE5EJCXHy6Pd+09eTLexX0NUrpOxZZp
neHSsVveZeFe/o5SpCPuQJDBQ0c9YwvIsTo2DdoNAlyRIHoxyaPsl50/WKSlrebByy039ZONhVwL
MxAa/ZeNxfyVuqeVjYWNec9maHiV0j7UHme1XcS89mpzr7VXlydz/tiL+/rE5GIuQ6+aZYXJNMbC
7RRn93lYXScVPMCJuNPCX5eNrR9KjUK+iI4q4lMLn1dLpTY2Ianb9rq5TV3pq/EhCiDgcqFW3AVH
/UjTimJXh+izcpU/bNW9VlyhAXCJ9ZOA/ZKDPz2OvQURnSfxEJpQHslobqgj+VMIv2EwqhtB6Qo4
hjNp0AstizN9wNmjK4FTEMoU+KRlR0coOkeTrRsJKBon3m85obUIBvcuU9yfGcNQBT0dGZFpGQ0m
qfcoHQaYH3Mthu08SfZkefJDH8fWVRQrxo2gIBcUIG2064bM3yMkIO37Onnps1R+nQoBItpY7zbm
Yu0WJLlM3cigU+8M3dBqMURuOlR8vfatbMCtRYKrbTaarS0uYq6z85egklpWH3wzkwI1pQQnSp86
88MgcRGK1T7Tvl/ew6t2EIOjIXAuFi/vgcnnDaX3MCeXSWwcvTRHO4URfQFdK3yYCjhBL9tbq6Oy
V2cQJ+RY54RcKCXEapJQgAgDRDAEb1e32cehzz4oQSK5vjc+ZK34Aoep5NA7OAvmyJ8937Ivf4y1
RQRRTv8Gmcm5S/Z0h3lqqk6dT/q8FWL/Kzu+htFfpBwnFuKG6141BVYXWgPSFWegn16pI1/Ruhnq
1dmoWDiwDXXquL88oLX73PqXlSUVhNKbkZiVWIklvxKhy85DeD0Hvak2Zu58AanfzD1MhNlsmzMd
+yaok8ACMA/tjugoe2osznBj0JanuNHTVrPBfNJP7vOFsUXYI6uhkVvtYNiJ8iWEsoQnpTsGqaOY
uY1wKX3Aoh2F00ags3IoCEoBGavzCM/un8obY4gKaQKw6iC7VcfqqY0rww1L2c3LZoNsZ82YBLSQ
uJFw5ywTKfhmrWQxsJFBaaddl1TitUVV88OkWnWL9F6VbGzIla0CFyXXuEIftXXWS10YsQBlXjuX
hu8FqdplRrm7vBnXQjiaXUyTHn5QRiiwnh6vQi1SVS1AhfeORvTt67vxdfhY4jTiWTdUskXZrsCm
CzsTkGP7dasMtxZ6nHyAxb5RK7HtzZoPID2Yh+yxpLMfGOPH9GrOro43W12HK+kME9/IP6ZiARlf
OCwtEMzAl8FTonnj30Za4TktAkWIPyv67RgV9VHlJF7FiTy4l6f6/DjOzWcoNAKIx0ucFXTrgLiE
XmE883HaD1fT0XKUg3HwAW5u9+Os7lVSeoamA/Ch7Hi6rkEq6JKg4pgbw3QD/XXsYicmgVNRWb08
rpVAziQ7ZIDDBUFNvePUkoGsn5ILI2+NPDcOoi/eW1Jx5+dFA2dRzuXjbSl7rl41lI/Ag2tgCt+2
1Lv0taBMVprGXDUmNPa0VaPiMOluVIvGt5hemX3np8oDqkEVemhjuQUDOPMS80WHgjuvYQAbZxlT
P5oSObBaw+7bKNv3AgTpZVVke4n77+ry1J6XyWdbYPFgSaUrX1uSKYTREMdQTxm2+gOZkjHdzQDg
+CB/GhztuvptfS6O7U6lxtP/FLfA/6vj/JftJb0C1NdJZ+XYLhUB+AF1QXR2AG118rilKn+2Wedh
UnIE/qrMXeSL52poDqQWhN4A6iAf6zC6kuXkV1nIsGttPXXOdutsiv36pj5LSDh//d3e8ac+Esua
UcUxMyrK0w8BBTjb1Ib7ukmfor7+dXkNzy6c2eA7J7wYm0G6QRgENmuvw1qiileF1lz1LYxJWvMr
LtTPdVS5l02urZw1Ny3LcM9Rq1jccWMEf6BRToat6M1N5IXfmlF8LXt1wzutmpkRADgPajzLqWwn
01dFDh3Ys3g3FOEnyIndWA7/Xa/LBHLa/mlm8Tb1U6vwhZHRwGCyh4j6F+JMv9BzemxyRDkvz9za
7mBrUKcw8LZnV7SOM9Rj9NnsRqpgQQqRO/Pix77J96gn3FbSZs/peUoBdk9usTeohkaGfZ7kd/ux
gEkriy22h4rzMx66W7ROd81XaPW+TK4agH7dfLOdX5+nJufT+M5kZE2aMumY9BMbcRjdpQTeAbv1
QxvcYOUiXOxUr53h0ox9ne/EZpMN7e2tchosQslORI8H5lF+BsDVjZocHdkOW7ipIR5QYIxNxP1c
YBXcGkJ+wAdHVIHJeeyKw9Zr/HyRudUsEHccEUM9e1GEjY8my6Abdloo3YMvFt5tMHrGHuSM/9y1
WrKvUdXZCLTOD4sOnGpOOYJ8INBarLOVQ1ST9zMHFc7iFjpFFLTEILlpy7b609T/fRn+n/+aP/45
j/X//Dd/fskLpFf9oFn88X/uwpcqr/PfzX/P3/bPv3b6Tf/zULxmH5vq9bW5ey6Wf/PkG/n5/7C/
e26eT/7gZk3YjE/tazV+eK3bpHkzwied/+Zf/eLfXt9+yqexeP37Hy95mzXzT0N/MvvjH1+6+vX3
P3gGvjvP88//xxfvn1O+7z7/W/qc/Z/6b8lzxi3954/85/e9PtfN3/9QtP8CLkvTw0wgMoMS2f39
69tX1P8C1MPjek4Ow4mg8ZUsr5qAb5L+ixsBrwEZBPUMwOp//K3O2398CfgYr+PZR7OZVeOP/x3/
yUr9a+X+lrXpYx5SePz7H+DPOHzvTwabg8/E23Nm/RWhZDk9nKg2twJ6coMzSu1VFN6WlXLvF/nP
vJAniI6SfeYhQqLon1vPvEaB6tqY2rsCWQ81vpEU+AwnUfxuFJLhIF9rB8rw6k/Kfkz9W9WBXWva
5aa3l0LmSv4heNLoqCEU0e2YFE5dItUHJd0t3NGAG0zDkdXyWVbRHTxGH63ooY4PaOj2qj0We5RC
0JXOr61iV9UHzbwuzceHhsq4YdzJKOAGt8gJoR6quoQM6CohKClLhEy20OyRNuXZ646Rm9BNjWpH
4YrqrmgfrfgpbGG2/+BFN2GxL1H7RgY4hoKIKOQgx/eoi1jqVfIxgXw52iUPHsqYnxXxA1yHop36
Dr8qMZqW022yT/baV5IWqCelP8zxUHxERAuSx0+ChJyVU6JfEr4G0ofsY2Xan8rkPhe+yGTKNXOy
ISZCQ1KBjGtWJULz+CBWJorKyLAMKMgjTxL2SDZNu6tkuK2s8qi3T0iHBe0e7aWbXrKTbGYXzG3p
UFOBlp0hcNpv44vwQ/gxvohvv4tvv8+/Bs/N7z9/DZ7ll+a3/PK//3S/o2cN1iL1pfutvmj0zti9
IPdILt939d4b99ahjG9lI7JVK7ZJ0NlKSzR8nRTpD7Sk6r1IdVrOv1O3mYwdDBTyt+RZJYRrEzv+
1O+CD4N4FTduIB9sFOKuyPMM6a73DxbYGu8hpk9Z2/eIXCbQOjxUpA+mB11xFPmJn2VIB36l/SzN
H8zqaCi5TfafBlCZXzK4FgWk5XbfB/TjLbtKKL7BKVLy3fwef0RIEli1ZVs/oDN9wOvw90zKdW42
2sYPOE+PUfEim+iuxXYAb4YIwaljGI4+7BXIah4ZZ+A5yOrFzU79lPe2+ml8DH564t6qH1MUYrLr
QT5mN56yK44BOjhmPXPwffCFF79+SPVb+Spp9/6Bb8+DL8PwYVB+aNn1I5zLkfCNreqr5Y4SkiP5
zU6GZVaM+IQjgYDg7/wA50EfWNtdxfFupLio3lQa2P/hMWiPSncQUf0xdqXgZgw41/YEFOUdWkbI
Qca2U/gHzbtTUK6/JdE07NXrvLk1n35oAPYtaYfci/VQNUhKInTGoXZG+VMtPNZdi/gP9b5qF4mP
UWf3v4NP4f3dbr8zk2vz974cdrlw3z/fIdET2hY6Ok6mOtO0D4OnAvEz1anvSTnXu3pyLeW26uzk
k/DQBS4/EV0xzXfr0R3kwG6860S+jdPfXvjVDOhMH11VuO0dtXkeBM+tYdtVReUg09GtQqWioeNU
SGj/hplTheLOmISjFdwkSMZJ4U/fbHdDfV1Ft3Fzm/ktsKZbC2INTxDnz4aAXPEoPvs+Cta2/MVC
FvZDWv6OkWfxRxgQBhcB7vzDpDcOWo07cbILepH9B1m95sF3zH6F+Y2MHhHVViejGpo3liOxpZzG
/PWw9xM+Gisa2cMVDGqKDfBIQjrZA79gvFq98LWJ9okG7//VqNykcJYCozP9T4H0VTU1RnrIxH2c
fcnEL2LiFt3NeG8+y+jU1wH4FcGRp+s+uVFkZBhNt0WtOUP3/lEcP0WyoxY8RG/bO+Nrz30o2flT
+mSJNv8fVVt4+5fsob2r797+M//tz6+I/5+989qNHMvW9Ks05p419Oby0IUPKUJeN4SkTNF7z4N5
9/mYVV2VlV3dOT2Yi5mDAQoFZCoVZNDsvda/fsPyigdDYS/rgtaTuPftP43s76/lKZ7wZtuxMC6H
5WkeUbza6STi3i25ZucShXtbQ/YLHGl+57FXYleY3ltML4v2rM0ZT9KTIHqh6sY971St290a0KwA
2onvUkEkk3A1yIEKw92aL6VyFkaxa5POxqHdHsecN2AfyH5U7RrtgVQubA0AiuimkoV8KC3Qn1uR
dZXwserKVS2YdvQ8GKOthVybd9PGWah3rdxeLJhTxEvYDQnjEF0J07IDq3rORux3MTdOBwM+Y2Rb
b/oxee9HhwBkR61PUXnWQ5Llz2EQ2laxNRNiDu0l8pdzxehRdbTFmeTnolHdbiERnpizYJq82OTd
wfbVlBdvTuVbQBH+TBpw/YbI0yv2Gi9t3D2pxIxVquVZneaT5u0lZbBGnH2GWuZUCUusmttJTwxx
N7opaLeUvrObvySruShNHjlzsRNrqdv04m3eNV7Q644Il3ZZLiIpcGY4kMyp2CaQea9Ku7bQPSGr
DhlWPdpMEpWQuXnZeOP4OYZHs31KhXEDSywlrTXyE+tWUHp0PpIa20vIQjHHF4LvVU8wLW+KiQlr
LEG1pXY4yNZNPt1J4WRDVKUpUz0wZ5eSo7DliljecVh8Id30wvSqScM5TaTjpGU3RjY95pn+RS7U
Y6jeRMXbt3rs3ypN/18rOlUGaVRh//3vZd0/lJ2bknrzb3f9+5e4JQ7yo/u+9Pztt38vPlHbQv3F
E2QdAv5WeGq/0JDgErKivBjkf194Kr+sytmVLb1Ky1RT/aPwlH/RTRnoFlYWn/X3s/tfKDoxOP6H
opPVDK4y/lhrk/Ij2SquamF1YhedSNNDu4BF5nY62XiqDjmUrlsXm8Tp0/CSMbfw5tI4LVDVnJzq
bC6rB5LKH5uCXD2tjwZ7lsfj3JePcld9WHKIBi1ED9ZFWzWKdrNUfc3E+kCq060mt++DVl8YZ3Vu
vkRnszGNgiC/eNouSxPZxJwOH9UwtIktL7L0MBVWv9G0ujhrQqntB6VvH6YILFcktPsxba08QzlJ
TOSo9bjGhw3QYKVqeOqF1ogFkmZEN0sTT163ELoIQ2CsHtQka67aEBsEWOPliYxBED+7BK/oMlOK
3m1qo44cU1qsGymDyTGshm1ZUeOdwFYhJxAa5FydTnUx1i9g2dJLmZMb3bTGuI/GWbwzW9aKoK/9
so+2So2dXZ3uorHajpJ50rL2pRDjQzabGyPupW02hqZrpIF61vN2tAVBfxmy5E5t6guDNqiG8nwb
oM1xlUoriIQjt7BKdKT4yoCFpi0FYfXRKovmJhrFnKRW7U6Si/SxAodi36f+hiHZ+MQVvU4qUZTB
XN214SxuxyEXjhpBXpLS35WKdlZ7ol8R/qjxQl0ePwvykq5x2HeSNgfewiWnRA61Z3jgZNdPE4Hp
ZPaUBeW3FQybVmxxAqGRdhYD0TJnkvpgiNUhGYPqasj0A1YcRCdFnVUnFtXFMeoWRJeoXYRPq0F6
WNlFV//GZ/ovvQKtcmxcARjN/PNF6L4v3v+G5wKdb/v9+vPH7/66BGnaL2iCDNGidkV+gdLr78sQ
P6G75Tg4eNEhM6P4vf+V9V9kJsGqic06wxpWrt+63/UHOEStpsWotRAdqf/OQgSb9M8LEZZAwDEc
R8KmCWf0H/2kO1VrkJ2EmqvcVc2unB3plugpkyjgEXubPVIHOhcpo4RFwbH2Mfu89HTFj9V6k5IZ
HjrqZQ0C0o6rkDoLHKyhncaT/d7XX7Bzbwd6GeTmutP5xIziYZP5uHiw6052XxBOzBgqRribvPS1
s9AYObGHRpLghVUAgHZy5aexn8db9dKzdfuGv9p1qjz8XnwJD3nmCXdd7jcRMxcvP8tO21C008Di
Um2rj/lF8SOsK+THFgbvgVjWGeiLd/gucKG+3CDBdkvHuq5nxhqjbNND/9kdY7Lcd6KXPC/+4iJn
ib3ATZr1W/qCM9/GlovzxkOxw0ST0mmb64I9bruT6Y2Xiai8SzOi/LRLool1pxSc3rThYU8blTjx
YU8XjkFrtB+uq9I1jzezbI87ArMv8fuI5YmAFjwqnPysOv2lnXYz8yTLb5OzEdAXf+1LjyhlcjiJ
RPIxDYNDdEZHvpNhElX+TFD1QX7huiQwlL9RiwyfPE9HO6Rfi8qeH+R9fKh29CYb6rP2ujxxZTic
xKLtddv5VIDB3tWn8FTuW4xXLLxJu4OpO+ZGdoynEpa309md1xwssslGH7LwJtwjANA6uzmKHpPn
9XPEXUj07iEKj4ZffzMsnInhxQe+AB7Q3CCdN7km2bT4BJf2k4/HcRc5ZHrPklvldoQZ5454A1bY
bbMVrtln8dYdss+Epyc+GhsDD2R8aMxjiIXnlLn9C06I0rV10V8f41ftHPm5QymJHltzhnd513+s
mbmpT4DHxnob/TXGTcOVUnapBh8rpCXlnXCa3qpH3a/eelf3Z+2LGZzC9JjeEg79XGyFS6dcdJ6A
2dF34W7G9+VZSnZh/CZjWyLvK6J/aRU/8Y3AAeuuf4kf1qSd6KnNnJge/bjyjOujwpiVBwEUsuwd
oXTlXR1uTMkNg73waJCFSzjyDQGToZ3vBodlmiHUWdusskxjI7vzB1vFjUTq7JHuZNNgyZ4ywBWf
YVAvm9AkPd6Wcrf9klzBP97YwsSX/iPnnwBxudG5vbdOdOUEVq0z2Rz1oHrPK+5Ij7WwV66Yoef3
zcG4fLO22albY6PucmqJW5W4ABobECdiZ8c6cYb5oc6ODOKL4YjTcRX6Ka40xO/MPimRDb7n3S6P
PVl2kYksm+RGvW3yzWrFr5Eclb9PeOncFVeN3do2fbQQmqs+hwO3YrikrvVCfZOSGV5XbhY7ra/t
O0d/arcN1MfpRt/GvlDZwnHyyzN4tvQiAp+VLvut2yAa0l3lo/owgfmBr0ZPLp4zj6HvJpucsNoV
qdcUXMtl8nT9hHi5wlTTkU8E7iaWh9d2sk321h4v2KfaIImqPnCft/KrmDiEQbQH2ebmP6lbYmvJ
3qZ1HJGE1bSYxzayyVNwZmfK+cTV7gJW2Ox05Gm1B76Vm3mrgmnU3f6Q8OQ60W15WMPGuvvmqLhE
fUWD1zwj509nOhy7Tvb0BdIXjiwR1925wksZ8Pzsi8IpdsnLcieZj9EpfpRKu/0kT2p2++optm6r
+VZOtlCWHrvYjtSrDBIBFjIZD+p8MuWdINf2eMi8yJvrTffSdnYfrnTKGHblHQ3md3vjbyXw9zjr
jzDrbxsNxDUkPZCcVPa672cg5oIZ97TE3OKLuRFsye03uJnxsirAbWW8wfbDyVgY6+gnmnhp/eTv
AN71yLieMBFE/shszly3wO+mL2ZJglBXD6rLlJOIG1ikm1UDKZxwYYaAaNz+jGHBYOMnh/zhy7ZZ
DyfQ6lV3tedubosb6aOM7ye/yh2cP+STfo12fU40l/zpSoIvKycJrjwTqegWDLM7RhvuMw/Rhb+Z
Ngp7Id4381sVr9GC3PfCUW4rp3B0TLB6R90vu3Ij8gheg9HtzI0VES7NKoNQ+EEhF2P02BFH0qMK
Hi4nPQQzQKAzHCs/3Kve+j6tZvcw9dmi83LDaQHnZKSys1LjFL0a6mqJE1/Yefq38WtvugAZyW6e
8bBmL35cE9wd7YMtxcFbFfTuZn6JV3byams8eHVGyjvbzWp1omfM0cWbhVQQbsMND51vHoE6LF6s
S/W+PNWg08Szs7GREXRYxSDZJ4BgOWxD2ZfXU2ED/pKouwQjsunbzibZ0V39kBINuFIOv47XejOO
thI4bEyX5T6hMOlupW3kGh5Opn70KYJ0TMekdPOe1BfzrjmwAO6X6+ptJRMxuM3O8XE5r7yYyake
i/elcub8TS2OACkZLnwoVE6GuknIwmYLASW1WyDJ0G52pNWxALx3+3wj7iaCO43X+aWhJZM2Q80Z
rlaQ5r1qrxbj9S45RPt6m+0BNo8Azi6h28NqneKJPvzmxwSN5+J1M9T8NV5R8FvygK9r+WDc5U8z
ceamaw1O+W5mJ9kVtyAqd8JFcURbAHx0uw2WMnbN3sCvNycTuE88jmygkyOAcEtegksy2DzVE+7B
8/N4zN35EB0wOXhYf7Nysk17Bw8JD46Vy1p2dgpridirTXHqXqxdfwu6uFoiDKLX7/AtH9dtczst
Dhxml76VhT5lnaseArzO2fwJ72semsYJbldFcHWmeuxY7jHlT5w1QnIgRpwHWriPb2Q3uXBZnGqT
Of1e3/fbzg9vdG8VMSu71RyIsAPP2gWtoycv2nI/IcHd/eqGJuzUZ5GvDwM2v10lAKKrHgR33oxE
Yr4YO6y+fPmc7IoP7TeLyH+r2/mvOQr8ra/5l/PA/3jv/3bqWzCqP0aBf/ze7/2QuLKX0Znhgmth
wvRdP/TNa4YZNaxeCxPMP/oh7ZfVMm0lkcASwFTlj3mgzI+YApKVh+oJxeO/Nw/8i91iVcmjA4ae
h4RS4/t+v1tMCZsXynHFnff52dgmlJG9L/ujrxA5Grv4AHg/2Rn/cbNYjwgFVmGXQlf+AyFwAOLE
8y6k+ccxVvH11enTzzfWa3tseAux9rv9mbfPjxxA9sQ/H/OHbyn2TSp1EsdkQdkHG4NSurOJ3Hzr
WDx+rrA2fnrAHzZhIxflSRI54OjQe2yi0+gEJ32PHZW8mRhqWV52a2zja5puGz+7XzInuc9nW6Db
WzegKnW6u/Js+cElqJwuI64uuQ3f4pVPYfnNfSxtovhojZv4rW5tXWMsB/RMZ8DeELWeFCi2zPxJ
JPFHcdXTDL60kYjDVGP2zRmJ+43Q1jQde6n1ZNNZcl8jErm4ZArDMPM1i+udNgAGW055yV4wYp1s
A887c7+wVZruXB0mV3GxZXfS8Np+u4tVtU17tlUIkHbF2h9Q3lSOsYvnb+cs+dIuJP2OsWbvFg9L
7xoX1Z/1XbXp32XXBErvdvNueoMPEtnNg3EbHa0bc99fmG6Kyr7CAEexJRZ0+trFnVZg0Jcsl3CY
2bKcRQWGQqF6p49bcfT62hZPEvH19NSXyc12zU5hTADpNLuJxrM5vhgH+sItE5FuF1ueQp8lPM7T
vdZs9Dc67J00fy2m2/ZxAdN29cfwID4uRM2Fm7WbFvffXN2K6VDdQ/DYtk6wiyebyUqdesa77ImN
vYYFl5tqm5+Mzi5JlDWcUHcsixEImLm0UBLfMiZW9E1/jVRHPOEYDYF6EzPPacdtvF3LiSR0DckB
rYoP4Vl8tHrKjuShpHyeH0tCTlV7NR8bbvkeEtlfw7Z8Th+KmxV/WL9s8y36dH3S6Z+KcpteZI9j
DTf1pnkHUnCMhgomOwyHluq0DPfL+2pavQBIJJtyJtNcj+ySRmDcT3vVDorj9CQFjiBdE7fbVmRl
hA4jmtVZO7njfvQfi0N4rt+dmxN/2uJCq8pu2pyUc3uKH5YrLa+xWbxqLz/Vx3FnXIT9smdaj+VJ
uBFOmKzS2YSO8tYfu01xNp8oX8KTRVnSCLcipcqbsuyibG2XhdfiXXisGltq7Pa5KLymfWdm8oV5
oXAKj7hPexmxIst5cnqZ/l32lYi58M66ZKYbfFSUQLnLp8EFCks7x+E02C7b4skc7ezAnByA5cyA
rnd0uvYrNAMqh2NnPFuUZ55A3NDC7t9c4hf9w8R0Mr6S9KqhKTytnePgjbetO2MCslrGdhuFmLbJ
coX0qZeldU4eESqsgXsAXFIgk3WEu3L5oPEDsAOMZnA8TR6rs3Caj1RFRmtXlQcJLnAjih+H+oya
jt6Z1MHmvedugIJe+syXnOjQU1BsSjd6rV+y13ZXHHQuqty6wJ3Tw5oBp28piuzpvGxGF1mUP2A6
wZSYylXfKRsSQdzlcS3LWt5JOkt32kxeDdAg2zklz1bYCrfTqYy9+JnUlh1wDP5+W7nbK45+kN4G
47n7NL5FpzX7emecJMNVNnDaMy92pea1AXsbbWuELGyPN+AAdXxNJpcAuSS+1MV9q2+acFeWErJk
usLekT5Ep38TTwnfvgbH/0ocJPW7H44vq/ld9sawMhNc/s9bYJh78wyFhOV1hdYqCu5sN54o4TvZ
Lcg47HzWnzXcJSH0s0nt6px4gityLH+9NqFy03dzY8cBSSFsDGhR9NuBJy/nelMcp3ai2dJbeR+O
m6S1J2rV4/SpXaCRrmFx8TPYlvIaXWUUEBTKDzpTcnqLrWxnr+FN6al7+aSG9lrrDdSwNMjsCIZd
ajfCsBW3813Dskyrvdyos4NoG5rE7HW79pJLBBk3u0i8nWHlOCMN9w3rfvfS8GSyifaYkp+6+y7y
xMCr511Pl94YR2VMHK1jLAq2bnQ3eeXmHSgIbB47CL6ZXtF5HfRNMVKx9qaTEUzxkBc7PcGrUqVf
LZ5V8arJfizZxletd0ttG99pFPSER5LMO4zOvy4Pvkk6/9y+wruGPmdgbI5cQF/5S9+1r12qGbk1
CAyInoejdd886+fueXoOH4Ub2RuOrX1TnoL78Fgem4P2al04JccWHPEGGGoNDF7bQJnVg9plI/+E
KfqX2zoCSTx/1uALKFl/PrlZUnMtmiPFnfwU7FXbdocP4g2usr2WEf9bZcv3h/uBmRoRhRIPFtci
OtIkOwpRHgvQmOxn3gqt/MyTeKWm/QAdrNf+j6/3AzfMKMRAHFFZuY2r78tHxVe2YHh7gb7J2Fj7
4UxbZms/caD+BoX84x3//ajfhoff3fGsnXWjXo9afzZH4xnP7YGBmx2foxcseHh7/PUEIhezy029
/zVaoD9CFfOsTb/L742V2kPrNfrGnrT2Q/UWOtkeWxuaMms3/9R15i9rZnwuSG5C82QwVf3zUyC2
jWAEXaxwmcCxvsTecMidwcHVFKvoZD/SsP3rl+KvL9EfR/zxEsnLWNcxXr2udgdNzFUOoPc35df0
pLtAGrvVz5Ylio24uzFfLOfX5Ho1sc17g2V9ZbkuDjvlaUWBV6lNtM+fYO/FIHiFI1/rd+3+2xn/
/77wv5G8hGkSmgkGVmTq/mqq8c/HZv959e6866Pn/o+/PcEC/dowyIdR+6eW8S8/8veBPs2SiPgT
P0gUt2vG2e9D/TUsHQ8aGcvSdeL/e/eoKL/ACrBWE7lVjYxE5/d5miL/gmsfVADaR4ws1nn/vzHY
J1LjzyvGX12L71frpuuVJssbyQlz1A5of7ahpEdeGmviZTSVp8oKYseS8wctEy6JOjxCWHH7EGaK
piZ7UYlSu+mLTdZoZ+z+6FbAT6z2nNZt9mqaU+AMmGLa+YzcWJZDeTNM+KTIbEYpgYc410nB5CP6
+5wnBWJXPDR3SysShIWdq11MqJKz/DpWRgUxMwoubO2pYwylukul5jxN3VnRs+2clY/zWLijZUWg
MlYMo2gom/rayBHZn5NEUFMfT5t5hL2eGdLkSEXil5MBpg69KjdV3xqKpzSJqjW5fXY0Ewha6Aev
bSZYhE18rvGzkSp9I0bGgIVA4yi1CTSbRGe8hM9LGT92VnxJBOmoiCL4vLxptBmj+7Ttj9rAeHLQ
lNE1k4owXzmBNGBYmyDQMbBoIdcqVf5JDx84TZhIZLfLx7xfjvMi0qStTjr5YFK4ieLXNsreWhPr
99AUcJtWhdQxp0bz8zyIbcKNIzurtN6TjDk8FhVUJQlhd9SmME5ry4mb8Q7h93svh8sGj8Dpa9PW
n3Mv2SZeaQ5EcgnWa3GYxvlqVsZHmqsg+JCdxsC4KeLss58bKMYBo4wmIMeryEs7ksbgMNXxVl9K
P+wzWqgkyagYIxEyWBt27Q7ddmsnujhBOhT7TdHAGi2nKLntJ3OB2yUZd6P0ruthcE/8MrNTs6BY
Uwxop2I2LTQXccgVxFXBqzDtpuNrRqrzUpNd3cqlTSgV5Smv+BZG9tHJoeGHab74qWFEL009FQdl
GZe9pEJVW8iAHTSNFirtWp/pWJmIdiVnW8vIb0ytubZm6BcG3dkEYUxcfQZ0BiPNphAiwNbIuhJe
exBbkHj5UxjJQ1QwdWrCTbcs50zWd8nQnior9nUlOTVRe+gn2VPpUEa5PlfEj09mtin67KAXjKOZ
smY6E04RumCtMHBN0/muR+0Lp3j2A7G11TL81Y36/8y6vn7K70qA/zsI/VQ4/3xt/o/s/a3481LM
v/914ZWlX0S8oSAsaaQLrRyovy+8kvULKdwogYlaQYy4Ugx+Y/GrMKYgV61W8wQe/nndtX7hrxTE
hBgn4Awjy//WuvsDhob5I3I9RPpkBEiwLH70lp2zfhp1LaBTzqIDyuivYtEd4ficljnfyil1v5Lf
ClCUNC1HaE6KQJ/GX4Ma56JYf+9U+u2GzhILXrLqC8ea0N4ZpX604sdR0Z+LLGOKxyPlMMP6iWuT
BOPsh00DMaeJoyq0Dpmvgd3An+unJZ0mqwmgfxVR/qKGyrGygByASdRk3o6FcgpHKYAlPqyj1hw0
KGZILpBeLwRfhTlL9/VA86hjiDYtwk3dhxeDoNtCHL8G+KUGs+Ek6VLZYliAf5eQiLldkpO26aNZ
B+q+w6VDM8LOabrErUXTLcqCuNx1+zELlp4Brryg15u2hlIxS8YZh6ITErJ3JGoANmqKfj9VmSYO
NaEwWfca6djBCNZc2Y0gwJy8a0gzG2tFchfBhIaUpVd9akvPSjXTroJiU4YDISu1PmFydtubbE91
NJlumyRfakmGKTLy3lcas+7cBKYJksQRpXKXiCz2M5b6R92qXkXi0Ocm8lEbsaUaAAJVin2lOujn
OeTa1Ck4WZCUp2HJ2ZErYIvAAEwT3uW0YEfpi5aLykR34GtGQ296QhjcqVl5zuamupasiovaXKcZ
grsYwTYYZCjJc+KG8joERsnmJlGdO7NWEzmWNXfEyERbQZOOqGPj/SAHdCkmyhE4a5uyCE5ZKyEY
IW46LhnAtF3NfWlzu0kZDTa7IqSvt3Tm98lU+7r8UgW40ApjUiCKKFfqP5ha6lsaKFKNCcRSFyWU
f+MQsEbbcQqVeP1ZJTdbVQDf0tsCW0i6haY9BCEuSYX4NdXaS9JrLg/ntmvbdzHNdb6/umlb3e9i
WXQqHUVzX5iPotp/6dpJtq1Qobdjm0hh7MyWcG+WsL2H8SnI3CUWdhDNErCjTNnKFnhF3MumF+ht
fNCB7TrjvVA6xB4DtiVaWQKomfmzkAKpoHGoatqccJn35L7AmH0TROOL1NDcx8FHoYxvsWVdR0Rz
hWE95SctX5+tRnhXQ+sma9unsJ8fkmHfpfAPpSV+wnHKn4Lo0RAG5AAThZfQiYeSOqsGrsoSxqBa
ORz1tiqxRmyYJyX5AZOvjRlKN3IuXQn/gAjMWdqCxO6qQaWrH+XKnDgsALOwzOepG45dXL0GSjuA
Xaqf1VyfYhkWztwo99HypFt9j881hCYlAiMQKQeE/E1rouOMe6ug6YeBxC/mYGAi1XgMdOuYSplr
zY9DG3xGo8QvVxhZrR9TNJfZGCFEa95YCa91P74KFWaYFGepPQuUZeFKh9bbx8nMD0OVXCrpXHQC
xAh4kVoWNbbe3I7hjTCS5dTk2jFvyg8SMVpvNrSZkezJBJ1RJhEzfh2u+yR1vZcJOMwoo8jFCg6o
Qw4WjiRlED5lZcBAONedSB4uSp4xlY6757mESlDp+mDnE3QRST8iu0rRyyB+1AcQvWFsHUPuT8Iy
PpiIraGJQMTW50+cnmO7V6xdZMpvXVOBuKQ8IWP1SKWwqQsUGAUoJGWYOUuHsW4vIt609lIWXpjH
fjIU8BrgrS3daMsFRJa658mU01ZxqgkmZxmc1IJUtRniS4imwibElUn4fDMYwZMwd4feqDeZRpRr
BpUdXF79LGZ/LMOHWS3hjozJJcrrjVWxqnTzfNv0zX6I8/dWyPfBEN1rWa052CzxQsenohGe6kJ+
WdbQwZDCb0qTxU0MarwqUvd5F8MrH6nD8sA4RLpeu3PEIqQnyVaThqdKMerdLOzaxYQQM6u1p8kR
tZ7+Zqbhc0pZjUmM/FBXVkHIH76FMjdWyHvKuiKxofU6/QJhQBHPATN8rYT9Ohe2noa+3lkfXJ3V
DPTQIC0nNx0ITMlR2kYSQ/ooYqghZltxQuBGX996gqJU3qDoX8y4cRcIg5vMmhay20KgCViqpMik
u6ytq2ssXBOF2TyseQcv8s6ZBPYsozdehWK4H/JW8SZNuigKpOWuuHYJtIe+nmAKhRDISmE/NepH
J9wGWufFeQpeXDlpnOEJU17KZbKLPgCsnJk6c6kZjAwBljGpHttysKjuKMu+KDMo0ZvPQq/figSx
T1fozPIycMpFfMpC697qh2Yv5cS8pMJyqLv5izGaFA5ljhRKVI9Ckml73ss3ozTUXYVvPloO3Wlo
QnxThT9RtFi9L2VCA1Bhsp4LoBDnmOZmMb8oI8tJIvpCYDxUSV5vtalr4TrG0Lz6xDHrhUeH/sxt
yVFv+jFDiks/J9XyHdHcdxCL/dmMSni4kC+7Zp03RMYWyVMkCoJHdN2YGn5VhlQjxfAaDjeJ6pOG
CCqkVIqtx2Vtl7hCIEPC8soQZpsU5ndCXBdvTFDEkKbgRsvg0VK8qDNvQFTLLSAusqKl+BLU1TGv
6/s5iNE0QJ2qBvmSFvGNInsTHNBtN49fBZJ8dnXaO8rIrxViPTrQvHNnsUgUD7e18pYoaOCQ+D8I
wQ5C92c0Maab++6lKo2PXh7Pmli+Gm34pTKHxWmlnTok74uiNn7Y8OYuZfMy8kjCKUePqO31aMJU
z7hRxfk0Gs25VwY/LlPmG2EGpYv4SQBjr1MNJjP4c9uhXrYuZNdPZYaCVV6sdFT245K8RQritazk
XCUEK7iRwDudUNOFrXZKg5JBS4MQuW80pzRLmB2Zvq27RHTKOm4w0jWuDSAeqg619dTRfJG65lYV
GUU2Csbm1YIeyMg1L59z7Nws8dLXild2iC+XOmZVsZhBMEQyzBnlEkJOLRW2VU3Keig/RFJ5pyhT
7xdq7w+BNVzmpL30inbqF+uYd9o1wtNwUJovYx1esNpnHawhuqn5VZiV51g1HqQ+Qfc4Xq0eDVMi
AmTV4dMgF8gz89BwqvXfa9BZMHLywt5ApIi6tVKH0S2nvnOGZaltfezvDTX+xM7Fr5WA8YXFTCfN
M0BnI2VI00WRCOOlh/yjaSGreXrqRvE0i+0q1oM4iAWJ2wwo0Ya1l9Or2tXfeMrJkLbEB12QPvMi
65y5atxKg/Y0drot9+WXPFRqu9Nipnk140+jB4Nr5y9VXZ8biWaumO/qitp1NoiumBvGgHk8OtbY
GE43xg9tHSy2xgSgL7N1+NtWjvxgtFmNEwqFfWbCA4qmh6xs3ihwvFRNe0+MgA6KkaGOJVfuNIbb
Qp8+m74V7MIcdmO4rL5xM3l3DUO4QECJmTCKWKYGkn3ImG8JGtVW6nTTpXFua2TKsEzIH5aSeEvZ
I8u00GZmanWXSvnzRDnkNBOTM9QPTqolbo8L2CGWpoQoLMF0IzAIuUa6GGsIGy1EGdpkCr5We1Gn
aJ5WM1Mq095wJov7WOBLSFyeK8SK6BWm6UeGkG7bBM2ulAt+mqL0mzrtDg/Dk6XX+UnvXhJRIy9p
SJ9YhZ+FXHzSZuauXVp5JrbXdpwI0MlutSxrD1wsZorPeZt8xqryZeojJyyD1M2WldMsmFvsU5CP
VULupL12bszlnBay6lQma4k2QYi1TpWE7jHZxol1h6jkNRkoe0X5vZB7EVOT+otqhAgD5xIqmSpu
s3yUmbZwNYgZj4PYTYPxM6jmG1wC7ht2ZCcVi9Gl7HV16k5PFwgtaTXFFYhhd7rAH6qQ4wh3epXU
29G0LuJETUUV62IuX3t6YH1N1fKelc6rC5oO8klyhMuMEgOzFbm0Byml30msTrQHuTolSNhw2XnS
C1jNea8ytOoPSkK7MeT1e9aDJXzrItN02MfGMTf06YSD+Gs4TtIROdhTiPWQk0n5Jo/TyYv+J3ln
ths5kqXpJ2KBm3G59X2Vy+Xab4hQhII07jRuRj79fB5VXZ1dGDS6+mqAARKeGUqFu0TSzM75z79U
+bdRNo+TMH6P2n+L2ouXww6XhXXIw+6+vYOxhXm47GvxHM8NJVXDfDX2UbaJ+Yc9ItysreyHNpnh
he6Xa3d7N5MmFpiFtfxI30QeQYDru4PoSgic3XCzB+unpRkUuowW++5GO/GQdu2tc8tmmU8/u8z7
NdRUlTqQjOo899GzMwv6IDPF0WSY0tY4CfYvoUi3jaPYV9krW9v4nUcfbtb1mOPYbxEaXLtJNrrR
VxfrI7M91p04Fk5usad4J5zNgwgK89B/Z2WN5PT+JlYfbGLf/1VH6w6Fp6Nw2GEkJzz3LXKcDqFP
8JW6tbNrM5R/VmI/zt5nVTJunOsm4fEPKO0S5gr5fGvbckfi8yJpfZcF6LL/hAgOhHcuq+JHaEv4
eU3+biSoxFN5bkaY36XRr/n8hl62/BhhMdij+zN1ZjKoBgmzGgaEFEczcfdDCSJ4v/UZD6mbVima
CKs5+G59npv5xc2dBxISvuJpPieq3t1/mFw3bzCLHmp4wlI/my0VqnLK9zGv49UkEWBORrFog+al
zAKKW68gi7sXv2IfcKKnOwT+vgSp+hUmBMcqy3+VLD1D5ue+8n+MiQHO1lhrMO6lqeNyF0JkOuTV
7woIc6dau9r3A0xQ99WdyE8NvPLgOPO7lUB4LriaRaI3Y9udqYHfjHws1rr6LiOQuTR6SNkt91ED
VyYoZg4i39ma7QgK4AdH3fW/hoidNc1qUNbmsQuDeWnlb7pOf+pxgPBAiy14Djbq7k/rzqgGDB7q
NlFnb0xXYSx+9H3wlFiOsUTTzE7DrNjBgsh2sh7/+IlfTFA7+81r4lzBOQJ0ACZXiENlwcpflg30
IWeE4uqrr4HvEoNepLb3pLsQewRDfPTWPOPOjHQuLjQPqBVBMy+8ZtH2NpUcihI3SS9Wh3zfC3IU
5435ksn5KtyWhY1HDao3/FHj6Tb10ZYv4l/gDFScIUwVtyg+vIpzNZAvUmafoXFr2hSyQp7fRG3W
Owrv9izKRmy6PtUX0xfD0mjL6JUD4k3RfR2ld28l60GedIPnS8zi8Yt0+MgieC1kLjfHKeUQJGLj
eZjTD2gUk8pvQVK/V25ztNv2h8qCD0PS6flDcLDNgiMoH1NUYvJJRVhuFh+hLPldRiR0bZsfkgm8
PZaQmLzqRy6rbTpj1j+Y4SkWLBOcRGf8K9JvrxiutOSPsSaMcaZhjIuUjGSU4DmXr87xaI2YWRCv
AhQD5zMc+2VnkUxtVOZtyEs4q27+MHRJzbUGbzJKKKQqQMYMmz0x4zepuJht5MIgSV7iu/GtIStW
rgd3vm62GDS+NJFeygYKUDlKAaxvXmqHSJ7eqxFhC74v3tQKHjG0rMLtd1MdvpqGv+ulOKcBYu7i
LUCv3kXyqJziNDTpr5m8osWc6+8gUeM+NapdP3qfDkKL3ijVgWj6dDMll7yC2VtY7k4GTXqSYykf
M7qYhRb+tHFtiA1BIvY1CA0/mjGcE7Auy62KhS4miCe29dm542tyd+KUmKs67IIgQftcoYkOfZge
ofqlsje++1Vm03s9610g5k+fPX4x29lmlu4OejwCoRqWv3TdveqHXW4386YdaGGqSMOxKGNMOzSN
Fj4JS78L8eYfuoU5HYkKVeuyonRWiftgRca3mzMIcEzYyPiJULzAP+50j2ZIwBrLjJY60HhpxMC9
LyaT1FHxZoWNC/bXXsKqIIJsURJ0s0Lq6a/RVhLP9DPoPHA4S8YbY27HRQDnIhPxTXd2c78ED2kK
6aOfFxyS/XJOO6ICKP9QR7orpfwzIbwLR43cgI5WWPDLqpyfrY/G/YQyvvDLGMCV6YBh0v7Ecwrn
b1vWcHuUiQnz2F6EzK7tEDULNulFkjtfceQvAZziveldrYSAwsys5ErVFVQOM3nrwOPCkefUs1JU
VXQrCCO9p2wC321cSNFjhPACj+ClGRk1q+S9mAIq7rt1fZ8b+6IrC5z0h/e54j5RjChkKo6Cn+82
Uq6aWl5LT15b4NSGq+IOxkVl3SP6VHvhZ2wofgHfftbOax7T3auBEieOqlPvi3089+vMG1+HpN1Y
jbMf0u6S9fq9neMfnc1WkofPnl9uHHt8baR+z3oIcHwi+pv027TdTe3aL6MdH5NAfodD2i7Rupcg
glSKGDv0GruPBpYZLUwPd06Ty7GQM5qPsbvoSjypEIqX77716WVqrQSvuX7dBaYFn3D86bXkXfjy
Gjor00Z30INxrUOGaCEuBpUb7Oq26LdSKpAMq0cKYFv7P59t+Bpqd6OKZe4DvDgFB3tlPRo1x4zh
OajhQ2c7VP5L5k6f/bwRybhze/MZKLZaNKEBeb8vH/ySM0k0hJrdSWJKHaCGdQ7iu5BfhTrMv+N/
8y1zMJpQ0zMzsIcQEb1r9fSOdfecjh+mepuM+Xmak+8wtQQAahVDz1+VAelaQWhtspCxQInYJajB
NzKvdNEUg57aKOMYZ5bJ/Ex2REDoTIcUqLRZD5GfrA2EaaOfuavcJwyDycFSy7iBFAUtyWz1e551
W2YLzSrTXCvxOy0FSR0N9MfQANA1Hu+q7yX+qS/UKKiECgF/qZCrafAoCfJ8JV2WctJAnqqz/qdC
kW3aNgQ1kT7LUoMGRPz/FENLlNeS2uG+GjVUqRE1YNWrk9F/jYF3q2fuN86jyIwEqUluhqNJPigw
nBGMuSPmIg4jezk1AMzki29Ml+VVjeM6nAH0M6nfTE9nq1EDtU12+pA3NeYI/rxRvRuvyyh4VIbH
zC71HrTJ6j/cl5ltvtqRu29ddZqLjscfsGSZGPRfRnxugExMt9sG0j8PYXuyc/0eeNI5xRdJ69t6
Vy9loIhqfNsGfbuy3cTezPG+cFPzIUjclz5OyCHvq28A8UNkcvfuiAukNAttBDsE5syPzDSECQqp
Wmd/3zHMsEHokRnbNOWj/QSCmYNnjiXTa6GCgABEB67S7N/s7iHyWF1BHF4NQATWb5wsx3J+aq1p
z+F8dJqiXGr3vpmV5apwYhfSp0Yu7qy8lJrUyL90WYIkYUlvjWzFxH8e63A4R/nL0LO9e/jxmFN7
GYn9borgrPrkyuhm0SsGFw3PdNaaKHn4uFQ8zGVy9WYnXSYzVartcHe66VKDjtoGuo5I6PchlNWi
8o1zlUNYtIf3yfegnlaXDnxjTNoZ2Dgk99CheA4kMsLC8xHjeKX87t32lJjthnExpjV9h3Z+5FHR
OjnOrJoqdKAOT++qjLGE8oGS4mMe38t2bxuiJj7UYb5L5vkjV1G3zsYMjL8Un2hh7m/cSx69hWf2
72apgbDHXWPwHRNxpNnYbWNdbOLEeE6t5FqqemNZ8jiG46tXl8OqMgeTI4YWT0YMHpDce+k2LL1z
jaRRNGwWfGBcNrdieC5n92vUMIvyclVPmAXZAisi8WXl5ucg6wA/gEtcXooxffeHD88Qj3pod67p
fzLTIj805agK7xCQ5yfXJF8pxvIWfiNhQAUU9e3G9/jQ+5MUs72NXf4dKTbwkha+DMrXnhXBmcKG
ZCX3W57H6zgLN6M9vkd+/G36466l4F+WWXJt63ZraawcjPHVsdsTQ5S9ZamNMS6KyABFNNj+onT+
7FrzHz/dVO1NzIh0sI4pxja1305LA/9tyikUK9lmyIS7rFr+F/nrH6Covw3PqyBS8Ox6ReCth0DT
ewuJDczOir1kK1PusyxhsQlGLCVHb3rfSekysfGynBc3Ao5M021Sm5/eSJ+vRfFzylitJTfUp1zR
GeOy/KWK1spurlNwP2tTqgBvyunfRbJl9v8zCuXOTHl3K04PQ1qRRZPP75701mPv5MuSo4BNruyY
wz7i4o4uCvAzTL4L7LvxwrA3hofpUnB/KAefJEY9xTeSmM85AnqW8t1epzuHFVmC7fQdRvNn0XPx
htkFQramQykdzjg+pxEYGM2rrtMMUVvDWwzJdxdPG0IYGeQ4eydqXjseR4jqc/bFuXV2PPVwvzPD
6PPmzaVM9RPHo3A+oBzum1mdrCo54RWzzMJ+TQbTKTHGHTPZ9cDzW6GKHcrpZzbNODPJb6uen8Oy
fcX77Vz33lcU8ajFrffU6RG3mdL7Up37PgB48NDeUpmc20hdjPmj66o1FKYnlXZvnkJbzWZpiHHn
R9ytDp+Ovp9eRwtPlME9ix483/fis/ScbG+kwB00So9llBzNqB9PZRZrVgYWSWZz8Gouqq+R6Jsc
r8sBtzffwWrKCZ5zJz+Z1v2a24NaVHDH78ena6fdDsTtmoj2K/MmC3w1+U4t/apM8RS73brgiXYj
85wxjjaHcQ9MMezvl8aL21PQ8OA08/BKJF28cOsCB634KU+YLTmielZDvbQM85mgqzscYT772Ov3
pfXp+XID3XXbx/26mvihtM+1u+9CaSY/QOGHBSEoSytBH5BM3jkXLFQ5IQDD3oPW4Vv2zj5U4olh
4jIp0qvHXsl8mx81dJjAqBcnQO/vWwxQciRp+fgaMuWKaREHG7YK6nvcz8H82ASm3N6H4rkSYhVG
HvCAjTdTjZrXLDDOhDATFN1FleP7faNIBUVf6kzPpRc/R83OapNrw0FYd/1vyTu30Vys+9R9uv9m
+Wx+zlpgFQW1qcs2mI9c+E1oV1hzoRh2d8dz+vDuIhimr6Z4hihuYxnEiL2YUQmXotkgAMH5i8Lg
STA4SMQPA9hfaHkVbXqlGX72hXGYAvAfImAAu7Dm+2o73TIjcJ+cWHx1qqgIwKKhM+dzNAyvNr6F
NGEiXI1Vv7qXpk3DQ1t3W+D3T0fr1/sV7luuKOMFDqplRgOeaVY89TZT+SQ+RlGFh2CwzOaqQtpe
nIc4mFemqLqNkgI7AXdFsB8U+yJ8T5q4ecj1Yex6PLllEK/MtN92k93fEysYs7ReizaWU0PEPsVX
2RobKqoLZO5/n5/5XBX888d285+snT9kwP/80/9M2rf9ru7+mO2/vtX/g3wgGNT/DR+o/FUp9V+o
mXz/3/lA1t8IfWSlhPhx+yjvrH8SMS3IlrAtSVzw76QgbEz+CyFIBPeYXT/EvgRvk38SMeEKuQ5x
MbwRbvF/PE/+DSKm9YcB/BcSNUvUhqcE5wgVn0VL9C8SbDsk9cVVWUoC+olNrzqX0czUDAXetkp8
EOB2mCDSlBi7mfAtWpVXe9Ee4ArIazQb28HPu13a2mtGgQdoUdXDfTyWqsBaqBpMJMyN9eTimRfH
x8Bo6qM59pswTmmrmHdAn7s3QIzQ2SXkmrEmPmRiPuMvjk3STNB26MI0TvXwszDVpzOor3B+SBvx
OhgTErccJ2Am6us8ZEQRyJ0aGY+abrajGo9GxNh5mVH/CW1eDbP+pSz5abj2tvSQkDUhSlgsC6rx
NOIX4qdXE6b0pkrc69Bj7kKHdrSI6aULrlh4KaWW1T9g0/0dhfmiqRh9VxjWiZpaecgN75zdPUVt
zPeUMZqQVzvmK3bVbbnsSH46pgBG76+jAEaoLL8yI0BdbAyos4PpKS9/mdWQwr+iX6k4+8KR/cfy
jOPU4uyZv+S1aT7E1KibwkL4FImebKdfOopLNGzxSum4XyZpAe2yZ1cZu6Oy3KNlOjvlaxo0OsY1
QMK6i9oD1wSZ4KjitfSdVxk8qxa/rJrLxdCq2ELVWTbSrJ7CuXq0XiypfkeZ8VaOvbtu0p7Z3KR7
vPTE7z5SW51ShOHuNi7TXmPbYWMWklHWhRX0Rsz3kH9QbNVFPR/mISj/F7TC/x+3I3IE/7sN6SVT
P2T5/Vd58Z+/8fctyTX/BiHbu+cP/ccW8g9uuG3/jZmUhdY4cFENIKP555Yk7L+BlTtQxm1BHqvv
Qb77h9eS6/6NGAdCQHlHhxRafrZ/Y0u6k/j+siFh8HQPL2BHhFwXYj73L1KZZlBRWLQT2tGo2kaG
zQJVj5QLa+XYP/9yUf5vZhskwXHd/vpxENFxlrrnfVnsf575h6j+FxGJa1lNngswb1q+9ppLY213
dnD1ExleCeRod2WYdovAZAWtWprgbSCM13CmDyj9qd9oolXxxHTVVTm/RM4UwPDv7o9JmzxG95fc
ibyV5/T7sY5IoZ67O9yEJEmOKI+g5m5K2AM7Crri1Uyhx2D7iTcu8q3Kdk+kAv7jJQQjxj2LRq42
7dcab6E4MFHmjz6lWmUFh6iYqm2SpeGKxfyjS40PlXjpo6UQ1c0uI6FRZXfHxng3xdKClWC+uJBs
dmOUMJ/ozfrcZz4mGCLD2gVcfuN6+VE0g/WcKMc7YoEZ3pNV513jz3o1GFa30xPmk0PVWE9ZG5lP
frcdapxT2MPbvWml7TXL83Ps408/DwwEOGTocl3iL6F4PlqZtI+a27NqqVjW5Tzaj62HFDkUEAdt
nOcP2OpPB+v+kgx6PHSQBY366hh0JXkLz6HMqaQRyslZj1uh6v4Au4v53smfTXvr24w5bewiS+zp
dkqUL7of5D5LBbibW+0LNeVba7SfqQvNW6FcsTJuoWUbL22lrBtsdqPD5LZ4gebYLgI99icviu64
Q+vvCLzox8nbDJYWt3JGUOfHc7c1TPPZUlGDJVbTh/HJ0r55aknrWGJyiIQ1o6K1CzJjq2R+hHEY
LYm8H3eBttrntDp1tTfcjCg61r1Qi3RkkO41Zv/KvOwjDZ3hCHW7Z1MHhm1C1JjDOD4xeKqfxnTw
doZ7SNqyPvQNJrIuXeEeQtk7uWfuqZVmuZ164T80tTg05lzvJu05iyqdh2dmhd6j5RLeUYIxNMWl
jUP/0qWTf2E410MUGJPNqHLzGMMrPoYw/yBHgmDlLnT4+0vfNodeltPpP78kB1isYigxQ8pyeleY
VBB9YgzQ/Fq+8wkrv3GqXZRnP3UlT449tQ9BrHZBhxeSYL5KekkIaBDcWln9dLMAh5M8Q2lqVSEo
j5Xu8qFn6WVpB0cALUQvBKO4OfgUgD2irqf3qDG+00ZyCuWTwOUMbq3RFNVpyEqBZkPJpapccRry
7JzOUbgLWu0du56xciZPY+fIkwv7YAP34CUJohs84vFVpvY9ZBhn58nsVqasgETsifBW1odCKS3A
QGwchigIp6tsp+la4HZY+dATG0YAZ9WsmjKmcughhBzKasggzxr0FcGgD8MQPXpjow9RSRxV4xNH
PuuC4V+6Fzq/lclIuErufUwSm9Uodrfk3013BucIJGAs9ZQhBXWz34hrdm5OYVX0AO1xaGabpDCf
irYB0NQrhCn4mXVM96HUWhJrScZz0aro7aNK2q/GwIuqysabaXnTIrRjarxg3lTZ9FJ5Un9YRsyq
HxoskhoxPzpN+1z4TrOxbUcAnxn6NjfGDnJl+p4FK/yGjNXcxN2BjPL2Ly9/vpYqAGxCBHC7Nggg
Kc0O4pBZVE861FfDwdElk31+KjF0O1W9/Ob3veaDmR2HQaDrb8aN12RM4rIq3wwhU6p6nNS1zuOj
Kh2515l1S40kQd2KAtCt2q2TYbSnfcd5VK55sr1y29bYwSdsjsuywuzaJ//7NNpRe3Lnyj+S5NaO
/LsktejvL04KF2tu9XqO4I7bg2e/FHe7qN59G4Yk3elQvMdVkB4z/sraHAL/RxlMCKFzpC4B/KqF
EdTNvh6bp8DVeNX1xPJVXRRviJSZngTk/EXdMAyMhvDIsLu5WS4G930kH4C44nWu+tM4+eEybfUP
dy7Ethxwea6a0Fz7Tck0dwRZzovutQ+qcZ3GJLUzRhqOnY+pVOP53VK2TAmT1E5eqqHD36ANPzJc
ldf27G4wtK92VYucXVj9bnSd4jAOpTpF9UDEtj+eqkHPZ8PMrhF6rX3YlfM5luJ5SvoRNqBvP9IF
oVCa7XZb3ff0BD3s4zyN2TZ1EAxJGLOz+JmbYngV/Qj7FqrG0vLn8bXodLWDgMvYIE/upPfcAvY3
fuRk7jzLWHU7l0WzdWKzf7FBRvJhkj+ZwCeEg1TVrRIKR4EyPPRRpE+N3YXYOqR4tNHYL1ymhT81
LgIC0+XfUjfbBlAgzUz9U436k3NNPBPVNG/dfLZ2hVXKmxkzxaiGANPQPHgNUhfnuzo3btM049WA
uvYhpfDeTaXvHuq2tY5la2JMW+Ap6EvoQxWQnWbNPQzaSt8ajaWfmHG0K0V/jIKk3Btdzuw/n6of
Y7+Cy259Dp0zoetvTsQpIBQTVf9CnIyxkaNs1n/+aFZesB1TbIBS3A57I8+uf15Gp8rWowm27TMK
9DK71ous75tzcX+Z3WxeeiM5bdKBkV4TJzTZZ1vopV078Vm7qlpVKqzPHttbYfXZp2XDtSZ00GMq
OP30RYoc39sJe3LPYViI85//koPGT0nuTTaYzBmioz317kPjMHfJKrvej2CtCMNb61A0PHszJP1V
Y2EYHwpwML8UN6dAq6UtZy1dM7nNY2+d07REY+U/6CaUT15uZnsRqje/SDJ4MPMBY2vvtUgwF2+N
91EbeHe0eXV2U7BSUnHMXawlkyoU6ZMAa9LwxddRNshNrnH+D0qiPEGJmTCyc0pdDIfqHnKI9gav
KAHfLtdtfalEcZiR766gPKJc5mrb9wzRqltJI0OiV7R7IaHzLETa7r3Gw/VPJ0jKZD4vjKG1buYA
S6NuLRPSTtOd4M2g+TNmtY2CHLmyMaEPaTPxXe0d6HWmiotLn5j68c+Ln2avg2OzTi0rWZpzHJ4H
xAHnTqv2nOkjPBdrpSxcNCCPN285LO3SLZwPyGGflV++y9LBk5BDdMMDWR2NSKaPqCnTR9mXau26
KBbtKfM2fYowwfKb/Op0VX+AW/3zz58KN7vOqY5Oem7Qp7uW/2lL/dgmyXIqR/Halw6WjFPRPKRh
Fh5EY1WroSUjtw77m9trFylJaX/lZrmO6O9/9y50fdfPt0nXY2HXACoUcdE8G4zq11WYlBf89uCt
BxB0woDpZt95clWNcX5tbEQtXCLnq61HRudpQNnWyOVsuN7DHJc/HDXMW3PATaCZK/cctaZz9vOh
WiN+ejDHmRTL0UnuIknEEsJl5jVl45MVZHvAECYp6K4urlMaVG5Fd4DgZyKkDKoNpK7pwUuK9771
zhMV7VNZ8BfTqS3XlTZgT4HoWzyjz17r+Ie5hgyUekl1a9UXxJL8QmxYtdXo6RAUNvnlfmEvuinr
ZeDUOOv1vT4h7dOnWU2frOJ6O/tBtXdn/5THc7tiiomD/f2cIhUMC7Up2Osy0ec/L5OjkfM43swI
FE/VsTsYEE0ukETmq4qzdTcBfpauyOA28ZAOxXiIKwvUZcZ+tbBitrRJqDP+1ck6KsvhbIZJcgxz
u0LBGX/e/aOWdqLSS9aIhyAssK+rQheIX6yDsq8P3Ey5Z7RdQRjYNYHyiHt11N61uq8hcKYLdKtH
OYvwZndPZUlZrlrX32qFZayop998yyZE3PplDTy6wWD7T/mQYNgySFzVxAATxyraFenumO/U7XAI
JSOLKC4qgjFCOBAxwE0LsXaZ5E3xVtuts0FFrDZpXkicKbvf7mCVFxoibFI4nhAClBegqPIC2Z1R
l9AXG8gFK8v/+FIS5oo9V69iodwDOTb4/yhVMImmUbKVR3nKS22bODE6kbGSyh2PBdK5ZZXn8Xvp
kS2Qp7/ipC+eksJ6zEpDvjv3eqhLuDs9FjUJ3oUqjTUtGlTFrgLmLm1caCuCcaqB+qBTiXgqingz
2aRol0ylb3UzEUoxNeP3u2znL5V0+bVsIjT4Ttqsgkyq97qq8MPt5/hU5HA9iQmblq1r8jWzzZ5i
btkGeglMpiifEfg27asycMutnPyjmjDj1E5HFonalbWcLsHg6AtnDVkuRZjuxqohsgBEfTveF0Ci
2+FJ1c8UtPCUVciG2PrmQ9bXd21bPW77tianwX72ZB9stTkyjxyTBI6JgnacNQ3udQPW3U1JKQBB
53kKkOi1E7oYaddQI1yvxyo1Co/M9L8Gf3oe7q0zsowMEPKArt78LvJka7n5+OVWOTqbAde/jKcD
A/WEqXTUGU9JmeOL29jzdcxFvTZgClxiXMvNXR+YDEwiW158m/DHaoLWEwTlvLNS1T+kkOBo3ecR
OyAr2eaRhjA8XVlTLjNzuAFpjTiS6ePOke57PWYYjk2sZDEwmW1Ty0DrkRzCvkyPOPUclT/d8na8
560wq0Ai5Bx88ktEarqP5thWT8AC7tbIMJeCk0VaR5xsjZk4Cn8gcKztygfZ99m1UoIjwscFVxbC
f4TCdei7IDimnp1Qm0YfIo2KHzN6bja3XxxWvGfQH+bY1Xu7LzcIri3qKjJ/skrW2yRANl8yrVib
sdxb0qHUqSUGo1rlDyoOh4MPBecFt234R1N6HXuFhq+Gzd8nkwEjIsHJdswEfMZy3ls+wKuLqGvh
uQydK40uev4xegrCuCleIZre0OHg6zqy7SQ5Nq6zBbthUMEywqYH36Ic9U1svA/kDua5aS79KSCs
OcVvqTMsNBm/taPeAjLglzqjk6xQy6Q9VLWyin8ZfX+lhXEz2J+tqB4MRFptGxzcc5d1xUJC5VmO
IVzYoZBoQkf8MhHAb4SyzrJ20VlpqNe17b5Zrjg4QEBbN6GxUZ6Nwxg79Q4o5aWOtH/EPN72iHfx
8le786jfa8teQqV3UPeBlHeY9UgHzU3dqq3ZWdcoGE/WjGiuQBKwiLJxW3nWJWKvYjD4PFsExgA5
CyvENDqFmpkl00f/4ETjc9Xk58JHGxGEFyRX3zZDv02YY8CUWMYqNrsAEliMGXaDVEG5P6SLLUFj
wh/RHZPdNDchsSbROiKQSns1FpBVphZo7Jq7hgWWKI5XzDarYVglqsDbgFuVjhq7otGDkdalHPTZ
ypGoHyf11QqTKzj7fPiE6sorUpoYE1pefpNzgYE43I/GAaVGh2qv2vahy/PwaPf2xdOVXs1zf3Li
CU+YpAbJtlGjuyWW5fkYlciSQrksOGnwp0IBZ97vBUFRdVurTZcRXsBV9qrDnxc3lPUBSDzcI2xF
Sq+RqqFENGq7WLd+fdJt+DKZOVvwAPG39p5wvvgwem5mPeBu7SIUJKJ8SfT5oahjXJFE9Ci1/WoP
4d7KjGxflMM6i8z+ENHfLly7GTa10WxkGVQ41qXGEvWe2/1Snfxh3sWIs6VeUokHlfafw6zHRUCY
6PaamzbQZcKeHe0fHpZeXulLRrYVG/4s9lobcummcNAKxoVpbKY7B2vBxah3E/3RQokWs7wsePeB
U0hA/N01ASFkpgCBuOVjswEi29d6fMLS5XOWAZN3dHakJEASlSfG5DjcpWwPxjHraowaulPV2HDd
I+Mm+mGrW/+HqMdf5FW8ujnUV5V86y7+LnliFn06PtgWXrihnez6KF6PNCjLQJBKljroQyIZAePP
GEmp6tmr2LGSAJWMHZnp0axavTFr5yUZvPkQIj1aWyY30MvRWNpue0c4bFq6HmG1To+xY1/yWhKo
wK5gTqpYILIg2sjrhyVxlrds+vJLS0F77NsFZxELeEqarXa5tIUz30aBSR3ULmQiEcZbrUJWVyLZ
dZuvNMCOq1X+78pIzmFDAl3wfzg6r+W2kSiIfhGqkAYDvJIITCKVZekFJQchDnL++j3cF9euN9gm
Ee707T7tvaJR6DtdG0ntsTIlJNmR5GvZrbKTzVfr2zNoYjLK9M+2jtNprJKfeXHsfaXSYc+ov+Vz
4vctIYO0QKHpys8ytXmypOmHq5dPMp+M3agXWCmXATS59zSl3ncRe+xleyB5lmZH61r86FtR7usN
23qeub+2zXnZsvEh1WrSSKv9xUqsndLJHxuyJlTefDdVVl/nyn7VdNu8mIs092UCG6SVoMl70e40
/JUTOZ9daTkt79/usUC659LMrMAu7Bd6LDJ/zqB3mVmLPYaixn3nDVDGS/tzssl1VeSvtpzI2d1I
kFdavGux/7C06ymdInbKE6HevDK0Opb8ZL137QhbsGoONamOvcSr7yfd+BwbPRUja7abNGLXwnkT
84Y3whH/Cqv511mPZcENSHD/YCVnsZp/G4nzahgoC5CrOIyrupCpJHI3tuOT3q/w8VdHD2xJEtig
CYw2ZZ7608Zy3kaMy/B9a0ApddTAXVVqQ6SsfsbdJ4+VIrPVS7UeHIWLaAEMX6YjXEKsT6jI9a11
gT8uMQ0Aemue1dTCsGxhQNIyQupxeh2n1LxnOtFFq1yLijxi0uUEZJ5qHGp1j5syq+5MQHJ7C6vM
L8/efMeAX0NSIuWVzgcldbLqNbQslN3ZPTozA6msIk2jIqAZYqxrDoNrvXRfo/WAIsUhjs5T5Bsd
WxruO1dB2vcmSM/aPKX+jNBG8gxmv4r1xM90itGMgZjNhD9uWU1syup9SlqAn537pKUs36ZxtcMt
nXFlYPIiV0/qKpn+6OVmXty1FY9d9mGxxzlyEx0yjwBab3nb2cuopehxJCyUZbHv6OJTbc+fsQXD
rudPzVq2ASGv8juAQFytEYfmkvbTrdMnmiZEaeDVoGZb87bQACMQlLJSwZAUV30FWu/Kfj/q9W3q
QpWXpwxHmGNPIRkMeIpW9zOY02sxaNdE8mZhyv+XlvM/txiGPS8XZ8/O4mVM1anpiJTpsoOG3CMC
MAyHRjmogyGAeGGNZA+qChIJJDo38xvjXXxpZ1j9+j9vsH/gdjw1y/pjZg1WREeSebGGSycb4yK0
Cr1oW8nMLdoWQLdxyJabZwfnBwMZ/RJadmwFdWAzWd+rQvjau/pi8Daxv5cyrULJsDqb1HUsW7VF
KUbAqkJQXojzhWx7MOFo4Ma6pol6JyfI7faKlPts7uNCRaPRXNDZYcmw+IBkmUgcbbHveOQSnMyL
7K2g6QMvb7CZFfWEChthbeZN2JRVYOf2d5zrnZ/W6TfOMloeMzx8PQ7QwSM2Q4aQ1TDpNPgHWjTk
5rxLpvlpkr3NAtykWGITB2dAyh457t2jKyZP8yV3w4o4BIco+cqliD3c3deJklTdEfOzCoHNr1MH
Lur4YKTDrYrv6SQ51vmjNTccQfCkUgp6/8lEJebVJIDRoZBsHuOHWZUEjKBL9ptaztto9ZGJye/W
2hSn4wY8c5RnnxObGAZlfxnIPsdup05G7kn8mxYvAXP+mAB+PLbW9Km7RaS3wv5oFMyL1US2TIyx
+9A4yNy2LT7gex+5+WfjZG/D+uCtUMexxD0wwyZnM21BtPbdrXTNZq/M/jebmtg3qyEE0UwJcZz+
zsv4yWHZvSM0+j6s1XlN5pO76IRwlfWnLpU8evcvHfkLN47phVXxknpremR/j+DRN1hV4zzIdONd
5K282ExFgZh/DP2DZuqgQ5jF0MkJe1oTH1rVN7HuaBtQxYcBIEad6tCb6FgcW/OaoSXRbzk9Z6Lx
/M3oa4oMRcK+BYUTFUqP9Puv1QO49bX0UljxcKJPdjjZZeCCFvI5uCGBlRAnyoKXryMVVvuZZ2Kn
zmmLDwBrkgzq0bwnrCk0TeBZjKZZYbEwbwRlH1LTzP615CEZqNbDQAHVwULjxZaQ6edSTrxsLDob
5m3uX/uZpsiZDmk1zBg7PHUW1XIQqz1HWqWXuJhAwzoj9CNG4ochTuWePqzqsuWIKprdMZLZy3ue
cmgr46Y+24p0a6q7dAYkq7ifjDiwFnF1cjHTtyp92IwW6KjyqMKq7+9EwAKOlDSneBCExSRvPSr3
zQbhERcLX0nfxcfFeBsbEt8Q83iOxg4m6tRirQMkqmf98S0NZOp8Ha0T7uT3zizTMFbetznZWjTL
/M5Ebo2os+Rfu9+GcLL5KkUl9JthysgUqn+R3tq/WCurwjVbjOP/f1sbFlY4nPiSqakZpLiP9sxv
i/vEGS6Uq/adscx86nX7V4EYtBD9MWVVPoCyLRrHvLoOq6HYiKzJggM8OieCCfoeGanzOf4JfVxP
icZzzu1LuNkub1ENZsFRqMFvaiC3hVm91CaxvFmyHkM6ZkHRXRVJuqFu56PTed2+TZvC72vLvPzZ
Ujle2wzGpovySmHSENjJkr5Xkx2Zk6tdykw9JG6jTg7f446aa+NBINSm5Wbv2f8SpLWa6smqHBgg
LGjqDg7WJFLFqW/YfLtao8Jr5UtqLY1vWkZ+cm2dh9/AZnKjZbXgEKGqmJqYLLva9sT5esJ0g/pb
c7Bc3bPegvvK8waVjuV6JLz51yic8XnrdGaGmYVhUmSRtjji3JjZdpuKubm6TOEs9Z6qpirP+Qg4
JPMy6CZ6DYa/AhKjZjzIvM7TxwX396OR9L888hmB2dC4yzosMKxl+pQweTIOxjyGO3kyNIg53Aih
DmiBTC7/3/eBxOYeYOUtU+XXJHnoiDaWV9EWxGh0PQAUx+9+uA4aC2mQb3vnD1FaJxhnAhxp391D
XnpFf3K+3chXsP3W3/vasThMpsmejGh/GFJkzeUkFrp0Vrgv2Ps9vvsHuREvraxGC/WuOm9z6wGa
0zjspbysmka8eKSZ/XsGUJJ8O+gFIKfJ/TJZinvSOPXsUBS/1F7X0bqovQd1YnQUuC7xa0uC8kwc
aD5yJ/NUXRFj7Qx+SB3fMDLS0mLgZ1iS4jgIIA+Vq5FCrN8K8qwg1tjVLOx7n6kZPFZtRwBPUdej
6y3yfEXr6wAn2xvBT29iDVunyK99bJWhjW2NibQ6YlK6bt4aFob8PSWaxY5tsf1VC5eNtbU7jz9J
WymsHFN8qKH2kfDy1NVyMTl1FljzkonNXzs2xCU6w7yBN+Fq9Ve9Y7nICX6/1CkyLT49srP9V73y
ZkN5g5yZ1+u1XomMMfoIdEuqUxub5AAruCwvnlqtS64EltCDNmcn3AOwLA6V02+y2idnnUB9CFpf
NfeKCbC+jbYeAHchR0Dgcli1OUxdKBUD5aOVe2salx4+i+OyKr493OEweLh/x968VmhAO1dwGOru
37HproWf51R4AQGhdk8tzMQVhWG7mXXnNelqL9hKm2vLmaxTNpCbW6Xbh0XmfPDmg1DU81JyuzWK
F06GxEL+ihziSjF5wney4ixX5002jW/JybxVPMQhTSZRutrDvjWXQzvjU5B3JXHy0uU2IHWzidpn
WzKFgyk4sdnjTq+Lj6281Qjf/gy6A6Khdur1SvdV6h0nXjc/iWeGama3SDtwbugr4Y3O9xbbegT2
Faoi0Df+nzuBX9oocEvoZAReSIQyh2kgjVtGrE4QpiM5V4RGpaB0mE7j10XyOCuunXhpyte1NPon
a2OvI2O0E1ZJuy1b3SuINMD5TUeCV7/T9bGK/K0RmraSR9XK4u6CqaH2XapRH3IM+5dmjlUwVTld
ISnr/K0xI4UceeSh+Cdukl8pRtDdwkuLclanxvq+2mzcWNI5rfg23CEwZsAAROAZY8XaB7S0p74y
JMPYVJ08r+VL53xIA+Vfd7Zx7sTpEXPEG6rSdixYGa+LgB8uHeY+E6/mnDoG/dj8UCso4WtFInXN
Zm23ltCn03GiI4a1mVXZRijb9J/DrYPwk1YHSe/xoiuXSXT5LMf1bLoYuWv00UDzjJXenTkUHAfi
eRkfZlyF5sxLOB+59CAEoJJlWxuKePwtp2IgpoAncOw7h7ETs1GS1tO+7VMioXoeZY03PIkZEhE7
j/gw8CV6PHjvSAj7UVOAmxILOniD/cGpllP/J11MeU4Y7oJU4V6x4sw91F51qdaYRtueDoJMTcbp
/x+qJK7Ceh2/WumxruKAu2MxPp7yu+yAlnFs+Q8J42IE58wRrN4gH3mF/D/uFsfMK0c6peLJ9O2R
nU+3gOBISaZEbFK0GyEDK3BJKNJvw7c3YLcZBW/ixn6sreqHiuBXYtDiV05CgGjZkzM4nInrmAxJ
YbTBYpaQNfKE2vnGKS4crJjBnI08JJ+BVc8Tu5TlsxmawOpr0o3a+JjfY+vugmXz3si7bWgjc4/j
E+TkRYjFCf9EqDk/tIWe295ezyK2whHB9hVqAgF+giznjqvyxfjKhLYe6lp/W2MiElZlRLyV5mdz
G770TpYXD6TcbpROWNSp5+ebSWG6BZOq3ZqvfAaFD13w0bj/wNKm2wtjomjczAneMHIF3bo516JH
C1NlHcEypWxwI6DaKgRp/atDQPIrGEr7KS95wN6PA3eHLtYsuYck867s+7eoTekprZX+VOo0eVnJ
9pbwDewWYkUXp+60oJCk4BjAYLi0GkQZW3cvNbuEfW3okkEHV+0cGy9iYo06caeT0ZPzmcXocv7/
r0b2p6HyYKLJhs6c8ZDVW4+lAwqTO/FghQfq7YkAhNvIpKwYjMxV+y2sjhz0kN5VNn9QkjZBfBnv
7hrDffIsSjaGhCbvSohnb1D0lHfpSXO3f5ivaUaRcVQoM7noLVtjW8vexg4ihJ4bd8xB4DqopLEp
rD+24+5HrX+2+KQxEnq3lHsqIufiLSNo6pwstUo4T+YGCuuId4CjW46BoMjCVp/zm8YLIFOrdh10
uCzTeZpr69cqsmNpsAhYySJFLJad1ypJqKXCZeJw5AirBPdCLmFeVItmhzRsY7eAECAnhDd0eB78
BdGeiebyATi+wA4xG3pU1yTj23LpXpOYuu+x9Q6Eulhb09/tY8e6SHNczrYOUQHeE68tlxgYO3C2
lmMIjVLtdSh9IY3bRwdWoFCgQ4axWo/GlH6utaMOXdHoD15ivE+M0WEj8xdNmwXdevdrEqcUMR1V
XG3zQxmm+QLNr1AkZZos/a6tgr9oVX9YZvmvVI3F2EbESXOBtM4EQur5fXUGsFkZv/Ss6vbYKQA0
g+yP+a3Mt/lJTHrH95ihHmbVMSvPsux5j9kNtQtNrHyWmtqxu3f0zk79x8HjwzXNLMaHKXyhDzVX
n6UfJSGk6Y/HwZpl1AnLUhVQk6tgMPDHHdeV5nGEMCxiFXsbi36GrfCaCB8uD4C8OTns/AR0h4k2
OzcpSEli14YayJGBeKlxEsW4RCB9ioEGYoTZHc/DG4QEivGaNT+YS+5na/VUjfQ6ETmoAzdP4Umk
VEEB1KdiMZ8gf9fVeM1a2AZrSVpKz/hePb46sykj0Wx3hyPcUASMkN30N6+rk6pYgqdEdncO5Jdt
nfJoUemPaHg3CQb+tNe7q2XLf3Leipv+5vCY360QmsEyIZ8M7Nd3wsAOmdcHkE/JBKwtdlGLFqef
L5uL2JEtw8FQhzjL3IvdtQ8VGF45JyfX4kaGspEUXXfubeosN/yJgIu1C09oTiNVMXyutqG/8hFF
1cYjLUmT7TIt6mJX2L4cQ30TRnPPyN9zwKL3TFIC1VmfE5Zq88/Sx9NxyLbuCg5ht03d8qDDTEZ4
sxEFYtKXtWDCB04zBlViFyiQlnYo5yXA8eaFFKzlE9itEc/0XvufaCcmn8r5zTeS9LnZaqBdm/NY
DXZ+adn7mTUPHCz7DS+MiW/FKPbUP6VBG99DjyqeAGCB7Z0m6zKmbyPL1Clh6Zgv7GecdCEIXcpn
N64597nze9mjM7Gc6Z+bmiewICKxcz33wR3Kz2zT7cB03aBZq+JjHPhk+zEP6jJ51M2PIrXcY6bR
0OJinlPe/KwG3IZ5LaGyWLrP+UceF2B9UVlXtKDmdx166OnjoB2+nDTYC3YxfSzG8g0QskZSI8vg
8gVp3E+7LucXxDvXLWXLbmmJVGsj0ApeZEvtHpJcf4ylvpysXOW+DciLmEL/Qt7y3dEVd5s1TFFj
JwA7kxoSCzuYyZvek3j6JRhkfQ6/PQJrgdEZttO+Gr1wWq/gNzhKxy0uFW27sbdDopM/wF3GnWfM
rQ/QSieO76irOznvdV58aPMsn+5LtIbXgw8bNhC2VePK7Wmh3dwzZq6P3HpLwIke8qLlVLtg3Mqd
qFR2ci2ANHAkTZBzWviTNjsxMXNutTscjh7+xFKzQg7rWTC3dndcB4brRFtDZqyaxSccPdb4OUIq
Pqv/f+BGFQ9p7f6zFhp8SzF3p04eaaTqu+I69Ab5ZsLQjEQGPh/7Xfb1EFSluJrEHqM4aW8YxkC7
SWs4FqQCddb/pzof3mIgitdm6E5j3lyb1D24+mQGTpU+lDm2GM6ETSV4qPWfhIuDpm/TaDPx+Xjr
EDgFWTcv9+o9MyxPDl5CVLfOWn3KNPGTEd0+9tbiXc26/zu63aNozQlBjS1uAizJ93KsYT3oQ1y9
o8IUR/8CT9sV8vrarqB0bEaEsi1uS5+HTsyOuTBqksgJ8N/ZREtO840JltBcrqaPKWaNtGQpYlqa
nfEXulS4qK2vnxxPOxay63kwmV+bZ0+BXOeHdqg4DrXtvfYlmx4g490rzonHeuxEW4Y2jSdDOCXJ
i0joR+/yTcNQNUfdQtqfmSI+ZcSbRPXLKE375lr1c52Te2JznOTj38Uy9iP3Bigbyii7msFGj39v
Bt8KrtSvlZfsjpHhn+i7Q+0qizqWOLQ9iGu511b3E0ckQavoVi8eiOmzf4YixnNc4xE2MvqusNfK
jph9D2pQ9kQGB807aEXDiqTiWpW80wOIZ7BQUnLXyqQe8kXrl48ly8O4AuB+LGOaarkb6OJZGDty
5a6P/SpPkCNghkjVB2yUwGCuGQUpeQsyZADdMMoBKoCqXxZBx6Ses2Zv9Cd04SzqB4DinCHwy2y2
FbQp1Ajk/w3+nE8MIj80hRmtDecxNnELA54GXl2WhBur2kSql8zkIjlNllUG04BckPBc6Zwyv1TU
su/Lwo15Hs6AklcHDRM3tZcQqYjBvqPc1Cc2cM+bqz+Zo81LYaPXPRlSHucYCoKR9GqGTvmGZ+Um
cnz+1aj0XWapT5OBcj8Zds/2NSxMaqhLETBGNL6uUDNF6pC60FaFSkApLbH7gBfIeUkS72jmOkNB
rD3bOMVPHM/pphUbnVFWdkttFjPuovVBl8a0yTTYYPT7ejGp8w/DGFrfliwDhvvvblBH1+MflXYa
uYuK6RsifTtpybe3jYQpDJiweTzRg30HALKJ3/cSsL50Zx8eAhzVguhVXHn6xcXPtd+M0eDjT4Dn
wzned9ITV0UlUD73PLfd/KhqFKRqMW49WB+4yaAfuO3vy8HJCMuawAaqC5y8rx5jFnszADVVmv6S
cfHouMbLpOEiNeMv3XEK1NHJ8EEoWa9Nte2ZjOZwu5/xVZZpIRahP0BqjGiY2f+aXQOg4cJH1zxm
TOX403Ljocg4P+M20b2lOyVlbb3IrdIP1p1gorLR30oqTRey1Tu1Eo+3SPeNKFR5z2OwYn7q0V32
WFpJ4VrS5y0dSXf7qDpC8uy7Vjhoj+ZynjDMo1MOS5Cb5qfTlmA8tQ7WSjU3vgDosWcL9T04w8Sn
UP3RmJL1OB2jKTMoaTZNJBHGYsnd5BNhecxSvG/w9H4tK0NOMiQdbU189EMHvF/GBh58mQfp0nDG
oyLgJffYv3Qrda8kdf1hk8mjzEB0G2Tt+p4WJm7tvZKqCRZkxsVwm31s5k9ZXMWceKqvgmUevWou
Urdt54fErN46OfcPm8eigDDBCdM8hsjhuAE5Dkw9f3bc301vGr6dsREtv7p1xVjtzAyO/CwmlNTl
1M5rZ5DLMZ8ljXAkAeI6jaO2xXswYqc6gCXHJ1jD0lgy82czIcNMMaKKyXwb1q0D36HFhmgkTahj
Ag/XxQX/DuUuKyNnjRFhkdbz0ukjSbqzW4or5+hHY18L54XMgRX2Y0qWscW4pYlK+bn9a3OgCeYY
zHeL/boMWQIzQVxMniQENNjwb9XRbHMM3os+Hui1wSTCgnrP2yE7OMn2mMser6DO4NPhVu+BKreY
xaNxUu9GIt8YRxMwcEznxWr/JBUaeWlO9zSMv1mUsIH84jbNze+NRXi4eRtbnaaIprR8WM1KPFhb
I0Lib5UfZ4Tj4TruxqkBeOkW1kG6ORjJQvgZ/QkhoxGU1XLLr2nanS3dehKir26jNj9uW/1VN2C7
sxI5Rt0j3UmKIlfTChVLvI8IqNFwNnrxkpJcOhH2MaOY3gosdKx4vHQQ6Pus8GqRF4FBpn9d8+SS
Vk04gbC8oRPVJ/S/J4Mx2fB67MYjq/KSBzrvaLycW457mNnr1CNOXjArHUdrdA9mOmtnYoHUfgmr
9zEwiTMSiXMuYXXYtkayXxRBvm3iJGrxexta5cvKfdvwrrw2Li+nZEuYycez40lomxuQwqUDG2OL
6yY3ZkzDu43iXzVy+FlFkIkEjVJSordM1s3dzboD30Ha6HrdHLWd8Wogo4bTwNGqYuXpdtbTorlA
h2Ay7b0MqOZsVVSBGtWTPUCTbCqwNhMEvb5bMezA+H2kdaPSJcI+BUg2/pZ9kxPoMOoTYx8Dzrb5
yrK9MBt18jSqNK/doAJpojW1pbAu7S8BcPiclVKeiV/9mQvdDAEz0n80Vmloa9rvDpKe39VoBAVo
5WBwFKgYdI+KJaxmNnakixm71/puuDNPYyQSGjW7A8my8akhPsRxKA1FEiNLx7w8NOB6gXTAha+C
kFDnOpeekzy4gIGYW5W9WlMK09lO3tYuQUlzk79QGPv8j6mzAXHz6puSDxjCd1rgytRjx+6vIhWf
hgGekwwV1ebj+6IVqHtwpYFElRRLpu5uULW3byTbjLm+E736aEi5/RS2j8tATjh32wSYIY/LsZUL
3mw2I0766JloHqmR/zZt/sVYTQzBqXYFqfF7WZeSt4sM9CH542RCRgaGV4CbHoWJTk7l2lUu0o04
RT2ohPkQn3XdJOgVXixO5d0ikWAKAuMpzbYOtNx7ZLc075jBp71pDed8FYxgXUua2RsOrjS/vXwJ
pEV6h9kI2PTrvM6cTRDBdkptDErLq6VvpFiq2OPyds+jXT3jIvyAf5HuLEc39nG6DP73unTo1br3
itkfn3dHfyknnOBxaJvlzKJ3hw0AA05jtREojrRtL6JVcTClwxyW3ePE5vNuBnzEPXnTwcPszXH4
0ZcykFzFqnb3veJAgu0AdOv0bsIICObtXLfjl5Zi1R3t7DTf62cEAVMWRPLHyOPD1NQfDpqF4L6k
ru4+3MACtGEE08RQFc6/gqqDcePlZbCbz9cTCy+QtRTQzAVAGS1hzcsWMapaGTDoXBqu+ZDo27tc
13Ap51PVIuPx4eJuITN+J66YM16bvvZOiWUEywaKsFyaYMO4EOQZn2rCn9m5j83Vb5IJj43I3xx4
nH0Kz24x8fHNBPoxbDYgIpcsYt9mHrq+Pq4264TmqZDTX3N0xkCxizKTL6yxt3ZdcXC1kFknNbQ4
cLHfqE68pzwFLC9nn2P0H/LeiVCydHHcDFdAjulrJqZI1ibfVyY1DAmWEG4sV+G7G8xgW+SL6AFj
MnRLX9V4huCv+AxKJ039Hqxu4G7TfnO6RSgfFFYb3PAYDxC57hsUy5320oOH5wi/j4dH6Wov929k
Azp13qzpZfgZVTeEHNSRL1Y8uU6z51htnsuc8VHA8Iig958XFmt7PWPoqma+p7h6kjr1vWRDkkOx
sXiLFzz8hct9IJ5ZSS7Bp7NNWNvb+jwkcMGa6Q8CO5rDKuqDWmE1d3FI5uA6u43J2jCjrx5VRRRm
0JH94VVGqMObJjy+k58YQLSsjfML26gfy+mPw7iBe1maC4I2ThTJ6oTd4YO3Vdzk4mGak/d6Y+D3
EDGW+UOJzQ1hKgbSBsYXT/gZDHYG7cI23LKvLpucRIB167Vj1fNCtvJ0CdqeQt+mSH84+KGI4KHZ
udYg2bfl33qlXsbBsN/YpzS7+GhpmnglN/lYsJkIS6+F4LZl19Qams81P+8Y/PlCFzD6FQJnPWTy
5rZYy1KWxpbooEd64q8lO2YzKgQwdM2wLnE17SRmbt8ApbGvjOylruWNFPjCC4FrlCPm78ZCkRo9
zdq15guB0VB1pIdHHtV249p+mm6E7XLb4EJN10PnYAG2xjk/2/U0RvmUPuABrA6YmEPlLMMlkwSf
khcwGu7BYTEbplqDMsMFDL4OqAQmsVGfKPZdl78c/yAl5GiwRTUfN4eRq7U4eJSKHgVlze+WZsK6
7oz10Grc8i53ZEYF9q1W2Wc1wkg39bQ8cp0AaU0pZ6lVjYqrHqwhdllqjVhv9IFzHeChFlDfTbeW
l0Hw28V1+0UO9ihrBoDJHQOWYvGDqd/ZwwmPYVMh9uUOBpJljFlMoPDvcA61BDuziO3pGyrrp2Vp
3qnmTK8rzHAJpgmzv+OXzL69DFxvLYIzocTU9iEovfdxjOyv2fg4od1PwslO3eCC5iGqcmAWcrNz
rWsi6qv5b9bGJvYFKi7UgLlHHwJwglyq3evKQ3kC5YkZGGd9UXimL5RgtpHuEb2XVg7PTk7x+rSw
krtUWfLpbpPabXOTPRKp5HxFHw4RncfZ03JsM4CTdCeZAwhR3li4R3yYX4hxlO/YqA+FdbZKE5gt
iOVg1nBDtYl+JEbGn1tLeUHF2Uun8waoyPfhxn5G5MHZVgxbmDjaG3MovdqIo9oCNdvUtU9H4JF2
3ficL9lDGsNRNWvn1XRwMThItNwd/dnRE8J5yrrbf4CXutsDRPG/cByFNO7JI0hvZflhdss3ZDxK
YxMqCFQrWQVXBlS4Uav32ohZgFAg0dn+YTaQtRzZRzqn/3uupg/bVYb0OnDfoUIEHTtjCGPF2+pq
I64aefVYkV0nPTmtFvZ3rbFf6l5/T73BjLRZtSd95NEr7zktTkYEVJdPt/xq+SR+tbHg8CM7Etxg
Gdu2sd/08lYkjgqzklM/w+WdbL3YN5uW6bk193KJvWhWTuq7WdbuymHs9wT9s6CSxhFMt4S8xPQy
1GmkKAmqNhwOWtlqKO00dmtLq/nuiFRoZ0kNv42himnpZMZ8Ywvd4AN35jN2BrI7LqjWkb6iXKAy
OGLcZQPWJCsh3DehCLTO3IXFsh6SiTOB4REwNPvfVmNf9WJDH2g4caRbl/CaciDcOmWYu/k7Do77
h7cOB6GbSdRqQ0xFcUHBhUqeFcGw85AbB3vDo2ml3tNwj/Ix3MgdZz/9qGzjt91MdYicDxbqHie2
M+OhZuWnYTaHO0jnVKbwlObR0BTiISvM13lEfMuK+bFXRnsdEQe2QkbAf9WfmF3BDjB+Qx0NboSJ
PPbOXBJxKEt8eGaaQLZo//IaIo5aStayadbShHN3aN25zrPCvu42sAJpPlkWez1YLh+oSTyi81ZG
ZcOSgTT4eS/WuKxx2y/lNp878Wt1HYSmgts+1r0cgoPpUjWIXnffpxFY+DAs55/tOgnjRoPLjJT5
KHMr6PHAolgyamzXpBEm52E2O2bVH4xt9fxmNJJw2NofK4H/MwPNnYztO9Pz1Y/vV48nkdLNKflE
ZNFOjuZofm3jWXVJtvuUrVV+5/Ls0mRzpYlgCgQtOGMj7YfxC5hef0JvJgOdNKD42EFGRMogQtv3
sqkuro8L4anAYSVeJZJDOP9BhMDxVFa1G4jFPsna+/CIfmYZNapzCphaUdTYujObovXmsVhB/deK
B2CiHkoaB2Hlfk6ZG19sN6r0Yg3vQk6nWZxMn3GJxX7C8vPuOqQMB+vhFRT2KS/4pd0FabsoSCQQ
9/abPD2kpccuNXG8UC0UPECFvIO6p9MiBSlcD1oZeINgMDfhj3nf77FAc2SiMUZrWoGOUl89g0At
GA28YkIPGrGemKy5JkZ1L4LQ4ENzOKdxDXqlmH0LMQE7yb3ZEmDvNLP30RPHftwS8xC3X8VS2k9S
A2WEBdrHgz6R2vHTQryU/3F0HjvOY2cQfSICzGErUkyKncOG6PA3c858+jmchQEb9sAtibz3C1Wn
ouRTHBj69noTqPFMhdZIoSmqP620/VrgSLcFiKz2jTLAZIqobJ455KC1IetHZFqsqrmf78G6lmw/
WuVUlGjTFiZocwYFMWMI4G8EQx9qa1SOG6BhcAnZGSeUIy85+7bNuI9NC5Yzq82wKv7+V34Sd1ld
mKj/8gQY5GoSuEH2CymQHZpEaxy/DL0+Qaxl7oF6ec+1YUug1hjoeOpgfRHg2NItZ9FlAyxQWegU
qTuWi5KLHvLXF7Ue9KOc0iHp4vIrwHM6MB9N7bgQX5aOd2mSeIPqnFy0mK1wHjKLW1Alw2Axmx1J
vRlHvRDeC01VQypdDNQtN5GoaKndyLPG0r0VcGIJv5FZCXh+FGh5hoGmzNpSZB8TaecImdRcYuBJ
ZqbN0CSfRL8rJsSapJTBvdGPS2q8ArfGS5csdisojwhzmamysXMIL0LIBXBcljSfRM32ULMUOvYT
U/sOq7+DN2U5zAW1vZqgBmXYROv3jL9P5KTL9KNUC/Mb3NCb9b/0N2GdDt39gNkoc5U8f+3z7Blh
HvKcOktsk326XWZYTpZCJIg5kcC3xOYpqs0fqmkEtVtDg1f2vEgdboXOLO6ZkGYnM/2uGPE5FapM
hxxR+YKCnw1tFkRy+5Ohm7kx/BgZeNK0G0gGRilfDgYg4ysPMbVWOqJfmRi/pW0HLxFWSFmk4FSi
7q2rwS+ns2avkhShM0EjJ7exSgve166IbMMY4y/2f6K9qRV2lG1h+DMyuEtiVG6LKX6xxTKcdtcT
laO4+k2sXroag0czHJsCBSB4RhhmC5WzWeJKrl6YP6jnuFlEZxaK0c7L5oYVPYFX1r9gWFc8XWjj
o7a1JDQBXx9pQJ3K+DBlVqoJzYIvqTf0UtEVac9WL6TXyFRcFt5VdTMJjLEWkBs8SsSX7cSUNBgH
R6NmovFDnqtUiPO7ImjMejkWlQDklUU7I+DZy9UkQryjnCRshQcsTa071+oJRDzR8WjAe0Ah4woe
lhTIA2PV1UFOg1hbiV4rtsj+TFpLSgDjKRWNjXchz90xb85zTR+AET/DBu3he2fswaaeARJUgLyo
yTARMAtFFFwWVkuUL2Hc4TiI0/LfMmeYdFfLX9W0umxa8ZmqiOmtpJlDmQUSJNjlXEjRzzhsCB/v
DRGPF9EwEGPKJpTc2HAGDctXugn3SUq2YKmbD1ZGK+PdvyVBjVxqBRIQfOML3Yk99TXotrQLJKRg
UDRO4vggtQBwLJwFthannW1kEbFGCSbpdOoROqMY3PLS3XRmwHXMZLttAwCXDN0lYr+SFKYaZbzG
A7WABhq17LRHRCAGoUN/BTArnVC6lqKcMEBjrc2OKT00QOcPbR6bYVcr062dZY9HeyQGjd+3oBS6
j90crNDwTyu4kINSveampJ8oKJyEDAK/BBwJWKlfj+mICDNL4uVcAUZhY1dzxU8PUCOEsOoVIYRr
w4KZADtHGRH/dVtGwtrGbCfqiAFBvxtsNeeELGiWu0wwcRJGoicmofcVF4u/rAmUe3nr/b4xGVkk
1uL3KxO0vT07TqyO7GEUS2R5CoLqevyjBN9O2FHFEy6T7xzUsNttSIkOBSY+22QQ5YhdJ5zYN7HB
tkBNQMT51IfGOCHs/EmjVaMxIw5tHTbTU/RacuhciYIcCNoQMzyGkhpptz41wi/M7HkwYaoeCrpu
RSJfYZLwWYhMg49NOepohNXlhgkT/yyxBT8t2SMd595gFs9LWSqPqdr5mZzGb2sVy+e8xjP1/3+M
Osn0LKup2Tjw32q0mlRUeREMHDvIrIX6kjQTDOJMnU6poocJyrhwTMyLICQoHmr6gpLowLCOFIfA
zeyyVcKXkCh/8C9Sd9ACRYo2l6TL9wXh2KFY+69UUFOHwSCX76SvRAJJ8XVggBLKHW2LvI2DKzVe
Owzii8Gm0y43JYx6DlKEcvj6bUtRawDWWu8MEoqsdYUW3VBAYXyDfVwYqXUsVQRoY1qvKAh1Z5pi
kfwRzPWE8jhkQAoEMhfPec0KZFBxQI0GZ/Uy0q7lwgWTl0GHdNqmYng1DZb5rNp0ViD1jPCotKLy
0lqTvLdLZN2tnRz29NjrQgCjgYPVbHa/mVbFV1nsEAp8Di3karEWIpSF+kvevqXmx5rEbmk+x8wl
NmYjRkWFUGPAo1FU9Ye4I+3CMC99l/qqlBIP97HUpS8SrhaL5Yl6xIuR5Lbm8xwRa52l+O2s1W5x
UvXUgwa/ZpqDk7mzOfNK+JQlsSIz4oiZ8CyMUS8NIoCNOFY9QRMihwNnryhZzxIrvn6EGrC0wdLh
2FKw8iwd7m92BMub1JOtSGSGacav0XDSJiRTcSBsBkrtNJSKqzTMzsDC1WixRZZsLJZBOfUTjgKk
AgygzhUetnqLnZJPBGue9Lw3iwlYC4ADoXkIkhHZhsN0ScnQOzXXOf02B1iOsuC3FS0g608BpJW0
fggkBjWxyVqp9xeNQHK9dpkf+7O4MSjsPhKNN3FNmiOE2FKXWRCzlxhpoRDPiXBURngXVdeTy2ud
aD2wZXwJrf7Ib+9og3Gc1Ddx2UKxHewCEj5QvTsLeyB2w4skoHpWYz7zTXiNM/lpjF80rfLgYh2B
/kfCdwN1z8d6UKVv8voeg/cx4pn5KG2EQL/Qsuunp1JaMmN2CGhzjIa/EqsmKmcwCMShEXuQL05O
vsXcwjBdvg3zqWiBNWDMiZx+gt9lCS+GhHorvwA6KDKs+Blp8gIu8+YQD2gbNtOmvY/RVKE9tsiK
E+rG3RiHFCbtxRjyG9vD1NByL6es6xyQNDYbiDfAgYcJ+bYgdt6goCSo7mxzcGxfkde6Od54KqBF
/MDnZqu7HIxKz7KeGuwTTXmSGKXBl2CfxOg9QfdBRr0+H1vljOlr1BB9qzVTEBayxEHWt1ItL8Qv
j7OLChGwKiL3hZAsvsZNd4WSuCpDCxdmYUZEqYwxlQHYBYGlR94vMi7SQloib/qfiFGLxTU8VU+F
ys+DLLBE7adGnpF3nyg4jrjK3GSJXhp58iZQXgD9hYiGU9VdoGWb9KWyem6Yh+bbv7TWTzIhKbF2
YaMvrBoiidKRJ8ylXcJ7z9+yzk8jGyAzLqnf9pGdnZvxYYnko1JF5wQWWqZA/WCGnANwbZKwSU+4
zHxdof5aANgrfkz1DzyDWocoHiQbk/4dt0+59DVomzeUjyJD3tx6lod/vZb+KjyzVfajYWQSmxDY
m0aLpg9fjXgCj46eqPNHvir9iebXAYVhF5cFRQnRkYBUWX5iHGHDyG4h6HjgxOhatWARzinPUq4b
LO8zb8bYFmdHqPQH2XoY+/GjqOiMGBKwzvbXeQ2U9HUoflB8H3D4iiyE0+YmlpdmIL0Ie0Eis9VP
r/kORJh40bXPvnou0awI2gCp61Z0r+DDfFQfV1ELRSSqUXU368aTipVVy6UVQl4QO8/PWCDsSV7s
8lklAGhPQZnS2o6IIOv1wCxuFeF++2B0yVHsv+9r8Dg/C2woUW+KGuR1j00yktcwX/LQQAlfWtx3
PWMw/rYEs3SLxZIMhTX7QoaapsNlRoJQzu7ESnvayLETzqj/vKrqD/KIeJZZX/smF4JdeCUyhwpf
pcTv4ZvIPjOORQGj8ShjW+/9rLOO7fqzrwOH6aMdxtcBB5I1r85OxzdGZyfqC2iEEW86GDpdlpvO
kGy+lr3hRW4BfivMzJex9WZ5Oi4jnRQBsGr3L2UbYTGUja3raKLMqYEQzjkcbkJde5J1QYznwPHV
CzGKBBlqh56dBZMHRsaYQfVjMWPmRPicX4GXhMZ46yJeuiK5GG0g5OcBN6283uDy4FUYDxIV5JQd
O2hIWhcOBcNEObVr4rVrK3XHko1wTDtO6gQQTVyVHPCEG6mMLcBe5MfqHxWQTezNQSRikuudFQ+/
d+8WonGixoG8tStsoG5FECUAjiBZbOfhkXCChxTsHzc1KdEoCRTkV/ltXDhJIAJT5toWjpiY/DqB
SWbCYnUtkuBhWbMH3MyeSHODBAGhfgfx7NYgbEVM4mjolWKLSR1G6Ej/WBfFxvxKLFEF3wqHakKA
CP3sFB1VZKYZ0myZ+grDBPsGYtTh/y/PO3oiQ5fNco0NiFsB0+s7qj9IyWO4sGRqkJQW0o8Y8f9T
vbVS5u4hkmqPa2TA8NuyA8W3nkUL7cTDjpzWFYimnFtV8gDDgKbE2eLILfrIRgTiiNWugWF+sTKz
hw2NtqxXJbgpAlis392bgDH8Uit9YKJ2HnIpMJGPzNKbiEtmk09T/CQYmS10DU58/WKZT2VK8Brv
+eNuDtfXO4kgpNMJL5Ak2EpxiZgHJGEzV+2267LChPjTTE0u3b7V2mVW4+wvaH2Q7M1A9+oUFUgJ
FrplQ1sxeAPYledqeWBhEhdjSI9sZ/KlxHZAS8xPfFPuWn0R99U9WG3JZZNBC649TBzjCy/12ocs
bceyxxNVOIJco1KZqFtp0GT0ZgSHsoV+E4V3xFoGVuix8to1KCr2Y4Bj2f8zAXuOh+vY/kT9jzK/
pR3zuxdjEZ8Qq7lJzO6Ftn1IImesMcMn67dKqvSQ+J31p02IyXlN66nDSjU/d/r3LCJxrJl9iI8F
n1HlTU165ukneaufJO1ezeHcM3HWylOvEBug7DSqYxndO5K6zSol6OuUmin5oapTJc05jwyP0p5U
C7/RxPdU/0111R7syHww+6uOIIkgdNRrC6zP2TblNswk3hpWLPna8udS7I+trwwMqEkxVCDE1S/y
cEJV6cdmgaiekRmMTfNHrS5SNQYG9BW9KFyJ/FXAb9QBGQlIfqde+wYLappBhCWAhdctN6K7zHGf
lMYVYthHIkPnyC3sK99jwRx6p5quiG4uJQNnrOiCmZBKuj70qhwKDHC0JeyWIGIy3Choq6Jrr+YI
tf+EjTwRTToV3bvc/1NB+8TMN6dEQLzxXhBksSjzw73ETwUU1pBzBuG73xeHcH3VMuTlmERXrvH+
0bB0R5qMQNHio2EyEEECwKluzom3ap4o57Q/721H3YT8gAHbcOtV5hoLgrnlLc45p9CD7dtJ6CEX
ms2jZHIIl30JKhwzYufWQwcCHEZ4nalHnqcfqwPHECsB/Y8rrn+04qdqrB/kNqUHsQa3mndTyR5/
oJ5yXk4t+jPFl5TJU5spYbe9z/pzof7OBFIpArAduHfg3moYqsb2UFXmw0zUN6GwxzgSftW4PZUb
u1XhBY3688wohMXKr0DSCahzZj+IgGcGaoATXnSMjRZ2YJVtBBYs+hzuyPVSCgbxcbhx9VQ6t4lw
gQhVmMspMdTPjW6Migk+Eee6Lp7rWsZpOB+gwlAPU+JTd2H6y5OOqMr4tKz5O2oqqlOInSo1v2o8
q48rksV1pd4B7Yd8RMheeSsc2WzPNXoo8lYetiRm+Fkg62aSEEmOZdB/t/0TmSyMheonULjIQvc4
SsR6MrGRc3I21S1s9c7Dkalp505LgnpZA2w/A2FO0ybw7p9pVLy1lnwBYmF265LCLfwWuuraaGc4
pse4pCCMzPg7zcSbwaSAFVUAfNTr1PfBulpJf4BkdjDo9mtKDKsRuANZ4Uym5hZD7Y38L7XctwZE
fFbrDywo295yknjfTvcA7oSfbRdKZcyMSSSEttxETqEknrb62x7DKzMV3gsLoWffXr/qZm1nNTMg
yY3QYfCwKKVfTAokzm8BF3Sjys9FVT2BOj0Sq2SXKg5LHncRqpE+gS6Tw0UNxNpC78nfQk6Kb6y+
SdKPQdSpBeJKMZ6zaXqOgALt/aYI/ZXMOFFnXA7lREW0xjR5B4GOgSonNwb5FIGzM1c3UkBdTSVW
E2H1ULxn+5863MGZsVZOoPe1wN4IOtLGF0XEXtGRrTnqt2183BUh0vSlG8pJ23eL8eeq0H2Oi9MY
D9qGV3vFq4bO+b0qM87y1TaZ4KU6IhDapf7SYLWNMj1UUgrSLdiGawHmMdfv0wqpltW+Jbw1sDKw
17gcP1t9soTak83urWcRpeLk64E1YTWomjJg5H4kaceXoQdnnMOrcNmE6WleqseUeCqZMsrcKlcF
l5u0vV8bs0tKC15BHCbRZ4eNxChHMrNRzxv81sA3fjsowBBynBmsd9+m4dKDjpq9Le1cCfuPmX4A
rDzHzPf6LSB3Eu33ve8fu+5hx79AGBbUu6FcNxokVAsFFPaFMjnRj9kCOS7GCcSivxWFm17DWDeJ
XaMDBsiU78BWmUUUKmwx216J4UDCjCSrAGssotIV1RokEQK6zDB9TujjQjVBGVdRSTcR8ds7KY5d
XspnI9uqJNgn4R1oOBsYBrmyHDtz9koMmhcriPGTl4g8V0GCMPJAp253Xqa/TZJnxtXFIP5cx7Vv
nnNKFat5wMI6j1/co9nuLcDxiLczRofacsrxfQ6odeLxX9doFEp7WoyOwfNXFBaMXSBA6dUlBtHj
QpiWW3U/JXrniQxZidjmvnlAfhuYyr5DRdVGxi0JzngvCqgJCLPmLKRjPFoMZMf6lpJRUQGYjFYy
aUtEedUeJXiXRJ91JVT6EFvLqeUm69PSpcQBSmezhXmn4EevLClozVwIpYEendPd9yrOVyQGQCPM
kMorJVZiY7UIEMDp1Q+d4bAoXCUcC0tcUxJadza7rISlGmnWSRHE02TIFHnUqdtjLIUKxCmRTU7K
YIUxoTskdxZv6qHrjz1YYzkRHINPhnqNRXPldpE/QwOOAVeuwyNtgtzqgL2ClVzCVFztrsmf5fgO
JCLv2LZcazARkf6JdwOZIKSLonkbFxQgj2Mdn3Q2UKx6iMg69SbWQ1z1Re62KV4I0pcHmnXDVrXe
LfdCRgXkG7sd8tdyKL9AxH4u6kmnoyuqyJdx/hitSgYWZG9Gnw35xBut3lSRSswe1qihiDFnqcMa
51TDLA32zqDfLahqPG+JlWCs4UVZK+7uqyH+NULsCyWg0AANTFVKbm9RJnHmmvpj3D/lJU7shuGy
4bKDzMp/ugAM5SdPPmsrmDui7xZ0KAz8O1KAReLgtfE2SRz6x8b8iiUxAC50KIF6Fj1eC6eOHXJL
bKnb122mzXAK5FKQd+dh8I30LFFOTmAF63pB8QoMjn0mlJVEJ/vu0LGacrWpc7ZeAjE/ee1ognG1
vop0fd7kwR3x3DV5NF7yajqrAjWYrnXnGoinPasTEKVRfFK6X22aMhcyQBgRAn9Q5qU9WqI0uVMD
ecOatf4KaoG4Xsgb+T5m0cIUqASBCdYLCXAj+FnWxdD0GM5EeRxozexPAz+wvioqjUwCVrHHLzEq
meg0uyWrNJL8DM+K6f6VHEZ0iomSe0usPuVNmwYtlugUAcZxzcrqkOam6veJ/LR0/XxDd1kd0XPF
zCBhW2UkQUYiGk6EPARx42GpavHYl+UvXIWJs7z8StuayZDCiEVhg5axvY2QK9ziNruaSnaNp0X1
pJEJXTmZzCMVNDqz08AA9UcEq8HGukktFdOxrPWt4ANeGNu9knyZ2WXnlLmQhjmLGJb4ey+Io7q1
2p+xRsaT4rpW4zW5QMAisArzIqnm40nIGBrDdg1U0rKMjbbPKFLzJWNK6Y1qBgqo7h1dp2ewBuWI
rfy2pPrig5PBsz5NlZ/y5Gi9hbnBemPf8Eg8uOiIkvjCOP+VwAmkUKRBQNYaa0SiQ/ks6bTj/Nz1
RghXtKB9q4zhu2lnpm9RAyffeKFLIOess9yGEegxTSfJbvpo8QxkNKo4efKQjrfdzdAUIi4MyOpw
EfRHDnJit4gwSmvgwaPImVjO6p+EKP0KNF7RI9j4nP0RsIjB2NYri3wp20DHzss/9N9jiH4xsatI
Gb1lwaAlFZLywIj7O0q6h0E3mp8ChDOErUAbpTKYCmqbKUvYJ2nJceUOr39rgLr+bNHYlmt2N4F5
zZIik/L80WkAi7y15a/qZqbc9b6u0aPY10HGH3py0JN/kiGwmNqw08rJ1hwhUliz8E+KcD1UfFJQ
ucgB5DK0GL/WEBLVW6ZBTd6Eiu41g+DTjRlDWrmyiUHNnK9EoXiZVdpzYwLwSsLJptf3Mkdzu4G1
+Knz3vKlSfiH1Jv+lG3NwYii92bOuJPgzgBc199FbeWCxMjF0fCgk2+cl0rKOAYx2SyLs91sbDf6
vP+XJGSOr8jxmS+ux0aUBYcVD/ufNXVzU+A3VCYeIQGU5EaCdxHsz0U7WUSBqgDqSvKWvU6PXmYB
FpcWF6GZ6Kc0FkBVM5aQtPQVTbgRqnh6x5Tl8tamP4b8Li2U/HbFJSR0F2nVF0/ZCvmwIqOa0HOC
pQaK2eWBWjOCjvaKeAHMpWj6s2rN5XWVjEvR9KFs5Zx++HHrRmJuCIX8MKWockAhItQd8tHNGmnD
j8+9uSS6xMghnw56hfEPJcI8JF/gwDmwlrk+y8P7BEE8UubvQml9M+Xma+WYm52MJ0U8KHkXbAwV
rd5wx025CG3rKcBEFK0I13FDIwxhTUcCq9yUpGVo+lDmvYP1LqzTlyEzQ0kmLBnRazwVbmco8Cu+
O12BNEmOL14MCdkW7ABDFvi//acBnO3kJiTkk3So7kLuKHwZO6lBFHJB+9iOjtTrrsrAN4ufGN3g
kl7dhnutLVb091zb9QvGERcBOShcAmZYiwti9ailj3VqfdMfl2BKdHLK4+17UX9If2CK+lnt0wse
LCub8dV4OTrtrcG+8GWYN6lDumqFJDywlCiJ3xzf9CT3IEnh62kdY3qLt9WXe5DJ0Q/TtOc8qv02
NU6dRHDIce1aGyORm/YRXy2bLZigeY7/SldOaSJ6Vk8iKCEBunXXh8GT5Zd2+8vlrwW95wyWqqGJ
jJgfRwyspXa1MTxfpY+yoXq4CpZ5VKRXFdPMAu59/5oq5iyN+dqLFGXjpfM0TJCKJ45fOXMXaIyM
wdm35sQy5JMNG+S+MWRQEjoLkIMZ+cUcfhvmf1H5Aw2BHJ3baUHKRX+R0vilHbrjvA8l9TlPAOEg
p5r5urHd4fCzHifGNnnOdhCR+FgtB2iboZIdZPPTKL0qC3SNUDQ7jR6U7nUxzzoPVbJjt38rcwsa
SGJk2dCsZOeCaZVA45aWx5iqoYLeaKbLvZDO23gDyWLHTWU3c2uvCpD68UFWtfusvJiWk5rP/099
DR9WBrMYVswdxeaupzBH3baixwmfipYrKDoQk67LJS83J40j29CfCIqTCYcsxy1UB6g3eXUh6BSd
BfwXnqhFeRr9ihFjnrTAoRDeKQinKzloEXfQmhXRjA2NHRyvgZhdaLRpeQDD814yREFDRt5QkjLk
MOwmEYLNQn2DDIwcPJ525OdCAMzjttabjz2GzVPp5CqtCSV++ZOpb0SL0AuCORvgn7j6bCGROPIy
jVpvT/lnhk6pUN5wy3sKLUaPSPnQCSKrHwXKOpBR5ovT4NVsL7YVX6fGmJUyoKS5kc7LSHB71x1j
9TyuTDRM6XHLCbqbx38NTXyFmKnAGRCOMHsn5klQOO2FXXOOQHI59eUHjIWN9NXODJFcYKrbFXrI
4G1mU5hE7LpGUAf90xoZfrtqgaOz+QJWs4+OxkdpvNWoPecBOAnxLjMKr6xxTBZ3ZXFB9WRq+AsS
3pHYUWt/i+5JStpDxoPcHaJ+ZlfkkbkCxZchz7U2H1KdjAhcWEQKHPi20tijhjaWiyQwddmeruwH
Huv2zWgeZWSWQChtQfnowHt1CvYnBGZmhIh6D2U9A75n8/uasakDVHVkVQ0x+DfjAF16CNIpbxRi
V/FLoMIrxoGL8lNA7zQUXJzIN5cJZz7LDAsley1ddemrLT5LXhEx8pAZ2WTxEX0i2S2QDxJYhJm/
/TIWH62kuRb1y1KDFGEolMmoulqgMwUVl/kjxnhdmEmIOUHDHUahooNGzOukYYSBFtFle4iF9JSb
Ij9OTRfSndqkv22rSjtgXYbMuA70S5sYn9XyCe6fyz3D3BmEUYpfrhHRt75M8vQrte0dWHDS52Fq
LM9dIZHIHe3dxaEbovcpq2wtX656k/xOcvJmZHvaDPMdvsTZoqRKFPREqzH+LeCI05LEIrAk0Yn8
v9SOjJZbTJEO+tI7ZAc9RBhsxe0+9QppsuonZPOHYadiUtElVyM2XUM6sjh/NEccdJFlV72MSAW3
XXbQmc9P7XJerYxaZ67+XxVNHUGJyAgWs6E2xUdQDC8j4kZAL285whxJ/pqk+nuCi1wMxbUq6RC5
U0tiC1mssV9Kw0T5lKU3vYnv+pc0PHSYz6L+txBOkZJ8q70Y9nKK5dj8mIXFlbf9qMw/soWwH74Z
DvCPfmTYRE1r8DTvNl/WIRNQ+ajsEL/l9woXN/tbhv4dDc2UmNiE6jBOU2eMEexYDNObxuIR1oPY
Ur0R2KclNkHbsZFR90XJhygVKIzXt7nIn8e+fhRmwxd56yrlq4dGockjHYt52pYvaQTVo0CNqucg
hbtdgSfQzY2K5SAe6t/53Otweu3iKE/2GJHYWjYHyTDZLafBloCybvZo47PcoeAfk1tpJfwTQ9Ak
oKLak7B75/DeytnyjCYvtJrRbs/Ps0rvSJMjTsJdlzb8cordiEe+AsEgNuxWsjBkp4Xh4lQ32nO0
siNavykMyfgVnQHkkMlQHb4cK3B1ozRnw2p2106YiEoiyTYaDjxDcOeSnczYoBziXyrnuY4eXuK2
F3G3xOo/VAQVVnoUeNJ2SyxbiY5xe1GyUOw/Cst8EFPPWh+RgFPPptJp63R4upKfAeOvzwlagoRj
dqt/7rxv7pq8kDvkoCQ+jbrhCeXfUEn+/lJM6VvSPGk4diqgVnGpcNzfEKrCt9DWI2AjDYripSxv
XeuyAEHGZki+kUN+djCP6y1eJziRI3cnSXqDiNXGgc2LlcjgIlFcjkaQqKyzcLOSW6AAoHnIXjm8
cawLQNaxwmjMLlFAcovZhuhRuVaohckqeGIxrJ95BDrtILzKvyTMAzc4EgQhjrZMnZc/WYhAD+kZ
wQkbaTlADtH9ZYr8UsgaoC2G/jLcEQsjvAmWZJTYKzf3TK98ndvO6ADldSVLyt54IE/Y/inYBCam
GMgSvwym2yO+dbENzKSxSQ8Iihoz1UgIKUxkYSyCMkdOCelVk2JHYlRisfjhRmFQMDc+8X7FkDop
fnSf70O60CqgCV1ectTzDmrSorOj6FDelb/qa0WPf6tRYwIYEcI0WIP+eXnBcLrljkkp3DjtB1MB
CznzZH/E7/Uzr9uuOL5bQXsHvXvA0rJiUnxETownWy2eY3QLMzc5v+OtgDMwlUiIppXUt4LZCZ4l
tonUkiuLs0X6TqOa0bkx/QmTo3zOLG9bZ7OtEKHA+KyeJW4hGcszQWe29Y+Gw4LQjsSUyQfLESAk
v+UdSR3mORq/SniDfc5qV1qPanvRn2qMMKbHzzbk4dJwsx66Y4NFFGc56oDtsiAHXoG2H6q/9R0q
ATplfBeUoRt2+OpoKR/l7lzxmfuiHY4PuHEr00T8xrNLEXSgVuC550+bNoJ5+AP5U/Ccj5vbsiIs
QjLqhoK/CdUhxjs3asgtf8JTgzwAD+ccnwvxaEk+LelxnkKivwXzVCYnbr9mDSiK44G5sS80J1RC
6GBG+EZhDa2OHxAyPNfme+0OF0wScnTojV9MvsY/8uBQzNZQxmafzQljFPZ7kPDa7SqxTo8vrfHd
mUxOl5M+wiNyWng4AWpXSbuuygtb5bh4FvsnpXG19qXj7qIZjZ+az1r1NfM8are8DuL8Rm613Sxo
1mHmjLeo5/a4vGgxb8KbmLml5g+oAgBjULVFfFD9aeTf1fKjsFxKaPU6MmDpJypc4a8ZXFkExnck
Vzx55CRCIM2YDQMfxWBqo1hHxca2Jf+RUCoCATKPLygLevWFZmBgMm1cKPxQnPQaB5anQVX22B6Y
5UVFj48HGVrTZuO/URmDIdWUvCgnEJEO1c0LF/d2K581tpzpixQds9xH06kOXlu4ch9AtZlb8sVh
CLJJwcjN6h2vHvpnwoO/wWRHCQoeHnvSVNxKeTZHe8gCQ/LWp7m01+00v8mM5BOUKVdNOM4qiU0T
QmzH+iT2O8ZrgAdNeeYRqZoTv24/8A8TUe51NRxLll2ctL7eXDZelzi6aCiovbILeIhRoTEOfyje
EtQJWdB1+0dSSEB824i6M23NazVO1eRLEy/6cjLqU9/7ohCaRKIWIae6ZNqZQ+2z7trGfS5Rkcay
PvGBxIQ27rqRm1UC2Ve9Nv7ZDFuquSyah81wzAZ3lqOvmF48mXigPKjqv0IJFTkEsxNBMd1u7XBU
QZb88VXwG3JPtkcztxfNUfQr3BZ+niFYrmh/GxRJiaeStM6nFhOPGWIl32b5vlxtEaxB59B+scYV
Kk/ajk33yyTbgCA3BF0MGPKYgcLgFMpYBRwnjN4o5S6UnCxkI2z9la3we7E56N8I/MgoQ0GgINar
2UbazfTUU85Yv5SDas/ajZW2AyzXag8i1VCOM+rQ3jAexrcCPvZ0wb7FwpsnIPqZPjfyP8hh1m0S
s8bq0KDSkyGlsbhAoIsrzt4ZRyosT+Yq4YRQnTA1yQX11tEOIWbQKiK8sGHf8id8VXJ/4p+LEFtS
0B86nXmKg/pGfxP+Um6ULQAVQQF/HCaALF7BjVg/8dbw0cmlmTzm+hXc0IJf8LVR3Oxzx/i9K5Dk
rBC5nkiVMtjo7Ur+DfTL7EAcLD8z4EG+XXJuOrywbKxQKjwPsx4MjPA47Ej50lrUTU/LQl8o0nYz
FQKgLz/8x9F5LEluJEH0i2AGLa4lUVqLngusJbRGQn09H3ggl7s2y+npLiQiPdyfT4aSVrpaFELg
HyLHAltgbbWuWh1KTEeEj2QczI9MXbNyC8XW5gzmAUngFFC7SXPlolIOA1JaKB8bDhl9uOksM41l
jySvE7pxo3xd1RwfC8AH8blbfGjcCmexv6N7XH2n/YqDWPU2qb9IsBj2ZzBnbFNKGRzAZWQrw9aq
2qInOuUcfYD6UkddmyZ8bSgHAU/3nqJZnsMBG26/sMZlmZIQQ5iYdfspszUuFYC71DnlMnRWTuwV
2bkkuARcIQDiYLFZqDim2nX40TvzwTl0IROei5XTo6VTX+BUaeS5VpD+XPiWC5KnAD9CgUW8UsXM
v6Ovld8K1XUPnjEGOL6zIBRLm5N0oVV7LTjVfHAQttOr85kNc1FgkSEtd6JTKp7Og7lZIfHTbufi
VpMiN8AW7xwbkMsEAos5SLHS/6TK0aToTN0WsssfLQ+Wsb7MYRGwy//tlAVf3wADjlXNPx+b5E2q
jvrZID4GDoVFJTWTBu/2RfUZh6wmNlyhMLOS4tHfVM8wL/HOBBfU6O8s/5bLRVtdqZpp+SXVsvup
6bxhPlnyOPFY8GOrN3x4qCJJPoPjiP2MTQRdf/V02sI1kbtdzI96PEOLGHREKFoIZ2IvxTeTP6aY
s1hhHZdXm9jbssgwuUPw0ffsk+5sgcqj2zbL1HI5qA2KC6QXgn2f4rxdRWzwi1lDXnbGrq4/chr0
iC6CWPcVuCBLUKJdexXLQLM1IEtJ3muwXIx4+rCqtd+RtoKQSPep/SOXBz3gO68WdrMenE/b2tSg
2XUID5VblxQjdTct2wXNHhkrklEuQShhLXNjDAWVdUN50x4cF92JN3NK7iN085P2zI3v1PoaKrcj
EVwXSNz8SwXoL+wfQFwgotqbHEeXhfd+VcHGqVzT25b2umXBzayOU2M8EMdk6dnxWkiTuY59nPjG
TEXOWPIM8YolXlZDYyDOhC98nHEXyHlWcMAY05SojjvyWBxp+FNL4CsckURfmY/VefxmpBan4mhd
Jgzkxnxr24ZapaibJyPGSBgNV8niA7+EBMYNirnEAuB19m3mD/x/i0Q+MaCKFv2HSPgMrTgrfhlK
QuubaAVvHZ58KV3QdRY7m7g4jTXoWy4MK8ukcwqsyrJjh+h9Er2dCzo5TlRdsD3n9RUjtNMxvuK9
zUSPubFxbnH0gAEVzNU3JDizQxXcgfeoeN8pB+IKPoJJu6iShZFtK8wLWbfX6dLAyEGdWtcciuCk
9FcpwvdbcK5TI0Jq1GJGUvcRnpT7iA1+hNnrWys+ZsxVOVdIIMx5vyPaQ40tzwXHHQ9dceTjZ3Xc
LF3QYQBq8InBvVr71SGQ6aiceBJ86KwHn6xt3mesAqBJTeMrH6sgWzPQMgGEZxP1/607s3Yb72mO
5ODg78gtjDI85KrGKu3RdVu6NFjIbEzCgiS3raU2rQ/Rl+caGR4fChN9u5w+e5iiQH2UeJmzEAi/
HbEAL0Arkv/TH3k7lOcxvQ0dzFn5LBXUJWCrgUPL5ZYVsyzNQjqZKq/fBI688YtwK0bh+tBp+4JS
ZS6neAOx2OIbKZcma1Wzka9Tm8dg/PLS7qIOqwKlMOJNSzhTmUVd+D208WB1J6nDhpdsdGQXVBJN
ceeTog2mk6tkeIC2MoHSELYkJFE68JDDsBP29O7ymcvlcjbqErbqe11Qj2GQCHayhWxR2i3h0eaG
INozjM9FeR7K09AL7hmHLP+ikIbjHZ9dcKk42fPsn1aNy2z4TIhv4/XM/tWcvAP9UxEtD5Ji437B
IKP8M+oGnHWxsnO+z62ylLEXdBsDUawAlRCLiB99wpwBe434UWxxrPCwlMeR019v343VQCbSNzX1
UUbJLqtTDn0yEGfBuGFcfGoBoxGlSSP1WBlnO4EaxAfB6tGcE2vWCQoMx32C4sOKt2pRsiWA6P5K
6DjgFnp5CgW7rB++yU3MWT4+QvU7q2id8Cm3Lj91CC51Ec/TtkP7gsbHHMfPrkb79M+1/NJUolhf
jyw56wawAhaM37V+QLH32n9tYcwaB2nv3AObSsq3rP2jGwu/+3UMnpg+VhQiXhNcxxAnTbdvX4le
Inf6BjCQqSZc57oTMKGKhvKxgS4FIx+NjShpkDJsKhT07iqU3lyzcKsUEj+27jDvk6VvA7HydS4G
asTprNiZ6ztsXKS+Ttl9dRn9Zj1zoM2Z2AisLD1pdtlZSHHPMUOsD9MVTfXsWpZlyeauQqBl9/hX
Z+yGmlZ1rZRTyRzBXDF74HKLJbZTcD60ElJAyYqynPtKxRjn2chiuN8p5B6liNeVJ3EZH1iOUqA9
j411YCbxVoKIyuq/2PcmHz1/H9riGUJ18R3DwwViXLyBvILh3Wi48DECS2znTThrJe5u07HxV6nW
q/6fwXMdsCRJv56uHXIzdj2bn4Evd4QcuUKE9SvHSpGLlJWsrcDSUs561hA01JZej7zVmO0yDYuH
walEfRI55o3I9Q9Sby23oXZlaM4mGapjIfTvSvIvNMEuHdNbKw2CQThy+5kCVuOgBUtAKEQ9nnlD
Gt3Lm51s+/dUiaO5fmXQ1ksouKNED29tIYwNsnMWTvpn1tZXS6dplGmrdkh2hLE3Stn8Np5BmJxr
RMHqK8useTcExBNUrprqtk6ij0L2NVYvU6lgvvdaDZdNYVPk2+9VBZJA9dNzZhpFPuIUiqFOqs5P
mUpfUYFwn9PihX+DfI/T5OC6fNwutknZX95sPbpr2S9MNW3X3hr2BondRXLI+vgqe13EAjzagdkg
81kzNDQ0DKgFgh/IdH3VWtJKSMDDFEM30VsRbCiCxhs/zUI9p3OiiQqIFPnwMpg83usqrnYx5LSM
2ZWsPWtI8roLLI4y/vOBOjOdlqu27YEE8X1U1LusB5ckt15xD0VQkCMA+bATaXrVZLGb3MEMyaWt
0KAe+UTcq50js44oFbf3gx886bDKAQQiEUJYq6i8IVmzZwN4pJuEsDWHC1hR2pFtrd0E3cFAZCup
oTI8vvu5ZfLpT3dSZh5VR/yaFc+/Jb1771oO05zbnNUIrLiP1A/nfDSiLS3128TGut0L/nzJ0kAG
zSLzr6+MXQPnV7K6Sw3FeWb3nCpZu1No3IixE8f88ASr2wxpdxxPBcuhSNHWdWV9ARQkwkJhDaQu
HE55TJwGWT/2ki9hea+YU3cWYODiS1xBcb0Dzj8oo8RzY2YbiADsD/OtVvsrQwk3hUNLSwCSFmHQ
vxoCG6v4Q/I8eHp/EIN9I0eqNc0FcDpdFxKIN4+7pcodn4+Ru9S40DF6uDbbTRn4rYbMrCULrh+j
c4Jme7MV5OtKX1cNr9hJHQvpNyjQGZurKLZlzlbTSg9VYKzjdlcNrRun9UnTSFIaziNUvEMZvbUJ
BTmt/TXcxoS/0iZ0Q+1eacSwGxSKlOtai1AW7WNskza0uIFhzKSQfCq5jfCfCRof6YrKGWcubZqi
OSY4hN599BV3/8aohTe+z7RvuJtwosZZzcoXypPbNRQljehabAjJaeFIzVinp72xLBhAwhrTKJN4
S1xKLXrKiWzyJd48IpBWTrYEXil6+VngHav5viihtCj6gMwS252ENSMgNGoy8WlF6ONjbc6FHM09
KZvLw1ahzS38sfyPqib2xE2Zw2wlYTWDOshWpgZkgr1ayeeCY9aP82XfvSv7n2b/A31G1fjSDm5F
/EHpAVJPxz0LR2ab7us6xGioL2rh76uQA6ZJNgl4bb85qVOtpQ6cyKvXUWqsMhBkuUCrlGkyq0yI
sZABaHZQWodVMC1tFLdSirZSoVjrQHt4AJoCDsrwDZNrZjxq0RxzzV+Fxr8sw41cO0i/f2Aw6dwJ
1nANl1Sd4OHUlqpX8KhhZAeN1QMIqod90b9l2zkoCcvlZE5yeB+N3jbWxq3at9SiCNreMm517OTU
rd55nwpwaVYQ+7wZ2Z1m1IUN+DZkEHNSz54SkHngUaes7FmnrCNqZH2yhJ1gEd91yEhgDYVmvHVm
MYIENLLofXWTOYHZDS86fyBBAXYgs5ZcIhFaQKDMfaeeq8y7OfnAeZSgrhryouT/TeVXkQ7H1tPB
5FhnlUV70xDN7pBBupq7hsCG7okNp+YZE5Lrx8G6yDI2EtxkQU2ddcTN0ObfjrY8ZP05LI8GgLmZ
E8prXxD/8ORjRZk2Z/RZHemhNKRdyfrDSO3fEkuQNNpXBhCP4L6sWkC+wK4dSERT1Je7GI6TwvuT
zO5FGdFOGdWbGYxbIqh7C6cldSdQ3WlpkQDAW8o5g0Gq5pCF7d715a86OHilv+o86ZitnZa3cO5C
LL2ofXp0Um0dj9VpNJG02dk4inMdwgr+Kbzv1twHhP37HkgPJM9HRnDFx5oTYlPWaLoBrLaxoGln
XHp7h7B/vtfGGPRLdhRdhQf55oxQJZrui6gfKobC95ZoA4nCuAk2WmejK/8IVF2zW7EfPqpBs5Ey
fWF4+Z/cYBsO/fvQJCum0hN3vIabSCPh00enMy35oZkKeBfd5fdEkJL/5No+DuEwb0oNiJrsGgBK
DFBrUa2+qq54C1Efja7c0YdJSfC7j/Ewq+oe2iWF6h2vSHE3DYs6K5BZAc5q7F/V2L5ZFDGar03r
WgeaG/YS7RPxYWQDDdkHDJ11S1lOlq13rdBljRTXkkX62CneRfvRtMNhjMtb1o5vWQ0PgjYm8vew
NuNv0Z8bGk79/ilxjYtKVCSy/OCY04M68gmKbhHf3N5nSk/DhRUUV3hmrHH8lv1RvYd7BUSXPvkm
XiZAyGrlwvO6wg11EKQdEh5DI9C+7d5DcizgxYRfclPPyrBe+X54aVSHXlqaHg2zOyWY11kjcxnq
iL3RJ/xQqWLAKXjspeTWjM4zk/2bgQyuINRB+9mkivUnCzKkVsxUlQERRkKCzl0QUZYhBjm3VGh3
FbQSLGEoGs2xzln0R3QhspfPExNIfnhosRWnnvi2Qj7ycFwXrHgs7hP8rpMoBGjA6K/9ZGQeb9CW
r11lPZ0qfFV2uSp87aeqceZEef4OsAxQTr7qq+oA4ZJ+YtM5Gk51Hgx1HrKDlwu8Vda4K6clgsU7
3Ks+MEHIsuUahvIRNPaJSxgnur2v8nxv6ZPPovIJ4TUnW181RJLTxHRmhiBfg5lkE7C+oMwrJl3Q
5PUTuuyTl9c6IbCh9w8YUK+CWrpcJA9p33fV0S7jR10obpp3fEpxk1XKd5HMg6B341zHDNLUt8K7
ep74YUDC0dgu9enHTYs64ekeb1t+w9n0NegHTInnLi+3hhK/Vb5JYFoxEq7L6cYGncr1Rm8XD3zY
BvkHfKwr+SH+/mNH60gJ2Clu2aFF4U6dWiIMnLJFq3AtCG5lohxzoczjTqy7qj8GdfM7iOykJ9Iq
M8v/rZRYx9BH/QbtOek12pQWpsf1v7I+IbictUlbcCijNvoPxapPmZId9AHzJhy/YcC5nn9QNXdS
QTqsxpjslJ3umSt8VXuZY0HtlY1mKbVrO5+mDm+X+2IPHwkORDJvnD3tiqscZbOTOIAgMviJ4lY4
Xyr2qUUYTzEinrwp3hT/SyO4QOpfTtwPCg88rB/Rrmpp1zFF1MUL3DzQyGecoNSQivOxYtQYBnhk
leSL8gXKuiFArBveghNrOQVDzgVw1hX1qiJeIyOnprgY6pANlf0sUaYk4nSD1hK1gWECs8RMFv6E
b2mgNNZ/FMMyKnzaPRosQ9jgteDBYB40OCEM0JYFBE3ijugSEhCXeOjpF8NGJgduB2IpoLyvJ2BO
tsYtYEaqCn6EHIvuK4yxLPDF2f4HVEH6ZYd1GhU0GfmuaH+Kalh0qOUFILIGf1brUDtfsg1k26Q5
9nwcEgj6NEPq5/jkRUyNXbUD67Hpap87mQfbrSRiwrrZyvC36csRc0yJg07B8GDRBxfn1kbKL4Io
Vtw++vwkQeWpIoC20j8LVa/CH2vUBs4osqRTSUhPZHto1hGvl4Hkb6NjBmetjMXM08AQwxAgNtn2
MvZUSuGn3lIIV3ZI1owLopw99dqaSyzHSrVZ0FXBNrDHyWkvTd8/RVHrSiUSWtdsGXuX3lHg9Yw5
VqYnwIOFXMNJlQlS8hpZjGb6o/kPdCqseUum835g/42uGxUXq70VRb+lH2TVVC5nHPcqvgktKuNk
UaRYoCLiH9FrW9TIw2qzNEtMZXAjQvYaFixP5XcgnTtScsWRqBsX7BKaY7IvMdYFOxwCZBVjLv/R
iadWbkLV3Pt6u8XXrX6QbFvp+c/023STXEqspMLAn556mEAqGEQPAZcC7lmADpVhy4F3WH3zSpx1
9R5/4ywl1lx9DRieZB/x2PgWGYNem7ABuXgpH5BX7Nxwa4zFAfQBhMd+M6Fd1Xjbmt+1dG7Eml+p
RQ/I/0770jNXbX+Ji5TKF/nYOPwQxODi6ERfrloD+roCZ+JMXOUFPXW84dI6PFBWdggIVRDnrDaO
zyqyFMfY7h8AnLCxFAfEY9RF31J29CXj2sGicJWl2gVrzgz7Wec/NeakdGuhixniZYvTaI//j91J
8skzrov0PWChVfRrGbYA1x0sXxaphKUl5uZ4MnkkHXyeJvYDFEiG6Q4DRRYOCxnLfjW8avZPzAos
ix75RPNO/kCnsxR6FECiMNbSKos2zl0VyzIEBUimDDcKWqhRugBTkF8VTNnaEf5dDCdNnRxRwlkI
rGSkOzFVum2CU7Z4OgTsQuMt4don9sz6HWINr5IKT1I87gMSJiNJfgHBrSZyXQcKaAw+NGQC4Lrw
S42FH9ir6UChZnWp4fMo5W5tYy5BXxWQBjT5FHgO6ihbPw60oCJT3lku13C6iCruo3sPk2LbedsW
NLtAwc6J+I3QFARwHwNHqBQMjFs4zdU9Nx9dNjd1iYCA3F0DwrP7fi6jNAk8eGPO1seHalmSvsLm
OahuAhPGxJ2j8/tlFGjl7Du6Mt7asNBsAfCCOKyPMgoqa54HhHEIJXvSs8QW2rOkvpgwX8OBCyQp
Ws5HZDBAbfFqlFmKYspVMFA4vKsDZELsttg5V0EATCFEFiQUQbVXDs9gAJPVkkoxI3y5MWC5gvWA
/9Bj8r8eFPQ6RGlz3LBGNYjduqYyqqPiJMRB0Ckfg50ceGMsuTSuM4Ilnp6t1B0CGmsyLiOrgmXM
6I8LQO/UCBfwcfWjRG8tzAqN3M0wQOsDVNMF8SaJtXXBHyE22I1hXuKldaEF9EBLV8kWwgugkyXd
YvKUhkW0g9a0Mpzpf5sInnC0Cm3dEZtyOn03JXZpv942CmFEnyqLPKU3pIOCItOdhT0WSzFMTGpq
2bXBkyTUshxBTituhsdVKO2CnvOFjrcBf4RLeQpZ63LGLzIGedkEJYxRacF1cg0+9AoZZBU0+It4
0wdduIGVPa16I+tZi98kZmfQXqzJCswZqpv/ajRmnvw8uddEuqp0wj/P0f8w9Q8LPSX/Hv4JMJld
KVaS/FvG3L6s+4BsBBhwlX1XMHJ4yBraDIzsoy0voAz/Tx7hjjEBXco693BmUWrIsecTk4HvTP5F
ytjFviPEOnzSTf1P4o4VjHdfusgjZl/ewBiWdgOBIT++ZPYzbs6G9ON7QEyxwBgW/WRPkfLrgI9I
7MobdnsjaVP1ktbPMLx0wVutfqkMT6oPq3kX2nNEsNVYu1YSVUrhCxSkLX/k3MlbPFU9K5UU+3cn
zoY4KOG6Z55ywq8BjzbwRt0iw7GW+5PvncGOEyCfhfihTdyG6gzQe3fDWKUlZ1ncRvWdRL+mDjU8
hZ0Ho/QiuPn19yCgXXZFU/GgPBTKZDvYJBbW0wLyg8LGtrV/ubTpqeunOVG4Zu5EfIIwxobtb+Nv
OeVcnUY86th4C78jJf0xmPZTEsANSyMb3ofV3sMWisxQrrRBxQAAAC9J1x69HAP7hgFjQTryyiMa
FoCCsWLCI1pxcM49vS6GBNDHgSjNR8nPTUzEMSNYN3/IXjUnQriSHVa2MZtElA5u0oIfg4PEqMYX
ffyaHMIAw8E48FypxqwKn+3wbmuAdjBZUm5zFhHOrEXpTu6pzUX2NKKFKQ8Cc7a0c/KVWS7L7i80
/yEotzWL2mm+s1BvbIy9mGZAZmPFxF2O6XAUBb5TMU9zpo/WwPpqLKawdRQfR9BFnboEEGmPq1hG
b2c4SSkh4pXhUanaHYBq8sXsM//eF1+8ciXzRYMbH/V/iQ8E4qqEP6N2k3HE6+2voUGG12/8OLXx
ntaXNv8rBojiJ9veJPaiRn7xHn3rr2KDMDGv3trlD5IMF1Ht/ak+NXDAzADqR6uQ3jkrtFq+R8Ez
X/rRzW4+U8wxAIo6wptNF4OEYrrYWpbOD+pQmG6hPA0W901+yZhJEkZQR7xy5oFAm+fSgHfly2aJ
bWLFpsBoZhoXHseuPlP1iY8CJE50i4GRjPIzzxm1cTCR/vE73NzOOe/+dQp77HTnVCcjv4w42mwf
/gdaeJ0ycqpscUkogA3x88nKyFNyjk1W1SVGG/PDwByeOy29tNgkjS8q6efAIhqe3SRBjwzudv3J
F0Qw3PTembR20s8SF1qlvXrnJwRFkbMSCcJvFKlFE5315lhNt8d8L8RZWBdf3zjaMYjO/D0OVn6+
jfUT3vxewoAjAQrHVqhzSydwzYcHT7w1xaL0gsUeU2OE1TPqNwSB0PjGZS0PG114J1twFW06N8Jr
anWkJnPpOIX8xnrTW+lj+q+SiHdjULLjxj3JTZS7utsFFafucADCACSd7ong2hU8pCORV0hLSjTs
1dDeqhHeDN3c9vHe76mdG/6ZqrIuQUJQjLUSHVctRaNmVKE5UdmDeAb+J1NOoIABA9MCUN1QQCjG
+tr2BJtibju5jT0zOkPNPwIK//bxgHoBSrfVXMNQubDr+dSTat1PkSzysKIxV7xhi0RsQrRNGcHJ
FsDenHwXHutKh7wUnqyOFo6gxjHaf6iVcsWqTwqif8m+SmfJsIL/67bxI9RU1pQQhfIIgTNba110
papzO3TSVpvKRf1+FzNWZXa7jCdAe5Xvh2S6rHHcTH0xvf2R81IzQ0J3YthboqRXibhGF71r3b/T
bnpp6a/uiJnVJj4x1VvT8emmyFeJ+i1hZOto44WLMOlrymi4lteRtjK3GcAsL0rXY2xsPEYcE+Yk
gAz86NYW8L0U2JuoajYaqqWlBq7v0eICdjBg5FOpGskRtUHkaA0JS0ln9dSNbmR7N8MkiaelD1Xt
pZlqtBbR543fsCDNuu4xlmwmfbb+tIhdWo3fUs3UhznxYIMC4c7jE4DxiH0nO9zJzMXh2C+7+dAJ
rCIVNlsqm5jLlJ+CJk5Dne4o5bvuoGSpl1xr2t3U65p6qCqJX940Sd+bolkrYckWToKMoh35IjcR
TpmcleG8lWGwj/lBT4vPWm7dEWz6lLhMp4XRxNfqDK7Dg/MlIOoNVEnN/JqqYs08x8y6Fh0PvATG
U6UxWHjwGrmCA9VfgEzfE2+8dEoHm+qvjdtjrLFm7AP5r4VSx8hbgM2UpfTfmPEh1e1PidFN+jHB
eYz0R5WAPnqVJuIpSkTAseu/7HIXP1NbuhuY8zzca1VVnMgyfabERvKU9m76r1gFshYgKWHUynfv
QOoyW77oMmSxgBbh9cdKUY46Xztcn2NndefalM8Be8I2gi5S3FQxfpUiOBP4+CzeVjgwi7LuzyaX
BEhP02vuUPf3PeeYlkIX5WbNvmen28O1hrJvGY/ODl2v+Y2hhRW29Kpl+6yXydXgHohTYGmayc5w
iFiaa2NEp8/by2hqJ7iSe1OL9gPLvxoObC3oCpW3JSp/Fo57rxrXeZteofKYlOGmFJzLko9Yo/S3
MArens3aVAhC9iqacQauPeUqZ2XqkjTKsuirpUbthWOtNRjTCSaaJLIPDV7eUPLXPW26VA4DGfeo
noBI3eWsRUkZcLCD2DjLDVWg9NILXjx0agELb2aF/KfEKwd9k4T2qH1nHuCnDGVKsDDIlcaNfAZh
6y7AjVTxV9gOmxGXTqSD5QzNpZY3q+luGAB9sceHicpqsM3lNzIGZS8HxVnLlJcdj/MxepittI3Y
rtuQrQYfM742W8TyRbM+IyBhYMDpDQhJObEPBdMJgsI1U+eEicm6FY5OshkBnMJvgkcLI4QqoqMu
ABgy00OnTfu4mYD5YNd8wLt/njlsge3ig1SWQSPcscZFqCuoh5/6eOrxj1JKhD07gHFaO93F8MIL
nNAjWBWXiksZM1I7enhYMUA3IXWQAZGMVKxsiTGKQaJv31HiYA2h8y9KCNAA9dSYtCLQ7BiesxSR
CR6KCWmxcnlrq24GGTTgoS9s9Rzxl2aaZ8+wz0mDex/0lhpLGNhZIL9Ny7/4jLiwJ7dA6/5F9Nw1
RbhJ2TAIobuqVOwHaALqhH6Vsk2icT2zhnHjhdY+L38arLx1YRDXSLa145BFIEoumwe71/bGOzib
fnFU+Qsk24W2BOjt2sUOSEoU6meJqzkH99cnxnMclFcoS//8Pjn79bgEIWe98yE+GnW8TgQOSFq5
DBOBjmB5qvjbzKheXCT1AGbRJsTuxaW/hQhm3dV8yW2I/5V/AKQCoIyuGVJCGJay82htRvvT40DK
/LXeXGkAztUD2ZOvnIbBcl93rlJtwxBgGh/Hvd7dx4xD2wVhGsbTVORxpIAm8K5++Yqi7wCQmsFf
TTqp8SH2MRwuwz7Y5lwRHP2sppsKqyvX13SZ11dQUSO1fvq3IP5Y3BXtbyjCWVido+iz6m9Ir/1b
yU5j+sEKpGe416+N5aK9cecr2rflrFNlI5SNZG+lZpOD6imdueUd5OFfR36T9aqVfdTIDXbz1NSX
qMAcMuCRE2mkHzBNHGc/BK6wvf7EVB5005c7ULmj/ybld1NgPvtQAT3l6o+tXxU+tjjQp2jZCtt6
iV0jvYwRMKt7JT6YsvXwTls36TKGK9KFlvyLBYF1aVsny3GSLHAOxmQRu4Sxsnjyh2/DPSQ63mZ4
kra6tLOyq2mRvzw0NOZl57gkWkvopuK2lDseMac/shLLsdrAkD9SKDfXoITHNU8uf+HGZuyFgte8
DWiRUnZSpT2MjXr8EvWuaj+sbusz+NUcEQh/Eivsbpd42344gs4oMXKxiYwPDVFYMqnqXy/4Vo03
NXmBmh6xEoZ7qznkzVFxfKKx4Uyzf0Pb3iakmZh/PRA8nm6wWZ1YrnM6DFnP096DLb2EidoHV0gv
04+Xj3eubgIfPynoyBgvVpFCv98z38kEV/Vvw2bf/VKqDV9Z5+xEtSsAT1ugSZ5+9tPYnyNk4rZ7
yWh5TUbl2FuX9pVgN3DGEh39creApdn0B6tzU2cl0UNPZ7bYBNrVt48M9AkRbsMC9vBt5f8Urn3g
LPT6K4YwrJy98qiPS2KbRUCzCSf4PS+QvJtfw/7TxL1Ir3Q6BfkDwV7xfhL11jBFs17kGbBRXi3v
mkgsldTP1Dj4XJsrD5zf8JXrh745oQ0nBsyWOQzSyiCU+eChGSPSG3dFHGoVyj2h3ol9d+0GLO5b
b/wXGPvU3mG8yhpUVXpzTiayrf3i9uIrnxGR5oonrkdgzxIMOicH9BU6FzLPSRefA7v5tI+XNqGC
BiQRa5OZ0sdzPf2d7tvTOcEXD2QTkWI4O/lh4KyH6h624PG/0vorhBQzvdyOEsef93RwEdMchFsm
XLbpIelXgfnT9y9H/Y3UP9O6CT5ePZK7atNfQzy7oHMz5Ir81XaAu4qFWWHyKl6qt5egzZiLEB82
iXdpckQTZQzOtg66xW28U9tsRHVMxp1VXxrlaJtHs3qkydmqXxGGLMfQZhbRE8W51/EZ4LtknLx4
zT8kHIwKyYzsz/PBDthvG+pICH1YQUqH4QT45xCYv2WypaNdxkIqn2PpPKh3IM9cEdhW9yTjHvzo
ZQIn8A8UfiRq8SzVu+4fKmLWSrIitDXU+IIOZofx6Bn4f452Q0AxCQ4KeoyyLxW1SSdQqaO5yewo
UZXg5v7W9bn3iR/kzxShlJeA7dwG51hE/+rxoMGtUV5J+W96wMiYylP2TQGeqvyhKHYELAbzHiN2
+9lMJDdf2+rqoSxXY3tk09YTMldvIaEB27s6+TaNz86AsWdRiRdVIODBMcbtFBadurqzGNqVjeKd
WHx46LWClEF/bCdwASHKRmD+7scCHAq0nsTLzUUs+SY1zsaTRvu3b+NSxshwHkZidYP3DrgQ+GqI
55Jqo6l3mWsqpdO1dU0l85FlwZcUl99DEi8Fw44y1L8Wk+bCad8x6b9ZoaJh2CwXa3p/RwrkWNLL
595kPO5F/WzTDt+9L0Mc8cGM25a9oESEHu2U0ivHpEu7iKxlSkln2aQHRS1AUSmA2hUfEyxAbX4i
pRSzQCiiBeR7HbfuhF6Tut+4LDARweu2tMBY5nqNId0jRsGW5Q/KB9uwIJlQB/TGk0Ay8eb3mqtY
SD5Cz5FxdTIYkR5xlYsMacHDl67NJt8w6Hu7BAUZv/paEuXZ1MQi6rTF/wtP6jZwAVYlq89gNaYY
cK0mCFA4TD5oI3w80qyQxUexqlp5m1CjgrRrnmW7YB1VAJ0ZB+5WRb9uDHs4wnHVZYj9RoRg3Ay4
8xMJ/zrecb4ZxsITgbqionnR52GzagQHohpygSpG5zdVGnUVQzXLVZa4kbSxByUEx1IvRJhCgZBN
IpN6MPAMX/tW26VyQEFjUqNXS9JeZ4hiWZoyDXJLpy+TFwObDIt7GP1q5ckLnLWd2fSU1DRZ2oi6
bVlOZB//QxDxbobhM5fIs1QTG9fIsp5pI9/ZMV7J3OcImX7eUPo3NuXcGJd4X3QlTePOj4VYLmcA
5AzQciUAXL7v4aaLgC5JNV9tx/76P67OYzluZAuiX4QIoAqmsGV7Q2+lDYKiRHhfKJivnwNuXsTb
9MiMSKkbQF2TeXIT0LJNGvJyMM2cD9ArSDSxbmYHEwxb+0vauvNRd+53p1RF5NNftyxWSkdjbQZj
J6eF6PN9MTaovjtG7CS2Aa5NO7Fn0lnZb64DtnNBhzB44pI49VM7ds2TwwXOWhlcLO6u0Wu+PNg2
RPn0F7Yk/dnUHPEuTaepc9gGFuhelKybROOKaP3ipUIV1HcfC4agRHrOgWxEnpqO3CboSzdzX7cH
Yo12cxUQ6jVme5aRCsHJOvVbz3UyopnDB5W9733nuxFMGIagxY/IWIDvrHp8wTNGZWGsZ88K78Gw
VBgWyV2rwupOlW1LQqY5RM27XhBVBgrkaFq61Wkgj2s2yrpNYQpEthjPWUrpk+AAhux/7SVesSLI
EJInHLXFcHG6+TZftQ+2idCbNt3Btejgw4aU95KRN94XdjMQ6YmCahOxi/oMHs6EKXtKuWNdpjt1
i2ZCdkDu+MLUB4l/nUuV3Q/D8kv1RbVfVHqwLVduNYBCfPGyOIVV6B+SgWCqUsWku6DlvJlr/he/
n6iJFglqGRicO1Ozi7J8OKZER+6ayMYXHcQfU4kPCphRgKomsx9NvyClX54mpnaHomGZ7A3WLzeP
7im8ostUj0BYNO6RMrVYY2iHCR+YszG4nwMABEsNWkuEQUBdFZwDMrGoQeIHOGwI8/v6wlVtb6w0
h86fr95q330kXwZvQF7cmtJnl5FhI0jMk1Nl28JlxeT5mdinHSb0HCm5cDGtNJGLYdYm1qWmfdLR
TTONejs68DDQ4267kHHX6C7DRk4+YmNRf3ZyLG6qmlAJ1+pwz6Dyh5wfb0hsQWxkyOKoGIUpInKR
mzLgtdk5l4V1zFraJM+EUFzYGuUZinp/6MCqtdFeMK5DKs3H4BYV6wQ2ykPjsyNLzLTpCeMgBjHd
dcbDRRHeTwMS+V7NYPKRVgHSNiczV+hos+UjTcjossCk75msPGel/8qVdqBk+2byDHB1cRmPmvEN
+L7EglDfA7z68LKe9bEaqAScvxGEGa/Gl0EGzwlt1WMe8Rln2dxzAyWnQlgjU6L4uxUYuPqZreSE
BAH01LBx6XztQT8WJRbirByhx4WPYQnTzYqwYDG34OGOQLEgU3o3tMFbppNrJK0Lczcr4Ckd1s2H
Gd0XkEJPAya6Po+2o3AE4PyWXFHeXH8An9fb4VcB2/fgDtm5liy+LGYTqIXi+77kFHHEQyrMeWb1
CdjiNeOZvfExAcW+3NWajYCa46sYE4ZJM9oWQuR5yzrsjazSCp2/QPEnjcRfvpS0P0mp+Cydr5Ex
Ujb7RNdDdiBluNuJbvpe79PRzC0/aaEwq9veT+UplRAFBkJcGrLoNirwHoKYUz0oDOHRBXx4H7ht
BwkSxwfrCB4nN9JFHNxn0j50S/W2QuchLKP1tu1pl1tEc8RGbMN0XU+hN1sSJuPewqYUicazB206
nDzKXU/8TeE+I/CBkr6y87LS/SiWrnjQSDEn925cinOYz19JPQjiWpjvmWjdphYhuQtl7O2hpvLo
xSyUzwFJRGeqdyo5LkWeVRGH9Ksk6qxx10wq7vh9F7b46+gVm/ZfaZjTxknj78f+wgYXFXev2Mgj
ffTb6HEWQXlEyB5wQpJtWe7mPtA8DFl7m6KF31c9+K3NFpLk0jCFKZX5/X2Kqhc21612PcDztn6J
NGykBNoXctvhGrKC0RIryMrhBP0cjWwf+w+D9YRFO7POWwRM95qOKwgW+lzuL8khM1IWht0xMnTu
JNHJbVWCN12Qu87ZNw0ZZ+clWth+RpJ30xLyOQ3s5OqMO42vXQS4kgJNpljj4k1jKQlJsscv1z64
E++j0FreeFP0Zi3OxkgepkNCEODgI7Kuazx/3sw5NeOhDriPI+n+UvbyWFuuoDfW11nUHy35H9lk
0IwkuHGtRxUO8R7YPG8ZW92ZPbgagq/YCfc1+NlTk9kFetAXExVnT2NlGpNScfNwJqDa5dOJOrhh
6F2s0qcsxbwVZ/hTId6w9lcYB4imQz/F3VVZz2UFvMDtu79tv0J2TPdQzv64dSgbM8tHZgTVrCbr
Ky+9Q6G6keEN9NkJw34RfKSBAHWEHQa57Eu4ZLh1GTNEzFm3fZi9pKUiZyttPnp049v+By3S4SZ2
tnZdfs3YuOIxA52esIUZlfNvsMIXO8wPoqbmFAHFgesfMp67AF2Sz37InlybyzIM0XcP3laLIcM8
9RxZo9q0wWuYAQcl5+XfHLTxadZg5FiPr3zmCF9UzmjUYwvCm2Rl934eril4gOangHAA9iCZ5+HB
MAXBrKEIyWGR18r0n0YPd0X2ymz3XxKbY2qZE+lvRw9VjbKfnRbDzKRHlsdei+94+Odl32EuGXwN
rJRqPNr5OjUISQUdguKj9P1XJBRcGXwWmcTpWNQ1t2qGXzwHPitK8rMMsC2Dhwcsg30eLJa1uS1h
e897TAkAmlkVmWQ+x5S//UBD3go+Dam628lDrZLF+tUjDp4IAkY3GOuOmiIPoszo4DthHcAO8mTW
FOICmsrcQCkMLMk0OfwK1j9WjTQBS05rP7rbevY9XDRYYhUKs21Z5PdexOQyK23Jb2prU3ridnEN
mh2bkD83R2XUcJBnGU0+615Sb8jVded/YKewSMQyJdyGjhMZSeS2HSkusXOg2gevJCXJ8yG7UQlh
q+1xctjkKAoXS72a31y3fSqaA8f+zu7Gf0EBVzu+0wsgFuOjw9RmOIrKu3gLSeFtrrc//0e9fpml
zh6ibH4LxpquSbcc3hLvfInkYIrA7YMYZ2tjf4xL+BkLztmWqfgNc9olrDgqWoy589ifkL9wwXrm
tgBc7JBeoxp0DlmEjdqyxHNfYaORc0X99TBYaO/ifug3jt28Jg2lXdoIEkuL5qXtwQQ5uHOagfBB
38pI5xE4oKwcekZA7GdZYiqrdfbi07aiw/lTzrTbyXfoBeO+kwAPE7rJnmyn1YAFq6byz37QTlCi
KrUnB/zUW8N0dpsE67pB1d35zDJDZBjpeIXQjcWgGV/shUth0T442GVEmu4CIfFx79WzAbprL3ua
z4WmYvyKGM/HCaqllkdBYiH3gzlc4fwa4qfIN4oJarbvVZmhZc/ZTKcGESxAjcB/1bn9Fk44bioy
mvqgvB/XYJuoGN57nlH8s9G8DIIP0p3fEU1T4bAXBQDwMNr2lxuvCvbev+Z28polzAanuEU4XWPm
h/TDjne09pLu82Y2iHGi+NnNrXcrwiGexi6COIctcesGX15MNYUIAymSBqw5RbBPGFJs+iLODgoD
pqW9Swz9kQEE6spOheHNnK+OHFEd7X6Bnda8kLK8seXyWfc0o2TWMNPxz6oaDmoagRbmg7MdoESj
UEdpqlDeoG+sIAHkFrY46N8vTk0MJ7sIzVn04ayINOLFECgLkhOi4NG2Mj7KPMQeHyf7DBIwaq8g
3Jl6vjT9UJ3LpuUhzLNi6q8gKuEriBQ/9pyUF3woBMB2J5eLeM6YQHQ5eFbSqQZMFF5yNEvxd5JU
xLGP/WCuzmkx/quIrdyErSBNOr/Pm+LZEZ3c5vINrdUvnTYv+rW8pypZaTWw9+cEWVNA4hTDyv0Y
IK2WIQGCdHhPiLG+8ymJ8fd3r7plcFu4W9EHwKazfGVAcwowU4Zv96fyqhvRBfs5814b9FtLZv0N
OuTT3lAfKoHSYrE58RsiB8qUJ3Qz/nJqpq2Ev4ON6Kzx2GufmJIBQZY9U1m4JK8ri8yLkmrawKdl
1G2xXpNhu4vFnV9Bgx0d9+r2k96csy55oV0HfxqnySWW7j5oMgE3GBtBLNmKpHuMghCzSA9jklG3
D8Z1cNKMntrBX5t5e0iHkeVbODAtV5AlrJYgy0HFiF3MFgLrh+3Xwz5agxI7HIZLQc0hh9dBJlcO
eTtGqmAClo1u52qEtKCJinkVqnmMZoZKEesAV3iy+2NqkLmFkOu7MhJHp0jgWGkSnyIww6s4Di8p
xh596n0ErhYUE03XMtYpTh1PPy1Wf98g67MkoQdUbgy3yr+ZMsx826sZ4n+jtv+UZC052scSAP8k
K5YXRzkvwGNpGaoES5GD5svr7loD6sxPMcYXOKr6Cbag5S1Ex4rlcSioqokoZRmVhEfJdUKpbJ0s
grLtCZZwTj1XtemfIU7e6eb4N6SaDoNzVNv1qXVRx1gOAclJztk3rjSXeh87pJzMMd9rRNHGAoKL
npGfpabnQrd3mbU8rEK8Pp74O9AMZEOenFLrvm3IzKsq75zFw0sXcr+3aiivJGVvaiXZYgcBgplp
sm+qBtltkadUGiGQSK9C1NA6E/9MMqbaPDhyMr6HZN1py31c1nhXJZJnHIZYBzjWW9n5PBIqPGyC
VIRA6J7KnhuLspZksgLBx7MokxRNf/KQrloDrEb57IybYP1OId62zJDmFynr9I+0MphIpTa7MXxq
Nc8I3bqEONjvQcwR5MlPUolwPbcXN84u5TT84RGDYy3HlMHs4Igb8oig7iuKzLWOg3gT9OaBzyIZ
rPeQIHAP4zBLUkiM2CcB3ZTr4JASPs4muqS4QJnR38eN2M9rrEbZvM6metQ9BpPUllhXnY8osWm9
FH8ZnTf7tp1eAsKMmGvzdJm5WJq6/43hs92SgfmF8vKl07B75wqLQyqINlsEVU6mmGwXY7CzTBNv
9b+mrh+kpU5eYCHeqYl9gdb3qNDarO6AfmNHLuo5MjHGIqDbHLt3NxXLWQtswtUIkgGsK1QIO2UM
PT7qoDh6TYuxsKUiH8rVEzthySbUwUNxvbVk9Cd0GRCFU/xkyeOciheUFN8EX6jdPMKrD3pyAl10
2AnZJjcegxMrpsWNwgk6U/M64Nl/WaavQMXs7GxGw/kaHDKxmTU6+cjcFGNTUy4MmBl1a2civ5k4
MaAnOVMZEz9wVoG9KAPoHDbyrbYR86Yawl/JrKnEUpi3ha328U6SFIx4kFKiIUZFzsBQR1BYTIRJ
3cigC7jZl5G+eyO082c0WYecbDUKMnpvfe/NieNHplq3hAZfytTlvOYZw5B5q8EoTZJjyRva786I
DdPn371XEhDBE95h4110sLrWHhK1NkqPT5oQht3ueawI68OAk974ypzmBplQ37MecXyewVSo6wxx
A+AB0qQCOxmh+NnYVgR5kCQogtvwFtDNFEV2n1jueO6KlX1jNos3/7Gy6sNjTqRc76QUcsEF76tB
jc7Q1HkT6fAnt4M3P0028AMnNE/cgKoF6pOiqSbfwaxvsQCcAT/60yY2F2/xdEVutGWm+lkgc+gR
PGksjsLNiZ1tQ0ppKpdliKttpHgM243/PFrLvUeIAA00SGp/PevkgULOwDRJ3X2FJqf3iEPoiB0A
hX+OdPZb0PgjZXUImBrZToW+UDtFWJgpkbiWUV6Scpb+m0T+GvT+t4q4B+na+wpDf1W/DoPCak71
LQzgmUHDhWiLkCyN9YU0E/gV1boTxfvHdh/SqONj4PDEwWmKchc28gU/LJ4EdGHVAvMA71YmCHJK
R3nO+KT3kw9OMsGiqLKVVUiy4pxiftMePM1VI0Oa2/e04DRD/BAusNntCFlbE9r1nlzTdfCsxE7Y
31M5vPlR+VSRLC+MeARFnN3JkdgTK4DvWs8gUfNueZJJxLwnXqfv8GeT8zJzRAGWDbdtGb27U/ke
ZQhJ54gR4AraK+McSmbSfbQEOhUB8A/czjx+rbDHV0GFmWVIPpYp+wT4LqPh97IUHTp/9jEkw64U
MlA1krDne8NNScbIe7Z+bqGKyHSBjCjPZV/pV8l+xquhghtdI2JtSP5pmSPt3C6ft2HD/qRyqXka
D6Z7N9Td+hf8M8/+e0+oB66vmM0PTgtirrtDHoDUlsvChjj/5bUMBQMVPJi6QWNhxWKbOEczQO4s
wzq+a3vV31CFi2Mt0WvlGW76Clky+kmE1+SSpUdDwBgfJddnJFt56itGlDMKa9ib7Cf9WQG6dLHQ
I3+Fg0Qi8UypalU3dg6jqphmibT1bBD8MrREu5xhVWRwylvbbY0CFV4bEd5Eje7YmOWc6Om+rdku
hyaEYCfYCcuSPy5dKBWkkUw2TI+WiFy08bazxyA5JcUAPWr+2yD4rOr5j1izuUYLtN/iP3Ov/DWz
b6PkLcS2YE1aEh54zJr5pRa4L4cJhVpYwJyr3IAJSMME8tgqvoJbV8kOjdDS/RuVffYArjoxyxMn
AOqdAa2xKjWfA0hKgcj1Pir1R+SXxa5wWSBUFgHyCxdol9S/YBR81LUBUzUwJ+BdaayEAnaIVy/d
gyKigAkb1qiyA+XSCdzPC/uGTUmob+ypY2gkQEoFsHDwnmRf+Hs3YDlqAX0vOEM3ToG/zr4bO+ns
G0UEj0+F6XfdGyJ+gmj0i5XjZGiXIyPkX0XggwvDbxZMDTw4h5WoU/2NovEsvcqiqGQjbpbhrqdF
GHNaR21N5PoFIKAKmCqQMjCDpFtC5tpNZg0YKLVYN8uGZO5Hd/Df25gZmGMBtotmnwxgpz13ZjoN
Pihg+K7Vdvou4zTYIOqPKOgcTFusGK1Xq1n0bU8mNlbR6dBL68hg7sGadb/pmCFiuycfkMiyjWsB
7ZaYzrkTnZ0IxqcglFC6IvTAwezsZbrosyyRTtastvZqFW1UA26RxWVu4WUdOz1FkjnI4QDh1wrA
lEUPrwkTVG9IGu3CmnxLv7WZcE/WtmN9fHE0o50aVULbnvuZxMxiMmt7y91ZovtIs5H6wSsJqx4h
YYRETZVtzRQCapZ0WKJMwV1hS0zyLhngcWK/lBW3aUMRWQTKYJHNH7s6ch99Pd14Mfmjfo5Smlko
YTkBil+Cu0gkpZthv1fBS/IDf9eUebWVXZTvxgLPwgjIxZLCPHg4zuf0YZw9cfQEKYseQ0ZmSb59
dIgpptYNUW1qz3rMnOaooKCNWNXPyVy9Obo0p8Kvr34EeEZaHkk9jiSqYrJ3BGgQNjKz1opb65NJ
3ndfQi1UfvPHSkIwUm30qoDOMBHgzc47snA1l0I6zTBLRQCpPf07uOBdEtv/MoFN+DW6zmbESIPE
YA4igPVDOu+8bDmONMKENYlxU2FASEMbBTW8UbkafQowt4i+sXzwqN4iabYIyCtc8UFH/rvJlglM
J/r0pWXLU45Ey372E+eE+HARwRG3xYyNBlFNy0fuAa1LvM8pu04zx6RMxns4vqwH4vuhd2G4hjYO
MhMDtjLsNZcPb24DYqHaNwKY/Q2qvKfaLR5HiywZO3F+937zSG4VUwreMI5s5rHsaCMmDpCHgAWH
+brkjta3Z2n+pN78lPRI17VbPc2T++zNi2H8BYtm9J3XwStOFPDsrQ2OyhZlMd82i27pzCHsoxsh
IAVX1/LYDuFzZ94tMi19f7mSTCJuGN3BtABwNiimuzpYzLFk2Zp4RHh2PvaTBmKkcOYzk6aYLT25
wUwX6UbJ4hl8kkRipmKroW4SQCiWCclwczALPD1xo9m2ychwYhK5TVbuMM2HGkBahnyb3Gc+EIAw
HQaJYjz13JQLSEan/JWwPIqKf3HYnaohu2t5FPffecj5HQzMOgy7qc46CzNoBm8FXKmu3uYsyw9U
bT1lEoqN2trZufeYpuXvqIzf2QLC/TDsdkO0TtE+pqE3amFfxpQMeVjMt/BvIyL06vAhtATPTyx1
Uux8dJoddepUXZf6dWrwQtowp7v6tR99F5UyHNWQaBJJdHSkiC1hTa5l/bvAu1NTA3l6RK843WYw
90vkSg7Ko5g5TA6gtRL8V4Ejztobr/zs0odiMAzoMLNigBmo2clp3aZYfsjUY2775Wh5JLI+4QZH
BrQMEKHTxNmI9cHUKmaXKID4+ks9bxm23Nig+NdZoIR83tPUjbSmHZ11nLobTKxylzIqLsMQ1AAL
4SY9VsTawuRlVO4PtJWMrdhBsfuGiYqS0B0hRVIXun9IiNkYVoE2DTRmp21bOxsXrUuZb7yWLVGz
JF/aYwxchYdpWYabuWCUR06D2VDTPIwZtq+cxHIqQFiTCSGyiBUKq/XIb/IAkFmr5/7QhSGHtn9s
rY8Gk2xvAiwe6b4hlKwAbJcPNOhNfrcmsocIZSeb5kkV5wGfHM+2Kw2L5jOOb2PkB6b6tIMXj+lo
sWamqpJgopRzDp20jWPE+RdXNrxj1b4rPUjKlzrc+7LGLgrPMzIO/XWESiaM892aq7qG+/m4fm3A
LbOFSBcecMYAE2hASWdfmBnXTHVl9oyzur0q7zcCtNJTPqmwaCNjHm0ZQSSyxw8f5kRT4+ZdH9n4
HIA+IJOc+w+n0b9ExGMx94J7oeVHnYVQ8x06I+AmjRD2JpGMVosmZddtFa+DK/e+VW11pZ+1TQ8j
Z7CAbrQq5w+eADWJjbAlHzfcNlntvQrC0ETXJ7/cGpOoP4BEYJlrPfUlsp2pMMt18VAKG98fUC25
+lySIQruBR4Pad+0kCHHsJHWZ5wN5kUaQDP9SI8zvXPY2MP86i9Z/PjzgjJ8vhgquSiwXotiSu7s
YMRGg7T/PlbgLE05XdmStJfFgcYUVFF1rUd2XbMy+QPb4/CmD2L7oKzOI3YACscS4F5W2ZvbdOOT
pZXcGjkHp9gYkjwn7y71GoUaqWkIeOBTYBhTnJsG7Q83yhn3z/w7DITio5XjOYiH+nX9dcIqRokY
149Wv3CS/43mxb6y7TengJhPman6w+2TJ6uX7mOtSyxu/N8/v7zkvk/SSat2qRnYfummpfHMkmPp
ISjvGR+8rqiUvirJh5RDcI5t7hDpL/mH79bkLbXBndtZ8559d/2eLNWTdAL1wLarfR3hef78MhMb
5vwNrp+qD9qNFIn69TPXz6aoOo41Bt0poEDvJwTymMJD+KprPTZX3o6+Gp6VscS+Qd30XNfwxXsZ
aK78XTIl7l8xNQxrlVZPaYjIpJqYsOk+je8DDVB9HGR3Y4djd9ULcp+OsLjXdMy9jcKJ8RxoFAd+
7/weeze7Y9xGSIE7+/8EMzr9YIee/ajyLrzP+u7BEyDS+M7vXQrs2o6Uvmr8Wl0x0qjF3fyRNstX
4yXtA9M/89SW833IiesGrKeX+NDDBYHcNcvrYilYY87wVJB/tVWW99G0CH7LCmvc0nT5QUn0OhL1
Ao2Q1V+gy9ykICiOM6LyZ4usxAAeWeI09akXeuLagXtU57o5ZH78vC44joGbhLdzMvwKpO4vLdZW
eEzTGUhb4sX8jhbW3cCTPGe4eDvnhSbecjrPfSFQRaU4hErrd7GM/MznzIANhnomLu67EL5cNxDF
MgBPuM9LQOU99S/JCgC/f17KAInQkpfqQO9769tc8nYkxoufmWUfLwo0PlfQw+SKrxhY2+eE5A9I
oHsnM4ILmaKypAsieZfisZq4W5lH9WbnR03BdSLca900yEB8e69sggqLrv01RWQGiAkq+gIDdOas
SmrAvF06EQZgC/gl47IHhAHP2Bn/+M7BragOb5Y02C+suHe26+vDaPg4pyAEn5YdknnEDJXqTzcd
uP1VPl8SHwYyfJRss0B1s2/8putPEs5bsC7bE0ZYS1zfhQ46dUptYDgWlICOXfnecdfEbkGpyszo
2IQJIqHBpAFKNnSuo+0gkFlEt6Muf9JjFd9OPlhsVVACl9185tTwz0EOgC0J9PwLlR9+uSaF/N2L
EMTY8mlr0b1UDSakXgP89VXByNEWm5FZ9XWeOcfrUbcXCTdSldFCWWjTqggLgVgNtoLz7NROgoZr
di4BnDW8UfchPzZKILDzc3hLJDfpOlBnIBLVO8MxqoBc/xrA0CPQZR4N1NPqkqd5gP3UD0G9S9hb
shK29SazHcjlyHybqXSehUQ4GHM9fNmiui+8bGvNyKVdzxpvM2grrGERa/ezNTHOahHR0OTs+bLZ
uXX3svH9K+09JlxLBLuWj+NUuOlJq7H/EBL2ho3JwuMJAUPIK27VCqjxV2s77IIqoJ+OjaY+8dL2
yFAFmYm0s4M/Z+rYTi7bWmN3zd2cgE9ygJyB++jY7P684KaACLVUKO9+s69B2M9u+h4LFEdqMUMY
0wWSrfWl12zUrQVlOcoXdZYzQGtC/G7rAklnOpgLOzP6yCbrCHY09q1rp49DM7rHLBjyW1if+iZp
u3r/81PXyvPbm8WFCCW5SW4WgJOrTpOBhWY6WAWC2EKrf8FC2D4oD9ufowr8Y1ytD4HrPBDVjX8p
0N1Fry92W0CCssUxbUvvrJQTnZCgZH8hBWDl6or5SaA5OIy9/Ktt7yvvyvYShr7GSBLapOxUOTVJ
f0qoZLfAiPQLIe/jQTRas+SD0u3Wfnzro1S46X3LuQ+FhDdVEIYyhNl8V04CzIXa95On/lURotFc
zNauC6GgxjoiuWqRy168oWZKGYJ/CdrI0er9iy/K+m4c6GfDSVJrj7i4AG54Vw0bM+1odgYHnVw+
Vcynwp4QYt9+DcdVGuhDka5ptM+dnw67NKkx71jIESsLMaAFnG/owkvtxe5bQ56TqbgCq2iGDpPh
01gipluJAF41jDhj6w5ZU9zbj0O0akYIu7Wtfe2XTJi8zEEbRzpU4uQXjRPqkrfhfqiicX2s3VR2
4LOxdvNLbJn8YpuCr1vS9gjkPm+TR8zOUjr1kcvpj4YFczcJpqt+X4LYzzn4lFsTPh8Op7xWw3PY
OM1D5CsawYQ6Po/PNAHJxS9YNNWHuOntu4a27LlsKv4o4VWoFucbNQbiokU0XZRFkpyG6PXzwgqB
VBWmtYpx/DVmFtsAyThD4wRwTcqX8yEmHT3qwbl4bmaeV+jRkMgBhZeMjjq7DDxkbxtmJewHTfWs
WtJMqnR84IF7WTBP3jpuK3DbMckhl6sIff+yRBY4qfWFfw86laSat8RLSw6hjFaOh4zYppLlW93a
8lquLzrNXmd8SYfBTqIBvjS/9vO72VgC7MqiR7q8anW4vjBwA9oPDeDu5+Xn139+pMXyex6ovv/v
139+Ku01hEgMBGyHXcTit20zkh4p7ct8Vnc9BFrcrdmxFs5uMqOBNcwToK5oaEjeFVhQBAqKiNtH
qeZh8WMs/UuU3E2VhRx9yZ1ip4o1QaG3kzsH7uDdz494A8KL0/fgf3h4ZJRgl06G9pm9sMc8PUXV
17GP2hvXgmKXmDvLZmTm9evd8wN3Wl9YKy97FeORSE013BbMY9uYsqcbOgiqVRbeL/kQ3lceiuks
DHhGivbFxcV2jM175zvj2ery8czc3Ab5VHi/jK2oAocwgumRBbdBEX34Du/z2Nga3ETyiGqMUnj9
BH9+pNef/vyoE4xy2NaAKuTf2ax2yHqIT7ZoFlDVvBR5jm94wa+Xor+Ivbzl62j7/ucFZCge2969
zLZ9knHUHDGOekD+Y32GNNgUnrx260vWdt3BFqy2PK/6DjN3OvVek4HMEd9u1ujL/14aXK5HlTmk
OHfK2CvjFKkd9AGCT3is0cawRh768Cu0e3IsOFCwiX5PaSzeAgZkHALrfjEkrTbE7Jo0+DeSXg1I
ckI8Qk5rvaYLtss0AXRcjt3zqrAZaGQnKxouZra9258X1ivpzl1aqCpLXP6BV+wTljCwxRYQDiuC
dDmXtqhKZsxkM9MOZBL14uvvgp6r6zEE+Sqq9gGqiTMqGHVleXtWJf2v6Or7pjN3GWYC7mmepvmE
72keZ4Y03j0qY3hsFuoKt0ii5xkV50ZopgOyoB63La9Ybx/1kocVqyBSECF3fLbMV59iHxRR6fYg
iQaONGAbVk1IyIKr9Y55CaFetgfx1JIfi5nVpSuKEAU8nRoOS/BnkU/qWhA375ktG+4b6pwOgmGJ
BGHP2v6sFXz7CUu4RZO1dSpovwEIry0RQbSKUjkn+84Oa/J63dx+GXMUHoZBUzT/blHDbPB1pHc+
iIxL2tlP/MH3zKj5JGZI+hGLHBQpuyIoIT/1jKU6SK27CGbmruqv7EYJ7U4YejQwK8vUB6QY2Dgu
EueJScnWaYK/WdjS05hQPkw5uU1R3heEbsQeYXySaUsiw8esJuqhnDraKlveMvskA2i9KCD7VGxA
Y0ykho8scsSXmzFQGtnhZmaKjnJqxW1VqOcsfU7/RYtr7cJKT3swTembzV9jVy026dzkpe0anYU8
OTx0TNG59v7aoVpT81bTW5W8xLn4MF7FdrsQL7WCPpUQjXqe1thgX9RnPWAuKoV9H6R0bW5FjghV
XXLIclqGcsGAO7NSE0hYdqZvAXooMiKz0O1uVYggu0+VDTlroBkuzYstcNHbHXmJACQrLGCMQxLX
d+6ishB3rUCUt0TRPlsfSYKhXYgiHFErxiA8RLCXRPW7SGSCUyxUW+MP0y1alJqaFD3pkhxxB9i7
MbGa0wQCyErlGpig54/CsveW1TrPcWRWOlRNo4Ij+Q5h4SNIzPJYOwNkmCFOX0YToMRo0+MYKcbd
ptD70QnSV+n8sn0jnquuzl7BAF9aqMM3jSblGkHn/JLMLlL0ePxeJNR+VGvizCYOiU0Ivp9Pnipv
iIbDf4ydWW/kzJml/4pR18NuLsGt0Z8vcl+UqaW0lW4ISSVxDW5BMkj++nlY9vTAvhgMYBguaymV
MknGe95znhP2ybRxCthmYVihXaSJ8zgzTQNsYi1Ua9N+lAku0bJBqnYr9uvGt64vIrHVbVcYZOeK
5WbC6Wyfpmb2EOgK4TIxC2IiUGJwuI+nJO3HPTasDDUgjJ/tCPYDkOd4p7R/O7LeeIB28SuyjOHT
NpehlnndXeSCObJfQtUjh3IO3HZG4e4GPDhg46lJDWujIrU/0O4yjF8UiA7/eLb+eYTWBnE6rcne
FoFX3aoyVzQkRMb2zx/lVNS38sUCCbiNqcbj5GehWhp3dEuUoBzc+LWkbSiYI7KgvbdXQqpjHRDj
JntFQQEnEAYMGIZ2HGRXc/kvPCHTzmoZ9YgwAt0V0Dlato8PmTTch8q/D7C5oX2PJDJEw6bEbuxD
KGkohBCJCQU3JIYyVd2b7fxcaEM/ct/6MkcwIIObxIfSdOKfvrGaKZvmyhflV1g/+Q65Li0655SP
Bge/5dA5LhzKcDUb8LsgSht3URXjkhxJT/qJ9SKriI1u2d35DeyoqjSNg1HhTGkdEz+wxMNpdbW1
H6LpPpt6/yYIXpMY67I90f3jq5yOU2+kQoWBGF2QHh9n+mgy/Y4P0f85D3IXwnrdWb6IdoVK8hdu
6We6DN2PsaVMxHcBU0xsS/CxNBi/sAa+VJ4vSVFTUBzrcnqIDXXEOl5uUkbIfUvP4GPS4uSKtVY7
Es3cnWdF1EqPzGfp6j0wgT8KGMxXJF52ralPCWeSkkiyBvPQeS7BupTqV6ig+BCI5wWQTw2liReD
bFj7vTm9gilKJ6e9KbNEgZjDcNlkGR6WFKYtUFwbgIkdfpqqE8egHdXWL4Jma8TgSBZg/SWU5H9k
+kbX2D4UwBCIATGjwxZPRXbBOEsv9WiPG7d6rrDswQ2hwqFRCoJQ4OitbwzhIfaYOuaJvNbo5S3X
ObQlwf9AjBOvv5Vu5CcG0BqZKEXqD6s7k/fAMQyWWGHrPZg1dgX8meqQGIl9GSXUfS9OxC2eEXvj
ugKjSpc9MfoawOJEczEqrna7dSk8UlVyo8Pss5Qs9McaHC7KLxghxUDqB8VPfsHV1Req2f7423/+
/b//83P8r/irumNIJIWg/v7f/PmT332bxkn3b3/8+2Ml+c+fr/mfz/nXr/j7Jf1sK1V9d//Pz9p/
Vdd3+aX+/ZOWn+Z/vjN/+z9/us179/4vf9iWiB/Tff/VTg9fqi+6Pz8F/47lM/9/P/i3rz/f5XGq
v/768UlDQbd8tzityh///NDx918/7PDP7+kfv6bl2//zY8vP/9eP1Vfx3vbq37/g6111f/1w7P/w
fdMnpGSHIrStIPjxN/21fMR2/gMN0uH/9nzfd4TDR8qKRpS/frgeH7J8xzSFhRuJlOCPv6mq//Mh
6z9s13OQV4XvWEK4zo//8+/+l9fv/76efyt7eUcAsFN//fAtx/rxt/ofL/TyL/NN4btO4NphGFp8
0BImH/98f0BJ4/Ot/9VgyklS/p4NIpctx21VIN5J/xL1023gA2VytIgPBBQwWBlUNYC0mVNNwsDH
OkRPNeMcd58RLQDAW2ufF0ZflCZvkQPpFFxuBwmVRcJI81Hgn11tHILA+Ak+7a7ASQ4r+gHRZGBn
QImkZK8Uzel5goLD5CnIg7nGB9opLmvywL11GmfQLpXRUdoGdtRTVbU2QSqrubO3Dc6Kja5Tends
JvSwRicTTr8yMpMCTlt62PqgkSzCuG+pFzvMEkDlOcdn/7kC87vSsmu2uFXZWU24fnPqFZ34rWxw
TeDl5Bw3/G7uZ5Gg1CueJnaKmcPN9g7+0H2HrY4KcV/BnOqbDXfM3wzkT1Or7nT5ob3+T4+TY8Ft
d1xKaRJdbS1M0ZzhrG1XUceo2bsqAEmoms5h7jFUzZJ8rz2eHDFzCJTPneelu0AtM6e/7UyxZ7/N
3QdUOrZQbCgm1RciIwZQWQ2FiZ/LkigLoQxEjbEZGkKnCWrusLG6FOxKRJNgXb0sr0hRRN9iIW4O
44xjSqSnNgayGvv6TQRnh2UJJr3n0pq/X02jI/wb0w2EG0pR3dxX+tsaXbke+5ZGBHXXBt7IguVO
J53eebh9tiExuYqWbx6Z+ybhqFCS/lVNPZ6JcHeKItKBaJlfbCbfwFLHwoyUVA1QlUiHBXiI+54P
ajzyapKE0flPEEmYM6V1anwsJdSjFA/1yCculeOPYwvP1FGwwqet2bvvSZT3B9E2pxQn/Ipp9Iyj
l4qmkWSqnxl3zshrEXpmuq0ZghaeTBi5p9iB6F8siLdI4S5Nro6Rso+7Bc25dBVS0jnidF4iZ8Fe
pdlnHQW8oCyconT+MIL4Vk7mtOk1iL+ukh+1SzbDTaBdVBl+zqVttdH1pnQHmoPaZBv5wr8ZE/52
20IIFvGp8VmH97Ki7yxMAgzUuHkc+O/aAOwS988MYuY2SbnuisT95UTBq8W7bZ82+E5nPEqBVfOM
Lzl7ZJ+9dZym7PfYIqbkIn5qyfBwdE8fraQLcQI5Bu+X4CYNbUkUKILqpqnzTrA/rrssAS/RpzuL
UBxvp7m/V+BLDKaatc3ZcV1Pz5aLKwOpW+znAN0y0VByF1KFHYEsqyiHIqY4bzClfTaY+3Zuz4N9
yE2b0J33SbogQOCb7TPMPD8VmJEhmpU9zY/WwIme5yebQYOk02RuTBavt2Z1olrJ3Dvs1dcSh480
OYXDbum8tLpr26naCsK9VDNhV+5GICJWeT84JXHnmiLkrOAo3Wlizqpz74VmlYNMhCRXZbtmch5N
b9J7vGh4s7zgp4mijW1wYe2m6Glnz6ABmFpKWX/nKo5uSwxzY5ZR5sFeWs7ixQ19kzmmPxukMM8V
FuFpnvSjVwZPU9fQkVm5H+kyHyGVYu6kUjS39WsdUubMbtw9c8vHgLMkh61EGxR8oBzwhj22Q9bd
NJoFypRZG7eTi/ec6r66p0zWDBWHhjg9GblxX5NYPHEekbdh2+wSm6nblpjFMvwurHeMVejjmujm
b7exIIZY40Z6ZQJXMGNS0hf8MZzmK5QnopAZGLIu3iQ1e6e6z1+a5a1bps2zy4Aex/SclQjSykIp
DHQPyYE0rOVj12yprVoSoKZXtLvGTWoW9d0+tdrHhWXPILRnarqpevhFlDwtnkxkbJlFXzrE2D8U
dGTULgXnQNPZFiQRvnSHCmYfAJCV+IcqhukxufAwOP9grRqXrZXzGoRs81t6HvY7YANLlaF8NB2r
4aB/8kPu3IWLp8glkxSwZaeDZEl/zC86a7kBSjrgU643HR+r0aUoB5LDNmnnIzFrLGvWQjvC/LN2
igqEUctWmiK3KnYmvND9y1yNL1MjKLlzcbhqReVEy5zC1MAlHTprWBjFDsD+i6lrfgc0HjeMIMiO
BFcq7rC15TzHjZeeI5xYf9R6Hn5XTHs13UQfZaBpK/MLfQ1s60GnBuvWXWJyE54DduYevFPno/Yd
VnyzG+x11vAzGCR148bujz7oTlOI26aPvLvQ8n6nBQGg0T8GvNSYxuVFRuG7mnEBiyoKN4QyV3nC
UBIIm7kr5RiQNvkzJ2BqBrFQnBvHOahKU9AwLSHWj8FGeY+4NkpUmDO157jq9jAlnHtrKF8LiHa7
DI1RhaCxXfDxq5obkJiJFPeZNreRzC+2XbJod6u73q+p4Ybhq7JgYjqxuANOE85Dd/wAlpcV3Uce
tpBPxkLsMe/+lExh+8ynRjWa0RI8FrltgHN3VmreOHZ8Uw9tfazeDN4AZ20N69gp5G0TIas2tnkY
KyCjfTjcExii6zhUmMKpsEVlmTeEcj/1sADqjeDLC1wyA6RMnboGKln2AF0yf9/ajMItA4Jdj1Tc
1CNxgC4mxoTRIDR7A9N53m2xNrK4TeiWZ23IE1md5gV+Zjk+KiUXcENICRLzcbT0F5o62Y/J7x7n
xnnQyz/INQFlxzEoYI7et2bqWpeSgCGhd7zmvdpUibeDt7f035HYIxzyPUck0XXxNtjWDfZo1j1l
SNuFW0HXGqqLJA06BiyHhGX5Kzux6CPNSWy1Dnzyxo4+A0Oy2uz94UyEAu6yZvwvExP0jv2b+90v
9GmxVRKPbBvhOLI9crFER6KoOTRlwQKlEsemaeqzH08nq9b9VWdJt3cqgW+9c6wNy26x6WO8Gpp7
dJUCkpLE9iEvPdQBXj3M6Q1rnhh2YIF7cywofYIOyG8hc+Ce2GD9CVptDFUXSGhkxpKKwELYI3Ll
i6uzanG9pVf0BjzeXiPWrmHeRjZulK5iTjO8+dgT6pnyETMs9G4CGWvL6+/yOWd6V+HiB4Ojtny4
F/CcYPMfw8k89DTnMMqNR+ET0RE2K03YxQ3CHKSI2UjUyTJCNO7J49ww+6uxMb0NsJzCWZQPd3oc
hpbgpj9l0Kdh6fQTz3v7W1rgCRF8pp0w78sxhIoaYAINcExR0Ju/k3unQDQDAI1jBPKpV9OoMtqa
dFhLWAH4I5CXfDtnPSJr4FBbdVsAIaFs0UUNhAi+ZvM7l1Z+MzrFrp5bdRPGJgvMOeUCyS6mAwh1
KNLkTi8Jz2YxT4lEnUkss7LNFwu3WezHVvhbMHwV7jzItWZfDLvAx0zYTDwgh+5Txe5SEmGtU7Np
VpkoiG8QcFzVvu1Q5pX4fGqNuSmVKygsFFzVjxPP+TWwMsJe+c7BqrUeW3TIuaFKc3nCFKP4bgx9
p/PyJm69W2yjcBTyq4rqD90LnIotlqt3nVPFwCV+NBy8mOPC52HO5+V6DbLLnEbRIcU0ylMVUEJF
dXCYcmNVzobAUsIjAS8QN72uparbZdHdj++s3uTBTY3DbPvOtmSTSHcaem4zvxVWyhL1UUxkD2r2
stugd++92toSnm32wcwet0une+0beuVlS9AZTkHsPsRTR+Vp4opTDc9yK1P90VY1Nj+70DunWxJr
Jh2e4Djhs8BMTElKVr60NlEHgKYZulcsR6yeS5YoGlxIWMHrndEZyd5Be1P1IRmDo5GKYQ30le1P
4oWXfF8OcbQpVE1NVNzclWWV3rHu8dYeNpfNwNFYUsN3GissdXC90dRjzqEpBnAbOfeSQpszVJHt
ujHAqA2LBJ8HeQ1lpDcyxH6auBm2b9brbYHzzbORjeaU9GiCj9eFb2RS0+fP2KgtOyKOF+d609oK
7CPvuNatyTanNVHKiYiYQ5J2HuAsR5IK22C8SUdaXx3C1dhvuv4SZ/CsS7KojqmwDOK3LfzmrQWj
uhTGROs0CK/gFGwqiXGWSN5qJaZcGs2pB80t+en682mUsCgyTVtOv8eRDGQhoKhIsf8zUNI2w0Ql
XSyMn6lbUS2Pl9wMZzYOff6RqXEzubyBTGKTZC8pAe0Yw7KhwaXfPkkX2nIcQAwJWImuGuYC+PQ+
aJo19i3gLjAfbfu2FDmmbTVx+gtwO8gB42ejH+aZxgAXX3IHWWOdtTRRFmH3Al2Hgikvee9bhzMJ
b0dZNsahczGukaZDZQ26R0mmAXjLndeqCrqSB4uSXR+ojm4jH12Gjo2Y2RoIWmhGmjhrL2QHrcib
EI28ppBKgEVsMfHOQE+ax6zgui/lyR3jFxY79CNhTN96DjNwDC9fmmy1c7O4NcWm4fiECD/3+y7g
cOuE6FAkfw9W5O293CEyK9OnsE54xRUQfNv/bbg0fLvVwIZkCtn/5L/8AZdgPP9MgAB2iJ8rq75M
FLAZdg4gjAQJzGoRRs8BsM3F8PgQmCHTHbQ4ejlPk+fUPHrxfUblNUQijT2QLqXbvKgYVAiX4B7H
zF5R1wYXv4q21EVndb5zB47Zef8zDShZGkxt0tqWhGsHX/FOB8xfqYTNmODyG8pobYDMhAF3zmhh
L8jjcp36FhKlMW8KxwcvNEFAbcm3Ks35uqDaIyZHNm4ohRJbdxLPMuyePR8zpaFpIOPAeKx6umOb
gOS/YUF+qMipyax67zJ8J0U5epvQOQryNgt2AdOI5JFijU81VJoV3kp+oYN88YL8gdvOK6vgRLNH
tPTw4jNh8K9Lw4M5+CdWG59cQgxctWJgKGgs5EB/+PPZVQYVDH4GWXQTO2xq5wgOaVVfgoHHX+Gn
9BT3EBcN7mcM56BMMpoAjgOVk9DndLMezbA4IIYyGGJmtUYM1y6g7bWtM46GcxCuVUV+lIE8waSB
mK6ohIXMbw3yGqXk36JCvNJl1h5lpX5bQQO9no3SSun6oMs22amutA8iH35yY9m7g3D36UTVRzS7
96ru8j2+L8QPAxqm4G/iWTBcv2wJ6zfW013HhqDIjIsb5NtSx+ON1Wc4rqFkELBMKxoqM3JcKzKq
RPNwLXQZHFePcTApaEklvMTupxD3Zljui5ZqzK6XvzG04OdN01PV2pvOgDqc6I5TL6y0Tjb3VaPK
UxJ20Ekp3zJlfu9oeRcGlOvZC6YNpsUqS6x0q3sr3jY1NzFji3hXHOJmIsbYgY2IQHsFpvOrzkN5
oNRh3Jku9VPYOL9qr3PWM5Cv9Thm8XZqB+sUDr8JiQdX9gcHN8/jbSYuauAJODvpW4SSzdfEN5hr
LjmthKNNot+pskfJhAcRjuEJ2LIFPxZ2zJNR+gYWm/BpVvYeMr7JHQbDq8U5uqe5BsmGJhPuKWbG
/r60s0sWjZtC2vHaZB+zE3rac410mcXNcSqKdW2Uj3FpfQ9Ds4s6Dkt5tecgibuAp1Y//OLqIHsn
mhOlQvtcssEuWjoJSKugo737U4QalTfkfzvvNs/PNZG0fLDwAWf+c2BT59MQz7ScAfHnltFw45qs
O6fRXoekH9mbEC0bynVhD8wT1LK7wz10ALETGXUpeXBkJ5asW4f7kQBkgkoJgqE8Vibo6bSDjSYh
kVr9FmbHRlPja6uHzMM84UBSL2dSVUl5MxnHWU7RUaDXje2wiXXRrtkTqo0dVGS9GMRT8RxJWnoQ
HgHaqhfVhSAetdcc4pI+Uhn3Pj5yvD0ZElhWSHc9xRkjO1SiZYym8wsPKV2eZY6YEtwzwCZXIZBQ
hO7anVfFd0GaVlfTpjKcoOstlDZSut0WVhGdshEFgDYn6LPnzv9wQFgtY09O5ElfnFTCSemx5VMz
ak0cJPl2LaVBLnA1fqZzP4a8leWw7/rQXI+RT+hwBoI6p+1Hn6sZkgoPpcK33/1Ijj9dqikBEM6b
VDe0PHriOnQ5lomWkIRW0bjtstJA23MG7NCYGZbKUJgF/nqGkHhBsI2JUOLJD2eqDEdTvwOquxvK
zNgpxN3FjIQpfUg5lHM2IUf5njTlcINxNBhDwvPPdS09wnHjre4bvovrSN4OAygdz2ZMIZFyKvxn
5O3hYrvJq7R5i7q2cS8YrtaWkHcWj0V+zmDtok3vyEQQVxMZN2L0krxnvF3A7vkI41BI3hFDHl8C
89KPM767KXxGUSbqOyC+FUDw+OWSQrctCoVZ04iM5DXPwZXjkxWQcFDyQl2l8P1tCuCdX5N3C2+B
TgiKUf02big6TxmtS/3OHTk84fuAAGD2MGqLcjvzlNgUgseVDWKpSwQo2ibnNhzbIZgBJ2L9C/6j
yNSBrBsSYYwJuCTxtWPpQ4WQy0vq5YpzM2+nK+DBczKgcYxcHfsxsN6rQcK+tclide1PvhjEjoiZ
MPQEp44s8ApzpLsF5r73wAy8GUpeTdxeDduqixEXqKhtsnbD3tzNmXiAYoYKHELvomOnzd1wZ86N
h57UECh05ZkYvrq6Qj423ZNp+mwifONcDbSqYcjKyWrDoJbReWJtg33RazdRGOL+rMSqjiU1M/n7
RKsjnMoayxZc+7XNE5gMDuXhczDjigcIPkh1MTHJM6ia6T7j2LLF2aARX9s1LJSartrO3bJzdwxr
uotGyt8cdEgvGk/k9GB0zfQBJExta4+iyDCNgpUxJM+B1bGcqMajLhR2nEow0WFyUGV1F3KSWBMJ
gVtF4QX+VE7Tac9aHRNuAGhk5TqIZbgbluhzdG+P5n1z34peUzoZPGUlVlEivBBwNMTX2IxPrMh/
h0o/BszEhXa+DQ47eGn1hWXhm+17ckPflR8N4bldhtah4dVvKvfiL/nhqR0/jLF5yARbF5kYHEpx
Ve5bYTxMRCpWXQs/20Pz2Sn7tSwzSmxHibrnjclWZkghbUqpWtTmamuXj3ZphkfTuYttugoqxz6W
wuBWPKKwQY2DdtmBCbbEwUznfCMHMBZj9mgHtnm8c+maOzBm3SZt+lDI+IxBgsnfGa4WQ++6rv1X
WQ/fCvV25RaQDhHTeYihDogpxe4c5ySGjYKEIYDJTTB0SGdpkh6sOqENSlCkSgQ9ObUlyC0oHaSw
EdWh9EHBKtTT6JOr08y3rXQure4f0ii1d3buXu02SjfC12SxqKhdJj1zV+eFtbPtl3YkNjj0sLpq
DEBF9cYWmONYjdjIcw+wR4gtuSDD63QzxciZcePFLgqSbrg/zx3cF/iNoyQ/XncgCbwIRZXTxRSU
MLyrlattMq8ha6FaNQfucl+EPc+DoLQPF10SRtl2hqK6smHnb3ROJChwg1dEKAbAJTjUBCAyNT5n
GDfJnFj7kG34Sm2abvIw+bcUajifeSCNI3+PKCHBePjQChYcwuS+wKCIVUjE7aHR2VtMYe558OuT
x4GGZ2L4mSlgCpx5LoPE3k/CImUegT0zFrzTi1RfazvJEYWDaBfWXkL+HnHTsEDYgc5IdjVkRUqA
nQvEgnMep/Ux1iFQ587cEXuynsPud28u9csU22wIyYELCsCfFNE2G+L31GCWL9EfRzpeUNR8Uaw6
3Ndg10hQpStmlFWakl3/nVmfqvrwgzc1/VrqOuXVi18aCijXkA2NValgy1cYEGjfAXNcvACXf2+j
ONiAmco4tzLEjnbm3pjm/FLGbAxScr6t2/6msgjqngxpgHdjCEi+90QTyV1oFt52GsjhF+xa+Kdz
ScMipAXEcXattG/CwSRGwfwQd+fYB85aeu/kiD9rt3wb3a7HymC/erOT7WBu27f9NLWXLKTSWZRA
dUYDYGeVDvWhbetfVjrr+zB/rUvwaFhl0ITqYjzYabmfYsM/+VW6zcimoLfbH2A6ITlZsUMLAPB/
O3+zRrPdpdpn8Bh/B0Ds1tJz9E2RReBmLQyaQ107O7Yj3LpJnF5GqpX7yX7hHccTC/M2iKLsV/aO
zLMiBHdP+csn0h2/B4GbNXuJid7htMIwzzPPGvnxhsg6eXMMIJ/fSFxVxMskLfIMBT/7JtmVfvqz
tGVG1UQTnwCO0uEdG1cEdHYvcfxkFzn+SzGzQEm+m8Qr967q19WogCloqgITYzb3PtGHqlUPFIhf
S7d6ygac9YWaKM9pwq10LKzvjXwoyqbnvhJ/o48/cjR2aGFmNRMI7mwzTg7VBw7PABqk2uwehhJJ
LtvZERxGpY5BPps0J6g0xL+OC91A8aXapvyMWTdWeX0zjhHVpwXSH1RltK7boXYR8HMqJgwF+MJm
lBkqDhHkB0UXIkogLfSmfurCyb/Ywiu3TP0c9WCeXIZUIEcYgPKHuWH+dD+KYh5Y5tQTplXWuKXk
thYa4wO2oTUMUrH2ipLrTkmbpViCxRq/ugwg4aKxPo7Ke+js8ACqCsoSLWrgf1xx5peyaWmPB083
NMQtwn1RThMedXMjRhFCneYxNqauu6J6vA9z/x7ep2apxmjWekVx9QvzUviPpQ/PW2FnOYG7vc2N
wDxWSXUZeg7bGey8cGv1AykxIIcRmgjVmHP5hthyY4E1EB3d4HxXyoxvdPoMEXPVM1p4Zbcrknof
JfIj0dQ/jfExGZEJWRqNF/8PfCra+tlrUTxLVOLGfkh654adwaZyHgieNx57uCWD2sBZ4MS16mgS
Cikpm7BeZTQy0umVxx+KICIWYdZ+zaZmE2uxpZd6JdvbqPylvbeKgpO4zK94OPZWnP8ceVHBrNCT
i7bMg/SAdfNkWMaTdPTaXDqvDNiyvcnero2QR60pYuXFuhzalQH49uoTvB2y5s5E6OJKm3mc0RDY
ZL/KwPsOS0JfuU8ZsbshxV5qZEWsZaokWFJ0m95sLsmorn7YNWuUnP3kzGwxvjqTJyDwmCCiFmH4
HYJzGBJYCOwaWP0SXaU9NDDvFXZ5g4YRziGPIMc9EBs1cFVTxJ/T9N042Kvib4UxEkErC3FsUBFR
URMy3JhTtTETlN2YNlvQLccCUdY23soqenXtYqMm6AUiRip7tpCnsVNsx/yEO0IPOZlOm+5mZ5sE
uEiAbPvIN3kZ0OebrGfc7bZPh2kkKLOnA8VnNxFsk/zT7k/ApxTlR7xf78Ypfp6CdB8G6Xaqsqsi
EVOBQyWnqOKtSS1ExpDTvgjWlV35WhLy7Fi+NFZ5NDG0+4SI85KNTfPdkwnou4NtD88TfGmuyCkD
l2h5J1ZKO3eyn1nHYQ9m6LPY88RJuxt6ezPR/Oj5466KSYBCOkrs/MVyY4WgJif0lgIgNtdujXQf
3U3mvUPtriRoHDvdvm76FdrThvDHegiBEiH2CPWrZZORJMm6dm4nhy5fuP2OmPYcQLijUaPkWjua
riPs/AEDgPXkdSSfi+SU2/W+vZ/Ke3T7O6e+5ga+BfaVNQEZIqQ2b2JodnZ1KJ1fLo2dunwNmnvp
Z9veX8qUmr3ZzHQGPGiahU1OIz4/nxEne7fW2zm9OF5wl7PSYIgAnAINW0Qb0yq3oGL51BnvYUWI
6rPj7MU1vRPuu6uprhlYCPvmzx7MK/4zDxSlFW4N65W6PvxICP96o7R9zcuaisLixsug6mHzJkvB
6mObar2ysE14kILm7ntZFXgo3LFLQFoNTxyA2UTycjhr1boHHOEQuCVDZrMuoouuHtIh+ewZSPii
R43RODXyc16WZzwnif3LsvhyNhnBtsJVzS6fFqUch1JS47xJuvvaYXiU0UWKWPxUPBMfy8h4NJu8
vYJODDZLwpnAk32peY/0jhUeVVcUdIaUNf1GJOzJnE/3CGADv/fOOZLSvsk8nV4hq1Jdkw37efiQ
JJTdtyh+nwnyLyLBTO+fCI8gm5FVMCQAsTTxflrF2W45STQ6gsokXH7csUn2CSlaTkxsFFyLAhVL
vKUjDRTSBHaC1LROY87Ybmxyc+9cNJYkuDfCGJl9sdd71Qieu0LgIEeBUXnrmf23P2dgnxlK44Zx
fE5ouWoC0m3cTXosNUkVn9UT4I3feTEfx/bdIadkYZeWTvPZU34TRLxX8LSCZxrsp7K1zqnELt9n
ZILpSdx53G55yPCAcOZxU1t42Mf83ahZyS5NSHqeaLUTaLPNaxGBS5dyleXlUXrGUds9nL3URVGV
Zwm8DEy6k9DRYVGPUj4VL8HsPrQTuCvqRG8wrLPwo3BeZj4loExvBsuKFbFYHupQs7iT+HsCO+s4
nZ0NCxOC0M4927yjdhzqvYaDB3A5GYxjOvovZHbxG6QGO2P7Yshzy7FX03jNCPtRQ/ENwmnl5xZv
pfE8RDWJS5qaQnfjQeRUCMVjps40ht+pdvwaKKFsnsnRPntS7VHyKsLwzW7EFsDJQCYfmPoRF1J3
zzKGUVPAmmh9Wrb7pxFTqlvFB3wYqMjulii+XInBumHzXnLCXPZD4YVFweJ/4oQ3svyyYSYBC0vs
DS8r9Q54YeqXnrSAP43H2gDRbRf3nMuvFsODW3+IDtPG5L83NdfbKOEK9poTXDKjR5W/OplhGpMb
L7CuKs7uKxy6splcDOjQ2LywhMPePYmZ7gWXtxYXupjUzsyc36Z8r9LqHS//h7nMoxr+DIzUgrYL
ALYufuDIfB0FFhBiLZsFawry7sblGeyES3sJV0QT9Td9OlgX7BPsvTtNpqsQL6UR/GwaC45I352L
Fj9GVdyl+RTuYUOoFMO7axm8lHSmNCmuadhl5yJJIIO62ylH/9QM3APVYKYi2GVSVe+Cxy89+1YW
xO7LGvUnebQJNp7IEPVru2eJlMws6YqQGpqAQYyISEAlrGIYGPBdDLimoEpy8m/dbVLxLNPlg+qP
knaeiaJPcx8H85pl62YK7/H34s2ZHzNT8T089SAM59mJ7ORE0Vx3U5b1pXDSZpuBXAKWzmXSZgRT
RSiAiZBbiIkWptxVixuJfqNEfuulOIRoSyVbwOZfrDW8HVNiCePvbvSLK+oNfOd9lGb3OL4dm9Z6
YexGSosdbhXaLzj5S72j5HI1jt6xaV/Va5o+mO2Fzga8nmvPoQhzXveAYSJY0fIwUbLkgWHuXnyi
3EO46cYGzxvEVGxGcX+Zhl9Z3+5iDmCFb+5slzVzNu8H61cAmDHC3x++TRwNWwEoLrPHB8ec2S2Y
m8XWpgp/3QfjXiP9MkRCoG6I49XeTS8zthLxdJgKO2RBTzyDtmaqp+jIYiNRtJSxYQeh9bXucdFn
f4za72Rzn4uIBmCKY4jy8eJ1cU2jpYq2Yoqp/MBtXY6nmCBzSIVqMeeLwRoMO07xE01hnxaGzK3T
mLxXiPiUjfpVw1la69K9elxvp9Y3gPI37riVY7iRvXWjC0rYfBpdWvchVMVjHM37drIvPg6gsppZ
fHfp2Y4ab99nbxU+cNTPXzYn7Sbce7TKCzOALgZpkNcXHI7y5sd6BlOhin1S3Nm9f8CAdVmGz+ia
Vx+Vuhld0CLdDtMAWhrPntcFuVkO0WlKg52gtUeP3UPFnoyH+Wz5/5uj89qR3MiC6BcRoDevZVi+
usu2eSHaDcmkT3p+vQ4F7K6EhdQzU0Vz80bEiZvZPAQUWZDLgMCddd172yC+y9kYl/9T6RVNQozz
trJKbNAmCYdXbQQbFqw7er6nDuOiOW3GMl/b1U1V5MlD32s081HyVh3j7ARhfAA0xOhV/AxxvWbD
CejqtegOSue+xNRwe4LdfPtdIiQwZfhTUKw0kvuiKbG9vjdccml4tZXXvBs2qtX46jAifbHmmCLe
q8227BDyHh5N3DE85Z4NOZQeNEG5od+PF+cT1vNabUghcFLB/lm0JINvPKkA4KYo6cNKDS04dHi8
2o1J8yBoAhblBm64aDsyVMiImlmZ8jOCRYPXq4s51He0QuQsUah9bCaFbnHWEHKb9PBJuEgQP5cS
nwFnL8cfEonVEjwBxOR1h4Oqj1E4GNGl8wirY4WwNA9f+Jbz2iAjkuwEEB3G1mUk5GvZpS+hfWLT
j/5QH11VbnE/E6eyNyFyZZnuOtO5ddArcGWubeTagNVbFmXIIsqmqT7iEV0Qe2hl/2WxRparWzY5
ihkMAA7OyUQhlrUm/XhCKbJRqRlOMwt7TkplmzLs6+GF+ZgtVX40Qy9m8vJAZnF0m1TwqgFHS37J
srym3uC3PVlDAfm1E2vinZx/tVvSChPPRlfR44yjEsbzIqbYWUQsaeOfmHdnaVSrusLr4AH1eQ3n
zK9p0dc2rkn8cHen64zESkV3L+axjVP063ktnRSHyPX8pOsohmq2dd+cKvk2Wqg+Hb7aCKhNVUR7
2JrrPqDjVtBt1VsUf+sh/TUtRvIyoETKkNpRKfDv8uL8TRNGhlKcU8u9U0EBmSpcOZ73AmG5Jl1G
49yeSXXokHPwxqWB8/AQ0ghokbuTGr/Nr0zHdGS4ZJo8hlUgKinp+LLWVh4eSyEDzE3hqsxf2Xxv
59Je6uwSyXSR0w8t8VcXHHkDR6jHos653Wh5GykqsZsxXNe1iPmR8s/Uo58yma4K7bbrSUOqLh0U
jy2Awn9RWR8FQq5PguRJVpoaWKpvKhCIQfI+acUOu8JyECwMFGHt+6GWWzIhl6hTj2WExM6lH3bA
Se2uvtZ4b9Zh/LA7Dm2hA1awHum5n7S90paWrxOxWcamOve6g1otPQiK9HQ2AQgML7mFEm+kl715
3aeXvjvkajW8JgAu/LIHcab449yY6PJer5dWiIiTyPeEwqkKeVKPnvUYrTAAn/CgzVYyR3lt0R22
ekQdZKriMx1bDR92c8rYNNPvc8jC+p667BVUSaVmU/0YbZvta9r8ojFaiLqGPM2CWojpuzNNnniA
T1kpiksyub9R87QmetIHW7nCCFkqzlepHqsC16SGcjX+Yurnigf6Zfcka5xqA0z0qVPObrvlp5Yo
68SstiYShC3BtZg/g2M80iyhTTVFcaBVqPD++jhSeOo3DJjaGZwl61jIeQlSHVi6DrssQt+J5Tq9
z6m31ZJkDfBto/XOLdHC77E7JCJQt3jE9lDQyOhyqkyHdKN3fjrGL+hACMJ4HWfiyRSMzjb2xldF
TchBBW14UDSu1CbZT6HG0V7lETb0W7czN04dPKSnmKuEn2zmHM/USDkZmGpaheatgkcEsqZOc0P0
Hg4z6ynQ2Jj2yivtPcnCwoXVNOaSkYhNSXToC7Ji+aQvql5eInLUC0EIkCMG5UAUOpkRjoYaQnSd
bTNX/VDoLDAn7QdaHwXqLZC4WL6r8/6EHjzD0g4u5OE4Mab1cI7BX4ahfhvacQvYe2NUpR8XOAIm
HY9TfMD2vKhaY+XgscEv9ZGP1VtfpfShtCr063FlDeW9nfKdYXCNGdqPbOjWbowH/2XyaXNfC23K
qdF5wCLWKDtkzTC3FDbRs9apvvW+S6kN7K6Np67dkvEmiHauGn9OnmstwJXfmZmP9vTr2nEAQEe+
kOl50ZLAJDRnvPK1bmyq4+KpO04YQP0EBUMdyfePgqYpKBNzp3BB5jzUDpqVA0z0jjIqP7oIlHVu
lQdWJvcwAsklnZcm0wii2C9l2R1yPMYFnZ8hRy4T+pXnVQnD8q5XMIAMjXeZIFSylbnGyTd+gBX9
Xawtw+R3MenNJjfxfhYtwH5Q7Z12xhaMU6umz9vl6WpZHSXFqG+UFl+yrDjqlrcR8S/AtTVR54VU
nyM26Q70GSQHsgyspqKVbtrr1ixvhSqvU9mfByRm4tKLxguudqUtsIWSIiKz2fog+FZmPGyFlwHY
hgBdBVeDYWwoJ/L/35ikuu7u2dlysqk20F1OFzPky/pyM+rVOSgaY7M0Jj5A681gA5SxEDZIO3K2
WJTdyWiPokwhQ4UrL6L0xYgPhRLta5Mbkn9lj4eiZrQMHvB/zl7Yb2peH4l+dB1EvGWiBBQ1W7sa
Ubc0qF23wVbBSmogjfJHB3oGF4g3YSLkus1K6s35RR04ITorQYiwTVfTW2bcS8PFUmBeI5zk0aDu
4ughcMQteRo0zh783KJUcSQQeAryf1VjEQNHNpzHSNu8wsqgj3oqCDg+09iEP6Y5mzG3tqb2TbLZ
Iu3KLs6iDE0QuRwjPwxN288N66Do0b1LgUQUERJl3kX3FNM5pJv4ooQz1e6iusmHYC7oouKm9827
1sZHzZ4Kv2yn9DKN/8MeryNyS6hOWzfwyHYrdBGwVhixzEYmfUO3YMCgJJBezFE+RyTftUDYD5SD
bH/URgE/8Y7hyPdQDrRI2VBQ49sDiWAAUopdwwGpN60k1YT7d5qaLyf7v9mp2XNXs+SJyy1n6ZnU
5GNFa1aVG8K0CddOqO/BrQSHYBhh35XNu0dJfIzNsM6sDTsFKtr4RzrJ3NEYfu+1w3vauvu2CeaL
McdOPjC3aa63K1WY6zLI9srwmOaVaf3jEXDxOAnZrjgGKda/MjnQY36tvGhP/+w1ekZdfPCCt3IA
nKOQcAkJWw1aPh99wZ6j4P00HvYFolk7qArlIu8BI9EOWur8PdM16aoJKmIfcEl5B9PDMLmCrVEO
44kxExL7EjMaup/jQ9dWVqHjPrhGkuDV1JgOSjxb64B2EApxZrwrq6nGYSFp6btG0zZ5nM8Bipi9
3BSuPae6OdG8C0vwQ3a/PZ28Jgicw2h5+/8BuElr7NvJ+R7d8CcD62YoGQ5N3niNboMox36Cf5bJ
EecfWP+MAngvjU5egaDk0v/J2H5FczzymaBvBLeh0KCxaaDIcfAkSfSu6TgUJzutmZWxsqfTRgNp
wGk5oUY2tc/MdHjKyMsDI841uc0ywrB8BWWr5EsDsLihm+3a0cJh7dAarhNNWRsGpz3E31U7NZQc
2cPVLauHEw+PxMUeEU9rJoSIcypu+KCGQayWU0WlzHQPMFY69rDSByyAtmF98/x4dILwVfkJF3vd
BRy+YJvGoGziqF9ShbkoiAcCJ0y/scGD32BgdRX4mQ4HYVHykqlRot3oV+IERG37gNnzYlntygUf
FoqI22RkGId2gtSs9yWLMuaUkkyvYXtXiCVbEtQDmLR9liV7L/VOtUnAiXEy0JsLPNmDAYGeNcyj
tPXzmNxBb9D7zbJ/Lmylm63pKL/uS39s1IOGDDxW8aPsH9JZlTYsNtd6JRLve7l4usqYIWHR2afA
nEi1l3bQXhJmjdqIKChoK9/leeSE35Z5igqNQ+qfcONlnMrNoP8l2X7EwW27qOom0kn/ULAJSGSn
HhylTdEpx/SKk72dQh+hDtacWE/lMNBij5YFoUq8ucZdGPKR6NlHkHlHHW1GLfRTYmLjbitkiqii
X1e052rUCCEFzzC92r2zcxKQZSMRgDr4LQRWB0dbGS36mJHcOP1jyBH3Xqlpx4xpfVc6UhJoLpus
knid1JNWgxQkKNRdaKrZV2L4W7gvBEbxgcHzVlgP9bLwECxne711VBzZsy2DPKAaFIOlL4VV3FWz
hEcXb4fKutlasvEETk1aK0hIVBOGbnvbNDCF2op+I5w02SolQGdqxkG4A8Ql7ds16CbVUsxEUVP4
DZ1XFt1qk2UeNVccwkwjOpU9idFHpG+TM/r+GzvTIw0eXzB/Zw/8umnUa6BmQClYoXLi5oGz1ZoU
LdWuMatAz8jY+PBOXWMN9znqnsJA8urEUWY4P5HG8XLIk5saBBvaOnaki7YWs06tfDkxVxMPJi74
l96p963NirdHquDW0PInW0Yu/PQeVyFjfxCtDY4TISezwep8rXZY9X6k0fidSHLwgDXzKvphcbOr
jfTE+P9PBpwB4oiyxnReyjbBvQaE2lXNkra0f52grdcyriPmQUwZm1JX7gOjRSuUDdl4XjrFQR+m
ZaZ9GCGBocqNd0LL96Ewmc7p3Qp0GGdlWH3jCP7CqOFbEnHPIg6gxBx2lc64sjnRZbkP4/SzTvtp
0SbVDZAKGveMYO/zv7BN3oH6/Zlu8c8d5IcZEFusqbOZp46iDs+AnVDOrlE0oSshcMXEDumOn6/6
QCeTNK/OM23bxixmo+Its5S5SQf/LN8T694stzgE6DRkC6gN5AlWNC9v6FrF4FBz17iedm4gfgCa
/DaQkmqI4DSNqjcF/4VsWLwkwdF09PfAbGvW4uNHnBTHEQGwj+U+Jx5HYJgPHh+7aFYTQMaY1w0h
72XPG0aweIus5eDBkBj2ZPzI6HL4TSeOsIlKw6yF201zSI7p0cWZDbx4LyWfsWHgPsHWEoYO9xVL
aeSEggjjeE+Z+KJiF3S8e8Jf3UEdLiAa1QgrXxMr0FphRMeTFy5UymBXhdtQpSeNX8dmrW6pUOgh
xWugxnpDLh2DRyxDrKyTFb7/I3uBJ2vBpeyYF/WQ6BgVhS7rQaXwe7X+grk7Nd42C5WFkqZbeJrL
olQuDq0SwhWbKh3XyEfXxMke+DduSaH6OfBPhjd867lfoLXRscNR2nFXZVFdZZJcNGV8S2BElNAk
6+okBkH3zw/pyn1pBtcSTMVanyUlIKNBqNxwwGyngghZFHXRGj45Nnm5cQL9o4q4ptgwbK3RWGMh
pK86sw6VQ91A+UNq5UxuDbdKWn5xrroVXlusm3Aeqi24617wI2W4FWVwmdpfOrNAt+SexmDN5sqr
uDNJdtHN+qip0oINuBy6Auqc3eCPjYNfvMRLjVZXJwm+atZqFoj32TV+IZssyXoH5HxMutSguZ8I
NVHy4P45rC3IaWKctQPv4OTPnGm48oZNZYEphuX7rG3BBk8sdfdRqh/g1mYljJuTSzl0im3t6e+6
beFVR7pVKGFtrOES9dYLAfl94mGDgcYrW4Q2k40FNZVrGowfEDiyTkdGJvQymTChLWx1tU5nUBhb
WHAr4jsThOlqcO86kw85dee9QrhIM25FG549T9PfZvzJvQybfvXqVeWOl9WXLhw/SlKG0OLsxvka
o8SuyjBBluGW0U1qCma19kHC7Fo67GuMdNy7tfsIjQe0zRdvcighwefcoBJaxbdbooFh/8xAiRQI
sg67HCbp3h+qo5f2N1MD8+LSUJXxdkz7VQbDuEXay/XgHnPWIFp8c0VzItJORKXmNjDwYknFDxuF
SlPo7bamHicjPMsUr6NCeaJB2Nq4xDqjmVmyEQ4WM9kxNLHnk68FWZXsc5sSPTrVPlXlM2Z1XVnZ
Jja+0PYOQ9+vXPYemI/2qUcKNTT5wOXFltieDOdlHsNM8OY4xT1nemOxLCUL7kns2ohPccz2ATNv
qbosfy11nfJki538XEbodG5Ljz1A+8hw0FLqe8w3C1kNBKh9c1x+QjweM/1ZTTfyEEsVGVFa2CAU
5R7q/KEt8xf9csF37vpEaYkeZvVSQHk2vRRDtu5H0qQGyl0QMyEY18y9UirKd4y0zVOpmvvYHe0G
4qs0AEzxZMMUswLezV9Z3eqj2EXTvB7FoJe1/pi6H43HJ523V9LhfhFlq0Ao4SoPqTBKifw0Z8qy
2MjAbhXoPhOoqYU3lhe1Ldc9ee6IzXPQMomWNUxuCJ7L+J72YqfpnO2L8U6087vJqTnFuCuG+GXS
mgs1MLxz2dRnryrbHtvscCgMtAO62H88tuj44jT4FF4EbF5n+4HlbKq5lhy883DZ/QQKo0V4BOmP
VU9wUsgn1HFGJpqMtlkDkPeunXapp1fT0rcQhQ86Pirl1Hq/aaYAkPcYz6hPnBEFCpsBzBUG0HiG
8KUxugijcmNrFYFi50vq1NmIS1zKh2Wo7+3EhtgO2k1VfkQQY8fZnGqWLfvP/ghBYM98kqxS4WzF
kN7p7Dq2dneFBKYVr1amX63GWAP1oc8Bi3hEpJ66HqnzPbuT32bteZC4HqyzYtg7ACQ/yMw+oEGc
agOrAOtpZuk+rrrXquQ4NEG4KOE4yL+mYWssEDKycjwKo/TNWUNNw3tu4qvvyXNzKDcGHTY/67Xl
qDobRLqvQrUX8JGYfdQjE8ItJhQJ0b78chmgNYTOOn6Hc7lsKUNbtUP4v5H4CwOkxklt2TfdGVsu
cG1hszElZzEqqyrKfcFspVEBK8Zunac0TpAsq+voOKq2ujEtSIilGbMyC69T65xoNLoXo/IBjnup
yP4QBNpd4Qjqhed4ynZJThpv/Gml+V5b1nHAISdCFwE9sZ6VzmM/lWA00ERI92147WxbF2O8HdDH
vad6quRV0QYUfHeUusCZLnXj0HXNsqkVQozmVtI0DjbDexhNzNO2OtCASjjWWBP32FJLHcMHWgWj
8EOMKnp2lEn1rzKVN4+KlTZhUAn7vW1O25ajVxJmMKMYd0YpaROlbMBlZZ8EzUrzxgfA1E+TMsqS
/YXCTRPp2UvKC7GolV3ilehn3S4KOpbQzE9lnyI5BPZFZ5kZhOxWRcGiqpoAqsWK0qxNNw1YYuCR
GVR3E+r6diCxwlmXFLs2bHuMDWlsX/rukmuEPZIavtWYHiUPRtpavvOUhBF2WLPnMszH10hJv0hT
vk9jBDhg/qOxKxpzYFesWT4hthNn3mQF1O8Uxa3xBYrsWGrsw8P8VCvK0TVDEIAfMnz3KmYZkX2B
v+JQ3R7kWK5iVd9UrKh5Rk3fua29QAb1hwxMXrgstGMAvTlj3ZnqVHPY7q9UycSSaIsWuatd4nrC
SE/p9ijbbWCnPt22tL4IjWRB5Z25RDoeBDUavfFpKCpM/RIXAUD0QKVZO08shGIrXifI6uGNU4Mv
U+bcInhVO4WSA0HLq8bAqLm3NMo2igCu09GVQJIfP9rIlqpml/QGqv7SBCTmcRsRbihJp+v1DzvP
aTHOuByU3/kBDPPs5CqblgWwEpmncmj2xE/2+Eu3LvYBaoG4hKvXAKAu5g8y5ytCOwyVdMkyXLm0
nLUE2KiOVQhHcFZV/2kjrv4gPsrG5GbwOPeHW1V7c+nL6jEuZWLDKhdnEeaodBlEqPHJbMgMYQkn
mwrrwEJ6xlNU9ooJzJLPiB89FUeR/mTBwwFwHZV/8VxHkxQ3lbk3jqddmOUbMWQv6vRKlfk+6aJf
RTGWGE6Xfdu8h6bck/DURxwxVAaCJaFDi53oqsrVJ0iQ16TwzkkiVoNZgrsflxUvQUXBWh7qn+Eo
19zzx9Yo13b8Edb7gZxnwCsuJzlMDCcSIFzHu8OolLE/YovfbZBJGAHpFiPB0dE3fo3Ju+NzW7Lg
WHtdsrfpBYkz89CESAp1vR9xTbsdpV4aNxNyVxD8pdkMBKS/CSYjmaYsvDry38Dq1ILPCPUeU8Se
7tGL63WvqlzrdrENg39e2/KaddhN8+6tfaP76sWX4yVryW3FziW0Q6xaRCWExs+7md2HQpNJKOtt
xRNGFp9GqgL+uWpR9bCTed6E8JkQ5Eu2MOpBTmB/1FLuUNPyONx5OxBo2SLq1XMdq1iZaYpVeXaZ
qdO/UvxAnjmiesrJV6hZx9o1107erVRJhC0+8yECcsBz5H0iYMBvfqoAoHklK3MkmDvDTqDRs1ij
YCMq2GAZ1GRYHX319lb09/kpGDsLSvzot1LExUl/ecETohim7dj/y4p8oyD1dhl19gP+gHI1FMnd
KF8dQaL1X4zeqRsDbpVDkV8bjt5C/XbtLaiDZWTeGivfaJD1eDcywNzt4CIwmPN2orKwWNnRozfZ
C40vzNw6SqysQl/yFsIWC58+1/AyGjKjVYPeGeC15F66vP7GXPgRtjb/pHThs9s33jfL5lJb6Oex
IDefluObyLt/ug3nlthKuwJ/ki5dthZbI/3h5BUmy45MBdsIfK3obE3zqXfCevSDe4ZasOmItB2d
nvBg36rnqCguVVvYFHRU77KL7FVoZe6zq8ZfrQoBIGMohunlrWyNLBtom51rvSStFdxIZLTkMPhs
ddX8mNLpTwCaiZSGH0jdUFCTUmLzGG0kbS20MOXFOufmtd2Ywu/RSne5rtk76HohC5XuRyVkvrBH
taYj5wpPqHzN0jtq++gjUWKYraS61cs6g63wsHi4jsE3DaEh1IrC+WE3XUyfstsq1Z+ewLDb9div
M++hY1Icc47DQeabJKs11heB5yxy9V+qv7dj7rMtk8CWYQPZ3k7aYMMSH+qIVX5NPPg7ZJURBy1z
JBckLEFQOpOPgQpJuMGaWZgYG/nYQ/sQWu+kE12x1QUkjurFhi8RsIQsLj1Xs2Iou9GCtahvSgQC
HkJpSSXasIwaPE6FT5iXQekie7aDLzUH+8r6w1NsUnCTEQu3uwdOUQ+fK4gJHfjshEfCfOQE/Oxg
J6nepdBqAWG2tvGfyz+BPSSe5Ibw6NLy/kml9SuwBwmeuaxEyqq5bv+GPFzNDDN7a0bc5aovHWZc
fHASZ/Z8og15HGPzGbw/0Z/06NFQyFHG+zL6beSrQm+O6X4DuQXKncwN8KLbszISHiZAis0yN+D3
dg/koQog16IcFtO1bA0MCuD7+0PYAx0laij3pFdoxzrBnl60Y7Vozu30GnV/NGF5fx389EHbc6cs
FbEryveslFiw4mOOklfU4tDIc8fuJ2jfcmxoOjXhgmacCaRR5ecd9xarSM7qUB67RaC+AcRbOOWH
JMupUDWTHj3GbjOu/Ia9vRV1K5Yty9lLoKFU2xx1C/taVuw3sI5T48HOXw/PKUzf0lt52gfIA6Aw
1KcWeCV+yRi6LSZtDi26wBNE2eXX/1cOy4yAVnpLLTZaxtTgzoHyrV3RaMTehuZ7h5IhAp09q86m
IDivXW3rM6xdmoc2HuwxikO5RDqU8hcOEmDySuM4F0nYl+RmkkasJAYdBpBJ7AEckU2gidRdilbs
FN7SiIce4WPCV2jk0HLQGPF1Wfj8AOMS9uajyYjWjKS3a+jRqkc1m9BXDh9NUrzbc4A3uHsDy18W
aSHzqCjeChCZbvqZGqQbGBNldImcY67WR6fmDFfxrFSWUffR8CmbvKR0HlIlf+3J6rXOJbRIuhaQ
vpxFq9Y7FzNRXr5h82Pn4jbnDgd5Zn3hFAgoSzfoPk16SGIxKV8CHgkMiL7a6Gz0Y8Cg9mbG8lbm
ti4RnPDAcEgEvUbEzuZiuDT9IwBMAJ95kZW/edHuUmIGvfUp4z2+l21viW041YuJ1rEB4yh+GAgo
IYSS2M9RP+cLxly5NqviYtsiMRGrXcbWl8OnVsKULscvVfKHmq65NBfgDGTdblvz0fFOHgTXTPcP
myZOk7kXfmGjA+U8rmbMPEBgbJchG/qI5TZtlHCnYP+Dhd07HchFdPxpwFhFLTiuWdfieM2TBNoj
Hj/OiQjMI1MaoaK5zTCKILTibvOKexHld6nN1zWxUitnCNESddnl2P9Qa7iv6WQyE+VO5SZ5uDBB
YHcjlld6+90oNkCQcXrtdRaGxWpif1ki7pRtsaDV3oLnhRzhM97Fcu0FJTmUKsghJGG2zFrDBOlE
VCdP5Krw5LyJZOEaRFgMzAgUs2hm1saYGZtKJESi+IOiEqyUdNfnsbKpwvDVjPOV7FVvNbDyicI8
X+PH7t9gWRL4rH+KtGRuV6pyVSRWfI5b9RncgtJokTaE+qQfDNefSO8tx6yD5XQ3AzcyRQyLGaYi
bDaXNgovrlnMAZbsGVjfEivCEazx3gO3T0wpw8/dTQpgv6MmXvLOxJTvbAy+2BYNjjMfq6JyObrD
GmrVbkKw4mGCFbI7ROml7N5bgoyBfjaKX5Jxi/DUBk+c6Hs1SuCg1LuALY6BN4xXHR2xbGE1YoOq
lb0ZGmSQzImS4///Q60C7vVOO5gc4DRUcs8gf6wW5r+k6CE82ziEQ1VGkA2177APO9+iuSMIAwhI
Vu9dVdtiuo/lr8eRj+LNejVoeneZxzPkgY0IO3VpNJAzYLkvKt3D8JpQi2pU0atjJEzl4iOx8VmU
JkFHwnckmFtjzWXcnjKPDZID1vhTQK+SMROPQ/kFcZCQ8vCbpGRdLXhz0PxoNg6rs9exRDBS6XGD
eL3qnZG0gApWypmjCdXIw6LOxmVfWIANO+KOU06PU/DeN+OxyPTfnsv3qZDdhCIXbkY7jQ9KWb6K
pDbfnKrP1rSUHKEjMQ1seq4ngcGHzD9YwhlpOU4pVud92xILUklu1asaqxb3sGeMh4R64sbgiVxE
p2aqbtBTXyvmcsvku2uPmgqkDSepGrnvwG80YjraclIyqqAt6/YPaeusTldJLUmehS5sx/p7DA52
NXw2dHhUaXChqOKUW3yXVYrY6KAWut4fzp2G2lXwPolxrIzInjEnlNGYTwKjF6pgliaPhr6AUamd
OiYGijGFxf68xgkw4MAmS6JCfovU/mPo6m/dElhlm+VIs5lJ1INgNHYFlBgu1jDrD8CNbzkFqCL/
qjFVVhX/d8eLn01hrfxJs710nLEHsuINifecNwbvabbGf5n4UorrqF7j5gy73k9VChkxNmjlPXe+
WxyGlVvsUrXzKQEm52CEt4pQA4m/lRUJ8IL6ss5OWoI2gY+6DDFiFYhE2DbLVWmIhccfqLKSS8xL
muQUxItHym7RG1noqehTEZbEBoPRhhmv4CE/m97d/L2v2f437dNQ/gbzbQr5TQFAstV3eq+WIjc5
3Pxyl+8pfcWulm+eGWebMdE2kjSJJeNHNkp/FL3fBb95Uq0zmgAwOQh/nvupjQ9rX0TWruJtl6fj
2QCZQIWR4Zup9SVi+sU4g/J+DHFA6iUOhoT1eJtMNBfxghsJ1VJQr0MoqcZmn6rqeq5BnAZn06ao
aZNqfcTOcIUPvdVMHFaVFfwUTb5P2u4uHGtRyROC5tzKtqIT5lnoB43aX5dzghmrqwHNscLMV32M
wYcs8o+ORmNHyW4ygFTjIvIR7mFLtMovGWn51KB3MImXE4vQ0rSvHcdxNFMYtJephhaXNNU+IIAq
tWcs5Htsweeyx0XDw9sBi1F9e1m4KqhKqgp7D8dmWSScOBlYFdZeRkyK2G3ZKFCp6Tk4mEOywpgQ
eoele+eH8S5SuheRwMEbKSzjcKGbZ8kyy0SWN0l4uuHZrnl0af2aLhyIeSsZKs8A5UOvqGzgQBwB
oPJsZ+Xgp2gVVgsc91S2dzilUxg7gJNPsXmhcnNDzS1lJquU/yjRC02osHWpwKFlqQF3W5PpoxqJ
wuuPjsRcUfdkOzZWw7IJpGbNu123us/OHJdiA5+C13ZHV4wDwZdziR6QFMa+m9vmM+ELyDnGWnIG
JiH5Kh4txCPW3m6TqBDEOYRzTFJCe5VlIMFl/WTE95SIj+SQ6TWXFdW56O+iQ4TUWT93HZNCGpBO
qMHKkIOZfsfxDzVzn6gBzo8TcPRt/O9fJAz+Zd4E9QMGwTrKENgL6mmwkpbmIVJ0aLpcbNhI0q5c
R+Gv1fbrMWczBpVqFA+e/4vaDU84xT8aceup0bLxMZL9eA04s9j68NqyHTAT+wLvda1ExO7sgHA6
8zrd3gEVZ8DFsQgHCt4Q1FI9+ZhtT62q7WwnWA9KeQxE/jrHJ5PgUkJ4LHiW9VLbYaFduROoJ/Ur
T0Z+XUy6qjLd447HwdTvQfO9a4xCQsEzYSBnqo5f6dkm9xQi5fV1gDDHO6UaqM2MK9YkNQKXEbGz
Uw+zS1qNvikUPdsdZ5uoulBetu5GYD3GpSAYQEZhtwFAuPKG9ifK5W0erTQMJ0uqfHYV+RtPaXGH
g2HHdb/SdXs/EP7PQQEo4qBj121Cd8fDhesGYCK9ywh83P/dAYbOqeYezmEROhFFTpiDIKMUrrnL
Kmtj4WfmjEkNzj8Fw6CgCi/RtVvNWWAMTmH+4kJyHdT0q6Ri3PylbsCc236H9pznsA6JJxEk7bnj
4Gqg2eAL08edailXs6PhyUuONeGKtKbwhGCKEYiGybvY5f2Wl9aLo5kvjcqBlr4VdbgZE3iEpHP/
Ig6xcftmW5JnZeLDhnqQo9jGGCWa2h9YjFocIm3vVzFLeE8ol8qVnV7uGX6ulw/Rj9v+pzCcjUMA
iBjuztY9Pupk3NY2mEhHflDYQZEvas1zULceZ5LMrA6RVkDjMPxYXsRAV8pYnCrDW5jz9wMX2XT3
lvsMGCsHbXpx5qTMrOlwe7jst1BNcqV5Udx+ldJxUGzM6S8dM79DrbDpHpIi+xNtfje4+BXSDdx4
jOo7VYWSgjc6AnGTjPVmVKl2dtq91mDQapQfmKqvAJUaJbopCYEws99rLR4aMJhaRyu7iam2S89N
am81xOgQ2yoBkFPBntKem3xRvQWfT+UbkXKncm4dWd2mM3XiYESCzBRbfrTU8tesZWdYpz4RJHQu
+Ah7jZeA8Rf2/xF3JruRI9uW/ZVCjR8vSCNppE29b+Tu6kPShFCoYU8a++br32K+h8IFCiigJlWD
vHkjIhVysTGzc87eay94iZVNaS6NYJvC/M/ufNs7pBpCER4VL4ie1aD2TV9de/1FOMHajnj1KQ8q
eDt9SsIg5ScnWrt9bHV1A95MNdptZQMTxSJQ1Z5uuZW89fOtplFfip+6e0kjCa8mXXQIrKl7EelT
67Rw4zQahRGBLPs1el4zJb2cuiTV4XdYcLLm8KPy+U84X73c/HHrHeDrfRbPqMNeXfJvlUCx/BeB
BgCh4H7OOnDPwXcC/aSs34v8b8z0DXtyhB6xj4tbBJ/0TIf+0JJ5kVTo7ncUUgUe6Fi/DtYDcCkA
q4xrUB+J8N2bloIr3Mq/RtruO6A/JrqyMOv2bsz3tj448n1UnNExPmLwgR6O97Gg1ZnTD6WPzcyP
rehazjR9ic1EuZc7Lc3tj5RcYCf/ECW+0sT7Y3qQNKe3OvhpCmtDmh6YtINq/qZ63Bsdh2rTfOSU
ajFogsN99OQfhFq7umTMr9AQc+wt07uyfpi97NGQT4NvfBryPhu7LYP7VdghjPF+08K9g1Szwl2p
q/CzQCYrumRragOYMGBtY1hNLFLB/CvY5sfs6I5od4D2cNzeV87vFBm4To2jxEaXixe7fAZYCcXP
QAkbgGdkWAvaESYR8sLy2FOHwl1DfZ7slvF8jxNEVdfF5iYta2uzmEVol7O82PkTPLom+YwENPp8
eMxD4jE9hEUMIAy9CwZGChP2OvnUFOxu/r2duQ+Lb2nJnImZuY8gIYjM3C0hh2BgTuNPoAFVdoA3
4rHZhFgSOrfemMjoVgwj4c44O6RcxzQ0afUNXzGgDGo9vMi1SlEWgiiHKHhI+ovpHOsXBi0GB9Ds
0D/wSYPZPI/XEVewl9zH2QNCcOSnRuXSjnkNolvSA8L7Num4hTt6toN6jvrbPO+H9C6O8LttvA9V
LjCu9xJhXlcz9xSEhRCNKE7QC482K438FaPaOczXHQj+DTuWP931VreWIJb7hmfrFsXLsF49yYKG
1JjeMb2c6uRcOWoPfu/sN/ST3G/kADw86O8J0mP8sOprmpKNfOCd4nzc815Fe9IFaNA0N6f/LQwT
1cbFYU+DiUXtYb9EVrSkSt+IVGjD5uyxoVcjVtlhLYxbG+nd2BpX/5y0LxKIRypeQvqaU+4d0ep7
+Qng4ibJLUZH55qRY85I1L+2fPexHr9Mm6hGNxLNrRw/8hDOmTGGV2QSxcYAVSa7Wq3aISFRrBan
OOoS7g9VSoEcD3oXp3YPQcKULXGmBRzNqX0N+SR4a2nPQ4aauk1PawhOEDqONMnFwRqKZ0+hHTar
mHy6mkzLJdwQVd0mmGvYG1hutm6i1TZMLUiJju8wkqU/0ljQrlJc4hsfSQH6lbWhiq1qUHDnmYvf
HzbWBHjrxdR7PK/tkvRTcvLxxGm0wmsnwY+R3rNhyTaceBOF1WeL8o7Je/4mrGDeNe4Rtk68CyL7
l5nQZ9cVyaWASs2CH55M8Oh3ASRFhneKqhHgOuqGUwzg69yCT0MirvUlMlyy6HWTMdahzLWDPvzj
Oj0sQLhE+39+2Xggx2KlUYYuf4o34GAlk/1IdkP+jK5dcrJvEM98JSVaAIuQshvoJ3lOWwdNtLGk
zLv0wdwlssNri4eUOuWIL8b0T5Gl5c1PoXG17ZzsCndGrCxLcgDb2d+Xk6KDUfjumRbwd+xM0ONs
/8MipYHj1eBvTds0zo2OgCCmc7iuSKOAL2YlsFAq9+9QZ+a5ZbR0VmX3WwDK3DWdmW86K0E8Og+4
PKE14f5S46HWVBGTmJvDMDHLIy/dPSgvv1fjVPFNXRilfhjsSE2akFKiSBGoG9UCBeh7XaG6rdOz
bBKN00F7dF5I0sy6zuAH7B9qmyTCvOk3cQTgMVp6c6YPWjVrJ3EKs0IeanB0aW7Is4d3geTFVVx6
7jlHJstj2NxXRVRi9sU/yXkU9Ew83IAO+6e2pvsdmGPM2UM4+zwK47sovrrDbJ3L7jX2pb4DwSi6
GNWMbXf4W+mTWQVQbM+K6TsEM9K3rqqORXiAJocbCLPRzimaDxX34FXZcGUCNtIJ43rtSx5sk1nk
/dw9cOHcs1mvxziujzMPMIROiPrCp/GM6ikjlffimr/wTVjESv2OzHxGAWPcN8A3OQKGTPY64ZPy
zTaEOegyY9qZjV1qBV+jqeFgttSSkR6WUDuWcl1+xEitLrURHKy5zo+hLH+GiY48em2IQUF8bkbj
JD1MfjKoym0inG0Be3VLqUpbzcjSfZv3J7a2pxYijhHAzIhMRmdRTyYogz2YN2BwlB28dlOJmzMl
clATU7PqukmhiiLltCPH0+DEXjrnanZh2+N6YxLvosLKA04GI0IIcH3jnC6yQqgGRMUeIzwy2L6G
Cz5pDE/UDNWRaLiey7y022PMhoOHsSNTJhYRJvFTOc4rsE6mSTgh+S4hs8qDJ8Dv5N57u1C8/cXC
6MzVs2ss0a95b+/HqnnxbcxsSa5v0P0YG5SjCee4cO7c4qWBjn3sJcJNGoz7MqO9VoJfrEoweqFz
ycirOmiXDpLdQ4qFA09uArsoCResVbnD/NUAkDrPnIpkBySCzKgUmumO2Rs41Cka6dpZyEBjtOQV
qszACeo/kgPNwYzczbAYYeOOYi/N4yXUg9FtOJZXkS0iGJZkM+qinTeI7tZHTX9DVvzl1El6nEFz
hIW45DUcl7yfYqxUqLxitiw/u595GFbotNQ6n5HxNjFcQVX6Xy4Bauc0spbKMeSolBOmk3vQqoEP
MZKVy+qQPddd/gq2jcnmkgIakSroiwH/vRcR3mEMf0SUSJjtqblT3bOOzepqR/GPkzrx3sRbiqrV
8DbNkkXppDQqzBIIQBd7hwnjykuK+VB5w7wRRonbNJaPymCIZi8ti1a9xmRlboXTfVdZzzyaSDGS
KBC/5ms7JQ/aRDpW5Pj3QZXFu5HUD85Oitc374ytmRnfJDbQLhB4CYFVxCjrEaQ0kwkQNoDINtn+
m+ha7EJAxo+BxBtLq2+VnAygXHc00jd1xwBHFUAOnVa8OJHElaGGceWa47cVE88YxoVEzV28zBRh
GY1aqEbcqyKs98Z8sXLKtUEj1YPShAub3B+7U9jwNXTSf5j2RVeddTR++o2XYRqnPKlt5Kv5Yg6d
y+F76MLywqy5vCREiIajfwos4jv17N1bY5qePAnK1uiSO6Ou6ANZ9nYCHr6KZ1i+PQM4Tsa4uLtp
OEKDPE80ve4qxAgB6pCgMZ8iWt9H1abrWmNw14B6Vs5fzEv+annGq2D4Tg3ryyitkx2CF/YbqY8z
M+oUrVCYuk9IP8gGREHrYQaSxvSIqMx5UNXHFIoDfTwH8yfMt3CkZusiS64ScslxYhF/SSbutlrM
6+HI1tTle8tuJbA788Q9M7fKLLKNT5+9rcproCtU62wuW4/xubCpXaK8I+YKHnM8IAuGeuZQCNT9
KZKwL3JEa14yq12YKdjwjoGjHHCMnaYlOQljs47TYRXJ8rQ85NfZBdtl0NhCldbg/nusDDs8GCja
PA3cv0xZfDPjDjXou+9pWsuZWs+hzi60Ivu1rW6xcrNzZQUMJKeqwrBAukdtwkow/sjROeVF6WO3
8tgLwnYPpplSwOi2ahoCkHO5pqqtfQwiHZRNT1CGl2iblLcE4yq0gu1Hqz3n4pTk1DQo1gJPXyui
MnErczBjfyo3DKBy+vFhuM0MbZzyIH53rR6nb8bKGRuLXawU8PEY5dRj+xG1hMC6HifowgEITGyd
OXGyMHAgbUGupwIcWaOaUx6i0rbCJt4q6n2niKKdacsfHXp/klps+WMyySfl7wMT1VuWW7g4Gc/i
In3Pan84z63/iADPxb4Gb1T6CsS6y7vU9RIfIgpAVfH7LePLyddsnjgZncCVqyodwVVA48Cnglve
9xvqv6j6pqH0kGYLQGkM3UOXY11LDe3AXPA0PUUcrhEE0q8J9tbiqalzJJJROtz3nW73USqeG526
l4JIBRA3CGHhZZu0hJgx3qPLv4C2tl+CkMnr4AJA7hrnL0wq61g2uMvHOVSXeZFhDxQPbi8OmQ7s
s4tKJ+F73GmUJ2uH/564lqk9TOybyJLzV6CE+a6C+YsjLbyZFeTHOZ25NRqermj+msp4C5OeYw0E
QFmS+JzQGpvratxVNv6NpEUUSd8CyHTnA8mPoQpTMze92z4ydThaBGJhYVKnKAHAb8fQvij3Qc9S
Om6qXA7wlUdjV/vuAm+z70w0IUxa2xXUGCppzzpyCRGftYzJvTgGEpnLaCPHAMdrytMD7BcDoHOz
6J8QsBynC34231nZra6081L7MNlKAKuxMJLtxPHnLTU/Incc32ndG6QKbMwS+Vmd9dWpLVBLOEK8
Ygp4qjhXkiIdn1xqhytg/CuTn37HUe0FtTxJbgIdVtnwifTk7WbiVSFMkI5YSK/h1ZLMAJpLb5d3
s4udYgK/uvZMaVGLZjaqaIN+bDDbHzBVP8fpT9+O8tImXrvh7K4r8V2MuXmZEDFYLuNL1wwv0COa
swuRy5IVcutSAv2gMIjH+OL5DB9dwogt03gPRlR7FJn0Eq3FkKBepi5fWoQDdMUpfaTNQ2PTrO48
GcBFhBcHbF2ddGgee4O6BR1ytxUZO9GQ2udxbNMbk9Z1ZQTvGrI6epztLGHpDdCpVr0y0DkT8HcP
h031im4FqXj33tyjcI/D92EI8js1PZBMGKIjWYJRPDpNOQV5kiqxceoW5ywx38fYzzYOSCx0XneY
BeD4WP07BvjjFGf2rgmmb9JI3b0Xn3tSrgqHQU7r26vOlYzVi+6XeBU8LTFdph6dbyGR7MQdyl9u
H3AIUd3lMFfxTgbDOrXrj8F3KDDKANBZ+CH86YW9c99QjB8kCeA0a0Ci2W0CTauIEZ+38EtFj8F1
aLRxqZkaFmM6wriWx6yeWLEQ9Zr+/CStUt3yUWzAJXps4BMg3pZmPsASIp84tYRFjYgJrhUC3+yY
d/6ijYjfoy60iSwGHWlEANtqazrgXYNQYg+vusWUGTvAZYpF5+hb49FPAO8WPgHlzCS+W5OGPgIR
MNWJJTcp5h4rah6ZAAJNAhRJOHD8hAc/b7z2zgu6nR3zcQkfuDid6PZz5yaofRUSmkRPByMPLGyd
NgMTlzMfjzLha6a9L7pkp8UTancUJGhgV2mV/kUozoTeUETM5epWu+lTVCNTtVlkNpHMiC6oTZCB
IwRA4dXd3lfut3Br2phRAb+9UndkZnrk16WbahTzZpTEPdDNPId2q99jNHmpqmqKgKxEBKDuhWHg
hT+OBiaHtgUHM5PJNNYoCunEbmLe51VeLOSqNPol5Qh2SYJIafZg9o64cYeh2Xvo7irbueqxeTVD
g3QfHT1IB21iGjoMnNHstt44/PEh7bdwYIeQeQpFELkWVjNit4qGHVpp7L0Foe8d+hUhm6M1y98a
gtsmnHG109jZhKrvybKkVBnHbjWqSmypZ5BxJudhamHvROUVKCRJuNM+nVxMLng2cbp/kd2lYBmW
Z54Te/cfJpkFZPz04TayHi3Du9PYE7HObWoMRhtvbtHFxCen7obdwCp5KJGXNVDaN+GEkBLeTLtB
hzyus1kd/qPMEgFUxyHH2uQU3igOFdoDYu2CKZfob3Gkth5q6TR+L4xHHSBMKeOGAELxrAI5HP7f
hrwuea1f/5Yeu/z6v1NZ/3/lt9ru/zG/lZHrZx1//nuA6/IV/xXgKvx/SdM3CW71XEsI0/tf+a3i
X7ZnWa7vKoAP0CkIaf3v/FbH+ZewPOl4Lq0BZQLJ/Z//o/mv/FbH+pdwhCmVcBwOW56U/zf5rXyq
fw9v5W9Spml7yGiZfjies4S7/lt4az7orhB9h8lQ2h++qR7T2Mb5xZLybxfk/r/iYP89J5bs8//t
W9n8RNhVTccVti0lkbj//q2gv026G5CZTQ0EMYPydfgOY0ZmlnJQ4emvOB9/uylAemgWP2h5wA2h
wksSFzm4qu6NOrlESwxZgiV1beUWrU54bSPthgrIKbr0qUZ7ZmhM8WjpJV2bMkGhQRuCsZd8lA05
rJIFbVi4hi7vhzlYb03MYAzSd8vOXZwCAE5VD3k+9UDmBbX9ZywfII3iaqR0ncGrzSNKm9x8Zlr/
AKf9rA3rCjC4PUqkHXzi7psNalX1vrPTGZN8rNDPxD9+2f3I3MNGFlaUoN20IQ+hhdpMZITcasQH
IpAvxCCAXeio4zNpPQ8inLD6DG9F1e9jn5nhQLpjWnHSb7Px2Gp5KLv0XZvubxq4t0bh6EjghCAF
eCt86GwuI6Y1hBgYcpZxLBKnXMvSvOuS6bFs9Kcd5qeBMsinS46vGqWQjG9w7V5i7wwZ/Bs8Uz8P
f0n+tde2Se8OP2Hl4GOcMmSN/3zFWE/A3qxXxpQ5ORiUBrEVf0TlrpxJSs0XFnFUL+7x+jZPNXMG
+xMAFMhhWI0GbRLTzj50BpBAXlKUY/s4S1iCy/yHGgTmr2Het32+TGtRU8nxbcjLcA+J8Z3weeb0
WflVU902/kTAAni6vqYr7MqKNoiy9xdJohS4RQ6TzLs3xgCIwiANe91ECP2SxZCuLZR31p2SoLci
hYIea92fmlOBnbv2mveRojhHtLl8BvQ3w2aaXgzVvtX5jGuxxxiZ5wohG+ZpnZyo2wroOcgOnHn4
tVqCPQCCUnky7E4A69cB1SCJ2Uwx2r81jfAyJ0HFRuzN+RAPLeNGYWFzA9DIFIV1Hp+QhWSEmUqd
eXvVzC9Q2dkiDYr1dr7SuAD9tvSSaTthkfDomzY2IV9KnxJrpjC0FISf+CRkCsK8Tr8bE7bjvYMP
glox/RYNBGrXfdGa3rki1HfdesUddxGRVOZ1xGfepqnBllgUpFYZI9GNY3z0MqaCmAHTRhLJXLz1
KnxpuDmizY6GSX5zQqYqpCE3IgesScnQ8Tvz16v9q1U1v67XPDF8R8EykZaWYL9mpgSqD0GuikbA
CFF0cvhNgSQEQUL55BCEXI682Gnhn8yG/yNyd+kwY/gmnzkoWmQ12NX6wWVLb1wcxCli9OpGy0Wv
A7P9Fm1zLTAxjVUWX3L0wX1C4zBxbSwfWAlWIwmqDSpl1eqM/m3Dk0ysUgQhIyHTbBiwp/U7m2l7
oTwXukxPL7oePuup0cht9XQ0Jpw0g6df7ARnCk3WTKU5KjtiPHDcoAnHZyFw2qzsAXFASJdoip8Y
iV9CoFLDCIoUHDRCfDSQiqS2wWr++r31UtIIR19U7zuveGDNeyh7fbQd82yrr1wkBIohmEZUHhw0
+bKDK5lTPAXm8KE62F92Mz8MQ0Ydumfo8mAr5zJppn5awWYx6EpPcTAupxyTtS1Zz5q4gdDZN2NM
Jws5UiMpIvAQ48hf8P8lJhg3rJ4ATLU7ActWVlSxWUIZJGGH6HwRk1r1uGXCjvS46JzNMOpzayh8
KgqLUoHJWuIB3pB4hxYFhJA0VtVYEy6jRHGYAzSOyHZDtU6CD9fusMG79+BvZTQ+dGP1x4HRrZ3+
pYigMVFaD9a0JbNra/bdGU8TaIRtQxVSzyME4XDDiGPjBh2mm+AzxgtPV2M3CQdFWPDuQtYbCRks
TEkfd/xbtbhFktw9WJxRzUSRlqv+VFG8aZ0DZiTWcAOjIB5LkcPwaF18PW6IVdGDBmiBTpRKtnvl
8WEcJPsFaz9Lb3Tuovw8UKDhVPV2tly4MnT0Iy87GYn9tzAIDENIHSnjYHfgG0jOuEzMr5oSREQb
nJocc49N1Rle8OLsqevuAl5K4FbPhMDvS6SbwkQ/ULbj0gIxv0bfwDdloUdpKk7r340xAfWujG9/
ZiHEj3XjfA0v/GqQ4zghSzMbKKEs1NfSpOI1dP0teqY+qfrI209zys6Rxrs9HOx0vHUF3QtRzGRQ
F58tCAiYST3IIX2VQfHdQUs0DUW9qN9lLV4rY3yshvpN9Az6tT6yDzm29963yj78s5HofUNwkhZ/
xJVgQiokjxl2F/8RpPWt3IYe5CwYMKNo8MRLbZOMzUf35iOzw0ucgl1ry1uhrb+W1T1k0ctY26dY
dbdauXc0vh4iVZ9aXOStQIieZ/eRU10awTgmW+RBwjwVTvYdwZedK1KtZPBYz1dRZdfGUcD+JQ4N
95Xc3vuq25SQJhsAdjFFqvyNB31yZdJCZVTvVtc+9eKaeNUuLR1o2GX7Jmb33I81wE4XpwqpOMCK
ZlSItav3DrAk7YWfled+CtfktpNpbgNSaavDFCW7Rvq7ulHPFLYXIkSxKDjDKxo1urris+nCu8Rv
P/yIhWScrddifisL8WGMxY89WndmPi67zzpr60e3BoqSxNNbXjtEaJJV5xPz5yTpS9TI53Y4qNp6
tLvmngbk8+DoB9+7lnb4jMn6LxyVFh0Omtw0e/AKE6OqcwyK+UzQNDe5sB7YLvdZ4+xCx7sTgf5y
C8YMslR/LSq/b+Xk6FUNCXfLPiTJLjbmj1aYFyko2TgCsm8mW5fyOvCn7yiI7lAi/RD0hzUGb1zg
Ow+CQ1A/hf4GUTkNh8nZlwj6J997oe9truKmxD+AY1vnh6zoD+hsMLc9l9pcuSmDcXMEoRJqIJgW
vsvQ+XQM/UCXdj8NfUE0ArFHRvGCuvX9n+HcqIpzBjN7TIsTmtZzHDa0XqJbQ5ncmfIPnoQ8/OjJ
cqi5ff0UPCkvPMeNr9cYxFxTv9Eq2jM7fB/S7i6uGchx3nvDVEVbg+OILa5l7B/kiAIQh8Bessak
ajn11dhAAUj4NlzP4QU511ZadPdtsn7SKv7gMUfVX5h/LHoMzEgg1VvNsLEYdtJiz7R/cYT3bs04
cMVwSCxE3mZ/HJx5Sc7lK2t7Gw54JmFVFF33CAbvAodg2xM95ypmhX14ciZ4LfawT3R8p+CvMIVL
Fsu9vxBgNskcsqvQ/GPvfhQLoyH/dLrgKJzx5toN8AR7x7D9tLyehWzXBUqbaAQGg1rTEwPbAbot
hn11Jl9yBL11GFz7Ynz3SB8atPEVRHTc6tK5dwa979D4L/8wwSeDezmOTJepojqX7t7Edt8Y7kPU
TBcNZ7dipa3Ht0nvBRcTCMmpSNWbNRbrXtj3A05vkHg7ZtBACtP7zhm2ztivPSWeLQ9Ar4Howof5
15R3BIMdQ9MDyD08GOeZXsVsfc1Tt1PWdvRoY4vpStLrNoANgk4ks9/xSx4gyzwQG4QdAeYXWHD/
wyGGL1PTtbYFHrLytdP8+AFOJptxP4FHcSP3pu3e6pGvzpK7TLRrL6yvYshR4+Vbpvdua54A5G1n
PH01QLeBvrUJGS3EwlqmRJFF205Np5oFMBDq2JmXJh32sYlUol4QL/7KHrHV8m8hp9swFmQ5Icd0
xS7FqEz4CNNV85LTIJ0m+5j45Z1f4zPnw0G94fID9rOKNaxkcDX5afn9ifE+aPERdz0o2Hu/dM+1
3b8ud2HR2hlptFc05HSFnA4UPNiPg+d8izyi5W3vFhhgUAYMwsZ9Daktotkz2NMhcLxrEEm65vHD
aGS4rQJ0WZwi9GNNA9KQKJ4ZwYWnHl2VrLzXzFjAG/6u4mQSYjK2tN4Pbn1ShIv5iAcrNGP+GBML
Gh2wIXVkhizYsIguKn9LkzUf5Hb88kjR/d4D5gY8TfIe8rgoZj7sMw4Hlk/yNYM4pf96GC8qB5Fd
LQkoAaJdfaa7UAyQlI7mHDwuseBaLygSUlfC/jag18AusDak2tRcdMHT1ZC51TjkG7TxVaToBCGf
cpPtnhk8583le84YVFfLPVZDuO0byRJJAdaEdHlGHpdYPTQwzyJEqYXgDg7zvtG4oXls7BHbeW9v
Kk6h/3AccUoSd27MckE3rrMCU3RtsSEFxzb49sby6NrRucDLPFNMcA1tIHn+fcvXB3a5S5HUkIFH
0uiwYyqJ8YX3cKmCS/8aTNlr5I1n1ZmHKEKutEy/4mxHuxTmx0ydPt61nLeoDS9eaG3SKKb5RiCl
wXhpdG6dkBehpo3lOLsii4+WrLfOQEqLPZ4N/BLjjDoaI1jUuvvaFFvXQDVaT3dmAMav2tExB3ql
OG02l1KxsyE0yybivHjxI7TTFk9ODpl+xhXpxq/OPK+t8a0lOdtq3wuP92LFdr0RgYdlOj53bnEg
PnJNNNy963DUhorY0V5vsQwvz7NHgLfJJ1RdQ8xTeLDLmIGR2s41km3MsXW4m0KQGNhuBEIN0U8X
RVRyLoj5aMAmwAvpy0MaDBdajjAovEd/khfJgrnoZ0Xt7U132EWdd+tQX7sK/kh6pMv6UMBuh3AV
MPlD4ebW2yrOH/w4O/YQeItyAqBGAHMDqjuzjzSMsBZ4+6CzjxI6xz8Nvw4mtpY8R+TtQFuaTVAh
PFvLekYwJxN+hEuBtbOSehfUfxEWETmCgd3ztsuFoFvD0I5gE9Q3ufJ3hQLfOJjZH11al2n+kH1+
Ygx3iPwUShM0eW8i8h6HP93V5SLaqbnX5NdEMgRWC9vZfs0ic7+shZWzgHPa0wRnSJCJEjvxhU7K
g63nN196lMLNOUjbl4BW+2bIPdLVsi3Bt1fRGI+tweAGzgiUY2YyyV3rc1AUjg0RIlNUF/Bepgke
RVGD83c+dAEYT8vXgkbOitiZn1pNGDVi687t5LczkPyrK+TEpMejCSVDY1pOtAGauCZZojT6j3/+
zLMmAbcP7kYJBiIdn3m7BK5Tu1v37AjVgKRL5gaj7ND/w8gONvpgv4bGr17QDJnv0B6yTApYuyAC
KUc4H9fGYzHMr5m5NMxHar5GPdKg+WXMCKPlLi6hJZY+TFhr9mAdUEoR6o49ZOaT4r5V8yv094UJ
0e6tavEPU54k7jLijowzyh4DkzJdu6rtxDad+HvGvr/Vhr+F4cX4gBHjgQH13lT2B+KXmiEjoSa1
+WQ15a9jLN98ZopSTguwJhM/Fp1xqkO0bORcwNfn1UR3zNJmho9hxMrUWL96yn9m+nQ4Y4wcxzvD
28nDWGC0nwCqJ1pCsbWgLopMsJFi2EPPG+L8XIZ7BYR0CTjWIxiplKJnLdEzSFY8CNU2pOe+Csop
u7l5e17uqSci9jI7+4kE998dvEcg3z8lIv+VmOkZZTL/tXumjRE/yUzcKdnw0bHux9+qQrKSckNK
Q7Yr5lzdsl7EfHP10vXGjTMgmBoubxiGkBSq+I2QmoChGB91aO1XB5H0iCwyGewPNfU30+PTOOlP
p8YbqnMX8RHyOW8qNmGU7Euz/WwVF9Kgv0JjKHgOHXxHJWs84WZr02ZW61rxNU+vKOP0eWRItTPK
zyJoHrXL7CBNwq9WzqD3zPyxSG6SAxNKXyIOKq52Y7QH00y/lGITkEl8oqNb4FfyuPIDn4Vw0ng/
du1eAvFaJwZbTuJvRioEPVLrefxwdAlXQw+Ey0R+RsOMC+WEO2umInM75rHGEO2QNQYM1HDxc9ct
WZQroadw/RBMNDJqnTXbKgl/h9CxicCQINiq4qE3XqbUWJJt0tfacIuTUV1K3qB9aU90FvrCxslB
pm5oyTcjhMtR5qo6zx0TiehzsmMNo4ufQOfYWxEanI2u2o9t/deP5y+74e6rutoPYYhcbG/V0bTD
zADxnY8dhmQnccJ4LuW9E8rqbAaA/TPbOtdyyZrGKDgFBGzYU/w7zRp9u/dg5JxxGuUcHY8xF/Hy
+B07ZEP+UOAeTL6rmLK5D92XPCD6tx5pv1VhsqU1/HdyjQ+/2fmITvFCBRjRlktqMlOJo1nQpeNo
33LJWs5JwK92UQw/x2vR27uhZ26CIK42/VL/1vDWJLqqDbm0lffYuvw6M1uxnTu+fEBVxdl9OhQR
ReAsLfT6SIxoy1dvUmjvZN2K0SJ/aBymzZwxn540kDC8cOypy8y9LzhIVfTVclTO/9zaBsk1+Dzv
KCPqmqrSP4YufrTob7oMWmwsXIY2CbETdNbRro181ZtpcG6QBsh5sdqMtCrDZDiJOvkic8DLOeeM
IWvpsirlQjc7XqYf20GiweT+LXUt74pPCYyA8zEKUFbY19bgGS5Zi88LeWSf1fMtIHbnJLrxEWL6
Z15Y1X6e2EtDv80h1DGtHk3cf4YA1ywfosj5cF2arrWfnm3e4xD4ExIG5HLLd8GK4bKIyY+k1geS
pq/GwGd0OGCtbZwTc1xcpNKA622ODVXdbIPfINH4Ax2r3zRl8uQqynbdYkOJVQ+FSBaH6qvFxo+m
FNMVOBIR85clLkvfwLihWLYSVXv9ZnJQhbIPfUAogsFhsRCJkIfLsZbHowQKDtACDQaSFFqsWP17
4ghzn15m1naHHvZDWLNCWSm+Dzw5PZH1xgyFWnSw6aP8pzP1T+Dgpja6Dsj0vM0K3uLJqXci8nGe
lOa6i53iULZ4sbOlKyiDJ9ocbGQtVdHYpftB+Tczzd2r12RID+DElXMiN75PvscyNploxwxTtZ5T
5WzIgpQrTy1PakPKSKeAqHB2sIvxB7GAszFM89Atuu3UxuUI33XlMktn85cHUokW/iLfGkbH3QSA
wqq4TJUFK6FqUcH0/VOf+ax4vD7ObF7HLL1AsLx5JbqdVLJnwDBZS8n/gA1+4H6kuzn25H/ydia9
sSPpFf0rRu/Z5hiMAGwvck4pNafGDaGRMxmch1/vQ3W7XdUwDK+8KKDqPZWkzCQZ33DvuVS74RO9
PXVHwWcPfQoWwRjqa/zTk5qifdfi8giq/jlmtn+sG6Z0A8IE+G1m7rUYoPxvBSqubyby2GroxEY6
fixrr1kzLoW0rg61h48IREGBuEmgecIubmCsXYWc8yuJ3dNkK4UcwX1V/XAmdOBlcMgsbcKJ4pUc
FvDyZxWaGgJ+H1/kvkmB4xkN04zmPQVmuknqs7WY0/0BCd0sWDxX82eLV20ViOK70bBfqsnZTy4X
iljsnNXkP885+5+xJ7NO+5QsJeMvf0GZEZf4DEF2l1jesRt4SC+XiQuP0bMFrPScC9l2+Pjhv4br
UEc4NVIQnD66JpMMbWWT2TuB8OvHZh+m9g3MLPOQJ/n9bHx4mIq3lgtR3HPd8cLziAAgiKTcZp1b
sTjrw01LtIs7ZwkkuTPSxfok4Ze6beru69l6MRyoIhHL5bU5Y/6o+u4lk4S7iMXiAgjoAyOgsbdY
mR46w79rUaqceIvMUxz7z27oPAwD01Vir+L9vGiulJPnW2Dl6AFChnpJBPMo7Y8Tw5Gtl5M7GeGZ
BaOA6xzPyHinhpwYDhZzm3gZi2Iivu7suLvDwKIJBGYMUFBq2hHGlV5lGO/CxTObd2uy0Lg0pvQr
izqL6Uh6VXbZi8nW/rbIz/48pkycjJq0WrVB789hJnz3ojY/PZQeJ0fh5BpcOKJxBJQ7JNZ2lC36
AQNBFooNegScpbIha7z/zY5mDtQWyZ0bR3g+GhdsN6pl2+sg23XDmTCpAVZv9Z6n05UbsyTwyB1f
VxX8Qzqzp7Hk8IxamDWW2d5HE22y0eNxjcCXkWJFB18G0Y5rB/hLONwlBe6kaJZ4MHzvUzr0HTNS
B7dH5N4zbQpK3+JAAtgzQixI85AfBfUkNUZY6sKFHDCEt7bn3ojKfRlTw1olCj+YVTvnoSgxGVIs
1bPZM78KyO3yD3pC+t0DVppEW17wGCDb/aQzeFe2g0aisyAg6vnYExrRalqxIXtse2Zjk26PeUYw
PIlp7d5p35OZ7BOnY5XoGgiY4/56HheMdqDk2iR+CP0u+xC0dE81aSZMIH3UzX2q3cPYcGDYnnFp
PEWMe9bhYzmiAL0PccNsOmoO6G3Ye216BaTuCI3CcrkTtqE9koH4Mg3Vm5HFC3yAQo6E6K01Gqu+
bB89NVjHqH9ESo4ZxjCfnaYmC4rieh2k84saLbFzOhdXJampMELa7cA01fCyd8tmMxQFOF1c/z3w
ZnvdKc2MIGpfnHqwMeYx/QgQRs8kqADGxmGNNG/jNvCHzKojblwxeErJh/EHYDoD4R6MUNJym5Ou
RNez7LIpSmfmqEPN0Ql+Ft65XWHt51nECBzQn2lBI6FSMBFCRjAQN3G76JODtV/YqFAKVFEBSJGd
aYwvGBGQnS+UK6A0Vwa79BKtEPvr6tWMhEP8IYtPzNMcDBobhqQxw4lDPk9z6ttyPjE4RZCORB4+
ibexuq9UOKBZdBJtJJcgF1N9aET07vHOCjdND4QCA/rz8vc+wVpd1eMVR0900PmxcxQVKw5dGinD
OTp5vx1NwCVD0rig/+2jNufy0gAFs/NL9n8T8vFJWOQm+OOLXmRjYci9MyckppVEok2aakAzRjWT
apvVDnFy6nu2Mo5YDIuwGD7CPpt3slz2XKFxdGx4UZ2gWhL9pa2p0Rqzvczs5o7NS3kc8x8raV/Z
TpMoyOm2tgv7QXfEx7NDpElvy49JkRrOxmZU6KarKrm1UEyfwmPaSDAcwXQCbABVN4Rdiixh22oz
3AWG99xKbW0S+2KoO3PnuPDLwi5JT6KWawD7OsV9QW9Hri18dwDCJXXPJsJ4Q9h6fFRudF9XYBlo
2Q7AhNq7UScf+EkmYH4V8VnC2Zdhivh4dvBRAzIIR1Gvaod5uz/wBSE4e7bTBSZxheTYy+bneIKZ
YohNVcI7KSofj3Yf79mH3htVAe/fzvCopgRMM9VwfVwt0zQ6m6Qy2VEGMKfRDvpeCkfXzcjFCHDf
xXQ2NnAFkWn/EkLo1ufk2/Kopwpq4GBqWFoLwSJwcEVAaLkPfedG+dPi5G7rrTOoo1f55yhi6Dyk
I+A/ZZxiTVZA7HIvwOfeIjrQmyAz4YbY2YU5ZohWbY/wpfAzSWeIOqTVrzGicoziAZD70awkA4mq
Qtr9PLWWOsbG4D9VJhYE4OtbB23eqipSkjAH0BJ5O807YeevPULhwzTzUJdptQF10q9TfLJJX2Kz
7vBhMx+7UlV/2YUUH6OsUWsB/RcmVLXC9o70zNdSsqdrjIVLm9VkNpi0lZlNch4KiFNAIsYqlz4u
WRlWm1bIc1UgovV6Ii/TqL0JBEJCcF0RPW/MKqIeL5sEh7WF26P22SGyUDhZWFJU3pzcsWHUrpn1
10SxbZoEd0IOYxt+r2KGsQVgs4GN8mg3cITilhbDrPm3KqofDRgze59hQTUO44YVC++fjAxgP3y3
tOLIcuuU7GHD3SnCfWuZ44ufwTulNRsN5knNLkvw1GRw7betiTlSApuujZqIEjY5yIYZz06NN2+0
4kQf5bSVpAXGhmtDbEyibS3IKCKyF4MBZwX3+TLnCjaRj4aZ7hkra4EjqLb3PTB1ohAXH8B4y1pt
2ob+cCRH/BAY7TEZqxCxco5VvIVfXbeUfND80LSPt5kXnplGIihqMnR6hC5ufYEhfEApVM/YDCjh
rgZvydWt4cL7ZnKybX0IGhj/sQK/PALWWqrjMjGhxrQ4HsAndLuhlOxTW4iq6aTfCI/BiRElHzgC
N4QioRY37C/4LZzlBdpfxjR8gCO4Ezg5YNjs0mNMQd7zyHg1docrT5WPqnFOgxUCoUWWCDzQefB0
QmdBqsTS95YBewsTMMJ60lexPY/3iH3P9gJeSEEAWS5s/m6lwlLic0kPXlKchGjOFM3Oznvza8Ej
aL6WJAyRj5U+g1Fej5mtT65VEo8jEB8Vs8CZ1X3HoUEUaDK+90iNeheWfejR2eVopFWKBMjhoajY
f21MFcfbYrqv8eptncb7jBzrFh/FnsrcIwvMb0Yc4DYiGQtoFb3M60hQI8Z+mBO+v9hIcJtwb9w7
SKhwYwMwEkSDKlRbyE8jVvh4dUaK9X02ggLhwHuwFcWORWrHundxpFt5cZHFGnLywP9TlMWNDuFx
qDBFQ0XVnpf4kxoa7fU0M15wKYL8+jINx2Nueuom7Ciz0l7tmh7TjZLJJ/g3sEWTfRPn6bnDCbWd
DHMkQhcnh2CytiJUhUky1snC1UDW1KVZ4OxyjFSuO2QDcAzk9ZiQBJ8YVNuhd6wy/6tMqupQF2x1
op7IhNmJPysb87CmqiHpZMfjkwlTidnFduKJd0LVe60Ymhj8jMgnWAGQEoKspmYBFQQfTaZewhnN
lu33d3CSqwsza7/BCGdbFblQRNrpyPQEkF5zH0quSVi8DblXuNanZ7PLtrXlYB1uSC0RYsCBMmEX
Q00/4/5yDT/YODx84JQgQRYRQDbt7ywTqRbCjqOAcVvnAL5AlyxV+OM8RHvmDgEcr8W+hX+wUQjI
IemICwurbQcQxumrbQ+sdzWFDr5+NOYe42hKQOcQlAuDqaF4mlHEIudLtqIufgZbXZSy+oSF+NK3
rAwWZQtPryIwy53MBGKAKawPaAAPEdDiXV086bhme9kNRwS1x1mxGxvK6QpzkPRY07tIpaiZh5x9
QBbs+8qwcHDncju58jjNJtsJnGWrejwNYuJRz2qD3p/Ad4dnNRht1LdVu01LElMcKXfZCNgDpYXN
kDhglBg5b2NOAKmrw6esjy6z1vZOQ55++6jxIT4H3iYuw0enje11KhOSY6V4sKtvlJfFBQ9Pgg2r
g06Ge2y3PDWjoCAnOVlHrptsifHGqaZoP3g+ryxEZtuMRZdOQ9g7qXr0XHHrwK1bmTUHcqpqciHh
nU1h3u/r1nxs5cdITPdFaAEj8tiGCv+nS+DukwbPPnqOjmaL3S3JyFtzrPnSYzvmAJLtaoEOS1Lx
+WXhMnqBccVX3xHjM+ChyuR6qKKEESp+Fw9EIkxEF/PNhk0bVOLwNTeiV5MyMIu0exIueEzea7Ej
2mmX2O/MBwnL9E1n1WagcaZEvegBDreiXeen1q/EEq6dAIGcLYZ6C5ke7qp6TelP9yLuiAlRsDMk
Iv2CE29lBYv72PF+WJjeCo9lFVo/AIZA+Bw8msR2VYCgPewZRoqfBW+JZrIUEznYRC53DEMeJhfL
DGOk9uMcjyVOrhLViecjXWBavk5N/Iid9ECqFLcOy6lK2F8kiZFJ3nnse/Qd898YwJrp7JyKxgP3
RwaD3cUGsSrUeBZoAGlXbyxGcU4oSZ2Pb7wm+BYciHb5Ohoog8DQPJASgndyZhlqdfKyJGxY1RSh
VB5MAMJyh7/2nidSf8zsEvpFf3T4JgEM7NCbt7U5cRrQe83+ta88KkQqTtygPK8h+gVd4xx6UndY
2RmXtkVeO+aNpZjEjO5mBDFZxIkO/EmLRWHCnmmqYNyhn4I8INmtRyB9+WlT73/mNaa3jIVEF1NH
hu2nJwFNOK2zmikL2sC+ctuQjY7KyR+3OAZtjkR8Wh29FmK+kOVlTqRUJAqfnrgiqSngR3Klbs2F
SkdeyktBKoBRTff9YvuoUeGzbZhXENlD1CTYvgITeQcrhn2RLGygMjbWAaXhyqnbZ3oiuOoM85Mc
URwQAbQldP06ZDw7QhVQ1rt0PMZuSX+JO5wTPKwacNP1fdaaSCcqXm0Krm8I0I/FAQwEBEpkKcWI
Eiy1mQ2odtIIPti6w1enz93pBpa/pLSw4s/c8FyCYvx7ZhRA81l3Z/h/SJ555nF1QAv2Q6FZURaK
a3yUrKza7djzsZu4TXZgDxuj2MgAPKicTw6JYys1uPR4OiBTL9uP4xhtOgkXwYtD3E8YS9cD4Ymz
heqQS+uyreiYnLgiwzrgSQYsfd+T5kSTwNQxCUltKeCTmjwU0C6tJsW0iSEHtIzskULzIVX+W9Qg
oPKT6qUVCEMFjixWaJu5jWDLYgFHpDreAgqe6ZWPqWRTkfXlQmtBQRQ2mJ4s7DpiDo5WPj6a0HYS
li6r1Gt4j7vsEKZwoQuPV1nRCrZTccd0aGG6kLzho3kOv2rB/EW3rgHLKn5tPKY+08ytS7O4H/UA
/iaUt01m+Vu/rCbyhY0nD71l7gFQb4LGY0Mw3ZTCeVoMraviblooBjkePgC3JenRTAS61vlpZ/XS
JQo0B4zRQDInbAuCEB0Lau9vONPs2HSi/qEfJI9M3Z1sXXMyBinS4qT4cicEiWh1ziBCyHjeDIQg
IYDKNaIJhQo9ZXgimPUyfTCwPvGpRO4doDFr46fTu+jTRwRGa7tPt7qurgrpE3/Rzi92itJuBBTo
CfkeGdRGwWwdg06QgeVsc+FfYQH88qwrI8MRrt6MCLkdMW7o6r6mjJ0nQ6JndEwRinT0cwmX0LrN
n/2ecSN9Ewlx7UwOo/oY5mo35Y7EeaMEwJyBHdSPRmK6NXXwOmGGXhLqRJfc2+DGFqqQux1kdVkh
Uw1nzK1ska8lApDcghzogEwJDOtkm4RQ5UKeaAlbaG7WczqUL7o3XwaTcFmr/fC0dychw2hBjTEt
f6jpbOcacIiHiIf9+mVQoTqzNXeH1PDPZwbD3MactiZIQdOpv6SwjkRg3gXIUiMNAaFcfgcziS4n
6AD9GCDrSpod4DxkCozroXXOkuCBtkK3UZPlM3as1BF/hGvL7Dj06Anhgj+zbTrjyLn0EjhIjCsO
tKlUlBHMGIMyHEMCAhZxK/s5QU6fXvuGfdW5xTFww08HuNcUfokOZwLc/HPeJECk2X3lsfPhTxVy
SDN8GmAJrxp3uo7H8bkIuQIajxnPpOyja/fRprEcGEW3YhHYpD0vCkc4vX1lPwiz3DQ41iKBvVw4
8XNtVC/+XIjVkQPxI7c7iMewZKBPe5uw6F/tAbiGclh0GLMEiaQIFqnjJ/LpLquhx14e+zglmhPM
lh55+IVVKOxQ83TIPPOIwfY2ignZyB2aEhphS7fgk6dPXZKrwekJ0YJDcz42U3dLrvXRrob3oqN+
bEjUCYqYhvOS4DH4MC4u6rkP3tqQbWHVXJYmG2qmSLaMkaAbnykBuTw0UFEJoT+sV4+iGJLhfQmq
Owyp+FKTbn6ovGPvT+fWFFfSI+uvbvGB2KCGUHmdIhUSCVTe53N6OdCVKPPsojJk93U1+DVddUAS
iv403ObeRcwxMiAHhchk9rnsWfaJcdzT+FhTdeN68lRL+1EUw03UJh8MiCrLR5LjP1RWe11Y/Z40
E67H5n5OkoaX22PX6piOWREVaP8jgv4Y+sDDs6DgwV/bDxNybMPKb1CUUEQW4oW16TUazDs/hn2v
jOsY0/zQyCXkzEPAhFRUVOK97zqUtSF7VsWpZJGc5wVXtnfFPQNEaPnLBG8C2y1ahwPl0RMiVriu
BU/6ZMAEgIGNTPHwMGfx9wy1tY7FqY9/usK67i3Iy3HCJT1586uRJnuoZSx5OTBZT19XXotsnFis
mqqxGdhjNuO7dtIFNM1LHogQn+n2uyY+5i12bnzvj3lsE7z3Y7jTlRm2JDeY+xbrbEAxN3cx8v8S
60KsswdMsPbsv8e0JXzShF+wCFsvG4KshLQ6SC5GQoyStXOBFXEJJMg/olrvbNK2aCERPY6tOjiE
FFEfMqgK6WYoGfi2zhuCWmTLPDekzRW7tGRTyyGILoF5SMD75do/rLKYA5jJRclpRMY7FxFSkbeA
4SHM2OhdeiHzVdl+mW10GcTWtRyf/AwIYaDZp0+9eyw671756L9LEqAWyxFLt7G87zPYBLs8km8e
kBhclkzMovnbIUEAWcZ8QbDP8xSJr8a12DXM7Kh9hspzFHI5ZpyUGn9lzuJWOky/yqleaWP8YDMi
Vw2qyoFRAd0IfQcp7WcyUY7DuKyp9I1S1nmy9Udcp9ytDDnMNvwJ3OQml+5ryx6IKJxNU3RYRDDu
8BDyrrC53sJsbUAJgHetSf1cAGwdKLpqKG4cosSnhIyttIEyaBn9Vncp20G7us8x8LahxRVJkYVS
PUEsSSCk4dMwUOxqyBjZT+AVKxuMCITTKzuO8XfMINx4fcCaIZs0jQdwrUt+oJsgcngaqvRLI8rN
3eQB6sUna7ndYC7uSjHSxbZfmtOk0DnRliYd84z0HPXWtnQwMIGOtV58xrggIPY6r4+yFUdX9RfW
HCHZXHAHKUNsCEl7oy6fVV5fhYQmiUyQ4r7QlVjQIymyqVyT9iaRHVJgPHUrf+ROckwfMWK670UN
Wn3Z1xeSzXv8HET+I73SncO3zVwfIY4fnYn9m4N2s+yIPOFe+NF87iPnqQVdYM2PA5po5PdXUub3
OKBh8eT2d9uPT/hZ8E8ZmKggyN0Nxk0k5yuvCgnXSqBT8F1Cb61zkKne+Nb5pIOBRWI35Nk3Zr0Q
Z8h6dM0FNEsXh2K2LFa6QamXeQwaXOqyIs4u0dBazE8MJb8UG9vjCKAKX4GFKLpdazEQszyxvOgy
F3s7xPYybNLd4LrXyuKxA75qZ5XtOXZh74O5fFS29x7hPxeKT5x9Hte3AI1IR3vt9r6PHSygtCQj
cy4RDzn8zl5pbjyGQOvCb766JmXxGnWHqBmfZL08c5BrrtooexyA1rmwablTcbkI+M5GNG6X+Km8
jXYOiBX6T80RB4UI4EryBdviHFfJpmU7XFdKrWk6eCubiLpxfmqaV5Vgqi67M1OoZ+1oNGJl+ebm
CSXflGyN1LvFU/ZShDeOGX8ztkls0nD88b0o/BNF1KlxXKbKqLPzKj05fXCN3doA/R08eqPrQ37J
KNc53xXBenDRJwLNZnCD84XP4GFV9tkD5TCR0QGKe7rzVV/MYLJbcorJSGo8hirauB3K6NX3ArJO
K+PcdbwjY5ADg/KCctupnSPAv2FbA8RL4HQ97EcOJzQWd1XI2dUSjoyXHZxM0oyPbuueMgQoO99u
niKBSMBjn8S7XDLYoR21psZmeh0fxdx/Lb/eqEPIBOO3peEOTrq7jpfCresoPdAV1U6EaTpt9K6u
3lAhlZeuzSFUt9hbTJP7l8E86vbZOMr8WPosjxEPLEEQcOwr7A3h4lIysv46N9GOuVlP9ADDOWI9
8aQLp7gMM5+wjFEyTxHjY4hNnrcTOwAjW7kzu8QCpvpYjAD6x44wiE5gDYnS694hSpgon8iU3N91
hx5kvLENsLNlTPCvvA9x9G2Ypd83ffnR+4xPRcO0oKevYvG5qZYuTbkewEuBZOA1jVtUryHbNKIM
3406va0Z9yeiu0NN6wXJuEMgobYmkWxJdBybnu4+GkiASXmHnWruqOCGCSB+421DF5s3FBviEZOP
yoXPCH7hY+wxrDE9MjaRrSEDtOa89dkhyopNAQNoojhLfndN9Wjq4TLhzVU9cadhFJxUisF0hg+H
6NA86QBwJYwL4i07sA3JclTo5B4F001qo2ZrMELBPB/EZh68fm25/p2T0BI7YoQ9eUIEaAInDS57
m/rQnMZpxxqUIQFjEswDCGH87McrOua4jiAWxXsRJS+IJlyuK9/ZRZZr7/MiPwn+akStQ6HT/kRL
3iD/zCQPrGbFqiEszWIPV4GpmLkuFs1IbZ8yn8ihtpL3nCtX9CR0qAQcIKFG+TCKt8yiOHSlBhqY
E77WujvRDhacpKWwsbFbOOTfqnmfkJiW29MOtRZqYptnfKXFsU6ma7Y/F0Njvrh0aVBZTyhmzS79
mgjxXnUaGnabhyiI6LzplTYpu/Qxt8bVYPMpeKMD6JXDIB00qVIYVuzwQwZEGeb2BS3Vp2Bknunk
nPdg0eIIgQzpL3oky3FhrFrzqUv9UxL1OzvI7pYfi077o2xp3fL2BpMZ6qgGYkfO5wN7YO9Vct1Y
+2Hucvab5O2Vk/sZFkyqdPZRxhfo8LK1W1Oq2RmQ8xBkzhKtav8Yc/Tox9WnCtmokUAeoBddfsfa
sL+JMTdYld1pBtiHNnn0XfasTJgOsdezvoOKAIMfjaCT4pCLYesyXceXAKIkCMjbCZmGmI8JE9hQ
T+coaT5tomaTwgaCKJnAWLgGoXvFSINIrLLt0zw6txWKO4J+P7iF11EG+nAwr1if3oQk1RmNfrDz
pcqq0ct343w1MlEqCYrW/V2Q04ZFXA6kDdJVk3Ti2AQU17K61mH5M5TDqSO5YkByX7B0WFl+tpst
cEptOb1hsPhgE7ltO+uJ6mhHvPiDYiBQt4wPNEdrbuGe6pbov8farq+5uw9NydyQJI9j38E3D2au
v3khtzvNy6DVykTxspot4yFk24rk2yfWzm1WIVbAtenGXEYy37C1ui/8fESNX4Mx3GXAJZfXUNcg
+uh3y/ql8dEFTVl30/r9kyt5FHmAVQjR+aTyxGybwQrugdm5Kh9WlB3g6zPvng7lo8rFvV1y+FHa
EVshw01o9Ks2hKKWy4uE+qPkuCcgwDsQw4l8zuRJWitnQ4TAwVzeZ9WNYpWRbEtLkZ+CyL53iL+K
pX1GsfPoYFk1rPq6q+qbbBxpJILkbnlFvSC8bgDdF82fnT3vA+8xKfSJ9c9Hk4gHVP/HMjeu+v7O
7aZjL43XZiLXsb5pDSINJdt2r3Jvy0geFuhUw6AfhJpExqTQYHfBq6uI4/BcPOaBgA7UpfeCRyaz
j544CbWfOgDlAj0e6vzVxKxmshC9NFAzKkFPBD63gBctrmJT7zpHQNJ8931cBeV08tgJyuWajozi
eazzgyJ4dvbFrWXhBk+aozeri151VwPtREAZJczmhn3LUbcZyj32Pv54zV7dwgeXNkwyI6s+D+yU
Wob3bVTewq7l9Iw5YZdWPXaiZgsQDJ0svsqIuimvjJM1okspe2bmiBRucv5pKqK6KiIpC8mGNaXP
3ASxfatb6yKbk+cefLcwPHySsXkbD4iQ2GzRt+dXnqQAUOjhObbJgeoL/cIT7Tim93MzsOdOXgfU
O2AcKeFgrCQLTPNOIo9ELHS2g205eje6R7LtyxHyijGgeBgHZCKC+LzyXVOwZzHXyGBnPP8dRXKV
IvWPdedOonDEAf6D6+rDLNg7V3Wdb6aPGFHJOoyJ60JllGFAVxkjrKDc20ELolVFJmSn6jlnbNl5
DtNNHy17wnx2Z3RY49mzM+8CxNc9wTUErAz4OoDiQhw0LF1k1eciJ9VPTxduUeCtwrZQ2NTVcRYZ
K2niXnec74QGncgCUvfsElYomq8uDfGYpBuXXLh1N0pQSbqhLIjR6jjYCwZcEYVT3M19ujxOFsbi
zIjE4mQoa2OdhBc5PKit02XsnkS9T2+kkYcXccmTBqgGQkc2n77zEaQRg3rHOJhtCmpraQIih+0v
8RU7mq7HUln/z0CWP/JY/mP/XV6/Izf/tz9hWv4GZvksNYLBMGqbP4Fa/vQfW9g/7XTXfdfT/XfT
Ze1//Nt/813+r3/5L9+/3+U86e9//8tn2RVoqO+/w7gs/shg8c2//Mu//vHb//1/W37/f//LtmnL
4s/QluV/+Ae0hdmilJIBje1ZynP+QW2x/ipNT7LzULCJaHjlP6gtnvorWBOHqtKisSEb1v4HtcXz
/wrfhYeMh6KR78Zf/dcv9nd6Cm/Z396H/4GmYvON/ohtMR3LsRQp4zY/3xPK/Cdsi2RABYyrJD3A
sfG3iORlTt8so35OHAYiiBAbopMa+Jw1qVeWjftRAxvCVQL42MHPTyUdfdujdyrbRj5J0P5TRRxQ
wPpyGYL3iIeWRfbzH97f/+nX5q35069t+jasGd4ezzIV7lRQOH9EwJDJk0DgwCmm3Wm8zfta7TXC
0AQT/mpG+LijANxPaDxWWSW/gUo8urUkxSd3ECLDky96iBSkACMtVEhRc/yilE04FgV7D3pL9kvt
zqVIvuWJemS71x9xrJ8CJo6A0THM9AH40//9RfnOP38Ypu+YqGAt33I8RsXynz4MgAjVMHaLNmk0
n2zdk2WoIE+70IVp4lD+IAHuTypQF24HNMyZUWJbr7NHQCS7B4B5xQ9Q5f3vl1aGyXTAih8y9o67
PvXzNWALj4QY6KdJmCBFy20ywUciCBhvy5E1b64rvGelpmWr53LlQgygX+MIpY5s1xKYdUogxLYI
EQv9fluvwpFBxTXjqeSqEMxHGLZBeUagjYkdvrpXaH+bmczZSP9YiQ6jRwZEtzdztbcx21B0D+bB
tPU5YPm5K8IFdBlkH3EcZhvBXo0tp2r2XoKO3K7qB6SczQSenJqwKVhmaewX1Uh2nJXF2wh41d9+
tol9m6UapAnX5Xed5kVPGe5rVyxfoJFWCXYmo118p336GhGMsa9R800ZZMusYHz3e6knyYkzMtxW
On/mRDkYLIuIc+oYvTMd+738Cw9VVd1oAn10BsMT7mST5j840/3JOM/1U/9eDCKg9WdxWttoV6z2
SQ6AhNJZMIpa3raJ7G3C2TfxcgWGHuhcu87Rviy3XFS2tEoGtJ8xYWukoPhQqfQP5my8RaxJtlXh
f/9+DKyzCEpqCoK/CQQZpe4vZarumBlLgCg+rq0Wie/vD0yCNNwGyDybaa6PmYurrOg/AmJ5N3lc
ESi5fHxJWIfHOYdLDiz5QjDrxByHkGewWE0Rn1yo/jMT5MP6BX/a2CjIHcLD6WYvvYrnhHSSYzgv
vhsDDSGPkBEFMQ4jvGhe1eGpGaDL0NWy/VgmRhANH+MKJy5swfqYoLTfuJbD1I3Pj8rtQ/DPBBaU
z/FCWim+xOXrEG0ztq1dzRSh3ICWVHt2ElBenf4RFrCzMvqSuApszzwnFJlGmGjnCqh/eI5JPVRD
YKEstZd7nm/kK7OlLdtlKRbjTBvTzmyiJ3tE5dANMAejvuCyXkCLJB2xGijZoLcXv9dyhZk1QePW
T2oVgr3Dv060V7ZkBf7evnGiMfot93C78Jpwm0limddK4xZOyMMEsSu5ZAt+umKyFjvByU/k1+8l
0ZbyOFjd3/9/ZFNy/1Hm2iElgmet2fKmaPjxQYfgTnX8HGJagPB170AofFRt//WobkChzrK7/e+v
+b16E6ekwEtrFjshN/zvhy9jRjzkX6crcUyXv9cG4lV8QXeIqYG4tFBZ4iC7jQueqG2jgD9DaqFH
Y5AiLF4lNibCcunmfz/63xf++2+ZJhS3rZFdiVhd/T6MwOOi014OlN8f/fvKfr+sHsg1Tpl9DA5m
53EgWMW0rfgurgoWyGZwUVbe/UyWNtW0vSHQzdgmDhvKThNh+fvlv9/aT2EXZhkmhrZW59nblykC
EdFOiOkCAyBo/gVo79w5KAzJP38QMYApf3kRjhYNX4nW6/c/TR7NLGIRkAUjLkjf3f/+1pFhXoee
O28x/211xSWoMoiYyHA/AgutJ4yV7VA+hu0ULCtVLIsWMq5wKIixdpCMGCXOvnAJDQdlZnSoUgr0
6nGNbNau1I6zzuMuj0maMzt6nRIyQ7icwJSKuXAQSfa4hJdVGLrArYlKdf/7ZMJFWBNSb5B2ovaZ
VwDGCi/Z4pO8xzCrH2FvpMsjgxEhIC95izETpZzq39M2vV+WESp4FrjpNu5yN9MYPTrzdI4Lrtq8
1c1zTpN1xDZH7h+RjWXsFbtZ+dYp1ycMTkHECiBd+sQEwPxyJ9rLHSatBvX9ctNbdXNsw/AnFs4m
WmqPriW3k+HVk4gfmfIHPBEStU1Uu/t9l8m4xjTszHhVEdFuR/SCESj6nsdJv5TslYErvZXmru8a
uR4D7ozfwxyZIuOBuXouDCmBE8Ob9zNYWhm3p5dbLTiq2Gb9x4s39F4baK5+PySdDclhxt76e4tO
MavmTiVqbUUorz1eQNIH53H5Y4FuGY/NRcPVFWJLQELJMeEuR2PjesAwqvFWm1G4iV33ql4e+ONi
WG3s+TZfQiJkJ66LmitNdzxNRTHZmHzjK/LIbokGJITGgW5s28bh9874PbhYk450NNso4GBbfu6I
9QinNYeqZDu+ajbT4lBi/UGMOnftLhDW1Tx3fPtwgD2Zkd8A36GvqvEaHZrE5cyut+Da4Kk97949
ltmbJuJoC9L8Y7YRRnuqGa8thYQp4IBbd/1/EnYey5EjWRb9l9nDDA6NxWxCICS1StYGVkwmobXG
189xZ9tMibGqRbd1dbKYAQTg/vy9e8+lX9/SgnGG4qlwCUVJWzAZ5KEjk4e3vkOqhtHYyRio651x
H9s3vL8NrwYVJZBeBIBOfBqg9fDKwKGUr3/tFATEloW7qRrQqylW5H1uOc+qMqsW8OmG1GzJHyW6
w92kTfEoPEucpyza6Y37ptfIZNXTRYzjXZVOe715W8xwOi4DMhni6I4F4JJmRleWQmpuIdJuWvGl
lifN8uno4Ufd0D4WLEljylPr6y1okQ7Bl1lL9aevk56uJyuC9P6hHWuAuAbfkfwOAOBkZbPXzVNn
rR7JcRwHc7mdgoiAiN39Fgt2FJHaE2Iul/CrnqqDvsu8Ja3geZCbYGfRQm1Isr90rPlV7IuroNEr
iNGWEmKxTZjT6Fb6mM3Om7oRFdKyoFrEi9r7CP1iPgWLwRvvyxrh05Jzg0NriJ+mZmEDkxVGGZLM
5rRxgPYEFLCHjq2PdDuIYowNBjOVoTlmus1EjIviUe8Oop7p2rSrxdcntk3O95IUtFItrx1kSKn8
PngaDKoG+e+wxPc0OqjC5T9FKZXWEOFcjSNTVWGO6z4nsgLN0GyQFIuWVRUShYlLsRV2iu3Vfx45
yc6Rt1clgnoJ1f+KY4TPEFji74uZGPZtjCnH6bGy1DrtqR94PrwU0Qs46hLNjDkQn0MLr071e7dq
EVcx7Pae1S7ouiyOiQs4p3tK4HRYLAOuLA3peXPYTySBG51miTcTDeDyUpjke4QZXhD116j9c5Jr
jS+39qpC+Lq+j7ZrbosoMXY9Iv1uDpdAPWEIgTh5hGOHyvupmxY46O1Hg5ecJ7RFADftwfdk28x6
1M1xPYJ6QZi4iKOcTjbl1J7QPsMtT5KvpENHOOeTeveN1CNQIAUCt7I2q6eCLItxOw3O15RBzVD/
l1pKaJ+/NWb7iASZI1JKk3pM5/vG+iTawfy+hiY2f+/NBIQUS5tarcIMoalae4QsuSoKPPqv9Hx/
Rpbko8jtwVSVCDvxYCGKUZuEWvRbPb/UI1I+8G78qLyzms0rEVaMLfHmXjJZIUFyfPcSYIqkKPT7
mqEcAmVm1YN1XlbvuZNVRZnw6P7zgevvh1/dNlwsjK4phOMxN/jzKXJsWDVBX6BQlzWUepCb2XuK
vHDYYTN4ixc0aaSYhjgHw2LvQcDQHYqDNCEDqYqKnW6RVI6bitxg+2ttjDdnZnkrOmiVKA2PEW3I
1vXaf/ncktn6p9OvqTsG2zJnf8s0bNOj2fDH029cEmSboc3fd4N1qZl5kLS4IUWt3MkvPtD89Zwh
DiWy+aLq+ToeSOPh7et6JG913K0HL8t9yHcUGhgyD52m3RhYQnehPRVHTkIbOqdw5BDGTNrY7AaD
xcNE55cZCO6zRDzx6hL/7X+O7DeHJR7eVVm80oL8l+8IdO1frxXQqyfQsBuGY1gSBvsHrqzPWcVu
4xIhqmwsxAUVuhZxJihlAazVhNHNscYZVn5ezgjfR1vbgSEdWcTQyHon03vmADWz1RKe0L7wqGqj
tj3hLmILmKuj+uZ10Z+oHrdjD2o8Kp2LU+C0++erkezev1+NTfyFZfnYHGVf549X42DE8jFKhrus
3PWJ/TVYIH3Az5A2QaBXhB9AMDTE3o68vqrG5KQWjlr3ToODE0DSLBJ9eim08T9vmXq3c82fjo5P
anxuvC+kBXp6sVDuRTIJEGBnJ8UmE0kQAkV8JSvUfjGrnYs0Td7UQcYINNZhjH/+y+XKF+gb4Xv6
/O//QiutO2Q+CNNAqOY6tiXbOH/48mAWAt61G5iWEDCYkow7rbgD5cA2UQyXqqOZ0JIMBl33tljS
mfKY+sIQ6M3UdqgKOLmHqK+i8KbAdTFQ2HIWuTAIDgfWk2bhH2VhsDZoUQHh1iZ6ixxeSQpvFmM5
CwyNJKkY7Z4M4iYmz/j65+sUf/taheG5ulxLbN8RQB3/fJ3CXzAp54QdmTo9D7VWGnnyBINFnQDx
tVFBe+Nvo7781AYC4cNBYr45BcXyXJiEbNvtmJ/+5WP97fYLbrywLdMzCNyA+/LnjzUxy+Vgnjk7
tXN6CN138ci+jVxHykgYfBhAJAIGg7M4L372NGmIjMalrCBfaa///GlMV7av/vQ08HEMV9dtWNU+
b4Bc1v74NJD87UciY8DtiM/Bj+JDsmocgGpZ2odTlzNypP8iZiJRsiZmyFsvCz6gyNnboUMcr8jP
Zihu1yik3YIX/QiwlxBXSPuhZbWn2OJfHLsbtZqHWfJbl1KZl7qPj4nmk9rXORB77Tx/V21jozM7
XtnCDin+TcbVeMKGAeG53NNUEaqFNJiA4j/ggWHbUsd1KPG6HRlgbGBArUz61G9Wq5JH08crLoDU
GJDJbmOUoiri1zEnt73fM4vjKUyIAJZyvG3kyVweI1IZSVxFX105P/JCI5amkvJ6c0+d+KHKC8aD
sv3KkaINvWM3M5WMIBwg+OTQHr2p17hNOD40M50WX3igTZaeBX+dDkipwrNqfeoramzLu6obpHof
xpg8hhVlksyKznIJRmmIIepHAA6TQe6hiagLywpGZyZIpOvSwxiB44R8EjC+DDl5O6MpnTDzNsG6
9OfJ4rzVdB0kZ86Hqt2E5+8WRES3mQraTXPIm1tNqFoy59pb9rtpA0jNXFq4XRqdsLMZQV2EeZDa
Y3/IKmdFhVcFUR+/RM5hsvgmVWU+V0IyBD4wOXLo1JkltkVy30YzgS1eYDhkWUz8sk2bLfPtimYE
0pS1GWTHy3BQeQkidrNxN7X2Oc6teGd4lDmhvCYmzOfUnOh4tlAtC04go0DvRKy5OvRxDhiPGd/0
Dp5Vt3Pzfr7vIgrHRTtpgAWuVYSLZdTI8yarbGNxTMEX0HEyuLcXthTh+BRfJqY6HCKiHoHhsDXl
vSQAxDVq9KIlT92EPyW3OGdOZOJd+ql2gszFid9ozXdNJ0J+3a+ipTvYmekE9pT9vHOx/YR68xBp
ybObjAgsCvJy5xVInesuj3D/4b5gtGnKFAVAiGQfCN5p8hO2BaIVeYOIphZQYtTmOVUcJFFVntTF
9t0IN2FOAxeJ/pmcTe9qfaraF6cDBtOGAp8FTZ0CljbbdSz5Jq3PtIwfv9vp8lic64SjsdBYCNg0
ZELUvvga8mI9QChAD0GMiNrXHNynNacFbDKUVbY8zbKqjASzoEubppi/rfKMA6GqW9XuyYBK9w06
16FqnvyYMRgG33EbtSTQrrLE6y3tFn83ykDZ5wfeoJ9wUW2WogzPE5TXlJltMIrsV9GsGnS0SVzD
1QgmL1suNSw71cPQCioG14punLbYVou7BOpQK1opAp8beLu8E3KzwGeYyshkVoFqYTzs74Z44MCd
XOisRXB5moGDE3PIQh7V1Dv8v4OTPzSXI3bJOO3fRNPHGPk5UVuLiZpFr4l2VgenlDqOyrsOauG/
cKQ+5bK7UaX+Q11hd3XLkCy02n9X28CQs0IUcAHbHkSbXaM27fq0OPUknGhF2x1BmnB3fXLhavve
qHrCQilhVSPVaqdm17rALeiXnEu5f2scmbaaRpSILCUyCN10m4GP1r7vnz1ZQiVY07ChO1d9de/8
tL+37PJLdT91+fwOVB6R1+qU1nO8h8mmLn2Sq0TShOURNcFB6FF1qoB+qKdrMvFndcN99zGG91h8
PhJZFXpT8jZnPT5nSj5VsKo3JlpYeDTObRsHYlowaeKIVF5c1fnUqpMfppWuB6OxPwaiOQ7/vOeJ
v295ps6o2jR0S3iusP4y0SlTb55md5Te9hUfaKztx9F6tlD0bAa5yKuDGnv4Np+cIUAhNRGlYQz/
Mlmi2Prb1muiA9OFhS0Nt7f+l63XR73ZkvBhc7xO/UOR3Rhpr+30Kf5RJS0GT1YvtVRj0aOs6lDE
oCaWvXYWBw4KY4Q0cgLErzO+V1uJ+ul1BvFkeOTrQTiy4k8Nm1Sw2NlvhY7ePw8SR7yEmbvvpi3+
0ndopzTZgOdKgKuMbH90BuOFQwjtgZvI4YDYwwvC4UpaoK/f4thcaZdEl7EQNSqZY5L2yy0Cuvsk
actLz5gqWXBRSEfvrE2A4O3EPotweRnA5kGe8N1d6mr8G5xS1Xqiunhpw4FmYn9vEI/uEznm9KeP
xe2dQNjL61yYL170jhMI2pNsVI5VjXKzTB9njfjMqSXrTH4w2lSv/YA2Eez++8wp+vvM4ZYQjXmb
JzkfFKgTytmi46zmH2jrOKUR/ZgnC1BrOiyUs89pxl1Rj+qwzLFcseAfYPE05OwVCo2N+lLH76r/
Ypm+JhnxqfSvJzYUCS9lY0TIGagxCYLOZs8G9z0rJEGDPKSrMdOTVQfvOome7bh7z0vrQZ141HKQ
1OPHQj6kPGjTdvxF7rC6bLVtqhGeH5/9CHtXPtP30ULXRlf93QJVdW0UH6P6WulUtarwlYeVrmnZ
GOVpX5XfOulyKBQvdbjAKGV1Bz5FJ0T+balzTS0o+Wl7RLhV9VNyq0piNc1SH7sjBCxtbYxMFY34
rrEIaORrGdzow4ZbqjpOcuTWeX75LwdtIUfwfy1ZOXqiF3M8D/i6KU+nfyhZsbb6uVHG7m5xdXEt
rYMogBGo6+4r5z9TWUtWjEYeXrlHEaYtdV/LmO4eKmjmPzAsr+GeSoSABimTohxnL/IW5EW4ljfY
EG6cpHsdDSzobnfb0M67ysKr1QhOW2JIY3Jq4GWg3FeP8sYnf3qVGAunelHPdRk/ZRnIVtnWoiOP
FosW3/f64o4MyXC7h6nX7tWi6mqE2Rckewr5rajVEtGY3A0xCswzQfGyeVSaNMKgI1fwz/Yic08G
3rOtZbzpGYhw1dyeZ5vKd4VcL6qbWUxPRdG9+In3or42s6Tb3FAqfb9FqrMz00Te2WQtTKxRG80i
bXuIyScz4qOrkCwgjfqcBHj6FLvWkrJf1gR2U3k3rEn7ESUeTl+pQvjfP7oIJjmsNNTHfo7tISEV
/nvSNEQmOn7t9P2YNxbN7RY3XXrQ5RGbptm0q2yzf/znJd/4+yNjuug5DMM2hGU6xl+aMyEYCF2b
RpRvlUt9LFd5oyP7EfPyxW+j4+wOHHnUmMgeHhdppFfPkyGre6O3Ho2hXvexGz6r5apex4tvh23w
3Zukz+oWyC1tuUTL2XPvT3e1Vb6EmEnUxJNB57+1Lf6f8y25PpzhDZOxgGXZf2lbEOpVYhkt3O9Z
cJZTVCIkvteScg3sSSZoW8A6VX+7K+3DNFOe9MK6z8KW+YccvGiL8YLfotn989025d3885nScnTf
EOxtnkU77C9CEAI1yzHO0BRHYfViMaBaFxZe31OjZlzt6zrf9ozQ05GOiTohpRh31kwKD/hmlBK5
rAqxRSdzKhjMHvIvWfGrt0f1MdU4sHa7hylOySeVbW1VvKheurB1ihfyvzvUHP+SdMTh+G8HeHon
HN9pZ8uOkfPXE3OUR+gPES4wqM+dmzBtmZVVAAVWjAxwzb+MiaOIy2xH93dGbKXk/roPTgeZhnBV
CCLF0zS/OG71AonEJyt67h9RnOKqrYbTYOsWKGP+C+AMFA+A8OHcBejIfysqEd4JXJEE0VwbK9D1
+grbyj7r5z4asHE7xFg0jv8TBX0wwGZ7zNGCdmI++E627K2bheFOwK1Kt+WCAEgUzhEafhWEhYkf
aXL4zIjVEGjIFBSt3VpahGOPQ+0qRvIgzYzT38SEhAHDc2XfMNhmDIm74DiHLvACIZ717IacGe67
1soMzunOt2SrWe/9K/q/fRiH4ZVMo3RLAiHdIrIrhD0+WE4ZHcIGlLDOm1i5qQuoZdca6L01r0lP
i5bdJCP4FkFkMZ/KXracIfVdMwQMvEgAJvcH1iiVLQfFQ6Zr51bLjy2CynF6LbzlQAIF5/vHxGrP
SUpilBtSBKx3hCDc9HSkBFJLZ5NRPydR+WlGhBFbw9fKzmfNw67w6dnGcT1tjAhWrP7ladpzGnl3
8bB3Jx5Nc7QCdvMotbSd6TIBBE+b9jyBYMEQ8Gy6vH8oNVdDDjDD4kIRzV4Qh4S/Lug+k/yYNP4B
+X1r0G2ACpyS3pEv50L72RN9VaBf7rr8N6+B1VSz4See/YMpdhC75RsKBJ+8phcTaw0OC2CUSfHU
kQpMXADnubcZbg4wEnDmkbGvMVfElXvTXowvdJe3+ozUpavv45kEJU/wIh75qBtMsiQhNexkpfPZ
pOONibdmWLeBABRUZ9bmZklvfFSmtPnIlTZviXHamdGwg8wj72MevYLi2E0OcGu2uNUrNpMYv9yp
ZnCLwt7aYujbOoA66ClA7A4ReSXJaUVMDuSDuzl+8De2FUkdY/kCCKW4aBVmCnhX7FNee9szGvcW
U7r1NvEwBozKQM5oR24x3B4ESiHZTyW/UjjL7dozmBJ5sfdnuCyN699ETXEVyXBhAsRA2rl05DNl
/HLCNz/sJt9pg/t7PsT7sPoEi7PNrey0VORTZf79CnFsjgxmlfb0NFstbZ7aQoUwnmoDM64T3rht
EfTxfOcY/TH37Vei+Bj+46mK8vclGx5trjYntKzK7nOk3WVjvy52/EPrkL2m3rGaPAeHgnGIqvFS
zqRGkR1GCHhXb7PQ2qeiDLIO5p3DkdPob7GWHmZvPcfFFAhHNxhaGwedZF5YRUe9CH/kuHuZbU2Y
IxcwLPQX7YzCvhnjYxXiwm8JYjCax6UKUNNc7XwOgMZgsddPhXevacsdXpRt3f1AbrW17Ooxq8wt
Nst33dKuZDtdyHjbhAjIXJ/aJb41tO6+Xuu7UCvfbRODf5tvx5nRE5FU59nB812Wd0bOILPqbnqs
glH0kIThbRkxsPXEoWmCKtGvsWfeJXn2AFfjbXbCe78c9olOnrqvbeQ03PIuLCQ7NnlOJWGQyXAb
xtaxz2aitRbJtfcLXr/swW+T3zJSZPyEFHpL7x9R7V9mH5sYbR/D2RnVUyWC3Ez3Ynwz418ifiFn
GOMpiHhDoF7IiRt5SjznATrLnTH+zkefw+hYA9aPXwbrJSTVJne/KgiI2KGDHPssvpgagob0ZRr0
CusrXXIgvsPGu+mTbusbT7oJKQX4/qPR/tTre51QJc24jTReeYg8jD4C7Kq7UiJYlvwhw1WdVnL9
BFpNdxIHzUCpEg7V3l/TndG3TwMdo3LI7prZ3US6j6Lw0PflJfQvRnvGaYHlGeMKMrOlTqiFwaGA
vhN9fTcT7sELXWt4ZQEZWKgOs/ED5/Wju/aXDnj0LgaYMYQXj2/IcwFY9OQq1OjlrIfV/Dlrw3Ee
20fbmY8dwn0k+sAxATxb+VnatydEbpoYr55WHcroq/EXeqfXtfF3Amt60fbAgtrAc98tLLtehFbG
IMLaNpBiZfvBu+0AOY52txFUhqvhHmR0z+IW+5ZsVT28j8MbuibHRoABMbJruhx0wTHLq8kEKU6m
0IPORpS+foy1cZ3L9mTSojNxcLUkDoNkO+PjbmxYerEm2ZY5cAPKZbqx7OLWIQ3nKuAcfWqr/NAw
8NXEugM9i12/l9AsF0wTXSJbO5Gi82jYb2Ql7zRmjNN40hNYY+FX1ZCtwEoSsoWaJIJ4n7NE4J0F
bkspxg/B49HD3fQ94z3b+TmYzqnzqgudi43evgo4YowKNnl2JyZ6uIgWHUIjljeo06OW7c0QCnii
n9z5y6ZdExvr3l45VAjvLcH5bNvhviU5Z+AjighTYl/oqCQ4S1T42plew42i4wkMO1z3iyAzR1+e
Wh2Zoq8xmSOCwx7X86TNe8R4vGM0uTAY6e1Ra9IYIWG9bHT9rsqIps2ag2iTrY6bErbPATbeQBBw
v5LHa7hNvi3xqIV6fqebxk+HBrNu1sd2sdic893qs72YEYz7S1jxHplueh6s+zrOfs5dhl+iAhYt
Svc1cwnjBruJL4qGY/WJs2XcRCUZ3wbXM7hvk1+9uNlwJswev2P2tCY0UHt0rYQk3BuvoG93joyW
msmMMG+xJFs7aFBPlojuW33K6K5Zn5WEO8eA2kr4nxuyYa+j7pIVkT4O080g8BCaL6PzCXTuYsDu
Ip98axA1OWqyjUldg6Na1OeufBug+U0jncaSvIoi6DhbLln1uzmKIFyc99YDtVZgEAg97WgQEwRN
CU7ExWMyiAHqyNyXVCuLUWlO+tEKqNbHoRKE3rvr2vuM9czXhy3BH9pwk5jZweHWZ2FzH0Eb0Gja
N2v1knn9FXg63snJ/mjgOzXhcHbWiqCrjoTbaGEkEHsXI6fSoWpaaSva+6WNxCOT7K0Ao/i+oqBH
W0nZNhIy9JBaR8EeNPkZNBORLNvW0FlbUvFBYiUDxAh8tlWSQpHEJuq7Hewf/XckdiidhvA8+3l4
jlz+VwoYCIgIWbxT742sHVN5qR1aGnFcLKesFAnqmag5GlqoPbUenCBtHeZz3bTRs+MUw8HMPXDd
8k+dXJvuvH45j8UCsEbrDVqoeclexB+GNuHWazmjRpX/GFeVfqnNBS+M+uF0+YVZB0oq2pmggQbx
DFyfDdib8zMx8hDtTSCeVMbVtQtBtWbOpV2i8nUp/fzMy8speiqKV30a+qPXQpKbwrwGhtFr0M1t
J2jr3gZbyY+0ohv2+CrKg/oFMPXAXIare5zmtXh1Uxa0TtPFWf2pKWenZFGLq/pTH4jCohVbzq0k
PSI8C9/8iiSIqWGwaslwGwd/6WYhJMqkooDGEi4fHYRuMPMbqVmvqwQa0xNBCo9pAo1WCBLPFzRw
g7scmXRMEb20ZaTgH5O9mPKf6VWI5iFO0V6nTn1wxjxnyxqDqbPP8OCD0mt31mg+ee5qbhD1M7xk
DvMjRb7FLCZ5m7pPuiXgN8un2JMkhYGVFJ4lktSvJZ3cHcoBKHfaeoD2+8tjp5X/ESQ/ZzXd9Mkb
g0bPcAnUGLeXfUKwNggQQtnalg+bH+OJwJ4cFL1dFhHxk1iWF3HXOcsun+YgqSAUT3H04kOJHYxu
X7beMXHDx6Yzqs2SriQl3YXDPB00NAelhiUyjaJDvw7nxSh+i/UgHFYnkDKvGAxRrsP/g8wTgnt1
kQhDV0LuGK8x8lHC0jyQyGl5427Qs8bn0SCq0nWidzd2ke+2iOctgpjLCU5F4623S5a+s+ac/al8
MAs4CLS5YqmARQfFGlXSBicgokdQlFistlUV3wOsMPQJfMrY0fipnRvmbmjfGM4Ok0eLWhtSEkLf
AMWy8zNFQZI2/xx0xoxm5l9n785wKjz9zX3l9zwW1Qppw9xZQFe71kB2WrvtIV/ngBAEUJNBCEh4
01dVGZA48aukPPBxzIv61MX5Y1p4N7pVgFa3XzNsCw0pNFE1BZPhXFsb3O5Eig0xcq7eP1nNfex+
1vzSqLZ+MQ/Fph5uwH8fOfC+4Nwi+McOgyLTDnNEQ2IiHcTVEtLOzG3f01QkHQ6CebW+ykTzVm9+
YSTnZrtpSJLZgz8Bl4oX9lvT4oWObOnRihmysKFZQ3Y7JczL7RDoaGXWP4hMI3bJMe+1ZYdgdB96
+Z7ePkZ5SGmbcPQB+LQcTMC0LNGV7EMAvg22WRvKXt2drXSItmWKv7x+NXPNOkfjpjTK6jYZcAkm
8b7IDP9Gc1gjGgR5N8gu7ofmwXTW9GQTjLzpsVFcOWSoSZRjOCt9gHzX1IZzERqcgbXQvENPROtB
lGB16yI+uQZCGKPMlyMNRYOT5A4R6GPVa9Vy8nu3ZymaDp4RN+cMgKESgq6yM6c561uYFMUl9/CC
hhFIgrb0pptoCsm2Tzl/jJIsnRn6LdpSB154F743CPZOBdiHi56bxJg0WXKAsFJuCtNubqYBbGrr
5RKeavDAF1qtnU1ETLuYsyvOzfBpRRV+gB7VHJuiBZTWhJdmdC+CpiFnNga2tJvMQ9/o5sWAzQq5
tUkDmmvjMRbwPmhYVkc8zwSYVO5bYVfpvY95cIr0/t4z/V9ZLC6Dac2Io6nPybgzr1rBtoip7mES
1EHDaI5HpQAe89E8tGV0Ufd0MIIUY19dELU1WJbBQGVd0BmTlazT4t/U/WrsWcceKm8/11BTvtXf
ymLldcNRG711y7GhQvyv/V523kO5hJ8C44AkJS8E5Om/1qh8ojaxd+pW1qic9wudlooRjBxomktl
sKZNL8rXoVrDauTu+js90VAe9BSXgEEO6qe9zLnNc2JOQslTA7H5PXSdKl6GxpnNvWPZlPlWXpD3
7r9P0NcBVnanUYrBxsHu9j8LZQ3ITLFbq2L8bibrCX2EKF4QnY9rSPhqwWuYjZdRJnYSXnrSK/wE
euMTxcTf5CFzV+YIzP4IYE142sgFfdmRtmKCFJLmtYC/Fvlat2+0dgpgZL4odZBqMxdxx0prkMKn
9K4+HaYN1c7BlymjdmyAA6ebra7X7QnPLbPyMgvrWyWsJsqONv9yUyBAdUdoYMKvU3+5khWoAfv/
NQrVlVeFu/ViRvRK2qN+s7HqGs33ca8+V2qU2rMezVjNbR48mtW55zPz4nilvhIkXxAaGxwszOoO
idE+sD8hCfqWCKgfiQUuidWTVAipl9akzgmHRsMCJ82paP6hs7Abip3lM7DL05pgIyd/60N4DSD9
H0Y5YFGz6crUj1Mct0EyEeASkewz/ySyDZQjA59vmwU4MLmEZcI+qc6mHCPUAhUVsch4UzNrj6L9
QbMALql7DvXg3Sg6kkCQDLhYvpgJEHBF0FXrl7yEc3aGgNfumDTXm9TV78PCU5pSrV1IYEdbyTKl
pdkpk0WtS4EydT/UDL3DMr926yX1G7g68tIzOR1L8CtBVerelF9kXR8dJ11v5FRCXaLq1RotPnnD
0Q9qfVImxWhunuhEOEq1QYrDJ9TNeqPuWGSCLJlIYVdKWDVVVt32CBOBORLbo6SuauatRmWL3+6W
tuMQ4+uwpZFqK9GDhgoefT/tQRf5BgZ2jmmQOXfeZL9qGi16JclVt1uJ80PJ3C7Wk6NZgN083UGM
CO1XTqy1gTVwRrW5c+yYgWBuLJtu1Dj7DcV1HojYEHKiokZBagD5bXDRVsBeCanHQnse/e7bVlC2
KdQIjbZ3SXmHZjCtMfZrjc97Swar3KJ2tc74KooYZoUIdkaWEQ5iJP/FmItdKbeYQPOjpOFJqbxy
Ckj33CpBhPJPhlLlUZbxadTZP6EPUEHI39rb5oudtKyAsrtOJ3rcSjWHUutxJt6C41vuaOe3SuKt
hjgzhyWC5r/QvjAkGWprI2hPb9W3H9d7YtczNOKjoIUDCFSNVR1YqTGs8vGtS4jOVoNcNXuERcdC
UBwmDctHcWi9KDsmbWHwwPAGtZwxDup7gNvibdvkWS0Oji/LuoE+NWlFgQ/Xfonbz06ytQH1Qbbo
7pRRBqw0HgWmm/VcXNa16oO8IZZ3WjCeYY0hIsU/qq8np0eHewaB7PcmbBqQMrzJ/3797ZqafXa7
wASNsQV0yZsdQWIU0bSxu/qhrVmLjC4yHtcW7FbOMv2tDVFjz2zGnBgf1TDIn4EWrYW9lYKTykd0
MtjPHmlRJI9TCktFVQbLZEM8Da6ZBRWzdICEUwUqTUo/GZQgOkQiKdUi5YIQXS8g5VosKFI0+b1o
Skucxk7s9RUgsHygNhYJgSwVM9uexVYt8lYLcSzvXOJfpAa9bdj31/hO/fYwwYtpj9m4YdjLdJ8s
DeBp42dUWe9TRORcnvk3apiSprC7rQkcQ1d9CHO9rYv6XSaBE8L8o4qRWSfEJba2SIn6M59MWCxH
3Wpk2iVJLHpdn4gzwVInlfhNAUOMhC31fqsXTKeCOhmUnOoZIuph3MhyZiR5PGip/YbIuHFLk2mD
QQRU5GS0nAuGAzXJj99bdY/rZosVYKNWSaWNV8uEesxTg5orxH+qe+JWaaViRoy7wQWX0efuuvcy
t9kmzU1YIGrpzZgiji3bdeY7i4AC5TYccwfPEBrhjenaXuA1NbHZ0q+blcSjdq6DP4xHGCHremzA
ukLujAMGBtluGRtydzGtSBHIgSniey0LeeCvp1y6keZRfE3uSzO2tBha+6el9S5PwvBb6yVB6ThG
YPFGbyx0iXSVGSsS0dgCZSKr3fKNamfHDro1MwpwrdJ2JEhxQy6CffAEGHt1Ier1Vy+hruG+IwVI
CYK05YCS4AgHvvp2ihQjMXp1ZOtML8hqkXK8NOERby0ey1l65ULz92IgfqTPkm/HgCmSDN57QKYT
9szRp+3O68b9/FADOjXtVcuFWvLU92Jgl9ibbXNW33+RRZ+aMCChyeJXqYVMB2Wo8V46E4goWTX2
PdIsA1sVWiL3Vl2IGsvKzRCq2alG54P8JfnlOCSDE9gL/D58GaTur6H1PQ9RddN1gBHl2pmSSAyU
lhYeTiG1/KsNSc+cYx35Z/WSxIaNSAVDEncby7dHDJtfMrOppL9eCSQyB6Ob9sBE5RH2w9ug6WFg
IUJUJUKW2exesXbQEkbNUin4vUiZaHYmOMmbUeNldytoX1NBUROh6GVCzodTD6ca3OcynEWnK3Me
2qMqKZXOdCqjH4k9fKltRq06ae8/6MhmvncfNAk9E6xsZdyeIw6Uwi9P/EzTiDYXODEwSwGRzwdl
kUnM5EfJKqp2NfUNKh2Jk8cfZUTLUe29+myzyDskcI2P/7cZ96G3W7pkPKQt3Va3JYVCumBMqZ5w
st8w+wEPwbG+Dj6teGl6lhZRO7GuC0cmTvkI8kjQTQOrsm7kGul2EU51QD4aERTguNgTNEQlcJzS
c0b7IXTy9xH32qHgPW7EQtqlVHhCBFqCbA5P6kUf6aGxbiJLxf5WEr8Abk0roeoqpY3S47Uz5/Y5
GsL/OH4rYranZXhRKh+lmiNYkslUa9+J2A7PmfSnT8ngH6DwgPVZoF7Xk3vE6b/zTO0ypcYjKMVn
tbTZUkGpbHpqd8ntnkYvhC1U/YNUe0DdJ5Nq6j/dlEwL3S0Ql+BZiQuxmeJ8O3PXA7U7r+1Ap1if
CRvLtr3LWmORDYjbkn0fIXZH/a+d1BuG+rDeGz+HGu1YFCavppaexJjSXcslwNUk+lU9GUoW4gqW
odj0WafkDXZyJpa6O92nwBGVXViKntaRaifp0keYey9WtZvXjBaN1PWYJFxQEoRgCYnIS5bwDijl
t85YlQseCogVKfXc+ftkzF+40vAMcZ482/m5A5dIOcDHdMLubeHUbQzSr4PGujA0FJfRwTKgI44t
wlyt+mn2Zv/gTqG0erFKkk3QHEovuoVAsCeQNkcDnfQ8BJ9KaqHsBuqGuGN4pVlDnyn7sU7DdASX
jD1aHjXQn14TixwlIQWnyvymHjTFS1AaT/JsxLZwo5VonDx8jwgDWdr1ALGC2VY7/FLKxCGWRtQQ
Lbapl/GhMfV7x6V7mtrwBo3WuS6Ze9OEPKuVbhy6urpmi57sU5L4OilPk5ds9jWWl7H/dteBlF+D
qHGfbdgTBzfsJVIOD7k/vI6dc1R7mnxJlFJHVUll9GytFWuYaDUoAf/D3Jksx42k2fpdao8yzA4s
ehMRiJEzKZLiBkZRIgB3DI55ePr+EOpFV5pds3t3d1FlmUpRYgQD7v9wznc+rp+Ma2lwfROuhTaJ
YSia1ydtrrynIPb9qyDreiUw1WMy/T+yMJi2376u3q//JQb6XBBGzGKjto7cUHF0PdSaddIJFJib
wKRtaSYyPfxzLbpncFIHaQF3XOVjTWmiL2n6b6OiDJ29VfUU94dxzDVwBADLLAJ4hJG5rsLGvyfY
anUOendPBttyMUz7pu5JTLgKlIaGtbi9vlkFb9bfwn6cAiYHUPgzOT9c+4BQQfMZa9K2r0/g9QyX
osiiuvtb9rVZf2sA+kZwj7cRQMgNDd6NL4s7IIu8rBFBpWvL19hjJeX7q1G9N0EmW9Qro+U/ol97
h859wxzgr2CQdeN7HXsgrzxaSDDL19Oh65tf15+cXYxP+WQRkVALnlNqsasKavUxhQsgs6pz/lzr
quuxc60jZEf4hl92d1XL4mFmQb6KDK9yNOIy4VKMGM9XZ+bVDuFhq0VrRMjg+iBfdcPdsDpZzfpy
7WuvH/jrBUYE1kOQ6Cj2zNcsHIkyeL1+0bjQ2kwJka1T7v49EGAK93FXRj/qySDpdP38KE27ywT2
oJziEA8OWj+JnCZrzbcxDr6vtwbeLoM8ZPYYwJCia+d+lVYTzvIQh+XHUiJdz7oufGANkqDhvEqP
TbI9Yr3cZn73xEce0qHx3aymapPm8fpznJWP4h9z3zBfqFSM7bXJjwdBRY1Q+vreZWRPVCAXVwVe
3xNTbJaMsKwyun4wrgI1q4nPtkJUkM7vSzJzlmDWPPZO+liufZGdg06TubpcX+poBC9OLl/9FA61
SYBldP27Kpmb597zzW2zmi9Jmll/NjyjQ2d+N0ZI68zM+nr0X3+5JsGsqaTY+NXRW49BwzDkzhjc
d0NejNGsz9cT05tyXMREkC8mid8uA8e+Qi5xNQS7HJzrUXH9Ya3/INdeYFobe02M1sjOq3GT52Ii
Ev36d5o2en92HX/9r9fbrp/zijmE+mYgeYuapzyZvnW+vnHXUnLuQUHEa5ZlbhN5xrbq+moTg/yV
Elk+YnTO3nhySqCTbOwK17pRtsQz4fH+J1zZHpqJgPMyroBCGsPzQPvEFLeUUeeR1+wO+iUZdH2J
A+sJKjtJdtfSg46SvqUn6DK7LmIoNa/n+PVDf/3+pKcTykQalEC5zKLS9j3WUUEI6INXEq8tO/cP
MY4/6zy2nrLxAKR3+NtFeX71OC3ynAfEFRQrYmdEpUSbh4NQNWQBCTMnkYnCwUc4xVo+drY1uZGR
WIpuny4AlrufS0dGRuwvmi03UQMEGRhTwmIj0E9XQz+twnjxcoar1x8W3FlEWgSyXI/Yq+S3l/Sk
A4msyhW31/sWCyBt/5W/hK96dPM1V+qldrMfaWt/p6Z3uR7j155ZzBk60QxpwfX4qIRdRCJdLrmk
M1EBrwJvK4muynhoPOY8htKPnssPhNRY9gGae9J3qXNp+aaaHTs3r0vehRg2leSOcaKuxDMqNHmJ
lgePPzukA39y0jPyKdhrXusxEQznIGS076HhmKjLj4ZTYCkY2ifZiWfGVLw19EB53Mf33Sr5qpU+
hg7wNoMFVVGX7UkyGlu4i9uSgHAnR55kK3yFpGr6u16F29ghtN2z0v5ggYraC2hJOx+ckYeugIOt
z/dNwSE8sjJ1gkHjbmDIZwu/iGzRPuS6jvcsjj/huIp9azPpL8URfB4XzEjIVkwQGK7mn8Jrjl5p
F4D+sZHVMHaUoUpiay5YqC60XBx3ASEUbErvicH7MRqpOqRKsp4ttubK1EuTLjlIh8fL8AlDsty+
39UkDkvozTIQDYBhshfrnrQDpGJ+qc52www47wd21th2eoMINcNH7+4EySWYJcgM2BdPQeLDtl2a
P+M4xwgAAIGMbXZJk2CjZvKLVW9EngiiJZtYYjmVcYJZm2zjEu9VByPDBhBCsCXdjNI3Q7XCoJR+
aItQb3tbg9QjumI0u9sY5njlEVUcaO8RWTVJ0St+YyoJvu9oMHbWzDGZTuR+kcJoneqmBuO3GGe/
4lM9pM4zz0PSfndZ+ZU2PCWDNbkXZ3Qfuql+X2LygoYRFsL1/zQTmKrVnMK2Ue3LdHxgwsTAune+
lxmNodLLzjGm+hQLc18QNb+gjkRxLHqW0fxo2wJPKu9MiRl3BH+R2P1pQtBapFpy33oPvhs8t54W
mHDnZLOwH++G8a2GXll6DIdsgYWitY13LRKwV+R7RQ1OulQE/UcQ1p9hsuKJRYm8iVCaZEGebvcK
voMkbqQNCZWbWUuxdWPk4KA7gbb8I5xhRQUoQxgx2w+qlAuIwRSBbwxQuQYgIwx/G0zEcMm1n2P9
9AnM9JGVOGrAGQl42RbPmK1+45MkngmKQKOaSxOkGdEDMA27asyh5uev9dQP9AsSWmh3SYuBeWEf
sm721iTpg7wl7Zkbgz6bYEJXHdNm/bo6c9YdyUHKodvzxcTYQBbeZSFusmnMf9JseIelb14N5qzL
CO2kqd5dVjp7dHp7ZHcMusJnJ/ktEFPcaAkPXAbTRYxt+Nrbn2Ht/PamEJRvkoF2nOzbDEuYvcTp
3StK4+USY+drUcvDtWK05Yhq1wX03pgTEBnQuKzoSdRGp3Sif1uEHR5KkT73bAEg02D6EKR91pZt
7lCXhVBI5tfeakTUoXcsoRydXC1hrmAVHhsiz+faGm4tGAswLSMlrU0gUxT+oVveCE1qLTOcSzng
X+1aViQA++ZtG8uvMDeyk1t0wVk4432/jGKfUUUhCKHlGKvPQtskntSM8UzFYjmtvpWYcvwk/YnZ
mLxM9cDLyGaFehNLoLGebXSbgDACMjVstFprV1AVhMLw/GLXU+ZN5QQrKt6LmGLYEckDr/FUe4fW
h1GEOzsCixTfBMyIXHKNTqPQPxjFHRwX6a3vYauCau1jiU2TQx+M7a1kRm+0znz2RdGhCWNzbzLt
ODdBiX+JTyGHGxoLdWkzM9/gY7D3RTig4vF4I3QIULo1CtyMa2ckavevK2OlQCZ/qoe/6u6/EMOv
/4WB/L9iR/7Hb3oBm1IV/8RL/sdvuc2+KL+q7+6fv+s/mJT/n0AosW//nyGU2+XPV/oPCCVf8BdC
aQX/DnzTBPQY2m5guj4G9fFP2/3Xvyz737RQICAxrTsWGhvsDCVTtvS//uVZ/zY9wJUC+oIfhO5K
rmxBd/Of3ODfnmuHVmh5fJnnueL/BUIJ5PCf/jQE/MGVQ4lT3YFp8Q+DAZR4vjUJM71Oh2ojUK1Z
XVlexpZdeacRH7dE1PkFcgvDlI9V+1assH4zG5ZIO322xd/G3KRS7DED95RQQm7Abb3aVqFO9AQR
hO3nzsBEtKSkbc/dkzSxnHtm+a6ekF99eX1loeZi2FaoiwmGSHSJoNFjU6cC+5J0JetmaqmhCjz4
/0zH8du9NA1wdkvFWyo/hwQ7qlTzk0xWQkJIMM7ATGUp6MPeAowCq2xgyEnube9k90OTek9rEZXY
DEJSxOc7IyZCdp6gaC3xNtB6uBdLNcIoy84lKn12Q4B2WeBtQTlecsUYWsBHPPhtDxYh7gh70e2d
0N2EvexSuMTbe33HKpvw3C7nop9DFEpmzLpQhylSP4TMm25y3hMV7BJPnP3A+7Yhxp97nb/FVvXb
J/kcXVr63bbFO92xfRjnxd/a5LSrMtwldnEv4HsSpxHernldcgiGKO4ae4caKDcFXE0vRBXpEHc9
w+moreWXzI03h3U6i6UWb990bs0ZXDe2HIBo703uHWN3r8o/qRzRRVrMmklo3KWE0WAJxLBDj4l8
uSS7kOypUa6ZqCgNy/5Hq5JjXU0frneaQ/+TJ8GjnsCN2DT5pZjI1igllJ65GaOOJCjmtgQgoXEL
XO6ESjGY7RLnMR67/dgUH4q8tk31mCvrOctIWMyVPRH2W/5imbXGFFpPclyHSwxHJmavgK65SAGE
tiTTTrvS58j1Ff5EF1X7tqza+0KyWuqGrNiJjBc9hY8eYX+bIcdFvjjySDgmg4YfTYuaGKXRNrQU
CtlKnjsLSRrv8HAp6JEBZyW7kTzOw1gDOPFqZLoZbXde8al0jT+VDwAe3no3viU2uwSWw+gilw8/
W84m7SQ5xsOt7pJfrO5uFiMoT/04n5A4z1uUyiQ0T8lPnffAGd0FMZDm3VbDdOdmNc3ytOqB7pjk
dwfhjUgVNFeiM7C7ab8XJ7mLPfc4BntlJjGuUAL4yMOdJ9SgPLvvmtR3YOJTzJVdbguHTCjTQK7d
kMMSYm7cFAv560aenCufZHQwyXNpMXSI16WhQc5gW2fHmv/h2dfIn/sTC8bwpq8JTe4BWfgm4p7Z
Wu329iu7rpsh8W568AjFFIh9TqYG2A0zgmQPKWfxpz0EWDryuSbqRok3Q/TIKzv/ftENfhh9Wwea
pAgwS0IhUsDURLB7zqoTXjqErZrBkIORDe02KXBeStudoq6cEL5HBvZuhqT75XfupUyrW3JSMj5O
JNTeJonE5BgQKdfO/l5ni3Ubu93jHOMYRdLVCGtPYcz0RIc3IDnLKKPS2Bo3/lTgY51uElNbt1L2
5xYqKx4KdfYdchwMs4h3VlVsuLSf49F1jln20nHmASPz2YpZ6ue4xJGb9Kz6J6/bzn3wPIRhfzDF
Kh5dq1LDKfVhtEt9lk1/zsZ2OHoeKLlhCdF+l6iqY3lhBe1uF0F113iEXs+0ZXaDmjkW831REFpQ
g+4OzWI/uAxY4VWgsRqP8QSBxXU+ywySUl8lkZwWAmlLnOlxcHImnCzCcCjt8FBj6oAGAV0M1R7C
NLzI/esSMs3KvZdSNAysi+BrMBm9GmH3HJsLhe1w7CCpJOsPRQRkigcuwkJn/jHF4xODj5VrWZEA
Z8CMnftuOrt3DebC2LUetBfeOc705WSy3Qz2aEapJVfxhrfRw0szi/beGpKBDrDbm52nLt5g301p
Ux1cp/9NLBXzSBRdqJDQpoKCZ6kPFGDVzPlsdjmnhmH84XvBbo27Y5UNobJ2sKlwDMqtKwoCtF4Y
xSHWt1CQcOrsjED097Ly7+KFVKze6o9NOjzaKaqoEue/3bg3SvZBJDzI+7PxjuzAZdrPyTsg2d4w
W/7dQwc8LQux7ok17EMJXwCDJ0pcm1uPxY3t6u5UV9iR4F5gfBvFDGqVMlXnCei10TeO4RL8kT06
SCr9ZWcXPj3oTz4X5aakJLwnoeOYpE5wNFp930wxcQMOTeZghdsW6b70GXeSNSN34n7ykHLFLRW0
buIfGWdir4L4IEdZnzpOtKm3zpPh5VGaxUcxjh9Za+89gy0XKQE8FGYKTzDTaM4lutSJPrir8MqU
2Uq8aiq0HRleAhFPuFWXb7MdPxHL5PTuFkjX5KkZ3XsjKNy9FwanNS470rX4LKjVYafwUwTwdbGc
/gYMvjr24SXMkuVgDBdiD+5qkctDhqErdNJT4ZIHYHzTnTzkLpiLidlY1FbWs+93pxK46EYiWSVj
r0YxFbxWRqU2VW6Rh5bGR8tPnwTY931f8FmHQFCy/Nu5lZ3vRtfNsMpIdZORcEe83vgstPdSNeBv
MDyskKbYPTYT53iLmUkVc3N0CaR1OmvZXxVCTdxh4bMr9Hwj4hva04tauvE+9ngUJPgHGSjvMyNw
xJcYjmbfYGsrD3lX9p92ZwD9V7jzVfDC6mmKaIEYpfhoS11dEtfu1PM+GLwKmk1pRgUK02Iq7OPo
8D1MEG8hppC6FtYftEMN0X0400rKEi7pMWdnmp2qsWxvepy5ViW7be/iXx8XHDtlFd/FJrfPYBrE
ECB2qVGdttNonZa0/ITTWJ2MHGsKe+HbIWvJRNR9uXey6SjQGNzMFnSlUmacriNq7FQ3tz08172O
kbF6Q/CpHQxvlgKCSkJNvxtzx+Pxh7w1Exa58AiYSRieMnc+L4QanFrku4zDuLKJWLQrMlRM1pZb
nTYZVRyCFEKx/Z2nKsEp260qCSa6Qep4+yk1CVXtvt0pye+Iyf4IUJAfmFGqPakP9XqpQq7sboAr
kVzPVGQL76fdN+ls3LIIP7RLLd+aFS2cVi4L32UVQy8e2ljqwyH253uwwCwBCus2ESHqGTdSi8pB
AjM6CvKJDLNUHK2UMCDdMRhVIasOGbrh37+iANUrqlU8Ovnj0e0s96la6mhx6/ToxyMyfJFTdAhs
ki56h2L+IbN1nGWe86JsIESN+ZPbkCOclGm/6unD7cRo8HjNFVJOBn92ZGpTjOHeX5Znf46x0dRE
vmuDp9Uo4ouuFvrAoE7Oqv7tV3W4RUSQnL1yvqm8yiMrdzyRUjOcTSdoQYxXd24/3tCklLctBNEH
I+HRL3txszgM7mvufxlLaL59h1FJ1dPR0qBgUBZ/0l0st+Fo3dZpeSYbvjxWCLk7oDkReV8nc9BP
ZqyCS2Cgi0BEdgH8Xu12bVz3Fy+z0j33LWOvvK3vjSy5ZaDAiIn11MUnZvyI3nYFHE7N3nQxFZqm
7e3VkPCeNMhaSJuOm/yTbxRPSsN2oWjLMyP3P7klgygsGUm4em4v0k39jeUQw6S9zDjEVv/VjiTN
xpahGJEHxxJoL2ii2mJl5DY3nTbPdoVViNyiJmpq4142nYRoVOGF9Hb9KID9VX9MNohLsTpTmGOX
3U3RsnyboMltTB8r3UydVZFIq1t84u2ythFTAPGtDnbEvfabymkunj+fJlh0JRRDhqHmR5UxsgTg
NuydmTyMYvJ2foGQo0umg0u4yzYxOIYHn2ppSLeJzm7wzWZRh+ElzDNiu2ZOD2s+esCz9rGVkG1N
hFaDH6Bp/H22sM4rKsbss1GdsXWQN0CO2CzwWxBKyDCzvZcLfUyFVpDdvvWnR6cMjvAP9Wi+z3l9
6ZpQzHjmXPvkbSCHPQ5GR2kAIGQr4/G26UhwzvJXVBCIW8LyV2bhYq2bnibJJpimMnrSZVsH0yMj
DTKN0KtDMZ0/kcyR9YL+BqVqXFo7YmugyOhdYtmo+7Q57eaEB0+WEB0YHlKexsGv3G2AOnnzY6zF
vU7IjuqN8TVurHozd/OPsNVuFBdzsDOmgplqEEjwCuQCzgbGw2lDVCai520iCAKZcRsMTcdBoJtn
RogzfZljhP621b2M9MjKMFuWe1af9QFzLef0qG4ErsRYpMPzkhM+VoM/SRtf7vxu+hI1Wr3O1vRD
pcsOCwV0YF3Mmb24ZClOE3npsWlWgOzAgH67BqGZHlVyY1UNSkL2+8CZk3awmOBSVLM9+NA2KLXA
Xd1fGDVUHF/A0T+jolF3Rt5V9Inf7g+XGnE36gqo7mhgCtb+3nSS21jJeTeZbWQdCgl5zC3ljz5l
8w+oHhRhQ+3ZAgVZv4OJZT+oKiLIoEYheUJXTKA2wg5+ANHq+OprcoPh4X6uRu9kCAyEHcxWx9H9
E/+Uw+s4sWduR15Dr5CHeYi9S8m4tYrn+uQuuKdr8TMcEPBaBa7PMX7VpvqVe9RNy9r6p3+ynH9O
xjGqnOFx6bjZRQINPyWTMnGrEFdceza5WR0Sw4wkc7a2XzyS0MzmXPNgVfG+6epPb406zdXeq+ND
NlWR09V7lJBYq9JgJsBz/mpn59sgyk6nfN08YVwyTKyjPipa2lQwTYJHqCBu7ZAYfFO/GLPk27Yj
rSvt7dcAi8kCVmKLyOVxkMrbqmS8HyrpnEgk5PNiDjEOI73TojZ2lYCGH4f6FEzi4PjVA/GBMdJX
IueH2PnSliZ7lbybcQ2ZlEKNe7Y2LmpEwuoUxdQWLo0IcljjFczjMJb3k+keVJZjE6nL45AykMAi
/kLQ3r1WHldLyHzX+NkINXEaqd+DxyS7qLPbNFi7CLu9iRUhEEZwdDzzru30cOwF+V3rwog8kgNG
6oPXJp/CrdG4uOp9WkL8gO70s44TOrlguBiL/mQfkLDCJXyqstmCNtx7xGz/6FLrdxJSzhNdjg4+
JZokMTQvz6te0M/FG8FWflMbTEeyMYfISceZz5qYIj10u6nBVmQUyGMNZUauXSZ7L2eGklX42vum
XYhcsol4cu89mZoRur2HmSXYYDefZTqzsi2qnm9jAFjkN1SwDG0tYIB+bh8DB8fxYh1Mr/dx4fZ5
5LgemWYAkkT3MAVhT9mKMVtywHZSRiltNVu5YV3OQh3wi1fiQs3D4K3h5qL+xsbYtAygVCFNXGHP
ZWk7PJiolVgQY9YXYDiprA+CQZORhDWi3+H3ZOE8aalZt55KP5RK5KG2SY9uA3H0+xy22N6NlxH4
jzNvq5IqYNFwwPFfwFspf9pWfi+8Futp4kYGczuWd/xnf94UTulGYUZUHvw/51wRSVLGsXfpBvJU
XDyoszlA7k/yChl4NmxTd92ExWUeVf05MB41dCLc15hFEdP29V6mfDNLPj1Pyv/VmL0VebICg2gb
WzNvkdIQ2+sQnkVau5MBfS0zxhyLACRNc9xb3zYr5T3aQyK7x7CMwpbLUgfNZWirVzClQJXFfGGU
9DQGDG9KOW/Y6Y1YmFh1FCH71IKdwEHjyGqSzIuuv8NuK3zTiHftBGSGadKF+/629/Da4GaM0rFB
KGzhTbMnHiAd+z/IVQNcz51Ptd3qM0X/LSbK+QTN6An1e/8jJ/J2r6qujgocYT0cmRfHihZbLlun
rUdcZf0lC0lvTky6zR6++mqBuPc72WxZ1380rkcaRfMqlPpSi33Xpnjr8ZTn6Cj7HKla7ugBteEd
FQUniD9MUckMrSshfIHvoldxP1LlqWgs5V3gsrvxYvZzS4W507B/xQvPfy7GXcuvbHPrZ1t/qLo6
DYnMd0077Xz4KzuPA3pX5t5yKIrkIe5ncedNxaFEyCMqy6HaqF9I2cyOfp084GglvbSRJDnbwwaW
4X7IkdvnbQkU1u4OdNadX6hX6PXg+oBWVhbDmCBNp5vUJfS8YbEBUDeJiA/NDnOAom0C4zHw65Fu
511HJNfRt+7agHsskCuj2tbOHh3gGwftTkkvuUVC/0CGU3oZe6AXU8kaZl6m7ykzLjNitFOhpn0O
/yuyB862NoaAyfBmUy+IZhZU8wmfi4eJfNmYid9mmbJ4o6R+9nvWuRlNDttO8KSL+aVqB0G4hXZX
1OglYzzYmH/Sneszn3GptOaOs9xuCQRZav9Q57rAWnNC2W2gs8DFZ6VMr5tVzJiDdDU0ju/Om3fO
3I6I3LPpALBv19nXrOb8rbfQi+OnlSZcGHt6c4Iq3YlkNLeyd+jd3OrSKayONVWd7zlgCjxiiGH8
IyGWD5WcOFj5g/mbuSBwvO4F4y637+abwQve3AX7YZ+Ny0FBeNn0PmNN7lE/TSVWumrc+m77JlVT
3JY21kZP6oNoyptw8tWFbvdRu0DSuqX8KGvQmYD+Xseh+8MeubMqbpk8vY1FV94ZYXw7Im7zcnXD
DB4wBuv5Dbf9Z4V1a2f1FGKy2LMoLaK8bt96NXy37sSAvVN3kqnPvgubD68izw4XGsRnYonQ0rdb
bLlM/oBpUJyrLbGe4W5RcQXAg9cd63ILzo3VJwOFrU/ySdPx05Lz9D2iqn+wlXni3DpzSaBddUfs
yIh5Q3RNqUEIxmgx3hIFVPiKlTK4lT36i2Y3ZBOX86IfmG8/W/3ENaYR5CjPsElKnjLonROTs7w6
i7kYftCNHBMnwIJmJ6CzhESYm20J3Xjq2eJDm5DffERQirfNgpcah5TPvCalYWEFkpFThxjRcEwQ
JsrfdlxvR0jADH8Yke10mWf0mAR5k4GdbbPQeijjbGaWxb9NqfthGhWUDP2oeoF3NuvJ8FTG78Uv
HwrBZZlYTD4CEFXJWOwnW98GA52KqDyEEOUL5mOsvrbMo9m7VHUb3+UrZKDK8135DFKKATs8r/Vy
dIbs1fb3oWL4ZxadgVkTyY4SSUdODuFk6ZgdXQJVdwkjho1ZpVAL5vw2GT5FHahdmU371GZ3OrN1
IGXLwCmLMIbcRAR1W6OePu2esg2nNcLH3jxOTronxMHYTBM5VxnPZZH4+VlJRuaZ9o5+SwbY+vGg
Yyn0fRdCJe2IQDQxzN/KfrYARVQNWth5Gxshmlnmg1UzUKVIYmVCm+Vn0it9MCpo1Yuy9lbW3WrH
GQ6o0+8zK37xOKO2pcFH102+nBTtBxNABWwwtg/kr7/g9VlJZ5QM5iSfujjnWBlJkUegUaNxNMKj
4WNLLYIAhUjnntPMRMrTJjz6DJS6Eg9dnVboSFLQOp20t7W3cmOWUznAgZXtYp8cGnvfmj90O4x7
O5P4ZdTIsH28oR7o8W4zg+2rmQQXK37iHW7wANlia0hxyw1gRZVVPY01ugC6sI/Ezsp9IEdk4dOu
iw3rLDw4CCN2Uf+eC48asfEvwOkCJBehdeDkRjQf5G/IbSN7dIqos7Ov3B2x/yhQMObi3BPdAgg8
INQVeNcFvId9l+OrYRbT5hg0F+IDmEvAkc1Vte2caXm0c4eEsO5IBIboVlBwDVZOheOH7Sdv+COw
kjRvVogXhZUYy/SWr7b145z4bwCW2VppxC6zgAeSUYf6KP5bannMzmKTuWwP0XSFW93hcG9Dua1s
CoG6c5atnfYZ3KDwybPFMc9Zm1gGX7xgnSaMi9M24BlQE90KLnUL0YPEpBPQpZXgq3ZAb5/SX6ab
MJVZsoE5eLKGwYTNxkRTYHLjEokux1JEA4KizQi8JigLjH4y1Ue2l/tqKX+4iAcYnw17bedvFhCr
y2nIvWajFDdTQYC8vzRiH9xY2sTbxHRpaVlSgs176gwDGX4ZR8R+zrtlBERKCm2EBWHmmssO+Bj4
UdnOK2HBeHThgxK3Lue3ocoJpWXds81t8YTvHAgb7+2WPcAuLmT40DHNN4uXsGOFZY55f7ESt9jH
9eyQhVl+mAjVYtRd58xi9URAGn+5JtbTMZsfwdS9WLPtb+u6Yi6mgeObMY5qw7MPHCSAJ0bnbhmY
CtKJE8U+9+bWYTyzA/BDj0SzwZwKQEbzpj2kEWVxCijRzpoKfcIja6L23I98Fke/+JSZ+1X7dcnY
ncctFf5HoK0Wuz6cxI4jc6j5qDSa/VTnl85uxJpDj6Sq3WCEPeGmg0fhrp9FOhFLlIwPzOdvBGYi
y6KW9PD8V3HMHDT10gNRwxHpch9gYG5V9Wshgqkeyn3RiLe06O5MtDMH21UfS+p888rJWpns56Sk
94ud4WlmqXkckvA7b6aLHTOyKsW7w/4yjhskQP1N6DDhU/34VM7yxrBmbtp+6+UI0JSPYjVOBQLI
kUY4RKuUtM6biVTL9Rq9rdbrap3blsjJN6WoYQq5E8z82sSEndp3qTXjaOktVu1k6B2s1hQbCztU
ZiCxy1RCv9WkkTFmKP7DvaxK++I3FpZ2axcUSI3KwCI0yAGi5hvTravZVeg2RGBvxm8tAM3tYjpv
GdYEV5tUHou8zxEXbow5Te74AzZ60t0FOO0DjiGQD7AoHaBHzNHcN8wuWPeI79qqGu4g/oevbmnP
45zHu3bqv/POaBgAUJSEQv0wRW2fyvi5zAwyurw/BRHNZ9fO3tDaFHC9LcTno4UVb2avNXLxUaY1
XEFGHd87nVK7GuUVISzu+wBELPKtltkth8YQ/kYddiLEHani7H01yILXFLR38DLuTpYrcz4NCIf1
JNwPx3xMzLoHyE2OkYoRlcsGr+bi15+yihke5C/rBcdQnIShDDDggUNhV2960f0sXbzTomfkKW2w
Xen47DTZfFCYO7QQN4zkUDjo7MwB89WW5PmkDfJ2P2D+X+AP9UH82yV8d8OlQLfG1yY3fAZO/r1O
y0cUh2+uT+mt7Xo8uJWU2761z3lCPjNBgbcBe5QGY4bZAUdo8Iz7aOqCNGZAFzP9ahbveZqsAiAF
yuFKUTRZGI/ttngte2YLKrTfVJ5/w/u+6KV/zYoKvFtKfg3kVF7tfNtSZAEdjZoUaYFtUmNMWBMZ
Gfw2S2UywT/Juf8qBbPv+rdHKNHWa+g0/ca+s+riIg1NpPhSfGnR3XQhmshZJCZQYrC1w0wXlaHf
4lPeVlHfmXuOvf40GPF9GQSvKWWV1xvvTRwuUY5KZeu13VdZZO+Oh7sGQAUDiepoogzemCefdFAM
kz3SL9rqbTfpnSOyewGcecNI9dxgCKyCChK2Ms5WO+87XcCcCoSA1hNuwjHfTcOY7uIKJEtx6s2C
eKm2ZlCzq1PD4g/EwmYxXuqzU9It1nZybdJ/SvGNyi7dOYvFj7DIH/Tk7sZCY1zIBR891hhsmUEw
yR2peDyBcFv4c/PTlAZfovfPk8d2bgxB9Sk6/cgx2cX3QBIuFjJeRQ+FtozAw9kzLyJOTnOCBI60
EOBNo9g2E9UFkRKXzqcl8A225pYhf4/C8DCU4yGu8+594rOzt13eZ3LENVoYDbLPXD6VJmqqTAmP
XwTtnu8bAhVuyzqxWSvOgACBBuwaliJO1/1QI/RsFY07GZ/L0fa+tOeJLSerigomUpHvJe7B6NVb
65jgpLO0hPkFkascuHc4fCKbXnrvlgDOs1LusjwGLUKW2YZot0NgkBnpaMumpaGEzX81a/IbeVPM
M9kGMz22WTp4mvRH9D2EG25dTiZe/39zdybLrSNrkn6VeoDGNURg3pLgTEoUJVHDBiaJEuZ5xtP3
h7y3rTJP3qpjVcve5OJk5gEHMBDhv/vn2uTGZvyYDTa2OYrgmUhR5hlkQF6k7b2BZrOKl7FBBnIa
NmEDn74YG6hgvnaZVAFbjsjgIlOhB/rz8uzzAF/RW+UWkf0Yl5nuDvgJGBKyJwNJ6XpmaSCL3je1
1S69WgVJRpUcaVise3Hg0HLKmhRNmFsEcB9GM9yUADIX0HNs3E6EevGh+gvd8h5NRpZFbmUucuBL
qmRIQQMKQ3XpdUz/cRDMcbnmxyrK+8xsLJStqUVSnLZRleKPtSKfINcmk/60xFVBXbzIdoI59d5U
xJ0Y5DWsevA8qbcele6Lb3ajO4rKzHr+3Hy36toPL0GZgJNARr6LdR3SG5y/OnovhbjLxk4u6S5S
sbwO2Ap5XKb9PmeC1mD1WTmt/spohxiHTW6nFY+994TSFi9H5ybkDvt7oBA015RHvuhtrBRXWGC3
qbNWsp3pPJwmZcnYvYRmu8D+hdU9egkMbj2dFmS0DMnmCL7EMGjHmswQIWXkx3yyobwQsyw1yHFq
G58zQztRk8D+M7e4/cybWjPYzJ0Mv13nncoY1/t8nGpLzij6Myg6POgWDid+hJzTV30fIt6pQeZK
HFMwvOjNzDUdO5q4KayN2DGyl3xKVpnOhGEacO2kNvNYg0NwMN06v3GNNMUgJ3jp1aQeo7JhhK49
Nx59P7UCVNOuv0tWYSzxFkfOsMzpqVceQGX9RJO5SWLL3mce3WJd88RJyqhhz9ATczGjYtkwrlHq
/M5SkTZlb2lPPbiJxgTL6MljWlIBT93ZBzZ6Sllsf2l2enoocIEOqRmtk86iIqtYB0DIFd4Z4WEV
yJsupKtDk17qBpKqM7CzzbXxn22ei8CpfXcaLKoEo0PQJcXaYnZF3tx5j4V/izTr2mOqEk7+YmDl
8c0bJvTU7SS+OansoyIh+5cXz1hcvzCKDAfgZs7K0fQvRdMfsQsSRQHbF04ZmE/D2umhzuZnLjTm
pmM5YY0x5NXQIfU1Bbi5IJD1cmKypgstfYyd4YaeSsxW106Jgd+WJ+ltzHVlNSFF49Tp8HF3wz7y
U6z3fvs5KKjiSM2nav6CWPyCOcuQbOx2kFR0JslG5pjCyOSzeWIRquzSXqnE67fwdtZ90V1a6n7x
iyNkE6hw8yytlnZnOvuB0iA5oeJjfmT7hNWQ8damnm0ZqpyXe3IyQc3vO08mYyH8emfnirIo+ulJ
owfGr/odcCqcgJZJYjzq5pUQSVHoza1/M2rcG2NA8FERnrVpuasWBA6ohGafcTcOMKl88jHAiIp0
IYycJSopiESx5vc8boUq2DJGI3FvgO0M4Jtnpw8GdjRxD7q8HnBnGksvzRQ3CaOAWu4YtzxxfhJ8
Fxnp6iIwfYGpp5VUp1kgjrnjGGjdE1g6JAWzNEdyqbT36ZvlEOaRWFpMp6TsXgfJuCTDDbbAxAGM
tqUXryuBelUpq2IBOoTCtC9Dx0gYZ9N9mkw6B/a+mWGtKsWdb2qHAUSd6g2O8nBdkOBR2yxaNmw4
EG0dN4WgeDRVPhDJ3+tysiY7AgTAICawptgnNINtYRZfpuVwMmlgMEYmzqnGYnl1av2O0eU6yGH7
qznOkdSDbBCkOJisoTzF0fRsVfmujEw+nfqx66K7iJ2AOfThEReKmzqtuQt9ti+awYFJr4IbxpyX
1JKAp2AA5B6kAlUmNDpgyUhVLJO249GJQpo0c8SOrAuFy9AC3bkwi9/jfghfRAB6osxQAyy/BUoF
2jbvUjc3+pozknUIu+rZ68l3V8E2thDjUqBJAc+r9QCPntIY8FMKc3/ubBJNuQNht3Q+k7E/hQMq
YYlLHen+2eiCGebphfCu8ldaQRhL+saOBrKVzBCMdSuEKdcPFDca+Y4pjilm2AJf0EMD+qLUnorx
xaOkAgME3gF0VjHgdDOakqYScEBZEBz78M2zrWJXjKgRWMoixbnQQeqTWSYewX0Xsdnb+TnSqYrH
TKf9Zh02yrTqWjDqoReusA+mq0BaGdn9U+gH5xmNgvtfwj2bNw6D3h4ij+lJWXCetoZ4hYvWB8oY
ZntblJQDUYGntcSV8GGsCn32mrSkR0ET49Jlh+Xh3iXZiNOQqW7s4whmCDw/KZt9qbQ2CplPYjWz
OEaC/oBY9w258sKRgT19Xe+gHyzIkF2SCfMdBqQ5CpXBy8p2TZ8/pM4zQt7MMFMZwPD4UDxD3qMU
spkb8nKJY++7ksFX1eOcxRaxMHsU5rhpiWxoCOt1dPMVJs6WwXgIv8Oi54/RO/uW0ZB8H0XPkUF/
0dX4J0kGWEwzlK1tq2UgsTDEjvD3+GEfJ41OY8bqkUFcgZwUXmdi7Ii4HMhyFYpdqqdbeKGcE1JC
jT388jzteV+RAgNDYYRZmRsz1LjdQAqoPYSY0TSYf/fTvmhMaylCbB/VlGD9DQFxFtlOxk53VMeE
cqqnXgVTolntdGHzO10cUE5BBV+TmUmE/W38I+VlLwJ0Dx/sxVoa/WloNW9pRgl/gTJXvwISXKLW
QiutOV62bbcL7eIzrTx+JVj5egAu+KxBtjQDdu4Kz6Sv5AB82nwzKMC+w1enrY+WKGxO68FLX+BN
rdPkTZjVgRnjNdHxlmTx+GmBK2tAvfpTc6p4vGm4YkcIsZRb7zyvZbPUvicWk0bPI6sUWw5cqoGz
SWg6z03kP3QZ4ZC0Rn1pE/PWsuWHPRMwx7bfy77DeZgWjPQQMOf0X0GubE9g2m115RKH0Rra+FGP
LaAIAkIKgF8/hZeVNv2JpXLgALXDwo0fmxkNC2odbHEzuk4UpqtI4TQYRgYCwZR/KkZKcz2G5lK3
nyzDv0x6SO/zAGGQp/zrQBftMVOcNZ3uzY6A+PwgmkceFZZb49b0yrjyiAC5Qdyrm0CRL07J26Jf
hAyex2E5rM+ylaQIg7GHfs2pOZFYp9r6S7b9ycRvhCkP40Esrb0Ma9pzVIC7MdtVzgWZqwkkcT85
9UmCJNFasOlsjkNl778oQLZJNXGrB/rbUPOjVSyVB5RpujG4mX0z5T9epHlbj+q5RVQo2mpi1rnU
TJEcIoO+qm5s3aJhycIntkE22vOLf5AlQ+MyZd0pma4FhYLKaBug1COLVVrC7dA1wtyXjNOtnljf
tu4RrbZN+G41/ygHOivNKnhpevBknnrfqhqVdLL51pPw3QsHC+qEvvdkBwwNn0hg6lhmOeUg36Na
6fXe2fVpOB18bLsujDrTG85OwN0YZyh2o0MGQLWAz5LuJFiHgxKlNaYd0sSiSyvtg0+ukrhBmhL3
C+3NaDFVM6ZlV8DZMFM8AyAfwUh66snwMIa1yBmMWhKfIXwVbJx4CF6SP9qpZmJd/ccwFRi1EXKk
JfwdQzW2HtOeJ3RRxJeRjkDKAWjuyv1gTSABDarbh0aLmQu3vq2TRtSLWUtdjQP0UVW/NHW1GzWc
vrYmiS54KnBFJS23oxK8o564aaUc/dzZRxEhSREJ9hYEApjB+juj6/Ml+bOgOw118+GH4UUhkb1L
cUVP8+wkD6qB3K5Fbjdgx4pejZYxxjv2Zo9FnjZbv3okFU1BGlyMQJ8N0Ezox5izqj9Q2CNNTiwD
gJ+8CO9MxQsoCQi+pC0YfW2g3qUuctMqIU5MnC1alXaAyJh8qLTmLMOOoxSEWxqHTFdkxA00Wcs7
OZhrD6rHHh8ZJQxMoHPS8elkXeo23gzSAbkItshqosm1u/gndNjLZ4JVypktPlI+ldNEn56/qfxl
o1w9gfPBkx6EwJycuRcydUl4KI0lXwnT6mqTJ9R4BSFzNVXep+IPIiltRbJo2WFQFY13nvY+q+Qu
LfEidhBaJ381gWd0i8JCPY/lKXYQ5MLpKjVI3ynShY1dUJjtqmbbDTzVOlog0u+SXH9ld8YaxSZw
z26pfwhiTPKFN2wZO3YLyI3JhjPzCpP0rS4SQaw1PvgTm/AgfMYxSezTMjj4QlxTsZByUKJdnJVx
H8AR6CQA+oJCBpf75Uf1WRjsUrtEuFE4Hd+CnkePlmGRAVLK4T8vvmDi8kiD++FOnnkMJtHSCIFi
PfJk8NqwdSdl9q+JDtMn5b6NdlMybVdRJ9nHRE1kk21ycM+hhCBidcpbE7FXbqedozCiq2eZhKzS
tpbZBMM+AcgdUXZmBsKlpa8+NoOykhIPEqyPYZmrG1NA3ctFSF0r23S/MV77JKTi1PkZ8to4STyu
aoWXIwbrsinoUQyubRrsS567/jBjp5Tp07SA4prBrZjl9bRNUNuXovMoESrrK/kOVNJ8TZb/vbDt
dP9H9ux/lNH7/yx+Z9Pd9l/H79YfVf79H7s6+chuNbG7rAlB6FOCO/9v/wzhKeY/pKGh6JKpE4am
YkP7fyk8xfqH6QhaUU1qWjkmCIeA3r9ieKb8h+bokvY41dEsIn3/yuCZ4h8a/8IxTchVug0O9X+S
wRN/LdKxJXZDR2o65zTJ9aXzS5EOT1GtTbVIXQY7b1OsQWWvUY0X2E+2f/pc/pXe/I+sTc/sw5qa
rOBfGnv+fqG5P+nr4xJmPv+x+D9GJog/SS6kdxc9/BKm8c986F/ioX++gPjdFX5p4800HLSlyRXK
n34l3GJdLrutfjNW2qbeyYOhLKzf1BD9UpD065vS1F9Kn4Sl2YqGr2RZuf1KXSXrkmeyaz9hDHYZ
QOPHXvlreffff5Lz+/jP7qO/X/SXckG2MzSJlLMovq928b459Gt9TThr999fxpR/TWfOF3JUaRlS
pY1ImLb6y4WcHmo6Go/AfYr4pF0YkmDq2RTWPrQ4hhkda3axUmuxDuGtVPot7IZd232kqrVKpT2R
MwyWNVzBCt5F4hCtyz/y8qsE9u3V6dJOQZjAYlYCzMS1uZzGL85ULwPaRdiE1BLRQOZBbL1WPohM
BHKyRUM17bwJdmJEFagevOKx5l/VG4x4D0PU4nyOl4Wv7c2OiZTwOLOJYRvwfE/0XT0ceq1mOG/f
GYq9rkdnV1QPqtBvvAL886JdedNOmb4Qqbj6Qs0EtkZsm3n+1Vs+hjRtF9Mar9Bh1HP0MrXXsP6a
lK3R7rPipCGjkYNaF+oTPQ5j86m254DgZMEeXTonzd9ZzOu9lvGJv1Liml4nJvJZzQz+tWq+xWwP
D++1odmO+Na7hvwlI38TBQMpHPEFWySjJLFwxqMOYmN8hG0t+RUJo3xRlYdK/QrD8xBV2wQXlsMO
24IaE2RgcoLHydRO6vReI+Ab5M0enGRDdcK+6V49hziA8+MYeLyr8rFxQtqC1rp1h1g+gVLiEF3T
J+Kp3y2CegLuqvPPQfIgsmstCHyTDPFRMg2B2VbPNqGDmb18dGjsFTSpet9YEyZeR11G72ZhHw0c
8qNgUA6jDx0Cd03I6TyzNXByI45vah9QRWqT+ATKSKbse0wBhNgnMiDslfqSl9SArmg1GwEYDniM
s3fyeB0FJqN5aNCw424mWDTBOoE0mML4IS72KtQHRdtW8hrwuC46GyzJT4/DxzBPityFzh2rNCd9
bA9ATk4xQ5p0l9k7RTQkZKcdSMhFYiFEBPd58t6kR6vp90nx4dc9+LCCN59EtLAY2lXU34BMV2KM
OQJJgrH6qrHFPjEL6M3vwMOXKBDrCem5Aq7jNEiLffQVq+8mmzLm3AdN3RdwtbLsXHBmccA1nqoY
lftUQbjKcFl2zBBkdaFrGjbsKeTQNA3xOorQSXxcSsROKQcJnLdEYPRhFJf2B0IhZfWuY5mhAfAV
aXctspyWH47pmcF1h3Fa0Q/hswnlhIbQZe+sguxWzOA4pTGGzWOLTNNRsTBO+0rO6n6w0hi159RB
pN7FxBPNhl9QGlwIjvbVfdrdAw8gt7eORb8fkS/7ifFa/eHRWDyoydHrXzQ86ND+lmAwmHz8tIp6
p1L6wWr05pnRfTdWhwlRx9a+LH+dIXKMcvYJcXNYh9Kq3CTZNhoOrFcAluSPKlrM7hOH7/qt166a
CoLxOiEcFkaEtRbe9xdnDVw5NJMIMF2mjlrgfJQhm8JBLqW650iH3fxA2GVh+sT1MA3m9qkjO1oQ
1otx9aj5bYweMg4pxoOFwVBldWuqL50bORBA92M4vxGgzJT0FIlhxh2Y4zz1EzIwSWY25PkPNDIa
X1YcQiH+HeUIK8IlNqPDuy0t8rPaPdgZrW6I8NHxon12+CmoZfgsG29bI3nGOAE78HRZU7iN/l6L
6zDfx9jpW5tVjPu1ZVy7ibsbUjAJy5uqfhUBoSlML8kI0kFjGC/Ofsr4kdQ4Z1Canb9baoRpwgaM
j/iiW/t5sifZMmfM+s3+5JTbiZTgmETrJn80AyB1EZBaXS5CZx3jy6/idxWkf5uFfPOmqyp4eSgn
Sbx+WbAc+sGj4X/DuqYoRu6IOazFUxIWS+D9tYNrT/32IcLKa1k++toAHtDb5fZwiaK7onmN25s9
hKdwvE6oWZTK0BcHcROHiwaoykcxHjDClPHGpgc6eKobfC3ohIb6HeQfNrqDh6fT1KkmwllCtAR9
4DVU7uxiM9Ru1W614VCx8Z/4oIW+LfLn3EHnZRCSGc99K/Cge0tiU4Qokn1ObM6ABxKmFKSBlCy7
50x7MVVrX1CEwyye0KGd7OZ6xyJoT3VhXROFOX/uUTNnZsU2CM+OuIrkMeu8ZYbVPk3bjZ0wB5q+
1BpzkvGc5U9MdOxdk33OFrvwMpTPMZMkzWZUbB4HCjQ787XTzlWDBZHy8eBurMwH+m9opT1MQ4ks
+RlwIINhnz/zR8Tr6N4lFxQweMzvq4lZtPnQD4fQOKVUx+DdlUNJbAHOYLWma8euXqthS/0jGZ2J
PqJ1SISiTJ706JRo+5TnokH5rhPu1ejU0rbFGFpwMMzC8r3+bARO4JVCtsApYFjCnzRXNAnDxKcL
tXwNnZ06HBMkx0jg1yJAUmpu1J5KrSO+Wn8ykSM+ma0SK12mJn6zdDP1P9wbpoO7hXozXwPhG5K8
z8fpwFziDArFdUJiN2j+mR2CogHhXIudjRQ7wGiAsL6Uebyp67POQ6yDVafYrgyskx9Pv9nman/f
hbKNthB4DAukDAWOf93npoHZTyQlVJb2LQb1g8E9B3ypHjF0AD0IOkTRod/HirFTFB0wnIMPjvvJ
ZBWm5avwHvsUE3z42TkIYnc+y/awVsi3Yhsx0th18rXN49Vv0T0ZSjTWnlIDOtNWhnXfpLB+/vtd
4L/ZVTugYjS2sppF3ab+yyYQBT8daXNUl8qWSq61voxXzHFo58Gxt2zZJS1CV15+c9GZ+/HXLe58
UdPk6KMblq7+spX3JNnvBv/RUt/AGJKraeuseBaZC2KfGCWi37xJOb+Jv10PL4imCcGW949y1z8d
ThqZYXSMfbFU9/7WeqFsbFEueY/ZoVphknHtNWIjb5SmzTey1WfvNy+AM9+/eQXMMcnDa8b8Uf9y
21BemZhh2ZP8xAnYc+uX3Awh53o7ZS9FgkBMBa6xxyon2MzIRAGyJZxuNbUvopQPannJe3BvT02o
HaoImIZ8oUP70e8GG9vRxG/jRYwnFNpzT0Khmb4YnmCxgVfbbTT1SWoPhvKKH7IhkZabZ7yzP4VV
XG0CvQvHdx6U3LjvRzqYs9e6SjZq/GWgnAiEYIW/QH+HdbKAWznlJMDi+8Jki0a7EnJ/xI0azmyQ
aC9skCDNM2ltTKqKC2YFsAd7mQkaVV0top55zJjhSZTLHKebP56tzF5Xw1POOAXDAWxjgiTGSAmi
s6Av2xXxodMdjLB4s6W29VLW5vEug1+ZqecAxFRkXS1nfIz9o1ldBH400b4rvMogX9nTW2XIlWgY
WzMU6HICcy/U3NTVrVN6vESst8WtGv+pkPyXp9S/H94cYQphOYawdOEY2l+XB3+yxy6bRdBo52+1
rbmjWHElt9Hmf/ELsmzNcDSbn5FmzMvUn+7oNpzaulM7wcmUMrMlCJCdsQJIyUHRcfPfLHrmvzkp
0hD8n1dDrvjz1WB2G1krGJK0+dkufpIUi8TwGJtzXoRnRYppElt0yV7IB0SIMS4Q514+0pbilR7m
WLm3Mk56x9q5VsqGKIqDvdHXzwlT6HSGq1UQ4U3/SihjgG5iP41ifHQ4jIBV+dE5B8SvpmoANrgS
pXaZjzFF+i6m14jWgQqlUH0hIBzp0YNSvJL5FTRYatFdVx8TmDWDmj0EFMwGjT97H8AZqlBZuluZ
h5emGU8JFUfhYDPIidzeYayaFKe6uwbB42++s3/36LA1YToWoQqLJ8hfP8V85HRpCL4zApJraoU2
HGWyQ3h8sxe5G7o/lDb+5oq/rrMaIBDVVi2DBclECvplcXf4BdDnxQAM8EW4IOi/8tzipXwF0rBx
AOf+Zpn79Q3+ern55fzpprQiu+iYyvHcSH5EsOpY1v4Xb0iottSQLogbyV8+Qm3Kndir+XlBZVlb
63ITnqY9csGSdeq3j42/yT/z+/nz1X6piS/Q6+O042pMkgc3Obcbf6XvSKFSiqsv5Dpfty/j4beq
07/71uYvDEKXrcLP+mUNoUcLU1YuZw/emgn4OnCBiDgLH4vesduE9+L8m09VzH/jn5+Pf7zRP13x
l9UkzyqCRhVvVM1+nPTUUXJanayRCGlj3wxKLZIkWCuE50qAT9bEKEVp4Gp1b46wPmTeEDgpXamP
bmcnALnY3VIqwUCkYXyLBWmt4rTnwATf4xOryJ3NLj7Nx00473Rt0Hc9DP/+Zkbaoy+zu2qMvmOZ
rJkFFhSyEexFVdHGYRlEUY6M1O9tnnpjcGonbUcehJE+gCZODc1zhQbfswyVQ7oGrJAyS4Mnydb0
zuE4Zcn7Wud0KXQSn+TldWU9UjsFNsreDbP9ewLoXgdAIKw15NOlWr7rMQ3t6qasTnX7MLQnRXkc
aYKyWn3R1hD4rHWE7SkLp9UgXu0MtJ5YN62/7uOHiJo1Ssl9GiCxyII3hch0J8Iz58q9kZhAR64y
PaRz7Z76Y3L4D/FBOtnjAICL77pPwevStdlWklf8o+pgdNv1b755zZp12T9/9bMIaPAEQYhGAWQ7
9tffrIPzJtcUPJB0PRacmFH8bKIY9IrFvKQI1gOjCFK0EEH3kZKsbOPOmy20yDiJQ6j37MftsTDv
reytZS2dCVDE+eM/oEYuVY74ZNmI4LwOxVOdnnX8GElwKbqTOjx3ZPQanHYkhdo5Xv/Nx0UbPYO+
daaScKfrNWnPKSeA2ew/PBb61oweIvsU5h99ecxCmotC0y3U53J6KmbItCAvFV4BwoDeadwoP8Rt
zl6qQ1EQm4ZPNOtvBVsZtQXUoyT7dlzJuNgL77lMvhOWxFIWTEVJ/o23CiZYAEfC8j8064THFjf6
tzPeYpUiXrISc+EFGe5e/SiS54r9fcnr6YLPJMng+FS4NDlPnTUi7EbG4NCEZWSUD5H4kKg4DeZy
Ds53dtk/jYBODL+jjeMlYphXpXsAqhtcD4uaImp4TtwVH8Z01Yt3vyIo4ikrvRebbiypP/juG7p+
VbRwTkIQDGgHYd7WvdjDNhn6bZ/wDRjv9UAxQgWzCX9w2j55hP1BvjokAxzRP1BoFY5fASfoChcv
rahAe3WXygkX2A52I4D31SkMvwZ1dE1wS/ToWNZa5GeTgiOIC3wOuhsGDPwOdv00kBJuCmJQmnw2
sk9GXtzMhUq0L0aV9OikfAiKa80vdSz71RB9jBhpEhMxPUcQZfQItOE19UMe/scqfvLSrZpvIvlc
NW99czVslvvEvJu3DRY18QtqoDFR4S/LDfV1GJpneyxeEUR5fUgO7bHqAdyWxzStTllwKgZUvqLs
iUSH28B+n+KjOhfLW62xQLgxfMo416rYiczAK3Koy3NRzCdMJIf2tSftiEfbxx2V+zlhe9vVPXkx
Qs9f+4V+l4+0/U2YZ+WtKd4Lh2S7PJLuNFCRGI7THLPQFOrjZb6yxnNrMXTs3ivMO7VGRUTNW2k3
jYbq4IGbp+uGEX+NRIwM68S4WbhLmFgGinrpUsrFPhq6jQKdmgiJNgRkMMBr38dkqwbyyQqlMvtM
VJuabHUJVlCB4dMp35F9Ty2zFtPRDjo6XefDW6gewvxbyHtEs6Z69TCEB6iOJRZIG2VFL44CqmH5
boR4eGehHrCGKbZj8RwqkpTINRYnlRhVkL+KwV/CbATvx0+JN2B25l2LLb6A+R8j6Utnn7CbFzYC
mjMgIsNw7adVPgC7g+gtWIwzuwCee9F99VmxdVrk9LMXD7uy/0iKfdFa2z5VoWx0c5shMSk0SjN7
sgF+gHgqirkG0tn2fb1UnaPafeAiXLTpPqv3EeWRJf3b9OXSGAC6jBw0PzpvKB5slTYIjk2kmzAg
QNEY1a0dbQvr5Fgz/JtmI8d4yEmS+QmQwUrfjOykKvzGSXcL6DbG2sznFAWncthK3kMMUNqKOpwY
WI0ruUyc3QA1yiTkOCNfxGBgzDrJ6t6E01YKWImNfxgSYhfMlLp8Z0zjhvDFinEyJNfPkqNqhG8n
weGRKjS089y06VwnBuPqoMTbW+Of1PwZ1+46TXl+TRL/OvUblr2mBWufCCK6hC8dw7U967NimY+1
p7hsrmNz39nbMq5XeoiokmpAjMipcEsmpnxSc1ySox4sSEAsMcwf+OYBOSvfXppcZN7tBNoc2QGO
BZtM2856qoYnK0yuoziys9pkMNvV4UWnjWokDWK01VrjltENLC6dW2Ccxo4FOHqe1ROKwJpCKXfJ
qZdlR7fkl6CzwGph1EQXvaNZkLk6c5+p5MfOzTVZWOhkk+y8JHhqaspiMuvSaJsUjTJ5nAZgwXb1
NqB/xzmOHw0Bv+XjlEuboYcTrnXnMRwad5rekvYSI4R3YbvLubQhsu8IzhQrgL5LYU2U+d4udiCM
GAQwB0JWftaLD7W6JABtmuEFKErKFESN1FOqAq7ONoCuzmI41O21dh5BAIGS6Gk6BUT3XcCqMcxt
kDX3FoYFNbxTox1hqCU86oXOj45+xJ7JpvPInGQFLNT1GnNTjAEZtbXEwZLFF5uPOQBJMljNtiFd
pFs7h3Uuq+Q7ib8KfBKJygG2v+9KhAA5vWbNq29fNfoJ9Rr4GXyIfaLEG7XM3CnEGGwONyXNjrIy
74rslFJw7+8o6HPDmkxVCQ9z2iYKMcCiCaplEmRo8VAE+dVrlYnF3P8Czgy9S6EunXvYqGlFL3sw
Z4IZGE2xkYpl1D60NaAGtl+dTw+Edy6Dpz6QANG7vYNEOgYQb951+WKb55oMh+58Dyao0Z4iAuU8
UHXjEQNUtG9zxJHyGig8D89Wm28Jai8TPJ/S9A4DvVlUoyaWhnRsUN5JbZXGQCO796j/rkFxkCd0
7IERxDX0kIEawE/lU929DAb1ujFaycqSG2E9MYhZadxrfbUz04s+d64bsBDtYQ24MKAYUJT3g3zO
iWAgXGgEWhtxX9iMoYye8SNNVbq2ySbCSeOeqcDKLLEzUeG4CTtSV7BiVJ6lCh9uE7wF+k9kei4b
Iml+Rly0ZSyYJpBHoAwVRyQZp3uOFCRzfjiIndsQnr1UK1ao4qG38QIDXCJ8jswcrjuI9apirHo2
PqUxm7vivdcRu/M2tkbXADMXkww9CJNIaddigrnnnWuMxD7Zadt8KjN6l4jZGiubeU5+U6r7yOze
mvxe894beH/Qt8huY/TS7jPvvW2P5BM418O+4IC9C8VD3Z005cFSlmb93WlUMMVo1RkiJqtfzOIG
RXDDc8yBCu6xQtcjjZIROL5apRXylPMNOjyTaFhg+8qhJN0Kj0cYw39+ysOaOO7CwOLOIrBWavVF
0b+i7jFIxlU+kbMF99bLE501WxvUNiCmlNJwQo0ByWrFfIAkTj1qsnRMlqWeswzN1E81kHonRERg
9lWFBGrieBmNwEfx6hCnMlHXPcI0HUVw6rrPKEccmluR7DE0u940uW1Rvg3RhNMxyG9eeDHihxKq
ip12b7p/YdKnaRTtFPAu97aHy87aWA6P5k/ezmbIj60CEMW6qe23P+OTImZLPWi2xFiG1lNa3qvD
Z91fcxjtDfml+QaWT1RRYNmV1LhQcoprk8pJTLpFkJAtmB363dancm6MX6M+XI8McMH8L+Bmrmt5
hXGuOeS+PLZYPAQtqISa91QyCBZwP/AU5eNLH+loIzxrewqt04sSbfX40s5TTE/b9DFthj1YmtGB
YpLMgJYTZHWG8xhavYfY2bFPWdsCa7O8i3gd7XhJzcMkiGGOX0NPaoldoXGQlIbWrLJgUff5cGmJ
Uo64WUsN8G6H1cO8gutbmHHtTqJ56M14oUMxL4przn7cdzo3MMS9V4OYYt3umt6lfLOD7RIo0NbL
Zj3HtAueRLoWAvj7Ccg59yZwtOpVG1/S5hzbc1fD5yS+K7gamXrnk8ep3wEXLXr/UAXnqj95UEAr
ddfqmyZWtqr1YMQ7r3ysx2tQ2QsYe6uer2dax+hPGkYJbmgHCNiIQ0IL3pP0O+D0y4Mm0g+6bbgG
T5HChtUUwbllM6swZfmU9kaz34xsM/nzeATrH3wi66zbm2Hev1YPZnNGpj+KFju/CoaAKe+Mt+cL
iC5pkkIRwtPJu1P1ndm/GEripvHTYL51ms4QnOhOe2Bespp9sMEzMIHTUP6UhXpSxvidnZprT8ED
x7V7Cg1eCoJRNpctKv8SBE8Sp3JJPIA325rqMYSkODISZA5CvzjeW99Ze6xo4JQYT4JOrkAu4k3z
8CRiy0T3BXRlnjrxbRTMovgGkwkDw6rEbhmHTxP7iwqxzmZ38QZQ+aOVFcFac9tbnzkyYerE2Eie
W/VqGsx7tAzfO7Ep+iOosdDpxCDkTGnfbVTIFcR3Q8aXTlbz/3J2XjuOY9m2/SIC9Jt8DVGivBTe
vBBh6b3n19/BPLinM5WBDPSph0YV0AiK5OY2a805Jl/3spJeUEVozYhDJNsWGFhUDdkeJ494PNfd
0cfF14xHg0670FH84hwwCuKh7WG4E8W+8aet0CHfciONvzEH1qX5ldZLKzmkzU1LQ64S0JJnB4tx
o2fyqpW/JI79ehMtLPUjZJsOcRLxST2eMbohmP0U/nOu11foR2URLuN64wEKseV1jKY5A7C7rTVw
mIjAg7ZyVO0mp18w5ilRi6sJOzB0sdJ/9btrC8glZ9spG28CvA9F+TCwB0ZmrkRPXbeXhieeAnuD
4GRjYfUGHYUApnotJNk+eYjyvTacMkoXbXanq825UjGu4JzPjU+tfk67T01JVi1bHRkzMqBWCvCH
QJuz1GpKFh8eLI663E60/1uphN6cXU1hsav4VplhHjD9HLzCgY7IbhaRh49JjzB0edc2bG0eTI7P
bX3Ef4On/5pSQwHrhJ6zTZ7C0BzMeEN461U5m1a7ZJeTrJp1+4bbS/qtbKuOOjcjahUl/FODhaRs
OrJEoQ0j5ewsZVl3LQSd01C+9IND7MfSY2KS6u2Yswq+mZTSvCg8o+Smc09/FlyGEE8CIq02Q8zK
Y1Ehk8CMQvc8h5AdHRvpJcZwMOQWZW/a6jgASLalN60UPE6svB39JPV5RLkQ2unCTzGg2diKdd4i
472R1o1K5zf/oltzivt8Sd9Q199NpO4eIvT0ODOFPQ2Rx8DZD4SXr720bLmtdjvR15DXofaoExLf
Au/03qSaUwTETXUdxq+Ic1kP3tPqWEjvVA4i/luxy1WRnSwME8Z7Yt5CXaZmThKvAPhHKquKZQPN
gTRcRyTbZySpGCi+43VWj+zml3nhr/PoyWfBnX4V3ThgvvW6fIzVh0HFL1YeSnDg4aFq8TAGbmt9
2mzbcZD73S1i7RBNsTG+oONFQEBDL9sUyiFUdt4wb78Q4bpeeoQ77aQG0mGSKAz9sSO03KADGlAk
6x87FpmRBaZp95o0Lfj2rIw5L3iWtA+R3BAaDsvgnLJwVWLvcQbJqWpwEmHt1v19abzEwcHia0IG
jJcie2mrfYpmwZ8tTu+zlm0omG4ry7XJd/LoPZH20fKtByN914cMk36Jt6lUGIbPUODImnTKgga6
n8RuC1uxOU8agWa4qRt750Vr0T/0CtNGmzjsxrwpX1gdBwd8WCmuPXFQ8rush7u2iuhkW93glP5z
074O/akHEKTb60kCrYuiq3r5ob43V+/+qu7Npk4DBSg8gctGa+8nXhDh1JXddmms8LXl8OpXYsHZ
YGXuhnxRg4f/kG/+fd0fLmtc6CbLookKNaWoiJwrodMWNndV9FPV+rJo/atyKYSBuFb/FXLxZ+Vy
RFGXAxOVF+3WdI0V/UEHrOKt4eqriiaY/IMs87smMk3//1zv4lnmE8h0beJ60SZc1y/5gqTK5bCJ
lx0hq05zNT9S4RICw7J8BVqSmmcs/9AA+f7B/u9vsC8erFJUYcfyQTFPvRGs0JiyWwzk/3576vxX
/ho1JHcgPkY8rP3VgIi8lpNjg+w1P6ihYClC6DNdjTAcSFkkcBqCP1ZvZnYVSDtVmPjo6XOwQYmY
aFu1boYBJffHH37XZXvp1wv/7WdddCkMSSug6YKEyeVTyFlOw5Pz7ztXLlsvl5e4qIYHLFwjphOV
Fh2q//X8bs09RU6XBHFHef731b59mb/dz0V7qRUdEXcx99Nrz210DIZXkMT/voTyje5ANn67xoXu
wE8krWFvgyzb1VYsWOsR9/YV7uBltK1/kjl80yb+42IXGnCt7UMMJywRFmAHLOVU9sYUU9LYzlFE
zg+39tPju/geFQAhUqgwSgmtWOoLMhkcNlQIx5B0eFeDm2yjl/qHTvj8Ny+/DDrNMsp8XUZTf3FN
4Ot1hj0QmxZy+nzbrUsnOzbufy+mp70pW9h2LYVkm0vVvu9npWEUo8xp/iRLN4P/+MOz+27u/P0C
F2+qJvkTjiAXMA/TigQON3tj64bAk4Ehr7FU/bQifKcz+uOWLp5cnuiWIGQK3dQ62Vf5lbmlp7oe
z5M7H2PdZOkdzeUPd/ndhPGfuzTki9lyNINYtXreVsT13Fm/H66VNRS5Ja5oMEE03f/bFvg8gaD/
wLUuLGFa5sUEkiWdWeiIaZk6kTbouAF/mp2/G/Yzr9HALKchZZpf7W9N9qppTDGqCSrHWqCB3Coc
CWPl/odH9928YTLGcQlotNkvl4BIRKONY2tWaBV3muNt6pW2HZ1ZJGX9sLB+95a4D0QRUIaUv6RR
oWcEYdfJ8qLRX+3oCYH3TzPF5Wi/bG9fvJSigM4PDxLx1UpbNSc4Dgvr1r7WluM6WgT7n+Rml29I
k3Uq8CzSBggMsMYXl7O6bhhqOnSLKH1mA1TEX57h/vB+jHlx+H0m+nURkz+uCU2VdeNC2gHivAER
jNZiUAMwHzCv+3ljOxF02HbLjPJHDK7UI3ZrpuH66WeNyhdqog//3rhuaEG2oEsnYxmGyksDWrjq
ewKPXuMK9qRfOPqAZ864EckdzRclGY9IEO3wWssjxK/Jwh/HA7p3Fzz1TqvrF01S3MTOaRzZbp8g
em+tOeoGh0dzZzRYkv38kKv5zhJo0730RUaxbIX0wYCxUDe7Mat7kiG3BiaA0UxuycIANoeLtYQu
0j7XnKRUmXXYgGfqtvKh6I8xIQcBhaUGu8bYD/wiTPOQO6JTLOj5Uu9pcnOly5uGaipVbpM4IcK/
+nF4ExwBJ2S3EhIzkLKT9sImp6S8kXXnIU5WmFFzfbxNxkMwNp+a1x4yU11qUFURLR7idwF+XQ3G
BUkFuJ+feeYBsYoWQM5O+kIN62V3bftUFd1yBhQTcwUT40FXHmoDFM0+azhSGDRHyMsytWwXj+SX
Vu2HLdl7O7ptQMwVzYlU4ZUJRrKfdor0QlgiJ3HbJYTwip78shyhgARkyg50RXi8QxctpGofS89s
zNh/En5JUTPr6QX7kwxcuVRha7yFAj+PjyzBfgDXrnKk/GFY/v2l6ayOtlAVDbcbe8c/Jye5NwwP
LBJCEncWwBGa7WhH/Qo02hKFzuZHqczlNDV/BQb+Nro2llDF5acmZUAlYsPgAayUFT0JV26XdK0X
+apf2+EPd4dr7puPzrANU5WZei20nH/enkdKusB/SukcQYuevaPj9LHsmLLqJA3n6PCzhm1k5Ncg
ZIQE2zmWDokcPytT4+CQmPQ51BeYC73rEK/D/AWAX0bz3udrCJ2HEWZOMJ11rURBQVJX8p6yvzGw
Mze/ktVU8OAYcEfMwFr45Gv4nrqvZqC1wgpXGURKV5sojtaGRBcuFnufkNxCQ5A/MPirhEOrIGnb
H1v0FVQT/P08kpU5olLpqOAipUtNI6ErUCJGKPbAPPhy5eRe1NUOKcBZJTTiipP1iynHjtq9G4pr
qCohrRHqggSC3HBrlzachq1tLT2FKn3WgfduXT6WOKsWdTqtc7rVAf0MKk582rD87Mc8zm77giTr
mJTSRayS75K+9QLkIoZnNxf5TWdSsDcENf49B9rrMfwSZBmY3Qnc+KmG5RlXZ2YuEgj6BQ3DGfF7
JAy40V4niSClceeDEO1ggoJ5WtHCnzGeom1oOek9Mh/ryie9SCH1pLXal0Kn7Zwk13bprUtFoD4R
iwmBQVWfJfW+JGtu6rfBtCo6NtX2WvXBB/gTB74KgiJ+5CHQKLShn1FJd50QrfaBdBfGdDzmJajX
uOWZl6s8d4gZp14AC8aPLQ94jfSG3kwSQginbBH6KshAbVnX68GPHvBxM7DJni/QXk3dHqj+tYc4
QGuJkGfur+x6VkPIRF7JKoxLbW/I3nksizOG8iUYqRPLPMTPveLtErGp++TIC6O03zno0JYyrWhS
0pqSvpWKxZHCTJHtorjfEcrMS1+zWdhU9Q1hB0g7QELT25pjxrQxO5nG8DgMYl0za1rZcFdD9loo
EyxB7FjL2fXXpPFHPVqvckDLNviChA9Ym5AL8nrHgQk8zdbKFDtB2T73GPMovtNA165bqbqdVOTO
NNtD5SuNNLQcrzrdz7p9UbN8Zk3vo6lyx7x04bQs0pYyYQdh7apH+QxxCvFUylHd16kYRg+jmMoV
socG46B5p1bTZ+ndhkHkgmVcAahHQApCVdxhsHblWc7KuoCYOMVXAykXHM7sbHAD/Oo0FzBnSC6w
ebfOaxc23EhXvT0aopujcdAzzFPEk6dRIY9XVqMR5+CD62jXQfCZ5F+2dmvl5c4kUy5I2ZmS0FIK
0h2RLjHJKwYz/iiebfLkmVTfKgNgWZ2YCqU/MH5pa2+7dFgWkHa8oMeQ1X7AnFz5VKkmBCvpaO/0
DMVs3KJkA6ML+jyMtLXO7ZlCu5fqG52+OhjP2X5R1oxq71oj4XYaejT/vGhjXWtHBenDGCWukkLf
gLLbQBWafUIennzQuCOrmSwPlOcZEhJpAPJzVebXbbbN+wdZuTG6l0Y1Dg1PD0+am8ZbfaDZV28G
23Q6P0BXiUGwThzPfq3MYlc3N0p0Z4YPpvJAphOAXgkjym0Fkci2pmWf3lhTeTu2OEitInhv2U6C
HZbWUSQdgdnxm1AIaHJENqPvhMLma9mKcBOkVHDhBWC+8yl6I7KzQMSQAmkACQMjkiXaxtDPRFg8
pOSktJhbMKxNRPfyQu11bVDVUbxlHgb3MQFkaq1vNM92WD6BI4T9GZcD+xwJcCIJblHRbyRV3iR9
+Gn15aPpBxtsOP9eZ//eYZqqbWqWgl/D0JVfes7fzgBeakd9lQ8cYQiwxjPXGgdDDP9tMUSTuQrF
Q+S2pjafRv9c7RI9HLtkgqdaL2fDNYfrg7oh3WA1F0N+8oR8e0uWrqumyslG+1V9++2WZqyQBLFU
QyQiHN8mBanYGeVP9dC/9yfc0uyDt1SOaZTz/rwl0smIdk4CnZqBdBocmPtrctrfgqO2jB3p2fph
x/DrRfy5S5+vZylCBg0AI+Biw2AD6MuDMNYhii4hd1GjWFeP7MloKFoL7wnZ949q3r/E+rw2nOqK
yQ0Cy8eN8Oc9GrFikfxtkVeD6MU21CsQFLT4ggUIbRrw9HZR/6XeEXDWFYKzhPgd5hZQ7FeKyflY
QO1Bp7GCwbLQxUPXxY+xWNYVfCpbWWuh/haSsTH1D6RqEyfAAKTbVsW3aenEzJgx3njkJN5p1O7j
CYX/V5cBlRsmsig4O85UdZq4foNdijJiaN8U+Y2iDuuSKNacBnk9IL2pnagpIfUhejvF+lNgrbv8
xpPv+v5DMTCmynip262mfGkIgfOy+mnkfzNMeIQcsGftvGpfOuMRpAa2EjBM0gea48jMaWIYh3wD
G3eRHSQAxdniv/6iiRbmH2X+4rQ5yfn3U31iW8VAWre2aLxtady29n2Yb/59CTap/JE/R6MuCx2n
v2bgGuFD+/MispyhzQzQo2kBYlFyN+86Iu2qMV0nvowH386eAox2V4nxPs5CPottUFqDI6mo4pFR
jDVD3LBB3JsCab9h0ehpxoApdkrhbJlLsIQbGzCi6M5k4xC9RpFHfSzbmP1/xYnT5GRAQxBIGsm8
X1mRO4H/rMuHgVOfnwMVsOHP2AMBA5LDnv8UV/Iqyao1SjUyBMZzLFRwBPUyVF9ygn7tCE2c6XUr
L9h743Uz0Bk6xgErHLghP8DHRqB6dSPTSBMPbbYr4O/nE7vVcxftB20jyYQnAI3yooesuQ6UbEXU
upy96kwKEWBtZTUxqfddsO6RldAETJUXOpRyt8vZfaGraVA+QZNphycg5QuzPIS2t7PwR5MIUMBy
CfEwmUD6+4Ckn+i2b4xFIN8LY+Y2w/y1KJcjiyRxhuQkVCjvYBa99HPU5kDb/rnO+41RbDWBnBZU
V/Um2tipZVyhLwN70Nq/SaTaJThhaYS3KLuRxNy2ebNqEa4RDnElK/26K94J4UbcIV0FOH7NHELx
8KqRoaMU3ioP/ZMXPQM9cUx+AQnOCKyyRWX7aLTXWouGi+Jc2X1mnI2V/KtuTYQk5wGoeKLdZWQZ
q/1HyRpk219lhz7hVaAEmZoVlr8rQWrDVTBNwVWTzhIfaEJedu+b5NyEDyXJhqHulLF4CvK3KPDB
CmTT3hZNQSIMnfLIFmd5GvZZm6f38hjXKEtIbQuinGoHAZ6Jn69HowEAvuvYlQzgAMD6OlFADIIH
2rc2EbhiQUkhu2T2usVXX+ZzQm5jLftoFjwPyDBGgr2Vtnj694f2zVL2xwQ8Nxl+X8oia0otmXUz
VO/i5jRafGI/2Mz+Kqf+zyT//2co67JCrHihUuvzDNW9S+9UNh3vGRA7p/+rcUWcySK7L34qo13W
6S4veVEzpuDUW0kEFavyYT67kfGTu+f75/afe7qYAzW/oaZK2NSCnuyiM7ARH7Pi69/v5t83YcsX
JeFJEqms4i0kGyaGWwV3GTrXvy+Ba/a7eVYIChKgDPDvXOwyWg8tpjHHwNc5CECYbT6y+jgE96Ad
21Y5KXLGkRwcNdkXbj0l12NXLnmykFbfVVvplmUanBuMMUUKQBX8s4CPQATivklDt+xeC22tKoeZ
C61JzZKcIM66RBZYHzC44L9zMDZGtzI22Et69AeyABPYPoOHXXamfVbCijHJ1F5teiQ79rwXx66R
ELReuoFWHCeNxQFqdTyuxuBmRk51uzk4WwkDR00Qa1xPGpp2JPGW+hRyROiI1UjTYoWsG6lPTukt
rdqVX4YgB0zyKTUHZMw+QZXpKa+mvivlTaDT74fA3WzBI7o471Fxu15GGgyzE/FlqFMUhNowRTku
sstv74sJTFpMr4B6ZwAOMCvbQzzoxJD3CNxJGmwK7DcZ3lUDUIwc78pEWxT9bYHb1P7s8aGrnb1H
s/BUNPoxa5iSe0ovdap/oex2khkGYSM0WGukyJGRvoioHCjArL34RM5yUiyb8kuuSM+IupMIlSvV
e4llWC0vvQwstyE4Kgq615xMuSzxDoWqvxJ7A8ud/JsGn4tyl5IjMHDcjF0bpX7Q7nsPZnpyGK2v
hhx5gX3EJtbwqkREVohnY/S3Vob3IrBfjHRakDG2T/qXY9L5Th2ulICzbSh5jkBeAC5lsrL7Wq8c
AIyV0rwSPgMV9YS4IIvbRc6prgZmWAKl7/UHER6T6DYz5vgbCj9ptBzS8TGnqFNo20KLoC6PLtGz
9z98GX9/4WxAOF3pmgL7Srk0G0mlr1t2YULBd8BBOuRN4Qtaws1emCdtkdF6kj60jx8u+u3X+NtF
L9qsUOgn0edcVHX9deumLoEMdJwa96fm4F/d47ka+fvtXXz3E44EbSqpRtYQqgDtbInEdYVrb/mS
3Z86Tcp3HQD8geZs7jTYcF1Ml3Epl8pUcTXZRXmNtzN9gQa9xCrl79FBOtF1exrf6OX9+3l+e1mB
KEA3FctUL4EBURfDA5nfYShv6mj2sJbWOvJ/aLQCIPhmErV+u87FKqo0jV4OMbVWwEhHSkjk9yLB
ks3XcULwiWrdPgkBN30iY0mv59TuEFyuYRKFYyFCu7f6a7m9733k/v11aFFNmODyJDeacfLt11Qj
7EIQ05DUywkWH5ENGKtwUKn3inhpzXWq0Q6hjEYwQG+8JeWyoCAW9s8xAtyJ3V4sQJ5X0c4zjgKy
JVpGG9hI/x4EXka7ASmTft/D2+my/K1RYGdIj3ATabrUCxLTlhoHJ1J0CBPn+K6EnGesvcrEGUnm
ugAv5U2uXVJ8esZeh1iKEI0+f4TVcB82+VlCG96OJ4laifIyeDspPyXRqVLPfXxb+JaLkO9paPSH
JOk/88ZG1D86wLbRU+G94PBmpSVo03pZR2+JWS865d4KNgnmFz2mR/I/kIBYkRcKdSm/7I5QoFma
fKcEO6hVzzn7Q7V9q1Cu9wYY8OCsIkFWql2Zxytf3zVWv6I+7SAjRgq3jjUfnx3BhB2n3uilC4jc
SNHl83MFFNMkA6/oIWy77wEDyzi6UmsfZntyNVGIPRnhXTaZr6pnvWrye1feUeFXgeyinIVbIwU3
Wtnv/DxgF48MWgbiao33cXvC0hfUVLjm2pH2UqQHUEt+9CozclobYDUUYxFtBXbAXmw89SEFxIHm
tNDY7zarqlKu2BVn/buH02jAmyXjfp39qmlNld0DKRsSpM07VDYVmQkaBw/8JUb7qarSZoruIs93
leZstiVkymeK92ujfDcbc4UBjaBaED2CpaJYkDpEENddBjuTNKM0hFi/CpMnEEFCla46gbVNah2y
/UhkUTcRSuTQO5FycIzFzaQ9GuW6BAaU9cZhorpW3eY4VfrIHbT3Di2/D5IFdefaogWG7LrQ1eUw
LTyychGGOgIzYM8CHeJzgGVwS9SU0wOxlSwS6rbw+91Cw+IMxrpQQ56RAap+Hh8fIMMBKO2IXXDk
vsQZtM3LbdvtOL9e4XHVsx7wsXBCcr1Hy8MTqbLOVfJeGZOnQaHLpZ2TaNPNyTZWZWJ1aB+CtI4c
n4U0BxNjJSe5Ku+rUr/2rK1C/cAnjGVJnHuChVE6mfKd2q3U6ayxfhApKmX3MqLetv3K5M7NVeKe
5G2vGG/YN1+zFo8O6fAklMUgdfX42pg4q7YZ5Bsp54jHqJtQADe98ixjgbSG4q1mg5iNbgKKlIwP
QAQ/zKHfbN916DFCVSmas2To8zb1tyMCY3aMm4Qmvs6aRBfnJF0Bn15Q7jzYbr4icucnYsTfG1+u
aJsGPWlZNugb/3nFPg9Ymjo4WHF/GvDFRqf/eln44+9frLK1Z4y4jvj7tvahWM9Q+JzaOCVe/tPu
Wnx3J3T02UNoOvKEywWoK/K8A03Gti7V9qBft7YOe0KDDd1P2VVUQlLvdWubUkwJW2pt2heOcWGq
WwJbHLu2lrVsfjWjIkDEh8dKSncj9BII7sFhFIw1VDknOzB3KW2YQrQosPe2eh/z/cO4dZrqJkcH
Zxv9Fi3eomtY4fvw0FsqUxpJst0hr2AJ6gGLkIG/zQw3BjwgowYtr+fLkUatSuHNTKfHME92eqG5
rZrdqkO4CRHA9oSC9cFDTGvDYA/aYnczrHUNoZsK+o6C316Ma529nYyok0XC7zYGgQXp+CSqW0Ht
xpMa4po2hvZi03TUhwqDZbYyQNgV1d6YOHyMgrloVzIxVjYBbdgiKyJ5FDy9Gc0EHV9enjzKCUFC
w2PDVNE3kIMxO3txS4g4POU0h85SbFWpuZKQ5raHntnNFCsJg67VUDP4DO1X2b5ux6MnP07Fg9qe
i/wjJjAgHA2nmidndMF9s5KYGDyJUoWA34lP0TSI2DibPg0fAdNTMM3I517HiSAeKFyxfLi2uRb1
G/kca6Jvxrzd59N7pCUAGZul3RentD+X+lLHZNrWW1WUj3VJEmmr3Mny2c/W47Q3CQFRdJlNBMbN
NPVu45E9vbaZEtqW8i+cmPxu6jGdNTtyTRL5ZBqmkhFkMMHDN4pouGuS+oHT34oIjDmpqnfaCuT6
v7+ob4rHyEd+G+gXO6CozUdpaJEv+VgA3VmEg60A6vbSWIwOD8P9v8wRAAqYktC3UTq+2L8qRi8F
I4ZuIkFIGiXx1ZZ/1CP+qmReFCGBTam2ysQnLFW/mCjoaOBqZ1O7iFSMwG26HulUSsUpiqVlmq59
8u2qYvYCPJc5Fjn4jiWphGEU7upcc0MgTtRUun6XBSjWFcKhAizWCPaT8iMN0a/RZ0Zz3Nwa7QyD
5pCBYaHkX9lcFb23BAN6QOvvyOFblOt7rSf6i4hXt+gIR/OMc4ylyBJ7mUYSadzq+Bnn7XIA96bG
DDcAHPqc0CQ7VESD6nb0nxRSqudVrK/e1ewVw2UtP08cNusPQzul4/VU3MmGvxpkwBM5FMWUFuyH
YMupW9J6Vrmr4bEtXtXi2NTDVohgN1Vrj3L90LgeGAvQo1X1YsscTc+YNL3s2M6seN145oPo8EKD
vTqpakHQhvKoYYMwzZtUOheGObeE+SgUyPWGdFt5z3mB601fSB6tPAPvDA1LzreVpjl5QYTFxL6O
HIxtbJ8DDhFsdiYqbgX+s9VYhws5PpKRNBeFK20P5BVxESmAob3o0lXQEKER29tKNCTUeAvDCHbZ
QHzsiBUvJ3L2NW1eOvJ9E1xUXv6mIbtRU3BR1O9MycBOTv25DNkL8XjZ/ClwNBPA2Dkd7fSkqY4G
w26iRulZRxXToFXdeLxnYfL32UbkVC7j4BN7pG0dQZEMzTkdiEfG+upDhQpLfHFsbkSuQXkniWEU
9Mb3OACWUgfQJBEHNEgO9LCdJJWncdDvtc74hHH/pdRTvSjDnRp9tsP00nqd0/t3UOl2Sk/v/r3V
vjTjxU4mt6cNz5S7NjAVVXVyrzaWDPix39WRcWNlJuVinO1TVd/6faNCzCNgU1wbJHGOeAh5wEdV
i4mnSfyz6OobOgKc5Tx8cDi+W/AR/QkAPGUDHECWKa9S6VGRrgm9LeujPZ2rOdVS/9TF7WBteoS3
GGDs4GiQx5k/0CsZQleN16WEN0nZRsGHwnG/v45VF57DHtb9tYVPE3N7p8Z7a3yLTc1NmEdVEnoC
DLY2U2UQYMIuTrmtEt0YPegZ1U3J2hQyzjNRmx/CQmSSYZ7c8X/Jncm3tzkbzrAglTgLaREXM+RQ
EvXay1kGsjh/BpGK2qBm2we27ZA3z5RIZOkQ1qVTFem+sAcipbx0EZEDwZGq04FJRfiCgRDkfUol
g2QIdKsUS6KEpF5S30IB47C/8uyUhERsRkB2ztjm/LJfZZp0iL0YDG0K399QvnIV/OOpEnBWxM6y
kpeC6nylTKso9M8WrAuN48qQJe+BpYHY8Gg608UyUwrt8GOta1y4lLd7R/NoCisv8ljvxypGx61g
04bN0KUU2mR5raisnhbJzaTv1Y94atDphfpt2ciuFgRPlNvYJtxKCbW+9mxhMS0j7CfyRp93t5W2
IQVjmRgcjAoTgYKNOUY3AeWn1b3fJyeG/zDADbTXpMdC4jgbGMhaRax6dGcYqTNq8Qo1hIUZ8CIA
mO8lFvTBwHyHC8ZSWAMbe6nExWPc3RWE+eISgsBrkrgmKn9tTO8N+hjsL6u6LRDi6ER0fqpQRVNd
PqdY4GNsT2XIlDKRsEAm7Fi/ynJ0LyE2kXwCutkmhN2hpoUiV8UCnxBw2glYxCFCwMZe9WAoNwqK
PIIqGN3BQibRQkc3F6oIZMgjcIirBxi3Tu3qWrJGzuiSgTCkXIkyPE8J2B5LOcMTZE7Tj3LCEVc5
xeAiCz1bDa30GsrDXS81OPdS1V4VunajZeW5lAHels2jL9h75Zs0gH9AhvQiSurVqLW7lARkQwDx
mREpSLsibNuy7CpSjfiweKcVtSfu84PUynsz3Y/DdUbns8SI5PkHM7P3ZvTWssp0m6Q4h/7XUPHA
xMqcglvRpq7aE+NWEqirmnSzshtIwo3peCXIZMEYZzlpSrGRiMLOP+cOXDesKrSOmbKwyemI9+10
0vMtHZgz6eMxxYdwEotOP8F4udJkjtDRrugfJ9nxWfZ070h7faFkZyO667udFN+PXXdVKK8pUAYb
T/uYPHcx0oeaoUj080YqCIfELVgw8GTpLqb9EtJz9dJhnXXpySqMY2tACD/YzasyhisP76yBg9DA
Mq5Gq4HvkrDUZd8ccuLk67cUnque7CwSdqwodBM6WxSFB8T6ZvOKPbHip+XeOumLo0CtqgAwMQZ1
541PE076Eolom+Oi33GKWbWT5AgO4fIU3YRKuCWLyGnVZQmQRZcfvYY1NJq2gX+SzWQ9UjBXq1sr
/Ygxsfh2D7qADl5moLSE7r2etUE16JcyOdT5o6w/0EBy5qx1HNQeaL3pqRxOMP0WCLvXTAXIXB6V
MUVv+Zbn2d4HdmtK9k5hHlIEdNZVy9MERBzw9cdk56QPvZZt9By8JTG6ZU2ZXF0GWA0xN1/5ozj3
EsJqg8J4/JIYMrpdD9HKi14JJ7XWvuQddKNzFBA7Y4Amj0leju9VcIktJty8vh1NiawHdWkP18Z8
stDdPHr0fQaXPW06xo7pDsFZJrzW9r1Vo7aHQUEgljGZ+sldJOUUf0rkPIBsghphcH5tpjF2VUo7
trovpPoKDb3bGyrTjJMPBpRg1PTlYpSDkwlXN2f/EWI3tFXDW4gU4y4i2HzSl5p51EJ0tKJN1h6r
tFQD2Na5zyFa2wzxzC4WdhihL5uWEcDAlMgr8wPr9yJgaJbVVk9PKqmQ6VdkLWNYmRLO8VSDQ9uC
XenupfKmSd4MpE1RuIVsTqWJdBFVgy6wA3kCSfreEKRKVW6JqIBDf8D+PB7Lm4mhLXO24ffAhUS+
A58+3qahcZUiTMzqsxDdUysrZKTDlMiBz+6YDafqlpfUT8isx5qkjVXK1BSU7wS7w7IgurBzRkgV
VkNhcFBOA6hEEk1vJuI2x/pabXbCB6agtjcz3UaeaNqM451E+FHvZ/dDnO4SS3OhgSwMrJv0dsc3
LbX30LU4btKGHYbiWFA0AhAcpTcdvZGG3CKoIqJAlTPUV7lKkmfKcZTjSFpPbtqPxFvdk5syZAw6
uvWp91pWrp7YO9sYXEGrGOsY/8vrBL4g2wj6fJdi3MKQv5LyWJJhmge544+noXsNm6OktBuNNRca
zoNZcDCbYBg2yM0G80681tqJBCNqU8NC0Tq02ucwrtZ1+pIGzzJUpNo7DBkH5w8bbEaUfVBbdkos
8ySvkBr7QHCP2ecs6AmakyB4DEuRrgO6Myy6CjfgF+mptKgqWBK4isegwNSP5Zi4sDkw9yrDne43
D4mykhhqWCoL3Rn9s0w3itp0SOHW0+8ns1kM8lfULD1uFvqGRFitTaAM8WSMHHrJRlZCRg4W/BRE
g4MrWVcE0tJjOVTFPmywFHInBesF/RaqXLSAvMTjNBqu/Lzas4evu60g1k8Gcx8qULxVbRW3hzy6
HwCHC+s8xTQfgmkXN08yPqwRgivZw3MCo3rKEE8ssoHfkpRTx8brbUCfNKa9k5QDgc+pk2YfDEk9
Te8wVUlXbfX/ODuP5cbVLOu+SkfN0Q1vOrpqIICgpyiJshOELLz3ePp/Iavq7xRTIVXX4MYNhVIE
4c93zt5rsxuZ3+qkhEnbvoE7l/RrpFVL0dNXoVYuGjohgJB1mn8ZvIE0JlkbZ6Zb90SQqRtfQ8g6
xyMhzAg93HQ5zyxS7ghZ6/t+nykhCKkP1b81xistf07pcovJcyEv0zzd17DfTd5PBGQj2cHZLvkE
NaMCFsF8uyX2WuE973fIHCrD4jY0ueJ9nMmA7nUSx96Tcc5OH3HZFgjhhUM2l9kY1AGQUSLGgKRO
nrXVIustSpkUPgnTSqVZoFlHATb0RaEg9YRRnVs6uyPYeRNsGbygRymHYwm2uEJ7qsoI8lvQtGBg
lY2vT9j/5TUMl2tzgNgcNNuOaM2SNWLJSC2AMwBtlaZ3ihgjCXep9KKL97qaOlUIvYD1TrYXqYMl
tK1ZcOcVdc2Atj9RCN9OhYE5YVpOMD9CL38PTdGteeWH3GWmVOx0jNRi1LlCgmaqpy+jM9LbJc1O
a0eGeaBqBvDm6lNqrvWxGQgq1Z3COJA0cJFKLDiDA9kCzaPZx3aHuzRsb8PQsdJDqMI343mJBx1a
alpcBr140c6mCXWVlzdee6VFlBHTRT4cDLjO/oTkxdgSLaH7wr6Phn3ERT9KyMD0Ay4cSl4DNsNR
Fy7DAKYUXgHCoHiv0Oke5UOrI+WSNx1SEiM+ev2ubTeJNiJw3Ylg9kuz3pcBD//6MYwautYfYSY5
kvks5NuGiCS/DjYxRbEYX6qsSivyBgwexwXIIcTgneKGtKn0wVp2quxOPucDO0T1ZIgA70b9Aab4
SawPcrMoxegyS92OngBrJ3A4m0AkhFoXypLmfM68WQP1JFA/a5AL5SBaifKKNHotiHe5dCrFBbiS
3PIcv7fm/LmLUSSCj4NCtEYExVvox+ex6F4CvCUqBUknYO31LJdE3VQE7BQRE6/X13GiOIJOyCq1
IavRinlAjtDE8Op3GAJOprxjc+Hdlxr3XdkuevwmOQ/g79tEX8xUJQMtqCaZqqxo2pnEMIbHRUOS
aU2rygeRpb0MEq2v1B9cWl+M/T5t5qxjLYk6D9AABXqmY66Mn2KKHZWjJ4Hp/36HpC/3CO0AY016
RLJ61qoelXIIyhKrIMiUEyuQlbTN7dim+XOEe7YtbMH50So499I+d6UQTWK0xLuiSxyus6PYFrrn
wfBHF3LVMrqVVuReUGKpNyRjLyB0Rovvd/LPw/l5e2eHs/VSn1YA+h2PRaN3HZbXEfcWBOUf5qhf
TIl1Tj5LTEvRSag6t6yQIhgFiuXRC8+PWsfD0qIZuhFpZFuks6t0orEQ6LxKkvC5w2yQocKXU/Pa
iAXw/D+ZF//s3esKgUMq0mUDDvK5f1ZpxGqSsxFgtXdfM4v9UXD71Xn8bQPKmb5H1QYP9wIvJN9b
6EsyYRemIx0KXGVwuBEtLb8/jX9eqp/2RznT2oYt4aixz/4wJlIDGgWO0v6g9f51uZ9fmr/v0lkb
uMvkxpd/bYPFnWoxryXu0KN/2tIZvU8RxBlRSgzio2neZ9aVihPFiJ+EgGdjeyFBIRQKuDa0H9ui
sgV9XyBuz01CjkvHrMyliLoXOe5DCBpOgQek0EAv6uUo61tVgbK+qRllmGa3aOpLcSzx3B3AttsR
9hpaTyA6Ukodv/lBD/tF8/vzkT27Iau089WOxFmU2mQxO6SWONwgPZmRrwyzuSWB3nx/LuVfMQB/
HGkS3FSCCUz1j3tFyasmIRiehwDsVQ3MCQSlRkMTeStq0EatYF2TTYhMJ0qftKKnLgBd0/SIop2m
XVm0AtHWkpAkQTBqsq0aRtcyS2HJlFYZ4TBi/iITnelNyqrmNE5QSGuirxC5av2uHuYcdHtQZd4j
1IYTylPdbUphLkic0rJsHUfIDMKs/GMMeaWxrlKZs12wvjfWU2cbvAHRevbhsIrjyDGLJ5KU+GVn
863T2mSiTtjqcNOZ+wKFV9nuo/yYEopCowhFOmzNzomxWWV4CwlRKo1hUQXXktAsaTA3xSGomFyX
rzhTnC6wrjJpTxKpV2xaNFw9oTUthPZEe0JrAx21dVoK5lx0jexWpj8hyXTxuHpIt1mXEh0RSrXG
3FoFqefBrD+bHamNhGRc3Qt9uikMhvFkTnu5hsOTyhE9Fg+qieWDAmsv/ugYjoFzZuUd5R8ZinaU
5SWK9ClKDrl4GAvMkbieIMyqCYNncSWaNDpbqqPqJRQe6FfBKNbwYaX6pi2xRlFcPxudxkxh25cE
O1UgLxW3T6WlXrCwQrnsM8+XDxP+UfBMRrbrOFghFJgeYGDVsOYs4+3AsZZDIiCR4iBq64Zlltxr
rbVr/fSBgG1uzXzbDStwo65Khx9FR4zmQA+vyTYSaKN40cPIKQsbxS3KzVBA4qzLba8tG+t2SsUt
8SMIVyCztjd+fvAFTHW8PxLhEotvM2YLRjZdmZHcZjwzDZ5YIbx39ItYzjUelRnQIoPY5yBl5mbY
KiC/cGb80GLBV+cINE5YfiPRtJtBJ651ZJTwoCEgE2Lg3kN3q07m0cy81TAdtPQ6r3sWRrodB8VP
RYD4KwTk892oUtIAypck0ySn7uwJkKsh+KCKiiMRyys9inZEWlwPxKI32ltgdut2bn6KxDrcJtWi
QW5NiJitkMWj+BhjSmpZmFlh98K0C/XMUxS7GoqBggGkt5Es4qqH+dzJwlPZvAkFvCoaQwnxOGK4
zmbGp7YJrYNKBZ6Nqz4AUUR6S20d6iA5qLm/SssXHTFFI7Y3vX7V0t1VM4xBYcu1l+7SKAJKz+PY
MGnzNYxEIGuiLVAORRs9BP5WAUJaNeVmBObX+6/IcS4aSNoDo6mYVLk0tbjxJ3egcJcjRBlt8FZJ
ec8dnoGgHfdq+eQFH21SfKSldJuRRR+r9HINjeVboqOOaZLgXlPly4hknKxbCupTo74x/e7Q0Y/T
BU1V5uRGc18aGWkkjaqshhIAVJQzBS4zROcqK4rWJEqutBDKS/3JjKfHhl4xqck2zEJlPISKdCzL
F8H66CpEm0UwR44wU+kcal5E4pCGE7pFv/jHrN544+vmTQq1NkHzGJIGhO4Ec1gwKjDCAfIWScmw
VXlOlJj+ZJlhI5WWloQcooDzAODrUWrWBnRNnoV2IBiHJrW2viSsFAr3sKlfQxLHkjGgz83Dwa9T
SneR1jcN/IUVjfSUY/Mq8Ok0iBGC+SrYxVEBjYmVdiAg/fcRjrSrCbGQ5wa9gDpM21jF40TokyfK
dqVeh4lEEhnR06m/TeK1gY8FnyLDJ2HF8D2VpmeQiSvZY2g4G1cEFp7CoC2NupUuFD07+JYlHk2v
2aXYhWbU9kmZpkuksNgN28vEnL3aOVqWzuxvWijKdt/RbVCiXRpDkJpm66rBYsyarBuga/Pow9zA
IoAXKXXuCPyrlWrwiAjS2tuIduE4DQhVQaANPHsbYmR54kmMC1qUwqKGdPUhqNd4KmweNqSWEadn
i21qS4Xl9lV3YxqOKQcvHVd0xgVUdvcwiDFdAhLMq0VLQlQWD9jRxepUgANiSEFqGPvIaGsixD28
kmWALD6mY6PuV03uf+hSdehk/67SfZwKS13jbtO8lzZpUOBQR0XJIq9JPaAHopi3mNjlqcNOtGIi
uPKTcdlK+tqYA/BIE+mJBUBgZcDOmZdb5aGqN0SEHlpcenoWrFWCcXx1XyvlLuRodxUiQFRaQ0cn
tHwTfbyoU1/ShBiFp2ZiLVO1NNzzZSV0jyQJrOFBr4I6uBdQgeBC388dz2ysPoCUU1EJlW4bNIFT
A4GGEYEGljugBjKTxCEPoG52N54qX8UCUcmBt4CynUHNrlBlVIm0wgcEcuHBaEtkhuTb+G+pD29O
3NR0Aj1FW8Q00E3hvu6pKWkiaCLPtZ3nVxdT9+bjxqqM50DGZlE/iDK8/uwZBx1MvplKa6pOw4sW
l2jhiqaxnRodRfYqphTm8o1SEzkfb3c/OURZ+9hZ3aE2fADWk3orEluXSeqxZ4hQZDHjGsx+lupU
5UuVr3IJ11qf4eV+FjrPDZmoqfPKHR+uuBVjchTJwwySvexFtDWsjVFaW8JwlgYqQ58Vv5e0i9yg
WzQyp0ZuvGviGN9qzFvrKurNq1ZXrn2SWwyR6UL6VOUugJOW/ImmY8hA2ALw4WUjj+7UgQWublop
AvOuHmnlbcdhOBQe7OFMH7FRYfrJ+20CcbfomSFQo4rSABW/fks9ROWzop76Ko8O04gOqNuohnRH
c/quIGocjHQ/T7/Fk1Sv1ahy65CpoSIz+DedSlWctn41Io6QbC6muXorXS2lSLaoTjXrWlEw3fJu
EafiUu5qW7feCJK35c4gWrt5jeUURYGca7Y1Nk8VpRLlyUYrs23pHfqUeTEtYsBaXAOdom+NmplS
QaakMR0qzcB5w/XVbTQttA2F+DQPtZuaLqPARfsmVNMyiR+odS5kYJgzatS35LXhLVQU3V2KWDct
xYtamBahemjLiM7Ys0Xv0My7Q1E3docYsnU0X1gIFBG81HpFA3ZYYifYKsN9pdDpwXUrxObCDMub
HDt5lz+A1nQ9SH0VDdKMBh8AEZ4otFT7KlpEFIgNV7vZKdvWGrYKERDRkK1yPX7w69yphorXHV9K
0rd6ju2DqYSVCraAyD8vsyVU81vpPfGataUMuJ1NHijrksYsfa2VPh6ziQQ/jnyNTUDk44nsiDOk
EDm6jzkckuwbwqkKlOV0gAgOvJhngTNVtaEmH+lUe48dhGBmXKAZeTB6jMPktRpsvfYxxIsQam+0
o7nfaVULvOWBF9UmKgpd2OqJuddyOGGssqL0QupC+nUR0/agWnDQcNTZZT24xHnYM6M5Z4iac4PB
1lmZkrQvGXdEIoju8gG65YVG3EmJM8rC9txQoflBuAAUyy1+xcrk3SykW8n4mEwN/oGJWeGkZeoq
aaJ1XVW3VYuIufAXY3/XUftOxJmwYLkAQ9kiUBGC1CFXmFQMawVrUkivey6jGtFz1OuOLh7qelg0
5j0jZ7vhOSJlzw0JIKz/VU6e/2oVd4bY3xJr9KoFBhc9i0N0s4Yg3JeT3QvhXVXqtiUH65y6WefD
PM64TiTVUN7LXUnsIXh942Rk29akPI6eLRQlgg+LSeX6h6nthOVlPr6SBt8Jbog8BDyDOxQs24P8
nSggJyYHo9YB1SjK9NAGZPgi8ovmYJGSsnSmKdd7OS+WTDyZI7f5WvXLddd0B7SCy0RDjIIHpoiK
jTi8C8DJlP5FEXt4zeFFTovVzwbCSW8ss79Lc2Odgy8dcCCTG5WIjLZCQPiUHIQb5uUpJOWkT4S9
DgBW8P2N4F+hd1G9R4sW6zRTVEfirxyV4Fqxh66ALlBkwJ1EoRvl0nbwNDIk/A8zgj7qUxwadluv
8gLQKvhcOT9Karv3DIkpYTBukvhOJXLEC6brLtPc0ZeXkT9cB2iBQDTdehIHluwGE+emU6tPvRYH
dNC5jcwI8KZ153ndUuVm8Kjk6jhfhZgmewgVzOcdn7Oisp7DnNdwsWhwRzQWnhi8LOm+kFH0BQS0
UJEWsW2CszHre5kRDca6XryDalzJ7S5MGeN2DdJH2u/SoOA9i6SG6EsioONgyhgIGTdZ5D0NLWhd
Ea2NFtZvZk9mm66Sw0ms6LKp56HuAOkztL3hpkboI+TVWrPATfj1ozpkDzGyGuDU75Z5xPYwz6ZA
DEnLWhZ3c8ZD0N7onfVQVIItquAGwuzSCkU0go0TN2+lcJT4OhT+A9895v5QxOtG+mhY2UXCNeJj
vjTSmAzqPQ+FYiydXOUVn2u7LJitk45Z7iNU3dVe9bZZ4gokbiatmzfJajLCa4FwB/wIEbnDSp+7
VnUT8+dC3C+Srl0WGW0Ci8GSr90MjCj94dEA0JKAPZIZNU36VZIYTh8XTubBYIfxMGs8BvOgCh90
5JjxLgpfvZOgvyjBakrcCt6s4O0Ga9Wp15NvOF3E84/QBjPcMjGqL1oDCUAPAjq4DeRbL6Isycul
N1LaC6lkYbtN78E3X09ds4kU5daKwTdrwnXetJnT8PIIYThyBySaO0RXxTg7Y3UMlPJ1SYu08ohU
rQ1yd+B5qB615wi5g7EF15WXLrjPmHpW3N9Bqm4Ho6NpXkKIQiRLmogHPmQCalGxzm47QDhWYhJN
hu00Y6ZuAcsv7tPBu7SKqxDlmBKM21i8avGQrgXdP3QiRGyCxfNCxf8QbXpmJwHa25paOGUyMa4V
dc1qZjEFxmNB/yPxaYeVjLkoP4ZfyqBLCA0VZOKgSZDkXpIkKwb6zSDszCYi7OcV5amY3xcUwyR+
K3XmWubT0Ct8+8dCHe4K+ggDY9FUDHhaI+pTUSBJ3iEeQY0QwIqu9ULlLgiEO6IYLCI4inJnEAYb
vw5Mj9qO2YyxGsJjDCFsHnDUBdaUctXJ/aITwmXdTdsmrW8nNb/2E4lXrIoWoST3299ggacVOJ9e
e1SwxPUl86q2vAlqhIkNTItc+aF//GfDlkW4KSKTQkbA/89Mn3pcCuM4k9g767lFDiCW99933bQ/
O+FsgcOA5BTzu/XLtP6bFL7TUbW1AyAQFG8LvY2WY6FARc/L9xD2uNowlx2kdZ0cp7bDRcnvJlIS
IlKOCSdftaOxUQALF0G0mJNl0mHveeOhZqaUoeFQkfoaPgNNYjk6LwWXJG2E/A5NMGNnBElg0oL+
mer9gvgKRxJ9W1PGfa4ZFzW3tVFsA/VpNF/C8LFhCRZeTvnSU19hADN8B9aj0Vv9UNtnIyAby+3D
57QgS6EpfmoB/zGcwH4x0yaxCmi0Qs5OgtWoUSpUxKUO8jGPsEoS5Pz9WfhiTDCnVUITxMJGPKl1
NnOJGcgnzcR5plrapXfNulymdrE1Q2emd4nO/IK8iPb+D2f/KyOELNIAhRcm6nOu7mdbAvnlrTUC
9rIljCRVAKcUU0xWrGEfwZLjhZI+lGq30JsNNY7JbUXAK2XVT6yT2St31msCCML2JU3X+e8PL53U
KnEtk9SzrtZYlpa9O1OEf+J6Suosof5jQ3SWyYAUCccz5t//drUbVgOrGb8poXXtYhIS8vAsOvnH
PDsm/l1NMRLyNhPRUCRUDF68akmLYIVErMWkXVOlIVWn3ZX14dEHZpPz7B8fav04VrwT6dSalH0D
+jL/I0BanPGOlgm4pe0ZNkRxJ817TcNYYF0s8iqptHqd+O0xozIcrT1zbCNd+kAW5uDYOZ5XISBM
iPxtha4lQ0YP+W9pDMGyxmnfFk4OqEPRHvTONSF/GBFYMuxMmSg6tXlVS7vGFJZdV+1r49Iy71R0
glFNavsvTbNEGYor4eQ3IVEhH4KOk1ebQxFww+As7JMQEOCpsZ6DlhmFeSPpRzUn2SxC/0syhkHD
SL0feW9RPNJU5bnLMC0tVyGRQaWFrZn/J2QJ6lDn+vumIdYj2FQsG0M0Lmaqrg3EN8N13FIPXrZY
0xT/ss4Gx/DMFS1AOtlc/9qpiI79pK5GCn6NGY/REAcRE0OExCqi0iXsxVNg7tNDZRa0bo0bETmp
IdT3fgPGHyzhiDoco0AAZUVHnAJwHkzVEkWzps1ABJtkqsYnj4WlVpJueJn/1Ej9c0SlyhCIWDIr
Cs9v82x8JIdxJvhWCv9vuCjWhCQtIF4EB8Oe02JxELvqdRUuf3iczL3Z88tcYpCiWrKsgxs5693y
3lJ08rAUpjczm7dG1XWIl8ViBr12xc53gx+2+MV7innxzA3CXGCI5tkNXAlNOOoNpiBFRJp7UOSb
H/boq8Mo8emQxoEbgkT9fOPWUxsTeoCZ/O97xDRglbnpktLdiU+KjXZ3kb98v80vN6kwuIUepDMr
PXtWpPUgo6Kc/R/BXoKVNu27/vT9Jr48bL8e+qBEVU7X570yOWpJks9eKvkKXb0zQP78fgtfvN5l
6X+3cI6CL4pa8ysMVgyhbiIGXCbUn3FcT8Hb99uR5pfg+SUHCRLJgKwZLETnXf3tyap7tSml89Gi
kHbb4TmJWMzP47uyvtfrZBmKN4p5KkaeIYiUa124Hskeb/E+xvHV0N1H/W1t/MSC+GrvZWA7CmY/
sl3OpQyVUZMf69OBNqWNpx8xec12BPUH791XxnPuM1x9qijLvMXP7vFWSEbdKiKQT8tiPXOVlX12
gcvexoRraz+c0a8uy983dnZv4yGI+tJnNcLMkfmaLQWbjsHb96fzp42cnc1AsyY5ySYMkoaDmyOn
aq5+EM58pTP5dNTObmmJXnOKNlW2Weq7wHL7Q+IIC3k9bJQNuIRjs/Qvy/97Pf1pm/MF89tVOpmE
3mkm2+T1YjQf84r7+wP3ZUXFkx5UiiYz3zHOTs+YmD0YNaYV3j48dDsZNsxwH9rdAhk5S1s7s3/i
HX9VPAE6mQtHkNHqecp0Y1k0MkuKJ3EzZ54T8eIGq38h83z+5ud3OMsQ4nlliqQ/sCpmEOp5NZ+v
aJec0PStEMPZxHYsNZvy1Pl34LKyxtMEyoFkAPQ+O5JGT9SfkHMN1otxgZHMbaG42vg9FiMpjz/c
VdIXmAq2BiqWVRBFrHouJfG62h8H7mHtglTKDZOC1czak7f/d82K+mlDZw+LUC/Lpk2JemS6T82A
QHmt/fg0/nJvCBxhLaHy9Dt/d0kMqPrG4irEy+UWLgic9Rw6DgDzp+v9q6uCy07HUEh9Q0n9+Y4S
4kGRk4aR7+xc3XGy7HBBw9N3wUX/im3I77+/w756pnP9iaLIHSbJ55d7ZYaemqrUNoUCqYdOiwbZ
FmW20v9Q00hf7tpvWzo7U10hK7lGr86mY07o1FJdRESBd4z/9iiEHaiii+937csXicH6R4Jdzh19
XkYNlTFJ/bxvc8ZJeeUdK8tRlmQCOeMKgaj0w/bmp/j5Hf3b5qwztZasE+hmhGwuLJnj3KflT+u6
r6oChf3QKEQtUzO1s6sDSI41tUFGzvhD54iLemkw+7ERVqy0PcOrX0kxyYN3n9k/hWF8cSwJAtB5
Jv5S3/1xnQyT32fIRuDaSI7K2A4NE44+J69WvfOvnLw/D6YuqRZNUxZZs47xbFfToUsnubUoAuDI
iZOxFIwfThfsyj9O2OdtnHUiSKwG8TtyOPu+2IS9emEyHkqYK8dNRrYiWa77AVVvLY0MofO16dFp
TTFsIM4Bnu1muXlJyunakGiDdn21m20h2UQqujvVpTsFZFB2jZjZele5ZoEushlXAh+vj+GlGDB5
VPpoJY3boIas2w1wepurmlVUO+KpaeIJawufLGnXonqtYBPTLTtA5sMow/KWoYyb5tUs24dKfKl0
3Q6CZ9X07UDz0ZRW77XhZtWjGN+E+EPlrDnEvn9QJHektTv42loimEyqx0NHY7kh3anGDSi/VZgR
ZS7cUk0WgQHSSNFeRgN/XB3Ocxgf9b3c9jvNZM3d6+sAXq7cjtvQIDA5eC6scRdB8a+I4PX0Pe6A
dUDrQ7HWXbvSkax37Tac0LYYpUM3HqX1SlceEp9AYH2nMhpGMdFa/UJhOmZe1sia6kS+nLLBTXJj
GYepk/eaq8l3RXsfwrGoLWshaqfakrZVJ94JhYnK2nv2zUOv2z7GGVncx9OmiTBrOY2wLrpDH208
xhB965LDjP6Z+Ff1npN3kQmO1S81+vXY+9TugsvyyYKrJSFoCuRraKBYcpiJCugjAyFf5vh+GGo2
HX5SOV1mg3lniqT/JVO/l31a7yYSnxzfhxN2t+0AAAc/rJemzGT9j6yBt1yWoAcsNlXFwVqWa0JZ
oyscoYOd9cID8z2f9gnBBTKDe8+8JNy77bqlmFduaIKokX2APFUTHr0ouhv6iCV5UIMkrC7kxmIk
7MqIZ+CYhUW06M3Y9gXpFCM+B8yzaRoa16lhYSKSD1oy3ZIDWst7A5OZkZRHodx2JAlKJTgueenV
072fAsMBANl70VGZDBxHHH6lxesqpjuBjNKi9zcWOlxfIm7AW9JOcEuGwIq2GSPtZDCiiirCyhss
ar6GlugW4XUrEX2s3AwiPcoXXzz0wpWfEMJm7tNyr6IAUbrrzjqAU9Dzq0FmsPJBH8lWCv2ikxka
ZzDpp/BGI7Asha2pbyO1uKvGNwMsJSVNMrsDq48qUI+mYjkVGhlVXbM6vcDMZDB9CgbmVQK6s+44
ZzJ0oNusU+jpTEXDJS98Bxf/UxXgCdGqqw7TyiACCe0GDO9AGBmUBm8jVqWqPyh0eivGsvJzKEVE
1ZcLFkt7IX3vUAoKOiVDoa4FQOsFcAno9CVkjki8t8LTKF+l3sqcHsjlTbWTZj024lHSN7RkDynz
QB9eOAAQ0Dp3Lfr9WZYYTa9mRvp4sIpJHbeMVVLep9q9PhguXjUxeo1k9ARluyjikiYXmF4Fxy66
jgi4kFl9JCRZpNiyQOZBEN1n7YtOl24G2/nhuKnEZ0N8pI8c1/SUhFdzQIwgLkL4RxIBgROoTBR9
U9I4s+8uFECLYFYL6d0FQblgOqlrpaOnT0aIxkM20cAw2EmWmZ86RvPcWm6DdSYgjMI6IGRyE/NB
AUDQ6UwW9b0mwySSw/uJu55pDa2kvELtrK5V8HVisxjhNlXcMSOZaELBpfweqdiEadWZJBkCeo+l
W1WN7EJm3sVNaND6y8XdSEeswMxeXQZSsQLyt+URu/R42kjiRhyh36E7FsLKHvzrEFsS3wh76MFq
cYwqmDiZS4hb5kVJX67Ij1WHJ0+GMEpYQI8Gre2AazBoVAWaZdh5UGQwCX00uk3Kqr3PClD5QAGn
rSlOm9hsgJ4Ybp5yEpobj6BFOMUYonel1ADngkaLOFd5VZtDODItpyLrffI2RXERDLyZuKF0Ymxz
Yg2rwR3icKmRRJzWzVtYezhEse0axYuQ1S9JimME7S+BgjnmML/VXoWIvMT2Lu3f03h4CpNimSt3
BSDXLjZR3HWLsUl2o2ouUnaNcNcRUmoHXb4ZTlIV4h4VV5FYvPSTDlMZL4rQW6tCTa4At8/ptlAc
m9uSi3UCtJqbUMzU4KUia1RZKBZ2MFyMSDiqXMC8aE63kYIdbwK7qkLRl6qFalynMC1wsa5lYS8y
mTCvCummDKtVNAi4SVO372Kb3vbFKESvgyE4Ihz2ZtqSYHMPrsfJ5ddWvFXNl6C/9Fqy1Yn8zqNT
4/VXkrxXrPeqyC+R2oRLHgQDwXOKEOHtw0trYFL3uva2xGDJZLZdj3LFVH18DvlGpO6a3rbO4NQk
4VHiwpa0FsEd976MS73FLNvyAuU9m3ZoWZtNDDWtEHxHbDdCbb40HE01wxmGDJCOcvIeM9WsR/Gg
Q9LyjeBUY88vzXCljt7CnK/VSqJlKxwNOcFzhzMrpUfdQYMcybPX+dko3EbkdR7sJx8oEGbaUdvr
kaugJcs9CDPYl6dk1aCw66pnna/Si6c6OqkyQ0Dt5OXYjSBeYuUxK7fB5aNWOlrRlUbSr+KfEqC9
5EGtA6t/HDBif1+Xf1Ha0UOlhfQPYfr8+9+6BnpedqEv8hpt5RMZDXX1Q2H30+drnz9fkD0/QlzH
56fSoi0FZ4p/WMvMn/C50kfO/9senPU9JMOC0KQj5y/Gez9AvY7RUPmB7v7TXpwVwDw+NdFK2Yuy
ntWggWMN9vfn4ae9OCt/k4KsHQpgFdlQusnbU5rThhhO32/ki2Ufx0qjQw4kU6Knd7bsy7QkxunN
VqpXsOOX3jJdBDcEudAJW9DSc39sdHyxWxKEFVGhy6xQn5y1HqY6FOWYdTTTL82tlwLS7otiG96q
l93CJyZtnmj7F0zdf9jR+XPPLopP2z3bUdGM87CyUOvVC8XV7cjNXsIdmVGLYIMG4fuNfbWPBvGd
LEgsU7fOO7GRZEQlA31lrkBNVhSqdikFx++38eWSz0TQaIjGfLWfL5+VIO77Su6I2Hn+OzfedOAy
4Im2ZdKP0p8ab19c8AxtRQkVtMIVcz5lQW2mktLJCrPCeoIl8d+4aT99/rz93x47SpkKUTvy+Tk2
eR6ULjK/gEnaD0ftzzYHV/pvuzGfut82Y0p+qCKJRrTpjDSVL+YG9hynik+JNCD33+oZfd7i2dNo
7EYDSCE75t2aS8nRthO9xAGeJx3S2Pl3OqS6DMlkHk2xRFfPe3ui2MHYjWYgnY9rBwCnB0JBi8AK
xIumeNOjy1n59f1h/eLiYLKOqoIeBEKq8wveE/1MKGN6K0J0qwX3QXn7/ed/0T7XcZYTg2UoCsPs
cy9fHAM48iPKz96GzeQwEVuY6xpwBDSnC2MpO8xbofz+fbf+63X4b/89P/798VD/7X/4+TUvxir0
g+bsx7/tw9cqr/OP5n/mP/v//+zzH/3tsnjPsAe/vzf75+L8X376Qz7/H9t3npvnTz8sgN8341X7
Xo3X7zUq9F8b4ZvO//Jf/eV/vP/6lNNYvP/1L695mzXzp/lhnv3lH79av/31L3P3679+//h//O7w
nPJny/Clek6a5+r8T96f6+avfxG0/6TVqiGkUWlLcloU3k39+z9/pWMCxe6jExgJ7ZsbMEMxGvz1
L4r+n5Km0ThV0CTQ0JybmXXe/vNXoglKiouIB6bERfvPL/fpLP3vWfuPrE2PeZg19V//guX08wUJ
AHBGNvJMpIphLkGj+/NtTnBQEGlF/iFJF8F6When9Fp6wD9hNTZsxQJP7xsgjg0GiJ20QhafL/sl
2ISttR3ftV331qyLY33ITuBpLpO36I37dpWcpmBhvPZ3tB3KZ5RcNmR1m0XViqkOAXTqwtoCQnkj
XN4gBdD2N4lTXpUb/Tk4qh/hKt9rO/nZChwwJRLcirvq1OzqjeDWC+uycRIic8lNWcd38lWxA5tw
Fa0VN7+WbcYqx3FRXlWst1rHPKWYhlXfttzsMr/qbxn885v6atohV9u1s57mWrhUXuUNrRC3XzY7
fYk8m2QRz2mIGRY3hks34iM65hu+5UHZGivvLr0WQIK/mh9gu7BbBvB0Vy1rbcx7OPlqx9yUG7xx
Flb6S8zpK/EWSUi5KazjS7sPCVhlIHMIjrBcL8c7DuGOffiQF5nrrZH4bXRbXGjb7NK4MC4KN7nx
TvI6X/IF7do+MZ4CKV3sxI2yoyS2RTc4mCdvk7nxIrcxGFyky/7/MXdmy40j2Zb9lf4BlGEeXkFw
FCmK1Bh6gUkKBeZ5xtf3giqtS4Kixa771FZVaWWWmeEE4HAcP7732u+puyqbpf+kbbKdtLJWwrLe
oF09lagphSv32UBKo96OHEGdfBh9eClXIMDQhlPHwNAFeMM/7x+ALnqvsXSlQCe/0rbNQl/AbkIp
zlntfugWycL8Vd8O0D4Q3uq29jTuk01wyq+KNcTicFtsyLagfoCQaMfclnDrb41VssnWUDd36V31
LFwnB/OGER4t8idttoZbcbAB3a6iNS4UxzgrkNTs8LdnLYRHRMjHbm3+GQ5lbbeP1hli16NyVd+W
RxNUs7/mK6WKGxTJOhKwjXgd4C4WnXyNFGTVvJi7YVenC8fSl8mVdBRumZ9Y+vz0GCQbYyXZ2YF/
3wHyZfNNvQKbhk+SJ7KOnfwX/hy7OLU3IHj82lauuWn4QXWn3/gNXlFHuusxJ6Xk86xINsn37aqj
bLeTV83BtLlGsBsuvMNNsrDVRXYOV6Mdr2h4/F7Vd3QN9Qc5dbwQXim36Tlbar5NUt8CafVS5tik
NfgVxXNyGK/SKSmVlDbgufwRv0Omkbjot70BQe6oY6GI0j0fTSCDzUrSnybJqVX/EWS0n9af2IXn
aesaFspNrxxq++atmlLn+2VKZLLquJVDsKFy356GW+0eW4LJ9i+5msIOI0gTiwyz2Fvj4Ce7j5cw
wDd4k2CVcPanMxXjPWFDKRvHvrYJOWOT2Fk78Gk0i8W3Xp1OgJj7S3dN2314KXbjYyrSg955y4Js
SFSj7lt21xD1afvpUmeD3O+KbbqMjJd4Fxy1u+JPIOsYjG/da4NlqV4Nu3SvruuVIr5r9wUJYE51
bG7R6xqom1fVsT0gvsdMdNAe1BVk9EXs6D1oOmZxRi6lUdPKs2MkwWSeCOzdQ1hR/pbOXVdzwQd9
vFOp7tu1clfueINt/Z6TM9qCbXbCS2dQroJbNA0EeNmN+tsE2LLsV1W1kHdkLPj91ogP8UtwK2z1
tUUcoy2gFvkjUE2JxfIxQ/aPrdSOTsKSd3pLp1yrlkQjcn/Fp6p0ZPVRdyx3kUCteBTwrTlIdZBg
d7QDNqq+lM2DEi/T144MPuirmLvAxZRXfWJXv8iWoV7rzsXCdNBE6f6VIm2scYmCiglRc/vowEiP
Q6IRD/+M4YrkJIyUsfvmBjFpvMptM25Iu+jhbbc7eRk9kA4l/VKvDPmQ3hcgsR9pXI+oEj3b3Ezs
Jro7a/FQmvri2cDhT7LMQ+SvdP2hjlaW+FjB4MCuSetrIQZ07IB9OfgFLAc6S4ZTdTtYL9zr4Zae
iLnpbrtb44E5tUiZ3Nf1WcQtjUBOt8tdfYqcW2MraQva71CtzNXQYTzdU8J5gtM9Vo/iid5iuxLl
ZSOsQrteN8Jio0CcuRduzHO1+W3RtrRBZBHdlx8E9cU4iAKak6fi2KDOq1aa2x0k74xS7Nh4KLDt
9Nlo7ptkMjVQQelw71ph0b+Fi2GNeJ7oz+2k6Kid4NxxJq27w8I4hMTo2P4df85TvPBPvqHZWbfi
5ZAcgRJs2eQHGe7OK3nspDeHy9Yi7WvLsoGhGZrHowLoVVkXOhuvguAhQBC2eegSlSQ8BHW2gZnz
IcZA9gsviV7bcnIInsT0STqW9bPkYYFERLOv/ijov4v8TSvvraMWXTU7AFaquHaKJT3Po9ZgH17c
t8tl94biWg/pCC1Q3Ra2+uiNv9sD8lM7z2XHY51c5ofWXLC2L5j2gMTzdcTfODWrGvgjlHKQ5YF4
wwcLBvwbJkeiLx7UQF3pUfIoOGC9UkRZty6RuFD5CUNeE+NElOgWA++ieDXPJiwcbkWNwX9R0RZ+
5S/1Id4Ne/dIp90pXgHHbBmKh5ov9GW855SkKlnp863Ox0V99rfNaw7+/qp5VW6IxrzSVNDNdq/b
0U22NwuneOq0G2mjOw0qO66V/ZO0Mvo1/wcDkLghfcbFNA2APPU3zNUcNjK0tI5+0tKI1kW+hWvm
jg7szVp77NCA/W62H0Q6gmWXabJzOUJEtWKsd/6OScZsbg80djWSlzeB82JufDh6GUQbbG47t4YB
xxEOTFnnNwc4ovrv9s5/VZXfZQn/nRfaXwr09Xs2VbPV/B/6/7Aan8gh//dq/DaLsyRL/xe685f0
d/W5Jp/+xX/X5LQB/kUIMscjHAETGsy+9t8VOSX3vzSQLEgyLURbH1X3PwU5dbwo62ixdf4Wmeii
TLH+T0UuSPK/aKFxtqtbyKWnovy/Ksm/Chl0jWRCWZc5E5cJFRKNedunbGrsTXpi3GoFJxXk/7Wc
s/gkypRKb4dUSRYk4UoFLhcB3iK0Tbmvo52SsIvz3HXkqctPt/CfPcOXPcLXHcI/P0iBUiOiq0Do
PmsEKFJCvlcXGbcT8wP9NxGyDipcw45JbAk34TP+jVy4sE+eNW10+jQSkqwPhQ9tIdWYjRo2ajCU
hSDfFgAm4kaD0hquC029Ei0fGB8JtdZzHxDBbJkcJhnbHm/3hQv/2gj7+AkG/CZD1w0dscJHR/BT
B2Qsh071LAWFouUGTtRhIxwbU1t7I+dIjTy8pKJF8cCEIRykVCZ0wUmZkC4//46PJ/6fhty0LdPo
OU4bNZlJi6Dr6xat6IpYUdw8uk0TM74LcOYsw7jr7MFLMQ6BXpcnn01kReA3I2wUY/9eFzVgxF4g
oH0CQeYh9l4NdP3KJ5mP4+n81cpEwYnHQMUsUR/NcbjQHJemvu63X60ZMMMR5tIwnT3AXvdkIfYj
IihjW16023yV3mZra4H9lHJP2CUrfYVhZnMpgeerGOKfu/Vp3FkXiXzjRBYjxkX/Pu2L1tJaXV2O
FbKmu/7t+qZ1BK82F2nO+tq+VuhDlRTRbe9rCLYHDUSpNiwNAcNdExVIFYGS42hVEscD7hGpQsZB
pnwNL5rdy6AjwaqAKApx4y/UunMXoqv1d1aolMtM74ZNnGX+Vs9dBehqdCsX9Z9OyN+8KFJt38ub
RetOAIZeXiVNfZvr9SYvyrsKMIENLVF2qj45un7A+X+JN8WyINplkhRh3FRrTjhFaW0W3c3kASEQ
T9yofVhucU8rBxnEV95Yt10VnkK3vkYc6YggU0lioFyvtJ021v2GHFJkH2JyNAhj4JBWPVsp8w8j
0MHPx12Vc08a3FtCyAzLWv+X7ls7TANTcBZwAF54ytiG/KvOUgqsEBoZi8FdYygTajSvHQ3lPMZD
4UkQYJA3uog+R1X++F10Z3A/FlmqVU7zkeDmxel6aCRl64d1uGxcncNRCZBlWN73le+uWNPuaxeq
xc+v5Xyd5q2cPgn02BCf00aZPX9PqslLUIvwNhiFtZSJ9hh0q4KOfM2Z7c9DsfJ9n2z4sNQpJ4T/
cBDxdQlQSP4qWisXztqAp0MrdbyVcSLBOtLuynDgwYTZLquAf+rtraXHt13aGQcjJnOhiiIbBQMH
dKJSrw1RDW0a1OcikpZSU78HSrnKMPn7hX4L0upo1tVzEKZHLXCxf2R7tSJfOYneR8N/LTQc13S5
jmmULNtaOPqB8IfgZ/gW5C9p5HxIdc7BiBadq0FZegRhqqN2ZbVhBqyfrkTfxWS+WaCa+OMov2Ki
BPKWs9lce1VdZkPft1s3RlsRGf5DmNMg0kwXtpaXkkUaCevQ5KOYVeqTHuGYgbdNewAHeFPq92ZQ
/o4BIuVWni547sOi6kRwsn5yV/fCs1UlZ18zbwc/fS+z8jkycs4cYTNEW6AJt32c0SpVo31Spi+j
Ea6KlOQ7dEJ20WmOnxDCJrvxoa/cP5IGVsMFUOGN4t6USGHqqvpXIMdbL4EsmyrFDf7IjaKX47LL
pV9j5nULuSn3uVzvsw40vyvjSsTllqPrQQBDD/rZVIyXgtMlNkbY+pW63TAdHs20Adcdd69EP6SL
vlT/GLX8u6/Lq1xOt0YuVM6FmfYxbb8saxQyfHVZsnXDmhSHX2eakKuk8hgmHPWRpaRFlb+uo87Y
l8KkbIhbf2WGuUgTRRoWbVfUeNl7DNSq7O1bj9M9PJwVzG+wA26iyw9Z02cb0eU0Se4KvKYuKQVG
W4AuakkzlkUz1lehXls3ZqCJAOnzEdiN7iaHUq+9/UCz3BEBtBhDSZoMNOydgBCyB3Vldq8DK9g5
KfXoJHd+VDtCJMFgC4qSjErPWmrAynAfYmbt3ciEktbE+1oLAQiNcv4+qCoCrkJQjKMqtsWDHiuG
49aatjTw2x67Hk+9lL8YXZcSqUCMU9UF5nKAoGNbfnWq1foxTZIC87YYLwPFo03Ud5ajWzjlKqGA
cy8K4tqw6F+aTb8X1L55dcXgqhQbAQsztNEkypTVyLSdCL4NTYcxWapyeW+GHPqT6olXOIQaE6j9
EnI7ARtUi2u/wghm6Gi8zMZ1XJ9mk86vXuWj8WQVpbrSDMjukVK8qEHjr0JW23WAx3svlJCOsNzu
/MEbT2llYZXOCAxNyfEgiy1GTyVb4W7wrXIbEwVij6r0XA4c6MtRTtsgQNXhCj5bwuJUCYO1wk4O
yFXKyrs0jL1VNsJ9KT11BGUk4VFPQEINqvSeCDWQcE2ZZAm+ueykVnXgO3u7IVV7+hs60G9oaCtR
dK3bJqzVddkQ7lJnQXIiVPK188tiK48KO1f0OXBb8LT/POe/FQyI8unSU5lNctTvaeBEHgwh5KET
Q2+rNYiPNSa8i1BCmR3H14JhGgcvJQu5gcb6g6z1qZzspVYbQ0+RT+jVwfsPNoizdcvS7WiPyboC
imUX2/w8pRJKy3ApbIW7ny90doRNacQvoM/P+dDkJaUu/fpui5maKh0lzUnEu780u/reHy3zylAz
hVZ2mwy7URA7FIEKgbVJy/my2ESLApvr0nI7/Vnqeu/p598031xQV7PZ4fDDUA0dr9P0cD7dFNwz
hR5GvnFuAzWH1eYfydC9/e/HUOSJHDghy2CXfR0jHcxQEhF/noWc9XzIpTPbDe3CN/pvF/J5kJkI
ofBiiAs1e7N2yGI2K8mLG1+sA/46CLshwq4wvFECfb2SKo5k00s0/UxGhFY60r6isxysc3ZDwNVu
6simVb+5pESY/tQvnwSeEQfZBgZcbTLjzoQIk4BZEsOGWO0Jc1nSWqw7O4ku3cHv+xzGoZLGBmGI
sqFqs+cUdBypj8RgoBHuZZvYtEkRNEYLt4SJKciPok4taRnSJogqlTAJLVgqPWQDzdgjsb2zfM58
rDom/qC/l7TOo8BUBdtsI9f2E2KvJW98+Xlm/e3OfP7Fs4c+GF0ohGWhnzuRvFhoD9mviWbw8yDf
tsLTO6IbxHryBrOxmX+SMyVS+0zyGAXb5uR5KRb+kYCaFVzY54tm6G917Wy02f7JSMfer3pG047J
dcjBB31ygQScqzfvrn7hVBA5ZGgTY7r5+TK/30ss3gYGDpQunHCKs1mGqzJUjd5Uz0IqbNkEb8Qx
/g3i5O3nYb6t9ubUVGB6EdI6eYhmr1Det2EnK656lj3JRapZHsqAHWoy6ru0Ft8KWXKYXTEkh0u2
ir9doEFLw6TDRK/oY0P5aanLEJB2NRSwc6r9sbp3l64m6TE/X933BWK6OmvSNaA9Qav0dYGIKl+j
TGEMOPiLJFTteqwufC6nOf11Nfg6xLRV+XQZcSOOY1czRIv9PSgGHDY34Uj3n965JMHrk19/vqa/
37f/XJPydUBfVRpiuXX17Dac6qAA1QiNSMzTz6N8/zh+TIz/DDPd2s/XVeAv0NnxsZGlbz+8JPhs
zLvxRJ1rvoUbf+dmywtD/vVWQhuQFd5vmjyzuVgoXQurytfOTRq0e39o5I1a96o9Sn1FCM3YLF1/
wBqhN3bUCsNejkJza0Sde1eWcmYXunqtByUFZi4/iaTwdbG4GoLIv/DEv7VyWPVhOcEx553BYCXN
PtKQRts6HAb9NBomyWXSm0DEjd+B39ZG1qSsuxEN76r14j9NI54TuYJ0UBEFIMLfIdk1H4QlTQFC
INML0/1vU4Pi4WNPLGJynP0wU3NdtyoM9QxebFGoSBjIZNGw1P/8oL4viQiTZJnQP01HYT/nUBD7
m1NZ+eq55jgzdmEHiCiW05WXXpiEfxkInAjuNdRq1Crz66mGRB4S+tPnJFY3gZccUyl+CSV9k5ne
n5+vafqYzl5j0v4AmMgWNixWpK/TnTWu8uJ+UM5VruyVVARzhcI3MUgbywfppAjd+ecB/zLZiVVV
6G1zbTAIZq+xKASVp3u1cnZbIu7EKWp5cLW1MvpI1vVmxR5uwEHSpRfesr8siV/Gnb3XqpvL7PsL
5RxoxnWUUd4P6dvPlzZzifJZNmnLfrq22YusxzH4Ca1RzuogjNuC1siCpfiZHlHpMKdIvy2gwNIp
fubYwdvkSbK78Av+8ibwC3ReUz5ruO1nj7Nh2ZAgVHN3nwmlF5fSh68tWIdsM47VPvk9wbm9xwuj
Tn/qbBJ9HvXjvnxaM+Vc1YDscW/ldhwcz+TUj1OT9CGQiqeKeQ7LQ0EJAjF8oXhEoAdWqW3qtDTu
rLw6hJbyrlR4RLUB2FSvGhyl59WubVDaky7682/93kL7eEb/5w7Nq1j4jl1vmolCFTV5DtM7xQFU
6LhOdFW8T2H3xnrafJWFnTgcizvExV54A/4+E//zC+Svrxw5HInWprly1gt4mONB1v77EurL45i9
YoJUaJI7cImBLP1RYcKSoOGtPVkbVj/fzL9OeI7KJgoGlsZvBs7eqr1GjUNWjzhRjrnWGhWMb1fe
QUyBCd7hcRfJlkxHI97IcJmXAxSjm59/xPx2ckQEFwntPf3Qvzh+K8sM6rhPh1NhAsS/G4CV/TzA
fMWaDzB7Xm0vjkJWFMOJbx8q1Ce5P4HacfjExe3Z6y4syPM3+GM0UzEtTZkM2nPhJhTKXqvLfDgp
ZrJufIMuobqVEJn8fFHf6pxpHL4wbOlEROwcznydhX7Ow6sQ5J+EjbrDTryuNzRmEUOLqBDISb0w
J//ynYF0Q7wEkBaYMx+bvk9LhKnSymrVTj6b9GlT493Xg2vWGFixMD5JHLxwdd+aLLzlFMDwNmDC
wI6arcS+VFSeO47yuZLbDcTgV79W/rh18B4JwCx1vtm6fFVX2rMpZJdOvKY7N18NDYzFbEGRe34r
vrOoKaBjtPLHCtNvlVfXIdbDQZWzC5zu6tK2/K8vIZtyrAEW7WEIDF+fpFGNUiIbEePVueP5yMlk
Yq+1ZP1xZEKqomgV1+kEyR0urGTzuTp976hO+J9sTI2z2V0ee8UtvVyXzhKaRXJ8UkSWITC9Cw9z
esFmN5QzFom9IA2r6Rj26wXqfdN33liI51p5kLJh0SX4VK18O/TXVqzc9QC7aEVSRnR2lWCGb9vt
hV/wl+mkiyZH8hx/06CaV74B56x5anYaBaa/iPIHnaQNwiJkKT5KhbTxOepxIXCKbX9hIs883R8l
Bd13GdnBRFCguPh67YncKabXZ9o50Nlwx8E6sLSXGBSe2qLKKjleq0AjR+tIAn6M649IXIf9LspA
cZn443WE7XPEHOsbot2GxkGRIyRvZCgOv6r2j6y/Zy6qTfC48Vg9aD20xAKryYXb95c3YtosokQn
Xeb7GSkAda1Ow0BDwHXfy7ABw9cuVUnKEq8Sd6sO4SqAqNv0UM7DP7lQb+uL+SF/KVH4CVhMRETx
dLFm9zEuis5vdfb7NSeOmbsPEfkTSxYS5ezhmM9aHNPu+8/XLc8/TbwfTFs2i3yXkFTPHSd0TTV8
xRbbcIzWqUxspHI2g9xRUwOBEXGbUvaSTv7I5I/vvnVBsNJLa+kGIN6V8arB9JaLCNBarBZjeZjM
U7nuQawGXRt2+zIcL8RIXfi9c+KDibdTMmJFPQ/GlWw8QH67cEM+thNfXmVLIVlIpMEzVf/QEr9O
Zy8yai3WQ+6Iov5OSLJbyLXco1ypfuVJYAJ2breFRyik6UtbJTesjdjB1I3G9tAOKml6YYkGrrKA
IAekjTQpHlJT5nRC9UbFtorg1CbFfeImO3G0tiQ/v9eS+e6FwkFoge2benGOtfxRH8u3xJOTVxJW
pjfIeAhJ2LB7kU0zIJvhKE6o1NjclkljOmJuvcf+8DtV3Ccr11deje5TlITM8dPiyRz1o6s174nZ
3zSSlEM/xTeeEgRRhuZNXTQjKD5OulTVl+wqtdaoC2kRmq2TBPqRH78B93HQs3ZbydGfMpZfu0E6
yhmE5hQeuR5j+cXmGRU11FfvNHIUVrbNXVk07zkJ5J7y1iXmvkb3bKXBTgrkjVGOj10gv5thfRgk
lSgLojOu1CGSjk0gsj40qbmuCzTArmcgmpQRE1rn0JOvxsI/mD6CZavxz6Hm/dHK4ijIw9KX67Uk
qCcrkZKVmyLTTlWAgbG5UY3UscpoEfqITMZ2pbUJoTqW0thp4xcL0dJ2Ri+eYrd4CzNhX3rpjeHX
K5Fkl7yR3pIx3CamhLdH0p2xbm4Lmby2iBujwVJVVP1Kjt2bGmsff2i3jX3xKBvAdElbwImf3/gp
M0PAOYwwwsqMm1qr2GWlt20C1D3StfuorG4qD02sNsEVjbYEmBz4+ioBj7zQUhTNbeTfF4My0bYj
cSulmbcqEsTOuZcg7O7NRy1Q4e77yckczRcjR5ipDelaNfgClK1JREBnccf8Zj/q6r7x1afc8Lor
KZemJIpgG9LQJooGjVZrDFcJ6FlRpLGtyKG3BD37WyX8q06VHej/BOM4lvywTA5GFODN7ndIvzgF
N1/zUD5ZkrZL8/G1Ldqe0/tgF2bjTq0zgOvNStH6rRtN0biZNzGPp11XViHJhdwauhzb6aZ826vY
qMph+GWOYFKb3DhlYbgRuoaQg0y8cbW2QyguZTuiZPaRUT7A195FBTDcomlItA+IpgoyT3dUOREo
LNimNyVpGK3U7QTF7fGNEiBAfAFO/LtQUtR1XpgKPPykXwqadm4lGTJ4eSJk4Zky5VVUmve2kn+p
hXnvRYRcVYE2waqVnJDO/qWLargHsdptRIN8TFEKy70Wuy0UjFE5FQFgAWMkRbIsSw5NFY3kMiAU
TWMqp8pHpo47PbuKSpzwREFfWMzmi+VHAc3CzSE4paYySQE/NwoRHMg+zMP+pHbxnaoPt2kWXCgl
5/XVxxAoCTkEQfHByvl1iNhspdysyuGUV/EO0spj0BprTtcvdA0uDGNM1c+n2rwakx6zPcOo6lWb
HTxpXxj/kyux4GZNoEuwZ7N1v1IoqlyP3UbdxcsQhRIgfqd13fufPzB/eyZ4qDRGEmUOSebD+G3X
B304nKx+WCTWYFfhr//BCBDAZNxaEHjmxr1M9INO1Uyeek0YV1XaEh32n4eYPw520xwLsE9ibeR4
Yh4KaHAUPyIJVc5eIa0l+ESuEJNN7l7aAX4ridi1y8hHaMAA+dW/VSehlLZ8TuWzHhFMaalRuzGt
bEmDF7MIX1DJ8tegbFdjiM/GFzBZSUa2D0RinRU4ZYs6RgkRqVAyPNF4CoQyIM3WFw5jYFza439r
PU8dBn6tNh2aTJzU2R6nT62CfF+F7eMh3bbb9tjALceaZS2F+2Rf7UUnXbaqTWSBtv35aXzbKDP0
lDxJi0HW2NLN3/PWa+uuYxd9riXpepQHoqDFDKl6xMgK9XLtAUFAs1ehskiDJQFBND0a8L6B95xr
1SWkms7L+LWCordD8iamYvrwQKy+vqzDtPF022I4p/55rG/D2LJ1vukVMJafL3ze9mBfhwQIf6rB
bNes+XV7XV9KiiD0546GqRpjokomKcdI/YKBhjJDCKzfPw85n5HTAQP0VgsDIjQwfb6fJIKVWKtR
U08yEozJaOxtrbW6MS490vmGcj7OdI8/LXiC6EmCN1Ul1dJ4AhOzg2eyonH5/+Rn/rYmzS5qtiYF
aU9tlhlI6yLsCqW/9Prw0qt86YKmZ/npgoKxNwLVHYOzb/TQldOjKwJh7HPUQgL+TJ3UCtaAnTKU
t61i7mA+vdcynJafH998xszOh+aPDzV23se5p50MGZKxKt7UU5KhYV1HSn/QBH1aMS6sld8WhvmY
s0fZleXoewWV6aCTn7SwjsZTv6d2X0I5ehoaaOwOSslqm2DxV379fL0zkzWilK8HYt/o+H00IqZh
vlLtiq0jY5HiTJ7Ah4V0jXjJWMeb9nDZIf9NITEfd/a4+fgZohjr6qlexVvjLdpUB2MJo8Y7RO8Y
wOxiT9JUx4zOVs2mJi6DjJT9hWufypvP69BUm0DssMARchZI7/XrlDMb4Lkx6vdTkRrXMY8e31z7
5AbZWgMP1wgJnNuoVI6JRr59XLZvkptdq/Qyq0DJrAvTQDb+tnR8PpucLYvkYBOGVSnSiUrzJU6g
ZnmW+WZqHgBvWTjXrb8zMpnQn0pAgDmceVsQsYjqIpSa2G5S9m2u1plgsOq7Roarpiv4KtzmoSta
PL8EXlZ6i747r/cRea9LNxSf1K4F20QaQSyR7pF3K3Ho8W4RZyj2A7mD8mqo/XUwojuPxOMYx9dA
fbZj1exqJLZ2V8tXeaMercI4o4naeWZ+XTbu2pexXmbVVdskB89LnpWKnhfnjCcxD1+MRtuOYn+j
af2+i2JiAd2tXojbVFRXoZJg8PNOHRouWxAalNFNgdKweqZHt9GydpXqvAlGWNmRm5CKU9w0KZl4
LVtMNU7fRlcU0XGmu6CRVl5XEoEo7aO2fO5JjhrVtnTysr3T5P66LfOXBNGmbYyEbGTJMC6afnxT
hVRfCIIOR4iIhz5TjkWKrU8sivCmMs3fVd08Sa2vrFPyamxOBze10F25IpF9UdgR7RwqzVZq4Oyb
lbb3xfqVdArkpr10EAg1DSwJNHpmaUR9jZOJkCx4SzP8hRXLGeGlFe7cqshJlSMmsEhfUbVBFDHH
Y5YnN0M0HiKVUA/V3cXBuCnz8Toc0o0YxwDfQR8RybjshXY/Za6HLtv0pD/lrfzoC5OEyAUNl4uB
4+nxNnf18xC0KO3FrV+6BKPJ61gVxY3vCXairnk+12FzUpt00/o+qHwM4WFG5G9nxsQpyVNEd3/v
6s2wzjO/sl3XfO86lIAqnKg4JajRpLGoJdWVgtFQL4SNUYlPULZkW0U03zb1HU6L3E6L8XposCKH
oz44mFeeNMEkoE8HW4ZbrtPw54nNexVaZykVca1E8m0eWZt4hOgVKyHFK533Ua+uZS26pVcF7jES
WcpcahmLaFVL2vIKP9WdBeYgP8LcrdhKAiSUpkeUlbheXByhnRKHxCDU5WrMi+c8tW7JHicOt5T9
ZZuT1R0PgbKxosy3A2/Ye5pWboqGHMU8Ct5lLfQICBnXoidseIPRsre7hsdOqmZyGGr1oahi3HK6
B5dI7X9H0qSpxljuZWC7YrkkFbXM7jKiQmst0e20kpLFEIs4KqJrcpNM4rJ8+aZRoAfWqCKJPYq9
bWuUv+VG9siZHQJi2nDrNHL2oAzCQKOGDKwpWN714B9SB2Gq0cdxp5XWveSPt2GotlwukUV92xDw
Gwqo8EfdQZ/wmKO3twscG3VVPqtNf1AG6ao20/vcMK6tkl5f6mfyVeC7+2nJsiu1WfEar4pRfai0
RFpJTLsLn+X5fmL2tfjQlX0qDnTdJdATkfcpUE4egRUNWbXpJYLPpW/S/DypMELOc5tRPOXa79HC
9ZFmh0bR70qBcMM81ndymNoFnIHcKx0vE++6yP/jB8ldq3iOJ7/UOC/LOrvpXJmQQIsmxUFIL3Gc
p1rry0fr6wf7g4Lx6VYURZ/SUc/EE0i0RdVjLQkwnVcUKO5JpZL++Rt56Zs0PZhPo+WtFIZWaZH6
vTZ3CrAFZV1t5c2lozXlbxXm52/frAbyhF7IobOiy4lJwk7cQH0O+4G9GRaLhZtFHdJz6cZFGi4j
cnYChCD0hvw7n3iBFdxB6SC5wa+k0e/UvryXBXVNz41/LMRrgEqYycNmry4NKHcsnCNt5xFvEc4F
TpZFZi07bbCgrezel2YE4EMtqUbagXSSfNi1bneJkX1xrs1K6j6tRyP1REpqSB3BRroyw+scmOQ9
fbhibTrdyvSd8Z7V2mlrJy9sT8QksogvVB2XZtOsDItqYcCIqpO2nakYVMqNUpOf3TFQpd3Uvn5h
23JhOn0Iyz9NJ77ufaSURXBW11O8hbn9t0D90nT6pjOdrRfzo1qxUkqjSxmnWvaO5IAHuSLVFQKT
sC7XECR+fkkuTN4Pvcanq1KhJlaJz2hN2N3o5kaK3QunGpfK9PlOVjJ8MWmTKjgXMfbM3uwqWvpu
uGFzjhYFIfiya8mIIfDFdNQiLZ0uCOl4EFK24QnXi9iDoWoELelRZDJfuH55vqEnEYIzIiwulqxO
7ZjZZFY7VQxQ7Kgn4vbW0UPv6AAqqCqtJRl7aJztBK8kMUGOeDdsjDt/o+ELgKbgXIbPX/opswkd
eqzhXmHop9a8F4RuUckcFiQPpXZBsvGXKfb1mqep/umhV10hGFWYmScIstv66O2alXc3LmVyWiBt
Ln+eYfRovi37X4bTZg1OMdR8sUHSdpaFDPBgppabbGhf8hjAipxYv+K4vB9CAng9ce1xJGinafCg
lOKDKfm0qnnwlQJsR5ZDgvy6fRHQ92s9IsrSEehm1eePkiQ/9qDMl0JEjLwb6bSEVIMwuCB4SQei
bj3zPk3qzUgiIvnZ91UPQ0+tsqOYZ45exku9ymCoFremCv5FS95Sv09JuO6Xo9cSAeQ/dwM/o/fU
X75g/gnl7NrKy6VhhZxpGAoaulQ9aK750srlQbJaYHDs/CToHQ3MGQUCtoKj1O6a/83ZeSw3rmRb
9IsQAQ/kFKCnKIry0gShUqngvcfXv4WadIlSiN1vcEcVcVMgEmnO2Xvt/EaIsnbLfoDWq667KHzt
beWIKcNetJNy6keRLJMg80i910+U+zfAoT/IPlMWRSQtqcydeMIbSdXBv7L+m9zvVlICNrS266tK
NN0qJbNmI3od71BMFLJFQqrQg3VuRL+wkRHkWNL6HaqiJ8vYAENSdTexnP1Ky+BUE7XZ9+oOBw2o
CVHkTlLq153ANjTIYj2O8kukqcexCvZKnr/raU8udIr12xZiQ4hWRoorGrKQm6lj9pCrC2WYnkqp
gvHXt/dj469Lzapd0RNVGjbDyU7bXaWK6yq391Ej/WoQr3qWdpL8FqZ+bVGziKHp9DrrA0rNP34F
/mOcpGVlYvBKMCE0XnaMenWfxg16IOVQtDFVF9IKHdUslVMQlo9V6WeLWOf/g22TMx8SXtErd7YJ
G512z0Ypq3iFA+qt5ZDdSzQM7cy/qWzsj3L+1tsUUCChLxBFroI8Z5kIh3xlp6rvarXKnTSwElJr
vQpI8+BzwizomjjtKF23BiQLMx6PgeiePHseTuOg6mXchdI2bh0liAAJVM1Di3EOSauyUnNzZgg1
wSYnRxdmiPqext4+5NC+1PsKD7CgwtTSp30uCrPYSYGlbsopj5fqMJxIfz9YORmn+DZJvxbKB9GQ
f7qAi7cw8SlTxiWrzPePvij5wwflug+nP5kYVHds0I4lYUxnt2mJnh/BTsn6eAczVgA71gGKSSQr
anq7MyftyaowQA+9Zy9Sj5zAMQXdUhjEXfop5A5tQL9XtzappBp/7iSaExcOVBERmC5Jtrw1kMFb
tfbp/hGl5kA/PU5998vv6blHdh4SKToVu2KcyAUeQXPlBJx2cvwRl0SB6cNgbnpCuZfN2IKTjFC/
DywFjpSpcIGNqFoQ/JtfqR2lj94PwaMn/aogDMNVzLbbKiJimrfKdcjrrTpyeNWQLGS5y9+kmswz
L65/KQqRpEbTmo9qURiuZw4fkW0SImvROpzbKY9914aOUskfXhmBZFDhPCtTT/A6USUrm1ttqw5c
1/DA8yf511LaG46JA1CJ0lelagCu6ekjHMI/oU2eczjEvGT7mUdIN/Q0aieIRqx+UTotBSqbZafG
17YEUYpO+0Ouc5drrcpeZTAZNjEfI/msJIsO3DEdCSuMo6gtjkurfIwjU3HaLrn1hDSjdmzbVefk
VxoSk0OC5RUdo2sRgVIJwofRwq5eA4KXrPDk1cNzSj8Y+FS1U5XwtdCsB2NMQCxohr4pPKvay+l0
W5jp9TBxw5QieSU3Se1aQTW4vqkGbq5Lh0ohlZr7mDJnFspVts3G4NqUpbe+r+67GhNzZfIAgU7s
dOJ3uFOhXgdiotFNfB0XTtDa6rDE8Uy4R1zvhEIRqCigYIlpI5nlfS5kgGXWUxalpRtZAjmk9T6F
9kcZyC81uPQ2V35TguKDjcVLMJbHcRz+BK2E1ziTVrbmQVu2W1eeyAEsRq7qZd3saKR7i0Ki3KGK
aiUM70maIAAhZFnzlg5+7GG4HmUoWjMHhBLwjTRpvzQpeJ3G6E1FMeUmaGlam0k8+D5Clyj7UCbp
AVvBjV0lC6QRO6XV78xCwAfXiluZ1Fun1EhFrwVi2DaHTy+9ehEE8p5Ib0zl22ogLq8kdbhowsGN
kvpQTSO/2EAsubIPM6hoZqNvM2HeRSRGOrLW8XMDnNMq8zoyYxUA9HiQkXs7SVC4it/kaxgFkCAU
664btGcuTIHTSem+9GesrZTvaenf+gYd6jSrLTyzFlZqJiXE87AvHzo7elExq3P/RHeg9X+qqKXY
G/hk1U+Jk+ViDc9oj805B7BTHgnSfNbnlELbHH+Vg/weVtYjJrv9rEDWyv56itRDbGsFSQDiI86a
VTz5z3aZ3yJq3JQJ1Ol53XCTbNgSeUSXgvTqUBDG3afRvlPhbcjNQ6pDhW/C6r2P+32Tm0CRIi61
KmYmp9LEXLLxXghB+/AL6S7J9PdAtlmnmuxdUu050FiQxmzi7Svt6JCVBT9AdC03c8I5v6xdy++0
nTZd49PtzinkYOkk6RdhIx9OQnOsAvtkTauQLX0RQC0grjEyMWqPq37CeNxp1clvuBj1aXmjphMC
8XokTbTjYJSoZIUrJYqGQuXMUjxqfg/Cyq/Ra6kGcgNjF9jetkoo7GRdH4OLIu67zlXPret+P5bV
SWtMn59Pea7tyHZko7hWJdLU0TDeJRXmQT7cRZ5nCvS57srolMlpbABNFMwqxwz0JR7xcWkPWFp6
c6Z99T0kKr27SVS+GKVu36R2cG2/uPGI4E0ULl7pAORBOylZdRB+MhF3GV/LSHalKt7HHJbMdM66
VuRj2uuvkH1cKekO4I+vVbt6lXy4Z0IafptTuCuLad8r0OijeNXW+lMATKKDJuwaIRrDXMLEnzbG
VV2mb408vsZ65G/6qH+tvSBYKGO4ouhx1AxKTHl8T7nlyk/JLh/yqyAyt9IQ4uvVoIWZtZdwCot2
HVEU0Fnso+7BPlaZQvI07htVXnl6e5uZ1n0SZxvubDYZzMm2GaLb3OBcoUdPwiSlE7QKWI9hk3Wl
5CA2eqiskmKr/wfDYuSQUbEVXQGuwUp23LAyN6mqrTonY4fEHKg0T5yYKkBXdTulrmFezVHccSp9
kHS8oc9+b4fdu6/UO0ALK8sbb5Suf8FXTt1rbH0nMNP3TvidGyTds1rWcF1scqjNCrVrMmnL2izX
0OBCJ+sNzYEjQjFY+ZPTLEH2tZIMca1IY+N6o35lthq02tz+4yX6Q5qou1SRntHzHeBugBkcshra
W//QpMHeHJM3ayzgd/nStKymlNosBUMRjb90eBZNUz8pQl8CZL3vU7TGZX2iNrUu8+4PMSR/WsNa
lGN+ZYzTqQ+VV6rit0rk/UlH9Rg0pLJSWmQZU8Zt0xWPSYOKJp/kXwJJ5RiZu0DuAjdtw3hZQx9Z
ahmcMKsZNCeT2Td+vrt8EfdyO1QhUmEYx9+k2XBeP92UEmI6Oe1xO0y2f/GeYGy4hrtwVf/n6sLn
geY71D9XsqnDau/3oXlKceG4hqTtbLwqFpy2fAhhHUlukRUPzKkLRZTvLmefnvCskRQ3TVS2CuiR
7Kp8I/Jjg9+cM+nfODzpciLZ12ro5+ec6xH/PGdc9Wo364n/umip/NFlVl/m4Dh5YW6kRcl/Fx/x
a6EIv7kCHYykbm745y+RYAozjyZFp9+sQIaEyRi+5m7EtrwT63w1j+jfkYYCAPDCr/u1ZvR55LO3
akogn9J6nKePv4l34ZqQpKV8sQT5tYjzeZizd2g34DdCmnsnP3qupKdee/v5M1DnysPnwu3nAc7e
mj9UM7eZz0DalH/8N8jVJP7Va8znc8M1dptlCnF1RQ/YUe6B5FMymfAy1DftXfXR/7qEULj0vGeV
3WoqNI1aknES1cHWnhBuXvru5+/6pwc+q+lGI8dmqej5Rd/mipC28akE0FHG6w3t8EKH4K9q6afR
zmpQQ9FhGoqoIKtmdyjYqiMiqxBiHEZOXKOV3ZURpUASrgwz+aj67r6tkn2oxtscyorG7TpDghuA
dsJvTSd065PGEVOfUDp5I0v1PiQEvuqLvZp27jBCrsyvJhn4SxyTFf/QKGITezGyBO+X5hk7U8GT
1VpISpN9ZkeLyBzdilAZFTiqNtrrjlQTx+wulAm/Fr8EByEIfgIMN3qfsyJRmcqZ6H2UBLa5COlJ
eX3q+kq5NaZ89fNsPoNtoxsg4VOgHTPlvyq1c3s2574Bfkk8sh7IbnVvutPGuoXg4hBFu0lO/eZ/
XgZmj5SMHN0SOKXsc3RAXGql3HTo4iKWgf+ebfLls5iHIdcUG4o9QwvPloGkN40xUjl2eWrrjMNT
k7z//Mt9eUfzABq2HtJadIQVZ9+dXxEu35Cgd6rz4DWKa8ozXEg4UeXroNIvfYNfHoe9999l+6wc
qvgBgyH34zVRxNkWtDuXwcJyxxUHHhWkp7S46HX58oRnY55VRvNAJYZP8WltbLmn3kMhWMYnca0v
0ivqbLvhIVz5K2Px88/617/yw/d/XiDtkmmIIRaynpkNF6Fxq+tE1MrVqiRuLqzzZRAYG7MzH/XM
vhk1D4V9++rp0zYua1rf0drT5YM5jCjK6U4vUmbahb/wu237n3dhnJ2DgkIOZCMU1mm2beolLPeB
VAhYA8bSdDwnI9TJEdtLC+OlUc+2T2PoTZ2zgn2KJzr7lBFab+6YXcI1fHvK+/fpzj4cZdJUtCuF
hPDNBFY4bGi+O0RurC+d8r6oGefz5L8jzXP+n+OPNsrqaIhY+nsU8aDMR6vuyVrOiRC27FzWKv3V
I/40tc4+2RqDDK5rHk1fp9ezpi92Q9JmUXwsLrUVvukLfn64+eP65+FMpSwLogQlPh55B4NxlTvN
ylyjNZnzPZM7sdTWPYjnK2MtL4y3Yn3Ji/fdQQ9yjaXgFNP0L6ZKacyGumqS6dQNwSoX+W0R+b9E
ZH1kCcksBQ6KC1/ud+e7fwc8e51xWlRSlabTqSFPEPWqO1FGyocKoephrBoc9QYUNvXSBjbP+/OX
+u+wZy91qg25qLi28DXKcOyLY7CaI1oUl17F+tJH+HW7ZM7+O9rZaw3GuGsK0kpP4q6je+OkuFXj
g/y7Bp91ozKRso/014X15rsD579jnp2IiqluSkhd1ql472cX/dp/1TbKUw6mPnTTLRUN2COOxnJ8
aa++NIfOdp0gjEePHB/r5LcUSLyT2iWAwrZTlWx89eHCY84Ly08v8my7kUPBu1RHj+ZjcWXvquMc
7gM+6c/8fVIKdy+MN8/HH8Y772HHelUOoa54dO6D+3HZ3NRuxPGdyt18AavWyfoSB/abJRxiLoL6
OVbKwH/weU3woo5IXLXVTy2FGuKMXY8UbxJULzzYN1/Ep2HO5mjY2ZUWlbrBMtdsk0VdOvbCOpjv
xJHv633z8vNwf/3LZ7/jp+HOpmcP7wURBJMEg81WcvKdRbKHvZ2e7C1hDeEWzuKiIk9eugkeNOKp
NSc/Vv+NFHU+Ff/0h5zN1pSWeuApQpq712Sako3er9FLLp0QlN0TibT305vh6vv5bn1pNn33aolU
JotNzDL1c7dHV0uiJIxUP0XhbZqTmREwiSrzwpz9bleBM6XM3lXwL9a5v5oOStq2ZonEmMuNBhSf
w/S+Tpu1F+SbBFCKCLpb4BarbHzF++Kmae2aSv0YGMFzE46rIsdV1r5oUE7z0sCpaDgiDJyfZ4Q+
T7CzF0GQFAdvBbsQOoKzI4Tgo/ID1RxPXQ721QoOHXJVi/6op4RXUvyQJM8qwJUqVxeW/VBO4SIt
f4/Rcx4R9ospzuv9leqR6jjLZUJ6SUBj4+iqFBIdjcjtpOQ0ht4jGOFtZqIZ/dOMybXpwZ0r7G0s
xE0/mo7oPYqGpK179UFrKtcLy61I32Q7R/I1ocRJ7/yBoArS4NPykun/m+nw6Rc42wutmBRDw6uN
k9xC/7HfNXqbo/Tw8++sXPqdz9aTKm4HUvFi62S+Jpje5/3I2kcLlCMOOQjWCSTQ47CGUrr5eeC/
QpifXvDZCpMkJdzBSrNOLbDNZRiGpmuq6O1o/1kLIycwhx/ghMkxRH+QdYjwtatsRJEK6v4qGtJD
LZEFqnQ0etMZaKvOZ7Ik/hOQYxL2tJEgvdI9yi8Ixb+s+DNlEmy8MWPj1S/UxXYkO6616uqEKy8k
H6IbnYyC8YXp/91HSrY65Dhuhib+kbP7Qdl1lVpRoT8ZXXQz6w9NDYKLouMpJewoLjayfz9k4X0p
DnkBYVbfTgocV49M6girJ+gAOfXu8T8uu0Bf59Nv7tLVhZXku2P+pz9y3kT+OZ/SuvEMOQ+sE1HD
u1429r2nlQsYCuS60JB22lo65vTrMfha9br1jLuf59B39zysTLOfUJ4TCcXZ5G3SNJ98m0i1GSFY
chyfN9/y0JDFNG/C5ML4LhLwG/m6OlxS7eEd+rpEWZqOc4msPWyT5+Q70SWirUtjOmlemiyb3Pol
aXh8ANQSQo2MEE90s8RAuhFp+Fbkhul65fCSk+buBHV3G6f40LzYr8mKl9cmFQCUL70TaGJc52LS
18oU3ijGhN0gblBE5OhCai1dJrZ8VTfTR1J4RzknrEOQpJJLNdlg4zLzQ5nSVPkBfBZTVzOmqyqs
93otX48kgoSWeujq8KT1seKA7FrJJWq4yLxu/OiVyPfrzm72RZ4+SJGxt6biLmjMlS4avNjpjSij
hSCMJZ7GG5Byh5amjqmmC7ksruNOX5WGv8gUZWlF/qHujENUWzcQQydH7dU7MYoXilS38N1fGvw0
fP/wrOFbrCJLCuZ79n1eZ7+Nzj+0onrvigBSWEN5uRBP+pDSIihwEYOt+IPWdXASRTsUltJDiyPh
WU8OeFcBMWBKR96m/YnG+pney8LXsXI3svIUzeHXSIZ2nWrdGFpz5dvSPSry1yhtdmZfvEdVdi8r
3nEsyk2exVdym62qLnzzx/YOHPq6r6IlAYjrWK6u8RcWmzzXxvXY5/jJxHFQkh20DEx8qrmNh2zb
Tn3KtyoJespF51pq+TGExorDMHOyHknUrkmeMOK3oFbfWi28CXvtBZG/umpN2SLYOz7VkX3PYRY9
vVwcNa25CY1sqSbTs6yMV+mExxwY0aPQJzcJpp1UiB2KoXuf/HkNZ18xCuQuNcNmQl/UvbLzvH5f
1xXibAAkC1qM00oi8yKhc6TJePnDVqb4HIpVnUa3fVHd6B6JdkZNs00yrsMKBXneKafIwE9JiPdV
alG/iaqbTjMeRJYcBz/23SkKNklQr0otwDE/iByOM9aMoQUBLivv+oTkJkgUfO5I7htbPEWhFyyb
WPnVqLZMA0yf4RX2nYTyyomGINn1Ga3yTE52qS89Gp3Y/VXsaGNnuLIemG7rT09Boa59U9rrABgG
r3sssvBG5OpqIi+hMnzCfrLyMddrXEzVSz7pd35SCDyghuwCFjy1tf0hd3TDWrQ2UZsdLPLX+66j
XxvbB1sUCQla/lsehi+FH79GfvmuyRyc0Kc8yYHakkAtA++Wof3X3gfn9myr0YIdW2tjN8UWoc3a
nobJkQJ1O7Z4MYqBAJQw0V+Rx7yYo7KupKE80pDjGtHEtOqTdjfpExF1fnDF341cUoaWaPnja5UZ
5iaRlaCivY4+WFNaeNV1hrAnzkt8+ZXqWn1O71TU60GGgFwQB0dBTF82fQOwUP6Vxxmh2X6PJoa/
1C+bWzWK31pdzvk1GpBlHPA0tdknE/iIMc3yp2wa3+PBfKDzc5d14W0wqWug+cs+4uuqw2u5HjYR
dIYkLxehp9wHakBmwG1tpgv20KNijFcY+u67UCGzUwkXZZoGi7rRpgXw0FtJK902mlayYcN20NUn
qbQOZHQfNCO/nhqyPf1i2VoFN/9mJ5Lixc+jx2H0twNbi9cGmwi01DgWAMKFeY8r4T6uxNpqk0ez
tl3Jpnkrt0S9y/609of0KjOsd4zutKuiKEBM5as4KYSOJtx6HfNAOYYYVV0pr7q13oQbUx4Petyc
DK19SKWBuml+J0kNTT15kFH8kApmVMbGK8TGKrW7uCsk1AD2MpRTzSHggtpqrGywUb37WhEe7YCg
MlvropWwo3qFgi53MeTKJKAp+2g0XqIBoXdMF17FFRIn8a6v8/waPVS1gFaf3bRN1m17OdZvLKZ5
k2SHBIaf06uqdt1ZGLE8vS7dekqIE/PsR9UShLrb0mPoSaRuNelVYHilg/uXjEPlZoqLO9G028jk
s07RNyV1Ua2HTJ+gFPtPVR8axK9Ei06gPG8UFGuiOPi2LwDAkK1YmciwmmxANK/waYsaGSFAdOFo
ae8TzBZaSxJjr6fOOkGAXJl+/CDKxNqX43CUQ4BxfZMazmBkHLZTdd3n+S1+4dzpZw+aNRjXZT+2
Cz+Z31GUtb9FixZQVywERDkKNdXoHi0x7eJ0XjkbdZdLWbdMouRYjoG+7aWQlDKRLFKrXVgqbIty
kCRHHkME0J3YKjieF3jSJmw20qbppRtD4E8PFcmR7Ho5asgburBgJQ+Y/LGuLroxeYz4d7j2jeIq
MWmCVTRcFVWSbnwbk2Qod0coLq7GsA4nBCSco9kudLXEneHpvatbeXAqg+aD7dHAC9YRAyLdldp4
GCKYECaiIQc28laZ0Itkllo5qu+j3YvLd25f0YZuxXBrKBOHPt8sln6HaAuEhbHyEivfh6nw95Of
DatIkvaSH7+D3rzrpu4pkYAmeqSrrDyLg3Ocix3Iyp3IY2M51t4mKFLUVF68jAJUcb4ZE+bb1c3S
qiqfaLtQWTTUrFCZsqhhhlhpurfPWkzqVhYki6zN39C33sZyeN/0eYMNqz92dWW7Vo3yOtFIXQWp
9W72HIFQ4igcz2VUClO5KSvwJRjlpaVvycTaeX27Bh8bO0j8brzM9NdWiVI5HONjEeOV96Zm4WN4
csJG71ZdMzzWNBf5MyTDtTOhOTRV0qdQQMnQE44MDTskKp1rtfFuJH+6msbwqurrU1D1z3g+ol3l
ycQxh+1HOBL1KGryHUwh31nsaZIMm6Xt1QqlY0nFc8g7dHN9vJ0myAKavao99LxGsLCtKFkEoX0T
RtZGbqyDXzcHoZdLC9ZIGqtXlooQRQrDgyc0QvUsf9sC3CEABT4Qb7W0tH02krvQqHepZT+ymp5G
kW6RcW+DsllqOku6ZobZqvWNjdG11ykIlFILn1rJfwjD5g4zFpIkvmAsj9Ev9oEjrv0Fwt0NtdSN
NzTLRonReciHrpV3naYgB5X2RhTeqXaOMEW58SPlKi+6VW2UV3kyNTjzlEfAh1d5LN/7KnfBhL1J
T7tpIQ3oNwp1FdXZLlPQfvte/Jxk8bGs4Z1UyMLcOFPtORAF9qQ3VWTe9ui9g34HogiXWnYrQ9Rc
5Jyf0aCrJ7aGDFuafhuwYkBeWSdVslbscW/bHnLYTtubnmwtdbDFftl6blWmV4KJcwi1icdWkBH7
acZCHXr1cqKNPXQoWy3Fu+8VEhxURTrloTGQQkjiJH09fZEHDbkIYz/uFTDwzlCABIhVzYFlCEzf
30qttA9Rqb/UOskrVeaJNxFIx8H0KJgKxOeGRIy2Mmtu1UyOXRzMu26MH6pY2Yo4m26qispBoQXV
OugDMDGDtxWtcUrZglyr7ddFzw6MMbZ9s/LxFVA4CmM5Q/Y7gW7ySsSZAxOKfZxM2sJIrN9t4vGr
TvImNCiIs+5LQ7WW++x3pzQPoy/vyU+iA9v39lUvid+eCPxFYwV8syqCxCSR7gMt5TLWZiXOD+kV
N/EahQciKWm8jTVsofKgvyVRh2MyGhyJTQC4cbqRIFZRBELJzu9EaspJSGQBqD689LCPJVcEzW8/
VA7REN8X0XirWdVLG3WrROBAbZR12EZrVe8ekId9EJWz5ivgJxz951pHyuDlq6TVyid5TheJzaYk
aVa567zgTzUExMQM1ZHc712YGddqTW280TaaEpGV5hMPzU4hqukDz12wjFv94HsZVCNt12bt6Ah7
uBsr86gX+n2LSSaIYEG2xV0kYRhrAvtZiRoyq1rvoRQm+STtKtD8Q+ZhacuqY8zX00jcePR400/5
vY37M9QxV4++WFRDe80nv9X0Bq6VNm2zotmGvogcdhScBOFzJIerugq2ehrgx1VQo8vj21Tb9CEn
zNlhob+qUfeQ6Okin6wHIGJ/uKPsrBQPmI0TGcDdsRnyvSpHB2/euaQo3jUjcgb0nFlmUmLmtYxm
hSUiW+EVJnExsIHxFks94lyFkFHmSyPPYK97OJg50jxbvvQ6lBy9StNaT74J9IUiVt5de6a3rKN6
n3VF7UpC49AtZMeQW65D2JGnaG36eC6qyHuPJCZmmCr3MqfaCvSUUyaZ78xybaGCTyr87rXzEbNz
bM1drhqrykbpGzU7eYgXVqEQSR88TUO1KrAWj6ZBlhHBSbbxkOVQyMpK2dAWf04UaSZFdxzKyAK1
Lea2T0FyXGi6f8jz9j4Kgp3o2rvAnBTXijRumWlY7eMpW+AR2RsjC2Ffey38J7IMCFUiawClPZW7
n2sQ39TPPhUBzqp0kke9SJ5/S7MriKbz14puXhUB2zGwiJ+H+qYg+Gmos2qHzz3bbMnuPaHXLLPb
Ei30+P7zEH/ZSGdVuU9jnFXl8iKUYaIkBgty9iYkhEBFI78YNQr4MiY7WtTyfQMkYNuZzTL3k/ui
8hG5So3q6kr4UmXJjmVloefWk91oa5kNS9WTI5teiDg33mQFITGJhvYnTko46kG7gGa2SszmLpRY
eSyTQSKOia4ncWhOy8fCyJ+bSfOcGPm/HI6PUe7dB3p+jdaXudkqqitTEq7UgjVB9jc+9RVM+8XW
Guo3T66tNVpGslsRki/rQaD0DHOTwNe+hlXY3o298Yj0/ElD7l02/VHpxmnRq6gmraoY3Nbun9V6
2PuV5NbRdKNV4Xs2lHdTN5ouBQjJTW0jXo6Z12x/fhXfFhrBZJHnaSCHPW/0tLIdDyS/ZCe8Ei4X
Qacmk/nnIb5OqH8lQrY467pgRSB8Lu300wDjTo4Iq2KrrS8U6S4Nct5RmUSro59hRmnxIjGvxxQ6
mnShFPm1b/z5Sc76fnrIbc3r6B/Z7VWn/KnXKdwEzOxhuLD8B226wBL68tFrsmFSczQtggPoTpwN
R1SEL0xuJqch7h9lU7uzNLHmQLzyRmogP7+kr0gYBpsJSYylozeztc9VVmuYyXoQOE72AXbErr2W
nlCv5odiExMy3G7HO+3D/tXvy0s9wO+e0qZaoSIuhtZqnK03emyrA7EYQM4W1VV8y5Fz1yK6p6Na
LbslCVqOri7T46X++JcJw/NSetQE0GjoWOccryEQYSfXMzE68hDuhovWoEqVmBcW7q/f1zyMDp6J
AjsRCGeTP0k7ZElZPp6sKlqY8gBv95LI50vr+++T/GeIs6lv+xIlu5Ehwkflmdsca6ABuHFPYjyJ
obh20XOU19oShhLJ7z9Pm29/RU0oNnhqBBza2ePFdTwOfaP0p2rqfKdE+efYkXrlFRdpTd/+kCYY
Yya5xuX8bH6qISB12U8owteVy1WB9sT652f5ZgQeQjEJESZPi8735y9AsgFwsw0wESllxD3mnuxS
GtGFIc6ZgRkO2VGM6LwUimRGL607K7j7+Sm+rFGabILuBq/Iks4t4uyNZJ48NmUFM7CQs9vCo+AU
mJwzESxseqDHaa381jLEmYgbu//PD/jP0GcTUa0sY6gUAQCGlogwsKGGjz8/3NdmCE/HGwKcZMMr
JEX08zsC/1umRdH0p1Sz7pvWPwY69y7RGL+wA23avjkUUv7IJNoAJ7rTKumSteC7N/jvH3B2ckmD
NmDy1eOple4q70ZvL+hpv1uHTSCGMunaglr0eZITh4yyw4I3ovUYVtPKWGXHIVrNHadkH2/bK4oY
+4mAhWNw4e197dHOv+0/I5/12crWCluSZemFr8zddEUk6qF6mtbSYVgqS33vr7xra6Ftf36j3/2e
RFaZmmJohPudR29oDVpRP2bOjBniZ/NXol3YX75Zocx/BvjbXfynewgTWxVpwQCJ9ii6G1KA7eH3
z88wz+tPp1l+uH+HOOuiRpkWIz1iiMlECjRJMHDk/AZhOIL6qZKXgc/138wU6ZLu9aug5Wzks1eW
S4FJOZ+RvYd2qbswEFbavtw14SJZ4bZeGrsB3WAtkPVzfN5EJ1l2Rofr/u9Ls+fSz3y2PPsV5mZq
GcOpF7LLMeKgTmIh1PDCdPnqe/n7xCSdaVQggS2eLQANtVQjl7wOTTb7nHY1GxkscgLs5+50WVX2
/Zv9z2hnX7ueyUaQFtZAf5xiRlU7VfjSUooZR2kxaiTstR8/T6XvfkZN5SSmEkZjcOP8vL7JhmZX
psmpBIuUpdyG4qhddEd988mxh6rsEnxyJrva5zHsMUiqtizmh4IDkG9bpXR/fopvfjZGgL5GGqEw
lPOdlDBik7ZoO5yqmRigd5uo/mMlk5v2lJlbupCyfOET/Nqjx4Og4Q6wbOaFRpP+80PpqU39B27X
abrTjsMiu7HXBDxD8IdFVTrZJtxSNXpTlr7iIEN6ip9+fuJvDrEW8FyBTclAx3p+jQLsUJRmFg0n
gePXHzEp1r2jqg/9dAmP9HWGcMqCoUsGKsN9cQtI1STyrubC1kg0XPp3xT+29v3PT/P9GOaMSmWQ
L84rFFG6neMKPfnyhlBu15Y7Wq6XyDxfCTOzyMX8zzBnqxf2X8CHeltx4HLEO3WG9eSQ+lE7Bbit
BWK8q2TpE3t94T76Vc2NLA0c7pybKs+f2v+Rdl69cStBm/5FBJjD7eSgMKNg2b4hJAfmnPnr96EX
+3mG4g7XZ28ODmBANd3sUF31hmH4F1dCBfM/EBwYtz5CSPULdPK1tk7ukj1YyqW3mcNSfl4bw92m
GBrKDRrsi9HSjOxAUI1SQomwNg9uBFCseasyVPtVb/XP3+0ykj4i4xSwu+08auNz3zVI8XjpXg0N
/LSj9e04U19OI7eU4a0gOgs65XoG1QQxBtfXoj+8AvOACD9kHArPS+Fe4aYBEx8v53CLfwSHrq9Z
qMWGhDcNpUl4naPPpmko/9clItIDmSEBhpNs1YP4Lq/Djb3CxnxlgU+P1+W229HUO4irdGvPDHzi
U+qY2PE6wIR4SEGvxx0WmVsrfd+eHYA3sdMCIthperAJ83/Hf10FGl08gmo7aVhJZPH5YGByrwRz
a2XqG+rMIgc0O/Dzg8pFggEjBkLgqLxKf8ITXzlrYVkv/Yf4Sd/Jb/F2ToX5MyYdtQeLkgZGayR8
PL6v5w9xGWxMw7w9Z5qyDZuspy9udKdOj0525+/lMEUGNt2HnX1U0vClLOBgp4Yi3Bs5YBYH6cuZ
hTzcdaM1ZXKScozqGAFx2F3/IPrYjSChc3UuCuuc6sKH1mbGXcUyjk5t4h+kDEuDyFNWdYR7Q4ht
OWe8GONEMvNDhpVz44coo63bOkWV11XGpfxY3rV3xsb/6q3tFY2DNeoSzYvMap7jXXxOBCRTGkSj
B8NYE/WP68GHpaOUscxbRh7QPOpLF8xRpIZzYDyqywijZWy4EkodPY/Rjldakm5V31vmNiIjOF/2
iHTdnsSpObyMNjqV0HsqjES083OoZUsqTfi/QPw055zNJsMoAwnRMIb8aZTumzSi/FjEOk0U76vg
KGs/ZqW+Jr+MgpaLDt50uDtGX0ZGPylCtuSciDsNi6RI7Nf/Ya4uIgwp3MUdWDd1EqN+w5dpaS01
qPI7zSGrT7ejTB0yJkgyROAl6my4s12HofWWCymiH5zZFe7LwqJYYvzEY1a4lzdAq3aI7swknxNn
NGa0PCkl5MOApIw+j9r1RuX5pLe6XKyT6nuto2ODuJIChHdmdFPLm3qHzCHK05Xb6Xp0gUnvFZ5b
c7aNJaio4MmoltKKutuyRolz0alr4Wx+TU4Uq/7Dwxn3AQUBFnzFkX0fn1wu3pGWQZf3bNrhUZer
763l/pwZ3+c8nhgahWfQO1y542VoqZaAwnBdnsO78KRtuHG/V9WqHWi3d+6TssaSNj3rH8KqOLbf
bsee2gGXoUfrMwGEVXSO15zDAteLIzJft//+Z2A4XQ0KSZJOtZtG/Jh1myvIQib01s/Z0MCWSsfa
pB76Y6LsyQdct9Q9DjOHJL+P/eKrZw/yYoZjrkjxjmqdtZsMkWK8C6jqYu8b77Ay6JZ1VLuLRjEa
UEDiyU9ggPfSP/fnhh8O8JVLSyYHGcsiBGwooXbZUknyJbLubKyuss3tyZk64XDaxKCFJATbqdHx
E6hQf7KAdS2ZH7ofLGzcv7L6938IQvEFYjV61J9e8qKVgmL1bDYPjDTgBKsC2ai6nUsbJ8cyHAM6
eY6KmvD1Hq1cfGyMwmrOavWR+Ue1f8i1t9sjmaic8UmonIHX5+ChEH0dI8ZypLJTvaEo0a78k4yG
0TrbWg8wRzDWyfbe1yJYOqvZA2hybBdxR9crZ2tTISXYnMkcgEKVJqDf5klL/JnNMn2MXwQaLQjd
pOOKbVBz1rWF9yQv5V9ZsEBob2vv9HCpLLOf+TL8Ls59u6l88Wpix6dARlNVTI2GHDV6D5xFuPKf
zRfIENLSWSYbb4U91FxDavJQvxjraMF0SWakbUfMkDsqe+8E95lCNDW1HM1jMZ25Q6Y/oT4USzTe
E+PbqkrhRpv9IPZYH4vupRHhXyjJzJU4dZjy1KUkoyoy6d5oSLXXFFnl6sXZaOBh1V9i0NYzW2C4
6saZ3kWIsQleYadukAd+zkUvAmpdKDu80yg7Jj/BufxzSVfi/cfhxBN0sHgcbTf8MnClA1RDGzZ+
VsGerCUrQCw+A+58e1hTuQR+pJQLoKBhMDS64BszT4CnkFEqEA9cg8pE96tr/PvAmmn1Ti2DgV+C
EzaCtvr4YRlzwys2KO6zhMIo4IP61UGH6vZgJmpkzNtFkNFxkfGsKrPOoeXZRUMhLnxXs6RZUp6W
lug2BUCMIJZUQr6ScXZcVlX2IxVRH8T8BKRpFej7UtGrXdPFe3vAGZYstZWXKb9zROdnfuzkkr34
raMTJywNpcplmhHokS2AeTTaHKRmLsLobDGNOpCbXMaWuIrPcqjtE799vj3jc191tO/css2UJGDC
84TebOCuQkvZohe1vx1mZiTm6O0oiIGTWTaFkSKvEFAtnAcpM7e3Y0wPhRarKFKxg9N5fcXZTdxI
equ24Fn9Ey3Gx8jHX8D0s9fbcabH8jeOfB3HR6lb8Uy7PbeOz5r7DQxnczvC3EhGTxJXahBJ7Zz0
LKi/PBM3B/FRmH2Kzg1j+PeL55XSaLFod3AEY0FAE/in48vr28OYys3BafzPBxmGeRHBNZoAbMjQ
OJOKM++bRy0LtZWguNDucYpspT5YRwMk6XbYydmDBEfuSfkG2Z/rsI0Sl4hhFMm54YHTeL9VU1i2
6sy++UNo/3Sb/I0yXtGu5SJ/h4MLehvop6K30caLYus/o7i67A/pe7ro18o6edylW6VZ/DuogXPy
DxiGBowpjQuNnRvhRO2zQqz0MbRe9Oqr5s08jCcvFjJSw7IQXf3kzBYFKIrKdpmcfZy1U+uH6CO4
+EtQov+y2C/ijLaTpHcyuS9xbA/KIpqtSduvQPrPJBhTq8JiKDBIybKtsaWTKqeZXbYcdHYVrbER
+Q5f7s4q8pmLf2LWBsjO4NMEGVIZLz6sipoi0Km8hMKhw7DEl1RQ4NQvnHZm3iZ2F6gdGkqKKfHW
GmdMRi8ZqYoB1xksH+1cR8coswC1GpRWsRISpLbM2Mg2SKLOLIypVNsiDcCPjtcpr6PRQduiMu3A
EqR3tuoBKi+MR22j7AD0b/wv1rl4gcl4mHPr04dlMNpv9JKoY7Cxpc9d1a4qQ7grVXLODOGYJPRB
0njfaBJi1PW6cgBZfvWrUyyLh8iU73JbWhl28rXOQQG7YDFMwOKm7C1kt1A3VpyJaz2R30oYFFaN
wGSuLwKISF5jPmVCHG88o4YzhfxknJWPbi48Vn8MkM6NWL/VEGLyrlnpnGOdnh5T9KNqGXyyulAg
/QTQukK53uQh1j12mS5yGXqAH8DtQ0XBEN79OsNKKzkambFGfp4+nPmaWGBm1Q7obv1UtD9Cx31U
HXVdhfI26eayrImtcDWVwxq+OJcVq7aLpMmSsyX/TiANKPqx7/+duK1IRBl0FYb/IRG+jhLFYVFF
0Z9V0i2lTXwS74vv7d74+r+7IeJPDbrTFweOzyladbvsrZt7m03ccFe/YHTDBUNvra699iz7WHn0
xvcU5Pjtu+aTE7g2GuXojvNJnkKvQiEdZV9rRbXrW9Mab20kb9RsY7iIatkOdIJEuYfv+B22xIGE
/V7PdXRUdeE9KSR14ZYxECg3hgWC2WTVtWtZLdaFqP9sXdypQr1zFjj7dTP35NRRdfmBRssgtwvB
xAMzOfeius5ac0GxAwLlO8r1M5EmF9ygnqTIFlXpcYEjkfPSaEo6By2+DGKKKP27+d+C4J1Jy1kB
JDfuYeaW57QhKOWzjwovkvrILP9Kg5mzb3LO/gYZty+dpEp6S2dJefmi6B/L8FFVf3T/7kXLjrmI
Mjpgk77PgMXJNWdd8Bs5hyd8qJ3V7ZU79dS6CjK6dyErZKYtu+1ZwcJ+D223u3fO8k/v3ltyoO5B
Ihwo1iz1o7u2TpoysyQmShhX0Ueng9FrdSjkRPfio1I8pzhpd/VRapRF5+Xr20OdizU6B+pI7iNN
pQ4NKUxbNUWtLrM+/KhKWIagHdtl2QXNTLohfb6eZboiqilxOXNRjpUZ9R6cTG1X1TlxfezCTYgr
SWwuK7waijB5dQThpFTRXm6xIuPaeBcdY2n0Ir7kGr9OXapO9loGxlttvGXtTOuWXzK+TVUQQwMG
E9YxfspjEA8BMuSSYvkUFHCp7Ez8qeMRoZruuZGMtRl2e7MS202uVQckch76PD/5/IMaoDJTBGWH
0nf5bkfBMe6xPcgU6k7+2hatddmKHxwA36PBgqVwjLsmNL7plpuuQghL0PnTr0Jj3zkWjvadvRHF
5JsXys9qKEIvFKFXxegRDu1EVGXwN16JunOXu8G2x2E979nZPTyhIMMqx0mw3UDBBq3yoF4MhIZl
W6F0kBXyMUiQJuoA4XrCA4pbGwhcmxwa8SJx+zszqjcC3B9eoh+ymyNukL6Gtnp0LXjfTQb7K4jd
e7tPvyu28JiiP/+garWJwkp6lDJ1b1rmo62LL1Ed85vBXi0103us22btNc6hrSN7hSXkG4j4o9I1
XDyxsPDl4l2RxO/86pMnlVs1QilFxZOuB2ErFs6ql5EPTos2XFiKIK9T1dqoklyTyGl73UYQwOm1
bSm3X8XASBeuXj008FulvNBgZoj3WRmfchzvVp2GU1Vg4Zye9UeMqCEkWe2RFOS+VauBD2strRgK
ahzgX+j06dHNxCdPBDmp+asyEHZVYv0OsCxUJGHb9tI+zbSjEjb+fijRLbRQ2CGZ8QMP9pUX0hzP
Teeb5Q89UywJEN5I7XWnt6eulrd0o3qoqcajbNHb0iP1vpVUZ10b/gdyQktRa05NOphAtNCOlYFY
4yT191aQd2XgvMSe9GI6OgXVyCdu2X+Aa4WtBqWuliNlaWrlu28pZxEPAvw+AYi1ECWVWnik6/Th
DZSVjAxw4IsmKzWvnb2qkByb+qsLFQ7qC9aqbraNVK1cVkV0LB1vb+qQ/q2gSZdupX2xsQs0OvWg
KMgkoRvyogrmt6RJv2W98tC37cmqe3j0EX3jDvZ0Vw/7RLjXSzDZtgpPRZXLO7H13yO7/5XbzZfE
RiY9Ex19USndRhHLe9lTNyzmR7dzv0q5/V2MzF0m+HeC4t0B50R5SC+/Z0XxU1Ibb4kn48LMnWKl
ifbBS6K9m2pQEEyzXLWOuPTF+NEIzJ2Y1njFYLrltENCjCKMkO1Fu0e0SV0rjV1vbh+vnwGPo8Nk
VKYShMSgxNbIpwGmMfRPMV5clofiLl43u2R3O9rcyTV63feNVzWWp8sno3nTm3vdfKyamUv+031x
PZ5xoVj2YkERakU+SQC7TMGGiwx5rj1HmkGuLM3chDMDskaXvV70ETAlg9mrtFXYAKyoE66IOVDe
p8xlNKjRhdt2fpp0WiefHPHerbBL1b426keXP9/+PJ+uvVGY0V0LJKgW6z+fp7ZewXOQhoVpuUXG
ZZVKvrl0a01Ya3AVZ+7byW+GGRgoGRqC6D1fvzYc1cKUMa1YFjkuvFLLpQFzVyStyToEQ5Pyn2uz
w0AvAo4G2pZaJtYCi97PBrvPkjNF7D1nZnHMDWtYPBdPtb6VECtobenUCM+cxIsm/jD6fFn38hJR
vJlgn4H9f8aEiDVdGCoY4wpqZLoCFYREPhWYrqaZ8NG7yb7vinBperhNC4lXHjxZDg4wM35ZIbZA
XkHGZsVOsgRR+h6qtYprlXiXVAiYYMYzs7gmt4olAwmi9PVZF1AoNdW3Y0M8paHz0+vTnYLjmZ7F
77fX8ORWuQgzOs/6GE8aNxJErIXLndnBnwsR3Wn1hZpub0eaGpAkc/GDiRzazKPDzLQr1VfNSD7p
jbNXtGBZeaiGNNLMmTn1YSFPgsMQZQV7kHG6l6den5DtiSdQEi/NQ/mYqQv9m31n78RN+dBu5Z38
4Twnb3PgqonxXcUdzaSndmaqyKgcyckXqpVc8EBmm7m9PxdlNItJapSKVBOl6ftFUWFyVLyk4lwB
cdjQVwUoFa+8v3M4vhUUekqhYBKlcuJNZ7frdo7dNTkOlA5haoCZsP6gSy82uwZlUu0lHymaxkSX
8dibNYTiufL45DguoowOriT2q9wRJfGEiMq6l90zJlGP/7ysge7/Hcgw0IuBGHFKzU0JGIgMfB/V
KkMSFzVaOP9/YYZ9fBHGjCupjlCGPcFgWThuSD7rovw3x4+cym+uhjMc0hdx2iCDKaYF4qno7V+d
msJYdIwXqR8OwwLZm977KucSHkH0Q/GzSBdV5a6V0Pu4PdzpD0c5fjj+wIGOrjjUW5wQEyfxZHY1
QksPWXh/O4A8vQD/RhgvjR52kJMMG4kOubyMQdtqEd2nRfZdKemXK3dYPIGM677Sxi7fpffsudup
TzGOO/v/kOeByjPh0ogGoLzxaJVeVjpMy0WODhvAr1IjBeU1Swe7x5llNDmvF5FGo9ZEoULwrWMZ
iZaPlJq6Lz1z5ttNXClXoxntiLLLtagsY/EUe6+t9SNPfuTZr3pOJ31yJAB8IEjLBqqco4NQSwVq
G7UvnvBU2maDOJPtG/+MLR3Owb9BxjDgJhIFri1TPDlWjhhjiN1HqeLPHlraPxeqR6FGqTGc64aT
3eYipmdTC9EWdRsaK+7q9rqfyFkZEYhMFS4jxYnRtDUI5+S9wzlCpcZahmWz72P1zo3s353FhYWR
111a18lM6Xhys/1PVKox16dKIURJUqK3fspa3DZJ8VLURSRBmBncZ4DSMIkW3YdBHpR4o6VXyzJS
ykXG6dWsFACS2IqRrcGuxX5lMdBJMLtQt3O8v6kFT7tG0ZADpd021laOzEgpM1cwTiVv9VZAXaVw
dq3cbXu3m2m5Ta16MijAL0BuZGWctVKs8WiX5+IJVSiU7F5y//ft9fGZ0ssUsptMbjRCULe8/lS4
efaOJtfiqRHd+0izNeziEhRo/eyLpuXfiiw9gGr6aHrz3pPqn4rbWsvbP2FyOi9+wTAHF1cQ1QZb
LQI+YhW+UeTmGX9nCFQlpDmS5PRYVbi9FNHBRY/RXpGZa52b2f2ptvRDl3sfkZoccnAiqwzhw0WA
TSIwKnzfKFMUinmPlaY+dw8NS3+cakmaqNKqVUQg0qP51gMVg3lf7U/FOt3HiF5il5Ito/tg7W7S
df6F5tiqXgN3OsY4GS/mKDQTjy4i/w0/muw2iPSqQnrhVDrusVL1L4YZ7/VCeXdK8x0Fiu//4duS
AdEoo1VG/+L627poewaS0vQnKahhIRjdQvCGN57hPWpyOPPi+LNWP83t32jj4zspS60NbKL5+9Re
qPh21AtE387Znnk+/D8Y30zOJigMld67iLjS6Pxpaixb7UgaAsYnfL0URLW91/KgPlrbcO3zYNy0
W/8g7OeOoM/46WHbmqD6eVup4ApHkWvbwfLObcQTsrrodPkv/WpYRxhuPQlr99GPsWIfvC2yE+ad
5ibfWifjNLuhhsX6acJNKHwGpXbQ8KPPG+gpov4Y3J76oqwXthU2iyiIMFBFcHWp6+3AAVVZ1Y6g
LNMSaUJFSbaxaf0qe4TbtDqYa4f82cLjX0R2wDMf4Q8JIYnrBdf7fu/QnUaYDRvlrb4EofhLeAIM
uQr23tJgTuhALpJn7zk+AwkWZ90ippbE5Q8YPQtrp7EFL+4QRRaCnUPXwA/yGCpMvkkK66i21bd/
32EyLTVToucB+3aUR8CEwbW1NbuTJt61GP044UNoNZiBKTPH9OTAWGzgVwedmDHKWkqrBBEQNlfX
yEuvNzZq9dXzXgTjmNpf/sOY4N4gogEmAn7c9UcUiJ4ISslHtB5VnO0TjJHByq8TpDdvR5q6X5Fd
Ak5FhjSkSNeRPL2p29QSupNQb034FIgwzEwbpJeJTSIbKtAcKjsyRNTrGJJG6V9vWJKqY68R9n2X
wvaXG2EDlTTlDytWEN9OwXm62FdqWkWnqnsu1HDLtfsK3f6AWC1SlrguFrWzDHpzk/bNlzAJtg4q
lFhM/cxdZeen/r0ZevWiLMQvnVjiy9h6iC02+VrI6w80Dl89ABvLzvAeXCl9C4T6AdXHh9Z2GliA
uY1cXInacCt+L0wLWT2//BDj7BkuJq+jtnrP4+a5062VW0qPUqBuKky3ep9tHqKDV9vJOQo8hKTp
CijyG6bmG5FiqJRVvzo/eysK9IvNJBKPflg9oBX6JVCLEJeH/JjK/aZQrLUsKB0NBBuhBCmVFnqO
bbOaR4tK0x+81n+w5Oh3nhsPNI/TRddGu8bKmoUUH8wasIXZCOu2Lf1lV4jfWitCAid5ovcPTD1T
X8Q2/Srybt/7cm1tA6P/JqbBPVIfx0ipdoZSvssFPbomk5FyNp9UAaMlaCXLXKeBGSSoWzqJ/mIj
r7PUE+3eyvofTqx5dy3A3FbRNk5l5EjN0tvSVCTIgzxFWlYGC1KF+dophSdPkn7hgWEu8iJ7ZpV8
DM7IRp7tO1XtFyZeQQvTNR9j5GNvr+/PeCbuicvFNyRfF8mVjniZ15Qs8Azt+oV5n++jdXQvrFEd
31jfiz2u3m9zeKZhQX86gy8W/OgMTkStE3TyypMXFPeRIDzXtbNG/XjzH8Y2sIBV4JBAMf+M/WJs
ZlbHRWIrbCzT/lrZ+FRpQh1g2Ku8Kr71GkSmv6j1MFt1lffmxh1ylkHXLUUj3GiF9R7GSPNLmvfr
9s+aGj2MGlDkKm4Bn+jtZieabltxePmIxSaiu0QPvI6fbgf5jM3hu2LLCg1a1WHXjEsIjVR0vRY5
/Unuw1OUdm+gwpAWLRR5rxWGdIcG0DNN3WQhefU9rFrcg3DQwIbKaI9CKR4swfa3YReZG89HepT0
Jl2YIc1KiDTRqi5Ue1FI9g8t3Pu+EKxv//qpU5cSIG4OZC6DM+L1onRtTRIQ8tVOskCubzXPhacm
Myf7ZDJooaGgo7KhUhwercICyzgzyiLt1HXlF1tXH2WljR/FNo83YuqkmzAL1pbaKHsRL4F1pKvF
UReyIzK2O/SL326P+E9aP94Tl99rlHdLRtCrtZT2p3ajbMT34JAfu2+DcgrGENSrV+VaXJk7+Wis
oEpt0dB7xRT85+0fMTXtaLxBm1Ul6vHjZDwsWk9UBH5D6JIcdc/dnOPt1EuOW0mWyEthr42lBkvU
VXvR1fqTUfu7EH5+g8b9AiHWdV0aMy/jzyCUYQdcBBslWkEmtbUZMBqvRkI91lCbrJKmPpiB364b
PX4LRfWXg4Bli8o37gZ4zJWVnK5sJGCjql8PvZ5QwWuIO/anWWrfvMzd357wya9OS2JgpVHs+1R9
0agghBFL9BRkqOGWKebjWd2/KSWFJb+ulaVYyunCcLtsYRfKfe7XxUaKy4dSEL/KKQJUIqALJTx1
WfYaiequkFJ/EfY1yvY4m0demSzJbN58sYlmUrDPpDqmF0lKlVYZrRV0A673aB7XWmVV5JXVQXuM
setKN9W9c0Cyc9fmi/ABBd9jsUtmvupUrqRpKMzh9wgFclyNQLTJzMIi0U+SpO16rf/Gib3NPbBE
rnowCnCCXjpzGE3ltZchRzuzjMxClhOrOwX+b5tUQql/WMmz2Uub4OP2cpgsV1HLsQbRE8pG4/qD
q0iaIAhqd3K+CI+Kuqy27kbcl5gLvUcvqOpu3V/qjKDZ8JnG585lyNFRK/p4yRdZq58Y5gEveXUp
2cbWtcq3JhC3ReceetO8h6Hbz52/k5/yYrCjJB7miAGGpNRPfiiX6wJa5DpXxaek12Foh2b0aCDp
85BpnbehnvbeBfHWMoWjqzRfoFIKmxy51bXkiTIGXVn4IXvK9wY1/afb3+TzbW1SQBysjQcSrDzu
retxjAKFR9tV0ND5xvG5QUY5LWfKINNRLPYRkjsSGPrrzeRlnezkgVCd0JJcCbGdLkB8H+0s/uc4
bNqLOR+t5ajEdSGSCv1k2feF80vXn6rgfHvCJrcLGk9MFtIIuFddD4VHiuREBms46uQvTq0dVAsz
HzfcBk3w3TVBmN2O93nqGBLXN5Z5qGXI42s8BjsVSynLqKpxFXbjpWPqwJZmzp3p4+4izOg2STJd
CfWUlEQEa7uu8khcV9g2xQvJzyiQRZKDFUaG0YEtItCCRZdvmt4uTX3yat/aOkGCOVzwCDEPvXSp
bWdmYepmhaNKCR81B80Yv1PlGCna0uu1ky1uzQgQfpIvZSTNlWh7e7on06bLSPL199XN0kVLtGfb
7pH3WQfrKlt4vwxws86yiRfyxxzhd+qcgIijU5bFwZxK93VAz1Nst88kjvyoeMNS5amQtPtIQiwf
6GBuaW9Gqs9dblNF2KFkNXgw0u8ZX264FEhBKYXcyyoVoADzyejQR3cvXhWuqsBcqEqwMKI5qPjk
3BqQZiW2OchZbbR3BC1E5bcfajWPxZdg1+9oYu2iu2bFu37lPc7VeiehEbzDVNLfAZo+vm/iVqoM
vJa6U7IOvqR30sbblc/hBngoBmYL/dE5yXfyrjlKMzUpZeqbXgYeLSKkv5rO9YbXSWRhp5nam9bF
QQe9Zn+h6UmzMXypXzZpRbtZcZ9VsrMlZeJtl0gbPSg+2sx97XscAOsUgffOGDxSpLWi5bu+wvml
yg+wCD1YBuWjgQfM0veUB/oXSMR3PxEGPNW+/DNtg40hBu+QmTYYSUULHeJKiHNBDOxY8PQHXe6a
zT/vnuE6+XvQjw7gLOiEQYaMrp4gOCv8En7HmK8tGhHSbmfkIQL8yEU0irSCKQgYOhKihQyNYx9o
iNjXatjP9Bs+fwlzoGoNJzUSInCLrndXmaYRJLRAP5VlEi7FzD1FGtiiSlp7FoscBQ5joWvhTNlh
6tA2VEqFbGle6GPsD35PaHmIHNqdnj83cnWUahYcjhAvt+d7+PXj7OYizhi3IoZyT21IJqGSHlv3
RcaI53aA/8sW+p+RfLruguEmtLju1K3yQ7BQeFjEpxK5rv44mEdjPuHuso2SLdzDnHnm9HHxdxat
0S4qYC83dezppzbycVMRaM2lFNUspUcSX6hxHAyPdWM+mthz1Kq18trgp9KKxSp0nZnEYnYeRqe0
Y5mBhq+QfmoOyZfi3f+Wblx52b459/UBARHrUJzyQwn2+pc0g1idXEuYILOtZHgF47WEZr7oV1an
nzQNYEbxHAFYbVlNtz/0TJTxSkpbu1W1QNEASvw0vWNT7k0g4bdjTF3iVON4CALlhKAwelLpiZeD
WbC1E0sah6AnKwhWYHEXJDS3A01/rb+Rxo2wttYi1HTIA+VzeVfvtR024Du0OKVo0R6MrXVAp+8+
f7X2xhz3ZXIeIWyibSUPsm7Dv1/U5Ap8Jzwsstj5Gr4yebsoU4iGWjYzldN7A3UuA2EIND/Hc2na
TiKmw1Wq36d73Ju3g6oVbJd3f5EuvdXcsKYOGvp7BvodNDHVP53li2HZnZIGfc+EJkGzrXCpXPSS
/l8gIbRx4BOiRIEz9JB6XwQB7Z8nSUaSBxRka1MLMpSt1JgzUzf1hcyBP66L9FGQ1riOYvpeFmVW
xVDC9OQU9UExE9R5hBkeztQ7gZOfS8eiW/RJazAzVL+V9ZL6gVvuMu+s0DeohrZki+GimK/+w4of
uisy/rDcdmMKtNDJZuFbrXYSjuVXuVvQ0n8SX/sP79V657iMXrJT9ii/ha/SfibyMF/jO4iLDj10
C8tNytHX8+mlhS+6UdUBLHOFg7PLDuHGXOnKKnC2/q79hbrVHEzp86WOYbBpSRYPIw3e8CikqIe6
XTtSB1ou3mUiZkyq87vLRNjY1g/oCvpCbpuZF9LksiFLxw1DI28eL84cFq+r41x4CoNXNb1Tyqdw
zunXmErLByuD/xNjGPfFBnCk3HXlNKV3qprPrmGUG0lyPhrNqVZhn9v3ilpskpR2KqYRPn7kSbLU
KmpgYpJ1q6qMsA1LYfP1db9MYYt80bpS4Rwv8WSrre+10Lb3QSgc7TzQ9qGqR4tebj7KsA4Xfc9f
dfK4XxgJwvyC1axx1A1oUSt3SN2882c/Ui/+VpRa9VhhoIO5r5+vOlV+QLDlReyitR71d0UXbDU7
fAB0tw4T5c7Cqqb38q2nudvWK3eF3x0zy4daVMGGyoOChlzcZSuzSH0IT90rXc+Ouz2hY5CuZJdS
rSHXi0CT3WWGN2ZbqMc6D445uu0LNU/THZBM/MUaDF09Tcx3t9f25z3MjtLYUioPFkAzo/dK5YlS
EGeCcioSaV1hmxPc+zoOh+o3Ofx6O9Tn5UUoOlUo2vIfJOGuP72Q4zJvKbZykjXvsejVY1jWPk7o
5cyxNHE1DoF0KtTojoK0Hx1/WUkeU5VGe6Lg/1Ep1r5M7bMZxI8YNWPpXGrHQqm+Skq/6UvNoSEq
QxUL4pURVAfaDeEyrcJ0Y5Q0SDSzs2emYfKeudgBoxRB5flQZqVDsuM9RcqzOce+/TzNA1AelC3Q
CJxmxi9QuqJtRaeVMkf5FDT3afCWzFkofFYPoXJ8GUO+/pRlqOUY0MoaLcdqbR7al1haYI1mrlja
6LHZj+4uXosLbyWhQnpy15R0Pm4vpsnsAFighFbxoM84NrUJXLFOA49hpp2L+y82gXeSkQo7w7fX
Zc/ubzz/rBrpvs/djccjZdV0wbHX1Z96Xi5v/5jJKb/4LUNWeHmoZWbhVQWZM9IPG6HutwgfbDjO
Zh5602H+9tRGezVX+K55YjDr5VOlPafJqZhbPJ+Og0EPAJl1qlCmolPGvh5JWkEzrXDuPEdpv2iL
l0LxV7aAyB5uX61jz1zpn7bCKNpo3mQspdzchdlct28ubs/tv07Y6O+Psq0W2GEb1SgTCvZr3CQ7
EbMS351rdX76LH+iKDp6DKQIn45QOUedEJITGoGJtIgQc3RLAWjGj39cY0RBXBH/TnFomoyzYVzW
OynpiGLq3Bauh6chLpKUWG6HGe7fq1SHTjNlHQq/MsI85FnXC0CpMd0zC3SBfIXEXnC3JZW63Fm2
/QsIzqXl/HNGPATEiIHCIGUzOOejgE4r8+pjDXgO2kM4T1J6PvSG9c9LTeZVNphvmdTKgORfh3HU
VsrBERfnWPkosn2gz+lLf17L1wFGazkKICj/UfTUQSh7FTbaM22eiS+Dqj75J8MAl/znQLw4ZHQ7
rUVBrfNzW38dOj0Yka+tNoRbEC0TLOUCjMX/eS1cRRyGfBERkIMUy7mSn6M6fbJt8y0NoEeH2RpK
81OUVLtOSP/9MxGSXhQVcHpDY6hbDwWgUyj+nZum3BqiuTYE8/n2qD5vV2CM9Glp0GmSzGK4HlVf
aDKE6T4/J8Ipjc+FyqbVyplxfD5HZQWjCq5JEMBQnUfLDcmkVhZ6OT/3Ur4uUq9dFLnz/X+R9mXN
zeLstr+IKjHDLWA8xHFCxje5od5MgBASIDH++rPoferbjuMTV3+nui/6oiuyhIZnWMPkNwcyeWBR
G5fKcT9RkciLjkc82X+D1RItM6c20RoZVXlx37vdu8frq7Zmn1VRRVDMue8q522agRwb5mbtQGOX
WOqmHl0j6qC6Cy0cGWRsRiBYok0mR/euHcVLBy77heU5o97x/dee3MzKTNHz7mAQoSI99j5nFdj7
MsFDHbrrAWD7oLxVMIrIP919cX9Jv3rZtyd3HHzi0JiH4x+IJqcfB9AQ3W7NGpss+4IoQjbd/b7D
lh30298/+RTM49DXY5hcH3s7c1Oti60Vo7O/+X2Y5c/8GAZlkUXREigh6+TmnCAa0Ah4oiay/oQJ
d+Cld2abB13vXLgHzg+EYQA/tfE4nMQdNqt8RFR5m0yKocTuxrp7rwA2stEZ+31K586mBfozOFOo
X6Ck8P1sIgWTXkUMnpR6te1hxJr67VqrLnyfczcp+iW4TH0Hcc7pJWNpg2Y6ddokRf2UVU8OG5+s
ZtOS7ZAB3mewC/nIz2h5OZpH4xnfZ6XzwWNAA7ZJs2r3dtytexlC44CiRyP/kJhuymjYkH0VZ7G4
8tDFuLCqZy8jHx1FvLIeMOUnh80YHF8zm6lLpm7YNw28nwczdNt7T68SLqf49294bjT4nPpYXNTS
kC99n62S6WApaDbA2gYmIWMWDLIDa0cElLexh07J78Od2zLHwy2H/eiRKnX4R5W2D0cWdDEJNUIp
cBT+ffSFLPlIDufkSJvDMElJR5U0iyyzWQe+BdGWiwKy/8MLPD3UxwOdfKuJ54hY00V2LLP3vGVp
IHSjCRoHV3rA8wbGiYbSfLz6MGnkzdwF7mDItV/RJ1qmL30nAb5lxQYe2bfKmCHzxJFkp2O79Ur/
xdJ8UAUYENCYjB3IQTdgUF081215TdIue28H4JdyeIiDql/ttHF+AjV5U6nylpeyDcp6/AspQLjQ
UGOd2WXsO20VzR1s1rusE4FB2Zdi2nvv6puiVYkBuZOSs0Oew1e5GtZ9XTBo4KZ/2VC7aAVChkrj
YES6hK5LWJRkOpJvqfZ8nraD6e1sWFoxS+26IY1o3b9TF38DIGRHm9dMb9cjEj54YT0BcvPRFWJf
wv+aS+1P5dvXPRTng7amGwDND6AVhrY/vWq+v+Z++g5EQ+T6LOzN6SYfhipgmiwA1YKsuDXaiHDQ
23ozIAoTKJWWaD66/aY1pR6aJmDcMAXY6jD5QlUmJzdeweonKTo4YXcjDrU+2Pt8RMJZQvqXmk0L
zPMEYINdVqGXNjCcH8pH22FmYCkDFJJSZX9tj0rMFLDaoKMa26I4COyQRVhA5hF+V/OQR50J1ZrO
pO9SWJ9ep5pr3SzUXzG5qROaXkpjU0pAP80Zr7gjpi3CRbnzoXkcNR6RuyW0j/1F7SgnGuDBrYKC
nVTv0kLfVjjZG2CWX+VY5vui6PtnyHL36xGwqZjl6MzqfgGOC7i7oYvDDZA0lJPGvG/vORzy1tKp
vVtRp60IJ5uDk0Kx4Isn8ZXpUX/VWGV/1Wm9gls0tJTsiT0xShMns2OoqD7NiqNhmerO2vKdbDNN
sKuByi6gqtNUfNpD5bxjd3wIXbCdWy6PkBzpSuTFXtSweCpG2QWwe5aBSIcqak3Ax+HlfdcDvuFp
TMRGyeGtoMi8aTl5c7hRr6bc1ALu6Co2CfaHyTJrp0MaN67ocAOATw4HdgglZgM9DNNAAjiQzyFv
rRHnJWNRxfldqiYrko6EuxUr/sqh+2IFsO2D577R3E9jWbuR0XpTqDhtQDvQ3tFVfgK2/TqzxI2u
1J09L+bmJUqNRqEZkOGBtRkObxbrtfNIbQT2gJRe8wFvrQ4cY1iSwVlB73att5oOPS7bDkc6X4mB
6iticsCe4cQ29A4A9tiTwdxhjqiFtaGUFmAuxcDDvIbljombueFI6Z2aPBfQYw99qLUG2Kp/2lrF
GuluM1X8IZoxhuDGjhE6gxvgaL2gtHwbrJ8eEFcxH7hf72qgtuCGiyM09/gb0yDMoJE6QY5K9EXm
6MYi9QsAEyKy0xqEgB4SbXxYdcV4UDZMd5wmC1zqliGCj6fSByZFa5+9lq790bpjRLsHGOZhnNWD
6t2v3EhfRdE/uKxMfI4Cq6nNclXNKZxv8PVuha+6cMIVEtcNulLMJN2ajzCocdwJq0KLB11X97Vt
PU0OzcI6h9UG977GZvjyDWatx6nRgpGUWmQDNRZUOj8YKnt3uYNTQFTszlkOvbEp3dpOCx22qiCR
1XMnGB1Ivs4aawKjdmvswe6KGdNTPVQVbBeqbTfiIJkC2h9ZzSGFZLxOBknc3HgRmixXRkY0kAT6
BNdhhVrxba0DRBbbikEMMJXPI2nvSp0aKgAjuolKo2IBgwZ1qDS3Xc0Fls9t0nIllLsZsTdbl3lb
zYQunD0WEDAAYD8c85pfe7Pn3tT13K/cRZiKwPZ+56d2HhEjT2EWVdrt/dTx5qVoSwhOAauZY6+U
UIZxagX9MP+OjtYOAinNS2Oa5H7seLmyaI/gYkJVvdTVoa41fwMrD3Pd8rx65TbVr3xf1x6IJsyb
vuu99xlEnNjLOI08wAiisanMFcBPJIL4k1gLv5sDv6EkFNKBvmTezrth0OagM4q7Oc2KS73UJQD7
7dFdAsajGEKNvtAbY+ggrT+spqf2HpYjQR8OEc0Ctf5v4vbjJ/4kAXXlCG39IYcULBDxQv8zctTX
yN63LnTVfwo/IO48GuifXszRtIj0Z6pINcI0A8Y5cI/r4sWBD9sepOlLaqVn47D/jZBOGdOwwst8
BfmkpKwg9ynHwAUQSM8//4to72iUk1AacoO+IsJTSeqBu9PyEO0DvAb/3l7z+8qdxLB0qpTGeFol
nt6LIANDI2AdxcOpux2oUgLvBa7buUdp+f9vfifRbK8xrXCrpktylkcDGFf5XunyQvZ9Lv9F4oO+
MNoD8Ic8yecysbBKGuQ/1BtCg7XxRNiFeZwtRyxBypJlL9YtJytYdpxNFvWQ08/Dc0r0Vzu3nMCc
s73nQAePll4OipdZr2wwGjeaQa04MysetCpLSpP0geZBOZ5bdK2oyTaj5AcU2K416eBi1ViLMLHP
wwuLfyZ1Qa8VZFvw8Be5gWWPHx0YPNi04GDtJVPdQjxU13ZyBCcxd4o/XdP/LTx2INV8byBPxNVg
3gvTVCHgd0+NjSCnEKjNNeQrm4tHSPftRl0kpoSKq434alDZjVkSyD1q/AGBVr0yx/yRdPP1wKa3
MS2SmuYxOmItlCbpuIYWVxNONP3EgkAxMiv7aEChBpyzUQbaTEFa4+XayFyonNBSD4oM7IPap4kS
1QJrHYF3BGNNN62/nkwTkZWvjNUP+F9j4czbET8lnAp92mmsLsKSGz6iX3aJUPpPaeDkZoXMmAXy
smdA1/bU36olbalr/cSTqZg7oPvIFSKCuOXd1USMd1NYE+543LINSEvBUNd/s568//5V/ykanPwG
eFoaYMMQF45lpzdTXxXDbBZ+k9RILrY4xDxwzIDci70eqlBdyzf/QsZ/Zh+hLrM4r6LMCAjqyQGb
VGbLCjrZiahh7dS92e5rhYhSulCsMB4vTG9JPU+ndzzYyZWYptNMPYXT3MfWlxnLOdCeyx1OEXyp
yf2C6R3HDX/ML/RWzn1aQJwgtAaAOHARp+1cojJKJh/LagdzrADQ6TfvXcTvLj+Y56qF34Y6yb4n
m/aF8OYmIevySRfBhHhrC7YrHpmD2vVP6X23BxtpI2+a+zyx7n5f4TPlom97+CQ64HqfUs11qkRl
42YSZhWUiDCD3Cz/6h4StoyxVW+rS7jEMw8qbDwRi7tLrxUpx/fLiAz6NJbSrZLc3eYAmhAzAuxq
/V/M7WiQk80zdH6aZgrnUxDxno4T8v4l4Ksq7Z4UlQzYaOx8oS4IbJ15gABWNRdvPVT6rH+EnI7u
WZ6Oti7aDDUbSm/VAKfXdgQS4/epnTkXNkzMHcMCDM+ChsL39YO9hJObBRx0Xbmemz6evRKpX3rV
LeiS34c686kgFwasjomWBYh3J5/KmCw26YVDk97UgUPpV8QHwRKKtL8Pc2YjAlcIS8KlRfITPNYb
IwHHvOQJb5vIh3TwaNxpeExJ38SS3Tjz2+/jnbs5MSAeQl9H8+yHTYc7DqXIc69OGIqxQR6COrqF
T3Vog2YLDN5lB+IzFycodCaODfHRzPjnBx1tjKovrMGol2/mSh7MDghiUiIG5wOqB0lK8uffZ3j2
wx2Nt2zUo/HINFSq6hh0IsCSnT19i4z2AVfRhVN2fiGPxll+x9E4eZbb+Neqkhbp7oZV2QFHwwgd
naGuNc/7OfcPvCjupdRu3YzudYh+trPzOY//WgYQDiLHK3xylTYdCNU9MatkHOjrbELmd5zrC8f7
7HQBC0c7fGEkGD9abM0g+Fym9B+rsjnKQ5GF/xjLQK2kfJ82xt3vn/HMfQLL4/+MZy+gs6PlRRzD
oIbd0QQcnRD8Me0yGNXAnzh5Zb8NcXLElVnltZBlmUzCuOubtAvyucpClSvYKnryGWVvIMhSFrhO
h1JLJlVoV9baRrv597meuwTgGOlB9BwB1Q85i9bJKIeZWZs4s7geh/lW+elN4eovHgh1nihua4Fy
xO9jnjuWx2Mui3O0voOYYLtpu21CLCAb/DyexafRNiH4j4E3X4rXzswQU0NnzjEMUC1OoycGjQ0B
JxOICXGkks7wqBlllE03A5lWNlMrBqNqtA53PTL1odkBbf3aCgdB8bUN6/dcfKLK/Anr3QsLf2aT
fQtClkU6WgRIHKddgQJb4hdupPgY+NUlauz/I6ZyIfoIeLWLGPL7GKY15YZBEctZ62yjbrIVtDdg
8aftWEIv3Elnvimm85+hTvHjgwVQImJmTAcgZxM4rQqNcNWBYAPtl9rv7n/fQj/ZdwCU4N0CJg8v
pAXC8fepQZfQM3KK8QDEWtlxARmlPNavKvhNOQGgnbfqcbi6VJQ4VwI5HvW0BGIW3JNaI5rEuebb
DAh5LWRX825eQTdue8nt+6di0z9zBG4GPUUkHKfm66KWSFpzfL58C5G1aWVGEKUnAYsR/HeP3ra9
slfF1k/00IgqueZrfStJcFGy6dwBMgGq+b8/wzq5Di2vyH1eYdI94nL8lDW48Rsaaysn0tdzaMQi
QvU8Rg3owp46d/Fjuf935JNb0mDUgbrahMQnt//25LORz00F0L6thzXa0lOrP0LL5a7UPAQuLO7E
n8L4+/tGO7uvj37CyV3FPJfbmcHRftT5hsLwVtUORBHtBBXHIr2AmNZ/wJm/f/HTHrxZNUXlM4nW
eKrXAVDVVxLWLZ24t5DZVp53AEoxC6CIZeiXICYQF8KROXmTvq32SfTS2/pQG6TC5ubpB7QEwFhQ
cywqFheaHcq2WwNge2fr019/Sp+5l8NsYXZXeVpZqNAVcL4wACEq+P08dgfK2Qv3ix5QympL7eze
mqd7E0L/fd4d0B16rDP70eig3YqG3hRIQy8DXCIklIod4ChoRDoQXCuSwVCiNiCkXU6wxrMaJiJz
IFYEacet68/wVJ5X/QDFssHX0bWx4dWQa1qS489H7eRD4cxtEW3qRdDP2RQwW30NjD2UbgMdVxSv
YzS5WaCnvQygroPORS4jUPHfSnc8aJa71yYCXJyAqHlaABFlKWz9EqWnuZgULGYJbIL14jkTKoYw
FFpzXXPvMOtQpd0fNvsHgNWMYPTrcQX4k/lChbey9NKHsUYOj3htPyr9VY3gj9ICsmwVM956yLIE
vWsexqHekVbjmynN29VktzeG0zx05vDptsbd2LRbAsy4V5YPU2r3odX5V1z37oXUwDrr3gG8vM3r
aet07V6X5gP6XHpQ9/Sjc+lNq+onHV4iORtiWWmRU9h72mZ/xMDXgHBnK0rb29xMb0obKpIwZHrI
tUWXSNyMXqYH4NBhh0LpqBD41Zoc3vrOgWeEkkCNkCs/Hbdeo39QCamKbCA3JR9vZofEXjoMaA12
RSC9YaehB6dpVWIZAsWMobtJCbuy2wbWpVYWybSA0QWd/SAvxPWUun/A39mk0LJ3hBpDWFHU8e9H
/eJ1cxJWi3KkpGXL7Q6TKkjTbVt+BUVopYsQLY4w1aoI4lqgyAZIaleNdEPtYjH1p/zSyRVwElGj
pe53kC+tUQfpo+XOR7q5WahKTjBA70XcZxdr7eefNUjrICWD8hMg7t8fU64rq6z7tE7qSW1NVa6J
6IKCi3XdHdBAUfypMo0YGlWQGanGADr4qwtLf/buOfoFJ3eP39RVMXtanahYPDlf+t7d4DFfG1v6
1D75u+kepOONfqGjcWnQk+8Nr810rD1fJLBeuvdlelUQb4r62s5DXrWX/AQgW37ugj2a5MmnFUNR
WNLx6yS1/TlwRJOHOudXsz81oVHPe0gK4CaEpw6Kr2velhtvcKuVP6dPYNc8TBAZCxkAggFgG3BJ
4taO42Bvy6n7tJZSS9MNX5AH/qjq7MlJLaQuVgUzltbmca+l7rZsvA7VXYKyJTrtqyKbmnvplMtz
hrBhbts/ho/aU96o28rRn7w63zsW6qhEisMIRq6ryKM0B1y1dglbdgPAhRJEGUUrZ6ezqgpNVe88
xcqNbJqtEKBAoJ5lbSy/vKMORLX8sukBmLavoGo0wQSqq6/70f+wJmM9WPOXDtWlcpigoepHTm29
pNm0KguS1N0U+SKD3hsCdWSwvOHXflvd1CoHflRDk3Ns+9VkzlfUzv+Ohbl1RthHDb0OZblpVU/u
V2eXD/BiC2wBnI3tsq1jILsZ2T239DWZ0RqYBf1AXeCxZ3TTWAixaL4v/fQpG5w5Um17w3N1OxoF
yqEMl35u1oe+nGww+7qHqQLPNJX9DP1nc93Z9Jba+H9sSpLSQSph2+MH8UpjPU/ujhPxivLOGNhT
9ZLLDJxO80+WkYhncGSquHY9lfMmNToBF6Ts0Ag5LazId4fwMqiFhucfD1UAa5Fr28+jWqN94JoN
eOLC2hqQZu0mmMmpdMRsa3tLKuu2dsRrWnckgA3ArmlhqscNtEZK8ZlV/Se2ShUCoQnVK/qkp/a+
bdN3iIDTwPLqSO/hjERqdLshY3+XUjTGZVetWaPv9J689otbVTt9CCFDlMqhNGEg/M9gFVkR7BQ/
pdvZrUTQQ11fzcYB5i4GNrH+ObnlI7Ry47yQ66ywi7Axy0ciZzdsKxlZDuhZ7aDPAQflPyw1fT25
ZNfm7I9k+Yteko/cLuqA5OZVmko96lM01pQHzJZYcLiKRVYx4aO0w6LPQm7bgbMAFhxvTp9DPEew
Ny5ELDNtrcZ2Br6lAL9lhLB1/TVb3ks6+i+12fMQz91WH+W1k+nP0qz8C/eedeZKABNwoUagJAaQ
/EkaM84C2alE6RKYXgWFrfI619GtMmfybjo9rBKbCQh2mH9bUgdcAjRPUAIYNrfG5gB6K1lQ9eNq
mtsodSS4KSLOEaGg173W2jpsJyvxzfHNJ9VjPgAE4hUUzl0Z2xu2dAIOY49EZ4IgSWtECK5xOMvx
HsIqMTTkgA0w7LeOaQfgMz5o67/wVl73qb9HUnmTF+nNWAxo+FmjEUGBAZvflZtmnAE88KBM8PsD
cemqXsL0o2wZiggGyCRAaWgWrAWoc9Uu4BYNks0Qt4LF2O+jnc3Njy7q5asdjSZ8CdIZh0KlAKgG
p6mq//w+wPlQA6GljX9QnDgtadX5giHyWJ3Aeu/aVpOAURu4iWNd7bsmUytBZoACB3j/5owteB5n
EcN8rtJpV3MI4V74OWe2ISiw//k5pxWvFFVidBRtmkDBOqkO5aZczRuqo+WTXdsr+kSiKoK0NHnr
Nurl97HPJlhHQ5/keNPQDYg42zqRsM3xwZlUHarPGnQQp6jqv34f7Fwf+dtET9I5q0L6ZqtltFVn
xyQpDqixCUio5ZH+oF9pId/ALjiZ/HXdhHCl1VfqtYgvZfZLYPEj0zqa80m85TVT5usUy92iWMIz
AgFTAw8wubCNz6eTR+OcRFWOnuuZK7CPrbU4IArYvNtrDfY28kLeemk+J4FUY9RGO1JVJxAshfqP
SGxu7OzK2f7+9c4OA90f+NmjBQwswPdjSYk+TjrUo5O+tWEX2CMy72ChNa1+H+bs6T8a5uT0j7k5
KrcRGMYRNxbA6dL6b1o80Fj536mc3Ptg31TjnOP8q5SFuvMqdL7Sc+vSBlg20o+N5i3YAwNlTgT4
31escAenR29E4Fz7N/xW/wckXgE+ENkhW/H1pQLZuS8EHIgL4S1sWfzH9/E6SLbpcmHI2YYepcWn
bkjUVy9JmZ+7rdDMQTt8Ie+jpvt9FAg8qN6wUhCJHO2qW6w1W19zcUHqV5ZbrmlldNGcX/RMX/7s
6WIeDfvPaTt6FZpumnXmkTZBhBL2jhV62XPt0H0OwVb1zoYdoLb/zQeERRUKuGDL/Ow6dqMGTGkP
dhHdDn+tkAHzF9GlhquHwGtnoR+1/wWDDirxxlJURV8QRhnfV9e30ZzOurZNzLnYZehHqDLba/ol
Nc4zWwXK4FDhXbiB6D+e3IEmcwGcRTkHydcW8LUQjJRoqQz8fpZ/xg3AFACqYSBocdCpOtmQnjRZ
mg7USCDdrK9pybbeTOdIGBBRyQGvDv/9cDBpAFMLJPifYpRZQwDr10YdVXD/qmvHN1lBrHPuksqt
LwAmzs0MfvPgg6E6DJ7oyWeyrR4SeviMCRvMiDPjo7P8Hfwobkd2gSl4fiRwN8GrhOzlKb+phoO8
nkKZH/seNrW9Hfjua5Npt0JLfl+9M7UPx0YnGkAy9CqWtu33rSdBAqzBugYFaaXHb3UdQA45TPdD
PK6cOL2qgTQ0X34f8+dl/33IZfJHh9pIyWinUIhI0tZzI9mJLeVOdeFF+RnjgOhkQPEDIf7imXIy
r4qmmmfXVZt0qgwmqGp6fxi8H+BrFfjlJc7jT70CgGeORzuZEtdHhjUuQN3bzJAOVh9iR+P+Ko2L
7RDpq/nV2kAOMLxkUXWmvIFxIftMHFj4AYlxcqLR8XPcWTLcj1G9rZ7yBzfm99VaC+1X58FOzK9F
s07KcFpfYiT9vJm/j7x85KOPWGdZgeIcRu7brXCzkA3F7ZhduWw9V8WVWRQrvbtw/M7u1QXJAKMk
sMug0PZ9TEPaVj3AKgmztXZmjBQUciAQuy3bSA9RpEi0KL8un3/frRdHPfm2Ch181Bnwbdt2OxqB
PFS73ovTjfVuxMO2+LD2yNtg03phAy+T+f70YYGPJntyjTZwWYa9c4aDCWvfFGiCgcKZsbrE1zs/
PdycEIQGktQ4pdLRjNaEL1sXixi3WydcZI4jGTsBOj67caXCei0urOnZuR2NeZISUE0MvpAYE49e
6AzwS2wBTnH+da0RARgwixApxvvgnNoymRWKRWRwRYI2OyrtoZiRbBc8tnAP/L5Hzt1o6IlC1MiC
dBZE7r9vzKwy69kkqk18wddm60VFt/19hLMn/XiIkyUz0GsAk9JrEvWeHbQb50se2hd944f1ynpH
iUsG4xeJjI0WXcqczvR9sY4O7GMWuBey55NnD7R4xXgP/SkC1/V1tRJr9lYkebR0QkE5CetX+pqu
LlF8z+wRYD5B7vbhXqFD9Pf7mqZ0UNCDLHjioyZZEDSC+GjG3Erzf//xkBVAtA7VSADNTjWTaDOU
qWMokRidlXBSwdj6EoD1x3MOTdil4IT4xIIC1Y/O+dBodTsCXdZUKYsmE0Ql5RmBkesvHbprF7bK
/6BTv90di32Wu8CEIASC5+9kPwK6yhFsFmVig9QSkKLbw/djgGO93gbewnmE3kUOw8r0rhih/iZ9
dMyw1LeusF5aaERAuO3BoGgRNVn5McjpBhhAGhiu/UV8CecMvQpHnX6keg/ukRZNaVcFmTGuvQHS
DFQLHDJfE0FN4GXHx8Fp4Xcz3E6gPoWsBTJsUPd9TTaZDYJSb8a9KqFNiN0dGnN+l6IDvyesVEEj
VBsQVd+kdb0zSstbNRQhnhhuZ9F7oVFZd7LywIAbUaZtfOUHoMGTjQP13VSbAUio2zX1RR2PbfZi
Nh6KuqT52xrDhjoZOngymOk1OGYAot/6XYrWkw8CVoH2F1KdKqB0WBuq2JdT22yyEVUgQQ5wHGwD
Y5KxQdr3zi/vUcmGSmBxMMz8q0DmEEDgrI9qChZK2sWD2x44NQgMGxZBRH9+MQv64A/T7dRmt44J
HWKbmlnU9fWWein4VcZdaoDe008Hw+39SLftjeOWidRl6BLs/dQeHyterNIO1dciz+5ts7x3QRVb
5EBCxMFVQDovDxkfd/rSpE+tB1+UU4T8d156sU5IrdRHO22C9J+QsI7Qq49OFTQuyNAHTaPrUQl1
pRgGaPwwNzQ7zABlBanD7KBldKWJXMYULc9xMOjKJ50WoTcH4g+IbkIr7LWZMi/oUZoMCBc3Zpq+
wwjKCivuXWlW14eglkGt2BpE2LUaTMDAgNk4DciXvs3Ae7TBwmPsDj73FRpi5XQPQGVVBRAa248l
o6Hr4ouV+oYv5XUqy10xjNcAaxfwlvFvHXv+44+q29b54iVQL+P5RItnauuRtOEk0DtNGY82yutz
46M9rGDwSV+HfLGh0cHsggsE5D9MYNxNvh3ZfKPNWJcSH++W9YuiF5gRgZgc44qYrbZiGhnW6Loy
7L6Jx6Ob0pDraRZIlNUCLatu/UmbUemdya1v9xM0A304HphtCFOfItAhQDazwt7IvnsdCNlpjfkG
LikBVRjcds1XkYI2EQr46i5PnWvHeucSrjfKdWJj9tZF44MXOZVx6kEhLS1suSsHvYrsBsm4101d
UFvNw9i7B2ma7yARXDnSXbHZTUHvA0KTF5B8V7LGt+0Addf9+pCLqVv1BAvkLyohDjMCtJoOXk5v
+8y7Q+ODhmVa9ZEFv9mN5PJds73HYkDzqVEGCdVgQnGC53ErtTKAto4da+78xAqyJoOEMe1In4eq
jBpmvrvd5IaF4h8kTYHHgnb8Nncy2H3zXtvNA8+2mpW+ZZxvC839S4fS2nAt3wCQ3K98/Bd4tVoL
Nm92VzO0G5TQE22CyYSZsa+s5O9F3YDxJ7LAs7E8YzG99P4M9RPqRTSHUrYmQcq2M/uFpG4WTAIJ
EJKXw1hhb9l9v3XBINHwAoau5t92o9qq1t9lqYRc5gQXm8bKURLHzWSaAwWswmyh/qqeS+HP2HvW
jSlTHz6oxadWlFk0+2YfaoI9FlrxiVbHEHYIy6LC8vdAIUYAsuZBbud3Yy3qAKzavwBw33hDv1dZ
uWEKhOwBSzzY1+VI/G3r1fdZSZ+EPn9oAxCEZbUZveJ6BqQl6HP3MwcJhVf1X78avmzZljGtzJ1m
CrXiygB1tsLNZXZNaLHsqgbnBISodeqKv9rClZQUv8EGwkTAhjTyhLdteL0ru2aDW/IZPyhiS4PJ
zpwVSinuterwl9oqf7ZTADdMvX8TZrmdit6PO1b1gQXxviAbtRXvzSLwBI90p0TJ6IFh/2lGgUtU
7PFuBW4zHGBP9wkYhANunQNzHIAJV5BbE2jUju0KHRj4tWVwqC563P5NmsOA0W2yleinZ2+g0FVy
GdvPNt03I6s2MwLL1mD3Li6nFU2JCJUJbE0GeXgnn6O28F9Kq1kzAAtC5aAvWshHMUrI9+ERQIt8
Z5VQhZKetoY5XuypEl15sZvL4gFk3T9g9cdtyrI1LwbzSutS2GxJkHcrPeQ1WiXgpcJtUOfsXpPU
W6sC/lLaVINiCeYsppJDjiP/9P2sCxAKAMM3Di/SRheus1KIDFo5PpRVPioTrmG6JPeVDQjJNB9o
w+7g/6Mg9JLfD6YocJnXj1ZfxXY+fIwG3HK6SYWOLSQen84NVZVuirpaFTN9Lg0SmwR3nVeMjwUn
cBWax9if+j9Dzn2cdgZTspH88ZWGmxyNMcXIuzuVLqT3PBGVkwHpw3ybC5Clm24GHoW5MzjDMzQt
63pYFbk7hnhOPmpzqAONeI8Kl1gwmqkBs+qJBlrZW7cN6PSbWoPMuo8H4/+Qdl67jWPbun4iAszh
lqSybMvZVTeEQxXjZM5Pvz/1OVhty4KFvdddA9VVUyRnGPMff3D6mIv6bN3GJjLwoAPWbpxqpRrj
oo5U3xqiB6npKK2LgmQTTVrZuKFKBXUCoWcPwZjsNGFvWsfY9yEhUm0UPeZ5+ZjP5bWZjsuGzMkl
R9iuL6OVE8u/k3ic/FCeFA41tCB9YVn8+Aq9F3txbEqelkbCLQf1lxjkNzFp/py3K5tYak3a5jrB
ZeO4qutw5TT6fnZmcQyK89nFfgvVfigye2BWWhvHyK+6XlqLo+WE6bDbFb1yr6rRbg5yUNSxuo6w
uDfV/jf8cmLGRKr7Wjy916a2pxivXGR3m84UkhfiLR0Gauo1g/TcDc3sDy2zKTSTQydNN3ar3epF
fGuH9otMWrWYx/s6re5ygXQ+aJWV0lWPdlIhcq7Eckbv5bI+WLSS8VfFgc+VlfkO79TMlyVIueNg
b/tc2hlOvZQrZhJEgkjo+F3qT46IvbhTNkHT0gifF8HIdV8K/yrjvCFVeG8M4eNc5n4/QRG1aPUn
031rO36Qd6tOe+uidEMBemgTc21myoKInMalQb6a9XLbBb8V0KBxDu70OVqZ7fzY6O0aWHY1c15h
nb0I9V9t2uPf2Xky8eCmBsEgEai4icOan6Czv+rBg9yonoqrZ87h3UklRa7pJ0djP1nZdtHolvS+
VDn2YE3tJL5uNNs3HMS+HjxXkNJMGyMBLjyiuZOmgkDUxC8i82MQEUvTVr06tBd52a5w1llnAcTM
YVwQ0Ofa6d9oorUe/BUki0Zjs88MfEZyiHvF6OrHKhzbjj7rt2MbYl7x0ZjDOtN4fiVYdEJZREnv
ZY26TIPQq7Ca6PXIG2EmFKV9rTvC1Ttr8Mw0t1zNVh4Do9nkhsOuirnyhC44vtfIAhwywdLXqCFe
NEiBUeDKZvkuY/Y1QiGTKxBtofqaorhceHAgIAgwmZ9yR76ZWmh7Q7aojGHbOtNaDuSlXITrkg0q
1bFtHYLfpRVC2JuXmCT5JF6sMtgieXWYshcpjNZwt+4V426mihIT7gVmtwwLrUOlcGta17TfOdrE
orXyK7qxR8moV1fGvkwC9DbwAqso2mpydZ9TyVIcrcoh9qtZXpip6hGTt48Vgg/lot5TDd/ThTlm
Dq4GLBzaMvVNOXRL62iLQrWtGMuWvYI++d4MLVfpq3VxJDB04w5zW3cYQk/rzYdodhYZkYBuHDiW
O5fTlRUEi1RiG4vR2PfDnzmDyF28CGxYyE5xg0AsyJNlEypXQh7xwrCWg4GKzbF8R/+lyFh4Y7uQ
NcK3gsYbew6HgRNH/OlCces09TrABViXO59keReB5bumQipIb9SmLrkk1HdSW3JSdR5sKW5M6Sbt
25VeZOTkls1aE9d5Rv0hCzzAlMFtIrEEJ3KtSWZmDrcBfzHqCi8xx3e5bPAugI1ZEhHCFztebjK2
pzqpXmR1gvCJlRAiPHOUvFa5zcdwZcWjT420btR8UWuhZwTPThSvYzGusrr11dF0ndq8BuKnVzz6
oo6vp24ieAUtxYAPRVLmOzRvnsyKLPV2gYcEhryh8Ay2T4xGNvGoEhRlAln0a70o7vGJeyeDaO2Y
s1vaJjcc05+bdK3GlZsn09rqkdFqgVtZ6VtIUhjA2G+tabdFjOtMUG8G/W2qybvSqQEN634037pC
XEvGsMj00ZsK8CzC49Zy6rh2q3iKPFCHxEuH0LMoSvwpNNdYwrxYRfMha9CjmnErONLqTFoMmNCk
TTW5ZW67UZ8tIeP4o3Vfh8dIceJ6wyc4uijurB5jlXelkNlo5ffQqv8meTe6YAL7hL9ihukNZqJe
04dr0dRbc3rKoYGSdrii73qnltE2rLVl3GT42corxWTnLrurUoY3lKQgquK+L0rKmXE/y6FfsrvZ
qW9Dk+LuzB1edbXaWc79S9xLS/TP+9yWF3kR7yUtXgw1l/6qhelqsroVzDTkB1MqFrlaYJGALQR7
6aapxxfVspdWSdaeYxvDMtF1HDakx1lS300DpLXCo8Nr5+I1klg9/Zw9FPgNcUGv38ujKG8Kbsds
eE80SKTWID/NarAbTf0RQOFhHPrBRWxkLDliBbYWMGgk2oWuGdjqQtGGHYRv4IYkI9aPE64zp6VZ
KxupU7daXN0Y5LGVTfExO83VOAs4M0rlZ9iaaHLgx3mSrBWTE3hSjVs1k7ZqGdrLdNB/QYuu3bYL
ydLCIC+wb4UUcEeLwh5tuIk+rej2hoUYVbLFY0aqFQVf/YpWdd8VLKnOpmDvGofdOWW5Hf10FqnO
7Wu2mJDOeJyx+nRb2NxBSA27p2a7mUyT64m401tSUdph8EfZ/B3q2VNYI7qjO/erhTQfaXD5okqs
6V+t1FqqFoU1/qoFJ89cRu99kexxbF+2UnclRyWZka22monLrAeu8lZrPTf6UHpDY74FcauvgrCc
PAVyfDNLPbCG6hdGti7tofD7pP+rxZ21S4LmUYq0pym3f41SD1VJUl+D0NiGubnrW31BYNIOsiPV
uaW9IBuV9oXeLMZY8oeg24lM3+MQ9TAW/ZpwKTZ9eQkaAv7vtKyy7LYe9aVtmjdtgUWFxowO+9vM
ZsMB5B0W7+ycBzkg4Fo3zEUsVc9tH2zxRJVcpTIekia/aiNn3Uwc11o4HfvLuoMbEM5ZoxRtnLHb
BUn/i6I4dstJe0/M+LUcncDP0wr37gE1L7FWa/zArzPRXOVZ9z6aVB59Xf0KdWPwqtx6GooiuS4m
mXw1iUVDAm/jz3NwzECYbpwmL6Dfm2s46oIaPcCErCifQ1Vw9MfFb7OrXrPOfNTMKvG7qJHcIdGf
OTOv2rF5h0nYubUdb7Q5rbcGOylieH0zKHq/dEJpUyc410K7ucJDDVxjRBc1WtImn2XsKPTxLS8l
CGXqRFGGv9CqnvU7mHEveleuSPq9zQV6VLOJHkdhFQs67S+AUNdalyih2zeGfUeK7ezVzAPfGYoX
fcpMPKKGZDFM/MYgSVZTI30AMRleOAzEmx2TefQ0bFhzXPuS0eqh8Ym/pdWZ3px2XEsMdVpkIj0I
2dwpWkpNHgSbkZZxkpbbipue2bPkekzCfC0fOa8qA+fC4ICazky3hSZf96Zxo5TTa5DikVXPr0Gn
WfjPNteKMq2RRn84g7E2sK25GhNsUKtA3uKx7izDKg3g3I2dN2Tq3hb2Sk3nW2s++qcDSxzLIyZ5
A0XaiTo3jLOrpGAC5PH0ls3NTpdN3Cfj7noOrHzRK8bvTq7/2qK+i3qpYOPPkBJPc+blOnZWAr+O
RY748O1nGPZbT+CIwcKW4D1h0UG36it+jd1DrFdjmNzKtfW3iOq32bzkAvINImeIf5xkweVJ8zh1
xO31QUglCWe3lfIrhjoWSR1G+sEFfPw7ce44DGYjqHlhq3+TtJlRG7cgwikdotHnOuofhUjxSner
jVjGS+nh5xd3BPZPwetPw53K2uKps5FEK0hB4cGLInWPd8vU4NJ4dNaoXn8e7ew7pMGA+vsooj91
OUkKtSLTRopv1UneyEEPMig9yUN8998Nc5wtn9qlhVMA9VhOfAvB5llV+rthnjzLThY/D3Nu0pkw
MGlHM+UgsJwM01laiGaAp5mpBs1peMJOsL0wyHftwnFC8FZQyrOhE/3+dZRkkNAg6/GRuqhu43VF
v9ncGyvZb1exf6kP+o15RAvDcoiBk5l9RMmerKNSK8uAwyy5zSx7EfagrgHpIQkG0EXUevj67Kv8
kvfN90mBYcOnVOITOlrXd3PdULMfMjUHzvwYu7tGvrSuLg1y0lbLyl7t57wzDg2E/bI75AO1GQLZ
n2fEmY9l4QN/ZOLgycwHO/lYdhRbwE+Gdkho/gTaVSJuVDz+RisH9HnQ7OskBUCFs41hG8DN/35G
Mjz8T34CaQLqP8YgnyZ+q7Y17iaWdjDIUw/+6hDuf37A7701BiDsh20WR+BvfcKqifqIFs14gPXr
FdHLXIVrDeO45uK8/74xfR3pZFZMRUj8Vdjqh8KMd5FZ+o1qcA9eZcENMpCfn+r7QsZ1SVZkFYdb
5vzpEuvmUcMNtRoPqs1hWybYqskXXtylIU62JFmoeuIkJTgc4SxB/TKKC/33MxP8yzMc//zTp59L
NSBbSFYPZdd6efekyh+6LV14inNxvV9GOaFnDFOoznLmaIfWN94dZG6u03hc/9/bhThIphsvzcS7
RDo7NxU+f56Tfba37K4JDCadhtxaCfB8LH+H8X2qQA4cLy3hSx/qZN6VMG2K0RTjYY5fA+nj6JL5
3022k52oKZIMoH5QDxN8+MrM38Y5fPh5iO/8Bf04oSE4cjbBxtJOtvG5Ni0JE82RaPU4p13iUZvb
f9UFJd1WWiBBWcgvVQOdRjFdsbQu0SeOu9zXouLr8OrXuahOoSiHkA/WLKyXajEvuXWug4/Gh55l
uuny0qn1jwHOTwOebLv1MOatPbXqYdZDqDSdM+7GciQsZwrrq1Hp41Vhh6Wb9M4WeHOb6DAKlYDr
YAIqH0T7ILP+iCq/G3owSmBm5aqeM/3KGseXyJE2WZavI6nc42KwEXIV7lKBQunCNzs/y//9Zic7
hD1WfRBkPc8wGKuqcLZ0Y3xLdK3vCFqMY99QeSI+UgL1mRh418hQFJetfj2m6sMxyXIocTyi8gJs
lVY//7gzmwt0G4fiA96Nqp3yFgOFiA7hcK5E6kFD2tZEb1Lw5+cxzhwtpIDjYw6H6GiSdfINJ0WL
Okew4c9g0yXSIHOyjr6xrmNecg0886q/DHXyqsdAt5uIFNiDNN0rXE17ABK9KTFyhneRXCLvXXqw
k53ZdtK+6zBNPwxHJrBaeVqzq1LtNsvffn6DZ7auL491sjnXIpxi1UHoBu+ePiMAZbn+eQTLODsG
1RrsR64nWM9/Xdp111Le1LZ2IN0l/RN3FU6PKvVMVQ73Et6Zbjo31yEsM7pL5UrW0qtOSusF39Kb
HecQ9PpCzcV1qA53nehQnodp+xAmE724OVzHGubZanjQKjguSJVbTFgBmdW5XiaTRYMorbVtzKaH
zbMFIT5NlnhMrQct9RMTGGNAEQ9ryX4gyWJRTT1AKgbqES3M0skexyg/4OGxKmJzUQSk/MnBnwIl
3RDU6z6Q70LtLsqrfVRKrpzGlQ/7AzfZqvilWppP8tV1WyvvfTdtUzl7LZT+KuqSzFdDNfTtaLwZ
jXofyVa/VxJnacV4yQYKTpuTklbHBuhvPGlVLyrkbSw1j5mZLaxR+ELvFnhA3Gij9apX+q2c2plb
qtJNHsyKaymi8zsHTVs/KPAIkrU+OxXMmu5XiTesntrvmWH4gzGvi8Z+04zwKi+Gm8wZZreVo4NW
E7utH4EpJW+WoVzemeZ03aTNdRr0L9jDbvUhfLYTdUtYzbpW5Z1wpNrTncIh3Wt4rebSAV63Ndru
lOTYUq+SRmiuWRt+LnR0eXYMDhjQ4RLqKpgTDMPLZT7lryni1Kjtbw05fC3meUKSKf82pxQ0ZjY+
2lqK6VXEewwRxGoch706Kzs1GQ75NIPSt50FHEg7QWTFRhjmQ1yonasIXJMHyPagT8g7ym6TOaAZ
bXxlp9qiTsTbWJMjP8kJdt/D7zSfAY5buCLT7NxpMckBaIVdRQpaoO7uiqa27BtSeosrhF87stcl
sgkKNT3KFmBtodcoLnvmT12I/ZTHG/rxWJunXeo7do5rxRguGvq7bTHG4EhwTDKalFFZPUm5ujQG
GXm7rm5q1LzTLF1FcuclAiNvK7rSovYttye8x212nC65y6Yx9/PIXiog23kyvxdO/eqM1h+tm8Dt
ZdVLO/kqj+GJVzNg8rhBJHLX2d2Wi2PkOlL53k3adlbRkhbmg5PI904f3DQJssV4khe1WSwmwRUu
d6q1JrW7olN/zVO90ONq9g0DO2JF6hY0STeFmB7Rbj3TvAfuQXEMOD8UC6O0X2dZK1wLSMubQ/xI
YWEGSG6zRzkVnLVliFkJ3JIwxBJawboBQ/Lcn3BeX5TdXPlQ0nylCbc0yI58CAMGyPHnFVmytemq
yHPylyywvVpJt1LhrIci2nKdWaep8lEGeGNkAT1O0MaqK2/zqFPBv5qbycofSxrcflmpq1ak+6y1
6NRmqyZ2bussvLY69ZAEgRfJ4s5s1Tvis67UPgDW19adAwzeI8Kre9LcCWlzx36+n2sapHNTPwUK
dXo47nDMXzl6u2lEuoSPU7km15Ep7t5xf1CggSTmuwOiXSfzTdDgcIqJ3q+x0/FvzjtXTftFg0V5
33OkBfQgwhQwGqHyLsxxM8ftOXblSV7VWGPItnNHC+UujKsXGjAo3+PZF7A3BsW+ynLzqqjygzoW
m6ihBTykGzF2Akfa6LocYUml1WaeplWkKcumQvbXKRih07SDWKEajym+FnLXvAVTHaPFGyxk4JBL
J9VydT0f1mqUKv7YYvvJPp2ldn7T0o0sgvDOLHsYYX1NhGiPNFPUGJurYb9MuwDTfn186Fo01HDI
YWAl8q9s1meaQMOm1esRr2rb9Ax5Blmqo2YH2n0H9tstnEq9NiNJWWdy/BFn2gKyUs6aSptlJfrO
s3siS2VhpN6kavh26Jijd4VNM1Z8CK36m6rKCit027VyHE2qat5KMqYDpNvdVSKMrvoqaXa9fPwC
2IlORX6n0m7fdLbIXktC1NxZHKe2VHEjkzy10O/wp4JOpQd3IiF4Q69uqxYbgk6JoeNZhBdAOL3S
C+OXFE6rhsZA2rOtgETPfki3xNWGflWHcb4HrQGiycN40XX9bS3RFKlCdY/Pyob2129ize+IUMA1
HiPZvlbSlVKLN0dueb2akqwiWa19C28V3w6NfD9YEyHlXT4tm96iyLMdkHLIuaDoeNrX8vScyvYf
hWwZN0w1GqF68Qdtv3zMsDURSEuroIm3QVDuVFpYLr6VIayphvmm3NUSSzVOcSQosnuOZSRD8kQN
bb2KwFomVcq8mi2/1/I/UFf3dPkey8i5GbXYk9BM2dqwirPmuU5Gmm3ielCH0QvHYBnJ2prUUvsF
7asHee+OHfJKGMz9THoIh+zZyK0be8z3Ch5shnA0f9BMwtIimF5TK9qF3tGrYeETZ58g5DgS/Pqs
uU0CuKe0yyQvKcLHNJc+aI7CsyyTq8ppuqtCTukCFbThENJ/RLaMB0z6ux8zyG5G73eWc5dF45PT
QrvRpoj/Nx3MjSlwnhzGeqOF+dXcxQ/C1pd4bz32FYShZgquE61bRFCgelO7avVykfX1fshKnBDy
xYwqSejRY6vQQg90eKISh6Ma8DxSXmHErC7VcEpdBPaLsZsNv+IW645JP7mB3NPwca4ynGognsRX
MljsMm8tGfav9piLmBaWbGHcnQHBY2lwNyT5lkbD82BHO2OqNu2xBZJnsNkKWroTdDGcdOZeWw9H
H6FQrpZgOMtCl5/HoPrVBMpTRAKS1yeRuKGlVLiDnN0qafzU61aGV7JIPFUdVrVib3FlZo0UvbaQ
M+1hlGV6+x2BPNYIy9W6qfXwrVKjFfTX7VhO/tRnCCEHfw7Yc9Kec7A37rCa2TfS/DyU7V8pETT/
GqJBoo9a6TdxGm+MIlgbU8i5mECEiRr7Q5LbjcibRd/PmB31RumRFblppZks2ekG04b7wpF2etz/
zsx0laHgw5BHoKdWV4hZ/dxOPVXXF000b2HQrTgXBw/Ec6926MhaTvU8kvdhMvwJG3MlR+gHRFnS
vHVeMdYL/aKINl2kXXEHgqccLnErHpD9GwPvJmafjDFW6uh3lCUBcgqxA85MG8sYtYWaWUD0WA1C
ioGPgbheLHrNeu0CeZ+UIT6HU7aTWq3yhsjeyErmwKKhFDtSHDoTHsmsQLRtnU2ed0uY5rdchRBf
cvDHVvIe4KVeQY7pU4DEsLAISG84kmUOkKmdNlk/Mlqm/eVohG81woQTUZrDwAx3vSJT4I2QeONX
o07v7bGo/FaIB5HL6yhM/LIgc93Sg4WWw50RhnPH4fpgNvnHjFmJm1YWPSrdmO4k6bj5N85uLmnZ
jXHB+glTmxM+fjSHLlhltOH9dCZXJiIExh3E2PpmXiuE5HIpSLALv0pS5kgoJVhog5X7RGfGh9DQ
Ccsc5QELKSpip1efIzNqbtpOXfdY14/c2uVy/KsPvIgi2fVzsC7GbPKyrjioran4kFAw3QjhRag9
Fu3w1ahV1TBmkgwmjPcCrNIYxw3uP6R0FjYkfOjxriogZhrzdCX1srPV8ilcEvR830uh7g7qDGRb
ZPJNJig12qi4dKU+AkknmAVh1f/epE6AJhhddhSq0nBIj1RCbTgEcruFN1G4epAsLBJe9KH3TPZD
ak6F/vsQ/+lseJlZmh0kAg8XWTcfggIfHzOzDnWs7qXIXJSZvG2VsSQGAxL8JHUrbaB+LywFZo/p
LIs2+A36v8ZXq3VZe1Dv2+bWKmo80fvhJoRq4uLQtoShsbFqVIkaF0l7xmYGInoIT2Wp22PKmo8/
AnM4MtXsjVbCthIZQThOdgsP8KCk09ppVOiKaXA3hH20s505XudZnW+dLqm9qMoVt1Wq4oKT+Pe7
NpmYiq0Sxn1EqU+V07IQU9QJRz7IwlnJ2S8zpTBpMq+jW/3zVfi79wBpwYDF6HQs8xi/doJXYCDW
zmUbdIcUBr4fBeqfKgre4or2e52GD5nARkt0A2yCOnqgIXXBNPY7JMPwiBF1hWakTnzx14u4QLEa
lI7WHexGtG6Z1c+mDgXKwU3nwoMe0bqvE/XrSMc//4QsB3UFebuZ+8OsBIeoISkYekThjAsQq+sB
4s4MF98dIT362K/CVVSa3zU30Z9/xvnnpbN7dMXHaecERUnozdLzlqD1q3tiqTe1Cj1Uv7AovxuK
Hj/qsX/8/0c5gVDI75zgzPX9AVsfnyb3veS9i021TG8s/+fn+Y5BMRIGNiQ0QdmWTztFs9GWcJjz
/qB045Wp5FwJ3mfomTky7uiSwvk7asNg2HrTlDLo8NknmHONuIQrjnOcLOVGV6bbTBo/fn6ec98H
o9Kj34upGPY/b/bTLJEjvUKHznKYSFmKtd1g6Z4BkvLzKOoZaPnLrnnyJJhBiWis8Hw6Or7C+2tI
zs4ehj9iVfk98kkq4DH105vkNnl0HqIF947iJr5Pri55NHx/peCh/27fp06p7QxcOdTReBDNe5y+
8ZsuPOqlAU4WuFKl0gQbHHerAC8zsonI/6Dc+fl9ntnFvj7GyeJGlGNFdhvpB5jFyy4qqQDa4/VF
kSiypXEjH0nPVsztwgzzJysPLkXHfJ83X3/AyTaaZ5KUKOyuh7HfGcbeJMXvUmvsu6ZS/zrG8VV/
mpuD1RbmMDNpWh9Gudd4+T0UzP+XnqotiHklBQHGk/fzuz3/ZKZFG50QZfWUHhADDBpGBFRaJRhb
9FtMuTxrvv15kHOz5OhqTdMe9Qpyx6+PJqqeI9mYlUPavxFptirr4kI35/uRimDzPyPwX19HSEdl
LjN0jIe6Gdw6fJRMiIliO8fvPz/Judf1eZyT+W6MuZ3VM3VQIQaozc1vwypWVBbPPw+jndtBEPAr
mDCoHNzycWP+NBkMJ8yiAC/YQ69ar1bQf6i1/AeXu1ci4DDP6H3Mwi1PERFPqyEj6DLnkdbKh1Ib
q4IIRk+zBtVNiebZ4RM54coibZDWQiUMw6UpHUlqGrqaAsIcak9gO1yfJDu9NuBg7Wb4WHVkzcs6
HEl5VGYfZ5QYszuAtZ+f80wP0NaQR9s8JAXRt2jo2pgHiyDV4dAvwzVQ7R/tGR2RvWmWzV7a1lux
jPA4xWAlvWj/9M9hfFIyaNht0ckxNYfhT97xnAgTMzm0o9y+WHCRJ0m7BAavp7tHN2X5TZtWRrG8
1Cj+PoV45E/DnpTUUREiHNLkgVxMjCbNYNjJVXaPYc8Fw5BzpTtTh4wHeBaceCeP13aJlcp9PBwq
kAUr6X5pSbvJi3xXm0RnOvWjJREW+PP3PLvQP4158mzhPArmnBgOhlnvRVBfizZ6/XmIM9wzljoT
BjMlDf+p0x0rd1TbamPGGDz0hk85TqyQz0bPduu7Fpvi1aUi6OxDfRrw5KHmKMgbE4/eg1785WKC
r8XgX3ims9/q0xAnG2QoxsweVYYQ7m7Avdkdh+WN9iY8+P2YDMW/utg31yg6r2k0XRj73FZDECRF
nkz8AHycr1uNFYwSsY28zxYPd8SO0OuiZeu2C6QzCDz8aHspK+/sUYeDzdE0iosJHmJfh9Q6GWlo
xpDO/Qi/vXC5T6qPfEYPaS5kX8MNbtrRN3eXE+3OfUyofRx22OgcaZhfhw4QqDYFbS8up6+l/pDr
F1bduYPo879/HP/Txj2GUVGKMudthjQSQEXNEkb1Lrk8Z86OpFuqgtifm+QpHyiQlEwpQYkOR4vi
FBf8AU9gyStWNDE9BFiSp1wRPvJ2af86+wY/jXvyhFjyKl0W8gZnXAO09rEcMv/nKfl9BJJDDRPU
EKsC7DpOZqSGuLYmWaw79EniSVW+z8S0+nmIf0hmJ5v/lzFOSkpFmJBvnYmEAmm815thjZwOznPk
9/L8gg+r7vZyciAKb2UM6C/UVtLBc8WuLLVrPVWvJTNE3phX9wS9gkWUwyHppEsXiUsv4mSy9l2t
yE6ldIcm7THbba71mJzcn9/E962Hlw39BhhCYeKeXvGAGAfWqd4dspo7SCg9zRr61jpfVX25jmxA
a126tIWfey5VVWX2AA5+gJyvi8Q6+plD+u+YuvFr8mF60M/x1kR0qrvjwvBoNxS2q1/c6s6Pazum
qlPwEsbxddy6kwglzhL14CBtpZ3+om/LZUGKDUIgS7lNH0JPXV/i/Vwa9OT4SMu0nyQlOt450XSZ
Znc7poi8fv6KxwPidDoTrPKfJzs5QCQ9zmnhp3QRNzFbgbMYluYSefelZfN907EhIEKzsTXF4iZ9
Mk4tmQCxeoR1x9bCYRappOeAV5P6IR+GZW77Rr5qPXVXPWubn5/wTNkEWxRmEAUxyW2nUFIh2dUc
U1wc0mEPEEkf6S5TLgUpnX08ziW8bcBX1NPTwcEgOJ/HI94xEoVeJehKNRCkYD0LnJh/fqDjZPv2
yT6NdZw3n04KPayFLsOBOKhysmmSallPynOYlVtHKV8ryVr/PNyZuumf45YDl2sFc//k0wVgxUmn
h8pBKced0MzFbIwvVomsOYXCukApYOyCFLtoKwYmsATRdKbJDbQppIpmnO28/fyDVPX7CyBVjS4F
H9XElu1kNaZhGCSYEUwH0ypdYV6TC3rTzb07RK3LOfo0RfnaHu+xxHcVMjbr/AjAY2hBUziLpadh
+jOUzyoVi4UqKkSEgj0Fzbfbn3/mmXn35VeeLF+c1lFcHSGjgVdTxBFsC4uQTcP/eZgzM+/LMCdf
p9LmY9J2Kh/06bdODlENW2iicVxjrPPzSOfgQyYAlo8Wq4j996T6IpmTbAkpUg5T/2pk9u8uVjz0
mggHafkZDeB8sNacfpmZ8SajofTz8GemPeWX5pj4GOLEZZzs/XII/SVNK+NAt/qeQKyFpLVuiJg1
GH08sS887Lmv93m04xz8tMjqpuq6SanNw9hpt6ba+MWcXIsuv4Don38oC9NVG3gDcuDXYbSkL81B
hrivIkBv0EAhe3eHyvASPLqT9sIrPDdXkIb8Z7STnQOizZwUacxDkZMcDvsotPwcw4JOuxRHc/71
/TvSyVQpR2hhUV+ZB9Fb2PDcG+ZRLH0povfS2zs+76ePVNX4U8DX4O0h8lKwZQuya1NFmmxB2YvK
C2/vzHkMeZ57IzvOces5mYAV1X8ak0J4ENWhqR6t5M/PE/zsO/v0759Muc4sjaSU+To1JaMJNtMW
TwNA5c+jnH1nBlA2R6JKK+lkxsmx0k4KtnWHdlCXAAA3vdjmWAIWeNMX4EP/3WgnMw4/VX2GbGAe
HFESN0RUj/Fa1Q5t0Ldx7P8PH8hS8KLF4w1t2WlF2rVaEY2TpB0Utd7PKnr/1lr8/Dxn90CaYpS8
MkWM8g+C/2nKWd2QzNNYmocmTJq9gdMCt05cSNo46N2piiov1Y4KC9KFpU4p6aWrN7FcXdg2zk0V
DF01g9aY/Z1NXJa1E3di1g94E93POcC53sbbvtO3Fx73OOdOag3KNeBdNEzMl1PMpIjxq2rSZAIz
Gf3ZTxdQUBxv9KSVWDq/jAul2pkVRk2vqkDKsLFRhX1dz5kWWiF9av0gx2QwmYYrEXr+8xOdubV8
HuJUERhZk5rPeI8ceg0KC2zMgUiONhldVfWKYfRVcaF8OvOpVFC0/yHtPJbcBpZ0/USIgDdbgLYt
qZZaZoOQhfceT38/6NwZkWgMEdJZadERShaqKqsq8ze0pXTRwD112o8XCyYZRqX1/ZSANdxY+NX9
4G29rtndHtdyGKyBeZBptMdnYQrXsNositXT0HwFmWMnJp4q+VrCXZwgZuZ/oszuNFruFVWRUvS3
cM8CKY9W5coeXkhPfK4/EWZLwLOAg/JcVk9oKQIfBPxJiUfzUL3ThV3aiiufbamWixE4xoeUck06
XrOk3ha1OpiYtp8EGPzIwMY7VjiYvsmyqd4Gp/IdEgKAVFeqPYvTdRF2lus7pe2aVGiV01jXxzLX
sOAwHwGd/8viuwgzS/axJLC3E9pPdfmpzj7pgB3CfCUXLRTlKMBfBJnl+A7hjw5FNeWEJtud9al6
al+ke3cDQvTTsOGopFtpHdeKSUuPgKuo0xe+2FeqlUZKhJfbSbyjl40ijgNIdGoC2MY778E7Vpvk
mD41R/UQPXcH46i/C9qd9uP2rlu4UNF7MFBaAKsAw26268os0NAWDehiypAetZcxfimHB2/Nb2Rx
U1yEmW87axwjb5x4l4X4oShAtsltv5P7cW8Vxc5Ceez2sJa2OXU0TZ08Dsw3hBhFjDPAVJC4pAl0
JDwGwefbAZYGdBlgdnGTBtDrjZyrpw6CHbYQoHwbRxVT1OTwk25XjpWlWbqMNpsluTR9FSUD9ZR4
KBCj2JsnjOprjQbJ7WGtBZrNE8YXKMjXcGEk5Zsfpses/uBXChoE7cq6W5ugWZb0k8gr6Fhj+uT5
TqWDU5dXPEFWhmLN+qKZrHmG5I/yqVd+iDnSLBM5rBCQTf2HB6x8MTtzcQMla4S+JjODEBPQLwMW
m7slOhiOK4O0vj1BS2n3MtYs7eqdLw8RF8dT036V0YirqsMofrodY2Vtzy/YAMRG0Nk9X27UHsAG
blQxfhSPQ6YdlTZcwy8tzpOlciOlDivy73UajCtJCLNw4lsKT5r3+bvevNRr/Lil1YbGr6Vp2CKI
b8Sv6zKTlTTxdeBRdJFUPz2brf4PK1qWaeWiCQHVbn5Nil1qzSbOUKeg7O7CRDp7WbeypJcmBu4/
xP9JAho/letPFbph1ZVtp58EVYB/VWW4VgSasKnK6h2A9ONAOWl7ey0srTeqnsqE1WNyfjM7Lw6p
0sTQ1I2pWZjZTyhPgBt1uyyalVW9NDB4QZaI1Qi0/DkvnutlqStJo55MDbYZepE2lLzvpWZhK5o3
whaD8r9W1P5t/CEZMGFR80bt/fpbyoWSmUrMuyAcUbkNQ9xGjFe/fr39+RYGBgiQRg5nrEaffTZj
kMpVL4g492qLZrcFjn0otgmCvPy6wJHTaCV/r8WbNtvFdMVa12e5FPanHKkhCzSt2OGalT/jyAAX
da2etrA4lEkGXdVN5o4rxHW0LDFrGDNBf4qUzwICTxFsuG7NMmtxSBdBpr19MaRQG7K+Q3sKO1jJ
MaQXo0E2MRMOQ/m5zL7enq61Ac2mSxxCcwh7OL5uPhxCmDeCCcesX3uUroWZzVKdAAkR8BY/DWiy
oQV6RIQIyHO68vZdyHpX0zN92YsvF8ViVvamop6azv2U+CjD/maA/nefbHZjkCtXl7yOw6IcUd2r
zzI6ZFb797etq5HMbgtGC6rfpDl68gXvANjehl+/HQx/a3pfymZNYmBlerTZzcGwepTiwlE5Zbn7
1Q9lWDlD/uCqay/ehZPvclTzchxBog6dXfVUQKYw0i+lEWwN7XMkr9Uy1wLNLg28oJR+7GVu37K7
t3LmSUaBUUrvcm4Qt5fDym6dp9UkFEYtVXjF+1ZFLdjX4LdmPb7VPXjk0Huo+rVVLi8vc3wmTO76
GNHOFoeY5jRbfTw2MZ7ZmVXaQ5WT+kNe9V8GtCmczIzNXQPV026lbNtb6nNWafdlLjKvQr6j3YBv
Q4d0rax+aSu9twNN/DVYtWd7iX9uleYcGB4iZEMZ73RfXtEFmfbHrD7FIvjfX2/OFluny3pZibQk
xFHfS77hbYtKHhy/i+GyCjjHjJGkOXncpCtHxcpnm3cV3VEsq8wopZPmQ3FM6uhZUNdslZd30p/B
zRZe0euVisy4dIqrw+SxFUKPcPW/R+ICK7v4hLNjKDaC1EylUEJbPnhvNJVn+2P+5fa6XobrXWDX
ZqtMEj0YEhlgh8nKUH8dHptHBc1h/6CU+2TfOi3Ne3dA1gWS2TFd1VhZ3MIYZqg0gqkvzt8YTJVS
s2LBWkTSIyDMtA/3BTICrrm7PdClZaFKIrBYkALyG6soM8g0uW7BuDSWdc5E7ztb6PgvIdAuAL0D
VWpuRZMjeGchAw+MzfxUAM4b1sroi5OFABJUAUpi+pvnf9dksKwlQGX6Y9WB7Ro3zd6SnP4+eJTe
WY/Yyp/qJwzjf2IitnJHX409zeTFqRvrbeSVliSegqY56tX43VOGjZ9ohz4JngHRPfjYSTTp+MES
lLuqME9e6N9HY7PJoLBjM38fD6MInx+iSC+k6kp+Xpxertj4r2h4yczzsxo0YyZ2BSAtIdahnIqB
XartmoCHPGWteVajQTPJkYjG1Ga4/giFIesCGuYTUrFAmv6dtYM/+BI9locaEUqodQ6yphvj13CE
SnXCNXgNM7E8DaD6uODT/KcwOvsFEb7NWIN0J3QPfKd4ao+oTT67UGg/6i+jU+AWvi0d8Vv80/qx
CrGa8tqb4U8mUiw9bvJvqmqu1sgl8tYMv9sKqDBFZ/cYOMY+3Yrf3O3t7bQE6ALIiwAdfm08ouYm
m5QuI8MCv3DSnmnUq+fymO6SvfoeBxWIho/6j/BV3tWOOm7wtAie5Xcr8af8+ma0hgY0xkBWjJV1
/akFceg6NPsnJHN5rOzuQ6Pa+qbcKpTXHWygTnCAb4f83aT6v0Mac9C7pwZyF+kgAENvC5S3im3c
kDYFVQq8KQe7vbOgD2R4mKDG1zrQ5Dfxl6R2hM1awWwJW6Kwj/7/4I05oGsQBtD93bTOJkSXsmv2
SKQ0x+QBHqWTbIZvmrJZGfzS5sIHlM3L01UBLXb9vQsy6mCEEwzxRXlBT6j8BDs39DfmXfcYnbOf
liM/G8iADzvP3xh30G4f/f3t3zBN6fz7X/6EWZKTy7LBiwgwlBjdScOveNiV4SMoOm14BdbuKP6a
L9Xid76MOHvMVEMrSMJASu8caTf18Ria0x6anbxLdvEHYeUYXFAKNEFo/PnIs3dNM5Qhdut85Aki
P9Xnx4/aFj1u2zwMhzXrwqVb82Ww2Q5qk0aQrd+DQ1hFwn7GELu9BtlnKLM7NVmrEiwdAhfh5g8c
3eoMyFHMnpfeDdm5XXUXXgswS/9aYuiRopMR3FzZhkYdbbNR+Qes7OUMaVMSvjhoyyB1jViT2lOL
UYrffy9Xq+Frw5hdLDWliJD7Aaxd6P53tIY/FEa7trCXrsiXczH9hotR5G1j5FpFJksRcfcPZY5y
RNKv3PUXdAGvVrM2SxlDFRmBOLCazcfhNTiwmg+JEzjuS3HkWfRhHWy+sqK1WYLw6n7AHXbCBldN
eRJbTXTSXnux/PpHGOAFgUG3u8JAXZutWYaQ9MbyNYPZCmPve+5HX3H6WskK069+m/YgzFCv1kFn
zz5jjjqB2lWEMGQZ9xF/E8i67edw/tUPtxPsWqTZ98uhnufDdMCZVXiUG/ObPyBKhRoGbizb26Gm
H31rULPvVkHV9mSZtaGW0tZT4shuRPTz3eTH7TiLQwK7RXGcmwLM7OuVjpqVh+w3H69UfhmgGiHM
7aIQAwzBf7kdaQHjAnvMQANN4ZrLLWyWTxPXj2IoPsLJzz3Hx0VOb20hte4KCWJh/U5HrqEesa1D
2EBb6zu9fdDDGzYVEBPQLOD0znIfVUp0ffBBPutJgHC3WLv3YmVtK1GqMNjKUFWnvabr1RpQ6e00
iii/iiLqslxHMLW+/rxthn3coEfR2UfrSI+V9uhb4s8xrK2V9bJwNBKJKLCdDOntE5GiUarJwhTp
2L2qW++uttHwCmzZFm0oSSu56+22nqKxXibOCuZZs3GVYliV+GZH51795gmPzbCyLBduFiIi6MCu
dHQN4cbMJkyVQ+7PtZmfO8d78k/aTjpgGbztMvs/FqJrA3qbGolniGiD4Enzdh+UIVPY5lpwhh64
UxHyCi2bRdn6lS0j3XV7K6wFm11joEqWcBzC4NypdzFOFTqCgFL8Q5bA/isrpayFFUjlgAcIxBwY
89Zsg5uhbqaZJgXnJG1wD/K3Xlm+qriD3B7S4oRdxpmNaegkJfTYu4jxyb8StdS3vl9lm6D/lMg8
8AKzR9Kuvm9w8SoaXCKb0PxihOJDo64VSxaQIwg8sDJ5gSD0AAv3etNZfToOsVKmZ5eene3ROT1g
yfXDH+t+K7ljsJdCt30OWrzA1BCHD1wFZRuLUutRE9N0m+utuVcyHio5jp3bwPLqlcfZ0pxgrKKh
hAGuSlamv19cL4qyF70ujINzoLZ3TQ2/xUtxpVP/Wu2C5iCNz4m5BM5OfLNJKxFmlOCfcwmflBdN
6GxDfVmZ94VMcBVk+vvFWDpXFPNYUoJznNnm3tjlL/5ueme2aBtLPOaDdbffhWR+FXL2+aoUv8c0
IGSL0bACMkh36slm23KGnYo/6BHxieNkKx78S96b0CsmKZ3lBXfherRphYSHEQnCqWtRJkqE743W
5Ctb6e0zjmkzFdlg6dKhFGfDGzutFOPQD86eP+o7o5J+EehBTGEhe96dEIYPkZ++bwuks27P5eKy
nACoyMBQIpmXAGPKBa2sitnZoPiO4tJGq2Mnb7SV8S1NH4cGlwAVmiBJ/vobJqkbyZZrCifkGe6Q
QW1t2Sjt1Bru3bb9dld41ufb41r6oEjLA+CddgNn5HVAr3WLQnZV4SQLLwPGsnrXIe9MwQswPDaG
3oCdVJgebgf9XU66vsGJ0DkpeKJjgJ/yPAuNUlDKiL4IJ0sddz3sPKV2MztDQK3RvMDR9J9FD+9K
i2q8RWKgvkje47h58FzhgYPvfRjLjiWXX/JUPCa5e5Ajad/n41EWxCdXTzEOE89xW33jlvjZQm7P
iqSV/LF0Y6NeiCIWhSxuFfOVWFhhSp7SXVhcKPBOlwqI/Pv6q/g+WKWhLx4gGvAJytw4NlC9uZ6l
Mk2T1lKC7Bz9siwbyCx6tdwTX7rPGIhqW4vCTWqvlcmWlgYazdBOgFLA+pmlSEmwBMnIOu8shQ1e
YOB1G29D99wuUV3LTLw3oxoQoL6yBRaPKG4bqChqky/AvDo3ZGAQ1Nbwz+GDfobWb+t3xr17NB6j
x3xbf5Uc15YPa2y5pf09KS+xLBXojvMSFbBXX22QSDlTptoKiLz4MRJxWGrdXvmLM3kZZ/ZMwsfb
7BI086BTpkd3r2yUQ7gRkDEYneyHDGjydrzlYfH+wxyFdPJ7FV+cQElbdqleEy6QHpMKy7QmsF1E
jv8hCldSLofk/zfSUdi35qNv+N5Zq3RnKHksj4bdi2uGOW/fYyJc0D9hZvUTCZwXdkCJcGp7DMfC
jRfW+1wUdyqqoLcHNGW9eX4Cg4/QPbzCt6R3GZ3TWKoi99Q0gZNgtR1o1SbtYWq75V5wq/3tcEv3
BCrRkBiBtKo8w663N7lPTOu4is5y04YbnlxPAoyYlTGtBZmtvKGSFTety+jsqQh5a2KxQYp2bfMu
5YzLkcyOE9/TBF+tOySQe5QRBi94Ss3wfTSGnh3U4znHHdKykhe3L1blSaZ09GbOQPZwnEBYA5B/
/RFbPQ96FEYFaoQqNX3TeAo+aPXrhPhWpfrnOMj6HlXXoxf1j5JIz9XyMf2M6n9whkEuYZLOoY1i
MU+zvInVjI79WIo2eXT0+2Y3ThqjY7aSJhem8yrK9PeLnT0ONednwitTQzTOzkPrwUVi8e/XDHlf
kdgFXBJgnV8HUQMDyIfpR+dRVULH19qDXPo/by/+hSUz3QBMdcK3TS/m6xhuKoR1KbvhubHqbwru
b1t4PuAEEQ/ZJj7IvbKKP+YKotRyIv3D+GhDTQwmg9HNZWUK0YjxKRvDc6HykM3FYnQqUV7pxC8k
k6nX9b9BZq8/NfXrEJs/94QxL4gz78PQ+wdBU/ZJgWYnfsG3v+c08bN9oFsStwUi0kWca4R0vWDW
3JOn79kmW1Vp95RSs7/P+ASZIHTcftQ3NaNMb62SS5x7KqT3kxSKENvVWo9h6ay8CjLL90JUj7Gr
EYSyUD2qu1CoD7jGb6JQt1HP37ky9wGt2daq+oJ2uh2TM430H27+03NUYYFSooMwer0+Ux+pNNEo
w3MqlR8UKH4bLAg5sy3h4+2JWzirrwLNhovqYhL6/NdnSUVnUjbvkO8PbV1aEzlYjEMxB5wBWNI3
b6ikDBv8h7Hkaqe6Q4WHrFRjO4kU28rCX2D6UDaivsLDiEebOlcJDGrBdYcREz1DsoVDfky22Yf6
UIUI5UDkc9BtusfpYCUxLt0f8ZIQgYSxp+GJzCbM1cWuGyhjnHzs5gcBPFWDy5nPceS2uCriRIcl
ZIqheVQ3GwudYxe7az090BXdkg23ieiv4BoXvji/iCKnwUuLcvLsaFIHJeQ2RIW1y42D5sLdL8VD
VRX/EoayiYLWpEQtbvoZF0dCoco+5tUqE9uGu8Hvzjk6wFqovNxepwsJBrQ4MBgAbNjHzUsnEYrM
qdTpwTkU6JMLfcB9TxG3t4Ms6AhSOb2IMv2Ki8GIeM4aJrou5z4ctJdoRBk0wKymt/RP2aRzryJJ
EjWqMblyBHY4tubf59GrHzD7ml1RmbXcUfX0gw6AFobSaRqviXAtlaaRNwElJU6ir29wJ6IfFkmW
iZhAqsJeG3669fux/+n7ysaKf+LK3TVPFuawQQtlshNXhrhwMnHLleTpAUvlf476MCNVjguP+qcM
jZfbmpbiOCEjia/jgdr5H60CbtfteV1aPKoKUMucVGbhmFxPa1qLYj8WPVtBxABVse4F3HhWYizm
HUNWRLBnyBLh9HUdRK3Mjn3fBWe3/N5rqqOosVPiCzJE6J+07wz9pdagHGL7qwovgvXVj7yNEGXb
wrTWktE0ntlpTCFHpYtEvpWpk17/FNlvx94VPBPnKjQTNsFWFWwkMxB9qvfWKXxczX4LHxhpIGx7
uAKDZ5p3VaS6kno9TqmfAwNoj0W0T37m7U496s/wptHMaYVfa0+Ltw8zqtv4BKDShNrLG7ZK7Fqj
qdeNDje6PJkWwHqvbhta6DquKmK7wn58m02ptvCenV7qtFnmFxz2kiTUTaWcNBN/n3AjWR9H/Dn+
dp1OQXRGRQGCy9QsZfdCYIydkimnIBu3cpDctZHy14RUSBYS/RsV+g2yYLNV2nrCgNwrHBK5MHfY
2O8Ld8/rZmUgvz/H9Qqk3g/XVjMma9E3EiKJ5PdCUsjGyf2Af8xW3YIGdbrCzn4KjvgjFFmM8VP7
S99N9p/6O52W6ppX4dsr/vVPmD091QHpdNAi2KcOjRPHAGD8z1LUO6LoHwrz2av9rWv6a1vvbXa7
jjqbwsIvmwr+ANX3o3cQPuLM0n+znvIDiin7YQPI6Bzsmvte3fgrff23RdwpMLhufFwtSEjziU0z
aiBI6579mKpLT51f/Vgo+barPuN8g1nCmjzRwmFJRArjiDFzjFCHuc4ySD3FfpPSNIsfymPzaB69
o3FXoq+4Jge4OJMUPVEomFhdc1hGZ3gxsKYoPJdF914zw0PmZ6rdWJSVzBx7JasVn9LYekRmvFzJ
6gtJhlcNFcEJIwtnbXZy9HKa+7EaBGeDbkopv6ppvZGL5i6SVrqCi4F0fPMkhUkk1PXH7BujCmnc
BGe1Q6ivS1BTbcNDI+kfqdjvb6eZ6f96szkpI1oU3xXQxbNByZ7eJni8cBz2Tb9vLS9xLGnwN/qI
WmY0xHbsr3o5LsVEZRR5CTQFJh719fjcBiX5YuBDTidE/KNytG/jQf+sPHlHYc+ptMkOGIqgnrR2
TCxcdiRIjchH6SZKcm9Qzm2fNvSOG94DxSZ66oCh54fKsrudtc923q5YaTMs7EPWCUOkbKhP6Jfr
gUKE6WJSLG1XI8wdzcTAJFeOPBjeq5LyBTf1T26g/cMyxUsF8Y6J9yhzo7sO2mZWh3WMbp6MEd+E
WENN4WPUpnszWBPHWTgHLyPNQXGFIni+j8vL2a2zx7yKVHvQlU9Jj7TW7UW6sCGuAs2+o6YKQ+C7
Jio5ebVruUcFve8okbhppL/XgAKfAXpCp5MoTUT466/nmj160xWJzBrlbed5x7oKkCSpV7o3by9J
12Gmv188LtSmHFxzcIMzdj0bnOicollD1b/FvBKCigH4FtpcPIKvQwzBgH0fRZqT2ur7Tntv9qKt
1TX4naDexvlghxVv37L9YRTFSlJZXBgqn5BnoMXdczZfbdCGsvp7gyfj1oOzbpu1FtidsqZkuBZI
vh5jbGWtLEi8BLPfXN5k26fSAVXqlfEsFIL4luR9cdKehtk7WxVcHeRRCLzgXO/oTu6S7aQibDkN
wtP6BG5dm7vF5YHCOgoTeH+o8y5s5PZqRNczPLuC/DlTi2eBtrod5QlSMmVG2aKKBeR/hF9ebTzH
OeKXbqx+MAspdFJeOE8RDh3O7T24+KkvftKsiNjEgWvkYUTjuzPsWOfoi11HLteAtotb3SRbmpwN
bL/pZ1xsjKYyqs6MJPOUq3jySTQ2h2oT4ZuaKx9vD2gxEi/ACfCGxrY+2x9uY5aemLEFuxAYFoSu
WPW27vCzbdZgtyuR3hgrUOtPenwlz0Ha3kdDeDRr6VX3u3e15K+cOBTG+UCzAx0OCnwVA5Eo3Exn
H3BQYQrliRyghA4aWnVzvCXj/qPQhV/yoJXuizFL9zjvvBtxYqpk61S1MkCCPqweEzGtRLsbi2QP
QKC9i+uE5kEdbpTcus90r7LbPgwfR8V4GNGyOUtWODqgde5HDQgkKfUnqUY7aDIuzMWY7nw3/6YH
8jewujrMHNPYj7ryqnXQT91e/BJZ1V5ysfsL2sq1m7oZbKsZjoMpDM6U5NMe4zux/F40GHJH1tHL
xYdRKbEnbUWc84YW70TP2pliUjjtKHzrUgwycv3OBVwkYRWHyZb+wVOaX7JridumqN9jMeM6XqbV
h6Q3D6agb0RE8blqxPrXrBhVu0qLzglMAU9IF0qh5iaHRkcbHxOv8eDl8oPo+ri39Zb50OCbuE1R
zrcpcp70qr/XDG5RVuU5Ie9GJxhlGuR58+K5zaMvyO6d1FahUzXjByT3vd1oGHBPRhy46IpWgfQe
24PPctG9CyTjc5i4u7gwPujN+AU7IjsuMHBExOorBbbM9sZM2yRVER7gcX7KB9yfym6obGqSOyGo
fkSN5m4xSSxxKeTy6E7gTU9PfumBmZ4bQUO7uJTfi24aOlplfUJf9zNUw5WVuHDJo9pA/R/BAJFL
12wdNokQyujL+WekRGWKHoi/lnH0kOreFxBm0W6QMnUlbS5dt6AOAf753TqdlzoyE5Bli6zZqbXo
0Le4FBiPbpHaanFOFWUnly+3M8gCjQin2D8Bf3O6LpJVraZo3za6fy64ztqVPELkrmFvyRL311JE
ZTEwjG1PUWKrBdmLro7PMva4tpoKx1KazCVrTEeNZvzRVla6iUT9xUQ8Hq0a41/uapc/dXYkS0ZT
FBbGZ6fA7ehXdI8ern9D9fel/emLwFPk9gQydN5I1nM5UiPgyWcYwQBcfVvLXg1uUP/04f+EmTLu
xYcPy9zoRFfTf9ufRKPt/2iPv3Fm4SZxaqAMSeI0x3rffig+B6tmEEsVDQRjgGRPCmI8Bqe1fxFe
Z9ZUI8/0k/Tiv49PyaHah8/BY/rRQCplU2+Lh/jdhIQNUKGKPgpH4e8LUDJHMRcs6kL0GWbXEVUW
Kl69pXKKcUxtvPhTk8THqI5+3P7MS+cWuqsWWh8TU27+DpXroIgMIzBPuARj9PpRG9TjgB5QhVPb
7UiLh5ZONQ2WgAgMYXYWF9JYmlIfKL+lQ9v2Sdem5sjKgb8chAKWRjdoqqpdz1pbaEmfKylfDYti
TSsdmjR266/WQm7HYTyzOC0IdtVPcMnZWi+iExygmm2EreFUG9OOTp4jHtYetoshIQlwOaXSBhr6
OiR1AnMQFVc+Ncr7qOgdwOZIr65Koi+GoYf0W/td1ededG4P2EpowDPUG0PaJE/9sX5OdxkuKM0u
fi2OgcKi/3tgFCnlT9DfpaeLzabCr+4bHW2JUah5KmETPdw1Qba5vQKX1jrEWxoRwLAphc6+YJzV
HOEN4rUY9myUpDiLXfQ8gOQrRHnl7bcYSpr82ESI1m9sbBrUSgOl5yvGauSMWuNY3pfMdW1xWOvH
LR2I6KIa1ACx9HuDbJDFNMzHMCdS9tkduUZUkiPwMnCl3na1ozDof19RphX/J+DsPZYkTYszbMfS
b7NtlRpbhKPAPir/kv8BFuhTf1XjhTRLwPVYeWbkscXA5mm26HjvxG207e/tyAmO76pHa6vt1Z0b
OdR1t7cXytIeQNyJuhzaS2jpzg7SAnBRKroNdfkuoZSTt04QmnuckoKVB9cCA43G2EWk2ccEAl//
B9RWhXnj1F3LFbBIzJ3WpIdmaII7jJxfB0v8EanaTy9Xj7mpv7iC4phuKdnSGK+cOktFXn4QFVA8
mCYc6OzY8aSsIVOTpf2jDnE22de2TkKr92ugwaXn72Wg6e8XW74tmwLvUgLxAhAsb+uXa7ii5Vn8
M5TZds+QSPpPJtP7z1nW2LnySanXRBV+C8vO32KX45hdU5g/NA819l9dtTusHn+1Gqsyjt4H3vi1
U9FjDhMuil3+NbH0167ycGlt034Xov+Bb3V4UNX4hyBlL4MmPSHoo+3jCLu6cezfV91wEjr1WUy7
vSSU4Sarw7s6xAVnjLeZVI0OD1xgur2+kijlxfSlcLXjTjAJRsw2gNG3AG8iWT7pgpA4Y2plGy3Q
PndmRkywzxQHlIcy7J6kmncZpupaN278Eac4UXN8K9oKsvbstnFjK261lfz0o+cpoc2V8lkrVEzV
h+iYWVrhmDUM9bhNN5nQfv2XTfxnDLOt5XVlBo1AwiPQFw6u2L9mYo0+pFqtvBCWHkHWxbea7Rgr
CPAiTtGTQg5667vSznKVDebfDhKwH+i/reAvFqaGruR0C6Dq9hZLn4YR5s9CpGM+VR/KSniw+rGy
6fAFeL7hiHD7Iy5V06/CTcfPxTY167rURc/jvbXLnoJ76d7aJh23HPdZ2eb7cO0isJAVODF5XPCm
hOk4r2x0Xd12Y8OucRv1p47TuBuoaylu8QtexJjtWC1T1FCJe+UEYKj2Ub9OP0uAiTfupkJCyzZt
HRI9z21H65x/uMQh2kaTXqPYOFUZrz8nBDEYQYUin4ruaxHwjsDGsdbXJm1phAAtAEAQig7h7Ogk
wSt+luXqyXtVvrebfpMcpPt372q7s6Z304la2P3azC1sAzDtf2LOFoqr57FXp8h2BYixNiCZo+q9
KX4buIe7wd/frgBx0ubRIW9JUM2uv6IYtLHrSYwvTarntEBExNWPjV7ft2K00qdbgHlIxOIKB4kE
0Lk6+5Z1IIhFryCYWvzqtlFiV04tb0NUpNPJlGzcahPLacx2qxiLhdo+HR4JHhKtCulNu9WzDAC+
SoXq3qN36D5E+wm+3z6t+xEtSIX9xjhQjOW9y6Vn9jm9HqqcwJqBZSLGNu7p4XseNLv60HL1et90
qNIERwMbgSNV6QOmqlQ/HqEXPhqntf3xduWCAcbQR9dQitdYvtcz63ZZLubwNk6KmWy4fTk6Js0J
XpOqaazcvZZCcRxBxsD+hnv6bGKlpIitxirR8PQeTR1X+DZEhOfJb8SVQG/vIcirshV/kwCpk83e
pIHuSWLPUj7FY8HNoLElMbGVagUHuRBleljjocWrA1jSbDhjw2rxyamnrImfBFV/pjZ51Gr3r2//
MO+AlEzAX7o/8wd2iJVEoFdMUKQLH4ZOfzIT7TX21uT832aTibONDBZrksrE/BwwIjZ4Z8Rounrx
pi9CJ+keK1d12pTarb4CpXh76EzBTJ5PuGICk5ud4DkG853P4/CUl1QK8On7lGbV59sH6cImuw4y
u+/mslbFvphwo+s/ehVdpQ5YY9RttBz94MJ3JvHBMpY2XgTDWlSf8ZfawsG2KcA7hlc/NFaw7yVv
0wifsxTJzyR50YvJKOd7EqiOETfFyimy+FVUSD0onoFanydZLTWyWg5djmJXf6XBd7C6WF6J8fbx
ykdRobADKlEmO+Dr7e6NaSZILKiTPOldj58jfzj2MqzRPncSXbeFbO1pt7iw/kScCwv6Gq3zpLG0
Uxh87T3Jztphg5SvPeLH2Hv55vasv80xV+ObZ9YqAR4di512ksLEKWigBCbiB/VZbV9vB1qcrAmL
R1GW0c1b2qjTJRQyNO0kCEiACsIh0dfwxcsrmLyMigJKDvq8QSpVVKDaoh1OjeFqtpYool0KEU4O
IuqQcpCFdmMmnh15WW5TwG+3QtEXtmsIMJDNLN2YLR5IbaVWbGjtB/q/CLbH3vta6p547EO+N350
/vDNha1JjzZy9EbuV1Lx0uzDwjenei7govl8QI9Pi9xoJ336p0iB9RHThpKRwyo/1ME/TMllLPl6
baOXa5aSjjq9VvI94t7JrGBleS3N+mWIWeIK8SAJuQFiF9On95gIHtJQP95eWG+PFVbwxaRPP+Hi
/p8mhakEPvd/pf5keC0lJVgz0ff/Lsjs1E99z48SnVQT1sEva1T3uGYcxk7/9d+FmXbrxViwiffz
2kv1EwyIbWJG7zK3/VAN40qLamlWkOwGogrzn3NldhKLWpaUVchxEmu1M/QN95h49w8j+Y2tAgME
CHc28QbpRIQzRV7BHMtHLzuLU1sK/t5XjMmHbsmFYoLKzDEeUt2XvtWkWLMVCh6cxUaAj25Kul0B
4Lw9ounbX5dRplB8L9DLkz7g7CTI6zxP4BPpp8EVUU0jKY+chV1rV166vx1qKQlchNJntXucPXgs
cwNFLTTedkpOn+CL1nylJ+1gd7KScRbHhe4NCHhdg/M7W9omlVIAqOyfway2LSCgTI6eGjnbVHHx
7fa4FrfqRajZ8m6H2oiietDgu2OTFv7o/d6uxb9vMjJRrG1MYpXJsnm29Lw6F7VOxKJK9NpNp6DJ
Kwo2lcqVm8HiJF2EmeWd1lSH2qwpcxQ8PELXs4vMs43hIReTu95cU+Zc/nSYeUJenkxTZy8gnLb1
yBdxQqBD5bhivBGMautKw8qgFhcDDykYuKA2lPlLoNOKJFGGhpqghPlQ9q0sPsrmtzhcOxeW44D4
pIQ7YTBnm6kulb4CpoF9jf8ONIFdqoYT4iMWr3E7Fu9vk3Pj70DGvA0W6lJbiA2JW9TZqcKr36qO
XKhOXtSbAq/mcIxXnv5LMyWh/TGxveBOzx+IekPDNJGZKfhJ93nVvdam8N6ojJUi0dLyuwwz20va
GLS9YQraiTL1rtTxjPJyXB4+JlK8NYKff79xIVRhysfOmjLt9bk00Bltu5xKZSqWdiMUG3o9Th6u
NRuWzqXLMLMKjVkKVdp43N+6IdhmjReBt7Kaze2xLAYBuE33lRYlCeJ6LLLuqoULj/IUJ9QMIukJ
2Pjr7RALJRnYNhcxZpOjy77X1x5eYv137VP93kLyBtyj+v9Iu7LluHVk+UWMIMH9lUuvWlpqS7L1
wrB1bHADF3Dn19+kzz12C2Y0rnVnIuZhHKFqgIVCoSor84vxif+gJ2ejASw+B/OX62bXDtWlVeEr
ZVnRGzVECk6kYa+jad0nuXImQ7np0r9vVGKBv9NU8VmUF5CYBXOscZp4VYGiDfwAFQR6fAVyXyzS
Jc/f1SP125r4JNLroc1jHWnRZFePudF8KZR4p0bl9vr+AbewcscvZU8NcjBgGRFflGk0qUZDcKjM
pPk02OpN6mT7kY2bVu3OuV44Xt92t5lmn6dYf8Lp+2dIjZ3STw8l9EF63jxnNUq0eGS8EgfE+Vmf
Q+5FO8ZRdmzV4VtiYrxFGVkQOTUJUoOcNQYssWFvo3J8ZICbkV557absVBd9WGb6S9nTg6ZTFywj
6TON+tuGzY80du5SloQFJZuq13XPNOi9mtSPhQ5kbaS1Txomn6Afix5yv7UtavhKjOg6J0Gl9TeV
2++J1T1GpDiD2C+Y4iacAUXTR3ozUHLI53zXz5B2tEo0hmjcv1YokJp9jKy3xoRsZzylBohXOl5v
B7d6aYqUhSyvD5hD8GnC8VZN5z3GXR61BlA+0x0B/e1QwGLcto595f6IGpZ6pW4BqYZiHmn4E5+G
A6HjzVTX50ad0TPoeNjq1psS2Vs90j4xxSHekI93FevujHQMrGTeGc2IeGRWR1AZb2I2QiByMG6L
aniExtg2H6ptbTW216vjUbPHxld1eoh6dWunbuoVdfG1n9idTaB+67jJbuAR95KM7lO1CnNT+WxM
A7Rx03mXxUAPTc4MqrCkP3eV9V1FQ5B1861mJp9jd36xtOSbOtjYC+d+7sbz3GodWIQi06/jpvKm
GIPZGG564PZ84yTzTZkk/8R6PgCsPpWbKrIXgv0Mui8QTHGN7HaqQLdfdSAT51TfNOXQBm6RHka3
upkSC6rzerbVp4h4IJHetnH6qrdGaDXRrZvz1APd6XHoRuIZHcMcYztUfgyMoafE/Rvk5P+J2+6p
nszBG7WqCJuyhRClu51KbnsYYfvcG+0mMsmrzXPfyIx009t4wXXVPm6zr3SoNu0w+xTQdIVNmaeW
zm1B3HPPtPuBs2dE3vOEJcZjvbNIvdNcFuYEYWJI0gMbo+3oQvJ9tl9tc97FpnkLVNp9OzanwkAm
oDvlA+sHsK7X56QhpccU9smK2RbUkz4Z07symRjm3lm9VRkGNlp18tN8+ie1qk+GSrAYtgNGOCRN
eRyq+EtJoqdK5V/xoW6jme7ZmDx2k7XtuXJjzy1wh+wYoUgfJ1CSmJoDyBBe6na60Z1khwj/xaJJ
A1Ad26DJflLK5A7Bbltq5qutGpj27/LUd3OwmA3duVebGzdObsvIeqv75pzxBiR2Bdnps/m1VZqb
LlKQzkdHq1VetNjQfTpMpZ+q2p5kmOln0b5bPgrRxmNcJbdNVtxxA0iJ2XA/F4b9PNogGBjVwvS7
PGa3hVvzgIPcBvXaKvXrynC8FnSdYOiM91PB/gHtbVCO5CZP8q3ZjWGvGAfSF7fJaB+cvt3nSrVr
DZd6jsrjwJw5+i/deMBXhV6o/imPR3vHE8jc9P2jBbzsVDQvTtrfcSt+jIYsYLF9tqCG3naKGgAu
nRxSSGgixkSIA7x+4Bnfk5iE1NTxYSMsPFMPCSS8vNGKvs65uh9VELpPY5kECnd3qlk8Rkn8lOTq
fRdPJiaOklNu013SduCqbJNzV7Y3aTfuCzfbm5P2BJBraPLkhqn9rak3z12ka8FMa9vTjelrm88P
Ree8Glb15jKqe0rVPxiZddvrSJhiVj2rarSfO5YFhQktl+vXyWqGdnGZkPeJhuVEQ0cJEo3EUTf9
XGAsbKoe2ng483IM51RW+F4BBC6X8u/bS3j4QCGgiwvaQsFUs6AVY4CYsl32l3J9389uEwIC/rlo
MQSkNdp56rQbjOjBW2gEYF3TPzpz98MER4dHRmAAVDrXgFPrQ5g07o+4BJoYPZgPFOsvf7LwiKJN
HLPJdsZTUpxJrntR94BK3Ob6h1jNi5bxE1CfYntEEDDCJFSLB3SPug7R08jChBYPeggPfrtuaHm1
iCUC7cKQkPZBs7Kws9kaTzjwO4piR5P1vmXmXtR+m7Uzpywoe8niVpAQ+OoXRoWsD/AImvUoRJ6U
1s+ec4b/IQfnAEHZIN4kvqX76j65dRSgkkZf80lgbOAY/865uoFs2OxnivTHHgC0AOYhDJxhyu29
19dpVJCSoHfdz9PdmFV019SG7SUz+6IgIaZmdTfX9FYbC92bZlCmc9v8SLp48ROEz1AVRhU7FBfp
TKMJAyrO95lkIUR5JPni6kviwo6w84XbRGPbWCBW6jMkT3xT1pHkMbky84Ovi21chtlRDhbnp/SW
JRodIUQ3WJWfFU1Yx+mzFrsPbv7mqL5S7/oo94NAp0+1VX277s+rB+e3cXG0DtVxUkyaOZ5a5ymZ
dkNs7SMkFgWVrHJ9I3/yWYJDlYiQ+UxrQYSo2yPkhnQ/prz0KktaFlo1gponpnVRP0HP+r1j2goi
b0EBl1a0OGCgMmfO33Pk4GNdmBCiWaZ0pYb/oKqRqpscf75JHjnJdte/yvrr8sKMcMRUiHrbkaWP
kEiJT4ZfP9R+fJ/5VTj+iLzUi0N38GTgidXds0DPAYYMNMBFwKFZNOD9mfG2nMeXhJ7T5PP1Ra1e
lhd/X7gs81pNZ2bi76cK5pqjubpX1PR7Vycnp9eC/wMZ8eqb8sKg4A6pMxtpmiAitZ+73GOPw535
gkwIblc8O171WB0wiRPd/b3QPFzkwqzgIvgXpswth3xltIFcU5AyO7y+k7IvJXjH3GRNTkfVOHUl
D5C9g1xLH2V199WHMrAt6HuDGBBchO8PUzqkvTpwaGCPmHEosiwH4SyoZ8B8D6WciLlhpNJxU+hp
s7++utWQdGFY8JPSjhqdGsp4Kq0mBJ3c3ozcsKg42xRR6UqMrfvI71UKPpKTslG6CaJ4UFP1h+SM
iysEE5d/fUnrVhZpAuA8FoHY93tpgcacsnZCG069oxqe1dMPN5GAhGQ2lu950Vgi7TSzvsJKVPIl
sU9O/aDZEhOrXwZTIKDvwTUFlM57E5EOPKNRatB6RMenzp9NFELm+KHJJZFiPfxdGBLWAg452+7M
fDqha0FBKlHv5hFqQqCtGqhxUphzY7XZU2vPr3UaZwAeZmaQztNurOtPWW4dRgXg+g98wouftCSG
F9tbOmlp1hwoAbPqDtaMUQumbwBl+mtkJYIH9INBcoGRabQC3puhVtzlOdhagOR1IFoH+UOlC7rx
1IDY5yMLAhMn1EyBcRL7AFXZDqrewSfHtPOy+skcEh/4b+/vrWBwDb16FNyQ3wgukyN5AiwA4w5z
MgSVgkYhv2ONpNm5ommGd/+FFcFf7KQrdNKrJhSB+qC5U771hZdCXfekPZR7jOh5FZJi7it7ssux
UE86R73EJDElBhgQUwLo2+ACFSKyq+ZtxjINnSK9P7ox/UZNhtKM5fpKB1rrKItf2dAfkmH8xHS+
Y1qPakOuyJBra1fs5c8Q0uJZBYtkUY0mevG13yb0m0FRwa94FoeKTYO+pZKIsBZ0Lg0Knxew3Amy
vMi43DINHQN5KkYZQiVpM8nxW7vywMMCZBRw7gDlCXEaUxhc7x204mhjPrRt/mhZw/a6q67Q6cGL
gDPCsIe6gKmFI46Zh3EaGkSddN/vFc2HTtcpe0LB0a++groLqHOv3ih7t3u4bnh9E3/ZdYVesOq0
/Ux1hBaWGzuOul5X8MNU6ZLQsuocOO2YJkEejhG496HFTewiJ1aJ5VkcRVh+LBU3APGZV5YMiiiK
JL6sXRZLcPlfc2KHe5zjckwswI4U7YeK6eWyu7X1LxWR9YLX7eBCIqBbWWDb75c1dlPZVpGGjnNc
/sjHemMkOsq77H7QR9m9tETfP445ZAP/syWcL6tc3h1WhWOe3Bq1GsSozhpAyB3N9gYwAcdEpdX4
SqEact1DVr3/wq5wzEgKbmvM2uNca4D1o7rDPgKxAeL918qECKokJuHK8nRKy8YnkMOYOfc1sP9f
X8iqqy8TnnDBZf5NOMbayAsMRdbTiSfgbGPGp6p0dyPmpz5gZgnEQAgYQI4ItyiJJh45DDhHK599
t9VL0IE7wdzZH3kOAh/9y5CQq9ZkIBOD2BCm+Wr0bcpQ4cabO8tm3Fe3zVrGY6GZCZ5lYT1xXtpg
vEH0YwWOa8zCHkp+BmvD69u2Wl5ELvDLjrCcnqsdWOGBGnKe2iDadts4MEyMDXpgR4z+AZ2pvkVG
4hMvDemGaSEIE+y9ISkYrh5ogHBQxYMyyx+kYnqpFGVs4pBlUCZL2wduDpsBXgmBMsmxWpxaPM5A
K7sLhhg7awvHqmqA6ykq4H36qPXI/DTHmM1h9xE9zSU4MD8wEoHGyDKLCTJhkG6JyRBYNMyhSbC9
TWgd+Gm6hdTbtjh2G9Z71Ed+Elh3QLbLVI3WvAfFEAx8gCQRtPXCMlllu5znIwCHmNbSh/au7YZN
PsuEZlazsIUPysXZtpcizPtIXNZuGzELGeWShTmHKcx29jHDvGT/4nxyX+ub9mu6437xNKFR9l02
q7DmNpfWhdg8xLYz1AtYp5zMMOsKryQUqCpAPmWiHmsX6aUlYT/niiiza+MiBTOIoYSqpezA+F34
VuPclZGpSbx09fMBvKUvWFGM0wiHf0is3C7dfnntz7eTBaUURup9zvu/Bu/DOy/sCIcfWZdtVHWN
3gL/QlqoslVHu3U+tJilnrAoZRsid71dFJlb2qjJzPmrMr113eeifroexVb3C2ESrg5yQgAT37uh
6RbcaF2UGnUKHWMABrPh3GhpeN3KiooxtgsjCEvTYdG2F7wgUqq4TaoUb9QDBtRvhrv+nB3GXfFN
v51986CHUEe5NUs/u5cV6lY9HTgxrHChfBMBxBpzyayVhXFqJiuokweNaVtKHkcqYxhY20nkb+pC
Lru8RoUlIuUA80+SoNi5TI2D4ITQzkMyIvGJtfVcmhFyDzra0IjXDQxztxGq3HE4RC6A1+e8oJL0
Yy2PMlTEe0x0Y/ZejIQcTUEgJGFJyVR0/dGXVB+vu8Xqlv3LI4BBJtDSvnc+DWgkY3Bc/aRWP3j3
o5uBzpHBEldXcWFj+ffLUkSlKiVHy+XUd+NXmpQ3PGeSjVoLceD9AMEtckKQ3wtvhQojMby3NWyU
esPat641m0NV6s8xi44kyaLNB3bttzldeAGNPG9zXqAFktTPbNa2rsZg9u+ZxQwQJf9alJhF6dUw
dLmNib14fKkbBnZ0SFFTKSfzEifFrMJYYgPEs8CFLHIyq8x1KpOicFoVZDPZhmcPP+yJBlp9wzOM
KwD5Mxfh3H7X873GPuB/6HyAiQH1OcyUCUd2Au8keqTYSTMFrVSpbKJmOCba099/L2QwOCng/kIQ
F6xknWuzvNDIacgjL1PS0B2ZZxX1B9J4C6EHLInAY/9RVantXKWRmwKTmN10GWRJ7dSrhx/X17J2
miy0jMEmq0PRR3ySEHfmjIxo8Vn8u4UGq9u2H/DuSwvCeW07TvhQ4jDZKB1OSbnVzPxYTTIyxLUz
e2lmCU0XYaFrjTTmNq6FNpqDMqsOSXIXA27TRI3npMX++ratZnuX5paofmGOqKWZ5wz7ph6aO7Pa
azsGOoz2kO2TkwFNewxQPSUbY0c/97f0LGtCr8XZS+uCB7rYSt0dCJqmruOBS9PrAPeye1VyNa06
B1Q4F00HzEWLIOYoH4g9xugzd0VytuPhWOZgH72+k2tLARmMjnQIaFXoIr3fSKDwMNOytKlAt4QR
pg7MKamnklYS0lfNQGXMAvRbA/+uGNKdDjVkAMJPBk9AAdNulPGp5vb2+mJWi2i4WfEKwDwvXjuC
FxKU0AyFIfqlN90P+3O26zKvvG2P0Ybtq8Q3NuOWHIejTPV+zfkXhnRsoAtidlGKCIBmBmxlBAaa
nr45zauhhyq4aPHqQdyVxNjFs8UAf2lLOM9VMs1zNKPTwtoWxGuoNM8e5tK8pJeNJupr/gfC5GUA
Zgm3Ilp1ylgeE97CzecJUnS9w73UYKehNslNRJrHLioqry/Nt3oYAFXT5pPiQp8+thQWFPpcoAhc
hSqpg2YGQQ4ASrVn9eaN0mvNpjPLs5lXzHPT2NylYJlpWHLT0ulYqNqbU1YRaBuzc+piALvWcFXW
wJ01ThqfSyvJdkXRvF33nTUPRb3GdPH9oMMnuk7GCs5GDeRSNjCO3d3cPnb5w3UTa/t5aUIIWkpr
N7zKM1yPUxs6Jr3NIvrjuom1VVx+MvL+OBv6nNF+CcNm8kTS0ldtxe/0r9eNrIJGLq0IeSax2q7p
KE4z2TrbbDfclk/8yMPZ10LtaToaEpdf27dLc4LLY6i7trUOp7rOMVwRvVHtfH1Bq9cJ6ERwy2sY
Uofqwftts0BzZ2RpDKaUc76v9vWdHtT+eCQnZ588VTseqrhT+tHHrGfkK5vguvn1sHVhXlhgTzvG
khKBvvpchyoguZ/aU+PnZ515aCI1qIMBdX0EBFtWQVwNJniQYJRdA55KFAWjhcvVtscbSwMowm5i
fwKBsZFvY1nUWv2EGHDGCwRXwB9VIJtZ1J4gmnNyyG3m3rr0+/UtXP/7Cx0MOMBQbRI+oDpmRtRU
eFs19Q9rPnFT4iHrfx/XygLaXwYC3zsI7t0BVNa48fH28bQU5ZbE2FxfwurRhZDBfyaEh6g+KA64
AZcrcrrnpIVC/F0Tf7luY63mCH2kXzaEazitC0JYi2WAk9fLVbSQDyim7W1We0ORH1pNpgm/ejP+
Nii+reYucRXeoW2OJtM3Zaw/qTp0MIx2RzBraHBHUr2V7KH4yBpxhpwBmm8n3fjHKjs/nTrw2gzB
9V382e/74w5ecLBggUB9QqQI0/JKt5wJgM/sh/XgbPubcQ8M/7YsPTN8jN8aMO5HC2k2kK6BdeTb
4tY8yd76qx6JWGVYeOqhYygkbt3kmopeIwN26snD08FryUcc8sKCeJdkoLlqUdY90e4bg7p1X/0g
icQhVz/YMowOPlXQEoqgjqysja6ec3yw+YXOlVeZX8bk7frnWoWM2hdGhJNF9Laseorg0LKn1lXA
HpyEJH6pRuNGoRAnQrmxn1VkMrFXqo133bpshcKRa9lcJ/pSXQDWzMti27chd2pRybda/sofHvlr
ifofY4gVoNNaB480Mu713XeK9eDZhefXTov3Mf/cRiS8vjDJtoK84n1MbOam1Z0CHhixrRkp3rhM
YAN734IQN9K/D/0DGQfPRd4WF4pkV9e9/z+/QRvlve0a4L1Jy2C7dzRfT4FG/8hI4m+n0UX5NWgU
u4ROcJrIOvP0XLGDDizF9S287huofr9fBWaCFkg9sMzUtJ9Bsdx5yMSDuo9lqbxsu5Yfcvlc7tSh
H1HSPQ2V4Zvtoz1LUkLZSpZE48JAyeoqrUD5eTLUT7VxtMErMjSjZLvWV2GDkQWj1yDPF1ahlWNE
OuCGTuBEvo0yfpoj2Rj0Kvhr4ZT/z4awkMKmSjx0WAhHC9LyzWN+nsudE/AwfoyPZAdGtBz/9/66
I6zeyxdWhfSigo6t6QBye2qsaGNbrkfZj3KmPjrWft3Pe2uWsdwu6xADxuVbRLAIvj6adjXVMZVv
b4Y53Vpad7Sz5A7zxZLYtOYbl6aE8Fu4Fms1FRpfJdhP7PRzb39O+931DVy34WAiGopC+H6CayRZ
jGkLp0IN16xD0+y8RDuVVPf/f1YE5wCyaBjzMsVt5baeTY+guPUjImt8rLk5ij6/1iJ8mtmp08qK
2vFkOO3G5J0/M0k2u9o+ujQhfJIYlVMK6ArigT9vnMP4KT0p9/Zm3iGNyAPzIX50Nvx2Ur30tpbA
5Vb4VSG9DVK3RanPwo0vLA8Mc1rvLIG1HaMjdyfiG2NkBno7QC1UP2QROfQMtL1dgulS5fn6F1y7
Jx3w6KBDB6ijLjbBIyWtylEBO/aMK7FJA7V+LfvaGwsXhJ4PtcoCymR4kPXdvjAq7rZOTYMwZPbZ
c/OsQZpmM9zO9U8KvW5jHsbnbm9FXnOfBcNOqu67bOcfB/3CuJB/REy3hgqPslN+40ygLfFAUKA+
1U/0Nbs19k2AgWGwEz2nVhAfZGFt9VRCbR2tVlBlgCv//a0wZrZaKwU+NeFvllZ5VH9WwGR8/ZOu
RrILI8LuFrxz9Rbg55Pdqc+xPR47iwRs4t/TspBEshWyYvjuhS1hM8sCw5pQ0IDvBui++9Wmir1s
m/hdMIfOjj91OxmwQLKFPysXFxdrDWqMrrf4koSzPV4dG8iwbstm3l7fxHUv+fWlxDZ/nQwunXsk
CDZRNk5FgniqUMPjQdIf1EqTxFHZPhIhfRuHvumzGE6JUwjW1q/Ddj4qfu9zO0jvUDw9Qn5EEnck
biJiOJmpK3YPorjTlGNWFDWdGmX7+LlzZd3LVRzThZP8ZBG7+GRVnLhQs0YuPt87t+7Z2SoeqILP
e4zpB0j/2XH0AefUQgI+Oc+tPBlNw89j9ceRh6gSyGPQUTbEmS7esXlWJsSb4WDftzcLPKA8aMd+
h3Fd+il+XMrgAM6/cFkvfdVZ0ccynZ8vUnE2j+mRqmBmTz9hSB1i0Ln52f176Q2cwAsTy2e+2Nwi
dpq0Xp69tZsHlbmbCKRFgA27fhxWnWXBVqAngmaC2IHuUt2eslYnyCFav5jZp56328LugjxxJK/T
1T37bUqskJgYGaZ5DZC90aZ7vaiDWk/DHgnZ9RXJzAiPNfQtGOpazXiy6R3hU5BhsmsyJOd6NYpc
rEU41modz2CxxoCwEt+MJvG0GoQGFCOSPZ4DRRxeX9K6n1+Y09/7gpM3NWr5WFN3gEKes12KtrH6
2B9tXwfJhKeH0zl+KL8BdS/J11efCT/BN/86yM/WyYUb6hFkeJAOYjQinMJFb7grfXpw9tpW86mv
QPl1F0uxiauJ4cV6l298YRS0zSRzRwIs1lh9b2rQ0Q2JhPVH5ibC8eoZc9Iqs8ipaTNvSju/w3xG
keeS8yUzszjSxUosapbRNKLsw5GTOH3mtZUW2o5kMSvU3QgWFxsmpAZ2PqX17OArkYfmB91Bqwus
xSgLjiEL4lA2/yD7PEJyYLhpM44Dno5dRLe9yfYlODmuu7xk3wwBqtJASwOJez2eKLSMLeiWLtyo
ppaF1838LB7+cYP83jhRWrfs+qTKK5ysRbu0uYt5aJQoXAUQXQE9w4yG6rBj2TY+O/tmMwTUN82A
G176lB/ohqggOfGV6HkkG4xqOfSGP7mBbLZHEqINIdbExZS3ZrSEaBtbEG1BGOP1/C0mkrxBtuVC
kEH+pcQz4ahgg8pzot8T/imxZFIfMiOLa12ch8QgbVwpeFj2qRrqVbppFHpfgCf0+neVHQiRqSCp
9bnKeYVBaB0I7iWDReP4QE6GN2Y7KG/gKSRTuZB9JyGiqNCt0+K2xfsj1Z6p2YcEg/kui6mX4raT
nA+ZMSGuRKhoNHHSAE7DOLT4SIB5Y7/JG6+UTkXITAmxJXGoPZcgvYbowWsMnGfX9d7gEq+Uqo1J
blUxnXOYq8xR1gPZzDD40RVhPGm3wwLVmOZzY1cSdgPJwsSh/DLrRzRsAPDrBrpfBDkrkOMMytdK
Sqe75BxXoozYfUxUgnHUpdChHsyN+aIVtwQIgSxsXrXjInA2bUjQ37J7ewjzHEI74A32pxcZH7Ik
bJtCIDFrqqQovqHXG01HR1WhKdhILiKZCSGGELdUQRuMR1wSJRB65Md65M/Xj/bibtf2UoggUBaD
WlSlkhNrWq+INnjGcTf2FdQZtDT21ORDuf7vK0LE2yf2PEy6U4NNKjU8E7qM5vBUAx5+fVmSwGgu
znoRGNXeBp1ziwsP3RPNV9kNBmxRrklkiK7lbr62fULgKJvMcYoSWXi6j7bVpt8thZn88LEs3AUM
9KfKrjjklykN6XQTyxmm13yON3VVbvTi5SN79suIONHHHK5rdaMgh3M+WxAeJdYztAolH2bdpX8b
Ed4TNZ2sMk5wY3Ut5Ak0gD8amWrAaoMJo97/7ZYrnMyizFI1I8DLTIbq0Ujd8xFsDegqveQF5L2G
L5l1M0xuEDNZfipbnXBguQbI3DRida79HdyDoPomwf/vIwnnta94bWg1QsLsfhv7E4W4cYrBt+tG
fo4f/uHWQLCC6RtTqyjBvT8+SlJbZoKJhFP0fTqQQ/N18jNP+QTehkO1gVyfn2gbMngW3i1tOIfq
zXjH7qdjt7MkGeX6g+nilwjXZTlDLaHmgMiBA5gHqt8V4A+i4cIZhDBVEuSQ/JUG1uP1HViNH5C2
0DChjUk5cRaPxeChniKYneM0VGgVmgNERCZ1d93M6p15YUbw1LmkpLNUpP4D+skOR7xVrVCvH2f9
AyPPoJj5tR7BMQ1KawMXCHCvYE7UnDdqg6hwklxXqwkHWLWXQrm+iL6895qmiId2zOA1Zg6hZBrt
DDMDn30apiA0nSL/I3v3nzVTbF3PGgZJEqh7QygwAf3lQ1q1HpTpZ5kY/WqI/7WqP5Dx6Cdk3GF4
01BjfIxTc292DuQIdHDJQej7vk2+xMUPIKUly1v3wN/LE1yD8GguQBiHlBsFx4Wa08gnBEvJ+NT1
TwYQlPDJMEOTOhTxcZp2xEQPcRgBjX8F07JHS1cSu1aj48VOCrHLdWbwMzKUecAodR7SaWtFIPO8
7hWybVv+/eLiR5MtU/oCB9csmy2P0j1n6QziuGz8++8Dcgj8UqDwVeuPAbdKqYtKs6rhNNVIdWt+
l03G5yTBI+X6glY2DUR00HzH9JmKYTrhUCVFzM2SFsOpqWavde4ol828r1rAmV10MDFpIo7YW3kG
Wh4zG05c5R5EajyNS7r8K0kmtIBxHy/iF9BHFa4TABTKctbm/tTMhddOGp6pCp4Iesho6c2ds52i
VhKL1op8aNdBjxFk4fivqOuRx7Nig7dJPcU39Gs53yv34HwM9V20t4JICyy0K+775+5EjrHkIbTi
glB3xiQNGMNQtBbntZhDs04hSg+h7T1YUP0sfc3mOfx7t7Ax/0sgikZAvS4c3KmY4rIq4BYW+MPj
fgReRqZluL6FLnB/oByGuJU49tiNbp7legnHCIbQ8GPfomdQKMUb2+9D3Wc8bDIfxW31aJ9kbZe1
Vs8inYPkQ12AtSJOLcbMsZub8VJKQqsn/jKek3B8If+MwHcvLIHUd6XYuLUvd2lTiLmUTbmqJXjC
lhBEr8HRR3MQ+ciGUFYufazMQNzAproYwnwfopIayu92MWGaFBROd7Gm4B2klP8ofQ8coOVIOOzW
reF4A5xOQDYvBMQOxIeQ10LxFyIHUI9EQb1tdlP+1DXZ9rpLru/eb0vim0sZjblsC+1Ei8aLUEev
yrNTSvhA1oIVTKBDteT3hi74/aiD6mROICpnQ3fKt/r6BPKCzx9YyIUN4Z4q0lZhWos8xirQXuc2
eGK/67YqOcGr23VhRfgw5TguKNdhwEAk/5arUTjYme8MseT7y8wIX2XOwTTSq5yccoU96cm4UY3s
vtL5B4Le5XcRnDprmtp2MMZzysmpsGxMdbyMMrD2qitf7Jj4Fkjqqk07NJszC1Lhao/pXgBdIgzE
JqkkMZe5mXDrjqk6NbjzwQs6gjh4MtW3MpERsyxbIjyyQOf+y5XForxLptxKO6T6EZ+9seRh4R5r
epdVPGRVK0lX1heEOwnycyCosIQFTZkLgjqs6NRnj9oEqfBO3Vw/NasWgKB3gXRYcgnBA1S3yUYz
jocTnZ8sZ/QUeRlaZkJ0AJ3Z9tgi5xo30XYAzG3H/PGhCRYWm00WAEXxyr5dX9XazApAR7+XJWwc
nYa+0ghs8kDb5FZYoMjT+8AcPYJ3oztjYFDypVa9HDP6BNPeC+mMEOHUljSAQUZIHyDg2JLSH5TS
5/HetQuJpbX5EQ19rkUICSR/mBR8fxMxzerMBBrJp7j0xs0YZLuo9PMApZ89tPQsT/OnM4bnk40i
8ZW1hoLmmMuIPoZkQVcuBD+dqiVSm5+pxRj8pAQGof929JVtfnBQ0pCsdHVPL8wt/37xKhipY81O
yocTMbvYM4z5fkgr6MkV5aloY1lutnqwTQtvdWBNMfchfMGO2XUzmPkAUHX+mVbpMakHcMfn+9Rt
nrqoerjuoqsR/sLccmouFhdl42BjuH44sSh6nFV+7zTg9CZuFFy3s5yuP+KVRRzbsaCGiVAi2Jlm
tcpGuz9Fyl1FydZymsBsT6peA0n9DwRSJDWL1dOO9AgzdRADM0VUCB6mk5MZDNtYPFtg/Jo0mVrI
2s65toU3D3Ixgunz9ytqkz4t+wSPxSQl3ujczgyVhEby+LlqBAh7ofeaFujJDQOGtCL3znY72Pnc
Dp+ufxqZDeHTJKwkJoirlzpSv8fX36Ckf3RrV3LJrzn2r/3CUoT8uHbcSq/zGMRRFt8N+XM3RgdT
RfUtdoOkkBE7rR3aS2vCMarqscmrAaigDgyuLsR0J7sJ9AKqzJn0qbP8ctG3L20JZ8gYk84YFo4N
K6ebMXe8Bjqahl5BH1wvge3U8QPKG0NPN7QsjwA4nNsKd9z1ryg4PChLXGJrLoapwYSAy1hwR73N
FNLVAz8RuGOSQeU0lpVHxGfVvzYMvMRdjNShbrF40kWwSG2XtUhpODBexd7ctPc68F3Wvg7aUNn2
j/xJ+3J9UeIF+q9FhEGySGyCSETwTZD6cdDOMH4yMPSphkuT5G0ElGIKigNEWT+yh5ikxoDT0ioR
aWaGloKEurVq1JjCrjO8Mpr/3gLaV+CjAOM0iiUi5FFDP07PDIWfmHGokztA9iQGfg4FXjjjsmPv
LJD33wiqFEnWpLAASscADNDbkgJ9EjTQPjADkgXzSwLR5V12o26UbXMat7ij04fsHIHO/oy5FiPZ
uF9kiZAQYv74UcJpLFU7n6tiWbbaebnhbt029dx6CiTuIpz6n3bA9fg/pF1pj6Q6sv1FSGD2r0Bu
tZJV3V3d/QVVb2DMYsxi4Ne/Q92nmUoXStR3Rpqrke6oIm3C4XDEiXNALo9nKdQMFTtJxkbRDqOI
Mz6fhJzyoKw/SWhmNCw0hPuFeE8CA19z/zQ2Y1CPRihnqOJ4twZmzZPNZvPast//HCUwmKNVo0WA
Mzlnd3m2N4wjGzdKVSvHHsN4/12xciSRRLhjKjscEMw5eBh7cvmGhSVwqA713oKS/hjCL6XhwwL+
ce9M/sHm6c+C1T+nwr+bTBR2bMAeeh5ufEvlvnj7lrhZvYXDDe/1twLTu2CTTVQYlFMEm1Duurh7
bD/PSdTd4kV9t+R64lDT/fTSeJu08GoP8B/TNgIBSqYYzlcHey179klXpiIuTt3JnyN2b++gvnkq
bjQr2mrPruwvkhSEAwsydCZKOpcHtu+532L4qonrqvw6Vm3YZ39IRyNr7sKs9fa5gW66K/bXt3fF
b0Ct6GD+EbmYhWLnpdWUNYDnV7yJCznvOUQy/WKLemrF+y9MKA8uKL32KeSomrhP77nzPevvzC3i
RPURsnwpW/eXCwlMyyiXKu6PYlFZ+6xsgOboTtCCEo/95/wRKkP7aT/dkTv5jKFmIJ63yDfU1uIH
w8qpcEVeVLNdYP/uslj/4h7pGNh8p4VdMOz6k+xC61a+dFsAiJVDcbFe5bNput1B6JbBWexvRIAb
oH00Cxah4ijrLXj+qou821vl+1VNJ4D9y5u4NIAyLXnglFuyhWsuAm1EF0xE1lKIVq53PBRqDXzN
uHDTChrH+Q3qAJ9NfdiIJWsrAQk9eP2RRYCGT/ESw0qE2dZWE3MrPxpSC1J7K/1a+zC4dfASRp8U
BQzFBDg2ytGu6yaG3todncStzCWYRAt0XSBTVm88C1YXhHIMxIEXQrwPz/zB7opxwtESi4XxVdSf
r4eHlYvUBik7NMd1lEo/KLR0RUskZJcazAbaIXpVQaWhbgGpuEz7/S8sLXPYtr6QAaknWGvQwtaF
xuPRc4I5+ZS4X3znoaA0um5HrRq8nVikXai1IuR9ZE3Gs5rnQzrXsX4oH+ShePaf9Ng8mzfeXj9a
f9muXKyhMLIwD8Ef0OdT/IE0Gc14a8m4lsYfknR+IEbyd8QD/9jwlkI2FI6R8yvBoOmhHMh5gsKE
w/YGk79Zy49e+Zf8Bng+6/gwYApZ7iiAOhQzupYJ3ynKOs4SDR04vXqcq6wP5Nw+X/9Ey55cZBow
hDYlABMuOPg+dCv9PC9nAnWeOLN+T/6dBD1I7W70rFV0yrIaG9xIaCiCXtQGI/PlxVfxpOwtEO/E
7uNYhP5j81o/QKdQ3I1fLSACy10TsgO74+ScfA0g0vczAVEtB1Ht1mPjo0Pil6Crgk4fwUgiXOXy
lzh2XmWdZRZoMrqP9MhunFM+BT2krMQhCeeNgsjK5oIOFxyK4GiE1IgaMiwOagq/F2VMp/qW5u3B
as0oNfS/9Uks6r2ZJXK9y9q6rpZ90rZlbILRnY+4qNryWLTDRjFhbTWgq4ePgLoZ0UM5XnUNiZYp
aYvYtJeuMAFzEyT1Xuq82mpwf4iEaJ2D1NDyjGUuB8NqlwuSRK8HJFIsdg0nZFYPyT/0M1sOxgG2
8XZbWRRaU4i4INdGVUl9wlMzky6mqBgU7L8MmR1U/jOQ97u/PmTvjaijP+NUtCDb11k88EfD/W6O
r8ze6BqtbhkmmByICmDn1K5hbQ617wvovfb692b0d9L84ZWvjrWVhG3ZWf79O18DmKHUM4qlzGMV
9iQP9f4bUMtRtkXEs2VIiYBmCnHPpMOCMvKlKPxAI2d0Xrhx+vtP4xC83sFjib1T05RSeFZTWk4e
N/UfA9hxo78Tm/IkK2sBWR0+Cmhfcbu/vX3ebRoo7FLMEaVwsgkYPP45RXE0y8ZdAV7n68tZt4SJ
76VIany4njAvzzBx4+dxprsR+E0PY1uHGC0HTm2L6W/VlA8iJqAOTTThlQ/UltDBTE0vBwet/eoY
3RSK2XupavnsWvMWqfmWMSUvHhiQE76d5HE3eF8TX/tTQenTT6xn8J5tYUJXQgKKengW2jbuRWjK
XLo4kyyZibRzMDsPMZg7UJOy7IeObxHRfXzPmMiOwYcDWnjoh2MLLw11uU4Z6EzzmNHZCZ3K6CON
0ZdcQkBML462C9bYmvtn6N48Qo07rBMhw5S5LCJm+4fVKKNAMWvDg9ZWD0Je5OwGeMKwB5c/ytWr
CvrUMo85az9penJMu+77OBRbkNV1O8gKodOng85d2WXSzQ2Kcl0ek6n+2U/ej7YAPb7Nh43L8UPa
jk3GR/yPHeVyHCevcOxM4GuO7R4I2cNYVd+uH7rVpaAtRlBJMHE9KifBlhVLK68EtUL+nZOf0KcJ
RL5VZFw7ASAA/48R5QSUZqmPWsaxDqsNhAeaktIKZflY11vvXZW4YUnX8DpE+XcpaqNzpKRrhmbU
uTWxPC54dUgNbQhG4KTDdiizaKhrFjRTCREBKh2U+iAcNQ/NFox49astBGa2DxwMWP4vvZBA33vU
JLa0z+kRZyci2fDl+ldbMwFicTABwtVt/PfSRDFDiASzZdAFFH9MYLLo9PO6gY8lLezjewtKWZgS
vBiZgIU8izAkjaHEZA/Kl0XZokK2uWFtzQuX+qvl6q4JXhtlPeOQag3rSA6yHPeQt+3jVD+T6YbV
qL2SrghI/9NOvF1jDXc5CpbEtKpAF3XEAO9zxVbnaevXKGuvoTRvS67ncZve++V5sn9K/9P1Fa+Y
8IA2M9B6h8oFkrfLD0gJNbqiS7K4q8qwZ2RvYES841sMVMufuXwhgSoSkFFgv1zIVqqnYdBmbfAn
c7l6sqhLxJFgAFHrzKByIM1TbISrNWu4VFFdw/Nkkeq4XFQHAHHekwmxBD2t3rcCMf3AKyIy6FfL
Pl/fwI8nACkPHiboDluI+Cqvl2t3LToXCPVExGMfYypmI7leAoWydQgjBK0d37fQT1JifMd8u65G
xCwb/YHIzqzvjdE7gZsxDUJ6uvdI8CbKc/8n2Jj+ksIHQQz3lwtMBgq8yO1VkKywvQlzlghitp/o
gWuLqLaKfZXXP65v4kcvhB2wEKMmgI4ASv+XH2x2ssrXZJ7Hvt0fm4HdZzw7CGjFXzejcsv8sx4f
YRnNb1St1Yg4mDIhoHLCejrnuc9tHvFZ3mrAfzgzu3fGZsctsL/P3qNJmtva9T7j1Geh1+gYgrZ9
1Eb5PO9z6MfFvQflZlZthLu1jUAxYZGtBfwZdaXLjchzl9JsSGhsFv4Uan71faRy3tVNu9/YiuUv
qW5lGjqaonAswGCUM1L4LJN1BmlLEVUnHoOn8zgem2jcja8YS97E96gskG9bb6JwAVgRiIzgT5cr
k07OLVLQHHgNSCUSR7TgY0ZCZPnGNyiW3iQ5xP5mD2jAzOMPZmu3kZsZUd5XLMg8vGC48zsR3XeS
F3e28H/MBZ2B2U6/GlI6Ia3JAjlurWjEtX68vlerHwXIpAXgBXoLtd5BWVonKMpQ8L4OgcGeNANa
tN5GfQc115UvAlA9ujcQk3Q9FZekC8b1Wp9w000aAOIDPTtmmu/dnkI5PtVibRpQLBfFrtG7c+0n
IIkGSB5EjM1TyiUJdV4fG9dMg9Kn31LepxF1W3SEp1d0iyItz6PKsKELZXVt2Pr8cy3MT0ljoRUm
RdiLDjwUpgz47P7IZ3nPdY/vEWkwRzrSB0gAPxk514OmaKIEbO+BXYH63DSgZN7koEftMvpKR3cO
c2NyI7eFLqvv0Rc691VY1/yZs/4W8jjHIrNuy6HaVZYX1VpZBlmr16EPrAPM3LGRlUjZxxv8pm8A
3XziBMOFDZ5FQ6N9zTrjl2mg85wy434whzLQTbFLxdEV8jah01fdyH/IioKk0iBPOsNErGl+F0MK
/u0hvRmc9kYIFGtNvfs5pEYfurXxqZgNyGg3QToNYV3KAyGgZJ6dT6k33ibz9IcUGQ+luzSahvqh
t5z5e5+lX8cC1HaJJYK+H28KI013I/KAUDRGPPL5d4pO3M51+B0w3nt/1mKHJp/6ooOQX6OH3oze
lZ5Mf1rp37G+P4pyeKKm6Ha5P0L/kVqnYipvEjEi9TA89L6JeQ8Ixf2UGEj1nReWmOBzMcmfwR61
wGLOlwJTJUHXNA+t2z2zrt25biICTF1/66cRoICyHUKm6fiAkr06TX6rO0X7yiG/Fvp26t/qLfni
N3hy+uVs7hizt54qK/VL4L9tAjQ22K0WGZ7LAND5pVvQFtko5BPHO94AuV80mCnyuuQOSF0zNKti
7zCahEQ6PwlutufCbW/BYszDZXqC5RjispIZrczhJpHJfWa2N45R7tPZP8852KUc80HKYQAw1jRD
7lVb7P8rVz1WADEfhC8XRX8lZJoYkbdEidsQ7eq95Td7M98qD66FyQsbywvmXZWjoOls4VGHMDlZ
P1Kd/mSeJDtvwMxB1zrPU81LiLsNgEZkmh3mGL+54TOXgYbQEQ5VVgGgIT0wvLBmRxKjf0E8bu9y
02I3AMACh6VTGpTJ6MQ9xBLuEz99vR4sDXPJSi9vFoRKB7UMvP7RHFNZ49wyHTvLH/J4grpKMDb2
Q0P5L69Mfnl+fwsl6jOkO0lQaPTP6Gbf+Fw8d6V5xL80wy4vnzwsYrLyXZbYn2vT2uUz/t+Ta//K
OjhOLwRGtonxPNheFjSs/zKb5W+nav1bTk0ecie7Sxz21GWTFRWyaaM2r+xAMx2EhUKbw2EusrDR
LC8E49ptJnP7hpTT8MTRkg0yUM4HNbMw6pbMeM78ag3r3hUUmrigX9AhJYACQnqTIjAGXWLXO1ql
35MMzP66jn94wLjVNf5H5fM6xBswCzIrKXd45t0T0cZ10tthx/t7YWn7LhP3XVm9jsbwNLIZbVjP
eeTueE97PkbDUNVBqukcHxmArE5md1Mx7NIG0xKg73EGN6gm6gc0RYhG+ldGeiHb0wAAP2mr+gwg
yTOvfBYifOYhOs3HRmcn3W4fm2qawsnL7+YeQxiQLDuLdgQvlO8eOF75Ud/1emDV7JZ3yW/LaJ0w
r/pH2XiP+BDNoaRlF9Vtiz0djC8m/vJOdMXB0mboABmvXJ8wSN8OD6Qjx57P54ygWyUBt5KJi32H
HrRmsCCl44+65zjW0K/XO/nE6WxEKTLBoJ1m0AOZzitLkj5AjSnZyKhX7nPcsARwJnRtPIxLXZ6x
WZNZbXRIRTL+aHcPiyDolsDeaqh4Z2L59++OsY8xOY25KV4F4zSBtqwogyb5yyG5JaW6WIcSjwYN
0yAaQzbbtDQwKxY6ZIvu4SNyTrGhxKPewoU9DFn+xn3Zv7rHEXxRQ+gfrD0G2fZptEVZ9sZmdxk+
LlelvAWIYOjaWbDI/WC64af+ge3ozcQidlPfu0/m9wmWAXt/6Zqg3oOtZOGGazdSvpWy4uWvUCpF
De1Sipl97O1u3BefACIK0p11grhRRPbZsdjJ2y08zbKV1xauXpBs8LQmh1sOA0ro2cOINHMWv9x+
owW19gp67zeegs1lxOxJ1y3f9MZCs+br6AfdnRGxHTQcviGoes8ARkFSUwSLzuUWKn3jaKhYRdGy
qul7eK1TFmCMGx5G2h2u30FrO4m2JAY+UHte0AaXpy/tijQZkimLR5uBtPyBGRQodO22rv5y+uvt
CLo6WUrPNjoQKqK/8ZsEg/qw1NWP/fTNb37yZuNCXXkWINtAFR0JHiAAb576LpSY/mC2eDpnMUoQ
d05afBcJu2ez9Ufr+GNis7OWiI2axkqH9w2iASE/FG2WLbzcwMJPGLHyOYtJon3KbMsJPVHjZjC6
w2wYJ5lr2a42BjPIpQ65WSpuXX2A2GVJN5q/a18S2AcXaC/UcQBQufwhnle7mVb2oN/zZxm4RRl7
o3yZZwMzQ82GrbVrwcXcrL1wr34c/ESOTw2ZjfiW3YG2n4vurtsqTK35PjSO0RVBERp4HsUxhdWY
VVnyDC/J0sOjbv5l68nfNx+Qf6FUjxQVxZuP0GMpWs0F0XKMlkEkuiE02NempxsjictPvYxWixWU
ZokF9/8gyNs5dEhpidqkaE0w2PPCQcjwX7CJj9NcpqiUuL+vn+qP32cRxALiCl0elEcs5U5NEZJz
1qLTM/lJqDeYQ8q/1/CK61bW1mVCXF63obAARlDF9V3CzXrKWyT5Zg90eGd7YSfqHynNfvMOHM9c
M6PrFtfW9T5fVq4aP20SH7W9PEa6H9r0W+2kQSK2eJU/uh6+1zLwgRcY3E/tNKY9lD4yVqDTaA/H
cSjvK5N9ub6Qj5EKJtDsQv0CsRDghsvD2tozBXU+LjBX64ugsbwiTFp9n/T0T8JrGsx8vhNb4q4f
IwS8ApKnloMY+VHZw5sSvBHSKo9rB8cqNW9QX7xxquHQttXX6+tbuThhC8g1A8RWK5T6eCsA4mdj
D2XoHOxHuSMhWBKfPStgN+hOhFkRpCRw/3g/bHdXv1y3vvYB3xtfNuLdPcA9JvWhhvFGK8OKZqHV
b5TN1xzRNDB+h0IzQKlqKdtpsiSdEo3GtJ6C0T9XqC3wTZqdVSsAMUFHCYEWtYDLdbiZW1aa4dG4
9OoHrfA/sQzIdtL0h3+xX/+1ow6ajpbL07JzadyA+THJ9KDI692/MQEhSnQ1VlTQUjt1ir4iMOF9
bciXXG5kaqufHHmMCV6ZhadfeaiMlJLG7PCSLiZ6g4fQqUi30IWrX+OdieUnvPMqS9hpRZCOxbwb
916fh56OQVxna3xkNaq+i93KSga78qEbjCZGIrM0oLTZDaX+7KKhZyQhmvAb334lgcFJfRfFlxrF
u2UxjesC3G7onO1GEDe2Ybrzn/iuOY338rgFf1ld3NIxxG240OQrHj0Y0DPMDYQgG03rsbaChtuo
FrbQ52ke52GrSblhTqUc7DU2GtKrEWYzbWcZVsQ03L0zCZP5dt4iMVn1j/+uTc0E2wr1lFbCGDHz
H74jUY9E2ufx4dP1o7RlR/lgQw+JxNQHwqCC7q4PlGZvoCaL5OW6mbUraml2ANWDyIPMUvELYiV+
5yOI9pJG4wyS0lrae5Q/nprEPfXJUmIU2lYLb90d35lVYjdJcxyApY+2jIQs7gjQPTs0kBOo95oW
bHHrrtp7837ARVGuVPtcvSdbra4MCub96tRB3TgYjz54942whF7p0fx2fVc/TjMsqNQlZ/p/e8r6
dOQTwEJbNAZ72ABkA+FBRlECmiFeV1c3ds8OLuBHISB8ryKfTqlbvjZ5j+Iu+W3U7rdpMn5XU8qi
679rzaks9PqWZNuCxLOSyzGZE7tx0FEh6ad6OIn0bA2//zcTit/aE16G6TDjCtC/z2MamEyG5tbh
WLsHIHqM5Bc4JyxI8VoDSti+k0p0hmgVTI0dTFvTWKs75QLjA5w0ps9UBCefnbnyU+wUI2dRnP3p
saifru/UG+BUfTEA9IrEAkhBAA6Ur+FwO88h6ImOIwEFfWePLHDRK/IM8GA6tL1zNTJH3YTiI+qx
B/xKuue+jBiZv1l6f+PqPdnlifWHVCICz+VJG/I7ronHlJfnhmrtRqhYdWr0K5BzodS/EORcxoqk
mjVTThrenof02DR790d7v2R5fcQfcInN9wL8QzEGEHcbG7UW4DHvseyUD74Atd+oF50lChdv6bbK
m+PkiVM7eDtDeKfS82680frB7DE27GwCRVp6NFi51xKMC1UzBk0dwNv8prgzmH7b9E4eeEY3BlPB
+jDrnTMmPVA4bsxph0pzt89K3QiBSbYjp0vaU93TjbbmWnpuY6ZxgXUtAzPKR5/dTopCB3yn0ziQ
aQn5k+fk1ubsnNbZy/WNW3NioExgygBWAjWDyw/W8UmMbdfTuLbQwyvpo5136CRUGyjh5c+ofoyh
LQOChhiehkdfmmlrn/Sk1Wmsa6kdsDIzApeBYAtDXkd/ql811EqC3CnnoKB/R6+NchOwGG+FSSwR
81TKbla93glHDlghlK8g1ygD0Jl/HmWzJaa99tnAiwJQGP6Drr2ylfNo6MI00fewTchD8an6nmn+
T5oaP0xQqVz/bGt3MqIOSCNQ5lpKaZf7aXdooWoO3H0e9NvRLZ9mDMCHjT3vBw5RSunsMmecNq6G
1QUihvh4N2KaQe3lzbaZ96wF7kkTdiA1oOLT/oD3cWgkWXB9faumwCCBVyoIRz5k8W7dk2xEGgWG
WQ4kEgkGT0btlELgZ8Mz1+4JtDMQW4EoxqtE+WoWa43OgeQN0HgsMEgZOu7W8MeGCbV2bPsaGVvZ
UYjwwfE840Zqzcbc7toxfrcK9Z5IqrKYB9LitnNPfnEHBqLB2HjJb61CubWbPCOeTLAKu0wf5t55
Mrk4Xf/qq9fH+2Uo14dvgYZcmxCNzD6Y97SKqiiPkhMNuQsgxs44zKGz5were9j6RqsOt5QoFvUY
+4OQVDECf2yMOLwmL3/7Zgb5Bi7vkRMfwOm6pcq4dlkBrPIfY8vpfvfSytLObmyrwddKZvT4xm+W
J5yoKUoQ1o7ZWQj3L2nr/wmCCEoQrwOHzgckkTABwzMA/4n7aZdKUgU2I58r4p3luKVss+qK70wt
fvRucbKvgHXTEZrGCrIJYowooChZVh2v+8qaGQ9y2vZC+gdwshIBuxFazPZgIkLY/MkZCV7I43SX
Tc6X63ZWIq1rYCpoGVpE71MdPiJaQpPKcLPYLc2wnT+nPqAFHWYk3+gvQcdV6tH/ZnFx1XcbWHo9
asGtjZo6ANdawTBRBeTuOAHjokWzy5GY6BtBcGUzFwzhkm4sw08qJt5rKW/dCWV8tOCDVnvyINJd
WsVGdrhyxi6sKJ6BBwv4SRNYyTUrdKY6kL0bgQzI875d38HV5eBWxFASKAWQFl7uYOKNaQ4dNbRi
BojONexQttOuLqfzdTOr6/EBV8cDAzViNbNw+4y6Cwwgzhr75HLxaWrxPBPDPgMaYeNCXF0SaoyY
ZlxGrdTnjKSmPwq3xJIqjifgsC/dblcg1F9f0poZjEUAqIOMELC9JXK987026cEtM0O6ydTIq5Qp
FPU86wn4p38RJTB/AXlEIAQxEq7WTZOpzqxMZBlo86D4ggbqkMt9tkn9vNKLJ7CzjC+gO7d0qS4X
ZJd5bxBBM/Sk+90cyYeOhQng8PahPXVhq4VVuNWsXYnuGA0HMhzVRQKOOyWjEI3IxqmfUmASH8b2
U2qBqcC4qaBB5Fev1z/XCtIfpBUW1ImBHMKDS20fYExxsEZUAeLk3thbu/GYHN0DiXi4zTanuAZm
kizw8QKltFBgAW+7/Pt3rpH1/Vw7Jli0bfep4/0h1yDtKLf8XMkyPlhRgt+YtU3mpR70D8HjFPiF
82hMZMPJlXP7wYbi5K7TYqhLWkZs6GMwV2fDoUc3AwkHXiUb32eBBbx79/y/Kd9F6wOP4g+zHmIQ
xWTZoxVPlXeTZ2BVT/yQazxKsyJyrCSo7Q7ja0UktjTJVzcSFyQOFwIG6iCXn6udLIaCZzXGdmt/
KRIANUm/0c7cMqHEcyTofBDUBLG1w2/Gbr6FGvfG40118H828N0yFK8jem9aU8aNtyqgeQdm36O7
W9As1ssmfkU5uB9sKb4nBMY+JzLDli542KfOo6lPqHgakSz9Y9PpNwUe/dLpQs6rkz+CjqHBZ2Ri
aoDrmva0zY+maKLa7T9f96OtnVY8FmOvQGinnYGrUg8z5odE//G/WVBSUpYLwvqaSMhffHYKca+V
/0L4bRlu/I9DKmGx07zSGhKw2Oq9c5ADO2P++bP/r+hl35lRW1iF5WRpoxsyphxSeZAzbZjcJd1G
22/DVdQqaVq5rBN8tmKL+Mc8jUeBMrHtHnSeh4JvfH0V3qU6pqpExv2x5RaAf2+dGX33NtD1qeuC
pn/UzWC4BeYpTAIStDxC7D94T3kdgOMKANHrTrIaOP/7CS01pvCuhvSEABGxheCcoS4+pF5ESwik
aFv1+OVgK5ETeYjpoliCTARFh8v4NWY+0NkSJLGNdQMRAJccvPHn9eWsnKr3JlRXSdmQDwjbMq4a
ss8tF5UhtMu3roAtK0oGwoUmBaR/QMu/kztMXew87WjF5kGPxE1+BjrCj8Z/cYviukHui+MGAWw1
n88ZnZomzfXYkC5YwjLyh4/thleufSAPWGXTAL0dZDyUddWuq5m1ZtCzZ3zzxUHT7qh2uP6B8Jc+
egFSDR0VXXCSY+xGCXytR1MQX5v0DKmwPmgBJdgPg4YxOMsaQ28w8mhoAHhljSaApwHcasqA+m5c
B4ej9H6OTY2przRD0VlHA2nK7wtSdQGQMpFMqm8AzR8bxnmQc/uFyPZHUxnazhXDi+d2v8t5/FGm
GCnyOQ2rSTsRd3hMMqJhKtV+1pdpWwf6NwFasW3gSZCbSm5DM6VtJTRJncPQmTRgtnWrV4XYOQZ4
KTEqee8n6TMAM33gajTiGGiKfKbdGYaYMJpfP5e9sSua4VvuFFDOc9HVyyo6Rm05GWfPT25SBpSh
Z81HUES2QYZQdy6qZrzVJqv/oiFtP3izaIIk7URI7VaEJhm+z6x5MV0vZpq46cA0kY4lDYWtVbtZ
K2TQGdbXjE9dkIqGR1oC9HDGExoIkX/2kvzeHSDR4mbOl1ZPTswobhOXP/DcfLBAsI47UIfMX6vJ
oDb1l6wSv0hm7dOSzqGbo5LRaAv/cduAIb2rd9L2JMKGUQY8qZLIMdspKtPmizeRk8HT5KxhbGcQ
sgjcRJO7KaXnzjfvGluPC4EhmOsetnI4L/xLufZoTQVrKgb/wlAz6GyjJNsSkV0Jmug/ARSF2jMS
Z5W4B0TqJZeenp+dGgqX+t2sW4ExlQHdupNWzopl4xUKJXIDLzgV9ze3I/OyMc/Ps+9A6q4qAsnY
s9VoW8WkJfQqodnC3DLGrhYwG5CGl6FZmlzzGYrBZ2kkX3vD7QFZahlOIsYk+ITxUXOiSeA1fQMF
UduPrn8ytVG73IYX5tVvNueZmDHldV6kQ+dowSl4UbvX9/We7rfU7Vc39d1alWtormt0Z6cpxyOh
DdxcizjVAL7Y2tI1M7hYF25m3cU8p7KljMgCw8ZWfh7d5peFGcvcCPt2mDYuo2Vr1C/33oyydV4x
gHa1a/OzO8guQkHmB9UwT1hLb4xy3p7ZmOSRlVN7w+7a8tD9QaEO8/oWnObSY2q3xKCKw7zYKv2Q
YUhkzCEU3r1c94yVwwwMFvRUcCWhWao2H4sUnT1QTtEzsjOwLWSf3XZ8um7iDfKn7KDvQf0GNIro
F+BuvVyJ3REMZXWai9vc2Dthc+A/Um8HAavAC7IjCdh+Oia7UQa9u7GHq6YxZI/BZh2UZqC3uzQN
FGxX1zTzUMqY9+LUYAzsS/HYvVS3ZX/w5xDxHpMFjht6T1unYO3Mofj0X9vq02hBQ1Hh0HNx5x3c
/YxHWH1nhCIoo+251xUvBf8CGmhL+Q7QIGWhowYBo6r36Zn7w5P0IC45+tN4dMRUhobBspNmsZ2v
TRs5/YqTgsYInCgYnwVrnGp2EnNnVSTFLVmOT1Jz9rPXhLZXbQDUVJYLxC/UrDEZTlD/x3tNnVdO
aIoJz0nQc2vtafddFi9U3rRebJBXmuZRoz1mW8UAe8nML90WvMqo/aMFulT21LqeNJwZkzVNfhZI
Q6Iu94HQHSewPBa1+Kx3/nGA1GZE0eAJHdkmpxms9CD7aGOR1Om+05McN7Ejozw3m51XzFNQZ4Tf
VBaK4k1mnTCjWISsR3E6JY17Mln1u62NW7fNfvvCBgi+vZu5/3Nk6fe5wgRox4FFRiP/cwWmilth
FQ2gmSbddUXTHEguwmou7iE2hXmwst11BArPVuHuBkDQb93BGPaWk7i3+sBBxuPwfk9GHQIPGTFO
ItHnyB8nNxhdaYR51m4JZKwcxIVPyQBXwkJ4AZr7y4M4TxY6kj1F8n6u7obIfh7rQN+1EJkQxxET
6K/5l4U+Nv/dbFRDlj+sfMULw0r4NiebNYOf0bMGRgiwUAQCdXrTr3d2RQHV3HDUj+H0cpnK1ed1
rOjLsqNn6veveY25Y0wZb8mvfsyOYATlWctFbXshmbncS2Y4MksAcDkzesNb8tOZgM/z6zQQKd9I
HNZ2z3XBa4ibYZGUUNdTuH5bl7UTo0AbF6W5p14V8dw9+G6yx2zfRk/l7bpRv9Y7eyr5WudRTKCC
wCYWlOzbCt1Ek5KIaORhcJJwdKZ7DOzjdWEubwjPRA0JE3YQM7fP06J4e/3iWqkh2PqiyIAsAqhv
rP9yo0nbDOBmmOk5O5Gb8qE7DacBlO7Fc3Lydw04Ee2gieawP1m3fhUuyJiDHW99go8h9vJHKNeI
04EWpEhKH/THWWBmmHiQflDiBXJ9satmwM9C0C1BF/AtGr4rVRvSnkpAn/x4zu/69nMDpq6Sfvt7
G0jYQHhDFvk29fkrMFXhexqnZ6Mf9+gtHQbpn3zebXkR+XjmkWgDqw+6VALnVb5bUQ2tSXokHNoR
+Pl9c/DQvShPJq57LfLC64ta81lcTW8dVbSa0Na69BIcujmXHDtno/++qK0YdI/kGhQX+bGugjQi
W2nN8hfVU4InBLozHhgGPvCAQrctY2x5gTl4QJZNFbE82WtTHbbed83+KZIW+j1bkNa1dUJRCbVx
jMaAIlPFS0yYBwMzqWHGvQ+wviHpVyNPb2lWBdZwz2VUGGH1OlXaFPAhjQUKorpotgDeanNqyQTA
zgd8C8FMLUZrld12KumMnp9CjGNhPR8Cazf9ziPA7hdeafrLboLp6G5NwK4cDowC4alBkM8ho1OM
yqEqGUhHLABexP+R9h1LkutKsl9EM0oQ3FKkLJElu6o3tJag1iAJfv046725ncniJO7ps+hVm1Uk
wEBEAOHhDt6Q25pi0kTW+FgJ60BCAZs0D2whSS5SpNEhRyagsj21Ctn1Sb4zu/Ix0fO9DSbK6z67
agosilDCQBMW/EWXLlvqpKxa0eqYjXwStfZYYK4kMoJWz7fXDa3kQx1VP+hqZyYcYOUuDak9zfMp
GwgghkhPxAiIEwfXTax8G/Tf0d9Fo5LM0K5LEyYOQsH7jpzi6ZuZqiencPZaa0lO+cqR+6D+A34M
YyuoYS6tkKgxYpHT6CEtlHHPIydy45bex2r7I8oUPCh36fcmMmzQxYey8Y/VFTq4QP1/2/Mmn4Xm
KtN5ZJtIwkX6Eg6gbElRDMoYIWRGFtvIoDZD7RALMNTaw1jYprfTjcNkMkdr5xfcUqiscV4wz7J8
COnBoFCkGi4qZTRsp7T9kgCpVoyPnDouwTvjMGhbO0R6r0fNL0W9ybvC6xOMSjqK5PKynLOaYwnw
5CDwQkxBnlj2+0rQ5bE6Ho0T+PoyRDTL8FWlNgAst7ZRl78VVnIDGfMX1VEenaZ6UHkeACu4x7Lu
OTHwk+ydk/BbR2u/T9Pw+M8dG/uDOyTF/Qo/8fKzt0YB9UpRQ/FvrL0KRDckupucv4k651bmXHrm
XJiSBtrShhVVzx5bp30FCeOxqfRnxWT76wtaCwaYqZwPEDgeP0lzlmlXgjECUcdoEa+LKHlv23Jz
3cZKwaoDTIrXdYh/zjTWl8sZbWGo+QgbqvFg2N2DZoGbs2A7m6BGbktdUjWtLglX34/JLBVInUtz
tFUguZyBC2Pk9imx6JNRahI3WDGB51YHo8K2Aar5ZdssFSKGdBFWpBi/i+i9Md6u79jq38cDKPYM
4fOTWFw5FbaRtXCA0C58YLUNd6i5bCp0rXgALhUYGVxZwPi+PPakTRxGLKyi8Zub/BHP9MF0TD0T
Sbv9qe9kHAcrjy+wAsp8G5Ryc8Gw+DAgNantKsOq5jJBfU2PJSAsvYcXH3CcbKVt8JXoeWFucYrC
YYz7uOM68CubJnTrh2hjGiDcdMnP9IXtx4CB3C1A8SnDF69+vbN1Lvy96fPW7HgH79CbQPSFR5Xn
6/6xFiUv1jb/hLMIYeSEcDRT9ZM4YNzW2hR+DjqX0eXlpnOJO/gl5Mlc9YtNPLYpA5mEib5SrMwt
OQDuUbCAP3JRrIC+QWnqERqrna+LoDODak9/t41b3YTb9ChezSDzu137w3hIvokYaRnjTv3vUEOD
N67wuCjzrbVvPQ91fcywfNZJSOyh0tIY+zFi8Fgkr73Ig7HqJIHs86oBqAVKDi0QzVFBvHu565me
M9RUOarBCmpQMTF25tDanqHV7xGEhiTlzQpmBNeJubSeB48BLVsWaixOKqpjURiSDSzyJYzfZrEk
zXxJ2FtR/hgSNGHbwhvaPrjuX589GP1itKtxTYN9RLrLhRaYDCkgbW6cEiAoABsGSkASpD9/sAsL
H4+LZw7sNAYYzmKckSqtvDzENTDhm6SUUVFLFvKxxWdmItIZSoM3wVNdg9HOmkBb50Q/r2/Wilfo
BkbgZnbDeYJ6XuqZjQYLrcC1b4C2q/KFrbk6GqcReU/D9+uGVuo0/K0zS/MvObMkQNuWh21inDSj
C6Zw+KFyetfTIvXxRlj7SaFmPnrCR5FmPoTiY19MxdGkUA1TRoykiGiUTPjon3Fh+EUI56iEZ5bh
j7mvs1+UlelkTL2COOT1fvhb0/GAmAblrRi8Fm1iqMY27nBv7hBlgx6gAdBVSW4za4407z0ehMHZ
+6leNHTAb+Iq0U+0qh4o2p5uiOF4VBv/kD8ahSk0w1VKQEUCDKax5LDDFXeIOcVSaxAvKox5Tfo0
1b95Kqv+5sN1+ZIAQ6CmwjQxYB04ZZdfGTitSmD+RoOQF9sZx24nNuZG/6eUQ/9vPbPsHlqgeN5b
IkoHcC01xpRqAKa8l/COfAI1p0CngKeSB9jVT3RmaZGI+5hZepUibNaxA0WyoQB7ZYmuE9o91w/I
2klE5+w/S1rsnDmQKmIODIUVPfTm25S9iIHvqkzCFrMC58AnOjO0SL+hgOA32HpUPC/1fvOsuGTY
RVARdtDLckM3/QEGzGQry7qrjnFmdRFoODPNMsxt7WMokW+7XRM4h0ZaOMk+1yLK9MY42aWtAFZK
aNCgh2rHEBBJJwnqcjWanW/iIr31Gu51VUlU1DAgLYxcPnqOFsQeIEVogQ91UAyBvCm3lhHOrS56
DynorzSmRNqp7xrgbe7NTFK7y7ZvkTupEo2TInCuNA4px8IohJeNPIgsUkhyqMTdl/NYvaC4J+JV
96Q2cerXRfmtoNqvGVzk0kiLJeXIkp5yGTCW1c8wiZrUaTxDWJV75UggbVrAMY7sAYSh+Vvrq5v0
Tf8CgkLvN7gP0UTGm6vkR0g2ly5CCbJvBrJLLDksToZ1Y+XCTaQsJavHG9rZ85Al3t4xBHkZgdHY
y0KkWg1ypO2dday345Hd2jjbN4AsuUZQbbVTWUuCFx7bVwI/mMQwHa3ihQG1xKVZI04wgFjDNTUe
Urcuhxthc+6KKb2j1figVeA5LiiaiXYdBSDn1tyx79HdDb87vNpZlgK4kzVuGOevma3fR2IY8IrD
PPDD1m6OAXN3DIEvEzkUhe2peQtBIN5H/KdaUTtwIqitC3N+q43STWzgepSDc1xM5nNiJt7U2duU
jj+tPtxywuep7WFHrPh1MMPHfKyhAaXQt7hInwhpn4eshb66PnX+6KDmolr/q0lY5AmdPRVq/qz1
8Q8zbonLK47mawFRl64nG2YCvpE3D+Dhh6yazR9a0qjgybQfk3x8ozTb9EI7YKTz5ERwuN5gXs81
6hZtHbtdlh2MHsMkIlbvsiRpNgrFbE5pJ51XFPFjSEawZFQH2mRvZhcGQ2G7U9b/pKmKN6/srWkw
a1D1dB/pkNZqY/I97OmtMdP/D/ORmqYMjJHGRvDiqx4VPjcGy9Ubjvlz6G4QoHk8WmnPIUpOrBoU
90x0mi9KDHvirliBbFM0aAZQsVN62/EzXA69nKktuHB6xdOa+Im1LdsY6DW7TZaqm4loXs2Gu6Zx
fnZ87P3ryXLNy3FdQvUG4iYUAEtkqqMoapqQEreZgDQuFW7WeyiSt443bJraSx6rO2Dn9J2M5XEl
bOF9b9Z/m2u2T48bbGpVR4B55mROlkfwmomS16Xt3aT2kiO1EuuBUdDwkAKAgomBsMsDpQw1SNWV
DA8c06++Bu1sn2+ub+Kcoxa12oWFRTzKoFDRWqGJipwCRF8APzm2u6x/6RvF1elflKAX1hZxCa0n
AFWFo51Y92grk+uMxSahSuCwfzjWNMd6WJp1veAds9zb5c6FlBejGqGSmsjvSB+ged7u7JBJEtj6
7v2xstg9cO6rtKnhCalW7GylvmVh6kdptxW9dVeCHOVvPtYfc4vtM5soYc3seGQAJav5JRpz0Imn
QZ9AaFkwSapadb4ZLYkiHjCg5bVQ44mTgqUS18LOOkKC+FEzZbRgK9kQ1/M/JhaVWoHHrUQdNR0m
SjAag5Cg6l3QBEj2TbaS+TOeXfLUfBCZrjM8euvhsbKmZy1zZMi6uez6dJAARTPA9oh/y1Z3mWtF
PhDLOKW1lgB09mbVmw4zCWn4k6hfoOkRXPeFtSAEDeH/2JvXfLamrBuUopm/jhO9TLnqDcOAhqXu
czvbXbe06uRnluaPeGbJ0VLdKYBFxiQYuI+z0kIc0lEUtlH5UrQgakdb/J+XoMChQE8DNNxzN3pR
SESWQtReoIKvimFvE8MPQa0Adv9YFibW1oZhYrj3LDWEJ6PLtTWOQH0Q4kYymZqXZd+45twWtbkL
U+qhvv+LYIvaCLBgjIFh1nJhrdYqWitzsG0zEPqDgJTk4DR/zknQsmJ//autHa1zWwv/4KOeKbkC
fwyHb0ArAd1yzKmsgF/yBHyE2XMrS98wzC4BybIBQebRn2EKaNzre77JXgffCMQu8Qg4y6QoyPn7
Lw8bxSaqqPk09GMWB7ozSgQmcHygkh99HZRU6UN4ykAaX7vtbf5iBy2IjrPd+KuogDvxasmJWDt7
5+bnWHB2IsxmGvBsg73tTeOQxALo+CbyyxwAb6Kj13H9S67VOXN3ExbBUTVLh1+aa0OHl04z4qED
o7N4oTI9qCoMmNbdEH/YFCD1yTeNl4ygeJekgBUnAusNxIiBkASdynLOiILt3zbDSj2llr2hiuXn
Cvdazf7n+3lhZuGrEEmN+7wetJNi70ihHBPtBW24IKKZ7Mouc5xFYLGLPNZKoC5O/SbcZj8N08PD
0fRcfs23ph/vjYPhJcJPUTHf97+YVH12doxPfgv0ECSksZmYCLr8kjwyy3pUO/VkDo+RA86CAuAe
822wf9UQVSu1QbLele+HgXgVuBY0LuE7i3NSIfExtYHuhgJZ+ziCMjpU7UGmdN1B19KrA6UlyAdj
wOIT11QVV1FRgkQQkuXmsTLYQY8UyaTw6kLmmm5mRnQ+dfom6IuTvOPayU6pOyUW5BCm4nEqO1ka
X0sIOGEE4EQ0lI0lJEPTJt6NDSpuxtp9QoqNycmdXgCDl8d+rGUvf7F1Z+YWnu+MnVVFWmmcCuG8
RApm4hXi5JLvI1vTvLln4arMEUeNujFOTQca/1h1Aqakx1SAOKgNk83Q54/XV7UWH5FNwaULXgEN
oePSYG1MhS4mQz/FhnLEmNQ96HpBuZ8pmVeB21wSH1d9Yya+xo0MneDlJ7OzdorinOIamJleRnNX
aASCBY1/fVGrXn5mZvGp7KiNrBiTOCeW9X4KN3Rkr7LrC8F4hqpjGWicXW4bVHnQ4FAyFNy1tjMx
NGiW43EcnOD6QlZg0yAOgHf/r5358535wywDZhYGOg6zPIAaGH79C8rsPt2XCIK4OCMG4uUrghap
5BSvdVus+UJGAQiF5O6S48mphzZi0aQj/I6b4TX83Z2Gb2kw7bqjftLvm9fwbWj9BD1t54YfZff2
lXNwbn353AjJoSHnHG5ZAWNrTXZ8MJm2JxWpXEcH+4VW0vifZ7YLk4traKykc7yMsbjypFTUVSwb
ldg75Fa21z/qiu9cGNIvv2k4OqQecjR38HCBh6vUw4XH71rZDXSt4LuwsyhhoRZvJibDF7SeOr7V
4D5pwA7DuGVInmMwfdN+Ndvoq6xJtnL4LswuDh9qdx5jrgJtOkjcCZZ7ijSLraA77Asbi+PXp7mh
hCOWlg/VvizR6YnQ3fIxY2aDOD19HTrrDtP4Ptfrx3BUf8GPS6ijtLUkXFvzt1pUCRc/ZHk+0aOz
WoCNT+FLZb6m2Y9MZ8dc735FWu3bWrUdUhpC8ib9kUNYrGuaR71hzk4n9S7OWVClxgGou20RK3sx
dl+Uyf465uG+ZIbmsRYps2m0LV4tcNXWnVc9zEfoChm7zoJKqYLpM7+1+pvWUW55kRyUtjuUE2vc
rG02VkbvWgXPmka/sQYcWkdBRrZ+Omm6geDIbw4A76aYH0JUQqEKPs0UDKmf0dDyLJx+t7Cb8t95
vrPw/AqialpSO/qpTKrvlWr9CFk2T66UkjSz4h/UsGYWenSeAdf9gLSchU27RPCwzXjAozqhePkE
2ij0nW+jB2qKwhdH2S1jBd50aXBRLY510+gM8vSIluZhvMkfrDvTzffKFn2f/8Le56x9Ye4jeJ+t
LxI5xlowHnHK1DutqbZVDnR7SXYm3nOvB6vPgRhPJLMkJ15+gNlcDtCVVW9N1YiFkdEIQnTOGo55
i/Bga1Ciw9DDdWtr6zq3tjhOSUbHEj7Zn+zYwmiSDYmsL1VvPDKLSvrEK5n1cmHzws+2MKxSSy0g
H4Z7abEnv8F1325ZoL6z0Q1v6ht+wwFLG/VNeKdsri/yc/y/tLy4klKmTxFRB/XUNM+dY/raeGtQ
KeBOZmXhkQSgBAgvYivrQEDtweWPcQBFaLDK9t/UG+ZVnvzOtJJyLpZGZgjH2aYWY2wmKBuGU/U2
btK76H3aZ76To5ml38+zjxFzh6dh179f31HZxySL3M1FR+xswHkffyj39R2FyiMQeHag2R9k1KVf
fW2gbngb+zLKjZXJxMslL2JaBihIkVkNKkA1eTX60AysMU98FZ68YzXfDZqNvDQ9NogQdwwUuJL5
ttVYd3ZmlsRt5ZhlepJjz+fpWqhdNvelp3jzq0rOoVglS+8rTxyXC17kd3tQ7MxxEBF0AWil4acP
eO+LXyAlCcCds1Wfscn/BdX4XK1cZtrZLNjBMGYB3q5lfwVtnCyiMZBPQwT4D9t1TzitfaC81vv+
YUi94ajK4OHrR+iPycWnNdkIRFxvcFArGNQdCs1zpuY+1zGzVPb3aMJh0kWxH7Pa3OKGylyutpqr
ke4H6OBcA0LQrjZWbxJX/1xeYR8gBQEsMHjSPs3+RGacDmURAg7yVOzHvfoSB7V9w39MyG3abf+r
nHw0+64bXbM5U6XNnJEUTYZFudXoCq8tXvdg1G6eBzFOPkRFZVONH/i45ReGGi1GbHTYgXbRZfBw
jJLptIcjA3qGeu4umpQNN26sGLqtE4eS311svdJdXzxeX90KOARP12eGF1kHMLdMGDpCZbPhgbGZ
9tYRGIf81vbYabixXtAcAlXmdaNz+L222EX66QXOUB+S/gNfY+z6HZj8dv/FaZ199JqdRbIxId8b
t9lHdBiC7B3MM77t5Xux71+gqSfxE+lOLpJOa+dNQVtYm+4B2fDoqwao0jz2bv22PobvZOF37Yj+
+XSmukg4tujBMdmZ/amvMt+Y6HNTdttEZ5JQsIJHOXcRYAAvfbOkQzeW88IsV0UXxVV+iofmxt4k
fr5NvhAFNUN5S/x8PzMa9NvyqTiwzT+fBL38EYt41LTCqdQBP8JhdwIoWaiFu2kko3dZq8HOt3QO
xGc5HI4ZYaBfYEtp4oa8BKzooWyOsS2ZQVsPKv973EHWf2mn7VLCrCFFDcsmtyeVlym/rp8xSUT5
LKRbpSkYChhyc9z7Cc0MD+TE2kZLePc62WD0TTLS3Uyp7QB3Vu1NBcD2JktayVlfvR2cb+kiwHAO
ODlED+A99IfRYrSJfIlryyuAN8lebbEz42RrJRB1GKCtC+nsAe3V61txPdwACrHY7BzN26ZD0kZc
tfWXEsPiA9jOuHILcL07jZMbN5EsGsgO5yL2MC3uoP8No20QbkXqgu9m+BptYmA+uO7qNwkwtB5k
16UlisyFF2FoXmjaq2F/cp7oVutdSMzeZ/fRPSbmt/m+fVbADVW4/Cir7Fdro7MPvUSat53danGE
TNJv6GG60Z5x7zzFt90BOqY35VPzC/rhsl2WnKOPQ3B2Xi1iq+CxQiYZN8Ym+2Ht0of4NvaIK/zu
YSIga5UFXekyF4GosBpS0vIjqbBH0+tO+SG6n2tO8M0/949JUHiy90jJJ/04YmerxAXQCbs5X2pJ
CM65iDR+Dzd3jbg/1mUuifdrt97z77iITbkwGC1aHFgtVr0RF5hx/N4NSJ2ArCXd+/WzKfuAi7oH
IdAsEkonUGh+HYtXkDtIDr/0ey3iDybxzaiu8L30rxbe9fd4RvbCvXFHnzB0GboYpfkvuG9XL2Xn
m7iMOZALNxT14/iznTNsMj+556Cmfx4PAMwXQeVBWTwCTAGRAfxyknMhCT7LJ6BWt+KBNfiE2fhU
YXBy+MrE7+sfTuYlizBTskrheWbj5MVfARJENqGeAn4MKgzfkWnzSIwtn3zAmDDxWm/VUxWGT8bY
uHq5xUiNz5T8ocBQ8PWlSXZvOWsRlQVN9F7vT4rzXYsssNxEbsdl3S6ZY34QcJyfalx0pnwOJNGN
iXpRDSIveWpADMX96JF5CTDZ0uAl28hFfUO0rFQ6E27Z+JBse6WW3ygeM93oqXfnKyzGgx6maBf2
G7aRtV/njPd/V+Poq1ymYaXSMOwUY72W/WI5u6jskfOZP5i/CI5hKyMwkdTjmLy8tGeCO6Sux498
VN61j8C07hQIWW+FHx3NI/NN8Jjt/p3nLGJNWo6OnXOcO6izQnwJ/Zpfqi1jgZC55yK0pJGp5QZN
hpMBEBozqBdPzB1jKZxjTmTXvteigrEns070yepPoH941vWEbBSnE1tRxb/xPJ75odo/241xDCfj
PW2zxMtKusu4jK5BkiGWWITW7qdI1VCSs2a4o4zvx1xIPpssWi+Zd0g71VZTUZz4ws32o98/4x6s
uuXWCmpftIG+oZvqEAX8i/H8rzxmyQrjGCIUg8BLrM2yPZnofVWKx8wuHq6bkd0GjGXVYsdpXBAc
/H4jApSj7EDxHjrzYtdUWoOufjJMUoJXD8Qh4EW5PHms6hLSlFjU2Lxb6q2TSsaCZH9/sRitzGnd
QKvt1OE+Sruv0ySLVevB+WwJi0BZWWAD0hOYUA/WZkgxFu4mG4hrgaz7Zgw6b4Ic7b3zruZ/k3vO
7M5LP0sKSZO0bWxP8IdKD3gCLt7hZ27pW4k7rOYBKLiA3w0Mkp+Ai0QkuOTyfDo1BaQE01so1R/z
rrvpRXcbN919grlC5qTggS3A9aT4Yzz96HgbKNwAXSBkRVrBH4Zmkv2u2TM+xZw/v2t5EJ2aqUoR
8ukkomGnj1rA6m6X6slLN9iPxCnBP6P+HtJxi5lMwpgv2ZbVQvvM/MJxQ96QAnRCE746PTR7SOFt
XOTH2CVPfaD76o6744n+Tb19ZnThzdag6YWdmfw0Ddkhzs2jRTBIWtTdT8xZP9BokkS71fxxZm/h
2nEHvvNR4NmoYn5q9zsMJxxsM3q8vpcyKwtHJkavQ7ZRwzU0f2/q96ljexUkSdeNrAeC/7ixsUjx
rFR7KL3HE+rCZtf3BsTMJMv4PwLBHxOLlN6pljo1EbKgvq329Z16a+zw2JW4xOe+ijkWr3nJtta/
dcRFju8EZomZ1UynOjW3eBNHW908Rnr3O1FstyXZTUU7jOBT11RB6NdgSj0kj5T1rxXEi4sJnS4i
E+NZ7bWAwOR/Y4axqAcsMya0GYr51dYAD0L8YFRB545eu083RrKV1aqys7i4YMRURFGTJtOpQJDX
QjzcgnbIHH+boA++7kUSS+biHXW+qrUASvSntCePqkh3ZFRfOiN6CA3ny3VTEoddMnMYqphoH2EP
G3RtEpH6XP2XFhbRBMS5UWRmOHe8yvdkrEBc8Pzv1rCIH04MvnBzNPDOUyfPUWbeaBORhCjZNs3/
f5YFFdJo4NpHiDKEgjP2s8QN7PoiViBeeE/+481LEFuha5GOoc7pxJPq1Ww5Jki7nANSKzZKGe1F
XO3Ktv7Op6Rzee9sprrEjF53FFPsjxoBEF/c08reWUzboJuxyYd6XxZ4kLn+O2U7sQg/GPxjSjmO
yEh4TfTa1AajrSUTccKyr+ddcxFvBFRYiZiG/hQqIvFU8Ftqaf1QKvGutdtdroa7Imc/shzvxJn9
hIofPPpcRZPDiLdC0B8AN+51S7/JWbbTwu6QmFrrqVUIFlbHc6yidpF1ftlq9VbE8Z3aGQAvx53p
9+rgeCTrK1cxdIwtVmXpahaNvb6L7khU/wJ195Zl8ROn4si1dJ8a9D4XLBBZe2MZ2cuopLtUVP0x
V7RXXnWYN1LyLR/6aduMSRQUY654ZpSj4m2zPVeHDR3sEcLJZXujoG8ejGFkIYJ21ONjdiiB2AUR
3Leell+6GiSGEcMUCeuZ24/xdoiTTSEGEFFlHfRzcUlWzRu0K0/F3AWmPPZizEeITtmDU+qmFsMu
dKoDypd7WuqbMWxf+UCf4l792qfpKbbERgvHTZWo9xWD5h1U6JkPVOLkCyN8bxrld027t6Gv/B6E
u0pX3iSG+dWqzVuWRxj6tar6AHnSTa+NoMyrBldThQfNtK1eGoE60TtVq46pUR+yFrSzpj65g63i
1UvHBD0D1XqS7liRBc1UHFpnDArNuU/AuqfSLMLQTHqy6vqlabI7Uo065MLxsKprQd/p+zwxvDBF
iz8XbxO4dQuTPnS2krhZVOYu9v5NT1rmJgaeFcTw1WyMTaVbj0bMD5TqR62c9oR3u7i3ntJe348D
P8Ymve8MetO2IO1tHN8SNOAcsPdqSFwlsjrXHm3qWhB9Ty2+p1YiSfSSesVcZDfCNWi+tygl4in2
9PQV98GNmWr+9eMss7JIailPSSJ6YzqxPt9jAhnQ+ij7zeuklOQ0iaGlfn2nUjMPLeQ0G3iMqkv3
Stfe6pWsAJOkTmtRMIPBXwfrFfKZEoZo+LeurgvXRMN4aCWBcP0550/A/kAjnuUEkqdUiVuNf5Ba
1a07bMO96eI8v5kbFY+47F6myzZ/jCuXkeWoHLH6nJjosp6cbnBN/o5xGi+zn8Fz7NXOITIPJZfN
Cq+nJbRtHcDRwev/ib1VFFmqNXhWVQ/xDsqRke7Vt+HJfM+3c48hfrYfQtfy9J045s4zdDtkZdcH
DP3Tqs9+wSLjWHY0FpqlAN3t6K8Nzw1MVROIdlRh6uImOYIZ13xwctvPqy7zxqbiQU3ax0KlgR2b
N/WUGweSWNZT3ZWTlxLnTivYXZqpp7qwk18AZoXPPRkqP8dzEYYQTTfsxlsQtSg+J86hMKCYHXML
WRXshe7kIBmQGlNvbTX228YeRjfGAHpCQ4BEx+HV0eLEQ4exxGyTeOqm+s4W5dGO6IORMsWNuH7b
9lXh8b7NXVMBXdVQsKepiDEKb5PEN3K6LYz2aCrV92JyQKQaxR1G98mxT48DtSDeYNX6Q64aAPQ2
XeKLKsPITxZDOsnC2iHTF2IYwm6COtMfWpW/87JMbvOxuiNaMbm2SP75eB5Kl7MvtEjWXVGmZRqi
eZxY+SPVAG9thq+1Ex/AH/Kj15De/iJondlbhsY6Z4UR43WswVuRRmxwmXLfMSWF6/pNCxx/OmiO
NOvTjKPGcjq1DE8u0IoO7A1nXtRuy+2MYmv31uvwBD5hULXLGqarIezM7LLWbKBamYJC4URs4YPv
2y04iMvZA2A3fxP8QdCIYW9QTH+SsCygdFJaDu9PIPjYQ/7OF7n1rHWmJFKuloxnZhY3AKe0eKWH
aF+Yk+1qzrMopdfT1XJxnguDsCgIIJcUTV1cdkptoyotshKEF9nWZGRvR86rpoS+RkqXR8Vj3Udf
0NpziToF1x1ydYUgUwKTqjrPBC0OgJXMIgBhj+TGyZfGGe+totlcN7GaP89MLHxe6xQ2AaTNTwoh
P7o2AzOo9rsOM4nTrzrfmZlFPaAK0ZMUlBOgNcCts/VI1xyJEQaVVv3NleqPpeUlNylCq6YmklkK
0R0x3oFp429KDuiYYkzZAhXxUvi4HISG8aa2P7XaiLyA+s2JPFUm1bv67c+sLNKTwqPBAowf3g2w
ctN9mRzrX65j4V0p46IutXIeJrUg3IhRXQPAFdk02Ho9c7aQhYdl4dg1amQDn/MQq7vJT4/AYG+N
zO8DcVNNM3Reil9d9eozmwt30wWrzHFEBKJ6vhmMpy4Ba1wre2Bcdeo/VpbzSzHpxnycEqCv+fcw
BG3iPNQpIre1dMmnkjjDEhfbCaugEHqDzGXBN5r2PYxzybFZXYulAnVLwZeAjv7lS4TTTo0uHBzQ
sTcnV2X2M+hlmB8C37NT6kKmw7dqDky0YL+DpAyYzS7N9U5ps7LL4N2t7bLECmyMS9f50ZSJyqzu
3JmhxTFC6aajXMcxsjo7czu7+z4VmSQRyRazOEgjZFjNKc/VE1SIXJKOfq3/SirTi0cZoFS2msVZ
KpMhpqXANYS2mOApYxBmlc5f3d3oLBdFEEeh+XP5bWoyOGpWVOppzG+m7k6hx5hLGlur5xNXYNsk
mEb9VP2PBBK5IhMwMaqYUOap28fWfW+Xknnr1f06s7P4+lEXVWMcARtI0/CWxqC1ba3gLxLomYnF
xw9pVhRUhwmFROClwjBXfzMiGPw7K4sP3zmxOSglrAir8kbtrpgYFCgkMUD2VRYxQBGUpXVC+Ymj
A22z+gGSOpGndaDAvL6a1S4tgO0z5flcIC5vf2RUrEoT4PHP9t0+fYj8H9Z22AOgtJHNmM4bs7zl
nVtaeADp8MAzqmg60bR8J32OmpuDpIymD0atHTvRvTdp8f368lYvt+dGFz5BmcjVUREw+hW81IF9
RC9lq743RxOKIQF1waB2yHYNmJTRV5W98q/5PGpVhFVoxEJWbnF80eLXWhyuWeK0CIqqDxr51Onc
Kfi0q2c2FqU3V3QSOSU8pYXscoIuHqOgMFW/K03ld9OzSGoEp94dnPfrO7u6NjAX2yrIvmzwDlyG
JkOo1RQqESJtGrpTTVyV/0UsBwH7fyws/CWl2qRQRcE7tJoGuglAqZbFQC4zLwyBIL6+nNkPPm0j
puQtsD9DQn75Go3pADPuCIwZ3ZcwA/HF+MMY7q2hdzFZKrG1lqQcExQ+BEpZGPIwLrfOhM7RBHdB
97V8x7n0O3AHTXoelJVsVWthBJWxBjo2A28XS3oUPJwrsTVyfiIkB/z5B8QVwQ7x8y+27szI4jvx
tiq7xuw4AqLqTuw1U6GfKIqAof4qE9mSPgcsohkoUzCTBG4iGyqDl7uXdWHmlA0Enk1liHdpBjoi
SMijK4KHFjyZ0e9qG5o3GR4fD2YZf+tY5BeFDA4CEeE1hzlb9SKwiDqrLKXF1uLpmrvdmL0qzNo2
WX+IHSswCPvdxDag3tQcXBCrHB0HksAYMd6xtLmPWHWICd+SSb1lExjL9EoAhqNEAb6jP/Tlk9Yq
YCTUnkqq7p1UbDNzhpBb+m6amgNGlzEqELGXxBp3qBf9xqrvIJTiDX12sLh1V0FazGV4qsnx5mQr
IwFWElAScEZiEv4gUhZYloXBpZQ92cDD3vQxwWutff8/pH1Zc6y4svUvIkKIQfAK1ORy2eV5eCG8
J+ZJCJD49d/C58Y9ZVxRfHvffujo3d3htEQqlcpcuVYypGRX2c0qafR7a3DerZJsKUj0Uf65s9OU
QF50/MUH/UWWFJU0jNo5au3EbPDjOLvPFIg0rZ6tZdLt7UzHZLOIDpFyfigFAudB61Gw5ZiL13qA
7gtXrIVVbUvqPhJN/mhCvfNyLck8xvWDrIo/WtP0m9wuiMcNIKLw/yAkPHU15h1ba+8IEmQSqPLa
2FlFva5Acszi8YXowLA4GmGwrgEpjRFrv6bi56hU6NkgA/DjKinXbieUF+LYB5aW/gw7Itcojrz1
cXYN7oPaKwtI5unxuFKJuZIaPlJR0lc3i+/iStw2Y3VoOYqMUgQ8jqGkXHAIEMSpgnAwNA90Ml6N
Tb2rB3GLXP5Q9vpHn+Q7pg8HRE6MrTQJCWShvxeW4ce5rH1IOe0hubOKdW56aExAm4Xzm7GESsrY
5MUKVCu5b0m38uLQWlUOqL+yBP2JSntKS1Qa9bJ+MDVSeZHp1B7GlFdFxV404bwQzbY8FDMfkQ05
W5CX7tIk9F1OCzDKkbvQxRVcYiq3HLMVxmVRKJKvYB1/iNN4o7XD78qq3zNXPqLhQzzLkXunlG+N
cP6YQ3oNwgYRxGGxCknx2y3GxCMaXL2g1a5AkRCuiRaXoWN0r0k9F2UcrzJ7TKDo8mjI5JEY0G4m
MWQeOfSewWbpFay5yxtwE3fV8KiPWeqnA7vJh3JLjOGtYNVHKi1wdjJ2P0BhcwXNx58R1zE0BuI3
kHUWT7rorqES9KCkc1tKp/WM0W69tu/w4jBWea9d16G2V3WdeXqPim9KQsd3WfLgZAnkQhlEcJr4
MGDDDA38yKgTv3etdqVy8cNl9jq0utIXLfQMhW2DAbgBDgKPdfCslD4vy1daWE7Q6JVaUSi3+7yB
vnnV16mnDHcM7CwCtstE5aUW5Ba1hB9pD87VuMavSCt6wLih6ys34UElBNg6GaqSeggOpN7QH1wz
i9AoIwR8l+xoO9pO8BaANGice7Lu1yQa7qCL4VPCrtJK7MrUvA0T4ydqapiPb5M3UCxtKnt4SrT0
CYcCxdVSSq9ninvdKAY/GTColuJzyJFgcj9PnyJLPpYOv5YDABeF2Ou8VNdFnylIewiMtAz8XguT
BCyL5DV3xTHXndgP8+gIgn4a8LZ/hgaR4dcjwnMYcoSiMoQqQLcFx9BjmGQHDBfsbW76bVreyKId
N6lMr4yy32RhzEFGYn7UvbnjNNmwNnsakvFhjPM1jYrWr+yYrsZMtV7TOvclTUIgfiSiCfhg3bLY
VOgtytDofcqtFCpL5dbRunfoPk0EFjIDDqnSg95tHkGKcKNkctcPUP5uiA0J8aq+jnmR+VUFwRQd
JLRJP7E02NoGmgO5R11wPuNDHJuoeiKy0r2wN1Gbd4XwrFJjuyYCcW4bl/kVgTS5l6Zu4lktehuh
pv9omiFQek5WYBLogqYid1E2vpqp5uem/poym25daaLVgi633yjzNwE5jG+7YNQgRXKdkaZeSaKL
dZR1SF2r3vRy1E7XzBW3WtlcGzXk0vJU1l6R2i9VCAoXp3GjFRPRlifQSYHIyIbSju5GtLePjWx2
CZHPaYaWA7GinasMfKihQ5e3a6SfJ+MVpcUxHkwokkTtjV2a91ggRAA6TH3L4jdSskBLQNrXgSxh
7dLsN3AU2SaLY8fj4V1T830EVTdoJ3Rqx8B862KaLkgoYPwyHa0PCAzFV5pThd4w4HCjOhIIyB0g
DzPFqgILGPj2IBSF1MmTUf3WZpbwpUQtCUpdFiavdRD0hJiDxkhw7TFn+FFDw7Lg7EcdQyeFVJ2B
0ncxrEHYuLEE5nhFO/olr//kDaCOTl79ct3qRW/TJ2uwJPqJ7UMSGrdF0qw7M+t9NrTPqQh/Y6Ic
YgspTiHQEZ3vNuqN9pqNNaqt4FT3FInFJuPiCdyQpW+lGigcmmo3Eiv2LCpBi0GgwFrIt9QE83St
G15ljc+CWXGQMyNcC835lXH7vQcJtZ2X1b6irnpFvHbXkAOUa9Ns363WvY8dYATV5MQ2i8wry3Ja
X4BLypetg0dAnuWFn/dDCMA7jkctzYMLeS1f63Pq0Qbh2hHyITLrfW6ZCo5sv6uWIEjq7B2tidhr
ouyhGuvQI3mCuWtU3XHa1G5MxGNuEWBPxBWU3F8hOX5N3fwuNOUhsQEMGCan0I3Uy8D/7JnV8GRb
zXWk8g+ulfLgTITI1li+Ae166DiExAlIr0XZq6lnl61CZu3rnGx4XMW+yMpNG4cPFMF8ZVgDMqAQ
1AoAKxIIwIFUueo2UcUfYuoMgVnakOJ1+E2pN9cxrQ5lVx3pGO0yS5W+gVfgpgwpxehBCI6cPsbw
cc2eqWOCq8GFlLlpRjlmL8NjRZ3HLqvddaNjyN0A+VgC8kTeju6aZgxMHImxbmXyE3CxLSSnNwCg
/ImofgVQw5qZwG10af/Qt8Y209veK1R5lQmwSDeYWtVUuS0KPYjS/HYosm0ZFbeKhVdciU1MoHIu
cwJ9kUh8YOA7GO0MiaR2MMREQOyGD3jQ7N14/MiT/jruyt2AvEPRyvV6K0YIHd5BaLcvBm1dWhB7
iAzj0FBciaUtP4QOGj/HWpFBbTM8DTsrudHjNECjEio/VpBHydqtwYNWWYe0AuwD4/eIPnyt8xQM
qjLeQWg0DhKzkfvEbvjBHnCT98xa63Z45YT0tcmda641NxA9vsH9vC8a/jpgNJ4b2baOxiLgtNnk
rDoMrX1suWg9aehviTbudc3VPJ4icHag/fZAM3errN68QbHiWJjc8YiNjxR3DgDQ5SNo9m55bz9q
urGmFP1i3q9ZigknS4zXQooQjw7IBqYp9l/smAivauhBa4m71dWIeAHaFs3E3IsV/ekjDKAi05Ir
t4z3dS12PK4LL7PCGxC3PqUMLWCjvRsY3Vs9vbIxEuRrvPsJvM+a60OOYwaq0qYVa21MD2CdGDye
gTXR6tNDnYb3ZTcir6nr6zrSXoyMlB7kyx6qWq4LHez2w1Apz2BqB4jBIbWhW2xCedBz8uzVZs11
X9fMs+1614maeiKNb9OWQOhGQ4s7LW+NJNy3iXxjunsjVNuBBQJd5MwRL0WnPtq8esrG6E7k7UtT
VdIT0A/YhH13qF39Gf25vdXKBmNTxZZV3bZPms2oudzPR36ISPir19RDovMHLZVPoBRdIYrc1rG1
pwbkxFK8XPDwWoFM6+CK2Ahs1X0ktVF51Cr3FZG/kGL80qX9ONoo9JXZfd1C4DCt3mIujmlW2b5D
29zHn17a1roqEvvDVsatYRQrg2V7WlePLXXfmF3e2SV4oyszWVWmWPdaW6wEH/+4ufkHU6ePZoyJ
l7bjq6QYbuoiXLex2A655P4Q5jeiixsAhNTNUKFzDWhQzMQOrxDqNTH66Ho3XmsuWVsOWU03XBJn
O5rTjRCJ4Y/gAbQLazvmFhRmVftIIugBWxYLWIn5Go0iMSwy95Y24lo55u84UlcFj/dxg0Cvs3I7
0vI3dTGUE+bNzziDcmyus9t8jAZcUj2kbBznIzYBtuAC6VzK833tJJtmsF476LZ5qMbvIPMjvHy0
oNpmkJVp8XsHKg3I5KPYA5pwad79cxzqWxHk5E07K22CKV+jZWcBkMR63RsSvdzoce/6RmRKX7hG
jH/XFjs6Nu6qitTeAS8pz/ockClw5Y3Ng1Z2m7Eyf/Z5hYjZy4MEnj6x7cYbYiixGz2ya55EngVU
0oaUqBxdLkWcraxYYE2aqiqg3JyVTdHccMCiyLtjasc+oIQb4j6NeJIRCBZdtjT9pO9b9b+W5mCn
ujG7UWYZSOU2xb2xtXfDWl3nV4tCd+fa3hBfcmxQIoOZcM4HpbfhYFQZOgC1YT8kLl4GuH3SpFyl
wngcEnoXYlICgnSg60ifUtkvsROcrSCh7T0xnUMsY659XvaddFGKJgB+lH4esmuzAsOQ4v9S6zsx
M1UbT5BWhBdGFEfYztpNvTp8nDCQvVxVYbS6/N2+l4/QTXFPLM3qliYSI6dllX6UDKLKQgZFSY5u
GCdeDTBlROIdz8EdDBnLArRGXdYtED1Cwvmc65z8BrMC1tjbVcvHSYMnGtHfKzGKqGUgSmvrrUo1
skY1vvSSIt9L4Dv9wrTuq7BPd6RPnMDQ6oM98lVkjbZXcgU0lMEOY6cTLyPRSxYreEjNjRVrjQ4q
BcYDLzh2tDGjW6WMOqhq/PAuHx+kLHoIGfG71HZupE0ryDX048qsujcczmc7guwgcTdjGm5JpYGe
ET9LWTE4jiOq7YkOXA5hWulXmQ5hdtmWgZlIfY2SSxJAu0b3M6O+NaA+60nNZKsOFykYsNV9YTt3
kMd6rYb4CfSk0J9j9m2bDkHTN5uhLPYkr/Y9TZ65HK9sO/vIEpJ6cR4dMDe0ymo80EkUdR5Awiud
K8R34JW9QcfZY+2NK5F0GlZ2ZYQFxGqKIaht9aDlYVBnkI0Cv5jJLWwCBxWg68cMl3pjfWhx/O7o
xTUeKDdlPK5BowAqMn2HjBSg5IpvpnKBiM01k8M1I4i+7ogsPIssTFxiTMtIbH+o3V2NiwePDzOo
aLc23fhHiFJZ4BDDR8J3jRH+q8jFrVa3iPeWeis1d2XkxkvVsQ8H3RF0XYvnxDQSH2H+mDJUB7Tx
OhPOyqhqCCGbV62Ktl2bPmoW5i+ppl87CQYiUnw2Ux5zS11RGbV+QfhTXRg/676ydtog82u9yOrA
HnQUaO0mLZ5oHKobTDP3nuLZK7DRuOIGzF0VRgifH+x9Ca+rXfqrMGIZlD34EKNwDD1AZp8qYVob
mY+Zb9E+XRkx/qMZ8o3G9a1tsHsxIlcfx52ioJTjyQ9ihT9ZaQ1Ii5XcZ26SArg78iCKC+uopo2x
urjy+o6+dH23GVj+msKBNjkdnIXr4UzPAk0uE6p2Nor8aHh9jTJMTt12Az2LeixR2Eo3NboKl+PL
mRsIJhiON7YPonWz2r6SOp5koY1iOJTL2yFbh0nrG0a26uRC2f0cE9oXU7OY2cs4a4YQPAa0MzwH
xYJimgBGNch0Dg4GFUcoFvY2yr9/L1UCAl4TaFFcTFAHYLPSd1ug2tY1bneUpPF1Yvpa6K7GBJI3
Yqk9+TnhM7tnTTztIWSHDwfymtmNTg23o8B24P7R1vCiEg9tACarOun91mpcP8JEmT6EaHVFv+xx
tLag+iugl5RsqKlWeM93a0jU3SZNDy2QsqsD1BN/urSJ/S6Vz2V5l8S83zNVW5s8i5+lAAJmlNcy
BvUiSq84ig0jq0GZht+VSQcNCSDcGG12Xdm0QZOqW5ureG04Eep1HTLgv3SnqdmBVgfI/CFJTeaw
sxZsplrBUPBO3GOPctFUdk9y1A7FGC+lf9+u+lljZXY6egG5bWqisTLWcl9D3ykMM5zqbvUPSzrp
38y8h7AWPM4KZnK3uKuabmO1acCq8K5yxcNlU9+PyGxJs4S2QKF9iIt2OGb00YkaLwGDZpb8iaN+
R/mt7TxiHgpYoXBhied2Ek1n1yaTgjyIvr/GGalRFiUSZjlYqs1SAatY/XHsZMHMt3Bm6yaBqBjo
Qhmys3kL1umcPiFZPByZpL/sPKp8Z+i14PIeLhmZZSsCzMmu0DBYDQInj1nv6GwtpNLfQubnMkCb
A4VfA44x75KXFpKNfpq8Erz2mh48fqjfal4ysl1Hu3rB3PkF/dfclJ6dpJrCKKSd9IAWU5vFK/Rf
MX8f29nfAjimRQFvaxomlMRxI3y1kpqNgzoHELEheh2VQPUY8h9tuER19Q1TMZlxGdgJMVD9XYho
iDSNsagGUwG9kmNypWVV4KDyl4ymb3Z6oMsFGM+SwZk75GDTgOwZDJZZ60PXx0/d9xZdcoXuRcwi
DIKShRA47dSXGwDS8jauZUZx0wAfP7sBIDfW1oAO4Qx3H03yEFsMmc87GX/hgvu/mWKzqczeYUJo
PVDuCel8ydoHaKh6KgK7ZhqtxlEtcOKecfwJAkBBsDmJmMxJwkajx89McX6VW+1ywP4FUunU6PP3
kLTZy+Vz/Kkw+G0fcY98BiVoikxB68TvDVuErKnB6ITZrgCG7Kv+Mdk3d3ILPGi5tj6FYQzf3Ivu
ttvafx+rJgzb/1qf+U2qMEijElg35Uep3lW6kHedCblffv7svDVdl+KaxMy0jspFbw4jMOCZZ/f4
2+V9PBM+HNuE+gXEN+0JM/V1G2stL5ToDYwfFSOqTIoFaKcsEvV8e/ZPTn9iZfotTj6Wq0fCGbMp
fBzUql7Lbbhtdqk3MX0tjRwtLWjuF4NFDN5jbMtuUf7rzGpdJWG+/vtdQyES9QPXxKbNb0QzqRoU
9ACfJxUY42Omr7JWMxeMnDtPDH03Y6IAgajL7CLRaF5Aygxo8Jira8dqIi+0CQ8AhrgnHejqLy/p
nMedWpvdI9nIuWvHBeCsehWMIcYeTbphaCv8gxnQ2RouyHhN3CRfPQFK4CNvMuBMmZN5bnHIK0io
qaWU/pwTMEQGy4JajIkt/GqlU2hbjnkGqD4qnHekGrPAGOSimbN7BqUaXFUgiYfMz1czDjh7WI4B
hKNh/8xl7BEIxMvsx9/vmKMj+4KSkA5u21koAATU6CwORNxYAmZRuh5U9Hyn//MPVkD2B8WOiRt4
jpscCzNB1QoPvdhVnuU+CnyXhP5DtHExfusCv0XxmJyfG6NGuZSDC/jIzKHxZdWgeR3+/TUEGzaY
+4GucNl8v1ptyEeHAyJp8TdC8l0TotHwVNElKaszH/+LnVkyzjIlIzciHepe7g2Pws6zumEzEH3h
xHxnjcDpJwjQ2Da08pEgfPWyIsmkrrj8z9jmGJRBfiu21sZep1D37f4+0Ts1Ni8E49HCO+oO3bFs
7tAYQU8DD7UFjz6TArnI8ijk5GxqAavxdUF0ZHGYM5S1TS25TenwQMcBxdFxADvVyAKn1sgSRvHc
xwJIhGIXMUSPB+hXkxUpNZkwQxyBOLkdo/A4yvioZLmQTp41Y+oWyjHIDr6puEYZMbrSaTqQm297
ht6XmXqN+n35qJ4Jbjig+EqACyIfn7Oy2cNQAxUew8GbNz2EBkyf//1dAJUvF091m0ENdP6BZJHh
ldcycaz6n0oEA0RmhPbz8irObZWhE0PXp0IApB+/fpHW4Y7kpRAQWYK2crTrAT8Hd4B/2cq5vUKo
maYFERDQ0/1qpUxdKyp07BVNdImbegwcPVoInefcGcPGNpkQsA6dS+eF/YCaS+i2R2HZwKckmPZF
ndUqVqT8pdSvyws6t20Iny7eyA668fOaHxkztzY71h6Zofll/N4AXJeAvPpfrHwm8RYi6Hzb4tIs
hD2aLeRnma8BJKW9qpD+fer5KR2Gl8KnEXv2bVD6coTQ22OHKQ3RdNfAKS2k0ec+v/ufx8inidnd
aRRGC5wW1qE0saZJsndGa6EBcvbrI0czbdPGq26easjKBYoQ1ZFjS4pbUoDSYRheTSRugLShza/Q
Z13Yt7MucGJxWvRJMt33wqZ5SeBv/WtFXlt+6CAw+A8OgCoMshqdEQjhfLXhMiksQ/L2KK3Yh7xQ
oLlA0S6RPU5fePaGA+YZToxCCdpx87cwGPUASs2r9ph2SRKYroSIqM2f9cFhay0F8uDyor57AyVA
g05/szEaNB8/SjGCqKVpCnNjdQWQJlAI4Nj764gz/XwTrQE8DiDjOds5VWZEi9KQH6X63WGiHPWm
hRGn7x4HCwhlxNUdaKK7s7tM1e5Yqd7hx0jPAzPC+VcfRndjoBqM4/R0ec++OxuMmVPmqeMLOXNH
yAalXMxc8+OIZvegyQ1wOchzk8fLZs5+mhMzs2SqrnV7RAznx1SiStbqHqb3/zoWfF3JLOtQtBWq
ZJQf0aZbd6MDwXp19/erQIIOCXdcN3gVzL5MnNgGWFh1mKD1z1pB6Boik//gxJOmHgro6O4gx/16
MsE4mCU97bBT1PTrjgaWvTTZeO6bYwgG4GyczMnIVxOmwqxWGgkOUcdsBR/3I/03bRaZCr+N+tiT
XikaLjpqD+jIT7/GSRxjEILpcsiVHvHYrHL2pri9HdsbNT7Y6M1xk2wFMbbuIm3wueVN6QCcmuK5
M8+nK5U4hTI7ceyi2waTCy26rpjk2132hbNWkNm4BLn791KmSAb8bECej2ltr8pw5aa/DG1RQO5b
AKUEwdPBWJHJvkuRFzlyaaZKcXSaaC1l4o2169ft078s5b9WZhcOa0HvwONcHFuAy9uwulKYigGC
57KVc2Ftet4gCuAy+A/B1ok71E3VaCrKBBjLbsC4nYNxhPHrsn1WcRNcNnX225yYol89LxJZofE8
EqiZ72ObXdMB0NUlEvglI7NgAJYzlYNiVRwt7TY0AWo0r3J3iVjk+w0KBwC+AG015NCOO4sGGNUo
UpGHLYYQ3V9tGK9y7YaiS5qXzlJN5XupHKbwXRDgbIK/Zgm7mTTpoIdGe8zAToEB5I2RAGBrYXQn
ccRVx8UBgycLPnFmeRj2IogQqEp8f/rmSKyteMSNrfOdqF6Hqva64YjlXvaHc2agN+xgIyki0jym
DnZniNTM+FHIeCXC1LOK18Li10P++leGbDIlBuij2Kjj4PKeD7AlIODhmLQejwWgMpYCORdqOrp+
LcT7ZUOz+/SboWnFJ4cpHPShqJ0U7LRq4hISj804LGCcZv79zcTslsBVlw+ti/CtMvdl7NlBaPJJ
G7Kl4vHs43yzM0sNaN41JjReoB+bAuhoQdn6ugXxuG0tEQfP+ST+x5KLArGOawmC5183zdbiUnYV
GY/hb0if+fSD4Abfkof0Q66oZ5hefVjiipq3MT5tQhzRRuMEZQM6519NG8APSEzEMXkueTCCWhqS
G7eQyd2SnQG6PE8AXrgBqbyfY1JmUXLk3OZayFNRi0Pj1ZnjO0zGbRImoKGRBl9BnXrvYgBMhNXd
aGp/LrvkFIpOkv3/rPTE1OwWIQmgW5LWIyCGYtdtso2x+f+SrDq7JJwtvFvsM7VfjE30AJGNIEAG
veQGU+YeHXZxYALm51PqxehfBjbxwJX1d5nZ5wLRHYfCmYmKgz6vBiekcdNOZwpMbva6AQiWj3/J
Zfk/JhyK3hDq5wBQfvXQIlVVPYI69Eii12mEQtB4e/krnTvV0ItmFKgiHQWN6b+fBI4ocoFsk506
Jh2gvKA5L0xwxuoLcf17eHKwQ5bjIDnC69+ZnTQ3GeM4yicCXj0kGOK0Ew+qdAtGzpwtWMFBxqg6
gAsgOvq6Fuo2mYptE8ooPocBjPqs2/ci8jPmx2v6FoKOLFAP5TtQ1cCps9/J7dLxnuU0+F74DfCt
MDAPvAvwU19/A93seZtwMGM5VbxxzPza6frBa810b0CHLjbK35e/3ud5/XrIvhqcZTYKsDbMYsGg
uVF++MddR1eJT366G3SogvJpaX2TN3w3h3WhOwGq+nnLl6St4Vax0x7zPnwzrHJlGu2j2yQLT7ez
ZsBphnYOGi3oGn3dRjZ0bUIMALll+qR3EJkHNqRMs/XlzVuyMgWWE9dXVme0QhrjUdPA5wKdGQyZ
V+5S9WauBfcfnzhZzMz3McBu9XWLOGhHeRU0IixXSYh5Zq0cwTPJBBL4sqFeiukLS5CfoAjemQP4
OlugpGztygJ3lDf2Zr0aUuMhTbj+AOgfxE5aY9U22QbPQduzJcar9QbAqv/bFs3u4qTToGlR4EPk
1rWNaTxH/knLhYLa0meYxbgUPciqYKk4Avy77px4ZWO8pajbha99NgT99zPMKZZ6gEB5zhEcqPbQ
1EMwFmx1ebPOHv6pO4ic2XLRHvzqTyYaGmHmDjj8GLDxVYiHbNy30u9azMloTr7LYrGQk30WZr8d
yBObs0sW+W0isxYfSF31wDHvurscY53reguE8I2DQUSveBi8pZ7796sdUcc10ZJADZSQeaeal22r
AwSLQIuammzDBzt0IqBvnaeay98DJJ/1vnzq+0XNz3MfUXeBqMQTgVBU3L5ucYdpFasdqinCU1Cc
r7M9aDUC+zH3+sbnkBtxA7qgNXDOPSlqLyggGmBtoLPjixlyDOJZyKxp9dtKb836zkTn97LnzFH9
nzECnaqpPEIAS53fwm1KBcmmFk/P2W2Rp5hDNar7rm4O1VglPiCUb6Y+CK8m5aPNkkOs1fnC7/Ap
FDF3JdNCqclhKAKhnPV1bwnQuFXxSbRbjhBweFVluwZnqCfN3Me4SFDLe8zKeDmaxJba6dngN8Pg
MyC965ewrAOzMv2Rs33XdquK3+GPQFVlm8Fq/LbtNlX8A7PWGGC+NTDiOrBsq9V8d3kfz32rkyXM
tTCAn9H4UCAjA4p57WJOqq8faN4sWDnnhKdWZpe81YGDQVFNHYG1P1Zu03lJY/6D153amN3rTqqP
vDXwcMyKFgOQkdfoAmOMC+/g8/sF7N1EQIja9eyTdwOGEPWixHFqnnPxoMAEkpgLu3XWhm2h8wNA
0PfqdWowkTcc56epjpp8drWXfljIYadb6JvnnpiYBcG+BFaxc1ElaCjQinqZ3SLk5kGu6xO/dux6
dQaJYGWI4LK7Tdtzye609JMEoiusItSVjvfjYFxz/U8qMLvdvnAwaQjkfxkVIJL5c9nm0nbOkpa0
1xprGGBT9nsLl7J1XRYLXjH9iEvLmkW8iA01SMNddQR4EzOCzMO4d8CyxG+7pRrTWVPTcBhqWTbk
eGfx3C00UYbRoI45tADy1KQej/JDU3QF6o7lX3LefUZZ2PlfazM/icq60rsQvVTLyTKQwZfKK0S9
NFp39gudWJl5xRC3ZkE7bF9cKMw/H7qmWmvDQudhycjMDdphJLmWa+0RZfNHJ2xXSdZ+xJhzuuxt
Z0PdyVpmrpBj/mksWoKACraKEJ1N03z6BwvTK5oA2jBVzr+eoRzy4BAtadQxNf8QaMvi9l9Yw9mt
+q8Fc2pLnJzSerCd1hhzdXSZABvGxLYPVcns9fI6zltBjxFuzFxQEX61knDBGSBuqPTpdgBmoKFJ
A5IvwVrOlKwwu4JzArJnFDzQA/hqBk1CwKKTRB2tDswGoMjwmrsS8CCofajKG66Hx/YBGpn0/u9X
d2p29g6Isj4eDBerI+2zbd6w+jelH5dNnAsFpyZmjkBs6XaORGsj6yo/Ha8rgG2r0dzV5dIEx9Im
zp8CEoKDdWNwceyls60zTXhmo6+6sQiDIYPSYlW9qNDwB6h4RSW5AwfKgXGzx/hANY312QsOen7l
BvhSMY9rfUPG8DTURjipOvIuXofVO7PBd9dfWcMCWGnyjXlcR+KMDA/JnUm/EbN2KOAPTYi8BZxE
rvV7EL3XEt0vo9uIiIVFnTsPFvBemPtFLok+wldHbZJwVDZ0LY4cBRBMO3uZOGggE7nsNEtW6Fcr
ZWKliW7BStm+Zu07o4/c/ofb8HQhsysKHM12hOEUHOwiCzTMclYVVACze5M+XV7L2c9zsmOz28kq
QVdRmhVqZLSMVnHJHsBke4OEHaPothNA1aZcyF/ORXdQV1HIDZo2qsGzmMUKU1CroOooIwkCMOeK
1c3D5UXpZ537xMbsoqKio6NMkZLzIHvur6M926eBfIkOBkpUCm/VLcZ7N0sq12f38sTqLEymImGY
l4JVDChsczwVHShb5wiYBGjXrFhAoJ7dR9sCBNVxJljQbB9FU1uVA76sIzIZTDzzdpOo6C9H6T6T
F0BccYCnMXY8Fb+6el8S1WFKBZFfbBiHSHkP+VCKZxdZki07e6hOLM0cMe+dMTQ0LCcs+asptEfH
zUGYg3nzy75x1jVO7My2jRYiVF1YIM/ENLEPxrBj34W7AXf1SpBmc9nYWY9glovmOUHnZQ49sjq9
sSTDotLagBzjqw4CFxv/mEDrGexul42dfc9/4gOBdANMcB79ojHUawgjTF7fB9rrsJHbcSOeu1st
WHL1c48fKIai5I35UlC1zlw9bCQIBSv4BcgL15asQWynl57Di201to9Z374ClP8PMfHU5iwdQCd9
BJ13po5F/4GZVdO1AspuNUwnXt7HcwcLgQmUBwCPo3Y3ywkqkxMboCesreWBigqfy7fLFs75uo1e
GLBG06zlHJNS2Eqv+gZuYbSvSX3fmqil9s+XbZzzc8DDkBUChIJPNPPzrDBIGRmpAl60CGp+m4Xc
i6AKM1h8ye+mIDC/4m0TLXQwXoDTdg5O5EUeEafEhjXFqtxVxE9WmA5eFRjuLXw0QoICnPLby8uj
UwJ9yegsXqTa2JdmY0joPUbb3PBY5YWJn620Ve9r4BcELZVn+MU6P9SbDN25fX1Y+h3mk7Kf0RF4
AYwBUHTL3HnxKuoKaLyh/n0E19U2Z9LyGrS7vFYLnxNHAviXWSC17MRL1uX3mHVQCzs/556Z/wLz
0lNR5NAlB0XAMd118cF4zbWrOl4V4DM1/h9p17UcOY5sv4gRoCdf6cqXquSlF4a61aL3BiC//h7q
xkxXoRnF2J59mNhYoyyAiUQiM885NtkG6wYNUNJZgwkKOcuvHflLNqG7Y6XpunmcrsClVs1cwLvY
EV4mOY1lcOthgO9E+qde3SvSS4h+epru0qXJ7ln//r33snR9MwF8ivlx5O+nPrwnKRCHtFm3KeD0
wdJ4yGw8mCbUMOM7MZBwd2Col3pKRsZOkQAp9Ax6UiokGW6785INzpsLYCFKwG/YKR8gYaeDMfXH
bQOzKRGwAv+ugosHIHLSu1zEeYmek2N+kvfFOdlmK3+t3BlW8UgetZdhJ25uW53/SL+NTv/9xSuY
jYnS5oyiRgZKEzlC0I7Axx9v+8U2yOL6uBsppeLELoX1Ddty42+DXeJGbmZP2tnaq7AtnASX4JLA
zuw1eLGp3JVk5gCtd52GYSFQ6CY1XZHw1FPZ6yoQsfqNF+WPtzd09nxhkmN6iiPSatwqS7Gvgq7C
S1ynL4W0GQI4/IBC6pvUMOe2qdlL6sIUt7Y0SFtaAH50akqMKlW5XULBpVUWHP8bKPVHHEcWgemr
b7IGzi9BnwBJ1+m2ZZ62rT/lfXPOH8K7aNV5xUba19v+UANTsRy8p7fgLcOcb44tMZqOSAwyVr0T
rYt3AMDtbDNs4m24kKrPb+XvNXJfzRdZhYdBw06Z0Nhpmzlt0NpQrbNvf7FZb7zYSu6L5VENdghq
slMZ55YJMrGKvCr9S5O+Z92LApKj2+bmj9yFPS5RYgSs4jnBp5u06lEUKr3sXW4twVUcDXcvSIPd
QltBE2HB8MJ28rW1AA+7HjkTQpn6WOn7DPQ5S/F4/pz9+8X4kQrdx0x0K1ZAJvS9F9WqJ6fUHqXe
Ftng9Ev8ALPR//dGftOmX4TJbAB0dByECqjYcJ9iQ0cQDS98rNl86cKGfB2KA70OKzDWYkWidB4S
aVvWoyf22oueKB6T/H6iRjqZrAytKJJeb1ufuwcmZR7McKCHi37jtfFiUCJxYm88Fe19pJ5J9K7F
92W/cMxmrWAIGqIsaJoCg3FtBeU1pRbB43hqCbM6DOPoueZJauso8fn2euY88PtF900lArDftaWB
xmJOxhb4KFYdMjF605XiHHbdErfCvB1TRbsbansqP+qfAIoPOQycaC0CNTFVjFVbg/IgShclMZYs
cQlI5o9tFnZI3IAwdoyMgVDUcHKyxCOyZIbbOKUWMFgmIGFVpGwbsKa1DTUE21kR/fqbL/R757jo
jq5gxaBSOJw6idlKhR5CXVp4si5k4LPrmRSgdBPNemgrXDvCKPtmkUowE5lsE0b9vShldyDP/oun
77fQ1LcZIKauzWRSHLUV+O4w0fsWMWU7tuB+VqxcoPd/sW2QdJSBzsZ4IV9USuIkz6pMZyfZEDwm
KiupAukXCVa3zcwEPBUVKyAZgcsF4IcLRlVg0DKmcIMkAzc2hq1CS4P29G0jM+FgmiSXkbFrwErx
EG2WUElJdGSEraTZSmCmVjHEDmDHPwIixQvGZhxBNWQNCiVIYwD44K74JE9bcLkhm6Coo7NesybO
PShELZiZXdOFGe6KRxvApFlH2EmQapdADD0Q47WmfUC14vbmgSgMPsXlR1fbx5nqQr8TQABMTwZt
P1PfAB00S0GSHWbIqyMRqq5qe19GyesQgpovi9WfdRs5rIPfVAGqrX4og/aQ7iOyKlt9K1XVGpw7
hy6D2mzVQHZa1ciqDYoTgRKEJTXBNhbJVmqTO02S7o0qfjO6+LMU8idD9j+Slr0JQbrtk8gZou5Z
QJ3fFkFYABlQarMw7jd5iJEQim5eqrfgeQfFmpqAxjHJxM3Y0S2wn5vBTzZyUh2orO8wG/oZKSj5
if5wl5F8HWuBZKNM0liJH3mVLm+EJM5sSkF5pkhbFQO/9oCJKjudpBm7PAVR6rgr42TTjA2kSuot
mBhXtErf+9FcdWntiKTxjI7d+XpuImin57BEX6INRslmZbwL1XAv0BKSGyDSD1Ntq+vgPB/rXSRp
bmCCYdkXWGLFUnnPqHlM28CHzhy1kprdab3pUqMCanK6uLGZ/Wdeyp4stsegwgOPMdeQ81VR0TOT
c5cKqVuF/SEJZReya1bfj5hFEz/AJr2Re39T+JWnCvRVkMFGXiVu3GEUPOnOCb7cYJTEYmb5g7IE
Ug3hhibN3iSFmxYiHgTRThADLxTVVzkB4WYTuqRWDlEpQNg39dSAnePeB6Mfvl2Xe4nRuw2Q3rlC
LFDxWSLF2B1+v9GBBrqAIgJidW1JabTt+w7FKg0enjla/WhkjaMpxb7X5JesBn3kGB6TDFr0BWaA
LbBXQPMEilSQPaGgwWc4fRgwtwrNsNu29FAQPivg2c7AhM6gkkEqY43Sma2DP7qQZSdTKIjgVbcV
hZWuQTYFE4FRxHZ5qawNA0cNzORdPRzrKN4U7JcIxL1SaXap9Du/Fa0ofu5qxelT341CcFI2cmX7
SEKI6ZcOCX2UEA9lDamprrNqvAHkHvht8RzGmUOkH21c2ppvribScPgfrt3RKkEmworySdQe5Boy
CRPzOFBX4vhWB1CbHmOrHzedqrho9+5UcPnhbB86RXSaPAcZAPg7gsAtUJEyZQre8tBKy87uhWir
SoXbFoozpubD0MZuEbcPpXbKQHMvBWhXVIcWhPxjWNi+Eu6L/C2NQ7sshPs4VpykM7xIBf+qaLhM
JyvJN0GZKNtxHmya9rUhv0SUGXuKikzlRIVv92hNlEhWUvPQRz8H4UNNftUhngpVZlUZvgX4ANP6
NREPw7CTgEKgfmuTnFh5+iMzfxmKqzUHfahcAxVliBKVimpr+X1prBtxNwZ7me19bS0lqu3TcOdn
giOFBuLCe1QcFRncbswl8jkpthL2Vawbh5kWHfcl3VXGhpZPJmQb/fIMyKbdm44cnA3AZMBUbRif
UYvx7VBxC1V0VSo++R3dNblqxZniUL2zoc1nk/LYm59B/bMFJ8sQ/JLMnQJ+RaX62SrrqTVD3CJz
jG6bqVCp8XzBrqrHZDStIDvk4qrBa0kDHVgXPfbDNlLABnvfCl+l/oiJe0hfW2X8oMtvXQo1l5i5
EOkomavKGNk192m2FfO3KI28ofqqQe9oQH+kKkErbvhuYqwD0dNUwRXqneTfpewACGLCqDVGMZzf
o+3j0Lz44pNePo75UzLsdQgWJC1ExPP3PsHxhhCg4FvDsM01V8tWnfgEpkcxfDCF2MZPb7UO88GF
XY2Kp/r7ILVBUDPmucOYBgkCwIXjyirFL7GmjtSXlp95cXcfo5QATjZXHSK7VJ0O9TSGhyPw7hDy
ATkrmMNaUMMaGqJTnVmymNzTBCIU/bNYQXKHBm4AAn0VJOVsV8eYDYIKA4UsQ6H/7AdpN/Qg9Ewx
6uxHvaPq5a4yMXIbgB1fe69EzRbTblO2r5Vw1yadPerHGNJeebNqu4MAuJnQ1p6ZU1sx6sDOwuys
p+1j1PsrJvgrJRfPiqr/KiExkWS0ctKmW+uxDFkqtjOHIbV0CPJBoVrZYrjtzVeLYyt2r0WMIKc0
kE6KIeXakxIo0CSOXJ2kEMBqsh+k7yuoTsU/5HzYgZE3ggqSaliZgP84Hac40Vc7k6KJDR4DzerN
/ElV6E6jiVP22rFU9OcsMY4jETGu10e/RgVYuRbI3VzpMfQYbqpRf84HH2BnTdv7IaZzAZgAZxWk
luLi2Yz0c1yama0WbAPK1R9EhsRVr6ZW1lEJGOzuXo0KN1TkTQri4sSIVVwMqF7I9f9I2zMVs5Fw
QAsIKdvUcORy6bYvMyaMeXNC48IyMJFQPd3OaWYe9ZcGTC6LpjRvfWYgeUqBNknzxxbSVnX+LEij
JTFloUgxm6lNLVMU6iaB2ClhvHjTI1tnOaZp8HQb7voIAR2pigAZkcKMnNvLmreEXUMPQtJRGLy2
BJ3GUjDDnp1Gs77XoVsCfMEqFWWX5gvlXH36BH/khDLgNOCDQfrOcxsYhAZBS/EOMfVQt6tiNfZt
vpFpJTi4nRobvM6xJUVox3SsA8lbC2kayIwfcetDCaoVdQtE2Du1hoCZ3qmIpbjjcXUjSdOEdS0j
W6Oa8EX05CNsgwyaXPTQa2DbA9kSVEbwf+jafHDiHlK4citrXqOUqavE+egoTfxcTzQlQqY6eS0+
+1Lq1NNBbn3jTcETZF1GWvqkUaPwGInu/DwNrd7HwHgJ+9nQm6uqzkpbjrrCagctWgMM69uyWnt+
XOkWiKiRBWVZjrliXfLMmqheqWadZajlqUvy59pnnyn0zj2g3ZEBVGqAq6L7GZX6QRnlX/B+ZDop
2Ib7oElAEpMiMxjGlRnL0BQir4Pgy6vR90FF2eDCj5LadCIh+fUXvnLxfuDOWBfKTZRWIzt15G1I
X0CvutWS+x5Xz207s0fttx2+MQVtqz4GGhHF1fyuF39m6rElb2lwFyKG3La08PDiO04tphck2qBM
LftPEdxElXe0+/pvNqTrEyaPjdaBSB2vLvkZQACrlM9CtjQKP3uML84WZySV4cwDNCNOUVnbsf9T
iEWHhRjmhYLP3ywH1ARTbMJJ5pwAYN1EwxmFExQn2t8F8Xub/LxtYg4igvfwvzY0LtZWYl1B+Qmx
Vhet6ln2RDSZFMt3FKSWtmj7kZU58Tt0xxfcYX4Xf9vlaoBFbwYF6jXslCBpJLVgxVAca8CUT8el
F/JsLPxtifteOe5XQTBClH6kaF2Cihkv43Ws9gtApdln+MVGctE9jFGRHXS4BYSNV8wUjiDsWsDz
LO3Z9BMurqogSsMgDvCtuuKzDXJXa7cZew7rBbT47Emdqr/A9k8tQe5GlPqhMrSww0nVxKNS9kiK
9ZWmVQsDh0tmptVerKaQMhkxHhvWATcigexnwJs7VJembZbMcAUfCXkq6VrEBCjWdHJpYY7TAoXZ
wlGd/TQXe8YVYahO65qwKbrRXZKdagqpsuGJGtLCsZm92C/scCFB6KQebEwq4nVXWa1xj4zcErpf
+fQgGB8jyFoJ2cftEDHr2P+YFEH1wH2n1vBbXDzsVEWgm6+GQwysxm0TN78RTHDBoCOCXssUjg01
x4MptduKYpqcQCPjtp2lpfChYJRonjbwhURpDhj68TRQ2t02wfMz/n92rAJijPqiDg0S7vQEmh5H
cTPFgY0cOv1m3OEJ9cW+ADN/CZwl2fG58Rpw8v02x50iJavGmADAcpImgVlTLjdRxd7Cpn8Rsza1
SxS+rTyu96oQbBWKzno2upAP85gCHEqt0tKSKV528sDeoIV4rGSCKg66hXjOBObCIZnd/ovfyh3F
RIoUEFuWcF6ollLzY1AWXHUO441iNWKWQUCp8ccYJHSYAqEt4+abVaC/M4nVaYCnWRq1gkPjmKth
P805Gff0paSuL7pLczXfxeo/Mu+LX8DFaAyAIrPvQ3YKnocvDGKCwehQHUDrPbyJZ+hsts/tcTyQ
l6qF0svC/s4eowvbnOuFVRfGMVXA1OSXVgiaNkP9GlBmWfDw2Vh3YYZzOTHyMzAfCvVJOdAv8qw9
D7IXvRsbKI981R+N7HQP9a+QWdXfXH8Xdjn3ITnoVMJhLE99/JQbWxKglkL2CVgxbi9waRu5WK4Y
GdGrBFEiTJ765gH1snrphTv9iVtewoVxaBMWSR1J9EQG3ZJ96AW9BWbhqCgNmdBoFKDP8Z/W9D0h
d3HZmlQs0rpTylNIwr0ZD5ItyOQrrsv/HZsPcDOotFB4wnua7+XEJOsbDT2Ak1A9tv2vLMD87MPt
pcxFkUsT3OcxfSEnkQ8TlUIgY5JAABcS7d2Cl885waUV7gslUqc3ZMQoCFO/YpS7+uKBVi//aSXf
sf3io0RoqvSSodNTJY4fxhiDuX5Auf22kZmFgKAJqF3wQaGNx/OQkNbsIIuFqTjMaKMpVNt5Dv29
7C+aeFdmuLgXNmoeGwIOTZN9AZVspXQ/OFG4tJqZ2HNlhgtxOok6NRcRXnszgd4k5Lj9ZhW3z5FQ
bm7v25IlLsoFA8CUQz5dVpgNNcuNGZSuntSWbIbObUszDn21Ji6u1WY3hn6OfDuE1k42gAYHzaHb
JpacgDszKQogslhkqKiBzAJK31aBUnVCluZcl1bCHZq+aSMw5CMLNvwjnsWgAov+92N5uVf8SFEV
+nWoNbh7iAIJ2fQpHeJVaLq3d2sujbiywuWjowyua8C5GAb0mTN8sIfhKTlXv9qXfKeeK+CvMH2W
ODEqZZbwOcr/7cQq0nXCrQ9aobUF/IHKZ42CCPFRJa+3V7jg3DwZRTuYkHxtU3aC+N4ha6Mfulm4
0LJ1RegULixnwSmU6b+/iHI9RZ0RepLQHcnLnTCMLtAw/+2sKlxU8KFcTEiGHQuyLx087zSww+Kl
jZ5v79rsSjCuZBDQxU6aBdcrqeU4q0IG5/MxswQi+XqJMXT6A1xaAFWd3wa4Y5qEneTLKa42ppK3
UBy/ZB3dFW0Ai7QsFffNED7dXtFsXLgwyB1YEYN1kR/UmERs5Nc8r56Uwn+OwbV528ysu/1rBkju
642rWE+h5oyNo+JbALkgyOJaengGd+RtO7f3D/3kazuBEHQmYyBCqCPoAyOzIq3TmU+F/9MU+7+J
RJi9MQz0n0HDz22dTEYZFJUByhfVsxC+1elLWNzfXs70J/5wBwlUhxPyWfyDDU6NymwAUIGeTCEH
L2m8hwbyiXRoioyhEnggfuhdUtTxY4Dpn785tRe2uesvbXwlMAQCla9Sv0Om8uBHdMHErPNdmOCO
k5SA4rWGOMNpGAEHKZJ9KQcOVJcX7r7ZU3thhjtUTUSVxOwZPenpY5ezn5BcWioJz65E1tBFAkfa
pDJx7Xc1EKyFXKJa34cfYiqiHxJiVE5Y2K/ZU4RpLIx7EUMmPO8VYWIpjxgYOamSvmJBcpBTSNkX
tHlJWnEhyV6yxX1+uRoCs/QxJtWUoON+8HErkOCZdktP1lk70DLBFBxYf9FYvN45sxLL1PTxEMqZ
aA/Sm4pRlEZ+Nv2Fo7Rkh1vPAOaXpC4rFO0TNEtjdJSyyu7TGgPzbCEwiJND/XFsL9bE+XUhNWYV
jBFo5gdbO4secdW1+kP8AYDaTn0f7fRI8WTxSjtdLRHDzPr6NIAqoV0gajz1Ug6dgaHUOnoKo7cm
fNKSpS7OvAEFTTCo9mDYlfN0FKCpbBg4TJq4Hog0YbeXtm/JhHTtEoUi1R1GgoD39PTX8jN1QOHk
9K7kZZ+1Bdq6RY2oOcQ/QuzvRcnXFqmSB2ErYNfUh+Ae2G0b6sBPxmOyUbfC1tiRXbi6Hdhn48WF
wWkLLlKiqm/iRMqQEpVyY3XExVAq+qTPt43M7yM4uKC0hc/1x9ES/HSgIpLxKjzH9YMhLF0R86v4
bYA7U1BQikWIN6GfXR3q7GyE92zpBpxdwySlBOQeiMR4dwtqYwS3SE9PSgHhztCuADH5i11CuXAq
GKKQyk9u+xjnNtmoQhc0gf5pM9h0qc8xV6JF1eq3Ce5r+4UvK4IME6LgJR/QVDNW6R6DSco3CrJy
OmPVUyfXHdHGhJZVnxNvqUw8u48XP4ELs7U50pKlkBlE59JSkr1hvt3exjmMiQYSY22SBcWgMOHO
UC7ACQWwkH2jdKTGkzNvUnZrLWb3qqdgugzCJFbqAuI8OAu251Z3aZvb4NLUGgI2f4qIUQmu6FuN
TX8xkLraCZQALUVyzNLLbeHztt1Zs9IkXgUOC+BFuQwwCkNdiwgkkTJdW8VquVWUZnPbxPy2/rbB
izYm6ajgL0+IE4CfSiCf1s2ZMjv2TLtxMKyr2P4OI4uHJYeZO9sACv+zNj6jIeBJDesU6V+ur/P0
Q9dLmy5RWszVyiduCXEiKwfDGP9sk1pBEwBBp6fGLTeJ7xorBVhAHyMqq8LEhwvX6RmUfQdlHS8E
4DlEMEyjIGZCMA1qz9wdDfLCvs9IBZ3eDeiHD5BYBq+y5BR3S9jjWSe5MMRln3Ujpho0sxFfhAPJ
U4j2LXGpzOYbl2vh/LBWx6FUGlxfwrpxqSt7mFtdY5qt6N3wR/NTB1907AoYQcew3lv0Y8FDp7/O
ZzsX1vkiZiZ2ycgUjJ9rZ8OmNnUVu39QEqcBNCW3Ys9wGhDr6pE9NCvtJXKW2CZnPfX3BvNXBAU5
TicYsC/K903+ooJ1kObUWVjllHTcWiWXlID4x2iLEnmPf/BXxnPkQs/U6hwwFWvr4D+viQumZar0
YxqW9UnUMWYoZ5aBIUO9WQL5zH46ZN6QJQZhJs7gdRoSEzUF64lBwXoBDkEzQWc8TcC6AoeVvFIq
z03nH4eErfX8r7pIE9PGP8Z5abnRjHUAnXECW8e8i32rOGZu7KBRZx5xFt+LjfwhWYnkLh39WX+Z
1jvx2mBEkzv5WTFJvzS4jds+3HepWthaUewr0PgsZBZzzwCUiiDIAUZrMCpxd26llmB6q6Fyqid7
TPfsB0zP5zL4QRnoMCIbgIIFg7MrQ6EfM4yyOjHIX39OGpskyUqZnrI22yhScAwFYoMP7C/e06A0
R2lowtjD1rUZxejDJEoRbmjc2gFRnbp7Wzht05/gT5sCXQkI0YITEtWPaxMx7fTeLxNEZwU3Q+mB
+GqviRY7AyLmZR7uhPv/aHEK4xcZ+RDF2qDHsCg+dIig3Sp0yFu/1awR4FjztNRDnftUioEmmYkn
L2ZduU9V1YaSGanQn/oSHKhlcpJLBOtqcehu7va5tMOFrT7N40AcdQhaK1+K8N7oCwW32bvn0gD3
pbpeLYB+h9546/WO7CVu1rwDnTBWK2MPcI8ruso6Ue86dBxEu9fdJc2w+Y0ER4uK8TgFcez6u2F0
DvLwDGRwYvCsGoJFMfdJ8/Nt75iLkwrkfcGDD4J6ELVcGykKdNAiH84RI1lIzu168LCu3VKqMFej
QBEE03hEJZhe4AJGGI0NHaoeTtG+MoB+VR+s11X0FplLlaS5Xbu0xL3c8jwmgRoACJCMdK/kxYGN
IEPtwqXO1hwBPYoQv5fEfR5WDo2RqrRHhid6LeAxoAzdBlvTVlfCVmSbyFsawJjz+EuLXL6l+4qe
pBGDEHhvWioF7X1ubG67w9yIzzRUPQVBJK1wi2t/kPICims6PlQK4FIKXu3c8x1to2EO1G3tcHGo
ZHZNF/a4NQ2VOUoKAO4nrRrtLiUYSn5YWNIUcPiICxZejN/IeMHhn9dLAv3HAHL7ogd19pTBpSiA
YOR5VXj5QfBu25o7TZemuFBb5kPf1rSGWDoIgSbiG+opXr1auufnWLYm1t9/l8Qdpyg1IPzdVJBj
FhXPjDSnG4DEzZvQTjBJaXWlrlltHm9ZoeIXCP0qJ8pCeJz9cBc/gTtnPnBjWi3iJ4gZHqL1kw7y
ytubOWcBVGIQ/AJN1VT4u/5uYgL20iyGtLVKkw0J5FelXLyNF2zwI8LDAE4ApsCGGVqdO7gU3GjA
Dbltaw2frRvfRzJm5W11qdY4+/i9WByf0AhJVzfZCHXweJP7VilZxle2jaHVMYlYlKONgkILzSQL
mKbVX2wrBhEx9jhRp/EoYZZoUm7kYQ/lXt3V/MqwhY7V7m0js9ERIxn/WuHONXj6xLaQYAUIMvLR
rSK3/qFgCMjWt9OUWuC0f8E+DPwJ4OJIDycCMC5yMW3Q2rwwuhMmbz9LLRagPhI9+RXQdbfX9p2i
8QEF1zISHIgJoePHnb4B4mSjkZndSaOgrMh68b2tDUTkJH1uiP6smf5nOgSuoeWhVQ/lx5Brj5FA
e8tAxYEBj5cwyFor6VaQq/smlO60sXozoUtuQRluBcBuYAn1MYsL4KXGdD807V6sjFWWwg1rpXtT
1PqlCPxfAeSokhj/61gea5uW/qquIlA3hdl75mvFjuVAooZNKQC/igHKlDS9NSQdnByzK0br1YqY
uX5VpOsh7UNXrNIEgMnUt3KjOGd9f2SEAU4zrpqWboQaeCyRCu8Q4tg1XfDKGCa5DCHcA5N8HIT8
US+E4lj4dbUtfMn0hiI3HQAUNXfE6Os6SfRDkZPjIAZn4NKVhcg7O9eAj65K0NpG3YOvWAkay6rB
h6z7FHppYok749T9xFfAuP+U6krWsFPtxBMesx1EtW67xJz1KXvCwws9LCDwOeer5YGqSovAL6y1
c74RndQZ1+RXfgdFih31pA7lT8mpHsKzvtEfF4xPLWbOHydlSQWVZBMHgD/RhUlEv0uEDoNpodcG
0ZmxsbSKujmDXtcDbtRTaqA3h3wE5rNamG+eq3ShQDgxc+LFKYGc7DpMp6SODMCaOqTJjTt6wbo7
4znzYjjBpnMkL1wXTnug66WMco4bAHbxL+ObdpqnxyGEqSoJxe5kvIuvg9ueRAyvrLKDvB43w1N7
R48gpgJ95wrFxLNoq7a0Kxzi4PHtDg/lu7auj/2xugPUvl4tlRjn3g4QvjOQU6NrOoWk602JRtUP
Kao3SA4HAxBtlzmhrb7gx7xNrFLZSa+t+oNualtwltLE72Sa94dL49zLqG0pGTJUIJDwZB/mugPX
3obdmQ/lBijVVbqLv/TeSaDBtkPi4GSP6Bpa6ZP8KK20hff0/D5M1K1QiZ/Il7lzAc1EP+57fKR0
z17rTfFBUSw7hHfiUTgUj/Vo6TbxpH3m5KtqfftYzFztgF0Zk+TcJLLJ04hoflqHXdrjExSuEkR2
6i89AZYs8CmQWImszmh3kqBJAp1DR22WvHx2AwHIQssVvQeMSnCnq+1jaazbtsO4FvnS7+qN5I6b
6Cy4vjd4sq1+yF+SVdrmosbb3EsARRBkCJN5sJByLgzAT2G0FJbTff5oemyX2PIqvq+tzBMWq4Jz
fcora5zPShIkNqMR1vyn7os+h3bshB45BZv+a3QrL9wu5dAz78Qrg9zGVnXaVtlkMBMHr8pD20q1
bGFieEpy+IOoY9LW0CHDja3kbGjjgBF1TYcAltRnVhs3kR2w7KfkZ7qTlP1nVfmgbhgW3nAzjxBg
m4BFQH4CClkeIMvKTiN5CaGM3tgkemzT9GdvllYiq1aEzEDbKulCEWHuIFxa5D4e6crOHwJowlTy
m9YoVgjM2+3DPPe1gNcChSz6cFMv8zqeZnmXAqtjtiDvylyDCK6s4tWxtI7pwPLf68IK/xqgiQZl
T8EnJ5xFKAy8CZh/jLInpiwBt+agidBt1KZzLU/oRy4ulqKSgLRFgdSnjZFlGf3EbKV8JsxO7BLj
ANIevBGBB5KUv9jGC7NcVk6zrO1FIFRPQAMf0xwcDB0ke9no3DYjTR/8j42UMJg06RujusR9Lugb
GTkyTYj4JOlRDaoVmgzA3uQDcdoOAg6GTH+0UvysVaCCKEAf0BL1NUglA0wK0o8gl3qr1uk6NoFS
ZuawLvLxXjLqAuqG40fWNivkMcECBGM2BEFfGjkkUVX9Dx6toCchgTz7iH6k77uAc7uIs2hFgt1m
BNYbwqSRt9ThmfU40E+JEwnV5A7Xfq3mWaokIO48ZczYxcIjk5ttrzxW4dvtLzJ7QqHUrmBYFG8W
HrmldEmkY9Qfin8yHpVjSt9VcQn2OntG8adB8Ceh58k/wHRCc5JlWEtcpNu66R9lUt0pQG39xVIu
zHA+PKj1AOIKmDEqdasH0lojS4K/s7t1YYJzX0Uf46FO4AkJJqoi+UiEp9trmE2aMfvxz17xs95G
USTgdYGcWyII0DUD80POJExJ1PE9MA0emHd8ENxUB1K0OyA1XClUmV2PYes0aJLYviR6EGSpIe2U
PRv+30RbE0rrSGAheg951GuvJHkbs1Qk46nMYnuMH1UJvC0LqeGct4CpDGmhOD2hv2keLroSZSok
lZpDHFIZ7zrlIZJ/hrFuL2zzXBy6MMLrncSRhu4+hRH2qnyp+wCtTfKgvXanEnn3Uq42uyK0p6YR
RvSPvmP+5YqybBQ1MIthZoI4skndjPxMtf8dim1gMNcEDFBGjOIfFloj+8A3IIIbAT2agrQ2GZht
bm/bjPtf2Zh29WIhcecrOY0RLEAh5RKUtsHUc9vCTGJ0ZYFLjNTekMo6Y5BfK5/NASQzebJh+quo
4t+a1DLU99v2ZsIsGO4h/zL1o9Q/7qOYDb6Pav14CiLQe/WFTK2qyx+hvyrbIQr3t63NOAJIUEDV
jelmaBvyjRtBzlFvDlQAxcw7vVh35CuHwds25nZwmsrFVJKu/KlHWxV1KXUM7IUiIDwj3LtY6aZk
y/U+G0R0uZ9vm5tbEvJJJCrT4Azay9cuIZQ5nnIhIkKFdhcpc6dkupUVydKBnf4OlzhMSiJI8PBy
kwBEuLYTRl1pGKUPbs6VWTvdKnsiD6hBVTbkrF19ydHnVoX8G59ZxBThH5BaSUD+0RoAlYJ0QISO
50D2Y/AXrIxgncVMKf75/Ry9XlKgGRCPZJAaTDGx1bWtoyKPkcqlTGKu4oo+CrZsUtJEcXda7MWp
TUKMAOuh0pwUOSYWEYb1wOTKwUdV7UBXfkqY1rEN5HyoWHgmHRQbwwIgUNT2coBRzdv+MlPfRm8b
YV3ClCzKwLwOSMVI1flBVCGVtoLKZmigZmv5BXx1+rHdhkfIEmZv7D15UBfSgz+/KQxD3h0FMdyu
f3RNW2pqrMOAN+SXgMjxEjAHpEvDJXMVYMOE0rYIunCUn/gLEtp5PZ4J4CCSWgi4gMnxpQBBmhsY
ykMn+I9SksWuJuT6pmqzxGoM/1XsVEj8mueh6cATJ6aBRagYb2s1Cz2jl9Qfgyy5RWKm5x7tuScR
hH0bWjXFU0RHwwaJ3mZMBtlOlIo+KqCqdapqYDsUeUYX+un5Xmz9TyEvD6GmQ/8RAvSWaJob0ajW
fi1/dVGv2bWcnsSW+CvCiofEQMsGQoN2OxLNEhP9zTdzt8zlQ+6HXhEM98n/kfZlzXHjaLZ/paPe
2cOdxMR0P5DMfdMu2y8MWZbBDQsBcP3196Sr75SUVkjTM1ERGValZWQCIPAtZ1HFU0d9KJeAzZu1
jv8gDTMJRJFutPC2jWw20wgQgxXAH6dX7aoKyYOmRZ7xQUIf2KN33uT9aIm696Io0/WYiaqaUdp2
vkcK9hhwCz/oBjj1j7feexsAPsS4HuG7CXDKBSEnsILWVRNOX2KguREzQOJ9dBV//t9GuTgQvakS
PnMgFOa1fTrP0DiEFhMl0SfX/TnSfHseonj76su4bx/qobBQQdA5JGzM8D0qra+FME5W2HRJKnnM
rfIIfPHDHMgvH3+9c97x+7gI/s41BD+85GN4NHALys/INytIhL6qaniJwmJUmnsLLnsfD/Z7vIEv
GcMs6Jwtoqd+cXL5Nmv62QdsyWmh2N6T9ThGy4+H+D0AwBAEzd9zbgde08VyMdU3VBKwz4hCeFHD
TCDv09C+rfpPIpt3v8urgS4WDHJDE7HOJE4kWyYdHXHoCH3++Mu8u8NfjXFxSQZ92wVz7KmrkVmL
qXnw6yrr2nDx8SiffZPz+6/uk9zNZ18rEM5ic2NPd7T77PZ9f4AIanvISbHJL9akVLpkhQewlWXW
XfW99j8jm342wMVa2JM7dG4HoK8X3BDT3sjcu/54jt5fib++wsVKhE5ZxOB6AZbmiySwvvZhjLP0
k9jrs69xsRDBZFeiKsEjYiNfT7zYm+J/saHQqoCFJjL38Ddz8RIGfLqg4GzMw5BMFlplZBN/qkb4
3mS9HuXie/iss0zoYLJKRRc917ce6OC+s/p4Sd4preHRQE7pAmd0Ft2+SN6tImzanAoMMyVAXafg
agMcwVb21ZiaJokT9J8NNGaTz/ou753VCCIR5cFnzUVc+faBmUWgJaR+QOhY9Xu96tfeSm/M6rM0
872jzPMcXN/Ad6OvcvH9apmPA1AL6grPVDpWXzWqhEx9HdFf/ngm39t3rwa6xOfzuBdjE0pQD8qn
MKyT9jNixXsbAhlZiGw58lCnvnh6CqO1UBYbrkbvhwEaWHhhAle6j7/Fu6tC4DoEp12I418ag02m
FjNKJeOVo/KfFS92UTveQGL6ez1AUcqbuwczzhCGc53PIvJ3F+rVyBf7nQOOhEpADO13f5ohYYWN
mHd2ohq96YT9ie/E74t1traAJmboog0NK4C3m68FXwN+xXC3MMWNGl/C4vvH0/j7Wp2TGB+lSuSc
CHgvNrclkRaGNZTmRg616h7HHBJBCanbj4d5L619Pcz5/VeXzjiwATIYUp+/Bun7BXAqKxqQBJfF
ykX+EpFy8/GI73+x8wZEpIPKzfn9VyNaVY0MugALJeLqhlXypGN9Ow/qk234zvoAig4uDTi0WJ3L
VlATN9XgatiqlDPMaES/niX9BJH1+9y9iRUvDaVpUwLuKEtobUTwGsgHBOMM3WeuF3Hr0c1uFv8+
/RgRG1T70YIHPAt519u5a/3GTJLl8ip2QfyswzuLkc9OoV/wvMtQFI0ED8iCwPndX9p1h9zvzAB5
nz0UEE7tU9ceQ9j7lavoGh4H/cJZ+XfOSuz1vr1z9+G6WDQr5zOUw3uT+/pTnB/2V9ukBGehaSEP
fIUiS3wo7qqrcs2XzqN1U3x3aWY/k1W1nu/LW71mnzQm3hkaUbGPyxmYavIb8ZX4noLurADQASrI
yWhGiYw68hKmOUypYldnXLoMj8ZnzmK/9HMupv7NyBcBlO/wgJz1Za8i3R2dWt8TEUFDHPZURmzR
Pd1zSWUyTGw71npIo64AK5jFmVKDWDhBDscT2wSQldEVHASgh902/k3R2GHq5UAlaRNCaLS9x+JC
fG++V5yrNNfyS6RDYKQaO4tDSRMo+H7htvlqvAj9sR7lrY9PgHccDHEBoBKM0gmUnX5jYvZzEZc0
RnPRXp077NCzf4GO+Dq+Kp6HPjvTfIIVDMZ/hI8iK7+G37sf47319bPwwX13nV99jIvZruoGFyLU
nxA/4DIsYelwnI7xSmbj0gNVJnMp4CxFVqdNAp3gPYHEVRp2aQ4V085NOkQ622b12SX2Tlfs7eRc
XNK11HEpDD7VWS/GT3WaX80abUoNSqdK2luUa627jxeEvHNzwuLdQyULPcRzxfHtwwbB747ELDBX
YdeZNLdwAcQcmuw14aA8dsEPKJAf527cNmX4HIl6XNqgvgDlMaLJiGKLL6DJLn1rToOG3YcdDRIp
4m/e4NiJKUo36bWzn2N/z4xol3UBPw042pFtPc1f8pltmnDWSVXb2zkCW8LuYLkVWWUydD2UpSlD
H901Sx92e75x7q1On7QeHwaJR7+of46T/TARVScMSqOodsw08aAVpuwxzKB07myjKHgOhPrmYHOR
nn0fIW1fV1ac5IS2yWB7SxM2t6qtu2S0WpnYY3VVhEQklYN+NJ+sEg9Ha6cKkteJy6MnRaeT5asg
DXLA7gyFzWFrGQhizT5srnoJHCmFhzuELhMF9eiVLNq9NfkUl4ShmwbQk2yklnXyO6dJgJ0PYNkx
fpMOH7MqzHdTXfipos2UerUDmmYTPVkoRCYyL9pMhbAaZLnmWavoqRnsz8L5866/PINAl4HUN3jG
KKJc3DHwBWdj1MQGSCr9cAZVW8c67dMhm+7cT0FlvwcDuKRD9KOA5AN04pKmMKnAtdHtN1eVTTKi
DKYc7fEfH2/v93Y3nI1QiEDxHsonF9+ooU40wqinu7JlvA3a7mvl1c+lU8Dr6NNWxLtjAZuHrjau
Z/9yrNqpCzLBrQeuf9Gyrh4E3XU4lrvWyz7+Ur/HNwBnvBrofLi9uh/1CMyJoBioR2U7hpGKpp+U
wt5bm9cjXES4SrUmh88CEELOmvAtZ2vVfRJEvztbgDLGEWrHCNUuhuiE003NGGGvEags9eWxH+5N
eLTI/2q2/hroMrXS7jS3tY8bh3vdUrd5WtLu3y9NOAS3GjYYMgL0bN4uSD1ZU60LPDejB/5jSZLe
37Lqs5P694fTtc8dBx8QRxQQLiYMnmBhJEturiZI/MAhx7nOR7Xp/XBDfPl9ku2mUsE1t8Tjx7vN
jd/Zb69H/g2qI2gE9XpmANwfdwHp3fWoohe3VicZQAzQ6vxDVBUbmAruygYnNryOrutZ8CSauxru
LgD6jxVsstyJDdtihrtQSIMfvjvMG68bj3wKjgqKs0ve5DBnF1HiB/0KDxL8NvR8ynXQ7BjaC0Si
HE+7Z9sjTUoijF5327o4W6Kq6dn3nR2HGEYaW3Gb9JMXJ1A4frKBuAHsp7kNJgYvkoK/EFh0JJHE
YwOJOZgrBeInNPK/FoPJF9SeXoJJDkmjyx2rACTrNHw2kEU9odD5TAr7oPOwSSzN7kYzrQbBV5Kx
q3LIj9U4bsd43obCZnfUgtNOE93HfvHcSPvO6ChcDHS67+vxVrl8Z1cuAOb1dG1ZIMoUhUCT1F8X
oVmDr3iKJ/Hk6HxFo+a69OwvYKDOaTgY3AEKwBgnOvSWt6+Z2WpmlkHE7hqHe6kYqocegmyIT8lz
ONvrfsB10vVev2isAn4rsXUF4cO7nImXvh8hl+3xr9BbuB+AKV80c7wLDNxfZrkIqmYRiiLAFUjh
fVXyUznnX0fXwBFpuIlrsSqY3BjX3eQcGKNxbme4oFGzt71aL8gEQSHWGgCjW++azbAjoh29N7xb
2UO1qKUL4xXojSSicpcW5OK4ZsPCyFInRYsIa/C+TFwtqyqY08idt6aU3+t2yLyueOlh/hB3IEx3
YfTiFYDcuu6qdT2VEsiaxZLYZ4+aKekoWiVMu9cmaJ7ccbgbm/jKJvhMMYsPlpkz2FEV6WzDowP2
9mtf1Gvhw6DGyuNrV9a3EaFfeBTeyU58lVH8XLUNQsKQbIoZiN5SXdWwV0otYVcJWFxj4kTtT+iQ
nywe3OpOBgfT5TGsgeLvblN/M9YM64uAwoosR1FMDkCSOiPBpT+9kFjeAap/YASWNUO+9WA/nYJX
dIer/1n49SOxS9hatCvfb16AZnFSOFWsJhEfmylQx4Gj0jE23ZMyzaEovZUI/L0Hy7YEZZgy4ZH9
03hkI4z4gXI2pAOErraWUkte+jkakwVNB3gcBd20isZ5I0p1W8DI3R/b72Iabr1OysypYFvU19aY
BTGsL7zovhDyO9riL5Gr0y4YVrEz3dW5b6ecIHCpquixVdWPgpRb120ffM/axd585/ERMtZOvsWh
cN0Ta9dP/Uq7+kuRz1Xq23WwrMP2pUSqlDqCGOibhPc9qapkjuEEp/DZs9aFeRc8RbylCkaIrRT2
V5jL8BXNB5Oi/yczFBqmfe5OzTaq7W84bBQ0moLw6JfyK0DuVeZTv8m0zxC5Io1PTEO+fHxovnO7
4ciMXARR52rbZVRtkYn0dogjk3dbv67hxX6K3Rur+vcVw9A0gj/LGfMKyvalh049BRx2byXymPY5
FHMywcAOdLVPsrbz/XURF6KAhnQYIAi0ei9JODAp6o2lI7SmyFMUPOQWUhJ60/ffBY6ljyfuHUUN
dMlBQfuFPgWk46JG1EbWyHwG1Svg6PfO2lo8BytnoQ6fYZLf6eG/Hei8hK+iKCN6SIZFBQba1zfC
XrBtvTrHurZZTHcqnXafgeTfCarOxBFyxqF6v8OJgq4Ro23lCgGvSV0LHlnKTpym+GQG37utAxBK
UZg/w6Ava/JNB0BbQIm6cme05Fn5NRD6k3jnvd2NcCdEH4mciRcXoQjpBh7MQ4/GGw43HiwgtILr
LCnHcPnxbvhkoF+b5dUaxbNFatEMCrREYOGdby5ODtL+RCks+3ig93b4GfcPdCh2+W8IOcYdFZBR
QYPHKhRKJ+wGHsZI66C2gl86gVHWfjLie7shjH2UedHBsFFwerv9YIBQNWpo1JWCr7sWeh+BlAvI
wCcz6L03hREaNFgqD53fS5SPx3Tce/OIBmZsPVdd6C1nQdGYsfR9U6nnic5PrVNuaSOuBzd+dL18
azzre+9M2xDtggGmqlD6RcctKlaTg1S9e4o7s5xLZykYPTSUZi58C+MBPjm2kvvZHg6qVivqTIsi
957hYulmlRvCvi8sqqU3hWuvAnBvhPbDn8W7/3ge/5O+iKs/TyT9z//Cz89CTqqEnNrFj/88lM9K
aPHT/Nf51/77r739pX+e5Au/NerlxRye5OXffPOL+Pf/NX72ZJ7e/LDgpjTTdfeippsXDVD8r0Hw
Sc9/83/65t/gqYF/5W6SL//441l03Jz/NVoK/se/3tr8+McfBCnef7z+5//13vGJ4ddW+CLPL5d/
/+VJm3/84ZK/A5kBDCOoaoB64WD442/Dy/kdh/wdsA3bs10A9aI4OhOfuVCm+McfvvP3CDpKQAhg
d55bEThjtOjOb3n+31HcDM5IVQ/4SxB+/vj/n+vNAv21YH/jHbsSSEw0Ps25uvTXzXKmbeFDRbhW
oItgoxxwcdr7Xu8wn4ZgTbZgTpVnH0A4zd34Q5zlBGxLbsYa20iIxEH8vop7AHL1xO9w80NNO+fw
vRwbs6BecYLh35gB61KkDR/lupBuZsvHaJ6iT9oLF2ydPz/0mWvmA+4anCfi7aPLQe5UziThGeh5
cmHYcPL4zFI6scSnL1pZ3kLSwMs8SOKg1jkkYgzF2i+69atV/tdsvp69C2r6nx8EjJdzY+CsKxFc
VDGB+aaEB4AkA0BaZjWdxlQGtlrOBgFj4PvrqA1/ksFMqUWoWXA+2llA5p8ff4y3J8yfn4LYiECg
Y3DuaF+sYV7kg6Z5iYqpBLxUtXIx5NYBclIwxmT0M589FCcv9gzKOefuADz2IuwcBFhvp7/PPZrX
bktT7XjdUZpF0ef+k9Wrk7IMpKfdGgjvmYZ3MDQBCpBO3127yvezNmw3OZj30N6yYXgsIsSOotrl
hXsYfEclUTPIxVmdbuHCyXldD3JK2kr/EDlq/9pxNo4VAALPZtjyzhPqe+VNb7fNRtXG7EZJHuxu
tLa8bekaxtowoq2q8tZuUSJ0WbiDo/tysvSRNvlyAKxk2UH/ZunoONrz+qBEz3ZCsVTeAts83Q0m
WsQwFFzouMj3QUMeTDf4WeOwq6DkqHI2BF7Ag53kJSuzIgx1phwaLHTe/+xaMW5dfVOd5azawayG
wqWHvKqclcuH1TSOPLVLR6c6Km5NZXF8rhnxdpHXW4uBFTMPhwoFu4Oa+k3euGYzBOPasromHSI2
rJsGdrcDuoRhPs1H5k8gPLU1WTW2dzTDCBqsUx4Gu7YXfgKL+WKnVZ6OXPWJE3C6PDM5szGkd3Uv
7hp/NSBJXgV++21WLqqzUfAIwdiMNLr5JvsRdfchpBmh8BqdoMycENq5C06tfjm3yPTrroVigdv6
Bzim7JDocBAVIFEW6YqfglFeWTErV3DA1Vsiu/UYw3gWAjkoPUTmfgytfEdUfsyFVSydydhACfpD
4vUBO4ak7SBuH7tb/ejIqXuQXQxxExdcQEmmWwM1q6QQvZMURMWL2Kg7MQT2ERhxsF8tdxcpiMpT
zxlWtSZ56nRwmfZsi65BJytWfkVZ6iKwWPZcxiuL0i/MhSusCoKfOWH9Fi1oK4nO7cuhOzsXxk7W
50Rdm/OLP1hffKd7mIA63AKKJVMH/cDEjnq5sCDB8UkC8CtofH1On585gC0A9URTGlDPi5NG8Mhl
paxQxi4hWdNUm841/c5H/jj1/Qq2Qv7Oi2m7VNG3UkKx2GYiP/aNez04NO1mNtwNZbepelJe5Xey
dGPgf5OI4kUou98p1I0W7Z2tdYdT04IXFUH1gs4QJORTuYML8cdH1kXwjzbHOWtClxPZHmSHIK/1
9gyx7ckvBl3TtG8Vz/yCk4N1E00QUOhaiEwa3UeZWwabs5IAwBn7IZrFyiLgKsEE45Ne8i+V/LeT
C+SuDfFiUN3wX3g+8F5FuY0WTemMaDBASG1KATw4dx5jtpk6Kk8T8+zUrx1/755fCj+Gby/oJAtj
BZ2fULGs7RTlhGXoMLmNuSoOsnKLhfLwXA/xvqg651l6/bntUpIrSnAZjC7sk32oKPWQLIPvE3x3
lL8brG469G0ob8/djr1hFUvgf+3dA046Ly0HnFhPo/nlDfkjOjNAo/IiXDUyzx+51F/ZLGDlE2MK
P1urcyh8MT8Qx0G3wPfPPLfLxcJ+Rl2tKHDNObNeVjaKTlGj95axbKgtRDAwg8j4MpLCvldx8FyO
cf1CqiCDheeAe8E4KTNBdMoB493MiBsa1pcr2fLm5IcMMpFV7N6VU/RoORM/KtASb2TM2dLL51s6
o6BRh8FaGh7h8Rr5TZtjxDgwUF91nOk2zq86MOKnFwkxtZM1DNG1avhwRGlq+eunOjdPAWHTQQGR
lUxFiPPnPKthCY9eh3onDjP7fdBBNcL1jL2wae9mQ5zHLGuL8LYZ0GjT1bRAb77CXlTxk1fIa+57
8wuF3Wk1sGSGEBxMU9lJIWJZ2+OAqqQbTftSDOUGGk0DBG9jf92GncSjBoTWbHdtZg8B6k2jJQ/M
dvAS63KBo9le2r3/U1RdYsdWRCB76vJlWWs3JXDUTcoOBL2SNPF1XqO7QQYYxTvWuhg7cyUbkV9R
CR7sTKYN4VodQuhPoNpmdlbOnA1RfntwcThm2lFe6odztG4tewl6cCJQZFswN++W8jw9zgg/jrn0
UbNnrntvOv/a4n54C2xPm3l2l7QWTmegM7HJW+fu1qpQu2uYFdzAEim8iaBPgrotdAoC02mYPlc3
lkFlKwfEe93H0IERw6Suw9ibjk3ewMYd/q02mDIHMIJQAPRxhnvUuS/KHaovehd5Ru/c85/KQUeb
j7d4fD4+3+5w3wHCHVyPX4A2/6Kj04RwNG0t6CZWQXBXtMVat5zti5rItaAtJFwK/2qs4abmyAB0
KptipYgmh5m4L4PtywUSi35pqmBfqVnuwgKskYkBSg4JFwlVna5WW+XT2znv50cv7m5EN9nXAQLv
63Opxa1G9gVqF3xtDxr3bT5vy9I0y6geusTvcytTQRkuJjZON79eWA1tYcX0KWrAN9DS7IK4j/dN
x+W6ZzFNEVzgQJt/wA8OirNlw2/6IgB4ghm61NNX3bkqaaCcuBoRgywHKqZvWvRpVJfyYarsORkg
UutXbrxpR2vYOcoddqSKH6IKl0vYEL3hscMOdeizpT8wbEb0sFMxNUEGtepgUcFCeENp7i/aqeu+
gQO1gLOH95B73NtA1ET9+f+DTq9L7YT3lIVyW5j+M/unC27G+aIBGu6c3hDPj6BvenFx1n3HULxz
SOJqbzmUonsMu/CQA8MBt29WLCBdwW8YjQD9B7/ySk12jTJ+7m8gWuErFax8zpvUnaA1I9HovP14
453x2JdbD+I6KFOiEQ41k98PV29UpMgjHK7wV1mY3o/33HKbLa/tpUKYhJhtdiDm5bEcNZ46KbVP
H03FSxy/830b6TXlYCj8elHF6G05bsqstadTnc/QFJ5Au6/iOo1zcRNo0S5GcB7uIxcncEkE288N
ZYcQlfUYkXQSx4iLiWzre7cOxxVjESKs09QxuSvdwEoYHCoepoj7KRViVU2gYOWG1CtJSohDc5SQ
XeB37ttqQ3OjdrkrCpWYAZeby1RWFdrf/Prp14sKKFsGHQK4HKdpiqqIs65kY9/lBUJ0v/bzTJA6
WrZz2aZlO7J9FYRs3+UR3EBcxm54NGbUHbut4ws3CzhOtS7kjyBbfjPTGKZ0kHLbOVG/L2w9LMeg
965dBM8pZIPJIx/j5zIqxx9lWKRhY3mPhReMO1k7UPR3R+8xnA1HWKkRY7n6WgVg4pOhBQVmsJt7
Hn23+gCKqnphIjnftBX2ek1Ivgm7PNyFllttyxYVfwfKkJZAH9cvc54BWYXGQ45f6DRzVk6JMDpk
soVoJPUzu3XSaorHLK9McIIa8KqECtSuLwpn9+tPtni0i07tpAzLpYhbf+W7noXZ6OI16gcy4Z7O
E6Oom/Zn6lWIjs0thIIOAskT5WWKA6DaMKr7DYl1n9mNBwe5oiwP7VCwtI6Mg5uE/ewFTx05KkT7
ubu1hDuno4nqnT158xLm4O46qqv2oOUAg8Ihig4Nc4qdw83Ob+3xhMuzSeqxetLCgsiYS/rHWvrP
Vt5dC0s+FISJRceU2uQmD9Ohip2dUY27+/Un6cNVema2ebSOJB/pCUswLCwaYxmMfoRBb7CfEF8m
rGndGz+KlqMYyWkS5UlPhu+qhmSTqOUOzARvBLx7NAePiWFlcfUyxxEEeqCHu9UcVubUjyFuPNDn
gif13Ho/Stp+ozvP0H41QSkM7pajfxRt4a5Ki/VZKOcmxW18RroiykF2l/rUW1BUbG4R//MToojM
49O1pyfxPcoF5Gb0rK5kBbu+At3U7NcbbnjlR7BFL0Lv2lEOySwDemFRQjuHMmrWagMIEMlGwdXJ
EpQsm9ygndqj85Q7ZblteDlmWqG+3AZNtKZq7tPWyp1bJy/KZGpnb+F4fb5o49lGI1dAxcQackxA
E9fJpLizamhQLXvFYRAdDEHqq4meLCR3Zurnl5k2aWsP+V3e2/ZudhsK7JWl0JCUHR6BeDgZ74hy
knP89UPTo0SJJohMi8CJjn1ZB5uhqPZzzfnVgCD5WI9KJK4iUap9H+apLrPXdi+nHQxjp21nwkTb
IlwzCThPkY/9tlfols5mcjaWG4p0sGOxljBDRehMm+PoEprlOXamX6Gty1xzzalXrwtCExzZ3dqW
bZQqFBqQp4MEKAWUF4bQaX5Oa2Q48WKEBukGpjxfihFKXciKgESiq6BkeiVr1X5d4uvW+5q7971h
3m7875dmQDXJNJ3ObLs5lSj+3HgVN2D+8wca9+wpxPmSWE2XQ+a5LzJVee1Ox3jkSGwdsEvEre9I
gcoB2s3LVgbTooV+GOoLhuxrEX2zSwikZmKalqY2YlNGwWmuHZ62tOcHiLaUqevV8yF0KUYIEVjO
sQ52ssAt7wYITKJuO0btrmi9ch3X0c9fayADVCcI1jgDEZledzlb10hbxij+YkuQ06hq6WIcXLRP
62mnUVG2tPvQo265Hc8vpgGkom66Cjw+StYlAAOrdkTL3Boi/9jU7MfUhNExBtdog+fUWUiswsZH
ix9ZdjTexJNOOTqPDwOZgixyWLsZjNRfCK7kcopvKoWIfqyk9xhzcdvoDueC7z16FZYZ1k/Wpi4y
Svs57d3BfuBtdAxjMp10EJWIuIE511ZwRz16pHLKM+Dd2vuCzFsSF2IhtO0u50iJo3N+CeqRJ0o+
2nnvPuazOiDtWViWM+8gTgG5ejucl3XvP/vC8CdbdKcIN/Jp+JXyV57IrJCgSUD6fdlU7cLqRLiA
9uSwh5sguvuyvsZd0CZntoJ28xE0ZWZl2Ld3IhwghScds4lKUAeR3y4c4ahbnzqHyqrz69BTRTKh
araMHCl3uDbkbmx0sJyJYatiKDZTEJCrKSwOtRMXGRr+857NUIbukcavlGxeIIm5b6CzsKAFip85
ILy7bqgfXauF7lc4NtWeQgNyY0bzJSznZ6/svS8lqzPnrMIQKJunvA3g5kVljrBI5lmFuYPce5Wv
OxXDYNildM0C4RzM1IVLrwvhBYH6XcxaN6OkLBKHR82hrOMtoq5hE/EIB5TMGfKA8ikPJrMFk4Tf
8MqcbFVFR9fu2aIHX33hNL1ZmqDFtSQfZBnIb6XVXo8Qg1pzMlnbyFgxqOzjwtNWtyOwBsPpQMKV
cErvugmtTaMnFH1V0aZWblC1btvb6XxNh4G1q8bHgkbxU+2Ze7dsJfJDjaoWnpcmiPRu6pQ+ACmb
oFo5LTVI0ksCE/A96ozgVOrIPvp5jOqWUkC1jNPV7LN8EbQ04w2Pl23b8K1hTpAaUZBEFAXE4URE
oHcoHayEu+qUrx48+VTGlXer+65aWoKEACuSNgmjbtEZC9Ujvx72pZrjYxEQcOnwXH5XQDOGVOOo
hDg+6gkcRRtewQ0od65MBKVOrxmqZQPNa8yIHKHpNFsoLrb+Hk7fd2U54UhBDtKfITZT5uh6zkZW
biFbjIKEDxuZKAAwKNTD1i6GahfqadnVut3TtqJXvfKtk/avsQfdLyjWyKyJEE/kxLoi3gT8pLyJ
PL6VnNir0IW2Wd+BUtuxzJ1tcHg5dBmRHG4cAyS0C63CJe1muSUj/dF4c7Hz9HjGtCHjsuepOomK
BImPc+BQOHS8jeLh0MYhcgYhmwyZS7WzVZBDEUc0S1RI5iSMTXwE1WRAzhhX65EX44HxH8PUJFBN
slogZ+0qtZ0Z2rCOsXDVReW2n8V4MlYNHwVfQ8MSFAVkAshTg4I1R5QZxsfwaztH8jFGyeU41+Ei
zrvt4FhQjLS0B6QEVCITdJhfQumIYyMItoO6oaRzdn+9RAA2rw0OqCoucL47qKRJu7unRcj3wldW
KthA1rnDf9TOmCN04uiAx+031gNsXBZWf/RM/zUMUA1ufavBxmrYaoDE+tWvF+Crtj5UcZGP1e4J
4FUFFtux4BXk97vieXSdeRn9P5KubDlOXYt+EVXMwyv0SE+e7fhFlRzbQggBAkkgff1d7VuVotxO
4oFG0t5r2gsnqB2Dg2qSuI7wXFXjqK8eTLylwDJ+5PCVHxnR/zwxzYdk9n5IDIs3EfwriHtvIzw2
1cMwTQfdI9CxmKBCKuB/ePGnSRIYgM1ZjmlcdqtO90Lm4gxZeXzBwOO1bNbCXVXi2XIAX3RRntBV
2NqqSOYdIpfTc+b69lH4oCWn7zxobIKfiQgcdpQ+AOEf9r5JvT2O3+jUGj8G69R/NhhRtIGV6Rff
kBvAMORAbU4PGdKlNu3CHzAbDD9PyPUlc0o9GejGfm/mfWRhnWQe/OA5veE8w5T0pa1UkYj/GqnL
lrlhuwqLxZuDgNbTmpyaKb1YCNEtEl0+8jVABLoKTM2NinZtSBPowCMtdtDXzbDrcPWwQkkFANyv
gvbLOct2fTHLytexKLkSQ+2PrvmjTxNt3bWRpK/cOhjgULgN2U+IZOhbXLgBc27cek6yfEUmVl8G
qR0OaaTSpwHY1iE0Xyp2yTWYxa6lHCKfsMDo7CjEWZI16d8WiacFNOsgif6wAULnaFyCzdwhunSg
6fTwe7mTLwQj5c/xPBSnNInO8wpR9xjHw80cvXwgO3Rpz1qO7i1BuGQXyu0iUcrIhIZ14EVBPd8/
mscOo+SmbN06K/a67eTD2KTj/y+NbE+tatRNmikHC9jq7RSk3s4ZobYdMr1X2KvKedTHaE3/sjnj
H8Xy5mgfNWWaDDuaAkLQcDFv1xh8OOUTP8gC31CngNZZSvqvKL5FTNLXSRq7CXupH1mLdLEBQdGb
3rhim0GQB+9Gnm7kGnToTXpMpJO+2K1z8MzvGIzzY1jMkQOr4hwB5qppLkWv8azidECSbnSWslVb
HTvzhkL804vRDG4m16fvws7jTq0+3/++XBJMZckSklyVkflpGOgLzSBRVzQYKi1DjR95Ws5D1/0t
hrGaUzG9jty0YCxHkPujmnaDBylZGfJ+rpmgT224zLciS7ubva2G59B1ZtnJNuI7azFmavbkf6Jj
P3ND0Kdw3pxMgUFU98If6qy8WtdhuQxAFtJy8lEfwiNQY1WHKGT86FbEUpbtiH4V/VsBKV0TPS3A
QjYOyScvQej99VMcNWneV9rvuj3JBN2GyNzY/JZQuWq+wqbtD5lo5w21cb9LnCieJaCrxY3TmyTt
+oA39oYg1+lNgHe6yBUN4e9fgtwpsjbaUIxGfY+tfO5kyt5FSw8eb/O6JX5ez7wQ28WuvETSpbkm
1gD1npv/zMz96wJNOeRtAohFEZ4n5wU3MGjITDSIG2k1sx9RgCbIsSWp1Zj1QK2d3Qve1fiW03ls
nXmZ+hTbPzSv+5h08w0BW/OhTbWoCKDpE4sQaMyEzz/UbMsibp5UC7gb4HdzgKQ1+5IJg4hySOyO
6fYlXux4Ma5nu7nPvaoVSfYAxWf+kAxIJU9H/HvPGq80/SRvMdRuJjdZZRpKjhmeq4snf9qWnJoU
WsysUMkjMQjEhqwRDVrDo/r3MitiDlneHJchJ49O9qf+/n9A6td4hz8asIkHtwIASIzfQnwJ0e0C
VLFsrZGg4hF8bZJuuC2AC39JLMAsYzlOLT+HmmC394BbdJ7YuBa4HXwwDALfxjzTRptnhBdVHdfH
HrzTWzhppMNNNKoCBORuOg3tq/Tg9kim+X1siT5LzGgr0QSYZUq+W77NuWbfQJNNKWmXPnuusbue
YlIoVQYHiTrJQWAIIReP60i+M5J7NxMn4skiaYOJdRfwEb2vhowgjdUjtvyxKWM8r4+qX5pNr/GF
rfGj0mL85Mm/X5C4h6bGFOkxpStcLCGZP3oaoCiAL4a45ra2XbufJXS2M+vnyuhsqhfPrbtchuzR
74KnRTP3jvkrqL8n6c7UH1DUpH63nxKFqoxM6Q1GSkxFU6I5tJ59DdwEKzRoQboREcMJopP4hOnM
Tdl61KLKKYoNRhiwbXevsRujnr2QXCJMJj8n98vKxx6lYBe/BjKzHzkWHgAO18ODioZikKH9ZG37
lYw9yj6JCI6I6fPUeNOlY0hE8R2ppc1x8YcfP5iGfQRt6zINO/gJ5UUlDkmSSO8Y5ybYZyRJTqlp
2u3I7JcAHLUng788ImIDXUk3HsN20ldIQ/Q1zTx9BTCBvNcl7i5r0aJ5pWp9scXw5CG9b7JL/JAW
gX6ZeboJhefe5XJ31Uxj5VTEzjjV23OrfPQgvcYTvV7ZbPyTaHAiox77XDyTnRMvE1uW+39wB4Ln
QpSNLpZLB/9SiVl0za0Zs+amEWwrEbt3kYWA6rhf3uJlOk0AmH8wCQCxcXkOD1L4uq5fQDr/QciY
7gPP0aBMQjFcwaAOV2D2uFcF2i0AY0uPYgx0FoYWZJJD1h2Eez/x1IZjB6hlE9mPET4iowry0tir
oetwbafOXGj0d16k+I/Y2JXKd+zBDx656pJn6IC6kvrpUebBPiKG7qM7cz1BF1OGGmwLBptktxnh
KTcVmrbO0R7fH2hMQ28/VCLcbiYz2qSku8JtBD5R8r9+0M6PkqaIUkYOD9bDp9JD8orJsbtGBsnJ
y4Ad4cZukzuICYXIy9gtGVSOQVZ5Ke5JBhT4BNkDMqPbXMFQtbgt67t0i3C15DhazEsraA5EEvJ2
N0AIdn81IEp17ud5c9c0bS1CON4b/NMy9dYJ9WUsy4YPmJs+e8Gl8LL1HV+KM1bmvpsg6CbzDoNQ
/H08ATbgoWYb4ArBHnc3eV57CPCnfhpLrfVdWQTVcuN57kjSpT3PpMejE6xQdGOAlJ3Ef6nxvCro
4+QSi+6jCcHKFG5GRgeTsajsBEBF9pm+hMhxv0C4NtRM2wMzOkcx6lQ1zHbaLmB0S8GHaNtFCT3e
794Iix2gEtxCZfO/nrfyF2/p1TvJ4kc1tEBxfxfK/QIJGY4CuqQ1apiKr8PwHeYKbrdpEK9hvkKZ
DqdBAUby0IduOKxL/p8IZFMujc4/cjmkiI/3eJ3NiJ/KU3ZNuj649kE7lW3cI4QT6Ys7RCNCFSNn
H1BfQy/a69b3KBoQXw86mX4SvdjrDD1OCUFMfPLxDfN2Wa4JKI4twXDEhuimQgYXrUXBukseL7su
s6gXGXpj854FoAFBJinYWvFRu/btSYttgN0cD1AUlqsw/MH1nveIfH1+kba5YhwkKtx18lAhYi4K
Gnx5WVk/nQFv7KDajN6UmF5yn/lP6crSC0hoAskPE3Ax5NlehKhgQx/vfhA06UsE2gXUqkNQlk1e
sk6jyF/QsUGC9ow38C0wsf9mCGpDxktaDMlXP3GMqJia6Oq6ora8IBCh5MNbtIKQUbTT9wN2rjzJ
yWkwGJNF8i+UdB5iHHm8o/nc10MLx0KS9UAsQkyzDNEr4onIIPRY9Y3DkvGCNATrYQ0ipeojFyLf
TWmER2xJ5nfffagCDbIy3SVaFXmUPlUI9RCQ9XPvsaD0Xyiapk4bS269jt9EvKDab4GHlaOFVGBu
C8wLDCjKhMaroiIje2Wb5qVowexS/DpNYZajdRqfWsy7F+o3w1r/3ACeeWGcb+lqpmrEDvwxZX1x
JYT5L12XQn2n5Xr6fRkwkcKYIvieZf1jg3jpS+LpcDfRxu6xfVbsjsv+XrqYHFIWpVu8MZgkaGcR
w73GYCPH03DIYdxAwTp9dkDM9vHQ0VdKgPzoaMAxLuU+Qe4HOpU75lzMWalzxCSl9D5uBgbtMwg4
FMh+nh+Cdhl2JC8Oc5vYpyVsDlDNxFvlBP/jjAEHZ4MNMTGvOTPLvmk7ZJbLOH+gMN8fzQpAqo0L
qFtdtp/RlJazG8TTkhVjxT2/OHQKIBSInS01ozwp1ChkgA62a+GMR4hZuXAALyBg7cMMTLQM794I
ysNnVDfbBKWoW+Lp3GFexT7jYPVt7LVPEsbL84yNP4IvKs1a7yqY5uc1CT/EnKkzXyzAouXz90Uh
l3e3ItnARBDW3i9erCAek76sQU1dhhyWpriJ3wjvH3RHTqM3YFbAChB0tduxzfNXIpq5tEsDG0U6
NSNmsYQGKcBOlTgywOB6XlF3dmYHghpm6FPxhpnNmKwwYnj3ghrhsqTeR0/8Gxsi9gUD7M2u82cS
NRGyx5KfAaDEGZ1SXBWOkrco/8mth8fGWzU7rvdxHbAVTPsEgz2fIHcKQB2Fa52ukDIpLd1Rxhkp
5Tolz+iF0s1s7LIrhtciH7on3/nTs5uSHOWXg6l4zuWzz2MfUpghA+3W7/plMefoXlwjzGe+0fuF
4fOU5mxP7lKEOZV0v6zwgiV3iUI+AFRNsyeetvPNUjOAv8a/H4aoKHWbk9KqkR6UIkm92smdmqgv
AKQUMDnjxqOQgWQhmxRIyWGGxw1AdJjh4Gnz4d05XmxZhAdFMxaclYr98wTp/qEfJfQRqlSoJ1AG
TzVJ0XHNouuukfw0rRPnVGefMk6b5+ReMExpjpJVh7zGmJ5iI0ZgiDKnaf17SRTvNkoS6Nfv/8MQ
PIyDqpY13EDAkx24GOgZORXFBgfPhwys3Ku1Q4vXFUmt6b3a5u/AFLtr1kHwg1YR5mvbDFdY8sIL
PK2/MHZXwJSRdtGFRMp7DH0fNmrZpkcBrq2tBCL60P/fbdDZ+Mh4dAQt5P55PUcflMXpDekK7Eyd
Q8odiHo4xNUKaC72nyCnGwCrFNEu099A7W3dLqPBkKXR7pO+P2qNVH4bt5fAy9oTstoeojlwW639
9OCJXP/R/oXMC0OFE9ENm4ru4Pcoj1pIeB7A+ruzFP4lahjdCwLJ8EwwKQGRdYdfBtqsrK3hFd5n
MnuOhPH3k7Bgp9EXnz0aYBsLIRCNhwE7oIKznVuUQROLNwUPX4QXZH9h+ziRGcN+ylFvUJ3JP8hg
Oqseq3LCg1GrUInugKJWVU5ksAlmttgixlnCsrRQ4PwT6lxvxXxCuu4GdB71aO7ZLLPkiDYb1V73
zlUzsPSb4ujzPA5oY9YBhv4sbOf5ihwMT16zXyK5kICTrcxr3KNvNdBDtAbxjfrjQSfJR9zOyyEc
IGHFSsC26duxIqQ3OMSH4ZoSc0EKli6FzZ5/j44cvXfV0GQToJeqoz4E3CctiFvSF4d2xawHAQj2
auPgJaBKH39fkSl8b7HVn+kCN94gKf/4/0c2fcEoh/ChyKFVtErxvaMZecoXuTdNgfFx0dh8aR7j
u6m1BivTb8DY9MgnsLoyFrx3NPd7feeomv68BJmAVA3vlWbEHLNcnzV48ze4dJtzwSNMb85APUoR
gc3PIC+MFZi+osWa4HAqzrDZbxcg+ICixn+TtkudEAwJl0H9C28iwHw4NyoG4z3A+FREbzyIksMc
QgMkcV9df86Qgnk16+DfetTHMKVm6alLWJ21WIla9f6p61gCr6ffvXWJ9EvXMvInXBiUksyiGnbz
HuoIf7/i14Qt0rlbH2uMvDXBU7/E4UMnJ/LajohU48l2HBsIMaKWXVHSI/BqgYvz9+VAIWxSmM66
D6wLnrE9/WAmUbwtgsZtdB5721y35g/Bu2VJ5/5JlzokDfD+Gs0yRjzBLCoXBt5Rc4qWUif9A8Hp
sGEybK4zVbdJY0rR0kowaKl6yDK77kMYMzd8COl2gvl3s1ASnX8vSdjHZ+bTad9b+ZevmhzWMULj
io5pb9agfU8oZhdoBiDw96VcOYzmgIU886wYF//lfvC+FP6CIWuZrfJ7Oc6kU5/L2KPQmvjRtDkm
u5D1D8h3Ugs59JccMgWkSdhHxWP7GAOIHVMU7kUxX9cOUoyuy8S+g2Rpg01SlVnm+Lm4X5gQ/pZM
noLWw5GLGi9pC5p3ofqISGC8+r2MEyrfqcWCVZl8KADPdD5n1dCY5Uq6bIuAVNggLVzmoU3kVskg
fLKdiyqSoVccesT1uN4PPn06vEpX6FsQkv/SXqyXFnqPTTD4ZQj31kvMszPxlbz9vtJjDzGF18bV
Eue2dmFaZirUoMTjCEI86Nx2sbMYNHG/dFR9THRparMwCN5gfYeFuIGeNZlnaHAE0jW0Wtf9kIbs
CSFx7RNR7rRE4ylbBPy5BngtMPSbYWDevK4nO0TtNvXio0UYfH+BLQ45JPNon3uM5Xp2IEfLGD33
ETKG/BnMXnRgatV4rsZD2+TROXCheY6QhlTFffrtMBHhYJjngV3usHPxYAAlrLo3D5ONICWU+h9Y
JjhVMRGuXzuwiajBOGL4Lr8f/V4G4ugFncqrgSdi1ydm5y9Nia+HMGHuP+UeBebR02GPDGX6rTmH
gRUlRh5g5Bchd/auHc0JsakA3lOBVY5Xv5/vCKLEB27yikHf9NSgxzx4k8xKk/QXGsKCuni9/7Ta
DESATsaXLmNLRdpY7/s+LAArZssTwV1hIgzOFCOJngyWX+r4pZe9dwQThhPGgMcy43eGEQ1+Czst
irocASEGIj2fxo88deTgcgABToH81su1oWrZm0iq0o2C3gYGad88OwPNe36GSb69hGnK6lkh+8Q6
65176C53Y9rpipJxlKUAabEDKfZFpP11N2McetDJEyB9cCrKGwDNtetOI/W0hL5En+P7Zaahv41W
yCcJ5ocJM7Bjihk1uAfAtoJJIKncRcOEnSFeSyBzyQ7RqfLaBeQFOoTxFi3Y6eIJKMrSYBqRyk39
+2SBnz+KBj+wbbDM+jTqIJG5f4h2bSpHPyv6XTtHeLxH9pHiYT1YwclFZF64R+hFW/5+FYDlep88
y9MQMyAgAcCkKhrWCA5uvHYFGPElBtO++B72vXi0b1zFLzksJTU1FpQWououSQh4dTYQQ0tUB6JP
982YJ2UwG5B6dyE2sr37vF6S4iBB/nONJEVoa8oxMU8FTkSIgStP7UFCAELgR943T3wVNwrDRU7B
zCqs2wKJQVCqSRvsfce33GVXDjfDgHGAZnqfVwAJZ9DyDzCG/hNQV7TCR2tnknMwfyBCobIYo92s
6ggJhymiOjW5vmtVSsaGahzsVmTmA9qcelJb02HUk4EYy37GAHj7MTl2sVfl5pTn2yX9YDOafYi4
kdq+5bweNQZkO31Ygg7vu/rGr7hhcXzNyYm6Y6M+huAzUuEDKEBsOJhYB/zS9vRUDH/insPgBMyk
ANKCXJpsqQVbat1yIBP/yMVNBz66XRBgt+lmtOnQZwEUnshbAjUtmEiLO9EEW0mfkaSOGs2h/ZAW
oTuQkTC+VIj23BqXPc/y3xxBYzwhB6nPy77Q+9n8l0y2zo4sEPCcY/sVdNc6aPhWBHEXzcYLMWb5
a0nyijugZK+OvfrBH7gXDnNXB8WR+KTyhbeHTK5iyyN6duQ613n8X/9X2Bjy/osW/YYvohK2ztUn
j9S5SGEsx9uPY3o7tfN//nT2oQVIn2yoN1msNkxj+vj47EK7aTz0qhCpRqCrVTJeqCeq3nN7tXio
WEV1rxrWVNeYt4ZR6W21QiPmfFs1Csx2BwhYQ/Xmj8PWyuzgArnDwVExbP+K81PCwooHSK+Ydl3T
IxPgnQQhmCCoN2c08aemxb6HXz0aaOUaduwKt4fqsZoEZr9j/jscPu22TQDNji8s6IF89BRNCjmC
yc2D+eKAM5cuRVIGYlCrtgHymUJrt3ZHKJi8Iv0EU31GRNomMiEtgYv99U2+Rd4C2hCyKZBmmrZp
laJPKT2WnHsWfVMiaAljXrDueqxSLzqkGgVhYvLXcB2OFkOrhRdu85bB54cVtuDI598ciwVSqCuQ
t13IQrRlXjkl4VJFR23/YZLoPijozfX0Esj57+K3e87oq/XBtNALdWrfwaEyYcdP+EF0bVBJ9JXU
zEeuoThndEdxRwfb/klxpq3uGyqxFz9vTp2Onia9bqDv+dsjPQPWvZeuoOEV78bWhf+apQSNgl8o
Q7DVoq/Q6mzYGiO3txPQxvJtsu5SrFnNvSvOh2E342BHJstxnLztYCFShSxgidqN7PkOUpYFlqju
MTekbjK4swjguOIO6cIkZJt6HIJNQdi2zdGgqbmyZHhe0/HI4LUV0Ou0hGPU1FByepFNU0lo29KG
Q0za1vPaVsbAkVgMRQ11oVixY0EkXsMdsUfKVQfE071RcOmgV06ib1yJCvyHDcjvaovosx89vB/r
hTF6bj1Xz0jayHxA04l7jKEmz9IFTz22yL6gezCZh1E0R4wzBjVyAKtXw2eyC6YeAiz7BtIY5kCV
HNIx37RejT9e+nfsXkyx7HsZPgQbVAclI6JaKUG0wFR6SfMzzASyqwTJyxkkdB1umcZOnVygMZxK
CB2fgVdQr9tODLV9sAJvUvOOJlndReJldJB8NJCNYmlBL1x2HlyiskUQCb4q6rF3RtNSO4jJZxQb
oVc6h4eri0HBAOCc4Z9EMsgz6YIPQ+megcry4dj3nTlFNvvqfG+Tr3/W5O8w9f8W1x0LgWUZOuwt
Jv2hxO6MWDba805YgjdQnBgy+w2wCKq0YF8gaIywd+u8uCwas9PT8B+PPrlhZWhi0EHjjbHcQ6FV
nKBA3cUh/QS6UdEoxc6UKFPxZt6ZVmLaoyYgu4DXSezEeGwZchILQN+m2GThtB376V8BkPZg3HRe
IJXIdF91QwiUF+TLDA2OtF6JWMNt0/SXaIA6x8u3GZkOfdJvlzncRKH4t2AHgvZ7j8D5ykTw18be
rgGKg72YB/LDIpkES2UTj+3Zy6ZDAZraGzH/Y5Bn5IYgatA8CEjtsPzPLEgeosbfTOGw89Zg4/oV
mFZ2RXjrdxdnyGZ7pga1M2kA14SlI/wetHZCEuFBR+Ebh7E8zSCIXm9QIeYy/1n8AqkloE/nfL+m
iIowYsJ8H7/UA1glvo7QJQYPMRaRDMYjQol+JvzEkPuXfUKfqVh+xjXeYheCdxfB2HArDxsYdQAr
9mEd0eLJBRCuNkyAr90QzGjB0V26mBwnQIAIeN4MUQSRnwIb7f3RGWYNpKAHdIJCuKVlPpnaflMh
gMD8k48t6d5SxlBOYf8K2D6IVE1GgUoUAIBA7LtoIJFOsU970G5lw1GO7L+4ic5OzlXTXAXFVIlm
gfK6eymiDJEt/NhzTAPwvfMQEtDSE0BVTnbDhP0p4mmNzfcxQ1wSR4tHQ74FsvWNXrC2gb8bvfzN
+NNfaAX5AN6C7Hzi/fBgPo/jtMWkgV1i00e1tJvErYcuQvJfnGxtM17n3AOKkfs1kr6r3n4lodrE
5MdGMEaZbs9EceFM7ZlKdksmb2lTPI/tsBugl1QJcH4iNl7+FIzhgUDdW3ZGQLkwwTQYllJmrz5G
+VXDVaQAPTBcAROisHzbcwgDyUKgy7XZ0+pRSPvWrS6waAotEAId2ufFBX8WTJGAtye+SRY1+PsG
lQTZtqI/dgPSqPIxXA8hOJ59MJ+oxsRcw1DQCjBtm4BeGyCUs+fw44oqLeyGjMt+4KA3WqRScQYZ
DqS34z8FPeQ98TWB1wAWqzBxuzFRCBKa5C5Z/GOSkHtTxyvYxC8Us5bC7l+K7l1zshnHoh7DV4Yx
NQSm04n2Wymy9wb1Z48VNOFEGfVbH6K0of5x8tiOYtRskfi7eZ7gY+hAS5tb2tOnFQoajaE33Mse
IRiGSJpByTvvErlgAEVwCn0MN+b9p0oQaBh67c8UExy0xWEZ4ZXiFz+ZSozBuJJmqJV56nL2NGf6
RDm0PxQHHrz1kFg18EMaxS6+ps9xDF0LznM9K0z67fLvrkUZEgAlK0XBgWJCsxG3/s+aja/UJWyr
p9EeZ8hVNm5a/i4G77ID/wV+LYOuTMNl8cTyvrY6BJjVV7RBhUTU2O0VHZGOnmx8kAsQEEYoQhtQ
0vBelCAXm0uWDSfh5FUQ+YU0JUAL63DjHnscMYcdTu7ojUKNoHuJLO0QcisL2LcPSMlnRavcR7+8
4AMoe74Q+vQsoNpG5CTCXlfvmDfruI3kiHZkxoBnjHO0tkMvwUB7x9l8d3T/pFN+zTBsCNqrAfbR
AOEFa4fdy1bED0+Bgohh8D8wjuCVTP2Hv+bPiNDoAwPhFp6X1cMGpWDH36wWMq0hubVdpks3tCs8
2f05h2yxGkbJoI4HTq+Gkk78C1pyWr3NgL/umq+vIOVZtbIaWYHAOwM4dewM5lFY4L9ThNHmiZBQ
eaPxbMKmwqpNbKeqNPdA6M2w7nTZvofRCCx/ADjTeltIpOMyCBZ4lcS0TaE3DTG8CZ6tAV9nwmen
6V8moHHHVIpNGLVu4ws0lB1NtwgsPtJU/YxQNwAjQQEUr7StQcWt4bJD3hOCaQODQneZPtLuNTMe
VFIWqm6B82hpRiSWLX5UeUaDcc3fC8o9CAYnWwbT2Y5Bu2FRNFcK1RckHBxbDwEP54PPau26hYez
LbfSD/cFhnBXwFXTqgHVseEEo3A6/nankiPnY5YHc39WoOB7iOM/MK4WFBl+hpC6h2RBp5ws7TfD
KA5YMQymqJ9BqCM4t28/e8AvZdZjbBYqXeuSv76djpE/3X6JOAaR3eiSAGJkcPjsc47ifgMpMzqI
JXizk72IKYUYMGWoNNK22azLZjKIF0Z0TlQ5T/0boM0n8Ve6nnLFXjmht9//Aca4QywpRmiLekgF
JsQsT9La89DG6AwB1TGaY+/y7lKHAJodNuUfyBfazQDqS6AJN+knP6Pmf7DNHXS3HiHcQIlFkhMc
LxkwWbOfouVjDakFZhu8ZDD74K9tDsIqftVrBglZ2EVlE8Qo3bz0MAxrRVAkVTFAu8rnwX99SF/u
eF2ZBkG8YyBrtZq+5JKMSCST6thBMcWS6JQH9jHsX/xVudJncjsP+X8+Qa/bFQ+h57932QqzMWwX
lQeAzShRZxrWHbjlRRmAFk2hMVh8o0o2ZjdrYHU3+kkiwalaiqSr4PEDx3ppNayQbMLCHoGXSOC8
qhXHeCAoDey71y9Z1a3hCqa1uSRkuFci3YZgoDdKKwTW+f23sWRGE77+DOm/MQwQuJwkejNF6iuL
dymwtxH0x8zb146B3wWp88khdoZSAKJeP/IgImtwCmTRP9tlwGXVtR2gSSg8QevulqUgNTVmF/VR
O245rdkAAQgEIkXZxQ4eC4izfMOvQ9Q/gnySGIcYf1Jkhq3jnFZmBbGYeHFSQTNvOAplgg1AAMev
vAW1XrTov+3w7XeIL8QJDIMrXMGlhPcO9Anc9bYeRCKRMBu+5JG3VF4wr5VHh40NAhiR9VsG/mCD
oRSwesQlHyPM885QDZoEx3ofRUiVlu8jIhA3EVEw75NhTzr7VyTJ/wg7r93IlbTLPhEBkkF7m94q
jbxuCElVojdBG+TTz6IaM/P3+YHui1ZLdQolKZNkfGbvtZ/Zm+Me6r+pQ9Ry+qrZBdP1yHqJr/5L
1//qUc+2XJ/EBr4wIUHS2w0Z/Gq7wHojLVp1WX56hUM0qSKkdep3YqSyQPaZLEhPJbMQtVb+5NbN
Gh6ijf1OkpVkGVHOg/GpTKL3Pu5efOvWN5yYTv6WpiH6kL7HAmwnlFNFDuGjQZDUUmLH+tXVbGYi
jdzmU/IqW+OgxczZmSvjGWc9X7v6qZWmyxxRXKr5f71Il6aCbVngjO8iNsJ68Wk79O+JiAAeJjyT
xxS5h8NgBqrItQvs2T91MRjopgkdTWWlN1zLUTQ8DJ67km12nKDtjYgANFt9KLyVg9+d28g7BLrc
2x6qAte62m24NsJsF2vFq69LgnjdYW8oHB8ACZLh02zxwvTl7Nk+R91sLnHIIGtFu5qAQc2ThYXM
MdvCvv2I8/hcmCxD6v6DpyShiV16LwLiJhxSd22fFrYP3iOwdgzIMPG2rs21ayYkOnk7R1rXtBi5
wTXrrebZ147fg6e9gw3cD/2tyrWzqnB3JM5jlGtfKZoyzX7uTQYQwvgOMAkMTr9xA9bxAeprpZh4
yprNbI2/gRpCqOfY0J8SbzqRhnPHT3UCMYkvR+ca8RLe6mpqdw142EpHUawlNKpFZe0GV/EVt3vD
oa5ouwc4IwMeom6sdE5jpupObN1xtXylmX1PPRS22PGHxVBn+yKzzFWMYnEp428nZjMfTt1A4F77
4pTNRfdLBEVO+WaU02sfndvcuedUifguNMG14uaK+2C8y0Lg0Y/DP1Dcse9GYLKiwdkCBMKyZGiP
RsYCGUAMI9PmjbYHVZkgIXrogNkH2b4t4w4FVcBaqX7Qc+M5brq3+f+pcF802TFTYnpmO4+AqTdd
Z7xg11oHdvSlRP9RFAmyOpFuXA0NyTBoKzMpFn05nPw8+9E49+u85JEXdCtV0GL8/g5hjlWzbG8h
YkrS4UxLnYeeMyqYX2eapMew1vZW21+8QT+3ItmPoaLzyL9qCgZdiWtgon1t23UdUamkxgBqs/Sm
BZr5lZCcnQzJynh40vLyW/DO4q23g2BihoWhnEPr0YrbixApIJv5mvbsPqPh6g6tXrAfKK2lbdLg
CH3nyVvcasFS5PpfFhAHvy52GtIbL0zuTiy/qTcYI00/803eUHhl+puoKZDGHtd0EdNdZV9DH54H
z/jukzhdla1EP9XRJyIUkM1W0XJROA1rKDQMrPP2UnG9xbL4MjpKriC7wYnZdC3DLGM6lWDD6Z+P
Zf0WT0a3xACFziaJnqTFRdhA6+Rn1Avzjx8Hn0WQ7CEKfbumwP5EM6LMWluMuYFVZoqZy3crI/KW
XR6qRV9FiF+pXXkQp388dx3bMCF4u6xAvTWWc+ANfcB1uxd9WCzjLqC0GtSmF/qKW3yLovswTQA9
wnksZzUGXEtAb8y5QGryxpMDgCrK+misdikq7DK92cHpdf2zPV/Srp9SqZsoxNOz8jzWzP0izNti
W2iYEMQA26+1bXo3+6LS+sfATYar1nwzFbszGGLb2hWbRqtYnVhCLSFGvKFeYBBYdG/CzX6UjemB
EBOkHXW/wuQ9bpBTkTU5ejMAFNeCfzIddTKTAD+vsG8iYnbc64ODnoH3JzPhmPZOe8mYsfe4a6oO
7ZtWQDiRAa985eknPXXApqgZllJ5p6AHl5PqjNeqAZtDSylbIvEBO7nwJe9CMYDKqgn0i82K3kWN
2mrsaTnUEHzVlsrXzAKAkBbrsrDUUtm5vZ7IcQTnOnUMTNG5WfTYSyOsG6zobrhP9zQ4/tqv/GEj
ymNhNyA6zHPYpFc7qj/NsA+WGSq+VfiBi9xaBJa9qDUbAcGA7mEQ+DVz8mpiShTPzb7CXLuVHY+i
gikzkra8ai3G1hc3rvpV21iwg6clczkH2Fn8kHvJdeggNyW2ZNRlPaWZp2+7ePA2jT7NaA3aq1H1
z51rmYuhNOTaZcV8FLMLwtacfVnmwaHLdY+w7/4BRLO9jSSHiWvAHpBWsKmY9y39fI+1gQYp0xn6
sw5EftjGWxshsa535bGRH3CwcSb01Ad+xXfScm2vQCmHqkuo7MKB0cnHVOpfvW/1nCT8HWPcgUsx
17KlqLMi9+YZgb7UJ/DIaWIcK0sBbRhxPakedTnDTmU68TJ3wr8JC9aFV+K4Dpnr6b56sH2W2WKO
Y+Tvpk7zGSgaN4nQlhIrD9y/hvfGip8f7gU+DPnEeg/BN7e2uSgavJV5vHCt/MNpghd0uFh4w2lL
gFaxHbNhHiXMaRtVjXovuggf/UHX0llVHpoJtnfVncmVue6a8W87h4VE7J51pr28rNmyrzyg0oY8
2VJT/GjJD1q3gyyKXZxKscjwbCwKh3OX/OlRDSjoAYUszCr+0YmFDmXxLEb7QLVNL27Jch1MD0lg
attWGw9NqSPcSseXEOrKQqWHvqPwKSKaLq2p7uhKkbXhMpNciCCGhucaJxQnRE/ZMgMWqKvxNjrb
1Ez3oUnjNWdACEUrWuDJiaC5RKxSEYdTUhWFvu5KXEd9Eex8y0SFn70OCPbxjhivDvtjC76BH8ba
SoyAZkrYAawHUblYii7FgrptBjRFzbCy8QK4ytkXVXBiKnQ20GlXkxsur04PCJowz882GA+mHh0d
EW1ynX2+aG4lnrZAeCc5W3/45kY/TxGYu9ndLHd12ojjhKGSXrcbhxNRkO6NUvGQMU7oL1HfNAs7
BViIAo01yUENbo0WDFtPlBqrxHDesNV/eXH7Q3n47sfJF36CpY1JMY5ZW8Ssx/ox5dfX/7j8bssg
zA5dh9ivmCrM9YzadBOPUY5q0e2g2tiYPgfkH5ABrhLVKRmgy1lwtvr9r7FhfDNUkwuMl2HLBqwO
WbDnQBpRRTorB7YWPM2DE8a4sRBkTvPhVLghjyXjGe3ol16aySqMxd6pk08vhEXt9e/kfO4MWZwC
bVrrWv2EoGxrUSf2qjlLIVbEJb4mafdq1XIV0z3iZaU3p91Gx6we6wx7b6ESgHDJIWeIyG0wfLhh
tA1wDZgWQ6VuwHZbRhZJIYprO49wGOEzWtA2+CFmXecxL2IHZOgKT6i+aCTu5JJbxWjqR3Ma8FFN
wIk8u2BqMlybZgtocuKvZ/uyTx/TIn+2TMSJ2vwCDgJFO+cvjIKCR2/8mU0GW2A0nTgtk9tUZLe2
NV8Ca9p5trxOBmE3nXmqUp0L2CQMh0ERTUCycAb+SUNvX0bn2+w7f1G37lNTRQhyMvYtlq9BqRDH
gHsuAC4YMFPtmu7UF/GlKhXHajieW7XSm+wRcl/Er5bdm6E7yDY4MixCufDiQ6NfZnht7Nh9sYeP
aoovwinRZsqnqihOZoiFu+o22jDxYgzQm1y3/7RE9wHbh94vYRRTaz5BUkyLNC+e2Da210ZXLMop
auF6uPM2TZPelSqCe7yN8PFmq6iXl8mC+x4m+kuNjta3jRUWtxbSCNVxHFDEqvNE7bvQPqyMQq/E
W8KIfJFFCmk/d7ZT2dRhKnhPPICFxk0MGUfu5BfUrTnhfu+FxSw+iaFgheR70u0wB+finldsMl7Y
6GPZ7TGda4J7UvKYLtRJwso4SN+9YdX5MWR1br3xGxwNPm/3KSHqdsE6B3VsJ3ZuhM7aGpMYk4r7
CWHrOQFkv2znd9M2SFUgouUFYBs7FR4AC48nHEPuARePWz3hzv7ourDdVzFKnABKH2C5aZ0Ea8io
3hqDZ7CAEbRrquRsU4JvDM/blmN0NAUTpamlR8pRqcpTxu2fgKhaAMFTK3AUzEA2Xhg8KE07DG7K
7Nk13uoSD7TJajL6SJvmQhmcLhCUcTHH3sEcWOFxcnM0OlvTJhEnQRc4JFegMiuEEdfXotAMetcK
b1zlo51w6cNCHIp+27+lulWvzVaki6SW+SYcpw8Uz095kTcs8s3v3GOFCBKVd93ghRlKigrP2fYV
sKbBitZlUL8AgkHXhmvvWGAJQb2r7bnvtlMhuQfCpF30HF2YwJgPT2rhCOcbmyp5Pjxh/GLnYzkq
hY40YPyUHkNap0gW/WyhbUV1FfG0kqmDJiEynxMrpmxJwzeGVZ/csFtNWXKN17dnaLUvhSv3ltG/
dk6S7FRU4wxw5AqVzTEcvJp9ICL9tmfJYiQlgmnGiVjWF2Mq5mhk830KvFdpnZyIjbTRZUw9pPbo
dRlGu4TyoTo043j1qixa+D5ovj66YdibJ8jB00S6wGT82NWA48LmXcunaltr9dHtABwXl7DhEhqI
aWAQxL2B0uVAyt45c71F3hOjQCWYEF/AI0Kze55xMUtfkZ21LN6MZbGeICXRuzY3d8R2bXMMuasR
wftCF+528J6zMIWh6SGraCv900TQFKcVlUU4/MjOXXkzRinUh2fP7M7D0Czdnu9i+2G2MFw9XZjO
iacqY69a9AvHw+NSG/IN5wl1v9nf+txZAlcs11UQvqouu/tmfESMdZwSqq6oSxeGWeB3hcq1dLlm
kIwyZAzPY2XSRCaMUHIz++57gQ0aDwCrbSdEiwkMwGzHR3dy3KUvH+oqug1ejiuweZF4vZaYpriu
yxRxjcMY028/YNd8aONaIn9e4KVyhppXoObB2Lo6vj8XvfdLYmQr3/FPVOGnMEl3UxuVyzrDz5IB
ljI1JuX4i4IDyFxO7IC64vefMbLXMTWecCVQszvleQrNn46dxTIa8w9mG4CYhoexFh3lPR6beJAv
gSeOqPKcApeuqQxehdy4u6GB6JWBx5Ae4cPBjGOYTcXZniIGgovYCuEnxgfXHo/4yGMCDjAVZIaG
PC+B6hO+RmXjLfr8MGQDfif5ykLwMtbaF5o3uhJUSf5rjzM98v07MqvPoXG/K/REk2/9Cd9jk2Za
G5m7SR33qTAh5qmt06dvBtpTcIxcB64JRlg1XzEHPILx+Ohkg7dGJx4s4TWZu1wrEyopZCvhKkle
U8mVGZv+U+hUlFTt1m44XyuT1ZNhdX/6wnuRjqDgiU2dWtLZZD160BR7Rtc0Xz5resJaCD6Qt65X
f1mInHUAMYB8dppRseIQFctpubNNdU/SuuCkoQmwRveoSwrIDtwwXjZ1Z6Gm0YXhEkOzIxG4ZHaa
LZ3yvaD6V77kbB1xg2vbIsKp4jkNr0MiOWS0akvmD7UxcySr9Ygk17eYbZMF4MJsXRpdfKhZZg90
VDs9rB4dmQnq8ozsCQc+1RBzWntjsjJ7s1lInfEgAsMVP/u9KEqUgnV1F1n5EIQBa2RAO0nvlosg
01aMYQlRS+fMuy/fRZmVVACRAZNGFMHluUp94BShPQtbnIcy5anCVVxRhBV4TMc6App+Ip/vQ1UD
lkKdan0yyj3zUfa1HjRcn81w3tTmekx5qKZt+Mfp0GcHsPkWfn4lMZp+M0RbiPeetbTtYYprKOOz
9K5rHsANKWarvLZQd64xHhYmHQz3Xbxssvaj7zliy5SDybQoZ8tWlKyH3C/pWufYIT1H8muGmiO3
Zq9/Y5yenzJ9SjUJgQTYLqEbq7ZnogjYjALRsA56HL/YYB/ZKpv8mhnXm4YeexEIZ0kPu8v14S9P
foga4c0wAOD7OTsL2sVwytJDqLHTDpl44aJJJpqvYeLmB0CEBrgzzmxldjwkSowfCxGyvUZnU1EK
B/KiikbbOKGbL2bm4EZvnObcwg5edEipNkbSbcvYC1eq7dJVriCYhfJhyP23lsyuFZrwJrb9tWGX
LcxAb1rVwOMyLIP7RhAClCADMaKn2LfSdVLoq8LmVQ80HRVOKlFae4bPqFwFqA+mhniedu0XsBco
tjQIHi7zRKZeqH7qp4yO/8jhsons7FGDgLw19Nm2M3XarbED2HVGzLQJq5ZVPQkGWsdY6pi+CRpa
p7LBBZc4w65zuRZit6zp+qyvtB/6tSesimYwjcj8YTWtBwkJJ4vSG24U8P6aLPg/dTEV66IP8YdE
xt2MrHHXNtwGGFOgGncdcnirQmGXTfQ3XghRrr4URsV2eGC6EFDcsZo7VF6uPXC4V8vRH2Gmzb1d
MF6sgvVywlLnQD1AzE8LXthEhObm8VNvMcBABm+vANkYq7AN3UVu9KxWDVBlprantFooKDwLt2mL
V6SKHaNVKFE9IUOpaiO0L+O0HqJ3hdT8kBoAf6m3l4lbhevAn6Yj+mumGGlGx+GLz0iUxtK2xvc4
K/MFcye1jvQRa8tYHh1t1Rp1tC2yjks4tIM1iL4ELlaUPeOQY8Mh0nCLIr47KQ9EBdLEIFm3FQwl
gB70Ee0c8tTp9dXJ7WlRGabYSizOe5KbgpVkWfjsyWnTu+aDNmX5D0+mDVwd6zNRNaTcQg7noCAp
riZ514z426ZZMtA2FbsePxT/+hK5T44vCMIgcKpzbmjpPZNXK6zHt1B6b754b9SPBEJ6+hfRNJVv
+PU1fL5PlqGjFec0PvUyyvdwXxkpp6W3rtw2PlqMW5EcxNCwg1K+mG5+C6OeDEj+raVRSe3y+wEd
fbaPUuhj2G8XyMOdZ1ZH1Ro+Vn1m/c2QTtpcCuV0KOD1nvrJsq8mPmRgU+mbnkwfWjM5J5cgik2W
GWqJ41ecfj9MiZsglS03RWA9jk1GotRM+Q7l9NpM9IlD4RbEE418B6/79K8ItevvZi4Y7aDF9utN
I2CoFEzXEPwdXJL98E3cusHfg9YdH+oA7FXRvFGQIdDvHfNZq91g9/tlKky5Bd3L87CbrL1ucMiY
AkA7lXrrbhK7kbvRyQzGo/ZZH1O5L51KnfsgS5ZF21WnYhzAs1n+HtUQulXsLe9tevRhOrpzW8Cu
OlnYlu6dSg/8p8txwMiQKnwwRLFLYOosbCn6I9pjm6db8d5I0DUASYhlnaybb9naOSwwwZVKpWej
GWYYY2iwc/D0s18G4BFEQJ4RFJQ0JVe1Svpqlcf0yETEhU9Eij/KqSk+Rx2hfO9hSjLrcnrQoVEf
mJr27L8i74hbAsFrYlEqYuz4FJp7tZJc3rJqejIcB2pBx2mNh8Hg4KpVsrYhc25KE9mN0iKkdgp2
SGkyhuhERr2XuBtEVeUl8ZN+62sJ5DOPEbkvc//SzfxCVibYV0uUTX7r+lsQYvfSahv0ch6KzErJ
VVoLdGbI19c4B0oW4iqF8B9a351W5g/CDMgl/n+fhXnj7yk6/vXnQmTTvnB4RLrknB+zHEu30LPm
dWCmmRpt8sdnO9wTiyMS75iChCGNjMrXE3W3mxzkJWBws3uJ+GE9yBY2dzDFwDcia+s73XZ0aoaF
YGnGJFJ7Wh/uRgYDnPyI2Gbe6ABM59mIONYUa/I8Ml+9AEFpzPaa7jNe1sSoXTGtVMSZEUXa9k8y
aMur1VQMnGZOcJg8qdB1+U4xcOOSX6byy5teAxu1bIXWtKz4Ow26CJC0a40u6py3TGl9xazVEgH7
bIK9stkmpeKHJG3472UELL6Ls2Wg1LhxG3rKAYQM0XGHhIOGpL1PGSkA3a0dPwVMCS0kKGyrhmIV
dBMCY/VqGyXPdEcFGx/aEvMio7hAAF9Htd5tlJ65ZzzA8VIYEz63NIftCgNCMgDi09Rx/kZhdsSB
OO5ckQ8vnoJKVY3WCPJ4Gl5sW3sHDQvjbuzjPZSyeuXRDzyP5TgT5tpXfzC0tUTUvPXSIH9FQOmk
FnJGXVlLYdf2QiawWchexGFi+rvKFzd7truYWUlaV0/30fj9SF6V2WFJGGFkDOE64Y+OfQPiMBnh
Nya9Np7cgC2OEYwrdkLhwZSs14es3bdCJpvftydV37lQ0dWM82tTBs2DmWnEG4SO/ih4aKy0Oi2v
0XAOXSRpINAkvg94TiNF6Y7NfTidRqsqtoNmIhVXL8R4Ro8F0X/cfHG0UxaTFFdL1YoBPqbBIbg0
Ku03QaH56O880A1D1qyJvkV31Wn5zayHo0LxTDtSsBMM3LPFcaTi5xB+3J3cZgVW2fykLtKejZif
zzXqfaLr2lZZmcfbQzsTjB+yWoHJNNiQ/18DqO5wmdmed2yi2ZtZmY+6i5xlapodgCe8o53jbEmN
n/bCR3mIdswYgwHfL3ojH4j0jrifZx/P+VZ3lHtkbtBv6pT6u8KWkXnCX9rkTkxWE58dq3gL+lQ8
2mOKxUzD6Rr4Zn6SXlWclNpMVbS2ewC87cV8pi1sstPkCLUNtd4/FJ7l40IvWkgMg7raQYWnguA1
0CjuFlEkQW4Nz5a5ja0RZN0GzBvIP8aCDVVB+LJEQIoUKFKca7Zvrm2dUUPAlhpJzVg+pNJ8RF+f
bn9NT1WBWocQttuv37dv3eYSgeIqTZNhGmamSIz1ticYA6OtMbtKWWW2k4sS3+ISKDNCHfyw2tr4
mdmqOteZ7LlxjJ4Xt2UG4PvMoDRBdlFiVwfTmewTXBWX5ppgVwRP4dnp0ktRJu5OjUzEp47y08rq
PRS+GghpzQADJbK+c515mka4GcOD3mannZbrYWYsmDRjS8c1/MPvl6iY9jW8yZttV+rk5rI/F3oZ
nRhALhF5BqHevo69PZ7DSs6vWqCfsOdkG2mWqB+8IV6ZLRIYrWB5Y43RgKOYdxinb7/Noq4/4pJY
A/WJXsoSgkwewszpYhG+mEr74ULkB51lEmGYDSewXPpmZLZ3C5A8gjcajReCgvZy1LeBQsFdZ276
qOLLoJcgvzMXeSZTTHnKnb7YQgKla2jAwIHYh+AJFvFuBFl4Znf92IRcVmaqxhMzlWGfUeggVhTM
MWbeFA3PxrMFT6IBzOtkiXDjd1m6bFHygmvu8he9s5FBD+1G1DZjJaNWB6zh2oaN9SWYTV2M6sSG
denPL2Opk82uZhCl21H66pHqoKlpPLvlqjO0EF+IijY83E5xNWOnpeLno0squ+AZzLx7h1dsV6H/
OOgcYblZmffeGS8VMDqOKKbZXQmVzPM3Oqkjq17HdikbromkBJxXt59m7ZYXTbS7KeLl6qevUAcp
6Hj48vtROPu4C7f1fJNHoxczYGvcnQUx+Jp7e4Cvx5E91YOEm0srqlkHcGL3rKIe0gZaS7tnHJ6l
7fBU+AJ0Uvw5NXrziqASnWcHgC13cfqUDkqxWB1LbMcIXrJ227eMFCy14fcS5182DT7igGMXJX7h
WvjujDg6/34WE0AN4QZvRxU/t1ZMeinDkBWSkvyD+v+VgdJpZNPXjhYcPlsieOuZ1PKoDVPIBgtP
m9KDguLx2BWNy5WeMZRFb90W0FsZ3DzIrK45HkYf1g3k51BZ7UNXeeaDskB6B/5sVCOn4DHioT51
NRsIGxxVy5B24RApcneaEcdK0YEQavIOpriBESIJ8k8yLE558Dkw6SZMEnqJGxak+MzqmDhCiTsc
E83mG9DlevMHpL8ZlIjewQDCl2BFiFOZJmuL+gUKaEYq6+/zdP7QhqXaFzyRFzKG92bjjlx3ruc8
4t6AEiHil9zWbJYTYmexxFs5oxUeRj8hG1f3HjqRlqeybBGbIERhSisB68xSFr/8G6S+vRVT7628
vgGiahAjE+fyqWBaD+lfUPpCNUAePKSn3w+GFWDeHj0WyU7Rn6pgZFTG0vN9qthZ1Z0hHowKeRSu
mvexs/X3ERnd0kXDm9UVXN/k90BM7O2AsO+aRS7ZQt7QvIEXfInHJPm0vGjr1Ol2VjzdPXgGJOcg
C4f6+vj71TS7I1VcPv1+BYMaaHzzXNX1sKjrRtJKFzl7yoptY1TIpy4peBi7+MUiZjI3t3VYEs6I
KQJPqZnCzDjnVhRvqKCIznRzD21Wdeyt3nyumS5bTE5PfuRM54Hg+LPMHG+JmqJdMVYiCl5l6ZMd
6dcu9qy/BPysaGQxf958Rxs/ScA7FYx1Nohu8ONKFbCXrWtehPlDgSTiqBDuY6mqkYeb9fH3M3CX
FAmxAl7LnxMHUop3B6rdD8o9zTJ/MO98swANrhxbwSGIvOBcGO0rAD19JkUFZzVELYvd0l6DRUsu
wAzc/TQ0T+P8lYcQYOFbTb/VZ9SSnk5/GAOWL7Y5zk6JyNklbpy+ZhUoI0An8sFqo2cglzSfGsR2
pVnumzemz5TV2LmQpcSWrt1GQ2dpkKBZzH2LH4N9QABhLdea4OhFWXePhv7LnkXNsVXbaBlT/fj7
IZ0/06xZIoR0ei38FubyxKrCNRt7Zxe6eK4zLV6Nk27vfnn7WlIlqxyB+y5LiGUaldwHEDfZHPrc
QHlu7/CJGKffBsJo2S+llSzh/0+1wzHtZot21JOT6G11H8GH6C2OxiYHS6XH7S3N2nSXeEmy1QMD
yaEqPwsbkegIsePmxfbrwDJwYSjbeldjtkrbGOpJUBoHaYp+RaaR/a6MAkHa0N2M0bAfeq4DVhpe
Pw/cug1mjvDiN2N4JqN6qbMLvPx+yD36fyfxGXn22t/U9YkFK4zuBrVOrlrPuHAFnihUxwddpkz3
SJD50ll06xlzujSF/vhbmhatC/yByBVtgmWl6eYBHUk+0/+Z9Ofju9vV/yVNxP73MEvXRDzmOrpB
ooNt89H9R0CaMxR91qU1NWtgtLuxyvurP18GnWrvvZ61d60Luq0We/swMz/gs+/cJuv3cVGkR9bp
t2xu9AhfNFiI8bb9/y9Lvexp4Ks/RXVwpW99VoP0V7YzOkerTv1L7rH7hFts71XBdr/1qxQjSJie
fz/TO5/iO7a5RYXsD9qU0F4Uycmn97tTYH7XHKrbuOz8FYQLIIZG9xSgrwd+VXjXwIUpFkFZXOba
c4qeMufprRXNECw969i2sXju0aCtTbZ5Bk+Ic5FUYpWpxPsvwZ3/jLuzhCUM17CoNi2oH/ocafg/
0pqGegqixAZmAG3Q29lWd/B944eBgIbtA0fjf07oMOc3q8zGsCzm4Mf5zbRcoRM1SH3seJ7+j3Co
DuswDQQxaAV+km/49QvbS9vvUmJhiiHf38fBj7aR1X5U5HbubAHzcuzXtazCV7YSoUdIqwoOlTTE
Pray7yrN0CiEmb9PbBJ2TF/at2pS6Vxp/JdgK+ef6Y6WcF3Pdh0oMKZw9f8VHJ/kg8tqoF/6rXEa
eHEOdM4RUWxXimLAO5kv6O55v4S24bUTUF2r17Esu/PIDm9KOORyZZHvDrkAR0GtbSzHNtZ05QEi
l+uY6fZ74Ei5qgg0WssswgVn9eneAskXRireupH80Rt2ITYi4eXQauYyDzQmqA1nT+lYE4MEEskS
2Ry1qfKJt2t8FFniZJlu8OKIep2VzibOmf0KBjRrqsiNPwQDA1d8lp2c6+QKinOF5ZUeQbc3eaMH
rE2Ss2XYGzOK9HNsjtVmSOC81iV+Td3PCEuQPcZ8A+v8f75aUGb/r8uFETIbcc+2hK4b/wzUTA1Q
R4bA6CEc40HwgdFT6DMq6eKNwqWHM5UStYOFdzGBxO30dqQ+wZqUF16DErBYMXmSd5c0rW1QSXaN
GavBXtKTNpIHX6XG/tqCNkcNguAyzKbX2k2mRUGMwKorWLCAzXUOlLbtmUmb9xQaCRNm1KQOwGHM
0+Wla9tib9d1vEVZ6D83TfUIrqr7ztBPmgzH0odmSow3VNAxhkuZfZmI6EzQKr09TxGCRjuPI2MG
LzKPTZ+zq54D8nycZmsD7vAVC+DFbEOxYOxCW90E+j0xbOOi0FxU9SryGliDpX4EvAzJ1Qy1gzdV
2qEXYwgVh3HiMHisvjTPPzhap+/zIR5wE+Tzgoy8rnXciGkF8aG+472rVxMGCRHoBijzvH3IWhMV
DNnrOMOtIiuvpt6cIi+uno0uMO5t7SwZ93l7MnmZCjrGhZ1d/CykJvemGWVM8A7Mc9SWzBzqn0gM
O0gh1noIWU/4ml5x7mMCDHlmPMZCIaXQI4vsAT5DntRdOIm9BU3ETvO84ghOrf1Xxu6/Rez+z8xR
659RVZYjhGUYDg8+Mrqtf8ZLV0IYHYJzCNK5/gSb2Pht+NYNXC8aDBy73VCT8MvmthgJPExB2i5a
WrR10slg2YnQfSg1+xzDrIvH/C2cEIJ70ycojXHOCordfKewr5/GVlvBzGEPQTBM0erBRZFMkutW
d9LiV2EE/hWHveikzwumz1Z5SFqRFZsfTQKwwj1AxXnTbGjeveczfIEUz/o4jNb/+Y6z56TAf3s+
O2IOySXiUAe87un/SD/VyeuBPoxa0ZdAQEPLHw//h7Mz220c2aLsFxHgGEG+WqTm0VPa+UJkTZzn
mV/fi6pC9007kQYa91zBzkpUSaIUjDhn77WVocejZEplNQTDm6MhU/HDbsCyCt7OQEt4Rip7ELCb
j5K3eltpHYH2fv8tTIMJjZ1qnpHwxq5KgBUYQv3vFv8AJErAGKNrhVxmq5nK517sVUO8YuhQsMxz
54lU7SV2aWVqazBgCqjXqz+DVYrT8harfNkVDbdaFcr0ByZFqFIJ8QpVIh+D6B2jnNj5jhNhydXi
c2KG+1E1839irbNdhZHXFyG697X/4/tmGDprlepI3rYPmxQOqrHm+0mBBYWZPOtTg4M5KL5XzZKA
tRwBrCHzd6mmHnTW+RMHrX3xYwDwnqCeie2VgFpCH9LOX/jC/l3E7zGbWD20XpFT6KuhX+ddDkWh
1ewHeqZ4YqXvrEpp665NWtBeDDhpGnWaecMsH/EItmane7fqBh12QW7T1JNlpvEE2Uh/j8QSRYFx
LI04StQtyxzII2/Semz8PWAqn84B0zkj2ziRo298zV6GUOKPIja6o6anrmEyEVRVkb9y5LgqiVZe
fUODrZYfMQ41j10fnUuO7qvffz61j/le7FNY5nXNUVFWAThZNov/s11JEDqq5hCUK1ON+uPYy2hX
J/il28Q55FWEfc4MM2bXoEUB8R6KYBqOXSt/pEUMyz2S9U1L62jlFwnzRuwSkLsHsUU9/GXO46+e
KQFpy4YVSCybq5+fKTMCxh1YRXEJhCPwm5C2VLjKnFh79mX5Y2A2cuyqWHr0NgwPN+6uJobm4szq
k8hF5xVDn9LOib9jPGWa02VMiivf+GL792lzzftp6zrrn21YqimWsMr/eT/9DKua3zbFKppBKqkW
oUAJGclu0JClGeKEWJUZPq4vruKyy/v520KnzdJt9pv8X9M/rDJl3pr1BC+D/1a18eci5FxK8wMS
SmcSngND1lzrfVrCYgEEl8+TvjNH6x2aFbjXRtHpXWDa/OJJfV76TJhWjmPxjExVmh9CVPu4qGt9
AqwRi3bXyao7JUDzdwHNIW8iVmQbat24K9O4Rf5q7oape/niGXzaHAtuR47QLEs3bJtI158vRtuq
MDLpT67SGMujA/kaW5sP0YP/lImkalOYFq3PpN/RQOG2GY7fOG9ue0HcC+lixhdfNmu5DB8uk8Pn
QrWFlI5myw9fNrtDEaOnEXkqYXcKRV9t8qSL8Wml8j2tAeMjhdmpeZSdaIM+wy7UvoGBhV4em9Yp
UWa5B+T6TWR9uuMMo9GKSMK1IFVGMCw/wGYImec5EICtRuu8Vov869i/alY4JJy1DWPHhg/WHYNQ
y39srVz5x65ObWOGr8S3vc36CL5iSbDhAKbAVI7T4zh0b+XS4rw/OBLsSyYsUq7hGT7WduN48Rxe
UzoHZ4MYrYdcHaO32UDyqDTdcLi33O8PStT+bdqZvx2MJjh+cZ0/f+mExpaG+yzHIU5BHz7+VmJE
OJsQKgT5kC9Zk54xGs2rjShoB9B9dnFg9w96VTrHgrRzfxqzJ30ZK9thTpPkjTNEaPoVIDdbO9ld
8sfvn5/x+espNGHrNswtw5bc1n7+HCp5Cclq5khQ4S442bK4zWrTeeFYwY8dOwYSbR64dWT/Rdeq
W9tLsPfQ1EhEluChsbR6T3TsTeys9y9FsJju2b7fH6BRo/id1GJ7/7UtXiOQiYaOfJ/o7uAxsN/r
zOB+NEKfg73m7KKSTl1mztFZqvLA5sQ+0z384qOufToGC2Homk1AqsYxz/64DxQcl1T6EBHDrGzP
AhFfhF85pwGSc3yd8GVt/aAg2bzxz9CwdsQoNQdj+WujNv/AwPuGpYUz7ZjevrgWnzeo7MhUKQRq
SRMn/4csVRAMUAtwn686pgknRWkcoOnokA3Sbfh26p4SmuORr+S8cwBauRUtzzZ/VzNYQYSXlMdw
nuZjN6jGGTVNDhQzMle1sM0TKCPrtIzt6YRJf52z08/yHqjRPH6Pu372BBZQ2iiR9Tg2EusqUGIX
HAjsGEn2V8vE7fev9Rc3d2FZBjsowzLIjPuYLlrVptkwZYlWUhcrIvBoVLc6ujRdKhdk3uuxq53H
sIL2ic7xMIZKCFDmLckMt4vK5kjMmnEexhZvRIbQBQEL6axaZF9+/zT1z5dEEiCushmTPFt2ez9/
PbIQwRKfyiU+HiMJewf24/XUvs4+c6qMPI1gKvQbAxbtlsYZB/8icSWL0kOd+E9sjugRFQUUfzux
6GnBuDGneddBogVtzIPFgYwmrol6wyF+5fdP/h5t/vOazhea047Buq6zm/qw9iiRQhB4MyF+p2sN
ahZJeNeNz60jzSMGp78wHIF3QdCY1kTnceLXTnlUEdId4+r8/XMxPn/pOBAw3+VuZ6rc0z++kYmZ
OJrZAm+qTxlS6YcidabXIUD/4FjWAOQbi6NSpPvG1tJLH9jyALf1VfUdeqxxpB+TyrZuTqcBEZHB
XwBzlJ3I6yVvOpw9XUuByVXd8Z43p858hwpdvMOwPWY9B7pQ9tFb2qlk3BlQRJLKGo9ZJt6ByMpT
V9YwZ9EJrlVyENdB2jAi+v94+dxZ+czbi4VB/bD3wneWpFWdpatat/+eZ0ueiCr2txyYNegupgIP
0SnXNQCIm1PoJsmiY/9NE0xV/M6KNkUZMtGvyyUJHD1lH9pPijUxkLfeiXNKTwmtkVWjRCClll+H
qJD7KDG6R6Ehb5zVTB4z26q3dYoaMmj0Unqw1z2O9qGp/ZBkXgyTejTRkheIdc0vOoHy8/6YrfFy
2rxv59n2/Pwtmng6IUz4fOV3gCPn8pJUMnjDRpUejQyEvs3dbeNbkLK4dONKL4s3MEztSZ0LNCZN
SsJVSJ5CO8bRm9M36IGs9BQu7bJ0cvAQgOq2FGyKCUGQWEGiLS92PJitP8NEjLqXoUAs1pREnOkr
FlmPFBIA/r6ho44NiNbKNOeW40RwLVnKc6ME5Z7wjABsVKc+mRmuXOCt4zoYLBbd1s7PgdnS4wAV
oJK+oTSB8Yq/6Z2o8efe8EmMwaf2UBVNgzZSq2+RLMutjdpu6JrF/dY8G2oidwlks7XeJdZ+gpgg
i9B4Lw1fbETSkd0yZRlnsZBhJJNBLw6TZmdlCwbXI7J+9ngDQzAfTo+LZRCvTmT30B+0+UlTStPF
yy82v/8I/2opFJKbN51jg6a7uewk/uf40E0JAYy6CmuXiEqr9MUt7+u/1BxDX47gZpNY12zWy00T
jwm2UCIMzFG/QVIzXmwGdF1e77Gs+o8j7HwIzc41JajoUNjI9QYcWPffaDjOD79/3r/Y4Ui8oY6N
Q9bQ5aedLVhNzPgdVEQD8HGND8EYq1U3NYGXqCVYRi7FNgdcudMKaxeGUB6ahmlOA4x2pSrCOSy/
yuU6Jr3/t28PSDnaiUSvWifjHLPfKp46BE06eQy92sqNb+ATY5TBno9Pe4uZ9aAFdnJlBjwsEbMj
9gD9uxGlM1OKxtrXJs6V379o61MzddnGq6bK3VXnyHfvb//PxWJ0NGVmBObTUQnHHmA3HCISgR/6
Kei8hqjAHeOz+GT7tE7sIbyNvYlFt5aPTHZU9x4xUy6Jp5B6Itjx8NSJS41X9kBqc8SZ7ZA7aBSK
FlvzCtxz5Am1SE6zhYWzxacoPT2p490wan+Yod7QPwoaIpRWUADIew+3zZgxAgGHt+ezXO2qvq9Q
mspmM00+eQu1qrMjgaDjhOwohRoS1WX3N8dalaQivhn9FpmM+k2hl0S3Df8Wos7ui8/7/e744e5p
67AsbdPS2R8bH05EVt9ArLHzfCXiyOAOQrKCqmVwc8MmvEY5TcOBVgDQ9gH+jpJ0T4h+YnLg+/xx
7mb9YQrKaesofXQbdGxLGupgziYJ1rk6ljSByF9YT+Qur81iKA66niAV6Pv4xa7reK3aznzoe6Ak
TqUVGvwyLVwXAcPn+zEGI6fjDX6uwwp2bFfzMXjf28t1ZRZb1JI/7r8Nse4QcOpXq0wumRu1qm0J
eMC/tTSOAqhcX33ZfrFfciT9VdMRBlBa/cMiETvoHJmJQzAgeAdN7ktXtDgzdMQJ91/zotxaUdBd
K2dgVVdsy1PA5+5EmQlP0Irf5j24thTO/ndsymat4s0ugH+ku1QO4hxYyXAJ5gMdY8gETODp5RbX
IZoCvCS1V8SA0hD4j7tgJrclViUSH+OLF6l9PruzOddtpkOWNG3z45mu94XIy8RA31Ga8yZM0mEn
IvE2WcU7H45/vx/SnB6joh9dE1jQIRD+uPclBBr83PMXe+nPgzYBA9rBzMBOFVvgx4bkqBRVxPrE
GUBJN+ymiictDqOLOWOPb0KEVrFRb81xUg9hVr2XlnHqWRXelG48+nP31nXTsRajyV3ZMV2rr4hs
1U0EDzQOGVtO5OcSeN4Mf0MUsr9/sVAtH4ifv2W2JtgY8EZagmPPhz2qIMgOz+SEx76D2Y0yy14D
hn+cqgEwbpiG54nk5HNOYvO/D1ZQD2BPy2o1goXCmUC0aQhSQV50w6i/8Ur7fYUoDKYRv0aGhdlw
dgBFHtrABL5PTPdaxLl8nsHDlsDxntSUlJvRV6qzULT32m+tx5ZAmYfKqdOLc7OQIn9jJ1+sha5r
OFjm1m1avu6ImklrDTK8LM4zGQTDOSryaZMq36q0L3YBlPdVYjSCvVXZrcrcbkGKKuKWkKobRC3h
9Izbv1i0xOdtNkM0ubybfB4kbtCfb9KjJepyRDaGLhjkMAiOBW2q7Ol/KFcTjIWnhtJcxbkJlL3G
IcWy1hzuWSUNpNCNP+HJ7aSJE1Stwu0Ug3pfmhHK3EZXY76mCjhpResj1iLxXy5mlIrsmFn9gUys
5t+oTGTDbLUUkgYL9tKH//cwGflADOitYxTwYGTZ8N7GTOoqiSelHSL7pY05i2LheZcRlCYy5n4w
aqH/YPTpYzWAmSZ/A2M7oqEYJN8Bpni1SpEhbRTDAYjVBw59YPs0otuPE9l6at0ZXqLbWK7LMF9z
jNRPkL5ZFdi9NRFTxal6msHPEnkLzOGLlcL4xUrBIFkXiKcMOn0fRyy2kvtoOVgO7cVUORkxDrVO
789GNPZeLyf9hvYIEoHXCVxzoGDKbqgOSknIg8LlAtWkzVt/wm0yJ8CR24HoNKl5ujmC4iRfFs+x
ox7572ZuWJfNupj08CahhFj1HF8anaUQZXPwRNADFElU0U0hYUbMUFHBpH7V6/rcQ1x6SBb/sy0W
yI87xKQlDDHD14Di2Elvwm7+iDNbvleLfiRMHLnPymhxeyY7PmaQLZF672u7a/bSeBibDo210YWk
43TS+/0qIz7flriLOzw57kpQU60PBxD69nCMyJ1aVUO8CXucXk2rjI8WEcoHpYexB/nv8f5HgSyh
ikaCfKO0YWcRBSelFBrZ3qlxUQP9MoJDIGYlumq2+U+JtAr2cSrWCQO8B43Z9kPNzWtflRISbeyf
qqTVHoxZcS69qhWnEaP+Kpyz+QdN1T2JdemrPijqtiXQ78G3sx+E9Y43Y3mQifgO7TMkYmN4TdTw
TzSp+cUiDYDIQ0ZDqe+S4EUqUtmgpcztl5oUhz35B7UXCq3Y5kNfoym1g1MRtf5D2qibtCyW83PX
fWcSGp2hjO3KWCBhCy6KFnxx5KfN8GltdzQhLZN3AlGP+Pjp50s4cI8G3NNMdb/FAcV5rA4n5VTD
kwoi/WQnTn7MMALYhJB45qxMOzkWYNXNaLAeVA6zunnt+gGgc1UZ23F2MYlBpct7sdaI8vvLqLQf
LNgju3jMIXMZoNG0ax1GUlc+DYnrzGCGRrUzXnKB4ynsHPUvYyC7G8j/yulUGgYCkZPGBGAlFiNB
BlJtY7dm5qU67oCyr7RNU2VYz8exfGx4++gH4m4K4IiQv7HVZp9xcTIT0ZibEKJa6PJHxu5Lbsxw
a5C54n+QODdUv3GNzvmzctjNxWVt3gafmXBlHNUAjN9D1y/fiAiiUBICRZkjdeI0iuzJ7wv/VJA1
hHD2D5ElAuS1ZT06WBSZHM+wvqdtYXUqnVciiBnjwqvp0Jec0sXPAThQPpDtTWu3i51NwZwW0ae1
mGb0VWTHJjZaFZ4XbClchnXkNXAer4yBhnVGzNQ+gaGboZaDWMqDCFXQvyrzaK1pmVFhcX+1u/xt
an3thGE3YnjZdJuMVXwl6CNeyHtFo1no/MtqfW/B0mfxamNg5XG62JSQtwDqgeM4J26Uavm+mxNo
mY1arftysjYjFoiNmWnRWc+rLR8252gsD9ES0T6afBSMNJ/2UW31z7myFSq+ghFE5jMTkj9kR8/L
7LZdx45n+L8Pjaq9/X55+cUGzNH5n7XcdVVU/R92vWpS63HTC46VmXEifRxWSJtKYlhGklMbwrCs
uBtfEds9kyULNHlCw6NU1T8F+6ybSdCMOzdQtiwrf4kCY48oo/wDgAtRvFhoLf+11eG3L6cuszS/
2DHc528/b8CYhzAMpDlncj6WH5577I+LTaBsVhkz2LWt8KEp60Ukw07B7WKWbo2txBJU3D/G/Tix
aW9CbG25gx5K4CThBtSRf+jmBLIw85cphkdk99HykxIMCiuPlm71Uk9PVT7CMu8lMqdxYoSdPf7+
Qmi/2Jo7kpYyW3OOv5/HaqhuLY1uLFcijKaTbUzazg8ZAuMtCFejY+e7OjfrG80WFRoIHELMsbse
xco5m7R95yTyZvRVfB6ZG66ICZmZNSWhzV6F4NWFFVQ7P7qkfQzDfj6jCZ+fRcrxyhbEQfNvvqhx
aBzIXjEOCQyohxaRHxYefhV++TdYk/wgskp4oRJ1mzks/pFYsK+1eq5ViItVmWOOGoOjP+nZNZ5r
VnhEUUhhMQXYmv4HB+b1rCji3Rpfhy4ft1bV2GtDETFkiH6Tq3GzjfSEJL+h8VoTEA5TzexCHKSB
6U1CE8WNB4dqoMUKvanaArnpPN1uUIIjXNw1oY4HEe1BgRyUhKiov+azbcC2DxR2jlrmGpWjPUlX
7frpSVt+rvq8RQFSHMtsTrlLIgMhoDPZE32SP40VcADirtCTKdkSYGF6xJP03/LF0MQA4pCgI/ec
GgpQoZicZYu/QgbRZ0K2pmOKZ3+VRfkCKHdqbyaWz6W1qB9o/F1nPOgbZEQjRgiNVCRjHn9Ai3/o
BwtxwBQqZGAMTDSUsAMTKOMXswHq+ftP22e1qkSbwBlQqjpHXtv++NWJqiKtdOhQpl73uyGHTzEa
3yqY6G6a5EG1wZ44bCanSreaTCbGN336pi2oq1bHPFmMdIATEAkPhQUgesiH7EeC9lFFvfRnUFuH
FOHhP4oNuScuQV/hlmJRPDRlMBECPCKLZZ11AQt026aIXiwM7O+Iu8YHRnPWmTxv/WYl5VVmZ/gi
815ldIwSZPkxrNp5b6a+gOui0qKyYpK7GpryDv3XDSiocpNnguBtUY2svKl6aapmJqTHd74b1uLM
nC0Q92SBzHzo9/bgG/sCG1f+oJLW9MXmzfnUy+JtpqnA1A6RyTJI/flME4I/izvJDbvoihf6xdla
kX3jWXS9aLLkw1FrSUAsiv6tU+ueSfU4H+8PYRFiyQpvvX4d9WtTL49dfe2Dq6pdKIegKu0ynCtz
3wQXqZ0d7Rxgurw2AmYEi1gIkcCCo1Yt+IC9sxHhDyVU4DcBwfGstq7/wWB48DMHG0+YCNrrinnl
b//oqw7pdF4OblwxxVpKaI9G+GS2S+n3ktZTkj1T/fQcZc+B8l/N9YvvPzfmy1i/VOZLnr5ShfmS
Ta9UnL7WCt4GSGTfcuWVgqjxoNRZPzwoPgxDB9LDzQmLDVFWzvcsQ92Ise1NmGm4xprTPndftn10
9dO5U3LIQDCLWlbX0VV8aJZplk4TIkHbrgkEkntSwfHSQZQcssPo7A3eJPPAYwuaOjr6mMvImWqO
jXIkncs6EDdYl6dmXmp0TiI/02OnTPvs5+c+R2p4sW2MRBdqxijqXErnUhXXmm31fB3vNc9X21+q
rG6+z2WAx3dr+Vm7BcwlvJT35FnAcYHqlj03bWbu9CQ4KnirIC+LaheUMrwERYIG3tI2hb5TaMjt
1QV2t1f6vSR13oeVyGd+qZBwEmfvpwfKTg8JSm5CIsyDqAgXPwb+sVSXMginyE9afgKFNUGywlCZ
nilgunp67sS52QzGwUkulThP/UUml1Jchv6SEzgpLkl6paL0Gg/XQi4VDtdMXhN5bbMbJcZbnd3M
cSny7Vrd08db6tzU8SaKx9i5tVqvHxziOpLOoMe6SFBZbQjHs8HuJ0rcE4tksSBJNdhAdEluuoIi
I+jqYYPDgrzSRyt/NO6l5Y+ULyGXPdryxqcMpR9mUlPezOSWDkupyX+VW9d/K7WuTkTKzFXeH8P2
YkRXpbmYBolgFxyPWXRJ2nMSXaL2TAUtp+NzZ57a7sRj2Z2aZCkMOQioxHA075XCJHMOtAeppD5E
9SGMDgyJ82E/5Pt02DtEA8VfyMI/q2TQQ6Ea0Gj+cZR0PvoTsgB2WB2ayDr1sHgKi8T2+lYdvBET
x9M0dfXZbxxeTmo9MUEnhmzR/NVD1xE8YRIMT09FQ3FxuP/R/YEAIONkGodoshxS4CVycagXJNj1
8y107OasdN260hBphxNsxBRyDACRYvoeNvVKaIn9La4ZYPDNjNZ3I9Ly5zIDRT+1tthy6I3+/fsq
G+tQNPsA5eU6AVz8YMqyv9wfcmx6l6g3g02rN+JhKt5mdprn2qjSKwYwPDDJn8Ks0m/d2NS7JvtC
+PB5/7wM2dGICQM1s8Gc5sMK35D5i9i7WFmz9RwnsYNgaF6bCw4tGji6qhNYmLmu8D/l5zDvG87w
5JxMpHCN2fikC+vFtqzkht0tsjjgGknnmWVnwTqG6zUCKL6gyyO1uPji3qQt69pPu2eeOWJwDRUJ
A49PR1ybTnDRZSOUny7sNu1cc5es9ZcU+4pnmtg4kqwUVzJagCc7wauFGh0MB71N2WctjZ6ewN8l
Vlvq+LjapN5XS5LA7/cp+ucbKCMg2jIAHnAZ2B+HQbGcJ04UwI7aCYRwITC4WIEdbDsVbg5cGnme
Orpw7JG9Qc1j0CXFtEoWtjRsEoWkwjeryurNoHUmtJmevIUhO8YO6nR98t8B11zaYv5q/vJZpsNb
S+MM3SCTBHTQHxQDzJaCuamNbBWrtY8XDXygbZGL0Bgp8XvwNlcMXoed1R7yBpqbqKaNVZnoQDM5
HXNb2daI+LHcdMQsD9wXf/+mfhaw8PTYmJhIqFFQfxoCzNihCZiE2xZ2fvkC/JtoraGOaRn4g2c2
BnJkjn4nXxBpiEnsrPdMFuNGZ7xoT9/VqAP26NPTK0zBeBdUxtaxbLqdo/7FCe9zE5Jn6iyqC27b
dxHmh29XRurVWMP3DKdlia1QIDsNyjyZWDXONLNOH2w5Z+taa3XkaARI4anCw9/DIp31Zf1GprAM
nzS3LXt8byGRrLUzyZNm6ssYxgYh0vUoFMJMU70MWc45yAjcTlRrgr6jPHDIsl9p4TCi1nztSZix
4fYTYy5diRyiMKx8LUOOKF9col987g0k/8gNGVibnAp/fuFqVtI5RUe3oo/dH7oitom6bGm8qg9Z
ZPwZIxZeY0vG39N7ls+rtVPwWb9/EuIXK4TBosYOCBXRZ6FTiozLTrVsAWqEa1UntAZC/ba16iU1
pQz2sD1pSXPEpG9Ith+W0DVKmviFLIg/Q+KG/4I0sW+IHzk2KtzJgRMuHWGop3pr/lGQuXJD1Fdd
lsbJA18k9TAGyJWmOhuewGqj8G5d1s/SK03aXmEzHXEzl2cn6AhSzPC2T0u7pC07MiWgJCcpzoew
wrcBr3ln2616NVLDeVaqMn4wEL7jko79ZykZvDSGU+zu/9RU29jr/Ie4zRFtSZ/0RIzhW9bGeBuQ
J+L6oyEvc6gcA7WsXiV2GS0L1SVhhh5dpD2ijTkNKqTFSc2qLUIS51FUYkKeS2Ld7y8Iho/Pa7bF
rAYmBJ0PaX5sU0Oj7ToaTiXoM8Qoc+CcbBP93/2n0uxuwmDbulTaIw/ckTFIje1SXbqb213vbEdn
y2enXetEirdLDcbG8TeTsRR7J5ip5DVwbMFOU5K2p6HigLug3SYazmS9vY/l4d9Sg4Nh7K17JYTc
9XtUiVTk7wxtKUvbEcoztdjctou6VttSfrsNuq3t0xwmFH4zGpvZIIRpI5qN2WwIbSzkhgTFGSkM
B/loi9/VGrfRn3kP8JEUpR3Vhjvf2s3jro72tgWCdC+qvVnt+3nP8TCzl0qo7hCmh4h0pe4wBMfU
OFAIZf+taj4a5VLFfMzmo4TOQi4oVJLsRIEniaHhfXEJ7/uBD3ddG4Umd14WtmV++PMXO2/ispyg
0KLYbMaLA/zlXGn7ENUZ1jAcVTGjlBudcsxrhf1P0xvrpAN3HvpRcsR3WuxjkZLTFbTRU+z/ZYZV
dqKfmp3uPylpOh0CXXIj95O9KKJ3Be/OkyAHzA1lqz7Ok2W4FZks24odxa084l7MH5AvfsMrV12L
QlbXqXGqbRjREZbpUF2DwLypEyhv01kSQ+1OENzW/BnH5XxpI0W9IoAIH6RTmu8Y2VK3zFPUQhnn
qTmaR9ul92E+tLxYUFsQChNzK/P2RQdbe8KHLU+xbCWIGFOss9qB44AAEd6e9SMWmEx1LAauQRr5
w125oWHrfeDI3t6IJP+HQG3nGmc1isWlWV1gucN6mluIzIFFN72eb81bqpJ3jfUyVzZE5TYr0SYS
JqHTgGiAt9BEurHGBAm3rMe7mxh9cdUy5bWdRfZnZJd/ovaFHqb7vCVfbR3VT0MGPKaMvbnVWDa2
hrsI8n+ULgC0FDPLNKJ3yOBTN0FMfN1WYxGptggummjXkiAEBCja2dNS/rQr5Q4Tux3vsVqPzX5u
9rm/b7Q9QPYqP/TDock5teKFdNP4OA8HnL5UScJZfOz1o90sVQWnWT9SZXXqgqVqBOv36isWs6Wm
exkLZP4k/ZN+f3R8IpNOWXkGuqU4Dxr4k/IcKyeqKc+Rhh7xPJTnUjlR9b1a5UT1HN0EwUJew9+5
16CdqIk4v/CEeNMMTyI8GfXymJpH//7IjINyNLgydSlukpzu90nG6qpymuKWEfxF+PQUPxHxqT8A
4tOvs1V+Kw04XoecXmZ57IKjUx4lP8xHC5Gxc+RLr9hH5156dlLvNQ7LN74flmoHzmtLNeI0Jme+
X0s4kDhl4tQm53gAW0ma8ClPzpE4BQKsylI3pIu2dRL3UuLzknc5rLT+pFunuT+N95qskyG5ZZ+6
9L8a5ZGq0hM5DK08IpHWUUkXS4XFcfIP1OAfUm0pvz7Y9UFGBNJCQ9gbHBo5K94rK/Yz0H9ll+A3
NnZWtyPwKPqGToW6b0G3M2suLr9uW0II5W5tbExjg2zpq1vUcuD5eYEzVI3bnMT1wJ79o0R9VOfe
ivWOk5yQiotte0djUz3GxFLdK4RrQFAbRq3Fg7cUCTNBttTob2afWIBNYWzCYSlM1go+62iTQFJT
lxLtus7XU7U2SL51hbE2jTUkrn+rSUEOkfkMn2xDCrsUmyraWsh2yi1RxDlwRwv91jYKEWUuFZb/
FRI6Ch15a+1EuMeHl5uxsx5mBYisXsGmyLUdVWo7iNdJu4vaXeBsQyJ6eTmocsG+tNtS207cUdPt
4G+oyd+k3NmMTcALKZbyww1IOKpR11a7JuMECl5EMPSasnghvCxjjW3u3+qaDTVzL+QVzRozCXtw
nmFQh/aXZxY2dL+4cOw1LZPTlkQl+UF/UWmiNxUC6IiBoQO9mmCVkKUNFjRwITxQRuUGaDo1NxoY
ZrrEDgQspQH8TK/LvAGwdONNmUd/k9JMb2w8w1zKupdkY2Z6ieJl9yqI5gVkdi9SrzrWBsWTELUV
+EweyXhUbXmtxTbc662lRn5tyR+gceENjDcQTwOG5rSaeyEyPrBzJN2SaGy4FPt0amz+qz5yKShu
jrnSnVWlMsMBAr3SYEfdK4DoHizFPEgpXTtxW3Wp+l6lQiqg6ydeTgZtgsVtqbnyBhooHNNJoBg8
8mxoYlGT7QGlLflDqMK219xLY/4RISDxFv2D7VF0YKjoXoHt4bGnjHuRFo56sIU45cEvJRmR0mOv
RwQTe1PsOSTNOm6B5GlyM9OFwmJMSHvctHAjcvtiN/bZMpDDu8og7SypLitA9emEPXiFzdrf2oRI
EGTIdQ3cOXXNygUTjmI3hvWuuQCMgMzqcOGkawYeySzUfC+mM1Pj5a8JuvOGPoFHjC1zN2PyODCl
XMGJt8gLLLJ0lsLjvtjcuWRcbmup6l757DUW2HKvs7ymXaqdyQz1oLBq95qYtuHsjbzWdqPIA8sT
GEtppAuO7tAwsnLb3O1zTBUuohAos7aJMnFVq8vjov+alsdcooMg0dh12K4nRIu6cb9Uo7oVoWrW
UoXCP+Jj6crEoyYu6LA8DpTu1YPX3R9HrqPOM4HwyLNaqr4X7auIi04Ty/aALFExfxOUFmHr0Vpo
nql5jvS03pNg3npP1dhB4WL1hnKp7l5z7NmOC1ISCXRuuqnpmpNLsnnbujUB0OzfuK5cXR+X2Urb
0f3ATNypK6f/ojtwlwB+WMBNB+mPsPBW09HSf96hllOZZuBzUan5Oi5eUw2f8IaHT35teP0wZFsy
DkIEZ7bqYTxhe9JoxpsibwEyDN9n95Ua843hYLGx1XQ3IJ3b/B/Kzms5bmzLtr/SUe84F95E9DkP
aQCkoxGNSL0gJIqC99hwX98DkKpaEiuKfSOWEDQSlcxEAnuvNeeYaR+yTIUkhjQ9uv7fQ4YfYmtZ
T471lIqnXPBjnubwqRZPSvikrUUGGPjTlYD6Uco+mvqjmD9qzaOtLxXojxYfBw9UND04xyy6TaaH
NnvIpgcgtpZ+T7Utg4P7KLxPwnt7vsMEaBR31lq29SEalkqGD5p+26YfDP221EjHAXRclTmZy7Fp
36WTRFRGGbwmZlw8kHvoN+j3bpCoII0SXbLN8DF/+Odb6d90bBFeMUZ3ML/q9L5+6yLJfQtYM1g6
XoV1rVdYudbDlJE3U2ZIfcoBgfM4qY9yZZKo2RnKqa6T58bhAk3Ii7YbWCHJCmjJltQmkmXS5GkC
/LKzSSg7ZDE6FWjmjaoprhHAOE/KJT2wzOVbkc0sxZz0lBujfLt+qeXTjQVzklTXyGGYYJNrIqHo
suzYvpvG0dh07IKzIHkkYd04ERr28yFWdsUS5j7XyqZXB9ahJNxilAiPTSfZ97YgNzXrG64hUNN2
YGV9o63yhwZ19zsnuPW2rcHMBDcvI3hUA4zlfj3BR1MNUrmZOcFrm/vcItIsrXY6EPhJjc4hVw6z
w/pkKdYt3yuE+uvgdVqKpQvFuiXIliPrFkq3d+KKxYvU/1i5oAKMLZeVC6WTi7OuXFi8JOmyfmHd
Eo0/1i194LJu6db6vm5h6VKyAY59MfpatSxaqMzwE6o6hOvSJQh/LFoW/xsE1riYXFiD0Jqs6Lwe
SgkBbLCvBfI6e5KuBSCwyz+fpdbbloRGL3ERCWKQcrDJ/PpspkRrd6AhKzKxQJBktFTPLdLd82Tf
9CgCQd1V01PczAh3rd4LCWOB3GzPp/UgmowxSJIO2xo+m9/Y8YBPCJ1Zm6n6505VthXQz50+l8Kz
GPEw9MTMyPvha5QtWKy/vrR+vWmaYFsCTt6v3yCo8NuoToSJJLHbOgXMfUG+h01g9angZcObPKHU
f3IAMm/zZHx0wuSlbI1kPydTcCcGlQSNeGbaYAz2MYTywgjavOlVJDBpIhcPaiHpJ9EvebxNUTzI
SEEv9ovZ0h8rayf9RGbx50BM+cvYBeeePvxDg7JgJW5UBZouyZkt34lVZL6d+qC0an3rtEXzzZBr
eZPqKARSA1Y5Art2X3V5df/PLx30pLdLPiQnaG5lXkG2oL+9djJNRokw+2o7KGpFO1qnUWap5TWm
CFHuZ0YAzq42WfvtWco3JNuvlY9kqe4xKVMNY/lLXOMedOfBHZFeaUv1g+s4rp1iCPIsxyXRS09R
6Hpa49nTUpnpJWsNkS/WkgxWyD7FoIl47WHwjdLX1moHH1Eghsq59MvBH0u/J397WI7x4HelHw6+
HvoVwsES06WflbxVPMAyw1qR4amjp1QTDEtoTnDS0bm32bXBw2s8DaBp4zmTpzZebnrG5KWmF6/V
R363VhP5drlUFfn94OMC6Qb6AXjy1NLHUFwN/lQuRWMlw19cLpXwV/glQl/qfS30nd5XQh/s14j4
LfT7cPkgNDwq0JeakQLWHhQaA2j8rsTFnnhZ4oG7p1KbQOelJoKMCncQ7hC5ImIv8c5Y6C0ihLai
yb1fNh1LUZ3fSVtZZmVFX6uAmjtk2HKeEiKQ5N2dwvyqgErrkw5g35lWIiG8meM7ZgwkSQxx7htI
S49JjfwmVYmuaejffoIQeGpNQCZRR+rZZM3KdRQ+O2QKgYWcrqqp7860d8JLNHM7qkonepKHgRco
IpSy7pRuGyhg7noZ4gPUS/PaRnp9rNuOvpjTpw+hnb0sf3o6aVumSNY1YmPingp2zEJ2QMX2+lE1
KqJzaSxVudyeZPOzsgCvs84mJiPkQjBHE7ExU6g9h4b0FbNB94VJ6c2QSy9RYswfypR/q4sqvQG8
Kr3n033b6oej4HA7Yj6LJGedgfzUBbKIR8lsIfN0pmbvC2OKjh06K1CA8Z0BfVaOJrdunPljGcYV
XR7ADkQp90jD45T8IqRFtWZqPiqh6bGMWhi8BoSs3ghYyUf9xUgl0uU6LXinffXWogs6V9NxarHf
h3K/6tl+etwRL2aFQwSBmm6B1ptCfTvmTDslra6PYAJhu4zJIYnN/gNSLsdTygf6gfotKZDSO1yb
twY/ZNsO4m0VMxG39d8BXEo6zno6pBKMQ/wYWVSVF7OKX9AD2K6RaQUh2VBqY6er/SQjyRQAeO7F
E36MDAD1MpNOtCXLW6QErljzBmKrChOtNQ+JacRsvWbnucv0W7txqncsMCzn3lyFIcxxFZZ14Ljq
m5ZwFxZZW4xauB3mQK63IXxNhKPStLPlWsGnKYBvlosUYtBVWj4chMa+MzKJW16/URoo9+IcnATR
gq7SW+Zx7rUanFbp7JIiLyC3hjQYFjubthwQlLXXIp6/kmNiuHVrdSdtoFm+fiSU4akc2s4zOzKf
SjP5iER2OoiSwPGqQpgKu/FUl31w6vQeAEiQDK5J7jSt/swB7Uq/brN+WMh5e5QtF8l0bt+VpTOW
XlhJ8p4ZhkEGUmWcCSwuGI2m9EJaEM/r16YpqXbYhaLdvGCIx9LEZcEsbG9HjXKV2AFg1skk7SjS
opsa5PY2bHqSOFBX36xfE2rpXGPPldo/v5DQM0CCYBGIYXfkyLLXDWyutAq/507QrocMy8Gs0g1L
WlJd5nGfJFZ1K+ckMssyAYpJ2XJnE+1Vg6P7FGlKfQO3nOi7kSDzzJHcrlOErwdld69opAH2pY27
xniNC3op2QzyvYnT0R8c2drg4NR2xdTTwjKUHv4nDH1NWxC8nRdqXUn2A/x4KyPhlIvYcUSsY4Sz
fpcHGvvxhDFXZiLiTyWi/hZqJGl3JOUJVYWt6bA2MdvkyRwGazeqNJEFU32wodwmU0u+b+0mvCk0
SX3Unc+6YeYPOTzqMA40P9Xb6DiAvDquH9GJ//FRldcOV9++/u6JsXKgDnVX2Yeqmod90WIR7NSu
P8FfECcB+OWUAyUnG2Z2PKJENnD/kk8ZXhK3d7rpMKesriDAfcRtd8mjBE9t0GtMEtsAzJA+pUdS
QmRoy9CPCWNuvsgOg892sq+mOEGkkxfdlc2CZP2snvJ5Z9dgpcxM6hjSKTreE6NTUDTq/SZqEHJL
cEm6cLq3ZJQU+MtuOgcnq2nOBAKZbclUm+1Tyfaz18rhCKZvOLLj/fGRKsbhWDicxOxdueHy2972
XTXf2kJ5kfRWPyKtnm6/fz1rMceXznn9bP36RL/JjjtiTPQZHRb73c7JppsYO8xRUbmPTyZGCO5s
t45lgTxXGLqHWh0c07AnqnGWZxIMMgi9m3j5arx+NSKoJ1NQbK2ObotUBG9C98oUBtLK90Pbz24h
hSDMSqNFmMUQDrsaqlpNCkAV0TCWubQxFx2Jgq56a/Sg5F3Xfd5eHJltUDnIvtMN/D7qxznQeeJM
tVsw4daxrg/rJ0L+BrzCOMiT0BU/1Jfl/6AQPZ5Nz/UU5Q9SEbrcyO2nBltcXcXDIZeYWbOjTMLa
OWGKSvrN+qUZcMB5PYj4Uz3YEJprvY92K0V8WODyLTPAYknyGgiqcUT142Avn9oOCTd1qg+eGOf6
1NXlV7EQVzkzi31LKOXeXNw5Q2MTR5PX1yv1m7mO6vVxrSMtIWs7lKBWm8ivN51ZKWhxgKrbkRYe
OgQGG+ZQ1Y1MZHScNf0VK+lXC3jgh1ojXhzIZXtOyQQ7Qji4Y0jRAvayMMMWILuSVgLIq7ExziOz
8Bz+Q39WyV3TSXO7OEUS05hTlvNc1qYN0qyQwZVCl1ILsTzWYj6lBI0dZ9L/gJFM6A8TJhnLR+sB
iTWr2kmb6ZRZH20pLnyCRI2LLTXGRS9U7ViU/YOtdPNJMiyMtmzitviM5pO1BlDac0mGuKk+Vnn+
sTYRn0edmtI+DdiCVTpy0jE6aWXbHOWuL7c6gJsdDDlCSLuAnldnk5xCOgRrl1IGBRXLBQ4UrUaa
Vdd70WWkqAssXZURYuoANtcBxEfvDcOIboW1K8fpqOWEtQXE8Fz1VV9eSXoaXlkMnJUtIedilqp9
RNfJDZwWqenQV4fEYh6Ke8byI2CSm15XHEJXmx8HQc7XBrkGgHtj3o522Cx3iqjzyzx/0Zf3QkIQ
/aYrq8InEbi9Do2cXGlWFkxQIvQdYfLFGvVXfBz6c6+bgpSGKXqs40NQ8WpMtjUxVMvm7wcpDxpp
a+T21uI9cAjDKiFWtlrSn1N4eHPZnCBVBrORXaELF8ZO1wpOiq2xSdLxsxNHERGVbXQT0kB3Ysk4
VsYQfECQcVZasLqK1BsupKXxalxA9NM0jztbkLlsz/IhsGo46/Y4bKVUL1wwU/VussqJHm6gXdIk
Pyi5mGhu9q+OxGZMrxLwuYvCAvHIB0ULmTsmenAsQ8xIQHf2Y4K/JxUEoSl6GN/BfGeYtLgdiqgN
7pDdfJHTxPpihAXQ4JDo4t4h129JNdHt3j6rkD939Ujc2hjJn6rOKb+2jU56uxU9ZUEv9oGJUzIz
tK2KwoMXmOCLPJcwBf11qMigOyWVIdOoT8y9EWovs6lXd/qoawdFI4WrJFTEw9Fqn0QsWZzU6odR
QQ5bxhYKW5w9PuvNcJO2yeS/s1t+O60lgFS2wDCo7JffaC9IoTLtTpDKFCHVuooa1ecplXcy7Ek7
LhmMiJMGuW/LvyU51cE+AJSnIM4VkIEyXeok+UQoqtjWvXNXtuonGT/4O+vgVT3wa+/WYSEMJ8/U
NHoyv8vlZsApgYX8bMsqmQa/lF2ZRsHJFiDMZu/2MOpJdBpgcfkmZ31/UlViIBHROMbYXgPB20+0
C7Zaz15+xoC7j+jl7tKM5LyY9CBAjlG+q5QP4egRmSLDomfRn+cl8UfxqPNOSb7CQIOtoA0bYJLx
Xu70r7YTgGntlz5+nTDGUFWE3gPcj8w8R6mCIcfBu11bEY36atqi/J79GQcETYa49ODaJJ5t4vGa
WtXDaDDtlcpTYwZgVlQ8RU7G7NjgDAS6DTdrb7b1gxKML1k1yT5SAe2oBzDNh6mAYjsAOcCodvfP
Z4b6dgHPIzS54GomojrW8L+2wEpl7mzuGjn7MihwgZV9gmob4wwMdwUjAkNrUPFr9UfRFxUXhrm9
4j3neJFWMCXKsvApHx1l4+4bM0EfDbf2EJmR5cnAIG9yZ3pQdEyyRqiQVY+/LLoSWR1dVVltvSNO
Md/Mbm0aQZivcbObtEj130aASpHBd0+tYluNin5P+uasfYsdI79LNGKrrCJOL1Us3YjyhWVnel4P
qsI2mjhxxTcHu7+pu2/pWOBCao3LOCrkJ+EJDWjVN5ORHZxB3VlLXhKYH6xv+BWsMpZ3mdYRlTSD
bAbpujqIQlV5JkZNvqfPzHYCq/GXSdxENpcRJSMTaYYuf5fkJLrQ+UMZkXXfcIIMbttXyr6aIvUq
b4nf0eTvbAmttllQD9zdcyuO7yGdemU53bV5eu6kvjxGajw+Evy9x/ViPeRD+iwZ0k3chv396snr
g29kXbbv9FoUxfh962fLmA4sSwdqic75zazFDvVQIgpxqzR7uNeWtpSzVgyLm7lws1TeuJPu9pIr
6+4ouVPuzZKrEUTakYm4lMXGIfVzSP0oGvaz7aWpDzMpT328vJSKRLPx6TYS2B21WHp8zfLtGe21
byYHy/JDVnuWHyQHyfKpyPbj9JDYPjf0cZfZrCr8wvYr4pxlurS+kH3Wh7zDKKuFsOo7rY9XSGp9
y/FE5juOJ62lql4UeH2/FL4nsVYfeZQzu6rpopam2s4FYjWFbscgF/Dbvq8n8kJH2YGE2j1EYZqf
57balb1Xr1WUHgUvu+ZnmW67Hk1oqbNbpWLcRLFBtKytt18n3yIy7p23vPHmboAyE2KFyS2Bzrei
/0bFKrVwksLJATpZX3T5ooE5lJey6gviGKe+BPIiiwEZFioXlDHpWlW/aVs3B1bWkHt+qZpLjQgm
OyJqiy5dc+mby4QeJrqMzSKMkWCiR5dIPwtxThB74vkV54mPs6UyQJIsRoiAmk4wx6bqR8kV0J4T
UkAq6RcpIDXlx+9qQJYpJvONVRA4MJ/LDggBFVLSF0Fgmy8lch9BoBQsasBugODlVRaht15hceH1
5djPat8efXP0Z2OpITqMFSPJgzoe5LWc+mgZB4tjfTTqY2XjjkUJekxR462ViBPF4CJDX3CWulMf
nrvwbFZLNeEZImA1n4u1bPsMb8hclhlLjflFtc89upz80uWXJr/UiHLySzlcivySDvuYJJjhEg+X
LCdd4hKh5SNYsr/Y/UXKLg6rY2DBvBli/dyyHDmX2XBva2clwrFxbsQ51JdjRwo9H2dLKRYP+6xZ
p2E6GTzT0wl3FqLR/k8lJDJICj0kYkhkkIQXo4cMgwNKyO9iyIHtF9lpf4oh5z+VkD+LIf9SQraD
p2U/xJAoIXN4VKsSMqWzWv+lhPwuhkQJqRCFV/0QQ5p/J4Zs5iOeZZSQlEQiibboIVFCoo5KVj0k
0qg6/EUMOaOass/GWvEM4u2i2GdK8LRPnvyl5VnnKYewlK/mcTXCzfnP77GVUvTLYoa3mEVn0aHP
iOD1d/AcmPO8gwlXbes8SokSstS7IneiTTRW1okIl+QK9XW9b9Oo4tozkrCoYloWS8g78Cv9Gim4
RkBkRZCRRi+P/LQR1tOYXRcOQgJIJ6FLh9TgjCsztzVM53qKyMPqyrDB7sIVOXTIt8b1rJ8saURQ
QcblxaHjXqUBQrg57F1ZAgok92W5M3MpepwtByIhXtB31nVM1N7cKEgVWPhlhIJj4LGX7//UbEWg
2NRJ1xJ00u++18RcxtwV4X5mi/IUsn9o9sG4l5p9i5V+QtO8lJW6zlo0kQdY5hP7ADfQXUaFluTS
tqICmABEAxb0ary48ArhwRajJsVrmAAonrpW4nij8DKshIpXOJ7NzWatxvEM4YVsph0PlFWqernq
sddd9PN7u8Dv4gE4oMLSiyKPNV0Sedivs8irTXfm2g8RYXbjbim0/MpadeiyAwjlfYblmHmAvC/x
9q4VMB+2oSEulRNP2C7FnoEic9uQ6IKxc1qOgLYpYl2p0tnDpoY91SduR9G0JH22cqvEvQcZQPqc
xiZJdRXHnVKgXd6QeiL1xsbr1+oaOiRe03jDtJSYvHY94t1QDC9pvNnw8skbDS+dlg/iPyucMHcQ
3OZp9VJK7U2JN9ceOA8KUHFvu1RnE7bmToo7MI0Xblm6mnC1aCn4WbW1pxJlH1HVPhB7qVwq+UhC
bOcghFuqIYu42xGoDbGhrXdKv2PsTs3mUhDHqaDZJ4D/iP2d9kSmUX2wH9fqGgiSLuiNsXEd3SUN
RNLdyFgKL00YMr31osKLQy/hZFmrFl5ReIATxFpN4eE/HFibK94kPEfxxsKTFG/mNFA9XXjkhtpr
TSpD041VeJSzlkRGN/8FZ8hahYn8zq1MkvBcZOdXSegOrBByN+lc+koVtEtzH5v7lLNELBWvhRHI
snccJcbxSMDYDk9EDy819jtdXiojXtzcNRAn1yLfK272sbaXhj1JE5mzF4lLtQnD66XqwZVUMi9d
R3VVx7VUV3bckZPEcXvOE06JxhOcG5wtZKxxefCA5JM+xJWybDzd8JrpR1WTR4FaGgwv4/ThxJmW
itaS2FbVnjN6KpnitSczDUy8qfZ6zpEEi7knbAI4XK60NsY62zUFRjO3KCExknqylBy58DEpSeyR
W4TV3mHfzWmSLEXMCvJvSmqXolXwzhX7jYQQQTtGON3iIqWxhfhNWZFM+Sg1Ey4+kLBHC8jIuYpC
ctblkbAEc2d2dXpevxwzHv/+EVLSsd3gd/kwq6XY2i0remMIH+u2Di69Sn5kRqrsk76Y0DszZpRg
SPo2kizEJXbRHEZe6kmzIIxm04ek0U/zGEZXa6qVEYmQ7saugMV0bMOI5nLb2RvDlJ7tVBU3wkmK
Oy1baO7ze6P1twAZW7EWeDaDPSY7rBJ/vWA7TRBmiWSR461GMQB5hVusFgyeaZgP8fLZ+iUV1iWU
KSrVj1F06vtjqR/tfCnia2P10C/RwAerO5jZUpbjF8IPVZ9BTAqjz1jKInk4OlhM8KtDZR5cjZVY
TNr8UvZ8NOfjbB9pPw/ZiRLZqRcnWVvKCc91fbbCc1kvJZxzXp9bZ6msuMTjJSkuLSTlyg3HSzBc
JHOpNLuK1wppa/VXQXplp01EuLklwR4bVZCwNHd2sO6k6hSEpzBaKtOPoj8O/dHKj07Olusg8CTD
J413WnawuwP7Q9MhLmOpEvZJvRR9HNtYyuTXiw7SuFRpHpT4mJuHnAnFWmN2InS75xe0j4M4KSxu
BK23pSq8wzWt3bM+n+X6mADrOecFIJ8zFY0XKi4u0pJT+84u4W8EFjYcM8hJ3LGZWL3BYitTMQRV
Rvo8PS5UiL2UskjJ9esoGKRdX1ba3dhKJeZW6AosgR5NdNOzHc83AUjODyURIlpIsHmmVq1H57AD
QQmXc4C0vx9xll6LUD0WhtXe07/s7luJS5fWdlfmXHDFihEUYyX1S2suP9p15iZCf+2a+LE0nfAe
NmND9sjSKwo62ibxa5n3/ZcCveJkQu4YsUgtcAZ6u2GtfEmz9mDoXNS6Qa1vKiB827lvJHw8db6J
pbHYpYbe3PM2NVl3D4+l1T0QIMF4TaVHTOsTn2NUm8DZtO5qNopqGxez8dkOyqtIewSd4SyJnuJY
Z+Gtag+WZ6nsCUWhGTdTLg27Rok/pkVjXfBQIr1ucPhWEnoLqzxN0BswNwzyYxOpR9DfJvmAOVCm
qcTYV0XmJ1XCLRRO2vUk98pJRPJ4sx6SmqDCik7X3tYDAi1S0IOiKU7RNMl3ba185PkZjlOfM/CM
DbT0rXJGPXE3mpMMNaIFG2va+kbh0oWcrlmktCI/agMgi1DEzV3zrZ+A/9pggG7WgzSFwVHbJkM9
b0WgzycaZPrHyjyxAtafyi6ojpMx2gg7w/gTI52PcpVnV100XoPkrLikDvJepSVCCjwUCblvbm1a
jrdhQActSGuAJFEgoi13SZXMJ3Uoi6s8MEscHFgZK700n+hfvSqSVryM5XQktCcE02xcHBtXxT/f
DP5mh0zrZWG4yuDjVOyDv14BO6uXzNxoiU0IJ/U27tDJBDPGchuA51MhKy/zDNerkhIDo5Ek3yUs
HjMwyHvCLST8EY4X21EIsOyWUnJUmYSg9zRSTv976JZPMUkztcf57mlBfJeVivVJSTEFlxIp1t0g
nFvGIa9DZV9C48HJHoPp0coek/BjtFbdfdRMgNVLtQPR2V5ePqXlk5w8T8mzpjz143O3VjM+czfL
uEgObXll9WVz1xrOzT8/b0DO36z1WeYj+cTzDBAR6vavT9xQE5drTNgue1m6bsyodyd5Nr3eUIZn
G3YrmdjwldNegTE6ZgAaLHqgSn8UyU1T2fB4GiLEFb3cQ1KGStYp8IImIO5RHH3R7Da8qZJQ3YaI
zK5bYZHiWMB4bmQYioZhnU1VG5+NQTOh7qibqub5iCy04oRHdh9CS/rkgI5hxcHONVHzjnBV4zXA
JbudTdimEuFJqdJe6WbHbUqrWFeWjeYbQa58aPLgbu4S7aNQJz+XCvlFsb/YsgWm2J4nMq45dGU9
nfPMtMhWV/NDopDXNaXxA3ri6MEJb7s4z9hhkeOtpsnWHJvi2hGIoQsCVre9KcBUGOZwkeMxPzNl
3+pq/kq053jf5nHtGSm3RuZFpa/bUnij8D7cQFlEF6Zj0QYve9JENb+Uevmp7yBO0tbvWOVFdNpE
23rN4i3eRX21FRJ61W2SFcS7wYMX1fTJjIcS8wKNtBFVN0LadQ2yHkxFTTbpgEbyvVPl9zMFjAPm
Mbw2zCVIn1zaiz/tCvnhohqcRmx1c6z9KZAe9X74Fs1AMAm1FxcUESURe17qmMO2Eggz/vkBvKUf
MBJhrcdD4GTlXvfbtjQkZ7JVwDxstTjAmxAax86qMQ52bQCIA8tBYdDMTyqWpTVXLtsadrFgjwwR
qd4NarjrCdNGY2LvbfGcd/gcM9QmOsvsIXyBi5nDxZyqD2LO/X9+5G/adzxoLkkWyzMUV9bvKrcI
RWav4PzfskhFqmYCEYrzYCNs2WCLrX1FrTBdJIGxev1//98vUW7tf/6bz1/KamriMOp++/Q/9yVm
xPy/l3/z19/59V/85xK/NGVbfuv+8W95r+XV5/y1/f0v/fKT+d9/PLrd5+7zL5/siy7uplvxCiHy
tRVZtz6K8LVc/ub/9Zv/9br+lPupev33Hy8gsLvlp4UAY//48a0lUhPz/k8v0PLzf3xz+QX+/ce2
KT938ec3/+L1c9vxj51/6arpGA6gCt0waLv+8V/D6/od7V864ileShKRiOlcgqGKsumif/+hm/8y
NBvSCasuUuKMxUvdlmL9lvoveJp0UmTudvZymf3jz9/85nsD6vtLxjPx4/Ofw/nemLJp/hpAhfnP
dIJf3+jJ+9AaZwQUAby8fF/20AoSu6zcco5L8rEHgjirKj9AODG3o5GQJmUP1XEOegJ2u/jJqWRM
Kyo9LACzt2XkKO+xTRdL8c99NG7Chkz7jKcCPafz+1SH3hq3hNEONk7ItExw5TpJHwYTea8d6fRG
tC1NRLM7pcwBerXO2KpnIUFuMWPy1n7nkvEGO7I8Gu55hHo4BuGkPPe/XLOscgDyS77HRq+/MKX8
qkWWdiu07BqNZLYLVbP1giWMR8rsctPH0P1kifj5WWS7rHqAqB0dweHOO1H1+s5+bwT29sXkckDk
q74aLkxEhb8+vL4UCG9kCBfBhP1smjymDhOr1vAlDUyxbZMi2KcKCOCAcKG9yKIvmYqDWqsPvekM
Oz1X/TKJb3vzvWv971csnjeeAUbPXLN4cL/7Klksg7eTQLAPqOe2Zafv1DG6KHIyAzi0DqXILHaH
yrzldPwyz6Lb24BRGTfGJItAmbYtfFJgfz5lqIzbLqu2Qdj//2pZeZC8CTRI3g5vBEDjvz57BgD4
eNByadPlAlCqY+bbUO0jnp8h2Uc78pouC5fu2s4d6SAvielT9aDqzfyUh+o9GrXmUDTda4nTl/2B
Ip5tYHwb4v96vzacu2SopsNP15m/e/eubeTf3h7Eu+BfIFoYDKah/vqYAxWUrlyY4VbXQ1pNJWKO
OQoSouYkCEgYpIoDKScPrQgfIoNVqUS0yR6p/HUjWfoHMUrhoXb0iPdK+nUc2GqFaXBlJvJTEubp
zujMhtOUhpzFPhD6oIEmJs4l7pgFaY+xguqHnHIW50rjl3aQ7lQpYeMlJubhrSHfjrtXWhqqm8Xt
vMsTEe9H9NIHAsWQGlhWy9Cp95SstHazpmU3w1gom5RUhry2xouwpBsuhOZBs1LbZ7VQbQKcTI5B
s62YLOz8BCu704QYQLPjU2CMyomzzw97kssZcGl4dcD+kA6CMj6UAleMlXo9JcgksxkW7BjttDCu
N2wmu33aCj8QeQEBaenkVOUxtwwkeL3UXFX81aPQym0ClgUpv54e2pB5rVKLCelkvs0kTT2bfbez
loATSAC5G+ugzKW0avyefb6Tyo9KJpc75qX4NAmy57dWOV/Mqd2Gg3OEr09Xmp3MUbWrL+BMWRrr
06udWfhwWQK6oR6L3cQmCWlC8RgZ5TklyOZkiey9DIs32mjeB9yxoP4ZS+/nzfugGUUS5aYcQtiB
YdA35wxzhSd068iaYaYZnKBuHzKVHsBIqzIYv5YDFJ60H94FvP7NdYPAEwWj04JKRSL96+ndMPLv
SJ6QNnneiEMsWq6lszruGoErKEfbtdP1GiyLbKLODD93tGzyGgmbTo9fDsvPQYKgUtLaHuSvdb3e
rcwcFmqByYrXVtc2Uh676iJGtVqp2fF2f0hNMkt6u7h0et0wT4vfazQuD/r39ywEFMg40BWX1IZf
fymb9AtCtiOc0AwyZdYO/HYONmn65oOC9B8qd4Ck2hXDzEwhCh5Rxum7wSmjnWJyRVGdWcUqPOj4
ZqvxaiqfbayIxzxbZhHC+iaxNoX22tEkr3guyuS+njHiDgO7BAsHqzzV9E+HqN8ZCZnAJlJCaWje
UYZzoXn7axqWY2go2ukLgsD59dcsykjYqVRJG234aLKP8jSh2RvTni/WmMHYZXoHhuN5UTf6lsVF
XiGFZ8fcLNoPvLufE8V4EUEOsU4aN9MkycdOZLE/T0V0zTm4bVvR+EOe4RQuh/KR8/gFuV7LvDYB
WRBMUBlZyKf0OaK2Z+MZ02eVTrU+ls9fMUdyAerD05wZ4eM42rcG34aKmj3ZVnQbq1KGLaRsNmGU
fZvsdMIoqdGVqqaLifCgmTF+RJmysxuwIE2zaTsdtQKt0T0Ct01Qj9uQ7syxTjDfJnP1XHZgm2kX
MYVK8UyTT4HjZ+y/KGOMyni+479Kj+VUZ3twEIsbzjAIB0sEyOIqOupgCTA02y1yS/Nc9eH/EHYe
y3Ej2xb9IsSDN1MAVWRV0ZMiRU4QFCklgIRJePP1b4F30qIU4qQ7ou8NqeAyT56z99rmpb60yyEH
cZaP41tuVOJI7YNFmSWZgPKJAs5B06Rb2fnUmN3JH5oHT7XtQxKMtApREzF51qvUOydwCH3UOk9h
JsZjzhEmEb1xLLt0BPLZIuH0bux+g3yvzbDb5G2Pk5l5sVvYN0qbQB+WpvlNUv7FHpo46WJQUgMe
+tZGsmlbix4m9az2ZYYXPSkGP5INeQDNlDwXE+Me5lNAVnCSBfUO2z80V5pDvacYOc/TodfuNaIO
r/t2/VFw1/eFHlxnTWUAAszoyKg3f5i0bxh6TuaKZIsEqSfI233oIqMA0w09YRPPslp96yvj2td7
OmiJfSkV4zBku9k+6LkqMbqoBNgwyWLv0Juo6kz6dMZ2JHgk+PRHhLINkT3sVqDN81dbIT1tZ1XG
01AaYeY0HvsAXYcpfads6L7NtXVXs10Tcu6L06xzojbKZr5pxZgcg/m2226a3zhPtD6ehNPJ/cif
aLbezyLRO4iYPbn0bddfGnV3MxtTHflyrc9MtXJL6VliLtQjLl3s/Glmiio17quArYPDENesPv20
4P6mUtNB8WV6aK4I7W0vYeNOj3yXp56QF4tKORxTAUDNm34Jsn9KQiPPzNIrQ3DvP5Fsm2Hirexj
s9+AbdbEUUx+WBNegsmEBNXDMnFCyMVcH+3Rx4veZ4w0ca+CzvDIgC9Kcu40Yma8RkPMtPZ6tIq2
vU+5YG6tcTe2TXBWidSlycLh1QcEQIPNO2va5pfs0gMtInzA9XhnBABuNM8/SNJTbsYqscMgh8kB
NTMPEzcbfzr2lZOk1xXLO0e1//t0ZvrtjPSXBdvxOYQ4HJB0Co5Pu1BCiEy1mL0WChf1H5w5om4C
FQZ1dmMyjf/mcl2t5z7IvE/ibPEDLAn9Gvmp+mrv+IN+t9WoHCwIbgG782fUw9gGRs0ypIVTp5MD
NeeU1OnshK2RPrdwo+NWOSgGkoBp4FjVkekRqECvFa4wcjy15nHjT2etgQ8LM40e6dZLkhOE+u87
9gf5cPuZrr5t22Cd4Et+KqVLF/1yZmM/qXV/itWczOSWmpc51KNdMHndftapQz0TH57jEt1T+KgB
GuOnIv5SK9i+NP7ssJo674xMmQHhW/MqRpK1m4T4KxT96QXq5h///tV/K3woe9BBwhmlHfS5IeQ6
advNDV4mW00eyZ+kIgVLf2k3F43pLXG62HxlWNLiTqDkMFLrwBtXhY0vii/6qB+QxU81AoclHag9
nQMA8J9OcnNRaQtqfBGZQ6GfESPjh5qPDA1k/bg20CYWjkdDj6du8mcj0qtJ3WRtyrDJY3LipU5c
BUV/r3f+G8t1/5AF89Na4LSpzDa/T53mrkM3owxIL3XGC+GY/Y6AgO7QY0TNs2Td+R4hiDLQQd81
ErgjIbkCUkw9IPBvfbs4B0gZqmDqX+cUDX3WCPuq0qR5mPz1VyEFbk+E3S5R4OFALhSOzfbKLbxd
FfQ3XaaPDBk0BQtgSI4Dw+1aDe1RkEJ4mOyRPvVcmvu0L8CbFcS+FfVJlOptalhLOlk7t91MMKU+
RHWg5DdPBIfCmh9ami8XcwCE3LCWV2Wqr87/1mfJI+813DO6brhMeUE+S5TLSdWW2a1aiLiSWUhR
hcNsdKdylH3oNS7y3lq7EMrud63HJDmrpl/Yv5FvQMoszHVXCs2K18GpT5Nl7jo2FtY7qB1OuTNd
1vbEfvaG+ZoeMycSmMm73qproGE9bz4hg7u+Qs3cQLnYY6lb1RwZ+EviUarqcpCJ4sPXvqpW/9KA
8QP6pEhht3Dcz23apEXjm+nI0ryRaZHIbch6Qr/RRXfbUuMCeNXrqN8waiP2sN1sY++pU1deSiqq
mjUolEleQZkxkiMAmTobX4TMx3sS288LrONhVVtXWkkkeY3TgUIPd08+11QfI4qRca7XiAO/vZuc
Kj10m7CSePonbazQ2E6PnTCbrwaffy739tZUxeFk0w8wPuMr/ZRkMWLuwWeuUHcyg01UKD8LhYOh
wqbFo+FjxKFlkmhtjSLSGCDvzKm7txaezhdr0tZR+n0h4MeYbOccxnAVfEbulUurm20zacCBRXbb
+OmeyUZUqI7MD01Q8G/+ctO86h1aYipJ45Sd9KzQfpagJr9oxn1c+ecf4/o6edUIrGnGfSrpA09p
Mq/5MbhNMB1Lqztvy/aO0BRQ4yq7acufla/GQz5CYfTXysWkwRdta0vxKMycY9v63BhpcJMy4jwR
k+vGkzRHpugWMcNp9qDBY92DYE6OU4dzEu/JfLOMlBvegkZLDvp0Rl66QVMSmpGTNru6TPSbhV3x
0kQJZE4r6dmZZYYTqLzIVK1x3dsCTCoKar8cvmFdSBj67AkXvhcW7qYaN9PUJlNc0Qnb9bCBE3Rs
4VALEa26f9Da4iLQC8ye8JCZTEPLwoPKbj/qXx6Y/vakubXM3Iml/4NnMGjriOcoZUPfiqKly3MW
a6Fjl2QdqHCxAMwLQqLZiNszZzeCG433bUuBcKv1Xje2El4Dq2Frw7Gc6X86adrt9dwoQ33Gfaca
nc/L7V6rDqmSBgxmp+HgyiWnkn+/tOZnSAnstK03zfkWCWTA+f33o1+gJ9pQD7jCA4DnQXXe9wPc
eXy2IU3yG4cJ07OTRHqvw+PBYkeymYcmmL5G7bI3JHtV5/35qNEGDKBqhMJytGOTpkns5wtQ+c58
HFmGtL4y95pRcc7R2l9z4VvPoAq+uJTP9ojtUuiQG74VEBH+MQn475SKxC9DjguXUrRDGS96MIEz
yMmIsOQze7/MAnHdiuYxUJNJvFEfi2EYHyYXtnRGH9CxK+1kJ+lj1bbBURnaQhJTTjakax/zMoeU
0QtnT0kX7IsKpFNQTdfSI6umT4iB+fe1GH94PT6YdiTOez7NfjROnzoPLvPqchroD2N4AapV1DWG
j+SRRHCIf3l5Q0gIIKgacSWWpIiT6oKmL8fCkM4+LJ4qu5Hzu5fHqzE0L6aJQiwXBntUB5ALFVRI
3bfr5V0lH6qN96uTTUqZQGTTYgw3PxFfkVGSdN8LlSKgm+yS1VSUhxFe8Z3p8sYGuSWu5r4dw3p2
+vNlgUZDL4yVxnS/ORuzGIBKwYT1PtFYeNctH5F1CgHroPyLqlmfR0mkQdKryxWTkr8Nub3UuF9E
vWsxUNx7CblKVDitblcITebxYm49J/ZWDlezvcDBNTn30Kv01+6iSjkNDekKba3QnzUcGOE4Zhem
1+r7xnE4/WsHfNqS1Ba9PEMleZ/m6iYI4KO6mq5HU628yNYBD+V0EwTCOYRnIMd7zoVuNZj71ZMI
SLUli1E/0MGl6ec0fQ2Zl8GB3az+VdbhN0KqD+RspkQ216F80TbndGX7h6Sv80OfvdMqhx3a19M1
tfiePnGYmI394nolbQtZTnvickzySlp9p9l+c1NBENpVonXiMVU45dlOkbjoz52c67Apmm+D3jun
jG586UFw6coGyjv9mdmZ6y8a2H/wurY30va2DBfLA5X+mX3glb47dQuLnmfMa+h38NC0dnBOnp1b
8SC9MA846YeGf9t3uD8IM3pQq+YfEwdKumzADDS+/mBjZI+LxMr2utAPtkcXwCvH9wnTPTRXgMqm
1bZ0bPohDvKon4LlJQNtmBq6eSekznm7XpDZ6vaZKMYSLmcZnDK6sRHW6fWsKcDBqHn+Jao+vzUa
A0P9gBW/BHXupcnBnnkzdOBJzK/9qBgrhvEzoi3PPHq9rV0WnGKvhU2WiQsARQq9+uFaLX1UtA0g
PtRNj+s1MlNvvMh6xsjaqGnnydxjgcB2VQftpeMqsTO8atypTDysq23dNbiF2WL7o5122vPczEHk
ZEg524klBsgy4JCsCkg28+T3JX0GZYlgFAWAayRkXpOkGqZ9m8cJOe+n2VlvycAzLizayv9ec/66
5ECHpWggvoFY7m19/c+Un20rrzoTIotFrlhoWXQJhMgCFhimBYSv8WJ33nOT5vQm01M2Ftr10ikr
SmpMnWXhNOdG4YBhWBApjRy/zdpzbjg4rWFuOdN+IhUrIjFQxRab2d7JT3L6ac5wo7RB/wqN/5eW
pu3ioGRngytu+x8kj/9cTFtq81gyWsEHU2S7vM8vM7d/qvL6e28nAcs/+Ws8BaiFTZvRZOJjW/EL
h12RvCyWlt46m4bT00CfyLI7mYFXXwOIR+JjHhD8Ly8j2ISd5hSvwhiRcverJFdE4WIZ0ljLZg6l
bfU89tYPYtmoDgxElGu2ZdV73zVCig8Ver5wpl+aTLK6s0aiB0oHQ1XS1ZwxVgeOXLtvAAlFVT9b
5zR1MausxJkEQxtTmRzaxUNt3hXTV26xP09ODt833UTsYq5HfM/v70GW0vbrciaADm37aJq6y7xz
noVGAJ0c5QMTieP/TO3ahqTNbvtd1k0P9jC/SByzu9IIvvTE/lla85OYRXKcQ+GI7Pf3n5SOeLOt
sReoBVMcfuNjqmhQtxPBXzLT8HJCjBaTJHQkmLBqaylduGCEKFkoftjkflHqf8DGfq+uHUyv23Cf
/g414KfdeUw0R2SyoGli0GfkB3eEFFTTo6BlJ7/D3NqChlCicDVDtOZpXG4O+C7nR8sKcBG53m9k
bu3m3gcOpS11qGXr3Uyj7bYlHmiVAWdQ9r+mhK8rkpIzZetTEmoW/co1zCrMjGPVGXt3poQ3E2uX
+lqMTeW2N9vbAoz05bRM9/9eIKztqv64asau7maUcXAS/v4Uelf3ltHnfOkw1c2aaUOq+IfAzYZ9
H1QwIhUBKgsGbiY/tow1gEPXVbreDUPNZEGpQy3lQ48/86oQNowDpjeHRhIEGdhgvMeVAmNwXozU
jkfyJR9pFyeEhjrgsg3gvPZgR0QqjMROcnnW/H2kfPpik/tL044H6zKi9Wm1bUen3y+RNnqVkVhG
AHnivege3dzFna7ntaVG3Fq0ywrvABJN6DRs9+2qfhKpWv/v+4aCY4QAJ3J+5jDsRnc9aPnOGers
ixn9H3Io2hqYw0mSMlFbWGgcfv+VXdtAkBhpORXO+I0OxFmqI2qW5gqkoQilIMVVzzKGaHyJFcHt
4bDMD+jEH41tysqB6Uyr0TLKfJqjSdp9XE35vBu827z2vLPCNwdI+tp3NrQv0oE+YE2/v0Ie68o2
UNtWZuQiv/9yXXgrulk+5IUsgYO3Ue9yMI94XLIictupui43rMRa2mQi4kiYLHvnWi4KiPoI3eLL
nPI/zwz8HqLKt+E0WdAfDMf/bBNlVjjoSilQhwC+e8kOvpeTnccIS+JVzsaFljJynzTvoYD2Tj1i
vmQQ3M8+jmkfk2Bc5GqGJ/zRA/r3B/eXLidqO9JTNkWNzXjxk7jf0OyprJAMh8GUGBepPodB4ZFU
L/znxHJpMi6g4cayaakFCZrAx9OIb4vuPPz7d3xIEz49NR+dBQoorpt/fXrfUCHnzlSzmVpD85ys
QbGGHelcy9Su5IdiqzE7g86v45dxNpK+RHoJudkNp7AJthLJroYFhre/m4xt1MDh7UwlWExWBUER
Fzc9CidAPIiiTzBuOdMNaKs5pT6MebbUEK0WwMDGaWOECuVuaKYnTdNoLgPURyxpXShf1Ce98wB/
lN26X8sgOFSlfT+a8nbZKndjC0iXPqdSy1eRlgz0aCv14CeOzgmWEOw86fowSBw3bjRs/GVnaccx
Wc39v++ksd2pP+5kwMribWoy/7NwBVlGkqUlQwG3qqqD/5h45nwEodZ2tEtps9ax3VpRZlVHfdJJ
IZ/qmw+9ddOlCQFx8itl5UeSx6cfRO+M8EAOzLzqH+bI/34ANdjZSQcXNOcjsy4ZM6mfUdTgabJb
Buoe+tewEJL8PH1bs+UCFbFoyxiBPadIE44OfbY7lbnvoqmmA2c3cWutxq6FsHLKWwxQHucyhslF
cpqrEnvjOLfnUnNvWtZSOcij0S/muVsTvuBZfYcm464ChHm7QMuLiIO/sHz2t0Xz0m+ZpqrIKupX
O9DL2O5Ud7sJ4yPLHMWZk7plrBfpV26jD3P877eIZ2UGMFwtELV/9PXybDaWvFXI3bFAHD6wZL1h
ZCfdMbolLBVrBrXGdgwp79fFZYAz2WzTM3D8pm+JtJzRxThu2HnqTlQdEcNtVuyatZ0jq+qiwHz1
x8LG6zi5McE3v+hiGge98H9YlW8emQ7rt2SmNljNSWpu5fA8qDknLcDL8X8b5Mt223k8mxk1F56J
YRQald0T8N6dEAWV56kcy1OSleVp1BeXHvUM4rktzbvR5W/MaYdek5L5SOh4feaJDj65v7x39no2
YF7qOrLQRGvElr3AXgVYGrtG78Lv6Z9lv2ElPPxSJsg2BpInw+wfFb5AJd2Qc4YW5pEWzEercdUt
aTmx6YvH1XTIC6QFxFgWeUxGlmrgSpDlKSHVBUWElYPRsmE8a8OJBhRaQb85V17eHk35Xaw/8nbr
VNdtvQ+2ZN3//SOw4n9/qn85Dm2acEzBnB51ip1PnbEajk2g0AfDpr8jd8cP/erdqjVC4EjScKog
nIpJO611GrVtTxWWVRdZveCE4tzg52Ccs2E5IS2K4ETthm6+z+aceG0zuS3r9QxfP2b8rX3ol9kQ
+mbXIeeUX1QKf8D2iSymWDANtlzqGXSov++3CDNM2cCYihB81rgi6fi2RXfmzYSpYbHHr+Ul/t0A
Az/p8/mKiSnQT5Na1bkUmT1f8DODWNJOj+a1fkazVpLz4b/9+1b/ZZ9jPuMyJ6W4DNCOftrnUsJE
q27gdamAusWuNn8TCyqUZvAdTKQC9nWGhA9XRxkWNM0BBKi7WSVa1FeMAP/9Y/5coeHZmIR0+qgy
HQSav98xt7ELcAul4GShbQEgGDOrL44Pxp/DKZYSfdtSt+EFDoxP71bjF3KDfaaRv+qE8XCwJM8B
kexFkxFyT98CqlUFd82qHYGS3eXDpEmij9jesmIZYiMpfgVjk1xIiEoXraS2Ls3iiMKqUGFaKfO8
t4yzgCKuDy0+1QtxNlLmXLjL/K4yZlK9GMAUIxjeBlEmncRpeeP9zLAkKdr1U9OEnWqmsCqm4KSL
geXfVeMZNiJOe0Sx4Rxah8dl6WLKKutojvddIoeLZe6zvVd1UzhN1stkc0IxeqqpKlvxahavrkV/
LWj5AZndp1Ei91PBy2aTf31wl5wcBPcRvvQaqlIdzRXlYtMk5AWIAarc9MNqdOO8KvDqIIuyHaLZ
56InFwJxCAtasnMo0625TI+USWRGpQ/p2iFeQawTF4H52Hm8XWlSenHm9NgCNf3OKehUlq247CvO
bHnaY5zbkqWLYL1tWrI111xcVO1yuVQoBIZeFvu64YcXToLOCDnRKP3LscJl5y+23LWS6WI9Stbv
rE7vhHtkBgmyIjuNKsiuxpKxlDYm99qsl5E959cjWptDvUWOepLTQ6Njm7albZwyoDA7+gjAyQS8
QuiifXDBR+HCxSQpFQ7RydsA01PVhq5ZNMdUU/rJbHwztC3iM2ioObAiGufYsgAL39bOZtMRPMep
/Orz/XOV2XZGCz4rz5o5+Gcn0TzO1TR4Io1c1379YBIBVfjeep514IilQuMNS+1yHHNpnSVMKKPC
q7SLYunquJErjyvfRKYfCMJcWzZNGWdC0yPIUMiCWOvuggFxfj4htMBcChVyIrgzsv3qrVOI0Tgh
+v2oUSy4fjip1gMN2F+lUnXYRvOTu4LeHiUaZejb+ovRl5hYC688t3vzKvMy/dyc26spCdpbLXDW
Mzg9FRhdQGP9JTkWwwYv051aHNPyJ6MPSazmrBAQ6Tlzb+UYkMQPnp8mR3tjm6akeu/ZlsF5V5p5
neeNdT0HOQb3/ipv9SXMoD9cGV5bX62m+iEq52qmS4j4Zm4O0mluQWG96t28nAkw2Xle8Gk7oGQL
AzIKu3LYTKQ9qIXDXxKgrBOH3KFwrmYHVRzCG3jncccVJiMdZrPb2naNlGGBMiaWwTqeZ4YoaHhD
bjNpP7ZUfI4aokBg5lt6WuCIevTd2toTg37lIPpwRsKWILn5Ncpda672JZUPTcIpdlRAUde6yWFi
lJw2hnNSHB5PoEgFcj/Sud0SCYgoOAyI6ouzuuUbfzQkPJg4m4QesPHWt/y0Vm9swQVCeoZpbIvW
aw8G6Lu2Np7IkBz3Q+dF7rq8pR1aGl9X8zbDkLss46xil94jmuA1srqMUiUYDtaERVEDJG+t6Q8T
P2qkMuPNs0bunSZe60Qy3VK843VKXkmnrTtZMxJvUy0OzFqP8r4BlZrcU4a+V8l8mybim6pQXK/D
DRsZmKLitpvGeUfAsEHnYN3lVvrkYuyJkmcaVhJqS4Ng1KGpE/DqMyXsw4SkIW3hKYgZ/t9i13tV
GD38c+2dFHF4kyuLBinklCIFWrKK2XOua3u7685BSG/k7rENlevcUt+GSYbHuSvvJ68aYvxEJgjK
lRkmKcfl9FAnwU8T9hlMu4SYxATVFODON29Jw6V3c/CTGdW/DfPGAghWrtYPS8UDb2U46tweJANN
g2KCIaYTZh2eE1Xfz+W40woI9IaXgJeYs+1e6q+qJ9Nk6EwRaml/8h8ylP5EqKJtIqKRhAyiVdVq
EVOuUirJBCdL6+NdoY2XWvZzV6q4M5r54HAfe4OUlrnucpqv+stSAMcQzRrqDcyKxrlveTnIYoFb
BCAtwmG3Q6GMHo3JTYUWYJc7tY72zQGz4V01Xn7MKmHi8ZfEtOfiBS0duB7tUvOBl9qKm4N2hgQM
NC7MMY/DxEB0XOg1FiKPLAT4U8VMYmXLjw2lfWcFel5KbGjkh4L/JGAAR3QXysWjKCTyJnfda8bc
V7ldQ0/I0bBqkPTyrKDRmlktxtL0OjW1V4aWJ5Dy8ZDyx3CW60JHEUmv1UkUeMi5xy5dY60Ml2o4
lB2ltyoHUpdF8SxG735VksjC7IeWmjfFlssHwfinDH7ZnbzlJXkOfK42McAnU/rnpTRIura+Jd2U
RWWJO1QTzftEwmbYsdy5aUqqDeYiyw0QlRZPupWe56A9OR6Oxa6qlRkNLlnW+auRaxCTuFSMeCZH
/PGnm4/ncuYk4wr+i1FcWnlQR0zQZFhZtDwzIX9Nbc0NtqtvuRF1nrg0c/7XYWkIZLXcPE5TcS2M
/DVY6/ssgcrijQxXYDqfWR2vA3d+jBzvds5s/hZKFsicfC9yTo7JTL1IuYyuebXeTeXs/bk9Db1J
Uk9mrpE3YZ406vyUdrBa9fYlXauLtUfB4RXJjbScO8B4HH78k9SbmumVQdO2c+Reoz0brva5yCE6
GyYt0KZc0w3/AJGxWM+9yfmxIhyhfh0Y7XnM6gIIk+p6ZU3chmIFuUI0DavkeW0whehrjVCt6lEK
ligs6uxlNmgrL9nDx+fKE0xhtEACTXPcQa5DiB1fEjkyfMrZ+CtIhnDwWu547yNl9fBousmd2fQP
fDxXvIRi53UKLQ9ID1ykguQdHoZWtNei6V8VOsW4nX9urv1wMKjWsKi8rdAFeK0zdVP3/rtjVSVt
UTgXAmaea5VDXBNTwWoCzN8BadfMPJbyzsV4Q986eCVyQQRcj0OlFqXYJ0J56yyDHtYVgbKp/ksq
YmNUVjyXKX/tnK37VPboNyVhLiLIzkaZ75JK3lo6IFb8+IC6fciP64rbcCU57BzRSIn2oD7M0uZi
kvkVXzrfsFk/eW55msv2dWZEF2bWk6F1r0PnY9kNTArG8V0oVqzOXK4qVquiRrmYSB40Dq0zf7R/
OgrWjjZGVVGyYAp5ryvj6FXpfVCI+8a37KjoWOV9cgHyPCDXRlPveJzvSq97rEhhGn3AC81KTYue
9sLUs4tmC8nRPe56vnJOTAL+ekN7bJTloJ6kva987dZU3vkysdyCui/jS1VrvLi6v/JHRa4Jrz1L
QMC6NE/DAX2bjeCRR+qyD0kQiivdtQJxjMFEX2PoFaE1JeKgj+uyHjCPscLvvWBm/FwLhnJEc7A7
1GcwcW9deaPVE95CrWJ4vRb3qtPIOyR8RDVJE2vOtTY4MiYawMZhWP1I86UK6RkG8dJ6u9qf35Rs
z1FF4wQYUxmtAy+bkTc3mt/+an1eWd0qiW0bUf4I4u/KPNYW3tTcm+4T2T+0LPjhmCikGIoRbU+b
nd7QWxZ4JwxJ+9kF/Lo6WoFr/0kNQYCpH21fOmgguXomEot1X1Xmd/xSVpwg84+qZjopW7K51PsF
rFboprwzrVtHwsdFXilriscRpZA/Bztr3CtTNKEzcXmpJ0h6R8siRx6WaASxz/aT1hK62JryvZxn
BNwZi2myRpM+4rIxOx8JJVzvj3/wd5ldYe3WlRJlU6SaAWJoMqg3Kc8DlfSb6zcyIqSdIt9YAOOm
RUiV/jYqgftvgrgHGXqTZS8oIVYoG1unoBwgtRikt2s6ETd18Is22HHSkwfS+nALIlRxNNaCQueh
Vr1/BZ33YlrbeIZJXJXptZfoz60O3MbxOvTio/NME47OqaTjSgIPm5V6Yv7w3VhwomBSSNDs+Ipv
CYbU8FpXaR7NMMTCYOnIcbN5ufuaKoe2k9RdZp8BDd06KK4ds+F9NkQV+T58Uhomfb9uHOX8ziaA
PsmeipImY/Lol/pLu+U6GSKd+EPM54Sv24fvE0tfvdr0k7S6xeiDWWAMuu91gkyMqNhjYc8qbNYy
6kpWVdXjxBga66kvlxf4FBmOfvF9asXDsrD52xWQjoEPW0/Mjn1u5nHRQpoMHSiBm5KSkws6czB1
V08rd5wlaIaV50m14KBqo2pYf7myxbptgulWHBpdeEK5m0MEd3GmrWZzmuUEORWacNhlw7WmNgzJ
jPSQcggVKl93vhZUaJQIixW8t6p51oO53yfJTefjQynWlMOzI67zoaaaI6981xd35dgmJA9q74XO
5B2x/ggem12uKU/e2BE/k+v3crAwcbSv68Q+WRT1d81ueTc6HchR5n9TPX4iPj8sMtOrP8HWHR3y
xC3mzBPSDCmLOHPJaRD3Xc+wrV7KMJ2mNBY241zGvXuzp4YjoeEeUPsSlcNPZbjj1Rik7yYUhY7v
LzHsM534ipBX4MlNGtY2B7uBxissmfgbqd7GCbCukpcUjU7hh0uJ/I33NDOCJxGQ9O6M8PQWniHH
2UdarpdVEbwOAVqMstT9eAVFEgaK+IcA90djFq9TgCzO4IrHMqeqQtDFPMThxWGTMPMiCAFodBzR
VZLToiRIEFgSCcL6HrU2bei1Qawyu0aUlQbbVJYfhrVd916e3xld8exZ7KGEWT1UIF7SpmrjjKoy
dIQnGMsu05lQ7wKSFzJBeWeM5rwL1je7aX5ZkGb3VtlFIGpwt8BF5lMW0C0GK6p0xhlr1VXRNM+s
7eHqLoqoyMWJpz6lflFkMcyT1e4rGjh7L2NFY0EPaaTQLK7tlxJ5Xcqw6Gj60MmTrM2iXq+ishJD
ZCxEm5vGrWwUIGRGJTtSN44dPfWdmAqL1BvoqHapHxwmKvDhLTrqpp5CdLXMkKwTsi3mX4beFJxz
3H2LXSXm0NjvyumFPI4CSQwnSm0Z9+WI4Aj/RY4q5K0RaXrdqGYLJJxW5JboWmdZxY1LVkKP3aJJ
23Nm3uOpNk2YST4ZuPMPRsViDziecVAb7AES5ufa7MUBVOmDI8XlyCk1NBeHRlKDbcS12+/JWhQh
JoU66tbl3Fit9H+K1MS8ZS7+FLic5shzI0VIiCsj1x/pqh1dgzigQaw0crw+0v30+5KXR72lGWHy
0mUFya9mJt9K8h0wMXA04E6Hg/42JR7ZiVZl783aeajm7L0H7865LbiwoU85WXehZpeKvdJhFYEh
nFb1zknoWkmzY51pUZnPpLxobf+d/2MVllLa4VA8JIXQww4jVeQ2vBE1hqolab7PZUKqTO/cuiIV
odVqeWh76rIXHeoxHrVXtqH0gnttCKZwNlggGveUphjEh6mjHllQgZl0EodyAAGCNCkQPSO5hRWL
MzRFPKvoqnfvmPoSjot1tqvoGLKapZJJdc8Im4/9Afh2G4nae5lzTAQZgR1lv6OHnF4mjHTqZrCh
/pXsEaN78EskfasjRr4SddAaoqSVnYU4E17HgMgHWZUvrS6piLYjXEoMStaXeiSCMiod41ee0s0s
ZNbQ5WK5HZcDTa19YjAvrMfmV9enGXuBJAW1Pdd534zC2K+g2FgNSAGaJij1GnEuvssulywdJ7ND
3+A0TsCykxL+vWhTkyNggaTRr24E+IY9H0i5H237pS8Dwo1gdVPUGj8GjxaVtyQWq0ZPCBz2Lcbn
6dNqzO/6jIW6IOeoBeEZjs1mU2MxQiEI8WkRP4n7gDs3+uflCoB/KPPnRubnriOJzBnul6a9m8Fy
szsm0eAsDcMeD2snnLqLXJBTJZmCiBYHY5q23zhMAnfBh2P8P0fnsRwpsoXhJ8oIILHbqqK8St5u
CKnVDYn3JDz9fMxu5t4etVSCzHN+CyHv6uJokHMbEwi1UVV/55VmtlNUZLfTsCNjZRNkBFexkO1G
WdN9orN0Hw89xo6NOTv/Wm9pN0mdEug9yUvmzChKTN85jLU+zOPUHhWydGdpHzOT72OkhSIXPKXZ
msbetDVFedjSD+ldvpDYNJpBeS6s2H6rg+DvwKO1cb125AKV/FwFPWX87hQs8AQQtdjTppXOoUbz
jvoAa4HBddDQLACvmaPS92+iNoM7m9qUsi0MkON3nJT8tmXq3RyTovjlf7iiqm4ELDt6oL5w5i5N
jKAgzHzbizSjRssU4QCKvZPWlLEqi9fYakicsIIXAgv0NnLmnzTrHuJuebPGND/0aF83S4LuP0ra
AurSu3mMX0DckHTjvPDCOdHdUNDaW/hkm7ZewIlQPAdUuDKWb931/1z0Ji/J6ZTuk5iYblV6D2FY
bSvVUYo59zd6kyWbkTUhagcIP0520+2bZniNiSKNYrJ91bxsx7z3tlULzJnw0jY1fuEEC9+RoCOa
LDLyHVSBkWd5LtCK05E7f2eEd3dGjHojoXonb4qfNBdql+DiEWsSrRjl2bd1yeCinpqar0zLcrrR
ZETKgY7rAP2sTP8NdjLs3KbNkbb1u2CqChKt6rupYRG3Z5IyGZDi1dVjzj7y2zj+syTBzDjsFHSj
x/NFet+j16lzJqKvju3zFEHb2IJTVlcN6Gs7PHJhfkUrJJE5lWLZcFgSbcIrGzbY0v+py++lY1gu
g+VrqqNHJvt+M60FnQgD9oN6gec8uEQibeQyIh4gmDWeGLV8cOLou5TNxXayaZPbVbZtB2p1+uFg
lwpE0iPRW8g7lqrX0pgn7pcKa13CZ8boYymkyiyXSX+feAElyRYbqbToORdqHztwMV5q3nW9+Qhw
9ubGqDR5TPACJd6ZAxLncgwa6CluCPlrSxILkMHukhIv0KLcW22Ik10X9wTU/xR4avs+/g0qqA+7
f7Qp9yZNICSk8tHtm+3kds2GTWhMpq+KSJYt/z6DFbQrzxX6yAnNzH6Qgu4fgwTOooq/MXPOB6uM
TmUp7nXhPdRmS8i8SR6WMKvrVKkWGGZLbsU6Zu+Wkl815VJ+7NHuEaU/k6rdXZfGd61XbCX0Evf0
Q6/tSzGN9h3M3N3CdoGOPDvVQZadSYvHohLfldoLaEfZOW3UHqQR3cpALDtytFBSRI9GUlkb5iE6
GvxDOqynTnffGuV45JaExvV8jeQyPfn2rA70D/B85XKvF5MtviFroaFEoTT1au1vUibAnBKH5pdE
dZ5ekzM/SDTCmhK7ZtelG9/3njjDfpp82oz6JSpBD4rMAPgdW6b2cvhN8+nOK7wjRVJfIFXWzbaz
HxLMfsCviY4vIWfc1lrQZGcM2GW5NTW7v9MyPtZrJRrTerkN+OiX4hPhHiuI2FOB/ofFc9pT8/Rl
tYTVIlSrLxXNTZeccRMtoHXOamfZj3LNsTD+teufNvrhbzO4pLs2kl9pi7DEqGk6X93ivfqiWsG7
c6jM2tSyJe8b8QO8hL4Wo/ia1oAX6eFXF33f4F7q3G1apW8OgjKvoIbKlby7gqGtRKp8wA8LT976
qOveRUaTtRPR9Z73O63Jsx3q5tsy2nzXL4QON64E8Y5CM2hIvhGSl7LmbqN5fmupq9mAg2l3eKWb
B0CMKBicK56BFfrGppVgRWgnNswg3rkOJeQki2TbaMh1mKtx2tTaeqTLS1zSKk+3leY6k5EjjwWh
cBudkiPaghinSUABWQK3itqfRupYs0ZRUWTNOddqwqwrLL23G4HD21vAf41ncPBGrBajtlNPFqVt
tuu9kgBHY+E2oQsidFFRQYla1FbXHhJCwtRiUDCBdurq9N1Vob1eCg4DFCWYntORhYXOwMe5RBps
xALBDVRTW3wFkaZ7PhHcqX6zyz3x6RGaggo6/WHKNs7O1OqCnd7o12xMmroc8+bZzS03yv6QGigU
KPSTmwXLY5qDU7AYepums+/4of3zHAvvbFnNr3bTfN+LYm1Kbzlm5hooJakAOurB3buO9ePki73t
NrDmBUGexhNXBen7kI8o1xvffRxs9agS3DQ+EqUSsQQ43w6FTwnSAbfa18u5NYNDqoL5KbDrk2dy
Eks9F2FjgpTNONdD4u5Y7iJx8zLg6jS+p14r3wvDafZJm4NDllX6ZZdOuq29/DVbxUB91n2IbSSK
YiOFifxdMgI6wV75DtmmeGy192dwKWYJimJrLekPvown3dtDuMJTXCLtVeLgYnp+MklAb3V8sbg5
VG9Xf/uR6LgmzPLxi0SAImxnGDuoRnnlhAx9p9XbAd+r+LLoERLe0sGfILUHvbZXVXl79LP00kkW
omGiKD7pw85qCA9VDslOhL8VQJ1VYsOV9AjnvMIlrza5z+vmvDCNwIAU087327Psx/VDBiFzKn3L
HfOvnIfPQDGpNbntboUxH4He3xQPz81q1Xudu19cEO4OAvG+kFwVbccr5hJHSrJcuiW2ddgifAT5
6gJ8HZiFkkaYKCDdN5WPd0hMiGAY7TJsmztFwUSEQdOsMs4CGqrLQTw0Zfyae38i29gE+AHgw1G6
eYWNE8dhgsDBC16sCMuJgqsx3fvU8HCYluKQpsbRjslHKFtEXa0nHuuxq7Zjx9/gz8mfam5vo2zE
wTcgMMoO3wrSrRSreQkXNhT/hMTyZIj0OzZAuEsicngNHnK3LNB821PYT8Z7ZpP57hb+T0cKF7MM
m/6i+Fs0CUFbBqy/MLYvriUoliwDbqasCzvPxu+ytrfRXrRk3LIN9/gYZA1hJ73FoAN4W3ngtfkl
aoNnpx+vvX+u7ZERmL/bEoVmkK8YCW3s02ZB/jtOv8F7XeKYZ8KmqzR7bdz+ucpW4UjkkAllEkYz
Tcrn5ERGB4MHFRrYXzHSqrCaPOop7XPrDOINiTG5C/iUMYC1TU90iwkzgBNvE/f0kcyoV41haE5O
TeJUPbIvqxynlVMqTMCMnJvKJgQ7wg3X2Va5S6TId7UlXmeG9jgoHeLQqjycShPOu+Zey5Y6tDVw
Cac3SZgjEZFz0YDkcquNk0vRRLQcTA4ZEjlgQulo8QkT0Ua8M124MGeNrpJ9ep5bN0aWh+1ND90l
IDQy6gikH6axh39V2zaZohO4+L2dmHeGtD5UOdSXRMR6Uzvek2ibh7yzRyxuXg4rkxr7dKJKo/aK
/WTUIuQMPo3mXRpzKpvxTGYFNya63Tv6pd+Llvx05hlHBOlVzc7BmIN439iwOelk/LTAgkdT+yng
JGabIRnOHHHfMcmOuEAdmi+mnV65ioj6z22p9Zdvjw9DM39HJbXPJjH4CwqwjVvY0Q37BGhUt2kr
AvbHIXjXBheAlF9DJ6g2DOj6hqU/ukXsHCu8y16zHEnFC85z7//pVf5i+fRBUizCuqroMwToZZOi
mVqNBMVW3gk5dBMitrj0Pcq2rD+YcE5ESoAxgxqRUd0mIUG+9M1aJMIH2HwovGHyLLV/cV2aVcS0
vARTc+0LTxwmqRxu6RIEWf2lMbLCWOH+NKnrMbIutyyKP3XbEpNukgbn8criGI6ZC/x/TVJABNt8
d5B34GYW14mPTvaIBtI4tIn7GLnJPteCQqK2hWFwDYlwKGUBn+9ZDwj+ALredbPI9t00cVGToG8S
dofrmFacqE5xsDnDW4DP58nLxTXQ86lrDecGLHocTDAax1neLZ/w8li4m15yP3cz0zMarTNpzEj3
6vy1rjLvkOXma780Jg0r+D2rjr17qX7tjMbYqiZMZPURZvprMeRPUAyMjURakAj0mdCocbSBnTYl
mQbukDpwXvV3NpMmwKBF8Y19Kgg+gUI7WjXbpB278Bjl9JL54irSNgy0/1IGkMZ+L4C2wB6IIeOZ
DhiDEPTjE2mSK+8XR04Kia99K9vrQL7izsO75H6hkQCEGLNnnbCq5DwsfDDYdxiazOqvbxVvpN70
XFqVPPXZ8MDlCamcwKY3kX9zh5rgADKOBDOUSMlUHhyOBX84VQWRn1RO9Vsrgz51E0ojNGUR1T8f
jcchaZ2YNXb446ZZc40qEq7Iz8Oyn66UDjvn8qqz3j6mcUiaLnHiOUZQKQUeF1ocbBAGTJNPAyKb
rd3L+6Huv3AjPqCBwd1qLGBus4YKY01uE//XIBiTwOLcA/HFHLenqOQXegw2l/QGs5UfgVFT8OHF
/0icuAbYMo7MQCCPRIJvHcvvcEadPC2dsF7zEzXEsEu41XakjnNLx+xuhG7lIm72JIW84tQL9lwg
d0lcrHngFvde5j4wcF20xZvb+xZ+UQ4QGAp4wH4mv6xccVvPZHvBEMWw6S811Dwl5uVCIFNipy9k
FuBj7u+RToIC/Z805j6W5UpJw1SGcbHMYd5MrykDg7JJRVpU+VHbSLnNatDb2gL5aoOjwRC9WUbM
dbYGjMI0GeZmbZ9ycms8aH+CpOUO/creJ6BVpcLiaaNjkVRhBeeHDbWhcHG96hJaEoUidF3PuAWk
eFJdcDT9s+LqJ7wk22QJnCOb35Es6k/yKv4RwpPAj3e0muhfxN6LAxck/S+yI7CGkUm+kfkdcNYn
/zVpd6341y1VulFJeQz0sq1422daQLwxHuDPFUhGRNYfZZmgB0UoNWM1ZdPAejn/c+m+8tYdBkPT
x2jTlzLqbC/lR5d0L8YAEJ2iF6XZGdqoyL3PqOlS4iD+lVWjP9vZPuG8f+mb2T5HsfXdd/G5zyBp
8kp/N5LUQS876eZuAa5ZBUMpqVCAQjBVaVx+5akmFcms5Dbp7JOcnwrRvSNQ+12Lw7d5cehgp45u
SjaLLU2oKFxznGwggrM7g47E41HX9WeOEOAkVU15KCPc+jVsFWTUg4iDa41XzxQYNe0fk0bWFNiv
a50eCQlVDFHPn0/S7LexcR4OUcLd2j23wcXkn/qW+IUKR4cx9dugu3SmcUgX9eDoxNgJA6Q88Waa
zT2ZY0qSw0aa+WNLrv4AyrkldrQkzZetJfElkqKx++US+0E5ZiP7XTE82AbnCxnQpkhF2JMrGDqW
oOm17ffT9E6mO0lfJpvZsOSHtv+RE++1WXf0M8Nm4rWOQzD7Zyh8BPH+zmjH7kpyVaUIMMf3mmyh
xE8qWF7mwvgTlasDw/S3isj2p6AQF44q5j2VvpF98pH63R/MkTSnUFQeq/fRDx6zAbiICGV3k1ly
u3Szt00kn4S9vnBFW0ugiQyGHagLIqKlrSfpdob8A/9kgrpEKyvCmtykBLu5eQG6As9JCktKK6h1
Yotl5WlXF3PkBttpxpeUJGWYLLRDV5O9NmicMiMHC4fZdDtaulEvbtyRNhNDbhsLJMQOYrj7RX6k
Ccn1OaRgJTIITNd/9CbmaHwMYJYT7GEgC5YmwOahSUK+Dhy35Fdc23rAZ9Ac7SIZ6LCb/yD36J0M
vVuU0TFB2kHq06LdFXgbZvS9mQ8gFWuMocPMrsv5EuQkmnizxXEN9KhWjBCO+4wBjsoVh0oTv50b
2s6yl9wcHSiJEl4uch9jbe6cYQBA82XHSCMPi+9esU6jmJ3qrZw0v8Bk+eMW1R61M5AACqCdNHtn
1wQLf0pOsESgnJONAV11lNAt2qAjJkAN1uefxOb5PF/EPfYEJ8rS4ZUhSndIO65TA01t3+XEAvlk
IHno3FihmaItzZOTvU5Q4eBY5hf7kegV95XLCzgN+TlAWhTqFt5IlcZboaKGyqpsM2vO6qaFiiGq
q9hERXZvRPKN8/fQmySJZeX8VcsgQ4+1eDsUgFT58nNuJgctrGUA9ual/0Tb9XyIUIywmXYzoK+L
sGCoUohEQDrE8M7TQA1lYC08WgTLM5r18AV5sO8CfaddSsERgN0VU/CKjYsQENXslh7nvqS9ZUT5
pCq+1ZydaPXdXrqabo5m+ihwB215rniTQUc2tUGnSLQYYewZSaiFuf5lgOPdp8wdEda0/FW5U6Np
KHYEwJVIkhAUjqbiOPDnbTctoPcdzLXb8ofrd8jVmJommI0Zdjxv3oh7r/YMchjwlhLcsEVO1brZ
ET0qD72FnrJ0uUt6AQBlo4Rrm7k8NNV4CzRRqSxZ5k4TrYMkmzJXi76MWEuQ4oTLPsLFWoATRi6S
H9dhS4qoOSUXkqi3ofwrRfw+Sf9vEbESmf1ajpJWLx1iGdo8608XfkEbACrKF3s3lR92XtFnNLfh
RFAEDLwRbSsf/VhB/lSo4MG5s2SMT77a5CSgEJbO5xfbFaFIibWq8fpx75QjqkS3ZE3WU7SGj6J8
QX4rGnVUFu9g5HPMjHPGVFPd58lQbOHDHLCE+im3KvAe3tqEGBX0GdCq7Rjd+rL58GIUG3FmQRrU
KNhYA1MEHzyaJ5i3edMgkN1bsJIbUzZ2SLYf37XjqbCe5LGdQBIteN8IQnj3/1Hpq4n3Pkhp0CMz
O0mcv1PaHUeZwaxTmCGr5R2oxdwO5beXA6hNY7nesorfcp3VYZF51FSZYQnXSQomPYea45FORjCL
oSMSS0lnRywKdNF0b7F+bQxPAjew8XN0M/k7XnOS6DNY0oatigaAy9UEnnDzXnjMGfQA5zcuQivU
vJS2On31UCjKQhNnvrSCZvIiRuMg0WSVldhlBdcqFThq1buIY7+2lEZOhRrFWg4AbkjPFN1/pUln
15ihxO4PKOaTbdCijWPz2EP+p1e00UWQXRAzREcc/8/uEFgkjCCQocNiU44JaEmnKLSXhrlJC4Jc
EaiQWJOzSjt5Ca+NM72UQ7S3YiAod8p2ON1YxmXzLtCu8vmDXlRW95uY1hdpBSN5wrOxi9HWOa17
KgcOAb1xFeQwCapq68bVXaJTc1M0CBV6q0NhgpggNAfrfo5ouictUSUUIFAeIVA0tCQroelAqdAd
cU50u1LH3zkirEJgFzUHdljgqg9LzrRslUxp+Qqk0KZ+SP0W0r9pd7Enqo22AVp704L1QKoWYr3n
4qxIgkQmvfM73Z4dYTy2Xdbe2QGhn0nMEmjB+SNN/7DIdqz8vA1Nv+tOGJ55l52vxZuAbQ2QabfW
L41i6SA6j4/R0w/2qIedRupE/GfPGiLpRzWfLAs5g+IiPbhdNnInMIaTx0SikB6y9eh5L3wWw9ns
n4Mp3vVt8LMGVg9ZaFBKw4stpz0KVjzHS70bo3xvKJCKpGzBg6rxLEQwMiMPPRHMAdOVCcqqR74e
uRXsFEwLL5OmhYnz3xrEywL36AwTjAShGxmZQ341Ho0A1xjJvTnrBzsJOlwXFnuTZSjQULq/Zl32
3hOvQGWJZeyyMkYS5Jc3QdZe7AQwGuDQDLrJQXhRDgl/MuPh15lrZFYr4Ovkq/TIrH7dYqFiRpMW
lTXhVGFOXuwl2Gq8C/+PN1FAwAsJoP02LZsXHseF3BqgnIoMa64rF1FF++N186cf3fcue1db4F4q
6Vxo4wAkEF63ygllrWM635MX/B3mIW+gAXI2C6qBAFSU6AmT4mMlu5jFkn/L8XHkc0+bGmXKlLYZ
IN1KJ/vMG5hhIojoImoEMrfiIkT9GVOxFrusrYDlTIBcpFBTOT8DcE05vYpOHW0m0HDRyB2i3O7P
tZtEmxYaW9BztFGBLHfqhJ7S3s4yfp47kCCxvHpunu46ZLUNjjludGvv9LVDICup8ZUp+zDX3Ctu
RpAeIqDHzkPOUQiHHJpCMekWh3xsqE3HYnqUbcW7I4u/CK3JTcnUH3C4Fx+BPs1I9Z0n6vtGex+s
ef/IuUXJA/G3tYYFk6GujVBlQwgAij1ANK9FYr70CcLPwSadNS8cioJSaNa0u0MtprZm7DYsO0C+
lgZ8cgBrLdkdAmTia4rtsOUDpLTRHZ4UtNCRcOTvPHB+PdeiBtO5NNn0U+Zpt7OgqFkQsOeY4NCI
o7/55tuzRoe+YbVHEWE5BKyZ/9p6SK65Kr7cCPjRQ9mGbkwvD0ZAB98F7MO/r3P1kIwgZ74i6tTw
s49oRkk8FpSPGuJbRuT99wF3WZqvdG1WPiSp47y4SXnDJPFPWaAzDpbQ79HnCnSINiwRP4eTmM6L
qIND7KBEov/q1qiCamujOQ0Mt5MrfpPOLLb49fuQ0BwQAVV/TY2UF9Bo4FfDvyfuw7mUZOmIVLtH
2z6RZjqieYSqHK1xvMRdeTCWhAhF4N4qlQTQEAmGLfhJORkqpor+PtQxnCDkm1A56d4Td4DZfvVA
j4S63suhv58QINFgCc2DqQHGH4WVsYYbo5UIObXorGxdimr5ApYz3MDmgx3hOHTRtnwbkIN7L5LT
CStxHS49DQkJrjM6DWtUp5F7W0MIqrxbO058tbMc2NlCCeRNPShvOYzYmfjKVcNt22n7lmWd9RhE
1mksaMG0ICH32pqz/eK+Z55NnqYpFGmytJFpvurGB2WLUGm5pLfSvcMeu2JAXneYncoLUWvsxq4E
Takpu4jZkUrf6E6F5CQt2tKl8QGYyJPvNEU5IZYkNHTsbLCIbYjWnzbGZFl2taKR2CFlsxbUrHt8
KcZo7nZNQtM2MjJ71yrmZstUyRG8GUQse3YKww5z0tK28yiRM/TVlZTzay+1eKm+BaLgEBVQdP4/
XjJrbllC0/WcTM8JKMrBWjxv77YkayhlWCdUonepERmMYQuZA02fYk1HSENyqAe7yy0UNC2TfKcR
MpaayYtg99jAyZZ5mJNSNGK1Mk7WGlu/KInyqueQi8oE7b8OAmJdm53K4fzwL2xW6djGwdtzikxt
hN7QcyeSyIMMkvDS2mL4T5ZUHaIoByuxaU1tqpZ0o3S8Vgb1j50FmFd3LkwCRWnO5HJCVNMS2lZa
viSB2AbmQ9tPvNtd8KUyk/zhNH4LylbiCDY/x3k09n5Tvw0Em99wKYP++N5DBjyPXPFuUrN+xuwN
eEreWcyI8WZ7/vP/ueiN4/8jvqHcWrC8MYj8dbAsTI2kgoza50yI+bWaMYaavgVQSuPfjP33tlSM
BdbA49KT7RZGE9L82Yy4zRlnPwgiP+Vme5s1kcEITBmhF3aObO25QqSTfinankuxTuRL41/8GLlI
IOtjLk33feqSLZBd9NfO9IdI2SRd+WhLZCUGNurN3JrWfWCVf4s1IRrUFPm/LoZbiz1BrTZsEH9a
FgvnqVfUbjQg+CaTwdlbpY/cYeY9eiYH1UYShHW/XMn6Lt74zowbWN/BsoiXXHz/o4WiZVLfwPfB
ayHDuVQVQ+CYybdy8Oytzijh1ha/RIad/uZ1eBesByohuocCW+qOzq2OBle/D92ijzYghtWljOM9
ItUaZHCy4PPtF3eyxy25ux0yseEq5IRJYhL70k9A/QY/DWX1hENhfGOCJE3Po+SVz/c6WRDTDYJw
uwYUGl4JOLHvjbGgrIJtMdb2RzPAnNbkTG7qwgt2rN/F29I5W8+JqieFBK5LauPQWCo/NOko3pLC
2gVk6i8pGoLIgHPEDwPLB4Ajjnjq/Weql+bb0K8zkBf0IeoY+2IiUpjZBP+I1TrgUVgb2J1x64NC
3ScVepOx4nKYpio+FsSuPeSDTd0ttEwYL+LJjMV4J/DvHWKt8l1QUrOJCDzijr1m5F4hGGUTniJn
DKu4ROEurGJnyebJW6z3pctuZklP4qgbwsTWtzTA/kxNGDq46V8OiB0Hg3mJzb8+8aaXDjXfMqB7
9CZp7nIHBx5HV3tS5BEATX5SoCjPdESE+dj7HwWq7NqE0TTKoqFz2f5bl7p58PoR159ni1BPZQ9s
5einIWWSHi9TAG5a50b6AAiDUzzbmG2UnkGj9NGhRSMy3PQJIcjVpKVww0JiEN41vszSvmRsMgfd
wpiSDbe1YmG+4fQajjkBB7Y7GQdE0kfj/xwVSm1saBU0HcUSRvP83SBgv8MfX1FsrZwwSSHyx9b4
VDaW/xVNdJwxe8wqz9pYiVFcvX7JWS0ob/azODtZ5F8xB0XlgQVspHZWjXcBq1gtAnGAAmI5tSGu
OmO8jD7K0p7Nx7TEceJdOFqI5NvO3fm1Q9ttK6xQrkp2Xr095gaEdLFfX/9P82yddNj7rqbIIs4R
pJuRZKaqkysRUKd6qT/L8W0aZ/UQF+NtMEk0QguDTpXxmeiE8Z2XIWvJzShgZia1RgGuD1eqOoRX
VWQ+ZyLZE3tzTvumvvD2Hd12aE+dDTfgRIF40DCAFCXNMf1znCClrT9lNt4Tx3tmLyJqvyfDXPSO
z0tE/zzGvwpI8gIA/5VmKU+BKmykCav1LPtqIyGhu3me8K2A/wbVj2eYr4TR8boW+Qedus6ZiHgg
OPfONZvpDtWIDiNvRd96FOEcLfJBZOWnYXGTz3RzXBfu7KMzr2XN/XgD/cuupT9XexVY59luvGtZ
IQD3wBaHRLUXMRFyinyz2pIFQu2Nq56zNJ9PzWSiNtVleW/8uAsFKmB48zXWMERAUtBsAgdHbY3J
c9vCMEs1Pdq2yM4eOUznwoHlkh14o13mAmEAxqk0agASx5EJY7iOCzKGRE/x3UCqwyEYcLwyfG8I
shmI0C/TKdgnEbB9YHw1WQGj0WT6IY38U4nN/q3MsFHiAFivPVw1Y52+FrKfQzkQ6NXl8D3SWpPc
XIi+eB77OyCHZFsk9TWBC9i4AB6bEitn1k0MCJVbHhe51Je08P9ohqZdXGMOWYI02E0BXR8E3NY7
pPaE8buscWT5/iG1GXMHa1FnDNn3lL6ljFjYrpS5JcD3p5PkzQ5JZIczICy6k4TpXKaPFAJhU2S3
41UigCTu+jdc55tBe+B2qf3gBJ2+DWvMW51UKPEY1j322mGZU8hfX6NAAX31ZyB6eqHGc/E65JX4
Wwl1Vm36LwisgYFEIDIt+ulTzDxmUX7OfLJShu69a3JNgw6UB9kxfw1sFbAkHmPHXMQ7gW+Pt4JR
eJ6RplfPnhDOo3I1GInFJwRHihdp5BX3v6ye4G0zS5a97aMGD1qQOZW+OLYe721+ArcZ7/ntvcQt
QJHZD8geJVGgpnNrOdU3hMj8oITbzRgyv2wu7C52f2C5zVcxdz8Jdy3esPcE+8K71tnL2NTB2UGA
hrtggEf3/A/I+t1coCki5375mNZ/mmuT1SOKhnOcRyT3u4uB1Y//CEkrx6lgaDMwcvwK9ptxwb1b
Tn52i7vxR+ULg/G8lugCd17siixtMk12wlPWFyKcUy6qs86n+YPQtxAAdwEKSjMyG54TK0CZ72Td
qQqgb6v6GEd1cTUsUHnTI5ZMxcTx1qNzVwFcPi7Qb1eDaBkXoIZG7z4uYQxXoNHlxh2IvWrtVW3u
MAcu+k8uMgfRJtypqFe40AnOtVDJib7eYqPOBORyS3bE6i0Md5vEpBzA6ocPlvEEVawk5G1u6hPh
kh9RmWd0SxPK2nRdtUfxdmXL56cuCnNv0ce18bwa/B2SRpRvyqljqqA4ZOAHcIIl/XsaL+bVJG1c
MdlUeVWwSdqs+3WThQs9RwbQxCD8U9pMwUUSZ46phDqXJH6qOsd9GZA1IdZa24nLmQCBYKFxU34X
wvXOKZLpwlWCj7C6K6LxuY8iUmIj3th+mKjDsMuvxSz9EH9sG82kYSC4ndtCnAUNS6hNPY9Poatv
FKvbDCyPhcmvw7PJsUwJkC+BZY6qBGCNU+NOL5AO/Cq9ncxatG2m80NhJhKVGTSOqo2NYVbYyZWP
adfLXkQDZs7uiT6w/ghopjskXNaGIsFWEMC6LzhuWhy66AWTc5nJPzwX8LnA/qllz7u+K0MnS7xt
N7z7Nu5SgptAGfhONqRS00AyJP98BgmjjZybO/5ahExsUzMrjqT8Ew+kqPMKOiTI0kf2oquXgTTC
Q+HOr6xrYu9g2tpNMCgU/1b4fAm838/TKnjpaAXlJrkOcVKHE3p38lxQh9s3OXfzcamsL/KWsb9Y
wQPXCzCM3w6HuOdx06b2kMdnzcXrPj0cdzffmgFmi/mskCOuU3C6bRyBpIE5iTTAvWEYCnUJmYle
Mn+KST3786q26DUcGUBqYSPrKGI3lG6Rn3suO6NdCPeaSB3//0rPPQjRwSAOpY+Oi/H/ysRYiFLg
zf+/UtkrUx4yCBfDBSlLTB7XCXjkMBfdz+QTLwG+efbN6kVGtIAZI4m24PEg6Ub87vqsU+S5FS8+
EwpI3prv0s1WdFSF7C5D3VlPRoV6Y+hxOCfoHVipOaMqWBQ1d/Z1dlKgUgwCmm1hp1NycAgH+P/X
1g4GzImonpuK14RXN2MzJpjdTQWvNPKpS5VOe0nQ/tNs8NkZmhhohTAK79tWpkO5bfnFb6nqWp6F
mvETJntgqBHR4E0bs31Na/QRSFOTG7o7qAqDXr1pSUSYmP49zUOrjM5rXxuHku0sek3a9sY5FNiI
tzvFkp+wxWxrVyBodSIXsJhCNTweyK6xvAesTQE16TmlFMhXU416SqbUMPeO2EUIuQ7O0rnXLs9O
I+0wohnlY0uX1Laez7Ob/sfYee04jmXp+lUGfa859GZweoBDL69Q+LgRwtKI3pNPfz5m18xkRhUq
B2g0KsNJIjf3Xutfv9Hfe9hgav3CdHD6yFBXL04V2DFR6lI7tSRuXC6bNIqynXhd9V5VP8ZV1u4v
hAGSrET2OIcpcJ4MC6u41tq5WOyXJ6nFVgoh2YSI8axfEYRKrJ8dHham+NS3bX4SyugapKNYL3TM
U0dIxO2g40g4j3CWKlDKfR1vDXl28fmF+73UMZK2IZdEfDMGhk8rXhCu3+qmXbaPRBCrQ5UMzaMO
OQrLzkk99RELZdVinys15yXqFl6bhF48ysLTKsw2qyR9yoc0f4sv0qZOMcMRxvBGzAFNStXEbZgo
y6VR+XsjpB9edL/4nkFnF3WBSBiJnlmUv5kUwS2NdR0Bp80kD/CHeX+YmxRLkYuBWbGhFb36ZDuw
EUBwKJFvXApECfU0BK2oBRFxY25vPk6zQBUJ77KUDL/u8JkM40lk9qYcdKyhrWFJm+D8cloq710J
CcNtm4aTtsqG33wi4085ZzpEIk02JHxoTFPQv0W1wMcxxaQAlpyE+naU9OPKREnCoFPB8MO+jjrg
Kcf3ekV2WbrKPbbq2OejVaaaYJIlVAeTFJBL7kpjouzFBE7oJQZkiDsw/KbBczuf5Xs4LPIGsh0u
I6tx5YeZpB7Dvl+SCItHfL8bRBT830ph/C5n7AJTouQ7cgQ3xrpV5eKmycJyk8msAwJksi1zuBcD
cuWGzoQJTIWdSt+aALe40IeTdqwz9MMylDMn05VwH61G7GAF7GCqTHjrlXSErwpFNMXCMYh5lxtp
krY/flSTX5rUaNZNhWaX4ehNfZ3GA1RnptaFqZ1m9CYqJP5dFsK+ErGcJgfFbelGtplaiHu9mUlU
bklsIPxDOKrMpzxDyclCM6R1NeEqOHUwif9+Xcp/8uzkLuLFp0g4FspLJO6vDl0lmE8CRBnbmJ6d
Wrk2gnBJ2UNCsluFqCIuZILuJCP3sdBqvTbi0c9FeXFVRD+uCLj8cGYUPdz7lLQAvCGNkX30GnTo
/g8XQjDCmFxagDNS0OYIZ8LheciVOzRcvRd3deSMSndbsWfUMn6lmtzC/G/w+Wtg5ylz1h4FafDx
ITR+l3byV8vX0Ek8ElQBVzf12/LVmklJ8DFdbjYaeUqbwp/LqiPpZZI5wdlm5whsVU8VCtDBBPlW
aY9/c/XNJRDq121BxbyMjGRF1CQyj77ZhCObFAYtHGC81Vc2n3CF6SzsI0x8hfuFzwTzdVen3U4f
a+Gx7ecHFBcw1MbxE9X4A8pw8znTo/dRKjV/Udnhfl0hsB4wAlzDNqysdpaQp4FuQwzPbOyicIla
UYDPq+4hlopXbUZbqyvkQA44iivkUKHtRH5awnlDUg4uvhR+jbnl3IM0cSFfMBmwG8j7r4Ee3qXk
xWsW7CZXEP7BBKQA65oDDCGr0RLUIUOMbdnoVtM0rOULgpUOltaMHNNRK3KZVBMpoFiBOUggdDRi
mo0a/T6Nn6cQLq2C5NO+JihzWlN5NCJikq58+SIsGnoGae0MEKUWq9flJhZkMVkd9bkFv6wEgkQK
PyEpn5EJXtkFiN45h5SPWKbgyTsLRwA8BsYR82hE4Ghd1aBu8MnsRFojxsWXQqATMBQZ5PZegEs1
8QHcLCastcsiiEEXDNNyzXT7ftU42MEs4a6vUJ8Tt6lBZyJzeOpUQp5w4AevL01XiLU71N5QhnB6
iZew5qbJ7GszhV67VPNhWO4gtu4QhZ0zEZvzJiQoFXu4J9VAAbTsLFTbLU5VsAZbqkGD/b4zIHJC
CaoxwNvoV/T22ggOnxhYVUjZWykJp6WhvkqdgX0P/KKLoo8shR5R+0rbzFJ+SmpjYuwzBOqsvQo1
jj5hXx4HnaDbOn9QhOo5XqG4GwdchGVY/mE3xLak8roSKh5ou+VRwp1jphNuUDHgXpPb+MzeNqMI
d06CoDuKhyrLRpidUebRiY6dzqXVJp80kNJDmwSNESfXUcERoFcrBsgdOO1A9BB6DZx6iiyqfQas
sKlJeeCMaY1jkdyrdZn5WUdEFNCjm7UwlbuK92aYxXymFZvPhoIed0qTZIM1M9zI6C7HFz0oS1ha
5Uq4bCuJ+zmCPnnwLgoyvi8jPo4SrkLx1Z/D3tyiM10dJAlltjIU61Izs314mbN9n9wkpaRvWPTC
ti1kDCBEmTpVu7I82xFMI48BX9LoytRFlaS1KkrhwYxY9lelfEpEbB6GAii0U+1lGzU5pDAF1bir
tN9pAeWqVBbuF0ati9SOMm9AJJeYx5J28hj1+m3RwAG4TBq064VNIVw1Rm5pczQViAIxpBg3l5V8
G4fKnSwO0VGKsq9+yoy1kVKYhW1+bEn1A4GMbHWSDtcuKv1kpWHOoka5L4qQImJMEdbIaBd1NhRv
E3NY7UImRQ7jgnnbfkoFfJ4ZTXqMJjXXkPsPZPzQbnLAJKJAJAIbP/ush+zSKdjtK41meAYkAzEn
64TkeK23pHHqtzkGBjgQIDfo6CDEGEiFzIFzYwBVjJG2k6RFbAUTy9Yy6WXoVHmP6cj9akiNTR6n
UL1CrLWySKnXcC/bclxLzDdZChQVbT+1gWFQCkGcCcmZzV9GrSYcCMYeHgkAPtl8iU95zfTtEsvi
DjW6oXYas0cFU/ks+2o6OV7H6aq0jUt7SmT6MRgZNGjafIcUvt7msIARV479c1J4Oryj9NJPp/Ki
QedOVISCaZts46GdrGtXjTeCEbotxIlbTDK6Okn3nA73OCw2p6aazzOeROyI7XpVzPTCiEwW1TlX
0Lhk+7gvn6krsBGN1dTRhfC2bpOXuSjwcZRf5GU8Bl6LqiEqnTzRuGFDgklCXJNI1IspIBEw8A9T
yPI67suSmuVK0trIxNPVGwMTwKp4bCuxucGjbTvVLN9cixInGUFuScjJ7W7Mr+u4YHYLcxEj7ZUK
GlVwrAg4kvjzRH5hr6FIg4EfPSK4dnUVS3JhlM2gKcHO+xLDp1xLHnMtk91VpbOi8ZKIE/gaGH1G
bi6Bd68GWJF5ZWR31RJHvkCtf3/+/imvSef0lRXaIROyG1ntvxY/Q2tMBAv3CSRubEwakicxsE4H
NCG1GCBbutFiSqAfr/l/3sf/CD+L078O9+ZHzOZ7UU7MGaP22z//867I+N//XX7nv3/m19/4T/+z
OLxmn83f/tA+fq+Lpvhqv//UL3+ZV//j3Tmv7esv/3DzNm6nm+6zns7YO6Xtf8WDLj/5v/3mv33+
+Ct3U/n5z3+8F13eLn8tjIv8H398a/3xz3+IBBz8d/ro8uf/+N7yKf/5j//HYDRO09fvv/H52rT/
/Acbzr+beKUrgshxKxiSwJ0aPv/1LfnfQRkl/YeltClRQf/j3/KibiNe0vh3XGcpr0SJ1otuhaar
Kbo/viXStagCYZ3Kkobxj//65L/cwf+5oz8HpfKXfinjDHx2Vbo6zg38dkXdUJcy7yfjb3ElZE0H
LuiwCcE0BTSFTGaAk3pl9ZSM2/ziIypDMgdu3LZW1u4AUJwsu4XrPVhy7DAhtaTWy7JNy36QG18j
pMnCPGkygB2/Z69SOxIPGV08IRHCg6J4OEhD0IJUc2VUl6mbfvRVhF8oU+xYgn9lM+pgQ8Bzql5P
Liz9vg50WL7w5NyLr26pdyl5nrIrNnKvIEgYRwjqJsaoIzDs+CujMXKQiQH/wAjmK0Fzk+wTm0xg
E86MYbe72cFk1c8CiW/U7/Fr7VAiuaaHHMlPSNiy83V1Xj3ptOx8ffIZkthqB8Zv1R8mv4WoYHgF
DnAwZ7WBIJ3xZrSVp8t6esbX7Q55gz27013lXO+KXe1qp+79ErtjcQDlg0iIMjVRfWDPAvmtDa2N
LGb5Rhi2xgcQ1SAxNdmBZaeCU91PUA63ANc++XGugWjMogaZnOoZV9HeFp4m5wIrU3Ux0Z0Vakyf
NNFe2Il1gGfwFD6jRKGTDsKg8XEekWQnTTxV26xMP3NpCdGzrEk0SCdswXxRt4d3+QtPny/IX4gp
ewhstwwSD7Hs1DBlHERlbnNX1nYWW/lteG88VDcJCnvyIzx1cgUndU2npDlMfAmKb+6ndLifs92+
gjgpsb+67vGQEEa7a94bG3OEwjeh41+/rtMhW9XouSyEAU7kgLXCMztP990Nw8JzRm1LcsraQPiw
K/BmKb9mLnkMJS/yW+lGcjj9kSaIQZQuInyLvEcj2cGUI/34jlkmvLrYmUsf/x+0u9ddVQdajjCC
zDeb6Erj4pFk3MNFXZ3kl2Wa4kbSnQITBjQ6g+aK6i/zFNOPSLRGoQkjdjfjPdvYkLpiPynPk4b3
dxADBQVoVOXPGGMlEqu9JJic4gRP5/pEFIc/rbMjdqN2eSM+TMynMbS8yT+VHTj0UdlWGMA68a1k
rsG/b5q7JZN49KbUU18AnuSbZgehJLmtFQ8N5QKTWNldaJc2T6sjn2rdwZ3lOD4Yt5rX3ksE9ukW
4NIBst+uggV9KhjcMnt8F93IhQ6r8FDgdfNZkTjmzzIeYbu+vActpGsaVzxMP22Mf+w+P+82S6rH
/7SM/9prZAFtu6TrkAXNb41rNWCpLYoYsiXrZTm2Ad4MXu0nv+lNf6Sz/Ol16I81QTMlxRC+p7c0
FSoZKVn2tNVtA03Rzm6Kfb5FJH+AKIBnDhG5jrRc6mNyL58SiI6Hv/+o4q/+4X98VkWQFUMxZGTX
30JyKEzbcGTS6+Q7ejKeNByaXNF+lizBcnI7+c2l/Zao8sfrkXWtKbKkiab6rSAIDcyoepPXGzZX
aaNCw7XhG7gKav2t8S7bUvC7y/zNrv3PL/kNgFEZB83d8pLJetbOuof60VnsLCiA7Xn+37yiKf/V
EiLQCxNgTlNin7+/piK2lZpUiqOQXUPli3LvcGVbnfchds1rySVtS/Nnx2yc+KxhOODJHjyJ3J14
gufhFndwbFlK5TS7ox+5oSP5y/l1WH0kn4mLiuMMU3PT7vE435KkZA8bcp1WLny70VnuIjZ9t6iM
8LIms5vutGFeDEUqiLWtGb/I1PQpNNGnbPjI5NdovGtHDOvMc98/RqlTSJS3AaLgpjg9ER5mY6Fh
iY+N4tBOc0AOqL+uxSfTwrF+EoUHYRm69iQy+GQLoXS4MNWcbagZ6ZH0SXJ10R8qPqGAcHUhHHkh
3h71hxpuqZkjpuowHzZdPNKpMfxs2KiKZzF5CRXeUnZshp2q8BbyMyHxHCFYFkZZcPUg86p4OHo4
mc0Vx+KAzjrc4xI0NndX7D3BaIiFM1cbTdsmeuDMzJNyH7VvBoO7fssJMzd0eK9oysS+sooSzuXt
yGhjHCt0GExMCRm/RKY1093iHuD00KFxS7gaN0a1IWWkacHU6Zr36BUyL0T8APY8kdsMxcvAy9Je
fanYLxOD3dv9A44sn5Cc6pfKsNC/bGZ2uK8Oslp0TuaD+ay5vdNVNsdhCgUFKg8Rzz5JfUN+kDs3
qp/agSTcrS561fZqQY9kxCTvOtGfrkEsKRanPueQNTYbZM50s4Ly8nEZd2VxDokJTd2mtGFmHjWf
fWaYMJR2IDY5ABm4CjvK9fES7dt2Q6pMgsZqY5SPnd2VD5PbnM1yfxV8PJ4y23y/ioHY2SqmuzFf
gth4Xzv1uvNXZ+kZ2w+P0VyALKzaRntY7YdVgG2/bIm5l37Sbq3BXL6KV8IvkNdG2EC6444ZJgsk
YIzf4BHp1uBLj8zZvIWIsFHcyo5xEuJZUT1kiM/lHb7O8y0vjYntnXgb3dDOUDzhiHW5z7o3YbxP
zc1sBqW80ztfcIc9tmGQd91y3T7p7zAGGa1imA6H0B+2jHPsfnd5oQTpnTBo30Us0q168qQzFBJH
bdaX+8mWQ18anJWlQ+ylvLTT21bCWfQ8MwILeMBgG/QHHCpRRKzQdRE2E4EREueJ9sKSArREE+4c
NtJWmQP7PUbpiTIU1jmkYaf2Mb9ey9ddLHMXkVld4Pefp303YpuFKgkDLWuwkYGUsBWerx6todU+
NfI9UpQcIJtoDkc6z88TtgAevv62GJ21fXp/YQlheOY0sCBxOXuVpV0Fm8rBVgC7ir6F1OzANaQI
RimIFNJuFg32ukEoL1noqNSPzu4FkXFsMPX3Su+0T5BNUizIoAMhVbXk+k6sjuGiiNtP6Jgqu8az
ovcmvG/hfbhSuZXLo7F6pAkddbBTKwufe2RsndfrO3SYKhbKTPQSaldQar1iOm4ZsNDcDMfPB/h1
NRUDzq42iofZYxtdpPq6gxdD9VVd3Hy1mYS1RuGOIO4tD5c68kKxGKvOfHd9rb7i83inCyw+DORg
QDvmuxxbyV12KD8wPKamS6LniuEuER58rMKqG4Q7zvCgeovEblviGowBCVTmZKfljo4YlV2WC6IT
GWFfb0FK8K4TfUxs5duYQLj37gsgO3ZI2UFuC7wdEoFX2hrmacsWwJh3jNH/Cfsh3yr5iXRyVDSv
1wRlI3vXbE2ao+QfNd56z0P/quuBUXvh5PayNeGk0R0pkzOrcmEkuEvexQ2UPTa2QXNYzRAKDld3
FVraM9Jh7jgenyDqly9EZZFwEMi8QIqDH8Bdd2CDt+utea8scmhP1kGaD2lLTBfeSH5yV8HR9Nsd
FnUuRHldCcAg8ZxZhS6ALbwo2PHSy5Ujxy6RETv6tie+bdMENe52vuy1p/QCscEfrpvS3HeqJ9nK
g5Lhy8t44jgAWt9w4ycXySZ8DrhrDIRfMbaBJd0SnxKf0QmnosN+peGR3B4u6l6bd6ESGMRVeE18
xCQTL6CzLB+Quk3ePOFj74XXzZVSXxteyEmO8R4Uj3R6VxTPuUt3pGBfNjgw6NfcFgSxDIRFRysx
1bOI+UFDzTOgQ7l1mRMAw1wmJF4KNbWHDM7MjzJDYy6jMxBwutrG82ZOjjno9HOanJvunDZP2uhi
nSC8qDK95ksy2uNLibiTZ1/W3NYxfN2bPmPMCg2HKX/I9oQ/FHxr/AK3iylNCleC7CFLcK/RGly7
2RKiuOqfKsTbjpp4ovqFdQCmJhGmHDV+K5bspY5X4oUP0Vo4iIrbRUeBcxJjko9Jo6HdFytXu7iw
44QthEIZxqhjbCM38RWf0IpXdN7ag0giAM2wJe9gMGJD8xx90AfXa4IfuDwxI731bCyPUPpRetHH
cECHgq3wYV43N+kt8u1ns6TjssgpiDa4IziqKxXeFfc+fIhUt248I6HAP7eQRYpgacyDymfF4gMD
H0w7yeZdcj3qzS0ERnShyC9xbyqFg4KJc7U3itNYB3hasCZWH5w63aPO0WC+M1OcCBp1J5jyQ7yv
zTXHiArjO7scJPEOquQAzob5ybFRt1QP8kLy8KLe1ifvYj52bpXdIvCAHT6i0zBvzc7vsk1ji1uY
LWzAZLeBwiZsg73ByUN8aob5yQeCb9GBCcQMJ0EfgxCWAwrvHGg25N4QpZLicMwzi2LOX0Xb1sEi
IpOemXeCtrsY8WX9ekp8RC8caowhSXjGPobSS7kG0OCohEl7HtgV8D6zBgo/pEODr5mUFW6Vu9m8
jofXpPPJ70s04A9LY0CjMxSuzmogeyvEYsAFTIDWCC8zv8QC07p4g1esZwb1VrxDKqRQ+FIC0Glh
G+dcSOHTnPRhoVcejWfyDWFNBuMWFgtyCdvgfg4euQV2ecBSzFu9ZHcdZhIurtxevNbxCbGbNRku
W5pIG324l7skaTry+uohuWpfr3cYbjIiWKfb4b0O0Jxb40P9ymPrxvCga2vxQzvT5p3xnUa9xdjB
ipiufWDIMAWaJ23ZJIP8DJlT3wxPowvQ6a724DSsc5cppo/Y22u8bL18Y5DtyZE8zUMG1NyxImx9
Uzgt+dnNuvyihXfzL2k9GfdALT539ERuI0tStrmSnV0+MlRHooeT6O6CBZd0p18eU9I6UhKBaVVO
Ct5iaDoMTADuyS65QMyiPQV6wBc12ZmctkyJ8BiLeZcSkzaLy92ltkFG1WhP9+EGBzNMD6y6ZypB
EntYllYTuQK+e7noQy+ONJUd4mqFcHtnq5i8XtxcZVu9aaQvJOa1A3m2eR/f5hupccvGkig9++um
Nw+4+nrSbSUfrhSho8HUZDOa3gDla2AkhiWoixXGlG4o4Fk8ResJn7iGWTrsTardaj3O6yK1wZ+c
ld3H65Vuma7EmIQxih09Dp/gRwvNYx3rawi2IFa43lxsxdKqG9BzETymcXPeRrMDNKAeDskHngPp
GSnpZgx6G9hM1KyOI1sLhmErEyOC4RnK3SkYMS0p9kN5Nw/3zWWftAdZxXsJEr5t7MKUqUh927bb
dH6PpLf2rfjEpB09Nxq7Nwl8CtuBGDeY7tWk6A/byhnRE4XCSJL2vZx/TDlWI0wjePQFP0oemfvZ
K6hnnCHq5kJBIK92Brm8zmzcIk3aCdV+JfiMjNYQkCV93YO2TABEwTxgRLZiucxEOl42Y7Kpp2PL
4S1MTOKY7u7JjCLmwta87lTvmYV6F6vZdUeOCIdOxjLYLnESPhh3On/fHnF5HW8vfAjWtixu6gdl
+vGkyaWn7OhMNKrE/owcwG7wWkLlIkCXtK+058KJR5o7+pLh7Fs4zZ40bnCRrWkXTzjLbfDxlV9m
Oz/Ea9Sw1NdW5zHTpqCmwU5chM5GIDhQwXbiPcCU1/tXJ/UxeG55KntaEks7EfO00w/GaUALtxUD
tihHPmOqR1r4QWVugD87xjd+n25UdDkOA4V6dHK33JvMKdgP6YawxrZ4MkrLEL+Y0Z3Jki8nWxVc
HgZnuI3XVO0loKlLgAWBKBcHwvx0UpjJgfskm4sNGfuleERNTIhjNb+RwDpdb6TVth43mEuUPson
2AMBSs6Zv5jRHa+zx4j8jeR8uVhXZ8EVLT7iF5uCNQXoywfJTjWKZleKXqFK1P6IqoTSQr8RIbsW
N7Jyd2VyE5oDpAUYlcjfSGA39LercFrYP9jzGw4+mcxswUfJPnqexsdOcYX3/oEdqQb7Ktw2c0Nq
CJmRzJYQTyTh2xLGbe3NAGDGumNyozv9l4FxU3OuxJ3S+i1xBDQz11tM7BZzXeitxCIij8cA1Wbo
JDS4E2pblUNvRRlmI/vGrwu9wGMCnR5JkT9y9IpbYOy5cwf07Z+NeB/Wj230FTWvEeqkVU53e3fR
zlf1U23fULBTVzxGhEFyyOHpOfgUg9lnZlejF4+sVx2DAhFEwebQ6rnC8TM5MS3ae8ju8npFekrl
A3KarUd2+pMZB9JwO2hBxdhxcZMmYLLddEB96Ss6vFQIrj4t0Gby2geZmnqLKQJHB5T4fnN5h4Oq
aG/iuXwcvJQT3GoGq+oDCKc9HqjFIUeO8wDCbJIZeyEWawuwHvV0DqGbrbA58drrfi4crQv0i2sM
Pi5LSPpxFAR/X0H58WvpOJa3enxTli6KuK51YvMTB+nJOF7kj7JOMZcIkHIxWd7hDcFsEACWSEkH
YyPWkXEgYLQzggW+rZDjUd1DmH1bVHRQJjd1KJEOHzkKlAWzcDFI4/BejnP9rB1FO7HgnUP25/Ab
diDr0St+5DaPswOJcINvW4u+xxofV3bjrMQNZzMipWVFO8C0xI5E2BRgMhbTH6OyRb85t37J842r
iBd/kLzDeY7G3jNtpoubmP90dP4TVJ4mC2frzcp+nzgVZ+DwFGCcGCiQ3696euHky+z5vpF3184v
7rAC3EkK9KONtsLrhbEppq04/Wc26iC/8LkDbJyCuWECw9Fjwtg98pikNo/xcqlaykJ21AUPGbZc
fYOlgTpqdLUAsMQ13pIL76vrLQp0J7mHYgEp1YeDjq7ZKjrrlfFC74wcx9VJCkLHvDMd440DzV59
smlZy+XHm/m06nZkceKMDNfYQbvJcL6iDCAlCVs46KwOTqHmPRNYOzVc6B8p0KKx1u30VXQvjzg1
0Iir90LkiC8pCMrsydcgLI9xCMuNZKTIDqn/ygMIFt5g/OsEqC3d9ZvpaXbbc+SuTk3oy5xnNJVA
56A9OMlb7Y0g2hdXjtl+uX3Du5L+DjFe0NjviPHPsOI3tBZ/w8GQ20IBvMGjbCdt+t0yhsDVw6YB
DVIvvDHdiSKBksybNwxbfdIDb5tHlKF/DxyrfwUca6YiMZKDXQtB8deB3CxrCExyEE7QS9yAgcsO
HfBCxJDbRZa017eswrMxgJcAa8FqyYlzYiAU2vkLAnJ7CpYWcngAIN2GXmcjgguPQBvgoZ1rHCS+
WPui3+06Lzngou1yaPO3eWh+91G0X3PZ/gUQ//RR1O95nnM1l0rHR8mpUDfSDQmI0ZbBE62WS5W4
nrcoOWysET3FuRyXUcDFQ1FvU3y5tPKWsF6WLN3sD7xiPKnrcN27eBTbF766TD2kI0gFp0drt/es
cZ4F7W0I9F3N7YFw/Xuc/S/x5/+5O+q30UKZrlryDX7gzwuw3AeYhPK+f4ut/9UqgCmPXF2Xcesz
vi3IUoybDtL3MsKg0OQjOpVNa+MgZ3TZB7rjRO/59yvvB2Hy+0Pw82t+Y/QpQlT1woKtC5s4IFXe
bG8HxSrgsFr9iehR1kr/wBSOjZB+wY49+BYR+gO6fI33c3H//v38YBD+6f2QsKjrTIwMU/tGPDb6
sjMgCYP176sv4MAanqyHvRkN1CNlPKseRnb0kLM9zY78aKwVRMqw25Vly67RgHmkoyKLuEteiSBb
Zx6FwVObHc1bjPxlTo51g+ZgsARff092SrByNHAS3NosBmcv6p2ChQeOKDQMj4zSfvd0MMf/i02H
wRDzf+irpqh9e9KxuCwGXNcUp1FQnAMPu+X7+Ny/S+x1MhlqmFBZq+MyX4jcy4O8vTiVU28ZY6zl
7WgBauFn85bpNtUQdsZvQop/3fmSULq7uPjAGQt30l01WPoZWGB4gmZc7TSMMuLaYe6etEvNnW/z
V/o0oWNGnfl6cL3Rg2qf0aRy0KvnC1Pge/Ft8MdgDsbddWO6yq0qBfMh22c3+D6v6CUWXbR7cTj9
aYVPyJ3RbEKuBVWzhzW1NodCskxaHNxQXSJRg2I3u8yJ19mbQLF8wG+F3nxNxTVQPuOqTx4U7lwe
G2BHBKBDrNnkjwwMXHnD91Ewu0Sn+gDAh5WPxUfNFHVpCfFjRSsOl98CAHa5hwcsdu9j7+ohqLtR
oZta5X61J6iO9wHLIM+OAvP/8j2GcuiHtyhn5ue/X8PyX22BP93jH2vgJ3rFhRC/vo25x4o/PAi2
5io38pqRsIWLjxV/cdg4DdDa4K7Yz7lr0nP0MEJnCMESIqYxnNW79P63a+8vtxcV/rsqozs3hW/b
y1T1aAAzSQH0SaHpgR0Zy+J6UJylvBn3kfvb3UVfJpB/epx/es1v24tOpsecdKKCPMS6PmhuB7IZ
revdsNFPRRCS7HeLmTgjp692Xb8vXUZYIr2zFiC7tkdkyzCMz4WrKu4AqUF3NEqDBa9bJp3piUm+
CxB7uRtO02kQnfKhYAjK0ryZ9v1d8n59AWijYTRu2we6fN1drJjsyxE4ATgO4MmjjCaCzdN2yomH
J9tfb5RTuBnltVw441Y6oQRKTs2h9Cr7+kkPB/DuM5mxO49sqcW8zc/PMI1lHqDBH9zZqW7GLcSM
xJF3QI9QGjqKcHU/PTfe5Vbbac8YuW8XCFN8rLfd68LHaDwovemWUFXsELzwhJitCv1+Q9MP0KRJ
driR33oOPFSyN+0j5fp8mLwFg1qjnT4v1SCAzZ5T0ekDcuSpKr32XPqrHeiu5sZOv899Aju/rg+k
S8KFAB9eRikunc6p22K7saw4pHq+eLpA3/PKA2mXPBeYg2EnwcRRY+c9XKzMyWHK4CWEXzZeSaHo
U1UjYba6HYYBnsrg0dKeph0Q+lsL3H1a+BDmhvAPTCqt6zGkO879ws0e5KMZDOBa4H374iF8uOzT
u86VLfMEXrA119FO8ZVN+KWyf7kqJoCPGNv58VF3YB0dSFtnFJH+KGFBsve/PYn/atkakOwVRYVF
Z34f5CPcE6oqMtilqcIUFlkIEYfKOWSUHzu03sO/aHa/sOx+ZkngifgXT8rPL/ntSREkM6vagZfs
66dcta/pBhRKR9Wk2Cb5m/YYGB+gLsRnTzI51beX/LO+3ksTMcWiA2fdiTeJhGLLvQh3XF/OzPgV
r7TOLe/0ytE2tFz3LbnYjkTyn2BjXjcUjgRH3o3Ws+xeM7olS2YW+bzqrMFt78YP6UF+Ih2+ifdA
O8WiZbTSDf1xaBH4RcfiRbemnT6kxzpgBsRz2IH3YmeXbwW0lE68pZleFgexuzYgMxwrAGZ3eo3f
5AT1N3OC1U57wX4Zu4/YjlpfeTH2y/VmKubw1+Wd8FCcGQGOFB9PoseJl2IUhjMWoNQ22/C0MvQI
ZGxdZquO13BVl9wIJoQenBcBfrFoMSsrrRDylHSYKmItbE5AnrMVzB+3U93iVB8idgTwu9oq3/Lb
6R55+kKREjeKEZjz8bpP2UKSR/qSXnP4uy1PD83PTKqvPeggHgeBYEBiZJmhB9yvdXZYITi4g8/2
DLOJ9PPisGz0sEH8eJc/wtjnCY6h3gnMZlypRr0ACBa0OpJ0R+nW0LWInr7s2Fa6d7wAkq9Yd7v3
6p36vwBUZJ/KV1udSFuM+ZxIoJtCx65BGSKcSWaGsWYnLJ6mGhIDx71G3oFDSytIADctKbwvsKeg
FADrql+SlR2jF3wtD5rpV9cdDfFClBE+mv3qkD0xemFwPiCLQBRA0A3SXTt9RFGI6lR6F23wKfWV
mQlm0zY+LAdlE9GEL6PT6JM4JYkXqpgE2UxurOiO4R6aypY5/3qpDlZOtpM8ZHk3QxA+jg+9ryYH
QYCUawlHwYOq4xlnkVFbNe6KgYudBwSUFgF8rVN1COnRQqcE6zI8KPnRvfmxFBTyESSjIVw9hI2+
QaKUmd54dQE1iAHEG+kIVueGx8tvOjj5V2XMv9oeQ4OFo8EAlzXjW49QCMiWhnSlOBXDcfI6w63x
NT/JnnKPKMYZ1xkCL9EXA+S/9uDVAkxkaySJh17fI0qR8sTkjemvxS3dO8QGqiynTXD94rH5TXny
551G0xUDhqmkqGgJf5zZP5UnbV2amZSwdMZ3w79sEJNvlnasdGHqubMPTlT5Zwa6X4PTAXAU7ws2
MADAMrjY49ETYBoMlaP3aify9TUuBX//BsXfvcGlkPnpDfYX7GWTJVAajeZkyRA7Lxtkjk7NE8Jy
5rIhcfGrt99dmb8gN2mGRio9uz45eqL0rTgnWUlSyD0iTuM2POMp9v/ZO6/eyK112/6Vi/NOgzm8
VmJlSVVKrRdC6m4x58xffwfbho9E1e6yz326wNmAAcO91UtMa31hfmOuzUWzVZ8VklHGVK88B/mz
nHt8ZT6tpkwy5dj0xT6OWa1ZVRtxq5803PmUeo4fyYDBLWIuPA6X1qvFp77qXjsOeg1xLWcwcdSY
5177jUbt8SRaG3+jURPMm8Hw5+QM8kMD4w0Dcddwxnjhu5Avgls6l+07bWcEtM2qRbnxvVlBByMM
2xCvL7tNsdJtOv3UKaSVcibIOAEOyu7z0yhlcV+yNULZx3pF3AGEH6UY8oCjjLgDwaJw5+7j/mlU
rAnIi6CILccynUOajzyTYu+odLyXlmOcMJy1My/elmqSODbGzs7cvJZ8fg3c0Q5KJth0WYcmPj32
Qy8ZWiXjDPbRKyMHVkGXr2mlb5IVHljaU2r7S2zK1to+P44vR76oHrut9G4tWzu58VbjqLWtLc0b
hoMJqq0DrbktfbsN2VFPsmkewYW08wN4kU361K4ZGvz9p6OPMfzneHtUP477kKipum5O3uAE3F2Y
61DsxhJCvjR++O8VkiDltvvunLxNthk2jEXuye32o8i5uul2uU0G/atV9aQTxkGnJNRJ9/EDtA1p
p50kvjw0x0RyT+EhXHorot07unQhxOgVoZkyY4B1hdnXyaD6GC6Sn9R/T+453v3+2hg0/HJxpol4
HjUp0w+aPJ1/0NVazxncoR+9rZfDvk2W0d6069RmCnBdUDckjqBMQhBenzJzHeyzDSrQcJatnE1p
GxSeUFisypfivl7jZEmWel8+aAiGxqjTseFEQVjksVNxW2IOskJvtDUPzIctYcxhW/UskDJ4t/JW
2lfYupDGWbvW2EXURu9R7hyUZyoJLpV+x85t387OxYKe1wqK1DI8jV9zfHIXWASt5Lsx99OJljAe
FW9GMeIy3Hoycpi5aTMCOB9QvM0hyW/Qi6MT4gkuMMgxN3jjEOwltw1OBBtAMVA1kBMi5grQbC28
b+q7eaC9AZhvrCPPQYSdiAuWv7YSuk5j8QqLA57nmJtka+NuWA4PhD7ubXaku+puXdsYRdzZk3PG
HVVcCbZBefvFsCt35WBpsIrthPrtCv7inUomYcqz0CbI+D5mkMBVW3jIRGFMxJ/h17lLVKHzeq8c
smRZ7aAOL6RHn463MoeVyED+ShjPReyzn3Pb46NBUTDLTvVCmuPBpoAOnWcvSb0YhRYSesY346Ff
zcd6gfLaoxmZGxsZabawQMm0A7m9HG0MF3jmrp1TZ3dby0aatcnvVTB41BX7hblCMkhv01uPOtD+
zVwiCwvm6h4Uiv/QbesHb6UcnTNRQkSgNTOf2ZVMbzl2y81V9JKw1dFCQO661OpFtSNEW/i3sWnT
QYB4eTCyFZ8GPLyDsFDRd6IzCubVol8bv77I/mmso/9dofxXUzr/cbrm09jOTfYzOVfFz5/V4TX7
/2EORyY3+8+DONufRfmz/zSGM/7AX3M40h+WxDFrISmWDVFEIf33HI78h6xxyEEp0thTGIah0PjX
HI5q/QFKRzQt5vEVXQF/8Pccjmr+YTF9YzFdbuERL5nmvxnEmWzWsqSpBtM3imRKIEW/1HvVSDDz
3CoaJM03g4blCfG619x/uB+3f+79HzPLSdXnyyKTM73UHc13GhZRw3PdfhOb59///VPR+5cFJgL/
qJdVxylYYDjDpUQ1Q9V6lEP4kPEX5aY4gNa9UmGbDjD9WpNJePiAosJZYPHIP0aIUGkyS4c9N/M2
pp2tYNUtmZLgEPq3IeGXlSaxaBqpnuxVFVql7w59YZoY9P+0u+w4PLRXq/EX7+XH6xrfmA+RL54h
FjhHVhuPb8YVFWKjkLoDXPQxJroV1/rpyuObxDxfLnDyfjBqCyYpZEmg0Adlpayto/UypmX+6lo5
cAw+PgQnX5aavClNLbpNXrPUeCYq9LD/2SiIdO2SJuNtQ+uHZRCwDvXXpbpEDvnWPo8dG8riP35/
+y59XeYvKoNljtOZk3irxd/Lg37NJ4zPeyK91tXTv17AFEWmrcd/FEuZ3LM4ryNdHSQUBPqNbx1S
Kja/X0C68FQ+rTC5WzVuUFGrssJY6/Ifddtd4x4GcD1bigjBhmV5k9jxE2bYVAzdK5d36Vmxuqlr
ND11WREnN9DKhjarK2X8kukLLoe1uU83Y/fPXf1PvmXmgsa+kqqCYVLH9+bj15VYbZG6rNViEDIb
C+ANhZ6QcgMNBp8Y4vd3VtPHhzN54U2CVZlzZJy5lCaf85DiiylEajOz9Pg2jeU5Fn7wW1D7D6j9
GmiFJQ3PCgV24a/kpngPgCjg8dSe8ubWE9/j4lhbHSpObd6HpbNyK/+HJoY7rWIcr1NPg+NtBE1/
c82jCvsAgcjMMWk4IIKM3J3mgIG8GWB7Cw2Kk5BWUnCIq5MYr53WX5bWj2I4dH6BsBQ1bGPD6EOO
MDdoQPpdeOxAIYZ6vhb0eu+hXKnGeBtDaA2hbRHiYEILSC2Mbc5AclZRFxiqlV9+N5Nuo8gyYPLR
Y24mawJ/mh1y8zEMxTupxouSqnC5b2B2meOPBrg1+gn1u9AuWmK8fD/OpOrmXnJqWw6F2eAWtpiG
RzV8NHGPdYNbRz9DpACe9R2X4ZlOyNt8S7X3xoGC0N9V6aNpfauNN1+VcPJIFq7k4rR4G5oPmHys
/OFISIBIPwF3GoMjWxYg4E0Up4Cya+C1sn6rd83e5b8o3U8/c/DMJDq02LWE95giEuwsHKUVgAXP
qmMr8UYINp1a2H2OVJxCOkqRQAUGootrrEmWjqvZhciESHyP+iestyEYLA/JUMV4R7JtWvxfU882
JThko8I6Y0wh2BgWIkh3o7jqXLQcio2E92KAphqIRWCuWybdnTVM0bZini8nJIcYSXetvU/JIBDK
DN1toZmzyigB+MZ3Zn1XRWu3cjEjUsBjl+hZkOMUDBKFd/g+Iid8H/CewrzRw0tC93ogsIzEFsxo
SOq+1dp5mpg2Yxdl9dIMb724V5ipLHIb7susagpq4h3mkUidjaXGyCpTllHjr6T47PSnnm4KojBv
YPCCeh4vmq+c6V2WFpR6CwFu+mRF77KGXettmyeLPNPmCQF/KxzEbtuJh6a/K/mpanjN0udYL2aW
vEzl2xaRfhe+9/1d6J4K4U4t1m1zHNDCud27le5K9dYBB5ul26iga5Ss9bhchBU0FjAuBUJOF9m9
5uw65gStZQG1Cr4Q87IAYfaj/kl/7phuFe2BlMEo4gOmE5J5V9Sok9OTVZ5Ej7wreI7qTa/8jPSD
VeyTbAeeOQm3YrQNDGqttyWSbp8ibkWlm9nY4S1337v6ITR8W+be6e2NVL5hNYzueZ8wtjGgkfUZ
egDYOMN4tqi/hch/XUWYVyDTIoZU258RwNjwbVRMZnhx4Lm6xiIbJgtuaPDE2rNhbA2LctE6L6uV
k9xL3WsdPGLeyXZDFT89l9a9SBdDZlqVGrbCSNPBqXcDL1LZ7vThHaQeWOWnoEbiHD7FuR0l1tyh
5+Kmj1bhroA7rdxCOWEjzuwyEy6luDCdN72jdYuBsFqNTNSq/YmZ5pOXKEwlpcyexlpN6mSSjknx
ulPMXZeLxxR9qa6lN2XeAMiXFjWDAAHldgOTitZ6k7GiTQeZDBxBl0eLsOwwj1KWQcNssLZ3GEGB
+BCo7zFNw7Z5c0HjaObOjzd6xwiHthVwtqXi3peU1tpTnEHXsAUIQypjHQ37h+ZSV8SKvTLICfNN
Kt13JHrFUSF39H5IQN6s0Xu92tVp+s2zfsq0QkKcZRXE+TLOFeZqYNfuY1umgyIbzLE4KyE7eOkJ
6oUd0jXQu5NknHwR7ayyjUtl2ZfJyvDFd1z4oBHdVm6+rAPh0MZkskK6EeERq50wL5p2YdUFsKto
4bTveO/MJJVNauhnpfjNYAs0hAEmezDT/WS0Il/XoIdyD/055YTmG44KpinMYpSbDW/w+KyKMpuX
2nOSvvbJscyxeGpjDLDbH/xj+8MwC7p4F3U3Ki9hqpzMgHm377jYsAe2bPFUOGqG+Bj94QSVY3mb
mOe2jRa+8VQyRyHJTF96ja0W0UGPottYL+/krPque/lNju0b04zxKVPaB8EaPUbgcxhysdKEBLnL
SYi1Zdb4uyb7AX8Ot83uUBnp0kyXqm8u27r6NmB0pRpgopmLiZvbwn90sDQ08h8J04xsw9VJrr5l
3qGrv1nV3sEwJoHqLnyLvO+uFnIKo8Nm7ECU3yQkI4Px5I3Wvc7OxZBKHdH63G6Z4lfg3/UVo13Y
KLtYeDtCv5VxZWw5vEKdqarOXcpIn7ussfPiNulQ4GXO2kCQa9bJDWzWcwZyaO7VAbNGqnUlrrgQ
c36KKiYRu1P1jmkERBUaKkeNupT2F/TjP3Yjv66gsfPoNCmZpNYpB38OlCw1cQtLHe+UsevVW6N8
+X1kdO3vn4Sc3DCtkGqki6FyZxWnur4yiP01sR5/f8swZf6nfkms66SWYzHuCCpN+HbDrJPXXM6V
+v2FZO3zKpPnoJpmB+aWu8Q+3T56dC3Nb3TgGYtIN6MYhSZnfS1YH+/M54iSNcEx/ioZyGQcn59M
n2nA1MIWD1x6nSt/HZ3NjWbjiTRHQqDY/u1YX7IWHaNYV9O3i3dVFkX6A4TP6rS2nCq4OhugO4nA
5p1MfVHBZFi+doVfkzeuUFGAkJPaU4eZBOmlaVTIV1hFteNTTYTebQUbO59/khBcfA+hoIy1IYW7
Okk++qEAQq2CeEWyTEVXWZVUQLGxNObEMf6PsddPt+vaeyNfeob/veqXvo8YxG1qsapPsLTFmmxh
LYdTscRVep7Z15oa0sVX5sNykxuqa4VXCyOK3NvLtjh3tiMJ5c+CcP3NqeCYAAqYVfRpD9dK9lNA
ARn/+DD/vsHKeCs+ZFyNk9ZyNSKfvXSW0Q4CeAW7VWcMY2zuBHfGrf7w+61l/Oi+fCCqoRko7FS4
CJMPBHA8mXhEC9mhEN+UeCmnNvpGMpVrmev4N/1upfHl+nBtQZZCiuL7x9p9X9AhCm6MpRVDa0Em
8sOdx6ty/ftLm/ZF/7ybH65tkk6mtW5IQ8KKY3UotRDRjmr0Ciz0ItlpNF/EtYsB49PVN/biN/lh
4clOVyWiE4i4KfBNjsKSbgfC5TnejF1YpvquXOXFz0NTVdUyTRnnlMlHCaTXK2WdxUq4P92ZwSfn
BDDlkY7TKmBqrr52Wy89SOq5uqlSj6VWPDntwsb1usQ0KGDSneNAJOv7YQbROuse4/pZxU8wC97l
ylv0PuMoeMX0j7+/5Esb68dfYPyCP7xJ8uDEUqjyC/TiNyu+K4jnjPrm92v8OrOnr+vHRSa3VfFj
PKRTFlEp8HThXGP+eIHrckJHx5+3MIYW7Z5JHHkm79B9XVn90kM1cA0Zm5NgrNTJZwk9uUxDndXH
V9fZInzdaUcitq0797bW/spqF5+oBsCYugsI46kYwzI6Txp0ZFPYv2GUbDOOwayX8dDNEZgs4tU1
vdjFB/hhvck2p/Vhljbw82aqiP07sJkz7s1XrunSN2jowN9UGDeKPo3J8CXCAV1i9mgUjtYnaZ3t
GHFb0h67rlK++LQ+rDV5IQecTpyqY61yiUnackQz+YeaXiBG2yvh2tO6dAp/vLLJm5mYVenlGF7O
DEihNA8XtAPRbLYUbzAv5YUch4auFQOvLPqr1/zhm/MGiMiFND4y7Oeyu0y//f3z+lr6A3g06mzA
hdJ4mmr586wBhdrx95cNiA8iGLqfPtNywk+v3/x+qQs11M9rTbZnV5dwoejHa7GxzptrTxikzQ1b
WVYP2rW1Lt03ExSdOnbGZALsz3uVJrRmmwRkmHigM6BNQtrMRiIakKWXAeLIcawSG/+TV+TjqpPt
Q2mNMhwEF/Hd934OHf091JAsYGy4qxexuYa3cCbk/f1tHV+76YZpaii50IGC3puyjkOlNx3fwPw0
2IyHXoNMV7DV9bVTffyWvixjGKoi0Ya0jGm82+e9BMMRrF7ZPYBCXRYaJWH5Jh6xLtiam3e/v6qL
IRkKl7/XmzzAKMIpMe9YT3/ReV0AsNz02K7MEE/S+adTrRfXNv+L78yHJSdPr+bRVfJ4idUvoSrj
nLfFm74Yx97pyTyVu/zKkX5twfHPP3zcalm7WTFeo+M/qc4prq59BZe+7o83cRKJ+UhstMDh3ai3
5l23BxfFd4daa97f1s8gHhjCS5b+9Q7GpYPm47qTLz3HG7g2Gi4MR/r+XeXpdbhbAPKbWQel+KWH
ppTrrq5FgBe/hQ9PcBoicXILnsK6Y/AAU/Afdu7GX3/yLZCKge+WEF+ZJPCfn1ufSrTJa5l+SX9U
zB+FgVqfIo6o/fv6w6d1JuebKEepklesU+oMgJyza/vVhdvFTBWJskGarAPs/HwdIV4wRo/5Irer
2IyNTsUeR1eubR2XKhCf1pm8DlKbJEYYcR1kksO5AR6loIRSjow3IKzb/JNQ59qlTR5ROWAYl409
NNWuNhKSZogWvO3XLu3CF/zpyiZPKEji1CqgWoNmvC+ULYyjK9vghRDn0wLjdX7YIooW+xVQc2M4
BY1pk53HUY1xLLY6Xp8nuPDZflxsOhDUW6mpJwk3rU9uq9IuSbZbfXvliq4tMsnzIzmWApybm1mA
tC88jeJMkDDHkVaAB8ummNc76UqQc6m28OnCJoeJqxCVWiKPqVowVQcsT90yiLC0XDTpJdM43hoK
+jp8EnfXQu5L55ihiASpZIikD7/+/MMDHEnnofKrt3pOX6nc2OlBmAc4EywEuznoAA8WV27whazi
04qTU8WVXa9s8fWb0Rp7ru7HSWFrXiw1CFUjVfJq/3gqRx7z/U8LTreR3tQbeXyi3kaF3jbQrEaR
yyR1hhz5WkB8cTP5eEMnm4lcWAR2IWXlUQdggCQJgFaZi1FVlyPXfcctYG1s/h/v6WQ7of1iYaHE
JTLu8y4/MmiDYhCkujNjBIaw/2oB9UIaZYylPiZsqW4TU37+7o06VyS5xDW6RcA5jpH5d9V2HDbw
z1dfmEt7zIe1tInAO2pp6knjWqoNdYE824EBg8nQKAFkjurKrbx4ZbKiEbDqVL+mpWG3JSgpdW6l
RmUY1iClzGhnEIcIG8++stbFKyO3NscysIKfzOe7aKYRbgqlPq71V+xzB5WFnMNc+SvvmvfJtdUm
h0FIClW442rBxtkW53FafETh1JuQ8qzyP3klVaYkdZH+gUnk//nahC4W8sAweWp3zp35zpAgPobj
0JA5YzZnDdjnmmr7UgJnfFxy8umFMsIvZkrIpPY+8KkGWSlH0XNl/4PcfnzBpzEWyRvlLiZA1C8x
FvSSpBBSsm00C/sRq422GO+2ufIra+yReXvK6tdM7vb6zMOFXZvxCp2giNUV80tk5BoiXqlNOKYC
zQJb95H/2ECygquDscjC217bYb4GEp8XnNxaU69yTA+JXMNYRnoTzUrr32dUOl0mQ0GwbsBVtyZb
SmQUkitFSTvLvstbY6W9uQya0lce0SPq7u9z4X/Fvv8F+eDDRvSFur99Tf7P4bX/+RnUP/7MX3pf
A+w+xTEKx6ZB9xLi9N96X+sPLL8QA5tUlhVJYnrgb72vIf0hgVtAXKcxM4GM72+5ryH+Yf5icqiS
MX4w2r9R+375yjVdZCTDGD0BqNdQwvu8sfiq5tYFDjmLkYaqzsNl+FNbdkjlKzsWZx9uzO2f3/Pv
VL/jWgaLMY+G9xIX93mtLu1EXS/yftEKS9nads2VDHvcBD/uItRFRIVRNw21KpNt0yJ9G2R5lBbx
AAn4hANFLf3UtCvB5fTLnSwxDZoVMx7kyur6heBspeZnpj/9/hZdvgQiABU6OfHj5AzDF0g3WjEf
wMXhcQb+DQ7cvz2T/ywfjVpDi5fyy2areQi/G1UdFjoTHwwirpO1d4IYxOjrtfP/wuUQL/73UpND
spQ6/Gx6lqrS+4zxsAoBhHzlbLy0hi6NTRm+FFGZhhhaYFaBGxSsMaKp0LoxdoHd8L9+Lry0Ek1e
zDAQ30+eS6Z1tJqCclggDEyrG0lbKf6VV+vidXxYYnKvtBTliaNLzO8YDyljITIiwvDasTCNWsZn
b0ijSx2fBzvP9BPMRMnRNIusiGcPV3rLQMtdTI93nDy5GpFduqSPq02Sk2EY2kDwXOBxB+xbn/8U
4RtHuZq7QAbHup6xMa/26i58o1wjyCImBi8ULyNHLDFlaiCx3IwDgAit5nW1UBkA6vcwzZgKRlnz
+9djGr+Mt5WyLD17YhhVnfZ2orIp5DhweD2Y0/pTRD5mmdfyS6Lmr1vcp4XG5/sxwRwFy0ZtYkOb
Mv4u6PqdEaHLbLV642TZkxmamP66SCh15Kf8Ama0EsXmkIuvuYRlUHvLYYRqCzCnaM4dYWlg+Za4
wiwYOsR8L4PzEza4ZG3Yh26ssoVuDLLcNdSZ0esYFclSNutVgYkDHHRNYSmluNOZFQ57Pb3fvQ/t
P27uUX8CTeMGaJntiSha87RDTQq1onXKNfEtmkyzgY1WpNKq0TxoMfRs3XKVWaAsOh1tqyHOQxia
tQx0JqJU6jBQPQzhRsBRvKUl0zeq7auAo0Vhh2UaSpr6rjcMfNIY+jeHHoqMET5EjrUNEvk8lDFi
eA3lHf+ydDt9ERQ3SZUfgWXmAXUwuDaq4v8QnXPDgKEKyEEoSyCBj336s4d2nMKx73X/PLS3nSfa
RZmvcOOC9oD9JT3LpmL2s8GPGRCOpcG1SX4kFuB14FDp97qGJr0c+DtTbJSRsqbJDkUrWN6T5v5o
i+0gfB/aXcVgFyKtuR4Z3KZTBaqSMTd9I4cb05l33arE18XIZkF0l6bF2Y9A3MUo775DJkKSetaR
/EaZCyUfAv+ARjuixeMzK+rtA/9Ij9p0JcRmsF6ydcpWXDRPLjR14DsQOOctcq00WkujpjA+N9FJ
ERd6XKHyBTb2Myk2pn/nCLeeMkA6PaTejYazvF9mizJ+S9LbSNtUwl4VzjGzav1J0U5R/RCrMeLM
tYJdL+z6xuwBVpuDHamMrbI7ZYBzvWLhR8axc7tdUTPiqnTBuoyiQ9GnlK0VwZxHIfct9yIqAJVb
3eBb5wL+yGA7t5Fm46fpb1u5F39UpTgsvdRK1lIiPeZQ8lvJ4P212mOXCDOrW/QirF1lVzg/JVfH
0Tfd6+VZx00RLzg3CjY6hMGqR5OJrzfOutmjOUgUjUog7BhNqxsfNqaEUjfvBTts8Wjsg2pR1OoK
K14PFFC4jkUAl6ASoVzibj2Xw2AnCVvVe4qsV9O1aOHPWznF08yDgLvu+z2U1kzY6L24EIYBxSFw
CBMYLS4uYIO9h7I4F64tYJdeGoue5Kse4LlCr6+Wogqm0chu8cCFBLZRKUrDttYdvFKBnli7NH7G
dXImZspMd+8Cqzt6rdPsU8vLIDxhk+3zOmCfILATtOqDZXg6UAhrLXRdDbi5uMFS46EzuZpy6DZV
nr7geD/z2pyJiKAuZ1RbR7NkdH5IarFhpTUMO5V3CAFIB6ZR6DG6kaJdTzizEoCzYOyNyNRf9X11
snLGGHXr1QsTW/RBSbuRdu6hMISJccwc17vVQhSPGh64MwEzGqGZS+K72YMeqQz4EcM5qCzMlrsl
vrQPnvRDb+8VzrQUHnoWNfukofdmNrsOse7M7Li9JZetNHyZgRvxHDTj5GEXKLebXHM3lZ5swlDZ
4BW/LwUfszY4e365SCx9jt/uIh3u3OEllL3bRNTWYYUc1UvxeIgoCWnhUxMrwbw3c5vlZqUqzo0Q
nHXnnjNN2GP8t/VlZy9lo5Y3xWiofw8laIdS86hgkaekcKKwAwv5rkX+sFqaWrw1/H7JFMNjY22S
FmdbvHCFwdbrb+pwsAaN0TxmGEzfboZ0rpktVhH+KovSRQbUWxXk702jnDrHox2Jy4UKkdp8R8Mf
edWiTF4duVur6X3swJUtrUcvrr5rrbNq0uyV5jAG9cxpRHivpco6aJictppgoevtRq5BceUw4mX1
NUR3vmwcJVzGOBfPrZIRu5KJglYTVpjdLuJcPjfqve4Yp5apjIYvRRbRV1B4WtQK75pehOHBd8c4
p8h3ScFoMbfvWOIwvTBzS5ilDqYYsWUem5jCbRyy0Q7po6xB5hT5kJuWLSx2XeGtCZJwVaj6g9Kn
B0kYQebIvQmBbLFKAfLIil3l+TpL2xdcSBBrl7sKhyTLqn7oMbhLsdSZj47YuT3+DcTNi+5BFmoE
TgvFSo/tqKZqmxrlsdQwVIAqDwdXfiKbtZmwzJzh6AtsAA7kTsNy71uxfy/VclX0i9x8y4WX0vN2
JePPIaR/jCkXkZyAjoUjWd/qQXInagcNuAnuxbanJ2tT3UtlMutjC1mPuo4HIZtp7IhBZXaMOyPo
rDMM9sLH1q1pyWqPTqHcOc2zUYRHi9tpxM4CmfC6UbSbANhI6ov4RUBtdKEV9OKzEoDPpcDLGLfQ
AAfl3Mc4PcDRDCv7hcAASNZ7R6kgdjCGYxJGR5f7OB8KncKyIMro+Ac+I7O8rUT/7JVQ7p10Lroc
R70+p5S7t/RZa3obrNuZR9C+1UoNFBXHlUhrXsLSw3MGjSUW05xetdrg5+DiqBIEp8LTGDRXMnGe
KphLNHiw4tTdai9F8yqI3UaC4BDUrwEO7gMbnW8yhI7bevsyGEsBPogHsUo6S+K6Lrcl3F+fDUWU
mb6EqRvyftaaQ1lcWUo65uGpLywjX9u1FkS6QPCzvZM26lui9FhaZBtR9uZGldqaV+Fj0eywh+sX
mZK/hA2T8fDxah99ZnrsmpUiImevZplebyqnug/1Jj7rTbOXggEMcT1zrOIxa3EbZ7Op8pWrnrS+
mnn6c1qKGIVBhtY4Nd/7sN1E2CBUcbZLh6cGVnegmzhFFne9ri1CvqIsNY6oQ9dhuk+VR1n6UUDG
br0Hx8WzJijnvomdWAmJd3i2kqWr/VDqbOG1xUoBrt82S6DuWgwhQhlst8VD3MWSBb18KxHfCDrk
PQPHT5Hd0U6Bkcm7Du08kOJKecKpq/FuCsDMGVTa3LwrG+UG7/lB2MjlJklXUrOXW2wTTrIBNMx6
DFCdC+45H57oT6zl8RPzdXfXRGsNCj9uxxUzE3oRz6WeLU4tscrQ7chx6sXQYBwW3ijxz0qELMQl
0d2Ym2F27nM+yyJ+rNIHU3zrlXdfepdg7Mh3UnEyTbuKHq0Y0uKQL3Vc9UQNav+N5OB2Y0Ap0ctb
x/Tv8w5m1mjeoKuvWEavjSpZudYrm95MCJ8Ly070bZHmW87NpD+FBr5sq662Je8mkreD8hKF26gB
y17jR77staMXrK0iZIJCxq2kZSoMGD27l6rvqgbCdHlrSuEmhZs7+jkkSDaEm6rTlrnA8Gybg1gj
3PA5pTxMikIohnGCOw5uLFYG4rgvj3IRLOqGgEJmmxUNlxctCu+1TC+hneMX08sYXYcK2zW/aMiL
kpT6wdWFU1hmmNvvCz1bdPqTC7ggytSZU+MhXxvbKuWwrW7b6KcKHa2zYmTifv3NbOKt3yT6TPOM
K4WNL32jaYo0yTzpmQ1ONGYu5kF71lb+1liqIElqeoD/oKQ77TtMV5tknlaeKkbWsVqizEfLGHeZ
PWnZ/E8uw7Vx5YtJmakYTOjhhg4w93NS5jbuEKtstIs2+N5rBGIbKz79SjD/t7z6X5JKB+o/sxT2
r1Xjv35iKYw/8GdtVTb/kCmoYj6vG9TtdUomfzqayuIf5MFMuaJ/RLf/y+v0L5CCZv6B+SkzvQbK
JoqQFq/OX4ammvYHf4epIdRWxz4cf/QvHE0VhgM+ZetjKwNPU+YhRpQCQeUv7fSHbF0Mg6qnrMT8
hTrYXlJnu0KIIIHJUbcUlMrdiVoIkVoEFRrDBbPuegVZownJjaHGAtwa/EkS+z6DXuTgWqIttSTE
Fq40hTlnzMxMGXWgv45nGpLS0MLh1x1qHdsicLF1lNdzycKdXPTu4yy+jZBZPca6fKO6uMhI4fNQ
YnCiNoq7CmvSXr/eA9bzNPj5Ti2Wu75WMMcYRMZ2PSyH3WoBhC/vNYuxu+TW80wswZVqRwJ9wDH9
LLHPRPLA+NpohC6HmnToxXbfhHipqJaz0yE31aJ3SNyU9CpfSF2qQsdVng1dgKkCsQHnJBxCCwxH
mI9Fa/GW+OnrEL8OgfLDVauVSvKsMLdIqr6qhOZBL7KN2va4qHsKHgVCuCIOufNV5ahj55Q50c9Y
+tZFhOeZxahBRMzfpyOJDVMm18t2evbmJQ1Dps6xlUmrBWGmeLCIoJaX2ZNheCtZBJzjAn0zYLSo
CpQZ/Iak3tbhxSmDcEjVdOn6JsdwrOypdjJ7iidOksJZSd21FDu2pT9gzUy3mr75rAjRB5Y6lqsU
U5zmrXRXEdO+LTZEop+ns/yXaVf8mCfVY7A3A/Gnb5Bcc5MLDwy31b9VzKZWjMHWTrZKpG6HQfgy
BAMkGSDkFf2tET0ATtE6gAPRqAfVFxbteGp4nfEUCdZGUzB688fwEOC2Km8KQ7lrAuyfvAGnojGp
jA1b4K2jXOaYa8d3Y6CIg7yN+D+ZdRVisQfimvM+73WqQoN2Cp+s5CGXwsXABKoX3EYGGGYz3rnY
dDUyf1GkCxs/TNgUQfonHdYYz+44igyFFe8rosaA1FLwk9fIGFaGp3WLoLfu9aiQd5lCPiEbJtY7
5L1oY3cUrh+axsdinvG2YwzAqy6r7yJVLcMAPl68hqK4CbvmR/Hgpu6uKrv7TATQl5vBtvfShZBR
DWgUEboqFk+aWL87ArN8oTemHCCP9BSidAnQoCANVzzzzqngm6kuFiueO5AOeRZwQDF89hh5mheS
+lIyYo+7OB497iDumy73bAie4tzX/Iw0FPhORcWnzMAvtnYz2tAnySKNt2INxKyg4aiVs7p5VbSX
BAaS8+aXgPhjChKNZ/hHUYv3MYNCm9ZKqWHVzBwn4Fk2YlJly7Imk3aocm2kJF6JnXwQS+olke5Z
i1Kqi6MR+Q+iGqv3sVup5zo9VkZd7SyvuasE0PoFCGM/mrXiPJNO1jLqaHbm/Hz4Mkj7Uk93nhDu
upoM3wvv6xpcYuN9b9KTJx6qAMMCuMqaFe5CVV/jvyVSpxqSAWeu7gGo7/hDFPL8WV+954ZI2gYn
L+jgZGIN1jxoOCBrFBBaKSLrHo265GPFs9clYFTJ3JWfW4niE1wrY1m5vR0b4rlpukXkgLTUXh2x
WNURUOzwe5KkG5OBuqwG8SqnS0d1FiaB45itBFgwky3cNuVBz9plkfq2mTMMS9++K6gLx2cpH+wu
Ke3GKLDwIzuR77rkWSdALqIXJV3LhMQG/pNOc18Nuwxac8QLEwCLdsXb4f9ydF7LbSNBFP0iVCGH
VwYwU1SW/IKSJQvADNIgDvD1e7gvql3vypZJYqb79u17qsfusUsUyaPZ0evhBlmvhof7wIfhBeUG
eRMgXGKh5CEblhZoMaiVNUGzpAkYmCOd7jPThIQl8yNvE1AIuVH8fHnKnm/l7BfKRozgmRneahZ1
6ZIzJEtvKUkcT9Gi+qx6r5R+qUmx9AJNqCS9MFEIRtrGjWUgoZAvbsyCotSFroEYXIWAbdCnBMJb
QgrA/EZLMCq9WXza1hEaM669jkR/0Rx0T8QVaPqu+qhbuZ3b99y/hDAuBf9Bx5Uh4hYuxJwX1zAE
Ko0iMc3pWzrlN6mjA77hwTnm8luF2z5Itwuk6dLz1iWQnQrIYDFl6y4HadF2a+5F+he1CjqiUTR8
looeoT4U/VEmctvU6VqV71OYP/e07L5dbBY7/SxJKsbvnZX2wfeZlt2DGMwR/rB7TqMPlQKvyYlU
K4Otaf1Js181B+uF7rwX3wq856z93ZQ/5lbw0lIm9gTpjJH92I4kPd/hU7ZFhCsfNmA7nCcdK8kS
IXzgNHHL38UBg7TAyanmO9NzuNpdd8nEsAlNcVAdkaiTsQHZkt47fnI1+hmcpR39Cq/4/P/XomVt
qmSOB6Fu/giZ99ou5NkL0+hX5sxWskrQCks3FGvlKDuWdIQ2aQatkb2Ni3NsIyTEtuAMknjNZ6Ta
VD57BaEMpbyy/YyO/iexPhPrQZes1Fd/+15tcu7ghf69d4jwH/52+VtFBOkypSumXnTIbOH7rBsN
DSoKebGqR7IHrCeeR/LOIumdW/up9CcId2+++OAJ2vro5EhiF5MMC3p0sj9S0rEHq/4rs2bnVSQj
R8OG8m01shjdl+c619spJ+95qnaY2c+j9xlAIAG0shpyFMsBYvq2GhEF2+ohlx0femLw6d+Nkv7P
KoBVBuWx1c6xwYqeplykcr843W7om7j0exB5RGXOJKP5p874iThdMzicvfev4sircy8OO/hpbU8p
AR63J+TDblduhbzBM21NcdhgVi711iXUsTbVnut9NwjQKLqB3OrHdS0p2TxQZncFe7xYCW+b2cq/
ibMb1fjpgfqplgBKggZ2DnK31tZZ+dxBJRfjQsodt6cgqbovo9/UnfdJ8iyqjOzqu+RuP7GsA8C2
cf3nLkEjnacXvxJ/p4EPeGapONDzOmNr9FLKaDcFcGPc6rkI+aCWdao5Oku6yNL8Qx1DIZmgMMDL
vWMGxuHmZPm4rWuO6Mkd1oHhkTSSslyqRnKCfhahf4rITVG7vVeVklIRwdriExCaM0JU7pAhCMxm
hOhasTNZWeNTSpCw1e2ye8hvmp5xneQEB4cfRkPoYBj6+5YWLNWg81BABit/HsJKEY0//9BFw3UY
7tVcSMomLBehHqge9yl9d2AStV0A67UsNJSJcO+JZHFxGjgdAbEq89Q79m+KG5s5HxhAkOztfGwn
46dNOSVhJjYKqbVWHAfDicAbcHzhh0tQKBkrS0iG+ZUWeutndbViELDrxLcnHDiQRRzM9soK1bsv
f4bR2TvKX/cJmn5nwD/xqJb5DQZNSjPomALwIOk0Q7ceWSUdrImj6EHPf5GTVnP2WMzNLiF5Y3CL
czPqeDCah8ilUOtKrnLCjKx2NVpkC4el95lEv3VUw1EnLESy0mdePbM/lHMHapbPRgCppGpPxkJQ
oX2a+KWFSL++afYc0jwFHTT1huwZBgSJc5mciYjJnyEkpssmlFaQClrDcnf2taHfCG7YJ0ES5xUz
kXAV1Givk7hkhF8PbwSMr8foJ4f8JSb2P+ZpvyjzmEKGBUjoEjwYGC92KPdaFYfEItS6n/cFb2MJ
Z2geR27i4sXn3Jj5zOXeV125zxl0QpfT1UrAQjNNq4piIxd9KoPnot4H4csiUTzDe34KuOjRXXuz
ux0noiby+oUp35FvBEXmP7JThNbitvEUgGMY3HVDgo1ymw90502SfvOYHo0KyNIi1sNk7g3K+Mzp
H6OB+iFxD5XVeAdVNg+2OYi1sOU/BjkbEeqnEmIVggwZJ2XTkcW4rLxZbxxhpGvDGOEAdYF8HPJ5
jHOfjHuiP6gtcPUc/cL4GBv3MwyycssFf1Oz8yxQXZKEoZeB1I8p5TXsBBu5lCLfvQs7aXlIZbFq
SJ2dfDt2+3wdIRplDDdy8BoDpSi1dZ39+MhvNV0cRU6EghoO5vr+2nF0Mhx79AjkSCeWPIyfSr72
AfHg5GEvSsQLiFETCgkfXoTDFaGD2cpMv3rSvBdiWNOZSWC5t9WT1Md+dLZm6K6TJoCbNV889wwb
gQvjhEH86qubMhm7zjNFF6H7S/00JcXKCBIw35Qu8qDBp0lzuPBp39YVT0pAxJ4PHVcwWiJWPFlO
Nms8rjNuB528KiTThUgLKRB7aXFtaIbZUgEIZa1iNOMl7y/lJewfuCy5WLiHknxvoh1q873378Xv
nkynLzljmkuGQz7rp9Szzl7zm8JCT5LjSLVRc6n1HBZj9UsmOs9mzl9wES86IeLNy6AEEi9Sl5u2
Cq9dk1zSaCMNWk6bwY/Vk6bD4yS8Uwel0fINQjSjdbkcg8khVvUt9/O9DN4tmqUi+VtGpLfLcW/V
3qsJRISmhtn8ryhknNfFNavw3VVPVvjVAa8JgRE3zncL18uOviqLtKRwR+xQQd1PfrF0XnA23QRq
3CAOTMboN2/D+NZQg3neWSqGt8z+Eu+D7eDt4nNjC0jhPa9qAvyBJeGIyFUSskKGcrp/YduPNXPm
2BwVnfHszZArJvrgxo6tWbL2x6vbRSuzeF+U5FION9Y900d/GqC/kvFh5v0RQRovZrBzkyjuGx9U
Hel1Mo1bAlUas9y14aU0o78juGhRMKWslq2s9oLyCgpAI9O1b714c7d2nctQ/fUl4r3143h+bKB2
Oh3IPghJeX6YqylegmLrRemltcE19oja9VM+DafC33o1PHUPTp9NbClsNB6Mtb98BZTwdmGtO13u
fAqsoCr3GWi7PGzgUtD1dN3ZZ3yEYbyYz2H15OXGXjrVym/ABUS3Fnidsp2rxUTaM4prlBHRZZYr
nUiuZEZ8lB0zAxhf21cbEr3kPRzq4bAw03eKN9v9bYvlMsMYdWS7azLSt1zC+O38PA4TeO4BhmNf
i4MdtQ+izqq4VcnGGY2/HmEuhdHsdMIpORneJvFcUlsNI9nmZfg824KYemOn1fgeeJwFilewCDgy
xKLWUzM9tkGKO1VE9mbqjYd5GLF5qO8yeM2rwNj3YbQlzIj8qeQUGor60GSNb97goCIsq95qRPjE
+W2J3qEwjbtgYETc31oKzgik2yLkzmjn/aQLCH71gyaCGVF4CRlXc/i5Ybe755B5E+n8AgA8ZFVk
g8eZ26edWMGR1N9zBWrRXM3fXX9Y0F0cuqsOlomoV3cC21Bb36E3cEuBlCA0d6yaQ8orxKD+c+Js
tVNmH/QIkXeyFrFalm8H0NvCbNRF8E6cL81nw+R1a6pTT1ufJsDUKw2ZybmaRvnOmQDk/WBn4b+6
7naTqzZehHolxthq4Fey/9p05SlLgQ8SsmE0d06vYKq6HOciuybzhz+y8T4uKOrVh4lFVxDQ1eCI
GV2I1oG3TZ35ZWEwkjnt1k2KTei9FCHg3sheTdNn5OIb+ZlNsUtmue88AK+AjLUpYm9gsgyXOx25
gKDATuoWoAalldxYdXjJjeEL2+eWBJl8NTIPnp4KM3hg/Gjf4xXCNXzgie61tZ5weqmj0TOSbgTY
PhMk3xSRgFITrJdWBARNv1UdpJuiJ526Mn1GqNZwnF3LPF1AS4rfkagxwzy8+OpVBD/mnS8/UXa2
Nq+KAVi6qGlcM3spD1lk7f3UgIoIxj4L1T/H/ecI0ByuPAe02rrXcQ28Ik/ZJBjo+31CmyJJkgbA
HEWNXorpT14bb7j1uBlSTnZnpbkdWtOh498NE3Da7qgVapYirXg6NOOVCmNrMstlTLszBhOfDBql
P/5m5GmbrXsY7GPdmpvUoQZDDJ3KW67cZ8VQ2nafl6reW/6PkMTckY0e+TsjhAzlEoQ+fvquYtwj
uHUfiy5/8nkOtMsl3+gNQfvs0vj1dcD2gcdkhan1JbGbuEgpaYso/DPjQImSozmSPx/Ux14sP7Tr
TMqqjTlFL22yViRCBTasyrOh3huu/cT49avuXCYftpHFtNj/35SmEu9GB0CGREBtMhqrIJ6AxVbe
XzsfmKPNcTD9y7WgYgyoEs0aXDdBW+6vZpfIwAtkwdTIof1Q2191exdkadGC5SOhex4p8y2CuKuu
PtAOreruyS5ml1Dvkd+IT8OtbySaWqa/IqleU2PUHFz8WaERvLaSaAvRfbVy+qdaIgdbOrOlWKNg
O1W49so/9rKdjB3y4MZOyBVxG4av5BeSX8mzknRIGcxv5VIeJ28+VQNzRgoPZNh147XvFdx4d25O
fPvJFPJtomU07b2to70fnRkNn4MZibq/6NKDQGpT0MLJhA6jl/zRTZ5LLz951MBZ/y63EVFH40oF
EGRKnEMTpOu12/2otruOLTYH7k562hIISR8sa6nd53K6kNS0cbLkZOeKwKdKAeO1x/WceJgZGiaW
6ZjtGd29diZUl9K7ZW15siXveAGDvvL+RnN0Mopow6DpZdSg01F8DLt+rjC5uXm67S5KfA9TurNQ
z6IMsBJeBKovuzpk9+H2GOyiEmtRE20Gez65XkiRR8wdLALLpoD1GRUCORDikYDJDqRYMQLJUW91
FuyTSr3oGhif/i69P51dX5vik5fj1Pu7uXrz3FfJ+lctXISHr7JW2xmQ3CD8lZ0pItpM0LjjJcVU
MkX6QJecTMPzJDknajfcALQqpPLJnotiscAyTgJOzj/CfywXcxW23wLRQyzQw4d+F1jqHyPljVsc
50TvJxsgcBfFXRuePYvkcd4iO3rqWmA7xvTqkHAXyY1ZpJue4oRt+Sb1t0VAZ5U3m1n8SeXbQs+R
eX8ij8MvtLCcAZYW/yoGCqJY4sKr4iFlIhIC+WnMn3zKsW0NMB2iVgM19dr/o9Bm4vXbLth1mEHC
QRJ9oY9zY1+o0W+dzbi2SINpHSQ89k7jH7uKu3eyFyMuCuCiicNLZXUFifYytI8zrJfRci4iNK4q
DV+y5Z5GabF9ZpXuQwv7ZzCqSz12A2JeGJwHI20Owo/eLdHX15xIP51XH2WQv/XDwvZFWt1cGes5
zxAy5q8py1dLWx25NOfHTnPAhyJ/D3qL1bpAUI5GzqEsApJvZ71zbKrmMuutbc8fQE73vZxUyEIA
BmrrZgAzJagmzufDlHX/p0tWbY5Jbrh/99Zs623lc9fodNwxt9ql4Xx062BVmnizUJyMytp0gUMD
Gryjtnbt4q/KfmIAjt8FTS8QH7ON2ay3Wb2rCuSKdnlvSqDXmZGd/v+CmophU5hnkUSPuWNSLdhn
r22hr8J9jXxoLhSjKYRyK1kudsIe5pjFyvmeuPEZ02QpEb+7IRPYaAkciPzmBbNQ3h6bgFhAwj7/
+q27qhpNDGdSkIiV/oqRJ1+emrL6aHPjW/bztiFbVKLg2kiiqcEIo8xKbm+hX7UO38NsqNf2SAk4
Y6AA0X73OG0I/CCo0IvhKihMqAAXFFuq2Bl6J9t0msRLrrlWnDKfI6jBF5dMeB6K8ywVKKmPiolb
JPBR1wq8rL3Nh2qrEJ9tPi3KHHaSc4gdIwyDsS4yc+MZ2FJY+aZYnXkgkHgubZALKD2Dt7LVxm1o
lh0p0/2ss5PnVym5nOOjpYyfxMC02QzcX0aWJGcsvFtl9tE5cU2iJ4LpoTdaeAoWSDpLXsrZsl7m
+1OssRch93ubxrsUbti+yKlDSpKowtbI4A0jnmeky2EaDTRqHSFx+QlPRgHz2SidJ5F2ZEuW/r6e
EQyXgB8gz8wsTs/67sXz5KB3WOxKTE5PSzrESgbfxMzDPWbCdJW4CBP3GCbVedaxZ2XzWRcYxVTy
UC/Jp+7aLgbVkDoqoHdv3dP/X8yax93AvzWZBSHBuRmRA1q+uvI1bYLi2QwOql6ajZd6j07mwmOI
NuzlXpxpHPdZOP72ts/2NO5ozIjOphsC7xIqFzPOMO17g/dHRShGvldwUUYjXtwuImY8Z1QxM9gY
lTxO45xsO+xzFgYGwOsNG4UBzti0d+aj7IfNGE6c9naW7qqEWyDgtVi7Li+h5NOug+YVM4U6RKM6
SydNzjZWkZ6Mlp2hlbfjR3sb+sHemoKcSQLoViKAuG1gCeEDzWNd0NUOGDJCCvDJBx2VyhY+4owl
ZMoxWQJQhLw3YjWty+FQBLqII+c3rLW9HWpQzUnjozrq+itguinKqtmMyxTEoTM9eGUfHpPCgFGW
iG92Duf10PFC1KPm9+Vjfwob96MkePEc3UWogoKvn1zKK2BhiJj4TKiVsGnDxRmW21ITEpohnieh
DrZssbwRaBBtWsuGwhEwmq5cPtdjZu/rIOOds6Nd1DDVg1AFEuX+lELiAKdybESFickJahTnCFjG
kF8M0E6iWpbTzSFe+irKZSfu4648zf/6OiLzTzk/o/3FWxG9yVDfh9L2Okyr6uymP0VqQA5KV1MP
G2Yo27hKio/RsS8BfnVH4vQdMdlGmfjMRwtO8eB3G9vlB5Ji7Hk5+UFV7tzylnPWFa7cSxzmqBlV
vpOXjNazRMSIRPCWl3jOjP40kki48h1r3EVdAaiW70tMA4JpmBFxLduTFvWydxNrI6vsp+5wXM99
tOZcxoUfJLc0yr7wFN5tyw1eZMxZg+JTqNxkppHGi1QxOIsy+xaVy7T2NOYAXWevozNg6xvAEgsv
ufURTPJWDMXeGSgAsoWBW5qWC8VkdSOIromjSH3lQTj86dpq1XgNU+ogbfa9bXw4QW+gSFNS+rY8
azG8E+oQ28NI6d5lPHWL/yxD71ZkDZDnaol1ag8HUU3dKkgZvrclxv0m88st2SDoYCZe2nKefxOL
QHU++VjVl405c7Jkg/PrMiKnEp1u5Anjc+vgsii80UwxeNPuX5wsgGWjibaeXJCa2j31d61zyKtv
I+1+NTY453nuGE3lGdu4raIsPdA7ZLjPNa17chy4t1EnehvjBA5ePGEwamrncTLQqpIC+Var/kIs
7jCIcAvyh0TasrqJkNzpXASgh5i+WqBwOA5pY4d5XRp9uhZ1aoC4b7tt7xKq7VfG1pyA5/H3kVrk
J6c0jrVWCYHl9T+s1AGiXKWewsFAf1TGcTFTPmtZYsSmj2Eyk/2b0yYwkshqbk3oG2pQJ4NZqwwD
mjKvnjY+kOypwSk3m8Omcj3u27xMge2kFCrgcqKKgEjDF7vaWF5rb3xw6iTiPlFkVhnmaWxPhSFh
7iiZbic9s3zRl8dxUHvR1p+J6U2bJEz/Mlmi5mC73y5xT81uEOMT+SoblcRJqG5JZsGGHTIGaksL
/9pjk6OikbYdNPRChgMdoHN0MOlsgD9FMXdIv0u6Dj59E65FOfBCN4Tott0Evr7wyo2T5h9G32xK
abSHtg3fNVLTStphvR+4ycpkSB4sXCo2MgRp2cFzOnVPqVsizWGtTEso98E9SzuSWDIm34+j2jGZ
hBDly4YM3aKW2ZpoTWsf2DGvc34NJYSzbFanPO/uZsHw/uw61ovvJNuWHZmDCxkiNtzg2TCqf8Yo
h6c68AjinCUvSZ3avC5BFJehUT3beWI9eTQwa9UzHpjsgWW02t5FleedGhUdeAWN3ZyQDsU9cyXN
/NVgcW1ftSVBR5Xn7IvIJn2a0xa7Tukdg8Un1byCmFRWQfQoxnSrPDR0JAfrpcUVRR8oH5Rtuluj
W8hO9sgrT/SnHXXevnRw6oxN/Z2MSfq5iPKPUf8EY51d5kXNL4Vi40MOvIMy996ISQ9enJkzOxkz
jDX3f21mcK/FPPRbw82f89LhhCkFpRErH/vR8uBEacZzTZd98DS1WBUbgIemX73kKtlRFDNCs7rm
6EvJX11OcmWZSt0azYKL9CIvJqRD3aiQyWjmnq1tN79kOhcXr0zmTWJk09qfK4X2gqARGZl1/P9L
cP+n3C+NQ5hdPa8OjmZboRFbI7Jgwoq4VZp/S7vOnNVUMXPpGAHM4XB1Fy3W0k2OXCr5LRD2XqM7
H9OSk4B90XybK8s7iSzF6SvudNwpqC5LmKqLdf9SdvO4doSZ7xPBbTuI2bj6Xd6/TBmYeDeaXyYX
e43nfzmGyF4S12WwnRhEmDcOXNmKPPvaksjzfm0dcSSwYTR7ejd57XKqanUbLQOAG2MTTSx6YdvH
pkUWmFtax3wp5KOV2TvVVz9GpNqLlOLYpLSagS1ZeTTEOe8FLNC52LfDOF5durudo+TngryWzHZ5
KzGUA27IqtvS6N+yyZpNWtjc03lVveFYrTcynQIeC889pFmI7d5mWWJB6QtSd2s3un2plPs5sauw
6SuvOvRcI2+eLwAiiN46+CQRmGZZP7WGEKeoRx0iWeYplGP1xFB2XUwRfF7XbPfC08FLyL0UO4NH
JnFQIT4mU3Goc3/TtHYI8y1TGxxb8Inz1tljkA/jumm6reP71lE5xe/iiuwkhn1uutVDZ7MqW47L
JdfwVdk6VkfKtcdymuxYd9w+jdkwaqvH7Brev/gjO27ahj3GWKprjeRhaTCRW/cvUtfEe1juq6A1
WGtKqFuXmfpmCx/tiUmS60TT7f9fD4OZ5nX0lriaB3YAOhmsWi9A8zKlC6FMRiEtvldecK2deC/0
o++P+tEL0+lkG+7b0olo65hcIrKJ+otb6eHSWDaeqLJk+QdzbxoZ89724S3MDYt1phxIs6d22QKN
wg8tBqdYjRTacbt4zjXyZweNOLFjvzKZ2/ez/dY6LL+xDb2vGhHcnNn4FzAw5dYq7AdPY9IfW4Gc
N9Z/ZiRoNbT0hmI+Z5qQcktV9AOongzZynpvyqXY+mY3XC3oGduxSN+ZMHQxi1fGZ083KxZg1C6l
7DSx2IbywuQef4BKUki/EDyOuhPpy9B6mIgwyHpUrxdTVhHMe5bXitmD9Ofgygk7+2A1lNn+0CSY
70i00UP3UIfoXGkpfSqkajpXHjONxknLbIMBMljzkVmuyhn2g+sGLBqJ6aFrcnuN7y1/cIZkI5ug
22RLuXxluLY5uJP3JTXx40g8hzy/f9MM8/gw1Q8y8ae3YOEa4QbaCydqGel6wW2O+uAWJQjVqTAQ
+ITH3DoyAUE62nsmdrqWVrdKyME/eSxdv1TC3UviW2RlXryu/3/ZIlr72ObX6VBQTNQg3kNTpzTd
oQrxoo0yzgRUbWH36jaPk2LVkQXIJrMYDiEAHZ2pbTCo05RFjLs1RsqlzGcWwFAx+C2BJ4azcylz
ves6dq1ys7V2rdP+yRLHuRhM6LYs7SBwR6J8JUKwfaQkf0lzozn1+NbiJoHualVtsWPTmSHrgGw9
Jwn7FZSkBZqJVlW+9R1R7qdKP0s7eUzDVuy8IWTO60r3I8/tnajQ4Gdy1FdE9SP12EnLQHT8CVQR
fKTRdOkS/yH0NbTckRlHqnO57/WMGV56eVwoQeO49e1lvoSju5HaHOOsD/+1hftUer2I1VL4+BFH
FlwFE1Lt3aZoeS8bWlc/DZrtNCbhxjHKdtNq5jY9DooVfApO6Wn+MPWUv/KNLG6YD02euw8kLLzb
Sf1VJcT3D/MbLxDQhjQxkeOd8xxiDElrRmNkIV4rs4leWYncZCzM/ZlH637lcGlqYumRCIfokeyW
7eIYwWaoG1YAWI402Zc92CFUSN/P4jHMGW2P46ddD8uxTVx27gvvJQvGbm2Uk8WozL8IfkZDLA3r
OJW3K4yUwat1DqWkkFImXrJu8umLEC9KTgNzIGCzn2g/mspd1n1r4muzzfLksTO0q+7OL5ll9AqD
O8WdU5dnd4z6XUM96zJCS1KD+QoLrPTu7bphj2CjJZsHtukf5nK6diFLDI0M5UEm72xMeY9Z+oWV
9q0L4Lw0Q3iezXp8jgaF34Gbs01N3C2mQ4F6aoXojkLi0Rm0zm7afq7Tuty7rJrlrPFdsCCxnrmA
QGzCEofuAO9DE6cMsmjlUI/jxVu1LVJ5GqESyv4clpwVYfIe0J6uzUA68Wzb6aljHr8tTBRuMlyc
s2xoHsewmqjQWjLEEzRfT6mTU4tl0xg4daqEZVZ6R0zDT5nqLNRMmvWhKqatyNjUTUP3bgVxWg4W
RgZh9tK2SX3R2AWYH4GDsE0I22Y2mHhe8HA2gSNZ0eLjPFv5A1gL8TCE117xBrhIwyvN4hEFeROx
HLlUh5x5pVcg13jufG2WMNzqJTgxp4g9fuBzbn3NtVNdZWN8Dabfxf0cpCtjCtqts8zQHrP8ry56
81j286GI9K4pEID76hxMRAunqY9yYabNrjar8hCl49EZH0ddzgy4XX9jQRLRzdfi4wIN9Z/6bpuR
yvpnC9vDd4SGKQQeyD7vbf7HB1OCdDESpgihU5Rrm5nYOVDRXeFjxdsodHuMdHs2x+ihrE02doxm
m0DrznsESz1H18LFy+dlXIzY47xNmzNiytA+fIScVe8OqEVZ+CpCzsHEx241IonIvq8Y/2oH/JHF
i2bNxjPS00pEc7DyKrfAI1DfPQeyO6GfQUhqUHMn404Ptyi/UUbcIGeytlhQRqqBjeKKepSe/dp1
i2LaA17DjKx4oY1m4dXxY+V3r62ef9Uw6HOUufps3L9EthE3jZ8QK7HQilDex42Y023mOnIdWv4+
L3K1KX3nZXTqM+Vyu3Nn+pmpbLg+B2VfF8teLp38cMlgz91ExNqUrL+i+s3jPD+0U49OAG9rV3dR
vxVO4LAdvmel0b6kVnNKUvbltTuweS/IU29c4jULAz6qxw6WUU/QjSeNX8fQ16HL08MU5NmKGZe7
tQoz3CFkHEo5WYeApTqNuHl0XlJzMc9eMWxrd/i0R4SnKoRs3/zjIK9iFXY4eTz9JUJG66Jxfjz/
NYtg2DDbhAcZHkT/kU0Di7EyhIrcUZC0ubUt5h5b5phL7JGRoLqrsCXSHmsTW0VQsestuMJV0105
zldYf/VhZoYufeqTJfkOi7o+NJa1IlJPAqK3CHi2VYesT7/dJNmb476bHqYJe2SSNvix3bNu4CLh
5T728UFdSx8HxCI1PWuLIcpA5iCzls5qAoMlHFA4aJDoG23SYeXwYl3jN8xZ0UsMVZ4mt1P4iCy5
dSuRoG/S4FiFQtjtinyr7NrFKiCunF3TJi8ZdyfGOQqVdbRK/9muNMtnTc97W4RxNGXsZjhNeVZl
98z4M9nOrjBWXkr75+T1uQ+Tl8Y3FVZ4/iIhHiyfOtLIMvY0c0/c+m9WytHT7UuB3QXRdk32qt6x
AKwPyr9TxLpiN9k4NB3lMI/Cl2H390uawr1acFLWSc6zVXj6XNnl69i7T7bI+wd3Gk+OTi+c/X/s
bvmbm0t+SKjrdCHO3X07weoQc+V9xi1rw+KBWfOqxiIN89itfjhmja1K2bYoRr/Z09Sfa0SF40jB
gu2ZoZvtLMhJG3YGiJKxRwyJOKLx4ogTZu1yP6Mvda2F+8CUI7H1Psvu1U+LvW+J2o1TYmVxc653
a5yCVT/shsYfD15xj/JpubxYvWeG2ZHjSKWY0OqsrLlmgv8faeex3Li2bdlfqag+KjaADdeo16An
5SVSJjsIKVOC9x5fXwN57ouSKD7x3arTuBE38pzchNtmrTnHDLK1N172o99/WO1L2qicjMOkJh7p
3ctcyovlwE7PJ/Nm1KJVF2NCCCiAzB32n9Mhc+CRoeu3aCEMjlEsgBv7SRywk/YPZeNyts35XKf/
jClSVFlFAlpEf0x33wMtMRZmt2J1V1HmhKu8I8xHjHq/qN3qT+f5KDY0FdqBVMQcea+yrpJtEDZr
uw5QKqkjucmBEi7SOlPBWtBr9Ok7zQHmDGz6iquSPdVFaKB/qOXSxcswl+G+CIp07lgTT4Cz86Iy
efj9YI0oVUJr1VXtXi34gZ41+GtjzH+VNY4HlCjGQhDbZ9MzIw+5jPC0NNkiHL33FqdDTEFkJ4VK
zpxEjODk5VVVPnQ2LzxFbR9Tt3EDvCledgJtkMl5cO6b6C/s+uC6qFLZfBHM02brqEipM3UsG/af
VreIzpN+wGz3O4+UahkWCC/odHD2Dhz1UoxeN+vVYBKVPhVJY/+dBOw0JHieumXZUCzGMJzbfrYS
u6xDUxOMwz7IRodaKiVlxBfdLNEQPUXo4qu8nhdMxbNep9iXFMNSV8cntzV5xlQJOL+9AAzOsVG/
V6ZXXioKIeNGbHcLKdqtFrRvtWrmU5dHbIZ7LdPGRWNmRCbVlHvtmO6iwQHco/dkdW22a7qWZmmV
sSX0xS+hJZj3sS5jD7/D6WuwEfMaChE8bqd1Ffp6TXLt2uSc+xEUFKN4FVqFrShXHDADI1/+kO2l
wlxB2YAb1FbqtYVYTxq/0SE8Bk5cvgB9uZKJZbxbrrJ19AcnzKrbvnKtPYW7N+AS8tLDNdB38Z2l
eHITe8lOi1zSAYMuevCL7rbBBbCwGt9c91VvbaiKebh00rc40vZNHwx3tcEeKD3YZTTg36fr4NC7
nZehcW8FZXaZNhCyxz57kylB1+FtH6rjxvB4+tXUQbfrDukjR8H5KA0aw3yXPBLKdk6CGUI3FaLl
elPdaGX8GLm5faGairGW8CfmWjmivFS5Jf++dXKf4YBNjpOlv2RQ//eSqtfv2fVr8l4d/1WTkfN3
lg9lwFmx+o+/f+y9ZxMt7sv/WabsnYa75r0c7t+rJq7/02A4/Zv/3T/8H+9//5b9kL//7//5GzpE
Pf1tXpB9ZdBZmF7/a2Pl42vavNbNF2fl9F/846xUocxpzB8kTquGJIcE4tE/1krVNP+XwcGIjGiT
rYQ+GX3/Za1UVB2gnWbSKgJZB13KxAn7L2+lovEXAriDXSksG9SjKv8dc+URs9GcWHXCkLrAdavr
E/Pzq+d2UDSOLEXbH7o579UC2r+c/UZ9uqqxryFmXn+6NyfQdfZkT/6/bLl/jWdCl9N1C6/yMQU8
FzF5Ggk4/HTqVNWR9ib1fttUyGstB5ZV1m7xAG0DJjkFjRSL2GPWeeYcw/zHUFVLlq8bxbEfS8m5
lC9i3cXRY5QXv2JlyCGudJtWaHdZmjxjOiPWUmYVky6kJVOldlkXdoBConltwUTkJgUFEXQ44EAQ
BFGAs8HqdoXAgmbZ9R9bZS7MrZTgBaZ1Jh+Ro6oGCBMPcFcEwBG11shOVOSD65i/EQyHWJQQ6RlV
sMEEQHO8YrrUBupR48iBXvMETtLRY28RVc48D+JkZvt47TvJXOi2zeMQuZSYEAYXNuBtA7Va3yIa
UICILNiqbE2tRPdhL/Eo2fMhh8FSx5SoCQ1raDKrt10yQouwwEQZmvPoqsjb1f63r2N+JBrw50d5
lNP991Hy+sJb5DyN+fYYQ9jQGvTbwegOgaM9qgmnVU5xsNHRuRikDFLbVtsXJ97WtXFm6K9G8X9G
dsgQUvE0QN47Htm0wiJXY5yrLG7ZdJpVb/viDEZem+ChX99UQooYRWoqSRjSPELVSVcDtWAH7aGq
SE1QDfAcmYNPkq8FAruhXbJmvmiVeM/g3BjO8KGzNHiCpTqR1l01kBTn9MYiROuGrg9FuWL37QI5
EcttLt9CndjUKh/lqhgQ9plKfxuZ/hWS/eczz+krq266W5YqtMnJj8PTMKfJ5DPrLPRw8up5UBz6
392Sk/EuAhs3rIZLqh1ra/HzaCdumwUvTugmTXbT1I4zn9PeU3IvsrPDEKke6hSbOBEaXME88KTP
WTfZFrm7k+24bDRsDDkmQ88O11WnLfwMSamaefdRQ9nOp9xpi1XbOgX3z7tzhjLb0tL4XfdkeRo9
rWdFktea056yOsuc/XwhE9ng6+PnOmxDEN3hmBAejzgLZZaPYRsN2UFyPKEZVyAF/XkECI7fx+B5
WDwZB2+9ffweYwxI1CSvi0OCTpHcZfM2KXvUf5Ik2oqNjOfilOnQQgz5A7I27A29dU8S0751mmQ7
WklHXwk5JZWPd6oLnPbGgONYjeS0pY46Fux2C+dWsxG5+fW9V6mYs8kS5sTznIq02cSjuepqd1fk
dkVIc7lSivzCL4sPjXuNVZ2+aOdxpjCJCLXTNykb88qLJm5da1xobpBtgiFVETGBIyKlhrkuuKO2
t1fC+CZsIkAZ4LjXblhD4bFCGq+6hOpWFldjqold7TQaXdAAf6LMt0gi9sy2w9WoIQQve0xVInbW
vless1a7VEZxTybnb90WB6MP7w0/no5Q+YPuxtDPfO6OVvSP6LAOddLHc8mZY5a15nuGzwFNXoFp
egTFymZpa3gVwY69fUst5xnUC9KQoDM2bM52g0L+sFoCkaLn9GZZgbvxDSwOHD5XA567jZIbiD87
TtRxHV81rkG1qFfIT9IzguIg6YXlhZHwI1qB5Qknzr2id9dao9wNeXGNAPWFFtOT0XjFhh3zUgUe
6KQZQA1cGRemaxvvRdW++TJ49CbEoJcuHCLLoiZ4pN/yak6Gz7Iqr8tqvGTjyTqkPI90GG67MKRT
Wj8GYftbifGtGo1uLgp1oLqphhdGO6qLEosrGlyxtnHGcwoUTxUdKNWVj6zLcl6qvrE1C/OujLE0
dHnQzCkCoGQN4/dIUwBym7XHudRJz0waX7GPf2co1hDDdtjs2JKP4esMxRGa4HNzzA7hFq/Wrt0k
l9VWbMJzrPHp7zn6ptlzaM60ZOiqYR/NhEYn8dZzsmKzYxNA2a29Zb3R9iy324Re9uwc0IS92M8D
HgGqgzARoZIzoLYuL4dltFQ3ylK75eQ3GxaEyKQz99ykYp6Y7tk7oqyAviGErk1Il0+wjC7IVIeK
VXQYsXpfjR6MC/gP4VtbA3bN6NVSBW2jC7umQ2ijCkvd8Nmteo6HegTpyctUupO4OEcPaHeC7p+2
N+SCeDmWXvBL6PJqyIzbMsEbE0BsWkV1SCiDDfrYiCqpz7ReKS+NDmXr0PKFdfIax90zdf7JwHdI
qnif+f4uNTBpaeWDSGySmz02OWnZoYzpgFfpPcV/6kLTAbq6C+VUfejUdNfmHJPHNryIPfTbkWa4
vyoVBWswvJixaPZ6rWMSla/kPV/XiOLVrL7kPViqeEx6l1faNtnsNW2UkgZOh0J0IeUjDaF1VlsO
xlocvSIWYpMG2j0SfCC40jc3TlajahLFEzBFeBxQ/kPYeH6/HntnQS+huTHbYtvB+Jq1wrmtqnTf
FFhPZRFjaGnCy6wjn1np7YeyNUPC24HECeuAD4VzWpFdqlq+qxJcBxGZQ26l4OLITdiYNYxIyx7g
S1TUZaxuUxIytfBND+Uhpe253lGxUMP+LtXkncwwXFqxf+/UcLy8BISkQZXeCZV7oWQb4BvYydpc
3CqiKVcyhHVBZWNAUxmyTw3T/WiUpEEYycryyn7uJPLJLwJEGZLSbcFMa8TpJo3LBEEKoqnC0pWN
Ecpgrqsppmpf1mBQJkOCSPAM2dhVa+R6t75hv2HP+Ijt/NmbFhe0nPdhXJp3zdSyGHRqA4gWHrDJ
Q/Fy1cc2t+h8tXS+8MACiCr0bJfBvmWvLSw0A8hQMY4OOuaA5FrL//OU+1+mI59Ykh32p4J/cNjx
DX39euKISpnaOMGBdtdlaLvIOevLhir3mbX/K1jp75RHzhrnO8DknLqOp7wsbgTNRis4kD49p0o6
ww2/7VbmimnvzJnrCHY7jcW8SpNbF0yuGhD7r9fUdh7d1kjxDlPAU/erOSSH4ErcBttx2V+bG22D
tzc7M6WfOFh+GVSfmD6fpqHE9eoOUap3mJI+kyUVrbUzb1bG2lzlJAqJM6nQ304j+nQ7OUVzxGbP
xpbq63i1WacQ6hJ9XwnvztMEZloVTSk5sfLZHP7UZvaWjJdK/e8hiznHTuMaqsPmWprqtwO0YlQ9
ooJA33da9JSGTDLdvZPiWgfGMirYVr38SnOCM7vTb7d3GpYDtCO5ZCkscbSUQYTuFJFJdU95GdH1
Ll75K7l1V/VyaovNzjOTCT3gDn5ePRmSyBpLp56hAjyXR6+RGJvYqGxD22cRjRQZfeRqBlLOzXCF
lMqqz+nPJQgOlurAdJ5Hwy7T3DlFkQDDV//YWsPaVowd/jHMxQmil15d0fucY+NMgebqlzpneMwl
kZynnmCfG3NG7vyd2wUb3QmhEsW5u8ZsjgK8qQrkbg4TVRsPaAax0cRZcxt72VYB4ulG9aJPqLIm
45Whqf6yZZFYQml9DqM4w4yUZtldEhUwABEitdIHNAQfc9k0yIvagv5LCkWO+VS+9HW7SgP3Ap/l
utK1A1hHAEtpk167Vrx1OHQ7arKxff8q8egcUvZ9UHWwdEAtHmMdnBSC940hWyrJoGNQcvp0kUkP
T/v62qMUSBfdfy1iDoNBGq7bOkpRe7EfrGsb5izq4JiOdpnbcJorTvk1Da4L+KR0jQ1487nXopnO
2cxpAKbUXEs3ZcUuV1CtmDVW+Ru8VAdDUrvty4Zqd1AtHXO05prInpIQXtIYVaAn4zyepxDZQKrI
DrGtfTtaGg79umiXgg5uVakzQxbe3Bak7nnwCcChYBBla1quAx0vRJk0v2n7VvdNkT7SqO5n7J15
MQzXXpWSTsroivdkhDqS1clVZNFqYiXDSgPltM/cYdfknCGSaECBlfwqZOPMtFrdS9wqQnGMS8Bd
a803HzwOFLemp1+kJgCRlM7xvOfVUFALLnrICAu3xLGGWMb/Q4pfu4M8Va9lZ2dzmag2cv/soKXm
fV+iYFU7UR2YM5IJW0tiddfJdd60l7zSb6rpj1PbykEB17E5dLvn1IsxYobmdSjN1zxPi10amC7/
dtfOMzV9bVR7P0SBtSad8FVSxOrqOAY04z3T2xOzwuyQVznOPBqgecGzUIMgfnBEkN0MvXtVxxzk
8MZxoqvW1ji9w+rkRS5mRR7n8x6W53XUAa0tfWAfMpPM2R5d6fTZ6IEoKCGLvKahXJE878LEf07v
qdKmLd3Ix4YuoJ3XgjZoHqy1JsC73zhbpdM3QlDPQLTNV2FQsyjMV2VIHhLyaOdmEb5QG7np0XWm
dQzVJNe3sctBIKo+2kQsVQVJqQjinvZEcZlW+bbA0SevUTPzgvh3YdIuTJMOv29C48n7CVBiJzme
EBsNnFOJSZjqrUQj85mQPpnFlSHPrEQnpy3TZj6TtpQUq74uDNIbR3QYKdNWY2H/YjeMJUuoziGo
nxqZnJuYj7fff2dJEHVk3BtTvsjRcA7OXfZGmbZPL+tLuew33mVDypY2I/HqbHSjenxy+mc025gi
G4inOa7tJKDS4rJLtH27KrcRpu318JiN8+Y61tElPugX9m218pAZr7G1ZmU2Q2R2ZntxXCc7/glH
Z5yq45CtgeXa+/jWw7Fe9pX1rvXhvsqyhzO7pnNjTc/606bCSKk5Rj3PcgobdXf9n8ZYTIlR2m93
Vs6KGzgk4HyVswkMx+e46RqpnwqVHrEtxHEKEBqJSKPJpO6FYnBMxPs9s9hinLm606NMugLLIEfG
ml6tT1engvXx2g6jPzTcVXtbXaMHSub5slxGe7SKMxrp1Zkxj7e7XJgphAHnBg0kBaqjbQRuyCIw
K7YRLtT6tPvQGm0bNNqZjwJ+5PHO4csoR6+Ix1FOYfuk7jVELQ5WOsOzV1aFJKu9yur7UaZnBjzx
nphC1TSAlhyFNefoI2y7PFSEPqp7uqgAyPziomvhEKSGulHD8kxZ4eQ9/DTY0WObFLV4olV1X6VY
qO10wCkoLkVo3//8fpwcx9Ap1rLnI2Lr6Fm1pUCaFPjqftBeKh1IB+yzEKPlz6P8rQ8cbfNMvOuW
JQ1HtR3r6BvLMW5EFcfgvd3BeEQ29WZyUAfmY7S7IXLAb1H7KoYea6zlwhGTN+x/V2E0yLlIEjIn
jJRuJKQchHSDPswtvycdost27lgItPFNc/HzL/52vpleYvbBUzyOTlPguKzTm02UjZ4z7sVOLEv6
58vm3V54v8wFXLGdzhn/QmzsMweOEzOvyTFRZTKgA8JJ8evH6ll6NliZPe5DZLqTtBOCTh4+dAYM
DDeCCWQ1ObuP8KrOojMv3ImhLVUlm0VHSm6K4414INtBxtnA7ogE2mRnb1EhrohpPXdfT8xHFm8a
IYDQ3a1vR5uwxB0d67G6H0s339ljly1KywTxETUAljJQKWnszztH+MuKrv1CCY1D56EgVH15WZsN
z8Bu339+2Cc+AouAr6n7I4Upjxe8SMSNCwKfc49yqSo3jcNW7syT1U7sGBiDYiRVNJvC/NHsEcjR
wPcXTfOwKEmBNm7jrf9izseNtwYeNhdz+6pfaBTzvCskuOOu/shx+BLJGy4FkSdn4mxPXbKkkWII
6gQOnNuvb9pIlyLryOHZ5+WzjwYhA04zKmcWglPnZ2J+SEUkN9MynOPZZQhtreNUMO49Wwe3E7QL
KyunTxozQYeNZxLS6rPA5WzUWfGH7eRn4ztPvW9kW7LwCaJ/SIf6eqFWkuE/He1hL++IuCSgdBL0
zrtb5wpKzWrYgNVzz6YcTX/p0XRnfR70aPYmnJEOC6RdBsX/jhGxeEbNRoqXv3T2P7+76ollie2D
xhQ+7SeEejS1jqqI3C4yhz30SRiNXfxQOf1UBlaoBFoFIE+VnowHP6VV4VuMCHLUqiePxXGv6TZ+
8Cq4gMLko6HkZ9qdp975zz9tWsI/7T2Q6deqpVhYcIZJVImGtHvS8m3cWnMUdz/fh5NjqWxWqZrQ
Pz6uUDuFntsIxoZ9nfUXtiVv6OMBy7KuQOh/cBw7tyc/MR4VfwwD6MShWcuj98oncMIs8B+z/VBB
m5rm3iJ8Zsmx+VdMX34hKkub/3yJJ540iXASpRfNVypu00/6dDu9WC37PNVA2wgIPB0WyDl2K/DM
ubeLJAibn4c7dYWsCMTDsnSr3+LulGZMK7pxw54j1UVYQcep7JpJYrAWaR+9dbEcz7zLJ9YgFC18
o1DBmSyNo5aNMLSCFA2lZw2qt+mq3nSraQ1qzk1LJ+aEL+NMf/7pRsZOlkKEYxwso1OW93AIltBy
yznVCT7T7AWS3blY0aMwx781Pe7k9GZqpJmax0VgpL6ZpSlWv59yhIelOS/eg3WyRS/7dm4Dfmqx
IfNM6GJa0SmqHc3uzqCaQZ0b/b5hl4wCDtpd2IfQfsKa6c5XSVLw17kqDlQnhnncy6vQrT/cJECc
zLzA6T58G5PYW3qgBk0dJpTX+AME27pejIEarVLZ7IMKI3yZjf3C7Zvrmh3+Rdso0ZMWoJn++VU8
9ebrmk1CpUNe57f2U6V5o6eGhtjz4i/pfz3GpdhbI9TN0PSefh7r5INiNyxtNFL8c6xeslrRFCHm
zX1aYjbJvPhdT+EQBLIydjbGnIViOX84h65SU47UJX2THYxxOPMrTizQpBaYqjGdNqbD29d3tG1b
FV5NJfaDnXHCDs0b1au8CxR9+L4dv0a61zhi0VBAQ9s5Nquqb9V5SH9ohueeBHBgnvlcDXP/Lteg
hZ/5eac+IcsE3S1Q6XAcOnrDukD3qzQyxj3uv2eSHBbBL1jpL4hgn0uqEsoC7/v/35DOUfG/TJPO
a0OGnD6gjEBU8s1/yxk4QSxKRAGLN3v585D6mas8PvL5mbCzCJfKvkVijwEeZ17oNujZ6vZJ5s2T
1vsGwBOzXtmxvipFpVxbuQcUOFfeYRGrF1WHRhypzwslfTA3w1VWAtEptTZbYHe8xV9WES9mTkYe
8aBL71fKq4cPTNPBTIpDWNT7IVSWfTBCJWkTaqx6itu7iu8KC2TAz5d7+mrZ+aEj1h2pHb1yJbAo
qVTquB/UzdA+9Ugyfh7g799wtC/i++WbmlpU5B4fTfCW3+BhSMZ+jysMK1bU4ZaD+/HH64cMMGi9
sYwGHhH+MHQmcPNkpB/GMYsOdkg/2LfoTaalCX64Uhroic5lYfnFfGw7caWbzSu2iVXapdV27MkU
U4bAAk4MdkFPtXOTxLSD+3wlUiVRUlUFzTwHKebxdiN0WtUCTVXsdRyfIHA3RoWbsMYZDOxOkn/V
ItUeqARmZO+lWB/cs7Gn3+7m39+g26geCTdhTTl6XiZ4uhZucr4nUpA2cdmiKdQvDU/ctDaQlDHo
FqBhcJ9Zd9bQbTulvG7U5iMe8wscLvOGTDCl7K6HhgpqAeVNetEqJyopwCc6DMoqw4XnlxYGkvTx
5xfheGsx/XJmWBWSl+AIeFw+ReKOW0S1833sNwtBLp0r8DY6+SW/ce5lZyar4/cag4NNmxJNKn08
9hdHW7URHiNiorBHnZ/hDrFANZ8ts31/H76OMf35py1FElZBlvVxv/cw5YySXs+obhW6NHkFwDqj
nlhwk4cnz4nmhVFfl2m3+3fvKb+AXBSUhewxILR8/QWCHpsKK6Xbu3pwM6IyVaEX68Bu7SFcZlRW
fh6O+/btE6D2LSxHMiT73+OPOdPaRoad1u0rW7uqW9RPpEk6WB+RN3Scppd6br3lFXQ43aQ9plmR
vfPHnMy+FDapx5lxR6iUnPmDcuhLW72WpYuuwoEBI5NsZQTFrdHCp7E0T+ezGrsHAoutuUo2CV0o
/Gs9ljJhW4BTC/c6xZ8zK5yAfDC3SK9KPEFELsKtChyHvoGnhQBs2ALlTvNbaESgNS0UI/M36/uN
26oSmX/iLvGak3Jo1Crua24ZGgwgOna85RN5bCiUET1qHwoda5ZjKNi0ZQIdN1Af8fpDKorUGilu
8sSRB0IfPNLRUJJF2HYJSMl6E2utmLtF+FFX2bBJdWwCuY3/LMRDBpP8JtdJuvLQ38ztonwVpffH
wHhrDO3DABF7YTmJtnMM/a3L82BmlMmDRogvOS81y4pmGEsCy5/HIHwU7ZA/ZynVPBBd1cwU8Xuo
E4Cqqy+mzn9ROtWbFqOpbXEU110A/liBOBe1vKoKTdB5gMhl5fQR0R5W/9GV+UuigT2pXZ2IjeGh
1WGPCc/8ZUzMG11RLsdqYK9hwgQUVMtHu3vRO7aRZZRfepmo5mPut3NiORu46qSPRYQdDlVG+Kyh
7WQ0UgYy/qSOeFEDPZiEODmokCQgEMF/qg31Oq6aEnNblaB9G65kEzy7/K60A3qBzbmfKeGwrdPx
GltFuSLesiajwTK2UF2Jr5NpYsxFW21bG+mzNcT4YRX5obf1+89fxDTdfl0SEHWiFKTeMZ3Fj+PB
g9gffQjd7d5rwDplkXaFJaGamtp/fh7oxHzGztR22BoKFuvjUh0RCX7f1WO71/xdCz1IwIz8eYS/
RYPja3FYVzRKVuRRH1c/O0r2auXo9b4umnGuYa6bd4l55btEMRb6BJiHvP02TI/VGt1gadEznKHN
7Ga1pmYraWAT62lQg6aLOsKN6mFuZEN/c+ZnTvuFrz+TBYQp3TKnOq3xV9DwadYlmhYsfNs2f7eE
+ooz1Ty5spYguXb2yt9pZ4p4U73ieDgJHwOHASeRb3IQozYql+ZctYeTd5FIUhetpr1pdYJ7q1K5
azuqLX6Qn5nYv8kyWC3F1IabTnTatN3gZ326SrxgTQaBr9pDcFyT/bKeulPtHEv5dbl2FmfV1l+T
sThsHI033YZP44EWpLspjWqf2uabzKOXsIgpjJK2m/gqEIc+N6/UsmsXuEJryAXBW63SMoDx3V64
FsxC5AH1Ljdx4VuhoczbXvqHrNUJ3Qy718DAT3TmPZAnfjKbMe6QbVrkh1lHG8uBZCJRDGm5d8Ku
Wfc6u8Iy9lEry+zSKEKCEynyr0TWP8vGCleVyanVLmqdaAt3y96e1EzZAUK3+wPbUwC0Rf8aOEp0
UwMkqowO5auIukVNiVREUyqH33xARKZsGbn3Vt/CxTHMR6PwrtLpOvOCOAIrMvMdR0eQFO74Af8H
zYcPOF+ojXHI0wDvsyXbjRflB7PBmRybWDcsLfgY0jhFyB6UB3JOC6KPvB02IBN2RPyhE1qwEK77
XI3Q3FpFfW46+6UtOnlVVwNRQ7aLhbe/04fhQkHzuBwbL2BbTVaN58JmiCcxd5+obJ1dNwcCS5hm
kZZg/cKeG5E/lR4UVI0zR1h7r5SXbt0oeihT48Juxw+DF3FWALkVmozmQ+FjLA5BtWn5EzqNaxHm
YANssTfRmsOn4PvMZuwQnpy8RwYSdDexh8W48JE0SxdEuix7PKVZ9TwhbdCXgGCyQ2IqNIcUtN6x
iqXMoR8OSo8F080RT+jmH9z3TwEhoTOZJJBVIPTPYkkETqKRA4XRjTNa3t+EOmsg69o8xSi3BiAR
rmIHJHRoD4RopA76OyYKnNTcd7KdU489W1AkNow/Y9EhBiOqokRfU3Tjqkhx7qvj9IO54b3ThfPK
c9deFPXzhgV919iu/VuAb91qxMCc22l932jRoKNpRj+IL/Nbe0LXe+mOepPToEabP8tX4crcGktn
na26t3Nf/3ENjo+fTwGTBX0QjaL50WY5RBMqcv7Zh1t3p27KDVTy5X9DP3jqopi8halJjFvGcQMC
dUpluzLO/07d5CTMi7WyrGfWmkC31dmu04mFQv80mnVUO4h8rZuAdzlTKKTTZ3OeQqM7/DMccTvK
4pyC75tKe7qPn0c8uo95m1ZRE6Y5tczucSqRkP5Qz0gRkwvCFvZAKvFUJ2eOpace3udBp5v+aebW
QjtxFVwmNC0JU9jUF9PDAwW8PTPfTj/+aCH8cnFH023aBLbWWFycfYU/YTVuJvcPyaVr5exq9K0R
+8+N5J1EZyr0b6ufkfR23pS8KCDicfmO+2hHREOwRybYLo05dJCNVs/ief9y5iKd46rjNDI2StSJ
+AoJrDw6X/t+7nsKBL19IHRlAl/9atSWLEMzf8Bl8hwCTppFVAUXWAYRG2r+syqSCUqUhVgAhbMh
z5FwoyRC+N6Md22ZPehkyS8ddHUUVBW03mBLYrcN5iVx5wF5E3FvrCEPbftU7hULw0c5QBANXGvT
av2DqUbKOqzL33AmK0xK8jLqrIPWuNeDMrzHBc2ILJOwRy3OGv4BRB5ZIaFzmw/I0cfW/4AXeRic
8bZOtWtMO5e9Ej47UftY9/JaC6x7lNk3jjo8dw5aa+m6f4IhW1mKeSND05rlrrxyy1Df+D78db91
76Q077tGwzVN5EfmyGeXtI1UEbsC0sOsFjlCNuvR8/sX/G73uTqSzlB/mObwmBd1RekuuJSpHS4p
pdCVajCcj8H4EQbumgA/stdR3uqd+oAd86oBYzUM3ryrBpQA8evQ4fDMjYu2wuCk92/4n3/3IM7D
AH9clYRrB4rUnCiYP/ZEsra7nugFlfQOoOrBvM/1fl7n+m3mQzXoMyyVZQ8NmJxpZxU5rHoVlPkO
CoE1/Wq7QvEhUv0Qh9qf0vUt4J/KjRT5h1V5sF9L5QbyJHFfWgU0W4UqoFqsswohfTWWmhBAzKCx
SRgQ/VPhmvKZYgsKnyBELzFfUgI2yGknOaLXiHV0CT5K2l8afwRz3vHn2NsPYW/c8wsf9Za/mL1n
O/er8SqV8k60BZcQTvmTOVxQfKdoHiF8x56WrMqE9O/CaaqH1lIaQuVRz8Zupl2hlilmuWI9qkDF
Fk6vFhCKPFb3bgRZ0CiPvY5l1c6g1Xc64YuUuONlqPrpgZ+ez2IWVLAwGZzkwPS3iRMRTl5aRFvY
aDmDOnnXDTSevdS8Zcp6s8pT0hVHNbY3Esr3ysQcMrMK2/rdmv2FA94M+lJc7mDStGeUDd/PZV+L
TUeTYtsYKmB4J98PirP01Scpx1UmzpzJTswVlDRNLIqYn4lImWbmTzNvhvYPv0fNcpYHiDHJ7mIV
E5Q3NefMZvfMSMdLWZEVfgb+Ot970LKq+I+DwaOhTFEY8ZmRTh08LGTogv9xhIrO8etFDY7qq3Xt
cee6AHeLQpaeoHhtbYHz4aUBVZiRTY8gedaQdZunu1SGizHPXs/MxCdW78nXzfzvoIzhxPf1d/ia
kqRqN2b7csC76Ev8ZKCSs3Lp9mDF3GgdjOa8G5QF4DDUBNBSibgRRGf9/DtO3Hma+nTZTVTyHDOm
n/npGSM4Jgmmd2L6r/k6JMRMbx4Jfdga4sz6euKNpVXoGIgzbDE5Ob8OlIIH92oxYRPa+jLVq2VF
SELH3PVvXw9FbFZWDg8WYICj6wkhhIZIn4u9rEE4G2J8BYW0DhwbfrNzVhPxvWrBLo93CMEjb9S3
jSXl3s628K3tSbnaZCWuHTW9DMRaq+AzNtkDAOUVSNQ5AvN7vQLzXkTRTRcUj7pR3f8/XPinn3I0
I7hgdEYcpRTvo+giaOInaL0skL6NxVWeETxN7+bRVunLZR/d5LHPhxaiXwG29SkmVNMgJKiJ0gWm
B/z0G2DqKwRDq58v8JsohK3Ll1Gnh/HpVS1SpQAHSXsCJvptMUbMfc2r0URbQ/7ymACXWURcZcA2
YAybeVfzfgk9Xso6/ZVL9VegWo+W7ZzRHJ34fr78qKP9VKunYWODmt073TD3cngJFP7NdaKfKQud
fNMomdiaMGjiHtdLgibwbUApxd7StM2gWBf+aNz9fIP/9gyOHytTAKqISUH1zf9et5mI7C4q6H9C
s6N+S6rDBlK3d8dReqE+6rtmny3Ij7zOFhjLocqSyXRmmjj1an3+DdP9/vSQ85b9cqaGxR4fNsd0
k+gNmwSnyNn5joDkbUCiaJo7KYozE/KJ9g2mHX0SFev05I8XOx8kbkZjON+XwnnMZbUifeKNZs//
4ew8luPWsiz6RYiAN1MA6ejJpJ8gKEqC9/bi63vhdXQXmZnBrKrJewMphARwcc05e69N3XWw2G3G
ZybeE/Ph1+sdLnkZ1G+qzKzgQPBUl934b7npdo6WndMUU6c9/lwtKnx0jPC6olM9qLXphYkunnCQ
R3kEKze2M4dDQ30PA3EJunFh66fXrRD7aMquEmV4b1PlA1C3cKWs/egs5ymb+hQ4Gw2CPN/PJpEz
xCTMJO6MJF3E5b0om9ei12gQBiQ/qQqMkiGf/km1vQua8Qoxenxr5EOywk79YbKl8lVwis1QkkQN
vdhlXRL09XnBpIE5pMGt/nkquhF//mORDHLQIEqMz34wegC50f3cdI80Cv+q4bjPexB8Sjdml1kL
W6myCFE3+u5jBrWt2U204V8mLToyf9Ua5o7RmBdG5PCQ0oK8Mmc27QjLbJrXNZtGR7U8x1BDT5ek
v8FQAURx7FtO/G6mjKlHiXjXpY15MQzC9pw66eFV4R8oYvrYQU0vpsZgQ/NSdkcx/4oCsqwCoPNG
AXwPnHao2vkWeoqAmEeMpET6ZS2DSTEr/TKyky0ZMeA/OWcT2gnKUpYXGEsZXcg15iy9HQMgaNIH
tECiPLVaWgsI4DKqqXVfCg4XIb4h7K4y7XaSsaYZa38VTGgxKz0m1Xj8YxohxluLmLgMVXQ3JDf8
zdjtFe0mUPuHukUII3fxLysBa0Vg0VuRap3ryJBcJ/Tj61HTafO3+p9usO7rDPQm/MN2q6YGcO/c
eQpIy/DGVHmJZRjWtLWiC02T7F0WVqTGRfluGEpwdiohffIQbwKAIoT8aO9ja5EdKbI7Y+oifxC1
szINwqHGKLutEXCvR7CUfkJey2oRCLl1OYLjEgk4rrRK1S11bPBxsf4Hh9IqN6J61ROqcVmMCvlI
qvZmDQR2NwkNvdkKZ3eo7dHV+yVjfrYIzQFvj8XsYYbPhpVOtb3W4Jg7tOnWJAB4Lqq7sKNwlJcv
oB5xYzVkSnXzm2nSO7DR6KEuGq7kIPqc8v6p1EvsviNUgLoeaaHVFmhfAHk+Jajc0+r4QmhT4LLz
4pg11y3EKxDdcyRDPSycu6SZb6pigOqa75F6rvQmQTBBFpQ1dJNHVODsggO+tUjxSwdqiBJBGwEh
0FFsEgUDAvRmbDklIlFMozpYuHP+pOp7EeEIbiT41rWhzy5G5E1T2p+hCLctAiC6SQr25OYmSu0b
3WBDKoNFcx2NbyvX8/luGEm00DP9AsnCdhrMclcbdkRUOWGRPYocStgDmMPoz0ztM2+dEbdcKjw4
ESBiC/kzNxYNyfA+sf7Qc0yzYN0SOgMjtbtz9ByINMi4dRPFwh8Nu70uiaAhf0u+czR9ZUT4zjpz
pOBZB5cphRw3UfD9Ua4AMZTG+i63gt8O0Q3eHPIYhirV/TJAINBCYh7D6aprpeZiaK13zvhXmhGu
tCC6QszwRliQsk3TvM05AEO5jufIIJle7KZJcq7TQNJR5ou3WAJ/KqX3ksw3pc1R5iuTMLbOmPeQ
/lp1A0aD1PUk3OKKdrzEaVdFTMCEU60o8v+xONQidL+UB2OCHktHMdMaBR1Dm7wy0CmoWZXkZWK8
BxSHVL5DlZgnzwEEAzenCrttuiZblTJKm6jTspfYNj250dbz5FwoPcJ6LJcz0BxNW6egYwhQ4AL6
e+EUTwZ3X7Zz4w2qtHEWMn0hacU6KMt/Io1zP9VrxadidFkZDhnnTAfVLBG4Hg/3fYKZTaOSvdHN
/raA0fBRojn3CjpYPtVzy8+IzFoh2xru9Ub5k0cVoOp43LMH3A1ZXvpGHjmeUEea3w6hknAICF7P
wjfmLE7hwBPcSglVn1FNG9wJd5FO85uMzSsbM+AqnouXoSdRU61BH8bd0ultqDNWDqNJDOo+kKqb
2mIKl3IutkQAlBpR2LA3Luope9QarEFVHzHfLQaXwK7utFb8klv9t6wQJCXyZPB1VkTSMzj7FXX4
5MzkfwS0z32Myg7vlh4RveOSeZ4ihqOTDpnH5i8bwHUuDCLtHTKIyOrRVlIdkaPY2NoKRC5nyFHJ
SZdoLrIZsbtl9a9RxtKbOH3sS039Try4Ao0+JZ6rDfyijPn0k+auM41NaICvTNtbW2P6SrtSpdsM
ADfvG7rZqvUSKOo2nIGtKOW1GNvXNg5GLzGBu57ZEp7Ydn7bOhy0zUY+WDnS2vJRizBYBe06q2js
pwhopli/rMAqJ1lMTnG+B4DiDc0/pb8NYWU8a8Kb5hrRE0ijqdzktsnPhcqoemk8PxQJxzNL02/p
+Z/ZWS1AuMPjCT+aDi/ieMwJh46Tus/pWJBVRpla+uQgr/zS3xzCfpE+uI3pMezO7JxPFcYtWHMG
rjfs5tADv+9aafdHxmBQKUmGaJUkqLNCyrdauwbquskG4Agasy10CMYJNUG2AXmwFNY8zsmbn18Z
B8+j28dDptPlpuEBkUs/OJ2B4B/HksmDWQTjsNYqpFcO5YpAy1gt1koDB60J81/tgBOHDAlmPKj8
eL7zhmki+5sXMwlW9fhgLRBTC2D0Ft0INQgJP7nIO4TE1ufUwzgvgll/a+PkUye8mCA8zMuQhO3N
EMHVFp1zZ8REOEspi4ujXCCtuc0bOfWsNLJ9OyaXvAKIto7HlqlJH6CHzzcpIFpXk+OnaUlJ1udt
LKl0PBNjn4pmcplxdjOqMbQPIDRyS39Xxzz0ZQOJlZl2g2tM4IumJWhvagLokHI37w01zXeVREZf
Z9aqn0gL25Smv1dYffiJKbeGVELJ9nZpws1R6HhlPj5os5ztlC5BFauPtxSSDVf0xYRQpr8Aw3o1
dipl+mpexwpl8Mi6mvTpRVGCG32om1VjBg0lSrUixmNgKl4QwGos/6ET9Ww6M57ucB12GrxwjNmE
zjrvUSU/TOyqN10WAXseg1tLCy4d8ypRr2rqxjGh790G8Y3YxlX7jpGLHL9yukcx9Jbr6a8zo+j4
OGTKkOqWApmqgDw8GNEZwg8quFXGOczjJJB/VI/IPrz0euDs4Naxq0BNv9BW1YZQvMefL34sSeDa
AMVUFCcyR92Da5fYpJuIjd/jqOiuE/4KNQvn871OIlJtP4TBeK6ycOqL+XrBg1musCU1xBiXPabT
rRh+OWZ3QYbsSmKhof8KBIG1PJzx7IrVz3d6fAhc7pTz9mLMW4yE3+eNIZjTJiWj8jFEi4R3gPE7
eTPhTj9f5oT05ft1Dk7Vog/TGr5ailpwSTdEvqu/yeldYBjrrKeRMKQ0BqLfVm2IVR4xKgFZCRVi
V147l0gQCKaGzSe3/s+/6+Qg+3L7By86TKxac3pu32nul1aCIXduM3yAc6PF05x5CKeetaVi1Vy0
IBre8u/PGs5gMLfsnh+xKMPsEn5ekT7dD2eWzJPTL0pFzQDRhcfysMBsIITLbM1IH5WxWHWz2Gl9
Rqdj8iR0GNm9iihAJC9yNvz++WGeqGybFFYtRYdiuFx7Wcu/lE5khTyFhtyfx9YcSRw02caxEtWJ
2OSckpppeEnyFNxKtDOVepfGePTU4YVt4PbnH3Lq87UQ0Vsy8l3nqCg6CmgrplpSn7MUcjsreTVV
hJai3NdAlmXRe6+rm58veWIBRsAEjgg6Gt2KowWYnVc+6HQzHxXRrJQOkM4Q+0pIWHM9vM9a+qYk
0Pem8WrqgiuIlR+E092Hs4EKpD8zzo68Ftwd6XLIzdkPaKjal4H45T2YyiA5M8lhj0FQ7kJj4Bw9
5dfjSJw2ydBKX34idmSvG22lUnOt/u0/fxas/qZtop2lIWUeVNqDfOwk0trTx2gH9nxV+OGFk7uE
pnq2C3v0KXs65yk4LjCZ3664bMi+3HEWyh3KsiFlw9Xt2o2561bR9t/QV9gnhpauMlHaNq5TGVDT
9wsVoaaAiebbMkS4t/Pp3mrSh3ywbsbK2jkAel0ny1Bf6h92HKCYwxpM97XemD0Ja51zkaEBMloQ
srV6OWnxO+EjmSsFwSdANi8ayQ8zit8xCiRUsGCJcitfJ31LxAEfSaFjTdP7v2qa/k1jjQDGKCDd
d75CvrzLpXqVGdptB2KdgoBmXGrDOKyE2dxD83/L7RnWgm2/IxTbD3K70QlLc+u23JAh/JIP9ibq
YAUNanpL3udfclKvmznbDlb8XlO5cdG3RaBV4BXlUjyum5KeECGA8RoOyr4V7PuhY2/VmfxNaYof
gBSS4jhJHORJIJ4QKbm9ZN+Oer/wg4pfk8phC65dBSy8+esUTuB1MHfZ9emUI8GIziMMnwDSYZ3X
j5Ka31dJ/0qIw72j5i+kezxMpCGRGQWAMI1u0qb9TXTxuy7lb3WsSLSxSvvezvI9xB/DH4osW4X1
RKv0nxRRTsJlTBe/NovfdFsfqYPWWyMzSgqC0Y0eOe+N0u4nZfjrRBX2+NcpNj4aMzW8skToOpfa
6NVzK69zh3jNGjbXnF3NQmtedRXkrznO7Brs+FKOpF3fg8SP5szwqsZut5okLtMYU8HoEIJdInBf
B5LN4TolNkFyos8iBWbX4Epx4zy/kSUqmXShcbTZyisg+4ZSAElLjW4nxDmjJ6j07G+aSHtOPiRl
RnrvEsdyMxTK+zwnV6OczDzi/FpEmF9gjt5Qr/hsu3RnTtO11lnIuhwl2bGj/cABb6/lBAisiCAw
GcETiblbXRvpYozlX1WLX7Ooq5k3molAm/myVDhRhar2qprUOgZDSteaZNxGTniTCHaao3nbqM5n
YU/5Ou5sYlEs7feU6c6ZBe/Ux68hecLiv+AxDjX6mYAvQfDVvz7+f1NctUxb37sTi4MHezfifNT5
h9eJCVXRC2S6KMYWfyMWma2zGtfKqrw9Z6Y8dUuLTAYLAGDII6Vwn3PKi6UoYQZdpECI6tftrtuc
A8IsC/LBHbFKqoirdeTV6qF7MpNbRnXhOHvMv65J0h71hTNrwfGmx5LB+aCzRd97/HIaGYknBpLo
sVvPa3VVb5oXqoAL1VhfLzqj2E+uQRCduerx87NUCw4MGDR2QLyy79N0Cuqwq7rA2TfqZCAWQl2T
iXattgSXYdDf61nNljKIbyIVe3ctV7dJCBDOmojvaIlIyOWKI5DOziWLC22rL2a1GoZksXwSP//W
45+6wDDo+xgLV/hos2IUhMiQ6OzsiWVd8nfZseiCGsWo8SUWaIyWEuTeCJH+yI1tn3tSxycPKMQm
Fn4Tx6l1pAKYjKoVRldb+ygY3oRSrRXmkQlqjkaH3M5zLJpLOaztLorp8ec7p8p4NP4QQfyvCgKA
w9EXlacajLgsMPa6miQ+o+c51RDQFFlJyJQW3ipWdFVmyWXRTqR7x9mNlOjDTTzrLTX32QFLaume
3nBsyaeQVNWmWfiWmZu0TOHWUngPipuRfbcfOsGW7N3ncpxsv1LlyyIGM5fNI2At0nDS+sGeiRCB
+oVVSgp3NXlhXaKAaNe1d0cLPqe6WlXqoEIwV73OJNdZZsL3KLxIvqjlwa00Ld+SGzRQdqH2hhLr
NzEks68gPfXbRtCPl4P3OKdJMqjiYSKEypcC86ayqot8qZe3dvhHBxJNbT1UVolcEe+R2B8KBQYX
44Lm4rdqPXwSmjub1jOekSdQELcOJwo/KdrOk2v7NSCSo5XYarELBY+5CYPFhmYMphfG9Xqu1Oxp
ysJ3xc5vNLjERgsE3YpNmlDDJ0FAGnk1yVs/Ag8VkXyzQFP0qnrJHXnTJQ5sUlkF4mY+FiPx2kK7
w9mIrpmsIUq1ClVdgtWE3KHoLWDFnhktx4NloQIs4laH5vARc2LpMZXCMYJ9knmwaur79oa+wraj
TVw9E7m+Kn318vdZuc7xrM9lgarQkaamRSHi+1TSTj0JoZ0CP8fhg7R1Gpg2yQB+5WjpGvodvmG1
+oOLtHCFam/Jrk0wJzkPZ+7+9M+wWFLZfCqURL7/jJkX2cMDDPbFVXJXradLyvPe9IxAyDu3Kpx8
0LhJOTqyAh1VXuymEwXot2CfjtW6rn452bzKNf3M+zx3lWWn/WXLLltNlstqHuxbRdv1tXI5x9l9
350zOB+f8Hl9X27mYCUwFpSRSS1vj9N9Y1jxQy7LiC6xxrljprwx056Zz4/X1G8X/MdU8eW+KrOm
5WEUwb5uf8/ivdSefh4JZ57b4ekelsVYNvSg9vQFfdImXXPcA0E4sy6cu4r6/e1gtWBrmjTBPrN/
VQhrSXlF6yqfucqptY8JixYShlsOrAeDuo4sBGgd+w9ZHa5DQ9/H9gDY2Zbu6LX+SnWMZqPZ3djW
WQzHifM6XiMD+YSDiZUa40Hlp00qOm6Eez5ae/M+2BS+VOzqP2TUbuQ1J6t01bdnP6xjqY61+A0I
b1lK9Sghvj/UvCnxPKtx8jjRX/dsI9oqk7nDJNzRfBnDMw/35C2ieGPKgPFhEmvz/XJNP4l4aKf4
cZzFOjQSSg+Gr+ny42BDmQzqylXGcZv3xBsXzv2khDsNoTUNwbuwP6fy05YB832racuoHhewIxtb
6gLffww7jLzFShwi85OowocrqyxvTGXqHnJLq3dW2DZEls4PVSsPl6Fp4ceSghqQKAnnXaOr+DDr
YjNRufEjyWzfxmzoPuDUY9G2wQWIziiv7CpOCN4lcbvTqvzGmmuybyOpf50GNA2pWvQ3CErq6z5Z
wmeCXH6tlNZ4NRiH1ZmHf/yql9vlmI3CUjlWrkrkuqt1FkWPqTXt2NykPuWvT6ssptXA9uA/nku5
mqkwelin8AwfDGZlsoIxknm4KnoKFx/4dopUREvd2Tru8Xbx+5UOZm2kqIIbtsPH4Nq+MF7sXbxD
avcS+ucQU8cT0HIhA78yUkqYK8uff5lGSYXuJpOd2CMxgL46GK7cPcrFmbn63EUOqtIapYqJ9Inw
sZ6EXxITZGaSb6ofP8/YJ+qi3+/l4PUU85wqowijx2xnIzC4AzntWSvI988V6RD/BujzRAPy+xUP
XpMaJJOWVwyIhU9p2W5KKcnrXMFhVUpXkh/8NwMQ7SLav8XacdgwUYbJqgRt9MdOvRvLq6YsvYFE
lDPP8Xhp5bSqWRxXORYfYxUlJ4nUeSzCR2XWYgQ3HY/SQjhMZoJv0MNGsDI0XmdPz7FUzBeDiCmj
sYpc2jRjcb4Rn63XTXTmZ5361C0MrEQQURVkKfk+UkNtLCcrI+27NGOCrtowddOAJFCjn3aDchah
uEyUhxMpBBt5KUFa1tE22AzLIXEaS9qP7IKxQXgJPHGo0lfC5whwWZ9R2h5xa9kGUtT/1/WWif3L
h2iMPTGp2Bz2w3p+xRVYwC334xV6gW3vOxfYGbqVWM8r+aq5ENtzl/8HwvvT7R6sG00Rp2xFbAJx
+VKvpMyh0qShYNE7GulaCP5MKRMLOdDwQmjxXdn3sCRtdiw26ebX86D96aym8HIx6qtQRHdNhMBf
Dx1trZLuslUZcCH1UhAIoiUy0q2VXOySLr02W/sG9IM/BtxbU+e+U0L+zsymeQ3LWDoziE5oi78/
5mXsf3nMQo6CiK4Cj/nT3uieczlvMTqQJTt4xTO53jf8AMkltKZc/fxVnRy+X97vwUQrDZ3S4Txj
PEGpxF2PQIRySK5p//mKSAEAbS+FhmW3d/CZCEcu4qYKpH2Ypx9t3z7HhpxDTYi2g9Q+/nxPx5t+
m2tBA2Pbg5D2sFJntlFeZxQk92OZoBvVSaor60dbdDBPc7EvJ+fMV3JiIVHYRspYVRxbsw/bAp0g
IXWwJmkf2alLopJOrTkKnn++qxMbOk5+FDN1TjSWAVT0+xjpy7nPEofAkNHLP7Q1Ys7Ez1lJlhRO
MIjDE/rEMxP7qZUE2hmQC66HkuVoditGA293KO2NW9WD54FNahMvYmwPwkW1kc68uROjUaGQuzQo
lv8cIhJaoyUQaTY5e8bVjVKg+p3LKKYeJ10JhCRnvrrlozqYXL5dbfk1Xz46HMiAZSTO9loWQaQW
r7FyLkbx9CVg3jq6vby1g3cWtnrYqrUWwPeYrvTKWpepee4dnXxoaE5J2dNI9bEPzhUiniV9VEWw
F/ft33CbX1CFASJn0aHB+htdiq1zhdr69tyqf/Le/nXdQ3ZYANZl5GVyth70R7OTtypOzDPTxqkv
CyTU/93bISwsF1qQOzN1D7Q5wXQvulfZvv8vvquv1zhY4qxxNtKwYBggs0B0rHosqj7lAscEB4/M
p8PKnKO+OPfelnd/NPy+3NvB2JDRzapBwHtbQq4WCzqbFLe4nD0SeTfV5pyz4dyjXF7nl9E+VMs5
peVyEg29ELW3VvhK8PDzwzwxFok8VW16FnTfj5jUbdY7E22iYI8ZiVT0y1mrqBAG3kRs039zJXMB
DC/0/kPpyhzWZdE3XGkqCpSzQK4IImIx1yP5QonOcWhOOKZt5EAgCmgCyZTqD9avSiRMWwQi7oPr
6MrcyKvWxe4uIaqgEBfeKat0TX7fGTbKcYEE+RwlTxIal57zYZVCQQemWWLgy66j13Eq/yAADmkg
m7faLCUrMiz/9BH92xiT789P98RggajJUZLgWkAwhxNxHeuhZZDZvbeMz0l9yrQ3/Sw/4OQ1qOQi
VlhEI4dI+7gMR0gglH8mupbepLoLaoYg1MRL0QrI8MtXc+2eP1vC0zr+8lRg7wC9FpkKcL7vn0Ju
VvY80+bbO4zWFdZd9rVp+ReSiuVLjvNCGVr3UOwpXtv10bpus+myLpRdBqfEXcBnILL6guZ3OnhG
CgU4U0LfECl6fOUhmQ2q5km6sQdzXEGXbda07OtVRdzm9ZSrrN5jHq1SR1zKpvTUQAhHsdytCi19
SNri79BrgSeK6J31+K4Ns0tTG19tof+usFBPUXErwJCIpL7MrNQzYswerSBSoYyeh069ylEi5sJe
6QGhZVrR3uoxHQPAVTX9f/OyFdOrM9eqF8s4OtsSOFx2P2qxx3ZJ9xiHGuiOabqwpUq61gTEO3lS
3jt5ugoD6288ydHOANwJI1dN/VkPr61mGPy6oCUTjoP6Ruc5/JUzz2wQlqP8gA7zUSUtkSWR/iEy
m1pMgT+jhnJKJJjxZJdIhSJ1+uiMSLhNi0NfdioSZeDMJJP0m/5duMpIIifVptyGpYEFu4h2XTyu
zAYFbwENb1Pqw0AqbyuthjD6lBv5KU70uyrA5p+H1lXRSaB9Mht8TWVetEXyT2hxm8JZakOWydyh
QzTL9cWkVKE7jdYmyCoO6CZoLqEwWcJ3/u3UdXTRky10rZJGtysjh66soeZ3hMq+N3V9IXWcOpj1
CJzQCiQIbf1GywCbgGhxrxnT7CkEZV8TkV76Nilf67mxP+aOlCHFTinl6oLIS6WNVkWZjTuQV9qm
l6ff/ExibJzrNiq7+2yIb1Atvk1NhmpW2FTS8gtFjjadVWHR6TvaSJxt3kRZ+82Q7YcyfkSoT8YT
bkQPErxwkY37TtP8miYE2yMAM1s8pfMcrpt6ftDAGLrRhOigrZVPLC3gFif1djYnwkSTN6Uh77M2
eQd5OVXbEQL42iwJe7M16ulDXearrOWhZz3Wf0OIKwvhF+l6tOSKWiCKbwzFDeUEufo8/onSRnet
wFAwXZu9S3Z0fhkVy1CGUreO8upmyvhGWop/WdtRl0nqNQfAYj0pBnLUJAhRliSaq8WdFcC/kfML
BBDp9TgNvwN4Om5hF72rp8OwyTskhI6wp01tJMY64qt3u2GO/AIdDZT8fBMZafARmmNzFzfttHIy
OFRRnSnrTmOQO4lItqjQTVfVa+cCQS69YJxqbq6gxtAnkWwASnZuPtCLDAJytJrJaLdjpHA+LqfA
9qD1TZvcQVaP2aHftolae3Rkx1VPs3NXOsXsmxHXlEYuotWR8TrLQeFngtRdsqbb216OE0Dj8u9A
cqjl0AGAuNaoPEmV1ldMYDGBna0fCH6aNYYqCpVygHcKrrPUbUa6NmnuKJtPzqj8SeT4XZ3DwtND
wYEFOK8XTCrOI2WwdzOWhTXOKhkDSEuO4hyBsTO7J4GjyB2VZ1IFn+M+fMoUABgTupA18Abik3L7
Rg76fRbHH6XWrSUHMdDk2JEfj937EAAHQkbtNmPwYddEuPJYPMkJ/kwFoc0NnAfRYEA3g+ixjXr4
HLPcI5wxO4x1yQVuPbQWEDtE3jxj06E7n+KysScEbJFVDqtOp00qNHr3DUGweiLRSw8MsY6ZQHwV
DcL10GXkA4/VHxlS7HUq9/M2sY36LZQ64WZxa28UYEdPkePsQpoSd1o+OU/m6MTwLqK7RJC2qUgp
+ZAWiRKfimP2+IzDcUfy9FOymHBaBy2BiX/NTQoerZr0d0UkrRsjvpV7mE2hPT4ilBjAW+XlRg6z
+tlBMrYanQS8R3PR9ZJ5Z4kgvRF5aj/olQqMQy+bddZOaKdqCQm7Hl0wlMsPqbaoc+TUmvogoNgh
wZCWJeFcQ9eYB3zAw7QdCxxOIi0zrx7C+EVPrHxTyxrpW3qbr9pRxwFnza5GlrMrkAGjNoOcUfNS
x4ws8CBBfxB1z31a60SWo/aO0hFTiMScSnLEJI3jPa7UdStLd05j9wiyGZgKZZo1PTCThrF82YVy
6ltFA5+rqM7JPE9uyQC1LjoPTAZszr6v4llos/Kpkr3Plg2ZJz+rq3aTrHF7QN/2F3rxv3EgPrV1
+HrRg1107ZhlVwkuqt+nH+ZFvwn85rLYD1tyw4l/c4frYiNd6S/n8OOnKkRsq/91twd7FjKGjZkj
l71vV+mHvKgqV2bhTVCCeGF+485P4pIEiHPoqlNVB9Qhyz4J8659pGylcxNbA1ovTinjCnHAZtgy
bd9Pq8bFNuxbd+dK/ydqDoAxEFiCakBudRSfU0ltFLRtSc3P7o0N1ALJd8JmeiP0mLUYFg2KHoEf
ZBJkQ6cd1lNcp2tjFiY7K/P3zxvhE3JqztWqSs4Gck/tKLMmbJzalrDJ7tlFXKX1PHlmZ7/Z0hDh
t83IvCs+WqsxXF1GUxGLc5zC400yl6c1yk6cXiVZSd8HuSwI7TLj3tq3S4B9ZL4q+Jg9oY/PTdX/
rgZifhIncDa5IqqrOEqB7/coT4sQ00RqFs5eRUv2iUBWO3d8PT7+I2VXqPijiIMOeFjasHI7Agsy
WPvxvtgV1Cn98hoHIbMwFMXSn54YHP7PL+PcJZc//3KEtUDjkGzZWftZE1d497ZCj88cuU497693
dfCZEe5BoS8UFpokKuqVSeNx2CLb3fx8Jyc+q+XpMaZAvQNQPhR0jGS0jB2q4X0feehcIw8BLzsk
v3xFsNORQldLPuLQcy/tuIH3/bIHtQ477vt+VFpr32msn8BKFjMkHENRgRRuw/kuk9SCYPrpQ+jK
ndaZTz/f93F9gOurpCFhTWA6OZQcCr3qGs4i1t4YHTZ6bg7VdTTnJVz+zFg5+SJN0pCoyqIOPazJ
yrVe1yprx76zf2WsZa31MM2vP9/NqbeocnQFVsFdUbA8WIJMyW7MNs2sPWeKbaityw2Rae/B7XiF
dfhJbNsXIFQ/X/PEfYEQ5Mkhl1UoRRwM0KzWZDE3mrknbAh2m+S1uJnFeb3ViW9tqTpQ8SAXBW3t
shB++damWYvsWenUfc7q8g+PTiIVuEKKOqw0Un7Uy/+cgEe1kLI2pY6lKnCkRwVML091IRSWGvzj
vuKWfzBR77RVvD5XaD5eZFSFWwM2wv9tvJMH86odt3ppGLO2F0pTecNEuCVeSShI9sxWTpJeFLFK
JIJWmf7Gy6m3xE5uE92Xre7u5xd69EnwCwDRag5CAQoth50RJFgQgOcCK3Fg3xEUcqtnKqYAx1hr
M0LQ/+Zits33oJ5ojYT07+1pKrR9PVwl9CuzFL1luAZwcGaCO31X/38hbZmIvgwfUZdgsYdc2wdV
dh0O3WOawK2WhtvJzs9pA4/KZMsTtKhewsZAXXLI7LebKW9Q82r7BaJCcui0aUnvIWSaOPpaaf0w
Qm+jWHiAs+Hx5+d59JVwacTnDKSl9XNU79T1FK6JNqp73QxoKabbbjgXIqedepTockDv8GUwUg6+
RDgDhIZIibo3hxmsnu2p1Ui7lQTWrRxQnuhyq4P63XauqcUB5BPN2kzRx5AnwjPb+fdsTOj+rV+S
PAgqatngqnH/VGfTbtYSPKYDpAkniIgsrvVfoxk8izIw/WDMP4Y+I44459TWFPARVJTaVVEYq1bu
wq1JZs21pOerQKP2OmLL/vnRHk10y6NdgpKgpkInOPQ0w1JI1HzI1D1ox/3YaZ+x0sFhBOL483WU
o0QSvEOajoOCmUBB7Hm4VMxVL6V1ranMBfBrO8z5HhqH3+OoTWsrhNU917WxagZbcq123A1LXwos
w6+G2BJ3yIpdP2om4ZXDvWRXi6NKo/gnIvIKCsKQnKJ9VEo120Zjd6mk07aJlJcoKJ7GQtj+NDSz
W7bhE7LB1KuqKEBHGxLy3NY3VqSQ5Dv2mifL7Xp0dNNDNcZfCM07NRDgK8snq453ZpFCipRMrlU5
9xqFnLnI7B1FmdYFE0gWcm18Yk6DvR/JI05e6bJIp/d8huaWp5Cj0UpP3iDXV1aqkwNg5m8Ot9iY
w7OSxXdjUt3X7XDR9uoLoG6osmr/yypHw2tr+arSnU2qVw9FP/4xJLQXmb4NMnM7jAKIkxmk62YU
myGDRmLL9kOkV2t1rv4mRXcVWNIur8unJGtfjSD+pJjiz5pabeNCoWdfiI9QHt7s0AE4JRtQ7/N1
Vzt3nNW33ZxzXteea6u/E87iKCcfKRmju7ErdqNZKes5A4YwxtTXmqbeh42R4wC3Qo6p0lZhymAb
b/lTUL06HPZnzj5+L4El6YD6JzqwyVm3biL8AdepUqbA/OtyK7JKvpuhL7p9nBgXk0z9izrySOhK
TUGXNELKEvrgF4rtdZ160c/dsDo3WJk3vzWNcNYZukmEPTI6WgMH6xZx6P/D3nksSY5kWfZXSnKP
bHDSUlULMCPOuXtsIE7BORTs6/sgSVeGR3RE18xmFrOpkkgnMIeZKp6+d+89tV0u9coxsDs4J8bL
zLI/tL60K8iEdOfW/enJc6sJf3TJTzXj0ppQwGcuCZFnp/h4KMmk2mlXeqjvlwfr7Sd/4fYX/Ohy
n2oqTLmAIy0uxw/dx92d3L5OZD+uw2WFir5MLC+fOeDoS6iRz/Pji39nO//q7m5f/8tTy2zhdccR
147Vs26+MKf7H//+b/UsKhg23cCXQt245UN8fQEpz9OBAOP1ZhGR5mk0mEFpeIMUx9dRmr71/dyR
EmCdKkSm2pK2esnYN7vZRMEZy2FTaqk7OjGxPbJZ+0OHdLSYjrOtSwc7Tc+q2RxPxeCwn8Nn3E3V
ClB1iDoPbLy5U4foAzd4ei+TX3M253SptaT+yfnpO3cQwhblIow7U/sGNxeBfa3AIys38iC8xroq
0p9lgnznCpsQfzs6IW795twZy0YjT4Uj3ygllkUtk2NScoml/fE79b2rUF9rqFUs1Gaf11md2c5s
RKZ8kzf3skGH8P+gckAW8K8LfFpVLYYRSxm5QLMaB71PQnuNfqJv/Nnf8Gklkc4tRw3F/U2x4APM
ZJwjlVb9X96o7UX8Zcms5HhZoxnJN1b6bKSOB+zkJ1f4TiHw1Z36dOKpp2wglI87ZU7TaZ+rOH3m
6iSNf5o289uZ5tPWw5UAbDuYoZxvAK5qZCQwHw2ZzdXerTfJQf3QvcJP/OaBpCnnmaC4sA6T2Yt+
sq1/p8T764U/h/GltYkTAa/czbIE8lJ+GePigWLQk9efxEV+p1TWmRBxplPpr30Dj20ze0jB1eAo
S+76QQvL9F2OB5cqsWJeuKwnwxD+eCF956ZqBgJJvJmIYDC4fSpf12qKFb2vxY3ZTKcqdiLRtiMu
p3kgiAcS/QhplUrCyrBPMf1Z6hk+D93v06hlAGuRSULBW4cEm4mjZWRD2MV14f/4RarfvgG6TBq6
ozhEorNFf9LQ4EUZ84mOzI1kiavaIuwkxztNzIt0IkanQ0eOAawdmy9yV0f4sYadk7azq1bGIYnV
K6XIXuo+29eJOF3W8oVYvphHVBTtuyI72s16h9b9mMbisoXWhs6Y1BsmUT+183274nWowLST0Puj
kP0s1xqG2p7ttRxu0tR46eSeQJwmDlqjJZCLGKklAwqdKuUV054bRgsKQwsGpX0Gnkhop2VkvP34
vn739fA5wyzPTvqNMLjOyIQdAGTeRFUZzO2lmMqfvHPfClRV/uS/XOKT1jlKKlPUnMIQqKKJu80e
C7/e9V/iwPHAYHjrcxWAFCEA71jtftZO+01Z//WGwcXRpyPFxUMLt+7rza+g8G1HR+5vsgV6bNFb
2Q7Wx0OTMgAtFSne2aRPxloDOCAd98xyvVHNhp28zXkVqd8AmMq90QwaHZzk3jD6M63YNaW+p/lC
olDTEZ9H1ePNQlU8sImJnzft+VzL73reXKj1AJxY0d/hmdcYW+NdYjaj2zfSjbPkpTfHcuerajTv
m+VncLZvN2V9yxihS6NzdlI/f9LMUlYYCbf9TRvZJwQ7B2g6d2s+X//4A/Rth42396/X+fSYlOK8
UNaK62w9oepW8TeJiORFoXK0jjCC987tj6/421L//J7+9Yqfnpq2SLJMTpqeh8AS5Pvi4gLPf6j4
eUC5mfi4Spm3GME281mv8p2xg1V4bPIg+VLi0d1Jl/ZPnn/f2UG/vgfbKvvLI7Yc41EuS+7BxirR
d+ZRfq54KAG986UrJBw+yQQX1e5n3fZvnxVcFv23Q5gZA5DPqv5ljZKmXbP+JkozJ1hX80FKSDBj
aIvKai4kd5m0DMYNETZ1BmT+x+/Db/ODb94HesWohhFAfaO4qol9W9bc7qhekuYsIxWM0QYQuX6J
08Ocxkg+YAN5TC6DRW6e6ggNAsvxxm7q40hCvJbHp0lVhE6SFW5hy69sjRc8nu6lvDeCaNS0nTFN
6okRVd0On+f52HWpy6AexhodFKNozvVyKHwh2yFqjCskAakX99O1PGrHpZbO8lrsyTk7M0R8cFbn
VFeySyUb7vXSeuGGJq5RLBdFp8xh2XWv64Tvp+nYi9RyWPf6UmkHORV7rYkS2uBW/JP7972VQ3uY
QDhWn02G1qe9abAreWgjpcPgZkE2cnNE+yl7YnKdX8qnIwrDn31gvntJwrrYElBCb4EMX39QdaLM
Rmr/7kbe9cFwCkp487o4nu4SMSwOzAvDP675H6/zf8bv9eXvH4j+n3/n3681bLc0ToZP//znWfra
1X39Mfx9+7H//ravf+ifF817dTN07+/D2XPz+Tu/+kF+/x/X95+H56/+EVQDKp0r8d4t1++9KIbf
LsIr3b7zf/vFv73/9ltul+b9H7+81qIatt8Wp3X1yx9fOrz945ffcgP/46+//48vnj+X/Nxp+v6K
jBFn93v67c+9P/fDP35xfjU3QCWuQ7Jq6G6ZfAam99+/sqXYUJBxlMJgpW49saomI/Efv+jWr7TA
jK0eMmk3IpL75W+UZ398abO1cbJDN42tULd++fP1ffVO/eud+1slkECl1dDzar4+6Vsy5kRmM9Qr
tIlJsf88QRTyRHOqA7TRqGXnC3PpT4SlhbqaetDEr0YSGNwpGkTIdKoPdDn2S4Oc1sQgDHjQ2zno
Z1QZmerZawB7nJhPx0bUVJCG21jOQWvAhWmDn2ZK69b1Iockw+q7HIGEOsQvaVHtid8i5SDuELan
PKfBVZWmceGYYMnyqHExgpwiE3Il2kP72Fk1f07NY1WWDzOhfghnclqj63zMcfHDpZzOpLaST0p5
svax4VNR96TzQXOIczW/ykhvMAsL2/+g22E1jkTJlfUHwKZQUVbH1cb+Uq8ImJnLIgLcK8Gii/Tp
IEbpBTnOrWEN6XUOKKLJYJqhNTfd3KgayoLe1/JpZ9uFfrG08HOSnOaAUs+XzlGSUAHZKNZcPGjA
RLUs3dWSMRE8xrk5Wh3yPDOI3I20N6T6NK3IhVnIJS3i+Q8P6L+1Um83vkL5efF9tWj/d4t5915v
y6D//Kv+n1zHrLofrGMxv5cvtejirxc/P/T7IjZ/ZbSos1AYiGEtQQLy5yI2fiWg1CCNhsEHvjgW
5H8vYkP+Ff8+2lZ2f2PLXeHX/bmInV9BCPG7nN8xs4Rc/RuLmNYVm/q/ntOsYlbuZuqFk0viGtLY
rzf9pTGSWBMxZ+Oe0OA5B4inDvjwSuzbc9uepGpe77N6CkY+llTFdRTUzsPcTOUeh3kflE26El00
kjO9ktZKEmaI2utVirqHRCkzb8xX5EoRz2bRF7Aoneg8gh04R7Lh17XEqGxlC3DU4kVY/dWUD/4q
YfkiAY3CSOvdPpqfOrXZtY38FjckpHcJbKfhhOZZmLREO9pG+lHJ3YmJJMwm7DZQkgYnGIaNUbdf
lAivC3FAh2iKrppCR6c3tb4RT12gpf1db6mZO4LYkKRq9gzwf7pYfMZRl5Yoz6OxyLAlqhemvjw5
VnqeFs7BEtUu0wyyIsYz1G9HiSy4iyEyg9jgYKxWAG2VKH4SfZ75C/H4URUwsQOkuEpIDNOqDlKm
A14tXTuCTcCpJ98mw5GxAI6qsVRFwJCmc6Pt3NBwxmhq602ZQcfasQL5d00WLxr0lziyqZ8jkFq5
VL+IiUgcW8s11+mm3ouN+jrO0VlqH3TuQft0t84ivyRIFnfdMB22DQ0SYuQpkC4wzYWkU+geeWG6
JyWI8tZ+whnYx2+FmPtAJASiytNsel1HsH253On9dFpk520eT5xw9MfCJCC3TKjBiEm34z4DSfMB
P+wljh03kaQLQF+nedreQkxaQ8A1t/1s3sso4PxmjVRPssYYZEThZSp/6ASLMpzEcJorK2ip6iLV
e07i5OyvyMyhJ3FW5QaWhrxFqzx3SkB2t6gnr28SHhrWrTlrb8TNyh7PqDbE+/WQ6t0zgwZuj9Vc
irjR/Y2g5hko79wSW+pZ1ZUExba2fk2QCDGSYtDDksYhIUXiNBrU3i1IiY5T1HbxZN1VBDC6yAHd
drZTt+ZRF3b5VHlGp/E4lDMClzuiiVqSwFZLCcxecS3uuSx9UfJHHpcA4ob1nghyaZ8w5fajKAmJ
vI4nJ7Cj9Jguy+T3RnMtUMsiQXXzmATppuL8L9Zxpzoj6nB52q1bE4DxLAMU/a6doQEbTXevLarF
hzohHuy1apYrS532qdPeMUJC34PxrOjjBA6Gcc/Z+1YeEbiWWnRsJ+fUnvPrIhnvVa2GD6ZzQulu
J5BlSRro+asx9Yo3gnEnN/w0VXTNVaO0dXXVPIPt90CZ7VolukiVvnayKGT+kjYbgQLRI4rJRBkf
eEpxEpT0QFdbskM2GWw/ng26GHjsCajw7TFX+pdqwzlbYgWRpYXG9rIzu3hWuvEykgUZ+E771Efa
btZO0XWfF3IXImWCU1nkr1q5moFosx5h9vAlVjLmHcJfjfQ5VyU37xFINxH9EqJu9rFdHsWggeSN
ASRXjvLSjcTz2yU5ObkeSPGWfg75PYomPx7b3SKy5zoXFQJF47UqyIYrnVl2C7ikwWKZrLvVudDz
7rFTK47UeX5m1KN6okzEf62p4ulj65vD8hhPgKniOQfGQDeq13VvnovnTElXsoqTh6QnE7/AOBs4
nXjK6y15GaAn6Q5ZOV4SaxwaUjvivFSIpLbkUEhwt51lJY9eBSdOTrTmpHGQSgZpVFBQJT1OLsDR
5vvMosHQ8vljEH0CsM/0HTih3BKDdVwU24SRqIMDbR+F/1g+Smcpy4EsQIW8vQFZfDJ9DJNSeM6k
K6C025thxXxPpwwWYHromNvHkXRWDlYaDvN8gNnBBFpIXmdDkegnUz3vymGvrPVO6/ojWtgrYSoH
XeL9qKfaRrL1QRzh3mkrEgbXpQki6qh0tL8QP/GUx/ELzx0Gj+lVPQ8k+k/rbc8ck5tJErvXRw0h
UJoe5kz/Ak1G1TtEzV6Sc4lzJnTWVde2aa11IjX16hqtGUGcrLJTT+ooUrEkoJ9OxIAPnHZ1RfCZ
PxKW7EW1/KB02k6S4nOk+q6Gbhx3nuOhxOoP+Ks9mkiXJjkRrt1G6J7l6HpI2JCV9XnJ5ltF4fw0
pArpmcTkIj0vHlNjKnwO6LjNlzVkB4pCOxp3Zt4uwbZzubrWhLVhr0TRR8tOUugH2WktztmUqfVa
IIG56H1J6Q5RkvnN0q6QeBGQSlpOjUxEuAHzJ2wbas0GvqxqxeDm5+qYdNN0rpWWfSTxSsWaae/t
0qbZZNcdOmHOeH01uFk5FRdSoRj+SnXiK8pyYigR03ISpGQtO+tkgYHdbo/MyldXbRL0rCQ6jlcI
wS5TYLBHSJFPOIdg4JopBpM+3rVxcVAb54NHwblc95T69W1UEuCfVsjYZvTonqKPqqc6zzHGFxM1
5IUmuuyejLETIYlLA/jimtlXQw5JZhW7FIAdD7DsMW5JOVTjiLmmWO+sglidpTlMOqQEihaU2zxJ
CV50jQYVQq9jgM+rAOE4jBVDXK+yWYbRsJ6Q4+yXykwml7Vr2bWCDjtPXWCnsItOgrIBAEzqUmOn
WtFrtvEz2nwkC2J5rgUh6Qzh432WfBhx/NjMBTFS5n0Mb5jH8ngWOWWgOsNpDbcXWT3BbLXTPzmR
WNxKtkSQmdN1ATXyt1L0/9fsPzt7Gxx6/+ea/awu3urx+auCffuJ3wt2jdqbAkInj3JrW3Fi/rNg
V81ft5ElcsFNwYf6k5/589Rt/8o5fAPUqcTkEJ3LgfzPgt34FXWKCgqRefF2TFb+nYJd4bV83dlD
UU0oELGIBGNxIZprn6Yd6zTHjdnqqQ+qJz7JM0isRMfQX5WGkjD7ZvYrDbdNr5AEbjiIXOjuI5Zo
khwBxsRxc3BUrxSJ4gNhwyYwj+QplFgb1HQdjuayYSUyHkyOVoaKNV1v+sIgmWR2PkmcmQn4bsvu
/ZZTNI6Vocf8Z13CQtyz7S87uer8rHGGs+6RpqR5jBfVN+068iM6ax4ZFCgxK982Jsntx/kgRX17
lA0rVKUopv2OZ6227AfpZk2gbhq5ZQClkUumN5we5jLzUZjELs/exON9OjiDNO+J4zsM7MkorMR5
ZA/vulFJoRRNx0ip3upCYRHieKqc4iy3zJxXPj3RG93HBS9tHXA/O1emMtynI8tYSdZ9nUVKKEfn
zbo8cj9HRvzwwBHr3JHVZ4aiuJGGcXFxOBHzrtv7WG3CcSZ4v1XjxC9w1HBgR8JNAqwG0Vu/LER8
odq95msmJb2UCXxi467OqkecYU921rRE88IvtZTKJ4e3ALcwPo5NN4TVhPEtLtYjQZBk+MprAKQA
2tWoB7VQ4f6+63YQr0kSwLaFOjlv8pj7MrNhziN1WR1q+kqdOl8a5VvRtMW+2aKJR1AGVknrYK66
N8DkN7NUfWgauDZaLS+tPTwv/fK2JIWg/D9YkazgE5qJapKpd7t+zP2ktXS3G491BboOJha42BqS
kZOG+GJakEIzYYyD6bgZ5zlfTL5so9TU5sIba4Zo61zmvoxnrDW0UO7GhjuW1m5RwjDo0wP+ocyr
K/Os4ODqln0PEEMey12+2WqyVTskywAMRdGzYM5LRncx3BnOo6jbMpq0k9XQRjI32J0m9cTBr/G5
RcQNyb77YShVf6obh+QQ69JsJ9xka/40aut6LCw7lBit7Qx1O5ryZwGoqsJUsh8WeFyV0XM0hiiP
SWjWyLJiIekqYfAIihooQ3YedAbP3QEoppdZ3b4s5OGuO4319KSBjHHgeD26IhseQMq+ZvJEmlZJ
hwo+WeTPq5qdyGvRXeuR+KJzvAK288xszK0HvFsllix/qBY6aGplhels7jpHdI/lUD6uoGpbmQIj
qovCM+byoSujh7XrHF9e2s6v5ORYXrUMIjDZRYor59163SxYMm1J9nRCNinV5OxcG9UrIEGBFZXX
HMDvVSQa2ZhqwarS2SoGqw5zWFHUhmPsm7V2qjTjadeSLzyJG8MYMJWmJmwkE+JEbk6nVrIp30yK
DWPF2pMaR8mwq4MsEMKsFumdGADsoWEmb9wmWYcBMdolVNiegGxANh7Gwapii7KtYjw2hSN+/58B
D49rLTYnYZ2xgbCcvVrVd0OV3Asa1pFce8qifYiyuVPi9L2IsAhmo9G6ubb4TebYnG0MZg+yEbll
h9+vjIovQx0fp45Dk9obFv7evSBZI7TynIp52kV85rEF4rPSZ043pnaxNuaNY0+pBx6hIsOzDMzV
oKKqJNNPSvNLT4oI+siL2omfJaP3e1y4K3E3blLIz6IdPXIfGEq/Zb0KUIAix48zCaOtOp2nfcxZ
1riPRPdiQYYWqWpymfxo2UN8ZJB5AE/qRuwe2qC8YFzVanoHg5rMxwbgWbMkYRPDTqlpI2F7i/Yl
jybPtks8qlmueBEqwKLQ6BsWEUConj9tbfJTyx4PfOTw/VVCou+hHx1HXEy98TymEUmtrqGIHupK
cmLMHEAHo7xN1PSL1kBxq4ePSSN9JrHyQ0esz0Rro0p14SfaelI0A87Z+Cot7HseSAjwTLTLBWtJ
4fULopQRAr2uoI38EtOaG1cwohRd/lBbINj6MJ6qhLK7kj8XTHO0VDrhvEZIv3CebG0mTjRHWpqV
FiO/iSaLPsaXcBIWr9c243amCpySFIVxOq7weOlldWb22KOsjFbOpVqpU4XVeMPn9BX1VXIr1XdY
y+tDFHf8qJ1BspbQPCCW4fTb+UgwDCSFph2oQ/kxp+ptpO1NZ46vieXcRVr0ostaj4UXP3fMnjmU
xQnG09RnvqXve6vABymugIZkt5IoTvGTFx7IyNKfrGg9xvbwUI+JFOS4o8O+se6bsYR8NcCQ1Nv6
SqnZpE1LclwdMF5b15fiPZ5gG5bFZAWS0BSw0ZbkmSnC4EUdnqSRjvzYQu9YjVeLvgR9t/4LorTW
tTKoRmk6+E073zZNGxJZ0LklNOtdommPi2JcgTHO8IA2V4Po7kyHTXmrFqLhop3Lo5SCA7P1duuh
pXQ+EvnAcZoZwMQStEHTD4nzUCh72iyXE38wa3M8xSr92ubd3uSP31tVDs6K8HbhdC+xSE7y5ISe
XO/p2rNJrKCbl/JD3+pPzSBzwHCugdSOQek4Q/CWRbZ0SEfjxe70nZbRzrITE1+0ThuPh6/eJZfG
ADqydG7Y+ssL4D4eaQMu+be9X5pV7bdN5ewbreOzWojWnTaJsJrcLDPYpySxrkgsuzC06AERMClV
QJ87Bc/udiUaZhm+S4LunQFXqTZzZpMtCwaYjf9/xI3fdnp5qtXpwAdsui2zyTi2Qxqm7aUGE+AA
RsXPY8hJyYrVS1ovpbHBKj7epOu50aWKO0247M0Rs2aixFGApjLUJt3jWKR6MaqqoNEjz2SwdugX
sbeT7moYtidsnDzUbfoyOEw38HN6cUTU8tBJh81mD01tPxF6tgekARdAXa9iwoODHLdFkKnG7DZa
6fBUJwTY6M6VRVHo7yUeGLyWuk25lTpypvqxDBLkt5VNlO0gvyip9Nat7Wluj5eqWb9pXXqM9Ur2
W+D0TtpdSGtzzWFW84EeCm+Vd3lbQXwqzOEQ581lxduRRbQFGKyqRdJ6sJ5AMlrSSTbGW29E7vdV
hMS5soNWZxycxFieUYJR3nY6U3WLXVjDLUfnxlf77HS17iS6dFu45IfT1Wu4mrUIFTN+aqLRL+UM
kBLFpW1LGXu7uMaASN2T1ou/1qsd0NvQ/bSo20s7lXSob9PmSU7DGovQYpMygwf5MOHwMKOWT6tB
JShN2e2F0SOKmhX9NC07upjxBQ89gpwj+AkWRL2dqDiE52r2lheJcCFcpkdmYZM7DIx1O2nam5Wl
kBHWLryqpyp1eHVNfYerkSQg0JJbVvFOGuuGgCDpjTRKmmfWnVjsMOuI/C7bF2e4jyGEQo3KI1dD
z+KXui9aok4yvb7LZ0LIusn6MCv5el2SJJwtXN7D1kMHlrgmeU23mk8J8zryUS7EnUgbGiz1U58/
zAUFjzE3N1OVXgDAeKpZJB58v/eVrgJqbHIDZOKMnfTNsOZkXxfOQKHLAmkzAgyxrjxugJlDVr/O
s16cdIpT+MhgkTXN/WkBybtqKGJ6UR2nGrJsjp2ZJPhNC5uE+kivt5crICzWVaR2jZ/JBc8pZR0A
lD4IVeX/04kNYm1vC0krXbmaxp3jFfb2TMJ46I2cD9ZcKL4zT3TLKrHLYgzA2uSqoyx52iKe5WxD
TN7KOlG5EQkhexM5L0mIgMD1JfImu1zdWBgn9pqGcy6yHRPawpOx9nudNcluvIm5Y7jwrYheFVUr
TxZ8oVy17nzgrY96mt0sQvezlk1hERrucjXjTcxrnu5x+yitfR6aVnYX9eYpjUcGMLL8uuiXU1fV
3tzPNKD76SHjlMZ+q5tBPrWH0uwe4thW2EPyC8vRDkbGGCIx53tpuFOMKPfibDzrep6fg83xKcsI
IjBpdNUivh5myhbatJSXaTr6MdxDNxoav1SX11SvVpdGWMiAAPGBxv2eIt6zttQnr3IsDFWVwS61
3CYET7h9Op1OmpNfSJ0ZtNpYXRpNcj9IYj6uBi2+BnKohRCdytk8qhJIH9QdDAuSmaiHkVJJpHNo
jvmHcC51Z3lZ+LzXa3FLB4g8C4vGZFzU97JKs9qSMslvhYHPkjZh15PgYhbA85hD+06j5a5hd3cJ
iiaPMqvzHP1C0wCzDhUxKLFGTtRmrl1j8J9Zc5gXiaUqzqRYDMFKpzbuctXVRMIcq+auFLNLRkjv
jqvzPMqPWU7kwtDRR1zKNA/TJvNkZmVQzTjpqcZ4P7a4GEz6OnaxfRxKavZp4xyv2gnqxz2hDDIb
OvUvibfbdyjd9A6bKGimnaG314Ry3Ee00vBWPy7bryGCibwa5kNEVKy+xajOt1uy4UU7d2EpBUi2
4fxmFkN3OY98Y3kXDm+n0xilR2vABVMV+wjUgXYl+Ym21GJXxspZrNY0RUtZI7OhNxl25xeOVDW+
bY70mRfT8GSTXVAzLuqJEYRWc3AnaPh1tJXrttMSf+INdaeGel3qmGkT4E+6juIyuZ/Roxr7orbx
tg8VP1aPdwsJny74hbPBIq1mqYTBRxTne7Ic52E44moT7tqFfb7oPj4l1XWS9ZiNJMdmUbFAfoqf
Sez3VkcqSC+pFRCqjuQ1OUVQpMsABPQ7QSdwYRhFt0M6JgPDpDThT1Hi9tTMPuJcvJMXcbMMU8+I
PuF8AtXCxAlvEIswiYPVTXuniN5m9dZaeqA01XM1aac5w1n2XEQJOdIKN7OPi1U3O4o0gLo5O3Qm
ZRfl7MqtyszOyB8KnW63SI0Q2jyBEtYCjmDI3mlIsLnU9wSmECfSctpRsjCjq+0b3ROH0chHFX9d
j/lzrkudb6D3X5FGRcmoh31R7hig3M228r4kjOGSCcHgWg+B7NSvuaX6QjmzoxILsE63lRTuR7Mn
w6LPSvJ4pNIvLGcXreB46YTfNgNyVtOUgDo/bQPaMpWjfZPL04HEox0Qc0xFrfDzriBEh4rBlia/
FMNlm1XTccrEG+m+iMcokxM+AY6pub0N0M/ReTOgT9MVj2KvM2TFryaZQw17FLGqNOtz9rqZnBHX
HHS+NSqOc3TbspF7epQnJHHQA8+jV7BUrbes8eAnm3zDisPstpwwD/FwlAJ2Jd/MuschppAEHsLz
VLmSNP2ptmKEfs1ukOOExopRudEGoBSpAqTEgumAysYz5+heG4YNlEc5biFpLSUa/NPYZEGRnEgl
9G7N6kpfIh/JUIPMkhOEJdqNpHFkUpsiCbQTDuxMCJbsI1qTm4z0khTtMSklxLg3+d6Ys8ytleoa
thTn1vUgWJ9SJC6kJTnjdOyu8VkiPUQT0xSZEYjhnJViIQJ3OaMVdupMhNtEPfIUaHa3yag03pqe
JV1i4BxpL/SOHkZWKEEqmOPZ9kUnFaUnyRWdHrDcroK6JbCVFFSVt6pWubfa6ErrYyxcUm+HcbqE
c39Cc95EwsKSpuZ/FwyXKoU6o1bisMhlxYMtT/1/O1SUjqCOKOwb7S6fIGNh4emnsvS7/oZOjYHp
lvs4ReDpJhpZoECF6kX58hrn1XHRzwWJQeXaFZd5qT9mZN8jOuz0IONmlrPxlvSpdnSKhllYdmOu
uRzICTNXwGthY3CWXpZG9Y2qDHFSEZOzQTXMvEBcU90PmSbvdB0eR8kh3lmMBCd1KajonWAs9Ghn
F2PLKBpSMvqqSwp9IBojgSmZJrx8NNXD0Jtn5VJ9zNDCA7VbzrRu/kiKqgvGdj5FP654c+d8VMpr
1NTPZCg8N+b6qjSZ5JVDfjvpDQzdbggsuaiYsLNiRM4yWOLTZtBpj5kaKemMCZHGe1IK7kOGfJ6L
46zKl0Mp+RkFIkkvpTsRLMQ9TI5Jjlmoj8zXNKI6XThBi5VwvLqeVL9jb2cFuZkVX4st/MUqHzNb
zrDR7RgRncRZdDK01j0hG1PQthPnNFvfRRGDPMPm7Fsa1lWVU+mXIx/LobvS43lfL5wQuwW+7IJ2
o1OV1eOQ9lGq0uStnFFy0q+8giFNEOfxFREbzsGspZ3UOcchV960lNlWQc80LqbHdG4vjJoAsjFX
7k2e9C7UNBqNOTyyNNsR1383yQJgnpmEC53NkC7eI40n0NPLOh6sUvfkravglASIxap1UdXaLeMy
3Kozs6K5xbYx81Hk/M6fVFSPqU46Ew1pIpraKLQEJbDcaeivYHMxjEFzQGKXK9h/y3lxwg4cKY6F
ZNdLoxKSJ+aSYQ/PsEOEunYMZHRl2DBg6q7X6AiWav2sz2YazDpHFnDkJFWttA1zc+bZCvrWsBtK
7KreY565Fk1EecViZRYsDim3lWmREhpbRTx3bMmFIq5bi6f/nJ3kQ3ZmMzw45oZ6JScDigKmkIFB
E4cY4/rEnLHskmx1OUY0O2WV7hmNdBL1eJCvVtMeiKi7GGPaKlmrIEfluGlzEnOWTtvq8eiEMKwL
U0hPZUOXaKnrdIcI+3pCRDrMQr4iWswOFiwTnmzFj20k20FGFzIAIIAYkL74AZHPPpY1nKVI9DgT
6ZpPeC0309SqEwVIuxsxHd2tllYcaL7lriLxLXSGd07/XySdV2/rWBKEfxEB5vDKqCxLtpxeCIdr
5pz56/fjLLDA7szs9VgUT5/uquoqDkMmTFjpFdkVT6yTmRrmSW0XfDGbaMEsgyWRkUg2fhfylTvu
hKKJZU9VmQQGEfS4RIbqhjVFRhMI+TWiug0iaQx32PfZ2zmNxnw4CvG1MFJj+2ZMZ+qlUyss6V5I
4ydotumAUoTZaRHOYdPv00It9yYaDWDFUnaF+q3rGQ6Kprlg3UVOTg70YnGxSJZwHaT4pV7y0e20
9hgX+V3Ig0Lg1pLGFhAvWv/kLBbxheJ55DVxwV2RDXZk5WbQkgfXCMu0T9TeS+q4CaQZo7CJ/WJX
Zm0jUTQpWKyJ9rd6b3W/EdMXq+wbdxykGfZGYPLJJujutQXNyu9ZwwWxTM0RqMII1KH7ofY6oRVb
npyDNE9tfU+k6j5qMsHw6zvlqHTDUnw9mU0mc5lqyQ5VM4BxXEDziGbpyxv0sFYQ4tXK7SiqP6Mq
sgHdqn+SUi07fWiOq5Tm3ixAeXabLowMhOW09MNxDBHNxykznmnOyG9QRs7hwv6yQoZ8Ed8l0HEP
AtyhiWowM2sqYaH5xpN1iZFzkj7k1VFtW5lQO3LLe16W865DfYqChVZTEMavISZLWYw+mgUIpxap
4Gqbeh25iXaIqHvQq6uOMf6xwPtgqgXgfCWS7FxVSBPU9SeWe07Is1Q6GGtyEGseZ/lGPuHszHiL
uVyZW/RQ67LFmRwyYV/LxnzUWa4belH2m9X6pyTp6gyDkAapbHR+CG4rDLHstz1JhFWyK4R5oaZo
WxOiop1KLEYJy+40c7lMykDTtpj7sgb46Yw5WGfWcwaKtGItB4zuBp+p0ZMrgE/sJHLqMH2oyMI/
YZB+3jZEGHSh4MhSG8PKcfUpgxsOzVO6BpmxGG6HQcBR66u9KehFIKYaJjNq2uHkyHzYqxW2mwaE
vzTMyk6MTD8UG4WxKc/9yMRr8SotMvQ031JllAwFs6GiRSvPvP+QN+XwT5RaOPM0UX16A9jt2LAH
6KzElyNmAGKUIKfkWnF5GuesSLCvtHQPHXLmyEVOY5OPjgXiPEQmApPt+56KCYXP0L0uOiDZkIhP
YqWnuz5dfZhUOsWte7SYwevkXdGa3J31+l+/Kj8z73eYNVAk4Vchq4+6M+5L6oUSQStVwaUO8Jyh
B9MPq6S9N72MfgMIzWCYNKXlncy41640iW3sU90lsoPQ3LV+juNWck0gHicvvub4p2qf0U1o/dUU
v1fzlI7XLLuqKpZrNTiM+WHJz9GQoLJ7iuQXPTsoUZCNp6m4ZCClxnEQd4J+D5tLtlvHw6Q/l9I9
Z2JlmUd7VqQ7+WcG1IAe3SY54M9yCkZYJUm7m+YzVuaoeN/i6iHxmGuYCkwhixXj0iRxYEqYZEu3
nuG+GpDSb6u5V/p5HbA4vpXGYsMuAIh8mDGCOJRx2as46ecw7BxQJU8JH2u4x78QxRFIQ3gpk3sH
CDo9L+Ulb9hPTO1i+SlVycZUR5leSvXZXE6D+gjXv1B91Yz3pH1hX2lnrZ/6BJmn3wXjmK1s07G+
7a/WSe+PoYXsLOmD2DzN0aEJyYBiTDla7Xur3sU8svWGmKva8rPCW0hTT7u92DOLvaHA9C3lX509
UjO1jezUg/fUT6J+lJsfsXo1pH8l4FHVZJ5eXJbub+gflXhb1XuE84D6Wmo6BSS2V+nSl59x9N2H
UK00EAIuldlK7BD006Lz37zS0YdWfIvhiyx/h0BAofqQpbsSVr4MWJk2Lh96JA41g9WSMpmB10ko
Ukmx7jKT10wznbkEhpd4sLAEluBSTmwBH4ZmYq24/pTY0uuTR4G5hpFxymjHZ/23FB5VvteqPftn
tsTEPxwzBLNjoPb3pj8t1lNY8YKfTfmR8LqpJ1xcTMEpD9nk8zBH5a2fzjpVOysRe8d7M/WNZDcn
OyXal+qFP5lpB8O4ruZ1BCECCMAjcnKttd0lTbOLxtqtkSMKACvT9DkwiUqYUXSpRZ4t80UDmS18
alR3EfDfsiQEVKh4ga+Z/ZDS6MfejH3ZDLGYRjbFslAH5mQwe8jpLsfHjQ7Y7vUv1BJ0pLzSzcc8
WnZCbI1EKxUbudcLaGkB2y08XWYYZ8hvG3Gn03D4OATY+QcNQWylGaTrU8yqAOD/Rp75q/Tey+8x
zcZVzK559pS3nxEmqbNxaqp9P3tN4vV0aIvipcM1TY+4qjbLfpJe8uheaBzSxEmFH2tEVbnaY3WK
55s2v/A9aw2k9vNOIx8vld9ZBXUrUImYvTBZvkcYWrWd04b8g0OYXcl31gAoVOpa8c0RkdJj0TxL
9aeZPs/iX5H/SfJvBp1npJ/tAsoG2JArfyLMZF84i3Jbpq+5qblieSZc6Kic7IK7WEoeXJySdWiW
b1NNnBg2J1tDL0deoeufy/SEaBkRYlHHuMo+5OVvppcWc9JPmFfkO/ebPYk/JRx2heyJauZaSJcT
LIBQrjD/YCZDWHUmPQy3MF8S+WvCkIzHCE/s8igwBq2MQwaWuKavCmLKUojtHq+dZPqHnsRL5l9z
DHHvDQ9qnTjhovkRKw685TVf0nYuO2pOz183VuTEEnxpeBJnWjOy/FS8W/Oz0eJr8qeZ76b4VnVn
nDLr5VpLL2l5ieY3NfxqeRYxCPVsvdWscFXgdgPqrc5lxdaOKmS95Y3XHbDOGaRv4aNrW7vUNLqs
1a4fBpyTkW4QqGhjQLiTmddLC+dp/GJbNH8Tc61OktI88hZ/Tf0XHLwHtmXTEqj3xUBSDdpdx/gg
yrM9lD9mAVXQBiLJVE5rmS+NcuyQUsTrm1ly5jdX0txBJ8juLfbAiOyU4ivp/wijwjmal6f5Httd
DwqsIRPeao+pDZBBRArOFsnMJmDBvU+JsMJdtpschd+1pLgv6QS3SZuLb4oUm65GJgMTtx0nbIQ2
NvRypXjjZQSiL5CRVSShWxXkBldz1Bc7rVO8itOEqNQW9BpNKsNtGdq0F7z4DRKdmk6mtlumxhgH
jmrFZjenW+LxNZ1T0Qvp5W6JESksPVYqs89rh0pE8IaudrO02CcZOyzG6KKs59k1WudYWuyJ4mOR
l4M54aVK61TB96v9ws2msANU47j7llW9E6ucc9AGyCJPV1mG5VYNq9aLQ6B4Ai86vIjBJ9ys+kBX
8lDH0jNHRN34o2Oll/IDW2YeQeSCEIz6VvSYahWY0FgNdvulArWdBUk8oXT6iDQOsbF4fbbYFSBE
nr2yITOsd6H7zEwE2AiQdSm0Iw3py/NE36WHAp6xC4myvL3zaWHbZ4IDLIZfKzkaxklMr5P2qXCO
q/F3gUFgUnMI9/RWOqZF7f1l/VjUo5isfqPshTXegea5vPxRJtl9PSBP3AR+H6x/2BVDz8hFK1JA
a7TEM4vcU/ctx46+8JYAtBYI2DH8gNBCMYp6desR8jRHmtvx/9HdpMZiRAerwct8IjlaAaEZNzF+
wkExLh1PZLbu27/HzN8VRByclO3x9gtb1Cwj9wO+KyPQLI1xNXKd1KxEyedoflLb54zuNaWVsn7b
4cNE9W+qfGqocdx24EPRB2W8WqhPsR13NOjAUfmta9VejJdQ/BbVr644sW9B4xbxSoR/BfImhdIc
AiMP3A7Ac7ShGVYlppswxeRrE/Tl5m/McU4Kv2ExwMTFOZNUvwqHm5ihok7WG2uqKB4UQJ3cWWHx
1VDZ2tkTgqrnKZovWb6xfe/yhGKVG4dhBJD4VUsOYiecNe5UotWdfKxZb0BIkgNGRqpLctAhSuug
QvA/6NrTYKV8ksJ8pFXGHbSdOdnvDS3oawAwGfWbRoiEwAGWhkOFAEKMRqq7Yme17qgVOrExOQtG
eaqG+NLW4kEswl04wq5K7538vUaIJEDdZLUOrDk5hpL4kiXVAdN0+Ok5QEvAZ8UKPZpZu2gOLA6g
379HE+J8cXUMySeTKpiLah9jBzOqWbCA0Eb4TQqyejYL62YiIC7b6XcalqNQi1BUoTv0ur+ipxN7
bIwKVveti5lMVxONV2Vijg4/Gc1rYIzZPRvrsxwLpypKnpoQTf4IOTyKe7UL77heBobWXVh9uHhy
LZ0ncLqCPYe+W/xhZC8G+k8jCD4JEVmJpaey46CWy0kiiHyeN0gtRWiHW0KBziCpHnU43Xsxp2sv
e2ctpEcsDu+NbMCWFuey605REx2NBuG22gdmDN5rKm+NJH5g/0zQmvqMLvKillpQ5Z9JXnxrBHgb
3aWp951l2FIsHKW0Osr4/Us0prmI8WFUrK+yaj3lpfg3Z7AiDAFnVZCeBGjRXOp2+aFvm89WSP8a
zbxgdfGS665et/dGN/51Jlc+FtFZmp6jcNlLEhKRRm++cgsUmfKRAwOiUtORLG61fTI/mgLnaOlL
AvItkFdKCt/zvmGBqmq+RXj0bMSQJL3MrGBX4782PYbdMVzdwvILNFYWgKV5KHNUE7fF2ndxkKzP
yQA7EuT9PZVfKlqJ7tRmz4n6k2yu6VVtl91p1N5bjkuhsmMRAR1oxxXbaGAfs/4k8Qe64DNSL13y
Wq7cYZDCuQBoC6AmOLBwoCozzQJ/0bLoZJ6lgy0FkvwBPuMWSu+E8X0s/xFq4qQQ7kU4OfJi2Q+6
lflJHA+leE2VG9yqo8dBUVwTH75BdzZYIv6r51s9cUux4eiJyiPtPjnVFOIzizgumwsyi+FYT/eA
3MrFSp50D2QqiLoLRylY6ZrUCaIcQSmaT28LLqiIMBppFUx0S5hD2kr06GQSvl9yCnCBefegPOT2
IAGQZnupDKYhQBrHfxLlpGtIwOfPWhL3os84Uv0p2VuboO30KnOH7GBN93Hzyl1pl01m61ezOeOM
58atU2MNjUx1skXu9jPVxcQ1zcUBqvZblHXSTw50ghh2DJr8BOKklF5KovE87dMIpZqbuGv2zeXl
CvGlB8ALWeeozwrSTml8rq2DDmMto/lIlpOGQ1bqANcY3ti7RCiAeWNX3xHasHwr4424A6y+PzPK
RXLbIIOBtwIV/zw/pvWoh3tLusYeKkX9iY7f1F/a+VDEH5tjyPiKt1xnvRTCR6K/Mh+1q0fuz2I9
atr5UsIzy+UDMs7sYPZZEbnzm/ux9lQQm4AklXhOf3AS/WhWl1691zUGjSyjdMtVdDAwN1wGkWW+
NnUwisdpfOWPZcp+0a6l+WSKrtb52nIdzL3oIgblINCnF4fU05xV9vOAF6fcJ/FphqWsc6DVn2L9
J2jPzeTnzmNBhPWPUK5OusfJH836ZAVKfMv63aLdWeZJH5H6Oy1+ZT3ow9m8+tCli64HwvxCMSZ1
iGgQ3vvf2g090bikeyzuy6vRnCN+FwfQLX/mZzq9FUTVv4T7T6o+dIDx2e9diOLEhAUGaebKHuqf
SX1f+n+tEBi9K6kXbT4I6XFt/NKJWI94DMV5GI5ieCudR8GmjzJMXt991hrd1b5ODv3wM9KoGf09
YaeiRAtnjs+pepabXWZ98fw9Q0IJTagrSRm7Msj8CeFy+hITaI9VIDXD9PJAKH3Npi+Flw+zjOvo
bfQ11yyfVhpWw6Ye4QXfGC5h9E6yuSLo/8oxQG4T0SwOpKQMjTOOt44pV56RYyJJwo12CnQRk7Lm
pFkQyjt4HNuoX/vQK+gT9QzVHndtUP8R6M4iEa7y4CPJ+BZ2QQEqgXLZNm5ZCw4uXqV8p23rF3Gg
F+Sq8z8JKWBVmcPevobdeY7fyu5re9PKefLMhNUjAHt9hOBy+Ls0JXXzKbfHRNmDjdmaTYQKqynz
e6k+rds3dp7U67bIUy43a7p20VMsD7YheJ5MGER7ZiRibqr4x27X7OvuEveXAYXldKrE42Ld+3qG
lGzY9YMRrnbFtF+EPwMtRiuAtie/k/AvCbIgNz4WOsxBeeqrn+0DfjyJ8mvboLNFYjl397p8asjA
hW0PJC0wLUjLY9u+dM1TS9v0jhp7tCgv+054jV0KrrsFGDgRn/gyUnWz4da5OCdKeGCc5fYdyQ16
P7tHt0/nQim6xPluGILJfISYl5jKa9SdU9ADnpcjuguT/n1hDYh80JyxuAn3sXDhKcTL13/8NJye
zD7LlymfFNj4NH+OlL9w8cf70AYoQvP3CqwVzKo/JpYvdrMd4thr9DTSyVOoHUghti1marpku9xE
2Qtedy/SeNvsLXXuvQEBGw03zV6lH5LGWzW3QHOdqkfwaYVZEEVppe/74VsunGY4WNFtWI+L/SU2
HtIGhpOD2R0LiLeleB+zIPQorcjN/Q6CyiWVJGOyzLq/zqvdNq4dFcWGoEG7dpCe8mVFtrucBO2i
a3u9YOQ5NEyRk/rLrCTG95Bq0A93MwpqER0s5OHRyI9SeKq0VyUD4NrNJBNbF429O+kgovkYvQmr
gWNaBWj+pfHKVio40FvWbvT1oZzPFg++Eo5idxSYm9P0J1p/SvZ6BPVtU44zoDiRKzOLv1GdWbQN
d4PlbnJUPsDsqgHtnaOdWCBF0OxryFHxr/TKjhuczTrWCZztaSoPGvQo8ab6qsDujvhRx15iBV86
mDhdW2Dt60Bf3IV6rge/D767Otqzj2TVd6tis9UzpodMNY8mJNXBWD91rWtIhygKLk986sjhQu99
MfdLVJg13Pehrjl3m4ohSNrA9AS3QrEs7MYI6yMnWV8bbW+1lwJI2bLpc+z4BsDXMPbaWkVEyA62
mPVbVypfpurAwcXbH5RqyM4zfpOyM/4gpLJZgfBX057tb9NVIV2vtNFdzr6acZ2H3agAo+8F6zWz
/Dx/SrlyIics/O7EDptNuDdTJHSQC1jHbJVuzcTwJBkni0KMAosnUVX7LAesvc4GKEjV2Ir21udP
w3hRaHiMN12hQ2Kxr/dVIn562lmw9gDByf/RkI4u0RxfB1JyEiaqtWKHcBtlCY0q2iBhJc30KIv5
i0FHtYt8hW2Ojul5V2uOClmKiMpvUZxhJRNI2VHvn3MWvomzWDPk3Jd8vhn1o0fahaCKUeIbO1hk
yrtK/pLYazdB4QbtICbEXd4p8NPiihxyZd+arygYZypGeeqTJ04m6vpCmZjZX+W7Fh9DkX1J7jaO
R9E4W6sxGB/CeiRDu9ivxklLLzW/2pJSnY8zFwXWtrySWX5OOL5Yo2+CTycTcI/Xruv8YsQHId/H
+Vv/Sh/jtZbHK00mz4n4JgFmWPTV/hliGhRQIbGKfgb0QkRQp7PAC35+KONdRnViSaG4CBwYjQMC
Ea/Q+griMcaYnH5HLneTsmOPhKbXkgNexqzw0ZuM1dGcL5N1WAkTE8QAUQAvJ1E1DmEWyDobN5p/
jflgGaeobJC4uhNLyXAqeG7wl/qm02NJqKFVQoiMl4DdqIyz+bl6Q4Ju6aeuwUjkzr9b4YeEO70O
xJmNXtGV4XfE8FiMvolcwjXSwWn6o9JfhxF2BhVGx4jVeCEbrf+U8GeW33qZwTsxD2gBoaPuxXzt
fQ01dsveFcoquTgiH2n5DPlHIVS2Xh0aSC4vZr34l6tcJyNj8svGVxOvS1y9TDEN/TKnN5F2VdmA
MpgTVb1zZJxpcyTbrwnsSrYzxPP8N1PN469uJmDxbKRvizuQK/O8NXHrZ9TdzBgKxs9c8DyyYQ7Y
4crSYsfTVS/fKZeaetgOvB5+iAPwh/65HaihZ//A0ZDZktzL1jFEvs5hCQG7xjcrPuXCXlzuqvY5
ZlsP2YiXRXwq5YMWnXXzyvKUsuzyLQcRfjk8MybgaAaZ3yNheIscDFuAs6IAxBO/J7tcrymRvrF8
RmxIm557sru0Ad2gmwNzU0aUfaq8VYyMmDvCIF232coAfmdISLE+ZLd/Ws5m/Yz1PIjf2ZxP5vCk
pMdBJULHHtCfYDvMyeonNEsNJBbKNj6bxQAd/i3jLeENI3NIbvbarRWeMvFS57vtAaqhz6JF1BA+
Nn5Y403bcxrl8mCMHPMh33fDvw06FdjQXn8GPAPy+QOCydGHC2OPKj9q4Y5cgR0l3ko3d+igWUfa
LgdFuc/qXdeOmf6uyi8yfdpYfvTtezN9psJ+HSiYvT2l1266UHDpcRVGFNmNYeYXZ1iewugeW88W
23SLU9ojE9HTyBQvnRgGu/Awo0404jcRwhTLqBCgvbyuB9MMRhZQO3ycJKdS2KYoXC6NrQAtyXXK
/+uQZeJ/qkOUo/bnCQx/Kf3eDi5VhsvW6CpepWjf5yTfeatwqZ3aHoSXyI89yotOTzoI7wy8zMqL
A8uKnkI4mNYlZ6+vudXKrwoHkMMTLBIQH8Jn2cLG8CKTa5ZOx7D+rtWnjOAArlF09JMn5Z5WAuvt
E/O7FXl1X+f00PzoNp4N7V40GPCOnUarxFaCqPwDSpzEmXZvsFMkClb1r9D+VdHFWtmBdhjW2ATi
Kreif0b8q6u7mb2z8ZDXAPm3pL012emxsaTnqN+1yk1joybLrwv90LCckvFixb8oAcRvlRtilXyS
zIyNguSSUDsmCXcwP1ZFo5M8QSV2OTKLq94FMy3pmr8RYy4L313H1UXJrO60D41Vg6MgcKhOcvus
iO9cUaVOOzrv1C7It9Vp3i7hvt0yaAa6Yq8x0UMePEaVLRw04SJQtjBfBPE0Nd/b7l0KMjhD6tTq
XZ2VvZr/a6ynbPppi7tu0iawhuwnegC4TCn/UgpU1N7qTAw+BFXD9LKIlH9hzY0HKZ3xIexccuoc
9pkoGvLqG/GZBS+v2nwAnudoL2sBmVchLZwMOmvyIomgqOx2wUg8iOCTDV9P0bwdQav64VzUbzp5
Nwp6Xp14SFSdNnbbQCcfpKcFq5JBm94SD22n9RLm31nzGPpPs/cH3U+jo6L8TeUfWqURcpE+VlN+
t4GtyA+CjWd3GOTdeSJDLry0y3PWfWvNeze8TtKDL0SJDmsWxO1JUg4JrigG9hcM93AHqsi6+l5p
Xgkj5VM+kv7GCBRVwCaT6GnFa1Hv1/o0GYdQ/lIITGpHVKOn1qVJU34Gj/c4feAWwW1BzVBucoy/
uiTYkMYO+WL21P2TxxO7nhD+f1NxZDAedLrTJSPGD6HW9Ju0pqcMlZ1Nv0xX+GTzROxfQX+dfVTu
8usMChLt9IBgMzm5qahOquiZRVMnYjzBTFHkD8yWi71CrF5HTiz3CbRY9jWDxG6/Bl+HFHv5Clpn
fK8ViWlPk3TTpFOzULNo81nHtUcwY2kNCjZkwk10kz/Fii9NKPC/dZO4PpcAvuI70zkPbyvL7X1W
eXF1z9DwbMOaIlNZiSCoejUo7D9pOmTUlZAjdhnGV5O3o8K6JJxezRC1R/kQoC3yE0MBMjiu5dui
XxnzaZLdJWQw4ic2sIFN8lKoZ2uX1mcDcJE2GMEF5tnUizIF1mrOdDBVeMzmX85lOb8IAHTM15rx
tCiu8GeufvZRJMFS7zptn3ckHYJCDKdGvvSmu/4VeB8Qva2cOQmSfGjFvRleqQFUhYUFDYmJlemr
JqhFaX7k6WiYz0N8N+vzpO/aOsi5Eg31vQVq1dDwMMoJBbOs9m7CZE3VNZyP/LAx8iN9tzDLNbSg
0d8ALo2hhadbyMqMM4BN46/GcWHory8DkKS0r6Mbgmdksvh7FB9196QrbALZhhM1Z+smGC4abmEB
24fy8tr29N8PZ+Frfo2Kl3Q5x8VPM122JlmLSHjLyAxA6TZXD20KMijguLxbXDBamjhblw9LPtCs
G8G07Hp6m5YiY4N6GKmNpzBJ6NRZHpNwUAkPNy/4mOTjrm8/5QQ5yxv5js0YdNbja3WK5kpFib2e
XcMbU6SLc+qUva+QciW10si/px0GbbCYle6hS1ayffai5/72zCEsEvPOMosTizidsay57MqI0Ix/
Pb8r9waub0wJ9m+sc4nW7L6/YbpmR+ye6dNDzPYDtAwGJp8DziE9kpl3WfymZR9VG6NH7tA628PM
sbO9395mQT62h/FV+KSaa/mul65KR5OpEPtKEnEV9LjQKqcN1jRkxIu+2e3XnISSD3oFadnJyXGp
TuXwhG4J6vYxOoyK7feg/RCmuSvgSjYCA/XiLHi9ctv+xSL8Qbp+8M0I1bNhneCLFyhQ5TaLVzTm
PBEgl63K9j6KZWRXnwaCnr7/5BqcjWOxBRv6MfzPF04erG+gM6BVdUfoOpeokISLpRDvqnpN6weA
8hbsOc1PLBsmApmz4HHBUpzqADkVMVXmbYOQmuwdsE5XzrV1rqQPqfwIzxXIQXvLY8OXUEZ262cK
Hyu1L2b2JlhXow/k5dyOR5FNDjrkCY0PiW6FFm1HJY/Paf1LqhdP8FUBKsm774ZVTgu01mpPuj06
OjfWJ7cUSsU3vnY9Om4zXn7BochfmrdtcibpcqY3iMEa0ZJthoJ7dGWU1UPLpVfMnzg1F0AJApY5
5RdhA3bNYs7AHGwciCLmxO3G+cZ1zQ/bbs7W173ReDDssP+Ll+XI5FNFJJlet/Ko9bu4upEo7GWR
b1ikqV7R+/QYxso7nTXr0SclsUYimf3DlNceh9OGumikyW5kQHguko+OnFI2Nuh1hK+Wv501H2bx
iTgZOvJYNdci/tZRWM3puQSgMaKXDoW7avwI4r4SrjrUXgyPQqcidmdRvifu1wxlyX6d0zVvHeYn
juGG0XXM/O1O0Nd9ATa0DhrM6Peq/Au19yR804eHRZKEvOvz7z6iOzrM9fc6fAqku7CEwlezYdkz
zZr4qYXPMQvnGzqQSW/bKK+oz1FzaKNnoGanTI/Mh565yVS/kIDZJrZJBnx5LXLxcNsWU+LO8zO4
fFUc8UtbmiCMiLPC/KvmvUko/ZdGKvfsoToFlTpvsUlhs3qk0w3BPQxiPWT5b+MUhpl20HqIyxte
kraZnlrENpS55nuK8XOpH3treOrrgxyjtslfBI4rol2H9cdBCPoWdea/zNwYXdnWSs4NrhJbpGYa
8Xry44XoPGngSr6c+3rjJiw6v45o8Buf5ShGju19W9RPuX4uuktV/lph5QxMbkX2LIofm8l5qN14
0WZEP3LEL1ze++wpe07XmzFzhYNz7ualYnvHjbeZBwkDGrcINJ9/fS3DhgCTIFun7s0/qJmhVYE3
ES7WaaBKj2EDikQ00+Mbyi7agqsR3xORTcI9OxBeXt5i9zsPWRARIGZZAaDE514rXgwUT3hGeaoS
sc1rOZoq2zhCZKQLYXYTPwEMMeXq1jFn3m512vGJhUKMOZazpFBr+FzzMao+tpNYiRfRAsJj1uyA
TLPljThKkogvarjfRu5tSOCa4EXkzgfIwYcNJSTLRgQef1jNfhX8NLSc7QPIoKI6dPO0icKXR2rt
xuUZqbKt1Nd1oWgg8d0zFxRFUKaeZHi1iW05LQHahHq4YtxpV/K3kv0A2xvysSnPhbaLWXQU5dHd
7oZRJkMp3i/SfQZvML3Niu+tlPxcP4mfONU5cndHuutZNLU1GzkFB50OzdB3+rKv9cfYwh/x+LPi
pvSvCmG9nY9TsCn/bU/CUF6U6VFG7+1XouP4NnFFYxQsXqhUgrSH95HfMuEIOPn6Nyesed2WsLKF
aXQkg8Ej+o2UXcvOa5a/r+WJ55bCHA0yDIA9IbA8GdN7o/rx4tNZ4Jgn6IE0Xcz2wt4jKj6DtB+a
Yvi4Jbu0LPn2/iwclsMioGaocWdiGT1jUUhNbny9Ehq+jvEBLn5FfFmK75F1C9tnSAZXR7mMPxiu
BWfzbHVeN5x647dI3ueXpnliEd9cdprNgiJ/Gkdm86Ye50fpAISJALAIcbqATsmS6ciIEW4/caSf
l5eQFi6d0RzQvJbMzkGzmyjs2/eOuHDD9iqDsCLChQxWM/ubob2K5lFN/irnu5wYfBfghZkt5XMj
7rVtX++85Rm1ZulIDNI5444RXUM9MI/jQuDu8tquX4LyMeh/qPLD8SCH30rNVogN+qe9yeudhKON
zwnDd+BhRYd5Q5LiVc/JeEhnt29+a3aMkLhzg7YqIgHz3FtI6ylV6kbmPQazdbmbw4JW0x9o4MNj
mN5Q3G2cj5H5WnhYPD1A7yZiqaK+zMWjSf4UqGG0/xZvyOaJtcKCZC3HnOG7jWUsOrQ7EjOnlU4D
a9vSDfe6OvFyX+XOe6kwrTCU1dOBzf7H0nntRo4ka/iJCNCb2yqaMiovf0OoZei959Pvl3MOsAMs
GjNqVTEZGfG7kNeW1uqzrD9EcTX7L1K+NtONRS/o6xEbYB4eOlZJUjKc8m4bINHypk/RzQ40S0ig
M4mysJVcK/zpfe6I7M/Cwrr2jmuzZKY3d/Z8idWfxtqoA7TPyRkhDr7WmG6K0rUUlTuWvKjhh0J+
glGTcUUSlwNgqS04vV+i8EbLsNrwGDimsOP2ewVmmkhaqf5r42dnOvF7Q/EBLIMnPma/decsOQjH
y4hJtODlGEhqiQ5Zf8xQ02X2iZoo42tfJgPC4FtF3lOZlK763FkdwFswZ3sJSlJzewSeWK5hPksc
9zwO7W2AiUiEXgXUHdEF/4MUs1JAO2BTWUNsst7Jxwhhs0ZD5NjlpH2UBAYdFOWmM3bq4afU/GtX
rkli1yc/HZ7IAHO5vxOfC8X4b5YB/zIIjynTczZehUA77PutXO8b83VUVnDbeKvPb3n4tozM8H+O
9C7l72XjGQmyi90skz4X0DLvML52iJeWvREMvoT8HDEG9g1egbcviq7xiwoQzjwnPhFgS9ioFtxf
7JfeIUnS2zddJvtY/TKWdzEX4kx02ouYO5v2X/eXUUEMIK0VrVBbXTTSTAnqgZCo7kpzzNtfIzyD
RVWkApUX9qpv/rtr7YnLrXMb6w79pjR3GxGvh4kV+AGgyrJzMMlvlfxAJRp9ZW6QpePxFHY+REu9
huRv/A7lL9s5xpqCye1faZ75ZphhEmotDmBXyH9A/dKVtLOXGUVazG0gEg3UAyEnLg4W9a1IfF27
1MMpjPiJSFPD6i3BQ1+OFTEAtOMyt1hMB0ioGsH0KJWfdPOgqUe7BVIPEMXp6GVxuoMkasXDTF60
idHO/IahIjbi9wU9qvXujF+J8TM1yP6Mn4EeizSY7RJyf8HcG+y5uaTBsrOx/EuBnkO3eiCUNFfE
Bo1I2A15c3rth8atwdgsOJ1wHFAkP7Az9dbTMvrQ9ApWPfRnw3o24zvP1GYlfUtrlDql2/WnfNE2
zUdJxZpTotTH0W+WXxNFTA7K2gzXlql/QHqn2BCx+VdbXMLiCpg50uTFpFH0SKGmGf0aAYPtehVc
WPrcS39a87VG+5QLkQhGyj0ITUa7seReCsqaKtzSbKooOXxRw6tqzNtIASQ9dvK5eqYPyhCVsCNn
hFipd5P0ocQwyMwPJQke4qJKKwrjBxnUQ41xoGSJC4sHUyp13tCB5APqJ4/kmjjagauTxRUrO/op
8TRq7TbGHbU9YvxgdhJaWBtNJYRz2j/xg4IkDErbnfLPnEKyCfGmacR4bRdj1z3PjLS6D8DtGMee
5ju5Wvj1VuPk0PA1eMXNibDdDc3Z1mqOgCsmvwuumC36Uxo7XWSZMGGEy1mpruK85+R0FM1zw8Ov
JnJueAnqkLMU8PCjh7iXhd4E7kpd9uLhD+FbRwpaUjHJxhMIBSEIIDvOUZUZ2WMeowWoQ7fDVW06
H2z30ep7Iz1XxM0Mh7D8oCiwlkBNXgn7JLiY1qNyZQcIk+3iFXbavqbFDSvstB9kIzDsIQAFzBSu
Fxy0Wn3Fjuca+VF0XfFgbImSBGGAxuLtZJ3DfyLsqRXWJD54RdDNBEmP7hK3n1FmOz0yPTlxgMel
Xa2vQZl1gc6y+NUQpB6CVjigkiwfDWN95qq9umm5CsSUZQ7OtnzCmAQwVkvmMQRDdeiZZs+RXQo8
8DcsCJwZNKSkoIy+q74VqNGxNp7lFN3DV9OynqWmSFDXhXoFsJ4w5m0fkw4njg2IomTtP23cQGr1
Yyq3Zj0R2aQb9BRj7gpRaq7yjFBBN2zDzQNguzENkIbpBNc0kMZ7/goc0W1xbfXDCqbryNx+5jej
A2olixd3tB999hdxLUAdGNcov/Y6mCsaVbxMsfXZYNHXMKQ4yz8hi5oGj+rM/OxX0iGk5eVM1tFl
LXbJ8pidx4IsMR6h0pgHrhklALsqwry/lZUIlnFclNe2JY66/a4+tObFqJGGgKSZM00+8kBjzfep
eKuAxWSbTIiMtzwt3fnaxrBD4XEEMxtBiEvLQpgygJVd8/DTAHacDPB7UFPrkLNieTiUPGWMxeVv
mMvYp3ZK+BDFVPyi7pfctRA68lZWVlg6B8gQZRTqqgKOm1rKm61XpBp9qSDyUnX5hwl6BT1UtyXp
TW63tdPrkr3qymWBZRZ2ktj+68lGkOIrF84az7tI+1QknK3tZxf6moi6enQoPBICcOTpkQg/AXS/
jUYCZGtrIIkXAFibtJt+q/p1HtCke4tximH2W/WNl3jXOOfBfG8RZyyEzqYR6nFekcXml0wX3rjE
Q2uAIuFPMunh/8XlFwREp+/oHqQQSoniksv7bj52/BLKdqAn/moEZGcdtYihq91OjBIT/QLwk27e
mumbN1nOXWzVKvH4/1FrL4N1Y3tIIBPNQqzsttVpRtccGJiVyVjXRgljF1ydVcA7nDqLOBfUKmh0
CQpwY28cPTRarQvQ2QeT89amDAmdsXG47bqdZfBNZp80kcm6W+NrZZyiAjKK06HR0ZBf6lp19x0h
yLZ5gqzXJaLwJ/QiPyn34ZchtJTHHmyZrzNF5ofsRbYk8JIPCX2xFfEJQ3eHPWE7SMW+Rvlv40fR
KphtQtNzGILJYwwqqg0gJdLEd2ogUeuvRLGoAOZXsulWd/ZHEpF4yaH0V7cUmNsxW5jvGZEVQqxT
usOZ1lAaTvbw2vNRCUulGuWKwgjteMYieQoAYNdIW4e3mB3B5YrW5FuNPfTkUntOcYRI3Jz5fDcw
O9RVu/n+bbsrxCw/6yPHATJWr4tzynCmZY8Y4ZWNesMcDqJaq6nPdbTRla2EqQSHuvOnETVE1CXN
erSUvhP+VPKLQIeUdqGzan22zXqDzk3AbyfHW4VLgY1NcfVkjYCAt6mUoTX9RQWJJhzyt7Q+itHr
/CjQyqsoBXF8Is+x3SK1cfxxOaiEWMQ3NXHl+CwgNjwWQh+DMnKnaBv6MS8pAnDHmD9a3HE5NtZ7
BwRspgTX5AcHjbZdvjoligQePpKm8B6jRBauj/Kk2jez2lf5XW3L7aDcM8uCuEZ/gmh+0uojgZ5b
BqH4ogcEFBOO1D/xkZhUvEE9FZTAjn5Szf+0/CskVuOn4UoTz4EmfIuZbanfFYUvsyB4xVVo0auL
qBt99XCaJ/HF1llgfXDexBWQD7dCvvXquW4n17LXfVxXe2uVvWx1iA5pefcqf+Lu2vytmeWxEcxt
G52mCUWgEJ3qP4s3+ykaUByk62+Liswy9l30HmnPLYLnrGdDcfEha5+Izv776sCVULw6Mpmly565
Tau+GswpJFhIINMJQcop2NJsvS39LcFkxHIKy9yWAa9e/TKMvxICoUWjXer9qn6dvMHLAN/wkpCd
BV16qWt5M5t3HVyjdi4TQEbzlkZ/5UDdR0dCjS7m15KXPScLc24xia5I3ZVdW3qN/VJ1ByW9xeOf
hiu+inoyJUjuUXq336WMGuMWLZOWBCC0G3UxSV8kshseUuufyFH38xVPRwlbVgXl8DQSV80cwf3I
xvkN1j6XdXibziP8Q9kMf03nm2zC6j2bYW7YxulLU/6Y8XOUvy84FVbwo3F6TmdifZYb7YPzq8if
8nJu0SnUL+QDoRbc2YS7/ulRkLwP9u0HS4/2iKwbST2YPc7dcq+yG8GU+jC7A2xogr587GS/McEU
Nj8G3Z2JI6V85QJQpANwH8XCh4zDlnu02dpFgNYmZ9zM1gOBGpX86diXMH3k3UWDeMe2jNmF6UxG
iMUmdJzxamCke7Xda1D+qOQRqmb63uKjD9hgnfndUHEkQIGJ47XYxkEn28y0I/5dFBdi4u3pSUsh
hTTQTMRbY5ERU5NndQGDm8LnFha6/tClk8CsHBMdlJgWrrjYNvV6YTEFUkwhF5JUP4rJhCE19CYq
mBV+yqaLqn2TCbsHIg3GDIvmysST3lIC8/SnnW+iIZ4LAMR2BHrIcAF/wMU6v/X2ZTXJxvFqOqYV
JcPZQfpgHiP4tUb/adarVb6WmB8bFrR0vPRseWZIoNNXSLOFrIi2NiGqpGidVNxMNroLHgtZ0shk
mE7UAijpiHKyVQ8W7iiYheHH7j4g/R2M7xu6POD/rh63XzY150RQ1aZvnpZ/YLaWTvPbvrVYE3Q2
0iFXM2P4waZwF8g0MUSa3V/MJ147OCDJIa1+TwYVFji0MVyuw3zFFprftQFHB+pOtIGk3W4m7vrI
ghA2PlroW1EExwZzGWJs88A9E6V7R31d3dVXm2uI6UhEmi3Nd1N/q8Uu1h5sayYZEJERe9/a06id
sAZyu/GuIAVF+KPWewbBtNj13feKjXKEvCULUPt2cCOb7efELotkZ1Q72428TmcK2pSIdv1sX84I
ixaAnv+q2QwqMledJ2HWSw5QcdmM2nKgGVKeG5slEtfIU2egEV9uvxQCXvLuPyLVqA4mO+kGmAJP
d2uSiFpwan6sRw4Z+EGGeovEPMw6G0LNkN7Q5OBOBled6Un2BrKqojrIWIKzU9ddM+XAolPCgMlL
eiEZ5xQmt5my2tRbi4HFpkF3cBGuELkKctcBQxgkugLe/bR2/jy9YOPf5LD5cY8XFxrCTxDns9O8
8HOfde3Rr+PFfhx9iEGIKSgtd1pgeLrkh+lTJ/kaIbk20zRxJX4MgAdkBCEqDzCPlC3YsspmH+bH
qwr8zHzCtNcnr039VuTv4IYl6fIMu4rHxWfi9wWVUVo+SgPXZNK7kLQ3QogK/fJEc5G33y9k7qul
B3Y6MYd9jdNXof05RLotnnpZIoK6dtLw20HipcYnn8QjXMp9ghZ/2NEd8MWNrXfV3hHlTiapJ7+B
YrDju43/yLrZTmq2aR4xz6NJAjkmR/kvHX9kxPRgQIX2aMzrQOPNN8ICgv18L3SPogZo5M/yrup3
cnsjNo50zecF8EP0io56Ip93m3UPRCPcjSa+K3Jz5RdDuwL+pfRAaHLJ5SU8WY5REMVfXyUzuKeb
30yvIFPx7OXAZck5+uuhaFdp5qFgJEPTkC/vxeCPzmucvsbxX28+pOlehk+LTGt4Icffb4wju1GH
Avsl7RcZSC3Qu8nEOcDpSPA7ulcrTwnWVO61aSctQZ1dTf2iyvepIzXoWsd/mvMEuFU1BxF0/K9p
AmK7MNbtaGNdOFo13dsFlbveW/a9Xztc5cY2zM/LeCddxLbfautJI+UPwhNaCYvl+lqbz868Q91m
GM8GIJdRH43pawG4b9SrVRzEB6cfm8qbkPKR4Fvr51YDVLgrlOc5/lGhUlnAkTteWJOTAC+xxRlu
o3IdXu3yWeq/Rq/1CiDTbFxQUmISY9LWOacJga3ZSiycflpnQsdd4mF6zna0GabAyU5w1C5eRHRI
M+narugYMwYz4JapBqS4zPkOjRSn3EiuAo1fCQeg+dPiszos2K5aL8Emrx9V9eIkOAIOGhExIJz9
nfhYQN5HCjqxqs98D64EH02H/7v2lzz5UYl5GqU/Z9whlBaa6BLAxp5+wgKE2ficgfvRAuozaTNc
FKHx6YwfysnQNw6qGYd4wZNMWiuSFukzK8Vbsl15q+k2XWA5pAxuXHmCuh/wdCGhSqW/nO4AbHZr
OT+V17GQYdBJZz7VsiR6FxSlKgVDxOL5S/xVQbOibGcxCSl82YtmvwORJMpb8rEs/iT5UfWSkoae
fk/E/zjaDneih0mOBNJfVBqdX+8qpGLGO9gVurDOoTeNTyXcGO0OuWZde0KIygszE76hI4niBjfl
M/+PTI2poSPbp85HWH+l60+6/vL+uU53jIA+1WEH1LtVuJP9GhsYLQA+UhHanu8E5skrlH/KxmnE
Ws5UDF+XEdIbNFq+jemuIyEmVVihBmpRmHs1f25aSmaF7jm/JMO+Mp4aAljYI7VqN3495WQhkUdz
kDg3GUZdmVhjA/NbQ9CARJjNUYWZ4EJjEwUI3qsOU2WkX479bxppmzHPVB6ZuIVNJsFmHU9IMUfj
o+y5quVX0qI2qcL611jcXYoaTO2JEAGkiscyQD6v75tdGkCz9ydLa6+d8sJxgdlPtYMQ8RvO+arU
11q+yPknJBLic4mSbWXHCfi+lf4Wme5HwhrJxaKgM27sZ0vak+2JIxqz8XHSbJTRIwLjb904TNlt
rrZt5uoawmeMVnP1lZ9y+uZw2xPrkN9FCVjStzE8dea70+4NBzOkqyseATZg4ny2sr02z7b+A8CR
UXoGThHqFhSlWyM/MCoIB1oAxe188K8HCSmBIzreKj81qkYGzj7Db1BxjAAEyOmWcrDKlbReowis
PYN+5SM6Lv706qr+hZRa54hUcmFfCxSXpjAnObcs+e3yo5Z4URXAsETVa4HAf50p6A3dMYgv0lT2
C0Qg2tZ3CN1QttiacfbqxoUknzhIgxUPfY/0DXE6IhMXiiFVIbnV0Y9aQEv5XtL0aTNKs8knEFIB
g+MbjZjt79L4irCCm/AZbaSraZ/OwL2gck1uOuPflPCAC9BiyRcdxpI9QTi5w4+MNFDAGMu3xWMa
QuzasJe0sxlfOdi+iyc98+mBgl7/7YEBBObJ9YEDvYMQJ0wUFhMFeqzu7PClHb+c8icDlzfAR718
WakDaJ37fc3kGdX7ZfobdPLRUQGQ8ZLdiOeK6ShoLEbUDCvqYFw9OqH4cg8WGbXBpO4T4i3tW6b+
U+yrWeArJk7fbkGAQ1ZVJaDXyjmS35z2b7A3w27ZTfMT4TqZHEzraXRH2Iu7LB4tPd1IoIFc7mQM
yCU7GPCTuwD7sRKw/ET7S34g1QR1o4eXlWYxf7DiFT0aAByrVr28fxM+l6hA4R+BD5xmfmuQoVVC
CHeeXCijbj9ax7w5Nuk9jd7HCY7A9DQixviuw+ipnxCnxB74NzYX1sN6dB8pMYxUqunYmv/ZQkIK
EwQY8P2jhG1GNsU1wHeOduTk7KcdQr089SS+vfCacdblUzq9MQTalSeZBHCACoK5VAuTRr63TB81
FaJqUAtNIZacq1AaXkHWt2az670GS+MRnm/EmJwxDhE13CN2iFoqGDss4xvC+KE/5rCjrCniRojl
47xchcQx5Y6Le8nNij9o+Lg/kHtP4gW4alXuVQTOAwkuzLqJg8WGSMwSKTpqmtY6ytaum/05LYU+
mVC1ft13dmBG7BQqtol04krJizc1uQPAI4tnukThUdDvbJLmYfcICMlY7jSe/Y4BO5/fi+RSS/ch
/hjzc8q70a1PIBzdbtqJvZrcOyxmR+k1Nid1i6a9DErt12aUqfqvfoKPbI85eUR08d3OHFXP7E7W
wIdr/FA6UruhyDmbeeDI/juhxxsJUJ4zCc6+iaN9TOi+4k3T6wTcNY3INaKLyLLQzLNjEgt3yMjL
I0hzCQvXUj9yOESDCjiTPVBxUdebt375VLt33XcChFJCtEI2P0AnGisg8lQ5LsZhbNEvmoVn8Ndj
p4VXBhu9tUzZaxNhvtxF0wH4w5LOeI0BuThyJFWkHVHiyKn6p/YVDxZBh22Pmpg9huduIBKLwhWs
r9xFovkxQacrRIpyG0MK/NJ44VKu3tI9/1Xrxj91abBHEMYVARmWGgfpT+8WhjA5/ggTE5H/xWkZ
r8nwlo/fZAZiHoiAEHnP0FV2criR+s+0f5lXjW/8FPYH+vj2Rl72xGXHbr+WtqGG/M82f7GGGo+y
GKhBBHo7M4NFxVtEvaFxQ+JOSsVL6sI9II0cr6WJb1XaJd2mAgFjJkofNI3knKb4F+3Xnjl9ehYT
8DReNeuKIVAseYkD3fjt80MOtqIwUYi5usACBZlG1Ei4QOAiaynD11ihQqyHmBqHt6j/bLDhasGM
QZ67l48RA08Wu2X0ZpUPx8BVEVF/jWtvnb1IsNwb3kCPzWeJYD/0B+s9hMZjzL+bhqY8PnPMJ4Vu
dpw3czdvHba7oY+RCZD9kY0ds9PSMqlN7uDsaBPm7gXnJOWZFwARGfl1biJt4xqenMeIjbIemiC3
n/iJaIcUAikBsuwvuz85upAxhe6iXZlwZBhEPFf0GgIUjOInh0MgWkNSHd225ZIgfiQBxh2rOzmC
JJCci+Exf/Z5wMfX0ztNg9rteZ+b6kNiuBzbf036JPgpNlfykswbGoMiPnK+xGytDufMtACL+LrC
3+Qfu02EBEtauD7q26ynbDmJtxKC8OFqT39YFCREGukSxFnwElmB8FOu3adKjhBBpAP9vY3em6ap
M/9GrdzkFpEHzELCBUCzy86ytryrNgWICOEu+RACri8zKbbkahfOJc4OdvEx03V3dYq2AS9g/iZQ
hxKymG/CSDGjRq7WEIk3DXCI3zLHgYureQAe4+TPkzfW62wmJ+Mew6rAXZPgtlI+Wm6vrmQMiW66
QZgTSVUR5nLRcgoKDAmkXh9SbMHqCKxyT5sXVX2RmifFPq5oLjXVpa0q8s+Sjnvl9BfGvYYEqsoP
+GbT3MkOjbPs5txONKKIDOpPGH5jP+wUFn87R2CxEokUWOr4ozVABwaLhODGVgUkRbTZcX1OakYA
RccM3GKNZSwfXk13YM2izZlpssFjCchmNT8K+6ueP0uIsw1cRAd+vLhWaaEJgSXWeCZUz+JkmniR
ppOo8pQ8YRauuIaWhSWGB3oYYpLY66P66UxNOVBzOv0X06bwzMyq7ra3ZP4dkEnyuhJ5lNQPavRW
6yy8bA591R2bBsa/Yv0Tbwkq0sz+NeyJ65/LisNtk/qDXrqlY59wmW+z6Ri3R/qEpUemNALegWeJ
sNdF5OqxbVyidwMYz5WbmNIznXpHuFUCGh8hIqiXzItELDJqDvwfW/5YICTioY6v/Ip0jOE/bmV4
mqU/fHV4D4MZ0QmwSjgAoOxS8yhzIBauNCQVGi4nzYH8a2+8ycnVQASu7OmXJ4yDqKOIlzefqgTO
5y76nBRE51kIPfW3mey8rtzZ+kFnfkXFj6iTgL3URc5iBIBHDSJPmpU5CobqSph8r/hr8p04OPso
NM0ZHYqM9QihdlkFq32E1pxGFtiJVlcI32JpJ4Yyei8QBMyIjMZHlgZmywXoH5arDKAKBtlVBvej
e68IJNGQk6vb2HmXWowTxDLIqByNGTHkHHMuWBcgc/yvqfU8kDCX/MTKv9AmPd1P/Y6geth+VyAa
anIe5ncpAqWlB0HWPMGLf1BKhSyZk4o1UpQ4yfJeTXYM9PyRCK1LXlNWRJigbrHxMM2L/ibjDlC0
Y0GIVEoaUF3fY85mesLJ3UjYWPZ9e3QakzCpwSuWwNbdJr2ayRE8kezkzeRbW+Alfi/Y18dcPlI+
tRrLWzZyTVbh6qkILt0n0dkEMNt+0TwayDcsf7CeU0J0gAlMEEjyHWg/SMXpfdW8S8XfajB5Fx4p
L4RSbDRK91wFUJ4iviD5z5u84l19mpa9s2qInogZuQ0wbgwXoNjeOBxSsX7BpEZfbekqm+8hxL9z
gRRgYYozHybK2SJvoej74mzKcPLrkfoWGYjdZGFmTJm8/+MiLNbGfjns1YomcG5iaOog7M46NytD
m0g1dJX6LKXAFErhFTpBRUB5WJhRhnA0XlpH2uUTi4LWpxQRd8IFR7RbvGFOjuJ732GNZpOBqj7p
1YVRi1g7LlIVDe9FRh1U7gkmEEdMh9uHqqxHCqwxbFvLS8FpWA0rpfgIIQEOesCe4XRvfC9G6Nek
c6RgISnxajnERHGXBdBL/Z3ahwzEx+ry9U7MVyTRw2Q/HHe5vkTOJQtfuvhfNXYsZvPP+ohXAIDK
uJagLFnNMgR+l2Hln/m7w+ymHg3UqB07ADpm1gYFONM99r5GezJ4aLhp6wAv0RIg2x7mf6Kw9qx1
iJtLKeH6YGdFSYtYIV1ju8sTnluTVIG6+cm01wb78as5vTUWum1CN7T1I4QyM8ofzYKbVlf3rPbK
xlo+xaBaW4bfqjdHPoBvWEG2h+/ot7pfszievtSY9/P8IWLb8owZEUm57TMDIHrihXudytcQj2Vh
Mrop/LVa7sckJUj0uuounrySMG8z2jb0bmX/qVoWwWJ8xJDi60+yiytwpgtitp/NAlkJwd79oWQw
YeUHP5S7+4XjBr8k4ry06cNQ3gnn4a1jNypzn5CiDXeQ6w1DHgXCIMWLj9LRYfTgqxavgk1Izfz5
HyJaPFKJZVz/CiLAl5NpHbTlA5VpY+9x+hvWIyqKzRIB+4mZsPiKkm9NILvRa4wEcugcPPnQ38Wl
GG5DvenYJ1CRYCF+ND4XLAd695wtqMfoBZeesJYE9cq7oz8sBifTehY6X6e46PLHRP4R2zAbkkuJ
GVZ8bTyxhk5SAnijxPzOqWlLosMvvxCki5al2GsjrXfzZv5gqNdJ6+8SNgQxW08Re7HRR7PAbCuw
JBAUiXZNkd95D0VPBoCB7oP7iWAw1o7VmFBZtLllqwdJdZ+1+ke6SNg+dR1bOMPdWn4VEE6GNvLf
AGMAHSJpZ1nNHYyMZnEQPtL9yN7Ait07nypSg8T4NtPPsLktCype2quBPlkORgc4hZ1s+G/eEubF
ZiJpeAPxObhEh8LerJQEPT43Jo++fluqr5qtbyk6RLWvL8r4Ogl+ZCeqowK/E0/IYa0/YBS2MqIG
STbdvwxff0hcbJj33qKymAA30khlPY4Ten56rfObFeauhtCDf4sbBTHsTamPrbytwWKsaCf9hA0d
DHvJQhc4Zg6qdl9KrJ+OvsvUoSdGJIWgf9h1rgMwehI0mENOQl9fK/1Xmdmoxk4xfQxiZvRwhXVs
njM7UK/6eOv1S1VKm++KMKphL3xMKtnezhug3aarLrzllnoz25HIPDCUh1kfZgndl9t3h2L4aohr
K4qK50R4OLpJlspVwkzuyUISezSGFwwfwsN8eINbFx5+HU/zvEECCJUc6Z8wE8TtOsJ8dYB01Xn+
9fzdoAgOpW+l3AkAGPA/zh6LrwURHdYza7wEfZ3Gv8l0zZ3jGEwp/k6zwWDDJLQZLQ98qMt2M1U2
NWn1g0S5qc5VL8+MPBryFgTMRCyg+tA5vokdcmmDdCF1RDAPFURGtU1GIEU3XEUcGB13clEJ9mJ7
ZobOA18UMprsc9wQP/IPSC9s3Gbx8fOQCXTVTAbX9rfU3qsefFce/EVKvASHH4I2IiJozmg4eO4D
zrNWRIfXD4mpQ5aPmqrg2GenrvMq96T7H6V/oPCEyCTdPaq+2U7JX8VXuLVwpZH5CarWn2GJ+Jmv
dfGDAA6JAVuXJLKkLhFKBg4TvW/3YAQXBHTYXwV/GgGczMmTk3/X6/P/430xtmuxSzgNCCuUsn+m
to/YH1VzKSgftMrpfgms5QxiKna0r0FsBl1+LXVnqxlPZMsNKxgXrVUQM50qXe874+SaOVkW6hV7
G6B3ASAmtEGCORoLvvMrWvtKCukb0V8lB1tAv9zMw9Tx9J4l+0nKz6RdwHoKszPea/3YKA8V8ekK
VNjWvZciCFI5IZGXkh7E2WUEG3gH/mMIJ1+sj7LdmuAqCTFqjTuzb8SAtGWIpgeCNkiF9Fz6JiwX
QTwTEGxwgUzPsun2s3N+I4A/JyMkg+icHkLHB56jZqSWMHJQj4UBq4PDogNGTaFxAaa3YnOjhdDY
fpN8kxLDFT5mFnJO1OkkQfH9ir4SrIW1a67UuLSrXlUdBS7NlkrgpTz8pza88L/z+kY6LqwQSRo5
v0hTvCvNi8Jc17FAYBWWMC7unKgtGNcS9+CTyg+2zz2J1Vr1WWHOrJ9gdOfq1+gwcgawJl24+mHx
mcl4GRn6YOks3mhtFdmZLAszsRYTBjXOBB6iJlUIw+orbl6TgRX5isrF858AEzQzfmMIp5ZTJUjk
mi15q+r0YmzayeB0Iuerrr4Tmsju2JunIiDAq9yzHs8fLYL4AsHFAcWwvxlKGd6ZoWAhvKfkhCIV
VHzhzDGkoND2a3/C9Y5PGH6tPhGfhQfErLxSRD0TifAkmUht/KEhxOCQ4/eQjXuMA4i0UwSlznac
HQbde0NqBoQpUFpn7cmhwpTvdctxeOAbtRnDcutKbPsmHI6gSwYmJJtas0uRbUm/3dTt4jrbsmcM
XAdFOR4NrA7VncIyqM+J+V7m9l7lAaYQ5RxO4MJgqJ90GZjACHROgIX6SbVfE6wqDsTzndqdJcVG
s6gnu5d1O4/3OCaK+Z9NmnbZqS4rvbxGpdqx7kA2KTDvS7cDd0pstmKrmOtxilffsn2RJ9aDI/N2
M/u9pRkeBs6Y9kT6nN+A3dEe+iXLWj3eS98ZXtP6wUoKkvD6bU2i55rCw5B1s6vL0+RI6EdBOQnn
aiiNxDnvHfll/U/FJW4U3blAFS0hMiKKqmDGEZZaIjlVPUY4YlnYzmq6W0JEqt3ixsU6jRNEPrXp
TpMtDthPxggokTrTXsz5vStJlnuH15ZSBNn6X6mx2gYAEngqid6n+qx+xfWOuA3i27kGmEUqovH8
TooBwp4w8mzC8fiBTOBfsl6hDBeI847S6CSwdd1tqS929jLZP+n4PcnrjuUANGt1jszLuhsRdUAh
luksDwFTdhHSmLM+RMcRgGTl/y6YkecXcjtKLgeChIG000SqptunihfaMc6i2+DT7YVXlOC5BmRN
Tw/xoI6/BfEucfmvSj4kQuDaLyBSkuMM1hfXoAk3a/Oz2GcS1WLlz2CHq/NI5dVN5k+D7PP+JDl/
xnBSzYOKJyB8dbSHJv1xUNfynmaIfvY2rtuLqnoYCTX84aprTdFey2kCUCGyTNclcCQpL5r1ESm8
4aiI5OUgeanfpAGDpLhQxVTHb44ezJPCx4pwoxvxZKHXNwTd3r/Lki9MEqp0gNtXQWqUjPDei3TD
7FsrMxT6e6E+yRZCHyI1jvU8UX6hhRAosWkClnePnC7ZVh8qlOQQsxp0Y8OYtAQyfMossJ8CjWjI
IvlRNIzoyt1sBwgzXFDL8wxLtAbzrgkQZ9Q7DqK5n+D1k/RFAGcLzWgC7WkxXssrMlqdlLLer5EG
E+Xb54AdCc2l2YO8v5DxvE2U8yQDQgEyOjMJBw+Lm6DiqOR457glEdPQltNugfU4+2VHjRYzkFb6
OKNFsGYHUkL3Wh+4E8ZkB0ifrW9dR5jkqdRuefEYyBJInnDfSI1vcNyhczwnYCoXoxFh9nQSXf0o
mJhZ7oNx7ksvM7R6u5pxW+FQwgG5hFAgV5/J32So69IXwl3m6m8GFbGYM4RTpVdB+wrXZn+Owvtn
oPXT9t2xWP5H3Zk0N45lWfqvhPm6kYV5aKvIBQdwHkVRwwZGURJmYh5/fX/PI7IqIisrrHrRizbL
THNPuSSQBN67795zvrMsyWMD+1PbrN3MTbz6I63urXkOpv6yHz+DgAwV3Afx3DFuKSra8vKTc7dB
H9iIDYiy0154CbXHBhEDwQ80Ir8Czmo2WZfNvuJQZevLOH8N+rMyZjx564KbL2q3iv86Bjv7VXdW
8hhsTbWcOwORWC8VjFsxoGaSzEIrcIlyhZrS3EsOwlpBcuNN7gT4SQg4mWmRIEUZCZnTv6Wkl5Up
9U1jUp3z6RChFzGgCFymtQZxmvSyY0oLUHtQBXD/44Vph2OLij9jIpaXSzpGhurqzHfSpiQzOyNY
kc5ntXyGC9rM+cjy4mhg0IKWbm0b9Ocq72jKIV5uLzJYhBCF31Dv0LtOW46j3lGcXqAjC3mz3S7E
tKUkFLI0uA/Z/0slp03UTWJE+BVKXYeZbCzxYIJ7oh04urxVsAj0aqUTUZh9ljrYDAnhFdvXyC2h
WTyXgU5KurS80+GmzTwHAfkbJke3PoSOriaAAz0Jfei4fooplnxDm3DKB7E6rTQMwj4mIrggTY8A
g2MIYQl1+6ahGOpPGsBwn2CPrr+W4PtzHMEr7ZoBHoueDJU+3HBU85PCGTynVIjfR5CBaHypO9Fw
l9eRnB3qHPrUGmu6Ey31ct7XR10MIkSBaL8d+WUaRMVNyxBXfXN4yHDMKUsxOIjZwMA/2saVQEjm
zRvmeZyrdoVN3PysgBcqOheezqmWQ502XBJ9w/BBJtni4udvPxcfeUDtufW5kxxBeOD4zCcFXjDR
XTWiCQpgsVt55xJHvvuQN6huG/n0aFaD5Xo1bMll4fHjZvAA6DJpydqz4oWR73POIr0mo352ab+O
8LIe25b3M8ALiD2EQ7cyk+8JVEEYXhC+d0KyoQhAfWCg5fMuTrK3+t1a7lzAuwL3gjgThUaQkxP5
4lPBeKdyIGZ1mSJFKZbjM/0Z8pP6Gd131iMOclFwaHj0qvjD6u5hNGsxblW0HS5lsJPNc5W/PQr0
UgsBOexcqrWG2VNRdaD4QJIVi8x24VUVOaJz1/N2NEO6+F0TXuuQSTPmW01mkfs2+vPYgduQGOp9
aAw/FIyhq9haiZm2CwI16WeVWlIy0LwOdkN1sTFrwFIn8dTjNgHMkECRWPvciPquYhucw+kMbjSH
EgYBRHBgGUKmz6KnM84ViJt8jUkmrC+Vsh/0qwWtAm8f6tDYW/g8sC2tvFWWr8d+/Qiv+pAsTf09
U5+5O1UFexVKTnGCHZEKFeztFq4UKDX9uAR7C67kwOyJ3VQcuUa8MN2U1JDJoH6UCr4ut8lPDqnN
ofrUKzcVrUnFsx02s9EMp479NlAIxoQmLT1vXQc7TX9T/BP4V9lb5/ouMddRsjPDq2NdELA1MCre
RmWFGDkInmL6+Ip19HkCtDW3de48BbRVfJqixp1Z0VDupHprUDrDk5C9FWbmYiRDa1Dch4/0SB9o
iaK6lF5tolN73IkujS4d5lFJ2O1M50CUIJfRtWsvHcdxJemvKmKYhM6VLNGlTd767Jpz2so2QNPi
RtQXbeDPGT9Py+ceubDcffKGSg0pEpsHciQZeH1JFoQdQgLLLoH8TV43CMfKXLfB0ivmmT6FVL0G
C5mg7stQcJry0QNyW6+E8MszD2G3HxGaGItHdhuU+WBfMp1KfMYmy4TLrte2spWfAGGq1ZsWXtTs
eQTFxYBFWoT6PIE9jF52zi+g2G18IOVv9KHGhAC/xltkfNYpneQBeb7TfngBT8J8TAjoeLPBEpgz
OXU7E1MC11m0ePtAOdDhirpzUB57vFMoNVuUNBwjgQ2bw7YntLoEOUJjVWow0mO4io7gDfymx0s7
d6xXJaHk2gUxji08EhkMDRvron/T1e+Ia+0w4MnWB60WInJc8cznFgy/Y4JCiWbj3NZWqfxMUORQ
HwE/V8aONtZoHslQpAOLlwrW/U/hdvCddDzMIzDYWzZ8Jhz4zJSoDPmMfBYtTbN7ePV0VkmvgJJw
iTyyswznJL021ufIXSBRwadCwtg9o08IQyodZU1QcqxehaTOBq36zK8khxPGMkM5ZgIM6YGw5O0c
xPrM6w5ibJFq6TRSv0ROSKRch+CCllrzkedCAdi1yqFMaIvs9Hot1VTaoleXfaaYWyj0TWvJ4iBG
Wk0IsPPZgYnKW62Mr2k9caqOoCAGNKzfQcBm4NDatbdevSGHhk9LbxbiUK9e9kEKIwDaPz8x1rY8
OSBRPFiNB8G5AolVi0lDUkwqGmRJZUxrtpXI2NPh6YEeKd1bGhmTRIAx/G+2Pzg/fUQ2SXoF/emP
IRkNezM5JfKrPgL56i/RWuLFdeuMBFuG2CUh7VvKq6A4DvSyag65mfnpUFx1/v7njUPrr94oPo18
HnniLi8JUvTe+3rwsjoQ9mLAXUtXBvcFmmm7QNrCiZw+a6tOeqWl0QC84il1y35XPEiTcjnFsVw1
lFY/23zNrKHvkQLDA4QLbGcTM91gVu/lK4YeZKOO+bHs0POzE6K9jpN3vF9pghh7QeaOp4sPq/C3
OgyIEO+3WO98Rkm8e6p5UJSlyokNnzSmkxKmAQvHTpW/RCMYMFwZvWr2nrWtAiIK49d5V7FSVtlr
INF+B9Le3xMdoyHgt2BZ0q52Nnr7anNlyqsYTVpi7TQOgTU1OFebm5RqDftzte5U1jvhuNxzm4zx
iukSCxsQESoa0nJp5gygNMmzQaQIY/iKoQ3YpwLRyWbJcehWP9aKvOENz/or+WlIgQLe9dcILTzV
/U7vbmO/UUriGucUgLZMI464B0Z9ZcfP7r6LDprpgiaPV6BeZEC2jikY+o0BVHs79ugUKJ9pbdIo
cRAZLq1VwCPXPmXJl6E89e0c7onzRefVyr6K7BCH597cDM2irrco7Ts0gxUaMGnX6xeHNigBcdVF
57HAkxt9KzINwIy2U3UdH0/e3ehmdsikfWsHRzom7WOZUNM0NE1CkoKyOzG2jKkTzlHMgXQdSSJc
aQYbLRwrlI1gB9JVROhgErhqiiZzHZFeopzqgXaROz4WmA4aCQkO5EAkU9rzA3F49dTGxzB6G5CO
VDENh7GdlMa+lhAFXR7IHgD6ZQwon0TWC20eqT4Xw0bA2il6egKK1kz9LGtml0zFD6F/9uRrXXxU
2jlUP6UQVjpC+3wTc/py+ZVBdJTw65XtfGyXvr4sLB7bGFr8znuAbXlOChST2DTpWbcrHkiYYUzA
QRaDrx2q156CvgTK0ixwZ2CP96e1uBCzDdYlGAtbPrdgcliMBrozey+HiLwyyerm8+knNZ4JVyT7
1l6/fBDsSIuIESRNGMy76tYj5UHehSHaUWJKrKWlXiLpxWH5BzUr5IYrha5e1fPQdIuBMI3qW49y
t2ReYg5L5hwprsMOONBS9S59Nm9kMncWcScB69lZ4deIHq7N3X7gNpjm+ZT6Dy9RnqxYfU3nw2My
GT3biUtQi1msia13a/biEIoAHEbktojBiN4Iw1sB7Qbjflfswmahm5wWt5hRzfTcVykuLSHVcx+B
m3M6t6iTh+c6vXcqG7FlcGoSaChm/VRbERHkdF+zndU+mTjYq/JD0uZ2L3SaiF1KmBdmezRVlDTR
vtC5tWz8nhijtgpwgBjiMt5HrNWgp3joPLTwLZJ6fQVHk+ODTq5Di0ASKwhYFzF1TA+SFJHBuO2Z
kDR4hcP2uebyRwMf5wxuVfscxQSh0gqsQPSN1qKFoF0s2n4NjMuP3Ng6Nw6VD/WFgrMEF2ALQyxA
jImpxdiB702thQb5oW23knbJm4/UABj63FVraUg4nb8yMIxwx7A/JXuEsLW2M9DXWGdiCBiQdKyd
kMfTkFuNmmRDkIs+3Mt8a9NhLnmzFl2/0cZd3h8G6S6JVO+PxHbp35NBP8pLPbqh1bFkwCbYuGG4
HpxhkbE+PjAZaBi4nWtRPQ2b8PHa0bSgRy3TfeeGMutvmJAmYM1yzgaKfoOOUQJJfnjhl9L5AIQb
yhwdu287e8VO2tABCz48hxt9nQDI0FF6ubnJT4KjQWEZ7cnPtJh2RN3B6k998Zx11wdPTJVDNho+
JAsKI/77JLyn+RxircVnFqy9eimptGasu22eDdqK6Mg5MiCfIV425yA7U4Pz2NwMwC2KciHxoLY2
2bhxtLX+qKboZOVqNkU8RJSMjPhetHwBzBv2AXANd8MDyQVBLzUiiX0OqNenXZdzwDP1ayc/jY87
cXuiyum0pcTmJLCCEbYc5tclY1FeEuP3h38Z4mfT+hCPLL3Y6EX4qIl/nBacVxgW0Ws3ynNpbBT1
RPDXKNYIPDJW5obhW4PUKmWHbzj9JwF90fBNVKG4Djj8wjjzGxQX3x7HbCgXyr71X9LhKzGjWRfS
ZOltQvcOBg9xNu8BaiUpEPBjboAotsunYTiT7JoS4BF/8AnA0ybIoWNO03OwwhWHKgRmKMpNc5EA
2ua7eLCR6zOuhdOQ24TprjpijSlIY//DQYpHNYrcnduVAxEfSqnCh7E82p5PvOmEulE9M+VIeU2N
wdzZEJESt8o7QeZNK1a7Vew8F5C2oMion+XjmjOmsJDTyhfOjTkQSCbr2YobPNdfuPok3JCCznNa
9Ac40jXGQ/8tJQLMg6LMFPvi+DjfcQmcNNzmwG/FFCW6V90Xb2PTHS17E6bPsrOgKUq1aYfnVD3y
VtnSjgZp4AP22D0cqNY77JiSmxWngl6v120a6UBXb6D7ZJfzR+u5UnUG8dtwtsr2LMUEY9MHRixc
VmLcgtlZ3Dg+tkDWAO2TZZATtk9MajirDKCpxaRR802b3kZakliS/OXYgVfYhsZVoZ3SMGDogPPg
ibPYwaCm7YMYpMCrZK5TP6MZwgEGqK/GpIHB0JxXBKNVqp+7djMuxmjNr076Z1F98QJhUAjWCSO9
AtD+StWPJWHJ7ZcybD3pmluHwdlW+dZsTwwRgKLGwzFUv4y45gk8ldU5qs6qfM0fx6SbxfSpHkga
Zzwjfk9GxLfiXc300rHdBQtpXAKZL/OXLG45djHW8oH3YiKpmQFqz3Z2HuxjTsc/Sk8qPUh0vPpH
APtpxENNWx7O/ns7ruIR0dKS0w++nUx+ioq9yOQ1SJob6atRVaFmhrKsoF5u4Y0uG+vZQMfLu8xy
mqRruT+qyp6AHz961r1x4eS5q8YRYbqHDum6RgctolLgd/BvAohiXUH3UWUrCteZcUtSa+p19l6t
ek6GawU4trYyincNhL2jSyuroTNvnQpm3zlmOXY/Tl5oXYjqZSVhytt9t9IZcJceHAZkJth850X5
lHfJTKptBt/Nijar2X4C70N8FbduQ2+8Bv61iAEuSWWNhOmzzz9zDS6EW2ubBAfdMGDF+tYRAjz8
L1T5kof1/r3N35qaPjAvnZbsgcLdYKqFUi5eOMGrDJ9PpTtMMTkfH24ZbWuIWzaPNphRy+RgffI5
lQ5TBhQ9nGR9JSscLmK6sd4JpqYW77EBVOU2sT50g6gUdIzJdsxXnbkvaEXL6msMPgT2HsRObZ4Y
H4+KKRbdRcRQDoxbyvn4rU+uigVFHa+bTpU/kH3H2ESJaMkio1fOQffWqUun5yz0HN8yG5FWzaoT
AIuq7kZD0SLdRkzHOpoSSwCBug25xIiZ7BLxjhtyyUbJPl8i/LlXcFcjzENbFqA8R/WH5pJFphr3
fnHKgCRJBkci6T2N31GacVDJ6Vgg2aML45A8wGwOgx2qhCKay8yP5CJh6Vp3pHp1y1pzh2add7dC
9G5qtHjNGcih5rQ0mbfsfR6N64T6rdFuHm2wkb7NtO4YwHOMCuLrgCfD29jpsmyWpKuwKbKpsn8F
DwQaGgoPldtQeTEGCsX43ECcYd9itOzLe2FSfCAVYVbLQ6bSYicS3RWAbvZNsb76aPaFzj41VgHJ
FBQQ2poz8rkzr8IVIS9hhcG5YR7KK/P7k9mv8+IlozCRWkQ+/YeQ1kSVS5gi3X+2Bg9de0cT30Qg
3gbC6PsiCUyGdI+8b4t2Vob+aJe1ryMmKYluasNy5PVPunq1rKdMppvBe6fQkWEBJHm0QCjHSEnf
k1UsMAEev9ZyasQ5iJAFJYlQgOS1ksiFW0XpSzq+MKzej+nSN3KOom+1fqKmQjVdsfeOo6uz2gfQ
K2j/BA5BobexPITmmptJiM0VHxe3ybZL6pktkTmO/LQkX5ybVqsFSKOg5fbd+e9lSOsWgX5KX9lx
HQIAyHR6RrMWDa99v+bgZusHqTt1w2dZ3Jzwy+MMUphkF1jrR4694ynj6+SHtA6AZ5lPDuGq2MVM
AioWdbjx672s3GiDiZ4Y0dMTZZWJr3vazNF9Ys5iRG4vUqkg++GsGQDpkGgWMRNhYhW9/vjl3/7+
7/927/+3/5Uds2Tws0f193/n7/csH7j4oP6nv/79AkggS39+z3/8mz9/x9934b3Mquy7/st/tfjK
9rf0q/rnfySu5j9+Mr/996ub3erbn/4yf9RhPZyar3I4f1VNUv+8Cl6H+Jf/0y/+8vXzp1yG/OvX
H/esedTip/lh9vjx+5dWn7/+UAz75xv12/skfv7vXxQv4Ncfu+xxu2f/5Ru+blX96w/rb7rmWI5j
2Yap6LKiWT9+6b5+/4rsyI5jWLZtWLqqOD9+eWRlHfz6Q9f+ZhmKzXcpaIpt1VZ+/FJlzT++pOqW
5siWbsmWrCk//vHC//QB/ucH+sujIZkeGkD16w9H1378kv/2QYtXZqmyrRqarhqqpjqyrqoyX7/f
zuHD558r/8sKZIP44YEesnqqKJlmzeZkzOj1uwEq4Xa5I1m7QaDkP9lTlIVzpkCLcEG27uCOEQiu
YbK5+q06ReS00Bb1nPkGt345WTPeRPbodq/QFNc0xdedvzTMtdzMKDOr/RXw4iRdpktrbrsjmOaS
gEENrSCdmivTjJRaD8TpBFE4RdCuRb9OJ4ALG+CJtzPcMnR9CDp4N2BsnBqu4sQhbY58YEFWExK9
cEYPaxOctG5Ky7PZhMTNTK5Ao7byXj0lDATlNeglV11TvOARyWfGG6I7tGhzPAMv+rJck0nwEYL3
bJZXprdPAgAmfgP0E+uAZkXbQvxBucROdm7f1B0ysglohGquwOoELnRdn65XZ7LbiL+gLd8SizB/
J2YSfkS5LbfwfdZYLbh2MG6TV/dy8Scf9GS2YEPm6Zlu2CS+Fnj+LVi31mQjL1hU+ThCGEuIGK+B
C9OVQR4/7j2cXHivJpxYEM6QKTyz7g5CLBNu3eSjfNNm8bmewVrYphMaeqA4wmdFfZxDEx1DRAnQ
kPRlwQLRTsV9XMirfFlv9Ahd+yTTXIVfwvdtcese0X0tqiVr4GHkHdXJGqkwgCnJzPc4ha6iakuu
M5/t1CfLCTneFpzPilAaaFc9suhnP9lgXrTX6hOpy4vQmb+Y6lw5tdKmmptv/fJykZYKhroFAGGS
IcJ1tIpm9gxj+SpY9QthVZ5f9dxFt/eSuMoyXnNccc0dh40aXQK+vrWrw32z0BsgVohnANZp9Tri
f3pqR4b3/ZKZm8H/4BN/eU68edWv+DaIYQUS1pX+1D1zyMYxGjGTm+Fk65GICZIgY8tlgMcEW2WN
W7JbFPLM2lYytKMXzmFGsndOdG0Q/GIj3wVbdac90bxYNJznjqSUf2SjPAN3xWo/AT3PH+R1vA9m
0oFNbBpJu66bM6SItxnbieGKTcWe8mfqCrxfxLB0W2ykGJkMPHhEyzMRmKvKTqtWjYlHEFgKfQVm
VArDfMPNL82N5qyxrQ8VPyNbdcO6abBXL9lp18GRN3YLKq359k78yNkHcdCT43GLMpOjE8MKTEgR
IUeTmt71KwLl/CL8KMjRGad+m++oljYiZ8lDRgzQe66tY1fi9iqJPJPmxr3iu+2ZsmD6a+EfIt/W
9U/kkdXghzqIIZP+lXuuMCbhi3JkKG+8zZCdek/yPXInNSOsdtEsdYgYUzJ2CRS488JIVnIhX7tH
GOPOZOrHG7ZM3h0dReKMscnBe5YIdBHPL0lzw0sQ4xmbVB9cF/I+xgSvBquGNW1fvVN09Df9p2nP
iy/pg/ktbGMOVpXmcn8wx/FfAHyrw4WyRFkOuweAUneYDxBYJvVqnB1y19h8kPy946EJN9EnJfma
Ase8PfBYxF8e8eJzuZvab8lHKk2YuDMC3jk3RHSIDqOjetaOofOsRauWhAcIe1NOnTv1zd7mFPAw
WLtmcpdXCkr5AykU1sJ+xfu2S/GKogD9UI8r7YxWRdkH39rePrZTwjSftPWe+MRlhn6SYc3ZildC
oXPVS14Q9s9qQuoQAolofrsRyltO0SRMnoJldiRnUJu+zLGoTfbDbG6Q1DC/qzNm4tPqU93yJ1jq
+uvj9oZzG3oQn87g1miAqT5v+JoY+lM0IfUG/rDEzDfvtnvVVaZ7UhSvVTDTSVjhJdDtQ/eSbXlU
5/Yho3mKuIPvpRc8NWcWxhr+jbNIsG7uqZpnXBD/eYGNiICIghHXnrbSUdDtzDfk7Ryfvw1jwh+T
7ze8XeIq9vV1QIqwSRak7F2tOQF8WKQZA1VbOChuA55lAlW0/Y7UNXJr6ikOPlMcUJMCiR2vKV3x
x62zwDWrGWxUzHzAxB0SdCqTWlk0jE5nfA+AUcwYrpTMRpvZxtSQd/rdlxmEGa4294/G4k0iLLSj
SmNAgM6C4y0Te2uBgHV2027PCHTXT9Plt7RiIqVuiI10n/d4jJgHeBwEb8Y0XtEtW1s7ZR/TzzyG
vEUNKh/iQhfivwiTTgCuYPS/isunP6tO/MvjRhpxxYF+y0XZr2il94BHJoJcwCGCFvT7QLfjs9Vn
pDOiOwj1gzc/OTND+AASplEHfEPwK/l/3khRnNGM0Gir2W6Oz6cF7abUQBdgwjjS5P9Jcfn/U9lo
UmxRX/93ZeMtqW9/qhrFv/+talT0vxmWaWuOTpGnwjbQ/1E18hXF1nTDoSh0VEWzqSd/rxo1829U
c5rsWCq1nKw5/1k1asbfbNlUDUcxDNXSEAX931SNmmb8U9Woyg6pZ6bOHMoyZHRnf64a5c5PmXPQ
Zwoy+o9FOwUslpsoJMxubozFXsdj1tv3yFZXeYwePHhJgrsqcoMg5uTOXAbhIDdofUOIgvi4O3qW
hVxMS/maZPFmtINVBh5fX/ceEjWKkImtnEaV6Izmlncb1KaP5mal33K99o4P6WgMuPvWycXH7uiR
YcWVIdeETZZaW0c+R+lh9A5DxsxYzJ3cSFOhseA63OAjNgcqESZDtony7LnHvo0UXjg7gE44lBYI
xodWoumkTcsQ0yoYLjMEIoM4XWUCzdRSizD3TZMUyyK7NaicnBlQj1jYLvBqRfGs64F98PYEEq0v
ls+BycfQYqiPq/UjJatd4iUIA7i/LA0NpnrqhhKGivTVjj+mhcymy/tsIsTPPCSinExjPAnom6bl
AJ4nB4P2cwCCICaaeapC5imbLxnIIc+13D3ZSTQzuO7e69xOBQOZBas0wTtIg6gN44UCkzYljsEv
grlGw77ycEXADNDpjnvj6gHTvPW1aY4/sAnwDkHbjX3cMW0xjcN7U2x9ztJNvUB1aOIYUYDvddAl
NEJ1JHrREJwH3EJ4UzSHi/BJsUSwIq5TMq6kOeAJO3XRixFP8wKWGeMJuI/2czNcVYyQez98z2Tc
DzcLObQODzhUyLuxVPSJ1zLvZ6o06WroyurVAEqbKVeu6aFhSM40BIdXcZWhQQKoVECuBSzl3yWd
pFMa6V7Wu4UCwIrvG5G+QijHKKgs0h5LWfTOXVUytIQyOQt1qKDcqLEGbtE5lugH9J6arIYTxgdV
MEZpUQ9y9ibTxDBlOF0+ttp7W7DrBkxzcFIV0keKuQSNGQi0qRTRpQ11Pj2a2SMYdQZvXFbCx1I1
+NJjwBImRw0i0HsH1bTDBD5Cv2B1szxd6hlK1vI9q65VfVfgyAribUmfrOT26nwNBgiBj/waWe5n
WEgnDxmoaYYUOjib1ULK5JnUvvUs5k0kuXllT1T5Dc+KIjoJIzcPdy4GKMzxiCQq7lqfITwmlppG
jG9e80idymwBEp9Eg6P9ESUzOb9DBy8QRwrcbGyDnLjGEEgt0qlL7oGEOsgiyxbiML3kRav1s4Ku
qZ1rU4Qns7rlRdIpGnAsqHST4hABtUFlqvSzrOjZq7Gvc6+Iv4cIxB7aPedizXEgJELeFkxResJs
E3KQ1IpHDO990fP1Ds2QuFeso8kgpZFoH4NkIcDRD2le7YLo/odF/Pcj9h+P1BZL859O1D/XRkNW
VVWzZF22xNr5hxO1ZtmqE9QgRWBPVlk5Gw9OzjQm0TAVc8t5bKvGNRU5lJTyWWFv6kTlUZNAXTOW
wVo+9u7AJ97KCiX7Ipo9bBaT3G1JVmiYUOQ18bEoLgyO6+juFzbQXBp0HOHrUtz+RHWjwHcenHWG
u3jI+v7nM1BlJxnZEjNTB3XlQPdUR26YBveEB8iWr7ooIQBO88kXQBfU5uoNFVhriD7yXY/eUtfj
t8GIKkDjd+W9LE4VJyMpuns2WjPe63CA4ExzGFttFZzTesB0uPjrd1f5lzvPH95d88/vbmMNaYwo
QOTGPcdIx2J8wxrmLZ5RKwKSTw1eF9+ajh91P0hsPToq23JrEL3711fClvlfP2ddU82fzRudDffP
V/JoJcnuqpjPGf87bDJlq3G3DwDwMXULupFbcIKloW/vCWD1UHJWxwqGLZPYyMDTgrVkYWJOahaV
vJEeswSFXH6KM9TBk7K458amkFZIDKQQFdYiRmshm8tcRqPQHP76pYjd+o89IO5YR1Zl7lfxamg3
/fmVaJFmy7KNZzfV3dL5aOqElg/CW4vUxHL617+Lpta/+F2aaWmqruqK80+fX6kkThAIwGengxym
kTlLmGA0C4PB7Ufl/1ZU/lZR/YuH0dHEz/vTa1MohGSTWkk2dUNRxdP6h6exs+VeUr2ALjTrzRip
K8vjsQIHEecoFiEeZgqJI/1dlYpX/I0Oe0YnORiirl1HQ8f35xluH2YNe6UFtBELAkCwUZVmJ1Z5
vChM8uOrHxF2LeUfPnbydOmEwXOkRYsHD3kX1p8G8ShecCHAezXijlQqFXR9OfWp2MVVJEl0rOwO
h0mx1B93qzdm2uCWNosFUZn4nuRbMfrzosGHhd+RMQubqygjJIuJYoRog7zWasN/2F53KF3m3YBK
F4MaMs6eikCn9W0pTJnpKJSN7zIu1tqzBwuxkt5SXSGzVlrWPPOAKaORJNRkyRI65U6ZRF4/Sy0I
7hQyGNbEzhty2WJ7UC32Mjp/nSdI+9JEvFq/u6hxOPGuMmPvDItvrNNFZz9hyRNVg8z3SOLhKPES
GqglWOhLr1wTi0KzCdl6FJhwgl9aFOsmQ7m6Qz0WLFQ2Px1xRd1gjZQ+F0CUquJYA3RBcRJFnPus
dp6zSfjUPZCPS/y+Q8WYFPpqGwvq9JceH6WcyZvokNSUMBjUlPhdvC6xoaTZywjZySoIZJwUNhUk
HNcGAmevvNkm7Q2uuWDPG5BXiYKtLUIOtc0A+jWw5noMH8texz4FcMYPizB3GtLUmkgPZP1skw2e
0ILcKS1MX4yiBI7c7TKcL2gGZC1cBZWNAljCXAxogZ7qgy5s8661+Bgy4Y9QKEqCeeZTLKKDJ02e
QHYd+kuvIDsPBzfrEthiLYwo/HIWhKRmMRJNYvk4/BBCsGnqKj8dCZtthosMU3C6ZrsMzd3PfXlu
C4hxfKsChmUUsJ55VfBS5dlXw6vwqDZNoBJVthTbtdZhR6M8yuMY53pJRAL9InYkI70zipTH5Dqi
RFPASg9ESnhM0vJTQcZ5QyGk4vDRI/8SPzRKxU1rR7PIJzI19y+Jok5jcUNI1wFJxKM6t0q/zeNg
1hrtrvapDaCrtNW9sz9UqmsFbVRlbC17O9BGCylr7Q+NnslDQdUFR5HfAPTA4MbPuLi+XTupm1UQ
ci1UhFSzqE0yn0BFn63M4purtVgH2g5WEARLSVcXTVQvTXIXNfzQlCJUNw7Sb/FUhrTTRgIicrY8
htDcAZM8W0oaWzMUGrACbIc59vgmUDkQqKvAOQI8n4r1wir8OWVRRjyW2K0aQyHRALecsyy7Ypmm
5VSr/Z/1bcntMoiqur+k9Yc4RFiF9vOMURbd3FLvMepgcRWPiIFYS/KINI8jf66lp6a6iyKq01co
4Gx+jU4VHjjBjGCDSWAF80DCljm+x9B1RFFsmgC44IjVKdqji9kTK0PAYpDfH9VLHudLtQO5QgcL
mXTkgGeolZUJP7CKqAZ4PS1mS1g9lTNvFRgboH0Chb4bYTll5S0L48lGKR8217TYuxHTZPFVcbKo
AgyeCfQXtLaI3RMT5CWfV0+f6ufBgrtBHB0cdlGHG003KWBtirlKQnwFm57K0pQmWfgJwm2uvDqo
rmpY2D20cxZp60O851pecMi6lw/WfepMEmTAOFFkx+VSnKgaJTlYFuc53MkygEi9MBB3QjOIFw2i
h8JHFNhwYlEaRETVIS59EtTFTfDuNe9ZCI5TTDh56st3mF7TlhZxFKRLPlZAa9cmIkXtO3wg7mRK
aZgJYZLDLOcaZDyPiTczGOzW3L5BOQIPWuaU9DkkmGmEBVH8t0e8JIGj7LUdmrAkC9bJ2Ey1PpwW
6ClypFTYg+ee2lH2GFMVwa9SA0fB1+3Ly0o5FaTUBoxuL06zSYIPfYRDu/C8d7z+IcZu/1JTEYvP
unuEC/MpQenV6N//uNgMDoVTnxVin9EeFHBwQkty7UyIVNlL1EWRRHBfAHr1w0IvMFu13QQBSKmB
qcMQURgAXcWmK6Ng/5bjra/AcTdLBHO7NsEQAty4nPt08FTr5YHDVokY0tPzrkyaqh8tb234bDcX
VlYfmXejxi6NjwV5KOFXwDzCpvvrXzodll+1kVg3vRx9IJY27dJHN4nlmR3A4/HhsFpvYwWGWEZS
pzES8bN9JJcCslbNpIbcu6UHz0ZZE05QZwcGrbwKUQSJj2xs6CLWGf1ZK5npUEvakJmHjfFwOsi8
FURSdjfHSOC6AgtXXQP4VQxrOvYRrzYIvCRljd3ascqVQgqRippA8gtC5MHmjipEOao+Rcbh37h1
wTQG5bmD+qdsgrnodxR0H2ODV1D4bkD0b4ziQnFaHAbcUfTZ9QcPEsufAmvcgXynJO85hX+NJb8K
1h3NXcQOESk4DfprNgQLAKQiINh8IvksVl58D+0FMd+luIEk9HBA9S3wFSySj3TTSxULDGo4vCI+
plgA8N74YqiXh4pdjNfPc6C3b5b6PEA3SGBGAGQy0USHYJn0dqIO0TRuSTaD+2ZiYnbUB2J4aPRI
KVSU/YZBasKgUh4QFhBX89HRT9oDz1JPX4ZFMkVzkr6U8Pt6rAWq6c+9/8Peme3GraTZ+lXOC7DA
KYKMW2Uy59RsSfYNIcky5zE4P/356Ko+vWtXd2/UZQMHKBh2bUtOZZLBf1jrWwZPh56rC1X4CAbY
g44ZUze6IGQ8pBSScnJdZOFgWP/hlla0icUmLvSxIGTcwbEHAruffvXMQEwkA4iKY4oXBD5JxHmo
s1+rdr86OM6zgYC570H4GM9jiwXO/uXY8DbZ+TsrZGsGlGxjihe/1gvF5myywl/T+Iz4cVMUrPzA
VXh6bzbpppK/FocoYt6SmnOunVDM8HuJ7PdA2Bli+1/SJN9GU3knP0r2ra5ygdmNG2vGw279KGco
xRHXRAtJluKowPuWMmpwLf6as76YZWuiKWtZyq2EzmlJNg5KIwHesgxhkMBwb5FJ2XYdAD7//fdz
xjUG71GKUQkbqPSYyqMbjOZi26GmymouuxixaN5zA5AKmEIgyQiOH3ihGXkW5DYlnHYGp0M8Ctqu
HzNSJBwKBAfznZHj5uQor4zMySVmkeNdYQimJZzQbBb07utfU5gZEh9vJiIvsxx2wDbIGuM2MynC
XPSNbfToavIpZfljXjjoMcm03U40v2Yx4rNiNMbwIC0IRnFtjoBVqmZfCGfJc7TldPuOP+2oUSYY
hobOgpy52uIYh1KPwYhpyRDA5TL4xhjQLEAhcfoyRPMuSXdLhgG+jY5LYv5IxpBTfQzSOcW1wMhT
IJOnHtPE7ME68XmcDRETJ+Z7ifuiixTQK5UoY0ONEtakzuuqhwipWuha+7GGsuHFu7XwzDSP4mna
rWOfMkt2BU9zB/VqbrBEgc264MkarfdWcMuzvEjNmsRHZ31k34w+WRDjMxxyLgdUhGIEM7zOIKfu
hHoZ/QsTEKq0BFha2cFNiLcNwRtZChTf2o7N2eGansfPdH2eHomuIo/op8Zg6xEuoFhFZsx9tDSR
9r0sC8bkIsb/BMMlW25+Lt6njtgKMSVciyzCpA4dKeJK58hd2tuRneTSNSvs4sUhTaCPceaWyePv
XvL/61H+Qo9irzOl/36x8ITW4/+QZ9e9M2XSf9ww/P7Cv28YDGn/TbFGsJTpSF+i//h/KwZDOn9j
fWCxfVDCd5U0/1OZYnl/E7Zcdwu2IxxhCfrtfyhT+E8uLbbnS9sX7rp/+Hd2DNKx/6lzZ/dhC+GZ
Pv886w5b2esk4Q+du9d3oIRGy1p3xEyH0YQMsLOTWwRYrHDDHwNszwI7KHZHfUAoSWtqwWBTGAEO
Y8C+P9vF7VZgorohSnTbYLzt9tQkiPHj+CV90Idu656aILptzP3UE+y85dxxoq2nrilCes6r5WAS
XuFvDWbfA3ENw170p7FFssrY4MqvncuZzVD+Un/HmeZhFKYmY093y7J8/WaIo38WckvsMzijHCoe
eQsS1DoVV4AxSmBE03guAxNeBScrZk10CU/FDzN76YlgaAOqSpAajC+yiUE+pmVwbsBpgu61+OFP
ZGZhsT7MDFU5JmAtzBwWPJxucGh8OAfnwptj4le6Gz7aJyq+HMXbozjHd9gkNsnF+OFa21Zv+Fbf
F6TnvzCX1at3aBu/hqwHeYbDl8j3FDfXhSMZ9H98qoajX0LNOmAQoOSGXmGRinMjscxv0rvyyU1O
0RRgyTYJnSO/aGuYgXZu4plIzTv7pzwWVwuhIo4xaqrqjQLDJleVBTUR12jYZ4q9TSyvanmkxsPa
1+PkIoQMfeWII2m5yhbsxrVBj4CqYKSmCwp4KPhVo1M9AeB8rMefqv8yMNpWkCqHIHXvZHVhy0H9
3FaHgnC2+HtS7wqxRU+rqYXGgzl+n795LF8CE/wCqkYeTns38LC0hAQ170VLrPeN8g/ghoCYGG/5
sDGJKzuOgbvRew5ZYsifGbumu+gLfZP7jocQrVR5V6x5aPvskkNrYBQSTAf1kd9HtxQLW3Iytvgk
tuCzhiMfWHVcRxmvAITUawRahsX143JMHopNtuH9kwgsrBPLBOOXjyr9ps6pj7bqPTFO0XjOxZtK
DpihuvmwoHZQRC7d90Pg+TuTNQAXEaYste/6E68YfAOmIB778mbVaRibT/x34Q2ixACtzZ6LqPtg
7AwTBGvFrXOIgmwDT3i4s+rtoPAG3eTb8CifDO66gI8z34mDDzn8Rj5A29zwwjbtKzr3gDHZoUyC
9lLQlP8q3gviiHBdLMD2861/TI7LrU0LGIhTz8K+oSBEK1FhKwo6GBU1U9WbnG4OYQZqMbZKKEu/
l6/LA4hOdu8N11W4sY0dgdP8E14Qi331DaVw9cM3IEDCqrtBgIrZuwJT/Snv2vfsZwcxJT9A612+
is8Wexq4xKflhSIY9MVgHRAJFfSWGOjhzAR+dcA9GGWP1vTN8rctIKMbLKjQF7LPgpkPzQD/W9Co
bkZsZuHzuoGkbZS7Go7r3mwfHJQEX9m9cyXHkGiIU4FwgquHux8ZzIS2e6s5aoDQ8QaUW5OHOkDl
/LRAekaeEK3WdQqBlUTvn9MWUka3Wd5BeI5wIdaUJIIP2telvuj0u4koB0OVXOnfzuwDHrhnm7fG
1DiBiZh60952mzhQR5wVdnh0xSFF7IIhtQnW3w9wZ17KDFzk2YKkP33H7piLW7D/+NoQoYnwa6BE
Mjzqwu8jw4SEVFfKHuVdUgzu9QkcjE3my8b/qLahevCip/CWdPO23iFQD1+9L+c95TDfUeDfWAGW
m/mArIPY1vmDSYa9XQKqM383fzBQm8+I78BCVvAtT95CvvFN9DlMBwk8Eb1aE2T1cSG+yD3YFszg
u9F7sKpLOQLnCnQDYA360nh0cKC+4psVBOYhHXTwXz5U+Q1yv0/ckvCmKayQqusaNxfd523ivA/W
GZhv5D2X+k5XW9vdV2Qy9c9R+iChXjJJIMyvFpvoVXn71H7q67/YLFj/vEH6x5MP7oBlW9K2hPWn
zULvlRn/L2dz8Ws9X7KAzp5kiU16C+x6M56JLDv++5XUXf1VPnXt11d3fa//N6hyPWqP/74Kuv3q
4q82fy9//lMJZK1f9R/SXNv2lEOBITzL9tkS/IfIwvmbg1hCmOtSxPJ8Jai3/iGyEM7fxPpf+EJq
HaokypZ/FEDCRLVL2aJQZaDREMr9dwog8aetjGki/pC+p3zqLb7dWoT9sf6x/AUzZkY907O62Fkm
57GVm49Gn6VBo/JracHyLmfXZwFBlyurFIycBEw+mhgyouJrKHqsvYP2L9pHrkqYMI2DOcAARCAU
5X28q6KaBAHPWHOTdym9yF1eh3tiAXFqtQ0qIrcTDLfye6uxj5YF/X3oq3MZT4zWBazElLQpVsDG
3kiNL2no5B4F9HSN8grjFcPsLOR5nk4+7HinUTeyNc9LHlZ7L2KiunR2+ywRKBhSkQkicg/POgfX
mAjGFiw6VW3ix+fBv+Q0fn+4Fv6LxZD1X7y7xOcKpCu+dJx/0T2b7uw3jt/6Kyn0PscNFJQVc5ap
aqzHGo+1qxySApqg8w3gXl0KZALx5KyJHzfzqj3o1HlXVn61cVBMXjn9xeuTXGF/3Futn77wfdOW
CHYcFth/2lvNblMV7cgZTngmKwMMikQChK3lnvspOnURIEeSQDF/pas7iuncTZbV7n6RZPf69UWx
mtzqaAhPzJmrs3gz4CfVbmRfcj+fyFE0L5lq3uYkwprqrZ930qt9XWc/ZE1LGmJM/n0FFMNyWRrc
P303DfvFrr+bsQnpg5jNGS3AaenvoyjZRfWKARzjZWdAYwJyY2F3wQikC3u4tVOHCQdm1miQ+ZOQ
scXeGveTILpwcRfzxqyTX+7QGbeVaAmSTZ1r6Hn2XTGip0OZISJQUFZIJlm8eHxgXrbsxMhm9fcF
UhbL8Bc7Su+fWw9vffMlAisWosJFHO+uH84fWo8y8szByxr0M8zdaxE+1ZmfH2VkkTNdTOfBQn/t
aKkOlsn8L4zJE2rm5yL1XhzBDlXVDG51WhTMwtJkL1wCLK1i8o5OSnXnLZI1Eay7mRjJapluR1+B
4XR8YsXZ7ziBQ22XtQa9zJAxKzYsh+Tt7mfkWQuPogUbrU+BZiQJzA0wPQXtekwY170p/KNkB39U
CVEinavmYxgix5h7OvY5rzSskYKdx9gTktw21bWNCI5VLSgrsgSule0m12yJvrt9Qwp01X1GqtT7
OlwiKBz8IiON/gbj2j4vWWC1kQXnjrBt1dv2odWUKroorCDPvW+xXBQ6KgxSoVjnMFYEPLA0k7/4
oPhA/uU2oXlVlqRRtTnF13b0j5/U6LhDbnU4oHQVA7SMSYLTVboTAE16lhY3rXLuIQy+qgin5Wwh
2h8RJ3mpD4FaecFcxAtI4FbvzJFgKLf7sBWJYZWsb8OJbqK2hzaoFgamBu70IDKc7szHvG4XAXAs
uSZdltOJwtpoj4NjW7vMqqD8KJMWwWzOYzo52IcZensCkoWfpOM+yRjHh5lBzpAu+Y0+ybHNN02D
8NdQOZsJC3Jnv9AMLmVGVNtoBxloQJRjz4lpH1zscMcY1XoN7mlhKMVCku3MzMkMp5dNeLkvquy2
8jLsdVO/9c2eOFvRHTrX/0U+Lo1DZFlHK0G/hKs9YeRmfc5mCwbAGz4qgYKiDVGLmn6F6Ta81QXl
UF27n44Ahma2oJZFqtljzRF5mzaccHM+F4jNxhy5Tq98zeRIMNmviOxQQ0+DIJhYxuOsgiRCmQee
bDpo3fnb2tDGRtvr6qhneO3l3XS/ZFcu8mnHivjgG4P7uHTOY1U5H1FsPGcx/yWSxqvnSlDla3Do
PBf5IdOwWV3TbQKVlmiqzQYt85R9T8i/PAsyQpR2syAz0K63lcWYPeLfLO1Wn0Rof8/sMETzMn01
rVarSZAbNwykSJlmri9TNdiQs+L7YoegETr/y6xxqPatB8YyZF3eLO6NN7CuHqw3y4swTNro2Ip4
OzqCpHoxmvAdWjjVPdpoA7zaND5JbdzFTnLoB798imS0IxqmLPvvbZLUGKtXIViKf6HIz2NNNJOu
VL0vUlBgHTp2TKxqE7tddG5MEtY74eDDl/kuHyRhxclgEmfnZZsoNI8jQJzGEnPgriCaNCeKF1En
FKMk/Jn3+WXoYnPvNxX5v85FdjRHdZy9KdOCfM4cIVFMYit6xOFI0UOxK9BJa4WiX/hko5AC4ucI
VzQUhW42SAyQdn8uMRe7RELXw7PVxx2bvvBtkcOnG9oJhtSbqRzkfpoE6VTDMe8sGcDrHBoPOI7j
40gYydH2l+wcKswKM1DeXiFgjgjq6o0Zb0rdlOfkV1FZ9XFQCuGS2Lm5j4m6zD97V71mMzIbhVFD
OKdyfk8TECeh8p8N3d7mzhzf/EUtsVZif9CYmBaPacSwwpLSk675+5D64+PCH+DTVazrw5jjRPHD
4F3ChmFxI8ddxJqj5cjtU5vmnx42dgdMTlDQIq7VnQaMOPUfnS3el6S6tQ02FIkrjK1X2Ne/eKEI
gP/lhbrC8QUPKGnJPxcVk2NUPEIhD5oPYevRQtml8YwPyGG5iIGlZ9VzcRVwaKNcOcQjvLfhL96s
38/OP71ZjicdJM0uCmZX/qm5qWWUTFRaEeESGPJF66NCdZZTjWMXDLdSx7JTz/3SFOcuq5gvzQCi
MkZyRomfoa8lRUiDNT5MrJPrmg95WetzjJ9bxcNlZiXKo2pPMTmcs74HoxvW9g6WgX/OHbxiSk+3
KYUqWjsH40yKV9uOkOTIyAUIwEIEW2t0TNrCfvSKQHVevqtcE/vz0q/WNkribmoOikccSfCXqe+Q
SIz97n/+mNbu4k8fE1Wp5/HyafLYaa4f4x+uJ9OSkW307Knjtjl2Uzac65AuVM3ALC0R33rVQ5hl
38qhLffnv1cPDQfMVqA7viv9aObuNkQgQyHOhs2Mp0tJSBpat7/5XdTNslzQoER3ZYiKNyoAIGRZ
pfZVyegJDLRxKtdffv+OD1ETRJddzUKYp3n9BXGOyaxtoaUYGFeYwxpynE53Q7IYJztmN+d6JB9T
UZK4gSMYJmzmokySwAJyrrGT0ElgKPTW5kQU5Bgxd0C7I5w+flq6etOT+bf/n99Syzf/5U21qPYp
9xl1r3K3tQ3845vajp5fIqrmzVjkR9GRk7S0xW4ZJ2LkqvLRKUFID3QjHam/XT+wMJEgvhqwrk2f
TtzacFua4uqNp2Vhp9UUlA/GlF2srPbRYMYPU0gIQjq8eGgFN14dvzcTe8jFf0aQ7lmYfdwYQ4lX
zIgDch/Wtve4+Ao3yzxiTxlzlPPbOMfr4Ru1d2yz8S5bkOzIXrzL1qboGlgpd4n9WXsWKdAejVE1
pKd5ZJzs5FELN3hEHIT2oJPqVBmMJOWeXGznJkJLLHWDbXCEzYN85cB+j3gLCEG6Z4QM+/fFjeTd
hAsO3dibU5N5w7LUNqpdA/Wlzkr3TBwZY9YEUZqcCGI32s946JHDZ/i0jdba4DlgCmxj/UyhnCE/
9gLp8fioFOe2o+0n13YAkIhTBAEO3zmPSd81ec9rZzgVxr71TCjAihAwyd4y7Vl8Sa0vhWL8rwVZ
vegDMkICCLfoBLGN2tUzQuEh3vdm/DaNihaC2Ph6IufG78GHmkic8EqAeAL9ViHN0LYDl0lp0PTh
QFRKWW5i9llFURe3FcD1WIb4CcXSBn321i3+z9zSn64AojQ1nnuqwAVO4CpSA/u+O2COCu9t14RM
AL6mzRV+NcJhi6r6zosEBYbm6k59alEeZCnMe49yK84iwSvg4wuTKUF2wvPf87ITYztNEgS7UBEg
W0Hn5D0YElFBnMDPVT24xzxVJyc2jnam5T30wtn50UP3PBjudI0dkjGERknYdbccjI98DB8ctGSm
KBUsocv0rl3mTQ4mPZhKySZ5VY8NjcVS3iVvqkCk5cK9rMyS4JSJ93EpwpF1tnoPvXLP4biPpLqh
OtLHcuEDqdyivioAsLlhAsMtcCC0swkexVoOQxERfCiOns417XOVX6ZFPpl+/Vzlbvvat8trFpJt
IwS0xtmPiFrTxyov+yApkOqbRkvOir2kiJ18bJ2KEL1Wr2SODSRyaF39Y5HmEjJS3hFjA5bJIfJ0
Cq9FftsYwajE16A8tHZkSQfu4P/omD8AU0BpCBp+cYo17Q+v2Zx3GFHrl9Vpw4Q4fe26yQmE4M4s
uT02S8uck4sXUeVys4hZwzonWbqh2gl7l282El9SjkO7teV9vZj+oxvKGlWkHYyl4T9Gvk0GKwBA
O/npNGF+LnXJsslGjUeB2KZMYGd633iWKzgo3zsRTFd/aKadmRBBVYLtsYzxxrGse1Ia2hGwBusb
RKjmrh898iYS724cV0ermz6XNYPOssTdYDI8ybgLN9K1xU1tbXVqAURPEQoVYFTHov5lGkwLFOoT
LsWufpC5F+SZqI+NboCg28NzTYkExuRtmkdIX6Y6a9/GO2HTlzb2aSHUYicMhCiun5yWUT/FKZVw
Xp+Ncal3jho/ytqHdupyTLbLx7AwizepX296CHpx8SOeJ5hkKEDbBU9NGhEHOOUsyUq3gjPHoyTS
702eR/uaXruIxjfLmJuL39bZKe6r7dRYN2bmoIsZafBcHkE4b7smAHmH7UCzwOsr1kNFU09nu0gA
mpSsGNDpowPIWJJFbXU72xru4gRdeKRBjNG6O6YdFGBqlzkPr30nruEcddTeLNGZ9EWbrMggD8oE
06DrwFdgP5C3pItDpNjx4Go2Lqt1m5Rew27Sw9xCgZY9t7yG4VVoIPstIReq8+8Mb2ABT8MOLmJG
ATdE+Iy47plTPnAkoZyblncWs3CrLb6sIqV+bCF/8pmT/mBlIVLLNgnMCItUHi2nQTHuX3OiS0MB
Ba4ykkZaOgdJGHGm1dk366tQ/Y/JH/lptXqSCzimOFIv1swKDtnC5ZmubL7lSeXp+G7gGYRGxxZB
UuGaSaboYekINhcTDY0Ha0hNxlUu+Bwz27wIpkIR719ACBxjjRQz8OAbp0mL5yJJP6McjaQvZmfX
Rkbge1g40w46qA82qdMRLJkcBWZRm/EpWbJfcvSWa2MgU46GqtiPJyTR0aNvufPBaQw6A5QttNQ2
8taB/OOuwJCpC0hauJv9odgD5zhH2nzjYY89InU3hjU9WY1krWN56GNq+icj2guBZESjuFw59XQE
McmyS/2U2YNL38BzNZVRcQBk+2IiyCWiabGtV7GEKJwQ79rk03YDTvEb1TL4AYCJJRpnDUOvWzNi
p5caBcCg4ZCMzEERESNa6lCCOLX5aZQw+opePluOyUzM9n0oWTsnLIk0zwUoIELo2A2jmlqS5rtV
cPiq0X5wJvVtDCQCTGK552MczxdcNd5N1aLXGSNAyWOLtTpZwa5675GdE5ZsoluXONVlyE9ebNxJ
w9NUt4s+Da300WWyR/G9GSYkgEvPqB+8ePpp4TZC9Boe42mYkF26REUQFNFrMiPKuP5RILLfSEff
j0ae7nvf/t4ySomyHBihCyJqZj6XRRBo4gUBtdP61wH59KGr0MgiTH9Tn9Pgf3EAALMf5i/P/2Uv
xNv3ikFvp9CU+5kiJEWCCshKxloLfKCw+PTyFaOc7KY4tbfjPLb7aWhbYg7Bznet/AgHNJFcAP62
kz77t8Up8Tez14nC7L1I+s8hbLqrv9qylvZeySpn405IR12UWDVofD1KBrxee4YDX1U4mIEhO5RN
cTdslXC45pKIi2B2iWgFK1xAIKotfzwNIcZxq23v4kqcPdaMM+USTbZlPPgtyYWTGwwGEnnai4U4
gfQFm83U587VbDnrnJbEI0leA5p761wxkT7LlKyEeLqgM9+1ZdcdHD2xrqo0IXoLRr5ptdjEc7Ls
6iphKs8BXXaMTP1I7yrPJG6HKbppCYJNXOAQQpf5ZvDZes2eOX4zSJQ8NDOYdznMbHvnpwbx/dqw
HheK810vmbb6jA42sT1dLV1cU4YAD7HTvPZGqu5g4Pm9hp1afGA5O9iL1kRJQBEarALqX3XfOw1u
6LSuuBNBHo/uRklYcG1jvsTzjspURdjQNFRMRO7xRhcg3WMbXEEpJCSmFi9fxG7B9zoK1nyRG9+e
txWAIiZz0YvDeAgWhlywEFQYuNP25Dp7znWTr1hel4rgJbmAVq0B8nkxbWOFg6GYWKzGcK13uQ9k
y1nOfcOdY6FIqrRONmkb3cfjWBMbKQ9pPout3cCrNXz1Itr4YCVLeOG4yc5TQyDI+ifT88PLZECY
yqac+mqqhrN2p2RbGrW92Zlh62MaKXhPEe1FYhofeZR8WBLFWxUtZPLmdXKo6hXiWbc/JiiW56oH
XDZqPZ8cViMU7/Ul1Zr3xIiglMC7nRuLBCtWT8/K0cYBtRpB9D5pVxGpFjKNmER5LkTCoPY8Y+8L
9RZ3ubhmzW4SJOGkc77riJoa7Hh4llH0kE0Pkec8Wdo4MnAiNtOAThc3Wty7JHU7lBsZzL3NYBTT
3u58dHqu+11m89FzHba5iV71Ni6Kh/InuQYLh1/+7si4O0TrSoXuPkl5pFSQjXrPmR6xuiW7IavE
QzmrjUioyMYxLPcsG2hspsbYmEJ0qCn4AvvJovFKYtr9qbxtap/cT3YkR5XVZH+i1h5K+CW9YNiX
EMpxDNc8gtQe9V01MeXkOfrlpretb8hrZFJBdfmkrwWavqUTr6bC+J+Y/kMdyfLe93rkAznBFetL
ELN46cpYHl3GVOxkyBqqA9ca47tsDYWZnKQ6d7N76BRz8N6F32z1LxF4tpkQoPNIAttkWb8MVRH3
JggEKWFnyy6Fm5JpMtuQn34UXpxdMl20kMVcuROICSar1Veey6D4hIMhopvknREzRJ6TdbOjH91a
2rflGD5KFw2SHUOW/fs3VAsKh0l7PSshZgQlWTF936gDY7b2LAcThbbTPHQ+kFhgVs/ZMmAJjRrv
HJWcmx4/8v733mDur8RYkXqNflrH8XCM8rlG3W04xzmtXsMcKSa+s8/EjN9F/tXo+UcZkv2sVHbI
2jAiHk+ZsOE4eCOe7bMV3WkutMtsZhIDBHv2sjDk+fcvmc0yfobYtZtZI15FZ3zLa+lt41WQHc8E
hnglmAu6a2hXZrZr/HK+jfN1FKmZpU5TDWcFIflj3Nev4VyUZ2tit8mPbQBJnD9ENZYnLVLr3oyN
gOcRrJMa2JutZH8fdijCuzAkZ6l029veHNz9GGMULVPOGo9Sa8+8ku0YEUYHnWM+cafuSBnXPNuY
GSnF71xFy23mfLpt6UCTr3eVgSbUxX4bJDGtm2UU1jkmFCqPkG77BRszWz6WWfycCZM8iYSHVCuY
988swHoVOOPMrHcx9J6T8pe5zJcOc9m2t7sJSQMV6BpOZ/OU17ijjAU8tc6qS5fJ/rmNBrRjOjkb
Td2f10CRqGqTrZXEySFM3fbcRiBTnQ6sUhkZ2b7B6kWEN93n4lTTKUux5WSJ7m/tvCVFZ8zvc93o
FxIElsEpXtcforSN6X6wzG03tN7zMizJca6nx2bdD+SiRmMsFh7LngACJwkKauPu0gwMT1L6HATu
iM+LNO4DHXFoRWbxZTovY+xhJ9rwEcBMXxpFQhgzdlt3rAeqETGtRGQ0xvxx6Qi9Xrrb1E0rjOYx
Y/wOB5xjeCFpSiX9S96TjkIgnGNhq/WGxcMuHB7qzCVXzYX81hP/6vm1v016soxBjrdj/8h9hrus
ioEBRjMwgqyj+R9L66oZmm6zpeHGd64twuFTtXDB1Ka8tNWIjH8or7SzdeJyrCo7C+qO2KFZo0NA
Q3lxc+1tjMLnBnIQS9WlGo89ljJP4BgvXfjIyicQIaVC6dRsXlMf/ZyKfJT/XtNfY2XTT/eItGEy
UiWOxmvjKig9Yc5yjsHy3MExcFw3vws5vBhWhTv6IARFFYOhwR1wAlSz3gE9iAm/i/rkNkqh1MU4
cWTX+1s04L9iO5aHIbRvrVxxhEchecVeR+Rw2dCktcO0HQq3Jm13RMQ/p4ifa+ebA+7bmZsGbDvf
v8qV+YZ4k/PKIvtxSKpH5cEJ8hybMZptkVgVk/fjJuG+bovoaU45/NbgBNN15/cOWmtcRFzV0ixu
nZhZUNbF5QtzVcj8qf/Wsqo61nHTHzGPAoNJgSw1rtsezCXd1d0yveYtev8O+DjAIKzwJXadezUA
+hkHSBJRNf/QtX9Nsnl6dgZ6EdG7QdOk/rEObX3RSOB5FJ2gNRrPZuPQts3md1DPTpC02cks2cAN
NVpLJxpBmjYvbLAgM/D2cph7H+gKT42sCF2qmesVHsVH3XbJXg3d92iN6K4d7vDaLPguXsOzUI16
N3DIr9H07LLn8pvnpt3RNPknvIhtnGm3QBq1uoTVUJ0X81sNtCYSI27JynotIvMx4wdQseUwFIxI
pRPeMUkrgzQMAtw8L68weLo7oyrrYzG1qBGKKlgyNoctI/WEyVhQUUqvz+NWTftyiiVK7+ZkIgX8
fcV3KsxZ3BBPVtpiXQoMJFmVwyVrEO2h82BkavjFjeWxYW0LD8kpaYFFMqPDnXGZ+8MoAvIJ9p0A
aD2iB9mNZlXvuqpGcVo1w22XN3dj44/nxm0+fYKG40yRjsFT0PTa9vD7JpxmSTJKa68YWF7WtOxQ
YEA0zLy3cf05pFmax4XElPZRS/7M0TbcW1710c/qW1Sz9Bxj8Gh8h0ts5Zgv2RSkU4O0E0S3UbKo
omNcTJKk4xGTpOkyQEKiOvXV5+CtWUllEp8toJXZiEVyndv4qdi6hYEJcaHSR6W14aTJb0TfPdjV
yPE987YZovS5ZTpswqzP5LCwLwcD6edZFggn6m+jDgnv73Xj5LOmjdoV01pXZ2eF0sYlYJCwIOBl
5UgXNTI0VzOVZUSd74tifcfAB9sOcoJwaPmrod9smfm4O9+IDhaDIgaPcDdm+ausYpR3pUUmpx23
F9fj06nLt7o3rTut4oeBQK/dLPXRqNqF6ErDx2PKrKSZAAcU4mpYNaghx/rOJC7k0Y6gA5eZmW0q
/A6AyaBlsIjELAjtPF2vvsV7K6XT3nVe1AROCW0/ITi0Com55g7qyOgpGTqdx4Nj4cAaBZ3SvO5P
x/GHsV7orVHeJkXZ7hZHTpvGU/eRgx17cngYJEJNj9SW2a7E73EpoitPZPrbxWbJUdrg2swF2jL5
BGmfDwezGYjoQcpatO6D4WQXtv3twSfCdt+v3j3hz8veNVla9kw+WvWYmryAxFk2pqwsNJw4bJcW
BeJgJ+nJ75NrN+IA9WLnJyMG7xh23Wlu6YOXhCiEjEAm1r4+gyCGC45xZfBUca+KiqLV+NGsO+3J
LV+SOAST12Csqqcw2/V1juA4E+Qs6bLcVetOtDPVqR9bxeWF1SdUdEhxMf/sK4RYBW68zIXeTQOP
5z/k8CAhFz1QrT7drl+Imrp2fg1gZzA+u1KiIui+zVUkH6UZfkOi1Nyq1EQFa3bJzZyCFqlbhDN2
A4mXJmsz51DPE5GWD12zSn191DotBy4c0d0QE+tcevE3nWDr0gPSiH623lxi59T/Ze+8diPH1iz9
Qs0GvbmNYHivUEgh3RAymbSbntwkn74/1ukeoAdoNOZ+Lk6dSlRCClHk5m/W+pZbpbsgRYtaYozH
Vlo9KDfscGQozChmZQ0fRjOSmsL3abBed6labArVvYqSGktKvJnWiF3GUNL09M8/QlUVvP4lVNM+
4cZJCNCwZ5ZrARl4x8jtkATpRfOmbl3r6IbkGDw1mXbwcFy4J4n1MzG+WBTwbdtOp4hgq0n2RWZt
PUUB1DrHi6J1oJhxZ9yv/ml2cj92zXRSIuMeBzYk/5hzmPCYBuhqTr9KlJVhNCtPKaAg8Imlw73C
g4H0Ri+wig7OiTfkPeWc4J7p3J0mjfFsqdWX2SQjnkHNZVahHURA7F9SEE2p0o5apd4S/ReJQ9A7
w8Zq9bMT2nyHCQxMFpErm08q/I+G8ISgnp5Bqt/qwDmVuagPamu3Vyeo/5h1E33UKgILw6i9Lcqg
Hys0xtmU/a2rSMjRS6yiqfXOKTKJzICoVlcfqZK90ZO6kIEwlnXO0tNEvi9d7xCndu17ktSOwUYo
UiVes5YiIgWR9+zTMDjbTUN5F9b0OmL/WmjWMB61noFIzndDRae93mUZkto6NDujDvGTDdAs8mku
iON+XzM9PQl4Ll2XbUXRu8u6t7GwB3+DOhGPSZ9+syI2mXYzpnBd1tAhQNBGkpKpm1stBfTLUdIi
oUGtCeVORv0+z6t+33fjwO/UA9Dn/Y6ei9CDSshvSwIEQlMvt1KriJYiGsU1be4dS75jp3fWwhx2
2ZTgLI9F4yvEOxL3CapRY6heDLV1Ny0Frh2qRL+qOK5S+z5F8bMNDfz0Lsi4mOvuH7hkGACGsltD
gZoCd5eOEVD4lHdgDUSqNtRhP0TNo84DgqULd4I1da9t6gXbBXhdjWV4kEWx5ITjWdNZ2s7rslUV
w6YqEU9eq9Yd6TWH987SL1k/voXNsNJcSt+ofet0jDCTxXjQwWwh05c4JrKmNvFTT4zjFu42ceYc
Hi8al738yktKhUrjPWJLZJltjktCFn4v4R+3sUfQ80C2JDO3zzbW2LI1NG2mwTjGGebM3OqHwR/5
B9YlKKlmHOcwBtZ3zs2xnD9MQnHnZSZvX0PwKfExG4Z3F0Zwr1sba3m9MAYMn25nEP7T5e8icy7D
ZELzbK1h2UUeHvNuEmCggpG0KZKjzLi+60Z37tAcEi6aGs2pK7pymdpYTWTsgM5S0nBlcjoirUI4
lXTV36zqs7WIBmVdB92uG6IjPVxwDutWgeQFPUiGKTz26acUkjunZcDYRCGJlYx7IlUjAav5LCSD
wtI+qKmDu8p65tGukqm7iQbEBG3Vj6fKVs9p3bG40J1p14w/oc22IRHFw+xpqKq8v3lwinaZ25/B
DQMngpAZ5wYyImI1J0yVrT63J/1bzTXpLEo+iSinHpy7qIOn3ejI+iOPvbqMf5Q2vDsMhzDyufm6
jSfK7OlaqCbL2W42FhRQBzLGRkMDdcFSeS8zQSYFtikKn7rXJZeZc7EIcpj96O1r17gqFe8Cqklw
P4zOmznbtAwLd8mOlhqEpnfUmcTwAwZY0zvFfQUOVc2W4CI8RKje/o1/KSRdDA5XkX8gEryaDUkF
oc0Ks8DeaA1ALc2t15wbEZ+al41rSLRO4zXPh30URgS47YdjppDXodNST/34peNEjgvzzcwiv3Q7
TL86eZl/zQhvjZK8GlP6WoXgNP9NNZmQVsKmtQ4dFnnMjMvSvntGsZdZ8pqwKNSxLHTBlP9La/j/
zYb/m9lwBhv9zzL7l0J85fF/4xiiVv4vib3u/bujOjp2QepjZLUO+s1/0a919d912/NMxPWeAULQ
RY/xnxJ70+U/sf11HMezTA25y/+R2APGttmguu6/BPboc/9fJPaMCd3/Sxaio+41LdQgpm0h4ILP
/d9lIVEzSJ2BP/QRoaGY7lxKEJQxvRpYu6oSR5FqKy+UnIneHPVCOe5W9imYUgJwwVRsXFywVmwR
xuriBRqm6NB1Alm2Lj70xJrWUhnZmlpVw6GEEkekjbaqwum9EoHzFoMAB+gLzIbKWnOluxIpnbMJ
v1p/MxyNVTTSAYLPf0bdAlE3ECVZ62SYoS0ljdMr/WYCm6wSlFWlIKI7LTqFlZbhyOkLPN7eqy69
3SQoFga0dyBBrAtjyBfhVCYVf+FPek+I3xzMS+dIHwObosUy1/O7OQgQB3EPFTXFxljXRNbnKUVo
XcR7yhk4OL0Oq94wmNU45qoL2ahOzRYPnr3mRB5WdOQvIRSkJAqtZWUjP+mc1PGr4O4NsJuhFkBn
YFocYu1fGWmvsRAJ1EXo4AboJtjVkyH3nsqqziAm3BH8hSktRlx42Xcoh/ZWKsU2rzxYeU7youXx
riskrmlbC/1BMymPBqIH7JoDoctPE2cwo3KHvDItBikiY01dK8HeKnvN7xqAzSoiTOSwCA3ICAW9
R9w2vYfqpvGepA3d7I5jgRMido1VP+IRtPPzENXfGppcWEawFYLGvHck16KEdOj+xv6j1f9ahVfs
IqMD7NUfgphNZmwd9BZNQd3i3bdlSE+L0lhzSMFtqu8hBQAzahkByd6ftGaEbMmSCErnYyiNYOno
meEjxD2aNeuIDAolMEn1WQ1eu41hG+EH4ZTvg2bd6m5xUAcoUDZ7GMm+2NcF/vmBsa5KotiihRa1
LohUM81oG6c0VIOKkqkuv0ITbdZYzTohICkMr7/GMGxYiIITBhPpu6TDLtXuV+9S7GdmS1QrIwsn
GqejoR2VUvNOLq+eSaAmaY2B2N6YkrypEvMQpu2HDAIMu737IkV2CgMySfSM2PumVZ9djC++j3u4
mjqjW89SmVy0fjjojERVZ5yd9iTsgc2ZEAgsRxDxmQmfaewFyas6kfHElVFF5H4/F9tdxILYIaND
joh9+ha5cDQAXtGidD1VsJ8IZRFg2gZ/TOiSVKpZiGQM5TMl2icS1PjY9U+968Ylmg8cftU34KF8
k6gu+bFW9tXnqp8qQ7si6ZHNRWeiBMNZ6KXTk02ZtqydnpOhNt7VxuAccR7pFOk7WbSPkisbKQK4
TNk7qyCLr4OsPoPyycr6Q6ouD1SBPm+E6QKxV2a5suxilDd2Fmv+LWcZ4Suv2dyIZ89Kt5QDA2Ka
rdIksDmLt6G4Vd56ZEj9FmQD0Td5g+SOG3tkPQc6XJ5r0aps5ZkjFgoRiO5Xk9ikzcU2PGuz2zU9
vktUaY+m9A4YCPyePJJd2ml4UI2AIaD+WTYJv3DahrbYT7Tu3pAnhzjZqRC52DpaTKe5cENelKjG
jVep4NjN7JjzsjKfmgUUWobXkZN5i6SqX5fM9xMRcuYNPVCLiv1z4WjrqlfgbfT2dgTN5Rh5SZdm
/YRI5+jYChyjjOlkjyYrDwiFi5lihXAgl0GvsaBvPRoxWGcay49t1mdkVGbqW6zz7GgIXZdGzGIn
S8eT2lZfpRkPNA0YOVKgmbJlo86m3cRSjU41CZLbSCvYWRM5Rm7TgjDvgPkE8VoZWfhLt/Xho2IX
iaFx9ua40j1uKdOJu2Ol/uQ2CjJhMD8SseebAbwTK7NSkE+vE9P2K1GEz8xITwP+Dl9zo1+7JlLV
9iKkYiFdtIdARosYROq5kyFbYFjbi5JSMu5uTamR8OQqWLnH1nelQPcUV8OtGI10HcoRVJloOOY1
5oLouPl8LiMAir1ojEg2NITAB8EFTFhsbwoHyhXb4nsUO+9JUKqEO4Xzdse5IaHRtp4+YPeqmm+r
Luxz6gYD1vjuOU00fmFgM8WYYarVpD2NlpwhJ2KBpKEx6TFQZm2ytaaJ9CcVSWhnIq6I+Uwte68F
a7Zxb/Ydu2kbgreLmOWUKlBN+rysfEvLZ6MRABVewGodPqLKEK9VznhfUcpN4Hpw4hJ8pikTUj8U
uFA97upW8OoxwtQ9jmJ6VV3CALUJsmYdAP/1TOdsVPV7aozhaWJNy3M53R0rAnNtypL31zvJwOE+
0yLfcIbobLsxOpbsRpoOJWw7TltzZOsb28mHZbEoqIJGueoQShXXOMW9ba6jyfyQcfipFphjkzjC
dodFTxgYoNPmgWDyqKZDfO4s1c/UM6iU8ss0XouReWQ7YiaJLE77Zh6cDBX9kcEkdJvMM5zKXZtG
Lx4mnDd1WSQ9DmF1iSQO5leWUl7bPwGmHtwRfbUd27ReKzWrLFmrDmPBJHppec63Sq2vmraDPj8l
1hpBeP6i6lHBkMMePh34xVjN4FVO/VfoDObSquL0pBPGzbqlkrA+XOK86qh7FrV1o0myDjQm2oq6
5NwTxveek2npBh07rzg/mqaRIFQcyYoY3r1Mm77cdF+HU/VsGCTH3cTaJlIKMguN6FqpEU1YlV+G
sp0Nz1a2/eePjSBfLiPdb9kUanFqZxOTznEDZoB+XpaQCe3AKFeuzaHloaw6SDmGG976H14b9MdI
HeTxn38zCxzRFigtX621OYqNa+UGeH3zPExPkfM9aIN1T1sVwrqarVI8XK+xXg9LQpNIrsRmURgJ
uhsH+cMej+naywz+yLoe2G3lfukhpARSKVEZK9waQQHuEu+FeQLwqsa6taWdmasu8UFdGdyQ1aFF
YJ1WNpepaQmZnOsuhebULIotgq+e3Hphrdsp3NoFiguj8wpglTnHtwJuMOsqzDQO/FPKvF01eSAT
M3mwDe8d7yCvUJzKZrALzVHbK2gGq6C4twNZLiOzByV7CE4t5ho2iBiskkudDCRTKxdl4knoXNYT
sxRLJzp8C9pTZT81177qVbGUYB4NBtxBOue0NfPI0rJfu3CwNw25xDll/ypJLp71OShI+PBT5hoZ
JP0IXGoGVfgphs+ppphVCDPgNHcozUoM/ImBZQMxVRGw3FfYQLInJ9jEKIAvGAS2ei0Nau5W71FO
smtmaX/UJlXXSTVhsdBJtDcAHtmoaDTnVeZfEbYS6YanThuI+dD7Yw8bbXSzPYXcMQidJcIR5u/p
OevkVlTupqqarcXZ3vbOtmLmUivPjs0Z/oR1PkXE/ynrBg+4UCDGDXjs+6g9OUrb81uzC44ifjLC
RXkU++WUVcNixEGANjj3NniAqin6YWiAWjldWjAcUR3haYeEjlxagtUQSMqi6rsC5hOjDi29q4Q1
NcZgAogpnwF9qtv7sTT8CeU0iwDCT3TLZd2NDJu1KMtMLk6L1JGpTxuzH7KHrcJPqAk+l4F8Eoid
IztWGARi1QT8kFdjd8x8xEQgc5Jm69gjLFRvjW0Bc9EafhKtBeMEOJGqfaLSUMnmE8wlsPza4osl
HQkpCDpnAi8DJsZoixKNl4hZTIYojPSe0Pge1Q2aq3JaRrn4HPSbmHl8wIOpz4hU1Oz2wlbP3DTF
AykTwG5yEdXiMebHBmGrM2EhNPRVb7HZUMg6GK8CTnh8DNFwy7RAvcKVlOPWZB6n1t46KZ0z05gF
pi4/cLw3e0g+08S4JRncNMap4YJaEbH5tMkERGNRYTiKq3bZWN6eX6K2ZmGkmtSA6k/Ft6jV6Iwz
ctfpvy2LI4s4DMRJaestLL3byYH4C3AUtiJQw4NBAzTfFcOm4cEc5xkVu/qB2mYaIftpG3SsGxuz
AQDlCBCMtayRaTDCPRAvAxxKLxY4fJttyIuSlnHYazQNiteC2+hYxIiMriBpwNYVkUrGtVxO3jis
UpfaqkrRBrbWSone68676+aMxmBPWyBgEC2VRMVqFMl1dLEcVqbVbALgfN31tvaYLCJVTShbi6rR
76zTXjyZgiK0yM6cym8viDQ/SF32aNC0iOYUySUm5oMtL87cAZlHEuKfsMubKsdPmWcAMc3sprTi
hZ2IzQK0egO2T5tKddy7MDRQ+0Se2qJ3J8FFCS926AIsSbtLNm/tMpuoaR1iRH1yhumJBiDkfQKs
3YhWXaU/a5DBz8625xMBCQDoNl8b+4HWAQhepT51RTRrGIahwo8IWHBITLTqrZutzBnWx3e+CFtg
GdAlMljqdzOZtnEXE3JXOEjpxF+aPW42HsNkaPVNFhg/QY03tsjD37qxN/Z8mzk1kj3X4/XVcnm8
FplwWAePMPYIjrXL71Y07W6IxN+oIohw1MDxlMj91EFdJRrwOVOx0J4EGYcJmBq9FVRoY/42NIqB
wRlCmAbyq7WU25h60VZXZr2gYqvAYvmMNru+xTBaOmLTkUeRE17vrwME1CErc9+sg3RViRS4NM61
VZVbaDXwP2CkEJkLBGiwmfrGHdMPO32xw5pUECTLRWDeYJ7ehMMxU5Esm+dQZIJcp+HIQrgd4HhH
52xqmrvMM9D7eQXvwzYvmhwRfFhCAcoLSDAQGXz7aBh9MRAqP1qV31dkPxf5BUm/j6neJaYud/Cb
gX6HPKfYC+bmi9R49wi2C+aAO4Lu5lhXfacTfgcPgVXOXiMRrz138cGVG14wE//dK+8DPbkkRi+M
4mVpXlKy9cqXwdnXxO0pxO4F8Z+m+hrGX/ILPfNSd9cREcz47PMdkJvhxmpY89YN4mPbvjdA/obw
s57+6k61YN9GWAQSVkIAqQTJljiEdCuljWJ1jgrkdRnLj4R0s5oc1a9svPQNOk4mMkXxmpAZw0EK
i4EfMUrBGn0WNi/CbusqZ5YHz356j7odvBsvw6b/yniCnn+297dLhe1HFbyMnNkpSnPqOQwSDo08
BEwMK3Sh6LnYur6G6bsI7p1m+rUSYHJuvkLviTTXKsipfUtZtig/IQNXqb8Dv4acSv4Sbx8elQWG
t5ooq2kFdDojc74Z0NOOaKLQnVbv1rBX5K1MVqW5mpAhtHvL3croaebvmfNyGsKDYuJXPOTWzmDf
GREkmRMoWcq3uUyJsGIfO9JpnC2aEIcpsYXOUAbncVpZ4UFgRFDlS5aSLpY8Yx19LkGWDMuRd6xV
bZ2Zp0bhDOWdvk2Cw0QCZvqWQH3qpLlYqwRkKqRC9saXwOsC8HLpEZ6qHms8XbW3G+wXrWr8qmRm
FHxVxr4zsE5sB7IHLDRibEfCZqmU8aouN6GG4VjHPUFqWnd11jAPPYoofd+Nn2H3VSMcKzRSmbSb
y2KtehsNnmOXnbh7COOTOXwxtG7a31i/tMJaJrgG4EwxnCYgouaIyQ/9TFsa6CRKtlvyqwUTJL3v
XsKiYeEi7XbFFCd5oHgc5of5I9JeGldbjASdusiN45HU421OZcRchN3tm5V+ZOExyL6D+CqokQhk
XJTVN9ugPN8ExnHeN+nPkpu2t89juctdmD4cTSiHm29VHG0HbPWZIBUtwEw4YlbFHGPuRvxoABk7
niLfUK5hYxHgAtGfEGCdJKSDmhM5ysGFM36Jv30gSSvdcH7apMvhlCDmHjfRpqN3QB9gp58JZS/W
xfCPxZhHVf4qI5tKG6HwoczXWXjwzF/N/E2wL9DPEsdJGN2yn2YmPGyLQO6d/lekZ73sdmHn3ipQ
k3V9T9FcThDfLJSZxrtUWGb9JRxlT+wuZfKlAYHR+RXhujVbXxpXl0IlIHrXJILXJtfN2OnthTBk
g4heRbpngQ20tL7UeI+AnlMInhXpSSVpVFjJyY6aEqaU5Ks1xRyfsLS6Cuu5tjH7B38Ht5M2XK1u
3ykr3uyeFvLif+viHa/sABUVkxoGxD0LbzJpKqBQFFa9epbhqyceivPC91C9s8MyQ/l0oK8plHlz
oIeb/+jVXUs2sbgVlOyDS8b3S2OgxjIXHeU22dIeIck5ToOqfPe8PQ9ZyK7dWTviVQ/eGuVvNPzx
WiygvkIin2QC4LfjNYjeFeMlN0k9pw3EZUdMhXcFUQnT2epvxGUP3rFwLp5CDiO1+p/KuWnmte12
47gdgCh3S2LpuuiWNZSpSA2qU97sFebWB8d+pOMlzWDD4TRaAa6wAjahaAWBuhGGXE7PML1N+jkQ
Z5nsmaDK/AC5ACF+s6yIbUVcLT/skNfcVk34El+9Xh5Gctlaa6PnvnT9IVtzlTkAY5g3fGuX3eOA
Ztxwo0VuHmHUeEjFkp01nrv8oMAMNl9Qeq3dGVydLcr4q6uuwj6UXD5Tu+EywS/Ywv085t7JK0+i
vKYVjMEVP6DavWTN1tU2/ET2+MhJX5NXJf5oWXEkPwlEQdHfTOM6lrd3i9lQyDmsrYcAHdVXGX50
/Y2DBupd5p775CniwzS+VOY7adkKaXztGiWmnHZJ9LDlcU517RlNiT9O+DJ6d84YIfZYwLXo0AY3
s/wqLGPZzznoc16vR5G38IjXdA/TdC+V8J5ztZvqF07wfCCjMiddvVTf3Q7lOXqy8o897diuGcgc
lPHOnpiKNLDO5HailELhyWwjNfcBEmcg17ZYsr/nzTAmZz39zrUvBl58eq++E0RgnaHpC/FGhBFW
2RXZJEFHagUxJXhOBYED+fhHhu9deDHzu9B2OvRYm/4HTQ1jS6f0afy4jCKCmMCoIyf8CYrHIok/
3GJtcjpsZmJdQTrUixEfNePFw6NiKJ9x/2CLD4qDyTdr8ZQ085Nd/VTDY2pes3iTp5cmoetJ5+HS
QlrWIgSbJ6SxLcff1PbV/McMX2Px3kYdCjuKbG/wA3QyyGzDfRFu4T6Pw9obLoLhYTLg7UhPvJQN
ueb+8RnzytnMz97ePVjp0ah3JTGaswrB++ral6nxY1bUEbSyF95fXBnwkK6481uZJBJkbWtGe7c/
acEhL1ci/pEaNQ9zO2/8RrWAOQBuvHwbq4c73LD/ulTj/Ej8CqZiNfb3jHWt0s4vRRHuzXEfZLtR
fgteOdy/xZN3XwLWfrI3uLibbDsq75bxRws3HhpIZCX1ytEwkK0dUvPoWLX23KavyK0WSf6cDnVz
72aUwqooeRwB/AXjJtAuPHRYoQwXBcuuGL96d5vpR8iWqUvs+HdAnan84KvAn2/aB76pUoOyXnCH
W+OPRuPfHqYGtfUKA1KIdodDNFH4ovcs2DBRo2LXszP3q8HYr14PTEPGjB3yXu0fHKeZ9z2lj8Q6
JvPDTcKfjcbwJClMgFexf1oD0aamkjF2IV6vaY4TcW2o33LYg1tEx5eDtgDZnUbqEo2eX8WPcnaj
mxNZoOOWP+rIybN/1IzHkFQBHtTQ4VEnVJldCncDhbUJfrA/1eZOGncFt6nNSLbO7JU2ItrJ2S6h
SK7Ko5dcUmIq+Xv8vhxwGE5/bUxixZSl3u9StJ7DSnVxciuss+5OcKQ1T5PNROEsCSf6TAeW7Hws
crw68dMrD6JlFlp5A7qba2uvYH7RCIjxL3JY1drRZMrDqh0Q5iBoOt9H+YWGjOXZIim3vP2S/trN
IWODunaqfWsjsl5L+RCEQTU/arZt212nrmyYDySKKMtxvMlyrSJRduM/lnPCZU1ewYblIHexEbyS
vljIJf1tpm7imjqEF6KSr4fm7xStwwEqwojXH2sS51qxAmsaWSujefbJg6M4zVcju8QaX6Xj88jq
EsEqdvYlORdFuOuCYYuVGQPkujthYVIiP4YbNO0Cwi/dM7tFBzkNt7j60gjCEvpoz9al28wDZyjw
G75WXp1gNYA3flY5FttThBnAvjjZLZQ7SKVoMUVFI1c9lPzUDSfAMLUDwcHcqv0W2hVje0hP18R4
JOus8uvxoO7dTVLvxoyD/l5a3yJ+t2soNFcVfzNRHOrKcPfFsOOD2MUGuKtjvWASIs9k2d9LmsLZ
pwzgsn/tlG1jnVk/LFp6EASouJA/ZHpNmnuhE0T3oDNbKMqBFIUMx1y3MXkOTIrjF8P5asRBE8c0
WsfsJXUBGsPPu11CYBapwBlaeYOOXk6XYUBTc9e7L8v4waXXshVMTbBL+dYq2ctda/uIlT4jx/Ov
Md0T+00t2FZBN2+SvxVKHwZ45qtdXYf4JcseQXl222NRw09ZVIvIONqUNcnRbV/i6dKbf5LYr0LG
LfuxBzd0N7XfJLnH3cnd1fgONmgYQRUtvQWxKbo/Rqf2GNiH1Pgolf2UHAP1lMUrIB21vE7ybyNV
9k2c1AlRDyoy5eWAR526qzgU8ddKZ4lr0Hq/aWSxOIs2xp7+Ruumq4ce/Rqm7hzxnKXwZRGZQ+Z8
G/g/abxPBGnSNBHG9IyWBX/DZ9jDenBnJ7toOsfeuaA9AyISso713tsEZrgPUSuxLi48BpYjvtCe
XrmT3nMQx2bWKW2z7IaHgkf5x+GEjJW3tnga6K4c77MyNtznan6o80uVPEPl2OKR6NK/hncqVTCc
677bM6sIoAl4W8O+hPN0HtVXJvHvxSXTtbc6PMYG/dQ2AwguN3p3DJgLT5+dwzXi9My9h6FeXe0U
c8uUu7n+aiAwOAdaFeb60wVTEl+z9/u2InAKtavvEhdtr20YPAMZto11H9mFoHcaoA/XNFJg/D2s
00jFkg6T31uslShGU1KCYVwFf/BOMtR75YIL+aqTTtgeSsXXl3NUxrmUdMblH8StoGk5xDCq6696
dCrMV1lsQmdtmvvQPBBCMbxavOOF+uSRbLJzxCYvtM+qePPsFPDSPmvvbvhXsODJE+Ig5AfmfAz2
1xQlD4oj0VjLFjYxyp9FlzA/Kl7SCIt6hjFrz7o9PDDaHZfk7OggS4PlpxU/8KCGhLmgeivI0DhU
7jEDSxHzY+HWXtSwkAIqYviw+vRk9MsEe/NdkGK+wpVH5vJ8m/DKhj7sR+ZvYBPPPKddzO73k8Jx
hGewOPHLMsMtAXRT9KrkLFp7XjN/OiWD10s8ArZQn/a6X0E7WRWdT/J3Rk2M95SX8/K7YSDar1n6
J+8Qq41gb88VbbPNvIdoYClbrD35X1D9scUb9UhRvJTWSY0PrfJE0UU2RHeaB9f7RH1x8Esxi/ap
c2hUl+N0E2BzZETIgyD2GquszI8eSn7VvhbukbfoAPK5vU7NOVcfpOoqK28pWKmq6bXCxLKY3SZr
ba2u1OonZMbEYmNpkhSS9l99V7GFZhjPiLMd3vPgZA13q/ywgB11TI/ovpKr6D7CflwJ5bchMmnE
l+yMRxZ5862DR0k6h8xhwqdf5w5IQMaI0FV6zzKxloV0sISsUw/u1t4AaptdXbnS5bcVfMeuyhA4
9wt6+sZUNr3N7iN5cfJPvTr3/rfOGguEBt3qswpWlrJx7OM4HDWgwAxWmo9x3LkPVTmq+j4KNpTQ
VKKlucP6PhHMW8DZ36jFVyLPCpRuLgJMDVSrcXgLqTFKaNp8Ayvw9txXSsX13bb2Xu9vZfs3af4a
zl1lpIx3Ct8qu+qadiM/TNF7Eb9p8hevyqLhDawuZQRPuf5qdBwpiEW5FFtNe3Onj4kBGFWEr1lM
jMWH4uy86hZm7yX3QaErzNFRgy+tfwpo1oOMwrx8bynPeS6GuWaJMG8Vjdq6nqZVOJKztNeCTUuO
y2Tw1POIzJuo34x5tBfstfKVBC0enogixrlmdrGMo/vovCverlh8B/VajFvXebXitzg7pfa+ME+c
b5nxFjU3R3yWNd3+wbK3Lm6oYOu6HyPJjhEmds5PLWCowZhOv7tEhwTqjTzz3NtO+jciYsZbcmky
vdGHJecoRWRwcRbeonUwtrIZ4vjFeYKxmaPoymZX5x2AYbH0Sx3zzKc1ZlsuKfrastxbVBy9Lyeo
nIDzCPJwtwau6uyd4dpovWoTDPR9qRysGMoYy4u+mmsue4ZCLXletR9mJ8Oa3I0GRVS3ksU+VLOl
QMVM5gRLfMpKTnrr1ahPkgy/tOTT6j4HBJig6q+a7Otuh0QMkKKTfffKn1HCSBxeQjxPDjsBA4ib
3j8SvGbm+GnxUinPRripyy3lK6OgBNrgWG/qhhE0izqn3NM5VPolwH5g/WmMD1Xc8/qUJY9iXBFx
AubOlj91+t0C84ijC/2jzaNQLy3dH44MCNVHUm0pSxVv24y3PLhJsW2iZzYeQnsdJV8eIWglPke5
vrjDKSCyPniNLRZNRIM85+feY+nIUXWi0SbmfZbvYuJehcGhI98tz49DvSKTHcdxpmt+xkKHzbWe
iE3d7bV+w1xOZQYZ+Hm+pVeBKl90u6C4ufajUA8hRFlfealYtTefRoLtMzPXGscS8bq+zT0It8g5
VNHJIsBIOGTOGB959lBXKSNk82COr7NUSqG0wae5oApfOnMa014lCYSP7kywaec+4J0bG5gJPyjw
b2/bZ49ounvpJ6YYuzo0xuXvm+p+JLxajHkm2l5NosvrbU2jLCpG84y+0kVrvlWAK5SMxJiAqeT0
mTnfFpF7QrsREdxWDBn7uySHhU52x92JhYuozShhvyB05PA3M/zTIQJDyo6dgI/MN+FBlSnrCOPi
cDnjxTWyKKpHjsL2TloYAt2XYbpP68nHKkV27xI3tr3q19Lz5YIKiZQ4B9O8joN+bHiFs1bRNXeh
sAkbjF+ij0JtJ8qNYRK8skaV6JaPjCosqAJ4UxhNQ3s1LJjxslSIQb0DHKIGRMJCsZYaG4jYC5Bn
zYpElerm6L//wdJ57baOXWH4iQiwl1uR6l1y1Q0h2cfsvfPp8+1BgAQYTCZzbInce62/UhDijrgS
XTyjvChz/5aKlxtqoR2hr81DNzEUrVrlUk73QF4Oy1clb3xHhPeC7HcEu9N9ztumWfh5N4NmUvVO
XGZ+6dj75Zc0fPTZMRUgAPZWc3hTimVJyg6gZ1V5ekiaRG9wS2MXxPNljI9oRG9YQjvEn3TWebVK
lQHeAjaQdhGg6sjMk9IkLggiJq99oxwbcaETC6f6n4ZzrnTcAEV8KLJd8+zrY9l98VGZPTi+vlPJ
bHHsW1p+OZi86WXrO94ON2pbEl7+tSSpZtOXHhJJs5RYg/jje5m1morZ/aD/ztK9q882ze3JMpr+
BaENuPMrks5nEoucVyY9Mbvxz7NruHxj07bqNu1e35o95UF8og74Ndv20vDxwZPvihbe6UG+9D9C
TJLhPQC+dewtM9akXvkYqnTpKG7Fmo4hXGD5ylPikchJ0W/LuwYRQ+6Vh498XpAouYrZQMgBHam2
cYvm0MVbvjIrugXVqVGPckBoCivzBrS1LXc4XdqaOmj25nqv56vMbRcV2+rG3zIxsrBzMRKHRrLY
dox9t+iRLujIqab7GLwCOod0wnMniQzJlM+POFjAqkiicYDwSCDpKrv0iM/QzSeYACWJbghAZsJB
3ZYx3ezfyaOngG8Xrik6LHblekD2sh6cqza96RgVyFNcJMpNBrxIo181A/4b1kmDM/dZqidksSAg
cyfkXd/6k+Aodc19r7n2TOWQR4wPBDWcabwXmT0xVoKDTXlCN5FM8RG/6eUlnD7F6dMn72qxxyO+
lLN1ZH2lnOJjYqPdT3gCiBKt3zCcLnlVSk8HrVpbHncUiO3KX87TzvQpSJa5Q6xvczyjt+8bxnIy
4GJmVNRqZHOypy/i3oXWrs+OusTBmdBqlt+K8U2X/nzt7vsf2nTQcHd1SCX/SNxSih8zemgKJWsD
MMpnmv75JpTh6R/xmc4FyAEAzsHQJ+2ZMYIRjOo7yl+5cAv0/5CBLkI3Qg68hs7gJy+W6jqKr9hn
sJ6py7ILvTzUF03+B3LErE+P2iCjuVuMLJq72YNxj47dUkItcZHh55R1K58kYCESWjpwHQL4TTeA
BB1ZlXP/J2j+yeN7JZ8n7TpmFIzxqAhfKXYxmK2LYb5oa4Az3ANw4NA41PCbDQsv6hYPeBToznWI
6dpk34V0nKZPnZRTqtxqG5al/KtLHep21eVfdX4zxq+5PvvtSnQeasqvithJqkiOPuYc7HhuG/2t
avg9KUJGJhhC+yiSupeses3J6BEHNrkhmlKAgINeXLiRqWdjHTrbjMjbcF0OJFSKZDD4mJ56+SI/
RsWm8/djcRRlYFODdiKwWdXuNsEQq3CNMzLzohWFJP/GpUE7H+clECxpz033lVOhgVpqWMv5pdd+
ZLxqWLe8KL+o2ZJTtHvaXGE90H9N90FSE8aJgb0BIJull9J9tdaNibdmGQlpLRHkCYjGjaqrUFkp
9ofJVk+vIrPLWuMLbMtDYq6pI4XXVhdYrRezYhL59eWXb2m+Li6E46gUmCjUzZiDAIxpixiajeT/
i4xjQOE9RS/BmlQfqduj+V3QpOmgYuZJ7e8ctSNXluKcbV5afwM1A9J+ifNbNzqu7bgpyQe1p/DH
p3dSyBcNZJz+DQWE9GYMDpxjBRG6xZLqmjLaltKBPMoF/WgLuT3m2tYkqcJz3EBdSS3lsxImJ+Se
nCWMDSO9sKN8J9BpoaPMRXO2Drfk+oCnrBvz2Il00H2r/ej1SyjNZFRLXcdtpACGjtQCw3jaHDvB
p0kgkPjBFdCTQWC/cH4hxZakHyJl7jyr1qhzJpqKq0ZCVxijLdHqelfl81KVOxaft0x5NImyAmlE
h7FRrFeq//OHW1IeiGbXi0dpySt9PGHn9qND5WCrRRN0E4CJTEhLm7Fak1GnVu919pWRR0nkYl3j
t9qn2Wdn/XbWT9m/qCXp1SMqR7eQdkTGcWN7fIqgOJ60tFyOaerbvS4hYgXxhskjwGMb/ejhR9Zd
b599fNVxJCRUIpEiRj0jS56Z7IhH5S3EQ88o3YLB2vdWo7qeTpxykV25FWzgvZzbrsUkrVGWgr+R
lfMngeVFncWB65CQypdg0BLHVVATWuPQKAfWo9suuug1wlZoI+QInL+4icQ3ZHk+RaXRuSpJCYVO
wX9MsNI9j8DWd8QDWzVp18cgO8F3AFb3LAv8oTS8odWOdjQpQ+FQKt9+RTfLJsMB+KNZyi7670UA
6Dgvk+gqzN0+1cUqBoaIaU/Gq9+uVK5CdBADOUn0hKSXALBzXpNShUK3L07+ikRl86B+k0OHZJxU
cXT06Yt8bT7eKPa4DtaK8w1SAHH+5qc/JJkexgBZRH6T2gvIF57vbXufoL4Zbrkm7euIDw4tqdst
CLRRfk18c2tO3/ZUU/6EFJ0Nga6HZFWSLBYYL4LP+IeZtvxXJe3nFgfsB1n3jOkcGvLe19lOy3vl
6+AqXPN0wYM+yKuyXqcIQ+KBgSRa9nJHZkK9KLSv1PpnNaCB8qVlC4+MVTaIvqvsBeC8iB9V7yK+
WFi8GnXuKcPGj84Ngm1nplIHYX09k2jNuRryQ9X81wRHn4guCXSdy951tPfC/9MDShP8zeAcu0mw
YhwsWUd2ECpjLHR/AwU9xD3gxTaJcgHGHNZAawLnCf/9/4JRP9AExVtznQ73/y5UyMYcI+9PyXNW
jD9aSW+psrPzfelsAx7i7i/UH8ECquPMik5CGn8QHfbHbHF2kEnVwVOx3pFColkL8G/yBRebQOTV
DuRkdFQPscer0sOId5bj8vuwgfV3x+HYTrkAolsUkol/1hY9xPNXlv4Dx/Yk5Brw5ND69PvpZ62/
KheZOQL0C30ilWurQCOsm4xsPtWg+GOLFbk14kIZwLRp7VGQNPA2pP0xix3y2H8s2eR+3WabFIEr
pVvomumJD/7ZwQZmdM3EZUz7kb2bp6ngwWXo6q3MyxaP6T+uDmVNAlfrxcZ2BimTSBaTqJ9M8QK1
LwsanHCYpWPvhEQzRZg1WnBuKwqzQVrpCOs/lLY8k0xPXKvqjsVzKD9Rtyy08CQxolhcg4ZH5QOb
GHkXwybkmjFLUFNcNojTPcli/QWNnDHpB1+deo2mR1X8qthXuvFhym81NiUQfcsz6xNTm5/fInjS
HlGAAN9M8kpyNjs5fwY0kTcoj6ODOa7a7K9XKFUCAgx8F6EZoPVfwyNAroXbVY+AFQY4S5W/dH49
A0887oW50fiEEfAD2mkLEusNgDswmbT/NH6n6lPtI5ICtiR1TKeh/DBxUJYNDSjlLxYlGrKMEGb/
OKA+4buuuhWUR6B4evZd2qdorXuW9TZu7K2v36X8SyUBk74lmVxc0atRGEikbiPnMqtQgQcGGN6N
eO+7azGeBSKMx3UhVDZG8KHSUi6FP332JBUKtZGoQ85IzKDSccuJLBC36duydtF0VI232X9p5Tmd
7uJf7UgPG4QhRw5ErAQPISLZ8OYQ1D+x1ClbJFWL1LyxJegj26unanvUkSYWfuh1KNIk+Buj7xdM
rblVVkjzWDYydccFsG2RgJCBy4+8c5rNKGMHXdWav9Q4olAYFO0DTzooFddPeCcucKb7AYhA4B0T
dPBIZgMIlqRHOLHerfyDXYAMoCXJkOOGsopkjagdXoqReCtJboUlBUkzstW1vMu3A3S8sxO/SohR
G5IjD58dqsZHA0M905Caar8dCjErfFB9ATE3M0R+zl+Qh03yqfD9YjRCoJ2GLDh7SSrg5FcYBEgS
WkRpcaYMnFbqUz++JtbpaS32I42fdMllSNqANyIDhYmi9sKHWpimJRBRpu75f/XjT4/kRCxCaSmB
5IIvmxdxdRv96YE8TochT4ZXUn8ExaWRzyzfevIbklopxx/hfGPXV8Lvsb6nSJYEfNFlNzhJCbcR
NiBiqchjnJxVitZ+Yy0H2LodOxxcNqmzCZd4w5HA3VoR4lUPP0bd07HGFCb9ol9TgC27s5jrK4Ha
0g0KFxDQo9ARE0sbXXML1GsDpalwMvfvMGz1fMDshwJW2ryAKw0mAt7EgYRwdaCmTskBUUFlZTRn
1MO7mo3gdS01J4UWgu6qk99Wjojh2yfpJ65KDduKfj0EdIDPofEOFy/b+6lk0MxOtfRWTTIZpd8+
QSdk6GnHdjr7zIrNlyxfZOmcs/zl+s5Kd52Hgtk5924HlX5VO9qGNbcgBB2IBzZ3Edfrht8S/kNg
TcvZI8x6keE2wt1EpoWl/qnZvZZX/ncl3VBGWXzO43RLWhodrDfNWhEyM0M5AHdE9r6qTqa8FXHd
hfDyd4T3cmTIzCHzvZ/u4nzUs7XY7UJnQQC1Z0T7kixl3UunNbbsJVZQsDfyt7ZVtlYTLM9HBqGq
vCUJjy5qC947hZA249Myz5Fxt5CsJjTF+dGHZn93BKZYQJKXwF5SsbgmNQ+CSMxQ6M7G5JGgUvHG
VRVtU/FifSkEOnn2spo9AqFrl0A9jQxZarVfUvjbqvfIYr25xPFDwiiXtRGIgo2MyAfzRc0QAO1V
3yECHo6IgOjlBxXMHRCGZzirYt2V8FmrJj9bxl6hlgQNNBwGdgnxlKHFAvNYpiVvybYAKSHrNz3U
/ZrIuQQGOal/2QJ54mOHxz36wSUWhqvOOSsGIriYIdTti5tNvuYi8pIc+ENmzPawzjr6jubzyQlX
g/45QDDZbyE27vHQjrfC3GTmAeQInmlEbobUxdlixolu+bwy1WvM358zkbNLwg5RdDobO33Rzaab
3XE1LflZ0Ns3S75tPk97Ozpb6VUCZY+7tv9gikdxszDI1mYQTnoQdM4OZyIjuWCAn0jttCleZF0V
By58rLSClcZWwlcwYkmjPQi1IwtQz+hCOToC3qDeN8aeXC3NwDX1xFeGEXfXZajpJGANG9d/jT6R
mEDQ7fnPRxM1INW5ETWGG9Rkw0EeUd6H6MSPGK/6TTz+a66KYjCk6y7bdkLspSP0HMm4VGncsyYg
RF7majfDrrCNQTGhs7oTH4Su8mgB6SvZkYkBq+E6yi2eBkSsEFwD6+USLiY+KNLDr16T+T2VtPkk
3dLy1UXbALYhovlImPjKsMGWARVssUXSkE5KByCvsp94fCdj3OiVvuj7X0vG2nTgcMV6w4vbb8xt
b6wr5hPqV6dlOd6diQ0gP5lkyMG+Kt8p8xm0tcbmQV44qvBHSieKqnENrsLsgGlMU98TlqH5pvW/
MSeMUe7Eymem+xEgYkCDqUVI2yu2+waIme8fkV2YPGoN1M05ThoIMtXcEX6tsf8MFPJdFyiYRuE2
oyPhpxlg5QjUZrlcmvG+YYiAohN7RTkz/zCQpAnRd/DZ8rfSELR2ceovMXCVvxxxbfQdWyzZNrtf
zisvYPjR4xSG1hgHiixL1hGY8iBGWEbBScCrx3qHmkhuHrTGuqG1ftFLyj2Eoovo8S0Snhaf27hr
/JC4DUwH/iWWIC0W1KZj4Xnp/j8EErgoLWjME0pwcYELyNp9WbAkckVIhUDQmkNtvmpiCiv1W0sg
xykMWg/9jcegS9fkN3b3JjvJSFOH4kZe7SJFw99wcIqiTy0E73F9WnIPhLUCtd4EcWTbOBoQm2uX
wkJ8yPphtaivXurkGqmrmkKJk9mHqqP+iAASMZpRsor8RUYI4fgauiWQbnHMNe+VCq0Gyin8zyTF
rBSyeuzfSN6F+dVvHxNse46QX7wndK4yMtZVRb3Qz0RsPTrqSL/TSLOa+B5XoBXTAv2Api0D2hyj
S+5il529QX0nHkrNYNbEcUr+K0+1EIawsU/tI4LxGN1o3gnCu/A/Sh4IghwXcwmvyu/Oa4OKbjmC
+sAhhLT+ln8VvaSEsoVb3bqMqHsMfqbhrUM/4nzwwjb5k92n0m5R+QZKhQ3IkjjAUqyoF2ICVY6+
sH239edzAqoOXV3/wI7tBtpftxpAZQsMWKdg8VOxpDYhRPTQuDBIBQ181zQUWmRZAf2jmL19D7pH
i5TEpGFJiM8dfp20S4il+oHGn/tLnR3bcpk2f3n+2/k6wy1y++5lE7vGdMv8pjS62z5zzuCtxlvx
GSG5xxz6T4GEKv1gadmgK7wOPF7SF2dONS3qbhNrp5hKiPZfTDQ3vbBYVg/MCtytv5oJBUpcEbff
vq/Oo3wX7H+0kStKJgxQw+EKgSk7JIj5iHLNbDnUiAyNXcJJovO/04Vr8w4JsQYgU7kNNp35ZQTP
DGJw4AV2IgAF3L9QKK6UPGgL8ggOox12KfU7zjzdPNldDsZ9FtqGseFRHT4cZRnZtE4RSJIi6DvM
PaYk/nzeiFW2ttAKrSKWCbBSEkmlSBgqABk18JwNwymgj1LvDQeZg/+wlb85Zx9bo+FY0IaGCg3E
JXN/Wn09btrNMO3a+ZDgtR7SUx+KASSPUEV+NdU2kdYJR5LpYRRn7a/uLX627CpYFykH4CQBu4P3
+UQVUJWnCo9g1T8B3Ej6a6JPALUhZt/UV4ipeJvtEu5roOqPX8nh/EF2r3XEHgOU59t88qT8ks/b
NtlVfIfqv7T1+VsEdAKntfklkvcpai3zGyZ60bd7prboWheKF9YJOxX0PBL+ICUucr7yoY3xoVpy
m04bgdr43YccotAgzlBF2d1swsbTQuxMkAkBdkEUTtxCgXVwCgg1TufPBInucDcnuD3aioF/WZ58
dIsQdsLpd+JSnpFxSfVbCnrCKkZ18eT106ZGSkPyubI2O2RTTB9MXWL2Q10+LKXgAB0qTn30rjWx
VhoYUH8r572VHBpar1yGw+nUl0f0Kx6wsgy7C9wkpS8SJnBtfVr9srMpjHNNo0QCeEc7DPCvYhNK
uy/zT83Zk7etvZbhG2fP5BooeWk4lAlWimkq424Yc1drb/VydofyaDfrJl6OPGJcfZibDIvkzS9d
OiUqPz/bRgMPnkfoc4hfVO1Lqr5C+8ojOapbMhvIyDE5xsAwFzYoxqe1JLJjOEQshjLkaHIV5ykX
V49YYfgLy63KMcWi13skvAG1Hema4svm89N+Jedp1x8OQcAjRMeizzetQn5/++yR2AMfh2y8RvGv
WxH04XPejy7QByp9HxgRW0Dv2xzvNla1H/yXa9hF1pOJwmac7EIX15Gzj7yhj+pjU/xoyCLIgCQd
SdUeArLv4jeTP9XvUY/fOPrJFUE4W4BPD2CfGBUEAyHfwpqsJpVyBBXVbCDAl5k6w3WYn2QHxSb4
mpFvDeOshQXeIKQ9tlDX/cIxcgZbxtbk35gDGcoj/e8tl6z17iDmCtcxg3q6j6N/gXNVlWnxJJ1C
u3QiKW3vN0f/h/2i+wnkfVIw9tr8GYB5M2cddnqfVDkddB+MmFkX3WbNkMfEOCSyJ6IWMO0Bcv8H
+4GlsGsRockKtyCQQCyrNDcsnPKtKf5NH7V6KarVAHnJs6AsCStV5qOB1r/5qlFtqh+Wy46X3kAx
ah/d0TM7TsWTlu6VQZgbwlismWNyNRCQ+z+OQ707ZCicGC4PTu1/trRlVFb5muIUoQppjrMMISqx
1jOfJfsYeTsDM3OB/d9YZcgXxGrnmidMoqQJeW/PU/Fua/XFbo/TJVmj6tS3zbpYA6Nw7WN1OTIz
+ArWeLq27U1f9XxvH+QgECbx4HeT+6NP4qO9MsALCyIsWLbDZ0iVmfL4D5123ltEa6SLLHw0c5hF
eLir6BKuHFcdnAO5FpxfV8r4MAWfFOk4eowaY3muELwyMzEkGOl59IEla5SO6Rt3UQI0lCk+beho
iZEr1RRugMhK2NyEpGtAdaIYx+wROazy+C4AMJDOEEThoSdtV+aaMgYMHOzfG5aBld3sEy/wohk3
wa9TPiPne4p37MppdBuUTSWdBKDEXzl1vxAjZ3uAUi6Issx1NwbIqY9MN5iVaR67tfl3ke+LjYzI
YR3+I0Mcr7JnPW2NwF0UN/FP1J2k/B2Mg2zE6TlFX+RFz9V3Mb4TMgdyPTHCxNyUT6QaHDca4jTA
/OpT0X03OJBpRccBRSOe7fz+t/uDyCfSX7QkMoXCTqHdQKHOUAX23SxnQm5B3yDw4/x94uWXrol8
lcrjlGwY8EwEaie//5aMh5qNUOvTIrR9bwp+Y+MhZcXdGX6LDoqQEve+FhzzIP2JyTCLfuX23Pxj
2IVS69jB8/i9B4iShnvHPT0bNzTDOkEq5s6PTpp6lnuKgb6JN0FNM6718KSaSxn38+yzu0UX2APu
gbQl4OM8aN+CPGkozgoZuwkGJ1WDwSjbYlJ27eQYyes/VNJk7a4MtPrIMvRjwuVWQe0EvH41oqGO
qhkbkDRjxRMCu9l+NvIb24xlEMWxHkCc0ASWHjkZAY4hrf+Ywl9VEZpw/DWflX5y8q0Yfsb8KkRg
yI36fjeFVxN1cis9nWmfVvKizd4jgwgjzGnv/fwhMd5TSeXpYDWVdWj6z0bamfHNSU/pbACN8uYN
N+BFHAJQwhtdWokjgJHRgbWpq/X4KgiNrnbNCCRBpdGfNFzG5lND3aefq+QSzNx8m7KndZmx5JBO
S7ihzEFO0E9ujiCug0Jaaq4KeKc0h2hAbuOvgvY8y0y4B8u+deY9Cv+i+GOASuiQdwFf8ojUBiwY
K67OPwe3fMp0TJZLXiF+8aD67dsljD0HxrNBoNhlnM7VZSZorlpI8dUkUE5+16H2LMTxQnGbNneT
6TwMT4KTE8uQk7wTSIfA5BrQC2xvrGlVLblIYMnvCcQKG3Vb4jowL6l2byeGiOQV9b9Jh7r8AguA
1om1bcT8ZtQK7PCfKW36Zq8gegbnrVw12TrFt1jT5ebmW/ffr9E0PH8JXGE86gi4ufuHlm1CZ0EH
8nJUDxnXeyw9k/FZnGD5I41x232V5o+gkCwwnBnay8qRB9QR6rRpIWyLHWEHkbPXhNSCHEXot41V
7/P0qy4/O0yWxXvPV6Mp75cy/LYKezmAsavM2t1fZ1jiOVdIlwrXFnun2J7WDbNMewBionx7GyHW
RtPK4RQEPN320gn+ETyxgt6u0UWjTMZQiLml/Qt5r8kaR9n0zu5EzKGkvHDNWB2QtoLQQhjly4dD
mIBNcmyFxXZST1J0dSqYe84CATYPCMJ3bXMpk2OTr/JiF66YTrkAxjXYBo1pE/a5kqtFYCT6sMHr
IAhydJsCWdH4QkjmXBQok9ph5wMWCJmGy+fV3GWKmuf6KZvUxniw0fqlylGWv6cxs02Kyz0DBN8F
BKeTETxh1BHUT1cx0IENqp4YMaAKUSTXaMWY2fSCIpYN+JFRP+x6ZJT4VVhurRflyvAYP1oLSb3Q
yi0YXgwVFUic8DjC5vDE7eWAMYcoaUDeIg1VzKYyX5P10gAL1IS6Lunc884Y5QewK5cjctrKZfYl
1ZbluocbGfNHMGhwc+VC4h8wTb5GWOFaP8DsNot+vLQ6g/oC+6Olr/Rqq8QOobDIACLMCs0fGwJS
lIVSZZ5Fl9PMD0Lp9KKhUrj+tHUyR+P9/OL3F7CDw4XCrk2wM88BR2jNWrEwzqpzIcKk637Jxuzr
r5xuxnYTklwBjIm8D37UJJlh5XTUSDN/jzldzW/QB64CzdNxNNQlLxUkjlyDvSPOqHEpSvLH5F/M
/F9QM+4kB0PadRXWFSQ1eAtXBH6+KlfAF8E94J7ouSmbfj1xWcQeASzjNYt/xQ5scQrapG0oEMM+
v3Pa/Y7ARolCvOiDKGQXxpnscgTbgbYii95eYwoHWffP/yks5kvEWErQDPWMuJlPsvbdgO/4b1Cp
ORlREwu+vKScwbU5ouO8pU0JYoaIMAomXcsGOCHfbLaNXTqj9q7Rn6gKx/JX33YrdkqPTJya37gh
Au6/McCpidSnqw/u0rzH8kFICsuE8HFYwaw5+9otnM5BRlkoxTy7RJIYljmcXMhqZKRuuKxJwltg
jlB3LcIlQXJ4pjws/v3UJoqVhhQSmexsF2yxG8XXUibXdrqBjBUgqqF17UgdXvzrmf5xUSMbAjda
VZtwO+qXtHyv/H3inFBq8tGTh4PxNxnpdxrehJR79onuTL+s8C3Sf1r1bUa2p7uABVG7of9X/UnZ
7DyELBl2F88kAKQWOyYJ1IwxN0s7aGTRJik6ccOriPGqtQNqfzTy2HdaC7qM61ajkYWlKQJ4bUQX
Nfe7TkNdu1aVGdMgmleO8V1VfvBVhA63NudLPbpZhSx2As4ZPyoUQHzR0A9LiCYGGFZBIP8BoE/p
bg636FCfSWFfqKGXWJB93gCNhzeLXQpyYBOs+/7fUL5HrB82YdvZW2whDzeuiJPx/noxG28gziem
6lpe6AW78pI1m7QJQCyQNkSGDO4DvKz2GPWvBOKoJxV5qN7s6dMk2FEmEnv+l4X7nElrOXla8Uud
PcI8ntYcRIERmwTYZbD4JGylUosVvRMb8XzZrKJRSduYPW951ujpOKnFFUoEwp9Ba2t/o6wQB5pf
8cneB9YmdT5THY5riH0hLHETl19Jfxbnq4/yjzhH95+EnkJPn77yL4k5k0KUHwTedktQXlR8B7Pe
GDBCYXhGBNW6o1ZCBfeo7ftlalm0L900GuaD8WYV1B5eMSbUWB0CnazFWz7C+0GCWHckuKSLcfRT
YELiowyS2XJ14eH2UoekR4H/U8QtPrlc2/COL20mbHEM2vUJHyDsM1cfMAd8gcAFdW7d6kgX28qa
LtJKxtG1zKxvNf2DnTfjT+IEAuT6sn616UIrDlKKgqpbOCTxMgD6XB8lbfFTU63oA3NZXrCrvvv+
bzjlqx4PIeJKXfrVnb+oeA+IRODm53PV4hXBb4tJ2yVobpSOM5MgbjZUzMSz8iGmRi16pC4jS3P5
RVtW0BGIFCoZbzVMthB0peMJ8KJDINL+FvMadY74ItoKp56uEqJDOgytJBnA4Y/kY8jmoXDQc/XH
Ced1QgA0kVPgkya6XTaLfcEZGHKywLXWS6JfxAyWJ5vhzAmDqcmfP77DhY7ea/EMUa5xiXoltzcJ
YID9NtHbTK+241G1xAmQuttRWLtrN6jA4oNvBdVuMpIKWGB8YKNR33R/x1suPXnaQoZzZ/xNwV0c
AK8QINcumx9/BtZuiBfirQ/JWRK2EUK1avYQJKPfUsIZT1dtST8l0H1rERL8iYJbcrmMoB6FYQXK
eNgI4qCNXq0lHKZ29tEEIp/IAcrAGsOr3sxCNg91iDAOO+TapNGpt656Troh/jTLd38IekNtIwhL
8zomX6MgSzhrBXwratNSSoIA8McnzzqvLmCHuYepMWH1aq7wNBSXq1bBXTzzV2CB6bV/XFY8RNGy
ial0slVXQ6WSYN6cRrAOJlS1+TJpM1wH20b9lJYRCdJHAWRU6dpfc+vC7wmRkEKmT4ciI+FKdCSE
LVxdtn2nAwSUEkyBKDgwU3/l1w9VgmXR0FySuFNj3Lp0AToX+y9pCWjQ/gIgx+TDii98aR6BfnQo
g99Bcr3X/ql3KWzsnrrxArZfqGCPkGsekmU6fUiT8hRlXkYDPw7fH/mH+Ps24tAIkZZCZDFstNo/
/grPHV4weE/N2tnRfjSAKgdQMfVBs0UmdZvCslA8NOtBrZDG7Qm29qYLsCGVgiJalqM0RJ3oJa45
p1utRDnPw9Hb+cJk8tard/3Zmz/CWW1GnzlmPz4ZWfS2iJOC1/OjdLjZC0RCrGZgHKS48pM6AL3N
tUdPVBR7cRLUFklIyxSpiz291IFPIsEWbz3ymoLYBsWS/pIoazEusX6SskMp/1nFmybijKA7g6+k
+h3pBc1Tnt1w32SXhr2e5ZOEkmpnJG95hvt3PRUHRmYA6khmHeVzzNCiJ7zCQDm87+9Veayqa2f8
2PyLT/NMiQ0PvCJAr5pdpEW4wAS8cNxOY8jiduSPEK4phaMlxRK8z7f+OkhJfb8R5BMjVG5J7L+m
mgBXyZMNZ/IJYA8rAh6Q9QTUklgdhiBugCbUWNsJcJ8Tb4Afq+AE4hMlISSL1IugSZeWVXFQTmtb
luiWc9CBmBQ70l0fu75EXsLgsFcw25NyNcLxtwzzMsNV4f7YAiXnbotIEBPvDyzYhNYWQRcNzB0U
IjeeqyAxISKJIezb8guyAxHt0e8qlFyzk1OwhDcDNC9S2EU+SIUz6i9f+e60XVFfIOr18oZjxnK+
ExrOR+otp5jFow8Xmuw6cJ/tKmC7pBwG89nk2hBM/vCJmxDgGETuwSZLmhUIIxPjGf9whc2ZnznA
3BxBA6vqm2FK/2m8jRlI7lSjuC0g6aicWTgHrWugkmiGJLmt2otNyJ+xCu2oIlnAGbuTcTSRtsHx
NOqmjA+JvDWkFUm/8sdsbMjrNW22X6ShPJP6/LCQgqabfIubQz0QPCiWI0zGE1EpiDvbcGX17daJ
blQ2LOwWJn2T8iPSAxHgmoXrXg7iZ5E58hnu7B4EFFV8X6aYe73e/mbdE9aDgm9ZzMMqHfSj9C2V
myQLGZvfGulO/NTwYfsnHJpDRETmRNssem8nXjgmWn+1XGpp56HdXVogQUD8vsH4heXBk4OtXj07
6a+M34DDqVbs0XIEAOUGUkEFJhbIYDm0R99CWH4a0idN625P/GcDZoNdU6iqLAbbevrHbMrXyL4L
sWs+y5yFSztKtJX0DVd7HwGxUMnW3ny+j/QRxihlQGL7VWcd0v6vrO4qag/ysXi2yPocS+/C5U1I
E+p1gh0ZtWBhTY9GJFlaO3ghUfnw7eMNYk4jvGSjUvac8e0TQaHbNFEWOEafI37BxWvI/zC9gyT8
1vybpv6dSkrxddTmxxAdS3iYZO3Ua13FZrbLp0MC6KsJ/Slcoynb9HiziBH2G/dciMVnTXKSxB2F
MRI5YE6J3yd5E+I4VaQdnLNDjgvR2eDIH7mBD4SYeJjOAE88udYVZrmSorxTqbwijbHC2Uvys+5/
Og30Ma+RKJHY21jcpgTmW0hIUUQG4Y9NnhjXJNKUeyqu43avVjdfPVb53UdI4BP4JSjZgKt2YK/I
l4QEorUzzH8ArUF5A8jQuenTpeacSIFFtiWyHo2F/DPZTzZJlysn8wH8fszpK1afhtx6Rv2pwRwQ
kAMsOR162gIM0JEI8aqAPYPyT3ynkfRJ9qQ7YvMgeAgT9ZbjmS+iHXcy8CeOioxl3tjo0SqjCjf9
sqWv0vkz9T2nQiF9+ugqrJLuyfyTT0ZqW0w4IBT9pYhPJr0wfctGk5BJsk6W8SomiAFKRkM7jzIn
orLH2lrGq2ifOrNLGd5mCcCBOBwKjrfg4hKixI501flGFQHpbYCbMdrH+M3OD/wnAQaK0SP2TAy2
9qnG1OUy0mgeiVJWCA7jWfZGabYJ+y+4jDWfil5jiUlQyv9GGcpxFB3MD6l9TBGcpe0eloHknxzQ
MZZ6BCOx28r8LeY1tb8LGRMHfKRzoB219s0y/iIYh7C9QrL4AbFgSAntC83coX8NmnesaADeS190
q5USfy6bnf9N5p1QpIAsQkxwFST/I+m8diQ3siD6RQTozWt5701XvxBdbei959fr5AjYAaTdHamn
isy8JuJE9uW2e9/ca82pZBCU/EQwTYdVVVJW1vZMq4JpovySFza33R8EmtOYdjMMcpQ5QH5CMRJA
7kzsRnoRHW9bETAYYu5LkWbWCJ5PKuisQvrUKm1SWh+98RrHcm2YGpLKcZ7a6EPiGwhvDAEzRuZJ
gX8dJR8dBZrw1LhUvorhoNrFJbNq+PY5iBwRUxaNhCBXv3nw5xg3tbyRKOT8DYthxo6FIrKesFnq
xPjPcbfU6iUOMo6NyaUFCftmwFFsQo/JomOwH9gLDEaAp4HFmsCHGT+tOjO1DS6JkF56ops7FtWS
+yHU61b70MaLajyFn2/kxFLrb6xZomGnHw6TT8l/+8OjG7BqbSVE27wcPJQq6uDKTqkIcJJhvXeu
QYUzad/3Z4sw5aTrpne2dcFfhUa0esTBOS0DuBlfegLsaZJTYl/BhSMGwdS3Am/t/qFmhE4KXtFk
aTbc0voql58MFqjDFqPGMGzZIbHP5I+Ay3m4G9vaPhdc0RqqPTyIKNe5mKVjfVHlp1/92NHOT+do
dHddtwxaMTn05uZMKq++c+afIoO2KAgG5K5VEQDgazSCM+ztmY2zxO1Ym5dcTWtF3XQQy9HoQsXC
rsF9NlW4q79gbPsHuTu4MFIsNoEswhFILOzuo8KzyUUl7mWmBUi0FnK6iwlYQm/mA/j0flSrZ3iO
MY93ozfPgAS9yUlHACtttSekoNLF7PWW3YOcH/Kcd4fBuvRt1R+jc2d6WrNrsenA+vFQMmMhWNh8
xMm5Y5DYldg6xvtQrKVh1aq3BDNbWE4MAguq2Qjh9ULNNKte6LwAbgLzypbOXKg8RuUyYKpkzK7W
zlRR25nDsj81WAvvbXWLuVmPvnP1bdFMFEgf+bemsMew+asgbMI5CEI53CXVGiVTm29D6QAce1Ji
plVWWYxWndPSII4BMaD43rXAmWr6wgjWbvqqGmcyON7KYoolBL+1y1clzfngRNmVgRwQXnPEDNJT
zKxwO0xsVg+6exCfhKe+EmubjQAm2foP+ywoZ1X3qkz4m5RelrN1zR1f7+Cf8D6gVS5RqoVovWv2
ErYEwi6aa8gtpPwgRfOmf1ioW2C0TyL3dWd1nZ6HWT5VonWRH1OVZuso/gBh8NRkBGkzFr3KnZUY
8GA2GxwZCFus/rtfBYyPaOaRxp4YJ08jSI2FdKrwbKCOV4COj/nct9kv0P0TgnmO2eacmMFpHne2
wwOSfEkG4MRqKievRL8kMGMJXJp6+ndaHbT8OuqfPhI2FU1cc6egQgsifYB7C7oZhVBQL3Re8GJf
z2RyTBmQEJSggdZ0wDcbvOgyEt1R+c21S42vnywspskuRqQovikMcKucYLYTm6s7qN2JYbwreZ/i
J653Q8p55X0MxUNF6yjuWpWHMdVQ2BpI1xlVt+zW0SagjOMwLZB6h/nayo4GmvBgSTAFRQNLZrCA
bG/8bZjM6viayMxqp1+OHQIn4iQfSkpvunf30wn3JMuCu9uitZuBO/CLja5fhXBFDj7EZ+t0mI/K
Wx18OQn+QEZ2JdiZGURXbvbPIX8r1qYBfBO/S3XVDyQw34fumVQfUvob1u/U4BZi3zCUa4vbKXSR
OxxRU+E+2tbFM2M+TR7Dv25RUSF277sCbjH1MXd7VpwgH3rlj42nNa1vI7MkmvdBT1ngvD3lmBVb
Qx+Yzn5G+qtF2yQ3bznbMnDgAk+DV2m6+xapiL8hL3Ua6jtObjSrv4VN+h0m0oUFHFFdEaJYjacq
O0rd3TaIiAI4kJ3jZGVPaFbyY6T/NTL53VgJv03kfXdrbszh+Ynlr+v/dP0ZsecoPlJr0zq3AmML
iQ9MV754zooCSbK1dAP6Rj6GaiOGQwY6CRI7aLI0f4GeYhBPO6qB4hmiLB/iQ5VuzFxsvNvhKV5E
rB8Dc0wMzAo0KjoQneGt9SZOdSIpj4JNa6v/8M2M8qFBUePZqPZUPBILpRA32FbN9lqyDMejrD1y
6arhbYioj5FjsF1aKMARjXmyM4yPLH3F497S9hgKy+gj4QjL7TOqG9irSyoGXV2aFgKjU1uv+v6U
WygXnEWU34lASFFC0JZXMLf/t2KxIOGwT+KNmP/XHE+6sRCJLxHpI/Om/rQzwJPWp5BBoiRtzAVi
qY7gEpBO0hHvwYDVmYrJ2YXKtewAD72qksdO6ETFLpLjaz4atCu0EVVYr9TspzffOdrmiOHbPJsn
zanPiEjZ9uZKOPnCTw33MW5fULruUoiTI3/ft0upXToti0YoGiiLc+9EWD0wy/Hb+oi2nrYVjn6F
mFP+xXW1tuWVp646fZKWS01+E4/h1KcAEjaqHQC7C9kmgeSesVdBWD4p0b8wKg/V1S+1fo1JSRzS
7PGs9jfzrnD3GbkFMhsc7oYgu9oWglS2FdWieljVOmTE5hGpdrGMI06N+J2BIJGZiDOAKrx/k03H
/l93wBxSPsK4Raf5GNSloVKk0DMsmvIzQX4Llrs/sKht1Q0JBGw41gh0kTKwd5rmlKZ3En+merHS
NAqRbd/8UsIhJGWyyw8bpJc4RIvZMbC4hxkXDXeV6QULZk0wMgi//OZ68JObBflH+sdcibod21Y0
VSHzXoWgt7l/8+R9zkNsshy2elyar4FphgXjWinPiKcSeZXKAqcqEXu5oImprb0FojFsbVrxcap7
f2V7EOIAiBDItfmc/l1PRzEDC9OXRfaC8DSNwHkJFNaSl9ExicJyjeVzJLjvkuY31wBw9V2XAmB1
yBGpm0ztKh32ztvOTxrSamljkR/kHxhqJtEah40fQBc71vqOWimpOIQwJuHizZfyl0xAEPINRxAf
gP8QC8EE8AYNIO5/cndrU4kTyFAyRZK5dmqWPj1cD7bTVHYpKpV9GUAkEjMRXn+0ivho+TwXo3ns
wQuhPM3NddbuLOK7x7tDVQBlIKeKc1SuApb92iHjwSb4vdsw4M/R7zXMxnQGZ6KdiXt9SaRxE2W4
I+PZWD1BibnJWzzQBYkescZgaw4t0Y5PTQUlzk8Z8ZN6hs+NcZpgsZYDJpFq5xWMIU6a+eFUb176
KZmK5BOKA7JGHKopn2WDKWDZNH8eJmuKJWc21iiWUTrguhXb1NS7anw6vnPqlfWw0BeOh10+QztE
YrD1+P2W+f/TGcbdjy60GqU9L7sflx0YKslZi3Kuk7eds4E+HZLklCCqdn4660/8DCZMC7fwplV1
rjLGjHOXEvFWzNA8Zt+i72yAhrW3kFmlpH7BUZbzHf50WETqACvH4ZXTloN+7qX7CMzZ0h5DvPG8
MxpFW95rmnBSMxLxtoFIuVjq3oa5Xa/c6+YRO8/KQXx6zeSD567zYG8xPJyWIOTWKNgmdfYTcX2P
1aXQ57r2a6V/qQaegcyeRV1/hsXdid+qc5Mn/txrziQ2TIeFNo2yl8xWQegcTXQNVp9SbWWYVp9N
s9eA1wRbK6QtXeCuc9N7y2xAKc1/j5HGowFygSzsk2ZgxFh3PlDNGaLlGeAXTlmsLKM3JyebKQUy
3o1OTaDVS+OblSvMGjSG0ICEYdyc8yJY34yAmOaiyiEvwNxbhOgll7j7DoZTpv50gbquq0tdaqyU
wQERwqNbX3G3G9NDxaY25tYbWRHkyk2+mugfkvW/q5PNmHcV5KvEfBroDfsVIGke6QOQM6282tmu
pX0onXwB8AZIFmNk0aeozbeOYWN4CvZL3S2r9ljHZxkQWLaTGYEyzLJnBtaP0GOmx1nppgK+bFB8
8VImS+7rsD20w26s0NvGEI55pZibyWCwDhwBJjUYworg4ht/HAowUyx9RYSN6/1yGiCo+x0RafQM
dSlUXOyQ+m9LzTwyPexYPEbqC9qAwRqSIHjmfdso2jTjGnPBNPiLK0REz9ZlpfVNvqjCsg4ffDfP
kefpz5h/sH4agreUbFUOiw7EYH9tmaAUMtUsqAUd2a2T/kjuKSePdkSOxPJrJ7yuKqadYt1K3NcW
Z/bhn4xKujE9mqYF7M1FE29Vb21LD9UgJ2aJVWMd4foyUHM0vEDxGcif1qCYF1Da8xgcM0bANAmC
4YHPVDgBOhlY344crXQXDEBFl8gj5xAn0vbZYXWv0q2l7EDFlfneys/NBCYhWgTwMPlNrS5s/XMs
5xZ681mYLLhD0UnV3aEPjwP3i9wQkEPtyKIa2t1HQ8WYFbeq+hio56uLVV4cLlFNXcEOTBjSRWh0
xKCqkC6GeicfyGoOgV9Ok/7V6hxY4zdrfgHtrlHLIM+32won3AZ6u7lm/N21LxIWprgUUkZ9DCZw
B9ISasXZuboD/oJViEC4b8+W+2fr+xF9dN4h7uPEkv1+4udHtVrkGuIE6q6VHm6d5uT0O9iaA4t3
+O1MM6P2GXmcd9XBppFXyZhog6PJtD5Pa+RDT00jvnqT6AfhwB7LpTpP5tiehWbBO0hoHUIhKqC/
iBZJuoSOLnwzWv+0GLNGICimSGIyps6wjrvtaK4cc2WmJ6XYh0i1pJNJB5cjNn8YxqcyXBJpnTpb
A35XxYBUqci1L6BB2QA20PxhCawPlITT1PxUOAUs9yX2ZeB6Uada6UfQHYF0TLRkPxabCFNJjHaH
1nveaWf7698HOFyx1M7J/wvdvexcu/YL0gtXjOTukVanCvI+pMzpUrRMenQVfuaQF0fGylm5T8X5
CpC6VGCReSU4GbuFZeDR23r+jyDOlZABsk2KB9LRPrxKXqLndjZVjTIK9rljTfN5kxz96pJXwi1k
bhqsHINK9vt3Zf8im5nVCAIt5N7iVNHrI2sQO6StnVEjQ68CY6v1TNNxLCsAEUlhclEcb3qNRfml
5oUxd4n9yJ99DD3VwjFEfyGD2OPb9mHp+OSRNAhYXB7LXoeWgeEk5W+tnU1KaP/TEXVutzho6Fmx
mLFUKWFyCgt1sq3sw9gjD59RlUY8Ve4S7Q+uJP7dGhUC241AvXrKVqfhto2TSbiV0PMhlIGOy8+b
+WANCHaatuZGMTcJA4eU8VjD3CzvyCcDR2guvGSd4Xazd+IYrZy5smA981EPz7BZ27RH/Q1WZCyB
tDdYK2msAcaB43FP/ZIwf0PrH5cg688sGqacL7K1y0l7mKE8bq2XKxp1CFCsn+YONGQZruxWu6jB
I8UfZGG7Y8sYnKD2DcEhbxaV/UBDg+ye1xFLqzNclOAGXdphbqr67iFXv0RYCydQQ6kCS6BhWAr8
KenPUnOQowd61ZnPnBnMVLRFVhqYp2rqL7CMGxjMjengrrx6xqTOX9QrWz/4tN0r3Z6H0ZGaPQG5
QZosUGZYAdwSLXRNBw8dV4TeAE/E4Yo42rB9JMJgH18szbQApAPVmP1Ehs4d1cQn3XjGGa+ShRw4
OsbxDSEFTF8VBKgLlMDa+WJxEbGGh0pFkQxM+J9eyOeVjg5NvWBiRZeXxJgJFp776DWgvIehWYGB
ilA0deXK2uvZ3prd6Q/tyTjPADCyK8EsQ3zOso2YBW+AamgU69mm9W82knfJmXUuqUqfiAzDKQPJ
4Cx6eTRlKoNZ9VAajMofNdIHb8XSLu93osrHiSrxtvHG83CO7UYatmBqeRg1mHrw0wxr9fgkKhCu
o9whzj7F7TIThC2oRM49ThbC/Zdfuoxd0Zpb4/3LJzE6NyZDvDogs+Ha/gP2IdcFassi0kI+k8kg
ted+f4K3gJXVM2zyo1HaALaXbX1ucjMaWk2UwYQ6ekIruYCbR/PMM9k6xM6t2ujMyuSpwQeneUbE
CC/CM54Zb4g/fkchwXrC5wDlEzecO8v6/eBv4pLuWYxkISm1x8pC/LDUesBIsEOIqgE9j7ced7XS
LPljQ6TpkucQ7u14iwTdBXNgr2yETuYF58i0qtm47Tw08hDBE20TACA2CKk8sMhgHi+rh7Bi0stO
JAPpkeaQlPkDMCGOUfl3FPcEKCOHEeNJJCpdtByTjxTgnVNtg2EjDMhKMRdmZpWI+uocaBsOmdxB
3AnChse1vFf4c/VtQpEuE19Z0C5sHIs+DfXAQGfFap+jSm3PZHHkwyVrQiK12UUKMAXLCMngvEA0
/780WqEk4tvrIYwCUs/n0gOXclsuxxukSA+VadpfSx1cibcP6nfvLFvhmGX/6L3TZKHkRzMhJRyE
8xK/KRL125jPxODFTWYSNb66j+Jnx1ITUIGqLBVyM2n26BUNUFRCzD8ot8b4EF6s8DND9W2PZ9HN
WcFBmoVTpd17yKw8QkEeXrEelZXt3vtHytBVOhJ8XhZby9nJxjIMsTkDx6wHBBeXWKi5fWYw4fMB
WIDNf699B87JZNEcWa9w6S8hHY7BTyFxtGXmtJf+Yph+2apowDkiDK5y3HvOJZW3ekd2IF0cuN2D
PKwdeSYDhRiE1k/ZN/V7z8dQU5dW5QnsYTacC7J8ev0YxnvynjP9hPglLuoJkwBx/Ybampe3KD7J
p+GrjlgYeIRQCbyYz9PazYWvMqu+EmIHVYp+Tk1waBkCA6a9BYWhly1rGlihn5SOFUIP6Sr+gA0k
gUReDvbTI8o0wHqpJkhYoCJGKwToTYm2cVgZ0UJSHzqjAEJQxOCl2FlIyWiELHyO/po8uUlNE4jy
rA24y9qn7kOEd49httTguPYOFghsewpyNwCDzBPbmBvKPpozSHnZU4qiqc0hymBSgAvEJIn7PMFO
GQxLVmNcpUxwlk2wIjdYK8/Ym3s6ert8w+ETSnj7OopapWVNalyEjrl3vkWL3a0L+B3Vp9508xS7
5pu3xD23zbZN9op2F7ZhJrZetDX7jaqDf56RuzLWv3rx0ZhvD7VDhthWqSAwM/owisWgzw3zY2CZ
CvrOV5eibQuMi3Av6cVM8valc2C9vaxQHrPWAVMg6mTFPnfKB8N7C22AB42PJTBHaPHIjEWX/hbd
nYIovlLphjXcU6HrDYK/WrkE7iP5HcPjmyTiboFuMx1/s5a2RshZtyHhDek65POSiaNi7KY1mzyZ
Vg4uMJll9QYwFURIJhGZfRq5tFkDErXZPuiOmdmZyRHWSARAE82OnB7JKFnEPKR9dZHdPXQ/oemC
sUYdzW8LEK8smMCSxcGjxlchSjlN5RXbCzoUY+gcs4yBop2V8jOVXrVzw8FsMHhQr6n/qoC2mjd0
Bo24gQOc5eijN7pNysNdjtaNGA2YqGnrc1xsUqQzYIt1qurhnVWIUJ0Z+yXvtyNvxQLliJ5HSMNB
xFH0WPxPxIz2IUcOO2ooWuzH4Wl5wUHUG3L0ZuEP+wPVardmyD8n42FgptXsEm1ZMGFWKTq/K3+j
50hl0XbFK7Y/jrEHLjmpi43wK7K9FhNtWnzzXILgUEKgxdpDK9d1I7jJRrxoE34gMkb+ypkNfVZd
x96XKfAj3p5inf9AbDca8iPXOWDOjq3sPVUEVpNFgHWrVaC6N8tT2aGxjOM+9hgih1k2VenITRjC
nSMAXKi4FtGaVsFFtUhDH5xk7aDWvG4plM+dDQSC0YVv7IVhOqo+xWMezfntRTen+YGNrGYsMUAu
Mj8uj2DcxXBTCy4EFNDF1trJAYKbUQVoCBwgWYnNQqj9qvUl6Wh0WGEjWvLXs3wXpAfDOmJcJCr2
7rGVo56ZtgUtl4Tn16JZgX5dBg9JO9Qu2sSOtfqnHi9Tj+VUgBGKwGsQDZKOFImJnLIbTHYuDL2K
9KeFg6TuGMlpwd03Llm0MtVNIV2rDG3FxkDpAjnS3tgJQh9tzlwZtyJnRhVu8/Z3oP5NwkPcogRP
aUetrzLikC7WPTFBpJWJDktTvsokBSPzirn6LEK0Wham0Lb0YMBe4j5Ks/hSFXadxGGv0YOxdulw
Robb0gQplZd8iLOs826lYR8qKfxryuKT5BLuKi/VZ4aknMZRuI6oFZNU/tN05+Qn4yORAVCVCpAG
5vlqiH7Ml7Y1F3GZr4l7PijWatCzdzd+dqRJ2ny5Wk8ulycdTFjyY2Y+qwQ8mt8ubeY5fuFtMxj3
YZLsSyrJQG5YqSp39OLTBhc/mJjuYqMkBbuKtBD/WxqRu4HJsoB+4Y67zle5TLGBFPrKYZnStDxw
ZcShOSxorRfo/6dqoO33ft8cWrk5WI6y9HL70qmJzMKl4fyd52gDNV9CN4MhtI0ufj8uJUUHN+os
5YhyU+qPKrtIJBl25kAmshZtbS56+izB2uw4a0q5/rH1kFWDdbYcsduhl4jJP0f45qAbG5JsbQX4
RYH8ITP3mTqZ+aVQIcUOsOjMHvhiPw8zaDLWsMxGdC5kz7o20ivQkq5XLvORDTCrqFp9cxhLbbdS
EjIHtWHTydI+9tNd3gYEh42rGJlgg/BB8bg32SIMSUf2msNLhfRHTRZNri0bes4CwGug0xtn0WlM
7HvrYPVoTeOUj93eD/Ol4QH2RY9sxcqsL0RsTk5DN6I1jBE+Snsz2OgJTwQVVoLvjRbMST5i3Ce9
1x88TEHQNncGDAE5Kua1BVMU7qNYY2Shcq4cMGxklBFPvIh4jQK/2HU8GhQmAPRUMi2LZZhZGM/A
EoG2h1u8aG1AWqwvRoXkeiECKsmiUbgpFTzfdrtT9C9Jfo8AVXJx9vwoFgAbiwiCCp5WxdKTialL
RaFzAUZUSixtQTq+3B9RlsTIVgz2+v0p9JmWs1oKURv6Bm0SysDIZlFusPaD2sjeQmdurIcHJ/7I
6asGh86ZoI3+INXoHwiGHE3oNKC1aozOBgNVkzXxMKITq2E+J9EsbOhwevCurNXzRJ+qZFPY4MIG
7myVcsP5ctAuFaSDKUgJOwQK4t+j02Hlzsul2G/yZu5HysTAcMUJ7Mn0xnSawbhwx+0Qv4qxWvCD
zonZnMcG8rqRQrf90WtmSoxJwqNt7dxgm+L6YJhKpTxDmqRV7NY5Pyz8Cr3oRv2bb6wshQwwNpfE
1lMRfrbjhaI7iR45Ht+GDLLAQmTHbAIZWiB1M89PlhXpDjafSIzXIyYDYOIyKHNlO8RjZyFEGNY6
ADcvmVdoO3UGIVIi35koNhyL4uMdBdeGKAQJBr6FutrS+djQzosfLqChjTPOB+3ZkmHUCfkl/8Dc
pFQJ6UOFpCUmbZDFGIkmg4fkHbvHQE3VwNsbsF9zXbfZzOukuRqgt3X7RYoEb8QrYKWr3Gf9WDFe
o6lEmJ0jUQgGqhLQQCp69lQBmIqJMgEC1YpKjUepRK6FXgCCAJqHls9cT1caUK/cjXZ6qcyTcqDb
oIFjMDgvzGuZswcLfjPAxyYzDJUnXNC9jDqZjaxzMxEB6dBHV3yAHO7gC8vhEtR0xnQiisXYDZlp
RnKGg9QhR7tuQbGzIBj71Mvor+o/PfmysRILOkWlMg9mWSkqVvb3SvwsW5Cz2haG1w1yfUUnDBCI
EjH9lgImxYzIlY5LjIl2XlEaWujA+qGae+D26q862VoA0HrmXRW7OZlbO+Nn1QCRaLK16lp5Yoc1
yopwihkLV1PGm1KXqGg/W+Xte7BEEz7mc2eTYkorWc3VHlvISDhAp27j8qM2cYWxRujqd+c+2/7g
+PfYOebaI1P3VfChFC+gFXZ5l+I9D79Ge6n0VCkGDQtjfqQJuUo9WIEZoP+oaQl6/j7rF02lc2Ug
oejdjdO6rKd+9A4McPfbIFoTE1QxE5HDR8w9k1s8QPgpzylfShKd+oKNvvqV2sweYuWeh+BdYY5g
tZiFkBTcFLNBRigBso0MingvfwuqBctMw9wrEKUGC9jxwC16T3NEfQHf3XvsTpb5maCGjkd3Lswf
jh6gK3kbEFX+fPXWNApkC2ZuPsNYiEk1Lscg+AoqpvZEQhFtkP51DeJJE7WD8qowGuSAQ5RfJfqz
mUrlnyky0JBm7iYnb1wKXAGkQ56l6KiUML1eAapqYcJTL0EIdh3znlJms0gFzJZM1iOO0OKr1e9m
f+OT6PCCsDIGLRdJBHIF09TY9PLZy28JQbrAj8ItEbCKSY4QbyBbbxKPsvXAeEj2lwmb2eikRMcW
otakUT9khfZfWvgsBGO+I+AXFn2chkOtqJYGerZBmyaBO7XZBNRUoX4BP1omRETK4YhhIJX5LHBU
1mwLDPuD/wqhH9Yn8yvhlOkzqhZ7qfHQ/5Nix2j9MJlr3NiN7S80z9ym9LuGlc98RnEuJNsortgr
QYzsP91WoAHjSc0eWGWoQFOIYJhQRBba/PIGkgjcbNVnxSoqZyI/hEbEYuOOrOLIqEqKCFM56MSw
0WYkK/LeoEaDWJ5YCf1DtyfnZkBC2S2yDT7HMVnAZhYVu3rnd0rZvBhOZrjzgosEXg9Ne7OVcS/i
6tGzdebA7bvH5c8I7lUC+9kwpjCUm3jIk/yzxJbi8SNnTs8viWRdCCLsw4mQDZg6xXS5YTKuQtRB
6CpUuqdYBqUfoFDX71pYzLT2pLvZQlMukn6XSJfU1Lfi3szkrXgvVuWjmf47eiofJ7hJ2Y4UKkf3
VPdfufFKy0NjefCPDII2aA9/NU6Q7BykRL39qf5BJ5FUvJZp8itbd9V6V/1WdY858BlrmyKEUTSm
i79xmS8G9RFFOylcF3y+lTfXAnthamgilL+W4bf7hHUGFLZ0t3yWgb1jmsDajmVMvZWdHVE8+O4r
e1tit0yuhbhmgy+dvm/Qbkr+ShJEtn/8mZ1hl+lX3pBh/Mi4ZtPhu0PIlxSfgH7j6IrCcISLKR90
uyKgm7RkdW3194o6ICH9sNL0vc0ihZl/rXAivmSunxBne+mc5IYZ1d4tLmbznRarorcx+NK3BJj4
CI1PR659NlNFfld9izfmnmbPYQAH1V2N+iIqBEVGi7vIsG8qpzRKZqa/U5VLa1xrZigx3OJLa5Ju
trEXqncI24tK8T5sw4Je7kBCOr+3sNcdaIvx5DMfcdWrZr/KXJka3KlxdMTQxj7RkdkFHktOr/I6
+N9J8qUkK3aajX5J0HfTrBvjUa3XOPA0dSuTFqKEW1ceMNUui+YZyIgdd3F0srON5V58Bm9Q7Tp3
W7KqbA95sdAr4AubxrhoDSJL+T6atw79gpIeoKCXtIy2wvCmOmYYdvjgXeVZp5sq38fKKxgPcn/V
OQia4M4jo3AM4H8unF/VMXbKiJiNG1P8cTR60Sp9t6x1rejG0AQMe+D9Se2Dsbwy7IOQxekkB4tA
SeZpO5NlHeZFligehkNml112y5Ub8UIIYI9miAUJ3+F4ksBCiqXFzbTXNcMgfRfj9Q0XucO6wtix
2x6aj4SNfIfjh85W6F2pG6Olaxz5izI6yc7NZBRrG4woU050pAnxySjvlnnwS5hDZ7/YJj4q/nU/
IolcAdez/ZOPfJHICEc7hoY9c2Wq8CWXHGtxC9VvDy2/685m/AbsEPONZg26PLJc+pxai9OzvRKE
nae/MXzN4ifi+kv2vhfMGxQLtm/NFPfh6qu2RIOyKLAsOV9S+R68rzF8mjbeVGnnJCe6g9mSCsSH
bVxylmbaT85dY+PB6lHTVBlani6cB2y3Mu/L6MmHptQjDQdtZxYfBp+cejrQiPWDr3xF/iNrn6Z5
zwcWMPMynWMGcodt3e7U+FNnO58ePf9i8M8gZZuBgtrs9fYmc6+E3xyOlTFTPTwJ04C1FBi9+pjr
ewYsFZNiDITITBEkfCUoKG334rBAq9xLqFA/wd1Qr6r7I/MFZHeeiCK56A1f6F/OrAwRI1+9hkgX
zG2z0RGWezy1J7vfeu6XXm1yhflY9jl437W8NDrG3/m+6w8hcTHtOgyP8Ixp4O1uRUYd5moO+OhX
vE3NqWr2nrpTyw96bBmiZxg+JfiblFG69t02j1BeFqgmWWs42zhjQ7wO1AfPapx/V+UaWV5vkzma
TDIkSARL4CQh1ZjhySPAbKOAtVPOBc7JhLO4hQ0JzhZS+9SE85xAD2MUOqMszG1vGto2s6pf8YKJ
4UFeMyvch8Y2VZYcbY3+yMkAQL9oJH8la/yAjEk6wClKFNA6/GS5siEM2ZPWssm0C0Uqp4ndbar2
hQ+iHplxbVxlx/DQwVUdeh8qM24q4EnVYRXm19jrsyZMpnTUZKqu7YbAUe1XF4EK1DQd2r4Ifq1s
C5U9J6plne30YjBYyDd+eBNtGj9sW77pUj147jZjWFEYtShGrZK8DBf11S6NfzUcSS3j3wBjoRHc
uuGD9i6j/AlPYXImqC11F0UhTA+Jx1Z7Z0dXPf5tFNb78qvXv3Pju8j+CgT96VTpSBXc+N2PGfVT
DK6iP2ykH5F5mNCHteVVV59wwSqqEIlhvn/BsMoY/VOTEW7iJSVLKl679iap124FymypEOhjAa9a
9iPZ8Jc6uto2w+4P3znEj5LcBaiKMow7JHZU8ulf7FwblL75N7cof/jOu2RwcADVCMYsJONTzlQk
YJm448c1zQVQA0IoTd44CrsJL41fPHkHYu0oYczKHgNzvXilGqshJRz1Fng7CyY0NUq5KfmLgizd
+V3HGlvtuY6pP0pw44hwyUaHTMa3U+BIYEPDPmrCBg/6hkpKULDkL0LrFjIg4pwYLJQra4N8SdRp
dQ7sQ1prAy4KDsbYy1mjVFwIvDIDUvjA+ljp+TDXhxA9iPPZJuPTMdVHLpcMmVhWquOX7baCdXi2
uQRUFM5Nkh4GfsWH+hExdQssfd9q2EY7G2xQuKk0jVc2Q8zx7ZYGFcSwNiIYcU6frBO72Jo9tUGe
7VxU9InNltgGpich+kYK0IOqzOLyZFruaZc3ya4xLOHGmvtyaqDfMU+hpaOcI9+KXwr9XggpoA5U
dRVHKy2ptn2n7TopwkM3GW13MQ75QmJI6VghCENUlD6EEP+jd2lRLMyAaAtwtC4No14mLSEUZU58
taHM8vYCgWw1Wv5Bcb1zZTfnuofA4Qy03Ls6uXpApduv2hkPLcVR7QMSiOR5Q2na5P2mCD5lFAPJ
QF0L36lRl2kQ7xMi2YsUbYqBcJhQN7M9upz1Cs263F4xCOTWcfD6VcJor/aBiCC1GljqaDCAwvpL
zs5CvhvggolIjUsjdVKwRJTUW1QOcMCGZxSmOHfGXYOGQ+kxTdY7Z7wHsTcbU6KRMhJ5yPOK9GEq
5/V/HJ3XkqPIFkW/iAgSSMxry5tSGZVR1QtRFu8TSPj6WczDzMSdud2llgTkOXvvtXElT4cu+xpI
hbGyyeiUIOq356PcVjlBlXCJxlXfETBkxtGa+Er2J1mG0AkK1crCXhftMn5QUVFSy6A7AVEnSLx2
LIxdgOuNYdoG9Je5VH5JRkPJYazG6OhZpJaxVXT0zQwNUH5vQzcz9yM+aHaxFufGUIOeCJsZDZcC
IjUOV9Mg/tfn3Hc6d3wi5DYUT0Y776qEprI+OttiOvpdfyWfOFf6jD3zbOYTF5S4L0v1yAC8c2ip
I1lDahRShKanHn5ClT6ZdPs1vvGWT+PVUL/aT/ajJ1/A60p/erKi/DTU0d6hR0sR7FW5fW6c9tlo
0l8jp+7KXey93XgOXjxdfzYjNb3u+JV25bUWfHc4lxLzH/3+YTT0ZRTiUrrzJc6wGHOXVDE1eyhh
gbvEhO3pu4Pv1NNstHjwzQ3Gh5IWpLzJP7u25iaCbKGpZOBA418DyGCaER3L3BA8CWhijUQkh7Xs
lclNNUhHd4DOPtkQbIRRfND0Srh/PSbZ8xSbf7ltA/7KhksX/GkxXgffeawcCYl2WLvOvB9p/i7l
uA5MfU/CDFeECW3MdjDicbwYeNHFINEUcEFXWEBlkq1DvtOja4Cf9d5xPJDkKT7t8AxcBnVLLhYY
BzJmF1DdJOCVGG9W0lwptYEJbZ+LqLn2AeGzwrFu1ZQNJ+se6j5P06a6RePcEqP+1sb0o0eKUTAo
Hhqwc2cemQFb+YD1Yd73/9pmOW5g0skrytmazE/OYTi/eElBd8OUPFKAiLHJcP5VtPrGikTcyB20
bCjYtdFbBbEcKml2cGiuTrtPOb2s5hqpxpHtsU5vNiVVAcZ6wAP0tSR734r3zhwebb89tBPkXmgr
WD5VnZ4sRto+x/WF/6Twkdv94jjHknajEVqfs3ehUwTm3UDbVGiTvoNBUiOP4K7iHdr5XXKoxnQ9
1yTtVftoTgTH0xjwSbQiWXLw7PHsRrDyTWMdxu57ApQrD4tVMnKd0X1rjt2udXsqM0kIdwNTWHpO
GNimpDqC1XkSFLjz5d/MHpFkR2BDfW6cfj/1RJ968yjSNz3w5RateJp7/W7GHT0fjNppfG8K8d1g
0i1PfhjiLAQi3OhNk/eHxQrAWr7nTWPvSPcaAHmdfboR4rqD3pG2D1HdHodk/p5pSOAafwgc96B7
npULgs3lCe3U63IYiCuRjccNI4r5rjP4vOV8dmLzJCPr1HvQPRLo+hwQPNR9J/0YoV3lMJYKbCrx
xBnbhfQznvs6vTRpchxBTmqB5RY0AtHBsJ7uNMvGWKq9PfVbI4LWJKtdCiGgUMGFqYZ81iEymsvy
PwdAqUOd0iI8InEkF9mH9wpNvtXzJvcNlnz60KUdHiF1nJEAfbaeDSh8KuO3QJWoIhXuSoHazyPx
YLWAde7j6pjH29C+UJ/M32PnAP9h6B+sijGaPYu60AXagj1Kku9a488Ddz4FP5391i5jZPFZGTsv
vNXmiycfydaI+FkngiUwQIvw3LL/bpuvhHVUlA0s2Vlsue+qddc5y4PpIeY+FsOabISx8iB1BLGA
s4qACSmLGLApSFAED+Rn++A4cmOPko/efljg9TJkh2IeHVJeQ/m6bDaj4ClgXrBBa+juYVDLC3LY
jDY0r3Yt+DPvM+Jmq9ido7AzYMc9PYewTOzkUZEe41SkJvztd7RnkcnnHHSOKZ6IAGc7DQjibNsZ
H/wQuhfiV798rnnw1ORtPWp21SrgIel0AWbyczE9es2mN/cz4ywnX0XDttO+ZmLPx9HlRyO8F9Fn
6/xZNvbyZ8/5bJyrazO7Qu81ce7aVyv54fteRBCvPwqwlpH3BtON3NHc4Rk7b5OFJHdXASVs4mQN
or/XbMvYzbtbbOOEYEwk4iy7aFxeMoY+zqKgJMBgeLSx9DW9f1zggfHP7eESkkdRUDiUB22daPZI
q+6c31KXDdIffxBWQIHBOvZovQygIy0eY/6dkT9X7I79gUBIQi5uBNncLfnoW0fZqMUBiYd1s+za
2ArL+csGhFmzUaOyx6HGx/A/vAwzGnpREWFxCtvVVxprbsvZOq7cTU4RT4s85xo5HdXBJnzQNoJc
FuyTqSeMhyecNxdfKY0LXEXoOVqVOxnm21Qtydl267K/9gfmhemA9YNGNARiujkyErx2eAO1TOsD
SNgSSHF0BJus2bCHqY0XSa0ilwINYu/B0+j/xgUPRRM1DPKOwypZRhrR6YW3P90mmNt66rOqvcgf
DeslTAs0is8i/TWtm+gZKB5CfaBbN9im3Cp895L6H7UEDhR9O9ODX9yTO0FC5CA/11CJk68F7WYR
aevvdP9QosFMyFf/z9tMcn7xHiX/RvFaAvubmZYGOAh581pGpL5vHKMK/ycy31wLnshLxq1aXPsB
FUaR6XcLRiSs5uOr6509PoY47E6u8ZMr6oRf4+xxZmymKGO2X7g6fP8UG4/J/BzBpmaBklufGaJD
NN+iivgrnGpUfe40q9SVKx6o7MxRno0bZVCY0a9xQbrJgBJy04iyPsY+Lsfgs6/M7ZwJMlzPLT6Z
Nv/VtLMMgptu8icLifCH9D0ZBDlXhkNRFTvSOn/GB69wvEj3I815aXMERJM+K5ay/W/mQbjH2oGc
SdwFM/06UfkaDW9bucHTpPLd8lXq42azMMiU2EScNZbVW+fXexnhYdQQvsRAHyzQpAz3KcZYazNb
8YatEmGZmBgP8T+r3AS1dQgMWgfx82qXR6ro15MMjzHbpnB0TjqrNy56am0ANKMH1Q1YSTrjNuUR
PELEdVJNEwj/rlti+EfRmHdjND5q1LhccrEQfi5o8NRxdmBmpr2ILqfBR7K+Rin3y9m5JE69F9g3
jBDXPEcMT8Rb3yy2vGo6x8tt1XJWHptdmbqb2c8xvoj3OoF10miKwyHf+btplJeoJatVxSggiwEC
SSZ6iaBa+BlGPda+I+4PjgfrOko3qrnKOKOVkVa7GM9Nso1nVD7iyqHEYYfBN2eANk0D2mC2tfgj
pJor3A5PTXmf+OWZCDTIkcbYunPwyi8doXtSKkrm1F3NJq4ACy6IBRGryWBfU3MFKUQ6UOEAIRQA
mWYLP7DmBow9MkcwqkakNiI4db6BW7Tq4ILJZfWsmnXFEYezWazOmgaYtBwvKpk3BS6PMoV8F6H+
D2I9qmkzjuHRYAOEN1cAl2r5eXr09gkIT5n3O3/ygHoisdvmfc8ubQ6LTbBq6S9xQmdj+NNmCuhX
Z8p2gVQy4GxkPe6nkdgLjgwVJNsBdKSJ1TXxLMxLMymcO9fFuY72XYF6i5S/a9gEsbKY/JdUpMei
8ffMJb1Zrb2e6jfDu3VdsDZZTHJO5y+KKviapHs9d8fYp/9zNRtnl4HO5ViVIT5O7EACwD8mZ8mI
4vTfkU2Qg+NkXCLKf0b2ZtZsnTK9HsnFZh76EEHFICEON3w1MGnqe8i0Phqc7a6qRaLOeozF6LtU
tMXZzWsoKP5IEPcnkqJef+/0by4qURUeOvcpk9+O8TEw82cmpxnx2GbXlOwu4fyTFNnWfoyju6jK
UAnngdfUXWppPCdpe2A/U20ymqjLLrlbRsO6ntcBeR1NSUr1ZAOUGbZ5ej+AVMiTd0s/t+LLy+/s
4VeWe528mcY2tZ99GjzLXWY+tO134R+WtftUjQeTSc42zum4BmEeitcQYnDzKPtsU9CsIprvDM0s
URju/M9enJfQUQQuHQeo6X+VI47wpwBFQ+IyDJ3FchKtVF9tAo/S9ffYlquRVV6GNjfKb3PJZhJg
2jpFf0wMcnMJB8rXwHzpDLHiHwDvYUXInRPgWSKWIB+bkgxicXIF3Qu44xgDXeiTHElcQULQ7Cgv
oim8pcIYFWz5MUVBeMKbkCcDBoxl471PEvzn9kDP+tUOHqYUxj6HSwXsmwQiCgRWLNMtfnq0cWF3
B8Ut1Mgk0nyyzVEjB7JGxqUTePxGdYxaWlhS2AZRxAIX7j6syAoyRmupdUt+z9HIYe5LyfOwC3r0
924nynmnA3szahNvqt7WdXc17I+Q27TH4hVMeRKMKztIcX91u6Cxt4Mbru0w2QrlrIfM3w51gyf7
w54YS+DiBMGlS15CK/43Bw955WHV96B86m1L9sD0Q26qNrmH/Fv1BN4yXj5Snu44B4JWd0bKfKil
zu+rzHlgNWxOOW/4ctQg7kHH3hhQnIKLuMFGipILbhJWPd0kDNYlPpcinnZFyNI+ei+xO6XYKiLn
zcIrjMuqof1sbqr9pALwKHKjM/hMuC2SmX7HSVPYjvmesGvd0G1GowY9vYWFaasksI5yVSHDB9we
B5PNtMKF8qc5gY60Hi33kxRutUb7Jf+2yOztMPEUflUoRKWPzCLnTTeFK1131P4RpOTFKcIWPR2T
OapzgqPFOlk5lzLHa2MVW/wLHnWMorssea1T3G8EOTjeKeM0DOCEfmoUssoieFP8WYqjt3if+57y
pGiN02xZqNbbofX+OUzgs6a6zkj2tTdveGbRC3RWcLtdmkbrqD+3o3/yOyIWVr9LKM6YCtChTi0Q
N9Bh8vOQxTRB9QMPgfke5Nw7VpCCrbOcrGMlyjvL6+4TXjgTcZsy63mye8gd53MqmrsaKNgs7h0B
G8bj0vhnNeQilge9zI3t3POY6ViVtPqSj/2u7ulVysUlCuJrM4jXJXlkJ5gcrTQ5+TkXhVkTC6Gi
3rosV4BIrf0wmT/0d9+FVQTOzN+35sSFpmB8uWDWkosroN5VzXGc3YfZuQuD+GvOqmvIYqowujf2
dWyeK0j8CqRE2P+AbIxVd80rBwcFwDl+qiGm72Ux2Kv+kgXwldKFF9BeIuqr85egB7IV4FvOX4og
3XjEorJUv/ZVB+aE08p4y4G2dIZzyCc0chxR2KoIF2bTtoq6eyuuMann3YkL6DwIF5+Jwz0NS7IU
7wIjxhIzMNp300O7kiOk2/kk6uzAIhUHFqb1oH1IXGZNyRNsatu7lkE0Semyc/Pb4LSYMyL7p/Ob
rYyiNyeSr6EYn0K0uMB8pgDgKedNmgxQWwH7tH/JznK5r/gMjxS8fo94GpTDlix3T3IiB5ZmO7Pl
VVftRYrle8CxsxTPVYAZRkwvgUGdi7YYm+okf/PmdOc7nIxd52+MqoOZN1sxJtt2DJ905b3yY6+Z
E11sHFFRg1lwxLtp5LDqCg77rjveBwExvZ6jPIrXY5t03HVw/UYEDtsa8iJW7tj+jjuaw1p6gzzj
XOf+1q8fYfivffogMi62FJ2za7qzBxWLSX1RzeqnCPf4hIpm9w1Z4id71g9zSlSMOJ/R4iJf8KYx
ZfIYiFjGpzmwEyTKgSecsJK7aphvWOE4n093fPPxJt5M4s45601ky81Ei3wvGeZm75phoDCtFJxr
dkeOeusDVHTLaxEVO5LlRjTdFCaFNHa2eFwReumVD9vnmTV+H1F9aVnnKQvupGIT17Mlrk7hTGH4
CMMUuqILVtTVGH9sbouN/TUzzAnCWeFo/rVmvhGj3KeDfZoy+yWPzK3s5aGuUT3paAX0j/NgWyTR
s1Dqgg/iL6qctR2rg4Ib743bga/bQIU6jPZcxYcGp0iMNyulXSyz8u0s1Ves/O3oPWHxWw9Nfmk5
2yTVeQpKBCIED7ayMMsPHlGuSUasQ4uHaqCboAlfJl0aaw4k96N7FoGgMj4B/CMY2themW7PkZku
aXzRti4ufto96mpPjSwcSR0al6IEEmpjSPnyfb23uX7ngqQh8I0E1dinGjfjYV/OWFxmcW5GYnG9
iZFXnshhv8ne+9N/HsWmls8+yrlDGRXQL9jwrRz/vh3dp2mJbyr5u2zXrCw8WegLTdw8NLN3NkPz
UpkTUcxppzQgLpdm7Gp4WMwDDVPVaMwwocsHv4SuV4Kkcnxja7vdXtTdQzQCZSCcLYJcbRlG/nUA
A0QUAin0oDLaWwWaQEzDCZxw783rwfHfqpYoaIh+U2Xdip0Ezrd541/KEtu1z3k1IpxAbiVz8EWp
+hrgVEsK3AZ4C+2bHNqtpvOApxVyX+quMr8/DmjQMOzFlIGtCSg9J8WRBSjiffjUN0wRaT+um2I6
ayQhGt8/G0VPXHfyy2Ivg+5s6+GQ29CZ2VkOMj23MdbMnjJ3/67RZPTOIsafVKJfjZKCnPqgDKi+
PHSMBNePyx5fWSv61AtyfRUPQToPauQC1atL+JpjWEyn774utvUUrEDJ2Vrti7naZninpsSh6sqH
LWCDmbBWQ+tuTXPY1uDXK8kHX6B1hd3OdDC/VHpdQOAv9I5h8tDRuqvY8bvUfHdM5OQwzw3FVCZT
WUNgocrePdCJHQEgMKb+R+NDcb8ZacUkhTdC4EiO4jUf8TbJXbZ/xTpcgpM4/ppOgVt413QzhGuq
5wPyegpK7QRmfDl11yw2aY4aGUQlWwW5EBdI1SXsSezFsoYJu/lULa4s7FsJQ61NO2uZkNioYTvO
rMFQ5hMCtoLhqKC/eo5JUA/p9s2z4eqYPLBVAPOmITqIfRWTJGcGKlO+h/ZcInT78ceUfnXzbVhW
RAUYQ5egDzw//pifpdGvKw65PLpI6VXojdXWt4l1uicTGSppffYzLNxNiTv72UrivSEeLZemvjZR
0LQ5IMa2oGWnt+h9LpayQSoaqn4mhxAwgQkH1ldt1MOh7Ej0BQk2INkDsXZh7evq5rV+vHZszuvx
WzG7X3aq3nOQMGthJmtvJvCrrIafn0YftpVy9CrFfdLS8eP5GY5SH/7JaPBqAR9ZGWaOzrEe3QbI
WeGzrKkAzTX8EapMcgz0MGSXZgaJpqgvolEPHSTIqEkw7falt1XqbIQ8wixH+yuvwOVpUKg6zIuq
kvMlix14KXPi19uS+hE7F9Y+AXcSNDV3NYHp28/wYaZOmaIXc+zUUsR7l4cPbagcJiH8hlFG3SLW
Ku2OHqvtbN15YXeuCBdankNzJ1Fmw3O+mtED1aopcgzzZ+HRWWFk/TfQvvWQu9tMWBvfIqzMgmnl
MyCUCbYB98cdFjhIkpy5khYKsgvQtg73VgyPi/Mv0WY66f0AM2zyobzyPquN58yRgHYiZv7qHI/q
nMpmn481p2gXI0E3T2ef/FacDwfeWLFNC848jn7wlXdNyxBChxUOoOjSaxDHj54oNllBVn92bUZ1
ZSKXYA4g8w9oEiPgaGBnED5lcXpBj1I8kLjwQ6LEO0Rkmi1BYqNR/l2RgcNSoOxNCjdGi7W1JWNc
gcvfyjJFMvUAFESaZ4iJqVem/rHtkVXj+mpp+We7jzRyAGc0JNU/0cNswh1P3beBGlvLhe7PK0+v
yirgMelPXVCZgJJc7UoHMpod8yWJmmc7rYmhSL1zci4uuxtPhjfYu6A8JSotTkUf7nyPNXLhMWNF
uTnudRGdmxr0SpKE2MbXPs/NlY7gfKYmUPwypxBszvOtmGJAH4kN+D0cNqolp+izqV7Zk9PvWq6i
Zmk8ku1X1HvZJornxYNe7DO50GugP2prntfTTEbTXVxO9HKJPhm3qjT0xq/1z9gU38qiksMVHSM6
W3yLNb2ZvrS0fh/y2aeQK7d/Q7CUjYtY3YdotnZXHM0Gk5jH/rDxmzuRNYjqPTTcJAPQlXkKWhhJ
Ch9BYGW/coT+iVRFgiWbsTeIz3LEoj3W67Rk99ZG8rur63HTgoQ0JW9TD19rhFQiZjoXC+opuiK3
4N5keEcD9Hc3fSed/Dx7vUVQvWB+ogjNnJG5JxG+S4wA1Rx9twWO1symqS7FvB0Uxa0eUndvJ+G5
rBDSXOBZzQR4sfXcfYjEsh5KBjrbca4mhDm0vp2gW7T2AOuzRpv3tTJ/cW7M+XMzYxyaIvCLOplt
zsPzxR/Z6XTDSLpWcBaiUqhIPmUOo3UMnwcLZm6MvCkqTJaDiDY6ptTD4Lp3lPuVWsMpbWkiKGdJ
lSLBCav5G8PwbxLsAzTngqTGPNdkjKU4B8oogZXsXTpGrbVnYscPzI+QbY/WWHpSy1o70+Kmtggu
J3ZwbGxw58Lw3gO4eQNEms65Zj7DhC3DX+41BQ8sFhXdkyRrIobpR9iNAdqEekGoWZYHKoIHWB6a
M4pIzpkkeBk7roxSf6QuMeN0phdWON5dVT9nrKfcdBBYvvk4HI/1n7GrOBX/8z13ZVcRIH6TamGj
pWRNGGV4joip2RDl/IXFNlcFkk8+3oag2UhgVmFhMLDhne4ji5NNpcjeDjWeiq7htPAUZNXJcwBd
d9Rwp1kCymbAPRtWHl6kcatLB0FzSgFPzPZZ+9AtrDq+l857YoMDCEOQo+Hi6/apjYCQkIKiFg7v
RgMBw/P0k7Lrs+1Y5rqZKTNF3eo8KDYWErDP0J/nzRsy7X3hV0CBQ+NggdQOeudU8Y5z52Tn1OXh
deDLA/MTKqthk+CQXbOevbUOOcG7BvpZmdxZhjNTqfLY/P9ONE66sVr7mPXsjbqWsrReYfKQxkOD
rS7n2MX+lMxCXxDv0sw2ni97/KBPDTuGHPMMEbaeohdJ9nBsyL4vJ6FMydegw9wZDAcR1eROsb+3
EVsv0aqnXBD26SwOK0U7w2QC14PpSjjVuxNHqGg6IlSXJYxRLdQvSoemWR3spLPXpcGdvSFVJ6eQ
RmxWL0aJ9Wb0P9IOk6I2S6R66TR4QO6GmUIQyw9YyxsQ57AgRwMpRBNa9/I+UkK/dnGBdW771OH3
gbOEsuQE1a0MW1QwmwVd/NB65i/iwNVvWwoWgy3Vvpj3g7HAD0qKznW5u3sC52DoRfsEJafq6CHL
CqodkrY/cl0SVowJpHULUUdbUDDgAk5pibt5CPw1DoCX3FRnoSTYIipBuFcfHcy/DGu3kssUdSxb
xQldH3VnthvTpGZYJT9yoLVgshpmPnC8qG/NqmVf3BhyzxWHUqb5qocaDPmA7p+nEbIDgSarMjZV
5vHfHYGHD99bM1FnFLTf2GrZrHZwHDNIuXGVvQ4WW1rDJWMomZ+8KMTSy25o4PJhR/Pk5GW+Hgi/
cgCvVuNIsChI+wg1QlzBiFZeYq5kG+QUFLNXLOmmxbGIkzplUd9YNfWWIgAgMQ8bMoZTWJhr1f/I
MuQQ6Aw3yV2q6eDY9Og8snWuJSb/wS4BlU+Du5lUBQvBf4y0txSMz9AGBtTqHMtG3Jm31OZk5Igx
wwiNM6/HUcu5e95YpboRnMucFOqDGz3adedwI8O+lMXeye1Rf0OksX7O2hVfUkLZwyU1WWlbUpLb
tiSYrfxIDQNhQwStwejutCV/whn9YZC/xtSZ6K2a7X/Omsxx5b7OD8UIQV5137WBQWUOFsY+k0pv
3jC/zuiAMsh3huu/cWCAGpfwTXQKynKN5EVkU8ByDzvTVAeXpH3MzWbpAAEMFffkhsZBP9ewB5wM
pZsUObVDVjqvnmaV5WQ+Q2KEDjZamcQv0rejvWuzs0yGwN2lXY6oNZCBCBrnEPJIPRtQ4/IifbdL
+TC1JnXXzU/c8cg0MovfQ30lVS35ps1QR5KXuhTTuS0foirk0zDZ0/QatprnQ5RiZB2iinCVFVGR
SUzCTBBE5jJhHwgKU1cRtb5wBcTUcDugNtOfWbBl3Wm0nJcuLADxOGR7k9Isl7Mi3xsU+LTvavKL
mkz6VH146VLCWKAzWGQoIO6yTjejJ9uq39BdJpfjnJHC4RlayUIxfMx9OyQ1IJ6tkH1nk+lLPPjU
yoS2sxnG7C5rFWsrP7m3Mk0Wi3NXlKA75G0HPKPvKYJhP12bH3RRJKvKtWquS02qamx/CC/ijp2J
Gpmhvcm8WB3D3H2slfqshoxNG+69XYetYehdpjLtPngeFuKxqohFMYYEuS92Yc8JzmTbVnNTdyo6
fFUaLbsNg/JV5S+PUcB3OkheZR//eLaatmZ7njMiQj0H5X8uAjMTDqApJbkiWQYUPcNkq+6Mub7X
hke61c78tZVSyBZCF+mYENOwYEc0EmqyOzYMWYAHdzq6tqKxRwTsW3zzPjM5wNsRvNWSAbrNcUcS
DgyTEmkv6ve04awz24DkIph7e4ta5TFd1di0V0LbX9rukUkJGgQzY6aR2pu6G47g2j+tOCBo3SJB
ZWXAfpgHCtEhx2b8VIsVrqV7wIlqE3ig+xw6+LuT2P/ndz6RwHou1paxKb3pNsRfRlO8l0bzrlKW
BWFAkqVKupsfR4TbFB9/1DkvQj6nJXRvaK/UBXrcj0a1EZn1N3N05TLmiZAa7Sqm7VRpGIaZsgOs
NMUuT6p90XWQDkkZEP2sDDJwZiC2E13SRB7/dTH0jfCuHlu4rbA5l/8+VhwTsRlS2nEel2I85bAp
zzDmrUFLhwE03642DunitIgXb3IcktaRy/l6ZqtcLwH3vus+qFz/9vAwmbN/EkO+HnvZ4lfjMMJ6
Zd0PVFj6FSfkaRRXHSGQ0+LO7uDbkb4ArsWrK4Ivt9DUEk6UUsYJFiAWknAxqLZNliMve0REJnoH
PHHf+fYHTsqvem6urtlvU/ZLq3x8NOxhcUd2oAGrt1KDMIjRtbpoxjaQL3OgJiBtC/q6FcyURO16
wA24S7oR3GSRkiRxx20QwfKYEoPa8B4B1gO11FtnmtxGEJVNyugXD4zQVoxc3KUK2prAauIcrLT2
SKKUxaY0eHu9lFxz5jt7YfAUGUdL0z4b7f3ex3Bt2uSkfH871yTjMH3ddFF+xRX7prlFJMEy+eZX
HZEzZ2folLJPP0DyYOeYlOH+//+fSqINNc9PVWE+25H1jILxTUD91EtO1pbNWFiU/09J+zgueZvR
Ioel392CUWmmf1Hv3nfNNWVRAKCGL9k0D7fGmH9LG1eMSUQxzF70yOzjtOqlskl0lxzLuhktKHu0
God2wPyjotnRb6p1MMMEKNkQ9IXEUxLInYIoW/C7/3OXn2wb0KFMniYTagjlGDPLooW0kmXrWhjM
t9a48w1qBmybCF4a4DkwTe5W/Cr2VV9d7HwXuFmTJL7FRQC59ipHcpyOm7vrQGK7qxLSkzU2Qx5c
iL+IndwK2t6P1k3cfbjEy8qY/HBjY8uM3eF7rI2XLkjjXfXWh6mme+1MFuDTjWdGzA5IS4NsEFes
oKJ4hKkYZL+0eFiLa8ZKmH3Yob8ys+4zDJBYnDKH49+q74l2AtA4OcMQbQC8ggXyHArizYrm3jNx
wt9BxY+JYx5V1hPu5gBTSWgFVt85JJExDWU6iDaFy6Ml3iiX1kuPMEIdBvsmYHCpR7/YSMmD21u+
Uko+k9u9t8KxWxcDn1ngqxd7wEA2e9+mIS3ULYjj3Kvk9KEisqSSuN4qUvxInj45KKjiYmcMl1Mv
ilMzqlsRvBSRc8zKcpXjU5vclKedzlkDEgqv0EDzspo2c8Mknuv6r2+9m4j2bWg/8IpOWURAUbsY
2yAUs79OttWkOXr0rGjGTPzatJGGCn1vDqpjEkzLFhIcmjF4e9vDHJWNUNNnDoO9Hem1F3JItgcO
23EUokfpdQPX1PHcWzs60FRtp1rzRNLI+xY6Jo8udD3uud0wrWxeEvvhKNpQRf8sTZaYaJ0vETQf
qlAmdI7FySfzm/JZjrS6GtGn22BVDAnfeDUZ64aZfa5FiH1h/LEM7nVtxDCk52nv1iAfW49vW18z
+TsuEmcfn2TO2UMnfvMvMvOaP/1yAhPbOjZezYBzYBnXjDLC3is5LpQOXB0h9TRIM+mKzTLJZVH9
zS1mjqIQDPOye3Yz7EQYBvaVtu8CbuokJnlnmpB3zrVzon7FZqa+BYToCKGz9lmc52B8CjaiTZP4
uxoGpq5JTuVyq6E52LH5UDoYxevQgJekKavsFZyUGpZsbaK9KDltdEtbLGdBkZQbL65DjIUfefcy
S479WWaTmLOAHthEVkmDcq1JNNSyAKrfQdEo2wrDAtd07VRHoSl5VhHeI6PzDozW66jg65g77ELG
FF5RHLExGhVqEas4MhEL8i3yMTCW0/jqW553rBn2vZT9NCvydMbp6hKl7/oyvesG40lxH9tluvm0
G+Q24fH7SrevTho5v0ttPi+z4sQqpmvkVdUh0N6p6avFYH1fVqZ3TBAwV7ISpynmXlXHUbvnfLg3
Wjqho5IlrxkajAq0QOURdFo5Od527rh92bl+D0y8ra7XxP+CyvdZ4BNDw/i7kSmXR2JBO6562B0j
30wkL/Me3kG61iWBszagwqIaf+aao54Km4feINSUIWtWPl2PFXUzZYYfL+lVd3R6+ehPQ3UtMaMh
4vdIWBdmHcj6JjjkMCbloXbc8aeNWVIqNtfv7LY4Ztk+OxuO6NNMzNPMyTPywKe6sP2H44ZPtL6y
hvKZZ/13GYqLnPhVsRQMyq23qjAprIjP7FlJkmjdDjGlGdpsemwlLIvmWuPjkrRaZgzoOo73lnQB
9AnzvYttA2dBf5zD9rdcvAvpwUuZNMv/2DuTJbmRLMv+SgjXDRYUgKpCSypz4W6zm490kk5uID4R
8zzj6/uAEZ0ZEVkdVbWvlFgkxSeYGaCq7717z81A/ep4BXWOnJLci6B0OM3MAVSCatgGPJVuekwV
//YdWOIwOZoten7WL7JE69T7KlBq9haPmR3LmXlt/4N+zoKGC+wjS22BKNrk545sXX8Uu7wqD13u
vi3lQixgzgpvrG2Y6gc7J8XFm1ZUY2S/jh2gpHJ0r0eB3FcU70FYjZfTBB/ZxXToAHqUImbwMyOG
jaiIa1FmZN1W+0r6SGPTlqFnEV9lYEDAKOOoqbR+lLKs96k3beCUhIeWEzKCEfMj5UnbLuE3N2mK
Qzik6yVTJlNq3Vehy2h09JJ92bnkgxPwgLTLcjZtlJNT61r5wVWI3epuyi4rAGw+bWOSfTkqz/4r
xqpiEFBz/OyVuwpE2DKw9hfL5Rx6wOclJriQak+MI4r7Nuehb1lcmhYFP082UUADfo+JgtmSE0pb
ihUY1mjcghx0R0o35cJvOMO4xUwgQJS22L6rXZB23+2e2igeoi9LNDSHmFguSe+k1TRp46C6zvHR
RTUy2XBBVjDP83g51iTmpNZjNtG98dvaPbD3MA8UxTYkOrzJk+U69gSu+XA5wXvZ4qYgF7Uwr4n/
ZaohUCsb7UYVpndhPDzmsw/FqnQYv6DmLTTr0lKs8swsf65Ecz3ETGREzm1TOwk4lOI+ytC0O2a1
0kfu504l+8mdv/SFes0F9VKQosj0Jmb2sJh6wmrGhBuTGUi+gK2TDHMjJAOon37YAaT03CWBRSPp
MGZarXZ9vEkY1O1D840ls7sUlF5YaWhO9UV6afzmm5zYv13JUt8K9RR1triqNXo8p0UxHzvP7FW7
yQPgKT0YAmlUoaVCMpdZ0bc65OSVDjvXb8tNaTajRD6pKGPLhoM24bg+O5kZib+JoG+FwBWthnlB
5ANvX/cWHDE7jzE+SahXcdbPh4Uq7JLvPsoCEWbOegLbQ/5AhpgNgFjGAiX41KFfnj/XKuj3Cc/q
hd/Xx1QG9AIN1S9uybtCq88iU91WLikzx8jbRiHcmN4ifFUjXO/CJdka+BxTFIB/VB7TvbB/SDNU
qFgwpnKGiqnfJpcWbGvKXSMxbcxh8DhFkqSljI3G66P3ymkl/UrrNIYBMfQJBhliDaMmYLeeaX6k
E9GbDidraPWUck1P29E8ODlladBlvPsRSp9BzfW+ns6B0SM7ug0C3/MJYsv9bV+vU7wmC/bzQuNs
LvBU+GleHwJ7O5Tz9Wzw9JWFd1ROPx4BndwO9pduKUhBHwqE+CUbCGYsWgC63IEKkhVPVENQZ0s4
FciD1wmAbZ3VPxgwJls3tA5ydGAAG3qr1EPegdoBZzbN4jiW97qFvFBhAsBfj55yvo28Wp1QUQ7H
ZW7eE1QfsEwzazOP1HaR+EwHtkFh2bEicBYeOkmWob0J5pjECxVtq7FDv04OsWvpgO/J7payG3Yx
ym4NuKkzvJ+Ix4i0GIutG4mveVQVW6aOllaGIL/2YSJirYUwQyoGydgaFeqSde8xp56T0MO9RUrH
psnMUxoEL2HbJGe3Iysi1FFwjK0KAgpCucwjEA0/HSq+khU+cuh9KhHulqykNTRQoLfZK9oF8KSO
A77Bm+qD8s1bOqpjwuPIutTejmTV9HYGztNCR8+IQ296c5V7/A3Hl1eRD9VEzrHLhFEDPbJs8G9L
Y22jPH30ZwdY/QySuoxemwFZX5EOYMd42jNbGiDi01E1V5E3hnfTgjt74TSLEC9jnyInKEyZN4c4
YfKyuPVGO99MEY3LAD/AqZk6/IPsYA6dLKx8M9AE1GsjjIS9HoB6d5V30P6QbyQKrsyD/+A4AdCh
giY1vQmlobSqqsFUykAUR1T6TQkOEV7vjBul22nn5uVT8xovZh+6eFhaXLrDUG3z+WExcbz1EZZv
HN5NP4WpEMbkxYVFvFkq5EtsyM88988Eh6Wcqqf32fPIb7LwBy3Ml42wqnNkcUi1IEKkDIBSZ7kp
Gr3pXptMujup2kcvKc4L/s6lZ7SOnYn5IMli3ovAJrr12xQqtzU9zMu131IvlvUC/C5DzDShtxYA
GMtQuJ8MVb0XEeogE3lOewrM2BuvOwsirrtKsmeJjJqysiPjmbNij6SNFqZ2LlduiOW85WtnG6Me
mJ3sJcENjtgBHB0b/6o8Rikaoc00HV2YIkF+1SpXHag0IoO7y7T1cmKVPySakSr9UTpisrhvHfe6
XlyOnyNKjLWGyVBgYpGjlC9rZ9lEsFQ9Md3hvfrmSV2yBkZ4y2UF+a5BMzjCdje8MWU7HPNAzDzT
d1mP5H2xMNB0gQc3NUCm3gEzXWVidtIEwAKnXZ2qDgFpdELjCs45KGmoCx/XwNiAe0fBbULCejwk
733A+5aLtMAp38AMTQToRUiCqWR5QDFHGE1ctrukYfkYl5bOhJ+zXATMP/HZ7dwG/VRd0/HsIg6i
sGkRflJGV9NIfiAqMS2acD9X3ee0htCE3XPY5A3/b2ydzw1zk6hti+2gixsLYNymSbY1ErUNsuoY
sQXbUWzy9mxHO/KHw/MAXZqVq0HR2ENJa2jtWPG+Cll9jMrHQxJ1t96gWaYKhXJS+Y9BmCNi72iN
9DXYlrmZzqmjl4OyGe7iRLYuPvzyb3//j397nf49fC/vyoxBY9H+/T/49ytmwiYOkR3+8Z9/fyxz
/vv5M//4nj99y3X82pRt+aP7y+/av5c3z/l7++dvWq/mH7+Zv/7b1W2eu+c//GPLTtLN9/07+Kr3
ts+6n1fB61i/87/7xV/ef/6Wx7l6/9uH17W6WH9bGJfFh9++dHz72wdHOD/fqF/fp/X3//bF9QX8
7QPCzOG9iJ//5Ufen9vubx+E+qgosulOub60baP1h1/G959fcT+6vmsrY4xjI2xwP/zCftdFf/vg
qY++hiZoK+HZwlWaC2jL/ueX5EckD8q3PXJIXeNJ98P/e+V/+AT/+Yn+UvRo3OKia7kYqc2HX6pf
P+r1tWnbcR2EAJ7PxUmjfcNVVK/PD3ERrt//fwx6ERy/65lGCyQJ8CoSWwS7ZA6bHXMgGqfzwDA0
W7P/CHmZW0A3TdI1tw1aETrgjDFyWlZxirYgLtpPPKZErRiMyh2Kvig5e53Y+U0r6FrRTWp0v9dR
8dwQhUqPMTsa7kIOXQZReGwxnBz6bdxb1iFrIpJXcvohbVFaNHE3RQigpLWAVvSRnK+KmJj0rrzL
A4abuhd0RlymPEU0oVtKbO9qXNhSCI4ngifvL722IopS6vpYFNEhLWhO+IVPeVhw/LChNCqAf2yA
chOLgQ1rTimQmRQWQeydEJLQ/+gxZ9T+TlcYdzzO61DyqRdUtmKmimcjKfW1LYj+m4jz8bIt87lD
HMn3sWrz7SRZzVcN/Gx7CHwHABsuuMN2nMgMHt0DttB4WzO3phtJBoqraL42Kb3pIkJb1SXHyGl9
xNS4rAVBFzzpdOk1rqKifmqH4IbWKO0I8msu+xZjZNXX18Y0D9Y62ZkoQtZQ+qYq3Qvcwgh21s7e
IpKD0eAEAhrqXUfJOaZ0jTPEKBcp07udUynQyqpfgAQgfpogZq7DtovFU8xHVztKjtZ8W4bYjEcl
+XlXAeFbWlJuMeWpST7VNA2N4FhWgyAQQ/Ots2OEJFX9yD5PLzylA8WA8d2xwq9WV7wXI93EIuiI
JyGeyClwA44lgimZto9NaXZj4i/UrrxMeoq8FXXELlqJjT+tgLGS0JJWgmCn/dZa7EJ0XV2sPMFI
J85Cx7NKWpoWw1cNrqvrGF9U3VCC8/gipIW3gsg4fDhc8twgdeUot7LBFEDpmO19FJyPSkrRY9Rg
c/M5u+GrIPm7AN2eSXadsf0GXMeItZc4cYBMYmVvBeIiLXj/5q7FAds7PCjBU0d38gQmUl8t2cqJ
SEiAqT2kEaiYi7y9nGLCEAybM+N6uCnkQ4jBrCeM66xriRyJODmZCuGtg7FxiPS+gPz5UPTzuMv7
EsMPw7WkRZAEaWtn8cmU835K1EPuhDHPAWBccHtANSNSKjqBjqB2aTtmxfy9F5Dyo7nac/t/sfL0
trdH5sK5FwIRVAwi8a+tY1TCJp0vXQi7akJyCuMvPwXrOCmZcjS51lZI9ztNA24tP/8cU+P6C59t
V8qeigLfDkqegyPWqVBCGBoerL1TsJKIDsY1ar1LWor+FovYN38IqV6Xyd5F7YB4Fi3rUuUuWYHM
CDrUh2DJqHmcydkkqqxIxatWd/VrM6O4dIxN2WhTidO0zsCq2ggNN0KTsekh2BtDc+/za8lKGXhQ
OO0igK5PU9pj80iWifaodYrjhaJ61cmhG3a2U+nAxkSzF/g34YCWoa0F3D6H+9FrViE6I8xDiIQk
wGwia7qfWbgv8J6PLPKwyJtDljsIyCXPYD/3zEZqkhMSnlo5FLzshqxROmecaHDYzsq/ryxYcaAA
Wd2EfWVH6gmHFY2qgtYttqQYg+W+D8hZSA2mxZ7bu2XUXS7HsPU1zzNvTKpzziJzRmqLMrgx6WTa
HeTGSTtHx1tFewndnCxfBfcTkoAZn1268o1kCcnSz98mO6cJBHF2X+OV8nOmE6DWqBd8hoahO3YM
K2Z6V9zdrfYVgCeWmSaw7nUYf+3Ka4lzD+ZG+9ot1lMZJ18GjUEUWc4V4zH7ISyEj+AD60huvyZm
eSxDQ/oft2cVJ2TKorIliPI8oJ8fyVZP/eHTQrjmNhYRkfNEMJMcDGDNf+kHhYFHdbtRgdALg6+q
mbtdRsetot+yDYD3dOiaW/kduqmmmQTBD9GhlcQv7tC+hT6jIDewgeVaaMoblBawl0NKBOajCx3S
XqMpDvXMk4ygjbZHZG/iJb5rhA36YG2X08Eg31D7I3BRAlhJ/0zbTx2wiwohzS5M0jfDOk15RWOm
aRDmxkw3bW/cq+K1wA5wgUDibFkBqxgosAzLSL420DlzgVrwCqBs1bc+C4fDpGjjpVRJXcaeN/Y0
FGNcCxeNHVSIzPaeO3pohnGr8Duc+YFx6dGIEuie3Tm7sbOqm5xROvNXmDMuSZqRwseQ9wnehzm+
kv0Ewc2IO865e+3SQVtESG+kSXNgMSHoRjiKyeTxUnAAbNrAMBlxysc0dxGOEFi74Mm0qiLdp7kF
/J3WKpsaDipHgiS3hbxkEHSN9PLFjvFeRZtE9Okpw/TLk5nd+jHjqDLK63MdfOGQsO80NMRyxKGf
2FD2kGjul9WKlyzWPU/pCiy+6UV7j5MhvrTGVW3dnSuRw3Iflu9IMCsmIgl57eoKziY0q6ihaV1e
1emgDnLC9Z9he6c/735CdTFsJmU9+LRzSTD0b5jAg6XcoEhZYVqOVz5nyQSML2DEuiiIvUFeTein
QzBkkFWLKryZs/GghNsQQjh/irLkKaeW8SLa3uCE4JFgT9XKJULJXwgKyvSNtmHEVH3U8tApWphp
CVO+mR3uR8aAgsJvY6dX3UwFPY9m24pQ7ePVtjIj/QyYg/Yena56nq+LCg3I2ibIquGKyHDiOxwS
Yx2SluxZX7VL312toiB/CuZzD/c00/3WS7x0n2Ss9bWPs0q7CyV0WyIapMrnYadxn6vxW+dGdGkV
0Poxo/WRhyCYFIGsE8vxxVhpJNgqh/+m5Up/Ki/Zl7ZJ5ScH1fdY5HmY2xgHzRByHCtjsGzCB1rS
3f+kQ+r2USCwgq7JMRNBcCVpZ5ObDTdctmI7okvP7GlVzlRAuOht9G5FokuVJYhsQdUjCdtNasku
fS8niSktmXkglg/X8XQCY/dbUDJbWMINGh5I+WlWK1St06of79zTjGHncmGQYAkvO85QPnbWhMpu
Wqha5bKaH85DAK0i1u18GcC7G/uOLlImWf18812muPYmB9yvcCf6hl5D+UvQwYJyD9hu6O2mljFY
QnBIg3CT5VC7mAJx+TqdIClDpe+V60fImSkzA6fepMh6Nv6a/b1WQxeVi9JnhbYYB2qcDrx7t8Bl
ahyc5ZXnyEsv9C6c5tB5PvqN0as4vSPEJx266PTDHJgHqUMQOstExA2ycqt3rE2K0uTCs3FoCuIs
ZsbhYrG4jeQaiJPQnfEPuk2tQzJjPmlHZt8yxgUmK1hujr8c+MkeWVPBJajpM7lby7FJiGAkGIpp
ES7EJuJoHlc0VLt6ImVEbJaU028S4wyxw+K17BIfLUiAYSG2BEs8/rMuxXIK3ZeA4BgcqeqsHxQ1
tJoJt1hgXM3hfKaTJDaNRsbQcBa3F5KxEH9BAADglIxFeO6dkIE4otpNglzM6ePikPOdLlqAC9h3
AFH5LU0oiDIckVypkQ5JBJaX8SLpMpTeJRQyTpUtUvtlduuNGByMoaI/O2owm4KeXRYSfTHSYehs
9NGi/BQbPGq0YHccxyECa5bzrAjMZp0FjPS0txDuZMI5UC7RkwOcEsR7+oVl+ya35+uuWh5i3dXX
EowGsxMgWajrBb2PXTPfhli3M2uMH9pNjQVf9NgXBPcC0LpSd9FhwRUGqyBZIQhEqpgUC3nZ+0c/
xMrhNMa+adbxnblxF689ojHuNvXAjCVnxBX4zddaLZAlqjXa6rG1LAQzMS3gvsHEkJQE+TSTQj5T
y7t92nHEM2uDch6A1o0F7O8RwdISjs/4Cc4k62IIX+aQOgiQhxve9z0boGXR0CIWuqz5YI1ZwEQ5
U4NJH+XPkjx6vf2lX/tkzFwewgRbFDKRKENHJyTHxKKns2X6BAS7X5xWHPNCXbZfwvZ7b9CPjrii
WV4J4O3lIY94qEV5ZU2oU9uAoBsxAcyXX7Mp3o5Io65mK8fYx9CnzaMc/07IuofyD7dteegrj6NM
SCOqLEl/nBsTYUAiMYlFLr/UntnPWXAVuBwSHf9haRXJxXGyRa7LiCjOrzOO4IDgIvrjmufJpfqt
K3531HBQmMznvl+uDTwHZ2B5yxEJAMEIw01YZMP1CHnuYHf1jd8qLFU1e8JcMJ+doJRelsval6tX
Y5Y7vQVREsFaRA89B6vK0z84fMLnTJJgw88OLCOHtEUczqrjnBwLaJwJa7J0kIpaTT9v2wGZv5mQ
p64WDYupwhmtFcf7hNn2OCXFoYkW7tkJz4dr8N2v/qXUGo9WiiXdjcjLTOQ9vMk+KJxHONJNjQF1
QKJ5AIh1N6SSNmlfO4fVSOynQ/EQDYU4CQvaYWm9zUVhTjmClH6eBIiJqd9ECwOSZvIN6cnDt6Bm
HND5FsENy9ris4txSyjUCZV2c2JkDGWR6OSgLsXWsu1zkhl0p2QZcefGB5pp9MFssNoTuPnLcsKb
HzuojkOCwqK6JYUaw31FDxdYomYucDHbznM0pukROEzOdrnuf8W1sMnbmjSzzGDeJAaOL4s6NmGn
IxVRTFdSF/U+8jMaGFNGKosHfyPAE5rP0YXbIgQeNEWuYxbsJ5b9mNK2pAXaHUMn7e/SAbKstCOY
h4ZqVO9niTZBzuhJs1p4V5WZtyX6yyOna3SghBA46wrcDu/BIsTeIkIUUykWd571zAEzpdMA+RN1
rOgfJE6KwzgPn61xSY/FyIBploAEJlC/vj5Zke1sMAal+xiMDp4RVN70gw8WI+sLOlcUdjkOrKGd
35a+Ii+6YVrucrDzVm1tPgXPQQ60wiLhEGXGcw3fhZX0gULoohlLfcXmZnQdHJWNgUJhkx0y7A4p
60kflfE2cwmLzC389Egs8P2+9rFHwKMb3YsBloV0H2yXKBng+MvomL2sWH5ql1Iw6EuG35CZxiXf
z3EDXc+AFBaV7ndLyNC+SRkR4EpWVyIYt3nK4Y/WUtL2pAkn4eekY4exHQLXptmYKyLtVixxQvnk
44K3aJNtW3eCvxo0D3K1tiPxpPRalfpeITlw5swDmqbHh59QukvOGI0NjDoMV7k1vXtGVBvbH6or
Nxt/TEWHbW1K5ZUVUWMxosKBOU7BLs2ecs+/qMu0uKmb+sQU8CCxB6DI31az/54hVsDqRyZWMGdo
ons+VGlDV7KaWx8x9Ylr3tQz5xPLGZFNdpAszHTfBO9BN7z6OTV1gze0FwbE6UTCRMFK7T2huvo8
osnH4DDeBSMgHJJuYLmwuORpgLPEJtO2FgcTZHikBcQLquCks5hwMcTZ4Kz7LM1wGIvsraECZGtP
1vMI6HG3O43j0KIZ7m8ci37MgtWa/QY7hiSlCVDaJsj7eG+ZFD9Jbx9LG4COFs6u7aynlgSarT5y
AxF6Ul2OMmquekpw+obPReTgTM9xpgyIwkWquRMUnNw5kEDkK7nH4vecW9ndZJMZ7EYZAtEwxv7L
iezsu/k+Cjih5VW89RywH2TfYXpgCHhhRsPZ3JtIHUDHN1sLlGNZyS3d85HtY9TMJ8jpQnVISbmZ
iB2mhr4Llal3Vt0TIyTnTQqDC4L/7N1+Tf3g6xL2CaOHgfmR3U0MP9cHnDXLmoPhkOMwNXzQ56ZT
t0SXxCcyd2/SVDxQrkp+54uD4vEit4JjMoVHfO2nVExfIevLCjAEs04O8s+co5imhQSZZF55BS7j
mgPOHXM/DrV9i1bXvrJi+0ul3ENfcApUIDnAuAW7bu11xsV3LWzWJma1abEqNfynqsapU3sz60ET
HKaQWzAaiOLsR30bWbZCGUEHFisc3CmkgmZKTsU0fbGn5FqX/g0zIEyX1RdPL3e1xQYSJLhtrXZC
NcHBx2Ynuohrpv25xpdgO9PDgsodv9V96I23s84PcG0i7DFyOS60jI68Gz/t2a3IznliJQRDhk8p
QXl+etKoUFni1t/W4JAHDQpvD/hRw8wPIhSvnXZqsXqjPE7+7vigGvfJn5MbJ3d/+A4DMxeFMe7H
VsY3Xh1+clbqP8gJsFkC8irsmhglZTigdC0zQqaGGHztFY7Mba+n5U71eKJlUCC3Q65esGCdZe79
oOiXuwxcEe1+UEFGNSdGks+2h6MU0SAeMEasiEM4vHnzi9DqSimH46l8A3v/TG4QO6DqHwyP0D4K
ye727QRxiAsxhUH3pedMwVEz50G1TVwkAArgbN217eX0aAqNKXaBGR+hv8pL93Esus8R/uRNlPZb
f6psBp4OyuUGQ11ZYnerxvJHM+kn34Ljw+p+bcLi2MzxY5nGryM6p8t0qN4XZ40rCWfrkA51TtGe
7wW+hsfMkpy8JcCP2r+XKaCgFIPgBmAkbFfubzSBPJSR4yDnwynUdMmzUtRo8CxnC2H8rONPQ42K
cz4xZETUMzCtcplZdl5GRrkO+9OEpHTj+TTeFjc5JOYzXdVwo9couyyoEds3lJcSrwlAg31gVd/m
Pr/iK9ZlF4zjJtE9HbB4inb0hVAQlys1aO7mfVUnD5XFjG1cFmfr4pRGVNnzQ/z2CXlXNTX04IQl
9lWZPIqBN8zrz1btQlAin+iSvGFXUpVV5L7gjL8rfPtbmfUvfUdHzK3QNrZrMWzjlx+69pEKCPn+
5NmXP9tcZBZi6vPMZShpSRpTAXgKl21civuhbd4yRr+ID3EQGcW7MbnjW5qddAT+Grt9tE8z0qd1
smwbK79TTl7e+MB/UuZLmzZW3WXSpl8roT63fKwQD8Guj6gAmCiQVQDdezFU7aBHoIOC+WsLd086
IF7HbiN6XLlRth0mDIa97h7hikzWwRoRiNedpl9Dm5MarwPRboZ7Gu2ncM1c8HP0w4kiJNHrq42u
PaqCcYQywMCX5TwX/bcoDF8lsJdaDZ8CLXEsleJrPtFO0gvpHfnE3F62NC4ieHt74fBcR5YLJGR1
2NAdG320PwNHw1hPvGaeCfy38wXHgcfApi9iKRS5VSm/406ludu2x8LP8CmudpoKJ46TAdoJEyqP
Pj8Ndd8QeOXS8+X5bJhccR83q5AYODCE6G0vnOZipj7YMLvi3iiRbUgcHrnvyn2qeCPovANGmt1t
0nhPdu9Bm7KwmoAq57WEz7Swmf6U7UHNcwMfmR5CbSc/F1e6hRaruCpv7B5FBYyObeu06MZqwPrh
xCuTYXk9eQsfTtwRDnaR9zTwQ9moo4VgLpltgt/I7w2Fw7rTvpmhTM/0czUN2Pqrz+nlf0e+/82R
r/eXI9/n4pfr5yYuyj8Offmh34a+zkcpfFwGnsuAVflC/WPo63z01tkt/9PKMa6R/5z6uh+N8Yzg
c3Idhry+/8+pr/uRyaztsDsZVLxYh/8nU1/NX//9zHcd9xojlVCe9LSrDSPp3898u0QW6NrwFpmy
QIc5R3TP5VGrl0WCTdU02nLfvsgT0uZMOpyT+d1ChaoL5r9Mtexd3oU7a5D7kM1cYBXEA1PtHpvQ
hbqWI75OznnzrmtGEab6Cuf7tdZTc0gXwl1Jt8oxi2nJ2RUFOfre8jUPn0dVv0ampiGefppbny4W
/gLsE825Q+AKzocGtw+MbxUq1xKL+5oSTGS9u3FyZ6tX+52LsVoxlJls/UMTmxYPJj+IKr6ihOay
5x3FKLnVjcaonQ/EjXHEfVRhfo0l9YeqMc9kJKaj5NjN7Y0Z+yunQVCoEJvlLrI5Wd2rwCFm1978
r6zivyWrsP9SVnGHtKMrf3mIX//4kK0/9etDZin50XGEK4Vy2HKlkP94yiylPxrEWFK52rGRgq4S
jt/EFcLn2cQo7Gtb2dJDmPGPx0zoj77vSWGkRhiBykn/Tx4zIXj+f/ecSZ4wf3Wmuy54Cd+nZf3H
56xgsDNw4Mu3PiqihHieXNNuLq1TgVa1qUH3pegoy+pTCiNQ45hDz3rLy7xAF7ht23BXOPXRRfKJ
wASUDLLQ0EveYfCe6/4hn2fyjwDBKzLvInqxVQsBRO+GoT/NpQJlMm0lQz+lB+iZ/UbU1R44F8io
HX5LQEYeqFO2Zb2d0/LOc/Uucr19SX+L8+l26fQxA5hYAR1p6+Zk8OaHfrsLs+zkSIhHigaXgwKD
JLyAJkiASmRhMDfCw5m7foOY7IYj2H4syrvIMXfeGNyl8Ugo77Xq/DOdXfI3k0crzO4GXxHOG6Ad
W20rALco2T1GKz4n9iw7J9FCori37/tpb+5VL29afG9OsrOR/qULLcnirlmhlhZx69kPs1QkyZWf
pjl5xq66g5KNopYqYko3qdOd+PDPRc6h2MW6RuaW9zBG001fY0Nby4ZwuE443PRxtf/dDvGb9Ob3
UhvX/tPN4Evlo9yxjW8cD9o8t93vF92x8kQcIIzfzvFR8lE6U3axMAFOe3c3uWobVOEG+TMNAuih
CJHxaeMlfHCwMAxce+amO/RheD7cXWaKA0ixg1W/Of59gPqakL3LuOEHfPScHj1rS1PEk5u+tL8u
V7+Km/6T17Fe5j/1QhKJPrFpyKiFIwWD4XVn+/3LWMbI6vK5CLdDjXct9OVmCLIbRxffp1CdR6DA
C6iuX88h/98/+scN61//6J82rB4KYuxznN2iB33ovadJL3CvVklBbh7/+nMS//o5+S6v0NZyXQs8
tto/vMCux2oUrXbBwkbwXoYgl8ajwTbcr5mykmZpRuRtXT0px3r567/trGKrP7250riCABCWHwV6
7Y9/W0WVXSJtsDZ+YJ2WnM6kjaV22yESjBeip7LsaqHkqULvKog5jwbuSZI4MzT9ZxRWbLfJbRPS
9LRqQHsvtNnPUXwfW80596e7v75WwUHlX69VGk9pX3CIsNf38XfCMVUOwlQJPCnYGUjM6ZDgY0wS
5x6z9SPlLEKi5hOLEpnq/pVuzZPAdlF3V11jHu0p/S/euv/8cjiEC6PosnNI+uPlxHLB6cxIBiea
vXM9+nJlHb9E4PPLuXmqbByPCHeDTN8GIag3IJYYdbddCJmkT34Mqv70X7w/9p+kdT/vWgOxyBds
AHAT/VV697t3yC1QkS5eAJuH81JYf6lkfZPlKGjcUH7tnM/ILn7kZf+4Tgg9lWI6DpDhKVpaERja
eLX4BdxnKI42o/eVROUySb94bvLDjbNz5aBND3NqMDzEjxyZ7qPcJjVxoLAjP3wkmwgbxqUfEGwt
spcokY8i1Pf+KtCv5EvpbkWSn2tU88AaMPG++Ja6afrvxYD/rvVu3ILA3mG5B2c2cIkzWocyql8k
4hkmEdcMLHcyIuhNqXOjs5fCin7kSYW+oP6WkYN6EQvmdlVjFRfuJ+GIN7nuDg4Zr3ULyXgB2Re4
94u7UrSX+JPhtaaxuqFx+/O1lI2870viSvvRu/d0+LlX9xPd9TAhQLSdiWLs26umkDdRpnDCYOvu
M7Ko0h/rpY8d48f1lTEhh7JNIgDLv5tfql4d7dx5a0fK90ncS2IvRME+F/HxlPULXiSM0MzhW7nP
5vxlKJHLSVJvEMYE38bFubZMi/u2RXIbBfLYcW1+jXZCKHpRcwkZzoc+26yl2HRJF5RYHBSUSyof
VWLuuwhH+9w9BRFUVN4JIr16c+k1JTHsLXdFNeTnec1Cdctd0vJAzeSuACL1wCKFbyXRGCPhnDE4
tsIh27j2fWpj/3Fc9HFKPdz78sqp6tuUMKQLiw0zpbG9cZZDN3TfK5N+grB71h0CNwsgek//qF5g
JNuMsLcIkL/bVU2v1QuzLXyHaRxSYIaclxfAnnP3bJWds6WmuKldTgiLVN/sANieTu1jPxm0beu1
YkrE9cH0pSsJo0amBkXXPuf6W+jJk5UzB5YpWNZ+pbbVY32LNxMqzGf4Qglu7fxFIYKYBv+mBEzq
1vq2zX7kFbfR7KDWM0LAjCOBVEfHuTa3ecJXcOWtqUIQccr+qLmDsVqeUxcyRrUyMwhqdi9CzMBI
V5ibgduVNN0owxX5vcgBYR1sOD9ijeNDHvPpjMPlCFIBYr9275lw/3wqRmwoTfPGb2QcyPOiW/D5
WEkq1zwOFAqBT8RutX6CJX3ZKZTfR/K+Io2tjisKdHFOaKFcaO//sndmu60jW7b9Ih5EsOerrd6y
bLnf+4Ww3LBvgww2X38HfQqok7twM3FRr/clkci0LYkiI1asNeeYGRcfKy09lOS7pyufpwg4u5wW
suazGFZ86ceHIFRvuraNNYp/OgZq5k8uNyKaHeza6EJGmzXV9yCbw2RydfbeWc0v0Eb5alLG1zw+
Roakk65YApe1dqKSG6L8MtnRN2ZwddX7/YP0jPvlGWvK/Bvy6olaeo/y4zI46AlqBHYdmI1x8D5x
aeADQ4TG7ZnvDYB0Rlgel/c4lTxlFqK5SJa/bczz0Fi/nJTWivSeNLlkykck5VPLsXSIhr9rcCWa
VG4h/ewp2Kw2vcdf9Ebdx5289KqC8VeFVHj189NdlTzbUbiOqpS3xRIX59+ctW8Nz2cqA+5o6phn
/by1NswRb1l3s+zIO0c4G0x9i+HAw3rR460BM7EwmqcGzFWHelHlp9m2zk2Tf+MAOy41LzGa+58L
rpHdQ5Ua9h7obMHqYEQto+eBtz+cq3F+twow91EJ3qDeuKHx5PTOVjse8XbeCanGxQiQ5zTTM8ZR
5vOU1GHt7seQ78wqvPsGkh6jmywa6P2y1Is0+w7c8bZvXTqgWoJd9lF7zelD5BXXPeTblZ9Ozc7j
IZfNPTNJuOFIBsvOMnlsBdArSuk6wmM7mf7T8sVUlncc01O27DS1GfDE+lwRL6Fr1x7GmQRxtJtS
8YaWG1g4jLWkZDOpajqkmG8qyRfWu80b5gg8vihdDSf5lo4C89ndVuA1YzG/LLsqFFTCoZleGfa5
w3Ux+vhAsFTXgAzZg5LAPKRpsPNRRanFwwKW+Ex86Qonxp0OySfQXAUjJfioqYsjccmXxA7BsUXf
M3taTc6wl96IvnkLa35muVwQe9YWvscKfNmk8fhnJtyi9gkRxFNpt295yoeOQLuwxgLLL4j90jwH
+cyfbsnMHOSteF/+rRHBU93rj7q8TeUpUOTKzA5rk46Lj6Y59Z19Xq7dyAK7fFJfG+jdnPPyRSeh
yc3QE4LY3/jxW92PN50jbmRKHpteruqybBDdwYD4LQp5sK2MaBpUrUBWrfPPOzTd6BJEXKLJ4xdE
UlzCOaOvzc5oVke6hG+GMZhrU/M0mUcfnKFOLZxSA8NX/LefcFIPoYt72yvZBSbs0V7hPGrVv1QK
LqiDJh4bM4AWN7hrSdtCaE9TFb7Ash93afsmovhSWvIcFZhgLOleLx+0TZp7GLHEcBbGE0OsYqYr
uvwPK6q+x9T6LZ7TOlwpXz56tvdUDNXb3L97Y3KzbN1LuRUN9GIjmi9d7u+XjT4tzDN3zGn5+aZz
To4fnWtmG+VQP4yuvOFkRl3hPrKlf8k2XKelehtK+5ydmzZjh+TXESuwWzjcoHkw3jfpqcC6Dlwg
QcZoN8i1TstZdVpuPcaNrPIpNVHVyIeISrhwDRb2Rl1HPYXgzBuxLHFNvL3RMPS0YRslKmsRbi/h
8V209eqxWwPL4pDDPNn8bTMVZ+F2V/ZgPDoLPEhHsDei5KDs+OIYwdoc2DqMmOhqU74NOY+arvPL
Up2nqfEFWuIG4+x1z0//LP3EBk3YX6fZ/SVLtsylrC80N5QjFoQuATXM1rO1MaDiWAALGE0TLsIY
2+eAgQTrPk4G3Aw0BFovvmirf6sG45xG57xCGpNhEURVyBWIl/LRj3lzVmGf5oyh7q3l0YfAVfb9
sx8ZNeu04T+NSfCUCPEd+MOW0cMRICsPpEYiMppnTMuVjN4oU5myS26aZdeNa74Wg28kLNz9ACS1
2TLrIz7HeBqn7BtV46mDKYYKAH5bCxTF0dzr2bR8zDb7QEj3pdQAtG2pcyuYp3TO253H2BY4TBFc
+62PlSF2/j1GbN3urM32Www4s0x74Unbew8bb9MTBrhkJxdJQuBl+DUCLy0H/yWiOKuRBvl5+l23
FANWyZq0MKIlUgwm0uO9AuIcCvOco1ZFMOvC8qZr0QzbqmWG5fbRJR+SSw41aByDLc/cAvcpGV3y
KIfOlK1VfZ6jGH7nIinL1aIZCPHhBZhqte3cyUQigWRjqyPgJsTqrn9uWTiMLIOEuFk583EXdevG
Sc/MLYspRf9WgyaJdYHoHL6F1fCzduw8RER9Di1YTkwrn15rG4zB8Djisje3yI6+Mc2qVQsfnvog
2jK6fi8UXmORHO2ME4XlkyDXlc4bMsFt5FHB5qEBvZopQxDvoFu+xUl66cSzq9qTOTIcDQUTkbxC
hj6bSFOrfh0VBkO9UNUbi5E7MbssMhVFTtIEKAZmax+jZEAX1QKC53YPpsrjlNpxaUlabF15cBHC
EFkJ1npkOpom4J8MnthESodUIclQhOnNXDOWlrRHOla1UvOIJ5K2Udoe5MC1qJZbLtEFXFEIvdCN
D5Yz+yuslO112pFVX1jnanJIB1u2wxDTCRIQSq4RfqXhkHSpGbEU5mwjASW7uQ2FtW4bdfJz7Hk+
4iSDce9BmS7BTY776LTOewAnfGVLpO8SKK6OPPozGlZgGoYHEsmICREIHqocBKgam3ozNqRBm52N
PqSJ8Rgb/riVyIxFStINTjAMI84vMSL2HBbhT2lzpqGxdZsPwWVSeBP1EL5juYQODkXpGvDAPbTp
nddT2aI7//k/MyWDrCJ6E5m9zhe6xs9/ph+K26HdTua8LpvuLpU8V4zfOUnq/JlK8ylz5dlquIHz
xe/Fop8k7QN+XhrbQXIN/odHeGS+XjXtqvcQEtTafh8dhxLapZPXFRCFfNhN0bLH6vA8lVBaIg4M
ZsgFOkL5hwIiuzfT9b+cijyvIkaso11kwWl+WY5vDcXjlVuzIxOQCQDMpyq0ONB2LRJYjzB33b79
nN7oQZ25kU/8h6XpT5LKGP7igHKrBItTXujvATDKspRNM2rbHgd1Vh6Xl4DAfAq69NKkzj5DngJC
9mjP3Zui7od3Q9aweoPuQCQEu8FyxzQW/gTIIE56WUpbPNTbPK8O/nLQVAPYZ/Zd2hVTAbhnYDWf
uTfnZRnoy/h7VNm3NvgUyw44REYFTBQwC277a6cjBcAo04s3Zi8W3Mp81O4KG8K5qDBwNs2nG/sA
SM9JVXwkBhYdQgMnZo6qrbcdHVpdg1xvsGAvg2ZtPidz+CE6/6kkyZpYwEMUzDYahmxVCpbE4Xdf
m/dyMR0pPnWY7qqu2YkEekpr7UsPQ96EFHKe2XTUGHOUUcUWSDHtAnxFqQab3CbstAUGZObSV1PG
NeoTjjkESZw7w2M/xzdm2KuuGTC603R0RfOg0RjgK3+mJ8ziOL0mEF4bmJWYgzx2EL7psHgsFjFu
qd97idBeblRUvLKx7s1MP2pbvtJXAFtAFCXxtyy/pFop3iIz07AXn7Gm49ZCKjaHRX81sT/jburr
+qOsufWRVrxFsDF8zVZi0iwFxhoe+qG6b8P4QhwOdWNU3Hutd4gwo8uB41fPhjfV8SWJ2CcRtX2T
10AqSjjuvKZ/rMHE/NyDArPCupTt2+Rml2gi/Vn/DImoMcw6PIda7tvgK5mil3/oHP05NvAZ8rkU
Ii7eUNtm3PdH36hgMlGO88IfSNeiF4uT3XhaGgBNrPdh11GQ29uI9C0CDIakxWmReAkWcM44hij+
ofcqfzqef+lKuoIxhmBo6Qu6k3/2sUBEqJ5WCtuOB6S3kqsCKXd8SMD8G7Gz3qWRuDNm4y6AapBB
sK4KKk8aDwWPnKTPMB9899Iy9RtcjDT47Uuf9a0izh75g8GhzKbUT+14C6rrYVDGFs0EwgDlvWZD
9rCc1IDKHH0nveuwKiQCzgR5032zEe3WTe/ghVw5UF1mFZFRTVQBksuSXAUj4XH77YN7YG+SrIhL
VTygb4eosQo78WEk06mZ2kcRpPs+clYdsj74jXvu8SF4UoBUSp7jthI32F1WvQMWpRmdQ2zQsoDd
X+Lh4hmEppezQFccBt0jRr2NaeLIJvs8NIZ1sLyfqcEPmVx6tOK9l6yGwYVmwDnBiSHzGjexWopc
OgeVT1NosL2btHjLbO5ctlI2vMo96VEdvNG/nzniZdLZW5R/Vknvh1mCzObNkNAqA0iNbpB+Zmqf
clZDkh4vWjqPTT5BlkFqgeqFRkiIB6kOblWX3bU8oqIAldfZJYzWig2AD3SILOcxcrbF5IJ5tXmu
GOHiiLS/sNLtGrve1+10izAkSpuTtTgxTcTm7rirFmmjO9rHSUbHLDVWUDNv4Q8d/v75+B8TCBfD
smlCJfHYhr3FHP2fbdWq9ui1JL6xck3aODovkEVKd+/FvyInfcVqUpLnmX3//YsyIeTP/vEUmB61
BC8teSytPxrMZm+VXRNyN5VLiVGFk4VyfJ2czJiT2U/DOZ+o93A3+pygccNl3x0OkitadhxqejqD
S29yariLCspKjXnQ4HA8haB1lj0FyPLbciDHl/Pa8Ffk0g3+aVGg1sRya50LU99K9zJZ2SXDXLB0
OBGTPxVe+6ZLfz8lBO7G6i1g78w0tVfhFUf6Z/um5qhOoGAYY3wYrOatn+3z0qkZ/WUboxEVYXb4
ac8g5afbyRm0XzY1UPFvmpOw29IhctQ6m4O7paVlzO5pOeEtn9FgCjcvQCGaoX3QEPP7qeiO0WNh
6wBmdK20fisp0L1wZGMVpII3b1OD0LNyIJCHT1VZvdF+f1vubRhc5yJfN1lyMZPmrTPEGYD3G9FI
3H/e08Bwzp4PMFrfsKyfTMybbGj+0/LrP2sG0eQo8Tm7ecsgbcTDaNXR98+Rm10YsyMBGdlSF0VF
MW2jGLVVt24JzyUZhLpYCIlVFMVX69jnaUGMo9dm62MClwd3WD+LbW2JfURGBaYkSthAcUZLMioc
MXFQBE77ihzpqIPoHJbVAVILJWzavqDWu8l0rlY0vC/QWjeTpnSLjK+lI2LxSZfWZVTVb57mrOvS
sKvoqeJWLqEGo4QEWwGtEOd7dUkD9RpTkPx7lf//cId/gjuYzK2gYPzf4A76Pb+8t59/0fksv/Jv
CYJloSUg11P4RFWxNixKmv+CO4h/2QzHmOYJm11zmeT9l/7AF//yQeow4zOZn7Kh/rf+wLP/xa5v
oxxCPeSgTQj+X/QH7rIQ/veKhdyAPwNwgGGt5duYwP5YsdpC0jQSRr31wentpDfLjZ3K+UWLoPVg
LXrdxi1RtF8Z1eTd1wUszaQ2IS8bkxwpKcOerCbEhoPsI7SjjeneV0NCEMmIOsifi/xAXGNwO7d1
s4gopw29EJ/YRwOWIjuj19+5JOcZYPlsFI1oE9njyJDyXmaFEfpKYD5/d8LFV1mVH6Jhdg0Iwp3u
s7Ge9/Dz/MfUcJXHyVwASIxM7KuDotphFqmeB6Y1SzhdP1mrse99gl6B5l0ZCkLnJmwkAeJZs4XB
jhNjJEHmqoi1KzaG2ZaHHhgkbzM6xLVT3Mb4x1gQ4hsEs3sXINiPoBu7tb6Kx2L+h7npX3ev5Uvx
BJPlAO3VMhqUfxR3RkkeS1kRPTCrKQUoY/hfZQasNVYQa8LRC5/JqrvBnSav/+PGvf/39/6fAoQf
gcFfbgfTQnpgMblfmB/csX/dN3HuMbQoQndj46C7k21enUO/aY9jnberKXLlbYamtbwqTR2ucGfV
50aG5PWU49DluyQMnUdbGaRhR+70y2ya8Pc44BjtGgXcfUD+uvKsUL0CjfN3Pc15wO00cRC8cDav
iUCFZIOaxCPgPs6IsFLDwJTIGzy6YYHdP8dYwAl7d91bj1Q8Nh/Das+Za2HicWajffbDTvmHwVUM
OnwC9RBGGhDgW2mMpzq2zY0hSYqXE4kgOXwwTKEmnFfL0C+VoYffVluTpfD3l3RREf31CUMEwQX1
LY/uniX+nNer0p3aAKPsRq3DrToz6d0OH5ySNvkZ1Nz571/tRy701y/wr6+23Fr/MU9GGJRyVkvl
JrBBCA5x/uQKmENDbvF0urNkyhLczaPaxuOwK+CWkUHq7nWhHzjIE9nJTGSw+mMoQJ4K/jFMw8rW
46tbj1vdQ7TKlbrRgMoGE8l0lY6HhFE5wMYL1CY0zTH/mHJ00lk7OlB7YZP71Lauw2oiZoASpKX7
fvRckNholu7d7MCRaBzvn676Ipv6u+vwx1xdmb4rwUUQnLr1D6Sp7ey7+ZpN+xobxvHvr/nyTPzN
S7l/iByqOEXhXvNStBQ7vFnct0Nu4myrc0ilEzP9iaPp37/m/1gh/npTuX+oxmJ69JlF03ZTBckx
0cRYglkdJ+tlUjXl++KmiTf/u5dc7vP/uLPIotcsDl6yRXX/y9b1Cd3399zZ1XOu+ievnigRQ8fZ
/+9e9Y+lsA67oCwM39r0lsBOl8PusY9hiy2xX6sqOzSEff/9KyLm+qer+6e8h0D3vnNp9ZNxYb4m
9gRto9dlipkosJDpT0hErkVTqm+4N4tPN7RDgpcYCM5twJA0iIoNTix7K9OfjlLk3mNXnR/Z1pMD
RBH/RZOrCdkmUMOLq2xUD3C9gRdyXCyiu7xyzHxbjHNwif0KvoZMqi7cKROQKdb2MC8Opd03B8Cq
cj8D86TilCjZXYEYF5fPsEDuFh5wpghxCELqD4C+8Vzg4MUGSe9R1uNTEQxkJ2QuU9iGtROQTa3I
fYhr2zVXWjj6RQwk0Fxjf0rzlYT6mayMxPFP9JHMezM3GahkDWiDoAJFdZpFiDGegwIeV29kmLwt
zayeb+o+BH7W0qIgwaqT5XPoOuOhZv2Gfs8w8G7wIxzoctCasXNvTm9pOIevQz1ika/pns/PlO3W
U+WZUPFAFS0ZLQEoNYEjPDE882iGIUcKcAVYe+uMk6sXoyQQZOYCrIBRUIDgm90s2jiJ4ukH/w1D
nmEXYsAdUWbFfR3ygTxwkVceCMZrWeIsFCG2Qr92++2AMfjaLLqbqR+mPX7ImsObS5izF9z32qbR
kE/rdI7cDfzaZsmphfrWyq80TrqPuIL/P3AWeNbdCDOgAGWL6c98s6361s5EtmHYgHAPQ5H2kCDE
XKItZ2qAdqOJgT6Y5ndXZMRvdbhfkMs8WqGtMYuENra/kIq/SYF+dt6mdyBtxHgqNgHGyj0JG7eD
AhnaauoYFfvN2k5mfIKpJsnR6YZiY9YeFGy3SraWPdKQDMeGVJp+yKDf+dCgOaZ3xldgYLhAN3Lb
OmG3HhemTleQ8B03uaTn6GbO2stS89YxcHhDI2I+RZ4xcaJ1xciRes3Gd4/JX61Tq0C87Y0VSkV6
UYA/0qgX20BkEXIVmdGt8zFQXWekwDzjwwoeanyGt04MCCqABeZy0jX677oCSSOLzrtNOg1ebEDY
ynzU8chJce1Ufdgd4V43kiQPvB4cnIJ15FdmcwVlxNsGETiDco5IiU71TWnrjISXSD5xQzDkGVpg
XXIaD1Wq8Y5niQbKXnTcqhAvjbvMGQMieRYAVu9OXnJl67n5ykTN5in7uzjHrKuHJniYxkQeVbYI
0B2vaMBI+qRRuvYvM2yjtdfM9WvQNs9dm8gInhoDd+jcRnEnq8l8sA1noSQNw6eDRPOlSOJ+D6tR
bbp4ANkwTvLVVLOCvQKffpxxiYaiJv016OSu8/BWC4U0tDOcfMuY86nIZ28XNXqi20kMe+FZ722X
z+u51e1vUwJ2yHCZkMdmmrd4WvzrNIjUW+vxBTDhy6FMZFb/m7OIu6Xj7jxmg7LXZoPivuzSYK9J
927Ntl7AGD4Ei3ROsFeYGGxU+Jo70wfQ9q0Fv/QxJkTiHPJG1tItsGxJ/dQ4YXpDYGiy9DcI97HK
It7jw0JUmfZ1eekI1INsGRP/nuREPxEHAXfNL/rx02ByZPJokSKD2kpVyY2s6u4ehisogqyjkLQ7
MrsBLuI+TjuGpp1RYFKsBgRQV0TnkY41u80pNkL9bADluE+4UlfmnOo1XzvGWAM/wRw7zH/gUawn
LyteWBVRRAdIg3uUnZipje5QEBh3yGpCCSKtB8AD1OtkN+b9XdPO/daGsY07Tq5EkQQbUxfy5Hmd
sXVb5wbiCOorAOd0M9RdUQCSSGLjQRLXtKQspOSn27THGlIB17kw9e/KF2+eVwbHYrbWdiv12Q7b
9CbXpCT0feS+NCmuPL/pkhvhTM4JBLt9q2hXXI8w7HYoEzQpSUn86nmcc2TB44WlnFmmkNVWCRGv
45RjYJop6zkzwU/qqIyZ1pdBScOVTMERcJrTdAQiJ9qurqes1YSqgiqLSCVa0wFWt7YNmSwaZPRQ
sbxv07H31o1RmE92FAMDdtiJ4L0r0l6jpEg3BG74d0wFs42bQWC9at1lyCezAj1a3SIPDGuyquMm
uMV0F19hsjMYR+ALVt4w4Lp11Vb57Vc35cFtMMb3kfbTsyPBy7fsl+va7BldBBGIi2CYkbJVHPbm
wArvywyt0VVvJiMXovEPNt9rcO02aH+qzDWfmiANV7WBzh23/WkqmXrVDpGscWfbGVK0voPu60gZ
b2IxOWtF7MtV4jjegiYcyw0ynZZTMEPTIsV3WnsT86ygetASFuG6xfh1M0dm/CJcHe85m6jXOihx
948DRkzT9Nw7p8nSUxMLH4PmgIytHYatN6v+3Ww09xRD8F2b4/CSJqDjzmzILsgt493luhKCwmSY
lMxhvOcoqQ9FAe+6yGyT5YtUgJM9eOFTN48+uFgoUX7uAhdpetgbDtKJe6Au2X7IGt6PsMeWPD6l
P7oOoYGK0+CAIj88ZmoJEfbnwdi3rFNfqrWDB6tMGBu1MepHVj84uUNmw9hxeuu67YzsHtM4R+ZI
DHi96ZjgzKxYe9rE56bTYrqMvm2/BBl0MdWX9YEq9o4eSL2qHQ8DZhuF+hdzkfm5bjKJjg86nKti
c+cacwz1wIZzZTMCAo+ry60n+WQGVxXgQBNsxTA6T1qw92oTDv80y+FhJBE2Fy0b8FQtbUI644Vt
7gYu1xLHpqMH1w4UYZkphl4MdKSXmmXhsKXHoRmtc8MPrqcKxjzeId6yHZMF1ZM0eEFCGr8XROWi
4+3rcy/c9Gt0CYupVTXcQOjOP/VMUzooNOciy/Q/bITd+94u6n3jQV+Lat5jziDE3mDqt2ws9LBB
BAeucwHefycsCHLXvZ7drVMS54vyANRiX+hbGsV8jcGoC/rHWHOjjJ+Cn2cBoVhKDGHNTHWrWF0r
bJNr5nj0WUg0p7MSQlg5SLaPo+qH5LUHUZLRHUUTUWf4tPvCLe5IpZ0wk5CedK9aq7lxq4CyWFgo
EkJbjDM+fxmTawyysrZ9Czlmazzgr+1PXuxPxzJu/ZaAmbwuj8vcAHRnPAmAgJxbVzZuH4o+3w8R
BciGU3pMFKlNGIkR7qxWNzXblGzuKtF9Y5odTtrMgf1RczCoD1xmzI59Q3FiXBeac9DYBfONBat3
RW7xiBakE2KfqCB88tUYHZHUQJRCVLVmSksgK0jTX7mMBDEpSyYEO0H45FTWK1qtaleSH3SIvSyj
gVVoWDg/eDAbDcOuJb3z3hE439b9HKcPg7Ti98Q2whu+I/OUNh6T4pgcrimJyk3qGrQlrLYxz4P0
nG3VVOZn7jOlUI7Wv0l5waEPLC19QK3o3zI/4c4LXY0sPFHd0QtxVBOuN4TXfjGMezHHEblSYUYA
GbYACmGFyBDJG/PwTJblwZlGRB+B17VwbtBLInzQyaFt9MJqKJH6jqJ3V6kTy20jinzbeNp4Nlrv
OU3yFC5jET54YZO7SEo7lExWFjybE0EP171TeJu2GJHEMC+4cURmb91RYIQw1Yg2xPeRMyi7fGrd
yOJ7h3iWonY5+VkvL8IBKwIxyFrZ9pLbNTbxXYEik1s2+AzdfoQ0YXtnoxmBaiRosRMnAh00Gs9p
qINDOtjMFluq/yuaZe+tpcWtDJ0N9YnR76IIhbQrq/7A5Mkk8AvUogP/b4sysN6Iukt2o+nMzbaP
POO59wvjesyId6mnaVci+DowGnr3xJTexi3QlaIJQaIhE0bRZ6B/9nMy7+zOi+9F6gRYkqSPlszp
9pOZDQcHEPiVG+EZDIR+FZUstwRLIHF1U4haXTkeLL1ARzMVvRdTu5zo2gI9ne0M46crEAgWIh9v
G5wQezHU7odXZA2I3XSOjx000nO/iN40nvlLq+z8JoXYv9VLrd3VLCN41NNkwYOMfHW+jaWsabnT
hjlor8McTtcQwykLJldv6e3+8BWQMM4lcM9hiN0Dv/PpidbahAkCrTTu7wzpJw9oacO3pgipkFKb
9Fojmgk1ILnLxMEOqN3mKLhNODY/hELWd37n/C5jmawyh+TDUomW0FbgwsyELU00e1Qv5ad1kxTR
rQvABecSSCmfOKejGlqfglJPvxtRO9dT3/8KSS6leZTmtz3xweRgNcOuyszhGNmjucs62/xIoFW2
WzX56gVQTM9jYXXfMkX8ksIdZ7QKcwECLaPh2BfNwaACBj3ohSDHh9F/y2vrO8OJAddUlPvY10uc
JrSjQZfuPhQ4sRLk/Wsig2gcxgEnkRh2RjGQ7JPFfYy/ThsrzZmTbETOPy0BQPt5tnygXcSZ5Jan
X5mlZbsgGV2M9WNOeOmckMkCdB1uUMbOXmhxX8SmPqvBLqhKhfMZF+1vqXSyr7zCRTXWuIC/AbVR
aGNzy8R7wVjPY4atJJVxLFo0yROR9F7rr8NuQWDSkIrA+gf+iUKQqf9ot+ZjYFI5dLbbfE1w0sHD
tSnTuai7U6PtbooCjaIwNBgRNPtVQlhHOa5FxekSYb64hQY4vZZTe9dJz7sZsvmgZ8+/SWbvpSl1
fm/USYidoSGwEkvmtqzb+nEwW7IpctQZH8MIDchXTXFnRMA+pznoNrOZUelKotigODV3OhseVCaa
13lWzO8leF93RitbRka4QY7kbnD2wEC2Ao1SHQBWD24r6x8SgdCctv3wjaZQnqsqDGoyBxSoKtLu
1ssJ+qbzQUtFjg9DaZDhWRveRERGPUWb3ku9X6U356fMTBDhc3q3mgMnx/goo0jRFmXnO/JqySvi
AQ18d/ZbY1W4PuIw0aNs4wlnPg4Y6bWJMo6MWWxVvyIgH2fHi7u1l0tnNwH0vGg37vH2WKTRWo1X
kuuoGTKWY0eeDksCxmKZfkQROnoSc5PTABUHvXIZbuirjL+ZmcSvag5FB5YAlEVBGPVB4g45ErIK
CqGO5byp8lxtaaTEpziUpblNfTgQDK31KYsm/WTWQXVfDrn92DojD7I3u2oniiLdhVHMSTVoC5JH
ZA8bu4bNdQ3BlKzpVL5E6cQJHftbv5FknkFD9mefAL5ieJ5iN3tEiEtuwsAxADBtdy5jI11zzEDJ
wKT60/Gys70k2EW5Ka5InQnBBAUXYY3FudeGS5ZuGpdbZmk4xfKpO+SUzNek+fS7GsL3FUP39lpb
jv3VTyg/DTCsE3hKSKIdpXtXTrpbF0kX3nfdkB19nz3V9eZXwBCEP5SJAuxch6VAfNmId8vw850K
BrF2J5vIYr4JMurD/jgpruVUOeW46bwsAfrgJkgHxgiwihYLfb+QPN81w5tXohWDI04T0HIg8i6N
pZxNmY/puijZnJWZvILvGw989TnhCKCdCs5EYBK7oSd4llf02FF3Mg0vgMgiEzUZSovaDsdv28l5
UwXJ2eTOUpqBHSVpxb21yyzZJaO6Cxt/2sVRR+xsCQoFMNMxHZuE02NyVzqAHg2NRGsc9TYJLFqC
HYo1tMGGi2rRcNIvIy+XcrTr7htlNjT2J86x1BVkW4dukoE9WfgcVcUO6bRwQtnAyeWRXinpFEpz
Fwv5GudxB3AkAY6N4fMqmsb4F+4gecLSfJHR9ElHZykPyGYYOC8Q6WZXG9PVN5kS1nWfpOGGLna1
GzzdvQjOZlcIX9JVwqnnykjCjKlj08BfJj/MNZvi1psyxup2B/mHeV2OFGUePM4ooykAagRNG+LM
yeItpUT8MNdKPfatADPQNwAXyTx+JuGUH9HDF8IaHJSTfwbnRJFa1dY1tKH7poEgMBuVtcM/aF8F
yGZv2knduY0BhS+QKaN+e3rWOCxvIj1+xDFLos58cUbVAwidOGpUoyj6M6TknI3W8zB1K6PgU3g2
0uXIEFTgsSmYPNJlkUEq1nnh/IZz2W7ThObGJEv8QFY/b6fFLSYLR65VSzqPWbaAsgymSAFWQSX1
ccjy6RIbevpIRtYqnVkpJlQvWQvLVXdKU4KDcGc2oFz7QeNJIfEzFqdJODMtueF9LJrsDpEh2rkS
2QKBPv0KF3jwXJVmdwX4BF59264K4fO0B/3XoCVnKYGIY8rgrNUcUveJT/5HO8ffE0jeqk52ujZq
stdls0MpCzsaK/uxJAXkXGJjYd+k7mwDwzgWuXpKvGgCIEoYa1gam6GxfquehT1uJPExbf7k2KgR
Y7N6mQkN2lPNsxu1ONM8jetiAUrSTTksaq0EbXYrh+AAjmMb9MimYx7p5KeUM76pZDeKMJC2Kch7
s89SRs31UOT1zeyLG6JeeCo40tc+nETV/4LySuLy2N+kRv+E1mdVAyxcVf2urMfbLBdwozrQpH31
mQ7RY2tjFrCNZiet/lP3vzMT5U9N6zGL2me2Mo4mEVdkajXWP6/+zAuPGKCMdPcpXxKxQBovOKo+
hDbkjYRyhwJdcHSaCV05BDVi/DqtPp0pP3aePgicaCsE+4QpBPPOsUS1jkTHX/T6PaeJGDkOsGZT
SNSkwSeFZbT6P6Sd15LbSpaunwgRCSTsLQ3IIsupSv4GIZUkeO/x9PNB52IXQQYZ6hMxMdPT3bsW
M5Fm5Vq/QR8mXuuT6v1GXahAHEzwjMp83sLU62vM0NaKbX4NU/RlKts6QuLjn1Xu2p5f5ivflQQN
EDUdApbyZG87b4SEGspXKBTIzjdu4BvbXhqP3KKo7Xntvp99x+rc9apG7ouy/T1WPVwcXcBeTw4C
CzMzyg962EPksX+1pVq4tgwPkzPxHSwkGe0IRHCuym1gezvetk8T9cCtFvmoeqIkOkAZu0MMgbYL
CCHHnO765qXTuh96lmNQHQByBHu20sp6j3FoeNB0gIA+GWQb6eOTNpEFqOjD7kuVKvboky7QJkH2
kzbHs2XZSkK2kWTTquUJCYjR7FEd6jp9DUqdnm0sxHM3hiMdi87pD8C1KZn0QPCEYnvfOFfrt9FE
Jri0sUwTjfPUOwFa62oTHEckmmFb+PpniqRvGqr2zAjw0SKKIAb5EDg03947mkEKl+jeqz4CA2/w
rpOi/25NvbdJBkSO8yjoNw3quBjKBYhr63gycJ1W97EfHzppFl/iHM3lCr7mHW9dkLyaaI7TqJQ8
hxDRR0/C/lOr+mcfJ5zHccJUeNYAxE0IrAGS9iaUCsj9T13hj67TmPgA6mUCMrLUU1aT5mUfVbVF
AK6oIbVgaeJmEXCoIs1+FJk2/Il7YGhWN8v123UDoVIHSuUUyT7gsb6WIee74WSZi7mMiQaEoY93
vhfUW8cMsMyzwJ7o7WB9m2rN9XhlP0L5Me70Nmw2kx6SCwfIcXWAauBs0kJo+qB+CfhpPBxC7esM
LVeVetwCxQ6/to7e7A2vrDeNH8AsDXrOCwfk3QabMrJ7H9unCVS1Rn8ev6rWe8YNVr3XUxXP1WpA
4mUI7/OqHr8DKZD7pMkwkeh6jJ4cT3uCFPeE+FT0plJ0BrrS2a6sJVD0XEmhAtjWZhyn8K7gRvI2
Wl0Bmh6KwQUMMG9TVQ1XoseQqyyM7rMdpD8U08ngGRo+Hl1O+aPn2t17cZvt9TKcINnUw5ZXFhIb
GrUelHfgeASD/zZQtv7djB3KgHWifTLh2syq/EA5MzN8qkr9Q6VUFN3SvjNI7yprX0yQDEQH+S03
1OSBhli+MuOAlEg6H4Bkf7aixH9IJUW6eMyeBvja7mRpf7Q41SEnlBIERQKHwe9LIDW8Nbm3O2FP
T1Gdz4y6KtCOaoLpxyj7CVoRyJXE4lrC6puOkU+VWStk+NbUQOgHdFcRlUSorU4GTlPEQO91YzqW
keZsbc/CQzVhnZF2oAGM2gK/m7yoUBvmGqMGJWm7P5CCXlJ6Pl9wAbEPHPL+PQpt9S6RYtxpZltt
wmHm0Sn0yQt7dk3Q8ESmMqa39c62LOt7iXME7gaB3ONrieVyb8Y/SgFlJE/Hdq9mnk4TwebmydA9
WUcxvTg/t9xsMme0PbnKlPSHhsbQofXzdFcnbeYadvoydNXcDAR0qaJvt63MgBcimu1bJ8YOz2zm
daan02w0Ve71oHN2WBvY93HcfogjnIhWvYrbJ6lZwAnTFlXiYslYbKa8dY56kWpH0ceCAqDmrzqf
b6wNaCAbQf8Z8HdFyaEP6JPb9lEO6qFt0aKtR3HwQO3jMDOln4wk5J9GBXSL4Btl2VgJvleGgk6M
AWMu9RQoMfEXveNi5abGKdfE5rjH8AQMuW333X3XyvJHgVTB78HqPlNFS158jCVRcq0K8vPUmhtz
MGh6iiUSbRpOVdXZerViuqbGDmyy/lGJcb71hv5nDB58k8R++CQnKbG6Q/ymNYdkS5NB7GoFOjAS
nk8OTvEH06Z0gU/sn0wIh8vEjl/sFiPPDuIITZbkgYoSSuqtpn+phmHYN2PTwOlMlX1VzdYDMb80
UZzke1YZ9iopBhT8ePxGISYSuHE8Oxj5HbD3sV1Di8xdF+XOoUa4YtWgN8dij0dqQfT2NY5lFDkz
wDUZHWZasgpEvwo8WkajXdKOvbcEVT5NmfJxj49R/TzWSYG1mFp2g4upHGvSGCwIr4jv+Sm4siD6
hnlg/ZZXKhbLhaYqUPmoMT8Bfgo+DkbfvzoZXWIjz+JXW0gYPe1UjkhYtYVk82kZwjx69DFqYy8H
nR7Soq8K3OOsxsJkdmaEMgW9vNPM3D46k0/Wh8yufMkSW2zHeQUFvQ91n+KGZVXNr7FNtD98Evrz
ThU3O0uU7eOciKB2iIfa57ETybMoMSFNYyT0lLRPd8qo1Xu6VVly1PH1C7ZqYDTNwURS+DEeQLbZ
5tjyXkkeLT8z0QQP/A21HexjMNvrPqOIUTz4k4kQO+9nskZ026u6eBzn0tnQ5QkEZPhs3FvGimqf
veYASdjQPlI2mkZtNJy6+L4V3JSeOUt3tjadG9rQ+RqVcu8lSarxE54nHv+v7+CWkj7jDcQr1ec1
TOcPjVNVlt5bPXF4BK2ciYcprjfIlgJ/QLcchhta7UZG4y/GXIYabEAiP4aTAsHfrD95OL3daVVa
b/FfoXyik3z0M8uSel8YJijiTMiqwijoWopnPEJnv0W8UJ8AJJoVp1Q9wquueoVLAvLRK/3E7id2
EBnVh8j0D1EG4weAh2rnxz7MjkbYTwletvQQfPAQvDPG5BWNW85PZFWk2+f2LDcwNWkPu4IuEOi5
/GukKr7EbA7/m7UT6R5FW9U/IGWouLKs1R0933gfpgjh9kE2ulXlvCL9M7lgM/CymWFGhqDJk6Y5
Viqhbjx2zTi90qS1jgNcVbQF/Dj6LCPvToKK+OEPRvcgUq/7XPoy3PIUD7kOZuxmJDGA8ul+Nkr9
R4sM+D0Iq6YOV32Bdi/166oDDlKOuvItpqua8Gz0eChA8Po0ZtScARrQVOFytvBQCqU6vdlTo+Lo
NLYT7xLU9zZDaBZPxkCtLCxC5RU1GlrffgY/Ty2EPHoOdruVkviH1oOdD1om+eLTX4sxQkK0em20
SlFsezuEt4RxNbLvFQBe79hTI4Y9YvrtW+Hz3xsm5MNHiVvrSkf9EW9Le8q/Fs0kP9N4FbtO8WgH
TIH1RSrwnJR0tF8tzKvZPWpjfUg9hDgEPiuplvk0R/JA3sdIO++4Gb1HT0n2OmIRNMRaCzOBaUSb
dt20Zfe5UoN63EhjbtjnWoPZUdb0VEEEB/eIe1eRzxx9nvhd2ASvtue8wg2lyZVgtCKpda2bsVRg
fDWavQuwVfljKiO58IBiA8A5T6LUh4VN3T3oeV5TpE5B/28EdeGY8qSvFo853TAaDx28KN42sIpd
JKaNe2CW0T2bZASzWlGGCawxGI7o/MpvELyV7g5AjWw36ZwdrzEzk99MM63vTfqCjzTfjS+BZdYj
qsQtvK3OU+yHDhsFe1UpDdmljqjVW20K5TfNc0VgHtObz+HfhllTNNYRu1JwMI3HQ3S+nRNpPCVD
rt3rGpgT2p/jD73p9ABGsFI+RWiI00Py2ag9RktNqRXktVjZQG4p5B4YAJqClHLgUmot8ivY59Se
Jx8VDEuOsdb9NMMeHE3FBtzFYHxXbQ1mqpoyAzkJ1cJop8Wl6l6UWoxOMxLvR6ML6GartPdMakyo
FcTGz4519QuIgfYFcmsAwVA29JS6vNoltPwQLDaCN5Pj7muoF84mLWVwh6gxdtY4ogV4RMLfJ5dG
D3hzHRd3ym0BlLyAHM7/+Tv8XxPIapCB5e/mblt/3yKRcwNIudBnOg9hnoaoNWTe/IgEmEwBmiyM
1GmEBs/elRixIOWwy3rAbqO1b9B2SzWo+VpqwO9qjnFKNSxrMu3GqGeo3zVw5wIQnbWaxXvT9HeT
XjxidAs6Vt1dn9hbaMMFZBcJKNMcWkKM6k6NwakkD377AGHT9781uJlfj3Zxkk0DmLehOZYulxwl
S9Z1AmJ0ctExH+a1Lj5Y0dPsw6RDvomaz4q4G1MTtNFm0BKXTEPJXmp0Um78jhkWu5zZ979jMezR
CVI89yw6TU160HO0lBMkuzXlUYoBPwxUC5X+BVjfCzq6N/D1+owavRZ7gQ4OGjpKiS/8XVuiWuPI
4LOBXUbqeDvaF1AhotcMbd2hE09Trd7phX9H8WUrIkBsvthJU3msvPGXhTBVJ1usBrVv3G1oZYNO
RG58Y6Ut1lB64vpSrp1Zm1QMT0Nl7wCS3g8ZD04R7+r4rRiLn3ozTfuQq2Ot6kg0g6d9NKDcccfd
pYFCVdvT6FTHEe7bw8frn+B8R1uYhwLzFwC3pLDmtf9uR2ctZ6qk44XSxTbDWRgUFkDEG0hl9Xyu
iWJJgaKtY6JxuTw3+HdQ+nZGFx5xdZduo02+blYtkL8VAhZb383314d1vmVPAy5OEbvVnASKhXBt
3TWVHebX1//+hWkjAIZvAIc1Vf4d8LtpI+VS2ylvoLJATNhGmoVnZogLR1f//NdAcBJNPpBE6NfR
/2L93wWCmNzAGZwmF6DMStZHM/tkkhZeD3I+W6dBFrButeXialVaRqN/EDgrhjdOt1t/f14e7wYR
tWaf40qPIKVSiZ3FkrtTVPnj+iDOP8npIBYrWSkdAJ42XWvayw1abaF3wAs5BuIbDjfm6yKf4/1X
WaznvImxjEwlVZr95FpuuetW0JHu1G3s4kV3Yy3fGthiLU9KBT/LJxiJAEDd8ltt3YK7zx/47Cy0
dVt1BKsaPNPpB6LZaRvjvMpwZHV5azEekhh0R9emW+zaW8yMiyP6L5yxYEuMWiAt3GCky4MRH1MU
nKXyeTDghF1fEtrFhfcu0JIi4QUohSCds6PCWWAiSybel/pTrCl30IFdZ+pfTdF9iDAI0+3kVVW/
gkY6YGi0ScyvGAA+zYCPZkL6dm7ntTZ6N1aebfBd3Vrd8CsHzbSP4BPdWF/n8wP0kg2v4dr194o+
/Ryhl+tFL/3JDUA0Q8919mmvIDykNjco0vPSOf3up4EW92/UcrypPOPdhvR0SD7o2i/n9y1uzPlH
IIiDhDKEMt1CBuR0NPx7M9HNI38P7LuoB5MEhPn6h744Ye9CLPZ+0EjHETnj0DAcwsiNRqf6G4G2
G0fMpel6f1kuRjIC8sqM3qYkDlTF5emgz4/HYEdTCr6wwuv0+rAuxLNMHX0HVaIGDBnwdOa4xKrA
LuaXD09NDxZBjKqTVruOeSPQ/IcW6+B9IGexIXsL2xbRWyPFr08KpJpAB1GCIxeDJCcEKJ7DpLg+
tguf7CTkYmt6noaNV16REjT3SYxy24N/cx9dWHnEsIREd3bWxF8k7mmSwprviYESmDPu+/zG9pm3
x/m0/ff3F9tniEFPCaRu3HZ4QlU7Ug8V4rrqH/W3bXy4Pl0Xh2KgryGlbqI9OU/nuysUqUnfyqhY
uX0VunGgrcEo3zgtL9xqQL7fxZiX4/sYgIRCZ44R3Kmuto1cPFLAC61RxdgKRG1urICLs/cu3OLr
5E7SDoUaTK6nx6g6igxfkaxv+z+178cPjS6iY+rZvy3VG9+uT6Z6cb2/C734cHFr5aJSitG1H8xD
5gav1kv3UzybdJUYrdiYR94h9TH8Eu2SneLeiH7rWy62tdNFYgDChDpUpYVPZqrHD2blV6BKy3BX
iMrfC48iauIUGR5Z4dywdJTfRpz/hJ+Sbyq9CF+QblZvfA/1/DV28v3l4hSw0w59OodZwfsIxFau
UeVGQEB1vnVBSDOeIprxXapfrk/HxUPuv28hFweB09UUztKUZYCHF+68sh130Wwb394a3+UFJx24
9JrQgTOfrm94JiZnHOMrt2It3WAdbYY9OOhtugNUsMke5TZ+Qi9yH93YWZeGaGmm4CyyVGFpyyFK
tSsME3kVEwjPxs6hC9qCxWZNWrkTnf4/5Kd0rN4F1E5H6llhbYclTHv1qdn4+3rnbaIv2O1s9T0U
uM31D3hpOb8PtpjWfPbhUPRgRK/pbhixiHu4/vcvnkvvA8w/4N25hEwgHjlByHfLPaSEQm3YSAV/
yTh/w/uu2rYSocUVEPfPspklMhLvdz/iYKD42AJd/y2Xbi1rFnLgpaw7kONPf0of0s5HgJ8tMmk0
tnzR7VDu9MFYaUDorse6dEhZEu8X8CU2EjaL89EwyfyV2hvc5G7+hM1e7oK92Nf762Eufj45G2CY
4Aq4JU+HVFPvTmJdGVykVaMaac2wuxHh4kAMkwSGWi2J7WKBREXkABZkIGH2OAFxiZ87/XtGa05+
NL1jGzz984BswUUmdVJX3IwX8zYNSQMCmnCq2OTAueSNv6/O23Vx7Z8EWNweyaB0Kr2Hwe3X3UZZ
BevwIO4Qk99mu2B3fSwXTo6TUIv11lmh59sjoVrnOVS2Ptjrbvg+9rcyzQtH4/s4S/66ao1oZWB3
6HrKPte/5s2Tk+wq5Tmmband/fuYqHzzhSycE8ylbJmRoh/XRhbISu+Qddu2+p6XD5r9P9yyyGb8
F2ZxaujwYMJiDpPTS7sHn7WWx3ynrMEsDWvNHT8qd//+UrdOQi62kqbjaVzHhMyqu7h7AIoX+Tf2
0qUPhS2TSemW2q2zrKTJzLPNKCUELHOwcdVHQb5eBAp7C6RGNiNVu1/Xv9eFajHDQrhCIyTVu+UD
LrJrNF5Me3D1h5b6AOKgH8JP9bdmq66xMX6o93S1b1SGLw7zXcjFx6PnWKWYNECUjqYHbey/CbM2
aKmh4BxhqZ1YPxHd21wf54Wz/WSYi6+HVfcIHtMZXMMbJ5CNEu1HOHBoRPXOjaP9Vqh527+70Zq6
Ao5usN26EG1qRRoHLwm/DHay/f8b0uIolDFc6CBnGpXqzs8/tfXeHl6uh7h4GvKw11AvslD/sxfJ
jQE+GTswpq3ZWKtpg4zoodind9k2dG9dVefTxiGF9IANS03yBloMB04+HgITZWQT/jAcQySsRXYr
eTo/ck+DzEvz3bdBySfhItOFa3YPQ/0n9Nw23WXRz+vTNi/g0zuEv4HeEmhCQzX0v/IT76IoTW7k
isPTMZEQLMN4krSkgU9cj3Jhwk6iLK4P24vqKK9Ccutx32nbKdo3/Y0ldmG63odY3hwxf9+zJ0ov
CDrzaClGHLR/NfWNO/dWlMUigwlpTRH2lSjkPnSzngPiBmtP3BjLhT7F/EHQMReqo9KUWCywNk4B
c1fsl+rr/8ubg4250V6H9bSduxS3bvcLi4CTdX4WOPbcglmMamptgCG+ycEKY8Db4lt7/fOr8mwB
SADYyDhZeEqRri6lvdIUVwTUlMP9BMJw02TR8IrHde8Ofb0HUR7AstaCbeYVz4KOybpwDPU5GnW8
yMug3UWa74f7xNLGp2yCoFnaXooAakhfEjGGANMRp6EZMQg6LZCEZwaT8OFrV5adGYcmUMzfngFJ
DL7dgHazUBTkWYG69msJcSa9x0ge+bpcBbldoEz2ZZAa8DYS+GivADp9KNKwfS3DCoVmsw1BijSl
3sKk6ZoNAYxqHZea2A0mTqxFN4TB2pksiuRRInW4DGrd73Dv8x9D8tutLDCqoYQiS9ivwYRtVuRb
68FMs+cuLyBKZ9roPyFNhBAJYiSQoIqk+4R2bIj4/jjaiMzS9O4dh/9Vm1D5y0AGYEvgTTCTXf7Q
BBHutQPQeV51AsK4hKVURXqqrGCVJfjppmYTbgy9nZJNFdRDsi/0DIGmIA6oLme1D5NRF2AJ3TGM
2wIv7T4C+igTByIiXB/XavUmXxeaGO+H0bDdUCbquhBW7+rxZADetVQ87OuQEXSmHHCHaMfxEWZV
+mAYU3rXaR5eIA0kViD95jMmz+lbYVtFBxtBVi541NZDMUHzMYGu5AA83bHUb5Pf9fidZnkA/g7/
OX2sX3xhgHaNNP2HUuE84dstKVWY/gpzywD9YjyIhGYxwjC4RGArQcNc8/YYhM+6cggwOcYWabN8
g0Ntt4O7/dPuDGNdW+hCtUY0d/it+E2FppKvff55vrtVKXfQbpD0vr5DzvaHjsumZtIFt5Fl5Plz
etjb/ujQj03G3VSh9GDk4m1yQI/bszLJ9Uhne30RaXEUk6pxNEbxuBNTvU3sh6Ex//WtcBpheRIr
dllqSkKEqj4U9TFSP0Tf61v2dDeGYS6OrAHwWmNWiGKm5bM2TptIkTcOrYufRHIGOzSK8R9dvBYH
q5d6P80TlT/POjqe9rmquxtf41aQeZjvrl/D7mt/KgiSty/wlI4G0volKKjr3/xiFENyxQMu43Za
TFbtkzjD9B13Sau3AGb0dBUpg/GSItvy8Xqov8/0k4SC9oo0UJBE6lbMZYPTEbWGr0roR8jdGBz3
sITlQW0Ub2fJoARaW3jfW1sfv0UJ+oHbUPH1coVWf3mHkwM1PjZ19KggLcBjFtXGAUBgobyFMkrg
dkEI2ARjvMeQcXhqUFvZaao6PiFYWrya8YhNRzQM06aaFfOvj2r+0aeD0uEpqWhTshSkZs4T/O4z
DRbofXBO404tPehAEZSZRDCy2M7qj0EA8b+O0XVv+z7boJJe3yrBXPqAEl8zOT8M5qzzNP7o+eB6
zZDjAYpA/AghMF+JRFeUXZRE0Z/rg53/2NlgKZIwXCGMM0xBp2VIIuTFuAuCCRkjpXuWtRV/DIrY
2fhG/8yJPN7YBvMyX4ZEsJvkAPXRuSZ6Or4uCVQ9KfJxV2veZyVCiepmb/lGiGWvl6YdkgXZHKKs
3wpLHTf1hMDP9ak7f4TMZ5+KWCpGelxKs8Pr+4WCFbGjIqIy7iykOEAQQZyPjGrnRwN0WGsonBca
TgFaYcJflUmmHzMjo5XuqPqv67/k0op5f6EsVkzJMk6jaL5QlOrJ146VM4ID727k9WclUVPwh2gN
ItqKQKy6PIYzVe8r8lidJ3+CEA/2NYdO6SMIV+bwjNdHfVeF4Nm1dkze7LYX+zAeEG80NOWh1rX4
xvQvB/331zg2pRyKlWjILs65yo5RvOZccSNr2tlOglCRuIvMW+qDy0fAMox2+pGbMS/HKZmAzJOh
iO5bboljQ4N+zMobjb2zVsgcCi17Thy6ryiiLD5jZMuktPue2msexG6Uyf5YQxB1p7gIN5OFrUjs
6Sixi9L4Eo5wrox+/Mezb/kTFqnJhOmbmcWUSZ3BzLdjL4pnnO9VZP3gA0aaVz+oIIe+oJLwOnSI
bV1fx3/9Wd8fDX/DU82idyouVOl6kLPBOGOC7ChvZvtB8WuADJRETrHBly7f1Fblf8BVABywbyvf
qZVLyNlmc3D64gsuO5iVjD72IRm2r1GDMtP1H2gsD5blD5z/83d3A/KIOSRrFp1RIJ3m1+m4qThV
d9iP65us6z9pCRYSaXcAHk3nPFa0bxiywkND9+be1pDl6orW2dWpriA2rhgWzMMJVwkNevYMDbGd
N2Dl6tZW8+rj4LUdEuxq/hjA+35La226R/3NPKhdv7GcJNmPFpvRiIHDa1p5UPNAbAoUnNfSYuow
KIqag9ba5n2b+OYnmBLlJ/x4/4ghwK0wCsWjN6lQjZDveDA1hDWhiNfxBqEhFSn9yUjLTReD/B3j
ZnjBYwKPdAnF8INMUH7BrwW8eQYJaXt9ji9tODD6FtNmUHRclnbMOJqGqtPpb8d/ArmFHbAJMThA
Xu56nOXNN3/K93EWG9uE4m9MmUmZYrC9jTfZGmowHPirBGTkN6sGtp60+S3QyNLeHlHt07CLTJP+
L9qVNuWkZorEphYIucHTAkI8KMkDOj1NCNQbno6Vw/oajDJ0EwhULixCLZiZWDuU5xCQccQzjjYz
vAAjsdaexEZttWaH8NEbeL6PXWb9GASaj+3Q/GwmRz1CjoEA3bX6t1qCFB2dDiUNGYxrO2iMnwBi
g4esnO0JpwlnhSaNx4ckMzGKgJd5R9Nc7hW7xlE0RBkj0NOt32SzYl+ko6A5iW1LcQPL33FyZY62
r9ELzQ1ar3xIkXORflXfqSWGonU71Dz4ZyZCJqbj4FnjI9IX4X0VSpx++hK5lSw+Ni0Qd+S9UcSB
FrAvgult0IbQRX+k3ASRLj7Rh/mZxn5zzBw40rLnrSyC8RHuuOqinWY8DkY+rEM6XFAUcQe9vnYu
HANzzmtw68952rJkEyDmUTq9RkcuSUqoPDD7Eh7gt47DZW+ctQIYyzRIkwB8msseVj55iFNXYnLT
PPlgll265cbbxQgf32lCu8/bFCq0kM6GrizESiTpblTEL+yRkx+wOO4AN1lxp9BDRv9GoOLnOWuN
niHyy4gbQop8kiLxNtfn1uEIPb0DyJqQiQApS2p1BhOvo3Do/IHSLioke87Lvx3I9GZZ91IYqlRI
z0tNM8+kzqskKjurV6m6lXX5O3UqLPuy8pFzvXhGS1es8i6GPy1wGU28W2fPWe6iCmMGjrKIKPkB
sj29RkKlwP9FAAqQIrBdB4LyxmvRmQpk+uv6bF6KhFm3bdkkq6ou5ml4f2GlgRHHNoy/CbG+Qxpi
bDnhBLvq6qz91w/HW1A6OipfOnrCqK2dhsKmqzUzjcJiASXi0Wq110lM+YNaYoNTmtP4qtlhiKoC
8jeZNcqv/zpQTToa+Fj0hHjBL5vkg4GWX2vqvZvpePhgmuzpxc7C8+J/CGPgfcSNalhAsU8HiYRs
qzi67F2BETIEmYOoXh1LvPwvUSxe1QDYdW3ZrWzq2rA0rUZS2BPQhSgapitdq/JZPF7c2OPnK0Tj
fJE6EmWQNmGtno6IZpPS+h64T5Q5ANyQ2q9TKCddCuf5+qjmVX2ys1W2m0pZ2HKQcD972FZ4SAP5
bHu36Kv+Ey5A2zoZqzteazbKpz2q7enMOXYK/R8L+aQis9mEzoFNXYT27OkQS9DHhRaQUiDc9uA0
1b016cbaRnrLKj5dH+N5Ek8si9NXI4OZ3RQWsSjIjLExgYLpagPr5Gll2Cz6qF9NQ7/LWuRg7G6V
D79iLbzxPrswvYBSEPznkpeAEBb7T6Xs65Sm2rnVXOZVCq3cZll8x7UQ78ypVVdhMsoDIm/hjRWk
n39Xyj9UMxk0/2IZ2Ox7vludUeAvUGcRPH9XOLzfGN1ZWqhiO/YuyCJdGydEYkBYdC52sTqas4Pv
gjf67fstdSd1vBHtfFNIHu9MpWlSqeCOX6yYSIE00Iy9W5o5ukutgkWfFx50vbd31xfMvB5ONwWR
mDjacWhMUBM+jRQ5VkalGMktL4wtlCEGNPOUcduh6OSC4PqS5XV0vB7yfCopcDkYQwhI2jycFyE9
iP+1LpE+qxprI5LmgILIQ1SIH3af3gilivNVyY0AY4VW7QynWgYLGiurs0H1ttjfYp7Z0mEpexAY
oumT537EPYBfgJxZEz8jgVRthzB/gewHB0yn0pCamb3BZtRYRx5aTk3pD7Cd7X6rdOiQKAb/XjuY
WEsmcbJuDOQRIPIltAWLDz7uB3e4h3wa/Kb55WCE1awbqNbbqUZYVsCDn1V8lFU3tt3d2IzVDuk5
Sn0Rn8FMO8SVHB219KT/OBq4RXF3/QRR9OYpZrkSrbILdUi4hW58I/+1HzvecptyavwD5Z6tI4L4
FUXPew3thm3TFN7WQSfvGVANujkoPyOlx1stKwPSqCj2UahQfbQzFe3XvE720EfAREVyeAr6In7Q
ysijhNRq8cqwUMBE+Ud59hzN/tODKl1ZfLeVLCZgalpRwKf1UZGCF+6O6mg9WNYg+K9E6RZbbXFo
MjiscCq759RR0y0caXy3ijJNXvHDcdZdhUCjbU4azRLAt01CGXbQeIA4QWuuJmxVN8Km/FHOoELk
pacDivDjKhLqz2wKEHj0i4+Jk6BVjxRdj74T1sYjj9YHLFQ/2silrYpuiG48y88OIJIpwTaSgDf+
nn6ne0jBPbriJE5cJ3TDdhfeglxf+Pu6QXcAqBrUhDO0WiuNrEfcPXKt/pegChR+vL4hz84ApISx
KnDInuYexDKp8ENIuxLJdFexn0btOM5SHyhJITUTZu4/h+LRS3VJI0HTAU+cTlVl5A1CK6O5JcX5
gcckmu3VY6jqxQoxrEkdX6+HO9v9xtwIdjhj5nfSWSs4Tht7Qt1/lsMu3xAJeatMmOpibdbZLqr7
TZzeAhSfzyWZ0YxVZzHAv1imTqUObVbVgRR2XvJ7CIyPA+a8ZZ69oHSDGGB8i8VwdlPMmdi7ePPa
eZdgk3WOA3IP3tZGoRBfn9zeCJXdWwov3VyfzLNzew4FCsski+HzLWFYSIIGzjhylthaULi9Xrcz
DyjbqXYTuH5t310Pd77qLQ0MjaEzjzz08Ps6GZlpJfgbWgjNthSB6OY4xkuktuLWDTFfpScXIKOC
MKFTQgdewwY4DYMShKqFeu9skV0B+J+i31GHZbdFzRpBbwnrAAnK+D4U3j2mp9VDaDUbdO/GV7wl
lV2vpNvrw770QWmeCRvJdB4Uy2xGy9RwDMhEwD0W+sqTCIQPOKRQsfVuVKBuRVqkNHpOFZ2z1cFQ
vb0vM3j3pOEr5MrrG0M624U8/N7fwfN//m6NllriqQV2TFt71lWg+Y+clv/iDfWmnV68+s/1CTxb
pkTj6SJ4UZikNUtsLx7skxWOvbJN/J1E/qjsj5HAdPTWI/q8H8EO13VJDYa8YkYnng4LXQZsHOHY
AQITa1RQNvadv6s3yi518a2/sU7PRkUw/oe+oAOg/owWVdP3sCMsE1wA4Pr4lbblCtcS1fp8ffLO
cI8U/wV7W/C+pA1N8ed0UHY7Th3V5MxFIGkF4mwDXwDn7RUdpR3iMGuKBIfp+XrQ84Uo51cLDy0K
BSjHLS4FREudGLWxDJubL7n9J2wP6vD1eojzdxHQaLjeQqOsyxiX5OVeDQcFScrMxUP3k5nlb1M0
7EM0LVRlUynKwVfqlpISutLxz+uhL4zuJPLihK7tPhJBgzCWmb9I/YiieAei+XqM81tnHp2EaY7T
mqS1efrVUNOXBhdB7Mrx1Y6ec387KkfbeVLDG5/q0vog0gzFVQGRCGPxykOVKFYcn0jOa/w4bEz4
JCSI3/QVxaRt/KrvET9fXx/c+UXAwCDq2zMEEYjEYnnkeWSMLQ17CJs7A5fR8PH637/0gQyqm7zw
4BycVSBwxQtBjLH8ou4LyK6me0OX5XqIC2cFbEw+DbQ8nuVnKZwuW0X1eJVSVUQbdcP/3SfHYT2f
FclOvXFzng9It7mhAQ9YpBuavbjSdL9N0IGNEmw4jln72bP2avJyfUBnRzpFYe7LuahBEfFszlqH
y8MppszFQHmlBlsRfCqjDU0cjEpWevjherTzw487GkgCFS8IG9RQTpf31OPdOKa1sw0rLeUDRXgX
UviNbIzLaVtcD/aXfLXICCyLIh5dUMZ4BjevwK9oSky0rBcwbkSAOmmtBEe/dKxtWpgOzVcFRWMF
7eXUR5jdyBBe5YrLfuaUHFdWl36WxqS/YPmIHn8Poi5OyS+arvzYwzcPprbEVlroG0oJ6kFMXen6
uW+vNS/+UNlhvaFkOW6cJsmQq4o/6Zn/Q4kt78v1cZ6fGZZDhkr5GewABJXFttJtL4nw8LG201Qe
JcnPJs1MefBypz0U+dSsxkCrdtdjqud7GWtXm1eMSZH2HMo/mVVuUNG3/o+089pxXEnC9BMRoDe3
JEVJ5au62t4Qbem959Pvx15gRqK0Inr24gwGODiVymRmZGTEb3bBH4Rn/6piCI76Lu1Fr3DDnbm7
Pd7lSeC9tHRIsMQWdXldXOwCvuM8UN/Dgmkk7xhLu6F6ZvuWsFUgulxO6k+QlnhG0UK/yAZkhLrl
pBqtHdfrex0roAq76KCi6fg9qwZezn5cbRS+LqC7usYZp1kt8SWB0lqrc2F1yNepFqs5Pne74JB7
6Ke8ja9Q4HbhXeoMG8fwysdboiRcQmAnaI6v4kpFytqBUdV3YVG0O1Sn1b2hjr/++ZPRPKP1YupE
Sy6187OeK7jgqHJh7Hx5RrzRKFQX+a7mqOeSvnGxXOwOnTSRpSP2k/RcXCyNVveYusjMJ8Slmiru
FxmRPBdr4C1OwkUA40vR6gG0gtAE1a/VpATEToIsYeWk/r78pQQDVnqIrr/fXrqLoPx3FK7JBdd5
+WIqZ7ByIUdvZ431AWFlzE7puHq9GlXvAp07wKvhQ9+nG9fNkueexUvdpICvwN6kzgZFcJV8RHFS
WuA2ULvsC0BzrWh4gkisE6lnyShxazJqYgr4YhvMbOtKJtZ9tyd++SFNSvr68g+iCxel52warTAw
U3WHiFBap7b2O9vS6LrY+zqbngtBx9N2kUBf5T0YYIXxKHZIaLYHVBuPljBu4G8uJ2FR5EEriAa5
TqdsFY9rueuMIbLkHRZLe/rOqitP0u9iQPD/9mpdmQr4TAWBChyydEldfsjpc6zrq6wFUbjze+m5
mKrXut1oeFxMBWdtyJUQRpaC0kV2kKURDgwodnpq4w3BGw+VNPFuT+LaEGxzbhOqSJef3AykGUAm
QxTKXdt5Rvmzt37fHuJinZgFrFfqVMtriGHO16k1eeBTXho8ScUQL0atE1Wr20NcnNi/QygIEIgU
p831a6uszSk3axmW8mw9dRpewfo8JHtknfvdqCCsMMlTiSYj2LbbA19ZPk6sIi4YFyL5mt6WhQab
K4pkD4yBeqis6EMIoe6zIURbejRXVhFOqgoVdqF8XMRzJRlFI5wDEaFMsXfR7i3uBlx0d7fnc3UU
i2x0AU+bF1WccRINEyVBgFFh2n4cwa19VXJtI+n9G8nOIh35Lr0SGr0GNy/gjfMdIeXxMMohcku8
+kkPzcowsZ7BowBhWpTXA+17ATYcgfbcSn90OoZyUOsUu7WmmGp/ocAKCaVQcVAd6veWQc+g1rT+
SDse/cUJlWo816izV3dqEn/DMEt6MdCK/gLOxLRjnGCCcdZdxLzVj30atbvIB/o1l23s0V8sH5ss
ibyx9X2vTtIvSSr8QteipeZojccoCdvXuvczT8SW+6kLkv61MIzD7a9wZVeh3MIb9O+Vyic/X58U
IU3cy+nlFjoeHkP9Ox0otxpbxKjLRyjfQUVlFK1kQNIX9Lu6StBCRiHMi+qxLneqmN1hB6Z+knLU
wuqwCD5lo1jZopGHmcNlmDzgmYkVh298QcsudektyGTmFHAcMLH5Rny9uOz5ddqS3QJ44IW83iVK
AXfEUqsJFbwoxNkEqpvY5k5PcQNSye0Vv8g6V2Mtv+Uklsf9NDQ+ZShvKDGt6SfUefrJZ0vJs34X
Y1Znm2MwurcHvXbYSM7ABXBXETtWgVEa9LBuZSYolMOvAJQ4UPqtXObaxE7HWKW2k+VjlRICUQks
5ZAYwTfDfAX88a3r4y+xWfxzJs06cunyMNHAcFxUXelUWkNTc7KjBpXUJDIMTyyi9A/AkeY4aMpP
uvqh2yny84hwFvL0GEzEmO6l2FHcKzn03NtLfFmvWn4Q9p8qBR0a6ms0S9yIA5u5IJWPU/+Y+U3g
El7zb5CzPIxQFPg0lmC58Dh+ZQDoAfEJ+sZpvvKZ0agiMTalpT+8rm+2ePCIcYcEBVi2Abc2hJRx
kth4bV/5zrpIIiLz7CKmrkPGXPlV3COy7sVqiKe3f+irEpzxeNfjy6cK/8No5G5EbqI35JFVgMoV
35dgyI8eS59ixgMSsW9hcKpT5z/WCAa7qNDmG6Xba1OkbMHVB7CM3tdqK/cWt0GIIbSHd5P+aH7v
51iyfaES7tOcrm+Hqvy/bx7eNAYFY3by5W2oWUNXGz2UzqLSDWxcfPK8AbpfaGThHZrrnVeO/WgD
3J9+0zrFwbKXtphZV+4CLnxeBtTiydPU1axRoxEMcSHQBzl4L94s9V4uhINRDdZGEnUl3lIeouNG
dWhpT68+qtzWGQCQDjJ2HT5oqDZncvbYYzuhCs3G/rkyKQprPLOWRz6Z7fLvT8Jtl87U4KsEjBn3
IM4ClvjHjzP9Tkgt6c/tj3i5ayRJVY0Fz0iLgevkfCizLHu5L3Qke3gQI6NcKS5Y1mPhk6/VvvF1
BOK9sW+WP3me3ki02tg3/7fVvJ5dAUhBxjln8oxGTr9FYyUeDRJQV2ikeBcNNRdMkKNH3NPR15Q2
3Ig3l4vLA5k9q2h0A/QLfJbSYoHVtQD44gkhaS5WbGkM42GupY2X1uWGASBFXi8upDFO5eo1Lhu5
FhSNMnrGPGJoMBs9R6ALMkwRwzh0rYla3O2PeW1qlKDonwIuXWAC5x+zxP07NVNG7MiVnQoK9C4R
Si8LS3Mj2FybG2m9QUWPl91F8XIQRqmSkQzwoiEaviyGHVWl8/RWourOl011Y2KQmlebhmBKRUiC
k0aIuyxtDJbfd22s9vuwkXxk1aUACDtFlXslyZLvUjjy5DfLIYWEUCqNjMlAa+FCNXVYs1mTJP6R
GiPq3GZxRRwLzXhVp6H8k4cz3LspyfdDocl3eqPjwdbV5ls9aZVTFkZ5mNRSfVWbmPa6AucgktOQ
RCHErG6yOrI9IpP1nsq98UOXBelJzVqDm7zABi/MeCvgSl3IBVZogx87eiI2MX92lp5NjsfeL/By
kFOEe9J+BrgTp7Cfq9Zq3JIO3dHwTbS75qmrq+OgFEljm35gWfBD2a80mKQXIVhibh3Lz3UYJb+b
ClvOwW/RMQ3bYnJmv6gkJzfkhduch7L56vc9JB8NY4nEbYaWd0AyYXeMDzug9NyCImdXU9y9FlP7
lQ6aBW93nLHnDH382cbAyiZPwxkMD9gq3TXxID1guQqiX/OlFzmS8TZJE6GJdwWsHXFfVYH2HDal
9mDR7dUGXXg2I0jdep8JO50ZHGjxYBCC2h/WP5HeVy2lbit7RcRNejETrAwELOnszkoIuaKcvM1i
llCD7DoKq2q3WDG2Wqr9yPETOah9lbznRWdQ4faxc1KNSQI9FTZZdQRrDQiKDUJwSVoN2fMRPubt
03dRJ2WPLp0DkJ8q/0CuPD9+ZqbT585QRu49xSvuin33VX7XbcmhZnWw3rH0uT3gOnavx5PPx4tG
WUUDYMr35uSU4xMc+r4P3AbVdv3r7ZHWx3090iqU+XmsDIECCKMztOHAqy4+cvFHOyyMP9QWnjAb
wy239ukVsR5vyRlPLsBgDK18jpYd5I8CYpklcnmd9GNq5vStFUrxMZayxB1UX/VKbLXw9oz3+RjK
j9GgoO2NyV3q+4nDYVGcxuzuKdDmtZ3hwPNSplN6sHLtsahx1wVqeqzUWHtBa1S0Z1UaHW2yMHco
huQJaNzwOavyH+XQSI5Us9L+3LWPKm5ux2kWECnDuJ2Qnk+7QBifwint3vFA0GC1mTWSDw3vxC6Y
cjL6DrHZUbzTC7gjQ45XgtyxH7QcvqYUlm8JTZEHdmpBd7qDAmMFOIckyrx4xVUfMaTDHpba7rHN
2srV61Z9DEYhAzaJv+bEiVucc9r3DGu/gyBFByUu6BxBbNkDhNgSs7zcDEimyQtQgFh8eYECSNAN
oWhopWAalhXNHVoGPxsZGMscbrGEL9mnlPcw0KWvDJbzUuBM73x9ymZJ8uowuc9j80igd3zdcqHX
fke38VfHgoj+exsW91pbfru9EZX144Qb7mz49UaUmGglZPlebiLJE6GDPXXzogIxdPP3vjIGZ0B/
7a0eZZy+R+tT0rfYlIuy39mqhTrWmEFl5OcWD2nejHd5pCf3M95Fz6GFflUnknQUBsoPDbbPbjC0
4q5HvggrYAGvkmLU7KyKsvvF1e0QxIX/Nk9EfNsKjYWXJ+XSaOMJaBxkzOaehjqp3dvzXycU9JDP
PvUquw6RBuktNQZ8lXpq+IJnobglKXfRs16PscpAhSIkFVbrfI/15j7bjQfsuDH/cfMlaD7432/P
6KI1uBrOXBKNk9ACZk4PhQSfpSoT8IxsJV04oBOZOZiKS3Y7FhH2gGnmVoKcAijP609WKk2/E0wL
PUULGlefcYKWJulfa4vLD2OX0zwhx1ncus9/WD8U2M6qHKscbOf4auYbjwr5MoU6H2A51yczl5Um
hgSUYgDcVT/9OJJAiOgBW2/EHKHOCzfvlMBNa7P+aXSG9IZOTRztjEwRHLxZEicJBNXrqkjhQu7q
17iv8ntDa9VvoxHED0ImNc9KvykjcnkVLPmeSh4NCE+iRnD+q8OgDCDBophTYKTm0U/4CoQmQTpM
WxwiqsmNlCF6no1S3LhdL8Pc+dFffQ/KEr6cN8T8JLAxQL0zxW6vNveNUX/55y15PtLqw0T6qFni
FIx7WRm/Akz4jKPzg/qnxRnFVgNUzKYp40pJUx7Q6c8U29P0ZzMt0j8UMW7/lmvxbqGLAtGFkAeX
6ny14TSlfReTwhiC14eeoW78/WuLevr3V18T/6hBEKo23/f48eapI8R7I/0aqBt7fWuYVb4iVlY/
plRE9gqrF0rlcSixNA4PYZJsoHou9Y65IU5ntLohYuS9cX9Kx32VVnhoWvXvXqzfzUnZlYL0YRiC
nZopPW7luPNpeYM0iIntqZi+atiemM1o3s21GNpSsry3caSTqZ44ulJvJKeXH5akFD2D5QgtQOUl
lzw5/JgAznXXdaI3WroXleJdUW7Vgy4X/XyI1WUhj3OFQPCMoptaUQU31Ow+TeoGTSjth6rHW4ZJ
F+V5JnE2pdXFUWEbVrTLXtKtwS7qn1OL6Td7Kmq/ViPqTWBLZutlCm1V+eZnL4LfYv8XuUhIbGxq
+TJGnf2S9Z0SWJhWJIbU7nV/RJap6Q2njvIUKTCpRyyrPshZ/01sDW9Mo0NQYSaVIWjpyhnR0hAz
rK5NftbUo5klvyrargO6bvdSwlsw149hqn6lBYDR95D6tloa3UvnN5ShdCiq8/BBmLeQkpcPCxBJ
cH5BBwNZuGhz9Vi+RVifo9OXzDt/Dl6V6itv2rs4jnk/QWu+HXSuJHnn463OkJVZ6ojxLC9zT/Ky
XegVrduAAs2Rfc23tCjX5aflnj2d3Cquz3Fb6LgR5viXvi18FP/ToD8U/Yds4aZ8SbYklq+lUKfD
rYL71EwZgkHsDaHo1T09m8iOi+KH1ompe3sZL8/f+f2+OuJ5YwzYPzOxGSPtDJnvxUe0KXZRutXG
2MokViddDKjtjtMEbTkd2k8h8m0Oj5D4TZ5FsKHWLPKMb80vjSU1j2IY/snzWd44c5fLCp0MUBlg
W57aF4zfya/7yPJbyTNi9d7YDVklOnE4b8GtNob5W5Y6CZt5qVnIDigZ1lLUP0KYKqVdVLt//XBn
c/l7PE4GEVI5MkVfATmjZMVDw1PjTuex7XZ59A2thux/WTr+AF1sKlYXkukjlCX0jiqcScxnS0Lw
8aWyvNszugyIzOhkiNU1jzGhr+lRm+6nMPmOQXlql6NkeTKloT0ski/0JgwHu1Zpoyx5ecudj7u6
9w01RnOO1/o+6HPVScWlWFFSnLw9uytviLOcdI33E5sOk7xkkLwu7Be/eMk6Rnkrv0+SUPFIwLlv
RsT8c9nMug1KEefmyDCRMVFmu8npndIw/ZpD4d0IANdmf5oqr542E86xltII2R71LruZx/si35Jh
3hpilR9qqOZkKE4SlpU2/RwGsnGnG0DaNxZ4+TPn9R+wD6C8qGUvWtbrSprgU8jwqfN4rafeqbwJ
80NxRBDZQSJl42Ne26qnQ6226oDtg1JUTbqnYpo6jZzdlUP3qTV9ydHVOfSaUXOrSN0iBF0G6/MZ
rnaqnNWGVcx5u1dG7IesUevcqZ1Np84rwdV9aSPE/O1Ona0ofCqaq3D64cCDGFgC3UmMSaS5VXup
wLVNGV6qOT/EX7poXzZvGMg75vhSzj8aAyBw+Igd+m6UBYy0Y9uqPqvVF797jWMf0vxOgybc9r4X
fQlNy22UX7nU2WX7S7TuLend3yo7Xnyb1Y9e3Z1aHVfC2E7JfrKMxqlHOlQp1pWtD11W0Obf6dzu
i2zeKHZexPzVqKt7tCwnNR31sdoXmGUfkIjK9qoFeFpN5K1S2kWiZWJasRAHUapFv2KNj2oMpiji
t+rNxasV8cx8EH9rqBBtoV2Vi+22Gmg51yef3xCsMk2SFEhRZfT7TvF/Cmac7ABM1TYKXMHsULt7
Tmba1Qp4AFudK8pMfqQ6WVkI72gV+Y6cmD+aGEK/WY0d7o0+vreTKn/EQOJjVcXDwUSV1hlmY8Lr
MsXHm/q7b+thUx8UMS5+JRFqOX5RYJ1aAT50hnxonS4KhrtQLHHPLchXoKRVbjbI+YuWhPrGrXSZ
Z65WYXUI6oECh5XGtIjxnMTmx1AcTU7QVIvzxA3FoNzXSqvuJJ0WD0EdlJfYOw1qYRs/5HKHQRSl
X6EtuB2IBqsd1kYF5sDB8tkzNL5QBvKkWgt3LX3724H02mc/HWiVqMUpUktwECQPrT7LMa0wcaF3
Fb8HSfK9amnT3x7v8k3GCp8OuHqTCUEt1qpvFftsmpOjn07FjjeQcCz14d0UpMGZkWR5FKdsOETj
0L9YHRoSxUh9PwKVRmcB/zJMS4NDn6qb1qxLKD+PgX/bMpBwwO8ucJDzQyCFICML/JYxYep2mgfJ
bS8iQC3s6z1OvxupyJVvvPSA/jPY6l7x0R9okKUhR1BEaOvFYWKS/tgfN1b8SgghcKCgYoFJuOQe
mCOWzIM0+Z6VougK1sQOlK5+UKu4fBiTtqGCHM9QZpAWteTIAJLhAzqqNOtx9LMRn/RItedAkrAo
9aePYh9iVKpqL7d/5caPXKfRuqkGZVZRxRfK/K0S7/wp/xga6Z8Oj2lOyZ/bo13Z9YC04X1TWQB/
vIa7BrGKr22i+17ZJ/ITnerPUiQ03zur3TVTGe9vj3aREi1kwpPRll9zElo730DkOpYlLw92qCqH
4uH237+8BKEJsXFlqkwLEXSVKSTFRAlWtHy4z/Spq9GMdpGiVPfqMPXQsSP/o4EC9aFsa8m7PfKV
LXw28urSGEuhDKkJS15iJocGzck+rQ5qZWxt4SvnkmtQJNUDmXWpzVOLpNGqRatbxgTD33f48egP
jTu5hSu4hnt7UtcugdPR1nsxaxGZHfNZ8vzH0W0c6b6/jxxjv9AKt7bGlW1vgN8h4zKBaNJsPN8a
WdWFdWqqvof4UbQLlHEElAE4QU6Q6hZMxZknc+vpde2jnY65+mgorQw+jDIaZsgia3dzQyPq30Mb
u5E4D2YPEM1FHNWrpqmmHC0l/Lq7o5LYdbe1Jy5eALgFnI6xCp9zG/pm3C/WZY+Sp+6KvXjMnyB4
OP9O/OQNfDbU6iuNM4qAerpsiMIZs53abRyjqzvudC6rT2IVwmzOCQMsFrD9h/BD8JA+aU6/Hw7a
+/+wu0EBgo1GbYPa3eqOC9pm6MaUdaP5uByl0KORczfuKi/yto7S8rtX9+nibPWfsVbfiHRyrihV
Mi/jC3LHqC1uqXxfO0AK8DTiG1U7BFPPD1BYVR0SzcnsSXkj2G2DvKicVj5asdpRiFLtOeu7bKOi
f+X2oKD03zFXOdOkpaj9KsxKMr/r5g6+FiAYp5M3wvrVqaG5hJYQ+MULiZK8pzaedUxNGF9wJ+jb
j0X2PfkSW382dsRFsY7tDRblPwOt5sONKwQU6yRQmo7Uf9CyR0C+SvcQlzslux9/J83GAl6ZGeEO
lQuQMDhqrgG92aRoXRrFbEHtfmpeDN41uO8o+c40vt6e25UNeDqStS54ULJVlJaDRYqb25M+IN06
t99vD3IloJro7YF3QKfykgJEiz7Wm5Hp+IszjmTjSo+6mP3/N8jqKE0JMu3CMogxgd/9NCOqpu5v
D3FlX5/NYxXmuiwZu9EfycEqst3um2jMryJgilnId7dH2lqxVbzDflrrQpPy2GwcY+FegDaavN4e
4upkeGgsMjFXCkSplohooOK+o+s2pQu9ypxePM7GuLFoV6dyMs7qu4QghpoyYiqW/qYYpWskvh2h
O3d7NpcYCJQreThxl2pLtrCOcwZOJGrd8/nVPQaMLhJMb/MbXkw4hCsv8tvt0a7N6XSwVUBYlOAa
1WdOgfGhpmKuTx8GodjYA9eOJgqZsM2WSwjVzfPIXWGP02oBObgQKfW9GcXafWqpP2/PZPmlqwsI
fMp/B1l9HUHQU1PMmQlC2BRaHVVyNfGHkX8yrb1cb2kgXWJQF03jv6KYxLUFFHw+p2SUekOh7OFJ
za4K7vwks5fChaS9zuZOrBAFLBEP+2ejqdWoq88VlhrSUkkneUp5bCOUP1svKbeCw5UdyBWEfg4Y
cMQItLXqUgvKZ6wqDlTriXfRodqb7rzHQdqtHcHdItJefrfzwZbTffJkGv0GDFTFd+uN8aFGSf/e
UJrJCdVg2uVgC5to/mX4lrjBF/1/TJKGPZcTAOk1PjozzHSuSiZZ7HqXoVCdyZzxtTjijrzpRXx5
zJZJ/new1eZMSaAbQea7teFHiHWN8taPzu39f6Ekj+oAiBhoAouEKlK71vlCNi24qbEiicgDDBle
p/yXlj0MkdPkD0H+nAflLhxa18KaSHkB12uX4mv1ldaZe/t3XJnq6c8wVvdwFxTSbMZM1VewDlus
a5Q9XkwbxaXLmI+QBE1pFHy4yEiZzidbV2I8Fz6a4qUCnnleKPtzj++TPQXaR6kd1I03yHpWxC6I
CpB4YEiRZqw1TutuRtYw00YPBoSk3s/f6n7jIbUOkozA6wnJSJi/sDDWhQq9NH10vhCB9s0ngdD/
P5hH4H3Gr2fhrij69VMP0yJnBl3wqIXvVubW/uH2p78Iin/nsEg4UZwgbKxbNb7QIKlUwjkQlHBw
xlxxxpRnrtId80qTQD9gNFWbjqrU30NxY0dcHOj14Osz1vdJE5TyyMuqdzFIdILdaGOR5S3IgS1z
8WV/nd42y2AU6pEShb4HIm11pQWRhAqNxGDDFFl2JVrDFx/HL2qrTWKbXVnc1Uq8keFCLlqNyhE/
2/Wr8G8gnimaA+m70Ap1hlyiWUEEHtTqjzE0rfLcy+hg0q6wXvgtw2tbWCXgm7CQVS9tinlXB82L
NYfNpyyGmSAn+rdKxd9eF/DpVpTsGJvxAUmnCll7rfOs1sokt6zV4rOhZxh3q919Nc7BIdUR0Gxa
C3iBH0ygvyOeE2WRiU9RIwc2bkaGZIPCL6THWlpUR7UwDIx9WOA1XrVSLO1DCfsHsNypjF5UrreO
VDVLyaya2rfOH4JjXcrpOzesCDh/1L7IYmPoB1gP/qeiNCIM6Kr8uSmtxzLvfNeKmvC5jc38idBY
eNXYT0/miHTCLshwdDt0oTw5fDHZG0Oh+9l2QnI3q0Jyn4mFDjBcCZ1uHFVnbJXZjeZ+3M9NXryX
WdcdxwzLADueh/4gdggRSkbSfhjMrOudtEvDpwSNRZq4Xai8zqHYfNVMQ3isFT2BjIwRHf/btfdC
Bj9YCobfZoXmc63JmLxpWikdwkKv9r5cqsJdOBVT6TWJMDQfzFYPqmMXdpNlzzXYNW/usuBubMw8
tYs08fEHSMcPFbitg95m/YtGAeCzXwriPmjlTLTNLNMgh1vZt7xOU9mOpgn5Mb2ePxpA1JqvgWah
QTaZbppYgoYGb2RWdl0M5iI4ayqTG7fVHy3QpMKWhL54qH0dTQBJqvetH0lvpRlXT1WdiR9KDV+6
OQtGuyyqZNdmhfUs1qb/QS/0A+DY5oOqz9NBzyQ9OQhYSe2aLs6/BFLX1rbcYvHkFpE+0B+SpUz7
GdIh/1hqZvyeyLWVHExfx+kD0ojXl0gTZOmg1W6eV/WbinovdM3WLPSjOXGfuWnRCT9UUwre9H6m
6V0XpvFJCdXIqas8e/frto2xyevrX/4sl+9BJCrCAZBt9ZoE+bwjea1fx4VFUKtG6pJ/dHspqR0q
5nphj1afY0Mt6/0HsUtNmDF9roSPgqULtIX9gDYZqrPmY5zgqeeGcjEvDR3cwtxR0fEuQZAQh8Wy
+kUKa+yM3lR38dClXhaP6e8J/PpLUgak+VPoox7rj7HuapBGX8RKHPicqSDNO93K9Ays69hAz8mm
MN+1cW4F/P9cdkqjDf8Imdg9JQ07u6zkeT9AOuvtXO/legdn0nqkwxjsiHPa3i+11G1CkZdygAlj
KiLdJTWi9bPGG9JVg/lTkar6rvZDxZ7zKXSTwvdtU0Xbt8fktlqU2TGFSZxBagp3DprBHoiTXoL5
oduXkrnTTJI3LGtb36l7umnVhNFImOMxEgu0uhfG7M+8tiByw4S2pTH+0URIItuBjhxvM4Z4TSIo
9pbX0x6kKFwvCSWBqRozBzpi8DylVvDT6Jv5FdoiGoijoDyPSi/u5kiNPpgZoTlt0nQCVTpMqVPx
eKztxKAK62EDmfzIBzSOjznqAdqhI5KLbtXM0A01v9F7tIrLYvg5wZUSIttQpep5Bh6NCGfReIna
gA3HnRPLD7Qeh7g4BnWSuzkvqfsaI0V4ACln+aOvR/KHXhBUXLDrRn8pmqxV7ahoy9oOrKb7jH9V
ue/mGo1KawiQN5LiIHTSsZfuJEni0oSPXto1wLsDzkP6fdTA58mQlyVIdT86wG1uJqDdkWmCYieV
isuOGsZPo9JUXoOy77HTRdkuzeg1Dwpo+aH/vdUQNs4gHCe7vCwNiCFTCENGwW9EdoUxoFBsjHUE
rawuHbnKYreuzOCTUJeKEwhWS2jTQneqo2MfV/NxSBZ3prITPsKF6+8F2R+/lUMSoq+MRu5DVgJo
RMbmZzsMGCkNsJBDB1SCZIcRV0grLzoSRkwJIlHH4+Ar36veEL6h39E9FEDy9btBlc0XNJe5ISK/
GuGvKQP+CpH4uWs65TkR6zd4vo079GaNjY3vH+dsfKkWP6eBoIhKMyarddfI95jB4JIwEZ/qEjPj
um60r1OT67ZfZL1g+7qmJXYkCMxnLubf8Hp0ilTB9CMYJOElg+RW2HOqZF/MEREpuxuC/pMmVOmL
SUHtWYv18nu+wFwRrg43imhXU5vTbGOV2oxWVBQJF7HX11hm+AOS11EdPyhKYdzBb+8AERnzYzQH
Dzqd/bepMDtHFKpfBfzFjfR+nXivE59V5SjoU4Shl9MVyXj0jUhtfNA5zdpGrWUrv1qy5ZNXoQDn
JTMl6ImiGX8yiwweHwRzO0PcPEnZnsG/Ft3W81pSr5MB87EexL4NR0+pvyTRLw45kXELUX9lVqi2
0mwGzXRFxWLECQkjXDT2AaQ7pupqfWxraUToPCrdRlXsynvibKxVrhiRjBjDyFhYr9nlMHygtrfR
yV2no6wZib4M8JqSPBqgqxcnN2QZJya+uHHvBOU3MfKEeeNVtK4O/B2CPqCFLMUVA40wTpQ4GHrF
Q6dKddQm8Lo+zZ7nybJcZezwKECRohv8jerA1rCrxUP1XowUfzC9MPumNdohN5VdrdVHNTHhu+SO
YkSfbr+drpwrPDn+O9HVWlpqLSrTyFrqpIV+RajrJavbjYvRb7HlwHD1wy0mI+ipiNBUV6+XIRwS
zap5axYJPOdnITrKysYKXtt+yNH8Z4hVyJrVOhymRYvBrL203BXtRrljWY/VA4wH+X///joOFaOR
xjN/H8n4Uf9YLPp2v0sgDmZW2vjHZfXGTrwyIRkSDMg5wvuiRn4eIObZDAsxkJDmQhU7GEKeA+Pu
9h64sutOh1BWpZNeqfO6IeGj+Ri5kM5tqVT9nY6UNGwrkFBG6CAasjHo3y7gaiXPRl1thm6Q67hX
C5WeRlfsIRDcB0UhvUocNGJU3R8gSxS8DsqkfPfNKnyR9NzYd1KxM8Ky+h7SZH6s8qbfSy2MADXM
ysTuG1zOh8Z41YWxcgJNz3ehkfxoslJa6A6kWXVu7KSkHAFYFZINz7+1s1rC0kzoFNuI2mmHbEHk
yrHSfkmJ/ccqnY09GqHko1UUfmuJFjR4NErwEOUfgsmwPiqiULq3P8mVk8LioCeydIUh4y3//uRa
oJrCC6efB0+RJjvVUWpUppdULbeunyvbGWwLQtFUaOAQrSsnndCXARwzhevHV375Ylw/CuMoO0Yq
NHYRhuJ7IYjxQasSFyWNb7cneW1rnw6+Oqu1zL2UBzmGn+pi+PKQJ8nh9gjXlvF0hNVp1Vu/z+qA
6VXZ7MhT/pjKX8V0C3G2Ncoyz5OPVbUz0ppg7LzZzEx71qhogDzk/VZuBJ+tgVa7QlcabOp4J6ME
WEf2mPu5N+X5o69pW64810LC6cIt18bJlFBRiHo5khipLvZ6Muz97iulkcbuUBOLjacozP7c/lRX
cpSznbj8+5MRYTR3ZtsiAiMG5A0qiiG6UrwMQ+WYwvyopYa/kd1enSJC4mCzEES9QGgBKR2HWG0V
L89F/U+Wli/jLCvUOWaoY27oT3e12YehE1BB39+e69+LbhX7FiVb5EQojCJFsgrqRlCIsxgqhldI
cvej8kE2J3VfPwgYLj74iqAWuwy92QM1Np2Uu5l36NJkRxj9gQM7Mn3SYdm4WhDiAx+1auIoqZh2
yBgvz8Y0Nb8kQK2Xp1n9VDT1lsjElZXDwgzsKG8DsBdrHPcI1g8/rpKugq8+1KjPKVJzHPs+cqMW
Om6Rh3DOUYK4vWgXLEdysrNhV3sSbZe8bJecrDB9bZcY6cPYonUPg7iUf5pTb71H0tA94jUa23WW
VLsAzYinQK+7j0OD5nNLGfwOygT/RQiVuGnk4Y6CWuLGQ63YqeyLG8f1AnSz/sWrPa2NvaAIaWd4
eu6PblXrhzLQ1GMxG5+76P+Qdl67cSPr2r4iAszhlGSzg7Isy/acEI7MuRivfj+cjf9fEruhhtc+
GQxgw9VVrPCFNzjW3WpW489V+rSEavtjpnRil1oUfLxu177W+udvDhYBURxmCajLrnLkZzk1nKOW
44aE+699Qst5cStVWTwS9GT38cgXjvS7D7bZ5aVd6uYYo8zRGyttOpe8fgZS0Pez2PelDj1SddLX
/2JMxO1RoEcXCD2397Nt1DlclnLkLi7r5FbU5k5L8vFTliI1mWR95xN0XLv/L7xjqwHH/x9z845p
Av3R2u5VHusI72Yl7n1JocT18czW7b29M96OsnnLnBK62zrhgOHyT7gVdt+0KC1xuAt/ssrf/ovR
mBGSkwQ8mPy8X0cp11QbZzRAB/NgPtMKU46oeprHRQuDeWjHK/HOGTlgPSoIR9NKN0AJnfkwojKe
I4KhK4Fd4dDWdYXtk7RQ+kjC9KaZIz1YECVC6ihKCfvE8FLrCO/EVON2Yhlinz6PjaWW9ZMwz/TD
URKenVXGvSOo78tab82UfbrkJaOyibJY7GANWJGJGNNsfEbRCC8thFV3qpHM+94Os+NU1o+iCNvI
nSwt/Z4haxdgFta4IrO0XWxWVZAq10ivFx54VgFKHAAInQbjZvfmGIEZtZ3TMCiiZT/ZCCLXUT37
pjR++vj7ngkF/e+C/2eozaYty6GTjdCaqAnA+1GiNtktA+66Q6rO7jQU1T4T0/gpFy0USzIqd5AE
ajFpNyivOaVpHz8zTOQ+/lXX5r/Z41NGSQ9igsnHPnTfC+1et6+comsjbGK1tk5Hh64qCoX6ZO7j
OnxsJ338bChX3XUv3Qpvv+X6S97cu5NlI9K7yj0W6qy5Xa2avmPM3z9esIuDONSsTUO7YOiBy2Uk
sFgyg1Z+rldbFwrCH49wccH+M8IWqowBljSvF3mQ4i0QGw/1UN2ZaXflkbo2ymbjp5FcSLiEm4Eo
Uq+Z44eW1g5mVM//t8lsNz2G4GmWMEw3Tp79nVvGy8fdx2Ncuqe5w/7fJ9lK7uWgXzvgjuBWTCl7
wCdEp5eZrJSI5r6NnWu1Pe1CCoeU+n/G2+xoY5aQc5HWLUD7Y6+LSDykjQznoGjNIwUD24Vp1Lhj
Xco7TUTqc9ouaPbodOnuLRLjlwwvcpTkarluvbnT80+lHMPFmh3Yxg291C7Wsl1atfGplUrgYPhG
/45LjMpUlIcf4y7Mbh3RALEMqfL7dtF8I4UkOsXK5lcn913AYyhPVLpVC7uZvHuYZsk5pHUuBa1V
q7/MVfdFH7MrhZNL1WswpysIVMMOT91Wm3q+MSGCbAaot4X7Ooj9wVX+YVI71cew+Mo5uRjsrUDk
FUeL0cI28ujt3k7BKFCo6W1PdmKfVsquGNAPm3TXaMy91dQPdZL5OAQfkGR8+njbXTpBSKxj7cB/
QfOuf/7muunymki9RiXeic2TGkm7kLq1NgxXePeXdjcwDlhjNuIMZyaqUdxGSiuhHlzS06BgYtAX
sDLpAW3m2UOE28n+iwv77YCb8HXiWijsrNQC5EM82jJF7oVDbRzpMYx/Pl7CS/GqjbjqqnkON2vL
cikGVcxypKmBnfcxphzWrl809DrUFn9Y2w+za6yTS6H52wE3R7dVqCVi0A65oKXjHc3RqUZr8I/T
x/m+7bLi1kqgTkhy113JTM40xdbX/+3Im92y2kvEWLIDj03wEG7Mea/oIz4dVTu7zoJ25gJbE4xx
6y92JHldbJeoNDpPVY0bW6fke63U5nulNZRfeo0ZaVpUP6U87DypzCx/biCYF7XduVGiW49O0b9E
kVG69iB9kzPrV5nUJyxXQxyojX0x1Hdzbxc3hpo/aLWS+mAkmr/ValgnzKycFTkDbGZbRq2HfmzV
yebbyoitjiiSInk3omYbK18/3kWXDuLb+3iztMa/Q/Xcx2C1LfWoJGBcrtw116789ZC+OetVHzZq
I1bWosX13g2NfFeG2nynqk12HEz7k+bQmY0zMzoWpQTj/+MZmuszuU1F3k5xk9cmJh1qChdW0ChG
4sfFGPkYmiJMaknIkgnoe5lTgWFI5Tp/lFsr3As4rvtlCZ3fuhMlPc1P46ZMlPZB6wTX49iYzl0R
58veimS0tx3Yg2AshpM2mCn2f3bzs6vM6F5g3ZC7ZWzKHuj/7IQsRl+5jmW2x6Jw2H1hkR05TDfW
gmOPHGb6U2hGK7hEAhlbdKXrtFRt50JOI9cZLOe+QXb/ppaX1MsdEYO9MdUfkiZw4I2MbjnkBY4b
PUbbbpMASkB4piZk0LTyxiitAQsLCqZpzPp3RiROLSrmOBIn7RFG47jvgCHMLoyzLnWnsLpvCNdu
7KVw/r6S9XZvb+v3NL+LopoHIMiWuJsscBRx+rnL0udlAajIhEbpGmpQu7DLdY4UHjSWA7Vje1cC
sIxDPR7soGvNfJ87icBOs8kAqEvYT4ad+qItfXTTI0mxxywqvLWKTDvNZLCH3srDLznd+H0d5a1v
CRS5vXFw2j01mMo31DqGsq1gzdtZqBFUFfRhr11a5ySF+vhJac3pKVMK9Y4zv/zMaQ3HLlCE9KHv
CnoHVqradKeNiIY1vGd0DPP5Jq8zZAcmcc3v89Jz+PYkbF4nsNB1VNkI5uVa/4h45AkfLoyuUSTo
6mtYUPXasdvUUwB3xZaI+M52apziMbfR4o3H3Syjck49MPoHJuoj+p+tr7ZT4nZjWbnlIE17OUtD
vyppa2slsEEtd6iFJBDMO3Ruy7JXHimNpW6ZxYlbh9U3uYiz3cd3xoX9sprMrTavyMKfVTwlQBXU
m4mKbXXGeO1mLvK9LcYrN9Oli/HNKMamkyXnBaGuWRALS870QwDk2UmYoraidTyVK+6lzoz+mKTq
LUybv6WcrE/M28E3OcwS0zLujYbUcsrUV8PMms4dZ1tztcm55gl0KVR5O9a6Vd68AGULLq9fWM5J
jR6qGnVADU3FJfnktI+VXhw//niXQ+n/fL2tRoRSJ0CrF1MJEiyE3SyP2d8ArTilZvYziqoCrcrY
OoV9aJ8qSUz3ubIUd5kO2NMe65ePf82VrWRsoqYYVCOFK+ae6fonuU3BWsX1HejNa4rfFwf6TwKh
bJ65uM8Ho5FgxMjo8XpybnkjJ8YfumtuO5dukTeZirK5RYxwUKK6loygVhtMmIfO8ssuF25lKb0H
vPyvDQvWnfpmYpuLBJmnJkKhnGMSf0bGcfhCW+G/+Eb/GeFfHdA3+9MUtV5KQwxhraYrwButJPZ6
/14JhJDaOg9FqE9q+CtwsWhEd+8PwphEhZlk8IAnpxtcRHpRY24MLdDHAlWkBC3yplbyezHryCdH
ZTQYN2ptWM+qVefLCdsd+7vcSEjlak1G4cvSF4QCI1lNXQR7CpXqqpVAtrNGbbUnkEF71bmldwe5
GsIboHCl7uJItLhjVxQ7NOvo/5ltc2CPyA9SmqC+bRoIfoOmbRTXSAVq7EMazoOvIVL+tVMT8YLV
OIp9uV1NEGUTsNDU/NIxCyLocrxsoMtVzx7t8A8P7OfBzJLbts+j31yz4Q57ogJzJBC86Czpxykn
FJnz5EkdAEo6dYUC/Kx916Dte0sHJdJDMls8mlZbekkW5UeE4Qe/DyP71o7Lljw1BDfZF8DntERL
F1dNDSpx+mi7VtrwJdtMvU3yVMWuu5q6W92sNMJ6zS7AQQ8/likcDtrYhn6Wxi94QCk+jgOyK6El
eG/J1cHsEd1QqnqHBGd9a7TG4Ealmiu7BtGHL5No9MrNBnRZtFosJ7uiMd8W6bdpsmjELZFmkKEs
kYuKSPmyqFUQxygbOyoYjLhofL0u4e/k08GWp+iTXZp262ft1HxN51neA0XOXxa48schj8QAHlBt
bg11/kkR5I+E+oGfZVhdhbHd7pRxMQ6sf0xSxhEsxTAb7rJU6dfRkPrHWbQnsy4x0B2b36FcaHvw
G/autrL43mnDxpUrIZe+LUmGX7Tkd0lmN35V66I85EkbN8c4DU0bT/A4vAdbr6DYYPVehMqs32Rz
cys1nfS1n6r6OcXGIgchjmyN2i6Tl0boh9yq8qghG4ANK8I5i5sL8aWLsRaINflHXE3zvo6B+zoZ
kg0ugA71FVU8+TZLi4RnsDH2jtLYO3iE2k7h7nkuBj36VS9mem9nSotW9Di6fVu1+7JKpBuk6l/M
xDa/CWrr3+x2Sr+YWvRdFE7Vu1HbUKhjqXK3wHHmHysNyQEy/sGZlhI287ptB0Zelvf4l/9kGT2z
E+qh0qwnBPlIUqbpE4blGao7UDcUS/puRxT74cQAjpxCrU+xA2tXVRE6tGjf2uG+KofmiONY/mcp
HcSao/4JEc7ClYap/xEmThMYil7/NPPOBNIsf5ZQX9vlvaPsZDVBuRy7J39QSutL1ptF5jkzT5df
D4BOCZmyCWjy0H9rdUn1i7ppdjVI8qdUV3nzLGRkrlSpzt4YSv3Yi1qr8x532LbP0vRRG+mzNAW6
1Mo0ITVjH2O7hrYwOkHX7BDPuFqEDIhA0HOGJYMS17ZGxSUCOoonGVq0Rqaik6nFk1zsbLNR/G7W
xQ8RRd8ioLe/E7nlfWhHyn/SMS3N2SskR/UyeVZ2U1GjJhvNw9+Hb+Bq0bVDQW/Vk9mU/8tGCKuN
qTHmC9lB2FcJ/kjjo6H0ui+X64svutYrmuG5QvD2SmXrQjHm3eCbsKKcl6JS0QgK9AaNRXs6GML4
EUqLP4R9oBgjD0L690BG9BEcJH9W+pWzrVBmbSUXYUO4mqdxwetQaYEU9UEycRl9/B5fCIzfjbSJ
F2k3RTJQcj3gxrrPf2ZqcspXEN5UPGn6SaWyhY/DNeGni4OuXE4qkjbv3CZ+itoqtfS5XeiAjPIJ
/uj4OwvLDIiFkJdvZogvUx6WmnGjyJk4ybMaH3FMkJ/aCeRMmC6Ps6mqAPPDU2TMpOBSO4DlV5Ze
EegwGOMrJKjIq4Re/KTZa8N5GK2wus0cS/oMCYaX1tKaZ97Z/sdQSTmcHpWac1WZJ1uyQLqB9/bM
Er37uU96GqnFlKt+Ng/pgIlTuWra6Pqhr60wyJZi3leKpuQ7Cuy2V5aF7mmpKn+RF/zgYJJIfky8
iL1KBEfAtJvZ1Ywiu9OtEm3gXsv9vsoVfFYk7A2FAyw8y6JnVZ3nGxDdU4baurMEdmg/UnLtD71t
oFsJeRNZk66V7+0YhbBR5aHratPwEzn7Vel6eDNkwzW+3jk2hRsJGudqdk41G8nz9xGVbKlhnMgc
thIDa282nZYCjDP/khL1MSsRQMfaJHnICkPbWx2SbFmlPykjjmlyipm4l3dacmvU3eDnPel23xbR
Dp9xfKRse6HIEuJz0yg/Z7n/+fEWP8eHwNVBEIZoEEEYJrBetW9iTsKSggcUE1OVeCb17d4xXlry
QS+a00X4TaO9Ruvj1KeLFESjfUxiRz8WsVb5Wa2gD2ok5MpLJvd+U5vVQ4W7xVHUbLFQr7N9Vkvt
lftuvVLe1dFA963SxgCB8NIGFfv+Fxf4JEuoPSxBrjbHTEWUm6fwmur22b3GILTxWRpT53+2Uhg4
DpUCYD4EzKmMAiku7iJdnaiLaN0psWS2rFMNfjj11yR6zrIaBjYNXAaBnZPwb7GFUxc7SRFjzSaE
HLkt+CS5S9RTNMkE6uSRwcff/8I8+eZ0zQ2WkkRgs5gEsXMeLTYVL8m5kavcnSXjlb6YP1iUfwq3
Cesr1/e/ednm+5EFyKoKfdYARLl5r+zIHOGxz3Mgpj73c5Hc1ya8fyl2TWSPEhjXeT2W/jIXp0mp
KneEiGqqXSBTKHUz2BRmrHxx8BmTyueu7D9/vCBnoYWFp7ihIDRlwLc5w3ZOfJms1sIh0DVaeWYb
3tsQeTxpbK7ZFJzvY6zFEM8y8Ls31+ji/T5emqyJe10bAt46OGKL1Pl9jOnVX89ntaJDGEej5Him
WLiUia43JFJBtNQnFvaQxFSO5Wtyy+s+ef9RAQVibw+zwALHtkW3dTL2G3FcjVQ2k9gTc7lqrdCB
4UpOd40ymTs1d4orm/fSCoKoY/OCCVTPVLoWNNDGzgHv26v0P/ASH/P8yhDnx3G13OaiYVbGuVo1
Rg5aJEQ0BsUINxG6meWrIulOjQ3eOqrEleEuzYikZy0zyMRV2+PINxS10pRjMEfxY6ErL0Xy4+P9
8G9de/OlwAT9q8Btroj8zbZToqyDXMsG1xgI1Ytck9xSKM5dCQfwa6EbVO1F8jVS1bvaGU4ZhLab
ck30orwGCj6ozaEoxxqh6yq56bT8EZ30eY9W8u9wpY3rjfmrDecbo9CcRyWCd2RnBtTyWVZuNEmF
1JkODV1BbaC2Kqf40pILfzzFC4uICBSNcYob7IrtBWO1WUb/QgxBodWHlqAidP66FsR5ojWGIxQI
tnN9ONlss2QGRh9Q4vOWEvZmzkRxUPh4JhcuIyyUZDYDMHM6B5s6jSlL0TjiShDU1Utp/NOK71l/
zYvswmpx3ZHjcONRFNrGmzRrQyGJfAjaAVtpmu9pdmUWyr8E+82eezfGplRXKEoxxToZlAxP+DVc
5OEUhU33MMpNdh9WEejoGPEJLKns01RnldsbYIqp4RXhDjx9t1c6qfILo3L2A4GgX8sdb3FkTeKL
QYVmR1LU3kg9ZAy1hHNnt+aXGcYoNFSrvjGhPBIyq69hleLSkcbRXtKjyFeyIT+h57c+6rHqh2Dq
7+Z2UujgZmbia+X8J3SmCtWluj+aURbfSDrAWVWgKd+Nv8a81HdO0iRPnSHSR7WJlf0sQKO2kf3Z
ktBhLiU16Er8niwUtx6SSW939BqEK41xB8V3Vv0x16edGQ0zAuS99UzFJbm1Ui07mrPybBdD5MVD
/3uEN+rCTzZfO76Wn4K3/r6q5se2DRm0wJuSOlp037VNeFeqeFlZpYnJqTJUOw0fwds5wuCnzaGn
A96FGYqXxd1Ytg1eZblxUCWjKdEX4Yzg4QgImSYH9mh16ypzW5+kRTVzV2mGbOdEVVZQP1nCDCOr
AfpvZbfhAl6CBKEf7fyJ0tn9UIejD4k5AVj45+PjcOEyxsHVJoHQVc7dNijrpNSS0AQcAoUZuX2C
e/YwdlMw4BmJ51p4TYT30tFgIE4gdDaCgU1wFDZt0s05R0OBSUYV28dA7e/vKt5/YBMgbUwwjJtg
qC71wTbJnsAuBmlRnlqanX+/aCspBmvR1TJg28OXYjEmYsyGwMb0LYeVFGdgqJXaN0t79/FQF64r
WyZjBTrFq8yV9T6iQfeRb5KwXvVknqwK5Js8HeX5mqf5hZxlRdgiLAgP3LJIW96PY8dENYboCTac
xyiChaS6Tn6Xa4nbWqmbNLnXt2KvOA+pZJ9q8WlR6ifMm4/xeEvRbl86WNZK+q7HU+bjBTjfoDq0
I0snsuX5OdOZwiJcl0EyA7EViw9o8mbR6s9GSuCgYh/68Vjnm5NoHZlc0k7WGg/l94uQ1BnEXori
QZ3alH9hfAy//08jbMWBopZHw7boEhS8oU7RQqe6lmad75h3k7A2X9KATcJXQBleFqQe9CJQDnVH
/ZotwbVh1PdrpQ5yoyUFM7G055E4JP6SOq8fL9aFT//2c1ibgwz2Zk7ndYiuuCGYsg0/bS1XzFfe
0vN87f2CrbviTbpuE+/KkZyzwyyEWLow9vNkOQjNCCI1fg3Dh9G4Rki4cNwYU8exhXIbsMCtvx2u
8mUXj8McYOzg8P79wz3ceGYYepYmngZtWo5hi5BapsmFl4zdIcHbtjews0nDr5VGxKKgM5E5QKV6
Badomg1xkBtGfGVt/hXbex9m8EOxCOLyUTmB2+i55Jz0WSfGYFil64RpV5GLeNNzu6jIBC92f5tL
9T9cUdoxlqYnKS/aAC9GVC2oNaEGh/EorN/FwyO49UnOeQdrMJn9YARQGQvdb/O6e2qkUnuS8cR9
VJmcj2Bf/xpVcePq+G/vpnCZv5TNornjaA8PnVq+hJUaHYc2vOtCad7rapJ/D8n+qMaZw/2MUtW1
APgcZ4LKBeLWfCvKOqRHm3irC3UHNaB+RuwkQ4xBHT05in3N1vw2G9y4yU5h+YdOxONkdH+KpUbw
33xEdOq3FndBnzp3qdy8hFr5qifKaVSNW6BTyH4kJ5rIz2PX3uYI0OfC8Cy1+uOMuS/G/lPWx7e2
lveeIaQTBNxd6sS/DdRAvNxorxQRLhwDHkyMTA3dYqbbFwD3g6IOEZgJSnWw3Nh09pPZPPZR7wkn
+RaWRFrGdC1SvnCLUGRXIG+hKQrwYnPjimGY295Jx0BQ6UNvQ0hPyjCEBwo04vDxbXJhKJIX3Ua9
1CCP2Qb+Y0qjM26lITDsfSsenfKmM58+HmINXjaHBbYElPLVlhs16M2F1aHBMQ4TFOnINj/XqnpT
4uzXhtEerseNrve//n44myIEKZkNung7IyuDTVg04xBYE5I+843plPeVLe4kBXu0vLzSljjHFSPg
RwVv1X51ZP3MKz7KrbRKtGQO9GiFlNk3ONO7Op6FmbIKovudbu/U6ps2n5z4yktw4du9G3pz+GKy
qU4f+HZtcdeiLZlo36mOX4kbL3w9W6U5YXMELlCQK3XOQsrYCEYYpBVRGd6ls8gP4xQPX410vG0b
O/v58Re8MC92iknW68B8xmry/dNTj1Nh2HNJZWwCQ5lY4TFb5G8GZpDXxOHWrfdua/6bi5KTosC+
Kratv+TNI0edr//fKkjZxLdm0xKqJpUrlMavNeNxlvLfUq57fWS8dNn8XTJqzxm1A83Na35RZ9cM
P4R4ljXkJnXOtFDhJAt5BQkGFLVJR8eDVkqYJhd3jjI8debP/q/VVzkYFLX5siov2PnFpiNT1jdW
MyLOkR6saLx37GvWNWffcR3CWKXp0Bak8rhZXWXAI8gC9BfQotUPidl9tuUZSOJsXdkwl1ZvhTma
oPvZM1tt3LBF7HfW2TA5nRCKSq3pF/A6vUwrtJuhy0YEvkx6HzoN/7/cqusUbZnzT0kbEbft3WbU
U5FBLgyaxbNxjSzi3TRd45CcNerA8svcLTy0DENN7f0ulWpDKYaQ50BTwVLGFcVOJTmmCNG6ipn3
O3rRg2vATfXVME+vzPAs3Px38LU0hBrqeaEwNpTIGK2erC4UwmsUIZ/quXa8TrLxD4xHc/fXK0pZ
h/xUMahRnDVdlV5eElFzfcvlb6eZbklogr7qPn08ysVZ4ZihUxjHmWOr05tmzVS2Md9NChGOd/ta
d2cyb+2KhMI5Mo/VQyCC+AiNxvMEMh7VOhqLbgywGvWWdqQQJe9i3WB2wqMv8KQN3xLsvEbb9GPj
G62/K0n5GqZvbji+GqYvBj8AfaHNBsU+rIkR1eiDZTg5SLoNU3L866VUddrIaJ9wDiC4vN+dDXgh
rdOiIWhSrCR2hajcCq3lENXVjwe6cJ3o0LbYh3QPLVRR3w+EwRYVZN3sgT0YroEUgUTeI0/Xgvvz
F92GoGP825xBUh3wx/tx6CFUUkrNLojlqj1YViv7k5mYXm46N50VLdSDyi4w0mWCaxHHP5dhiI4d
vZu/7j/yQ6jUcPZWB42zo9BZSi4vFO1QfM94hOSdHl9D5F44BwYbFP88Jrq2Od/PVcHZW9ORAwxS
dBk5AJxpHYTNtV7jeZ7A62oD3YExzwfkTX8/Ti6phblEDkBoI9f/RNV86GZteJ5xs/0kORWKDkVR
pnfOZJU7RVcUF9XMcQdszNlJsSLtOnUxnsqq+NWpU/46Kdq4dswkT8I5LKNF52kqRorSiAWnNLcm
LgZo5Yp2ICXRa38cY8QajCE8DSD//NGhzVyPM7xsGZU7y64zk7eCwq/Z0n7Adeiams5ZELVOn6dp
FQleFWI3pzBNS9BleTwEi4qPcwulZ3lcpGMOWuaalciFtxC4v4z6+FpmJ3d8v9JOnUVDM+NQkoRd
449ifkC+E2OFWteZ40r86SrlOMl59fXj47n+w5ub5u3AW3C3jgN5miQIxLZZgAnx0nlxT9L7W3wH
uNgNPz8e7fwyUHkSKX9BcMBbSV039pvIDcc/DYwD0yyhj4RAIL5Rt75y4ZwfDlWG1E6AT5uYCuAm
fokiVWo7dWAWPHe86p3YO5VndNf6s5fG4WGnlmAplJy3pVkcEwG+TYyDDGdoe9r8oxKHWtp/vGLn
LwHQMmRuQLHxvCJW/X7FNJpuoWH3fTAgz9ntQnn38b9/vschHdJq53gDKDjrZ1fVMGBTyCzk+Yhe
ZNPkvhz7YXc//q37omkTs+Lnq1EkUkkUNjNJu1LMvdL1gZA56apF06D1xz78+8/PxQv8g5eTMHn7
sC2FbGG7ayHtWaT7TvTzXUpHwo31brdoufHr4+W7ECpQaADcaKFqx97e7oK5SPqk4M4KhD/uFD/3
o13mqQ/SvgiiQLnyaJ8fVgYjWV1DVsoM2/in6NXWlBCvRMnfCLo7cVBOepCemivRx4WdDbKBKx94
CbTNbelYCJQcuLrzoFTqvV3cK1h2kWkZvz9eu0vDgJlkHhxUqhmbO6+cJD0dBRui7k7cBx20rnTe
p+O1dFE9u+LobehIYBA4gr3ajiNPTtzEqd3gDkiFN0gDbCtul/2wU3b1nkLcx7Mi5Fh38vs7VV2N
wZGBgJYjn2XCiTVoRUSTGWZ41g+4bZYrXLuMRe1mUrt4mVmmO7WoNOFqsZF7M2Drk5oYte9Y7fBc
5HL4Oc0jVIMNJ3/IFScuEambnYPlRF3iGl2m7axCjm+LsWp3fZSXxzofI6SKS6O9H3obz4CCVlQ2
SQC1kpTMDT/v9pmEWoOzbsT9HfzAL2Gj13/ytGleKlqju642BjijdDQnMYmdVA6L2wxq8QkQYK75
cobJ2ZzEtucgG/2nmAzaFtCfvkipkzzXFMXcRK7FK1bmN0Alkvs40fs/jaVwyO0sORmWHn5f8ikV
O3WZXzX8himJCrV2U6JC5b416maXdmN360hTfJOYzjEDSeEuqSEIb/LY8KNise9i2RHfY8Aj8y5E
Afy1NMzmVa2d+aGwyuKrjMjKrWRSewwbZf5uG4P9FGVTdhM1hvY5zLvZlbPe+LVgdZaiLZg36N3p
hTstkn4opmVBJFqOoTIoph7tmlRuD0qdw1MemhPwhCFxl6HtW1LTrjiporcyD+ld+WHMhwnx7KEL
fdPIK91TzCSZaRUP+TOeOa/xpHzXqAAfdQN2g4xq8ZOuzJ0vjXJxEI6TcC2W+m2SjvpNE8lgwEH/
lEdTT2x36qLU9BZDvcu6LMYZp8ewXErVJojgC96b9oySCviJNiuWXTaNtb1LdIL5aUbOaVRKOG3N
lIyJnyXYAnVOXe8cPuxuGPpaJYuS9cLvpVo7KbW8RzU7O43dOJwqTUF01lm7R5PxLZ4bAV64r26S
bEJUWg1rlMC19scAu/o1pbN9NPio7lDBj0C952lAV/+Q57qCDaVa/LKj9nGawwile8WgZW/V6ELz
F2sNiUe4dD9gedm7UutomOPWoiN1TX8cedr8EAsR+2mm31WgD08LKlq7PnagQWS17LY8Nu6QGU+G
jUtUKnIsyWuterH4WGz2lB9hdKn+bC/iuVtQXpgRAX9oWoJZZDrtnRBiei6T8otmVGHhzXkJbD4f
9YOJ1twpgnfxSqEiPTRFbfLIOzQU68L5XqxUmLxA1ZiYLsJrdOUeuHJuSHtbS+yXRtGKgzXpzk5M
SY5qmANUb8lb+U4pHBHQbf8Z2uFyKJZlPFhYqqNdLFq0qFWkebRkkgZX9DKpnyRP4rbQk6XEYjAq
TplkDgcFXUa/SsskSJ1QOWRNFd1SPNV3RZWMu6xX61MzS+FNa8v5IZ9G4ymEiEv7MwQFVa6s4lQa
uidRJE9L1AIc1Zb4fo6k6jOmFa+S0oZu143TSV4tML28gLNhNgnYJiyTLK9bjHo/po66x1L5yWzk
8kmSFxSCpIqzOdjRL0JndKGTpCvxDghF/4QdbrVwcxn9SVEX7bNWTNO3WRPdPxNqtN+6upMek3Ca
Hy2NNnSvKlKALrRys1Qie5pNXM2GaIb3PQ0CeflBtdHLG8ULwWZ1lwir+zb2/ejC1pEfEBD6V66d
eovIxG0m58lLOFLvocyT157cD8sh5R54sMqJ2rLd3CytkP9ZsGPxJhUxyIGrJxrFeLKsMT0oYfsH
q2jVgDibU3BQasTGCny9oHymSfRqNWp2C47CBEYs09grnMnVVE61N2cwccap/96LqriV9JHbDNoR
1UjK4AGWQslTgxbo4uqG2t9rmTN9imPg8SaEhZ2mToqfmsk/U6FXXjfq9a7u8StOwPm6ohQ/u6aa
PDFCJ4L7Yn2uMUE94sEsFFeeU8ttk77d6c3s3IqMb+jO41BFzNZWdwki8dz7vZl6feW0utdyVbFN
5S73GLH8bkFHeWjMxmrvcjEaOQ4gGhwtZqA9yDAJXMVe7F962vWUsjJJ0fFjqDRETRtN/ZrLcQ98
PM16NzPC9t6I0q/20oXf7FTXU4A2Wb5fEtypLDpbL+mUVI+h09ZdEAIlA46+lPIxwxvhKRln6b6j
kiXQR2wrpKRorXv/w9GZLEeKLFH0izAjmNky5KxMzUNtsJJKDQQQzOPXv5Nv12bdVa1UQoT79evn
rqps7aCQuVEc5nW2H31jY+fZcp6IekxvArPqNa9ycjuqKTtOyFVjQB+tXdSQlH+Aj6IErPk0fW6L
5UZy8hwYsGkT5aT6HjMbMyfuBCTzSrX3mzvJ93TB3pfhDQD4ZKt357lL099q8oa9u0mmV7NdZXrs
oNf4wVxVWyT8bftKrCL7MnmehnCtUnFUczb9rQel74wa7zsXMZCtefOSOZBNPf6WbRNKdhYPdm3J
cJVMaxe/0cicqPUsMLLEYf2IYnaCDxMpXX9LNbf9yJLhsppp9ixmP3nIG+eQ8LL+m1ij342WWo5Z
quwI8lbG/tvgJKQ4jPXvKAeAE2majXs0SiMUNjHhy9bO+6bu2k9W7fIQMHJ1TPJyUOG8NIKmYH1M
yXbi87rYkzrBOTuqXpwFCQvQ89NB7bk+RejbACCDdBBrGW89a+gweuasOijDXx9m31tClFfxV1bZ
PQ+jF8YDBiK9C8aKxSsmoVYbpKJNb51s4GRkqRnmd8/VMm6fpATN5M4McxqSE+n/y308l0UiTRD8
1uqcOm8dz/0kvbvsUh0ro2CO1InHPmNpyWAFin0u9gWExNmCBfD/6c3OzhrHKnTshIQEiwMXDaxI
+NQFD9HT1G4qonLon4cmay/dYDmc4lZdBFYC7Q+advmlZdiegiJvcHLZZJC80JKS/5l6d6V18fxr
M6btuc7X8qEbJu8gN6lrwezbbST0Vb2y9gN5Af/bsleV0AI9yx8URT7XUJ+U36NVqjdD07PbkK1z
FVSysZ9YaOQ9Zm1gBzms2s0c86GFFZ3bopboFMTThk4x2LGYOgl9uNRfcscpYtdjhX3e2upl040y
mJPVeLOWjhJDNWVcrYnJGUpoSWCMdnMs/GGIx1Y3H9w62dBoLNppzh+T3I+BVJhaQ6KQWXZmy0uA
uO6w1FXmItuAJUHvojYS4A0AMGd9rP7TXZG8TJ5fXpOmaD+HZmteuaG7mNPOuwFLWnhQfPtmG5n3
XHp9/dOJmfpIb5tIt1t2K11D5Q+lW7hfIs+62ORuiiVzXALexbzXvdZ/r1afYrGeCcyIRZ035Ku4
Jz1t/Fc5wJar7yw8zKwLaA2aeryMzPg8R94XU411/Nu2fnMsCw6BaNqUXfBG1i4PhJONz5qlLtud
uQDy/TmTcnyvPKsJrYQNiMlW+n6uFl8GEwkWr2vFs7u4SRUYelHfnGmenpJN+HsrTwwy7bwzG4bd
Fxyl53q1EvgA05wHDsstQW36/YdhIjYtg6OiJmn+DuO2Rp22sMlGfM4vt4n8I5xZfZC4YMctXWFc
N2oVp+I+DBJupwUiTc0TW7wWl5Cb33w8jnziofyCNtu+NR0LvQTXuPvCX5N656v2zdWL9ARmQvhR
64n2dU099Tja7rwvvaLZL32RkrVjEEWQkLDDYabzrcrxr+HMZai3brrr0zU/jdT3l3xs8qu/TeZ+
ZEQfUgX0sS9lRUXD/0Q5Dm9t3/04c6eixF3zqM3XlAdJHPTRyy/Zlm6R3ekAWMfefBOTKZ+GdrP+
yhk/S+qxWtJwCuw0208/x0Hr/2uTVTzQZhZ7Ryw/bT65v1re/QOcsoXN5p+bVWX7wun+sJs437K8
1P8RLGg+lL7fxB00jqPnNBe5dBtZPECNnUZlLIU27rHyO/t7tjZvCNRIMRu0JVtKLLW43qNyWnnr
cs9+b0R2HOqy3teGnp8mS7UqHJc237tOkeyREQmms2rtLVXrTy27gcS/EixPpiURGn1ytHvLCDXH
eqE05lTwSToxl9IM6NKqcPC2LWKZ2vhK/FZgsfZ4kwN9NGGKS2J6d2ycaiIuG5tRktvaTNCUZ61f
dZ50gD/cMXnbuso9FaC1w8pxHh1He0a4VldtsPs3W9SWFjU59nsY4Lm17jjKe7qyWoF+uRtnV3eh
jkGyD1c3F680Pc3eoDjez5ohLrXZeAGrvfR/UibLwTRJZOfGFRxDub1ZT/rQDKfFJ7BjK8h3Ytrx
H9QgziKf5BYQIvZlsFZZsThZuvXJ1uzyttnZGlWL2eJJsaDvtvdm2FL2cIYimTaBqcTPUNgz4/rJ
DO0srSO3F9srJWkW8dgvZ43LjYiprYrSzV0excpSkuk3Mq7b3MQfioFnoSMNDAKeRFv9mold420d
7fogpFvGzjxNZ72wLfYiqBL9dntO9OFP0uX+zNdiJtEwtQWotcTaQ5wsP7tyI9THy/sngrFYP6nK
J73TnMOEA+QszW1m6bmj1zSdMe6c5LHUGwv6Oc5kAPFNy+ZKlXdNnJfsYtJKlHEmqmvT1emHZWk1
QV6t+iDkVUuj3vGX/zq3df85vGJaTPiM2hFz/Yw3bnosFo+beanci6qy9EwRxJPrSqsNIYSy9psz
1VK2tfzzc2Jj8hX+Sz/SbRKNHAieh6th+uqGR6G4ZrPpvxrtUpy6ItWfOHFKvNDplHSB3+vaaVkm
51eWza+c9fpoCjk/LDa3VTD6evVnFGm1q4bZi/m32UVk63Bwp6V+Jho93yd2PrzXSvMEUTss5Gtm
nnzbZf8sRJ8/IgCUoTaRh5azLhdY7OeH2pKQ7MWbeLaMrTmQsFcchFqYC+iZEVskW0VTuc5AkjxG
WSmqr2A+eKRwVbwPwt/pMlOnDYvCcydEbkRZu7nPDpi+4+xaDa4dg/+fXBtz11tFfgQcrO20GfOW
3jPeaIum/qprQ/5VjE9vhgFHMcjH4nc1pjYJxmG7uoOnjvhNsv/GsnMei7vkDEZaBZqfdU+z2z/3
JS0u91v71bYNI5P7Gt8koFM4AFVwEFfdW95ZcpfmRh8Zm4X7RLku909rh2Jdyj0vPezsepsf5npo
/6h8wlM+rl1gWy1gsznLXtN+tJ6XrknCnLvyKjW/ZTZiW3nklVn3x7NmFh8KT7vorrndsPRdwROS
utj21mGui/a1H1j2xxkvb6aeZM9G1VinOs/Vf/iE15DQs+HF0KCTUcz6p8xPxuPYZglj+nHD6LW4
7JSWjex+U135+2QynMDP8+aPGDT4srTBeWRV29DFtZ25Vqxtq5CBPqhvy+8HANJ1px2V7e80hkQv
XmGpk47LWuNNTSBNKWCmYbdsfTTkTvYtuEwQ0Sw9fyqne/BdtSGKLEysptXI972yspOXGXpQkUhy
hninHvt+6b4MIw3tuZWM5U12DcBn7RL5la/DeWnL3Tz3p/LOT1yTzt2nWQPTAkNg6GXD89oSZVfM
K7vvM8JdIiN3aqEG0BYzlSpAIyTWCzzc+/ve/keB82iBBNgv+sb/UbTtp13XLRZHlxCGcnlIfdJ3
qrtWwIYkKVTkon9gTZqB5Kl6v+lF8eVmVkEJRKjNY1orP4TGZj7O1uKElkzynV7NWaikksAjuuSo
Q+GirVvfl3y9NNV8Lms/dvmCzU3nK09erYSTeTTdLm5HszhY+rhGQICLs7wfj6019GeKlOEyzMSq
+f5VK7eHGuTBY5UL+5aaLnez8MMi95+UbjSHvP4ovOzbRJ8APofoWBgQHLoDVfDRoYDg6d32YvFf
rKU9jTYl0jz6ESiTq9bnO+wTn0VbepSwOCLQXQLNpnZlBe9itE2g6QiWAz6+YcyvRW4+UTa/m7p6
rxfvbwf9KuiXak9BdytE/lAIeZCp/Grr/kBQHTrBPKF8SVSRkrbYS2/jwJtErbuv1lkyT1n/lMWm
BWuJHjXJMR7vhLFJsUUx3jPV2lrZD0Ujto90HJvzQHewd1JZXcdJPQOpOgyldzI0uNiV+977Y2it
rv3gac3TVjgjyA88oQ0rvdVMBbNNbCa6JLrpK0gVJ/YFA1A29v91HOC0mtY3UXHsBhcZtBrLflxS
cc/J+lezYL6N1hwmWnu1UlUSW5rsZo17UWuBfC1QFLd++jRNZGKLtilerPawtVu6L2r57POjgw3s
/3Zr28cy5bP5jPjszr6R92MHnCEvxClecwNpbiu1NdYcOKfaerL96b5ZKSAKDusaTKl/qNf61lX2
5yrShw2EoW6kbah8P6ic5Sps1NGiogvetttEzR/wIDF+A9M62OVZ79uMojitgyRTOjGSTh+qIWU5
x/gaJOCIMj9u8/ifZ7BkpNpwsiQXbK1mNtDnS2NisfJy78o2bhuCPj8yyUeM9Zs80JMtyvgB+sH9
w01fBIlq78a9lKg0+dN12pszrRY7KSsiWyf6MG9QXTwxU1S4KMhu/6oXzr+ES8Ke7NuwJj9Oun7e
5RYv4T6bC0ANBtVVXuhvY9rYAYD773lyDtIaL9iEIzPJ36tp7A9SsuWDDrEOGtuhy7jXZH9p7eLY
EMdGD7w8duvw7W7TX99pKDQ5ZqK6XPqwLUzkiL75UdZCkUulG/hel8aE+aWxcIflPIOv2U904KzR
dHNoYw0hNZc0B78cDlXeywfqbvWRqBHkdqJDiHf00tgPhr/FpJ61OyjQIyr/4F4m12+v8i5oMoQd
Y6H0b0qlv44qiM9Tx9LSZ3D+HFGEz94s/r7QV2m2lyMrFIlBEKjjHU37nsyn4i1lTmDZ8xYNuvV3
0N2XfGmukz5ctIQlrNrHC55sRHzdE7aRiybUm01zozFdpsgYOBoBbE25+yGa6Sxb63cxN4DZhnqf
F/GZj/r3uHSXxLP/gdgIzbTjQB8vUMiPi5NcR41ertuyn3LTTmmm/XBvIWgkw/0ZGX9FlR1V6bN1
vsSVme9XhwgMwznpvQ9e0ylfTKVznPWnStOuPMNO3EikU78/LHkbr+6Q0ExCNSyhF/IbqR/1FBdL
XmiHbtTYvkLy7bX8y8coC/pn+XQ128RGOj5apUwjs9K/hIXq15BbGNqwEIPctZ+ssvhXuU2sL+1F
6ttVjrT/m35sLLsP0DAiS7r/OF3aPVycj9psL1On3rnDj8wVXrj8qMJKVirb+pUD+Crd5bMAw8lC
ifMHVzdiiDufaZmPbYYAqYo0tmuEAxqEU736yBPeJe9At+vz+M5rkyNXZi9L453EpuFgLKLKGx6B
pB5rlSPlLctBTFkbOyBjQncs8l2SGr/5QI+QztB4J2PmRBHP1mILkE3zfCrSYnqybS09sEg3nFEj
SoY85odByOhZ8jyvRmW9E1zIOihAGO7P9E/Oc7mbUnHiJzqrUnwQecf5my0hdx7K9VAc/GGtLoZV
rfjn/FPZF7emRI7BHvilYG9FbsNxo9n1UzNvSZSxmhva/sxqCk7DINeUG22+RhquNz3pgtmDA2ox
dh1e341aPqzM2ohNNdVRr3vkjAq937k4/wOk/m7Hot0USW/mLXM2mmLyMJm2PW/8jnZAr+zYENm7
ZiYPlYW4YBmvMM6qcB7wxVvl9unN2g20e37aUvu2LuM7SJ+C0mHWgkal9LiTEeaOUZ9k4V5YwXUe
xnK9eEN9saBq7FFImZXI8ShSxyeS2Nq71HJD7X7AmmClyXHryCgrml3v37hiohmFt5M5AE6lwEqx
e80iPVJa4cFubJss2kzDpaRE1XVn71TOiJue8h5Mu3xUvj6cEevsgK3MeDK3P1L0Bv9ddrB9a4u3
JXvt7faDjmE/OjWxRnb9sGgJepAczjaoVib74sbK9BCwurYE/KmaFE0O01S7zIZ/LbN5icmqraEb
US1OQ4riObhHiEfLvhQA8Z2crRBvc+JltXwYLsNTVpAu0vbugy7KD43UoYM+IM2UxBVHud97sUNs
cVf39kOtYQgeJJ1/43Q7PvDx/yGflcofnRWtJWlJJxHa5l6sZfqeCtUE0+qOMYtoRkwGM+soPG37
Qk++urJnfXmZwCGtZcTaqBblRkYKJ87ZEDn2t4FOwh9P0zy8D5rcfLLCyfH2+eDPYWfIY5G64lLp
Qxqqzu73bepS6ZVO9gLejAKkK26m5kVz1/BKF6+ZptD6keauylzU3p35AFVBnIBcgKRooNLiziWC
zYUFQKhyKC1hEJUruU3LubwZwzAdHb37r9ScjBDZbY3v1E9SbNpzwlsQgjd5SxsyTU2t+MhsakZI
ZX8XsRS7zUmeUw853eRAoCZ8HDSFwMlJl2NvjTeDSWI3kTs6kfU81glhAhyOnSMBIRRqr4Df4OiR
bM7Z9YCeBSqClflXm5doEQWHDXS2yp+00Fmt53Yqf9PMLw9qyoBer8YvzpeYyRuLoWRLp62WE/Zx
f6Wd/nVCR8JzSlVXkHVOQ1LCQ1/ap47I86xD7kMh/aON/svat3t9qU7N1jM2nmYiYquNhspXkSit
J7uhr2nlvDyMZrOcax2DE+0gIOX+zZj7lgLRVLFZaetbOSNi1c0u6d2jXHvn3Nkf2CUksugSL50E
vvqjK+NYjeSIygqiHYFERxcV5B6PFgvBSsZyrPMhO5soF2o01ue+MbLL1koZFHdq1jwxYKIPw5Vi
57d+FA3LzxlotJkbSfq1FqrUSPcGDt/QzpMXZYg0bJYa9aPvO4AQSeaC053lkY5MHTVvMGDbFbuk
amSwVslpqbuLZD/a3vgX93xuL/lhQJWSZ5R+Gpr86NZxPlB1gMejFx2M/JoQeBymOZIT3LTJa6tH
bBNpWA4FMWmFpsWZGu6mV+E8WCXzdo0RsLYC4lNa80bV+BeN/M1N/UvdG/7zUOnqlFRUeVXbdMEE
RyhQfvMOt+4o+uRmznz4Djdc5JnaHGI/AAXZe//5ANns1Pibo0VRbaCdQc3eWdsvm+evHlJstHrG
5+Loz/lQ8fcSy0wZeh09c7+RqyWVYEwLyse0Q7XpN31+W1gLY4m7RtTVL0un/4jeSYNsSE51mvNO
dnsDhsjEa8mIEAl1MvrzNq0MPv6hxzzYZvOzsOB9yBbvrZ/wLuKYE1E7l/wyk+JRm2g8xfqkNArI
rm0f13SRpJo7f9cu00JWoFFNN77bWeojcXqWtLjZPIJ/B8ajxtKLfVVV3LSzX4UVCe18/N4BXSNd
3tjK3ZBzczouIf4hcmuHqiT33GbOAe0EQY3nmKYwJ4jAZgYaD469haoErDAQdhd2crCiJBs6IH8r
d8iY0OQp442ViWWv2ZXB1np5GeEfiYQhUd4CH6oYhaRV9VpPFNcOr93Ip5u0eoqnes1Du56ojVoD
KMmYP8s6I9N64adsRR9rOtnoYn3kpryxQLS3fWqaoiRlE+Iw2iUx4LaXR9iSncCp0mDSmv+ydLtO
g//jzXx9k7FBpnLSJ1MBSurr5oZVLA+M1eb8m/PQ3Yp+r+QcEeF8ndc/i9C+FDPAqO5bPmNiaZgm
W8xlPdghytIvOmWYd33zxZzhpBp1We554irpXtPa+8htpw6tXL4NrvkGi+jzvqgIq+k7ZYQdj5r1
ON7nHau36RGTkMs6K+ZGI4C/iGtyPqUuNphWb9Kwz5m8r31/TlNicPzRPFfFhv5nFgw93YkWh8x7
MnXMlRY0ydM2SrWRTsJ0ryPW+RgRdAu0Oqv2msEuasBopNgZrtm/uGXx4zpgJmuIXh+6S1Sz9JY6
8r3yP28uj+3YWrtKOcdJK0XYaqN5bO5MA+qF7KFeCuzWTmNf8PCmN7dcu6cpk+urWIdryYcJlVnQ
pKI2aywuh+tdiUrW5JIUrRUtw0htgkFDUw0YJf2/FCTur55Vya+QWhOudmecex2i1pw07Y66jAd/
pTtBH2QePtdZ1Ije2muVgQ/aWbTzxPRECoMvmhzkC/vY5oVVM1ROVfdusG4OUbCdlhGYPupUpuXo
zURz9/a5mnuN2qWY1oexM3E+J68abVFo1ZP5IQrdfUjyGUdC7xphOflQOCdr2qtO9299CRoi0IoF
nXhgzP873Wm+VtqedLmNr5nt3kb60vc6tTszAHmkB75ieFayOuSEzphrYTOQNVGQ/GbbEyFUPYtJ
xzyB/Rno6aYOJHB0/ITWicXyqn/nZPxcSouZde94uwXEaMl4zLTu5U9T3pHWN71KLVLmZ3mm/WSA
6fBgH+beZNwo1BSiTXvMe2TnxdOwIk3rlXgZzV67wrIjhB0lKDRB9Xw3Fb88QLcuzh9QJAkA9oR8
dW+1Mbdv5fM2O4ym4MOBu+SZs8uqfmlhhpGIi5xWAMOtIuEs7rl2EtCjGqm1AXu8b3YCpmEwK/sZ
oVEi8+bOdTPG4cEvRRJ1kK1f67X0nnvDuRqZsx2b0ZKX1VvuU9BeFLQE3vSY9lZ32Ea1PXjD5n1a
aqWocNZtBDK6qI8aPEPk5ixrzenqJLErhxtf4PbYo0NhK5+JFZ9d76Twke+EdoeEcowHJcrqCVax
QjrCRMBHxpLN0KX4tQYx/Ux2Wb4M3ca0wKckWOBjvi75/09imzHzJM5FAeMANmXzpSeL+ZouonvH
ljV+VyVT67UCIbIyD8SgYjRmtM19xZudWaEr2uSlF7pxxv/xnpMoeJQdHF4XGX9PVLp2KFO9eMl0
Y33lYWzjjZ88yMx8+vDcub6W4NToBlNjKCM1DORZtnn1In0eHrHYzGOxhZ2rVSBqcxe/4yJ8WBq7
CmXZGhQLfXlimR+ohW3NXMNgZdqsKHZVlp/ZdoW43wnzzBHCNebrZuxX23+ptCdGWZpE4d0SnBr+
qGPx7Yx5282rkwGXgryX9fkcZk01vUyGO91ytu1BP1vQ8bpNXtKaGdfeIeCVpeXEJeCeSYJ19BJn
4h/NtGEwlFbZFjTO6p5Q1sx7DF57SMTED9dp3h+fQdtLT/jGwe1H7+hXhQjnew64pvr81zRzDFTN
bKDqZtk6vqUFSgI9pxPMRj4FKNYrZyyI9iHnN+VOOd+2t4xtWC0U3qrlNASZWvX/TLT4V793VkzZ
jcvfhv9gCl2FBc1b2UqcRVKxH8IHYQ+dqDPucMqXm1ylvP9q+dE4N5OoTYQRF8Rz9IALDfGfuxTK
DXAY9H9GluP+psNWXUQ39YxWmBtFhVf8Gwn77eOyTz80WqYD7CJUr60x0sCcDLm3gCGGEIiLc6Ls
JNqSSb6nmXMfyxipg27n4L+usxpPZQn/H9bSEM7Kfuq31ria89qGuoMAlWy22Gljm35i+iyKwEzQ
JRKfDAeRySvzWOrC7Q5YBvL4OK6b+hQ24sNhhNrfBtncT7dxHctX9jGYJI3EAvOGKcyHor1Hl3uu
FA+ON8830meaq2NIwAu4Ens30aO+KWTIl/hvxJZ5QRervznUZ/tD6+wfDOyPCSReAoHJcG6h4kfT
KMqwGUdYn2t13laSHWD2YeXsGKNyDXwx7yAYu0nWSKm5vVXObP+tk7UMep/US+F6294y5XGxRrVf
MJ9pWuZdVdv9TGaW7uSMa0b34Mis2DZgLCv6bgPMr9dUeUTD7DMPR/Zo1gWkEP6090wY403iZPik
lErihf3/4zDc3YourYBd2+lDz5S1bV19QjvevLfVdjOBNyLnThmdFgHQSM0Hf+W7QpNfo6UGbIsK
X1xKL0liuM7W2VFTGZv//7fQ2q4YHhz008ngQ2LAGgok4ZSPdi6V/wbNazg59fS9pG7yQYcqUsY+
mo8FybzHH/guj4qis2IiPPG7LLfjhH2hxWm2drEzQBh3a0hgzNWKqJw5l2AI52+VPY2BUWVt2HuD
hqtEgjAYgHMgA4+nys2Kva4xIcYTOrwvbedRLuHuXAMSd6t9UekXSoEpnPSFemCpZcgy747jZgl5
xoPWpiQ37+kdHocRBsxFMYnqe/NT5ONTn00qrjBFo8qxcGy7/kCWglU9UJXZl1KJLfYojA4JKKet
KGGf4DQS0TTZyRke53cxdc4NOrf3WS5kIc2OtRTQwef2vwUO+GnNmXj4fvbkJB3DPVs6tAO1+0To
RfWMen2taqrIuLfVQHW7ntMNcXpwiqdSYjLj6lkdJx57HoRUpm4f2hpW7Kk3vB1JcKSXOATC9o2m
br02pg+eDtao9+QtISvpBaM/QXCbbDX0GPgwC66CDnJZX+Kbus93tkwMkUuNfjH5dWQ4GLNZ8obo
/DEk0zr0Gp4SgTgRmbCiBXbq2XzmyhTkSrQW49hmnc4uVcgLFimFV24avsapHymTQTmNXfXKXTK8
M+mC/MoIlUZcEETTsPIcVqU8CcqZL5gOT6tqjb2ceI5HmKsYYq03g9fuqTGmF0N1mN+Xuj76QrOC
3Bh/Wh6avG/GR8z6Jeu4iFbM1IB1rNMAKVp+c/d+QFUvAlb0IckYZZzrnBpzsfY7v1hXNCA2Xwgq
2PZDIdYdFaG8FzIpERr6Y1+U6bn2G+MkFYN9N5d5tC1wuRqFftf5cJo2xqkEo/s9l9sKZbu7w0Fn
17xUDalG7j1uY0juTK4ZfJdMrGOJaW0MZDkJL6q3PvWDZJxmClXfBSvkQuXQ0+naLP7DOOGfRRo+
EUP1wxs20B6D5pqS8mxvQxNSbmcxFfHAnHnRdvyTIA1H9/Qj09byLanLb/o483FzNLLNJ399ciu5
XLu6KmN/rChWZuzxUt279ZJLvpO5/jqkS5dGzeYueDSGZz/bDDjvUjvqa/brdON07KmmwsV3GCvi
VL/WLtpZQuW5pMsagFxdTgVxxkeHqhZDgDHuDXeQD2nRkghW9Rwqbg7ny82mb7K8SsDDZL2LbjO/
Zja6eszEsn8CiziekICgHDFg35X4zwKcH4IRnN082fhtIf367r+OMShD/cVlMmn3GW2XVpx96JpH
/q6NSYdrQOBHSrKZDEaVI92DnWEpEpaFGs6jfKSigW2SM0aaKDJQReVxdvIk4smkWOo6nPB+8qz7
ot0lG0502VQugZj5ctD1QsdUxlCtcVsQ3XlNU6ybUgONnSxQmrx2X2jln6yj/Ci0VY/BiS08a/mw
u281XYaVZfV4RQu4u2Q6zll7ws6JrNsMmUIs3hqfZzFjk5ZLpJ3q98Z25rC9A0Dm2qbczdhBXxIQ
7MHU1O53QhRb0Iztuc81aPh29TvaqOFiWFqIZt53XeotL93IOe01urtjATuJXObg7WbAhCGdxA6M
nPaxT9qbYIdm1zVkJje5RBCtjfqp6JiE2XNax8Yy1nt7cw+ONThR23sN+TtrduRKuZOCKuohMT5O
qn9OtvwjsfB0YPzHaJHaixnXftmc5dZ4T42p07L3vh+Bw88jv3d/PR6w00Jsc1QM9/O2VO3PAN/r
7I8OOgOxNBisVGqxSmKZY8zk5WwN8tdL1QjzvxmHIDXEElu4UCMhC2fn1t051bYmLDYfdCLDMwog
ibpX3Q+K0Yzb1Swf7jOTaB0WcRFk+2Jm1NqQfWq6v374w8kjHtGQiTXqBt76JGvcEHsoNoV2cvYY
8ZDDmzX95B3SYo6EIlKOzJD/pr0nkgZLA9XwkmtPU6OXZ8KlZyw44hUGm7drMCC8D+RZ7xVBiget
4oOo3PzKPD/rA5eZ46GAyssUsSQ1lDQ+gLmylg+2lveR32mXsfC5I0WV/4+j81qOG8fC8BOxijnc
du5WaKVWumHJsocAmEAw8+n3497sTs3YstwigXP+WD2WY1J9LPyEoq2uKguuPi6Sp4yncoemGW6p
cpo9hrZsNyQi/ca0kFzHieC+zYJF/dNyo2RP7Hm0zxrkwjuXri3EBHirJ/IWHqNF/ssDawD0TimB
LDNW+16UnwC8+tyxRNOxwU2SimA+k0EUPiFBsvZWJqtjTLkzBXbjaWjE7zyyZ5XhnH93WIJA910f
TnhJ/Y2u+YyZJIqKkUXH7/VC7Bg6IIJUXG2aIyI2orfVcGzo9Oa1CZefIvP7u64OADnj5iNzVmBD
S+/dpyR9P+G93Vugyvf0O8w8PSZ7mvJ8+Yc9IvV23ZIT2wAC/ow+wP2GT8Qv61a33PFmZlHtnkp/
7LfInf3d6LUTXIv7N+h950qbkijpJLXrTx8v2MaWdr3r+xyhr5XL8WngSDz3wq627jJS8j1U4b8G
jp9Ej0ye0l7Ju9qfm0Nc86pyH1u/cxMubNMGMiMu3UNulzvYO+cjsKyXqLO9U5ln5ZnTbD6JBoFq
1uEwGVokzsgYiu+wGaDG0tLok9NSUdgH6WZE5LcLCFYXZio2Ll08XxNq/bdipakdkQ3PFmLNRy7d
9t8g7fCkvY6yBWP/ZQxc/vD4k3VPIMM56JPe5Wot6hfGOPbBYYofrKhslqO3+osTla2WmIyKr3Rs
/d0cZsvdGGXuwVTZeJcuKThaFDi/vqU658rgH1IvaDctt1YRbzMGiWtdWykdD70+IN1XYPKOd4oj
sBqrWgXXAvzPtPjT2ZrlvHNB7rZtiaxkUUTzbhenHe87FIblViRd+K4R8r/PnJLhhgX5uSa4ZlfE
xtu2ntanqiv5EhR3Xvmn4H0o7WnnaUmWQDj5sI7ZYFjgl/Gb0dbdrdAIdEpTEu5FY0lFLP1mgWoG
5Bz+JZNFgd0MJdH14wfAzoQkqfvVTo6joSrRNBWBIP9NDUjpfNKuH3G9owSM7JLfVqPHS/WzzYOy
ifLye0k51xk7z4LOvvggapQ9M9/7JijN8DYWo/zNrZ7zcYLbIGzhmFRzepomZiWKOLvdnFV7BJjl
s2xQAU0Dwpy49k45CsadHeX9xceQRrBg0n3byfjhtM5MgSZotJjxqdlJk164f39TV0Ck+3FxYo9w
9lyZDdI8Aikz6Fra3pqN4yzBWbZS3wM8UqqaaAx/c1htM9u7nwbISDOk01YS6LMxC/LRIcyAGTMP
ppPM037DI5LcxqC6cwsir0tLWFwq7Pv4sIJnqy9RxljyRbh58Q4lvZ9UnOwLT9tgO1695+eMvqo1
oGVNiwEBE8Q1ZnI5xyUVQ2XDt5kM/YeFUI/8HMaRIg2/4Lj9g6wt7xHFYf0KP8nEEvjU1Gma532Z
/caT4//heGG0GdqHZoqCIya7N22TZt2mJf0tA4uDLEl3yaWDbCVakmCjRp5cMhzqfaftc+fa84mB
5uIRo7KLBHtkIduGwpoQK0oQWW91HN55MxqmuB79p3DBe0Q4qIeDNHV3dW496Wj+y8YB95HECwRO
NG79EetQkIcC1iuwvgLb6P8qotrvMho3UWxQi3oC0okRQyYslxuXQDqiI8gTvRdBaz6p76kZMdb+
nWIMnKdBlWhvcRhzwzjFXdM4NuIdthq/tW++FMMXuKbY+MKII9HYck+dDuaBBtZyrOJ2G5Fm+yEW
a3kWQ+K/Vk5r0zBUoV+KXfMwx3r5NSp3NojfvE2PRYPd2kw7Wo3Egb+sfZ5SH5zDa4n1W1rLTbdW
XdYkZ+XUGCAvpjAyA2O261UhitMU60e7KSP5TvrreMgn2v0gsJb50tUmekeWBgNFvyQMfYLvq8vK
beByIiTBYn9Gqw9koOfnyTd8zIu0D0B3GgJy3kvX7s79wr6NXI282GxkJeGOfSpAwnG5+vKU5StA
OHAgkzSyFs6uinOB1uDZqR2+y1ZFJYBKA3rekUy9s3I4jDxN+vPEg4Jqu/skcPZLjqHzkprqgmxm
2GKMkZc6RzjM/H1uku5DhOBfQez49yMS8H7S3j+RiPxfWg/T1pS6ZGir63obiSTKtsoE5RpdMbOn
OdnEAjHyoLFz3TW68MHqhiD6l02SCBb2C0L3qVDBNttc0mEp/vMmOl1UhOxAkQDlQnIzax2CSqPb
CRk9205bB6mG6GjmiBRGDWsZ0WY1DwQu2BVEadrWNiSfCSHN3ULde5DeJ5nM9ZOVuQMPDpdL1mJC
IYWGpot1+6oU8O1gOOnoxhCw0knhH02jurNpg+TirEdf1sPe2F3NRQ0hKix0Kh5NS3LfazN/SeN5
CiyJEbfOM/GWV0Xr7JxyNg+LUSz9bpNEmyXPkgf6j6J7xmV6HpfhFvvI7pc4r8/sceU72QjoWjpu
qv+UlbKIVlzIm84KEU4sFBqBGIUbF5x935dBkG0mwzxlK2m+TcXkOhi0DijK2qMwpXmwggrmP5mZ
ZoMYW1OLqBTj2RpXFKwHK/0jGjvTLakUTHYX5HedL2FFeOckb1QQbHlmYZ6SoH+sA23uesD3UzsU
kFh8n/5dipJzH3QhHpZyTLftXJQ3lij5Z0H0yd0e56fG5mtPgyXuEXR2R3DtYodyJNuJLDrVKwNM
pJQ+LJ5BQhDMy7Yr6ieU/SiOORn3tmXfha58aiILIZ/AC5oJ2JOhheXZGIRU3A2jnmiHFNJcxmkS
T7XmtrRMJ3CQhuWb6/XVnYoQZ0RRo85zYxqG2BgN1QxSpVDNVafRV95jlvjBthwhQCyDz8uNC/tO
jMScMTHle17E+GuZfQF7n9HhEldNsA9y4lUIhiZrK7JdOlhYo5IIKt4VgpjmqYv/5oARm7BIu6MK
GXXqsBQVGf2cOFkgkiODAFeu5bWsbjwxCUc5d0wPilnpLvlRTUTD+ahBbDHtWdQKPRcYoC+LnmjQ
nZvlrnTSCMG2ph1GuNPr0hr7WETBrelIeYHew4ddqfDWoq+8jEkynlRbUusFJzehCd+6GFB2Xe1h
4XJ/LEc9K2ZVVt1kujR4lDdyLN8pApOH1moT9o6eMQhNcHnpK+D2Nfcbvy9bxZPXxvIaZu2PjiAX
W+XCwfUkhtsR+wG3uUSlWqOrpdSA095Cw+0PvXdN3M6Dy+1yhhld1N8gOwy0coX0VOF8VZ0MfCjr
rDo6APJ7L1bzy8zpts5ehH31Ah2NdmtsMiXOPvD49NUhvQ/Tbxf+mMaG1EmUjK+kE/J1jP9nmVc/
SGpQM+GnXYKy2TcBhhvU4+d8GkoMTg7L/iogRmLcQBwEehqZIwyuuEuMoWhXzNOCZsCb3YvuKxQS
A/Zvny9MLmZcrrI2WPIz0gfveerRZ/Dwy61lVcHfPCqtjSR85IAf2T/bQe49DMTAXUy4kBRiPFj9
XEz5PTYb2OcuTvp7ZcV8oHM3QGiatnqMO8e/smDxCcaJooIM4OutScPkMx/s7L+Op/M+b1zm6CoK
SFuViDFEaDCiWgOURBA490SRPywj0ook/mbeHV88EOENzprlBufvMBNSEnSqLLt5JjS++5eNQ39E
Vi0/bKe2zgFlQZtlFE/akXBTnl6q/VhpfcCUIT4HsGkcNPEEv5xiIfmPzTt5GMhRbw5NzDe+r7N4
fBhwPe1xZZDzHfbuM94/6aFlDZflKBhIzzYX3BG4Tq72K42l03YN9XkB0LZnfUdukF/8Msff2y7m
oGqDH6pc/EcvH939QrkdDVVFQ2hDhGzGMfwYq9pGImV3zHlkx9qPlegzUIysAJCLUdNmaJ1WKzpE
HG29rTec+iogqTbsLLRekwgWtDORFR7T2Mrb7cD/PTS9W22drJlhCp0zqBUs4IwETqeZvwszuXy3
upyf1eR326HNQJhmlx0kEdMunKiycDO33Bnfc9PHpK/Nm0C8mhyD8BxpQYGzQVhyFCSJ31Vpy3I9
1F750vSo18Latg+ZGYqj27NFhXnGhODGAoe2jUbEAVnYyTmnqs2EjIqe25efeUjkLr3xiLY0Xo6k
x6c2tBM3S2gUaUhx/aurergolHxPI+EYPF/ZcBWKTaEZw+AA5PZn4VM8EI2N5ptOjSMaKfshm3r7
CjwZHt2qSEm7WZ2NMizdR/iN8TOy2JwREI4ERnBTV4jyfrya3kQaHfBFhpVb8annCdkCAtnLwdWq
5hOULl4FnQXbsTHFexqmozlruOrfJBPRH88fWrnTbo++tJLqQfnL8jJSx8ZoWWTqlmRJecePmT8A
2jd8Zys2b26b4ksEBP+YQztER68RovqA1lRmovhZwO0/hjQyL6ZwnqMmtXYwVscEqRo+R1U8TJ4O
Pfqjsvp5MnwEjY1QU6VV8TJUfn5SPZp8+j2dc1j2dEU21EJiAHJJ6FrEf+yJEPNV/BQVZri3dRxi
Vcvb+pGbj8qvsslIS9fEL2CWvYtC8DSssdY+i4bwFU11z30diB2a6U/bq8OTreL+NFC49Vzws7r3
nBHhSx6YHcNKzmUylGerq5NNRObdtmDs3aoGG6NPedROD6uCYRU0+OQfAHbHf/pZcSPU4LHguT8y
mfSh4I7czBp1fIEMio8CD0CsSrQOC7kodR2D6aQYCiwnvwQ2Sy8exerRDSyaEGJTP84gbXoLypMc
i4VmJWT6PEN1E797pnmvw07Mm7EjFdOqUD21DbsEet72E5i8+KwhLxldMiF//VjVv94A7HUk6jbg
V3Vx/DjF3nCbbfFM8xGGfea7DHMjBn62U3+VM5oFOTJ9jnnlMpF3PhkFdY2NUVrzySB52UnpFidr
WoZo3zdFf6Nt85xx2cKrZLeZBPudmdgRtcNkHeKxW0117W4MvXwPzVj528x0wUHXs3G2PnLrPznu
6IdwNP8Navzt0o5/HSsByklmtb0QR0Fjj7ULG9SUSrCVtJFjHSXhpjgb+fl0i/iHLxsPbd2R8oEA
pwvBR1GbNcRiBzF1TVNWyOsigCwzikp+bECio1fo5bOa6p924XYvqtT5zxqLlPmYfQNduzy5lvs6
8c60TgzwVwbRfSk0vqCwwtSALXrnN2SgeGWB6ERklLsq2C03cCRjdI8Ty7JLFIxUxTuX1m4qLqfI
JTOe7e0H036/CUfWjsYFgIjJIN9mxFLDC0c0s8WzfSTz5Db2/rTD9G+ePOPc9+gfN6JsEdpRcrdP
UFoOZLEE8xbpRXddsK3v+c/LMaqsOuV+aatbQbgG+DdzQGWq5T2a7emZhsbxyR6Kl4jte9vU9Ifm
pGSeedH6fa6GajubJHpIcgwHXr0gMMuWRbwkVcAdU/vFD1ele+zHRZ4jFTkYHrPm2iI6TxBkQWjX
KZ1Dm8IZUXlVNqnA26FGYyW0fhHCGo7oPXC7AF5NW1cZfWQSQ1DoOdPWK9zqILTbHsO+fI1UNT+q
IqFpl3Ha3jOfMj+64wcVPvENxWPyMCcOcumlLilFmaqn2Kg/nTMOV+DV8s5v/XTf6LZmVPbFcc3P
u1OC4IxY2nIbsy5vcBphTBZcM6Oh1RuHUICqARTCvJQBEhOtXHJZid7lYyrLqyxE7kLpWdWfqTeU
2xqs9043ME5Ecf2vS/0mRfLHqosWwOKFRrZCRe+UOBd3iq39GGqq47NKYxeamjj4L+yNfMONsCLQ
c/CpUqU32Lb6M1A6y7pTBLdRoDZjbRdLtG1mOwD0ns25p3esdONkq8bwQ/eomDJL4y7zYKQxiIwM
OdM0HhJ20ilInefaOBKGPyj4IUQdWUxx77rbEj0njp06O9VF8CO8Ytr2yMEfpOX9Vb4dvJeNEftp
7AnDYs26Bnniw2oUiDDr4b0CENoP8VgiLIzbOz8P5ksWa/Ckau6QOyOFkVn/zirYPnEE/EoZ5tec
9J3/VDun74R+1T9hWr1PyEkA61IWthBXe+dG8Ifw7ceunzae59Y7uiO3+cjihE4eh0aQPqFHJ1AT
DoTVq6i3mYv6JCD+55caKbR/KZqYLBiAbzq5j0a0VOB2y6Zbb5/QWV0pOgEZieubdmL31I79cwNa
uCevo3rKwxq1OT67g6ZXeoVZHeYTgyaFeufiZBtyQkzSvVf16P0JEJ4dUc/j/0rQt1b8zx86BtUJ
2uddDJgbWy6NqszvwyUYGXed9m2Fci+28ZKTgjy4cJ6FB0Uh7qFE7nEmC8acEdECHqSendzBXeoP
Wp7sU2Pl/kEwo+wdpfFYDs9AEYCOBd6Vpl7hS12Dy1ian0HjR+HVaWa5B6FZMOMZ3EMTCgp7sMaz
bGixMMi5OKF9BMeL33OI1ZjsN3TPX2qVtgSwULypWSm3wdzFt2XqoqdCWjZay7B/lISD7IRGuBtT
DrnDHpY+zJ1/ynUXEgtDKtAR0oL3gG9x28Pj5vt57NmMEBDYNyrQp9ewYiLe+PX6Mx2m5prjI7ku
dn2hxdEBJWH14avaFE3qagdOUH0OHbEQiUYq202zefSJENiSz9u+JcQfEVzRB6CB2fTFuCj3Tg9U
PHa5+sdG/EKHJ7YPwL67RSCA3mhBbI7vIdBIpP9f59to9h10m5RCg4Ag87uUPeJSXYpbXLRovuCZ
NlOkhwcCEoKr0E3/4iHu2+GnkMcq9h7dxRfPILvc7RC+wX70dfAY5GV8psyIQXFBtVGn2birTX90
IiJLrZTZXAKbnagooo2ZiqYt1d3J1gnxfna0jRwH0Ox9ZvExpxYN5+gB7H02EthiSU/sI9vnB5YS
V9cX/vjmK07sxFoCSLw1JEMk8WPmWcFnYwK1D9qCnkAehLWfarA/es1Y/CiZwz5kFjGkOy26wvCX
idrbtakBL174KWLTQiSQN2wCSv+ECO6vTI7DJSX7C5ei/k/jzsb5bq3iEl5rDWDjK3azIO/eqsEN
BDLzGvNratNakcnmNoVBfkqTyHstkaAy1vfm0sIIU0QjY/Y+HyfvzDQ8YeQHa8LfXlnj0XH67lC5
cTXR85oM5tDmU/C51BHwsIEN+V1wHGIbcRpGW+Ph2vA4PyIybQbnP9Wxqv4/Z6JJ+v6lT8bpp6wn
+7VRrWRHa23Ca2eN8XXjkuD1ql00EKqN5g+3GCL8yphG28J7LEl2A2osnuuCjPW4BK1pYuq0FKlZ
L01pL68e4SMHShnkQWYkF0Kzdc5Dhcz0iqov2hAi2+0sDwfVNBB6o6zyTXLTDNCxAG6bxerCr8Vp
eqz9wstv4SK8O2bSKFgzuWqxp8dKTJtKKRTSJPFUD8wLGGaY6TK452s2eqhn0QYdF6I+8J3gkWqd
mvw/yV3awWOcSoBKgvP6z7qJSAQCLbAILYPLQ/xS/QqEQ++yT9uPAsLwVMxOxm44sw2MyfjkKOx4
Dn3Wv3OrzCMmmf7oL+SejH1bfw+BHb1E8Vjz1xxCsy0if70X2/biWnmH44w0o3sfkeld2M/6zktd
60jul3uGPFzFjM4qlm5EdejLvvqXBrb67bJQOoe4sMRdaNvppUEMuvPt9K+oTXiirtLl1wlo7aKr
T3RKQjzYXlruRsc8CcyDP7zcGRBlU+8huMx+WfW2mxoSc72nMxmftJ0i7rcQ+53kym26cxSe2Wdc
8pvrlPkKt+RzqGxNhcxAE0oNwIBGBHSAUcxSlBAX0v4yBJeeHG294uQfD05Sqx3NYEm9mXM9nMmK
6w/pNORX34s83gdSOh9bbdy7bvHgvoeUeSZu8eHFlf+nLfyHIcr/gznFdhtidLTVIB5Lr/3nWNN0
8/hybw4M0RMA9DBvqmq+A7qMAEsxx97RX9zfpVAqT/Bozr5WTnHSVoavu+iUg9ewbZKvJnHE3VC6
bA1zTELVSMwQUU0VCRAU5ZZe739PKCsxWDMe/tWOMzyjbC8ePQcmjo9v9TJikohDX5L60PpvcQXd
wMA7HMa0m98tRjz68Ka7XJZNc6oKUx7ILZQvXe9UJ4I+0daFbhUT9yMmzOnwkjunncVvZ7r0X02h
y97zUGxsJtc5aSmj94lUixd+SXpKlo5+Hgdi8dm1I//UDBBpYSLt64CSrdr6gLEpFM5MeVbDq4QC
xS2DW+RM8cdcgtAWaASqU4Hg9Y1sR+Kq8flWfyM0Fsc2ZEpCG/CnqO2/vj14v4ZA5GtKle9joNv5
nDYr1OV5iDcQ5rUS9ebEm47akSMP6L8pS/KOogIXSJ6RCaUn5vMdipGp3XTdhCu0tZzqQL4W9u5G
A+3fEbICfGLZVXxYKVIPlxT6804XBJQ7jFdbtgHrNghHnAADNPFwAeIcIjtXRrnch6XuT27ijOjF
pSq685Bg93mSjZ/89XEy+2AErVZHryXvcQOXjpWuMnr4qh0r/AbNIjpIJ6Qtp9HiUYvTe8fO6MyB
aiIcCqdrzIVj3E9SstMnv3RYY6bsIcjyBQwFDV3oddOJjO2cs86ysrdkYJpz9OS8RjUiimn1Duk4
sLCoErMZW+2IrSC9dpDSx7HL0r+mGrJ/rVOeMWctF1JtkBSkMw2ME5r9kckyxbIFg7rXI1JHgmDK
6kRiUKg2BAL8bRe4V/gnUGuLUGzqaMS+tGRyJDXwvew6zoKin3Y9HcUfNgF8D06/SKyRXXRp64pw
E87vY7nIG0vmarg3q4Jyjh4yQ1xZMibRNalcmMgxufiZcDBZFSneGo37pBfRevLl9+Tx6Lex6sUL
LBn00agAO30+QqI6iocgbxUfUAVG2bWR2BvVpr8xsZYnm8y9MzSU3o6215+g+cgldd3wy1Ypiu3c
YO0rl/yZGMH2nDll+2KXSflRhUgKabBCqEDOyJc3dMPJh03+Sy2Zukx9bG+ifiKeteBy2GVCuZsG
npr2T5VwqZGoSFrqx4TPx3K4w70cLDiM5npHDABB6FpaNwd67h6B9rWkKvdusP23XprsSmhI9ND7
dK9vU2D2TbjaPPK5UFfNg/+cxm75wR/wlvhEnRiNeYLJb36hsDa88da9khRPC1w1vAT50t9Nsxt9
zsPC047PAmtSE6AABHF2vtU0TTso8eIlUNiOt6yhLW7i2Q+I9SLkom2JC1OBLQ40HTkHBIMfPRFa
nyJnSSgIeEEBSf5GXVSvs/C8sxLuqi8WqYPFXD4jbhAsxKF16Py434rZKsPd5DYvVZOmT7UfuofG
wTIHbBpd/AC5mRPa8jgqkg6KxksRRKNN4wALyOjp3+hbiUEW5PhpTQrQrkfAXewd3bZ/0HXAYyvX
+G+O8SOzmYnZKokzz/wvsrrCeyNW269Gqc3mA7Zbwqaryj+EPM4evrIYs9tEaNZ8Uxylh84eMfx4
Q1k9lRhxnhB6qOcBX8jBKJ4UU8jhPAehRCWM4LY7jMS+mM3S2d2+MRkSX1XmAPqB2xBz/H+9qCrG
H8sjQwvo+dxKZ7T3dWeRw4qaY3jUc78cs6X+QApqnes0KE6Lt7SXucsC1uoxuHL+2DtCqMZ9NHTu
DuSx3RYSTwD2mz78VvgpDmRWOsc4XxRpUmaBNc9zT5yhTu/KBTgdtRrvvE0dsz3a6T1jU3o/lRx8
VgROFpfJdtQ2lpS2PEoStbd16WQfS+MvYDG+OoVdRpo/Zk9kDdJ6k0vTvBkYYAFlMGOsp6e82BDL
/C8OKR+sRWf/ki5j7VSfqM+upE40kkH+z/V8WAZE8d1tttiJN+ShaYcJtE0vVU5YxTKHxSHSxans
Y2L7krmBlnMJq2+RPnBpzv5TxsH3mmYg39vAYVQJI+AH1O01uYHKa7udKUe9d/KGFC/dGGefac/n
g5vVmf+6D625ZMACR4Jfi6XixYC9uVD9Pn+LqY7OMLhYJqyu9zdFBplbgnP8TdtJPQbwoPcTCqAH
37eKv8W4wgl84t+ZhkYl0JQVxLdm/wGPpf+BvzaEi/Si9Oam9cyh7VvPaG0IzEOkuvrmJ5RoVZ4+
93J07tuxaVa5n0dOVQEkQEzOEE/3szWRuGZn4a00GNWJtRCkBcV+zn3sLf0zlzIZBU6wOi8nkuN/
cTCPt2oqsSuOpYycjROBZ5eJQhqtxsT/oyIXJ2a25D9+twT3sFoKg6IRl0H73mk0oiVCSQCXdpXp
vAPGMO97RLv7BaqeHgNrMtuU6/9RzQiWt7HEReqtW+jgIq/NhvKmbMdnNJsVCTbyDaFDcsDPjRdg
WLG/CPnGmT6jCaV2MrdnBi9MM6mLycvj9stIFsLlXFbFvRVg53fzsJm2Yknnmy0GruIsrqP9OJFf
BnE5buH69HuRaRzYFZT6cx9FeUC2TKqeamY+dHn4Dm2QHXx/gzzxxvs8gIiYju0sGxT6CddVrkjI
JJOAFO1K5stfd9Z8T33OIcR2MO2inmibvRVMwRvJn78SrdCuVDATuOiTN1k13iPMqgw2GnPhvAva
YLwlMeNLEs85KQ/1Gi9KLKfGzFTFKyL86MscDVpbHbxeKRwZkq730gVDZZuhjdDgDatXF6X8Q/bT
+MDtju4aWYg5BUXFGedOhIH1Wa2Pqs3GvwFBjFDFgOxg2U4HzKN08S9OARq6tDFEPPLinUn9xA0J
fgVJECfDtnWJDMFDDJ3S4BWYSrLfnUZ/UanA17F5sBX6UvT441YKMvCEpLRwMwUeMrmwRbCfCTd5
CudBXBArzCfeyXZXRpwhFtfyS7+UBCYTD3H0sgZGlOHsjVQdqC00scgjO0+p3RjX8n6APd4FiAAU
A/YSY/VposNYdZE89LP7NWY4mYlCjpGl4XwuWtM94kx3Hwrbvikd6tMYOeJqmsHmt/InldNY4aXv
fO8IhmIuYWC5f+0ohI8OHdG+L/1M+EXRWEcUr/Zr6DXjq2UK/Uo5VfvKdpB+p8wwX3B+xO560/AW
D3Qsu8wBG2Exd4NsTKvWGJO609cwEHPtHLEuITph73+oosl6nCfEyRsgXnBxZ/GPcz/Tp9dO4zWz
O3bnkmLKH5HH5Mf11Q6pF/EjqRpOw1SJfEP4sn1dqpaUa1FPG3xe/rVpzXyfy+quL9Joizyj3aLO
zg4Lf1VUEj0y3i5Ao5OHIyMpmQP3wzqCuNDhbwax0xkPSXhsEjnd2+TtBCwlROCJIo8+J+ocTjPD
PsmMGU0vWeeAF7rAX938YLV4BMjS6zAPpp9R6L+HIBYvs9Df84C9HcJkOHdtpUDXahfclYSzA7EP
KJ6s0HqLgQc+YaaJ4mF1Z9BI/UtGmshuWdcvSzDY9ZN/IaLmmWsH9Kv1WM6Tbk0It0qIpXUGzx3o
fOOQIOAKyeCSNMOLbS3E3828VGfpwYcsY1esSbiHHmBjoMYgI126x6AlS1PWQDlp/K3T5iVuCOfX
y1wRzwYcueGxvUUzD0NTNZvc9CfUgtdmnObjUhGQE/ruRg6LuynayD67ZfUrdTbdsx7RQVdwjdO6
VFyH3IeejsPZoIbI5ukaGbK3vLKVL83k/vBRr8lddX4iRr1yYaUbEPslTQguiXB2bUIdZ3/KxXuV
LIicgAgorCiKAuzIWfcTcQueiz7J/vVd8qX9NsEtBiqLx3zNYQqR82zQeDePDS3qALPg+8OirKc4
rMMjsYS4Kci4ux9rAMjNWDQsf61Na1E1eU9sk4gEpoxQ66BcHjOgZtK8550u0wEeWdQvNfoNAmrX
fNBi1nh4cb/B5ujjUHMnBdHMb0Vg4R/lHI0PDvq3A6IFtWdKJPK/NCp+DwjifJNWVx1MIzFar04W
UkE2qhu8A3t78hsUQt0jxyOINYdVt2tXvDM06m0aI0qOMlIE7EE610wv6j9desMes/KwK4g72lrE
BSDv6r80ucacfWuxuf4wJV6NnOVtUxOwsk0p2yg35Dd6t2gqbBjPAscGSUs9Ue52/JX7QIChFBcp
enk3J031Wcers5nJFitF74mH3J/fOJ/lJajhNbak+3JR0NtApZYzgcnWNJQ1TMLoYTB++36+vqeF
hVwPf8xv12YLEhoTHsEJNYox/vE5dEa5xyPSvedNp274nQB3eid0t5h4EJ97JBMmSxWvnM9LZ9A2
VJ5NdHbmw8U7ifVCdsN9YRkiJUBTH12DhcJ4lvpVXFMbdh219Sye1MEnR2gThrVTbocg6E69kxf3
0k5tjtaC8W6IGlhLzOl8rQozc0Z+VBo173Any3XGIbpV7pQdNJHeZUGgSjlU861V8/iONgF7hTss
IUEhw7RfHLCjTW2DhYpWQc/4SNn27DsA5AgOrH9WSZwIHkF9mEkUJxModHbxMmG6tloBDldh+gxI
zd0jZ0j2/yPtzJbcRpIu/UQww77cEiBI5q41Jd3AJKWEfd/x9PNB/0wXCWKIX9V10d1laQ1nRHh4
RLgfP6e3yKTnmTw6NS3sXyu6ViOQNVP7vm6ogrRQtmRlA7eWISjP5PC8fa51GpWuhPpLJAInVE04
oSdrap1QMd8LgArocgffke07vZl7nMRQu1MiyXtXw0GDUIT6vi4n0FFiXJHP0QrfOxqpBPIPETVl
10W69pP7d72n/8EE/wiwyvUp27/1HZV0rq2z6rk1uVmdhA8hd4NnmQ0Fwyqh/n0OJ8R7itSQGset
+RzKGYvjD9437jfBMWnlk1/H5BtC0bSbSn1TADraQdCLTxBZoM6bGRN8vl0t0Ijb0ENV+KP00Ohj
fR+k6W/wwPDex4YC63Ktf0+Nqj9JijUcY7hQ99mgJ88DEt5k4lvYp63xTUvb5GgptNQHhAliOR3Z
BSnbZw/0MAfBxM7pR6Pe+byE95KvSq9xCa9oWqJRxUkTPfLm1T4MkRI+QNljHJNeRmIY/zm0pvE2
xCo5iSlt5G+xHvoP2SyyUUtAjOknpAGkKatTY0HfyNKWH5IBHQ7JQohsN7bt71yXf2mGqVLV47K3
C9DvO4wqoOBdZhbq4yQ30Yvegmrp59JWr5RcQ7tEPupVh7CJ70POCNeLG+rh/HoBNrijaRjADhXb
B94t7deWveSoNOV+0ivUJ4BBCsbRhxbKnbuJ9qI1NC4Zc+9JpJ+DRLTv0YNjkmSDQbq4R0iNoxm0
LqR9dG0nhy5RacqgMzLUgD6S8QEUmkihKwue9zABVQLQZlbtR0K3WDs1L+EvtConj/y+o0T6hHZL
FD6K6XXiePuYSMP0qJECc/K0Tr/xdAVEBJ3mMRdhLKZUkO+pMJKdZFA2z9K9lk09XMqx5Q5w3UAn
WgaWLaY62dpk1IY7gQ6xvRINEY+qITuOvZ48dX7H1TyExnifZ0p0T4o45FQZeBjH4fTRYhhfxyqJ
CKh1dprraI6go/IK0nl4FieteKnqSHyrZM08KqmQ22VE/t+OTKl9pjJbvJZmSj/6oJXZPbScNGtF
PM9CdaDRvdcfaw2KwD+8BIXfcV0ie9vLXI2SvNyQ6vkj4HYl1EN+HBgZdN/KUrGZLDV1BlqaXGCC
2YmOzqP6VgC/2Hs7AFYHyzE2dIdXBJwU2ZB47iBSggj5QvIora0wikoQpFUVOMCm5eiLaNm4+U77
bXEiT8PGEOVZom85RJmUvybKsgXwYyGLaKgVhQiptfawd0TUJ0B3hFrf3il52tLZL8rtndB4Ke4V
wf0ulspdaMEiwVtZvjPA6hw7KK3hk2lzl4p49UxV7H0n0zfKWdF8EoH0wg3IpT2NKGZuiJiuro9s
aaKui4asG+ZCMiyh0tmSLy9c/VPzs3qQ7dqmBmenyBG4ml0cjC2DK2polHQ1UTJk0AmavhA81GUa
NtXY9/YFnQ/cLtv8BcLTYy98iMFgZ1NgGzHvwvhABcvhzUvCSH/Xyv6zlFA/VD7I3vR4W05q5Rfh
KIZimIYlqvRNs75ninlFHhlgY1DMG8qTCWrmi+Z94ZXqk9e8behajYseQTSjEcaVJcNazrUloM0j
mgjBmdM7+iQTGBC0H7G4McPX0lgcG5iwKGzKqrXccVNfSih49CjvhrQF/sx9KlnJxkhWbRgA+mi1
tmTgGJdThkar2gA8oPgT02RBq+JOaU+3J2vDhCVemvAgZh+pGqAxmNGGT8GJE0vaUvmU5q9c7l0m
65+BWIu1zwNfzCnQYmXq7slTR+9gKRLuAgUVWlMo4LRSFekR1vofjWZQFiaTtOF9a05x/gvky3FS
vKbZSxRb14J9Va4hhXeC+AO18tvTee3kimhqqsx/SApy0It9nusVwmJVxRUphtmTu00vqt9UH9bV
LPjdDeLzbXMrqwd4iOZg6kzg65ZKhJWfkSnmwQ1GtLZbgcmEpTCm/+62mWtNTwUzRBLTtCRNXm5d
v+r9QEsxoyTZITLKH974MZbNk89TVunlz2KyoeW5Ni44fnRZF5F8VtTlNEK4Ais1WpEC91II4zj9
f3tQn90e1opPEBw5TebRqaayUEWlmdLTpGievfwZeKSun0r6SMlh3jYjXZ9cyoUd9dL3kqKvtDHE
DldHe3KQijg1d9YhR1dRcG/bmj+12GgyHD2qSe+7CjhyETHgnvejQhAROkrZWDxU97e/L63NmamL
5nyuAJBeilICORy0FtEjFwadvWyj63Eq3OFIO8q7yaZsuiNSvW6dZte7Sp0FnoE98ELkurFwh9QS
msKMMGpJn2XSZWHwyQDY+9IMGwqL136nyuRaTEOk+4Ws0GL6RpVqnjwN6EWGD6B+R+X9llTkmgWZ
a8B8ERC5O81DPTsFk74GJZCNLFBOjgD9jwzmZmMjCl17gSrLkgKBtMgusqyFY3OWTDEpezBAHjWX
xoHWasMP5om49DMsWLLGwwIIAZ52OYwJYFUfI4XsygfzDrjlqXcRYjlEh9vudu1tl2bmwHQ2W1ag
QMQkYmacuE3DOIc4kLyL5a1IsDZhqmXOEY4gCgfnpR2/AhGqBtixtDeosckHvt4eyJoBnQnjbNPm
WLA4APuBsyApMABfZ1A/GKrzL76vWhaeZfHzl/teG60qVMEfuyJ0QITLcMOjrk8ADb3bP0cNhxvb
8HKCSlWlB8Pi92vih7wd3uTpmZzbXa2/l0C0qgFUxrcHNM/4pYNpElqnMHDC4kwCcHEvKXy6v9t5
QJT3qZTWjqrDyVRS4wrD94OYbDxnrtdHk3SVNk4eF7p8dT+XRrHTS2jgXMjHeZ0qmrYxnlUDSIfO
WxKd2OUCeQO5zExjAjPgnpWr9H8duTSJpkUuHdwVTabucoEaAdK6qef75YAGbe6dBBHcSJb9tZ9p
8JTwD/FRAeK/iCw0luQBxfXEnfJTRde5uCHYu/JQYnPMv9+UJFO/ercAjNBNVWQhentWIUZz7Vt2
RFn9IDsQQx2EDXvLcMxRaYnSvPSWqFn82+W0eQpUCbGEm43Nw5/H6/ew/XXbk5crvzQx/4SzGCb2
nUB7aJu4Aw19j6oUiI4AFGhjg24NZI6kZ1boCNECc+iwQprCL2gm8HawHN0eytVN5n/GMt9taT/X
VXXhZRTmkjEI+by2G7nJQE58TzfmAVrR49YJsz6g/5jSFgHAonPDmErYzXhN3pUm0Pid1ik9aP2y
fLs9rPUV+sfUIjgX9PGOiL3AMAwKmsfvl1Kg9+S2ja3hyJfrM+Sp3DUiXtBIpE7JYlrG8Jk+Xue2
meWBuVig5f5M/KTKYfdJ3BB0lDRC8aw/o1QDNWr37r+zNE/qmcPJfT4JOkp4NOOqSAfQmhhTxU3z
9AX6441RbU3e/PczW2PhDVGuTcBQLZEKfSeNB6uLfkyeKGws05YrLLaRNVQhfFPgnGD/U8EUZJZj
+ubf3s+Wq7S4bkSalVqBTj1P9J4K7Vs9/L69Nlvztbg2ybFSptpcL0yLJ6P+RbddFH6+bWJrohaR
IGkhMc/gyoK7AQiYMD1Std1Y9Q1f1hcRYO7VN5KEbZmpMuIJhVifojw99Q3VSqlrIVi5PaS1WePM
4bahkenl6nHpZYh3GaM2Q3NoAtSOCeId+woKiIcxjqQNN5OW15vZA85tLcJBJvpZkCZ6TsPuE6dp
0L4YYHbgBTPh9tOov0Z3FcgmukRR3NkFT1P929cf51wZCeqNH7M2zxx/ioRLa6q5DOqAg+n6a6ks
hV3hDFn9rQGLEtPB7ZnJRhZmdYotYD4EW0shO3c5xX6h+8ZYy7mLQnGpP9DoaIju7VVcndkzEwvf
B/eF/IEazhdHbo4GcoFmU3ouTJzNLgHKuRsQ/t3wnPUZ/GdYi81AxdoEYRFHrifkEbnnxgkDTbFb
8WfXCl//zfgMLnsqeYurt3DTBzq0TVHiIu0GvHN8Cn1syr3x3AdIeNE3vjG4tZ0uzzdXixyTofy5
sZ0FXzUuda+AGxjRi0cwt2Kxsc1Xvw8PhKFZUHHpy21nJAARA4iJXL36pEF3SDJ6w8HXvE4+s7DY
bHKXW3luDbmLZEEooH3u2yPSEbfXZV7j8wfLvKPPjSiXrm2MJGqzrsldVfGekK2ERh3ehCQ/Umt2
4mhPUQqg6Li/bfXPBfWW2Xl2z1anHWsDRY8pc2GYehge0n1pN2hD7Ho3OEZ3sFs6W2F5a6DzbJ9Z
tPSsCPXa56kkg8JvKMGBqixm5LSyA8XLS82fwn0ZZh1Vc8s43R7wurdYuko2WZORO7i0bvKXCclU
xhvJLj3/T6bqb0SQdXf5x8QiggAoEGnZwiEV7WAOX1BqDSH3/Pth6LIiq4yBdMxyGILeDb7oMwwU
oD0fraYNv1ibJp16oKKIiqVLy/KPpIRTqIPFgVI7RWzJOwXaRhzasrDYVGaBWDccM5kLut+lc+IZ
Iu6NQawtxJ8EE080ckzLNy1gSj/zUe10peHJE16BpNsQAd1eiGVig2opcBOKREwTE7W0gW7FFFrz
u5y/Hrso+9ZVBZyeCfzQgI4MFBxF4Xjb5PVpQQqdewa5JpOMjbGIFFHjx7KA2LBrqd5rQ7IeRCcM
bP6xBHJ829T1YUi2Cf8SSW0YnO6L3SLnsB0WtGpDY4u6UXMAXgqAS1R3gnS4benaHUBGGhL1Niyp
4vISQSq6UqD7J8EFScc4qM/8mI0czVUFeK5sk3q2uD5YFjmoxWjavqIgFwaRC9cskr/NyUMRLKP1
TJFqczfp6amCc3HSIC+hS1/Jht9G3wK4LGHfH8Lhtx7RPIciNVRwdBja1NLBHOuvXjz8zlRSi389
IyrlcTILpDOuU36VhWgc6MbYHblNRS80N9/+/lWqhOlgok2DNAw7/aoqU4VWnEs5O7Bzuwd4e13x
RX9A1d6Bn+8ODKa3sR1XXv9ke2UuAUw9KYBlVSZu0wRmiCJzLdk2D+o+cgS7RtrokO2zQ7DhUNfH
DMbIaWnzfZxq7uI2Tn91H3YDB1tGM6LxPYXrXLirjX2oHyFKLqON5+x1rJnNmQZ1SkZmLdEFoCpy
SDdnc2yW6D4wACMhe397yVY2yYWRxckSICQ0eini9kYBlTwthRtzthJZVGIYPJVw0+MVi8iiK0bV
+UbKVar5JCDlpN1l4cmsNqysrcy5lXmUZxeAJvJSoRyjzBXv6Gs+0ky918n9mxvutrYi52bmv5+Z
UWUvrj0JM8ia0bogvyK1dns5tizM03lmQW5z3U/o8XGtDgAzfGzmQ2rJ728bkeaD8PKGpl0syiJq
WSR9wNmzKHBBeQfIlo76R//BeKR59eC70sb9aC0qkDlXZQWhAkozy1pZCDFr2Ilj5qoH/xjvh/vq
vjgmu8mW9jAAvFobQXnFpTXeBDPQgsw5jTiXc1io8hjQ/Zu5JqBzGhHEjTVamz6NNynVJtLbsrgs
0qZqUpVqG6cuENQ/QcetjuppeFc+6O54zDfywSvDmedsvliSDiZ4Xw6HTslihNAkQS71VcuqnTj+
vO0OWwZmbznzOeis5DzqjcSlvySHp0HeuFys+PTFABYhAELTpqG7HbQ6soPtiRbYMN84eLaGMP/9
bAip0HcFYjlcmVQXAXTyZLen6AotwsFGQp7H1HywgWtY+NQIskbq5xppVpZO6L3CHumHDyhx6h6g
cG6a7ZMnbyAp5l242KVz5USWuTGDTlq6mZWrFXTTFM67/l7uPlbAiY3vMmQBxla6ZW2FeOlSQacA
rF6lmWIuBolvzkmf6ckqPtBR0f6LwwzeQ25KuiUxh/LCyXzozURJUBL0TV05jEH6PkThVs10LdJc
WFm4Go1DLcSQWKn3kqvbkRu4lm08ogXsFgfPFp9uu8WK212YW7gdQCUQxR07RynvmvgUbdWaVzyA
7xsG5X+gLleV+V5OGqtN+H4jIvzsBV8V9asAIETGCSXFeLk9mhUv4K7BbRZII9xwS+QOxECj5ncS
Eg+FMux1qbS4/vdQZFp1vHFe/4nBC9++sLU453wlKEtuBsZeSnQ6RtGDu6vEIPlqzlqtddbBzOt3
wjcYyVVarc2PFXSjOx54ynva0tofoaEXr33c30ExICAPWoKKN0d4fQotfjcpjQ6ABi4CWtIqeqxR
C8ho/EDMUkYHCrp2UdyID1tTtzhQJy/3IGqK9H0fTboNe/MLbGLJKQbKb99epDWXOF+kxX1NTTKg
6Sihk7z5lPqGrVgykkqfII5zaE9zbhtbHRYn9v/U8CkSX4bV3hSsvgvMwI2sQ0fDI4oF48ZhvXI/
nGuqVPBBOfACXZjQZHZQNHEVielig9yy/Sj296r46a8HwhNQVuaHD3FuaaUJJdUArJO5eQS7OLye
D5uv9rXYc25jCVtM+qnwaUzK3OEZeYFDe0DJ7SiewpNwSIFVjRtbaGVtLswtrwUp3UIx9LQu/RS5
eN++VcKGhbV7zoWJRcxG1qQ3Io2mSaiveFvlB/MBjXfQ27EDa9mGY6/E0gtji9CdyxX8txHpJ8Vz
ILy0wo3RzBtjEXH4PofPfI2i3X2ez7MrAhT4KQwjMfNVvS+83WRAefEl746JaAfyh9vutubU57YW
0Q35CW1EjoyxdB/QkLRmvWT5vvM2LlbrU/bPkOZYcTakgIazkcIqz5HIneur2cbFfdXFdMukU1Mk
J6gsjjcxMQz0CLlIc3GbrPvpW1z9/d2Wt/Q/FhaLYtDdkzQCFjz4UikMw1rz5V8sxZmFxVJ4sSQ3
UJVl7gS/am5pDg2tOhzfvRJuBMt5tq8c7MzSYjXgpKdYRwWSftmS5h0IP8eTRFN28VFSNu4dawsD
ybo6ww9l3lQLUzCN0VEGe5hL58eU3bVvzdZuWfFgCwwKuBayWvyziC6KAalQgayLO1IA9D7/UmY6
0J+3l2ZlFBc2FuFF6M1AFdQQesT2kIr38Duq+f62ibUQZpE8mW+eEMbwXLvcIqGCCKfSYqOmWxxY
aG4LdgtPhPO/w7pu2luMKVH6JBth3HPV5A8MNXC6XYlK/U52G1u+bzciwOoynQ1vETSR/clDFPQy
V0BpyNuZMdR5kAPLr7encXWlIJynmsRd9KrPRRwhAGhnbxA81ESb5GRMGeoaxcZoVuIZEGFMqAZV
iKuyXusrRTvVqJ63pgxvtCpXdDK8vz0U83qXXthYxDTaYiFxhSUDqmM+L0T+IwIVD2KLm5dQ9SJW
Iz4UXrv1gNwa2jzDZ6E6yxWlKWYiMFq49mkrws/W/itfP5u+RahDW36Ki6ny3eDUOeKeoOqIX1tX
dkF1O/mP2/O47hL/rNUiBEltWeriaEZu3nw3v+vG979FJfPivlioeSHPZiwoFbmWZvSgPx0Lz0mm
x8jfyBps+cLi7tnRLl3yQvBdz/gweQgiQ31G28wAL2v0ogSf/6sZW8JHfaURBSGJYlf3kL0ss2+D
YiJPW8m723bWY9A/frAE9hZplop9XHAn2E+uuCcpElFiQXiMjKj/AYWf2/Y2PGH5sjfUItSyXAJ/
GdshKd4a5TP+678zsgh0ndLAWy7VkduVJ1zcVhBCUzc7CeTbwUFeBIfJiHKyr5TBxMOfHeRAaPUy
x2768xxh4+WzERKWF9K08eHCDVtyFNLonZQGzTC/bg+352124cWl5HwXycuYUNK8X6GJ6U6hydHw
COWTGVifqukx/FmIv6dI37iabHrfIjDEXUsPjUVyVDxAjeRmDkrCtvFJdEu330RkrtV/Lsa3iBJy
rkCKDmcXT5TJNdwc9XobilRHdoB/1v+lEy7iRaT6QiW3XuQ2b0L02L5F+oZLbKyWsoCXWYGohTmk
L/tEekvHgPZs0FWoJXwpYphyfMdCHdfWZGHjubL2dKWJilS2yP1VucK70Bw9ms3I6TQ/XasTNzLK
aMrjYI8OrfD7LbjGqudrPCtkXdWpAy9cpAlAu1OwMfdjdNcCDR42XhWrEens+wuniCFj76DQjdwY
VqbSsis0BqEUvb2z1ozMqVnw4NR+uSdfnk++iOBz6JuJm1c/TAg983eS7P5XJv4kpc+OwNZXUa9V
5/RfjBrsbojuoF26bWItsU0h4z/D+LPBzmwUo1eOQZlHrvZcnZSjSbjTd+JDc6iPG5bmEL0MReeW
5uB7ZikzGyuDUWwOruZB3kv3lemqTrOvnhBJdKyTOjq3La652bnBxZmBTpA3ejNuf4THUXXlbGNE
c+y8GtBc+NfAiF2323oQOSsjtHWuAn1K81Y1Ly1xbsvPVjfnnJH9v2aWQaEYWj3oemrA9V609c8o
7zgo1+4kW3ZSR7zfatfbtLd4MomWCnGhzptifAdtBcHAcyx7oJVOdlPHd7dA9aurdDa8hVvoekw3
v8xbFh3z1j/q48YmWv8+nZQSCWe6Axf7FG63yirh3XfL6QSdqTBseNlazAZoZ8wlGvIkyypNmLRN
acxtSNEpPEpH6FOAuUETtnGQr4UbUzbFGTNDQ+ASDIAISghtHWa08EFo3cjbI1d0e7+sAPco0Uvk
SWWTnK+xBFMkoBJpcC0jPM0/BnbkUEFxuGeh/ryT9jQJFbt2I/5crw6pJUBn83uPgS3xM34k9FqL
6JIrNXeZ/i5oN2po19N2+f3FUdBMhZ7mCm2ahnmaVO1uaN7LsbVx3szn1WUguDSycDFNoZUcBVzK
QP7eUBzEYAXFdzX/dz/9uL1Et4ejiYsLQqd10dDDYOJ6KSpMR9gmh3DjAjfPyP9/MLA1XIbpcUJV
NRCImn3/TfTt0nqDy8cwnAGk25YtaXU8VDdBNqImxTF0aUxtoS2k9BW4FeRku/mt4qu7GS+kPPXu
SHybb632Fmpr3Sq9qHgdGLrlEGsxQZl1QNS55GKgGn4ExWdra/q41aR+fULgGJyt/8/QIralWVMP
/qQae6UwfyUB/FplGN8bPaKpXTGdbvvGVR80HQIX1haT2cL1B9zN0vb1fhrdwVGhg7Pn46LZDXei
20o7uEIVe/to35rPeZOfnewG6kJwCyLIXMRN6da9gfKShNpN1HUbL/aV68rlGOefcmaqhYbBDyES
QS8MojDTPIl99YSK9F1HfdAP459eGXPfyx1D2UqJru7ys8WcF/vMdD5MCBdP0JfUqdz/ohUxt5O4
K1+8KDZfxKapdggDJBthf8vo/Pczo16LjkfXW8Jegh5Fnu5a3XIjQXZkiCH9Nts4K1dOAMQ/RdKk
8DdQ9VumS1m+Sc1bNn/jIAvrlofwF5JKyKZx2ZCPocOTSt2INyv3jUubi00yjTVlM6RVqJDBluTO
jw849/edLRySvfBSbtza1k6ceUPq9HRyYC8fH1kkCINUAxUpIQ5EQMiBcn53eyeumQBLQUwjstG8
vwihPoIAMOUTpcfpqMtPQrex09ec4vz7ixnr86430nm/yf6HYhIBU0wPXjk4kaA4eiNtOMVaEDu3
tggr5qgiehvhE4b+afylN49a9qQIG0PamrJFCJEbtJNCkXM6kmkRPmp/f32acQ0SfsQDV7zCbQdx
BBlVwpMzVePXuvdEyKRBhYjozd1e+7Xj88zQ8rYOSaNaIpXC2kAa3fGKh+ZTkOwQbncFJcBY8J3b
BufLxfK8Pje4cDYTFusMldjQJc2jBrteTVDVpGynfQwMuMfh10W5SoC08BXxSt/WEMf8dvsXrDrI
P3OrLNzR08IRcVkO8U4OUJV86Np0n6HFI2zN7aqTnBlaeGIN//WQznCEokQT2anbf+PpZ99fOCE8
fXlZQAi+L/2Cl2mhun4xpnY8SwQ3ZNY3Vm59ODNUeqb7k5d4G5TIiyFXuW5nBUpuLpyBt9dl9bAE
zPMfA/PCnR0ebeZB+zY0OrCY4S4fhPvUuh9KNXfzFvbi8TeqO69VCQuftplRmtf82iv/Mb04t2ox
t/reivw/PfM0Htm5HT8We/T/6MsuN+7fa/eP83HOe/JsnDQLhqgxEG8LtFv0h7o6qVvwta21mnfh
mQlpEA0fYkJjb8T9e5gyVRtefmsjdmyMw1jc7nl3Byiq846Y4s6O459xnzuzTvVtt1iNUIrKhJlQ
OV6VdpGO7GRoDI29WUR3gSdMbgKp8L0Zeb8VL8p38Aq/qwHrbET41espGIL/2F2ECamPYS806Ji2
0kFzo6kIH8OMPeyP5fBBtVBHyC2ap5FqKu8tqNKPco6aT24YtUPfPwRxwejtEKqa1aTzxwmtprfb
E3N9rEIHP+dxaGJUrwk3gjErAID6CEro5Fujjr4xGMGGg9l7OYTU6W8hioO/dl0YXrA4Y5LoaFw+
65EJTdgppbVHIfMVbaMT+sYdzLqb3V0rg7swtNgjihILIXp61l6h9fQYpVWxG5GQurNqeLCDwMx3
PapsG6527dCXo1vsmhCNnFhXEvgRp6ZwLMXT0dRFiRah3e+3127NEhxn9N9pkHRcPYx1MZrULi+M
/Ujb5g5Cg1lhJfF4h5TpRti+PnAhMwGQKc1xm6bs5aB8Ta4kJBb2lphGNoozXyQFyV3RKMzPuWwE
9oTurlt1pisZoA7+cpyyrtATrdB0JGoo5C3iahkNopXrrQL7mFbuJD9FXEOcJhhL286+beq6tjJP
p2lCqTUzeF4189R6a0xaO+l7yAZm7MSMZYC72Xv+37whr+tGWKN5mMYwDkPALfMKn0XYKciN2oM2
dV/197FeIND5qAkQ6cOBGz82ebzry2+i9b5SU2SWNw7+K++Zbc8VEHKExL7lsyfMgiwtTWZV8R4R
0PDGp074eXs2ry5JmMBhgKD9YQtddtjVfV/FjdmxcCECBXcQMEMcUm29Ua+OqdkK/XszzSTooCVM
PVGzUFEmrKjVL1qynaZJN6ZqzQKETmhO6tIMS194v5wGSSOajbIvprdBFe0m2EpDrlpgHdhg4EHp
Erx0BPLdVVzCq7JH7WBE4RfhhLxJ5NPt9VizMl+beezq6GEulxyukCbxVKxU0/u8Redp4/ur/jyf
dSZ5YTQ3lpEdKmPEKEYMdD9Zh5N0bI6xtRvdueclscPX28O59mBDhCiBh/Lc2IPe5+WkmVpUV2B0
lH3U7M3gHmkuZYvFYMvE4qExIaZjBLCy743qLoFb/UX0nNuDWJkzRmGQeZjVc7i2Li74BUTovlRg
AuUD4PukIY7aIzJq5J63wfur4yG5OBcgFe4zi1BaCJBGdRLGJj+OkXTJjCev1d/UNtrCFaxZ0jFA
eDPmSLqYOWtA+pUkmQINsyvX4AKPm9XItakDCwjEGUNsG3Nxu4L2OJNFDRvqY+P4R6Ba++BHCwPe
jD1WNpx7ZUAXxhbrpMODiTBmRTAjrroQ0aPqBQmIEzWC8NcHHi8jReLljg77NdRxSKTYbwpMja3w
zQtR9S4Mv921cMNteN91hMaSRWSjyIII7XLDWmiYaLO2zD7KnqX4XaR9KQbEtjcymGtTZ0BcCqZy
5p/9kw07O+aUSG40rSYsoDpd2oilqK46oG8zBeNW39Ucii/eYDP3w5mpOQSemdLaPKWtrFb2eoxA
Y73jRlL68a4MPgG0RYLC07/e3r9rM0jTr6rSdKDP17BLg6UVNYHgsaOyLHK60f/qS+K+i7tiZ6bT
xjm0cjthdAoovT+cb6i9XxrLmykzZKFQ9qY+axIYu5GzbpxqVzGGU6p/0ysDdZA7iVZNQX+5PdDr
ugX3Ig0qKSqTlP/pqb40biWRiBoeBP/oEBzLd+VBhPD+bQZZiU7zDvG7o+WI4saF7OrhtjC62OKJ
lGW1hbITu+5HHP6kpcrRdZiOMkRMXzQ1+XB7kNeeejnGxSY38kbveykiokgIUSNa0Judoyf+8baZ
a6e5NLPw0s6zIklEzWA/RAieBggx+oglP1PoeqeqZfj3bnNpbuE2FKGKyBMCdvnD5KKtfOc9WO8U
O9pn9lZHw4qLQts6s/lBfEqHyxJ8Ncix5BUetrRd58h2YId34ml0s31x2Mpqr83iuanFYTa2VRf7
esqwPJoFkXMsS/lQQZ5E49NGwl6d7xKXcYVhzSVoEMEzPnzh/FJVFCNVNXkvGlN0iNEm+RYq/uTI
Y2X7kRTvu6h0hKEr7K6IPvqxoT3XstgGO51Q7ki+ZjnlpNGsNSB62pip+rNTJ+mQhn2078dGOyEu
EuyCHiX4MvSO1aSOx5Y22BfN8L17AajSyZvi+LtYDT2a8LXlIDT3q0ySyRXK5s2bAHu0dfRkCo38
oKsDCLso9t/3XerZoZomO2Mg6XXbi9c2y/mcLPbmmKiNHg2NvE+zYJeW/kGOH+ie2N+2srrKZzO/
2JKTMWbiQIZlb4Tvp2T4jvREZKfx9OJb7dttU9BsbSzzYmPCTdkXUoR24uiF1s5S/BqSC5RhwmHK
P+lSmNMTUnnOYJRvEAjUz8OkoO8utvnPfqyFL55KDgNqgd4OkgD2H6WbXsxIa04wmzSo8sghWqbZ
4CipgT5FPr4GOQrtmRqEj4HglxMS24n0rYhH4WVSdY8LZ1W8CVWFtnLNLSAJS48e3D6J9q0kROpO
YyOOIBXKSbiXxTqXd61QC4INa2P00nhZFtvww5g/p8lopJ3VIzBPu6j0Y+Chs1PjtJ1VZnmSFWV8
iEVl2JngBvj3tJCyXeGZ1slUS+2nH0ceSiJ+/OSh3PcyZqP5HOSI1sDYGe/7clZITjy4P7RS0fZT
JvtfyRwLBzQ6HcXzeEXr6HBnWsEFNxV5boY974FGThxNLj7H3ti8lII8/kQqAeMSah1qrN9nflWi
HDcUyMR1A/j4GNIwlUk2vXE3d0/u5GR0wxCBVx88172hx9Wsoi6gei5Fj7Moyk4xA7HZRV5lHAqt
Q1wll997gvjU+tah773+k+L15iENIIUKy1mUmKw+4lHRY9GjTp+iwezEBiRpYa966ONEiJdazWsV
Cp8D1euO0GEWdB5I0OJpdbmTKensMk150QsBvLOXNNqTmaLsOUyV9NrJQ2GLAAIcYtYPpJ3VD7Xm
iXd5N8uiW3576NQGmRmEEG1dGhq40PP+jibl8NDxk5FdN6n+ym5oUrP3iuhHnyEEyIKjzdiKSMJo
QoByTRTuZTmbEFpDFM8IlF9G0Zn4nofeJf9jqNNiP5XTdFT9eCan7DUHvW2E4LP4q2DAHSAZrbJL
6/GhKeL2Jc3L4GdoCQUi1lrxVRxrCTCy1tgiwIwP4pSO4b6NWg3p8yjo7+Sqz+1Oleg7VRCNHBXB
QLkcQbqdOg3mez9UP0heR8JDGTViRpLyfxP3Egm6XT+Kr6FafQRw+kIrTuG0FQw5hhi8k8zh/SjL
bpV6j3UedbTLda8GVS2Hjp1sN1XVdKQ/6KnwtBfB8B58uUMMvTJ/e2FHs1CFsDFCUTsEvIQTgfKp
qls0a6p0J1YolYld/EkurYdaL3InL1L0HvUPpYLgpzlInwca5WR1yu1oSO+pdSNbTwRAPaahcatB
+Xoce+RM4r58Q/PQuG9NpMy4cjt5VfWuPCLL7iXdozyWgj14Akowvi7aiYlOkDel9ePUev6xlhEZ
zT0kdkKTbDSSOuLnMJAMVw/ig5V07/wikD6aLer2QjWVD0ZdIKvqa/lLnYvj5ylRd1mVVq4kxoEr
lX39CLmRhH6Vqn0pxxLBbPQcj+QRzb0QWLrCPkJCrdWCD6NM/QyhPOEraKvJFoVedKUuk6Qd+b3o
UUoR0+jGNn6ckrZ2IWcJUVIycsc3lcFOU6ShJjlQbEEvHsY2qezCixO7p5XlOE2m/CNRhtZRADu5
WRoUTlDncAIV1gmUROEyTNXWE4sCZYh8GejY2o4bFlTs1a+UKQvbNMtyJwj6J9SUKkSoEFk30lJ0
qqL5lGWycWdJMhweKXhXSRqVnUGp8W6U/W/T5MOEUkmstRo07pjJ+sEP6+kTOmv6gxhGxYFXsDUR
zpuK9nz8VVfy6tFDov6pSLhlFn0cveEJd4XnJ3uxR5jQ8vz01NEg3LJCY/8xa+vsC500kWMGrfw7
DqyHCG94zNLxs2FiNh95bePl1dfUVACH+7Wwa0TEVqQ8Hm3LkvtTknXoPDdK8f3/MPddzZHr5rZ/
xbXf6cMIkqeO/cDQuZXTzAtLo5EIkARBAmD89XdxtoPU0pXu+Lxcl6vsKUmNBonwhRUQ3JNk0HCL
Y66FluU4JUg72qgCmj02Kjy4PONh5M1MbpHUzXGvSxjswOp4lSMOSMzaA9iFFzr2YYceD5PVHgN7
uJ+ANoNXuhgOdZ2ZiI+M56mEMtwYNOEOKt7DBEfVmmz8Qnowgc7MZKqlvfJbdzzQsfSgRRlmRRU1
FoXMkF5aZzBa3+ss716qUPywign4T7cn8K2dwSXyOgeCUCI41hV3E8k8a+WFMIyOrcKz12Iqg8tq
JsF1mQ3PvNHfRRdWG9hgW0kLN+aktpTcwOVCxjoXqO8GEg72mNfi9Q4pfX/vCQlMfTgbUU1mQEGN
ybtlufVzcEq5CVqcfFkHUjVxTXXDcaZgbyoeY88eB69w0XEUd6HFeDTZHZwzq+F7V6gQZu1G4lOr
SW3L0ivYhr24vvLPpW94yQTbuNiAc95eNlSssjrfF9J+zIpuAzVPugn9epuX8rwquytuCj9uUaqA
tyTlSQ3T6UNnZ1eBBVY8UJ9d3OUwDfZoS2CizuBrqfswxQZmsRpIf6A2Tk0q65/KHoA8nJow1sb4
c6ahtwq0+80hYHCZNWmTz0OfD2opbwPck2A69xCX5H5rpxJlKCdhcEWyzpz1wp9BGerq89E+iBzh
2AOJV9QCCJxFTgZr4QtXTrkPerW/8mEZWQu4PHq/K3IKox7IqYKTvCAgvF+x3qtSwMCt0gH80U1D
pxrjPrc3PsgnsbDb/2A2rwc6Sa98t9Qdlg2EuGBYTgLYOCIPcUFT/f2H9nqYJVB+NR9PDh1uZtdN
NSoNEApNOmpsoDv5+7npooa3NJRAegRO/u0wg2iE5cOPNJ0asjaZfh5qunIkysWmvPx8Rh9E27+w
t2g/+oADnJYzEIkgMusxI8+H0Hfv+H5kzFP/+wnEm1FOnps9dE0HA1A3VYa7dxAtwTM7NXOEE/r2
8/m8Lz5hxUGYbWmooq95miTqWfhthz55Wo1kwSlBGwrgF0Q2c3ZjtWKtHAs0Mf1FYfKjrftm2JM3
VvIa/TEcISlC0h2cU8rnMfQgCpeh8EVEEJx1Vd9fWtDBixEvqWSYcEZR3RbbUvb2F83dD9/pq2dw
kq5lzGRhqE0rbf0mJp6E5S75YoW+x3igKPQ68TzZcJAZpN7oN3Y6tc5hrIJzq/a3Ijcuq7xso1GX
L3Bo3NqgT/IAWcnnL3k5mz6rBJwsJ13ScTCKDGQOF/KurINhJ/dRqs19f98gYJ+GLwX/lmd2MuTS
n0edG600LK6T41IzYy5lwOa0hDHuQERkk3Y9OPmZAff3VoSrwEGJ0yh3DSICF4DX8iccvL+4Id4v
7hD1Wxi6gVS+mDScvNjJNuastJWdZvCeKgGPprEYV95jM+zwtg24gv/uc3473rLQXh13LYwE0RnF
pLnKywRm2mTDSgAzM3eqI8ceONxBPe+3z9i3g56sLDVK14UzOUoa3r54msTl0K/+g2lZJlhgqFTj
DjwpJGU1bVpiCDtVgBZKpHWqe7Bs2OAiouPjVz5o73cj5rNUARBiBVDjPlk5MKfWMNfEaH3npg2K
RRWMfz+f0PJI3i5O1PoWLxI4KUEn8rTJG4ocXVl3cNK2xG0E6/dHol4+H+KjWaA3CtVryOYAiHAy
i6HpesTuKJf2LqomK/OrLb1s2dMpvP78pQj9aqnNKKDIsirx+cVhMLZ99UK/e9b955P46DkBwQAp
YND/4FR4MgmvRrmShdmUZp6+yssMjq0dDmOKnfMfLDGEPWBDw4nIg/jY2+lURj2HKsAbGQb9I4d7
eRlkQ1zXYts5KgIg4YtA68PXs9jDhRgT3ZeTTeNJhqKSxOMj2r7TZvV9Cr59/uw+GsEnwC1Drx65
82kzEUBCGMObE17QkKMscVeEwRdz+OASBacWGjno7sN1DFvl7UMrcldUukVrpZuiBZANCtDWv4WK
9srd5Cv+xWJ4DwCHMsfr4U6WXG4VIwt9DOdcty/Z+k+RjulPkY6lVv7b9FOMtyDAf53ggGScvCNL
BobjcIwXWklhpRDs+vwNffT8gJZZVFNMFyIGp8/PyHXWY3ALnfLxYWzmJplzWNAL5JaR9nN27Mry
bqr69jEvCInbHvYxPe/LraC+/dXTXSKekw0NrVq8SnDTgEY/BWyUhsfd2bDQtveHap95JFsZEoY/
DfxXokaNl73oTRgntV1SgMS08TK2nz2b7mU7ejefP5kP9r0PJh7CwWXlQjX57cKqMtpC5GcBj0AF
4dlrV87z/26Ak6XUEFST2wkD0PaB2rFV35VPn4/wwfYDBQ/wFzTa4eP9zp3JBV1htEYEOeP3Kpfn
tld8QQL/aoST5emXbApq6uKFuQrFjyZYNdr6qpf4wZtAxrkAyTzA4d95f3XzoMtJ4hSZUcwkoTz3
mBMx/ZWE5Qe3CcJTSEHDKhHqO+ayOF/dJoSwYBYuFp/lTZd+HaTQ9IjgHouCz28zZZaL99VQJzEZ
mVgm8tlGY930zgtFHnomUlmSK5c8aaK+WGhfTWx5ia8m5mg9O12DZdAU9dosnOsJTgtROd7RSRRf
nCcfjgX3TOhqAxTz7jiZyBwYdoux6ipb065dlcOUepxtPHQBfn91h4ArOcRDXAZLzbfTqoUPrnxL
cLnw3EQ/YS43XH4lwfPB2sNdbGIHYR+9B6lxYwyd1l6ANyW7L0QZ09k+MvPu86m8G2VBpwE9BjSH
CzjvKT+/81hLuQvgSO9Csm6KJ+QCQ/nFq/loELLY60IAwIZy6kl40ReGGG2G86ZCb9wz2lQyG0Da
r6wO3x0JmMurYU6NxziA+r4Jjl1a0Q4teLrqupfff1oQuIWlKXxh3yOvjKa1gUUBVgSKgle6vVdd
+y0c8y8e13K+v7mLlnksoQtwsx8UBcBwr2rXX8A8rR+hWWrwDWm8qC7X3le08ncp2q+hECMD1PlB
nlhOVkNdiaEkpKREiPqhFxaRJbs7fxjWnfNCfPDatfNVZWq5Yd5P8d/jntxAlUZfAFrE6Pl75bVW
9rlV2FuWwQIlKO46uMNWrPhP3h08Kf851ZNF2FKZjVmJqbq2iHL4j7C2iSymvriX3sMZ8EhB1IXc
RQDdjncI3dKZCmJrAKSkb0LEOUdf82hnXbCRCPWLCK3PZmt47RChOudelR1Bx6ozwI3kNnLk31+v
r7/Lcma+On/bTgaFY2LOzK+fguFS0/KRZzf/u0FOwhVhBbNdcQzST8WQcBP2XtlU0Rj7KP18pOXr
nq6a19M5WTXFIJj0c6waOvS3Y7PNquLM7xhO4K84Ju+DUwfmkov+pYekCGOerBaXu6NRKZwlzvUC
FFRrI603/PCLbP2lMc//ZbRF9NlFQmyepqsGeJBq0BjtT9EPNCQONeR5vLiJWfLbFyWmBpNhQGCR
hiPrW07rV4sCiNtA0mDZe4aMyzp15LBTdiL99ovV98HrQgXKhtlFAC+Td/ZkOjTR7yoxkMm2Vrvm
waN97+iv0jDn/aIABBrYYcB5kbKcZnpuY1mzNGsnzUawYayQ7AbQKABfcWQDiDw6x2jTsiuXa2Ag
Zi6O2BX5ZTZ3OmorUvrRIIX5+NsL1frltbGUN6AXdBIgNAMJldUC+Kb7Ig2ltc21vGosUDo4ffrN
oZAfIHnCxQd8HTSjTrY4ym6T37cuPCl+lgwGpX4M89DC+8qW6N27/DUMaorQoUfF5rQI5fGwy7gN
X0rNzDT3rmnrnXvkQk5f2ga8w02djHQSDEMTy7M7E4SG1moOjijXFkRPLcTd4axSao2XGmXxlu/9
7KvT8v02DIBrRZgC/PES2J0WpmDS1yojUBh6MLdqDNOR5JE7ka3rH1Ak3zOvvWgRwqh6iEDDjV2p
v8C9vrsXl2+ADQO7aZAgcJG83ZuDKKqph2JgiiW7qmsnnp7rJttQq9/kwa4Iv9qi1rsA4O2Ap4j4
nvPeHcx5SpERrhsA4uF2BtXfYMNzN5Y/MevIQDztm8nst5vSDVJWqNSmdjR958UYm6W9hQIlMNvB
6vOFfRo04rxYVFbgbbjUPsPTYwqtl7obLGGi3xmgwTykDtzy3Por39CPhgFLA0VC1Bx9/OftE59Q
Jm5zpzQxgzwZqJnO8jEEFvfzybyLCpbZ4HBaQmCoQb5TjTdoMIR5W5up0mwl2u+lkW2tSm7mUGwy
14IJp9oAhdC4431lBdvPR/9ojq8HPzkjBKeKBS4eZWX0RjLMQFiEGpAzjxj2F2f+u6Hgww2CxUIg
B+oXsOq3j9PxwhZGGSjvh7q3EhpkT8NgOxG8up4/n9Mvf6/XwQC6jbZngwbhAWK8+Ge/HcnogqwC
jQfloz7zEhF0Y9ooBaQHXFQAi6uBTSCSWg8FH8s4o9I1gE/LnWuz9NlmbHL7plKefLCUzyNle2Ya
MDe8RNlr2lWz+iYL2ziD77vY9C0K7W7TNteDN3Tl2jD19BCa1FlVBdg5kcrz7pDjZjEjq54huPH5
RE9P3l/zDBak+BJSvrtL+NgLpCOowEFBUqdYqbtw5mMOsjot45Fa1eb3x0MW5aMGj/oNSoBvn6uf
WyPnbWelAEtsaprHoTffew2NdO/+puzQMjXU6MHEgOgUctCT0w5ar7R2mbYAB5WJyEVaAvIAZlPy
+YzenesYB0IdiHSQ5SwZ1cmi5KHV+XZNzLTV0z4c/ETZ9dGb3PvQa2LnGcy+bQfy+hiEQPKRdT+v
P/8C4WlmunwBH73xJcPGwe6dBK5dP2cjk8BueHMYPnt+k++Y5sg/bAAN+qgitV6XQf5S96w+tm0D
ZWxIHMamzTU0sudmP9CgAJeak2SJ3SKTcXAVfFmnnAJeldVBMisbgMcB+rwNsJUslN/qxhARaHCP
Gh3k2BLu1UgA3dSFZyZD3z7bXSgjIc0n5ueXqHRcTDw7G/zBW2tWmXtgOxQ8tdAJQl9qWk1i6KPc
KapYk9q+zkL3zCJFk9h8Ft9zXKmYBcnWOSq3V+G4SPj2Ck7zExllNAAfFXd212yATOLbBpNJaWA6
MeCYEHkNgxbfz6mViooR7VjGpVgT24eTLg3bjVYYi5dZv+2G+iazcgi2GuV8OwV5vZ485UaV6rah
YdCNXytxp0o/uJBOMz/owPDSYAwA1aQBMFDcsg4+m9bTqLy0gw1TKtjMb926mCPk2ugPcvrQc2Zt
nJKqI24gsu+VawHCZcNvAzYPSc74VzaqHxyZEJFZrKbQDgPE5SRYpFJZPNAzrgYkaXa+En3w2Pwu
4gQr8NfaW2JxdGJP3RJVq9jYMGj2Mld5CaLiIzT5ysSj4gvc+wezwUA4OlDLRN/qVK6hMz1uOrQ3
U1+5K6a+e5MHwS/2xaG47NiTwx98EgdjoLnsvFPgQceV5dLQZlr4ZNX/9FV3N6LTbQUXcLP+8Wv3
/tfT+N/5s7j482PV3/8H/34SzYS/pPrkn38/b57ray2fn/Xxsfmf5U//9at/f/tP/OU/Pjl51I9v
/pHWmunpsnuW09WzAvfr15j4Dstv/r/+8C/Pvz7lZmqe//bHk+hqvXxazkT9xz9+tP35tz9QeH91
RC2f/48fnj1y/N3do2ZPj/VfYnyfd3/2/Kj03/6w7L+6i30XOvcwLAY8EPfS8PzPn8AD0oZVHW5e
7MM//lILqenf/nCtvwIHhOsfIQ7uK8fGOadE968fmTZsDBbwlgNMwB//nP2bN/DvN/KXuuMXgkH8
Cx98kiQgRA5x6nhLhQzkJhTO315SujHsfBgdINSBJJTdJXMvM/2YZbCl1gjPN5O59sdrk0RFuDmH
mfpVyM5t6M5l1E48QB8M3mBVAo8btjDuvqnbO6e586ZbOtya8xltLyBXmBTrEIz1YlyTLJ6CSyKe
Av8sHw9+duVZ17+/yG4Ex3/fLqe3y/Lv0BuWQokXffpbb5bk/ydrcFHm+K9/vuV3a/Aoav1cP+dS
vFmByx/9uQJt869OYJmwkEU1LcCK+9cCDLA0QeE2Td+E/bmLpf7PBej8Fc6axF+wL4Br/rIv+fcC
RIS/9GotSOa7WKC/swAt317ioFdHEAoowNsjQ0EHeDHxPO2ZZ7ofKmZVZdyVxbWhxKEZy71Z90lj
3vejFyF0PVqGvyEZuavdbhPQ5jIEmtDgK2YHddST5tg6DBmXbZ43WO/g8ZgC1JspLs361mxalHud
OsoLgdyPGmB63AboU8LsHUSGymD3Ae3TzjUQIojiVneTD9MB2kTOVJ/NBtCiUCm77gDNjkLAJ2Ok
nNCnNIa94M1tWzlg/7XR0kqNKC8eNIebTNcjMvDKC1Kj36n4M3zFZxhqzcBnm+GhnOE9wZlYMyIe
q7wqI5SpoyDgO3/saOyFTR6xQHyr1beRlVdFNcPdXLUAmrNsF+R8iNoy+JZl3aMr1b7s5QPp62tV
bQrGv+V0uhF2qOMRocm+ygpY5/Ci/0Yh3IS7eQJho2eHgkDhQHkV3VeM38OFObsz26yPx7obzy0K
wZSWa0DZM7/ZZE19jfJ2hqzghrLyO0r2t20I5HQpv+VhTuLOMKH2DtsrIH+N9dzeuBMzlgI4Qamh
zyNVWJfuZN9OY4MgRWfAFCtVnFf5kJghEMsdzo7ZymhK+dhFntEXiyrLDO/s4Nukw2bVhdmV1cwj
tKnvHPLDB/Up8d3KSVqEnaNoNF6MW8YzVUFisSsDv2XBEIWNnlp1Jej2bDYRVjkC5BVIf46BEfMJ
Zw9MVZkuE9NTRxqMAOO75aoOwiyCZMy4gsx8kk2EJDqrnuh8Txg347y9YGXDk2CwGhSIxp/OkO2V
nlEqqry1Ih4MEBiDqKSywq0jzgsUq5PKfUZLnKczz2DhrI81HVeKdwCT0TJ1nfkBjuK73NVVPFX3
KAZE+FABVF2Zb6n74llluAtKUW9mmwA8aKe5WYGD6oePPuHHiVRJnWd3oyplbBL9s7Gc81ArIOTM
MXbD7GdPuIyKJq9QZNC3LeoSIxOw7aiaPGmd+gERL4voeCNKYPxJeFaO7b3E2R+YfEOn+RiO2SOs
zc+mdr4lbgPJCqvdOQWqCIVrbgq323e1UcZqsrfohe8bV27tOT93qn6KM2I99dDaHK36m0H8X5j6
Lm2GYZWr/Ajl7H3TVg+BzUBJEfzRJcc27KuYKxfVYuW7cIWeo+XL9NV83VDYaeEFgU3cUuDvfSiG
k+8mtS9kiafJ3MbZ6Cb4MWD9pwAG3xc6wB9XaRMOe7BKhyn7OVrhirkji0qm8qgW4zP6yEDU3c5t
AFW71opD6u+p6PbAhVtyvrRRFw+xd0aOoivgxlGZfUOT5wVq2SxirYpGqDD2argt/HYrIFLgFYNO
WNlaSU3IhUWETmcbC1uV5Gc5PSm3bhFOqGuDw7p96q/LCdOw50erx6OaoE2kax0hGNi5VQaLg3s8
PM2tWLfSjEXVb63R/xGaRVrV9SNHbgl8hf2oaF4lYdNb8SBlbA/+TUOz2BqwqssQa5xya+dVArNT
5/3o3xOxB3L1yLtDaLXIj4ydZ46roM9X2q93vpelvoDgyyA2IwnXQZifueWZmFDacoZNBcBrm+cr
FxplgV+sJwQEBlC+Xq8SvL4Ipb9IzTzSOeoHYZLb02ZoLmwyJarIbxngUQ3rD2rikWtksW2M2z6r
tz1gjfYdKGYriIgdsK031DF3qEUny19awPYGHqT9ey/xJE3tqVgPM9sT67KY69iF47U2QKS/Jc43
FwxO1C1AuFMJxkf2AT/zh9GsdxM1L1pmrGtvDe9bGXkDAyHNhQbgnNQs3MFXb9Ob9rnZb91g3GTF
tBtqsS96soLV2sZtcL7VLgTSabo8E8Cb0QEjiW+DpDHqs25QcdZlINLJ9fJxgF6nkM1Ee0zXu9mB
D2XhnndK7jvDO1TzFIEzAYIFP4b9S1bsW1IkeXnR5BTGd/kVtnlSeMOms8V2EiIFcmpbuVMkcJj5
/Y56NdaAuZHFAOABLpAmX0HR69fTygKQ0ltrvfxvb9DHTgxnRp5q9dC35j4f58jM81uzdGMeDKlR
s/VIsuuxUeu8I+uguAfB7VC2w2p5roXCj/UUL895Cod07LzEQvITuGohd8QmlShknovR32S9v2lE
c0506Efwwtq34AAGU/NEBbTx/VJcFH5+RmtrD1L/WhZtahk/53E9kOzYeuDnTkZ1zMsHs5o3VEqk
8PfSxgUZeM0cCdHdCqd6cAaQByvQV/BvWYqHikwXhumcZ8S5b4RxjbcSe9JJpOZHPfILdywvSjO/
0opfyApqX5CHs8ODCMhZ3tGbmdBYhfXGbKZbvw7PGtvZgX6KQ6a6kL2544SDf1hfgFC0pMo3JQ5R
kKsSoTXi2uybzfB7c39r+PYFZFMPuQ+yIIFkWF7glEGaDrILShb3ppUd7fGHJFhiGv0p5HR6qn6E
mU5Ge0xAhLocoWlYPNS1cdmwyPf7q45Ye8Ok8eSMVw4+w+iza6flsSqNM++JTXk6d2ptjaD4WOau
UAo4qyCC3hjimcs6lGnh1nGn3Ngtp23YwP54HhCvhwdSDceJ79ygWNuqu+odBls/bGl0H023WqN+
tq4bdlmAqDQX/dWcA8Ma5ndhXgNqOKRhXqwyqC24pdhzOQCCzeKergRevTnXz+a3oCmvqiI4qxt/
S9rp0XWHq0qfsUY/GiW9h17qN6nKBihu84KbDyCo6VLvW6M++qhh5KhDHiGGuMNVfcX98R7OP5fL
niGWSohwnzMsO56LPTWti9YZN7Oc92VMGJqMGgEHsY5oJ/2o2vFlQBUsK+ZD08x3vqT3ZVjtuNt9
r1zrYuRRmBuHwamPTJSgrHpofqGRHQodWVjcdJjWvpo2sslTtzUS2auzYjYfxLBn4aOt13o+ZjZO
2FwB1AQidrcV7QA0rtjrybiamukozXnntsG6ykWO0GaMcy72rV8fOx/L2mf5+egCI1CWNK768aWs
su9t9SNw+pW04sDaj3SKTWT9k9tdK6O4zM35oZmz7WAXJghp/tbwoZRAN3DrjTvp/HDHfF0W9g2U
MTAn7LmsB1GQFIOKcDnObnfFAFQr2gBExNyY49x10H1BNOBwqiPDL3+0ze1QzZEl6h0hwzmOcWjf
Raggp7lvpywrH3IabnLVnKN4napGHVSGpuCjMyjUqe3u1gKCh3XlxSTJpkBNOKd4ejTcmsraz6Wz
L0N5ZljB2TSXF4MgW0Nf4xo7cDbe0jY4C1C5n8AwU941LsDbShm3gvS3aCNfNrXG6fKiqHE9WFYy
VcZGUv8QFv4tDpDrKke0DTUO0uQxsbPrYg6uaTjd20Fx0cHQGoKH28xGyFbwi3HA2TG7YN3lZxX4
hnGtani3Nk9IVmCi2dqPA0MI6emGxHNbIeRA/0zd2BmQB7DCzCNRiFjm9FARlLxArJPuFER15x94
UR5Vdzl0m1LQn3Rq61RMPokd0gRJUborkeEaVq230qMNk41x2msHPQzlHyX83Zcv6VXkmJlyU+fe
pZnht4QgVdxm82oOmqvRkxOCDruNsAPHiFrxVDQg1TEDKrOypvCynCHV3tq7KUSsY4xsR3yJRerH
1dR2iHX8MspVxxID0FSQ5caoMNrD2FdFHBJpRDjP/ZWE+mHvtQcE1qAvDpB0yZpxTpzGsRITS0mC
4N439SHLvIMlWJ+grOnGs3fe5O23zsuvFAcr1Ct0FtnydpwoVJ3Rq4tYDqRhHmaxZ1Yb1xtuFamP
vMEWgW/iWS0CGAGAo7jyaLERRRk1XKbI5KfENDJ50D2yLIedjTPqDoFb8ZVryX1twaIaiVfa+7iQ
tYHchjIPJpJW/5iRdsUcxOgmQZyj2xxfAzIQNOjipkTd0jZTs1ZPyvPWTu+uZ/hPnukSm5X23Tc5
A1Qy23Jeh3jNhRlMm0BA33Y228dwqBBWhNVx7EBFNr2YcnToR1zqVVvTjemL1ej34K93bR/DESSv
ftgOs6GVblqrHiVcrL7ebu+KzHmxevpsZmaR+MSIAGTtcPANSIc8/2L2SzMSBqSKjdDmh1Ln9aGQ
0kqHAKdUMS9ifGPTx1q/MLetYknb+XwAYiDCTMZo6H1r3TQjXfl+LvB+h9T1B7UtRjJu5FiXEZIS
thlanq3QlYaYQINOZZAhz+WtS+Bj2MXOwiSWY2Ofu1O1aaTHYf7HEc/4Q0rmuklcASJlMRZsDxe1
m6onZQzYF0ukaFOz7YcDs64IhA5uhSoQP5Ox33izAgWxsOTK41O5mgynS/yWFZBwAPOU1yCP4tTW
MQ9/GDCNiQDtf85Ut68CpeDCTKBDyJ3FtrVokHViLRr1QFIP4UBU+QXWUD5dCr/KElg/FxGI/GNi
DnqIhnKLl5CtzEENKcO2sfyyOjQsW9qi5U8g31DLHacosGa9Laeg3XRlsG3tco486zLk5ph4AYMh
bRgiX7KQ6JX57dyjmuCA+M4Hjlp8GCJ5tEMjCnSG3WjqtUlyHSMjdC4KCs1ix2Ab7blqm8ltac/I
qnAA8fC8HHOOA7cvoCRUq7Xrr2uwqOKOF7A5G+rHrhc7fy6HCAyEAe++4knbN0fElS8hiS2IQUd9
wPp72fl3pHGe+76gjy5NqiALtzSTY6zHTp0XGRLU1sJt74/COwxAAK+rkD3jTJ3O8TZqpD5QdOm2
pCuCHToP/k5K9Y//B3fsbmtZNSLAgOH1Qz4WbZMegFQV6W6w47oQ2aGHyWoUwi92z6f6wnGog0Uy
8thZ6ioZQGN3Xi1XIW0AlwGLZUVV2V8X1QXhAeBrbjvFoyN+NBX3rv3wzDMzGENw3GOkfDJEIO5y
Ba0sW55TrM1dD190QC5N74oJiTIksKTnZTgvXkxOGzUg5F2hojVvFvEGNjnyoKgokqkzn9BsJImB
5osWNt9wUcuI0yLcw5JCx6XrrmZBnSOxyuEKGdduggrCFtjYeRXW7cMYunxT5O2twbrmMrCfZ382
LvHRDpIfW270OIB/mCGzIU4b47FeUXo/2KB2Vj59qsMq/IY+252jx/G5tedY9fMdcYrtNLOYEPQL
+7CiyFCyXQ1+D7xm9oyGED1w0WYV6jvB5SCYgSh93YL4QRv+jFgHRvf8u+LVXeOyHbb3Sqh5LWwN
en9oXQ6uu9bSbCJVHcu+P05UQilFeuj3GKnf+JDb3wUE9ruhCm+UMYVxy8HAgIwFYqNgio1BQWpD
eBsh8QFmsfb0Dk1bEpFsqtdeYzxlvrFjBGXiQj1bc0Vi0xUYu4M9Ke8GnIKoFWdSF1HUZ6qKnJkh
mEXI2QECPB3gF2NEM46UuKPBapjDDfnewr4CFPwXIxTfg9G5V/CSm5O26n+GFfspG/mAiyN1a2+b
u/62lRVszDb9lH2H1RQQmCgmWYBkRMaU41Pt/AZ6PedGVh/oXB3yomsSTww3BsoL8QgCTVRNZtRb
05GP/AcANGvbm0F8AksdeS5ZOSBThBl4eNnO9Mz7Vq0ro3iRgXMGnGnsDNbOqLufnVsczaLe+sYi
1JLloKDPG6OovufFaEZQa8HiRU0klPRlqMALwqV6yfzsZvlfJ4OSjM6vqurSFewHxAsRudX6KLOy
j3QL6BNkC1hcMnKW+dVBeQrR0nr2ImecVhy5JzqoEJD50TT4Lb+WD5wlgSVvB7M+6M6/QSHmOoQy
yGC5a6nDY+Cd8wG7Jiw8FXGZv2QBsuaieBKDu0Y/FY4l84yKvsbOZlg9ovpeCb2xuYot6qGYCuZ1
mkv6w569LVNIhPOs/J6PA5AE9pk141uI2q9iCvqVpHwLlj7ccM3b6v9Qd2XLjSNJ8lf2BzCGI3G9
4iQpUhJ1V73ASLGE+77x9eup7u0ikzBiq/dpH8ZsZqq7gpmIjIyM8HAvUdiZANGvJ+xJliaFWWXd
C8drkcGLkEdVwwAMsLVo+MMY29JUgc+qLN1KVU2PF5AVg4FsavV1x4fPQai+jl1glVWLpAYfow+h
yhclRynxbLpSVc8e47B6BlPHRw+0COfrJ2FUfqT4+IDucZtWJXixo9Apai9DxW06bBVG0xCJc8VR
c5T28u4IGoa7LiWrSOj2HZV4hs9BFkcpOVvpUZGq03SLEsGnDk1PPB+DY9/LdiKOXyr+CbQ+EzDU
KOjlBetcgMIe/julN0jRkVYfxsF3ynGTVcqe11IEHsyXBg3YnUJZXoFqBS857WBpdb8DEwmwY74B
ivi13EZPfZDash7bINDdZa20x8zNfZNVGyjdW5VPALAKMZmL3wpyoPuIUzG3Gu9jTVoJoGrX0xcJ
51nToKFCclPDD82It+kkWO6z7LGR8as91DuMouhWXOK/RNC0zvtdqamckafyOkI/FLdJsAqyqjNU
1IP1VFnXIBZHWbvEY121+PgdzLDPHklQ7h4epqr88Hl4Wcalz3ku7WPQ0sMIrfVr+nPrY3M8gUOD
nFdfqgiPE5BP0OK7shox7qoBFzsM+H3FoKxjBW+wvNhw2nBUQ+QPDZSjiwL/TlgIGGwnn76iOsWE
bZczoxw1B83orSRAQc2rgJIWsFdgdODCuDHgpmDKFFEVGuR78Jx8jHX8pXCdb0tS9jbwyQPqaW4E
3WNx0wvxl6i2Vs91uxIbXwfJl9RkkiEpoOLzonVT4SeDOWOLKcNVyVfEEvRfkIZGC6DMHsFRcqyP
QLqgs8HhwahvAi48+oN2H0qJTZrpTRALw2+NrhJ/8BGUJnE5NDq38Tl9U7bZz9AX95LGAUHo2aUM
Px2V+FjXiK7oGe/uAN4H7jWUNkkEYhiBA8kk/aDy+IRyg8mRZNt1yn3rZc+VSPa4D591X1u3besk
GohAJsQ0Pj9ovW9U8OlhQpslasoPj29Dl2/j41cOwcZmwqOAcJsxFvcpnBlEHpkBbVbAG2pxD9js
YIBdNTKm9oeqvZXvQqav0xxPjj4F0zzSlQQ9hPCUtIPbyaDo0eR14vl31Vh8RFP/Rir1fkg4o/bw
Th80sLNEUg6dXH2thP0b5l6fSsCV6WY0KIQCZYzfGqAfEFUFcjnwHDXT81Rnz6SVViHYLpIcRzzz
7DznPrsG3gthq61U9mY7dGaphrsmSjdhxw2GHIZHVHlTDLgB/dq/dcGn0laxo9YIxlKvvIBm7M4T
6nUn4UpTQAymYYzFkCXca7LQbbmXcST3eZ8/d4HiAAppJ6HiHvwK0JOErCCS+qbF01ueJ2CAVtbU
ZXPRP46TgDYrrstBBvnK2JtFqd4XkrIufO0lrIhLr+/Qa3YklFd9Ju4R45EPaIiY0HwBsNSS/fxR
AG0UFFqgn+6DLyyQXBDY7ZQeOBfMJyAQ+OM70mGcSYjr9G39MZTSKYPyFpeW8N4SSjyZ+gTNo8cO
qlwoTmoJukKykzUtWmiWN8ADslJeyRx+qKzRQE3C0I5RR4RWT1igkoUHlgD+1OyBA2uQ1XXxtoqU
FyXye6OdPBXJU9AhA8lMfwJFMQEt1qqOMJMBQrbHrluFfg31hgI0S9yU8VYbS1ato6rT4WzaUdIH
Vi9ivBFZ2V9IuL9RBBfd8X9AByw+4f/SOr4AM7i/cgoRqP8f9JfRgL3VX77/1f/Xz1+H5JCdzhvM
3//WXw1mTlDl/wAOQyXbgSIk4AP+p8Ws4E8UoMpFEegCKAkCmvZ3j5kT9f+ItIWM7qfMKxogjf+g
HDhZ/A/atSgzgl1ax1w0CEr+pwF+8SHnYQ7fGMbfPWaFguY1IOMUoHbQ1IatS5iD17c86OUE4SS6
vS1C921YZUdwAbn1unKT1z8j2bk2R2FsZ5MB4cB1hZJJwslvUjtqQWDdSa/S2PwR7O9/zIB6mM6c
gfibgf1FKExwpJyEU1Ls0Q2Nhe0YLCDuGBmNKxvsLBgK3UGDTAMkTyaeyNBXzl3thDaBDcykiews
s8MH+XER53uJfro2y2C5VB5vjkkZYVbY8/2KqK+ZtjRgdAk8uLYhXn4lHQ28jIt44TQ4QwX5MWHF
meJLGhrQHrWqnwCQLRC0MODlvy0CzCVg2F1ByYJxQ5ICVTlonXAK1lQ+elrxa9n1TeicWp55dkb/
PgLnyB4Gq3lti/FBXs8yTWpa2Ir7F2EkZhhnz34aO5LOoSKWOlkZPhIooOB0v3I8QIlSJizxlF7i
Na9/BP3MZwch6xuOCGktnMKg2ASkfxxFCN/fXuk36pQ93JSEHDgVDBiJLJdR2teYFMtE4YSZoDt0
8NYFVLBKv0QTdcDNO9xNFdmO2uj4vbIZVN8JAvlrmqLd1HRvhY5UmgeMsdI6zw7iOjNyRdt0xD8E
SoicArNkxTSayLg3YqzXVt75g4k6xa7sgk0vcashDNG8mByhBzmK1hxHsUOvpFi3NYYe5IA8atn4
gZoEeu1NDnpJATsNqjexInfiwK2UCgXFIZ92UT6sC2V0hTDEZdf2qdGBL97ImuEFVQZDU+t93qe7
JOzQ3PTeE294jUCHyGnyrhwmE5onpkia+7iJ7gb4mZGInC0X4SrC+wBqE5bIc5ugqNYEZYux6Vdl
oN4rgmhWU3CIBG9pHmDW2c8/CwMtk7KoEcsGkWPcKBtiBw6YAPaiwdMs4t84+7ktCnM88zO5C8TO
b79tFevUBup1O5hQETRQqbMWY+JccDq3xqCQ+T4UIvC8InA8VHhNHTBlYiZgljXAyP0BytrsKbFD
R3i87edzZwmIUxD6K4Bsgiryco1lDH0XzkfwwD8AyRmk/UuC87PX5LkJJmbIXDP5XYyYMTjKRkdA
LI6tbKIEbgqQkRBRYP/xf1sTEx80NCASf+yFk5afcICT+I9AtH/Fn/MFMT4IUhFtgK8Lp6Z/r4vX
qX/NiHV7CbM3pAw0HFILgNgkFhFM9KjvPPHvG7LdUEX72tXRZ3jSX4WNZ6CS+CD9yFe3zc75IM2o
ZColAwp8xhtQJwDKZYiFU6GORhoRKwe9Wl0tnmL697DB9dwO4xJaUZRg5siEk7fzXAXKakDcu+k2
WIEXwNKtJQz3nJNDV0IBkRskGK4mxyZOQmMrwbIaDbA4blt3CwnN7L5BcwE4RA12WCEWSGWWGahx
+ZPcAOefVLvCi6y0X9LMnDXzTcuDfiE4FJiABNpvwHcllT+JBG8dTbU47q1rF0Y2l4wwcUhMANjo
ORiJwXwb8aAO1iZbSsOlROn6oyBFR+kFcx8gs5LZyVAJCOwkkdQMOeDQmuVkUn0ZDULdU7wBl/2K
an4I69v+TU/mpd9d2mSSMz+KFE+OYFOQj0qImkz2FjUYypAX/GEmT7o0xBwksavBZC8p2SnZNlua
k3XG5KputOKNcHFAeWlVzGni46jAmKCWnRrxJKU5epGJmQn+uvAWvtnSJ6Ouc3YhJpzvlwW6SKeq
lExM7WDmxb79gb6FkdgvhGEIGRUtTKkh9l2aUEaIDWRgKz/VdrMFblUCxs4hNn0ZeE6YG8pDBSVQ
4pRr6h9LufS171NSj9/WGd+vu1KQu0nMTtlQmgJUiIRTzS1MH9MV3Foh876C3lULmnCssPF5t9Ue
JPKA6RmrVk4B0Li3t3POM87WI1Kg/tkH6+uh5doE6xGl2tbVxB37z4pfl8OCY9DffGNN7FnGMJEv
DsmYnVpe2So1VZBP0RUTwJANvAWSJglElouEA3PuSJkxaIEAkwas+BFoAfIy7OrsVALYBFjGqCwc
49lPdWaAcQcp4IIu7jtsH4i9QTpg6kiJQdu+7gfMgC2977+nea928cwc4xllCWGSOG6zk6fWK42v
N0MZ/vT8N57UjthUIM5GZ1jHVFRg3XaTWbf/bVhh3ERVJ78OUNU8dR4K1ukHALSxulBWEJaMMI9v
9HoVoiVYnWxoe8+VLOFIIamRoe46W7T4VYOi6ZFzbi9t4RMqTMTnA6XpFAmfELAfzIJu0BAvy0f0
iS0+lBa2ccEf2Vw6Aw13V5UN3AVQSGjcGNDdvL2a2fN89qHoLzg7zylUGfnYwx5Gk2BVMhg7VUw4
NATQCW5hMdS3bzgjOynGgRQlAkoHzqj3RhEWZqFsvCAzWu8zn+4Btri9stkIcrYyuvKzlaE5Omk9
3bsgBpS/AhP35NQSMDU1QMNKBVADWunT8bZRRiqeZvKI92dWqfecWQUHatCkIbxDeGhtfyWsQBhO
jBxs407h6pbwHG2WRLyXTrnCBJWQFmuUECslcQ0Jj19kGp0eMtNBkZhJ/kv2NzKIhSYQfy0sdsl5
mPCiajknVSNOORc7RW37tRGvYjt10dDWXfmtEzaj9Yo+6UpbsMx+W5AnY58FXOgyxN2umDKrPs3b
nojeMVhXa4Dp7ySXc8VVveBCVw9N1g6zs17e8mkMYYgjcUcbQm5OnTvii+pSZaQARZJ7cN0v7Cn7
kKG80JhyInRsidJlMkEtKvVc6mJRPzZWbwtgWfcKvNcV47tK8KBb+sJFy4Yz1h4TzvKqJV6WN94R
rUogV6DW0mQKhK2idYSONYc5xIUVsjGNNcgksoUmxlAEhEHJf8KEuTguVC/ZW4H9+5mINoV86o/e
oB+V8UEMfpXq55Av7NnViWNt0N9wdsobBSM1glbqx3HjbVJ7WAlu8hQhEV8620uLYYKYLmV5FBWZ
fgwb5Qk93j2paxdi9Qu3wNI3YaJWEUpVgJvaO5b9QYeSiZ8vEY/MWiA4ruikzDAe8S2fdOh04qvr
B4jdGlL+unBwqKOeXy/f3+TMAnNWMcCtqCLEnI/TQ7HuHqdVbEJG46syEptb5FS6eo59W8OzXMLw
K0as2WKuNmm1GiWRd6S5ByopUHIPX1unXgP2Yy1Kps2uTQGjACICGM1YZu0s0XwVrJvesd9oLrCZ
K20LknbwRQU25ubM2zs563NnxpgDxAE7nJGo9Y6kDW0wiZi+dgy9hVM66w8qdGAxIoyGF8t5Knf5
EPQp/GEsTk1zSJWFmsPMDYF2E+ghoforKOjPXZ5QUfY8MYR4ACI3rXN1KwlCFeJq6XzOLuPMDBM9
s9xXW6Um+rHDJOMYG5W0JG0962l06hlOJih4mDBnMyIkL0SISx2hXLcFuh3SfIOpGchvjdBZIgG+
qhJSvwaVFTqQ1CaaP5f71kJinahhjwU5nYU7z/GfCnQh6VnC2Av6FDb/7i8fp7lbDzO/YJHhQQ0s
sATRA9dLFae2+hGzKLTlJNx1hrhu7HLtGbnFLVbi577buT0mro46CXJJpwFvAhIbk2TcQkX3qq3w
vZEaOB1BWyDiOmc2smyERtXKCStaJ48Q7lpBiw1JSuP6zhLB25yvC+D7oeqpiooe6+U3qxGkxFqH
KX4TrsKN746O4gACbt+OC3PZEHIuDFWDHRqz1ixZVRwX+TROuFlpFBKsdoeLYlfYysNkNy5tIlkL
Buci0ZnB72v47JqNZdXDVBgWVqOlC6ytRd0fcjdGuv2LLK/YLS1y1jF+r/H7s56ZlCYJ+osD1phx
hyYBOcjn7TV9f3f2mjpfExMx/GaI+VaE56VCKJtdpVqA0Liok7dWIXY/MwXokVgdg5dCCUJMc2og
PPLV9CXz190kHGOKh+G0DpytEuiIRAOoUf0VkkAAhiVJC8ytJhNTU8cCs1SA9ReBKlgp1P8w9RxL
uHjloBe2Xth7a6TvKvqMowc8ZCU7PYh4MI8GsTexUnxTVpsBzwe5OtLbT8eDTS/cKqtaM0mV6RNc
M/yhEyvNLniAYSoFEH2QA/p2JGHMrYJ+yHMilkAHgxxqgIpaS9YxFKetMqVDAGPzS0Ndbo2JZM/l
lFQFHKxWge1phX0ocP4K0OtoUxdS7rZjjXlEHdNvRo6xtrdKnYS7WBQ9U215FeuLf5BErDAnOaWm
3MeCBdx75Mh1P9lj1LUL99bSIfj+8zMHUSNIAZZS4R2Fh/gJcDG3exdPIgZvLNpAAeBfPd32mPlD
oAkELMcErAhM/Nf8XG5HarCvjtHgcAUaDsP6to2rZ+t3tNJ/G2GSp1ANxjrBiUe0yl7kj3jlbzic
M8rlY2V29jOwl4LW9bJUHvzrSAAg1YIuChO0uFoW8i7x8M6JtwSSbF5ikObrj5d1aYQ5bKmqeYOG
GYhj5Wg/47dmqzupq9pAk9GFidbyBXodPy4tMmE/TvOI43NY7L13QX3xlxRtvwufl/Hj0gD9AWf+
J2te56HnQGNiE9j8G3QB3NpEouYUtg6QRmVmpmdqn+BuiIwC/2PpwzEUgkBy46KBWBVo0iE3g3Se
cciBq9UkzWL6CwRHsDCDZ4S72g2c6R6i9Ghm8yuMols5estLD/JZp8FMDm46tDAlliOQU4GaDkdc
CID6omqZARuMCf3oD9lg/14iRgV4hQeoC0/xy00OvIb3ynjUj/5bfPiLDZZ/1h5wfZuh84fiPdfW
mE/KA7QO5ATunNIGKmA13QE5YQZvqivYlQtSjcW6zfw2/l4e/fMzH8JQHyiX8wanHej+1TcS4dd0
z+0ae7AbeNBygjdrkYAjCoR2lF+IpjBnFvsO8o08V+PDKd0GeNGnaKhMtU6d2weeut7V4fhthkWB
TfUE+oi+wk7KHSphZgnd1UTvMPM7oMXzftvYTNDEQTizxoQwlY/8SpdgrUU+VD+VLgcVWBNTdCaG
CXEKOEurzNs258IL3s9I0glGWWX2AKQKxFghhYZ9JIorVcKqTlT3X5iQAfyinPoQ6mB8H0OdU6/r
CDBjf6jJk9ovFNXmvpF09vcz3p62BSlzD1fN1APYrv/IGyfQ3/sYgCZpwdRVh4CGKuA1ZR5kioKI
5t+l20GvOO5qVNuOH6imYa7yLbECS7GETYpcwST4Qqf9v9m93xaZGwcTHirATLCoSZhaTzCBPi74
OL2KWR+nvUzAKUG4hc90uaaSb8H2K+KplGdAVMS/ynKvxh+xuOWF+1Brjdvr+W7o3TLHvJTA6pKC
ShALqm3PjT7LHUb6YjPfD6d+l7vEAggRwsLAaL+rjxGQlra8gCeiBq5+gIYFa7QuCuK8y/VWPNem
4BfXj6oafVB4e8GDxzCochsOvGBr9njp0JBCjNKVK9SFrsWa2iS+fhyKFx00pgmku2/v51wghHbQ
PxYY/8hqSGSMaoC0R+CgevrpSemnVC0hbucd/8wMc4j9HGquEBiHGQeKXqfWjRyIkiuP/ppzozuF
N8Q738EA5+3FzUbE89UxZ9uDiALvIeE6DphuWRfO1BgVHr6TKZkSIBhosFtLDjq3oUQBVhUcpqA3
v6LlioXMb1EJOkrI6cr0EOC9vYQhmDtyZzZUppvZtrjQmgg2Sn4nyu9KcpjGAsQX95haicaP25s4
54PnxpiYVYFqIu2Jrh2j8U6VPuTw8/bffwWIoEHx3ADjgmUhZ4WI59xR0CEwvW4CDEoZnotSDyAR
cW2Hj/XLMNqYePzfQX6XFsj4JvhMtKaU4SQY6TY1Lr3HJOdS4J8LGgRckXheEBQA2aAxJfwYcCU2
sfpM32IAVy3VKJwn8JC4GIPBvMxf2f9SKje7tDOzTLD067QKkFZqxwZieiMvgqni33gHphd4QCvB
OsZmpuBbE5SCECws4fZyUz4BhmvddpDZE3Vmgi7yLFcblRGiyA1MdK0ANrpNKlXgY2n+OFYQ1LMB
D1XBgIp8gJ11UCJIpOq9XB6QMuVGjDLjdBQjKzb9NY0XoEOLMGu/sLar5IMxyq6tC5vSy2A0UF2V
w7jUts4zq/ZikNAuviLoX3Zxc8EYfd+qYIVG3Z4leoV6RV/zyHYOxOUeJgvysiZ33xnEaGxQpX5A
TnphdddFR6KidguBIugQYCibdXsh50SR9GA5Ia7k6ACJ+dI72PIAhuDW6ZLk3nUpBNZA7U37lWA6
By3ApaNkety1IZHKAxWEpq3KwJpS4xPk2ZCETlz5dNsvr8qcMEcfnJAuAg8oWEcvzY19NgEwXhSH
vgMKvUWDuw/Fr0Lknoa6uxsGsk8LFf9noxxuG55xGjCYgn0WfL2idIWc9ds6KkBUVx3CWN8PA4Dx
DWhlkYL02wTj1OCYf7ttcHZnzyxKzIXTlx0G72q4qfezWCeYFn321sq2M/1H6Q3w/fp96Ra97jLQ
zf29Rom5deqx5QIRVIyHxlLc6hEq7avPEsld9cSvlKeF5dEbhjkYF8aYGwhg4ar0Bxgr7d7mD6CB
fk7e9X31FDuabywVLGaO4YU1xk3jBi/5MPWrQ14GL1rav0h9sQBFmvMQiIhLAsrwQH+w5670BjKp
RVEd/PJ+ApedEnaGPHZGJX8K/vPC7tHfy+4eGEgpF6lG0FpgEmKtjT0hBqEADrm/SqwY1VHPVF56
Z7RE8EIYBPzqS1XPqzsB7nFuk73Yek8gXYLAQl8BtVmaZWXWbuyiqRFvBLMyUDRwuKW29Ow5QBhD
xoJISnlcL498TbHXQYsIA5JfTOynRmoDMMSZnmj2FjgLBpx2IzwubDA9XVcbfGaVOtTZBVjlw1QD
4VUeoBBtBqawIhh/AhngYrNh9tRBYAWKLrS1C9DhpSUeQIVu6Dy6Pu5BO5Tm9A7qQFPf148QgFMX
qrxzB4HConEZAVeChvGltSClT1O+wUGQ9hllhWyXFJln3eS3hW8a57OdU+K2lsYBFgakdiX3lWIi
iQQ/bn+fucN2tgy23ZVyoeATgntgyscPIY93gzitQHSbGURsPlKwnt22N/uVgDdC14tqdALLe7lv
MadUYePLuHhMb1+cwOIT7gCSs9rtAAEPY6mnPOv15/YY/9MGWRFrUtMDjhTlDd3ro27Wlv+ovsVW
8atdSpbpd2f9/dweE1CEsOTyjtoL2yexeFLV1Gr6X1ICjqJsy4+vBf8KzQujHngXxFbQI46dIB9M
iXyq7Y5whVtqpRtVSx3UmVtCQ/kJzSVI+mIOgtn2XqiyHG3a6qDsJwtUSVb66rvRveagBHu/dEnM
fWRNwUQwxlSpuAg7HqOBDUaJILiDTa/W6OQnDnKJWjJ6J31M9uC+AKvkbb+aOSwaDj66LjrkMK7i
eFnlqL6VpAAl3V0DjlXp1EnPt01cP8jx+kHsFFEqx1QxZp8vXVcZwW4gjEkF1w3vm3XvJpb2SCmI
6dSZFdn9Xe8bt23OLAsQSFXCLoJC6mojVW+KQbg6lIc8biweqX07ZGbW/Lxt5brCgQSQYMoMjwTk
C1elmh5jiJHm4RYsQUXdmNPHZNUG+qOuDA7EdblFvDbBfmAvmL2OoZdmmdRlAONDLcklfbVUWx5n
E2loauqHEWkvbboTz5ReFmxeH4RLm8xBCMSGdC2m1Q/arrN44BC1NXkZzHabO4mrLmDbrqPrpTEm
+IwqGE8iPYPHyMSKA3Alep+iJH8BW/rCBUG+4C3XsefSHOOgXum1YT6VNNY1wOk0wOkoeD0sNY5m
jvelHSaBkf0mnAIe7lLrqQPOIUPjE9DbgDaIhEYCmvIUaj7j46CXVjf9DBLRuv0RtasYe2mfbvvZ
zSj7ko+nFLaVz361wYM3PZBIckWQYEVLiKHrA3hpiv6UM1PlBA3epoS7tNnXoENbO6jAS1cufLjZ
g4AHLto5iiqgUXBppZBFPpM1WPH5FFSM4L3hvm5v2cw9iEsXsBbggmjDj200tr6f8L0uFAdvFz+V
b6pTurEp23xr8hat3S9hP+Z88dwes3EqCpd8WuChwG8ocrtZ9cDRVO7i/T53ns/t0N9x9oF6MPwF
BIPfsNOsE6d7HzMTZI0mOG1XABD8i7IsYqWMYIypc3RvryAE8QChN/Cb8T+lBxBS2amdvqpPxV2H
JBpdkGOyWwIVz9w7lxaZrawLPJVB1UVTJt3A15MsXN9ucgemn1Xx+ucwPLpA6iV4JICzgG0v5gTg
MaHVigPIyg0f5Iq1vPDCmw0gZybY1qLYRMGgaWpxkB/8VeuGO4rnqtd0+i4xl+RyZwo5FwuSmee4
BHI5JWzTEtY8t3AwZdIb04YWLcdVxv2LowwcJp4fKMcB3MXcL10N9vwkhD8GxTpUVn63cJDnQsX5
389cKUnvq3ETw/0y3+1TzgAv0MIKZr4OsgBEou+eGJrMzJHiI5mAQ5wr8JDCcB+m3JvJ0qzBpIA7
sPvJ64XQdH2EIQMiIMahyoYimMCEc70vVS2VvOLv0ldiKZHhu9SeuEpel4YIZ5eHtFSB9JEEGCiL
ARLrCep0Pd6J2Ta/L4BhqZ14TRFHBXr1S2FwJu7qUFLB6LHOA5gjaUxoD0Y0H7MWi+tN/140FaBL
vLW2DV9wds3EXRoRn1udgjxRlaGfDDQQe3ojCDV2QaNQexFgnzZC7x20MmSDtyCGsFrSwGbXR3jk
w8A3Y40qEKdXVxc42iHT2sbyQYG4CIVc2MGz9wJm+md5k+OALWJ2eOb2/7YIvAxm4KEIJ14hJ4Wg
8SY9DeSD0OjxnaYr8WMoFuAvB6uu2cgoJqYaKew05/o9br34oZq04TmtBOhHx3FqZoUih+DZSlHa
EeLGbBPSv2reVNkxpGd/cmHdP6eJllhCkACKOU7eB5F9zkSXBRIToSdBMbEB/as7pWPhYLrkEyOx
k9PrVfVYgqMRfGBoOYAyehp9MKa20r0sQ8KNSyR5p/ZN11iNrr0kKCAIpp9NvQya6BiXcMj1Jknl
CqTgoPUAXBMc0EUHGQ+FH7gffkn8fYOnwjrT234l1LH+iXe0YHJ+JT7G0AswqoAjH0rfyl9DWLSP
OTdobw3xUQec0tZo4zT+OYnh8ImHjPogpHr81LVe6ELeDISIcifraAJrmK8SMu4LkKHwBfpST71W
dEYm9Cn2afLXkN70V4OO5rGUi9uqL3XFGEcpcbkhIYbXh7WV5Cp0D/kYout8RJyOeNxdHYaJk8Zq
ZEccVD6kNi5CqwW5eWDyQwgK4wbi43bdK/yjLmsBeo/dB99JkI4q2uYUA31udZwo75IeJBiKOPWm
qgHEGQ5okBoyL0+P3AR686TK4/c+JeReD1HCaMo0WAF5pNmyOiqGWg2ynQ9C+xzxPSggtUQC8SgP
megAHPYtUJK7gYdcldQqqlEX4vicqQ2G67tisPSeNFuBw0wYhLNG108UvB5aUOL2Q6jZaZUoL9KU
hvYoYJCx8FFMC7xwwkfvB0Mfex6sMVXygDoY72D4fAJDZDs9cW2srqryDnykGuDhdeCB0ruQB5uv
pZMwqsXdkGY/Y2zGHYh8gIfxnArMAysBOauRdl1nQX4aGsyNJhiTN2G2afI5awor5ah17bBr4xgC
IQkV78xUNJFbaAUovp+aHtEEM5uqyMn5qAA3YN2AHbL5HBII/1VpDR7aomrMLFM+40KvMGGoDuk2
ktvORrsR0g0DZFh0sUi3kwIS6XQAxzXxddAkVsDU2EQpOIfwiXwXFF71ySWJd5/q3lGHkIgR6KG3
5QSOPHH5WAVGq5W83UccQLWYaFTAecMHlkRiyfUxdAgGm653qxT0sIEu9is/jmK7VOTGzkF0ahS9
Vq3GMSskZ+FSovf0WR3nO8oAJkFf3WiTXBVMSClKUCzKJcTR8H6yYsy4Qx8CwH2USssH6KAsVWiW
DDIXe0uxlT6YMQ+QdnKJWRvTHWLVXfEmmXTo5k8vpqsFMheT0hVCFJew1zngBzdjNJyaO4JrXnSA
q7fy94UNZRKXv+zhCUJn8RA9WGwBnypeVAOFjAdIB+x5bAsRQLEjpnya3Qr01qfb9r4rl8wHBDkU
2ALgy0AysHCloAeloDcO5ACVZcC8SRYGTgYQc2cmCfiXDLksOLuQ0wR6YLifrZzn9FWC2+Q+VDJ/
W/ndcO+D5BxKUnyfqGal5LyrxHrpCFzUbSDuMDpF0kvbEIq+T6TsByA0GhHgjKgfn0VpqO0a2jp2
QMDuqZBpMLQy6yDIAwrzuirkbYN5wMcwH6HcFAHw37fTvunJ8FkUkNMBhGt6EAW+etbl/AF/cWhJ
apAuDPawhR/6UQiKgkDeqVRhmZ2H6eQhJvrEi4doW6yJmW8SsJg78WuGqOJU96hpeZYABpAlXV7m
Wf2XXXQfdUUFcyDPliP5MmrylJ/EQ8ivhnifgEg0Wqo0zzgcKHJk9BjRWL0GRRca1/SZTlUdwGJH
i57ZQ4VZuafJxevwa1yPd2RRf33mEF/YpKnu2Ws0rXHBE/nbJnos3bZwvEd+nRgl+L/sGIidpQF6
9nH4907+XiXz3hj7LkgSDEEcxD33EK+SB3W0kvfJ7WzQjRnZL5RihiVo0tLO0j8/W2Vcy1Iygovo
4BUOr2+E9sftszuXVF5sIxOb0jrioqbGooRn+ZlinyB5BqYbSktFS60F+GgX4r1yHe4vLNI/P1uS
H40hXwRwyDYdMZ6BwACJDxVyGOIf1nquPhjz2hn7KlXUEWuTu68cCincx8LmLX0dplwQZu2Y1vwo
HlSw/rYGJSqDCtT7pFtAZbTWiBkETHcL9oLZJddnXo2Y0YoDNanhiN90m6Wr/IDQNiSCbFrKjV7B
bbdgcX6hUEXFUxUqq+yNkoBgpPbKVDz4h8HKHjMncMi6QzG+fPHN2MrcRcq5+TX+Y5HFrnUCySBu
lIiH4rO1w1W+iSxlDeRog8NGX1dLT+OFFapM5UIhfosXQCYeeO49mnZa5S5s4Xwc/r0gJl4NojYM
gISKh/ILAkajzWH+IHLAXXzHFWZEB+Xz0/+iaDdrFp0GXNCgh0V+fnna6gmiHXUCszIeD4YMCTAo
nD1J4OKUwfFrQadFMqfX5dnf2f1ETUZD3xE9YvbpH3FVx+etJh5yP9gpaeIGBPTNC3tKPwqbeEgK
HsQgTPlOdy4XpyXeOLVQxThgnh3sacKdZ42RQceZm11cmwvWZpd0Zo3++VngAhMkSg8DrNX2iDSu
3wGeanGmaoYvkp389O4XD8GsRRU5MUrJ+A9bYQijAHg2goMOjTNaTytKW3/yd54Tb/kQ3LCxpXkm
JuhuL3TWZX5bZUuGZUUgMSNVOOzTT9nfamDwJJ24YIStnvwVnMG3SAgVSFZYzqIWKmGirxf04qGc
fq2Lb/ejdfK1ZC+XMhatMZGagwhBXAzIFujwD8TAkHipuOLqNQGgeLGMPHvFna2NCdB4pA+g7cZ3
E56zNSSH7HTTTgaKyU74Cl6htwSMFfTNbPxpv4jdVZbASIulNkgirLNzeJNmYjnQLhDfc3K0n5cg
7rPu+XuZbN6PukkQhiMcRRe3Q1y4kSou5Arz6QnYHzXkzTrGVpjwhZc5r/kyrgHo7a1VJ3qAsKqp
7mkDgPIjLo7uzi2JYBwZNUt0B4EJvzzjkhf1mNSCvdJWH3gw8cV2hL4lygMm7wR3+fPiF5u76M4t
MlFFbTwvlenVmmwnR7RLN+ON4IjZn28qKOIv55Rslf7bSc5NMpvapoL235xdV3PjOLP9RaxiDq+M
SracxmPrhaWZ3WHOmb/+HmiDKYhX+GafXeUWQKC70X36nCQasEiSrtdPBBAVbWV3fIiYM97/jy1i
ksAFACm93lB1nrswD8aLC6tJydL1D8NPMq8Fwn/7vuNaPS0yIMb/GKNirKqHU5dA9w1dWd8LrfLo
b+s9aVHlj5UbvGpvDHtrnnJpjzotXaFl08jBXuM8SC4KFyYoLv4QHmXgtCXMEUJbjGnz9oQaBqa3
DKB6UA0GivV6Q43cr0MfwgBnEfKloU1S9nHTZiZKee1kyh+6G4NcQ2TUTG5XemWVTsf4cAaVw1xJ
Zz0aTQ0grFrTMd1cMqICY3F0FmZoKFMJGioloSSaZfwCsS7n/jdjLYQ6InLrB3qGSegzZAZN2XD0
UDfHkfGqYhmhzkWDmhoU5mCkmYne384YoeSjsaAk5KdeZz/4JqBaNXAEdeOmmSPzQZIFkPI+Z+/V
Y2PFbvDA42ZJuFnDhgmlvPVT19aoCJrPPhQmBZw7kmsJdvNAMkjlQdhBu3fT7MffbFziEl/bo845
hPhQR5EzFLFO8ZviNp5uT0ewP/OA/3A2s7myevK+NpMmiIz5qRmikpy8yBx+/ZWPiE/GuZz+pmeG
KvB/iTboXYIJjDRZxJscqBbjhK8mTTqnH8U7oc0iD6sOmixu+OLv+Q2bc+N2mWilLyxSXzFtw7Ti
Cx2lyOJtFC3AOxg3eK1KguYU5hYNGY3ZmwiKRxQK8+h3nqXX8UNyJTtw1Kcux3wpCdrpibOl375t
WJNGqmqAh4JSnTop41RJWiwM0pnnN3Jz5EMnz1/uew2aOYuElKUNGtke1LU/VWMvnTVMRCCr+lbu
gydgCnesUb61GHZliQqYRS+N6F9gNYMlfBDUFGS6TBG4qQvRq12xisW39xorg34HOHPgRJCIX8cT
IPBkSU1xr9WHySIKFLELQebvMqjwClTRmPbWcmPQvUgYqlZJtZgqylRxbvDpWMnnPAUVhpk8ys68
56xKMgXPeNa82SG08il7/n/l6MuCgj60iqI46JYpw5HRlMnAGdK5dZvJzN8geOb4dg7xIrM6iG7m
wquwjs2tixavbFLXreQEKdIHcsEjs7cVUL5HXvXR2eEGohQuy4ndhh1Yw5AcXCfwvjfAIy0qA1DN
wlppHFEBR7fuIZw/7t+E1V1c2KBWBPZwxecAejoXzaGPj0L5X2rJ+I2gA8I0MvoX1HksEozWgYyF
nH/dA0fq93ZfO+pPyIK5GRiVtG3NemOQD38dR8m2fVkkJ3bxrg9DHJa4VOCxjgHq1R/DaMvvpJLH
WcIJeiWDLURQCbX6Zzbvxpq7vDJOn8pECiSuh3F+p9W28QHnb40b1e4zRzfAIZW9omHBfKCuf8Wv
JVNfkRerCu0QbHJ6CJ8gRmqFtuE0tuDxbguOyGH/X3pgV+uknLRQBP4QJzg3jRM+NS9dBfgpYXwy
dt0xeQ1cVu1k7S6Ap0VDUMXMFUxff9Q+afSwDQf0+BrNzjHSWEGdpB2Zo/prN5zU1ciIF5iXacLn
uomKQptbsi7BJdIYeemgOuOC/WuLx1vKauesVjKALddkQgwAYA11P0BY1Bc6aMfPxit54ySn6OFn
h0FYM7DCncJKyOk5ehkDO2Ai0BU8NYi8FF2mUfmw1QSo6J7UBwNqdnb4RhqK+jZ2oVD00rnCLpzN
8JG3CYFg6rFc2u1yYV8F4w4ZUlKBIqLDYacpuZLO88n/BtlfNF2ib01sQk0+fcydYZMr1n3/Ro8Z
Xxa8NEg++MIbGHog8EknzCfekz1QSyWZTYaMswdxC0Xb7ficHMIXTDQcf5vB8MY09WzIhhHa5UBY
nATupI6bIv/UWpazu7kX1H4Sz7BYHs+NRgj0/nwarHxbOLo3vKQkRbMru7MNLw7M0mO9y28cLGWT
OrIcYAghJBOxpXXk5uFjqKL21oSOFgLf8uv+91tfH3IW0CgaRBrten1ZykPY9LKHahtYYjcpdpZD
RrBMWQ+UGx9KViWAGFTgJeTvdGkKxfzcyESgrsHWjbbjCxn10F5qB2jHA7cjJEasWtGqRZK/AGQJ
Qgk60R34JM07np9PjdydBX38lOPcub99JNZdxUKyqC8TdJ7b1M0UJLU6n+q5NkV5V/D7qfhspvf7
Zm674ZQd6lqLMzdVLeTVT7WdH5LH+LPC7iWYFuoOPSbmLIJPZRGErvsSIPbAwgy+xhuSyKaCICLy
selUf/Q2oUeKHqY/om24EfcN+8F8ExmwRLTcAZ3jgcTANO31SfS5KM3AUM+f5qPxGmwyx3gMPBCd
kFSTnfvRBFsX56EBqIfZo0s3hHIeSdoVAeQ1hZP4HB+CRwi8Q1EGw+nfoSQimPyWEK8Gf+O1RaDQ
k+/3P6m4ul4VU4EgE0cspCMuJAgzWesi/tQ4yaPoGYfG0SFMRahrlEcobr6WG3+LAv8bStG2/hg6
rBbebS5FdnzxC6isZuKqKR+6mD8BIJkeclTGSH8GUMDGhCiyR7ad9Vxbu5JLk5S78blyClpjgmsT
HgREiN/Fb//1WcEGhCkoQslJD/EFLZcqRm3MJ9EjMl8ZRgkkr9iiOmYZbD5T8nPp60+YOHkDrSzQ
b1KeWg7ztvAVjfg0wcXrLNjkaFFOT/Gr+KmcEkArQIaCetY2AUML93sjPH8tdWGc+KZFaIIcrjpn
Rgv31hUAKDYABgXfZS3d8b28xRD4y/0DuxYplmul7mcSx1E7zgF/KiXuYeprW+m6c60V7n0ztw96
cioXy6JOJTi3w4brsac9vE60IXRbwJO7g83blweNfd/euiNY2KOOpKTP2qzGOvmGs1v8AvmuldvV
N+1HhZId/zpa8YvhDdvkSd9HuA/j73ER/f0VERAVnFpkjJQfKtpCV3zFh/kCksh9YqVcwsrRqEnn
GxvkVi5OyljAiesd2pNk4iXb6WDcHR0QB+5Yo8dr4VADYYmOSU7wx9Ldi66WWrlu1OlUNT9z6Yds
JFbOZ5YIweb7X201IC4tEe+6WJKal1E/1bDU7cpD/pZtuof4Nfmz3BPAg1SZ7TO/Z030rN4AwtWP
VxKyJTqfyOWi81uhmU8lRM6SijMNHdjP5Ldf9OQCfJmhc4oiEIpaFRGZpufRrVF3ie3gm2HJR4B2
PUj5HVkKguuhaGGRyi6EXANBiwaL2rHdQnL588KmbQk2+r4P4pP03Bw4iD4cyKOp/cY9pZ7wef97
kkt940gXv4D6nOCQnWtFxLNJL99RvDfz7s8EuMRIPozF2R9axqVfy7CXW0xdOi6ZpSyMEfkmDM1p
yRmIbbvMQXCmQIdbTBn3bzXoLRZHXT9JrLKsM/BOqZqDBiACJ7JGe1jbR8WhXAChdz0jt85j2Qwn
0Pq2m6mJrXgE7hl+BZUExppuG5XUKaWij8/nCeaxkBz2oB4j/AnRTnrRMNWZHFn3bjXKGpoObS+U
/m+goGEsx0Mw6cKpVcdu63dc9ZnIEmf2qdE1JqaGS1PI29mVovqDVNoZvbzVPBh6xpoIzkURSQV1
WtI2DgQp1aaT7GXgLyJyw+D9eG62VWj+D5oDa8dlaY46LlEZBkLKlfMpMwmMRbKjHTD7LmpcOwLU
ga4ZIwStee2lQer0aHURIEXF46IpY3MODqUKW+o+6VlQxtVDs7REHZp+6ro55XDNFXNwSuDiCGF/
B78iblhgi3VbmP4BwSV6HcpNJqiEQiwr0XxKtzNQ/dbYu+2+Ql7beqP6xIp8q3UQlH3+NUd9tV70
a7E3cAVFT0uRSRDcevxa/5DxkuBQuMO4ySOhXE091tzRWlhaWqY+3zQpgZDFI0pOevxnr6F0bkCo
1whZSkur5/LCBIxhXRVF3uuQWytpa/RROJ/IPAt0jX1jZkX1Nb+MxxAYSS8mDJLILKK63jZ1BUJ0
bOJz82uEMAHhoOF8iwP2SDebt+o4OoWNSoh9P/ysbqGK2icK6FDDpqt2fqyHNRAg80niSydu92U8
O0xCk9WcBeQT/1qhMlu+LAs1V0mpbHdxmI5upxAwl7fcabB1QFEjyJpt7q9s/aN92aQ+2hyEkP3p
Sf0KKFee83hmz2b9m/1rgYZQiQ1fV2Bhxz0De7xhCj9Jw4+MEsatKTwaiVl11vieXUi4p5f7q1uL
DIsdpfPNVhorTg/xJhGa+l0NcofX+h3SN6vTxtcpql7DqNopDbOKvRZvl3apdEUa1GhqILKLhCnY
JLvQensrLLAqHkrTCTCtmVvAyTE5MFk7TcUhv490Seu7+RQoAGGUlVnXr3P+pOuYGGNK7a6+i5Zr
pBxaoI6KpnSycAoPGESDUGJ8UHcVqX7u8n270U6ozbTAF6PPuu0feTOHTtb9r7t6dkEJAApEVGpu
wGyzZEx8lMOxNUJuTiBw6JltltUDtDBBBaRKGSFNl2FLlSO3z7ezne2C/fROusjlXjulFSGgekw3
sdNtWKiX9Qi1ME6+98LbcbI8zGB/nk+jS0wTgTPZzM368bcFbC4vQIyn/buVlOvpwCgtTzncAD91
Zsl/VrVz/1vRdPE3FihH4w8TH2IAVUCFkhPMEBCUCPguBWQOHLAM8s86tA460Ci1V/FM7rdV/w0u
GgyHgy/tBkQRxqmg1wWqPjL3VEwQR/02xv8lSVqYoK9DrfWxKsB5y13hSUD+6T+SHvyOEB1k7ORq
OobRAV3gRSS7tFPz80GI5/ZSKBc+QMNmgvztG0lcOne2ZuevIghzWmf9JnxZpVwahuBltYqRmoEZ
9kWOt8M7kRuQPwNPO0Vv8Uu9aw7NNkFLOXFZCf7q58OsFdB5BmhC6Yd1XXJxzUWooldt4Iz6z5bD
MEiQsjZ2dYlfZuiHNcaMRS0Ycd9a1z+pXrkV3yUbZGyg3Zq9wVbd+J13u23/LWcT06z67oVt6old
1KkohijYoS/X2srH8J7+ob73r8FORH6YKY70nu+6t3jHYjJibK1EfVZxbrs2LXGYtBgTZgMmwNuX
qnfvH9lVR71YHBWY8iRKMV5Z4/mJUBRJP6eAgd1bN4C2Ee4DBjNoLAqYVLhwDFHqTKOXJELB879c
bgTPf/4/5R45LhXkYkLNsTOQcab7WDnNEGQUhI/7G7V+Ar/sUE6yGOKsGQzkSjkUqrnku1Y6RXAU
pofBP4OCAlPSEuOdvv79/7EIGp/rGBMpQpVG7YCdayar7eE8uuGQTcPu/sJWfZYO3Dnmu2WiXXdt
Ji+Efx52bX1IsidVO5czZqt6+76d9Zi5MEQF7BlaMkmW4Q7XoHommSaE0tzJBQ3Yf+ulg+vl30VR
8TlRMG4RdLAFXaoPGfKPw9OIfABQbNt/ZFGzrn4oMHEAty/o0D6h7hDEhrU59dH0lfncFGNP1aCc
sL2/e6tp68IGFcMwyK5keo3DEOhjY9ZBa1XxvKlzxePbzulaHhMeYsgwunrmF0apoyGD0wF9EgSW
fyT6Bpfzao9Jb0g8KF1ChHbAvxtInYwQGXnQqHjDpXzdamZutNDmhWwtmtrl8FK0bez4cQ195Rgc
Crraae8tn8YPeTswK7gr+4x+nqIApwoUv6HQPyUftVT24XRrN90qH8KhewgcCCqob/OjcSLoj9TJ
/2x+aGCXZzSF1pp6sI1ePuksgm+FCjRlBJoRg5tEpO3GkZAY5S55mmjfRqt8x+Dthln5WHHOVxap
EKPnvpJr0ywihxYtjOntswpKQZC2OROuq9LTHwcmjeOKv7mySd2Whkuiea5g0whN5di8g+jQhP5x
YCaK1Xw2YDQWwLLV/FANhgNaOc1Xhqkr1AliCn1WbC9h5SVEdgoQmPGO+TAhC7h3minfI0il5KeK
jlwFOm2mYBv7+Ki9+LkZkSK8vDeegNK47x1WO2/LG0RFwaiUmqy9VOcEbGr3ziHzzB40ByoBZACF
jeZbOTkA0X5dWbLZiweQP2uBKI64J2AfKOuXNmTl0gynShPVZnwbFWACxQtLic2weU0hWR2Izn/a
N0LpQMYKoFFxvYywmLgCT9gJmK/ZJaDVzIosAbP8eO1YbFHL9UV9maPum4ibL0kZvHg87kfpmIIk
qmH1oMj/uD1+Xzao+1XIVauHoBg8Ze/Ne7SPdj0gASE0YiEb9T+UvFccJg7ClznqViVcYKSqiJd+
9cv4SQ57ZSUPwo8Ifd9uqx5RO/02erFj2DMj8VttfS0tU9GplmrwfhWk9g084vA4OdLP4hxa0j6D
Np5scw9D4DVoDFnDG5FcA1/PkcUHsuayr1ZPhQuQjSeDL2P1hTO6E3j7gp36qTmk5AmBhCPYRhmF
FdYJopxLnIvj2Ku4d3r5JBiZ42duMbF6bOuX++ubUt5EDidAn3MVRtLvKf+jmxuGv2IdGsp7gNAq
LxuS2s7xKRUTy6ggl7URWy8z/tS4kWFtvR72dUYvIw8LZwUVTaXwA2wauOc+ZE9wSxu4ePcCdvT8
jXpsDvlmtD7zM7i+PFaUXX0/LqxTPkYwKsDVoYl3kvM2MTXFeMiQyzR5itRN3A6qz+BfYdmjnIwR
GVrU8yh3aKNg93K8ibnAa+vJFNJfwcRKWlbC+fIGXCLTYm8xHyM1vYS9FQmElHcgM2hrTuwSPmzO
Kw4gDoEgMSvIsqxSXkdXoqYNQ1K5hiqlENl5+T2o3/iS8Tb6f+43pvpBB4EpLXoEceiLJAAAjGCC
RcXUPkhFp99A1NRJalt0CYdSxXDgazfcQLUPY/CYVpFoTlVZUXKZLwLcDbxdkDWI4UuKejwj8LGs
UFc8jn0/4CRugvMk09ONlR4Lz3BajID5pr+P7GEjbe/bXPtmy4VRl76di2CUCJTFF3Y92LTnyRma
h0IP3Pt2Vvt5C0N06pCgECEJQUieLe2256zQbTcA+16YPLKD4ekupHDzb8aT/mi83bdN1kAH36Vp
6q6jZSOnef+3aTJtLEFRGmTJjDOyWrJd2qHuuNxnae23wNCQuWbODK3wmDyD6Frd1k6+JzJRjY35
SKTwSr9hzq7ezogBQbA0T+UY4AyH+PSAZQ47dVdD+qRFwMtfWvbTkCzkdkPBFyprOtG3oCz1muo3
QwvnWbsQHidj1dm3yBMUYEsLjDGxLt8qYAAJ37/2KMdS+yE3jyRU1GhhipiI515gzoNsKp4KAc+4
hqtXAizsKMFjQgzwpOv0c/TTRgolPHyFQIfYA56+oJ/LeNUKWQ6Tlo2/FPkxNohRNE0C4yLNv8pJ
8lgjDAGb5wruCA4pjDV4XGYaDuDwB96GaLEPZRePSZS78gUJLBhvakw5gdqDuvZgWcz9qgdYFugk
mxC/Bk7w0LkEGzzs/0PPFNNUmPoEiBTPd5oYtZiFLjYy+BjJd9P0Ix9ZX2ytE3xlgXzSRbyr5mLm
Dc6Y8GQmJAbzJqrM4CH8hUKWldk5GO2hB8sCcK65tCurVNonc3lWq6FP7jvZRIxA25pm+m++G6Lw
Df1nD2SVdrOZPCbYeSVSXJmmIoUhcyr0NRApoF0Pluhxk2yAX4dkIGJFhcpau4FeW+0gzm8IyR9o
WsCQDdGNCljzHOydzn0Py/wA1HkKFV/L4/jvyCWjeJAl4CIgWtizpe3yXbjzX1i3ZyUhXu4BDW6Y
jaCTqwbbD+LXTHufUpbSxNr1xNAR7gkG3BUBiNLrYxWomRKWIo7V9FwNF6oDTKps033+Pdpyz/l7
uKmBgp6YM8wrySLswiqh7LtVCOOEWUxCMihAAkn6JGOsq90gkGiPwQGa6dIz8bMYPsKbhvUIWPO1
V7YpX2vUYcmlKHidYrRQL55hF3lI56xpG+9YUJu18vOVNXLOFxc3SPO/dxjneJM8R+CCRpHLQnFh
x4oiK8cFlaavIiIVtEDwUsyjjEqTkB+L8UNUWWnpik+9MkDtnJ4U0IMJePHEbTqHx5QaxMe26isH
4L9hs56ca87nyhq1c+AZ0YRZRcUu/pu3Zfat+Jh8A8Gv/Ak1BkfBIGU1HTQbpK4sdoS1sTyMAWFu
FXzehNeRuu+yFDc5eJqQzT0Y1dZ/Fi/ej7PS2Io87YHfas9oxRyIrHn83OxZA6Qi+VhUBrK0T999
xJNC6gacUuNV3XW11f8N6wXZe2ROhSm7ZIIn9Ayg3HUcXjKv4DssiZGVe3r1K6hMIZGFYhJjlMOE
6bGav6X199iPrb79zNPtfQe74u+vLJGzt7gnRpyDM6gEwLYdvvfNm6I1VsGa9Vi9ILoCBUTkPBjs
pLwdH8XRAHcE7MaIKShD3YaVxogT5FjcfrYvE1TYCptIavkan0329B1BK0bbaguKQkYmzloJdTqb
tJxK5Bz8KZVVU+wrSx3+uP891hwXPsi/K6FRWiWvFTGX4A2aHyTM3Y6bxlVRXSL6Gv+hk4XEHRT2
mK4iTCvUd2lFlU/aTJtPk5ruZy5y+ig+CFXNOGJrMRx2IBUNYC4GDuiOWSiOTYCnII/J0+QsFBi+
aczoOXiIDv0EigLBqb3hB2toau1TkSlizDFCDhNjI9cHe5JkrRlLFfXC6n02vus5Y1VrJ275/6mL
M458MKdjIp6KJJMPrRJPduSPwvdGKEDpgi6LNSsB8KXd1B8yRWJVuVjLo4KOrMajlM54S9TFUZx2
YfB2/xyu1OwuQ9j/bB+xv/ALvd8G+lyhpYqBbQvKqWYWvZctQk/4LqOXIny/b+4yREdf4OV2UlGn
yRR/GkgnbrB4i4AuQ0jLfE8efNTqLphc70Ks9cSHjPrB+kZCfA+IJKiN0dOMXQU+Z0DJUdFWpK2a
5Z6isuha1y+AzEMlFUAhEI1Si4MqayC2ZHaXpF35oY1Mf0d4fxo3T83kjUCFhj2z9ba6MjKuRBrV
/A1TwGTUPTKHAXXdE4gfIA8JyjDbtw3wz4PoZZtiypzjGbu5mj2IC6OUI/bBfetXPIwWCkDxhBA6
d7vCMizgS5Ot4EknzSO9iY4H+UP6cf8UrQQzKKaQUoVAxKZph2Z0STqBA104p6pq8iKatjlo8ofn
+1bW2m9XZqg1arKYahkfCWduY6Bv+1cbSXombSQCu2J+yJX878oeFXUCYeJKhSwLLNq2aIFr7mig
6YAytjMxMyDG6rCZ1ze/TuVCGYdQAFOgAJaj2C2Vh+gBgwaXAlNdHJhtlfufDerF1xb1rOn1scL6
ul3nZAYETiB3uxe3IeivnfxR36QnEL+xHkMsq5QDbyG5PitjKpxb/Ry079wIyH/0H/qai08Hdqjr
pYlZNeRDmgjnOPtMg0dB/QyZuowrKeuVDcpVz7kU8s1fH2xwSK+bsPDnmwYV69bzX1jTrGtV8gvT
FiQMRVSzaAgRFLvzMp1x/FuX3+FAYhKavF5Vu3N1s4Q+sfzCuHDkACyDA8iZ4TQxqgjVE3Bh0fe6
U0DGKwiZiGpW946caB9Z0nO1ba3QEVm26N28tqXQh1GVCiXR1Fw5ddZkaaCtyd3gGRw54K2s/miZ
eEM6jSBYX3Byoh0NhXcV1brrA1IEsV9jXrnDq7je/jVmQxJXFnDz5lbTdqhDMnEGp6UYNUEI0r36
jbDqERBz76DU8AxpCOv+J6NjD8xJugA5TZQeQXFKz1sLg5CAx34QT42qmxkeikrCaI3eZAy0CSp7
1Zt6UIOuVU7+g/LRg0qsMUH343J/4hCCdfoRyBKrcGvZTL+xDuTq6qAbhMF1gM5uBLqkUB5iUI3g
PEoHrgtNTCia9/fv5pJdVrcwQaUMudpAuMcflAt8RVfRsMnQZrYJAeewbUeTFyw2L/PKukAwAtk2
RechsUHXU3tR6zH2iPm9Ojr7tWLK6u+GTizrygL10fq67+q5E5STAB554FYaK/tTeJwwNN49xRvI
DDmMfSRe/Mp1EIMyStKSBimrm1kooRDVlAMDEBqWvQ12R6sorHrTg3QOha7GYs0n3fRKLgv8skfX
D/q+mqo5gz0FvGj9Nn4FLJtoVXsho+97U0+jLVGeQ5eCedRrUUGlHbU8CFNZ8IuYX+u2gfA/TDuS
L3NnIw3KgQhtF3ZjISknYw4PuV7+5KXqM1YSBOzY0qPwG+PD0eH5sjxIcEMFD+XKG4k1A6RBQ5+2
Ejay+9XMlmxpG3K/I0yYiZ0XYtKDs3/30UgbpTItUQcccNY17qRr/YdU815fGb9NEE6MIJgBQw9y
NtIsuXb5sth1EIAiU7Iu5NXmg7DRMTGq1WTm4n/A7Kxt5NIctSatFMnreEZAA8NtlP4Rzp3pd6z3
6EocA5EH4STTZPh7+rnNG30e1jEnIUTreNskXu0Q7T1mHFu7z0s71KkPEkVI8WG404TWCIQfH3Qi
jXKQXQL6YZGg3NTpyadaWqMOPT+Kbc0JfAEStOglPwgfBDQW2l1sotVxJIWL6olNK7Xm/GHWIOxr
INlR6e5dlfs99Mkm6SS9guXCIXT8mF7RHFAXQe/N4jdda7I81/oH/NfmpS61ePAL+ZQ25VQYl4CT
u/pW8bCpbLFVlh3ygRd2Amifglu6hTIkWEMU0HJW3+otmR6tHmUkJf2+QzCQIgsCcOzx0fWdhcyH
TJqGSF2puzf6cj7EOnYWYkUhtJurZ+JTIBj9TeygCqP++H0U4OUMLUxS929uYugE9GA+GyXVHKbB
0SPe6gJWxrUaeaDC8c/S6MKhGPmdNOVNeZa9/gBeNy/Y4gaaocO6gyLdx8aKMKsN0jrS5YXkE/Ve
G0ZlQvE+FvDGD+uNBuEbJ4y1XIRfVmtTL9UA/LtKvNH5DONyQZFbSV8rn3ITGLugnyC8NxfAJ+mi
bwoaN1kgyIF4F5T6VGU00w9ZmHRPyXvRk4jGngDoZKNFo6fU4bTp5pLVRb4pz1DroTE4LTd3vhKO
CnLw4KX8BIokN0M7s2qnO4yPA5gZLEhnMQCNK24Zm2iAzRTCSxoA6Nf3oMCaubZGohDHL2qFBqr/
LHRvjCC6ktBdGaHOXlRls9QUWFnlNO9K6ExnYx85aOigI/8x9CZfbiKXeRLp2iGZxADVL1gjeaA4
MAV0vbR0qKtKiqMesYD7GRm2ugPy+zx40S6zyGRGAoLh+EVsN/J3FvpuJSsiYAARIAtNVdFHorYV
7GspFBu16BTWEN/A2w2A2BQiB0Zt1iYb7bfyriL2dIDF4KrxMqXika5zA55vfHTCMCNihLYp4LlA
a5ya8UvvBUdm2eL/WeGXRSomKWimlMUgRnjJEWndCM9hAmck3cCOibBgWqP2U6uTZNKVIb6ULgn0
CM13B97ZIxzRrPYK0xoFt+AagxfnbI5O+kMEAg/upXQ0D884mzTdWBHvptWia9ffjgoGWqMXqq9g
JzE2ja1EWzX8rr+O0KdgI+hv74QIhR1oyamyAjJqOj+qNCONQN/RnYJY2AQtrzvGrAE7MX8Ttdnu
BoBufZ55G8jpu07aYRUcDWAZlXEpLqd3EWzFpmvVYZr7U1eb8k5GlA0S6GlF2ykyFVKFZVedbxO0
a5PU8RzVgdO6RunBDEH0rSovQiAicBniRFmf8DaZuDZGnc6Eq5tAUNP2FEJp3dR86CDqvh3xoiWU
4ZuR4V1epu2ToeWM6gPLMH1Qw6qLJSEcThmUp+KEqFQIxyyNHKlszKyUbJBjbGYut+87dLIe6ntq
GFQSoHqlgz2WLoQZER9kVT/kp4qrjAeAVLLeasIh8uSkCl7v21q7jGiL4LyCHwxT5/SRbSeNa/im
jwnWNzITwOx7pL3KhLGWxGaTJqzak0EAg9FRjBZDcvM6bIiV2itowmQA4xHHRuRSjRfFMUClFeTM
fHft9qMz8mWOSkQjrdakspcz0M5EG+MHLgZnSQ9+ag3bcJcKjMbI2peDPDmwPph7A08nFRM5MZg1
PpCkk5/scugad1pk8sEn45PdFEpBuiQg7F60HG8j75gY+pgnIvf5TxeteECChvpD5DJ99YpvWdqi
1bSyvAKxlB+1eBsFeJSjLRHsksHUj4KlIHX3Mbtn3V/eyqXD+wRlNwmgPw0N6+sDgopHJ0vd6F9Y
z5RNv+lcbZcyufFukyZs4pcZuoTT1bxRZb7KfbZZ/lBrkK/Avb6/kpV3yLUN6qyPuZy1Ytb7n4qZ
iqYOvuvU1j/TfddZlU1Itqd9ppn3jd6m7dc2qQPfc37hS3XYngeIZRvKphL+rNsfpczyG6sHQ4HP
QH0Dz2f6jaXH3JAAfRqAc0XEuWgqJNMErsdj+Ld+MLa/y4iOMI7v9WWPaseJ/CjHTZTHp6x4bHlX
TWZopaqMzVu5v1dGqLMnJhJ8Lz+WJ0Pl4HJjUxdn2y9mhoNf8UrAPcMtgVgXyfPtdLGhNB3vTwLK
XqrHfRAAyOxlbwJIyFnX6XZJ16bI3xfJASgysmkOa+mcGB+lr9rZ+JSLMWtB5FRdh6xrK1SkjH2x
08Mskc7KcYC4IDJyxz9EwOUXbvwnq1V6W6TEIK98mfsExBoCjddL0vpWDGOxl09c0vZmkbSPUDI/
54p6SOPyBUXG9/tXaiVmXRukjoUuJkPYGnWOVjBhcReATPUxaQqgoZMzi8trH2yxOnrSoZwSP52C
TDkbKagouD8abrYm/e3+km69H1QLUcJDoDKAm6EfNE2f9XMeBmir6B/CdJR7xrt35cV0bYA6dnGR
VHoo1QXRSUkeDZyHoLDUQxWZRDxkMrvvrFPBNEmdwUkbOqNL9eZcFvC1gj1j5vlYN9bP9BcS4TEx
Q8Vmjk2sbCQmTHWDAJ54jb9UHRbXC4o+eWUAd3WK1M8mOsc6YxaL9f8pt6eUWaGPclucOR85vdKY
E4tsY+10Xy2BOt1JL0l17Es9QrzuBWA5RMztLeiTY8oFlWqmpDdjSRdw6HLLhnquQiJmqYeDJ6f6
xvBf7p/ulSsEDQQoIAJrBAFXnXIQGZS+CqMt0Q6CzJvaP+hhbkLSlREsbh972tIKnUGofdPnHNcU
50LSHCXGw6A2ufCojrnF4W0CwY77q1rdt69VGVQ2AcXRDFsHSbEcg/VGAZCzyri1t7nD9YqIl198
mQrk2ZmaVcJ5lnWnmlTBMjCLOo+8GzdQ/Ly/nPVzByElsokqYFnUesbIl4OihA9qHHALPqKzZeYb
oiQMAfQjq+ezeiQWxsjmLpbmi00j5yM+Vij9Kc47fDoHiqqMJa0EJiLy8e+KKKcHogu/LkVog/dg
d+kM6KfklVlqijUnT03xnbF/BKJDxVyVPBFRWAadD8Lh9ZIicQI0scD+EfB7fgR6wcy2giPvWXu3
dvAWhugLywPP31eoMJ4ht242zQfH6vKvfZylAeok9GGWBUUWSedOt7Uu3stjvs04/szYMOLIqA0j
HhpFEoy6oVNMObpS45Nc9gXhFAmTx7VARfS+i+e1XRbfZ5idE80OJ9ma4sZOxdIe9dchOA3jS1Ko
VukDkZ4Udmn4W1FkzTeubPHyp9HgWV3muKJWquKciINpiLwph417f/mM1UvUDTB83U/KAXK38db3
iI/HVOEjG+qy8i1RDoYeFard4A6lBX58NNKyIk7VU5v2pooeWiU2bpEL9v3VrEX7KzvU6R/iySi4
AEJ9PZj+wY2t/Yi+he/dAApEgojiezdjXDjWyqhQXKJXEqty35zH4qgkz4LgRSwM/cqLUYO4B3gr
8C4giH3Kg2jFVIwlJt5OSW2ObrCBSrdq6U8J2uGD3SAqb4JX1stqzRFfGaW2sg77IdVrQUJPCW8E
wOp/dhg0lV0iAsMqVq5t4nKB1CZqoi9XY4dNLObjnD6U4vMYM6p2KyYMXlaBD4W86K2waItmq97q
sXoyjG0Q78VmI8ZvjNO3cl+vbFCuRK6rop+KGTJWm8mSd6KTH/sfeDK6GvqpollXmLpkmGQsi/bC
Sg3B8Q5FV+BDjdQKVLPfJifxqfo5EQEtUAmhQmlqTwVjGGLNrGKI0J0RgO6/cZot15bQFc3UU9ce
OvV7hdxDCjaMtd0WE0DL9GVEogKALs2RFid4YAmvfWFKLuTUn/itao6/JjsHrIb1VmAsiqbhQ6gp
o9DHKeSkX50gWXz42ADhdX9Va0agTACkBNGKvJlbHeK5RF11Uk+8upe1QyzueJml4kQyMiqkGUsb
1NWdIlXKZrJxww4jF+0TkqgN/yr9Cv+PtO9qblxXuv1FrGIOr0wKlmxr7HF6YUkTmCOYf/234Lln
W4J4hTP7VM3bVLnVILrRaKxe6w7k1g+8ZVt4fTYuzDHRW5i5LtY9UY/ZRga3VA2wOYXti2teyXE1
DG/i8MBEP+anAfOG0CZzmasaNAelvC+PIFzaRu/Fu6gDoxn5dDQt+6Y5kyvuZm94Fu1pzRtHpV5c
LuqlbXZRm94M6jCWj3mmt3Y81mtl+iZOhmR30w/IrDhDwhWquy69L20yK2uBTdEkeisfx7B47IfK
lvXeD4TWVtJvJCfgStsGGCMNAgcMgrZZELsPnjtCwE3X2ujeC+RJnxofqKO7WFBXeI93cvUU6Lpj
Fb/GJnWTajjc3t+8n8zkQEyZzqo6qdOxDwVPlKLHMob0o2ruRJM3cH6dbvHajC4+JXBDw5u9Ksip
HAtFqNDK7UHHaDLYS/46WC8t0F9wdj/o8jDRhBw1roiJfU1NnKj1s/Dn7RXjuUEzxpmRQcxi04rQ
oTC6Lfq0dtSbHDcWznI8U4NdXzNMQF+uRNbEdgxxmOPqC1ocf3yqnRJPc50b2NOTuObNxC5gKi6s
sRSu6tRaSmC0Kh5zUtOhL/E60J6JXeCZ4JFOsEODabKHE+9FkOcmWy/X4pS1Ju3IVW9BBMMK3quV
vaggL5SgOeGVSNep/NJPZncUJJMzaxjRAARl/Go0I+u7WA6mnahRyDnnF5LP+QdUmD0imXU0ib2p
QWYFpG+iBfmx0axXYHQHFXWsZsBZS9WqilNONC9l3AvDTMatxdgKmkClUqDQkTV84zUunfh7tZ4e
TPD845BEqs321s9inxx4Kfd6gS0KhtTxCAkyHIAmLyOjqZuxM6EVgsa7PuJpV8AtqJQqpzGF3rsd
hNdp68KUQa/VZ0GYTZAOG0SifJB5r2tPRfNamg+hFbu3zXA8MpiSJpkmTEmZsf4hy/GdUhJ/zrN7
LZo5xe4CQP7SHVohnLlT1T0YSrVS+5D35l50NMXJfjYdKI2SyNbd0dEfMvRUCk/7JWy49cB1+XFh
/Cov5w2xyJAXuDnok00spzykv4J166ndFpyaYGvj5DfOqpqMtwneTLIY0Osj0aDGjiGzoLUb6+32
p+PsEJNWq2dL2mdaF7YY7jwa9asZHZT++6Ctuynl+LJwhb1cPSartAE4xEAPMR/bH+D9WKHodZUJ
4H8d8+fNCmcQ93tdH0CXFpnKJo8w9zWGE5bPM2x9K4Fuu/zeAFcEQr2HisKSOdmMZ5Apa9Q0yybQ
zpGjHgD8F2JWrzvd/lgLZ9ClT0zqkPI8SDUjI0cyeUJp5+D3qU4RNC9ivEbK4Bdymj1sV/bM6ZYu
HEIXltkGcGZmalfUWM00szHtCZwyENHhLujs0aPqdNxT7/qaBAYxyC9YoJTUr4E+XahUKFMCFc+G
8lbxwbL6+TwePFCamskWnjlLy7NHo/EsEJK2sDJtQLQNqg8dajED4Vb+a74vTEdJNtRo6PKO2gU0
9qWTzDlkRTLpB2GkIY5620MX6Q83juCARDCE0jfc/iRkKBzeqPziF8UbM8bdDAsNQjafNXHbjnmK
yy4womDqzfeq5kj3AKfhDlrjdZtHEbMUHuf2mEwztU0HhawhP+ZgmVb6H2LOO9VpQry8y2Di7Mwj
+gvOPuEQ63IU61V9TJGfwcMCiRsqlwVN1eplcvlQSRptF/ZwjYE6rYg7L/rSV7KxWhMked1l8oce
QGZCC/wk7ewCZctgYCbNxDBfH3s6r292dSwwVpkcEJJRrepcjY9KhvQJvs66sqeYd0m77s5dmjGZ
0kEghtIldZsf5UOz04+fuvPQpE2O0ie3bLPnpc/rDUktypjdAFMh7SIwCZu0cSK30OcFMLN35x1Z
5St6PmTf0Ah0Fd6BdFV7MtaYZaxKYZyzfoxwnKObIEF9hYDQnTYfWy85DcDhlJh9zgMuwo9jmO1t
qWomlWMaVEdxUuxSk/25+lFmu6n8mViSPVlcZM5VWHx6ChVqk86NXenSlpmeptqIdcXNGrCcbj+u
5Y1qU7wCpi54Oe0qzBlrTB4dUVZ3vdhHR6WrPKlBeVTwNB+u60DGBpM2u7bqQKClZkfIvegmmjNt
4M82BkrAorWVJjt/BDtF+BN0ZqPdnf6VhwrI8jGiiwcpdligJ5CamQB3+dCbe714MPr3vz2KqHtn
BphMaZAE6qLBEKHRBZhiADcws245o9MWwGFUh2HNK5ZoaF1lsjOLTOYUB5Jlc6Flx0EIgQV6s2i3
EHf2YlvyWDQX0xdkcvCchzi/IgrLWmJK7SAqHzkx7LExVnkyH8Qp/9ti7HMN/zHDKtkkpmFANLiz
PuL2x0TeqoqDVbguaBkDNOrODps+LqMoNXsZLerkeXpRKZOeE1K6ZvOtBNw6PnF2xVIYgwUCjSHw
luOcY3ZFlNW9MaB9CM7KDKKzOZijNCDJ8bYLYT+ebug1agvunVtjwjiMamA7e8n6MArruZ5J7coZ
ydZCIMx2DFTSdhZSyyaVkh8ENUj3lmlMKyrl/uu22/JSPjn/IUysW0TShbiZZOTpcF1v28juPtK7
KXaGfQQZ+hbEfcp23hb3stvsRV90C3SHHWuwufObV1cluiQ4nmSw2mICnAVrztKcDI1V6PjilLOU
OGkIYgeIBHqVN/6GTLPbfo/darBvr8DiAnyZZSvveJbjzNRgtjI3eUSgTztxLCzu5TPPWLRFmgeJ
RMYa40/eBEIO1KD7tEYyhXYythjUDNS/luOEquf5Ylp0t5+Fj1oXAFXGM93NFFJZY1BOxX7WffGO
OzF9VdoztpjCIlDylkwTJizpfEnkACdKp25XyjZag+xsxQUr8OwxF8Ha6HNriD7tDV4a2i0dvqIs
9pNbvzdg/uCl7yuOGnY1mWJGtGJZaKIoPE6NPeh38/SaRW7yHK6rh/4OQxmZI2a+Vr90wpaOLfAZ
XZay+tcOUliKFQKhQwh3TtoxD0R/1GO08ttdEnFQQdQN9pg6t8L0mQQAoGQVnNafuYCO5A54kOFP
dPKcYfamILV1ZeWdchymDISAcu1OZniXVNnv25G9WPGe+8Ok9C6oxjYW5vIoQxFs3iSY0Iudzq0A
VcB4Hi/KeW4xh/w4YjZAwUgsVo/UTvBCS3qYs2w6+iSgh3UAwPPnbRevvxgmK9HttCTQ7uCJnwm9
0AwqEHVj5p1m725lgi8J9ByrhEcdcF1UX9phQm4ACUOq4PaAyyxkxFsHnKq6Cu+a36Y9v9DHfYzW
V+hh2+AJBi2Oc9vN66PhwjxbbWhtN0RlNgsfwFSvROhDS6IXjLXfRwHvK14nl0tTzOZMewIAkdQJ
ENmBMKa5pZ201p5+zNsZQimRx8NUX5eG1J6G8AXKBQNfdFedJepYV0N9qnE2YB7eIUMHZoQfpRra
QtU4Sc9542U+I5hqQE+D6UPcUlSMlrDraEapFWqjJp0G/PWulzwwNNjg7VhLbWtr+KhZl3EKRban
9mkTbAwKuMxQXEED8NLBYmpLqxJa6RRUDnmho/7TgKmgclO7uj178tr0+SwezIa5Msp8xT7NUzOd
Z+lEjMQh0EyWy11tTjYIPzgbhon6K0tMjoHur0bCdpJOqXQw1Xt59KuZk5Z5JpjEIilDR9pRoCY6
u1FyW+ozlCn9v/FEFkHyK1GeGnYIt4+nvKnnAtosfedY/b0lQ7J0fr4dyYu+fBlhZ4AG3ayJFMJI
EqxmDEq3KZ6da93/36wwe06VhbEhWobPXz6m9V3U4MXk9baJpVCSzxxhdphaiNoQdNjWdZq6ffB9
agq71zpb0d7L6KHGZfm2PbaI/LPRzgwyGw1oWrGZDfgEkJplxzoEWMlK8Dq/Mh0pw6xy7vMAVlyb
zM7LJ6WtJC2VToUFGLxK5+u88Zv8RF8Vcj/0rfVtJ3m7g/7/WTI0UtmMZNCCnsBQZoeQJsLUf8Sr
cnhGaO44M6JkiUYgRA7dmkhqVhIY19ajkCYb8DzwKHcW09DZN2OOZ7VMqhC6pOJJqOMV0V/l8V5A
cI3l6X9bN/Z4jjprQjNUOk3FY1d6ggIw3Oa2CZ4rTAmcx2So5KihSWhvCus5eGwzj8j/2wZgKSmg
GkYCU06kUxY8pBirrH4KMeeVk/P52TOwkIU+G1uY0EGHGL938Tcx45RLzJnOhqrO5IYS99huSnLp
BPSqbYCGq5G/T1Zml1Lt9OCQuv1l2FeOK3NMZoiioVJj8BKeoJhHXtAfx4PVFio7sy1BpnlyRNmG
xJsL5u99zWvWsdQeV8aZFFHrdV8kNYyrk67c97oCafi5TJ+EudZ3g2zNO1mfKtEmBp7g6zgq3NnS
QPBBw3ArDJ3pgIJEe8ykrA3tWkyH+6JKhWehCiRnNLXuF9QeoRdU1/k6aoN63aZmtpoDRXRIlQZ7
URr1fSb2vEy0nPoUsBWC+x50qBrjV2uQDAdihyyx1Vd0Kn1QMXRvh7ve0/3pDk/GjcBJ8Ys788wk
k/3Eqprbtu3FU220vtklTkoGWxg4m5NnhUl/ghrL0MoTxtNEFLDLPEddZms9p31HV+fsJvlnVyiY
CFMw0ATtXeYAjoU8N7oUiTwyT7qGSk+0eLueBtEtE0yQQRspKQcItZyIp24NH9OweJn1tFW9IU/h
E098c2HVKBW1gkliFVhglsKyrIjcNXg8OaUi1Dbl0ywMbjR4nEhe8OnCCvNtuq6qoTGFPF7swrUO
Al6q7/mj9/r/AlzPNjXoN7owxhxO5jAqI+lgLNoA6UFHESHQRYuKeNVPn3R3IpTzvNQXnvlcw8zF
9co4c2IZZR6EmQbj2T8slmTDr2B4n405tTBnV3V5H0oYWv4BWuo4uTPV37c/GudgZHdGFHUFsUok
ewvpoREPsf6o6rKN+aB/kx6+igkWxhoZSjNrAnxJ8I5dCxWmgQbXGN9vu7OwYpih+ucWoDO7QtXj
pIkJ8rmsgmIoO3ViY1vCr9tGeGvGfP0qFeOwibFmeIvxlCRySZi5FUB3xvNtQ/QPXSWJM2+Y71/G
Crihoh5rJkUQUIrdSRpcTUV/O1pHJhiROx6qaDnzfZ0bzGEsC4M+9eC6Pcn1se+A9ok5iW9h7c7D
lsWcFU3ZYYIOFw+xVXxMcd4ZCl5VBWiyJDKvtODZYtK4pOeALseolYIBlaUUEcme9Rr8rFUBiEhT
zqvbn4uTFQwmp5thkEVaiH0xqsW3JE/XuYiUpFR3ktEDBRCt6goSB0rt3zbLNgrZbGQwHy0IlahV
G5qNdp/UcqseZMgUjd44uID8/QF88QGZyoJIQptk4QBjWeVk5abTgDrlXXJYfMGVSzTOz245XdIU
kYi79kl6qHbTS7vTQfwkOPOqepExFuHwp7WWNwtYtGj/AP+YRawazA+QSRdPsXkfdLt8fEu6Xaxu
bn+rhfwkU6Uwg9ZlGJRm8pMwVOIArav5hEkIi8i2NW5C43DbxqInZzaY9ETG2cwtacK1TTc9NX7r
NcPRIt0u5969bWnZGyg60TpJBfnF5Veqo04aiNRPp3F4qpraKXLQ2ERcsAkz3vlnM2Bq5D9mqMNn
m8FoSFcLQjWd8E6zSprnrM0dGRKnRQd1UyVeVXnqglXKmcHLcttBFktwZZr5XnrRNEmWSdMp2YDN
4WW6B/0RJeQ2HOh4OHjxbOwEXSDwz/KuJstRfeY18xn12hjyCZQHKHDIi+HP6xRUKcWRkhEVDtca
71MyR405tuLQCil1VMh8BS202DbuEj9q7fa39FsAzs3JO1t85eGdl0P9y8/PSZuzrztZNTDOajCf
BAyQKaAlG36Bsvi131L9KnWdAXKwvv1VFw45BOE/++nzdfvMYg4CrW4Az9tJQ6e6UD+kjAdo5Vlg
TgIMLxpD0CbTqTPuTPm+rb/f9oBuO6YwuPCASVa9KXZjquDvzyBPT34m8EPEeEEw135ScbGA9K/d
ssak/HzItTCOMro38m+phz6N4QXrzsV83xpMEoZLck6xiFHkBZs6HVAG3Tg+lcV4qKqAEhRFgqvK
3EutUxZKv5sC03ob5Dp3a0NtHhM5mJOVlVrB1gIb3Dq0qnSrlL3ia3IO9jcSpj4mw/OdlmXyWpAh
j2O3c2B8FF2bxE40NZILcn/ArJIBYKepHe9Kw8ToYh0nbtRnr7hOlV4LqZ+XXCctBo/6/Htu9ZMv
hhi3dawpLg+tWBdb/PfwkFtqa2clgSx3bVR2GjfEbaLOcIw+tu4UMhuHWrNqJ6/LFhKC5khG2+wn
9a5Lo2alC7mKR3Vdbn72cVa+E9IaP2dxQic2yMrAskEVIQ5OoAqGI8Rm/WsCcPNQNnm7DepuWOnl
KGD4N0jzH5YRiCuBjDHSRa6YoEVtSkgVCsKsj/ZgBpjBC5TyEJdhucrwfPJYBbn+Lqf9XSnPzabH
zWuXxPV4iKUaUDC9F7YF+KP8Ki/kj1CtFdEOCiE7tWkcSy70aCXDRp/VdIxqAORCFdLeTud+CjDV
UxYHoVKTwyTpvWOKqe7IRmAewD4KuPqgkspaIcGCDpXgSuXFpkJsXLyJHSbd+GAMRrzWSSFtLAJ+
VUdKR22btHm7qaRYfFTaIHlse73bGGJr7AJDBOUm3vqg3RielHbKXpoAxO6mkoW7OujQjdDHrl1n
SiZ8A52dtG2GGTO+Bdo7ICoU9lMBtWU1C1q/yaUfAQBCq1JoNRdKsHsA5Gp3zhvDM8VSdIysMJ6q
tBewFUFeB+2jIqwgAGPGUOUkVegoejri5YZYniJE02OVd1G6Ucl7LkbaS5qOxc8+CKq1OAsjiK96
xWvBL3FISN89mKRAfp9AG1tCQ8etGg0U+MYY+HqjKD9v55GlrA/ZApVSAYADR2OyvlVaRBPAUH+K
xiez2nUQLggnXu9/KRmeGWG7omUspyBnqOaTLjzm0GRtBN586ecZwWaocxNMpa+MIGWQu3bG60K7
U70csudAaPr/BWkfzxk2s2tiQZoUlmYAvg+zK9kQ0aV47OgIIk07QiXAzb9L2f7cOyYXSlEvo8sI
m9N29i2fHDI8Yw+r8Q4ilm/DG8DLTg/GVzfnDDwv+mooEBiyIHEEKr/LuiuOQBoXxmp3qkwAi6aP
pvp2e/stnv2gXPrHAlPZpar6/yzomp08S7t6r91jyApcsukzRZoDmcIxyfOJKegKI4qbTFK6U1av
xW6vQs2V49NiTJ35xNRtY91b6dRi1UDq45gBzscJ47JEXI0twIAgo2+y1Emt79Bd9yoxWXfS9zEA
BBF94fx0+7fwnGXCuysKWa0EuTtF/WrqD2R8uf33l9rM0Aj45/ux76FZO5aDKGM1pQdTg341wdUT
jea34OEP3IA397EQCQr4DCzouWqULZ6JhDQT06zQ6/nU9FrrF1DEgqZ0KjilUuYuqYi60buB/P0D
9oVRuspn5WISBY1lGNkMCADIMiPFM4WitylA3Lm9nAsXtwtDbLxVUz1WEryrjTjBwwLGOkb1NUb3
YCUaHScQ6DZkUiYkAUE8CkIDEZdeZimjOVM0odfkU9KuLZVs6hRChaiQxFS0B03cdVro3XZvKdov
TDILidcUuZmzbj4ZUGRobNnT7hLXcsSHHprALwP4DYZ1ymOBZCGi9AoHFSWNasJBdBOz8pefryN6
L1VGgKrV0VfFc+9Hu2Sjb+dnQEQLW/0Zbwbgm/RXssGu3ZJNgl+ROdPqtvMLoXjxK+TLX1GFulGn
hSGdyia1mxbUOoRH2cjOrV55ynxSOZRGIZeop1tz20LhvfJxTuX29CAB5Uc17L1pLfhaZJv304lH
K7+Q9y48ZL5ukmY11LRVdPY0XzDeS5BfBpyLm0xXid2059+SiZAGr2ydik98AimMejAP9JkBr/r3
6rNyl+7V59EZXFyQ/QzqiTraX6nPG/TmecmcWOCAjbRExi8g03NpvoTdU5C83d4qS1n1YiWZM6rv
+yzHtBKasJhdbzY5XkO1b/Eu3UDcDyIwPJeWtyaGo1Q6qwR6k8utqVRl1xegzT4lZoJHzFD81kKM
kuPT8rr9Y4Sdj29yRU3zOJNP8e+itKeX+C71+jVY/IibBsARUy2Y2JU5SY7+9Ov98mWViX3dUkg9
6JF8ogBDAu1vCgkVuSotnBVkSVQMPemnrkCj2SgeCjwEawLHj8XUCcaH/3wjtjtZpEY8TCm6k4Cy
VJt8Xe8NxHVizyt0YJ/7VbHKVtrz7W/G+2RMQKfCUOdNi+7eNCkbMYy9LLA8KLnbt80snennrjEx
XYdZUwo9tl+p5o6qVtso2BDIrjblncaTTf7/hNbXOjLhi/a/gXs/vhRlioMA8MncKYfRGT1cFvw+
sWVOt5znHBPKg15DKz2n236QXWv+ZaqnSXBL86iR77eXcek8P19G+v9nVUoJsgvo19JlLPWPoiwe
YlFEoif9ugqyFfAKtU1S7fW2Ud7GZ1JHjwMX0FBq1Ega0F3ktV1o8eZ/MsLSwJZmNMvgFRVPshL4
oCbxU/V42wJnp7PM72ITpZIQotkUmpWtyF4Z507NIxBfPrxk0DZIeIKXwbt3+YUaIkdhZliA7uzH
t2jT+GrmTr9naLRlD6Yr/tTu4xI8T6Y/YOIQskeUdJ5XQC+hbUAG+vUjmKBOFNAt404nncKXAsxF
CqyntQ2tezN2+8/TU7TDp0LyS5ET54t75cwyE+exLGq4/cByYL027S/5XzytXHjGhPbYArwLJA0g
jdmPuqxsy/Qic+Q4sZyIz7xgArolEZSsws8aS9+Ca+Ve+6bNduNRrk5hE8worRr/9u5c3Dg6qOJU
FVPE4hXIGvxPfWiJgnjKfxe7wZsxu6Ee9MgJia1gihmzXg/CQd5pIF1N7bpxZ2QzzAJywnAJcaGc
/wxmgYk6lBEkH1D6eINXvXepi/oZY0A7a0820p5u17y1hcfMqxyddwDS4GBP8nPjzLob+tT1bQ7j
xpPkG37slU73DiyLLbvyXeFEq9trvpARQJmHZ0AN+m7ojzHmVDNLGtMgKDTbBlK8lasTBQLnE6cs
WjYD8SjITZi6YTIx0eXZPFhtIZ8iNbLbxG/wMB1Y7//Gly8jzHdTqrYlcqoBmCVgs5CHAhP23BS6
FBhYsS8rzIrJgd6aLX2EHn/MfnjXrcB7/jOFnOxv80fpCptYtHPuZBOt35hdAWoCyBCBowBPkOzQ
Xd/jeQ5NpPnU+jQuUq89Uap1WiVzKSDoWXbDFjtpl4lzHkxRCVDYZnzQ7PRep1BFzMLt9cSWPsQf
si8+N050sB55FfriW+CZn+wIHiUa6K3BnE/agxTbll+upHvxDVQlGCsc1rp3e8MsZGqs6ldXmPmU
I95lcFdAvzGKUWTCu/QvWQo+n1XPLTDFigi2KK1FaXRqxqciPwQ4b5WWs+2XRjeQr1TsSjDyQz+K
OW8tmeRTA17skxS62oO+Ej1tTWo7a23xITrGAcY3mlV3UjkI3cUj9twuc8QWxFSKaNT7E+YdIHZR
bWgsgFoGDbLKUT46FwJPyM8t5kgI73haSCgXPjMJZZBqDY0b1Ep/xLJSbzwVElB48lO5Gz16/+8k
L/h1e78sbc8Lq0yGkYcoDdIeHgNxBwn10NNyO97lG9md1mg18M4Cuv+YSLwwx+zPGKM/Ql0VA6Jh
dCMI50AhRbWjJ+BDDtZhcjNvkJy2xiQX7z7JW15m3yqJobc6xJ5OZbo1yHOFOYaIRwG9hDm4cI8m
orNKvp0LWREGoz/ph2qj+ZnfvOJOqZh2Cf5bFZ0yycE9HVLn5fZvyQU+W0iQVITCG1hLQDjJLG0Q
BYMhkwJvNfvepfJnias/SisB/RTUhfzR1IVUo5zbYxY0n8tGHhT0Vgen2pTfFDf22jvjY/QQnfsK
el28PtxydJ55yKxuWCZArWg5tVi+UOrOwscLzn3gE3d2MNHjyNDE5B1Ui/vmH6OQJ7v8pKklKEKX
ixNQlpKtZW+l9WAUJ04U3l5LiVVyV8xYCjsN3056stBgXVU+nSsON1ScL3zUnGTLnZ2WlyLxzC/6
/2dbVUl0sesbmKw9cLoiv/bEadfhpt7Me2hYKbyUvhj5VGAdeqbQlWLRqiiWxiKKQ4oVmX9QnjB4
CBlN19gHdBh9/JxxVKFONtoWBxO+nOTObDNJzhJnjHE2wUSvb5A+ybC6yn34LLrgfvI1l/Mx6V+7
ynFn1phAxIs9zQLCdIK2y5P2JuGhEZMYhqcctH3wRHvlkSfweZ+uzWIeF31AnJmoqoyrNl1bGa1o
EhRUCMQod9qod8oY0uH6X1JwINNcWmJac+1M25wqHjta7VcYbGWD03lZCPRLA8zeVMtBB0k5XhsG
FGsG7kyUlKF0BGc8iA+1gmkOm2zo5C8PbH8dh5eGmboj75UB0BSsYRi/5cpL1XHGYK+D4PLvU/tn
QTdqUVvPI1YODJLebMSOZDyrCeb3MAEb5Bbn9Yvmw/ONCPZhA5KmwOEoGL29unzmggHMgjFCEFN6
ztHk0azYkcvnqvUFSHGSzIkBe+FsftZDw8KLFIpaQGugIXH1NqUKZaxWcW28T+pbWEFAJPtttaNL
QDcjp6AgRh9cPajKY9gDd9f1ft33riJDlbddCZbfi1xRJxaByP4gZskbcLULel8ZkC/rXYzT7OMV
RI+8/4KN4mq5qetgOtPB8UuHnJm4l9sEcDi1Md6JFz12nuKnut08QkJz1ZhIdJMfOq1zzDe02zDz
0iubzj/dPDPOnsYWaK3VCcbFBoppfbVSSeAkMsjU9QMZWm+kzy7Nt2J6l61XU8s4333hs6PoAFYL
09bYcewweadGvarXlvKuZgBzxmDM1UtMXo02pLqdjkudwh7K8PbCHJPQNSEVgrmI1XdN14JtllmB
U4hjtO6CMt3c3tGftF0XUQQMBXjLZA0CkwusrqOuhPogGwqECgevu5e35W8RQytUHUyAOHG/Npww
sOtNf19tixXvae7q7DIglKGYGGQCs6wiXqkxjqSPc6FL2ndD7IanWQuajW4NGOeDOpVTCqr6A2Nt
yImRGZjgna+Tj0mrQTDd6APU5i255zRcr3f5xe9h79KDUitmS3+PiuG0dGt5gy9hlp4H9OT5zd6b
lUCXU1KE7bv2JG4pPIEq8+lAiAGqg8TPO7TZzP9nmaF2ayBrglKNCV5xVpMQ9P4EaWLC180g6Ets
ZElI0IpvlItk5Gam5ZX8MsmErJAkQZSkOkG++CTepDwhGEj51dyJm97Ln6EghPJkfpT2/wKizPpL
f9zZSdS1RaeX+kzeo52+StfzXQUpldHDMLf7L2BQjDUWR5aUoTiD6Yi8Uxobbwq8QnbzF8UvfOjQ
bNSnNFxl4ib8FN7l8VywjFcma5wpVxQ1N42xxacVV7Ov+fHW3Elb2qPnXxboJ7vMFbIIyVSQ8UEX
UZJYVH2pl6o+lYS8j9WD3P3Co7pDlG09oEeSdg8AaXOakFePYtS3c4NMIkw0SJ6oQk3ewb22airI
15vAgBQPYrRB/VKLxBEniHaKvjQfoyjwpJAHsbnO/Je/gAkcPQ4Gy0oK8q6bT1P5VOazPc9grbUq
u4/K1e1kfJ33L40xIQPWeUlrAON7zzAomAtQvjdax+QKoyxF5vmqMsEhVII+xu1A3tGrn0B3YIGH
ZbTL2ra8eTX5/VHYB+A9ABwEgFwwLXp/fZlnviuLrC/EtA0sC47Sx07tTlpTRh8qK0ab9dmKi+Tn
fEUWVy8AlN2RCPbU1ZTZ4hESOu81AOOBq7rRffNiTDa004YCrFq8+YWlzHu22J8HwVkmSsxI7GUM
iryr4FyY5Yf+bx9y2bVkinqj17TaSnLynghHse7sqMYJUq5B+2TH0BK9vUN5EfnZbD9zRw3zRBFM
WAP+Y1feU6lh6F+sxhfZphmHizC9LvwuQuKzlXpmTyuUolGjkR5cPXBDuiPdCR72K07l7MDj5eAE
xufF7cyYFIRVRIqWbpMQY7spSmkKyuA2J+gnuZFH2VLanEjTlUFJUHPNiiM72k5amy5xNfA3A23C
T9yfBeoti0xmKfV0ECDPQd7BPGrsmp3sCW/GHQoBt9wTJ1gJdupFCIZ618Vg5YVIXfgT4y1PICLl
8eVyktwnVuxskQ1BK1D94hCZyl96mNil8XPkwbGWgw7cjZYKNSQ8lF0e/6XWF1avVuS97hrIxXX2
ML9wAmF5Y36ZoG6euZEZOPZ0MyPv6QvI8tbz2nLijQaautSNuV265YP3yxhzDuLRQ4hkFZ/PSomj
hpIzV/ciRgymj16onII3xLP8ib7MMYde1/a9kFDfSLsTtIe+wDAST5nm6lnuT976MsJsSXBDGpGR
4Wwn3uSVOdQQSqe6a/FebW3HVeRZG5P3/rEc318mmYMvQTIxFQUmG7eJbXmykwBCVsgp6+hJ3/Rb
HfBuMXdMvwRxOn+Q86p/zrjMclPP3awkpYhticYP2DCDVe6V4JbLRLvG04vodrvOl/0ExJU6x/VP
qNx1AvjHdZYtDNjdfChpRPS+hEm21BMMO3tq7zDkcQjcGL8EVL1euRN9tGO9AD087QWqXo5eecke
h8qGNw/PdsFUEeNTgGjrYNPFzRNQ2MsA0kBe0iHfKkdzbwRbIXOqHCwJ9TbDnbPFKeak02uK5nDq
8zIQu/WuTDPpAajxeWo0ARy4kSPC89yZd2CSX80rME5a6Xb0NOe/kAZgUsaVWSZlmGEYN2odgBL2
IPzQduUeEK8V5jRbNMAzR+C0hZkc+GkN0694KqEshirbs5gS0wLIC0KnWtXeiVbmp2LF6WTyTDBp
KexyXPGCUT4a6cfcHQ3V5STZZQMmffNFe+KKV28YM9ILoS4fK7eLnIg+WVZoTFiOlrkZCjkfWp9c
4blFoxI4R4BBB9UKizrtK6tqeyDCj3KRrdMBsOycx8LMJNg/3+bLBNvMVqtO1cRexE4oJC+EgkKs
YRNwmS3Yh+YrO8zdMIpjLQT4Wj4GH/HsoGEnU2RA4s6JE26SY6w6ysvw8F/0G5gD68owDYWz01FJ
ZDU2O1k+NpY95CuLyrLZ4mRLPlIe+Duj1yh4zTMf6h9u6pM191bMlFh/foAM3IWhQ2QLL3mXPyDC
RKBqzhW02jqbeBWGkijHWgNR5r22LbzQ52kwLq/1l0WWPyIeRuhOidBuLTU7n+yqcYcXvDhvVXci
27AHMSNtAPwLMQ6aSAFn/I+rrIqRFYpWEakwjFd96M7lowtNsZXg/BAO2YvcwbCKmm6D5t3pdngu
BsqZYeYjy5UwmNB0gEh4HDlC8Dr+Lbrkz1dUQHmADj96VywpwSQJ/WhBbYQS5lNMfeHH36VviHzZ
71f5E8/eYliemWNKkionSid3Ic6FaXSEBNcNK9pE2vvtZWPLgCuvmL2pNRDP+z/Srms3biDZfhEB
5vDKMJwZZVmWZL8QtGwz58yvv6flXYvT03fa9gK7WCwMTKmaVdXVFc5psfcRzm9jYo/Xna07ZBLD
PLRec639NF+RRWJFkDc6xrz3VBFZCKZORBOpzqlTtEqqpX0tSGH9Fh/WneihDli58pfcFh7UXf2A
QXtORYPcAJu0413VrURiQps4kLRCK0YqJJb1Ta1/F8TK1rPrgcexybJEgGIB3BzzamSB/lRM1E1d
MSRgg5zQ4e2Oc/OV88lY4QQ/TJq7JkF5pU5ubpWp74KMEDMvnrFrUK6tQTsJboPV0/f5D55r0e/s
Xwe3EUgf3FRqAp7wJFdAB2mXeRh2Mp9IkcQ49v70wu2wsGx/qyF1hPVsAnjASkGo+RO52HhdpjYQ
ueZ9+mLcjF752K82igvFJ14lnP3pPk6WyiF6ocC2tgC5dXBjFo8yl6WUlXVtFaMfM40pNmKKk5Tu
8oOyU/aBW+7TZ9IdF1zu054pTQd+Cv6rSxjuOrVEAS3AbpZhiZ2XPGKL38v86hUrsMdiZ7m8PQi6
9vvLSpBCqyDkMzC9TZlltlpN2tSGFPavo6vtpH39LfgEWW7p80bv6I7FmSzKIqNoakuxMqWwrezg
iPnCz72Itr9wU99qDtjQlb/czj4TSFkkCgWGUMaWFCqw/bz9psi7f/HqzfFRtldjtj7rEkhQCY65
O/j9lWpHT/KuwBs+cCqPI49pHCY2qEAHjLySzixNIC0lIznCHGEf3drO1+/L/ehN172zXHGrnkzX
+hBHZ5nAjhakjljH+Fofxu/Wt/8shFv+GhIuslR3eDKZ8X4jkko426YtIqw94kSr56KJ7bK9ajTZ
rnTOy4OZbaEd+9+jpBebpLID5oEA3bCxiZnvp+6xdCsf1CIatgnHsEcZxrr/2zbaL5PcSKX8LTFa
oZNkVYJ3Bz4Bfiow3oMhxuygw2Zq1Oodro/zviLld7I6mlEN4s2wdbFf5ZGIMhoA+p5cQolQ/gic
/PV/s1OF8jxRb8oZbSApjA8qKrxIu2JXvseM+eK2j/z3OE9Dyg3LWDEMwjgaAjz4OI3SNYZv9hyV
eDKoWyASxiSWR2KY/nzdOdPneW8+le+sijIo1pTU5bW2ySGdpT4bW6GSyWHM6kDPIbEEAP1kgaRu
BNeTObuXNTvzOIxDYn/Y0Am4IB47lMcJVhub4BtUQoAu7/vhZWmBtCOhmZE9XRZ0fgEQSbKIUgJA
woBxSUkyMBOmZZWphP1uwEg7eUeicPJogYWh9P/+2qakUY8L7N2BwreFtCF3lVfZw4SUrx861SOP
/tjjufbZ16LEUZ49DmM0TEiZw6IH7E52K06WLfGy4fOsjpJCrHSTDldaOeRaa+FjXWPXFGxxLsga
/fKlqmzrAawBR14RiPvRKFcW9KKLrRF6BTeLp3rzvtyjdwJuRvTZnL/Pfij9KE9OgNjfVpihQawi
W96xk7uAEnoyMJGU7Xh4f/+PbqoCMFoNxRo61xJVdDHN3lDClFynv9ZoxTv9E8FQt1zelhHx1xN/
JroBfw+tbwvpKl1P60ZwHesNuJfN+XNUz07bgAS5QKO9/2TElQdIEo/jcMShLkmkTlNSgxHoJ4qC
mEXoHQLMzJKwH+/BEs6JjyT8nYnCzBHonU1NE+k9Q3M1tGgqOxhm+wrMn7Ke0asU7WG8H8TK4eh1
lgaRk8QInaxpeIYCPO/UC4ppzZSiScBTc5Rb5JKEEacHzhKmjEi5l5eTsO1kI4/yunWKMDagxUo4
7oBy6cW7uHOMzwWExdgatgsesAP5PeowVVFS5HdTUcDRcapfIhhyOpu1Eq7qtTJdz3XIOUCeAOpq
WcFTIVQxvpYMbkT9CJXu6qtJQm0Lnu3Gx9hfv3NEkm9ySSfqXZMFgZUVVqWEc+TW17/QhYKDdCtp
qML+0VfjSKT5JqM8aspJhURhP3kJGmzil+XuPe3xlitMkXMOlXGP4qPpOjBcDAWYYFSgTBW5ztu4
wJkmgEzq9mvjZ83sg2DM5Rwl++t9SDpza6B8xgrMX72RMf4AZJqrzElTMHiSaqi4x2jJes+RyQgl
J9pRJlla6jylWk4O0/Rlr/HLK+kPKbVY7gbELozJIiKDeYcOy1pU95kslUpYYYYEGWvhp99AvuzJ
O6Dlo9Z7WTVG5NpKowf2xHKS0sJscQkok6NEQG/GRNBqYmKyzOx44L07mAcJ2mGSaYHqlX5xL1qS
p2OcIlACqWUAqNBb58oYfU3cgaMYIyMBWYwBUiHUPXGK1CeTU6GtZxAVhhgHHQCvh9nhZTVAgIW6
9u7yGbIsUtUUEdvDiP0YbD4NWAEmOkQF0NWhPhW23qJazRnVZiU+qFGgeqZhOUI+swkVqVUblXhR
aHfVM4FEF/Bq6l4BVeqlXsQFDmGd3UYcbRSljKRYahS8KAh2UPscG18CqbUvn9p5OVU3tkrRM5yG
0YFBckCGP+7qg4piauzqh/KKMLVHTopty79+UkCgCDJcDV6FoXe6fjsMmCZqBjQQEx1YSHmBLYjZ
wkyjWv5D6gFJYOyU0ZqVRXpjJ6gBr1YCPjDUilo6lGIvNXZvLtg4BvLavbS2nZ0Ws3krL1rrLWMk
O7OhLbZSCDySR9anJGuSBn4Z49d0ZjLpeTz2gHMIWwUkG6mElUljwXC/mFk5x+OYVipi1xlJCbDa
8dQ59YNyjkElJqMth76w8QrEYG/ubbW2Z6cM4/38o/zB7VOxXG8jkp6EM6x4WTrSKDM/o70JbFBQ
SkZeRqCnYmf08NQ58p467AD9oSY9DTfnS4kiJahJCVqf8i3eFakHP6kO5FVgFvZU+xxPYUbNjUTq
MZcKstlqPQ5WfjD9yQ/uF8Xuj5iy8JI7teXkl8wjBdsWSKMNHUZMBU5U9cooWND0HNCDi9rFSXnA
MMxcYSOByr8mOMJQjRO6AYkblYU9rjdLelcM3y8fG08RyhyHzBj0RoEYBWibiQr2GZNznTGd60MR
eiClXbq0mwFiEsqD7mpxBTjPt8p8uqwG260QsLCEj+UJLOWdulWfzAVKFJAyHQdP9PCSObT7YKdg
uK71p738yJHHeF+ocOHf8qjrrKkFUFMQ6t3kJ9mGn/ziswniG4cwOFquyBmt4apH2VuepZGgZDDu
zptdCbAX0bG9UkHCJ/itH91JvFyOpZ5Emr46KSH/AijeFBFqgP0pQYb8UbtbsQmb7ypHuSUju7It
7rnSWLa+lUaMdCOtl0FkXMqQJlxVaC7fSq52lbtJ5WiR/dZ7q1c+yLFdcftC5NToB8dWLmU0Ce66
tl+JXC2x58XN4s8tRpbiGwVtB47BsJ4aW1mUwVRJsszrGpGMfPpJ6giFYznSQ3xLAEz/YBCIJ4+y
GDEX4kBNyAvgQSVoT8fRLvcFGJDI7BU/G2ImKpJkIXkAEoV8VrqI23ZVWh0RUcMcBqbtQJT8WfDA
oaV+GtzlugVE18zr3rBCi4TaDMkeNAn7Yqd2g7GApOzzXg6j7KBUxyK71jVeVsmUoRkAfQBLKwA+
yDlvbHPJjLYGGLIcLrUDFkzM9MX3iC9OcD/dA9Sglvz8dvTJkgnHYHiCKadAC12TBSJ4HWzdcNSj
7JHllll0ytY2vhYHQj5tuDxQZGaokUhygoEWbOLRlYU5SvCRA3QXgTUzOOV9djSBjSRotg6sXdLP
5K2HcyVSV12ZWG2XoHQe6jcDOgFgRnTqPQCn0Qp4l+dzTpbpGhsNqTuvLao+kGNoqN4AoWK8JovU
maN9NYCeIBxrn5sMMT/lh0C6zLBo4rQaKfrPwL3CmIwXf7Gu8p15MJw8FBObAKf8QQRgXe2bD0nX
0sexCtqafMj4Or4XbGVf3RgeKQBYR1JM+QM8A+atsdGT/PvGV4bYHDUrxYc0P6cHsoJvYv2e0MWC
cM3nFoKZnxEznQqMVEa5j/L+3FjayFjx3psCT1lvo6tyJ3jyvWrPY1jfVmgYcFFwWB8SqMyQheoi
2KmpoDoXSdOqLRQsYqf5Ob3Dl4Hk3olfEsygvVp+elXfcKe+WIpupVL+MUalJTQzzKd/HbzxkBwF
Z/qiogcpoqtk3fO2SZi5+1Ye5R9FnAnL2kLeaNnrTnVKd/6mfi8qVOEI3+/CDQAsu9kIpP2jyZs8
UTDPF2a5Lb0tzxrmJ4KdCN7S18gpuOWc85EG8qj++Iy05ehSsC71QgLOA3hNvHXfH6P7yCHr8Fzd
WF64rXtQVgoevS6OFzSRhxZz4CijupkPWoP0W+eab6ndOtaXiSuUaTGbYgvliJOgq21aYvorBUOb
4q774Lt8wKIt6A9r37xVuCQ1PC3JH7TxfGPFE2I0MINlfSILNNpV9JWs0NTPioMM4FvwyFWR6Yob
FanrMZALfcgC0pz/ZPr9wdh1GPnMnNqT34AQgyxccP9+POW9GPNRwyJ/00ZLoarzPCtQw4oPZMB9
BikNiW7Ecv6AlIZ9pmDMBXwzwPvofdpGNHpVr+EVyc8ldgAAAO4d6Sr6IX8yI7d9VtDKq3k0lsy7
GJNMv4VSsaaPcsWKNQyhqe93MXgFbWAol4bdvVaHHk8NUfQ41zEr+9+KpMJNrQxx1I/QE8wIo1vd
ouyDPEf8ItZ2sO89gr5TNnbg8KrxzJR1I5heqQXLuJxrRFcF1ZAw2isuKp+u7iqGI+ZOcV8+YNvz
O0dbtmv+PmAakBtENVIiEG3JS05H8zL4QjpT1TXhkzG+8OA4eB9Up0JBU5iqOKwYTZNvtLv0nsyA
gj8KtzLhGBD33J46qwyzPVQqEgCj5j/6pVjds3bzvt4bD+DtQx+Mdx1zHESnQkA0YAZ1XKCaoHzX
sruJWxdk34Qf3kAj7vRdO4JPBhZC+kMyBmiFx+wapEM2yN/8v91DVIE/rRJaNMXQDMY2RZ+NJvAv
YRr5tUjIPFGkk7+Mx/K22lkHbgWD+aE20qgHqVANGEyTIA3USWToZ93D0ZUHywdeoZtyikDMT2Uo
uqqpFmPfoY8FsatSROsazDdlbzoduJs4nsXMIgARCqhA0vylmxlBogniLK/oMDyIqCLso6Phrcf4
Md/nXrL7p6oqoA5+i6MiZS21LXr4Cy4D2W7RNXfkzyRuGY5sgV7R1pzmzrrnXnvM8LGRSgXLMg9S
aelEKcx+jq/vKFc7y4l/Cl/lXY6NA17PnkbV/2WTv+XhCXx65ZVFUYyFiiS7BdqA/DOu7el2eZaf
M2yVZcDuQEcdMCX5ai9P7bG/4XXe2KmaJQIORdEZOxZ9nwh5i3w8LLACiQAN6Mc8JCUMy+WOTjLP
9kMWvV2hNZGug8FcIpsAWNzL72WE50a1ezxG69UxC7yaeOvAzMtvI5NKD2OzSQcrkuAYGEDN4tWZ
htGezWXXGv/WS9rIoq4CAzxYQyVAlgiGBMFuS2DqZRgvJwwQC7A0S4f7dGH6/UYkdRskQ1+neYMj
Je/B1TXAxR276QtYq7Egkz4ML//mIJgf08H3zFjnMEpFaBJ5RhS4IVAV0r6/kh5BE3angFFHO0Qv
l6MOS0FNUk0Dq1wW0HuolFDWg76Oq1EKo6C2Cb9NFbj/mwQqTkvzbJmdPkihHGP+OtLtOedFTvJs
peugWyWoZ62VWIsYgWk3FKVj1+6Anxc9ks5UdRPsgsgdwRXm1tk+eEc24T03eSdIxVGz0Y2pTSE8
Hxu3a1/79vvlA3x/lV9Sj4qZmWQUUazhBPXueh2c+Pv6lO/IQurc2rOXda4quektmXT9g/cf61ba
nC1NEjTMy4JuNYQL+/zwXtzygt16BPrqn9R8WK+irTQqnFT6suqL3JIXSnHb3U432ZEwg+ifigOp
3befC4yg25fPlyeTCitNKYitEEBmPr3UbWsvI/q4Ca8cyjQTVFxUMNQamCCjNANJMvzMqOAGvvpg
2MFPAmcXANCoSt7LBK3/L5OUWM38EEkpZupZUIoYySNPd7O1sxJw8Sme7/EzOP5iC9AFf2AvrEto
K5SKmIY5ylLW1lLY/CTbaGQkD+sxn3tPxdK2MeEddPnr0QxB7zf8ViA5+M2jdmlNcdREaGmVdn4Q
XuPX8amVbSCsr2/dcw6YfNlTrkyAp0RgRl/sArmO9bl/hLcceDU9piltTpyKphWgdM22wt8iFeMu
A+ZBEOYLj9aWJ4QKqH0a6fFS4YRrAcwX4+rkpnyDFhjnYJmPh+3BUlEVxNRqkOsNws5XA0NKgMt3
xHv9rjn8yeoMK49Abv1etAf8Fj05urT9HCQtkt9xzpzVLO04/STGjwHgQC/bC9MPN4Ko08tlabSi
DAmoVE9vhmh4g6bwei48GdTJrcssdGkFZWSfTJKlO/OL8SgfpONwaG+sQ3zD668yTULHTh9mrhhL
i/EIbiU5xx3Umt+W6DhXwKOf/csHx3yJaxshlKMJeRr0WtNjkcodXSOxlRh4FPOVdEuAZqIWqO08
3+apRbnTkqxrl66QWIDZQ58OPYCim9W9rBfzY23UogxCLrW8nJYO+ypA1m/UN4MXFNiOtJFAmUMi
qVGnV5BQ/OyxF4a+QuGD80rD5U1WjnkrrCQdOEsXNuKohGSOu6asE4gjCD2/4PlIV58nhq0WGKdM
cAgCQobuXq5yKvZTivhQ/LQ+ETjfwl/uSrJ3DBx97vLB/yMOL2NQlWP+mt5Wj/QgwtJNRrJ/UryU
9sbjdE+ulf7mH8tOWBf8rzT6LaUsgQ6yQkTy9Dq6DY4SKvq9PeyMh3eqqx3XRsg79OyjbeRR6YG+
NpO89CUW+USh+AKq22ZfRspjnZaal1vCsF+s5AU0QLJdipgza6qAByR37mx452Ak20I/CvNs9PlW
NRYTVmzjhEv/OE2jnbQP81hxoi/jPUykoMGuSZKinw3NJfVSDYMMKbL/yxFWvzmkqEeVDvcpRQz9
9ExPZVH5T6ZomZo3ah42Xvc8XpsEx41MVcY/JX/E/2ltfbeALXC+Sz/zhJ9HFcg2ADpkApID6xBU
GrSA07gYVSkPszJ+1XpjP8q8/I75wTYiqHhc5qmwxqaMFqxcAd9vP+N/Vt68H08IFYLrRg9GK9fy
MDeRkovqVSZWr5Vk8S4X8i3OvtVGGSoKWwBFthIDysQH4U5GMY/Uvn6t7/1BknqebeDrYFIS2LCY
gDoDyq96YbQKQ8zR6G3RI3wtbgmRU+r2Vy1G+966wSHlqGRXvVy+axhB7FQwHZsHTcfMPsxiOoKF
lAyZm652k4eC/ydJFfPjbdSkHo6TOYhGM+JQR6VwAx3kGYChKP/epbF5uAldlJvli95Xk4Z8dEER
9rq8s7z0p0Xi5BHlJs5lzX4Lb4RRfpVJYtrHSo4HouRavYOanoNWNlpn+ncrBCKk+EYQTEktiJeM
nK/ToryNZRxJBwSvjDBJXeN1n2c6wq4EMKbZFT3wN9Rgdlz9FUNz0o0q2qDn2Nc8hc+/4alUymIw
67E0WQOF+10SIslXKphNAlRGsqA/gDT+Z7ov7jTec5UnljIdPVPatB8LUjcl7UlwFqKar90q0LY7
lF7xyeDXL89j5omqNFVcgY0Co2wgU7tLHgEgQYZ8/ejQXQNbeUeQE7k4/TyJ1K0bqXEU1ysklok9
gCgDQHhYWCZAm5Pi9ECs88aHhL9sRSzlNNidKkp5TAeOmTFIIVbH+sWIjDDZGy+Vox9WvzB94YbQ
oIp2iWr0qPC8lSkb6zsYXQcXKyjJ8LdtnstlOjelHpBDtq8MC0ViMJF5ZCR/usf45+RKKOws9nCV
8W5E5tWPSrwKxhCSZtD4IMtQ4ZGyFgXaQxH5vH76QrAjRx/NDe9ynD3/rkAH34gi/75RErlqLQht
VYRi+mLmj7myu/z7NGU9ig6nAoj7bAQkcSEOSlEWoaGNj6k4r7YaDTdVGz2OrbLrNdNRQH85zEBZ
7wwehQDr9gLTILJgGWMgZ4hfaxvnQD7JizAeX834NlEPdX1fBRz+eEZ7GTpuxFBWOtTNaERLVCDe
lU/Gbt2D3f279XnZKSAiMr3iKuNRB7wvKpw6xqlIKrqvqJ7MnZ4U4aytuznTr7IG2INBcFywtV1k
hifLijea84MuLbuuL3ZNWn6aFODSBnOzX0FZrAyWO7X6Phn1Y1VFb6SpWo2Cb8TRg6AUh7iQKy/X
qs+lJsV2hsbX0E2CK6Xlt7JJnWlZ/Gmqv8ty6a59t5eHOLM7uSrdXC/csZiOozm8DrPuIPWKOL7J
tNrNgVNWa1oFxsQMfNe5e8qnz0bK+aLnMf30dCmjzZpAM/I+hQNiMMqUXhYN9RX/smfwdKDyOEmr
ulQktjkN39LCDwaODkyr3D5TKCUGrCdqWiuQRDEJc+ASABde8MRDAC6LwCZF4sX++yYXeUh8PI0o
pcoikRvQkeThWnRujumuWrXb9WvCYzJllFhOBVHBWYgFtRwGKAd8JkIVDBKgXeQPb+rd5MqA8eOl
U6xIslWMSi6SeG3GCgyzIXhZBzRBE/MwNV7emRzLZlneR759xqAUlCuenDHS3jwKG4z9AHAunp4u
Wx5LBsZ+RHTNRIwf0OlZW0zWoioDcvopeCzrzpG78UuTxt5lMef3J8ggNmKoIxPFPF7zCWL6tXL7
RnJGXXTM9qGYAAAr8qyd9YG20qg0DJ9HqeN4JM/lMvJnV3GlPeJWdVNisgiyH1D+Tb7IXE5sogUd
iC2sohiygtEt7M6c3m+ZXq9THXR5aMiAHF/nG2tM/EAobGEpbCPod1pi7C8fLFvVD5GUkzVpoa96
D5H6VPlCIXh1Hxox5u4D3i4D+xN+SKK8TEsW1EvNNsc67Jsh3Bnp18KcUM7M96X5clkpVjjcniNl
LUbaoxk09HiBSbNdN/sq0XhlepKjXvpUlImUGl5DfQFtCtOJ9hjxceQDIFoJkV604xX92E72++jo
VTypzKNqrPCRguVGVI9t96gGu8tHdg56i9xqc2bveeQmt6qkedJWfCEswgVAKgrIMoZHEHhHZ128
9Hl5RYXx+Ad8aCS7uHCS74/3jWCMYqHZv+JjmTftdak6gPV553fJDiZpl7U+715hXWZk8BuvZ9Al
oZRKfTtJWiPUwvQa27HmsckwOFiv7vooAtywdUDuYtyvX2be047kbZSaW6E05JXaVJEcg64d9WHC
91j5q2HLT5qPIXenw3TT9PfB/0Qe9cjq+mUqhnGqwtX01ToUQZYb8fgaGHZ5IoPovPl0s4hhsNFY
qzBVf5pBDKC1g8YtXpKvcengqOx01pNatdakwTAIwXsa90Am9gvuSA2rSHSiDJUHGuU0ZGCQrEJC
N0SW5eYrgsIEyLVdcMsbCmaenCpLwD+WLawJUcEQtCxW0WRDHZqAIlMj8NwvTwafg4tpdBsxVCAs
K6u2hrivYXQKJgPLT9GPHpx/gi8DGZK3kMfTiXIrtdfXaTE7uJVyvUxYepIOQAbkmDUrWUNF6PfJ
0eUKc2xEqypT+WvvBn5n13dZ5KgHFf2Paie/LL3Ne9Wy1QLFmIJxHYz/U/bXr5oxD6uJbG1V3Dhd
dxL4ncy6cC8HYMZFDL0+xFDml6KtLMiTBTHR4LbtHdjp3KbT7B6voMuSyC+dOdRGElF447VLP2fd
GutxqAggduosW+XCtDFi+okyVFZhYdBSKE2cGZAzj+UO3JOO1mLqHRGd9MR0J/p2WSem95qE3RLD
/YDkpvsoo6yURtb3GbwX4fU68zJs9DwMrrrLj4BQ485xsqxiI4/uVAFlBHTFA+QBb+9hdUvgaQoB
5uJ62/LBM/l1/vwHo74sG9kKpWJ6YKSAAWibDL3g6DErwM0oXWG8EMN4OjDBCESLnbiY9uDlH6wQ
vJVLxflstMYuyMfsfR5vACZStzOOf089Ruo7KPL+/oi0q5VdOfTGFFV4ZQY+2ZRQbgi/LBmcBh31
P7jBVhjlcKsuJkvSdVkoNPpVISUPplRl/xKttkIoXxOBkzUIC8ykdbU3wkssPFqoWtkElhGzRz+M
7xw/YHneViDleaMsr4IQDFlogPz0ucVbVvBAgZg7mo8ICVqzfwmPAB/DDARApTQsnJxGEznoTWFU
9TIEmHoQZ86kpva81s6/6LURQ+nVRoolLEGEPukDqMxM9L0J2L4qgW9ncv8Edo9VbASWCZ6BAJ4R
QfVDXWdD2qqW3pgkoozuCELyzE8Ogq9e8fJRVjzeCKJn/ZRYSxstqQssJOi2BhtsFd6DlmkVH7po
dOBopzzHqhAqHF4E7N/M6yKwwpBV2biw5T1o4bgPJIZIAyjRCogKVAk4kJRIMKBh47uzGnywwWtx
fGQ5523ZLW6D9i+vpMKK/xCHC9pSJTS56fg/AfBm7Im4yYlWvMg6v9/36TuKZulN+4Tbl2J8NSBb
arKCGQzNRFv91O6VQh+NoYfAetmRMYzA1W4rfY92X7i4wDuwjXvu0hMj/p/IpEKWIaLxvBhGE8bF
11q7n9u7JqmdOufhRpB4TmUIBuFiBJwm2ulnPr20QRIYpdrgngFsv4ypD/VQXEvOL65oXkedeZIb
aZRrY8Qk1opYa0JFfpwBw94ug3s5erAlGArBDEIaRyP1jOpcSVKFNNiqY9GpBVnYG+ky7i5LYaQE
OLUPKdQtOTVN24zAvQ6lWLVzMfaV+nGVee86RkMUzBEbMZTh6YsJ0CFThhHAypz2iaCdtt+E1gFQ
zuw0T+igu3HltP+zYMr6VqMM4trCW5LQa2Ox8DZ2JNGGW9+rkWvekcxurnb/0sA60Ze6YLRcz83O
WOBoGICTHd1pbhQMvwG38453l/HshLLExeqXPOiDJjT6eSeJnVda3mUbYdUeTrShHn7IXE0UAaoa
riWCXw0sP4C6fqcYDGwMWWGZw5Z57sxSywA/uWzq2EI9A4/K8rEHFqlYh/OuCd9HLoAHRtYpkqfx
MQGrIa/YoXAk0gWrbsHIaakkbSiKhw7r2UoDIub0to8f51TC6s+tnL5lU35tds9aB2KE4Lk33wot
9fJyscvlcwTMIj22W2wAYxnY9KK1t3MrRh7T+mW8+u16O6lhVQlO1azOXJRui7xA+jIKj5zvxbrG
NmdHl8WaKa7iNkMonJwOtD6gpwrcJbUXrAsTeILIFXn9KOZVthVJxZEy0KTcGCAyCgnf8YrZqd6e
f/7aNOA9ZFhXylYYFU2A4xdLnYVa2Grltrp0TjIdlxrTDsYT5yR5NkH+ffPsLAUgH5VJ2obKpyyc
XfCqpe78EuxAQLPIYJqS93pkc6MH6ypDSxqY4DrSuDPIrXhcjAEMTuT7iQ5sH9TCgmd4Bh5pyxUv
frCKE6QB/lsaVW/J9H4e006rw/aN4O7Fd6bmEGjc9JaMFuS68095D9jHMdWHwQICD3p6quOijoM0
mNDvOGI8Bnjou/Qb1tl3vV+Cj8/+l4+4EUdFSAWJqogiDzlO6VXDPgO5fF5Gp4VvyFj0Kf3uquBk
r0zDAXkKwdnDBOrZDodqxYmZoFamtYdAv0/lu8tKsX8fA2kmJgYBbEkl+mYelXmmEhMxUkeevmSZ
6FyWwIz6hvRbBJ3iT0orrFqGiwXbEsab7PT3ZWxrj1ao2wvo2u+L3fTCK8cxE4WtUCoDB/FzrhgB
9ALg9eSKz2Qz2HTnRyzbKPiPAw94ARLQ02VdOaepUdFrEONkFiWo2outPWKmb+VR3rDyrK1eVMjq
hQA86zmuMx2MuWsBCu8ZFF7YyOdZO1OQIhlI8sHUiaWMU9/qpa4KYpIOALzGkaXaVmTDEy35n6xD
wfoF2Kux1UVDNhQCBqwrsK6GVmzPAOwkHZD+SnnM7fYnKXVHrsX5SMw7BkDXiiGRvRlsI5+qli2K
WQN9r8GQLhIRr3QjT/1Se5afe/kPbhAmv0a/J7bSKJuw1r6uAdMMm9gFDyrGL+VD9AQgUu8P5gVZ
AX8ri7KOJo5noRIhq8R6XmJ3zyrhj8SUwlHc/Ukzn2Ek4ADE0DFwr1ApoJf9q3Q05bqTmlAO7k2A
IWIRV6hWXtxlaGXKlgngYkxYob5DfS+xaosauN0k7s7A5pfs9arfj051aHblDQ/MlbG+jaUWXJig
GURAPCM3A1fnaMzJ+/cCgIGHbcBb85hdEZKWN91un8n4mIwMXOTWQlinaQLF3iQ87oTI49Quy7ZQ
usbSq1A3CmepriPsN489jzOLYY9gnsTLHY81VT97u4NyWGuVpayxLUcyrHxXvqytvXoEnJ+7zEwM
jjL+E2EkYG7yHjFuDX2ZEpLxj257yLzka945wufRGw5ARTS8f+gtnQgkZ7wRmMyDIpcD4mOtFu6g
YATfin9M08pFfTnfniAEnlirxM60qQKh/1RQri5xU684RvHYH7CivetR13znAOBkACyrgEUCIdBU
Nens/b7mo4A9YwRIQ7y3xmdFflDNL5evLZ4IKkT1rdKtopIhc+sOWvOSjb6kfLosgnEzmlstqMik
Dl2AJSEBHVkLS/vaPQDCOWGCrQRWSUw4LmqWVCbTY6y27eMcN2P/2MhXebYXx394TEKL3zLop90U
1wqOCgeFNulPJbExo3dn3tfebKKaaO5joERmnHEOVikWQUE2NBWgjWBfph7NZTvr6hAUdSh8ggMd
o5tpp+5KMNPmzuVPxLoXTyRRCfxi1gAV6t4jg/nwa8gNO2PYTnaLXeLyuI+ZFrHRi/peyliq5Vqh
GCDpjzlQPTOO37CGOgC+oQD/BeyDcFLKQ02hqpY6x8eSfWQwKOU9C6Zd+cH16g8udncLQCXGfwAH
zkp4TwRT7iQlYt0PJgT3bo4L0TZ/5O4q2i0KsqadJV6DrWHH4vAKc6VSHjYPud4lM6SSWecVZEqV
E91oHpkksY7VbrriMa+wHnxo2WK7XCTJ29nEVmxMWh+0KiYgyHCCmz0Yhl1eAbrUNcncQGQrPNA0
hs1AIu5HHZkbJlMpHYW6iUdxhUSxvheSu4JXu3mvaFD31YkA6r4SFLkT9U4o0Yh2Ccql4AkhEOrJ
HATfAxjlhxNh1F3VTY08CWJShXn22GATVG4w44m1UxTW3b937RNR1NM1RgZaBCtEyV8Xh6AFN854
VZWOBoJRcT/ybkfed6Ji1lAWSjzEVRXWWmf3QmPH9e5fNCJk0GQaQjqjxlGHpmvrrCRJ/ILaBrrq
CI2qTWobyY4Xq97hFM/sAkvimiqRSQg6CHdB0AWR3CKJB6NjgsKcXYG42QLYTfaATpydyW5723wR
wWB/S1YLpz3vHcG43jBK/fEXUMG5BB1b01V9FTbiYUqfk/w6r3ghhJEaYhgYV6coAR4UVYfTnMYs
oxkMKPhsGZqn1XH+1hc2OLDI22G5qlPv8idkGslGGmWTqKgnhthWeGFatw1ITK2BuyfGE0HZYW5g
Cg5z/WSsSXtb3cJrwAVoi/c5oNyaHa5rrF/vL2vFjorYFpbJgB0yNipGTQAJ6xsNMaq8bg/lrrmR
q51+nR1A0ufUn5XZ53bjyC+eGedGIjmFTc4rjpjekicc5ORkoegVewnjEN9VDGPke/QoNJfXtOLq
SBmKDgy5SFwgMa7s6Wd70PaVU790ClJgssXYoujnXz5W9pc0Aa4uEj5h+jLHDHChGFMif81Bi158
FyqurRBbOD/FDwnUrW3UlWkto4KRiN4Zjrpmo8Ai3qxXgpdfWV9RjgA3J4CHXbLox3NunnaUzaxt
qQ3pombhihadhL0+/R/ojQCgCOqf/x4gZSSdGouBBkD88BXrph6wjYGHLx+Kw+rJtnDQve+Xvxer
AIeZWhSPwFGDHjhdWBQ7pVg6kC2CTbu4nVZb/oGVyU91b4sHtIlvh3vB9ITJ5taEmTHM0pAjiFgl
OsPiHtVlkNqcfMZ9dksobdKX93kT5w/67kzH28iiYvKQalGRapDVedqbdN0g5QKSiF88Yb4F1EP/
s25UyqyXcap2/ftUxrTYpM+f3TQg4X2W8HqXeUbJzig/1KMxhkcpE1GN6MSvILrrr8n6XOZrX7Pe
04GI3d+mgN9QOJPCzFuOFD9QBQE6GE339X+kfdly4zjT7BMxgvtyy0WUZMmy21tbNwz3Yu77zqc/
Cff5xmwIv9DTEzExNx3hEsBCoVCVlRlmUd3IUPEAJ0trK5irVW6E5BvHNclJvjjpKyPUxdMaUd7p
QQYjG2ljQMQ7eFV/kFdVvhFeFx7j/v+xjZ9roi4hOTLTfBHqEjOmI7jau1PtTC/KF7R+FIdwyI03
MW/cgDjetRVSjplGWtWViohKUtnZw/w+K61718uTPWuI0TwaB9bDEWf9c4WUX6pVnmXI0ciGfqCH
N3EN5YQJY7sp3h1/U5rGm8PCU9gSFQhgUeYEqQjCQEO0TMs7ZdyI7T4z/ia9BJKGKKNoogUuxd/v
VAz6CWJBXhoNkLZEUjhw5d2yJwctcLhNauJx9PeSZIWIEqLOqdEMt5EayWFX4T5tXOM7IYysHXLc
SDhR7SHdVm/o+LsIlzxwI/PBQ6jgyVgugjQ9DmCMwVKOMjKk2MBCiXIaiJAy9OyEvbjlUlOyAubK
Gj0H0BRpB1m1nHRlPlj9R/+Dmb2yB0wWLU/xRuBdQzyLVBEAuW4PQQg8E5Abgd2t2KQ/wbdgVY4I
2bvG6V8Uxb0eXlh5xHqNVB5RAqPVJ1GSvgXjSZbCx7S+BQb+OHTy0xBF9l8YI0p0ULVHD5SG0jdL
0UlJi7QokDRvjjInKE/tItuWtk+y5+u2mMecDI6YYPYy8Oan9jINlCBSe1zpZEigerU6O9jFwN8K
fvo9gaAs533APBQrc9RGdpWszCVerWer2cXT7PXQr9U2JTRQ/+O6qOxrCjNT7DDKcZbvf/FfCk6x
JXPihG+Qm62TROvirK+WRf59la0baBFG6mQu0AiFUu1N6wzb6oZoTKiAqCJp2HHrNKyUaP3dqFgm
I02KOiDHzxohC/+ivWDkcgMCiSek0hznZ74MMB4uoXGIaXGodv6+ukpThSLuIvkM4Cg0/rbKNjsF
rgBKdEcBvS+oQLj02cwD92mSLso2aVTKdR0A3fOdYKRAqPAI/TSwJ6m2AqUZiDC0u86puGxUrFxl
tdSP0Lr6kCEmFsTC6pK3sclNV+yN1DfDWXWLueKJTvKWSB2FwppAhJ0Aw5fney2ZQSs42pOyr7PR
TsXF4ZwH5sFbbSh9HkB/HmLQBECV78oJhAbokJa1jSWexK/ds+ao23DDb14yz8XKKnUucBe3ghVa
y7moKjtEShSk95yFsU1As15RTXBC0FWcvpOnTI7H7G2S7OiRgMFCr+ns0I9BIOzJeNpl/l9l0fjx
/xilcrFcqAczjCfw7zjRIxniwl6CaUiDZLTi5G72M3OG1/+4UOoUygnSjB5ClG+q4RBWSuiZR67g
KQ1h6QeM+xC7wS3v7LPdBn8ZlL6QeaOrR9CyiLXSRCoBXoQQDNfCDNVEa3S6hEfawDx5KOoTmW1g
kOkSS1aIdS1nRfRmmVu5O4XLTar/e0JFi7T3/rFBuWMYQiE7EkoMXWMg6ZeK+cvyBay+JJA1zviS
OVwdKaZ/GoS/C9Mg8gUwQUKjPRHTInuLI6f1lsZVDu3R+hI7CnxlxocjcAjek4sZsgHjhg6kBPJJ
sAz9HrLlaSrMUrGKt+F7I3+8KuXREZ7N3lbeBx/Sk6FdcR9FJGLRt6CMpj6QAyaw6zRkPZ1mpdSM
PAUnzPwBBdW+RaC7qw+gV3hqOa0glr/IYIBBNi/i5UC3DYoY0ppVX2NeuYNaTuB31ssccl6uzGce
+iBEOx1oBeD+f9/GMa/bzJrS7K2HSul3IHXxylN3gHSKX3/BJccbbruC5TCEnJDIw+uGSd+2XSrE
Q6xgF0G/Xu10p099dbQhx4Gf8F668xZvryDgAu9Y19HKLH3jZkpdhGFcodgIrnsnH7LbwIr33Zz4
uTD5C2D1f5OiQZoC3MImGnoSHbnLLImDOF+Iu4DRG0SgW+F2cOqD4NcnYceLZMzW4docFbPNSGzF
oCp/mVvA0ATe5NGxRBu7C1Ugd/HMmwwZb+BoBe/2Jcft4mSslkrF7iKWhdxYIoyEC4f0ttoQ8ZEE
vIG1W/ZOcpuBCSfi9WvYMeDTKK04GiRhrHQmHImUkGUn3WayZ3nAHUPexR5P80s1/sd10hXdQDUy
JTEx1ETINS1Mh6mvqYOLOLCBML75g+jK3FigaixMOiPi0BXJUparLig68MRodiHb5j6HOmD6E1c/
oi0pxtSniKPhwd5XDJHoZNYe0xdU6q3q9SCUdVLiFqmf9WdQfYVO6IunENpZuZvW3t/UyVEel1Vg
mGRTpusWk6loeq5IxZuRHNT6CZN911MLZihd/X2SBKyS3qDIpTnuTHTtxTtTDDHZmoD3l9fnZVrB
QB2ZPMN/dD1kbEPZEpMEE+KlL9UbU3b5XFMsd0DPGruE8rQo0ti1BJzwhVwhXYliGyK+ZEpL8NTH
bq/bUBnDPAePR4i1KFSr0BSCH5gqLRO+hK2gWxmGt4M4jG3gOH0jVqEeXxS8Ph7rcgUsSSFU2qCb
pKNlbljxsCSADAlb0ydaZtW2d02bwLAFLpc96zJQFMtAT0YTFbDM/e4RQy0EY1qgKgBgqt3Lph0s
XoTytNTGHidmMHcQKR9KD4CKXkDXRKlU1BpTUm8t4nCjfs3rfaFavLuG6RhAyIH6TwPkhnaMtIqq
X2QgYOgLZhtid9/in1UO6gDJySvgvOPINtv/apU6WLIkT2qZxOCiQYc+bG2icyU4AMhJwFOgMO1y
3828dZIPuzrKgjrPSh5iPHfc65hTz4C/VU+W03nRVt4W8kauPO5jiG0TAuCoWME36TMQl9kYiIKB
O8av8w8sZ/IgoGUSQZZ53/1Bj4aVIREA8/8MUmn8IASKZFVF+hYnia1I27bjYMKYPrkyQLm/2KZV
P03YxTh9iWPDFnu/Umued/CWQXnH1M3CVFbwDvM4APLtAkfsoJjY46rcVLpNqsPZkfse4X0tykMy
RRPaQMTmGQ/JnbZdMG+/+OVh8Yg9viAyeyuB3rMMUbskau7AL9HEIZKQAHT10z7LIE/8+O+vL7Qk
/zFBIufK5zN5zK20aqM3hF7bXPwCGI4q4MoGsTfu0wz595WZNOm7HszxJH80NZBtRk6+F0J7vNN8
jAD3duFzYQdsD/k0STk6JIPmCuWN9K343ms2+lqgF/UDw+tCjODUmMMB9aBbHXn5BrMovN5Ryv/T
SUwiPUVmHh2mr6S8QSQlRwugQaLRzZvY4pqjDoKm1cJYpTNYIIRN/EGhXPrhcYHSxy2YtW+4aHDi
EHQ2jpcj7lIdYkUX1BpL3EDbMYdPmkcJyyNc3rEDBS/SNv8DAWKW42BSC2xyuLeB0KZOnAR9TmEw
cOKWE/Gb3MtSKOWqNskXK2BX/oZimMz9fFqknjp622lNl3fRW/VVPZY13uLzLfAjDUrSr3noQ6PM
KX7yPiP5o5e7is4aJroxwEXzJoiB2pZmDaNj9V1PQTAvAOmez2Cm7R0RE4bDyBlzYoUWlSCDNUKP
fgEOjsuhiQaAQd+QO9tJf1cC1NeOvG4MM91fmaEfxoM6ylOhCgiYtduAIX3fnUAMcRjBQAEZ2624
DZz5y7+PaGuTVNkhjJIWCE2sbJzOfekp4qOpba+bYB66tQ0qasoVxmWqFE+14oDeEkGOGA5wYZZP
nHL+xn1+k9984R6fX+tjm1fhU1FivQJUBQ1e0pQs8AS2HDn0MKOAGTseFQqzBarKeCqBx0PGpB11
5oox6oWixUcD4RDhvywd1DQA0MU4kODyWqDk9X6xtJUx6rjFZaVOagHsQTBJiR9GtbAxlPGnuATJ
s64n2TYO5/QwoBCCmeGeV0dhnruVdaq2kAXhFJeJWrwV6vekfawKYDnQ80W23ho+yBD8645Ddu7K
YumqQttGcprWBliDjdY2cK5V6aWZnkbrPoIqyXVbTMCRKkPqCsogIE6lnSaHOufcoxiGMmYMKbbW
yZ+W2+Dh9VXGxeeEYA/nGGReDSuD1I1bL6oRQMwyB/pnfp92BE6ln4Dys9Ef+TvI3Xp51D2bBHUf
zAL4paUH8152VCc7EeXMPLbBRmSnXGob9qFfLY+6aZdliJPYQLlE9UeP1GeATEbOdAJbt58d45fr
u8l2lc+vR/59deSLTJWGQc+iN7n8btWhM4zvdXCOEzCpyaFz3RYrVVpvJXUGg2IWhlkIwQHW4ZLV
nzp5d92AxFyNAhVc4IVRlqVLTaYiVFMiAqilnNBRllxp80szgAA6lMpRIAl2+KU+Kmyum2bFF8wJ
ozOikRmYCzyHBP6MREHlJDgSfNhwo/jW/g8IA1l7uLJDIzm0OJGzmkzCYGxzdCrMsAPrKtwqi926
03t0I2971PCur40VvTCXhzwM6B901CgfyaRhLs1gxoSDkR6EKD6kwuwCpPa9gSzCUPYnIUw4bSBW
3rA2SbnKYqlTPaoVRjkAyzfsKX1Ixafrq2Lt5NoEFZODQRWGqRorXHaJPxnhYz9mHBPMVZgKyk5o
y6HkRf59dbiGUU7MVMXG6em2H14tcVc2D9dXwUx9wGwnanhPo4dEO56szuEcyFEF+rL5nRA35E52
o54WR8JbsX/hKSiyfMEklP5QuQVEizaXG1ncZTL4Frs+aw6WPAinLJzfoyyT97UsWF5aaIutxYXO
cULm2QbnF+pDKoDyFy8CYQyrOVgK8ZxhFIDMo2pbnDTIgXQ30bcehFzpa7EvfJ5yNzMer+zSpHuS
Eta9AXE8lOjrZ1B0biTDlu7J/ja+dTe9Xv+eJLrTVzcwtGAcAJ0O+o7UWQvDOs7FecD+Zv2+En/g
05o2cmgvDNv366aYnTMUYVWVoPkw5qb87p5lOEfQ4cN8b+2NnupYkOGINqlfu+CBdswbYceT1r50
VrB+SHh+oDSKDu8FreUQzZplTsDbBUdARoi2yW75An6uaJtgsI47wkcW8NtmUuaoTKGbTB3aP3BW
Mfd+0WWFR4Dl+8wxQIEr2tZrWrrXN/UiqiAHgqa8AawGHlkXDGSiWum5tsjFW999K7PczmJeC/fi
poEFTDloH6STl0/VFM+sWRO1AtNfhHrD3H0gpvx/jQKjzFARODVHyDMakISQmrH02n7StyjYKG4A
9g8bgjE8+N7lc4AySMVjbZB6uWvASDdsyltShe222f9nIshf/v1HWm0hTefaR0NXWzjUIMIVjS1C
jXaQF2P+15nx7yuiO9MYKm/KtEa+M6Gr9v34SwQte0mQ9QOl4T+AeciReaKXl/HqwypkpYErBSSE
PtXgG5nnTsNbo9+bvgYtj+CR6GaHAE/M3Oko1omWCOgfkGAdLXg645qaZW4maQQTYwPh0BYykfHP
+VVONySGDOjlTLF//eNdXKpYnw4Va+RaugneG+rhDa61vsot8IJOwCuJxdOofel50D3WKYa4BDZR
VdBgoXukRi+lC/pXgGaoP5MysSWVU71mGiBLEJGtkov099AbJzlUgjWxeOs6EJYAixRYnEDE3KaV
BeoZUY2WnoslLKjSviy+yL3fCNvrX+IiFyBfArBpDTcVrmQaDw5iNq3OhwjThqUMgRrdqxXNH1SA
rPT5JknBzwaUwnWTrOAHVDhhCURL7+J6TIZS0yoB7ibuSZpNAJXt7g9IYRk3h7S2Q0W/IUwytTJg
RzkNLog4EzcGAKF4JsixkCt+yjpFgB0BR4z+GiGUpG79RNGiKMiBXR6d4D55zdzopNwmb2ChdZP7
5ImXxLFiLXmkYEobSSP0GembfyhRCUUT9E0ByuFLscE1fNu2ENgktOM8KiWGJ/5mjJyFVRYMSZ4Q
ALWueLOMnTqLdqWJthT3HM/gWaFOVBIvQIKqbfEWK6/d8N5Ek52U3I3jWaFOVa/lhmZm+FDljB6l
0+1Gv3a6b8VNNXuZ/tHpjd3kyGOaZoQLtF0tAqNCA/viBaYHkhBAGRQQitzPlCfT5Dy3LlNB4MrX
Bih/V6DYNWXCjDDu5Dl5NnugoocK6iumGYEUk20yyN7xFMoukl1DVBDFAV1EUq9cdHzF1MqbMqpz
qN0bdl7fWOFrPL7keKZfjxqM7fvNDvXVTLOQxz5O8zclyKCn+tbMb9cNXAKXyEp0Rcc2gpr1Quu0
wNSPAnFEfCAQVMiOBG7upLCHbeu2AE052RZDW3eZU3ocuxdsKJRdUitbna2mIJeYiVrYsOmfFTfe
68DwDrbkgeSFi5C6KA8TY2gRInMnYB76bbIY5hzEJZTQZuBpQGADnVxAFMHgh1H2zJd5GJ6LOt+H
OYJwQJC6JHk20zCUlQjoQeNBMCEhC+yZJzzHjTselKeKm/AynQQwzP+Zo5ykFqNZqWTonajqPum+
hTGnFcJ0doAUNTwQJPDJUJ9KFHppElJgg3MldwQx99MU06DSLqm7zXWvYAQpSDV/WqKi+9hVmB5s
If4lCOcg9UXpueS1JtgmgOEBcBwFL7rhIudRWEQDqqJjf5Dj22rx6ubh+irY+/VpgsrzpCBOQ+gI
5m/432OoDH4TLN+beH7FiBgvQJD7lXooYsc+bVHfBgDgeZg17NiMuF7rtT0mT0r9YC4QV+85fs3c
OlAnIFvWMW+pUn42S1XTjyUAzpLyPInfgiC1JZ2HRCKf+GJBKyNUQtEZoILQMgjrmEfLsrscDLYg
JLttX9XW0zEpnhe2+uX69+Kti7pCMLqAsrUFk2K7HHs924V5cScEBgdTzMqVUOX63D/qnRjPeRZU
Gvyi9aSvk2ttkgel8lvX8CUv8QCB7bi04sxI9GmSZlJMEi0TW8CM36weM9zDI/IzNNuDzZDZxvMf
NNuZoWhlj3L9MYzVMpYrSEl91fekpQJm5W/ASzrKPtoSquX65fq3Y561lUHK/2VrMrtFQmQPMzAC
4xZeMKTRPmQhb4KAlWjg62E2HXckinj0yyrrRC0OwwlX8YOUOaZP2n6C0/d27ANXvOtPfOW7/8Nj
Pm1Sq9MtYRCMds6J9OvgkgHP3AFTwjN5FJN0ntehumQtwc2FuS7w8iFdu2Txb6ysLuZgIC0ccw/N
Yj+GYJwLQZDCUb4MYDTXnMizdnlkF5BgxWwWF5XCOozA62GUwURCcsHuqKatCLEVZDxx9oHzxw/I
3MHCZhPhjtHNGseq7eqJt3RmIoRcCyMNqH0hwJEftkpIDIS9ZCFR2zxWO2NbYrC1f5Uru92Im2xL
ChDNRnvteEUx9npNKM2CjR9kWtSVl4TBlOgCTuiUypNvlFPl6Yk2b6RUy/zrZ4XpwgoUX6Cqi0kV
jR6hmBOr7dsQl8W0EU4TQOrZZtqiI3jQ9vWmcixu7/qyxUr86dMiXYLuxdmqTTPCbfsx4pDZQg5Z
pfQYOzbwFCFQiqFT+DzyHVYUQnUCtDso9V/STOlBB22UAsrpS/cgC3s9vb++kaygs/771EVodJG5
NB2UIgdzZ/YnqXpJ8tuserpuhVExwN59roK6CcVpRuXKgJUE8i4khQyhp9H5PFQnoxbymxnq9pMa
NYiMCmY05X0CPbcyR3Zg/VTHyJXnm1jjlvlYyfh6XdQ1qLZqXy1k94qDtKnggeKOSGskduLxHIFs
EZ1MANWM1j4qBZfsX6HcAkeA1BWP3tjpusCewOYWarZmPUwxpzDGPl0rY8QrVwFkgfJ61IioO4+O
et/sCNez/mrHB/O0eBlENRbe/BDrcl+vjopYYYL2fipI1nnaQGOLoLZTBww0GKJFxZRf62E6ymp9
lNcT6jGp6vAMkJPuFQ8CJzBxtoTYh/L7D/BN3gpVs7t+BLh7Sp2BWc/jqIhrOOcJbBgbgOly23xU
bYAYCKvqbI/fFN4owWW/jgQtnShyoVgLojDqQ85yuyRyg5yi9cDGF/jCC+Bt6q7zstv4FQ9HPI9x
D6JQnDhcAXJm6FrZpr4puMKrKm6QY0fpIcyfrSmz/2pLP1dHfcalg3wkClsi5q01009UJNjSTeBG
LzHwiQPI0AhQ999Dpqg9pT5k3SlBPnS4XSdrhOxXu8w3ajE0oPDSg2ejSVovtzoAUdMgflcFSbGX
tjGcSZoKnkuxHhjrr0vFu2nuArWIId/deknuGAPSi2kbbNSvCqCMdufzB3qZ1wUqzh8kwYBOUgFP
C2q5S1pcR1M03Pdx4AYq5vYrcVOKEaccxnQfzA3J4K9UUY2lTA0KJLSQSGAGVTmo6bdA+sbxHubu
fRqgAVpVKhSJGMNA+Cx/FLKh73Ann+YPLhzL5fGcMLOjlTnqPdFpQavoAQiFqjQ6qanhiCNUOSYe
BoaZaCMBw0wr2L0veewas8vTXl3wBPTT2/SmBqAvfAI/L+R1nktX2Ik8jnumT/zS0RaVS9IptQZl
0RTCYNdiMF+ETvzrWJ743M3MOwIIHui2agSTTKWXbdlo2qjLFrgjxPdfV4TiK3t986F95/6Nd6ys
UZEzHuUe6o94/lkP6Mt7pINH2Kbeofn0UYeFrD3HIm99VLwsZSMXiuZjfYMrfK02uU8IRQN7fuCD
rVneiHldVQcpGnSRaJGuJe0ia55mfLTwTjafTfXZ7N6vL4hngqx3lUQYilAXZgwTagVdLv1W70CF
afFkQdlWTDIpp8A36IcA5uikrDJaEKUM0rExFC/Sm406TX9TzFFV4CsxRA2dMbruGg1tnA2zYp0J
zRNBTQjA5QZbwlwCCIpr8Owx17WyR8f2KAU5mbbM4B9L7pbYjnGSIzczwDIoOcZz7v5oO75oCiuh
Xa+SCrrRJE5GG2OVPaTvoA/qQAAMcxsJ0Ns89iVWfF+Zovv/RdcgOQBlwlmHUhAQsZLCI8VmdeGh
QffPN6O71EnUdy2oiJFyZaiV137zUsyu4o8uUh70RW2xca67vMxbFOXzRTTXUVOi/hYGvWcFj+my
hbaZorzny2OatraJalU2TG7V6JsEeH8wsTnaYLoh1N6lH8m0HYHDHqXSseLGrjHmocsYQTACe+D2
ppkXxXp3qHgaz5IugCoEHwBVgnSb35MikKyAOcbETFXly6p/fXe434OKqYGZdUlZkRTY7j0Fc8/B
zjjCmANWdJc3fsz7FOSArcLPMopVFgw4QJl1KuRvIldwk/WIUAlkHtoMmgK0z+8Gxi4YRWvEavJ5
t+Rf+slwBvnJEo6jmjtyHztNm/iy2DtqE3kjCIFMa9nOzVGperuJwTXWzg7UZzibzI4bn7+KyonF
pgoBdgDjSmT2vp4O2zHC40LmgemZZkDzqpqAVl7SYfVTM9dNgMVnvW+251Z575dvf+MumIUzVVTp
L+mU0kQcdLHDF9SPo6c7pu5gnmSDepKX/8l4FdNhPs3R7ZROm0LBqmBOrEJ7Dr9U0tfrC2IlSgAV
/m89NGeSGuSp0MnCco7Nh1A5g2LB0d0g5/EfyqzEdm2HCkKJlUsR1OCscwWQJvTtd1Xj6W/tPQhV
/O4lOZluB5moctOcTdWZjsvZUO0/qPgy75LVcqn4ImHSUFoS7GeEsRkQTYapjXMhAXSVeUHC5eVg
HUfgb5ECyEBwIP/9/TgGZVCITSIu5zp76NObmUg6Ta9ijWHpRLZRiHSvf03WCdCAKkZn1wDEi75c
ukwY2sro5rOE11aNAdulUp0h/X7dyofX0XUfPDhVPOGxrotpscUM6kWqepIHYFSTpL36oXuWjsJf
AWBAbfdpigodo5jUM7ply1k5RXcyxHoERz8sTn8gvL/hhpvwsnZwbY96SFuVPuhqiqWBceeUDU5P
NNqijYlZbBBvlK76bUIQ5faYWY4C2iSQp0O65HIcLp8rvSiDfjnPoqC4UzEstjjmmFCVo8KyFUUx
tuMYJ95QCAjcnM/JOpsr43SQmTVMSxtlLZ3RBpnfUg/yht1WtwnMyNxAFqnmkkcz73lwxctkpgwq
KjSuqVDmMDAbYz6DcGMHkqPYcup97Vue4geg4Ysd+YY7GMtc5gdG3ND1y3mkbIiablFxOGS/fFMO
kIhxg21wAqIZvIIjXwSYFVoBtQQA7pc9KrNo8d4Vx0hezuJ9cwhvycBJfL8YtgIG/j15Q2FK6CF5
CluH8z1JQnxxPFeGqagjJWlQDIoEQsMqMp9mSZxfpyWtj22kZptGmfTQrfQl9pVUzs/6ZOWPWm6F
0S6WWsNpY6n8kZlKaheiauwtKU6+DL2A6eUKU6KQYpySzG3TyXy7/quZB0/FpJgOjkIM/lGliBxE
c4MmD0iNCmEnq4Gt5q0jNy/XrbAAbqDE+DRD3UNL1U4W2nAiqBdBmXnX+jHkW6Jtcc/nz+OtiPjj
Ktlrwl5vlkhbznm3MZKjZbpCxOt5k5978alXy6F8TFxiGSh+hMcWOPYCmF7TnU94jQHmo98KPGtM
j15ZoxzLHNNGlKYWgeKggyNoAvrxS2hDDtTJbqtbGTILfCZ2ZoK+/mLUDaCOmlJMvyLyBDZJkOeh
V9NBV0IB8RJP/Zz9zUzCMkcUzmjkaimN4YIOrXSugjfdPOTBfvz3cyO4XyD2hUQVoCLrotOdaqKe
Y9ocOcgueSSDOQO2EJKVDWEycXmT3awM0oAYDJFrM0C2RF1omRRirntExgPGtftRRAdqiBROVsyz
QW63lae3cQJ9elIXMIKjEpQ2cJD29XPLDGmrVVA1AClCDTtudOlsDlW7UdSu3vTozjjRqN8GYXPs
mm6jdvFeaRNe6ko26OKIfZqmSddLQxQmPZiXs1S9xvGzOg+2Ju4D8YCr2bu+SuY+gkoHQRClRJD6
/r6PqTaiIYGp2XOpvKbjbhY50Y/j3RYBDa6+Uz7MgWkNOL+WWeyDRtrXprKfh4LzppDZUemfU2RR
sbwIoPy8qIjlSm8bOxHjqskdyjY2uuGio/7oN9WzdIt5deiNgkln3EoPc2i3IcdnmKvFDDl4FDEQ
cAF1qLJZjatKFs9NYUJITfuuG4FXBjV30JnpnBqB76EVr19AG6C8Uce98nGnyJGTEuiRdlMfuxv5
MT+0u/akONJeAtYz2wt3PEQH0z1XxqnwWLTQTM5FkDKnM6Bb9V1Ya46lBU6QPhoVD/DE3tLPlVLB
RJWrWCG65GddmJEXonzfvpdWu7l+DJhtSbxfcFEDBwdEEPkZKz9ty0LRar1EEr6P0CnYjr70Db0k
B5xZEWg+/uiaYS5tZZPaRwUfsRjiiiT+6EqmX6bIXl4I3xPI6NSvWfshJxx+Q/zkLJb1JF0vltpT
jKxjOkIOrfNXUn8CEMH5STKSxucxHTBXCMU6og4GfCY9/6Mb5VDMEQwJyZMepE4VbpZi4SyHbNNF
tFwZoRKSuTOTvtdnGSGsOvRpdpY0lDaD/CQ0+V+5ycoW5SZGtMzJFAd4hh51v54gOSVBHKZIHNB7
RFvrZwpy1oF3BJiHfWWU8pNEjq3BirGLqk8U+SyP6FQ0Pve1woyhKzuUWyDt0UulhJ2xLT1NgwCB
VYyvfVh6vZr0jrCkWwhE3nal+jUQukdN67+2ouRxnJP5ZiJJCoDdwHfTvdV66Ut9BKnCuXPJJGjm
6gKSFdWWHCDkTpAC/sExyF72Pwbptyho6ywlxpjQWXmYHTKaCTi0U70T8iI+OTr7RHwao+4pWY5Q
+4Ie6llV6m0flNvRHJ+LaYz/6kX2uY0fOe4qoImJUMbSaM5ngjWqcdehbSIdsg2CGrRbBq/Q7A6C
C7LdA/Zh2ANvnoK3UCqxmDJ9juMICx2qUyc9mcM+mnzOlyMOSZ98QCmBYMcUHpq9lMPKYip1cYQn
vX4ffiHa6Oj8B27ojxsCy49uZ4AqUXPmv7NZWdPaMJV9Bqkhj3oPw4S/v7/N3GRjKrblgDYSUJ3p
KT6JPJAVzySVjmbNnIeCLpjnqnjV+ti2zL9pta0WRQMB5qQQ51a3yKKAFl0csBVtVBdkH3CS1FXe
QXn9dzEHZW1QMkFUDxgHKqAmMWYRlhJGm6/VgQxyDNvOLiBr7pHTxxNeYEXStTUqklphZg3LopAq
YreTtjE8Rd+kG961x3xAru1QjhmWUQQyE2QT5PANdyXO3uAsTvuobkebt6hLtWq87tbWKG8s40kd
DRF72LkCAPalXd6qe8Gej5MIeXhbPA1e1NoaeJrGztYJUQxvwWzn/PyKlHOWkZCJjZqi7jSo+zZv
t0KXxpxrnllHWS2TRr6P4IJVgh4nIDjOELibtsW23kFzEX7C5ahkzTKtbVFhWonkuc+Bcz1bD+RG
EG47iFfkdx3/ALCuu7Ulcjut4nSa6WYxI1iiRLhsCKVDtBns5b53/6yhzvxSZFIWc6sWUfv53ZzY
pJgIMnC7lsXDFLyIGWeihJlIIxz/zwD9layglfI0100cseFARJPm8aP2qEOvGIoDTrfhIYo+6nQX
18DKJPWx+iJJ1JyYHDbhVoeMykvsZY/GJsFll7yL0GmP7zonu+9f8gfxBgrnnJSFibHHIPDHLAFI
AumCxzINapsHCCv9HkQIznSQAtxE0N4tHdM1jqEKuYAEly3G0v3oZ+TxcKOsu3ZtnwoAVpGGYybi
o2ZjDZLHd1P9US5cdlryVy62ebVKynVUMKq0SaiR50r5nLfgl4ycAjxwpBgXbM3vkKBzhluM3zk9
78XCXiAIEYkknHyBeZKlrm8q0EGfteI1b89jfezz++vJBM8EOTirc2hJg6oXGJw8g3UIReDSk/Nm
V88C55blmSH/vjKTTaU6lYmgnEU9c2dZ/FmEQL6aas2BDbKvIDxngRjEHOjFmO7Yh8Bnpi2+1n3v
VSBmyv0ePUBv8spN8cQr+TG7K+bKHOWCYzIJYTFM5GadDrkBpHR4bgALAhfafSm48YYXolmvvrVB
yhvHzpwxY11J5xqFLVfPLdOxQNEp9d+lVH++7hvMPPNzcTpVxKpqQTC1ckDQRMFjUJ8UCMcoN+p8
pwVfrltihueVJSqUhY0yhoKIr5aY32PtRz9srv995vjGatt06rpZoGzdTClZiicHd+bR9FUv9ARH
+Fl/LfQbFMdAr8j7VrxVUW+BIZDHUcp7+KKs3lTicDO34/Y/Low6v2kzl9Og4GDls6f7xtcIxb/0
aHiYCZZP1fPi6Td/2SlYbyd1nLGXnbZE2E5x8oodwcN1W/AcRph0gmDyHzDyMePHykGoDFaWij5S
P7bSEZ3qzjLteJ/6E5gqCSJT8STMi75wJ6mIV1yE/pVVKp9N80SwggYfUPX7N+OGsGMOUM/rH0ll
jJdMslOIlTUqluhGUxtDD2tVaav75ZDuBQfQDWjGKnvF6U98GCgnmFygJ2tzAUZuQbo3SofKCO2o
Vv2ym/we4BSOo3IOAz1AtYSCEGYaCcz79FaJ8TBPNkTisXjWAOL9I0Zh5ueD2AVUJS0gAWmUaxc2
GGqfLPMsSXaLy6D3p21dOOL3XzkmLyFjf8CVPSrIAE0+1aGMnFb1o8AWPfKqk08gKlcgqJdv+m/i
9j/bpGJMuwypGkXITsLnwRU9DKe9LADaLBXeXaSUg6zr38uXkIfXap1UzAFjn9H2A9Yp3kfIN/M9
2Di9JIOql4Z5neLIPYfMi2hlkAo3ubiMRVB/bGy3a8bNfAx2swK6xeU9sDtHfqlA0yxsixTqlvbf
+C1aiMDuS6p1gfOzqroQggVZNuGFIWxf0zfjVnfJakOnjSAgzSMmYicVK5NUsEsLeYIvGeTFJ21U
b9oScwtAMeQty++es3MmtG6IuKWuXggX6rkASsuU+NAb4d2WXnQXPLz7+qBvKlAW8XaU+fT7NEcX
HpdWhRx3ix3F9PimcKWb6CR4BsQXUGP1QzfmtRWZd8fKHpVcJHFY6/qM5VnBW5kodg4FC1k9X/cT
9mNoZYU6/BVKuno6YlUJoD3OjJOoWba2AaTJbbYy+L8svwNmHNWQnfkt8nh4V4n5TFnZpwLBrC/D
WMUIdqqf3eW2eoSUBuiZ8mPwgzyrZ1ffEi3IeStxpvd420tFAzOO9VqMsb1d8AbJOrvKH+qQewwZ
TgPKDguEhVAmIbOCvz8gBLVVZnnBTKL51HvtW/v/SDuvJbl1Lks/ESPozS1d+rJZ9oZRqpIIgiAJ
0IAgnn5WqmP61EnlKLv/uZaikCSBjW2/9RtOF9SIwdwcLs7qanbp9L3O7v5/LXj2WCMraItqP4Mu
MZXxcGOt+/W45cBPKXTfXUP9XXiJqEbb/m+tDtBrzvZoPY+zQaICsCsdNnnPZz9dfA+T8obJrvWW
XHyyb2ud7dTSsYQxyt9zYyfhNL22aBJ9NBsTTnAEVY1rbfGX7Mu/Hu7s2wmtfSMg+HanA+/iWqTu
xsYU4okKP1T51QN/ydt3wUTBoAa6m06ajP/eLE3TGwPgG+1HvcQhhu77DUYoorw56AcDPbdIN0EQ
EtyB/0EG7eI+/bb0me22l7oUbRu0p7Eygo5wDFHgB+z8vUAlqY/N1N79ryX+TgQ+D9gjB8KeqL+f
7R1t96VQAfaO5ymZLW0n16i/o63Ldq7h5n7b5j9OBdoILcg8m/YfBXjWWwXqOFgLvYQQmh3Xajts
aFyl1/B/v5NH5yuhS/nUXWuj3n9eD7PcuuSRJyDqga7MTxspF5oGTayKRJ3uCjc/TXe6UPj4EaXO
8e/G/IJfDMDSf699fkMpu7M66WJtH7ITlV55AoFN3caD9fH3hS7uVMC3sBYafIM/Umh86UXXAHuD
UWs94dYYkDmMHmaOhg3/tUAlnGTTD2vz91UvGRuMA9s4HV5g/wHKLgouSQlW9kdtHZb+veuPUff0
9yUunvlva5xDsgkrmF6UhhjbBF3NNuc/mjnGcEQa5iBQQAEp/v9c8OwUGCNBMiZ08Ca3we2pouJv
1LbZOKjiXC+oXHyDYG6iqRaimn+olTqVqxbM9tIP5X0FqEoRtnbn/yTz74Jl99+rnBlqqyNd1c74
TiNwcC6C7Oqp3S059FfWy7VcxbUnOrPRpjE0tqWn9kOZqDiXYczsFSuvZedOl+b5oT7t8pMSCYaL
ztPwvmVgYrwGETOACjEalSo4t/Zb8F4erQSa9Kt5fU0n9JQP+8uK53l5rUa7b3ybflT+kPD6Qcg3
MdyaC0rd84Z3O1lfnUu/ZD2+PaR3thMdzShEuTTAL89TkJZoa9+xnL9UCRly5eFkOwkc+SdoH19D
sFyKQDGQALoPWkdtTOOeZQeZCKrJn6HIJdEOFuHgqQ2Gwn8YCZDLFvRDP7qcu7H98Pezd+Grnthw
6J05aS/+UVxxMTSoLAM4WLfPi/morsEvLuxNtHD6wC5i9BwjF6d//5Y8pubiFQV6U6FgMyQeqB4w
3rHdztdMyKXnQEcgIqsI2neQwfv3Ok0Ydb02sY67am7gJGCcfoaGM77YqYbR3QJsdS0vfslOIrb8
Z83Tb/r2bFy1Pg9qYG7nBG7mCQwxrr0aEwGnxuJpd00y51JsCRA+UI+ue8I9ns+tdG4FZuwMeuYA
XdUtP0nfFam5aTBWSnZ9Qu6vBu8nK3V2Ak+K2L85wbgRzi9yV3tt4Y4njmtsQo57iDGTvvKyYNWl
/KoW2IUo6Pti5ze3Z5VmPcx4nQs6O+z54AbPITRzG/VlqWRqr2RfL22Yb4/2u3T77eP5C+8DUYE0
PhIIWt4b1effD9a1pzm7AJjJi7kdYJT7Bg2A9pMZ7CS5baNHDBw69TXrcemYgSdxEonyTQv6mf/e
ikM1S92Mc/NRizquxE09RbGU6d8f6ZKJQpbhn1VOz/ztneEIezX3wCSZkyFMVKo29T1JBxpDESvt
H5oUxfqrZZqLe/Dbomd2sawEpzzCou6qfIDM18G4YTjWaA/AKOHV2dMrL/J3quD7I1aWJDbBizS6
eTN57IYojsme2cz//i4vXDSAbZ3E2U6dQM4fgxyV5TAVQfBWI1FkfrY8BCS+j5marn20C1HNv1Y6
24huP09oWoPAELCjIebQ4PHMMU2jMg4Sgsn0KBl4fF0N69oDnhnkSVSmBGUToJ4AkPZZRfeQyd73
rf1gOs2VNMbvw/qHnfr2Ns8tcRsJOXJwXCGKK9NTx2HxVXYxLCNUJuTVy+bilvy23NmlVozQ+TJ8
cTL87UYBVlturQck+jOesNW1afuL1wxuZrQbQV7yTyxI547R7FQwwqcmJ5CF88KJyUu3/y32O8be
8e878xKDDlBhG/IZEbrr/3BEhtY0yqIDVhinHKy02P+A3jSK9F8sBo23QLdYgSSYR+Nr/t6lLeMj
RQTvB12UmNb7t3lZusZzh5m1H0YfJvBYEtfABAuBrt5/knr/3e1+IjE4lnne5VtPlt3QGURoikT/
HoqTm00DnOz9bOQS8ekI8n6rrhz5i/c38MYOBrcgkwgr/e/na3VUoXsalOM+LR+cFIN8D9ObBJXy
Nyrrsb+2Ty+9z+/rnZ38ZRTUgXg4kLmTnfTOR6PKxB0O4ipN7fJCaIY7oe4sAAT//WC+bHq7cmE0
J0hOyBUTSJ0YW9VeibhPp/j8lGNz/N9lzgcz7JHLbpSwZFa5qrkRh+HVFtTTJ/jbEmefiFqE85Fh
iXY/bn4PPrMf5OPUcDe9OFcToxdatpAQxY4/gZL+1Aunc9k0Ro/V6KZaDwd4j6vfTJyrqmgX3xy8
RhwqdCz60dnJUhRpEXvGkY4KlRqmyEb24+9W4+IWgAgO+ConLul5EhSN9JVpQ1nio3beQhrEIbnz
jR9tpOK/r3P5EH1b6GxTi3opyiXEXut68CMN1CLLrE4MlrXP06ZO26S7lnO9dIEi6v3vRzu7yVoz
rNhEwFyVefXAURVorWR+K4+Yrc6pD2nTa47+xa+Fik6I+Teseh4JRgGHBaYIQgek4+WR/69Fkk6I
qX/+/nk5t7F7PkQNMGjogIx96DFLjUTP+NZXPP1PvlYEfiQazdC7d+6XTqMqBgX1E1Q2ynWzReH/
UK30AzTJESJ1Zmxfa7u6lJWD/Pk/K575qJWBjKR/wlug5ufFpwFmjyadh+I/cj3oB76v0uEHZDJl
8h88amjaiHExkgOFr7NtUowOcZoOAJ4ZnrEN6rAFfGsIJku36VLz5Rox86JbEDmIByFscNKhODvT
mGYCX6BvThHveMoUvMzoWkSp8YST94P42pV5IRkD+ogf4uVaqCGfTxsttLcAAgaynG3GjVj9l63i
15tLLzng39c5GZpvDnhJPa82BTb/nDgRpo8J3qRITDeFLtrigL3rgPlbtrFvZn//gNcWPnuflSy1
3QzAdAZcbUPaJVDE3UX0mhrg/+O7/fMizzYoH3yDjrQ/VVTGvTrWmUETvjsJK8pVw1P/4f/vsc7u
Zj1jvl4uCJ8cJXbaIis1NPvZ45u/L3PRBf/23c6jd8foBdEO9geKJ0i4PDhrm8bzq8Xik596teHm
ZObPL+rvy51dA0HldDU9IefZ/gT1Eqv6UCfmY3Hr52TrX5vXunjrQAwKA8cQlvtzwme2vNFgEteb
8wjNF3d76kA7ZXTHJotW/bbKr9WEL90B3xY8f52RMCAWsZwY2Ojfs6e3sD9e+WAX3yCmqJGXQ3/q
H5Moni7dSTUI0Jbtf2HRijTc+7enmboiuQpFu/g831Y72/VMk6aqBL7X76DCzLx18xMtRMfwkazV
CpWSl2vSrBdXDAARB4gSAJZzezwGTWUtI1ZU5a5qnyro+P79DV5b4PTv3yyV7HkgW2aa76oB66F7
q4urhZFL7igUNaAN5cPk4v789xLCoIx6p7cG5sipf6U5AL0+gcPTYGiv+fH357lsmb6tdnamOIMo
t4koDJYJKF9s8W2Rn2ZpQG1K2epqYufy+/vn4c4uzD7Qgd15qGXLvN+0Kbt1afwJlfr0tAXZTyO9
pqR0MX+FbuyT+h9wg38oblliEmQewHiz773P0xSp2oVfQ+ps0QMem/+DZsuLj/jPgucRC7LHImgL
LNiwR7f8kuTx75/swp3lw5ezcCOftKPPddCcUpqNMaPRIZAVENbmtOSgcamNEAXL/76UhdD4is09
243T6HKIykrkrHiUQhIgtkWYKs89COKmEQ/ikvO0dI5OgKqh8qu4n61U2owk5iSy2igOI7C7SGzH
oq+3JRhrZoixmM7L+Rwe20Vk0ifA8pLMwdUf+mOu5iAlrv2qyzvaum/eeCQqfFjcNh4hN94Y1nZo
VRpKLxs6Iw4AiZlInyDYeraKIabyxXPsteyhEaej1dS+Q4k34cuyK6sSKlDtuvTFK3NaDPk+ROik
KGaxAxDGGL3DFM7o0LbyiVWJQ/i6R4el1auYLSKF4t2qh0xGZL/2HLF85eYePOnAfKZNnfdg/gkU
cIS/Gxey5gavgSskSdfopGvRqD+SmNAIvEBoDdUe/tKSCt7GpVGuF6U+phFAIzlOCSmPQ6Of2hbq
DmTnhyAW8zuN38N1m3LixcJ89Ir9UIbJdKrUWizThZVgwHLXkSBdQjMmi0xqzD3YskuCEkJvrbj1
UKEWdni36J+GlEnJw3wO/ZVX/LRJE/cFeD8C7MhTDM+1GRt1kAfLMx1QSVHiMA/PVe1syNTtBwf/
SuVamG0cMB1zBw+5IPSb3e3iCEAEXqXtx4UnskhT9BbViRzptjLEszf5aen/YnDNK9VmwyBj2OfM
G+3EmZDBLudmPymV8MjAG6ev/lw/V42V2dyPp7FLhNmnFQOVrCkyq2vjxpzgHA6JIktGfT/xGm9r
hMWPzmzuRaAf0VUCpFiZGlLEns+S0n5hZvkhGyOxQBsTJn8PJ0wzWX0adGgPHKJ4CXWKwaOD374a
wwDGNmQm5juqOXY/Ir/ejpe5R0XuBsICIra9jsfF8DiKU/pjbxmYWxjkRrdzjrZSpOTHeucXYNt4
Q2IES0ImN50w6VpwtkL3VzxVY9prXIoak5JftA4BFy8h8g02NQFja65T6TcJscetmNjGnNusrLoV
He8suh3Fw+RPh9HDLcQ3FPjC2TKyJgSvEv9KCbvrivIWfP37agC+GHL2zQO6ozeo+uCtsHflvuCP
ZhxF/truftlOlxX1lNQ4txpOd70cm9nIEHPfdvhNBn8lyL00hkwqQ2/89lfQtnFFg4TTd3+qY2SD
smaodmYPjeEJw0w2XUeL98DcagsHIfOKT6MRIC9sCoutRchWaL1Lh8KMhRfGprEOfbktwp8Nc1dB
3//wrDrrrPtZ/hoo2jlIELt6uI/CJu2qKK5x9ks6xzxYYtBo6mGIjVk+De3LyKwEwBXoefV5ZOBl
jDqdArS6doO9gtbOSgQerFeTNiqMw2pczz26/yYdt+09guKEqD4mVp00CxSGSgxQ0BjCJI/Ee5ta
vRq89dKItc+8LJI+EqUSrD51w2wSd+Hewj4rayct6dNAeezRNpWldTC9Lh6Q4W+rKa7ZGANjtoIq
WOpbP1D6Okz9NuS4AAtMbPhR5tpiJ4Mo7QG1d+4WJ2NBtQ4kpvaDOuM43WN9p1uZRKFIuX10xhDn
fXgQdftouRu3rxIfXbW4gFahMd4a+B2WnmO7MBM5qHcDm8FWTXKi7bFBxaNs85q/ucigT6WZzMF2
mdXW7kDiMtvMNNuUcBk7LY+n4FXNX53B0UkvxweDW5/I/t1zGSRBU37UWuy8Cq0iXLxpB1+nLDMn
HPO2GO91VKyNAcxCA9KtFppyRjRH2Fu7mTaCP/cuydEaFpuNTt3la/LLYyvKBAjMbJmKrD1xuYBZ
c2QRE/uucebcbKwUcJtEWDfEl3ekZwkndcyBYu1clnLHyuZZx6xHSMDiYgx3DgIgf4q1CbK9/dAC
4Eqd3ewZkLt3ElMZcSu2dqA2ke/fRcWUy65/0ka7D2UVl0BKh1PquWuJ3+7CaE245AbibUp80EIe
JZtuQ9auAv5r7ubPfjlaxrKn0YR2jKdmoVtORKwk0AtjEpZBrI072+0S6dxJFCnCgqfBEO56i+1Z
1OS/F8FYnuE46OogMPJhyuWCmaEhgz7jLiJ3XWPHbXE6lAiBxiHuCrntOZB8BA9dk13YdUnnVLiE
+zWtedIDneuZDJonbDeNz+Hwa2o/gxK7wnwlA73DBGnCKjdG0Wvnz01mdk5mkioLxmYXtZCvYLNa
DX24C+0+D0rnVS1+Vk996tAIHoCKDQBUyfjU2F4cNG48lwz3zl0w+LlTiTSamqPpqrU00NIAgp+n
6RpasZkE5deJ+ozp8B7Q6w2fuw9zGNFBiao2H3NR6DgC7Iyz5xnKb9CvSblH4gl6Um1l540q4qrG
pKJVp9CxTFuMFE7qs7S6rPR5KusuNymF5TerG2LDWvN23PXudPA6887sgUsWPBeDXpks+DVa/prJ
Yiu8YNULMw9s/wZc803LA7BuYdM58RPZF2nkkLyAye6G8Cki5Mjosp5CNSflNB2jij43nflYGt0d
DZykJlCe7HU8mQJWyYT+jISucGPcYRL6VYRT3liFHQtuP2JO/9Y00WM1aUMBPDvfgJmTjb3G+66P
BoUJob3Rp6ayn/TQiHyYlnWll8QxuxTq8j/hLX4BKvjgeMWzUGI9BvXrXPgPqq7ruJfzyU1zV1FL
tw0NDk0ZrLUmn3Ptv8vO3zmTvQkikrl1JyBc6f7QzvROR3Ta0CnYhlVw0xiwA7aeXiYxQgAD0xKN
5cRiGLOZ023Zjhmdlz0zcCpMuhfazKwKUk3BYCUNWCQxJAS/plE/40Tlbs0zW/spHat9PdIN3OVt
M6BE0UwsaSu162dMF0ONqPRxProwa2q68pj/TCy+gu3+qWz8n3LYmzPUNZcy5KnwujtPhYmJN+94
EGrjde3HZjCnFfheeHb0rlb80ZnURw1C8+TXd6LtsFVDzB8oZukYqH9Ia00LZCHKO0NjW7ZDtkTu
AY0nXUz8X540aBy0Zgwl7Ae7RiuQVeFggx1xDN1qTUT9aUtrVRj1riplWgbRw6IgSAtSZV4W8gZh
1j2Zu63tlTmugp1Ac1FVdT+DYXgpwyg2CjudB+i1zMNe103CAZ61NdQNFBTfFehMGMeE8Z+7pCjm
lc+x+41hh1eWVdJ9swxrb2ND66oCkGfJqhYCN6zLnE6kAjCiyeT7kNK1cIdtbXuffTHd17J/gYn9
Wmb+tjCMAw/uQYfljfTpsVhIm0x9r5K6mjZlZORL7TxCa3xnWG3mi+oNs9m3aKjLUBeFk1yHwMlY
65DiJoZlc5oyL+TwZXLjZvGtre7sXel5eT1i98iBZqKpUhU5qEzRFdE8L4fxxm7cJQH4AB4ynOs6
dNY9xS4Joy06HdBi7W2LZdgEtIJ1YkdvxI3XWevJ1pDmchSQWarficV+cn32VPbk3i/U1zBMxzEC
0WcJJ+htLN5+wDkA+W2NzfxLoBDYsjJfxvmGdcO+X+zUtNotG7soBi0obfAjisZZWSFds6hOMdq/
DUKUbsYwW4z2kbYWIH89tO2MZe3bZa5GnoMjDU+Hze9RaW5KVW5Jjzu+XSB6IlOhi2ysbUBGcAOX
ZDXaGI/zgZTUBVkPXXMcK++eEZYox75T2kg9C2ds9hLDnZ8Gu8osVjwNrvejWYZn8HOTRZNnG1RQ
0jVpKKwsjIxHfIq9KAbAhQpIMENa0C3Rnj6WSPpPqooDYB9SQY2X0hm+ZF8Zae0hkzZA17iKNgVm
xFMuxrQtZzScgl5PzJw6xbELZZHMarBjrwl/os0lc/BJww5jmXNE4toCG6qH2p4HB3bW9FdBunVh
klvRgVaJ6Aq7/aAaO2dq3I4+uR0hieRW1dEptIWKBNsSDlqd9LaWwTMHzxrPPtG7aaKpY9UIFKzi
LmjHA5V648oCzJvKZ3HFrSmGy7+reZeZDtstWn0WWgEkoawxHiTdNIvYaxC+EaTgA4O+Bi0foPiK
vntr6vrT9FSCcfKtXZRHutQ7Y8RdjSGwirLnMYh2bT1tJborWzq9zQr1i8Zo0n6E7dFN8eKG81tY
mKvORbQrRvjv4XDjimbTlRhEwI3dTzLrmJt4mu9Qknsq7Qro0OBeAj6K22m8p0Z18OpurRnbSGMc
8fejNeksQDHC6pdXhBmkGbZlYd9wJgHIaeU2ssGQKZh9HOhSxUhxrCaXb32v2JKqgH2TAUHEAWkd
7m2MwvuqBbnRYlpzq9tPY+0kBVWxWaM7u4nwneURQ3A7ZZg36Kh7D7i/Gmz7sRmC1Gj5aozw/Spn
U3qyxNujKe62Vdkb+7lQGev43i3EU9PYE6Ky4oe0IapVFzeD2+8XvDnP4X4WDv3TjNDAaqH92E5p
TTs/ndtq1xXWg4hkbhHnXqHVPxyjJxBJSDwHVqLp8lbOCKAlTeFB7Fhp5tC3TYQH19VazFWrve2i
jXu7iHIWTKnZOAk36Ycwg3zR/c/B6w7It65dt/8Zzc17jZsSIpHLKXKFBE57nDvxHngVmCfu+Kgl
QXc1or7AzxUORdXWEARu1zRUQBLNTMWNltDdQANUwbxVELExtTVb+2QYV5YlE2aQJ2qUt1GEdMTi
3dlCbqTfrRVMvraD1I7G49hNYwwRwL2Sr0yEHaw4m5KCq0NvdE8um1A8GgCSMrGJSPWDSu+1H+s3
aZONY+M0Q637y5VQLR67tBT9fhBok9WUrAgCTslHmNSywoxWSI6mvWQqLNfGJB8Mhf4RA0ywGBFj
NiztvQ3FaFEVN/3QlSiqk5tJtQ+AjSKlYSDE6qPldliiVDsYwBpa70B0cysjY0tV/eHVlCdLtcAJ
K7N58g7cUBug1fYLEhYx4eZmpMEvKyhhdMiXQTBxQCw7ll7B0sojz7Wen4TNykTYMgOjr4gDS/5s
aV+lzIfbEPXtQ8XBz7YrcasttUV052QD0l0JnYq3flluypaS2O5nxMptGOt2Qn1Iki5xieElrjbe
rRkZIMtrnusg2qOJTcaRhOTULLx3o2jCeHbn/SjJE+vm3XKyxKTs7vpp/OmX7WPrLrHSM4Th+uqo
bfNpxFb3tH5wQoPHdbMANWbNViw7kbcdW0dTBDesxS9qzUOnnZ+Bqt/nCfbH5cHXwHVqhjoPx+Fx
6NsVJJNfakXvfCRsLNYs6bCwrTZFFFsz3QbUeuz76KWJ+BMd7JQr8uksxfsSeBCkgCc3++xgCviJ
3mTtnK4/KGxYj9LMXJaVScyYee191HXvSno380w+vC68KccqbXzuwHebDkwN7xO390BHDJC7cncK
7r/DMU1UszYG9Pp2Fhi4iT7Css+4gAtp1OildegoYyIp7B2F6RDDzpXzGv7yc+TVbwOCejzZwfJO
8xf22jtZSNAq8l6zDbWMA1q7M4YaVIhbK+rqH1VB+3yh+s706X4w3awvu20AkSqzH2/QQdwlSpsr
QIm3/mhseYGrZZ5e4X5ltlSICItBxM3Y3M+19ThbLVrbOhO/zzW3o3buLDLcN5F8dQqQjSaRBnNY
pspCLsmu0JwZ0QWtYuAWjB1k5E6JtSDsSey47aENrb3ZupumCEHhbEWA3TnvF/hooQep1zJAXyw+
muD1rtCLjjFF/Nkb5SMceARljN5ZlreSHnIFhf8UDsHGqFCbmnUNtXuxP4nUxhP4AjgiRuYN5C7g
9ScpqsOwGD8rXf4SS/0RhHgVhnokFMmYMHTvrFJD5UCVVjzXzkqXRcYje6vHKqmY/2lO46tq7SWd
u35rDCZynB1cN2Queu3nIpru+konPdU/AmupUogaPLRRl3izelkoe6kbXHdWx98ZJUtce/wA9ce1
Krt3q/T6uIKYJQrgiGvQEzObYSLmtkxmPh9nQT6jkTzBhfsMzXbX9w3ua3zuRW3dyNwtDrsNfLUf
F4x4TKTDnTMfGML6UoU/y4j8tEU/3Y2N36dLFB56htCajsEnCYK1p/1bEOeR++sgrmIzvhEBlNrD
UqyJGm4LVr2F0kwJG9KwQH/BHMW0VjdeaQSxt8xgVAY+dGO7+jkYB5FDqRF5Am2POZGjH7dRBJgc
GXEofdwwBHZL4NhY7vLZW57MAi1/TWGwqwa1Gl1yH3aWSFxf/3JUuy1nD/iCk5+zDGrtDPVNGDYH
Gi27dgz5oQggJ1+RDr9lwRYNTWR05sfeoJ+88HInUA+LoXjSlDppi+WB+iq34fJYU+Pd6oVvlw6Q
kJELH9duAa08y342Sp2qGUlhvrhNXLg0m+3woO35js/1kZrYo8ict0G1iopmq/pw5ZPoWAgn2ooa
ecEC4E6LB2sBH9Uy27WNoEmH0UZG5QrKUklTRAmzvIeGtz7SzGO3EoMDjQRtvdddg1yOqz7DBkLf
zIzGhIsKMryy/0mRYAnhXbUqTMnEbgGLSXxRrKoWUkvtmDZGV8fM4Gsx49aB68vNcgNP6cHndL0Q
5M/HodvoUHx5/XxPLffWsKNNqNi9nruN5PbDYlmvyMy+hciN07pdc0m/GqZ4zCNEhTDLJCmRaHOo
ehh5KdLZV23suYW5kdoVq1D7r2ZpPSluu2tCMStt2OzWHmEpodc85Q739CPTKmn6Pp2QDloRx71f
vG47dhjJ6MvwrYmQcTOsg+7UB6PVW0PYZmnILzS5bIOxSODdr0RrIvXpPZPGTj1HJIbATnX68TbC
z44m+wWGIkcO7LW2rT6BlffT0arRQopUjd+HC7Kz5kM3rQdjutMd+nJbM9OLdSyp+WgXqG5MwoAo
xjTbqQVfIZ4EvVMlu7F7tusZC2PQMp/DosFrkRyepFP/bKboaSIUKQKkA6LBrxKz8p/LOVjNKJsm
uhhu5BytHEcfGrt4LIjx0vQj0CPmcpTaQWtQdAyl/yimIS98mHQapu2kkMarg6MEpRk5flhDr2z2
tVJbr5Z4LrVR4vQ9F/TEls2uwxmzpnvqvxgK2YIwSBgxkwlGrNTerQD+1O27xHatbIy8VYi8IC1I
1mu1k5HG7XTQ8Ncj553V3Rv0GFObPfWq2iDBmBgmnCRW5H74KUyNOBfpqRrT/XKaV4unEwvxld9i
urJDN1Aw53ypc8swkZCEIrjsVuVgZrLzMheLlrxYBSj7DMpceRXdB2z6ahfjvQQ5J5raxzLq7mUV
ZLW15CNkQKf6Y5pUJjGTFDo4S8HL4o5PEUWYXWAc19a7Dv4DZs4Ql7ZxF5B0UujMn8zYKcdtwB6a
XiTQun4LJkDAHHrvB9O+66aUtA82Qc7R6dSd5nqnjXAl4eAPCKdQaZKPoSeeI4KsaNRiN5NV4dqJ
iURnU/6Y5Bfi+siUMJzOS23hLwb+tjcRsJrQWEE2EqltxT6NJXidZrHxlgXu0ZD49KGbf0YekBB6
yDRtVqE9IxM8JUqonBM7FfUEc5hFLsmEG2FIqUVCpAGUHcDfni9xS0dsO1TMqBFzvmP8RWAkbURO
OZgeRPih4VxgqiuO4NlZI0mW4dPsrJ3sfVy8mK+dzG3deptqvLeGbmWiJtD2LGcAf1a8Q5b1I5hf
F7I30Y5cMRfXrU5D73mBe9hAoxS43i2HOW4RfwTtr2q8DSOUXhp3Y9b9E+s/AvYKnxDREk1CM0gn
JD672k3MHqlfBKXYOIGh19gDiNSMJ7i4qGDaKUKuFAp4OffKo9K4KjWSq8gUh/+HtOtajhzHsl/E
CHoSr3TplPJSSfnCUBnRe8+v3wP17hQTyU1MVT9MT0SrQ1cAgYtrzj2nFm2ta9G/iV0MUUGW7EGa
j74S2fifFWkKuniKlQv5ttGQ5euxWxBEncggZiV48JXvqIK709zaIJO00+pUGLXd9MO+bBOojQlu
p/0sgp8y3lfiy8cq1219FOxOxRBad6J/c5yhJxCiTmcImtdo32kEkge+05apLU5oLwQvBl5zLfnV
5q8R+g2yHqNmlVjF/G1G1bhMd2EAQnFBIKj0xujO9ZsgF9w+/a4UzyOCEyAc9irIIKdum0f4pQiD
AXjA4G7o24kQuDrOfYtnohEVJ9NaB/r0liqNVhIVSDF2ogomI4LqxqzfpmSy2hCBiwwyF6TkAnZP
QiOpMwULLsGJggzFJX1bgstMRx7fQ3o9SobNGMQ2asQ3qf9sToEzDPpG9ztHUPHkJjViTjnZ6Y3w
FMDjTzpMl5DDTjQnDTWvH0RLj4LjmEibaELB/CYrd0MU7oakGPHuh++tLz8AFHCviomnDCDAk74V
1Q8MQm0KDc1fXKEG93isu1spwMRoMW709K3QPo0QqVBIB/V4AMYVIK0Ol0lVFagSOwv5SEQpQ2kA
2qZyso1FYN/hpRrhfdAi53pDfwWbcGaIQXuIEVxKHirphwmOZEDCIzSI/sYC6MkxHy1Ds4eBnvlp
1xO/kKgC+t4InyWNN/axvoT/GGDhFYPW9xEJsVetE91SKflqE4B1Wd6S4+ianrAThN388/qi1qBg
wBQB1AE9IRMSKRSTsYD9DKoWkjgGHLj4pExkCRh0MELjwDdTGD+flmDtQCztMYDIOR3ESU6heI0m
Krpms4BlRqFryBBUM6MtZ3UrkPSz1TEoyKIalGSm2GBMnDr9LtqX2wyMpSVX8X3t2y2XxQDCunRq
u1iZMQyhyNBNfAqjv6D11DUNHBKYGcD3YqmWJ1zyyadqzyqkFWQ39vrG7q3eLl91T91GjnYffLu+
e2twnKVFZk1Z3ChJZGJNkfxcp7lNhFule75ug34ABvh4tirmUoHJvJqhK5B9VC3ANv1NhJDXV38M
tZsJb9dNcZZj0rOyOOnZlJZZXdLlzLmVQEJEeRwNjmA9zwaDKZoUUYwlEac7DTdTdDA1tyg4k+ur
J+33OTAZR6cL+ghkFIDScQVgqvRKG6LXN2r1ii4sMEi2CjgsolFIb4DoQqqfSxRXUqBiCp8zi0A/
7pWPb9KlLr5I0Gj+pBYwlN8EW0rhgSQFYLmO5wXollyzw/g44GBlWf4HhE0J7RsLlKlbIA0gzJ5v
Ks6i1qDDyyNtMh6OZLnuY84fYvCIOL/IHU0nzdz4FhHh9i/Yes6MMQ5uhn5WVwo4cEEARFN9rCNA
slT7+oFYfyQWJ4LxBHJuzsI045b6L9CKLW67TVTY0m2bHxBZONPW/0BtnmOTd84Zz4Cx1VIy0FuG
6yZ3sg3klFMc/ZvRDh8BinYDj4en5Nxd9vlN1aTKVYKXUOpQiypBCRFNrjK/XF/X2rJ01JQgy4SA
6GKEZJgU9FUEE7Ko+i+92pnS4/Xfv3r8lgaYb4UmpSEII8KU1pnBxixt/R2yubtuByA5x9tJa1u2
tMV8I1ETcChaiHFoSHxBea54dKAzdCIbws0AB0GwUQTFyvUVcnbwYqaZiE0PPaP0I54PSv1E0CD9
dwYYJ96jMtmWNGYtJkxHDeiyEJnjJC43DsgfzLqAQwIURhdUfrM/oZMjg5NG0NHcqF15kOwY/Yjr
C1m1glEaNHRx0kSZ/nzhXw30v2NNhZUO9a1+goMY4k0uEOe6GXqizt0rHCjGTtEUVWQRMrznZjpl
CgffBNB6SEuvrGYnb+NbEpjbOJpeiyB/gZqWe93kysrOTNIzslgZGQAnKTTM1spogIZ3Y+9wVX8v
j9n5qpjNC6OqAWcnwoVKeJKk94nHlbWCT6cGQA4NimhigBj0fA1KreRdH8DfNC75obqYrrrRIAlO
Z7wFR/+rDfuPMXZIDsoAgpobdBxIyp81ATgopXvIO+XpL74LJkAhCUIkAnqd8zUVvYlgzmwQBvdA
CtAWAtokACdet/L1a5gTB6ISSNGCvQcTLCpzQ5MpzUG0DoZD/Th7OG9QJcxBNp9/p1yYOmaeKfsn
KgM8pcCVbwa2Okhg6uBBB5ErO2hNUp3IBelAHQvyX/Q8gVFEumRg/g+lg4ivgkAXcr7Qc3vMOR9j
oYSThb14Z352GyrNMdv9B2AMNs+typfR2Lkt5sBPUda1hg8m5cGWvB6gPUj81u9oRVH+GSrJPtoo
x1a29jCBXTXzfFfetO/qDZlt+Y0y9gkOb4R+JfA4/5uYWCrxh7KXK6wf7axdA2F4OoE428MN4HHg
H1V4Kfhl6Htujzm/qPXOYjjBXuV2n1FjlaCVe4r2VIVM+zQh3HET/BR06HfwuGl4hplXuwmTUUha
bH6dvMwBccQeBJn6odN5V4f3lRmvM3dNqAglVmg8ybPVe4M73Fa//Mqat4lNrw/ZGy9AlonPVWgF
XNL49RskSbqCghDuMMvBAzBYLPjCQKVSOjAw3EYucF/QBizu/xvi5Usnju/52xo7d6aJvmwWMbY1
A2q72ufjyx97onMDjCdCE6fJAwLt0EoHFK4Y5gHdDJVEtPvW2YGCGc9g1MsthG2z1zoyAMRopvh5
CHPcpxmaXpOivCQTEFmqmL6nsbCvI136cf2vpDf33IuA8VU3wMeoakQVWa6zFvDbPCG5eIp1jKHG
6jGOgxu1HZ3rZnjf9uvni1dZibRkDDN828btXilbcA79AdnT7AS+gTtwtXqSF9+WDTvE0VDyAda+
/BUUPmhml+wpo1PnBO8oKjW71IVh/Ns3fBCbs9pV+4osY5aeiOC9ZHxFUIXFoAc4W+rG3Ocg2G4e
tUPg+s/+9osl/R6dWrJTrM4lu2J73fjlF8WxW9hm3IWPSRt1FDt8UdAjjzd5ARAip+C0YgJhiamj
ZAH+g4vgMTBBsDaqkLHHwNHrqJmfbSXeIGrl5CsrN/TMDOPhEQOrWh9VyqkGyr3L7jSfl6TQc3B+
+mWDgI4YzgYEBKDDO49JNKWZpV6k0kjwOfEzVfhB8mpYogRGHcq/PnEZe3km5XOTbdSPvfm1KGey
1U8DGs0lihuSPd2gx7zhPR6rn2qxQuYmTE0/FnLSQq3W2OnqvjB28sDbRZ4NJhIBCN1A4z+bsYfD
p7+PtpJVvWiBpT/pxKIUqE9+bPOoHVaEtc6/Hf2rFh4lVONW64J6PmkoAcguKBcO1UPgmo6yyXZg
n3REyoIQu4FDttL7H9+xs3PDnEwpjf2qzwbxlFcPYvGSkE3DywFWD//iwzEuRE1JiaYJ7phWvjf+
Xi05boL3+xk3YZolEdUhl09V9UMonzJeIL4StZxtERNMTHo0DYVYQokcXdIWaBj0pztNcdro57/6
Fmz60gqtiEGAeT7VSC2LNDmC3MHOOu+6FbrdVzyFwXgKPS7DQK7hi4ywC+2IoEXZyqM1gkapjFTR
rpXq87pFzq0yGEdRjpEEct8cvml4kQCBVaPHRvm4bmMlWzq7RGzSEogYHMqLRsFDqe7BQ63jtfLv
qYCI8ZAdSxdkd1Z7Cl1ebXLlgVyeDoNxGU2Fcd4sKuVTWKO7GXXp0ZSko5yoTtbL6Dz692XUuhPw
d9cXvHLqTVFE2Gdg5s+4YPwSpd6oyDiKp6agBJ2/4pJzTlYCHYiMqRDUNSiNpMhWPIbOhAqe/vX0
A2oLLY8fYBZ7oAS/oGPhlIpWimwwBqI0yiVGwKLDeHcz6YZIM/HWo42MLvLoAHF96A/QdortxhM2
6sF4BXUPL1GgR+/8MpybZb4e0XqCeaevNYb3s2NA7k+wafKFrnfm/UVmfW6O8fSpkCSpKI3SqfU6
VwT7NFCwyi0t0reb6TuPbubyiJxbo45t8a4EM1H1KmixpwFwgWLZ6XZhthylMZ4RxruHgzBJxjBJ
mCO96clBz96un/NL53G+CMa7A7yhFhPAN6d4uh+Uoxq/5u30x3eJ9oaJCrFCcMtdcJ8rox6TQqnB
ClGLr6Y23Upx7/7xMkAOhVukQxfnUruvb5ShFfJePiVAXWGGywSirzQ4V/YLaMAcZ1ihNAkKyrUo
VZ5/8bkuyilsOxm5CZUawJSe42+G2/KJZJCN1TZAclvtMXJEq77NIdnOiwlXDgOqsAr4KGR4JJHl
LMsAOEzBNypi9EmwiN/bQF5c38eVYgm+1cIEcx7CGQijsMVGYr7LxRTppj1ot61b7BR3ggIvrz38
VWi/2NKFPfb1B+bFLNtSRHGm+sBYEaUFh5AZmBR6O7zFYOBOhD+MN+TpVT7weCTpYv5/4/DC598T
wDkV49AmQiczBWQV88RIoHfSSCKrAiV5pCa7uuI1V+TrX1ESmQhBEAujwcCVfGrfwHAKxiOQQEDG
VjEsKiBFoOUO6CP2AFA+O78tZ1SpwCzcWjyO9BXuD/qtQaGig7IZtDDMozDpJRTkfUiug2XCAeuE
GzxER9VSfwD7ZQFOsRM4z9D6fv82SHdm6TGbAUNJmSifAGyS4nuM0BsYPTU6XNnkG2jpOc8PdcCX
n/e3Oea6mlB/VRUBJYu5z22h3E3oMEXRi2BWHAe39paf7STzFBhNKkg1WBVwa4wfCmqetAw2fwYQ
OPovCrorPvvMGvsmYGRPNQHWRtFA8rSbaN9ArwrvuPOPxrMODGbhZN/I9rpv4JllXINM8sAoOiQa
TZdZ5b1voHlmXzfxVUu79skYdwD4H4YtWni4VoPMkJ+8SRhChJS8WwjaFox6dkIwwypNmyJUOS/t
6nWAVo1Oed9B8P1V216czswQFKHpCzxTaHmCAKH/Bl2XO6o7Nu3ge35VBy4F1Ep8BMXX/5hkZSVK
35SrgJpUN8lj5vo7EfZ8i4aAGDXkbO7a9wOJPmoY4CQFzzDjdyDoDPlLOUKGjzGmqoYseP2Y9CHn
LtDDx35BSgEPRk0NbSmWfyfHGJOSKsh/Kj3xAvW+QiO8i+4CQCCL8O76cVl9kBHRYjE0VlfZHo7a
FfhDzFA8Tft6V96NB9OJdsWGgABTv6etsPAgbqstdFXCG80qX3ica2tbakChADxDMmpcbPkOs9FB
2OR4vcIkdboI8EpwUMwjL/BYc2QghcKl1yVFxz/O/aaSzU0NuK146jDbcAPgf2CnRYSVxp3ojpX4
eX1b11YFeKIsIltAE46F8ylG6QM+iwnrpKoB/xS3EcCeGBH94+Igrd8jkPnicb6oKI9R1PiNTubT
UP5ou4ME6cTp+fpK1p5a8ISJ6PNB3Af4xPONGyexT6oM7mRUMQiqnHKe+tTqVi0MMC+a1GcF5skQ
QZT1DlDqhHxQOpXri+DZoD9f+CVI6mAPC4RkqXFUCIYxAHdPwGxx3cpqWLLcK+YNC2WxEaIyAuTI
7j7N0/w2uWB2uGu30r4+0A5lcVO71a6Gtt0Inxhb2RM0SjkfbO0lRTkJnwusgmg0sO5DEtoZRWl8
sRoiMT34hkPIanZvmIt2/UdeQ3vleKA6DVy7LIEx7KIFDPyEnwYERQ1xzDCh/VknnF7gysUFz6sG
ql9kDQrwy+efLglIqafg3zgJYW5J+qcIIiyivhele/3jrRwRYipolSO7B4cbYc65aspdrDWwk4rF
nVoLnxjEPApazgmoVnjQ0flRUQCHmgha5mwCIjZzW496I0Gek7LXUjnqYCff67ktbXoXNKQvZCfd
9+9/ujoVmaMImAtwTWCRZeIdKQtyEkWJdPLbjzTLbcRZNVfh6fLdOjfCRDcNbTNmIozQhXVHCo7t
NrRKrD6RDdTHthACdkCGwCs0XX469NWAmwaKC/AaePfzI6ILSQWa+1Y6peYXDZUW1mBt4kHoL0/6
mRW29hmlFXKAuJNOiglEJviMit31b3QZ2p8bYJ6osQ403TdQeonB3V2UowutAygZR1JsyZn2LTX0
+1iUOSHb2jcDNBvpIyppIP1jDkYUCC3V4VVOiuC7ofFYz98rQwWRDMZvyOv1Ba6Eh1jhwhhzQMJG
rgatxdnHvKV5lPfEK5AcqzuQYUxvlLvZt0VOw2R1U3V4Q0BUNJDzM5sKVJpsDpgCOulRGTqYJnhs
Tf0lT9IHH3gYpVK3UtlvOetc21RIHegA4KiofLK3rTGldM6mGpsqWaB8jyB3kDvzN2K3NeqTAVSq
TSgeqFs+6nXtkC4tMzsM2u8W9fJOOenyczXe9gHnjK66LwNYOVEFUspEmej8rlXSOFdiENE7Hj2q
dn1X2WbhmY6PEu+ztqEaioPvQHUw+XZ9U9dWhjCHwHmhPgXC6HPDk9ygqw4ultMYHlpyCEsuLepl
JgEtDAzhGCJQehpATecWorQpy9ToUa92s9thA1acn+Fn7+qQpzPAOsQJFlaeaZjDjDIMaRoOHrOg
BLAqtapTEENuyV2yrTApZveZNe9pL7TouY3yFS8J2gfEcCiY4wFiD6Wf5lVhFqi1gtMGc+y2X4FP
8c+hjqqkaEgj0KgGPy573fSyzzptSBEt5kADeqF20Ms/Bt6fm6CfcRHLCaDHnclsSCdQE1mYDLVG
cOhdP2ur30bBWwkBVmRFF0lJmY9ZHfcI5DCz69JKf7RvD+D48TBIeuTV3C8jHLqg38aYO1tk/lQi
AJJA5yOh6BBEXq/1gx1N815Cr5+ztLVjAMJ1AN+xOIh2MhdYSQokXCpSBv9I82Xgfjbyu/wTnF27
6l48dODpszTezNbqEqF2AOFOJLUXlxfFuv/dT63UrARkkXiJHJAsWhhU5qToK+VXbOfCFrOdYCuQ
a6ilwFF4+l66aYDWE0urdvU34MYcMwB9HOe40PjiPF+HRaSUcPUS8midcRw6WruYHpdROZePRvCS
N6OjtTfN8Kor92rjlP7n9W+4upsLe/TnixvQqMYo6wNW2DW1XVQ1+B/eSmWwMh7aYO2sYGm0v4bE
GfI554bAaQvGOQ2P5zjdAnZsJcH9oHJS2LUXRfqSwYB4DRJltmaUVmCiJhFyM/AoWeKeqhyUd0Fi
WUBm7YUNwHd3fLnOdau0cGTgaoFtj1laQiRpMqqAlhsxl30LFq6dqlgaumvR5p8qYP+r0rgi0iuv
GJRsfptlPl3u62FR5KhWVSClNZXKSZPX64dj1XctTTDvilQplZYMeCgxZI0pG8mKPdCAoP0AENbu
zxt46tl6mMs2SmIzRjIK8VP1Ouc/fd5o0upqkMOaVP8FpFVsfCr1pPczcJOcxL1sQ7XhiPIUuhq0
wBfueWoUa18HiYREALSCB2FjjDwQxnhucN7V5nutPww8OYO1+7T8/cxuEXDzZsmMzDyMb8ZiZ5i3
mcF5HVfa1KqkQ/YZURJkQy6kfHVpUEkL5o+Tf9I3k1vtK8hQ5QcMHdgzxHahM7rhAQzWloVrBI+E
yAyekEmdy6QkrZzowI7V26z5aAN4QU70t7osqLxDhBNwOyA3mVOt6H0yh4kwIVoaPQVljRTqz+DG
o5ov9FmmiSXhvJWr61rYZD4X0JmTDkqYGXjN7gGMQDq4rQTwA1Tyr+t3ds2hG5BbgSY6IPuYKz33
s5mZ5T2I35RTq2dOAhS34lZ1ANTL03U7a+d7aYf+fPFwyJU8jxhvAbAmn/IbUkPLdB5y7uQd/XPZ
93Bphu7rwgwmZDMN9FEU6ILYKbUMOFfNbV1al+/u6iMPI7G6fahSywQVbARrzNmohZmQMu6V0xzF
dqLloLeItuX0nOd/cyBA9S9BZ0UyLmInM8rAWdPAtU6yspE1YddGszv4qnP9M0n0YLEbiOYCTQsg
KnCpfFaGUl6byB8RBd4akpXumtsKtK1O+Cm4raU8xI+TR4WiJqjYbK8bXwtmTJR6ZREJsyqzMBfZ
L2LDF5FB0iKOsiXu4Kle5vHK/qthGvJHLBE1AaTIzEeL69mnMSFqpXsRMMZqE3qG273NNkYYPOLw
FM5XHcjSHnOZTRIDf63jpeoy8N46NbTRFLiQbJMf5hokzv/I5Tl/3jFSkaz+Xibd7uVdqFTB73Mg
J3MfbBN97/qi+diDTur6V6O7dXFifpthh6rVKh2yDmqtJzUYQdyxK0p7Hr+bymficw7n6tlcWGLy
h5gQM/brTD4NMhidaydXv+vDWwj+b5Spao7D4i2LyfXAk+MHIri2T2aigkw3ilw9lw5DJmyNBLXT
vuUcft4pMRlPDBKwPJ+SSj7Jkx3cQkAEU5TENSOndoWNeAMluI3BRZGvueXFGWHnr31TEFOlrUDH
SxrVrYJ6egwbQ3y+fkR4N47tC4C4qYNGeCFTEO9e86J9tJHvKEJC98pNavOQCiudxbOjzw5gd0U1
l2BrArvSjboXbeNOLe3mU62hOQO5glt0hp+GH9D+7F2QWs1Qg4k83u3j7SzjZMKp7tsK0fjJLF9T
UKeaPOzXqrdc3AbGq0yVoKJ7gTWSSYEUQ2kLSmYXImCWwUEF5S2kRnuJ07JdK6MufQrbEgHakiSg
hlZOaDEhFoq2NBaqt2gtgUr/iy3kX+4jO5M9SvmEJBHLNNTXvIQys8op066FWosrQBivUg9gq8I/
kI6BaT0JOztLC6uvXjhXYC1SWJph/Enjg7QxmoCeB9d9t1FtY+vFjnCb2EAfym/lq2aPL2CR56mz
8VbHeJUU4GwwgAI2LVXPcvSqmU9S1HKKECu4j7PrRuhdWLw0NYrRwzThCQCmF8higGFbqIi18FfX
N5G3GPrzhZ24mzutj3GnoNpjo1qLuena0XgsPLwvRX++sDIlWdIqCSDzotnbU4czZyT+HSDgp7Yx
eVu3FrAujwXjJhJJyzWxaeTT/IPcgfRqQ1zoPA/eP8FIfBS861vIWxzjNXwzTcOS4JVBS9r29fsS
fF9z/aIidL1uiOfzCRN+tApkAcUOlua7FMy9+xIdl2CjHcGSBr5Zmz9AuVpY+b2XSELPP9yotl06
gO8fzkkMbTCwzVZox47vqI58V90Ye8m0C09wOs5Sr7t6JKLndtVWbirgZQBQEO9BXiiGnNif85yh
wH1uoKrGulaSFgHkvn0z7sL7dpfvOhABOombbDqvPKCvD4EkgnEmKqUW3QmcF3x1iQiXJR2Qw0t1
9xqUNkJjTihPDBAmkiGenXIWuXowFxaYNYqROekkw8tCugiscs1ghl7eZcqbKKBMB1brRvl2/YTy
1sS4RgiagBFUoAUx9D5C8cMU7OsGVt3VYkn0D1g4EsDJ82bu0WYhgECART5UNjk4Mf6dEcYnlkoo
y1GEZEbNf2niS4Bh5YqzUbx1MA6x0xJkTBPwCbko3cyQC4hC8iJ0M+cErN/fxX4xvjAyqkiuG3Rw
pKfgQ4fDCL1goz+h1CIDuGJaNFj0H1tuy4X6hYsMZmGX8YlFJHXgb8Z3ineQaIfM7T9asDVXC5Z3
xhmX2OXVDFIbfCvEbdYwPpcGhhygh0Qe/9WZYIGJfpCmSdAAcWZAd77onkF6BQkwDhx4/dWHVC84
TEH1oLLcIg0lMOk6pOvy6HtRIz0Y/RRCmEQ6SnpzU5ApdsD4u00MyC1o4/frS1ytzgJrBF+ERjeS
XGYvBw0bOfgQt8PYX2r7mxJakoYbmnRcxI74RYM1b7Gwx+4p+O2DuY5gD4Urb74p9oVN7MimAFPJ
TfeEm76vQLpUuq9EgcAdUN5saS4CkM8nM6ZWZyRN/mT5D+qmd5DBbPpDuxXvk50Jhj7IpdnCg/80
OVCv+i/Y+lZD/uWfwXgxDQl+n0AhDI+PcUdRQyBolp+lvY5eMcSQBouHm1jhLzpfOOPS5lCs9bCW
0AJV5lRwfcwFV24dd1VjifJM0Aw1pOy+jVX1RkbwdCRB3ILbdwYVhwLm/785aIvPwHg/WZVLtc8a
+uF7R0BEkT71lmFTwFRy91e1qeVuMz6wzUZMqVBr6gb6qE58FwHS72gb2pk3doAD8Pqj6xdJMtG3
hPwwQAhM9NKQvopENB9O00PnmntlizrfXnugWXHwV0gAAoAxxpZQpr3AxFRNRExxBmbPHyI3KRtX
IJ1bBLF7/aOtvViQTNdF46uayCJ7NTS221AB4KBrYssHHktvnwVenrC+cwsrzLsxGqQb/RqNgRZo
R5wLJwc1sDVCsFyGsg5XsHzVA2EYX1U0SJleYLONMFWhk9QCmx295eV9kj38xaYtfj9z0NWiaBBA
o5Yd48xlEOqYKgTP6sd1K6vBLDTP/rMM5oQLuh+TXsIyKIHO7Ojw3SjMVLfdsYJ4CgBKogfJIO04
2wGidZAF51yxbWqCffCXfwLz4YBUivuC4E+gwOJQD6Gnh3mwMcUAUWSR6PX6itfOCYbnQPRkEky3
XQg3gzpcbYsQN6z36FRW5I4FOomdg7F1K3pqB07YuZZ5AY+Iww/lMQX/z9xoJYgAIGkRR/nHLw5Z
O9jT2j3Y0XcRrSI619e3ci7PzMnnYW47SmEiThi2ncfEDsgvqeRUaNaeoDMLTKQuhJmu4w2gY23A
N3iZO39vt5VD3159W7/47p9Di8HMtthB5s2bJqUMcgPpDpHzTyhC7PKZ1+zg7RrzyOmg1yzSEok/
XNULZAk3ZO5P1z/Mihc8WwVzoaU50iJJwrnLgwPVV9DGnc+jVOUtg7nNfZWI3QhIw0mEoGPZQ12V
1+eXFXqAmOt6tg7mus7NVOhDj0mwUARNN6mFj6jLbnpfL1x1bLymzWu3Scv5Rq/rgyxVLsKpt1RW
N3Ev3PmkwXPWlzEEMrp8nwiDF2XVNlXqHVqe2yHOj0YMLompdDEM8g5tuxkz+KLo6VWBLlcWAyqP
3s2mEURIS4FVHFTp2m3TEO2gagMCQLPaSTO0T+Zh8CC07OopJJ6A8H+VWzA4KZUMXUfI09lpUkNb
QH1NwfTn6ED8OSU0Cjq9PlVTdchCNbDReustPSEiBHf0D7+VfpCh0CCCmjtCk4J+P9ewRvDwplCt
hnqxsS3y3PeUEVoEZdbelInwQ+kbCDOB6rsNE1urUL2KobiBR/cuyOatWJdQ3IMicDT5h6YDKWQN
JCzCUKsvs8jKimpTZ6rT1NVOFuE8IA8JSS3XGCSPTLUN5cFvpl6/mkJ2O035bRYjOesGiIyNGYgF
Ay2EKMEMwqOwNy2JZG9SAg42kPY/K317Kza1m+twf2m6NZP+1heNhzLsT+kk1F6hgrNNVkqrF0xb
0UEupiQQeMV/ayVKAHp/Q/SGAOwS4ZzqkLyt7CqLoRGmOVktf7R98jpBkLMjAHdFYWjpevxWROIu
rlQIMYgyqrqCMzUA+ZS1B7GX75OGbZRLT1YTDJp3N+0A7YksUd5StfcyA3xRVeAiZtoOYXaLoaDY
ypXZy/Xa62TTBc3dszgoj4MKGWXAeY/9RG5naP36gbSd8gzMVpKH3spdEilHASoJcVietDn8EIqu
drUCnT+h3qd9OrlGPGcQpgqFyJmDuHiC1MdPsVY/id/4VpoGMaDD0P3ANMxTpZuvUOF7qBQzsRoz
j50+gp6aH1Q7vaB6wbqsOvOg7qY5OOZpijlQNU1sA+K1QwCYbKcULwqE8YCyA7x7CLvnqE4foOWE
5lINJpVxyqHkXVAlFsENxQpawca46aroM5C0EdIskCNtVUiXlm249UHcbLWzsE/m7tEvjYe0UjZj
mgFFNVeWKYcPAVSQrGSu84MilYWdlsMm9xvIQMyjBVZEnB7xboQkpRjj6AEPjZOS1XBTYiZCd1v9
1mPyE9ov2Y9/5xaZzFGYyxhderwmUvA6Qpo4IpjOLfXtdSvUKV1xWl/Z86L4M8VqCV8CpwVNcIwA
9+EW2kP7YKrfwS8CxeKxs3swn183ujKQTR8uookE3GoITZm1RXmR9G2OtQW3kGyIoWji9J4KtHsE
ZW5rfCQPUF7cD05gN3eAgH//CzwOkD9I35B4oTf11eRcrLpW5WEmOWAK0B80ofSYxZBVlHlQX7oK
dm+Ri2vg3JIpdTMT4EQQGoNctEGRWdAcQjKsbWKwRvOSMfo+XpjB4BksGMB9y8z7aaopRKx7QTqB
2dRwW1M2wLGF+meYQ/BNJH71F3EO5hBFjHPTsTryVRFY7F6UGqEZxsAXx7tgm7jVi3Bbfvsx2rPb
buJf01Z5v35cVnhh1DODbBASK8C2421AZDqDXhEU1V6AyVn/pnJM9POg+UYTGQyTOxzDK0/6mWFm
a8HKL2nyBNI8Oq0LOfRjBFEnq0WnO3WHLaTYr9uTefaYMCVWzVGdZ10CqroNnfQGKt126aV3gSve
B7v5Vtm0r9l94QUe+n9eviG7xLr+J6xlAWdLZqKYCcFRqtYd6AogRCBYjVXZtCGCSRA38kIetJWG
xMzZPbPGOAKjTkzgoHRQ4+3LHa2NqbtBsiBW41K2btOFns319a0EgkuDbH1M90mXxqaGalX0oktP
ar25/vvXqkJnBphLb5AwVocGFGdZCv7RoPqAqtA+McMDiedjAGGqotKh4xJ+LwbpzigVnn3Ojn5F
qYvLCVIrJS4aHCH/6G+mI/A7SPalPdnUtrwNuMSvK8H72XLpn7MwF6PlrWBkf8bc6HfR+JYbGWR1
Hjl7uuJIz4zQj7owUkNwMJdDRO/KU+/MIOoIdyW8QLGBhhe4E/utYQc70WvRreO9FGtZ6pltxvdk
RRF2TYXvSZM6wUqgm2e1QBJ0YHZNHG2weInE+mIBGlZ03QRzE3Ml8GoZaRiitFYDGBhBJxeMm0O8
LbPA8cvvvnA0SuJe3+D1j/gfkyx4QRCbSMpSOvFggnWrbMxval/v/ZnXgefZYe5Go+atUI54OCpo
YilKl2Bctd20icSB+P4/fvT3gqifXRyYRJJrPYjxJA62ucleoTOEyPxG2YYOxQb6T9qxuvFBedJ4
SKC8cF9tuawL6/fw95/AXAyQqsaJ38CP9t7o0RppAaoXq4dvq4AzT3KL2+hYtYgBAUpNBJQn2+gw
Q8Hs4gKvZLfXgdwA8JFyFOzgub8QL1xa0TV7wO6AowisopeTTBPkXdEDBrMLJrE2up3Ce/vPqpXs
qDSG73JHZFav4tIg81XbUs2MsAIlyfSQ71RX2RZ2fZgfvoYRAPXEFOj1a7H2ViA+RJwKCtHLGaes
QkUfItBw5WDltHPwUBz0XlA4h3X1xV2aYV5cQcpyozAAS6Ec4f9UtlUnfwWm9L8ho6WbxL64GHLE
FLCBaPECoRvUXRZDs/GfoDT1hFvIjRkPkp2DeqnaVryZwbUrr0kAuRAU0qmy1vlNjINcT6A8Ce6C
DgjWQfkhQ+f1+mdagySiWokhHAX6XSCtYtxKW/oQ1taRCw/7HnW31GsP8z5wAfX6UmkBRzW3Rbp6
Fpc2mbMoQbzQgFTvfCo+/Q2olPaGG71UTrXrN8kd4XIIr27jYomMN9F7CORNOdBfef6m+94AJeGO
R6qyaoMAmWKgS0o/2fmnktHXHomozKdQg1ydsu/jp2T+dv1brV6phQ3mJW8wc1cWEWzI5c/JvAvT
vwl/KKPD/y2CLnLh+QH/EI0CYo2nwqUQztQDduhAofUUNG3cS3/MvUDbHL/NMQkCQGudLghYzywL
dtN6kH11GnNrDBwnweZ4SFQxGggFASzMMADjP19W4GuCkYOi5l0oIF08vujBHnU3qzE4yEn2+3zZ
QR5J2VJ0EVM+53ZqSGALQgQ7Zbdv5G/T9OPPvj/7+9lr0/Rgw8D84/ukPcfyS4a59usGVjdqsQDm
EJMsgf5YooHDIYBAsSj8CiUFA41x8AzE1ft1WxeOh10Nc5pLRU01szfN9/7tf2PDEwBqxSn6hRLG
ZIdb9RAORy7XMN2kpQv/x6wugROI0nCwHwnCvR1a7qL5Lm7yHaVsDjaDRxNhSi/MQ419Mbtes8Z8
sioUSFqpQfOhTpAWwVOZ2Ik5+rs+SiYnT6CcK4VEgW5uZLriaEIPXZg0ezLN1puTTPB6SUtPrZyZ
bh1l482MWahd0rVk75tPkbojUya5QakO2KrhZQKDnBsWZX3fzSpG55HY+7UxWk2jx0eQdpTu/5B2
XdttI8v2i7AWcnhFJCkqWbJs+gWL9tiIjZy//u6W7xmBLRy27OPXmaViNaqrqivsrRhRcTCAAgHE
TQIe0gJLL34loXCujorlDnE/vgALuU9QagYf9YgoHixJPh2JsrRfVG0GzbpqnVvDJJ+NWCpvpwgF
wqrrUFjvJdkHMfHwRLoaBNxtDGD4GRThnRaB217AxOM0qqGDQrT6NE9mtGsrJdoJ1dJ4STeGQKpX
Rq+p2nY3R4BPElspe8i1gXiVqVfuGCngBgWGpKOMS+LJaiQEVWUYdt0Zls8xTWrn174acw/krCgs
pZusEzaIvcWlGNhZQEFKSzf2xhvuM8ngyGOugtSVZoViaHumRA00+QQ4VooULfYxFIVOmCM5OTjM
jORm+OPRAPY+MD4/z8PcnFXoat7mxAFl6M50azcBUbPXOBYXIPNdwvZbHvIMrNuhcakw8ppS62YF
68An8dCfKXsAal/Ny29cPF73ng3KrCwmwCg6JsuTWgMHdhHZRYexeRg1KNz/ym2+qUQ/7ypspr3V
gJqbhKcmHvw++94JtZ2GTzWPDuDd4tarPoYiUhZPdC5ZdNMimfvU6Mb2HN7iKa95Rg4OF9VBm0TH
oBIqIyjnJQ5AumW7+Jbf/jEc5W/54HfVZJMOeDCK9omQ9aD0bc+gu//VzDfyuUB1rbPrr8mzaTfD
Ub7hLd+9KwmxMpkEn0ICzU2MoEpLatO+xt2wPC3AZNItrxa8bZvGm35Mvt0stdS0zdSehZ0eyJ60
G2zNy/Y0NhQOb+mBJ01l0hLNmoAQaSASRefBNfw6EJzoaD3SZVPL5QGpbuYmIO3SJWzS0kX4SxsV
oqEpdDXLv2UhJoDQqlx4LZd3KP6vXwrzRVikBkoBwB8uRRQpYAVjK7JOlJIu2dEntJ4GKqpMYD3b
9X75g45DlH5/A1rgKnWvO+3N3GUlnYm0SQe2KAucOqdZnwO5vDXVx9pqkVPyYvq7EVZWTzY6VGgK
NgCGPAm70an2ipvLTvKz2mH5zg4xn+alnx//ua7c9i1YacdEiE4jizZbFfXSlBY2OcwPClYKM3fc
cfXbjH4rWYypNNIgz8kAWWBHAkZ34Ze3qEve6baAdQ9QMHB023TSFhDW0UlSVdjnpdlkppGU/Yg8
sLdGO+xN10qlYPnjYvnvr/YmhvlqQo/EaKhhH9pT/9IH03cL/FaZTZe7xR35Ikoez11uW+SbROab
TRjQqSqUZE6tdpMWg72YJ5Clp/nECT/077zLVlYHyHwvCa3wWsLCx6lDdtAKB93k1SF4Epg4WqYx
MF9TavGgAhkVNJmz5+sGzpPARJbawChTb1AJ5Hmqv1tj61wXsJlirQ6JCSN9KxW6qM7WqRKeJSHz
hAI9cxF2rX+O09q7Lmzjy6NvKeIZCMAW1FQYYeM4iZVsDdZJVk69YLij+kMF21fYch7QWyHkQhAT
sGrBNHUyDb+DIyjRwb5+n+GuZgOofFHQ50Vj+vcYU1vLY0HqrDHBIkLcmCc1aPZtkAUYytnzZ+jf
DYPhsl7IYUPJQGYiZNCrc+vcnpET1w5eHEhx0tZGX9aOXN4S3ZaLvZDJ+KEqN8MoauGHtPtmL9nS
LgPS9ujKx7/YTmf1Y5xRRpk8xrSzThREJbqJHfCEYYXJBiye5AF6ZLJFHorQhpu9UI/ewFWSmgxY
IU01ozznoTg6emG0QRpluqsoyRBcN3/uUTIeaZCTcFDEqTpT9aoHipGkPbb7Di1XXha1rRYKpPCz
Mia4GceRj3JXoJTQARZkOud9lrlGRI6xJuw4OtHP/9703wQxdxp032YzEZhH2nojpbTLvKS2hRc9
8hJCC8A3pcFx7DzdmNtdgiij0zvUeyICm09+TOGT2vKix3UhMJFLu8ADqamzsTJPE4aLJuzftpgO
ULibgtePT2PLLkY69ZOWViiEBPkzBfaji+8TODW1Fwx18NZWNlIYaPKfjwU87UulsjKt+xawP3g0
mI8oc2CB2XTHh8mpX42w5MjbiF4X4pjr3KRamrUG3pnF4pfA7pQj7jOdpxFzfQdU7RoxgUeccmd2
6AYuAeMAXAYGEmlaFtsCb1WLpxV7i8E0aNYlLKOIvMnc/27DCU6VQ6pp7Gh9gD81wjNHJtWIqmno
gRVmnuLpSxt/jeRfscwp025GF8ByofUm6XhFs+BcUhzWtdDENIrhmRKk4BwANbPdV7YKcHeaDy7p
zcBriG1ptpbKaFYAYggEyjUeKEbr5RUywebO+HNsQRpa1mIYh7jkWODLZh3pdGMrGKMug9iNO1Ca
yj4GjFT7bxzwWh7jF4cezOHzCHkxesZHQ9fir4KlfZ31QXP/wgUDSk2i/xQDiO7MrU56JSMtHsyg
t/wRD073ZIGk6Kv+Q3LKzik+8xL4zS+2kvfO/05DrNaCcbKWmyL9okwYO33m6LR1r1c6vQ77rcKy
UpIm7+rQOLVe+yIdU5d22c0n0S/dxhnB5/I/ymMyK2XOqhF32kCWI9zTzYHctz6pz70b2vNTfOB5
xnetvldzfDvD12GDlX5zaSphmljGSX8cooBgagAFHDD/eDmQXe1G99UbXtVvy2/JgFAC8awJ2GGN
iWh6GHagvR6L80CIE1eznWpP109x0zAMyQJsHAUlY2cTw2JuuplAQqf90w9f9MXXyf66iM3UHhCn
6I9hClLFI+LS2MewS6umGKmxSz4GBFzMTle7zlMcmLpqg/zmusBNnbBNBQBvA1OOLEedZERVOM+o
s9GWT70ERnOUyMt1GfQ3szkUNPlXBr0MK2MAvPa8KKHcnTMAeTtFHPe72DAxKTeGvWNOUsJJoLZ6
TNgafRNITWUlUCWVUcUGHt5J6Ikm9n5bJ77Pb5bctW4x5T8De0rcWQ8Rb1bnv3y9N8H0tFeCl1Ij
pJEgmA4+qXS8w/SqG4p1pd5Y0p/zLb9eMzoPDAx2VN40xlV1Y2dkApVHrWVx6eAhcWQ6voLElNev
2HhL41T/FaYzF0y1Jk2YjcY6JSpxzGyfD1gLiWq3MjVvbDl3bduDrKQxHmsZwmYw85K+BekGHtAQ
VLvZtS5dhi0L23IX3qt6+yq86cdkj/VU1HoxySWeLwQo4vZtBqQywcPwaia7wiO+IWyGNxHEE8rc
jSYilZRZ+IIk/4IB7wPWKxyz/eO9McZQdOZGTAVWrOJUL8/SfSkFag3QS2VHW67gppYchLgPvOa3
cv+1vTCXAfxO2L5PJbzR3NGTkIsDfrXY0Xoi8TEDyPNk/+XyvX0/xnXKqpJNUYr8jsrD5XO776o7
Oe2eYPaXx4fBuwxMvmWAoxnLBrN5CvPYXoraHrC4Rn724aPVqBx/xrMRJgEKk1YXx1aFV2l+AOHV
VWPRmXrDu+6lt9pMF/ebcSZKbHVtDciwM2CMjsiQbwWP7oSnfofXhuqnhzRIHvQdH0+Lox9bXsI4
iN5bPRK8vr6bwptCAgcZb/6e3iM2Bilg5wPrEIKrwrK/pj3w0s381TiqfWuPt+A304+AzP9KucCw
AhR9v36c9KNcE8h4EzWfwxDQmOYp63LslR3V5kFK9qkGuL7ctpTIuS5u6wzX+jF+ZDFJVAMcojlb
0ku4HAatdZSCNwi+1evRkPwo2M2wMHEiMiYyCCLpkrJuqYlgvfZIg1wBIOBJtNvP3W5yRnf4VBz6
hwY4DX+VxK6ks3s3UzlI2VJGv6Or4iYe8rzvoHMD1Fx8EI48WrXNELSWx4QgbRqwASmW1XmeOvUg
9fPkS3MvOXoLcq5IKatA0XptF1ZIM8zUxF5O0RTBUBgAa0hUkNlFSb38zSt2/aMYu6okLG+1JV4O
8iO5646aT9uV+8kB5dvHUNq4x8CYVjiGQglau/ZcfVUf2xealJKgOwgVdnS7D9QCNh35WkUmWC1T
m9ZLg8cKrSNOzwhWrrwnILpUb/KAFza2Lw4KiYAjB0gCC5M4ipitk6XcPOUpgAQLIBgKmZ0VpXv9
ftLf/N4dvImhP2OVGY66VKbNgDgfxSNIdgtPn7lBnn76azKYANgRAet3JXzc6KDYhhkLiliQ3/0u
nPPObbPaq4DX4j8Hx0TArFYAQ2PALOhXko60Qx/6FDskPvxNFw9+500WEwGHxpTHWX6VZWJMu8L8
VgftKPx0eFMFf1UDW8tj/FwalRkaLAiFv1OXPkgeY3dwhFs6AF85xU9ebr1ZnAJGMygOscFgaSrz
7VrZrFWTvl7126a0KUQoCaRPOnVu95MHkHWXh7i3fa9XIpkPOCuTZJTaXKI2W1k2XQ6pfwqeuMfG
9HNz1wT97voV2IyIK3nMR4yHvOqkCfLMUJaOUjzL7hzLnatM0y8jVfsAozqWM4Ujb8Bj8+6tBDNf
sykizcIObXlGXLOl/Neg+Nc125oNAHPjv1+PrT0UNWmteYGE8ZCc1UP6D8CfAE7Xuvld92txZJ+C
4vFshprEu+u+EsqEp7CyjFQbDOMUVv/UC+bsrAeSnGV54aQWm4mhgp1TUMeA6gusIpe+K5uKFjRm
LYrQAIhztK/tp/m2/Nx/LjEw3uzme9CjNzYFJ3Uz0+b1HrfNVId4TA2rKAEz4Weq2qoBvLH2Tb7t
ALCMuQRHPU2PdHUSQyU7hfcM3DzWlTwm+hCwAaVhYWhYnCr2lp8/oTsN0ljpkBwXh9DMxq1vGl6Z
eLNmAZLsf9VkDrnUp3wwrYkGPeGp2eeSHT+FrvBzBMCiD1rJw7jLnZgLCr55NwDWgyF1GXwIrOUC
ncIUa4lgeNkVD1LjDiA8Nt0sx8ACIHQxlOTH/R8vwNHXKEUI+o9QxnKrKk3RK1G0b6kEJmvjQY+B
AFf+MfkvK4ZJlUZxQPU91spz8/U3vFPq6qfW74/T7QcayZuJxEopxk4xF6v10wS7ifeYWEvsCXtL
DnqgIobJ1PsCi75OFtvGiReIeV+Qsdd2GsmQVrNxqgmWepW7ROClnLSw887R0GVsQPvImKVnTFMT
S0GYu9ZA42Q40sDU+yMKx3wQ2O0ouJLERMEwlpuwaAxynh/JOYrs3C0D7GIeLACPo0PTBJhx4Z3f
drq5EsrEwUgx+6luCwg9kByg8W1gotUljRiTtkUX3ZOAEy02LWUlkAmEciPJOokycpaeMv1GAam3
l9NtGKednuR/JoQLGu/1T9fFbknF2KSFrSxQhIHz8tKLk4GEkwVOoZNIHoYe2337UeVOU1AjZ01l
LYQJtQmuQNRioePUH+JnzHoHRmS3fucVd8BFgrfmTq1tWf9KILvkoYzKoiuhpn2jsJKS2wYTKL6z
I5Z3AZ6XAblP2V8/Rp5AxneJDUGNAfy83+hsl26cZevxuoDNxHqtEuO2IlQx2kWFSx6+Cj8A4XIr
3ek/Gnu5/cCTmmMULMmKlbRTZZC4Qg5oar6V2LRPgyTMKc7FHfYBIif5gdTTva7iVohda8i4LGD8
k7rqcYaDBSrKGvSFyCxG6ZNkvlwXtHm3VdFSQTwBRiFDZc6yT0YjbhRE1dqbHYrQBeLQBw0I1jDH
p79T600YEwGwpUUWSYBapoRVVTCFGI9N+UvJZOe6Vtsf7U0Oc3zt2EQYcY+bc9HchmAsjECj3Y48
3uFNZ7w+O/ozVk/WRiRZrmHx6DT4kg9WCx+DLxQeEfhMnuyi+HFKvl9XbDPXW4tk/L8wgUtjiZAY
YFwktLNddEhgi9FD8YlW6RJuIsK1D8b3J1mZT9Gga99qb3AV/3UF41R56MMCaZk7n7L54RBHgftJ
GRNZdpIm68yk6FOCZ+XQUxYblFKmnVo4WIbI71Q0GtzC+VP6KZoFYTHtX6GM30+EqJOIiphKSJ+6
NbBOnTJqebrRg3rn+FdSGMdv5haKNtpUnM0UYJ2CKmJPvQBQVJzvWksKsLzz+W9s5U0iS04CfFhQ
vxUlwfaMZO6Fr///5PLLBOPEQXUQ+NayGd1WIhnfbyaCArS/Qj9ZT2YQ3Sw7jO7ve7BMyOjaA2qA
c8+3b+BKHuO9FIK9C6KmCNmHMFDc7I4WdSyamkcPiofNtSdedNu+gSuRjA8rizgHbExOzukegGUL
Fi9iV92rttXYBSZ/Zu6mB8dw2Pob5ZQrizbDuJH2Iij3fQRSTO3BkLKgzXiJLO/7MR5tkjFRly4w
GQzwHwGyTrcvMgAaVIsjHD4y1vQOhYe5fCxbSUSUJCum2jgVJcZyFBfwEAD8QC9Mf6DPSayY3JDe
TvxStHmp0WaisvqSjGvLl3bqs4WQc24VQBEWFjCcKULGQaOh9/rKvWezyrgMpzwdZe3bfACx000W
KMCzzdEq4tz2rTeIKiuSjjUWERSjjF3m6H4P3TzXZ8msvESKDnqW3Y5SvicxhuCMfn6OLMCnhkZh
V3JKODdx03GvpDMRVy3QktU7vCRz5Vdbfcrl57zl+DOeCMY2iR7j7ZWhzGFY59rwmyKxu5zXBdtM
vFZ6MPE1Q1O9lageFPBY8ae9+TM60NfO5Bkv4lG0xQ/A3WwHWdQ1AbQFKPZ3bOCjPuCKYxX71Lhh
gFb+ITyFPopGwRCMX/6U8+X1xq2EMeFuqIpYFvuhOBvJUR++WyAAWHTOOW5erZUMJthJMilTM0aa
khBwz3WWLZS8KcxNV/Umgo1uXdPjl+dQQ79NgIn4qXVKh5ahxBZb+Y0j7P8qeQUbpgiU5g1K80qY
40ELU/20KCZI/IDyInbeLPe7ofir6TBA9fwri4lrsxZNfdK1BMpNPgbFX3Vr/eJMO1gJf0xm8zBX
8hjnIfSkVMUeL3wZ8hLa03aTIH+hz3tazuPNdGwb/Eoe4y6wjpdbsYGzHJ3WdGhJTXCAYRNjD06G
s/+rCoaqAoRYMlCGBtjRZaau9WGCDatMx+TD4I7Y5dXREJScGTsaFne5fft9upLG3LCorqMoFhBF
rcjtjj0GTZPAyN3fVQsestN2QrKSxty1Tp/jRY4RxnoHhIUv2uvCZGfT0Xh6D/4yyXsTyI5mRkum
lkDwxMc70CQPOJ9gULflf9Izbf6gxjZwJy827XMlkskrx1pPpDpGQSjdS379qbgXPhFH+hbfUWh4
K+WuqG0Wm8HWDjxJA6um7/DGW01arDypdJRpTOwUz6BOqx1dANDS66oNTYUKh2umm25zJZWJPrqY
Jhj1wLWgZpq1Ntm9jquBcGB205vG6b9zM+jNgLcSydwMfSynJl4gkhYYkDaDb2Sy6bJUd5C/5thq
S+wZZtTcfkDdzYi+ks3ckzav8zASIDvEW4g+92p48doRvMTB9oj+Y0Fbr/jM8+NUo3cJ2Uoqc18a
WcwjAUAN57rTDrEVi7ZQ1L1dmiVGroDr6pjFwHm2cxRla3BhWAM1M8aNATRhAKZ5p5Z1p9R5uDH/
xfH8a7UsnZsSFmnamKX+/8UcpNFPyu0rA7VrciL8tgt/O0aLCVHK3GVhJiFEzY/tGUW4z+K++4XV
UTrv8MBL1bmaMQFKCxUrEjMUBqQfstNiCc36hNn9ve6X9zzNODeCJXSrKqKAD8ci5yy6FdqnRswx
Rf8lTHndl82HgQb6FsUA0hnw1S5jUhv1caSZiY6mQX1HdwaVoN/LO97DYEMdHaguSCyRtrwnlm3M
WO9J0+onvXiptdKWMJqDFm8KSO3rL5ANfS4EMTE9yifMnlfw0QPQVKk+dCZOBtzmdTEbd+lCDP3v
q6Jb2gmyGWew8Un/hKl9e+j8UeOAx2/44QsZzKfpujnDJFWtn1IQSTZZ6VYAKL+uxlbYvpDBON5a
GwfQVxGkk/fjLzpGSKnalkcdSH6aI+5CzrFt3aALeYyzjcNxkcQe5yYHdJIBIDQ74JyDNucDjp2G
Y8bF6qjfYckA6ZYE6778RgDGnqMRm/QwbQxFgRMxccavlJso9sov189x0xzeRLEjb2mpZZMcw7yX
PvUqEErFHTn2hsyBytr+XLIFcGeDkqEbjEpjIWbqOMOFk5fKbT2UKnYkEPcighQ4iIAeel2tLfeq
6xi3Aqc80IkwuX55hJMFOKZqRiWt9Ywf/QsFZDK8anSxeAusHSJyLu+2fit5jMkPRJCHpTO0k3Tf
HGUn718n5WlxGeuP3SPId1yOhpuXbCWRuQB5KcSVFMr6KbcwNKEA7Eq8Tbyod8WnLLGz5/GfxAdO
/XWpm+ayEsrcAjBPzGqEIQ5sdVYeMYHFXke+Mom8z7d5AxRgkeMDmpgKYeLVaFqzOfT4fDRHVrFs
hqmhg4z0mH/bNlUCF5ghA/Mc0IuMZYZyg6HlJYKD787KcBfXQR/+ef6iI07JKhDcYPrsFkVJ1JiS
aSAkFq3dkUdFVe185BTK3uuBMIXlVPzTJAWZ96XFa8RaBMBUK+fc2C0YkAUuvqnzEon3RgchWE1C
Wq/qdJDsUsjQl2B4V5v4jOk1YS8rteAUQHH4YyuDFBnrQhJADylv5KWUUVXGXFr06KwIvtV+SYQY
IEAaR8iGKrIkKwradnBL70aNDSUa0yjR43OldqGdYHY615WB4xc2PoqMA4PPo68hJCuXmmhyJpTW
qA0nTDsDZix9bMGDMC0RJ5vcEiPLMjBRJeBRqiZzYP2YAqkj08Nv4pB4bafaaQxeao1T3t6Qggkp
cBHJoqkDgZW5lHUsT0UoT+2pnLGoLoAZSzkKUfLnjg3oXRo27QB1YYrmu9V7y1rmTJ51gDvPXgzK
IxnVFApENfshQBrk77FqdzyYnw0Hjtkohd5/rJG9h2BtezDbZjGG3RrXDCQX8xKv64R0DZr4lsvD
3No4ywtx8qVh5LBvUUp686SUkWPo98tYBn3367q33jDxCyHMB4szQYstszNP4Ed19Xgn1qJ3XcJG
B+ny2OhPWKWT8YD1XLy5y3O8R0E5BOSw9gV4NGCoWjCWaCcAEuI9899n5Jci6dGuRCrlVFW6gCl9
tJH8WI9sa669KMH7e+YUSanLvMzDEH2w0CGBL4LuvzEu1Sy6BfA0mEuUsBuWd6JtyMAylOxC+t6W
IscfbVrgWhoTW404BAhbLmGF1l58SiYKthugSAq3wBlHisSrY3Plsb68y/NyGKFd7U2YX8t2yw1x
Qh/bIx+c898yx5WCbOEriUQ9kwnMESCU/lx401PpkEA/kv3slolb3n+g2LZ1z9YyGc/YmNVSZw1k
gjEOiRimQVpPFjzVAyDxbnCUdK/1nxqAa/G2hV+1uWI87IZy0YHXLetC7ZuUaMcGRCqhWOyi+96m
DgYvPHxe2vmE+mJb2CImeKs/plezEHfW2jMOQFIKte0zTN+0Ocatl9qR9Z8cB7B1G9ciGAcgZXiH
T3TAZ/LzAZA60jP6CHc/sAcLRPXEr+4+otfGa+xSMdYH5DkBx5aMYcd9sisPmJ3HCtnkRQ7WDDl5
Fe+esFQuekuqiNCelvEUCZ7Rgzo7dwVvuZOWvewnXz+w2cg7VMbx9HEhpmMFkRX4RgAZiIEKTDoA
TiIEhqb1uPwKQcj2kQ0o3hVlfFAWF4NWNnT4bG8e9IOCqcHOptOYqq+gO/+BEQQa6N5dEwnDujKo
eN8DXC+WgiRwbDCWfFAP9Jmmu+RISYY+Im1TvZUwxlgNcA7PhYnQEYYvY7M3Qs5t2PQ2q7/PmGW4
aL1kgFHtFIsPZZI7DWhnJ+6qIe/IqPWsAuAAzHFpaDRyVh/p42jBxIb0qBxo6TByBf/6BeepxJii
Wg8NyfGSPuvAOg0Jsdv828I7t43nOu6zZEjgkqVvGBb5IJ4nFUsbaKC9diPVM+3YaXegb8MI5EBJ
hPbXteIKZPIvVcRrPZnRY2q97I7swn0IDITfPMjWnpexbLsQYPtj/0MGzCpLON0sMR3eRvGIsjLI
zoghUkxkDS+yPdv8F+1r0ebdnXoTx/LpjJraoqk6of4GUnJk0AewuuH+ijse+idPMYUJr6LUVIAH
wHcTH9H9kB0dA+mCYx6nGd2zIeB3kbc/3Eo35sMZWQKY3xGdpfpX8QwEZSf7qYDvVXqdI+Xqt3nV
VtKYANqPrTQptCNAd9BAvOTkpk0c5A2HKYhM+y8au7gHK3mMgxpzkRBDgLzOFUCYnR2yW0wb79tn
0Z533NYnTzvGXfVtIVRgJ9VP8VG4T3YgnvDyG4CyOyC52P/PujFuqye9as4yJr/CW4K9M6xdhi6o
0bx8wpZn5vJmKDZ6kDhLIH8irKAFCVjhSzcpKqMsWEpPzuZndFleX5Lm6Lwu9f1Cn5w2dx+4VblN
d7kSynxAQKuAS6dPa0AZD67sWH5DGbQCKjV7Dm3pM38aYDNZWIlkviLwd+VZmFHCtZa7fGptPf4k
LYcqefkbl7mSw3y/qeyLCdeB3gXwU9p0R9IEqBDFAmk+89oU255lJY2JO7JgakUIzlD4sO5IsdIp
hBFgBQPyINqZz1vh2/5uJkgBJVTpdIUxlqXVG6vU0E0CiH4F/OnoiybwYs5m9oEVM9TPLMQBlmAR
FSeC0epYxyrUjCOkaWT5WYBFkr14pJC7vCo4PaN3ceBNIIt7YIFNNpL1QT9pM3mUiPI1mTW8OeTh
JRoXv62ln9dNZPMQV/KYaGCNk0RkEO6eKuO7DHWk06JxKl1bBQfMeQGWDnUuS0R/5PJWE3EygNuf
40PdY9B4AdJU/dN0G/TdnwYv3qVeArfsXddrK+hAqGXQ74YmBvuWS+cEJCk6mk3otMuH38uzoW/2
GGvr8GzjusqNK30hj1GytDAkKxpCfm782ZGzneqUj1Nnq3v5mRylX8DwCkTTju65icqGieoi5vdU
0AOhccLWd6MavPQLsK9OoKAPFp8u/wtOggnWEXjGmdvf8AYoNkwGAnUULuGkUWRhihBhIjaDgNnH
k5Biqruw7EhubMn4wvmA9MCYm7AWw0ILjbJYDmEKMdgwk+2M4CkV4ylF9mkBuJ8KDxtepXzbZt40
Y4vYLXTWswgdrxmpw0KfjHeqq9to4wV5wB2rplfrnYIqsMPAH0X7M/ScV2+CtuhKeTBeE5UBY/+x
U37uDu2xACOmxamKbWu2ksUEgl6tMzmMEcgphWruSpjqTO3ljoLny19AU7T8KWcryhjAUzQ0UbXQ
24ChXCpXl7mWZctrq5+2xrtdtqdoijx3uWn8Ojo0AKAE/shrSFqdoRSrpFWqkJynvrbJ8DSHPscM
NxIukHxR4DXU0d+3T5Q4TUoC+lIUmSdXAsAIZeJQAsrRark8trstJ7ISxk7NFKmSiJPaaqfBKrDD
k8a3Vbq4Wh99TrL21/+mGTs6E4+SOFik11BMpGyQhUtUbPJgrD8o/by2uXnWlr2vlWOeARU4ryuR
aNrrqFe3r7+VaBBoQflQPnHfirTowd4t+HwDMyB4nb5rR1Xgfw17DbIG/xt2fUs7+9QiHckC65vl
zSkYzdr9lGHusv3C9SJbjmstm9FzarQozQGAdsr35V0I/g/gENvm62S/9BMwZeEdzyNvZV7og76p
ywQfsVNqy9ClHBU9dbbrTzGGuxzrrnWnXzJx1JviVv3EsZ73w/eYrViJZLLmXB4wzxEKGtyz5mug
EAT9PKZ5+LTMm75rLYnxk53UqLFaqr/thuL29T+Fu9ot9+ZN9ZMLK7JppSu9GE+ZNmo25jmkqbTi
G8T3grME6g+A5+0qHlvMlvdaa8YkzL3RJDkIcLTTqPtiGNlgb7Kvf6ZNh7LShikOmqpg6IARKM5g
a3cswY2l1tPhjLngpdSor104JilQ6krIqwhGP2MtSfXCfQd6ZyuggRpUDs51rbYykNW5vQsuRR6l
6PRoJ13THA10UmmbeUOqu9fFvDaLrijFAoQtYObMGn2hlmcSz5BAO0PrJf1PE+ql4Nqx6MxxvAO7
VmQvDxzpnCNlYTiTyFoAcgEtaSFDfBlvKQo92U9nOlLB2wTfenqv7zP79A4jLZ8XAKJhGqZACYqm
r6lLXzq/gfbdDyVcvA/JOJFQzACaN2OArvXAnjLYBQan6LxxZSf/mL5sC9ife+Qc6+YFVyxQMSgo
MYBT/jIzKeeiiPq2oe4Zjgv9swxcAniAYKya90Lddl2qouKNio7ku+fjVKqGoFuTejLu6bos7Q2C
ZcShbC0faJxtGsybNPZaNJFkjGNmqUhVtK/Eiw4ZZpnIc/q6QvpX7w5JBbUyGHKxRq0wN34BhDVK
bUgpBQSbT7IDxj6aoVde37jZP4fUJvcyj31kA2yOTvRJgP0GYd/7rYZRKM2hzkIVI30UCpcc0tRu
g/wJEPLQtTwaB8XLD8IJ7Tk+R/cGpM+ldMabZiSfgQEF6b/hrRoQ/qCceTsAXmCkDRfsAXy2+NsH
m991pTRz0lUnJPNYiyrc0AKOL7qwToJwJ/qAID1x0zSONLblK9XLkAGlOcednMBF1TrkZ3TbukKg
33wAoXMzBJqY5cIk18bWQSPnQMpTcaRLgRoR+S4RHqvBthdfiWAieqGpcW8ZuPDY8JTt/B9al4pU
8DXUg9f6i5M96DeIUt8lydf+4Tib7cN8U4+J8LrZiWpdJRq2dTW/SX0rdeQeIDqRM3yrnH7weRCT
2y5npS1jo6FkNGU3m/krBNvi6o70xfDoMl96I+64oGibue5KGmOaRqWWkjLjbDWbRg2YJhoXHZ4Q
oivaVcDdEuOcJ/tAaooGHnWW6Q0UHdoo+U9BEyOih79pJcDb/Pv13r2QzA7bkcvrVZB8ssvdSnqN
Fvld6eslFwKD9+3YBYNmBGtbZyHiU4I7WifLvgne4AweyrU/eU9n3r1gZ8MsRCe96ysN87blC9B+
T8knIHe6sU9jvtqCqq3wqm+Cy+1hbEb91bEyETiXxjkVQjE/l3h41nexI/5MoChIDEGxLtsTIENv
uOGKY6kW84rQ89Yqou7Vcmi1BUOdFdKbBBhCimPUeAlKJ87d56nJ+J1plKVu1PAoi87NPvPywibp
g4KaC53ViSNn+YwRFsGeG052vDVpcWG2jNNRFFLpcYkqghpMRzxhXictFq84fKBvyfHfFuNu0k7P
x7LFt5wfKZhK7Eg23eRdDq9lVgdMpS7nWHkugHE5Xd12eatlKFv8GtxoJ+2iW/UezSlsTn0ADOe1
TvzuDWCaIup06AFIbPFaKUy5CsUFbe6GCEHRqsKxkUTBaSZsY2hql+3DiVi/yqqYHVUpsLZvFLEj
p0L6TGL5ZzmlFmh5MQxSRHXvpMSI/bQaNV+upWgXlWHpFVVvuaoa1s/ASdJ3dUhEVwezoC1L1WLX
pEOKquelCwT70ilKvXLUSjWDBCKB59thlqUPBX8elPAYKo2JLLpQxTsxIz/bbqq+DEMERBGllUGc
24G9e5lqP2pqa1fllUQwiaehw9bIiQeM38FpwhJ9vUVLgmbAmvQgl0AqTgTJH8oys8dxT6YvaftL
B8ymMp0w0tPd5Aawuxez2ic3U9eoLil31niTf82zobAVq5RscPzO+Cvq7FTlSLxZlfFka4Kyin1r
mLKHcRSl28oKK7xvIgthZAnx1sqX8rFbxPFOBFqIpyiZdpjxyLTjVsl3vREb+yUKo29An9fuUy2P
nTScS6+fc9ObRlCeFIURuxkqI96YNaZdJpW2U7TCxHnl/S7K22wvEsu0l6xFHjeUgNLTtXOIGWo7
FJrRsdoCszy1CVU1q93nddg/No1a75JmidzYxOKg2fZLYvdFFx6JMHV7OUyG+xLsxa40o4QGCDHJ
a0MlCqaSGPgfW2PhXYfNF/7KPhlnOtd5OwBvAbt9nmLZJXmiZO0mgEmVxu7Oxa/BhIOr/6n4jxvq
Rq7dDMaj1gae4VKYY1LNwzp68Uy5DeL7CnCP9xZ6xLMbE5v8qIHLz5/O2NQat1FEzVc1MOd5+Yib
qkiM+gxad74eTK7f2plHs2LDK4+0owQcFL//K7+6Eko906rYbIGQW4hoNzw/hgFtEYv7et/8H2nX
1Ry3zix/EasYwPRKcrlZOVj7wpIlmzln/vrb0DnX4kL8FrbPs6o0C2IwGMz0dON1xX/LLa+PmKhe
GuDXZJs6apG12jSS7DVVwLLSaclkoZBzBcbyp76U3y+H1MWLyvxljE2qJGlKRk1L1JfMuxbItZxf
m1zkKnXDL84ys8FsmKAg8GFGIQGpGNkJVvSNFhfeAAL5SUlkCrt8vrym5ZLozCCzWYbZdYVEL6Z6
RZB7x6sSHKEPgz1ANmX6gZbHX/VYcEn8/56x+VSgFV1EImQYNHvDyKadXKd26ei/xSvGXR9z7oWx
Mpuyw8uCohbEJ/II8bl1YgWvwnp47J+51y7HI9n8yfC8NJJzdFrGytJ2GuSyAMfdD3f9m3FNhR99
R3X0G17axnNN+qtmRy7NmtRPOiV51ZKdnwtW2u5MIeYd7MVINts5JmEKlLDSFeorASr2Gfgl431y
o9mRSykazJGqE2FqytIFPnqIdy6Y/CmfxLwfNGQz5AT5R+jdg1vJf8Q0yFX53q0L27vi9Sd4n5TJ
nwAyK5SaRCqwJz/77qFpIsx7Jhbn+C1W2X59UpPVEswaJdObIEBMQaxsofoITKpjrilTNrfZs5ja
z2wxsQVUMmqmRIhf9ao1bO8nkIhAtOmPym3YgIZr3HS87ublw2CyooJFm/ZtgGzvNTPlTSDe+UFq
q1A/8CFexPmQvMXRv89OgBACWGDG8M3G8W6HAxQEIje1WxcpFNjwQMTI7YAsJtizz8lEFpJOAZqQ
KMngCQiVHVqTLVCVLbe5KzjCA2d9y44CAB1ISGWCsdbz9VUeZLmEHK9QsvY3HTTkY5y53hEPyY7H
R/c/YuanLeawBYpAPJ3gRSauS7CGUGY/fRW8Gv9OT3Bj5vLh/rTHHLViArn5pGPv/nnPo/DkhtDr
Kiz9tv8A0AkF//lH/+nXm/aXURY3Eel9nMURigj0g6qbbqOsQWT2N4y1KIaCevvfjWPBEkMkD7JX
ovQTbTFbBtgJymreO63exze+jQFy+zfALhxv0ZhbPYqHXoQiNF3cCHBndh2vqbdEG3Hzl2Hlc4HM
yeuLWDEFWjcExfiB2OYePBmC5a+7lbAzvot/wVJ1/kGZc9dpfpAMKvUWA73q4UmYUsuo/iYvwoAm
uoqGAvZmmcnaJ5KDUVMH/JdOdCeKRRUv6UcMrpQnVM37Da9Zt3jq5haZO7wIa2I26USwZ8ZuAM2K
aCl3aE0DhzV+Hx4hjX13OaYsHbu5QSakdELpSQN9Eg0eyOn9Ky/+dtnAYrNsboEJJIUJ2eYu/6jI
l8hoaakuciITgVlHG0J0xsaOYsvkxMrldUHSE7sHhgE2wcwaoxbHriUvSTis1VbbNmbLoYH4H5v1
aYNxwro1qmmquhRgWO82em/XOaB69IiNGOTcCHxerKX7DWNVvxbF+KNqJo0HLCxB41hCc0N+VL9r
NyYA1JKdvlU/yu+crVu6ujFEjDFiiBcA3s8kC7LSd3o6lpjEOIqVJdoNmjjlsaAjM9EV2Jx2Mpj1
C364XLpVgUQkoCvUTRmF3PN7Th9jPYp7jfJM5rh7EhegkPaFiqaDM/1leuEsc9FXZuaYfRQ8r9Kj
WiUvUYjKfLjvS+hErsT36RZp2K6+h2RRAkUi57LZpbtnvkhmM1FSGSAoUODjAjwR7syVuqYM7dzC
/NI1MLfDhJQcOPF0jPAxqRaLeMx/+B/wmmxnvpSby0vifUgmmDRyFCYByjevWnAb5i9Ff3v5/y8W
/edrYWIJEWSlkgpC0y3/jvImEEdd0/SATlPx3lPL53vmF0xKEk9DrEGhOn2d3jAzfUhXdECtv4Ge
1bY5/sbx5nw+wuAAiwhUrpoJj6A7lb1QOuXI6Tbpt3wLvSO0GPiUYpyTRtgT7kNCtYP8ymt0aA7y
KtzRVxyq8Pig/ELN0mtqtnuE/phZet5qrS/lAdaXaqKlqaVVd6qlGjz85mKU/Nw2wkSPVDC90lcJ
xW/iE1rtIxQQLDA/uskmdvnz2oudbsCmFWAWZM1UWdx7kgiyaIYCyE0P4WS3yc6Y7Ifv/uqDbvJb
eSDhnfRaAAH5V4fhl10WwtBW0FbzBxBTK/fBu/QwPHsuMS0ZEsjBChgb7nFYDlif9hhf0SI85WID
uQkdSi1tRbKjGwG1xHyNAri3QucNgzXmFvKNjWBpiNgWZ8FLMLrZh2ZBPvo4qXLeI5MQURUDMP5I
oNQKJvUjF4uyfBI/l8q4UOOJQRJ2Ek3DaKuWyj1729atDyAcRg3T5FJV8wzSv8+ORjxOoSFm8CGl
Ld0I+rDEe+R8veVj8bkm5r5p9V4qswklN4pVkJxynYK72dtQWHPsJnbHuVV53sJcO01B5H6S4S0i
JEHKtYYRvd8BNf+PIP25LObO0cTMj/IMyzLvaQc/cbp9BZFU0dXcYs3vjS7GMED5FTBXQZzVYL5i
rIRjVFeADAzTjRH+0JreyrnvjsWoPDPCfLtK0lEroZU85bp+xQTs3nPFb5KtYvz7N0aUFx1jZo35
gk1UK4hueCdiFGkbWtU97WrT3UodgiyWG0cWE5KZPeYSL0AaEwMITzEmNItNd8PeP6g7qhjAxUAs
ZrAzW8wVXgmT2ZUgxX5R74ESOEyBVdyXj1pkkfcBbddh3WZW88PI+bk6Zw/ZRkGC1kMchiBFCg7l
k78vj4KtHWSopaIyxB8+5Lgli74gQw9ONQXv784FpHSwtAk1dRS/1v420kDR2d9P0CQ58qo2S59X
Af8YVI0UnYgsMc8kal3vdzLSBzCCTRkAO5igTjPQJEShzYlfSx90bov+fRYivQnSd7KJeUfKvR2C
K5326jEIaCH7O/IAH0vxeG6MuQDEeurGUiaAXYyvUfpT7nyLsxzep2MifhgMshi1PT11/cp7Ih8b
5pDIktbRlWIP6/FeKi0+JoC3MiaAdb4qRC2W9hJnXei0WZKug9D37znL4+0WG8JGMYQU+Ehr2hTN
mVzjCef9K17df1c4l81iDjbfLyaGTXh5mOEA8KiwCR6AP1qlPbTnwlW37+xpJ9nmrr82I674wiLG
cm6XiWVQBSi7um0wNkEfV8jS7fwU/8g2ENGYrvKDZIsHCusOMb99791xQ+lS6J6bZ8Jb50tm1dS4
jbwj/crxbeahm63fggdmld6XkE57uLyvHO9ho1rrkVgC3ww6afEh9gJwEvF4QhfrRbM1saGszHSI
Blcoqbe73ka1VFxBC4UAIPA9XuvH4K7WMBuV/firUEb1uw3wkCKSMR6UGKoQ1ClCGRmPvlqvgsHV
TJD8S7w0dilUQ+nylyHGZUJjTIReQtWoIe968s0Tb4p4/+e7pMpENxGVNfMLsVMzakOaTBpOQ7Ht
ZBScCx6F3cfnmFfODUMHxgWkf5CvBVUeyxqTjGU5VJOinLzH8hXAyRh8P3GJKg3UuiHIRmcODavY
FXZy5BZJ2S/I2ma8foyTpBynVjhpyapxKLZZyS3KXhC4uu0Vx975eAKtLn9UjlWWdaIT07xVjNB/
7QrFTuLMMsLajsHLddnMl5Dyz+oMXVPAyQvBTubqSc1URqbeSqfBbCwjey6zd1A4WpKB2V9xJfiF
lfWACQnoHsTqahgzcPaStVIE6wzEmKpUrxovsicUBg3epcXeWexPY+6sKTYAFhIE6RQiVTTfJONW
U2urSnTeN2DjGmuI7sX8rk9iPfNjSQFHXv1EGWJNlCWkDyHP35mtWN7az0/OXFai7geeAfTMKfTu
w/Y6ab7LMad09cGB8vXA/GtDxRTr+ZLktiOQvGiEk6A3+aZP0e5yxM6LQVFfjlKx97LWu+tlTTiE
IalUWyNB6bm1AmUbIQq6DfFN7WpqpWg7qWm6MTzFlZT4vhAL72HAZbv328rcF0OBd09QO3qpPXWI
pZY0Tek6DwEIi/NQPYL/UDwWRipgqDUIvl323Yv+gTUy/lHpBCVNs/ZOffXWdo1VZFtPyNyw++N+
05mDwBLjIKXo68XYieqpcKZv/4xxi1sNyO0Pcg/um4VGlEubxziIBGAFsMaRcBqJOrlmLwL665Xx
aOmlkV/rUd7bkVqIdg3aRxuDJcXm8of98sr9WC/IG3BrgFpBYRuIWRgYhVwX9EBUW1yGGM98rDNM
UkBG1O6IhaOORthlo+xdz9qkKd7sEAaGlgZCgxAfI57E0SlL//CaYg2wRyLNKjEfNenUep3lq+9Z
8PPyCr6wKbAWmJuiNJVibJrGO1FAQLXF2Lht3hErlKELXlmp47vS+2WTi6Hkc6PYopyWFapuFEQ4
xWLlerVn5zjAAS+95llhSnGkySqtQ9vy1GqYBpsiqwszV5K4LORsxY1+P12CcLQKXmsTZKXnLgAw
R+ARIEpPni7aif4jAgdeYbxHIsag633fgSsyAL91yL0AaBLEHriZYTYJ1CpPCZNpUk+q5V9Nh8BO
8UjaxhTL8Sa8Dj8NuH2EMVNTW00Cx++XopgOZQ8QYVB2bRZlEeIajRS9IicZHMORgCqFoFoE1BhK
/HTZWWhO+XWVn5aYz1t1XlEMLaJYKHQ/jcTfCVK5NWplY9ShZ7eGyCuN0yP7xSBWpSkA3xGJzS1I
M4jYrADSKGCdgZraBtu5qg//iENy8zSeNeY6CARBUcoE3iOuDcjvTRt5OwEfRif6fqOVsfgxZ2tj
rgSji+K2HiJqzb8aV4qTootxX9rDc7bvIPpU7MTv40NxVF8ub+JikPngi/73ozK7WMeKPPr0MOI+
UL4BAo020RZs7E+1E6MRDOLPzP7T18rHwfy1WExmMgczSusqAcL1VMXIgq/U6aUP76buT/mdWTNM
nClJYPZEJ95pLM23UZUPFTDplp9Nd5xvuOgqdMgU/80EmTTzDf12jKeIZmBkHcd4uUfXxaYBTSL9
ful1cuSJen7pJH6s7NOgyqxMq6uykhocvWTrGZjkCU/dxjwKa3kTo8Lvcil2li5TSv6ngsEc060K
87wsNVnxxGKUEdA6B1e4HTW2hNTO7m+EkaonrnUwiwzry9+VZ5V9a+qkKbNMxg2LgsSQgYes06z/
ZILtIMZJXHVUoOA0Vq4KopQ64MEsOItg24YDiVt9lKDi0e8mjMtu2iPlrq5ddbTjB9UGWZbIbXYt
XbAgV6N8SHjgiuyEd+1Japd19OITX8bsPvN8DLBzngRfeAypD86NMPFR0wQNJCYwonZ7IU5tPwnt
QrwHh4pbCYYVtEdBKiwTJdXLW7bo/HPDTKg0x8HPp26ST4S4wORAVMnb5m+NDg0y4Iy4Wg6LGzj7
mIwX+kOAyhzU8U6tDFSy8q4kMW9F9LiyF9t8RUz80BNF7zxjUE+y3qwHQXNrv3Qg3LvCcMBVFnkP
nVmNVpjWK1M2vxeFub38SReWKIkYP9A15H4S4E7n8bipFWmM1U46ZcL10D8lIe/pvZAQnRlgcuVK
9oeir0j4iiqVbZID0vIhL221fvRbyTJNnhLGko+cGWSc00gAftCTBpp/a2DmVxgZiS0RQrbtoVu3
z9zh2IULAHw3Kji5wJUL7n0mPip5LGZmmMgncTc+NdfxYwyxxhpVVSd3s3XMq5wunO8zc4xLNpgM
w7AMLbIosaM3P9MoWsXj3WWn+FLKhD/MrbCxUazHDFpRSvgxX5y9lK+ChVK4o99p994biF9Tt99z
b7ZFV/z8kmy41PO46TXqKd23/kNhoPyQpCf3Ojq9FcZFeXRu9GwxZ+9slYxr1lM0RMEImMy/8PV9
uO0P8obblOe4CGE8sg5bIesq2BE2wJiiKypvpZ1h4QZAQ/5vHARtLQ1qaVAcARff+YEecinSmgK6
vEb76Bmqo+k7sX3n+Af9MuyXmxlRmSyuTI2iB/eXjOdpcVBc4wdQwQAQAhX83t1la15CvlSDQnD6
tSg26ZHbPm9TqZRPSb0Fi9cVlJUtKb0leeOq1YMqX2XNveqNqOr7tpcPyBa+axhSR29vzDNn0gZL
0sCcp4FBosxcaItMemd7XuGE7SPeFo4iDK7nt74l6veGYDj/8XMx15Yq11BxKir1tYEaECVSKu3i
e2fL3+ot5EAc879uD1P10RXILA0+7OEpuOu2CeiNxHtU03e0yMSHFiy8O892hwmBKB2V0Yj8+hXz
X7dZjEmvMjpkYbGaTJWTF0pL18ncE5j4BwrlvMe8KIWujraYWPobJTWTNp5TqZbRWzT6DitwImKK
wZF6znXNs84cLlAcQ9vJxJxwY+aCHde+ZPfClFuT5G36eNKsvk2a9ZR6NefBvVRHm39jFvAvmSPx
Ag3rLkwrfNV2+r6R7CK1oPbiH7y39nr0nPT7Zb9d3FeoFhE0yIFEZiEjeqWDyG00pBOYLnXc2bEP
0ocJE6ghZ1d5hujfZwU7M1PkHjNg8klCd8Ifb4cA4lXBD6k2V5dXtHixIS7+WhLjquC1VfIIGI4T
hXAokGOnHCGRnUnAdKdbZRW7U7RWG25UXmo7SXPDjN9m0ZCOYhshc133T0WBno+/G3OXkveo4KyO
bkUJAIvY8Z2SU6xceuafmWacNpH9bMhibKNiCZLVr+jU4vRsOMBCa2h5gVOau1x6o325Hz4/M9tt
TUlRto2I+0Gtj3W/T+t7zj4uXamzz8lqEXlpLpejDL2rAZIlst0CE9a6HcaRKxu17S3H2kI1cf4F
Wf4DHVjy0KvCEIhnTEQ63svkW+Rt3I4bkcvrwDkLJrNbYRfoRhgPASBU4ZXi6hvBc4wXeQsuYiwu
dAMVlCvRI7d7t3il/7tlGDxgCzPZlOl+VWKN8jq/IviikZPa8oMBDM509F3uSNhSIvv/O0jtMQ+P
Mg3TUZH6ACkmaEneAXqFFrG/IoWFpoAFPbbu9BsDrvR8/y/HpFapX80ijQeFgx5zIwHEPDHTP7z3
AMpfidvW8d+ROez1CvN2dHzRu6pKThbAWzCTbeYqgPplG5TQXy2OOuXny9VDKGkcMTDeCunRnK0Q
LR3wTYxC8do28ZMh9bdDVu5qA0rArehZ6E/yQirPcei6ZwajMouyrlYx9H1U3ii8KXxUjs0qvpGR
2vTcN/nFEE63kLksqiIQvHQCnCr9qXwDXteuHwPMpAXP9PgrP0bLjLi0ppfiGbXJXBvNZERBX2Tl
a2t2G8NI3wLSvHKCDO87MjdECMlIpU7wSuje5J+C1a+lTbwGLxCldsjd3xizW4yhqFtiRAasXOTL
CWw9zNN2FS1dVlv1QGf1E0u7pqVEPvaBhq0vB29mjDl4utQOghHLCp7JmNPH0EjvQveMSxW87B0z
O8wpm8QkSEmvSxDKoRjN8jY/Gs6A4n2y6amI885bcad3F0/2zCZz5OLAV4zSq6UTcj8pRNYLZo4h
WXVCsyoL3+nj77LyQ45RfpB/+s19VLzr47gKW2JfdiHe72Cujqooy3SKRvOUNTtSZVYir6FweNnG
F/ksWhqQPhfLCtNWpV5NediYJ+KtCqfFOHt1DU4S2ieJbykye1AtoXLLzmrRG0WvC8BfzlHhrPOD
GmkWceKKFF2MUPoaVmW5L0jdPzeqmP6MK8lXrcvr/cKzxK6XcdxcqRq/iFrz1LkSMg1lAz6EHeVC
SNZ/dwfPvi3jvJqZRonfNcVrqkNZtRh1K49ioBFk6VoNMe4eJ2CkyXdVWe8kVThmzbgTquiqE0ee
thbvEzMu3VddMmCwv3iVxdKzMEERW0mnXqVytE3U7t2Yok3fDFfg2HyCasNqIP5TlmmPkdoNVq0I
TlP76/+4EfQnz3Y9NP3RKFMgWymSQAZlg2/VwJbTGXLzpeeVLZcfXLO9YK4ZXZXKSkghOQEu3coi
qxKujSKi0zwpH21AXo1jqW6Jkj3G4z8aSV/gU8DdNWqpIXI10CLSXiErAM4rlFQ8q70GkRhXOHth
i8/sMVssx3pIYS/SCYxPqxb8Rw9o/4HQEy8hdW3+NEvkme0zr+a29F3PzDLbOETx6Lcd+km9nchW
dkMVpQRbXUmVhVNli3tex5G3TiYq5hBVSCqwR5wUsQT5U2olQ2uX4neOey7k7Z/rgj4yUxJDcqdA
GRzNHhXzpt0ByMLv6nPghOCdhZM+0EF5mTu+vpDsnRllkmhD67VJGifv5BE3DgNoYYKQS1s1kW/p
vudwlrjwDJJ1E3TLKqGKxuyjywSwLapibJ13VNx+7W3fQBt8R/gFU54hZssmSU+gEDSqp65VnSS6
8Tp/FdV7pXtNwwbtJYjbBM9j+nB5fdThmRQFCrPoc4robkFphknyKkmovRRDASdNFW0d/h8pnBi2
4IpnFpgUzxsyI5pAg3YSi8luwsj1RNXx45yzUZyFsNV7L6kisShU74Rzlj37oRoe5VDg1cKWbsb5
ath6PWiQDF9PK3j8NWUgHIDJUNbmDupi3HrCF5g8bmEdBMSgApMVoojskiKpCIPaHORTABa8stAh
012sdLG3y6K87vP7Po43VSIeghzCbR6IXsOT2r8YVYcR/RCsdA0nLVjYybPfw9zUSmd4FRGw9swk
j7IQbr0oevD66fGySy4EFV2F5AtRIO1M5YnO77wejmr0OereoShuI4zHyAk0WqdmLQAHednU4oo+
TbFJFa0uFklWIXnU69KazBjqMmax7mKZm1Itm1JBKgKOAxPz+eerCqcoNbyW0JsO5ZsQMGAMRSob
oLB10KAKwsqAsC6/3bNUCMPX/LTLHL9cacDJWOP4kdNEVtENWcWxBXRy67Y5xk9V4MFACsCtHi0E
6TOzzCYqQ1TWXa/gebAF9NWqH4UOw6eCtBr8Dyav0i3svLZrSLaXFk9tjWPcYBy1UZqyBfzHPDXG
NkqVW72GZpdY3JWl4mjcvuFC5Jkv1aB/n+VoSJmmxuhGD8my+SanzgSeyg/BbhDi5NZQu+0NNCM5
4W4pEJ1Zpf42s6ppPsQA5VLF2zLcjD8oTfhIpyhP/JlDulfMHaFD40rFnIciq6rImBKmXjd6TMjh
zQxW0n3zMYX6G7SLSx9ybofJPutOAFtfIIqnMLArJ9vCXd0KQlMPwqP/4IM/FwqO75cDwOLxmNtk
/DQ0klKsQdJ0yivrSLkPB2vYh9A51Cz//QOu8heV6fnXZN+ScdOpMUmwcSDfCdAYkzapPSrWCGNb
ofpokJbocnAhAgu7SAFNYPQkUJXDpMm5w2TRqEUSycVTcggONRpj3yiUhFaRhmeqIkkSG6yaKypM
UD3+DWLAQDQXDUXSwZnGzh4KXpaPRZxMJ/k42hXkR4Z9ZwknyW4gFMvDby3E2jNjzPN1Cgux7ZHp
nzL/ey4/E8idRA+XHWfhkkJ7SFJMCaUx0NYw4ZyQYWzUqRBPJRCtRgAvTV8q8VrjvsUXtw04cg0J
AC4OltWokLui6gAAOgG4+DJOpY7iX2ceq+AFKUO9wgN02JEyEHnSdovfcGaXOYwkrE1vTDvxNGKA
098nbvoIvJgnupRxvQQUYvI2LZ+MkSbvTKzBd/1cLvNd0zrJ2kRQRLyUQuBCA3SMkmfKG5De86ZG
l15lZ7aYqzEqo6qvw0oETJ/sEsxybsw7kDgZ0G+lGFu041ROsWrpvXtmkjmEUpSRvB2LCYcfkwnf
qKT1eK1AQy92PS7sdCm4za2xQ1AJaHliIREJFuitddfbgXd91W2SPaUR6Py/YWFBznpmknmcET8X
hSBBPCVrb40e9b7TdiFuJgnhu3ocojW5u3wQOX6qMGfdr9FBjtIcCXkOSh49xMM+7R3F014u21k+
8L8cU2FyCtlLIq8sUakog649yAMmu2ISh04siZ4NPWVpfdnewmV49iHp32f3OxniIpS1DB9yJG+q
rPhWqNbbyzYW3VFC+FIwuQYFQBY8r4tBpuYA8yIpbXLL31A5O6oJNToUosHNWehesId7bo45cPFU
FU3VRBP8UXKnrWQNk1Nt/lHgqDSb5xqL/i+BE+fjcYsHLpO4qF5OolpCzl28FYGD0UoAeSHcGtrd
z5ysZDdZmS+8ktZSvJ7bZAKYrAtm2BbIBgeo7dbreF1BCDTlSsQu5X+GAf0+oF6p5A87AQuytNBD
VVI8Ta1VbFOA2I0HYnnX029oES76ydwYE7YaEJ7GQh/+gyCgUrHDPtsP9scXvOHKRy65iUG5xKDA
jsFKlph+AoI4raEac5Irt30ywShm3tVuVLt00F7Y8nZs6WTPzTEnzfDEuh+CCTddDdLA5jnDkKaZ
7HLCqeAvnei5HcYbazQpMkUsgA+IHstetHp5tP7iPM9NMPs0AWwxDshZPgK+VlqlDBXtGrBM1VZa
p6+5BdWl6DszyCJ0xKzTh7LIzFM4phZGJlehv9d9zeGsaykrmJthbpWikiU1FRAMqThKCGUEw3mD
2sTqNx4hNI6zMQpD0gC1SvC8L0NUold3sZSgQUih/95PCrIgIK6YkBLU9777F8hFXJm/zLGjU6mX
R8bY4/oK9Ei/75Nq2jaGEexNeezcy19xwf+gXapA2FaCeqSmM/4ndFVVwp54Ess3vb4JeXxyS1HC
lHXNEGVMhkC6mjEgVlWq9204naa35EGHIjceNtfFExXMiW55l8lCnKVkgxj5EmUJWG7GJRqtnbqg
xoMigthZDRpm2lv9DTLYBX+AKxAVJRtD+zqE5Qe1mg1dMJ2Ga/pwycDS0iuAa6DCDf4/34mf/3yX
5vaYaFTXuiJCsU48yTlaIF7rqJrMOU4fbwbGx02FeoBChb8RZ89zC6MeSq1NfNhYlwluD8XJMitw
NafCqEaIUj6x1U3gEkBEPKu7atZgoX0ubr07lfNLllJwk7YIKEkmBt00JnuTez+N4g4peKdMbh7v
i/ixUTs8pp5zQNLGR8/bCsVV1N+M5IcA2N/lb70Qvc6sMzmdakqJF4jadJLS3GqDxNZ1YqkR7ym1
dPCITFDKBfc0pKyZqNzHYeaBPGA6GY/43N66v0KfusGhqKziaXQScHtbYcbFbyylPyZkYmGQEKCi
2SOCF3BbgBmNZndhaUuVA8rAVXrsb4jl34Sp28B9ee3cpWNpoMRJ6NMYACcm/fEksUkb4lF8BYRw
kU42K+LyIQ9fP6khArakQEMUWudfzJh5lhYmQeLa4t6pxpNmcoLlQvGdWjBkLEKDADObhDSmqFVK
hfjywXDdWRDjG/aG07vdk+1ZGbgyfIeX+dD89/xcGqKGRSEXh2aczPaaEqPMxyCRxpOX/5THO6nd
FebD0KYQfHn2Qg5maiFcwxoUHIFsUEzoWTPhWkgzifTq0OMt2q+o+mzghutiJayTlbAVON9zYcNA
TUs0lExQ/9bYpamB0Oc5yL1OY/hDUnZGfHv5KC9EErjCzABzyFrQP5d6h4en0kLFoUxWGJOCqLqP
QS0IbmYnoPk487lfo4eBM4UJJMxT4PnEesgERFbbhqF86uSfhvlkNi2wyX8x/XVuhX7Y2TtQGCWx
x2WLCEnz/MKNnKy2Bag8OyLljtzJ6o7zJRe88GxdjF/g/I6S2Qi0BONhKn6NPDLCfJujYdhB2U0r
6MKuwm/6T98GNblz2Tjvm9JcfbbaNC59ManQNhiT+1S9F7OXxv/zqH/+RZkQVUSF4Pc6QpTWE6eQ
waQdiOOLnuV/HvfPDTHP3UxQJDUCPcxJum8cqFfTh1MlWskeEkK5pbnRjk8y9TX+nttkjkE1TMNQ
iUhX/kmL4nXvgrOES/rM8RE2758E0OGMYiaepB4aTF2+j9rX1nPNZnS6SbeaiIc3W4gfc6dkKTXy
KQd9EonFU6U0di89KYQXQL6+Os++HJuKeP6oJJU6YLcgt6Shygpyyk0K6azXaTWcYvc/urrGJB9B
2qZJL46Y7ifazozJk9IXN2SMOSdqARx4vi4mgKRDVAd9WdMqZw/GM2jbAGSzlnbFlWyFzm27aV4u
n+GFvAMWMYor01Fc+ow/P8SZqvh1ovrTSQCB40G2B2TNmNe+Mu7Tg7lD63rPe8Iv3WVnJpk8Mgu9
wMfUE6oh1yCb3mRu4BZ79XYCKyZtaHAWuOj9swUyW6ck4uAJHazROla+o7K1PjDVzU0b7cND9SQ7
saOA9EXZEGmlXZXl+vIPoFGQyRPOVstsqV9VXSt3iGCRDAkt5b0sD31WO5JccBLkxVM3WyhzFQSh
nOpK2uChoNc2kSRLSv68HUadxVRN0JPg+v5SggR5fGnmJv2WHtSJVJFmxtCHEJ6kW2Ungh05yO1I
59zdS+nCmVkmNkOYTPWLHvGErLvDcK88G8iCoMD3qiEtDp3kUcx59yr1iq+79rlSJjQbRVk0Y5aK
J+W+XfVPGW6DGPi6Orf0nQwWA15/Y3nzftljY3SsKZHaRrBXxjeN+CgnvJbi4mX9uXVsTDZDo6Cc
hhijLrPB1gvttknBqW2Y/f1lf1+OKCYxDBlEeYrGzneqY1YZpmFOJ3IsDpQPubqfIE2NqTfjQ3L8
r3AT8EqUxjFZSVTjS/4fRrXgGSGqJWQd3AxOkKEMKax09IWbV31wynvfSXhxZWnH5jaZcw0mONno
K9gMf4ahPdQOnms/jIcO2EShd7orA0XDZ240W9pG00AOqWMmHzk0kw+lQZJ3Qz3Sd0D5ZOz0TYAh
mLfpCroRoCd3gaHieebS4wrQTgJtDF1TASpgbgjFkKMgEmAyBf9gbnU3CJbH0gmuzKsGlZXeaW/I
82/M3ywFzrld5pqAPKaXqkHcA6pByeYTp7/7R2Z5sAtL7CzK/um7vJLOAkkgfGm2XOa+GEpQvytq
MJ4qR7vtV1LtgOhmAxrlxorXgDo/AamfIqv2QVP47F/zMo2lFABlPxP9JIylqsg6zy9kWTV6veib
8VSPlvzT22VufEzuKdK2wjDpT2Ofwpu5o+10E5l4p0gYIcOx1TU0/plVB3nTlUWQjgAcSEBODhvt
QGGhoDVxtLs/DxBg+DZUGbVUlfIbn68wVhK9BbxgRNqrYNR42E6bqFiBRPkVAtMocxDfKnml2yUv
BpoB9ExQXEH4+SizzR4reuF1kT+hRFBjcl8itoLzSrEUod2sfGJXVonKh+bxdSDoar582Zlh5pVE
Ri9uoFFKw6GPsTVQ5+7o1IyYW3Rcjg8AWoq/ZytlQkTYiELaiikMruunyYkhGEV176InqjHtfTe5
PZmlhO7MInM/96TNSf3Pt/XWgV0fu+/h4SMc3eg3vKLV4gGZ7yRzNdf+pGSd6I1oFMZPI1Ax6JM3
myq1asdQbDpgCUn7P9ePQtl6vki2P4+REjMV+39rTBhH2iMM4lJrnepKRG7O5WRYuF9QfUE5EHBf
2jhklulnTdyIJR6HQma1uiPa2U0KQYjYLt8MYz1AZ1pw/lia7mORKDdLEPlA5Udjgs8EXTO8Frse
DVH9bXCmbfrouWAL6Swoqa35CrqLi5zZYw5H1wiNOojKeJKUH1V6FKFOzAk29Jb4cvxMkIjhkQMy
LzaweV1YGgTzhuAuCzqr2UIEEu3QjzwOX/CGOz3As8ekBYbgd+lkZj1On+KC2WGfIIruzFuFigE7
QbfirG8xvMzWx+xYn1cpKIdyaq/aSpgX11GB3EDR1pad5uiteDTV9P9d+p7MjhVTF/pgX+lP4Mbe
50RcjZNxaEKB82paMoM9A0MUfW98qdelZRsWgQpHNMlbnyRWbD5qXGq0pUtvboTZq0YOWsMrYEQ7
wted7Np/TEBfGexBGbbl7NPXiQGD4jE12pvSZZnle8yy/yPtuprj5rHlL2IVc3hlmiCNcrDnhSXr
s5lz5q+/jfHdFQeDHXi9z6rSGYDAwQl9utsKHcxxxIz7b4795gTsSfZcx8Fc1ZclerS9kQKpm0qs
yjyM3rBLoawEQMr8qfryVuS+q6zzjj4iiu66LILMhXptMCnTC5JBwhUCE3EzH0WzlKAjN9ke8sY6
77yzPAYgIgAEo2pF4EtU8JCGZiUt4oSoML9TbltIEGl34W10R0BL0aMOyB3PJGuJZI4ALSYZ3T76
0wWl3OrQNx+P856036YT2SKBnaXA3fAcCPn99P1S0GAjA6/IsGkeyUyujCSZYGzyzf0XJIV7HpmL
Wtmhzr4cLG1nmMTOt3CLokhqQ/JhU4JhIn+2dn/1aIPrFEpOEH1El4tKIlKhMxYpVwd8NripDBP1
kKlX7RI6DO+jn8M2OM7dYqM8XL93LD+ytku2YRX2VWGph3PVjcci6XZlovlDg7nliFeQZJ7K1fKo
kBa3rYYqIpbXDoErGoEdLrzaC28l1Acb0qiVC0nuj7Vn2AcLNU8CCLa8AYA9xUPlhTNhyVzS6d0k
KYFJD1+nWaKFsaL0x1BAP0u0B/n5+qdhho3KygL1baKuMhf4yh69C9LTwsRBjkOY2eUOEzpcBT1W
FQkjUyQQ+L0g6hsZSrkkojz34NUHmhtwr9IhKk3TfobKXcwtGTPtWSryHDSTUZWg3YYSChEqSBHO
hFegS+5NN5NhW0cC/CeAveyw8CqAzB1dmaRdf24mqpVWMNnvFz/eElBH4Gsbkmj8QWWVFXqgSW7I
qPHIlxquSqYuvVkgFBj3szOjXD2hHriNHWVfwInwJcPZy0MX1BAVkqXSb400VVItLKcDIzqLS2R4
zF3lWZC2D5+5cAfWO4rHGoXOU/GRRgLklahClRzapkS8qd8I3rIhDLsJcn+uNyavJO31V7Zobuuy
1KwhCPHhGndy+4/KjzHasLiknASqVhCB2curtQPi7V7kNi2Zn/FrnQblmmU0m+uErFPeEKHtfI96
x021bW9L8OtmB17EwPIrFmp0JBzHC0cjmyD2EFSjbvbHJtjU+b0sf1x3K7z/TwWoGPjTAj0dl2MO
V6y3tbtE2+sWmBnoeglUzBP1gBGLutEfhdrNdgRnRHJBLbUnJ0MDSrRJFYP3hDL6GMraKJVkR9E0
pnWLfWuhuT7EHqrE4GnZi9Vjqsx2HhmcCJxVCDszSEVazQytGBQiB5SEOtCE94f6rt9E7ucEbozA
N56IaCwGhh+iPygRsaKT1WJNEk2vnm0xM000EbFYFVw/YuicZs1jJ3oKHaOEXnP8fv2TMu4foGmo
tmHi70Tid26vRQvdaMt5OM5BbXfGTx28fUv9VrSvKIva122xCjRnxqh3D6FCGqZgiMCF0zWbvESR
K2pOZ5e3wqbZoyjk84jSGJcCdQSE6JDbNqWL6hdSKcVoTexnZHzmJqoWVsFZFblWlAdTRQCnCPRO
MzU6wOsxDKILUz0cxb5xMT1sF0iuS7w/3KyN4a/OLFHbFxgqtISEsUcJXI8QSFq+dBpjlzRb+UUm
lGSDszZW8fDMJBU6LFFaZXoIF4m5TL++q/zS0aEfa/ef8qc82ORJMD3jGfAmzlHhrZV819U9aMpG
TuVSJGGzAhB+8TzcKKgEjy7QaI+gEfrvdSPMs4WSIHRlD/WXQrbSZDhO5tbqE1vDsBRnSYw4VhUR
UGp4AlSUmajnpiyjThZBdn5U7udfExTtMVnwHoO5IocSjzPfJqhrqTx0BzkTF6fTRPRnqYZk4oye
r6voIq0uDcCnWgTPiBygNx+5xZbEYsWGm4EzXDX6q6Q7Q6Kii5761IlFkiakdLetPwwQaiNQN928
2zRY4EMNUYDGyUBDAu1cp9RsiB1d32PWFqPADqAYAFyGQd/FqFD6sFXM+bgsD/r0MjZbWXq6boIV
iwE2KKFTgCERyBRSrwPYV9JpMnuyo0QmKvYsbGyI+XpCmmS5UuJdN8jIi2EP7QJLNACRpGO/KGom
o9ETUufqdoR4Kt4RS9ruupn/sC7QhyPsAaSQroCqXQNewEFEUItROqKFG3sYu/RJYlxsuChsRoyJ
VX1Zo4KVus0rU1BPu0iAvMD8f182wIr5ghu9clbGegNQxCAgU1y7iwEbVAnzpMhDlDFytEBkLwOG
1wOD3i7dtS8WBsuRIyyc9Jv51q2NUgucOrlV9DmdgcwUwHWLGcHFBlWGaH9OTnsLEPhP7iAR6y1f
m6Tu+iwno1Es4XyUH8P35ja8acHl7Sh3kzNiwvvt4y7xxndeVMuKCUmJ6N+7S4VnWSgkbd0UM5Kh
zpWdAei/6Qf4yhIneCZ6r6gUEagVz5ueyORoz7a2S93DqMrCsWvh2XQxUg6gBwl2WtrEHjReFNRX
1Cz6VPRKskslkZ16yoKjkUWCL7d5fTcqo+YB1ZS5+bCAxF1BKXkP8pl5W6L4ZmtDp7y2FoLMSV/M
rbY0uQuUanIzjQpA5qk67DtBFnZdmESPZbKEN2qZRP5oTqC5A0PqPgjDAnOZUuEbIZhvrSwRfAOt
wfukhDyfUUSWYzZmvpsMU7GnoYx9sKpozrik7YMujdaNNQDDEs9Q0yy6Qt8ZVpS4Wps3O32JIP2Y
5XgOc7m6G/sCDbxSz3YQHGu3YIoVPyddS24D0wSDcZkVGzPNNLsLR8uTWzE+9GEg3IjQhXekpakd
q66gr9Cmhl/OWbqXew3AhSjVd3lmYIJ2CYRdsaii20YQg1OsUN0PUZZslgocT1pTAo4SdKHTTY25
acbEcAy1XmxjluvvehdGol2g7uCnQrh4RRLGXjgq1nsnaMgSRNxGrVkA+c5yedPh4IJwQm3tMiww
cCpDNs2AltmtKsSaHchttrEmQ7MltRC8ctGTx0CTwedbFuBuM6r8tqqG3hWshSvFwnpBMY5OaD4s
zKXQTdsmb5M6ltG01ewFtHXgGN3Ju8kRNrnf3zQ+x1cx/aKuA7BrgpXooso7xVFVLrU+wFqxI5l+
sJvvLYCdcTS3HFvMlX3Zomf8w0EJo0SCrcEf3Nkr3OndQFVN26vbmN/8Zr7NK2tU+GOYYamJsQXu
ULwv1UO+XxCJGJ6xuQXG1PsFRivO+pgP58ogWf4qpFNLa+zFykQatwv28b5B0CN5/LYD83VZmaFC
ZCODxromB9OxEmO7Fw7y9M//+J2oWLjP07FKNCxERKeLKBcWEL0lVX9wEnNHvdj+fLUe8h1X22aE
CCV1qQVIAcupHcHu7wgRmAlcdZG7SMFF4AZDn8uFzIr4kYVizAZA/8s5kEWRgqkJFqQaILRD5XAn
g9jNcqR5t+yTbbXBoDvvDWEeSQRywIAiorsAbI1CbvVKisJo43Yx6rw24bmA06oViN+5fQyCXRRI
3bqzlb/prYCq69+2aZ5+cRQEVUjqEbahIu5GmPkdtiTcKrz4Lzd3ZY26fGDol3KrElBD8XQgQWNP
QCVD2iyQvxS3mcPrlTKv3socdfXyvNc7uUG9kgBdyHCitCHcpbwbzqo0n20idfci6JNrcRsPx+5b
tVt24WPqGAeyKNkFTdGWF+swrzq0fMFBhsj1Yp4Hpcpxbke9P/b1Q1Q+jDMH78k8j0CYojpIoEg0
qzt2rYjzHEmojkqovtjifDPzBmpY5QqItGERqCeT4brz662Ey1RY+oTifOOH0XMoavYUvE0CD3/A
YCPFeNXKEOW1sjTRwHs3TUf90WyQesY3GoiOvepB2Sau/CD2tnqPbr1X31tQh9iJW27cz3pLgXyA
0KBmgpuM7kMI6HFHVYPasvo4IaNB1dw17qxDtM32vJ4RM3vCfIupI33Ch6O7l4iPpbwIkWMkt6Ij
o5YMTlBn2gsbvKVcH826Xmtj1Nam8GVZ3EckJQz26Z5QHUlexm+os1zy2g71FKAPJiKJKWd03npP
i23zDdGPuzwVmAcUC3vmE6swwAIE4mlAHUWTkIZSQX0ZjklRk16fCYjjNt0H/1SZXe9kd97yZr2Y
GdrKFo1rMqohKcISY3nK/YnF6R6646Cvsw6TV8KeBnC8jeCY85izfMjaKu2JFSGegHNFwXXf3S6u
se0xpQtabEfaj276mQNa5ZS8Fir7Q/57W2n6kWJS+wzJcQ/k2OhYn6d8eyc+EwE3D1zgf9UChOqv
iUuHaAHtYSoVbbI5KCxy9XoEe7IDJvCfw3ZwehecUXu8b++cXSUPCp0MoqIGbDCwowrQyedeLVyW
DL8iJJXl7pagOCuPsLkQpELIpzxkfkMgOAnuA90cOiXATIlm5gEpKscYHUHqtE9cdWccdDi0k44L
H/58uUAwDYLKCe0/iYwgUAtU2wjTKnESoSexyLbhh/sBEOR0l92NL3/w/S5dJ0pN4HWEM0MPEBfy
fD/7uE2qcjKE74RMrQc/iLSRABVtnMLhFg0vd5OAjokSLNQ9wPhF2Rr7UMcI8BJ8F2QnrJ3xLd2S
uiEuwi+92ZLL+AckL5eOBpKQIkY8NR0lWWBxzxcYQVm5F4K+Q+7T7bQtUf8Dte7+DySmGMuD+KQM
zgEMkAPdQj24Qxy04C8V8+PU2603xaB3wczWu6yg4W/NzuKBMvI7D9Z8GUlgeSah5BQxM4tW7vny
yiDpYr1sk2M2J76lp66ZNYdC6J+v37vLYAKcs+geoTQJcp6L4VxMAfRBgoN5DILRHobNKHxaKL6O
nEyOZ4b8fZWS4BmPCjGGmWWw7D5snGXaChjAt+Zv19fDeMaxIBWAf4xroz5JXzOrj0VBNYb0WEOy
aKN6oQfJhMYhHT98pgfjhWOPcc8Qg2k6KHtNKPzRBesJdTOhKHCtSVJM0v3yQHIAHHn/Lwq8KP+j
p6+QA68iOj/fRXWJh6Cc8wgcwRA+RtwQ4uWJcOxVf9jEfqG6nMVdvjrEIBQMlNP4BA2kmbOxVwFD
7T5U3SX4scTv3i1sJ9KqE3MZt1PMyAfOLVJ5RxL34SCQJaa/6rf2rnoOvQ7jxxksak5p2kltcwdT
GKvEfDVSOVOErvOFFFNdNxNmCZPuo5Y0WHts5Ie+QUoFOGCo3GkZUljtu9QbEDO6aaXK64qn/3af
kTIggYVxHRzJF89RqyzKkOrlF5xoEW0DYwXWhujYjT94TaWL60jsYUgDXFWSAnOU75SzARxjrQSA
VGgND3kHyEY8KulWUjCBLYJbgXP9LyM1yqB5fnLFXusya0bjs/qc/FMof4gi0KEnBlDo1R1AB88a
F1J08V0po1QoOulhlzftMCA8jB4Mv95g3GhqIIAjuolnudxw9MJln9tTqc5/0iy9OAhIzHB4yl/V
S+GW++BBfIBgePDZvf0Wv+E6hQsHBKugwoEwpQV4ETK2863V6l6Vp7KbUBiYkKLVhwqMWQqCNHHL
7flcxDCULep2atI0BEWFcxO8Ji9A+xxNBNgRBECKu85pDga3vsP6hCihghIHM3m4nNRBHaVRBf0G
UtDOLd9kT7vJkZSFt0RIpdkUB+k75yKyF/hljzqnyGgG1LwBj+lQUMXollNuqvcTTMu3vvPwspfO
7rSdX9boA5qH1SCqkYS3o9gN4KlL3OaHChqtwJ5e0bLjJBGsW7/aTBqZIkjCIDUSwBu5vJ+hKoxR
LlsA5ZQle9e3kXURkK8DMgvAOJwqta4gWbo0E8CagvkhN0kNNzbTXdiPznUzF3EZ2T5Qs4BiCIEn
ks3zk181OVgPugr1CXXfm2/NaNrXDbA/0MoC+QWrsEXPraid9XRCFSzYoK0UAR7uDHvRD+wRggCh
03NhDExXaWoSsMaajn4nXYfo03pQlGYZjvHbDJJnd7ybS2fobPOWKO1ABrEwnOonb1SSfJKz9Ivs
5coqtdKlTUAQLzU9Su1gsd3oO1KQ+INZAnJhr9khR2e1o3Kpl+I8EDu3g6uVdvMitE59SA+otTjG
prsTehetVYBauc8887gYEopmQDhoF2rMQaooS5zGBCxIIrXck8hYpGpnHwpADQjXEq5gOPNjIqpG
MZ5cvIuhpD6PMauEWQ34L+0z2ORgi+neG2/59XvWiy8FxbYIgCmyMLQjEb2db3BcxfmUzijCF7Et
oy+PCnzg6ArmXXtXBN2mBWkQ9Y5XV+WapV6GHLMHSrTgre3c6GX+aI9E4S69BWtH+dI5xWZJbG5N
hPVBCfEUgeOA6v50e1dnqcJjlIwzPmiHEbP+Q3Ljx/+vwwibzpGhp/nAXSfjQcIYwGnsCwAL4O7O
txeiD/lg6D15kIR7TCiC6SqtbQCHN9amvRff5SeOC2I874qIoRsCyMEIGO0OTCmcVFTxSN0fIuKg
ugpfrVeMjIB+U+IN2l8mTxaGHFbGKC8gRQNQFgpKWz2Y0RG1bAhqMnaK3Js8xRNveF7nPxgE0giz
rSj+0NlTbDZz14nZv1qK7SYANC3dqb5+Y/Hn3hnOB8v7skYdUoD29dEwEKBJEiaZZmgiVgVo2LtT
XYuQabS3s0vYSrjDiYyjemaZeqowx1ErVT71R+3Z3EDu3mtf0wMpWBCIdPgpcGdxLrV8T5/ya63U
p2y7KVQSPUfpHKO0olf4YLVTXWOjAd6IVwx0sdKvKEcDskB248wiJwT4D1/W0k0LbXfxAmTVdEq1
GCoaO2RCgjASRW54IKxfxR5AAE5+wfywgHMRej8yo0OFiWArL0HwCtRaLH0P0ps8SuxwfFe6o1K+
cu4jOSPUA4ZJoC9TVIQYJ4qQDhnC7cEHT2PuCD/y1/A2+0A9PbLnH9yZerY9pN94sxAQ0KAuoTSU
0apP9iQftRO04uT7GmJOFcrM3IiUvZFf1ug6jQaypWVESAUJz3CDY4PPZjwBwpw74sPQ2JhX8IPc
XiYneeX5VuI6L3f2yzb1EVXwInWWBtuG8lNN74b5GFU8b8rcTRSzVZRgMaJJV5nx+uemlRAAri99
K14wv3+z3IUv+cO0gTiJyzkrTN+9skbtpqClYdHLeKCSnehFAIv+UHcqmiGZJwcu15cy929ljdo/
pRSXQMyz6Tg+JrIN0THdWcCumRseiEStg+rnfmN6NfggOXE489CsDFNXooXOWRWIWGY/hbscNDrQ
YLAno7STZTvmj9c3lblKsLESKCDK6HRGWCOvUKsRYB5lfhirVy3fFOHuuglGLIzuFQhtkFIAeE7z
WWLyCWpAMcjzm7bXHlPDANi1roR9JQyLJ5UBqvehlblzXGN4Z4l+XbfOCqXOzJMzvAprZmlQxjTE
dhJcASElSL3SUZ5mf3YT+OuZq+vJ2tL1eqnHKTWmohisoDvq2bNYv0rLvSzyLh7rAUSmBlEQsMDL
F7PsIVo+YCDOMNn7WpR2/ERWFfkhwGzu5GmOeQN0FCfdvYS+4wkEkBj5GzTWL/VkQKtpFCkJviVI
aP4iYKyCDCdVCMCjAnq2Jm4EVIEyh8evycobzyxTF18rgngWI1iG/nJp10+ZWzqWo9pJjIYWGWjj
XUHmoVGhnWuoILUBKpd849WhEbNRLkPJxOUHc3UOqI83AfWIqZ7ZLbzioP38gw4MKxZe26RW2ala
lOgBOTeH4qXyw0fkU7cmxJ4Irinb8BI4lptB5iZifWjQXwDhBdmamloGi0Ump7eFodVOGenu1Fiy
PYtLa0cbzkVk3Yu1Qcqv6ZlSL7HUI6f5zA23s4Dng1SQaz7Ugh0rThvb9T/6zR/wM5GNo19CMEGj
AmCh1H8RO81qEVoom3THOvDEfbOLb8gBgiDbcgdqzNFdIIzSvVruzFsx84t+GaYb6kpspRI4KzuE
qWNjCxZAH6mXHvrersHq+0c6BsxN1hGUowIPvSA6dAt7Ta/nZAF5cPzRYRpsblt3Ut+vf0qeEepL
zmKf5bmuY13Bq2E+Gtl7rrxeN3GJuoO3Ab86Yl2UvC4VDqe6DjqxNcdj+NHu1f3SAawy3fTf89vJ
a/bTa/NUbXgCRMwoe22UXhh09BrwmXWIZzQBGrrjBk51owo+QQVEHk/XlOXF1+aowh6o5SYMqUzL
sRaGfT03700V8l4KVoiGYgGaXPjxl1j/cdIKaVF1QhNG5goKNz/EYKElpy/2eYh75sFYGaNcWJxX
RVwGGDcR5fZmDJLHcIje8kDx/+ZwrOwQ37Zyzw2UNXoxBFmMEnrAUslOByqy8hWsfGgiZ7b5KXlL
6GQbHiUY+b8XnmRllzofStpbaa8KYATrLF8tFhFQSNS50gXKgFldS/bYc5EcTCeyskkdktiMkqDs
tA4SXL8nTIkGbbdf9pP3R8PqF0AAXDxowpLyAWjmNZXa2zQrBWjXYG/VDVJ6O97HG6I7xNdsYJ3+
tSFqM+NEzY00q7pjuDxm40fLU/hjHUaovwLFCpyIfkE0Iea5Nath0h+HYrgdNFRfMwxcBSbvMLKe
F8A00LGG1JcIsYHzw6hNUNrThLQ79o0d7awX5ffD5heiHfgTFIofIWzkzTdcJjPmAleGqcg2kKwZ
TKIZ3rUSzTDjMCuCAxCOc/2yscL39fLI+VzdNSNd+qhKQSJDsHUxJn5/l7L/e9QLOXdkoAtlQNA3
0nQuUlIreSDOhPZ+8UOUUrxFwklXdxVesRMbcgpIES+nZLnHlVUa8g/wYgOpSexh5xp4n2+lG93N
b6VfhIL2D2I8pjlCOwHucQ2NYupyyZkhgna57AA5gEK7t0CHtvKSOwLLKvhCYixrENogKCIMeoFL
8PzTNXFjSG0nkU+X36FMtrfuRl+EHo96U2y4MTPPGuX8MTJTSkEb1Zh1TEFvN9xnpt1+l7+FDvKC
nitLxXAfJ1ocxDrAVFh0uwq1zi7u5Xn60A3oXiWfsq5zTj7jfp1ZIL9gdfKjUp+UWbHGY936Q/+r
6W+N6dv1y8VcBHBeiHGg7QLQ17kJY5DUqF56kC2Kxa4HF1k3mpwjznBPKqC+/zJBB6GBHqm1PNT1
UenCf2TCylsN3qLk+1RJOCki43k8M0V5Qsh5d3Lem/1RmQw3V8uXcuyeCml6XCI5suUyHjhrY2WG
8BeGhAOuYTSMZuYY8sScQkHtgG9R980D9FBADp8kzugXdyIg7+L7zCMEZi1SkwwwMplQG1Jp+FpY
QT5gGVEMFeJ+X0v6pkgKTJfFu6Ift2O8SPb1I8I6hWivWaSDiSlb+nkpgrbKAM6Dlx+eYpD6WxEw
F2rzF2d9bYVc7tVZryZlzGN9hB8MP+L4Z2ju5uXtf1sI9ZCYSZdbudIia+g3YpnbZn3o64azW6wq
haoBekQ6PIhf6GpTXk6D0uiYPiIzXM0/Ug3ImuElHwFm81M/e52OmMHjUpmwD+LKLLV/aGNZlYQ6
17G4zWMnDUFSG7nZjRFBdST+jrfEL39c306W6wAdngyIEypraNmdfzEznDFZnyMJG6b3EEGwOP28
boBVBAFU+csCtSaI0YrqGOJyzXvJl9x6E9e2YqA7J2BkQN2C6SC3MZRx3SrzuGO0W4TuDroddIMO
uhFmb5Eq0ziHrjh8N2OIWES760YuZfgQq2lggIKmLlBbCt0oU4MwEWp4p9M7nG/BcoO5u8Cu9gWf
9pVsE5U0kJ4qVOFV4CdBPHD+oYxuSCEGI3enAmT5BPHww+TUIPiQt3waTUa0tjZGe/tkjANFA8ca
iq3pzWRN+y5Cnxw0HXZdqYc8TX09HN/mAgkLZ0tZ78xqmQp1HsNZnjAZimV2ruR3L01lW+8kVak8
PGtgvrwDOQyGXvjQevb+EuE31CUR7VAxld7FdQGeg+k0j0rA2cNWtYl+kQr2AR73zolW++JrAkuM
iTxk1CgonX/NrC8zY26QTy8Z+vAm5G7HPUi9JBdziDcBGJrD3ikKz7z5g6ok8ZDXbFMZkxIkjSH2
wM9I9/Wb4Rd+6FmeamMuj2A8cB85jwLbq60WSx1dMNFnUWGEgAQdw9YGB8I3wrvdusXiEez7/N8L
yeBeAqOtgy5eZJB9hu3QtLnSdcc4MPZtah4UaLVaesmZK2MVevBy4+IDZKwCq0O80Oq5y0o5HoMe
j7h5WHwNRMyW0/r57nc1mVdpZXnqtTEqMI4FK9GWETdDnF5b9WFK/rl+9VguE1qEwO1LIGC7qG/q
Wl1ngSKDR8VAqRjtMb20NXyv61ZOqRB9+lZmaNeSTdBdritthHR9sO9fyUCCsel33Su39ca60WtL
lCsp0zTIk3asoUgYbJYXwm5oFnbwTEYfIi/lkaSwT8PXBtLTQGqYxWLaoQlmHtMn1Stf1RfzPjhp
uv8BcT/rFq9XR8VBSrKMEAscakQo9QepCA8/hA8VLpLAFEPX4gJ3mduJCJkQ+iARpHHucV5LVqvB
ZZFmxgx+RbKhFWbkgNHgs9Yzl7eyRm7D6mpVaQRqjMpAwdFXN+pexejf9CN3Wnfw2n9kbreNGaUY
K3vUVe67ODKKBvZar83sMHbi3B4PkQ9JcA+qV40r6WBh+7szujJLXeomLIt+yBDwLZ+Sr3rRPaEA
HwESg1/8gwkrRlVOXa+SenZkpbfCOcI3LG7D7Xgw0fgm9MR/sJ+s/MbArAxIbuGBUTg7/37DkCKE
nnHNyTse3/0mVzQ883tnN4Rg0RcewOvr6jxiJqYXgz8+SS1C+JBaYSQZTb+EXY3vCIVdsC/4kmhr
uW05RuARmqvgJtor30de5sP0ziu71KM6tYNZjGUBnEQ37sbSug1UHpcWM9wkQyb/Whu1p5k6R02m
9zVu4OjNdxLuQ2fXtyASSm0eLJntzb6M0bj5Plwa2SrgX37zMWWuBLoZclq25TOaXE+cZ4Gzf3R+
2sjLrIixipP5bdbsKgBREmjsfMtJIZYWYhqBzNLwquI8o8TlrZyMaVWFHAxTfWy0T216UrgdBuZ9
W20i5aS10DICcOKQx46QTP1WhyDab9yeE3MpqGBhgkRFTEkX6eReTGUlRigibmZHh79sH8HC4wQv
xVu0NX+E97xwhBnCInYFdNeSDOmCwKVQrQGCZagohL+sZ1hEhqzvWhUwDPB1i8/hw/iC2E609ZyL
bWGlJxD9hUq4RAbK6Ox8NkupCyJUJAkumhSTTyxhN7xeM2tP12ao46GocltE84Iz2X+brAetfr1+
6HnLoE5HLQ5RZORYBjkdXx2Sv3pk1usg61wf865WolERqmMd4WgQFcluO99Hb6R7Vxz+phiOjjGw
8hjP1C4HDQB1LsQqx0SDOKYguFWhNa0koeWPEfAAldTpTyJUBpwIbe2nGr1GL17C4E2uW9mppHLm
RZyMXdaAQUTzF+AyUKxQYWDUDWEa5UF/jJME9SKtD/snPZswgh5Xo/BRy1r0EGbDsBtm6VGviogn
/UUM0BGvZQJgAzQt4N90iXmRp2IZWgsMLAd5b/nJs/BGavWRN255boB1YtemqC8taYJRQ9UKI0Da
jVG/pxEv42E9r2sDVJiUKlWvFTMMiHutd2SvkOy+RBxoYC68+0gaZzqARyuyuVhdVvS5NkwFSmYn
a9NSoiiMQW1opmFQu7mxJruOwV1JsDQi70FnrxQjiJgxVgFopx7bfmpkeS7l6diAIHbsQMoJKJ3W
uNddAMcKTbCthnOsimk2fBR9bQ/WYifyS4trct0K4wqQJfxrLbTOfD9oaRuWmAPIduGWcB0SufS/
0GUGQQCA6poGaliC0aO2TMEwYSYomNPqp4+++14JvLIsY7cIuh9qgQBVAe9PB3dJIEHLSppQNG+d
tvqhtbGX1TySVMYlghV8d4hmSYDeU2dc0rVBqCZAXltdKr1KmT+BPSw5n4S9lC8j1HlejHlZxjwc
PpahtqdQdIs835QpL2vjmaF2TIO8Wx4aNdYitXfSjLCqMe6itveuHzBW+nS2Z1T4C+7SpWiKWDmq
GWaSoSt0CA/Wk7QZvxEsffU43ki76yZ5K6MOW6nKIB801B4lSs0WEQJUzwFytutGWFHwel10Y1fK
QJgnDrqM3me4FdQTw5Nqm/fLm1XbgvsXASmoIQg6klSTUIU8f6lbTZoX4Ajl4xgb20xDvgRBC86S
mMf7ywa9pEKW87A2AKCTN8ZnfUc6DKmjojleffwZDJIcZer900QV5Dkg4NbRrKbOYFcn+jTKCE0z
yRCdMOgc8O4He0UuJbuSjZwjbc48GCtz1FEME10TVOIkYqnxrSS8B7PinRaXPIJq9plfGaI+Vogg
okst3K3BT5Hggudvq0KgBoRuJL8VfxhcqTLOTtKzolWcTWFWRMNH0Otu22Wu2Hu68aSFPzlnhJG3
4JOBLQslfQYtSlkrpZpHS4fkr9qZP4Pv05MGEYZGd3gRC/uGmei6gjMLgzF0DyXouqAedID/g4Pi
12B8yXEYCXG5vB23vLo782ysjMnn9wuK3KGZq8BpDMJxqe8VpfdwFXg3jFG70sApgxF+zG4CN0FF
nP1iyIs21+opTye0JKCL1XcDBkUVp79HdGS9XP9e5AbRNwzxNsiwyHG8wHGnVhwsuQZmfaFAv2RJ
f3To1IRgDy+qxdbqkRO0ME/+2h5xMeuEYogaedI1MuMHRajIwxzFN+VH4BpOuUswpP3E78+wjj6I
oYHjVNHTA8XMuckslNoqVTuEMNkYumlc+VVhvo5J1dndMAp/8wmlEysQxPIgGkalZrkcgnw+B086
ESbuN5hi9CrtEDsLoNu5OwduzwWAEXdx8RFXJqlNXQYzEFOxISbFX2rrp5Bb0Z5qt96190AuKbZq
D17hwY/lvgFmK95HZe7wyj65O6uPmilSE8sTeRdmlJfEjwjslIKXNHb8CsC6nz4Mm/ndeuAWmli3
ZZWf0W9eqVWaPJtYd4fIQf5QtvEjhlQxeLx4ymTzxxuZl2WVDxLft1pnqXdGGiZNewy7pz6DSILy
iNkqpzfQXVx4TQGZs7qT+1tZm6JBzdNgmT5GR/JFr3uYbpt7QvU/OCG0iW4Is1V9H7vRRtwX4KON
bL7SB8vrEdEZkHECjgk49/mK6yTTh9kYkDulqBiWP81+Z8y8LJdjhCbelGewqdbEjw++uWkxTDnd
SlvLG/10RBv1xBB7E0vOdcdH7sTFnflamUZ5hQ7lgkFOJgin6D9UYbLH7Pv/ZoB6MNqkD+omUZuj
Wfyq+8eCW69m3rrVCihHo5r1NOhNjirah6R46uMAfHV6A4KLH4HstN86SGvcEvZ27iPFM0y5mzQf
khJlof5oPROa1AqVGtBZuapLRpoCf/AIWNecbnkAP/YnQ2vWwhOJ0h0VDTZKLYeWiscxFQZHH3VH
G7bXvxkzpADxCoArok7ATpQni7QxDuFTmpPzNoHgFhwJEsCutWls5WescssurFqotrZINnt1yyFR
AvRwGbbHLLa/EZr/5nuMOognbYft6Dcfpepob/I2MGxec5197b7WSm1nnLVNHbRScyyVvRi9Ca0v
89i0mA5ztZ1UQD1komhWstAc01SEn5yNZ7MR91NteCjDfoOwIu8l4hmk/JUkgmtK63A0RyfQ7Ajd
DqiyyJld+cGuKN3BGZBYIq1M3fSZG4+yHDZAnhqBfjFo8ya1rjLVANMHYe6RwSRAuKVA04DXwalU
eOf4B+e4sm7i2iK1vxA7hoJPpaqk1Zl7XWC3H4RK2HxIHSu1k4/mzvgQfvF7dKyjs7ZLbXM8DWmc
JQMB+aC8/TIs2358uL626ybA7Xt+LxpIR8dhh7c2L24W6/siHYrSv26CNeKjGYBgYZoQWTMmUM9t
9GqURmVZNUSGD71iwogWekjEzIc2I+NgyTbaG27BCxFZS4MUH+h4QNdlInM5NzsVSTkkbVccBWsv
aPfBdDeEz9eXxnKVEFAG3S8C3kvgdQDRKnUUjeYYKQ+1+bP9G64eZAuWTtglAJmhMU8VrsFc5mV6
NFPZrvrW7vuJF0mTF5J6og14evCTydC7hsc/3yclENV8qsvkGO0UsJaeumAdBsq8E98XXy+Z8V3O
7FHHIYNQxzzGeXJMGxtSOPppWi58TEA23triJ6GSyJ9rDFVwQhFWdxZNDxRZkYjJhJ71fKHCEESz
uegxSuNoXxI++coz7ydPfOEDnFgZ2Jkx6sFpDQ2KErUQ/x9p17XkuK4kv4gR9OaVRra9l14Ymp4z
9N7z6zfRs3ebgrDCnLnPHdElgIVCoSorE+Vwfw2H38kHGc385sa38TzZp87887ovsi7VM4vURRPU
hWTWhh8d9VflizQnfra80oScIEHT8MIww/UNcCuI0AC2MIZFd/h6kB+WbQoUkpaLnh40OzCfczJW
ngkqtRsaSGBkWZMcRyQH8vQhcMmreRao3K4BnkTvG7g+BlVVFWkxdL7WkKrJBHCUZgD2zjaRF1MO
nE/FuMLONo/8rkU20lVyqQ5VH+NFVbxJIIqvbn33s3PHt/k2d3iOz7i+zqxRfi/JfQKNRFiLh2rl
C8/oO0UiBmQ1zl3C3k3Ed/CvElJI6mAHudbJWZZHxyK69YfMqY3Y5Wwcw4QJZl7wtyNQgdWH8vGk
CK240sBzGUlr61MCqCrYCU5XuaNT9LbxJqLkO3O+FiPZwYIIAQ7octFxoLZPFedabVUjPJqYgtcx
fTh03lw/BepktyG3FczoRWKiVyKUuRZJv6lN7P1emvSqwa21aW/IOLq8DR400JbwX52sgAhkgAKm
c7xvZNSlzt0Q7zEMbYRgFSOAMdD22fM+3xiAi0UrXnuQsYmEKhREM+DLBS0vdclkZlarkyaOp6qL
b6qmWgWF6qao0URm7GQit6XLOGFn9qhtLKMgwwWQ5f8Lvit2CtTDAcbp3OEGMyot+EQ4WSLDNZcW
v2QBFme6iIW009NhOGrtvi7ee8SQf+/8Zxaot3Q6ViLmN3qCgBOdsPwitUF1pAA152+STD/jXpq8
VVExuEpAeVr6EEXRqui1DoP3GgJKnHWR/0ElIGfroqIwqobJFBVFjnURuDOe1ptsawKWSVi3ecGQ
kX2cGSMLXnymcAZEx5jF/jTmjbCPjSh0exUEE/kUt5w+B+tGBhIM+RualdB2oXEFSaBNk9DACQlC
q3uSoIMmb6WdeIMpwFte5GB+qYUxamHo+wt1I4IMVwqrVSGg5ltJz9e/FDk09IcCiQQaRJhwQL5I
OaCaS60sN2qMQRFSczW33coAc/jfrAQxnojhGBB+Fqkg309x1FezCTNNZ67BNy96RWvU3vXFsBxh
aYWKSHj2CGKbYjHgEk3WUGjtbntBF+1yDGaOI/BMUcEoNXMJQ3hhfpz6k1ZsVX1jDhxY5ddrhv42
qoiKio6ZBdwf1KbNxdBIkj838LVJ3qWyPZiOUoOtLdr7aw0qz7GrP7R2tNVTB23/5KPU7UDDVD2e
6X+CZGUkHdby91Dbm4SlMssBXi5+/K6or3ogO2L73vY8slHW3kJkBIcM94p1ASftfcEgZzo7psJr
FnXOaNyB/JQTellna2mEWkwxhppYSDkWYz4Hgm5r1q9/74xLA5SHlNB/K7Rgao7J+GOUsvWs9U4F
8b3rVpjLAOAXOg2YQkW5+Tz2SVrTS2UE2osy/NGMz4n/cv3/s745XgKgxCfM7pe0w9kw9ImAbapl
DMYNa30ebG241/zNdTusb66Dxwriw8A3Xrw94pioXQZVfCxi3R6nH9n8PvASFp4N6uLTxzgc4ihI
gctYx9aL0D7N6r/PlwmQQAatmo7RNJHyqqGA4HzViMkxKffNcJihO3Z9n1hzPRZqZAoByqBbTDfJ
6lDu8w7/F8C2LAWwzlG9xKvB8HlKarStULaGMhDHyVgbhx4GmEUh5YemBh2IQqWJp3CMj9W8CcoV
mHHsOPh5fWFf/4SOdmQQhsAwYOnCky3ND0bC+WDcE7ZWAkQGbfhtAwGUCPMA/SZ4HA663b5NNxWZ
9lnna+vGvA0QBo88T2E99UFS+/1jKFcZs7DKxWGOjmhU9+6IWn2Du9HfQBv+Tl2RgS3eHrMOMuoY
OGloY2OanNpjoGrSWA+q6SgECqRYem1oP3qh56G5mGZ08IBJgIZg6I6KF+1gtbWfovGXa+g1qu95
xi0+kScG/SHNhQlq74qpRPYVY7pf2Og7Ir3bb6S1sWu5oojMtRgApZEWGyHDOo99ZiTpUxRB9Gjo
xshTM/UpkLlDrcwXFQZACShDxxwHnfFZpj/j4QpkbXCqt7k7FI482HLqENFC/YcZrq6fA1ZpFZid
b3tk1YtsNi3w4AAzNGleQgfuiy40utW8EQYhL7/2vZY/h0m++sUnW9gkAWBhs6h6v0yycTyp6+Ju
WJPZT2U93OR/MFPLulCWyyN/X5hqvxiFwxI6XKZeOG2iSY6ZCbkd9TIGrnvh9vp2sn3kezfpYxWG
GbRbMY8mjJYdSB+ayCNZYQXH5YKokC+UdTENUjYdOzECCYQS3/oJKuGgnuaknMy3x9ISlVF0fVQG
0IeFqoJb34gI+5qJWY3RkcHeJxRcr1DJQb3iFXQtoW0lMej6PAe+MLTH9GaYBLtveyetB3vqQlu1
vExCRbkCBit76BG1ggYz5mXiaEGOIyJDHN10k6kG67bXjFtLntyu6ewhv0n6dmv50m40wnWXvTbW
bZB8GqGxsdrRS6fZFur9ZH6m8UsffAj9p1VAdDfIILwb2WL8kbSze91PmPfqYnNpSJQBRRmriLC5
pAVF8EMgC0++yCgg7IBKDbeNzvucOhUn26gtwamAYR8CEG7WIJcTtsNKAIxt2MyglIk4S2Q99ZYr
pMJlE3WWGaCi8TX5gFF2iK8TwFfMOXHcnaQCWNBkrW+CagN1GgWPlOa2BRsi3JRImKXH/Fbg4OM5
R5zmBYZc02xFIZAWSOtG8BxUcE2OczBPgoUxU8yO4w1LX85D7dd+PILtTb1t3WCjbNpNABECBe1J
PuqKuYF476EBhTeQJCvUOdfmQBpyWYlxzn9LvBvQH19B+fxGtsFkF9jKC2d9rC2EEq4CZgXQKlhf
v2gRlBPMB2dd6cfHAYItuX+Mst0UTraKUZIiHe0xvBfbJ5RubVNvoPGNanpdrEzplfMziAfSAYe8
+dDgI4KJdHKiyHk6RGNEKnzCpwT0l4CLKN/EpxSclhphfJUcHoyPvdtALJDBSetSOFcWRklReuD0
CWlatolXWvWuuv494ZUHFV7R2rzePvPko3T0H5M0bKcask6IBayTAJx1kKG6Zu8pT8KRRPI02LY8
fRDW0V8apLI+UxnU3DL1+liVkS2EvSP2KMdpYJaQ3yZjdrIpxhtC46UyrLRiaZaKcF0R1ebUoEjS
eO2N/4a04im4UYBpRa2Wl7IzXRhMbhg3AjXAhd5sXw3SUKrY00TJql3ZFaZrdAUXJsF0UTACkFls
lLw1Kp8w4lDv+ww7OTgqclvEbcGJHPW+fiO0Y4KruZwzcbku0sY1CEsWsJHozJ3nS1IVToLS1y2G
ldUd6A688R3BZw19+LV6k6z8O141lWOQhqrLU5h0Up9PR12LS8fSBneUa95wDOMInC2LHhAb2yqv
ihmu0br5tnnCIN7tZ3FjrtT3dM2FXfGWRPnhaJZ64U8wVmh4zfWyXe2KwLECzNYKxzG1dd+e7IA/
T395bWCRoKnRIaKJuEZ3p5u8D4tRnesv0ZzQ0d6/VHNSW1zlnv4HvOeX5w32APLCgCiGaC66dbEa
Z32bChkuDvSzAI6Hsli+UXYVsGy83ggjbp4Zo4NYHyVqKOcWev6pDU2XFR7sYCYo8VAZboDa4XLI
X+bZ5/aoGKZUAQjH8yA/xngo1BNEhyZoDpUfnPPG/GaErMuQiMIl3Rps46YO5wo1ZNCLhMAiVTjg
vdPg3gU7wB/QCpKAcX7nYVkLe9R7KNRDyMVoSX8soEuczI6x0qApnb6PIqheZ0d2RQDypZ9Q++NV
HJgburBMhbJcnpMOPAj90Sg+5CF20uKHnlj29f1kHr2FEep1FKR62vYGchncvrbWNnZhcvJN3jKo
AGlK/oDBUiwjH0IXlTk7xHxiYD5eXwfb3RWN4GkwJQTWrvM4bNZ1DN4uC9KnKzB2zW55LzyhH+4B
LBpustX0zsVosz3RxMydiELUBUuYFpiC1XTYusbLZRf8MI0D0iAnnWxjPTRusuJiJ9i++G2R/KJF
GjgbFq7sCAzUQghUL4iR1H/IpJLlWLfdAAZ1ySnccg1xsWHPu3UuywLkGHybph4n9SiYIFYZAKns
xm1TrApJ26iFgJ4yB4Hy/3zIb0vEYxeLlNUi1tq5y4ksVHsjAy6aOJ8zPinKKwlucB6qhlFAOl8a
5Tlh14uDoiqENAbgRqdb+wAN6TYR6OW12biLo6JJZiVVnGiwJa/rbSY66UoAy9TsxBZkEMkzljeu
zyhXna+OiiKjnvR1bKApJIIxRvbqZ38L+ha73VnrGMxWwkP2fv0kfnXdLyImlNWJjgFQgDScImwL
uZXBjIlzoayM/bytnOwfrQCOuvb0Dl8xW3UbK7d1T3CL52H/V3Hz2z49PmzoIeB1hlwf2/k96G9N
/14c3q6vkUGFiF1FywUYPhkwRDrNtJK51WYRt5AIhTZpFeylyE1XydpfTStCZZFHTv1YvvJ8lRmt
F2apaO33jTghzCFhbxPTlWJdWBXyNLxcXx0zYi+sUBFbigO1gpxuDHHlyu7UO6EARUHAO+es8Imm
EfTmvnTNZeoozJEeYcptztDZBmMemDJ24jPu0xVu1P3fYBDwpYCDkSGqp2CwjspO5DJtZrSDm2PX
CTvTL5wiE700e7q+c6woubRCBeiwjbVBjKC/LQkIyuVH7CPb0p5UzAheN8S6CYjmPXjE8UpFTfY8
SNaNX8qtL2fHaoru50RdjQOEnUL93deabQBejuvmWB6xNEfFZG02GrEBhcURt6A7krM71x4En7zr
ZljuDXYM0lzSUcwXqVUVrRnLZj0iH88aZ0pzN1Bb978zQa2kG5NEy7MQ4Osq8KYWkr7V6roFRm+K
ZCDfq6DukzQTU7lVIE1BGInig4F0MXOqj6+hphU0kt95AY95g6HBDFZWESHpYjAv7CA7mOkqGvLb
ARxk0sbH9DLhEk93xpazOuaxRZUNh4hQDtA1oEio0RwogRxC++OGDMlA3ASKW9lW2IU7jWONeZ4W
xqjz1LRqr+WYugX2MLeV+ac+lbZc9baO+SnOuohv0bcWgDa6quERj/cZ9dXEqJ1UMcQ7PvvVIwtQ
XEiLgperc1VCPFY6vI1knWDoe5KCLwZywJR6foJH3c8iLQdCtLR+1NJg5+lrp0IIPhQ9jU9FwHp5
Lq1RF4dRjiOm6LsYFa3wZ4datrIOHn4j2HiQVGaOg8FlIqUHcDTQWOcr0zOttHIBYHPzlbxyjY1k
6xh324kfX8zvz/9eGQOEFMCJElQlhulpDGyhy8U4tG1yDLJtq66jcC/WHPZtlh8uTNBv6U4bYg2C
ANJRFJ6nCDx0Q2zXteKFscyJT8x8bWmKuqi6AT02zQACG9nTRxM5E6ZdXKBT7oobMLXdzWA1yzFw
k/yV/3/vokYdtSCMSklOc4AvvDGyzRSvmXBVbhoozr4VQKf6TzzFD2bYWi6VCvd977dmaA4JQknz
RmYD5nX0QBSZBi45FusCUywZ3CUS0jVM1Z/7JOay1FSQ6uQoNLs8uLGkR59X4GT7/cIGdbWEQC2L
oZ6mRw1yq6EzTKhMzHdg6BVd7VV89x0/5zgLb1VUzJotrTfjLEuPobkd22erP3Uxr6lJfjUdFwEq
Q4UMGhKYUKRsNHMwN0aIEQfwZI0QIwZyPvqngg7nJy40L3Kfq9L7i1C8NElO4+IFmMbQIg4sLTl2
uxZT7U6p2JGXrVs8ytLcy9Dv4/JzMVcpQfQNfByKbNE9qjDxwXsnSclR6kIwE6AMUvE2khVDoPwC
KD349AE2pw52oymRNFqVeYxDaOUZq+oYPYLCeaPbwmP0YO7r22IVrXiTpUyvXJqlzrWUCwAHNTIi
/1H1PevTWkm2v80+MtVL76KDuNGfOJ+PuZcW6qk6lgqIO7XQuM+aMQoBD2zd6k12tJvUBSzp1pgc
bfelxrHueKtk7S1gOQBcwU0hP0w5qZgGeV/0eEvMWmSX6YtaDF4BJpWOy4DF3M+lKco58yIotU6C
qRaah1/SlZhKFGzD69zuJvusK5tX9iE/nj6B0KzEXkI5SL3oMMTiUDZBNaTHttmGieRq6afl83Br
JAG4YoTuKih1JwyR1qfHpDPsIVbsBn2vRJFsCUHF+pQD9W9OOcg5IF6JWUEQSlDfTEjSPBuAO0Yx
fHTxFsOAohi71il+E1eFK2yNjpNMkryDXqKO2U5QkIDw7oJyR+yxk20ZYSYHBInSJrol0jd8KgXW
54KEBdCe0NuBlAWV2IFXEAWeIG5PbY3pah/c3rLhyQKPzJ9ZgoBMAJrChJwdJerzKAkqf2BvMeaJ
KBm/5A/JHmRpwIH4P9N94+of0Uea2GnhdHteqsBaIHl5QtIUsioyjTbMEzLXEjfNsQ5mux+ANbRA
aAlGy+txRCaRif5ewKODag4x81LAJe7rRIjbKURGYlkQpLTlnezUD+bkkTab4A0P9S/I8GFgTLbs
4hNce3fhLnVUbi+MteDFD6HZuccyy1tpVEJ46m+Z02K089VX3fWx2cp2fkxfuW86nlHq81qa2iTK
OIdfcaa6C50cFJXWE7kElZ3igW/2gWuTseNg+lcNvIEwmg+JiHOXyjpLLFrZEA6T0+OqD53ZDp8N
L3jIvXItvFz/vqxIihsX94MB9mwDkfvcWqMoGQ5KiYPipj30oYhyZIJeTtLbgQNmWy5MltXUlFQQ
16gm6MIMRNNziyMqWwhEVYCEU/kgGqvA5Sq3RMS9XasGN+lkrnBpj+z3IpHJMEsZQ3dUOMTAtt21
2/65cvof5cbIoOmqb/6go8l4xZ6tkMpzg6zQI6MPAhTVUF/2qlcztgGHlO70+3AfPuqxM2sO5zuy
vAbQDFED9SzKrnSGqGShqEU5vqN+W1VOuwVUah05Kbrta4zdcnklGAcDM7CyKRIHhU3KbfBmMKau
aIKjpOkOBJ7cuQbiJuShsZjOsrRDXfQlaO5qyJkHaPxNyHwJ2xEEzbf/K9jHeWAyyDIw2QtFeKwL
VFwXZRW0VszSzJL2NI8rIXCnX1CEcOKVekgnJzYd9fMkrAms+bnbXP98rO3EJQXwOAhhoQ5Hnfk0
Bq6kbHBdFeWvYji05kfRvF83wYrkIIj8jw2ZZjyYG1WrC3IlCrVXQ4ze3BWPOjTbjVWKMBo58R2Q
maNjFrb8QVBofzR5yUhLkX3L2F4QQmOAmpq8nIMa5dksDY/Bm76eXZIHz/voVn0Onya3vU1vebJ7
LIOmBJVHCG7AKA2hwERp1pRKkBwzId2aRrmO85GT0rCe0IASfNugIowwFR3IbbEodd3eSG72aNwl
W3Bbv/8BTz4rtkD8mogWgc5Ut6iDF8od9IMAmYAYTHlj/iKDsp8qcKcgk/ijzjuJxtT9j94A3mNE
W0GErN959AylPJ0EswvRl0ueFBeHYdvW6K1CEHsDouLrPso4BjJqAzCFZAMngboatDonjC6WcAjk
RzUEzeSHnPAuPIZDnNmgPpY065I6xZJwmJ+nyQZYHSIz6gMG+kJ0bkmN8a8UkrAWMhQCRBTAEvRH
E43CbKYqb07Zm47G9Kpad7lDnpyKlx4jV+E0ClhZqYxbHRMiUPYGRpD6aFkKElfwzwmHegXQyYfk
iq+Yd4HkJFQqZEKw+yJu/Dsugoj5+b7N0imaGAlt3RlBe6pdS/Umj4w1GL7TKaCHEwE3ABA09BoU
I91/7zaoKyGkAJSJFxq1XHHsQYyjwG5WP6jy3Zy+y8rxuolLr0EtRLJIHozy3AVoqG3aDOINAKAo
4rMYnbgce5dbd/b/L2qbHVjyu6IHNaj6EiqvfibaQ//z+hoY1xuMIHAAvKqg/kZX1yshM8xKn39j
jhtH2atvzdp/sBz5vv813bRrSLPIm8CVnziGyZk6DyLnhqlbXIKiYCZ1QJ9EbwPeDdIGOq4r/15x
/kiD9DJEnluj3n5JHZfR1KkEpE40SCMPkKs95j+JiBRU5kXe6i7rHuf2qLJ+CH2NYMja8Zi8hfOq
OIEdzYnvBWd8nEBt0b8B/A+6F+7kASOxPbdLuz2YZLVRxzrjm3wrAxPVOP5BeFV2yKSBuOaSdzDP
wLf70Hf3YCWxqrRSh7SWQNanfyL9iw2RTOH3t23h+He8khIjkmGN6AeBBgialBcwhqhvcxS5aiI7
GD5AasercQ+BhtUzbdnNH9tbPFAOvHjC3tlvq/RK696Qk1LESgc8wVS0oSS7WEfr0SntacsvVnDt
UfferKI0M+Tg9VbXgye5Hab5gltw0IGVVd1bBx6MiGUPmRAodKEQCEktejwyC+NIHLOKNEfz2m23
3VrwuoN2G94J6/JRcHnDB4wMCaN0C4PEtRZvsFpTarEwcxAtqxHY0sz+sW7xPhmDrViN9xjweB/S
wdXn1gtyVBNybeQk2KzYd/YLqLxprM2gyifw6+qPUN9JD2QuvN1nr2AvLTcQNnKhKQbIK0o3sSPy
qiiMftL5+qkAWFa+mswjUWFe1ZGdQKtYd4JH0xXvZ6d4UZx8xxe3Y1wpZyumwmA4FXkDLnKMXKng
0B62VpXYjfrKCe2MYAsrhAQMWCPwqVCum2AqYADRzgAkaPnSPpBg24JDSHiUHOX1DyrpjKvkzB75
+8KTIiEdzNiaBuSjokMKloQohvBa9+tgVXAehMwtxHAJuBiAj4FMwbmxsBvqVh0RB3pjcDJL2JhZ
u+p6HtEO0wxBI5tIYmCKCuR6NKdDO2Got9afavT9CuNJid84H4pxS+Fx+39G6JimhH3WtQV0R83X
1tXBnWs58zbZqYKN2Y3bGUISkC/DE2LFbUUzP9nCMrWLgQRO9UzG6FHn/H7Dk6ZmvU+2+qrmsoF8
1cipXONsnZSDpJhAqkUTsrGNAKXKwtdwQwgl2gMQzXVRkQaqQJpjx6xibS8PwwTQWJhxEnDOB6WB
QVEjtIPUTlB5zGS7FwpbmF7r4nT9izKu47OFUjFVVDHlWJhQr236H2Oym3IOZJgdtBbfjaxycdQS
tdCF2scqJtQJMG3uJbsST/ZwNQBoInnqRnAVYTPyOCcYNR8ES82ERi6KhEi3Kbt5nyqJlEYDQMTl
1tinLgZF57vObbb1uhPt+a8+1rc5KjZDensu5UgERbmoO7Oa2lGcOVrE6+0wEEnny6LicR7IQxLl
DZwCoOGV7kj70ncFcPOjt4+ZPy98HGOPS47HjM+LzaSSUx9MdaMxNFC7+5CQtKWuv9UfIqQWEgjf
yzUPK8T9eFQsCwQTU4Z+OhyHXfhAcMMW4N/Ry5/pN7ATme/V0S/OpKzbvh1BiTo4wZ3/SwHKK3/X
77UdQSmDzt73rp855vIAK1MUfEvCFEx9RFEvq2pKlOHY1St/Paz7ve5On1JtjxhsSlY8Dl1W0JZ1
NLFwBRnoM1GhMzIHIAxbcQBThm/r3f04PuWFb+cRl4uK5SdLS1TY7MZBFfIRE+fCpjiRJxpg+5mN
ytIXG2b8D29lzJQQYDlQ2GP651KGcdCDrm46dQaFqNPelKjCGHct2Ba24HzjqlkSr1teCkCconeF
8guG0kCgQrOwYZiv1dJBUQ4qEN/NOvua6q3XPDjZhXvQdijvL5J+MECABhVHEMvJDuZ6Xwn52rQa
tuEjF8dOiqVXVkUzr81aXqpWoWUnIjan7GsonoIa2xFcrtsTP7tmifJDNWyCUlQLFesiD6LGKV79
jYUiYHCvc44Yie7XTFGOGAEBgzZGrB7U6JcJHa1ovGv+9ajn7+8EMgyIQYmE9wA/YnG1mbHfVYEq
E3/4mipfK2sQlqx5xeeL+ETboe4W0q6Z5kDNTgnYLtOfZDaFvF5l5WuMYthzTxV9jGmDVHzq52iO
JDlXD4m9b4GghC7QDmTNHtHCFbkgf/ax+t5G6nKp40ATolbJwIhR4xGZYRv/hBftIlbQq6KOlWhN
cgV5EfjEGkosBp5uvQ3BZP1Dem2g7eFeD/JsD/y/VV1kyqXaVmmsKYcwuJPlyi7Dx9rnTsuzD++3
FepIVY3RmXIEFyQQFuKE7V6DE8obXm+J54QWdaKasmzlvNCVQ5Ha+UsDTOH4Lm9F60sMKHoOXIPD
NcC1SLx0cbyisE2kSDPVw7TW1/mDBPCk4MgvEcgNJa9ei4F9/YvR1yTlHxaVCgvDNI2+qY2QLBtt
FYl9YjSuUMU/rFD/b9dGhQ45HeUxBK3sSX1sb6zVvDfd6afx6KN6EN2njvbz+tL+nyvl20+oEBJ0
TYQxryg/iWv/UYRqcFbZ8k/V1nbFKta5NJG8s3aR4YRz3SeVlIFZJztFUHrB8/q+90hCxaso8g4a
FT4iswTce8BBKyfLHmbMwyrrNvzkbCD77vreQCp4mHndFEOKu4uMNWNsDo3xZNttCWMu90YmR+ny
8vqPLQzanzv+EEaxMrfIM0CAAaH1ceOvjDVxDdEO+KjC6/t3kR222TwLwYSrEmU8FIDxpLCr22RN
VODwVgKEV3C5rAzkm1xbIRVMxGBs40pA2PoaEsdUWQVXvKnW0MZ6gWeSbB+jAZLXruNypRur6x+T
eeEQ7Spwf4HCQKYOeiH4eoTJh98XDmFnqT0CG+GGTPJ/Lla5sEMdckifTGavd+QQSIoTzV432ySK
GZ5+P0RPzTZbBSuLF1qYnqppYAmWgDHEEs+9JyorMYvDQjnE2/zF2PjbFv34BKjUP6BAZq7w2xb9
cpLDKJvzUpEPjYeJxDcN3FJe39rydpxQdS53OiAAOXea+qKm8BWpF2apW08MwykJfSHFxs6d074g
k3SSdQEYMxqEPkjHY4+/sUyfXRilfLafi8CQ1Do7SWZmF4G/KTPoQNeW26WQrKolJ+pyzmAdybMu
HGhhkroBE+RhpTlG+qFO5pX2FNSZMxkobBfNpg1F9/qp4H1L8vfFdRuCkwnQW1U+dHVnT9O71vI0
QXkWqPMQpnpSZjo8U2yxY90uDbjlEY7zK9Q9JwmiLAVWmZ38W2mloKxbboIHglTGZ+KkC+z8ZPF1
qCzZqJIGsjhw/soj/Ra069z6PXFSZET5Dv34w/Xvw7VHXXRhF8mZ2kYknFipY300aIwTwoREdn8T
onD7Zsx3AKQ/0OgFX88FFjvQQuDBUiM9kTCNmpa2Hzc9SHCtNYT+nnMu7wT7YC8M0p8vbqHhGo3y
171AOqA92KxEuy49/ab1MkyU1Hj3YBiOR43PvAQXhqlvOVlTrwQVDM8quFerEaSbL5H4g/MFSYi4
OM8LK9QXVCM1iyAyQfaTeEzqElbh0rPWLRg2uaBMnjXqIjBGYW6UrJQPEDPCc7u+J6OEqi05/V28
4yUtzLP9vTSDylmaOE3HqcLZNkYf8AxdS5zON7mEZ6yIiIoZwD0YNr4cSPeLNqhnEHUf0g/1sXQn
Z/J0JxZcK7M/YzhobasfqGx5IXiP3Otfj+UiIGaFYgcm/QiG/zw+TmaRJ3VfSIfZRDNXRutNbfeS
zGkWsfZxYYW+UWslMjW5zKWDALinHh/l/uH6Mi4qyOTyXFqgLk8jl8ukzawZd3ZxklxlY2hr62k6
NKC0hVKfBV4gHoENb1HEUxdXix9kfVgWoXiQpn2snMKAi+vmWaBuykEbsyjWsKj2I36RnWA/yav2
/Qu6SlCIXekiD+FiNpje+O0SCvlVi3Ul4jzrug9vHJwutROg1xsbNBCOgQDtzrvZabboUd8aB2vL
S/NIJKRDCQZcUfrB2D0wkFTAMgHRMZKc+EmyKrp70/9ZF16Omdrr3sLe128zVMSqJSuKBBAgHQqx
fp7F4hnzrTyhYd5SqIMlhk2cF1YgHcIp9Iq+cyRzp5aN20SD9zerARAR9PhE/5dKQDQ/y4TJFMRD
bRhbLZb3Umuur5v4f47Xtw3qCouUYkiCMhJxvGrwvgEILzjZ18S4dhIB4ME4/F/d07oGYBnQ9xDU
Uqh1TX7Zj32H89V4yV38CTneCFquQ4FcGDdm4MT/yBzCfKZfYG5EAYc0yOMVyv0ACxPKPIbnG/OD
gQnuMOGlckyvwDS1AWEw1FDpmaKuLk0rSwfxoPrZfdbmoMnxg02nVKchrR45H40Z2xfGqI+mG11c
a2Wcnsp2La/zrUGmUhzDcsidgrY2Keta/AoXq3pHxjFVTEyAekilolavyONQRzCrrs1dBvLmcSes
RTy5uSVk5m4ahMdcBsPJhfC6kIRJ3o6oscbbzobU7o5kH/6h9DCLvx49gtMWtjyEENNJvo3Sg2jQ
i6yDSU/Vg+nfqdFdXb9yPhvLAObSFQUSWkQgj4ocEFWZoiBGPjXVSKhkrwNAdc5BipPa1Xa4r6Hm
iMcox/WZta2FVbqyW4gK2IFTKz3lll1uMey8D38k6M6vs5XlqhxrnCVa1G1d59o0a2miHEbzvosM
248OnE1kucZyOdTlrKrBaBaYBjlEySZ6IiQQ1pPw1v74JEA1XbYVD03Qf69DSdKQpVnK95uuEvww
0dNTGLrGp4B6cvNP9EpmosTC1nS7BP02Z6W8vSR/X1zXcSTEOsg55YM5gkYP1GItcNvZOt/Mmp2e
5BVhH+Y181gpAgFrK2DcAviQ7hFBxF4x/SiFzXAbNTej0tq5emuJt02quH+zvoUtKopVJQqHQQ5b
mo2pry3GMEebqM3XKYoxAOU8+07w/l/apC4Co231ORkqXN6oNrWYIicTtOZN+ja4feQo/+Dl/TDH
nC/JCtfgLFGAOQRrDrDp5x/Sz0vRLLRJOxSS7vbpY1lEILz7tyP5Xx66sEK5SyDnM7RLcTD07pSP
N1P41FTrv9q+75WQlS5cUkyCeexjk2SQI0LIh2BLGyPAkFeHNIgosq5Vn58vMA/CYmWUo0gBgcb4
hXjQH7vKmd1iV5E0pd0Vsj172itqvrHNi2TMHsTyq1GuEs2KAqEHDVnKrvNIryp41bwW43OxBz0n
57/cWSpzHfs5EFt5Eg/jSgQDxhPY9SB1NziVS2aSzdnVcRLX3KYVa2sxwYsZLMwRYFyDupIEwTSC
MsCV3vzCvPxK+BH8I99DexrnL3vGnKDLu2SZCSd4bmTQWAN6YdJJbSB0o4D3tnKQkUT4mhtoX40y
TNJ17uRGuWMCKYdHMmeDmQtdmKV8KOiFNJzbJD2NzfRgVfK+Dkr3+jdkHfPlyiiHqY1eE3rTTE6V
aniKAYLVEVz3fvsX0QTNFoyRgsgV6SYVTco2G5oZZAQHJXgzm3sl+xS5TIjs3fq2Qf6+OOfJLJmY
gJqVQ+36jyMaSNGu/DE/AvLz2zeCZ5U3VX5p0sBwpfgFf8OwCQ07baJSjQe5lk+1n9hy+ZI1nODF
M0AlDkk9q0BOCcEpL+777Nafn69/fkbBk6wAdJwKeH1R86HOUhtaUoGpzfBUf1QnkiHM77oLwGeB
4wT1cZfn0myDyCcxkY3eCRiIzr9SjdEjkjt3aLzlW5Ihh6Vbb3pngspXY/6BOOalh2OFC4NUkJJS
YDyzrg5PMQSkWwRddHW80W84fQSyUefFAmIGZBqELoGEpfN1aShdzWnsJydfqBwA0+yI1IyHdJWV
+bZrb80e8vHi6W8+38Iq5R9omWq+6lvJqfgV3U1vDcKSCVh3iUli94+mDMlBvbZM6iBHVjyKVYpl
tu7v8mq2Nu4sp8O0mrzRDjw+Tt6uUmdaQrtEb3I1OfVWbtogxhhumkive6+fW8EZghCM/rWRSLac
mOoxGYZkc32HLzP3889KJQ/yAHRh02O9Io6EXkWuAO0zUCOtalXgxMgvgZ9re0uFe19qBiWfhOS0
0OwAq7ehbOsYKebgKmiy5E4IAV7RJiRTama30ip7j96vL5qcwWs/hDqjiVlbY1bCqyTQP8l43onb
tPvV9B9TnjjXTTGu1vMNpo5nq1dBlBMPDm/UXbAvM3TH45Xupm/QAPQ/wG+14j1SeN+UinlpKga9
P+LO+x/SrmxJTlzbfhERYoZXpiQzK2ueXxRlu80sEAKE+Pq7cEecU4XzOvv2ffCTHVZKSHtce61e
xPbynfR3xZJOZnJhZ79XHrAzwCaRO69UUNvMefSyeprqTiFVkDHyvkO2U7/oOv/vfYEvC22TZcvv
Mj3XDBwhVYFE8zJzLiHMz94IjCChDEWgrLFlaeEmY52SrUIfbowR67nJkjrRfFjbHSKSEYu1vXEE
TuPC9Tj7/j+tu70dkmW+HBb1NiV/MyVUwLNXyaUTPNMUwxFie2tICRDvttSLyRJq1Q2+lYjF8yra
LL0rhLJvfWwkdTxiXg9SHWVwaWzlf1l31eHCVbF+DywhGmo3pYB9SxbM9EfcOGG6OW12EwAFoxGo
7Di/X544+m1ab53BRUnsP+tuTA1fBvw1sxRyIu1B+77ODBRxAYAIYBNLiErPDburny59zTPpCZYF
h8mvMBCkpRsnSRZvJpY1mh/QZck4BMH+bh/bZUowCQlU9gWTejZ8+rTexj1OZTn2etdVHxgNgoAu
FWUVmAXo2YILb/3cQgifTIzfo1AL+qmN9y+GJctRQP1Qdy0P8x9/l3iKcHzFkByyr6NKL4Efz1mx
z0tungarskFvZ1p+UL9J+oklC7jbaZHq9PnPmzsXQH1eaGMuq8L0OmYb2ccERSeGwVkAV5MqN+7+
X8tYm+6m5w2q8xe3/JjoYSzLIFt46OSXiEsvfKjtFJwnVT2D5M1AQG0kUnd3quaXLsPZA3MwjoIB
dAPXYXMZKs1q0eBExAlMUgJcb0xvOfDE1h5Qx511ZLvxeJFI4Oy+Pq25uQ2VBY5Xq6DjW/G8chG5
aTtG5v0UQogn5GNQRN71fKnLub6ebZgAtD6YvdGjgOLyeg6fEq6RaapUBNlPuW/u+d1KR1Ts5+cm
ygENumg7zkWejuOhHwc1eIzGbyJPnS2CjKxaT3WK2nt+WLHFA8jgs7dV2O9izn9pvfXEP+0uN4A/
sgHb+wAvax0YMTJ8hkbPWjxNQK9/Yk+X4pKz5hEFWxQYwOQBstuNeSxdm5vgThjf5GFJLGh1oMH/
C5a4AgQvYWvO2Q8Pk8W/VKII7NbX/fFsmSbbmJAXaZBwGb1gdPd6/zxfhCSdew6fFto+bA0xNM3r
If+omrRt7l2RtMu3P9uOs/7s8xrbkxs59FypzIH6GOMW9F/uUZymF1UGU7j8NOM+VCTwsouNivVZ
bZ8AqFZWDpRVRGnr0Hy15EDWk/yjqV9s7dG1l0CVTxqJQDUTyOLxz9v8hZr8bTmEkxiNAYnNb5x8
gC3Y5eJgOedOPo+7KQWj3NUIpRroaOAlOAz3xd/xH2XQ3Ky9tHqX77T9pdmFc7YGXVDEK5CNt+xf
If2nl7F4Q5mVWg6HoIM3W1bBjLrqn3d69s58WmJjWnhhMVSfsURj3eX2qS29QHT5heDy3Mfzka+7
vg8at9/qiDWaXf1izCAJ0Q9D04S5lsWDfBub98z6jjmkC8ude96YDoPylQ3BWv83sa3JZK5mlXxC
0LXyjouwsYIJk1t876S0Cf7FZ4KbWdG3IKcDvejmTVSTBaUruuQf82RG9hAbZZv8+SudyQrAXoPG
MdpM2M52elb3KJduvUxvmXB2PhmvLQM0eE6VVoAVMCbi/99yG4vMO41LaO3Rd5+Vkcz3jYWkeLwr
LZbO9suf1zoXmX/Z2+YGMpcOPbMQKFg7cOpmbtB14KUn+xFkke2beqiiigX+7UU3d8aproxAIPhb
5+B+o4P1BW8GoRAio4v8gTFJQF0seBz/wG/+Abj4zBP4str6az495V7PZ+BRKxMGRd+DPfi+Sybg
OfWdeW1F9v3qXp2EpDZU0n9cOOAzVgTsd2ApsYC+x1PbREmLAfV4S58GjAqd+keWzAGAlgeoKkGV
p0j+AbfT2b1+WnD9+097Va27MInpdnhX83v7MX4YT+5LcdeAVDjb1x96WKbTyc9CcpGD7/xl+rT0
xtcqo8ow1D4Ov0aILEwbwsTEXsQj7a6HDheiF9CC7i4c8NmbBFJhYDssiO1t0R2a1wnMbA8DcnYH
WpArj0YeOY8uBswujzieiSZAY/rfxda//3S4vIGyn6lG8gFAS1S3E7SP76Fjfei8S67hXAX5y1Kb
izPSlgrmYV8iJmisVXEb/o0J5gD74yAv2dFzJaovC24ujlsWuWYujHwINH0Pa9Ka3Vn7Dn0142bV
r4E43P7P3+7c20CXxPBBRQ2h7m3pyOpGrxWuMb41zU8h+2AqL0Aezr2FTwtsS0aj9N3cHB36bjoo
OnAV6RwSPHOkCR4w0wuLqrvk/c7E05gi/s+etiiLEhyVdSawp3Jvvv5dP6oxSPe3TpU8XppvX5/U
JlRaKTp0B9A9hNNbbgJZ9b4ce7malyyFKNZOJnrcJJdQP2e/1KdlNve+oxnTi2ldxnsowTZNzPbS
wZ2JhbAT01nzHgKmuPVgPz0tInS7NYx5eBsPzkqEvgMQ1+7hFTxADtpoZeYy38RFJpxz5uPzsuvO
Py3LXW0obIgSovTWXK9ugaYrf9Sq2fsPHNH6aH//XP/d5MbdLg0jbgUysDfjNEUEFrIGIVj5MB3d
uNiX18vhlxt6uyiqcGmXm+8HoLgBfMW6LvS+rHjBLqcYrgBW+R9wQp4pCUNNAZP0OpjzEQtuPiWQ
nkila7igoXl35aPT7HLhhI3Yd/Vpnvfecjs6l1g6zj4EG9zTJuSAIfix8T1Ut7MBPSLx6yGsk1gS
PN7/QqsNJUXs7T/rbNHpwAGY89ib4m16laAqXaBDB5MSS/T1aggf/Jv8/Mt6m/B28snMFsPHetDl
RiJSVAggViU6cJzdTVZQX8Q7nDWan3a4CZZamC/lu8uCgHreFexQQxKe18+DxoOZ6oF0LrQUzyYM
kKuC/UemBRGEjaejs5Dow1QLJkq7q1WSdPU6Kll1ujEwGP3Z5/xGvPXrA35abePmfIyv+gMjAn4V
Zasn81vlIN51T+V1d92AF6SMZWr/KMrwX9nQTwtvbug4zFqhSu6+t604Qp0r1ib77s+bO2tD/7vE
tgbh87ETdavLD7NQ12ZVOU92OaZL7qi//rzQpW+2LTAufBJF32AzQCHsjA+IB+2W3dq6M/+6TLL1
q6v8m9n8tK/NlXRLUGUMwhCIaVFPX9X1SNwc5DWCop0f2u9kL783+9Vqd3iGh8sNmjNITRe4O5Db
r7pMQEZvniHLyrYkrRDrBMyV9gLSdTxCPZSP7c2/iWi/rLXZrVWbmQ/uZYEQYvzoACtEfSwaPlYu
2H/gks649i+rbYx1ITotq8pyjTOtw0KDtgjFXRnRaExoHc5xN6MTdekVnrmo5sr6aeOPBYu6Oc6O
42PPpFnA/Wz4cWGwKtYpnaJazP6lwOKMzzXRdnJ9AgKn36G9cu5F1vB6PU7gf667B3bLourOuV12
5l0D0q95Nz21XuBdCD7PRfCfF95Gn37jFlZes/XOFOnA40kPrUj+0rvy3ICDBiOa3y68y/VrbV7K
lzU3B+txGFghsSa7aq7/7sbWQbNfCYjWgIanF9Y74yy+rLe5q8Ps694yw5qOh+zeTRhEjlbWzw58
9j2m0UhURd3JOmJk5pIAyplUDCv7UO6A5D16EJtQasxBnE7axXkf5yGxeUJLFS7ukesfF7Z49oF8
WmgTO42FLDwXZfk3clc+ej/bQ/tEZGg80IcCEgjDzoUS17cLa66fafsZIa0IyjFA+ldA3teoVBal
OzeLcsBaBTQ6amjreJ9Mmtt/wAlz7iDxOoDl8S2g1rYJtCxbVWfdJABvBJQy0I9LHqAQOaSrBK3Y
6yfjODxBI+BiDejcXUXjCL0VzJkgBdz4/XweNG+w2QBumCX5m6/FRWV3Cde56yK6pAh37jvC6ID2
GmU8y9zip8ucuzovdZxpPcUjQfTrkEvPYb3u2+8G7U10L1DWQty2MaaeqolSDp7fim0BGyTUOfoX
kRhJm2B+4OIJnl0Oe0JHzHJRcti8gYnSRScdruaqlmOBTC1/cPYcICUrzS7z7V5abfMQVC7LbKy6
tbwjUWepMGXCUrCGY1ohS5oL04u/KLB+O0oTxXfIVIJ8YJsPFr1GyUR68WbejHgC3dsqeFc86fcm
WDMOJGExW/mhM6jM3F/C3p69KjZa+MhH0aDaSo7W9oz56AruqS7GwLLuHXmhqXjO/5nQU4H7g16r
vs1WJIbUBrSBYbzsu6wYAtk/av3FSvy5B/ZplW2uMs0dAwoIq6w0RSzSj9nBBpYKmAsrwYSJDJ1L
Lu/sFfnvvtyN3RKWPjraAHcAOoVkdQVoNRy7uN1zXJGLLL7nPtNaOELBAKYLvG1fraTdF/6wKha/
z+uoJrj9GsywezcrrQ84rv+BuzuzIERpXAjfeb9EIzYLdj3Tm2WkzruhP7b1tWVfYmE6cy++LLCe
76dqhK1JoJjNznl3yfPUJIX2Xa93F3zLmW/0ZY2NjWqyJm/JhE2Ue/kTQIrUjcmNjLTDWvO4BE05
V1WEtLJhO+u4MyCcm6ynBYy9hTyaB/Lz0ghWrL6dAX+zAsrrFbAP4NvFAPrcKcJ5YtIPeCNg0zaf
yXBqZ5rN2QMLI9d37ivioLg6QeBcRv7THObp8vQPSKzXnWwMFrzKf1fdfDsA13NGuOMjJVqSYQoU
WIeBNG5PK/N696xu3F0W8hsWkyB/ujTE+xvNLNLaL6tvvmrumd1Yla6Pr9rv+YHuzV37uI4h/Z8V
LbcrrY/k0x2lfq9Vo4l9Tq8+pq3kbkn9GJXwm/lj7SpcShXOdRW+7Gzj5Px26kbbgESiHeSPZoK5
aCgHriyGwET8AJMRJiEuiZmdKxJ8WXPj6ho+2XXbYI/uiEVVbMUQJoi8K+O2RunFSeq7JV4xmxc3
e+5xIhQyoBoBLSM4oK+HyypqE9p28y/g8erRB5T+gT3kexAYQdnoUsByxkWAhRLTZBDWxuz31su2
trQawW2F/h/d5a/ZIdOPdESvFruLwLJJwvISQcaZeBNFHrDjAf+BQZNtdbB1ctSSeb18GPWhb16n
UWBI78EEKv7Phu5MavJlnc09LcToO8IBGF1v1DW1SwheleAJboywqP2j06jYaC91NM7VRb4surms
pGsVuHtb8uE+WAe5yw7GHgxNKA5W0b+q1H1ZbHNLnYp1zTQhTAEx1VNddnXQMxayzsO0ZQ5gja+d
uHMJqw4D+vvJImsHCAOz7xBH/f0LmoWUNqvGj2JuqpeOW1nUl6zedbLpkmLuzcBQmZFkQzukk8e1
qJGzsedW6510sA5BkXBgbej7so582Sx7Zi3OyVbS37uklFED4xLqWZNFEO5UP4aZObfeLLJYt4os
RLOv3tWOzh545SEmzFQXU2oBrVu6cgql1WpJIdr8gCLtHAhNGFCaAZl/w0pn15GMB2Zlzfsec7fB
JJrp1FSm/dhqVXnUGjImaBWBc7xjE/imQCft+62707qxPwyZGL4NcnIebFObrpaq7XbePMKb0alN
5Fx9m9zBiOaRgnm3L8yTBh2YoxyqIjVLq7kxaV7GhPQO+BVqfjW4VRWTxpx2+aDPrwXYv+KaFuR5
HFsjbRzX+g7sY7cTfg/iW62ZRKy6ysaEKcTaaKPmuGzdDHeYQDmlF8Vt1dk0djy93pemT3bSH5tQ
y/UxNDQ6JP5Y2UHbEnawvEkWwWBLeWqVXYZG1bLA0hl9Jyqrr5jhWHPkFT4dwz5rbJCndbOzz7Qu
M4N+hLpkZGDEXaWzlAI9+3qh6LkO9R7sXSQoAU7yvLFMjLy2jmLyIL1Yl8tDDx6DRFkjP/mmGvZz
haBXX/D/5uZAutCgnROOE3eqaLBH94oWtnxam8kBcw0vmLr80HbMn2LATkoIWpoiUNqYg/tegJEM
muPRYOrNAbxGICG0M7sMuFk3wWLZ185UFneFj4HIusZm/FEZB5vWLGxru4vKiWqhTtkzOBQZNCt9
EbDFzfeaZuECjOVVqSm01Gj2Y6TF09IUgFjN9p3MWxEbg6JBibHOwDMb7RoRB8QTdPFiFhZCGzqK
mJp2/i1vVHkyK9cO+gWaRzbp3ZgaeRU4AwMFERe3wOA9O1ZFAh+nHtYqxzkyd7pdrF4FLXNfCEoQ
e972IHwroF5UyKqLCuWhLm/2LoSMpGSnyhEk4NJowsJjf0m++Inv81eHWktsdYYTTHa/Qpm+KYrP
PwGSkQ61fpcpiwdZYbfYBJhoxnEpIzXy6YekQxkbhrID4ql3Q5AhdWjPdiZp7iuf3uuzru8ZH78N
lj7sbbfqg0q43/VskYE7y2sbw0fh7I5HD+N9QSuISo22G+763ugfl9zQeWAvrkyzwW8DpZdVohce
nHqh64Go+uOkyya1M5CTM8u6Xge7otJDfEO8HhbE9txTxxsamLMzh7LLXkA8+DMzKfileDeFqKuA
s8ITqeNmdTRl+otdOQ89aZ/MsslCnOc3vScYqPEL3JWZ0iRz2ybqIXoUDHNWxGBFGQM61bees9Cb
dmSvdV/7oZpca6e1/Jj1Go94Qbp0lDWu3+iNoTs43k27jvC0g2fHtBV5YE6o9Pds6ZLFgTew1HgN
8ey3wZ9YIHqtTjICxee8+F5WUFVXBpv2Tamh86E12Wn0mkNR613cy4ZFYGQ4Tl7z6mlAWy/ELQNp
gtFxmD9Yo5aIVtmtPTlH7i43zJ0/mnyaAqPpHho13KgGiGboVPCI5sWNsuAepnmuAvz28Yra2lOn
GX2KMSByxE/8a3LgIZXs055lzTXoZ9uQVNpRLT4EVwuXBRhF63aN1WMqIvOKeOysv0g/QSpmzCA0
ZyzvdKqeIIkMKc2y0IN6pDfa0s1A+pMpIEa7BLzVnmqRXbVcPbFKfJe5CVSj6p+s1n2ENnUWLHnz
1mMmu2opEL7KGCLf1MzImss+alxDXdV2O8SLbr37udVGkL2t9ixzyxd9qMYbkWfv1K/5a+cK784g
NSI3i37ze+cW+Cqoxpolj4TvNvi/K42kvpe38Thk1r4g+hI0g0GOo4FNu0VZvFamMd15ojtNEoXb
XPJ8B3oxyPh6vAm52Q7Rkuc/uGN8n9VQBX4l+8Rjpb2bCltL1TwZp2WxtEdd6CAKnk1e3mU1nW4h
OUMODvX1IJcwb95S0lQzMfFUlhpmi4uJhrrV6/d9X+CHcmqIuIMPCSkxMJHvGHUI4oObVUkjmPN5
RwuZ33WOoM2+1mxmx2VVN+1Bt2fwFjWd3udRvXQSkCBrcB6AauP9rsN7Mq7dXs37rKimQ5HlYKLQ
hZ+Wdm2mbBBuWGtmHdumXuFpN1BcsFku5lS3m177oBZAD/tKt9B7IWCycwKZDRYwqQvVOnJqcpDb
HToYNNDYrEIUe2F4TI80X0MNrilaoQeWqxoel6YHSptCuR660uXQ91ek0xYjMrsW835eIRAZFKHX
Lc+1spKRH7l8Nqb+QWu/+bMbutNbkblJ53M8Dpg7ISPVXPXSOrhTiUILS7XmcZln4DiRPYBgsvfy
Uz292dChKeSzxt4AV44hRRSPmoI+MwlFPSVO05zybNmJhUEoR2oJcX94Lg1mgc+4gPjB6lK7EkBE
7Az8R6Vzq0YaEanvrI49UGlfYQo0KDQRSuAmRm157EV/HPXr1jrJyYtwzwI0ngKICZ/mwormSt/X
+Xzn1kOiyBJyQvKAu85e4HrDKrQRqdrH0QAXlWadOrMLtA4pPIdgiu6l1JPXridhRfOwr8owy8tk
GDlEP6QWV5WNMVTyBPsf5e4UVyXDh8XcsIkB1SGL7J58dD66IxTvtHpz2ZOO982WZzObU8Vlwi3w
YRWIavVsT0vDCAZt2De8TDuNJoRmMEjtDFrevr7V/Ku8IPcw1q/Ct241t0+qeQIGZzoaILtCvGiC
hacKbJ+BMhVVNs76ZybdeBH199rxfgitP2Wudi1AdiqcMdTYdGdoQ2LJ8sdoogFO8nuQHXgDZNRA
iM1Wi5LTN7XqqSi0IFpMyassXWotoHX3rEGXRJ+OZnWrpvKWYmLf0REdNugZ+Bi9U+1JYQ5JZM/G
rAU8q4NxNhAZsdgYQZDY2qHSvjGwv6MYFXrmGNhZHy4ULEwS6WCHllnTwDK6TsrNYads4yfBqwHM
HePSTmhMOBmvfvRrKyp0sDpCsVKJKq5mmprVSPEP0TjBkCc+bWgZbYD5kEh0dci9tzrDoKDPYObS
RceU5CJC288RdpVXOSRWXFmeCpDBNlDcrufXbFwgtzsEWQW6B9IBPipwFwD6KMSbkva74G48jzBg
Xn1n9mMCGu47fYbJMOogE1lAyDO3VOyZYM7V9MBrG/T7jYgCb9Y0865RY5hbWYrS94NfZMe+pIcq
c37q/rfS/NF7DlxaCXqlurrjUlxJ9A7R/LvKqHxyEeuopjvkAhEauRcW3jW3ghZlcX++0nt4fh+f
cPJuBrOMbZw84kSQwKrhue8RUQxDYoxuSKvuWE1uOFB3LzvoXdR2hLnVq7ZCPCzovhqBFi+dA6lV
UFX8iWfqviz4vmrm2PRX8JebugbgyOOQZD0cdf7Tby1QVMyiCb3Bu0LCdDM77k1mySt45CS352TO
6TPzTr033HWLvu/dnxD6iErIo3DdDW2inTpVX80lNO4yhBNZzRNEZ6kl2VHOOU6s3JncTlpdj2kP
LcoWHWwHuuR6ntTCuAWiP8QD2dmyvbLH5X4Zhr2ibdwoLYC4auSW834m5KZyvOeqFi9qygOBn2V1
qAz4BthRpmQs9WiGwMiolzsl4Smph0tS9bHyjaMQxo9qKK+NwUrKAXy2HigpgcAxED9ZY7mTCOkw
y3NV6+19ZclEW7Jds3hp0Xh7y2bXhnJi2zXxY4tkgA8tTXGQnX5CtStpdD/08UNFmYVMFYnf84cM
MO+JjBEdVUgGDGmjqZu7dVK34klk+HGwm4i2Qi9jD3PnPLfOk8JMpwY191ZxmFw30ogV9YVxvzTz
rUbGGF2yCHjBAxKdY81pbHITIHYIlg3gTNI8zD2Ut5xQN1AGEItM3xmiv7UXmZjFj7LRX2tFAkS6
+6HA+S9GUsj6W82n1O18pJVjpOflruIPCNPv2DxdD+KGjFXMEbq0xEU2UD9oNTA3og5rCixfQW5L
1ofSuV/mR7QwTodDXf1UdZNMw7vRWlU0+ybkXvq+DLyaoYVhc7anC9dutCpzT9TOzasFg9b7nMDR
+i6iR50LP6ZcQ04A2xQuS20lNmqc77ivbQpMWXVVUF2lwnJloDjEpIibZ2mfa8VBknK6BWtQhgQE
XS17KbMEg7nu0+T0/n52KMA0UMIJjRq5pNCN6n5BkrSzF12LiEOmg0FAGcAhbx0B3oeERpQ8cCsD
OkuFqQd9Uc03ztw4twazkKZO04Sb1+rBmHfNwfSnHo7FmCJ9kPygQH1wAAwZE0RqNougNHENTKDF
PuTsuccWxAJH4cjmhRtGvqPc3iGBC4nZYM7J6ZK89uNOR/iQdea+LWniA2XPRxc/oo+XVoCSC7z2
MNy5xLQSvV9yH4Xr7iH3RtQVMKmRt/c5nSORa8eF3Q79jaq127p3EZRXCStfCvJaTx8tgFSLBnpi
WyETLEKoQIddyUNr0lO0niK98eLRPGo+ixpQciGnQEpLQ0BsAkW9mC0f04CAQBhx4/3lTT+WgaXK
/Nka/kFbQ5BBPBWO81D4EjTk2TXrs0gYfUxgMWdBrwbq7FVr7AtP3ztT/9Sa5XvLsNGuT1ndHc0G
AcKbt8BDSsz1ZDb45NRe2mXUaeX9UJg3kBZIXZXd0dKO9YntnGZGAtKkmkUeLV9FKNvsraE+oYUW
TJYD1pMhQHrwwhzrmute1KK/4BfoYxR6iGAv8nvvVfd7O8gYzFU2JIO002oeH/sCUj8gKGXuA1nm
oCd5hqinDXydxvizM/X8kJt6KDScx/xmd+ramN24W7IrSby/LIc/eCZJUX+4cnISQ1sodRYpA+E1
UbOWHmYaauN4l5PuqnHHHfpVg9LuHF3bFRY+quyaAOXt2Oi1yJ6qKM+HW5Z3dwK/tfL4jbmAURjW
26jenQEqQY5KkV4HGXQ5MN4TD4o8efOrZ6GQ2rR7NbKY2lZsGu2JwtBwhmPkdWohMC1B81b7BPdW
BJnpX5eFmypRxyCbDqTlHEbCE1bIBGotseRWnNk/8nE6LZobqdLYVTo4wKR6dRYImNvmniM7G4QT
QWmyQVViCXxr2lPR3vjjtNdsesM9xBUdhkDtKY+tRZzKMUfmyh7QFv2rLtt91WYhamCh5qe99APT
ARKI/VDMTb1c7HODppVUa9h6z1G0Kqbp0C7yp11iSrHrjzbVD6K37t0ZQ8FZHcrFSajbxVaWXfey
3eW6GaA6t+trRNSMB2TOj9j249RXmOZteUJada0QLWR6G+lwKkyH41wTcgHlRukex6JObLJkgZn7
dxj4e9HnOR4X5zDoNyNU5vz8wc67JxOJtXDzVGbFIXdRHmhJc6zNPHGtF5MvkBe0TtwHbDn/ZlbT
Pi/at6IZA0E7pEJIEFcDOWepVo4PvZpiyppUWdlRNiBwAcOVg8E+k1oR+tNR3/Q3ANi+gg8udjL9
4Ax+pLdVxH0IIJT9Y+0BS9x5907RXaGqdbIbDFm6QyLlHNcFCJunnkQ54jrP006aDsKsTgX50EUz
8aJZlWFLHuo2D2b0UecWjxM9LejqBf6S3/Yc0p2k3+m2dqw43+mUXHOX7JnZh4P7s2nsZCY08Ho9
nfI69ltU9ft2Py40yuTHVI/BYvaBWOtwPgVoL8crs2MiKBjanRC/EoymS1Qi/obMdtia82nUnIcK
YfhsaiCvyILCJAdffbBuDHSGLrnbJqyHBrxPwh4hZ2eddCQv1E/yoo7AABVqxhyi0PQKwoCbykBB
aOifTLLaHI7kclprZ9eLGB9/zZIrLCj8AMz1iddfjy45lVnESoXf7eu7UjixItmhdYoYdXZk/Pgt
LXCBhARdP17nMg9NwEqyNrsCZ1jMiv7VrZZwruRJCDQeC1Q1vfHOmlCCHACrzacHJbrEFABKjjyB
2G9qzoCgzn+VQkSwMqFLjUOlzJ1taKGdgUmfmimtRFJKPPFWu2619s5YyD5D+TMfQLpDpycx27Gh
3obS3ouB3wMTHRUVCzuswNvuqJlTXDhDqiMUyV14hsk7NsI/1P79SGb0Qn5o3ExnTD3aVROKSXua
UNLUqydGp4/C7x4z5OaDjY4UKRIN0bMAVhBE42rwQGIt4Lre9UbumtZL9OmGw02hQXIwZAlCqi5E
0QCluPm4CNCdsOFaywRaQD5B1HhdevaLZO2TMuUtXYMZzfpgNoiCzd6DRKBf494tCJGGZwZicDjm
8YZWN6rEjUGx1Jdyr6sh5PWL4N1JcEDRnPqdoYRoVPgqC2vycDLqLkRAWl73U1MnM5vHkGlFvfOZ
wZPa01iid+P44NsUOWtGjZQPPXlUtSnvESaQK0lRuMryKR9SzZtBQqANg53HnWXVWmJ0NpQTM7NN
bEkxsblkKvUd9LvAMTO1Yl9kfvlImwG/WKuH5spodLNFlaByHkE+DhJfhO8Yba0d5NUBio9mHjtE
03o0BCoxhHZtEXatw77sQOyhJTbGFXChiUQrIxgLymwkytJ4qLNlOLA85wdBmHk9DF2NRG1YyYLt
HsEc0BgDD5W/fp6atQdT+TlS9wGy8bmlhb41m7EYMz12G9PYu6qSsaZs51AMDFFvZpr9Y1f8D0dX
shyrrgS/iAgmCdhCz5Pb7fa4ITwcI4QQEgIh+Pqbvpu3OXHjtbslVVVmVqaq0oKPNby5WjPt0sVr
2tUYdCh+epgf+pgiPW+OWxS4uUXqG5f+k4Kq4hR0I9mzdPDXWENXeJxTOI7A2eHApvbvSmXVXiP0
/YEPkfVybImbDxth7TinaWef2mA5iSVDilfchPOKpk1/LgFdpEnaXZq0esN2NOLHY5pgHBLwQfPC
9iFNuf2AT/g3a8Ie4EoFajMI3F4l1s9bPwXo1HUxDm/ELxPBmBirSeWN1XaldE8PBArHc00QxNml
1Qc0mECemuqn6QmYKKi/1l6KlzPWYiVKH/sGVaAuJXqOY+cPUK8n5gpIs9pj0oR5p2/oXjk/+5kG
Pz2HSNlaAZbS29FU5Vsm8OiWVIt12MwJOIEo2I+Wenkyp3ikeRWtiSFRm2fcjjfdRvK7XOpk1Xto
aNu2CTCwe4VHmmMC8gqjW7eNohrfAhbCp36lWvOcdfKHgWZ4m5ZGrRmllyCJ14kBDSHjfaz9Psen
pni0hnJDmb02WQKseeK7sB0ws9jXIfa2UeLtVZQULtOvlk03jZpCMO/GctiHHV133L2nsjlpbKsG
XnKV1XKrjfhpGVNF2gVX5oeXSIR7Fet7HZDrEmRPSnn4IDUyOv17M8vHHkFnOYnRX9MsOYZ980lL
ILJyvFvgRGMCuHh8bXn5JqL+1kRwZcRBGfe99kEIlarORSPWkaz39Qj8HYBmiFFwXjXROB1dJ9Uq
lK7ZT/2ogI70yWPGomw/c1c/6xmbdTMWVwQ/2si+l1X/mVnH8tqfz45M37WN/SIJ3AcyFVFRWXob
YrOZXfzQ/R0gqeycByI883i+itiMuWsZPM9j8o+Wcp0NoDoG9dob/Vg3yU2p6GqZ+4wjpO7RTux0
kl69OgxyWwKOBZbgEfWTWRRtbHmCR0OmSll3z01Wn+qAYssSmHreDOEZrMlezOUObMoRn4zmgPzX
wTzWeUpSeBv2cGd23Utg+j1GoqP1lltPxaFJ2BavXZX3Q7sBt2XyWHYrUA3XsqofQyKvbEguS2lz
OY7HDIqrHH37ygzhng3xAVjnx+ixOwUYWYMQVZQ+VISyHCvN66W2W+dlF917B+fmQtpxQmPNP+yU
PvcViBrXTVfTY72w8WNZQCy398ZgR7LyCCvYbV2VaxCZZxUAteyqH9qHcM7Kov2UluexUg8zrMWA
qvv3cMRkZiXArHQ5D2jx3US3S1XfU88+jFW2G1kPLBGSU6rTG1+W3RzaU5INLwIEL0Z7cXOD+a5Z
tRXpcip7C4PPKc5B13goL+m2iqPjKKsVncgKkPArjcatBtIRCjzocbVNp8SBgGRHEtE75KCPdq72
U9evTJpuZODfoQT9XMr4V3vmKFrz0HjTm+DJTxzLTecFhyQTj0L6d5bxD9GhxmE8PQ9G7K0FkRNI
+lL7ww1n4LVumiD3aLKF/OC7CcEy97ABhoD/2mOuSQl5bsMOLI7CCKj5ClzSY6RZkkP5suSLiDCu
Vtknp0TntC83UU/utaKbcGie7Uzvo523ZRw+ABG7llFzSf34J0mHAzhUndtEvbelmHcazyEcpi6T
56BlDfSutLDPlN20riPP4QVF0t2YripvwUyCgp7iMLJIXyAiQqSNa03OZkj0ENvz0PvVE10Ckpce
e09Dva2RX4341WwfpF1B0Ko2aQcPCPp/0ANqetfN6F8krsTixrMH5E40Fm3jeLKz3ZhoXCH3twfu
HG/BxbA8nhIAO31ThEYcWG3OkVb7cJFklenqOZr1fLSy3KSaPuBp2MVZ8z4p/5c4vpVL/QZqGO/J
Yn9Dr59WmtYfQuJv5aUK8oUjbcWFvzIVP9lce0hPsOjZaXJLtPtVnN38vlwvf2XDW06DtgiODp+6
ivjw5wxeOuJOYBJPM9wMPawmyCR+DIJqrfts7Y8hMCD2Ok/hr/LIgRu9axuFFpS80ipBEySHNxGn
G9/pski56HMWN9tBijdvjA49Cb7HhZzmVlzGpr02vN206NnLUb6wgd6UGL99Q254S59YI66Vb178
AT8Optsa8w8C7wZ6L0f+VHNIWEj8zmdgJdWSilNE+med9QfpJSfdVLsuHp8oW74kJT88mPfQwGQ5
8pgAQ9fiwST9u2zpkXECvdbggeWjRyw2r0sVf0cC7GvZnX0BTRlrlgOWMT+kzK6ZSu9D6j5EU554
GWxLNX2FKuxWcm63pANEExJUzJFbzEdRj7Sdafjlmf8EblTn2q8penz1XkrvjWjx2AvyUUnytBgC
YiUCw1F697TtLiVtTx1tms3Eyoc4c6Jo6XgyetgE4HQXXJCepgDmELPmy78rU027UHj7rFQbDhIg
HxiZgEYnQU4kmCc/2sCU5R0NfpGO4aeax4fAn8oC72AFTzf4fJharFMfXvI22/O0foIlKXx3vf4S
L/4TzdDKUcgiJy4OPvjXgaDF9/R7pftdDXoDTdS1LNsTF50CYw+6rV0YGuwOCL0hM1/Fo9iXqdpW
PDggq3mLNK5NpdNH3rTbMlquoTAIFieHJaBr3uqPMoiO0H2EORKRP+08An01gNt51r0A4b9GXgqI
HxKUIu47kwOUexq4BUxRV/lkO/SdoeKrJkggnBiiGPRIf0LoxkcjACs0LciQKk6fp8ykhVh8DE/z
LjAGoICvWQ6kceP7dN8k9alLshUN53HV9gpdIl1RTK8EGFqFMBRVJYcG/1O0Ee9yAwvHWkgEfOEt
RA2BRkSI6q0pp1M72LvkE7hwqFctqQ5cqZNhcbxqOUp/C253NptpNk8hd2zlBEjsbEKrhZALRAnj
CfPseg4Ucuq9pwWpF5gtLk6WF63HT5RJJGKwj7RRf+WhLPxORCjUYGFaEX534E6lZidlxZPv0U9d
99+hUtupqy98xkwalDd0zGdiYP0dTtGdDNneT1WUAz84z7Y6ROmy5oQ/wGBXzuVTNnhXb9FHUeIY
jjw+zQRuIxjEorWE5A18lBE5C+Qvdgyvo+gqIEn+fWz6FeTWF714L20leB6EyadoQDNgYv0ZlTtE
EFLg/QKoztUEZN8/JQwRMCKpNv0MKjtJ/8mEn4awfW0tHtxh8b+nGDQPL9M3V0PsQ+mmbtJtR/2N
o8vZ4GdKKRQ0om2f2tA8TlOyV7O+dGBSARarc1SO9XaWMEwx4wZ8yJnq5II425XqvIcyMknuZais
/XBEWMslqstNWKs3LdlVDfED+rZc1SNiQkLk5U3ZemhxUaXPdplwVxckMBsrDzFHIxHLEmQT1jpk
9dFSic2cTr2xwT+YsLy5LgQ2KV69v1eDWC2Ltm8rFFMMNzOUME1EH+IkgBuJf3Q+f57DeDdL90WX
bAfR1JfI1BOetbsdpq80VQRknN5GGIDQ3+Ek9tqcR3/87NnYr53QT0ay+xDIk+8hKXUuZZXPSv/C
Pga7btgKw0FGpdYd2fg83usp4Hkt3EvHsMfP0+ENzjAmDzFKHmVG8Es38k3z6bEUqG6DmI4UL+rK
NtUxkuDdpMu6QijgNlWdXhlcmrTLHt2Y8Xwk9Lw4A0elNFpx6lU7WWfPCbjLFfnDe+eRnltV29zz
+NHU2q2HDFqT0De/YIqASXfDV+K5bTSa45igIxrcHlk005pP8a5Z4mxVTuGPP8u3spxQJFIs1BgD
o3QmHjKirxaY2Da1emeq+ifz+Bv1q37Dx+XqpeTb98HyVPRFi9gCJYqfpYk3yv2Z8ivu5VamK3QX
UV4ueO36mWG+Gx7DtP4XJO2/0mWneLYYAEYQav0cQeozJ5eugkZi+IPmJ/PJO9zXVARYhW2Xb0+K
d49Yg5dbTLveUZNr3H6cuas/LGkOPn1axfwvxq0d8BLh3AWK6cKQatqk2AnPg3hap6OPGjq8T8N8
iseSFzOxIH0h4Rlp6wGN8Zqt9SNzhNb+7uLlTBbdrSHl4FveDs8zdEJFHNEWr+Iy5CJ1Ni+r6l8m
2TYbmiQXIT6uhyShAnuGJm+UReOPliQPpvAxBGa2AcvZ53geziNb3kUvyz0Fr11yT64mxY9jTIFN
dT02SjXajRnkNC6yfnUsAGtR02OovAu6VFg2LkNULHEa5x4UFNmcPGoIN3LMsuPWQAAQVMEW2kdR
dIT6azf00UobhsM/0POcBK9hG+1inq3DuHzVopErnvQPadA/jc0AJw8fjU0maZh7cYkOUumfEJLC
ohyEWM2N9+5sc1cJH8FW6hdGMCTFUr/LGYaPbDmPGfsRQXUok2ybClBrgAQ/5tm8joouOSDw3Wjb
lxiFDZqPdDXpCT1jxV5tr1+aBizH4K3mid4FvPTKeTxivwHBHVH5ib3QV62zd5hoPjQZNA5ugPwi
MW4l22W92M5eRCs/MKa/K4g51xy5ltCHdMFBLt5qCf1LaNWmMZpvuGtmiB/MD9ZVVsRnq7H3r0Jw
OMYG/I0B9cG9tAF6DiRMuEhdccEVblcACSOye3KsRPyDAuhQ+/I+03RnFgfsulJnoUFTVzHZarg0
nQLdpjmkOmdY2R9LarsV9in2fZfdg6rZz4v/26MTyp1EyovlgShUo65Ez3gQZnChpuObaRQvcw1t
1QifkCr9OzuweRFmueO/RFNtxL+Auh66PzRYzYzXImqTBR5Xy56VMQp6754YhQtuYD4GF0e5J+Um
bqIWYrES27USJkPSbx4xN702Qf/aZ/ZzDqE6AwqmcsmX3dBAu+DX+oWL4TNaqptnp3ePhS+J8C+Y
atY0Iq99i4AFMOVftkyecMRA+Q39uqybH2zK4LchUNxUd1P6H6rtohzSypMbIYmD+ddQWB6+BBO9
cpauKJSluYBc8BESELSNqP9WWfQSvv/mz36S1/Hy1qSYN4BDbY11ILwwIRQ+PDhHiILk0pyyLN1T
GPgXTNELlD5QiWTo/53q8AbWaP+bF0ywu3Fs8aPJbJXGyOCuoOWdmxGwtKqBzTpMSmpghQS5AbCr
zKFwhUvSQNZtg/k9yKoVBoS4CEOEgwTjNaS4iXNJ12zqn8jAUFDxYdF3H3QwPwpw8cEYr8d02tA6
QSPg/wmSSOetvHGqi1JjAE6qlU7IlaGqbJE42BdGVwdgsgleVTDyBBZ+poQFAk8OTlt8dz13eeCR
twb9b9e3Sz65mRQKrGvcEPg1hslVJckh88p93wLV/6vezB/+SUo7KJoSsMwEGgp+lDGgsLicnuCq
v2b4K3K1DG5TTrBVqUsLQAIan1LD/wsmiocmmxtgP/obtr5gILIZokbcjrFKYKqhk+e0Ny9VDN1K
Scs3xyYQWAOs0SvZrUMJHrdkyRn7sw+DgO10Cvo4r/oQXWE8PzijX6IZ57qW7CjCBYRFiSM7Da7o
5hb+EtGdB9n31E4vMPQ4LxMF2l8GXa64efTc/FxHdO31w7ifMmrRbpEGNzE4tomBkmscP6nwz2py
qBSBgtoDgBTaTMBoxAN7zBRHhGQ/vFB0Y1DcyY+ldE1RJr07EFzzA4IgoIdNAJfFC/7rqvZXphwT
CEHBlvgVMDdbozGCx++OgjYOq+k4smyFwEMMKTKGXLNePgLKzsg6fZiT9gWQG4h7+dpN7MM1DOpa
TKDrcYpuyQAFuYKko10I6IRYQGAV41vWtffsJ/HnkAUn14cXzYajR824TpMQ/yBqgNzknpF0Pw/e
N1uAw9B62zixtmZ8SiUwpMBcpqG/MZwVvA7bMFjWAch8JubNArVQpZJzM6v74mskqAzkIzLjJerD
M3478ZcgyvLWszsRpilEOfKX8xLUmXR/wqMYFOgYfyGC4NzpEsU1/viz5MPZoDBYHv1gzZp052d/
332ZfaoII31aAvoaRv4DENcvpkFfm8rsq0ifosQ9pUQe5kluhgzJh544jhrAZyp2tU/GjVAIT4N8
4hH+K9DkkOUKd6Vdg6bO87KkMDT4jUDTgS33vl3E2b5j+GNHgAo15em6gpR5MsmDUsLksPT/YqBK
oFXi91jRe0a7a8BLiNLBAfvxDp9G4lPb5yqs59yNXq5s85kx88wbjAu9OUIuAE8xIP7StHv04ltw
VweO9hLv8gUbQ2RnuqzM63q5hAs7eWJ5b+JwQJm1+yDpzn0cbmbwalDLbuAsW2CJDbR6u9USpYi0
5BiwCPRQ/FpO8ZgnJYN2TZzU4D4IEGkUq8gHUuSN276LIJb/q/AU3fvaENsiommCODbmbzKcXziJ
sA+hbLVKpvYOm4Jv1wZ7Bsv/QjbBTQzZi6tRBADrx4Xv+m1qgjU2EbFl22JtIVx4XTB0XjaE3i2t
7NZLoQz1hCrXLAFXks4t2gW8mlQxiKOk+orBpLu2f2oCDI4U7XDbiW+JWqQg/I4yOheiylwRLHLZ
GRk9Us/8xjV6vlgt7Xridtp1bowvZhzArDdHH5Q8GNeTJJCM8GlMgTtVEExD15JHnr8cx4Zd2hHn
2c7LHdAPnvIFqtR+7M8xnz/qEdsYAJK2ZTY9lH1LCxq1EDOi+fDi+OIQOJCHPbRWVr+MUbWPEvGB
NYNvQhQyq8299diaQQeHZvkQ+fbkDL80kv0soO4KVumzySp0O84H/RNDdDwJMCzoEkm1KIA1894F
9HvMamCfEObU2NOBNTct8YDGONeWgFdW7E055B1AgBqhgRcn0eu1wEomdPmYqmBrPlxFCpmsl8gB
mokyhXok/uIl+TIOcu4WaZFbH4E9XZg4DD71b9VOHkZC8dq2iBO3I8w2sxYcmfS9R99L3pcheVQg
JMK2rgtsl14qC+kxx0T+NuHpzgGw3ONwQugEA9EM+dVJYigMyz6vaQ0eXRFIL8mX8Ko7TeVL81ed
awJyZLAMfWAH8CaKP0C7njsIx/Isc9/x6PxCt81z0qAJD+A1nCtazUVcwegxXeR71IFUVCRucjvE
t1qYp1nMDyRMqiKEG1BGJ9DpFqAhuD1s6ZATw7QOjcywzWLDi4DUb1Mg26IJ4N4FwLmCKCQ+daL5
nEGmF7zSW+qqE2dqx4WEwHXmBzeh7fHVOnTVDU5nD3zRIz6kiw6BD4zMGPEam/QFiJQpety3EEes
Q7btqnfyWBvEkAAx+ex6cylnSFGjabqqCOps4dXHOVqehs68iaoFyBLtoYq6N6Dxp6U/tnO994n8
ygIotOYY7DtzpzRD2xuWUJ+mv6RMzzCOPPkuCAqJxOCc4D40w4hI0ZAVVEF3AvErOr1UH5YqnqFp
Gx5o5i698L5r4z1BOcNA3nPoBFO18Ua1i6z/M6EzAxUOpz3Qb3EudeNBuTY9K8c84HT8mVdBu0Eb
/U8sEZgWSHqJ6R7TMYI4oH9nYFcA96LBSWi3R6z7rp9TPC2RRRXtsZLveXQVCvQucAdYQ+1+xafF
OOfojokF9KnssDkB7WIbj9eWejdLIfwqdRF0y/dfTk4O8hVNE4G8YobeG0fB0pWx+my94QKg+AEB
MRtaZY8sSk+pm798r4PkqibfcYn7Bqv/dIcg3a22EbBdsUs5oWsTW52nCou/hIPXJztrUU6IL95t
1mJKb04hS56bYISvL8jhJKmeZbQ8zCmSNIf6CIVZshKiyfJ+qm9mmr4i5p6QA2YLV/Hf/yHjpsm2
i+lumVlAJC5bUldBzuN6XYXhORrDx1TwLNdh85j2OHIRPbbd9GuJnEBFAlf0e9QLmpmvpYRhugHs
6uKBb5Qt10nbVHm8jNsphvR7aLyfMOi+FzI/huABYuU90wZYeYRT1MnozMAMFDSdtjy2ayLN9yAy
SOWrN97zy2xDKIqW+iyyRBecQSrhcFwlQ4zY8gehkugW44fOkxi3nE3vAXC8VTr7Z6fZdVj6feQP
X/WSwRYkKb81hsM8A21Vod3CTbZfKIpFkzQbGHufx94+pX3z7fDyYmOk/1URfmDPVF+LHB9VC0k5
TyJsqyHbQsPgVniYtjGY5mWDTj7IEgNRCn1krU9X3lK+hLK9kEZ9yLL0NoFB6GKasYPtJHS9HCHr
gItDAJGgHvCF8Sz5yGh/46O/k2O4abCZ0Tp6x73eTiMnBYrzLdRszPsO23zcSjyYY3gbMvaQ1N4h
m8iwAXDH83DEWqOXTiwPSrs1qKgo0d0dywpH4K671OGf2eApDDPQlUeuhb4O15Bptka7fZqBmhVw
eziPLSTGhLkcvOcumOzKq9FrR/ZxzvCoAcsF5jfhtXZpdAW7+2L+lvhKjSnTLGhZByBo4Gsek95/
AfDmAVy1WzU358AtcMnszZzHg7lIsOIlXGNyPacOjHTZF33a/5JgOKdjX29NCjE3Mf53ktUd1Bqt
KfQYvkKY91CDZl8HGfmmJVvAocur7yGQBhQvoGTT4O9PCPYwuAeGSDeAgYCccKyTJQ4ySowvT6GR
L8kQ7SPhXdBgwage1FlubPQmOvI9dCXSnQeWJ6Z79hYcOzayOzCDa0XbFw+ZllOZoaPhe4QhbMNm
wX6LxPehPQECCkSu0SAK5URANKT9Zlz+rOECeP6381744WmqsQ84edVTXFpVlI4kmDTIxfP8bDVr
t18iryss4djvaXHHOu1A3g+TgrTKuyUUahojT1ML3BbbgLdUJpg6DebcEfsXZu5fVebdaEz345R8
Ys/kwaXVIcOzlAcj+IoxgUe5PnJHHrJQP7BqFBvIi+YcsVgfbI5XWk3HLuTXttLPaVS+wwlhPzV4
E0s9whfUXOq4uQVUPQZV/68psbMRiOhc9f1D5IcQ6spHG9ZraTyvEBaAD+dXqcDnLQ7pRRUbflvn
99igy8AZ8x3UpduBASPUKB1YULrACgTqyXrZUCRgs5EXrmwPYlI/HrROYVQ+mhBCQlKDL2B+0aE3
xH7COyP1DjmLaEgyKOUowAvtbpPDd1guEqg89oVcCkeimO2ELX8gLv2lJkhWvhlAk4fR8Cmr+lx6
0yWK2icsUD1QjYD7JKiwlYRet1twCNXY3QkUaUeuaxgZDgsm/oxAVBb84x5yRQJ/0aca/FGYDrto
npIiwNRiVXiTQXVt4uFHZqgXyFoza0HiIwmp2pI+e81GwO2pxlhP9rjKVzk0bS6r1MdkCj6TAzVp
+wD9ov7TQ8wHp8YbQZJlDsubQ1/XrkBT+ModEGLESMeFm7CFliDvuZgFD1cG0A5akHVD4mtSYk8f
nF7KQK/9T3xJ3IxuqXYD1kPh7PExBjjxqSUF+ph2HXX4jRi0crNVF5gDHRUYmzyzLdKgsAmZy2zB
cA8ZPHDIHaGQYUXDrZpxm+u0OWuopvI+0F8BX4I1HvY1Z8AKhmiljL+KpuWH+em2pnidPTwXfh/p
Il3+YjiD4I3XADQDgZ8ucdh7bE0IeUMbvmQachMl2GtixnEXxwGkQlAKaGdOaZ/8yJrvvSZaQLyX
LxarYUXUGFvEC6p5ZMB7EAmwnbu+gETuAzbtzymAdGCM8z6qljN6+gvamBUp2Z0JJHaQ+iWJWz/v
2+gdDeoB3+tJBeQIiS64SEm7te8EaDgvfA90gimEab1pkJX8VwOjJzHhyjgLDgNEBhZoa6fA8vEt
LYe9rf76er5PYgsdKOTvcXnEbvMefd1LC2GOdeggqyx4SKG9nsdvkSyvs6yf6oWoTUZinCJEUiR/
nFYCoWIDNcxE0qWou2brN/ZIrcU331wrDy1P6XdQPSbQiRMzXufU38e0u3VqvICqxy8+Z8BFe7Dr
7cliB5yEf70x/rHT16EcnjM9Q9CUqIOXzgdO0WTMrroIDgJfQe664zTTJ0ASJar0AHHNZGop8i6c
QKJ1RLSHUC/XpeweBVSDXoa7u2DteitU3T+aTP8JgYX4nKy4s2WW+7kBx1YKZIJXU/8Tze697H2/
kLjJO68LzUpMbEswC8zlchvKu7eYNWNAyQE3GW/vuf5kWrD90E+cYmxh+Gza+yo5+j6HHOZRwBUp
HMrV1P8t7iz1PkRcFjZvCtzUi8/9jZnhEezDs3Fm15RgYcBLrwNAEKiUemeTM5YUXlWXQpVMSsjj
ANhC4fPZu6CY07ZY+ggzzlCk7l8AxUCBrdlNX417TftVY9lPJL1/jLv1tDAf8AiwQ9lg46pvZ4hi
7Uvm4k3FRxBWDsnh/bKv5uhjHu4uQ3xr4n3VzUOFvmgFBxeJyA6IsdDMDM2LAtIG0dmtLPW1HRzS
DeftGF/roTsZxa+sbv750BBmMJqVjMOwTLT7LEM/rfgtKMOVDiMso2N9zWVreFBsYYlWeOYWexBA
YE/D0vKMJPpdTFKb8wZ7bFgDSDBbWEhamxSx9DPAqRHvMwzAsFmvN3HKNn6XPdkIE0NVrSGBPnmU
r0FUrlMIKqkjLq8sSFQdQaA4fZXdcJIx2YxYF4qbQBeDnfY2YZvaB/zgluQAmgv8K9thgXjHfIgH
XIppTIkN7bAvNldFklUbCEiw1VffAMTusVR0iYB7r2xfryzIshn9I8w5NzVawC4FosSA1wuB3KQS
yma2NVm6a6H/jaFctLS7VAz1FMBsGHrXIMA3WjdrUDq72Y6fcTzZ3NBoDb4d4TAL6BtvbPO4lY9T
PRYW2NuU8ddJJJuwAnSp2o0O5bFs3HNTeftkaU9eMG3GDiFqWCKn0GZh+waC8a72ENRQI/ko/qvM
BZw6Cl6THCIXLKs+96TfjTOCAappFci3kLif2fN2rf2TvOED8OjXBmyH3IdVCDzfRlERYFvdxe3G
n5Nd6aJNhrX2BBupU98BJjZXjmUvzfgZcAHo1vrVkWY1qvkw1HIrszdlFKAc+wj55AH2t2wHswpo
gUJPFa1tn5LW39JeHMF/A7GBavxxSVD9ewfyOOuld1hi/2th2E7oB49iLMb/OYQ9VaNR1An+tAQv
9BM6+bzB6yz/JmyIqnrbXEebnJLwbR70GfLH7ywe33QT3ex8rl30oGboYdLfRT4lwn5VAx6FvzXo
/molZDWA8r0Yw5WZ11R9gUEqGgvxdglU/z/SzqM5bq3N71/FNXuUcZDhsr1oNNCBmZRIURtUS6KQ
c8an9w+a8lwKbLP9zqzuQlX34Wmc8IR/KC2oKvhHktRkkrRkfL3hcps/BbkNtUOhSy3Ezpqr15jX
KYd+ZFO8pgPs2LwBVtbwFgUADajwAhwh83EbwhSw/WyXtv5unCFIWvwc9UT6HGxFR0dReatnhoxg
uWe53dY1cD0foFyn/i4Tppa0h1tICFWa3lRKfGI4/pJa/qtoSYTtUUW9v6xf/B7mY+D7JR2c/mBZ
AU1YJrBUkKhpggwan8rC+DaJ+UfWjYfcNPO9SEBdddHtMNEQVZ6LSt4GdGHVMHD0hXdZ0lZI5G0a
hl6hV1vedzc2xb0RvShFBhUdgiQsizCpNknzwyqLJ1G/iOhrrv1IS46ZqLmLoT+06U7N8p0MtCju
4U/eyD49cnRr/F+6hEd6RFsqSo9ZWD8y13VFFTgwvzey1nYbO+vuGYhQgGfawTfbm1TcSgUgyD8/
ERyzHrZfbz8kU+qOE5w53Wc82mBVNDi2hHGs1bhRSGunMV3Rkd3o1ZVlz7sswAXI4PeJuhs1q93E
iK6rYuLSyhwRDnuQcvAzAFETGnczxuMG2M4R7E/Hro43/sJQoIepTaYDXBKwwnRaen0qXL+aCXMa
yXspLFGyMu4yXd3FdX+dc3lrAILJuB5zmv9WlP2uBYQov3ebDIEOYUGlHx+6Qr63Vd4E1BAk+TXS
pjelEG6Rak+pbm8yeXJG8dZK6S8Qe2B/KrCPSLPIL3ZqOAyA3JSDaqLpmfM/yCEldvjabSrdBqzY
0qswoTrSquuMfDPkmAgKZSclC1hxdhhzO6M8Hlq93SvIFMiQS035R1SK3VJTAxLejFJ/m9TK1yBW
jj1ITqMEN6u+JGaxrQYJdFzoxea0CyAv2ubXzK6ezKp5k/3wEUWBG6wD6OtMXxIZulHUbzvL3EY1
MCb1xS9e29b0RgVUaQBOAsUJuEHDxsosD7b+3mpDhuLVk010UBXtVQB5GFI2Ci/MJOex+JKVNR/N
Av4ReWYj7Stfd/G+8HrYvm0w7WDPs6HGqy5GoXPIt37OXBiSRUO3XLeazZgyoJiQCUDGKYAYYo94
v5PeB+0taGVvUA0HfNVGgO8oTHz86tZBo3DnS+pm5vbIQtQj0/qAascxBumT5Bmd0WeQh54soJQO
93n3DLEnB4lQTPNeE+3WonzPEfmQqNun2UkzkkPbJHdLKEiamG5lJT3HzbcINpcGPFeLzNupCLdt
XF9V+rIEvr4IXbNW94Wk3Eh6utf12s2gXBR+QB6RHUWU7MYRnOfAXkaRvKUl002xF+SY8kKbTqGq
jzpw81A5oBe4t6VxOxW+p2uDU46MGQya0bgdeVgMXEVBdc1ADbYWkBTZeMpgzsYNVCBVcqpqBHry
KxTm3rLbHXwt2mm/Bynb6pXxoPbt1oj0Y85NGRjlba0OMLYT2hMTwwowEBWN0JTPBLrwuu8k4EKK
O8NMRrtg/NLOGBhQQuzTdHJaWznJTfgN4Y1Nl3V43Q4/CpMXdMpcW0aiP27AxdKTS9U7n8vZVhA8
g3yalCerfJLxCM6b4EqUilfLcMmg+TVh7Q3SU8BR1kiVehRlEtptmJWTgRibuJZvohRjUzDGiJls
0sKgUNZcTaGwn7Lndkhu9co6ClKdwahPuEjTykOAYYKSXpKQ9QINIl4MY7oPBmUD89uV1f7ZhN2X
Q+SzBVWVakKYOakSfZBJedPEo0AVoRIQ50b1pZK+THPsaSUgKT0FtQXuB5Ccrm6zGeCo/TtHx2Ec
mIMY37gD2D/ztyYR+7KdDzYsd8MkZZWMXRuIay2DYJr+hgZDRrwFZc3zUrnFoD+For6OmpNizHuZ
bg2O7Ety5KnoD8iEKUXuTtawLWIeNHvcDrrMb2y6poVwRKxtkyo69uJK7cqnuAbKojdbI6BNZIc/
lGl0SgWcnqrsC9oAKlDD0UqhH88Abksr7VFooKK0pEPYdLspbn9pRfLG5NybeRs7WoIT4hMoJm9C
+NdZnT9JwALJkxzDVx75AQ/BoF5XItA2rdR4IrQ9Q3Tfl6rZ1mCIL/yx9ocsmq+KYkPdwa6ibe9i
ub/TuHyEITHDHp1WDW9Q6HhJFGk/D1812nN2gKgSKAqaPdW1pNa73qz7fWHZEyTmotmDPDQhucn2
dVvTVw+CnrEPCqUvIFX7q0G3r/I8UgCDJd9629av0z+Q/SzhIMIQhG1ZJA382SBxa1Mz9u2Qavs6
zbhKo7r/roo+Q72qKvZDmvMupzoiVZYcbQcAt7upthinMpWk0cQIJ8rv6eBNezVjJERN+GtChwlK
miXvs1mOr5kM67YTNzzD2lg3DhiWft4EXdGRaOrKroL6fkMBjomhqPHwLOIKLmSrzIeIfjNPTRns
JKNWndwGuFViXE4rfIDU0gw2bV4bhq/IYGsiWRTeB2YHd37EijuQ1QTQZJxu60Ev3WyQAfloA5nc
UM8GoFvmnvTygtt+VnOYq0mzj4wmvG9ge95UpDPZYdZVNYV6bmggEIDgUZXm2tNUq9TVcRFB7k1g
MT1GVpVKT6OGC9jW7JMqdixrtO9zDURKU8MZzVEucUKQH89hEEYbdUEMxpnW0FMAQNpMI5zAWm/V
XaXJyZNA6Qb0UZc8+BIj2a5h7tP3NYJIuXY3lcAozEiBsGwxq0KYB+2XOERZKhAI5SGYvNNjg3Y9
uDFaIkkIhZyMQBHJoQRXuVzdqQedJ7szq7j06ryvHWlpKVv1MzbfMRAo7l1ATDzDyI5+L2ejulWn
rL+qFWrTqu7MY1XkoEBkxmmlXJDFy6QvMlbFoHwzNB81VdrlvT4jAQSYryoD/iGIFlK0WT0WcTn/
5ImbINga8RajWFAhpKhH9MFpuaWdUeNGjeQV7JmuTcggeESYScxR9ga8anZarSzctAL7pPugyBSD
i0saE5PUuZbui15FJwKVxENhDWkBMIS8pVAksKBz73/1MwnokaLP/oMv+up21qh6+qxLbkPIVyDt
ERgONqWfJhCNhwhWGKiW4mdrMmqxJxRCAvmmU+d4D/VbMEiCZFrrpo4ecAd4GnhZeT0wxAWdWFlA
YDPVkTWI43ML1VpSfWUHqQRa8DCPOzspk3hn1zJs1GJE+4y+GbbVTZvTuzGN2o26nJvXzkfxNSyr
NN4u491mLxfKKHt+rYYtaJiihr6ISc1eGSzbtXNwJE7IY/UYoiKJVmtqQCcxxjl81OtmOM25VYHS
hpYJUiPwEimE6TtOIwVFP37NOk2DUJipw4+IruCVmKcfueZLL0qZVPYWokNxBBnTP1tglL6kQ6Sw
KuTkfliRNTyIalE4ktUUIQy5jXw3nQb5Wq4zxN1qo0lu1S5CJCIvLMgJs9ZcK00IUqxGQunAOzud
ukJNB4eB2jzcNq0/0LaK46DdaJU6hFdh0ITzVWZJ/ImTLo1kDPVU6ZCREnrvdL5maKF5N0qPvp4w
g0BVsYbhOKApwYhD8+/yBj2w666MqpkWsW7eR0LrVI8klH2NCKGub8EB+AZ+i3VbeVOSttU2rhni
j20av81dENxEsg8201CG/hSbUX+My4C2lojLGtBEL++rcMjuxzA0NmOQ0iVVSXmLNHwFEVZ2y5hC
PyJLV99yyYonuZFkLzAocLbJhE7xpito16McqMTZ9TjSIHZlZSqb3Zi3IYP2EVCXK4YI/RvIC9XP
PqtmY0+DVafIS61Ec6ze4iZoCmWR0osl+aqPUSrCtGug3SPRo4sse6ubw3BnKn77ax4D+1tKoYZ+
C1xzbuYqKO5Aq7VkZ7N8nPVsAtKZme0j+F/0HMsxBzeRJKb+HLcSZRwDYtrO0Thq3we/17npNK29
h+M7nQxDBg6sSkkNCcTQXoTcdlwJVl/vxWxM1+EwxC1fMi6+DP5gfbVFVl6lyN7vGnpUe7/Qi8cx
riYVcRsDwTYxl+mvTtcR+RpEe/Q1PPo28pxN3xSldOyhJHMwFZOZi930INUG6YsMHogueF089cNk
f2ns3nK1KQpujSqABDP5Yj/60e+JuU3hRr05Ai6H4wiVEEhWaOKYnTB5PPpTzAMEgAokSSZ7GYKZ
hzCIcDIxNPU2BtvKlAKjyy+1bRbPamcnb4HoE7eN+vIGPZvujcs4/wYO3XhUC8DMfZEA6yzt+mmI
h/52jASIlBCWXqWF0yFhcEa9KqNKlg2gmjRECX/2uup/odce/c5Cv/zSVgKdmllZHuMCdKxBwoNQ
OO3oqxYcnLbtLXM4ZNJQpc48TSFcelPD1VMvaJQEvdLRUDTpwUwZrE9LmsYr2Qrnx56ZJBI+jPcO
KH7mLtDQlrYEszet8SP4JLH+1iaivO6qPGLaoYt0keIym+ua+xNBFHXe5hITnEjXohdfrfySXFQd
wV41rQuoUtokcUWvVhlkMKxG7GcbYzB+B300HE1b6t6KAUD9nAmU7uZIavJtN2ZMCYow2erNIJeb
0Q7SFzEF+veWqsGLMoMSI+RlIOmXp12ulmxjI23u0oD5TqXqEiEQnd5nijLfkMRxsrUw+BVXtPUk
qyl2eVVvB14g15a4tLosZaIfDsIEUqKAXO3qpH6zpSnZ6+gaOxNe7aRGIlBDxxYRP6oECIfWuE+D
zKBaGEu/gZsHhNHwJ+Ua0rqy76dx8qwsipfmHBYYFHKWAC0gxn0RN8UTOm/Zq5qVQbyFgYfWQodS
WjtYxnPZkGArFmBxiEd+/CgDUsodCSThF7sj2xcZcixjF3FLpSJmFNQgysQQadgwAYqYn+btrkLn
4lhIlOD7OeiDl1QexLEDPEgXWiXpSriM5GvQJcpjKLLxoe8YsY9j31abEA9XGktWfK9oZH+dSSWi
NvCa8qGC+i71CMUJRE4cv9PHmzA2+9sgMYBOdaoU7UNuZiYMsfQ0CMt4AbS9TK4kxdwks21dZaIE
FpTXqWdWfnUTlhAxMxEr17HI1OeSdPLQSX5wUJJKX/QU5OpVIYxr0uTnOedeUWxBm1z33+g50LtB
FnF6TUO5Oo6B0sYMvzPlukdgFdOBuENrD/sOZHDQ7NClkl+07Fu4yWP3e4pRg4unSf82+Er2RQJH
8SNmBZshs9NvrayWZLrVGGwVv8GePe4QThUDp8tRexH8jmaz+W0Ns3iKfDpVleCeQLymEiiRlNmw
AapTPlaqYR0kv6sOpS7NnigE8z+0bwDmxvlXXTQjUGY7v24Zfl3bIfgSQ5j95PZywotnwvy/VuzR
oobQxFVF9c6hVOwg22sTFEHLKqaDnnbjz7lTwxdmu7rMXdf9nETCLAM9w4OGhuHO7+rvbRSqtOmE
ca0JWItckPoJzZZiH00UhcEs1bt4AD/FOFe90kI7ov7TFoiJJrUYEkf9nZFq6PbVfKDWKuNr+NFg
YnwmjD9tWNr7Pm2/SorMws2qf0s1OgaFYdFGtNUA1cvUfMobn8mA4fM3Ln2nQqPAUoPud5olxk4w
yXtQLR/whzQw6QoDke9nM7GOgJOkhGlGNeyQZasOJJjzRhuDZN+hJ3djDKYMNGdWnYVWQN4jK8ZT
GPbSpktrmi91P79Ivh1VXh/rzP792H8IfCMBoDGCRxsm8Cp1ZjHZbBQDcizaMBxFhWpc1WcVLKpd
7GJ5THaNmldo57Qa8yBtSujUmbH1G3gcKsNaW0Y0M8r5xZaN6qXIQfZAPxoxr7SApDiCST8vsdlw
i6gBxWRczBmMhm5mjNjPhXpkOhftlR7wMOBlAy68WRQ1/r6mnN1mkW+bG8FDnbuFmltPWa32EGHt
TnUTtcZVYdLEIhlUkNUnFaPRujWdepqt74bfGN+Mrl/aTmON4pWOxDj+VKr5VunqRAOdA68gBEld
1TeHRgqsvVlGFA9hP5fRs6g6a6czrSicsGjV50YGjWnXcXoY1EH1IDIWPyatN/cqOgy7lLRWC3TX
rgexyY3uES0McagQebjRAgWP2ThGEqDpEopvPX3Sa9N3YNz8mLupReXT1vdhNPlbKRjEawRYatcF
NEJrk9GOJYM6oICFg6CZSvkAb/MbIGq6Q+WM+JPpzxtUSBFEqWh9jrSNXJMp+U0SNxgmR+rCcW0Y
0hZq+STpdfcr7Q0ytLqkntWNbn4Cofdb2Ih90iPyARtICm+VyvghGib5sQZa9ToBD/1dVqb+MEhQ
lEo/REpYZ3KE0GAYt9dI2xiMsUS4Y1xRvChjmtx1gxRLB/48+anRLGs/Mf2/R/pEAGJCzEzKSMCG
1pY8w2QKpQtRfW3k9Fc/aOV9rGf2vY227150Y+NYaD+4+tTSGZSAIyB+II4z7KwriXGpU/LEuH4y
W7uBvz12ErXPwBEEPGhcmsgg6EW1ta0cJbFUEh1sc+bF5kT+EYm82w8KrYTab+h7xBlTLqWcogfN
DsrnzAR6aYaJ/7iwJ7fITEzfSLbQqRJaHiJGOsAHQsI1uY+rWL5TLNSAQKhBz7aTDD+YzEzZxk2S
U8pqZupISHcfoVj1PVBLJk05dNZNz0zrl10DjlbpGh0TBSrWJOzkDrr5eEp6Y7q1kdKCQiBs9Cln
lflg0f/UrUDQA+2VKxF0BmpGCqVGheJ0m+m+F3FXMdFItB2QgnJTKi2K3cVcOTqXjdcEUvYTIJm8
k8uaqTr3kqcXdQA0c+x+6n4xXMldmd0adanusTRH3BGpyoculfsfoZbL26mppuNEhbkRxYAIS8Dq
3LExxYaGU1p4U9hch0VePVr2iL57y4BCRwLJll+nqFe+x3kmwFVFAEli7TYOSvkYajXjA5Eoe6ub
q0OeKrnXWYpMjmvDwZVFR9Gm5AM6tmkWTdONrWhm/yD5VvslQLidiU+CQP8gmHpKPT85kLC84fKV
xLYa63DfWRVSJXWPjiYiDpu4GsY3GTGRO/AshWfNpXqcZbsBUTU3t6FUmDcj/LntKKGGhJA6I8Fc
IGez5ACT5VC4TbBsu2D8EpcSyjSWbr/OswLPem5kZP96oRuW6zdqus26UBlvEzDrIYIppf9ci5Rc
tk38uyxATnADD616kHIBT7nT4VkmNkS5uCuRFM2jbdrV5k2mBwac7P4tauC6lSbYmHLJIVVe+61Z
G/fU2uoORlNxaDoQ7ebAtdZlkREwxACXg1ADKj4VjcDEJEGcZuboEOXKm3yctR/BmMuG40fW/B3R
ZmZKRvanYyZV35UqpucedtZIF9SuD6U8pHcV80rQjzQNDRiRV3ZtUhQxw8rdKLPrvRFmxg4vwvph
4Fu6cjKNT8B5+mNo+NXWSKtkl1VD9qWiwQkctKsdlACeUbmFyFv3UX6KQYX423aQo3uVuxCcgU03
t2x99WiZBtqCftgfdBifNCbV+DBKhu6WQ8SVF0Xd05DY+nNplTIYu7nzLBLIr1khGRAQGlAa7VSg
Oz8Eo5YCujeUGQEbHxpUr406N3gBBZHSFizx0v+S4qm4Hxqkdo0SXbAGW2AA777xRCWeb3Igga6E
/Rqc1Ti2ETlBq1qbdQ1BQ1rNwqJ/4aVAxVDiRQjhobbz4YI/xkfDH7iDAgMbEsqFOLGyKDPRCu/t
sZpOQjqZ8GDN/kKAMyaBf0dYvBbeualQhNQ+svgUuF/Ri9+hf+jVe/kAZMMDYLfTt//23/77//6f
P8f/EbwV9/9uR/Pf8i67LyKEmf/Xv300qSGcgeYR9Rm9eG3lTwHjzCy0lHDpIcCLp93rO837/zCV
++gr8neclTXFKKnmVAfEUR5wlbwWe8nVXXDUf9ypg/+EP7WtGri/Y6hl6pBCVy5DI/qQsmKV6vc5
XCajjhYVF364M35kf4UwF9Pjdx/Kajp94FVXv/OmbBWsm2NPcqu3Ujimq+9QALoqPLpdu/AGFPzn
H+2jn9ESGk0A3JTPWNw3dEATwyzU74rJ/FIejNcsTZ/CrD58HueMWdPfgVZfTWXKXQ0lgSq33QIq
wJ46cCW3dBl7bOKraX/Jvvzs9n+/tNUBy+oBSY6JiI07uOo29XD9tm/Bmm8X92aL/vEF57UzdkKs
0bBs0mVuM+2P9c+77xgrk50k8p+IqK9t8czbRrv+CiWOjXDqjXJl3hcXvOyUj5Y3tmovhkK8U8CH
PlwjFW/o1BQ1EnEaXhAon7+qi4h4WiO8V1BxeCWzWFeL8hIVJlgSkt6Rc1n5t7lGuKOuxTcpCAMX
WHu0tbM4cxHria60CtVcdHw6HkxajBYXyUZX2+6YAh5FaBBDlRHderhNQ3ZhS4rFQ+svtysVX29D
V2VUZXXZ/rOV3v2MDYQUFTJshtMb6BvTE/vp1ZR3+jF1pYOVXzh9H66tJZqpCAuXN4Wvtjrf/TzX
ZaVn2aukyqHHzGby+q6snEiCjhHroe0s3bEtxZV1tDTb/3nhYHy0ZbI1rGNxSmIWburKylFs6Syl
CvXXSdvF93DCXOOQ/+aa4er0neTlvxht5SSW6oEGaC6pT/KDdBfto6PkkLz8lreQOreX/LzOXC6a
IF0yTIU3TvmwN6faTqNYrU5ZgmDj3my/5sXp8wWdDaEjUsAlzJxAXR1yjmPcDeVcnYCqOrEKsi7V
HHjFF/bkmVOmiXdhVk9pX4okE2lTnaAfPPiTfmMV4XVuqPswYJ76Ly1Jl1XsjyxF5Vgzz/z44KAv
2U2VX5zy6sHo70xEFZD+/zzGKvn4E4PMwzD5zTT1w89m9+3E+E9n3D8OHrnVXh2qp38pBIQ09vW7
n2x1riyjsA0pRsAtr8qNjzGKdSnCGSu1v0Joq3ezk7tuHm25OsFv3smP2e/l9bSvwi3Ufhr6MCU2
S6pDQXbhNTu/Hbjp0d9WNMNU/36ww8SW065pmTnCs9a3s/ZNsXFQYGTx+W94xvNrWeE/gZbv+O4q
NFACl+uqzk/W1/nb4mPLVJ5u0UY96o58ddHd8Oxd9C7cKoVrILh2Wj8UUGHBS27Lg/bHBd2MDsMW
ZT7Xdz9f3/nT+8/yVkkBliO2PyVNcZLsr5JU7cMSOfbx4fMgH9+TPzvxnyjrOyJQI6mOqoJMO3Mt
gVYuwONSaC9TxdAWDFTbordtVKWKt5llIL8CLvHC33BppasLRDehHBoBK0XMn9QAHKyHd2NobhEq
cRajW2Wf4lPSXKgBzmxUnhXSVqZR1mJ4+/f+0XpEFuVeyk9paQBU7EHCy/pVGirH1o6On6/xzBL/
irVaolUDWRB5WJx0+V5HyWpUX4fpx+cxzq3HNhB01xXVMK31wStN4O85TICTEtyUNUo66TFoXqLp
orP7mZNgyJqq4CRIGvLRuZqRqR+iTnmafxpHxa12CIBBs3VxHfesx+7C9jizrL+irc4BODa/06Zc
/Z6UBWNAuM/Zm04vOijsC5HOfCRDJivGe1gXFuTTvzeEGcQTeDvSxbz6oobKQ0BJX8nphefyXO79
V5jVvSUpuigzpFBOuNwc20PiSrf13vdGR8EdGIClfyHgpWUt//7unkwhyNc2kJ0TQyeA3JPRuHVX
cYPJeXrhTl6OzF/ZqcIGfPcLrr5VPQKYa+HRn8qyh+txt7AFywGPRHQKw+7Cus49AH9FWx3ghClP
MMv8kOn17E1uTn4Y3cy3xSF3y6+XnjVxbh9i4KdYwjZY4ofjpZdhrmh5faJH6Nob24Mx7smvxvXy
4kjH+IgDyOMlo9Bz3+590NVeqSRpUPQsrU+68tZ0r7p9OxfXn18b4kOSz0dTbVPoKuUErhOrZARK
0GSD/anJFKiF3iqnv/KPOQ2RYCcw/J4O2p5+3Q0qGl524co6t1/ehRarJGU0jNIwlhOnhyb2Jz8D
C7cVCPMl/GflQjZ89gMySaD5QjGhfbi2EhWrpLChmABQVDzXX7pd7GFfcKB7B151Zx+xFdqGb/6F
uOd+3vdhV2eizJVRSfBOO4FPAoNibOgXt8lI1+1BZugbfc3kC6fw3KbRTENYQgVkJq93alph49G0
1DEMLrAEQo5a939d2DTn3gAN/wgmJDrP53rThBrbJlxiWDfjVtrQUL+fgaDdQNenEI3bC0ta3sf1
xfIu3HqjgC7otSYUFdRThvdmxbxOdSTDg2NVpj9VyJ2fr+/cYX8fT/x9Z5ptEGcFHUjkCa+DArxD
7snDE7ClC3GW8/vZupaf+d3dLBITtzoprE9xd4zb3y2Cmf+1hazfNDxBldmK+E7IcMoMJKNbC5hi
SkPr80DnVkLpRK9MyKosr/s7qUQfBvZcfUI5hmHmplLvPg9w9vy+j7DKoUbeKzks/epU/gSeeI9f
mOP5B07wF+1J9m4LDyL97ecxP5ykpf9BnwUALv/9sMulphuUoCqz14kJe+XnzmChRSYu9KkuRFlv
7llMchMXdFmsGWn0O5N5vPL0n1jIu7bRahvYbS+jJ03baLZMPACix6os92ZSXnhLPmyCP/0i9HoM
NFmND5tA5KqODgq/V94dI/9Rq1/+E8uACvt///+rLdBhDdwyWON7jEyEYELk3wLr9fMYl9aweg6H
gCmOj4fEK2JGwWLuc/GofLhcll/JIn1Gq0pTTH31MaRYV4AXSekrqupC2pe551ffA/v75+v4mB6t
wiwLfXe30LJTUbwjjPVV35SHzB33YbvpHXvHFX1/0UL97O/2blXLLn8XzgQ4OElhkL32XnwPJc7N
kJHc/Ht/lzEXM0ZvuFS9Xoq5elv9CLFooyAmNN17HAi34N78A11JF4c1WDOb6WIf4HxI7Lc1w7YQ
Ml+9DGmiW6ZWJdkrRtmbCvpIOX35/MNdirB6E8qxjCCREkEyEWKFKDelN59H+DhU+bM1/lnEagfO
OpBhM4qyV5kCJGLUgHLGlj63A+ffTfc4M1LM8Zxv/+VijsCGKYSQkSGg+bnaJJYtdwoovPQ1w1Ct
vDWbl6yk995cuCc+5JWrMKt9kY/M66N6XuRUH+cUvYJ9F9/G5W/Z2F34Jc99LMy9NWFp2oJYWd0W
uqFHoAC1lB3YPJe/0u34It+PDncGXICHhMaxemF7KMvH+StnWBb3T8j1RGxEjpEGjY58j1f+ZHrj
Rbeym7jRldiDtHnu4NDHm9HRj5jPOfUOXb6rxNpc7IddWLm5Ogh4E/kg9fgzBmdwNSdzI6jyGwnz
8k1yWJYf3WFH9vnPfSnm6mhYqa9MoFnSVzsKt3N/NyAh+nmEc2/x+x93dTLiJteVOOB7GvIBX0Zc
gB8AfV8I8qEkWH3BZZnvrsrZxOY9aFgG+BgkdYqbStcyjKHrg4iGp6LTf1aGcIoiv/A8n30S3q9u
dfxQb6hpbbM660b6Cfpq3sDkfqKAdSqxmfaW8/mPee6hY/Ygq0AYhWybyzF9t84oA7EooVTzOpky
KBBXN77LPU7S/bfP43xsqfCDvg+0ygtSZErh6oj0NQCC4iWPpYe+ditvhvsGQIiLFI+rXvqIF4Ou
jn6qWpUvh8hoLQeA/BDmiIsQGNQ1BlRko9v5X64W/l6mtSqXJUNG5bVgmUX3OBqv/qUSefmZ1jfL
u5/RWh1pqSprGzYMmz/18aai29tc9S2Y4h+jjVlVehGFce60vQ+4Os/MX+qpMQio7YrTdNvs5GCv
u8o335s8pGgxxUSEzjHqC/vyYymx+iFXp7wXeQv4ko2p7QwkpFG42zAh29puD8HNs55Ucxs48PO/
quqFo3/pJ14dfcnCw6oxeQCRgUZV7VrHlSPFj80KnowehiMc7c/Pxrkr8/1PvDrywHvzUu+U9NUc
EAT4HUqXoC0XDrm1emszhAsmo2VTonQtpQ82GjlTtAU8eumjnd8spAiGQvvN/HMe390mMLR8ukXj
ct7yg3zKvfFHiZLlE2qav+vHZJvuKrQsp+3nv9/ZO9OU/wm7+mJlNZY4jRE2PKBXxEMLh+xWvbF3
eAm+XurVnv9a/wRbfy11lCB3sD2Svr+yZuNeamTvwoIu/Y6rD4YzsTmY9pC+5hgheQukptr54MpB
gm40WtAIRTvDy8X6YDnLHy+Xf5a2egx8u29i5HP5fA/y0aDB6GMzS56ieAhz3lwMt9xVn4VbPQmB
HPa13y8HzQNvTe0DkHkzXBceWOkLR+zSD7p6CADwAcNVCRWhq5mXTFbnEC+lAsbk55/uQiBldf+L
ELAEv0H6OlLciB5A6mOeXmhG/D+etf/4TusCRylHKbWRjn5tt/+e1wmUe51lEKc6zR0EgkuDzo/w
pz+38T8Rl53z7mDj3SvjKU5EJqvim+6FP6udjYyHo22sjQyfHuWMzSVw16Vz/SfNfhdV1CHON8sx
gFi4xf4DltgGMSAKoMIbflxq5J+rSN7dIsrqFqmgcsymSbR+go/WPPvhzzKxnUHchspwYZusLpE/
AIalkQ9lUAW1s27FzUj1dZLeliebXjo1LHznSztx/c0+xFgdr7hDvSzKs3KZAe5MLzqaj5h4/RkD
Bg7mkPeouAUv/9L2/xBzdc6EUOU5aaPy1IU+BvfR0YjwWZGGw+dh1ifgTxwd0j9vjLBtJsN/70cs
wvhlbXsGHCe80Ilc3XeMbetO2/qo7MObSxOCc9/rXTx7dax1XMfMaA6V7xU8NDV6UcX+woqWE/Tu
MvyzImY8BhWqTotWWyV2yLnWbZJgXJFfR/vUS97w5x2dYYsiw37EovfChzqzIJMpptDpcS0jiFV6
FY1W3fZ2l5xMrH1bJC/si33tNZ5wWRIxgKVpGiMOzE3+/khqikDC0Mv5acm+x2taP0gjX0XO5Kku
2G8Hnsf24p1xfmH/EXRdekt2j7YPBRujMoA1W+zHKpon6ZUKcB2B8H2502InuvBrrm+q9VLXlXaA
OilaiFN+QnX+JLt/wKEOBiaDN7vtDmzXhd2yyug+xFvdx6Jj0iJmftrW+z+kXddy5LqS/CJG0JtX
2jbqbrU0MtMvDI0RPQk60Hz9JjQboxbEFffOjThxniZUDbBQKFRlZUKWEZyPPujMNrEPOPpjcQOC
fqe7CK7yD8fu+ovybSthJJNeN/OfL8oQogIwfgjIyg7Z+b0e2eJKdX9xY4GWUAH0ElVN5/006+WZ
YOw/eyFl1X6XBC3dJiokLCxSAz7RROWpL+Tc60dDvpNBdbJLtU50ZHDDYsZ3hiru1xvP3RFs300Z
wDNWIUN1TOZcOqdqb82QY3jRE9Bld06M6amic0A6OMb3X5viMok3U8C4AbgMaKUFQZePp6fv06rH
RHEJ5ccXtei9ELI6Ja7fr60sHBcTYHe0lpFTomzPLahJQeiEIUM4bn0Q4ws4CL/++2+dES6uXRvg
zyPYBYy8ViQMeMwnTFjaFZhdi8gvJhAGgvki/JaAa19RV/xmefMAhpIsEUvjcZUzhpWUaEqqlzA8
Cso2JKfWXEvSFyI2VvZug7tfDaiPjUI4lC9W5LGJAetOeBn84lt/C4UuV1o5ewsrskQT0Eq0iNA1
5gs1kDaSzUadZ1D/n4kFxtFjpK6Y4GvOzOWALwDaCqmJIaND+NHlJCiBJbIIOsLRB1gvdoA18CS7
ciDxLG0sTwn05/mS78jBcquV+29peZJuAmVrQncJ9/pH02WLCdvOpNOlKl4RsecSDPnJ2sv+La3i
nNGSGO4KIwMagILcAjElB2CWIU8X+tzlDpikYrRBJPQjhtsx3cY/IOkMqUYX1JyusFLYk5dWqJgm
CyCihWFS7qRhZ8FakvUTJgioO7sY3XJBd+nNrrYf95LLivsgd9mCs8svXPNeepQ32i3TefuHncbA
DuIKVgrgCvudV0l13pG2g5RJ/iJN5TdRJM5Y4Usb+n8cvlRTEqFdiYK7qetv23FlRlegAgVJTekC
1SctPE9goqKrlZPP1yCyF8O08C1F/Mf3KsoKeiGzpE8XMj5JYM1nwhD1Y2e9fh3EPgfJj2bYz7ha
CyVjAiHmUbpkujsb9xNkiL42sLgOEywHCtQiJImPwjKgfKpJe2xWj8lg0OzOpzF9rkHo9rWdz9cX
FvJuhw/GRZshHQuJeAFTOSTKSpDD59DeaeiQMHViO9eS4GuLS1unMrSBocrox/FprdhkpCFdo1wS
FXSx448xX3FnPkNA7q/ikpQBqhSRzlr8mggqCMUwiMNFPaNU4s2b9Am6RL7sEgwgzCtezT88Plnj
IohK1TnqqDZc2JNUxpMU5Ad4eSB/RrFJ2Ore19vH59Cf7LFL6Mr1SA2Vx2xWJjx0wGw1eZBhrDa5
6Fa/k6B8mdxWBktZAHaPtckcFo6uQuWbYUW0ECsRJbC1XEA2wcvRMs6Zy2jRR7C2gmSr3+k9OCOa
+UGeolOpm7/EOP++smDOYT7Z5W5Vqaa93M1Vhw0ePGTSLn2a9yzHtAIwtrigUvqxYlFZWSkXmKWY
Tpgvg0VwlbpgEiT35i0mizxMCoMI9AeIFJwVi4trxIAEVIZx0yI9+fhRodpYmEgeZgzMucyLGCwy
EDzVNd76/vHKGeRunj9bemWO/ZwrHwoFMEtihr271Np+ID5YnR1t+E8fXp+scPeKVkEjycpjeoHs
IOgEH1tntjFEeRZ7Oz3qfnYKnVVwARc3P9nkAnM4gsuntvLuogbmTkQ/ACNrKCKexFPvstbq8EPc
W67y61++H642ywBAREHS9HFDNQx8p7EeT5cC9MEYMkgxsaEZfvOj8SDM5zBZ4Nvi6Wujix/x3abC
VSAiQLegJ190F0t+1PtT14LOmG7/OxtccBvLuVfFBpJU/aDeqwBRyUm8hxTYSnK+GESVq7VwQW1I
JYOOeEZd0pv2UXXofVx7Y2GjEfgYPZODCnnvtSO3eMhVFYUOkIbhguXCGXIEvdAj0l2glcHQkK0T
u+Ev8ScbbMzc0qn+KapcGeTiWGROPUgaRqxxq+9AeA4eDQ/j2QhjkgdC1PVpNb7e9+cwXFnkvDJL
JpWYBZbYeuqOPc4jTwFVFer3bJEg1nXn71/7y+Ldq/w1aYicUwoqnuFGBZM6gud4U/qQB5t+DT9Z
HCuDaXWeaPG8o2olIm5iIISvBhSdXkJ0UewROAcvfMXwFzTLwTP+otqjBwQTpGtuRTuPnMGwv17q
4vFD5o4HksEeSFx0M9MSXDth1F/a8aWih6y4kP/wzfrn+12Z4IKZAN3SnsxxfynAsl+EsddhRhy6
AV8v5NM4EcuXAG37uxLuJOigQyKhmPSXCTPZ34aAaSUADkMe0RE/GSsR5VMb9481TdXBFWDKqP9+
DJVyrI2xriNCa3Zly7vxxnpCI8tGp+K13wKA4vf2P+VMivluk7/vqqFPlJp2l7m3B4gOvQo2m2Vu
JC+xbDYLBm4KaH+GzlpHa9lJ3g1zTmKM4I0Bog/PS+MhTF8nxj8N6piVD8h+/qfM7Gp5nJ8k6D1W
ySTOF/UAedLZFV8g6wfJWNOVAvSnVX8eobi4iiZi4eMrs5zfTBZUXCieC5feCp04RHGz7RU3lLJv
lOZHpUhuADFxCRO6WVkwuw4+W0bzCVg+PIX4Vzu0szrwhJXdJbxAmGEr7S2H7soXBdMOkbvWK18O
oxYqEIqIa0L+lPhi5twCLxrz2BE5RIO3egsNBVsmNjR/zGcht+nDsNrsYvfBp0VemeXuCxlilga8
BwUQtT1KJWviJSbTr9gKMThTUJHE/JYhr20u+2pfmeUujb7uRFGH1sYlk77XEKNtasExBJDaRWeQ
yHlff8m3xuQX1vjuKJHA39xOw/DWtkFDD1TODiFuiikPgAPIjsie5dUuCCZLL88g2rEvinNCXDCj
ryVxi2f1fb/5HiqtQPejx9l8ycrffbzpyqNqrkwULh7UKxPMr6/ybvBW55hNq6DuQX5EYJ1rksz/
ekNXnIZvkIKFFjw4DdSMQjKE4CnuIasF+thO36RKvidZdqbQplo7j0vrAmkdilkWXt441R/XZRJd
aeJiHC9iAGWgrYxHWnyvHK0zS7lJEJ3W3hZLoefKIJ/7gkJOmUfcvxdGzZLtkkBDEiVuVvGSS+nF
tR0u/1UaY65ALM6eE9Zz+6r4fQBBeLytf5avICE+mnsIPwEu/fD1V1y8klUZcxm6CRzep66CCZ42
WYJ88sU4ld/AHbkRnN6nj/1J+Le355Utfi/RTFVKMGCx9zXUc4EsESA25kJ6aktsCHptxM42V479
YhHj2ia3r+KY0Kbo2PruWQWjvqSomRheC82XreLI0OSy9Q7R1Zm1tcuS/Wk+4lyb5s5gKNRdUqsZ
c53uRnWUjXFU7ckXb9JdvAbZXnpjXNvicp0oAztzOTbdpXGh7AfAQu1AgM+bdzrIMCJ/7VQsHkNF
lFBRBvfHp+HoFLVbJYVA2kVgRUMlQUbjrjjmmgnuUtLSLhGKNmTO0tyYu+o8bsC8dq7w1SqfwbnW
qk6LT0N0i/8uiostCeT2krwOpUuMkjie1vOm2cSzazi9KznaA/iYVsA0S/fAu0GLf8JEeZW3ncqy
bulU5T/AltrKa+d7KYG5tsH7fzKCcQzMtxfrfqR2tsseMHzlDm5a2Mwx1sBOy+ft7yZiIPZjgG66
ClzbeYU1QeoZwG9TBiFTFIANd4uSVveo+yTIHfqftlfeXjAWKrDo40Aj6ROqJRsTtagMQUL/COcc
EpDJDlTWos3kjp2apfsu5AN7CaISR0i4rHnrwjajaSVqIgi8VEw8sk99dd/G41C2lZ5NCN8FhiWy
s0g94TfoR/1410S7tfO34DkfzHF5uK6ROiGdPl6k+gBtJ4fUjy1QqitHcG1RXNpt9II+Qvezu4g7
FlKmh9hlMyAmXrpNsPpcWwhhH9bEHfhyxPO3UZURlZnZn8Fwzri8HOIBNQfqAFdwVz/aQoj5YJE7
8JUSq+Io4Ek/ONGx2bKqYfYAjtt7cEqgDRf5a8/DFYM8lEdtVavWCR5pff+jrx6MeC2lXrrOr5dk
cce9bao46RE7L4wsA4Op3p9bQPLy82rKsvLBLO6og9EcDJczPph6ll+hhRlYnmobZ7jHFuXPzWod
bSFF+rA27o6jjTgSGXzyFzODWKutOtm+dionesMf9q6ZO9aucCFRvXa4FxcKoilglSAnj+uOO9yh
JctEaIeLcvozzczmSvtnVtqC5Kir3q2cu8XT/W6Pd5NMF2cDcprdRT7LgSW5DabzGDNP+goR55xB
EN3yYXWVi6f9yirnOnmdqz3uxhGZ0uzqOAvxCVpyW8WLPTDHru3pmjXOeUwwK4EyD2vUbD1gLeka
VdHoRtqZfrl6tS96ztXSOM9J1EaPjRRLK3pI6ilIo+UnpQH7vKY4X3+7hTct4DIqQ7a9ISy5kIlZ
XVEFcQyqkpF0qTLxNqT6Ie/AkkAUvKalccUe39pn994Hg1zUDMswa6O+mC6dK5y6be5jriVxKozB
+7/bwHSTrYhpk2nDZs0qDwITCKNCaYOKxft65ctO+75y7pBkXRzHaYzLIo5frPku0u4gDvpfmdC5
km8KyvqaxFgr1CzjgelVvoirc+SLMfr9C+rcMTB6MJa3nTBeyhs8+LzxyQCmK3UTh3oohTyB3Dh0
LLryGZdyz+vPqHPHIe5H4JQ0bUR1ItpAvA5SimCXI6/0UbblzSisDl+tfC6dOxJ538uhKcyAL6Q3
0nxjFL+T5unrzyWxT849gD4sim31VVIU1llSx0wpSzpBTa0Vt7M7byFFN9+U7rwvnxgfRAQV5u4u
corUJsHqFcU+1udfYCApRPNFAoSJ+wUEROMKy37TreL7fu6b28FnHJarlpbj2bslLiNLegOk5joK
E9Lp7e2wh2adm3xrbKjnOqtX4bKTvlvjwozRN4C2lUKLMsj8HG3A1nwY7xIMNqs+5K5/rz/dF5en
4FiA/sFClYAzWAyWQZWkZQ0eltXnft46mBb34k260yHptf3adRa988ocF9XmSkxFMuBlpKNFpp2j
5IWs4rgXfePKBhewevY2pwK+GJtIJz7dEA9EuCgJoNCy8tBbTsv+2gIk5aMfapU8ZUaLtgD0dm5q
9IoNpEpsEDDdrTIRsZP7yeevbPEBrCrRByhRClADeIZdZLY52D9VOz9GDoGkqmutwMsk9vG/ssgF
rxlaSjW1UNdRL91P9AWiJ/1gBgwPA3kIhkRG+/Fnv20c5GYrjrIcOIFQAkkmoz7lYViWXMZFDS1R
FjjvoI98YA3x8AZqkbf0Lt5VazFteXff7XHnXE5y0khayd4M5RbMNm7tjE9RYATyTeJGp9XplzV7
nw4emlsCy5PUAMpKGKM+Q/YeYEgwGNw0mIxaG8pdesBjJ8HdA9wNoE18nzOTxnmMRSA2JoRsZBJ4
E3lFkDlUs6MYwBTxZjwkLuS+1uYcljq6Hyxz10U55dA768uB1bBaTwN5reXJJ/DoTqBYFdbh+stB
5n2l3OXQZ4o6WgUylsERneSO4gGIQBqoLkQ5j6CO3iT3q2nvYuC+2l3OfRqwmucliFdhU/upYHyk
h2DTj9DX7XqrPahoIDtrj86lrtKHfeVcyMpQm6itYrjM950rTjajA4DK5HO5Z61rzEauEn//H/Hu
fWu5+B21EEbLicG2Vt6xJlZ8ko7tDbjyfeX266uC/alPwUdDbw6gDoCaeEzpqGRF3ZfInMBdfzeo
1s1g1j8zvd4WEkY8xPQIqZa1cL54KK9scl+x7wdxFgWAcAxI7KIvgGlFyMo5QOKdZ68JoIC1VvBZ
ambLYMX4u0zuI1ZWBO45GXEghnCj075oNxBRkNCb2iRB686eeqP/kB7z8xpkd9mwAei3hZkn7dNc
bVI2baINuCYZ7iHa6E7kdU/i79SlG9WN79I9pGvSYO01sexBV2a5YCCLUZNnMuJ6hjriI7rMxaFw
rAsFTxqoYlYvzaX8RgGZNRjB2YwF3+etiSFGZoZYoGF535RNccicorJnJ76TvO7hn66ta3vclYlW
z0h1iAWgka49g4/gPvan07xjSBJ1b63S7yyFOoBlJBGzQCbYP7lQJ1ZaJGihBBhejJAzHXIoCwH3
G3x9FNescMdChw6ZVkkCmuVAkahRAklGMFYm7tdWFuPZ9WK4o5BbXZlJlfwHNAlpoccSyRt1oO1t
7RqkOOFx7fQtRe1ri1w4U+POLK0c28ckqfXkSFfrBosWTNCKYg4GrKn8rSsKnWUKUw1/aI5dueuT
NT4Ktvd8mMTwxl8D3HkyG8C783FAH4xKdq8MmE3r7BzLMcgKs9TaUjhfGySihXEJTGtdvk7WnTKv
tLYXI5IqYoIQOD4MEfC47pKJMZo9etthM1TP2M7sOWybbCflUeoIGBOzqzAZtxNFIbcsgWWqzeqo
FqQ/Kq1BPKJkuq/rgrlrazF9rMI8WuvGLUUTQ7WAxsF8rSrzyKOciBG0khKG1GZD0i1SRFY4twLG
+6HfrZyHNWv8p5WpkgtgbrkMO0aDP290TG/GeFMTFCfXjsLSdXu9NO7ripAtxTyqiiphF1TyRSyP
kghYo3WfI7J04pq5JbcFsz+bGcF8wqfZnLxPoliY5OGSziGEkypM5xTPJYGUOlSTvt5HeXEfoYcm
gbTYEiEJgSN0Va5opqo1wLxD8ZQYvOZX61RBGxQHsmFPis6ODp0HXcCT/KNHZqh7ebA647h0dBAA
/v4CLoCStMagSZawXzB5BB0raF+hLKoSu3cnNykdLQvW1WfWrHLxNJVTqcfYUH9J1cesr+y+G+2v
t3bxlXa9MC6AjhCQM8fZ6C/CpsfSCi/yzG2O/BNpmj9gaPpre8te876P3NM+Ghvo27f4kmj+A4Sn
RpKr1rrspdaYeDJKQt7X9hYfTdchibnWletIfR/F2dT+SZLo1ngu/QQjVcQzdunjW/fRR/dxxSgr
GvAh/dooy1KvjBaaFuc6JJ0xlrdNp/Su0AVvDs3Kqdt5OxjxWTXm/Vxlm6peW+9S7eTaNBdyZIi0
xyzIop7RfWuD2KUYN2637GW4FgEWfQeQW6AqIfqECMC5Z47xLaWltIbvCCfNVzYZ+vF3xqHdlmfh
9v+Ra7Nz/mlf2eDQWyP5U7sHS1MocExYXBQHqZVvqEEPkH92V77f0rlTNRG9atBT6RI/iiHXHTQ1
ZbxchNEnW8YPBeHIs6l4SepVEN3GVE+/MbS1as1SmLs2y327NCshdgvKGgwiDh60pjeZM9ySR4xi
oTG/VsjjZ3Df+hPX1rigGupGH+eR1lzi7R8RBjThMWaYgw97ZTuXHmUqwNka0AcguOML96Wo0VyJ
8NkSDCpF4K6pj0MQ+5ZTWSemwUCCf3rNqwAcGCA01di80scTGIphP1hpVF/Mi+RLmKQRIpvaBq76
AaoIfuwB6fB9ZZlLXoNXLmam4TIimpIfbVYFLTolxoa2mP/ASnE7scaZboc2QIyOtf2nYvO1RS64
GcZoTWIGi5DyAZ8gptuDNzKU2p0x7N+cBdf6tbLIpQD+9tiUZUYEyU8DQ4iaCM0kIod8Hd3hBVzc
LmTnIXEKCarBPSoOCEMxU7AG2VrcW/bG/V+z3EqJMqOplyEL7zLDp0N0Q4y1AZQlExgYlcEXDGXa
T+yuQFCL4YAW5EWt9sX4rTOeVrZuKXpBfBmTc2hVg/iCC5dVE+IB2Iw1/KN6QfWuD4Qj2UAnI3ZC
O8XASX5oDv90+K6tchd8LsnqQFXMJrYeJlSzTbTLHO1SbKU/sEx/La4sbiNwTQpuBDRbeQepY6Wt
iwLjQkU0NPdyVccbJHVr3dzF6AV9979mOIdQSihjxsNcX8quPwhdAln3tPfGEIqKNb2VMxm8tWUE
ZdOOYHBINlZS0qVvCXoElpCCqf0TOLMPI0WZdJNcxjp12xBlkNie9JevPWZpKw2A2zW8DVFC4yvo
ZQQBvWqwkEa0G8h6bHuJrBXpl66caxNcXqsXs162bdzihaL87LY1FA6hMtS7b9pZq5DdxULytTnu
CGRdMbYAJbMQqfg6YESD6mpn6jHqofQ3XaOeY9kkny9ApguABQvllU/UBaoJne6OxccUpUDljayA
SZCtnjF2hr6ywzkjGZssZSPUrKiKoSoInT1muw7KozajOwUYhYHcAMHeM7CUfPe1lyymYder5O66
oQT0OhYtAqCBGUAT0AVEnw14sZIVRI1zyFusWFx0TFXHyJUBdTeTf+dPZa5RkojNJXs1z2EAQHQg
OMLv0am2spvvrNUu5+JxuzLIbbCZq7k4R3hIzwKEiYtnSLhaqy/a5Y28ssJtpJZYOa4FvKAbd8ht
RgocuiZe7F2OjmB3nvarLZ2l2xR6aH83km301UOhUqlGmkqmF+1k3WRHHVBkVnCk+Ho5aEPkt4H1
+l8uomurXObXRabaFpFEQToxOekvaNDvrSPxqhs2BAXBdy9/WEtVFk/I1UK5ONNl0DQHjAnPsCh3
a10Juug4q+hUY6Pn7pbM/4JSxhjC30oPL3RRW2Yjp2o1XMLDDLxdH2SXEI+hAh4q78luvWu1fCj+
Gny7sa6+ZTZKg6S0yN5HaNWXd2Z5Xjl1zMk/RZn3Fb0V5q8MxL2qVrTEIdBOqF1BxIxsJp+NFjNm
kn963F3t31sov7LWoXWDCxTW6HOSOLID0pdN+aTapHYUZzih2PEPd5GCihzed0AysDmSj4eBgn5G
jBWUJ5vn5MhaN4JXbmoMsyGOJf7q2Vv4XtfmeCwfuKIFcxIBCNPQKQoDubarQLmLJ7QWyAub/x1+
9JP7n39DCK9AARFYaCiYfeqJ5VRu2gLY+dZjkwc52lP6LwmawoWfH6Tv/6U17tT1tVyXQMOxZl/2
MoF5NakczFeY9/ldF0Cxap2CbMFHP6yPu+Ahrj1nUs/Wt8sxA6QASzQ6ov+HlP5fXnkfrHG5bZfI
wiiO6Dd0P9Wd7pR+IfvkyXhAzxYTCV68UzFysSZps1Tl/mCV89N2bMDgoOrsG/YQY3zEQIcHiRHL
ciOIjLyYtuKRQNGcenalXytfdOEpfW2bDzK50VGaWJhDzB67b4wAdtyIJ1DnOWNA/j9srIuH5N1f
+ZiDnnhTQxoeqOURKLtEPFii4U6i9Kj00BZvgVcsk+he0OmuK+o72ZoTZ6gxT1vFflWIP79e/UIW
8GHxXBZA6Yg8j+LHdMpjNQFMQqgzdLr9tZWlLtYHM1waYEppnkoxekqdC8jMCARsBjKHnKVU1Zae
m6DfrGrLrS2NfYeraKtIxVzWEWwODu2d+thffKV1ROVtTh9IvOauO4TpOlxt0Z+g/o7pDOiBf+rY
ZC0RrUZDY7DfEVBMtsjjlLsOIVB01X3srZ3YhXxHkTGGAbQaNGBRO/y4TLXCkFkj4cBqINqSntv0
ZsLY0Bo9+eJmvlvhD4kud1Tuq7m7EPJdth4N+lIKr187yeK5uDLB1XrURLQw7YyFpOZlro/WKuP/
yk7x1+88JEplzljD5Bj2fDNlHnif79ECtwfLFhtUzbKTJdgUjENrt8bi9qG1o4F01ISiIuf/Zd/K
VKrgi9RnPTLGZBLeZg6bzwe7/GGyh/2aX0iK/jYgyqU3KI68m+WOwJxAbKCJNeVFIUXzU5i1vPBU
NYkxXl1lqi/KaC9vdIiXHWJQTJylosjdMs+F56Q1a0/sW3RiIJio2ODIrjRbFIpBsmNhhAqY0BXS
Q6wNzY80igAihMohqNzCop0eSrETjslIAKs3+/GECfbhIVXlCBSoDXTf5CSFzkkyCUJlA5E1l25a
G1lmqxotan9oQuDoMKiiAUkKKYjObmHlaQYrH9BCYOfTHG3O59GtFTSMFEoFNxfATGkXZTObbgQi
25Nc6No3tLCtoMsNS7IzovdA+YOw5EUbi+57V8/xYc41bYeikujXRaPUXjl21maqpAqKpJGUK0Eb
FZLmUNJGrR1JA2ZwkyL3ynq0ntWuMnaNIGmg3DFqJmCH/3ngeij2iQxZcqfVIuu+jNruB5i+YsOu
MEUVWFGuDbYsxO0G4mbJAzCtMrZIi783cx8/KXMFEnDSZuaptGojtfWwyB6z0WoaWyr79JCUQ3GO
rKzvbZlG7YskNZGJsW6NOkWbossNGuIIlYZCrSu762IjdtSeguAvs+SxsUPBNCEla6IpXMnyxhJD
LbYbPCIyF9eRXGCKjJogdJ87C9zxBkRN0TrvJbsrjMxpU3TPBaT/B6UeHyw5B2ysnbDrRKgfWpIP
gVQXYHspjHtiRZnfDLKI3Z2j09zE1neD1GHvzBWZewe0CrjNaTxnt/McVhsM7dU3yiDLP7EXUxPQ
Ws6zrSnRQzIB/9PEojvGReiSLAntSm675pCFeRtvIoFmoi/kQ17/nvNs6jfQCcagQzKlkMOWJ+pV
RV2e03REOb6CRNGsVXDoYSZuaIqhLQ5CQe1WhbjD2IXWbppa7X7KxfSZZMLwXcxLw5UlNXlA40JX
PS3KmrPehvEPjN6l38eOaIdyVjvN6WQdYje9YvwmqlD6cpZP3hg1kS8WRf8gyoxkoAFqFGdrolAE
yMkmlJJw38+tDHxsI2r3KjK8JtDB+/pA275J7Vyg5DxUU7Kh+ZQEKbg2tjW6AYDvaZlyEgZj/l7p
k7RTdIHudCCmsL+TYWZug7KuDxWCUHAyrSjPSI7zW4tkk2Xr8yxsu9pIvo15o/sASWT7sJDrR43I
nTcIBviJhzKUg1wSpMrrSVSJTimoZeEachKBmyGvECMHYOizpNRvRk0vN4Mgp85g5ZMjt0blVtMc
3uo6LY8i/A5JWwM2kkJGr0yn+Qi+A617EBKa73O4d2Vnlp7ij+ldoGpCukmaCc+TIiPoZBQx2QJC
2LS2QZv5JBDQA9qFIdNAF0LljhitsStEarmJEk+3IG8Dd2stxj86oguQD1S6TSHVw0aI4uhGqQR1
T9FBBPtAQvH78rmwiVGqx16qKxVxQ6z9UrGq57qx5GRjjUp7kPMOiWhRlb9yU5A2RWg1e3kg8mks
kxDRraHjfQSBScQxbG8D6DH+iSsm7RSIY52fM6XqT/ms506eavQwEkl2upFEwkaJS8EzUpM+RROC
Xm7V1S0o79pwm1IByoqtnuWvczsK59SIGj+vMCPlJ0pX3ICUx9wWWWn6WqUlgMiSqSxsMTaFG6gz
0BKlb1rXdjLE4TGq4h5QoZxSVMY1SX6Iy6QHY7E66L4RSfI3JDGKE41z5imjkTpK0Q1eKkvFttBT
5NuGNj82qtABGqbR5pxbRL0txTKunXYmoaMIoeGpQ6OXdiNUA4Kekni1KWHgvaWYJyz08WdXtr2w
B60kVFpyy8nmTn4KDSPDYFchaIgoyZ6YoYsnKoS1H+A/QaifDdDXmvMLCkeXaVROsqa7qtSiqdUo
ia+BSfcutmiFkxwLtlwJxVYUDVCyZNKw1+eIQpN8ALVVJwioDup98ZjK4egNyTgDs1GE24zUipOY
VPSibup9klgiYi1uiKaO0yCJyU+zn1HFgX5GPFAXQzLu0IyZncogQCZSg67CTFtvJjWIHLMytuFW
lRflYu4izpeZN9dlN296VOshaGKmyu2UCWTbxqECMWrzeRhN5W5uyrwI4kZqphc9lRQLC4sn1U9k
Kcx9EOEn1iZEwvWqhtN8j03vfY0mrZ2Xmvg4QV8OnPIYIvVIHpm3stlCjLEXRTlEeRKIpGejS4fM
p1rYEYeigei2ZaXuhXAe7pCbqsdyRBQco4Q6CsbAPdnq9UACISC4tNufYlKnB2pW1sNYKb2tUIBL
w6SsHswx7wIJuF7XxM17Uyno3KqVYtlapIwngrvTp6oBKDU0NSHQXs/nUkh6Wwoj3UvUHlO1xiDY
KJGYPgSXY1sLcQs7uaRNttAn5lntDXEnJpa+7wDQ9BRU6L0RzCk/Kw3sCYqe1R5o6gt7NDoL3NMq
+FtLwKB0sVT2qpXOHnKA1lYhdO5ICmhEGxoN/tBqpW+MkuWEtSoGA1h9bBrhnwgkBm14VoL2cCoF
O8FuBcMMalOAfiInby1rb6aI1cSEvKIphwitmDZ97AsjxrU/9LfVYJqegKkfRxXAfzQIUQ6wYUJP
EklRK+612GmzjPhFK2l2UrSjPaAx4MVaKnghHZ4rTUebr82lX6pQ5Jsm1FArHKfQ7WsKDSyhUzdl
OyhBCH0GBGO9eorKRLWh3ovheTXSUXjABVnHlfwkztA1EMBrbIdG/aoXrXUw0kRyuzIezope9d/M
SVNuprlS7Sgcx4chNONDNNASt5BhnJN6am5rCAj6Bo1jX+/Fs2zSzDHDObPLYbjPw0w+tRSs50ld
ud04p/dZZQ5bLcSVMzS5cJ9P4rcW4fBBmiK6qw0zDuTKKKyNBrmH11Yfyz0IOLT7FMApaFgIknwK
1VZ8RA8PR2aYumMZa4Y3pXPlFTnB9xGb0J1MAQQkRlRu+khIDlY4Ea/I2jZoKpN6ypDF+N7ic2R0
30YhLjyA3gz4pCGci7h9Thpl8ia5EG7R18r3uOVjT69H8dKkmI7Po5lsMhL1EB0bdUcA659bFGW5
mcYWkITaQH/BoCDqMMIcnJzIYVyjVBAoq7xPPQwAxtvElL6HsfmiiumvpiWmH1Ij3IV5mNqKmXQ3
fTsUL1GFtEzQrV+mnv4C4oI41RTnnhka92EulXvBiBRbGaL8FpcJ0midFkctmVtvjId0NyId8Np0
mL3YCvXvYpUBSm/kuquIpeUNXf1cTyKotwE6crOygBKe2AAXWjVg+0jI8KMSdaSpWrKJrfFOLU2I
KIrYo6oNT7mVbyu1x504gmCq8jDB5lFZddtJu5c7zZtjshOpEES5XNp4ZzzoaeQKqfJNKUpXHaYN
cK83I532YlidZh1tLkooi1HWTlEEiOzGdEcT9Yj6yjnUtWcNObWtleUxEl7HTNsmUMaAOnUgVr2n
k0pzxhDRu51qzZXScQ9X8+pM8ZQybZBCY2pBGEbbzObfqFI5bJzDxtN301aYXhhq35AAttC0TUEq
f2yqjWD1nQMQK2AlzXaKW0ifTUWgG+UrwofkIuf+RRLIlcnp7CCSbSwlBtej1p3n/+HoSrYj1ZXg
F3EOM2LLWPPg2b3h2N02AgQCSQzS19+ou3uL+9x2laTMjIiMmGyZouzlPIKDmQWSYqqhc6d/LSa+
faspHL87ayd6ouP6PPRqRt87X4TuPltOnwf2gAGnGaktGy5QP+XVLDMq+B4IVxJ04Z0vOPFErHaq
B5X6/YSkNh+PjUU/Eateirn9GYSGxGkoHr+tu1g0IZOHlEiIweP6r6v7v+Pa/DFd8xOI1cOKJvDq
Lih9BLz5lfUSwZQt2QzaLVYtpTfh72p08OIgB8WK/AvYp4Ne2X7Q88liKk58tcEJQFb3rq0S5sKP
oBu7Qy+/6tDdu7MoR75mYUUzKsUd2tJcRFUZRSqXE8iwNsgXUu+UpQ/VgvaX0bxfofLp58xUI9Sn
sqjRHcKVe2cP0cFT/sdKmxuTnVeubVt6jVsEXXRgFj6NYO5oukq4pzYtTb1oLVF7s56uv1a98tR3
raMg+jIG/ivvtzerwuS4VSjX3bxktJqfkQa+I/N6iIW9JOOI3M7KNyXFKqvpKjDKAb+PM93bvjzE
Ns35XB8Wbu9tuXCsGNiHeQaya62Zhf97i0kmCms8KJp828G4FwNPNpse8QodSRA22Sr7/p9ee3P3
/KraM1o7N8U1rm4DJPhRH3oK7bE/b2e29SVRFU2pmn6V3alinXUeoDOwOnow6l/XBqdedbqUpstc
iW2rqPfS2arugQeHO39s10Qudjo1fYL+EZP0PP6ZjF1OC/urB+ftEaqA3nCZ87iPm8Q1y6fkzrPb
BUdrjg7IAU1XGuYYOoKcYUxL28nSyRxNH1De7ELf5DUXKYvjZA05Zrtoy2sz75weAm3KzDF00LBH
qsrDipxcDRQAeuADre1dH0cFi5w2t5dh72qkJ7So1ZsQmHplXW5ySxsb90cD8ZBoKXpRpwhfxMFr
X33uXnzlZr61PLHeSfVGP/zJearG4Ryy/tqOeHxkM+9jdMpgvPazy492DayS8bKO7cyyRpNWoZXK
YX1XtZ2Ikebr3Kesgel6sB4E5hfsBWWDs8HtTWD3wIE3EVFd4kXd1xLWp9lq/tK+RR80hQgiYi9Q
/d5sLq5eC8sDP9zByv3mxXIqqLF6mBc32UYQb9hQLE1LnTgY74cBnsY+QR63w/6GcXPU7XZtNn5k
DXRLFWpc5CeB4mW8mbI37s6gkNrG+8NGJLZsJvHxK3row2zdnBxvPUWh2i0tVt1ZfLMmKKolO/s8
fJ4hk1skBLOO9StnszfthI1irD6Cm3l2RmA4PAhKezC/jlHvS6gLuY55MEIU4wQVsj2cw2hbmZb+
PeidM8H3IKm7mx8PSQg/gso9wkRgD2DjZVLkeYPKHH9gmGqbPQGeOHWWdWhnd8cqJ0xnMuQ41CUl
5hpvGr+MfyY1nCOatpAO7Z4Gi70j8OBzW+J3uH79s+oZ3xo283FCyVKVzuglSBDAtIOsw0AkSJrI
AvipBiHtExOiw434cd5w8KrxFDGGZz6+w4j8lT0+RkL+6AihXLVe8VjwGA9//M3c9uChGKho+vKJ
xMxCTx3SaRGJDKMjp33ayPBH8iFT0s5d0uYklDscnlTG1tuGxkBWJm09+9z3X6r27cwbic6F1Ym0
xiu434JNegnz6FgA7lsTwHtL2rmRKTtL/BmmGA+lJ6aDrgYvschafRq7ru+NHJbSts16XoDX5i70
+hcYlUVXCloLixB2n/HGdvEzR2zjWIPjAMbxquZsCNJkZ3TMe1+vVmo8/y2uJlY4sfVr/IGn8+O6
D0C5fX96Z0O7nxvrLXL6IZ1r3DZj9L9ITODjkL1Q+VdGyBe+zGyI1Nn1picds9dNLWVdz1etAPC2
Cyy6SfTMZIvs0FFnPqNPrmsODX/gK0GEWrnsamCmTWh9zraDPRvh7gOGCuLOt7AjIvECVWhnngp/
hebZRfVz17Ju3Iv26zYfu0AmbVsXA0qpV7dNikS3oBiFwJfu2T+N7Z8cPn21q9zRFeuRXN05Bzwh
FuutqpwLULUcHvH7BU++RNSp1/CbHYhn0jS3YSAfPX9cEAz+rnPaenNwxu1J+ipfTJtN9VY4VF5n
Ff5DiPWYkApddeMCeqrf7T7KGhGgC9M5MWEeS3F0tuGZ8+rT4xgHIgZRfu9fWIVLxnlqx7i2Zj6u
vN+3Ha6yx3LRdyXe1rIDdpm6QVsqvpVr3Rab759HdwMMuFb3iLmJWto0rmD/Y1bUArwvQVR66FJH
se6t+mMZgU9a5sDlcoMK7Gz5zV6E8V9H1gecE556IzJ6RHsaG36kj9XxYdsyJj6Idk8LhmSnHg8h
HKiWectjR9w3pU6erC7DML5OYYjQG/4Nx5BntP7XcBVNNlTTF6RT+exhsnW0/2y2+D2iy7Ntmnc3
Qnos6/c69G7cQVaiwz+Ysf45sj+prb3K0L05bXdqBAJnW+eMZ++r18PZWoKCRCRXpq4TUXFYWfjP
tgwWlIO+dBby1DgmR5bITnv1iTvd17zqvR7c3bC2f7zQSyPGr2vr3hT68ZQvrMAudFFRel1ZNOHp
bAEKtvdFa5yxvghq8dK0A94HcZlJVXLR/+BF2vVk+/JZVNoj7GmjCG5uwXc025kTV7nXRmnjIkCL
b0cVCYN8CLKP4vocL+QcblWuOnQYCswrCXI4JyeTA1Shgnl+YCUhWzGSdYVimPmJr8qBzXuztHlY
h05SzzCd9/ozdTErYfIMPVOSqd21Hfgw19tRrrJpnsrGd3eaMRjaLS5JLAhziOYFasKfXvtnDDyA
59zwWAt+kXr8WFV1jAdZA7CuP60pvlGiTpxMQGoluUbtJhMaIgZotuDfbLNLrNprWOGfdaFhQkTL
XxiwPotorVM6wOZcVPWUebH4BNr6E1SWBbTOtlISi53cKLxKR4lhDl4kaagw6hnr7vfBQfnmDIxa
7Tztf/TYPAJbKWDC7SPJdYrtOPG0/jfjqwOILhZMluK96XqZ92S40hB3vmXxHtjeDcKol172/6iS
YQL55TPBnFqGzL2NsSqjEUjo5n0H/nZBGsoDcgBq4MQafyzAppmEN4GkrqSf1IQWdsY5Fd23FHJI
5WRU6pnuK+4wM9PRgUeaq+SlC2P624+Nvg6RdJ+a2tyASZ6mwUXSEFKTGGh2wrdEVd036al7cMjw
t/FghdtFKLbD/OrQ+rpAb2ctg0q8KW4PvBv5c7Q0pReyXOOARFPIkgD7/ACVTTHwOI864uRdPasn
wsI1JUs9p67bY0mtNVbaR4acJ9ngn8WCeCmcuMnk1vxMMaQUAA/hLyBVUgWAoqoHAG8agn/IJ+AE
OLCVRWHpy8gRthz2gLq+VjLbxPjHAUBebrb5HKKojLiwktWgXhjYheREt19wwtgJa/1gvcSev2Rh
0fL6q27nZwt5LIBs+IXb7NSopRDooLtegUNq15vpvCOJya2ep8tokzdp4U1jVN/det4RLr5rhxfw
Lb67HLS6YaitFHLxgEjkW/C/jQZsiolq2Dk128FZfd/TASCw/dzN/nXSpoxc9aojHmE3Qa4FbJHP
oDpO3sYYaiMDpANPLCXR8o3lRsZ/xo329OGjoUhBGn8H44vUch9khUniKn7r12FLEKDypaLgL5zl
0jFcvmN3guB6dbrUHkbgaqv9A1zhhsyue+x2Jwo8I/fiEY6CI/mRfqthORT3185a7tyH4TxEbj6O
SowbMqKHW+LgCuzmxzZuUbtsb8Juxxw4YTPVX7cZFMDUryrhnYY7p1mPpqJdykl498Pxbh6tRbAu
PXZK47JvgqUgTgMN+h+iRUqXPhNqvVQ41m39S7Y+D5c2aYXIPNpcW7pljoXNOwRrSmBdrYcjwKbC
7rpUq+EYQOAXOVGyeF1SkSgXDkiA3r0CXM01bZ77wc1HHWUI9YIPUDR+WAgyT2yogBff/bRcmF4b
LwNckS0bkENVZ0MdZlMwfMRd+LtJlrbzvLeH/jI5TkZEkEYQ+k1C5zNZS4852TI/cY4Jp6svka8z
uOimmEDTDabPgwci1vtFxcttP0iCniPxVPo5jAhzHdcHZsZPQ6yjHJ9GjUlm9DNP25m79Pt1xd+5
xVfVu+W6jKkHiG+dVNlTXmpgb4LiUMbqzrxwX8XAAaA8aBHnEodBjrGj8DTN1rVP6wqg5KB0ySN7
1wG0cai+siV6nZz5RckVxOTM/nkKZbKLfHyGcfeBNvVpVASxmNJ6E9oV+bTWTtLa2zWqlUnXeosg
uepfMIa6WeV3VoGJwd9R0fVJFLG90/mfU7x+41XEEQnqfR3AKr72dIFTdhStPFcYk5Kl88ZkVNYR
KPE3tsuOtjd1oGSDLbFjkyNxSCRsE0VM6/uC+l0N9Z3V7A6+949u4Kc2YeBdon+0ri7VZu8GjOtd
E5y92T9uNgNcK9PBnT4tNbxhN3BJ8GbXcMSI753ob5PvvjTO/O4qiLqWRhsQWoiT27xsplDI2vDL
nm2ZOTK6TGCKtw2eJCEQNhKDq/QKvsXA08eDwVCtJSsjT5fVQFkSEXY3sVeOpC0UtQpigxvv7RSG
yIe4w0DaITseH9nod/+fCs0wS3GFv4Dlde8lfGv26Enr1GlhlKr/cbO8sfkJiHMyjxUsEYJ8BsdB
4XkrnbFU/fAMU63MDFHqrjXg0XsT2Anal8I0JrWmJR8VT8l8dOXXqL4tu82EBdgGbGoRGJpQ5eek
w4adsFN/RbSFN6RiRMRToHM1TceQUUD4N5gzJcvQH8wKa/FlSW17S8bNHBWX59XlB+Yiy7eB8yKc
O8HrA8ycDrX2f+j6B+ztGfmliQucO56n376HF4EBo6REDoItHbYoXQzsAYR/AnI8yuhltRmSPUSG
1bFU6vbs12bvYUADC1MaKTJ7JYAzPLT0f+vuc2zpLpDR0aVs50wwkp7qnEUGbYYNjdefaCI732DK
Bq3Yjl9V/9tvCLFlALmUOcEHopyq9wYMUhNFh4EvRbcG6QPMh7KxaP2pqOwQfsMOLjczeePGT3Ws
znriBeUbyE5QoRz0Tt+k1TplPSZyLCYXfjW+u3IEImmV44qVIjqfHastO/M2jM8MiEdFHbR2TqEi
GIZ1JNWYgJ31Z4D4lXTsaR28T/S/Gi9TcxbTmHSYxH0frnD1mjphu9uALW9iywP3R4KJqGZsTUVT
RpvXKrIOsgv3zP1qneqJD/OlRsAl8THZrfo06mk/0jmL2nW/jl06IMiLm2pXA8KNKv+VzUG2TXUq
Efi+PIfOlPsKBDqrEiplsTnzofLkKZqrt0CPz369JQu6qjrgudPYUDq8Dj5a/voWYSzqqP0kImBm
zZopAz8jhnOM46YYORMd4UCscJZFufNUaiTciEe9X5fuMqsppxF0G0SVgajKGNjbhP6NxQB6wz5X
jXPppQ8hpnkcTAsZraP/OTQgpFpoFmbyxKd5Nwm5My0MqgMPqEYTpzbof8263TqGl225UTVcTX+2
PQRkNsD7ZhjHb/ijEalnESSFOrm08UHrbxrHt5o4p5lgo1iBAsVyNiKR3Q15LN2a9JZTmBGARmzt
tTZ5vLDSkZ8R8W4+JBcuxoJuO1W0PS3kB4PBAbaszzaAf7XoMuRT2T4mBzLoZJACr5GTcdamg01e
SAsJXTtlmvbF1nbZTLYE2Z7gOGUaoJN6MBkz/qhIe/nc/Yt74BV1sXR3hf94giisxa5VMG8H08YF
NgBgBIRVF7wQlf/iDM09FPhtKw4vARwq8JfUHQrRrft56rPa7mCof7FouzManVvb7rrFKfEr5qaH
wQYCm2q6n9zw31QFGZ3ReE2yrBTI8wB1cb6w9Vda9VWTOPUqLHAEGF1gYGMtO6yb77ljv4bVTpF/
0O0nlrtb6ZI3wS20AbXOPw6rDrb+sFl0bNDV2s+D82qZv9pu8RF/yFCcVtAcncLBB0tzmadnugKu
R4RSb4Grmm7Qr6eOvau7b1iPppMHt1ELlw2B9Obbx9RErx3EGyAP03WukgAouIT2RmH5UK1F4K/v
IaKvK8z9uL1S6o+pK5wpLoFzaXwBxCpbPGTCgRSpATXS5ZVP0rq+Ugs8fIeVc+tjY+9VZyWDbi4i
DHYzZB1tXHoj1CxahynHHaMuu5jITQPM2g7M9fo6SKHxSMb+Fx3FMhyqGapNd0mwOQj/4/iVLDEK
Jga7zobS431UVSJUny2O3k0+yccA9CN9dxcIwIY1ayKRkRBIHXg0jrnKs3k5gKOzfeAhbnPRFrL1
QhcndN1HPRZJMTA9JDei+/q/q62ARaNIYNs2R9sMUgF2ph0a0+UVhSRFRPh9BnPldJBAKgEtjpOb
LrhN8b12t8OK6oVVQxp9M/220CoDO52ORt5jZ7921pfpLtLD0+B8jyARpf8awwAnXjJM0wyzlj/b
KbQgSVjTXTV/2NuPMea88HAXr18M+FmPJidYfByobg8OL4HQJXHE0yAJvu1jNUbAS6bUDcFWh4mo
gQ5vekcCmXfeh3DhbBQ5eaia/eBh59vHXW8RxepgqPoS6Epr4+W9rYuq+dHagaKhKls7zMIB7UIM
LLn2zkZKJ7G2ywbnObhZJDIGbun8ujWCKUaSKb2tOYTchRoeIXj6ujg7u5JHa0Hgirj1TZgbPPbN
8GH3AdRA4UfU6N0wYeB0vhXa7P7XGdFt2tE/uQw7DKyflMDEi897hocW0Rt9/wdigcq1sgZioXpV
B245Zbe9axABiFRLXDGkI/FT1wJGXFfp0rKEznAW1kM24xw0G6DxfsowmCRV5yRo2DMuKPqmUoyQ
dxqR+nznEpU7yGQaKM+ItUEyshTNgwt29kSRZCRPY+glg0GqSqMSUC7pao3I7K5zv7k9OPiOXlb/
naPQE7zUffU6bRd/fNvoJZw/mfXiT/9oPOPnYUxB3M/4qSo3XUaViGgGb4266AuUA5Xay3IAwXCJ
+TtcxHMc29RDtsq48RweWUkdgP/gn/0WJLMZ88Z5p81LMN65qBNIGcHJ3yozJItzqTr60s5YvlXN
a7QC7ZMTeJUBxzcqyQLX8cEUQse7CcoKI518c7CkpU8VWTDFQzQX4rXt91v/sdChpMA2AuCIRvSZ
cn4nVxQNzmWvTpDNpQ36d2f7ZvWlFyI11Z72ViEePxfRO35w545Ju6kupgagBlRyfc9HjHfixrV1
Qd91bYW1A1HxtNX0ZJiX1ay6AIcoO5BmxMvNEqS1G+POxlkn/LsiYxbEc8addqdHF06F8WcfrSnK
D/4nh4OCBw8ZoiD0h0Br7b7qfvltWshBIkRj4aqEzc2dXwlBxlpFL37zT1o62yqxc6i5tQNJe18g
2ZeDBDPwbe5KdyUvo9ufEQH8wSoJTVuQw5EiEfGlbfszGQF59tDtrN55GT77xr4pD/MOZqJKUwS8
vhMGWZJ5gFAExak6hhrN2RBBxgpoZShGsLeeOIIexmMAOcQEFMr1UkvOKarvtZ1l0lN1cwb7GCxA
dB70YID73jc3T3t7Tv56Zs0AIhRWbA50Wc/I6/iqHYgTh8s8zFnPrB3kFjAWrtHAR18rYJXFHwu1
DvsNDO8w//YxRFH1OgDUeIr8r9C9M4kTFsOaBm+ky0FY2Dg53x36LReCTcwrnUQM3odqg2cBIC3y
2JNh2J6KG5T/kwA+JdfPFjVfK3CRYL8cT2USabdI4UIakpfQqSnqhWYcK6qz/2TLlzEGtsp00cRo
yuV2f2AbDHoGbgHIWy/wsnlhsi4gvETzEF+NPkMjmi+YvVkXndr6fentrxa8wASmD0KezKdt7lDo
Adp/PjR9oPbRrJ37ARXPrcthJrjz624lb6uBXlCf2tY9Bf53N09XHd1AU0Jfj4dz+3TklkHCs3O7
6cXwCtiPhX16TKmbi5a5KmbQbxq4ELK+kqi5rvYfTz6PiJ5p0CuACj4G9Mt1m2sDt0kaqj2xfx4E
GJx1k8Uw1K8XvjkprxQIZJ1XYLrgeJ31WDToQz9FOnkRNS62Kt/kCHtvFELIwXYbOoC+HXPWkkyM
5I4IoTSC3oQvphjrf5bscMwWtG14lBq6JguFsYE4DPNdPQRVNX57U5fdjGmh/tyiK949/DZTqojK
GvIWeb9AS7Kpn1M1G7D8wTXiEFThbWYez5r+yNoXaY1QBQEIiD4dgRHBEuBU3J07I0ph0Bnb6LlZ
VdrSIJ+aGrxEm/p0K2CYsVCMWEhZrlosVPlATrG4Mgwhfm4OIUsSL1OhdHgYYjDcwXrdKOzbl7J1
ZeKGaGX6NFyfWAUF5y+DC5uxwPz7NVDS1zg6mGnNQEni0onywaEv7BTFiHvg5NONqnSsCqf7kHLI
6ULzavX23YYtmRqu+ljL05XMpXwoeT/8Id+G9sVfx1sNutlttlvXOPth/YlGs2fxdu6d5RlSADHx
TzkBeoBhIpuSmVo32zyjK0qoTQ5abaD4coYNGTXjsJIVA8MAYSmckFaejN5HDbQJsg8M/eQQTYh/
aqEodQ/CRO/UldkkIGsb0OuA6UeFz4JRJGhb52of4Jupkb7MrblAo3yOveHULZ/B8BNtFcbmv9Qf
dqy7ufTvUt/xaiRT/O0yLFt50XFFfReWnYLselYraBVokjCLJi79DCagNKM5rmG0G6lMK8cvNDiT
ur+ZJshdsBiSqWxpAadX3XuHRiZenqoBtvP4oGcQJMpFGz+uf6K6PocqOLjrvaq21w4MVeseLd/e
T35cAMnNFXp433qZrI91FslGb7L58g2Ucd1yfdA/EYgBaQOf0mAS1JLbvEoFBgRnO6vqkwSvbbvv
EAjeWNgBlO5OQftHrF/etxlaX8wSt6n7jptqtwJGdR4yQjBBpIsvPNzzakvqlqC/00B9b2a99nCg
C6IRw4+XMiDy2FzNDNDemfWQoW2YDS6Dd9UaXlYNkD8MrxLlkdr7yEK0xvSijM6HEc84RfkFqV5h
uORwofJR+4REipfAuRyw3uqhPFpfkcuyFpNrNTuFVOcWrxXscg6QC8AnBCNpOGVs1mlv0Jq38mS5
dwRMJZZDL17wguwgNDAc2FuTjv2y02tT2mbZt2pAASeXrYmKCfxuG5VyBVjlPVfCSyb2jj+ygCvC
2Zo53mIMfTFGRIFlNQiCK1SnqbNMCugexw3Hbx76UnIvdz18Si4HQA5nW4hYdTuiWtGbbhxYTFog
e9btQr3tKZbtDqLVfQRP+aTD3CVI8w5G4DAhLBknBDL4ytWl1QSfgT9ArMDNmeoqtTpr10KDZKjK
Zm8qZrmz5I9nTSSF9LtNN+b+upN+sWOEgNtL6mtauNAqp5wGYQqVIXAl4zmY5VDJRCh/urE6SUgE
wr46wp/y6Kn46vvWDYlEKQTz+eatO3DVHzGqMXrmz7qj14mLvN0gFugQCIXr4n3KMOySkHcymcbq
X+wiYdClN+S0zhkD79G5NlThA/FLvT4GDMeRBQAs99FEM4DIjJYrKjB8mPbNuuazVR/M8KghfQfH
Wtp9ah7S8qF+SiIsKkql/b0Raki2wdtVoF9T+PWjMPK9dNaLAn8Aaf0bXTzgZTXPPIxK/gOrBFP/
kN4Pd84wUXkjiqBNW5ynGOo4MgblTE8i+LajHw9beo6KkqjH5GBvGTQ0eae/yPBE8Z6Ns4VEZIQ5
fBLvLaY6HcDjLgJqgEsIeUkAaUPHfOCHEPubJ0DcScWhv/J2cMBPYzv4RFY1XjA73YaxDNSYSUjE
RwVx/nxSBo5z9d8Ir7nv0501dLifH6I+gvzGJ4ePoAHxafGt6EmbGgMPixXYYIRdwkFu5cbWl8lt
84pcZm/MRhIeIVlEUBYB2DqEQZBIbKPw7TxGfpsQZD+B5UlDBkBAYOqk7DRSc4jmHzr26UAudu/s
uYuULdzALf4rSKHUk0bdJPTCsZdNDDAlCjoiNrAUAHEHt0/sAYNs1N5z40E6Jy6+QOAiAvqMpYCJ
84z1kL90NwGXltF9EhZ2C2KoNXwEB9+UfanwBsMBGzd6TjttFwbpVBYUbevMD7Vjik7QYkM5qvyn
Sh/X6BV2tYmaccGnPnEslslWJFH9yQAkzy3TCUC0fYC3DhHwZRDUJ+r/CdB2dbEs3HnFywmJRIO1
EB4duxiYQR1CiYwryc8BP1TtcFtauHGhbxgsG1KJ6+yL58kPrhNGPu7Hydzgm9yqgmrrCB0HlH4q
wzpI1s5ndDhQ9Uw7j8FmC/sKyn+IFaGdVBBDuXoXCzwa08c65GtXAxQA2EVejBlysYiTjdW+EUOw
LwOo4qFYRjAuolmWuRgAdyv0nfj+LiYGousPGJsr9CkB3fkPVsJeLtLy3xcXZzCsK4hvQWyVcKid
IBHiAMYAbEQqOi4DpsF68C4Rs/ZB3RwCHDqxap5Ii95XSEWEy3Z8AjGHCgBxWXgRYwCAB4IUPj11
dv2rjHcOR/EWAPtNLQ7yV24/E50hfmTq3M8hrAwN32Fp6slU+sTnWWVe492MNX1Xq/PDK3EaQ/Yd
GvGMp6YtXQUl2dh6EGNBHu3Oe6xxhGk/LBqEbYtTBch1rfCh88V3Ugiu/7pU/vhm/cSYe7f0AnkD
ON3WgpqAdwyU9/bUUf+3NdNP52xvscXQIoKO1c2deqGzMwTMU7CkQevgGfATcG553Klzg5fFMOsv
DNO+Fh+KzfF1rg6z/TFBPBRX6L0hiDUE/sg1fZf1im+9L33kNXrzUyhU6i67GIs0FGQWpDLJhK08
SBHTh6B8DLcsJEPmgFFvJ6jQfI6Tbk9QopV2+Kr777BxM+O+gINPImuCWHhONhlmthumYBNDJz5I
9gcJCUW0tngmgLNgzQJkFkJ9krgFsjqxfPX8W+OjL5TYhQiwJR/UVyt20iGyipihwZrj3Bvr/X8U
nceS20gQRL+oI2Aa7kqAAD05fqQLQm7hG95+/T7e9rCSZkigu6ryZVaOQF0Vre9mbIyJc0KAME9V
f1W6HGPTvq8W2sUC34VGalqXLP63oKRsE5F881XRTmiKR46JrUoMv9EIX3rWEZZNnaIfDK9cHrgI
di5Tkzy5NUse6nYTjfaXKn92HWOBImxzDDleca/QsSykmpISb0ZiYEJDKi0vxgcIqdb8sePko5B3
Zil1dY5z7zTZ9kNWJWX9vejLc8xBmvEmscQY/qAHVoiP6zJFQ67/wMiP2sGQeuv9Djk6boYQMjUY
kni/JllILb/z7B92/z4w6zfRkeXmvWIeQTDRz2vt+ikD0VJlD1o5AA12ikBisZCwLoj/ME1af/ZO
jdmxaRR8J3cnlrh5Yq+R/M16FQqBJXAJZ9TmX3lq4ogxI4/nyLYg+ku1j5MV+am4DJMbQZacNAPF
qTQB4Xt/pcZY1EuCPL+LFUkj/RR4i31IceqlduMPWvlul5NfVt3oa/0AzKfXt0Z4RwmZP5S2XzoU
Z6UbMgmH99T5G3B5aHxLWKMdSwsLXexcmLDlKeCvE9S4jQgW7xNTnl31T6RWWNl/aqUjmtBIzAYs
dFkHVved4yTrmO4uYjgmmnywxheUuAkqw2EqRrU0GX5ZJMe5l7faG4KynA5FVR3LpOdEw7XXwn9K
1AzwT8Yq6Qr+ZFqhZXf7RikqZMc3dfVVKTbSLC95T2RpP/7Q0v5Fs7vHltyW3jqk6XSz1zK0eSlH
1JgmFe8jZFkCjwKGhfvPu8Jm8KrJm1lXV8qUcF5Y0UkkEwYbn1G/b4HiWUPhZ/FKO97thm07VV7Q
c0BqQ7WPbfaYyfjz+RgZVIPoUT6I+942xwjvGlaKPuzS+Szm/Ea19bJlS2hv2d7EcpU+dXlJ7v5c
XRQmhL6rwnUg9nilKOcaHJi1JfZ2jy3GfaZ7afIy0op6LzA3PSczfeteQLTDEe1pcQIk9X0zE2Dg
fqalCmozP230R8b6wPWGDP9VsagbDPa7i7fdc8JPnHv03PWoNSNFM68iCkxfe7/7xv0QDqUwrosR
oLgrFVcVE2uy2TaasU0WBy/9my5fs0yiLNdD6RFXXmWnhpMiBVdYN15W92lbMa4ryEQaM/3OK9/t
PzfmyATJH7t+xEDUBlNlHzL1N3dViMkIDD3zS6auxZBf2ty7auWPTgHUCV6JTflVVzM5Bl6y2HzU
ZtT27wVnpSm+baO4xXNzmCr+oJlHVj2fn24mz/3lFP3eHTY+U/1latheoZmnBHJctwHi9SpqtoZE
8jnSyhxClBI6JoFhIvJl+1saLANrISh5SWyOxT5ZL/PwqY9bREn+OgPYOl4b5nMcrU0ZmPRNU22C
4gCnbcnb6pwlleT4DCylz5hl+tqN/0aaoF59AIdDgLZkc4m9YSvfUZpf5O2elWWPRCOE09R2NTaG
PM78DS5rLLZjsmShKdTJgrquujnKJ9KiIMWSBKQmby7tHL/1SnuxBt1vlyoE1KzYq71GrnjoMblE
yaMjPw6d0NxayqPkQP3hG82/shOMd+GZl8fklME6lsHEzAD0MCiWcd5lWnEi2mCnlnS/rQxRxm7g
AOb56vBK1LwJQ/GRzA9LR4mm9nVmnWfKffS6s8cIenyWbZgzo2Wldt9cdH/72OAgZl0fypZ1wFft
t8VVh30fB0zMVXrsnZ+WSd2EG6xKXMj+t27VX2LBlMbCD+zqV4kggWv3YA+MQFV8zZvkXeYs+gQA
lVt7xFL2A+jmL76Bcc9VecmUOuaL5/mJlt1QWN+KzXmpGe1ZQt3yRnkc/+1hilFrLRH/mEUaOG11
wHj9TxA1XeDv29F+37MV74OeikProPWh+b2JhtGDQx+7CO+fLZnAaYmAT08/HUyru2ZjhvjMeOTY
Lw66tv5Cms75kzA9tW0+KQT7QIl76Rcb2HH0sPKKwTrkzfxHyI1drE5f+EY6YhFU5kaj2bb+WmQX
o2Yv89p88ativxymh0yKlaJPpT4hc3OQWtutKu1DSfrpzisM2tgUI5e7mUf470DH6LsfN+slL+Y3
fVR3mZnfMfboJSv3tcpgE619ymB3dayAOZKbMInOp2MJIFl0mbvrquTV2bYda/bwJ9zYVnsvWyNg
w1mgiSQSutpXdQ3DVeyz7rOvcYb2M67n70nIYM0gi/P6JKx/NtCxuyTR1Nl3NWNIytjopM1R4xl7
i/UAHSRDN7uHIm6DfHMObqEdhU6iF+PAcvyHCW9nivnNoZpusRUwmvlBZuJuS2vCXayc8dm27W0o
E7+34YU7u4hGOR/jqrra1DRYRSKNa0hbuXB6T96eZ8bYLuFsuAedX2p1WerhTs5Dy7NPDUk8Vcuh
ap2rsWFOneh4xz7xrb792jpCO9MmCQi0IXYjp82CECI4fXmktvU78eLQHStiy8lz49YD20qw9sQH
NXk2J8XY+BA5n4u2onotPxjORXNmvS02yx/VEpkrU5/ZAtdzt4nAZXPDY4aJfSc7RjneamP6G5/h
3WUNwWSbRRTPc1hbiAf60L9jKXvJtfXujZB0ys16RlHOpd62O0vhywsV3vDmORCHXs99mTVuRne6
IbK3Go9afSueDR6p9r7dblTgmn3p5XapV3Qtr29o6Orq0+jHyzQ7txLTAD4RHC4T5YgFLlgxLdSt
d2MBUG7M9iyg1spcvRcbRiSCV42gL3l426y91wAo/aKBqtd7JZo3MKdyLxf5L5fYYhVgSAL037QG
nCETMrzG2OH1HdglQi8efldzblYqXqyUZzgfj3IorwMVjTvxgQno1mnQ5mDJeS23jIFA03wU8YxT
tx5Y9LGmH31qf6Rz+qPq+x8gEvE5L5iup0ybQAxpegXtrLqv0CMtfJtkI++uyZxf+sZ0aFoYzuWk
xWrLHzbgnMvJZAOVo7n40wYaAFfAdW7DK+X/3xWN3o/jtj8o7K7/pd180E2SUasTK4lw+wCWp0y9
2F7v8YoomXPxZIfOyfwRkXjBVQAIH8wuh43V7TOgrg56cuI5GOZ3HRzb6Sa4oNfRPcOVlhfpuF4D
r2b+l0n3yVXaCjmaqoV4gqfQx0k0+nGxnkp5EXGyX5YH81t/6d39iq2fgfrScxx4VRxRg9s8tuWn
WSVh1YrjllUXnm8gPKP4q9PhJYZ1qxc6kKGy5C63Daau6fCfEXOe1uzhaIoXB5iVsIfAkk3Q6t2l
7bEcOs6+aeVvA99uUST3Lj/WfMuGQ3kuyp2IByApg2F0HxSCP2cxfB1Tx4dgpABe7w2Hoz4xe3Rc
3xrcFxO+3x+x3Ln9Tx4h5MNQk/iON/C5gSKnMoY3t4y5qAwoyz/p8DrBsIvlP5PLW9PnSIFFNSVD
gLINFNNtWy9fbe4kzexubVXsnyH2qfhYtj9jvB362Ds78p/S9AvI92HNHN8bqTrL7rrxEwpOaocx
T4JWbgH/9a4X6NsNHaUe8vPWeb5TW5Hl1WBkNDkMtKT6NyNEuDoFwcJUJ65PHh0GnQQhSlZ/yWb1
bTd9UDWnAgEpBsngRr52GsHo4ilyFK9NEYd51T3G7QeJBkydWyjK9mzGTTAQ96E3eoGh56t11zPz
+f+cfHgzYW8xMQaLMJC31lvcYPZ2LLSCGBlZ7+7PiY05DDi+DE4YBMD6t5soWklEw4oID0cLmnRi
UOXuZLldKlwiw1ZFBCyHDIZoONbQSyHrXLTkAnyW3xxh9cXo5D2Ge1X5xhhQYAB1b1Y8XZ3Y2s96
TcciLiL7u9JZcxqe9ZmzfylmKgHEP2SPdRnPawE87PD/MtE8rXA5RWGFsnIZ41QPGyGrzi4NKVtF
UXr3Lh2bNy3fGCMmuKWhydXyOej1uVFFiJvBH81tTyrQ3czIDFe8Gq1x7eI+qqfpPRE6hoY0WOZX
2xjPjfdhOxaVwHRfbO3SJ8sH4RnYcvL/sobZjNQouCevf7O2laK6PsRd8V4TrpYp5BjT+G9M8Cnl
uXh/WnXzlumja0ZO+rFME6PmumMwPSMW5Xl2chzGcDkr2lpNSw/Vsr6Wpb6bVkZxpXeYcAflsQoE
CTNbpXEVMl3M7D+ZANFIubkhl7OuC1VrvOHF/8jT+NQk/Dz1qTLXY65PjKudz5h3qaB/mHIqs1m8
pF5y8yCPHWxxuIR96bpvyYStvKE6X90gffaQeUWggGwdDZEGiqYw4+95Ntmsq7v195ysx84Vf6eu
oOfAKicMJJp2oGPBlO65Depuc+cTvNo66l46OjfpDY9ssG6ylScpuvcB9C518WdiWq4tM1K8FalW
X5VDOV3NQTfV31NhPDp+z3h6PhZpWCGcWXp8SKVOibDhgF3DhO1nmyTrlLGSYma34WCNOzeAcYVL
V77ZNGiB9FiHTHC6lmCavu5ycPX5PU9ARC28EonDaGFq5yheQZgkL/bwrPj68iTq6ks8nbmtNp5w
qESrMXVRzFxnsMWv0azfC0pXpuNPB2u63RbXeF/69H1mtOowLo7L6jEX+qljZDXay2XZFBOO/svW
6ODqSb80hkck0fbXmQf8HNYViAo+EakMnHm19HcO8LBt7A6V36XTgsQdMol2Wucnmso/WPxZO6U6
oHr+Sia29Z4J1FGHeuz651KxofvcBKxkTIqHIToKU4kBQFS+zOhdugVCwqZPrjPYKn1OTqJiOe1k
QV/Pzb3Hc7TTpO34Q5qV0eZJsVvRdR2aJ644hsUtB4hwWySn6WpOViBXPjxdfab96O0AkU49x8lM
ksoOAKRmGOp+xPQdgV4kf6uR+nkUhbFTtf5fCTImCt4cS7aAYIwycfimTvPG9XYn0uAe1+7nquen
Sjo3ILRIOdU+13W+4qp8M5Q8yn7zncbVdutUvDNozpnIol0WRAP5juOGhcofhZP/bhXk06ZrirFK
QirBU0FrRTwHhLu8FrhZWdcULoobKbPcoMfbvZNEtCxEi4Rr3vKAWy4PdZJ+eKpazo3tfWiMXEPe
6H8S/qZON6YpZF3tEhwzfOikhoydHXWGJF+Eh6LJk2Nbdse2wvhuQ0NvRFjwOVfdbqVTrZX9aLvq
shmA43VV/2fGuuK4r29zp33MdfwgqIUWPB3fKeoWkEbcwlVCeT3M7bmYh9tCWJbVlDmWsP6vXmeE
9kxHt8l81xG0jsN4WavS9bNhZCsxA/axLUAXWjKD2xrnL5dHV9xVVZytLbnYNAND3n5sGU5MA6Jv
intsVeJDq8XP3vaoNwb7OKxt2DGs3NoRrcsI8qqHDqIeZvGUb6f6BTP+wxUOhdJ0UE0XTs+xiPC+
SAR50c00xBb32Y7NYcjlgVbp+aE4qBvLwVL6Xms4BgadIFDBStB0PI2uPGyy3iXtcI4ZFhsomZzU
xy3NXvv+xcPOi+tth3Xoc26xXVYjGsc8ntONYbrbORx08b7UU07ysf6Vbfqv2kiDhva4Jy68AKDd
MO/L1Pxlr9NrlqMMNpl51Cd931rt1+jNPAAWCdblR2p0h0GqdxwfO7fsvz3DOogBgbnYsnDA3LLT
R5ucIjMkNnznOtMJCB8mNPfxmPlx3/41kAa3uXrr6/6rdseLJ+abPc/vM3EgM8YdPfYunBfvrWn9
ar3lrok8vq/kTrTYL5j29xd2disfM5Tz9CQ/GK8/tla7GnN5HwQNNOHkPcjqyiGlZONvunPRBfMH
Y0zad040BzwYm3KREXoWV83DwKUfb/Q/1Ka9+aoB52vkwFYMdAkW2QsgbEqZp+nu083ia72IV9Oh
x1/BI3Vh+m2DrdyxcXRsCCjJ2ZnX/aRQxnP8VipDPWO5k1GN2BSXK+78Q5/hC9g8ap0UXRDwWEdE
HL1uN4MAjQ2bxFJr58nUNzxyPdf+0it5KPMezAITNet3PNAKBDgqi9V0GZMXtL36H14MujsGTYWj
84Pgi8my7jHRNlR2E+pOvOu3/F5NdgBscbZHtcfY/3D79ORO4mQQelYb+HAtlgfPRYD/giP6t27W
F0j5KGsQFWkFRZ/dxsa7bRC244zxRNT+bBQx2uBwt4f5mNgJST7ZJXOLo0zldVNPBUJex1K7rTTG
mYQ/RqNq++F3seQ/lRWHrdbenCaP9xXJbTF/89PsQh7esY150NMqqvmIWw6b2MoDrePLIZTppIi/
SXT3ZRjFacbTgwPr6GUeAwf9ZAt8cePYkmwwnNfS+EnXclZLFcRJfpgHGPPhpbA82jukF6v2cw+T
eTEDs2JCkFvoPu2nOnWYpsGXpM5/ctnARAxO29xne8muSBL86xy6eh/luhGM9RDmLt5CmREJkCfX
yXYeNKZnG5cOj/HfPHP3I2xcyneory6ewJycGMTjof1haAzO8/VgCesnJ9NH2rf7jq4FkicUtsN0
4Oea5DzpVEe8PQbQYqkloTTN+2LaPl8zhuLkNU/AJJUT4XU7uS67D3QiDIcycDbrUjfpo1J21KRs
S67Va75CsvdgOZt7Ggm4kM1vXaXYcgs/n4wLVlcMevLdpQgwah3PlhmJWQQ9dy/5GYiCU2jRXcUb
+XpjxW3LeN/seEfN4wj5kIJPy4onGM/R1qtPOREXIgDdRH9oBuMyL/Rj24zQosvq3Hv9ZRwK8Dog
32SEs+Zh1dbxaOX8t0cW1oiaInQ6PttOaWKN71w2x80cTt3a+KhR0ZKBLqEvuOnsb6hPEFihIWQ0
ozMsBOpxC+E6eeN2f8ylfE2H6l/BeCLLACm9NA1Iy7qTEPKvgK3bibL+mrb/irx6y/v+d49LRdsI
/bCMSPT9JenaALsS8Mngt6zmoWrdt4K2ucVgUWZE5W4+3jROO3h92KCyLm+j6A6OsHeFzfGjaHrd
ifsljayYAwM0zAJ7ZG0GqnILi44EPFOabNBHyjCvpjaGc4yMapiBp1VROYwQMjYr2UWGLucCU9pu
lEAM2KPzl1SK2M/1V72DqSOY8Wq1/6oUuWqar7COjKe2g5zGg1aIszL6vTO7L+NzjiuX61Jhzt0Q
TERygfwjVWikcnb2wLvC7Q+EKO07T7s1VY/XkVynha2bxXCrUee6JvUzyzwNTRmuieJtiANNmy9a
+qbL+rNmkG2gucajuqiCrzUl6KoywwzPSMHgPNPeM6ayGZI4I/e3yVInWf1a0i1qqyToLXmaEyoS
Rw+MYdzPsxeOheFjKcc0wI0nyCpJwGtcgRebzkj+hu86pUtCwdDgVwM971ryUJrQNChxyKVG+auC
eYBl7dCC5ql9FWZxJcyOgpfjl7g0lrnywPMKIirPtY2a1ITeGl82Oz1z/e4ksz23xnEzl9H89FB4
DcwYdQi+JzeDAC7S37RLRxug1m7KqzZrIZbAq5VrQCHdIXOsfTH/iemwxtrbEXhERbc1tBQrthrz
VdfGQ5pr+1zg4m0WaFEC4Zrl1GqvLsfulq/Yavu3oZVcyYywu/5qiPHgZAQ1eb8bsyTKGCSkTpyg
nedbHw93Iq+ilZxoZSGVil8KBU+zxr8lWP6md5wY9bds8B6hBrM45pCoMSSBgJhwpFjpJi9qjd+6
2vFtffyYu/5t8YDFPO9Joj6elQkjyG83Hy52IkJtyZEO3AjD8l7N3xkI1uxR81viY92yYxybt4mY
IGOs+CrN94QqJrMUrimxr1Md4Wvim1jwsz8Z2ToAW/TzmMfYzO9sQjnFmFl6hj4JRV6usosrjYDl
sRF5oTu5MGpkP2YiIHbGLMRGzWH6LiGArcU8Zgp53tPPZttElVHvVAGjwS4LZa2Me7vfpI8Ua+Jz
p7LlD/rCwcY2h2Qyf07bGPapR5aMvV+dKliRmYnguqtV/IWE3wEghYRIRTkvpuQXycfaH3g+ZZHv
WjRvsqnw9YIBCAfpyoBcr/az8WVBbbmedm4LoDrPCWaytlj0ckwz7TAp80JpDuxo71Z6mslcz303
0aMNqBP2ZUqdn5OBagrY0Bne1aAYaxJ1ro0tqGD4M8F4dX7a1qho9iUqb8Fcpiq9b3sZvrGJn7hl
L2IwHkSoHrKYK6pzr5hjz7rpYBXSDmW73kSxvBcFD5y1RRnpbVppfoP83QcLFtj1jgbRGBPTV2cy
rlapXXS9I6MWKk9y9wjvZ5LU5OGMT843mE1YOMN9472hVmHZtef9S8YkFPmXjs7hDU6UFs8wn5p0
qeTuJtMb9X34fGAqTgpM5O9rP55j27i0Oqlz5kZsIqw8vg2iWH9LV9sCwxHBMiE+sbqNVF1xx3/6
M6s+CqDiIpch7zmGCjOqeuK1iJPoO2IpGV+VWP435NelmvGu5TenwgRW6T9rzdmNSfcp2La8ZNbH
85Ck8z49z/RlBEoAQvjScNNL13yV+vyoB/z+Cq84LR7xN8WKrar/bzG2b2xmByojhs/Oc8QgHaIf
szYscGjbAlsTFT1ZmCfVzX+khAybSYTq9WvvmOw7dxeC4WSYrNY1H+0Hk57AWbdz2quj0ux9ndQv
cm4PxqZ+45nOqJ6641bCJS3L1Z7NQwtuKpz+ZdrYltnxc7s12VRdG2K4/231DCGzVgsV79rsxj9H
/H5AU8Z1QMKwZkopq/tTTkWECf6r35ZDPpZEeEGzi8X+yfY8MCXyElZZBFVufTrCYJvbOn7UtGt8
yq/r6F5WjZ07hOBCUYy/1TBfvWX4sS3zaWBGPXDNdt6APR3Z06z2TT7sE9WFFpmjI8umYzJv1aIf
+87ad3I+OYz2yUc4eM14Ad949H121oHFyy79wySEJ8JmpuK3LHjYrdBkva3dSTRkUWh39lY6Ew6p
i02gy1pVe1U5mLqbQ1UsJyYn753rMIe3eWww0jOLQwv4Uyjr3jj8sKX+3q4Dl05BDBu5JIAP+94r
fdflBl07ZlJj4Ni5n3nytarlo22AIYvlY9Xbc+vg9Oq2L5Mg/SzR3hKKBZIhfS0jPg1ENq9/jpi6
hcah3qiHRpeUa9OJzdHkPJi+25YPgwjfVThMiXDQF2BtZl+f2prHyNVeWtDDKa6+k4FkPARqYJnT
pKfhbBmEaDUtSZADIbkNiy5onMiw8E3muy1YROuCORGUYowZ83koE6UFXtOE8YhB1WL9J9lIVicP
hd5FyiObNkcibZC9yDhgATquRHmpKCkXXDqNIqHFne6pY93T1frtsjMxG9SlNB0mMMNVxMt7QjQM
WWGvCczY+OT3wE7PHRxdnI4RbqDbVvWXTuGEUM3wC0yPgFD1Xx+T6zkluHqxMHtr0OFFTfXqh1bI
d8yd+7VzfW/O/yOUkx5morgjrFFrT5u+Qmwmt3W1btqanhatujCUf5S1CFxLu2X9sOcmO6Dx3VCx
X1rzPrbptWVbExO8KBvKW4Us3vTWu5K0n8lAxWJLGRTGOY0pi6b1TIYS/N0WkfDwL5mK15GAT6hI
BvOC/C2KDUWvTtJeJnYNxCNTwcicSUaRTVQQBF3O2oeJsyaBZyTLMa9XpM0pnCB+XYSO3v7dTFyr
m7rV3fyeelTvUEruRlkEaNzmPHSuB9s+hjWBU3oyHFwCKneWR0ZS1hwQZI9TPj4mLByuPQVjzhTX
RtHJxgH2psZV1P2wRu0ghXFLngoh5r0x7+/GAp9jx9fY03BQGL+GqSFAoCJ8ymGUaly6NP30jOFo
Qeo5at55ioSBvLX3cyJfnqh93Tl7gnj3FkamMY5Pg5peRG9ExNL5TjUSNqPz5E0JeJp8S8uWhF33
ygQQWbJ+sWrGjpONCmdg92K9OKJRe7aS6kBYd08zZh/t0rvoJB1o5uZvGoYVLBoSZmbFzJng9eQE
frWrAoN83L+tHvM/ic/D7M+0jAii8pRaDKNHGs5OqC82Olyc1nndPAaUi3GWDPgsIaIME6+ZPoH0
/koAtK8KbKrIuitST7+ixrTjbnIg+7gOsCdSxz+xa0eJ8xO90I3iJAwd9c64cUEejE4/GnC6DXU+
OQ/nBdmnc1kYMKf6iXTKYMisc+JOYUXmSd5MKAJJGPNLlWv7fC3fOlMcJyRhQUb/E9H207rZs/Xv
IPL+hFRwzrLmhimDCQLZh4n57pBbpJv4VITapZL91K52XzvjdcFmwIlF2RtfO9GSHTIH/TSEug6L
D+hHkDmumW3fQWXGHajUYvlCrpG1jMFYcHvk2mtZtAdSVTBVuNHs0qoxSM7wK/CYf+a2R8v91s0T
CRKl82k7Rogf8c/AhG2sx0vStxGJz76OTL5qxUvjZBiqtctcgW603D22da81FVoj9CRGjhyEbLLH
vesYkHGuXyOUW6p+SzjH1lYLYsqRvlpofYDrzcp76Z3i7g6CeAXx8EybhF/BEAxEn5Kvlu4HaVp8
iUAcLttyLex6lj3vB8P6PZbeGzUjXwXlJ2lCKJh4AqvvptGufUc7nDf13a2nPysm0VyT0GLiWAp6
D03fc49jp6dtQUUlGfJY4oXTMgIhS3NnmG1ASEU4wHn0DuBja+6dREKjUEWwy+9nSbg6svclVhV9
NZP5qT4uJRECXn2xJg0LJImP2JpPS8dzlniChJPv2GmOLn0KSa089tmBaXSgDX3whGcTxLt6Gz+r
BlCtx2kKmDHb5R8XLmJU+quQyX5d5H81sITiqBXkZNp5tV+t6cUx7Q+vIEEcB9y6Ghhxpkga7ZGw
b5/M3F0LQTSbKGn6Ji5THHMrmL5BHDDK88ViUERJ+6vBqofBAKOTBuSRBYPG4ELiQ8TVkzNMnMmB
1+KJtw6nM0GjBj4KR8fYQh6SB0KFqKPChLC4pitv7TNIZ8y6r9WCD1DgOdl4rtr23i/iW+/kNWGC
WjR2OBPHulTrSTnqGRrxVeFc2bL6luWcQuX2SUoxKTFTCxfXk6WI/63PsHYAtdmJgc+BxrDpApS/
cF7tN9iFe5vD3T9DXEgsu2lquqwtRnK6O/yWT1rMDnQHkXWmQRsXrgCC2JPKu8i5Ju5/644x2l3N
75pl7IrXzKtKlqhN1zfH0PeOs4abWYeyY50x+TD82+Ew20xYJAd09UAYePIYK4STF4zNcFWGgHmA
PtCtY70MlE0E/D4DTrokiidEP7pZlxyJ3NHx3BOWTMHHjoFvQWZCOeeNXyL/x3l9X8kK7+zlITR5
xK1LRQFSI9VH2g5Xs4SxN0BRhylhY8P6S0umR0a8OhgEWSUspJjb4pOt9rTa2GUMcmCr2ruOPC1z
QfFD8mAJIVPzgKyzOOpmZfhrNpwtvDkixo2KCj44SIRGdx3YO+AkxcvkLrxAXWCDtq3SYe+4+1i7
HkCe7dImSS2WDIgK3otquzDV9SfOAg5Ev1vLk4tW2i7WZc1R92RePsrW/FVJDQEIwZu42pRVd2gm
S9ZzoNo3oSchhMdp7Z7uU6R6FMIkYRzD5LXp8qic8ovWDif2c/AEV5ecjR0bO347lf3YeppNjUuW
O/DLSe3AUszjPS6Hpx9DVJBgzM9XLdJj0hEWttYT1B23xWsVV1fT+9b0vsdgJKPYjP22K69e1fkQ
81Eip4PmYcd3TJhJniElOS0SEMm4vwG87DZPO6xyfu9kFaYYLyTUXZn2UQvjs0xAxIVMf1J3/8pS
lhygNcZ66eKeJYpqUvuGcMLec49eQQgLzMxYd2/9MJDzIq+FNV8mZgpGt75s8XKWGauZpxmPniM/
kJnRq0j/rIvkw64yFrpWxAIWnHlsjc/I1Zq681KUh4xgzmceWR/PN/RWdpw4P0k53edOehoZqLZZ
STHlsp8LYmSJCb5tj0WdE6FfniYTH/eKu4O00gtX2j9JFinRRn8xRFzyrMSYtuAKduo5MhxYK9M7
WuQaSFLxxMw5N2CS9BiOP90rBICSs39NxoKBV32TNeslCjwomgBoNdGEc0HUafa6Krp8DPOx6qON
AAwWCd27jCyjxQvLzT7zQn+21ua7WMjMwvEX2/g0jcZPqWGoXd5aQgWUPt87YvdWeMUsL//1y3yp
dOuxWi4pH+xMsHGgx1s02Mb/HJ3HcqxIFES/iAhMUcC21d6oW95sCJknvKco4OvnMLPXvFYLqq7J
PLmubA9RE0zzCTFeZpbXwoeIBoOysrrVqIt96nF3GMlzXo23AiAQXJiXIQgf0z47ToHgtwWKgJEm
DMS7nHmX9Zw+oCZkttUfWVDs3U5usxkLvVhey3lOAIb3N1GO21SN57ypjxGVi8KqwN9xO4F6Ru9y
N07OcQEmzAj9dNzeGayZAXR9ZQr+7kAAhR+xT3Du9dKloVcegukNMTjuQXgMfI+aTZjZzqAuNZaP
7sc1zUNlxJxv0aEbKxxM9ZG3e11pcBqTh2UKX5k5smyaWC4jyrbt+ErM6H7y/lgLbFnavhQIjG32
Ht1k/SMLgfuBnqut32bXuTL2AWyLTootTEn+Tc9bGc3DpRj8F4TKy2SOk8kuzR271yOzEB6bRRIy
bVMg0WbjAz5r/sUy2UC8Pkm3PCje/Wg0NwFQngC/7dxXT2NlPbCyoabKV6EFkq/DBVm1d7JUXJUB
VAL7JS/ULcuwCLQKziWi1IYT2Cv9GxD/dearrZ2CgjBTCsgKzrDHhFIfdOEcmD1A7MkpKb78ITmM
1fuce98Tvj0CddCB5p8B5ZTh8LGd6NWW0arHRoG9YzdM6Y7t97mMGDWBqzc7hH8z/vVhyh8XtYes
CwR72Rkh5kNijmeLezCNq63BO5/paq0952hlGR3LvB38nq8yWGxecForf2M6zX6u5q3ZuM/IV3eY
OFZzUR6IPfssWdT3c/8D9xOdNdiytmavJTe16M+h8uq1rHD4luD34rEZz8jpFhvAw5hZ2yqpr0Hf
Y2MDRIiPGYHHS0e6QdUlx7Qb9qwvVkrCeZyCbZp5a3gHz7XhHBHWroeu3M4tYlcEB2gFJd0t1na4
qXNsnNvQeC1TCdyB88MnqMdiuJ/341717rVHS1CmzjEEkceJi4NX4F5FdIgQsacAQ16F6ZUVI6tj
+zIgOS8bBRvM/Rf6/bOVNWs3hEOs+P7mDE0La1vKLGcwwcAyQrRlfUyz4c1IPAq1hugTtcuLee04
Al19cIhy/POi2FSO5B4QCGwnDxdazTiPHHWUhEhw7xor2LdCbGL0OgbNYW5OCAkC0A4QFTkvTFaq
MSRbEPJnJDBrfn4Zu8OzSew7ySqTjIdDPBU3digXFLF3CCjWpoO+KJhr5Fddu2vcbs/sYK0gtUS1
czG6iYPD3/VQuSymv6GCxNFprMjYsTLumcBrNsozDlW6PG7FQ0+MRBk5tyQR7/no0DHxKFb9vu+K
zYJPi9v0uUIbAeEF9URHV1CuA49bpCz4i06XEFb/IJsnrzMuUIuIlvAOje5+HIXXcfRspJ7K+TNz
hq8dr//gZqD/LUqmeidYa5JOgGcBcqki/d32jh6zckOEW/aeW+BoFygKqxFdRVWMh7IK/3rLO0x5
hNk9peBT3qowm0uC3jTGP2NH5p0FtHfyi23TtRTO9tGVtHEtN12cTjdlthuWLa9MNWkvUCCqpXbw
bszO35tePkwVaaELAn0K94MSW5z9bEnjjevTssNdyp1u7/X2vYnzc9Ui/vc4PQ2jfWw7uaEwuvoD
2VxlcdEUdSYahaoxX32EMHrGYpF0N6s3r1gzzn3bIrO1H5bX0neNI9HE0A9QD6p2nXPzwO16stFl
RhB/eGXRXgJWwmtMWYu0E3tQybDa7HlraOTyOn0obEL/5oGlWcjAS3hfmCaxBBG2YiIWRjaH0KTa
cZXcjw3RYJ0TvpFzsW498w7jxGbMBsgXBI8xUnbYpZtEIeB9uOXpeN+44o5+7cA+5mZTgzcUr657
sGyfkbixiTAzec54g3TMsaxZ5wDvYcVgTyNlXnyAnPc21Fhug/Eph1fnwd5KHC4Hf8YFbm0D5OJz
5+ysPjogRrlxLMOCm8Y1iqM13G5ak559iLnl1nkN7Vpt/S7jHmfuHxtE+hTIbt3OJBmoP81jfakt
86up43+Gdl+F6X5OizUmneePdO6uvHF4lYYad5vXHycwZB0UEZC1+6qYWG9ZDxb3WFcBF8KcQfjT
Mbbmd07WH0MZl34YL7OudznkedSgOKBs9YR0/y1wk60JCRnZAYVarr7HWvyUbXbWxvDnRfaDm/sH
YyowrlfviUmFgD7tSavhFBf9Rcz4A2UCqhCJR+aT5KYDHh/XOZk+U5AWofwdS1aPKB+1mIsnjI+1
TySOcWnIWMdFfjO69GXUDAIgqJ3YsMqVFgk6AJpgRs7OHG0Mpr7GUFz6xHmYEL5l0FGcYrr1GTqY
KPdvXlZ9yLrmHpphDjEjGW19bEiqMAOoJhZzdtgOB7MlHEB397kceUDAFyt7Ua3nI37pauPbyDqH
kbU7qW4J66XaedAL7xf88goSzGVgdp40SMlNfx/WE/P6oDwBaiVJxL3EJs5IOP3KGjPk0XSjY1se
7U5+NkKlrBLPGL6caj46/gTJgWslido1cQ4vmEj3jcXaWyAS8WPju0+YQMECYRv5RB+wAVRz7ZOI
ESDVTiKAEcQBn6iydh3mJ6EFq9HcOhlsASZsh7TEC9BweLcqeMNyBI3snnNIDmI239tm2ovClUdt
xgyGZvREOvwnVPTW2oChU99+LYvgpfTGf6XUh6HUp7IzH+uS1ANtp1uEEdcgM3e2nQF9AE+m9cHC
c7xKB5NFUvUYM8rvWKGxwsvje8WzdFaIdTnL2WfbCRsNe6CCTRJyb9iTq6vnhNEBlI/NpH6U6zrB
2N0X0alVOfUs8S2qlH//i+k6xFNeUF7DwAdOpl4m3Z0SY3qK2MeoHGxADwGvGKtfi4WqZQLFD6dD
Fi7AEnNvN9k9hOd1DHfTxh9WaFaNcDMn3nP1rNN2O5nGFvjqB2EiX3Hh4uXNDsB2T5MJHJPCsImd
Q1MVKFrcG+0YkgLEJVl576LBhayZHkoSJvqZhnW0SS1awo8Yy4WHrhrOXdzdlBf9+o3Eml4H8Hz8
nzBBl+ONtOFgthDivpoevkbLjdHIVlcnbV4dAZi+a54az8cIF74n9vg8ap1wY7ZPY2ZektpkRArW
3uztej1DEWORVJ/GQTxHWF7cZPyMCsA8GHFY0/hg0uVeo/a4a3qruPNMeQfOPF5Pw0D2EkEAY45m
uWzb28Kor6Lx3AfVX56DFenGo4qSU2yidZvK7cSVHPTG10grWHVzh2C5+1RUnegFoj+OsGc92cei
thEQE0zHTaIKZuDaealHONeG822FSNwlNJA2s/aejt6DwTCZbtlX9IPnMU8ejMra9IrZp62Ynk+P
MSgRcp92bdvfJ7go8GscsVC+TK63Y85Bm1AwHLas4IDUFHapwdDJPGRutpEmDUSBARH5xlOPUdUn
JmUFK535aBZ/MHy5NJ1zBZcLixh5ZMMnyOf5F6ngs0WWacwihBCpf7Kw7n1tXFXbb70y/mpceYvY
mDsxlBFknTey/J5Dm3FVCWmIk87C0qdQy7Dg+qWPohRvWFu66X0+qc8KxAMqXE4Xrjf4A5h/42yd
WhG6aPOUdPKGgOYG8hFlC8Ap0hLWjeSadugYI2tC+6N5zhNCDxMsAG67DT3noVAw/GdEAKlXv0wi
r5GWoYmBR7rKhuGk8+E6O/JM+O0Rv/dHLcWnr9ojQFSEhBBh4pbIUYasPmnxTlS+Bg0oJYWdzLbz
kyPBOQbovdq5ebYztQ1HiJBJ9upR0YSeiTmnh/Hbewyi3Hs9oPyNsQmYjv4Oe7NYOQ7HJzXNFjn7
tRDznW2xPuS5U7a51X57y0bnt7H5OGb16Pr9CzLfEy7qfUYmGUNyeHhTszcqea384T1tmt+Bwoai
iEYzMc9V60fw0kqbK7dZ5KzpJeqyJzjtl9EotsySX103WPBg5CIgCZaZ+U+O83dUSSKI5t9qwqep
sBP4UGChwKEWTVd2lr3OGlTdjGYDxdKNAf+W0efaalCSZAOrW+X9QRiewRGId9tqdn5CKV0zJsQy
xUmu4EwuWKveaX/GunpLarEdQYsz8z5Mg3Us03HfZhRoOfFsPoTOEd4GuwjvSxZL9AiTcjE/z8p4
kQvZAsjXlcxKRmXGKQSNitJ2mwvySYDTYsylMAyLHQbkvyKyH+0FJ23IbD1N6i/QzikWDTeR99GS
AHhXR+13gDJkNZXei1d2x85Fztp51AEsi2lbyl1go//VDVIFNtyY3aqzqhll2/YEzCVJtkOOAUIu
ExAWT69Ehj4V1XRyCvmGk/rD77oLRiB7FRAUApMB8aMVPk1FtRl6iZG0zL5NRc6rzFNm7iP1YBYw
npla+pYCoVf+EJaICK3Cf2c28IYcXeA8MdA/sswZnVM0hKeqRZ9RxvdlUZ7CCGcHlxjSW3ms5uoA
mWk/x9SgMj+RSorCu+vQHwq0CWM+PmA1OTWNVMTX6HuPaD7RIujQ9Ts6nrONpVGJ+V1l3utYmpc2
YmVmoJxnJ79WRX6JmZLbckL452Zrj3oRpZ+9T6MZMEEg3xOlLnOcs1rv3N92kgn+6fwgh+prSqq/
icAmjiGm/XwQUGmknUHmhoOzMz1cvwE0yjTDyjDOCkFY+lNLdVBzfsZrTYyHe3Om8HMQ5eug+lPa
109lQE4d0Mm7OS4KAjUMeCRi4NYyH0PDY9cnnyuVv+oBkBCpMqs6I0bdc15VwGQ/dtaIap9qBu5N
KpHkYJPBlij8NYuuNcO4T2mbb2TkfYB8zU9Ict4m3T+I2HrRDfLXoWEfKu6jLLo0HNsYP5LfxIXv
bXvTTts1TlMLcZEz/9Zt2KzqqiDVqSGOQR/6NP+ukddVSbxlJfE8wOXuXBO3jplDHxj7L+ay9wYC
KqY8+9TQN78ceF/IdvRU8q78jKkDzTCdjUA1ZBTVzTEkZyC2hbEnMDKwedKqvMLgDSoontmS6vjJ
thmUiil5UX36OZvkpjJm+QwMB+EwW5ZqGP76cWJPhdM3cn9JzILZK8Y9NpaHrLEeRJAcag7xsJOP
OUEdGPFx6to2vzMb9l2MzUj6MX7jZi06aAGJ7T9aVQ1Xv1d/ykV8q9w9eFWGlF39ZtqAyQVVdDE5
907GR7Mb5oEZfcgnPOrpI7Jb+5pUXXuyc9mfo1wUd2C1xi2mVH5qBlySQpwbWQ4YYgmSGL+NoDha
wj5UdfWTE92wYlb83UCNuSPbj7oxlY+Vto62Bq/Y2hcKsprNU/etKvOtdaOb1YBC0ISU1CEkGg+x
x9Qs0xwqAwilB2a+3WpOra8Sb1cb0MElMnxpkdddFFhJNUD4m9A2dWSORR1i/CG82rOzcHZAs/F/
tIL+Ac0XLU2VbEQ5oTKf79BSXKohfdez+5SFzH8tTNwWfkL2ObyBKQukHmauIulVjt2HFMlVISY2
RuMA+2/dGc4hV+1VYOuvRHyKUiKTGzXt/5c3NwE5PMTpHkNrfJv7wto2ln9qCVlbJbAeuEfVhcRP
ds91/QpW8p+ZRO/jML6ACn4g5QiQTrF0DVbzDxnRu07zZEfspXOyrcR7MrWXXyzbvEd5cfCUb7zV
Kl+C9hZse5V8jwHjGWTR4UrX44kHGZOrjMVx8rBcCM0507hX3+Yes9Lp2Ha8XHzZnNJ+YhoXpZt5
Q6s5nI2qurSDdYgS/y+vmW4RirVRA9ThaUQXFEJf1vN4onciW4wNcJiyInfN7NHI0Kmgy5PY3GDI
v0/C3PteD26h3DHhfpkbPDatOvm2+FckTD8Zl5K+kZDN1dCnmhMGmBjwYFBhTRo9Etp8jIBeZT85
i7o1y0sWY1qD0LOO1pC9hhIJ5dScp6nEGlazXOiFjGkUjUunkHQoWkPma7ui7b9gYe484Wx0Y56K
PnywgISamnlCYZx9DzsJqIdQJFgpnW3ehTRNeF4j3a2sgmEoKoNRDgd81b+dxFxSDM3OtSI4VVGB
5DbxursKb7Q7GyfZWUcWK8B+xpHkTpYjVAq9i3kN4va+tBP84+V6DhgadiPlQvYtPX+f1/Mj67wz
4nc0bCF1J8aoeih3dScOmWaBkYSsCQI0wdV0jgg+EGGwKbx6jwMAsxy42JYiFkdZ2idvM7Uxr73c
ctIg2hzOrEVuo54ODo1ZkgaHwADNgiaoEAfXBVDD1hVdjjxEKfGNaO9uRN1dSVzDBmaXH6ltXIlN
ru/ciFSnefiYbO/ZmFpgIezsFNK7zLT3C5kgM6J/S7ClcPWLUvFakJA3OZgYDKPDs6nXuvLvffh4
R8iU1JWhvTUdz1/T9P/LxsZArdd2iPr8XU3qJoqXvwi+c2yLi3CrElQKDSsTAkTODOr9wE3/Ie8K
dmleOocA2O519LHqpkEj7jz+YCs/CRCFlWclvXxl+i5ROuX9OJnfQ4iCKZ8skDvFv7yyDg6Yg8Jl
+GKHX1kLbrwG6cqjjdI+cJ/pQDnZmGiO3vDdpi3PezI/pjn74KjHeSVqZLp6RObiWxBkYgOPAVHi
oMry/rmyB0L7NGV8m0Lr9+YSiyXfDD8Vn7ToeWcaPDzLmHeIGmDPJeyBrMmIG0pgMxTyCVLwfYtj
XE7MZqZkGd+b2HbZttwpnA1YLeDWoVq7jPZwMc3ixzIk2UhSnIqOugtvntuk98oW18qN32f+IQni
AekKpN4e/4/fm94ZJgfOAXSGaxede9YWT8iz2bKyREsAftb+fKrciGyLKMUUAmvIfJbE1vy6s822
l5qweep8tCzE4YzN2YCBQOICuwqEecZdMgXloQIU8+qG01NZ4y1OhTA2Ziy/A6sBNeHHEJcEwKxm
bFzMszml4QAUNqrM1yAxgOQDSvK8km0PwlaVs9frIlMuNJNkF0w2sqyMiU5twKmhLe3XUhX12tP4
aLWJ2SHtrQ+SfQGvUokfJmQSGWw3DUPGSMsL9D6GM6DLbl2GUEIzCIKw5lfH0khtVlhdi08S0ZrG
jIiYt/1XWoKJiPD1oaUmu2t8X0PzInO+FGPyWobQAgwnNQ4ZB8yu0PzdBRDdgzXWyKs7Fr65L+cL
7WIMlhfJXTvXtHIp+x31f4tTtCQDsQfwbTICZFI1B+zN8VZEqkOAgScpyOAkqqlP10ZdkBbnOuwp
CVAjuqJieTJOBab72o9fTDca70gCWgJVKFRUi36iSWGQkyYeroVVpADBCxD2AuScC3cb7Ixsd21N
bRj4uPJobextC6D1qW78bqcnqnyiqDA3tbl3L530VtYPU1BV7KUMHVzHoDN5kGjNE7cw3oJR5292
WBvXBJfovZWb6ty4RrFX8SJ9H0pi4psxfQpVbL5CRu3vBrNIcbmrHGASFzqQoABqaJ1xVkQpERjF
hJ3EmELmH5nryVvlIpCvjICMZyrhYyvAC66QIk5/rIJZCwYmbZsCGHzfsco++wX/ITno8+TiWPWs
QSWK1tZg5fL5wTTQgTjlpxXph7YCEWfHFBObpDNZGE3ks+w6lgBmS0mEuJlktSYce+Y7bnBJRS5O
7MZthANp9STcaXxOc5ypuqqgktT1j+oQ4FlDFW7A6jA9t6AxJybKYgRSw34UFamUIYV1m47+ahID
zW5XBR/8i3uZuQykAL4EYK2wW0fJp5UZGXmD2tvrBmeMQ7zPpuU8QgWRvfmV4Mjzovc2QXHcaTxA
U2GkG6NOvgwSQsYEUYhR7yNnQOhLv7MKWg2FtQkQn87WhYadSXgB0Ly3xa33KR0aDIk97tyVpMZc
xwI+iEKJ65Ec3TDWKpBbpsLcSt++uXn05Aj2Gza7R6twjshnXkBu/GumqEUR5G/smOg6pF0f0AkZ
r5cltC+dPqG/OjA7uR8L414N1vvc+rdazt1a5vmF9Ovr3CzKDrMmwtOA6pTPxyCMrxbkm4CnCC2m
vx9MrgiapCfX6QgttviJJPGOzG1PCcS9uylO062CCcN+HrUQNyDsT0UqFDEJZGUkcICNa+kiHo9L
JtP59G1NLFGGwGLQMut/rSIfJ5ujhWkU/7RMrwNE9lTg+HgWjY0fA3JIMbusPActSjGoq0+wGA1H
eONgoHYzrhVOcgi9zQZS54/l1b+xML27puCjKBTlgeTMLnl0mjS7Drreh4WcVrZvHuFbLWmkiGGN
HKYaUjEVs3CSYkeO/KLmv+8sbBdoUR9aTAigTmi2C+imbVK9VKQAr03fuzQVODkBe27dCGwjToiP
nvhsQ6GSVJ0BiJzcmASH+RzO68Gr0YQnkn22Lc6DU6JnhD9WSQKnXMf5mqaJNhAWFDRlVlEMLvll
7VFaS0d1LTwq2RBTp2NwFxXYNtr+w810vaomySVk5d5G8HZuCgHDoLDHTwFWosFR5yXtaw0sCZ/Q
hCSJdIteLx9xj8SA5nM5KQTTpFLI5znAoqaypSJrcXqYCQYSZB2r2Gkf7ICMr27GWWiZax34z3kc
Zj8MaqBCYyxCGkxEPcLlyEK2yCDSjkA6NlyNCdluqYievMH5U715DllTbipDWBc0JwR3JvPJL3jU
CIQ+CvSmcuBM8Iby08n8t5m1wuyrNe/aGe1rTnMXseaX5Dxh7jVU/jMH3UH140M7J9cQHp0OwC+U
I8Az5iuk+V4tm6MJhwg+OqN96OPgJSMjbiUt7wkn22GIqM1Z4gSYfNytDUDGM2lu+vSdsd6LhEyy
Yt6rKZmj36lpNoWq3zNiJ5HkRJfcbPdTRW61mJ5blz3WFH7klb/0oCj5nQj2p1Uj1Ky8Nx/BC+/m
SGyqxsIY4zcglxNYV7DWRfoVxzi227H6jEwbf2vBjMj/cVC64F0EXxRZFzs3F+Ur2CKE/aljbxAi
oEf0PgOO/XZsgU6J4rkLRyLXaR1XztgfJBAAb+w+E6vYBBpktwzRIRdl81Byl2zqqHqVQf82+USN
j6hMYzRc6ZKljFP5lJTdDdIBmeZ9cCSb4mWsR9LpI+97qJejP0KGoyoKDvryd2eiry2yhSrd3ntO
9GkO5rmpoG/S5K706AMQa3/9dDiZbvfYGPVj2bmfhLHu8hRxhGlyBaezPIwopzSZSInX7GRMAFgb
tyQA5aDlNb6EbIjJDUzfq7r98TRIZkKnhzh4IoaRU6m6RUN+g4K1d/PpXKj4gwqcsG4Z/qI1Yx+N
7JP9dnxXFUxF9PBWae85BElFogO5YcCungk9hTav4ECh78ABNBgs9dvmrq6a176zOZoKf1UUUXqQ
fflMcXKHuBpOSBsQ0864VHe4m3T3PZjZtZnBeGvQYGStudCAbCbeZCT55QucD742zU2AdHfbTt0f
gsruUDflxpz1pfb6BQFODZHAdWst90kwXpQKbY2tp1ePgpbYS1xb6VvQWK+V9t+sSf8b/PmmGlZi
Rf1UQXhiC8lqe/Zod0xGpJFWKIINl6eCeRbEFINRLIJxyyOHjfvty3H737YbPnXs31uNvucHzo6D
FM8Xx84iFynItgEJuHnJi5h1xqEow1tpxDc5yi3KKqyTIcgjB/mT14pnTcyT38pzbCx5HJIJWzMt
IFz2Zyi2zpETH8LOOA7t8J0gPnBGmsDexyzpY2p3pZGyKekvcMTRW4j5s8b73hjNYSCsQouCPxB4
qmWVYrnEwKcxR2aJVGbtpou/xFkcI+SBFGXOqLvgTJyWPGj8LkaRXcrM5/7LyYtNRPFSjP6mmdL7
hoGy0Q/3s8Eq0I3luXTMYUf4osfiyH7jFGC5qmeTZjRiPKy/FROtXroPk8S2meB1YvTKrdEq/R5x
2Y5d+Jpk9pPfARnNg0sR6HGTmhx6URAQhgGRugDpYKH0ChEFtnFW7auqFEBBZ87bxZlafgQB/XZj
6n6dBtln7URw6Wp24Nz3LL9Vdw7RHEFOuU9NKFPCchHdOfmuQ3Z4J01oAF7LFnNeVJ8m8srErg/T
YunwBZxJL6Jpn/jGuCqrx6xgt2a1DAnKKo/2Q5zt3ILLoBhQZpdBS1j29COr+JTlGcHh3nlsijOh
odBSnP5xII7c6qGPVBrkYazfOyzKdgFTGpz2kb0zXBEv++aGvshwZjeiomfS6qqtZ4U/UVj+xuHo
o5gB167HjCWnF/94wjjGrfeWqfjFj6evQsnfJm0fuH9ueor+rLF4NWT7UBMst6qcxmSJsazuJucy
MbJwCrqusH9XEnc8KGBjzWx1TQ9EfFiw93X6Edhil4a2XhkJK5IeDxY1+dpWwUamLgYQBU5oJMW6
d3kjKxum+XxoVHDNQWYSz4cViwp9lXZIPYmXDRI2MENjICVKomJRiK5dsDOdywYRuT8Kno5rQZBK
kelsDxBtp+f4Pemzm9POJzxu8q4by38JHgSjIQDIQWSXkoVrxQKFqPkYDQ4htxW+3G7gwmWjrAVD
m2627+0GXSWGhYvTdg9lSV5opRMOkFZezYbuxkiOzOfuQyaY45J2BWd98okl43dn4C38TyM0P9qg
OLWVQZoyuXhsnCuaLEamXUdtYxN+NU3D2cSAP4O/8fpxGeu4zrLKec3q6JrbxJnpmL2TbulQlfsP
X/5z2dZ675EH2NASiES+iYFtl+8nxyGeXt0xujkYq1k7QYC3uhcZ671rTb84Wd6LBO5cIJ2fkSaL
pFYf7PDEQ1vTXeUeB66yNfqX1iR8lP5sbRfOLc190jE8AiVCax5XuD+P1pQ9OI6eV/FYfyxz+lFl
r4A/iYmdTg1r/HXOSNMeApB+zBgbH6OMLdiOjMEFWb/35qGJ8Hwq8KA1z7LzVjXpDYPHdp9Nz4Pj
6ley1N/ZmvFIAdQhGKaAZm6hsTO95ruQ6lHq5HmY3RaoqGfViyA7e46zukOBhX2zCTyxMyJ0LSHS
mNk9ORb6eGqRaN8DxKw7byP5P+AJIHGOm/6u5kUaVuYg7nkt1+xTTYR0zFhGdTegi2rCqDfW0ppt
RKVNXLyNc9r9WcZCgcj2RZzQnKBzfByB6daDSfifwTa9v+uECwVpMB3yb0I3uo/Acv4lPMkrsJYv
gSabsLF9JE5F8OFN2fA6Z2xYe1Zvl3n0qm0nWRgYlV1vheCjdBAYUcuh3ZgmH0r1SEtB1UKNQF8H
FihJ421VYKp23uwigFfJ0eH86RwXQe7uO0BNVZrfLct108+PZJdfFtOOInbLReAeuuNNRv05nud9
GNpA2eMxO4w9Yrk+Q33txCcKpEsezifDCZf8or3jvHYdpR9SK3p3nBGTRgHVPMWBoA7Dj04PeqgE
CWSZe4zD+QdP41HK6NmyunXPEUK9tPEmFAmDg2p3wTuRgOzh/IhgoAk0oIrDIIR/Ruoefilgll7E
kW2A3CQuOU9PDuPNitmoGTg3iRFLIIXIe7IcKvsMRJ3RYwPhs9rZbnkxrPojAhMBYOlkg87NC1Ii
lHgPGmfJs1hBxPzVqXEDeHEcjW4ryvwkUAUiGznNHaSf1PCJ25qJH0FfWhM4D8fCHAO+YbgoSNiY
lSAoSzaAn08+ECLfJdkbIzKF5pfBle+ioEoa+diogkM4OSJb3sxweiUJPc3QrrXkwRmdmlEVlum6
2qsJ/0FGOJhM4OPzyKdKrHGAHP0gee7LgO8XWQ4QH1WrzyZ2dzWIckGsZh5gPcgPLhu5VoeHQdsb
FnJ7oZ6zND/7IPPywdq6uXvoyOYKjOzcesQB9MxwNZIBv+gfCQ5ds0Fem5nPMzPNfI32JSdY1sc0
NUsMJRNgO8pZ9EF/oyO3QWpB/WLmXiQV32fPpiS+EoCKF8D8yuPoYgcuSd7Bd+aGL6kvvsIBIA5P
A0rJ+iTt/tL2kvjK7NHXgXvnO2H4ERl01D22zLVk6rQeaqPZ4HQFZl/Mxs6ETnCHyDe/d4TXXeLM
bLZVbb87Q/+vSXyu3uVzJhJ9V6KRwbCG1X251hneMlRhgSrvhyEnq8G+INAQTDh4zpJdX/gPwrpl
hJ8WBnV/NnSPvgOMK3ZBEKRwz8OounoWuzpoTQxOzAomifs7jwSfJhNPMWKoP1Irtuh+bp5FQqsd
oSqztmNCTK3fvbRzyFO1eN6jrTloICn23u27g1NGkEUiuZ+xrcNi3qWVfbIjb1dSI7tZ/758Y6E/
vIRmdArUuM2ylmiZkuIayQZxbdF58oY9E2emU/ShrMXZMFX47ojltNPLEPmMGMmabnEatRYy55CQ
35jN4dDdIz5EcVrsG9q8PvAvjckCRzv1q0wkQxP5wQ7/4up5mab4v7Ri26xFkxZFEChlVQMFFdc+
qj+V6NYx7ejdkIsHKRCc1HgMV3ZffVlGIbjA8XZApCBuZ4L2aSUI8Ku8fu3F8IfsC3sqz5ATFp9u
5FyZZD03LfvsirG8la27qTxEzbBHQ4KckiyewnkJBDTuDpkFFK19vkT69JlxnBSIBVXQf/P1UPNr
pICkfPma6Lcw2QJjAvhlk2iTpre86xlgteNjN9d7jZ/urgkz8JcZtBj1pvvx5rXeoW8CgkCMJ3MW
RIt9qnTGjNBcPa95FY17lCWGVpXe5tq59Y6zwxavV3lELqi0b3gBUN7S/7Dnmcm1ceLsoIRF5EgQ
4oyOi436j6PzWo4V2YLoFxGBKaB4VTftjbrlzwshi/e2+PpZzOvcGzNSqyl25c5cSWk9tyA6WnSf
DMYhpo+4a7R/zZLQJdXEQ/td6cM6M+kAiHFAUh/UPtpK3r1UwkPp5Es/NSHuufQJAQev40Ii5GWz
L+oFnaH/yRz2nFMeQ7R5tI6aYxEG1Ansmj80+TXUuYernBqi6DKAfNIh1CWK7gOquxceJn91eicr
ECBQDArn2AY1Nyj5q9XNv7KOvpyItSlOonAyeFqHx5IvWxsQT/bGXd7OXwDyt3D24Tk4TPLkN3Ov
vhg6cd6ipZQNhEf+4dRYdChD1yDG8F4/27rALGr4sXI3TZW8TQqktoUlN8rWva3xoXW7Ssv8CSah
WQZ8t7jyJBOpnNzbN3m5sYdg3wzUCppZ+zLMFOjK6OgU4U8UUSrREJmIYIN28cniduQA35mgbsQm
dT/t6Ot2+VtTEkYunPhOkkJlDE1UQrwmdDT6Ft6Iyh59A/U+6OcVEz+rh545gcmmdb6xju5DTx3M
jIFzrr5S1QPR4KnXKe2r3IMNY0831Jaz8R1nFVIw27s22mt00QqMN/EQfxU97HoYP70RIGAO2xTG
B3u91TBwELrNhmEDlzf0artBrB1uDrNCjo8FrXvlaP3WrIbnKo22MLQWJ+xz7hbati/ZnwTWZmIV
r+tcR7RkM6ni7rb2nozWNqAdqzXTdRRaT/3sPlud/aJkuxdDcxiS4TEzuKQnJnxVICNWeMH9Va3w
iGENsk5Uty3lew9KOorDByR1Fz1rGfgLA/evmsedSbI7dMhkGdYMvKFqvmyz2eJaObIwW9HR4i/M
CCu9R/TvOnP3yMO+kUV2UXVyHYLwNM9I09mUQqnI8PoOUIOLn16kt5bjMUnjbZaa32PibIusPBng
1g2C3W4ckAazimvoGX95VPkRVPFs9p4dI9rq7fiVjPXbkPbPQna/thhYpSVXyG6QFsPye0isjQnK
nuPP72mFz0KcG56zURMlNjD3WNMXt7jh282a5KBhcU2HzFdF9JLNLvQWWiDonhx1rh2gRYywWNho
7FTjJv5sLZzJba6dDXviksA9W2mJAYEmXZtCHMNWxiS5s4dq+OEA3ToOBTY4bmUMMm7O7wbvfVwT
18TIiAg3a6MoPwcPkpmrJC/u8IIEd57AZUm28lPsHXHZraKh98EaXNOMT0HZ00fEiDC0tYlIyXzZ
c3FuK3QCjWVEnLg+Pk/aL7DrS+G8j2gSDuR5xAVoX1F/rT2udqNzABawskGEJWinUxlzw/yYHW+n
x3QbFO3VSq11bBXbuEaVtiAcZ+WTZSjqeMYD4+TL7FovJb0PQV/vQ63xLSJGbuacF0pdbr0PUrI4
S/22CC5zJnYysy/a4GwsM/mFjLwqW+p9BqBQD47Xf6nOOWIZAY6etqdSFy8gv/8M+qpE1DKYWvqb
Bea8sfIbO99LmhiYoXLAnHZVPYb02mlDf44VNUA5Bs+WuGuotiVErSQwzlTsbcpgvgiZbKs8fM95
yileYKfILGxxtXIFxT/C9Vun3YaVvuorxfVpOgAyPkphvbMOOZTS+apD2kIqqu5KOA6a9F7FmO00
1b6JKLrNTv3oVaVCoNfgFvFGdUY6kOfC3ldI3MDtv3WXikXbxOWd/Gu5hWtacgJ6jdnEwxUpfmbY
ys3iYAkgV9g06ln5q1xCZkG0a73wrNHx1FYjpA6VxyBFeRWbon52aaGrqcfOjfSZXR7dxeI90oy1
2hYxpr2MixcbWiwRYKDgTloxHZvduSZ2iRtsL1M6d6Ic8ZqnNJTAoUbju9TTFy+a8ZqaF9p5CRJ1
J/bOwUPj5OvaZaMgnavrWU9JF3yS/3hgTtl3GFPG5i/MF1WIVmZXEaRC7q9vCRFIxTnc5/9KOJAO
poaafa5OtEzOzRYbxsppCRPiAgQPjoysdukoPnq1ZL+HlVX/0MC7NQVQZJITQ90evK7ZV666NB1x
JCXyh5ll0jDxjZXgB+sEfxBI7SQjLNNSQumYBGz5FGp1xknM5Aa3jjrJoIeAoYiOdk8hUdmw7/ZZ
YWxclrdaaiPA6meRW2uzBZdH/Us1AfKk267S/Tk/pqWJhR5pNNnP07Mr3m0LXdvlJKr4f94T2a+K
DrIG3uO45d7TYwC0l+Y8c6WF5LQyHJM05ACd3NMcupb87yxet2VP4tEDWNADeRObAc+H1UgfYeHk
pslG1/pDE3NPL4L0EiXoPiExVkA/4IrVxlkqEAEBOeyFuiXmpJmvut6vFPwcu8Pm7Jb/OnrLvH7w
aViHLINaQSNtFP6xrQbv8jpwneM9vv4/zDgRBjOxtCYJxjEKd7LQz2hH7cwCQEW1KdHpnSF5sHq5
whp4Zrm94mK8GgwCjZ6xa6iN9dQR+MqmKFlRJ9bamV+TCtUspnqLfYMWlVthh+fZafYtRwHxCyID
8zpCksta62mAMxDAdhkBK9j4zSx+gprWMczUm8FIj46XHgOjg4618eim00CiFCD9IpLhUcGqDyTZ
JK0dgKdNQvIqCf1yukaxYhuQXsyJ8DugTINMcvnInfzG3LiwVHG72GzaQRQWwCVC9rZlsVZ0jukQ
b8OBWqJi3/BK0bi+JgR0iV+n1GgW/0pixy0uwYm+CZWfPJkd2/k4QI3Q+RpJgOyIRR/F7HBVwL4B
IBHVkiOBKveZxhdsWcY6UhRQBQkuktlU9PGEome2tSXNoZJqzn40jxlbcrztNqsnpwO2ZzBIAi+1
MT4FwHvx7xHsYjOQNWwXw6CJSUHmOP3Yq6Co1PqBQPDoSwvGhq0yVJhmNI69roztMKJMSKMrDto4
0nReEn4jKR7P30FkWqvBBIhGOWy0HIkhspZGvU+oe0gfE3AEl3Id/jIm/V2T9V1IFn5sb45uGPP7
9mfyqzv0pKX8BtdJ9Iobh9toexXgHxYmZthw+dDLNTX0dBVGPEzLN84+FslmrGhnj1w/aSVwYf25
b6uXOLAInLfEg9Ntgt10qgDli2wfR5PPQHdq6ZsZnQAuGRxOfHpw8/VsYbBg3jPhyTJUVDTN6Z3g
bQDTHAp2KuKbrMw9adkHRGwTm+6Ei2zAs8PXY8t+cUX2ZmNou64+KreHCf06KPilgAQKqpt6K/wr
abDqmWLgjL42GHeZLsDrwwvC0WQWDbFGGl1ld3eEvfaydhOrMz6elU4PZNnWXw2GuzAPdwbsNOgA
wb02ecjyCqsoLZYYsNfk3A92PNza9NeZ7cewxUpHABfdOfSryNo5Jtk9gqphxMCCx4NkzNG1CSx0
nAcDBaFgmUUCoympfGHOH7aZrOvUvWOIW0/NP9iva417ihU2m7qud54Yf0bmXpa+G/7TvHugKyIW
pdjEhJ4cE6Bbnp5dTfQeF0MjlSNrqbfHNsafAPSQX2rvZRKqCwWSgA70qL4biv7fbLxlRHJS0px6
9UsCdM0066dkdKdZEix/yunCoBYbXe9se7wh4vpYZdZ2jLxt3CoKL2r4Gv29kgb2ASqup/RiWM2L
C8aKB5IGQH4AErVs4TY4TmGxGW+Nxe/vNg8OHWNhriO1ZvsszY+8J//ClFZ5WjwFFDyNAR985ElQ
JNKZyXaaPhIafsuYFHVd3BPiMGzptlokWEHWq7YfvgSEmghudsQmUtgVbiKwKOwSeiRvmzLOnH99
1+mPaTOdTK08grp44Cqz6XT4/MiZPXdkFwgwb7hV2uWnKBkxjS6bqeqBy+pq9NS3rJp/Uzgg8Ffg
DUjQBTipdPlWcuhaxVNDm2MH7HLi+p3GDR2f4S4xo0/UhXVXF8cRVczkPeUmCF0NpB6BR/uvbOyP
2PkrmYBx5uwNHg9sB0slGWb5t7r4NzNTxHScWkukIqx8h/uCSf0TOQaKvhKaA3iNc+TD2N5kyU1O
vMVTfAlxcfWkeQms6AbWZBfP3S6ss1WIeMeX5T1qT3BOd12EUqTlTzGNUT3vZ48lREOxVGSBkEos
1Nb5IYPDALIVfdRmOQnTLdH3gET+lAdHUYNDO3Puz2oPVvShiz7M8V4ADu3n8NeGOiE6bKHIP1PK
Jwldgl8mBevzGUyPtlO9tQawoliug9i4z/LC3dgs8IF13V6nE0RzzbfOGykngV4mXHwsoHLA7Y3C
vdLkdUFq2lkxC7uxe5lEtLaqzu/shoUKatU26aHaWfPZsYJHDxlJQSlMx/E6FcOZB4uyHb5r1FHC
Zb0q/GU186POiZOMp5IeTTVPa4uCcK85kR7ZZqQTgDkJrT+H1LYZEJc6bWkitsmOL0NH9dpU1cHo
5CYqd7oZQLSaDh0mAM9C61peaFSgYjACiaH7AUbDeeRPpz5So79MFiB+wQJegtG0xFPvmL8yCbch
mxyMAquSdxO2gFWeKb9Pl2xYC0+QOupxHzeXCG+23jz3DR0eunvrlqmJt4FFaEERDIeMuW8CuqaT
x54TfnaDyxAYt5xhd1T/d+5RD/YTxbQJgn4c48pnQ+Mryh+Zy6jn+q30k+LntWZAMXSztWQkXJih
Fi26/ZIwsQD92lXO8BnE26qBgVe15gfLegBUgaTZz4mhzCZ5twKoaWJIIQhJA129cXllIv9W4w2Y
UnCMeyYi0XrN1RADKxNU5VezszTfBia1HAv6vs0laxDasriSOdgNvbi+9lSqfGi9QrUJ/ykDCM5s
NsTXRwQC/oNUaBOx3UAY5LsuPI29d0qbSJaPDRQPjTdM59W8uEMqNYqOfIej1ZhhAL93EQ45mmE6
zaaVHVutY0Ai+YUYc/RAaqjhZwiZALrqaNd8js7T4oPCJLidNfOndFI6bdq1jMdf3pjrunlrgiU+
KYDtxmt6ht6AVoKOFrdc+39qwT6tdmgohFynbe4uTQD5SXebQ8I4M47wKwTfxuKbVTxZyp+abjQu
BIHe8qchnR6mr7ycE0FZvXTfI4raM+iCLqStCRF+4QBlzBcK30dIMCxW60k/EGeDvO1tw8RcMwBx
OXgOPNY0erbqymCb1dGhzbv9UE/cuJfa50OFQJQAVqibX6Nyz6bxmtQfxBF8EULy7rNNxuEWlCF7
Ogjt7YPHUNQNtBL3nwZV5C2uabQlJA/aXrg6msOLC2rOdZ0PD7Kj6dHk1s5re9mhuRCEE0wd9bEk
9Z8s816eHTvDZQvH3wo3bW2hAjQmjNbcbzEP9g2GegoGNa95c+pLYZi7vPNusfPRGX9dQ1Ablwe4
tCi2niU5XrfjLUQZjENfNprKkHpEhU/S/O6t4gWjgu+alF7RwL6utNekYFaxqO6dFiWWEacatiW4
XSeFMQaPLC/zx6kNN+H8iua4DwoeYwm7zXuB4LgpXciDZfcpchLpbYV4aQeYtalSwbJnc/OfeEbm
uuWugd/MbdatWX5NEExbvVrTJ7LOh8EfgI8ifDhsemErrXQ6QR07X5e6vUzdrK2GQ5W8h11ygce4
G2nTMFXhc3H+movpNmfhq66Ka1V/usZHZf5r23ZT8HLHDIQBtL1lQYSp7jrwENhAdbJ6+PMM7zZ2
9WaMJVoYQb5q1dj2h1cHLxRfPaSMPsVIfqWTa9DlN+QTV1AX1htbLUkonm6fGy048WDTYUU3O33T
KS5w4QSOj/X31k/hfkB3qZ3ylSfwSfLVICp9n3T5OiLaIzodDQSeXlArERcbM0zfkdYeHRrFG1IY
jguFTzOfnFEdNdp6c6vizueQeNe/oMV/6DNzXjR/4UVeiYBla93uWftfOEvedL04xfl0IY16Hcw3
p+xOeFovUAL9bnC2OhVDMsp3gZecU4Av9D5+9NDTTZKEIQtLB7jOFPzETP6ikBvPepm81A9Gy5/D
aJOwuCyXZZzg/IUUL60XajbWGsRGbdnPyQqG5YTGyTnx6VFnV7Gqmtmny+jdMLt1yi6AqwCO0Ggd
OXJdxNiNyHHoLqwUugjF8CIDYxMZvY+dflODwcjhMUzYvQd7waezCasIuxCgnFV2r2FRxyPqPXtO
iecsL93nBPVJot9P2uuUzq927q3SWdvxd7pplvNsa/LcEmUBLESe+T6XJnI1niKMDlQ0YzZEqWqc
X+k9m813Pfyj0bjrXjx+bxdFIQTA7qK8kJchPzs/FDppp3bs1yi926o66uaXzXViyAHokz7wmEMD
XlcgaDYibnyjoTNO5n9VcbKJE8ed8/9KM5vcQz3dyxT7eiDwxIboF7oJaUM/dXa7qXPtTqDo2sDX
nAlx5vCRXL4R4fdsMNm62T5iiMkic5vFNQ4xNLrZWcEM9UJ727Fi6A19HzS6L7qL08WrzuL9h2zs
Kh5vmCX2UB1KvcfS7RAfnA4qoc5RSyGAc/0gF2GXydpcuuUJvfAUblXJsjuJ9ql4w8tEN8ei5lub
CH4kjnG4WPzHO+PH4XXPWuahSppdM4OXsDM/LcqjvcDvOPaKeR+7GS4B+bcU6UWNECvugGvTeouS
N2LEviIBHAnIlRjrmOlPs0Z3dhzd3RJnL64rTdwaK7llDkY0qMAE+lY4lVYqH3l1jXtdVT8hEV8v
mU5uQWaVm+E6Sx7Rv/allR9n7kWyIcratHcSdf7YxK8lmPaRTgTFHbU9mcUex3FJ9UQ+eeAYr/V0
DM12y57lUNUVbSn6DnANzRNa9wGJ/2Cn3Fh63+tsgpAQJXFInxoi2flfXbDjFk+Kc1Gpk5scmuEf
a6xhBp0DrRM1K8YUtSD4p++54bpV9o+23vpo+uRuou3c/FCrvcnwMSW2exwX3NEIfYszF9tYkFzT
4DrM7wosQYTT1JtPUV/QPUVFdDDSmzrvpQWa29wip9esMbUTFRMdH2g1sukxkrXqI74gu947pTS3
C9A6cVThP84+LOdopa9DOp28wFl7VbOtzHE7VBdQqaS8DBx3+paMKOzIw0A4BUpJm78Lr1spBmkj
Z9IiPTf9kDo/jqlDjUAESjq8hZnaKRnsZW28JRg8nMpbdS7HB+w8EZyG8LeIkCOXN6SLJXyrD7Gf
UWvvWeVDML1Inmr9OhCIc1Hw4mQbIzchY6wtyUQqL1n6bUK7w06/Zi/7QNp+WzQnXTtV9nqU52Zm
PMkP7oAf7DGH2Gf8wFwR5nVOfpR1D7s3gsJ+xSomYsufzU8W7DDNdPYlnmU7oDzsxRavfflsG8/p
pK0L48eOrhXOsMrbGc1XvPgDxUAlNPm64C+HtNjY8KOxjmvddp5Z4/BTER9cTZLyDufRw2wplKLD
Gj2De9SiX4jBW3lU67GBfYjCE7P3g6F/Jc170f7FziPOzqbeqQEbbPlcDiiu1Tmv74UJTp+fSr1O
8XceGEdJw0tcEuBqo3NW1o94356TqX/NK2+dByzhwt96WX0FI2xVYltlfyn0z8i6NbRwsvEkg0Up
q/5kldqhMgwYd4phz+v7YsOgkj4mY4UDcbZfHRedm1sazFb+SdWld1OPLvicnYeGcs085+TpKhoQ
SgfIWYUY5VDbvramEmhR4xIw0JBfnLQIGZ6oUs6JphE++XZowPWj3AWuVGnBBtOj5kvqbS9FiW4p
daaJPM+sPVai/KHOcn0T5060bWrEwBLi3GZ2FFk1mZckMkjC1t9lPMeLOBjYj9pgpt9TNv5izim+
ywqHMB1NzidIKxvWAKBhj+JOLWbmJJ1VfXNhogHMgykpC+1rmrIKahZ8Wwt+Gyj8Od0Uk0ve7WOU
B1s/yozezgmSIjhgkx2ZOWXU7NjrFiT+yK8cyccpDdcOebc55m+EbTLPXwr+XJa4LOU02I4pEk0P
wpRLwNFPmDp1KFHNYmVQ7TZNJXE47brobm16bQ15NrCuWZqgOudOFPJBm9GxyGynRnEaSqpu0oyU
GmMzUZ02v1qt3BTaT4lC0SAdtPZ1/P/KcqzVPzX8w420GsDCFhM7K7LeXYNEnGJ/mdIll0GZb/BT
Ipo5jNIjAwKNy7yh1xV1Qy16IDxXOqzXYibgwJessyM/0H/q7r1C51UgRF34TaQnNi3smAYHoij9
pvZOXUqysAAGmOvMWBgZB95swcLd5RmbOCnd3tyWIkA8QIFOkeGbKL5EMIDnAenOwnWhps0s6ZSl
rlqjlnoik12WpHhbZEhsdpHqHiGU8YKU1VbL1Zmap32sGNC5X9py2rIs2+fI/s/zYOVnujGvnTd9
YQGfD1ITYF+bbyesrxFkPFakO03Xhwczyfd2QztECTFdiIw/qrjzsf0KhxovQ3X7fGiXdvr60uEi
SUXJqZ6b23bK36fYebUmukOqAE4PWdjaeI9bTrjU9IjR2i/zZJE6oewkCg+JMx301jmYwCd528iT
JXE/dzP739L4zKgKaHWxG63aN9waDD+XgSn9jhtqagaXwWSev5Jcnmzh/fXmBP+1wKQB6gfzliI4
IqjxEDthWT9OWYD6xDzCLskcnvSWLBzm2TzWtzrNbLEtYhqZyy/Uh6uhabsZugoW+d9OV+hQbfQ2
c03XxnkrCC+0vb4Z6nLx2FICMnwrmZDgH+4V62AC36vYMjCzBW+YUzYT2pUej29k0r+sGO5owgRS
jsBSZlaNRvPqUBxHTzeOgjr4EiK8daZ25+aIsWQ4Dz1nhNAfEd/Yqng9K+ucbVAl3Pcqc8GRy6Pe
ELvjboTIBl0kO86WcaiN9p+cLC6e5k4W3Qsz70ZLy18QkTvSlJdGUCZp0w83xJe8nOFx42gxsG/z
8YCsihSoVApVJnnIaAqplqo/QNIbbQQ12L+bEt5UOPmV3lzCiQ8P6JMZ8LrnM7NNDQpL5DsjFdBo
h5r1MiD7dBAdsrY8jrSr1Oo56imvXKDRBs64RWg1KH3oIg7m3ON+jaGrpne6Mc6ajDfzTJSRkSjT
IUlH0PRYdVMbsxOSZl5y6uzJl6LWXSdyxrpyNYXpuTYR5SqNYIKo5e8yg0viJ45qdmURbuBzP3Xm
krt4L4v5N4E7VQZ0AuLjq0TxrjjhxVxj6q7I5NeM6+EmGUy6B4lO1dxtDaRIzOtIlodBN95DRf4/
N+5lW57ICHAWJHhIKiCdT0OSfIwGRAL8aNP4YVnyGIfW0YNJJ6JwQ9zy5NnFTSnvaHZiW+uJn9TO
UzfbbI0Qlyq2FUa+l2JkRzvNx7iiLLpDZS5Nwmbzei6AEthJcy2BEnqzy/tlesBPtTNpXgJlhs2f
2gO3BYhsrBm8cYlUD0kHHHVozibsnqm0ucq5q2VYVC2s1haKetCWW94yfm4iLo6hc6QvAFol69mx
co+59t3livVK/9hRROKhnhrqS2+NczQEcFKG8yje2HWRmRq3qos+Y9M6ysD8N7TZlvsstwuc/u3P
AKx4A/HJn03xT4zx3QJEq1Gz7egzsTbAR7mRbcKe3u0oL5+VlS2T4WHslsQMJd11Wa3ZH1F25lLg
SZliyiKtHiAO4PVtFjfjNO46pjeiBa9zDDcOuvxo8+JCwKGwhXquFKOvWnMdhrRu+BY1M0PlbYRJ
f2QEMit80yllYsuOxDF8eTz1rlUcOSv2Ce4XPYXlbEQvJg+wbbRni9YZXibopQ/9THYFcB54lENP
YYubZiCOuXGYy4g83iqNDpMg8ysnPOIJOQt862F5pjt6baX1q6PJQzHwAGou19MKHXeCvqTtO8vY
BDoQd1jUWGlDXDz9rpy5LMv5lFjRTz/TbJq3bxPWBTK4D7NhUObUvEDrIXwd/uWOvafAkHihQH9O
/LAOb+Rs7gRB7nOdfAaUalXAkif1G6NikFoFJJscwhBlCQo3vkNg1fmq71m2Zj+tQekWXmwDfQSp
kBShfaPNApIBz1rOGk60UHHpHdcmdxva4SEaWTuAYKH98kfG7lfhao9NQvxqwG+BUhas4jy72PqT
pGRUgvOuhs53+Z3ESP2sBf61UMfc5FLhtvvQynaGNVwtR/MFb+Gsk7so+9Bm0Ntayemj8BmZKyFt
yn+mHRUx+97JEZfcr6UBQgG4huRCMkqC+ozPsAy+I0wIAhiOTHpqx6HVtkG2gnBzRHME2W7uo8JG
cvyz6LRIGUVcNAy8oBxB87yWtvdtmsNbZDy3U7rTomejGBGEunVjeFfw8ndRFz+jB6oCnWNrJNVX
LMyjatRuDqdjXo6/uQy+/tcsje4pM7R1M9o7HEAkOT3KiZh1MlT6ULzkGRsKbpnBgAqpA0cNl4x9
ASlgfHPZsWu68RyVMaK/RFzoqJgwPV+B/pRdTJ0nKn4k94VT7AaHao+B0VwA6+qMu8JoVzKhjGl0
EzbRQfxTLW5ZDxvupOm3rAv+BfTW1p7+aNEmkDvDqwpyyvJK/j0Z47O48OHSfWMvTPiHUCPY47Ck
iTuceChuBl1mYYH5KCWx0GdLVJLamr80a340HXRW0h0rrdvUDW7RkGIJiy9xQMqcBMmupVNVI+tL
+9h6sspdyBWvr3J+ULYeQ3IYphuQrsMIU4sMuUWaFxORH9OCiGl7Tdf9taFbJKaKyzTpGI+yU0z/
UgdSx8pr9dDUJHdktApDGLBK3vhOba2SDi+n3VBI5WMXf6kNi2VAiEl9IewTgwwQv3MTgxInKOI6
IuTFgL+rscPIAnNVqfhlYDtCkcwuBjqhkxJKeOWpDvaIsCka4uLHftYCHuQCimmt5cB7mvpGLCrK
dcq6Q5hRF8+hGpbCl0N7TVFy08zdFDROdOwq2yS+TEy3PVkhR4sYHudjwLy67AIo0XrKqDNuxvC1
7Amtp4M6jWYKg0W7WMXgU3HRwtdIWr4cBE1Iy2jus94y0cPnu6UJcC8v4VdQh5kkaxg5u2aYP+CB
UjIUnW2XdAa8284V5xEDfoI4bZTWLeBNHnjBdlzQqsPFi2hLIJGgJcLvysdeg4RsELjVF3sX+BjV
tL9pOJwTD2Gh41UI9IS7cAAXjr7ZjOxpVNxsMj8zbK4HbUEfAjMsIbpMLKf/LxaOKTBT2EtTijTz
T7fqdpFhHwL4PUnOTmUmGVotnRY2NGc0BkJn6Uz8yki6vSeytZDzOVLadjTza03dixeP6MqUFlnw
0xIM3cFsXYmuPGcNhW5GeammP7fLfF3cohpSEVlGKZDNBxwL7mfaiVPE8ZHgay916iUbiozrYZ/n
9iaHuazSb3cilhbpm0yJ11jCjwNEheePrfBy+mhvmASfApZDMrafLQuWb++9IP+z7McAbBtX3SFZ
Kj/wOl7GeUD+iWzmMVBPRNIU5xYvv7l5ihOajFXMiw1RHptoFHPmuRhCKNB9C3P2fwpf66rnjEZE
C89FHMNbW6rnojN2gVWgcWmh96ukx7ysAiiGxq0ei5Miyq9Ey3H42iiUbHyslFbhumerQwpVz4KV
NJfRnfcD5g4NiYOTjQ34Tlk/ZqxWOR9Wb7NptAnzLetQmzyaxToCgtfDkCcb0x0Oxmifan0+QZ7d
Wpl3mUhAO9JmvnH4nkwCxqmrI+MIPwc8B3fmAON/O5G9xp2Iy6ymV2g8pG6xaauY0uz4za6mV72C
QWjzOdDUxqXY4NkM7x0l6r1+a5IPe2SF7L2FqJzKaY5lYtyrzhZsQ5ynwKiIOhjB59gA3XHn7jVF
LA+wqpg5NIsZB+Q2yvLyFQwRWo2jv5tD/GgS4HvA3vXTelGM5EvreVp0l0wEuxz0AKP5aW6bs1CO
B7tP98tyPOYzSzbiVA969MJFnRUCwWLu5NLB9dlW91hY+0qAh0G40l0dPD5f7sx9BgSAkwc1oRfV
2c20u/Qo38WmpcMfa7PwRbnG0TID33SIYCuKZLWMw52a9JR/trTTd8VRqmznwGcPqr5mvQnEbple
A0xWlST7sTj6qzC7u2zPp9I8Sza/Q/Wp2PfnzQw5IFhlzWLHRSATymehs4sEg6BpnLvEOlshfpmp
fi4DsvNG70DuadOHkXRK6Rinkp81VPPGyTpY1JwEwfJVxqNXtzVOrmlTMYZUlEprmJkdQxyhu9wz
HhDHy16yoGdYQ3TKXeaPadqMqVqnbb9163nTsh+pc8EzkO9GPCR4iQ9hrLbhbHz1Oh+3rpqVnn/a
Ufhmm/K3NdUtiMkDN+kaSvUVZtCFPOoxSqLnIArBsWu4fCukDjL5ZffYesiP4U8Ycr/s4zfX03lR
6XdLEiMJ+L+GG1eS/Z5YPFMCZWeNIgsRomS4Z2oR9l7FojMabi0EvTrM9rKBet0YxVfYR5+hgoNH
xcnDXBuUVRfALCAyZFTb4/KLC/MTTs+XmIZNa3ovbmIhadeg3XUg4bb2KSAB4tqIPsayeIld80is
nh2tdXYYLQB7sNrzdmTI9pBBELhJ4fGEikBsguUNL3vsMsvmvtdf+rD1bcu8DBLIIx7tVsMCzeTW
juXj0OXXZsk3DOG1TTPf4+zuWTWI9M7GbgLxHWebJuPOSYjQwd0PZ1nLGsj+LldCMOsY7V26F3Bi
MOiUWXJtteK1HXF2m+4Cv65jCHoly2JmFrxN195Jbti3SI7gqk0dHThYNZw8UATjbN+pwDxK/kyB
Y/y0FKm1uH3tLnhwItjTA6vu2EqHHQE3E114/Oy14SPu+i8KNQ9K1E9NxAQ9dOxvjZG2ALBrBoza
0qV7Qx8Y7qzgOBkZBYS2S12Kc7EUK51+sv7Bv4GOkZ7KZU0EHelTljhpowo1M6pRY8LlqyZMSCuW
plE1ABIxtCqEbnCd/HM2h8sCzl6iuDMGMKzClPvYHVmOsv1KHHp6ly45gW6fwhULWy7S2lg9z5jO
/yPtPJbkBpI0/SptfR7YQouxnT0kMpGqtGZeYEUFrTWefj9wZptZYG7BjN23bjYZGQGPCA/3X7BO
6ik2/HJtQjEFqSk/Z1JyOzTRya9FFd8GzuQYVf3RA4DWoWjllV9c00Is3S1PWmlZtiFrayGpQW0E
7Qp4rco2kZANgZKG2M8RGfQ3gL94IXlIl2CaZW0t3CrQX5QPXtVxH1toAipWeNtk3pVlCcfaFL53
6A2tvXT8msrIwTa09bUq+SFY2WPlaj8G5EBGmvG9h+qGqianvtHxmUvQ+E40mnmaAJ1WSlBtTjRN
XGtJf6UM1SnX0CcHG97YCfLZPUldb6h3vZ7fC2bSccGgWQ/5DO+eiSgutH4Ar69GpJ3jdRcH2kSB
KIpDJyq4/2HROBULNnmQ7dDPUuh6hxPMBEAvukfIxSeWka2DCNU3QOtlzWsy9R7QZEEtOO30fYxr
BlB5EJFub7wOqoCzYMnSlPeG38VvbVMCYqwk7yFv+AR9ET53Zv3aYNeotpX2BfEQaYemyI+cMyUN
RbTDvAz+LvXwESi/lkh3Ch63CHBSLED8r7HqNzQ3A9JQGQvzoQLKrW3R29yha3AUBMoTeiIHoNrQ
0jLL8ElNgfk0bothsFuzt3UQ7oLUUAkdE4QVa7IdUyb+cBN8CNVsizjpNf3K9yZvp/qDilijZr6n
LiWRsfqZo5fAvFP/m0LDXhKpVuectARma1HgT7+nFSJajUf3siuELzWMmrGnQW/hKCsijhPTYl01
mgH2gtsRrB4IKhrpaMFyDr+mSsGbllLpT9R9QsqzFQiqyeqo1/HPrQr1qgjZvoMw5G/WIA3rUTNL
0KkBja6IgmXtqlepZH3PLTRDleYxF7BVTFReAzJsJcGtfIxDQI6M6HsaQ7stLUgvXlseqa5T7knN
o5vXQGtA0YQIDrap9uYiXgo09OSVSKuL2VOTijtJRu9Rh09iU/VCzcL6ngb6qTcKRJmVyYwqDhNs
vlsosNXzMBQPDfwgHfL0KqqqPdLVKJ224RH3jIjXrQqNGTfUXL9Scg3JzOLI5j+ODfrToJhLtFbC
vrixxuFqtDxuehWv8Vi404QeSHm+1U2P7xVeV359DFTYsU2YHYwgRI81dkKl3TdpAyCi2mPOuB49
yB6SGjhJAuhYDY4SrleICJB1+04vROs24g5LEF+x0RW7yS33jvYVpCXjMYt6BwY67IgWM7cG2be8
jt9ETXxv4vEbp+OKcsBGifi9Y40uDDgmWAwAlqTuiw7+IvB1CrHcY1UILguSG3JPDXQsXjtCbn7t
QcDsJO6Y0EXoGnXUTC+vooHmsdvao5hu+0q1exT/0OA4VrJ8SsfgzXK9J5c0KYZy6QqoTOpEJ12d
gOpe9ez5uGxo5vdOhagvlG/M+V7EwoSqLQThyFBtWPU2Us9wV6xgi/rztZaoXymvbVW/B+UsBA9B
YLwp8AakHFiFqEPW1PLnxJpSSM5zqTyY2LVIgcKFP8IdGOTv2DuOx6me0mI5T7o/IYDo6xmxDIhL
V14SP30PpZYmE3gaqChIwj/52H4YFpgJOuh4p6VHvTbv3TFf41osr6Qw+pomrErqPpIefHUz7Qq1
/41WYxatgjnh8asWiRPUsKx7JDJG/wr+Qb7C/Ps1NTDUASqLnOumLWTDHmPN2yCcQFuqetXz61os
D2PVPA1oSA6K9cJ3/9oH5VudBOjk8MwdcqxYEfUTUh7xFqEJOBSULiYt4/RwREAiQVp2JbrJq+ey
jawxRO+j2ZVadaM13FGB2lEvK7YVRphVpb+IUroZtPYYFZyDsbFrGk4RyZe5MOjt+7kJ1D2+qTV9
33BqDNHwlkDqgyR0Wyfae2U0z2qERLwof0soEyUpiEuhvMaH8oRb52MOaEeu22+d5nJGyQcgq3eJ
O9yLYveet/q70ucIJNXWpmRH6QbAf72kh56jDRUOcFHdyj0W3bhrC537v3Naw3poSIZUtbANqeZF
I5OjiB0uP0iCtJF6LPrxRuy161Yw3sIGx7DEsKsh32g+L3NM6nCxpBoJgyaF4VbR9W1SZYem2JfY
zaF19iTYRphe5Vb02uGvEcrlpojChzJCmKqCYLY2+yCxXRTSbBM1horAsmtA8qs2piNcVQcUXHgR
EJwg0bZGNP5AxguVoZqEpffdG1HCvUeIrpEB2nqWaJBEWxALRxTdgtQ6jHqHSaO1NyDBMXt5l3J8
/ogKv93VVvBmRrm7zULXeBEqK7M1sYQzIlWA7cfsrnalKwMdEdW3aMr1AVNDD6bUdoWSHjR13Pd9
cwNi91az0GlTqQphUkNlpHuS+uaLiCqYSthx8E5KJ0fFxP7DTe5jX+My7R0sGTfjmD/DR7qPLMHJ
dPG1iTpirURJP/AEHnvGti68p6gxAIUXI9JKw/vgD5D9httUgniSEV91eMCOwykCTi6jAr9Va3d8
CCRXHupIvqc2cj1Mp0FP1W9IjmIz3PN3T3XePPV5svEpBhEnr8qQrrVav8oNhOSERrVj7B6QjEWj
GBphnenf29B6EtPiET182J9U1+WyucnSfJPyTgsG4b1B1nRV6NEXys4F/CfzNvcjjiF0QDy9fu/a
8lkOKB9jToBRE/lmH1x72FP1U/k/1PbxdN+INDRcXMlLeMKqYK0K+ux+l95ZOpDpJEQDxoXluoIa
8VNzcyxpS92pMriwg59dVbLPkxXFPhOL0xV6mkco1eaL0LrYfZV1v1Uz9jCvE6CrA3aTsst12eYi
5AcR3p30qqY6kCrvmyaOpzhBdFEe0U5LpUdjDDZ5Fx6NbLjFevC21BUk10ANKrztLCBMLZgIXUIA
Auvnu0JUv5qRKNN/xWgzzSb+vLHXa1STIwRkwQL5ebVXCrjqBldz0wJBNaaXAinfFEBfosy/680e
5Wn4ZiYM4wyycjq1BNxueEoa1Gw9fWtqgB0S1C7Fjldv0uH5PKKzU5lX2OTdyFVBj9UFoZf8stiC
d0sp193VofaoRVTINP8dSD1ojNq6zoKBPqapA4GY/qz0xpsGKescCRW/ap86dnzcZjtfyEleIWPT
xLDTzOrt3LBuq7C/Dxpg3K4qk326HmgfQ7zXYAWnApTKMnyPivxGj80viEYcSPsOfmgoKwGgftN6
21DK1zJ9LwMcUhJWb6pnfkHklRdD8OyjjAe5CQdK+vOTlnldc+FoEWjrZOSVH97qHjZcGhdVQptY
rjaqVdqhHmwtMKZZADlTq2F2IJiumPEXGH8PbYpGjweU1Z1Kd30N6s3wHhvcpLkHoSqSMKDqY5Gj
VVyOntxvZBxAfQPgxxhew5jfuOipa7q/MYvhqsXgUaMEH8Htg8KxL0xK80V3m6OoyFX4PECoEcZh
o5i6Ay53V/XNO2mcU3CtRtALB8o4mlnd9an/JNYCeXzwypvfyX2dSwW4eGFJV1GaHFz47UoqHwQB
rWEUJAxp2IwI//lFDiiKngkKRxA31ehWcUOnFKtDbPaP1kT6AClZKq1Dko5Sib8lK6ADVV3Tb3x1
XRWFVW/qhqBWDvdu1FBWN5oXxPeu4Q9cRTUea1rmWHwsMR43gUzTMkH1G+4GyjSoUaoPnhS+e1PL
QB9uMGbYCxHSzfy9FiSSxSUoFhCC1BRCHzSJDrwmdHIdLxOI9de9jmcfro9yx40lFA7sU8QxSOHz
MHN0xMKrbMSXHBESZKsPQ1Bee3HrULWyYwsYs4xFcDBeFfWLzMOqkPqN1RTEfH+Vq9Edrx3Axl79
VqOCHrsZ0K4flpk8jiPSmElMbX80kEWkJxPmL0VnbuCh8xiMv6QYZZKo4TmHdSx6w6PLazGifi/o
jtBUL4Kn31p02trE3Illus5QRIoNfFMQnAgV9XaY7jF6pLwvkhsFOHmFzCtXLkoBak4Ds4SYRVms
8tut74vooZh803xb5/RPI0S9WkH6VnHku7G7NUL5LueaK4Nw18XFu2/WX9sCXV0US1cTbo/b8zaT
OG1A8YdGuO91H6/kmBGEjTXGd0JiVbZiVdcqXVdqMbsAurIRWKLtISUC/FNBE0pFKJlPkKHwwgAH
D0BuWcFqy3iwG3EJCql88632lIsKp64EnqNBcxAlGQHIqO+H19zN6A+Gd0qGO5grULtFjucekg7C
13UD1abiSSF9NxOYIohC4ua3pj77IktsY7hrBrBYNUZf2AUZEwMSa7T4Sa68u0AKkTGlflAFPzW4
8KsAiDVanNeJBg+Avk6fVIA6VUc1yEgsYdtOjhM4JA09NW/f3JB7HkJojKtWdmFCwEyJuvZF6Nmn
yNnBHXiQvIL0dmQLIZsstcC53C5+adGHocBHW7R+EVvhaQyEuwh/BcszHzKtewgH9RHbSxL6cieh
PEartYdxP/ATogpJ/gzGIHL+Cr2d4iXlv+iF5cS13K4NQ3hAXPCqpzG7Qq6mXHvCcCMb/tTYu8NI
hj4qXiByfGMwGJlKdVPStZRkbKK7XgoeIwmP3gIMpqy9CINXv2QIw6wk4MKFBj6vNtyHHqgvU0Hx
DfNlwQjSvZbS0ErSyklEUeDsCX/xs9DNrD3qV2q6MxRrE5bNUw4kHkiOYNwOQfDTItRN2YLEOpgH
nxfwOlLwuGrCn0onwfhSqiuo6Kg6JTQYhaCERDnaGgL0HGvqHUUK3FP5elm4F3WYUCaqkVb/zhfd
jI33ZkqVgbVFINq1x18vxkcomgiM8MpyKg0l7xHBpNL6mgO7b310RAWp2ngl7qlZ0bePnlzIr71m
jLaoxvKDFST0KQuhB7ogPabSQEWn9btXyVPv1GqgG+E+REFxo+AspXka0UDjHW5CE+0trwseE6l+
G/rmXvMmuVg3oiFkrs2MUxnLkxaBiNaPETLSw01ial8TwWAtlb3aScCgTZGq8eQFlaDomIbJs4oP
vAxPhOD0BDqLHtLIxjDcRgU6ZDix4U+sysO+bRvXSdKxeM/7Vn+OxDRaF1L5Hb3NraVO5mfI0eXc
zy9tUQh3ozme6sDcmLp66qXwzkI2vxq0Z2Rz2pWU+MV3BRGI7xHPZ3wC5ba4S+MaljBdSvE1oobO
+6qrAatJtV85+MIo2moqFCHJm2r9t6hoyLUzkM01nZUIWJipVUghmnnyIBidAIrRbL1mP0Q9XDF3
1O+aAcuPKhRgExn4atHX73qOmXJsENURu5eiiDxUeqyIx6kZxThaIkObpIcM61hc4TXNRRtPrdWf
XRED02j12sKqLC+xHM5ChMmepkLGDwvcU8ky1Irr+MpEYDCssvmum4NUHnmj0txp6QwVdjvmFg95
bJ6Dddh52vBuJF6uH+tcxbh5qEsz3hKqKcKiPi+iUTGigyhTRL/u6kzUD1BCTM6WJJbozJkuknWp
MCBFbtGOWwu1YjUbSTVGgcecEty1cUZ1HYmQ9Lury9mjoTfV10yTum9+kjSvSIWLlKEELCc7q0Dp
WkvHDQ18+S3sILaEnoW/Tuo3joQsz7PZuCEIdj06GPUI/aQY3ey6kZBXW/ViL9+GkwZQUGJ6awSD
vHErHLvkFoBQHhbNppySQK/N6Gx1vG/Rl4ji10Tt463X6aChU5A2fhDnOjCavHcKvW1vTKrg73qH
AzclDVc7NuZY07BBCB8irbhJadOyD9DSVUaYoHgDvo2K5tP/Mzz8YLDoIm6sYycbtOdd6Gx1DAMU
8VndX1ObplAnyHw0BH42os7wBl6mkGg43IFAiYgmUvp39BaBsCQRuh/IzdEf9SQ1uR3rHg56JGIM
AezJQ+Acqzh1jxQVqHc3NyfeY5A+GwgeyVtzGHybsqmOV02E+4A0eEp0RPlu8hs0WgTTkSj5Eg6N
fFPqIxbJidecZAhHgFI0gD61ErENxxpo5H+Iftnoke/nJ8SOYBdREKVHr+FYU49fsKqCq8XK2Zrr
tut//uN//Z///a3/T+9HdpfFg5el/0ib5C6DrV/91z/Vf/4j/+//df/9v/6pqyabGZFb3dQNhVzF
lPjzb+8PFFz5P0v/weMS3UmkqU5iNuxZqGsvibafD2EtDCF/HCJptUxUAJKeokn3qcShKQuqFxQ6
V7pZb5REpRLHIQ6m8enzgaWlySkfR67aotcRpK5P1QZ7SoeuJQWih8Bu1vS1nXKLDaz88PmY2sJk
p590tp7+ABRAiIv6pJqP7ngQvfdScT4fQpp+9h/fjNK0rusiu16efTPVBy2ukbmcyjUqqd/jb9Bb
1lCA18I2gHbquJu/GtBSRFkzNJi+0xc+mxS6XTryvNjvyFsUK18QV95QyneyvWJXt4hn2p+PdzFg
rH8NZ4kfhxtFhYsPXNeJ4squ2da7zlEdvKQW4lKaAu/Pdfw9zmwd3QZJmlBu+hPn/zr8Qt69pUK9
Ebb9dbpdmtTlYDyb1WwbWEquJ0M+9gQjpNqnCr4W+aitriQb9OqzKxy9dbP6fCUXB53tgCFxrQRD
vv7kosjq2+Ve2bXH8aFa4wpZPKG2Y6PhtfD55It74Gymsz1AqhN3plJNM5Uc1U42yOiIdvQATmWV
XUfX8WNi4+zlwDHdIjxPGG2MQ7KmoP3135z+9EvPApfLsskllwoI4oKI4BzUTXBvPZgtb06bPqK4
1mF0Ly7AYmDpH4f1+iTpBdefFoAx7dTByX6V7Ju9yIIXx88nubTaxsfBCks1A0uX+5MgUmns8gpG
nwbQ1FXKZuHLXgwnTgFDMYGAS0DWPo4luU2GC6ncneiWjQ6C1nzSnbv2wSispMO4kX6gZmusP5+g
NP2r8316Pqr5cdRK1tpsGJXuhFazE5lrdZNt9XV21cEN2fSb2g4PsoNsBDf3wv65dIEooi4ZqiYD
l/8V6WfxI2Xo7KLdNZyAnWMild96tX73+ez0aQv+ObvfY8yCBa5MIqVo65+aRkgOkH49cGhFdWyF
NgQGZtKNMLyOplTSnKoIr5xRRaJijPoBeDcAhlgLoMSBsHkB25DuZAGsd9EByI9oGzjuiMKekkkZ
nLyom1TbcAItZBhjkYY4viGod02sGpR+QZNhB1PtIYCBaBJCoDMiDiK6maOsqbj5cQxwP+LBYcEr
81VEx3vzSu9NQEoo7z+HY7nzUomnIGHRTiCqbogylM0QeTCHcLh1PXfcuzGa9qTjoWMWbmhLNXId
Qm1+05MewBvC+MEzgqM/e8Nq7tsCq1oRKz+Kt6K8xym9dCy5V29FE6W0JhyqpUCbjuA/P4WlS6KK
56xkzU5Ludb9oQcd8uuIRiV6iyzHgT6FkzjWX2UKivh7sNkpCfXdRDLLyk+pu/c14EU72bj/PLZ+
ZQKfTWh2/nlNJHo6nZKTfnK3iHPv3O/tHfgFh6aVLWyzK8WWV/UPYY2P8nr4urhzL51NCko5WHoY
Imyl2YJqg6YAGPOLU/6Nj7r2bQyL1+PWF1fBFZqITo3r/MpcOqUu7qizUWcr6xqJmVbp2J2awa7X
cNjX3Y9si2IjdfJ3DMd31e7zdb58Lkpk07LKf3BQ+XhC1ZURqciM5WRkPp7BJPd78pYjrD0Et5On
8gA1t1stLu/FeP09rDJLlCh3S4msaf0J+QZ3mzs++QSepeUKuYF14CyOd3FhZUXRVMWSJV2fhZNE
75E3INNUt/oBrC7FcW/X3WVXYFnt9D5tbhdztCkH+yOCOfxlHVwm1JxZjlbV1F7BSVUnYF7txhPC
+JaDGlQRGkVIlIT9IVMs6wo0dfESUjF04An0+1oV8Vtf+MgXZ3/2U6avcXYZCFErlrrL7EUALdzs
tniNzlGTr4pmixKvjcRjuFZvFka9+I0VRddlNhKvyVloWbpRtSjJ8kA7BDu32yfP5a6n5cyK05kM
j4uxPAXNnytuiFx3pqGhzPFxmj3j1diMdCfzOt/Xt+5euW5fUEW3haeFqV3+tr9Hmt3rqdu6tL8M
rDAAra+CHcfTVfONHtG63KLc+/lo06b/bFqzdfRFvfRoPDenMfuSRV8x+Pj837/4KlOUf81GnW1G
OrGUU3ttmo3kiJvmITjUO8tO9nABEA/cLR5zFw/XswFnW4NKYp3ltducIByUKxnagD1cF1sozPdm
tQFHlqyxXrtbOgUWFlKdbYNoUDh1wF+fshqEJ7qgQDwXvtXiWk5b8WyrSZ6WdDUlp9NE63Sqfg3s
ZI0YEPY8jmIn62A5yby8u39/vtmlkWDlCqOSsO/sdC+T2Oaosn1V11OtQEFB9t66+jxgprzuk4BU
Z4ephq+1ZBYJ66iDUIOe2va3WvCzQmT/84GkhR2tzjLMupMzs5PklmO73ae3FBFXyiHcBY7+d4fV
70WcnR0RXZhKVRkJeIo98tXi23IXPOFrt0aa8i8ePucbbnZ89J0V6jGlulOQ0TmV3O5G8wxo9vq/
+aFmJ0ecpooOIq87+dVTIhyKQEEu6rbD+HLhOy1saG12giAXXXbj4E0h2A2rbqPbyX1mFzASt5Kd
fEHd116+1C+GIcYdiirrkqKJszDMxLSCLGK2J5yRKss46sWXuHhNo/52YXbTufBHvJ8NNItCYt2P
vJQ9rW5Lea054MW2gY0kUnHH7bL9q2PqbLhZKOaQVgRDrbuT4RvHkn5J3nfrz6d08SQ8G2IWgHrs
WhUaue0J3q8tIo4Xqo+fj3A5sTwbYhZ7GZTFNE44bGHY2bQObSFwfAeT8E21N3cRplEb6W5hzIsn
IRke6CQFWyRjdvhmkmT6emQ0p/4NtrrdPxbX7RFBev9BP4bQYu+WCkYX4/5swNnRCz6pMMc44LSH
SNCFeN2owLWFhSR9aZRZoJuQQfKhoIrQI6ZNJwZcxY80/vr54l0exFBFXRYtUVZnd3Ia8tKuOpUt
HLYQtNDhDR4K/fT5IP+fqPg9yrTVzq7HHkWipja05hTuQYNWKxFzrRXH+gF/6TVicTWGEMnKtT8f
Vr68g38POwsMX+zLIDb99qRf69tgB9vZURzY14AsbW3TrNFrXIkO+EGn2Ylr6LBrbWHHXays4dvx
r/WdhUoRWpANUIg7tU5H+3k1HvujfkXn/JtWrPxDtPA5L6+0JiLeIZEO6+Js/0WCDh8RCib7D2Pk
VjgIq+BY2O4+fgUkU+FA1JKGL+bgF7fg72F/3ehnHzirmtqLkeo/1Ws0IUlGQse60anxF/upzgUp
7PNPeznh0lQ6QZKm65YxOy0jpLNgDJD9yFs0YO38kQr/RrnGg36l7vJnbemMuXjrnI03OzoLGBFw
Chgv3INwfK7uix/tDj90lAIcVF02ZAub7i8vu7NhZ58z77pC1ZqiOwWtsRKRGBO0l67MblPsWT9f
0YsHwe+RzNld3sqg/PBkz08KwghRhMjFQLUfzOrnw0gLCznv3wEpKnTsb6cA7dfeDqcYB5T7tbsG
U2VPXa7idtipDwujXo7Pf4WLKX88gMS4wtUrl6G5UAYWVgjgr5NrHPW26Qa/j525WRjv4kvxbDX/
OHmAH9eRWJ66Q7OZHorKQ7LnmWh7ztIpJ13+cgZy9pSQSIumPz/be1ERWLGYcMqBuO/Xuh1sTGE1
9deMrWYjOkW1GdDSwopeTCW034POkyOhyNsyUrgCtVi5rZETegX0Xi6Mcvn4PBtmts3RJrBST2Zu
ZJgbzUnX3kHd46a87beBoyxt8qVJzTa5UakFtvEcnoAD1uJLsvFO2RZW+Vo7IPeA6srKePo8UJZG
nO1vJPdwOEYS/1TG2rWO8AmyiMHq8zEu3wnoZnMdGKYszrdcnxcwzJCqIRhh6UzPbthhD9BjtJVk
47R5DTxx4QlycV5nQ872m+lppmElbn8ykY5vZeCXw/rzWU0r80d2fjbCbIeNQmYpeknpO957u4qe
K2+OTbldrOddPDnOxplmera7RE2W2tJw81Nn6phsjffS5DAcuT81kGONme68SvyieNgPp9FNghJU
3sa7IpPfPp/uxU1+9jNmm7xxPUlsdSE/BRqwkBqlMkBh+evng1w+Ss5Gme3qqKQOXeJifPKvpIb0
PfySHQCp+2sDCILubf0jtI8vS4Why1V/3aRoynKK1KM/rnGdD6HZiVZ/sqYk19bvvZ+Bg0gM4pxb
HCJtAftD6Ky2/4Jcbltwx5c2sCV7YfaXg/ZfP2P+nLWGyhpkHElP4n3wINvYbnJLABsAqIde+9pH
mme1NOjl7/p7zFn+jS+sinQu4dVrP5LkXUJakuLN5xO7OIYBcobCsmVI5ix2BJSFXP6UEEZlOOxH
OxZekvbl3xtkFjqa7BtMhQAVovIhw06mFiUki7JyYTIXP5JhKpCSDUXTtNm+x9dLT7zWK04+Lhxj
5sNsqheGuLxev4eYbflaCsu0o4F4ojzzrZMtqO7ZV2Amm79Zsd/DzD6LN8ZtW3nTinXoRN264105
HD4fYmmxZh+lLFQME42JUAFjpq4VBGAXJjH9C38cw2efY35B84BsAonY8osnQX4IlAeLIGtAQ38+
k4vH/dk4s6u5w02bfhWfXd3W++J/jntxMXG79OmpK6EIx10pG/PiUpvXdSqHXX0KsbVAf8F33+D9
fz6Vi2+X80FmX8Wq0qwcY6smzVAPKB/TBsu/YmYGkCdx3IfFtoV84Rudjzf7RpYGqERAgP/X40xa
T5e/tkG1wKm38fav+j8q3VPVQnhHtn7N/uzCNOXEVVCDpcenbtK9uvEOiQ2Id0pG9de/xK6cjzfb
rWahFRgyk2rIW5fbYjwmNhppPyEQ7WK7X0oRLyX256PNNm0ActFFlgnwioaFSMx1n+7N8Bk5OMCa
17W6t7KXpNno+iKU5VIicj7yLGp6fK18DTm+Ewi9fXFP63RbbkS6C6bDbch1uRClF6Pm7DvOomZs
LNED5AvYbNv87K+qrausSIC3w7p8oLK7cI5c3hRnw802uGoW5aiPRj/l3iXV1mprrrs78Rvregei
+G6pGL844CzpKHJ17OM++4V5KlfeUdoJgIJQM+pooKD5cb30ULt0thgm6Ef8D0Tpj3eaPKA/0MVi
cYp0fPmkr1oToEbyfeGzXQrQ81FmYUKLVFaNIe1OYqwdhap9DMoENQpkZVUZ6tikszHej5byzair
5642yqW4uXTnnP+AWdwkvWch48ADv/6GHAsyEXTC0OOwezu+afb5/TL8Ulqa8yx2Cr9gMjylTsZj
+iRvEHIna8tf1KvlseQL06OpT2ufTjO3hDLLPyDLdwX63ehruh2MSKnCWjFF40b0gBHholp/H/H+
fM2gxOz7iYMpTdLsktjgAmgllMLq6ktYIh2iINmEa/0oYjyox9vaBdpXYS1td1Gt8tciIXuoS1kh
I+7VdWQgdv55qFycCWVf0zR0g5fhbAN4QaiWJTfhScZNRXzvQIv/WwPMYbG6oKDOnw7FKUkeh+Cb
5v/8/N+/tIV/FVb/ZwbWLHmO4wFR+5LvDjv2V+HDvct36ctU1kXFyRkXDv9p68xynQ/DTSfm2c0m
6H0Gq7NXT14bOVHVHgM3e0Jv4k7M/6Yc92GsWZghvFnoMn5Kp1KkVp0h3Jt32yrKt58v4YUz6cMw
U4ycTYkf7mpxZ5WnWC1/pHW+A9wHGk4Vd5+PM236z5Zudm1O9ts1zk/DKW7MqxKZNN98UscaNn26
GxfvkoXItmZnoK8bfm8KKbPa11eAqZ7dvWEnVyYQFGqaXCba/vPpLUbi7NCDTtgaeMVM9UUdDLhu
Z89wwq130FTQa510q6cLqf1SMM7OvDHuKDi4dXmq0Mb2hh1OsohTVCu1khe28VKMzM6JINNyTKCl
4lQbXxGikq33KltYv8/DA6nzj2HoDqqrFzC4T738IiCRI5nmwRt/SlPFzc/XCx9r+sF/BKMhK5au
m7jXzw++Wm/lIirAoWAHcYXZtjNpk+9dZxwg04dIGuYHpBU34wbR5HBb+so+vF4CU1y6s1SeGP/v
R8wPx9pEgFCQ2gaYFL6ONjtijSa8ozuBUy3gDi4VAD+MNTsnEQQJcXTvmlMx7BAPcOK1v84mhco1
ntr77Ht/3e0WkfzTCTVbZYO1NdCkkiUQ2LMtEdSmn2VZ1YJNVSA7gr3z1+IeDVC7va/p/i3Xby6k
ASYqFdQFoAeBvpudmb1eBTxIhJrv2mxwobk1953j76rb1F7K5S6cMB+Gmp2bqG1kkhJIyikvsP+C
Ettm7wtRemH9TElWVHBtNPMMffbRkoKE0ZPFhISYHSFuMCXOyIjRa9pDm7eFL4u9wwvrp0JVkXRN
hDiDlMLHXdhV2TDo+ti/y9v6asKs4/B0gwgvlIul9bt8YJ6NNVvAYkjFMm6yqbAP5eId5XB3jSsw
0SFhfrlefidePMUUVRfFKSRRe/04uTRUk8qVLPWUpHdFjHnDN1x0P/9kS0PM8gPFHdM2kaT+PUXw
tB5xxIDbgJc9Km8LR7I8HYizzcWn+j2b2afCkxQtS6Go2FziT9whjyKWcLuJr4JQWbuqV+KbsAXF
5x7bd77g9dLr6eKBfTb+7PMpY6MjyiX072aKQI17paY/MbZBxr3YtO1C7nDxuD4ba5Y7jHnvy3ql
N+8l5WlYML2MgC5eYuAV8mrcmbXu7ZsiHiscVGFjg9Y3lu6ny+GqSYZJZ13TgNp/jB6Z8nQnj+x3
NMht/05YoYy51R7Sn/jrrIV9sTDlC8fLeVo2r9jWcS/w56QTXfEyouaRDN/+IlTPcv9ZhpQh/We2
U97XxiJl7V2CtKY1LOyHS927D9OYXQFGZ5Ra2/IA+G90Hc4ecNcB83l35nH4uhSTl7oXH4abpURU
9XClbaTpxtG+4WjbbJFZbI+t7d+IDoTTNRTqAObA50t5KTZMSQUuT1xokjUHPCMlEsn1IOsn3HLx
zZtaFuEaKZZi590h1OE0x8UhL8SHKRkST1AV5b0/amxaiKhDhhMfqJL0KUToejdp9NmIRrvXw3oq
62HprH1fmOiF++HDqLNNX5dNNVhDFIKBQJ/eQbthO7XscX/ZGAsJ4aWUxSTL0y2FQokIifPjhquG
oKLvG4YnAUGKtULnN31EIqxejXaHPfTEA7xeQuBd/pIQBWRLkVjVX32qs9eQ1Ne5KacMOqFYyicw
mkD+EAdbjS80SZcj58IpDmnn93izCyMs2siH94+tAuhT7xgdgu3UxYwPi8s5hf7svqDzS9NVkSVV
1uapUdpIgYAygEnAuFv5Hd/mtYtejT3BBAZnejCX1y40rlV8+hts0IexZ2EjtUJhVHkWnQI8Zw/K
OnSiZ4yy8ILkxeLI62GHh8VCqE7h8ed8YcpaBNHEWfoYPjh4SKgiJNGv5DMBfxH80K/UVfmibHB9
/u69/pvjzb6kkpaypIXpNB5S0kVNvPqOX1Mw9fVV/IAZXYzqzXph1Olf/WOW5NaqJumQv+Ysnrjq
IJvIbcgbYtgI9NltqHg7a2BT9ltVRFp+YV0vZDimzBHH2cOiQpD6uKzyENSh5/IprRCpHOXN9R8U
b+Huu3SMm7I8QVkQIVYpQH0cRAxSMSqHlK0vro23ZDf1f1E/7+xyp/5f0q6rN3acWf4iAcrhVWmC
xznOvAjjE5Rz1q+/RZ/9jjUc3aHXi10sFjDgNqlms9ldXYXibGWWgsmvmZu58KA+MUu5qT4UfCdI
MEsgQv46doJbLbNlc3CSdWGBU9MUQHe1YTWAF4POfLnUno4tHgChB7udW+0mzIoO6+lmskDAZjUI
Osx3GVnHmdPMtpe6+ivFH40EFEKHZDegzg51Bh/ISOgugCQNtEJvuQv+nneGpy7GH/TVdIOH0L1O
T0VlGnSt8pIY3QyiiYIjkDyObrdv6PaDgwMwFAc6508SVFJMiJmyKkJL+bIuYQBYUGBbllUqEwGQ
eyrrrIpwPiGfd+/jZMZ4JHqrcqs0puhAHtQWQV4PWQ0HFG8KMFPBNWMPlk6rjHuFlxTEfPmjIjC7
XdQm6upAFMKDeD+5mjtdxVbhlJhoxCQ5+25ZOqpza+SvmVkbutQwCtCDHCBJk7VW//sPKlMBe1Nn
yVCWMMcNv46umf5FtpL2LxDY4f2tqKB0pJGZkRerGLQZECMgKnAUrfKh7GwM829KW9j6+7ayixuI
bz0mzEfJYuTA7aZpgAUYyMmoo6TUOXKJXIkP6Qu02ixwnEivuSVvwLRqZTcS+PosY89Mxha/68wq
faDAbwSFTgRF8J4lZnVHGkkQeAsQhb/UmFtKw8CBgglVWce/9FuEq0BiG9UQ+CSBCozLVghM3Ahy
Av6KhX5a/JY60i8ByZDIn4XiHM87MHCOBxkSGlalx78xov3WdhLkIEOIIfAhC4O3FJ3kmUUqCg/h
WKWx3IyHqaszSGpz2xCDMibjKC5aMQReMXhgQs9GBvVWBGeqnmVI9CCzCzJMBAAQRHpPg6Wb5Z0A
Wj3mfMfSa0gHCcFfo9TzpCvBdK+B/YbkCNUGNOZrzumsSgS2EA1O5oDYUgBQeOwlslmdP0OCd+Bj
DwtjHI6QENGgj+RL9ggtOsZOLgV24L5FCfkyYht92rUQjIi9j5oR8OZ2fZM62q2/xovEdzRQ5zjl
BoJvxbZ4qDAxw/LOxR2dG6d2FFKfQeDFGUGddzjvtQlGwCvZzjc52resPHZppQgsqogxCcQWujo2
NVoA0GtcH/rAF5wwL24iiLaMo+QqQ/gAVIC0EYX6F2N/l4LL3Cp1HrSkCHhuKLKPJwIpAk5r1KbR
hk/W41pivbpY1qgA6inQ34qVD2uA8b9An/69uEpM+a1bGXhg2pcXt+ShmoE5LjIfIQFIeXpF+ZMH
gvAAZz0tBEdsD2B0gJpJwHifL1iBDTzoeAWA7LOBbGkE8zpAtuGhLSNT6V9U9Qev3//rlZzYIPs6
u2yh/VFCcwEheQzuBWnjaet2+HnZxFKeeGKDSovluGkMAOeh6/zGPeYPyjsP1XlzvO1BieDmNsjj
msi5bJO1dZTzoQfptZ2nxoeuA1Nx2Vi6gFsgEBlfaKHAd7Iy8mfMdk8FDb/I5Vx4yNCNkdbNOt4E
azaUl/y1VGJyYoa6p8cUYn7jgNcSbjsrgOSDPrEaLeQbXDJBpZm9BDbiRIoToNTAXAx2aDv9RTTH
Art7yW3xyrgTFMbmLQVBA2OQQM4qvIBSEGWzUwdoxwpegCAob3kndNBIelJvuVW18u1pf9kjllKs
E2tUyE3Bx6gKIjydL6zAQ1sCS1zx+9qNHoDNFVAM+krxftFDZmskP595iCyUlez3TXxQQ6hTJIYF
KkpQNULdIgXJtQ/5xuG35gUM9190mE+r9IB8GqexWgtRePB9wZJASFUbrO1cCLiAqfP4V0ar52z8
bpBaMI0Owp+PR6CAqBtu1FvZ5deepTFA+UtFNViTwI2IYUkyPXu6jWj5DFICjpyDd93ZTYrpTMCB
HFkye3w+ycJEWsJEPS1uIrhU0JEDsPsM9STXXVs2CVYY1+9y9BJ3bwyPXNzCmQHqWHtlrop+Cv+P
dhC5RKkHWlVuufPMyAnt76DiDEmTQbiDGwXjL1Ss6hpocXKJVOOET6AK469zVCdIVXI6Vqt2zVjb
QoHwxBq1NrFMgiBT9eAQoOJKhuq6tbQadym7RbwYuQxw8/EoJWl4n566hs5pmtcqbYDktAkwlyWs
dRvajPIPUhsMH30mm9CSX+B9ii00wOYoG1TYKms/w4A1NjJudjEYoLuOMXR6fnkhHqLmD9Awjz4q
XUH2Ry5IWn5KD5m/EhrQeeL/oC3N+ELn+3ZqhSxzFpmMtgL7aOF5+wSvvQ0mhpwQ/NGmcJi2hAIQ
4ljp+2WTS+vCY0wmdE+ycTb/HnatOvVVGx38cHJqcOTVIM9vvIfLVhbSDTweJOT1QA5DwYVmTvO7
Xuq6LAoOxiOfkPbzqnmVbgiIb7iJ7fCRmcyfP2thUIMQgGLI6nn3OR5DfYhaPsDJCu4M19/WbkV6
l5bPRgqcnytiC/BuVN/582aw0BjJoIAFGFl17wybaV2t041oV9eswtPSx8ITDA918JZivIW6uOom
x6OpgyGv2bUg/A6TXQNZe8a3EuFkp2kHeehhHAJQAfw+uu7RGijpKSni+sdzlmBnm3X0u7V527ti
z6Qu5ADwB14QeAmoDtxZ1NGVW15q0LuHuR+NrbyRNGfiTUxwVqizpE8EfAfJw4FZ1F/yEGQ5AqY+
FMAi6CaG30gdpD+0Dw/5CZXqTf8DlLukyGKzDtlCVoU1zmxR57qU8lEQU9CiRhutsjlwRpuEhAyj
gLU73ICy9N+ncacGqYuFj8owNyYFLrntUIB0SRXJW0+/SXmQ0J0xXGYpbs3XR90shtKAnTnHzVI7
kKG3a6sRLAMNxH6Xo2VpIDl2GBaXnHRukfKaTOECSYw/LALPIjolqJEdfzf99kHpFj6WBcPg+QVz
uqF0pgpq7w4dDCQe/nWCHGcUY9a5Y5mgTvdkVL5caRLZRAMaLDcCChCak71M9yP6WpFTvzK/28Vd
FHgaKaeGXTBUkIL+iFzVXXzPgUDNuFfdYuU9fM+aJIJAE+dd0+gGUzAiV+AVBJZokz5ktvTavKu7
wapeBAcS74192UUWt1P5mL7BoAMSn9O7tB2hBQfmeJzv4ioER1t5/G+/n/KIqIkjWfQQjLv8Oh8e
9fL18u9fyK/hcrMFUP4gyyiVdiEMKOhZhwAWdq9QTNdBcQwIgoxxm2jc/vsiyolN+pEydXmZcQqC
cTD0Zgd1kqk5JD2zS7Xod59Lo+FTRRu1kk+eDp3bAVKb2PE1YeUlTJP+I3OGiGwUfaHNNpKm7NIb
ZeCECRtZ2eAm7IwVNHZcYKwNFEwHp34aCGMgNJzfogfMgrILi0vX9tw+iZ6zrI6DZBbPq7APOq/R
Qo6luLGTrrwnDE7m5pgDSCyayTNUTxgexNpmckRmhhOIhZZ9iG1OdupvVPad+JrQVntmc/+tx8yp
71B3jpe2Q6TJWGZvQWKX5A3k+SmtCGnAF1i5F+/vmQ9Rd05Za6MWg0sV87Xg6XGCx2wNAVnM2nzh
fmNtJBVLuErocyi5k6V9MBrbE3qMuN/Sp8wRgcx++o8fjootcRjgyQhGfPJSAwAI2MkraHCZZFL5
C5QPS7e3AUJ19DTBfYJc6NRNFB2ScJIX+zgf4+/UN3F9dwRuUBKmAkcYV2DTYRWHydehziR5SAGc
DYEuJLOUs2RDmscZWWGTp6oTJNlbFwkbAQJKatGxKhULnw/GwBUJNlAUlGj8RpxhjimAOvuxA2NP
6oTb1MJ0zb0MDnzf/kZdBFiDmTXy18xO3RiE5VR5AUksBXeyxwPhp6/tCpMkugslHZt1UyzcdCcG
qfgCOZy8aQrANwNum8YvLXNMcWn/BLzbSI9QNSCZfLoiHppK8djB/eVV9hT7GMKCHNVtjaqI9Bze
su6gBVIXRUImoJO8HALA9Ftby/0Wyisf8Tp6iqEHK68DO7TyDehVblKMXLSv4K5iA7YWIsqJXSpc
pkqScim5J+RViI4vZk2Hhzi1FEu+yq5ZtZ+FS+HEGHUADGgLQWOFXApQjW/EY2K8ZQrLyFIOIaG0
pIIMARUzJF2nX25Sh7Qscnh+gcx8NGULQBQgo9UW0ySE2Xl8ZO/jwnV7YpMKXuBX8kF+EJI0r9kI
V816dI0tvw5W/z5IntihvLJQMzBTibATbKodEBBrzZm25CL/CgJicVEoYMjIUTHhRh+BYuqArW8/
DjUWtQ5XkLgEQQirLbgUFlG5RcUC2TjyZOooi3qQlXjg54dGX/uxZE43qhyYExg6vrN5QHwboHkC
eISu0EGSJRezMvLxkapNZtfPcYxGYLqbnGbVKt9pVyvAXn7ao4Ji0ydCXTZefSTyD0QToHsHU6ul
bKHBfs28PxduNNA0i+D95zHsoNPE29B98HIVgtt7kjpLLlKfg79SgQ+UoLnQXjHz2aUIjFI4pMCI
ngyumNNjpvc61LgUg9vriTNVdvwAMmpXvBseysQSdPB9VCvo5tiMb7hoFSTXH8AccnWfWtW0JJQn
nfMP0+3kDnbyA9XjG+k6OY627gZO8IuJxmFZpI52H0I0GpMqMarjTbQjFUrg1h0o/kApUEASS4Y7
vmlUAhAHlV1gD6hImRZ1VU5BRkryyhsU4Ozcii3h3rgnFpHu7Vkbu3gIUf/6n0Eqs9SrNokyqcsO
eaXbUIuy4hC0Q71+VQvP3/mEuoTBMeKlAo32LitpyjsDn1B/RsPtNxhjcbV6bjECJoyRC0CvWYnX
0r0jfVrUSDFzlp1og5Z6vFYGB3WcTEO/LzsoIiaCyVjYUsowN0OdiEABnWDNKRgodIhWtVuuOh/4
VbRK183Kd78xMon4MlsWFV9kwQ/aQUR8buxsQ6h3AUlGGwAQ73o3rMbGZFaYF6q+JxapUC1kXp7k
wcc1520lQLvjDXmUszGWi1fPbGnkUM6+WGFouaxzuMNrB20bFGOJHhDAdqz7lIQLOiWfbyF1zjiB
L5syKIJD6fQOfwwEM78RgK/WbSBECgtARlQPXUhUJpb4cNldFp0SQtE4ckD6AdV5ukR9UCsJGkvl
oYxfM8gsBsD1acI3gFpwkpkZ6mBrcl4LtYzTVtgFuhw7CccNCrOEjioAJRRAReyvt9T6QOaFwGUo
hNKSBtgVhVrwchr6qHW0jogOtw+ghbr7U+0wbBZ/7dJWyiJyZzRIAeNWqK0U/W6IuQlXkTBC2sSJ
BUjhJAzw6VKARPsV4UrU0dyjr1euBi1oxYHd0Y82eYq5sJDHkK2dSyz6h6X7RlbQzkbLDdO19A1n
FEYglnXL7fH8NlMtNo2M4XmLGbIiK5KmAo2lold06notQKdTNir+Qbj9wzXacVZqaY5R4MGtWOkt
Hr9MAPPSR5obpRyxlLNiDLjUP8iHKjSbzjTc+N5wQP8GcjQUicDDUlnj+8SEdywaJiNnKIkSrlMq
Z45832j7UPeRM6vbdJ1vyRxtfN2k5L5RTJIepRB1+E4litBr/c8ufesEslApvIeTR1pkH9hhWJVt
3s0cMDo///toMjdG3T3RyEOoY5SrAxmVDKKn0b/hwL502chST+dkSdSNk+hxEGedT8r1+dEAAHta
FS+C5VuBk1msEb5lN1UwRcRjPAPNKirziksxBr0jWRNI156GXb8S1qDQ6ax8J4ZmCSkZ32Y9RpZO
Hwomf21SziJ0fppLqgzQd5gcOH9yyqxhsfMzbNAFZ18YuAgcT9mh0nBdp2++zmyqkw9B32uzZdDF
ZjWrQs8P4PO10+lAPkgAI1Qp5i9WwRr1Zjt/Z3gGa02UZ2RhFffoTaGe9sNPbQ8j8u0qwAyfDJzl
R8kQIeUb8wAK3PHvx5KpdCQ2Sq/CEDQ5YQStTppH3XpatejA9WtjfXmJrBWSn89SEk5MjCoYjeww
pr8VObREntmFXjShomAHJiFUIOmUYGqCWPEh0LWHOordgJQ5hOgi4VTCXb0W177LfGcslX8AyP1r
kQrKXdt7Ma+PPgRFdKgJARq2VrZ/IANMW4txeGaLerqlSekncolbuq7c8KV+IT0QXwEfLXkUc/Ea
qFI7drmflz/bYi5C5igMMEWAr4JGHQ9C09dlP+G5cd2+QMEodNLr4N3TQcNFnlLRL5FFrLrATAG/
nJmkXKXVgBuXyHcktVdwYLrQPK9BTSHaPCR07f+4QLLvM8cs8TiPeCPw0TPrHSJjUj5zTmjFTyie
Y8aTxeHDXB3lM2WetlHTwV62Ey1oOUAyLbakLZF2ZJ1wEuHPwpiOmqEoEqIRGisWKEI9yQ1MlUJm
8vFvuKvV9KtmQtzkxm3YyZvvbCbqCiiYq7IAjqrTzUxEgdO4IdPxpuJue9VU1vF1x1sS5DgaK9dN
VWMSmC576MwmtaH9IMUqp2jIjO4NTFfdTa+xpe40bldhxMjOXWPTMXFxS9Ui9AX+rpM6jEkfj1GQ
Z/iIbyDc2ZJxVu1BfEIPa5s52erfD6XgRMzMUVe5F8ZcMooylli9KL6Kji4reC695OYWqIt7ioDM
hPRzfuiNxFaTl0K771QeXbmHxvv3TO8nq6GZZ4LOG5vEx2XXS9tBuuUU1whfGI7IWA/NzAXYuJQA
fYHIfD+4I9It1RLW07u+gVg7oEFbbTusYjv32NAuhmsY1FUe9D6UVBLcqsJjATg5YEK9GfGm+NgS
/VjcQh4rYBIHPzvmn95Bw5LqRq6Bzw7zQ+l50NdeKSVqF/VPP//OFT6zQ8Vlg8uiTIb6+kGR5Wuv
aMF8MTGiMfkV9FJQLlcA+QA30ZmeZI5YVnA5Qr+vCGaPhyhCDMPEYryY26CWEYWKEkqQ8/5Iez4C
PmR1Sugrim6yll/TL5SyWcuiwmIkBukQ9igPKo9eZQod+qVk+nSw8ieULci93ZssldvF/H++Tiou
5lCFn4qErLOwmrfeAcjqPikgeOhzJhkz42tMvuevjIO3lKYQKRdVwwAkr9B1bb4uy7xUP5IwddWX
mGwrV8CjDla9U6zYLTeNNbIbO4sbPLNKHTqxlusRFQbyTXUF0smaK62hf4Z+O2rp5CL/AhHjUvI3
XymVPityKQmJp3N7HIbASmuz2IARGvS2GEd40K5btJWm6+4310ERrXiAIOqmY4lZLEW5+Z9AubLC
+f9kvEPhW+341AeR2ULrJJx+Fx2zAcT6tJQXE2GlPEyQCiqmLW7BmoRSvgH0V2lLSHpj23tgdUlY
FikXHiFzFLWRx+2T4AiRSmXMzIRFWLq8hwBpI8UFN6lB3Xxhw4X1NE7RIdS4q0HqNlH9IHcg0Kt9
S6oYpHmLJQAVojF/rEk0fK7iPQOsWrx/aCuMfxPhAM7p72q7xen4Ao5o6WqYm6PqGlOjl4i08FHU
AMDQJLndY2kNrxWhBlTRaEI7JHKKX4lqsToiyysl8+4SNF75MxlOiCBLUdoMpG4ELQsHdC28qf+E
eDE4pqFSwEI0/D/2ABM0NPwDgtTT1DOXkQeGPd5HwxuZ7i+t9JrQGNTQSuc2TMQGCSj0RaWBhUJT
AIQHxIE6C6BC1sZ89EmFILjr7tKDcRNaKpoVynOemd8pq8ytUedAy3t07CG0fJD4XVY9NI1sMsI2
az3klMxeQXrs4VVSw8KfaluMhDZefUyyuskz61gvAbglDYLo0D0EiccZfZCnBBU/4L+HytUeCRjX
qh/irfFQYWQ3QGk9WotXkIZlQYA/WtRnX21ml4qXeR93gCY2f4jIuVvMFRgNPDOFrF7jqLfGfb0Z
VsFWdUXwIDbXbBK4D2j6pb+A8hspDUNZz8IGTMHFk483dG1i5sqRzea3CDDhcCzvKtButGA3Yb3N
Fj+xAkVgcBpBnZ3uKmRSr4ilIZLqo+AqO6T5++SqtUUgKLNfzDyAZY38fOZQdd0GUpDgEw+33r2+
jbecVawL8iJLvjAWRQ73+bZ+ro26i5GZDmpHhrzGbbUhE5y9S+IM893HWhXlQFIA7auCx4xIsOkd
DTMiGXaQMKUQul/mMVnKakCv9feLUc5SZw3aXBl486sf3K2Sm0RaieDQ+jfwH9SbCnVjVtj+f47I
p00q1KhVoIGaDSvk1v4DKbujJyqTlEpxw62gmcYz2Kh0a7zVVqJdrHr0whomRwxr4VQ0SirSeyGf
U8kju80kq+UfLge8pYtxvrXUi7quozjPIlhIm9BKqsRVgXUadDw6AmYPcSFRlKHojoFHDUxJZ9wz
Ui5Loxb8c1cUiDaFo6EgQrAPzKb2goOe2KKOXdKiXKlNJW4KwFiIfjzGcV3P7RxSX/oGryuEzWcr
o46dp8VK6FUfK/NWw8/ErkKX4E5LxfGtyGnXAybRWB2phbN+YpQ6g0aUD2I7Yolh+cOPAmvMbqLm
NSgfS9A6gz7NGlgqJks1uxOT1EGs4kwptbH/czsWd+ioX5Hxuu76e8DhE1v0AVTEBghH2Krs6ClB
QxHnLrsKjrrpwWPYMCvWdlJnTRmjWPWjyiezW0d0v0DREZvJBvgLcEiD1Y9Ms4YQGwed4UfEYV3K
ZO+o0H2y3rOTKEioGNZgRmokF9Tzt+C3tzudY1x/y2bADwC2Mgypnb1LxzyIBw7pYTXAV7a8/IOL
Xi7HlKXKApbyaYM6fHHIhVHn4blS/zbMyY633qZZ1/ZklXc8xKOZ98NyYPm0Rx0/dexhMOa4fbAh
r7Fhna3Bd4K7qGdKmS68kjBwjNFIPJFEETi50+tcUmotRCcgOkhTtO7522pq7BHk86C0UHPDvLyR
DGMSBTgCGxnXlpj4OAwq3rLVrza6K3nMsg5WrPbuZVsLV818YRL1QvL5oB8DIwfQuyvduu3WSiIy
hJwX7hqYUAhdLtLdM0iCMAa14uPGOaSTbxeebNdq54QAN2meyti55dV8mqIOk4aBQTROGsBVIAtR
dqt2Ys6cLR6k2WooT1ArLez5FqUWxSxAFyfZ3LtnK0646ZzKjK4AcH1lOfplk8CfnjrfkGQdZwBS
fphC48Yb/JtEHN0o5u3vuML/Ns+gOeKSHJibPlDQP5T2YwftJU1hfJ7lCPF380Dkc7oStUZ06rq8
PurX40uxT4CUCi3vNnoo3fQLLOHkc5/F1pk5KkB0kLWbBFI/8QzDGfwtB/Y1jgPJjV+AnKwGbf+P
y1u49Aqf+TrYrU4XqIMQydcLLFB55B5JecOzs6uPRkxjfYdiCvnHbH3EcWaPDF9KMlk0amQ7IYJe
NplyAcCZxxz8XQ5In55B3cm4+dvAI8eqcScXgCx3uBqhL16CvALcH0TJ2djqV4ETjjv01i5v6eXo
ASgatcYhEcVSQzDsvNsy+TE1ueN5rVkLoXXZ0IdG8pm3iECBgZlDA085FQrl1JumUZJR0FzFD/UK
WICt6MprjpneL27nzBB1CvQuUaqwRItkknadXri8jqI4WKZHnd8VHEt+dDF6zKxRh6AM0R8Z8644
jKpuRsNOlMHFEDJi/HKKiAKipgNRIUs0TIrzOjnpoad3HLfFhiT5nvsHCvAF7nqyP+cf6q8tGhrF
eapn6BNSts7V3oaneiVyaJaYAmjOxLUROdLTZc9Y3sFPe7RjCFMWo8AHxxCevOQqN45VyRq4Wry5
PvdPo32iVMQ2krAmeSUD/m4LGBnq3tPezAkvwq/qPrtmXSvLwWpmk/IMLdZ7P+az+sivxC0ZBwHg
BnoUvE0m3pnWFrO1mTUqNFahz/W8ljTwEMklHjKBvfqPVBDrYcbaTCouCtyQyqEBl4+Cuzj8Ufes
xsPyRTZbDBURJwMV7hJ99z2/Qj+6eAI3DOBKeGimEC/7yvaxlkSFwbKverHT0M3yQfOUTNeqsr7s
5CwDVOpUQcKr49oCYIl446PnLeVMSCPxp0vnlkqdQJke+zFm9g9Naecvf9AfRWOCoMvvTEwy2/2a
he1l+Tgtq952raiNak6ertnmn4KAnVxpK/0rQi8MH6drjP1Q5pKn4EImhOIhmJPBWYFiB0HuMIe5
GLtJS6pPRaiGGbo0sEXga5kt8P+Q+/uAwiYym0GCZZGKF2nuF4MmI15Itxivr80/HMLSKsKcEGYM
vzAgzdpPKmaEg9oquPFJpM9vWlzJMsBsZMrDYF7KrCNNY3eywcvDIMV+RqLZ7doVB8jhq3bIXohs
FTb0V5NZ/+nI6VQQqYQ4KdQKqwP1iIWRVLOUmWeOtYNU3KjrSVeiGKmb8lgojvyMciakuDY8ZpC+
Xb35jIs6FUVGcWx9oRK5/Z+hktjhHor1AA2uxPEfv1ftm1mjAsrEVWCFI5dm50Z3aCVEmSk/cde9
rWYoLvZrhUm3ythOGrsjCVHqjT7ifumAl2AFtod3faetwGr/ypwuYaQ5ZxieSgXLFIf3WLDTavRK
M9fDaynT7PCOlJ7/sz0qBSnyoYi5Efkv+XbjTQmqU3GjrTgIx/JX3+lXYvDvb1JFo3b8Kq05VDIJ
WhWS44Rvx3AgSKDfqpjU6dkDh4tfTlYwtI+ZSgIaOH1HlEakRpI0wN42Q3UP/Go779bHXZ2xe78M
Wx8vjdm7LB57BYSno7cHfQYZrXLT5+mm3KAe8c5Kq8iffXanfi7rIy+fmepG1ZsMr6iPalGbOepF
XvY+tEcVUEdVKE1diG3J8Fg8m8sLhJ455AFkGTNIp5sZ+EEzTVxbHzMDsI/C9R3jITaQq3Yrzpb2
l8PkUrsUZj6tUUGlLMcKyljgeCsDi9RcUmeCWjPYzVedJf7ogAdcx3byi9ULWkz7Z2Ypj4kaVR/a
cvL2oQQZif4m1zwIAb1cXhzDCJ2fGPXkG2nPY/gIVCdlm9his04NJnp68er+XAudmICuPZDHCGsZ
t2SahNAmGg/qDnq7G3UNamHWGD1rWXQsUdOoUwOkCpN/E4FlX9pF3MPlnWO5hU6lI2IdyGlc8N5e
HTEi46+VK+RbmYlkn0ARRhvD4LFuanfMzWQtjspKqoirW5BQN8fGViszvEpc42YszMSMjlCDhlhF
tvIstH4Y6yV7dn7U/x4DOkFpKtCv5fng7Wun2IhWv4pcda9ZJL2E1ggLcyEsR5ZPc1R24lcJ+LWL
xtvHL92HHnTbQ2zVrkuz57BWFRl7+9j84pWVslHLVf4u/GQsmLXPVJQZB5RJmrD29vzWW3FX4rYj
Qw2xWUBSaoBwBXS32R3gxXfQ7KRQwSbXeviuAaNFnF0nWbsauXJzeWGsdVGBpQKmpoxRnDwY0s+w
v9dlkFT2rLLP8svncyF0qhKkUMQJOEQWVBTAMNfcAmoPWebyqb39QtuOsW10spLHGpcWGs6E8Cj2
tgd5Km+TrcfYJZwZqV0AT2ax7j6WTSrItJEcV7qMTwXVxE0jKVu51xhzm8u7iKaxCs1CUZA+Xg2z
+1Uc06iNh6Y+IiYrLaRaSiDWuF9Vao82ABbvTMq3hSFpELh8GiSLnhlEhYQLanLryKtmA9KHdboD
lTQoFpkDcotuOLNEfj6zpPBpDUQhlhbsOOOaDPBMIJHMMyuXLGE0J4d06Ps166sJ5ASdxbGZXSqw
VJnY+LGHFWY7TJw4wtWwyY+TjRfXg3QgQiF9ChHKYpVgWIMVQ1m7S4UUoR01MWgFb09IPEiNVybU
wY7Ing1fTJFmq6TiSFfIfSmNWKW4IoRUw9pzCUwUwqHM0trih1RVRUP3FdOFNB9ooJQFRArz6CAM
tWCmEao33hSPjqoI7uXItVDmBZoRhK2EzB/CFnTih+6uotZ9ORzllY6xj3SV9f11CRAVmZmTA551
/M7zFtjT0LTGgQC/ukj5KPTuhk5NQv4oPY7g961X0a3h+Cv5kYSVasUznXPRoKGSIW1CJUgrriSN
bjQBiNKO6W9wq4IHBepXDnqV0qreJA5nK3eMHT0PYjq0a4CiJOwr5xpigPrkwTBWRMCDt7wC/AFk
EPFDW6BxRFfvtl9wziWjeAUBSIHJKKBwqRuoEw3QqiudcPQTs4Fc4hOZA/A2412Cpv2tZKGStEkZ
jwZyrE+PvQ4VYhCfw0t58jVPww30nyRQkrT8cZKggeRvQuU9L297fc/Y0PM06dQOFV7aToBMSBcK
xwgYNTIl2F2pO6LaS1g0xJvL1s43ElKFioA3JVSPoUFJosAshvIg0A7TUuOPtfc49LtxYvUF6NWg
2ysAOIWOFLC2oMmhApZvCNOIsuJ4rCCJKIAnNn0mekrcSr3ybjjW8V6yRojR0M1AE+cMni0FUBsC
qcV4TDak3oYa/T2hhwI/rG0wh6WJk80dgixtbozaO7Cq+GoheAOMNZtyRQiiVDd2WYks2SHaDDZQ
NkCEA1Vl2tcbVZr8UOqrY9vg/uZbi5O6dQOdNWGvGM5ldxCXNlCF+jVEhoAhhD7oqT80XTWpoZBX
Rw4UZSgiBlA1M27AmYHuiv4UP7fu4DRWdQ01wu6atyvcr9Pj5b/hrI+JfQWoHazuBJwNoUDqoHld
mpVKl1XHTg7NNMPnE9Z9FdhTLljVVVS54nQFxjHG0s+uhg+zBsapRVAlQOGNWnrra3KrxGGF/o4B
2rTayq3iKt4QZlxW4Y8OJbQpKkcSM1nOPR+mqma0RPWukgurTm7bnDGucG5HEGSeB8QPOwpxWWpJ
WR5JfhHha7Z6dx0HYKrKMqcrm22f/ts3AeAWaDprBka/QC4v0gCjbsz8Pva48lgHlRno9ypm5vxq
MBm+QWclgFyoAGGCeQvhBBrtVDhRGr8ZEi9SUXXrneIu3ELsBdO3uls8ewyHIG52eu5ESH9KEHNR
sH9nAxDFmHPDCGD9vo02ar6T+V8RSKEur4cOv1jO3AbdCR6bQoyRpCBZLgKo7P2SVWbF9/xEn5qg
olQW6Dko7I36yK1JpSu4LW1ovX2gV7+Aj6dz4z8LUiEEAXr8czGZKKkmXuyRn7Zb5TbKCXb8t+yU
lo8PBZoTDyzoqttDIALzRl8wv/jNBAnSBqAQIGq1p+FL1+Ku9CbsJ0lGgp8CknIMQvzyV42jbacD
qMM2rA7d4opBYo/cQMY8BJ1RNmEwhAUUc/fJlP7SwL5oJjxnq1zitJxgp43UgCwHjGKXHef8ZOOr
gi1QlTBqSeYBThfaKVKhhyFwOgO6LqVvG/FWrkBqrLIS2PPbB4Ygg4vpKnxUSN2dGmq8EBQ6hWag
iC/fVyJE4lN8zuGqukrfpvt0g4kZq74N7llF08WTMbNLhch86ENMq6rGXkNdMed/lywE+Vn57cNV
ZxaoLRxDPlCCSDTwlFK35cP4PEBQEwS/G/WNt9V14OjM/GTRPWcmyVedZVt90ZQJRi6NfTtN5iCn
lqHbQsNIIFlfjAqReTpKYaJH2QEqFb01VajsFVX1HCjFcxAbwaqRQveyM7K+Ff1UFFMtCgYsq5S2
ufgqgGj7sgHWvlHpflG0vc/pcMImwCysgKmwEcN9yfjf1iFSOMWSKzjR82Fm0iczDXcpqiSXF3I2
1PvhdGAEQ2yEhhIou049YJL9tFXLydhXbmMLbnbXrqZXkGbfetBsEtdhwBTJW4xPM4vUQQKhvJ7h
2jb2gtqv26RZB1N0KxelYyj+s6cMhwnYoO98L5WwBEDyE6N81CqFqkNPoJL1faE8aPWjDmWljgXY
WrzXZjaodeVVLk7GIOj7xh1/x6SshcOrVGCsi8DGxIq3iy6uwsUg54WnEg0/D8QkB3cLr+/l/LeW
vYjDC8MxFhIbHXn3XwNkubPQ0Ax9kfulWKMw4a/7awi+mQrYipLtF/jplrfu0xb1eRpjSIsoKw0Q
tJA3WebGouuv/iHjN1zWhMAZMuHD6YE7R+TTAa+nc0NBgdiLPpDNW/UcKmaY7fwFtWj1lkhjx3YZ
WzrjWUsC6VnuhjOGEg+y+bPxTmUS5T6VNJAgo6U+9c226lorzt6KIlkxPtyiZwA0iLEEuIVKv6Dr
wijABWjA1+3W4V+anehM67LHxHxyE10RslLWfi5FQwOkqMCSQq8PLIOnrlIi/xULbUQMMd6lHIKK
0l5Pc/vyupaWNTNCt4ABdxc7kAEY+6FbjXVu6jUrSCzGQkOEYpiKMiN0w6iLis9aJWlGmFCvWye5
Q15xDRxJbCnXPMpxnWyytZYXtw5PaGT0CgZYdWrrWrgEGNV0fS9oo1kIkWmA/L6bni/v3cILFiKv
EsTdIHmCKVk6/vVTnmSNOjVHteJ++Vq063n1Jg4AHPSTVS93YHtt3oUyQs/Ni1j8ameNLxy3E+vk
085CCd9X2aCImrb3kagBWQXliecqM93U6uCVr7oB/hTCWhe7WW41LLzzwn1zYp18gpn1NOALyGgL
zXEoMFgJyt7u1Y9KJ5BgHMIXVdhajN1e+KgnFkkwmFn0pU4YpbasUYeJfibI9FGriC28NvKdsk3v
IrA52slKZoSY/yPtupYbyYHkF3VEe/PajkYSJY2kkaiXDo5r731//SU0dzNNEEfsandfNmIjVAS6
UChUZWXyrFLea3WDqcxdaB6V6lksT6MGPfhC562N/BUqkBHFe5CkgkkRaj3U6y2S06kS5bk8pZGD
zzn/mtxhp91EvvlsnYbGFhtIqJDyVvjEa4EzIsCZaepGyqZ6NJZlLE5B+VW0PBUSrtc/HHMHV2uj
riFDT+siL8byNAilky2FnwAaWovciRfGdYdIpuqqBgot1HWoLyU3QTGpSladCDX4gplK0gJLnRnV
uoar8syKamfWqGQ4jsDtXGkoC4MhYikhfEfK4Wbntm+E4Q3c544h8Em06L7Qx5lfrZEKbOUAeWlp
AoyG8BlU/rQlgqrdhp8IMcpkKK6DmhUVOl0H1p4630rXQU9dt3KAB7Tvwy7zQQSIZz3JXrO79PW6
i7BShzNr1Nm2MoiJZCCiIPLgEM45gd7NgTC45qHuf0qhPspVNmN5JYpmYJ+1UDpDiek8mgCNhzr/
0NSnZZd2s9tpz1HMG9VgpCeoT6O0aZoAkF1wsupTEIVDM1anMY6e5yn2TEHLbUPelP+aNYA4xsoU
XWEaJPz6dCnykxXZ5MVR+SiIOBE4G3wNrDo8zBEraODaw4Am8hKU6qjda8DGB7KkWT8W4cHoW4R8
XibOerdbaxPU9VYnLSrEVqkfhe3sYMyrz1CUIGp3mqdDyQB0TM1m/sYVGGBFkbVZyu+jBjC0yKxy
KMrAEwcoQpAHB2HQBbiWD0hgbiSmDXFRgwEQdMjnbigJpdxZYa8fpfg0LccI+TLnaDEXtLJA/v/q
2rTitjNGA6VUxKavCogoK0/DWDuq+6D0510m7K9mQaMdw6fwxw/egpW1eelHaDDjDQBqz9ie/HwB
tVQHoYsbwn8pmzvNMb99zh9lzGyCUxQueUlIFknWYFm4P8f01Zhuu+YTWQCq3QaK7FDUQA/7fBP7
MoUs4JQ2p6wy32LBOhi1dpPJ/dsnPhYYPFEslkwJbHCUndmspFQUUe8Tbjrwy6Jz/aL+GD7ENNDa
+vEJaxgjQ1UA+lAqaKvPV5UtkgEluIy4hoxhFzTS7jo8R6tDg/4/b9iFeaOsrVEx3hR6VSqnTgdM
CiBhd7rJnfK7BB2qalPxRgHJL6fzKRXEdCZaFSjX0m8nCdMb7Tz2+buCgfVlY+X9psiFDWf/SJS7
YoV+PBV1YIqTEoynWL8Zld5Wogc932vKbQByoaHZ9+pPc36NRNGe1dCOCl7TlWefDh5NXGhKCfuj
I++X3NG/QmQC0z3AKedu/AYUwO76ilkX2mpbP1BIq9OdYWw5q8QKkJipcHLcLrUO5oPmwCWGZH8/
kKGaBgTP0Qk698xpUYVJidCUkfo3pW6AFn4Xhufri2HGKhDq/zFCOWQHvXVViZLgGNwBMrW41mtw
xCaCB06M0E1u73EIuEPSzFQHyClDQYFJhBwv9dGGYcqyoVBJabD3FB+EW9sALyiPyILk/j9hXmVu
poJKJP6BIAmtcLTEujCqMWrs+h3aCGS4qHzMf+qutCl36QOZBf/3cu4kH1H/2tSoGmvbL5UiiABt
jQVm50AwKIHz7vr3Y12dGu4YULWgR3KhZowIOoTGlGbveYHpVwi6lGL7H01QHhJ3ppoqGSrerX4z
tK/8CgLrQK3XQL1ZYhCGNUmL5sQIiQxE6W1l9F8NGSQU5vgk5N1tWEv7epI3QtI/gPsmt7VBucEd
+7Ouq5swzneIgKFzfWOZLrr+VdTbZl6KDJdUTtpr+SnYS9uus4fplqhp6H6GMSCfq8J7AWAkDgOA
Cjp6gD8wAIxpH0cR4EcQdooP3Y7wSecOqHoPihc98h71bGtE3wIXOuAq9CHMQtDCpTpqUtq97Ah2
6pUO1H8hI0X0V3j8zsxAg3TojzUqBUNKWZRGSGrY4PpZAPVphBsB6O9pvwAeRvg24/tQ54ACmC9U
8kTFoDMIPi/4LCJDrlOi1ovyr+TLDqDtuBx6n+CmCCV44fBG/T7eTOf34QdkysBnNC20SClvngIT
5C11WJzCad6YkekNRbVZMAFfZekmmzDPDQgxoBcuEL+2Cq7DtvvWz7Hbj6MbTsptO9+1sW4ruu6N
wtesuSkkEf1yUJfPonKTBrqrRMFOCZO91Vq2kIS2roz7fhhcCYypM6mT1BLnMJAX9cWaACVESRsb
eQFsijtEl2lKdRS1IacGnGu8Ezbylof+YWRH2DtNlQkiR4SeJXUtqONcBGI66B/CZsMu3uu78lZy
Elu8KTkIN7YtC5wMBm4E9Hqp79QtEHAaSh3VJmlT7fqNuRNektwlSNrPpOYATwEbBiCHosELKWN1
Hkgi6qTVqRsgybuA17ZWN9cDFvkT9DdCiVyHcg0R5KEfUWBh0uWmyjFl0M5Orhwk2Y0UN1geEqXg
3AiM2EiwYH9tUWfZzMImHqQsB2wPZR8y3jB86zBngPqZ3T+RiYrra+MaJEngKudCQ1QuSlIaiTPc
3e2hf8H0VOrI9/1tiJZ86vKHMS9vJbJGaBpBRBD8wHT2rGi5ajYQfscEB4Hk95vaCUqE4xIiubZJ
ENdbDZrslcsrKzAipQIIk4YshdzoF4yThV6ERqGijNF9jw/IyDD/1n3LC0evIDG2OJIn37QQ/uJp
wDNPxNouyTVWm7xUobV0UILHnLz6QTEg76IDGaflv/iZH3Rti8ptWw1PlibGq2t24gN5dVmH72Ra
GPwJDkRrXY7/EIekDweexsAnA+WESUYqsOSaLIgShJ3wMSW/P9SgejGcIrOjLfI+ZzpeN3eZlJEP
+NcadTzSfFFGacZGmsJDM0Jn7+n6379sO+Dv4/wpaCgBi0wPF6lLjdQkjfSjLsT3lizcgEvJBcnB
fl4yv88htSeOHGzMBx7gYgdXNqkscDZlwayFjwqKvM8NW9zLSBW82MNzYYvhph0khzeW4cjoSW9T
38LL/TNBYL1sKogGZgMhliVGNnanvfXyRnFLTMnooIEbicCZfgNJKc6XZORI51tNZYF9kbYkIctR
a1ZnWzyVj/GLHnudR8TwyupfK9SjuXP2aclNvDqD0xxk5qzFqClm8q42FAetiF0cKby9ZB0IoP0k
dD1IcdugDoQclcYgl7hpf0vUJ35TbuVnbbN42b7AKGrvX3dZRpsQIjcaAVZJ4BYDKOR8YQtmOZJY
wfUkb/Q9YQcIkUJ0Gz77Gytua4AQQ+lbVNANpwzp2TAbqhpoxykzwfzfPohDtq+y0VfG2eMsirWL
qIPhcoB2Lvq6VBSDCmsfhWqlkZwW+JYckyMQE7zDzDemcepvHGuMsILiKMlXMMarG3RdLDaXIVat
UT4aHQjUyYST7LVOVtiWJ/Z2GG5kCB4LD/8eG4qaLLDYmAWAn1xchGknK+MkdNnJ6B6n+VsbbTQu
NpR1H0gi9HMB+oSY4EUVbsIoQi2bnXic/CR3iCAS+rnb+YfVgLB2uAufuFcCczdXFqmAVkV6M5ei
uRyV4D5Ov0/g+TaVxJ2Nr9k0eGqF4VRDxkx24CnGwcx9MYPAdClxQjnjgQKqQtzyKjkaaNJT7joZ
A1IbKyVNn95rduPLsO0BWZ0Jkn+7DbnzR8ydRhRFexX/AMapnB9EyZpDeUAzEj2tYlc8tGAOSDed
HR3QPSbq7TyvZZwRYKQt4GFEXLxogZ7byzCHAY5EHPzWw5dVveUG/DHu8ku8/WSifWaNitdVJKbI
tcMcPWQiPXMfjwIvlyAbRN2EZyaoEB3WQyHJUUNg2e9v7SHDc0i1jY3qJ3vojnOskT9GG4NEPGpk
2D8L00fnu7foqE8rRqAeY1QcATKfDbuOzc1oTn4QSvfB1G4WvbrpVZHXt5MYgRR/GmGGgG8wIEFd
EUMUTcEwlsWp3aNYDRU0R3HBJvs6fcEbU9mjFWSrr8lPbs+LdTAVU0Tia4Iu9BKL3mOUTRaE7GS+
AIMrad7wIG2R+zazbWZ+6Eyb4n185cUD5mr/WqV7h9E8IyeNav2YgybU1KBx0h81/Gcf8Syx8mzA
tv8skL57jVzMKqXDkQfI+BbEQ5twA7Lx34l2xrnoyem68J+VLXI6V/lEFaT/+ypEP8UWyr05vg7T
o5Tvooxz0IknXrNExZUiExbNTHEsIv27oZwyY7BlHnMd6yOpqN+SwRUyYUUdvTjNmgR8kPqxCb8A
BGMnJTp4KBzHasnZN5YTrizR7qCWWpQlyC6OteELAaANVcexwEotpbUJ6nzpaKbNjUncAMPDQ+VC
oGg+Nl7wJiJ5kLU7bnucfAH6C60NUr6gjnojCU34e56k/YKhH+i5EXWd/rnZWDse9QJzC030nQz8
i8oHFfh1ZVQbARjQo5ruxQqNIby3OBkRc0UrE1S0FxtJnSAIjOx8b6GGqbikUT3sq68EGBvz707y
SS52cGWP8r9MD+dcFeAVBF2QfEct0ZPvrU1wE/u8viTr4KJWJEnYPEz30ThSa2r1URbRgp+hlt4N
st0Um1H7UUQ/JR5ZBevkQlAWnO8a0gFoBZ/HiCAQe12v8K6Kklux+iLJx27cXf9SrGsMwEcyaIeS
CsZHzk2MhhEGgjZpYH8mmgfmTgFV0T+YlWU5BIq9cDeU/LF31HWZ9OEi5bIi41nTDLZyC5IRIEB0
Ow5s6AiC74Z7W7FWpqtYFrki0WalVpZkYpgsQA4dI0yOa3b99bc4ae60R0vcYB7BVFC1Ifgr9XV8
zZyE1+VlXieYDrcg145GEPjCz/cWt9YgDKIsY7bjN02f4H3XwHKVcmXoWT6JyR/k4thebDC1ViMX
wtFSC+koZMZjA96uLn1qrMyvs/5QBdX2us8wM1UDo+sYPJWBBqCLNqYhVWqdRSISLeltxlOnxYhm
9i3GDBw4vES+5j1zfQZpF2BGGP1W6iBUpRAG0RiLRxkE80psy15f29PWJNK9H6U3ZGAoRmsvwOui
C3V9uR/FbTq4GMjwAMRCZewi1dOTqY6HqhRRZEdB7HG5ab8QAVPMg74TbkILsi+SNzwqk9O8oBO8
41bfWQF7/QOoF5GqTmZWGHiD9Zg3JPudTqixxs6C18i0AfTigZsKsc4rYaHFyxKvnwvISqEuuVy1
1oKAStD5tZM0G9NtXQs8ZiWkoEtH4OEFWNFubZLswiojMpZxzMr8w6RwvwQgRoQeJrR8MMuG4qri
tE+yaFtg3nOvf1/mOV0bpmJTIYDRupjI9u7VveqFe/O2vVUwG/gPohLrolrboj7lWM5lr9Y4OmLz
U8wju6rvDfOxlSAYHqmeVN7kJSjjwGI4yIZ/fZ1ML7KAlgTmj9R7qENUBG1c1JirPi656CTiCVQz
vJ1kes3KBHXtS+0YB0UUSsckL/1gtHInS5LHOcpvx3Z8N9v0SynFoqMbw73Rk8qIeYAk8QN+rXd9
rcyAsfohVD6gR7GuLZ0gHoO2+torIEfNCsEPwRY0GVJvNxZPGYK1ueiMgexCByDk4k1m1JOJua1R
POZ9tAk7yNvrJmfYiGeCyhJrrRXCTEykY5GXdjjdATfHiXQ8C9Q1MiTKLEHCCyP9gnSbNbE35d3m
+odhzAVAZUxR8WwGuAVlDuqwDZNeqYOh5Kcitudfwy5HR9UNobFNSBJCYMkaDMkCAuipN/+gu0Ec
kA7lJiZICWeHQubRzmNMMsxqoI94wlbf5QjTueaeSGdNr8IbabLrrlY5GA8YTmDOqbnXGCvA4XpG
+ZNg9C5oWNS8VK2kQXcgrQ/LdBuGh/gTMDaF9ALQozXhiRc1wWK2YmOsKhkUdcmP+jG/G3BLVK3d
/JMUi3gcvZsrYzTCTCvnRmiMSEEeMLnCx3c0dyruiJIMHDkcz+FZo9KpJdVLZLKTDGvI6BwopWOk
mkiPzbt5Kx3/ozXqtAlZUWqNPMvH0us9rQevk/RqfZHeK93OQLX8xG2iMJeHhApEPRjJBNPGuWtG
OnK4JetRRJYg6ki6+ZFb3UQZqegAhMgDyzFfuSj+/Z89GgOlLpZgFvNHdmq99Y9EFKzDsIq1id+i
PffjsW6GtTXq44lt3gxhtmQobqaH1gaPGtEEM7xyN+8wescfEWAdNmTeIObRCYaePulRvEztINUw
aG57cDkNJhLH79edhGeDuu7qKCnzeEJaatbou9WFK1emIwgpz/PZm/d3LZRr6FWAUqLcimBCDTZm
bTeCg+lmAEc38TF3u59m5X3yg/2xSY8ha3VkBvqAC01/DDatPSBBIbK/wTY6iK6ZOpjJ4z13WdfP
6pPRIJNZj6Zek5CHhfK9PDw2GY+GguzTRbz66xMfvDOrDFMJ2yFewgnJ117z030MQgbCf2XsrrsF
s3WwXgj5nis7RmvkvbxgIfN+crNnC0of9vJlglLqDPWr+J4XO1i32toe2diVvUHXIFla4IGSNLta
ym0rvevVl04w3Ty7rVLN46yPHar++gY5Fyt7hZFmy1TN5EGEx8EtdKhTezmUEEkV7fyp/MYxx/ML
KmcO4kWMRa0nz00yOtU6VusIB8MZoA83TAAFJXe8HWVBPcjD/f/Ch0wlCtqYNV0RdtIHTSjhv8pB
zV5BZLN1R7dzDMiLjh60b3muwwkpMhVShEWSy2zBp1y+F8/QTXtIH01Man1TbajvfU0AP3QBmTty
dphpFUxLuHckFAVpQoByzPDsjRDIhO3gNjsMVLmlYx5TB1KbPqAYj/E999XF/KoqJIzxGBFRN6Zu
BCkbW7FDSe84Q8HwO6E6mrbjtCm/D78Cu8T4jIFqFy+S8oxSt7rYpGgKiylKnxuphLrasutfiIj6
6FdASMkm2V6Xs7nM6L1aKBUNYgDMSgHd/qN51+zw0EvcwB2c4lQdZHtGJsEN3eQ8XIS5lUGyCavj
maZToEZVgTjafRuiQ1tNdhtOdqaMdqd8NXrrZhIbJy1Nu14GlC87J6oPjZq4ifXQpS0P6cmMFquf
Q0ULo0BNMG5wE0/3ZGqk36Qv7Wj/1nCuO/4UIm+/qXCB0WqhCSaECzJpSSj5ItGN/AHFRsWxvkaA
pW3/4xemgoVQ5pAYrZuMTDo0NkQPN82rgbEzJzspXnEnhjaPMY99xaw2lYoTtaiM6YIi3CkFT/97
/GXc4PlylKpN/Sb7mZemzshnVWU7FmYeMC0IGAc9uN5YIQDh/YIqu4UUFQ2y96rcqZqjIiZCvXbf
/ZQjnCA94JPBc0zTPLxhH2RzPI3oPd6luk2644k72SLIqe90d/AUB9O7kAY78nol7Mj4Z8k0Iy/Y
HYo5lGTxmKWDbcZoxEuTPZafCvvY0v/dWYuKSyAZSsHsQDKTRxQ4MR+pqDuQOXjkSYzjK+xB/vuS
djbHcZmrA+MHCiwasJR0VV7vmrQdatJXcDF7of5SnTm1NdQXN9pdPdh4N6bfMW31U3vmGGbGhJVh
6oymzSBOevBheAA5gGSDkFrAbVOCSJ3vuIyorysAg+ESA9JBoa+a2IBkZyFH4akLUDUJvCjKvesL
YrjnmQXq+/VBaWi1CAtalxyqFCXh/udoDW6o8br/LEuoIABMDAQVGL+oWKMbYxrPldAfCxmkCnNj
D1LpiAbwIXnHWRRr29amqBgTld0QNBIWVdTPedv5calzLDD8T19bsM5vKkGYoqwXrP4ohbVvjYBO
IedfzMi//nU4Zui3zAABgiQrp+E4RF8KY7GlcrbnmCc4yqojr1dDu5lhdLWpNWaH5CLcysgrUifd
ibfF46det+im4QAhb8L4O93wGZq5r1FvTE/jWB6l7Fcv9ltt5MYHxlV6ZobKJMpxbE0ghGZkwaCU
cVCSeEKu9DC/NTYwQvcNt2XGNAi83kcjC4yRVFLYdUqi17VMDOYH1dFuEj9+IVWCwgM7P3/Onuni
K3vUuVVzJenrQkxPkWA2jpnL2r04auGP6/7Huq1xYRLqOuTY6kXDTB4zaxiDKgVYFSzBkH7MnWI7
lj5p4ZCZnkHYcl8wjBCLIiMwpDKmQ4CWp86WvpipFkTa/NHBiZzMNzCe5U0OQVb3Nzw8Lgk7VM65
tkbfz2rfmIqV1vMRwzUuZoms+rYcj1XxvW0HTtBgfbPVwugrOQukuckrJT2FTSi6WtkqL/VQQXT6
+kdjBdq1Gco1+l5MYkw8z3ifHJK6drJUcsTyTeSKB7MqcbomA06AcVIJ/NVUSE/7KI1VoSRfKnom
A5CkOb6EH73p7J1bnWB+qpU5KqwrQmeWELtJUYqbDYx8QfXsSag8C0/b+CE/Vk7zM9uS2QJeS575
4VaGKY9M06xTQC+GwxYrj/ksbhtr3nzio4HkC+B71QLLF7WVS1zoRpJp00mYDzMEx6U82mUY9U/r
kpP0s+4UXMB/LFG7GM9DmfeDkZykWnH69it6ek5XvF5fDqsMQa75P1aoLVvAMW7lWA9xjXAzx3jN
gMfFbbxkccKj+p3IJAKKytlFtkei+2vBsoo+DWVWkXIrwRBdf8RL0pnNYzyJTqVPNlCyrmycmnF2
2+x9GB7VYT9mb9cXzXIT08BAG2FgRkWCMp5Cza2fFk1Bg9K0xe5+UnlJPQvAoCMKIyO0yBwwDazp
o1IcO9D7Ih7PngBIyCYZ/M6O8SB3gSw07S7kKzYQ36ND5Noo5TFGP+Roto/xCVCGJzUPha0wSk91
Yfp5qG3EpXQVI1/sOCkTW2olP8sCKHlhFBu9gqehszbQhvWVPtvExmfKTmcbQu25oSfIiQP8NiA6
fMnFHEXgmgNiQu8SMo78qfkJvm9eQGCcIbBro10KHKtmADp4nv71gqyN81K2AKKNbxhwau24LAa7
HPIv112KZ4gqwUydEKdBkLXHBRN+bSG7ulw4ofpy3cqFJgchANMAjMGagDjCxPD5eiZJ6KYS3OXv
+mMTQNh89BY39cJH8WEBsWFxilp73sk3IZgPeF/wI7mkvAuz5poJQQIgugEPPrfdjsoIrZ1Zfxe2
xU70MM/+wfuUe+ljMOJt1XgQx1m8+dnaY1ocHBpQmuDQkLCAyWe/gfLwKpoFQ+jxG8AHtqmedWcC
7+FWdXXLVt4Jl8a8jb9Zu/wbZ98veacwewFEHoAqwFrhG5yvPU6aRKt10XjXjMFLUdgLlvw2EDLc
2RBuA961GzVvzH2hf+ZYJvkoveu6AYwXJPHAmKBSuy4qdZhN+dCiNC06KJvexxttA/59N/Q/Me0B
avO/pqjNzbvYCDOla49QGHRnQfaiLnPykUcOS076tRVRkSBvDG1SzbYFaK0DvRDREyA9El7NjBEM
16uhu495G02JujT6exLnzqTLdh+8i5gYG/N7K+X5JYkjV9akUa8Kq1wEIoOlv4uPOp5mRE9eOsQ7
8GpBk5Fb72XcX2dLo6IaJrJlwVD6Fm+Y9FAf0pvEjdwOECYxthHrgSri5vqMXPXMJBXfNLSOO6GE
SVLynHbqXndiL77LbsYEmitEHrp7iYCY+/ckFzh4f31SI1uxqjSHgWyB4RTun3XPifSS1LwHIStw
60DdAc4AMegLJoQGw75GV9X6ewH2mP6hVSZgd35dP8TM77WyQX2vcgrHquk7HRzEPejPHo3453UD
zLi4XgX1efpFV7M2ig2AF/NT9qPwyzuwLf/QHgUoumI85UMRZ3m4bpW1dZhnR0cHqMlLnHKN6nCV
y435HlkvWpP401JvxZSrBcU0A5wJ6IihuQBW4nMXKNtorAxTt97JAC9UOt0AXSvwRxD4OjB8jxEY
Kbc88lkWigij3+TvIj8EmIfaUbFqqixDWfNd3OSn6TYFH4HlddVm2s9udFCc0u+38yY9lV4u2vHr
J3Z2ZZzy+mnICmWSDes9MXZL4Lfxi8RdIMsp1wsk2746WWaHlgmUHqz3yddA6av5GPDZguAE9D+Q
TEMM4YYtVpBcWyQxZmWxEfN+TGtYJBB6Ej/GZGOBU6XfRXuM3+WcTWSIvACeJIIXWYNsgQlmtHN7
cyt3cjf182nqwaki9Hb7dXGNrYzJZSnBJL+CkVd9W9l9bOs9uE9qn8gU8vImRuQkbGZgx1WAn76g
cmoxwZvHcyOdJO2XFMFaW9vl/FMdAvu607DeHCYwX0B+yQg2qOafr1eApG4A+VURHQyoxB0JFxZe
HDFK3rJdP1nclTEOJqa0CGufrCAjpafEqk4CeilsxZNaf82RdDaVbbQcSCLJOaiL9cwGFTq7uEj7
UdPn06DIdtB/m0Bo3FWZp0PkFdX9DRr3zvVt5FmkDn5WyNMwN81yas3KritgKsCD3tXuiAxX/Z5O
Ksce4xzipJsqIRwCjJ9Oq6tGjSyk3PNJkN0l0uxlqDgWmI6BaRsCSAQpIdrh546hja2qNDVMhKfy
ULgKUoUA0/p29qvzgKjYDslNyKvsspxjbZM67JWW9t2sa/OphBCc8loZjhV9v/6lWEVPwu7+Z12U
wxdhPUKBETaC9xF0yAmEEY30rvIGTwN1RXjfv6rcYXby+WmHNAEoUED7iW9Gl+BDSzMaSw2lk/Zk
Qldc6+zm1QJQRHKUl9gt7rhxmrWRhNER71i8PC5aokIwJO1gZNJJfywXJ9i3G/M5mW3dbm/bHWGx
tB7abeld31qmUShEgbgG/2J099xjmkZruhwYnFOlfZfjH2LSOvHw79nFwHOyMkK9N1JFkOMatfFT
rKR3loyHZK/719fBKm8RKhWgbPDNUIyhbOhy10ftROKHD645sEbk4bYX7EXd1K7ogzDJ3mK2gQs0
Yx65tV3qkRMmbWbpGfQJAQMB+VThL68qqO4c0m5tnL6zZ9648Efl8cIz/yxVF2nKOXWwtEnAUoMX
onlPRM1q4zbe547QOAOSJd1fahsSwAEoBNzr+8wKYoRKAgkaHsgX8qtoA+RtYujiqTJfevOX3HNS
TeZRt0hvA2R3BqE4PXfIWIkqLVoiCfsJqkc3SAEfMgwbLFl2+gxhj8TrJafi5p7Mda3MUtePLLVa
NAk47TJB86jOtAOK9afypfP0t+m9AoKIV7HiWSTxZ5UkaUJaqqEAWcQCEGT1yTJ55Fesow0RRJQl
MSqHNi/lmYuUZaNh4mgPlp0e+lP1EKHiGz2Bn1azO9NRTtjLV+P5uoMwreLb6fBLjI/RvDUgtuhi
VUNushjfBDW1Y73zOjA8XLfC2DwItMGIBLkF6DlRmxdZWpE1ujqfoNxsW60f97/+mwHyA1ZfpxYW
demTdj6BiP+uzKb7pp05GQ/rHJ8tgmzlyoYcNNowFLBBKj5AF2F8YHjNH60Dntqq3bv1M2mdtK1T
cMFrjK90Zpq6tMN6alMzhOlkV6E4gzLGAwi7xYcU+lfkqplvVMPWecUT3lejLptuEBXMxZMF74tb
xc+90NNCWG08VOfdYl/c8XqJH/14KlaC1l0CzYAJuMYFFF4vkFeqKuahtckfCbG27hg25t5saLZs
BofMF3TgONqVPQbggF7Du+C6IzGKYOsfQFenoM6b92KJwVt1M91K22GrbPpdsv9Mn+XMDhU3zW6U
NA1iTygVSf7whLHlQ7gx0YRQXoqN9IkofWaNCpdiLIw6mNjzU+Xqj91gj4cWEj+W07pm4yZo+QFJ
61zfSMZxAZ02RqKMj/sHlf7z4zLJvYn+EuiMOn9wUZZGMLMqT3j9PW4A+tw9qS4m8/4TAxxnlulv
OMizKWIwVvtADRcPRgo+FdPFWfFGTONyXYaRU5zbo75lsSyy3qmRfgxPo5eDPAJEeKg872u8X9Hi
t3ahyImn/49JsDECjocO/8fmr2JRG3dZ0gdkyh7uk3uJH2gEV+CbQDqiwP9NFzmf8zICYY0ot2BA
RVIxlU7FAjMVu1oQAQCsl/dW9uPubRi31z3m8uidm6BSwriKIzxVQShIQDQ5BBs1ELj8A0ZLctmc
x5hzO5RjlrKJfSWMAS1ojidQwG87UETptuSYN5jLDH3e8MFlHCUGCY8+AYBcTH911pLnbShrxzDb
KeZRjnnjE2x3WFmg7oc4qNRcsjrtqACdWYGkFqj1jX47++QVGXLPNtsZ/i6IcoZ6ro0wkbCDcRHZ
GFyy4+wl1Hj3Lfs7/bVC+4NgxnI2YtvIjBlB8wI+/QC6ItvaFN74jRf5uZtI+0UalL04gudNR+HS
I9QV2rf0p34rh56IjRR2/KcBxzMU6mkgQkAOhSlEqsYtT/WX1Iv81oe8d7A19s2+csLC5ulOcr6d
QgUrkF/HXQVoFzA034pqayhvScZLHDhfTqGuG71uS6tVEJ0mMPzWe0Snyp4eyTRbtO/GfwDm4n07
OsEcxdxq+vojHna38wGi87mdO7WLh7ndP8xQD9j9+2CFlAw9X/L4B9XE+e1WicEMBKOhgdWiw8Be
h9j7cZ1trpth4DFAYYEqJep4ZMCYxisISaz2hpQjKN4NKo42ScIg2qn6yp4IjXDzEtanW9ujDl2T
SzImsVSQgBY3YLODPBnpmWGUNN3nA8r69Y/U/89GqZNXlHVYW+EIcs6X0WmwxqzcmrcEgNDY2aNe
8ttm5GDRdwAgLhiYlVEuwkPy/PNpXazLYws60MHX8H4kJIF7/W2540OfGCyL+IKo/oIYFOyHIg3Y
LAarFgII7Byz3QRFc8Hr8FYArNvnwbtYwWRtiPz/dU6QA79YCmlxGvvQawFaT9tnjjcSr77ctr9r
obZNqeo510Jc0cVQ74oSjFXvyiI5AFi4Rn1TNyBb616M5We8PGThuAUziRNAYaIMtirAt0B38vIg
3pqpiy9sRL2PC7AezypUCyYMsv5oscX522Q61QJyDtH+B01Xtvf83Qbq8INFAR9U6soTeNEqJ5nM
/DazrPi2G5TqJhF68V7Ly9Dtami/lUmu+IYS1rwgy1y6Bt4BcIUyGGfnrityy2xzdBWaWz2zQb2F
bnO1BSvxbynNIHAU3kOCHP8LB1gZpfbbSKO0D1Q8JPD+Qi2LzG6lKUh9MAjoWbiaESPK59DJ9tnL
xC36kGvjmnFq24FH74wODzTAF0dPBa41cs3b33E38HjtIUZlC+cWKDF0GsFZejEZF6ZxIkGBPTst
9/LewpMpfUTy4SKpR6LoExQNNwNhf9K/Jsn/X51gNZSTFFNz2SmygCGa8WYaXzJM/GL2tpaR2WPG
JnziPtTY2/rXKnWoAZCvFKWSVSQhi59uM3AyFK+9b+wzdKflkHdkmYdnta+UC2WtYBUjBG1P4p4U
Q4ctSKbrXbf5BCECPqCO1goUyOTLjgCGDDFbULfakRQvKlBCdnbnEYJby/0ErPDcFtnj1ZdTpkrN
gkHMTuHXKMAcWOFDVM2NnUDCeJR+I+x4o35kly7Owmpx5B5fGQzB9QCEMryzE2Y7qhsvM0Q7W0Qn
l1+uB322JR0AMwwdXPY5cuCfdEkAOWk7g5FggOZddUqUoyVzsSxMR9T/WKKR5GZaS3MuDiohnH0o
0AZDLTn5hgPXfKkL28z5A4PMcLaySCXDeaoEBpiHAM0okfIvbpzb/Ts+nX5MXsHxRnAMXv8DxqWR
K+nMzFkB0wAjCMoRaIFQnzAti1IttIa84c2N6EROvA+edXvyZDf1Ry7kklmQWdujoguocyE5JGmI
3ZFj3c+a3dwKqKsR9Y38zYxs+TtgShg6c/gsfczAtloqFWI6iC8XSoOlauJrPb2G8fG6j7LT5JUB
KqiYemIGY4q1DX70QNI5IiY3u2TMlr8a7pejLqJ5jFppmGBtdIT75jmo7RDlivy2OHQLOh6xKzxz
1kcc8eK4r9ZHpeVhKkVWVLUqahbwFfCABccZLIelD1Ys7oXAfAOsjFHpOKLpIiwzeA67t/5r8JXc
s4TprMxBtFbs/8GcNPMY/jF40SFL6rFfagOrG530RHQOakh/BECQ4iUsAMEa+PJbYGMcERsNmZrE
vb67xPsuNhcTGPgXpMgXQCYII2e9VhnqsTDx14XkqbBqIonJ6/Aw9xWocxB+YhzoArrU1l3aN/lC
lknwwRGmL6zDgB410omf/0BnnWePOvBprKCikYwqRgh+j1ombod8Ddspvpn+fNMl3vWNZBxzdK5I
Y/p/SPuyJbeRZNlfOdbvmIN9uXZmHrAQJIusfWO9wFhSCfu+4+uvZ3X3FJjEMCWNjbWNySRVCJmR
kZERHu7gGkNgoxwn9nq5LfIIM/baC5dfp9O3yz9/4fkx//k0A+wkSkE6tkJ2LGX51tfLh6H2t8HU
uWKIDqoXhW+X7S0d9BOD1P1Qt76g8F6ID7prdrIT3qmHYq3uhC2ke10fKgfMSh5jCTUqkTCGMpUD
HtlRv82PamnlW1Qy/NCMAG0rv1eW+N6umdnLwgE4+UziSLNkQkxCTp6ESjkYmamYGigZMIcEJaQN
am0BuEsIdX5mMe971rdS/gkluslrklEB4FgC7iy5ae8FM1j5LqnFyp2JYmz5wtjRJZsA6AGbAhFL
lG2o0O0J3Mj5OJo4E6ipWMJjGqNWL26SZ2BlbQ2KqvZvSLcC5zazSQVvTsv9qeZE6bPXQxhF4r2+
I6lo5fZrFvhzqd5wYo06hHWEwVoNEgik3gDGlOhBw1X4ySPFegwu5GvA7xFkAyYcAaKjbvU0gpx8
WPbSn8yu4WQS+mKZEDxMzgBKpDWrULS4eTOD1C0vDbycxF6JjUvgGmBbqtJnhn8sfxOGeaHnIAnQ
oDo9CoVY5HHsq7j7Vs0udYiaSeUYLkmL2BF66dwRAOTfxqgDUDa5IefZiKxFdYC5sYthMw2dxfik
5VX7skJtEz9FcRkX2CZy7RBCz3Lvxw4ngWd6cHIbHMbtqhvcy1aXQvX806itkotWaIKhT49iDMZ2
ZWxsLkUjIvBXnJ5u+zJjdAtYS0md66KKi0QRJ+lQZrdxcR9GoGtj+DtrHaljXNZQkRu9TjoMKtQp
drx2d3nJWJ9AHVwu0RtV9PAJfHHbK7e8/t7JjE9g7Ao9Dp8BRzA0IlyhjLeF0Zpp8h3kuubYC2aR
q+vL38NYLxqR1yRylg1Tmx41wzOT/DYUGV+zlPV/Aoj/Oj/0FFlldG3R5w3pGHY4rOSFX6OWEOG6
Yje9Fob8MWQEWUbCIEmAtVRokEtV8cK6I+UncRuuwS5jo0ZOZn5uWBM/5wmxogFOheFt4HjBzkTl
HaESGGKLoarjqL7GBcDCxZU8jI4g1w6vrBOdEfXOPY+YAzpZhbrEObNE22W+DAUryNv3T9n0bVJe
o3wyf9UbiH4YJv4EaOdiAJOKQl6kDjWkXfpjCgBHCtowiTnsQzbgNI8/NUHFHNEvsrjwlO6o7osd
wc2rnNlGToLeLjSUiC5cz3wrnT/MTm1ScceArFg0SVp7TAhvQbEKVkAbeGBvye3AYWJOz60BooVu
BXxCxPwnzUAPmpiQj6uqOMqV5PiVcFUL0i3G37aDLq2T0nPkLn7vOMOsInFVMenfzv2ElCpU1RDB
QHGuXt20Rq2qSVgdB+kH3/NmhdCOBfhlTzmx8pngzLJRQQ39pIy58pj67bsPCbUWLIeXnZF4wqmn
nJqgzldtJN6EZkl5jIrHPPiRcLI5SFdTLTM+ZWEu9NQQSTdm35KIidylGgxpD9BmU0wwx92C8gb8
ILKd7kgPL13FGwJzYPkKY6/oRAYi1a1eEi3NFPoSJi5dmzf6elV73sD6yAWvnLvFZyV99pE5V0Fd
1cNHynekZk04DNTHP7u9TMEMli0qjBhJrQMJV5ZH5WawiRhv7GZrfiXa4UpndVjI5lzyEiqecKFf
JV2U47S59bFYpW6IKkj33PyZCzLStPPb8tRTqEASp1zMaZNfHf3yh6I1K97z7ctOv3CBqRAIhdYp
GQwDHoxau7AIhqbrpOxzn1TsE0TFH1NwN4YrhXU1L7ifAbCnBkQwNFbPWLH5USqKOOn5N9kFiShm
ikgbWbVDlyhpAWq9b99ZNPILK3hikjprkV5GKl/DJMrIrhyLK0Nl7NHSR4kAsGpAZajnGYAyKXxS
jkp2HKvhNtalu6JI0G8LXhgbdX6RIcTO7JAvnR2ovqgHrzDC/BMJJa0LTFBI1+MtygCaG12NVzlr
euLsw/D8V6AIAyQ3QYnTKOC+yf16GsLyqHM9ZkVXA17fmeFc/qyzoEsZoY5TFEVDq3lJeRQMUI01
t/V0B/U8MFkxB67OPIGyRJ2lKIxGqcYlckw1dApFa9oI0IxAI+25FG3ejhzvnpkIkOz8JFhQNqnX
QV575VDpA/823TSveWImj4ItmOleuR8PGrCd3BPoxX30gsar9iV+v7y0rP2jng7NMIbQMkBe0NT8
VZRGa66u935RMXaQYYZu0JQYqFf9IULwnXzNSiZVscM20lcG33IM7kjGFtJUP2mcakbEK4i9fWcO
hiOwcl6WASpatFnu9RLmXI5y/d7wj6P8q68fAbk7D8Qf0DQyHg1kLWdnuJXqVMbIWHEE6+Y2U5Rb
o4da6eVtJ35M+dyJDepEdW2vJ/I4FcdxCB05mR7K3HOaAWiMQRZfJY/Z/j8LTIIogXUMBBdQfwGU
hTpYqRryahyrBXriyjcyTq/f6rvBKp5Jfh09sQqT5/4Gc/gfSspQfjkT8jESRQ7kQUO/cSqcKsvt
uAMMKm4YtYPzwCRpBn48RF7AUSTS4DHMgcp16BvFMWsnu+tlpy5aZ8z4tTCy5EnPHnZQmRPIBQLi
SPKUpLxCHOSYMPgXRzQ7ujqwQPlr1gSrptdmG0u2pGe/emcRiyjJox4PjikUPk/9UE2qIOtlbJnH
3XL1YKpTZKtdzDiu581FmME0pAFOFx4PBJoOAychEyCWg9AAHgJQAoRmCDWz0upA2GxlkOl9JSru
8juPJzqrr0KO6ukxgG1Rg268iIquQH9i33gtb2RBecxeCc1s6nib4GWwSFaISSD78pk7LzqQL5XQ
sBVQHoS+LHUGGr1MtMJHmhE+T7rbANIV51boZvyeFHSTj19OayBFilI4jgBPJt4VKra3IMuQfD/R
D17yo5Ze1PHXlw8wF0lFJ0PHieZFKopIbSq2JQdRuN7KMFyS2NNV6BLxgWDNr4MnxvKdh5BTa/Ty
jeKghVMGvUADnoJWppt+ZO/xJruuIBed7Flqiwv7dWqQupjDvGykroHYqf72NwWIvuNfRztBo5b1
6jpHDRFCmNliUrvVqFWupwpUzWO89cCTawnkAAyggAdb74q/kjA8xHinnN8CJyZpEDEUqmJjUnJo
xONK2/GgWnOl0dfcoArDdVt5jZkBIccwet4a+4TUABYFEi2oj9GNlKTs/NzL5ByNKjSMOKe/Lved
CXbr1NZNZQCEgVX9XzaJuhs6DjKYo2nh1VTWRl8NS+NTrak4QEcCCBtpq7+S/hTHBvWcLSw+EdJ7
oMcFIRkYC6gqQRyIGHGX8IQeXf6Oe6iPJKChF+4Ao32HbI4whsV2YrGuvXOXFYlZRQD1CbIHkaec
iFOMrGlGrga+oHeK7+gC7qEnC3WV9gFyIKyn2ln4JNZIRZOQip4PHrahMsZpYXgH4EL8dUbeuZEj
o2imrhA+IyYCfWkf5wbp+RxOmTTw2Pr1sVolrSUH1uiAKwtCQJ7kiK/V9U/MfJxle6ffSBdUJUH1
augd9qRS3JkYKnvX7fybL5N68Y6w5JS6mf2Ow558KJVjalWH4k8/eGj8qZVZorvpO8ELRJBB6zxu
+F/vj1FfSd31E27CvBjDBoPbh06/rlWXEbyXXYVUPMnEu0z3D8C/UAgJKCQP3ptXmcWq/CjW8W4g
Srnd/iceVcvb9mWPOoHS0GdxNHDewQBmYdthyNfQoAHuTNeZyd0JR2g2vTPbtWdZ5+cqfhmldi1N
PanV6wQIm9GKbkmdRD/onaUEqzI3i6OCEbK6McvIMpiturPL8dO0IUoINwvTuBzXJlUiaMZBuGkd
fy2tgTjd+JvJmhwATq9YHfjFL8VlBfVPBfUMukPTddEUNkqbvKEnDmkN1cqAHJeM0WK4zeI2YnRM
QoKBMWB62D+W004J+dA7dK/6dsrMDhMhGOrxzXDDr+RdB8lbUKs3ZspIbRYCOIhdQDCDlBqMQfSF
IWVQdDb0wDtwXYUhghL7h0fycNOnU7EX4060RK6uNoyvPVtVkgLI0FdCbxz9FJVyWqPSplz3PaJI
O/6YOgCzwfhynb5G1wKEspunBtOWLDjoedefMko7rSJ3JTdiHqWHUkp4JazlDen6R1vWlMH55URZ
ooJM7YdNByI6gg5Lj9wrGctChr9ufhS1yTMx0azFJK41e0ZrkI6KoUepHqTpWtZ2SX9s2j1jw86i
GvVF5N8ws5HnqZgP4NPChnl3f06q6rf9bXEsV/4DE59xdhgoa1S63fKlH+fdp1Y9D8rNbkMqy81W
QC8gXxVWe8VMJ86iCmWRHJPZ96V8rHv8gPGa/m606mcg5zEdmFzx38SVaP5El4q1Z1TGHURePYE6
BHsmmJVN2Fi4Gmh9TMWKwLcKlnJsfCtjv8z4s3cgDp4K8lYQDWBSlYafjb7Pj8kQIRHeVo/kFUiS
GP8AaDmjtnPOXgL2FUxeAMVO4iaSp9MV5cUmLjLdSFHdVrcJ8EPWFJig27SVGEJqoy3vet0snlhv
z7OFpcxSR69EYTgJwEMAWn4F17vYSS+VapRI/HuBcSgWTYFGjYfYx8KAcatwdZFiJw+CINhc/KiK
UDVBY/Hy0Ts7C+SDQB8nKKgaQIqC8pTM8MdajvzmqI/rutzJ8vOv/nwitiiS/4BfB7TzdJ+4sNWG
JBvSN7V7ksbQzABhv2xh4YrBT1fwHoGSNtj4qbMl5UkxgDksejMwUskF6jrJelOR+OMwcFvN4+zf
MIcLFG8CFODONCA0T5jicJiMQzhy5hhsOuWtKUK7ShpTCBiLdx7pgZEjFPJ/G6N2ZxSlTtY41YBC
eLGRbKgu78jxFfHo8dksdOced2qN2itRSeIKF6oBsaQEqtnhVf4W2H5p6jvBJSIz0B7OVIuFtDj3
QIWXILKO8goYrxW6Tcp5RgdZTa0+TsNo9eIz375c3rGl186JBfIvmEVfTwX2queKEk0js9oYq6aE
3iJ/mxzDA3k+Zq3NDE9LTjn/KLLUM5OpMkURn8FLasdzq4c8Neu9AQEAzQUJMCiHQGePJkjgeCy6
oYXAeLqc1OVWDLVay6mqH4LdmDoq6LCs7AZi3YY11g4GxSULCkV2f8VqvxDnOCkBwlXB/GWAOBwF
4zOZcODbEuTOno7Q77lIm13JxQS127IC/5K7yLyE3hwEbFUMvpyurIqhv1RuBQ8zRcjsih3qHOvo
RrXT0MTXDSBX5mxm1f0sP8HHzY1St00E/l8VpAEcBrQQgdvraa05HCBOO80tV9leZfF/LZ1EvO1A
AoYaNURrqY8cW0+AXLTkHaKEc6bGN2Mw9XY+q3tBfIHeMxk3Nl6TyJTPRqgFvfOmHLQFh0YL7wqt
zsw2wLBP6uf3EChlvUGWFhFEzSB3gD4AknJqEUNdnuQAEgw4E9wN77RuBOaH6wlnoX/gDoF7+dQv
+SNKY0gaBaA7lTO0kzAGXDIUxqcgTO3G8EfB+YlxbbIV9BrO7VDnrQH/XORPuQEINZFzkNbNVQ/Z
Pnn9G2DVT8Q0T6alwWIBCrpT18/xFB98A0dM5FKMnQhWp9eW1DCpTc6yuE87YMxAI0RApY+6B4yk
N1RO+vwkIoXbXQluuRHXPzGZvegS6BpAhBDljLMJT9kDr3hZgRy6sVWMskIpBWpx2TrdENYWZpmN
3JZnW6Whkgg+YAK/oNavytNCzuPPoNw7pKqQW2Nvwgu72/JDt9tV8wxNkyfxXemtgMkgdfYGIKs6
s065fxPUedNgaaHzqLugOM0w5ak+8q8EjCF8/ASp7FKkRH8LwRgZJD6auoO4YOJ4EMLrOG/CSn4K
dLMKTMIk0NsyEjGnevI0U76/fOyWIhcQJwr6eEgpz/K9Loua0YggW6GPb4qcmGIjQCkuZ8WSpcWc
maHnUDo9CkPA43Q8GLkbICWlNXcvudlRAoNMs89c1u22eK2iEqyC0RVt5bOSQpXmXh10hY5w0uz8
e+51fGsgMbWX3OK66+zi3mKX25dCmIHHDS4AoPvRwKPOOz+k/WQ0+qHXCjM3IJ5YBlYc7AW9X/HV
aPmKaKYhI26e90/gp7gPcLWiKAUwCkltZqmL13SZ0mRdg7ZCNF0TLohgpVlhsoLsCUlbfkadZjHR
nRulEt2wBaNNwhX1cdwSrjHhqnmvD97DaGeOD+0z+7KTLiysTDgvoUang66U5p6YWiOEm1Ye0upu
RyI2BBp2P/FIXQhvJ3aou0FsmiCSuow7GL4NbQ1CrxzY3mNTrcBPujcOrNfpwok/sUdtHVgQDD6r
eKQNyncDyhOR9HB54c6LXCIeWhjbwcMH/REwHJ86B2gEA1QRAw5FLh0cUfG2upq2gtPsWRn0QhwB
wAu6flBGJJyylENMEDkOEhGFe7/6oXIbmXvqIkbbZWm15iaoa84vq7yR0z5765NnMFlaJTCol5dr
0YKM1wto0kGKSxOPaHkaRX0aJW9czKPt71vp9HHZwkIGh+rqlwXyL5gd1mzQOa9AG/BgxE+i8qJV
mpmk6x68Mf+dHfou6Qav9duyPnZajS5xG4WW7+ujIzVEFSBVmPF2IcCffBh1dOJJyJJc8rxDslNd
0RLsaIVHTOiWO3XVPf3W8+XEHnV0fLnMO77U0ze97lozV+SbaRpcIwZJOF/krZnwULLqwNTgNAA3
OpdXd+mFemKd8vaES2UvjlQ0PCrTQ7VOWucfnKU4wXV5q76zv3bpOjsxSPk+p09AoU5R+hbsFDM9
xuuxNBXN9DGRJFjtIzpLg+lds+qgjPOgk8Rz5q3IKrtwUBUUg/g3Lv+ec4xuA2sd6Qw5qr2wFcKg
PmrFPrznwA+Kkmd2NViNuCW0fGwmGsYB1KmsDmQhfSpj5uEwxoMpB+siWveQwxMrVuRlHAid/P5s
7SZIBMRZ9Bl5w2MaWMEtRh0ekiuMOvCr3B6vWHWZxQj8FVp0KrQIBmANTd+lb1784AXgJVAg4jy+
Mjx/6YqcBTAajuUlai/iPqmPBK1BKv/lk7jRXJJmhCv1/rI11idRQWUEJ7+melJ1LIuCX6t5Du56
DQkqJw0vly2xPJ0OJwUK5JwsV0dlxCiI/qbzpX3ZwlKeNj/COhUz8hjwTGlISWu7aV0d4nBO6coH
4wjFhgooCd/ERHbmMmshLEekQkfUF1waSHz6VnLNSihSK80jexxqSxFCk8sLt9fqdZIipRLxvuB7
0W5j3pEVVt33HExPcpEvB6WxsFncjV6tonQNAlOwy3ibCRWn38eDnNii8h4PpqpgwOkbt8RNk1Uo
m+i4YYK4uEv2TIlm8uOolyrMqehsQDUZKhKUuRFEn0Jdc/2nRp6Euy8Ahfdac4GdhiQB6/ZZPoNf
1qgY5g9JH+g67lreJawI2torn1B2wqO/uxvrB2YJb9mDvuxRoazAq7HPOp+D5xYb2QIdO5TLXdIq
mpxsa/Qmq8v+H+6FL4tULFO1TpQjUSGoieCWaMDKcNnvLaTRtooV23jv+yyby7HmyyT5/Vm8rpQC
Mop55h3wpjQDCB5z/l3nMbmclgPNlxkqpA2CVPRxFHsHxRS3A8YTwNxB+CW4t85RV9HWtwNGX4q5
mFRsU5RC7CYO7hImZvBYgQs7sGNrvOH2/i3Be7KIHlkrSQU6MLb3UjABDVKnP1SAXoT8g68fGNF0
0SdRGgJGF21LvG5Otyus27AFnwzxyToxB1va5dawHu4BMmus7sln4hSX3qBEtfdvg5RL6iA94rWS
lHg33aaEwJCC+uRvAZJQJf8yQ7nhlMqZlGZ4gtbDcRLu5IaRci1uzuznU/7HQXMx8iPc31kfW1rn
8sZHLDLn2xYj1MwK5XICJ5S+JubcJ5P1hKmz3Eqf+I2yhYzzigWQXTxSM2OUv7XaiAIQrpajEOzE
vjDDirMY3sb6HuoOLQNxakQd39Nb4rbE0Oqw9tZAvzuE44BVFWB4Gg0Zg4wXJpczbBFhdSbcjETd
iU0Nca60Ru5jRVJ4QFHJf9RHjeBJTWQB61bZlT2CRRQlVtySouPZpT1WdvsIvdyH4VZq7MvLueyD
/zZMPysylMUlI0fWL2N2Ch1ME+9RE0phjF1b9osvM9SlHA81dKJr1Au44iCE5L306834kxWkHxMd
ypp5UMACX1xnyassHy8v1OIXqBBKJRLv563WquG0sC4QSTnlKGhXwXB3+ecv56QzA+QfMLv0tCLV
ptDQPFRJgcr4pqBF0ZgaoKyai9JhYBa+hSvwlxU0iOPNrFIxroH8qCGNuAM7Y1tLdxn2hiufGJ+2
6GQzI1Sg04NxkDIF+FXpJr1WVsK6eEk8q3qRIS4ZrcWXSDYTS2TN7C8/1GdmqcjXpqU2ooVH7vcK
nbl7DNxmJj4QwXYvjGYF4Gyw1RBG7hnfS7z5LAWdGaaioOgHIZoLAJpWoK6CTI8d3IgbAxkoAi4r
o2CtLRU5mkZMuBhTRUh3kcLouqX2dnZLcG2a07+Gwi04I/EcZAVGhlk6MMqRXPKDhhQt59c9Xrhy
vAvib4x1XAz1X+tIIzzDcNCqlLwcjIdqg3farbIn2h2EIcPYsJLOpTr6/CjQsCiRhwyxQU44HoW7
7rFEDvMnjXN3V7jMfSM+f8FHRCppgnSaJ9UVwMHinvPt5BFsTuDhi61hwJEnX9lY0TZ8+PURj9MD
L1Jhxs8iVcyn0TvEPzKI+F1LYHTirot19iPd1Tt9FdyxPnXxDp3tInGlWWATuZFPuCHO3oRs5Fai
WKdWnw6ixWe6Yga5imavkiuWkag3ftKHHwwnIgt5aaGp4AMUmBCKAPVh6g+sWdfpGsV9WQG7uvcN
kBZLFdiSGiy/pQKPKEE5tVDII+1HDwnMcAs9DbOC8svPNYCWryYMymHCCrBdunKn1pEYaiOAwsi/
nxvAzPMPYJIxQYZyr1vtMSfEuM3/w131ZZEswGxLx6ZGcUsHJNovrYmUt8DeDMmGwNQSu3gWrNwu
8Sy1K+Zze/lTNYy2qBDawf+dGuZbXhgiqPcduCt9z4H3By22YS3dJ5XJveUbpLQ2k3Rt2YG+bFIf
K2RtFoUtrsjagTQ5KHHXcnZP6KLFVf29gsrpe80s4S/ACGSgvoHRBFUJShlUdCiIqinA2QQZQbqI
3mbYci6Je0xA9OJdNbNExQMgaRq19WBpalE+J6aS99qW0JiKV6xZx8WYN7NFRYJgADijCQNUnRog
TX0fU/pXDZ+aUvDLOpEkyhF1XwUoJxBjUn4S8qJccEmI2QCZzHPVZs/ntt8/X44t5ByfhZaZFcoz
CkHKunBE8szFCnevpCo4+FIhfBDlcNxqaj2s1arj7ctGl44ApF/JBwIpdtbZrlo+EisFia6B8mjU
tlYX/LI8Nn743AT1XUMfV0bCw0SSPMXtnYrE4r/7Bsq9e7kStaKQET8i1SyTzBZ01tgGa5kov871
UupaGSY4UPijgmWW0vHyRywWUefLRLlzpQ7+WKXYfn0/rbTVtBauo+tPjdDfi7hzW9QtFtViBGJN
9HR5d3glambBQ/XOb1AphvRj/oCXATMfWjqtGOQhWHEDGsM0mKGJwkCtg4mAqE3ZlVaEbjkonahw
xIfkWTfr7wWmehoOIgGM+4Vlmcqfpb4WjM5rs7fBmKwQZGhJY3H+Pg5Xl3eQZYfKnWtjCsZCRQd4
8O/58cmXdGtEbT5hvU0X78vZUspU825I06lshA7tckt6hWRHYElX3uFbHJqFCjQRpBHfWQoAS1nX
3CQVATsoW+RRA5yG7OpbYR27RGqAXbkgPk6HwLkZKlTEMtD7Waqlb23eu5PX3rcSeuicxNipxcLp
3A4VMWKinACkvHdQ9wMonb8TQbbY7aDwvZkc6IpvWD74H073v91fpgJIAyCmXw0SOd0D2I7DrW5r
1oicCgN0jEIg8+uoSCJkzV+V6GDXgGcFlaYBmogQAmnzz2eq+JIwxzsXAyQApbIIqNk5yDPImrLq
QSUGvvrgVrABKbVDFfzKidnbUmIilQJxPJMhmPjDmb/MrJIjOcscs04nnVh03girM2GThegH5BqI
hEK/ZqlFLZ6BmTEqD2/0Lg+TxkfQBONhuA1dBW/wmClds3gGZmaocOW3IoqEPAfsfw3NBPGhKr+l
EesAsBaOilUoqqbAG2OkBRpDO3gISKlSTOZH14ObuSwk4mI9EhqWfzsHPeQ8BtOgVhnJP3cg2sT4
72RnNmhrU8zKeYIp6FCmQjq6N2zW1OOiW0okawN4+xyoqyKf8htwdBxi9VVEaajcXY75i898fWaA
iljj4GtBbAC4HW3IMkovDe7RfCej4dO+T6xUavGKITA58KV8akme+jsAkZoG+gbjII57ogvYt50p
yQ+/9U1fVqhvSvW0ELScdBIAtLE1vDhTq3DUb5KF0GgzQ+PS60SffRQVjMHz0YPqm2Dfbd7yr8Jt
tiZifZDhZFW3Fr1+ZokKwv7Y8z4EKgkS3XMBZLKNCM3c1pZX6hVyHuH2v1xIKhDHfpF0A4CPOGXT
SsRgPxLH0BosQo4S3hgsXyQLdRYNZ59HRUMuTzohbLFv3QrNudBHYtA+eRvIaidWUqM6kdxNLILK
5WREAThQxrw2CJGozIBTvKHxfayphopT5hrkTZvY3iZ6GTBYqUJxDuzwD6yC4eK5nlmlXFSD4kQ0
NXhFq+27J+wypt7v4kmbGaCcktemQcwDlAZQ58EnrSRgJ1wgYnp0dDXI4KZQtDJL3kaYthheQ1bs
bBtx+kB4gbnKM+UAz58CbuhQDgl2BQZigxugz+6BA/sZWo9Fl/myRaO3izFTwAJv1KCJHX9kKT4T
LJKYijKmjW81dyFz45aTk5lFyl+6KI4nJcWZQLd1p1r1Xr9Vv38brGCd3f2MsszimZ/ZozyFL+RB
aWIZsy6B1eyUtWdDU7IqLP5VAt7Af2A+N5hfSLlOVCv5n8MNQmsOJP8iRVF9w2+63p5AMh7esE4D
0yQV2GJ15Pk0xskvnd7xnvnSzPeh6z+SiN1BguyJFbQXzx/U2THoCc4bcKacXkTQ6xETVcUARwfU
aRE9JDHrqltMg2YWqDQI8u9dPeIteRDkmLe9OBf3vR7wlu6lKoOwa/Gsz0xRyVDDg/UlyHABpcmm
637U4VuHapLefDAO9uJF92WHfrflct0LWQZX5Lf6Nt7Gbgi22woUGqxsnKzNeQT59+7QoKXWr6OM
a6PsrYqffP6pDPcglzR9zTOL4oobWWn48laBXAISkgBA0yB+DxSdVaMgYxUMN+QCO1LusvS3+m86
qOn+tkLdbnmQ8+EUkFTuuUfCuCVvtnTPWdLbJECTQDS528SavjP2bNnRv6xSjp4KaqBDsALf9iB8
w/DOYKIcbnEQysBEza6yIoDOWLUS1npSrl9LvTyoKSrw2ggAUcmDXWkQ16IaBYyrhmWIcnxv0Ihy
NmJxMAjmKH2Lu2063TNWcOmKwSwqtg66zxhkocOhBzybh5YJ0jvjBu0LDF7whwm6JsFavPLt6cCw
t1RGndujYuEQcWVTQcjwILrcTbsuHXXbujmeou3KQxdz2A5OtC72zBi8FEXmdsliz96icuV7glIh
Jekt4JZAUE8ER+xurTjTNt3ggbMmo+LMUbolBzWIgBLhHIR+BnW/5ZIwlWmKbAGyPBCldQn2lEM7
IRZtExRSJltub7ETPjdJ7agwgC5m4j/TaHWrdaB0mUzueroX7nL0AG8hgW2D2q36nRthbpbaWC3C
PFTa4c6Rp00K59Gest+aqgHPA3ohZAqSp9nGUklqlTiH80QbHHYrhpSZ5I47NgvXordAOxi0BQCW
Qtj61Fv0oJ/E0lPAo9Zpps6h4cR1Vtn+aKIPxnlYunVAUm9g0peMMdMzpKIvd50RijoAs8ktYSlN
8TrNtj8hCrHoil+Wzp7545DxfS3HmCENHsdnUDXfcMgli2djK5r5AxtNunTPzT6N7t+FEJrtNOhN
QgOneOGm4pvsDU5lCE5aj7sq1K77KmZVXxc3bvaR1HmriqLA/HmHjRNzc4iDTVVEZls96JgsY+zc
YuScmaLPWQBRZq/GOQNPogXRd1N4gagvEDw6yOgSlzUTQqI9nTXMV5M6X22NMR9Ok3RIGPlrMHmC
njxYs+e0WV5CeX4c9zISRwFzqWVrauFeDB8Z68bweIXKFAqu61s1KBLUx/tP5rDqU5FcXLPw058g
jktLRmUHkhYnkdBiySp7+Kw/Tu+hYnN46YexaVwXRGIVDPlAJAGgZEVveDOCFHV1+XtZC0qlCyHY
TIUyhxKppL/XMRS847vLBs6VG9DBm3sGlSeMsaQU6iCTGV9PMaVVbVWFHV8ltlS6YGUzAZi1lBCK
iCVn1R0THbRYZJvZV8mGz6/WFo2BOKz/rBARBFSKHAx6bG7iBFvWaMpi/vB16ujZdA2t3rit8bGl
d6spvqnGtcl5ghtkhutxnMlYW8buqVQ8Kcuy6YdOxKAUMA7XEtRy69ySbyunec5vKyt+yNhqq+Rn
XnBblQ4seqFLLajvEVgGm9RiUQm7lsGpmTnsUdjlgKlLugIIAtFVPd08XsqMUMtx/4SxAYHsj7DQ
Lbl65OTfYGGFl34Zorw0D4tKziAPfojqdQGZsl57SfL+esxzO/pQvgmNNfBXYoVB+HE1tPbnPv7v
t+H/+R/57Z+rV//r//Drb+CNrEI/aKhf/uum+Mgemurjo9kfi/8jf/Xff/T0L/5rH36r8jr/0dB/
6uQv4ef/Zd8+NseTXzhZEzbjXftRjfcfdZs0nwbwLyV/8md/838+Pn/K41h8/POPb3mbNeSn+WGe
/fHXb22+//MPUUOJ5n/nP/+v37w+pvh7Dx/Ve3g8+wsfx7rB35X+AcA7gBMIQaogSITUqv8gvyPo
/9AFHfO4ggKxU/Bn4lxkedUE//xDVv+BhyROIKT0ULMXSBJW5+3nb4n/ECUVHEzI31HQh/zOH3//
w0626GvL/idr09s8zJr6n39IKKidnAQgOQgDOfg7BEKXg38LdVW0TZtNBcgQLc3Yt7LYWHILzDxA
UVeVjpm0JgmuWq3ITDGNC7totlIVIaNPM7ebwI8OHPy44jAfbaZiZqvpUFlZUX33xzK0+FBSzERI
wfAIiYcpr0vMnqgv+hhBFCnyszVIFW7ivu6sKrxXY050jB3UStxS7IZNCARd43MmJFpju6ySBFyN
6oMRJYalZ8k6S0EZOTUTom1T2amsZ2YQv01DklvC5BeWqqPG7HsfShM9KXzXOoGXrlOt6m1dGKBy
5+n7NNKntTLxLp8M194Ql2YljN/7Vqussugmc+CrewOdWKttvMkSPdHm+gFcrV38mGT85Ki+jIuu
Lwo7mzJriDxxo0eeiVZLYupKIZhZqF1hrpy38jVXlfIKIrCtCTqHxIwzD5w9noQB/CE1k9hvHS4A
uEUASGhCBQGvbUdJhcpKs4+8KG8qTtPWoxjW1qRWkBLPgjdPiVInbNXQmtphsNsiEaysx6Mjlv1d
rXqQCVX7dtWPXOh4U/lRxSPnCka7Bl9j4vLZVq37rVFEL8bwzIXCde1HV8bYf4/xB4EgiUEQD6Gg
PlbfkjJLzVwGrWsTJ9up5ID5lcUfaQehYzltnKFpoGQke9d6BeE4HxuUqqguJpP01nMPvaK3ZgtG
fVMuAtkE8+5aLYzCbEHGaRpduUql/B0qKjH0pwMfilxyOXRmYNTASKSRWWmVbKkN1G/CLnfE1Dt6
yqpsEIRaYMegqoAFD2ugPL192wuunvx/jq5rOVIdCn4RVSDyK2Gyc/YL5bAWQQgJIZD09bfnvm55
PR6QTujTp1vvaGxvxPrXBP6Bre2rXqH8gad1DFNaRAoSWytXZbDJsVae+/LxGyz81QrRDMeuWZ8s
2W7FOI7F9f9RjIld7D76HtzxLQhVsfLgduuAkCUX34s+vcX7xUbQYaFQstqULOm0QcllJrRgXvh6
HOLOQjCJtqUYZ8DlCiLDYXzTeNnNskYjJFASmuPxaS2LVCZf3uRerxzr0iismPdbUyy5d5t12yXh
9IFD5w9s+vd4a/F+yXjXjVGptuipnWddQIQUhMEGGzx8/eNBezR6KDPh8uL/rxyN+nH2+2IKQGIM
lluo2j/NQXpcyN9Cx+9ksHecxS/UNBcU93eh95Ukdr/RzZZhDJ3iFnqR5hRrCnqiekwD8YN+f0/5
ctA9u4lEtzPtS7RBz2wcz5bLx0V2Rw0nviaKCvA18GX5TCrlJzdzFzzTJDkOjb4uhya0EIy8y5k+
4lWX5CNNxDfpBa5GhhlOuHg/Yda9U8VFIeAzps6axqD0rs1nFg1b4S1AtoOzxzuYDShXTXoCIURu
X5MKj4vV910fHMN5XAs/LqDJ/uWtwQ8kUj+2BSe2SctGICRB3PFeTOCVe+4gGhoWwXKCvwnGi76+
tKP3MG+rK9MhPYPZ/NoHvJwTD9QTZnVB4ERcTsR8jDKpDMYXBSM6KjMzfB8SyNvjpC7vXc/e8qyB
x81AisSIalqjp44lTaH0irFYizJre5iD0BYhWdvK5OQ4x1BaHHEMy9aYtzmyt6vPIY3l09fESlGw
Lvw2rd0x1fvF0g7PMoH4XzL1v66tyNL/6FEcsfx7k4/DbbpiHIupy30n58qfHX6wbR+1w14RU/Eh
H7Kh0Aj8ZEmf+cTfOmgvFcZsd+BSq2oJFB5/EkP7OM0+QyztF6mCswPPDlQF+37u1Q7etjddNJ4U
6c6bjy/FYobl/SW8aeTwABWko9L6N5ynsKBrpIrBhsBLRpwCgaVHTwKYVb53pnlP6jBYX4OMfXdJ
O1fBRrvah8HcMqcPJvum139kOXlXuXxvSPiGpd+liPHxUN9rC7PEl9QTe339G7LO1KmHa7tICM8t
wcOayXNMu7hGRA2LzrBHmfplsiaVH9PPoB8swnGRTkFTJoylhRnDrALHbifVj3UhtozlZop1I7SM
3dsqYlG2XszhYei1perlm3Wpxg02+KYr7JrJi4y8z9m95d4NY+a3ockNnD9qTyeF54JjKvVS5Dz5
6sZcFY2S+2Rx71OW6oq56WbElu2iu7KbupdssF9bZIMKVigPHQIzMSjI5yRD0JmGBb51+VsL/fad
USGaE0iQKnoWafYcWxTyU89/h7bNi6sTeJEKfdm2DJF5SQ6DTElBDYcqUxjMheZIuBmm3w5L01Bo
zivt8vd1Cf/GltZqm6Dk1/i2cCObiulBaohXiSR8XWN7tzQq3vF4gLJ6yh+a3ntdkwXaf7nGBgXN
7q3YMIjqyN65YCmWOIX1Au0+5ALfAJVkSzXR38w7BgKG7y3plkpb/oDbW/ckwerHgNwWanZgsYJ9
udZg1SBAkNG8pK45AmatWrUCnY68pBjXKShZtrki0sceR37nBea+53gt/tKCWrgNVbrKk056W2a9
fMdKkilZnn6SQD4FK3sxTXdwueHltJKsyOaT4QyyvD1VpR8i1G+sKzPL9mODLBh1Mqm17MciotnZ
D7Z5b0JXe7TjZdr1+KNAuC6ClbSVZvtMgPkBk/SmjCiIQbm7KGDHCG8er6J6iE2ws2uHRaVtqZc2
K0eS3K6jh30bQ/5SkGH9VLyZCVo+FDNnqBdcPJI+ci+OKtL9sGyGgIHyd6Z3wY4uY1jnXvPtewIX
2AR5FaMySPmUHcKu6ZFAdWGHPsRXlECPFr8Kh/lRUYmaw2pbjP16hqMEppR58DXBgklSe2iFQ1VA
B/h099eM2Tx7ayOKaF7ePAMKuZ06r5x6k4Msyvaez1NEHBKW4TjQop98ZFM9laDhYJKh/cee+jvP
D99RDw1FItug5is7BcGKmm82aZk5qK1LXrcZQi4yni7DaUMenGThcuTx/FprmjC68ZgPXAXtMeMz
eNHLD6fclVCoguG3qSxrfiLV/EPaP5osqHXgrcXgmN11q7qVbjzhFBdtQg8RHDZ3YKRevS1zW0BD
ANZT8+yd+5nVRPrhwQcMkGLwWDULgliGxD2vQD3ada98+93GePkM6xH4tMVsR9FgI7mz6zFrgkfL
xC4L06mIqU9K6miFGvI8OwYTAgd504HNT4vTEElj88fSYBWg/Rtod+fm5tXQ8Ye28V3aX8W4zHN8
PVweY6q0cfuZBvcGqODOMwJL2NP8gKr6KLg/ltbEv32X19Mi7tXYQtwlAFtS5F55zYS8x2sJ/B4u
dmFytINvSu5ZmMA3DFF+jCoesgDvLPnJ2+C17dg+F/ELTv5QAPcnZSLEg8zYs7juPG5dNxUymG8W
Nn5BCWopppR7Raabcp0IilWLmNV26zMEsO/RQOH4AcKphuxVmuRnhuctCvi5XpFNT30U1Grs3U3b
bV8C5kL1vC23uZLQ9jTLVJHBezbSPTproZbnLDw15Yp1z3j86xtxA11EtiOxtEUfFH67zocehWGg
LXbzhuUzbRAukXyrCObbu3wmiAALJOi9EWl3pPFWuJ705WwDgFj+hpiLle2a03S38rYpB9WQgqvR
Va3woyLqVaG2Pi4t/DzKAPPadnCmYAkTe2Wmn941qF+CYzL/2mbIKt+iAFgwTktswIAqpeMOftj8
oFaBLRfBwgqSSkPJl7Ap/S3q9xMNXYXFqgc4omXIIQO81fsZjCH60WPbqs7gDwQXKQQOtTkwsoit
FhTa+6BrnhvU8bsxUB6WhbpzPKjxBtrR2DbhAjXhxI65mU+dhYRSEnTXMIuSuY2gqNHhNFGx4Z/5
PxOkiEnhjVlCKOi3/k9sOJxtxkUhOKeP6EG9uhkv/uS8nR7DXy6mQ74FO514B6/PxwtocugVB2JL
h2X6isT6L8AA+nb1CETBJ1MmcojeEmCXamNIbgSe64SYCqUS+GVpOBy9OhZrHWMxuvSm6xcs4g5c
g6yLFgiN4cHxaWtK7Bb3cH1cR/FvidVpsKu3D5n9aDoC1fPQ26/WOfSrzq9Duu3tnMYHjKd10Udw
ThN1DFZWIWNgpw6lgOh5WuaNX+YeusOg928niMT7yZbVMedP3tB+inlD0GOQkDBb/2RV8Ox8rEgm
ymal9lDWpe/+FnZIZLOtM632KwnaE1GHtJuHmvRuuqXthqHZ47D109O0hA9JNKhT6nOoQoygh295
eJyxVgdRHwhLe9O9L0KEBrP8qjyCS1mbVpj99RUh/p1Bjq0EMI+yJxPOV0/ge8ga9D2tqJopyy5p
irUiHOnkFDHz4Su3lomN0h2sdpFQrt1H0HhFyxHbUXxnu4BhmtjS+eDasEeVGcBdEGLu0wTP4S2L
7mYN5rzBMm86TUdK7JP1J7Zf+hCXO/DqJNHTmaQUAK3sIA5m5BeEvJL9snqPgCH6m1Sif3WSn4O4
v0gIvO1k8weTsfQ02e21zZgtYgEswk9xMLdVd0WQ02kfbbMrxgi/tx0h7cIyxGRPpUdNZU2gSnaU
0XRKcLpKwecJebuC+iYYPhCORJiiuPcITNDUBUdsCLEbHMd+MaqXNv/MWtFciwgO4Vs0SuNBx7aW
/uYVI64aFopdJY0jlWw8XMwoY7gu/r1dh8eGxTvU+FElg90su2wfjKGAZjrzygzgY9nq7cbrM1L3
Gfr4JGSnuYlQU1JTNZHnQ/MqvMm4PqQDossQq2cObdzSnxNRZsH0Z3XUlSsBe8+bvV3UcVPoeIPl
QgC5LqTlEoT/pJat90rJTnTxXLQ+6hbbZbJYGMKzluctS0CPYwO8bjC6KWU62yJA84OeFqtLFCGp
Se0vdynugqfQhlmvYmunisyf81KaCWPeTKw7Pk7vY4rOEtxvW09pACBhfWHeYio5MlSeI63Ttscs
EX9XGqBnikl4HtBSl6CtknI3hdFUoY31sMaevM8m2nP8X9JSpPR2hoxmg93tEE/Gd3Qt2dYXUSrC
YvPW9NABMuhzGxV+Pp28BUVnZPiDGYJ/m86HSlgjC7SmQ8N4aZOEF4yGBFloPisYIhJ6WOf0fTTi
z5e4HiOfbC3IAlHSoVBAk3YugbbtmCcfjPNytPFplK9Jvr4nazOeZ7YNwHqm214YdphW0LyZIFMp
vKvHffuFsgyqKwaTaAAMEOb66WOyF2x7aaIQNTYjqqK6vYfk5vP/oMQCF20mO17LBE3MMnsHrsWT
0aEPyKge+/QlG/u2vlptFiMzUbml+MguyCB4hBeRCHJyS/9A5ulf6i6pPx0QaqMyjuVcxutKa90M
51XPcwGQKxcD1sS3DPBAuhzIol7DzpIyZHqoku3U5sO/tt08tB0eWl0/PUyqBUjRuqAIc/rlZ5e1
6eH2+LbkfYuslL8Ew/Jjg6AtHe5/Iem6m1v1qXRGq3yjoDtU0gMI408BRdjucMhir4oTluDzeFua
B+ReXPmgedMEBtVz8AMHh++MeT5wa/93yNs6Cj0cChTxiGnbXga407MehmqeDkmL8OUUGpdAJGXk
4X9hHxCpoEes0hP/0Hm8X8d4qEY+gz7jms9cTtWWkMdsYp+hjD7C4WFx0RuK9LTc6Py79fNLwKwq
JtK9KKwOhDECxWj+dePynqImLIawRwsjn1qd3I1+/7cQ/3sbYGh7/eSu5T/EgtbH2Q7sBVMQQsfC
Dds5XOKfiBJUSv6zs+Gj7mjdTSjle94cJumXYoJSTx9DBTKVESil6ikL+zd/zuCSc/05O/LvOQre
fcT3ArSTHfdDRDSdQWhT04PZUMQQT4PwmkWHrEfDNXkMaCzjYx32Anat0RFwZ7H0C4SH2qtn4dov
YCzgOBjrahVVotXkAl8s3YSV6xDmG4rEmm47yOpOqBdzjdRZrZN8ld2ynxyU7B3IUVWHA4/aMNgt
1MGYIEO3sMZ1Or1JqNYWmMUjeG4PAxmaMvWxqeDkU8/oN9YmP0Uc3m1yKITSCs38piof8c5Dtwcb
YjHt44lcAVZ7HtWPzzF9nlYKfkc8/HRoLSzNntwWPOUT7GjXFf2ul3VV4wOVMzqeK7Kyyvddds76
OmvIz6rUpxyQR2eXDkXboINnujtBrHuENUSLMi6mJ5K0tLJYSU0AHRoiljqSAuBAeJmBsFAVjsWM
1A8yVFzIbT6Kkd6qae8DnXSbqwDz7zBNa5Gr/e+mmXfE6mexiEPr830modqhjQ9UWMf7ae0VQHhX
oQrqUHNHfxvew1WzLd8WPGvSbwARX1oVvYzLjP1uwKWl6NS7B2C/EJMCqXObPuasB2vqyy3bu45r
jeFA5Y9Ykeo6iC57QKC3Nnme/N6v1iw4GS8BIkgW4GUUqTPyd93Ac/RVM255m/9BGehLqvVEAVdA
nx0ZqsXLsKGuiAm/ZTtDZyJACF7JYQscaJ6hB9XGIa1yqrEYLtGcLkQU8cwf4LzxHsG0mvkIBTrz
70SQL8c0XEg1cXuKh/zkQoU2Ld/iAk3+xxLRXdagxw77sFQhamXrpbKgvrhb5uUmwEZvpdPLsMRd
zZHey3SEPNIQxdDQG5Zy6C4ZctYu0e2vzbtXrfDHrkuWljNy27WFb4/x5DcApjdTB+rs6TXcNywD
jKwRcaZp3nseLtxionvX+3QHEAZYI4ALsWJaIJfly2PJA0tb+PXArG5zWPnNWMALy/VvbwAaiYSI
cpmHrpwEzM+n5CWdtK7GWdW4IgjxZECfbeAAEWfdHZsXVHjDjd+EUd2t2VzPg7kNG9uUqgmex+xa
6k0wJVrx+rEbdmvNACcMh/mJekt8+mgG4CxEBuBKiAI3ICgmyady2rAYt618KjLUUOgW9n48t1fd
sch6UABXEJwV/NZPsX3edL2Eg7NfGZe5kgX2LemCseiwtA0Kqidh8TzuvBg5WKXRndBxV0jLp3rt
2zcmxoo10RfLIQ8CzzigClv/sQTDFw1tUBvnvSwwQylFuCxlA2l+/O0bargW+3qGf0CE6sGoGfVy
EpNaKywaQ07niMj5CrhCZpE+OR3DlbCPBKSneSFSfy27YOn3eupQncbdExfRt2VRXsZyFbsJnsjA
dzwEJccV1m5i7EeF+WFJ4n8hbRh6NwbX3RG9YtamJSGWH2Aw5wqxonRW0gAFaaFnmaKT4cGaQIvV
jLuVyld/9udqUHj2TSPdOfF+O0n3nHDUpQtQANLzKsy2pMozdr/ky3eHyZrEUKtlwA/BtU2BK0xz
KXQy1qtv3+yQwP9wUUUbbxvcmzlGKdarWY5OMg7EiYwjVq3kR9fpm2HbsL7RjBmq8qCA6iAee8z8
ck2m38b7mof7bidX6TC1Gdgl6MMXlkL5kDYEA6XIYD7TEWgTuW4X3qgMEFjuml/n0lvpufXYDm+L
lAwlkAHSnaO1CucQIbu9cKD0aC/9riAeTYvUyjqALHMRa2kQP4LPEWNBq4FK8q6dSi2G597L7xtv
e9m25HVY/OuMbWRXbKbseLKgce/NLh73QxeOJ8QVY5cS/re1IXqpw1CgIpT9TxO3BYSkFWYE/ty+
hJDTLsc5/DPN8h00PsNZmqpwck3RUkR8P0OeaSFEVvoyv0QJb5DS1jcoQoGR4kUPm8SX8q7HG2RF
mKE0C+oSNFdJ2+ir791R9Et6FBJz8hgYIcT7TSlZtwuUfshCTLIam/IC9nEYigpVj+2JGxTiKkAD
kfVQJrXNiXcBregsCjcbfiKet2t1ntfr/JML+5EZAZs0kUaYgwKN7Ym/B2utq6Z4O65TshQkHW8R
mv+IGLzKbz4tvJFKRYC1Oo2JOHTnxBJXSFIQ7IdzphMreotRPw+y/Te47QB1kI88HeMCBXNbiwjo
isnCeoWb4QUL6FZvH0KCQWhnm56MWw8dpVg/a4PglORf6ejKrI3Wc7+ll552nwOcANG2DHhQyeLt
Y4YiK8uxAJjiFgbpSNA3jFh7RHExRetQKWzIhvBCHtOnlp05gvbs42nxbSElqnJZCRRTsBkNC/hT
ArKzH3MKO3TLB4XhZo58S8g5arbnwbX/8rwL0LiAEwKhVMh5QRK8wPrEdx9h7qE2/w0ZcauHBB/u
uH8/ivngORcdnNd/Nchqu0aPfy4Esk1cAEBHZQkgO9qXOpTentv5FlofP3BtalFO4FPWOH9IkwkK
ugNFxiT2oCX19uiSHVL6nWjyi+AdJhHohIFWEAt4nDzmA8YZRsbJVWG0aNVP4uXPs87v2ZoA5JmG
C8GYKxnofqU3nm95DU2TuW7ZemNc8kqlF5QNuvdc5X7taApiWBxpeKDiZMUobKVSTa0HbylJsgAD
dEmFZb/PhgxvUq/drRDzKzbaD6B1JmXWZWGBSuNjiIN/0YQcgtoLmRj5LQWEzbZxqyzSLzoyeYpd
e6dTrBQgN+55iy5Mjz4EWzHhID4Qdn/sSsavcGdUL+HclfnQnzOm5kOTDWjqQkFrCoZ4PUr2O2bZ
p658wQEdEoohtgsvYYgHFQ96rHu2fk6yVitQuiWa/gVjWkhDASyDFRY+gJS64SSt8wV9arFoq+u+
MY+att9TCNMZjCB2oMf/tDw8tll8E+U7aP5AEcqDrXLTXSeMpRrUez9HuEspe4FIFu6lXPtPOjOU
/H4swXuJ2M7v6V0Cg3USNd6tGbraoEysxRXzIuZqVRRMUHmJxLHrcvuIzbx9uwh3miKxg38mP/tp
VI0Lrm/myE4SSJeAcgYD5PShP1o7sN3kx5fY2UeYN4zQGYmYu7ZhcPNAwN/1LTAuagUenkUnDcd3
5P2kZzu9LL9dznF74i07WZbcxJ1Mi46tWKRX5hJ1UVisXiJP7UoXGHdMt6Zxt9SHeujIVtDLmxj4
pEkbd4oU/c642aoxhbRfJqu2xWJCHCtZDWn/mWACCFefsjNeW4+mx5xmZZjs282iXkRCx3LZKVnU
hXKeXRAZizXelj1ahyOoEFMFolNSsY2stZ8XFFpqnCQvQS+qfFbdo/CSpISFJ5uexly31SYwWpzN
tqM5xfQScu0AzG9WaqAkkrWBqCnzAKfEEahecyiqrdcHRu0AyD0OD9z4GdpQoLFap955MuRh6Nat
yDUzmOHxAY9WbXW+gIDaGhT0WzDCHozcdGLz70GFjBE7B4dnrF/Q5jvEgEsY6x7AFaK5E/Hez6EO
SHDDMMMqlcvIjmCyVemQfzEvUrsRnjBN1NUOrMqahq8sS44smvU59bZh3/cgfG9IZxl0CSosBR2H
qX/lBBaqVKMtitIZitIs3SqSZ58iybYLEnzB4OR0jjRk1hcm05th6T4TmMthxA1ZGlhCVkMuP/nY
gwLno9CJ42HPxvg4t/BMddkGPdU+PouYgJPDkrfOn3c0DffGtelxZQsGH2Oy1Vlk88rpABhEbPch
5fjdLCwN2pl97hTqAABiFMsji1z3LVZD0SOovwETM6cntdcdKtQlGF+CXKHrlAta+YXjx0fIL7U5
XkJgQP4h0jRFOOt3wXnFW989pRnWysD0ec3lhjAJEcG14feIe++gSSFDZhgIJpsAmCZPMoifhMKr
CJ38g73iWMY8PWw+3D25PXAHpxGbgwxCJ/svxu+sGrTaVeBdB72pLw5+yF5HjTmlSoIfIgG5J9K/
i2b5OqD+xfJ9evC08wHoZBfS4TjyWKWFdvhGCvDbbszmwzynWSFH3ddezDKAqEhna/rKM0Rcr/Fe
Jt+s5QrxT2zzgy2gLmaYWTVlOTs2y0ktJkQF0vRPYxpc/MS7g+jFv8yO9rjmDrbk8fzese2nSaCk
3zXsBMnvdUTb0vh71gJsVWY7Ncny0E7qJAjaJhME/LhsyX5M7VRAVaSDbCWGwGBLHvtJu9p4yJyp
x0hpBX9YTUdLVIMb7kmeFcGgPtJMJVU7EagLI44sDAsfXfQbvwbNtpyaKD1mYn4DvZoVMXJ9AW7i
rU0QDPIoRjWVTjf90nyRJEOg2LyDzjddcdN9iyX/HbLxr4s9NB7SPU0Qp2CxedOjwQgctypmE0bS
CDfV5g+/kCArvM79a1Tnjhphu1qjFRPA6H6Cu9R5CLf7zWD8qZcYUCtz3y361GwC0OKoupdbjzw0
BPA6WzCyttl8vbQNLm07lCTDPw2G0x1D3VX4kesuazj+NHLxqjlYaZXM2XkGBNHw4GucF1eGehKF
/wYmly3EvqFSHM2MR3SdVmo6HHCfr8PM9tTMGKIf3DbsnAwxG+4YIKdteGQ6PHSKQfJwTG5HKGOX
hC/NPvd3q4w2wGNgrWRB8IXSCMN3ZwFLHAyxGL5ix7RI0/ZjRgSU6EUxtu2xrsJSXg1t6fsNJOrm
/D2YRLVMoPiuPQBNBQ6Ms1U6rAfloycZqAdvOUwtLy40IdDm+VlOcVbCXImXxIBmLcQWHeLmUYNU
B72NymhsT9FEuxsCGqjJjF9M+nalESg8yVN6lRuct3eIjiDhkfyXzbCwY+vBNQ4EvbirTGOfNA/+
fFSJWdPfYd0xr6nsHtg8Ya+uaXHv0dV3g77Z1mA5IDDd+P0FWXIFsGviEsaVAPxF9xq3AoXrgP2E
ccWM/7an+tf24M/ZHD8By3lTjX04lcxTWwF4RmJ0EgyrKTptDcY6RJ68Vz/epmM6LaceWyoY1I52
t6BB7OfgX6raobZEPiQi9VAdNQn6OKw6meU0blco11uwDdqEadX0UIFHw3OB6Qu69Zzj+aE7zmUj
wSriasco9lE6Nw51GqGtuLKSWqvFjWwRlUPzFGFQ2dOfhPSfwrcUoClvKtqoY0MBRK264aduQJcI
M9CarJ18jHt+8Dn7F+Z8/I6wYpZy7f/Gkz6mjENMOvUeGGpJVM4bv+ReYajx60XRe8wRpkOHrgNH
N0UDqoR4XbrwGPnZKxlxfK2XmB20pU4ztf2X9NiD4WjYE6FTtKtq2kkThzUQO8z03f3C7nnu07OW
8htUtYqwLD5hDIH8Ztt/nYmPXZDOt1d6WRPCbQG2hpNDO2X0+pUJ88bTYDjiSmfFgGi6Vwk2U+Fc
80ITi2ZDANlRDvcXDGf/iIj8Fq/Cgz2cfg4GOGOtCN7HBjfQNGq46zCh7xfAa7OdAby4xpaARNJ0
DWqaDwTYIauA5emvoEE/i1lvlpu9r+UNh0bUOY0g+b9iwFCOWnunRinsuW2tLQXmtMdymsP1Nlv5
PZZ0pwpwkz07LE8CXBu+VIrVxTZqfrsm/NNEvl4jWT8dLMSWd0HYEdBU2DcoAFrCoCxF8QVAezdI
3mISaAs6qrAGFWHTGb5pzm6yDRC29eVXOmEC1Pmwr83QLFgyQ7feJRG4TvoDewkUea/nt2SN9nMc
7wFJ/HDi19OQYCSX6RIjjAIwKhZvASqUbdic80TubLB+gax0neliiqfB2inUKOoxSDnG9zMeBMPI
2CFc0bC7VSspIIg+X+SkLOZcc42pPuJEf+hcku3GKQNFiY+3TMhsPyf8Joy3l8hnB/AQcchpiHoO
Fd1mW+Do80uEJABPHRuCp0MfJyo/bHzHtzUq/QlsO9SbFy34RaIGcyI8EAEAOBfGVeMG0FOAnXfR
sbxIi5DdzukuS2YPUBRKuc6Tl2wBOWzOPHB7dVclLWDYwUpd9gBw4xQzK890J5P/R955LTmuZFn2
V+YHUAbhUK8kQa0ZDJEvsIyMSGgNOMTX90JUd9d0m/VDP46N2a28dZMZSRKAux+x9j7uusorfe9E
07at50ZBNHcEZj4w0JauptJdr0wyiFqOi1yp71UC8NJR3pkNwNiS7VsXtNtUsU+iV3ewW57a2KfG
8HecLuOhGYiCKpAlH1goSnB1skqH5NomfBvBTeIi/JLdtu5uaZycMkqOigoLNCTOLeE2VwGVkZhy
R0Vvw/cxuCiDlyHZMESM0m3a8bcoo7OwHPEbEFTbteJPXLY1uGhC62oMIE5o5PTdU4+zq6sPX/OH
9K1sbdnJNS21N0MwfMwJXkYoUg7cXRlOtyIIX8LWfUrBFN4x2BUqZ0MevqTirzt2WzGFdzzzngNj
gI3Uf2aN+RiUhS2Gt6Byzmk0PNPcOvrtg3LDbpiSq68559itzyhdDlOjHSj+7pSAroRNPlFb27BL
rup8pOh80L7RVkb2u/bvddkcHSoLSl1elMDdhn7yrli6x1A+b7Ro+2YL0+ovZP97mVJXK5nzl3zq
GQaFUICSSq1Bp4X1F1WkrGFINCO6e2FszZhupis5M8Mi5dkPlRNh9osxBJu2pvKcjvj0bX075bsS
7+rgjxSAdmT+77US3wbRPSaOpXlDoCFZaUvbkOsy/YxT/xdnyl8r4dDtRfdqRcEFQISmg50DDhUH
QQU7CVisBiukUqf9UI6nZlTuZVIc8qr3qnFnuuHCEc2yg5Ab3BNRnFV/9uZBCYx3pezOogo8WYae
IiY4tWkzDO0ydID8ouaosx2HBRVZph6dnEA5krElQrumovsVu+neqsO3opxe3Xg6SlQaSTX8RVXy
WVvaqWH8qhkZD0LrejqUxrANVH4yKA5u7S9xXfg2Z1JTMY+Dgy7bHt56R7ljFb7nu4mVVaHFUvJT
k7SHoFyl6ruM1GvVJOUCoeaHn4RvYdn+TtqzIfo7wMzvjHwviaGOy+Q+fUxT/p0X5aUL10NAVaDu
PYOLwhL0nCBemy35RpB7jAd8HQNwhFjeo9LdZ2V0sx11M4l0U83kTLC2W78Eu23uhRZtIn9Xtd1p
Ku2j1cq16Y7bQO93/mAsAbeWUAqe39xsgqh2sAkxaziTaR9SycwzbGTmtvRvtXDPnISeKlcVs9oW
pR7+HikGLELN8lSzo/SmvdHivxZ+SyV9epiG4yWptq1G+Yg1/dpUylOxKLvR+eD1N8cc3xySMIXb
OAzy6Y5Xd6zOxWi8aSzIeQHCql06vfEsPVmnvrzr9viWJ/l1sP75ugss5e+7NjsOevVhXjoR3Nw8
v+ZjfJdx/9ok0VkmxU53uwfZyLLXAXAc+1hrzQMe7x7m0zNt/dtIu6IRZ2WkAwX4m6vdkyFub2rs
Cas7qYF6VXMA+XRu01jHdIjuY8iHH+UZjuvMCCquWbOWtfLojPAe1u5ZTZ2PeRtxpEUzQ1vMn37o
lmkZPaM+vM87ieug5zOWwl451ntfXoMa1wEz2wfNunOWzdA+m7+TC2TC7EeWBnFwOiuNro0mT7D1
TnM18ydJzKlnZGJN1Smxhglkh5JDvR6i8aiWdE6T+Dp08b1Sxv0P1BdHr0WgXUOtO1cdokJqZk7Z
7DTBmqIFGV6VS4o3pGasnG68z9vc/Efpbb3QAXoaUj4r0JC0N0+oR+5Vk11p3NwtNbpbEGOBDF7L
+r2P+jOuBq9GG73RQb520j6nafQau+Ikqq+0685hmF+lPV5zQ/n5Yk0T3g1FPLWC/q9ynj+PO19P
SZ2SqCzvH02a7w1Jm6lPr33xSP3waMS/w7Het6N7Dpvo1YiDc9awR/NWJt8gtiyvKM/TFJ98y3gz
h+7chspjvgHz358ZzUmRG8sI7pBEBzi0Z89sqCqKjgMHnd/G78YYvA4WrDGn3q/Isj5Ms3/MT5Qm
Mdmz/4xleiVpvreZuIgxuDsQ9m6WEQXKO8k/yQfUEQ9fpJaLmDq17Q83w+nuqsN7ddZ5fi0V/raq
f9ddDrscvY7RhKZsus1fahLRlfSt0auNMU43Wo4v+Kc+IHQ/fg4d1f7Q9Z4QlsZw+Aoa+ohs+6OK
wrtZe6bRXceu+MzrYW/r/qPu9U3oSE+jck31b3SZbaRUv8Kpg03+MmK5zlxcleLwZf4IWZJuHVzF
mb09ryiu1VnrtDcp+5cU5z0Zn3VtPJTVrTHko6/Fpx3lVyKpB72BOwPRt52vrkf4qZ/HRpXP+ekN
zGGX6+ALVHAdoRzcsn3A9LxPk7zHivoGUvNRmESvdnatUvEBrrEZYnPNk8kBkSzi0X/qRXbNWKDz
OdmLbDPrExJWZBn3N8aZvnRtdDeDb8mWLIzgVSjm3lGRF/FjND5/jtc8CV46tUW6nZ20QiyzKNgM
VfIpjORX/eZM9c1f+7H/rLO/oy8vBLoPMSi30G/OUc+7m92T5uF5hvtobDXlCJ6dn3CTeah6/N6x
5BRhHevx0rnyqdR43oX7gkZbOPyEIfPH+rmNLjRogyTJgCyDrOX9ecH1X38+p6XvFfkSTOpXWAV3
CgjEeb/mb2G1+Ts78E1Ye9cJzjTxH0MQvMQieddD9Y1BMx/1YEF7d8+28xGMTIceZMZdpU3zxHn4
UrNvVXODMRndx+CohyxcA7hvnZqfsImxDAtqJF+rvGwXTxGEz/nw0vU5y/KMOv9sy+aPlgUrSf5k
kVHRPApejcxcd+yggaHcmwGNKaxZYTOeA5Q4azZZMZ3wm1sbinqqROeZbrCN82gTE5PaZOyx2R0T
W3kBrNhldnGg/XE0tWntKukyCjOiyuQ2n+y1m23duPkTduWyiOxNbwWvmgI0pWji4pv1Miizk2HP
Spa2uPb5ex9rXx1DF4Gi2BbLl0Hkn2Y9vGaG/Y0r+CVLL4Pi3i0/3KiWsfCFfIl1dtvEOZaGsxGF
tnBpWmjB3RwZ7JkbK9+yt3aVvndjsZ2qYTc6/R7H9kXWES8vfPRnmltuHXVlD5S8ummLhSRQSLvx
W3GUGT8A6mTn46oy9eVqBK+MfOyXfbHM3e44pfnVCObSl3W0Y+0UFO1xxFXbZp7AZF5UGnmzoeiV
QyI6U0Ddpn53ROxzHGzptRSqW/UQqe3CD00A1a+S6Z1qJO+p+caqjy5VtGY0O820ceFYwVEE1aEN
JCB079VqtVH1cRcCy6iUJUeL3G98DYLo2BfZkkrdecb/fEenN++/aD4NZD2DlkK7mK7q6pseKuGl
ueoDQhhYT1Ut9lWk7gd4ixLCs0iG9Xyd54gSLFF1gyNc+75ANaNLl+1g3JsyOQfEHI75GbvN3eqi
exePN8QGIK/lxjXZ02iEy/KS5snVAUJEH0YzZ4LqDPkkAa0EOImlsACJ5J+Apwgj4rvZyWfRygfu
A4s0blal28xAs07VI74FKdsNb5e8Z6OScTPQcSnRphzGkwzz7SQgxC72RxTY0NPloaK0NVjut2jy
vUltwjK1zUgBrUCQ5Lpf9nEOXIM4oAHtbHS2M6l+x41znOnK1t7E7onhZEvbCnftgHspTUo4DUoJ
/tJlJepN4Snzp+T3qy5bxGm2qOKKTuiwkvLWZcmytYctneCl1vJ48WECdCKJ/syxpG4pHGQwugq5
vp1RGQv6NX/r0lonUl8bvrWLxogStrM3lHwbatNJUrz1Gwf3mGYYl82oe7ot1gxMXmkJlRk/bFa1
nq6aSxlLz4nGVe2PK0GLxvfnhassy8HZB6ZfL4WOQEfuiky9IBDbT322M6pw04zVSjNHhm6ku1Yr
PDGuO+g9CFMvqXAstMAOG09M8brW0eUYKJXyZa9+YRHpmSwgyVfyW07uLwPEFVKA5xTU1TU8Z7w7
4jRfAf7fHC/PdyELBMX/etWO04qW3t2xh1claTaMHj65ru8V3qC6+2gy11QVGLKSRnfZh1vFyDdk
/R95OKdq4S1LxEfs32NQJlmIvd3pb8PFt4crZP+HT8GcLKuUKpzN2lYPJkt/KsZT3QwvsGRHJ8iu
ErqgrFVagG9ple7iuNnMT0GqKif2mxiJ0J/eolRj6nA5YrwByNOkJuWZO6PWLB0ZV/Pz7RJyJoW7
nw+8FgYzGH0vGOxdjR9a0Cvr3q83NU9hWN+dpKSjE2enQOPk6/WL2kRn20mWcTX88VWXxjLjE/nU
RbMUBqYwbkaGbq5qpC0a6aorky0KDzS3l8rvHzRMrlqisAWqJ7PsgVTFEgZ3kbM7GSh25tC0Cihw
TGvUxqfeNNfzy5zoKzN2dnbHsYb8JbPZTbNgPaLAGHuBgpBEgf+OMm3j19zGvF/LVngWnklCOZGR
LOJj73vZGFDlCM+DxazHKvTqclj7o7vlBPIMqXjopGaVEOphL22YCZKNq/m3Jy62YvsbluaZXrpk
M5iRc2v8nJmKEZARXfBmPgiHKLmNMruOjTgOhbke3PCgUO8Lb1QE9qO4BBJYsADhb5xzJuxtrJWX
KDYuulNvVN/dxOGjpINrBGszWKOg81oKVkpz7/3LNJINmuVmVPChmqqP0ghuJcdeVO+S0DwCeFJB
G8mDnV2uBJual5rypHNVLQb8KBZba4TmUtYrlFMrCRhqxPWqUeqNP0jPyKyjRWO8zwTVrd7TlWTn
qBCsQ3iMuQQuI3WmcWv15grZ3msZc+MI8CIQ+TmbI2NZxa79oKX/Fk3JvhOQIp/zQ+VU7r4CiNbN
nTNkpzFkVCM4Sjxa33G661Wac4PuqXm51QaMJObsULSPgFQmSY33qlQPjEvYKNqH74c70TPjzKSO
px9HHpWcJNFB4WzK35mpnJqODlCdnlIr31Y7NTGupo4CWZhbQ2GH6eSaH8Sau0W0xrZj+9lMM+3s
zN1klbObL1P7Nz6niqfYXDx94aI1/LnkvFcjppVPU47a4qqLiRT01fwhRwWAOHY3VBwWPCu/On7P
SMLNgKSSAjWepjqSKIIA/h1Hvqf3w9opPlLDX1uFs2Nw+E0XxqVRxdoJ5S1SumOF5pAK2ZK9lQ6C
YFYoVq/+U5kgMcJxNYTFFkpm0c2SvE6llFCu541ZdnIbRltySK5JdfjZq1VuuqtuMqp7+cDUqUR6
XQhDW/5cjTHuQDbzdW8xxrnkCZbRRrGtXRv0W8eBUIq6tZDqIW3tc5Kn+0SXz5I2XDLlO1vvdgmp
MiJ9jmv9EPpYcfSYjTDF1dca5ALDGp/Oc0prHFbx2ERyHTbTV1vX/LmMikz0Nj/JSRPNGpvLVKan
vlRulkusJQBpIVeaOjxOkoeOIXD0rrcQYwstKA968673tKpks8m1cpWFnzZ5Hc4DqeqvYueQl/ka
fnpDJWk13+jKBt2Isu1o5nvcZIlJkvQlKDWaiuKiKoYHALW3a2dTFvKc2+ker4FtPaobP0Kr5jsr
vAEOVVVfQLsvfnqqi+IaRfkujrJ9FgyPMiHpKbEfiNxdLdIdvOwxU6JVbPBOQDYTus4UtELlNgww
qfrkbMeclikhtzMd27HYjRPC7yaF2hKV+Er12NhAGBVxWYGqqMiirnWcS1h+/2noCtx+aTTrgz84
oWdMJQ3ijEzAh6n/3xuEvBQZ//x3z4//4hPy/5IziIZkGUOP/9kb5Dwbevyf0+8/319F/l9NQv79
Z/9lE8L4H5xEhaFbmq3h+PFPmxBd/QceadbPmDxVs9FW/8smRP+HQTscBxEX9zt8SHnpP2xC1H9g
hqe5P3aRTJyzzf+NTYj2T4+afxnmzDYhDCK1VMZOCdfg8/13mxAoQubWUlOv3cGTVkBY17cW6Dko
4RwF1lcK7izG+KoK52CW9XNUnE0C7broYsgoghqGUnF4t7NkougunRL+MvWzIjHoQO0sbbLNXlH2
duCfKfOtbcwfxmFYRbVA8apZ785UHdPl2BJNEs/3M6JNYOPDRPjNOglZ8ZOLzozYrUhiULtk3avW
5HU2xffUxeJDLdqdVMLf0LIvfawnnuprBbpADC8CvexXypS9tgMVJ1NlCIcSo8rMkvbJLJ/fxhjP
/YkEAwv6vyXW5AvKvLAjg/tijxrNQbQKVXlSTf1v6dq3MoyHfTYcowKJHGVymo7tQiB0RXRUwcZS
eVqEI81hpaO4zfInERWo/OyPvsxG0AQ3XyCmAgN/4O5BIZxBJVHvAM0V/axnmdB4LPqSynEfurBa
f8D3YPOt4RRFYC74QFQDMz7UGvRVqTikdNoAdrvU6uaSKCRDqERyjFAWQe1cDbNEGg4Xb7fUKtrp
hI/CNcaJwouiEoVfxAk3p5lxTpnIMLpfjDD+rfYEdX4/ISzAZSQBwNSG9OiLihIQKZtMLqnyS2vd
VzMNyHz4JYre6rL+rKLgqIb9fnDye6YU4YqO58PUV6M5nRDVBXQbgotsOposylEPw2UWp39FaR56
IzxLzQ44TajPGKr7Yla6u5isP6YvXyObWq85W4YoA8prZP8YKYK6zrAdd1MVzTWj2hsK8ark+a1v
01vb6+HCHGnYQJrYFl5sEDtMzgkwJqmBWNu6aBYIJp7g3g/LZism4V+01AqG/hqF3CK/VI+dOtE7
GNoHFWdcUedUskOv00JVhZmFvtt5oLXcAmYkHfnclNC+a1F69lBjWT/Eh0zFjllX5SMvok0Wab9y
I7GWZbPnZDBh30PID/ehTRRJcp9GeJQBewYlRITs34xee4M/W9EVPPWGtfEbYFpA0C5igG+VHxER
b2350QRoYBIr+K2Exm6amZBYdz7zXHtmduAp8WAtSMJfMEWgHa72xEB4hAQAXuxuNLhAlALGnyzy
/NKEboU2W/xRhpZLJHOK8Ti09Ia5RDt/LWCf06B//rxqtgp+DoSOeuOmS6N3kR0axqYbsr3SA153
ufpFSWYROv4hjABABZ40JaxXqaefTG7/UB35F4DpM2L505YFiMLMsO/teqcX+9yiFSiS7Bog5IAM
GS7mLFjbx5j8mvg3THW7tk09XeA+EC5EB99pJKw23IDWo5m+je7oYWJz7GMm0Jr9TdjNyTTCtaaG
h7BX96XIfpuz3O21mGyeYT05DqM4TUFA2u3sRIqspOlXmq/h2NL1C1wYl0w4riA3EIDqI+enE0QK
pINYArSu/N54k0mJRo83dwTxF1qfbJpXd9mqno+wPxVI5epUAZwPmos+zFYErouijZHPcbYD1t24
FICgjAEnu0J6lWs2i4nKcGmGGGhOQAy+MlwnWd9jO7QWtQo8lLb7Ig3pvnfqKwG93Cp8u6H1FQCw
c9MR1U5x2s3OJiRv5dOBOPWj9K8+IEHC/WNcNM3gZZa+TAq6YmFSge0iULYnsY+t+K+oFBRuWkUj
mFJbm8Fjo3pFBKIpy9oeWDDjN5ExEatR38elplfnTKI8nCZzXBdFfMn1tl7qMkffkQ+e1eR4S5Xq
JpkShm8awVtelr8mABK8oJpmNfXmJjFgqobAJ7v/AFblY1YfWCp9Qz64i/qB90DOh6Zt3qCDEA1a
u7a4gAedcwfCgM3qIIPZDWCIv6GOIFpLJitzBtCOZIFpkfoax9oBGI46GID5so/d21gRJsMK6d5g
baG6dTxTHJC4Qv0cxS8/DsAO1TFetkoM1CcxnS0B0mSrcpKk3QLqv+0aRLM9PiW5MpwR7rLz5+q3
L5InPgcPe5JfoxPt9HGm8nq69px4CK34LprN3uLozWs2WdrapEwHffFM+WWuihRLJVLRUkd3t2yQ
BKlMMHFr/tfvhRVK3Ld43v3CY+JJvZQdYl5u2Ytj+hrF0PhDq24qJ8CydCMEnfZ7nCEzKbJ2UfmY
Fc2THlE7lQ9oWJI8Td03pnbh8KOq4dIhd43PpmPgGOaI9grfqWdaJcpCSP+cV8nRcHhiGsv04LiO
tU+RqVV/K0H1pwv3JG7fdnWB3nmfEvvaTYnXO6DkQlS/NLPlrpjZm931L6aeHBrrozWn17rMsNie
HcXSyGf5OcsK74VEKV9KP/3SwRFoF4Or2Ex0W2RDtJ70+jj7uVRadlRq5JVBywHaS8YKlPnTps3I
Xs8ViZoBfLrbyoa2cGE3X9ZQoQgo1JVpqJRX2TOXrACTQjT1rLk2YeVnCcC4mDQObNulhZoqFrJ0
5zeZyTMWqH31on2xBKMoNICcQYhzGTQJng8Mo5CpOHVjliwqmJVV3AAAV9ohnTJ6dVlr7UgUvhBZ
4Iu7YOTOwYRMyExGL1SNoWMzAUyvpt24NFUa6XVBjVqrW4/d7oIlD8Ac0k8u3/CrtdQD5CDSyBf0
Y9wtJaTpb5ykcgkm9xaARy40cP5FJ4dXN9O/8xovENfJ7kEoT2x3m4EOU8Mo+MZ8NQrtxbIEI1eI
lQJsWsxlaYcvVB4icD9t4yrNDa+nZ/xWOH5Lrx8hTW/VFnhrQppu750BW6zWAS9JHOREatxeDN3g
EUabY0NFYl6ht4twcJc8qaegKd4EJbiNnaC81XGvGHzl0DfdvvHFrsrqnatNG0eblebvP0FZtqxk
g5e8PgHO5+q6KLN1GtvHIq2/MoMOp1qaC0uEaz8f/jRO+qjU8p3OypdDQ47sDPrzb9uY1VIOIc3P
sr6004j/UxQx8Ng8GVnjIjbMF66V/o1j7njgIE/EfG45VDF1d1/6QISaCXpcHW36EVWXEENCtFMB
kuyy4FpEee91n1OCVOD5c2BlpY5q9gbOsuARdcG1V81TWsKOtHkHJi6Z5ooePXcEk/fii9YGfzn5
FjH1teWkl5++q730Y3mZw8Qssna9ab0MBXvPYNIXaFG4WrAV+JIOn3HBQU6usEgyWgV8P29Mh6ca
BigHIUkZ6jyJRYvXBibzX22UvUkBR95yMBfh9E3/he0rDrw8dH7pxrpPqfUUd6UmxC1nczPfRmNR
dOZ9kmJH2zxfOinsoY/JnM3BruV7/KvTDU3FbTO70SnY0g2zP11o4VQHiQrriHld0eNiV045Qnxi
X7z/9GipI9ZCecTwwRhqNqop58oQSbJoiotufGl2j7fs7JqXYp9n07OKdbkdUqv1OqI5G0MualOG
TbkHvTQWbnRCGhz5ym2fTyo+guYhSTNtUQmaIyqK2HF286vx/rNhI1ZVP+L0l9K+DvrkBWjdWRjY
AcrZF7AM2NndobzPtBeYHMJqehdfzOetFhrGghYGg/nsNFhgOej+eA/auBBG2BFaRCKehUFhEPrf
NoaF+uxcaJRIp1ztI5t40pK+otbScZASoSwTN94OZeAup0w8rDJKEWLjjljMPolxua1n30QMIDf+
0Z7dFA39poaFXFIZuUh6kVunI7LAo/JNBuzldUPkNcBYIsvHuggcGaef4suym3rZmdmqNro5jKEe
PmGRAeqVblCBd1st2euRUqwyg33YHJW9NOIKhYt6CObwtKvRcBnTCW6UAIhKgphLCspcXNioRt+s
xVxyIPB6MqIBDtS8xthpoNaoQIA3Q+3oG+w2vpouNxYIKhFqUtEosvEITnRLWNhjiouAM9G+MsN+
0zXmh2lM7Eg1a7ZFrVeKCu1cF6pIGPSnPnESKF2/z7L7COSftDNFmWAQJzrxPqGmpEZziwDfFhFV
NQFGG6b1rxY1yYrHiqCjeWDp9xhRQEyiiPAn5L5Ay1PQZUPlsKTWaoC4u0WyTJSu86aaloim0uIK
LD6vg/IFItjtl11SMibZHxXcwsbBiwyLfTOGTHNbDgRXIqSMQJkU62h0aPG6jLm/kQp1y66ZaOLU
p/mr36Xrwe4OJo4VLJvaS7H19KK02iU9O7dUMOYqDeVpRDhxJjW3UmC8xUMdpmAwBnCW01meK1X0
QdQ2NiMCNvpt31MlU0pa0YQwxye2lH1EzTMhQ0Gn5NunsI+B/s2h3PnS9dzZUKJiQtBObWuxxqlt
ZxTSvQCTHvI2jg9t6G5EVoSbKNFaLxKWF/Gg0T7svWGaLd/aGvV/Hj1z671E3LaaxuwS5iLwRGQE
l5qkKVfK8QCBJSzphYTwmywnSylnK8gkk9oKwvQ2xCS/zYzYVeM1tjV5bFZDnTy1vqgR/mCXh+wu
3jg5qUqgNfH555cp1vEx0GLwsZYGjz9LHNsx5EzuOmrG/btBNxV5h5oi9HqrghinlVgjD1L6JaIW
jrbMjYt1pw3TIs30k0hxycyKExbGM0V2bn2GqFDKxWnyqBtt+so4i09ubY38YijXtCdwLR2rk9NW
PzrpeK361jqQ5rZPfZomkzvRihnHW9AFNfKsU24ARNdmXH351Q0PtBICrzrH0ege7db8RlnI9AE9
gqZ7JkH8Eqkc0LXhG0tZMrZJUb6rqnmJ6znwSSDAtK7qV13EousN0ilVRaFCo69rO/TvhHSdnqMn
D94aK1DRdiIsqKvuPowRHpzmM061d8Mq7i0TleHZwoWsgltTZV9GHoEu2vcMgqnF43KIm1vnu/KW
iW6tGwPOnFrxMAP9WbD1UgrbJio5rVGQ91WMEix1ZRM4CG1bwF6dKm3gjLe6pXRso2T0WFGrxnAJ
EmWZLkMJkRRaH045Np6SKYOHb809ryKmRLWxuoxTa5s7hEl1h1ZardN17BcGZinmKUIrQbcC3zt1
0N+HkP07MKqcGC/+7SS9sc9v+ogk21GNv4pZNKscNxrSWNypNUZImqSXVZDiu13QNm+hCiXAtKGO
J1s3LxGJYKUbe548+tJshGbxIeySUz4d63XvBJ9Ju0urGiWC7v7BA/WXboP9jOLPqFQfmsR0ReTd
30DZAcg9EUeQzxi/seFAW0x5e+KsSbJ+qfdEH+W8G7pWvmvG/rvX0mZLcgKzcCkkO7+D11qm0CuI
ixdq9Edjyr8kKY7rDs3SrQciUjX6CCaIG7dZyTjUSFfzycspDBAN4PhGnzaXRYFgBXkeYlwcMWMm
Fyr+WukuZo6UrwgIRvvEXs9NXkXxkOaYYWhvmzoBN/djijwhBaRZmaS1jyFVHzh54ZEOI7WsHfuA
feS0sivsMjV0I37r5ohDxmZVxFm19X37aWJrudZ7vBacr1B6gnaKgc0WZZixiDGabQiTbBEijwwj
fZ0huCoiSpNWYYudb1q//TjFsUUVR8gUOnhc/2XZjl8yUaYDKjc8mCRgWuC+RJP6NgCBNrlloEJI
5SKzqt+BVf+ddPuKln2t+RNNiYQ9uxERho+dT8nLp+mRdX63au0RRIRMakTHDEgHnbZSzNbjt9rQ
/lMUbGXkez6FTOQl8xC8vrzXs1TN1GiaA5T7uXyxOvuX1uAiUBQ4W/lGR/inil1SP5KmKu8J9DzW
JdNqao1hn7jsP6NZmxvco5CqWV/25JZIiupXKWhHGlO6ThwLd6QCWSRynQXi9VvqjObalvoff8Ta
DyHUSxQOvySywbXWGrPpjV97gz28p0Hcef/fNwCovTMXnWL9/9wCOGBzLov/2x78P3/o32v/2j+Y
HYgtGoV//L6t2e37P2v/qtAoZRqmxbsIE5v6/7AIN/6hM5Ddth2TkrxGe+Bftf9//n28xiJnBJYh
/le1f/tnEst/rf3blm5orunwV/Ks/7fafytLR2RCZKi2nG+DVsURA4tzN6rls9NvMp6qrynryaTd
E0uj3huOy+FFlXZDlY8NjW5bkzrroVU56jBtQnnanGqnVJaYZJTMxY2aTVNPnxnh96stjrGaZCva
CbuK+SXzoZoXJ/PnkOW0lfOxqzdVscYDtlusLaq8WiA4nmWGGlF9oyeQHuPeDXb2NL5zgcgtcNzE
DIA/rvew6mmNJw95HiiAHp9/fsEGhqBNSzaA5uN6MBTih3bKnhwurSKPo3tV3dGiuENOrrlsr5OK
0KGKMdkFMOZtw24jnH6GBCYEWwdF8x9CC8MLfRUKrF1xadPWXcXFhy6TZ2H9G3PnlSQ3kq3prcwG
cA1avEYgZGakTmaSL7CigtYa73dls7H5nN23GQSjA9NFs7F56GYVszI8HHA/fvycX9AWcQZiyeTI
/JIMI8yyNuQIzQYLSxq+lbdLRSIVk1GpIrVSybEmkWwVIu2yRQIGOh6cPSkZstlYFYo0Lek3E1lb
I9I3XyRydP2n9SiSO40sbyDbE22pnS0SQE+kghM5YZ1XaIV1NBPWscpNymqQHlf88EMv0slEJJYR
GWb6I9UUSadJ9jmShdK9QGOj+FC35gnMMAmvhZRAWClkDMBDVfuWU806REOP8BzLx0AselQcNGCA
WiIHJ8C1ZDDcE8NhLac54jRZAQ9GJM+jSKMjkVDbZNaTSLFDkWx7Iu32EDDWO0Tf4ZZxbSE3L8jR
tfpZFSl7EXck70rzSad+BmRnY6Igs0rJ80fyfY28PxMXgEhcBQbuBEn65HFD8OqOq4Klg0nMYOWI
a0TNfcITFwsFWQ6XzOaj5hf9TisMYchXTmvqbqPVPwLqREJCXFP3Tp7QCplc2gEk3PRq6dnG9G4z
ergGvdyanu5Ibzekx1vS683o+cb0fiN6wDW9YCk55XSGKzrEDp3igI6xRG2ipoPMFXLPRelY0lm2
6TBPdJoVOs45nWcORTdJXkjmdukjV8djR4+6tPMNfq+uDmIhmQAZNfm2S24DWXI9VUK08sXrPlcA
oHy92akARFrzPZDLGwGT0YDGjKD1NWvao5ZwqwUtbSPkRpT81FfBE9AzkcHey1O0QwlwNzrxmzFk
G5ExJZH6VcBmEJO5pQxxDCM2cj9uvRxpC1o0Nr19nx5/TK/fp+cf0fvvkh7oSXFI6MvLHmUJgIQG
oH4/Vm8GuISykbkFordTZR9yLdoBcwdjEN02zMlUOTJlxgOL0AWfBm4tOQiFjNdgglgYQS7YgBpQ
nhDSdLS19j34BvFXKXiHFtwDGKu1QoFXqYu9ytOqWm1tVh9G1OZt09gy6J6S5zqkB1Uq/S2S0o/i
71NSPtCdj0i2I+4qbW31Y6ti3QvqQ20Bg9IwFH+mdbFNivwYgU9QTT49CP9SEJTlNrMLycRy/o7y
qWoV665zEOhBoU6V3RLRWnbTjt4IzRuKjN0GaKV0Tym8RAHNM6Do9Eiwh+NBo1Qt3nQ++NseTMdW
PI7Im9AZtvaOVmzi2Hgwj0VS7J0wO8UyL2MMuKr8VSusPaCZYjDksxMZ7bQhR34nOkTxJ6MIebPK
DY6l7+JbmqCIJ4Qr6aNt7bGEfKNtKORusuYglc43AzDOBCjHAZyjGYdy0iBVOscA6I72uQPGQ//r
aAHriYH3RMB8wtHflBPyzDlAQAeooUorD9mcCh1CzQJSiChCGt1S5du0TUodYNgMZHIW4CIdkBEu
sZsG0JEO+MiaSjqpqLCiQ6ogE/RDdpjHpBY5lP4TQO/NlIaEPgcC40SPIsArwbyFUJXwo0YLH82w
+SiWsnjmMFdRLXiwdC4+zsroUd3LtlG2LYUkRvCsAK/SgFlFwK1iYFcZ8KsKGFYBHCsAljUBuAek
NQHW8o8jwK0RANcEkGsSgC6AXQYALwmg1wTgyw+EmM7nHBhYDxyslXZQuu5829vJgMUAgGx8wHYk
u6LktKHltm5Mwh9oQ4gWCFbttajfalCOmmHctap04n8g4TYdekmcap5z4h4NjRmgEij6Qt2Y9gQc
BfyfPyGcrrkiEIt/b3GYMDitqeltWAiHXOB82Y/+hF9anpw4ULejeutMw9oyKI6R7/+A0SADYgLA
Q03rhBTvDmGDhwqAHrfde8TqPWB7KvC9GhgfcHnXAdZnUIUswN0B9jMB/UmA/+A5faG1u1YABRqA
AwNAghpgQUrrIDmBD9Y+FWB2A6DCGnChWFQBYMMW0GEA+DABhOgBRnQAJdo8LwOQYgdYMQaEp1jl
rtOI07F91KekQHnwM/oBkQDK0iCm4mISN3nYuKiVgCJ7wJEOIEkPsCTdrxcZ8KTJfRc0emejrQQ/
IP4sAbMsgFtKwC6nOxsIZg8UMwaSGXtPGQBNCaBmDmCzAbjp69muB8iZAeispzBcgerbEuuOCO2Z
zkaKp9Nkg28eug9ybj8F8uj22K9kwEUnYKMj8FGUSCrApJBU+CcLgGkN0NQGcKoDPEXkDPxzDxjV
pDzpAE4d5K8JeholDAKNcKvHIOZp5AvUJjlQG6DnBhUTWKFabPKOV5LIe5TF3AgELloNB18qjsAk
7qupP/QmpQPk6ZSIQG1L6xRdXj8vbjQuI3EwcfL0m+YegSJXYlMXER0ko6td6tHbGK3kmPuuCl0f
RNNoU+5STlZJIEpAMRrRrmrtQ61o23APrW49AgkWkdmXgORxBW2ZUg50OFFfeSiIiAD/aAB5AjBu
ARp3AI777lEDflwBQ6aMuzIh4Q40XSOkU1TAmAFYZ91xKNKjj8/fByaFssY/pB4S0+OJjrQt1J5Z
BUr9rQWZXwOMzinPi5Vj33rO1wLotHgLFlBqtubaAFo9ArEWXwa12Rv4qq79cWzpMT73QLLB/J5q
INoRUO1MYLZpXL9XnwOA3AhG0koE2V0C8TYAAluFterz5rlJm1c1kB71LLi1ui8GAHGVYBAAGA8B
jst9vabwt/K/ifWdAi4HBnA/ATb3jAfUq3Y9EPQOKLoFJD0Gmh4BUQ+qnQlg3QO4rgFgLwCyhwDa
FYDtEL8MYO4WcPcC2HsJ/B2MCy0AGnxJeUxza+875b2pIWgEtFEyvqVR6tI0VTTOeFo46M29wtAD
TZagqtXc5cCicyW6zcYPE8B8BYB+CFAfSdhDTVKCywS1+I76D2cwwP4GgL8B0L/C5P4+AhVuvCnQ
AEroAE3/VYIcEJEEtvJNQS6iAM1E7OQ2gGvQ1uQ11NXWicBWCiRhrWr32tjsRr7yWN1K5XTKE+O2
QhYU5U3U/ptbduN6rIdjqQ8ulTSqFgSICZpDD91Bop8Kz3nnUM+pBB2CDTShDQRJQqIfQGGEwIwC
+ArRlaMMoaKDWGGXCURXiBYQLvCeRnLGf/KolYCTKaFloFZ4G0PTkKBroJGGLUsA1tZ5ypL7BlJH
BrnDhOQxQvYYIX2YKnkZHJABMsgAfwZqiC44IqhJnCRBGlH1e1WwSIAnfSiglYTQSzxoJjV0Ew3a
SdpHj+UUH4o8WTvduJVzGn1ZdqNn/UGenBcp5CGQ4UvEUg1AL85Ju1GlZZiK8iLMmG44SQ5ZKnQY
FmQDOaaBJBNAlukgzeiQZxRINJZg0/TQagBIuy00Gx26jQnrhmaXCgnHgIxj568KgBUz20JyQKAR
xo4DdaeGwpMF25EQmvDj6oeEIFQfcRCmUH881DV5ftCBWmhBFfSgeoAmRONXgzYUQx8aoREVff3s
QSsyzGMFyciCbKRBOuqMTyEUJDT4ngIoSX7/EkBQMiFUxYKwBHFJFQQmiEwNzaFQMJtwjngWPxhg
XnP7KCBAxQHsxgHp5vE1c+6jXqjFJA9ylL5rwfhcpsWpgUzVc2GAWhVBseJpvUZQrhRBT4SLmNnD
82gNIBq+j7n0Ou4syFrlmwZxC1nTzy2w2AI9v6GCmQXBK4foJU4u8T3FLByIYAaEMPG1eghiJjwx
bhYStLES+pggdhrQyUAD78SvCR6o+LUY2lkDjMaAhjZCR2uhpVXQ0xInfvBZRB60NZwIwAo1T2TM
7wXGAjhV3WSI/FRIP+YlXNuyvavq5hUl8dcQ7mOrT2SsAIBLULQ9NPEY5qymfJbH5tnxHtRguMFh
6C7Idlbevgww8lS7vBuK5GGCWlrHsMEiHKv6t9TznlXSiMpryKS/NNwA4y7/NJJxBo21Moz3xMT9
Cqx9NtjPltEhKpd8doBrOckG3bXHsjI+cnV+zmrpFXSMCm1QLAodVntk2x/Fa5QAPE3D8FhBRIRv
OOohWG2LLzc8iq9gWNJrpyanovorhsyICdZzB7mR3fyKggzMquExhPwYgG4TP3MgRSJnRl+he0LQ
6cGCNKlBngwK9R7li6eyih6a+kuhmqe+yQCF9c+BaX5MoWBOQkFQhZQJyeq9h6RZQNZEMOVN0vvX
ARInb/bJytFuLE8/6HqtRCJoPyfQF9VWeZOs4ORLJ0k1hOC9K754m0rPUemdlND/ICaVBOWxUkAI
+7e9/ZSO0UOVQstr0mMfts90sQpFuSlS5/nH50P1HZBbVNVX6M2P4iWj5k3ptX9ArPBhmOq73voi
RdpJDOVNBggF5WEK/bdikF4pRN8p2MlAmrUgz1qQaGPItBWkWlqOT2lvnCrItlX2j2VT2t5zY9Z3
gouIFdiTxAyGegsE/s7HcUt8H9kqDxn6FlyrPor/1A+mB8mQXmUJK6JmOOLj9FSkwYOsAryr+9sx
3poQhhPBHK6hEA9QiVUoxWb26tQPXB1suzmNzr2YGL4ca/9BpKbaeC9/iYvqlUOiT7Z+kRz7gGKG
dx837yDtA3aZ17tUeui3S49D4ANaAcrQPAGApTdu7BKf653Cd4QYjDvIo5U4zyoU6iDge0Gptohb
uC69xexIKTJvUfE7TlCwJ6jYmgmTPdp4seA6tq89hG2PCFrpCDrSIYTOTZX9tSczKKF5Yxh+y9o8
NNC/xeITK0ou/bvKaD5EEIHFjmp178E5KVn+0dNissFjAbMCirkjs2GS5EEFByi+/ThGW0+uKOko
9+LnwWQ/+6nyNuj5nYEQSsF7QqtPrg3Xbvq3DJK7o2KU4id3ceC8gu15GJsGoA8yGzKdDqFzo1Uv
gjBaSfDJtWbjDEB5BKEc3s2nUabdi5ychfyiXqaYZjjPkzq+jTJ0Wc9fp6l8I+nNU/O9SpxHFJve
m42veA+NjoRW0KCXFX9GEOFT38g7cTpow2dF8U4ZH6FSekFoJkN8clVzX/UT9DZAf0y2/CCVzav4
TgFcYswRdqIyY1vlqwmJWMxRrGwA+iS941HsVQNN1iZWj1kN8SDoX+uRIxMj+TyXnjPbvMtU59au
Ufgsb+p/8sW1IX6oB1h3TXrSK81tKEopoVgDypt4uoHVw9ZN34tccJ6qT3qPhkof//h3ijbTikwY
vbvyLayqk5JM+yB+nyjscOjhmGx6JyBaqvS1jkpo0OR3GRdsy7+zY6gAQu3CGTFXI/1JFBVQroNI
IqILFE73xWDtNYqKQbXxEHwQCerQQFnq8OggomYgFn7sADgjuk7JM0aDaQxuZfVDHrOsyQfFopn8
YJdy5wXJt44N50W3yavV8cbw3iqqEE17ZzXSJxTVkDOC78GfgoiSJSCtUukHAaWjGRNY4x7A4ibL
jj1SSzEwEexsDugmbxo1P4RGjw4nTCxCJ2IJgEwfChOXVbQju++A0E5FNkH+gHOIWkVTVzehfo8b
WAz+IkPIn3NLcOjSEMKPwtfGNqYhBc6H5s4E0ykBTuWtUBNBbjsOcL6gDV1IO9ip+7Azt4gd3zgR
aa9Nxag7tLJ6L3gY4uPYfm7j667eh3DG84rUc1eE0m4IZLA3CDcV71pGBcJ0u6FybSx7dMpOZvEx
0F8GZOV4ruI5l+Uj1OObtAp3SuVvNJhjlPHWBuVG8bQamdeSTEd6WjDMqltPcbacUqDLBPHQ6/tD
jgC6wBondXNb0oi2LedF/CZxyi+HPeMXNY8UKaaoRLtYuMHAeoy4To2ahI1euOtVlFQR04gTaFZa
v89GiPjYvPFMetPZyT2i+LTuTMPb1FZ2jGv0hLt+G8ceojoFFOJbOSGYSsfBkL57WYlWQPItCVHo
ilGtlLAnXct19yZ1g3Kbp+GnRADMAyRh4w4oj0dRqpVr1ELLz2oEzi/S25uk1VehjNJJTiU+HIZN
qxan0AEFyVqkkB/fpKi4CtgDcCPHSpEUVLjfxcUm0vMXw3O+KVNQbrQaJDYVv3ViGI9GEZX7KHKe
28J/ruG+O6hNeLWhYWFV7ww/bjeecLjFJMUtjRgnC8148er+vo7b723ohS59WnuI1nRO8XnUueaO
OYZuLZLJU9F/zdWWf5DVz0jgg9kLP42O+ezX0T5X8IFzTsgdHBK8c3FR0tedpgDdpMnfR9m6SKR2
lUn2Pp64S0uZF/OpwTrQta8Y8n33uSL4A0jhpL4xHoIIHwVropAHpgigCahZL5XfrKl9L7sY/Uaj
3hjNR9ss0xMsBpIL4zmKUToqlFTaVpG18i0JAiRi/16ooV9WUTTMnOYeJX4ebIumf4Fji5YSo3Va
+gO99NJBJGpszJtcQfQRUTPo3JLtBgpPo9Fk+yYyIleLkjWeSygbevxHcR6/G1P2HNYgfyW1RGlC
o6IRDF909J/RCgQoppbIG3kVavB+T0cVDvAWq4SSe2C51ioq8Kk0gjsFM75Obfwo2xrNf3P43vf+
vnJUWFYUFCZhU4IsAIiZON1UZoOxXfsa2/1O9wDamVxDV8qr2edA7KD5cvCiy6MhuOQY1otT9NZa
Uh0MayoHfGMO25xXvc7HZ9VEnCcvyzulHr82VpsB2cF6yQhJzRCYpK+dfGVVmqtk9LYl5xfCvM3a
TKbvGCK8SoBKV6CJFVSKA6DDK82Wjm3XNm6aAgwbKP+hOXyCB34KDUS5bK80/x/zpH5hU+2+5cKl
uJ5Trv4/tFm2dAy3aYNCg6KpSdvyel/1f/938lf29X8davFHfd5fvfhB/+q1wq8ywTZptmkptmX8
T69Vcf5LdFphU4mGLmSnn3bMpvxfpoljh2WbCgbOisov/ZNnZTj/Zci6asuyI2uaKmvKf9Jr5XO4
kI9+ngmbafG1YVghXoPlMzxNRRPG7Gcu7x7VA1MzUiy/1Ec1fijsYtVHL2fN54d/fNq55fPSGHDG
zsdoGvpfgZEjoDPe18O70I7UT39nCMytAfVCQbNm5uqGUwax6lEY0QWIDFT/ffJPs3GW7mXjal7G
hSf1cwjx87MnJcuSoWSlo7p2+ZfUfE67D9enIFrav7+Jn58vnuLZ54d6PjZGEALqbfON4t/Uk7VD
L1vqj9fHobV/dZxZa13LtAy4NyZveCeG+pfM27Xa3QsmJjmKeULT6/pwS9OaLTA65iV2bww3OTDx
8T2TidqwnraN8nx9pMvL7OcDnC+zDrw5oD6Nqo7rAbbB7+1vrDKLPgE66OxmxxSP9uwVOQFcKbx1
hT/ejW1tLOVIInd9Eop64fWcjWHJszGSBCWanM3SuPIazdW9tAH9d4AwtEIz5+b6aJfWwvlgmM6f
T8istFGPKwazgsT1k/yh0YoPohWD9u4290Zx21mjFLW5Pqyglv62Bs/HFQ/h7EEaeWOlslBD775k
t9Uh26a75jh+TE/JZ28PReeBSq6L28BOf0KO9vrgS2PPQ4Xto9FlCyX2XXVod6AHDtJO3Ud/+iJn
8cKoaT5qHuNgKrhBXmZN7cCtt84OGMm23F+f1IVdRpJhGxqgHVtWjdkuwzQ1DWOQwYj5P0qpg0bo
JzNCA9eyFrbzhU32y0CzTdaZUzxFY2q4JTIC6ME2myJ/vT6XC4H2lyFmu8zAvzkqRpx2ionWbvUl
8fyFJaCKTTSLtedDmLNNpjaO1xvBqLmV229AMWzx9Lqt7zCyW2MqpyO4jQPxzn4Hx7lPXpeWxqWX
ZcGUtkgLFNtUZy8rN5BzSIpSE7awXFIOdBMdHP2a5v76g1waZ/auLBBBaNgiwlhaz5L6rTXuGtVY
K8bb9WHE150/zLPpkI/8spktGcCYogWG66ffnQYDxg8OPSvwVfnCyXUpNqrnI83CRm9aOh1EHly3
VbaIuO/StemW7+BJN/Ie8eHr81ocbhYpSrvSan0oNLfeAMdhlcj46q7Mlb6tdvVnaXt9uEs763xy
s3gxNKaBEUdouBPQ6x5jF1+QA/AQvD7MwqLQxNc4C73+2LUjoZk0A4cuD16vQ48GvnoWDwsj/SDo
X1sY4qucDwUQTQ7Jul2KCqDEXPkY7jMXTvFbjnbFB4wUXHmfck+/uz5FkTdfWJG2rQtkIzFxtiIR
+7WhcSiUQ9je0orQq24n+wW42xaE+k7eG5DQooXpXn5/PwedLc6mKHoJhL94sDZuY2gOIFEfII7/
eH12qvj2vz/WnwPNlqVkBHWtTew33O+20cfkhdzqBtcR/9E+oGy2lY7xtt0He/Um24RUv1aWe/0b
LM10tlKzcoKYVNm6K6GmIyOgK8fDC7Z73/9smNlKtcHF5E1pYiOlfoz9Qz09BN1ChFyayWyFWj0a
4VXEnjOaXWLgjocR00KKpYjXce11zaK9McmDkqaM0W19ln/5CoP3q7HzVupqfENv4D/PUYmRP1fH
LOgrE2QOPbJV1OdOanBM1Q+1vbACl7bX7IBO1FKL5KLCnLudDtgdPRZSupDPLG3heRrs9Z0MvGXQ
f2RPYguHG1SF15RhH/21vHI+Kofrq+3fRPt/PThrFjRiPZOHFOkPRsTMjnwNZzoXF8ldtsl2we4P
R5tFC9tMARv1JDnGCjehNXFi8z+jhVtjYW4Ly3x+O46aoYkMO4LHkFRohBRA/OIbPI42C5NaWOrW
LDD09oCnlnhp5slaAQTc2R9xD2qO5a3sYvn2sVs6zBZWoiitnJ8whmR2QyQSAsU+WNYLuoQLM7qU
KJ7tJmsWIByr69AxgIYRZZgIVxQbmwwvsKyGzNx8a+Xgu6F4d3bf7tNuWlgjYqf+GjhslTKPYigG
NSrjxzlwdnx2uJDpdDhVl24u8gll+VeUvBnhfdTAgM0Wkp3fl8ivg83WYwBv0LJLZD1SJ6cHUx8n
sz2UTriwRH5/YWIYDVg/tS3ywlkwxAkZakFLNSBKbn37Pq7eFl7Y5Xn8HGAW/sZKQmiowUs2OoR7
eL7b9jXd0SLdYVu31m+CI6I9S9eJC9fZX2c1C4iVaehTbfvizt5v/H28oXeYrr2tfXBeMRVc5ySM
wsjY7R8ldynvWHik87tMU+I8NUIAc+GtneKk/kBreyEaLzzUeT4VwUaXsoKuZKfU2x4xbU/lTzKQ
hZf3e2bzy3M054uwyAoPSoPuBodpq29AgR/yQ7Wq1stPTVkaa5ZFOb1pK33HjbneaFtYtVsLaiUX
P21TIE+4sLuW3pH4+dlWblMEDLKMsyVH9lM3B7C+9e3CwxOh6Pdw8a+Vb4qXeDZGk9V1RtOW4hR8
8x9HSrm2D+hXu8Umueu3yrpZh265sOGWlsYsQLYOEkIw0zW3BGRhqjiyaEcZCsf1yam/nyy/roxZ
3AgddUACgTgs3ehHZ2/uQBnTcDqGNyWuvKtmNa3NW3EPHDbTnbHT1phqLe40Mci1JzyLLY405CYS
npqbQ/KI3qkxYtGgTndYgy2slwtJ46/znUWUukOtW6GpwOpUtmq8Cjf5Kz6Om/FW3VbH4GgUSyOK
vXVlcvOESy0mqy9Dzm7jx12NcuBGPxQbddvs+n3+ZwFlnmsZoZGqlSFqYw66ys++eUiXOgLKwsq0
xITP9kMK7tdCnvIfGRbU9XX2DC6QuzV1aGsnokr/Ge0vOnjX1+rSuLPAgvq7WkGdogxtmSvJQU+j
NdBlsDZ/NswspBRG7xtlrKFQ1d1Kzo0p36nBwu3oQhL+yyqcp1dmKlJiWea05jAFfLBuHqKts4Gd
IOKkjh/q4t1SaBleXYezgJI3mYwqjKQyZnUbfEXyeR253teO++1BWU8f1FV839/UexRmX/7sic5i
jKdGLYgxLvDddIOdmu3fRGh6XR9j4SAQyorni7K1kkZvyFHc1nhz6q2pLbyypcU3ixuFY2cIyQS6
i0aTG9bSh0k3bga8CRfmsTCOPSughkPjIHpRcFmK9zn+bkkRoaXR/9lWsmdXsrKXSrvryYAHpO2A
4/ilC9VnYRDl9xz/l1VuzwJFGKZGDj2F917n74FuvEp+dSehPxICP1NBtjZj86FG5QDD0IXiwMJy
sGexAk3JDqMMkfAgF9NGqpuCq7m+4hbSAnsWJ9RJx7Apo9Rd6E+QfxzmhagLCJ2lcunSkhA/P4u3
XuFEWiIDC9OQLXB03Fujr4n3/fpslh7YLDoMXh5Lg8y5OKLTPt1q/vv1z186Nex5EKhDy/IyEg3M
he8UN9qmJ/urdztu9a0sYo4bbtFGuT7o0qRmQaH026aqe7JDxysOWZ9vDHN6uD7E0suZxYUmtwrc
1hQO3FI4Buqu6qHSOCSH68NcaKz8specWVywdbPGgErT3QoG2wHF/C2oxztlpdBZiddVsQYre5Td
dIvCx/9FVi+mcSWJcWYBo1XAYuk6KOBu2xzqXbzrt9IuOtoLe2rhjHJmESO3ylLK8SRGpulTZ947
9c1QPKv6Xh+f0ES+/kiXDmFnFiPGGluyKCHrrDf2TlTCkPoUhd74pdziSnJI7//z+u6vL3EWMuTQ
LrQ+JGRAxgWf/ilDB8VJP1+f18KKdGbhwjKd1jYiUVkBua8hnyRv6/bb9TEu1PR+ncksXKglSgal
D91QPppH6Lb7bo9MyAGe63OyThYOkoVtLOQRzgNgIGsw20vOXiRA9ui5P0SlvLAYloaYRQqUuBQr
1lgLEzqMebfLwaVef2RLI8wChaYbhhnFXPXx3UXadAU2b+ExXX/xjjwLERh2gl/rSYFizEvqh6Tc
ts1CtFu4PjnyLA5g1AlOGuFCdyL0UEnw4WRSO0bBQFmDx1zj+f23ZmXRzTKAVKkCr3X+8ic0NbKw
pOXUVfuk39bGZ036ev3VXH5wP4eYLWYpLqu4CqhYxDWy/AkW21h6+AvzUC5fcn+OMlvFWdZo9gjX
+qww3aEr9i1505/lbbbRbyR3eoj5q7c/m95sbetG5KDvhqmkEFA2P7XahzBZ2D7/Zl38nNxsdacY
9MhywtpDp/SIePMNfF1vHd6KIh3i39+qyL0+qcvb6V8DarPFXo9SbVUZWtMejgytDNEGa9HrQ/yb
/PXnGLPFXuWFrYwGHZ8+enPAcAXT5yz/EvoYT/iuF7wOg4vU39+KEz8HnR2BXjJmJOag1Xr90UbU
Gtv669O6uNrRl3cM3QIiOa851shtNWNPzyKP3xwBmQ+fdBy6rg9y8fWcDTKbRYo+vpNFuurmPSZ/
96b98mefr/0aFZpMS2JH66mOKR+dfI+c2vXPF1v+t3zn7PuL+Z3l3AiKGoPq8fmqneJneospDN5t
HZzahYEun6RnI83im03PMbVzyg3TfeOK3AqipIsKzRpzrM1SAiK+9rVpzSIdI8XwA9imlfoQ57ft
uHQNv5jma7JsgRgBCGTOz2qA7/jWRSSKwWF4b6tVfCcKDTiorqLvJQo8OzLUbbpw27sYfjSwu/Q4
ZNmW5yXaDjh+OtU0J/r14EJhp8bm3NWkqMkm3PruUpXt0mM8H272GAcJVX2rosrWSPk+wGN8VJdu
l5d26fkQs9OisNtsrMHwu5b5VDTf8GmfluBgS0PMzgUv6NFvzAkEMiplWocmJq4r2sLFZWmQ2cEQ
x/4Efp9HlUGnTZJVrAHoH8eFcLO0AOZF1tjs6hQEH9Y7yQrnoz1KVIAC8bEcV9MGypE77q4HCPH8
5ztJUxQZRI9u6zQTfw0Q0AnqPpcz6uahjwSqCs0ZiwetFZTn6AFVgP318S7GifMBZxG1qUO5pwEl
lnjniqpr5OJI6Vo7jSVeLmyoS+HvfLBZeEXJuXXqKee2Kd3rTrAxqwOMPY1K0fVZXdxICl4LYPFR
JZvjfgMFIwhL4rBLENOZHtpmCbAkXsPvr+lfA8zXBRLvFgpkGGTJR4EFwIl9y/VcPLO/dbnTfs5l
XnqX1TKDXcUVYnDSN2QavmqDtGvk+u+k4OfjzBbClBp95bRsW9HBoIK8jRH2Bj6HDOWmIgEvpIXN
dXELn01sthi6oLa8RBf4/PxZCu4d6Q1S88IYlxfcz/ckFsrZeat4VqAGEwdToz1Nw7NZf/LCT7L9
dH25iWDz22pQoaTAG8FsQRYzPRslx6U78iwqaUZS37cIWDnacB9W1luIDNKY0v3RoCEW2sLeXRp2
dlz48lAPdktw0nfaVgN3ru0E0vE/R7/aqnY2u9mR0SFRF9cm/ZGsPPXGC+StdYS8lOx47vXHeLFy
cj7S7OQQvhV+61Es1HfWO/hNN7ivbpDuAwkQbYK9vF+KRxfLX5qqkzVCpiEnmq3BoS20Jiad/RH9
wn13i9DYfbfXV8N6/KjsCrDt5nbcG42Lrui6/Tur03AUy3ZsFe3E2ehKqkl4xnB3V6t2LeFjn4Xt
o63XW6NoXq4/24vnytlQs42ASwEckoxHi6Cy5H92VNzCxk9qe9OO00LwvXxono012w5OhtyyXgOQ
bo/TdjggMdptIOGton1zQrz8YekiKr77b9vvbLzZPghq1VMsi/EC+anCs9Rb2GdLnz/bADm655i3
cY8P2qOF1ItS/9P27N9SlS6GwrMZzBd+KHltNVGfzOwnpf3maC+4QS0stqUxZhlTjcCzCFOqa+Y3
VYc8XLXRvIVAqKrXX8Uc2+KYRVanPYeVQMn5e3L0HXs4WwWuDmkkEIBsBJbY0XQFt8WjitBKvA4W
EJVLC3B+FY0nE8vemKmKena4V/Y4zGBH+08kuJmu1KV8YGF7zYEwdNL6QRYFZoEZ7U/5CYvXvXNX
3Bg7hTxR+Rjem5t+v3TvEuviyso3ZwFENvwIz6FUh+KWrCLrKR4eu+B+SN6S5Bj0h+shZGEBmbMQ
YshlirMXx01qgq7bQ0BS0z8cYhY5FGyUq4ykDt9BhI0046hDlS6dJfLNwoY2ZwHDQKBbGaBRul5i
wpqP985QLWS6S0PMYoaZeV06hryZyZ5uupw+nrnEPPtRorz29mdRIzNyT0Hbja4GGZtAb0r7iT+z
7bDH/2Fd7BNoWvz/ChPOQ/ksHUFQ7PWnpSvLxTTkZ/CaJ9tej7RFX1Czr7mpqOo2Tp+ccR8rq8rc
h9qHcVwIMhdzup/j/ZZ7+1DIO8Nid1fYtJCWNrjqhfKwyXG7+qMlP8+96ygeinZiPQ7INkQIjinK
Y5iVC5H5cnHjbEYiqp7lj0qtGYPvi/zx3nDjD+YxBQdpHqxHYzOs84PqFruljtjF9SnqKLrp6BQ3
ZvdMRVIQmBXYiTpRV5PfPuit93j94V1O587GmE0LjyMcskNyDnVnH+PN9Fbs0TT+Rz4Xu97T+BS+
XR/y4tI4G3EWD1M7KVp/oCoweHAv88+1jjyi7MElqRbe2cVFfzbSLBjGgyMj0c/cPJzI+gzLEXDa
b1bzENJt1hDu0ZZokBePmLMRZ7HRRgU8iSVGVBBJa7+nqDb0/bOXPNZqv73+GC9G+rOhZvGxG+VW
GnVQ2kM5rjsf18jOxhsQRPrCU7x0frH4dEUWRRRtHjoCC4tzSWZ/OfXb5Gjfur6611WULw26cs1I
2aVZSuYuFjzOxpyHDwWjyUk1KIyqj/ZuOEz77MY4dRuDK4b1sNRlutidOR9tts9UJ4javgbUpp+K
W+fZ3+NruLFfgCu4WAUdhnWwr3a44X28/gYvbe/zYWdbDwjYaJYZ+QiyNLm5r5LPf/b5s41W89ll
P0CslskEFMxKiL0v14dYWBtzbkJYd2FVO7HuhlG06qY7P4o3PkmU/Zc96TtjabhL2+v8ic221xD1
ltMWCf1A6RG1nX7add3XOHrNxoV5XcxOz0ea7a4Rx6J08MTughSp2q62D1wY4zqxXlzfS9zdF46x
pdUwS0ZwoZWU9odIVfleRfdj9Ppnr2qWiGjhqBR4yWioeZ4k7d5Kd5b9IezQ6V7n1tKpcik4nT8+
EZnPDkvbCbwgwozAbdeN6+0EUTty/ZN+b68qKFpExb29cKNdWBtz8JzSTrLTWYSjaLrD8Qv3lm+6
uh/NgxLurj/JhcnNAXSmpKQm7knUq5zgUJTZJ6O10ZTvn68Ps7Ag5gi6qE1qDScjCg+yfmwDhHnr
cmEmF5Oas/c0h8rVsTwURkXks003vut33U0CFBXd7e/DE4rbW9yRbpa6AkvzEj8/WxuyDU8b9VBK
ismxKJ9t7a/rz20pnNvi/Z0NICVOPqBcT0aGHddHXOm36accH4QVWpd75xGZpgNKvm6PltPCyEsr
YxY1UoOrETpvYtkXt+Mm28Yn0vu19lS7vYu1wzfvbumatLTsxc/PJou3m6Q03PlcP7sJ0Lb9P6Rd
13LduLL9IlYxh1fGHZSDZc0Ly5I9zBmMX38X5DqzKYhDnOujV1XtJoBGd6PDWkRs3Y5cN9rZCBvO
FdtsI16rC2ND5M4El00EdaEwGhMgIL2jcFO/hMfGVU5ANnej2/Kv7k0EPu0TZ2upM2TfUWvRjEUB
IeyYzboku8YjOHzc5JQ8W44RAJTbiU+8VAHnHNmGO0xclFFR4NEG/FJ7mMC8oV5ZKcc9bwsxZBN0
MXhXsAlpsU5ihVB0iUW8yZsgXO5S69v+rvFEMPpoyAh/NVSx3C5bwFlcfk+G8ahmCedw6M98PZvL
ShgdBD7tqFYqnuqzXADp78bQbgsgS5t6+2cKeJHEKKCezHU5z8gigsjzSrNnJ8L7OfabZ5CKAjD8
8aPE7EL/ynvj+L/tJaOAGQDMklpHQ3MtXwlp7SnKU1HyRnI4O/nRlbK6zYOiJKFZYvDHANtKfRxR
a6nic5sQe38xm4NaQHX6j/J9/H8lCFNa4pxZcNA0B4gxBKcKLK84Kp545r1iOUr4EeuvRAk98IhR
AYHREG8q5YUQPx858ca2S7msRvlsBMesq6VEM5D8Vd5i5SkWfu1vF28JjMvqBGkcSYesmlYf4/Cs
RwFAtDlHwpNB/7/aJpx6MoQfhSLyIEd/F3ii1oPJEbL53MdLDohpGmidVXb4ZDQV8MpGiKB1a35r
MQGQyMbLWI6nDCyJitW5ghr5qHi7eFpWdtdWdhxb9+GkApO0eviDXV19C2OdBANU7l2KHJES/UAD
ut3XTyImm/eF0Gv5xTathDC2SZ2rWENhAKAYp+ignMmBJnvlQ3/YF7N5eisxjGESzWleQE4EzjlT
OcxgYscLYZp4g76b2cT18TFGKK5nMBWPUMQ5sB7JsbwlB+DsexYmLWkprnDas/k0ncJbBeP8yS2w
VlO7QkOzxJts46yXjbYbU4xDnU4o6tF1kyPdLD+YGi+bstmEt1rul0i7FBNVArskklPRgaJKKQFQ
pWww2XOObzvhcDk/NtjWlxT1iBmSfhfWKW6A/pQd6XyCdsdrIdq08ithjLkiGYkwVmqh5xRVS+VW
Bxhxhcit5oX3vENizJYgi3IZ0UVl1Q1pX0BOmQHTc1/xN/BoTHl9RozdUoemDxcFLjn6O7pZ3O4h
O4UuAA+jq97VsX3NETNTPi/U3gx7V1vI2I6s0NO8pfVu3RSexlq8aYh6Jn0Hgu2BUhVbAWeZNAe0
Y0fYERZdUdQaYzLIJV7PHsB/D8C/d6In3edHn5vebLU2xpYATN2o9A55IaW4BiNMPXEQn3hqwRiR
tinlDjy4GM0CnS8we8h0kIefnP3i6PiXELpvel2AMXTTq97L73SnyzwdAxa0KZjO2oLV3YX2c8Ry
lsaOqhSCWCymhqdfVET22NyNBVqQQaT3Py5O/uyrJbOVp1aHzpvP6ZGCMKFB9H45tGcQ92JgGhXG
X5HPezfz1sZYjdxQEl0F4Kir9aB8eciT65kn4l/MoCppqgaAUgwWfV5Y3PeCUMvYP4KiLC0M4/F6
kxypxwwd3vgUVxrjm5HAjmcyQxFrsJ7NtRmUhXbTFy8ykOtV8LVrdXTUwTLYgi3L0jJ/jkfuk5Ye
1dd7fVkxc9lyPevMWfpnxbkfuspNi17VNoh8+WFfcbaP8CKMuXlqrJZ4rOP9jCt+nVBWIIISoJA/
/k9iNKY/PqnVqTCpAamVzgcZIkjJp9tU7Nx9Mf9i+v9ZjkZt5ipkjRbwUxQZ0h2js/i0LTHxwHYU
XYs/aUcaHUYb34wjIL335XJ2UWNu35JXsxERmOKxBKxgfCKA6cri130hm+AIAA/+z1Vg+36I0PVR
SYeKVSBagj3TBwlVQDEn0fGEUcwb6xkzXDdDYB3nANDUPnqb3ept/yPUfeXU6P9XG6yEYwEeTODH
gPP8Wiad04JSe18EbzPp/1ci1KhoIoN2nCDTCC6ozrXIux6P9v8mhbErwEQHoxN2243m3s6yoC5+
zREPq4Ne1Z2rzMLgqE0Yq1nUgELBmR35GsxnZxSO3NRtz0A4R2+aEmDC3sl8jaMr/xKnXnSFMSLG
MpC4HHGv0yM50tF6yxsx25qeeG1+1EB8XaKhoX1RQZM9ZRhen9bUa0LeV8gJm8twihvRjuL4KOWp
Xw7Cd12Irq18LG2zFzg51W1F/Ecum5cANL6gpUgnuLmVXIN5+gC2Qk57zrYiXkQwxkSzpj6SZjxt
RqM89GjEqNXQl+XhuK+J2ylv6SKHsR4j6CeHNkLmo/MyzCJTgz/fGQ/voOh8bZ3Zjq/L932R26HQ
RSLjuC3dDEs0CAMxtAzaqQOo/ruov8tJ6+3L4e0gYy2atAfVWYaxgZi+yxIM+FeRP0n1YV8MRwc/
NnhlMWZVKiqTQvCqQQi0UPU4+xLgfXhPMp7KMSajRYtu0WXQh04BvaGAuzXzRHB1gQlAjDEeWgyX
0nx2e5V9U/w+wPDIg34UMtu0Q9AW5M/6w/728bSBsRV9PoEBSEML92IcwA0m1G+9djSrl30p/2KS
LkrHWArLEHu1LKF04O8wE9mJkrNsPRviOexPfXvV60FLXvdlclb20ce7UoxCrLJO66AYrSg5Vtva
eZOA6+Qg9Bw8Dp4gxlSAF8ZUe4VaI6UAucOxBg2cFt4JvIcSRwU/GilXC1KTREpFCyHAonld8VAU
3/c3bDsLe7FFHzHISkBWk1bBuB/y8x9YuKUfncpDetP4ia9y1G67or2SxVgH0CiAvVnA0CSNYgCE
74TH9jCcrMA8R75x5OXdeArIzu5KdRjVYoXAgiijo/dXcuqO5lHrY7tuQGloeGH3JJDa2d9SnmrQ
/692dIyjRSgKWA2zOjfVjykLwTAKbk/uu4HG0DuemIWbTgTMc0c9cjgYGXDMRbtOesOPiukQm+jz
6xPwCulPbS1f91mfufuL5O4ta0PE1ppLCjxBXLDJnLMTOYx+fChueWlN3nYyVmREY1g5NkisR6V6
ICgoNgStfKL5Nzgdf3IWRY3tlx2VJVHWMRIEsHXGGJNZsVK9wtioYouO6GnfZa8JTHd4iQA4Mbop
UKX8NIhPvArqptvEXIEIKhFRVT/KySuV6UCaLIWEcinEQSo/NyNIoXnqsrmPKxnMgRlLrSNJNaGd
ZMYEsSY8TFZ6VEfzeTKA8La/kbz1MGeWmnM0gUGRpnduLek5K65A4saRQb/3y1ld1sOa+rqVwNoQ
4qzSQX9Jy9FOkx7sn2qgt9WtOM8OEVJ/f1n0s/dEMka/rklFVOpd1IBgXME8KgGdNuHFBDwxMj5j
pQ0z+BpbFGypmOjwG+xE9Sn08/5qNl3LagOZmBCNX2FlUSg68IKO6rvIQ3XfVDhVQkJI0VTZYNOV
sZTmWqpjuE5v7rrhqZd/prUDwneOud2AzUb2dyWHVWx1WqaB9hXTOuLvyUQBr/EgcfLb4UWuMZtm
2opDgvJX94KZ81fR4KjithNdfQKj730oz1JL7UaWnpIQqNZL4vSygobIfMSEJkj6msKXROGUZP2p
HsrH/ZPcLqld5LOZzjDrZ9LntMgO6ETdyTzhRh7txKHoRiToX5o3XqvTdh/GSiRzFxbSNxJOGAi9
jxOaya3BVlW7copf5dv77GdXpT278xHk8SPG3Dh2elNzV7KZCzIu1QSGcdTBpexKi1/j9Nf+fvJ+
n7kZWiYRcwjhctRZRD039LSyDfZFbCceV2ug37C65JZcRZEIxggkriiUfexEJ8GhOQLMkXHr3/8i
DXQNqgJ+ii+Qw1JstuhIQjMrJVgw/C4AfTT8Ne1VCB8UTg/SphdVL8KY4zEtYayXBRfSBORVEbcO
GKKBwSojCT+UNgaw/v9o0dQCXAQy5yVNhpGqCexyPItvmibaWiX+vX9eW8YMmELgETNN1FnYrAeG
1TuJtBmGCTrJzgDQVL434p01cGzyZnV1JYfNcpiKPoM+E9XMzkseRFR50tjuAsFJoB8ZQLaEIL4R
0RQ8o5dLtOFUweV8TB2EJRyzunnBNUQk6P3XZE1WGZuWlk03ogEQMzZK9BbpSgLst9wHHI4NDt2b
YhhdNZq/CaDbTorcMSTxp9YDQtvUZmfKpt6Zh8meOutW68V7sSScz9vykfgotCyBbAVEEEykJuql
ChJTVCKoj8xOv5NdIpfsZ8sSrMUwvqUzxmyIRLxYqg6jCUt5L4VcMM5N1VothdnoPEvTBGCB9MhH
D1leAPuC8PBseL1L+3wjV0D1nDf5vpl3WK2MDZ9ICk54WcUDlrz3Xvk0BqlrPBTIItuUS0Nzskf9
wXjav0Sc3WSBz1thVJpxxmM2D6XveWX6S9O97YvYijw1zOmipUzFiDALqlZIWS7hpiKStsorgOYE
zQyG+6biJXp5cljzbSxWGqUF1T/FDwHf1t5GKC4279qJItD2L8kjLyzcFKlLAL3CCLIGFsHPHiMk
oV4IFA5o6Bu7FJenVi3tprA4E2k8MVRdV45JmYxBED4KRGg8zFBnIFLnEVJwLvCmLqxWw17gTk6H
CtEpMoU3fSaAx9t091VhM92grUQwlzeWhGbOMdGNwFB7jw4UfiG6x2sOVCrKj/zEO5/NKGwtj7nI
KvKFkhRhSfp1D7R45QDGZ5ShLIoC4xpuyx3O2jSClwWyIyqKCA7lRsECB58ynhVBcpT9nJvx5xwV
O91WxToyeRbdR+s4ji8q4cQLm9HJauNYROe4T1MExWgSKSu8u9HAgfJFTed/R1f7xgcq2IpP1uKY
cAH0BWbbDahgpCZxWlJ6M9AtnXlJvxOl/l6nHbdYTyMe9uG4lshYi2ycxjox0GdLH46Jt7wt6Kwr
bPWWksblgdIfOarPE8jYiliYs0kA5TeICVqXzgkKD7Qiim562vHAkcbTD8ZitHOm1oqEVgRM35jK
A9jB91fD+33GVKRlSxqxQEHBFERXpDX6ZHreF7Hpg1c3iTEViy6m4CpHCd6SKreqiqsaRRLVlO+J
9CcIy2tdYKxEreXpmGh4di+gYGyL7NWaXoVU55SyOHv2pTkusYpRE5Ab7KPrevDLgtPAwzOubF9c
oot4hLXo4hwd+QToYa9yBLT+DU5yp2CCndeowfFKbHNcZ4WZ3o0QJ2ui02Syk85IsFr/fxZEU9Z0
sKQZKmhzQcP72fmJsa5HQop7Y5igCZ8dNSS21Bf+n2jbRQpjDpqwqJqMAH5dVDUvS63rZa7dUa/d
NCV/dHcuohhDoMfCkA0jTKsen7roZz7w/Ph2ILnaMub2i5mIAoUICfFVeQxP5aOa2s078VR4Igtc
nxZa77jZh20TflkWYxLkLkRJDjg7HzmfxcUMeU1bIgowRdwQT3RzTxBsq0b/6VjhG/aP7190/yKd
sRZo866iSUOtvf5eXiUP4BNHzA4Mw96fXeVb5vPm8v4lsrgIZGxGWqhTr6bwwHToxQC2GHmrX8S7
3i+O8F6Hibh/Mn6yuggq07+TL0s06hSpTwpPqXaszOdh4MBvKDRF9NUr/rMqlUkhKfLQYoQNqwrN
ZXHyQbAVwbgqltSf9PEom91tJwy2IpODaNUBJR+RMGccxrObzI2DOYiDotTnqMHETyE5g2HZfZe7
RGvslGieLN+pwvwgker7lGh3eqE8iCBrELLeyeDzlbzmdbZv26jLepi8R5arVZl2NKEa9W7a4x0g
1Se15iF0cnRfZWxU14VLldE+7zAc7Tk/jeO9Kmq2Uv0cK4kTpW8yIK31gDFVQzKOliLCMarB7LV3
NBVRg5pFHx1QETizSxzhdXhG29FZfOORGNNrtKcfjO0qRiEROmrnp6RGP+1DFnrj1B2S7K86NG09
u9+/1tsu83J8jCEDBnOimUWCcvVY3FUmKAKKieOVt8OMiwjGbBlhapgtRQhq1NewuNLy0Zb11A7N
P5nM13TTMBQUVeHImKsFwOKitGgfhpkvb1onuXWLjuhSe/6TLbuIYTS+EQSjaGu8eOryvpr9JHnd
//1/MXwXAYyuIw0bmZUFXZ/8Ap3d6HvzS2B9157ktBiwEtziZV/i9h2+CGT0vQe8d6n0qFzl0TnP
SsdIUtvSONmDbU27CGEU26hFLUsroB+J81+F9G2QOfHFvzioiwBGldW6NQTdhCp3Xv9NQnCWBS1m
T53qCfAMbn8If+zv2mYb5lrfGMUmYD02VQJFaNBFIP4Yn6e39JEciG2+z98piW/1FusOj2yRt4+M
H44TuZ4KytuUJQctO408Fg+eMjButx5i1Mjog75ZPIyNdYk3dZw+ku006+WmsgnfWozG31h2nRcG
yQ/FH25Fr3OWN8Fr3Pldr2xUjrwMaPo2741AP/+rff1HS9gBvKKZBbWn8Ea/64y0gK8j4cgbvtts
FUCaFq2Cik6heZltzGNtEI0JctIjmD3OMdKb2VG8Es9/0pq4EsTmQ+RJ6qM0pylrvXGUCL17i+EU
WXcnh4KzhGirbhNXjOTv+9q/qYaX9bH5EYIgRgoVJImtTDkJgxSATc/dF7GpiSsRjKEVky4aIg0V
L1IOdlxa9pyGjqXwYDC3MzErOYy9NbJCGswe9vY/XKnKi+UBEh5vuvnM6wfi7Rv9/yrTmMs6GZsc
3lCXg7g86uLD/qZt6vdqMYyZ7XrBlDual5hPFNiaAGRN9WVujYB3Noyx1ctaXCYUKdxF9/T6r2lw
9fltfyXbj6zVUhj7iqHMeFBHLEW9x/gnEpkUTRb0WS6eHCAArF4Tn4cZx1sWa1yL2jRLunuK/ibX
z1mLeQiO8VN4GsBYhmUkS9mHaNAClUdim2lip138bhWyl3bGsZOGxzCJ7alIz2WX/ei14jS3vbfg
QWIYZWBZy8EU+uumaER7jI23otdvGzVDvRHPiCw+Y4jjr9ZKXsuRPPe6WtjL1HpEMQ51rj1kynRM
SBlIanLKrPk0z+px/9Q4q2NzMJPelwrqYphJV2cPsCDnTK9/7ovYOCQg36J4pKm6ihIoaxfkqK1G
dZBcI71K9ZMiBbNy2BexEbOqliIbMkJJzdJYKIsWyGn9oLTos1HeLdkulNnR0mMm8UIIaloYb/RJ
DnONpH6QZmW2JMQsdO4n81I3w1sD48AfmO08NIctCMpP8pgrFRGiDrWZ/p4cCU99UF33v4wH6ZwE
wi8CxkmC0pv2AamGgc9DAyvIu9UbCvLpE5grVgmYICmnilb+WsBelo/AsfAzjDrlp9yxrsprXt5k
wyJ+EsjcN8MYkXhqJ0pHdrPMdzma6HXAWYkHsRvhMP1M+4M04Voi25miCZmFtB12ebmluOhASnAN
TwoAZwGojv+irLnRE/lJHvPwmRH6TmaxSC7mt2q0ss6Pc/q9qX5pgIIaGw9cLnYlP+/fEHpMO5r7
hTUqbrtJpZproqFuum/T+yyWHTG6svTZWWTOC4VzH9kKp9AsKVBsB5Sk08jLZMkWw1OW3+pxxjFf
W4+vT3tJ1XflnxchqtNRL6l6Sn6GTrTphZzrA21CQLbPEwCFxkk38NZGzd1KomSOUlbNPd6T0jct
fLViyx4ivyx5kOJbeM6flsYYm1buxSIuFQkJNdp9I9nJob2tAsNrz9GVFqSY0wFOJGolra8/LH8w
uf5JOmN6FiOMzYxeiqTEJCU4VqqbtOVhBdMf2dNKxrgUlWpkUgIhqfwrGV/FOBDITSj/VCxeQmrT
CaEHQ0PAaRlf4alFwUgjGnZ35EEhEdIZh4z3FNs2lRcZjC7Wpa5GYSxLblFbDiaQbpJQ4pUhN7UP
DVKKpIjAuzQZ61g2YTJURUOxr+3JVZ3kJAp2eIUppxfregLyXxvU1xFCcH/ffmyhRamWCkB4RdbQ
osX2qcfgOjB7HUdFe/DpdF/okkMV1LeVo7ujb9qRg5Gq9Hnm9dBuntxKMHMNinwRkhL4Bm4mVffW
eIfHk6/qRrC/vk1NRNILlWgZJRnWYhmlko4FLUZaE0Y/zLOet75lAU1XB74XUJb3pW09N1VL0w20
LYmyKbGozjMefVKfwAUMiZugzXn2xnGwrcprGjcCJBCI9vre3Re6qTormUwchiFNSRoGGiS13+f8
sIQ4rvAlJDw40a3MzqfFMQ800ooAyJxm+DfkY9HpeU+jJIyG/I6SYpvXmb71IvwkkLl4mg4Gqn5A
yDCfhqvaHw7IyAcWEDAyf7S5XUl0n74YrdU+Mg5g6dsYvXdQyN/vTzrOWzihj4YNrwx46aNNv70S
xmh/ky2zVc0x5fA6FxjRKCQA9xLZMUN0Hsg1wlxOaw13MxnDrxK5GlSkrQDeKzsqaAuzawtNupLX
3EYujzVgqyv509ExHiApiVTnEeyZ8Ti5oDy9NW4Iurskr3j8A2SqT6IY09lNeS2ES42S7DwdLQEl
ljA8VAqXZ4ejH2yGxxqFFGS9ODKMnIL+bzpo6JILYR9rh7+Bmz5HF2VJkgy0W8nMoiLJMmLDECS3
Da9J+6Dxmj039e/y+yyHnGnGdS5QwkSTooWlT0T7blivRHjUSWyPPY90eStJq1pollQNSRPRycpo
X9W0Qop6MC7XCXGpW4KlqnSRjcMmtrM9ebjjh+pFedo3jdu7eJHKaKGckwhwH5CqoDhs3hsJ74mx
qROGqKEzzoK5Z2v2iTWT0Yhh760DqoNB6VbXCgZ1AIg9BBj+d/eXs+kyV9LoclchaqgWskZqvNmW
7nq0fuXKvUZ4LSLbdmIlhDGDoxDNpKthJ+RgcOuf2Sl6pnAGyWvmxife3d1KLqmWKVKqN8nSDYXR
i4yY4mTqJn15T64MnFRAD90JoNWsjpVfO6ETe9yKNn2HfTH0K5mMVjRZqE1WhrsVH8OgBv48Bq7d
GrisWCGnzrxtB1eymHscV7P2m+VpdGjzu2RX1/nZCkpPuOP1AG4q+0UUWzZvkERaxgxb2ZfmCYDO
jtoXh30F3BaBLLpJz0plqWgMoa+UtEOwaEVXouiDCsfeF7AZrpkXAYyGV1ZmCIJk0nS2aKt1j2p6
FcRVjx6L+8x62hfGWw2j6WIFFI18oW/n7q+ou22TnvOk5AlgnHzf4TiiEMFnQ1oHb763qef1HFP9
+arLlw1j7k9BYlOcC7xNRMB0UIiwzm+OJODeU95SmDsjJ1laKxmA8fKr0ZO93K2e0Sp+SjCbSF1g
e53wZqu2w82VLjBXR60qDfMISDYUOZ5EOrUMgp0EUovJdBoCpg3YwPc1gqN+bNY0TjDJpPYQWTbi
qVLzo76Ep9aSznXc2LjJ9/vieEtkG9nkLC/ztEeWY/BrpAPMUwk4Box2XC8euohcXo1q039Y4CbB
i0+STLbpRV3kqutqpLzH+m9JOZT1txINK/troorwRSFXMqjHXPmotmxgI0wdj4TRbeY3abmrDRQM
ABSW/20aJUfa9g6uxDFvkmGqMiIgN43dq6+QyHTLx8hrCzsrHNkVjun18nN/fZsXYSWQ/n+1vshM
FGFODVyEwq/F3K654KS8HWTMUi2DaakeEM8WqvJiWrJv5cWhtYQbEJicw6E5tmLO0XueYjCGKgU7
nDWnsOtC7uth7MyCYwgd76w2/e5q6xhbNUjiUsmAAv5IfH2kGu7IqbtSD0Ca4jS7bEcxK1mMveox
XmLJC4bOaGmbguCoYAdEvK77daC8Zi/7SrFVSUcqQ9UM0UJ8+wWYJpW0Uc2yHg8dTGIEhg+yRXco
bOMmLm39LgkAKQ5AqCYGJoRdB7y4cNNsXaSzdfywbqNK6yaAfC6lPTUnYSE2kLjtaPqWDn9ml1fS
mDQ3qUu1QQkYxblHoGCjYb5ximdUhr8ZJxE06Fx0oU0Xt5LHWJRpFAsVkAa4D3WGqZBE/AG+U7do
IbwWD7Us/MzM/CwU8nMuDu8knO4WyXzpiN7acVqcarlw+jY7W4sx2a3VEluNupCj25s5mNU3MmZo
Iu2U5hVG5yrzsYG/Ivq5bR/ihDftu219/tGzj7T5yvoMo2oQQueaJeNNHCt7mnPOSrYlgLFcN/H3
BYagaBeSocFVcoUpdvspczLxff+y8CQwV1NJBXMZKei+Zgh+PBdnQcyDfREb9kwDX5CqyuhAA3kQ
Y0JTq4uEjvKnWD1em0l2jDCTXyaNty9mK933SQ5jNwuxLC3MbqBmoD/IZW9X0rWVLA6GrYflu7rk
dlw7fcezbVSZGBcLqaqJWREFzc8fPnGlBE2Z122ZIhaj2JIJaiMm6loU3CtyaF2L13K8odsQZ4J3
1UTBGG8xxuMlWjIJgFR2ZdLCjom51xGrdpUqvM7DheOJth6En6Sxtz1ZZDU3kGQ0n3vvL9p2h3bb
V/NndpXddY95QHxemnFTWZBm0UTDBKYYO2y6WJNl6AX8rZTAfJJ4vtNa/VpWeewtW29BTbwIYnEJ
TXNW4gVveMTqNVgZJrD6VMfIyVzwXDr7mrlhMz+JYs6siEK1t5CeRqq2PWaeeaR4bAXwQ/bFbKqG
pEmmbmiU3Ik6ppUmphpJ1bJC/Fpmvio85iS0l+wlrGLOcjZMBpZzkcOYjL5fwgST8XjlZEGsncT+
7/11bKvA5ffpdq7WkUvmPKoh0jhj/WsOEztrry1c530hnM1ip17NKhx0adFwj/o5IOVfTUv81OwO
eSdx0lKc5bCzrlVnCVokddBo+ZsaPZbzX1Lz/CeLgXUFH60ES0Q/YbVjVRfXrS6EqN4AaVaxHszp
NZK+mTFv07YCfBz9RRDd1ZWgKJLCadFhD8rvi4800TM0wFc/0E/0tzzgydveuos4VqP7tCqXHkWA
0rot6ucezRnLw/7W8UQwypzVIQY1c0w/D/EPMzqFUWmDCZSjbNx9Y1R6MIZJKAf48dadPRCGeHKF
bSPe4pnn7NY6DjwghK0U7/qk2HYLgYiJSXKk1WpXx2AyGn+fa7+6Vo/TCfVs3zQwm1w73A5Pznay
mMdyW0dxlOLEFpASV6S96TX9mQgJILDMK7kw7ysN2Yo6chE8uUUXBcKieOkSH8xUuO6E+Xn/dOnp
fXHO6DfVTORQkeymznulr4mmFEOtExj5qLGFdARywV/99NiDxZhMAAPjBAObllHW8KDXUf3+Aq5h
YvWyXMLQk+Ygpdek4pU0N7cXpVNFpHNWJluYTiolMTQD+BaanNhKXNuz9SPNOOXv7VX8I4RVHVB7
h3nfQlnntrMbopynMef0vW/1XAHcAgR+gBVCNyMLjzqO7ZJWwoio6SjetG59rP0UIai9HMJjmToE
Oe4FOM+ArgF1AEKp1IvcPwo1Vt/AXP0S80SoiyFbZxXXC/JXcnGvDjzCwi0cD6zUktEzZ6DUwta8
e4BSCQmq064RFi9Jlty2/XgtGPrVMDcueAuCeC6/95r0VBs2SU94XL1PcudEmoCurPKgFr1bLtmx
aPV7A3rbAkF5HGRHiCsnKztXNqRTNHeSu39xNnVg9dX0/6uLIw6GXNcjUE5UqbLTGkmIgpOM33TA
qqwbKlAaDDSNfJagEXmQGp36LLF0s/E2xpx3l5R2x6Xg2pZk0cZIS0fRmPEiejhHSyZBUg+Ddz3m
NmWAq5zhMNFJCNGXb9Mb68RvB6a/+8X4oBj6H7mMfok5Mm84fBif7iHscF9hdAv1BjB2wWzycm+b
lgGVSeDfGKKsspgQWp+ksyVCzeTkOEsHRa7scOLd2o2eOk3UdBXZSlDAAv7m85kVpanGoKaHG3tf
/NnD2COIxXTwDwgOKezhZHgzBgfIL4q2LbgNp2i+qZMr6YxOpkmOq0ITpmS5ArrwknCs9+Z5rX6f
bvFK55els3p9wvwqQL1PqFR6Tdl7qtHfAQ3QBmfx4/4V21TLlTgmllILdWiWGeF6ogDDZwmdCNBg
laHb7RAF+6I23aBmmRpFFLRkdgismoRsQmEeGUWMSw6C7mpVZg9VMFilI6ITs+QEVdvvRl2R0chk
4S3HDno0xqIMM/pT3PJK8qmC1OcKA4PKAgg2ULmjvCyN9sSD+dzc0YvULz0BjSEXS4JcRvwEULK3
vkLKOauvlCJy9/dzK6GpAaLxP+tjBz0EAoBoLUccnHwzA+WDkNNyWg/p0ysK8PE/SpM/K2ZGYknV
NMRyv5FZKR+MjJibYgJZbsG5ZbxNZO54ammpFc40VJ11p5rzYyZnV0tvnNuRpyX0p74YSJSadXSU
W2i3Yy4crMzQVBEcMO3xoWAfmReDNqhxqyMYiwOev992xSt5zI1bSGWYeok3X+MNbnuk09oTNHNy
F1d7wSzhW//aIzVs+iTIr6VXC0At0W14w+tt2rRjq89g/FGaVUVSIXh01RYY32l7lAiPbGerkRAZ
lMvWMr5nRCNEMi4IfCmoHCqEfvxEB0Wik/gq3i5OEYL6NLWFI58Vj/rtvUNlnjrLaPUJ8jf0UH+D
MEYn+UjbtoQjLxe2bWYuq2RT7cWUt9PQIBltxbZxq72rzkcry9tc2833IQfWY+vkQcRLum/62pVY
NnRJzVhuwMPmhtJxjlKMYJV2rlp/9GhciWGu/ZhEVhmmyLO0aE2WvcSLH+s3CoZjndSD9sobeN2a
8F7rDJvJrJZOKZF2gVGbQWiIskmgPSjn/DELooD69czNA/E8u1PAb9fn3Ak2lZ7KudCXlCZ1jh67
/mABtHLfiPLOjLE1wPLIDXGEWirWieS3MQFzV8ND1t32C6sjYyxMZ8Rh1iyT5E7vH0yGATnIt7TO
1f4XwHy8PWPsSCdMJNFSqGFRYNKwG/F24D0DtncNzdxIOCuI1RlnoBmhNhK4VVdqAaExDo6k34Vo
7N4/m02XYxgAVZRNjEGxlXC0elZxKcWIhMSj5VepKxTAav8DRHio90UKc50kMwzTNMJIQR8tbl1F
5yHuziSKTpbMRfLbNoIXWcy+xWVUJfH0kfFV/NJfDoB5Um9HF+2KJ+4Mw3auZ7UyqiirwLVNNK1r
EYghPpg98pTYx8rBGM/k1N9uNKcOtNq2/uz1jDQzXhs6GnFZHExgcMr5gq4GN86fiRm6sfhETG4a
azNEuEhhLXybkpzIE65ta9l0MgqsyWfBQ0nPmzzikGseFPJmpIznqIqkEfoi2FoVphyLxaA4Bkn4
EveP2ZCDovxBmu8n1BGT2N9X/O2S1UocYy/Cth6mSACwRS7ER31AfaCKfWSzbhNZ8Id6uZqn8FlN
qqsxbu73ZX/knb846pVsxnwYSxp2coZAjzaQI9ET6Hfm0xL0ADnXnyhH9BSMB/nGOFJHnj7r3A4E
euG+fICFK2mih0zVWH+TRbmYhnTmAKyDp+ywoKG89sJbyaOPR17QtWnJVsKYO6KG9ZKiqgDnZpxn
IPCXk2cUvHz19p6upDBehoBPA1RXiDDr7wA/rez2qT5KgL1GXgsxCTx3MP0w/exJRGgp26ItuLwM
7KYCW6BewySoLptsfRC8CnOhxHhVtvLPTL/Rw8rp02/1eEXma8PIvX0l2poM03D7/xHHGNXSyNS+
J6jVFLFjon0zdc2j/lQe5Nfez2+ouUO+al/mZjVtJZKxrbOxNMjr4iRz8BvlmEOgzJh8dqNN77oS
wyiMOZXJ8H+kfWlv3TjS9S8SoIXavmq5uouvd8dJvghxkha17+uvfw/d78Qyrb582j3AAAMEc8uk
ilVk1alzphDZdcriQB7zHSb7RMd/+wS87R7nLrQ3IOPMqqAkGK4M6KZq1/QLZKGgYNM7Ivi1yDP4
WFPHlVYVrFE9VL5Nfyja93qqXcu+l6lvZF8vf6XtqxB6tehCgGn6A2twkzV5XeQoSC24Cukgmo7O
0WFxzWOOSVrRS2D7Y/0xxjdz4e8l5u7RFa+sp9o+YrhHsJrNPPS2Gl5dziQS2vH1gGx3Ff1giQgT
ly5me/IrFa9F2yOCWtTm9imywpIQaigfaI2lIZfNSMJNkmk6MmWo3NWv9bu/3/wigBb79HwkXhtj
rrO6QCQWgnTFtFkH86CmwTDd2/JBNgQZZ/OBsTbDPQ2TMlZzbXkdQ6m/aIPT+6rbB9J1fpz22jkC
SHA33BW1o/iJXwhHSjeT7co83/KNGsXsLVZueGU5OTOmaIYDgyrs/hPesrbEPRBVOcyaPsa5ZmkA
hYYgP5t+7emvo6TS4VMForU9LgrXstFEuoaNlY9hYJ6Gfb/Tjkx1maJtIsJRb2XStTEu/mp2ahmj
htpXn1JXX/TbnMyOVKuCYvNmCWNthw/AS69brd79Xa2J79NrfRcfo/MALlhjFyOUyN5rV0hQ/xIt
j4vJgBTW9riMAI81IOOHFHLbg7FeROOyWbpYr46LxmVMNMVmLsKyGFSKIR55q93bZ+KZAUOh9C8L
2BNFiLXtxRGIzuJEmygIvz/oXWVPSZfiyjUrkrPMwyGNZj8ltqCDKDLDLU4BvdmSDWhTmskUGAY9
5F3ltEn+H81wN9hxyJOuHxC2onTyElp6akoctJs+d5zfdo0Lj3rdaqrVwxPZ+DtL0+GjjjfI4jI+
qySY7wXhYzscv9nj4uRQUquTdJww+aijc58Hqr/sc7fdWTfEW1wm85yce5FvsN36mAT+WOXbvlCx
lpACcK+SZ93PieSpSejTpN1lYXQndf3D5VUKFskjBaoe0GqUShjQSzmTOtuXcelPDb1dilLQaty6
HaCs8D+v52kZEKskVH2xn4sEMHXstK0huh9sdcbWJrigSMumsNS8UUBDKrvDoT3HKJmBOeQsmiv6
h4sB4AUWBt2gi8xZCpc4WSTAgF4DhwIQTuzrkSPbDt1jCuNJVBXc3DuADVUb/9FkHnEQjXOlLQU+
U97c0u7KmgVhXvD7vNcVpK9HjfEZhdo3VfmSTaJLB8t9H9waD0wDjARATfJIg8lMADNmEFoSsCZD
4XUvDZgrQIC9K84iwZPNwKcqqAACAoJeLBdf2xCq75RNpdbzY2w2jqTrbk+X3eWjswkngiqZorFm
nvVB24A0cyKnI56ZffNKk97cTC8YAHInPzlV1+JO9uZZXdnjUrE5z+NshfBu0zrMKM3q86Eabgb7
t2Bdm99qZYfbPrUIMYAI8jYv/C677M1g/ar8xe0PbP5G1E4WLYr9++rSO7WlmSwpi7IEjmEujhV1
TtaULvKie3lhm06+WhefqMaGtibwQh7wtC4ACgcz/wzKcO0SXI6KbColhJEzWSW6aGOxS9R6rw2y
KBeyq+uH47RaCpebsqirImN8zYXaDp3W3Sw50vfBZ+zDleipv30H/GNNlVnYXX2jMe/KyWphjZhu
dcjBBDWcMsyPpFAnyR/Vn7On4o6buaL35GXf+NAwz6epAgsHopKR3WoScaL4yaLf7FoWOMYmCvnt
s4Gm4v0CZzNt+7aocbJUt7uyQYmYu0RldaIA0Tz4L26oylzqGFs05SuKYxzXV5qKqfxPjCug7Pu/
uAT09vvVoJKxTDXrQiT13k72S/KZC58KIJVmIb6CO//973ftLBfGBIR/U8tf4q5+MC35DtPRj5f3
aTuKv5nhPkrdTmYZZnjs95JvYaa7jP0iEe2VsR3s3qxwXwPqLqBwtNCPWDrdMSPiSV3i9SOq9lO5
16Me7BPKMaPxTyXUc6dKVb8JY0+hy92khL2jRPJeMpYTygS504fyF3RWAqqidU1ir0/AUpOTL/ZU
3GaTed/Y0K2k7W0UR7dU0651CTpcXa2f4rC4bXXz1KnNTou689xlft8ku5oUhzRvd1o5H9LeAFRy
2I0NJCskpvAGZbJc8UOItYSYgsPgSrAsw4NNpv0AUIdUxb81DKuA+ER9mappp2vyYdRLtyD2FxPN
pF6THhcbA0Cf+GyGChJgjP4DA8V5x4g9q5CB0fOWUIo0MO8xVcei6/3/ZobzDjZEHPc5klRdX9Ps
brRe6unnZRObV/HVSjjXCPU2gzgEnmkDvbeS04DZlVyKHClLnaWxBNu2Heve/JA7tFlGo6YoKsx4
zIXX6PdjpLp6rDoZPVxelehYcdkd93xNHkY0O+aidDP1pyQ/RrlIhWBz61YhgsvqZFb7CcA7BR1L
kMuSh0UvQNu8AzTYtSYRC8nmijSkJRusCCDy4jwuL+Q8JQ0CRRPeLPLjBJ1FVZRwWeL+kHBXNjh3
s/RWjQpGJCAf433yCEpgNK6d8LAE2tGuUAyRrzLIbAC4Gu0UwRfbTk8Q7SQ6hnEAd+IuLmErR5SY
yBjhWdkBPx6E+/ZKBXQ8Eg7JbLYSlJUt7gaDce9MMSSkwvQvNlvAqCfA3tH5s1de4W3jRZ6IdnH7
872tjrvLSJDXSsqFdRKkb7T7K6l+2OGvyz6/fVUHUhs9Lkz4fNDqGuN+IBEjPZleAZNgLX9pUVN6
nUBNPfuWCsldNp+iK4vcCajmOIwGG/HJbPZaD1lraISpHVCFuRMXblyPTg58Ff1MzlxZ5TxlQTzH
vRBfL1Mip5G8VkscPRVUxTdD1coI5yJlZ8jVEiEuVungRNmXBOBa0MhIYep+5rPB5UGgCMmSD/Iv
U1hKIC8qMHi5ZxPEywlq4dchUEaB5lMUpxtRp5v52odjvjLIReHZkHsaV5gSkhLzpS+iw9wVpzEE
RZNU7PJWc7XmrzJbvMvr3DwBK6tcSE6z2IySBOdbU50C/INFtBu175dtbJf9V0Y4h6xjKlujCtdg
5TPNKwPbj/zuFAXhwfA01ElAKb3H24v6tjd8+4/GOb+0u4QqeR0DF323fLV/0au/B8KhkOZb3nLd
fu2/MWG2wqffhaUalqYvfVPOXQ2FTmU1KjgTtsNIqmK/ee5HZ8D1Xr5Ck/vwqT7Oaqe5gJaUeV5C
VgJ9nMk+Ahy3Hw0db/b4QW5BQCrYWcHqeIYb2uZNkuFF4xVFca41GrR65M6xsbcx3ksQuquxOmeD
daqTIUhHcm2qfWB1oni37cJQedRMaKZ/ELhouyap2wpvgkzPz1M77Nq53all8ZkaIqpH/zPDpWHN
KBNrkNFXp4PpddN8yEC5c3lHRSthG7567KaTXZnzgILEMJ1SgOz0E00EAVRkgosy8EXcyRPGkJVY
blVMV61qO1JaCei8t3P5are4uNIWYV31GXrNRuU2gNqiHIE3O0RFWeEt8+fPkHGBL/Pt83AxZqSx
NbcxnHFqjybZj12QiMbYt1s2KxtcKFGbtk06isTaeGHQgIsrBX3EM8EVxXQNhxHKU8vXRAGMOdbH
IPK2Mi6IhEpFiDljK7MrKyB+GaRoBGhH1iOKxFq/m9Z01cBEloIRX54BzFSmdg7ZeHl/7P3uUAPA
yCBBwKv8HzA5m3AZZWWNW5s80LDLmMd3gKd1OwPqqdQtwMsBxozn4YQAHZRXmt89ZW700gFCGb9c
PnLb1XTdkHE1s3QNwy3vz1yUKVk610i7/TG+Hg7KPgr0OyAw/k9z4JvXl5UxzklLeWzASY3NpdJx
Tm/L9hD2h34WjZxtn76VHc5R2yE2+6JGb5HRrWi4SUOIjQEQnR4La9zit/ZNFgQW0dK4L1mg7qOE
Egp1CvWy+BTNR1X7GTUPlz+XyAqX38p6ogjB8BeUnpwp9iZQ/pTm0yB/vWxnM0y+bSCPOpynrK0m
ExsYhb6WAvRaOLpEnctGBIt5fXutwn0y0kk1F1bbDH0lfYzs1K3DXaNogkS9vRiwCgMeY2M6nEsr
izJRZQoxyhelv5I0cozxNpM/A68G7fMfI1xiMevQKmYLRvL0IJm7JNsXpn95vzbXsSqKcCb0OGma
EEObYNYdMP6I4bPB8Npe+OZlp+NDwDXAjmkjLFjAtr4PCYk2qj202vDIyFzjqO9L1zrgJXUuTuoD
cSyHobOkX5IYNbJtGPyLOnp7EFvnju2k241UangqFl9bn/zFKG+pVzwDgpo8G84rVMWxbzu8q0Q0
5Nt1dlNj8hE60TUe9jqg5QyUN17CILyWwQVaBtp16Y7gebc8nDTGeF077UNxLvef+Kgrw1xIjCMp
HhobawbWtYVXqtmd0paCk7bpOSsj/MYqc5/nco8qBqNHWLwp/yujgoVskU7pysoIFwEjtUzlqsBl
vwbn1OJBlGWHsFueET6CgaG/MWgKTssQ//M++gy6dW2c81mCcuuimYgljf40x4Mzmz9lWzj1ttn7
eVsij7IDlbYFgU8b6JFjtM/98BDuF5dllNhrBSiczeAIrl3G3W0BuMcFrUYzQ7ye8Gass+NSHi1U
ExQLon+fYmZgpL7/M8RFFc1ONDljjfs/2I6D6Vd+fmDcZJkreo+yn/sQXFbmmKuugn48mFGZShEa
xDEkbqrbORKeZZEJ7kgl1JgTwgarlRsjUN0KczzR+afh0HvGSBQJEccie9zpSjszmSMGjWzqc6k+
EyJ6TLBvfWnPuJPVxTYd7AaILOOcHRjDkuRaV8QxHBnKIeIu2XYwtMANhPsgGwPgqroTGYq8jnAn
hL1HChJ+bceElpheyeATz0I8jH+Cfde7HAo393Flll3NV67RLCCPqHq0L9pFvcefdoj7dvffTHCn
qpj6JYllpLYhq/ZhMR7SWNQ53S54WgA/oK5qo+zJuUMCqaVUyxFsh90CrZA6yBSfYfY00DkwEs1B
NPW7vW9vBjn3GNWwDzGyiqZjuw/Lp9S+u7xp7A/+4H6rBXGxdex02vYp/BtsNK5apGe1NZ1aHe5L
RXtqtfxw2Rz7uQvmeJRqN6mDRZmQk4wgC62yvR4wPKxo0GVzVbbMsOcq4iuPBJSzJZ1kNoRaR8r3
vCrv1dZyuqV2uzA5UEn6dnlV2w+tlT0uKqU0itIhROCTUYcLgz4IPSj2DhCiVx2xZNn26hjlhmYD
WMGDpMho1wthD8sJ0uqgo3fG1i+nLyO5byZB4t+8XNhvpph7ro6tSqIRyCOCGdRY9rNyPM2R7Hax
FFzewE0vt03W3UQ2hH7GezN92NQRjRGU9HZvxzeD/nD597eWgVeTwijsbLDLsB1dLaOq49q0axs4
rCJx4vSL3bzMnSCpi2xwJ3XJ6trUCzyrsvqx7XLXTA9ZL7rsbXoamPplzVSR1jWecCWyoSPXUNBE
kHPyiAB0llz7h3K0j/kO1Kb3l7dt862NMwT2bYjr6iYPSbDt2JCy2sJT8Ud+YvP5OvpkFIMcLQpr
wXSmvmjCZzPCrk1yrmBHs6wtESIsm+0mbu4vL4PTOdUXDHVj2g+44ctr3PxsqyVyWaOWQHVUyKxG
op775auUHeMpFtjYLK6tF8Udo2EwKinX2GsYFUPUC63byTHw9vh2pd0xrF7kGYJPt3Wi1hbZslce
r40yMNhmixgxPUv1w0AE3i5cEhfyTLltegxIornyMP00jgy9FD2N35qXcKfc2XfWTn6OFf/yt2K/
yWeP9aK4YzxrBR0gnQXnT/WTgqLPUCxB16tPIRHyZW9lqrUt7jg3MuBm+mur/aeCG1Lmpa+qbtp1
fK497brzLUd31f1EPFUo8Lp5SQPQEs8N9icovCRHFyeYTNZx7nQHwgi32a47tUGoOdpZOxq75M6G
EDmmSALRBf4fwssfw7xWh5mqap+2KOIR0KoVXn0OPSgbM/Ct7S0CvNOmi6pgCAcZIkYk+fa7LsdD
py0GgMvLA6m+z7IIwCAywH1C2tChtCmYctsleelQqXVy2RDpj21v2WoZzJFWJ60BM2tvEhC5s0nS
KHLyYwrdhTDyZRzsca/H3uVDsBmw/tgDgel7eyrtF7OwkAGyOHei7kikfUg6QcQSGeFeCbnelkpm
AoNbjTqIu/LbUS3crBK2UjZP2Wox6vvFzIPV1lBgRY1816NBOgf0tsL0meVNrhmUv62D9Lv5wjqo
+YvI10VL5AJ/pQy01giw31HyPCLwpw9xL6gbbyJM1NXymIeufEOlnTJIoOLEnFt4rFHysv38ikkK
JEfRWNbWpXBtii13ZUqnoC1VIpQvhjhEUYG6zQJqetrswtKCGFgh4P3cjv+rpXHxHx5YD72BZpsa
jH541PaSvwT2ve3G7uKyQT7DdERzgyJv4eJ/naVVVozYTqhc7rQ9m3EjOzakcvmEbc7SrfeSCxzj
MkmthrDstXn5yxytQyrLX5V28qIeg84FHfdLnY2OFrfHIY4FMwObSW61sVw8gRTKSBYTBYG8iEBB
Pu8Iuc/679kiwm1vZ5k3S3wjoFenHpEELgPdJ4zxpWdk1MgHkVVgXP3NFmzfopgXfWpcfbW/fHOg
adNqwDQ5wKG16tuD5cuZHui5kDObHeEP94XVAvnoQsBV35e4dnXeAMHB1rVGJ0U3s7hmoh5ZIEIo
CM4gX9eD2xQ1qZE9FfA8yd+k5m7ICjdt0M6URbU9Qfh6vbqvzrs5mpkExABCSyM7Q927Erj/Rqn0
L5+F7SNHwGIAIivM6/JhJQOBoc64zsLkKLV38bjvkget3KvVYxM92o0I4bids9/scWFFJq0cyjoA
D0l6M6nHKhZcOrZP19vv8yFEL+ulrJHYRqhNpcEoGU5rfI8TQVll++u8meEiiGZpcUIYlsscT331
RGpMTsmZe/nbiNbCRYpRzbNshOgPbgLKWS2bgxz2gZbXe+gLCjKZ4LPw5HNZQeic5XhA5+qRxNcK
FaQTwX7xlHMgBemNiHXmm1HzZAk8OXLqRpYq2DGRGS4g2D0opKFHoHhldDNGqUPpA42/XP4qghPD
dySHeZFIJSFJoW3slIs3SN6iXCml4nbFbUfxyPx12eA/3DL+OJvJ3TJszGWlE67YSIvDVQ61wOgA
4nLn/zJmzvz2Y0R9M8WFg2aqilBZSnyjkBxl2t3pEpiO7ehUlKZDi3hPJRFaUfTNuIjQVp0yJhmC
+IT5v/xHGAVpKjitm96NorMFDlHQQfGEjnEy6lWaUcYtf0XGCrNSor6FwAJ/ftS8tCVQSwFgNZ/q
4kYWqddv/j6BrB0qQwoE7rjvMpedpgDriEdBqV9DqPhnNBHBrUhkgvsOaBnIENMARqw0MC1BQ7dp
RKvYzJ+rVXDBeektDDNijV5sWM7Qk4DY4d7WduNN1osmdLcLTStjXIjuiDzGOePlGnbNgUl+SW6x
b3z0olHLp8FnesHoQP/5QlywnsKhk5oJjCtmgek/tb0d5NkfCtEWfswJoJyWLVDYorcPOB+3hfXU
mVE3ADk8EMtfots6JEGbPgmh3x9P5Xs73O5JY7I04HfCxHZzR6tjKN9qkyAniJbC7dio1+M06JXm
FdlVBIBKDoQYGEghOCSInx8x5e/WwkuxoUsZWmGM+FlcQRbSacEjb6ItIQvrOoJN43tvdmjWJRQT
UCoor40JUzwnQ1Qi28Ajv18Ml+LyGHXGpCtAou4wyXfWqa9e6oBVr4Zn9TD/ZNQS9U1MneR3lniC
rfx4435vnf376laqtHWWYGqKvDacc/A6MsUYrYWWMpiTAXRDc+myRYGTWCxqrQxqUQOF+RjLVaz9
CCcZcxRFlN+xpQu8cePB+35pXIhN2mGkNITHj25zBT5Xp54DEyMcr+MO2nEGiBAE35Yo7G7U4N/b
5eJuIy16K5WF7r2SxDENUfVQPOsIVBbUCcmpf7EEt6SN0PjeJBdE0MVQl5gk2msNvrwH7ejReHxF
B7ntQ7QTzZULl8gFk0TXoywaFA1eM4BJ3KsDBTLVV/KDGTA25fIkPWqHy36zwdH/fo1cdLErKCLS
edFwabK/soEc6Vq7znY2/mte50Dxd/54Ze2Ku2V0zcfUK4J/X8149xfw5ABavdQpKWXN69LRnwtI
HRwSCWx8uUO6a4P8agbBNYct6f3l7b1Brqg3ycpCKPq6WDKj7UmDHuUT8Tz9xzviezNcBNKkuoMm
AnZWCxd30n9lSRUU5BRKg4P+uWNK//pt8t4eF3NQLWm1dsQ+DgA0ZEfJ+nLZVTbKQe8NcDGmIIYi
9RT7plrXxLptzH233A+FL0f7svXtunf0XlAEEmQKmws2oNmr9MzCmgwC4qjokJaVY3SCMyDyBy6y
yK1ORtLDiAp/qCASFR1aCLqKmvH65mLwyTEqCykxiyfW75Pari2MtHp5WXnmpLhmGHpEHv6KYuWu
SkdIn2a+GufXUYbXS2XvwhnInjH1zM46ZTJoBDP9mKr9YdCTr3bWtU5hV/fRUgel0fnN1P2q++LG
HoenyAZ/w1jUgZk3+6xqz1m1eCqVbrQue6JK9Wgm8Q7TAcfEThNHLgdf6kbHKs3Bjdr8MU5DjJCZ
ZxkNA8cul69arZyUsfqVSPO1vFBXVjOnNvTjYPyeywJqYZl6jz/uaqi0UpBKNxPbatM4p4tpUydl
iZcWoP8uWOjcFDTQhQTabkNE1CkyxTlbVY8p4Dk1wD916sjoumq2047XseiZtZ1XVmviHK7I8r6M
KC5ajZc9onK1656170zYHmyRL6EriXqUm7eRlT0+jzWQMYd2FOQjFccIZF9xsgLY++ko72SvfZDE
ZPYii1wmm5M2q9MSmXPYMVyV/gzCg0N26ny6R/2sckrBEkWfjstiVNFTdIjwBp9DcluQ9HetpAej
Mnxaq8+Xw6DgFPMTUXk+NXo5QX9A0n9NEfXjvHSoau7+mxUuR1GM8BClaDBINzY7i6Z3Q0qDmJj7
y2bY6fmQCt88g3A5qgFgUhmiigA2vs+kU5QKliH4LoTLSQUIFrpKxjJyM3GL7qTXsV8a51zExSxa
Bxcl0sGcO5mCi0ytTrl9MwyCwTDRR+dCA9WNzrQa9syrvrUUgyv5qUweL38LUVggbDNXd/iwKEnU
p/CspHfpLQEaMfIHx0zxapg9ehKL2G5UzJDRV5+fCwwE+aMhec1uQoChue3vYU8epCDfmaMjHJRk
vnTJ17iYIKlynpQhfKG4ivapX//Wr1WoFNB9czZvp2+CzRR5HhcR9C63u7jGc0EqnNkNg9b57ihO
eEtuO4BKwXv8owlEDTOBl/DQ6aLMw0TPqe5F8l3eXCX9j74NLq9L4Og8RWllyWE9QyDQy3skj3J2
DEnghqJFcCEhlMwwKzpL8zLNm/N7s3YnTRBCXxmyLrgCj9xLi3FslRk2GK5D300eZCu+QtPYHW4S
b3Lkg3EgzuCP4H8MnRz8ws2xclvZ+ffQi3f+r3Nhw0yHZGpK7GZceGp+r/z73vr73+fCRk872Zpa
rHNWzkbxNMXHoRBE2A1eeNgg4I4gaIkCe8llij6KKrVQEZoIanVGkHxrn/Jgvo1/A+vhS0ENRYdU
D0Rqp5t+uLLKeYndR9BFJhEbPN6n8U85F4nab7rhygCXOaKaES3kKGiUvQYuv9FbTLwAQuJdPk8i
M5wHlHQch6THVYzGT7Q71/SpExFYbj4vVivhnKBIWs1INdy+FgqRiO6mj+5J+JuC50M5dtEuT79e
XtLGwOV7j+DyCOTuaGbNCEONxyBb1W4AK0V9bM9sFL/z6wN51AO6V/fGPRv4hEjT5T+AZY0Pp3u1
YC6rmPMUk8yoUMYolX1X5NdN9mXMQXm0gNAoaUUFqc275socl1ci0sbjZGO5w04BcacCeq3qWQl0
TM9WWB60BS8vbwPp9H5/udQyV7mMKTj4zOjG1xOGgGJ/2FtXrEjTPIlyimAz+ZwC+vokHJVM93rr
eoqu5Pw+sx7GZNeDyEGwLpEpLpIUYRPWlGJYgJHQKM/0xvpWvZhP8+71YfKs3dIg8myo7nzmEvr2
AXUuloRJp2uRhKNOu/1AvuuJCCMgCFZ8uolJmBsy3qZettzG1lVTCyovgiDCp5EypdM0K3jtmBgG
kzDqa0X33b/Hbr/zutfqwup2mJZ9E3aA43hys+sTwD4PYyh4RW1XeFZfgoscxogBnDRG2Toi33I5
6f1Rtw6DPfp1nDVOoWeuOs4OsB2VA44WkXXBQebR6dqY1pU0MyQpq8u56fdI3QGTtktvmYotUXyh
xpPI47nQYY6YwtAMhI5Yfyx001Gyv8bOBR0bmLhEkHWRk3BRA4RtcV7YeKKE1X1RgNKT7LVMEp1h
9hdfiL0Gh4ocl7wL6wxviNYHo/wji/nVc7GXzvTL4mIafVcE041yO90qAkCJ4Ix9gMjTrqWqjDM2
SrIXmsuuSUU4ps0r/Zt3vnLtrU5APWSNmS8s0CdPVfKYzTc084QE9kS0Eu7mQfJy1kM2M9VFsi9p
E0ZX4t7tpnrX2vk3K4V3yOCzdezJ+Ammqx24Kx/x3KDO1Ck/7aUNxrr7Cr6SgyWDiVjBJO/c7UMo
kkRhgbILLb/1k3ws9P6pHMiZ2KMH0MA9mTrJ6VrwoOZLQMzqPCTG44j/dzzb+7ru/NKSHcxLup0x
PoEV8VDM5GjKw0NjTfh3ukv1+jPFV5RNTMxj6zqgT+/fo9U0aaBHT3SwPXkj1KUBFwkFt9fNQ7Ey
wYV+c8gVJWXYCcl8mfQbpaSO/O87zgicKxvc94Sa6ShlA8LK0h9pfFN2e6UXlAe2H9IrG9w1EoR0
GSRToXbNUmf1gKkX4HZxxXLmvahjI7p+GJwtQ0lpLc1szzCKEu0xRQFyI9CT4PqR7kRzKJsfaHXm
2L+vz1wXGQNoo4kHvhA/qdKgjqcfpaTfXb57iM4cl3jytAZm10QdSh1id0yi+0Fr7y+bEMR6g/37
aiWLZCsaiJs1PM4PWn9Nc8uf6ezq+ssyCC40r+N7l6Iwl1farshCiE2z8ucMOmrNW/bqYdlre+qF
DFL6SofF6jn2txTlCP/ySoUewqUaaeqVmrAWbeN1sQNis73hpaXDqr1sgEEkJiqyx6N6Qprp9QKJ
ZM8sm19JLL3ktXwCU8VxXMInTU1cmWaTYyrqdaMMT/ki3UxT8eXyogWOyiPnlkgjXcUukSQ/qeVV
W527RHRBYdHowmc1uWjVGXOvdaxcxvjfQWWA1iHu4hAurzAcLwLRihbEha0W0OA46mEsT/Igk2IQ
rA5HO+4Eg9ciM1w0aVS4isQiFxme6vCvSLk2RVONQv9gf8Pq6AGDFY6YOGTHQf9qosEGXr8r805x
mW6dqPInCCUmF0ogaFvI+gJjc7wck2o4YSgquOxropoLjy5KwrKtq9FgwID4+nWQ7ZCA85F4CW5Z
xo6cJE+7bSPnslnRyrioUi6MEL6HVTJ8A8HqUj5d/n22M5fcmwsbw1LOswktAm8GPCXCCM+SnHPd
D+dfl+2w37lgh8cZQQ47ISm4WbzJ+LHEN0mEy7B+O2vI/dOvjPxq68m7bFHg5PxNpunMxiwrWMTs
Qlw+UdlPRR0IkZNbXHDIJZn0HVsV42MawTzYPFuPJoZAWMurEdWttmE4b4nZ4sJDMw6k7pgzNF97
v3ps3QSk4rarB9HBcpj+FgLGf9xF5p+rY2zbYWH3FNXSSf/ZjmfD/jHmoosU+41LvsGFisnSU0kZ
sCwSjF8MF3O9fnaSrvudDcEcMCNnwSSafBWdZouLGGgxd2oSwaZxnjAe8UoFCrF74pTgPtGOussU
iEQdy22wz+oDcveReZ5aSmtYnYNlJ/vlkXr2dRS0XoRXWuwlZ1GZReihXPwY67AwwgrfT71jHloG
uRvuDICnQsSrf09Ww8oVhkFkDROcH5RDadUvyhyyIpm20/tfTbyX5R+fOdV/TLxWM1b+OA2FLg1T
j7QyPpvSibTgwG2+X7bxD5/pzQj3CFIHmQ7VgNcgo46B9OGuOeG9Rbxiz65T09O8TwvB9XE7Wr2Z
5CLJYhpab7FzNkhHkypOHl1Z7Wee628PFj6DtW2sE0wc4so2HPP51gL5/Gc2bmWB8zZoYShRmisM
Ajn70FPyFh2AUj1gimXmEQR1rq4J6nCbwWNlkktgsjxrqaGxVki7a6zHUBM43HaH9s0An7lSpUyH
gWJNTMs+3i+qP0Z7G3yXix+DBqrG6KZqC6Iu26cPEXFlk4uIoKKMixmXNG+E/FV0lU6zD/1Yt1Rm
B7y+vgSpo8tfbtP9Vgb5cKhYZTXkJjSbLBDvyb5tRW5SCWoLgk9lcdEvVlqjLmtUw0a1PaaQLA1L
UZ1etA7OARUpy+uuYygbc5/PwCqddNFDT7QKzuHQ2aNEqpHcl/FUZi9GKricb2f5t2/BYyMBUkxb
qgD9FPWlX9t6kNtGME1oiuooypYvi2reLwUqUmipQgti2Jcp6P2HbgcSRU+PB8EB204hq7+Hi4ak
yZoabfW/LzkYFjhKbrNvd73H5k+FnZbNi+LKGhcIxxi4i6VCD38kd6UCPvzwnM7HFCzSQ3kNESn8
4+Gy7ws3nLtWmXlHY8XCc8h8wBQ7wOINKm5oRS8BhODArCW/2F78LDDK1nHhiNvMzVaJrJZonxoK
EhkJ4n33QMGia9xYQIORZ7HqjeBY8JDKaIiSCfMEcKl5cerkuml7t+1EhM0bQ7Xvqm42F0UmMG+A
ToT87SnT7QQcmHlivbleQn8/PxT3EJ9IHfsgUnza4Oh7b5kLLaTrC9PoYZmBCwBQR+qxbpOb6lm7
ZhRVrJmldo52K9+LkMyireUiTtlHmtSFsNxBq4uCpKV50pZhd9lbtsETq1PBBR05rXSCihyu4bsw
KFBaSqGWFJ8Z1fl0qk7WrYmElN6qTuX2z/RcAMgKQqaT8u8pudb7jHHB915bqRAaBmsHQ2b6xfgr
V14uL3R7NzVoDamGTT6otI8gMKIyGEA8TQr3sqX6FpVBWhS5l838g6e+2eE81Yi0YukGXIVIEB4h
wftUgKUe6o8GsK8tsEIL5GNLrzqXEMup/MvGtxPIm23OV62qHaO4ztE5nFpnCK/mRlCzEhngXLJQ
JOxhOcBZ2sMc36bh439bAOeMUZbUFNrhoOSeTym5r3vBPVXgBHz7G0zzeaxGyLDt+H1YruY5u4oV
YQGTpa2PAfjPZ+BRVdZQl5YZw4oahNA3z6GAwt6bTFhXdGq2HxRgof7/bs13u0uIE88zQaOMBMou
6yHyQr7pAGUY+wgkm9KB/ha92/8ha7+Z5JJarLf6LFF8pOTAkHfJjeQmzxr6E1UQ3qeCY/sPKfTN
GpfN9DKRGwgUaNAkXnZMi7F0Q6i5TU6Mxy1jeZK+6YK0zY7Jpe/HvGiVQLVhGBbbQovHKr9I5tFI
cIL/H2nf1SQ3zgT5ixgBevKVtrune6ykkfTCkFnRewfy119i9m67B+IS92n1qoipBlhIFMpkWpJj
WYdBEnXgCT8ghxdrbeUUDXKIKz9bEG1VD6xLswcbMsIERhvc3nUCyBccYr4wruQ0LiRIn3uF8jhW
36C95vynU6xzKCFDfIxOLBeh915N7trky/7fF51iDiWKRFJbjeXfInTWa6iQScigq6IBRvYrd7yA
r32TVh66mmVlWy2wQR86F940/UyHCzpbHB26LvuL+hdHx90E1iaVCeK997o1H/GKIW+NR2pALu3F
fkZ/lSNd2DRR5Vqu/UUY3LBL9fc1Xm1yh2vuyjgqe4SKpfyEjZyr5yg7Z2bpmP19OfhyHHmrIXir
/Qt+XI1yxyuLYrpWK6iWMJeGBBlmKZFrRC9SwBiJ/qxcezXGHS+5nYchniJkqSA6uYBnRrMfiuKH
4Ntt7aNtE5CZawb4sHkJhEgpy1aGGBYEFyYUcuz7zqe+CiIzYdvz1t1ya4k7WxXoU5XYQKck48Vi
lNHrAfc8tg6kgaLnmWhV3DlbZTWriALvGJLvYOp36vy4tJ8X+9OKMR+FPqQY0UlNUQC1dbpvVshP
RAxLIldrNWAiYnDlgOko6XcZevCG2Ek/WIfle/0gVhLbgnzbRnYRfa8ms/7+8BUWNWI7RiommkYn
xnBtN7ir9lVVKmdMRbQFmy2Vt9Y4pyTpmFixCndh5I/5IT0pJxXMS8ax8SlYnpTDlzikeFzojHw5
aEQdlZuJp1v7XJyI8Z1oVShhybTuaKOga6oPOkr+yMz44+BoWmgKArvNQ39rkvNbKc2NrGH9Stlx
8ZmgEyS/4nN6hFIbZlFJJ/Ki7XNy/aCc7yoDWkRNirST8YRucMZD8Gz67Jwor8IzyZCZR9GbtfGZ
Y6PqllzpkFZhHbKM8wCvfPI4I6GLTjMoaBzmp328Yf6xZ5At/iZASe0sk+IeQZ8VX5r+tV6RDqWl
a0DQb98Q26U9Q8p7QxaqaOACfosuGbFwHqqY4P+zSYfbDWQbfLOeOm1rNWM5wskeHGWqHX1IXVt5
2V+MaNe4y042GqpnMvK5eSqh/R/X65y9WlkaypK0+Pu2Nm/z2yXxgEIis5lHHHE2sjYjsCs8jJh/
yCFLWMIxIEAcVj8ENrcillubHKwoTanlcYevhRz5L3l0OqgfJ158qT9LcQAaK0/xmlD+Yp6lR2E1
aCuovLXNQcpgtmskrfiEJLRHZ5ic9I3Ys3q1KIpC9mm4qLOTCOp7IqMcqCixWdWQFEPyyXzpLQoN
wUTwHdln2jsAHIzkdaX0Uo8EXlVOoGah942G/rlMNJgsuhF4Bu/cWOOqLPAKsC7y0bhID+BVA2uc
8UX6hkZSNdSC1mO6CWgB+1648lE0piPC57cfeHMEuwn9eYuGrZxdCvL63C/D5o6p3E1hHIgyW0Jr
HK7Uk7TmNdpf3pJO5C/qQN7vTN3+mAcgOBRNl4gOo8LhCx3noVUWHAz7MECHqwpi6sSt03rNt+yA
2lG4PFfCmZbNQvDNkVA4vDESyGoOjDNkQagmObj6vPySvDS1F9coBiMJFE4AbtURZYAFOPCW8rv5
lhJSXSD0ZWn1InFkGkP85dXASM2Snav0wZw/7OOO4IwoHOw0tFvMMcbDJUo+lxKGjhVvkEUcKCIj
HL5YVgxeoRaFU3P9pJmo9pHjMNj/7bQrHJ4YVVP11Yr8mZ54tQ2eyDkwO1ERhvn2DqTwLMQV0w8i
I9yC9VQboECGSnOFvnQN7J5QerEFX2ezmfTGDXnyYVJlphyx2SrpYDFZ0kN1Vx7/FmcTHjR2kHbW
xosbJ5gTWiQZzaQz+h7+TpZPhwqKL5FjHOaDqDVR4BQqByNNpzdxViHX2kUXVf/aJBctFXwukQkO
OuQxse1aAi5GsxUORoUEbqoeI2gOO/unSPACUTm0KNC9PxvsFOlk8ElbOkXzIzMDI/7Y/0mb9K1H
sDXf4EMVK5ZkoOHbs+mrmn6YoHA0L6IpGdHGcahgJC2RDJKqXh6pr2Vcu+m6/JKW/uf+tonMcLiA
SZ/RqFgXf5Qhc4HePKmRD9I4BPtmRDeWykFDl6hjH2vICWrhcJwv9BWFJ/0JV7KfnPTMGUUMTKJ1
cYFHQvo2kyPU6fXmUJffksZVzOq/uRz/0l67ySw1jZXmm4sKPpC+8PR2cNbZJ/ng72/g2x27Aw38
YGnWmxLibtzBJEw+LH7pNw/p05Q4w3eD0VKfVD96iZzMQRIZaWv9CMqZRxE+MZ/b+w0cXqiRMcSF
iWbOdi39WDMOupw7kQWO6sYW7K3g+/FUBVqZNwnU54Dy9OPanAY57IzX/S0VmeAQQ7XqbBpbisYe
C4oOfe70xEDkLfLENxTd2zX2O27gQiZRktrFhDjmJH8GSaG/4lG9QFNeP6D31kvOOntqjKHxaPpj
oIIhDZKRlRO9rP4Uym71afGiV3FL2GZb/A2MaRzCdLNkr6uF3zW77af2vgCflh3kaHzLXfJj8ZgG
DoE7sTmGP6yy31rngIdIMC2lM+tCTp9n6FJrXnqsHBaiN65Q0VWQztA4+Mkr2tFUwbdOjkwVmuJS
rY8ZtDvENNKCi0jjkKfui8nISmwrSajTV6/j2AZqHmrLkSoCVGUeuuNZfDnOsKrBoClMdcW5Wh7W
P+HZuPlGfCHOsMySmOwbzdVfhhFEvY4mAW//FApSJHwBDsccBHbsdDDSiypg9F/siS9MMjFs2tsr
LhAhZULQXf9mZzgOD7Gfo6XUYhLCHjmIpPRE1x0/g7oaptFWDawhSP2lB+kpDe3LiNmEyk8DUXPn
W4Jsb20cwvT5DF4qHdaYOs0ARV3W2Qcmj1BU2ROui8OMbCJtm7ewVJ3VGk+y9aD70y80x3hdCKUx
d983Nu4blRDoGyrQekIHJpenyxJr6gzdQnw6HPrs0dTu+iQsxul/v2vemeGuNT0uweXb6qCRru8i
+y+zOKSaINOycde8M8F5X0FqBTxIGNyarG+xPLml+V0ZFME6NuDgnRHuQsNAIwQoJ7weauhWjJdk
/rL/ObZqre8McH4m52vSYiYBHxtZAOUbBqh6Fzqbc6CiJSN90V6zSyNKoW5dU++Mci5XyZQ0o4nA
5//R5bdh9EWFYUZM4jROep58JFUx82N68x0Rtf+KNpW7p4yRTGjuTzWvsadPtRY5mFoTdIWI3Jy7
nNq5zTsjQgy+VPd1/TySFtppnowk4P73Ey2Fu5nmItJX08ZxGkjQTx+WrhMY2MDy20/F30e5XdJ5
mZHIL9DZIB/ScA4MdCKKpiBFZjhYoOaKOVi2XxHaD/OLsbrZqDhtcjebn4haOEI+K5Hj85dU306x
BfIYOD4EYSBBFIB69GidewhTohvpoQhNQZFXtEQOL1o9Vqcsxk5OAbsVp8P/3624Eau8+2AcYthz
YkxqhrNVLeD7wQiztkqdi2D12Kjdhxjk+gIPERnkEKSyFVqvNlJrnXk0BlRBl3vFPPX2r04XUdZs
dR6+WxwHHEo7jlPEBhIGtG0+ZJDwmQ4E057VQxmabjQiOVsG0XMaZKfI3z9pWxXCd7Y51JDjpJrm
Abb/Jn1BbO2noeEZ0KcrA5C8CPqyBCeb7xiJmwxNiAmu5YZCOuBVlg6C9TAI4iKMd+vhoKOJa0hG
rzBAg6VwNNe8S0+RV9x1d3PAOvLal/lOO6Re4f5Bt82tZb6NBF3vBsaQsJORuoRdBpHgQkRqKbic
ebIEzV4VUkeomOv2iZqnuv5Apef9DRR8IJ4soV+7olJGmKB40qmXdf28//e3l6CpkPDQbXSjct8n
GdM4iRfczE38TPqP6mS60/S0b2N7Df/Y4Mu0jZUa2RzFeP2X6X2dJt/NojvumxAs4y0Xe/NUriv0
8I8WMiple58OtaOUT3MuCMW2b9vrMpT3z3HJ7OrSapD0bNNLZVSOIv3Var/STCT8K1oLB+FMyWsy
O0aCmB0i685oj51I7lD0Rdj/32xXPqyjDf0TzaPKc2+OndNruiivutWQiwN43S+2zhsjVjxOWVSh
cqCFxSPy7YE2+ZG3PIweIxfvwuYjusYP43dRn+T2VXG1y8F3YpM2ikzk3bvccvoE09YyZN5z20l6
y61m8kdvjas5DrHnqTeUKkJX5kpf+/6kxIekvod6ruACFHkFF+sVc7KCOG7UPBkgWuaumnuyoguM
bD3T3n0zDg7KegXlWIy9m4ZwkNCo+Ary1QUk9DQ/ZfJH9Fo5gwUOqw9WZgj2catsd2ubL8WWWpxS
vUFMkR31gBSOjWApQvmc9af1AcF7Ow0wnyO6oQRngS/Alp2i1S3L8CghcVH9ReMwe+PPAQvRGKuu
6HH6L0HhPx7zxuV+czCipbVAosDyh+j8h9IoZhrKS+oOPqtEWffidkOB7/Bl2IlILRlilsSKZ08q
kmOagvhAF132IjMcqszjRNNVhhkSvyr6gurneZKFLsrg7/eIwjRBlsj+8SOP+kqTTjXeeriiEAOJ
gR475HEJsgM5tAexCtr2qq72uIOHQSK6pBUYC6FYV09P/Roo5OP+7cX+xN6SuFNH8iwtED+jQaYP
5OFeMz5YSjClstOQp0wl/r617XvsnwXx049TYlYddCqROJMxk03MQy6ZTwMoewZD/rJviv3wnYXx
A/spSInzbNKQoZ2zY2cvz2mVPY9q9pQl0dki8bepHo42TUVSqSK73FWdKHa+aKzNgVGQVWCqkMMW
VPDmcX95op3kbupc0vOmLEwwwbc/VnLWoF3equh5k20BNorWw52s2hzkxGCEbt0a6EPmjvVPql+K
ITCJcpeSF9uqBBa3WjeAxlcvYcfiBqSWtVLIzMjNy8VZwgU6z+1TjdxJsbjKS3KfYehA+kCe9zf0
X+6fq1Xu7s5zLV7XiUD/5GHA3B7A+Lvm6OHql1CsML3/aI27ulu1HZMF0shIf1LPOlVoFCld9fLW
InIR9Xxv3zPXpXE4ssT2EGHHgY7Dc2SeFVnQNbz592VZkdFLa2JUn/tg7VIjNrURh8xF70jWa1EJ
tov9gd8O840B7tvElWQVyor7eZI/qZMbRSiHdIvAyOaRujHCfZICdAoaFNqBtvFXLf651E8zCeJK
VBXdfmff2OG+RkdXWa8HA1EbHE0OWEJafZ7uJvB9QQnju4j+c/MA35hj/39zmtSu1+ROQqZYW0Gg
Sn62Wey15HGNfi75Q6qBsljEU7h5p1wt8im1odYh6WCuaDU2iEOq5NSnJ4KkF9hqwWOXiSiStxrp
VHJjj8utzVpiyQ1F4kl3Og+9+G5NnaAbHP05fmKiQqvfP4DL5AgGyCDDgP0qQiyB//Optsos7ESy
wXYdrSHtn+viswAtRAY4tNfmsdGoCv9PjtQjvhn0H9PQejDOLHDLTlRyRgEICw4DXwxSUmMalRS1
bAliHXEdZqbqy9ZjEh/2lyayw0GHDh0vDc9b0N5Z8oO+xge9+6UbUPHphz/JWN94CYchSUVNqRvR
CFBHLYStjpCzcGLjR579791D77yRg5G5o4mU2uj1qtL0SPPxXEnToddXEWnxxqTGOzscjEypRZWY
CUiaLRhW8/yHrto+RpePmOh3qpj6UDI8zJHxOSWGqNGHrWEHj3UOU0C2N4DqF/4402+z9MNaX4jt
Zalni6q5AkN8Ji2qylg2WE55RpGmQw/lbH6s2tTR8FrpBbfYdtxx9RA+p2Zp6YK2ord+HzbkSA/Q
A8YkL7ScqWs5upt7VuZqsTMKn2WC+41PtVVj29CVVQe0p+6YuOpddEzdFDRMbNQc/DBe5YpsCiDF
4CCly4bctGvUyfvOVZtXDXo8+ydbtCb2A27uHZQ8hzhlRXIqS26hOonauLYR7BvZfrnffDMOP0C/
q9l6BSvkiQZssCw9xaB2dbUHxqqHusAXVF/PotZp0do4LMlku8/rHptXYhpx0o7x+mhJnmBp7KWw
c8h4ukmrnwZaNuwLgQ6MvTaNxyjAgJ5fBoVr/ty3JnIHDk3qzpSSijXWrM0Hy/41l3+SiL35Thxi
JAsEy9IJfz+VXvThW2R92P/9AqDgCSRlTc6WtMVm2UlzIMv6ta/R81pVbpokn9dcBICC7eK5IhMw
BCo0w3Lk9SeCX2dpkz+6gC0U6BRdszT+/ZqPjVmvKuRHldFEdYs4Uq86uvmymoLgYnspV0PcgzVN
spxKTYKmzeauhoSBiPNyuxguXw1wSKMbubQMM+vYDWqf9eIj7+RZ3tugq9+AJi0FxR0Duvwl9tLv
+34htM6WfwNDkJj4v+NMjH2LkUihs8UvL1mAifLILcDNwExLYExLfPMo5F7ajm+ui+fxSU3lhM54
VGQpehybxB2VvzrpXkHwsb/QbUi6GuIgSZbqSB5XpE9p/zlfPy/Wx9T+sm+CndHfAelqgotsMP5v
G0qKSgfrh2WTYayBXax6uP0Sv3EYHovGZp0SNoHG5l375/LrcGCtQdSPXXIQ5YlE+8YBk4mIsFdn
PFYia3LzLIOQPTgQIc68v3f/Elz8s3k8D1OmdWnREMwZLKfqqLjmYf0+OdVd9cqkNGQ/85HVpqKH
yb9cj1er3NNIHdZUx4gDYHe1D2lrfOqs8bKijlzhjd4uT3qqXJIoC6x2CrWo+lgtQ6BjTDst6YPW
9qujxfMo8FTR97U5xNHbJs2wH+xiY2yJhRcddb8HsQNLk/3BvADC5OsOcOhjT03bUgUpR0n+VBg+
RbPz8ifyeO+McCCTF9SakxErGoLpbZKq/guyp6fZgzjew3ggfxapXhfFoQqBsoKkzFhUcmww8FeH
C+IrMFZ87/wFYU/il8ShqrP+FDgx+zI7CMBTMhXmOkQrI+ZoMccCClQ/DyN0lLAvZx8lUWzHdm3P
Goc3ZkWxTIJVMv4/DPz51jF5ZYitYka6wfCWcH3MGfYscsiDafDCVCwcF+0yghi9RGMx9HOjA3XZ
EjHNKGqD3FyiIusyrnnLQKyKH3RzO2WLQlAQxd04rn5bnRPjT5osrn+fT8X0cWKnWYQ0cao7Bt4t
XSKc3d/csxsTHMQoq5XVA3uHDh4EL3GagSboWKEuaxsZv4vO8+YldGOOA4+c9iSHyijr15qO610c
Mtb6Rtg1unlv35jhYCMyc9qUPa7TfIq8Gg3upTxAxixYIyqAQ5ElDjtMahXQHsLbz8xKl5qmqxgf
y97Th9kXnF7Rl+JQo25buaQE5aQRg56QqY2fmjvV8IpP+dkOC78KG+H9sxmW32wjF5XYVaJkE6Ox
733tBN7dzquOZlC8KI/2BYMLp/RIQOcTB5KgF01wrni+m7mLq1aZ2VSfdl71u2YUJHlE6+KAImn0
xYgHBeWXbPJMdT4leu8XRA4UeXHnSBa8nkTmOJjoJ5uS1UQrThN9hVbyQh/I/IVY36REYGg7YLh+
MD7hUhm6Pk5vTT+QwmK8wvM3RtZCTacAkVn6RQeZcXIyBBeawkDiN+C9McuByJKm61hpWOAUWB3a
B5UT9RirgnFUw+YwehDCgNCj6hYHGZ1b5CCqx2xGgTf2OVRRu1JLCgL7Uf+9bM5DlYDYUOAzIhsc
pNRZHNllwWykR6N7bHTi1q0ITbYr/AqSHppCFB3Eye9vlArai3oPTSJUF9Aa6cuHJDC88tx6DCfT
APJbgqO2Xc+4scidhTxRC7lhfeIg/MidMkWjTS15zWx+yyia++f4JYaQQ0Syp6qJLk3anWJqQ/0p
Euzvdlx580O4U1In1DL6iWhg4U4e9UA+5BfUOULlhxE0YSfip/wdYiwonxqWYuHyNlWVg7bBGJSa
mpqC1d4XetiUggTv7+7y/u9zH3Jo6zidmeTBWpcQ/yk+QwTQ76VGcPQ2Pt97O9znI0qFMYJCl9+i
LLxPL/VfzUFz1F8sfVaEwilHoUHuM7WKMYJAFBtHnqSX7phD+m6u3M5nJ7tG04voLvgdPN8t8LeR
x1rWzKJGAawij5N5WubJybXHxmqd5g/GMt7b4nAsHmd7bplTyNm5V+/7OJzr/+YXvOCyFQ9VZKXo
0avU1Bnic2uf+lgQNv4ek7xfBgdVQxKbXSajoCXPkteBDIkuD2bzS5dFtEgiQ1zwMyiKtGYzMHHQ
fkrkOUdbWTxBGGsQBdpvs9Tvb5j3S+KCn3zUpzRjNTrcbyBC7taf01T5RQFOFpo/94nh5DomUiPb
XfPklNPZm9c6HKXCX2bZy6XoKCUIYFZJdtKyGd0IA5h2BzLCofI1KQ9W3Q5NFrfR9clQxsJZFExQ
WWNopkvntvZ0rGXTTw1okDJ+ETfKcwEQCwCJn400oyWPUgm+Vw5BRIJGFyDF75H3+x3kAEnrMlLq
lODROdiens1OayCXYchO135RshFHOE1OXSzijhPgID8G2fWkb9QMxzeCgOCid2gDKZ3FjDxBdCza
Pg6WEn3opyhFc5dVQzOtJ8OxM40ntKt9y21PXaXnqksel6b1My1yJzp3TpzpeFA153kQDRgK1sw/
2+aUzK1MsWYqracoUl7swj5oevNJsGaRHQ6ulKzM47qCnfjTcGY9KOCl0J/JY/uZEYMB/v+y7q1e
8OBhF8rOSeSr5fFsLzH4XtH/sFBneSZjHUJa6wUNdxezRv9jM4uGzDZRRiUK4+kzdMPmrrjUntpZ
nvAaWBGUdEPtqbP0MZOzUJ0KkRv9XpbFKbmxxblRhdkvrWaiS+QUndgUTHp8Y4y+E01gbYTqt5ZM
nj2ZLp1idQoQrfOImzQOqxtaoJNb3fTSerRgFctAhc6AAAe2L/B/lmgSzmvGQrOjQUJpwrgYoR60
Ye0aH378nZZJTqL+lU0fvbHGheYTqjqDwXoG2/XQKLmT0G/q/y5h9X4rufuONopVxDZioIV+7dHk
ZoH783/Xy3hvg+HPTapnGK0osXrYSNF7UD8aoqG/jcj/vQG2kTcG5EpLKiWCP/S+Bc922OxQcTcG
0cPiZU7iV5ojejZtEM28t8lO3o3NPld1Shm7ghZKn0ufla1RK/8MwUtPF8Qkm/h84wfc9SNPqE6a
I7Aqq7+oUe1kzbd9NBQZ4FEiS/rM1MFe0lH1Tu+SezMSKXEIjw6HDiVVR0ltcEcPOLOrJzt9GPu2
n7qs8W95FXWJCs4OP/5Sqzl0JdsYye9lcKMWxcSZXuq88/d3TuQG/AxMP01t32SwU5xtTFr1IYWm
yRzI/nQRDcWLlsTBQdVPM7LCaK+R6w+pfl+j8i7qyxc4wttHvHFqAiXAeDFwkFazQ0nomQyiYt3+
hWS+HeUbC8bQUknRkMRU0sgvtZdOOreK7LZLJLhrN2O266F5q0rdGOrGFMKKI9i5oBkbv9pa4lTV
Y28cID/rzCCEmgRNVhtv8HeA8HZp3RhMlsmkGsEpbUH0C1b/t6x9FLDWRrTgCSBB5AscJHRLI6+o
rSqebn4zktNMPimt4LX1LwtScb3KIIolfBfGWpX6IMcUr9WQlTyKQDYdcJ5ArqQLx1dRMmXbMa7W
OAyyFj2Lp2wFf0l+nLWXKW9dnR5JJhof/BcguhrigKhqMcjTDyoyip+rY/HIJC6Qt2nw+nKSQx5E
98KoQbA0vkODdGNddMxi3zndWXJ6V74rMV+qQKckfVRBQzsfMA6/j0wio1yoAiUWFZk9ANNsvZTT
cz32Lkm/4acIztnGxBnz+3/2kxf2bHIU67oCB40Nz+KOR4tBHEouY72NzmrIegy62LU9YxVY3j4D
V8Nc6KL2dl6jvoTsRtc4hgyltI+m6GYU7SIDzJtDLQ0aaZIMt3xuRK6qdY6RQwHXbM5mZQsmHTf6
Nd5vJFvvjS2y6rmhN1gPazKgnxVXcoogQkrgGYVb3Cg2hpVkEO7knn3MK0eUid4GzOt2sq24MT+Z
tdbK+YjjfmIZxDRkxflcTO3CPstvj6Abf+Ggy5CL1TJiLPOtBfzcumzYGlQbrn7SDtlfIhIUkZdw
uCLluZ52I5ZVyg9aXzly/ZdRte7+YRMZ4TClLuhY9ezeHOs5yKTlwZiqO0KFWhsCO/wUUdxMkGeV
cKiTMw1YB4HsRGDP7tEcZ4cDqt+2MIe4HRL84xZ8N9ZsJEtf5Ui6tS26QWmKzuFVsHuim4aX/+x1
sPKnxhtHPuPbKsAc2hx6j/pDOB+E4pEsTtpxQF79MyVlpM0Z0h1jSZ/sGgG1bmgIDWJ3rotQa7pP
q5nf2Tm6Q+3pMSbwGa37s5fkdVs5YLGtZdEtFg5Hl/ab4rdu4mlAMXAcLZiZWg6ieFi4xxy6LEbd
TpWETIA6G65RKXe1DuUDpZZrpyvTS9yrDwrrDS8nv7Na9ODqMhSDdPTA7x8VAczwgqF5Tkt9UnAe
31qpLhCUP7EihTBHIPJbDma0WVc7UsyIkKBkNZ1lr3XxWD/mmDVBcP4x9kTNPaKzyQHNlFeaLoFp
3suHAqNAH2z7tck/7W+eKHixOKAxy2UoJ2PBcyacPBn6MPRAneIOnNMhGlEe//eWg3dXEt+6lct6
FsmWJP/9scLhwPreMmGiY6NF7L0dLljJEzJqsYGPRX+Mn4jf4zSQ2dGc9pwd2KBH7klC5TjRfcs3
YyHNaJZmjpaX9Ycc5Hf5Ez00dznkJXQEuSxsaS5gSALnnOUurig82/YWU1YNmWiQQGG35M1ta496
Zk4FipWV9HU0J8dUUO4t/yxEulrhUKYzjL6x2GEraijyGvWpbRu/ykd/3y23z9rVDIctVqJnqa7j
83Ukc7T2aZxEmdNt1Lha4IKTVCfKYq04XIx3bgxRNwv6I54hh/2F/Mv5utrhUEPuQX06LAhm0W4M
5kH5Ln+T+WUFOkaYIhpFYJjw+1V0NcdhBpEpiqwazA2FEppVGo6L6ehS/LEccre1pLMejSKKiO2Q
9mqTg5AySjNIpy2Iz9Xlw6hM7qQol2ySw8q2A8F2bl+1/9jiC5BD0cSSvL6NjS9+fscgGAD8VQqV
u8otX/etCbyQ559jgolKEsEL8/Zj2fmaKViNYOP48mNHBuTSF0RC5Zj6kZKeVTm9NOA6pZb0a38p
Anfn+VSrrK5pWsMvFLi7evi73xiE2YJzy7x5x/00Dh7UudXyJEE624rOpjW7UnkY5IMstY4uYgET
fRwOIqoJu0cLJBP0/mSj90NK/trfMtFa2Ne7AdRGRulxRK+hl1G8souvRJMdyBe5pXUClZ/g6bnp
CppGiEV02ZYN7gyRrLPjgcKYKj2YJjkn4Gdv8qCWRcoum9t2NcSnDqZ+7CBjixKAnaYnuQPfploL
mkcEa+EHOmiZa2n2RhOcoqkwLn0b+iBp3obgqRQ8cbeDUAweYEWKbv6mHKVLY2LMHaLeDjIBK94v
bACY6dQQJw5ELie0xqFrprV6Qwugz+xqp+6I/kyvu1NBSoACXyh6Pm8QmCGGuVkb5xOGnpJ4LfCu
JSGKEB54D88zSE0g5QSKYCtInhjbFgWdmGidm5fI1TAPsrmpU11NERMmc3ZPSIwCfeQADQ/mMAZ9
1t1LSnLYP2zstP4GHDcmuXitphJ46GuYnGbbmdIvVbU44ypK4W6HhTqxoFFl2/pvOlXDHK1EKbGl
LKXK5L/iHDKtmEq0EmREmIAaOiZQkxb1zWwu78YuhyUdiv1WMs94zpfJs2bUgaymP1qlP+7v4nbd
6sYOF23Y42r3qonnPGNgBI8kxBDvrHN1N/n00wCR95Y4EMwQGN0Eyhuj3Kmwjdq0zAZIzBg6cbt4
8qEJ2JPbdg1H+yydMqdEs5wpNMxC2t+c5sYwd0AiKK5MSoVgNP00nVkLPb3Tn5tfLLbKveW7iPph
+yNqqqzbpqopJvv/mwuhprkitVYkY4D2XGUHw3KS8lmwl5vYqV9tcI5SpOYIpQQUzsgTRlv81B9e
Mm96NbwY3b2KV1fOdMGBFzyhNy+FG6uc21R62lp1ryNIbUGrSkBS3s+CaobIBOckA+ZKF61FkIhJ
zGC15dDoRm9/87bfXzfL4PwBWdR2SVqL8cVEoX7AKDde6amfWY4EsmdFdfMP7Ii3d2PsFCGY8v39
H/Av8PLP1+OzaUWjgLNswKNCf2AkVIXXfhwOBtD6jY4ZD7/xIOJHFDgMn01rpqFt4qmDSYpXrWV6
SvwcGx/1StARtX33XTeXT6nlMzr/qhTQmRwj3EZgQP1SoZtYC8rA/PJneHndSO4xS2LVts20B6RI
sl+1P4cCFBTt1/3PJdo65rI357m39CaLFLhk296rResqSYhHNF61lsAxBcBhccAR2VKx9jn8kqqJ
09DHZsIwGEo3/205HHTITRINNEZwsihf1Q4Cv/NpSlq0NYr4LLbftDeuwMFFYwwTHfqCjbZh6kxx
50sS5G72q60dUCV4eNWG+0t7E9n5Hemv/sChB8UNo+r5wAIvVA4hcaE6i8uq/q0bhZqrHh7oy3pQ
HrU38QT9CWQzaLmK7uknFRUHUapFgGV8zmwuc9uMKhnfM6uDrM9Pcq0JXEa0x3yijCq5VtIWUBJd
QFXmt2F6oc9yuLpQZTiYP0UDYgIXtbn4yxzyRLYjlgaMqUfnyJcwZytbmQAhBUeOz5DZTdvLoIbC
uY6fK/k7HgROGj1F2ed9fxF8IJuDjwmatepA4S72oD2vy3yqyR9Vga5nwGY/4RY8RnlQ41TD2105
rZDsU4yf/SKIBt4Es3bc3uaAA9dZvtrkrYyBgSbFXxMnC0wfDHZn00XzKzoCmIyBHdYBSyUpTnKK
Qc6TOP9/+lSibeUQxrDKZIUmCzqU0GcIyvJLq1bB/pcT+SEHLVUEuv+F9TzY5mGSB2fqA80SCfeI
jHBo0hv6jA5fzCWP0stYPOe9Z49f9tchCgVsLhYZaVWg0wGBHCusVY/6ofyoDRjUnwNwAoZl4qiZ
Yx//qGTwj1eCh+y9VyaGPc7tir5irThZeeHIRpAuPwRL23cDDOu+N0I1OhXpDKxIP/0d5cwj9IXV
i/WSHKbL4khoyBKchP0vhiac9yb1WFeSdkD6Klt0EPfSYy7XHjGa4/7SRGY43FiQ7RtpiyxMlL1Y
yUFvcofoopQF+yP/fqjRCPN+LZWiq3LNmGYHr/9EodZhQEDK1UPVTx8iNzmK1CJFn4st+gapVGuw
2nGCJ9btR8n0iAilBJGhSjhYGEBYp9LKwOskupfowyDdZZBrqp+MqXEkNqhY+jK9VHbnSFoliAzY
Ud3bTA4vsk4q7JHCMWadOLJ+7vrHZv1KqqAgriyJROZF/sEBxyo1RjVk8A+j9Ak9TeSoNYIFvdHG
7q2IAw450XJFK7GbbFI7ceunNHfScHUUMH1IgP72WIC8oUT9KgkxrXsZX0WvQcEq+U5HOYrT0VJZ
eNNeWv1xoRg6e9o/aNtdjleg4rsc02ydp0oBhsz5a7KmjmX6eHJWbeYUVumQ6NgM93bl52UiOOKC
0/DmzDenoazo/yHtu5brxqFsv4hVzCBemU5Wliz5heV2YM6ZXz8L6pkWDbEP7nW/tqu1D8CdsMNa
Js06bMmQoPXTsf4e0kIE8iySwbmRRNGaJZ7xVKrkaTcs1YMhREoXGR0/9kiiPCAaYVb9PhzIiOz1
u+4dZVk+Rf9RKd+j3erWJnPqrFiNUIr8WnvVQfcivznNP0YftBEguh1Ats4SbnrX26U3+bEvoire
ntA3CEF1HJR6n7iAgi4GBluBmM0QnPLMZqgpkie9BD+AZMa6q52jdvY02q1oanH7a35I5mJPWVpK
VuUsJdmbOwXkH2ayi3ety/igo33mSW4nYmsVieQUKFKINJAFjSdzAhma8RTogqfvBp0gasur62S/
YPVBLZqQ2khVDPNhEQhuJnOj28XunrR98JbuKs+0Fae8G4H3yLDasmfzQd2LeqPbfubjYvnApAbD
3FCcMi+9Mj5Jk9sago+3/d74EMGFJqXQIhrmQBCuJa8AW+I8nKJsXwhR5zY/mKkoKCyrivKJf0FW
irGdlRTuLLx0w0ud/klL5ePv8y7ZHOtRBU4aEpPgZhlfsuQwRQdDF8wAbzuVlRgus6vyuOzzGg/7
zg9vCLZRqDcde9AR5q6YKI8Fsk+BbiWMsyuSjWGSjDlyukMMtqBmz0YSm53Id21q2UoMZ0sqti+t
igJTQ7du1NJRap+K6juCr//ZFxuBqUQ4CZAj2+pgivrEoiNwhoIhTlOXC3wWPcejQXKWsHMX0GNc
j8miU3C2AgL4uDULlLd16WZZLrIlivkiAVyuNnXR0E8ZjLFxozvdST2Moho3WFb+hYFeZwQc1Z9N
5q0+PpewBWETA/AYUSPSnOpg7IM7FBKx0IUqVX7X7ER1KqEBccmbiU39VqKw0+gMiG8MvYaX8LA4
fz/HRW06gVq8l8NXPrzI8qBC/wOByThI1V9B5ergM/lPSvEONrGSoSillBIQKwCuM/aMwDhZTfr9
uohNH/3xjXgehSYrA7AoAAgpKL/XiAGdZVvF4CSd/B/PwnkCzOHUStHAE8gB2LQrwDiksUDEdpqy
OgyzgdV95X09ZB3zoDP6N9OBjdQxuMkpt5X75IblSNLb/4PeMcd8xZeqnIfIAiU0cDaWsqPeMKUH
kkyHIh+ctu2+deN4lpp2P2bFrjNUv55r//on3HyFrU7NuY5YVtIxzOAANWufhW9tfgqnQ2bEjjLL
9oi87Lo4QeRQOUdCo6nRcpaNztJZxcZP5tNGtwetdJomdpX0bvyPHphnts+TtjJIFSOjB+WhDpLx
MrVL0VqHwD/yzPZTkLdRY6LpMTUHwpZQ41/X7217s+LjO/Fc9lMVaxFZYM36bvbKI6Aj7+RHzBW4
FoYUE4yj5agjToZ4zVVg4zyxvY76azdVOJqKDHrcsXhPb9S74iUAub0GFFaAi7bOn6Xuq/Oqv1sj
qUhPUxlisbnr5DcMBYc9V3LMa8wuq5aKdo5EAYCfwlTrTI/iAfOt7ZGhnil7drfgSAPzgXhOY1th
dBP0qFSnnzhUSmXKG2yTYGii+YIiZpqKIja7n89u5UMAFz67rCFgW0xgaEc2gZL4kjP/SA+aV+0y
R4Q9v60jH8K42EkivGlLCUX7Pno1upuouGnNQx6KYDL+5RP9I4dv0rZWOpjVUjGlYDMgGA1+ZEV0
2S/wlLP+aCzf/JDGpdSlFsXZ3OBUk6/5wy1oWV3q0OcJ+PnDBRvlouKN8HiczisEozORBV/Mjof9
UQfY23vQMGFrcNz/UdtodToupBJz1Ls4K+EX6a6OZjuXnvvmi8BrCbTQ4mJqRIeuyVtcoXE7v1R+
cMA73zGQNLJRalEFXWBTfK+2X2ajDRv008fiVzN9tUTYGNux60MfuFBZpkCQNwI4CPnIiFHSnbbD
8OpetNq73T9cfRkuRpJyJjVK96xeovmRU9wOfwUYRVCcxu6gd7Zo8Hh79GglkPMVZrMsXVfgK7Ve
9DS5MbETt3Q6bHjukId0TrWjhSP6WtttlpVUzmlIQzNleQWpyYGNcyVu91flRz4AtCqHNYFTN3jI
Ove6Rgp0hO/NJhUB0iRDxIv18iYvrNsh/qMxzY9z8f3YKAPQpJEjUsfZvh/up/r5+hG2MzYMm1JA
ZYKEi0sYlybs9UJC+TAe3Kl4q+Hj5eQRK6V2R2t7GEXqsa32H/I4tY9NinV9HfLYkk561A8zqIGx
pLO/fqzNGIIdcIo2oYrAz/kj7FXWUz5jo93Qvs83irEz27emerguZPPzEwRcxVJM/TOceJNGbR7i
kZculWNOBcBtAsG01Lb5rmRwXlwyEqrG6bsXH713TiOfPBDs5BVedZEOIkin9wLSp0i/ksddXIjt
JgxRLxgclFCI65wmuU2iBzl1FyNzu+gSqz8WIoLl33zAroSyi149liLNyMw5wAOWNMCqKjI7HR/n
5ef1r7WtEh9fi9N0YNaXVjtBiKX70XCjVI8Snkai0plIJzj9Bil4mRUjVn8KK7+YeepXtaiWqWza
0Oq6OJeeViYQ7plOGDbLLVMvBChhBlq0wZ5/TEe2RU/v1BB7RrGrCUqDovNx3j2ukrmjAwJ9Ort9
f9Doy/WvJDob58cD7A3oS4S3eYfGbrm8dekxSm6VOffUKbRJ+RQIZ4FZL/yKyvNevJqzIqxGHbWa
CK/zoLBH8A4qBym+ba1bKzu3keJa5u76ObdV3tJMQqiMTRzunCC/Dgy5ZPfY516kzracZDYe6+51
MdtZIIai/lcOj3rVaGmhAN+X+Vsltsk+OHw3H+lu2lXOeBLNQ22b2IcwLseNyjbvkx45U6J9x5Cz
XbZoAdHD2AuURHgqzisSwG+YxMJ7zrBHT0Vuu3xJnQGBngG+iMprm7mFpWBMHB0nMFGanOeYNAwh
hhPCfO2F3+QXhusgAZ1pwdux9xkeeeoD3ez6h9uyM0ulVCYaZZ+P049uybM6t8CbUxfVQ9FFD7Ue
fvsDEbpmAsiAhTB+qyk2ZjBEqmzrSKF/9UX5VUqpIAxvabm1EsF9pyqXiogGsGaqnst0J1dP8SyY
RxWJ4AJWBGgydRwy3S1HDEKRN6U+h6MIO27za6zOwf59FaCsWk6BnwAhVnQxyUsRigYKNgUYmGfS
VF220I/7XYA+YCFBnQCzunR7Kr1KmJG4/rE3r2klgPPbYzlRANgCFL0YHhNrb/ZPgSwIDZs1T2sl
g9PZJOtCk1aMd+wY7/veVYqDlexyJ5WwcGvZ/SF3Z2MXyPgPzqgLHKqybaYg5DLQetNNyqeyGs36
ZJSx+KoztloE4sNStPuJfl+U5i3NCZoLQXiKY+lBHiRbm+MLCaY3s6k9bcTItEzsOMwB6a7Qo6no
txKNI7s0JE9Wu5MOnr2u17xwmT3JQkkfwHrdVLq1EmGofKE/y1k5aMuSoLMIrmhCc1dJlJM50cKu
tKm3B7P2Ym341g95aFdAJDeU5jy34+Nk0Luo6+1MTX5iFfWlnNHQUbr2NMvpDvZj06D4UVLMuy6J
U0QoijfzeKJTBuqJ1m7j2luq7Cnsyyd9SrxmXjwtwNq2XFz6RQawDj1SM/RrbNNIOjkbReWnYfcU
ktLGfIk3h4vdKLrhULV1Zkt5xEbaPsvaNzLTL3ihPpIhGHw0Tr7oOuZPtJiQY6Fbdx1b8R90TElP
o37RqPKkjuMp160Bvx1Az22oehHRAjvugvgky+bstEt1M3TpnjZJaNfyiN81PcdTZBMFkx4tiEin
PgvsJO4dNU12yji8gDbAB635ua0Gvw1Mt9fm+7ytf143jX/R2w/F4XK2eWxidYjAxR0sAGOd9QAk
6hM4qKTwi1QXXp6knqxZP+Yp/Gm04J0zGRNE9bM0jLNEox8klF6WLP4Tv7bSZs4jlMOQdJEJDpWy
vZtjxLjlJNUies5tr/Bxcs4rGPogGcj2dTesb3KrsaPxVtEElS/2N/j0ylodhPMKZExCNWswK9VL
zWWIkn2jAu3GMEKnCjzlQdEqwUzDZn68ksjnPCRb1EZigE/F2XIYFkzkALf6Z3ifgxZJOxZe5LUn
QICgFCGqum378X8u1OAyoMXqJFJUmOmbTC9XXvThx3VdFf19LqBiLWepOxMuVm0yxwRNMDVHQaTY
LOCsr4+LqIpSB13Ttvp7sdz6ZWKiqPkSOya1Nac4slpbI8p2NhsSa5ns3KsA21MABbYxZLYeY3iO
APeE5+Z+up8cVqnKbxlWQv9FVI0QXSezj5VYo1Zp3YUQmwWmbcihn8R/ArW7PhnnXPC0RSDIISJO
fhXll7a8NIWo+vXeEbpiY5+oGQZjyOQeQoZEPWRT4sqN5mPwB9GuP6gqHO6im69Tbb7OY+4P43yO
S/OFdvJrGyXPCzgX5qgBCaMVHWoS7dIgqTx5kV19bvfZNPiJXD+2sXWjUemkK9I+7yJHL0AlnWpI
wq+ruMAnGZxPyi0Drn/oULnTgruExC7maQ4oXzl/IgbZNXhi8H34ClHdlGGXd0hN1fahn49dcWpF
bzx1W70+ZHBa3UwdcNJaJF3d1LxUs4rIOt9MtZ7bTfxXIUsH7L/5UT6elKk+tTR+UZPiBsB4N5WU
gFaYbRNU+U069Ps+i14wRHha5tyPEumgtO1faQBsuSmcBCNGm/ePCoKmYLFdM/lFsk6CDoE6U0f3
sbLxg+0hAky36AXHHOEnjV1J4RyZMut5QCk0Ni/vsvzeGu6T5RJjnk9PkTAuKRT2QUI6IiJs2fwk
K7mcc8PQcjTPbAooXLxO/2oZguAjuj3uk8eBUUsdFt/dNLwPzbs0+pZlf13XXBYwr10d57RMqw2q
OcDVveMcoXMQH1jJR4Rz9D7ScU0O57kGXVlKOYIhskf21+bAiP4CN/OjR7ZFyXhUwe+3b5wYM2HZ
TrRku1mJtFZfikuAxrSqptrCMRmsa3uznKq9dlTQcRS15kQqwTkcvWnBdr1AUEJ2nXJPyufr34v9
0Gv3yCVAYaI0Y13XMKhoFxeSnVBQX6HD2Ed2VIgyuveB6SvS+GrWWGUzNSmkDegzotENbgZb2QW3
GriIChFfx3bq/PGR+PbEmC0BNYt3XUQv306/Wm/YT9uT586T3f4W7LR3mTOLIH8FRsZvj0W5XrXd
jDOmamHnUdrZZVo50wz8/OufTiSI8xZJSaghwWG70vBqRrETgYMg0Ur/uhSBAvIrZM08JWrGNF2y
7sPYC0WWLDoF+/dVlpMMc6zEA5LGqcYLcUTFODV2XSm714+xHe5WysA5DLmQ/1cZzMa4n8b8JaOL
N1Xk0s9S4YSKdEgC6aGcBgfIJjYNI09t2tsii09VEj2rRmBPmeFITXfUc8mj+rgzw/ms4BkbpVq3
68e5sdtEDwXXv53wrn4352kMgwxV3+B+GJ3pcId5cqcEQiYw8zRnPCRHZNqyIPvYLlasZHJOR4sy
8IbpkJnE8K6SrbyyLrCGHOxNBtwzW1v92Z9Ec5AiTeBckTwoqUnZ8wFYozWIhUq5sRW1FljN5v79
h+v+hKJP0wCcQSxCGarT+X/jFwz78jnfNacKmJydLV0Ub/ISII7GjyIE4+v+9jOUvpJhyamD9Mr8
Llmhp9UnYt7XgU1J5F1X+euWS/h1tMaShzlLcZ96ebJAo5GoIg/0L/4cTUyGdaXKfKNgXsAlXLKG
0gj6LsByskEiwAjofnYUNU03T4MWMEENjxDF4LydTIowkTL2UtfuG/poWiJDY0ndp9i0EsB+wMoR
DUVWg/cJswiNO2HihtHBGx5bW2VEedrhD77NShjn9QqSWJi/JJiKtQ5acjtYgnLnppqt/j7n7fQx
lY22Q6ZnVN2rXKMmpMm1D4qpvWFKhp2k6q/rB9o03pVAzk2ValQGEXQEPDFfw+iQV5ZTIoe4LmRT
ByxF12G1hmbxK+1gR0/7wETjfEIwLaZ9KNoS3DzFhwA+P7GKaFgUGbjHFXnIFC/qz6pos1IkgivC
pG0zKyUGXN0iekiNG1p9H7TH69e02Ze3Vsdgqr5SZUPD6nNgodAz79pfDDgwd6jTv3Xgiu2c/FbU
g9p2qaAsR08IqyWAuPpdXgC8rp5QNGuq75M/evXDgD7lTeKCTPWmjgG3YPm9a6Hl2zhJas970WDA
9p1+yOfiVTooY0orWFNR3ZfUKcunvhPExG0ReHda1MA7jJ9dbvFanrMIfrtIWrRes3NnmGcpqPbX
P51IDG+3A1JxDYD6bjO/hJFmS+NbPc0CM9p8o1GFGDoFnR3lgQeKWhpHS4ErZaiSf0936b68F+0Z
bForKhhUpjI6hSan6clgzLQr8VXG9LsaedXyev2u2F18ctirv89puZonWqfn0DpTfqurh67MsYkW
AXX9x3U5m750JYeLPAXJmggjDShrgtIg6ewQbACzP6N5Mif310WJroz9+8pwmzSOs57tZBraN93c
67EoYm/pFwDFdApbVVWd7xZXoAwzAx1vhtiaXT0sL1EKrECVPFw/xyYq3FoOp8dFtbTgSwMyeHFm
ACiYAvGsyk5/NvsOdM6L1/sAirJlm9wZ8e667K07XIvmnJFG+1rLQmBeFPHgZMC/WkYh5xNTLV71
1jI4h4OxtyQyQjjY5MwSSBTwne5o7NBsdwvQVP+3A3F5MW3QMh5THbFc9+TxKR8FuYJAJwgbQVkp
3aJHc9dLaO/m9QvwYmwpdPpekB5s1tBXN8bDLdKGasC1g0LMR0aXAAp4CXhX4fku/Dk4jEmqcaqf
BCVDSeDs3vcsrnwrnqgBWUSqZ9n7t9Ixe3mnetZFdjSf+tYFS7pe8phfep91XMbY1nYZSpq2+n14
0feFY3kiLHumGdd+DedMgJgjt5OJqmtbf8P8uBR4M6YZ512YX/Lh5bribL4d15fOuZPSIlFoWUhn
mKMv3Ogxd+S7yhs8BRDzhRM4i3BuXWB9PPxcrIDrrRzxnVkWzTg/itSRMP1SfQOLL0a+0FUT9Wc2
ReomONiAsqci7/ldf+UcqPLSiA88arLf6sYzkYS1ls1aEl0J4YLNFGRmrfaAcIhKAKtPLk0dPBnR
smtjG5yQfn+u/cgLfREUuVAwpzB5k1MjTpERwHAeB7e4q7+xWme6U+6Vr1BVLG34NBETfW1FvfWB
Od0p9CqXExWvx8nPb6wjpphOJjgr0p160I71U+fEvvUQHUXodJvdorVc5q1W3qjOSKvoy7vOxg8M
WxCDBtR+/wF4jwVHZY+H+r7xCF6Z74Q8+xI46YHXuNKRQQUvPwRGxNzfJ4tdfXkulEXZUuV9OiDz
6+3xob+pnRhTE2B025XWk0DYpiobsmKaOntq8u/poMHzgPRw9XN6A2jssRFM7G66+o+/zzefE1UP
+zjG3wfndmNctPJERPvym48PupLBmaOaKVTSFky6sOY29VsojcRa29ggyLz2L1Huvzlut5bHWeZi
Vlrft8XfHQfF1jo73Zlntrqi7sFeI4rGm3axOh5nj9JENKNckHUaYeaqlvTY6a1jRtQulVejLFyB
9m1mGoZmyqpuGNR8j6src+jrzurIGDMzBKoDlptogQL27LNUg74FquD98S+3+SGPy2xyuTC7WMHX
Cy4KkODLnVrZxSk99Ge2mQNiW8H5mDZ8si5TZqC6smZqfFlnXvphNGsFQx566ExZ6erJOcIEBrqK
zb7WgXS7U6cWyLdP/1EwM8XVxUb6COg6Cw6d8f6kR9T9PKhM5D2KnkHMP1w7IefQhjkIpCIE2q2p
zL5Oqr2B4VNZMu25DQXmvTlcQle3yfmqcWm0ai4gi/VXMFhyinNb+4JOH+g/5jOwdWGCIGsE+GHo
Ch3lpnNZCecSb6UOUUWv2MhmZmvQVbAhX9Q34rwDv70HRzHm4nZ4XAnl9DWb49xSJVh/YjReTzD4
pWTjQyYjUg7kxkoaH8OlNsg+3TaYXC3LTlKk34cY8qmjkEEV7LtCExnR1gObmhgsk7HuCCAYzgVG
UaCiBw43O/R2/qs5Y4EFPrB/q18jF7DY398WB3q3d3+EX65r9fYn+BDM+UJJGuIw0PCyHyVPB8da
4VmiELLZHFgfjnOAI9BF9ALlEPj30VPAMVMA7tt4wIiC258VL/HCW0OUVm7GxdWFcsZadrLSGYoE
ZJF4dIK4OktyKxhp2/DrFAgVuoKFHEJNnqS4jpV2ni1NdhP1pTJ/hBPyPALKuiyxxz8oM/4mi7vC
AKs5tKlU2bWqm6I4BPR2TET+bSNw/CaDu7IwsVS5Iq2MQSli/711VjrFXvZZr1UEX7LxfX4Txvm4
FvgVRlTpshs0dxO9kangNKK/z/m1oI9T0IOYoGXXKoCodY4k4jrfsJzfTsA5r7Jd2iwxICHGMuDQ
F8dCBYQliLCuG6joIJy7kospl6IOWlZ1+0A5h5IgArD/nws2vx2DqxUsc1MT8CQBz4Foh6LOfbQB
ntsS8LNUBeYdSrKtCNt5axZiLdPk6ge5llaNFXQy4NwBjGEvp3jH9uZmYUFxK7X8TRLnVzWzt8wg
NWRXux1czW93YA87hGcTL7Buh7mjw/WPJdAJk/OmSTomihLHituZsd1rX6zxS6mL8OE30oPfzsT5
gqUqmyhFAdUFbeWlklAht1pvSZcdXJV//TwC5TPZv69SHkAz0Shgbmeg9yS8KKJZEtHf57xAHMcq
GRocJSx2QXKjTILvsZWc/nZXnBuYpixJgoiC1GwiTiwTv+zyI5Xkl6KYbqTSOlVFd8bUmEODfh9q
89eiwdzw9UsUKQXnKNqi1HrVbFic6H1wCTltBo4pIWeI6C45RxGmaSWDaUJxw+xo6BerEziKrYIc
7pJYhipTxZL5hwUxMgmrARijZGDVrFCzoEKUuCYIvWtQU7NKDZueEmXDG6nRb2K5cy00MZUwgI4M
fodZ2r+p1cRYM9tW9XE6zg/OJKkUbCbLLpHeyuSGFDdTtltQtLmuDJtisFWiKci6KVZjfreocIkn
w8hkxZWMH2OAzXHJT1O/mFqBnG3PtxLEXRtpW00apFl+T7rAqOswaMPKY19KBkuAKhiL31TylTju
+vq5pZbWZAgjIdoD5lM2okJZiW5vU8c/pPCBw4q6cG5jTXGr5WRYgIx7uv51NnVt9fe5cKEOTapa
wGp0p6w7YGrXLaPuQaGxH6fRSa5QyBmXN7WXXq+L3cwkV2K5sAGwwH6MSKKwWPtXsRi9jfLFWVaC
u7EE+kQ9GZp7XaImEskFkSxKC3NsFHiLKXTrJTukHQzYII6WT6e0jAHtpB/Uwjw0hearxltdY7Zm
rtO7rp32gD+65HHuGHO2l6XOUcb8VrHGxxjsVe4id7e1Gp5rWu/a0MLKtWWbzXSuo+J2MZadNRTH
RIkP1Fz8bDQcJbb+Us38hJlCt0/Sw/WDCvSSj2Agp8H+dwynpaGUH5e5Hae6HYKd9b+J4QJZGhVN
Zy1wvkqnpjYozt28a851nO6vy9l6vQIEwEJ1kWqo+PFd5U5eyBJFOI+864GAgV7st+EcOe3OTOwA
7LY6SFpDVmn1BIKZv/iUJ1K0ZjUqW6bBt4Bzo1+SKYZpJKDgMXfDmeynfeHTG3CG/b3VoPykhwRY
M3P4J5e7Es28wioLmaY2C5c0V1ys/zpB3vkV0KTJKMh1tnofWLb7OCH3DQF8YeYD3o0YEB5c9aXf
/Y1CL/umzSgU6Z2oMCiUyGUneRiMbabBaao7Vq5uClvCClF8GIH7CsTxU3IhAgens7u69hm5+LMk
GJRCyw7vImI9Tr120s3wPtK1Z7Sz7+WB0fri+ylJ+Jb08yEloy2XzREM6Td6XN5V1k8JMAPzUtpZ
aTwaSWPLtdnYWKywpWR+IWNzaIbwBpWTwyT3p24hd5SQczeSW2Q/lzhNfDT57WBGAaAA7P+YRiAo
MU0napIX8JTvlST4OqbKvtewkxETzc7n6ilUhFvyzKVeuwcuPLZSPOuSHMiuBGVmiIaSY3iAgALH
PPygIBiLbIcLjiHp2i5ZChnTBl8T8pBXz6Z1S42jbDyP2avAUJnn/veTmTxWfiUH0gzqHORLivXQ
KZOH8XpbYbrVe2PzK417kC1R4iEJcaQWXAtGfGnAann9Z2xFUpSggRqLCgi2LDk9wztoSCYdaFTM
XfzfxMifZW1rMdxnRLcyLXMTsENp9WteXlsEo1Y6LqpoymarToqEDeUeYsmgM+THIGo1yK1igt99
6fzoUH2Hxe6Iz6CAzHP0qN3oLpqkMvrA4jfslqquRXNeosMTrFTAtfqedzN8UYpdVawg14fiGLrl
X9c/3HsE4fVnLY77crFZ9ZE1MFTWNj/MiXbIy+AMeL0jKK69oM6dyEDC2uW+2SQPFfD8GlIdh6E8
69PiKbS1w2p2gjJ2ln7cE6v6tsijF9HmKAWDTZXEj4IYOI5CGNatSL/+3Zwq9H1TlEDbkN/Hnqkf
e+Rh2UueeogP0V4+tV8KoTcVieTsuq01lWBoTnZr9RgUD3TBFLLAYW++YFfH4mctetPEzNiC509R
2uaxtVEXfghchkwev2GIfC/4+hvdlbWe81MXLcEObdGb7BZnr8Hw+HKWn+lNcCz8clfgPukzvVc8
9UuoOlHoJD9Fi2xbAWp9XmYNq2CvLo2sBRZQiMB0Y7fdawkO1Otn3P5qyGJQaieAc+DivFyP80CA
du0CPCccEkcfnFAWYXluTTiyF94/UjirLbHWPyLfZCNzwW7xaWznX5tTeKRorGC0EhDrimNgZbf9
kvqI9AL3y4z0sxF/SOeMGCuSVhGmOKA8F7aCHkeLMQ7FB06mHVf//2Dkv52UMzy1GaTI1IG01Wkv
NHvq6GO9nPRSIEX01Thb07GJLGWRhSrKELmqJHldt1yytHKvK8dmTrb6bjxJKKkn2cgyaEd/JN/j
fY0Zf/OuT+ze19EGm/f9aSoE6cG2TEXF4CPeliZKK7/rvGyO6SzPlL3VQcH4ZJzLi+nOrwGgfHfD
LvS1QyMqIgplcnZW6zJNlhoJ0P/BRWLA6o2FFROBpfaLXS4ILNuebHVK7snZWHqgyR10Ep5s9MrF
ZnzNsuZNjrRrdpbli1zJZp0ZmC//3CvzNWtfEkiBBHIT1rGFt3LaS3UiO4zrX0SrBpvKuRLEuRTT
rJsqBJi5q5bg/Khf1Xb/JxRS6OZ/HIZzKIscTcWooBGQG6+DTmxzvikxUXpd/ZmtfvIbCkU/0MSU
7yfeYYkEsW7OsLJyIc4IUHGq7vXxdZjxutRfNEkElbbp7VfyON8x0tzQhpgg3OTdLqKJMy+jIKSx
e7l2JM5x0JBMWcSCtBU8BvIrK7NU06UEuvL1q9uUo5qqqSFJlFXCqbded42elwQlgKUG/25qT7S0
8/S50VqBj9q8tJUkTq37qlfDOoUkVGPxhljcHm+J64fZLB/iLP+chtNomaZWaIbA4G3glAhGpb6U
DkjcPQ1vCYfotiR8JG2GrJVETr/D3GyzTkGrJnpqx8EOJPjcxNfa2y4UBedNc12J4qJjoNN8TguI
GuPlGEmxF+f9Ma7M++uXuPmdAEiFJ7WJnXweBUkdNA2dLnQIa1o5GB25lRpdIGKzHgSN+0cGZ0AB
CodBOfQyQGTLmxR05HbV2fqBPt/NvrQDv0Vk79mCvmgsfNubrwRzZiUXDSAHJgjWd2x0YznlTvZF
ex+xY2SjAiNmf+2TEX9I48GNtUwtqsBAVM7OzSEH+3PlZTcg7j5c/2Lbp8L7Tsaqg6phO+n3iGHl
6WxiyuZvJLbirsc6euNpRzZsHPtCaZsuYyWNU/lOybpYq/DUKs4sPiVYcGZzmqa7OJVd3wF9aU9c
0XyoSCin/Okc92VjQPlJCYahcZ/3B6DqwltFf+KmVqfjVDMrAAgIpnd0rkeAnQC7fkxTwQjGpiGv
RHBKONKpM2oLcdfU4GvnQ1eVTh+/XVeKbSGAkwUYuSyj6Pq7TmgAVTFa7DS7/dQ7o/RrKn62RDTW
JhLCRQ+aJBVmL9gwibRjjD56d1BAdHj9JJsuVv84CRc4pj6U0mCKMZJsdtg9No3D3Ou/mgGT11Pg
FLnx8N/k8dYUREqpoJ3oFsVbnFxoclFDp6B3ciDi7hVdH2dJUSovYdUy/7DIJ3WOInsqAjBvFAI8
jG3j+bhBzniyriJ1zGZ+VEz5DO2DKl1a+hRJAj+0/XpcfSnOdupUyzWioojHEP7HYwWfV17YYKx+
t+y0rwWQzxkdPHgN2EkdEf45+/Of3C0ilqFgdwzTaNwxR4zjl4aJY7bZsewDoMv5LWCuafectq+1
KtLLzdayuZLHHVeeMhLmA2ChG3dwrSMqv17gpsfc6ezZZ4Nv2B/fMSrY6/rJ3MOnYxIZcJFY0MPa
A3dMuTPiomaY8mH9UkovJBptDMDkw17P/LmRnG4UpVWbekoAvUhUSyY6377RmlIvCzbwUDa2uWND
VvHXqLMZ4zjdGZfyUOLlNQvX8zcNfyWWMw8lrTraTBArg6ei95jcxbbeys7tjgQMndUFmx2PiDY/
rl/wZjwligroHUpV4I1ybi3TAS8RzXDQbLR7wRKPlNupw2D7m2OxK79cF7d1u2tpnH8rCmOq6g6h
LY4nu4xAMKm9kFiUPW7WgtdiOLc2Gz0WjhOW+qQY1iwOxF9O3b68BK58MB/L18mJ9uopBJFldhGp
7PYR0YXTqY6lUpmLePOottqkdcj3JsvBmuExVqeLskSP129yyzII1v1gHDgL1ud/j3mmIWXtvFho
5wfA7sxl8wVMtTcLbfdBGjqdXj5pZgP8i8m/LnfzeCu5nCNQJzw/1QjPDits7Zw+9NnzQmuB2W+6
m/XpuEukY2QV5YCpoHC2ehvjU5cpIm5fjQe4hOMcT5odaLpqW+CY1xTDnQhg+JsCkOuD08SGZRMS
yrZcLbfxKFr32oowq9/GZ7pLO8ZDYqDPWrYvNH/tknvLiu2Ciqqgmy+8tSCu6DRGWd5lcYlZNUzl
Vm/tTzbQjsBmdyiRyHshABIzPt7ZruVxaRTedGNTQalZAc/T1MGbF9PF4kBkq0PgF1J5LvUnwOD8
zCfpkmcyNmeH25gY+6opD9e1TPRTOK+kDLqqtu/lmsDLgqe8FHAh/w9pV9Ybuc1sf5EAiaK2V629
uN3el3kRxpMZ7fuuX3+PnC+xTCvNm0mABAEMdIlk8bBYrDqH48U6g0N606LsTMQmVRMv7v+IQU4t
8GTteDaWv69yW1OZFV3ZI+IpG30flxXur6Izzry6nm0E/9iR+pejQ+nDdAKmLm5CnMYq0J0XXb3L
9bo8J+EtDAM7Wk/Huqmw/bvJuK2V/h6kXc7ltefNG4MwWtqledgtZ0T8LNf3NP7mt5xaKN4oGHiB
fAJB5wrC3iCoLF+WHoRp/HF5FDLHBss7QSqhVChuxICwFqmmBq9PvtJBDzTAW7oUukUz4YX31lDC
g4ZSwKSDOLtmhFbXPmkV9Ug3nsA05RaGDhJY8SdmPrfKuPTkSryqA80LptLpEs1K08GT9XJXa7FD
UEIzgmXXB/gZSfE9URB96sl8M1Et5GD09vgUQ1T1hSSCMp4w+hAbFoQG2c7uatCf5oQzgdtu8PH7
jBs0UlVWggw3kNsDiC/MvgxNgXvh4llhPKEthSwZFTxP53VvdXG/6ytk81Xe28j2mYGCIKKrBMUb
DJ7JqjCWMQQ97CqEFhKeagVFOiphZWYSr1TtH46ND1vLwq1wR4n9MgkGvBtI5/xqedrX96ot3neQ
1I3RJ6D+1l76MLfM8MqcFOgof4/gB5Gm7gRlvE2UdHd5L20v0ocJBuECIkx+2WK7Tuhcm4y7Qj1n
CAsuG+EtEePPfZNrCV1gVCNPU9+bqLKT9KcksC+b2d42H2Nh3FptprzVMgFjScZHOclsP+e1jPGm
i/HpifhJqyxXmBz8nfW9VmI8T5dHsfk4pYHG/38O/X49Xq16P5T51AKXbCSmyDcKPZDsFJ2mV3qv
p5bkiOCDiZ4v21wW4Gt48mGSCYfarB7EmSJbJRXhVS/Tq6jSzmHbum2iHLqhcy+b2yLCMtZDZMIh
pSjBib0McTr0aPcKDqWTPCzCToPJKz/iDY2Bh5GIAcl7GZFXkJmqftSDyAJB7Ny/RSPl4Pamd6Ds
QdN1Gd2nbGs9TcQoCuEedi4iFW0cu2IfxDxGtu0AfmWFmby2paqfTwh+4n1zLZxR/uO0byArg1om
iEKQ93aHY/2Yn4SHy6u2ub1WdpmZrFLk86VlF4vzWUzvyuLu8u/zZm+xv/J7LRfFWKH4fTqemnKy
k/yhCnh5We7sLV+xsqJCPdgflwKIxiEHlNwh7Sy/hTbkds7gXpIgahY6lWgm3CJSuomCq/lb/r6y
LMZNkckdXkRmNXUDAvrVJrtR5cpppO6lpZ0n+NKJFLI7D8kRQqt30Om1fCF9UCt9183jvUpnpxFR
cUyVN6qLt8F4F82lM0jKr6JtvCBuajPQU0c0FHRASL2ZKhP6N7PDqDc3Qah7VSNaI7aCqCDjEU1u
HRfg3KTqvhW1fWcEdjbrSMCCfIpmD3FhtKbUt8+Kgcrh2Z8494QFKr9gzmo6mEMBORO/zzRciZaO
4qVIblgYaLnyzZv7f2WGORTKvFfGXMSeRO95nT8ayW0m3VPxxkee+bL/bj5HgSBaVcRF5YW+u95q
gftQS8iEHCzylrNLraX9PKhMA1w3yZ6+FO6wiy3pXv6DY3Z733yYZUYY+nFdCgPMxldL6yL86L09
BbI29zpYLxvEdtzk4TaCUwPl2JqoII3NnBiNPktRXqJeuIPKxiGDBGsdW8rJ8FovuBc4Lx2ba7gy
xiAe1aTM12oq2X4b/5wLzZWEDDdkpTR9MQT5HA8kNpFuZY9BulTJyCxBUMfu6ZXW/ZQCHqXYJhSs
DDBQJ6barA1gT7NxxftOkx68g3injGL51pejl9/xj5UxBvFSqZhRA4Ayg/fWpRfNlXexbVy3YO+R
rOoPcDD95BXMb44PuikLM4kO8iwmTAIDS5HGU4kXCflKHd0RYkvdIR85CeVNt/iwwl4DjT6hcYsE
vi2G0LQbiZmQyJzV64n+4fN4dzkjYsmRtVprfDC8g4qpfplGe+x6u5Z2xdDwQGQTFleDYnxdbao6
NzpsrAlSr9md6Bj39b7zyntwPy/F8cN+9GanviXH3PoNzS8UYf29bGybA2qi2kCcEN2OcX2Maur4
/knxnwY5u7vsk5sbbGWI8f92EKiQBRUCpXrvZ3eUl+NaIO/L2bL6fcbl/TBL/wrTq8dcUv6Q1Pgg
J5UzUMlrhglXUZ7Gy3bYvrLJHO9jL3QtyBAlO8MTvT08gd/VlN9QqhcgG29LjvQzdHgLtgn9K5vM
GSrTieRDgX02Vns82QTiseRVEG0n/Fc2mONlKmiaCQECpsKZLB3tAqim764hQQwS99EaHRR5ovQh
3EGb9cgLObcv3CvjDJCgcXXUCv+9kS+8mW1lV1mhPYAQAvzSHt44eKWjnFXEk/fnIC2Vp66fWhym
2v3wa7YzJz2DisL1cZRKTrorPd4S/sMQVbybgkVB/8IGqjZBIAhatgSkklu6YFdxBGe+I+dFQlge
TB6SbfoM2gZUFQVO+JfZG+j7iAchhA5iiwtR5j+plWxlOH0u7/BNvFxZYXYDoVI6Cxp2QxUhmH8s
0590/KM1fl22QpaT+MtGX5lhNoCgDBluDfAP6Rxdk+/JoQVjYgdmjRlqM4mT/UQpqfvOlndSbogX
O8aeJ3G+iWWrT2D2R0l0tDFNM9JcaH4TtTc/kjhzufkgrq1MMLvAwD8TSuywzV3f6zzJlo9ovziH
bo6SzsAiroLWYwOvF+IxP4WcOH2LwcRYWZeZLTFNqtFLPRxUPBR3mTPvyjcNtLSub+LEPacn1fG5
vH9co0x8qQlDEgQZhrwELc3d8iT+ToNoJ9bScJe90ufq+bIzcVxWZk7ecuzC0gjhS1k3g9PiWHdP
Q/w4Jt5lM5z9JzPBpVENqLAeYUZV0cZIpntNzqFWN/F24KYdBOeo40L2E9mWz0imlWOCPDLsUF83
RdU/Epq7g6ravzGcDzOsdxhNl0wZQcwQDN+b8IeS3gfz22UTmyHRygTjC7Ou+FOPxiRU27XQmTbQ
qrakwXjYz5kwdv0FWkfBUCAoIc0b7tUgrv0hRU+Xh7LpY6uhMIsvkDKo9aWDNVfr0JyE7ltddc/g
7t7rI69KcROYVraYIKupEGDlBVK7o3Q3VSdusx3v95mDZJx8qSnQgmejb8YM+++EcNadN1nL31f3
aa2J8IShwIPlADKKfoBGqmcpVm1/4om/b8aLq6lijhGIUfzvPbGKd2F4HdeSlY93Rnunxq96plqX
nWAbz1fmmCPDj33IW47ISaipXTxBbGVX7wy0GIGe8k7fI2HggPL3nN1PNoT1PB6gb04rripLNzP+
+94dv5pWBCKiUgXocqrj72P7q6oGM8Qj0Kj/TuuytjLEDHNIBEWcdUSnOvGm+HoqQKnzx+Wp3Nyz
KxMMyNGiaIxqSUMUEngD9Ndkeq5E3m19O7HzYYVti1E6vzeCGiEwMizn4eB7JVTtkJB/jZ8be0m4
ht/in7zE9WYDx2r6KAt7jZoqdYkrZ5LstfCYJ1chPQ+j1zYQGz1I5V3Gk1ngeAZlTsBEjaWyFICA
pbYLm9Yp6F0bnFX/t/qM1kNjYLCLgiSofAytcXxPfKKPsYvrbeaBt9GBfmlnC2DbNi+7ymZv59oo
g4dx2cSzLKC9Y9ElnF9AvnSdPyQ7/aAhqoJwtzu8yrf502wJv1A67s5P9UF9y7mMmJuwuXImBjbF
qpqEqEfWIi5fRSkwuS/w2zeKlQUGN8EXI49tiWWMwTBFoCZfWOWz9t5qlLnN229obkHH4G88YV+r
WxRl1ZWBPRinr2l6n4PP8PLKcTY5ZXCkTSe90kaMh3at2St6bGbAaRksNZftbJ4Cq4EwYGJkYjYX
FVYGtV9XtVqD/1B3NAgkqImZh5KjyAEntt72BVR1LV0MIhiZP59wfqf7s77wSrShk8YPAo/SZXtD
66iVkxFDgMTs8+/LUhkOM1K1NjWKkzAXjwaAXp/pDjSinEXarpUxPmwx22sEUUtRi8MSsfd2u0ez
7qE8jmjVVd3S4+kCbbvEhzFm4iQwOUgNSlvtoojNXO2shtxEvMqC5dT/crlcjYjZR6grqvIpwR1E
8CdwYspmVwaWVgZmG78Jwu6y820HBStrTAwiZ90wNO37jUd+Kf9YGKSzw/Iw1SDdMUVm5Qo3DUjW
U7RjTCaviW/LE/WlXxeJgYWGk/F9lP8jVpyxiY2iMkP5Vkp/ZxevLLC1ffI8daNcIlwU68HVR90r
VPUY+sJvUAbqeJBAFZuo42mCcXmi1VKLC9zS53aM6E2ScbbsZoZobYDx86QCUaQowc8bp9yTw8K5
HZ7JjXhfXEFF0QbJdmFfdo3NtVkNiXH2WROyrmiQsaFy5E49uRoJTxxkc/euR8X4epsPpdEsOnJL
EfqESrfY1m9AE3ud7oadwXnP4Q2IcXVDmvuJjFgjMX7WO91Ms+R30EiXAHn4D0Rh2ad4NRNAginD
RO0qZ9waHRqbYGWw8uvWEncKZ4W2kGJtjXzG2SVvLvW0htN10L+77eg9Xv/jCSfHbxH1rE0x/p1F
SkQhsr40aY1u/AcSbJ7hGN+ka2S99vUpPvFqQzbjUJAtSRKVIJ/3hWW9EPsAXVPL08cesO4JzvJu
VIPsg4dBm0mflSWWb32sKm0uQkzjn1y5qZ156g3Uqs0lFRrYGnJcvJLyrRNybZIJsruOxlFtoEit
Db6L5JhGzyHxVP318g7eOq7WVhj/kKSsFowcx9VQ+C+ECGZUiLgzCzOnQ4c7g4x3KFrcTpk/ACq8
YTJTXChBfod2XNUerVI1ix4PwrXF71/dpFRD8hqtcxIBYyH79q1F8aAV9VLcoKVm3YreGGjI/fbE
MmLpFCvCfpIVl+DOS2vy6MftISCgS+lSCJtqUAmmg5sM+gHSlqdhyn+VuYoimn4/4ODra+OHkslm
IKmKKQ7If8r9afAjK8lDtw0eEwrutEk1aSyUoJbE1V0HJfqopmYw9Hu0EnBO6n+Y5I+xMvGoUkp5
pwwoHq+BlHjndwUntUM3RbSzXAbVwOSr2mwDNMFjqgqabBnkiZ8hRs99rZDkCvsdzwTg3XVCO30G
L4MLPYs9r/B5c1fI72coOqC+0MzrqT9qpJtQiizP12jvtYRRPulDt/PxynR5a2xervWVreWwWKUj
KlQ9R3Le/Lnp1SVpb4HoDHKSSPQ2+/6UQk1QwN6/bHZzR8qKriwxgviFc9wIqqCPCkxn2V8HPsp+
kuOU8ca2daFAJdjfRphtr5PCGCQBu7Fpu5+JGHjRTL9FNN1FYoyn8dmUKoU3ncsOZ4NWXV76jaCB
AA4UJpAb82CUezlHYUYNbTlqNSZO8mCn2w3u1mLk8Ctstp3lb4vsM3wskKIo8xKsnmiUGx5Co7cI
GtY0XtZgM2r4GBn7BE8SH/nsBCOb04dEcQIe29DmOChUJPGcoi/ajJ8dURwEcIfRDNiZ3eiqWU4/
su5WrHmMuDwzDHpUfTrFk4q+Z3+pDRwk0ZrovFOC9jZrR86NlmeLcQYh7qlu9DjdaKZZajW9xkH4
PDbatUHamRdyLUflF8/7mD+WnzTWW6h8h1ifFCJm1JJ3/j6xBtc41CceU9N2TEJVID7qSBUcPJ/X
Kpx98BgIgOCF3GS5KgXe0sqXe7yYZBMnKCh+JNSyUGRLPxuq5jEMNLBA25PkGcVBSQ65xOEW5plg
AFCvUXGhtoivZuVHL32nxnch/HEZ7VAKv7k4H+NgJqxWSWu0oFIDHfxrTysTVLJODm0p0IObsRZ5
UaB6kR9YaK2xQcJ6HyAYMwWldXwxf8oVYg5Dac1Sh7rWUD/Ife+QbDLVMLsR8thS5Rc/rJ4EP7Sg
CWpmQ37opAkQ119108kIVUet8GQIHSBV0D2k/s4JuskGqUWTUGhmSmi2cmxrRuYkIgr3B9+slMEO
Qd1EdDT6Krkp15mrk/5Ek87VptZM07McxxYpZ0eUorPSt1YcN44ajU9hWiloMc29MiqOqdbtYwOe
kbZXadvbmjyBsCw1/bgwRf9W0itP6wwnAzFq4s+HrMkUKzH80cxTA1Wu8a+pqdxxPGmSbhb5bTEO
p6QhMVpAWlOrBHTH3c2zdtAg4NoHpSMJ+VEtXhsBPJKKnNhNlO0rWX3t58Qq2xCT9z1C58mAWEzC
DGRa/7MnoJZLixzCMU1u4fD38qI7kFIwoah9XQqhp1TooUKRW2XQ8+Qr5kJcJLWCajX5/FLrCb6G
tI6aDtBka2Svr9vR7ZoJNCK0iCC+GLo6StqsqkRTeKlZLcnsQvuZipoXx7jtJ716BsxZyEyCCIF+
o1V2JSVDaipVDwrKvL8OkxQfEXVmMVaBLerlw4zOFEHvPH1qrrIw9JJGv9KF4U4E9VWttpD9mmsL
bSaKGcRqYcZNtze0cd+3bWQGvWpTPTmI5FsyCccU2uCS0p21Sb3uGqjpBaXyoOk+mnvinSE8jlR6
yWrFpKinVH7MWLukLcygLs6z6j/gagKhv+KOQEONjmhhCCrZVMfuflaCh6IbTBwobgYuFbxRvvk9
voVCOccQNYcE0rHvkcyB0EmYdR6JAnsCLSQdIFBEAlPtlCOYkJ0hSo9qmbmxmn6LdMGSE8nTQbXY
5dOVr8+PsjQdqX+rj5K1MEuitOIbnldeRmnQzXGQD7ESWn2tnfNkPEzQYojS9tdI2ytt/q5mujfp
ykGlaApuIFKupfclPFEQ01ulbpwi6vagV9lV8aukJce4is3aiLwkL9y2Fq2uAn1oKfwCi+pOENJT
klKnn/V7KS2cVDMcmhJXG8E1pZD5vsqCU1WBi03OrKlrdrpA941GzG7M3Uz2zdJPXkT1O6WyE02h
qRHR0urSCtrIKtLsRpyhUVtqe1mBfomB6DMNj3JDTG1+rgnWKTWuyhE7Hp85gwYqaiEKHaAUdcp3
c5bbXZjheYZ37d6OxFfovKDeKnaMggyR4zCi9uJlgm4mGETOpTvuSuiRDyj7kB75la88tGaiBENs
674kiBLK6VijhrgvbyqJ12W9idYQzpU1cDMRXKc+j6uMZFACqODGFbEfxua+H/dD9trVzuVjYftS
sbLDBKigggvFpoed4VYxfU8Gk017NL4vnfjpT95Ve3PmVsaYo1QcZ1olJRYrQblY/SyJuQm1OE4U
wjPCHKZEK6NaoYlk69K+nN98OTBppf5HI8tHrNyumrKuVOD9dk5DsyBuND4XASdHxhsI49ojybVg
UkEYp4GVx8yixFHq8K6v+1+XfYBnh/HnOE260B8RvZMlEkgeJJDJxOPtZSP/4GjgBpN1XExwV/g8
YxC4m8Mh77AsJyQXTeW5hwasdKivxZ2x576cbkaiC13tn9bYmpSsV8tE0bFHe7zsabvULZ/n2w4P
EYnbD9bloW3PnwHVZiQbMTBm/jRQqkkDmF7sTnhWG2Tr++uGJzO3DQcfNpgrQ9pqUy8LSB8p5cnw
H/MhB/XJW1ZlnEsxzw6zSrEYq32/kFk2EYEqyBJZVI18yAv90BsdJ+zdNKbKMlV0tEqoLKkwCWW/
lUTkGCaEVsQXrVwYb6M0v05IybkGba7RytTyKav9qinh3MRdR+xxBk9xg1d0NfRimvOeBnhDYnwh
GJVBRCEXzoYfS1dEjhq97rU/RrFNzQG1HPMpxLs9aFY4eLT87peb12p8jH+oAIuuJAOwYgptFOSb
cqLsUw01x0bwTQ5997LL88wxbiIGNKlAPkrsAjEI0vd6+1anlUVJYith9K/3F6h2kMkAJRlOQjzq
fF47RcWa1UhL28XwPfBRM2XsZf3p8oA2ulk+G2HO2wgJgUkLctkecJ0UTJDveD+Q5XYIl5v2q4t8
tsScuHKXGY0hwlLUJU5c3DYKxHH9e2HgIO5Xl/9shzlsfSqG+TBlMgpjXmn1SOld3p8vz9rX7NZn
E8xRi2Z4ggpfDKWkYHmwU/26RK27FrjVEJsjT7Z4e+KQ2YL2DoQv2fxnUA0RgRyYbEsETtAO9ti4
qX7f0ZoDgstnf95My7A+DC0fsgKLfNGvVYsC0tthYI71jcpD843kxWcLDEyI/uwHadRR2wjn2Yzy
EGSj01tr4IU5FHA8atmvQYp3qajcpVnzeHnVvm7ez8YZrCjKOq0nEGzZZXXb+VdyBwoS1cvzX6HM
7VRdgODSVDJAIegzBFUUTOVS2k5/5qAvzN3+aCCzuwiIjzUednDvPApXucfjv93eAH8vI5uVTNqR
FHjRorYgy4diaeGaDMmLp5CzCzZCm08TyqYl/bAZSBZWwA50RwS75FAfU1NDQ4Ro5haPI+QfkOpj
WAx+SKOgk8iHtcbREa+DNfEme3lnsfJA3HPZVXhTyGBIr/YKCBNhS4quWvTOaJ5SupdN8PaCwYBI
R+Ucj6ewMUMpZ/JdpKLk8bmLXLl1liRAJLdWH3Iax6Rt6PqYxWXkqz2eYWRqJcJq7wY7CRlyPJOZ
8067rgMze2kg3jsdxcAkp2k3c+oTNuoHPvsLgy9Sp8WJbLyv4OCoVuriyL5eHjm7q9pM7PDR2F2e
481llCWdqCCQldCC9HmwYtyLJCM6tavabeUbX4WZWuIc09uOubLCLCT0r6I5rQmFY/qesgtdJLN6
VOrnTunVvFeOTYxeGWPWj0xKE+USQKwXr1KwC+V5YF+etM3jZmWBWSV5IIZqRCJkzMXK0qv8LZnE
c2Ag81dr8/6yrW2XWBljDoROKZCnH+XlQKiPlY97ZRt5pMYxGgvQrJfFIDW7oLoWKnKldIHjp/kv
o0quNVrcVm3EeUTm+QtzQlTpqLe+Ucp2OB8H+VoKTmXHI3DaRs3VkJmjYc7mVEmEfkFNEZkb8L/a
YB60wTbrTLviX181sOU+jLEvE5Pil31eRbKtd48y3Q16YgnlXaI9cNZxE1ZWdpgwskvapp/R2whY
iW/CfW+LTulKb9lPpN5sZHyt9i6/Br/YcRQ4UM2bT1Z8s0U7QQ6O+UXWfWEkjs9KgP5e+fBno0TP
i8Y4PqIymNIbStE1GXxkzjLLH7tjmiZOJ0ecXcgd1gIEK6BGGFbPkg871S80SUOpCFzsFRiC0Y34
/xCOWH7tS7yyWj8GVtJErmZIEUB+Q0AFsDK7mfDv22U+uyKDK0JMauILCSqr6rNAT4HwXSO8uIs3
DAZOIFujtgry3ramPQ6jFbdv/9HPGYQIoy6t8EhCUQAhnZGmvgbFxE66g4BXYy9qtssKSXhpnnl9
Gjy3Y1CjqdG9CEpWHDK1b7dS5vlRYwEdncsD5EwgKzuj6z2KeVQcL2pDrXhGtYnS3V02wTlfWKkZ
GtRCFVU6JKJQMNI/4PS0/MaieDX5b3bI5w1U6VJRJDPuGii21BCJD/kVzaFzIaccQ7ytytYaB+m0
UMvBUuO81x1YBcr4LQq208JFf77PWaNlqS/sVY1BBsVH3NiRDq8+CLob7y9lVN77L88VGEjI5nYS
UIgk26NAH7W2vi9TjYPdHKfWGEiQS4y7D2BCNs6j8CpIh6F4uewF22H2B7KxlKaSisVJGsxWTe8I
hOvw7ijgaQpMX7Xg6NpshuRWTzg5CK5LsDhRGtJUdxjZXy4RumjeuyIuSEJcHks+WVz5kkcw4KDR
HCkwDWOcINbp5HZ4phDYtPt7/aayB1t2ij1aVnc+mqtSB1ez52E3vl6eZ85SsjXOWVH7ggy2KVuL
rvTeEaJdGe4um9i8v3+sJFvYSgqhNPTF7yu/s3t5N0Opqj1qiW+CRPSyKY7vs9zvUH0Tg3FsZZvk
jtI+0oTnlUs8dGHFdCaKkNRCy9MJYyGQicIW2/lusSdmuQgp/0d4YmlJhSgbmggP2vDF5gmE4h7Z
d1CalB3x/0OPs3z5pZExsAEG40hpmj89H9kA9PaVx8ldssBAfAjX8Z48lp10yR6DIbUiV4O2jA7l
Eon+qkDqau5+xvMJB5fPpW/juTkTYCRlV3dxiHVb7nrGWXMrD+1b2mPjVlfg0/ZACu/xOv04B6bO
YAmYMie9jzDCpLqKyVMRPXXSaGYlrzyL5/QMioCIRxf8FHYg8qcLt5n+cHlTbc+drqLTw9B0la3P
y33fSEmMu4ghPSlgA2+/6xNn33JMsKkv38/FMRaQMveFq158a5S7hjeKf4D2v4fBZr3IQHH+9iVF
qfZoL1QnGVS7Gpu4hQto59zfeANighhFKo05HrAmRnnu59Qso13ecqB7e90/BsRgUZQJZR6B+t8e
h2s/fw3I98vrvtHfs0T+HwaWD1hdZToR/RVg0lluvOWVsFtipPblTz0X7VHOcK3B+bTLIbdLjxoo
vDjnBm98yxyvzNeiNOdth5uUFH8Lm2th5AAsb40YBNKlIZ4TyIfaSnUqhUVW+6oT/30P0ec5ZIBH
BIJnMsHtSYCMGjgBzGh+JpSX99xooPxshsEavITXfbu8NQwW8tZI0Y0meW3N2Zqd92rru8uuwZs6
BnLAeB5kIGWXbVE7BgK4q/Z98Md/MaGxtDZgOm6bIanxHFTP4JGaYuiXQ5k0LnnMS5fdTGPV/FJZ
zNQybzB1xR94y+0NjpuR7Zjhr22EdrXPftw2YlDlCQyg0DS4W6juoBpkpUcFCgQNyIEyXDneiRwR
R4CsZ3jmHbUbhEhr79BEBin8hJJsnjGXS5fKdFhqXUHZc71QGMYpnGRRJukg2hHZCDI5u5jjmprI
oAgae8UkkTD8FlIWwS5z/D19aOyF6I8cDZuHvIS3ngxspKFfheOIbPUiZdwjTx5aqT2auNhZys63
yyO9N06zU7iRq9yg49gJbMWWOTnzZb99jW4+1pzBFpTSDdUUYtBQZjBJ+wjfkn23o+BZzAxLzfeX
NwvPHIMyGck0sZqwwJFEzSI61OLeCAazn84TccaOd0u6vP01kUGbvlYpAoLFo68EFxWxqBsIHM2Z
D4lVO5Nd2BDfsi+PcDuY+phQBnE0kiVSIiCyF1F1iLI8UW9NX9/NPMkXjve8X0tXh84UZN2oGZhJ
TQ3OgtLc5D0vk7w5exTE31TUpIVT4zMeTGU1trWCczsL70FTZoqZFcUSZ76W+fjigCsjzBLJQtTU
crrchMBA85Fs+PcMNEAWiiY7KG0pKHhgNlteR2kpUQRVKHTVjNehOoUjr0Zl85a8ssHspXTM/Con
yFFrSnsfoDakakZPUEqnROV30uU3OkqBs/nnqPZ2Wkd22lJONLc9mR+jZFYMtEeK3I2IRKi3UJ8k
XrJX3drjQiXPDrNoEAMoYiFEiq13l5R4AWm51gmc8s2wKvTCLHTTWow3PurxmRS3n8NW08zssKpW
pyw1EOYPVufIbuaMu4UdFYxZNo/PZfv56MMWW+5GAjUpo/T9RbHcLy+KammidF7cg+HXrK38EXX+
4Eq9DCGbW3tldDmnV1vbD4chHiSsog7ieAFB+TTzUnzbh93KBnPWT2pZVMaMgQnH1q738i608Rjl
qOafBw6vZGD7UrOyx5zsGcjjuxAsrLjXSm5oof3+vj3opm/WtwP3UYrjnu8iF6sJTGhdxnONW9rC
atV4EfiPqctntdpO/a0GxYCKlGeqL/e4rIuHZbvp9p+yYvEh9C57xOahsjLEIMs0lMocLTeMjuxr
tUMbx72CvuuR9wjAmzgGPyK/iNOYYmtNh8Un2l3nNnvCpQPjThyDH1SZ8yREuQVAv9yXbua1hwrZ
qcj+ravZauIYrEjbFgWkaa7YierK410Tvl5emO0j8m/AZemLeiMM/AEkm3bfH8ThkKc7jVdBxzPB
oEGN81kOQEJiS4HnN2c592b5XxdxfjocWXKiXgENS4EiSDtIDgFoHfNXTXP+20Qx+z8ZSjnqKUxk
ECopnhXdIQ1nFBzYpMvfV7u+h9ST33UwIYypU+utbBmpLnMuSf8AZGAvXfrW0ETADCRHw3keCNiK
4b7cz3s00lutqd4rB2KGDk947h9g+sMaO6ZBUMNRhzU5udLpKe+9foZOGjYmyMuMfVm8lH0EadKb
Tu9t2X/6nUX7sM7gWzJMZRLmBoonpKe6c4ryVvc5yLaNOB8mGGRTxKykQZUpdj/dzM0uEhKLBj/q
AqVz9ZWYndr88fKYuFPKYpza1Ioh4yQS0Qe/p0hXK3f0ofgxoyVadoS99jspw0Xh9X8Ow2CdOPa9
agQNKheEU52BASY86TOPR20bJD6MMDjXha0O4ksAdzIjA647C6NaUP3WHv7LiM5mOqJZGWM1hjtA
gtfSh8BCSsKWwn53eYW2D7sPMwzghWWmtsasYMKqU1vsQ1kD44CI6ldiXza00eO04N6HJSYICtQU
ivW5stzA56vpFINpQLlWvi3tDLWn7NGiZaNU7bLRbZT6sMngRyv0FfK7QCmSHvtsj8vifzTAQMZQ
5L4kClS2fZI4kt66yOlwNu3mGBToE2iGinsh23KSAJDyWVjqeNNd0u9lXk/LsiW+3Ak/fp+NupVg
QA9igvAABd2uJlg6uuU640yzk56fg/F3UG5ljfG3JO8yGgTA2Ehxg2E/JweukNZ2Ymtlg/G0kNBq
KFtcDZcn9RGktLcl5O6tm4XWojhTvKEuCZ4UDMPHgpdVWwDt0mwyHpfJwphHdahAEeG2H25mvM42
r2L5WurCb22o1TAZ30M7eR9JIqZSuVe92l2UaEHznYMjRbolhTkgxuPzTWywD2Ibr6wyxxQ6cYkS
pyNwKU2ORZDckrJ7khrklcpk3pNA3mckui9EGcSz6CdDD7BJw96ORhyZU3+T+jE1SxGkhK20o+ro
JXN+Nwb9Xu1mxCoxZMylx3b2bS1TOa7H2Ugyc/qN4ABRBTXA0gy+HaOhMzMCDmhvX2FXs8Ocd5Dy
KFAEgURR+tLaINWy8H+2KpilM/1o9uVtxL018xyOOfEytK2DW5ZSe8ZbaZI8kfCH70PwJojQG/7y
G3C6Gh1z8KGXWpdpuHicb/bCSx3x4HT7cenDAhvi+xCk8dtwqe8BXbZg5mAKb12oHd/NO/k6NZsr
CfdYAq5SfSfsf6vAeGWcwSaf+qQJUDJlp+PRKO8p7HT7/zSDbPBfz0nRoccJIWYDnfvnOPh1+fc3
Q5PVEBj4gfBjWcwQBLOF/yPtunYjR5LtFxGgN6/0VaWSV0vqF6LVht57fv09qbk7RaU4zF0NMOiX
ASoUyYjIyDDntL6GtWZhfixa1qYA+ZGdGEfn/mmeKV3Qiqjdv/SO5hKw+sqXTaBz2+qJjcnE0omK
OH2Z8CUYiZBucQ4gEqLCyQZWNZGlEhUbRD2aMY8nIE/1RqfDdkdkF2+KI793MUMba/T732kzE199
JypOAPGx6IcJ8vrhiu9e5/J3nL+NjaPloTlmN2XFouJkXYqfwEeLMcQOBPlogNPhndQxrg0LZFuo
I+JJhdqQYnW/DXu5Bdco66Yip7dnMFTcGAO5msIGsltndkaUiQR/eO78+ic4gm/R/LSl0VQeWQQR
25GR8MJjVRfcPdQZi50ed0WHDLrhvuvRQwXEhZz7OU1PPXMadnsRAy+Z/8iiovC88FUA4EvErWN1
BZL0x+4GcEWJGZ7nG+NMiA0Sp/k9nIFNzQI73naPi2jqcAUV6NiAosCUhP5gxDcLf9ZKd99a90Ug
ncb3XT32xaYaxS7EuKrOYdHqtuZvVdn7dyKo2FvkfcNpXIvrUgqvqrw4lqNqptGXdgL+/k4G3XXV
hxHADyNa1IJ4JWAGO1R+JfHPfVW2E+r/fBCgk388ra6fsnZqGtLlI3xzh67UnaX7LkcnAJtw2FrZ
F8f6OFQaGNTqFKhLjQRg8CKOw4o98Ag4FkTFdvJ0UYoKwvoYFaVE9pv01Jemq1hjRWCSlH+OERcB
VASe9XgWDKAhvd/8spU74TFwcxQJ8DB0WSVeljZUaNDaXMTrekRomERziF+0nqHOdsS7aEPFgzyQ
glIWYWdFI5hzL5vd2H/TAPs8j6wRJtb3p/w/mfSkLBfowpd/Ar5FUQIYuyzqCoY+dAPU0Oqw7TsY
WVr96LXGlLrczFKvLEJ/35oZX+a9H7UKNaNUGSM3orYiYD8aY38TY2WOcVrvFcfV74NJcugqNO7s
uHur+hFVy4cmZM6Q7189xntZbCWFz4NsGQYi5Zvujdf5XXCoTuKj4XROdl98x1SRH2F0d2LMF2zX
Sy/h7f15spIbSkkFDBzIbZ0JSzvvO3mOcZZdzDO4wuHffSoqJER9IQIKSkXIVn+J40PNQg55x9rc
CQnviIsrbQqhAGmGCm2wnuFiUNgjcxuKP/jTkeBTZh7vihgqYD3ht3ueqioA71DXFZTiPwbwDAgZ
Tcs1APGvO2yt6Yud8PIha6XrQWi8MY2QshjFweCwANXydhqybqlNb1v9AVRIl/GE7BQyAR6nqtmp
ooMeN+CthGsRPrf/Ebe7QytZ1Fes21ScOgG9+kKV3SUezL7IHU7PHzqxs1sAhXPYftGL+luhs+am
N31xJZoK+eDITWcQUig2ZxxF4Zx3XiPd7avHOkkq0FeaYYhqCxGDdsjrqxnAC636E7BEjEt421ZX
ulABP+EIrGmGh13rJLeqFTsauJ5yr+ZAZ6ybCQhhpVtsryV3rKbbZqhZCabCfz6mep4DUc2OgWwl
zncGng4JGueASWj6zN4/TsYXo5/n3YCFucWQRBvjSgU27sPYToeYdZabd8BFJZnKBdExWBTgnGB8
5GCApBLDcKlVG+ZsX5eviQMAZZW1XbSZsq0kkuRkFWn4uVrCMUcOLTaa2Y53/PQ0hK+j8tbqvlgz
d4xZ4ugAIyUppyXYjxXvmivREfz4PDw3p0Qzu2NyLZqJo70Or8l5xgT6/gfcQKlF+W6lKRVa1HEZ
4gBVOgyTYCTUqdGPCQ7e7+VINlb5k/Fof+1SWomkIsySDaLcGqjpKCap6URWiIkwoLEdyEQYC1iA
ZTtUTDGmANz23II9MZC1Cn1xDJTUZpzhZqq6UogKKo26NHOm4n5QzMEmsJ3xkUNfcnZ1TA+yXrHb
LbSVNCqyiBPXRlGA49PPZERTAB9F7qWWAliX+oZN67L9lF3JowJKUsUAQZQQyeo/pFCgnLDXf9+9
ac4A2HnFIs91wZnOo8+aXCc//Om6vwimUdO5SQ9ERDIEl6w1p+CXHJ/neTIN+WDIx1gOQeLN8gaG
IypUpBG1QU4XBV+SdApSUOcop8TmHPEg38p2Dz1FX72fT8mT8MqwIeLie8pSEUeRuCBIM1y7qaw4
bVG9zot8I5eFXxbyKZuMmzgNvvPZcujk0Iv04FvPySdBnfz9v4NxP9KYCuC1kjiASOGdEiuHRo/t
ea68PJOR9bD6Fdudg9X3pUOPiiW6lrgNmKfu8hOpBYEd+EgWCApXfcUArAkeZxdrEX56EF3h+L5f
x96gYoQIhYpHQ1XrUS+jzFuBjY1MtJ2Ee+zY2YPTH6ZzAZ6y0tk/Zca1qVBBSavmpTHEErAAmdtO
xwi8f9xhX8R252F1ulRQKsZ+VIANRhKQwAN87U1k86+A4sSZiqb4DFbNe4ZElvNQgUkyRmzrGWiu
8pVVHXIH6JHyYTgBov9oYHh9As1samfegB3JmSGbJZqKUS0aEbIwoe26RIEVj1cqKmsSGIGE2Qya
O4NjiGMdLg28gA3nth8byCNX2Ah6Vh2Q0NOR0PdGp9QGpQMjMjH8kgbObAFCksdYfrfFZTpk/Usg
Ea7uwORrRiBimCaNt9CrdS8XEjQT6nNTHsvM1Vi40MzTo9IddSiwgjnBUBo78Dqbt8JTfBQfM5im
6hLuVWbBmeHiKhVqslbmG47MWEnty6Le9PN9K9yWyXPE/5LQoih9JCSmjqZF5nXdm1F/BXnk4os0
JCAKcvEQZDhUmb/RDVRLhieMfFn7/scyESqo9I3UdspI3K/51Qb3SXk9da4RsSBcGe8LlYorZarO
8agTVwsMC7BTZqdHji62P6W+AhVNETMsf3v9eXV4VFjpCiC5cgYE9tbknvuj7M2AF9KPBFpFr8yf
IdlOISuvotk8FcfQ5dz9g2VpTAWXaFTKCgua2KCbn+OmN+vxNBp+U1+NMqNKuD0ToxqqCIYfUebp
LSMc42DIGnKtwR2/YSMFvNnl7+BxQHJcOCBjdJLvrPci+es/Jx4XkVTiUWRx04E9XrYrcC8avjKf
5fCXphwUQTM5GY2hiTUu9Q/1lItIyv+HSOeMcCBwJDdkx5JsOom3ZEoYC4KH/W+37fgXUZTji2Na
x+2IYujQHtryKQ8Y4ZL1+1TuoFYj1kVl1LwSIzXr8E81s1YDt2t4K5ug/Hqoe62dUJV6r+EJj+Vv
w6lt+QXD2xYAL3LGEsNmFNFU2ZB0gec1iXLvXK9GENANWKNoFVOLSztvj0V1n82sOfvtCslKEuXX
ksYZaPFgwaV1jJ/VLbB93NRDGRn4+YAUTRy8hk+FV5++1LlYyaXcuagH7EGPeD8Z0eBGanWtlLP3
Bau7iKDLInORpUkYoMqUcD24UGZTClhFkc17eiWCeqkkrZBNKWDCsR40WrUimFPcmLL09O8UoYJD
m6I1Joc4K1BIX+eyAAxb1tT7pgetFKGCQS7wIItMyRSOejsqwHdnTIAyDJoeThAENH15BcGGTx7a
5peatbaSetrI+OSs70EFgpoXAXgfJ4rd6pktSqMp8JhfNL4SblaHRcUCBRsxHaiqkEhovNOVhtXr
sbP/yVmKUAGg0tso7USIiPSnqHdysTWN8Pe+DNY3oVw/UcCwHWOpHDvphlnqf2LhsJS/OFkx9+Vs
Dzmszovy9WGUpYnvMVZBdlHmMwpNmE1Z/Oq5fCGv+eEc29qh8bAuNXsCo/nCMGy6fNGJWpql00I2
hoG5+EuLf+0rxzhEulYRVsvURDEZGRk1C2RvjsbPVpqX7tCnjOF+ligqDHSiDnQ+8r2WBlN8yrXY
GyYfXiXl075K27Wmy/eiyw9Bpw3hEkGQ6BlXBHeUTIgLiRWe+UP2nKL7y/vaQbyPfrN2pLYnzVai
yedcl3xBZVGDDfCvSbPoimDctd7gkyyzedbOyQ/ZTe3Y5v36FNo9w1A336+k9wDoDIxn8MQpV8JR
dik1vkM0x8y/mYHbhANfR3kT5QeAdElfIDBH0XcljgojJZ9285Li6q2MtzjSrEC8T9gXPIncnzLL
lRQqkswEqjkVUFouI6uzsdPtE+LDJjfjQ3yrWNndl5K9lUAqrKRtVMQhJjpsWZ5eR3H6VfYD45G1
XS9fyaAiSlPxqBfVkMEfFbd50F/5X/xrC3zHwkndwupGs/f5a+YDlnjYzlnS/XYI1OQIrCu24feY
R8vcwVec/Iq3c1CKszKkzStAl0DdrCmaBraBj9bIF0sScRNqkaI0e9Mg/E7V2kpVgxEgtwuAKzm0
y02KFovGRDLA4iBa5L3THMh7ILIBu9PhUWd4+kPlDI6EMnNxTp81O8IiPqt6tBneAFkDBG5JIKj9
H/XVwqVuNH3AN50PuXSsNNEKQd9ef2kyZyWHCqPauETqQgBIC81ra8yApN/0jnG1bvdvV0Koj8dV
/1EmmKPbEDNuojrbStj4kpCbfTzeKhGWF4XmKm5Cxtth224u50h9T67VoiTQsNwTh4uj6Asht3KU
ngWSu90BWalIRctAzvQeYPPEbgQX3Dhu1AKSlxTfSAkg8qTH/WuJ/N2fnG8ljwqXupJESx+gAJCV
NxkWjqP+K2ndSgAVKasyL8OSpHVDK1myUtzprXS/r8P2MxIDbuDA5gnnABW45FCWqnRKUdjDdkDs
S88czgz4t39hW7Cu002Xukij4xW2EPKQz3GhVdVrJ/2Y+tkFkI7Vp1+qeq0EUb7bjeEg9C0vYxXq
jR8Gk29KsykzszZYCKebVrCSRHmvwMeCUlV4SHBVZfbqlcEz5qg33WclgPLcsFfVUp47jJmAaFK6
FjFunNztWwFLBOWh4qiBsaZEGVkWziVmWeTBM9ovIVes9KDcU4nToSxJwa6ez6BasWvuFH6Bqggp
zEoI5ZNCxYNfFaRedjv35iiClqR97CbGo24zLTMkVcN/hoi78OPFoHAy6MMJ7KFcW2X1oC6WXl4l
oWL2YMcLWdjD2wZ2kUalLwIIBTgl1wmkqXSd8vN3sK78S4WoIMDn4CKueniLrIFFbwBMIIBn2upq
SF5CSfNS5pW3nS9djvATcqRYqC3GREinBEs/fnY7esFhsEB8aKVXBlgSKst4ZUUfxknSWJJpOeiR
kkLNFBMvafA4t3/2/Wj7ClqpRQWDTC5iddAwz/kXGjYoT27Cc4bMlvOG83/RWyO+/+kKWsmjYgPH
RwqviojeyWFEl5SwJIu3mtPbMniSlVfV2ddvO3z/bYo0qGQtdiUIGZCpiPNNmB86o8JC430iMR/o
LL2oWJHmQzOG7/i97/s9kbU8g98PYFNYKELrlYWdsh3/LnpRUQMsPCBe7VFsKlUXyPRmm97wE+um
JVfO3reiogYwjwzcf7ANQ/er4H6sryM0mDCqpH2vht9iewhyl8tCe/+TsVSjoodqVH1m5Ojcl3OB
mT07r1/kLyV4KyukwkctthP25QBTN2u3iXJCHU1k3VCMkEtjPKp5p9XShGH5HrtdwUEJKzNH8VSR
H9XlDJ4Ca//UtqvQF5UMKn/glwnloUERbf2JvEFyB+NXZmlxVv5S+cCQMgUHyDaTqTM87B/ysb9N
0aAiiKFHKVB9UR5C7bY59N7kG/edOVndN97uzqwuD7G5HZukgRN6VejEAkuYwFF9CUBtlXS/uewo
Gr05l5O5f6asT0glGWWYVUs3QVY1P8jodooYzQ2eY8Xji1u5YdxorAvGoCJIKzZATg8hrXXie4Jp
iFlOzDm78mMHkLHGkrHNBM5aW2XUxLa7WCvLoWJJGU+cpJJaVfyNUP/Fx+JZ8SZHsaLjl1Z6VqKo
iKJNPPaxG4gaazcf/Dp2OBYKyfa7cSWDih98NQtCtkDGfAxJ1cvlHMkzjrnLqtIwApVBBRFJ1vWy
IcqI2VHTH8XqUf0a2O3fyqj0glLWiQZIwiCjVu1GOqTx676Jk7/xn90J2BL4/6t6HSBHMS8kwXkz
A2MtwV3fXRXC44CFcnm0M+46jxlvg/2MRqX3lApsooqKDIHyYonBb6UpGE67f+Or9JJSIM1VqM84
sTbULI0/hsv9XYkW8P65MaxMpWEey7ji0jyFmOBMtv4456/BRTYf3b6VAXrt4xeauknnQ5BOY5b8
zKc/l/JPFjJWR1hHRgWAaADasZBARNK+CNVBA0hfbBxEkHzvH9r2t9cE3sBuA2/IlCoKB9DtaK7w
aeL8IcBIU1myiKO27fkiglIlHvs5jFLyXO8wjgtK7gwT44kwWGFGmO/8uLz9GrSScZFJBTUQhuhC
sqAIrS/nrvEy/onZZ9o2gosIKqZxnZpOUYTCTS4G9tjxplFn1jwvjLoX6wPREQ0r93JPukyBUGD4
rfYmpbX3bWC7k3U5LbqbxMeJWOANgAmmG4KFZyBV8ItnU7omUJoEk3X0UYG227c7FlTqlpljFADb
F6qokg22j54UJp04TxNm/OfqNpAeuu5eNE7V5DAU3PpWazHkkFchtQ2NqVFjtJrnI1nuKb2RM/vE
FLDUE6L6O75hQtQPfuxL3UpV1kIp12rzsW/GDA9FfbopRKCuOvLyIkq3WPUXAPW0L2wz5VtLo7ys
xQJT3vQYNAW+qysACCIoLIwNWpGPWzb50iLwWhzlYFmAgbCGsBTGOtZcOL05qGLgZGr0tq8X+R36
MlzLobxM58Je70PULfrwcZI9Wfea7iZvXtL+976gzcHBtSTK0coql5UqgUZaD1Zvgj05vxrXtZ0/
Dh6BNgG73mFfJMMq37uGK6vUF/DA6g3wo2Q9/VPljVOFyS+h69x9MQw7fAeHXomJJWzRCAS8FNNE
lhZ5mnSTRt+i/I9s+Jr4vC9sM3NdHeP7xN1K2qQIZcDnOMbwGtsKJmpbFmFxUN3oyHp3bBZK1rKo
6DG1ccipIzlAL70v3OnUPPeVqXiAdTbDmxTIUo/72m0F47VAKo7EoRyqYApAk8U4qNLPevi2//ss
L37vaq1OTwanaRRIOD3CSJZjp0sDlvELoZYHOOBoiv8787sqrRWiokYoDp0aELynvr1Xw+OcuknN
MD+WlVORAkXHZe4VZBiDqpn5Mlh5qmDPYmYFQJYcKlJUiaBmcfAOxCS5qbP4hiUAvbZxRhvMlH5i
RQfW7cWKGTRcViklCQcYZaDl/pxs1aq9+Cl0YqzL5Lcdio+Zx+LrYbkXDaAVppqcCnMI9/oxOtMB
D8MTIUhRvrHxrhkHKlHvkGQYa1VMyCIBFz92ef1NFYdXzogY9sHwKUn8eDerySD2dQ0n5nm/166a
6v7f+RS9YSvX0xKFHG5d/Wm2Aq9y03MNRkqHbHxkZ9ZAL+vUqBAxpZFYCCk8Khc9pX5ArzfvGNUB
4pQ7d6JE/oRVkBh7reAzgt49qDGqjBioPfbzbGmsyfL3m2FPEBUdujwj0xwQNB+Lx9mqndmasUCT
uSCHwuiKjPLZFUZFzeq77mdHNhjPZgFtFZ7ogdEYYHFRUeMPqB3tgWRuBMgP/7qYzdas3lbAGhD+
jI6sxT5WHJaoYJIM0xCrATlibC6SkjgW+H3Faw+Ehyhl5Dgsk6EyjzyZ1BL08KjWGU8xhku4H2gr
7DsBIwegh0Z51SgABQ998jHxeJWzOzk1jZK7W3jZa/s8MdN2edqXyUjd6MmHSc1DuSeDQHV6LPmX
cL4ehl9idjNwqrkvieEQNNDVLNdzqjVEO/FFbp0+9PnlpFSMRQuWO8hUutEtYsxNJcRwvorrOQUu
um4rz7kXPmnOZI1XqEWeK4vD3Ay4uDxWZHmPhDvuSE+b8nKQJW2Eh3R0UD3NBP0yRtiw+G0pqHTI
KPRWKE3+/PlXtpCaksm7giU5MdZeHv5gkdnZP/XNhYKVd9K1g6zTJezv4+8hW2DlNwWMVuGTanPf
CWY8f8X75ZvICH0MV5GpiJTLcdLnKj7BFBXmIj7Jwh+jZLzbGBeSTCUscoFa2EyCTiA+8sUPjvu2
f24sHajY0qUBX3MDfr8W75YB4MISwBtZfXJWBJOpoDIJVRp0PT4O5+ue4i5+c2rfOWAbGOiXUCxW
pkBXEEQZozlVAp0GA3ZIWF0IwQo4A/3KY7LSMT4QPZw6J+ok54QUSrkRLdEx3sKjigVa0QXkgZP4
vK8wHmqsw1SoHEXO8woMEFDvP0vY/W+yhK154lV1ZhX/yZfZcXN6TrWpJUmuRqgne8FR8A2Uyglq
7b99PSlUpqIkGjg/OCiFxPibcFWDDhSEyzcIGVZjzSfWmCHD7OlN2DLLMiOaIa6XTyXAHLnsm6D/
O9eid1+FWS3TNMBN2oHnJzlVnaswexnbekiGLqD0r6l0/19SZA2Yr2jqqWfxenL1I3BG3c4vr7Qn
ocHEU+cB/YNRBPyHl+5FKGWAiyKlS0Be1fPd4hKgz9YDm9Dj6AqO7Bcey5//4aq7yKOuurEBnqPB
4aHbvFRXKV7yZINGOqmv5HFTnBQPnQK7uM7twtMejQNrZHnbwy/iKdNUcyFeggSvHF3PvLlqnVTX
vP0o/A8+fZFBvvMqi0YBeurzGbtpXeoGv8nYWnjkX3nend3lW+6y3G07G7qIo24uPH77Vohgmsbg
8XgFD8WxTXRz5oHlIDM7z8QePseQizTqDuviPo0l8qhqnehWRi2rM0f3LyYV9oD55ng72h1/uwR1
o3HGMIYSNnttCRvLBKOitgJbOC2dqR+y0wwAdkJwKd/Xz/NJOrDiJetkqZvOQLDsVA3xUuoMsxX8
vJ7cNL/nRj9fSkaVYZPaa6UqPUIQRLrMZ7h9UGblLWRgVn5d3QomoVCb7hYrvtUs9Rd5kYPK28I8
8YPuqGeBtd/G8A96sCDRmmAJcxx4ONnCdN8nj//OOegBgiJtplaOIUAQTMLjkdZmBbAaoFmDqO2B
s1l0CMT6d+yVHiEwMiWO+RbxrS7IxrQUGqYoW03I7BF+dgwdBS8QXwErAO0u+qmQZ02myTKGdAjm
LymT84OvWcOMXLl0R19iYfB+VuyjPCqQGnKvRzkPiJiZn13DwFJE5YaLYQpLyzDNz088IknWdPTx
8C89g4udy2opaqDmTcV3peetKHiqZowMzIAWMuzUGN19G/lsgx/k0VO4gpwNQkseXaN6rTYHobjf
//2N58VHAVT9SYiEWW9HgE2TpezKTVygB91mz62LkX2Ek/KNOwStyRBK0EU/GuJHocR+VrdCJUkz
NxC8jpDj7+Q+dA3QeQFm2+Q7gKou2lXLq29hkt/VevaHIftzZvFRNmUrnVbo9dyCHgFTO9wDec4N
vmFY3BMuW4DPiWZhGXads1RmGM57kXOl8hDVi6EXOOfiioARC7wZllb0DELk03Cab+urxWm8SrXa
2E2B9c2KZRsX8Ue1qYt4BmwuUKKAh5UcCLNr7hU+oY8STfwhLvPxQKxm7wMTh11pq81zHSwL0rep
Ru/+Om1w2k9K6ybdqW1eohD0JPxrUj3tf9vtMPC3c74XulZSB30aeFFfkDMpqlkpvi7mmHN7DeZv
+3KYh0ldxRIvKiIXoulYY8P6J0FwAkH41ZxZiG/Yb/nfyffIt9NFURDByyzQQ8zCkkbVEAJmR+Mb
U0mma/B3W5Wisx5g2255kUOphb2oHlxQuHZ5wNxjkBMY4DkgvUCVw0oLiZN9sg9BwHoSTkpWaOhq
VdH5DIwDYMbxseIC7i+QVFzJN4uFdSg3swTGntKmz6/E0clLLI/5HGKtZYkdVb0SFLcoGPWMjccD
PtJFBv041/R+xHYSpjdbkJ+2ZvGQYAEQCESzrQIqMLMG5hLN5t2wkkiF7qYSJDUcAKzK34Fy/Bvu
WYSy0NPuue/pbXvzXwCXbTrYSiIVtwOxmEOlQ8I7uMaNfuyv01NmR6BanY6jPf0onOGJ3SHZmDj6
eLJUxBYMDYQ5goDbon8Ke2DM1Mdi+qngzdKcxeWNN45TxjBQlqLk6FeRJFcyedYqPI0UxR85P6hv
eA12uR9GPqfUH/WiQrLaKtPYxtgWGaPG7KTMDMUrSTrmkpMHjKft5u2z+nBE35U+gOnS5LyDKI37
MSvXS4XpWEuKH9LOanXWu4jhbZ94Tzu1rnudx1065Gab3ObVuWCRhbI+EBWqhLxFS7WBR6enGGsc
s+FibC+UGTN7LE2ouDGNdS/1s4iFIeQJ8WMz2X3KAIxhiKBxqHqwu0tNhgdy293LInJ/46kTWaxr
20J0MA2JQKQR6WrKzGeTkufQI6vKYx5FfjEuTicpDK/ZDkgXMVR4SECxGAPECPev5k1oDbOAIFi/
TwWCca5rThWRNs7ljx6txeJ/HgeEQ2IIE8GE5PZ0/iBkIAQeSaBRZ1/Vb9P+vEhYr2tZnZSNieeP
gijrFY0c2y0jIFoae7YIgA4afW73Nr6SKzC5J2+k4qVnMVRs+sxKPcqaK45vOw5bUrbQhX4zps+G
5GKFzG4bJroa+dKf7veLKHrohk+aPgpLnCTBBlvwAAT9CtAmyfOPs9X7/ThK/u49YdQ9WCWGgdl4
BOvkoLitpx4IkCbvs+b9N51opRNl3UrdtjxPuGTm6cyVnKWiLhjK9r4uG6MHH0xDpGw8iFJdHgvk
6ROogcl81BSavdvbEqYrKs7cl7Z5A61Uoq45IWkwL57AIuZlOYvC4Mrh26gsXippdpEMjLbSdoq0
EkdOeHULKcok5HmPoC179Q/DDQEqGB6W4+R0IDxun1mvkO0PpuuSJojgzNApcdhhzFN0sshUm+QI
C9Zk+ccg7BlBjyWFulqVAdQDQ4HJG9nIbC2cbweZ86a0Y1xF2857UYZ8ytXZoR3TZEFD9v6SQ5re
xgGQ9qJXEQCC+yaxUWYkBngRRMUmeVb0ecTrHB9puQHUvZ+fikPqh05gL57mYavAKvwYBM79gfdZ
DwPWYVIhKpQXTajlTAZmlSsgI5qq6wS0V/sqbgqRRFFDbQp9BLr1MwqgNxZQDrZDzH0Bv9QMxsip
R9YyKEsM5Vy6nioF4CzQ+emP4/BoYFIlZqR1G/gL+FgrVcjfsLIKedSFhZsRk0hzmHM7m2DOCf4b
qSYmwNgGXI4X+MkP3dRdzussAAw/hLbx6ysHCm54AyMOMB4qAAMTRdcCkl60YWMuINzmBE8p/mcU
KKLqRQgVfgWu0vM2RWk/4F8F7bs637b9Mc3u9lXZvppXYqj4CwyJdlya98sEIB328jadwt5uMJay
OLk9vmXH4gzSctYLdTMSAzdGVnhZEmSdMvwoV5cOPMvok/S1GUTgcnX5/GpaQJjDCCTbZvm3JLq2
vqhSkXKEo7owbsLUlopbg1Wv2A70MugKUQRWDZ1+ARRJVSic9v9m2X+vAQfSmYvHnbVj53Gvy8P+
R9tUaSWOCllLaIx1KOLpPUpeufBOLT2pUsy4mTe/0EoI9YWMvmq4kTwJQ0V5MQTltol6FwjzTj2l
lhgaX8lFL+Lod4GSckGoVig0K2PUoi3Qu42BycdOKc206BiPkM3LZSWMcuBqHLioX1q0zcIf/Hhl
ZHdhklgxC4tuM1FbiaFceO5EtZQMsgLlkfGFwR8RlP4LevTtT4U1G9FQZawDUz4sZqCD7CfEI/44
O4Wr3JCCTILL+R2ZEEsWNxK8mbSQ9+2QRPRPiaiCu1NHH0A2VOoYmyUJRyFEwqHM6c20oCVXG86+
iE3VViKoIyxDfswNAjJutNisrV1DQxsMkPjVYe4YRbONuUBE3JUs+hgnYeRljK4hr+YtzY3vyeRT
1pni7WAJ1uKIL6DS9sIHnrf2ldz0Z+BhijJG5iWJHvgNGkCpVw38mZuQcHC9NVSjH6QF4yw3BouJ
gn/Locd8sR+SGgZ5hslePmOiJncCdFJjb7le3ulootr8Uk66EkmZyMT1YZCJM0JVG770o6eMsdvH
2u9/dYD0tC9qxd3IoY1lLwZWTW+F+toQvhJzV4pQxsHNFYiSJ7Tc0tKrIldtnXFi3Pjbtn75PFQC
NZdFVgs13FgHfXWav1WSV6elKSlIAZ72D2xjFOOjKRCTXCVSuR4Yi0w2AaUbQgAh2MMVgbFa/PIu
sNUDGF9u8scQIzvZZJZuyGQoIr//OXRcdKVeEUNaqdANY+By8acIgIfCFxbf/9nXcjP+KoamgjtR
xcVMDnylpJY1gCwmGHUDBmpSpIajG6E2zbr+N28TbDwYKj4MeNups+zbsBTByyvaZeMm2Kocfw7a
KZ2+lF+vxFBHxoPArm0DAAN3wY+qyu02eGp6lr9u2uBKCHVkOcjemoFsAgAl2CrLH0uRmJX0mCdu
zuJOYomispiIDwyZI2QZafUnWF6y4ccw+fFyllk95U1bW+lEZzJGIQR1hAxwbl097C1FsZHVMx5Z
27eHCqAbEfhwQBOnAkQrAdJpSZDRxn9mK3nkzBRNR2kx8c5C3mS3jwA/tgJL9Ji9zm39LpKpuKGJ
nAg+HDQfW6Hwg5G3uCk85nXn7HvT9ve6iKHMnJ+asFUCiMmra0yymu18TrrAVKXIihcWjfJ2Sr06
TsrakzzrCqHWRFuLzNlqDmgb+8r1fJMCrwbj+Tb3uK/ddtdlJZCy/GVSE7EzMHmQHbpDejScEV8N
e5zsuc/NtElDoNB1MupHb8YH46IOTYlmIFnH0r3hEeVCP3qerNkuCIXRMytAbRfZVhIp26xqrQ2k
DuVJMmmquVifww5TfgB/yPlLVcOVKMoYq0yJmt7AVVz0nB0FolWC30JRWXhJ27mMJuH5qOmCguD+
MbYnmKae5QG5518VV0yHjQfdlh8Vb8akfDE6/0UHcvvD/S1TI/3k1X0C1msxrVXkANLY+3WyHPJu
svfNkCWCypeEadFrvkHjStRBh37TSz/2f3/TiTUVdMKaokgKvftSLjP2iMhyY2vot0u63M+G7MxT
feK71q9niYXxsz1vsxJIRfm4iIKgnMnwrE2osyqM8yPhPGWBhQF1jNxwB5DzLRIjGm8eo85LmqqJ
hmDQWApj1YixUcPFkuI1VW0Nmz3757it10oCFZ/SIYmkUkEufQYY/EsBENDmJvfEwy0yNtHNnCjF
ssa+zM08YyWSilAcqkE9L8E2mvkhiMkG3ZUmnMOBtdi+aSMrOdQnC8PaiKMJ+QxXYHQn0MxRGq0Y
dfkwFF01NRhHyVKL8uS8L+tJ6BExFNXvs9ui/6V3fsL92j+8zVzwohQ9WBYvcxSVDUJgBErjObuW
1N7kq7shO6uxvai3LRMEgxzTpxR3JZFy5TYRyhjOjO6gAHCayc2aN6P/XceuPl+PA6vZxfho7yM8
q9ikRmnaii2KvEaZnPkCZJtSMZsdh0rUNDyJMwtxdwP4Gi+IlXrUnYJiTVnxekVmI1BuwMsh9Av0
9OJz4BMYI2yg3FXHygqckMXn8v4e3jtZ4v0rXfO51IYOYz22qGLFfeav1USzJg4csZLw1mq6zQWj
3VS614vTvbokVq3Nv8riWEflKVR4U+qn7+0U8lacz1dSdApa0WlEkIcso9P3vJ+kicnxKiETOUit
cZ6n8f9I+67munEmyl/EKkaQeGW4UVmyLfmFZXvGzDnz1++BZ8eXgvBd7HqeVaW+ALsbHc+56TrZ
ppPsi3HxlFUCQNtYC2SUU/G1nBOsSke3dhc9JLbiof8hKbCJK72bD8Z5rCpW19Ay4RP1x/KYnFGk
3Jl/qS0IfTWPdWDBxhB9/3/Y4pH4Yr7LHFV2PqszGkY1/TX1GwOdvDznbnXsA7IDSrJnShpvMomc
AyNlZ63GGAKWMseIWjUFfUElFUTxxwPjiI6PpKK18l4FwZRBC5Igp1B7Yxc2Q6CTOTCmfpeEgz9N
jcRHCibEmbVd5HEqvwIpHJg6iE7BV71Lsvmp7/X91OQPHajZlx7v6Ahu2L5/m0Lgzykl+ZQq2tmM
8iBLlSNZql1PrKAnk2+Ys6t3eVDWuVvk8W7F7Ge/WHurd2REMMLExMHiikMQ5xJ+V1MLp6p1EAP6
cX+wksaN2qCYflz36//DD12E6O+/xNwvdgZgI0woh8MuL8Nzret3SuJ8s6jjg8XqOE1Ab0/noGun
2BsbELKzDR5MuOj6+NJqyTlt+h2hyi0F7tb1HydWxMtv47TEUm0lBT8h6lJgtDfMwp1bSTwnu2JO
L7pm7ouqxAhKOp/V5POaHZTx8b8dgvNT62ynLa0QaevJKTJuylFiSuLMa6MmnGMCJ3s2GQUEmFgp
nG5j/8e0a+9aEOlcP4h4jHUjiBn15t2w6rFQKEjtsZvm7O0dAHseCPASgX8HiHbZAyn7MpwTaid1
0nq2mqNXf1X1DUJrV5FFhP8jCr0oGBc75fWY6DlFuab4bCPCbjFpXey1vfnAqCg7zLLmn2Qbd2LP
91skP/eZZhbJJ21Gm5eaL7GVfzP0NAC1YNDbM/Dkav/6R5OY0Ie1TGN2jNRGwrJCKRLsxJiyVFI8
AXBRC34Pc0LEsNgJbKgJGFMBQ9zQH+Yb41B4CCu82l2OjKKdYR4tfzZlsxHOuYheK9UiVRDLUO2p
Q3FK629i+KPrlyguAGykcG4iDE28/Qn0ZDa9KDm2ukdagHABQSd8WrVjm/zo64e2mL3/KJfzHVZJ
tXXV8WyxfWEd8CnODV4alJUVKSmqxN74Lc1GqZPeZlXYMMIEUTlg1eeAnRjZicRR/UX9OR9iD/WK
jBNmrRyU+/EFtK+Ta92Zfw27XzFvEALSjK02UD+UwerIRHMexSrVKck0jBOl+s9R8Wb1k2M+Fem5
sp6WwZQcVHadnGfRx9o0lhBPl9Ef+vlHbJySUboXIzFuvunrsAE9YyCsOODs89S1wdSsePnn6qV1
CzBRp0HzRaKREvfF9ywLMNqEc45wIT5mT23iFk+5X2E4GDRu/2DnMl7G8ZGR5lyXLDwrBkYcdGhV
FMi4C53m3J5jC/ppYc5nnH07+XFdgPgxuEjgU9wORBol7VipBVXF/iU7hX54Y74kx9UrHhjpde6Z
f9S63MjkktwIrUuAc8HAk0x3G9BaTg4gQIZREv+Kk5eNHC7KW2NzJUOLGCH6DMxcUCxlp9g3nqYB
lCusp0OemE+R9lyEtYmNWON9xJD06CsVoCj14+Uusl46pfSs0cBOiiynFde7N5I4Dx3ZWZ9l9a96
JlYi70owCybeetK8FqyJiW8+/Udl4TyzWpZVj1Ex1NefCRB47B949rzwLf1SJa6x/2cmd3y7LlTo
UzZn5AK9qFUabMEupp/nT5T0D2vxIyWLJPkTesmNEM5Bw/wiI6XwknryWicTYxgcMX9h+eWIVXqZ
/kus+ld2sgkp1UlRowIxpV+NqKdbw9e0Dv+sF7I5Euc6OpAelQrLo6bTimJLvitMd3hLjgxJX1Nc
ec4uuUN+nLlNkqUjCVo9tRWo+iFujoN21pe7fnmKM9n6hLhzdjneh3G6euwxIKbjqblXzmTPVrHK
2MWu951puMYjcYH4EQDQnPqLrGom0cgPuIKKPSYrQQ+ybl7K6lYrYrfQv1/XeokP4SecNZTzhzkH
rXnTfB6me3XoPK15SKStA5kczoNkRju3mYYpkiV8yNZTNYP4zjnQRLbtLJPDeQ4notG0sNJHaqy7
ZPg6OL1LQaQ8FhJLFieGG8Xg/IW6kHUuVcTGbH6qxLJXG6wem8GRwSiIu0kbSZzTqJt2VboE32jN
vfAR4OiAI7NCT71PRlTzx33mN6orw8MQ56MbqVxApzk0m0gFV9UF7THDozZTH4hPQBYsb61jIftw
MmXn3Egc6XNBENf5DTaPCSCTNUTKvd341/VdIoafMiqw5zyNMGkwVryOGVjRzDdLVuETz69cro6H
ESxzC6dhI5BK+auoWHmO3wAgyDordxhe/cqaxOXeeFsObONXnm3Igi1+5GhwgENWZKglKIfeN3bl
LgqA4e+zNq4DppgKY8cyOAPJW8NPGPSZs6LRhggy1TTPtsNb0ABLisSyb8f5kGIMnclZ2c4HQo/V
dRJkUZJ5XJmtGZz/GJMahM2sI7ic5l34U8OkYvQJ47Ie2WUPAE+U4s7IDsW5kTiNQ+IsWCfOpszN
aHWzZllgzEpwXe/Fn8fUwMiCFV+Qlr2PFZ14SS3cH2A7zSe6Li4wEq4LEL/KFwGcu2icPpyLHOFT
utzp64kqs1f1wbQ8reOnPJFFpOJbQ5cYA6VYKeFx2CylQ6qp4jNN4Jse7sYycVeQr10/0v9wgRcp
/LeJ9CQtRspc4BJQNCXGw3o3eyyyafo/m0akF2ncJ9KGLBr0FB6Qkn1If1rKnZ3Iit7sf3xoTm1k
cF9pLfMBbxbUQKvfSHxOqm/q8Dysx1hGcSv6QFhvRMKKrXJd+5VRbELPNI7tGDxEmG4rHsflCcSh
+ahKvo9MBucPFhMnr1a42WR4aqqbRjkpsvKv6L62x2A/YXOMwmpB0Ys2vj+EY+kqXf6NqlWQ2Sla
6JVnDfbzdZUTmelWHqdxGEYtO+z7YPJRGQPaF0/xYEhECKDvHUNXgQPjWCYYI/j9U5Om+lqk0IHw
k+PNO8CmeDPSKuwFAhfmEzLlAsaE5ZTMZyNhMvJH8Ue7SNff3yiiprrMc7wTBdk162s47nPZdhYL
FXgl3x6Qy4sns0+taoQropHj5nkaOBgfiQzits2wj8thZ5qOD9Q0yYSs+NtdTsap41rbyjBWCC2U
tn+mmf5VAYrXdfUQq+NFBKeOdFj7yq6BGZQVLbAaa9829KMzAIQNKTpQznXJkYSl2e1VcvpYa7UR
YS8RoEiYxEUnfW9FoMtwmQek/iqZcZepBucA61lZQhqjeD9EdN9jvztH+3I0ZcOQMjGcD0zKfgq7
HG4jzIm7LOq+SyxPIfPh+rcSiwFEiGlp1MEGwntFn7oubUoH1ZmWzn6h2qfRqr217CSXJmwx6upv
OXzLI0+M/6t2GpgsYq94bJ9T3znST/EdI3qIg+kLA+amUjDUX7nhRzu7SObKa52td0mIF+DX82hj
ihn15tR1bmZWGMI7qSEdSlFzHrzF649nBYiOg+SS/4eCXn4D506KvlmKNEVuxGguGOpbeKiOrZv5
kRTxU/JB+U3FkXR6H1sognXx8jkfMToTz69o2r1c1xthYrn9oJwfMcaks+eZpbBHoK25+bMdaCeC
7k4s6W2KHdbl7tiBN49baUVLpowWQrZ5OJCouzcLGYAv8w/XVITzH3ZErHJukSSvq/Z9GMhdstLP
JCnu0Hz2rt8bM9trojjvoSqh0WBRClmyFrl0+mwZg5cDzKp7aPrzHMqIcoWXh7hGVYGrZut8bS0y
KQV/DL6SVt42ym3SSSry4md6I4DzH32D1yurUQOdPGdfTy57qYFNkLnz2TzOXn5XB+W58+fPeZDf
qk/XL1Oo6xfhfI1tDkFes7Ll8LkDviyJH8savblaNo+rC/VjI4dzIUs/aNmQYuwHHLABdnLhSuKX
/kYP7NfhDqVET39oA4K2XPSWP2peB5RlxghaerLVAsnn5GttydqFxWLgwK0VWOFZ+aN4eHNQLibR
+8mJAHaG3LXcV/bN5BzXRPYSsAnfDxawkcE5jqgY8lhLEPdUqEkuT+F6mKvGtcMb3f7LtM79crsM
f13XE2F5lIX3/9cMePaOEfQTsc7AnCavPIanZu88dLeK14BsaFccmdcazvpTCIt8uS5ZrDkmqIRN
gpyJxxMAd5cRrzNagNZIPLXfqST21/Lv2pLcqkwO58FMqIW6aohXq/47oGFciq1W8nkMf14/jtjg
LsfhvFekFRjZTVEGSHPHLYvM68oXkv3BsIwONJV/74yLfHrbJCGdQVet6lGQgkMB8daX/3YOzmuN
7RznlYHEvE6sl7Sa3II2n61W2rsX2+vvo/CL05gNs5qwwWdZTjmb3DMDrL0d7U/RfvjRHfMT9akk
Fha+L5fL4wFIMbBaz1WEdnA33JhZ4rXgXreixzFFx6113DELrt+kOLTZCORCmzRfW9OgMOfyhhGa
hsBbzW6AG7Av97IpE7H2ORomB0zNoHxoA6L0fBl7pJ1h9DjTc9UdTSnPj/CLAfpDdUzssRp8I0Uf
FlvVR0x56I+O92saCBknjuSZmIbY9Z4cq0wmkbtArVojtWej4qmxuAtxDmo4SyxK2BlFfeP3qTi/
XjuxlmGLAOmsft+GZ1UNnPxQZo9Rd0jzx8z4OSnAWw1d7PnN/dt1DRF+NR1LJqbhsGozZ2uZXUxm
OpQYLmy6vUbrW1qsXwqrl8XYwndFd0yM5xId6wqcb7KUeJoBwWr4pEk8vXrqyRNtb+J+F88/5u4m
Sl+mUVLqFXpdLC0CKQaUvthS50LTUo9T1cZY7kDIYbTXt6EvvTjVHjtaH6/folBLNqI4B190xpSZ
LRiS6wmwT3Z3jNZkf10Eu6APD/NGBHeBWZ23RmPBKVrla5wdKpRDs+Vvw/pOZ8m9CcfFdKzOwMI0
fCl+276zO8yIA1vU71+Bk+wPh38QRuMdBYp5CoLQ9LvpjgHgM4D9pEuixl9F/o8HvUhnd73JKMyR
tApm/tBDB/gTUH9P87G7pWc1yFGLcasTNtYdl3ZudETT9rm8VW4YyaL99qn7BbOMKQnFzT2Qo6ee
tIsmtBZT13WGeQCgS85aIj20GyA8A2D9K/kJ5rRDcQiPDeSujwRbMUiUFUNa0xVn5xepfL9JW1Ij
cjChDXAxDfu3bulPWFNR3NFlrOyqX2YgEwL8gZdGHk4tC7DFh7YIGG5R83P4JeNKJfa61Cw8a78n
AFDJF9ekEjck1G6wWf4rg4sqIlUpaBQ3GEMxb6zOCdb6ZxG+1Q3mmv+kO4P2xW9R3DfMMrMqzALM
oP9AWSdB+BDdgpDa1TzdTR/lJSmxfzcpuGJ11aI6vz5tpBOo/Rg8UR+adFc26UPYlH5vkZsZuDpV
m361KUYc1umhTkbLXdUfWP54NpJ8d92FCFt6QLlWbc12bAAlcA8NpXNXYeoBhQ5rpyxgt8SKUEfP
hN7V4c9hfCJF4Rrz/bqeEuVpUnbOcFK0WPIUCN2ypWPyRrOxuc43+Ug+h1GxQJvHxLopyz6InXpH
9NhTSSQJt4RueSOKcyUh6MtIiIqm36m1tyi9r1EZx4nQOCwLm/G4TizHc8lnGKbmNFLUjjLztGa3
uXoitcTzi09xEcGFIHmK5MHIUP+Y4ynIKj0gkayjLdQM3cLSJJpvtmnwy6am2ZDMyGHjQH0Ixhcs
PAfkjfjMKKodi6zqvQxjSnys3yL5XdOmHAEX7MAqDO27qZyGSOJSxGZ3OZPNfZpGbZp+XLGeZt2H
sceABM2HimKcDpDEfrQrnqXPg1i1L0fivlRChjG1Z0wVObfqT2uXg1qzr3z1HjP4r7pbe5FvHGNE
+67ErpndfngyCdGBA2FbGt7s90/m0JOx0ypADELDdwTfLjNdisHu9InNBmCqSDZoITzoRiD7++aN
TseqMkiOg4bZFzLfOuGBpl/0QrY4KU5fNnK4oCfUwVhkj3BYmta5SkJ9M2+CtgdmNrA0h+ZWa24S
45BW+blwdEnxTGjZG9nckzTrvTXME2RnWebm6j4M3WZeJJ9OZ//l2qfjXiPMvfWd1eHTsVX5aZ/e
hy+Jp4D/FSwgxK9uilN8b3vFkeFfhk/9LvMVH2hlg9d78cmJ5MEGE3jlB/Eztk6sG4vTwCyd2xoB
zcN0N31ikZ95b/5FQNARefkJ5FTn/lbxZZGG2GQvd/5LHzZ6laMWkywVckjz64B2+Qw6+vGQeHOL
bpF5kGd34jr5RiBnsWtXlgkABQHRgZLhqqAr67h1YqMKZB2dXEHlYXjU53g3F7I2nNiEwB6O1phD
UYR4b0Ij6FyBDofGR2TVGM9Oy8q1B9XPzeoWDICSN1c4XQym8N/SuJdQrVY0qyKo2XJqX2oEruYx
uSFu44NRBzvqbOtDuZklZS+xBV2Ecm6pi5K1LxlnQIhJ7Z5d7EGRUVcJX5HNwThPlDX1OA0GgM7U
RXE1uz6j0ie5PCEm4/byOC+E1uVqLyrCiN4fkQ+xHlEStBjlqAGCkvuM3WnASsR4C7KeH4zJinn6
+FaTXKc4D9iclfNITUoXJ3So9ityTb6o+/4GFYGz/leGwlW0N7FwWrzVXimFvBAOsSDBAIwhhhFt
FF/eK+sEqvtOZcnn5P3D65mrLhtoMtGOU/6S7Q0L9WYjjTPKaOjmsaqxyT7Un6fhZVBOo3K8/mQK
1WYjgrO+jJEw6mwMTJvJs2NNT6Ypw54WenYHFRVUIBwNSJfv76x3WiMlNvLYZcBV2Tu1viEgECWP
C0aaysa7fiChO6FQQpsJ/ECvRpuoJgObzaL5vbNiQdY8lfnRiWQQa8KLQ7MK6LuM04HvSIMTHelT
B3uz0njXwqLjMJK0FMX9gIsMvhs9a6QkfY7Arfq57P/hHo5A19kelvv2S+NbP8tA8a0HWXFWqHYb
sZySawlVxrCD2Lg+VLHhao5fY1/t+ncSJbpodBADUJoGIzZ5rxU51Trw0QGWDLWpfQU0Yzez7cRt
quYWxA+7DOWx3X+TyHnIxDCmUBvwoA8AXVPNxm0yx80iOMxD1kpSFdEVbhNM7pmJuqHKiAKPr5Sm
G6/mIY9aP7bz4PqRhH3NrRzuFscq0tZJYxk1eIZNb7olp+EnQ1/pvPgesYo7B/nn/nNXu9m9NEgR
lTK3wrkLxazGMo46gpReIbtQowHYlk9aXWMCqvGciTwXZrufcvtFLxX/+sFl98u9RDEWvPOWvURx
c2uupyh+WmSY3jIR3CMzqfNajWTCw5IMftlG5yYcg3lwJJoi8iPbS+Ti3i4CMSPp0QlJlds2Wry6
lrZ3JN+J371LhxSsFT2ekTq8T60bGyksJo/iDlAvdF+MxNWTb0BzlkT0Ike8ORi/fjf2VYrtOIxX
oRf3GllFAMStXZSDXyWpJZYtHDQ2kPKptk00NEQ4j5VkZZrUFPMDXYC8b7/6gIp2nYdwh42S3EU7
xNferiugMELfiuTe5q6tAGvcgpGpfgXgy4NxCH31oQ4wBOWDOHQv28UWq8nlhNwjOjTOOig96hJ9
b7lT+EPVniQHEjpkDZx2hg12OwC9vnfIHTXizJ6gJeYei0d+tdfOipfcmA854psBmHaJb2OVUrrr
KtSTi1y++Qg458QAIhvQhxMtmEh6Slrz77Ar72iySGxNWN1BKf/fM/JtR2xWkaRkYy0TuCmcE+M/
dEH46I2IWw1vnVG3Hg6ysR1hbrWVyqkKzVExq4qezSBVdyznWPfNsQXfvWzuQuiyNsfjlIR2ha0t
IR7uutCf89b63mqDl+myHpZMDPe4lVG2kHyAtdnlWx6+2OFD1T9f10ZRzIgo20BhFIieGHt+r4yA
6q9znbIyuG0/YdnpLTdC4PuMgVomh8bWTsbaSnaQxPp/Ecn5+2Zew3ZRcKqmutPoD2P6GaL2t8aY
IJeVc8QXeBHFmRqNwqyz2wUQL/GXUjdcRJFkGv/kiUR9GzDAjo7Mnv2ITQnBKvMqL2xQcJLlnpTf
rOygDpJETOiUNiK4AMB0lLjKLEQ5RQ0U1FO6PF7XAiEWjrERwKlBHydhSdMYTVkTyd5YHcsi9anS
PhhJt0/C8QAm3KPaO36iNYabK/X3DNQRaWjdd3q7N3t07NDRXdoUKLtR/qxZ5tmaw9iNzNYNh9LT
i+yYJ7KKhvht2PxsTpVQORqzFoi0cDPrLtyjiHyidwlwOiiYuJeDdNNd9h04fZpsQ1lzBbV3tl3G
mFUsYO/RICxdNBXAZw60Z1VK+ygRyjfjhmbstWLBx0+PbFE1esxua6ztEaxEtV79ybmTcSQJ0/6N
NvCbYHk8R/A6GGlOb4agftFQHIx98xh9jf4G9Kqxpyf9kKlui5ov6svXVVFssr+tiV8CAx50o61M
1e0iP4UjDdKJ+KA1CK6LEQf0YEMEzqVFMPbIufA2dLrQbNAUQsfpXg20Q7Y3X+rvo+3qR3uv3rSo
qGTfAeTESiuyQUXhU7wRzj75xmU4DfBuMaEFsPx2cmvtU5UHkdq6mnRrgr14fG0Vba/fp+R8E1Wo
MSKQYQYy++q35GTdoQZ3g7UwHwOgkvq12Bw30jg31SXTMq4pkiQ1Ibt5MvejqR9I2jwX42tJqA/f
sSuUzh2m5ag1i0ud0VcyWatAaC+bX8H5snmJCyMp0b2y+/oZA12P2GrwrmuPQEmpQwi0lHl9le8o
ToAvIIpRIOu0Yi+mtqd3t33+X6VwWqK3QNKywlTzrVAF/mDVukrR+3mcfr5+GlFUjzhURd/SRlBj
8d2c3JkLOP8KgiLgHVmH+ez40VHd2cHszUHl62dZ40p4gRuJnKZUGabEmrGGxPjTgpVZZVaRNEmz
doH642AGaBSAEcI60O/tjOSoeesAPfbXH6PP2mOhDz7SV4Zvke3gwa7fo/BQVIXtMhB2wsOR2GW+
1LrWab6OJVkHcCsos9iYILkuReA7KAan/pXCt0sWEtW0SxTNX8YaOyfPalG7HdLMmkrUQnQcynjs
NMDaoqbOXZ7aZKld9BPeHed7N0x+go55t2i768cRWCsFdrFlo+cBwjx+r6vpyUqaroAmaHfg/HbL
JPkDY8V9gUvcApWMyRcQS62L19yawG2qdy4lX1G+d03ZkIf4sn4L4SuIbZFnVWmrmm84GDIrsequ
t89klM0XiJ5mUNFpOAWaRNiC45zb1M9o/yuhBmD8KQkiswm6BkB4WZu9dFVxHKzQn6yGUYHqnlVj
1gMfTFmWH+Nq7PouewHtyL62reNItZ+DLvuYLP7hnpt3v46Lx8wW7Cx9ncPeKroDMcZuWpT9CoKb
edVPS9t7ymQcQez85boOCS9/cylcWGasVI3nctR8jIkGkzOdEb26tM0loYnofdsej98vyCzTqJsS
x1v2Axh6Syyn28F4Lg+DD97vgy2r7LCP+fE6TQcrj1jX0PjSbafFACK0cK41mvwRa4BtuARRpp3X
bHbnEbM01+9RJo/zyn1jaZW2whaj5euI/eRpccdId/PsrnKIf12W0O7R3vn3bJwiE6sgJmqLmJWg
bezaffW9T0KJDLFeXGRw6rjQrsRuOmSo1UNtfmuXwbUz2XLyryWLa1+J0z4Fy6Fpos7QCixzFcHw
s7or/fVsB+kuu10etL3y6AB4q/oSu+mh9VTpYyrqtUIvf5+Tr+zYOoiC1AjPXHkTHWKPAlfDXx5I
7bJpveWmuq+99BOgMq2X699Qcr98lQewj2gqp3jFG2s393f2ErSyXET02m2Pxl74TaTcLWVkpVOM
jq7aBL2V3OomgKJqW8XqVzlJ9F8mjHvx1qZJi9bUNL/TB3dMHyfSuUT/lMt6geJ7Q78PDQMMxfFT
cY5So/uyIN7S48MyHJbCo7rEJf4PX3WRwexvc3GksAfbjqCVXTD7q18EUZDd2l6F7RbdnQ4y9BDZ
kdjfN+JahKd1rMF1ACa6C5/K2e8M2RwlM9ePhnY5EueeBqvX1typ2OZme1xmF8RcaEaHu/DIZgrK
J3XnAHO5Oi+92xyua7rYW11Ec94qSwAjVsSwMLrepcNne329/v9l18d5KqULc7uoG431/7DMVXno
eR7yTsb3LlbwyzE4V2V2s7GkCb7SmH5FO6mYRy8bDjYKNdePI8wo0IT+V8P5TkiPnbHcdHBf3Ww+
V/Pk09LyHPuLNQ5v64Q96dDaF5by5qx/a7nzWLQN2Bmmk5KoksqW5GL55oiRTJ3VJiNm/hbN6226
t8buzlQcyQQ7u7gPqonxUstGsoHlYa4vYpdA9M2VDBa9B77/rgctHYsIZOC0wtNsxHDeUI+dKQqn
Dt04+qNXXqcW7NKW5NvJZHBOMJo6mpUwNbDETp5Bo8Bqen+m2Z9E5ZujcP6po0s9hMhw/S4tXs2h
2c9z/wNIoHuJJrKfe+3LsONuHFPT4EBjvbAKiOo5P2tAXtWYXfdCNw+Ut8iXgeuKdhmYAvxWBc5L
mfm0GAmB42XEMKsPLJ5de44elwd6Z93ad8Mr3Ufe4ua3ce/bD6EMAJR5oo/nxfK+YaCir/PdpWhc
ZpK0eJNr9XktXpv2FZ3BZPppykhAJYL4oGMuq2ZE+VUDM0AYLCDNiP7KmjSo1fu5eJJ8RLFO/j4U
H2go2OOsbSYLV+ayO2327XfHJzGG6CffAlCA9QZtvS5VdkDO2KrJNotSs+Hzq9speQ2X2nWc274H
GGcsK/WIGmYMdebfz8aXI515sIZYLYF09IpMKYgBmGy+tV8Sz0a1NQ/Uc/gkHStgB7iiKpQzQZNm
IP7VWOC6j1+snXawnxqfBYyYHN7/Qcvs3QE5OyzGQk2isEYLo7spop1T3Je5f/2DiWOezSVypmd1
yexoPZ43RmXMQCVGhIoolTNIh+I5rqT712K9dLBfZpgmIXz3LFmV0W6HBF+tf2UDwnX02Kjf/+hU
FyF8bLC0i94VcMjOV4ZI0e0Vz0QLfEDPnU3D2VIeHrFeXARyUUK5TsY4GwNegH11F78icMR8C31U
9tVzeCfLOYVXiDAYSxEmlhn4BaeqSjPUpwdUa42f3ZR6qvW50b9dv0KxDAyPwS8zVlVm6Zs3YNGS
qokX5NGG8t3IX536rU1lVSahtzAvMvivFMftXBLkmgNtj02NAeKQmB4O5zlpEbqRpkvCYWEsh3Fd
ALU4jAqCM6jERHprLQ0Maho8HZCUWrF6LdgrpGUBYfC7kcSZFTz9QEIN1zeUexoDbVPSEBZ/nstJ
uM+To2+AdpOj+gZ8EZ2IG+f9XVQ5EjHsC3xwd5aOSUWNsF1eLrAxgB6VJ5ml+hbqgMb00Dh4FLE/
+dVY9k4vC4GFn8fCkAwKp2xPh4sI8Xrks4LlF19d6ZG2+qMKlHN3WrDgYimyp0p4gxZFJon6PYYx
OYvVSp1WDsY6/I6c6/EuXe9rS3J7wggXju5X6RkdD+4jdUaTAMXJVH0HVHdF5Sl55mWACAr/zsh+
Sb/OciA7wTgVxQbbb5GcSTUlGhaY6MYaUjPvw8p8JO0KGNv5a+SQs9IPgW06QT1op2z9g8mLd6K5
CzVooYRzTFS/XTWPFFhaSz+FWnDdLQntihBsdqoYHbD5tkuRjmaCerWKLuCxzF9p8+n6/xeqILjT
CRCgAY/+ofvRZpiO7FArHmLroVfqR6yO3XZ6H6zNInl6hd5vI4oddeNhFaN2wmxC/hqDM7AFCFay
UNfqejQM/tkkv34yccVrI48ZxEaenSR9R3K0xtRTAnyv8dDdFvveHX8ufuv2e7QWASIqG0UTWtlG
KOcHaVxZhWPhXUyTp1n7pli7on2WHEwoAxR7YKy2wU3E95DKqW6sZkWYhObpsUW0y4Bz1y8rUGWR
tNSu+oLqhiwSFApF7wKj4xZgAT7AbILbKJtZYaUu75ew86p5Vyqy6EyoIhshnDWPZjxaWoruWNZW
AOXJDuM8BmGmBykYpZzB/nr9JmXiOAsONfCPhJmt+klB3NwEMROeSEW9LePOXZdBov9CU74czmGu
bKOPbRyN2ZggyyzJsSfnOZV4X9FoG6UbAdxzopVzbS8jPpGW97E/NdN+BnTMWI8eWk+fQTPiLlbr
Or19Wsbpj3J1OCgTu9jwxr/i7s3pGgCU49vFiJ/W0oPHB5uxn9uylVCxFl6kcD6krlOSNyv6jXmh
uo7ySJWHWraW9FErKOikgTtn2lB1g++orG2lhLGCaDMq8/Mw9HtrHQ5ZQSI3ccbPQOAm7v+vGjKB
WKUHLS3F4CwXdCTN3KRWg6BDbb+roMFdb2nlafpxzmTDFx9V8L0k7vqWpJ76eIBL/FXwvSkxWErv
TJRGm2OzwxDLsww7+eP3YgJtjM8A6oJqfM3L1ErqmCbukqrKjto/tZ4em76VXKBMCktWNroXxkWd
G20Ep2s+Wc7jCPJssI9JhHx8Kd8fhftKU6pFBCV5hjP8V5ztZqh6kn81+zm4rg2/7uR9DPpeEPeR
ykXNa2zTIgZ1VY+h8g+gH9CD4ZY+LQ/9WX3Ov4G/77C+WQ+Y7fJkEzpCHcG6LtVtDV+NLw5lCIur
NcEzvWh7cMu57SxlFWHf48MJLyL4stBQhFk29yqW1u6HwMAKdP/d9NmyWnlijE+S+/wYIuI+N9I4
t2iiBK3UxFCh9Ax/Ld2RhxC7qqnb7eMdI0bC5jWYrYsvleOGgfVCJH5ZcqGU0061jsg4dlCcpsm9
WKswYSpRGaFqolHENngwn0uZfWz0v6rySdGUUPVJ+XfePlvFw7Q8t3UpsQBBxR43CQxlGzgjFkX4
8V6O2k5jmhMo/hz55slEu2hE0AsCn/wzWK2gi5EvS/0FURxkwgljEEi1gQfEmZ1uxMRMCtSAW588
qt74YmAKrz1ER9Q37sGhCc4nM5VSWQo9ykYqZ4NW1re0U2EEFr3FvkwaPjjW/rpeCtViI4L7aCQa
CRlyBVMa0e0UPU/Z0/X/L1iPfH9zXCia22vURSH6K/pjjZ6vhqWI8GA/AiAH29oyKxMsxUOaqbPp
GbBzIgp5rxvaWgGd2GSTQAo5YxfPs0LsexjDcSi7o16Ql1BLDwOA01fbOS+o9EmUU/hqb+RzVoYn
NJmnEF9srB/hO5OMHBJ6VPrJV3LZzcpkcTrZZvFixiDV+bWdAeLR6O/4y3gwUWgOXbJrb507cLDv
08wtvl//ph8T7PeXzKll1vVqnLTI1tJjcshOYFzYG0G2k03eCVVzc5ecasal3Uy9hmqibfwVhbPb
OZLAW6ybGwmcbuphpYW5wb7WbvR1r/NSX7mL9va+DDCtHFy/NfFxLNNCHQxAFHzlIzULlFkK7Kdl
BM5jbHyrGY7XRQhmrtiX+S2Dxw1pw64ZFBXt+nFn7KxzFExvzoNzU+6UwAKwKRCDyyA+Rb5euJoi
8SRCZ7WRzZmeEy0WiIqQNQHhs1pfZ/UwJ5+vn0+s8ZfjcdYVtlFS/x/Srms3bmTbfhEBsphfGbtb
3YqWZfuFGCfmnPn1d5XmzDRVoln36ADzMjCg3VXctfNeqzARx4G7/iEThRtpaY9GUlhJmT7W0s99
aZwP9q4oIYBbVu9huULlBFQxTeF9rU2HiVkYgFej+wXSiLfGapnKZqgImgAAYTlpJ8nJT8ax/iHf
tg7tAwQv0SlweafadmUrqUx2q+aCHpszyr8Y0n/JYkvBztN0I4m2PgPxwHygvqz8rulc+IwNPGuq
ndfzMo47HLN5Maf5b7sxQUfHhwUbqqmbX6qX+Jfptl/GM4W0Nh2wtoDDJeTu6G1/039/gsJkv8Oo
RkMT4sUDydjKsHnBK+BvdHbeHJKFA+jMvqr0AJN3SWx1mOQtMMk7yphvij9pXuVnNo9XbftRXI/E
PApSDHEaCXQ1e/Bb7ZwA4k1s3UJosPzCyz64p2N8DsC6EJilGCdvXWV0dMwpC+6PuEEvDvzrbnxX
8nLF96Xwt9dJP+gqqJSnxQBuEJwAxkm9tCssXYNHAyzkQzqlf1WK8Giayw9ZCG6bSHOLRrF7MfcN
Mzx0cvWgL+i5xvlRQHttAGsBx6RvvyVVBbYQtv6BMcRcx7yUqaIGMuztok5WWecYZW3CYxrPp9po
vCrovGYGQPsUPC3y10UU71pMWk+D8Gzqo4c6yKEnPNSP7fhYpcV1jBErSI7eXhnSKRUVJfTVaW/R
vEk8wxGfRs9AUJC4hQ2q4K/7hnLT8msEo+TojGGBn33XRkbCEGd31BTqFzhpkFt1z2tTbOveVQw7
Tp5kdSZHCt4uHVdQbCC3eyXgTQcgABVu7PESpu1TacD9RF1fesfoMxZjry896ptT8D2K76boS60/
7F/cdpKtYY9BQZprvqPZAVVIHaYJXIx46o7jr9xNHEpvSTH32rPoSP7kqnZ7FzvAqfL7m/RlX/72
Ea/imfgnJOqSNhUcEDGcxrwRNDsgPCe3aXF1AuAvxD1oaDFPRMlMLG00dL7KpfjqrV3/0lDqyW4H
v7D7A8Bg/P1DbQdBK4mMyZCiTuinBm6Gbn6b1ETZgUdjO+0IGvoYOJ1gRsGdAiGqLp194Zs3upJN
/31lrrq6HbumQ2krFStrKd2p9lqZt2e3LUSDySF45IrBXGlIsCuVxXAxktxaqRBZItqEYsLj8dgO
j4Fm8o8c5iIHoymGKkGnE/RMvxUXcx6fBmzZhFjmi+8C9yM3dxXG3Jw5D5qEKWhga6FiXLdgBNbJ
57YzPu2Lob/5XdEH035ID2nrgt1KMKY4DQbE51jau8NMq8x7UtuXthLAhFfLNGShYeBNJefiqHv1
xXSFX52roFaWXAinqLPp+1fCWMsLrPF0yhHvBzGxAFRo5fljHpyE6EtZTdb+zW1Mj8MVX4WxOwXi
HHXjGL36FeM0PidedYN1UrCR6rfI6EHsXfnGo+rMmBoHcY6TwmiBGHL/R2wn+KsfwTg3sJz3E5Z9
EA947WfdWw6qO/0ObcqlxJsD2nY4K1lMZAV2xn6cEsiSn+gSRevntnrbhZZ+ET0s1B0Bmbx/Ovq5
3iunhg0wrDJJ7zD38wIswDpa5MjoZY9WmEaPzs3897OZ+JDYl0KZRMI+KVvpr5I2kowe/ppUn9Ps
dsp+E7BS7x9lUzNXMhjbgTWQPo5KpGrgo3qpjewkNY09yTCKEtZ6EvO/x0V6eybGfGCnRpiKEDYx
Oxu+fKa03umFfKJX2HoDbBbw+k6xaKk/98+5rSSmDKY8oBJAWRiFJIVOxJkOoQqH6B5ABL52jy1g
bIdZ0QGoKk78fV/gZtK4kscoJcC/orzVBdSRCyAcNi9F0djFJFpJ/te+oI1BP3ql15MxbsaM9EBM
Z9Q8KfoHNog8TGe6gt1Zuvq60D2/6A5vT2PzBbzOJYNHEQ+BMWh5YAaS2NHFxCG/G+bZNhBiW4Na
/6pzTFKm6l+FGfpzTDiR2Ja6At3VxKNDXRnl5bd+uzGDsZIjWmsKAZOUPRvBr1l4SLrYLkFDvH+x
W+57LYu51yAR40YQECOY8WPYVvaQnwaJNxu9MdyL10droRRVHmMb9MSrSGQsFXQQ1ddMDbgmn6cz
Ii8s2QSYyKuPpVfYxq2RW7Rcjv91Cp8XPm/e6Eo+4webThFR/YRrmoWzmXg5BubAKGlr2l1v8mC8
tpz6+qyM1oCMrlaNjNrNqLOLOnDKOPE+8NHQAdAU3Kr8DjA/qHUQ2JjU+c13AQaIwurOHD7ty9g+
xlUGE443qOgmYwUZk/io9ac6P+7//S3TgR//7xkYldCKLF0KzIE5LWDqjYdRDaxkPokFL1LYjIHW
gphvL4VJMYgJDkJZ7RT0Dku7+W5eqlvRih2BA2S9fSrE3Gj4K4DNZp5TouXFBD5CrHbFD4v43KbP
VfGcKof9u6M/mXXNkniVQr/d6jm1aRpOQ4XGQic2rmK6cp9bwfipzh679lfMi1I3TcRKGuPNqp4I
4AtDqlt1X0CnbMmgRI8wFbJ/ps1MaX0oRuFkDGeIHY3oOmd0s/PgmF/QjLdTvztJD+qCohV6kVbu
FL+4iRLvqzG6OIAhJ65HYXGIeNHTL2C+AoxaG3DKR7x7ZBRRGQShGdQJQxTKQ05qSxPvhyXkRG2b
jnJ9jYz5aWuwEI4FHCXw6VF3R6Zk5/Z8T74EFoHCF7Zw4GF/7R/MEJk6ZoUZR7kzCCat58MEHLpk
sGreOPf+J3rXS9OhGUJJQoztpmAsHRc9t/KlyK0uHG+w9J1zrvEPHuufJwY01bdPzEj1oasNgUK4
/l3fqX0htB6lA+iuHOlRRtouHkqEHz9jj0vkQL/Rn983fOZb4VInZtIYYV9JwVqUdOjQ00IPzf9Q
ceKqKwAJfSun1DMDa+d42XTJB/SDdnsqjhSbMbmb75fTfEcTqdRLkFU5+699U2UgWkZnHh+T3S9r
hE5p6wCZ72IchvQSoik0+vsiNh3YSgTzBSdSd0lo4HBadhLNR6HhNOw2NXL195mPVKukSgCfQMHM
BttoniVgcWDJ3FJLzkG27wreBFsuWGZnRwyUWRA1sYQgva98SZdBKyAcARNdcyzwphwiiSAYolNe
7GT8TBrUVGXsDM/YLbeKpMMAYFDZUW8+7n+ZDRAhmoxdJTGmfkmDVAFUMUbWsjS00tGYHUlLFytT
AQ2V9U5ek8ssqb/LMB6tsY7vlQ4umyQv6Vwcq1TxpQlc1kl2ic36K+nQPYkVzdv/kdTmv3uDq9/I
+IRmEGqlWeDJJ+OuEW9rRbXi7mvW66isD+6+LN7Ns54hGso2aZEvNrFLgp9JfAhnzp1vVnfXd874
hVBHIKl0OA8ljlAAPxkDFKsTUS8p0KbHEzzWZ2z832R2CbprS6gsXm9o+5QKRggpf9Q7PhESzA2w
gnHKttPtRm0wStV6ZcYDpd4O+MBt9o8cxqql/TzLA3mtFAp3FGpzuZm/ZsDcxjzfM49WZDPlllbS
6KlXsdiETo8QK1RPMLhF6bWlG+1evVC8xhzlJx5522tj4b1eXpNDJsU3lXgIyoT2Lc8VMIeMY+D1
584XuGNG25/rKoi5Rj2K+zib8LkEDZRFpf6oKcNxDHkR83bAssp2mQsMTbRrzGChYwITWKdpzAcf
+9xAK00/umlsM7F4nbxN272SyRig0hyFcEzRB5gxCDTctsHkzUJhZVLL8XPb6gFMcWwb0VyNHbRo
9Ao8kiOG31tXuAsP6MAmjvh1/qJ5dvescB75psu7CmMnLsZoDiNzxOplU0UOJqncNONx3GymHisR
jPrlgTKMUkf7GWgpC9GndLkDlZI1VfdB8CkveUxIm0pI4bd1HXOXOjuVILdNImU5PEWteIZ0oype
yhs627YXGBLEMh1EvCNlkfoQUdBM7ZJbIfoB6OpJsFtP97ND/MQbvPmDQlylMaonlmkwyo30NzcA
5UoDYORti4aobKPyceFp+nZapcDiosUATgC2H0rKqJtMAaWXIeguzVJc9Nm8AenWYgmCeCtVwDcB
/PUhMIdjijIQUK0AZKk6DVrCSap9E7P+kIclKO4bAFSU7r7j2wx0rz/u1ditjKeQmEpg1h0+b5Rd
NJ08VwC87UBqGI+RA6YYu5nmT0tWHPbFbjtDbA1rOl0UAojWW6PdTqmyzCMS6BaztvpheaktStnW
P7a+cUSj87fkJqcRJjxxs+fO1z7yTlfiGX/ftHopoe6GTqt8YyaHkEeXu2kHVn+f8fVqpejNWKBw
mSm/2uphHjmx0eZnu/59dm0jNowylHNcX95l1hg/aa1p1fKNQn4n8lPRnedR4eRj289mJZKxO1pJ
sha77BgsAbZmcKJ5WPIy2ZRVTzkELg8TmXdC8lZB4rgwI4OO9SbHwK+83KckhuTAZbTfjDJVVYFn
AB6rqTDOrwaVXi68aoJfHSn0cnMzHTRn9GgTq7GApnln2MFF4aHh8eQyVkjrGyNDXxrJS3mci999
loKpKbDMAj3cauE8t83JFOD1/HtK5rkhFUv6ssJaYHHO7sHwdTN9N47T42QL/nzEiLQHtq1vPOyZ
TdexEso8sjqKOmUxE4xMFMTNWwCqwcYs+Xi/b0u239r1bMxbC/QoAksexmv74U6ILqXi7/99zpdi
EfJMIAtLwoRaAEajj0g6XwSp/5WmqlVNIF0smo99K4r+iKkdEK8waW0KllktBGwW5JHaGyMwEFdj
DvKLxuu74XbRKruV+2/ZpCCQEXQ71uZTNfRPeVfbigBsoaCxqqHkvP/tW77+KvrvK0dhKJ0YSALK
MXObH4cmfjSM7Hn/ordNjAbaHLTP8B8LqZgK7axKBazaaJef6XgIMEgc4+ff8PLioeWUAzePtBLH
mBixTcNGCeEEgHZotL44cGeUqE18lyqsJDCfsujkHK8ACI6jbfhAlrIoji0dj24uvC4utRfvRQEH
FVDxlFaPeQWg6AEXbQakEYV8HYb7xuydrPaG6r9HYkLlAIAR/5HDvoauD7u2opCF/XKM85saQ4Wt
dDsJP/d1YfPRaQBQA0sfxjPYwYypE4Q6obsOVfXQNrZkfE2SpwxLsiFvhmDz4ujyiIzYEwt2jANo
llkJ0xSt6VyenTQ+dZLqKfVJ5Q1nbGv3ShBj8QVsKABJHHZqtHt3cQraPnXFI0X0UQ6F/yHri1FE
yaSIrtCKtw82BfZcR0aqe6Z5pwTxKQxAyVVzt903rfxKDmMYlgmkNXGKLxXkfqE8K8pjP/7aV4ZN
ERQSCNtEWLph28Bj1gyId+C9AFQfmQE4GbysN6x9IZsBx1UIu/9Vz4KRy+j3gUy5O6Jvf1R9OvvM
LVdsH+aVzlVFU5tF3S8iI5UASvB3H715SpD3WsADGj1KGIhRKq+/CV/QHt0/HU8qo3yKOTakogt0
hXEwhNqu2wpSeTNi22E9eI9RW3o9HBNntGYnzcuCpUe6cWD4dJrbSDAlkDmhS2k26Ri34ID42S2e
Sy92yu/7x9wcCJJWP4CJOZBnLUVqQFVGO/+LDk8WN/JJctF48XiFIN6VMhY3LocqMBJsNhu97C6R
djMjHshVkxPecMSwKPptn5BW1pDvZ+PNosmWWvwclYyjHpvKj+I24OTpxC7bNQXI8JCVEr4bHe7A
6uOBjqjlH9rhoTX0f8QwtiKXK+yblwjqI1G6XQCY0mc8hPptDVjJoPe5ClT0OYrAXkP3NG7pnmr8
rTrQFajmBFoFTqhGNn3HShbzqjQzIEWvYXs+OwOl3v32ZTpTPuDJsmI/98mRWnj9YmK9rbObS/yU
2fVBOP73bGxwyatfwTy6YpKkpjWh89HoC+QwR+5QPe+/q013bGoYIQfhmolU6e2lhipJJY0glB+1
+SaOgPs54oGZii2anT2GsrMvblsdr+KYyAzmcVEFBa5SPMko2OX+4uugbvhQALg6FeMi9Vhq9EWC
GFUQ7LnU74CAx7m47drWSgaj8lHYm2M+wa0U5+ZYPUWAWEy+wwmPTnYALW3BuTlq39gwEANL4C0n
KNihe/r2QzVzU6G9hCNJ2qFrL0mDZK99bPTeItloNWLCkbd5vpVA1jyZVZ/XpYS5eO1BwkhYeBKP
0smwVDvC3o7KkbZlC9fCGDXMSFSKUoqt6SbzkvlckFM/ceZHeCIY1VvySmjEmX4v2QmiM9xkrnCm
E7ceExHxERAMSojNmPfaDVU/lwUKgvkS35SJdBCN6C9ZbR1gSzuTHrn7j2mzvr+Wx/jEcgyx6a39
p9aWu5ROIHI6qywBw0a3qlBvPPDijc0O41ooo4giHHE103XNri1PSqg5c1bdh1J7FLXWiYvO7oFO
SKTcm4LRnbL0R6V2fjsC4VKW7awDjlZTnsNoSixsp7thlnM+wmsG8f6laGD6IgQw5WyztW3AYKnO
KNEpyMwiW/FnV7BSUOMYYPuV7OwwwWhXPm+N9Q8P5iqX9RkNxhr0GE3ewQsPKDjdKD+DA2UWjk76
EVB8+x+fmpe9UzK6Roow1ytK7dCP6h0hBHQtvEe5rc7XAzHqJUhhGSzoEjhCjdJx2R6mSLSIBJxc
jRyEdvD3T7T9QK/iGMUyiylSExMxhNJojjBj3SEC4U3Jg9TmiGE7OQFAeHSxRZ5rCC/NGFrFvFgq
F4N9MylEjxs0ZgiKCLgx3trrmVSYfSKIy8UHzU8P9SW1f2h3EnJCupzFXYjfPNVKHFWXVXAkmGWl
6hSVfLRHtz0MXg66uRybHJklnf5W+I8MmlD0QkmlxSwMmb8VGZQtMcoAoUMzzPYclQ8jCu51wJtm
3H5XKzmM4W7NvEDJHQMt9GgY/7NN3aL4j0B/9Frg8nAiZq485ssljQROLTqUR6fzUTrSdUtxWvAp
dH7yDKwr3j1uxZrre2Q+XRgKaaD2CjQla61E95X4Jhcbqx44+camxVjdI1WhlYrMY5hPpYDCtF7k
dj+jRKEtHNDpP2j9VScYGyiDOzjPKYdClpVePtW+lM6uSuKnKSG3cxP6GO28bergVh1R/s8lWyqN
A6lNTgFw+zVcfwZjHOdFCcQ5RgYXLtUpEn+GheGTXuNoCu9CGfuI/h3K8gKShKAub/IJdWMj/ohN
XH0zxiamTaWgaSAh5xkz5FSLFeffTPAy71veP6g8jVokBWuKbCs9SCfBaBo4E1hfus2UeMXijPfC
RfHkXyEXvmP78/wrjjXBNeplqpqg9Rz1kyeExm0tdfakq5yIb/v7XMUwBqo1SEshoTEJ1/mp6arB
B7aysFn2z63pjGFSJ7WWIh25tSyjDJF+1kPNbatLMWZOFXWcb8S7M8Yq1Uop6KkZYoSsui/U3GqH
U7k8cvSA3si7oGJ1IsYUdXGjdnGPwnmYo2EPtj3sVEqD8zrfw+W15Z2I/vvKHqWmkhiJDN0G1YqX
6u1dkI8giR8eOIfaVAOC/V6kTiLmxhljECHBHo0W/U26Twz0D0B1a19NrIcqDt0ong85L0belqhI
RAbfLLCemJMJnZnMGQalHE3ytf5BVzmWfPPmUDv/5+8zVlZPxGqODOQZjXRfCo/1fKM0T/u3Rg3L
O01YiWAurWhIQwQj/TuYLQBRP3qC/7EVNbISw5hQecy6NG4RtrTkoR0uxnK7CIf9k/A+BmNC5aIx
+iJBEWXR/AjLTTyiDM5NsYMWEpkGdaZQhIpPm+f/TBRz0wt64ztf5LU8tnouIWny2igRlmhi7wIS
CI3X7jSm0ZdsrE9NtHh12xzbqbskuuGLZPBVACVU7fOYJZ/zQbD7VAfv4KBw7NK277h+wtd/X/0u
EqVhVMrIEoivf5Gd5ZDaSHi/hDawPbg0x5yP+Rp/rITVWM4bDazxO4me+n0AVICpcfb1ZTvBXR2I
/oaVDGMcVS0rYNaXJxEclQC+t/Nf+eCqFzq7pGFXAtjtTnZpAPtx/6HB8dWLeM35V9IXo22EKYO6
SlhGpXVOGeSHFEdOcI3ICrzGpX0lYnW11fK22jenCdbCWcMi9KWaiTAs4gMmz6KfEer7glu5xqfp
FH4yT/LJ8IRj/LJ/4xxzxrYE0TTp+2rEhaPlPguHujnEJccI8B4pY2dKOf9PNpYdKQIgNWfK/4MN
haeejK0R5IWAextLm8lQO6BDuysm3r4d5yTsdjaAJAQxavCJypRGHPeaNmKOfD5qSfZb1IrnSs8L
V+zIxHsWNMDYsT+vHaKVYpZxFoh69NpJAOT/Jb8sg9P+mOzZQTXF1m6zjwBNrZTxdU99JbAVk17N
CsQHZvQ4mAIotm4wH8kzX5shz/W1v4IZraRUiinm2ojsKzlLHnkdTNCxg9IfsxOvk79dmaJDECai
EQW4BG8tiyxXszLN6EiD0eYuCL5WJD2GRMH0QDt6Ie2nCbEDksV7rRPssABYiIxZcWm4qOkvQzcO
Uz5grk3mFMy2lfb6qxh7B9gQINBqiCzb4pfWVLaEFYWPPPCrBCYeysaQRMqAsFJoD8L02LfOEHNC
os2tIhoPvaKcyICxf3u3Zg5SJZ12qyfQbheovmmI7pK74lBiSYuycWHdxsEmrHlu3dDj2ZcN8RqQ
7mW4Ho0i0JrMJeakAZD/BGKb6Gj4ml3dhW7xPb9oxx+aNbmF+zX6TLzSy/xet/VP+9f73iRQ2Tpm
KVQdIwHshIhU1WFoZhW4mzu3bM/Z8DUsXobpc5kAY1onVhP+3he40Yp7I5GdFVlqXW0mlOtAXGB3
5/oEPD1bIbaJud6KmydsPJu30phPW8N2q1KIsn1yRm3rr+H46pJ98Sl6WfwFBHKBVTyoqs0j/n7/
MN7KJW9VKkURu+lKAUh+M7bv0vhgVDwc6/dB3VsRjEWYDFJ1CdihkXiDOyW6hOmDYthtG9haylu8
48liVDQj1RglciQ7Y2KcNANj7FVyLHPZStv5m5D+r7fHPPqoUgPMzKtAn8hn1OmW+0nReBixHM1X
mXiFSJGRTVUKzQARPXA7/Pgo+GgncqKHjRj37WeiV7tyEuUs1OhwJLJDR5kpPELwszjMnuSKGJDl
IT9sRGFvpTHBylKWYIwJIS2sI0vN00OgYA+rH3K/qrvckmfMC2bo40vNUyWQzCZ6fpGS5barKd5j
YByacL4jFW8/4X2Y9vZnMcFNAIAnVVzws5TgJQ5BdFWG9tDzkFU5j04T3151LWbTJFaQYqRPUvg1
jThFIc4p2Ia3Cozaspvx91PjaYgdUUmsmYdTQNXubaj05qY0xnAMkizH4UhvqvidgnZbXr5Wza05
8TaSN88iYXJKBvGy8m6WrmqUpBwrPLFcPAoL9rBAZyxxCgGbVmMlg1HGTJ+KoKrhXEpJAaLdSdM/
a8qPhvhLx6EPon/p3a2tJDH6VQvaWOX6ojjqnJ6jqLRyYzxGQmIlCjjpjKb3MXP1c9+TbWrbVSYb
TYtdbAqE3iAhly4tbEr7vS9h21euRDDeq9RrYTHSUnG0Mnqc4/qQpkR1ahljFlrn9AZI3MwoQjd6
kkFnhEWVgbcUyvmEbCANqKE20NsMuXnePo6R8CA0SJz77K9+Lr5VUko44d5GFwD6vzoy49XySSx1
XaAC79S76GsETLbAUV0QQyJCcLG55+7fMecdEPqVV+a5mvo6kRZ4NjF7ktJPQxlbZv91X8a2D1gd
iv6IlRDRbBWguOBQ/5QRY+wyDVZ+lOEFeGUA3idjHBvoT8xAVqkwsXO19rvZjCcxOOnzaeLh//Au
j/Ft+pRqRW3Ah1bGc2ICOxhYMVxA0dd2587jJowZqcpqbDUDB0qO2km2itKqjh2WE8gDHSYUH7Al
6AIW8a660Z4Qq7u9k54p+hZ5qs+zE9vSSbZh3YA3xvms7/O/t7rKWJ1RjRHUo1rrdKGrAWV+Oiy3
bQb4u85OuBkgx8SxMzUtmF8LsATJjiSlx2yuLX00Pgda9DzMshuo5T26SRx/x7FwMmN+YmRzbR5T
TQpSq2m/qwZHwMYa3JsblFlvV9RZJgCzE+G5eNIusifcKXbmGfemPXtACr2dbOJhQZibGHA0l22x
tyUwfNQOwfM03VT6KSe/5eDXvnrQr7+jtjJjWeRpKuu2pSIw09H6/yC18QLMbb14RYfGqMa7UfVq
ScUyo7alT091hawNrC+ApiIYT8gi4EfxGn7bSnGVx5iXHMv+1RABo1wsnwThPC8/9q9tMwAClfgr
exPOw9iUtMFYctsTxQkE+RAtn6Mu+2sB4EEYiZzixfYHukpi7IqazoizhloG1T3F8/hnuJtXuuGJ
YaxEYqYtysKIgpLwL5LIVlZ/rZGxacs5NY6i/DwJ/9sNskPrk5AoBsiI8WwlDJ5WN31yL2E8oG84
QdcfwhMMFKqKCUwodpsgHMk0jQkioPnUHHufkmz0XgEEp9ThafkfXOhVFvOaCj0CIeWEQ432DK4Z
xZUOylGzBvBqiDfcefxNy04otSJ62kDdYC1fOJVjDjY/B9iO9jgoINx+agENWKpYrx4Ea0hdVfyM
Z2e3hAeLuGmaVrIZmxiNBL3hCaWDfviLVN9Ic1H74/4b44lggqwJbUegQqMqUhh3UXnskqdc4IxR
bD7j1SmY7yXludC0Uaug1nwwykc00qxEPlUqb+SGJ4cedRVapXUeIW2FuRCQUpZx7kpz/SnVTBCy
JzxvRW/+nUVfnYkxfVnTS7HUNwoCke4o3+TPFOkQJlfzopPyyNsN2jS0K2mMIQyiZK5Aw44MbToU
WWgFHY9d+7UhtHcgxgKWAziG01hH+fak+OgA+kFlzff5Kfcb1/gBE39IJaAP7Svf9lNeHYwxiHWv
lUkVQfso+DLdO0U56Sg/0CGp/uVDpaSrMDZsis1lSkmD4qpeGwdlbgHqy8Oy43woNkzS0yzQFQHn
qTN3UW6U5Tvnwjg6zkZJcjemYZjiDOHn/Nb02gtxUUZy5MdGtXrwQDTWaFhSYk1f9wVzzAQbJElm
hTGLGZ4rz07xADYNN++9/00EYyaCsJgbQ8fdxemplG/S5Bmw/P+bCMZCDJExNg39PF13yvqfvWQZ
CSeS2C4zr7SMsQxxqCRzW0MGnRvGVs4RVBkAHk7t2sFEteiFmHzv/x/17e0vpKjAhVdk/d0SHGBQ
m2ighdJR8vvhWPZ+N3zIV/wrgo0mpKU3O6GA402nO6IB7qO1dN4myWYMS1FIZRSiUIlhTB0GUJss
V2cYVmNy5ar0VAkjSlVsa/L4mASBLQ8Kr3u3/WqvMhnbF8tpXyttD8MQYKc4CC5yM3MsHTVk783r
VQRj6MSxzM1uRG2hUBNU6L+EspeXz/r8LQwfE+lIDN3eV/U/GPR/JbIV0FFdZKWdINGUMLAU/G7t
EIt20UsL9g2txAJGCkYtLpgJDRfenVOmoZKMbcx324t5J4PSSoN96hxskzqZU/u5XWDDiratxoPC
mZ3bdiArecxrAwxfvEQiUp7/AORhgxo9JGv2ZHA86Bz936CkQY66ksYoZ4vZxga7GbR4M2KqgiIh
BSNIJeLSSj6nvubQPjbBaDYqDEcVKz3kW38z82b2uYdm9NUAm2mVSPgZ4yvJogTjstymR3SYsK3B
60luPsjVmRnNDeZXNjvcsJkCMEvrPL1V3aVaQGieu1oV+oNu8MgWN23ZVSbrqZtoXow8kxSnKe4M
kFQPpl1pHwrhVkKYwD4X2l5Y8tc0YnIWh/IKAR0e+MadH3o5JwbeoFl5ozqs4+7GpS316vVhBL54
qW3t3nDC42SPZ2JVtnmPJJ1jAag27rxF1meXAUAvDPoW48/VUb+ZsFKeOMONdn5lrUSuROFLMCng
7MvlfTzGj8d5MUeBDLGFdBYqzJn9niTObfJE0H9fRfpmhhZ5CExTJ1JmqzTq52EM7L6uOL6cd4GM
ccmCMRWNCVUB8H6eEH+DI4kUmDEsvbLAAFWLpsL+1fFeNjtkigArN9NsoPFw+EjRZorDZMtAo29A
f8KbL90usK9eAGNHSIm0NpoRqmgXiqYhH4JjbqdnOpkGeT5vu4T31RhLUhitoA8ySsSKeJSzXzma
kYRXh+D4H5axq86WCWMMVMZFO41+eQlQ9e3c9hxYtO7L8z+bkcP1BtlxkXEAgWSjo0XX1z9a+VH4
UEti9fdpGrpSdOztjkEW4Tiq4RvybaU7Fe8InK+iMAUAA2zlbZFCRKaMdjA5JBtslTv2RX/oji1S
GKMw6Us9lSYuCpvQ5/GSXlpvQT0XGa0TOzxjy3m3LGaTKqgKGQIcKZTSBzH6MjfkNioOwhC7SSpy
zB3vFSmMlaimUimiFA6ycagfodRBxn3om35yaOzxwDscT+WYGESPBEMDgSFsX7Uc1dE8dGnPix15
X4sxDEHXt/NCjySeykc6tl256VH0/vYX+cu+0eMpIGMWlqRQRjWBMGGRAoBcDXZEMtij+ee+HM7F
sdNGNXbMSpW+1TJR7BhaPvFeK/2lO0quMhEFUYdywUaK7JDmHMonJf9eNV5geM10p3aPasA5EE/z
VMY6BO0oNtg5RNXax9z2beEZoMoyzrJPZ+wznwdeuZ3aygDCweSBKb3b8gc4DVIlA4U8Wq2hM9qj
K7qFB2pjF1B8rnDsHdH56NzMSi5zTn2ciiqJAgoGGPitNV6AmmCrD/SUlAJ7X03oc33/Ea+HZOyh
IIRxN4ym4oTqaCmDm2ApPyF2qT/sy9lW+6scqq4r094hTVL0LlSdLHjWx9RKUy/475nsadB5lUF/
w0oGWk455j6hkB2RbvtePg3BU5ZwgrHtQaOVFMYAyikhy0KQaQa6LXlgmD8tubW8hJflpHjtGZvL
6IIKzlJZ+zf4h5j6ejzWFKIL2mOmiVpeQ7Wir9T0DlZnAfSMaiLSsK+8jvofIrSrTMY0KktcVUsG
mVNmB36PGfDWa256rLVMPr83ubFFgC+ISohOd2PNd3gNuhwLglCKYJo/iacJ7BipG58iz7TJE03n
+97SfcMrfFO2zE/i4/4Fbz6Fq3A2DZPGZdIABA7uVwAPmENohaRzCYCMW96sB08SYzlbcxpkM0Nz
xSifWnTEanU4z2S2xF7jRIibz251JsaWYLp3BLgwsj5B+hnWn6ticqr0x/69bXqalQzGhMiVMABf
DTrS5k+DgvDjaf/v887AmA7daKIqK6neKz/0xUna0BLTT/sy6Nt5ZwZXZ2BMh1KIZBEVzBuRIbOG
ZQFphEuM5yXBQHRSufvCtj3LShpjQuYkXpQxRoO8cmasZ0d2ekqfc5S20VY5pcf4k+xWvoixRF7G
xVM8xoSAMbBdZhoqis25UzVLVbGqQh5K3nD1tt1YnZCxGyIYX8MoxQlbd3IEC+k4UERrx/QxqvXr
Qyn4ShgTUrXJ2ItCgcAgHJ5r7X7sfEnmWH2ODr5LtMqh7JMC5xkb3cqm1mrTxC4bjjPmvCQ2v5qC
JOkrHZ8nEO5TzFiq85d9zeMJYMyBOKVqEwy4qSVXP5lk9NK+9fdFbKsYGscyMTTjHZxLmyziPCmw
OIYKTLU+sCWQoZiGi61vjkPcfrNXSYyOTZFUVKRG5UXo0UcreysXF0fKXEyRWiZvanT7WGCHMglY
b9/hoxC9SpSCripUwrdu8bQhc7IJUNVabO/f3/aproIY24CZ6bQexBpRZ/JiVG6fTBi1xRwkIHf7
SfvQFV6F0R+ziph0Hfl8KQTwt6Cpnk3xMjaYHJ2xoxc2zv+R9l3LcevAtl/EKmYSr0wTNMqSZfmF
5cgM5vj1d0H7XA8N0YNz5FfLxR4A3Y1Gh7WyXgT/tK1+Z3HciWm90mnl0OmeYjdu1TUBKh+CC+8v
nucsg3MGRdMvJgXRy1vHoS758ArHxB2bPar9gBNUUpEz33YNvwXyc/nT0HQqZS/U9JDsFUd5oQFD
WQOdHGjqo8+gObwT4foJ9tHi4oexV+VCaXWsMboDirqqfahEpJ/XxPmJDJCmCQAydY+m+lHugWOJ
GpZA90T7xoUNGVFSZWqxb9WCl7a5M8zXQvl+2ZhEG8X+vtJvzGhFbWKjvFbkxdHqQ3+cRURQIhFs
mSsRbazrU1eoWEZ9D5hzwL9+u7wG0T5xDiHTtUU3e1Q6o/lLCpj8qHmKotfLMgROh8eflwlFU2DG
/IB8DSa1+LYwAT2Vfdc/NA6xUizOAxiyXJC4oqh3JsMdBH4BvNgpF6IiiQ6FcwILijdTr9kIsIEX
bWqZI1PREJLgWHjMebU260rFfIEXhY8hio71FPsK/Xr5XP7yIPptiDwGdKgpJW4kS0eBcfTtT/Uu
A/s5MO4xPqo+JddoPHanHYaLv1XfRY1nghvP5nxAooztkNioOtRl5Iz94MzK5NTVUQ8FQcl2N91Z
KWzOE5hSG44hRYA/H5MH5q8zd/zO+phjX5Tu2B45XMniPELW2caC7iKW60v26q8BrT+2ZwN6FXPq
7B1dPBVeBaQp9aZ9yb+owioV27X3D43zgXLuohu7IgOyAuQjiZXsl32B8Xhjx4bjxZAxAjOwOdch
YRAvKtlil3S578LlZGU/LiuoSEm4ACJUpowObMZLzvZEyVHrTxwlepnn+d9uC5tzHMBxSXJdgjZO
80vd3TbmVTwKnKDIojmnIS+VChIZrKXTP7Xhr9k46Z2ggC9SP76nJA6bMJxULGMGjV+y15x6nx/Q
WjlfR351Ra6N6/AxO6FW4JUByG9F+JQChSBc4GCqy9RMLJ2TN0cZ076loO9jO0d1Ni/COQ01n+2+
NbE+fYfeW7RDgG42dRg7oXpFwAIdBcKyHvvNFyyKB+slRYSEaYE1sRETZs8Dioi9F+/VfS14BYqC
S35geazUMi1lpiJwxyZwHpKfFqYuWAOf8SrC0/1LmuC3ryCcr6gLhcaGiQjpv0f0EKALA92/QBfC
5KnTvfF2S3fmwyQYC99uplmdIuc3eoCLYwQCy1R3zWkBOTIoaq+mBhPhCjSTHiUvd1Pp3yycxwHN
rGo0G5a9zSLiFBiRNJOvlVEGlx3Wdvp2tTbOkQySUZoZMwHjtnrCTMm+2Ml3Gvhq99I9QzhHarHd
k4OIwGXT8gwVY4cqeO3eIRuCzBstwTo6ChPqqf1rjlHQywvb9MQrAewHrOLQLgWAp13i3S2rR9qN
+6SuvS5B5FN3AiMXLYVTy8Ky1SWVkAuRliDuHsj4j9/ntC/SqJ6UFr7fSGi+3CeiDMW2XRkGMgc4
D+0dBmOkAPSnGdH82wVLgJLOE5u1Mw/t5ymCVTFoDkYBTrxJlLHYLmGtJHPucahsXdMXpJiZRfc3
zLAKN7/SnfpQ36Je/3BZJ7ZP6rxQLrDKVSOhg0kALCgdSffTEFGObt6Yq+VwOqejhToJFRsDZ/KX
MvumFl+oKGMlEsEpmxxrKBXMaBHR1OhRU5PF0UL9mElNKLAfkSBO60AXNC2xwXpRZFeDHphXiiy4
PkQiuGBJilU9R6ke4Vj8LE9uld5rmsC9iURw3g1Z+LpdCHo7Q5k6M/1aWt8GITLJtqvBmJKFs1Xe
AR8qUhvRfkEurMyOWnVcQJwgk0MXWYIj2Vbf33L4zErd0tYmMwqwY3+ak+ePNfga5+/z0VCuFQta
5HVPXsKvFBisVI+OFrEeL1vh9pmcxXBGb8ujoows6T50BwmQxkqBkYZchKv51mz/Lg5arYYz9lm2
m6RK8Yafc/mxRXuYUzT25CT58lmj96THjEFv7wY9c3qjutLL4hBGsSflgHTChTvOX6c5dCrVCKqm
u6qy5XsWyfctDY9jnu3i1rzOstynQB+Nwm9TB7bfabKCsuscWU6cgoqwaTaIRVELXK2Hcy6Y5jXl
rMPpy8cZBLHZsQHtdH9odqI+V9H5sL+vbk7dlsD4iUkab2meBqT246Z0R6q4l7VAuB7OwUh2voDQ
RdI9PYldafgJngCnTZ5ryZunH6S676KgHROBCf3lxjkrH+dzZL3LJHPCLqo7JUiulqsCfDuvrRfd
mXtyV1+lIkYk0W5yHsgOFZpKNUq4pmz4VT94NAYTDlTl8naKfAP3WMuKllZ9jWHMuNuH4b7NBHlk
wff59E4m2YNhvs2wyqUHsOGrUlEO/7QEPrdDlBKzdjncqN0FrXWShCHhXwKd34fPp3CKFDOlEZhG
8fBihByyW/vs1dnukp15qmaM0JhB8Rh5iuABIdo8zhUZdtwQxPJQulq5khc0U9eZoFlVoGY25x06
2uAdDR5kL1ZNZ+x0R6PtjZRHD5fPSCSG8w1DqEaRESIWleenKL0ZkmMqCqI2c69nP8cnaVBCW7IF
iFPIvUZeVPrJ8Fpr39U49zQxP4VoPZw70FUqkbGf2Pu8OaB3xVdTh7Zuh7i3+IGajAtOltSVni7v
4vaja7VGzilUJfLu1jIil+j/R/YFTmW/xdys6bVe/ACGPiC3OaIJuO3n+kos5yTSeq6JpEMsAyWn
6ODS+gC1IK+7iY+oToaLwNsKAqN32R1tVMxigLxZOnWwNSvyjegpi4lAztsU7oW7ns/jYB7LmqcM
kSSDcOqvtVONl0TiGl/0J23H+NPZaFzj0p/VdwOk30IeBdFC1T+vzK5aJoWGCDPB8euMiuz3oOid
7WLfpJ3oYSu6wvgEz7IA6BLZaLw3kSuzjwXQJuS7YT8Aw8zcZ4//d6zIP+IOPscD/m8U4dM3E2HD
8cluBGRVI2a+YE7w0hlyrkUFs6MUMmUBGyJmQYN6Zz1UYJoqnhjNb/Qo6pIQOGXCxR9FAkbreIK8
gUU6ptNQUQZHJIFzLhjdpmPEnEszuDpg9LJ0FCg+M9hLe8b5kWUqwbyUQIKhFp6cuBRlnVrGCJJ8
O3Sykyq74UMgBmcfQjgfYsSIlnMZ2wZY6r5/VZWXrH4eS3uHhoPZtr3JXgRxgUDhAY34p3UpGMvX
tBjWXfvh/XBYrpJd4uq3o/ffyNP/nTBrrfCgSPxTnC7HYZkxIKVI9tPxh1LMDiW5L7gCLiuHKXMu
w6gwSzlKzGXc14hEoj0yb26FVuvFnTETFPui9uTLV50pc0HIXKKrVWlwcHW6uE01OhUh/qSK2jJF
Yti6V68Hm0YmUjoQQ5Rf1LgGaowTp6J6/Ka/NVVwjSEPAbo4zrLqfi6iSIvgAovkGA6DY5HmECkA
1utF3Heb61mJ4kwsTeR5qVNWoViuy/wumRsnjkTPEpEQzqgyQ6qB/20C6sSWPsmoGVnDeMyzD03w
ntfCd23lGR6QA8W25WRXGV/CIshFs1lvOGDvXNJKBmc9Yy7Hs8yg3uYdPYC70l2C/6YiWD1R/TxZ
Ts1GUAP5Knd7N96FDyJFZydy6RdwlpV3qdr07InXVj+W/L4mpgtkXBS+FepbtS5wwdtB1WrBnF0B
SDlSigWJ5i6oTvBOGMdknACL/7+Zrtv2hStpnHkpsk6tToO0//ihlr2ROa0BsPTJLwNymKgLIrfL
rkqgnPw8zZTNERAb4amUrg7mqvetzvQUTfYvi9mGgFotjbuQ4yZOB4315o4ATNdOuTfs653k2k8M
n9XRwH76K/6iM/Ddy4I3PfFKLudMxlGe07LpMP+dfqmnz1ktyN+L9o/zIBPV81Qd8P253CXoG4jq
Q9v9/MgaDFsl6BO335FF2JPxP63+mrU31Zda1A+87XDP3+fORtbkcrEVnI3RlghkQs21qu6oLKM/
a7WgKLy9X2dZ3HkktoFeqxyjEZZ0jxDKIXWgL58u7xf7xnsfcZbBnYlOyyhsWsx2Ev3bbDpl9bUt
AC51s6TfLwvadkZnQZxnb4Cu09AeHaZah6bM6ICygJ6gXHkTpqdMEZjQtib/FsazSFRJldtjAt8b
1Sfd2kvav53MW+PK6m6nujEsBuo1nm5+JsOPrL3vRR0BAkV787YrEVKX1sXMkkDxGHRSkOg3dXOt
CelcNovk5nmnOKed0YgudcfgMtB3oLuts+zVg4Vu7GonmhkRqPNbi8BqRXYTSiAtRGYmN3y9+TKG
382l8y5rmejg2W9YycgBnFKNLDdcVi5N74vh5+Xvi9bAmT8ofSwFrSyG1yu6k5fE6c1vhSKKgrYb
n1anwln+FJIY1GIYvhotF32W1wwRfLDwrrX3WSAKE0Rr4lyAZCaxoY8FUFTVJwkMqEW7Byu64O4U
mP9bP9vqYNIxWzptznEwSvKzl2nkzkbjh5X8Pa97gORPvpSSz/90WDwcbSyHsjoqmOte9M7v1eHU
xNYNQWeSYG3bzS3n4+Kx0aS+AQxhyZ4wX1g6FZT1x+5F24W3YGB1s9vREfa2qJfdNg9C25dkziMZ
EhmLH8zWHb4RN3eMYwnecNH43HaWbrU+zklQs0M+guDifqO9RkaJgqe8s5z+VUfHYR3Qa1Bypq4o
HtmujKzkMmtfKY2lDZ21oF8THTwLiNI10AGNQXtQ96K3/HZCfCWJ8xtma7WtyUK7gfEdePTRSAG6
WbgRMNDJr8LLvPR5ubMfRKgiwiVyDoUssVUw0/Dydp9ID1F7KirXSBQnLCJXij/bDXrnAKV82TIE
blLl/EuI0r2GDgBUg7N9a3+ShtfL3xfuJ+dTejDcLyGziPEYXrPCQraTD8RHOw21nDEo7hj8U/wT
NN+t4AYQeDOe2Tmfy2kCQhOMPjy02TdNujGIqFlTIIMfCLRsuUiMEIeGizlu/Jim6IP9dXkLBQ6T
h1BbTDUye7xwPMkInaJwkoo6dHHa+G6SD7MkcJUCheBhWZDosZuOKUSPxGb6rEmi1JVoyzgX0qb6
UmXJW2K6OVCvfl6+RbXTvDEHNffqi/Vq3pD95S0ULYr9feU+mjg0idRBFbLyLu9jPA8FtUBBjKZx
XgOjZXJf6BAQGVeKeU3s0LOil6b54NP6d5SmcV4iicqU0hq7N8ANmm69iwPz8P8bDC2Rd9hu80P7
j2mAhMU0eWYdBYg5NhJizN/bR8WpwJRVOfaPDpMregDaup+YOaquRXGItX1eZ7HceUkKIvY2GlHY
j5bFBZHH6yThkgllf071e30ufak0/cYKr1Rj9tOmC8qxPeZGHaRtiCqOia5SBfQwSeO3EZjcwaY9
afGpmoZgmhHdljF16hY+KU9+Ei25NwqYb17eVot6Ew3aY2d/VRog5Vvq/KjZxa6j5lc9rnPHMjNX
lkxXLe2nfszgqK1vxCjd1ipPSjTdN3UTaOp0qHt6t8gW0PWbH4mWXM8puQpD/BRdbnaNnYJQjvqE
lEGoxqApSuhNTXpXM+LYIW0ddCEyJTUGS+sxGFI9dm1L+5JKmttT65AYnYt2py/LktwghPEHKTzq
s4hyVnQEvEbPSax3FcqapPlsT4C+zJ8+YpPnM+Y0WZWzqcwLVH6R5ThNVn6tGYYoHNsOjs4yuNuN
tupIMxMy0lN1MkBQZnttYN2zxAmyyYKr9C+JqLM07qpLpmrurEw+h2Lpo3lofIbNnzwSTwRKsnlC
lmrJ4CiygEnLpRWtvChSK0JVuBigaCR2pkw0DLwdz65ksA1eOc52qDQCkEjdA5G35TCobnKDfKUB
9BMzQETraQDve/iAYqxkchdEUVHSyeqMGJqCWPJWyMYq2jf299Wa9MUwxw4wgR4xIoeM6IKyaCkC
bNt+uFmmolkgUdJ0mctyLGVIzcWE/SSldNMV1m2hZ9cVY5KxKuImJD6qMwqHMX2kgxH0Ctld3sVt
bTz/AD7zQfRmHitGFsE6OtqvsIFAf6X7/CtjOZxfPjRwuBLHaaOGXH09zEgfNMV4aLSxxAy0iHBj
85ZdyeC0UZITzdQijOCb9FcfHYqod0v7oNS9f3nvNkOUlRxOA4fe7AgIVPHaiNXAnsHqvdT30bgI
mj23R7dWcjhNbAqkdhoQj3l5PTpN3d9pc30CROVXmaKEXUq5o2nA+hv6X6OZPQ4NkumgrVCkwusA
UeWovb5L6sQzgMNGysZtolKQ3doMPVc/kLsEaBJLpRqjOgJ42Ex/HPtrWsTOGJ0SEzeCiN7nL97m
t828vT5XlmnEjWnoBTJd+n24S64YUiZQWrwQ8GtZkPsfnH5arY+7H1qS1WPVYX3LeDXk17UcXFYk
kcJyN8JUo6+uMdE+arcZIL47hzZQ2bj2ahGcwvbY0GopvL+JllECpxpr5LJ3ktOiXaA4DlfltXo3
3+m3i89wxayD+pI/p7tSYDDbLvX3wfH5lbFs4yzskQWd6LAjZnUk6iDYSoFN8pkVMncLKUqkwMl0
Z0ZBPj0oH+qMPm8hn0qZQQTQNh1OS6lsV4tftRL9b6LRAtE6ON+S1Yhcsx4BPO2PirZXs1MjAnXe
rr+tFsL5FXOMZGNhDQnjfecxTJ7Qk1+HIxBnvVlIqSPSPJVzEqZcTGpJIa3ylkB3Cz88hPuUOspD
8Xly7TdgXQNlz5v5OAOeShR2MRt9V7dYLZbZ4MppAKbYjCLWMl+k9LGKU78cw+dZ6xuwf9auUYyx
d9mohdvLeY3YnNOKsraBIRiAb0cDRiJM99aO+tmtaKBMZFq8C1FKtQozCKuH5xL5izz7SCfmav84
x2FQOzMyCfuXk70+7kYRZtJ2zvAsgM+RxOlo0Rw4l5ho0YJiXz2Gh+gnQwbuvjJkYOoC8esacZHg
lAQbx6dNGhn4TDmBWFY7nU6MchkoI37tAUyJIQPfCpOULPy4oIl86mQ0QlVNWftU+WvwwOW7a14w
Lo/ra7gBlJnA5Yq0kAezNaNaGZoS0uajEjB+pRAc2oALdP83/OACr8Xz9aC3fx5ipvJjsSutu9D6
JlFBzVkkgncjVdFGNVP0WZvcsCcOsapAbYkg6BKpBecuRkCWdOUMMXXjTvO3pBaR8m4X7S2Mvmiy
ajCgsj8dkpIWFCwlmOAyblGx8RHcX4d36l0Ijwj4t2anvap7hiUrzCBvVvBWgjlXQY0mytLZYqOn
wGaQ3+ZAh8Zlo7VZoIgKbH95YJzXyTmOqarLbEwjBja3AOQu89PF65zJjfclxvJztxM1D25HU78F
8g33jYbBYYVhv1b6SW1vm/5riJiterzsOERSuIdMbE2J2vUIpAajVZw2IsD0B9BWM1R+bFLRXbKt
9ec1cU+aZQGibVvggc0QJJtX1qQr+em3yW2+Drgs9RvyKioZbVvAWSQXgYCYMbYICrBea8ge2HT2
hOSC/g7RHrKfsLqT0Z2ognsB/YKT9S0e79JwchcMCvejYPtEu8f5jEZGg3HasL7E+m6OjmX9lI9P
l9VhOwV6tiq++b4v5IxWFdIRMrq3WE9idB3fpkAWDffhI5IgO2V0l1eB0O2g5nxGnA9ZrDisSAOh
bAo0ucq9OECyguF6TL7qyE7k5T7x0A9yuCxYpBucC+kxKjHlLTZU646Ved00Aie/HQygGweI/ITI
Ct851WBRddXDachwje2n4gFvL7SHRYf2NAPQQ/PVl3Yv8oybq1oJ5X1+ErWNLjPY8uml7GRXtkSQ
XNvOEHP4ug5MShsZnz81XiWG0iYquoHCwasOwNnejZ2nLBiaUFw7GJ5DtxbNPm5r5komW/bKyqy0
7vWhRFUbub8WJIuFj/Rx/mK/5k7/edkNfn0n78c4uKwi26/0lVjO6ExgqU0DA1WTlR0dK2dK/KX5
3Bo3vfYp1TFVfp2ZblYdiIX50vxZNQTO5b1tYDYegzuGYhoAWyOcjjZtOnX1iNNMpa/oSvaL+jrO
d1G0l2URA897xWGidNO2TA0ELDyp8SSHkkTRVgvq3CBLvtfa18t7yX7qnxHjn9/nvL/dK20d2wrI
pKbesZN7LbvV8wc6nMrySVb9y8I2ApM/pXE6uhCrM/QSTmUAKWj6xIiS8tCj3+a7zme9mfM3/YXg
8Qvv0guicdFGcqo6VNSUhgUVl6Y5SJjR1AV+ZeMR+ufaOKW0Y60OzQS3dvQJ46vpKbxXXSAuubE3
vy671CNu9wuIGIwSr8K9mrxc3lv2+UsHyXmYTuqyqhvx2Giim0Lay9a+NL9cFiHSFe5KIEli0hEZ
HqBJ3c1aUEaZM2bf6+j7CEwCvZq8y+I2zJztKJRPQwZSeQe022mSUUspys6MSEZjNJ2ITZqr76PX
3MygXxB1Xmyb9W95/DNRJ5oxdBJUZM4f8/CVghRP1R50wwf7kcCFbWvjWRQX4vUaxkIXGaKKpXX7
7qhpmivYPWZL7xXiLIKzbKloOym3WcU5Rt8W7gNXQrEWCFk9Xp/V8X8BjMy+eEkiZ93ZApDyREMC
vmyccFcFcaDdhIcKw0IsHDcf/nGBnEXnRTlGEiM1+Y9nKHbr2mFQ0wvYOapjEvyzQM7ClZJOdTHg
WVVJMxiNTPlktNatNRVXo7IE1TT5RpcqDjKulVN3lV8aspshA5RKVPCE3Db289lyxt6HtWnEUYp3
lnayYHxShFxTKipesq+8O8+3YQ4DbSTvUFLtOKoyO4ZHo3rnyTKIa/Ogx/S3YovGvjZmBWHqK1Hc
jWqQUYrwH1QvVICsZg2B2ZjXKhmcJQHwFKFg4+6121ptH0DoHDsRReIrrPyIFm6o9jvbHm8KFMET
Da0VJC6vFDX7pRjzPjei6kOGtfqt3KtTKvtkynPWprpUX+OM7EmoeH3FWgWMY0OqazypLEeSzFdL
mfGP6b0lw12l5e6yAVw+HoWfwBqVlKSqjOrrUrY7LVd3SVo81ihHNSQUtUxu5HrWB6S8m7+ilprY
HQ5IA4DV5MXucmXjrQ04CpB6iVD9NtX79w4r/BhWY5YyQRujijaJq7nIgnk4NlREErLp7QGvCDmq
YWJ10P5V7ArfKJGUIHYdieGa43Uj4XrRD3N5a0mCk9qIk9nunWVxrgoNAEOqdLg5KxuQY8Y+DuhL
682eca2Dbip9KL3mWbSJTA3fW+9ZJuetDDkfa7NhkV0p7fQ4u6spceRq9EuTuIOsuWHY+0ooPV7W
StG2cq5JjqsyHEB27kn1Zy3x6JR5Zns0Rr/WRc+PzXhktavsp6xOsG/tTs8riCKd4nTJ7IbFrZkG
KblmdZO5F7XavbUiXtpSzktpi6VIsTKiwgwTCI80WK7IAwGTJMXruN1Jvo7XFitup8fn9AYJMCe5
XV7TY/9NlEERahTnhDK1BrquiilZ1oUF/o3nyFdfK9924n2+z7wokIVcI9tW+Vuh+EG1cEiaBq1z
qpcYIITtzFvUePZtUgiqASIxXGjULkbYEg2brKYHHV2o2ifF/nRZR7c953klXGg0dU2zaDVCoyJ5
SaXrydhVeezotuCZuBnknfWTp3GKLNMeZhVWP02PhAKrVhJp5EZv6x+OReccS1ujNyAtkJBklQ3T
ZUmhzkGm5obxLfYHeW95831+LbqvRSvjfEtTd7FFO6hCvmBKA6wiqQiFTGDbPINTn6pLqJrwXuBC
86el309GdWfVsz8r8n7Ww8dxmuaP3exnveAcyjQWTZ4wfs4ZVUv7qO1LN5cd+wlttXt6JHdCpNVN
Z6krtmkhiwBcPE7X8z61Qhntfp5kzk6VPdh27kTKTSkFeSRQxo3ubqjKShan9PJCRrtnDBgMApze
mqBnZ4khWViO3TTglSDuYjV70kBBkIjCQA/YARKn7EbHND9QXvtzQZzuD3KeGo0MFSl+dafWyT0z
RfRProHR4aYA65ivhBWvTb1fLY3Tez3UQRkbscDkf7A6QP3ykzFUgvfomOKJk71c9lSbl/hKIH+b
JsugRLEJMziycp590HZ60AnRpbbDu5UcTvPlNFKkgcKgVTAky34eoM4rvza+tFP35NX6cXlVIg3h
7tFlbEuzLEZoiPKkyTNQ2SYntqX9v0nhrkjQvZSSUU1wUuQwFl8b6k3l82URAn3gO9wkEiKd1eMW
NsMXqf9Rk/vL39+8qHQDmT/d0rR3IHZyWw+RbrFCHupNjY2C5J2lfCKi+fBNZ3sWw2PYJbakDOWA
W8S0H5vyc1YsjlJ+aoFure8zVeTat/M6K3Gc16MIyAtdxVtCeYxuhoOxB0XU3lqc6b73WHnSGp3i
2+WNFMrkvN+0ZOY0dsglMe+Xe+Gr+kOVnMFNb+IrVszoUk9vnctCt9UcjdFE1y3lHSCChVmaYQLy
h7dkXxSMm/TxLqUP/yaDM6XWzDMzMfAIVIkfGYpDqk+93niXhWzUFpirPa+EM6UlmYrOUNBK2vqz
X+wTn/UxUODAkGO3s29kQdOfYOP4SLPP6jgZe9QHewOI3Tk5KnF7TVpdkEURLYvvXzZIU9kELZ2e
0YevSbPsSSTvNQpo9dy+76XWV+NPrfJTLdHNBrqtIU6BN6h8xBkC5tUCAyZGHGS2GatXjNXVyQiI
flxjXYkSzbRPFMMbCAkun+GmK1mJ4W6SeQAqRzXCwxfzraTflog0utZpYhEKyLalGYapKNB7RDbc
9R/R0NTqHPH7EDQH7fNyiI7VXtlFGLPKghojgaJgdLuqsJLIvPRqBwleum1hoaogt5Y7Rsk11QH6
ODWJY+aNKy36vloyX42mwxD2p3opgjS+L2n8QyHzd6Itxxn4hkvfHJppFqVhN2+I1W/jTrep9HKJ
GuzGkoVXTbQ8DNQ8XD5Z4fq5o0UHhC6HKfwMs04CsGDwZu/yKxTjAv3QetKu283g4QMXnqjzbdNQ
V6vjwga9KuKqTXDFGtV1CeCaLHPByCAIy7e3kMi4AlEGezdlYFZ1KJM01cFW+NRkNQCUPl/ewO1V
nAVwdwPcXq7gaaF6tQar/5H2p34QJdC2M5zGWQhnFo1WFn2UIFptfUam1roMeL48qn6OtnjTU79n
dwamGcYr6qdoXRHNzYrWyNkI0qvNrFrIdhXlI/AOpeKlnAQVsM3HzGqFnKoP9hjXsiIpnhmrjibf
1RIQw4yrsrmPJdF2/sXLnLeT03mwqKdLW0AYa0/Q0Vln30lu5pqODwbjPb0W4WCK9o/TdFuTIihh
Aq9WXVedC1Rexxx+fUAPTZUBr+uq8W5gIzZBmz5MEfSwzx/APQMJCubFC8E5bb4pzmL4oDWKy1md
WtwE+BF+hPREIcmOrCZu1aOVtI4OSmrc11EiiGVFYrmoz1bj/r9sXTrJgGsK9ZeE4jlfD74Nzha5
In6h/JDM+MflTRWJ5YwbDQpqj/Ii8pH6d224IwhnlSZz6vnYm+Bpvlok3b8scfsxtdpgztSpZLVh
y16JrKPKdLUrNN/htU3gh8noiHzwdipwJY4zbV2qzLCfEMWM99P35IbxkUZH21Mfy0MfWDsknXfC
K3fTJ69kcraeoM3PrnUm823mH513QfYzcxnVj+bWj1Egmi5g9vwu9boSyNn7vMhVbMkt7M/ejfVz
Z79o864Lf14+uk0XtpLCWXkbGh0JLdykndI6RqQ46og2YZACRkrtJfMi0BSRbnLBe6rOyzyrEKfv
ukMeMEQBhuIoqmuLDov9jFV8ZCVy0hCWuB3UB2s8Ab3tIw+d87a9tUasBJSSGSVNgiyFYv4witrt
NOrgrARSBMt4u2FXUpSwz5WMpQSHTnGHXAFamn24fP7b+dTVSjhvgcZZa4wshAJaTm/SGE2rS+rL
C1rD8ulKLftd0s3+AvoNFW46hvvI5P4qDqNjlEnfK8Nyi4H1yYmmx//iUgyCV6Riau86eqkxpkUT
pWga/7Sg+Fa74MVBprc8gAj4i0hftq3gLIxTy6JBmJwxYSDicRb5RU1OmHWmKgioShHiOHMU7+36
LIvTTdDrdZlsw64n1E+Ur3ZzT6mo9Ucgg+/aHSLgwKoVZBDlNHRurZxS0eDO9lPSRIeIoRJZfddV
GA1JPKhZA2er/oybV43u+/aTnuzU6kktjwqIDqb+rpTvZPBPtSL2vY1RT8QMK+mcd6TojNdiqWI3
Dig77qMj3S+Mde06CUTTINubeV4o7yKNIlxUK4eFzHfj6FcZHGXxcNkMt/3iWQangBTDsECaKKDb
B5b17K6MXbwXo9tuO5SzGE73ZIyKVQUpUcgfn9v5rolFKXd20b9X7t8CDA4j1Ux6u+gWFjSiSGdd
pQFgJroCWacRIxkAsn5uLMGNIliSwQVZnay0mlRj56IcEE3dgQjxc7cj77OuGZyLbEMVQ2oFFqU8
ToHqqoDIjr3vy31xmL0CfT4iKAaRaRlcOFUkjdSD6hW9Ic+zC8COAJhtnvWMhm4/9yVPBMgt2kL2
99U1M5NGLiMk+b2U3sbmlzkU3DGi7zMDW33fHPtybDDU6hFkprUDST9SP8XwOkAHTZ1NfnPf17V0
aaQMvkA96vClS7KvWgHYyHbMuRLCb1JELfCIdqwSbqCTAAN+te6w+jdQOUqnudF89pQVobZtX4Mr
sdzexbKlFZGOtaUnMNIFFKhIgLGVvuhBesxdUZli262uxHFutVWQklAGdPoARfSAeZ2dDCD6qznQ
UTWLRGkO5tTeOYuVMM6xFnEXj2qIW8pSfvbaUz6zFlxz9FN5cfRQkPrcVMKVMM7DmrSe5XFAOiCK
xxuMHnyNgApy2YlvO4qVDM692spY2A2lDM6vOrGoZWYqAgD43YIJAlD1frDJ9yySD0SneK7QpYA9
VKJdn9yptuAN+/aB94dkAkJN1Szb5ukwcj0y8e7BmvLPvd8cyvvYsxnCGkoKsRc9D8f4oX3s90XQ
78Gp/CTY0c37xDpL51zvrCdoKMhQwh2gj7FLH1Mvea58Ga+GAQSrHytPr+RxrmRRU2KlOrYzW770
6Y8lvTaL0pmAtKyrAq+4GVasRHEOJekVNRkYlqlW5T+omTitlP/syTfBDm4+I1diOAdiSsAwLUpc
XsCz36k7xsXIZvyBLrLrv/ee4mPK/1kSJFxEa+PcSJyWqWHW2MYB6FKmDeDj3M+6yResTSSGcyCq
TmvS5kiJoVnTLR4Kn3X80n1yqA/djoIvY3QuSxQJ5JyIPFijasTsQSaftBFPvuzW7kT4kyIhnBdp
9H6ktorbH/ASlQFm6Xo/2cI+mm3LIqaJsQ50muuclMrSolavcCm3fgxK0DzQQtf0Wk9xqwd9Hz6A
cf7y3m2MISFkt35L5GNDVcmVKekRsrMMyvxJx5suvQ1PrCmDsWK8DVntNUFs8JcL9CyViw+H+v+R
diXLcePK9osYwXnYcqxRUsmyJXvDsNo253nm178D+d4uCkIX7nNvetFyMAtAIjORwzldNUQt0ZG/
Rhd0I+jRVtHeIvtjEHvcLBHZtY/W8iqNsldNU7erVeMhie6kF82XdrFbPscYVdc8UpZIMYxaYCx5
cLR9xXFwbLW5iqZMVzi3ZZqNDXQzlffgznKGyNyPFq9liO1Hr2IoszVWvSyhrIxgzgzi+jCvPCfK
jgquAsg6t9FibSwFCF1Jikj4awiK8+KVfuXoD+mv2Us74JKA22Q3K3bCJ61lG8urbMpuRdIai8ME
u9W6oyvndnIsLpUTAntt8aUvhIk0Pgi1zWMh5R0dZccwGFoJSo+bUXWnuN5r8zeF1wzFE0FZLmkp
YiWLkBTWFYCUpI0X6SFK57wWY94GUlYlR30itsgGiuWxNy+NAmDj8Fc1P962JRwl1KlnZhplYVIb
CErStN6t0rjTBB7iBGfD6DG0WBMSLRVxJtnUOqBc30fxt2XJd7cXwjOKOmUwUlVexrJDOz0B0u+c
7jw+A/rubeZUA+9ThNYn69+aCp0yFbNuduHS4s1sFI6cvVqzmyrPtxfGOyHKTBiokq95iqSJEH1L
tPmumASODvAOiPx9YyfCblLKxsQByVliZ6KwT5SHspU5kQy7ifDqtXTKJExDqJRiAo0uT4R3KPZ7
IKhKnnrkda8z14OBWcuSTFJgpoxAEadJVfXQaatCKPgjBSNl9nr7UHgiKCOQtE2oahlMa5HDgO5b
8fxn/WGmrimapFmKZVKngkB0wnMBjVWzeqoH0BkVsnN7EUzN2kigDiQ12mmYCPaMrh+j8jTLf+JH
N9+nzkGKVTRHjJg/NbNDk93N8iHqOSLYSXdMYxtoGVFkhU7w9Jrerxr+4MpFGttxX+2Wqdino3pW
C/TDLpljiCPggbNjN4CwZC9eCtHciVIdLJW+W8IFZDbWj9v7ylQOC6h5BrANMURDBUrKGGdtnmHd
cXO/phdNvuj9r9simN5hI4IydvMwgZu4WOBe48EGjoVjSJfKCJaJxxrMjCE2gigDl+hxoygFyjN6
eKdWJ625EOZypX7IDTSM8ZixiUZ8CPo20ihbFw+1Xq5WiEy48iBoBdrqz6V8SdYTQE/c2zvIOyTq
euk9dq0WEc3OcmcXoKY0uhwIsZw0LvOKbRZEXTGpCQFHIKK9qANvl6VLnjXW/u2FsEXo6DwXQaUo
0lR5yliPmRYpSKq3htv1ySlqNM5esbXtKoLStmFphnbK8FiTlcouNWTL9NARxUe88e1/txhK3dYR
vd7VjPJ3GB+SyFPWl9vfZz9irOtSyG5ufJ2RzwXycsbvagcea+j9UPeDKyM6AE3o1z+QpoqKIWki
YBVMGlxs1uOqwlQiAX4f3WwnYbwCrQoAH60dweUlu1mKsBVG6RqGOYRKLLB3WpMcTAu8iSs3T8B6
lW1lUCYddLdDNGYiZGBB04WUjIARtAPKfJS6LdAiWswvmXfAUXBDj5ddZ4Z4W+mU1+2UIi+1BXjO
ORpxgeYcXQibUO0NGIcjjxkyTSiGDm9gimUqtmKpUFzQpipUKvT/LvElT8CzVqHNmCeEAadpYsRC
FWWgbWBglgZ8l5U0Fxe8+9+2trvLfRPJBGzqK4aBT4srY3XDDoVjz9rzYO6ZC7yKpofXS7HrxcpE
arwSRddaTmWOOWiF46pZRmSzPhrRrCvWfJxNAF8kVrWP5MVH36FnCK2Poi3HJDKT71tZlMHKSqGX
5QWyyOtz8XRS8j4ZARgegmbHuePEJNE+ayuLMlliEVbAwRiRLfAlv3uUdtDJ2B58FFE9cWc+zhyj
wrzmm8OiLFhZrxLBF8EonTnZ49x5Q8NDGWO5YYAmqGCFBCWfbFG3fJRGKRZyBFWFUQWlngfKMB9a
zbDB8VDYeY6UAWcTSUj0YRNlwOqopmUYuk55Y2TlpKipkQsZ4reKkAAaKrsjZtkRn3k9CsyqoLqR
RllK+OIsHC1kcpdDtWvddl948DWRvV5kn6Ab8CwzVyC1oSEYAIuuQUaJdHVN3xokV6NTCSzj1kE1
yF0eb28n8z5v1kfZSa1YjFDq0QM/NcIhNxq3XYtHqZA5wQ3TmW73kTKM8rIgY6DgRUdAClc40xns
LSogIlBR4LO3cHSEnjTJp1UprQoRW3gGASHQUSpH3WuAh4sPPA1hXoDrBhpUBN/I6iSsBakoyI6A
jkNhOtWSasfzPh4v/+qsDMpUoX9lqE2i+VIYaEnlFuJdziUnZdrezXooGyVUeZI1GXII9XwnpCfS
lZbrvhRybCFPDGWaBr0UjapANkSvWtecdpVlOa20nwzOnvHkUNZiaJMM87DYM0wRe02t2lmS+NYA
OkpJ51SrOVfJoExFs6RraclY0mIO+zkLL50MOsiVR+TJNOqyqiCGNyQdYE3vw9JhUfqxJa1MYX4U
wruGRyTHLD6qGwHU0eiw54PWICfS+2YAmNtD+ID3VU7Swf8pVbTOtMOYhRu5zTF/ua3kbIe8EU+d
GOxfIgs1kqaavTjJrnHAu7Qr9go8JLfQz9tL6sjSqm/jRMGRTU5yR+YR+9fwjZ+l8Eungbnl9Ygx
Oxq2m0uZdw1vs6XLUWeKcmCG2TI69JPLmMIUro7oFj6pWRefeEaKbX4VCU2epmTJhk6Z36aoMi0n
DTuAPDkQTtbIC390frPPveX1T3q3gHfxX2G09S2TosiyGU9zXV8CrSzcySxcveG5SubhbcRQlleV
BKPPUvCrxeuvojPvgdbG00WyLR9iDUXVFdNARyQoDt7fNb2v2raskLsb/RIwYoSW1PiMYQBMyLbe
7PVODS505N13gsutwhNrfks25ZnzMO2NZkCkPdTgKVy82o+89gj+PdEH/LLPq6IxrddmqZSGzOFY
ofmUZHY1XxkeUnHXThxbzHSVVxH0vJ0RTsOok0Y4JSIOEhVJDdHv+iosZ3P1b5sRtnL8fXL0zJ25
JGgVFhG3WXpvi8LgR3G2vy2CmVBUN+uh/PEyj0M1kHQ7qfLHgRoYL6Rntu9t9WlC9452gBd1pmee
4rONyEYw5QKEQhoLUUGMqEax06po0ugVOLTqzqzToyhbqz11S4attX5mUfldFaZ9WdSNLQzNt6wv
vLyLeTQgvLOlnEYdxXFXGWhnK4TIKbvnTvxVZabdISjCE4ez8WR9N64Gja2pgwSoWMkjlDB+EECK
5BC7ltf51b5yxWeNc9DMGGKz3ZSX6FJNWuUceisOGCU/VPVnI/+UmE+3V8WTQtkaS1EWVCShsWNs
XFRLC1oh+arHsx8ZkffvRFGmpevEVq5C6E80fCtKp/wlla4k/LgthHcDKYOSV5iFFoinwxt+rbyW
l4ngfJ/ubFjzvCuTmvhu0Rv7u5DL38mxiHST6xiDlx2wWtgl666v9sayK2eOZv3DTTZFtDHqOpI5
VLCTRoOqCqSLcpnASvipaINxPPaCW1oPMjjVzPEoDK42gg7POmfjQ1jkTp1wZ2lJ5fbjfbr+CkrB
UZ5KQ7FAXjjfhwcScCWBFpjA0u44iR12cKdJJrBI0F+G9/t7h6qCbKbPBP13Wk45Fs5oawHJWIk7
3q1lv6Q3sigttwbRUpFw+U3habwmhyIIT8meuO30Yn3lZXDJ5z5s4kYcpe9So8uL2iB/37ToVm2f
xfklEg59uVPWe73joVYyrQWmADS4ONCR0CZwaMwmawsEP4L1XUtqG//GmQhFuu7cvsbs58BGEqUc
bVE2nZRYgDSw7PY0K45+KN9GIYtgvoy7+It1SX4Q9N//MK+4HPnMOGgjn1IZs2riATOtZAZMuE/3
kg/agfOAZnAZeKfCZ9Im2wd5ID5aLuIxp/yznO7mB1B6lCwoKKolXvhgp/7aWtaDbhaXqZI50RE7
nNjIoRQoFhRFMNCEhoVOXvhLdRJvFMEXSYgVunvSqUUm7BZgLd3eYbYRugqmLakcVjVo/JCpN8+j
qx/AovIgf0UQcy8EhR+5winzeQ8Spm3diKRid2lem2LKC6DBY8Cq6dqjFBIQy5ijvDwxVIRWGGmG
fggwoPXp4o2zGnSq4ChhzDFrTDE6Mqmg01VMkW7Xbdo6aTMDlaK8Sj2zM3wtne1SLzkawvR4OirY
pqZIqvmmQJuC1NwbuaCLKPMrKUDour0480q4bJu5EUHpep+NYiYk0PXf887TGY17bhF0oCBWj8Mz
r2WV2bwN1Om/l0TpvCg22ZqVGmk1JiTEzVlwOtcEU4q3+Dl6m8EsOfJ6IpmhKpovYTRFbCTdLVFK
pVqlCdrtwyVCr5551sYltZO2r+yoTZ+mVfc5F4zpGjYSKRO6SuZYtKQyrgZ48y8eUBJ8OcXVJq9+
8uLPXOKVEiRUeHjN7BPdyKbMZ7jMgw74IOIFF2+ObSBE3wHjwKnvCKQm4LJ4KQ5yZB/84EYgpUJy
ZMxZX8OMkakqwl89QHkwbXq+vanMO7cRQ2nOqrUaWAexp5a5H9RPkXCu2ufbIpiIF+pVhkV1vPWG
3itN+nYbJJ9wImRodq47p/lcH0dHxjtc9fG8jJCJtXmFdGYP1FY4ZSKFCaiTbQ48Cq22/LGY/VmS
74dw9aMkzOxcSQ/9kv6SM8nLE5mzuUxLs1k4ZTfNKFbnMsfmzuF9rpe2NlScNxxbgkaANjBCBO7t
94HgskZdVloJLn6jO8P4MtVcehpmVGtcRZCfsDGXsGLQERnAzdanMFB2UHtbt5dTGwy723rC1nhL
EXUVY5kW3cSTjdY8SCl2Cx1MP/VhuhiScicU4X7oB4CBSUG6pM/oYP0DqaYMWC4V3fyySV2AuFQj
TZ1jFRf7jYIJA0NoFvijqW7g60iGqQJ7Wdco+6Gktd73Og6qKlD1iiV7KV5uL4Rdq9+IoCwGiE3i
XFjg11o3eiTJyWJ2rLvstDrzl7davas/Rve8aizTDWykUvsn4XmajxZODXmc3TSmu9rCmGEtnOoi
tLN54lwptiG+yqPbZ42wFfvOwnMk3o9u+UPZhYASiWSUwCKw9Jbg6uAoCNNCmugUUhXUZ0HR9F7/
CzWy5jycYIiHQ6g8N3HQDQ+coyOG4IOx38igPNs4dKmySrhjPchAJDfxwhTg6KNjXcjw2sLtfGDe
6Y08Shvjoe3DUUO1Xoqj8zStL7rYXtIMDi0Tz6k43wOqGrPkaekiReT+yWJxzTXg5KG7wqJsVqaO
mZWSx3q81w8G4MlGGw0X+9BWd6UTckJX9lN5I40yX0Ist40FA+Ym6pMgPSfZftXu9bC32+nXDGgR
K1/tKvkcWV9vL5N5LzZyKbVZmj5chxRy5dkR51cQtabCi7j4wsQRxH5ZbiRRyjMJcghIEdx7RAon
VJ192QPiwC48ZQdA9dmqGxWO/lYRqQO5cnkGgHk/LB3GTZGBi0Y3m4fh0jSCKoOgslr3uTD+zEHw
UoXpp9v7ya69bOSQO7TxQ2pt1KtGGqHMs3lBDAHQFOVcnfBsdRKfV9LiLYrS0bJoZSUKUXuJCoCT
ZhWATCYb+VKOdhKT/OHeb9ZEKac61ZIl6njx9AbaYjHTYzzO2VPRTfZi/Jiz4PYW8hZFqaTV1Xk9
mmQHkx1I7eNPQvPjtgS2DwJTE+DeLR1orpQ3QBN4WBv5W0vV6hd3go2h3yA5GI+h3yRAes0BDBA+
gh7+tlyyTx/38W+xdDvVUKHLfVhWhA6Lbyn3is4x0ORn09/XcBAWqTnqaLB+r3vt3GdrZL5dMTLH
PGJM73+BOGDq+FYOdZXBWSsucg/n1hXVX9kq+rkqBaJiPU5VsWuawm7S5VTk2b7Lx2DJpO+hwEsp
MI9w+xso35COYjmNnUDyJ4MnO5afeYDb1h+SFAwCq5Pu5OcGwx5H7oOSLO7DJoM+ADSIgFeU6Yq8
KLVhJ6IJ3w0Bd5beVdFjMzojF6COvckbOdSla8CUNps57vZvWOD0Xv6qnQeXRH3Vq/x4WzOZWSFt
I41SnV7VO2UpIK13y721G7xoB4gp1/B6DdyHZKROj2ye12Pd9K1QSo/0Ze5LA7UtN0IlvvsWKl9i
nYP6ybpyWxGUmmA2UdXR0IVKVasEKJz5Iopm/3LvqIh2LFIzJigCb01cqtcELQGDfTAe5U+LryHc
s1K7qT2OVFYwtl0ZZcPyauwiQcDLe0YyBV7VVyx38E1b95dd1tsax2ayfABwH3RdlxC2wmi+ty29
WumpZCExu4oof6f6MW1qNAqleyD0OW1aBnOt/Ikv3cqkfKlhpl2iRchmEAxKhAtBv1vuMSYIOKvQ
+aPcyVYa5Uz7Cgx+C4IHNz/pB9WrgswZwD2rOGhd9hKXF92ylR+TIOg90iSLbtIQl8jU5xo5/UJF
K95FSPcK993NtFUy8l4mcFPRPERp/2CISbIQKPgm/mUKuiOD1mct7q2Ch5vO9DwbQdQVSHT0myoW
XgarsQZWNdmtMgTimvhjpj4tLZpEi/UQrur+9iVg7uFGLHUHCjEdEjXKMajU1nu9UI+VaHpZmfu3
xbCdzVUO3csgA6B3qircteGQn9QDyekVl3mHXJQv++OvFem8ZcdD12S+CYDf/9/To7sadLXO0BCD
sMuoQF4XdbaV7VDT78LvlnpU5xSz8ZE9rvsq4ayXqMUHF7cRTN07xMqxBB1BFqAV7N64zB1SUMuL
haRKo9ucvWU98uBGLUOVJBkZInLGm4BZtGpN7lfcAzWAz9lh0DQwMYHMR2Zivsm3kih3o2WlNBcS
wiPpXj/omP+yDQPNGzOQk1BtmW3MrvAuOdP9IGsDIiWgFsMHvF9c1qdqD3YXJDuU70XnRunT7d1j
fh+9geAF00VNpVUEA7pqmhA+Nit5FMqHduJcMObwAaDi/xZAqULaauYadvBtTbx8Hld0r48RgDYJ
AZkseVM1+GpmeAlQPCRUzU109gyG4tUjuvgnzR702E10435Y63MmagCGGYLbG8C0AEA2NWU801GN
oSxAFItiH0mIxtJ+N86nXtxXf7bHf4ugoU3x9IkGEIZg/gJgm92xNzhRO1svof0ahjlx6+jq7ihJ
7ZA3eIOP/vyyeG8YG15x1r5pB5AlYwDNvb1nzEy3thFIXQSA9NRqHll49AeSHx3Xnf40P842SNLQ
mTi5moOGyM/xuf/Ke68yDctGMOWPxn6ITaVBehF88k+5VB/zvHeTKPVb1bSbuOEslKkcKplWsDT8
523jN6Zl0dO2U0l9S8jvR0BHFoCAMUrewCBRsQ/WUsWDVCMTEWi5fH/HFwVILBkp1AHmo0ZVaTmA
yMbL51/LOj62gBaZ0vGVc4LEbnyQqUkqgjERFA40tIihJ0UmmHAN8wvhTSNdHIJneMJZB2jVsOMF
6uzHyFUeXTQG3kalTxinxfNg8gAy7YDKIwEyK4EB/x/G44gC3lge3YyDPp9SD2dCo4ZmSM03Xkiy
sXDKZ8EhOBGmPV4Sk3svmNq5WSRl67pGL1KCgOY26kEYvxTRSbPctvT66Afn+MiX3q8PeI6KirZZ
UULGlrZaSaSowpg2EnLgZH2oMQVwPyfS65l84jUQftRPIsxAD46Fi/AB5lPNUxFYH4LoanJsT2pQ
9mc1xg08CfLFTIKO14rz8dZBHlg50XqIVtoPqJVCmtTK0FmiO4jeMOyWxJVEzpPr40kREQBKM0GA
geiZcquRaQyNsaClTbGayYnFNbLRj3NBGetpFgSvBZ7q7RP7qJDvBRI/vLEkllnUrWSgXa8nCNrl
MVGOqwZwouHltpy3zNMHzdisjGzuRlAu91pdl+j3V6fVcvKi/JaM9bNWzS9WrF6aTDsOovRF77u7
VugvmOY5ALvrc1tEz3GlvVpa4QzlckEmKBDH0Qd9937Whu9ZIX0CJvWXccyDfJ7Bfbjs0aALfk8r
vpTSEEgtlweDmL1bK6GcjGmgK7cvU+ktrusukUecC+ZAH8UdD9eBYZ7eHw/lV2KpKGpphT4MilnY
Wmi+dJa+GyK03edZsQeC1UMhjw4m8o9pkSSOBJp5XnKPrfZXnaSeQKUYa0NO7nQTt44M7nLdtKu8
828rCKNQ/H6pVMCzSllcmwr6FMuT7IAxcwd2ybdSIHdTOQt6S+hvVDGdytxErwtoSA8LmJLRNPra
HADJHcifjBYROiw/asX/chvp8mrcRXprjpA6aaY9RPvMDPnT97ylUZY+6fSsGoAS4k5LaUvyZ2H4
3sY7zkkxjfz1KsuUkTKSVl6XQZIAr9zuETzv1mA9NHvS/ZieeQ8NxhOV6AXahFQLDWofQAQXS+7C
ddVFNx/eBiXHYzOBuSw/9mhbaOGk1bvSif4gi/FeLLWT46KtaCgzRVAKnMzsdWifwonXwiMzd1KD
pxRNNEN9AFKLR72PESCLwAux9YBMZsS/vSbGJefHFGiJ2Fq01iQP4XHapUFxNPa3D5OpMNdfQMc/
1SyuYl/gFyxVv8tM45K1lg1kEY5fY7qZjRgqlJxrVUfTb42Zv/m4JsFaXPoJ2fSCU50m3uqDad6I
oQ5NnQwjTGsMTCZh7/dVfJCjhmOn2BumiWj3Ag73B6idqTeB5NSQlSja3agvB/D3OLUkerfPhRnb
aFcxlNGdcSWqqTZEN23yv6IUeUGxSRHjGw/ge87tWBZMpyrEYFQHzh6yj+oqmbLDel70egNEClcv
7yZpX437Xq7sDL1lt1fIPitTRc+HgnYTun9tAQ5c3ZUqorf1KKz32hz8u++TdW6sfK01cxxpmP8T
mzt18Oqc87pl7pOhoQEcFAfSR6SLrhHmKcfYDBjNDoYye3ix74WxCUDB5dxeCk8UtRQZ3OJK1WBy
Iy8Htx07e45ju5qfSx63D+tMEHqKqoUGUABX0Wc/FfMYxrrk1jHy3jpwF2reo5Ijgp6q0/I617oC
x64L3WGpq/u0V3lT2qwoGlP8KgBI0Mz6ITvcRl05pWorutPBDCRX2uWvPVxGEpAkACkj5I6IHuSY
c3NYpmErlrqzwtimkxmZEvhJc18HPt4iyTs9Sf3b2sDcQQs46YANAAManXqb4mLJzVoEc1D/aqbH
pfx2+/uM1Bg0QHwbbBAN60PqqcAIcF+Eo+gm39UDKOWOVSDv8Q6/CwHxoDjmJ0xpkSbuh+mZC6L7
D8IBowiWcQxY0KMV89Kmw5g0cPenERP21n2/nxZb9JTdMOGNvDqEMdq8Nyu7/ya4vHwA6wjxwiOv
V+CofchYqWLdKHGMYEPrXkLAgasibODn2/vLIMbG/kIAXniyhaiGip90KypHbZlFV0ilc6mMLrjV
j4O8H3VwJdU5mAKk6FNRzxejXAMxd5q2vGu7+U5rh696oQVhLzqYm3CErDvGcfhYmPUlEZqjpETn
vJH9tcrO4tA4ZfI5jLk5NlbMgnDMBPQrUMYsOq09tZm1YMpLRMaEDDGkPkKVCKXU1SETpB2v/Yul
7VtxlO3TVGEo2wj+1hIflOW1j3hotswj36yHemIlTaHjzY31THJ+7KpuFxWYxMoEjrtjikFTJQgv
kA4F3M17dxQ2iaSiOxDr6DRAzA9BtOpIJ/MoDThi6JzuKvVJUY0YJ6uVn7F+LuvULvLLbQVmyyD3
Q5QNA/wq75eSZuZcCQRboZq+RXiVdt8LXvc189QtbBPqC5KGvr/3IvomTJMcf3TT/PMQfo9Gjg1l
pKZxDgiiwAMCKkmo8nsBSoJsQ4ca1VvejzCiFY2dBR0gjEM7v0xHHpYwUVM6Mt3KIwveRCNdkwmG
pAKrU2vPZglsuUc1ehyBDX77aBiTCFgXiq4SAL9UDdnh93KkRDEaq4GaCX31bRymfSqEJ5gjL0cM
ZKQr8sRG8hfwIh1Fj46YLn6YrcaeItWfJF7LGOsQNdAqmAglZDT3UiqPrONqxqomufIweGXR7LJp
+MxZLysZs5FB97ZL3RC2xgpfNTmis4AqcD2G/u+8AS/9x9aZ63po3DmgyeNR3AziG7UG5jx8RGFZ
oHnKhWSL85///84+nOVGHrHEG50xq0meatSw3FZdfV3uXC0cndzgUaKxrvNWDH0VGrVNMwVXQasv
ahZk8k9Z40RGHE2wKO1PTE1qBTKDasafUvFsjj9vqwFvCeTvm53K1AbcHuAGAxcg8MdBejaPxhdT
qX/cFsNoJnp/IpQzGjOji0b0rqCgFe2aQ3Jpn4HaNML3oZnCiTNbwTiMz7MdzBTI9oQog5sIZd1O
5ZvLRZHiFO0sv3FiV/yqEmxpj9R4/4eBQbYtIZMAZKpXEume+VFQjWhAn4cLXhdQySi7yLMcJViD
32Qy0R90fWJ7FXAzIai10OtHHaOZdKmBviYIrO+08Usf3hkNJ7glNueDHYbVRxMh6hOYc3ivKZ0Q
ylkskBeOBexiyzHUxxkj1+XwKldPpQ4OO/zP21rDVM6rSLo5csHQpynUi+ga4TcJzQ3t+HnqOd1g
bM3cCKESLEUsJU2dA8yu80SHAFMpePEcG9ckTZ8HBSg3JWZLby+M9czCyNV/91Kh7FOiNKaRTJDZ
NBgVTn0LXRtah1y9X/ccUCKm+9yIomwUhm/MkvQiuKqiOVp/CNNj2ybOYHKWxLbxKpQaA8kaplGo
qxapXQ/ADfjP31SNnbO+FmfTVe30sTyAjZmLA0c26aNCXgVSj0apCCNdT2C6Om/1CTxn7CuPg088
irW3OIjUbFW8CqO0v0HFbipnPG+sIfa7qHbFSASEbsmJrph5Te3vXUQY9/6WZSDWUE0hx0tYsglv
gtJhEmZ9HY9RUJzQWHSXemTAmSQ9q118WPGS4xUHmcqJyUg8ZIEQi5HW9z/BUkBMiFwgaPmQI67u
JKm35fFYWqfV5I1oMb3bRhTlFQrSidbXMM9anAfWMu7Hvvh0+6qx9XIjg9JLc+mHNa9hGidnBWe1
hJ6GFsN7po0iwiHyK16On3nhNvIotUw0rbBCeFV3ufTu2VxsxMigogDU3V/gZAPToRVUrrAPK+/2
QpkaigcSip8mKbNSF10RVn3qU+yl0R3q7lPTPI0G5xKwj+sqggpG0Ofci6VACk3isKvU/ohBA/ff
rYJSPlmI126RYEVksIrJd3IU5Lw0LbM0iIHDv3eK0ro6WXXMY6BAQSyVYKP5a6fvc1vCrElxz+1K
520apX+GWNZ1LeLNR2iAVtfwm3P/nDgEMKH6Wju5s3LSqzyBlAICQjqZpBBbmKyF3al/aR0nEiAf
+GB48bSUZLxkTTwz3xuIpdezbEjI/oXWPs9Tb4p61JqliyYArbKBOTakpz9Ri6tIymHOg5GnfQhb
r/TgYGtqR1q7Q5fwAnpmDk3bLI26REWuTLMawlsq9+qh+gXOOcJyH/20HALCED1lJ+Og3mPw91AG
PD6Sf9DL6yLJwW5i8TkMM2sO3+CkJm8E8dZ8VKGXRlB68bc/s/JXYdRF63NNrzLghLumKNiiBNT0
zJG7pzW5W6TX24cn8xSGunCZtNYYgIcsMoKuvg1noC34CByq+ywovO6n4MEgu8lJOUheV9pqYX/S
DqWHOPksHlVexMcMHDaHTN1IEIDpxUDqJyQPB+wo9Enlz2QSn4DwRqJ9e/X/4ICuO03dx3Rpsykq
VxFd+Rgid6ugfQ5PUoAOU2T9qmde0zr7+l/FUZEKgMEqYSL2RshPZnjWld3t9XC+T+fJxngu4mXE
2wYRuSfV0NAs59Q8mR0Nm2v41ga9uQlKPYXT2uK6L93gTIkzyjtTmGwr+tpWP1dMtKJtqTBKzknx
Vkb0ZiO166d47shjcUw8pdjH89PtnWM/C6+K96YpGwFV3Flqm6GwZvRO765gNc2OBOcdo46Y7gfL
aPuZd815ayJ/34iUxUqOUhIVhAuGSIOs+7Pw6m91e3tebQSEoz4kdYQ16WfJj78SYEnwaOA9f8CA
zSeLO7TJDq+u8ihbYoo6YBEVeDepnNAB/xAKP+LwU57zOJV41liirEQiI8WskeeFfibDvqkfYooM
w1YvSBo4vAIYW+N1dBRjUJs0iFDSWjWHTepgJOQ8svvkKYrPshY6cbOzeuRV9cpWk28paEpuqyRT
PTZiKdtUWHMRGaTsvwLSOpEiO9I5CSxmWLqRQJmjSYrHOUHTKga0R99IOj8l9EcqD7SW7M+HmEQH
xA7gJExUoSh3JghCJUUR9Hwuvqa6F6WKXadIz5YXZTD/aNOusigVTJMZ+ZY6wgOpqJ3E0PZgKPyT
XQOsFPp4NbB805XKXuknpa0meGd1tDNZ9szVHWRehYh5NhsplHFIkWUGOwdMOQoWu0kX9pMg+Gba
fL6tZG9X5cPhbOTQh2N0aTbEaJUhc4tD8OZyHcvpn7W7zh89gg7T9eBFs3nsfES5bgmmTso0xrZR
etzhHC0662sl3huaYkfJ0Vru9f4iqc+clTIjnc1KqWscKnIuYJ4FO/pG4jF9jtC135a26Qo/9Xv8
Di/+HHrVJz11ZE5YwztM6iqLWjGjvo2oJh+lcwW4wDkv7/s+4zFBMQ3wZonUhZaKOpOaBbWJWH9s
hidxOnfVWas4OsO8z1cpJpUHqTGmPa5LTIp+qJRGTbCCrkkum0BI6zuEVJzNY9rBjTjqSSOO6xop
JBEhhl4ZPqki5+XMzjJuBFCxRT+COCOVUbkmfNISQJgApBJ50RkpYc/cVU+5N+0aXk2e7cM2Uqnn
zKR3mYzxRdGNT/rb1Zt3KSag32CfAYXORfPi6KBJGZRCMOKoWKD+CGfc9mvuRgfDmx2C75i5v3sf
tD957aLMiVw7pi1MetxplsywEUjfwVR9CZvPi/aTc6XJyXy0IVcB1MmNYIAARjjuFYHZyf35OTov
L+SlYD2IXPYHttpfhVEHJgiDqI6GgWzmHJ9aYC4Kqna3qNMEUqjkUMYGd9aOtzzqyNJ6MqS8gjNT
JLv7Ve9rf96tdwUw1z3UR3Yjr5r/DzfhukSiQ5uAURpDqzcKCIy+jK5gD0HlEESM5X7CC7tw5Wc+
gCPbZF1FUm4ApJVVYyQo7XdyDcpu2dGLxtPmyhOb1rutLmwHcBVFOQBFaktrJKuzlDl3lgmQA41Q
oeuw/FzombOOi72mPLSuf7jnV6mU7a/SVS1NA9aSvGg7uzqsuwx8ltV+eVp2PEfDtpVXYZQDMLrZ
BMwpLnlioVHmvsuebm8hbzV0Z62RxuUaEljtAaM+omP4CsZqCXZX9dADbv22NM5q6LkieVamvmtx
YCm03npsBM5blvd9yny0cp9oYQTdS0YD3YcAIKs5TXsclaOR1ORkyaq2xnl0UnEyQEZiq1XjJsLq
W5Php92PugFX5+1d+4czwoSbiXojRhQpJQCecajOMt4rPcaVBDt2ooPlkVxVBYBS3hmx7+/fwuiU
QyvKa6RFqAOKA9LosbcMlyS1AZDkclbFPqyrICoMSNdaazOVpGpe4q/KTrgrnAmY4sRzlQ4GL7ld
c+zkkHGVSKlHVaWDWFRYGpmiCw+FFwLWdjwQcrTyEt7xAmKmrmAASwckmAIsN8o8NRFGKWpUflzF
2DXZl/y1+styZPFuML/e3kpmJPB/pH3XcuU4su0XMYLevNJscht5qVSqF0a5Jgl6b77+LKjutCiI
TdxWxzzMxFSEcieRmUikWWsliIlIoFMPu4pScktGfdTiypMk4ptywnknbZdUTBWNMkXFngM77kSs
YZhCOlMHcGAgNCZBi/tE/2VdUTaN9CAcecRyG6BVaLWvJDKXSa3OiZqiue8i6jqWWH6NqsUtIuGI
zSx7KCY6SfGQTBm8fVD+Aizzt6WyzhKZX8Bz/VXu86eZND3e+PPPuCJY6sq+YCZ15jjo9vd/+y7M
QYPDpS7FGdM9qXrXoLssVIc2/bp/xtvGu/oUzCHn6dAVfd/Tj2/iVUd3MKInw2vd5hrju9e89hON
KR8ysZU4JuaM6DgBc6pDVfDUHHt/OEu+4AOVNthXazMIvIlhr5+6K9W8Qchz5270hSm5SuPsx74I
zumwlw4ZckuNG7hhUQrBYo7Yviu8ako53rEZN1eaMMEFiLOxEUa4GQpTuZnAaTuX4GdLFnTWeOQF
PI2YxHXRgfeEqwLTIfk3dfoqJFdTwsn0t2tkK3Xowa0yxywU22rBuA3MTXSGY3JSj/mxBvjRv99J
f+fi7CigMJStkGJ53E0x7aeXZxPgKGACTozcLhteBs47JCaeWJqIbfcMEQzTh3bXtUG8yPYg1o/C
lN7vm93W60IXwe1FAWZ0g10ckYsyqayIjiWV4u+RgJov7bpvaSxdm1J6kIXseV/eZnQGCAXdK8IX
BZrB+xNL9CkOqxQBQvXLa+tADhisGW3Jby/CSbQFVzs2hbMvc8t71yIZI4mkKhsyFflcJUlHS8CG
uCm4+yK2bH0tgv77yg7HBGTKiZWDDrjWjnld3QDQ4ybpUs4VuvlS0iVZweYelqZNdgo0TsVYT+eG
zszJAJjRKWeTOzwbHtaYAKjh617GXRrc1O1NJjsVOg1xkeUjYmyknwvNN8rrZvA+8flwJQP9DUsm
IjsoFBdSTpbX4afhSR5FJ5clpwprjh1sQOXgMliJYS6nOIzmcImw7IHlW9vssAKmHLv6WitcZf4p
iofZvEqnSwNq6n31Ng1wJZe5pYRSb9plQA5pifEp0qezmWS8TtXmXKOO72eg7mGawCJlTDCLp7ob
scBfe7MjO9FZuKHwVIMdXcgX2jBWfwiuzjm4zft+LZXxLVyKaatFxZ9kNTnTXk8TTAGtJ1WnFtg5
n3G0lZaMo0nGoGSjhqKZWFVukTRBDH7RSE85etE/w+YVa7WYCCyMAm6ukKrVnwmK7Kp1J2u8uXye
ECYhSwyFYH6sxNNCuKGdCaO6bhOe7fGEMDZP2lkGYCxsXhaP2fRzKvwl5G19bF4iq0Nh7DtCEj8X
UiK5nWn4fYoNFkHtbgnQWkqxyOxJKr7sO9QGNg315L+NnYXa0oewHmMdzRD46oj5Ae25vgZHhRt3
9ohxv9KNT3SYt/oWHSqOBW7fYCvZzIuw0sGjVQqK5Bo3NeZDAczhp/78koG1BoMo3nzWOZXozZf1
WlsmaevmXCNDrGIR3WkuC5BcSvxnuaeMxLHHq55ypTGBpIpzSxJK3NBCYPrWYQmK84J6bQQilc/g
270/SCZ+ZFqtGsKE4cY+Gq+stI5tELR5TdQ97lsM/Ts7Ds0+Cg0itoscypI7a3dA/LGX5Oe+AGrj
HwSoOkib0CDDEBTjA3kvGV0ltKjmX+h0N54IR/UgY818X8ymO2siEmcTkNPANXkf5fVOUIkW4plg
toCgDTV7kW6KWuPclDwpTNBQ5XDMJuzFuFlySZtfMVCRSMtDA9yMGhqYilAsAqQy259VLCHUqxx2
Fi8pJisku7BCYH/Jx65PPC1ROF9uO2as5DExPU2JrqZYLkeV2bgJ8TglB3BSJ0+YfHatU+Xh6Y7A
QZnni5HzPbd9aiWbObZEEadZimEd2g1FYpJQi02c5URhWjOfd69QRT6Y4koYc3pN2mWjUOK1quXD
fdsAUA5Yz+IQu01THvfN8RWe4qMs9C81utyqs11pIrdj0dLq0Xgqr0GUHuRe4jXI3s7dWfN6F5CE
TvmQOeW5c2KvPpv3lLBo/0ds6qtjzxoLrnhUsP0eOa/NvJvwG8rMFTD+UXzPsgciR5xD3HSKlRgm
Citla6XCCKcwhdaZa9BVZs9yPP9HKcp7B28ps9SodajSTIsNJnqMa8Z2TLj8bjxtmMBb6tY8mbRy
QilZ+t+o1TrLHVBbjull8gpPOE6dG/3YP6hNj8dFhkVHFTNPbIU4Tyaplhp8QUv+NSuPsopKx/xt
1IAI+JmhYbxnFV2BSaCoyTgcAexZgswUI2lK5RlmcjDGzAEPJcf0tvPflRzW1+K56NMUT3VKzS6n
dnLqgsQxkAnINqWBOXAhXKiZffC4lUTmoklUiWLsQuLUTL/rfkZRsZdv5PS3tUjXoija8ZA+tXnh
iilauxlorRW1vd8/yG3j+fvrsq14FMXbZAxToAHMsh/3k5dU5YHECccXNi/tN1VZzDzgxVpCC7d3
R728JqS+6VXeysimJoDctIDPoKgfYMjSoVpqrUNqhZqY3Zq1naSlXcyqvf/BNjVZiWHuHqDmW4gY
mI9W5PpkJkLQigLnTLZrA6B+AdIfUPY/wJ1JaSqG04hMH13pi+osR6y13aQOzUPUM+2jwgk45r+t
1ptI+u+rskdfmInaU/SEeehu5cgKlpyXV2172EoteoIrGYvaK0I+ASAp+qL7NPkVVbsEpI9xJfja
ZCdcD+MpxZxVXXW1HtH9x7m+j+VTGr58xhbePhobmgZFEDEsi+tKK31dXw4KOGT3RdCo8yFGANEC
ZPBY5PoA81QsuhyGtGTTWvmD2Qi+3GboNnZeWSSXygydLCGcluNmKRbTdn/LpHFrdU45yWohkhY0
QRYlsTNDx4yOclqy8EZNAXWWNY5pVH499BdNrFqOf2278Ztw5tbssiFPMWeF7d62sheAW4Tm/aTV
HCn/YItvYhh7z7TRKpcCcW+KMtObKsFFdewgTbOtFON5MjBiOOVz6TRW+ShNE9Z/Dbsn3WHGE47z
W7YzL1OSwCIgqRh1Ye6BSQ8toWvpGQP2XPWEr2APclW3eUivlrvIV0Ch2jlpbKM8goXF8bzcJofP
jBIDWeR/v4HtiwwkCzNTxJkLLRaqAREVpwvn8buZM6xEMK9tSW7MNgQFoav0XwVyp+LtNmIKJT2p
PCSGTb9fSWIMuAXxU9rE6LsOWhiIU+yG6sBJlzf9ciWCMdNkElGGnhEv2yXyFHN+0gfx0NSmCzIt
pyeYC0y1+/1QsP30wAwxljmBHfABYwvkR1FrxvWfDCX+Stzc6U46Vt2kK+HIHfeiH+lD5FlJY/Kh
sdaBkB8CaqtvwwsYUjNcqAJmQtJjJk/3mTgcJbm6qKLoTeYQgBD6uoy5vrH5mS1JpRxyaGuzPYbU
KprOXOhjn/Q32Pp6zBbVURasgdrxXN2rPQ9fejswrCQygSEJtZi0DepRJLGRN6PlHLs/jW90txv3
rsu7d7nymEtR6XCB5HNEK0Ki02EvCJgbaLNKJwWsBxjACThGRL2MPVb00kEth/1PHUug74O7WZRK
OkzVnzJven5dmD/SyQ7xbHIcfvMiWcn6MNoRiVZrtJBFdUsC6dwEho9anv8ZuL61ICa0kAZTPkXZ
ImFSlcEO68nPRvU6TkOO129mZmtBTGTJZ0x/wT7oaY1gqLBKW7JrJ7kaTpYf2t2dHPDBlzb9fi2U
iTVzP2R6D94U7K0NbhLUvnoE3MArtgJf2tb9uxbG2H9IJFBTCjPexolsx2ZvR53lqtPCeRBwlWLs
vmiATGHkuHCaV4RpOl6g3k4n+UAXvHPOnNbmkPpaKyYT1KZZX3SVgrV6w4F225ITWMHc9KkKBs84
yXZ5gwrsiSd382OCB0DUQTsF5BnG2bpoksoOuZQ75oElB20X6AoHAoAjgr24wyxMmilCPaqbDy3o
kNJL/xmYEmRK/9OCHWiIrSGlswZIycyrLL1qos/Ms6wFMF7VCfpQRCbqh0T4nhT3Wni7kNTeD3z0
U3+IeyslGCfqLZXIdYRNoj+Tvqk/glocxLX+vhjecTDuY+BTJTWa7q4AtmP1agxvFt6K81Z2s/5a
jOdYXSIAfR7hAHAgentD5sdPqACobQOIh0CgYQcJ8oZIqQUACze2fvTxL127jILBc//Na2glhHHI
JZbVqsUyOEZp6UJP6hl5eCrmFu3v2Cdy41QkcXXEV6HxkjS521dxK60ARNffKjIPtzyph24OkUkV
ensw5eHaiAABFaeCP/Shm5rFzSQUnBi0eWwrmUw+FU1WlLbmiEp8V55Cc/HNmDe7QD/aBxtfiWDC
jdGY9WLlyHu18C7vH0kM9p8GPUlODsHRhB0jIKn0/zq3VSG4cRECf7X29g+IowmLKVVUrUpysB+7
UTn6eqF9U5T+d53XtyRL/6M2TPABdYlJ1B6DGIYVJN2pJpwAvamKhdivGnRIhuUVjaeqr8xqwmu6
vldD4oTRaRFCp7UWToTbOhbgrWIUCyM54gdiHdkC80rXoQmtKo9icVFmjtNsvd/Wf59x2WbuiDYN
neQSs3xAduAIAx7JVXpSuulLa3WfmQhby2OctI6rwpoU6BMZelAK8VWRqJOdk/JEiHmuGuFGJM1t
JAzXy/Syb36b8yVr2YyzVhFZMHyqLLgtpAMq9358SIHxFAd8DAnesTFOKxWRHgFsanGb8bnMfkgm
J+5s3UgrVdgkPBbyTjUTqKJZAZJX2/ot97/2P9eWia9FMOn3MEtV1YUI5nENAvoBIANo/maI3Qpx
9yVttuzXohhvHUZjJECHQ/Xw2Bybh9KPnlQQrlJoO/EcXjeH/Me+RM7xvL7fVsWwagYahgqab3du
blFDTFJOeNhMhNca0R+wElDrZSUOE86nwtI4phK9tMYQXecJPkVx56nDswYmeVAWIqZ1BWkCcBZl
7Mh8NUZOnOBqxAQKU0urWZkhA4hzFWZ5sQPkZCRoXUpOqhLnM11SgGUDQhToVMZHUiyrNTuFICFK
CXkQBPLLUvtzJhu+Lmece2lbt5Usxv6MOR5alLjx/YLlQN9iKIkE+RGy3YhbHNg8rJUwJmeNUqGf
RZ0WfAg4F4cETkWcvBZ4ydim/67kMCaYA0e77RYo1Z+Wg0HnRH6UDsbNjpFv+Bi29DvAM3CpBDbv
k5VUxhTNfDBANYb4XkRnQ/4u1+APSzxRuBBZ41yNvA/JWOTQ6kk3ZBAVC5ltST9E/JfGQ4DYjBQr
fZj7Kl6E2SwwmO+2SX0ZJSzDW1x8Vt5JMfdSlyhTZ+l4xdBSMd367Aq0UAYbRKA3kweODoz2CLc8
iE+eZswVNWvJLEQD6jih1h/bpHRkUnCm2Tdf6CsnZt+xGelz0k54x04/hZ+C3dwU7mLH7vyr+0ty
bExzHOqHyBUe96M7VyxzdYWTmsxzCNWkh7CxcdM70vMAUPTFaY/ZeQKSmOQRrw8+VV5d68sEkqg3
p16poa8WefKJwqbmvoY5gRJjU1B3DkTebB/HCdhaamwuUTRI8HKkj7amOpYVub3Ee2dzvygTTBR1
nMM4xhdVgH51GI6gEnTCY3Oe7qOjeIjANRcH3VXm8xZIeOox4aQQJCPEBwfIY3LJQFFtPvS89xX1
LvZ9tT4zJowITV+3sYl4TIYarFDPeX0RzcY2yMkMDRt8aZywxfF2jYkoS5enmZJidlUhiPsq2HfI
Q1uhP0O+7LvBJjLhWjMmrhhNZ8iDKAFYPiiOstdfmbetQ9wmKL/RMeDhTJmGrZMaCMBxeDBe5mde
IZynKxNj+lLogSSM6Jm26dOQgRhtAsKZAHlEk4/76nJk6Qz+QKNUljHRujSppkOKFmYnycSWtfSG
jCUvwtAIsmM0OhNhFuB+gTYdjk4hCsfr/JT600nwzWeBe6Py9GJjCnjflkHGNxyt53h5IJbsZCaw
EIeYY5j0MPZ0YhITKUvrDnsS9HlEOyQdOFwlLz18ppi2skqdCSWlCMJrS8Kna9LvxHqcR8nOct6z
mWf7LCTmVJalMuVQJv8rmYHsAerpq+JIJ+4b5KyWX5yz5/G2dQ1MFc6XzsFAFe+py7MRerCrN4Cy
pIUmYBH2FVmkvG/93JdvKIhlcccbCuYdHRNTEiOZTVDModyx5A1wtsSgxkwOMNBTb27wBDGeQ7M5
qmZ/v+9zm42u9WEyIaY1ozIKewQzOQfWgngF3Mzr+ZZCNYM0drnidzI29yjWEpmQIs/hqFkKJFZf
AbT+qFK+DIrWaT1V5/i7Ndsa2umJy+Vxpm624x0slwsx5cYiMk5zviuOxkF6Xu4pAGXk6P8/3SHO
vWcw8QWNLtJh0WgBy/FymADA3fqAFvw1/qzOf5J3gG9/rj7ylusaTKSxlDLLwNy1uCJ2v3JvCsKg
PHYA++YzjnEuXXYutYuX0iQJgsBSPtbymZg/CgXTcA+1/FxFJecp9PFj6opk6irKdWB2RSL03hHV
OWzVSAdTrjh/I+1Z6u4XXvX0Y5B+L4JxwFivo3FoFxVz3/dthneIjo5vf6sI/36S5r0gxuGGeRmr
sFGxpS3dJvMpWq6j8a99p6YB+L2lvxfBeJgeAYAmTzvVzeTGz/LoYKQN52HA+VwsK6FRCmZCCkl1
xak5g5UkSHEDkChxl1bllGI+Wto7bVgqQkldZlI1IQAIZ3y0ebb18hsg1Gxjsmv1KOP9vf/1NrrJ
7wUyXqQs+dSGBWhvKbJHfaJYC3T0pzi3P3UbtcZD9CDyYME2KmjvhTJ391Bg0zqvYRaUa1f+QjEr
B1tpbe1OchRvDkbDtoJ9RXkflr3H0yVq+6lQ3Uo4SXXmLua31BzcNMttZTpa09d9cRtPkPcqMk+B
Llw0nSghbOZEw+HoxzdFYOIC7/4Cl6WPOOUXvtQ5yq99wZzoITPRA6s2S7boterOQm2TJbYljKIK
8cO+FI7TvfIorZKFpqhBqV1HiqsmgVHeRrx2L++06L+v/r6i90NEsFkOpEzBW9C1zoIx+6FNxCcz
QG94hHc8cUwMkUleF2C10dwG7K3K9CWcb7XYD62bzLzNS50T4Dkfj2UdUKxex/B6goil3HbTt2wo
eU5N/WcnJirMfdz3tWnWFaFOLWJ7M/fo2Ev0CIBhZ8ZWtMTJHXkKMTFkmqsCrGS64ubJVwF4giOo
FP6TvbHrqF1qxcKg48JaFHJjFoNTmvP9vgiODShUyZXJRanaTSnQWd1cHQIlUdwQ1tbo4Q8MRj1a
ce5pMq+mxfFVhYkRc2ISIIXjmLLEU4Wf1uyXvA7Wx1T7XRhSmHBgzTLCkBoD4g7QJVKQ+PSVJAb/
fnTzvRgmoajbvC8HGdE16TNQ5x40Hso+5wpWmIAgFqlWSAJuDFk6yeV9bRyl1I1nztgxTwoTB5AS
dbkpaKo7xE9qHdmhCQJpI7Yj+Wnf2Dgnz26cYg6kUuKyAzJ87uT597724paTSWy0Cd6dCbvIVFng
c4zVRnldJjEO2WEebcPJj/T81cjmUSJxvp3KBAGr6cIomiFOyw4i+RrP5wz4XRbhxBquWkzuIGVz
bjQtPp1yM3q0UYBS6Sk/Rg4BnDdvP+Y1tduJpCoTFapmyZq+hVair58KN3sQHM0r8IArgg7PRiCL
otqdOTHA2qObmtM25cTVD2umTdNGoVTjk3YngXzVrC/7Vki9ck85eqSrkIc+1qCYIpTr6rsqfwS9
rKOWX+fcz/jsZ5wrSWUiRJPqQtF1kFW5ui96BWbtkisK5VMfQYx+y8O65zkYEy/UWp+HRgW0ZyfF
TqFi1Vjw6oV3LfES2Q/DdYU5on0ErWgRKsUbNHMxuwMeTvWQH/R768g1SM53ZHsUgpFOhVVBon6l
3VCWR9TXLobdHdM7SkmtP8iHxutfBmcAB7cIkCThhYdQxTFLdhYvG/7n6YZyScjtqHKCIyeSaEwk
kdrKSI0IZ5eas4tOp1PkwiVGhVuShId9D+CpwgSTuNZHFfB8cO/qWkHroyS8tt/GZsW7MKwxESSL
MJCgFIhXDR5YWNYFwsDiKoF1bRI7fBzofh9ePQTUhigFHSzFFs7RDc9sNoZJ3v8K6i8rV8f3TJU5
hNkMB9PHCKqviQ6l3KUUARMPIofjfBoTV+Q5VzKtR9wyosJOkpNczw6Ymzg5Ic9MmIhCilFQ4wRn
N6QHVXNHo3CyxQ8nnhzejaMxsSQHCNmS5Ph2FEKPElIOQRVMjgwXHwMevQ9PKyYFwdR/TCSqVUlK
INcIgbAYTpH2JyvlPcM5x8S2IIa40ifdgCgApo/Jl6T3Zv1u3794IpiHiETCsYxotALZO4kPWNuS
dA7yMU8EEy3yUcyz2oKIDMdR5HaX3cr58b+pwYSJjJRVmyXw4aqY/L7BZFFYnMSaBynEiUZsr0Gf
VDlXNahitEEWnhWdkzvx/j79lKsggBUvaa5HHLheXUBKXNY8ui3eWTCOj1UYcQS4k+Im+iG07kPV
6QrOcb8WMD4mLZYJ8msV/HbsGu9QhYo5igKQi6uoPfZ5d8C+vtub8hHcGrmtt+pdkvYuKOAPopUu
ti4Wh2xSLoac3w1L4rZRAQNJg3IawQk5XYci0JuqzhvyBYEquerC0CZK/yCpw6lphuAzlvT26xlr
XWLDGLqlwt0WJichBczc0t41fcED6vmHut6bIMZkw95qwjzqVTdvGt/MtG9JJ/m5Vp6GpbeLMYLy
mhADyRUNn568dEl1CaNGslWhxP+rLWd9NDi0Ttvm9/aTmJuwqGrMoIFbw20UHVvR+X2Vlbx1H/r9
9qyDMXGMiBBZH03M4z0Mr5tTKB9dA/7QzSklmrN/mDTw7wljzF3RBjONOgVMOPH3JarsCnjFhp23
x458mRJ/X9g/XENvn4+578REU4RZRGn49RrygE7hSfcKsAFQ9r4SeR9y25XfpDGXXqsMMxi3ShWv
x9CXfydeCVpTw+sxoh7gzeODQqnnfM7tq+9N5IerD1RgbVFqLpn/EkdPA5YJkMdUXn+FY4bs6Hg3
DxP2elPMhDTXhA60lbw4zlGEnRzXCqVYsgylpLScbVN9AGpWMI+JHdU8bEd65jsWaDHhZCqbWRfF
EnUExNrGuBra60x+keKvvcoxP95XY+JJJTXYY88gaZxNF0OQZ0mPDxwLp39jTxsmQPRATK81CzJU
v3ikOPFN0MyObtO+ZeWQJ8LDiucYucVEiyXqR8MSIHBRAIvS/+7F64y3pcuTwQSJUddV8L8i4le5
dkknAzCYWKA2LM758MQw0UFOgV/WWDmuxRKMNOexRbONU47giWBCQihUuoDSNR5L6gFjhWJ1NRef
SrT+DgEWEwJEIU8SJcfHEgEwP7xo8405/PpPVvaBATWT4jFdNBz68BP+qHrJt+gK09uZE96Ajc+u
nobO3Re5/+Esls8wWYYCmDSIB0MTWEqQWddiyalc8kQwgUDoDC2NZIgwi1+6AecMnbJ52FdjMwRY
iiKh+Yz5drbY0Siy2moaarDE8qvkZho5bVZ6uB/c/+3vs6WNcbEavFJfa9V/YPBGjOmJwb+f8sJT
eCWGeZNETTgQZbDQISMnq33o+tgWtINo8IZ6NqZN3gtiziSpFgA8LWiL0NVjzEbYsu6EbuKoCgDw
GszwAJ17/4Q2rWClGhOkRStflMmAh0bhrZgFev7ScbfmNjOslQxqJatHBLb+5k4DiwgKUL3XHWvf
vJ3+1BJo57bj+Q7H6FioZJIamL8rVHzEuLHnpSjtTDV5LGU8y2NitNEMtShISAnyLEeZEOhDRDzV
BogABmyXpZITE+u7Mme80gLvvJignVaFIs09msRKBW5Th8Q3YsR5L22njavzYqK2BDjVqqo1kF2c
eo/6lemGB81XHGTEn5j+e2/yTPzWW5PIcdOobij8lY6PYvNohLhZheO+nfNciy1d9E2axVYNQ2+9
6ggADOSmGAD0QN5wzA/kN7d8tpmZvH1EdoBSHKM0D2cYSH+icxKFm9yJL3RCO7TNYA54hX+OXehM
5Mh7weoTo9DcXM4dsTvEreHUvCfi5utlpRMTLIawtcIogU4Vae5keTo3Yurkk35aZsHTgCakmoq3
f26bifFKJBM74jIj+qzPqit1fh+fSsCel9L9kHzq8bKSQ7/vKka12DCKhgKFFFDkSFhoKmIAn9sY
RnOKL6Et27i8nsYzD76Yd2pMFElwNZIlQdmzBAMbeGfDk/ap8sFKMSZgyIDq6kkPxVLzesqvWvm3
HH4my1uJYOIFuL+jYqRamN29odyIzZXKe0vwPhQTJaIp7CIlgxah/BIPv6b2UA0v+5bGuTbY+Udd
CklfFrTOYgBd/5JpHBOjH3onV2EnHknfKgToa7CwoXbVanbDPvOEdrLT8Wu8hJzsbgNt9F1cZWcd
m04Kx4aKG2cwYRiHxDNvKVxFEYSPGfqQPYgK6PWr3ar3+x+S47Ls6KMeAuALnWTFtQqMwXeBVHV2
UZ6b8rAvZ2NS9r2KTGxodEXPxwoqqv50IY/paystvJDGbt3xIgfRg4GNFC5XM89QmFChNT143F+f
gJI9n2RHdcbf5tF4oiiugwdiHi7o7vZo2JuHGUycKEDR2yu0KB5+MyebjucugeGRwhaPlFTGetJt
CgcSe+jS739knrJM+IjHgRjNhMPUreel/wK0i/2/zzMWJnbkUimGJdWsUe/l6jsuE2fWAdbBwxvl
BBCDCSA6Oq6Z0UCPwXzK+xdhOVa8DVL6J3YcnAWl1AgG8jtq9+QYBQoQdmml7dPGoBuabFoq4IuZ
I4nG0gi7EjNAraegmxsfBAcbXy+DvdwZPnVps7VHjDTzXkHb+r3JZY5K0LSxHVLMCVIsEoo5/kc/
HtbT9km9iWFOShEEQAYvSAiH8E4czlV81Hk9pm2j/lsEO50blY2VSgM0actbozrFBefZ+w8Z9JsA
9sG4AGFRB4MKCq+Dq6KDS1zQxWErg24EcuHZt1PNN2lM7icWchypCnooxaU7Gj+mc9+5kxPdSl58
0l4MxZaO+07LOaLXBvYqWeqmegxLcYAFFj7GBt0qS9AAUIN9Kduh4U0teoorKVKdkK4penzE5MnQ
T5P13DROF3Kk8GyBieZ5W0pmnEOXefzejF96i9PC4NoCE7vVWBWsvIUa8TH0VS/H3HLjWX4D+lFs
MnLC9aY0WQQ+u2kCGNFiYXAyEsaR3MHysosJ6rYliC70ySHbGB52eI+c19lyNuStpTG6GYugFlKD
6E3rFbKDWYWjcexP+glB8CZ2W8EenPbSHoUrikMHtMqXf28ia/lMKBxVsRqqFq+eKXyqMWFvxtdN
5ulp+Ylbai2HCX1ZolcT1tSQu0l/jUpt13nkTHGgfoKSQ1fWgpjgVwGUJMziUQVjW/esyyXKv6aX
4I3AsZMtD17JYTsaateJo9HEGF+W24MeinYqWo/JwivF8MQwcVAAQiiqmILsZuRizcTW0mdTetq3
ga28eq0KE/2UadEbg8CBBfWSmY+y/oz2rTDcm6HJsYKtULGWxDx/VTmjnB8jEtv2WOinjDciv5nQ
rgXQH7CKeKEZdXMGDiw3xRaHT++NtrZTrPIZ96aE0sHwvaEUGH78mSrgWjATBM10Qbm5hGYzOFOG
4ms5PijF8/45UdPdiRUWEyvEShmyiSonnoYjuaGgigrmSj8zIb1WhQkJ1pxgZqmHKoPROQWui2rq
nXTmFQx4ls1EBKGO5rnS6BcjRyVPnWLxZZVzdWyOkq51YaKBPLYp2kwz/WQJMsrom+qkIG8f7J/6
TfeFElgXju6FXnYqnJxzXJvzX38Lx/8Q3xtjVvZlUrfQkG7cSJfCJYfEX05xID/z6A23P6aiy6qp
yqLCVmx7lQxtMqGoqeW1bS1PRXactX9PEk9D65sQxv4KnFJfh/T9jc6dID6Z8K0uAp7Ar307p3/n
o52/yWEMcJDSKp8NgoqV9qSrnhxNR1Fp/KYTOTF8s6S51oixQU2KqzFcYtUtY1yx8vRX3VWPZTen
TigKziKPl1gHUmSvHPU8/8sodDvN269TUvKYKbi/hDHUGp0fxZoxQzHDVlSntdPJNt3BqY9AaP0R
ubzlge1Y8vc3Zou5ZqaUqaLgXgnJQ54M7lBhUCzQQeveEUeJVaeqeY1fzrGy9VzJ0MLOEvDqMlQw
BN4UcWXXzYvI2774hwTuTTXmOovnUhArmlLRKQrqdFbzOnZJk3lMI/NS+c155JUR6cylllWVkAAr
SoVeC5AFzMsiDY64NKkjyGrQqsCGndULgipAY/X5MJkSCLxqv6tD4JzzqlbbN+yb8swFKIWKPEt0
z0mJrsXmJuROgPIslV2bLyVF73QQkrmzvxy0gxSAjTEYHFpFIZ7lau5+MOBENp0JOgDYkKKxxVYa
AWRseAA04KAc/psIJt7EQrg0MQhiXUsojkPf+ZIsO2XWeftiePbPBBvMknZjWKMHatbXivGwlOdo
OJQjr/e09ZZdmyMTSSQtkcLGwi7V8pPOPifecDYvoFk/koC+l3jk0zx3Y6u+qqBkoUlbGtNhcgGw
61nXzbk99K5+SA9h4+x/RI59szVgSwTenDEgThrJUy9fp+S/2QJb9BWLwlqEHv3wrECBqyFnMaoC
IibHfTU4tsBWeEHgFwphPqkuCZ/a2QfWaku+1+LTf5PCBANhWiyyLHjKasAOq+0yLB0zvliZ6f83
OdSHV1n3Is1lXJSw7Fr7alRBGumukLc2mWeOC3GNjX7XlaS0TOkKPcLbH2TxyULpTlnsPxN5yXz5
zLThyplYEiJDUGSgUWKiU7VuU5AyyASDcjm4564r3M4Yfd3/kDzrZkJEPmlSp79G7+KbNOR2Y/Gm
hXkSmOhQ1GqBtHRAniHpfgmsvEzndRU4ts1WcQUKWR7SrSNziq+yVnuIRt1rutyu5yzY/17UsHYy
RXYuOW20NB0jVIYiTCRLo02ml2bk9IF4Mph0IqpBQxUXGOCO5rs4ehE1L8Rr5b/pwaQQ0QholslE
Zh1mQZd+JZYzYE54XwYvTzGZaNDpsRyLNRRJsJ31inMTXQGiC5MJFKCrvo1PvPXEza7Lyn3YWlpb
ZUYmpzAF+Sq7dBfZq/3iuXzKzro9eWA7dkY61+p8pgC+FstEiXLASHJIW9GzYQKMtDkKwoMmyJyo
xzMMJm1QWrlrhRmHVpEDdhSww253E+9hQD1+z8KZiFDkpp6MJv2C0e82xcMAnMrjS64j7FmFo+T3
+0ayAYr07o3H0lOn2JqatAQehRqkZhu9nV6PfuRZDpJWFFxfZz7+j7Tr2pEcR4JfREBe4qtc2a72
29PzIoyV915ff8Geu201R1vEza7DAgNUimRmMpkmYr7LMMWkAkSncIZd7KuCkQmRpvK5tcBIl7lV
oak1IPJ0TNHmP7pT8tJ5s6uhKhk4tWgsR+AW+e7hJgsMuWNGTpoltCdDs6sm+nZ9b0WRM984PFC5
bSvmGEfUk1mklO+Q0dOQlpLB+dHvZ1HpURa88n7DoE6kOqwtLGt01E/A/PiUHdjbsq/xttS9BmXe
c3dZflp+dJ85wnZ2ge5SzuGYaTAQmTmcxiW3GXB7WRUn/cEAOXqoT+fMPiC+kI8Tgd2KTpNZ7ipK
CLNwsOaF6U95akm+NyPy72yfT8UNvWQNpQrbT5XjNJ3VZd/Jgp4QoRVw/qXS04lWrLDL+B3BWZHa
xMlO4OSxLVt1MmT+ysq7rqLsJ694G8p5m26OUj1kGZ44vG+0L/3wIld3eAwZRESn9w+Z2r8fqnzX
cTvPtEt1lNySg+6nXvhZ0h35kh/iV0CnuIEzN853Efjmdb0ARdFHvZDQJpfPbM4PTKqz9dc8/nV9
+/4h4/e/RWl803FdNLI5sem+X+Fp9hjvWCd9hna1SKCB16MsTeLCEkCyK7QA/rFLu11bfknN5xQY
qvTH9RWJdowLTDD1X+sjG2Htils99tvm/vrvX79DNYlzEb0yznWPcR4Af/T2kMg2RduYmX69LmVb
rU0JXCyybpl8tVXBzFCfdXifpPNtNLb2bpi85XMo/1EU9y6GX8ysjD0DiXZ7cqbAmJB+hpZgv/7h
AfQug3NthdZKk7TEOloIVF9abBn4Rm3hM8BaxU39qhMgWmwf0Ls8LpRK1awzpRjvbVIds/QYnNpE
tKRtHXsXwfm5XpJ7LW/R9cFagYhdPR7AvJWfX9gESnRUX6/rwj/EpO/iOB9HG7PTCwJleMOwdMDi
5qonGtr0oh1atz1Y+9QvnvuXVNRAI1on9/SiURqOPYNTGVMgS9zHf1a3+XthPMTRqBm0mRKAsvWD
DMqhypm65FCPvX99A7cdz7sYriLZR+asmRoKrFVa2JX6nKif2+KzpIpCMpEczsHNodTWVQT4IXmS
Hao0riZ/V8jJqh6vr0ekEDzOEYaf8iAE3/FbV46+z29o7w/H6IVhNzJ4AP2u/Vq/yHe9MDwT+CUe
/ghjPeZYEHTRIM7GiwyEr/LevDCIAPmB6LaKhLXlZQcwtHnX1yxQRR4EKazUQo3YOEahnBPzs5EK
nhGis2N/vgrAiiIAVCyoEt2FVHetNZ8GWkhOGZW3ZVvG7vXFCFyUyvmPepoXKlNDcc3xbsKI5Jie
lywUCBFpCY8eZNGhn8MKRfLOD3a9R/aMJLDwI5AxkmftaXLqp8ybT1SUzmVq/ntI9re58YhCA+ju
04mNd1s3xtHEfF7u1G76xBhBQzcT3GDb74V3YZzNxUoRhEaA15+eDXauu8R6HJonWj+2y13X3BnY
3etnJ1AUjYsvwlAxktzE6rrU2i+T4s2R8SSb7f3YhV+ui/qH4Ox9ccwoVkpJQgpAnA6LYxx+DPE9
PEqMAdGf9yIknH+Ibt9lcde0JpO0n5gszA3/BPWTz2iPa3AeIw2W44qpdsPNeBJlKwVmrXFmF8iY
ejNj6GiTvirpOWgErlL0+5ylSV0eUcB1YWQHOX40DFOBkYl+n7uaQZ1qtBl7EyzRue9uS/n/J5xj
2Y33Y+GuYOBW6JVOsUGpVfrB2D40VrUHMuW/C5r4oToFc8dlp2EdKkDz8gcQc1Wi7gnB1cHjASko
SSg9C/+1oLbnKrRneluSvTRPdlKJrFTgYXlwoJ6MIE41sG1oowYMh7UfR3B2TH+Waf37dHiiAiWb
2xmgxqgk1fOlJcUlKqq7zhpFESBzKldcKo8OFGZVKMfMpSLHBQgpGY3GiDLemDUBi+WKXmpbuwet
0zSTYoDT4gumOKVlop2M3gzrC7qEvBhMzpGIOG3Tu62lcLafaciEV33LsANk33ASP/xR7TuPDXMO
okq+aEW8H1iMKoosgus9P4f6HS13VfLturfeuhjWy+FcQdIt+hixIfsgu9Sx6VmVGyaGQ9WX63JE
S+E8wqIWFikDVLPD5EelgnhA3hNtdq4LER0OXyNFwaUdpVRmyY4JF0Hmhh5DhTT85kYU2gk2ji+Q
EryAA2pJuANydI5OrUNM2FFol9qflGJXR8SXSmOAKSZlp6C3CpXs6VioggSYaCXMjFf3davVJJVn
bFpEb6TliCH1HRo7bE0SRT0CHTDZtbQWZMSVJkcQZE6Pff4wkhulEaxF2braVMXEEDSG30HTx72a
tKqdpCjE8OQb+rKn7sltfdGOGuDrTCd4bBO7fUuJJp+R1T88kh0mm4S9FKKP4MI7I6wblbA2d7WL
j2UV75RU8wWqvhWvrhfKnZohy0Yy5jDczl985Q0xJXlpgIun7LOdiGd3M85aS+OOzkq7YIpCSOt/
Ti6Yg/bFqfBDDwiibxUK42XeBxdRi/i2Yr6fJdOnlb6U3QTWhAa9U3WmfVOtxRuk4KHtUNMypINg
O7d1810W+5aVLEsfZ3VMkBxR7V/94Yy4O95nfuRXXvZlPDQ/RH2LIpGcd9fxuq8CQ0E6KXONRgLE
iYOOeIFLFKki598rI5KMvlhgD1X0ECICw/PKvb53IhGca8e8st6EGjxhpu9b6zCKhjZFysczLCpV
UM4g8cNrKXSbQ+UPpxHYz3etO7qJXfoReLlSN9vJ36+va7OOtFL6t9tmpRPJUky0TZlcsJaweg57
hlKvsyUfKYN7UTVVsI9vKcmVOJJACdIA4orseVbOZf0HBfb1cjiPMSaZGU8yO6f8bMb3MSD+QxFo
qGgN7M9XaxiXNtaVFjKCQL4ZjS9jHu6vn8qmBFUydSSYVUoNTtsiqkdEWkJ4ovISj179R9U09V0A
H0OkVigNoQwoKgnpB8VpHwB9emKxBKNZlCj8XWN3N+M+fRRRxzBb5OPltWTu7jKXJidaiHCPyulu
jqJLUtPYtvTniQS7yURtEdRD13dz08WuFsvdVG2+lEM5YoQtBXJaljyNSNFmkT1NmUDQprNbCeKU
b5Cmlhohwua4PCX5TSTdqOTh+lo2B4nX+8cpX1uMJua7kEMfj8E9GlUww1TuymPkz3e9Xw52eWbJ
+2pHnkTcaFuvxLVk7qZK5iJROooGsKmTbWLEmL7BLOChle7iOhJ49G23tNpK7qpq55wOVot4sAFk
J3IeGJUOnzu7w90PRlNfEWyr6OS4a0pTdTnomTjghg+aaTfBS24VtuDs2Plf033unsrNVDUHFbHh
4Ku+5i2nAWPDxf5XdyNIykQtMwI3wk/ZYowk00uTOdthN0S3sojxbbOAtFIJvjvLwgRJm8tYUMMI
r7zUow+G2wNUGxgez6LVbD983nWCb9CKglKeAiZtYARFTnofPMXn3mVw6GErUECBm7I4n6Hr1WhN
CltZRdwmbvZ1GztW3v5VS4UTIl/Vy4FAPTZ1UJMl0M9SXZf4Nk4LoMx0pjMe3Um+a0dwcE7hccbA
7XUt3DTjlRjOgahgwpkw0I2m7kG5V8f2EqXaufCMCJhgUlcJFrXZeKCuxHFeQw/TwKSV+quBHod2
nPbGq+l1XmDjinkGhaNI5Gbb0Vok5ztoRmVilRDJyprdYwKw93q0tdFuTvVz5CJ3AgqF3M2ekyOa
A7yBIWk6ovaA7dM0qaqbGtigJO4KH7Iu0GmHS6cZGjuRn7v8W/NnoOwqckH/lcJHjW2ompbBprOb
T8UBvVXHehc8JTMAJdiAgpHb0sN17WGf/ZsLWwnkrm9gSZA8yN8KnmwGKt79gvgShYmbV/ZKDGd+
szn1iakiPskwQJpHgT9NKOZm3xrRvLHgmN7uoVUsl6VdCwh4hCNG2bmRFbjhgkFZK/Sub5tIDGd0
8oK21W7CCyWowTo/Lzurm240YxGI2XT4q21jn7FaTSyRyRxGiKENiiCfmuzr9WVs+453deMsqwyM
2cwX9vvJQ6feUvOmqB+V6lXtc/+6pO330Gop/I1MgyBaOoiqdXvycbt8eat5eCD2uZHupmP8auzp
q4gIZ/tGW4nlrmilCaqpjSCWVeYYguVC3fBQguIA2CzfDRG92uaG6rJqyvhbkvmWcGR4pzFgKYey
zZx5vp/LGzoTe8yeJuXx+o5u6sZKFLeyWcpMTL7jRivhDqtnUxP8/qaK65olmQaVLP03rgs9xbYa
qQYLuu2lT4Ge2Iuwp31bLVZSOA2cy9AojQkjFdZz71EbpTB1D+bHHJ2Phk12uRt5kSeiEN30Riuh
nC5i5jNVAYsNKOZc9uTolCepbeYUvKgv189ItIfcGU25lkfpyPJd5GgNh0V5rUTw2yIR3L2U1roZ
DkOFKD49a5XudJOrinPUzD//dk287xhftJoTIG7MDM0SZKjVIfeQYDo1L8NR8tkEoihNva3af6se
X7/qiZzMQ4eSkjzsRvk0t4JjEf0+dxsFc6AZBft9Q76RtAd1EiQtth91q+1iD4eV3zZUCuixCAIq
t/esXbxHO+9NjeFbDyXe+Dz7Klgxi+cFheYXEVTdZjOCuhLOVr8SrhGtLEkD4aRzOlf1QZTlF366
kw6Vaete7yInuatuaGKL7Grb+72fG3ddlRTQ7YoMyXRubWo+dcp9oX0O1c4OVVFjh+gMOcdBppLO
NQMWGUvpECmlV6rj7rr1brsJSwEKkIH+KD6WkDukVwFOj3GY7ktZ+5JhAvPyNOSilPG2Cb/L4Q4s
rStjSCnk5LM79D8CNlAvKm5vdnurwIr732K4syFaHZUtgLBdsjeOEUqA8rne5UjbPDQe2Zm/SMgu
2U15Ci6i1/gm9v1aOHdY3ZBIpRThjcIAe4rvuoXWROpVP5MY3e2YFLgh38eTaFu3NeR9xUxbV3Zg
oKuooV2mucqyz7Lajuc/gflYL4tz7wHoQJMU2LVuEp2y/kcZHGT689/pIOfejWgM57gERsGgH9oO
fTfE7tJTXIkSNAId5DGbSKqiOdWAnEV5QGohDk+dkFRbJIN7a0QSjZdKgwylSewhigAp8iRLg+Cl
v/1Cfdf0t+fk6tyVdqnA2gEx6U9th3asXYnWmugn9Ziigz7VrQXXyXZyayWRc/dNjVa9UodExu4I
OmmUmsgl3g0Oq9RlP0QpV9E+cv4iMAwzTxqIa+uvXXgCwqVNM0FNcst4NKQuNFOhFv6HcxfV0nXh
yG6wssntob4ownZ4til8SLGWwPmExjRJPaMoipS1ecuKVtprDwKmCMPIhVfs0q+9qFNlc02yqshU
0dDtzZdZ60arx2pCRyUJbol2s4gAZrbORVv9PhdWJCAgnksZ6eJwdo3ijNcu0QTTTyIRnKZpoFLu
q4RNIFeWo4fazUzBFNdUf9CjtF4Jp2GVhJHDpsVOSWZp19OTGnZOqny57to232ZrKZyONUaRSrKu
/ypVLcAM/h+MWwHiwEiAZS46fE7dlmnOlSgyGKL03iq+kFA0QikSwF03sgKIYKmCALpcOnJOov31
7RIdPXfZ1JIZqWA8RaAfEptkyj1Ya1xNVZ+vi2H7wJmlpiDLpCvUQMzzhkm28p5FWsnGyNhWW225
FPI3NQ/2maH7QE/y/p0kzlwaCjhj3UIPN9EV2P3ebC+p/s20RA02Gwej4eGNvgqgtmmKwqtZFAVT
beBgjOZLWj/JeOxdX4hIAKdaY1TWS6bDWhbzppxOmnl//fc3Tv7DAjjNiomagxkMYcYg3c092DXr
U/UHjuWDDE67+kVJib4gBm0Wv+xu+25filgKNzVrdQ5cKNMNxgCAICQU0jyys+Go0Npp6Ce5eLi+
XVt+Zb0WftaBdMsQWgQN5q3HqhjJWwFcv1fQZQIyekEPtuBweGbnzEhmc5EhrK+R1HwwlVMt6g/a
ii8+LIizFGswzaAa3xbEUDv6m2EPci3w3aENw8WSnq5vINOn31zA+0HxMw8LmgXrKYO4TAow2NDt
lGryF8ufBnqYg0mg3Vvp/Q+rY+a18jimhjRnmMjscfCLlQHof+WPAnn+wI2+1q5hM7Ko6gcerNlR
QULIPBhCaoiNPLgGwFeVKsjvawbfSR8stFBMGWkUI7XH4+C+deI94p3kEicGfk1xkQ6dJ+FDxPwX
W4yUH4Rz5zvOSlyR5r9EUsQuXP02upuP7Kzfujeccme4i0Nyd/7Exk7QPCKEatnU49UGcJFFntFc
B+AlykjJ69C3dlw4JKrc65ol2mXuqGt4aEI60DmP/XOqvjbtS5feZOljTQ9tdNZjQbS06XFWa+I8
f2fOS5IDBd5VAAtKXg0Lk53BoRUiF4rkcBdAEZfm0BgaJmaIAhAV6RyaZN8mADrvIkFqie3Qb7ZJ
FUtBRtZSJb4MJbVhPisVEI9AgnET0smjiqiB93cRuHd19GzLFGBxBt9p3eRlVkkVSNRU+a5rz4sl
8Jgb2YCPAngtsMpQH1oIaL3yi+IgmEXLq/yg2Uy3FV93QIctuBN+d2kfRXKaYNR1T6qEXaGxBvQ0
r60LO4Spp+1920zudS0XbSCnDvrcjEGkYJZv7vyh+suigrfZ76bKFqNZ1LQweYYqw0eHSYus0NVZ
BjzbctskpVvXrhyJuN+2F/EuhA8IRhPszDkOaQSMV3AyTIEiixbBRQMkGtXGmBFn5tGNFXyPlN04
fbt+Dhv35oeN4pMaJm0npWf0ZeOoVECvBTeJCm5Judt3BlolaXeeA+NcNOQ8zgOI4eYUsxj5ZylS
R4FK/O74Pn4Jl/pACNdmdYoGsCFC86ke7etOPUd6M7qoTdlzBly9DtigaS0CoNveZktVVUuXFfzn
o65IUgRskxLtqFNU2nmSoUvqOQtE2OW/O0C2vHcpnMZXhR4VMWarXSXKd8oQnzFqtLd6egGa79P1
QxUtiFP+Nm1pU0xITKTasM+a6TI2+b5W58N1MRsp/I9L4vTfyNIEtNeDgqaDDH35QJbzJYch2hFP
elyc+b9JfOkkSqJv5K8+SuYtQ0mryiiB5JpI0kMlJSdDi/ykn/y4XTw1y3yjKM8jMRylTNxymT63
c+Y1VnpHa1nEoLIRS3/4GB5tpYrVwKJJiREI2Ad600Ivd7oQtTlzx0bKRZWf7bsBoPsGBfUoGia5
MAQpwn5QDIndDbI/PKWeCcTJm8lh897drng2LrEv0t7Ny2Elk7nCVQDaNmmczGRBc4KBvGRxpOZD
pS22OWR2OFPnumJtmspKGGeQkQbkeikfFTTMfg6tXWLcSNIlErUVMu38GCbg2FZSOIPMszQKu2SC
9han2rzI1ZFET0N1qaLQzuvH60vaNMmVMM4kAYxItKrGmUnSXsUgdFR6SSlKFokOibPHAo3AOTGI
jPpFmtnZE2tuDe5YL79l15+0wy+2BPNV1PezfYmsVseZY1fqxTJN6D4i++pAbJbcBeqrV9mS+wuM
5E82Uwefn0mt3/MviVXohtTjci/mR5J3Xj8aYGwXOFGm0b+rx7sQ7sGREx2I+S1jmqpq21he2uaP
VMLCO8o0FRNRxEeTUme01Rkm4q20nW0dTKtKC0ioSLf/ZLP+FsN7J2gEyELZgFbTojpyS3W/E/HR
bNvruwju5p6sJQi6AV2ymlbaQxh5o/EzLV8DRTQxtW1F74K4M6l1oBLpE+7QrCGPY4Sx6q7dGWkm
AvkTyeE8bGyWNMLUIVxDndgpGPRUY7ADtJZdP5ptFXtfDudUq7y0iKngaEZ6Mc2nfhG8IjbQu+Hi
TAzsIgY2dEvnvE6iJXKWjG9dgax7tHTK0F72xoEN9/StN3kFWnzoOTkDwtspdiLo2U29WInn/NG0
FHqvAyXZbcZTZN5O3ZekPk2iSd7Nw1pJ4exoymuZDuaMwEq5p8PPZPncRKLxB4EMHu15DKMao+9Q
CDn4PCq7NpZso9z/gTa8r4OHd1aXsWtSDPS7Pea8lHMhyvmJ1sAZT67FapOo6Iw2StkLhtxpEzjp
KBZc3hvtSh+UjodzBqqSqhUK/BrejuVf8Z6eYo9guKY8NJ58VEHiWPtESA0kWh1nS7mRjpGidMh9
0S+mfqu0t8nw+foBiUSwP1/FQMicl2G3QNFS+WB1kpODURbUM9eFMG397dpZaQEXlSRBkJYynilu
Bgqn9Pir2bTZibButoPWlRzONdRTW2fUwmJGYFmG++rROmS2dUt2ybEX4iq89eReWxXnCchU6XOi
svDx3BxY9xp1xreWefNwfftEZ8Q5g4Jko1EGCIFmGjgg01GkyVaKT9eFbEfg75v32yiRalUKaLZY
+dzY4dlzGx9ZtzXCLLRqPLLGpfjfKjg/l2y0RG6NEVtYqxpI2Z/V6pshWtjmhbRaF+ciOtkagVaF
rIwBcN7kUy0cBxEcD9/vD/ozmqP6hLxZXp7NcvGrRD8qkfEniRNMkqHJFLgBv5Wz+rmeO0XDA0Ky
Hk3t1ogeAtm7rgPbK3kXwdlpXOVV00rwpnouefK8eLFcujKNBGK2r9B3MZyZjmOmGBjixqWgvZbo
pR/K79b4Mwoerq9m+ym/2jHOQMdRo2bc4THExqv7Czg+UjtwFdXGbItLZhvFhRvqTneVkznh1+vC
RVvJ2Wwv920vxUgjkEp1RutU6JiZbQSPo23V/nsj+YJXkqVFPmc9QI467Rx1s02qVHCBC9bBl7mi
JRqyYcZZmW3iLbR/GFPLbrpYENWJxHBGakRlbE4SJuETJOjk4IVkiU1jQf5UoHd8fctME3Use1iQ
VmRP1Og8OYkAamQ+5YtoOEd0MuzPV9eqSsqpSQjSb2E+7qIGVILjvzRWHq4ryvskVhq8vpfxZJWA
BjvphqCOsvn2fjcglfMHo5EECusYcNv51hhvyii1M/CZo1I8L4IIS6QAnE9QCAjrggl6lqWzU4+f
imZfKYLz3xg8Y1Hcu71wDoHoGZHkEbnttMr2hZqeaSPdSLX2OFHZtKUxudO15U6eCGqBSetWciFE
OGXPxt+DhvdP4PxCrC+SUci4yxnelOYUbnhUALQNr34ShUMCdefByep2tnKzwsNSrQYnVrLbpQkx
QDXZtVIJSHg3GOs+7CxfRsV0mN6ncsOmw1gFlSGayK68Z9x1mTugJmaD+vcS2LWfPvb75Ciq8wjU
R+P8R42W3bK34Am14nG0brXujohmcv4h3vv76HhYMoqMjKRRrHFKn9uKALneD8k+WjyaHzrloISz
0wuJOwQmqHGOJGhHvaWMlTRubLAAnanPRmjNh2+tW1zU3eLhLe8C415gjgL/xQ+ByLhYCMHgJEpN
uSdF1XFSW4HL/4f9BNkq5uI1RedxqEmPJGuexSiXHYNjeuz26WF2QxQB/3+sJaac74K4PTSGJWvl
rEIcEKLofDtXlR3qgnfU5oZZrNBiGBgS5B+6UxG2ZRPhidPXF6vfC0ns3lJavzmOlQBOw1WkBgdj
RK+A1sS2qYK+VQ38RWt3CzGOSdMc4oLmdjRm51aKjvM0o/d5AggYiO3a0qmzxY9kcAFnw8vYSOdU
j287FK0XbfDKwrqTLMOPJulFXob9PJcPdVQ/9cFkR110bgh9AoLLeTB7R+lLQJMv1Am1fqdO02cp
63zaFZ/QpvQYD9RtW8sLDVBHJfRLIE+2bpifTQ1tC11wKWmm2+DROvRxe0jqHNNt/b5Oiq+jlvil
Gp7T3nxMS8UDpMFtXMbPbaQ4vSW/LEN+DubxRKvGTWnv1NjnCEj0ZYZWWyn/vJDyTKbAl9PxFOft
j75uXkpZeymRSWuKwCdFcQI9114m+Y0p136TzTtd7mO7HctbslQ+tUIEAeAFjK1nGmD4ZEwm+3pA
uF3eWR0gl38DbpVGeiPFAYLnt3okl/m1/2a8Ds7sql5xgxasUZSL2/SKK5Gc4jfq2NNUapFFwiza
on8eUYS0kJQVrIzdWddUk33GKtjJpngkFkFJt/xp7fS7zk8O6SXdB4fxdfT7swkYXU8Dqjy+46to
wFRkd1yI0kmgPswlyNZi4sy03XXpIOgg3a4EWOjzlpHXpqrC3dk9pV3bhXhBTt9mpzsAqNcZHPVS
nuF9PUwf/4nvfRfHR/VTq2YoS6Phs8BkV3xKLcFDcjMuWP0+l9kG5MmChwl+X5rA7KbeV+NPSwOK
vCraN4ac/rtesM4qQ8a/lIvpMIBJUPBDGd6A5TvNDEYMTXPUBAycJLsLwaUUxqqXpkNo62omul6Y
Q7wmnQv25qmUMqvKmb1FdywYMR8yuz7PZ8mO3T+KP6z3pXIqYmiNScciwzMpUG1Sl3asJ14UNq7A
1DYXhdtFoTp69NHl+9HUjLFJgpiZWusBJwy0lZFbfI0Pit/twltRCWRjogwX50oa7z/AFCEF6sJK
YD1I0Qu/dOKb2AsOCrLtNcAhimcTECXCSvhmkLySyzmUgVQkSQs4eem4uLLNODEAhwxe02Inag9n
WvCblqxEcf4DDbYdKiMtYN7U8EeaL94E9t44044kNe2xm76YtfANIDpEzi4WWZPGqG/gDjGmkgP2
hUGHqA6L5DLHEngT0QI5M0jMckw6cNch7yET1yLFjyk3/CUvUQcit4VOz+MoCR5am/fOalM5awBF
bEla1ksuyz9kxnz7VylKKb9NVF85OP51I83lIOdIk6FxGTByQ/Vd1+gTmUCyWBugOU1PE8IVTdMd
vMN9Yy7c2MpOlpkdp6E4qBXazeh0X5fahUr9JVKXs1JGF30C90gOmxrNPTjSL1Zq7LMuus1M+a6Y
wNSKt0Wclv4yIfAvVI9ay4WUma930qlIEZg06nnOh31MQ6D6au2x6PSvY96athJnnymQ4JYWdDn4
kqTVDlXQohEamOmL+ShJ6aGQeqfsqttWAZ99WR6CLnWSJtsNTVUAWbV5LpL8KJfRLpXTe8s0Qlsz
GwfgVXdLYYCdNFBuS6k6hWbpVmr/aDaxM0bdIUkDcACk2UkrG3fJvs19+JfALW1FAIbKmmgVUzc0
i1MyM8u0Rk6QKJC/NQfGrhmA9A+jhg/RRX5QdyyFLO2nxAbAixu/XBe+pWxr2ZyyjTOwt0pGBC9n
0sPS10fg6btVWez/lRi+5Bwa8xLPBLnRLsA1Ev7Qp89RJcjnbT6JVmvhGYfUoI5mpYM3ygz5K9Fj
0L2GFkhepFOeV45RzU+5hCneIHB0axAke7YcxVo281qrKK5r8FdbwKCSQP6mkDayR1XDQxdshwAS
C9LgTAZRdlGgN/wTEL1ARAXlIbujUcvdpUAhYbhQwgtly+Ou18ZdZEWuLFPIkN4qudohwW5reIEE
S/nU5IFt6pljaiAisnCpSWj3Dlo3qwdBimQz+bT+Bu5S05JYDfUY+2vdMKK18KiRnQbGM+U8n9rI
v66tW2kD4A+piBQ0zNNonFHUITxZxFpFm2BxktiLyXepqe2wPQzCOvJWPLmSxWMELGUw/8JEKcLi
HuGJr439Xk8tr68Hga1vLkvDnBIgU02wtnB72IwZKuMtCqJgzLDzac/alFO3tL50KCNc38HNepih
y7KElmi0XPMDUW0QJwiikV8FIPSx8sPPxNGegjtGaquBxDTbYS5BxEmz6cvQAGSaEnwpWoE+2mCl
BENJMnTdmeZ+IifSPQgBKjdNDklbqgBsSFf4Ac9a7THlhcyxO0rhPdDfnNwc9hay7klGvKzpv0xG
4BdafLi+nVtKsgol+QShirs6nKxGcePlJlSPAfmpWak9BYKbaGsD12I4JzZH5mhYJsQo8THpfrTB
zgpHgWZsyTAk9OCjZI2/eFBHDLDSjESI9QNAUUVpi0QgK1Zk/04MX48tqYGO10CSXRUdoIAgL+5k
ETzl1qEYEgU2pYZLkkqcOQXKoqNczqhgI+KVQ++VjfHWVwts6u/Xz595WD5cM2RgzFFNVQyM937U
7Ea3NIQ6qIfF4Xww1enVkjPR7bnpHVYyOC8/AMm4SEvUdzoX5f9T4dY74646MS49lK93jIo69Btf
VJ7f3MWVWG4XB6MmbUfR4w0yTTtHqBYrf2nUL7pcEMqL9pB9yOqGHs18WEYMDaE865vFMamfr5/R
pmKvFsJ5H0ur5cUY4RrU1tXjJ2U5t9XuuojNJ+VaD7hIMZ6s3gCLD5K+98VBQbEgRQ9X6JEWrcWj
ywAvWYNxtRMNIW4mcdaCuRtRKpQAgRVqPwwQqntkwCza3XzLwPDLR4TSukDhN7VCwQVsApMFIQW3
mSTurLKvEXKUXW9TuuyyYPiCB8tuCOSn65u6eW4rUdyeynU6kOaNfH32elDElrq31IL89mZvjbES
wu3fEIRLW/esFuixR2vkl7rzqz27AWFrUQh0fTtcepfHQ1JGIe5/dYE86Th6kSPvUR9wGFxJcyPK
IW76jdXrhUuIdakhNemANEdParvP/xozvx8QKDV2GLxeP6rN7sVVFMjjUbak7wdJjhR3+JZfAIp2
w97/wdN8xygBe195o91lENHJcxvakohdatOFrJbKuWFEhcD8y3F3DcbDIj/poSC3uG1mKwHsA1Y+
ysTwBzqMEdG33uiNl8yfZM90Oo9xU4YOMkYiYukNgBtLXe8o536XtAQdEsNDS9BJAuRrhnHTOpkf
3MXOgHztzwmCKycIUSSLfxqisH4rybkWzznlGKMoQ9+gKth141dpgQXOxgPVQ78208eSLq4Umz+0
XPupSY3AmYoOk3MxnQqAUYDRsSD/RkU1AxWP69q65cPemFckE3e2wg8dAhF2CFWK4qPVdPfxbN32
WhPZTd3auZqIkGi23p8rYW9v45XmdFMbwl/WUM3ydTBvxwygl9p3DVmDBYGpaER0a+/W0jibD9NW
KiOWHTZbDNvmj2pr/UH8tpbAhaLZrA9SMaO3LR+BMqfdDNUdSxFdPyHRpnH2nARVHhcphKQZcQxJ
ctMePZZD7Y6J7g1peJhy+U9MfL0wzsQJGXRKSxSyGsxtR6/6fjil5/zAOgSbm9AXlUO2bre1OM6+
SdvkldwipCf0Rs6o3fTIv8SioF6g6m8NwCvtC1szgrrDlvr5NmU9acZTEO3GUtSFz65JPg42ZUO1
0CFvgsGBOzAKjL6qHhUZ4FTe3JzmHMTr+9Z8llK8J18mTRZo4ea6VvK4w5LkRs+anMquAVidUHKs
CgTeOUA+/sAXrdfFnVKn5n1fdbDeuHFq45yMT9cVfXMdoILFPwYeK/xgCSbTpbpZCKxJKXf/Ie3L
duPGuW6fSAApiZR0q6FUg8suD3Fs3xBOnGieRU1P/y+lcT5XlDoldPqmgYYD7SK5ubnHtYwALUha
8Fincg/ysb9Ziq4hgYr/oDFhYVaBEBNSMkzUrasjUe4jfXd9KRcV+uz7S3dtJHIakeFwc2NH4EJl
B5p4/03EwlkLVTRXgGQbkUKF/LVTDncVW9mliy+9oUOFVR3lA76EV8mVru6oDk9Ge5TenL2rv0Y7
4xfM4Ay2tcb/ftFgn4mbFeT8ggZ5JSnSoi546Dcy778OfHy8vmsXfdzzJS1OHpyRU8NNxMOAKWiA
VaZxbxh+TPFOGKldyH1AHvre7zAiOL5cF722uoVOxOYYpmYCnajN7ZC8WGvMWWvfXyiEOWRFYHFc
zyrZ1+wo4s3133+xu+Fs65ZF67Ith2DqGXrUMTY7c3ej0XanwwWbs2XgsT/Qv0hXG5gURWrORA5j
mTqOB5EVydw6TunPPPS5MfjWtDXVL1TsBVmj6b1othHHmWAQgKxle09FM04jRG5uwfhN1xPfYpMb
j+aTbAN4ef2G0Mmt2nilkHb5khlU46hkYShwCV2WRFVsEQtJoNqlm/p12pITgPIdvBpoGgn3axSV
F9UEvKgmgceHMuRCTUBVkqtti9cijR5E9I2Er9fV5KLp+/z+0sejRdymfYvldIi7B2FLRbMnMayZ
pote0ZmYhXMXx+gFw2A8lPG+c1U0f2eHGmQ8xmGe0RgYugDYUQWCbe6vzTutLXDh9MXomRuKFkZR
V1/a0pfpl4yupbnWVrdwIdrUCpWpRpJ4jsTHtwqUpSl1WntwuufYrh3rlT0Btg1MsGuNdCvq8csI
nNngpMgVJWzxMnbkIUx3k9xeV4/L38c1QyMlQxJ8YX/TWGtZEeGWtYrb8xvSf1z//sWcPkgZ/idg
YWZzoyOqGsB1nSvv6Km8B23WERzPiL0RnN6FXxT3r9zXM5GLK6Wa5mCJOoblNV0APzh9eadmlXN9
YZfUzqTooWQWktLIOf3+OBK0eeUNKibuAKpPrU0xDou56K5fOZ9LVvBczGL7pKYBvIMNFOU6sZ+h
hWdkTX27llBdW81iy0yrrjsEaPBegjcz8iOR2JyvocRefOzPFvMrU3OmzGrLJ6P/NeDrz8y/xf1M
mQQ2Qb+6i9y1LoyVJS2LSVkaaACmBH6jpLktmtzuxske67Xo4mIy5HxRC/sjNWlNXYww5h864xnH
ivcORxM2M2wDCbvRHZAIBwj1Ma7sZo1r+OIFO5e/sE2oVBd1UlN4aRgiA7HEV8vjd7orgJohbOaU
fuqPD/9J93+RLJ6dozJMrBUS3b2W9r1CgMNCt4rWBs4vhR/n65rP90yIpcVxpkyzzWWZU5OHyHxu
kreerkEKXsyPnwtauLmhCDHR2kJQt5k7KdLHltjGrXJbbuWmd/sd2fLYUYHXvNbBdsn2ngtemJA2
6kYjJNhGgPN43aT4QVp7f3NSKJ1RjJVa1rJ6q4AVR+lz3OtEfzJAeN0/NqvNqJeX8SljsX8t6XlW
xMFcZ9wayX2xFhxevsif319sk9DGOm5DmEAe7yzjXuofvbHiJM2fWKYIZtTK/7dNCytraRWN8xkm
SzW+Tlllq2TTkaMZFBjPXku6rS1nYWppHaDPEKl2t8QIK9/n9WYc1xoxZ2/rynqWnTMzkx+WMftE
x5nbtPhCdvm7ima3YJXL9PI1/d/WLftnRJarY5MgClF14sTVa2MyVytCG+2EK3mVC+iFCDw+T8la
WFrajKrOcqwq3I2O6hgb9g1cdCn4Hstv+hNmyxxyU+6Rd36oDv2h2VqnVR6tS6nn85+wMLZjarax
HiAknseqUcB32+24Cbd/OVh9Lmm+dWfmD7CaEW7V8E9Wf35NCsCqO3Q/42qH1er0yYpWWvPfz8Tp
mtIrpYlLzNnBqL6G5WkVIvBiZHW+pIWhyNCBWSbxrCr+TGxR+ACh1gJbbItd4So7mjt/91B9KufC
dDRl0xvcgIWVg0eC70170IeVt3BN/xemY2rChkcBnn8dIU7xdUDko68NFVyszJnU0jkoqVQ0CC/U
LjHjqWAJlKF3gNt5M4Epvf0FCxXeG+71F+Pyej5FLfQuA4dKH3P0w/XVaHOUNuUIFyqv7azYXZd0
+d34lLRQOWD9GIoxz+WZxYE2D3wtP3pxGPl81xb6xiYr0yqChz0AzQLGYBCPWod5lstPHIykN264
bX30fa6iXK2tbKF2Eaey1Vt0XqTj41Rzu0Rj8/W9u3xdP/duoXUGbdJuGNAAkWjRZlJLdBfrjsHy
lXmCNTGLt6pKTK0uShBVxz297S1t16lyV9TWSkVvReeWsCgk7VjOCtQbuooBy70EJoaabxSWfVXB
A39951bOZplWSkYxyZyJOdLxE/1ro6/lCua7+Mfbi9QR0VAk5cDd+d2SBrynAVV0vO8vjQeHEjTY
9cH4MjiDl3rR3d8kCMwzcQslR+NeVGktDDeLvwzRLubu9f26qAJn31/ospZZfJAM5es+PDbjS5Le
tNnfmNAzEQtlDiiPBiuClplVaLemujOj8SCKyDeiNSD0i6d/Jmqh0GYVm1FN59pMSrdxnp3aaFrZ
sBURy7QsKj8koTleuSo5BeV9a62Nta0JWKTagqoysp5gDVn1PKD/fA3uaeXEtYWblYvUFJHAo1nq
Dz2qY2lxSMOP61p12Rf4PIjlVE3DpyoG6iNKGXfWHfEAguyJEtAn3LZ+1n6/XcsJXYQTOrsn2ryr
Zw4OU3WjYQVemxLPgfC50/ihm/naLQHOs2qXPpCrjmtS145qYQuiiQZGJ3F5IswZcK56LGvWasNr
x7UwADMouinmDBEmd240VIabo+KITXLzD9FQC/JHX3grx3fRYp8d38IqBDStKY8RxPDj6ATb3A0B
8usPh9Kz/NbHMIBbPebOagJp/uwV26otLEUqy0Lo4Ch1493k6l4LgmM09PimSyd7uB83+cMMmTP1
9rTGjLq2ywvDMaDjhCkx1GcQflrsy3TPk5eVTV15OZbzNV2EmZhOxaMe7oRPjiitfFi524DGvjqF
Xu706t+8hZ+nuOwQ5mFW6iKF6vTFrare5om/sqKV81piBJhaSMxWgS0svNEZXNAc703ky2OnnFkH
ezfHjErugEV2OLG1E1u5e0vsgLYxSgB2zxe+6Z8Qpb73Q+KurG9Nxvz3M6MC1ONORnPqQ70vtgx0
fTNqq+Io75VLNukWnZUrEmc1u3IBliABSVQXVJlTRqbebtqidNoye28BTG1oxJF6dKqMfEdWqV7n
e3VN7MLGyCzVeaKY1E2G+6hGXNC+dpVmq8b3bozdpP66sq/zE3NN3qxXZ/tK0EYTANkbjdiPczUp
31ToKA4wfO6g6QVYg2n3H2/CvAFnAjOMwGOoDcqisngfa/EjEasTW2uLWpiQTEZJKyMYL528TcFD
wvdBe8PVTTveldFG0h8mcQ32MoifK7u5cnrLaZEgFn1jDYAgDd4HN7olXu8bX+ON9cDepv3ktb7c
5re5JxFSrqjrmuSFq5JWWSYTfX6bmtTWkjsC8O0UsEy58pDz3AlLZ2WpK3vMlr5LWZh4CrHH6Y25
78FY3dkG6o7ar/LtWv52xboto3IWWYUCGAMQuenU4WFkmzy28+F1mI7DX438nPkvbGFq0qlpGPCM
MTUr3ursPm9VexTvpr4WWa4tauGygCa+V9QaO9iavRMVfMsY20xFBdCL3s7433TTnS9rYVmyvFRx
77Cs2NjFxVsVPycKOgu+UH4by7X+wBWvZdlmVFZITFoCoZnegIPZNRvLDsptruxWtPBilvDzXWUL
ayK7JNNqNBe4nbnLWmFT0CEmaCxu2cbE4DH/Yk6bIFohElt5GtjCvEhQITTAzEQiCmAX1a/BPnRu
rw72rThCy1gdYW8VaSVc2tTcCvo1z/H0rPSZXK4Tfu7fMkZX69A0a9pTlNvp5hf8zobdyo2F1Kdy
4g/XT2ttQQuTMSiDjPI8RzFrUP2gMn1RFJhuXvUVVpRviWca1mM3iACjHswmyF5zZ3RGb6bJbm3N
Zz8B14QBt7Xq4Mpt5guroZnZYJkRevh4OjnombGi+6wZHStxNfl0fR9XbP1yyi1DK9JAR/Q7tQVw
5IsOGGyFXfaC2yG3fpip6unBf3Rg+cJ6JCQ2KotjeQ25U6xTE6/cqXl7rvghfOmHJGkG/ke0LCsJ
qFLCZDOmfKXfaOXa8oWtKBC+5VoIF3Kex9WQ2J3ncdXt2jzumpYvrEPdqLU+1nAcs+69pF9iclfT
zXUFuFyJ/ry2y/G5NM4GwNritZ8RyY7c2U32dFAcduT23JAWuMbHdYkrV2qJZZoA64REEx7gKsG8
v4wKR8bDj7ygfhWvUdutnJOxMBOhEmTtoHRz6Dl3XnZbzZ/rPmvntJYYWU7tgTBL42WDkMl6VB3V
o3bs1ocMvoVdo9EIwe3r9T1cUXFj/vuZ55sUcS7jbn7vdWsfcnMfJpp9XcTaMS1cisQw0zAPcExm
Sn6UVu0CUPym7+SWxs39dVEXKiUWweQw0q/YKHRHLpaTWpUlgrwAYcC+upW+4gU7a4/0jpM7/962
QhS4G0HdCj5qvhz4xgxY35ZxTtwmBstNXrcOhineTFafUkH3hpBr6Y8/7/BvApd+vKqKQg/MaXIj
kMSKh4Y/dObzyv7Navy7xftdxsJjZzWY2eoS+8fuklvVm8AdXXvB6R8H+t+36PwubHGniIzjAr4S
cUMZeiTlbmcVJ60OHlYWNf/oa4talM+U3AhFbFb/GKbpaUY9mLuO2rf13rM/df33JS30T+gCFCda
TVw+DY7ot9V4asT7KkzoBTMxywEgkaqahP9BTKVPUVwWrJvcfi9BOo/m39LOD/N0ICp1d8BFf7q+
h5d0zwIaF3rzUX/8gwxNpLKwkl4Q9AnuhQHM5VO8RqRyWQSAE+YhDWoscxtmioH1tChxn/KTEfga
f0ryzd+s4lPEfHpnxq4P5KTHmENCMd1yQhSBiqF3wuj7dSkXoDnRIQy8BE0zCCP01+GdiYnKqJRm
LwnKtd2N7o8YppQ/Mt9Ax4A4Wb9G83Jua8+lH/qhJx7Uf11P+13+QgmtzEzMxMAye6vdqPpjo92K
kbllsLu+0ItaCEwDjVuoTJvgsfx9P0vSlhORGK3R/eIWQTdadGzry9wujUD4zXK7lcfqooqcyVsY
DJkHw6AU6NkHNqJqORG/kWvdRvPeLG3F+ZIWtkIXRWUOExRdV5/YcCf+fXloPpvPLVucDXhfWTrK
nrgRS7y6iXf6ZGyvH8slG3QuYt7FM/UD9kAcxil6hsFd5yYYTR5BoZCxdieBm3Rd1J/xxe+rWVwo
yhPegGIJd7bAEJLhBOpjA/qqUJEYYOy868J+FYX+PBvTJKBKVPkfECuq0VG1ovDB+mTyaBK7+ZQ5
fY8mS1XYQta3WRA+YSr7IxRtCZynZluaP6K+PImR7GjX7zRVbpqp3qi8w5+tj5Zgjkav7UkddrrJ
7GFsbW4IO0roDQOnji0Nsh9E8TSw8MBxmUzwu9khDZW1xNVlzf7f0pZvu0y0nJcS78bsO1M32Bb7
2P0H9c3y5a524jftry7Tp8jF5VVMQalMYSX0PPAA/SbtFqizutKF9vVzuzCpMmvJp6TFtVWNcNAG
MyZo/Gl3qRsltvmRYoKx8+ZkbtLa1s0qkJ518R5/ylzc48bqen0S3byhSMv70waT0SdgP3sKSkVO
j1mOZDODQJvfAkDAXV/w5Qv4KXtxx+sIfWw5xa0Q4840Dj1QXRNyKos1Kt01OcuLLiJDVBXFc1b+
rHqvU146gLKBUuT6ci5f8s/lLC65CFMwxQHLye27bN81pW0JJbVF190kofWgSPXrdXmXTfCnvEXU
PecRrBFEz0Bn/dqXbyBfW1HItQUtYu6qDhqhMVw2EbNDNhC7HAGQWaVO2NDt2K1VS9fEzap6Zo+J
nhdtWsziQCBbDPtouuUWsoFDauureaaLmwevEAMXQBpSf3U7nwmjTUHNBuNSqN7HHohxN5JH7vXz
uWirzkQstq8xyNSwAO4N1Z5r5VB3Xxrt/b+JWGxZBsa9xhBwLJTqhSYOS0LwZq1UzleWsZxG6Ef0
kg8A68Ug914dfJbsRbEi4uLJ6xY8QFBdU2tZIaAm60mu48Gy7mgdPfOeubqCIb063MaqXMkkXUib
wsyeSVuYnZwj9iANYrd+b/rWJtgD+3D/D4m1hQrs35zQ59IWtmcySdUaSkVci4KlIrReo5z57dQW
K3f1AkAfVsVUYEmCh5dovxi9zxQ6YWYok5BPwCynmzlfOvlsPwN3GrvrK7r8TDHgLwGki5p82cps
xLnSmDrsXBrWqjMUKQXqt3JHkmIHovvebuvxZEkjdKZOPmgi9WMdqBcEyD0VAG5J9LLyey6FrdbZ
71k8m6MSN9GgYOpx3KuOjhbgzCnRbsw3c9xwXdZFRWXAhKfYZgQt89/PNllYkcpqpC9gEa37KjPv
MTDf22MRuLlOdgnT12B1Lz5dZwIXNgS7P+gZqCHcIXhPK3fIqVOA8r5YG9O66AacyVkYkmAgnZZF
sL2YKPbxeiFtZ+3X03YXre6nmGVVpFS1IipYipc4O1VyO4i1MaOV/VqWRHo9GWgeItmUBbUdpX4/
IiWjPxvK2njC5ZjubCkLrSviFJ3ns0sfPHduBO4wxVHB6dV58Va1o81aDujXg/SHU38mb+GoiVKO
o9W1SAJFtvBzlxbbht1mfuWilcjR+q2+VXatnx6z0Gb/vtI0G5f/6f2yPjK2oo3VWQ2Z3XuT2zjD
NvJ1cMwVG+Ruttcv2f/HlH1KW9hMsMckMgzhk4as3+tiayU74M7OMYz2RZT33XjKgWazInRNNRfe
WzcUXJZ6i2LkxtznbuFnzvAwYEhc8+bGMOKvEQvPq7h2oAtbMoxGa7E+oa6RF7bR3jbsI/73oIM4
N7TC41nleBeWTbYFoFO7zIALMgzQE+ANZrFwtHYtxXvx1p2JWewd1eo0jkoUItV+cAIWOIX4EoWV
Z0XZyjFdPKUzSYtNS5MEhKTGSFyZtXZe/hintfGZi8eCHkPgnWAS21hO74MMWdcwTgwLEmIQ8TFP
dm13f13X1kQsHBAjlTRREjzVncGd1kg8zSidnhor400XEL3m0/9cyvw7zl4rYBCwoMRQu5uMtvYd
VdRT6MypNf4hHskdGMPd1iEHC9h2M23wv2/q/F36QikSnfASNMUoMTTSmUrtoZL9miu3tpMLdUi0
UmDo/FcGkTjES93hgGnS8Jt6x+/UTer12+HOWMuOXhiwmldmGaoFMmEkexcZgbyspoEwiVqQS37O
UkNXxYgO8npWvjPRiWj5gRN74zdj36JHl53SwrE+ruvQvLI/rMfZb1g8P6wehxLAlcSdtAdZeEON
IImCORks8Dz/K9/yTNji7ekTzHIpvJnzlyi+HmbODBO1SrJdw7ujnF080jM/dnk5msxs89lkaZp2
yNPIMTAmHLTNDqhFdtcOfpsDsiMIoMhaBlBy9dhEcWHXAzDUCdoSWuNrRhA3jKXqBJP8Vmb8kMI5
rFTNz0t9XzFrVwfRl6oRKqLMeBfVmUerqdq1ZYnxsXKobCtJ0HWlp/pGQdyTpqVtVtJhJHY7RRFe
xuiW5cN+LDOnU+LB47n1XWdGhoFI+S4FciZ1dExmphYSi4fcqp/qOMudY40ph9zn/CRrgMGpurTf
0BKMHgC9mV4jPnpCMzz4L3e0UiK0+I/3KQhjgYTvZ6m8YzU9xmV1omS6bZruyKYAjs0rZ5i/FEQO
rqDZS1zqla3oDJB9AcYLAX10lEgRcD342VHFaZTxu9EGnR1W+WHKpzd9arZBA1gcinxkrdFNF9Gj
MqI3oWw6J5++J2qxaYzmNgV5O9qA2D7IrENlvtZ1mSLDkbi1Sr4UWeZZUnlIlSdTre/bMgFEmiaP
Zgyq5aSGWkYvlZV1Nov4IbEsQBc1T5KzzOaW+hYBwKYOpgPP+X2ei9hWzeAuRptfRDVpg7OntVkn
7DA1DmrUPfKSFLZMrV0RAcA9wr/n9RjYPE2FE8eaagPJ8B28l7ehHB7DXEFmkj4rTeoUtXDUWh2d
dBj8HBPZUxvtwzB50tLqzUpm/iAt/1oa4ePQcC/TzU1Np9AOWbQfGXeCBnnipgkcPSHHsIU2BuRU
VP2xUcPSQxvHHTO6XR4r701tnqxCfewajmIuv6k52zdJ7cKc/Kxi7lSlWaLbKdgSpdmyChD0RnGY
Qk6dMp0GuwM0PgKa0Qu6hjjVFL8PVXdDSSmcNEsbh04xmgTAhySlvg8qgRwuz/wpNW9TbLqtUDAj
RdOuk8ZLHCSBjRQH0ii5pTlMRm7VVEdKy53g1j7j2n6soukgo/FnTkrdlUn+Ik3Lr3Vht5H+Xkds
L8PUw0O7MdBIS0bjzYQm9HqP3Ul3hA+6Y6UJtdWuEnbct4+xmX3ROnEwW6SK1VJgycE7CFeoY4xB
bvdq5IqsPNblcGxp9kMBXFY35H6uktNkPE3J9MHlBCYmjAL0CGHrzjcHLbKDWtyoShLZWUdRz6gi
nNYPte+3qIzuSBY/irE5lRHxpiF1m7LaKmbutVrnN+YIAsIe5CfInxrsW5eQlybsb1UGtpUiemZd
Z9c5Gd1x5Lbaym1UDJ03o/zxpnyU1fSq1ntlqH2NNg4oTjZh2Vu2pSjuRAIVKp2UtkzqapsLwyV9
+dhHYw6K+bKwSWI9Fyx8N2r5pGcssiO8EKAo3NeJ4kkMb2WaODIevAZ1cK/V004FAryq6LdDHz6A
drB2x7A6JUHOHC3RHWYEX1B6hBKG3iiq72XXbnmtbStZuW2c9g6aEHc6rzOAOADyLm+OGcnvSKG8
Z1F4GiZk8LjharkK1L/sC4Ck/UTRUjs1zR/TQBVb5GNqZ+DzsmUVgGmQT/dlVXvZKFW7Zu2Bts+8
tlzAKd0ZZXJKy+EpqfKbhgOltqZkEzAaOFOK6lYgWi+Z0m99aAC2v+r9yYRXaJU70H75khHUPljo
qU36A5MKtQ0Q7k2fqFCrUcttvWL3jHYn3iKa4daxjoanMNd/JjH3WrP2YjE9TEH6QtPkWehaYZtQ
yrHhtqgAgJWwm0StbkyiHNKy+Y67dmBa/i2kFbkZA0w4jvK2MEYk40z43QChl4FxLHWY/b4uN83Y
PxYJOwAvZ6tVmW2F2Q75cTvPh9FmRewSPgHOstqQvM89UTWRnTP2tVYqp63IQxP1m7ZWOztIwoeu
SGAiA3pkSepiwPY+adUvaQbrVRr1VjTNvojUvUXR96MqD4Ymtpo2uEqU2cMweEOb31YBGD8kCFgy
cQd45AdmDl86VXmrrPFHw9TKNnPk7An1MoAtgtkndDUa76kZQ4GMo1FYB8ny0h4qgG4UHDwUGOas
66OUclf13E0qqYG6uTl2SGlELdAwAvXWLEjoFAbHHSp3cc/vm1Y6eQBPBsdIY35rZe3PupHgwxtI
aadp+1jkaWAbSvKYtnyfYPZxKhT02oOIIg86fyymQ6d2r7XKv41dczQjuq+iyE1Cccv07oWkxgej
SWWPPANcr/QlN/bcqjZlH7lIShz1oPBNlaNzSTrJgOIEZmwLQ3ESBfxoyuilpHzN0kG1dUa8PMxO
eYunlYyVr6L41dHCm0DCbqta/IOwLrPjttq3aXsiXbfpte45bdg+6fK3borcDqyJMsJyJOcHWkhM
XRhPYzhIO4nUnTGlx7rm98C2DOyGP0VJ9ZNNncu4cJTQeCGKft/kFby/ou4xvcHcibJbSgLNLjTx
MlW5iatV/pARuddA4RNafBsP6C3XtBcQDz/UcDMKUW/VXjxZ4+hnXQKEGYIhHh7DwIM2LwFb69Qn
+1TDX1g7bZte8o0qK0ct1V1uRG6vZcdYyYljVSiNDexbXfI99MMfx59jTved0Ti6WR7RKO2OTSbt
MGidVml9EQ94UpkfxfVTG8lNnEQ3lTZ5mugOwkqPyjCioDy5qjJtJ9nZNJv2eYHgNTALN2XCzs3S
tDMrT+2+Ar9dmxfbrg2Anj3pb5VBvKKdXnJiGE7S1se6Y7eTor0EKtKvwvgAsOGbUMFPCFRADqaj
0Ozv1QyUi2NwQ8HOJ03FiUi5LVTrqS4Nl3Lz2cjHxzIrHutecUjBbrVRs4XRP8oO6MXUOFCVSjsu
5Uap+pug1F942eKNBXBJZRgeyaRLLOHRzPBZb9z01rA1zcqyE6G7edncpUL12kn4A00PtZp6cVU7
M/e0mbI9mdJDlKRbqRgu+vn2fCj8mBYOy+pHcEe6fSu8WBsepVHuaVfeVRHA55rRlVN8pynJnkJd
G4bMFJ28elC3mhz2oP1wciPdRkzglQMlz1DJDVfr2DWF2BEx3fWkb2xKlM7pzACjAvM8fVjeWAoL
8T/9RzeJ74aJ99WSu9HsnwElcJRs2AxqNtlFVJ8mVHsdpgpmUysIbFA0O6JBJxvBzgVA+lQD7k4s
s2xZgPuDWIldhNp9o0336Cm4gcvi431GD5LxoSi4LGAtVJTykLfV11jRb3TVcEAOsG86dgx76Rgq
vE8GYN6waw8oJt+rsbVlaJDX62mbMe2Ntd0uEfRVbUOXxtb3ApXyg1kWe6XOX4u0GeChsw+zzr8L
K5vAEaW9y9JyRZEDBBu/oxQ/mD7esaA5lLOmGWZ/W/MQ3YBJhQ+aMCcYqpDxRxDDPo6dftfz5LGm
8/6S+NS2+T6QwN4HT2qcogN3oJtgYK9EZHbWgj8vL7cgY/qoyGSnLEbxMHlv9P4lzLgbtoXfyPo5
4uFOEfJOyPTDMNvMLjr9WAbVZuJkI3i+G6vU5233valY6qKSXjnGUOzkVH5LBByAgO1EE36nNfct
GZ8sQz40TbvVGkx6NVnxfdQ52mKM+qRXkY8jdGOY+3DkPpwAF2WsRyMID3o8It2p6I+8k5tUST/A
XupEUeiabHo3hHgd8xSNuWicbqZDP8KYBWnlBSZ9zqXxDQ1zgYOWLBsZJJfKLndqhA7xMO40OLCj
Ll21Zk9AL3FVeF0ixvQWSZwOEU1rYBQ5nvCqpfyBheVhrKY3BVciyWo0iteHqR23dVf5WU28GtWP
QpsOgB++D4bEi1PpTxV7BRMV2IRwPpkJGjA8DBJ3jozAZFGB4EG06RhpOuoM4AMjxfc4VX1D0Q91
RVKbI4ZTRxDbRay6R44rsRO9UTyuDsBqrv2pHrxJIZsk7/dBXe2sMHBoEn7te+ZT1XyqovJRDzFj
V4vbNut6R+v4puPTzTCKm0boN7ww7ALREVez2ibK8Ga21ZEV0u87dt+qaPDS8yfT6lNHFvyg6NMt
4Bq8ckqegk641MShxPPtlVst7ACwxp8Tod6HGEW1iwSPckiH3UQMeyDVBs38bplNsd22BZ6g/Fgp
rZNWOvaTu/1Ub8cIaSKtHX10zrnFJG+zmLmZhBYY7KGC7UFogYlOzRdV+jApw9fcrHymMAdsGndN
ZwDwz/rBkLS2GfaR0m+DzndZAIZ5Fm8HM9tZdQwVBnOIVe8mgIQ7bDQfiUk3hR7eDxl5y4Hh7zAh
Hi3S/lAqUHdiowqPM3FQQngykfSpNbjxQHcG9NkYWmAoMqC/iOgxrumJjfFrPJNaJ6bLhvqxKdOH
LgtcPW7xWg173KvJaeoUg6kwh3nAn+um/dmDHa7IRGHn1QinBEQZrPWronBKnZd2y03rGDdzHMUf
FFY96mW0Lzki7DhtdVuJwtuOmY8iDb+GMXQdRRp7HOq7vsHdV1PEQyZyiLEFiJwqDQY/iPqbzlIT
WxvyG6n0p6kgThEQjC4F4l0NAFLcRV7Mxm+BmDbgzLat5kuPRxvZaSWwaRu+sP8j7buW7MaVZb+I
ETQgCb7SLdve64UhtSR67/n1N9H7xjQb4l44W/M4oZiuBbBQKFRlZWrz90IK7hUpOKEAZ5fB8DuI
9FvouDmanp0L1bjPl+ExD1pf03ERDJ3xrEnJs5qEb3WvenVk7K0ofQZBBjxItmY7LArkAQhLSSnH
tt62zwPEcRo5vU9qHFFtfIQMAj5E9tD2+R6cJHgfjkBC5/pTNJq/ok7V7UIeD7pe/ei05jbpQ0xS
qEBcgMb8mwyBFaOGarRWtqdeto6TwWRuEVPUgeDRECzfFSm8rpE32ouc+xqGWpZYOoZW5pvzCMVb
cOwm0bXaNg9UMk91H/wch8Ub+8arEKZkVX+JcfpJGp31GQKRmgTtGOU1IdNBkqH1OzS6o46FXU1I
PywUwqcIYbIDMEmynGUy3XCIDwApFSkSjK73m6S5a+ti14+jP1cooGbar4xUiEUUIaOhqIaFGuJ3
AkWXDm/tIB97N6hx4+USxc1QdNdBFF5Bsdc3qmmfhN2IYKuDWSHeQQfdy0JlB/DDDb595Zhlij2Q
iqe4wgWqK8fS0s55vvwKUG7KABrUrbGytTh9inCU86V7aArj3VTrR6gI7ywpfwqk5FC2xtnIKx+v
VJddu3QyXL2Q7GiuHbnL/bTCo2PuQHSFClHbemFhenpfufG4+EaJJHiUiRdn3WuphKNDVXRhctDb
TLFHtepuASF9TsbHhCYvpay7imycSTTYaghot5EeTcxsprNU2FOe2nVTuUqQ3GUqMiBrrl7pQoit
GvmDXmFAgAyyVwfTQxiNEpigpc7GzOdt0upeU+n3czHiM2kBhJvVFy1Mn8jYfZuNwGaTkxnk1FmN
YWiWZ73vHZbbpm1529ZL5eRZcmPg1Zf3yffaCu8qpfdTaCSDO6OEC4CyrCqfmjoGXR65jmPpPlfS
q1BFEOmlHCtqdsCs75S825kjHjUkJN+mnlzPafxzJkVil01+nqT61OEyAMUW2BKsehcplpuzmjC2
NRjjw4LbvRu9CQKHCu6foaYQxdEOYMDZNWHxMqozyM/zcN/15nHJZChE5j+nUUMquRyCJMEGzvO8
L5t5F1Xtk9rRU9oG53CZ7nsySB/hPs5SX48gCoKXUREXsj1VBl7kuoUcFTT0ddfYSa0eIWbtL+24
k3JU4UlwNmr9Pq/V3+BX80wwPUsSMCMEfgjRQIVC1FcvXvNBO4bjsA8o+dY3ieaMcX80m+hFN+p9
hEK4Q+YSFPFQHDZlCOfWVeIUbf9Q1lNlS3So7GRO3TnEnafFAcRYrMidEQRtczR/BMOi+G0/Hprc
xB82oXAQ/2o06kPCMUfGbFE7qubAhgLdnv0QHamrFiTXEkqvkNByEpQ87JCkV0m+7GjS3TVp+Csw
tVOy6K9gCv6eZ9YVODMeEyOWbC0n1xCheZhp+AB1JG9ACbFLAcOI6WNkBpFNVflk5vm+xNebIhzk
mKmjp7hrqxSXb9o+LOXoS7J8LQ1QIkQ1Ebprg89qYnpGUUlANReSWzv20O0R24JOvU5UKESwFD5W
8Z4tgzskZg8xJW6eJ29pl+1xWg/DrF+3CjkYmeS3pPpFg/AeddTfULi9ZX+9CfIn1I28JP0+l8p9
VQ0vylDfJNkAIDE5SChchql8jwYxvvoY+/Mg20FkebMV7+pF2edT3NgDlc65Zt0AhPytGbsZGUx+
FXSmFyfkyqBVbGtVbXdKdxuT+veAV7EBxsC50r4Z1vKoUTygSvXOHExoUKjHCPgo+OGjSadDEM5+
KFudnS5GvRvM6NCGlt0t+RM0VjxDLncDLW6lpHe6Qr9TzOyqD1CINZX2CeNo1/qiHaE4u4t1HaPO
i+lISXhWu/kYGvSMd4avBOropEtxKzeJV2VD5WJw5SyVdParRtdAhoWCZJ7UdxpQVSQfUKlS9qiG
ngCAThxMdnvFQl6rpXuX5eIlrWanzLObprrtUG5Rp4XYJooumH8OMzeIil2IAuFhlExbamKv12pA
L5HOVOrrPBi1TxS8sSmuwNJ4GaQ5wjqG27w07qAs9iOcu5PUT9Q2psWvp2zf5vLDIhW3TTh5AW0P
KOr40tyeTSCOIK/7bbaME11UL2gyj7YK8ue+2OX94GTQWXWUatgF8tjbUzOGtqQtr3mqjVBpBLs8
kbJDbVSWk1bkUQ+mazohV9bCSrZTyEPQunqeaY40pHIGZcJ8eRlfY7ecukyBATeVnYG8g0Tjqcnw
Ck3TQ6QYpx6PZJvgyKVJ6I89gmscQ81NUfIjCp4vSzFDMFaDiEcpyZCs06EGCOLUzPjdJ5hpVaMb
PLTvmrbB0318qeq8QnzS3iYJCb5h7qgBcZY4OcqBer/U87GY1Pcmj38Hs5bbS131dttV34wYZaoF
eNBMQ6mCPhkNgqDeTLdQVn/Upf66iooroPbOoNn6VfSRZRMD2uqmdZgyHSXiSsGVmO6GlvyYlgyU
udJjNo2+ouKIo4ju4xENTUHMgeOZ4FsJUDxDZlfgQ8YJjiA8Oz5JSrOPFnKq8+gYz+W+aYLvcg16
6Vg9Tcv0NEWj08KPvTRSkSUZ3Vk1oquowOkLikc8It4tJbif5Xg/zfK7pkx7I292afdtwC5hVAiN
GAgaQbn2WqVJYk/GdKZ490A43EkgclineI1RepiMFvw09ZvFXm1G5cUEjAs9amYoTkT6cJ5xPiE2
/ytV2tCvBv1e1UuI/cnEkSrNTxXMN+uks+WufVCRxI4mwEpSg6KW4ajKQJ2YSFe9GnkxshMBMnUb
3fOJDeMawegshAQTN2hY1lelF5Z7gzo0u1aVCOVJv1W9y73J7RbePwAxXhFjSo0oU1JAKZb5JdNu
Onk/9iJECms5/tH/XIG+2Gz5qrdtzTWo0BbMRNGpvKNN4yJXvrcq6zjUCHRS6VkShkZAOuKkkexr
Ye7hcnhiR/XyWhkA64/fsWqNcu3KfCyKLNcwjVPNnRPVb6hdWKnlDNMPqXSI9u2ytW3U0coc9yUt
pQFbS4ZOrH6DqiPmmRBf1EN+rh+RojrtSRO0mbfBkiuDXBdfjhUURwrsc/jcAW7f7gK32FtXKFk6
mJ5yBcvbhPKtrHH9fFqm0RCWwIdpS4ey2LTLlOo1x7OXTL+GktqpqrZ2gYZiVFSJrTR0J/gBrG1+
6XNyeLu4neIgQM4GOLxxhPzSTenkmMzVjqVfPYnA98w3LhnjQHctDVSw7GG1eucl3bVEXgSr2cbl
/ANU4CeN81ZqxqaAgf7I+G2RDbt41GPOGFRe7gzFa0Nw8rexoZ8fkB81VvM5C/oO/skoCYLnyK9e
TKc8hFBgioEwSR+Eg8CCL8YPHOfA8ORp8jHAwFiuwNciOx04k5iut5LYIlCN6EDwg8d9OwPAHKNf
0nrIth3070Fuu+z+w+cl8hC66SKY8zN0zYLer8q5CJRRcTOXQEPERfaoayZqw+N9WpP3pm2ddjZd
vS29tK4hCDPeR4u2h/o82qxB5EhNhSYG/k9UG85RKrlgXDyVqBtSQBrU2CxtpVYWZ8Gj3s7y4WeK
J4ness5j+htkTc9xq17L6GoVy2JHpnIkNDnOStwCHBGC6ATvF0l1olz1wF3wLUbPJxrbH3WfHJJa
20u4hSE5nx2DzPCSPNppnepBCQ9vQJLgATEfSYkHeSjN9tzSsx4kTrIst7G07KIepeqpS0Y7LJP3
BXchY7wMa8x4J8pehnr9qBT7itJryEi/NSi3GQSdRDlGWrZIx7pRnCBunoGHdoIeVYQUj7lkSq4G
FbT2JB/tuqt81QquRgty9UQEldy8+yBSAoVr6DRhtODrvVTrYA/QmDuSJAfwmfpxhJJGXIvuv023
pxqBGagrQObvq504MiBsFX64veywkcL0yXAnh9Ee4wH9KAgkImvMTVe3bdm1GM2Y4PTdq3XDbgHj
LTiP/vTcOfOL8BbYtGZpJkjfNSKbGncL9IFSjKEK12292QOTgG/eQ9rGY4Bu7VYRXODa5p2zssaF
/LQMJlpMsNbl5L7SUB4h0VURW5qtLKWLBPaq6PU3Y8oPrBxjjckpL+RTrOl7vCow+KiiEwi4TNuT
N8y5nwA6uVfRSLdNI74xlObRJCDaHszDkNJfGpEOS179JmHhBxUww23rNouINXIzaCDqA5wmmwgb
3P7NYUa0KZzBfKnOe8w9QSrKFAT6zZtlZYLbtFbV+yjFbC86EHfl8EYQcEDyaleqaAZpK+NRZFlG
AFQopp35eJsFcdiaDOJHduS39cEDw/R4QRr6ISTzF+QBX8xxnq5UMpLIFvncUkCDR7HOGclOWbr8
76PHX8zwYcIcc11WAd9rzL2ynM3h55jc92BbvnxwNz7TFzNc9pZJeohhcZgZ49EhFaq84b0quSQu
BP6whdn+YonzOSmyVHNsAIdPtQwqiMbybaoT30At1dKpHU7xbdAqdhdkN3AbgXHRKjlnBInUgLk7
xMK5QZ+dvpZgxGrU2pOnRLCfQm/k7mOMPKNZEn+EXQbCT3yMqg0/upPp0BuWcciBAOLKHIHLEdf7
yosN60tqooaIyBtZN7gLZYrCQ/bjX3kJ5fCsoPSTZEMBIU2Gp31l+UtxPQXXjYi4YCs5/LIWFvdX
t0iIaU+dsgFJsosISFvCY7PPTiwbRfXf729QV93/zcqITCE+pEPInbsljVGbF1MHXFweO1/XX9v+
FAxoAiiZyDHYb//zO31a4uIGWrogrsrgGKOj/mcA6yQfjJsJ76TYzwWJ/bZTfBpj/77ayGyksdFq
mJcLAAdKHyUo9hThz8tb9zEwdmlFXOzQQ6kieGsyipj0fvExJu8GLuo1YGnQTgFwziBFhHq9sR+e
8fp1MkjJ3orwwKKFclElsOqlD4CrQgE3QtfhPOffyubh8kJFNrjo0ZOpLwqywCtNkLZnFYQJmn0h
i+DwGzT7uIplE9BmBcDxPySLg6jPtJ7gIuuP9E72hpvaidzmpdzFYLpAFrtnBDyRl+0kwRzAfzl3
/1j+iN0rd1ErbcwJAQZaQoITPKEdP8XnLnbRBeuBZkxSNyt2HZ738YFMp1kTHMKNdGS98A8uopV5
YJGKyipx7MsEiLuOZldLEAkY+EU2uNCiFKUVGGgxu4l0TKTHUvpx2UlEf58LJCZ0g0yFqR0W4anS
r7rs+fLf33pWftkk9gNWm1Q3iTJTZmDwNT8HoVC6X/bqQTlSH3UP0QynaDlcALHiSjKLCAGknp5C
gPisXERmtcUwpcgK5iQUBdOoOn9xmQUAF6MBp1N3jN2fDaqdVb8DvdnPv9m6lSXu+urqopEkVOsx
jsFU1lundOihBrNwAdYE4XDaZqBfWeM8rQgg+zwsGN4ZM7c6QKnPy/HQ3A/H3jX87ulvhMsQN1YG
OddTa700NLQi3ekdeBIUjeEcpjf75CE/Lw4mNr34QbRKlsb8EftXNjlvBEa+QBsLNtnAB5PT68G2
l/siN2Th+5IZzg2jAL2WkA1CKR3e/36v35a0cNpq3wLNctlLNqP8akXcbTbmhhRSDTM7CgD2rXWm
6CDH3d/cyysj3HXVLgbGDHJsmxLKu65q/SZrT6QmooDOituX9o27shrMkGeGhkeKLIXfVKvcTQE9
yl32HuTQ0AiB+5CnH3XVAM4oGsBTN5NthWiWCaQm5ui5b7bMoWEYEor70l4+ts/ycYhtdHPd6gFD
Th7kZt3cRTp3wLTNSccclGrXhwys7JljCbZB9Eu4T6qSMEc9H1OHkooSElh1JnUERp8A0pAJCC63
o5mqqIYlQwHB4AXiwHETlbnB3mvg0mcz5sEhPNcHzM34IqXbrbE9RV7Z4tbVzaQDC+rH4Utu6a/q
IX/uMOyA0FY71nXsABwCqLvd7Ypf6DnEvmiac/NUYpUygRIe9E65Nw5UmlAm1FDy72btJJmLV0jx
mXVQ5rE7IDAITuamOQ3dNAM6ParJb22lT1QC9gQMCWjR2ZBo2MeQ6LMbwO7isfTaMPP+IhSsDHL7
a5k1+BOAonQD89XSvnf5i1Le/zsTXCCo2qUHZxDSkSy8TvurSL6x+sfLJrZdcrUMPgiYirSoNQ5i
dp4hDKLYAB9fj6A9kE/CIju7Y/4IOCtbnEssmNdRKtbRa732WXUqP/FR9rZ71/xNoEwgzJU3L1mC
pIpQwzQhyYjfs8qGliirxxFQN9gbPabqpphQdWMzhw10Ok1RBrF5OXya43UA8S/qlM7a4g7vpu2z
+iZeN/fhmV3pqQ804tvlb8euzz+2c2WPy1jSUQ1mAupmMGJgUkT/Gcrvlw1s1ylWFrgsJSSZoiUd
cu7W65//wwbSeIMX2CEChuWKYtb2E2NljznQ6oPRiWILc+ygeofGHBMjYMRcGNEAkhz8UWyGXsTF
sZ0yr2xySYqZhT3RR9iUj9nPfgfiQAdiGbE94waS3PTl8paKvhl37yEgZ7M04ylaWpgTZMC8pBIE
pu0i2mpFXGRayJxETY+B7UbFtdkBING+0WYEguQ+K708PsXWj0qk6cDixCVn5GIVyvrVsABl7dbh
Q2JdhdY51iJbmd7nVLdjkYTodtgiuqbKlHEv8RQq8tDEugUYOB46GMB0MRm2166BPPXUF2HY2j7X
n7a4EKlFC6SnG9iKDsYOsNqdcTveprvWZ4xq1a49WY/z7rKbbAgoIV1frY8LXQMGBUtVw8mrNWM/
TtEtgw0ntXlrjZEzlOVe1qP3YtGulDJ/JVXtzkFzb42FYrd98TiN6jEx42fBj9qM358/iuddMfLc
aiaKjZiJT3e5h9mhdAfFrea5f/9Pq3QpnMs2t93qn73nh+SDYIoqDMaAhLCTb/Wp86rYvK7C+Sle
Ft/sgNfU6l5wgLbP6KdNLuqNg2pMA/vehTzZWdtgpMWyLy9LZIILdIuZZbWlwISBIb+0PPfq739n
gItqCpH6gJYVJKMKzNT1P42/UN5jHkpN3aBAHOEIfo3VlkpzI1MBILb28XW4V/YI0w4BHwRjLxbz
QGxHNVBFoQNALdXiGTWg6tCoTQZ79Ko6gGv62ryqD4xrWlQE2mBWx8pWlri9W5amkSM0et2urWwM
XR+AsL9VDMsBFHpvkfjVGvVXIhUvXTjemT3gWeFjD/BgV4YvuVCvb/uCWv0cbqOVSJmbMkAWYz0k
t4wkGttsY/qTda7ESdNmsFtZ4y6PzMrNVCKArkTzQ9hRezavhuHusnOKbHB3RQTYJZCfmAEsjO9G
dwW0ZAKIwGUbmydstQ4uaA8Y4purELuWBU9Z+qjn75f//nZutDLARWg5aCk0mrBRM/jfljOj7xjA
dUnfQ+f/wn++uR4T9NPUACubKnPJXtTmrTpMIcgzipM0nfPJ/5v1rAxwUQ8TQA0ZFhhAcn7U7Qaa
wcOLdj8dJy93sztRTX67kL2yx4XANJjDKjTxPpV3swNxbmBOGLX2MXDf9ZlJlgFrbas27ezsl4gG
a9MBV7a5Ex4CENMslQQnH09x/x7owL4CT395R0VG2L+vktl0mVRJMwGTScoM/AoDRov0k5IW+39n
hjuwnRYsoI/Dd2MQgowCbqudOxED1HZmvtox7sh2SEfyZoK3d66CJk7iB4ceHH1oobOPFN/kP0R1
me0Ub2WSO8HBMCWd0cBBciN3GukNg+xt4rfjqbYwLAuMdqdgtvRNGQ+XN3T7ZK8Mcyfb0MauyHqs
1Yzs2aFH8yR51Z7c6Dt2FMQCxqKV8p0V8MtQvWJHIQIDzYeGbfCIAcxrnI29iC+MucMfefrn4j5+
y8orMYMugUiR1UkaTyKHQav8JgXnSyiIJ2yTLtnhwkkhFRMpK6gAKPNDlJyA4sIIGgbEJ0cDdUkI
QhRlFokQbl+Vq8VxMaUnVlcn7Mt1Pobq3HYXenOCp2N7yI4Y4HkROApbw59rtAxQZJsWMhLuUBRT
Fs/SNCBR+JDGjL3wiVUrmRCUcS+CDG6Hk09j3HEI5SHqVY0RqA7fKYaG6XclE8DBNk1QTWF8StBT
lrmIpRVRaHUJfKO3Rtcc6WMSgel7zv4mYq3McBFLiwzMIkJ909XNQyjt+2afi5qF22d4ZYP7NIaO
kaZixlKS6q4H4A8PpcXvKs+sngMJ06I7gsHJ5g7zscEs4n7bvKpXtrkvVXRGOukl3viJZUELU3kx
OhEiQfSluBDVVhE4ohNWSRt6Z8qCB4i87CZTRHK7vRJ4g6qrJpBX3HkqMNGJpxB78Ml7DBSF8r3g
BG1GI/ppgLuIlcSUE0lHlsb6lbP10XUb9vONeTd52t3iMHaw/iWw3Mt2ReviHJ1UZp0lDTofs+Ul
1XVJdpf//nZEX62Lc/GuqJNB7+B+TBin8Id99AzGiA9JIenxsi3RWjhPrzDSHFto7YHoHYNIN3Um
6IlvB9XVWjh3jpa074cYBtTd5DLWzuBQnMBIsyvRtqgFQCWRQ3COLc2KQqoRdY8mwZTZ5ICEzcnT
bykRxKDtRx46AJTqsqLLvBpv0Zj1nKm4Kow7tdgRUETcISi45L1FgwRI8+Q4PsS+qCTNPsYfN8bK
KncrjrWULhZ7lYQ5iBO1N9Xcd1BBqECUkIlQ39s1pJUx7vSOMwkrsEWgo+3H1xjq8tM7hjI30O8N
bPmcu5FnvolW+F/c5XNjmb+uEowqH5YU0H3U5JzFZ0zK+gvGSB3GpIzJmcNl5/8vB+3TGneSJ+Ad
Bprirc5eYaxCXew1AGDS/0MFYvugfZrizvSsZOqk6TjTOkC9cqPu6BwLztp2WP80wZ3lSDX+v1NC
Z+2oxtrBgrqaPIhyQJEZ7kTPpTZWXYFN082dBM6bGKQIkkiHQmSEO8lmls8dLYGn6BeQtLlW96SL
UiLBF+FlPDB3D97sAHlzLL2Q6juUL+zL7rUdjf75Hjr36M6UKAK1Gm5yPVUf8t5yyor8Sof0hKH5
h8umBJGB19I1gW0NEta/bNolcdtYhh4shkUpCTA7ARnLUNpdNij4PjxbfhtIZgjlFRTs58cwSu0Z
VCHRKNjA7Vf+ZwzSuWhQBhAMtGTctI1bHEy8bqQb4iUPmLTFMHFmd06KxvMzmFf+bajV2fpXccjM
M4rRdqwvy0AYqR/6Cux31a2Wfy9zQT1LYb58IazrXGiIOjkoJXAwuVlpW++mP51yD4wK7nIX3NAz
GC7Z0IHpzndggN4LBx1EX5KLGnSIC7wN0AccHXT4wV3mguoSU75sjqO9YQNTDabscsFNvXn4wKGg
ErAdYsCCP995qjcqQ4/QIvR7uT2PVSaAZmxn8Z82+IfxUE9Dm0GzGCsbPbYwCsUrVD+tHUg1nWyn
CvLRbbTqyiB34GdQoIyYxl9AYA8ydm/Yt0BXpk7rG28pxOZBhZb8ILYCNm/1B4h+Mk9y68SZRF2P
7Ut09Tu4PAGqTp0aBMhOIFAEekEfyoBO+1qfdRACh64uuEU3w9zKGpcoQHqhCscAsUeB0lecTjeg
vHFVK9kPRSMwJVwZFxC0MAHxyMfIQoRB8iisPaWUvDwiyPOG+no25+tMAT4Y/23EfeqkoBDpK0vg
vNvp32rJXHSQTTAZ9fnHwyPYKecaaD8onB00JlcEcQR3PpFroxVEw82DujLKhQlSBeMAhni8dgbt
VFYL+D7BUzb/vBzYtw+mwTA3kCcxP4YBV4GvqiAcFNe4FdPogY5HSRcN02y5C9CYJurQKEfoH6d2
ZSC1jFwr9BhqEsnZQsGRqGD+MG6TSjR3spnBAviJlYBGXVd5DNECDgBwoGEp847cBcjvQs/y0mPk
Bmdlx7JYkHoVtggSsLm+T6t8WpFbJslmC8qfiX5usahaf4qTQyEJniBb3rBaHJ9cBGOpTyPFGSdy
eCjH0etLetVJIlWcTSDY2g4XSzSV1qXESiHkanrVIOqy4MGB6n6CfoUEcTAbhL53IJmzSz+6S55E
MXUzRV/b56IL5ht1kNUA9Fb+ZqOu2h6zm8Qu7PAtOQrfA1vOvzbGhZdAkzq1muAxrE49fQTx0APv
6oxKdeh0V6FriaqOIpNcKIn6frHoAJMlmPHBTjU//+/neb0kLmoMoDvOiYXvp4JOomjIIVSI8+9M
cBkEeIdIlQCx5w70vSzeDENAOLCV3K6XwD04JGNewCSHLUryt8nyW2h+zP4SeLX6LxfCJSUEfH8B
BPYYRQXdqzHdh6BAurxXgrXwIIhWSiwCDizZlebkNcY0WqKDt1OKb1VMYYLPWJCSbHZeVnvHIyBA
QqPPEHpiqYD5WvnlrjDtUcE1NXmlbx3ke+OeiCqYm4nX2igXMyJIxOj5h7iVQ46Lm3ogEP4ROyC2
BvYeNFSiqsGfm2oQFZABaIwQFJ75RK8AoWo/WgZxO8RzKhWeBOo54xWc93Y5Csfv/jyxUN+QNUUz
oGdCoRf29Wlg1IgSOsSnECSKA6toLafmR+qAtPqRNW/HF1EM/PNG+WqQi0pzHVlh3cMg7Rqnb7+R
RgJF+k1PYoH//3mnfDXExSJQXWvxPMNQP30DAa+tddQ1RMXnDcVdZsXQTeT+2EN+0i8dZeDYEIlc
NGkdzZ8eqhvIgRxAmhDalte6qh+/dlfJnXVQ75Onv/GVtXXON8fanK1ZkVCri9LjIPdnfQHRm1Ge
s1DF2BEIhy4f+I2U1dSARkdXBBSYMmA5X93FasNIaaxCc/UHptFUgzzO1r6B8+6YHEFFlYvs/eme
X+1x3jImdATyBCSqrQcVLdjLHQP5Tu8me2gIOZotGsz/02u+GuS8BgxcqdXphQ6Q1XmmZ7glCOu+
X95F0aL4W6yHYlfew8ZA93myy+n/LP6HNQDmSzHlgiP94bOrpLQGBi7Cx1NdFaxkPXQRJK9TSjBd
FYggovtyIzH9ao3zwVYZumAxcLfMx+S28qVr7Tq/igIH9HXXbF6Iostpk3sw5V3eRaFhzhcH0ihm
UWVQNoQGNMaGjtT0MN+1Y1mcaocPql04OXhZBIPmm19vtbucS7ZyrS7jDLNDdqaQNCBTIFiZyALn
g4ZWFhYYsuGDqBfOQXdVjZUgOIpMcC5IjHCpZXCZuqXRHDqj20/d6F/+Pn/eY1/9gv37ygtbM+km
CVRerpzrngoi/WIswWMeKvep1Mf2KAtLlJtnF+MkwJ9ZikV4jPswyPocNpoKJuljF72p/RF8R5cX
9efthUV9muBx7TQDC/mHs+P5+hqYtUda5TlNymMBTs7LpgSr4UUh1TTvyliJoZ4u106rSd7Qg9dV
+9/ptr6uiDu+ch4m7ZKB93gJJldHXTqXrFMWjsfZqJxyCcD3q99fXtmm8602kTu4Vg2Su4CtLMze
NQ3KBaLZIvabv9Yg2Zo0qNBauJmh1fbV9SBLMhaDhAAIjmn2VI78pfdN5z/DB0lti5DsLGe/ZI/L
6WuzNurGHIlrBOcAcW8C1ybkhor+uyGf5dT4m8O7Wh6X2Zta33cDUm83GVLo6CjOWBiCw8v+xIUV
8Zl9PCdZSpcF7E8H3df2lqft8Ojai/DkmzHicyV8Qg/ZiA4aW6UOZvPbaNxBDtwK3rr8V1+9Xna5
7cP0j0cYnJfPyYLqEBRxXVl5NDtgpX4H4He8bGM7Nnza4NxaGtthAXkUkrFkgoJBdZO04XmE2mIh
05+XTW3nYauNY0dsFVxBZ73oNFmIi5uBFTDaJ3pb7MszfWecGaJ5d9HusX9fWaN1NzRFiSu+UQyn
lQe0Yha/TVuB022UR76cW4Pt8MoOgL1UMWTY0W4mDOcpJ+u6s/NDdJLFU8eiNXExAgTpCdi6W7xD
wPLkyh6iBEDu4Ih13lCLPYEY1Bfp3m/HvU8H4cKEoU9DlQzsrbVAcUiyroOkF1waG6KmX7eQiw19
rWnlQlWWMEN0E3NsyXvtSE6wr56tJ4i8oJqLEY2TqPEiOMg8L55Ec7kac1z2sX6a2sdMfdKhR0t+
l6MoOdpoMH1ZIU+IF0eLqmUxpBOSorzJ9Qo7WftKrR4miNCBbB4tJ1qB999yqnG8ksbey9vJV8Fd
q5pvI1B4ZdDfL7rFSLF9SekWQRjYqFJ8/YFcrIlmeQxTDT9wPubf62ttX/2ARE53VI7RvrxRCif0
M8GNIAjXPDipscjc6z1Mju14XUldaBcZ+muVfAzL0p77wzQjTkRgcr8chwQebXJhqAn1SCsGJA/K
0L8ZUPXT6Si4zDf6UF+3kws+vZGA7SKAjfmIlqkNkj5c4L/U2+5U79IriCq5bJAeUxZP5U1wzabi
5JMQnCW44U0uMvXAby5WAv8G3MEBS5+DeZ/lFP/SwMeIKUAmTgluahAH+Cl+oPkvt5mLVQAbk6Rh
1pPiikhHaN/9u8/IBaawwJu+ZO6TdS/AgEmiB6/oujK5qARlEUgvtlgAengI7KlngNXem4BpY/Pe
AGtfXs9Gq/2Lz/BUGT1G7aOqgT3roTvIT5HfPzH5YQa9QQPlTX3XPPmkRv4s7EALHIWvB5Esj2cg
tXESoaImZ6dS+mllh5hm4KyH+IVIpF5wi1Eu1lgYx7KyEObS5CfRvLK4SjXBARScccqlNQtAibJm
wYQpTW4JTqu2aLzL30tkggsjRg7Mvsn8m7S9hxbaUcpLQc1FtFFcFEnIUgwLk3eJo8hOh7tkvosC
kd+JjHBRwmijBtTqeFUX0CedfiwU6dnL5a3a6NZ+dW0uFsgSiDmzEgtpPc0HMRaQ3XVtm6EdPDbe
6Kr29GtGU/7tslmRW3MRIp9I0kvsydaP0HZdoIRn6lDCS7xJmSGTsHzrVVmAeBA5BR8zcK8EloWg
JMtX3fyjbQQ7Kfj7/FNeK7pGV5nTYcANMkztPjEGUULLjt+fzyhTxrw9+sMqPxhYW90AKzXBuCx7
h+a7Yk9BNMFG9UJXVJzdXtCnMc77wi6YjFxCWTHXE0eySIjOkvZ02Q+Yd/ELMnHcDSwJas38gy3E
wTSrDmpuTfRUQtkjTWSoK/mjvkDq8vWyra2kZm2Li22ZVqpNEaOcIx91P7uB3J7Pqr6i6ast116b
4eKbkmhzN6QTHu/FMw2u8+nNGB5LvbVJdtPTx8trYt/g0v6xb7h64YB5aDYoeEJcrXzsVCfrg73a
QFsFspaXDW1WR9fL4gJe2pR13tZQkCFgi2KAHZUhyndgAnpVb2SfsVVDGWsUVuy3XH5tl/PCpGjy
JcvxMpX2mAU81DuAKm/lm/rM5sMrSbDM/0fadS3HrWvLL2IVSTC+Mk9SsIJlvbCcxJwzv/42dO72
jGB6cI73s6pmCeBCY2GF7i3EvbTGoGESTSvolVEAKeeHQnnQEWirXFjn7iWDfgnEH9RYwFeDbuyD
KaBrj7Q+5AShNkPs8HkZlPsJygPoUmz2otA7RIOU4LQItoFuHUMIg1zKC+f6B35vSrzmSgw+Lnlf
dj19ck1Cd4cpCIjAlk94QEdo0mj3+Pywrt5CtdSrpmKvmcMBJKUP7QAp2kw8ZCkqpbEEEcgVupOD
Gpi9eEumFBouFdULRPwy2WVZvOWmCHHHtLhP5emBqIKvQsVJgMKyXEZ4boh+qwAH8kg/GkW517N6
3/fEmU303JjhjSAtj30UvlYEqkCCaQkx8YV8diAv5etkupVTCKxqUNAhGfkRR92jBl3WGIP8HD/Z
jEAvHIV9oKptusi1iau5x2sfzYlO7CEePMkeCsdOxWmp4ngl+0QtZHSRDQuMJYujykGCJwovKuOZ
oMfwAkiEuNDFlq5nWvdmq1mj9hny6Jxd27pRLjeNgUZktIiWaXCxuns0s/seMsjXnXgzXXFpgcHD
XE4FLaZ1COkh342PUkDTMJlNiRTc2ZWdzIk8tPl5vDIfb2UMOsqgS+gg8IugdtHsOSGf0D32L52A
AUJRnCu9E7C0krhL4k891Fo52R6eEzDoB1GzXEM7k4o2/K/r+q3M90vKif432h9AF36+8XUG+9pY
L8yclrvo0031SmfGCKgCYnR6dMqT9um6R3AuSPalqE2FQMQCS8qQiVOyIFnrYDI+CdLDdTubuUYQ
rtG2PRAqElYHQF2FzhwLVca4lfpCnGi/foISGFoe+GRP2872yxQRP55VMqdpoUHNFYoqCZ5oMzT4
eAxcf/hMZxtMt+6ko8snNxqC5UgexCyhRXQc/18nQr9LQc/yg7OB2853tsggUCWKUVJCrsmpX+iI
PCa7PutP4wEBYeOkN/D5gNZ9RZtjlm7W79fe2SyDSV2YCDJ0O2llAkq394X9HTJ3O2Q1Oc+PDZIN
6vhnQww0RQKUl2JaRaeMjeqhD3KM4SteuufNefE2ksEiiOqGAjEy6h4vHXJXmp+NPzm7xrPBgJFO
RqFcRpSM6HCheEpcKLzOOobWqQhA69c2hD2ghblyAGr7uXDeQwag4nYU0yhFuwiaWKyq+tG1djiJ
roGMjwx58uuL5B0zBqmGIslNSUCNR1n3pLpTFg408SCDMBFXLXZ6NyXw+P9ksTD9h8CWwmDk8QbW
OGtRGMiAZN8oZgQPx0jcS/oXKBNzzhHPAIMXIuLAEc1CBOUPYpNstkIodl3/HpuJ8IsTpDAIoUKB
Eok4nKBlH/oN2MsK6MgIr/QF3NqxG9o85QmOl7Pk5Eo2CvXYoqajRJFb4pXaxTed0POQgf7fVyBI
YZABHgyx1wXBg2pNLvRGbcy37ECS6ZfuFHScMGIzl3m5iww8TFmurNBBpxfw4sroQCwdcogfkAC3
dFis/d4HH7rHzyfwdpPBjHyYkNUwYFiDvlt8WASn+7sA5hc+KAw+dAj/0wjN32Cm2RvNUZN+yrx+
2+2A4myCQQWyLO2sqDAhrycVnaPdbUvuTWF33dd5x4mBBugP6v0qwIppYp5UUI+KyhuI5JhgW/GH
sZuKQYSJKr8byDHuOZEe7/cZRJgrYyLzTL8FgSQRquNJx23Zor9x5eSwk31doqRN3NR4tdh4Ax6l
AJqg8OI4iPcKB6053svO9CVTKVQSBt0cFa2DCUTOA1I9/auPzg70CaGWtxHtXsjKb6rsJ9xiLm+7
mKOP5s5EHWOsocWjdboh3yhFaPSoPsd7HoEm56Zmx/akzijXfsRaxOqtzR9r5TWb7qThq2TyBrp4
H4Y581msr5VkIMIfFOHQxWUwrc2ulkbOBcdbEHPum0TKpKTH3tV6Cy3kzhr1QzT/WEs3ynlLoqf7
mlszpz8T59mMaUOnIUavy5QejTjzKrTGlov5bVzXG9RQoBGrci4izhLZJh1xkPRMK/DNirQ+ZFV9
a47T0ax7e1gFp28T3mudA6Vs8hckUZJQ1bCX9p9lSACnhwSsgN26/s2nA+mKLIJKT9NYPgKoR5BU
1hAQ11JjEyK8hCG5h86Dqy3Gs5bzeripJ/z29S7MMWHKWOOpWVQtPEVtH8sqtNUshpC94s1kgqgo
sZasd/8COS5MMo8YpS3naMo75AbA6FEiFaX8TfelrqigCFQhaEZ05pSpg5FXogSXlFdX7362+c8W
kWr6IFSceZbN43xhiDlnxhCKRo8vhnnf2yIEc7liGYTDBbCdgL0wwhwwkhpS340Ih8X7xV4w/Ap+
Zjt1EJfsRswoJrUlQuiD15226e9nq2wVGaKAi9agPuCYyTGeblJtsMNxD55v67o3cLaQrRk3ydJF
VYd3xdJ+6+uA1L1FePXPzdv9Yi2Mkxv9ouo9BiSd2QiS6riY99fXsIlFF7/PeHS3huUsxNir2ViD
NmueMCZtQ+z6oWgaT+R3nfPs0fVe5D8xjVuoiYlQP3vTfJCwfYeKjmOu1ohZWfR/p4EIMU6jQxcX
j8yd97Xo3y8sG8lU1EmHZs+EQHtDR4CxCpYitf6/21Am+oYkcwnOsAQdflCIVKrIibqg1e5idOWK
Wr27bozn6Qxa6IusZGGJy7KZErcc9D1INz6VinFXiLw32sYMJvIqF57CAIZYLWpqyLA1ghd8WCzJ
69DUMx4wWOWF3gApNSSQIox4gPEBDRrtX5WMLuwzWLKIdSukZYP3VATltMiaZV9OeaS2HCdhi8u0
pxqJRyxS7j1TqS29sUKF12nGM8JE7NKgQUa4w0og9G1H02lqKyvLvOuuwTloJgMcWkbESJ1xO0bZ
VFr6qnwlWXqEEvlNi1dIbkg8rOcgFUtuK2YZOLsVbF0LlJeB9eshTC1K9KpDhsMqUBEY/uWZNhk0
SZEOQdskFtlErSMAfxGlOpL56fpWbgyLfXB9k4GObInmtsvwwdCX9ya+0XE7mhShfMHg4v+ObiFc
Z6tNSfMip/V49xnPXxhIGTMRY/4jVpkUkbWg76pvrHx0ri+SHp/foqnz8TIZKOkSeZY0DZ8v3UUB
Cfpg8uKg9f/tWhgUyRW1VQV6wIrmOA7PamRDneXf3csmgxRtlMWdKtPzJWe+NqLKqtBEGRrWOYau
w68iMtm+rMSGDdQvtKZ2kBCxIxNSmX0GyeGFc7yu+4DCcudmqrgkooh9q7TPdRU60mxlisS5uzbW
Aw1K2cTomYwgnuVDEROIttUo8TqDeDvr6HtpTqt8aIbZve5rWxnGS0PsrCyqOulMiztO8jy4UQDG
3Ef51vhhnqhU1RS0oEh55JikeMf49weTDOhizUmsyKAhSnfxD8lq7P4weehuwMhZbauc/PlWWeeD
NfrfXAQbEBQD2/FgoAhxn95R7pPINx5oTzyGnFzTkTj2NrzjgzkmimvSUobiJ4L5CNLVhFjafBD/
QkJVNzVdRpysQJlBYp8mQ2R0Yj/LyNK2ZLTSsvOMuuysAhOCoEEOON+L/ssfv5chSsSE2rdhkN9b
sNJhzOWibuj3IglUlRrftKcG9UvRq5x4v+jWzEmk/b6JHy0yMLsmkjZ0ZS87pAuqKBCN3cLTMP39
gBkSuElxttCCZervbnPhFkM+5iQSZeIUa+OmDZRoRd1OCgwbGzzy2t+vY2pKoTPpBJpz7OPEBLER
wvgEguHzvdHv1YHzcNh428GALKmSgg+EAWrmwogl0WjA5k0nFkZnsAcwX3fo1R3h5Imt+iFu/MTh
zStsrurCKHN9gC40LMd6kB0B8lPyZ239xnG7DSfAkLRiULoWFdPSzElKq7hPIwPTBp2b3aBhyMts
1S1O6WdIndjTDm3qTytPIXDLJh2rMxUFXiGysKsXWUyiEbPorRqEPVRHhNJCgwDnRHGssJgbL6QK
kxWsSJooWFLSPC354IDT+Pn6DtIvwJxbrOHXYt6LcRcuHis9BkRnQFEyD5aWBEpTgCq5tSD32aLS
TDhTvVsn6tIcA7RVuapTDFoGJ0RslMvf5PLrqIv2KKic+GgD0o0PC2M8YzYnQSIzLEGuJbcgGOmb
7uDJX+Z9emN42UP5vz94PhqkZ+FiJ80kUsU1EtBHaRQeMXK7nFuvxKPk+gfb9gtVI3B55JxYWB9N
1cynELAuiWmgGoMNxuRTlPOGH3lmmJMrJVM2z5CXcuq0s8XhVksKO+Nlz3hGmMgPjU6LFvYj1hL7
UvOZZHt5Wf7dfrHZJaUBO9Wq03OUJXYIFWpx7qwBjbTXP8sW0pnir8/C4rfRh8gT59Dwi6vTkj5p
vBLe9jk9/z5zcEgud2h2Q8tfGYU2BI9G8dTNtTXJz2n7NPOeULzVMIdHThKzFnNdRr+n9qAR/UVL
eJpRPBPMcalJ09ajieOiSY9m+BJVu3/3QajvXRxHo5aNNI9C4sSlYZVNC8o83jf/A8acPwoTgrQD
cjlZA4wRDprf77rTbOm25Os+Af8hn1+Sc1wM5gpXiwxYXSfEyeobqbuJs50ucsrgPBPMsS9aQ4Dk
Qo3+pvyojqnVofnW/Hn9y/BsMKeelIUhQJgCWebcDZW7ZUTNhnOrcUyweSHwvWMkoEF3NCSbFjmy
q/x10Af7+jro//n71fnr67PMAUqSRvpq4HMovraHPJDbeVAM3Q/BdTMbzZv0YjnbYY5+GS+NWCJL
/l7NLT5FAe2EECAKVh/6N5CWP++p+svAI73heTebIVrkotTVEs9L2hFBlRPNG/HHaE8ObTHXPuHV
d32h1H2v7SeDCGWLJiazAyI0deiACdBapX25fDemQzVxm2Z4HkL/fgEP6Sgn/TrDWLXY5U5xG3QZ
KT9yRI2hpfoLBnzAYsp5r/MWyMCFOs8TUWpqU3tJqu9r6BthD3GF/cDtZqE+cW0vGahImglMhmEo
I7s3vjOoz0EbQMMJ7/XS54ku8/aSAQ19rdVBkbCuKJPccA4GUTih15Vz3DayEB/PAYMbsxiaqkBg
Zn0YWqvBt0JiL3IFu/quSSDba29Sbm2Kcwh+yxmlHdFnLYvQ6hlDMmjyFcGSv6ivs73gGMiB/oVH
cnF9M3/LHEm1XJj1jC9nDE9hBOZCUAnyBkV5NhhEKVKxyUYRNsB0ac+TJ7WJHfOkPbZD/X9gSxGZ
GEKvcsjaTfhcM6oMS+kI2bGTwdgQfbsOGxszB5d+oYgMbkRqCVX4FquhmigSdM2VL2Ajw7hy65uO
/njd2nXQV1jBkrycxAHklrRdtd11/hgQ/78RGOf6HYMVpjm0oUQPcP2iP1Dqicou7DmyJL/aSW7v
82gsr2MT8hgf8TBOxDVPOtjL54fROClksSfx8yh/jmtOOwX9HH+GJkVk0KJTQ6EIdViS5fuMfK/X
l+tfiPf7DEyo0I6IK/r7GjSnkf0fvlz//Y3K2gd/Y1/mYdcsZUxPqPa6+D3QVXZFwxZBvx060936
FgedQ06YQ3gEDUTAK+xtn11TRMOGaKqo8H38UNpo9DrEETHaZgbRuNO6XZFyfPwPSHu2wTjfOItm
qtPLsXfSR/EZdV9IzSW+dqRyp/2Mq/F/l0eje3q2yLifWZmxURd4brb9Tkgei/wYk8/Xvxtv4xi/
q1sSgkuFJgQgy2NAiudUNpwmjU3Xk2QVKUHk2H5jeUzjPK6qsiKOMM5O1qNXre05CZRtYLiwQf+H
i8ClJJGMTFCMbonBoi0aMXjYXlWfCojI1hRoLk/tZXPfLgwyDmcOCQnnGp9mTl/D+hihqTw0eNnJ
zXjlwgjjcWkMGcAi0hAauXVl0XDa2GnxO5+8EvCbC7bP8IU9xt9CIRfwjdC6nO4gQ6F/V8A1EbmF
XSJPFGECFuh0qF6oggglsuelRTeTsShh/HIUxhfRh4J+YxmhtezT8Kx0Irc/hDtKCGr6I6qSIUJs
rlX6q78h74VVBhlzHQM/KX0VLV3mFcaE1323i9LUz5vayiL5LpNyPzdAL5Ll7hppViGqrqIW/jqY
+0o1dlWf3s2Z4crxpHKiu+2jA0EzhRCkolnebU2b9VYbUkxOhLUnql9nldcr8I7Lvy//lwm2s7dH
3nZFKQS9LIb0lpSrO4x4V0R9FNTm/JwW+olItROCtmZZNM6ltBkMnbf+3R8vTq0oSKmMEg0iLmmf
F0cz7SxkCfPxX54jlpMyzrpU7icgENWfV6A/H34JPc0SfBg78SZqtr/ZLy+WmTCyB9mXWS7wJ2L6
qZRZet5b1zGbt21MDFm1elQnc6U4ufDVjFVLjR/z/HNa8fSXeagqM6haJ0oN5MblMOzJ7XgcfBDO
BNGO6i/2mKHgvQR562IwdeqWNjVj+pRRR3cyDkKf+sIacOfgN2ZpcK9e+B2Dq2qqCmOiY13QDtp3
Ph36pNqEIq5w3oD/dhx+YYvBVEES6jDPYKtTwfaOhAGMZSpqS7TRIrR5kTj9ud+P89n7GAxd1izs
Ixr2R5jwr/S7soJ0NkaFyPM8iBw/3I6ILtbGQGe8GHI/5FjbZI/O8kycNUBDyQ0kenYaZtWUwuKJ
nXBchJ1mDNXBzAoCi0VDrGjExTCuliE9EF5AuUF18sFHCFNqHxtIZ40mLNH29/KuxGjwaJlPVMtF
DnLbsEufV0LjfDvCIMcI+jRCaEzRTa+R4RTmWzlYUffSxZxgnbeLDICoclUVtQYnIc3LlAflDD4p
8RTysvO8eIIw+DFNyMumCvV9ECiPoNUDgxYygsJz8TI4/8kmmY5yqO3Qrg48UartCA0aYAYqQvJv
5NhzHButNMD4kAbl4IbCq2J414F4YzyKOsnZBvPF4ippSE5jh/b7YvdHKNZBpka/aXtLxIRUssvu
aGOGoVtO9u26aXq0fj/nZ8vMJ1whHrtMEgYZZuF+GI5yrVvCdGibvVw3ntp8F4y/eaBeLJX5lnrZ
TbIuofN0qu5yiLkaytP1Ff0BKc9LYuBfBotfOZvvGV3J03BLGwQzoppFUxbT4X+fOfn46Zg7YEak
K3ULcvohCv/Sa48CRfc2L4+jxtm47Uz1xc4xN0BURlEq5GBFpD2n420C1lS7jVAT6d13hZtAu+mC
/AVFuP9dQOXjGpnLoFWThdZG0B5PWUMsOV+twgh0mTf8ynNG5h7IzdAgLT3ndFq58zN/wqwyv+2O
5yG/FTAMUx3kBGX5zpW82FYPlY02tadmh15oj6cqzMEPtpAxzhLptQifLek/lRMIdcmXmBeZcjaO
7W8tjC6FmrdG58khc7XP/HVPh7z/d12pD37A1izWRBXHssD3iYsvItknxbcWfX5pyiOh3X5K/TrB
bCfriN0y8hZUNVIbaPN9QxWWxB0pj3X2Ix2/XMeL7UvsbIyBizxSm2ic8XhIQzC4dA9anbta+NiM
z9ftbMfzZzssUEQLOH5ABeXU5LmqBqtBY8t1C3+INc4mGISoockSNw3S6eNgGacRcyxoSk89MMI2
DvHHvehp0JMLeG7BPU8MPmTQ300XmjVRTt0bZVEo/Piz+opZHWf6zHtob0c350UyINFFktBOJRap
x2jZ6Z9H8etkPImQUGlrzlVy/eiqbEurMVTTsk4wVSvfzfKkkxe5ern+zXgmmPCwLdFwElITafhV
1O7WabXy+Md1G394f/2zZciLfMxqRaoWpU3xXkslnnpYD5lPU6hUjLn01TvB49i7DkdgVvxoL9Sk
ZqhT+EPr5DvZX+z0LrsB3SjqqplgkVP4AHRy6ycdvYu8u+r6MYMQ8Efb6gQlmELFhoZZ64Sd6Zk9
7y32h3j0vJ8MZOi9ma0dFM8d8rB6mJtxk/0Kclx3cdAn7ig7zGZDTHk41C8d+lt5PK48l2GBpJNU
Y6UrnMuTJO6z0F9rTqqV/sSfo0KVrVek41QXkoIFgpZrnwrxHahj7cYkQbe8XfcVniUGOhSEn6Ga
YDGx9iYidKnS40BcVeHlp3ibxqBGVJB1qUzYmfLImmJIlrxypwY4rseWLopyaOeKNt3o7Unswa3m
X9+rbeQ7p9gYrMhCfepQtEJeA7RmRQrCx7nyQDZkG80cNA2PPv8PsH62x8DGkLbtUGV4lVC1Tgl0
YyS1e+s/tb/0JHHu4T+kbc/mGNSYywnioBWWJ/uU/Sf18s5WfsS33yNfhT5o/aTuwsX5q4qwdLbK
4IWYI1ddNQNoNla/G3YNcSeeOOW2751NMHCxtos+qEYH31M9VS+teQ7EifM64PkGAwpLV+jlEhbv
oEDQkplBtakMItUzlu/XvfCdtuV3cDgvh/4rF9nWOFSMeKIvOAU5E1NrflbF9NAkJuY99XuMBgVo
nUMSXLUnM/cTMbvRjOxlKqdgLHpvFMHWUkBQR4hOiSw9Vk0brG3hkqTfF8XsJxHk5DoInFeGbQ7R
k1go+15YvRb0cDKJIxt9kz/b9mcnQZo31aQ3TeweoiV2+0RMrbocb7oqO+azyTt824f7vGoGqAR1
GLIZk8qOAJFM9V7ikeX8IQl2NsAgVFxq5hJKeGTRRFF0yDEYXB4Uq9l1t5H3o/Wuf8UNBnoay/8y
x87dN1mnTNgqam7KArTXIX2JVMNg54f4eXAov6vgY0ft0AWpDi9Fyzvs7Bh+qDXlmtBR29ZbXxaE
CN3XGFmP0JF/RJ07OP2NHHTB+oOzaoohV3yXldCQC0OSC8hIv78wwfZ1UD9FRyoAPOwyp7TF1r5u
kOM1GoNpaRHPWSPA3pp9WsvDOj9e//0/pKDPn5H+AxeHsV3FEqO7MCD7oa/ZayDpVh3Q0poY9Klz
3RpvNQyQ6cbSKqWAOHKWlzeQJ98P4F76dyYYHGtktUjaFm5p6PVxNYg31rzhPl6pSmMALKlnOL+C
ZYSndofpvkO0E3xK5sRr+9iOg88fh8GMUEEHkEBn4v/TzlL44A1FrYhn5g/x/dkOAx0jicNs0rGg
+kUEJ02HgwRhbTRlW8aLDE4BjVMm51w2OjPqF5FQa7uCnqL1S1l4aXk3tK9JfauGn657w6YhPPah
Tiwi78OO1SxGlSk5bQGuJ+G2EInV6YYd5dNjOmRPWqJ9vW5u078vzDHfq9CHatAjJM61/uu8Ivkq
cBqAN6PdCwPMhxKFsq5FVYIBYwLbqW5Feu6pxXecK//6UjZjjrMltiQaVVKsFSUi+DH3BuFt1A4S
SvHXbWznGy6MMAHpnAl51Uzw72lf7zS7es1O8pcOFVHJbq36NbqtDry3F8cj2Kqohm60ZAFLOdjR
IIul3fTg5K3VO9V80AfOlOnm6b1YHYPdKmL5tmlwqtJdv0v2CaJQCY0D3Ktw8066sEO98gLCpaIJ
qzBGFUW+7xbU9gYf/QooERkP6l61s7+YoMbNf2GPQfFqNqVxHhYo+Ghuun6b6iDj9TjxvI9BcVlu
lcSgLU5L8TannwpDgYghL0u4cZgIRIBMEZUZTdNZOROiy+LSjHgvGOWhwwB1olrDIlspb/qSZ4e6
5MX3UXR01Dcm/MDovlXVt2EobWm8HSdeS/gG+nxYD4M+wtApZpOOkqOLGOA6VuK368d1cx3YKUWH
0ruI0O/jOso+LqUqVSSg9q1AdmP6udSOAm+0aatM8f5B/jHDuHMkx9ksFpLkTK21egqafvrjP73E
GBHL7fwGRV13+MbjP9iCow+WGcdOU700SR/TUqvkmV7uZJVNSX4XKIXXtumM6FjlZfe37t4PRhlX
j8UOkmnDIsHo4upeApL6NlBdzVrRRxo98OrJG/j3wRzjjO2cQzpDK1EEAvFS3O8GoUD9WrSnNbNJ
ETnXXYa7OsYnjUZM0nQhkqPd0xSAekg9zVnvMaVgz09LsPgcezRyYOLzD8tjLkg9Kdt2KUUJ4WwL
IDR2VA6ktfiifZuH7ddhkNnUbrZMaiYnWFjUoGgtu3PH667ZwMCLpeDAfTxu6OLq8xGjyA4xTn3i
tuN3ZeE8+t8L33/eLplN7GZabVZKtKB2Uej3JpHv6zXcmemwb3T1hzh9GcP4aS6byZqV5qRLGgrY
81c91JxqVVwl1d2EGJ/zfA2mLvbajtQW+OVRxoydMB/2qZG4TYMBr6Ft3TZGw3crNwjIFTsMM9es
Kxu9rI/QWNyJOjhR8+aB4w00wXRteQxiaeJcT5BdkiDDUDz3O+mQ+PIt7bdSMf/FqytswwdmEAww
JquGyj5JyzYnTW5WsiNJVvZMe2wguTTZpt2+LbdkjyDUV24gN/E3i7wwSzfh4noZQj0noIqhRc/s
RnKK++Rkvkp2ZItWei9xuBE22FsMYmC2VQJ7gamZLGP4qEtlmbVgEmjQwtai8x1ZhsCA/k7oCF+F
G9XVX8kecu27sESvQXzPU2HcSipe/gNs5804xWCdlbDL4dPqIanogUKZPlglt7wv0ch0fXc377zz
ctnumyrCUFAU5Wi8NxZLHfdQtHQJaF14D5XNww7xeRVj8gSKrQwsV30pZUmzAiezz5nxLGaY77u/
vpSNcBQbdzbBQHFVdIImTMCTJVsx0u2M5qGJ8cbHYK87616vcVxle+vO9hgonuUygzA87MXzQ7a+
FEUWKMMhNYrg+ro2kfjXugiLxONSmFNh4pAbSEN1d4rO2bfrn4awOFxVtdlVoBF0jNXuzJ9z5puE
s1XXPw1hYXgNST4pGnjrafm989ugd2OI/PBeCryVMHAoZJk4zRpFiv44L5/yfG/KHMjlrYQJ3iR8
ckPNQSnxTwdGhnmY1OW94rbSVhfOTNhBn3AxxbGP53dCE/ToJPeZrWcYDaSM+3+hr0Mx7x9PBkv7
R4RN69AIMYKDawTt/FJSOXl7THmi2tuh0oUVBgKENBbFRgMEpJXVO7KNyPc2dLRHQueVP/0XDee8
g8MAwqwr66qlKR5Zoavtaw80cIKNMrj5REu7cmDcCF94w4hbpc8Pe8mgQlMqfVKXMCoE5VH0M9R2
H7MAzCD+ctv4hjOAKCs6yQ+6Pzz+F507nDWzJbZuLaVaVBBt06nZ7lPpVb6SWhC/tdNPNMjPK5sn
5vGHG+uX+7z78sUFnVdDYnQhHjSd233VbAh2glzVGjzo1CEkMHgp461CADGoHKGkyZDJ0ygMXNjT
lrml/bC0z0vy1h0dfMJoGm0sHv3EAV/SjvdVN3f1wiJzQJapqgmJACy6sK/LOynl5Au3t/DCAHM2
auCKOQ6IOiravAw6FLcPxNpSrOiO7iGvdX4TKC/MMSejj1IUyDHrCSnzu9q8T5XRWgce39kfFoUn
u66JYDEiDByHkzFOYYznJp2MpHqgqdMHkk9L//npL9oa4BRnYwwwF4NSJJFBhSvTnQJlkplzC2/e
9he/zzhdKo85wkIcLEl5kyrJFrpPRH1EowMnINv+NOd1MK6WQkFm1QmiihElf/VVIl47Pl4PKHhL
YZxNLolU5DRfUwtekdyHyY1ofptUTnZwO89xsWOMk6mRMqWpii+CKaOjMlGpbyt61Xa1G50kf3Iw
hEKQvUPJkndceXvIYLAc1X0kZgih21wIUqkPlgWzTQaPI2n7rXBeIavfkRpp05UxbjTjFB9HyIvT
gfD28+poaCrDm8Ghp1cMRld06MgDr8rA+Y4sgzYJF8moenzHWQXnmXoyjNsoP3JDHp4Z5v2VJHIj
J6Azcur8toqQeM1jq49+9hqPYJ3nMayyB6ZtikppQBI2evVO98xvc2AiWRTtZA/fEpNwULu2oDjE
iU457sIqfUSJZI51h5SR2EFw4dCOgmV2Nedcb18hv841OzgbZZowjiIuyVa47RWvnHfXDzU9tL+l
Ai58kcGNVk6nroMGljMTwQaLW9ifCvOrNuyj6fm6JXpuf7ekyxra/dE+xr4XcqWPRmlEc/AAzi69
7R9CU/6eqeFdscrWmg9Wm/y4bnF7784WGQ+sh4KEI7I3eGmh699YbgWFh1bb23c2wdxVfdb1nQhg
dOTqLtIfYwyeiAehzqys5lwk2952tkQXexG9lL2Yq4KqI4sty1aU2oOsWVrtXN8x3nLoP3FhpM7G
ZMGFCK4ePbWnHMNx9U1feco6W1z92218OC+I8TwkhGpZTRCOhQJoEE9yb1dVkIhfr6+I5wPMpaWK
dT+QGCFLqN5UqEvz5up5n4W5rdJKRGNwjLidSNNnRU92c4ogVjKxd9cXsvmCxKDMP8eHuZyMqhHW
jOD7p1p0aCfByVrzpE3KSZ+q3dxWga6NVisYHHz4A7j+ssu+DHpJHyAejMtqskHG7ZJd5/bHzsL0
x5fM7ryxxexv7i7cdmTOxrKvg85QjXissd4S6j+DAyYhq0Il6vqmcnzwPRS98HfUjQfEswPaSIrO
n+rWb+bwSdGK50biKfT8Iaw9byQDFXk9zUW/aCgTnTrQ0dLMIBpX9pKdu3wKS463vL+FLhYmaZgH
0hu4pfI+QSm4EnR0+B0SPDMMXqw1yLGNFiFnFk8vcZEGSobno7Q6+vDQTKYXh6a9GLwhw+2M8vks
vDdBXa6uaeYCs110rlG0UQOzaJrcTez064L7PrtVbviCVzL9Plfur/eDcmEUEorNZJD3Z8m7UTva
R37uFH6HmTLySf80faFv1/pTBkpS9VEM4p86r4tnq70Lz5WzEzFwg9REXOQ6wnz51KMuFtu3qdcG
4Z3mtC44a7034Qs3f8/7yPTvFwsvBt00JhkIoPjjrriPXtFh6BqODtWcd1qtzOv90i++FQfyhSe/
wjs1bL+Fptaokpl4DfSI7WgfVtpb8q5zuiPlhEonTrjFtcdUlxq9GeukBOxkb/MtpdiKIN8GviGq
7sjPPG5/Tw1MvSboYA1dY/ZWCoVuakzUpukEZnZI3BkTdV+UuxajZ5Edfhu+xU+RR3bXYW8b1M9m
2UajcSpaCLSjNYI+sfuX5Ibqf6+fBdt80h5nO3nsb1qQ9XAFwDdjwAu7zO4qUtHhY5rIGIITsu52
vTZYYXosisLqsmPSPlxf5+blf2GOCQCXTKniKkQAOC6xRbCakTtjvf2Yu7DBwLoo1FBLlFAJoeKZ
kw+OO3vFfF1s594cdN5qax5IOQ6zVzjpPrS5/aa8NdK/X5zOuRJAp52G9H5u0Q+QWLfFk3qjWPkN
6lzW9JnnO5v38sV6Gcg3wzaKmxAwKKd70TwukHX9qwrJhQkmMsxKUogiyCccYQFj2vwolHvUUKFe
8RfDC8S4MMQGh6RDRqNt0fhv3i6Yupz6wOg4OTre92EQe62iOobAOFjTy97Ri/W2IAXHxGYUc7EM
BkTEGQ3j4M/AG9E8rdMdBqLttvckjARdP05/8HVFIqoqY5iYMPvVlmkVliHAmGpb1o+oL7hjIAXJ
U2KPqMw0ng5CRwsd8l4Ogn31h1E6nP9A3LqEIfr1z3/A7Ga3qD0Z54zWN+KjvJdtXAmeDBoceu5U
qPwkdrtYzXFFcaX+ycucbJdXLswzO50rE0mkCvgVngy/RpLctKNdtVPR48qztfkUO5tik0RDpUBM
YFKROFw1O/o/0q5rR24k2X4RAZqke6Ur397qhVCrJXrv+fX3ZGtHRWVTlXM1WGCwgICKzmTEicgw
JyYspHmvgqvA3yY+p5C3rqG/7pTNBw2o3PS9gaayZt4X0tFMUo7erMdri7MwOGzkUtOSuUFFZW9s
mrvEbZ9bcFZSP067eYy78NZwL2sK/RKforWFSAaWg6AuZ2WkLcJKtlcG3x0NDQMi5jMoBA9Y0uqY
KRrxFd6A11r7PyDlfJkMHNeNGKkBhibRdDi4opt74MpsGxukp+7s2vvEMQcr3FfPtCuel79cx4Gz
bAaaW7UYDSOByujCo6HcGwFIxCNvngvv8t2uB0mLQzIAjU5epdHCj/i7PEpecgj22hGraezhHsm2
vwrJFtIY1BFTKVVMghEzsmm+0noA5YMRuw96oBCrkzjyeIbHQIyZCpNUxfA+klJbTfpWBIZldr1l
oEqk88iYebbHAApIPrR+oqlLQ9qmlOKD4xo4h2HZo5qwL+akR3TQROGLJMeWpKGMSkBS1oWzZ/Dm
QDjHUZn4Th/7eYwzOIi+3U/+O+ERo6yXSc+6wO6Ilf2k7SLKjNK46UO0/aJbNHKt7I0GPo9sZ6J3
2WptMP3B//D6SDnmxS6NlSalUcYKd2lk7x15riPNLvESrHkp3/VC5eKQDIYYWB3bazGK+JSQIvw2
bwvBakNb39BK7PAc26o1mc5/s2mVAY+6KOM8wyTWx0skd6K9YGNybEdnmX1b5KglT08YAKmCpMAO
VqCkNoAQwDYjzu/zHLXKYMZUaILsz4jKW0dEx0BjjW+YRMSbMfL+/7uE0QWx+FoMXhhmlZJpQoZx
yt8JLi6NHcH8cfnrrKuejvQuMTVVZds6VFkbptow4FVAXaOUsteVj3mKs2F8+LKk9S9zlsR8GYM0
eT830L0ofx8ywRr1v6maaGcBzJdBxmgaphYPbIPQhXSzlUs7reOOUKwHimcxzFcRBknqSAl1bj3a
8DqigKzv6dgdr+WGd2EMgndqA3qIEmm9xj+O6NDgvWH/EHT/OgmbgK0mWQykFo8UusYKyHpPMz6j
RVs0/ONHBgYrY2p7OgRgJtFv/g71zuIZSPejXh2SASWBTEV+WXbRpGJV4SbtOXVfii+fA7azHCZG
lOYYk1YGBlAqv7cTGfll5LmFSd9f1m+eGCYu7EkN/vsG9a5g/KLJh0h6UgfOSdZ97vkkVGMWL/Kq
azIQ5KkAhDaxSPDuowNLH7ZJu59FXgL7D5mcszAGtsswi0Y9Qn+BfCv3To7yZ+y12yq2ptfxrnGE
DQHHOLq/DiWvwZaDSWwSVm8TMhkmEgFTPmwQer6oWr9tRdXO9fD+8kdb7wE7gwabe9XbWMjRavY/
Uv/X2PF34m629b0CQA+/p/8NBD9oxRZfUG/R4FvWmOgws9CTmgDFtorjoXh6yMBGUWVdLeUI/MwR
06uxVUtbg8eMw1HET7lTIxKMqkTqQSgj7KgJt2re2ZIKuhD5FEwzx7LWE+Tnj/QBZItbm/F9zIn2
zUnX/im+abD+rt+SG+yv2QWnYtMfWjDjzi5m0b3wVHmhi3Tx/38OEL74lzWwU2yTb2S6TodG0gCD
KegXyiUrFR/LgTeEwLtaBkakSjDNpMcjITFiu8Y+0ERpbRHrrevy28CrnHNcDEvzGZqzIhgmoqVy
virFryOPjucP7/PztTEgYrRzg6lxfDla26Nc9AqGnTFqQ4mGEidwSkdweHnE9dS3LomiTrBWwdCZ
K5TLKZWTGpvw0mMQ2cRFewg4FV/CNzy7fKu2y1NzkN7Lje9ywIR6rE+eZiGYwedaI0Vt0Ipm445O
f03froY1OYUnONUzR9aqmS9kMTdbJNjpImENJZqZRPuUgqay3/YBUmR0krO6vw0cmQMs61i5EMlE
cKUaC7SIT0NfCWNiyjb1MrveNg4a6JwotLgsVfRDXbpPaisLu09CkciGDKOrX+ieTYTArvxKd5Kk
d3TMkpfZ4V0pE9n1iWoK+YAurWHeldKjkOxj3r63dRGEYD0fIdhFycQ8DTbxVGCYhrtpQaQYPmV6
aKU82nWeECbgqRVNHIQeAU9ZCFhODi4YpbsZ0253WQVXwQPLNP85C2NmEWqJM/YjoUspmEADpGhv
YPhwL8tYTwgthDAmhZFFYxSx0PMjMUyHEset7tLFLYUX8atXvCPRm10onBYPsxILMCrV6h3ToqUW
864+5NjWuR9duts14419rz8oFydkrAqVJCVqMCSI6n2PlkSM0L0ScF9mN/WGtzqJpxiMPdWl0IdV
Dd+i+yeMXVp5uq1KHjBR7fpstGe1YKwoUcjQ+yrUonJpIRlD5vif9qBvKnwxHkR8+N1L0phox48D
IkbYBudgWG9PKYiwKmkLHbHJLnCjkwpikulj+Unm1Cf1FcNgM+fZ+Qd38+vAbCYsTFstFltKVAUu
ZMXDgNahuUvBVDLdjDXgv78rQst3M926bBucr8mmxEAnRcxEB1wVTX8Q6sbreqG0OlO6vSznDxqq
G7qJxbmixr4Ta8zidDItjcibcjdcUc6X6Fjtumvw8tuXZa2G/rDpf0Sx+Ej8WesEZMLabpOUX5vs
OqzeayHkiKE6+FlrzmIYhAwbWR1MCZ6s8YMEvI6jJYMM1lSI3fuTW+fZLjEi5/LR1rHlLJOBy9Go
qwK0VWAl7rqdoTdeLEUcRP74EpfOxaBlKGq+MFfIGKU71ZOsYqM50p4Sy/C6J9Z173wYBig7EquF
5ncYlTVPPZaHIGmacMKN9fTEQhdYYOxBQlAaKInlx/Zo2BMYK9IdpX8R0DqBDrHU1iy64706ah7d
+MabSVhPCS/+AAYu9QazM9kIA5OupXvJ63fJHvmRLR2GMB5oLdJ8pL0U9YYEVnbPS//8Idw63zED
pG09pbRDRXKK7quqbCvjPuyvte4xK2crVA+6fyWju6EtU1sunUbiTbXwPjGDrKHQl8KcocVhkDdV
qB21QbaMKfcuWwUPXNinZBb0Qhe3ABfacRVtK7CEtxbdq1NueDfKOdGnZ6QG9hNw4GBzy1Dtsmra
F2Lj+UPNWcTN+3DsW1HMGg0eARw4UdtuBxVU/2UO2pPqmIvyFgPgbivoVmEMu8hsvDKeNnJRRpYa
TO+X75aDOB/P6kU0k2HwKxcKvO565V0zsN06r93LEng3yuCNHMdljd0lqFqrA5hdlW3UGDb2DHPg
mieG/vviIFNYdrkU0MKZsYnlx6DbSzzqGGrLn5DTRP7blA1wxrP7ViQsyDQiGTmnKtoVutfIxwAb
V4pqr4Ga7/KlUcP5LArXguQ6VruwKSfNHyMhLvAmliPsyirFfTjNB1/NXsMaw+SD/2DKeQq2iLHh
XOOqPphnwQyg9ATEEOqsgWHI3JbxPhRfLh9s3ZYXAhjIyGo59ZMAtIm056zYB65a2zRLSD0QiheX
pXFOwwIHsq0p6dVRcVQw8A2m71ZTdndZxOrrw6TEK5KsQI0NRvH8WkrDqIDP/jkw1tj9QXdHmw6M
BR4vxbSacV1KYxyenrRSO6rIW/ReckdbYPLnCA2Rgk3uOye9wwpdxFvSbubtGuIek3F0yDAl+gAi
T3y3AQE76uAewVQUkjRe88ZL+6/C4/KYjBrKWTgk2YgaP8GOYHTZHDRH/9K7mjdhu4aw5c3hca+V
0cpgbMa2LTHKaHwZUqvEAtDRiQ7SVrB7Kx6c9El0MsfcyYe/mf5eHJQlrU9lECcUIC3BfPH1mAPt
T6r5dFlD15BxKYKJl0lfj2bfijCAOrUyZbCE8XpSHi8LoXrHAtZSCBMtG3R2TcKqKGeuTxmYu8KH
XPF0bCi5LGbNoJdimAC5DBtDlDLAUyqrWyVM0MbJY8fhXRf9ExaOpKoMnbQycuOjot0MfWJl5nSU
/Mq9fJLVOjtWFCtokBQNXWUL+gJagcC4CiDsvcnFrtSN8S7cUWoczIFiXh7PNKPh3N760c4imaOl
YTyRtphxe/m1NtpqfEqj7eVjrfnI5anon7C4vaQZE8wKodkqIqod++AFj0+BsJ/Sl2TkhIXrunA+
DQOFQZzGRB5gOqKv2EYbumNn8j4StY3Pan2WwaDekMqSGIWUXWuj4LGU3Y7bdl9gZNuMLV6rO8W0
S7IYzAtMfTBJijK72cduXw522mdWnllDdlDF6wabxS9/Kt79MZhXGaZGWrQPO1l6Q5pdHHBKMn8A
1V+Xx5LRklFrxoHgA5HT+FLUlvKNLl/0d9JVnlrpQd2LO+ToMCnOu8l125JkGdP2qob8L3M0rR3q
BAMoNMigzqqy4/q5tyoFJSDDwmvMzisrkr9evk/6o5++31koC+XRGNfDSKfxpj1YjbYI69G133Jf
KKufbSGGgfPKT9JBIugtFINbuTyNw+7yMdZ970IAA+VlXjS5ZE7U00ueX6HDKXbAmIS39E+S8HDa
8PaSrTYu0m+lqxKIVjS2YybPMjTltMjpUIYSGlsMG6xCw3ILY2fsaLem5lXXGGx57bZcO1hFxYVs
xu7ybNLj0cd308kuEjJLDK1+DP4irl4ekNFIGaReQ0zJC4ZOt6JEtLjfbV0vfl0ha21BIMV9EKK1
JSvuUjCqdxy4XU2jLo7AMmkVodbMBJ0t4AXtHSO1cmc8RHeUTyt4/Oi6BjnO8M1EnxidG1diCy0h
nFtcj0JlWUXRTtdNhWU7rFA9myapl5F8n2zaeZ1fZ3aE+Rg8Hw5cBl6q6Z8seiGNXvnCmTXy3GRY
DPlPV1pzarfjLY1C65NvR88cu+NJY1wn9ovLwagiwiab0fnoKc/A9guoxNJRTBvV3Ml1nkDGgXbK
lGLaCzFbVVvGPvcCV3eFxxo0MxlKrrz+4FUzW1wm40qDoddr34S7KUxXmDD3D4I+TjqQqx6MKSeZ
nia5DhugPGjYEQvixgzU56KH1rt7rpfh3R9j036PBXI5BXyalqLKiJXPHjbFejQxxa1i0ND2z8oI
arnflTGRAj9RxF8QGd9LWAl2H2xGcNfUz9IV3RdGA0djtnq0N5g3WLAYn3j1z3Wk/vUZPw/SKxVC
2RK8A8N+pKWoH6Jb3IaOiEjvtnrJHmoLNXsPS2JLlJe59r8aXsqqaYBcCrtfWQyaeq02KzrvpKEQ
pnqJm2zi+5+np8tnJBcHd5AsC6zLxrmuvGe5VBUWSBBXUlLSVI2ToJOpMV260bnn9bDwhDCPm6qs
ulEJ0GvXa48K9BaNvrwR+9VmC3NxgQykEQEcwuOEh668iR9kF6lUeyotCf22xGqO9OOB5YY3urO2
CRFrN8/Xx0BbQuoyqkUoDe0iVD0sgfseoZG+ewVThvuTpd105K25U0vOh1v1igvJDMblnSjIXQGF
McJbUyuRUuXt56K/8Nkuz2djcK0bzcAXVKCoLh/98bUh3xrhweQV0leDy8U5GGTrxTFoSI4bjHc/
l+gpm3+1RI93XwymDfo0CEoNBK2d7Mm/jdC/IbgFyLiuDUt0yDZwCp7fW1d71A1NUQY/J0teSUIp
0TuCTzTYnTttRrTM0n2qpq0dR7s5Si6fLPsPZvBL5ie+ylTQmyxALCOfKjSLHMt7846UVvxEG4/o
xYYn8e1vKFvAzfnPQVnaSk0AJWhLPaAq5TuMsbhgur5K1JLjBdc/4VkMg1VBNIzqqIMYb5q++Nqu
idzLWLj+ulqcg8GpWO/qsGxmWkGk4++odL0Grukqt1CRY7zHEjwe7q/D/vlIDGqpuhnnM0Fo1Aut
RYZjFjwP+lcUnK2w41VmVtVRkQ1sozJNJPkZe9YHf8rTCFn+6AfZRwf0JnyP37Lj4HS70HoMrvna
uPrBFA2c5yY4vA2WGq6OdIXIMd7JoBsFiY/X53/zMl0IYECwE/QqV2pkzYY9zbn7u86LbtI9L5e5
mts3F3KYq2tlxZewQ0L5SIVHBwVESINX7AJb3qp/01GxlMUAItajoPbYoKzUvkimpX0J7uhaxGyT
H7IXOXBoYkF74xMxrLuyxRkZgEwEMMQZAj6WpLhmbmkbCpHJyX+dblC8O6j0zXo9ORgD8niND6tW
cBbNzs0HgjHnsYk3pNhj7PlaxXIm07yqmmc95PG9cFRSZ5IMYUSEQSxhcIpUurWBiXJZ9DgwQn/j
k+NcHIfFqcFPwjmGtqTHeqdu/R2xEkqaRfes/0Vn7kJZ2G7PgUyZlNZgf8or+b7LE6/MMZGhT56c
SZwn6mo4sDgVA1WSXgWTkeBUtbGR1atAkbDh6mkYTY6c9bfOQhATU81Ta8gFVcQW1QoMGdl4jeMx
QLvewDa2u/yxqDVd+lYMgozBoBtDi/Bjkh5S35vBNeJfJ9gaHBhfZG57GHUgl6QxOEKyxBDyBLZN
NsVVhk6OjHJzYlwXaaBp2xza18unW4d8E82IJtFRxmMcWo/2Zl+nT6s87e0OvfBD4QQKz21SZPh8
qrMUVjPkThjFAruVUMKd7P5Yej8JZVPHd4JN9DBFVvzjY8OALewMjrqsY8dZOKMtqQg2cq2EtujV
Fm5zbK/0+bVMrgLCmT9ZR46zIEZTtMYU5iLFo3hGJohcGX+xJxNpn/PvM7rRjWhIL6MP/P0ul4+N
kVgRb6cG77IY35IkQa8kJWy4aVOrqr50GKUOr3VDtOaB90D5g0M5H4hxKNmYoHdVRcVEtaIrwUsj
cKlmbvZYH5JTsKGbElTMNk+74pqX3+J8KnbIXwz7sA1kdLips5dhkLrnBKLrmeTzt2I7mXN/7gbD
xNOIruSi7jlwywNIfa8kt7bxkuCgPMeMCeNQlJz8T8cT4Yr26xnSvaoIPDPmSWHAQsEbfVAkvJBa
R9vL+/JBAB1ZdsJeqWu5s30Lbe5ewJv4WMffX0rCsj2ac1HFUQnsGGNihfNkjfm+DVC+ezcat+Tu
gOJpBoMWQafNFerGyBIoD1H2OpPn/wS4hAWJsvXTPIWByd1XuQfZX7fXeUHvuiM+XxkDFG0gJUSL
8awM23Hf6apjaj9yOfF8pec4R95tMXCh9LIwCiqaFWT/PpGeBF6sy4Ejtu8o6/spSeWU3pZup0pr
BSBsNQ6hXloDhrcufxrOYdhOZQ26PQsCPr2UX4dJYM0RJ3Ln2A/bktwV7ShMdNdNp/m2n3R2UvS2
Ir1cPgbn638a1dcwpWFqeMUpw0ElX8vuKQ9PfZdx3CrHp7NFfH3SxpzU8EY/dwQkm2gXbtE2tbl8
Gp6TUOlXW+Qfi2qKhg6VMzy5RXdCGwc4s5BvxmyNiiEpMCEilEUCDZScyDxzPhgPxtnh/E4D8UEd
wEMZj6pFOekDt7eKF7qCqaX7FR3OYSlOXwiUVAYdRkHpCt3Hpc7X2IaMaYf+jQ7vZTdgerN5HSV/
iKN/4QRbelTA02WqClJBrRc+qB5tLvW32U4BM2Lo8sIwnloyUNFXhZ4YNLItja91fWtEvZWXN03B
K73zrJgJKtqaBG2Y4sWvncqd9KJ76b3h+KFlnihfUOzG33kqyjmZxpQndBIVSZpDYpn2Xh8Qz5+C
VyHB6pmAF1esIghRQKRvyqIJmvbfjSFV6q5WwO/syNV7PLwnzUMxPP2NDi5kMLEEaZIBLWhwuMJ2
9tAnv03s+UrdiE7imY7mXpa2+rUWwpiQohrIODYCEoMaps+zIbFbXvl5PWe3EMEASB2mXa/T4u3H
ChAgh7Q1r3xvtMPteCrtwOtfL5+J95Hovy8QKwv7GFyRAGCpeC0lIFazq4Xv/00GAxRyk6dpFNB7
6+7M8EExXU3lWBLv0zBRRJJERDFpPrwJaysjGA0yOOu+uJ+GwQRhiqJJVhA+jKZVfmuPxC025UHa
qFdCgiE2qPkbL1O36rYW2sDAg19EY1VNiL/y8KZI9tWAnQA3VfSIfayy2llFff+fPhQ7HdRkoy+B
1BZHad/EULGIeozzu8sy1oH8fKiP7ORS4/LKr3vanq1cp9jYI221dzoHqtjlPvJ4QL46RmMupDEA
oQpKUoUtrlBEt0/qYJBsM3ndTsR+68vnWgXWhSAGHIwxU0ONun5VDO0QAxbCoLpBuW0B55clcW+Q
BQm1QxvdCFGDne8+2O0s7Iw70u6K5Jqng+uWpaFwZiDrgq1lvwOEYEiG0KR4fRL1RRlDbPisOOdZ
1/JfEth8aYPN8rUUoN0xln5U8sHHAEUwXYX6bTZjiWUIb5jxbJl+9U+hCzmLZFxTrMthB3Zg2p7d
OzO6OGjuSjnRBoR8w+uo+IMOnqUxOth0VZL2Ahxh2qiWiNY6fVOSyE4UbyofJOEuanZpx+PoWQ8H
F2dkFDJttETrdSRTSYKVSHkGFkTJwoLCrx2mjLzWzkKLZwPrlYWFTEYzg7CQsTMCIWF69EF9CE6H
nbmRMaf/LzL8vG/IeK7YryQjUnCrtK1D8Ro02Rs71S12WKB3wwubuCdjfFg7mGWdGZAmZdeVcBMM
W386jZHTtleRmVrhtM30x2bmJfh5tsH4Nd0gUTX2QOT0o578s1lR5oLXehRw1lDGtyk66Ya8HJDj
r1DX7cJ9Ead7dRQ57yOeGAZLJs0cQW6K1tko3OldZGnTzaT7DgceVwsWZyU0mBAXa4nNcfYhxSD9
fSUEz5IMDrG83hVJ8J7l4IjVntq5fBj00qnnzLssnoOXBgMtRpmNrSIgmaZNhhOJ4lYSCSeBtt6x
uzghAyhTnJa+gojngzDC2Ic2nYAAm68TOtKV/jjb5AU7wnahxDnbuo/7pSYGAylGMyu1OmA8Omo6
uzVLT/cbL2rkjZI2t5evcb2NcXFGBkrExIwrQ4XBhcfWqXfoRams+lBswBLzSD44QTNP2IAt2ZVv
o2vllc8pyfuSDMA0cSM1WYawNW9do38w6ufLR/xDRHm+TgZTIiNLYnnAESuXdknSMSG8/l7Rd/2k
7gsHG35F+7LIVQNURVEhhmZoisIYoNLF6TQYSLbpoVv4P0jmRcHrZRHrpzrLYNPVUi6bRqDBAEZj
PNVBJ2LNSbfN4+k20osj9kEe5vKHX7du19dHWa1B5NKQ2hKyylWC9vvlv4ZzYDa1HU1G32kBrtiY
r6fwW1WfhPjtsoj1cGxxYMYaTTnoB+xY+1nhw2CjhZHmU+nSjRf/whGtur2FNMYGVSPrSiyjwIqP
Y/cDbm8TOmSn3AY34HPmNrGvu72FNMYK44GUnerT8r1HHfqIfUnmhjLk5TaveYT3qei/L94Fqp8q
TTxQqp9uo3dXWbuP/4YzHIOh/6g/m8/2c9IU/oSkqZapBwV7W3U/gssznvOw4FjaKlQuRDGO2xiG
YEhMKAVpfIeUnhAndgVG1YC3XIh3bYzrxnGUpCHIGJRBitb41hsR3Pnvl3WcdxoGN8whTGShg8NJ
56u0v4mHL2N6M8mcnh7OUdicdqTEchZhxa/j54fBOLbFVZdy3ApPBOOdGz8h6YjmNpT9v3bVVYZC
sj/fXb6sVbKBhZqxSW0xEpVCilCn7vbaZnLBIvKsX6VOYSd2bxc7rHIB31Fp07g4t7kvXg5AsLlu
LQ0HLJCBkk+b+thjb7fmZOBdnl3aLc4zWqrGnx5SZzVnE95yi8F0UheYjkt6W29qSx1yC6typv67
mP9H9WAAgjTorG5wt85sPIrttS8fMx7x46rLXxyH8ciGqUpRGOOx66c3knhdGN5l1Vh/lC0EMLAw
x0YR+f9rmQCnDoiwPCSrWqtzmp2MpCXv9c77Pgw6mGZaq1qJGCZrj/r4lCPDZ8BdJPuyM6zLZ+OZ
FoMRSpq3JKCr1KXWFgrLUG8U3h66VfZAZPkxVmIQGf9lVCCb86SVQ4T2It1YhEZ+39HtyCKbAaOZ
tAWWlpOvJWpa6Oz3Ayu2+dwTf3CK57+C0ZIKrFyzVEDpA8OmTbD9VrwXv4Eczsn5M3LUn3+2sLMw
RmOSsezFmEJvDaa2BE1sZWMrmCKYUZsXW8u/4tEu/+F4milqhoSMFduFNcZpPQw9Uma1Q7lkE5cM
GHDRQKVeb2Qe89Eq5ZKpnqUxEQYpQzDQEFpjvq13vUNpQ9oDXRUhOr0N+n/sajId3nN+XVfPQhk9
KrVs6pScZqTFk2COth9sMiXihADci2T0pAzQCugTPN61AYwGb9jh3vXX4gSC7uBWml+S6SUxtirY
jS8bIlcuozJDDVoZ0kE/ldRWPWXbYx/bq7opbj4Whdac1yjvLhmImfS0GPoSZcesf5R93ckxmR+p
3EOtu7XzJ2PgRa/nTpNGRPKUkJGOlISO5pBrYZOBv0HaXb5Czpk+pRC61IddoJyQDps2fRlBVlre
Xxbxh2fDrwOxiYJkLMxKzoFl8c58oaH1eKuB01K1s/t/MZHDOxG93kV0bZjYIKD0uD79Xryb7NFJ
DsWpvR635TborXK2VXvacvth/uDvzoek6LYQ28t+kXYIT9GFMzrNHYhrThDYfdDUJ47+mvCab6m2
fYbLs0AGTjRxVKH5dDBC/p4Xld2WrRUXk1UGluIrVsndRL0eMpwFMlAyG92QzDV4CPT6RZCRCTQ5
df1VF67hzSLroFQAP+LvV5gaKGzFKvyqMI3Y3ejoAbbMz6cKYx7dE0cnV52NplCiLE0xDZExsjxq
Ja2nOzviXbtr7DS3Ejs4at8o1erw3FnB82WB9Pc+fa2zPLbg1M9d6Rcj+HMof0izabfqx7gMLy9N
gfaSGPYKE/T6ChqUP4yOrXAyet2r5V3HRfxVXVgchzGyBAPfmRyjrFCApFa5H5svl6+L9/uMNU19
2xEy9uDJSQoviaX9hA7fyyLWLXZxBtaAphLvVhHEt7XTPMl2jmeLcNVa0TG8o4sR9HeOvFVgWshj
7CdOkavSEU85wY/JrrHkFwEHfS9hAGzwgncFY0UBdjX+R6mMa86btguilGrEbvawWxvzdfEbVsgj
8qAranK33oytc1ko76SMWy7CuJVFrBt2RNPu8qMcOfPAKYPzFJ3xxdWstmpHq/nZNB0Ks3GKoH5r
u86KQVV2+TQ8UQxUJKEC+nqVdqXGj3p1HxQPGrHnkNdRybk0lhoKC67yOR3hJefBy+O9IVtp8Xj5
JOuzsmcVZMnk4sZsC6HC1GiE3oGn4sfooAn2y7gVnuoflIJZ2kjYwPqzjMV7QHNMmiWYS2YDTDYz
0jfxdJ9Kt/XfDQIvDsdgRqfoUYuuFVRATvFudBDVh+iVtqJTeK3cYfv5i+SC0zQ/IRWMR6LFW8PK
Ox/990UAMI9NKOox/LEWjJZKGpsE3NbsdQ/5y2vJVIcWMhq5LetCwvcbsOcNKVELTTNoENOcWbVQ
ZYKR74VjeuwOf5drATOQRBANgv6NMekumgVwz3wwDww/dG9GGaZ28yfaN/0vehnW7/IsjbHuIa/y
LhoBldoXsidugnnuxM63dOgtPmBpmCNw6uQKTyJj5H7Rd7LSIfYo81SyjKLeabWK/b3CVdkHV0mS
Y+Y02xWxvyVjddWTGNO17U0wf221aFsm7TEbehTz820YdhsQU3hBYWyUqHP6arREI97N5cuok9tU
r+3KR/uCEL6lZbaLdRR36swKidLZipB+Sf0p4QDY+svTlGQNy3II3Qfwu9pgqWqj6gSb0HpPf0Go
7/l7ZRs8mqUt/RCd2AXt+t2wNTl3ul7YWohlvmIAbW20GTNb4l50u8fQ0zEMhAYvD4u30Hi/BVHA
UbILZziAWEq56b10w33irz6mFn8D813bQpqauAbq6CBDNaG35EGzflLulCduoygNrz6FX2dpbM/h
BELlQfuglKjvtDrY9dLokT7dlEJgk9m0VTUo7Iqkdjvmj/ZlcF/V4IVsJvSrCjGfMKtPp2x7K+2P
GW/b2GoIuxDAxHyR1KqDlgN84h0ljAZt0kbYtNiLe/kcq35wIYaBcc2MdOKPIyxxrJxWCm8TPbDU
jNezuTZxLYFbwJBERST4P4xRKG3hm6Tz6TO7eRLd1CtsE22ItLwsfgPjiOffSa+Xj7YC37+JZAyi
BhGZUlDyebmRfvhltUvx7ihk2esbaZsLMcfuVzTiN3GM7vdTkflmixN2TWLNzV31F0yqSwGfhtYT
XR+1BFXykKQeloG6pjG5pOItWKTXwljVb2IYze6yUMOISwgx0ndNeNaN57beZMIXHW6eO2myon6/
CWO0PK/KRu0DfCOheFXGb4H4rPjby2qwElD+JoLRcB/NM4VPRcz6VyLvxeBbJx8jmfP11943v4mh
6rEIFsgoghllxteRb+mQtXGTvilX5hc6iDxt51fQslw+1lqeBwI1mWgyntUqSzw6janaiv1EHF2y
+iPcoOM/SHcieEDDbXLd85aTr1vTWRzzsimmCBuXtJHAZaNpvb0yUYDqrgWwtoq8wGvdks6iGKwo
O33KSCUjWyBJV6baHueIV0bliWCwwdfHQlFEpDL1YNP4dyKvB2Ndr89HYMCgSVMlF1OROKgsQfH0
rVH4h0rONpeVgHMMlnNuTMdCj+SEYFALtK9+ttOi8OmyCJ6emQwepMqoNpkKxe49ulQ29aKTiD4Z
itkgbbm7LI1zbyaDB2Osi6EEAm6njo9NcJ9Mz432/3/LLu2G5RCb86HW6wDnaYf2hzBga3qOAotS
PpgGdw6D/rmfsfSXGpgMKGjdnAW6QmVhSJt24oxbDXPuOsiBBcfgJB94d0f/fYlAVTJNkw5hjWZY
fi1a2GHXch+163B6PhKDA6TTo2CUsQ0tjqx8R2z1SOtj4nv6NmP83Ae9YhNamWiZD5c1Y12uqRkg
nwIRDlt+7qMxSYkWEbBen8Y+tCLlqCXXRHy8LGb9Es9imC+mJu0QId0Gi/JBFFmC/mPCu6ho3cti
1g33LIb5VqqEdJuQ4hZV7Y5k15pxe/n3V524grElXJdGFDb1oEaTggl6/H5B9lPyNoHlJjCdvI5s
MAlZKo8affU4C3GM2QZ5rOdSgdhnNq6xHTTMOD589assfp/x4ZmSBipCSMUxkl2lVNYgerPwfvnK
KCR/stWFDObLx+1cBAqNUFP9ez36bm/ey/VoRe1WyF/HCgNNvCbcVZe6kMgoQZTmatyo6LcXp4cA
/RSK3aiord2of9XaD4rysz4wVlsNbdcbPaGZakv9ZuBBqmZW82repncpWtN5d7nWSfqbPMaFC72e
xn6JaIFuLKKzisk++DK9KrOl3lG698DO99PWr+2eR2vIUxXGsxeSMoXiZGCcRnvvBM3qhacqebms
Kus+cXGdjHsPQ0P3Sw1frnb8Der12DmmHfUNvuRWfectuFpFvrMwNu4nREMvZ6wi+Tq7aXejSPuC
3MwVj+KdJ4b182mO0H9SiSOob+BQ3ASoPXWktbB46r9Zs8KgRRUMc0DQXOaY+p2hSpaE5a6mkLqX
PxIHk1hWD+y9K0o1hz0LybWa7PPh4fLvcxTtI8e1cLdSWwxi7Ne4r5q4dTkc6sS0M4UX4q0/LBaf
n0EJsdRCBPqI8+d77Fz+QUvUvjPqVjvRFYnev2CiXn+sL0QyaBGG+v+esjOSc3TeAitC3+A3ervC
st8SPV8x9pwFb5cvdK3DdwkaCgMabWHIXV0CpIb/I+3KluPWkeUXMQLcyVfu3S2ptVq2XxjeDvd9
59ffhM6MuwXTxFw7Js68OELVIAqJQi2ZqCPTOmHyINyNlmKNbhpoQXQWOSVQnoswWNGHa69PMb1W
IJY7TfmNLCycoIyD8WxntARBJ2MSgRSzeZar2Da6Y1zbRf0trTgJQI4/sv3RbVbkfVfAT0rNzeWz
hCoXL57lmWAgQu/CSh17Q3EGg0DLVfTNyTyshKe4y9kWlshjXaZOAT8fQszlgzl/1c3Y4Xga/aE7
d73CxhONpNVJjV0Zxdju9dbPdZB5hVIiITV8nzS2sa4uaZoAas0vtVFy/I53f7B8Hq2GtteF6lqP
3upRGk49tZXnxYvBoWx+Gidrf728fWMhZCURRBPg51CQaaZbMz2ujfd3JhjIKJQ4rtMVD16pLNw4
RczcVU5KiLtvhoeGCoMR9VqkQkN3jgqManbnm4/LPeYorN7OnnI74WDStivSRL5EQEzOMslPa1au
4ohoojNSKBkXN1UmP+4vaXtzfppg3/AdSOMTEuF6r5vaUoRgGhur4A0vbQe3FyPMyZXM2DAFAZ9N
G14azYvKm0x9LUzU36fGWqoWqRZOjMRblvT+NVrm0lrK8qg4ibw4RE6dNWx8Y5g5DsHZIPY1rw1p
0xMRZJRoTPPVDPrjUKzc36DtwOjy7ehPuLroC5JDaLzART8Zg6tr+dGUkrsuTE9FxyuM8VZDP+qV
KWUkZT6LIPevuuq+FHTMsvSc9AfPBHNQhSkmAgSqFSdWa3cxZr+LxD+6iS4fjDmjRj9qeQuKBihV
FTAhIFqpTsOUcKjGfoMFFzvM9a2uVa21Ne6JN+mllwa1rjbQfdFdHMlaAh5T7bYfgBWUiLoiErau
N5RdOWUGlKSk9MmsPpn1MZImcDXwcpM8O8yykpWmdlGygQpkbqngBJXbr5LxLE2c0GSLVQbx1mVB
zCtmqQwjJQomeeMD9E2gP1q5yOi4IujGZOub7qv27KJ6EoR3vNLdNjj8tMxW7vK0T+I4KxHTrtE3
dTH+iWv1S1GDsnz/6G5HXxc7LOzlwlC1GM9Ba0xyQ6rxsBryi75q/gqPlMqGc1v85tl7sceA3mgk
hpQJuAX13q7xKSGAoz6ijRuaq6DoMY9SkN4mZ/EwBbx+D47TaExEMwzp0hQjvUXED6Lmk9a0Os2f
9Oe/+6AMFhqy1JIOrVXg074FiWBlHOrwFDXOEvNilm2cunxKBgrXuRCMqtbR9i//Y2iHXvb3V8L7
YPTfr6B2EowhyxYUGSbxWZNwPbWgmDS9uK84PsjzdQYNpbyNo34EfVfV3iVxDUKUU6dG3v5qeF+L
wYywWYRSS+Hog+Cm44fsj+oZF6hg2RrGtSzjLpXQrp8/iclzWt/Pxof9Jfzm+fdzx1m+hjlEhxkm
4TFTeTuDPCFz15NgR76EuQvRReX7vuNchb+5QC4WGXiI9VmBOiCuW0UH4wV6pYkFQQUQ+K6uTFtt
HF5jz3YYdjHI4MOi9aSVZ9yM6B6xMsiFN69j11lxNNn6MFqr/pLxMsEcz2CnLowM8/fVCvcrKu1W
I+pL2y7O/s7xTNB/vzpKapQlag91CkcynCEM4upx/+9vP5egIQ+FBVCFKGwjVkWEtq4gWYReiPaZ
9kJ806zou4Rx0Zw/57b5NrwyxgBDpYDCep1wK05Z5mR948dj681T5/VL4xaK6uuGiZYl0+uj6Dik
hszBi63+IRHUMj9XywBGolaNrC+ogSkY8ovt+qzfRcf2RIe5FEpN31jEEhwexe/mJl5ZZRAk68V0
aFUUPuTYzfu7kreJmzB49feZYGM0czURabBBhpslOirmOU+/cfyEbs0vz/qLDTZTSkaJjDJNlU32
5ApQKEJDYnyGiCNab0Or9+OgcKZg4KmDbEYZV2YZGOlMNcL4HULqopgPS94d6ixvrXwxb9oFoLIs
X/bXydkqNn8a5xP07GtkD9r4ZpWgG8nrLeB9RyaYqNQqiusVqeAlfogmw8r15zCrLRlUnfsr2Q5B
rz4dAx1jNIBRQIavz2f13AOCUSCIrAjlUvRLUwwWnMFqvdrP7YWDKhyHlJkAwzTaWA0bPOvKYbHl
tj1rRLPjrOPkenjfkoGTsmuLRowQx0Tax6a6kUZL1Z6z8Z/9D7m9GHAvSCAdodJY7yFY0jUI4a3I
8JjZl9D4xzA+983nfRO/QeGLDWavJmnJpLiB29F2WCoYhWeQK53zL6IL2iveAN+2k1+sMdvTkgR0
JBNCaQGZ9fxWXTnxH3c5zMaEZC0FEc01VJ7Qo6Iqgi3dD97qVh6fu387pa5clsOA+iCFbZPVFZ7d
N5o/HvJz+brch8HoUsbg+Bja0wNvOuU3F8nFJgPpOsniLKsGlMw9DWQucrAG42k9QVfPphW4+YV8
zblCVdtBFaqWdMwHei6sRpOWtpo4jqkCQmvKgSVa+dlweovOoGlB4nGFsTbR98oeE1Nlaw4B0BX7
WCn912wxbcnMAnMgj2opB7Gm+JAAAldI1Vvi1H+f9eymWCR0HUbti6hp1kKauyhTH42l+pgK5S1G
h7x6qBvoIrWHLNasJg8LK4/iW6lJ7tLeqK2l1Dg4uOnsqi7qhKBYDwHV98c306J8LtC14mThnZw+
ZTUv0t3EhysDjLOLo5QVkQkDZhDpDtW8cUonOuav6m2GcVyPtqklnsaB2O0zdmWW8XoRSmFKPaMl
BSXtw2pK30Vd8LpWtRWlsLs1Bdu+1h9XPf9oaOSrNLajnaa86W7q5r9EBZcfITPHIBbUMlpVpInk
7qjWR0V2I80r69e49leIX+2j5OaHxk2B/4EEHFKW73eyaOtUUHNE+FX9PYsTuxOOYsILEXlGmN2E
zqhRkBG7uUgPkmjY8vw880QRtqZ9RbCr/lwJs3fC0o0mpKDoDB3lmqj8obTX4+xWYIBaWs4BoL/4
1z26gAZzf4mCUOfRgBVNpHMFc7XMSj2vpLPB4+zu79D2wq4Ag7nHDKEQuixFFYumDWmUGB1DDy1Z
4E7mCY9sbtSVKcYbjFAolChCyhA6Kr7WlE6bi26u8OhdeWYYf0jScZENgvdRItyAzLPMjply4Hy1
zafr1VIYd1jTbBkbqqHyL4Ns7Kmvc6DciyeqXpEdFG+8NQrLuCu80ubq723nBq6sM2fYFONyCks4
o/w0vgmEjacyMA6JDXwG8cnwlTfv+xvoungk814h9TT2uYFHbY6RVUj8QJDWcDBwckc1SIY/C4Qv
C2STH6PclrFAAVo9/6tr2vZW80DczB2D2pXvRpt2/5eYOLqvgv2t3b58fq6UFftZYlVS8gUZAlF5
bIwPicr5+9tnW4aKFYHAivqLwJuMmj7RKX+9eCTll7j8Pkb2FPLybFvjdiL6Av9rh339mWUmT30D
H2md6JGSb1YoDjZ+6aByZ9fuiifg+hk5ncjCuKmz/w23g5CLbeYJGK+rkEAxBPk3JQIdZ3mDws2h
VOZPofS1SHWeoiLPHBPz5GZYRkIGb5EhWByRYGiIp6Btp/me1xNnadzvymBzCw5udRHp/vkiNGug
deoWD+tXw0EjlzceV3gmFQaMb/nc87x1MlCNgE0vG3oI1fZ5lHI70w9K+wCSRUvtPv3dDjJQLYug
ANISXNzpeteYj/XylPQDBKPupDz39k1xDoTMwHUmF91SVOh/UqvSj7rPzXwnd08NyNP37fzmprt4
JYPZiiJoUpe8vdhoF15nr0F50n06b80lo6Uu9+sN/t8Q1mB18wpwvqD4gVs10nV3Ksg9mXGjzqVn
QkM8SSTPmAiaaVW/M+uTKkquLJi8hsrfgPblRzDXhJQvi5Q3MeovWni/ysuNKpHJr8PJiTXxg0xq
6IyMiqVWnT8lgy/L1W2eCT7ns/M+BXN1KNBObNMKbz36AsIQuFU8CLbmVAfDK868988WCzBg779r
NllhYKOVQlNVkMdQ+yEIpeFVaiY8WjSnDQfU9Sfx41pAUmjGHRZKEedhse3KF+MM7kVtNNcmyAMw
GI7g2gDyaquXiB0i0z8Yc3+3TgbzhHWQ8iFeFWeuA1mrvUUFUVE1W/ubtx1KXRbEgF0ka1lHpl5x
OjD4aLcoELlVE3FuxG1YuxhhYI2siTYLAh2xMjGlWKLeSopjidFWsMkes5XXQshbE3MqzGQkEx5c
KN6oXgxO0+hW5E2J8FbEuHzUjEtZJ/CDof8Ces6hXhyz+mBO50riPRU4plhuj67TIxU1AkRKkWKl
pYcqIeaRJDzo76vx+195wxvAXlU29A4EjqmI2bF0DP1hFdw5bv1VWA/7Zn4D1D8d4g3XruzMcrMQ
SYAdihjdXXJMfGQo0A4WHxsOrRLdid/jtPmWvrkyZSxZiLFYHKOo/hbFYDKLvdx0l1axSvF5aI4k
4yU3OO73FttfW5zNaQibHpn/prPyAlnQzhky3nTkb/JOl2/IXODT3PeKjJ4jTJhOruQmbk4s3abT
cIWTOPqBlz/eomO8BqS39NvVutRJifJiAG+g/rR6kEKHdPHoYN7b6V912/iuPNOyQ2SLP7rX9lbh
FR3ood3bR3pMrqwPGRGXuUN+NIlu16SwwLTtTA3aDqCh3YJu3lj+6Il++b4MiowiyURS0W4bMLbo
ft6C8Lq0K/HlL88CAyUxOGLMdaXpmjNVmKfk0zKkV6i2AjdooWi+8xFZFpDVwJtcVBDajp7ood/U
ExFOo5E/Dwg6NIi//kkx4HJXs2M5UajnY9HBR6WsORdy6SilU5rmF60y/+4eY/k/ml6pIgOyvw5G
uzX9XHzLCQdIeKAlMVflOET4fAZMCENzMtQaBJ2T8qIL3bHCtSzUoSPCF8cSlTezcmbOp+SgisTc
ocJchOB4gpuAclcNnZD8yIznfVfk3DRs2blfQYk80pJlnVVWK1qQS7SGWrWa9SYWeWoVPGPMowDk
WHmZJVhPhDGCPlWh7TZbUvlpAnF3/G1/YZw7QGKwA2TdkN+IYGs0iwci12DfUOw+Xm5EIbSgT7VY
YyF/6kye2BYnWpQYCKk0sSpIC7uS+lHR7hWps4bs3GR/1Bh4dcwYCNEJKBLVEHaWY0vbOoLED4P6
RMU0ZXcJFB79+du53cERNvUA/Y1SBAhTNZjwpU+s/LZ2aCtd6hR+YveucIeR2Rvoij1jqBBqS7xs
Fcd5WGl5dPGFWiXTFM7SWhOex1mrOwbVp16DNvu67z28g8/Wn/O0inN9hjU4qQsJeDs69sf/TeOE
nuK9D8tgjKY04dzS3FRS3+nhTaYE+2vheCQ7xJMYdR22OjbOzMtTs9bOZBb32Vo5xdD9HSKz9eZa
GxQUu7GUJX0SjECLSswW2vvL4X0uBkQwzdIPGgVFTevcVmsPjdj6+yY4b2yTndJZG2Fa5BioCAuH
5iFy+0C7eSsCn0Ibrscxt4nzV2UIBjPmJRfygWIVeZBi0OIWx9hTnPTL6Cb2/CY4w8/mbX7GK5sM
fqR9vsa1YOJ9VhpW2bQ2v8WCsyw23yulw9R0KZ3q6gwbQgbuWCh2+WdDcJeVsLndRIeIDNqncKuY
/66kg3js/g7xViK9D0Rl6CyNUFvF0y+e3WlGRbntjxFJeAHv243+CxZcrYXBgqSPJ5KPDbpSjqIX
28tLlFkQOcI0XO5JgiV86NH43drLab4V3sbU9PspUD+1vOTr9gm4+iHUfa5C70qBxkwLrSc0Qoge
2N1AGSvftS4U7vzc5xGdbed3rqzR739lDVNIEzYQnb2K3x4Gv/BFH+P96GZKOdcmx+t1BjzqsDeq
tdIBHu2XVXqWCDc9x3MVNu7Q605IGpzlEf0jalD55ak/LefBaSCuVPrF6/LA46njmWTgA7ysodzX
aIxZ+kcJ5IiCp/NIHzcv36sNYtCiHqVpjDUaJka+imsjyZ/kLrKa9GUweeRiHFssgTBRlWwmMwqK
dZY6MjL/BhRX1Fi1RDE66iOvVsr5eiyXcFHGkqDN2LCpcuv+n1qDJPo/+/DBO9YGgx9Jm6RkkPD5
tM/ERjTxEIKxNXJNoHvm67bsk48zys6RnTlofTRs9ayiiY/XmctbKQMukRG2YdrATxJZC9SxcUhK
PhgVLxfCOWMGAx2oaq9rFWKxcntoE8wlcx5l25HoxRlZVqC1CBNNokwJkh/6UP45RqcSQSg885Fy
rUte70eO8vgPWk2c6Mwrg/G+IgMhOSpecyfT5Yn/VO3nMC6tRebINfA+IQMiNeZGQOZFj0AJQdbB
uMlMw9n3Sd4yGNCYMw258wQmjMldhiAdnVo47Jv4zSWiEEXEQJEJzaT3sJ5LYwyC0BCJZtXK7iC1
ZVU/tGfkAQYnRfZB5vEibH+2iz3G84QuMTVBRNEJauJ2ZJQPXZZx5r54JuhnvbqppsLIM5miRZx+
QuwZzt/2v9n2tlyWwHhXXSSqYUSIoKVysYz0Q1ndrbz0KG8NjHeZWRdGho5BSXO6D80zaV7318D7
+4xrxWJkZjodxZ3Lcw71dnl+2DewnQfVLl+JuY6SpMcNSzmhZuS0Oks9GfeU/FHyZEztD4H0uG+P
syns2LnUqUpZdZEKJazCmrXCKqebUhPcfSucz8aSlZuRXE+ajpBLESNHlad7CVJ/+yZ4C2HuIURZ
a6gTHJBMSs5aPhxaQ7pNQh628FbCnPu6WntMR6JSkmpuXT/JIec+pYfg1yj55/azo+WgX+x0FZU+
p0hfhzaxZgz3FpifSjj5t+3u0oufKfR7Xp32ce6kdpjxvToXXJ9nOo2d47/Ghx+QCO0W7R0JRjC3
Pu/vEz0hewtkUEDSslqNFRpEmrd18TCMgtvgIE3dTTo+D1xeP1rB3DPHAEI1qGkjV2gvbZ0FZQWo
lqSW6s5oemh9nQfSvM1j0KFK9VnuaUp1Kb+HcdCWrQ3Ro4rLPMS7fRQGJMg41FrZwQtpc1/tUfnD
EprTI+Y9l0Djlew4R4sV4FKygqCVA5Ak0NfFoJ9KRbppwsjZ9wyeGaYYvWSlVhYRhvWV4oec2Yn0
IyMcE1ssu+iK/Hm8VAYlxnoNNTVF6XaywSX5AL7kB+NYHJOXFHMmrRsHi9cf0VWMCWSq3f2n1EpX
v4ABkEZRG5I2ELaZ7PC29xa7P1QPY6Ac0n8if3BWjMrFL8vpD6Rt3i2c4trVcQ/7OMvJjKnkWA3E
7GNWeL3JK75vd8lfrY3BlGScmoFMuB3Xc+fm97TrVCrt0JMgoAyRMUj+Jvj/v/MaBk8MPctjUwZg
DubTqBwU8WYZOVjJOdbs5Hhhou4zKJPiNMqzKX5Z+8IayUfQ7Fj7S6GndgerVAY+pBIEHNGIdqnl
CBkrP7nNDlTKlDtYQF1szw6DHkldpm1I5yb/lbkunTyzBeTjqNp69HF55c2m8eCKnRdf04igikyb
MRMUyJMgwTwcOagY6MKUJvcVw9kudoIBMqN6NyWw1mBaJ5M/jQquM7RO8ObVOHilMViiglmzaCW6
Xf3jrD0I1V3Nu6V5Jhiw0EUyC+P6xqf5OMqfE8E3Y45zc+5jjQEGI+2jkhCsoif/LPNooR3JFsXe
MowjJihtMeXQFtC/t+N8bIc9KGgNcdGwJCKfSu2U8GQWeZ+MwQMwJkxhHmM9xnLW586qxqdQNO39
k8pbBBNVhPqURRj6wG1IfGU5KgsnD8BbBIMEw6KNfUyHzrsepFaVNa9HRQr218CzwaCA1g59uvaw
UWCeBGorlhg9VQpv6ozzpdhEeSctyWgI2O7JxjP8HroxtwgwJy8EoUIapJ/X1Jo5GQYOjLJJc2kY
J1WiaEOOKoRwE3/yoLzg8y6e7eHHy22nM+dfWtYxBfMYUO1meWz+oV0rq1N72a3yPNvlXf5BPtKs
F648jvdxAI6dCe/VWdRKFYaz8o5UvhKK9tA5o8SraXM8RGegoYoGY0oSeMg6nbIisxYxsjo94ayG
dzvo9GdchSazYTYFlJJpPfK/ba6Cq1gLXrzon+J4/fYowtWuMfhQ4YId6hiL6j09R0EKg4Pu9Amf
z12PEEP1zHteVo27QAYtoqyv9YRCrHoOfcWdg9HSb3UflFdO5PAy5jzvZ6DD0PouHeimKdkhl4Iq
/thO3/sSsrwYnPuxrqmzDyO8A87AiKRhZDs3ccD17iMx3Ln7tv/36cfZuS/YlLm+RomQm1iPkKV2
Ln/pDJ/0p0JNrULn5F44/s6mywc8HPK0oab0Qzii8o6U/GF/NbwQmU2XG12da5AbRkUP4nMHGiHL
j9InNBrYEqjfNU971Q99ygkst0v+mq5gtFhTDEKYp9Ucjj2ULREkL7LuGk3ul0rsgiXprkc9sRjN
ym2kxhPbfrXyBGJrg8A55NtecvkBDFauTahUKcHbLm3jIGySV01Pnzifdvupf7Ehv8eREfNmuSq8
Vdr6g3qKnRFTq4uneOkx5tTafvOOvNhioDGcjDjBIw5poEOC2ePwkLmRS2Po0PkWHcvTaLcfaK/K
/InSrGuPE48a6Tf5m8svYFDT1KVxEeUW2VoIvqefcqexBdu4aVvrG1SDbzQM3VevvAa431QzL1YZ
9CRp2o+6CEfSzzUkbuPz4KWPdHyE12v0mzzoxRIDmm22Nm1GAwc65qd7nR3eQyqKSmWrx9GfQi5w
/gamLxYZ5KzLmBBCR9ZHzJP3kj1i7Bj1q8khzlvO3frDi+FikcFOQVrUyGzQzAvChLfWU1OHybe2
CD9+4AmqbMPbT2ts57UxSUaRl0iFJeNL0r4IRWJ10w/OIaQf6Ve4vhhhkEao52wZYowMN678LQrk
wHBWZKeqW9NNDsCbDzQkwqSh/DzyUI63PgZjJHValkpFmmrSa1sz5kCuIaXNreHyTh7bgj3HaJgo
Y/R+0P4pERPy43JTYtT1C63PyXbhpJAIUG20VPBypxwUZVuxB3lOMTg8IhGXpE4pZEE/5ZwLivcR
6b9fBWOjsfwnQZZrLng81NKXB44J3kFjO6+zIQvrVESaiPK8oG0GLcLm3Qp9pPI4nARv3yPpGdpz
SAZHEmlKxS5FTjYHUotBCy1R3EJHXn7tN6+Bi+Mz6NHGSQKmYAQPtO9ZQj1QDCLXcIwbUXNmJFZm
fzpVrnFbI//8tx+UfoOrTWvFMIoi2gdNc/mxrQY0niBnsAJ48QOvxMbxELbpOh6qsV1CGJtkSM0p
2Q8lDW1JMP5kNOkSsvzSa03AQD9H2Dd9uV8yv8eYTa4+J9mfPXJ+7hvbaV10tawrlK1YLfvWmoXs
LinMuxQDFft+yPtsTHSiVqTuDROBXx0eW/JYxCC4ePw7E0xQkjRri3YjfLKmr516tBcUONLmx98Z
YQCCNIJctrS/PxM/iUhNGOG542mHbz9wL3vCRBmVPmqg0YUNYyisejk1embn4m0/fPq7tTDYgPyH
vmb05RnPKKprotWh/zZMOFZ4eMf2TRMplBr0UqBo7IX+5Fe+di/eLWf5KLvCof4jIbOrg8OAQTHq
wHDacZmjEbxA37tBvu5/Ns41xLZLR1DuTk0JFuII8kvC4A157e6b4H0ztiV67urCbCagjHY7uEkA
GjdHOmQH2abSO3/Uf335ZGxHtFxoeZFSY41eW6kMqjaxsZrqPIQDOrM475TNr6cTjG6ZMsixfuFi
hNCYMXcY/s5IUBWP+R8xtV3+PptxyySlHuuuVJ0sP2jlS766y5hwwIz60C+X6pUNJsor9F7rRcru
+a9Ad4YUG3L53BTb5tv/yozE3GuVrsiJiFeWAEWiBbx9kfklI6/EfC5lTlqatyIGnotyGDQpo+/y
IrZmjIOB8robDqvyoKUPynqn/FEf1NXaGLAe0xYDvxqGxqf6q6K2llx2vDPE8TQ2sTbmfaqnI3aJ
kq0rGKmbgz4QHwYH7ad28hT+GSfb1ZoY3O6miWRD0+AuxfBeYUBBNNZv66iPOe7HWxiD26DuqVJw
poFBz/wsm09iymt1pZfYnn8zwRzV2p30FgtZo8dO8pDDtjDyxVkFzwgD1EMHotGliPBeEQWM1PeQ
5MrvU6je70MpxwybQOvbuBeqcEFgiswSCjsxCaLp+76N7TfRZefZ1Nm0mrq8UMpBIZD8+gChbDt1
xlPoja6IF/S/qU5eJMpxAzaXVqpTumRolnIg02GjBnwLfmNOIYaDQAYDC6ua9FNDEcjsdKftR6cE
y6CoD/bca7cZ9Cj3vyNvr+iKrwN5zczGvgcPcJ08RspdBRoGXpJzOwF+tVX0N1zZ6AzSKjLl4qk/
Loud3dExJwPDvY7+Qtl4yiO/CZ63LAYXjF6qkixDAb3qrHlarDLzF/Jl/9PxnIHBhDpB7186hEje
FmC8/J+GPraDkqtPx8CCWZAiWkU0lqLkdwQ4YCiN6iNrHiUb5mWHeAti4KFbpWaEviG6DtrBMtPD
kk4cANrO5l3WY5L3roArB80aM+bWlyPVwZqD1VePlJd3CP5qc1gRynHtoBaOAW9HH59i7bbiMdVt
PhiuFsIECokejYLSCWia7IrSKqLyXjSboBdCO8sG/+/WwkBCZeqhGOuUlSU/QogjVTmRyDYL/dVi
GBCIhbRrDBkBIiXrofml+BzeRMdvRmytNlXjJlb5oj/nXHegv3zn1jMZZJDkTNMagltveaDDYRCC
gZD8/JDTtnMI1/Oi7u0U79VCGVhA8nMEpRaOU+Mavug04HuS75AMdWnyWk4t8bC/czwvYSAiEbO5
w3QlpgX7p1Q41emxhZI0+G32zWygnWxqNEbQZd0Q2Qu3G4SizDKCwvpEHHRVn9X+m9QJ/3+8e2eF
CcE1dOQJDZ1ZVdf7Dnl/5WF/FVs1o3cGmDOVCWoyxSkk0sUzfYGJAaq/MtQ58iMf67ayZ++MMYdq
iLoWbKcDfVDIyGClzoQZkgxzD/Iterosyv9MrP5H6BY8L9yA2XeWmdO2LkJlmLUgOtnqingooReG
A7MbbvfOAnOsInnKoSXcQJlyNm1DWVCpB1Fy80NqF46Db52od6aYEyVMJaK92qB7NnuqV3ooK35a
HzvHPPa+6aDPdt9JeK7OnKh1qrQGbSpgzVAe4/Y4xpJVxZ/+zgZz6ZKu1nozytDBq3aW1g9P0fqh
1niTN7yVMLftUplqkuod2BbWz0v4vRbupvHD/kK2ar/Xu8Net4UoNCSe4QiUg7H6EPpUOsxwMCJ1
qCqo5NG8NHdwZIvn5J1VBih6VYcyMuhG3torcI5P4yu1W9h10HzrXdmWLOMj5VgxwTZlay/7i+Z8
V1YRWk+NVDKSCLvXBqPpLeZ55ine87yeZc8em6iYhwZeiHrCYlEuaLj9fbr8h3E/fOSVQTmYwepC
j1Oh9aqKjVz7Y1Z/Tiaep3Agg72JwbhOcn2EgdZZvfhQHv6luA4xqDog0yIeKZskL0jb3CqdaCrR
RVFT2YkAHVeVChFqjB4I7qgkdtYEa/r1D9xBV4ihaYaq/EJfpA1a16iDKDrLHKjpQ97aPW+CYnNz
rkwwgE6MZmpTGYCekNtC+G7y8msU05goSTZ1XYUys2rKEvvURcOL1MpVjlenKB8ErTytRngj6mBS
TDU/HHgDxNvLuZhjruGhmNVmobUdPVkfhDY5zcR09zdl60n4bknM7SuaixzNWoyJ6CPIRGz1a+yg
TSR+Oz8kUB7DR16X0vaFf/UVmV0yZ7w7JhkmaQOFeipuka92yh70PYtX3EPH0UW7eBB58r36vL9a
3v7RY3D1/p0qZVFIqYmOQFZUSkx7MSZbzbPj3EL5POm8fXNb4fy7j0vP+pU9LdP10WxwlqWHxdd8
+SYB935lZ7b+Ij9oUMdBYPCQ26h0cAxvhPPvDDOXM3oTxaQtYTg9IBRw1K8FWAxpl1GMAcXplBCO
wbfZpL2TwdzU+ayUvRn3MKgupdX08T34TQ/ZNN6QMD51GKe2tDxxKinz5GE4ySJmA/rWG4blA9gA
j0Ykfm76LoiGIair7EbO0CkutZaqapmVablXmlpt9Rq4uAryWo2LKzSDBb1on5SdZxSraunpcizU
0RnK1MmGz+YY+0pX+j0YXScz+mHUeeOYo1aiPr/6ndieoiQZ7KxLeDEfDRf2PgUTToitrk0EEr3/
6Q/qUXUmkGLj9qBy7LAhhSp0QjZmALvRq3JrOI5vgtZfE9e8M26Km+weLVCSF574NZOtZMi1e/3y
pq9Lacg6HVCO5EHtFX4ZUI7eFIF66fNaXnkQxcYRldHU01QDLzo39IsgcZGOzU+Dg6cpaL+pnnHF
Sf1tB04XiGLDCr3LFkymASgmqEtFAar6SKGrj/NJw4uE5jVX+03w1Zk/tbe8mj4H9tkQo146Set1
rDdcjlF2M2v//2Hfd7vHoGCXxk3UZ7jF6pI8roZ4MseSgwfbGE9lJFDmkkWNnVJLZ4yyJ1mCMSrT
ko7/5oT7QAYfS2+FNzT0NCCIFDkiCI/OvKOxGc1cjLNDa6VRgO5cQaRBhLtKfiL617Tj1fQ3N+nK
BhNal5Ipqmoky8gKt1ZLPqW8odatDJ38psTx7ydk59VqSF0ISQcMBysFxFcbE3bC174MSOyb3Wj1
0jEZOBMh2++Uq2Ux4QB4Z81E1Gvs2w3Ompue21N4MJ6Vp/yOdm/pmNYsLJ3jkJsh75VRJiCodHEU
5AQrVdTJMuWPTeQn8hdBa3leSTflF2i+MsR4vlmWupHD4xFboypmIyONWSTKqiyAA3v/Cub5IHP1
F7lA8kRE6SXXH5f5WGevufBj38Q2DF8th7nlV2SBRKMDSi3HFU/+3Aud5b66oXOEpmNyNmnzurky
xtzwxUiKFj2ZoFq8aqbKPO6EGs8ZmOszV1S1S0MsiqL9chu59LUq6xbIg7zQau308xDMk8Wj0ufs
FzunNho1GUqoBTt5fwiHoFzdPOUcrm3IUGRT0QjkYt6ixato0CzbvDdUVYSbf5STT2PDq41ur+Fi
gNmiWJ0rPaPtWbMsn0ncn8exO+Eh4+z7Hc8Mu0OCXk1FD3hNyKdWCVoDmrr2vontd73xcylsp9mo
KJoyr7Axe4urBqqXoMU6DMInqqMn1Nx+3G2vu9hj4JxkYaU2BrxuNQ5KOVipBgL5w6hyPt12LHO1
Lun9i8BQQ30WFqyrcaM7Ks4Subpb+D2UIiS07AmpxbsMt/rVcY9clsZAeqPl2lSNI8IndBp4wHTH
dLWb4jDcUYUK0Vc+RnZtI4gKVGtw0/8hXtx8dhm6IRPVIIbMMttgyhC8LCrKJqRogmxq7Sklh8Ts
XuWwfpZGiDTte8/2QbvYY7AXg22pYQ60oYPIbj9jEjmJeRu5fQguNhjsLcB79H+kXVlzpDiz/UVE
sAp4BYray+3dnhdiemPfd379PXJ/04VlGs34Rj/0gyPIkpTKTOVyTt4VkEGBKnuQVtRWBPsL8rvR
qt0SKGYhcq48qfQGf3RgV6nMDR/EqFcjsQJ7xI1wQ4dpi12DSrs2WcotNY++HWyCR/miBRZvkpe3
qcytNwohmMIehziN5D6sh7Ns8MAG/uDQfi+PfdK0QJ2VE9AzwfYPjvf2Vu6s5KewpbNZvO5gzgmy
j5iEBMFkFipi/P5RFb7reKPLf68r4nIC4Kr57NOl9NveqwK8BaV7/d6/E6zEyTGrkfysnomjn8U9
nXQbdxWvEfAP9vO6k8yl96VcyM0KdibaixtMed8Ldu3SBmjiykd9H35dX+iiXoLYnFBKd6JrjDij
GgG71CKCU+QfnrQvzAfJ2xD5XqobK0L+fl3aoirOpNG/zxwp2CpquU+xuFo9hNnfmaZxDMhyAWwm
gerOTEJU9yIGfREGi8DiUjfTztsphwbVV5870bmohjNRjLFS0ywKW/pYKasvGAmxitJNi4DjTzlC
2ElvH0N0RKII60QGz6lCHopwfJWr6ekzB6MCZEmTDTCBMF60ARdSIIAKGLjS/XdfqG4qX+KsZNlG
mFcZjAdViqRrExlRVHsApzBgFcE6Wjo0G6CCo5BXIlzeuKs0RrFHD6R2Y4/EeGgOezkRbmrzLyNN
OQq9GH3M1sQo9FiEjRzruD6B3GxEZSt4mjXoiZOG3EI/3Z4PHmQmitHsJPfCLk8hqnHzJ1raRRHq
Lw21XYowxZuM4K2L1e1hQrBDMjzsGh2I2I7U/u0Je9/nTJrzxLC+2Au8McYotENKtyVu6mO6KXos
hJ/r2s3TBcb5tqCdjccGmidVO9Lvm/wS8XrOluPD2fEwXjYaKxL200Q94Ij5GGXn9VZnga7JqS4q
Dc02vCLDH2zdbxVnW7r7MWhFP4cB+sX6GQATutjpW6SHuAyjyztoSAgBRRm4AuzqAtWQRTOXnaF4
0IyHTnlIDXf9kJZ9w28RbAhR9SQLxbbHlGKXbQHd4gAalSOCswo2cAhlVQ19NIM5fXCOhlOQ7IKO
kz1Y9t/mdRmslRt8MxBRP0Uj0PBGxeph6NlWrfpEe4AEh0tKsRijzwQyhg4s8FEpFKYEYpvYErvX
rm+tBCwHaE/Vn9aPiLs4xtwFsjkmHo2KKN+HjrwF6a3kuce4LmhmneiH/7wukKcTrM3TdLUjxoS2
+6HeTOiKD4Nksy7iD7foemDkfcSA2dG8KCLYVXqLxg2wZA8yojvazsTLDy8nV2dnxdg7H3Q2mSyg
PacyrQzZmC63KEUYYBrMTUzTP3foKcjpwIQD6CWOA15+T86kM2ZQL8ck8DvYC9rKAA3Z1OcIRJIU
o7Q9BW6FAejeMbBuHT4m2YtfgfPB2Wy6mR+d2HWzGTsSx4JetCF+Qm8nslXtwZB8HJ4Fu3TCh9FJ
3RFdx9FnAIkV8/fCNZauKy0qpZ8Amu1kYQKI/mhT14pdB7ynJWeDNXZiX84VyVeFt1fQuCkBUWYc
kOKDStHHw/g62BGYLGMne6RJdPWYbQlHmdfvC0z1e10mQa5MpQkb2kvaJlW7W9PvbzlHuG5ENZGx
N22dS42M7mA8UPrb/Gf9RNFuadNhlm6H0aKl0XFX8jIDVDH+rDiayFieXNcboxJhVgsVKHDxc10F
zlRuQhR2gi9RcD8EvGrgul3VWH5oo4yaFp4QiaVuW0Zfw8zp2/OgX0Z14twK3o4yFqjqepInCkou
RFB2wiTfGH3pqJ3Kuf88MYzxafKwDFsfdw8zTNl4Ahcfme7WlYMngrEwlFJLMSqqG9UtAQGNp+4z
g4tYRx8ja7rAGJE+MJuiArkgrJSBDuhyWzzL9yPwgoJDxQu7F1akIuMLR6PqRDJYGLm27011orDE
IliE26C2CtHcjWb738/mnRhm47rAy4aygBNKmzuzAuxSsu/MH//5cN7JYLaNopIRiUKfTbX3WofI
z2NaTjMzZ13MUvlrLodNyOuFLpFJwdvBO8u2Cjhs+Qt1p/ENtx+FmjNGEd5JYl6teBqj56qjUamb
XjLKOXP6Vc0ONgm3ms3RBBY5rpOURkdtFCzjeu94xLTycNqDgJMzTbKEzf5uUYx9NXujyPIGlk6x
0qf4p2drFhAvUcVO7fGLuZmswKl2DbrKFTuyUMZBXFltvc36IS4Yv3c/gjG3kzfoVTfiR7T6cJNp
/ilrm60w5pZZDO4QcBF2eCdJN3+WtqnznnShCRMoAZnhRJPrsS3et65JAZe4zMG8o2QMrhEKbYTG
Ftw23wWu5kDcxHha38CFQOfdBjLGNs01KQoDeGLBu+27Wy3/hieN1WSP62KWnp3v5DCGg2SdNtUN
5JCzejBddEMJm7i3W3fayNb4XD2igfh1XSZv9xg7QmTRz1IBr2kv+64J6Ah6VWR3XcQbP/XKzWbn
YX1FGKaJOt9gT6vZ+VZzlR15NYEkM7zFU81z9Ewniyn1eX1UvjeIsxq7eUxw8z9FTjPfZRadzqgj
X+glZBXNpHP7vvpRxtnL+pKX3lbvZNArMrsChUgkhD1vwaPkiufS7nbkVDsU89jchy6vKsCVx9iZ
WJhAxFdBcwa3faI8fF64bTH6p2xkvOWqxuEWiDmK8wGaLtLRgJtghRQdSDtpbnVP8Z6ajX6go8jI
AgJF2Frf1iVyhnfbSn/UbFsDogRIksBHGI/6zfSdjoCVP1JbRywuv7Zu8ZzbqFNTFhtr+BE95s/r
8pfXjKeAqOLdIbN8dkYq6lkbQ3xj7kXxmMmHTOGIWAj6scKrCMaaKVIiG8KEBEA8PfpeYCWawolO
lr3BVQJjzLJClpqgxiJS0666J1166v2dkP4k5BOh8Lu1MOZMmbRJzSskBItI25tG8jz1zTbs0of1
U+FtGWPCDKXIgbMB3U8AhDAm1flzdcb5UtjsnGEEumDqcGnVt3Yj/g0WIbvzbOki/EUr4fVz+gw6
oe36upZy7O+EMhFRFKiFMCaI8eVz41R7ZCHRfa5sAY3t8K0iVxpjsoIqSjo5h1mkOU9UrDC5Mn5R
gBAcHTybhxDKuUkKY68qpZM9oQS2mAcYrMEujPuYC5Gw7LV/KzpLTVe1ptAItEFiyM89OTZiYk/e
xf8EjABOyaCtEDIyqmyT4iTonh4aiD8MUJ7Wp3DkdPwsq/f1+/TvM5sXTq0XxQGWgenThtxK4TeO
mi2fxVUAY1RbTSBlr8IgqOfJle3ABkOcI9j+icIURFZ+w8dP/YOyXWUyZk6sTD0qpoH6K9GwdXfa
pbaUgxWg7CzKZNUHnCCEt0jG6pVJJAL2kWr3eDOo+1H9VvPmunkiGHMnTnE6NLRaGYW1DW6AU+p1
jhYknK5Ynj4w5i4eYjHoAxxXoG/HahdGHPDeP0Sh/5wNYRNs6GbDHC9qoTAE1Wly0s2EflvlTLGs
6NwhH2RkfePQWPBew/XSxGy6jPeyF+6H5tjlF93nPMS4i2Ksm0h8dGrTTlh1G32hAZJpK0jl4eUF
R+hkdnn0v3Lu1bL9ue4jY+MAxJf6De3+N+8pL1d/FjC+eakKO0EdidKYer6FeUB9L35ifnlmkgib
X5syEop1DJOBXiN9HwfonqYDZ+RLjMbOR+2in5EkBtneZ58T1zUztgRADaSPaFrK1HdT+OqNlyjk
5Z0XAxhJMgwZ/dPEZNHlfa+JvY4+LzvzQOSHpngeprNGjtwObZ4gRmfaQatDLUJrvzBcPGLVjYZh
9r8i85RPvPwkvbQfnkizNTG60o9ZGEkloukIfe4KQGLi/VtgsVvXycWbNhPD+BKgkilTSlN6k7Yx
qyPRNtzX/6J5molgNCCbpEatCapKivpdHCorVTn2iSeAcR1ETZM4UHH88fBojF+qT8yh4mF2VS/G
U8RpNurChGubGF8z003y72P8sH4Mi5ZhJoLxFH2je0Ko4RjKPLfLZKNVsi2QYxQ+rctZfhbOBDG+
IhInswIeENzsN9Gmrh0loh/DQd9SkMzQ/US39Xzr2Id+PkpBHg7QYrX+Gve3YYq2sfxxfU0cFWZf
79pAqljqsSSpx+wQxvp3NY/+mieCufdKHinhJKHCNPhHLzhNmTOEHCe+1JL2bquYCw+UjNzz6v9N
05hvTYThtnwJnmnZTtoglLSlfbJV79Z3j6cR7LPd6H2/7CVUzePRivYFyL29feDZ3o7WfTEKch8/
cyTydpP+fRa/kkzompSmQoLc8p87l/qi9hxv4YvKF881biTkKBQe7TFPKmMlVGGqu5EgGGuTg1b/
aKZNwJukXYJceneGjKXQB7UOpQ55VfEQwmhPjVV87Z5DJCMoe9H4FSYK05MFr4qxnAW53mqdMR81
VLNTG5RMwp9FaGkvMFJ7Jbd0F41EVuRUX4tdlAAVJ5qs6glg351Fq8CcY6UKuuKxdMa0TBXYl8MA
icP2UCH7I+0Eu/OtCQRKqA642heZE9RwnDGL6dFWuTF2FZ5ZbaFbARiSJ7+zOmW6AK/rTDqfZzrp
Jf+4Pk2RDEWXNOUtqTlT26YmUTg1sDP9oTmBVwIPFPE+3WvIz/surwl2qW8BqvRbGptfyPu+FToK
sRDthRdKPDQcVLd0Cxv0BDbn5Cim0MrKWGBHMUj6qhXpO2VPXQJF5I33/6pDYtlVX1fFGNKp1YAg
HkOSCuoKm9BsnU0bb82/KT2HYoN9d8NZ3PK9v4pk7Ko5VX5bRFQk2iLizfBc7Yw9xgXv4fNAQeI7
g2YLPGO+fBeuQuk+zHRF8aRmMENgp/QHtbL8I4Ve0y/tqwYk4Dd9iRuLs86Fsuk7hWGsahYHYypE
CLTVyW6Mn2b8l4FCUvpShydQCOjKX1Lq1AYPE375El4XyljVOEnirhWwULPWnFYALp+Y/t1juNA0
yG2QEs4qefrDGNiqUEKv7REnKe1WbwEJ8mN9F3nfZwxpr5WR2Y5QFjw8xRYWVHz5/wlgjKTYel1a
dMjmJu2znmQHPfX/+zTTXA9Y9tBckLIpQE4XJ7JLu3vDf11fwXKm5mqZVOZxrhZeB2oYagdtzN8C
Kry0A8fbiSCUC11uTxXH6qqMxRBKRelN2g1QoaqAbXMxchYCj18/yLvgB6/pkp7viiVUGWPhg0Oi
kVMD51/pgP88NwqaPFUnU3Mribd5cb++l0vzzO8Oi7ETqqz6ALnBXnZusZ8c+UJgpPothqrsBvPM
0Z1gE6AvTOgCNl95HWNU19YWy1iMoFZMn2iYFqeIsdTo0yYLvgXmiWFMhJqhHSsR8DxLTmiY2iFz
REnm+Mlxjs1VGdvQaWnmyQVMUdo70YNqJ29tS112aZ3RSTbmXqid9ePjWAuVsRZB4xlxOSGQ1YNt
4uWW5sX2ugSO82LHtRUlToq2B/ybHLSuRIq9IuabyUs4yTCOGHYwuy6nUBKp7yia3dB8KYFVwKPN
4+yVxliNVGq8oOzRaeORY6tehO5TSQBD1wDEowHBmTn9WPEmsJaj5lMpSKqlx57XM7/c+CJdJTCn
XTZqqLQSHmik+VZlL5p58kLd1gXfbjvkgVRj0ytAxugC3vjoH8L7q2TGaUzC5AeGh7RTA/7pAIo9
uZMTI6gIgYSM6nm4JffmtjgAYDq8B4duZPHC0WUF+ecXYEj2fTzThFKK8i5SzFVfO00yWopoOG1E
OOq+rCRXMYySTGNTKw16aJ1JlVwtB+uhKG7Wb9SyNbqKYPwJAcqNFtJJPRoO1lsKk02fudxS3XJg
dJVDrdUsAtSKFvhlE3ZseHlrcfhhXpS78tvoVhbQPB89oHr5Lr9ox9tB+veZ2EbrvFJO4P01dBSF
l7r7ub59f/D+13VRTZkLUGRdbmlGR7z9BUHY7eTvAFqy6SOv1z8V712lMb5DalPDH6UB0uLnHLj5
UcbrIOBca11kDEekJCHRCGwffbNjoMxpQFBF3IBPR7IcylwXwxiQPPCaVKOob+Mbx0ptd0cdBS40
QW3plO/6QfEUgbEZipnWSFmhF11uHwvTHYTn9e/Tnf8YPPxezNu2zvQgLcHjPlF8qqrbys1N2+57
bd/wmh/+kFG5imEsQpA2bTxW6BQaDzWIoZt9e0Yf8m18lvc1iJmRs7z/HIQPwrKrVMZIZG2KBJU5
0oIXJWEPN55TOsJdvFVRHpqe6Ayx6WiOfg8yD44JXLS0siyZoiKZMpDf3t8vqcxlhLsTspm6b5my
Yqnmoz6On7GCMynMvSJj60+JN/6ygi2soLSt9/KOG70vZhZmcpjLVfatohiU2VFMpucW1f1UE61g
Um1BQ4+Q6FlwK7eRUm4HIXfWFXTxAsxEM7ctzExgmcVQUL0o7ptMccO454hYtPEzEcwdqwWhiJQe
vkSXQqtNIquQdGubdkcjfVlfzKLXukpi8+hmJmhKGiKx2LkN6DEbJGf/FX/qoomayWGum5QPGCGN
8CRITv7lVw5v/EJxsv4NwuyyqmtEJrKpiCrb8qH2wDkCJiGEiZc2z6wiPPQyJyxcTm/LVyFUTWZ2
KmjIhM47kJ9RFNvuS7nVKlv9klFS+Ut+IzhKuF0/Kt6qmAvcVx6KBT56nIyoBkPBtkbeJUEqYV3K
snZfl8Vc4IoUvS73CAl1NTzDFtsegup1EdytYy6vjFBMyUs43+kmQp9m4dJ2PjDH38jAnqYjjxx5
iy5ldlTMjRXVLh5kFfhXmpU/SS7k3RgP022tWNVmQPsnGOR8S3hIeVPlvBNjrnFC04Npi3X22THT
zlFzygbOA2tpNEwVZVMkgKgkhsF2NDSgdk5a1Fne1DBzwLaOAfyvGeY5m0sBd9Ja45Y6FeHIw0xb
jthmohlnVmh10SsUGbW3qTOjw0rGftqW+wTwSryGyEWTqMiqacgqMEtZJh0pGMIsDSUk6PzCFs2X
Qr2R1GODqkQS/VjXl+XkyVUWaxQN1BZVoOnQhY1op6jt0vZe0w0yyj+k1JruQJrqRhvfQathZFXn
nudhloOT2Q9grGUvqVEGMFIg/amb9NKCDylprAHlutbR0FABqCJg4BVbXqftor7OxLIH2oui3iIs
BvzoaTDdqLmrJ45nW1aamQzm+aLXgMgOJ4SP2v0v6pD0MbSrTb43/gUODW9BjI1O4ywdSwUXsPYu
VXyuJ1fl9UMv2svZeuhPmLkBdWyMWDIgIpe3o3xf8fK6iw569n3GHocKGcspxZlQS4lm0K2/r/eA
QeRE9bydYkyyqatmrxkQ44NMN7FzWQGjHJf9e9EQzxbDGGJD0kqho5Pn7WGEzaAZXuGSOJGj3QFH
x/bt+t4HXidP53hnxNhhJZPGSvaRwGsP6ZPi0rB0QiP3VzoUQFsAJ8Wa7tdtCOfY2BqiGodTpnpQ
i3+yAQpsBtp3Oce2vDJ0gqpgINA0hTm2SppaQZIGhL/yNotuffNhfRnLB2YqOh4toKFghxlDokqC
HqUYn/RMWwOoUij9NJNDy8XNl5Y37CqJ0fOxGbU8CFCWVM8eXmMYEqdqcRluAcJpS3a4p9QrI0Cq
rZbryZZ38Sqb2cVAisysqRFZadnrW7rVfFrfxuVcADjg/tlHRvGFrk6Mtg/QDTgQm3K85LW+I1Hn
DGKzyUQR5CJeaPdatUvilBciLN/tq3BG/c2xBnZOR00uJtXN3KI9iQJs7nRn/jXZNDMvfP8MW4Aq
XlfMPuPRr9CPU4wHGimlTdzWJznsnSwfeYtbfFjM5DCuktY5hIh0cJUvaIF9aw4Ao9KTgqbHz+Hg
vlsV4yHTfmq8yX+LJPsNxVkaUN1QLXObA6+KZ7c4V+ItjJ65Fm3yY1Py0PcwvL3Nwm2z+Tc2ZDmy
+q0eb/2sMzHl0JgEJJ9IDASRnRRWKARWnD+k5VnoOOaEqvmH3M7ssBhnadQBaQPdRNIly+2pPTbR
IRHtwPBtKdhpDQdTg6P3b1HWbGEwjEad0heaApD7KM4ddcw2ZlRu1i83x0a+9V/NxCQeAE5i+roQ
oghot/seBHIiCS2FV+lYFKTKBia6EO3LOhM6qWJZ5a2Bp5nRPU7y1wbArF1y5LZVLodoMznUXM4W
NLZZn+oVnhSNg+eSU29phlncNxuKJT7yAJeWo+2ZOEYpOuIBLDCEq6Tmqdt7GA0A+uNBAAoosfSt
9z8Us+Q2OPOzmYs6ohIZ/lMhItzZ+7V27VjCwyGtrUgnvdpK5heD17PBE8HaDL/21Ihi3FVtibo/
htsxpx1xPAxPCKMbEhrE0lGFrVCbU6fcROJO46nfH/TiuleMXoSa3GgDUMDeSII0t956jneK9+W+
scfdJyApVHF2MIxWmJUWlVGEmE1u6ouaNG4vfYK76Z0Iet9meh4AqKHxNIggnWA1wFIkgSOKd+vW
gXcwTGwxaLGsyCBEwwzFPlE2kvai8p6Li+HLbKuY4KKX5CqpKUBakzyWwZ3acvI1vCUw8QNJemkY
aPhMavHF77UzqLoBGSRLnAaT5cmJ60LYarHqGyHOA+MgLTLy/Ua24yOFK5O2ZmCLmJ3wuWTAy6mo
mUjm/pcYegRmLnIYwT4/Uqa/N7jUOwIX+ECBIUpOwL6Etz1XOhbkW08ljYCa4Be2fWCXuESmnZ5D
PH8ku7IaDF7z+mI5+sFiNWaJRhLAtmNSwj8a40WsOU1pvO8zdqGHtyhBrY23Y7zXwhs15qVaF2M8
tIJJ4JJRwLPG3CFkc8Wq6/A2oFUTmJ9d4BAneaLBkLfhEcctavtMGHObwk5vPL2GtnflPuw3xAst
ufWtT1iFmRDmSmVil/mhZiC0879GiMDjHAN3JkfIYrxwFcK+QU3SyZMuA8DVI+0+VQz0euSnsJLd
ruE58cUYciaKuUZ63Gm1Slu39ArVKzRKpAq4yLvYVsyfOfic/1+7x3LBJqWkJsmAxp9g+qKrN7X6
TeHVBzlawHLB+pVUjgXtLdK0OzV9jTUuLshidD/bMubWpAgJSEg7tLRg602JlQVbXy6tNL+pw2Oa
ufHwbX3XFq/pTCBd8szdlcLoN4OCZyAx7kf56E/P69/nqRvjTpUuSMqaAk1q8lNn3I7Na5Tdq/pn
mCZUUQPuLIbXdQDsMOsw1GD0TAO9HGNlmRi0dQK7/pF9rTYtUFzIa+nQloHoQJ79G17Ke3kLr6KZ
JYZoBGpCCrLrteQuloInxRA4DmJZ8a4iGFs3VJXQYD4LAan+qNW2pr70nbt+UMttP7MdZEycWEma
GeJ5hPx2svefOjRbqnZ82+3C7Qj60QBzuXuKBkkuU2F5m9jl9k4vbiRQdmQZhygDkOO9Loa1kfta
BIjyscCwUG4VIElCSgKFGLylo80BPXWcRS9KhO+QTVMGXjELSR6RuItABoFujArkPEF4Ktr66/q+
8kQw2iHrWTOGlPypDM4Cua2Th/XvL0/y6Ch+aCa2zWQdedAn4aCHSNLKt9Jes8gBlSxXuUscf9Ng
wDTfDwc6Q88Fw1jUyZlcuvCZ5ZhGMZ8UOtvVqSeAmanevuQNTS/v3XVpzKWO20DI6owuLXPQWZlG
vL3jCWAOR59kL0pjlNTrQ7tRXNoKO1jk+4AUsIFSiu/y+i3oBz/kOmabxlzkuKwBTNTBg4QIllvN
bqXKEgCzwc20LcewM0nMdTbAsad34E5A51TjAKERqPQEfdODTbtTsy3P1y8/2GfymOBF8AkRMgPy
yJlsTQwDTbs3HsZzbPfflLtwDyw/S36WrdABsS935JjahpWNZXHCNKHL9DpDKwFtE68vb612L0CM
x2g1d4aNozXsALDit0Zd0WYn+JrUEm2KwP/DtNsX6SA6DbSGOzLDkyi/v2uowuTpOCIbYu5AsFoA
7ppiJPbfiAPEAswE8eerFhXVQFpTN4DGS1iMXk9rNOQZke4Ri2Mw3nn+1g9PIiAsONZr8dyuclig
XiEyczORaKbW9e901z+Ie2DpWLRYzLt7y6mKmSzGv3QkLKsQLg6yOlyJFLwXxkMJyHBIe+W96RaP
bCaMOTKliKmKwDzW6U4B31yY8TIVy6/GmQgmvZP6Wo7SAh4lFDGFkgqobxO23Q5ssnvM19vxPa/0
sxifzkTSVc+MfikFWlhpOK5or4BcuNu1rgCWxs/1s87kMJY/E83/TXELx/pnGdhoRUflp/tKvqsW
poomWwzfaNALACesayTv3BiXoIKQJJNMlH2qDmNFqfFYdf7duohFzzlbHOsE5MmUQxl6mGeR1fWu
YTRWme/XhdCPfDCIMyGM/R86dAtk3QiEwcD2iks9HET1W5u89M/rcniLYey+P5ZGoiTYr2iCNfQD
K4/+GsfQ+owUHXzqBvrFEOK/17tWnwZJf6MdiU6i/zwFxBoK3nTZss27CmG2rJR6QQFEFMZxmr8H
2SLeN7U/EpVTgFhOaBlXMcyOFcFYtAFtqOgPxtY/Js5gxRiAng498IpjJ9nyotw/GL7fElnnWCSm
Wo0CmhPN+36jooVf3whnigESI3vGc1bLCnEVxlhZswwSWVYJUCvMeC+CcU8J1Z1OtO0nNMIU8U83
NVNlsdCKqizHSoJ+x0Nq1Z1ojfrXLOJ1hNMj/3CLZlIYa+ApxSBXAF5ywnbEIgbLK3pQ/BTSDmyJ
bj4qd00fcJ7kPJmMrle5LvS5hiKpSfDwGZ40EMNW/a0BUuvUDcuG44IXDd5siazWF7Le6gXEYfzn
FMXVfSLxpiCWFXAmg1F5RfXVQPAHWsf/FYwKm+xI2+zyf4EktniNr8LYWeapCZoCKLzIfIcnL3mO
ATujflMj3oQ/Twyj51EaenVECx+msplQOx9MW/eBmcntj1m8ULP1MJHEUIShPwXoZqZIh8Sutx2o
AKAMW+VWzC3RAV+Y0/NykcvdZjOpTHBRVEOeSwUCwCl208SSf5qujzlB9V66K352FJo72DV2yI91
6Yc/Xjk6VwVwHV1n8cw8o82mGDOfjvcXRbWXjsTpDqj5HRSYK35USFVvTRwT0fjhECUZnZyhPTnp
Id4qWwpNxOvJWX6Pmddl0VOeRU5DOxWE1EhXF98oBkXhRsA4ExHOpEDaQfy+XzePy+8x7J8h6SpY
fdhHCmhJm8boPRocetvMmXY9SHr1HWCN7Q4YmXSogIa+1OOY/FB7sRN/Jp3RWbSWwD13SOXIRn6O
+/EYdaljDMLdMAAec5AOppz/GMu4tYKsfl1f+nJfzUw4o7pRUzWiQYOFYfTvlUF9zqPRIiPZgPn7
0E/5MZayO5mE51HSg09Z0+u2M+o0lYoXATYRBfL4EhiXXuRN3i+bnasARo+IHJAq6DGx0cOt9rpk
mdPffofWWpMHn7mcEZztI+P8WmkcIxOvQMc4G9vsFHxJvlB8D3NDy/7FUQPC6y/KoAQDZnxLwFVh
xhGCjT0DcjRevfloNSfN8p+qvX5EmWePxDgabCS0KcUnAuJC0CBwR2OWDcN1oxm/qKadrAwYm8Fr
cTj9GlpBUfvMMwzL1v0qhv6MmV1Q8jGokxHmzjQepTqwmsHxR86D4w/G57cQtnc5lPtWSnLsZAmq
FXETY8JIu5RIHgiYBtP3vLn25ZfpVXNYkCRD9FS9I2iyodxc8UXe+AfpAphNvNkAO4eRxE9RdKmI
Bf+xdzpjcSojzU1tQgkVeKyHtOqBtzNtSiHcrBsXzvVj2220GF29UtmCVLICsf0IlCTxIIqZHQuh
sy5pOS67LoixJJVkILGroO5tFE+p/pjxYLH/EJRdBTCWBE8Cv/B8HzgsJ9pcI+3AugFqQCDBI/nC
yw9y1FxnbIlQGlFOr5ST1echvJHNrTa9rG8YV8sZe4Fm5XLUe2h5f0vRXhCfo3wg3iN4gZsLNrx6
Be+AGAMhEk+UsxItcmZ0J5lHIfixvh6OAWIRjsJyjBqDJtj/6Rb+l7PDywHXbz1gK8KhPpKun2CB
aCE9wPghBguev7VAAau27W7i9HNwdo0t8gChFICvFNTQaE+kfk3U0lrfNrrtHwO663IYQyD5eurh
KQ90ARUTUYXboYyq9bdEACRWY5f9yJG3XIC5Wh62Klwo/aBOCgSq22oP6B23Pud2j+Yhiw5lgK79
MXikZF36w/pCl64Uuh8AQAmmDQMvmveeox0zAnpbWLywVNBbaGWdadfG7bqQxdXNpTDbmfWV0kbU
P0n3w4uQWeaNatMoILUhtf0mPBWb8kTbhQuBs7FLBzmXzIRxiZELiSkCjUIrQIAYYrgNOWknCUxA
DgA70EjdIOKB2y4mZ+ZCGatLoqqMNJrO8s7oOT/T6Qp/A5LWx+mgILsvHnmpTmqUWHWdC2Ss8BSB
oycEVzGAoZQbuS+3/oi2ggKp6TFy4zrmtEZ/VBpTgjhg/1NkMcL2pcYZqJknUxAdwXjsxlNc3mb+
/brKfHSR70UwdrEoSJT7SSI6QVdZdemo7V1UfO+E0lmXswBa9l4QEzoVNRIlxQRBUmtR1AN/I+mW
+J22pFbnoedE9h/V8Z20t2h1FqglXlQndQ9ppLSSAGnVnRTuW8FJvzWZu76y5R1ECg2jqpjNZsvS
Yl40KYoik5MoaDlLdyWyP4FoE17zx7IyXOUwTtkwDACBKjFK3zlAPDBzWd+pvJmXBQoaum9XIYxX
7khcTWqK+npvNyHOiSK+EcUqbX/jbykAsmJLh9pVDpR/3L+J7MaRXo1LxdnTj/fs/c9gtHLAeKna
ZRUaio1vfvJFFQfLUH70pjtNPcdw8baV0cs69tHKAHJzBy1jdhzsK/wndpz+y49+9N16PhTORAHp
/RhCwKZ5Grp807UDR+P/cMF+Hx1LcWnESHaqpMTRHRBPg1swvDX2SOqeklveM2jB8L5fD+NnSK5N
nZJCF1vNyk7ppQADE9lrZ0x0HkYKV73ldShyjulDokk1SJw3uehoShtaZS1YIrh8LKPueZA6vLNi
nEotKXWXeqno6Ah71W1h/meI/vd7R1c6M00TiSQZ2ABIBU7j0YiB4hD5nKoFbwmMqWgn1Yu6zBSd
iewS6U7mmQneYTBWQu6KhkQZDiOBR4pLS0gOdfOfQ09sE5hlJToVLSpsp4zeKZ6a67gykn8p5NuJ
16W1aGJm32eOOSuzrE0ImvnrTviR+cEWVfvHQpfPgRdfSGdyKpWLXmImjjn1QfWDutKGyRE0z4qT
TdkT20CdngvBt+j5ZoKYs/e0rBVICwtOzpR8RMJYt/LsOdGzt+vga8MvdK5qPHp3vAh32QDJSJpS
rHVDf8tQzRW7VcIml+BzZRCwU6nhVryhOadqO/JKPYsaqEA3fkGxsCXGso+rNFegHYm3rQGNPza7
8FMOdyaDcUIl4Nsqg8YQQfg30U/1cDT++2gBlFxRKYgQAcMyWxdrUnRbZhXsqCichGLnKz+8crse
nizUBt7LYBSi0MW88yZsFa1gqpsBzZaJg7mPXe/gcDCxi7riDS+D8PE5/F4oYyGmXBSbaIRQU7EF
b6eKe0HF0368eO1lyL4E5eP/c5XMYTXAqE0MKafvurdeh2PzACaDDJxouu0/yC5iv9BJ7OZ1Xe4C
8ev7hTLhQ2v2uZSCQQHATZ0T7uLLcAK3lVtuDYBFaVsNIE6SLRyiTXhPLoCCc3i1g+Wb8FuF2AJa
lcWR7BED9739KiW3iQquuZCXx15IP2GZGn2EiAo6d1noIVlvVNAmqaITPwGMcu8fhCcgQr4pD80n
r2/qssrOpDEq6+umH6jURRoZRdiMDUsrU7dMlMGCR/hrarLaidXg5xQYD2KS7qQk+u53PuYPy3Hz
f6R9V5Pkts72L1KVAilRt0qdJs/mG5U3KeesX/89HH+vR8PRaZ6zvli7vO1qNEAQABEeLMP6aTF7
WFcMJUp+mPHu/fdWDIJaK1oRqZUKYXe4R4DURnU+w3gbPUw3+tH2ZNq16zTQ6crQ12UB8FNIGowp
Q4NLAR9Vmk9FsTpJZbg19aZMhumwR4houg30PozRmSLcjrqoY0tKHUqEqU47Lf0iC4a0dMxCNtGw
F5psKQluN657mneGpnq11Tyu43pB9ud0/ZRkJARXC1ifLAobBHBDfrH0+6qVrqGVURD0s5xMfe5y
6OcEtDbV15zksTjYL6veAXTrdZ9lc8Q7OXpb24pNULzUZnh7GjAzlW8+0gQVFgJIk/mz7Zr3ExYw
nYvA9mSRqkwrBJuaRHGk1X2OqaCxcAAauIwfShJYncx2czV+m1V5y5xgQ7EmzxrmjiK2v5893laI
cztEWPCYSPtddg3ZRpAiBHLc9emYFji6MMPLhSci5mN+MQdHRWMhMIq967rIf/oV1sQbXFRA/On4
xXpZ1XLpkbLnALfSBxk//2t0hAeZqukrRnBBh4MFE8iOeoGNdLr/leOoObWbfrN+1reyfNie8yGa
SVQMv2L3k5jVVCejjLUSIVJX9l/XrD+RMG8cjMX8dV2MO1ViqAjGLNFiYBomhgDA/za21HvLVjq8
aNTzeOpuOQQyR2JMz3/yztwSEnR+tQ1qLxjs8cz6zi6PjXETyXa07Qptw4ug7kOitUYcgwQtm6DN
sFIDIOw5LSXJ4H0ypqXxaX2KNjxBZHWMlMAA5xFP7ccsUk+zaZ/yQjYbvVP45UfzSkcwhhYzRuwt
hk8Mb3lsmfnRYx5kx/Bsuhx+dj1jj6lTBFgs0br1xz+JoAEPh2kQhvYdRgTq1ZAM5qyDS7sJ8ZrW
zlOlB82SSBI4uyHJlo6ggKYa9tHaQgGH1jHwhALSXuwtX3GhffuWDS91Ut4O+L+v3IV0N/wJ+pjp
mRp2HQ8B7B9YNePE2q2RmBIrtevPiMFsA8gEpi3OY6lasXZk4v5s1j/opnEu51aSkth9HRJK8GCz
dKarIlz1YIOu0i9cTV4WSWCZdX3sfQ4NKwuJd9l5JSUOIYcTMKMMPUb42DzE6amKJBmcXWO7+X4h
LIuWYo5UY1C9Nhx9on9vCHV7ZTpMZXrXWLVMcvyI39n2DTnBtvdFZtdVCyOLvZ5YsTccusN84Thx
xSFx+aaK+hYQSI/JvSzqkMmRR8Mbo6uEq5Jh/avqzavp63YVGGEtqXDs++MNc/w3bGgM3WwUC7YU
gjnVxQyKk6D9IDosgeH3H2WKseuNN8QEk2h24ZJEBKaqrx5t9Xc0WW43+sXauJTiCofnppQcnkyE
gnnSw14fSgXvYLPL3TZ9XhOJld+po8NAbHgSDJNmhXYCBJ2Xukp7KjFO1mH1pzN4DP0bOhDZZHBp
UoqCSRotVuVDmvDodwTOnDMcGFam8NJA5fW3tve/l+7fcij4y7KhY4PNSXh7rh8t/RhFMsDM3Tj3
VYRixzW6KvoWDzDoeXju1ZtMTdH9FjkZkw2+SrRBbPNLpyGulAWSY8VBNZ5bWcC+m5ffKIMpmAqi
YsQ+6XBje2/0iideZSOnOAiPHN6o/sgLNtcDMxlHgokYa8R7RosbVTR3xhAQ2f3ZDWLQWwrEABVO
Q6yAan2kA9srxoCHod2NanOOp+Wo170kO7vPxisZQaVzQL2tehWhDUFNv5V96+ht+/O6pGScCFoc
Vy3g1+tV9SKlPcWx4UaxfafS7nSdjIQTsfBJlIqQAvVHL+nIEdWRk0ZlMwMyEoL7GxFP0q4FCbYC
8GzUP5dzIxsh2fd5/xzIS9pt4xaSemiGkWf/12I462rq6itzzXh1Zjod6rVECr2QmGrJAemCKrdW
q64Gw+VcRmR1WvVx7uMnRqWow1w87935K2tcvBvWxt4e0rFbENHdLH6H0mrlklNx0nx5X/G+PTA1
1cKbiSKLJDg8YyqyoU5e7AFPVGBsAE/QH+sZSDlu9ZxLF73tWtINPcHdjauGypwy4ZkWrS7i9Q8M
W9a1KPF6Bhjs65q+G4VtaAmOLx8obEaLZ5QykyC2H7uGOml3CcPF0aWWe1c5NsQEAzHSOa5JBAOh
dAo6kwd/NpZj2nSSyFJGRjASczdHWRXC3KkFdvXpGVDDv9bW5+uC2w/FX5kRq9E2rdt1rCC5HFgf
DqbU70YG3HWj1ZGlb5E1N79pXVK7rFqe42Jw8ex5uv4Tdk3I5hcIJiRsaZXbI+5aV0dOSQ/j+td1
AlxQ7y7ZhoDgCKdJqdRlUtZ/2vGMlzqULP+x03CF2GRDRzAagONvzZE/z6bzGnCgtdhLMR/oFm7i
oikPU9T5OT4je/snDmtDVzAierN0RVdFePZqiod2wMDQmQSzZ/9hv6EhGI9wnhPgOEOGw+LMHh9Z
zbAkr/+O1XGLs3itW/EFhy9LBwGce5G9PvafBhv6gjHRDa3tKyOExwzr1jGV+GkNTfi1Diib5tlC
XnJWMIWnzIfFmFxLGy/1LBOCTI8EI6Ot+jgiwlY9w/gxrb5Cjj0JbONYp9hCmjhl8uO63v4HpglV
bZPYfJfkW+/Q4641TYaAiqeWkwu31xycEkVUVznJ1Hff3LwSE7RISaliEBQHvbREnczoz62SXwZG
jhKm3g+Y8FvySkfQpBJ+lcwV8gs5Mb7NUXOLWYVDspCjZiWzY+A/+lI5wB7cTboxutepm1xk723B
K3VBjzDm2iYlj1HnkjwNqnmrdHgtq4A4GsziPk6agNjNMUx/M7MJ0jxtLvFsfiJ56Ix0YcBv6Xy7
X05DVx9LnX4x46J0YtL8trv0flUtZ53RAaHr90m6nEbN/GIu2g9Szg5l2PwdWfFflhZdjM742GrR
jVonGaZv8Re58cua9IeWxaeJt0ja6bNdAbVsUfOTWaDwkpjopFy0tnLSCCvnygX/c6N/UmL1gZlr
YGBENI/qp6pJbyw0MLh5CWwoSmOHNX+VyXCqYut5HVniVANGd7q8uUt76ejZXqAGBB9iqkwDtLsh
qFCRtuk8Wz0KE0sSJMN0Bi7MoUmBVa/EN4u2BpiOlDj+3VzclqagTkOqTlaIpDTvgf4yJG6DmdwM
+SS+MUdz58TVjywYP9oP0sKkjFtBlawZqZ90QuzWneMToC5vXjqw79lpeliRAuSN6wZsvny8Zs9h
blkW7JBO0CZNc+T3F/W2yx6W/vH6JdmzBNvvF+Ibte6RRCAdctINbsT9yB4s2fKLXdkxzUASn1cL
xBLyoPV1BJBVzStHduzDBLPAsadHaNitaneJxoBO2qfrXPHjuHbzBanNaWdgeQMCndE+L1XkNJk/
6De0+XmdzO7hGCZYws4xnYld8gkj5VRSOKpi6B0DSHOD2sl0fld6GxpCQJOVprbiH2iuUcjidut6
Qyb2q84TN67U5z6qPEuJH5Mwv1chyi7R3Vkbnakrz3S2dGdYuud2Wdw5NJzFlD06d7Vn8+MEp7Xm
1LJzROOelX2r1N8TTK0iedfukuCPGMZMgE2J/X9aRyI1xLCzl8TruSuGU7dqbj//SaMm3ZARzFk+
9LmSrjPiKkzpUXjCXlGP17Vl18VjdaYK0CyD8dafty6+Toy6VUsLsekjOxTH+QKMvUN3k6JIUroy
k7WrN6/2WdxMrY9ZExYJGBrUPkOjHtZFWoNr5J0bZeqDoQ2/ehX7Rq6zuBc1ba0Jjwc2T9xwNS0S
oXfLY1bqqtklrRWXlr8Y4K3GDzPzxkmSRpZwaYgibWw0YCvm6jHymAEDuH1c6HO83JvtBxV9R/+O
O+EqKtjdHCI64G8LvnDp7zWBcliV3fh7K0XhVilTFyvY54D4t6k/EWUOZgPupl98Fi7nVImCbgxd
VXO61B/TY9cv93GYHyozvZTlXT0Eg21/qJXqqTCAGG/FkX9dDLs1WWq/VH+ZZmL+++0pR/kStUqN
usTa+/oQtGVgDvcE+Fh68mTrx3X5tuQydIxdzbKpasHYUoqWubc0seJ0QUoG73AsWj8Z6Dme/itI
m12LviEjsNabBsDvwwydDyYNmNV4iymD/N1V2VcSYiOClqJfe9XgcYEW6Ezkc1h+UOiPTKNO3/61
hqUkCt63OphO0F5WakGCguRSOmvT2qIcfOIDhPSYBra/PuJKHpJ75Q/yGHRDTDgmTMXoQ5qiF70t
3Ih9wu5bSwYNv5vb2tIQzoj1cdMUMSpH9vPfdef0Hk2gLwWxGO0w8hnjPReEyMVGqzmfxxGnSRtS
ZcZSAAWcsls9Py6A+ozoR8ml2nusbIkIDmge2iEr/z6mxc1/ak7mZ7dYLXi2fnM0NvPpOr29+7Ql
x3neWGoMwmZ/I4oqzUkdseEB/e7fjdR2JjN2jeI7ST5cJygTohBB0zbtAdaO98JCu7PahB8RzR/m
ZfwDBTSR87B0ZD4tTUx8TlMWAdAAtmkKn9W5dtT+S1n/STkH3SjYZ4vJXpgjwUBbczWnSodnbaM0
Tki+s1HiafZsxJaAoAwtWh6Aholwyo4UZx0xk9Ne1uh2zX6xFSmY7Mv1s9m9Ult6gjYoeTgRVgEW
sMPkeXI0jtVhvKyPs0sCIOU9K8FwvE5xL0A3CS4TwmZbx5+36tfYSlhFmNHGHMnXMPlZtUdNuVNL
mfHbVbpXMmLCs100dH3xlDvJyedGX54rlgZ110meGzIyQhRipZq9MhUmvbR1Z5w7ZG8VZ9J777rQ
dslYRMNYINYF4fa+FVrRmdguVg4AIWgNd02zGyOa/Yxaf3KFNmSEMAdLWabeimHDGXueK9O1Y6Q0
Ylkj/24yGleUEjydLIoukLfcAE+wt1oGkDpyUH7UQXgKj/ScH1U8ov+kWMkwg2sxm2nqO5jEidQJ
y2wYBdR56+Wpj07XD2ZPmzffL6qZWlCWFQ1euNi84Rjx17D7qpPYWftJogG7JfgtJUEFtAUATUY9
8nZs3nXO0QASPCLUAJUXPrwso8fPWnxIb+kJuqD1vGuIGwYdoP7JsTmYJ+t28EDfW46y+uJuT/2W
mmBXxzrX8rgEd+RAfmMFaGAnTn0fB8yzblVELSOyPIbbYynieKg/pn75UfYTuGF9xy8ark3uPFCq
459v3KJaREoRzrjJifK5S37ptuw9v3eH2YYA/3xDYMkoALANEAiRLwQ2nh7+JYfIexkfeccGRdMk
MW2kXcSuyRojTTnyrlBIbwbeZOcqTufWaA0wAuI3Bx19/PSud0YkrSp0U9a3emAel6Os2rObsENY
/s/vEMLBKp3bwjZw8fh+mNXTHGTsFOzrdOnqYFWzi03RBxY5fRXIUAL3dWlDWjAvmkE1bSTo1bKf
h7/4GsjCHR30djxh9t/DbuNHPagC5kxf+aASVq70ngyFc9cqvP4CMdCfG0bX3kbEkxuNi5jEKexb
DSCmWS25pbtKi7WvMG3oxnzX8Ik9bzYgzkBITX7lGPxUv183b7vhAdsQ4JxulJYOGNQzU4Jm5sRh
B8XRnOojOSU3psMcwwcevbR9WsaS8GhpMAQytRpOr0CfoHUzy6bfd68hnA4uOvBoAFj5lqPKMsN6
1uBKQ8O8KezyVkvnR92SnYyMjGBOMqWs7SFCHDcoz71ludQ49y11rx+PjIhgUuqmylc07CPkNZbD
2lTHIl38ymTBdTL7R/IqMkEJygQz/DZHJ6K0PGlLGVCSH66T2At72eZUhFOPakurxwVP1bmbHKM7
WJqf6o9FqTh1+4PZoXedHP+6d1aSJ295DzF65AUTUStzlC4rrORiVU43IRltRw5dbJ80gWL8QeGW
vRJ7Saps7pBdxVmWliBGmofeOGbSB+Suq94QEEKDsm5CZVHQZ8QBYqxL4jNPfeZTB+rR8hKJSdhV
hg0xIS7AW07Jmh54I3T5nFqDY1FZsWdXqy2DL640ALAgtiajC6hrcGYvL4Q1f1zyb5MtcxIyGoJK
r9mUZVYIZ9xbpzK+6PQ7lc4nciV6p2QbPgSdtiNjNsyWvw2+zF/qU4HJsfaY+IpPfYJmzfLS+6FD
XXIZLpnkkPbt9oa24H7XsGUhhqKQNENNObvEXyKfDytNXuiU/vrrv5iykUlUuFJ0DRd7TWuuhPkH
RHBYsohJgLsOTakatnVnWBBu/Lx+i3dHpJCU+T9NEbu+M2WyWRrDyPIEFx5Hl+xb8jE8dljj91KS
q74r0v2Ou/pvmcBcR+lHM17i9M1tHswlp82I7PqkzCdM9d8qsyVJbe8HTxsa/DdsaBSsyOvOxjtM
D6uToqMEFK2qbzUpFgJFt0liPWjEctdyUJ2wAiKNpv3V0OVjFDUBzQZ/UHMfDQx/8Dhkmx8lOpvO
njrEraisRU+AcOvmoJV5gd38MtahI1+JQoltimU1tjRjyWa4AZTqH8u4Dxq1PKbJ+hG45hc7a52x
NA8DekFbJgNQ2NXfDWnBrtlJm9iT1cMl5LrTk2+9OTrpKEvv7HYPYSmvaTPgp7J3MxE2NVfkrxAX
8+FhA3BefDB7uMv84mVwuPiQHlskGZ9l77l99v6hK14VvYItKldMSJplfofGidt4XR3dYt71K7l7
OxgGkAhyL1jMKNg8q0QCroo6NM1Nlyr/3vTP179/n43X7xfsmr4mQ8gWBLxaVp1J0t9X4RoUzPD/
HRnBmI2VNa9pAzK1fhMBcla5yWUjqxJOxK7dsLG0co6Bd8O0Q1X9tSwXpZO0c+17gdfTEOEZpqpH
3yIwDbwS0fs595qPyO45fIE2x3nMj0Ugm0qUnL/YxJtVTGdFC8FN6W1fXQpZx+5uTQPD0f+nYGLL
rhknRd8muKY81lHwrjtbT3wwkAVGhb40WS1VdkqCJS5RkpojjrDDSoZW9/pm1Lu7JSpP1/Xt5STe
xQobtvjv2Fh8m5a6vSp0fQHSiN32ucCMeYZFg9YxfMgOrc/XDCZfsNQJW9oACh/J6rf7gkXIZfEc
I3nXNxzZ2UJIggyMASkeaoBJq6kTBonucAxS29OfrrO8K9kNPSECM+oq0vMe9Vul9bSUJ9PRE/X4
72gI1sjQVaoWKVzWxL6EU+oCMiSPKskjbN9bbzgRbJIVs/9v0tk3E0gUhR8H5MShLecn4iQPHDZr
+iyL8GTiEyxUkVtLVhowtFqE+UR37i7GLOmO3/fGNrK0mMWwjXeNiUPSkMiaoBKqRX20QWG6Pnar
Ghjf2uKGS/atqDHTYCItmEohmfjvf3chNrSFi6csFdAn0JKPhGCEqoTt/3fgmntitFX4KmKoKsBY
BA3Jp7TNRhtktO6L2asOsY8klplhGRFBQYxqnBprgKmPK2fwMaztDrfZR9vPEY8rt/TcIA0nm6Di
P1yU35YxQT9yJSNE5yFkb+eOjYbE8dui/yrw5MgkarJ3UhtK4iiVpZYj+loR+GtDlTvm1PpUXxwW
UVfpZ78Pl58lsLbtQuZqdi0WIBCIjTADg+i2cHZjmLV1Swxg7cMV8K0Z5gmgBUPAtxYop16WbNmV
KO93VKEsmDoWTjGLtH7RAf3ioQINgJISACWHsa8OhXa3yHaQ7Mp0Q0s4vUJJk5oqNZ5RwGfuMGw3
BfFR3m+yq5ivZETYaRiuMZpQ3/YUlNH7+wb7K4lM+Xny4Z0ibmgIyYlozEdSM5ySeigBI7Ne1kP2
QXd4zUJW7NH4EVyjJcTwytBkijbDKPZfOFaL9Tk75l4c0KclWLCGIUe1hLpYMenJ0gm71Rl7w6WQ
VUR2Jw/zBFzOAZ/woRfFwtKY2UWWFFM39uTI4nkpRcFA5i2why0Go5LfsHPzGPkZ3vcLWmNKn2+N
kaFa7Hq5LYdclzYRCu8bZ1GKepDBF75/BYbdGSDbj/0xPBYnCzsLsOklkHG5F05uiQpBAim1YUAC
AGK1LXcJD6gnOtdDBG33qhlU53Pw1ED485avWEn7GErGW5oOf2+xym5z7LLK3Br7T1gQ3muH0Udb
i/tfKOxelzzgJf4hLlwOFCn6euAIqTpoc1yS8FidsEDOlWFc7ApyQ0i4GVXZ65Y2gBCrLxV5KqcP
18W4a0k23y/ovzmhidJuG83LSm9ALrWYArOWvP1kPPDPNxqYN8MK/EnwEKan3n7QZ0mCY1/F0Z9p
AXzXRr+p4FB0kprlwIXUYUDc1RmSWJHPbrpgxYspjbCqM3InbIqTqjlX43d2CyhM6CXWDI629ZYz
7N6JrVpFX9OoV944/7Zm4hF2TqtCou27PmxDSLhPmj1HU1PpqEqss2soxdO8Rjdo5L3kwD9tKJUk
smR8CQI1tZp21ojoKksVN0+DQjkA39EJ49S/rn67qrHhS/DNAK5PLDPB7Ki1fK7Z8zhIvNg+I5QS
dJ+ZUBBBvfPUGielhqPMdGZi2RP5yoboubft7/WcnP6El1dagprH2dB1kw5e6IJd6fMQqFPn/QEJ
CnAxhPWYHX9X/kCLJ1t5Eipj06dojF0sv5EUPXbNqqlbOmBaTJW+pG43l7XT26RaMZHnLfaXqjHv
4w7PVgKMBwzx5mn+iG7PY9TEEoXb94obsqKCh3MadyEiAJ73rp5MoOUr7vRQnUo/Pctn4XfN3oac
oODYl1D0XQ//ZJY/FzRHxB/tSaLau0kce0ND0O3OtOa4aEEjvyG/a6xtLeCZmhPfztXjaZnfysKo
3cu0ISgEn2tF4pDyVGFWPRjmoax/Xdc+idDEzFcysniaOnz/vDRAijysy+wm+Z/c2FcmxNQXECSq
yax4IrL8amazk49IgU2fsYNWcpdeMk7vjPeGkuBarXRtaDvgfLR7+0ifX8KiM7uJ/ARIY8XBwlpu
1BWdBuPehTddaq+VYnLJdETMis12V9N0gkjJI2+MxQryGFiUxWm8q12kbnhAcbx+iFKSgplSWZxH
sQaSvdd8So4lQqbCVX7ld6igeunhvwiWdp3XRtBcrzYmJdaw0qU0EfFyJMYx4JsS1yMwN1FR6wFT
zgWcIcavJJzKyAomhbF8LlQLZJPuJuyCOLstum+s+dCkMlzy3eIAlgYCGJbpNsZehHCwTKNJB9ru
Cu60ABJFHqk5YA3WvXUon/4OQLXn3JUtZ96/kK9kBQ3ulhL9ahNZvRIbyMLL1B/7WWKY923KKwnB
gSLDZMeEohZaNXe9fhyKR4k68i94fwtfCQjqCOSIrlVKiK71FsAeINd9y69AdtOcioAVjsxIymQm
KGO29qtljMh6GErzaUIbcMLWk0KpxIztk8ECTdSKDAsPzLc6r6aq2WIHAV7P5WUOLzUNjPnwJ6Kz
EHcCccXCbJLgxNCMmVl6VeJsfid3aPHxsnN7bP1idP67V8++xdwQFDxaFjVlZy5gKj1hUqfwAYfn
ag7u8inHFnRyGs+zz3Fzo3sSVM+KZ97F51jG9W5IZ9k8b6vjASZ2cg8ZpSbVkc5hHwefw5M1bnyP
eXLfABIVH3WP/fwgWzotIypoaa+HlCkGtKZdH+blps1/z9mBlH9y2TasCboJ5NA1B+Dr6oUDph/V
8pYmsyRI3dXLDQnBKCZGMmczz6wvtn1U7OIUYtHmFMvqIjIygmpO/VwCJBROJsWEI/bpYMDa9jH9
7EquALdw76yHbSBPicYS+g6UO+VYuNOCgBigAk7/gS/OTm6Yg2aJMwD7/4Aa2leQbsZcic3Hmt5e
6iJJSAj0U57bVnMHWZRz4q7Q+eFUYN2qjNyO6X1DTTgq0qR9ZoYKknxTE1QF9du1kGjDXir2DQ3h
nNbZDqchxwPWvNUxpaWh9UO/51kTVI+krck7SqFjGgyrAmwbiwLEnH2ihvFo5ui5TlPVsbKbFgDG
YRr87yoBKjbFEYGGKuK0kymMWIVCORxKjwZWjr0be+zGOvA8F5UIkFs8Qf90FVOuHMQfrzJxPrSn
wzi1HeS3qjeRWThmeVCjxMn0z5bxdallaMbca1wjJzh8poJGC8RGGGB+WP+iuPKGK8HpGwNWtOsl
uFKp4pSz9qVilUub9PP1o9pV8I3wBKNKmtYc+g6XNx2Off6capKn7K6+YX6AmgjJAKvLpbmJOzGv
mXVai16qJZkOVmedso65Rdn6f8AGerZtpBCAaiqWM4qsnutq4tIiqtt25U1TyZR6V1IbEoLjbauu
SAmmTLy8/bCm51zmFfYyaFDhVx4EUS1aMVRETXiIDpxlWLNjdkbm5zP1B2/1zZwvBA2a70QC1brj
VjdkqSrkcG2rSiwLw81eU94p+U2ZhlgV49Wyforr4qPiFA5yMWFtJAkf/nq2k1NSS6zA3mDMGz6E
e7nMeY5M6ov4Jr9/qGBxlnvg+Hnxo8zi7Cq1bQKYlRlQbNEHIZCmo8LvZpNHDla3Ues5myU2VEZD
8DxaVjPWjkBh6clTbwCzaHCiXBL4v1j7d7Zsw4jgejJK4jwfeUpTU12jp2jZiTsnbJIvoRH/aArl
F6uLu0EZj1WNDYN0cXu9vmGW4s9xetOX1XF5KeJNvlWz9GTVeHVV2OegrICpmacLSdSP2aRepnbw
Fzt81ubiUpnGz2aeDpVW+ZRMB9aYJ01tfGR2H4xpvOi2cdvl5vNE8x9tYX7rlcV2ojg+ZsniABHS
Yy0Wqxvlk9KYn/qauD0NAbM0YrSHqvdV3xu+SocPS1V8SZuGOGwtgzRJzk0eS4yO7IgEizBOpdHm
i4XEaVk5yfola26bQnP+d8vGU9tAcVBtxNqCH1gphuSmFAZ6LB6j8ZDlkgr0HhPb7xccANap6JNN
Meun5KqjDl5eGb7BFO86F3vtEBi0wDoMFQDX+JfwOl9qu2lXM0Y3VVqgYfxm7H6r7BQnXzP9rmef
6vrB0iWubdciYF2MrTL05eCPcIWKgZTVykERO//vzpLFcPRneq686chkqaxdOW6ICVcJ6dqwLFXY
N4UVnqaQz9MQuXTKnq4LUkZG0Lkqz7Tc5E4iH4BVSezDnOkXHf7135ERfFGX18B4XYAbsET9MR3Q
gjxVntYSSTT/nhtAk1iI24C5zpDGELihhOTt0LWGp7Ez5HXImq9M74/XeeGSf2vk3hIReEE/Kapr
HVZtMhKYmG1W8qAzW4fkj4adSRji3/WfaaH7522406tlNtklGPq784ZjXQDOHVuor7P03mdvWSLi
bYqbvjPsGiyFgOhZ8/seA9UkJP4YyYY9ZJQEr5og2xyurIbwxo+M+aWZ+HQ9DFMmUbidUvJblgQ7
ly7NhH0dIGTcL1jHt/wiD0BccNPPM4CizBuOVKWhN6V2S3cMJRrCbdy1U+Ofb4PUlhakJ6CN8uFY
X1JFcml3cpNvmeP3YENg7uslabDHBWqhu8TNgzh2rKf6giGqE3boYv9ffig+Gyft63U94ffnGmOC
BawzjKgrGvSkyXQnziqvUwO9N52efluLQzvIkKGv32egHb7lc4gVa25G0BvaQOnvuuZRlzaEXb/O
RBVshhE2YblyGmbthq2jfdGRsByP82Pvr36WOJob3mMA7t72BsnllnEnGpKF6FU3QE1mEwO2nXmv
h99TzBRcPzMJlXcTT0A6HJYFVJAPNa1PJntUhg/XSUgu9Yvj3KijleRxlQKI2uunA0C/HJO4ifq1
la0MlFyrl8THhkyqhFbPRhjDxrxL8+eGSbRb9v2CySClkefoPzG8JUaHr54F4br61yUlI8E/37KQ
toAG4w4Ke347+2c9ym7MTinojWkQa70GgNCKKsNZ5KflU+zWz8jHeOnv5APvMo/ul6P189+xJNiE
0S6MFhsSwJK1eKGanMdKk+RQJVdUTIqnJM8VJYXUYkLcVeuPdR66Jes/DxE24QKXTRIj76TQ3gpR
sAnFCIgnu4EQGZZaA8UdG5GAp+zw2l15kLW1y3RCMAPAmuwM4G0DGcy8jMOvSvt+/YB2OvHecCPW
eHOmYsh2gvjoc3IHWJGLUQBMNvbWyOkC84cZxCheJ57y0/5gSzzhf1BHLKW0sUkUA76CBY9Ygepy
PJKXXjw+dUd670fm8uVB9SG9TW/lu/L2ndQrSfHwsoXlaoSuHWSp/RlFO8UdvqbPio+/waT9y/ZN
vzzQr7I5+31L+0pYOEiWlmTNi4V4Ydy7io7V62HnWvkqaY2SkBEH2g2VRHkxqAawdfya9I5a3qu5
7JkoIyK8r2YFgH+G2hIP42sx1c9p3wcRVs1eV00ZFf2tOZxjW6NVb+peQ7SLsQDxdak+9tKk4b5/
+udgiGDYVcx810MCZsbuGNN7JWv9dXqaTd2/zs5/iMteCQnmvQJYUbUyXceaLBRwgxoI87yWZd0l
JwZ0Uvq4ou0gAeqmRI77JuSVLpfz1q0s44BhPexqnDBREap3aSVrqtUlt0pc9NTSmLa6jpCz+v33
6sXYU+9nRwWDybm8jz0899lX5OQfF693S2AdPuS38UH9FgJeIvOIrHtOpjqCYek7pYy0MCUIRbGO
fVoQdHzMbRly0U4PE7edr5IVjMmEMnlfpDDO6z15bIE3CwSLW9Vw8t/hPY752MnKXzK+BCOiJn3b
rnVPPLt/LNmHskKrzGJLIk+JvogDiJo9jtGohLoXtfmDUTb3YV941++ChA8qGJC+sSbdjoF32dKj
Vp7j3KtHSbpR5lyoYD66tmqasVd0T4mdBuMO5+EQevpJ/WEAsq05VUEU/O/Iem/0QaxUt0OR9Aow
OpDQvrX1U64fpvTDdcnJDod/vrnMRZ/ozRjGsO9dUJYPTDbPIBWbYC06rOYaBppTjw7NHfYdrA6f
YDZa5XOdkptSgYlawsBIlZukKbC/kJVfuqo9tzkAY2JpmYIf0vs35T83jArxY9LUdaqukCi7RS/7
S9eB+qCeBo8ERTAr/85SivXKqGJTBvgW4lXVZZx+6LbkDfEfQsdXdgSDYQ9TiMXLK0yxO3u6W/KC
8iF30DSE9ZampNYiu2SCsTCiotESC44tXcNDo3Y/9Wq8Wdbh47/SSHGqyE4AvD1R2KQs+t1XsUsa
M/h3FARroYbTDFyJEBF+yZyywQxduf67kxd3M4V1tvKsnY7xhWOjHMziy3UWJGfxAoO/ubbox0eY
3RaGV+RHrT60QPRP/ufi5xvjYwqWISZKSxL+ehyb9iaj82UZiN9Fy7/zDmI5ymqrXksauPo6TR/M
3ohctSl+X5eWJCQzhVuvz32PTnsUouL1p94kbmUqp3VanbWoJELbfzz+cyFNIVAI9ZUaLQ9cQhKM
/aVTTkBAnsgt/XSdIxkd4eIryVK1EQOdHus3lclRl3OlfCP0yUyC65R2Krtv9UC49rNSRY1agRQf
tku/dvB66Gz9f6Rd13LduLL9IlYxh1fGnZUl67ywHJlzAMmvvwuaOdY2TBPnyk8zVa5Sb4CNRqN7
9VrnwlEfdIhVRE75H+VV+7Ztlf7RjTjNzuZEeqdHAygPXV3w4p6yhT2S/Da0fhTGl1o5N1z6As6G
GkxM6EiOKWha5DR7dKpJeF/1yydxmnwQAnhaqHzeXh8v1TOYbGLMatWKWyyQRm4gvOm8iau6ui37
YN/8gLrzLx+RHWMw5aFLKtTdXaN/EOLam/WnXpfsMc047sIJTAYTNZooSgrwz6MSbt3J6FC0omMl
sru9eytD878uh/6Kq/AXFSWRYxo05ICK1YBPA3IpLbjuFhc4+d5uj40rBMVJCqxgvMy7v0zMDCag
hNVYqzoEB1wLWS3gOlG3p/od26vkuSQTS7Iu1dpSh5Eia/1uyU5wUJtE8V7sSjsfLG/b3EqX89dN
ZWJKF+dSCLkA9LPK2iY/5sqbDaeOgjF9DAyjc/KZUyzmpS8GE1qqOF1KvYRF4mCOF2rCdW9/pQS0
BZLp6gtnffThvRFTTKa9pUtVW2e0okt5imQgyKPzCPkGzHjR8pCS2trjtkXOB2RB3dHQ19Yow2AU
AVGgB52m+3J5B5kZaeIJ39BztbU4Jp4ULd4JoQ5bmtTuSCufQDzGcRCeCaawEWkaUhoRJtpu3+KQ
1SEPncazQP/96ljnC0kEksEfGiUw9V2c/V0GyxJFq1qiNaaCFUBYpQGZqHzoCOdi5i2BiQwQjEHd
giYAmqrYgrQTJk7mx7kZTSYqpBEQCpKGGgFt0v5XkKANeGpRPDNMMJgjA8/CBeugWvbUTOvhq3PN
rBB5/RJ0WFLowhBIPA74JDnslA/T0boMqa2CppTs60D4Ro7CkceQwFkbS92rq5lSKDSjabLYVn9M
FQaoh9243CzLl9G4bWJeJF+/FA1Qq4BzUPmNrBMSul0N2WPVFeYLZFvtVBPtPP9Yh+/dCuN6Y5OO
UZPgTZCJoChYTrKKi4lwjtAfPti7Fcb/2pgMiDOwYp7NAJ/txrhHjYrYiaPb8W46Q/Dq+8CrU/3h
pni3yrhjIcnxNDYVdRMZxLb1Q+xT2WPJMY91wJtw4n0u5loShUG3+hYFq7rblf0l7vxQ4Ux3rIeJ
n+th+6TlMhFNgHS6i3ZwZqdEuhEsgxOv/1B6eTfC5LRQCp3NbkaKIh7CQxcUZ9NtPmmAMYu7wZ5u
+fozf8hq3y0yt9Akz1Oc5KjDiQfNzzzh0h/z41d6wYJt9/Zjj4R3a8yF1AhjY0GBDAlLlQSDpkbA
hGcP5lRZtjRb+y6OT2lrfVWEWvxQavZumbmoBhUtkUHFztY6HnlZdZQWs7HHfrBDKfnWpgbHHs9d
qMdeXYzpUDdRWtYIINFpmC5N03IMcFz+7RF4ZUDRFwvzs6iLVeK+7y9peCkVTuRYj7rve8YEjmpo
c0wL4GuBeDNrTy1yvZw8D9NkJ+MF0052mPL6SiuqOvR2ebfJhI1llmSp7lBLGn3oMGMkeAh05Jpg
1qLycd0e/DtOiBkj2mslu4kX99cTwHfzTCApIh2VrAinnAgnSw9a8q1cbrLyrPAwQHQdv2d/Pw2x
TdcGHJwYmKFdyCb2BMhFJLnkjAoq09F0LCF3H+kKJ9HheAw7ZgtdKzIVNWqb6Xiw0ruw203D63b+
/AdY1fuymHASdp1lhuFbOBn3bWzHIEZTgvJF3Jv7aP8Pl93wJT5D6NC88FRXVxCYvzjPb6O1aVON
CdQd3KI/GWBfU0uwmGuHudPclDwL4qHMd0l+V6EdxFk3XdfW52TCyzQAKaxmmoyXygwd59SnPfRj
sVc88LWDjeJDRav3bWaiCwbiIgAQMuRD9J0yn2QjALNqBJBy9nV7ZTw/ZVIUMOpFYbWgXj1rx4jc
NMBwtdmLbrx2SPzGx21j9I9t7SITcCS5zRJdE2AMQPcqeVbm74sQOahhO9uGOJHtrZt5FTyHIp7C
JUxpSh4ewKQE3GS37/82LWGnUXQp6buaFvvl8EK63o+Tu7la3O218DIthXklg09aqXsJzpDvFVzh
8YPgAE9xGFwFmuXtxzokP12P1XIzhGpOuxKXQlvbY3eb80II5+JUmAhi9Kma5SP+fhN/b7qbBVKJ
2/vFCYMswl1O5GxekhLvPau4KACYjvMcQP6SExJ4ZpiIMGR9nikTsu60309GaSu9b/Y/tpfCua0U
JgzEWq7UgoS9CpMXpXYz9DnN8DAnx7Anf7lrTBwgyzgVqoVda83M7ufTkIGcVPi+vR7enjHnX+3B
wV1ShJ1S73Xre6/4CXLtbRu8PWMSjG6c0kZq8F3EsTr3ZmoDKw4Fk9HN09ZTRh4THW9JTEIxK6q4
tBD5cA3jAAZDENj7icjzNc6ZYSE/WZEKRpnCSC7eVtOlqPbbe8ZZhMo8SxRxbHqBnvkKsum9aU9L
0Fp/9+1V5tz3c1b1EfXlQTgpAqS0wOyc/u1GKb9m5XXfGkaVwcHGoXCL8ajwSaPp79y4w1Tm3EPy
uSdqhXW0rolSdwcZjsgLT7MPZnU+mQjnIlPpl7u6yITqvxGAil1iIn+vepiJ8qaj7jYutFNc5VD5
2UOzK8///0G+X5ItFvFjyMOsJwIWGlmXKt6n6mIniVsoCufA8p6oKhMVaqWaoUIHQ/LdgrVlXgSo
3vCJuOAd8COXp2HJSUJUJkAUc4UJpQiRzgwbG5lHPVAh731iPG4fKt6hZSJDO0M8oeqwrKTJntRQ
imyr5uWJnIPLAnnMJW4zNYONfvZTaNsI0VlFb257IZwUkYXyNFLbykVLHUE6g3GlDc9E+CFYo9MY
QYspkW1rnM/DgnrCERgbEuEIQ6Bw1IIyxMBGvasjntvxVsWEiiIXjBgSgvg8BdBDxW6eP4G+XG92
rfhl6ATO9fqHVs7PtEpjwkZiaU1FADF3F2tfCSmehIGRnsvFk6xn8IkYYB3IeRg5zlWoMcGjTnVd
QWqCVKsIxOJFgPSNVd3LYY/uGC9/4L3NWBwPJOoSq6B3FOXLmc+JhxLPdA/qQRSawtjfdpLVjwfF
e1mCGCjQSczHi7NiGowUz1BgpTrbkMWDpAuPsbQ4sSwcq2Hyl2lwt22unucrm8wXFJohjlWlQbJf
PEtl7zT1wlnV+uv6ygTzwXQzquTOQM1He6hRHCnuqkDp7PhzdU6/dL4VtDakO+7H1CZgkuq5YMfV
q+3KPD2aV5dNG8ad2ZcwLwf9qfarAArO4N2IQP+SBzwqjHWHubLGhH1TzyyM8NHHU3ePBrg9oBDT
lm6fxJD9ze25n1wR9WxM7Y6cdGc1xFxZZm4AEot6pXeoJlfa8LnXgddp6xe9FgBUjG63nYb7SZlb
YNH6VJi0iDZUiSedyGEAI1LmpTcynldf0h+UOK7B9NZ+Okc+j5h8NXt4XyjbX4VWs1iXE+olQ2fY
Nabwp1MMaAoJL+Nyb1ipk3GhpZyTyXZYM1MLhaUIVbfovgpFYw9xhgHwg1AcifokzREvrvKWSH36
ymcVaRwGo85Q9AJ9BqVvESDFaLpdMO6W++b0hvf/AuUlYO94zeT1wYqr7WWikFaNSjubwJ+m+9aX
vkWXf6mLXGXwG9TY413uJa62J0fezMhqZL+yzMSiUkjSCmSEAE3iww7y0ZKCWvxszV40f+U4MK0u
/JbvXpliYpIoJ0Nsmih0l0Q/RDGY9BPz0hadMxf9IyZH3Ro6WkOrPU7qwEEj8L4tE49kJDeGZpTA
4JD/qLqvJ8cxw1x5AGZYe9QeRJ5EwXon7WqtTEgSoT4GXkxU+aDWHt0n0OgWHP0UnsId+TR5/yNR
Nm+VTDRqJCgv5CVK0tJD71KG8dgVPLDpTPfJGXOVzuzCcu0ML4j7Ga+NQb/e1telP+7q+JhSJSl1
V2guqGid2TSOYpcEUjZyJrjeoIkbdtgGbxqBy1VOc9VNlirIInLXD7oTi/VO03UbXN0XYHb2xVQE
hMT+1FcvXTw/t9OEhl97EhbVa4c+dVpFeMnS7nVMtEAc4tCOpXmv478pQkzTVUEJYWHJaF7AMIlD
WBwHow/UWtsly3elr12ZCE7Uh566AGzSk8IGM4WoQ1YjUav7sU8PYZL6ExCuYpI8azq56cUaWEHr
ISbmsZnqT02XeoOq6DYRx8gJe+UAYlcH/FG70LIcSxZ/RJWS+IKZ3xuR8iW1RG+uY1sRK39q+7tG
ljj3C+cqs5iXe6rJnQBYAMYgoIgefsUUpjOrpwYNUk4Y4OQGFhNnDaFrQpDhqCBg0r5SskflQvBE
o53L0JH2HGsct7SYyCrrcdkjzsiQDZ290l124ut0xMjT5BB3OQt7lNzNp5rXHOKdf4sJq70Aai4A
atS3Kj84rVyhO+q3g29WNqSggtyZMGui2MsrZ7m8zWVi7DQkAuQMAPk3wn1t7pP5Xovvey0wltxu
m9SemoelvBWiB3laOBcob6eZGJtkrS6VDVIEqbGeiERuZllyxZk3+Mozw0TWUluEsdU71Y3178uc
2Wb3OEXftreRdxaYQJp2IpQ+cexcS433WfMZGm2S3WNwbVp4NxNvOUzYXJJ81MZRQqY8D44Zt9CC
A0SmlzinbntFv3EpJSlJRYn6haDcz9M+l1rHaG/FgbNx6x2Gn/feb2RK5tQrSQf+6LckFRoeTgyZ
585v9rkX+QrvcNPD++e7AHRuv945XTuOwgBuGpD01ifVKSCFHD6qtuQUt7joAp5uwfa30kQmloSd
qrXaiIJwHAXS8rWpXrXwx7bnrSOyrzaQCRxWMyvxYGH0c/TDIIa08Yi508Ipdx1QlODDVZzUi2Sv
52nRrwNKrgzTxV/d31WXVy1kc2g1UoKAnbIT7o17HTy8qj8FsRdBC93eXitdytbXoz57ZRG6dX0M
/Qb08Lr0WzQNuV2X0adtG5y3ocYSP5DG7KYeVKFY1ogpGt2hI9iiT7uturdti+ceTNToxaoSiDFg
Ikj3FdLZo3EUPjiUfPWdmIARpr0cL5Oigjhcepiddk/OyIOC8gicVu0tTmtPZ8FtduOZx+3C+V4s
rgnDO4sgFZjArhQkzjet8ZFx5PeVvX3KK3+Iq14bc4OgD9Yd5uHUklOycLrhvOP1Fr+ubPRFPmRl
DEgiRSXjXvYxiQxFNMt5Y7LDzWy4wpHsLM7SeKfrrXJ9ZbeIFlWNZqQhqC/5upMdkCRbngTpmv4C
lhW82Pmesp0LaG+/6cpmJscWajCIxfFp8hMAPUNXhOTQ2+Swz3tHrsP2r74eEz8SXJjioMMv34Ye
ToW3HOVbI3UsR3ejff2GcABZv2u5xkm9DC8arwy7Xv2/+gVMPEEJWy8wzaJAmRdCZhC7C6GLAmIC
+nwGp37AGxSg53kjfrFkEgrmgQrSYn+nWHMa4UnVe9+IwK3Vz8fc0pwx+dAAxtUKmQiTRFk+dEie
3WzBiPJrpcd2EdWcsLw+e35lhYkwRB2TNO5xE4y+4mM3bxtcQ+1xvgGiPtwZmApqnUG0pdew45im
f3ljR1moUy1aQgM9LjzTrc6Juv+U8kEFy4x+VwjgUPV0HqCbZ49983RRqMw5TmWUh6cpgcBYWO1Q
mQ3KqjuXTQnSTuGUKYTzhuVFA1ZPs1clKREV4LzptAJ6pQF2dgGyxESFtHfmXYrxWM7Wcm0yyUvU
aoOCYRMgAJ7yxAZ3YlA56qv12XyQ/dwjxzbgQbE594XMpDJzqGLCpaYWI0clB6l+2r5veQeeJfPV
SVKWmY5tzE/LjX6gEo1J0NKxj/Ki7ix34jyROQdeZgKMMlVNLUewN0uPYRZE0R74ALse7qMpsa2C
c2fwto956FhNn5noluGpGh4KcofWFWf7OPcDC20q5qzt0hbLMc//sEtUDgTjHC1QvOyG5wyc5IgF
OKnipKUG3TtN2+kKZJLNU5Lz+g4cIyy+qa0raNdTh0hM0ZnU+E4huguVnzvOzvHsMHFDk6qwtSgC
gRLiUkUH7YK0UkT+NXqtLdtooRc2+bsKm8binQZZaQRCxymU5ClF2K/FczHy4gTH61jME8b0Q22i
g1SV5UXJRQFQiLN5nEebwoSFfAEhc0ZZit7YhD0Adl0UCu8GF/29Y+4A78kxyPFzFvtUjNBbiCYY
VPL+k0rSp1HSHBl8N0au+FL9qU3yR7GIjpMCccs48wy5eN3+CTx/YQIHJu8Uq6I0fpp5swyxTTqv
JH/rlEy8MIp+DgUTy2x9NaBPuCpyknPmaK0N8QMXdMN4xOm8YXjOFaowKYmcCUofUX+hsJLsAMbc
A+3T/v8lFgAhec9JFPozrnLZyZyJ0ICn2ZUpX2Cx7FQ6Gd0q5RMkNb9sfy3evcKCpPo6mfWQwhRG
v8bkkmQnB/UW7oLAOD5FLq9/yTlyLGYKqC+CIRGsTSoKRxtKv13yPWdJ1MM2MisWM7WocmOEFpyD
Ng9VB9nVXfkS+2Zpz68TdPB6pz9rr30ScOxyDjtLmFQ0g1Vky9thJ0A7V4Gc2vIeZFA+5iuC5kvP
OWmcK5rFVJVTU7Ud5R/tC19usTpigdTdI10OYItgw4VczgrpsdraWXr2rzwT77qmROnkn5m9zMtv
KKbWuiRQ+p59kGQHqNf40i2/xLzdTtN+Q1XlWmFBdIV+0smdQPiv7q07ULAdeI/XFWWXXw4fC6sS
SkEblRQOSpzoYpx6KIkXXoqoDWnlVHIa1wrwsLUTCES1YEFNA5CWuaG3vdGcGMqCreoWfBUG/RE5
CVTpIW38Yr7fNsGrXrK6PE201IKcYEvjPdUennbivrQlJ4JqTMTVteU4Dou4KjC6suC9g2OvpXYL
TSiQEVSy7BvAm8TN+JcnUWNyFmsAnRikjf6JAFRKqXLGnQEJMyHIPcEVHrf3kvO5WPCVgew1L+mx
SLvaBoW4ExHLBhsQxyt4n0xjnjUYwqmiN0ZHWrbUUbas0LPXzthKyG/zTgLXGpO71ElVDUmEVc3B
4ms+zlxtz7cqFL9p+2r8y3yWhV3lYtuDQxzfTFG/KIl6qqsfeP4//N2XYpITbRDjllB0ZlV8JXVp
i8LrUPNm0Dh3HMuWhOQk0wl1h4gQH29CH/TuHFfgnScmE0mQDISzBBN14sWmVxXubJ7i7CElnDuG
5hobEV+j/34V8VPFEPqZJlpiYIIoDNjgwDjwZbx5tUqWLGkW53+jkRhApMCTvcYJ9wlgKb0Nmdcf
mNlAsOUBfTjnltWsyYZWTJAsUPIhN5owIeCNPPIh7sJown61gYOg97rZw61bDKLQUJS65r55ypzB
1w6mnwLq0u1UTnDnuAfLqhRpndwPMRZWqZ/q0alj3atEwenaBzLwum0cD2HplSpQpOpJBVvjCDEt
AQSDEJKTcruHZDrEMmIwo+uDvcT5bVK2nOljXvbKki4tkZYtRY5zQAUVKfEGdtfVMBJJ2Wes/d82
4VgCJhU4hTKjJfXehdqG36FYKHjRqX2mdUKyUzgXCyeSsCxMKmKwGFEeRXEK73VT9opJ4G0hzwYT
SqBgS/qqx5KIMzsUigV51oAqb0LBg/u04RljwklFCgyyvZ046W5CQ7vjqQ1yDLB8S0mskbygHyjS
XjRQyWUccNV6yFAh2QV6Cstk3y+S1ba9UKXoSJFPuh578/wsVbO7fUv9IWi8W2GCRqXKPcq1Iu0s
x4/hWfG1HYhDBfB82Q3QHEIg7xp8otjmsWWsb9+7YSbDmLtGinKCIvGotvd5pH4FuIOXnNEf//uV
8m6D/oariKiNvdbLMhY3A9W5nEDD748F6pj/rorXrFl/Jb2bo1/0ylw0mf8OLjQy8Cg95CaOuXyn
is+g3jLCb5wvx7PGJBiSFA8LNFDoxKvk97clUFk2mpWJY9ypfhuEoDOM8WQA2Okbj1uC55r0Urha
qFwl6SRJwK13woswPsvtXm1ftpfHM8HEirnNG2POARstQCSvNLYeBdP4um1j/fX+/r2YEJHURTKU
KoZQx+izUbvW8qRUl0XgfCjOStgHST9iGttQNCDrgGOeTplwqD7ESGr+XAj7CIkLwOu0CQ2erB/2
bQJwazbwzhJvGUygkPTEwC8gqnvWbHoBDkHqTnZ2Tm/SFwO1MHT+M9Pf/kDUj34/v9BBAl7BgMQe
84FMK6skK4ITZIX60AntnTaVuySenqapf5R1kdMa4JhjO/HCZBXD0tWA0BnfagDeU9M1o+cOLR2Z
p6hKf/nGytimfCtrUTkseB2Q3teFT0p/KK27sDqT8awtgx1rPF6HdV//uZVvT7CrIwscaW5kJnzd
iF09eZbNz1OGfiBP3mA9qr+bYaJ6k1q53FLC8Bm1mvlgqpxPtD6mA2XBf12C7b7PxiBZ3QA0SLqn
OKjlWKN1SqlbeZpvf3iUvluiB+Jqx6TOaEnT4vKA7giBUgPk172C2MVp8YaHxOeVYv8AVn+3x8Rz
uSZVUqiArKl4//Tfus8kiDzLAzGKAko+DBHeWLdjAInyV969xfMNei6uV5ot0qCGuIqTxesQa+Pp
PxO5w5Pc3j7O3C1lgrqpG2k29PB6NZgBS8IAS+aAELN9m2Dhl4J4zsiED03oujKmg+amOniNYkS2
kuvP22vixAy2tz6lU7ZAEhqaAuoYDFPqNiJuYyF1q7IDEj/h+P9q3ADpvgyNa6gOGsyn0tK+GeqB
MuVrnoYQFcsQDcl6O5Qlm8A7dUOw5UENthe5upFXVpnvBinHQssybKQuDF4fVsfMyrxtE6s+eGWC
+VZjvjRRXtFsprws6K5Ihp3OjiS/bJtZvcXezbADN2mlKmUaJ3SoMLKJotmt/Eo+1u27ssIUBdVq
acbcxFxEqmBWAAOS7cKbCF/1uysTzHU8KwneoxocoRnul/oglvcl5JEXjM8b+f32nq0jV65sMUEd
IGdwxaeAIEOq67l+a0l1EO0wnB6ixYCuQFHgnzmabbsclzCpV16FpRTVs7TPKzpdothVLDsJ+VRn
ma0Mu21D62/7qwUyoV7tDPDUQ+3pLZU2/Nw3Aen6L8tl7vDmkjjHyaQLv1qYaNVdJHW4i2vhpu8u
k8Zx8vVH3dV6qPNcGcgipVJjCqEafWtXnvo9CVDkelVACpyCDYgKQIACQd5lnbO9k7xPxgQKS4hz
Qc7pQKuCOVbZsuMmsyVRdoxi+vp3ppiAUceiIEE0BG+Q9rMyhvYkBR35YeL/tu1wIgY7GCMAgSfq
PT5WOCz2kCv2mIegLPvyd1aYiNHXnSULMb5YISkvixH5ISmei7bnfB/eYpioUQlZWDUCSK+K6KVT
byvx1C0fWgm04TVD01SLJUSw1GJZQLCPRLO9W4rSkebdIETe9natR793I8wJUnQi96IGVKSa7KXq
YGm7JltAvfIof4zaw3o3xZwl6AX0ehsiCmGMUBT2hKfJ+4fD+m6AOTNyM4BKCo6FQh9ttSSeca8Y
eMaDPsg5AIlY2parubx63x9i3rtZ5vwkUZo08oK3VZnYiwtIvK/fSpcFFR/Fi73Q+xATwvs+ss/g
SQxNCrxCuaxOMc5l2R2UJYv7bb9YHxC6ssKco0Sq51GrYIU4I1iugda40Pb4CLwqxIwpQF24BU/G
ttX1U/VzK9mmXInbXRPo4LnY3NadDCbFuyZ63bbB8Xi2IZeUidQ3Ge77ZDhB7d5twq+DJbgiQLlh
wTldvPUwF6/WtKDKjzELqJigeL0n07GOv20vZ/0KfN8y+hOubqiu7ZNeJBGKm3lpCyGxJYU3B8Fb
BRMjonIkbVnKcPAG0xbxpVJP1dIG2+tYufCAKsU6JF2STZGVHJaargu72ZTcetHcrjeDKFyCkMh2
Lsn+tqmV9fxiiglEoxqPJGtavEe1GeJDR1MBjWvD45PmWWGikZaWw5BIFjD8wo0QEXuu96LwaXsl
vE1jQo9V6U2J3cQYW3mcyVk3f4Tto1JxVQJXzsz1jrH1nDCauwQdc7DH7DUkdeMOaT8kA/pDu1OC
xUl3NcSBHGvPe8rTPWKKO7BrKpahmWDw0Jn1SV0XZZmmS66aA5RmHEvLcEo56NRLEn4ty88f2c2f
1tg+BBkzSxUskCWQ5Icc7VT9CXUze4kab9vOypG9XpXBhFa1zZU8MuEZ4rKAhrTbF2rNmyOhL4mN
nWMlHlSzz/UaA4/oAZfg1+gfUhfYrbeBjtID8zSPtnjtFvxlUfQHXcWhXu/mJpYwkhgjbPvkvnEq
Z7nXbXNwKLlR7nzgGvzFIBNbySInYmIZEpR5z7F6Y2nHVnnY/lAc9zPoEb9aU6SJkMYUMJSoDvpe
0c3vi2jZ0TIcqzy0bFFOPaXh0Wish413J2SCbSUPg5Ro4Aef1K9NfZJl2e54VW6eDSYAJpGgNlYB
Rxc7X1L2hhwYA8fH1+D8v3weJvylKTJ9hXK4a5j1p8M9gjfaWkBVRjDgA7IrXiF47XH9i0UmWHSV
KfRmjWPVY5IObgEHLCUnN+zwMfQ70HUDZrfDzL3yqnDu4PUw/PObsbWQpESLt8whhphrX/v5hz6I
dhcdpfwDXJ/XK2QZRyJZiiz4PbTlDz3wdP2O+Kr/PwA7OMHDZB43Ylwv1gDIp6uj2+tR3e36oQjq
3ThThRg0wnjfbv1+ed9AJnhYMyms2cowZFx2dg+E9WQ8CtBIkmVH6Yi7fao54ZethsSKmJkT9ZNJ
PcnhV/ODN//7apiwkWZSPDfgMcWD4JR2ZxmDqQav6cuLt2zpo41EDJeMuPqJk1xoAR+oBic8UTXA
MSiDhnOhcEIGq/xgTnOJuatRcofIr5NHpb5Y4dft78IzwUSMpVh0Q0oR0Jt0J2quUewaPdg28TYd
sHEtsooPekuiVg5TdFUS3Res+EfZld/nJoLeWx06Y4GmQFZFEHxPn6wOpGV4EZhlf2tErdemI8Bh
OR78lV8UjVv14VM8TjGCTHqoRuJpKrrhTQMEcX+WjNqpreHe6lTHSgGANdVDOmn3wCE8G/EiOoY+
crJazhliyyuqtcyJrCIIJSDKKeLHqYNOJLD1Zf5MePrha1xP15GIJeOwxrhcZEyAuM/LzQx4r7YL
9wR0T6VLcSi5/ZpeQhvMx4n/gRn3XyyzsSm08nQWqZfIUB2L7DF8ECVOIsjxRJaTw9ALIgo5zhYE
Kv2qMJxmgLYEl+6YZ4bJYGZxasDXkGD+tX201L02fm54NRGeCfrvVxmMGndyri2IdaS+LVD4JV1Q
fYQf+JdPwqQsZEimmhQ13lO9r0bPUCUQFQ6EZ63h9YsNJmUp0mI2ihDpRH4SbpJdg35X7dVvEK7E
5bXxaKawESUsJhJJrZ4lYNfA2CWGyWv9+1jekjGwMD3VDc4i3gzJ43Zc4i6PyV2irKt0XLp46JzV
QPGHoN/JjxQRR2kpeLctx5oqUuT+lVeEtJU3SzhD6uyYEOcQMASdPlenf7oPvBO7mkWDvlBRNF1c
EUa3sPVF36AnEBfukgy35qCETqfEuzAq0I5onuNhnDzOjq6GwyurzDeM9aUQUyOkl7Dd7NRAdmSv
9umrtZ1d5W7MAbQogx76xgFPQXo1wbgyzXxMK5ZyPeqRpk2aNygPavK6vbb1v6/JuoXC7O+KPl0P
qj3SqpJrar7WXQZe0Fh1f1BO/PfvM+dZH+R5zLWKNj0wPehPOykQAj6lPG8ZzJHOUGBMhJBG2fqu
iL7p6m57m9YQDujyv6+DcQGjxWhPGIuowOzpOkLINghBCoKx7iPJ0ZUh5oO3KGdZjYwAKNe36nAX
LX5ccuqxnM1iKzBNKptTmuE9n7RPlXAeZc5Tdz2ffF8Di6OZl5okI8FmqQE4frzuKX4od1Rjk85e
iy8xL6CvTAddf5y3GHUVg0RtLsOcAKSRtYNjTLEXz5XdACGStp2PCt2lkb8U+rIjS/607Rerd+LV
SpnHxlIvbQVRPLh3Nn0feuOlljXwq+USxw53S+k3vVriOIqLJUvo9tJ+hPy5Azoe4xidG91SdlOM
B1rftle21gH5ZVPp0q8sQhM5E3MNGYXcqV8g1HPEbPGhi6GEaXbnPq2dKW93YVpHth5HTiPLu0FJ
zuBi/aYag6OOBXA5EwdosX7bXO03E07aYezVqMNzSNjVe8OPDiOAo8oBWru2wB1aWr9sfp75tyLB
1Q5MQrKMLc2CNQFN/BDAcuMihPeqsUvKT3nCebJw18aEmKRV25aMAHuHZ8mnMBzLIX61l/F9S4c3
h8lzXCbMKHlXCo0GdBGostwpAlZrTv24EzkPCd6iWCRObiYhiVvcX+RAB+mSO8rLIpwpFhZ8dJzA
xjslMlMNrdK5HnMa2ejkJ/rdwLKbbuj/g5g273mc6Ot5wU8HYaktxEVstLmBuWWqMImDBEjqHUDU
7vtiPKAT6nGOJCdws0I+AqkULQMkE4iIcrRRlgoAYa4w1lbaYWK3Ds1eQTC+bZXjKSyzBXq3YdZY
eOams2/GB6265IR3u9Lv8luS/H6sWXILdYlMMiY01qDCrHrRIdxVe0qgjAHLv1wOE0GQBIlNWmMe
ZxEGP09r8M+19wpUwf9u15iEhBSx+g+QvmhOSf8q6cBKa/a2Da67MxEjlAqd5LmGrIcEi1DZqHRE
80WCrEqPEkLrRcvLUN5KYIcWCrtPnrfN8xyDCSGpMi1pSVX5IA/rE8E45+l3YzA4EYTj8yzNRdUO
HVGBX3HN/JAre/UDAyPX1xwr3GOpqdhpBGfYSjqnVCtH7ngniLrUhnezXBZJRKVUTZjIylsZaRAG
DiugfiIeyOMtr9oyxGQjWT9LZq7Bt8tY3E0GZpWV1qsbzUkLORjKMsjr3NcakLMmwr5Gv3rbIdbr
9O/HmGW7MKNMSheCG4w41TNUUN1xl/uCpz6YtuLUmV1y6dB5W0t99OqK7kAgqcm0/Srnh0kIXd0o
g9rQ7Gzksamt+qEqqwDPiMrvCJqo0sJaCgXJNcwg7y/SzONJWk1irwzQpV4tJZaLqB3LEY2UA53C
Sh+SwAjEk8BthK4X3K4sMbFJgi5OiUc7cknfBO1i4UXH0p2OhhM9yXsdRd/hhqZTwkl45THjrEFB
VEmFfKymGAYEfhkXReQ1I3HAQy26gMcS3cTG0ck/WtnxfYvmHj/irx+LK5v0017tbNsJcSFIeOMO
+qXRbg1UQwQBwRKT6BPI3PtbdfaG4TuPnmE1O7gyy/hmTBYjaWhlRNSOteXrpuBG6VNRnUHuwbnU
1tOsK1uM8zRkmqS+w01AxZRzd2hswZtvjbsFM3xQ/DN4vGm8tbEu1ALPM6iA4Q95f0LUvNFz5dtE
jEelNG8wK7Hfjiyrx/xqecxFB8DAPE81llflL43wLBiPESSqkoEnx7F+yN+98/9Iu7IluXEk+UU0
Ay+QfOWZmXVk3aWqF5rUavG+b379OtQ7KgpiJ3ZqzWae1JZRAAOBQISHO3elzVHTDrWOQz4OuFA1
O9ZEEx8CC3w+rKqLas1gJ3CTiD5HRn7Iqtm9vFn7L7eP3eKzYEoa0ywwrAL2s8FjotdRYy+pbV6v
P+lq0kB3ayfyFVH2rezdcxu77N8352xawIFWWbC7nPInRnYNaXWPfmF5nHiMYP+y2VjjIkkJ/kUz
niPFXc+M7LT0o/smWCY0DOoX6mc+3L54vbyzuxnPxiQXSFJjLvu2wsdTwGipNqY3N7lTxqH/GTOW
qsiqLsuUb812a7TkKLYjX2j8sv9hDWCWFum97eeO2ocR7mPJeScbkPJB5eKLDPqP6D6GlqXTs7Y6
KI1SAC7ePrEqXYH0gKqAk5nnG5mNyiySckYRNX3Q5mDqG/DIi+Bl+3fbhxUe0NiTlPaThVJtstjl
ZM9+dJv8CIOf7KeB/C49Z+gpmZm/uAU4ooTXG3O6PzKwjXnuAZpDDVCzJJQ7/6FcTbzwLXyafOiJ
B4kP8RnBnv48yn/aozK+o2ViGpmLw0PTa+E6Yrn6ufHIbXy0MAYI9LWD9NIOr00wOS2+gvwL6OhX
nAnv8jfdjWbATP3HPBeXZ63NxjFCZpt0fqudQ/qpyt7GABeQjUXLNChxI/svg5i+D9VdFUZ22sJP
V6+XvtP+RRYNveyDPz6M8jG6wRM7IiZaNinof+TRbpwIVEczuJxab/WyJ9UZwf0juSIZ8P1EZWOY
8565Qe8GdT58TXuBOHzs5Gc2SAfo70mEhtu9wDemuOMvDdJEx5ARJyTxXUoe266N0FkucU308nVd
ZIIn/r6nWFSxQIhODZNLhvSkadea4eH6UD8s2uTQkQicZTc66x8muByImKNlKCFQY5TcKPO9hPF4
Ihwi2s1ENka4A1fFBYpmKXqHVi3V9tommd2sKDzX4FElormy/bRuY407X+jqLoppovaiBZO3uiVG
5QsHrXi7vRVDdUSfiDtrVlhFuQKWcje0HrPk2hJBZf/FvX99IB5VQBvNkJUGh7l3iUPA8FI9wwyG
KKFW+HQ5MAl8gccUGCoB6QibKFM1sFQqD1Xe+2pcCdJuwY7x6h6Q/SrSdECB2MrekRvYtQg0uLsM
qhKqK5gjl3l8eawYNdFLNIOi6SuZKjtcZ3uURfWJ/YBHLUs1ZEuTTR7JUoyGGVcFErfWXTzg64B2
M4EJqxx6bFzG0zs8Wsf6Rrm9/JF2t+/DLO8P1aoRU55gNl4GDOFHJyMUkUrtn6CNDS6kVnMxqWoK
NBgjiME95YWueqsixwH7+fEzAiyavLHGRdWoDfVsmRHAR7yskb95sYuh0AN7W7MadH9jvX0qrdqY
5NJgvQEErVNLqLLlJ92UIOx+2zWPlz/Uvhv+8g9e4GVtMAgDfWjFNbRrrb8p6ysjfrlsYv9DoSJg
qMh4iaJzgTWWSDHlDII7+t0LezzM99SWwRDNeNRFXfXdKL4xxsXVtB/SqDQR6lTU4Vq09CVq91lq
p+mdYFm7W7exxAVVUx7VkcSod5BgcRbGCumMr/QI5mEo0LJ6vTgpE5jkqbRKpbNomGAn8bJMm9ep
c5Ps/vKyBPvHE2el7SIrstLh3gND6QoRqblxBuPGSgQRQrQU7jyljAp16bGUdZxepxB8gdp0n0tC
dujdtP3jK/F8WSMplzxCgxVdqtHtj6UPCT763cS0qRS0AQjWRDgW9tn/yNs3Bllo3DyV1zEmUIfD
YPUs9bZk/FUp16v0ZULVofbS5bkQ4kh3Y+3GINvpjcG+b8wyZjtJh68z+UoMQflS5BHs3ze/v4YE
NXoNyVcWl/6o9afISuy4o+44t4LWym7qulkKFynaLBvVNsPHag20+dLZyfIgBeGYEYM6X/Uve7oo
LlEuVBh1FPd9hZAeH+tjDQBLdP2PuiejyfxUV3azNC5aDOGEJxWZFbfUYruGGiOkAYioiS5wBX40
pZkjtV4n9NA16Y7Q51kY89ipvODc/EyKPpVQCWW3YH4dHYyr9QD1Q6c4xlAckY6f6ud9bBk/nAJ9
NYlqK8rmc147RgLugHmwp/ozSm54Xv+6n3jtXGPQJZITLEo6rP4InaL2MPijFzkFilufq+durHHx
IV76PFUoSkD/YAHmw1/R0Qp0cLPmn4MCbGxxoaEp6TCrgDK7EVC+RnY9kcZWYgFyQxDJDS4+xAop
2rRDYaQpOhvgbAdDDRicswWnVRDIeSYOSuu0VqxJRiO5PSoQfc9u5FtyHD0ZhXCrtoUZn8jXufDQ
GrUxxTXud/mc3I7H9cp8Us4ThoQL33zIHcHydntEBvIjC+0Kk/J98tQMIbTJNDx0mwbJQT60V6xe
196IRgL2w/mHIe5z9ZBinOUEn0uVtcGWtNqD3uVjbqgJ+siiyVa2R3/Giw9jXECvIi2f1xhHS1eg
Z9G9q8u3iQZTc4gKv2tiwSbue+KHNe6LGUlI1tyCtc58bW7N4YkugjtDZIGL4q1kkSRXsXmJcpxB
WFHf9uPTZU/Yj+G/FsF3xdMxlSKI6OJW0qGCRaurVJE+l7p+2OCeTlnY4MskbKMg/AAe7BPmFW70
2xnSqowkmp0oIZpY4Hd8q1yb2zqe25YBeBgZpeZMi637XaBATnJyyXV2RNkPL7f/326yqLJJXsqo
K8xQxvtGVa715aFVBRnL7tfCo0ZDOV9nb7Xff79RSj0fCpRxKsMs7DjVMFlTxIJF7DdENla4O6Oq
knJVDRRjix+rb/jFPfSc3d7WfoajFLTXItzlbiK2MchdHFFZSKZewOCgHKvZ10w3Mo5TD9HZQnBm
2Yn5I0JsLHHhKMT8DJ2R/7uy5JPoS1x7seW1RYDGoK1CFlNPBAZ3/XBjkAtJ5TQZMQZTEGhpZzc1
kJblQw819+HlsuftbyHGPWViAoHNP6SqpVzqskQua2JSiHSDJ0tfmvA5bZ/NTCTZt7+mD1vcYyrO
mkYtFgxeR/K9mvpW74OlvBW54W7wMz+scL7ea6QYc8zlu2scDPodTZ+1/sflTROZ4BxdjpZakWTU
jSryPhUPzRBIkZAVbf/MfqyDc+4+JBkmnhBhpUNZ2eYJtVc3c7q/+gio29HD1NcBs1H//cIUQkxK
LN00FMJF3CLsUVyiyGXV8DQbJ6K8rCLdwd2+39YG5wV0pmmR9GibGrE9+u3R8nM39qmL4TOUYqH4
Lnrq7r6gthY5j6BoB3SmNv8DymRyHJWTBeEB01C+5Iomufc+m0I0xaLoSekItr+H2lwmYdi26ODH
/WEwgqQQNBkEv88/npJ2abXORGLe1XeV9SCJlG32It3m7+ffTmrbKlNd4fMwIEd2sjw2lot+bHDZ
0/7lo/zaJ/7ZhDJ8Q0ILZUNQeX4Dxu5RH0CIVi/Hpk6ClCqeOVKnCxOfkNVWW9QxKxGH/e5MhUIA
A1IsAlEglQuyzWpGRcQgVasc2ZJ0LlfDy3NPo0fae6P6ELXOGovO2L8cgA+rXP4Hbt6+ttiwa3ot
f4kOKiSZelu+l0/I2d34JHL/vWC1XSTnkJNEMQyhI1iZGOGeu9CLKBDzk+hcC8zwMj6rIqUYwcGF
RSOMlmYhBmuhCl+InsH77v9r83j663yWrKyP0JCox4AkL+H0t8AvWTDgb/rNdvHaPXU6DGGLZMxd
HyfovTLhvvZgXrPXL/pEYlVl0b5xwanUSILxU5y3DkiZ6SbywJLvQ7dHvq+OFWK8DqkSIcGFaBfZ
v2/yTcNSM5mMKJ8OdWEb8iFKPkHqrm23kS17YwEaF2VSSqgvttCvka/lg546VQpsDPGBBvXMELjq
6PXytxOtiuUfG5uhkg6g/5JlVx0iJyLZsaotQSIt+lpcxMjCVm/mEtHX0A9W+9Cvdmi8XV7Fbpdy
u3VcfOhaVEPiDCfJvLFszWHaMeH14ste5oveHbvLUUxVMw0gSgGL/H3HVtnUjanA3JK8gjYjBV1j
K92jSnK8vKRdM1QxiAlDGA/gzOj1IqVqgwt4Jo9G9qNWQJ0sEqTd/fgbG9zHn8xsqs2asfrImY03
ABExC4oMcJ9eShRzKikW0UbTuR7Lg9x9gjFMUyiVNU1jzFH8My3vNHOexxVFt/GhH77Lq7Mmon3a
v3g3RrizH1aZqk2SygYJAVvzEg/gPPlhwS3fBs036+nyp9/ftY8lcZ8+QTSlZoQlqbk/ZN8a9evl
3991LXTTZaoRC9gO/nZLhzWJQtwHunWWjacUtPC1IKwITPCljkWKehOgLnTQkqOqeJp5HqrD5VXs
vYwUAwAqE2PFFuVVRAZ9XGlIIQIczoZDVmjFyiEEYeRbaoyCs7j7QTamuHNSLFoXo46Mz182zypc
eCkmQZAUrYY7KVO8Wss8s7EuA1UbszgsOXJtMLoNsaj5LDLFxcpoGFQrkQZcM8ts6/lTIivA3ASp
KCveT9o228b5GR2mHGIoSAuU+wHyWsC0Fjfpt3Kxk8JhalTyG/lE63HjE3yijyyHJA27o5M0ejWH
GDRXi+7Gmfxw2fd2IXxbQ9yjr04iQ6I5jiiGy2eXUU32r/qheoa0nt2+aOfVgUSt2/iYar0JM1vc
DBe4JP8UGKzEGjF2iMiqyLeWFf6thoOgO7if6n98P7570phJStoIEHwtYLSW/xDE/1RF/P85v8EW
u0lCihGeTzoAf7L2q66vdg+6heia1KN3+bOJNo0LrM2a0qwi2LQ4jE80NL6Z+SqISj9xhn/kwptN
42JFrFdhOg0LA5NKZ+J1mI0LwbBQ3DDmAQ2pXPEdHIp+5k5X6YkK/F+0QC6KaBM07MZoRMM4UWyr
u5OKx8s7uH8TbpbHBY+kTwur6+D4bFhTQV0gdUMMa1o/hQNEeMf9W+RXiDe4ADIabW7I+oIxr/6q
6M5a48XD2+UF7e4YmCkUTVWJSXg1YT0Kl3xmHcK4fIvbx0GksiD6ffbvG9de8waEtAP2a40CvbjL
dUHBfzeYb/5+zqXnjmhhPOCMht14leSZT5oKGFvMjkxRJKro7mLOkPr+2i3OuRdqYSKuhH8xLcMY
Xz9EeS33gTlD1RrMYFDvSp349Jl28dYs59YFrZRuSnBurfItLL4u4c2nGPEUqCZQohINedEfAb3r
h3HEI8Xqvaw7L4VDjafLrrZ/H25scFW8qmlC05LgC9oNXuEBmBKhBp9f0TNTt60DURHjX77Wx5q4
Z3KkLs009QC6ponNkG2MkZFdUIyWPbrp3NWb3PQASL+IDmM/SmxWynm9ope53rCOrnQwg5lJAhIM
PE+uDFB0/LyK8vPdOLExxx2CMDIhv8LeAHN4s6YyZLMPiog1mAW2P+L6xgbn+qvVIyVnT5nKqK6o
odlRVL7lg+6UEQjAiebMVR5cdpjds20RGeBbCAIZfFk0TKWR1BLgP3U/nMYKU6DpYucLkglclZdN
7e7ghyk+cTKqzKCSOSCMSN5sVbZseoQKQu1urwtVw/+shy+TLuFcrlPC/D+obguvutGAzc+gzlu/
gKYRqkelEEkqWhd35Ep5puFqoDifHqtbjArHtvIWBcU1KxxC++8bKN98rbAvb+Z+drhZKHfwit7U
y4ViNzHU3Xnxd+PKBCH4eMr90K0Ps1MdTbv02Hxt7g0HRxO9ifdP/uYP4M6fQVcyatCiAV1vfle6
5RlPFxdqRa5UO9VT64BkJbCeIqHyjmi7uYPYwaiRaLgfVhm9S0X2mmK0DRoJ0hyRGe4s1sVcapaJ
NJ8q6hHw3a/x9JDSUXC17u6iSgzWfsXpQ3/n97s7zxU1WhKshvXSh4AhU5hUB7vzlnN3DaGEgBwM
txV5Lfs6fKjZ2OWpfqpGrkEMh/Kmns9XVdO/NyMV1BpFJrjrDn1tNVtLBOhq9aT4aWheLx+B3Rtg
uwb+4E3tYpAKpaXupzBswlA9Dn1iqW8b6KId23OIrTXuwJkNqpjqjGM+zJXXkNGZJeLTnDqCVe1B
ecC3ZTKgLKjKeaRSGcqlKSnIFhknfgKQXHvQA9lLT6IbdC/0bw1xafacqbNBVdw2Y8cm7m7oBNWR
Ichk7/KKdjdusyDOxYsViLVGA8ghTHpHWSe773q7M2XBTbbrbh9meH7cpW/zIipwkuYhaLpzNwgC
guj3OXcmsx5p2YCbMiInU7mee8Fx2a0vb74HT4iLGZvJqnoW0bWHdobMg3E0p4OMyasUMhlW/00x
X600cUoqgODt3iVby5xrJ+EyztMMcE16VDBeVuJGcZL3vkOHJTriNXmUTm2AaH6MA+NNvkvOInjr
/lHefDy2+ZsnTJ3SuKc51j77so9rO0hSPGQnt8SNXb2u3y975E8+nD+i38Ycc9mNudwwpKhKYY69
MZrFoSfDb5zY1R8iL7mxoHI2e7qzeoqte4BR2aAjdmVR6BecP55cN6vnbDEMOKzybp1Zx3095njo
Gl5xpNeDO7nJW+YLKdSZm15aOvfOiWs1kowYS2cFl84GdMuJwCfBBCFFuBLBwTe5ALPGcV22HTMV
+UsWub16PyWye/lb7g72bp2XCy9IBeOmaLCNjJF7Pq6P5n1/7ILQXWq7bO0BT5ACfOCLW/nWcRDl
YbsFrI15flapW2LwHfQoQBLQZXc3MXrGLFwXZ1Fnft9dwM4BkKeuqnxPaJmaXOonijAaz7amNna7
YjxuqGxNEUSi/Uj3YYlLfXJdkdSh1AHJHWhgrqufq6LJMuZlf3rhhwnOC+mYjmoSMRMtWd0pbzHY
qiuHjsauYYGboDIeBG7yc5D0kknOG6U5TCbCiHDrNQWqgBQvRm89L2t/nwyhP1qIAfV8q3a6XdPQ
XRXa2vjjHrVKf6DZcKsr42GKQleprMAgQzAk7aHvc9kuDPNkds1BV1K3o+Zdm8yjowzyVZQToNsJ
NGx67XqutNSOCb0LjfpU1MVjneq5PeXpNS3K05zoTlR1L1EMVpduAaVyeV8DwKm01VNZZG43j5Fr
6UrlDHJ+juLyrMkxYMvxgxInQbWMz3m3Xin994ouzzRbTzPJnanRHKm2PHRbnWJoHww5+tpU3wpz
9ko97Jxiia+ioUE+kxR2vWZHi0wH8Nu7i9KDUrS0tZo+hU17Ql8/KFQQxvYgi5D6KCBW/ALZArtc
MAaN/7gbp9uqKmyQ0R9QCPdoYz1OCs6ahE1bh+ZkDEQGibJ2CKd0stOudU2r8dO4deQ2cXtaBMBe
eI0pR04/a3ZtAaqvz1EwyPSQzvON1Y0HK8ZklDG9lmT1YgJZtAi6IDKx8a580HPMlkQU2ifjjTSB
uktRPcY4JRdahnEJ89ogiauB5F2eoRVHQ88Av/aSNfeZ1D4ZdEGjXfersbVjOTsu8+iW1PrLkOen
VFYKu+wTBnlZD02JTqwS3USq3NuJoZ7rtPXNJXppyKMVdme0OV/w/PTXZfkqN0PvaDkefgZTIWur
3NbV4aqUyQkVx+9FA9avpaIG+Aiaxl7T2LaUpLHNhASxnuX4OtpbWNLzuqpf03l5l8HhtUK51+jD
HB0H893QxsdmDu8NI7xa5uw79AHelQKj6Gn4EOYdEvvsTpfqJ6WvHk0yB5YWPwrO1H6A/zjFXOhN
aGqYCyn/ebywGWTlTntTSkfKMIksO5VfBsZ0mj8VngB21wi1QJPDZSurOYMUrkHfLxmJUy2PUjYL
cvD9UPthgctGhmxJh6jV0D8qVieBFIe1WmCL/2p0uSD12qU9UuUPU1wmMtK6Uvq2QeqVALnfdci8
WAEtt8uXfrERAVzMAT7ogktzP/x+WOUifBtVllYVYOlpkIqrBN0y6yGNHisjtckQC0oV+17yYYyL
9WkTJqZmdUgDBvQnLMM1a9NJw9i/7I2iNXHxfejGEAPMeA22RQeyghqZWxhChBKIFm28Acjau2xv
d1mKLAPBCGpAvNd+zyElLRrKRAH0uKt+hNW1hXI4FbIK7MkMa+B7+WWFe+OCV6ZQZ5Ze9O7k1dcY
9XdXO3umrolRURNZzXif+KaT34gmYfdT8o1l7phJxNCWusN9OX4ZPN2XD6npJ4ltBBEqSrimRN+P
BYs/7ueNPe7Q1VOdyChRMpqzCAMsWcDYUdiz4zOfTQMCFNgEE6Qrv382EBnM6DDgGWe1X0LpkKTP
yio4XftFHYD6/9cGzzVDM4BBx8TE8+JLdRjx4UggnTUwmq2vllcvNk42g9QCKHy4vDi2R3/u4Ydh
zifnxqQZ+DtYby7zpgnVfyMXdWzZd79kg/NIXS2HUpuwgaw7x0bZQbhVXvVeaOuOcsidRZRi70bj
zW5yjogBINJ1ORhJSKX9PYWNp0qq01vRqSS6EAS6u4Nsng9cX6xPw6oz25dhWS4FeErYlUZP/R0g
0G4STHe9x1RYy3doOz5d/mS7YWRjkPtk3UTmQuoB9I9wwqwnM32GwqQgAosWxX2yEqJZFuhX4I/d
YZm/aPmXy2v4l1jx4XfsD9jsGsb3wtoguJLNGzZhsh7kB4hyofacgv5eOAO574EGRrEs4IPNn8dv
Y603cjCqFFiOdkMcpkrT3JjHv/SAVZ0TIXB8t6UGQkINWAyKQR2eoSZas3ydwJjj1u6AQiMYEQ/K
XQJQfMTK+wcR5mi/DrSxx13OujwCdjThviSBgroE28ziSJAHJMKx4t2jtTHFXc2TOpqTwkDxcp66
tfEwkdWPIGia5gIPFC6Ku53zLK6rNQYDaHSLjr6dgACjPiy+6tU3Iu4phf3WHxFqsyouxHdQpEvn
BtizOexdpR3wnmjuUohyjdSyk/67snanLjMOZJGu+rI9ylBARl3yuqoMu5HVO33EdPLaFrZlWgcp
bO86hV7lk+VZdXmarPIJiWfpNDHmz3Q8dqTxqu9E4wq7YeFjDXxZodDytkpCFbdhnzg9+WuYdFec
XoiscMFnDPFdjBIcupaOuboYNWbaBcsiQoOJzHDxBx3Ptl0HnKAkfGyTs1z+nS+CELRf0ttsGHdL
LHo5xUuHRKn9Msv25IQBBUw8856am/AtcfKXBsoj3nqKD4vLmPFLRxSXBIeJJ0NREJb6qpkxQCP/
PfWlvUo4U9a1FA3O5XC7G843S2XbvYl/85Qm/Zgh2k7RY50fSCYYZRF9Li4AGSNRKtVA5icn7wSC
4N3XMT5cXsJusr5ZAhd4gNmr+8wyoUqUmcFk0LdWW/wu7b3E6nwg758vmxOtiIs+StXSNKvggKX1
Lcm+EUayLKYYZG58Ie5YXNyhJNSVWoUL6vY/asbpmaIc+M/01GdgWB+3Eh4hvztBjjZooaR4fmj1
4A+h6cmKiGF7P4/99ZX+GDvrQivpLUCiQSFkQ3bLl26VIyuTQ0YqYOxP5rfI705ifYX9fGJjmAsY
Sz7QLp6wk+U1ozwu0VkeQRq6+NQvHgeBL+4+PDbGuMihrUsRWUzFdDm1R/XQX6lBfBAr0YjMcDmS
hBfpLK9YU3oEAzbkbQffQFvlM6MDW7/gg4M+63PKxiwn+UsOaQqtxrMjFqFh/uU+10w2ngVwtM5t
WpYNqZ6x12EKsV79ELujnUH4JnMTV/Ri2w93H6a4jau6SW9LyFK6i3wq8xsUKD8THD5+n9uxpo6o
pDEIjCmfau1rFz9Mouml/W//YYKLqIPVpnIBgitgJRhEOQsY0RjK3QJPlnUWyP4MQR+GuLhaNJ06
xkwPOi5CR1+mV1mGEtHcXOdy/96a1u2kUAgAZOfUfJ2G6iaSOyev6JPVTk85LQ5qvtyCatKZSI2h
EAKFgsavu9gZrfkhL+Ir0Do5QLE5GZ0CxdLf4wZTHWpJoaI5qjclTXq7WSiAWEao2O3U2ESrfVOh
R7mdnXRJ7+NRu22y2DFnJLhhBr7VRT+pZB3syDSdququyjjxaWv9VZT9AzH7g5Sl0FlRnFEm584c
HSnHIHkhnYu58BW99pdK91tLuiYqRR1rbLy2bl86Oqn2OqgntctPGTUiux4bn+RQ3yhSZ6zL3o4X
c3Zic/KVKfWLNr/vx+q8WF2QLoatSY1j9NRdUnKvVEp7xnPjJY1mOwZvgzlYfpqjzQRl5cSk6Jrn
um+ukj0V4dmcNEhyDd/bucYgnPq41vNDKZFHOaY2BmxReZ7uTSW7brIGtWSwGMiyfIyj7GUx8uPQ
qocBf87URwcwvXjg5WPazbmj5wVxIAr5aq3pN0DEroZZAgNp+U3NrOeuHnGdlT44Gp15pq5qdQcl
03yJVreLqtoK2MvipcbQyjDYygTtN5lidknBvCGenxBIi6CNhH+K2tShnebHIX2PUWWX58JTwM/i
SksF1an53Cm131uLKzcAHUHb9xoitH6jA1OtR9fTPAXTaLp0UWyqRk993H6RLVH5YTcYbJ7LXNwx
xjwqqwXviK550bUrtBQuBwPR73PBxhr7TFkkHUDG8VpXz5nyKX5ldbMCLtzg9HRrnOKIJi/9NcTi
ToUz3c1OaKPU69Y3QoTmbu6zscfFnkVb5CSSsWPFj96tn/BaxpS1gRa37ISPjO1YErMUiWxyYShb
+liqCbBh9GbKbSYjrN2Ffkzs2alfJp+pJJeBVfqXv53IKguOm7yYoBvSZGyAVyrUu37ITv2k/VU1
ycNlMyIX4dI8JaqXZAkRzBv9NRpOqUg+ZSf7gWKXrFrENAgG83hsllRX5oAzS1xyzxilslP9qr63
P9C2g7Z0Jip5se//+5XBrBkqZtsMGOQnMNAZHBS1nAjmWYqrNa4n20RklcC3AnHZSsSf8efm/W6N
O1/yJBd9HyfEhcDqbW/SIFZy9/L32Ulbf7fBnbA6HNB7mzPyMw8nDTQZE28mNrlLjoyAKfX0k+5o
xG6uRLpPu6vDjKjJiFl1jZ+CBkJIp8lkErdWU1upry1ttC8v7k8fx9o2FrjMeE0WzNWx/ZPyc6jd
zdVjXQj8ewcO9LsNPsYugHtrzMYABNrwtcFV6DdBSuwo0GzGbEYgb2i56c8m33AnJqoUbSPnJJMm
VdVcSqtLzdc5+aYOQkGaXaeneNEoqmrqmKb9PVTIRNPLLOyIO1n0VqbxdbYuwaoWB0mSD4kUP5dd
hUYx9bWkdOk0HBrQCUqhNDmdnl7PUufEJbm//Gl3V03hNaYqK1CP49w2H+VYidocnzb+Oq8Pdf98
+fd3XWfz+9xFEDfmvE5QO3TTFh3yWrJV9Mni+e2yld2dBZe/Dlws3ga8bJKihqRojJi4HTk2aetE
1kuoZEBFa+5lQztPELjpxhJ3FPqEjD3SSuKqZwgV/KQPCZ+yo+bnp/S/roj8boo7EVGO4oFCsCil
f5DHu7p/0BvB19n9+pvVcD4/1+AIrnqsJldf1Oxe00WdZvY38nFeAU2MabC6uaFxn7+z5CqfdZW4
5ntDMb8u29KD5cynNnEigLXxbnMEH2jXIlIditlyC28VzqGh8zOldWLA4Y7pHQP1QSIScDrVUezU
m+z/vv5mKQqA1AT/VyxgpH4/01a55pJR6MSVIWhlymYQWeXNUEH0lUgi9Pve11I0maiWASYgNGg5
W6tlAeBiEJSYj6ta2XopcIedxi9Wg4FzuISMQMMXgGUjrvKiVcjPxm9TYjaymG0C/E1kay75Yv0A
AfJ7/24do2/Tqyhp3F8eHIW1SHW00X5fnjwYSRcZuAEWkPwpIzmU0SSAP+5FI0X7MMElayHGaFe8
AZHkqG9qf6vXtzUVmBCtgkvUitEy40GHiT76JuU/rPzbZQffC3WbJfB8yrpW9VNdI09boCigFKeU
nvAKxny4JjpJgpXwbGCqrMcjFAWI22oe+UHBPRH77WH5ntvzj+QOTYIrU4B23ul6Mf/79X0oF107
s8wxdQST2Yt0Zvd/gZ6rG6JnsxyXwyjZokbobtqhQCQBszuENee5MxWmcWSUzKIWlE8UQ5+Z1x+X
m9Qtnru35lpFmIq91lbsMrPjv2uhZNzuJlPg1mSUsyiAKL87fRMWpJ46AFSJlgdaAh3bKDpe9ph9
EybTgWH/4/kENKDAotlCiBq0k1ReDZJgyHn36aDQDwNckC/MPGljHS6pBTX2cD0ox/wKsFuX+stB
a0V+yT7JH3fKxhy3ZVZSx+targRstAxMzIb/akwrMNCSqK4p2jouXsSVrkx6FaPpOw9Ivm6N9evl
b7Pv8ZvFcOFCKwEKkEbsHZPoWeF92bPpJmAo1vw+APzy+2fsGYxaAigUVKc4exI6igUAqbAXegQi
uDUAdOpDWnjpLdqiTv4siur7J+zDIj+BV0ljNaPhy1Y4ed1DfB3eM0BRftYP6zeMjXnkL+v+pwDS
/fp/6ZD9fP/84S+bP4A74iSRlH7BheMmMQis6zx6G0f5L7U3v6x566kdQCvxcOw6yc5NyyvG2k4V
w87m+iwN+QGyooepm50uzx/mqrybp+llbEAuMcWNrSqg5win4jkiypkaf0dEBxdk97pMtTfIk1MY
qWdFEJof5da1ZvkL0LOII6thg/baw/xDdEhDqELV7WOE0iSAB2+C780iJr941UTxVaMUnD4/89lN
eaJJhiVslQFBHED1/shOp3an2eGZNcG1h8vW9q7XrTEufJdWvxI8ooi7DuhGgbxv+Jr1r5dt7D60
8XxSdUJVA5NK3PGHTjQKvhUSPP1sBpmBa8m8awI2wAAlNL+HvNt0WDVbnFrur+7DMBcMWnCyhPWA
m11P/US9LYif0fvLi9uLN9u1caez1CuyrCpuo1xp7bGGeOjjZQO78UbFJYuXnqlDxIXLV411Gauu
prBwHQZmwJAemaPfYBbDmW/ETbXdPduYYwveuF9mdmY2qBryf3TzIgVMXO2bEYqaKbs30HZV7M/Y
mLHkuG0btioWRfEqC1B7scsD+Qn1EBHNsu/MHynMLf8nhPIMJatMl47A011qOdFYoYJ97Ob7uQWD
Zfw8hyIk627CZypASuF5bmJo8/e1ScMC2KyKUpnVYmKOlDapSnsxF9sUQgh3b9aNKc7DFVNqxiHB
ysrr/yHtupYjt7XtF7EKzOArQ+dWHmk0LyxNMHPO/Pq7IB+7KYhuXI/rPPhUTVVvAdzYea81/m9N
5889QCLuGq0fC3YJIPZE1/gKYGjSnvhpgGrt/ei2T/ltD0UEAarmsnGJ5pZhy8t36G9cfwDr7giZ
4V9yOY3EnBMFEhE0Mk3iO9p2T1WZNkilSGjnUucVYXJnJcF3bKRjML9rd7HSHLLJoI5J04eiydCn
61OnqdObQuv2fVIH9jBW3hhr6OWIJhbYe+dVTSUg1cL0n04tfv0mnSkxFSSfrqT3D7UBTp0aXCBR
Wj2ksR7ZVTjJXt0YsR2E8U5wUWtqvpTNRXVhmhd9qqD8ULsomO6LXeuOp8zrwPzFeHKzbe+QDdiz
jjIwK01Hvw93sVeAxrBggZh7/a9ZNYyLi+AeQd+lcTOMCJPm8aXADG3pXf990UVzml+WeQJkJQuH
NQDgTG4z65ZKoZ01AxjZ91R+0lpBriM6EWfqs2ZMw77Esx59t6g0T8uMzfUzrYz5WwrYulQF/0PJ
gLf1xMi1II5RfAlPBGw/tLKR1jhsLIna3R7YWLvgVlh/WbMhkKcDbQgg0p9IwqKJhIo1QW3YJrGG
OYp5lx9NDB6To2jVb82EqAqgddG0YJkN58smfzBSokjEjeP8Rg5Dr8M+kTRGQMz890C7uEoVRR7U
JfASeU4ylP30oM7z2cVCThKjcCAolK1Mkn0QwFde6kFXLaCws7qiChxskP70R4aowOzvHahXjq3N
6B5bR7qzXAWl8MCVX6/ry+p1ojIto8IEzGK+/oJN5naOR/wJtBi+9gPWblPUyyL9Oa5H0SjHyrgk
zotdGqpYaFx8AqH3qym2qpzlIQfwfChOdJwO1bOCtkn1hm2t5uzvDbf2WECX2+AsO0yRne6qW/8H
evzKMT2LFHf1PS7+IPbvixACnSd5jmtkCRnZK+FNXwi+8KqFWfw+F6L0taHQ0QigrJjGUHfwdu8U
NP9+bgX3inICnoSFkgZfTygMtWPISdCj6UXRH8OxFTjQ1YhON0H3AeQWhl308Z56EAxGnTSh/lSm
5yn0XZ2tyJWWYOL/vWT/yfUt5HDfQ47YApwPP02szNEHZGdWbh2xb4dFtLw+anF5Y6iYLE9KttIH
VCMj8co619xII9+yMch3qtpgVVVzaCPtkyE+o0LtjS1oksd8lwNUV/HJk9/nByDOPaakzbykxQpZ
73tjl9zHSfAE2nhBcXD1iRkyY8d9XzrhUlHqq3El9VCysirsRK9sE1TKnQJiidQSfKd1UYirUE7T
rE/Q4/lIC8uKEDpQLbdbMMy3yi2dflVRLnCdqw/H+FsQn99HUpJolYSq9KRuevW2MESrGCIB3KXl
cWwGJsvfNX0T6ucsEaz2rWo0m+gnWBcD2jEXW/hq1s2kgZtUqCsl57jZmNW366Z1VYQpo8RoAtNV
JezfF8alKPrOLxuEF+AiQzOvsgPpzaeipvrKWjge/0IM04mFmKHB5k0F5F13pMa9OYYbrdW/5rJl
G3ggMZWOMy3PnTndp3X5/foJV6PFhWjuEvF8EgJpKMrlNzpFrPpNns6jdZNGOwtjTdeFrdrShTAu
WtP81GhIw2zDoceYBwDosPwOdLbtdTHraeVCDhejlSCJakkFOboNTMBn/SXBFjIAImIbLUaX/Nfv
x89gBG2cTmkONZkOk9fYySE4D5g+FRMqrSBWfdAUviwkS8UQdCGs+OBYt+ErcD4P9C7FNKVm2c0e
p9vUosxr1SBdLvP9shfKOcbVgAVXCs8Ez+KOs+YZffPcjtNRasvQvf7pVm3GQhjnpazeClslhxsc
4zcrv5GS5+u/z9T5k3di2GUAYGPREmeT+qaQ5ZASfKkOM3KqVYOxItjIlNwZZN5XcieIzRSRQOXj
0578JjZ9guKT2midl1oZtuf9cj8W9bNZZxtLz45NF57MOLjNh/EXWkT3WZzljpzMx6LoTE8toq9S
0Jw7tf1Gm47Yfk5vjcy8R50osdF428Z6eQvE9J0qBcd2Kv/opvTL9VuT13Xgcm3cZ8GAI6J4Ddf2
Dp6U2NMvRmMyOljbdpt9ACbz+GDeiUI7oVimLQvVm7V8MMsEvlC3540PUk3FQSEUregWkyUUVE7q
/4PGad3mX87K2Xzd1ObRZDWpcTLdZHwaWt1OClng5kV6wZn8uTU6aox4yKb1Juf3KXmioJrTd3Ep
+nZMwz6p/KWSzIOGZeqsBqRCHb/Gbqm+wUbaMTj3jKZlk/8SYfOsXt5FGG8JZ4NOo1JDUbK6uu3N
dgcOpFMbFIIRi1V9XJQnudurAk1NSub6dfpdbUZXUU4NPRBTtDyz7kkWgthnXGhgAcRKacI+xXtW
zNb5WCaeHskm96JNJWrIrebgC2mcf8yy3J9nH/VBTA0hBwdpwJZR88mechTtMQgLypyPlFMlU0OT
1dNAr9ndF1vLaVzZqe0MU2/iTepV13852jtK8eIiJdID+rNCnCH1mBkM/gik1J7Vl9x/jMmR1Pte
FASsqwhL+nXd0uinjXs5nq1iaokbzIeZfjF6aqMsZutCVjF1NYRCpP6XJM7EY4XaanOAlrhRGv8M
Q2Xb99n31sifayve6Z1/H+nYIksrjLJbnkGA70gj3/aT4D6rzR96h8XoBJPsGX2MTXlrmcNuqJtz
2cpvCPlOAGDa+ohCbY1o3wxz9hp9drMG0hTJkTPfm61yZ8jSQ2Ro+zboznHgY+g83MiB+WpM8ua6
K1j/jpfDcp5ABdaPqjesKwgMSe3YyqMtVUd5fgjml0F90AAPcV3gCn41Qp7F9fJOYK4w/sFmW/JT
72YPmYeloo3ySkDrp4IT1nTYrt74bUJ1BUQrIiC/9dh8IZ5zB2Gt1WWewdTE1rnH7HyDEUBzQ83B
BgC/PWr3yLXtyhLEDf/wPC/3zFk4TMHVlpqhpM8Y56MdG8QG/+19fPPnHjF5uH7L/yDPIqhVqwxO
mTMHgd9g5HfEMcO91dntqduGruUAwkE6T64OMGDR4u16lRP1jv9J5HEParBlTwl8hTtXyTGiyQvo
RJx5kFxdLo+zMt/EQ3OuCvojGA1H10cnL0hpp2rljBHWm/VS4FPeRyY/OcrFH8TFhmmhtvI8vE+g
tfsUdbzUlR7VjeGAiIbBpBq2fmAYxdgbB+mY+gW3gv8XnkVzwauziuriD+EMSgz2rnws3/+QaFc/
MpQwlk7k92LU/vWEYiGLe89J0/mzrMCkmPI7JHPi4YFtqTs6VHUQMzjigf/VGGEhknvQo2Fmctoi
JE5qFFGKN019rkNBGUqkzzr3bNu2SWgXw5Xm8SnSjnF018232ngegfPUo6Wpu4DlqnqvwhIOFcGh
rPuei2pzjzdIrWguSpyQjO0uw2pOUWxINwKJqRKccy1f0oiCSUydIG3i0Q060o9+aqFyoBRvanH0
46/X7cLatwInC0RoOkaN+THJAVyPw9zC+Opoq3XZzifoIflP14WsKvxSCq8RVSArcYKsT9mOrgRU
o3lnedHe2ChH0dab6ECcXkwUG/i9hQPRrL3TKu2oVLE7E0tQNV7TgOWJOA3A9pskJey7pOEXUkcA
7zqNNdbIIhFax+oDXkriItQ4qpo+KxFYNV7vTm/5JgYmcO/QW2lbO2Q3AQ/4+tcSHY0LUmfY7NGY
ITADMk1fvvQmmI4OZSwqWIvkcB4pS5D+6j2UIm4kdwBFa580Ni1uQ6sWhBhrMc3iCvnRTHPsDYIB
U8wClzPqbSgxYx/vnMj1QyT7sa1pb+XcnS09FtykQBf5GUar1QER3OAmp/Z7p8C3lT+jUREcbjWJ
Xp6O8yaTjv0Bo8I9GmcGc6Bj/j1EamEFtnyj2UbntE52mzvaw3U1WT2cjOAHKEzAbHjv5y8CfjbY
kcasjm0ZiILVKrRTMzsN1iwwHqtqspDDHW+uu5QM6B24maz9TOXQDXJ1S33la1UHgoLzajaoLWRx
ztKY4C6LHrJq908smeBguD/Md6oRff/f7o+ziYOhN2NkoezWAN5QnU+VPzsBhgiuS1nt5y2PxNlD
bBFIbd2jdBm8UU/b6pvpC2ZaDcau6gTY4kcU6OkYMgL44kF2hkdkvXsds1rW3nSDW5F1XlfWxQ1z
dpNa/aA3Pcyzcc5P0U1X25h9hUPw95VkR6eksNMb7RSF9u9dN3gNNOZO0YT7mOjX4JY1SYbrJmqP
J29qDgnSkzoP3vULZ5+NDzKx5PCXHL5f3MQyekkZXmPRPUzSLmkFUeyqLVv8PhfEjq0Cgmb4c8z0
snZlu2PAaP8P5te1UgWAMTGeiK6l/IkNsJq6sLF85uD20e4pOkTbbF8D5aHciqoiqw98IYlTCbnO
5QQLKkh4AWFbpbsWpAzqZLilLpjsWFe+hSTOlQ6Gj5lP1p4YHIw2YTjRcrB4Cy7P1i4wUY7O4zEC
2vXuNzRiIZXzp7pfxx3GnmDA5szu6++ZKWhiiS6QU21lnM2SMe+5va7c1Xl1IwFOfR7jGNlr+OP6
YVazuoVe8Dx7jYrv5SfII6cDwe2lG8mr9xhWdqX3dZ7uyWht0bT3qqu53CC/RTaVfktnrJK5YRpu
9Kmy07z39EK0WPHeIv/0dhdyOFfTy7FfTuBgh5zpLonJDfDlHNCIY9WgVL9maXaTlLFTT21hG3l1
0ojk+AlWps1ptou0/jZnTxk4kCeA+vYKZsV7ZFhxd2Mo2lnv8p3WlhstbkCKa7U7WdInW0IzGOgC
6XNdBw8YcN1ovbmXaXciqfx4/cOt1aOX341zbWGk+X2BRqg7TyFgBjJyCEsDQJgAkkr7yK7NWvDa
Vg3h4jI5/2ak0Wi0OQrg4ajb6nhrBo3At62WbpZn4nzbRMq6SiboYmX1jhHcW8Zr7r+U2dc6vyun
E7X2GAx2r9/jCsK4hX1MFAMxvQXWJp7+MydSDsh0OJLWbU9Yvtkw3EPZDjwFuIDKZtgnbrAB3AUa
kaJ+CbMUn/QTKIQwxxjOAcjcRx9mqZ3kY1UcuU2oPKB2tLESGOWxuFXSwisz/S2xIoG7Wf2KC5Hc
kwgo2EAUbYS78R+b5HsLgsPr9ykSwOmlT0k36xJiZClJ96NlejqYsK6LWC38MFTWv+6NU8WMIldv
2CREuCcH7ZC/rx+qmLNmu1OMTE6z44f0jVUYGX1icBc4GfD1/j3FBjRn8Wdw6gq+apUMYH1BCKLu
9Rmd3brdJ4AaV7RAkJ6uPw2GCw+gQqx5fmJcTf1uKCf0NVgnPjsYwGiSPe0oLjCtf7+/BfH+oAra
JprZIuk8y06QgIs9FZWkV83/5Sy8+Q+UJKVSAf9WlHBpheyo0WhbY/lbmng5Cafq1qRl0cD8tJQG
N5KcHTDgsr2uiaLL4pQ9quWMlgFeU66E+wlprxLKArO7GgwsLovT9VTurbpM/NlV6vmQSxFuDFAy
YaN4uZIIAo/1gGohjNNoUw6NDGsTGC5JEMcTrzqw0iKYyp4UvClqI7f3ckeEV70egyzEchFjQmcM
kip4SNKu8YgH/J1bRgmYbPNjsQcF6rf/Rztt1X8uZHKxoxqElRIx7Wg8elAO6iYBbFd8m7807gTa
1WE/nmvshYlM/urmL0bi/3rI782pRZqNzYOqG83/dearg56hKZJs28MMjBjZS2+wP72jD2Dzc0Tm
SqSsXFgJwHUzTFs48ErzT72c7yI9+i1lxXYlKz/qcGofHVpnJXXOvKyb+F91QIx0Deb7fmTDj+vP
brVYrLEtzv/J4ULwKdClUWMznmAo+Br/ZM2W4EsLQHWwLsznQAx5wx7yZ099EcjdnSEXijWylqGy
ZXsv5e24I9jusrapV37pjqJ69Lpy/iUOLubjPZKgMQeV9bCSFpTkGHfZxel9RX8MqSAcWLcuF0Fc
BBLLbUH7CBFyU/h2mDypxlOsvmZN5l7/YiI5nC2mftiHRorq/hDkj4HxKsl+Y5t+bwO6WKCD/2BN
LmfijLLcxVPKCDrd58lRNya1084ONwZYYhincq1uos398/XjrT+ti0jOSDdjnmqg+4LTJI9lezKL
h+u/LzwTZ5gB4OvHRh2yljXQJxVHPbEIFVs80ggOnPpNBeKSfidcAV731JdzcYZZA6kIjTS8M8z0
2BU9xaA/JL3og4mUg7MaFe2yFMSwDEkiesDYsbVhwNwhaMRAkxTuwqOys/aasLMgvFTOisTdYMYo
DrL9ZvQPgUEpv+g3GWbi3WqfAwQfSN3DUQh4rjBd/2RLNIKFCizDq59o56emKjHTxqrXhvVH6dNf
JSCLbV0Zb6hfGzZ6516qxDdjqFU2qc3HSptduYte21E/xnL3x1gn3/VG3qqj4mRht0Ox+CVsNa8p
urtBCURZ9KotYjug2GoFZhW/yGyNRKsyZiLMWv3D13qv82WMeMs77JrdhWX39bqqr6ocAGaIQTD2
jS2Qj6YvzoiZJUasulTtdzq2fSPD3Cphub0uZjX1WnwETrPjUOnmOUNYlcf0DZg2GI4rRnBXNC/a
nG2bUXvSi1pgbNdbPwuhnKKnQCoyavnd96tfZTzh2K2P8wP2srfGBvS9pW3trh9zPbtdiOR03CCR
poZ/hjnEgeeS7ckznAADr61t2OWbtiGAS94NIHu2r4te/ZALyZzLnCJ9pFnUYgQfhBblm1Q9W40g
XhWI4CfiW7NR/REK6oJo0RuGbGMMuVdituw/nYRnnW06K+oCBq1Es62cPtX+TSpaS1IFRsFk/74I
C7O6xagQxW0B+zmwYTm8pBreUjBH+drgpYnMMC41TJiCj0EKQGmUAJRBz8757G9HLQPK+fRIVawP
DYW6m4P6K2gZX8E2tm/SzAOIwzbqzVu/rw6E6Lt0SL4XiQ6Gb1V3TR9JZG7ZRaN5wF8UqcF6rKYx
1B5YO+UTP/o8jbSd2H5Jix6Mknvd1t+PpdO5vk136HjKYJL9ne91kch543rQKnM28MyS/nsBnuzp
aM4CK7Xq8BeH4qxUpShtMvWIZ0rybBS3UfNy/QirLnHx+5x5qrKhLwD1gSnkonFUWKcQ1Y5a/jqJ
0MDX7eDlrjiTVISD3mLaGU8ozFK7tiJPUe76kK1mYGptAj9GKxm/ZRkuMjmbpHTYDC4kpHvjFN8g
cDpg3HUPGjXRdKbobJwFAq8bzTuCsw0OcfxDjhV8fwsAjo2F0jYrD3V3bFymeBHVFAXaoXHhex8V
3aSzCfwawPU20r2fFI2x6xqy3tu8qAg/Gd/QoJYHihxBu8/3gBc4+qdhw/ZN2biTKEVnV/UpZll4
ZU4fNXMuez0DHnnYRC/t2LntNP4yHCMbn1QNgwvA8WiqTuQvV+37QiqnnH6WtEqpIBaQdsGN3Nn+
VvMCj2IE25nvkyfZA7yt83uOayGVU0911oxGtjBwFA8jgp4HOUqd2fp1/fOtqshCCKebZOwHzZp9
ze2wpJRIZ1MRdYrXh3QuIvjRbs0I0zkmEJGe6n11/w5JDlYTto78WxZ3IYpLI9GQVgCtJEFU62Fz
LAWyjqh6oQpUkF9rITJWugCcoLnItWK7BM2gIw8t8HvKpN+UWfCmmP6Lr86gcgNDYwnKM9XwtH7a
t02Hfkg7RzYwU0D7OJtbkuSv2jC+aFH7tW3ByEr8O8MqPXOowIEV4LMPxr6TApAWgmqxC4PBTmJq
R0m+10ZzB3DkXRwMPsZOVLdqs6MZomCWjfKXfFQ2fos9kevasp6qLC6Yy2mTSTNq0uPwI9CzbcVD
tgIuetmhJ7bTgcHGsw+uxFZYrlp9gdhu1RQCxEeAYnwMS6IgaXzYUGBFZLcq6n/yo5wIvPXqS1iI
YP++iHxiqkk10UvVHZpNKH8h4avg7lZDq4UAzlfPdW6FQ5WjMXaeQBySuwD1C4BVzBYqJNd4uC5O
dGOcpVRBDBbE2Ax2J8nTJN3N+5OSyc51IaI74wxjrpd51Qym4hbD69h9mXpf4F1Ep+BsYCFVYMep
IEAGOXRzDMZjqz5eP4NIBGcBJVZ7whShBqzvNyBX2VG5lwJFcFHr0efl41POFSuWXyYkamA1QKop
0c6JCSjRZe3G9C2nADbUGBv37RB+Tcv5VOrBOcvGt0rcZRSclt9uyErsWKuphtN68oa12pNdcc7O
/s/wzbpHErYzcycUvKxVi7k4O3sYi5c1F+MwYSZJx2gJA+m2vPcdR/FguOCBUc5IxJhDjzNwrMI4
FbNDPDZDQPCeN9oGDBixJ4ICXc+jFwfjTIZl9qYE5G/d7TfBrjigUeykQPqCJWRE19n3aWs9XVfW
1VByIZF93sVVpm0k5WOL5nrdHszmBStmIBB4MLvXUXktQ1OgtSJl4WxINUh1ZlGcz6i+G+WXdrqN
YoFHWYXnwRDOX5adciZEKoNeSkvICItsNySqnUTWK/ZanLo2zwEJ3KgYvEr/o6/1xwTrLnpf21FF
vxdmwBiMDU8GEI9COs8wZA9VNCcrc8ego2CRf/0Bmxh5tCyMJlomZyYiOcQiucq4hPbypryTsUHS
BnZymp3wCEarnf92/UuvK9dFIG8xfE3321hKEf5hUCoF+0ngJU62x+gHIDKAki2kil/92guBXPBk
oa1AJ5BMuAV5bfSbvH7we9Etst/4FL8vZHCmQE5JgakiyGDYgJLN1pCD7bQBqNFZFAuuJCbYJwQU
goF4RQciAqdZgWLWY1bU2nvCTzxWqE7OQB/EDgZY6AXFY/YUPh7sozDOUY1KlzRJECEMM24AkrFp
yVvqVy5Qfb3revH5KzFBaJLJpsKArzkjN0cpUuUOuYhen4ceaJv7LBEYGZEIzqzhrXb5mMJXAZ5/
i1Lkzxi1GyVC4Hr9KCvR5MezsD9kYc1qrWyBDi6D3NZDwd2ptr2dAxDsndOxdqaXzsZ4jysQ+lkF
PwrljFqgyE02oTwNFZwwYZO60a9g23raJtuMohV4dlOfteLysTgVpLRIaFsjtvDrwM3AfldaucC5
ikRwiiexNYuhQEY85NtyegiEC17rmn05A2f49IBkYRqDMbeUXfPP3BdUOQwfGgTc1R6JCuYzMNgr
7lEL9JBf/aQKYPACy1DcXPNoccqLuzkSGCSRCM7mgbOUxFWM+DJVT0GMseFzlu+uK9zKHuIHhXvv
wyy0nM4GbNSIF9s55MCIxnoXuK834Is4UISDduRMmwB8EWxWmhxFCDQrjotiz1imAEIHRBdgTz4+
MstXwsAA9TOIPucNC4qyrXoT7HObRUUAtXi4ftyVG/0gjrPwYVb0VlUzcYrpxYnqRGr6mg2/wcLy
QQxnBmmkjP3c4xVLcQ9Kv+IuL4E9lqmC17XmRD7I4WxhagXJHDO2pcYDIghqdsj5NTsD/j9CyjtR
m2TlrX2QxhlEbQTiaDrg8uSqUuzMisAshUCyVu9zKfSuf6gVw/FBFmcHozGLrLZCQKMlB99/CEdB
1exzqPpR7zjbpyb1XAIZXXNpimH8KXZkObXNKnD1PAMU01kz768fSKR5nCUEWr9PU0BYuSRQn9BO
9fJw9jorFQTFonvj7GEQqoFsBIUKwg7tDiwqO4s236+fRKAG/Kw/IbMfjDKUTlZOlvqlAv7nMP2k
0dN1MYILszjL0DRdn+tZoLppc4iGfdNulWhzXcTn1O+DElicNVC6bpTTYtLcotmkUWkH4DUz7KyQ
bMWK7Tn8pRZfrksUfB5+jFadwkZD1RTsBUNmD6QHjKcIgkOg2Rb7ExYGvevlFqD2CiKI2dhVOmjf
tNo4+BHyjr7dmIm1m5t/3/v7eJHsWy5kgmwCzTRW+K4JRuLr3i3Qkmuzzrt+eyJ7Z3FWgSiJP0Sj
/Gd9oH/EzvRRw8QKWLyO4b2olipSQM5EoE9IyyTEUxon1PDbdjPMtdcptciIi94TZxlymqW9lMDU
NZ66sdB+QZbu/5y3Fhawyq3lYk/q0fppCtq1KyN2H78ZZymkOh2I2eObkS0DUU2OmA77ljmm17nm
QTqDiw0tb0C+7yTBw17JHZeSMcX3UVsAS9Y2MeOvG4B9U9zkm+yXfgy8dtf9aE79tkw8VRBIXX92
JuFsSSfVQYMyv+qG9WEG45wsaKIxVeAi6YW3MglnSBqrxJxdh7s0wRBlzqE9x49SsZXncxS/Xn8D
17UFQdPHywtCGWh+AE12yZTakqW7DfZrMhI+1mkhyBoFwZlJOFNSYUIzbEz4LP+bgcZgUzjkzt+l
N/oWkTXS1Khwrx9uZbT2o2pwhiQelNJIUnyowqsmGzkd2+nsd9IvrbSVR9YNRzB/Swo8iuuS1zUE
jBQqmHoI4YEiWq1oaOkXmhuj3T6e1EEQb6wbk79/n4eFSILUbHt2MK09tf2vtNi28fP1I/yDdbzI
4LQ86duhTlsQufeb6s3aBIfIMW6tLeoxu9+ZgGdf6iKMU/kJ7Zu6tSq4marbD4Gyl/Xx5/UDrbvn
iwhO1WOpb7uWItNPgtGr0+Rck2FfV5JDsvyuBSpSCODbMhM95rXE/8PROLUve6OIC2VEny510MpC
WG0+xN+ZSZa26AtiujvYwH1fP+wK5O7HC+VUPwd2ltpZ0EA2ag3ql830rKGDFXgPwXms39PY+JDB
vGxVBtK0uy5+3axc7pr9+8KDG71h+nUICxZh2yCc0TosAaNtWrZOf12XJHoJnFutWz1sKMA53CB2
LIotWN2rpFEQBv+Dj7mch3OqNO5pk0Uqc6qj+776gkH5GZvhiBVs+j3dZgIXINQazp+2aQK2bh1a
02/UjfbGvlzizFvDVjbRCcN5LhiDdMExBVaLX/Gv+8bMK5qogOH72hY7zf9y/VuJfp+zKFVO9dZS
4ACkbjvJP4FYJND6f3Axf38nnmIJEM80AwGY4tJz5zH6h8ypXIbYxQCBckfUFBEon8GZlECC0Zor
mGETXZj0jua3hS5Yp18XQU2C0i6hiOY/vqSoltKmyixUpPp8r2fSSTWkJ6CECRzKunH8WwxffiI+
lsrHcVbcMWicoEAXVXYaa3ZKfS/ld2n2PQGL03VtWLcRF5GcNqhGl/ZKn6G42x6SKrONANAfMmBV
w811QYIr5GtSeR+qRdlCUJVue4wWjMlNp/97+jpmby+n4VQB48RkBFqmAqCme8N89mOBHqy/ncvv
s39fWNQUzPBaLeMDtfW9MrwM9D9eErvExe9X1VikTZSggTA96v3PMN1r8dP17/APEcXlDJxXUKeo
z6QetlrFPP18Agr8rkV5iWGwTLaIyET01TnH0ORh3IAkHgld/jMcQgCUgPEg318/kuircH5hTKN+
SinaLoV5N47eQETc1iIB/POPKcxLPmOyIZOOBkm9eSCCjFEggl8+VAK5J30LTzPpJZqf41YKyH+7
Jn75UMr6shoJ6hQy+O6jExVeE7vnzxnT35r1Pum70F6ZSEYXRKie06j4gWVb11eTozZP30hVYXxY
3iLAFPU71rO0i0zuxYMYtE3kFvGkFh989Uk39jMCHWvyN4lSCDyz6HzsGy7ONyiS7psT4o8W88d2
MUeYj1IfAQK8GWqs+pqd+ZJSEWu2wCeonEmIiyDROmag4z0abweGkgH05K0IZFOkf5xViCOSd2Bi
QbY7S6Zdmtk+64f/+I54GHRQl6NtKoXoS8zf1PynZgggxlZ2hT/Yf37F0Ew0tTJZxsfmPrJD6P6w
zgxTRNR7FZi194m9hSa0kWaiSo94QGlPtL6dcG1EFHuyG7/ymvhRWjUq8qAdWC8KqKfkHNwbrnrQ
noCv14P/ZgJdkvYgmjkQaAE/WatKat13lo5hOwDKlI85BqOvm+p/iA3/fq8al2L6RWgmBN/JNaf+
OaK9HWmRW+fSzh+H1G5lNbALVbUjg+K/6Zek95+0ClN/WiSwhiskbx90ReMsx6AMSD0bZEeNh9G4
TeBZTuuNO4Y0NWANVtrre+tRckWwwyvjJx/lclYk02kedDqr5TrJm75JN/4+xtIXfSpf2GLKBKRo
YBa56SFwEzvYiHisRZ+YsycoWiSyFUJ1G2Vvma+A5BN8YsHb4PmYNQmodQ04pYD8+isrniZrG8uB
wBKL3gYXVhTKEAQ5xTsfQ0yn9K9FjjnY5yzSBWcRBUsaF1rQXg9pXBus/BLshm/VFjM4oLDEvAAb
we5F+ADrKa6MhUnQjGsGkDE+upgCk41mELRsgqR32agAeAC/JI5hS1sdyVOwmV+vP8jVr7UQyNn9
kERhmLFXMKR3Vn5Ixk0u8mDrWfRCBve1qmjUrdzHpEq8R3q2ld0KWNFgqZg2vp3/Ocl+zH9cP9d6
KRyMt1TWLap/Iolqhm7w695HQIUVCPbM2JJjqO4iZ0DFMXNDIKU68y0ByP1ZVHhZ9dkL2dwTb2lH
ydAjIx3Dh7r3CAXt5vcKoObyMUwPkSVKe1aDoIU8Tmu0dAYbQYfuHcm2BCzCxP8Vq8cZK6uGHgme
3qr9WMjiFEbxp1ZSQ0z5+vN2Ku71rhC8uXWNvHw4TltCMwrVqEdEp2oPhUK8PngJsI96XT1Ep+De
dQZ8qawPcIoxqlxTJY99ogh9nbLmwRdXxdRkESVEVq6pk6+yNQS/tonXbH039x3zjJLjrgGOrXv9
UKtW8SKPrxypjd6YGhsYbAiGZH4q9BfQLudJZHwFH4jH7umrvmpigB1gEOKUKbo96Tupe7p+lNVQ
e3EUdrWLq9NCdQBXGYpgNSCBpq1vbq0Mi6rJD73adaLpM8Fz5QtIVqKDcVeCsD+B6JKtum32Yj7K
9Wrw4lBMKReHIr1mpZMlYf4BgHepm3xjoD1UtZW77ov1MB9ZbI+GtVPlIOG0Y0w4lZqtxsIQRPQB
OXORSgGQUYEsi6XfZ3C7z8ZXXdpf/37rkfjirJyZkCMZm3zAL3RbwJI2OAeYI/Rs1+ih3ZanIAHP
KBuuigXvemXrF9HVQi5nPRQLI8RmhhaGtkXF1rO+h4/ROXw0PTYjHThdbjM4yMT1PYaPdP3QiugB
clbF8gsaqQNMFyMmZHNXCOwwAJW7UOHxqD9gVXejbOa3dhsz7xOfjBtiM4jK7rsIbUWk05ztIZKG
D2BhFiabbsfx2ez+MP2vkryn9akCVWL7x/WjrwdKsoUZUd0EOxyPoVqP6DunIVyefAuOC6fbZmcJ
c5WzU98ov7F0xT7yRRhnHUD5VyuNBEOnlNhRks07LMvZsSRi7BQeiksR4iZRu67FICLj/A2dxqF3
1JXRMdKOYEgUdWZXbR7GOICOpxnyJwJI0DMqMS3xLMuvWGe667bSTQdKusBuMeD/3qXaxef3uUdh
UrB+0otsfv7HrPKQpJidA1xs7wa73A0O5ZGhvBRuJIROXbU/C2FczTnCWmGvTBCm051GEd1KThqa
AksgEsLpiKGPOrBQSrb+0t/7vXaoDXKHhblaEA+J5HA6Evh+IHVmiuGscK9EvR1EYFEuBUJWA7zF
jXGeA/TvlEosLYhqWNPwQDrLDmhtg4Kgimvv+lsWnYj9+8JNKWmizkH3f6R9R3fcPLDsL+I5zGHL
MJwsWZIt2Rsey4E5gJn89beg710PDdHEu/ZWC/UAaBSaHaqwIiP5qGl+jzCSqJxEOs8G8zyY4TzF
REeXVi0+T/GrKV4nDCj+2zqYpyDVzGhoRLhZiE1L55dJa+wq5nF/061/l6ZZHA2D+USNMd2U4Wj6
8bmINLuQ/u9sbkC7hQUGyocJzaCE4sI85Pu6rb4JSsprjF+hZlkasdj+HRBkzWE54NBp1ymGJLx+
X3tU1wc9PKdij+FWpNEwDfwZ2qIOiEL/Yt6S/gCqe6uhhPNOGlYVEjKGNdJdcfcQ5RcZjCvKXznd
zQRzVJpZafVI87ddX+2UEeAmqE4eCBwgX316FythzquKiDpUHUIQszA+iaO0l+rgrh/Jvorz53lE
yFePftPrX7fdfT21drPLhv+lWYalMGOuSfUDP3KGFPPilQdX6T2klHba547b2rPu/L92lP0UyPS6
gQiUhhylZVt3g9dc8fD7oFC45rGt/dTA6MZj0F1vJ1oskwF2VZ1CYdLQLDXfdV64px9V+jlCokRw
ok+zQ+lkMFXBowFYXyloPDDXo0CZlgFFcRx7QWsQ2sWZZxRHUeMQuvzh9G4GGEQcM6k20xk4Uitg
qZmk+7iKLrXVfyLa3NlaG+8Ea3xGu2LrxODvsVWtS13NSPeVVPL6VtbTUBj2+d/VMtAZz0omVvJb
++LkhSfiixok9JSjgubFzi494zNvf9cfhJtF5m4CFCpRxVe5K8Rfcu1xUhvwEH/YviHrr+jNBnMx
ZaM1Zg2jYm4R5s6UwUL+Wqm7TFP8MHvZtrWe9LptIVvQm2Idc5MTjR0DL/8E6jxvPJHBtoy3/hHB
z3fBQ+HzMk9/uB2/1sgW+SCAYgpDDIzTcCH7l96tvoNQ0q9OQWFHV6w58yBb9Pn/rpNO0ftmlrmU
ILFsh0JDCbauL33xYrWN3ecQLYn+KhC62WGirbYghmWMwFa5zewqQiVWP4r4wsyHn7Jy2D5Cjksq
TNCVEKUS5BRpy1y8y0woHI+5XUvcFDMHWdgC31TqxRSVeHlD02l+1ofhoie2eOhc/SU9D2cNEzo8
HnfeyhisqXJh0nMNiSmtf5Grwc4G0IA3nGeQZ4TBkD4JGwGZQgW3DU1nT0bhy/xWI9pW/D76uvkD
AxtJnQrRUNAWTBT8tBMU3pzyjME67jcL3ZJ3hhTZ0CEjACY4tsl/yrTWqFOcUtb7pBVtq3ML6RxN
nArmqjMszDA+p8URMuURfE4l1zLxNIPTNL0OSwsD9NQWwb3Zi4Kihz1SFOjTVnZUNQNDU1CKpMIB
8q71B1viJWXWS16KLlmQrEAmng0TyFBlZFDfSm0jrWrsQt02XlRv3iOnd5wkSk/pkDvjQiubla8d
8ID/xV1e/AIGn0bVSiEDQQdP0rPQnJTsseQRiq4f3W2RDDQRo87EgO5s1iDZK9+TiBO+8gwwvhHO
qjyF9PmKMAs5F7GdpJwruxq5LnaJcY52gt4eURBaReg1oJHcjKZwlRvC8RbCwE9gKW0z08PoNeVC
8o/Qtvob6F4shMEeFBCkVNbx6Tdkj9Pko3PUlvC5/G8+xWBPYRS5VQwIkkj1Pa0cZUSfCwcOVpiM
8K4uFsKELAYEBgXFAr5dZABcekx9n5JL/H+E1avB0c0SyyjYJ/KsZiXiTxGM0C+GTUflS+cARr7v
/+WBpj0SeZyMKd2i96j6686w/IJRlevZjON3R320MXy7g748uAbzxzzN3KpDk5IWfNs+tfVU12Kh
DBSoGoQxEjUGsc834J8bFTaEwVAUVJzqC9Ipzxxzqy/UwhwDC8Y8JLERY1+jILAtbXjsYy8FO44q
5NfROEmC8UEtiS2XKcd3OLfMYOBCJ/M45ilCMjJAAKBBsdMsd9uL4+CFweAFvtgzKa5hghJGpEcq
v0TTBDz9TZ6XMHhRWiIZzRDPR902xBYbhHuCtSv07qAEndeoGGsKeEQkXDdhICQxO7Xoe0AITYhE
jraHFrX/rTyUu/SRpxvEOyoGSdJIQagJKng3kaFuFuGboeEqdVI/27pqDJLESSg2AhjK33LZtB5u
Xes9PkZoZnlvYYKVg47rH7Q3x2fZRNQmFqeiBcqHn6hCdHqsXr/pdoHGifzukUu9wdlCduZcaFRF
lbGRb4Fg5pIfs4Exd0otn4FoQd4HXsvV212NcBcrZJBEGvoqgGA5wug3ZurIkV71++5zcq290Ss8
iCPnNrevgf7TjXNkKYf0ZBw1Gaw1eKM7KAakYBjRnxoX7bs+0rXu9gVf3VUIfejIeUBpkmW1T6dW
ESQSoGl70pxZLlzT+gt2EVlcmGB8P487kN+EyARn7TEYnuT6MPG++3mrYFxfEschnXQETnIVPZhy
cEL+xNneqPUQ99cyQBuKY1vE1VUltJERzGj52DWfUO3bzW58So+5EyAZJt4lV30XeZYbobwrQvz5
r2YgFuaZkkpT4SkNFDRddVJ4jIh0QLXDrZqM4w+rX0ELM4zHh0adFIOKOz30H4H9NhkfKyGyi9Lf
3s518FgYYl5NUuhmFdFxrTSzcxC1YFwrcYZ7Wo+aTuRRQA132+Jq+LMwSH1ocX6R0SfNbKp4ptUa
hMDhfVLnfkUsTzEeRIyRb1tbfTgX1piHU5S63lDCTnFlfSdI50FKXNXowYj5JdAPdedKleVtW+St
j3lD5YxkQUNwcnXQ2tY82Un3I5vumvmU5LxBrVVcXKyOeTqDfKyiAn6CKYmXCloYReHJEifbvX2n
JZGBDUwOhrk1G+gpI3uhvZfQYLO9YW8Z3XdAu1gFgxpGXCq5DHZ513gUTq2rH0G35tWnaJeirj2V
9nANvdxBf9mLvkuOllvuZUwSRkdeZzbnzrFkppnQFfIYT4pryRAmVb4iReFPBZTjyMS5A5xze/sY
WdwBaZYMJVDx+RcqzTVqq8ucoQI0mpzv2PWPGmi3G4YioRGUndxujbFGnI+dbd15RyUzIcWlefRu
549/lcRb2GIQK1DrpDJDlIFDVH4jyThnfWvjL5wPmVV3XJhh8GrKOwVKGKhe9ZavSF+F8Me2N64e
zeL/M/BEitbMB0FW3GosHiSiPQ5FfKgyXpqEtwz6MxYekOpZq+RovnKn2Suaq2w+/dsyGBTq1ChQ
O1wsN6kPheJ16re55XgXb6cY8FHKQIpMQuMJ+XWIFDuqv0XCuNtex/rXweI8GPgRwzzMpwBfPl1f
u3Nj7IRhcqSwhm5DsBdzZT8NxUmsM58MEKuXyI/KGDgLXX8jF7+BAai5qCYtATcw2F1pIUza93vL
aVz5SUKdZtojr8tZ9OonxM0gi0TQ9SjagVKjRgfa3jQfJLsEs9PolAf5LJ5UTjaK44wsHKUmSjQK
OBBdK6rsMToQlXNpOa7ydsgLb5+ntFeNBsmV0DjF4Y9K+TCEnzl7xlsEAwwdVD3CZETPH0Tph7eC
eoRO5Gqv2iUYnUQ7+sB7L3iror9osaoxDXpolOCUkujrXHySIy/p99urWg0mFo7AwERuEK3LUnyD
5OJFyZ6U4DRprzla+6yaF3HyTDGIEcyCVI0p6oJz9LHvfVCH29JU2FnmkYjHssM7KwY6QnlSxYwm
24b2W1LGdsrjUuVd2bem9cXZkFQsSE+n1fpvnaftlBN6E58Fx7oYR3nfvYqcG7QaOizOiUGIou0G
Us8I+iSMepMORYsfU/00Wpa77Q8cl2PnlpOmHJpWHHGRCNjAY3lw8py4pSDxJDbpD34Xk90WxHYZ
9qJopTOd9DSAbh2onRSSX4NA9cU6OGHufA8JTl/krI7jFuzkstUlpAkb1GSs6KHTP+Yd55R4u8dA
hCrHqRGI+P+J8U2ILVsN7y2e2DHPBl3jwvGqtmrMhtaVauEDMc5R9TNBl/G/eQGDCtFQmXpF8+GK
3t+JWeVCGOUpgjbNv5lhEKGQ+0YxUGXCsEP1oQ/lD6PVgL4++bht5g9RKtgLFdmEpB+r/iRNYil3
Iyrpsm+CKCf3+2N3hsKEmzkKZ+fW3fqXKTb3HtamaAVIYblhJNtqDIp29NBCmtkkLwX52KLjNPi5
vbp1n75ZZPIFuVDOEjpbQWZYHarkEQlqzpLWC43azYL8u8cNqhYn0JrCGNhkt4gWgiNtaK325Yt1
mT11Hz+GO17TM29VzE3KZaJbQTcpblv0jhBZR4nw6Bl5JpiL1LVJkjbo8nY78xpZT4p0+LeDYS6R
NpVjpo/gEE+78TBDws/M5b96vW8nw1wgpTH7fO7gbYl5Fwk+msSdVunBKPesT7yRad52MU8q5uT1
0BTw+VWmvWe1wlG3cs6O0Z/7/k24LYcJxWeUkHJ1xKeRqjxloC40Dob6lBFefxb11y0z9A4vENQa
zSyaRHwatbvOkx2qJKZdW1vcKZ544rXxrMP1rzWxuXPT1IeurNHyGc07OJs9tN6U8OJ5DuqwKfMs
T/MG7K0IFFG9aS6xr/mUjp9HucczwwBBFJdCURMTuS5Sem1WvBo12ljlrHdIGJ2mrr6H1KlDZsvf
vkl/+Ea7bSKDBrHWC3ErYxOHY+A3dorh3vaoHWsn3RUOD3p4z4XJAEOlKVHYCQgeqdjXfO58OkZU
PtWQs+WVi9ZnG3Vsi4U+SAUs8L/7Yi6mSVnN9KW9o0KftFu/PebHEe0UGQiSoxMVdyL7wudlSVev
88Iwc9fkjsikRcUW8deliT41vLr96l3WIW+rQZJeVlgJxLTOusgw8bUk6dNsK0N83+j1U1jV95Us
eNv+sXrHFrYYGITgc6NbIw6s06ed0IfnbkJMaWmcMuy6Gy7sMIeVFjPo/VWkhuhIr4whkvBoeCoo
v6jQJq/Mx9tA5oDSuVTkScQLOOqNrYqVLQqHSO1Acs4JWnmGGDicpbAkrYByYkzF9AbMzNel3QV3
GujFts9p3ed++QSbdQCBfxXGDf2Cbs4xBsay+HHbwCpA3Q6IzTMoEyEkSoATipDfNxHUt4v0IUqM
H3NU7iE+v486ze1i3jMs04N/96Is7DLAqE+mNAwKGhEkYd7Xkb5vhtjLRv0D0aDHiZa8cJBcKY5b
R+8sT+xkyx4rwal7w2knYs+p+i2RGrQNDm7f9X6YiPtIKg9jnlzntHso1c7RzPhDJ2eOmXYXXDge
3ShF0K0VMAgrtC0EfwLEeAPUhWiRBuwNyrVH2ZU2CuetLXBIMXi+wIBsI2pJMcaouHYIkMkXJeTN
QfAMMOFXOEJvdZjxyseT7FpZ6UohT8Fovbl6ce4s8JhGZ0oBiqr1N8T4wZf0SsVJx/3wGRQ5VCsi
3vEaPnkg9EaGsYheQLgVRaBJRyHXE+4Ud973NnHJucYgPF8znLeJDAiVytAraYAAM0PLEmaEKw6k
cpCbZWNrQjnLB1DvuCMo9KPOSTWvCSdnGxU4AMfmNKQ4iOsmAex0KfjXDS9KH6t4b2IKedvOOg/J
zR3YnAbmoNTCyLEaKlAyPkHc7DFwq71wna9UI6L2y/t815ySxN02zDklNq3RgnNWLFvY7fVL0z0R
i1dMWP8EXKyMgYc5TJRIN+AHdKhwdiMHjDx3tNN0dsJ7BQO4w6nkAMT63PHCJl31wtGLohBJquD7
ScvHfQz2gzpud5rWNg4IZ05CIR7MHr0TRgrZuHa/vaMcv3w3I4KuaqUewG1jkdjvldlL1M4jc8Ax
w7vMb2PIizVaXYnUP53fHnfSLocu5Cx5wb3wlZx1EPg2Ma/QwPMUJoJRohIq7BNgvnYDPzxJ+xGF
BjpP3Z7SQ3eQUWrgXAre5WMQxOgjOdEndHx1GBIff84gJS4naB/lhGOI8/bLTBhjRVob1ToypKh0
DmlkGzi88EwEP6rtqHqWG/+fXISdCkkLkk+DBA8k2q4eY1s1P6qYhf83I0xyBxOhZt60IzJkZuIE
5KM6lhB+49FAcLyCZXuLp3SMDXpGhdDutSo41K3MbSKjMdBGhKEwEDKK/TiFoKxGW1e4J6EjhDYd
5TdtxQleix/p6/bO8dbEoEdpaDEU8Wa8LNIEFpWDySuA8h5/dtojKKu6HCiruH4xfWMHrlKnehbv
wSiLNgIMV51a3mc+vStbW8iEG52qaFNaIT9SD2QX6MHHLEg9jJB+mIf+kEmdk3dz4W7vIwcJ2Q9U
wVChg2AAMTTBneJvbfegtT3HyzlXl+V6IwG4pMNRpdRM7aHB5/Z/jdG85lOeSzAIQaogjDQCsO3b
Uw/B5Jz3TK7vFfr2JSiNijorNNqFs4JyNSZLZMlX4ifFwNP18DfHcTPBuHUPPUQL3xBoee60PZHE
vVWGO+i7cE59fatuZuhKF+/SUA1GD24ONMTP+M5NRDez5N32Stbn2/SbDcabEzB/VTIBHeJ/HCrx
l/ZkPFDetParbMeYS0YmG604HKsUMd/foZtV5gXU5tSYsxArSw7lNfeCQ7DXUGeiFnmyBuuJpMUK
mbcvUeFioAyntoLjm4Scr32IoBdfOBbnA25NKApOd1sX49ziIDTpmKOFoHVpcbpw09HGc1TvxbvR
wxf3rnMHF135pwpC1FNup8+cjeU4/7tEZ6b0TUcwAEC8CeJoUGS7FG7iGg+xY/hkV4xgwOOl6ng2
mecxS3p4KiWYKqxDKp1J78Ql5wuFd4gmfdcWV6FTuwzAASJFurEgPHP0zxJmafJduOO1SXBtMW/k
1GRZrlM2lNAMHXC7atFgF9NejB/Ez4HxsS0dWfyg85a4Dr+/XIfNd0qylSmQjKJkRv8NpsSH5pAc
ubnO9VDwZocBFclIUwNTayAr+kJdNPeyO8EJkVtV4CHQmce1CHe8NNofMqw3qwzM9GREpnoGfY6W
iadoLny1SD1JqNBS1ET2NDf3tdjtRJK5TTffjWL2rCfduSnCh4ZIj2qDsK5SX0mqubNVc2b43mYN
N9CIFTCdpbQ1tQpolIpybveTsSOp4QRKdSgGcurFycsK7dB07VOqjndZRj4FcnA/pKE7FajzZGAr
LaqvY5WhGtx/ywIZHa6Sk9fdTyuXnrW0O6O/sLYVsfukNdY1SAd7nme3zTMIlAjeNGPLs9gblSEB
rVNj16XphVHtW4m+R9+uHYk4lXE8xqLxqENsuJgmhyjZXWhMJwPtWXbftJ/6JPGi0PKp3IQiaB4q
X96gDZcQTOt2mVTnKYc0XY9BpHR0WkM/B6nV2ERPz2JmOqkZnoaq8mbTwHyLhVOQBBsVzeeyT47R
gEmUqnayRnOySfGSproLJPT11rHyLYsU0FBP5k8p6jq7kl/iYe7dVjUdvTGdMoDWqSqf56k+JwFc
ei4dYpIT2scju1a1fWUOd0preBwcXH06DQVzpahcGyqbn0k6YW6sBv42OPV5dht/tE2odQdPlO1X
PhWXkTeUuYqCC4vMM1MHYwe2SWx+ab7k2WvXvlj8IjCFuXeeujDCvC9phIXpHRqFuqP+9uUoOL0z
vVAGkcLhFSfWgfBmjU3Z9FOoKwO0DVCxN17SfXgsTlRHSnyKuW/IalC9MMW8Ia2p/j+puR4PlvEl
yXElktepewmD2CvGl233WMXAhTXmNQkCoSIZQaomaT1dFpHU/2QhZhfy120765mFhSHmKYFHkKqi
wyX9Tj1KLoZL/PFhdNRd6+sPPCbc1RdkYYyJSmVMiMs1lYkAb3dZfGz7aywcsuFrlb021jOEyrcX
x7libHYm7yx5LAU6Zx/+NMX7LOFsHu//M09GLARFrs/oDAggCdLI867NY068tuIH+NZVTR01P1MB
RebvUcWsolygZGhJEbXgwSgSTx6S3KkaydfENna392vtDfzNGnN5VTEypVmJkYQ5zrt4Ty7GVTpV
DSJ7cFBLHhRzXOGp9osLBGx4fBIr6LS0zXLZCF0dy1IVoiYz7wzhxWh2+sQ5L54J5gqj6pNqydgg
f5E0d90kfYxKPbIjVfjM2UeeIeb2asMoJgmVsxV905c96RS4oW8hwh2daN9eMn/Yc7nkVu7Wb/vH
XGShKDpEaKr0NpqG98Qu7kaoPDhgctoTd3YkL/Mmu3uOn+M73hfzGg7/Zpy52FM7DC0+YCSgSH6t
0DnVHstD60RwGF4sTz+8mAfmN1N07xdx9pSkqpBGACypHmwxnX8o0XhvlKMTjKNTCOOec5Z037bs
MZccLYcYPKkD6e3zs9iNoB8y75ULJnYc2a4/IoziGOQtkPnyjMJSbPrSkNxc1/eRYmACRHIhbe+V
Y+tXSmAPWYkWEcEZ5Br9nRBBKF9aUKpHmnkvgBFR0nOnVjSf87N4/sUgkRokCKMS/Kwa3zcTGC6J
Yx6M5xKcAT3k4sWzbFcOAi4n+8hjrF7B2d+OnIEluaqrzhpbfFRlBxH6QjonvF5LMSwNsN14RaM2
gmQmAIaYtmx75QXskiCzdItnyR9cc1dcjCfzgTsxy8GJd8PwSYvYl445m+S+DwQo136POh6TIM8I
A0agLIiNuaWgXt5H+t2kvw46p1Vq1QRCWAW8YOgVMZkDEvsk6KumQP0U5eBReBG1h774ynFA+jvf
XcSbEZawsrCkScvovajdCZ+FCoYfqC6X5av7zOc15a0/hQtrzFuh9L2iNkr5lpPxVQfZxo/Gdaps
42o44PeGepzwvfDLvVHZvAGmVQBYmGYOzDSqKIpDQcJwoOhE48+kuRbtK/oO2/6wvaecc2Mpbtqy
DmOz0SQ3RLmTyJ0jiOp93qicIGat4Ilh7F/+wYrZ5ookgH8BR2dJtnEXX9tDB67Y2Akq6FzrdvyZ
cjF0d3yKwVXQWhimG7B4LJJg6jWrr/8XvFswHCKv5vNm0VcBamGGeSNAdKMEYa4DoHR3nh4ahUcs
vhoGLgwwb0JuNIqQWJhnFrRXyfLn9BETGIO423YHnhUG4kG1ZdZWR1BltPZDUbilRQd9H8I05T0m
9D9t3WUGMCB4qppJgg1rd72Lxg4oxgsQ7K7s/qRcph29XrlE1Q/cwFGetle5fb0wj8j4xJD20BYB
HkrWMZGu2hDYaf8ohh8TiVeI2fYL5S1sWrif1g6GNEYVQKTYlcLBjD7/21IYpEAzWzAI8Yj/31t2
MH0Iso7WF6vpknY/tk2tQwXQ3TAxxgm2zt93rQqVmCgaTkzIvnR9b3fk8zDz1ILWj+ZmhLlH+jQg
d9YSyY2s1DaDyBaUEnTop0T9rukcZ+ctiLlS8WB1eigCkyQiHqs02aeG9VPRh0/b+7aOQLclMXeK
5Gaaqxhsd+teOfWZZmuaeCZy5SVDe80E+ROZ40d9zjk3bHV1oFUF+b9oaPh4ZI4riMdWMPA1peaP
aIXA/LfX4vXaXtsqXiyMUPdfuLcKvreo7/HJMQWTm4jJY1LWXlsq5y7L/0IjE2XL24IY/6vTyuhl
AQsaO98SXmb1eXsta20kvxlgfM/MtJRUUC52IcH0penMU2R1H9O58ocpskWiJjaY55ywls9qbfE+
anjHxTjjjCHLoOg7YFIn2db4sypnJzY4URrvuBhX7COVWLGE194cRLcpYyfTddfUwc0mctXQ6Q9+
B/CL42IAXiaWXlgCbFGilNmV0IsduJ3fvqaO8FEsbbxkB1SX9CsvcNveSZVl5dCJpJM6xX2zYC15
kuRjUPFchWeDiQ0lqvQ+aogNAU93Umi4FeZQbGI0Z1WRLmVf3lli4ug55j7L3jXK8lCnzdekaTxS
NdfQajnfL6sY82uzIbHw+z3EOFOTNSU2mwjPGjlq40PY7uM8txNyFuuHvv4nR1JZ8fKkKEGRQ/DZ
oijZTiwNZ7Cau1kRTigQfd++lrytZiCmLwQQ7Ik4Ts06RrKjqadG9v7NBP0JCxQDfMZxaQJZJOFp
yj5rw2cSP22bWP/AXJwQAy7E6qUefab/KY+hmnzs7+Jj8B0lz9o276AMcYLElCPz6B3Wpk8XoKaK
DK6URqXlhY5PiewcP8ge8dtTOSAlNO1o6wk4SMSH7ZXyzovBmLkeIp0QbGacHEh/MYOLMPjbJtaa
DH9bFIMtfRtbU6zCRnYGyS4+BHVn3tP68X+pfySdHrkJLhoU/hnPVDZohPDYYEy5JbnGXXugFOnq
QfMlTz7xyK45G8iGjHIkY5g7SVGJny8ZlJNHKEK42xu4/Q6obyWBpcNXVP5rQLZDkDHc6BiQRrm2
Eq8lba2ysDymN99cmBlDYe5Ggcb4SBhR3Zv0Y7WntFX5DlIavL4xCgRbB8QAhRZkURp1sBb1P0EP
F0oftzeNg7FvTrlYDfVppYwmCT0aCjowgwMVBWl93vHzzoYBikrOzWnMTeDdoNt1uyuNc1NDQuov
Gnd+OxwGGNQOqoz4CsN2oTqSP6Ti6/Z28Y6DwYEs6mgTFc1Gm6lt9T/0lJMOoj9w67wZEIAuK2ZR
RhiIDRsU/zhwzVcg1ZLVBzP9sb0Y+mM3bLFVRrGodClt4Fv6+CURPs9xYIv3sXiOd9X4bzE1Uub4
LQs/GyI51XWCTHrT35HugxDci80JUnqc0H0dZjQV3NkYdwaB0O9mrKaSwAI14nySc0v8Kt3rhIPT
PBNMVFKqfV+pFVZiFo9TYO4lzNkYXH4ynhXmQycl0OBFgkdyB+FZxmtalf4kc3ztD8/3bbcYcGlL
MRbaFF0UXTech6i6VFVxKuLu0BnIT5TFa2+0j701P2ttN3ujaPnx9L1Wmg99pYHgFKl7NeSlhP6A
r7cfRXdm4SmJkaIAEPVYOaSK0j3oHb3prnPp/EDmcNu26Gm9vwM3awwwZY0MJV9MsaDCQ9ubsl0h
2sVJ8xFHXMhrzmnq550qA0+6EMdgfUCOJi/vjelbH1uOhL6P7Wu9DiG3JTEYhcxnbxUFiiv6/NkE
w1bwg4xXENtxeaL/EIaZlqQZGoSy3vWc58QsxhqdU/1uArNod1EFu4fEkwluwPIuRJ6Dk3Fdh99f
Btmmc2JSHSSwiLlll9haGbjlMOy3d2/9pbqZYBBE1tLMEAdcb0E4duVsl8arrvszN4f2hw/zmyEG
R2TDCOdWQgybDImXBcFh6OODUM/7ZMxOg4RBYow6ahDNk0n4c3uNvG1kwMUQCRmH2cCHTnMIgv3Q
cxoU/gAst7WxwAK5iETJkIRCMyRqZ4diJ1wt1J2gCvis+AhjHPVkhjbvI5lrl8EOaBpAeiQD/Dce
zb6+sSLvwkt41o6UrZIm4vkj7rzdZCBkEiAimYQTnFI+qsbZGg/bp/UHRLztJoMaqWW20BmCS07a
215GbuqE0Dmw5V3mhbvorx64mzkGPzopM3swtKF6Mrm6pNnC4CXWyHmoedeMiXOKUAz7akL381CG
dpLNPlrTbTBR8MVL1zH313JY9XGwR1daOCAkFItrmiJq6zK7STkEXBwfYOXGh0pM2hHFVldRzyK0
0yZ843C8gF7K9y/VbR0MXuhZNIt1BRP65LyJBd2jaVGXnezTCK2BYV8bXsNp/uVtHYMTGOWLM0vB
SwLykWz4LpS+EX7fXhbPBIMUmdUXs1lgVeaoH7op39XJcBVVHoUCx91UBhgqoa/iQcrx/VFdDGsn
l5pTZf4cGhy35i2HwYJRKKSolYGsvXVQup1RnML6cXvHeCCnvoMDq1ZBOolv9sg2P8zu+JQeA3eE
kgLGLBUnsZMP80VAhWnbLm9pDCwQUQBnSIGIVEoSZxQEO8CAjzY+bVtZb7nRbm7OAIOqN11Yd/RZ
BJdHDtrh3tbv/hsa4I1YclakMRUzTTesUsxhKkfUO5+n6tLp/4YLGhNNhOUUGGqCnu/YFHepjgGE
st9xdoxe/A1g0BhgCKu2DSxrAPY8ZofAL3b6YKsH81H/RskTzYbj4m9R3ZY9BhXmrJPnSAagZmSM
7Dw469V4llqU6dDnnET3Vk1OUjGItiSquo3qRme3Wt/ZQq5BPmd6GJSLFuiJo6WVNxTjtzZFdblH
U1nYOxlpBlvvZK+PiWcO5rntjMLLTfXcjd2+19EkuL17HGDQGPwRJ0PqrQm9c11zHqUH0Cc4VulD
35iza/T/bG0aA0B6nBSqnABKkSzVpoco5KHCqhfoEKwFIaIFgGRQwSBDicsJA8GFtpHEx/b0jaby
2gu/V41e9XeLWdhioEDqZNnSBBQKOrVxhva1NTpbF88ihEn0yLQrHsfX6kVd2GMwoeiDseqgIALd
SBlZl2+deQxNrk7C6hH9sqKxJZZMGDRC5hlh1pGOeEt7dC4p1+xn72lOAl42O3+VOfCwnvNd2GTw
QWpLATJ9yL92R9pRmT6AVMXDYF55mMGy6VLqfbInOccZ1yPKhVnqTMtvbC3pjDmtaZz831ev+pkm
z9EKewy439jU8/7sLRpbVmlG9DaSGrWOqY1Pg3VOYmIb2WMuj26CKdi/uM+LlTH3eezDbNZozUhH
c6+qNm4XZLai70wyc8Jk7iYyV7rsjTEzI6S0Bwc8SW7jzM+6SxVmCmTq/yooX6yLCSyUTiitRkQC
lQBApGGyUyRSK5O429u3NkenKgs7DIwEQtG2VUsrto/JYfCKewECTXaCCY4YemTiQYdXYgb7U3kP
5R43fN02vw0sGsuFbiLgJDVtxiR65hrzdZzOoQylP3SjBb0/TQ/b5nieyeCKJqF/sCFIgIZgpqge
VAs9aQ+N8WUOvm8b4vkKW2fJskGWExXYQi8cOMow5Dt+oEktqlgyc+qm631pt0Nkiy1DY7alTrPt
tE878+tdfVYhjSY4lZcf+hPBOKTk1T6vmrQN09rbJixQRUoTtTYJzFZKcomTyQfzwSkrJU4STXrr
md9AFLYEE1n9pM0VUNNqhkM5fzBD3db12TYG0TOL1G6Dbien846oOvIbkxe3iqfNELEPUifC2xFW
HiFXURzsUjHtqQ5d8Gw4+fQjlDWHjLkDugswDZnHYEY40rUhWhQjJ847O7Em2yo7f1RmtyPgOQmu
oRLtdfVV7O5z66vYdp6SxPdC96LhkpIqdGP0b0vl5Jb5eBaiV8UI3Eb05OwlShunGrJzHkCirK13
atl4YaYdDRFCZf29IucuOke8wDiHFYYtzXEXQT+1V0qnD6HC+z+kfceS3DjX7BMxgt5saYtV1d5K
G4Z61KL3nk9/E61/VGyIIu6nWczMYiL6FMCDxMExmanbc+GdDvJTvsGUWtAf8xBdnCiPZ1JhaoZq
SXXpBhk4tPkz5tHuozY0W+V9hmRoUU92VStvtQYlrGCyBnm2qyS6N6rSMhTD7JYvpVh5iTQ9Yg7p
GHS8HQ+9paovyShbCvSK+uCMhspT3RVOw0leFyWHYsDTo+OeciP/BhUKM8e4W5Ufa067yhTlqNc8
yhjRMUVGyDB4aIu/NZJkljV/CsLRD+P42cjesjkBQ9WAlIBqBypwO+TMsRQsZe5OCvc9Cxcn4wcz
lTO3XWKzzhc7VMqTHObmCC0IvcGYHZ8iBOlQdtauigBN3I3ulPXkVgn0ItoZZGIRlAHRnonfB0pr
p+q/qdrXnIP8Qqr4OV7uUZM5EsffRF34V3Hg5WiKVPBcyDnuDFLfCeLslDYRur6Fx32w2UY1A6xz
0HfURJppIhiSdIAgOZ7UwqOgL+YYX2eQS03VGxEzgPu2to/8xRZ13XJqmy5Bh+u2GF+FvnCX6sc8
/9Xj/bJnH0wUK1yJx2AyEp0EEOJdkT8aTWRh8tAknDj7q9l8DKwMUTd6U6W6GJOnSD2VVw2GMyGJ
VJlJGJizMrFAmnzpPRCjbvRI0ZqyI3kpUucg+uSlFXuRS+qvRFGXRcTJWht1scdKAxELUuybW+Nm
qVIvQa8eL9yI88RI0m/7xL8vEeWjBX31uaDyZ1QdD/+T2/uktuVGwIuOFedt1x5W34q+uzteqEUd
tSv9Kv/WX2d2ZAsh2NQRn5BSUfggM4IFxrLoaum84C2PJyo6HtOv4/LaJD4XPO/73xanyjr6oquk
8hDL2UC6vHpomoLFwI2P6Cc/E/GvxsKAmsWSxWItSvz8EJj0YSpVDrvY1fqhNBpTi+RDxOTT2DZz
gQny/1cukaOeLKSkKVVTcltXuAcD9AzoUGbkKwna/H6kLmaoI6VNYyWBggzBa2QrKsCP8X0+0jV7
BqhDFBYl5mN5ZIyEtsQ9hU71iK/9KiiPlRz5BfcENQEfQwdfgky+U9DziInr2hSW4X6JslMUTaoZ
BZzLIZcG/ezYDBI0RPIVkjZK/31pavxq41asMHKUGycMANtJ1qrWlCyxU03a84i5dLPO5uuIG87K
1CVmX2S3MlJ/qpTfcTJ/IwvLVz5CG/NcHZb2aR5kdwob9OzFL0KJIYU4Ss3CiL1xCW0xD24yrTjE
k/q678esz03lB+aWC0q9VdGsKDTmgOu4hRB0pLOI7VhmKAhIdWVoeA0NP5p2g6RukJ+FzNlfCeMu
pYsHC8brw0hHQanSZ1NqXvL5up/Pun4T/AW5MI7+L9+lKwgR14rqEqLqMrjhQTr8JAFij3SwFkQd
+EGWsjAX8WmqhL8Xu+/gKihF0dGb/lhGore/e38A6cuiqGhn7tNZqgacl9YRXNWKHc7Sz4MFAXeI
awYWSyWCcf5lKhoZBNRgBFKJmydMWKSB24us4vofXnKXJVFQVgXoZFMNdOmN1k8S3PZpMDVrdsHO
cKf4+xvIWhAFaPHU9j3icoglpbPdylDWmAV338QHx+QOptHlhMZoDUPXkdcnNVPZ6r3EVW+XA+TH
E7M7To7gREfxuj3Fb8Ytqz+cuZsUUnTBbASFTkqbZfo8CNO5TECMy40obZWBZoZBf9fM1WshzafA
mJ9RufbigkmKtNkFqYmqYqgKr6h0hopv6lqdJwy8k67u9FB7sp/7JHn+V1mclSHKQdu+yQX0zqC4
ISbmJE+3WZw6lcxym81DvjJD+ehYSkEeR9jVrLP63ufTg9bHZlj5Y/wXSjOfYIvCYE0ssiAjXAGS
DGnZIbqKZo313t+OlH8dObpOU4yllkuk47J1ym/495VuSxjhD30MKzvAEcPePxKMU0cXbcS5mCBi
jALbDO7EWH3TWHNijIuLrtj0PJ8HMhnYF2OIRUeVLcvPU8caLWEdLoVCXyTMjaSc/u+FIZxTJ4fG
FWS1QMxbvP+Va1/uL7qQAkacUJ0bGJvCb1oG+qv0XKCHcf/L/CFAvrgC5dlLmhZC0wKswAPlKW56
l3qCB9JGp7UjqHrLucni9tgut64WRmEwSG74SdAxKN/Y5J2WH5OH9ipFKq32dchecbfJMbOq/+iC
5ISvAmYpToOyWBB36Hpod3Fy5kuDcaxYTkhBbxVWaT2FMDFENrIFZj5Y/cAqFpLN2blcFAoeDBCR
SxLppgqEx0xbTCXz+OEo/YUo0BqFaJKNCknGSSPVNbzNVA3C68VrITMe7JugevEDurVUbEoB2Ru0
ECTcYulDZWkTZ+rj68zfz0j17Ts6yxgVpmmE/b5NwY8itvd9/o+UfsXb04oWSAnUIcPXWDihUjgh
qYnWZyAjhIeTCKByB4wz/V8hA0SyLHObt+1qIwn8rnw7CwfkFSGpZfNHcLF4gd2Zs5scKu8/QpJK
gcU48PowQEXRDttz0Z9K8T1NWIzCpEC34+AqhQ64ULksIBgrepWfQ5iD92u/MVMbbzdr3ye2OwZX
G0eBQjOgMytrkFgpJIW0HR97pTpkvIFRfc44GHp6TOAg5TJ6RRMwHJKBFiqFFrqoRqoSA3iL3EWc
jUSLD+JyhhEW1tJKVVqhL1ouYoWdW4E8rD5mhal+J7P0s41kMp4NyHR7Ac/YWeJxOx+R5skQ5lTU
yw5BTJr6rfjSDF/2vxzZnL2/T1V5h6CNjFkiCcw2tgr9atTOXRajkHBdZjcGi/qXdUlqFHhkTZHE
WoldbF5VcDwoh+UQe+i1cNV/0PbkhTarT4yB8jTxa250S7F0gN+xXkxZfKnjp1ZAn0fMgA6GE2oU
cnSdjKHDGu3TadXZcqQ4jd46MmoZ+5/rD1X5X1GGRgGHKIZ90huIz8h7QLQiS3srS4uz/hGQeUaD
FUpMiDSQfmHYZe0jBSbDXAYYwpjQHv7DuFFcUbUiW76VzclpjiFIKRsr+RpCDodhluD7nntSuMK3
COJDGYCsCObySjqIAr+b7QG86NyxtAvP+L5vkfUdKTCRWmWUC0VHVKA/8ONBVd6M6mnfxHYf2QUs
NSryWObFiHKFxyTQVJspz58lECGmED3gkwETpG3wmky8Wc7T9zJT/KDRWKzijENPE8IqOXob6wLx
QsgXpp69if1dIDzzkRfp56RijK5u7ujqxUchTD+mmPHOAM81bwX9o6GCQup1f0fJ4frNS1YmKFQR
BHlM6gHrGaU7VXwRItbszna2aGWBcv9GAh+yHmDyoz9G6DvI7PwKJJ8PmtdZZJaPpVW4fcxX9ii/
n/ks1CIVmyZ7wZG3RFCyEjkRwcuuJW+2cztGTxrjjG83WKyMUr4fL2I9FQuwMvEb33A7HcrD4RV0
MhzNC29FyJigVGyDK9gLvhZPLEaX7RhiZZ46Fuk89qICThs0OUnuCJKrDvMarV+6rIm/j1rFjr/Q
LQ9BlY5TXeFSLR3xmP4g0VHpJW8ZWNRqK7eUa3Ceoq4xfR0P+L4ui1yL9XXpJghtqIoI0gFANYA4
mI5MZB8hvGDlr4qHYrWnX9fOwoJwkXFKPmLtVXCrFqjo8QkePNJNi8YjN3X80lJt7ik4tN/wKgai
x9ZwSp7RJncvHx44yUxvWGvfvEcuH/njoK1+RJlVCjRssXQ1c5LazprRCmMHL3RG3MRAHbowK3BA
BG0hHHK83xR+UXgKSwT9Q7xlz43Ib1itBcWpqYlyHNLE15AACrwc4965k7jNYbxdrNmWXwOT0Jdn
UMKbrcT7qxLZajMpVBoVDZQjBYKBRu09fcx8BZTzStS4+/DK9FcKjcZCC4wixnuc/4g6nlt0XRGJ
mckSH+ZXEJE48wurY4ec9t8311DA1Wvo6BSgbJZNkSbagkYawtAuIUocXdnNjkzUIXfDnh0K9KSg
5gIRqhqwA5VWkA0GBxXCFwmo9QqvZ0Ds9hG8LIqCuLbKwFvFdXiqiGDBFDSzKu73v9W23/+yQFeF
5hFUZlmJOkPYXCfx49SfDeN938TH43Rny+h6kNbVXN5JqMwGffMQq4ojoX6mx1WNfoQstFpuPIrh
4gpS865LnCOhzxy0QqpoCuFg691ka8lgSaHhpJmBSYF0tLQeLD11L1tGHXhCu5zKSX6q1PGYqPpt
mei3g5bflsM/8RSEvpjwfsxzVqApXyI+/dKjpaoAZWqnd3dg7PoB2rMXPuoiu5ITcCOWX8ssPmcx
siLd4DQTBrvVEa1TLW9KYt1b8SSZ9TIchEqwVG08hfhTWpC0FhquH5Opt6Qmqk08IgJrDDt/MPTa
ipXOqgNlgXhwcBBb5TrmIbW5v83Ewfd2mTjuCl0ycZFFKQE1mMbJXo9G2zLFK0bo7QGibPKsstIF
m7kP7eI5JBRf2eubNqollbyUoORZHgO/d+PbDk8y1iHY0uQDSZJoqJqiibxGC1D2Wj8rCVdCLAVJ
nRpSD9nr5C62amH8acJ/SC0OMs3+AHWE6UcD/TRfdVMX3J+WwZSC2Dwwqx9DYajYd9qspRzO/wQm
F2eKX8qUtbWbn1JXQduiyIrB04/DOTX6pSw/sIzQxMZO+h69cRMYfjEf5Rq3KtiiHiBAe2DmZTZz
QCvL1BW1ZMYMjW08S4W0gA9L1sylljouV8bC+33YeTVICWweqjVWOKROK6C6te/Gv+O4IcoqD7ZU
Hi0xuk7ha6JGWmIMiWJHvn4UDt2J4Dha+7x9M79v8WczFLJqUqjGYxdDCmARfH68HnTwkafqndjF
92XXP+1bE3/3mk/maGbMCiuuRgmrkj35B+Hwnk66n93IX5aDfIvE4S3R7qofO9IX48sv2VX0NXqP
b1jVtI2Q/fPvoB5XAo+BJBwm5aNCiqKajQb28K55WU4+ztCjbELbGrcZUlPvo+AIrMm/3++zz+Yp
jIrFpMJsAszzem4FwnTSmpbRsrVRBP5sg8KlVssmfeFho/tIAWMKYTzMigXmwtoenBqkOu0BAki5
GT2lbublpb3/rRkOTDNpQpMCFJ0L7HMkIDbH1ISGA/r7hvohEx97JiMfa0+pI1vmYd8OKjy5r79V
OI5onWWsiGWBgrya44VO52EhA2tm3HpKzBqyJt/9891FvpksaTqPex1Z0c93STHko7hABALHg3D3
LG9D86FlVzggcH0D3O1/ou0FXcxRbihPfSQoPC4UaFIY0Q0/s0BsI2XzeUGUEybzkFd1qUITFWk2
t/cg0HEbPIhuZ8UuK/LdKHp8NkaWu7qJW5D8VYFW/FS5llzSH59b2YmooBdPgbO/dxu0u5+tUf7W
j9AxSSCO9SF0yLmZP52hXfoynPTH8Bh7skm4d3NoJCFifWLYZvkJ5YlVK4Y8ePiJgo/gghbHUb8o
1/l5cEiHg/y/59I/r5TcIet9BQMLJkgCKHSVzbdAM65LfekZURvz41H3HbcIUhimHFnSx9veKp8M
iOmFtzXASbxnbCDZoL2DRl17FdfqipRhSZERYMCtPUISxpz0r1wimG1eYBjAQEOdai5R7w3FPxBb
/TEIjdNjqkQG/YykDSy4Jidh5xfRHRHRXBez/vOT/lx/fYVI/JBh+Agt/1AWZIAZ62jSLRGFViaI
1rEFiU+Ev9Ft68ae5qE+eWKmoxn+SndHjGIYjcEIW0RGljRGT5irGizOq46hy9IXYKAa3SMRRJJe
lQoOR5AWrr60bpTOLsN/WF+Lghoe3SupRI4EuVxFaJMlaFZWUfYkYAP6XNbF8Psj49MRVCiwUZcl
4IYJ9sjFIJ0iWCIyF/KJFRkxDoZCIcuoZpPSqTDU1Lo5NctzrULeYlLdNsoZ1XfWkVcoXBE4tebr
BEeeZEfItB0eMI5qlz5aGa9YleM/xEO/LjtanyQM5WoMA6wsOmMu85vspB/zU6DZfqntyYlOKVK0
IWFydpVHhruw/J+CGwNzYrFmwCW5Qw9FAvT/HrI3GSOh6iF0WapkDP+nOydC1TDCmfi/LIwOF6d2
PrAywRuZrU/+SHdO8HnG82WNzZwtzRx8HmohrmqT6bfZJ7m7ytO+MBGLcehUssureyip1CjiORgl
NH0ROXSFOUAxJLsG462lQZTAZny37dcReMdkXuAhgEl9tyDhka7RocYnX5GqYeWSkqGALB5nLdfi
zYBOSnBTYuaM0cjzh6PxyzCdaZ9EIeI0DBUh004cprDDY/A4WLgL7NhVGbfhx4TS73fPxRoVduql
GDVcBqES0gCrud0ZZCTPy5kMLkMxjUQyE9ZLMrPLU3mTvONZZLHiqT88yS4/gvq6tQTarjhAp38S
m/GP5DbzF7sAqioaMvwtTqh2159Dn2zBfAjZMprbyHexT7xv5V0xclpGMCEYJhnp6QFdqd7stnb2
lgOP5EPsBpbwIDAwcPusXoyS/78ymudDjjxDqNilkFi61GK+UmOY2BgdJWf1YoO+O4ysm+QAMPsz
1Q7Gl2uoSnrhUbgPbA2CKKIdEQ77/H+nF/lsmLpL0lSI6lKEYS6/CzFAaKDLhdWsSsLCPdel7pCy
1+IWEmSIYmq/q8wxv5dEFIVu4sGbImavIstHqCAVNIHhxFeRgphp9tJrw43wpsHF/zjhbJSkX9GE
/goLhVhOQqFQVmeNovWwSnAP0ZOrJiTWcGS3cGJ7fqkPLNYt4hI7u/pxVldumU0FKO1LWORBl95r
7f0wqB4GA7/v4+umGehYgg5Bl3T889n7y5wLlqwGh0idIlkpTad4xtRv8b/z58MPV2aoQzYGQhEl
HcwEUKa7H9FZylLO3rwnVhaoIyaBZUKuOwhq6o1ud8VrIzzV3OTEy7nXHvf3bKOkTlYjq7piKJjv
o3mPuiYAmR367eANhU9SVzmQCq9QRNO5259Y/HzEuX5zhZU56hALidTKM5Td4PLhIT3+q2TNykNu
9Il9XhZ9kCHMVdc54Jc4OcllT+fCTb3BKv0QXB2YLkFBkPkw2TzQq9VRB1rMNSUqlBxBoV8/z9f5
EZycmGt6Hm3SVtUfSAoQCq6Mb7hRSP+8WOpEV13Lq3WFu070RgeN9ieMmLv9VXzVHIQj9xTeLk7s
8+4A9TXJBL/AbO870ba//vIh+rE5QvQ0LEfIDZZVak7QbQTZqZx/kfOriWP2gGy+XS57TD80JaET
9UWEB5Ewf/DjY/PBSwJiIW9/VdtwclkVFUEUbVop3YwwRh3exiV6iJF0ysea8VJnWaFAC5XrKp8H
LGc0bgvJ1PJrmVXCYh0GuvO+W6KJq3VDtNUr40aCmLArHcraVO3iGZPL+SM5EYGTun/RGf/JMel3
ZjhhxKSbEpIUCA+ZLbzoSAsYlvqwWKSUFFj1Qb9nPs0IAO9gDP3o7MogEDo++/chKJjze+oRknT0
klxHTnDNrO+wLFJo0xn80Ar9QtYJRloQDXw0sKiV2SHYlSxpQn6S+/7f3JPCGkVq0r7tVCCp1PlG
2ByKktDyCoyzvdFe8fkbUuAyBY0uV9JHINsjXAAjxVm0wlNkTaesMwmxOSkQzmAhUg+ah9yox5qr
3n4eXo78b09QCMXxxogbtwTNcWzOTnfbehBckzHKHRx6OzC7lrwRGUvffuOv7FIPGaOdknpKCwVQ
w1v5tWQjin8XzhniNEj7uiB9uuaRX4Dc43FInP/0eenXqZD0SjJosD3lvDMIo5fqk91pBQPkGNBN
d/bPkSwPmDlTbEN5iyBunkpmNb8Z2usysPK+DKRTySFaRYHdMve5KGBFFUjhsvS1LlyjZbG1bbSv
fXJXuqW/alIh4Mm+kdQWoT0czPKsuvyBlRfZfgitvIMKZSqja8Cjg60r/hFnkxCCtU9E2410rSnX
xUHySIW1kE0mwG1mLlaWKbhpYrlB+jP7t9wYg5Qfp6EzybRb40Xv/7uc8Oc9paAmSKWkX3rsqaje
ztqhi5//m69TELNUVdlFM/lm7TnTjkn+Pv1HtKQb+I2Eb8uFHGU+dPPwvu8s5rgUCy5+E7VM00Ds
UjgEofsq72W0oRGx0BTFm9xvTtF1YKKOeKPcBves2XBG4Ek39EfVFKflANPJ+Bq1cIzi2ISNw6eS
tf+pWIaocAWTqeW0aHA9fjnM4MrV9fd+OBpGzbDDwCW6V6MbOXDyLliQKl6N0WtQfq2kR4zUSxWr
D4YBS3QrPxfGhRTKWFGQnzQdfd8j6BRYvDEE23ZCEo3CipoTko43iGuU73VfmlnOUpDbLsBcQEGj
QKFD5mcRe5j4t+IVHkUE/eRCZnkba8soPIgyBQ2kBH8y0qd1r/BelzFKFCw/oyCBa/gSRKgw0eex
ianvMPSE9FFpnv6TO9Mt+APXCMkSYtOyFMLe+VvXP3f816B+2TfDimB0KpKoe0EfhAB2hBuScwF7
wxWqVifO0iwQiWJcxZ1GiyUsTj7DjtPp1AOm77UqCInTQcbBVNPxFDeZBeVvS1AwTAeirzRhXYrk
s+yZpOBBKJCxmAV8NhmfLRjuIuMoyrMlJ5W1oF+9iq1Y9ff3luEpOhVWJEox9bEIk3E/u1OP4ZQm
uh451VVSnhUQkh3bWx45GKsQRhFzLtED3CI/C48terURYIACgdBwcu7fLEwXRMFA961G92hPcrqg
Mo7Ciwgq3GJavAlEa9BYO6PXmPEI3UbbiylqDzVu0HSNRymEN2pPVE8Cdwr0yVTr2Iuzu/1lbQyf
kWjiYozaxFoFrdWiIRsIPS6ff1Yt0lcx3w6WBl7M+CHFYMO+xW24uhikwDfAU1DsAmTFqyI/qCO6
scrIkUvF3DezXWVZLYxC4JRP0ywi2ffpn8FW3MwNbFS0XiWrs/6GbPvzLlIYLBkBT6b48CaSQFb+
lNe2KjNGhja9QhcURTN4ReZp0BKTqOKlCq93YbwNjkWgWUp5C/LLoWel9lmWKKSS2xZ7B70uW62e
U91pMDcq8Y9q64VVxAgstu/J1aooiELuNuUz0CbiUTc6pFVhOYkoA9VuwRwv3rz1V6aoYwVZXV4P
JEgYcJhXCnKnga4Vw+fIr/0NkVYmqMOU1MoElaaZ5Dp+rmbubZLsGO3x3N5wiSl82be4XVhbWaRO
E7qU+q6b8K2KV+1BR9dlZg+HRjHF29KSwK5w/skSrHwJXzg0LreHffvkz+8tmDpkVVkpJcAKXe9l
YwXhHRiRzEx9LVgMHNunebVO6oC1upwmSrQQ5UJyZcdO+US4MVoffNkuKw2/CVErY1S4ExexZPQN
co2BHH/P89mVlcTh84GBvZsRwcUM3S/LRfE8GfMs2TPfuEn/MC1XQYdy+3Xe+oXOqBQy1mRQMU8U
T0uuzYCPSMuexFp4GtvSzvqaZ+Aua1EUeJRzKEm4LPEkiVWznY9ldacbHo8OLBXc4yULQFjLovCj
74Qxx5Qonlolxs5LFElkSIYUrJPNMkNhRy9OIOkU0O86RYXZypKlGpnZM9tqWW5ukN+xCmkGIxoa
RYUdzFIUvowJPP5LdlK+1j5RjmFlElirosDDEGpNj1ps3pDeyO3NrHpNzwIo8r13EILmuUfrnaiB
TR95mcD40We924XqYdZ6fxEDU9ExzDgm78mk3slt9lT0nJvG4rc2TdzCWM5T350XmXNirX1R+87B
oJ5TR/y9UCvHxUgZjRkMMDMojBm5TsuVDD81j/2us+Qmt6TU5rsf+5i5nZlYnXsKXuokN6a8xrY3
9uxglsvN33GrH5oXw+ptMmUV3amYnk3u+hNrOG7/dKLt5bN/GUoBor+ZfA3xXGPUKihPSSuaKlGj
KOyOxaNNVvLnjy/wNOg0hboIpKn6Z30x9khdO3dZt9C+Hwu08DDaryYxJqXmggeJfPQ8y5bM1Btg
GaGQZsjlItfIYSkQQrTCu6a6oDN0932DZYTCmdgo9LbssWFS4kbzm147av9938R2xP/L/QR60igZ
pi7uCuxW64CR2XDLK7TIgTugQ5giggmlwGAmw+Q+CAg8BTRlMC1ZTC6FFv1OxOON3CxeUp8kSIP7
aWTcQfsBrEDLDQ/TmHCQjgKudceuva3G2yS6mYfrEq6+v7J9yBB+I8DnVCWC5htuO+FLqR7nEPKL
t6px2LfCiJIFulVNV/tMG2O8qo3gUZFe+vmbGipOr91Iw/dG8KNasQb9FHaMtM92Uv3iKnSnmhQX
iVDG2EjtgRDtoX4+oR9B4D/mFkg7pXY79igcooWZ5TOMnf3YktVN2NSDHoQg+Lbz6jqTD62OlHp8
bOe3/a1lHLiPC3llRh3Sro0KmEl5J+nf1cGTmQeOoNzvKIg+GEnX8EyUKbzvMfuJwWvolCfoemtN
CJVAEC4HGxmZ0tlfzrbn/zJF1/4HLZmkuevRMRJ+XeKXwfiSa8+GrJizzqI8267t6BdbFLiLVRJU
xqCDi9jmrfgkHEL01KkosrASnH9wQ10WDTTu4+VLvTKKSuqzqip/lpBl8LuUnkKoAVrIsUPBg0dn
b2WNLxh3mlnNFARwf/92F9NUTBD2mjaWLZpE1dDnhMySA93e/2R/wOOLCco9eGMuxFSH5lRj9w5p
i0QHqoOrEh3EoYWeM48V9m13Gem/LNIdYIaK5IieoIg8W/E1j15ptAo6gtdDFLvzAuevGs5W5ihH
6QatVkXE5wiez5iqMcXxGlweDCRmfKiPwvnqIM/i2ChSjDwWx6V+JsU3S8gcDGDZoEKAgBeGQA0w
g5Sgy7y4xXioM2DgbjnqJqaB3Nhm1rzFfff7oK9YrSqOwyZvO3wpIvctozt5OXSHCbm56JAcJcYT
UWatj4DlypqKWSC1JOSgTcI7VREfE4iCxG3/Hi7fufElV3V3EEcrkpBDwcgfNxpPs144FddMZiqd
pmyxF46/lZFYqYX6lNfQvwSHR9akjoyRQCODpignu1FS+eHkS2hP4soYrZxvShqazfwYK8M/Qxej
V7Y2szB0q+61SlonriOzEzM3nKGjWWG6TNUdQWHddeTj7Zx0kYpRUl6XGzXUyBjLYOf30Qf3h34m
kVFyAtkdQ0pqc68NQVcVcLHhv9Rex1KsFUjQY5I9u+MUpMoZf3/zYlv9fWo5Sdz1fS8iiTwngdlW
PWTSwN6HSGUfvTYjfMzH84LO81AVpo5EnJVNJTTotcn8Dt1fBljLiCrVXyWNV2bIbq48M+lBKotc
P6bUxvGNCwRHVCen7llKPNubdlkN9VEiVY+aWMBxq1Mw+PPwTwW8LwnjncmyQn0aXi3LpJiRNOuk
5j5pSUubcJ1EOWvCfhM8VptGXZvyyIM9SBGIRwuu5pLMYHb62UqaXbFAfjNeWxmjLkoILqPTcgQ2
5vNXWcxNef4Sqpk7sngDts+NrkmapoE34KP7cuUJQ1BkQ7Wgu7HAxGxfj2Ytfdt36e3yoHExQfZ1
ZSJfIrmeU8xnYP6rNHknd3RfvEnfyfg6lG0s0MmFN6zBtm2nuBilDlKnhsbAj6ps59x1ajznyb0y
vzIWttmsuVoYdYrCCTKkUoRIQ5lvDcMPx0exMlyuvY2q6wZ9OY1mRQnrYt6ONlZWqUM1cSqo3VSk
bqfX6JYUYuTCKv9pP2Q/oqfxjVX13B7eXRmkzlda8gIaTBoyT9d/Q0XhULhEEG0wB7xwk7fRHc/k
8sxqk8kntX0KLl+ROnKZXMRcOiqynSqvrWGlcQYxtFPeMW7q7TzhaonUaYtDJVGhxAQN6/p7BVKH
won0qzYULaH7tnBOFRamgNf28L3GkDLDi7Yh/7JGKl7N1DKb5h4XZWejvPu9RcUQ0bhROrIJcQwU
z/sT5KjwuNGISiLrmt58TF1WTkvKa000I0mH86+Y/c+C0UH0yWRr5TEbyBlYI1GBq1zO81i0uA6C
r/KReG76FJwRXV6HILiL7nomeTUDBCQKefRc5aIkQTVsSgE8BXLoX7ucIbrC+Hy03FQcT0qR9Rgx
qIJvKhTJi4MmnBb5VRKeEtDoNawUyeY7UeFFAZAt482hU/7SdkbMiz3epDL3UAWPUYyRuvlZVc9i
fteKT7L+kP1Nc+PK5G+VlbCGTixHylLzlTgeZOE8jM7+MdjyjbUJyjcww1cKZcHjci263tSq8mox
AkagwLJBuUOpBDlKo7BRBDfTPIPEt2McZoITdNC7XgV160D2rZwN6P7aCiTUeJF3iozzp6Q7d0vv
6kJqdcFfjaytbVK3kDBxqFhmuA9kD6OIx97p/NbTwVplij0QJDrkN0CQ2+jIfE1thfhry/RNNExy
FsbwxB5W44NwyNEg2ru9zdsNmgJYDfdbyZi1OeoekhHft7OOJ6kKPUwdFMntaVYGW5rvxJKz9t1x
6+JZ26IunlaSwlwnEpIN8oSQaxUPUS+B7aat74vsn31bmwHS2hh1+wxdsfA8DwgZXKk0VUt54Zzi
BJ6f+/xMthKsrRF0Cxm+yjoNFI5o6Jvi54U8NXonUo6d/LK/rC1gvKxKomsjiJVLIceJgyJzfIiP
sv+zdP5XTCZrOxRygGdTa2cNdzc8ojQbPz92B+Opt9uzYvEHlrmtK2VtjcIQMSzqJVJC7FrzmiqK
OVU/JtbrbDPEWxuhYYRTe7USPqrzRMw6Pw68CSpYDASA+S76/0hh7bu7xFMYolVKw3WJKNtG2RxC
ffErRXTTEqKgS32/7xbbGwiVGUMTRWjOUCdLScusVgIZ0yTDcYRi9pAfpJDFpcMyQp2oEGkSTuDg
2014qtI7gz+M2t1/Wwd1fPRR62ECY0fdcC1WX+POL5l3/fZ18muv6NGQmI/rqSYj9dp8HQavkSFa
inAHRXkrS914dPdXtBkFfwgA/fw0NFGBWqIcFxQI9P9lHuGuCfMIEUwZD6yxfcYn+m0EZBFnvR3h
B1L7kguKGeSvIPf/K4yDHjyE41QUMsmPWD09MRjWglgUnSfGCD25m1k5/NWWXQxQd1JdtG0WY2gX
wTvpoyEaM7IPVjYwCmcea8u2EftijDo6i6LUsZYCUePMnoPDkjwzVrP1oFX4iwHq2EipwA9VhcoK
kaYQDhjPhTQFqauwhjy2HftiiDo8gxb2pZpgJWPy0sZHAaXzrn7mkut4ueImb39ZZFt+D8p+GaOf
OIUkiRInFkgFSNU3owXXIxdPTjvlXlkPJm9IjHO07dkXe9SFBL4yMcBzWbSX2tcUrxCOqcEwsVnC
WX2p3142SsGJYgH0SXwFPNbTC0Zk+i/E9VB0tueD9CX8ER0Nn1VG/ANGXBZHXU1pPHAjFyBW0e+k
2CSM4eJj54Ce90CecKz622aldr1O6mKqG07OiwHPU5Kwh4jvkXM6sz4LTnrD8snteOWyMgorul7l
U1EFVpDZKqJQLnmcJx5YpEEs76AQw8hrwSjCCtWbDESC8+wk+QDdnoXxsGeZobAi/3+kXVd33Diz
/EU8hwTzK+NEaZQtv/A4LXPO/PW3IO/nGUH0YK/9uj6rHoCNRqO7uorUqiEGyM0rGQRIUnKrzOVt
J/NQtL9JVc67xoSMGrnrMC3YNXGHkXc3/ExOEtQb44O8QxiBMvifHGYEVEPSwM0jm4z/iVoSEZVq
nDbVcZC3+nIKo+91eVuOvPx43dUvTDG+12Sioc9Qh3zDFdGxhsgJj+mBOsW41zkg9dXYfmGM8b6i
TLMO6t7g/whAVaEiieVSbPNMMJ6n5eC4rGsB7aj6dWgPkcZxOfr/f4izF0tgXK5rGilNa5xVdJx3
WUeeo6i8EfLYB9DHvR7S1+PfhS3G7fq4MAStWdA42yxe9lY0M5y4RAXSHuyfesGKaGV240AB/Lpt
3jKZu0vSBswSCFjm1I5WID9o2WuxuGr0RznsryUq7PspleoOqme4jPPQ69vSApwwFD5dXwvHx8Hc
9D5B0lH6nxfgc//NXwqPahMUm580kLyCwXUHVFhcmTyFZdpHKfLLap8KfjP9SUp+sWNMbGiEClyF
rYxBj0SFnKsGXTfDXZbcu75pvGXQf79IKo1uKNMcPMcgrDzm41ZUOaFgFYSuXqyDiQWinmpVg9bC
G7wLzJxetYcYDZi00BCu9h2oMjM3exoDe/AaO3Z4E+mrydmFeSZOxG3blsWA9U2T1zS3mXprmN8l
DQn0C3A3nNO02l24XCwTNRJS6lIT0u4dYC+6J3m5G7pR6Uy7EkJiDSrDwsmwJ4/c80aQVq/Ii3Uy
MSQMcd/HWg2sKKZzlBi1fq8kXJUVcjUqKizWLFDyujZpmUV9MG9RoPNzW4CMnV9vIbDyH+TlOF+P
xZglcTkWDb0gO0e3IugNGF+guuFVm/ow7PpP9QEMVrv6hfCpl64HRoWFmIlRrwUV2CTfYkkMEefI
IafYRfphNcgQS6eMrH6Tvlw/jTyrdP8vTuNMltyMZFiNDXOT9fPGjH6M6nirNcKX65Y4/vKWCl1Y
IkUhyNIMS+Z00kIvm+4l3tOBE1resE0XJgqI4y41uHIdUt4E+qGMOBVw3hKYyFIUUj9WJv5+n+1C
jLdMlqQ//90usdEjkqbClCgcttgZHQRC64PQDZyowVsHEzQqDDWjtohPMYiF3QKZlNWBNXSZ83dr
YSKE2it9WyfYrmx+qKsnufvaDI9/Z4LJJrIgHMQEOHlniD9X5l0wNZbKEwPjHBEWn5ZX+jxAIxRD
4PXXBBR2+WKZ5oMJsuXra+HZYZIJYDC6Suxhp5oba672sXAvFNAfCHlBlXNMWHCaGoYCeuD4LoH6
UIY3zbC5vpDVp+D5ZnjjgLw4hlUX5n0mYiGKHyNiNxvVp0rLvBfn+uPpwg5d54WdUiWGnBOso5i8
Ag95Ko+Ulwc6twC9895qfG5pmXM9sBUxUS76AWMLdFiCip22dnAKHkt/PHU6pHZGB3Qvbt7azWip
Wx7umvfZmNCQh8ZgZPLbcgs3D2qULEB1eP3T8TJawoQGNQM/qVbBSLaNwcoUQMV9Ex56wCPEDcj1
TU6yxolEhAkRAwTcJ3Ae4PxCmmm8G8N9nfxdiCBMiJgDaJwEBlY0puCnzckRM/3bugZI4PrWcT4P
WycLG2XS9ZQupYfKeKr6YZhwDhZnt1gEAGSkJ1WmXCiNCvwisaAjbEFk/Po6eEbI+1NVp0baVC3W
0c93hhZ5nS5ZTcWTF6d+9PvXrsL2/esyqBG7YWUaHqIgtrP+eek7q5g+TRNn13immDARJiQry4aa
Cve5vM1CP58ex0610pyDclwFT6tQw5J0qqygsy0AzI4b5ZjTMsTG8BVU9ya8Mqx0hAQtND5AmE+J
x75f/16/eQKcjTIfbAaVrTIkKGbSDnYGAi7BooX0wiltwwn94IEO0sg/gvs/auZdrJZ5MApJrk06
pj2cAcqmmI6wR7Ak1woPOEj/zEdXOa+P+X5tGYwNXFJ15kLYQ33wecKsnTCjeiD297GZHVIim3Yj
QoERhKylCTEEIfRKIeLBnNZPxvmH0H+/uG+mGKlAAhix032jMAFwo4PGPvDICeixT3RWCaTevAHW
dZumrMoanEpio5eoymYo9HiPVIAvVz0UHovXSn247kIcI2zoEkI16ImCKiT0zvxKKCxxgIR3zat+
r0fIX2thw1fUj+DeIgBlBlTy7CVsOMvg/X32IJBCDLphJk4dY8gd7+6KY4C3T9RTLxygHasyHykj
TKVugq6yuxR2Gs4jg7cKxt1LWSFBHSFcCQHgev/hlcRbBf33i1VIA+j9kwzjW4vSuZK4uFkje0Fa
+dedircOJl0JTbUbc5FeVhkQSUt3H6Xh/XUTq5GdEN0wcSgxyUT//WIlxpC3GgkgDFZViStAOilp
QjdI5900Vo4U8CpL6+H9wh6TrWT90KVqC3qD4Vt1ECyA8p8aUDH/E9xq3rwRDmXHTZDWk9wLm0z6
0sREbsNCowWJN9g0iEOKvexrluIlu8yeXq9v6apz/DKnsmXTBBJdUSUBbZzHix1C83PQVDsUwz/J
+y7MMG+dYAlLJZNRa1TFb70xblMCXjw58q4vhvPBgAl57yCBAeXAGQ1mR35Qv6mojcVuboOdXEaR
G00wL3R4wOnVt8/FwtgQUVS5SjR4fScdkKGDdjNqH4bxs9QdtGJbzzzI3Oqj8cIeEy26oG4yU0C0
CKvnerrTBcnKQGUPYeDrW7l6mi/sMEGjavpY6Gp6CS92PiPtHHlFCZ4FJl5oagt9Sg0r0ckhWr4u
9dP1FfA8mwkWmTYKQpBjBUMZ2qr6jH6RFwbFX+4TEyKWJjMIikT4HsL0agbLcdF5TFO8jWIighnq
mi4lMNFEB1Lf9TxozqoLy6apmZDI0z7IusY4L1KcgTaGjsnL+26Tbmms4TWnV7/HhRlmp/QxnwJZ
Bp1+nFZeTzBkCJRxEr1c/+qri1FkBSRFsqJ8ELKs9SjsEhkRIMJEEICdWzrmnf8RjRS18D8zjPOO
HaVDkpH4m3HpyWa2icfiHv/xT8LmhRnGh2OpD2RdQHTWhGEnN7kjkXgPOQ1O3Fz1sAszzKep6y4L
ehHd73kJ74upcupCebz+XXgmGCeuRAFasBWaWU0Uviom2eRz/ifZwXkVbClfkEnbtCn8OBOONRls
zP9MmMEAVj8PneurkVbDMOjAFZRHDFnUmbAvCpGhBBkQOfJtCb2fZW/ejCdVtBt3BIdGhpffpNrZ
sdxct7t6hi7M0l2+SICmQcI8sAoUWEmOUq1ZengnTDyd7vVPdV4b/REXRhYxlaZIQiOfKA+Nvhdb
TuObtwj27KRQ90mFAWdHbS0Rmr9kfsGB4gTmdSzMxV4xZycKzLQwcqQc0i0GQbeFY4yW/Nn0M9dM
uHI+601IJByQTTAIclMmwRnG0QR17VvaBtUuV3TpYEq3qY/GtnZMX9mMTgMuYEBEnXEz8iYO1rNG
TVTphLqsQdL2/TcLqkIQRgMvuuRQbdUDrYwuPvlEaTVix+Riy7n2mG+YZ6o4phqQ+/pDc0Al1hfQ
BtcgKEcXGDt/wgmnQqyXSNhgxXz7ORcuOZMy0dseA5hELm/UEkLQvbKbZ8MlQ7yVytK9fsxWT/eF
OeaYSbNQaX0N10kw4hT+6ElrhfndsvCYQta9RsMkoU5USSYsqx7qYdqQEHy26pPkUfLDadNAw30T
eLo/7ahifWVRgc56E3ypX3LOy/M3X/Fsnrz3GnEGa03TAc4weIHf3caumthya6m+/AxtCkd+TXkf
8q1+8aG4c7FiJnDmQlsrcgv4OeVFJpRMwertwIbSMs5MRM9MZyUPBnC0VCRXpGTJ6GrXAPan8Kvy
hTdBTKPAtd/DfOqpqiCTVBj41Irgmdo/XZl5uSp4oz45pab+wfSTerF65piWRRiMg4bQ9zZ8AtAc
VV4WNzzBq/UPq4uGKRM4lsZyfnRzP4CuDtGo3+VfiC2D32kAJ3hKwBRACSh5UJVVYQD1bJBl/uiF
GdlSDUc2HybIhWMswx33oh99B+GIBQ1RPCBeFKu4qUHg62LWZ5PZPEjY6qHVFZmYkmmKIkvToS1B
NdcguXb6MvIjPd8KmW4vKnQXRJFzDa/ekBemmHwpTxuMBi8yBrzqU0EexYxXV6an4INXXhhgsiUN
wJwIlVZAc8YqsQZQ82a1+FVshVs1JX5aj24QF26SGe5ACivSp5e6bJxiCXmI8N940q9dZZuh4NMz
pLFPqMe2Xypv2gD4gWIEVBbs5hg7vJLham5wXviH+Wo1C5ZmQe4BhmwvqbobzN3YpdZzUsVVMyCB
FSVJ0dAPYqJQH6Rh09JpBEF7WsR7Ut3p4fb6HcIzwQSWMp8qI6L42G58mAuIFD+lrX/dxGrsulgF
E03CKWsg9I1LODOfCrmzgCe0l3mwZACpg3+u2+Ith7nw6yVDVthiOQlp7vNxdCQ9u+nyiVP8Xw8k
F2tisrYJnPIpFF1x0/uL13wHsPhI05nQVW8UwfqJ2O5sVHKgkIg6YGhjjrrj3cvrdaSLX8EccFBj
Dn0vAHXcogi/xaKhyqg8orkD2iv0mht7/hpK9vUdXk9YL4wyh55UMsbjqxrKSYl4E/bjsc2jo2Bo
TyG49eV0smQ1cnU9fNSmUz4UnJ2nS/oQcs7W2eGZPEiqoljwtFBiydXkZBdPmV8Xhp0ksdtGrZuJ
o3N9xRz/ZbtnQpVhkiqgyP80sZdqUwrbon6GnIUVodh+3RbdvGvLY1Ido00GcQkwoSjugp1MaWx2
kNTb8AbEV/zXICLqMchUIeqpGYznKEZGFgPKKein1zfdgU6j1b7hBF5+NO350wSio8GFIp3zpt1d
gyqcdw+uzEfiJ6DyAZpwCL+K7FMkXRSpHwiSjAlZHdSHaG6+b14o0Jcy3plb4TuP0+njl3xvktnd
ZakH0ywBviXJNkbyFhbu3N6pqBsavKnkj9f8e1NM6I6gAzGFNQo8CbA/TfCU4v1LjK9FwnmlrmCm
3xtiAjiAJpMuBIiuo714GLKmDV4aBwDP21SUIWsXnzA7sucSSPBWyIR1veyXpNXoxPrdBCGZzIsV
C6QVQ241+9j+KcROSkcCApSzZp5lJsjr6bxIDeooTtRuRAm4emuad5vrB3EFcfJ+X5kIX4IgLosi
XPGgchossAL5waPyUDy/sTG6/39OnffW2PNYIqpmMu4TlYAKan4elt7SBM5D6uPlSI2gtgluftAM
sKBVoCYyTPzjixWjarVSbanZJjJM64927pcZtsA1hTEpzSwEPxBYqClxmnlT7VvQpuUe2Hk5KdLH
HPfdmj7AU7VWC0LKm6Jpk91Mpd9GMif+v/3g90H5vQ0mbIQaEQPVQJqbgPu/94fNsNN31Z3ATStX
0tj3lpioEcYliOq7+DyrKUk2cGMe8hi38+WRTzq6HhLPH4sJH6FQL0pOcLlRQi9Qy1v9sfxhuspr
9g+Vgcsx7SM8Zn7Ly6A/XnTvV8pEj3FKazluMWKZbKkgYgVBRBlK0lww3sd84b0dJlYMcTgkHa0S
SlXXWIkmOHkPItKgt+RZCm2pgTBcVLwSKbxVk9nWetOL9dgWq9Ie6hzidKCh1KOnBn9hrnkcVxzn
ZVFtutqRZFrQKEbGVHa3QfrIOYrUX6547gccW19o5kwLN5RSlhLC574K6WPapSUbfcvrMv7mTv/l
TSwspFV7TV1yeFPr0kIRJdNKIGCtbBsXBHFWdyzsnNdq5GwiixIJRzFZlAGb2LUbLb4JB85tw/Eg
Fh4SZ8mYAtyG7Lq4TfTvebwLoYit3EvmpzHj8gZxvhg7AqqnQraMevdz9Fj3Utd4jf3Wwegx0vnQ
4XIx8UIOi3grME0YqTGC5rzTdgBnpVYVOHTu1MtP5UPhL+GGV4ZZv79/eYnMxJxZX0q9zeGV8YKS
y5NYPJmGrZDG5ng/jctXvF9mYkzQFqNm1ogxKhSMFid1hw0t7wiorQuo0V23xnNDJtCQBYwVhoBL
QhkzO14AYQEVwnUT3G/F5CRd0I14quNmpcc5ssdjacdPKY4z8Yw9hnh4H4pzOchMVjJNill2Kmas
y0G3qzmwRv0rqXZK/ShNnLW9lUyufSzmWWkkaVgWOgbwwi/EL7a6N7qd17vic+vHrum2nyhNRvM8
zNZ4KD3B4b0NVh7T724KhY7RXxTv8QNKCYwDxIn/0fzF6f34s2DLN70Juh0qxmjc8CCSnO1lX0Bl
0r9Bw2RnGULokNS2nvtGE9kd+GJyrXGue8+6g+rgB0Z3QgUx4Pv1hVkn9aBaA5rO3BhZbrWdxsn8
1vPLswXGXbQQFbjUQCip9ZuCoNA3virAZfzdMhg/mSo5UCXISQJJX/pxGnujXPPqmrQL9tEXfy2E
lVjrqqVVF9poBnWPp+/pFUa+/yRiH0bOetad4GyL6cilVUK1MTF6Xze5my635RLamhC4hCAZeb6+
d5wPxKqrmV1QtPKED6QLxxAibjLxpVDneMH6fXleEL3hLs7REqt53Set4gTFKc2cMS7dDm3nGPOG
2yWYONZ4S2LuktRs9DZYICk81Xe5+qBpX2PuzDjPBv33yxUREhiZivuq17yq2OTtJuSBW3gmmNtj
yUpT7skIEEDqld3TUpzUmCtDznM1JgIMo5D2WW2g6HOYHMEqoOZXeGBn1q10W6Fi2N2IG/XUJ1xV
v5WaIY2tZ59gIkPcAgteTMhqaJEC45J2aStbKnORcUlwVzAP720xAaJJZjFNChxe2qzTPkNw/dD7
gitWlrYdQnQNKWqolmxuQYQ69pWowfLpldocx5WJNqV6S4dw1JcBXYjMknf9tvKDG16PkhPPWa0i
QZ/aMlJyJBzlqVOPGdleDxYcbzFpdnXh9aMix7EaoPkgmjeNvli1EFlJ+RwWd+jgu9dt/Saz+eUg
LAEEeLEEdZpwxDrQuwd+uQu29ScD/RtixQ6en5vr9nh7x0QNTe26Nqd3oRn6WrSPE06VmnOcWYWi
UMDUolrjzRibD6T0tPjQcMW+PtL6vPNzkwkZ7VCBCrdAhXFWhNQJGnFLZnITS4uFwcDdlBS7KotO
YAjfCDovMeStj4kkbTv2Qpch6rb1t7HKrUp+VcT7v/tGTMyYlahQiIJzbJi5bRqarw01J+n8TZHv
7HZMrKgxkh9o8VuRr4st3Vs26v2Eln53A7/z/m7XQAX+/kSBlKEBiBnpe0HuIyCJkq7AFcx5rq6X
9n/FWoMlf5jCQBUh1wHCDgxjbej8PQ31UHYG2KbaJx7K7P+AtA9FdtErQSqU+DzRC7prvw+EIEZ6
v84kbhOoCOIX/CScalDboVVT3iHmfD1DZDKNCkJteQthRDThtJ3iTqh349ll/0d5nus+b7BseqNp
/tu4T0ayaZbyVqtSr6gUf0y6f4p0eeoXze6U4imKUqfBqAeoTHYV5aUygU1Oir8KzwYrUKSaoVaK
Ld5mQ197ZBh2QqZZRah9BzLfwTQLT3N6BQR0GW8MVp4IzLVkMCHdgjvc8NvJqTxpnzxoW0pg2ENR
lpJ+N75+Kk94Xr/yaB3Wn2eGCCkAKGQBz0g/z+V1hGpdVVNETnRIMyvwKy/3yXb8puOKpVx2oSdz
dnj1g19YZAJsPkSaXNXorKjV0cyOcfsp4XZv6FH4cFQubDCBNEmGxTQKtDOFjQjy5NbvNgskRhaX
WGiiOtcjKm9BTETFJHcshgWeGpq01cUvyvSsj/51E/RPXFsPE1C7iORVNCMH6pYXKMFYAhqz6knK
N9HsBPHjdWM8n2DhPIM6EU0OEFADU/dIYHopwYi62d7nkwDOe7X6Fg6NDQomkFQoR3VI7En/gXK+
LRs8Dob1YHT+kirzjlPjqRnBTYl3qZsNuEpoO1U+YtzWXo4x1J84S+c4jsrE2CmLYj1MALn+WWlN
dxA03TcubbJAZ4o3Urmen12sjgm1WpsSITTgOtRc7maOcQILCFq1FBcWeimvqLv+YrgwyGRocVHW
6tj9C8BLNwtoC7/pPp1V5bYIVvP2C1NMZJFjE2IW9HmnPhRbwYJC9m3/2gEhrWJqftxwCdN5n46J
K0qlRIDnon0pS063TXeGU7nho/GwuJCz9HnIQbpRV04ky8zagW28V1ucyGB22+524UrCrN72hgJx
E0ibUHzo+8AczlWY5JTykxzN2+Yx3eV2taHYSPG7fqRM1Xj82OMelevK55FHr0e0s23GS5AStF09
4NNF9eMiPxnmDhevxTlq6/5xNsL4R12ZszSNaGooPsVLp3eRY9rJc71tIKhVv/A0QlbfXRf7ybhH
UBvCOFPc+ah8SovQys3QClvdmVHqGnh0ZPSPffSO89qY+6dPxy6OOyCW9Tw4iYPiSrLuBQHg2L32
J2+ii3Uxtw/YexQxACTd6YyvgaBbGH1IOx7bwfrr/8IKcwE1SWRKKoG7tyAhdqAkB4Wi4QUvf9u8
qx36okQX+oGXdHP8kIUfNqNZ1ImIVKGcXoXo0ah3U8Ub4eKcMxZzqCRLWId0BLJURcvMIeRbLUj4
Jos0u8aAbkf72eRRsvDWxdwydVYKGsIHgVKH8GgoIeYim9hqdV7NkLc2JoZEclblnVGhx7YdDpUX
bCV/PCibfsM5yuuh95e7s0phSySo1UJFa8CxhlGLcBf64raFW9De81JxIgdv95jAMRtkMccFGiAg
xXWERTvU+vexqzjVat7eMfECBXGShPT6omBtGSydMnTP/sNra7XecD5ZbLMagu1ZvVQ4vxXQhq3s
L2DPV76ryuiJaJwXIoq79xrvjbd+e50/GBM09CCuykVDMTmVd6EZWZnMparj+QQTMcxhUUoQxdHS
k2gvkIYHucxgZRgSKVxhGz1xXJBzm7Dt6iLvtVnQYW7eDQco0XuRY3yPD/H3BEwNgdvxIvx6Rv5r
B9n2dS6kctFlKBMZU29J814MZEuQHkfIA2inyvyHszzOB2P71xAgKw2jwgcjR7IrEuh4Zi9RZhmH
DmNFlDt2SBwegzbnnLEtbGXoDIVyEDlgJ9Wmu2wprKX8cn1hvHWxmcbQClC8QtJm1O3eGMUYbXJe
D5Rng4kX+jjW0xzANcgEUZvnjEvl9Zs0/uwMTKwYiCFWEgFgeHirwstfITwogFt1dCBsBUbwXnKv
bxsnv5CZ/CJPetSjyg7vWx08z/1rOXpadVck3PcCz82ZQNHlcpBKIarh9aiNFmlFULslzwoyml7T
d0Jq7o2534pz+SKX/a08UY0Csz0aYe8qIfkepdK9ABVk1Vw+50u3ub4LvKxEZmJMifmlREb2jNpJ
sS1Ky7ztttVtAFlWaacfk9peMPyb+byiyXpT/Ryz2Z62OchglKK5pPGZjjFB4uu295sDioFHw2nR
1reowhjZJEcZeoQhF9DG8Wi2wy1MkEUOFGgPzOVyMMrSioRle31vOdefwqQoZpz1sYH5IkxkmY9L
AXh2ARWzMP+qqygTjUvixUPxpRWy03W7nKCjMClLr0JGvSEQIUdHDYIa2XbqZK8hFcd11ncQ70Fd
VEzRYEfvSkkGEeaM2JaG7bGQ2q3Qy5wzur6SswlmB6WuBV9dhTPaj5+VeKNALnBJOVXp37znz0aY
7QqzsY7FFNDrcVdtK3Qdc3vx1Z2yERxepZJri4nV5qQbSiVTgUp3tum4XrgTT7R4EHs8gVLe3tF/
v6hKqka5TG2CZaVqbutR5Takdwct/qNGhXHePiZwjwX4d3QFIDcq4oGswYm84NC4xOv85MgLG+tB
+2yMCdqCkkgiCOCBzNc28uilvWgF7TbrS05+/JvwdDbEBG2pzvq6j3Cp1q5qSV70xsZuAkoeuvrN
fHqbYUEdhnYptPs+tLT762eY6ylMXM7a9l+dPLqtBI/7YBseTJ/iiwQOR8JvCoS/Fsu2hzs1hrfk
FKcIWBNl1Z/20dd/YdG3PALD39z0Z2tsOVIe5HzoUbSgetlvnJBP4RGypne45jFrzYPkr0fhszkm
hphmFGZmD6KJDISX6S720y3FTPFqZ9QhPpYrzmaYKJKPFdheajiMSoTE7kFkEQPKjmGWL2E37vus
d6R0sq87CeeIm0w0aROSK6GJC6ZID2L+RZichSdDvD7EcT7ebL9YbIyGNFRvoXHSGzpuHENtPLsV
3G/yrnAnV8Ung0IfJyhz7ha2gzwplS6GLVZmtF8F89QSzs6tO6EJnRdZJMQk7Hxvos6KNtOBg363
eG/djb3xGB8omj311FceE+lq3DqbY9sBiWYuoMnG20MqTasY/tE1dKa02AYYzrnuE6s7d2GJOV0k
aSrS6SiHL3p9UGf1JLfmn0GBL4wwZ8owl7avEzhF7WqoPNKAoW2bTevQqD+/8F5RvDUxZ2sp4yWQ
FTQUBQMtqFRzqpJwrrHV0ubFiuhPuLgts2rWlDmnT20zs0Sk4Hn81BqeCOx/z0kLV0/thSnmYm7S
JCmMckLeND0FJixp34U45Vxgb4/nD/HowgpzLYfG3KpCiij7s3bQ2vHn/K481j4mnDNPcMNdUFm6
Peyo5mvumRgN3RSAcTdeXaBJEx0MSN70e167hvcpmQu8a7JQEip4Tq45JDrpQO5c9/91oP/Fwpmb
e2rFYhJEtPhVVFlFt/c7UECiAx/74YHq57nTTep1iXPdLM9/mOta16eoD2Wsa0y2yyjZYV9YXUws
dP+S+sd1W+v39XmJ7KTpPJBAomxwb2BrzaYdtsVHRxPo8eCGBx7jhC52xlRO87bNMVHudH1tpdqj
0r5G3f0Q8zDxnGPB6rOBAAGT8jF9EAIzkd/j5Jlcmb7fOAdYugywdYEdlHG/Ks2XthsBhW8B5Rq2
6N1tte+1Q1EgSAleDDv0eI2g9RuUMoP9a5NxyDxYSiWaaN3JRyZn96DUGiBQoN7rtnwHoIs37tvQ
6jzeUZNWM58Lw4xPJjHEllOCHrToK4ChkBmzgv0xcYwtWBefZg9jn4AASu70VPi8a2j9a/5aNNt2
GHOi6maHskKbmrZR2lVxiuL/P/EycB/nBbJ9h6VX+2wKJFSlmum2Ngq/FKOttsScMvb62T6vhbnt
zGZoRiivA7aJ4RMpu1uK56W6gT73FH3jnGzetjE3HdR881xc4CvqA5W1MHb5hgpakNNyp/rzAV3Y
J56b8EwyN5+uJUWQx5jvLA3JMo0EJaBS2uVF/8RZG808Pt5I522kP+Tiip07I4yCGts4zM9lewjI
Me1Eewrv2vR2KA5pswVLcTk8c8zSLbtmlrkIBa3QzSCkX8+a7fJG3iRe+i/LmLIPuU/89QvuvEom
wigj1CjyHlgkY7mVk8e2e7m+Hp4zMtFE6g1SDQoiWFB8H5BMhtDjmSdrIH4CYNd1WzzXYAJITPrM
jEQkRXm6KfVTJ5xildN6/c1d9mu/2KYDbdEXEh0cSraT01qxi/L1Gyov9XgdG85y2H6DVswRqIKx
nD4+hvNgd9KnQuD15Mn6fXleEBMt9AWsimlG4S+58q0KTHQ2tBPUWx/NatyXebcpugkcfs1XsVTA
TgN6OLm/y2uoYCmhuxTaYcjE2WoM8Puo010n6+5UDVZZx53VisL3chScUFY2DTTAgozwWB447ss2
LPJkiiUhxR410V5YnmCFk5/xPgITbrK+LdpJwjWfD08kdRTtSedW9Hg26L9fRJqxlBLZVOBTig8R
R7t/Ck4ESNO96i9u4saFlfyQXzX3rw6LzMSZDjTXhVrh4GfNXTtuBOku4gJaVhudJgCeYG4WVdNg
FtaNOOOLAQ6Ot1rbYdlXe90HkcMdT7Zj3YnPhpjFTLqkpDHBxNnY6jeJOd922XIkTbZT++rTn+zb
2RQTMKUknkpJgMdF6YEEP+LFS83X6ybWY+bZBBMzww5KSmaMKyAuY6s3cMls6rZ22gr88DxS3nXf
O9tiYuYSFm3Qjnh+KNJrhDJoeQwNTj6y3rM5uwFbr6siuZfSkE4WfevtzslvRj/3tcNki57mUDHg
DIx3vNLrOqTxwipTWQA+MxUlurL2Z9XONnV0o6mGi4ZXf+gJB27qzHFDdtCjWpIxBlkEHdpGbesR
Ig1Ppum033pQhDa28ErV6DD2xh2r4jgMO/PRd0qTCR1iuJLdVO2hUW719GGsNo1WcK5Y6g4fs5Nf
7sKW8AZdmmg1BZYgAkuFTEcv2ohAvl8/Aeth/WyGCRyZJI1GMuIEZHPmpY3ohnXEWclvbvKzDSZm
qFo6qaUZ0Ukqw6eNgNImrxVwn52fPfG8kbcgJmqkpJNTQrBvYZ16AANtq6b78nd7xkSNLg1mgvIh
8tXgthExLZVlnLtwRYiEPmDOW8YEC6HNA6mjL7TO66DnDaoaZxKtFjwe6HR1mO6dD2RTi5Z2kx15
2dB145rIznw0KFN0GaVGBr9GaYluuYvTPf1iaGt8hzQHKPqhhbg1K2ve/xH0838Lh20mlgh6bdZz
ZiCzFAVLE6UGHOzDnz0P/91dGGEyscrIRpOWf53UAIDwLm2dTuWWQukf+e0BhhH6/LjINfK8KTUN
AMK3ikLhSOCJEsGsRusJ6iuPmerq5QJjTPKkm6OyFAEQMzlA5Gqq2UK6A8qc45ZXYxKsMMGi0OpG
0QvsG4WiUdjW6EE89U+kwS68H3aYgIFxyLysR1ozsxHdETASBxpT8V3q0/eu7NOxDW0vbI3Gznmw
Pnp4r302Jn5UeS/UTR1g4CmLd22B6tYobmM9AYwLNICa6M4qr8T8m3rM2R+ZgCJogtLUFF9FWynL
t8lB3wF8rdp22QsuXW5jRTfxKyUcll6vx7Lf9DvOtplIM+hF1AlohGDAtgGr+/wZZSAneW63ZLM8
CQ6vqLDmQnQYxkB5RlGgxfP+VHQkAHtqA3ODZ+zo6Ailaf0PLkT/DvsZL+0wByKpiaiECXKSBlof
kQ09cNQofRo5AVn3kx8SB1qxmnpdGmTOhlJHMyU1owsL/GWrvpQ/qq8BYPKUbDfbaV7uFIoV8kBE
a9fdpVnmqGgleOr0EBXfotMehFk7iOXn6x6yFlouLTAHQs0L7edsnh76naDbJmhR00jlhBb6V659
L+YI9H2jikmL118v5lYq7XXz1FU3cnrCZBrHFG9BjMeDSlzr5hKnzVDBHZODczIe7bbvvev7tpoW
X2wcW4zXyyggUg0XpG8yxYZs8oOEkZDBjk8gnraN0OJN2HCcga3Id9qYhDl9nNVxdQiNztWFgsPH
xjNBb72LWw38clMx0HMVzneC7Pdjy/k6PANMgEiLJMyKDJCDOvqhCgC68QLe+ucH07lmSgbR2dqw
JGbg+zBQG57BHpadWkveB9vUbkE+qkLjWbXFDTej4tlkdq3qxyCXxhFs4J/CezR+vO7FhLh0tQFh
5U37AKiIy8ONrwfa8zKZfSzG4d9GeQJ0A7he3/iwwcrpcrycZ4d+zwuHEINIE+QWcLnBw2CQG92a
du5XGwmn+FBvQX8DGgHppEGvIfN5hGzrQeO8RrrtF7bzuZ9GEF3hhKUBQutTLdxDxcrSp9TKS82+
vtK1xEACoO1/fsNE2qodA6mpkRUv4skcY0vr/WlxctTg8yNXjJe3MiboKqEyDfPyf6R9x5LcONPt
EzGCIEG3JVlkma62UrfUG4bc0HvPp78HrX9UFEQVvtuzGC1GikoCyDxIpDmJa7LMFwec1BNp3AWu
ndI8pYrI5fnL3XVZGge+OhiVJxJgH80zo+JkPhdOEh1D6oN5x0YepiDjFJWhbVIUrjeUw+EoSZsk
LybWcs3KR9ozm27LajqNw/WT24aUX8vjI8nRYBogncD0klY+j+XDEgpKBDZLslYr4ePHYKxd5KGi
jJmW0REWT7nTgV4f3vid9h/XwiFJbhSFEi9Ar776WgUvtZjNTaDnfKDXGpohIrMKxk2yHINGvV0m
jEdNzTuqLZ6KiAodiWsMy0OK8Qo2sho+IQqKkqdPltmdA6WzaU8+teo5FA5XFFgFT8KmG2VXJyUm
OJaGbGtmYeumX5RflvA8zP51nRHZBE/ElnUNCRsW1EoO0icQR/uTgUBxeDPsQrACFmfjPj9ZB1FO
XWQUfLB4UHQ8enNE8GI18Kok9ZGCc+NZ3mlaeBPCRKnaP0uDZQ+SKMcouKT4uneNklnWUZTuknza
Rxn1+rF8naxCUMElEsOBjTKROEd5Ncy+uNct8EbF9iAavSeyeB5amsJYaK/i8BC5CEYE6ipZUBv5
lqj+02M1VYzGthSCHP7vl09MwqyeVYLYMdjPEKOpW7u1a6f0rVtUZPqM1SF08hvFq+/mgySc27K9
xF/i+VAv8lNKHRp4b+jDnRkcJ+tZYADb53QRwEVipkGWdMyCwVgpd3h7kMbHHCNaJzRQB6wkCI2x
Ij9JJJIDNySttFIxwQUxaKmTRZbT1rWt1CL6MpEYzjXSddSPqKzuojWcMEidOrxpe5Efy9yBK+rB
x2/lxKxy08KDhnS1HS03kXrXdF+Fx7QNiZdTYmtduUByUgxyruOUkuBOim6SwE/UVyUfnMYQRc3e
JrJfWxLnAeUKuOrb4C2iNe/yveb1fumTx+qezSGRnMCrb9iALgwMBu9nC/bPcV9iAIvwqc0079p3
cM6ROeqKMQ5vWTzWPWgeJhB5hI4M2iVRgeFmeATG/a+VWxxaZRgVoqUNioSbT9WBuP05PC63zCmq
UZMM/l1XYHUiteFQhVYzaeQJa2PxETwZ3dEnp+rF+jJ79aFD8/b4FWy0ovDhZoj+skzCh3xzPIOD
RMObWHsyfeT0z+xBVD3DfUfln+iZuu1h/LuneCL/rrOhNkixXAG6OmM/0hodLy9g55qMD6rqZVKx
+09bSvho75TkGVpoYe7SHnTR/wCmHekx9rOT9oCE2FFy25OYFvs6PBM++isvSmZ1IUKlanknwxRB
syZ4KP/FQ7lsI/uElelLQ5ImS85YJXftc/aNpVWaE/IeHw1nchilUBthRoAjqmcXyuUgZ6jGbJRy
VqPg9zuQJ+zz3QLeuNadwMcH9jM36Oz/oUOGgf/frZ7wQeFsDEfdTODFd7iPqNNicAlmsh8ssIeI
c5oKuwOuSeMwpsKc5ICOeNZGNzoScOkx+aB684/8DLxxa1e32wMbNlHfYUhK8cxm9qBRR+SDipbM
gU+PLJOkT8jqs6LE3l/2rWQPRzadBTkE1VYE6ePr2EN4rn11skopb+FjKrpmd5oXoPiYVodOEqGc
wDjenOCV5ipBl2BMEF5+Leovpnk3UFHVrUgCBzF6DSJlDKdFmAoT34LjIOx+EOjHG6CulkDnXh9z
FZXnY0ruksD6YIVDajf95NGpOUuN9H2SZa8owo9DKd+PffxpLqkXq/WjAN2uOzPk7QJbfYhpRfEI
xWbJOvBTvLVh6OCPCPB6j24RxbflvTBnsFVtsrot3iKfK5ka6EsVuUQrAZvEUnjDnvjZY4LrVxQj
EC2Og5rQWkghp6ymbVBco5c8RcN/WeJd38Q3HoAr1v4GeesFtRZeC5mMdOts7usO80C0pvaaOvmC
Mrcj2Ezcehkzu7bIaZR1P1IlEy0H8T42ux+B1oLPYo6OY2weTLnwqqxBwZraPCbhdOim2S0rNPgs
ZXIedKQA5Dg6dR056b0k0gWR1nOglUXzksuMGlCzP9Ej5n+AszR1Yp+FIsq70H1fJP3XDfSWSF5t
W6XUUTIlkKfM6FjJD0F1DqVeEHcT+SZv2bOVlCaczbrA5GF3fGC5FVayT7+jJAhuJhvfeF0VBBr3
9upbCaNSPZK6wLO/V/xW+l6pfls/XRchOKU/AtBlHVXjgldOEGNW0iA50hgIHqfbYQQ0MZkmyOcs
DMH83TfIk7JvK9QbunmT2lOAegHzJJmDI3WKU6EcKPkUlbdpKQhObW7eSip3X6Etq0vJAnPVwlOf
3Cvpa4ogzfXd26yaJyshnIfcZnFQtgaQV70zXPkhfR5uNExs6E7Sx9inBBk+1cHT46voNhYsjk/n
SPmUM9ISDLbDkCLNV+pzIirG2U4ZXdbGJ3B6qZXp1FssazmBZ0tB2cedBN5NTDZ4q5YBBfF7ojFg
F1KoqVqGyU+/SNMyQMEM8odz8BLolj3q3wph0+xmdwW5SOEjsFVo6ilYw1kqjPGVsGpezIgAk834
iRHVz/v2q5BEZPu8fq2MD8qqQYWGyxKWPDTKbkzzXZIn6PNRBHfHpjWvlsZ8uBVgBHMwEM3E/Ru2
X2S6AzWVQOFFApgnshJANTNYlBoJsT47tmh8KcBde92kNt9jqyWwL1hJaGOrqUYL7piSSae8Gm7R
jG4PAz1EY3UT5dG+TmsRB/o2qq+EsuNbCe2nPmmMDhkOax9/YfPkQZjr0B5tWLkL0rXd9SX+BTUu
2sB835U4szIbXUsQjhkdehxYosolINZGNPvAHi6l9/NPcNnJ/1FBOCgeMTc101tEEPJytpdQfpnp
+J4bZbWXHO5GQdcmoYKQ6lj6Bbra0EwhuoTZV/7hIa1EcKjbmVNdFAQ48TZe96FEkk+5l++Cm94t
bhER39Vf1QM9i2I9AuXnyUAwkT3r5wClg6Qw3C4svKxJBTe+SAT3VKizdCKWZiLsrdyk9DYWeRSb
1T0r8OPZPpZamltVR0LFPKe3lBGa3Oe7EkONwCTXI6qTowIGQwvxfIyOQrYAhg5Xzo2n/DDnGFEI
kMK+FcpS3CeRa9yCh81eMCvYckWjzf7iePyyM8phyVxryCYaLepR5O90vh/qJ0ZrKhV+uDzOxTHI
/yEYXXjduAVIz9PsBhlGe2Yxov2WFB2LJv8nNerbyJoFV6VIUTgIWXK1z8BECxNYMMIzBW3pIMru
MSu6dlocVmgoxao0NuwiO6geK7CLD4z5XxRn3w7hXKyZcoAxNTTNERVjDwWExBzUQHw1D42BQQPK
k+Vn+/E0+9mNMrvXD0q0gxyIxL2pksasEWWcu9t0AAuCLIpkbqdlLkvjG+rxJFfnFK02ACrpbnGb
u+D+m3IXuZ1d3lg76WN5GPzxpKAmgb6+q+ZiJZuDEmiInucd3Lfk0B1qFLdpPiMRF11mgm3UeJej
aUeqJ4D7QjI9MoRoTW8erp/UtktgItmIShid8HXumt7mmJ/UqG6VTV6htkhqN9JNNc9eIWtOoUam
PVmZ4BrbDraTi1S28NUlbS2WRQv2+GKXTPkaHnW3wxQlFPWDQ5d8jl+uL3Lb2i7iOBfEqjMdlUwQ
p8k/aPeoh3gqdY6SfynMpzZ4QI+sAKi2D+4ikEMQQyuzXjYxlg3EKnYon5b8XXfZRQCHH0NejG3X
QTOCZR9UrwsV7NhfHigXARxw0KCuMXoRZGwlMT7khN4vdbFrEWRr+nqfjfLXciQ3WkweG7k8J0R3
+w6FyMgnoyNNsNZt1L98CgcmVtFZdZECw3LyKue5TdObCNMRr6sI27A/AflfIQqfF+lKMy+zDBHY
iYIXUP+xSDutX2ypulc0URXJ9QVhgPrv2h80VEvUES4q9WNQ7URPbWKHZwvd4LIH5jd/3tPZVb9f
X+B1lVT+SI7E1RyOAzO58rZPbqVJcEqi32f+ycqk864YgyFFINZA+1b+WRkE3y/aNCZ/9fuZGbVK
xDq9O/kmmD8t8TFYvl7fos3GTfILlhS+7J3MvZX0BuLi7LZc3MKtkO5fMEwgw71ioM3J2Mkfl711
ijzDqWPU+zZg4c61Q/gk4vf/y7PpopAchMwW4pCaCgPU7lg+kmUIi5fww8/p06JE3ebmKmhE0Q3T
wBw57vDaxJBV9NOw5iAEc3zcAIWorXTbFVnJ4A4wREfjQFiX+YiZ0wfcaZhk8qK7FCnW0On87jZC
rWzjCTlNNy17JZetfaU4CN5L0oJR4/9XfVY+gFZyCu0ks1EtYne+dNB3ySFxjHvRkJitM6SqqVNZ
1ahmyQZ3hmpqmGo06MSlxXcTXDzlxzh7UukXqnyfza8m8cr6oe324fDjuiJv2OJvcrnboRi7JdJb
ibh6dd+lT2X5/2/rv/0+dzm0WdB3rdwAkeP82ETEU2aRe7d1Af0mg0P9yiymcGF793OGAFrjYAHW
7XzXliBETj3zVn3H82Itkp+s12pZlWgFy8JlP0zyMBuT3c6CsuoNS/tNBof9YxqX6iSniKSHib/I
vjXeIRCzu37+W3WKv0nhHMdKbYqEsC6hcZp9M5126BxAzzOyGrG02J1V3Cxq5xuNftfkL2n8Dqz+
TTwHJ8k0xmkK7mcMWfTAuWvnFZIoQpoftgjuyv5NCgcoXUsTFUPef2rIG0J6KRh+LHQbxnciPBaY
FN93TSeioPkVutHkHjFfulRw92y4qL8thoMKs14InbMSndx4URR3sb8cWReoKM8mgiSTgwZZTqQl
62Tihs/9rr8l++5EXkeQ36DRL7GF7buiM+KQQtKiKlwyhbB5T8khQM3xcGrgwtmyF51gxALFZ7t0
TSU40MgXvat62SJuNd+aUWwnMbEN876xhFFNZqd/SrIQS9eIZVDK2TGGo4KzAj0HLsE8PeLGIGDS
Xc3XMTRQ9IjfuMCgGhdRnDG38aRGSTNAVOJFIfB2l1uFU8VPky7IJm2D00USZ7dGnER1G2vEDcAl
Mkb2giipkP5h25IuQjizlcLKGKPKxKU43MW9T5JnAfixr7x2NGyVqwu/Gqw+UibULi/fWD1jekwd
bcc6MqM9WM7c/F2IflkPZ7nLUhRDbIH2UU9/WBXGHaN5txtdwaJEu8bZrWb1KHRNKXYNL2Z0wZ87
w54eykODkn3pc+LID8NngchtSLosjLPdUUkSCeTzBJF05Ux9NpWztcPXyos8jNe50W5rl+WqIt1B
Jb9ovZvAgV0zNGqpGpoIfz9EMlp92ljxz8CVeYQMBDTJrfRQ7DDwSqD326h4kfYW7FypjJyHM4nj
nrxVOqHkcRd5KDU/MhqF/4FsdXNjV9I47MCoCrpMGAXiTshyF27i0efCC9zgQ/8ZJKjYUkbHZ+b2
cl+9h5WLqivZHJiYpU46WrYK6mUCN8paW+sfB13QI7mJIyshHI60Wb9klIV3MCRxn+slkt/g9W9E
r5a/HJtuEEJ1KCI/NTrBxN4xTwxMKsI77Y142KX3vccoKEPhDPWtRVH0qYPKmBIFDv3vGjlqRWUZ
GYSN5XM57k31G+lEVEhb0LWWwWGJ3hVKa+EPpIWzA3uA5ufYYZ2Eileg3FYTnNOmk72Wx6GKVC1q
TmKEViYPQwodaOIOCR9nvGe5dfJx3iuP10Fl6y5bC+QwJZuHcMpDuB+BdW/kh7m7mZP7qbxXqy/X
BW2FGOlaEgcgmqrUfTjhLmMldQbqBsofrElX8yVf2Y9fy6/X5W3h80ocH42esiSvpQQLa0jhmWV9
LttQsCSRCA422kVN8jAa0TCpaTslAdfjZAkKA7eQib1WTZUSDX4Sb7htTfQuZg9WlEKyXkIVA4kV
YZvktildxLCVruAWFFexnOR4BA00R0y7t1Wt88B6t7t+JiIxnMUuSz9WltwpSPihkehmQWtP7F8X
sQlB6x3jLLYZ5lktEuxY8LE6UIfl+0ARyMZOKjflncgVFK2Is9ckCzTNQv+OW0/LuY5RqZa2pds3
IrqkrSw6rOdyQpydzkOgjWETYX6vgwbjPUqOz4UX3UnOdGq97BYxShCfg3pdFjFPiFbImS3RaV3N
GgQT9UcTY3boaTEEqLdtR4aMZIeJjh5+akGjk8owdLjuqO9JhtC2RNjDzpx3QKl8EcDdsaCZ6kYw
NIEAUBp3WUU/9CR3aYA2sk4W6N+2wV5EcQYbaXJQ0KXCLGdNcyzQSUdNdNNG8iGQRtPOEHFKZPqD
ElU4mUi0i5wNx8mkDsgDoEPQ7tx4354nO3U+926CV+t3N3PeZWeXhXK23GZmb/QFIKMDQT3jm0ZR
+AdGLYQ2FFf6cF2a6AA5ox4LQwmCIlTcJfgYNbqtgasSnQPte2KiMLPLqjh7Hpt2CDP0lsHFrp+V
Xe2Dong32Pn41lQK7+8Qv8RiPtptN+MilrPuRJpLJYthAdQHvyggS0aN+TfigK3AJ/fLnah9W7Sf
nFH3UZk0uYa7uKofNPmbHD0P6idLFaTttzLCcM1kqmkqGoN0ntE9SKWgzQYcWwkyoYPsAI4fpF11
yi3bgkdv7DBU5sAyjN3oSKC6Fvmjm9h1kc/7ADMS+kuE3LCrWcdeQ/v4F0vUrCcSwfkA5YCRY3KK
nZRRYxRosxMpDzrM/rr+i6RwAAau/yWZJKCKGWnHPDe/KbPlSsLBISIxHHglvUq7oERVcZGBl1Vt
Pk9B8KG1yt311WwVJa71QuOgCr0OcyOBIMJNbohneKU/SzbCoPWnEq1r8z5oHPoq7tvcdg1W6sCW
v/JydFMKexnrA2RpmRPuW1/amTfLjInQuRu7oifzJiATBIqIqrLeYQ5LUvxPYtYEsaig36mtsZeH
QpC5ZLjwx8W2EsHhRt/TkrYTHKq0w5QOkJXm3feI9B+rzDirOeow9ECAxNsvlJVIDjom8IEP9RCz
siZ6VHZIvu1Cf3kYdqyYVDs0rijQu3mjXgTydeGjMpBRj6afLjCY8t7oNMS8RZuQuBLDGbKWBD0d
e1yf2hzcE8N6mgJ1L0kZAuWl4NTe6syvHJvCmbM2DVYcU8RS6mYBXUGE4ScNmh0wamwi6YPSNOei
RAqOWG6hLTeN0jqLbNh3qnFbJWdUQ/v4JzspjB5Aru2jVf0Ugj5QYKMbnSaw0V/a+9amtTKWMtAV
rcNQB5cswZM5aPeYGn+KguYfsLg8msm0t5Z0b0TyDR3Cd7QJ/yabxwfUslVFi3tDnzHFCl2KR00R
+GnbUHdZHocFxjznZJmQkVOjU4to9Ege0bFuX99EAQK8pbdXexgvej5UOsyTFm6sPFVitsJNx2F1
ShzGKEuXLwHDGP3MrtcWbScRCEcz1OIne4QCBbu2/QxZyeMAB71dBmKr0NwO8QnyLdyTfeCSx/hG
ObCcRbIbT4kT34kuctFGcqATg2xjkmtWK6+eytDXEoGnIvh9vko+y9DOIaVQODM+B8WNeCy0AF34
kvikCouIMAcvND/FVQ+erdLDeGOHWrnAcEWSOGxJ+6IMWvbGXur9YO5DTBYesn05iSK0As3jyUri
RsrKdED+DRxb/8y7Crc4eCNRnnRAKtWOUJgs0D2BxfIUJOWg06WscPEUVuoOqX7Uo+a50ET1d4Lr
hmcfwUu0zdoSDp0CV7z1dej1/0KTJ1oNO8YVNCB4OVTdgodGiLIVKf0UzLdBI0yKscO+ctHwxCKy
nhKTjFgMemkfWCPrW+19hUlw9Cb2AoHq/cXB+gWqKocOKUGiuUxwVcfPg8uwQdp1R+2BRc/Rx7d/
D7gayEio8OnUPxLARjgsZYmgfaPvyXAbL0/Xf3/7hC6/z50QNeemN1sWy67sZvwn7x46Kgh8sP34
83guIjj0HiwwrkoSokcDwpPxcxAdRinbxcE5yD5YrShWta3ZF2nc6fR6AoQrAXLJgZ0NI4DUQQAp
Svn+RQsucjiwLkM9jHLUvqNFjB4lWwZxg/Vl+ad05ZMl1ILNygpkGv5VA56NZaELrXWJQXcGwoYw
3c1zsdc7+Z+lbDC7bq7BzNHvMlrfRwt4ba1YoIaCM7Q4v3GupsYqWphYWZZOYRzV+baMYkdudoF0
trJv15WSacQVjeHZt80hkOo4hVKmRuK05ZFmqW3F+cEIY3uZPl0XJrAAvhRZR1F/prAEy8RagCO7
zD0p+H5dxrZHoaAUS1VMiuwiu2dWQLgslBoT8/WQ1DyiQY2RCxzCIybUo7xPdmWMxMEA+0P3+brc
zWtyJZZ5BCuxsWw1i9QDPTLDlwJPSh/M4MtsfrguZfu1tBLDtnglxmiQlJMnwHz3qXzuDpk3ncCv
87z4jA01d7OPIk9pe12UWJaimaD/4tTRMLJG1xtsJ81jexwQumpBS4xsrfLyrqVdJHGORqib02ya
oAquShRnMkSZbN2VnlM0JrGiyOS8COByU/kRRwIljEosyvM+BUmj6ehGUhC1OsjSSx08lwnII+lN
XuXu9dVtP9EusnhYGYN6kkzt7dWpZHa/WzzF0d90U/rYgeuDHGc3ARlTZDe2Yo8YVC54O2w1L1EY
xL+r5YElCKxhiBK49tSv8Kj+yeBO7Ahj7b8aTrfTduGB0f7IdvER2dzr699Wo4tw7nBrOqchWkVY
Vjr90FX1MRw7BwkvX+2ooFyDWdofkLZaJwcAVVAZSssA1MC0wv5cUwFAb6LY6vc5S4+sNh3ljAW1
tOZFIbmjTuQuIJF3fcc2lwFPxCAoUzZMvu97DLM2SLOFuLN8kJvXToT82/nTlQB2Ea2gpKnMXC5Z
Fc1PUltGOpP6qUNttA1hVvE72pPBEn1ZD3eLq0mFRpccD+RG8oiyU637URMkNzeV7CJCZyGI1YrC
MM9LUBKBtqbC3OBgctJG9YNB38ltI1CCbSBeyeJwEecPjmjU9KGgZELIsUYqVR59CSRL4LFJTjES
JEP/cF0lREfGz89T6zkdioah/1s5BMaGeRbIuhYHbYcofBLho0AF+aLxhtIwViWEsJYQVfJmu5+Q
d7q+pE1jWm0jZ0zVUONsJGgFxk9N1oNp3aXCIm1m8H8AwkoGd2f2SpURDHqAV+ypng5avw6jFM23
mIYKCv9mFGCdaNuYmq7VMK3zwZTQIi8PvSOVy15pe//6tm2LoBrQwbB05Y3fbSWiVPskJCV7GJVg
KswXW51NwSq2T+YiglsFujGkbEwy1Ep38SmtkERS8wei9u5/Wwm7o1cr6eQ4tcBXCwUgn6zkKUgs
wTpEW8XBXDmiEMEMejyMVa+WT1rwz/UFiPaJwzU9t0C4S+C2oH2K5HDbM9Oes0WwTduPIPXXcfAR
JUVHpZ5u4mlnvjLniKUarC+jZxzxFPZE5XLsm/+0mIswDtzCIiQaxhkzi0Gtsvc/U/uzvb8mh/MK
CvRSl+DqIXhBooTnlHmxPziRO+3T4/RS7aZ/0u+NU/gyEg/e9VPbalbBdXRZIuclINSkJU0Itah3
6A+8z7zSMXbhjbGTziw8kzkaiJJFqYe/3BoXqUxZV9oed2jgzkAC4dazk/VOcaBIeBi3eC+ci8ip
njG77CjqRBYYAB+AmpWo7rUUhzkWmFf3uEg/BFspEsAhRW5UtVxNMyo5n6rD9FSDUADUbjvZw2Qb
GzSHe1G2WaSeHGaEcJYss0TNDws8sN7qn0VM7woQrlSEQ468yae6ZfdGSz5VzYlgLnUv2juRBXDo
0QzjOFH2npsfgjO5Y5zdiQfuP7uw28+DQw9saY3fCudtC2CLp2OI9ZZghCX0X2p2kbLr5Ic4Fbgr
7NyvWDdfQW9gcL2qSXheScVDZyJWsiwuqGh3TfMf7yqelwGzEjStMrEYjTxHhp9ogdNi2vV1PRft
GIcYIDoe6r7DndvokT1Ghj3OoW0Ej9elCIyJZ12Ik0EtpLrDuSz3UTXZ0jtzPBe95utcy1rRhyyB
zpGnDldJAeiTHOvj5Mwu4z58X/xuJY/Dh1hCoMyQ3lxl0ze8ZU9udZTPdXhpSq6IkFB0Shw2qNlQ
510JnzXrjy3YOk2670RntB1jWq2IQwaz7oo+N7CiKXPoY/MpG2wWaZr27YiHtHGsgRk3GD+Bd7yo
GUF0hfA1MJKMbFnLHh7Mm2WlPfQw7IP9z3F51TlzyPfrGinYUb7oJQ9zbYllwGBpts5gKSc1Tr8P
Fu6r/yaHczpUdD80E8E1MtQPhfxNUb435n90Bnm+hSyUB3VakIRWm8Rt6Ohp4by/vowt3pS1Z8EH
IHtTkhI644Ba/SXMH+vuSOej0f5o8syO6Ss1nUEVjijbzK5fNJKvgDGbuc2iEu4hEjNH6WU6DQ4I
Hh7pXjSBQaQN7O9XHoyZKlSaLdhXlXvV8lWakIH8cH0HRSI4vFBJHEUTM+FIbuy2q5xsQsAqIAJ9
E1kxH2GpVbXVFN3EUiz0K+coONSTnbXrTuaNfsewsPHV++pj8lHU+irAeI2Dj1lLizhN4L/U2WQb
88FcRJTlIgmcWxFJYWN2XYCwvnoylkMtutoFR8RHWhr0B7dBBB1XKs+sqA3+QRqK3tGiA+I59FQr
McDECeR5Y6pyyFeTPQ1AiWzabIIh48417pd74eQG0eq4Z8mkt+CNjHHTpwhEW6VduMuLhHniLM4y
PRqYbFL5mYjndmtW4xo3+GhLgdmTcqXjbWAV9oToMPTy0N9mXg7iT/2pxvhG1/DZXCMUqr4rnGBY
iM9pABE+MQNqB6uXNIQClaWw4xZzzsJI4D1tOoOo/zEsgkI8iz/LnJK4iTucZb/ILtFfG/IlmXpb
GRSBIHbB/+F1rgRxhzfTQJXGGIKSqHIqPbdlNbYtzc2Sp1QXTbrerjxcSeOcwmG2yqAIoCrJzQQq
a3IyD4n7aDnGa3LL1KQrHPc6Om5HAlYime2vEHhoMbhxNFEyU6DYMd9ldyAIbu30wHIkxuf31euv
xHGAX9IFhWE9IveFptv9/CGtH0ZZpB2beLUSwkG+MqZGWBBEblUVbBwGUllyLyiS276XVzI4z7Du
0CxCKthXcdMd1JN+6HbUo/tQWMq++TxdCeLgXS47HQQN0Aml1I6druh2qC83GZ3sRi4rWykwBbJO
DgppRE2kom3kYH+gqdZUExqJp8BrpSOlApwQGLHBBdi7AtwG0YSyYbW4IxIiGIutF3YjyqUKNtDg
PMGxXUiYq3gDKX6D8FPuE7/GEEsR6m3C/OWcDA4pDLyy4mBCDVUQy/dKJNuT3PlBkn7/bwZrcBjR
KNJIihlyWDco3RUwWLzrH1gfKDWEkwNFq+LgYe7qOrVY7+lsogU/THb9bPijNgpUQXRGHCwYYW2Y
YMXG5ule0uxL7baUE9dIj+CDS8pdFykCd41ZzRVc56lW6CIrSR9C99LlUIVfaXJrDa8W+awqL+b4
Q3BkAkPi+07Dtm4XUJ6wREvwoHnxTjJsqbUXJGkxueNH9KM9CcmxBReXwcHGOIZV3qE42aUPMsZE
hztldIKb9CDfsZqFyik+ah/GY38SVc+LjJoDjbml8iK1uPwXdIUmH0LTB2F61YliNIIt5blXqsys
6potL1c+58GrkQiS+dsZ9os5/9H1FZSUVizMMB919LwsoBZHMh8ttqyAdfZYqgd9iCz17oKX9izi
y3yrF7yioCYHJ52eWKGVjVDQKLrvFJCpZeW+lPpjI41OFkQ/+mx8LY3xdu7ILpJpZCc9/TRMmFc0
hoWTNb1j5ImXTvoRA1wiW9GqRytp72KS7ko6napQ9lKlZOPLJqdQJoxl1PuHAq2ik1x9iBbrJinU
3KnxmpmrwB9lRZBYFyiKyeGYOpkkCCLA8iA99HNvl2CXJsvnbv583fpEmsIhGNGHKEPaDO79gltS
7UHf1wqURQCSfK2fLvWpHChwEkm0i/NHo3aSWCBiO1m70kfOp0kwijmeGDPK4M073Yl3+uQX+26H
VznSw1Pnip6VokVxDk6YBKGVV+iszIsfqvk5Kn4YIhIbkQpwGCWFSZ0lHXBxMO/m8CWtNCehn5tO
VHX01rFwzZh4UMIUdKKyBybLdLMpGKj52yErdGIkUc0eb7Hd5IMGALio3adw4XTRE1qwm3zBDp7P
GOPdFLKrR/tIfqhA1qOI2AC2IZ+aRMPoJKLylO1mE4MAq69BCI4BtuOXAowACrVB/bE3kDcBa1r5
FNzqL+NJtL/b5/hLMJ9NRH+sTgfwFrph3B6bOTslrXGgerePNUSprpvzdkUlvQjj3Dmpjxtz7nGW
5uu8Y2wYxq18MPxiFz0I+wkYBv2pNxdZHAgHeijXcYSFUb88MWKACu6j+WH8pnhsnJmoZli0jxwk
ZlOJgaEWasgjyTOzU1oXdhg/xlMg2kP23dfWxWHiaBg0k2Os62exDmLNJ5YrtfzSkw6iNKVALfmM
YTSMiTIYYHrEQGAvWDLfiuVzrEjnzKJ2DCJvwepEu8j+fvWipe1sBiqrvE7xhg50ZylcU5HtgOwE
mijSDh4hy3Ys1QKZj5+Uc4k3nOh3NkkeDVP78qsi6ALZhpCLMvJoWchZ3VKw6JHqXASH2UzR/DQ4
gkUx87mmGhxUyjkGe2qAS0Dl4jE2JHrQ/GiPWuX3xYkulswnDfV++L8mgy5Q7FKeTmEsYnMU7Bmf
NAxono1GmStuFMt2WT9PPTpPIlEsQGBOfMJwUZtMinrc/y1GJIenzMUb83ECCUvnJz9EfZsCc+KJ
24uMZgWV4QjM0m3R36rpJ6O4D2npWNnjdV3Y9px+KRyfPBxzatFRw31ihsbemvPjbL3vGXYRwc5v
ZautVfXSEiL6pI+vw+C3BLRNxueuul/mY20YIuUWHRQHDYtep/0wQxzDveFQIABcnTo7vC920r2o
RFG0fRw8JIU5a6RnLUhL41VqdTua7eH6Cf3FK7zsH4cJyJ5YqhrBWtvduLM8VnUpOcX+p+4VzrtY
a1YWy4FDEunmrKhQ9CB0dFLbai5Ki/8lHvlrRXx+UNPDSp8NPAva3Yx3q3pK3MHWztqx9PoXUd0O
254/wc5U4DAZ1NL5IZ4jzaTKCuBLWFO1q7pzaHw0rf2CwG461XZvPFw/rm00uojjtk8to0RTWCpK
ojuJnlOMzZYEGnFdhMHzUiN8bHRThNoFGSOw2tdKfehFCbVtvf53FWCF+N1mG71Bxq5G0wVpY7+k
46MsVf9powyefHpWh5akFOcyFqdGu9NnUFALvGXRRnG+Vro0WqiaIDajaefqenoag69doLr/5cQN
me3lCt+KYSEIFOPSUafJ1grdUedXOf1wXchfXOLLiXAoqsxdutQligYZrOWY7pYDA+DMYV6OyEXd
vn0uojgERYwBvTITGjhUMD/P4EbW7IJ+0mW0gYvIQEUnxOFni/COMRooGc202TbIPabl4HkoGhsm
0mYOQavF6OaOFcaPmeSkyvCYFMbL9fMRLYQz+15uKBlKLKRCGz3N5v2SR/dGGP430+dJCYtuymhD
WDVg+TzWXxYw/MTh5+tLEezWmyau9FkK0qZZTCBYVGOaeaIirvT/SPuuHsttpdtfJECi8qvijh2n
w8yL4J6xlXPWr/8W29ez1Wydzes2Dg4wcAOqTbKqWKywFuGRFvHU+f2KWAmRi6EwkO6AV9bysyEP
N+FgWOYceIFCPDmS/B7ceMOM+TUlPw3R7F1f4/+4gn7r+Pulu5LftHFmpCFUoj/QEDjz9Bztc5Sy
A+yq33lh/XalVpU0A+7BMESNsd4W0x/zWBjY031y13nVqf6L1ilCt6pcCfBz8WvwiK49W3AkTlJp
8zRXkhljxmBi13Y9NEbNvb44zfnrV3ZyJYAx4XwmvTFELdqnTuUfFK9IsLtDeRKd4hB7vD7Obb1Z
SWNMuUtJO/UprTu/F3qm3VC5YDT6SSF8hIKjJby9Y4y6E0GcJwJq0imVl5bYPY/1gfN9tjiGyVAd
U//4vlSfl+HXMHIsmZ7tp9DnsllsVazOa7GYZlRcqhnB9ikealuJvbDnsdRty1ElIouEaIrM3LNy
1cpKLgLwLlePoWgHZW+FwW1T8rjqtq0WoFD/CKIburLauZ7LhsSw2uhUoJG39buj6go/JDfHJDkv
cNw+nYswxmaXpBGXXMDu5d1J1J9lXvmBas/n07l8n7HMxkzqIKSnQ/y/k04tZXn3v8BLpAD+6vee
MfaZdYLRSiWa5MBPBNbK/jzp49EQJFtQ5CPo6J4GMXnMwpqHnM89LMZUxSoPK5N2kXeOgrFapPGc
3J5v833tFWdeB867jl3bTdZW2zKpGlrI/ifdRSHhUAn+k1ZyKMHggGegekYFn1Z2wFlX2O3OMG3V
Eu3onnbqBFbu8LsvObbxKQGit0OSR3BYWeuWzRNgoG0tfJNC3ruXJ4eJ2ImxNOFooNhZRLkFuGvA
MD7IxU9V+Hnd328GOhd1YvMghAhtHRCcqrIAKiCy+vTUGc/XZXAsj01/KOqMoTx6OS/CbSMdhoqD
HMLbK8aNhCRQhSDBE1dUvpXJccYIbzneYFnO9XXw9orxIMOQaVpbYB3ttEuUM4rcEq/xgWdlCl3r
yiWi4RtMTLTXdvBw4A5qmE5+mlEISJ3Q4YXrvINhfElvBnKXhwhjMiXZDc10msSGUzLk7RnjNdAd
tZAArGSOJt0XxX0JZhij4jZybiaJVlrMeAshGmIRQ7nUWwxowmrtGMUixdL92os9nm/iLIlNdzRK
vOiFCEdfVLJtGONen+9bhdsNQHfmigdUGQ/QSyCryivxbzhM7aB78ot2F4NGbUGWEvw6SP2rNmWZ
5JVQeOujm71SQbmPjbqns186LhEjvaua0l6qp+u2tH1bGqpqmKaGsItZnWhoZk5hX5x4Cg+1qTlJ
rvvTWDmqUO+URbPFcnEM6Y/rUrcbStWLWGZtiUyqYgZbBeifRlwo8q46yV7/I3EENOx1z50r28Nk
Zb70nSOYxkyfT/MimImppKFXTAGtYI7+OLoqpoWR8zuq94aFbgEM7s7+dXnUcq+JY1wiyF3DKi0x
VRtFgiWNmODT7lLtIShryhd+XdZ2RnO1qVShVgqTj21RRzPu6ulVAry4tAND46F4nlygNrn9UXOv
y+OtjXGRYabEEhgvkeMWD1n+owoKyxx/iO2+7ngTCf/DHV+OjfGQrdDpc13h2IRj70Z3EUhXg1/z
T0q4Ou94ZYJtd3wRxvhKuGMku0eqI+34TanUxCIJr7rCXRHjKvNEGc2yo5NS3XTOjMRr0/Buit8E
QzkkXWSJU+bJ9W5E9maQRCfAiMT149vumL2oC4thZ85FMBs6WtPJD2qFIEdFRXhMnMATX2WbWLFj
JtbXnPbvvSXMQSpVEnQoesPaRs1pJH3fju1tgJm064vb9p0XMcwR6k0kSwNIygGcvRsRlC/Ew3/5
j0KYIzT1ohCTOkU5PU+sCEAHgl9VX8oz/F4Im5kawR8hdRmMLJSTw6Ib6DBOOeHU9iDTRRHYzFQq
JnNTdP+vtIMgxKmfaBZUsdAea5W3psPzwjJ171fc4rtxrDxVDxb5qejRodX32Q3AZlKrH8MTIalT
x9poLUuVIBbCm3cgpZNI8U2xkIOgDbu6UQ59tLixMbmGUZyrEeiu0nJTGnh9V6puNUr3qNbTKTNB
x1xGL6kciFaTzTG4VfOd1gt+ZHQPXfGy6NUfhVk/Xtc7znXK5r/6eh7GaIALfh+UAL6B/M5WywP8
4nio9xNd7R9MKGr1AGKkKQHhuq2JnLCA49vffcdKQDhUaVe+9y93dgiWlF+D4d5XX4P0X2kec4V0
qZb3pC/pW1a0wZlsL6B2AqswwILBh7T/b2fDuJ5Mb6qY0JjDTEVLz8+tAe3OSquefEwlSMNTX/LY
4bZjx4v1Mm5owSM1IQSNYL12NFtHKnda4JWan+Wh1QG/8foCOU7vHXdodWgZkAdlbQQejhxnhzGY
UqtUgzujVXgJI44gFrgXM749yTTMVk4xAJZV+a4Me0czAg6KzHuV/IqbeG80XS3IiOeq7UZsX93k
o12Fg28W4kEemzdBKWorL8lkBeIw23kc77JIOmcNCCeLyooS/U7REJ6P7cGcpX0Bcs9UiZ5NPXkI
Y8NDN+Br12CgKNaCl7xY7pe0+ibMy1mLBg9A8f4UQODQ1ofRaE5TpzhVQu6GonjszOppbAer6ID8
rGlPcSG+ZeHOzEvdSslk2FNdu5Ke8PIQHMfCAgv36iwCdB0WP9dvKblPwbgmTW9y5+lpZNXVToh5
vUDbwAwX42RxggO5nyOdznK3bnfC/nrDLnZz23QXYOePXotBAFmwzF/XlZjj2gj9++rMTS1QNNrg
Cu6fYz0eppnTccLTXfr31feTQEkzxAb4fvU8ms+zgnuj4DxvPq/hHaMNbXtgS9KAtfVRhjxVaP6Q
UVTEdJ4dzo9zONvXd2kjfPwogtmmtgHOnSTiVUobqJQ/IzycyKMEKqHhKbjhpWypG/5ohx+FMXsm
hh34TzAI4ozpTjSPKsD7hB9Y3vU1vSvUNTHMbdBrqjAkJbCAafZgOtFOXfOhBzCZJY4WBT4eDhqI
gIkFlQ+9QbAKG2Pyjvz9+u/YwGejy4WavSN+fULa00w063QdegnJfdyAS1FCZPw+4Q08jeLYO9Uf
ZF++Cr6xG3c8vtftrb7IppHTSj2LOlDL0tDBvdzpjqzLyPhLZwUtSxFgCK6vkyeK0dJ4TGFrXaM4
8eJWYe308SkBoo2gcc71s8V93E5GVXNDHfpOEBXMQt1P3R8Rbnqt51x99BufVeeybYyGdlNbxUpX
K07Q34rNXi+fvrBXJiVqEjGH/AkDTid93pc1VGIKczuujpmou3ggmlzQzM2FrAQxEUODsTgZTDNo
ufd75CdSN+0d9ab36IxS/1IfO//fx5I4HhP9aKqogKucRbBqMzHt6xwgWcGi25E+PynBwPGHmxqw
EsEYdpELapCAuNEZ4uBAsTQKtTqJPQ+5mieGCfCqrCmFiaabteKvOgR8anZIh+frirDtHFZrYQ5I
yIwpSwPwd2tn5TDt23Pvp0/Zmwh8GPNQe6kzHsujgBRx7P37vMTHk6Ixwso3CFHURqaCUCYjlZsG
xq6XJE6MzNlCth29TCJ5qDGI5Cj9m5I/9PJfmczjM/ocynxYBouY3ukBGUkLziYKGlQgqvh7qLDl
ZLw33dvloN7foKvdwgSmYQQ6XUp4BumArRHJGoO9GCfedZXY3jNDNjA6gHCJndlWlLYN1BCCpra4
6Ru0EYXBoZVrTnVl2zNcxDBu1AyVHjG3ojj6UrllupxiSeGc/udXHz2Ziwi60tWW5cHSh72AdvN2
WNCb9CzMnaWWKV6AtS3w2u02QxiQpxgSmgfRQMgOorflUkeKBp9KS4v0fo2B+CACtLH2Mm7r70Zy
1CRraczFOk1VLCEVC3Q41/CR5PAMFTmO2Qu/N4ghAjvXOVfSllqsBTLXayXqehzlo+xonSeCpVbp
9t3EA+17f2qxF99aCqMV6ZIZJJHgjqafgS87pa/uIq/ZmU/1K7kDndaB0u4ktnRbgaez5fWNbOnk
WjqjMAO6dMW8A6nlorlD+tcEmrrrtrVlxGsB9O8rjTQUMeiNGvSmenoC+vi5b/eJCVLciJfL23JK
a0HM3aGbvaH1lHT878QN5aIRfMB97a6vZ6Pw8VENmevD6PrSXHrEuMGfiNxfaf2e0oDixXmgmBqL
b/rTTeVzycjpdz/riUpUID7IYOSk619tZN+VhWJ0kKv4+Y0CwOPhVN/T/uACgEXjafaQ7T7AEjyd
17CwrSOGBgJAxKuayezskonK0hpwKiMyzMUxzHhZgs2VXb7P7OgsCrmQLnAjKXntlVNXfsHvaqiD
/fP7mZ0rTADedwDldohYWGXs5zWnnXYzpLhI+NR4PAtprdaxQR3h4g379EcJ0EVNtdWbQLZiu3cC
AFFXqTVbSMiLkhu2vNckrfJ90g48dIhiAln8Ux9d2QlCUM3Yw/BGhG7UdnRb7XQfUejLv5/1hwGs
RDEWPaTmkuRtj1dHPd2TXEMFNcErTgrerlvapvtdyWHUTgqKJi0lQXaMYD5M/fCrz8LzmCjP18Vs
VFE+rodRv5gAT2DGiCQOD+1Gd4WDzXssjuY97XsB/50NDvmX/yiTUckmkhpxnGfFMZ4U8HX3qYU6
prs8SKpF8YcNL3ITf+EZ8vaFfdlStq8uMeCOkwxik328Kx4j52fx/K6adujwgE83hsg/7CvbZBel
daWEFaIqjGc8g2TpvttNO/C9Ljcj+ozou79939zIH14Lm+x41fftgGG1WiZgqFFsCeIMlap/ctPy
i+BSa4TGHkBKzRlR27zpVuKYcEGITBUD53Azag1Yf/Meoyl2WjtL/B/lMAFDrgHYJZVx0RnyN019
acfK0qQHbeQNSnLsT2dCgygqSV0reFYmcuksqrIzUtGWO+6Funm9rPaN8Sd9NsniomI9w2uzF95o
Mxy5Nf14L2Ais/ADt+UkEDfKZVQzVRUu28CbmW3L1MysrKcSZmDutHvUDwyMtpZ+9pb91SBJ5SYo
nPKu723luIhkDi2sZb0qU4RBoXjO0xtdjh21ecrBl3rds2xGCaulMYempNpUNQHu6kl700I7Hr9N
g9MhWzOYJz3iuM5tDbksijm5IFPHGZU5NFcJKPkoN6p6NAfe3Uqt9PPNRptbDLz3PvW3xFERaNW0
KE5IxH2KInpZ5n4yVW9EIG+kr+2ue55VYSdp4c2ooOk5zmfOpm6v8/ITGEcSzZFGhhCbWobxrpcz
zzRGq1MnznuXJ4ZxIGmmRkVeYzvn8mfR3cfaqVh4hZ//cQVc1sIoYoIHMFmQR3LIuXNoq30EBB1y
O7mY//f/fVscNbSLMEYbR0PLsl5DzCpH/jy9znXDORnuchgV1MJxKEMQljrjAdP2dD3GXjuZP2Yn
c6MDj0Vr24ov62FCEjiOrEsbghPKRq8RJLfspcYq5tDp4or3NNuYjcDuEaKAfQcUSnhkf4z4zWQy
NDFCvqAExYlsNbGleypGAgUbrI7I9jr5Xe4VT+0u83nZ2M2FXkSzgYJWF0sr1cj4DmXttVEMCOW5
2qmxfO5SEKlf91kbcGIfFspGCk0iikkhwb7o7AJakv0KXceN1YHS+bqkTQsjpiwquiHKpsjo46QM
XY0pREBqF2cl/rnUXpjxkmMbkxh0NRchjEqaZitWnY7iSuMEfnhM0UBJHtM9xZ6WeVwwGyW+j8IY
jQT5lmgIJmKc5GT4eUvxFXc53h0YgXP1H4tdfqPJkbr2r28kVb1PTnm1RiZmnmIDOawUVdXLY5uu
j/fU2H5YQfkxWKcqBHRyH00AqNqkEXJ4q9KdPGEHCElUcwKfDggpe4Ryr4YDpp19dojuebna7fBx
JZvxlLIBRsNgwBrRQLxr7fr8/pabvWhXepSTROId5mYgtBLIaGcnzHgT6DTgyiL0G+S7UVy+XT+3
9+6sTwe3ksEoZ5qnna6myLDTqmNzGvbSrv4zqCz6GEh91TVuAQZqkRegt7nzw2NiTfbkhngCIQwL
OXbPWy+juw0mAGQw1iImqo5ycTd+JX+syUhLEsreLoqM/0TfhpqLFUpKSwgarOYxyvex3tiN/HJ9
U7cvoYsgtsVLTs1US0t4y9lfvHhHaQjmu8CjvMvRYeKpCd2Wz0f4e1lss1eyaK2aRhLqF/rLCKTY
Zi5eQcC6V6sZgUnznbM4cUucgs5i/N9UdRbiPG8TUTAJ8pOFcJ77P3vTlZUf8nIbandq8hrPv6ac
U2zavvgUZGREDR8Gms9Hq89zUgWasKD6DgRm40fQWOku/7EA+6lwQjf2W0cLbkM7d4ozz+o3HdtK
NGP0Wh93Avi0FIfU8TEJ85siweQIST2xCfYxSodpByD5Sdxd3+XNi0mVZVVT4awBAPBxxVU6GnXR
wfT1CMPYanlYUhOKyovHtn2aqumoEuiSaCiMSQi4nOK0oW8tbObog0Hb1d3MCm4p4mlgi5yn6vay
fotjG/wxkziSfsKrRw39pnnM270ZP1/fuW3juyyJ7e5v4ilu4xoRYOv2z3hxu8OOAK1O8HMvuucl
bjZd1koY8xJoQGyaALJVRqnd7sunrOSo/mbctfo+o/naIhUAOEGAksVPen1oJWKJw51Yca5vnhhG
y0NzMRuT4AE86T/LtrDm3q2zJ9LxXqO882dutCUqhbgWkSrUxP00PyyLW6icHgieCOZCS5S4rJeC
FjB6yeqAmtIvL03KC1F5UpirKgrNtl8W5HZyEtqAfraK9GfWZ85/1GUmrFrIMk6ViUCYQrUpaJEP
3ebYe8QrPZMLTcXTZcYX6HGtI8ZHMboXKmuIKn/sU16mZfOuuugzC26ugfC1kBKEG8FT+Gz4BBVC
LXGqHRrRkIcTneYAvmg/OpRfeUqv5DL+tEvEJEU+HvlVU9xnZnAyZtwWcepdPzDOFrIkciRos2XK
4Q4AJQn8OVslPCjzTcXT0NRhqIpikvdq1KrqA+hjok7Uu2mLr+uwVOkh4k0VbrvQlRBG7QZpjMLC
oF7tIB6Cg7xTAfX9XboXX4EddSAmR803vY+G3kpFlQwdBfePl12Bp2STDjkUr5BcCZMDCgY0SvNQ
8Ao/25t3EcT4BoGQuAoyuJ9a1h7SAdCRVbdvSvntuhZsrwf3qYgTUk2WpaIZSJULSwziUX2X/Mr6
uwIhMw8savuRjJn6f6RQXVxpQq4MvZzHOKRkP53kIyUSM2m9j4tMtp0e1UVV1tD7iOwDYzzGEjSR
TtN6oy15aLGNUE6aJZDjTrY5W3SActFPvGzHpimthDI3a9fKelklmeIIUQWame6UiLxM86Y6rEQw
l6s49hg4LqgzwtfTV1Gxy39P5oDn+EoEc0hyHqlVSs01TB+15oeUPsbG/XVt462CsR7RXJAoXVCu
SiPw8UzKXszToxIqHNe2ncZYLYUxnipV2rKbR9SbhRSQe4OrzNK9liJxOJEdYPqtumnO9YJKCrD4
8gxvyOvr3Ext6GiUhEWBjs9gs/RxXZbBOI1ol2nNzspjEPkSoGEtKkHjtH5LktjNNPMczqGfDmFj
DRL+jGkEPxMDJ1FjzFSg8aUqOd5r60pb/yz2iLvakKMZrbSR/tSnxzR4aDFfnO0y3kD5ZmFyLYk5
6bIFD4hioOElRQ/rafGavWIDznG0jFMxu/JB8yq80kfes3zzkbCWy5z82M9yVZh4JEye5FUeoB2t
GkCxo2dYmjfv+i/lpMGYAeZo5N5QTmAikXwMYrDHwE8vpmypeXMM0/KclsONkGj7SaglS+wfuwC1
UTN2hyV39b7gzZtt+R8D96tk0l+hsm/OeI6mRUxRbR6N8KbIkO4AzOR1jd66J9YiGM0pM/SyRSr1
q2Hws2+IXcX1E1jXb7qx5ETFm9a7lsXoTl9NSIkMCo0kBwev59QS7NimY9zKC6+2RcMDNiFhmDql
hUUSRGPzLHixYBI4NPFcj+5M5VwnP6rumCmA377rtYBjflvubyWMzbW00pgpqWRAWFn4y9DZhSTv
SRBzxGyqw2VNbJJF1BS0fmUyunwQ8McYEBdS+7o2bGY5TFGRDBAj6TK4Yj5e6JURxSXlqKPX7Gtw
FkyrQzaOIhjibr+bPcltcffuyBHREbc2Tk2KPbO1cMbGhyKvSkLzxtMthfbt/ehRu2sFK/pL+0ZJ
gUKbYi6ZTtBiPsfm4eRvura1eOY9hQ6SOZFD2sx0Ns4DBgXkYwSYq4fwVJ7yffk9vTVu9F/XN3zr
SNcymSg3TCq5BoICuITlYyneCDwahy3NXH+f8WKNEOpdIeP7jbpLBhRryuMsxxyt2fIhJlDmJEPT
JHgrJoaR0bkczwVi53Y4tcFzqdzVrdPJvGfH5pNgLYdu5iraDGUB4BkyKl2lmH3TKv2c6ZqnxflB
H00/TFUA+SkPGsEbta9vywD99IbBaQvbXKokiSqGAlRRZHNialkEqQlaW9AA/yWOpRWSx6n6ha4Z
XqCx5b/QNfVbEBN6jiiHpiNaq9CMo/naOX6oPECjvlGwruCkgF6R9ougLXw3cWrbmxqzEswc5qT2
TSrFeO6nwimMDrXgmbz2Up4I5hxTvYz0OOhlRygBg54ZfpGUttb03nXb2haDtKKG8jHmKxh7LnXM
7ml08KeIq109mW5ZZj8NLU04Z7WtExc5jA2LQz6KM5hznH7ezZONYSMwztmSWXzFzIgkawThCF6p
dL0r9U+FYIoTeG4nrX4itQ6ADRvtx9YMkpkvbNxKEF3wSlAfgNy8nBvZkXLTqZXijJfkQa5Ezvls
FtKQPvi9IOaAUr0apwidMI4MHjY8hAHvpAAJZdmZtuwvKP6PnmT/jY3DqyVv6sZKNHNmRl70LQ3+
HHV6EclLgmKd/Hh9Fzdd+0oE43rnXiatEqCSFIvuaB4G3vc5S2AJDCQiyKCwwe4Z6EcS/tSHJ0Xj
8p9RN/PpSr4swmSe3fkcayZai//GZ453+hsmNW3Vh9t9Cx3eoWxHH0QBu7Mqi7LKJi1Gc2hz0KAA
j2NX7TEh6ssI9dMn8s3Yt069p2ReykPpVWce7Nr2Xl4EMx6JFFOodhFF4xkx/TfYWdXYPS9bsq0Q
FyGM/S5VOWdToWJWYHH79E0S/rqucNv342r7GLsNIrNSafkKwZtoi27mgNcI8I6mP/h8nJbNF5lJ
DBTD0K4mwY4ZLxEqki60uAopLrRiV7eREz71eI8F1nAOH3ng3f/DW1zkMTdiEcbVRPAmgzygFvq5
27vhbj4LN7E9uKiH3cd74lFC8pALZLl9chfRzJ3YxGbfLhMq/qFJzug2vBEX7oVPv/HJ0mQJiRra
B0IMxl0o1dILNdIF74dHbLDFR1ZudxbY5e4oXiYPOXxbWy4CWf8RVEOzjDrm+kebHOibejgC3hQM
WHQPec+xzR1cCWOUJTCWrJbQquMEuTP0oUVMHkzBtgRMhrxncDWW7VVDB3jeo7zuhE3omSq4QEIe
sMRmTCYj6U0UlCpFdqYxzxYhCDtooK7tOuG7hnxq2vq1co6WW63lEV1u+iQYlm7IJvK37ADYrGdN
Z9JOhEpXzqqgHuRW2vUx4bzKN/dtJYb+fXXZx8sYN4qIHKeS7qRiP1b7616JOp1Per36PuP1Il0b
tY6yPSkyyE3RPi6ZN4l5V3EZSLcVeiWJcX+12mP2ix6Pcj848a72w6c0xnw3RQnO7Imzb9v+byWO
iV6GpovGHmmp964VcPDaYeqaNuA4bJkinAY2zwNuqp+KqouG9DfS+oxADezZkaqi3lenj4m663pw
dAj7WPAF9djnGifa3MztmytxTIjUlGqJQhVM9n1ufr8AkZPObkQHXgp8M7e/lsS4Pn0UBSHOcfsG
Z3G2sn23B8LzTeApj8WzDpoBPeGyKG5OTF1k4in3Ue0LEiaRVAwKoOIM/++cYngv5ZbcWqovOp0v
OIGLDiPb4MVUm3b9e19VFhtPrRs5LHsYHJmcIjhqkcPN+G/a9EoEc1XWqa6hFRDRrTg5vXInNz+u
2zTv+8x9OCXCkhu0xBiFx6k9mjrPtngCGKfUpwsZQxWtJzMAvxW7u6UN+AVIz0WvcIvzV7hCTbJW
B8ZLgSymkJUCqaciDo4jsD/luHOqrOQZFW9hjI8qFz2SSQwbBqmFJ7r5IX9CIeNI6UEyt3+ruKOB
1Cl8cr8rVWCchi5kotp0NV4hqmElY/GjDtFmGqFT3NFVbl/WprNfSWN8hiyZuQqkeIzke+isBlvI
rFjFG8Z9waktYhgQXO9+dG+4/00dGf+BjjpVnAZUP0Cd7DZSdp+mJqdpgGO0bIY3BIICeu0RWpNS
+BGTxkvjygF0w/iVp/dlA9kUL5m1bGxTRIFleayktz590nROre76NQKo6Y+er1bkpE46tCFgDtuV
5L+M0Y5BWyyrmH0iN6XA83cclWezg0pUGEMdwLSM0gwtgPm+kEnm2NWm3iEvgic7QjNM3H5c0xwJ
xpIDMccJ0hdVj+1yehSauyxOOcezHWOgnADvKdE2TkbVQgMTVXIPz0dLGDE6cIO96dYO5WkLH3l9
f5tKdxHGNrybyzho0YLasDJmdjlHu5k0ljT3X+hLwUpQV0dDKpFlxkW0KKLkGNBBf1e/n+LbfPLa
5vG6hW6fz0UE4xcMMhrlIqMEDbg8yyC1NemPTQEwpmV3XdCmsq3WwpxPYJYCOt3hX7P2jPYALfl+
/fvbUZFOsFGShgZwtlu/l4ARJiSodFNmMfW0HItduZ/3BXe2evPwV4LYmyKoFxJLCL/0wTaCvbDY
asdJZm+O+aOe8nsxzMk3rTD2gAylId7oAvjIqRzDH/bhIbV7T7yLbmjNJfcQtzuZT3jSqVF+upp0
E9SGEqoGisIYrbmUxIgLnV4WgU9hmcqbFuyfkYMBIyCudW60o+C5aPHWYWCZy8d63tSW1S9gXGEZ
ylVcEGSIzeJshLENX/WVq2klgYmUxiFUc4wMQ10mPH0fCvGVo4+blrUSQJe4er4lelTmAUHymfbO
59BJwUoPHQhUs6N5XoDchZLZHRehYbOUa67EUu1diV0qcTZqQJ5h1qLby8fUP3VusqPtur+uL5B3
RIwZ1IraaVVFCy7SLlZuhPTnf/s+YwJaPMpl2cDMilZ7HPN2B6LKr1xOmJZClxTFbGRL0dOCHkax
q6BlUmcL1T5uCqsHUU8k8SbuN7HOTFThFE3EXSixvOYa3qS42/GSahxyIH7ypFqzDdJNNEslHm2i
Cxzj1DrmffS82NGue4o9XhWXbtgnq179BMbVY/xSVQD5ArjIZrYjYKcCmxfl2gei37Qdx7o2feRK
FuPtk2qq6iFAtKRpBuogNyDdsjOB13uy7SYvYlhq86iuQuSrkFpq3cSmaAoUgz5yUCAGklZ+Dp+k
w/Q8Oqqtgfh54ZWXtq8cjIqAE1WWicrW5GW0C2Z5HSrO2AKZUpyJrVQ39VT7aSIA/lvNjotRW1od
PanF197mpoxyk4jbzvwUvfVmKiUjshw04Gn2xE1Qk+8s2ic7OjQvSXjbvZ0OWIlkXJqwEFNoFeTJ
k96WXwk6jss/zYflwQB8tVffKUfg+Hz7115AFkURkPSmqoAbmVGkShiMQu5okmoGAJex7IriCxMy
EIEReGRoMCLJViMTxRxqraGRffdmIDAdMbHbu3H0UAl/Xl/M1gZ+EMWY4NROTVNFeD23LkYXKVuC
J+1SX/hT9hUvOeiJQx6ui9zCVfggktlAtBiauUlXZ0oWzc2HLoCQdBxd5Ji2YtFm8XFX4f03HwnI
DUJAI13/BRv3xPoHsOCxHSag57JEYB4u7Y5yGgAMbP/fRDDxihSmtUaaFmXRxFOKJ1HqOK+Ljbsc
a9AxnYyITEGi+eOlWmSDSjIdZQb840aqql2j9iiJQu/zbvrrC4uRgCACMQAUZas3RiJoei+CQmDB
2y+p3wD3/BUBOhrnUDcxFbaekajCopF0QMivvQUYFeCh/23cMzKs6J/vs+ULcD3oSSgg27vAOYXC
j3a6N5NzGv9hjrw24K1UL+qRFKFR0wApxmZehU6cdKUGNWVyGhxij+fpOFi9px4CKzt8qdyEqrcM
T4SBYOUTFETVLvKsxrDfvFxcdOftzVn0r5/OVrPTBxmMk40bQUxDxCzv5aast8vn8qbylNGqjuhl
JB4m71OLX+LduLEhFjoh67pOPgEnKL0E2Ca1A1XpLN/2xVvS1SdVIN711W1KURW80BEJ4X+MpZIx
L7rUQFCXNcQ10B6cLOGhaHmX44YKomhxEcM8H7ROnGcgpoPXPN5PgS8k923ozOkPyeR4dN565I+O
IWoaUSCAGXfmIvS6FiS8aYc18cLHre5mLEhXgWuBWOPTcKpuhNFYE9ATTZjEQ8rwMBwzL3CWm9Yp
v1HqBn0f3na8AGd7db+lsrm1NK+NdjDAuDMIngaItBS0kpy0AL1+mKBU0dA0g+lwvDM/Ve7EcCkM
zL9L7+CQIKJD3/D/z2j4lkJgWNLUVFnSzU8lu7DREXz3yD4sul/k3rQ8pNUPgZwL8nJdwbc6JZCv
kRVRAu2mjta7jxpR5/rU1gZ6gUY7+TbeZF7zAsgd3ZuOza5zZyfBMJjV7mLkKx2eO9zczJVsRu0D
TQ2jhBK0igcVgUW3o/0gFXfOfkst1ktklD6X6kkuWiwxLB7rTrTm5VQvb9f3cSNqwDZq8EZoEsNM
NhO2TDFK7inlqADjjK0siZeE3LZSWklidM/UKKCPhLtDBCDux6MalqmrQmXEg+idDqXwMLMLGCFl
x3NHG4vBADaA1kC4BXhwtjcxQFd+Rwz41qp4xVOr5CXxNs7dxKNSpFO6qLOz79iQAC6/rcB0kKBC
R42ocRWP7Hi9OO9Y7OyGreSw/mDOFBDQJ2CnofPAy57qmGDFDyCTcoe38AyQ2r1kJ1bqRU+RVTwP
N/iXwq0QclbLZuLRfymbfS7TXxHugMbrNy5FS+Yd2ue2FuC5o2FUVUUgSWC8ibFknWSRUmg5uHjO
8z2YAMs/BKvFaz31xX3xV3zSfeEHupAPBIRE2tN19f/8UiDQflnDAD2mCwA9QB3aKo3T6WWbqvog
vmczdbxm8ar9JfmT21joAsEgx/CdI/GTVWMUCZgZOsIzVQImFGPVcl9klVpT6qFzfoPA7dADKexX
EFmG9X6ojn4nnMD0yBFLP/tBpxixTLiTZeidVKZJxA2avElK/5QAMUkK212oi+d+Ni08/4Allthi
AZZhtKYGfevkssrxN7zVM76g0SR91lv8DEM8t9FBX/aaxkmrfi5RMEtlMmZaFSR1NAaLEz8DZWtf
+0kHwIxyT6fpQ0feX9/ZT28WKk2WKFkyYB4/dYHlUTRLZTrjPOufMumscDpqwX00cC7wTzcrI4a5
cxbBDBZJa0UnK76XQCYs09iulrOMf5Kch9r6Od5npDFKOkfSPP4fade1HTkOY79I5yhQ6VWxonNo
94tOu4OonOPX76Vnt12ma4rb028zxzNCgQRBELi4UDpjxe1qhWg2BHPZRnqaMXQUbV4/k0BEgfA5
w8QJ5MwTY7Qr3BFwAqzHOoud8qEl7vJYuf2GdVxXmCc3BRi6Xq+Okjna4EnCW120kZxpGnXcgmGa
rJ4+2M7abwA4IkbmJMuvywbzOXXM6crZp6nP1Fw7CAKBpkddlpnIXGVnIYQQzeY5598+WCfn35oM
vGtm/7aRM8oK7vCNweh7x/xaJkAWD5j4cC3azM+xGacgl35Bg1Oe6E0ue2mCG5+4keVXYX8gSIok
x+pANynG5knhkngo9/9pLe9NNtK/BG8s6xOK0GxLSWlzyM4Jhh1Fg7NoT/q0eJf38FOk8VEK//bW
5UybKW3hxqT7Ud1MwiobO86f3LX2Ww0edpxVarqi1Ul+Ky9YxKlgIr1fPBjB/DP2/rgxn1OHcy6K
1pQkWnALNsmRSJVnY5tGIrqC2EX+WSdLJhhCjmuXv2tNikbftkplNFZMt4stLa6s53da3ATr0np9
vILypMh3ZO2vxkLZqpNC/9O2vf8CzjATI5YLdbJXj9q3lRwYsv9fzOL9+yykOokmijSpdIx6kNF5
uxuMm7oQwILO3p7a7+/zxA1aHCUgdsfvT43Y0Zt7o9/p1R/DFd6M4V0IF4+timlgkiduGpAcbFSl
DjPs0OV1Yut8wRJ4hgZlyJRhjWAJaT9vprp7VZf8KCdt7q5xG05rjipDlglf9wID5OcH1dKsYeg0
lq/1ZmDQUSckN6ytrlyddCc9XNbxX+7Q93VkPuTEGMw0r2qVIAwBC+Z36xd1Uy85Ljdq4xVbK2gf
U1F72PkL7F0gd4GZHa0jxWywcSRzxwXV+eppoF9nuRBs39lYhCioEyC3hLCdE6RlRjc1nbR6hezL
yoM8lg61r/o6ciTRHN3PtR9mjSeyuMty7tZBszpZBkxxcZONsjG27LWdBaKr8nPp8E0SmLrBE4g6
k81p1RoaaB0zhKZv7HkuapTGbgqtbXJb96ALT59YK47xDBvVXe3r4IFx7jry1VbgJs9eLWAV+b+f
wSk8VmjaL3N99XobI7i3gyQIj89aycn3uYhAs4YZvSf4/trF7qLu42Q/0taZhd2KZ53ViSDO2fbT
DJ6pfIW7Jw9ltDpStgNAXbBaZz3JiRDO4y66GaHHWVu9THlQSeXk0q0yH8zq52jdz3HnXD7TZ/dG
V0yL6AZSt3y2xDBSOY9n3MpWZG9IVgV0mbzLIs6erXcR/KSYZlZrGRyHuEIwuMO8l5XGkdWnDIQO
wx9TSTOD14G1Q4+lAtYxzhJaMNZFSYk4NDO/FNLdWt90IlqM8wv2LoKzATmp5n7RoU3ZV0E6GqGi
dYIFO2tmusWSmwp2xeCObVGOpiJJsIA++kaLW20ZnMYWPNrPb8q7DO5MWpE6RMkor15Nfiqg4Vnm
0s3zvdHfSbEoGXx+yd5lcbsSpcqslgtkAdTitOaLVIWXLez8xXSyYtymKMVoohkFm0IpCtraxkL9
iyK6JMF4jPzW6+DjBCJFm8QdUwpMbAyU++oxbHsZFCFxFWfc60czZE/K/gjWANFCntcTvtwGdR+g
zRpnGV29pEvf4u0j367B8A05JZD0fjd1kImz8QEiEO5Zx3oijjOS0pSm1Igy2avH0bWHaJOVkxfJ
pafLIkqy83fViSzOSMq0butFhWoYihmoPlhQd/EVS3X0QGRCTR8PypCBn/IN6Z10Mx7F47zP7unJ
b+DMqGjNBjkj7Cld7yMplLXDogvuqrMicP2DXQkN2Z+BmXZnWsh7rF5XWUGpbyb8Y1WKXgVn75AT
KZwiOTLKcxRXsme0T5J1B8roQT7o9Dqm31p5FByFs8f7RBh3Eho1s3WrRpA2d7e9FeTJ/eWjJlgy
wrV15G1Jsr6EZRAlTIefduOWQnLHs5b+rgNfXZymNkcvAVwuhsceGLgq2cVH4mNYBtr18KxjsySX
V/jIy6qdP9CgJkO22CLWJ+jpVCt2X5uQK9/a17MHeEdYuGTb/1o8ljz5Y/Qxux9PxHEH2pQllDSa
UvZsebjSClD9gBmt6I3by2qdNz9bRZ5Gh1L8RIexi5ViMrFjSZc5fUn9hTReV0i+tMph2mzHXMD/
eT4phHb9/5PIKTbFiTbZmHyLCfWLq39HAOBnx0pH69bsT9vWRX+JQOR5i3mXyPkrwxzbyZStFUfs
tag6py4geBxcHVWny6v5ua7/tmvvorjTLFtUjqYJYTzDJ7NO2dUbwhGvTOSAJ693CwxeJ3eXhb6N
Cf70oD1ZUe5U563do18NKzq59EEJqDsGoyf7XZgrAP9IX2N/dJLD7C6HPgTOvEceWlSUPH/wf+vN
Y/QIkUyVzlhiXfpmxLEz5s9tKWLcPP8cw23KGnSBAOfxlXbdZ82q4Uw08nQoJvD7J2vq9rbim032
WhH1MBjVVyT5d+0ook86q+GJbG5nDYyOtbICOyvPfiFdaQ0KvKsgmjx7GG1kDoE1VIDP4JIf06rU
U6cjsafnX1tkDxvtWS9CTf2yNo/xIjCbswqdCOPSbuMwanHRIek9z7Yjx4i8wORnTaJp6ecLIidy
tI+ZiFKSumy0oRQa1X8xegkwsB0AO3FlpxZyNZ+94E6Esb+fpD0ioE70nuAomLO+GVclkJvFv3zc
zokAHElDXsAEEwgPViwI6EuXGQ8XecldIIhcbSaCdieBCJ4jWTEku1oSdqCLXWJty2lzWYWze3Ki
g84ZGrXnui8KHNf4qffAZB9Sz3rQwsWbw/8w4RQ+8VQYZ2hD3g1FJSfIt+nf4ggdVQ+XtWHum3d/
p9/nDEzJO7UhPd7F3VQ0rjqTfS0DM6Oa+77U97Wlq4I3jGh72N9PjIzQuBmWEQJb82cjf5lwnVzW
6NzRBJGSjdAToLdPg4lbe+2oseCN1M3XaXHblzfKIOAZOm8CGnAKGlDF9qfZgdowtrqeU+wKRmEr
XhNGN/X+H6io/CwJxu2dVehdGJ9XsKOGYhpejDs/KoJ4WHaVoVzN8yjamLcPfbIFAsJAvDAV49PM
O5BDEBBULggquuwpWcjWUBeviozDZGeyE9sSdbQcFCZodI7m9dg25V0fRfuimDBfuHHlBjGWqlAn
W2qE/auzNmjgsIcfy7i6XVV6iqHfZ3b0kCsT0i/xYYn7p0EvvWIGstYevknzdFRlFPKn5KvcZ35j
LHeYT7QqXYANfa7XKMzU1kvyxi8UNKyX4DnW5M1cSK5C52BU6j3gy45kAASY98+xGj8vVP8K6/bR
+hTGUxOCGdPRx9knOoZV6fEhIWQn0VJ2ml7zow5NINLySkbTaZuvypQ9Ekm6pn1MnDSF9ovaL47W
mC7ORRgBFjPo5KpIck9Wo+vGkNEsqmeurYKAjlaY7hi5ZvkSjcmXZExfaa2CUpNeaVWxQ1NIoA2J
J2V9WNerT81xQ4f1KpvIFWkHl7QvZVc9DAlYIjVQfY/tlSRldxKKmvb8qJHFjXTrMGf5PgYcYZKR
gifjkbTAeOLmIwa6Fqjl9YoURlV2VcmNH48/VuybgoIebYoODf/mJpYaB8blmmnppMVLtZJQJtMz
+AevSTTtkWk4rKWxMXL7OisNV1oee5p9N+ubRqd+jNd4ov0obHVvLigrS/LBTNPHNqkCmM1DZcVe
3VRbuylDoI8d9F1vOjnb2AtSssoQ3WbEABlefWOZ1a3d32s6RrTW8kYFPdrQtcGAmW/5DD2sYgCE
uC0cFJU2tX0TWZiNlRjdlSIfun4Mm2l14ilzIjNxrEj3qrZxG4J/wbyRR9KW22ihHjjBdl2Zb7PZ
/tJU5saa2z2txjC1gY6RH2yaoGm19eL4YTbqwKqWnaVQhLkZxnw9aG3r9lPmkWj2qsTA9OQpSIdl
K2Wxayut5Kxj6sXUdmLlq45WBzshztzUoS1j0q3VeES1nSRRd0XbB9WSbsEW5meK8dVURgAix91Q
xXuNMMZmezO2+G/zPojnh2lOQ7MvPM3oXb2VXFynHmt0lZTZHzpzV0dl4tCq2RSY59D1KNgq3c+Y
tq7SmU6TVTdVg985lTdmVG9bnCOQn+6ylezgcrcIEa8Ta/Y10/I6IJCyHAao0oNllUe7HUIZ31iz
7ykZQkUHJW69HIhOYzBLA1I0AGxrmPc1KkBLvx4KRQ+XunYyGbTnUuQqIBslXeNI4yHtqhvbWH+o
mbolWRTmJHblRfcyVFC6vh/x3zShhXDARjaWjsNraddOTHRHLV+0uNwgJxO2Tb1rV8mRIrJLksVV
ouWAlky3NXNPlWCW6nEE7GCo9MDUh81K8ZPH+a6u6M1qWx6VcKjNJwyYNR0d/4s0oUwVRb1b2aBM
sNP7iOZhJ31XlsgrzSZ24zR3Srn2iine0xgFTXu9n3tyNefmFkfDmUvqrurimNT8Wdumbxd5IFvx
6zzrbiPZyECkfgzQlJ+RAV0944OmyXAOGAxWNdddr7lymoao04F/BXVGfULS6bUkw36xqbMCbZ5r
nWNbVThYmo/cyn6J8teCvE74/aa+3FKjCkD62jhaa8hONw5Yu8ixCB7RS+eAWMMbyUuVKuB9xR6q
/XiLjhRHTk2vGTQH5TunsOTcGcefWaL6RUofa7m5HvrWH6tMdTXlGBuWW5TZsR4wiLxFL6rV3CWz
7oF93BmWNOhUNWyabwXBZ2nxTR9Kf0KqamnGZ8MafT3Sb7MJZYnWuCLLz1oz9sCKb4rU2EeD/dzb
2gHzT3KYLuAwU3I1UQslLxLoheFhQnlAijLQ1i92ah3JCNhBZ3yRh9Yx1AGw7upmrOvDJD+sE6pz
63Cv61FwOX44GxGB6coG6Sk44nma5HHWx1FJBoDnkq9rt13Xg5Id2/WrbAiiiLORkK4QFeqjr4Zv
/FbajJoFK0nM1UulNU61Js5lVc5KMFXA/QAf/oyJViowhXQ1ViqDN55iMyiL7r8E9OiSQAbfRJfB
W+LnJJyLK6UotHlGKpG8Ruljo327rMJZeBE6j34L4OLFBd3+hjFDB0Z0QnxkrkJgKTfzs4TneXRt
73o3vta2hSfvS/e/vMxPhbPQ7ES72qZSsuCG8eRs2TQrdWdbdwtFEyRLP6d1QH0IDKNsG+CJRoWK
S+sUUY6esRRMF9JG3SUbANcf6KvpsjQwWo5Ccrf+KRyBE8gOwYliRhvHZYNf5FXzVzWKnbp+qqyH
y1v3KW7lZHCP/sbIBznCEfMgzO20u4jNLBShIz+dVk4Il74xInSTVokN0GOjOYo1PlTdsGkNTG4y
6UZKZ8Hj4lM27KM4ntZgBuO0YhYao9G6BkErwVjV+XqpBE9Mwcrx8/sUkmZtaaAhLJkfJbJPDWC7
BSI+nytOE+5hGRej0mpzipE16GDv7xPfmsP6OX0mYJ1yyjvZkbzN8EzuOtmpXkWvTpGC3KsTU3lU
CS8ZTKxQNpqd+cZgOBRmeNkAP6e8OB053wEcW2V1C+g7kurXuIQjQt48bKJjFOXu1IVD9WSLJuyJ
DITzGDr6eiZdQ9O8rh7s9RDnwKq0t6stqnx8RupxunEuA9DnqcFsWvAkhWSHGdshOCdRP8pCjK8P
7BCDyh2QDmxUIVRftHec6wBTSQUeFkz0aqoI4BHLsy10FMdSeHnzPt1dnH6c9xjqehhiTPP0JnpM
zcGJRxFJ3Wc0JyeC8x36YrUzcDf/zLNmfdHRTbTB8EM/DkRveIE2fIq3KDKoQ3CijXUr6bex9KfY
yY+q8MlPfSiWehlgdmZznOZdFX/LrJfLGyLwtBbvMDKNdsaCucEjALZaOKHfLrKsDV4UbqSpgiSe
wMgszkE0LeiCiQHrHoZDP/yIVL+O7i7rI/IOFucdoi42jTaDd1Dj2ckU05/GHG+4IF/w/LRtd7Ff
1GiXmv5luSJT4DyEOox10mkYztDOQWIjW31/+fsis7Y4z1DRcSxA5P/P9NcaFftx12xBee9Pjig+
YofwQ8aIMzvOF3RDWZO1xehEPV18RT80C560+uiwwdyYKyG4fEUrx7kEuTEpkCRoUYuy+xI1DNm7
vHIC3823/aJkUqztgIWTzb3aXpvGTqW+THXRtcSM98Kq8RDkgcqaUqKZH3C16gq8J2AnjIIkXHeM
frEOiz/vL/8QXfKI5CUek1pmI93Q6GnSh7QSDRwRLJzNuYZFMqI1olg4mt9lVthlV11xMGYhLEQk
h/MK+kT0KmvRNw3gqVMSza1N9YtZ6U8g1/USA7Mte91V13gLHFhYIVdS1pU7tuC8paortwM6YyJB
HCWwSZv9/SSQRt9da0gDZqI2E9kPseSvg6hhUiSCcxhWipe+HaH2mAAVZ5u1Q4TIxc/1+Y8H2eZ8
Bm2XCHOA4G8ZFU+8LwPJH1Kn9butscnAJhm/Xj5qb0DTS2eA8xxVX2dULdGslB9Ameml1Im25h3j
XMgwirs4YuDJG1EH2SuYS5p40d2yj9yucDLBL3kjr7j0SzivYs8rknU1jJccGSuzhnHP6DpiuAj6
Sw40P7tH/AvOQ0NQWD/TK/jxWHLhRzWYS4Y3EuMhYmxs4NXQD3nQ7+ed6RZudzRebEC7gG3ZqK9k
szikcMAmWj3/3WvD4OlEC1RmW2Kx+0KdkeSV0Tuffyta6cflLRcs9CeiO2kc0lJWoe98PX7pt8UO
yR1XerTdykWHxK7HdN8sADpehGAQhMqYy/fxjGrgcygGwnY4nJ4Md92MVoABHKCElQ/snWMf6HHa
9C/ise+fIQ0fzhW49z6KrsYFw29ViFauy22yKe/12NHQkk6v0Eqzi3zlRtwNJQgA0E/zUWhcUQno
LghlXOrIzLjxLgpM0FiC6U0QpX+uhHEKcs5Jz+ZBUZBZ9Ppg8udD5kfb+S53bLSbxtcioDf72L8f
VVSoPiqWIJdW0RTCNOUwZTclaB8yQSAtiAoNmXNMHVC3Q8+sNB2Qe7e1ILJva7q4mXGtDjft8BBb
uwHZdMHhuBwTGDLnhYx+jEaQnWIdv7B2q2RHgXis/QGUzOMt9f8YIMVtG+d75no1a0WBlhPGnmlX
1vr/IZxkH7mwXW9LfXI32nJF61gB6UyH3LKjB3kASP62OGJuFpoDc9DDG0F13b12m1tJtJ6sCH9J
Nlek15J5xLBUrCdr9K+vK4x+MNCn21+JO/UEVvl2RE7UHOspo3oJUYn5TLThCNfpqpUoYSM6aXym
lSJsRHYfWzZicF3mr/sWUePgkQCE3Vei/CCz8kvLx7mQdkhmu2khrCweq4E4sp44TX40AU9tZuey
7V+Ob4w3H3qyfum82k3PQoE1G24SPQ2mvhCdasHxemMPOZEhg123q2LISLfLE0FPYzY5SQVcmeLm
IAIzH3oRZ5ZwvzhHEoG5SKrQAgPgtP3FQCes5Jeb8hfbr2kjhkwz33dpxzgHks/5WrdMQ92R0W0D
fOXP5WYw/RHQOd3tQ+Svn7UHQ9ROyT57SSznSFJJruSqgFhqbpEJSCTds7NNT38aEer3gqyAwCrf
cponuzimkkbbhAkDcTwK15aFQpaN8tBjBrTeX1mlyjmQumsLW5dwqgezeClG6iZmLkj7Cwz/DZp4
os6yLJizxwLAQTW2o5RumzkX+EGBVbyh0U9ETHKqjR3jBEi6GrkUtMw1OdoTQLFZ/nEl6OOV8hbu
nogatHrAjFuIwiszjnvHUoQM5CxQu2BsfPdaU6W5PrAjhQsF2GVQte2ScAQ/AKqmj6JX89sOX5LG
1vZEoXWkuRITSEM5/sraTcfIU+5QAvfXjZICpK+4dD8fY4+GORheJW8WEWqLNo/zIJKuVfqQwQRL
a3HWonTlJHeq+CZXRRzUgitM5ZyHJred2ndQdeiDjGI4bHyVozp/+USJ1OFcRU7LElQeUMccwqqd
/CZ/IJGv26L7RBT/8oApo0dU17EwcQzSmyEswgh0ZxUS4pInbJg/f7FYNhs5CRoSvhPLlOg0dhI4
bNWv8VO9rQMa6HfKVe/HN2gEC4SUK+d36l0et1NE77qiAj2ZV3+hgE98N9wmtO+ACn1AQ3Go/GID
ZZWXyxv3L1fZu1Bu55a0RrGITcBhA6wZqcP4Km9Z6MFYOURjJf8lAv8/aShbfzx3rV7IfTd3mF4L
cFRSO+p625JjKR/15TVW70z4lln5c8o/9hh/F8q5+zbNlpSiW8xDL3OIDv7tLBw9f97dv4vgnqFV
2vcYSAcRrXFH569r/6d4gjcH/P59Zqon/ipOLUvpZvAax/l9GiO+GX9etgORAuzvJwJmZe2XiI0p
6pdgie4qIf3L5cOEVtaPAtJ5IRk1ZnZw481cOolv+3EFNm3G/2L/sF+Ex/f8jfK+ZpyPZ4Nxe9lE
AnualoeR2kEBbrA8Ut147I5oKf7WThjSbODlArr3WQZxSye6Z/4lR/D+Gzg3n2d2ZYCbHdSZ23iT
gGkD7aOgwV5vDSf7AZx3mB4xeujvtpJzIwhMkRpdQVCWVDfTEnbG3eXvM4/w+e5814nzGEqVZCr6
e1m8HW8YqTd4r/x0J2rc+5e85W85/BNTpa01gNwL+ZV7+5qN3Y28BfxxGzaUZAzro2gWmMAVgjzo
o4laNvjzmwnzOia037AnLfUWzSHeErCETiyKQoUKck4DjQyo8sol4zBmNPedO/dO5uYYomrvgLva
6A+XN04okPMi0SKBSZTCiyyY0nporrIdm+TG2FgCQKIwWui/pSLet5DzKnFZLxloN4FbKyrHGEq0
BLjEFF1h598p71I410IboCWBk8UjE4k4zPzDE9BAudzYFuFcOLVv3jbb3u0bx7qzRL3nn3nSPnpm
/vWZGmtm0gQlc5bpBbjnxfaLMAlTz/Kimxl8IJjalPr2jbzPFLcSORiB237Ly5647UnBYOh6XdgE
wMOQ3PSA8QlshhnhhdP+loA9kUDjCM19Km62dMt6pzLgs9bb3JFC4NUDZXtZ2vlH4PtOcq4FDQTg
CmzhWhaiBxIF00Od+kpee6pt3Da6+uuyuH/BZv2Wxz86bZInci/ZxKOJU38vt8Rnzcid5tBvsw8q
P08MOxOFQPzjU8F4L1tLUURlwy2UwxvP1FY+tKEpWMzL4aTGP0Erqx2TQgUQRwIrggxWiWJy+kQA
NhMYIP8ITVTQsqYtAjqlS0JjVJ7Uqnm8vEts0y9YIP/4tJM+LUcJblLeaQEL+ZUQQI7d3y4X50VM
Y8xQ7RtR7etbtxnQO1DSUI7N8LI2IiescmEJ+LFGDKhAlE/C9AYBSRD9aLzonjXct8fIzZ4F8gQH
WOVCEEB5hyKqcY2yeXkMCRPf9hu0wrPRQMIs/r+8z95PFBd8DGM15kRDXpjVJ+I9mo/R9N4cjAAj
uwWJP5F9c87CWnVJ01lxL1OuTeshLZ9NQ9CeI9os/rlZpWmi1hXUYVc0cVEC8dSX7+hDCYE8vxJN
Ujz/iv69eBoXgCjDqKBdFBpJZRJOZewByOcsJvXJTARmKFg8jYs9JrXM0WcJqzDkjdW96LM3DU+X
LU/gGniw9WDU5lzOWDsjRY+IEci1yLRFEtjfT+6mzm7MeFxZEWI3+AXgFqszb4wfeF2CEtHaJ9ci
k/uXOuf7DnFOYtCX1ZAmSNQxGry+yXzpihVyuyA65I7itk6BQZSr5iyC7RJpyjmN1igGPSGQO/WB
Xd502e3lvRJZHuckZrqCgUjG99WlRolcxztJvi/osClKyb0sSqQK5yE0JY0wiQWWZ5EYM3dXv2vo
3918GucZJDVCao8Vp8al+rKU3ROJF78pB8HdJ3J2PKtDM0l0VXrIkfRNOz+n0+wV6v24Xtvpjb1c
p+uthkxbLBpdKzi7PNEDMZKoV00gyjMEfmm0PMpp7qeNLNgogU0QzkXIOm0w/AXa1XrpZ7ICpA2a
5do6/aZOjQj/IxLGPU30bq5pzZayz4MUbWFle0RS3peyp8vWJ3rkEc5n9FUx25MN8yOY4o4+xGNy
BCTj8M/QGJzcy+IEsQtPsm2CLq8udGwVCfVA2yQh8ngY+yt6KwvOFGGre+II5bQDtE1id3ySudoi
7ZNUxIchMjrOQ1A7l6Q1xQbJRebVyoQ0r+XGHREcXZEmnHfAYMFFsyZcgTU4IaIfUf0fM8i/XTjf
pi41ZWfbFIoobCQMw1BqV9Lj7CPtGor2RWRtfMM6cGpzbbCj2npKsGLoDQ3Q6XfLIBTRXbP5K2Pj
m9eXsrKlJnoz7RiUfBmMjQRiYxNYgs75hZb1rGcDFlAFbxyAZVtterXzUQChEhgCT8hdAQwHjjIo
Ew2Y1dVEaDJTBev1L+Ch36agc75giKdiTRZowsrupZcGkivf9K/G9n8hNUflZtnEiC5EkHFRXKlz
cYS0tPq8JtBuCZtfb2xfL+1m1d/iyiRAeVWkKvOfFx5ROuch9DWzzZZdiekW/XkD8hMS6BINB1xU
fkadyRkEnu+86YMMQiagkLFBLPvRJ5mxnFejCRV1sA2rLpYXAEDdZ7O60VIssJazNnkijFOP1D2R
swxZirJrnKm5UtYXNfl2+XidzxacCOFc4NLldj7XAOJPt9GxRz2ocYvQeugBdlk8/UlMdXQ+3DyR
yHvDbMLUXQu4/OLX4K+H6hbNyMRZMFeDSEhMFlvNtX+CrSKtXFFmSbh/XBDVd1FR0/FtgiMjk2Ku
q93XGDaAguxRhOk537L0rinffGXUbTt0C+C/+WHyERuCig4vVV9+6XeMh5sguJ7v3nBux14JRDDJ
81m8E/HcyyuOASfSMhwPEnbfwNwWtnvrYN4ZDwxioXpZ0N4Cp+pWm+VWiF9hNa9PR/NENudPOxq1
c2xjk9GRDmJ8xqUKDgUMrfxPELsTQVyM1eh2r0V5AUS/FIwYYL98Qeu44NizM3BJGc6lThUoYKQO
MnL6OKKHyBjcxtwumi8cPnTeh56owzmYrFvHoalx5hmumSVS0g7Z7BnzI7MgByZGlElhPuSSapyP
0bqohM+u0dwBRD+t/EG7ow1y50hXXnY0Z4PGE8U4P2MkVpcWEc6CGsYbfWPBHOxdKxxkc/aGPRHD
OZch0pqkiinyg8RA+znZKHkpunaY7V5aM86JTM1KlLZCdZnlTzCk0ctASxEAI7shz+iPebi8cCKf
xbdiGVls0alGuQ274y8+WucwD3OF3/j/3Dnnw4f3BeQbs7S0zzuDYTjYU6LENITMBQjnRZcB7mTo
cmlLQ/qI+l7ni5KVopuB79gqlCgqM4YpVe4HfwQ+V7tmCIXYN6+Ma/1YJIDp5j71/9KH8M1btlIZ
y8wA5ZgUYgDe0Q+HaBI9BoX7yHkRSRmKNZ4hZQ6yK3YTzBvtbnQbdCzEGK9z2WoEsQM/3lAzK7Vc
GcbTKmJnxuyFalCcJm0EnvHMFDPAEE7MhfMfqVV1Ss1akFji3wySOwBK0BGhg17Qj3/Eb8OslWtR
tVZwyi3Omei6RKU8h9QRj47mPhc+qAVu0eLcSF1Usb0kEKDfs9HzTWjeSVftvguUHUEpE11Pj0Ps
KKLci8Cz8A1ddWEXVmcysQ7DrShO7GdhvJ19NtFTNE3mfB3/fe/4tq68tMZ6jCFtDrSAvRlbsORa
Huh73H8kKjfqKjAYtnAXfCff2tXK9dTYK2TK9VWB4ZHxeJtgPHM5P0jtlwSMXn91DPhGr0qXpwZM
ngDg9zvwFTi17Wbz98syRAfb5kIQ3cDkNIOt44h1BNYzaFO3RkV/8kq4y6TyBPJY3HZpDTlHskSx
SiaWw1p2ssvGTTP0hXSkG7z17y7LEpwDnqi+tI156RnsfqW5s4xHtTjYCeZHKaJxrIIT/amfqyvA
AsR0IqU/DA9mItik8+GHbmEgCCa1gNAPa3qSTEqTLo/at+8j/OhQwGHjecVwt/Nu910MtzWxUnf1
qC84UvHdiHuMPnSlAIR7/pYECQtY+zW8Qw0u/CgNwG+UNGPF+ewu2yc+5vXJ6LMK6z0bEgdSP2/a
LM9N7xAhQcFZ/d5l8y+atFPGBdVRRNt4/4Ir2R0wHunK8mrqFlsd3t4yHWsBwvSyGZ4/YidyuafM
kEm5YbGJwyQcD2w4neRPN+uORcWxJ+ywO+uGT6Sxv58Yi9KqbbSAgOktCKfuAMJEvNcOLMElecLh
HSJpnGn2ZU2lScab9B+wIo6zX4A083+lCYp/Z8/ZiWqcgfY5esinBQdaKh7qOlxnEWhWJIBZ0Mna
dXaiTyWB7ZPs+5ptuv+E6TtRgAs4xpbMZZxPOFsgHyuc1RYskMjCudDC1LI5BTMBckrWplYfqbIh
s0CE0Jq56EJPEjoYGXRgBbfuqgzAWxWaYYyuB3srank/6/mIoRAMQieaonEKZdkSKVEPY9bb2yIG
p5h8ow4P4JRDn9hs/2jUx8tn9eyVcSKPU06baBetFgZrW2m/SyJU2wy4hXxEQ5okSJCdt7V31ThP
WDQk0/UZ3rYAkxvJDrotcnjnreG3BL4YJieW1ck9JPRx6bT2NmvIbqW9wL2d3yIwHRPdtBSdh5FK
9WxO3Soz9AS7nNj4SxKIx1+eV+ZdDHd0rFijUSLh3Rqphje29MrsB59kq0AbkRjO4CqZVCOGoQMf
p1O3Tb/I6WNNhA8P5hU/BUHkXRnOzKwlb6jNHuFLOPh4qQap5K53nZf8aF15b3sAXV+2a5FanLGN
nS3VIBXDXOh+cM2qdGnZf1eS8vWymPMZoHfFeIRomZlaOeggW6AHI4x27A2goIkDLEeAMx7F8xAF
evEA0TxutKpvQVIh93cdekam5zx6uqyTSAR/n9YzLREWYVRzCpKf9tGU0CZqCYSc9zu/DeJtXU8u
nmkaNZCwIJFdmt9n9XGIeqeMKag7N3+nDH+DmvJsDBrWK82+gv0w1r+rorYx0Xqxv5+okq9mXvYF
IoJZ+qoZRzu9zeLHv9OC8wW2mVVdQRFEVtlWJ5qj2ffwQe7fCeE8gU77pKrARuwV61ajL1VzFM5J
fsPiXfADPJRTbmdbrjUA6VhESl9Kb90gbkOWPQ4rV9vgRmgBDJu82F2PWe9KXrO3YkcEsxbtGOcc
6opIqZyC8kJFI4bWe20uHejaC4o1/0PadzXHzQPL/iJWMYdXpo1aBSvZLyxHEswJJMFff5v6zrHW
ME3cYz+rakcAB4PBTE+3wAqP7LSyJskTinsCBLetedtHL7IhmMlYPsnGdvJATl2acwgo4PaW0w+T
mbpSYXqTCjrh/FnNBC+Zt5fKljEuLtT6BBH5kqDnk7U7UoOLJwc3ZyIrd9pM93Wj7+wxuZRJ8sKm
2gOf6i6zrMbNmgKsxqPhtzXmD5T0WGOg0uiaHxCzStxBmwO1Zp5FkVHN6S62wa2btQ2UIKbhkdD+
0MdSCKK1+6g0Phuas1MmC33zPPPSJnK7WPWSyJmhhwQ8vq2FDnXOpRn5dNZOcT9+J2Mb5ll1aJzc
i+rmqFHlGNXRXsYYSKvL54zqoZqTg1WDZVtVfG3KD9QhT6pMMWOYmd8KhfmEdo8d6C4RntRLW5MX
LfpSqUrgROAAHoxdCcg+kDC9KJ/5w+PxZ5Tkoa16n8plW6ZL7Xrwm4f+Vjnph/lo+iDxCFgI4j7U
V9Od7vj/FAp4vGuuE9QJGwBEbXY7jKFd3+u9ADq5Xs96vzn5aUuqGllPJ4SCLqiCOdSftb3+sd53
fnMeQE25zOQohiDErfdPr4xygVQvp3xUgH19K4D+r5q45aElXIUkPIlK1YJbjge+ap2C+YoWyVVc
3mn2HhPbrt7cGNLDv30uLrsCBqyCKDfGjPT6oc7uTSdzqVAUbh1qdrV3XNQcpiTL9R7NriXvLY72
wbi33dirPQKKk39aEI957XIzKqsWQxskugz0B4t2hWg6WhCdeaArMTNq9STS/RStLfZFsc95Ifgs
6+X29x3jEa6GRZD45m/1l8Ev73I/Awr1S/1i32Ue9csL2KB7z/mYjyI3FzxR+PoZkzqVlY2l+9AJ
9FSv24H96LRgS8gZLM3gFnUXJrA2hRgT3cuCZQsuJY1LuVpoDfS5CabyQcMMvX6x7afUnt0u+zzY
rftvjrJ85avcq20SBPAUbHcdWPUcWjxY5RxIern7NzNc2GhZrTCDIA6XjV/Kuy5yJyJ4HYv8kcu+
9C6vpRSii75O4rCmE+iS6G40W0FkF0QkjQsVZjGVXWwjHzZBSWGC6T/rDVev9lUlQrktn3kjXeAR
sEWjaBlYFlVfKSC9aTU72Rb6ueBZyT/4IZtFyTDMmHn1GXq7MZjCfR3EXmaYHxGVvqmCHEh0f/C4
V1nRIR5YIzDpN9Ztcte56O6GGnQoLo1v/ND39Iv2bdv1BB+Mh8DOllHPVMFwVy1hevQ4scwttSOt
RSfpD2Wun7mGvuz11VGKR21GLRwv2S7octcKlVPhkRERY/QXvGgtEh8SLYwLE1Kq2emo40wR5eME
jKUqm+4A+W9DBANbB/a8h2EeAavb2shkCxdXH9q76VyC57vBeB7K0g/t3sIlprpF4vY7cOZjvF00
gCjcWC54qOVQWx1ow+CkKOB4ELs/OpfBk0OgK15EGcdbyr9x7HQujtAhQTkHgmS+hl4odEkxQxqf
lhdWv7c8Go5+i+WyvewykHaSUFS/FAR/nYsvwDCZvQI9LjCCUI8kPyb6TKIbDdILorEvQcDkQbRj
pJbFqOMojnp8r2DO343V3k8VKjrzgiDDA2hlqzSHKkJkaZGEs6BDT9KV0KYvXPo6BFqQ3NfDYfvQ
i3yGx9FCqdGaIaSAxaFRrwO5OAG4rQNQ8TaUK7C2Gqkh7azKBvhNwTTx68mfZ1rE4CSA+lz5yoDr
Mz5tr0b0+9xJt5R0hlg3Qhi1I68360NFRLrxq85wtQQuDxjaaa7GEjOAkJTup/MUvUy0EuQav2v5
LXO2V0a4gxwxR2u6Gtl8flho78rDgvgC456yx1j4t+ywzM/VXrkbdpkf39I97gh/eydFy+QO99xI
wNBqoAMtzezjaDidX/TGrgKtwe5vDJnQCgBnig05tV9dwh6YHZUpDhcZnormlENRrxC2RpdY8Fuo
gkrb/xpRfzWC8qyhFdBYBcf4Qo2pH8F940oPEUgq60B9XQKV5HdfxCH57d21ZZnz+CKlObULlDhp
rLwa0nwTl/Kp1+zQ0axPilKfFYgZ9XG9r+XkZQBxpdtF6jcT4wZSigG8VD0koxPg6R/IEPEZqfUw
Z/oPSLh4apP5atMf1XpGG0UOZo36c9X9n1XI3lzxfeu4I2VYep9VCR7PpLykzj4h0MPRX7Z9YP3Y
vtvgzpSmzmqXOTqG52jmyk61V8o+3DaxHueuXIA7Um03JpO0CB4YH8ZgOMxgR50eisMyrx5dRInA
+ul5XxB3euhUQD691vHkU75W5CSzZ0V0Ka33A64WxN1/ua3m9li+TQqPn0HWB2LABbuwtAuRJfoi
8tHVh96VueXvV0lb3tV2ZDHUMyb6apOvZnrRG8O1mnMy3NP4Jp6ZIAguH2Tj5PCXoYMRZTZZIGkp
yIGNT3Fe+hp90lMRbEZkhwtAVYy5VxXagT5rKq8YKwjDuiSpPRvsh//mg/wwSUxoO+QzHhHUg/wT
JFobUMZG5wUALe9F+ZloXVzkGWnJBqMCwUeWHbXypugh4lYcIa8jWJXA1/m5krrIlRxKS3jnxa+y
MdxF1rdUFaVGIiNchCCN0iuFDmcgNWRrUr8xDrGQlk0QhvixEVOZWshLoVjvTJmXNM5HQ68eBC4g
WggXGSqVJnQE/5Zv3svPS7KVgLyjPZWtC+KOR9Ul/tT7IsS/aGFcqKiT3oqVEmd3qO87+dUYBKsS
xAaDiw3aZKAz5QCFA8nh86J0rO26QxH+VYftPQSZy2zBVQhiuprkcoPUCyXzQwFa76nWLwD6Cxxa
sBqTCwidocjzuNBbLdXHMuz3Y7gQhIkEVgSeYHI5iWL1k056eEKnHB3jliUPmajyLUh7TC4EWGpG
1cHBfEIx15Akcz5ZCb2zqzEwdTg4dQJZ60TPsvXi7dVX4hIGAN3GUrIrxFNvDjvQ7gA9uqOH6lZM
L7Iclo0rgp+66myVRtUiHWNGl3L4XluhVL8UGEiPRVIHoo/FZQ8WS1MtbxFMy/gCsRqoTO77TKhs
vXjW1nq44MAqOSqGWtX/p2eQ4f0uH/4D14tAvm8V4S1bXEzIZFuNK2nhQMOwws2IN4a+A2EzOPGm
L1/Sc3FZqgflKQkzz40P6Fr48w/46sF5lg5pQPzca8N/i408gDGRKFMzA+d7eYpK7rgrSxeITN39
OHuVj8INlJaDbZuCyMjjFrVsTHs7xuXllHXQ2iaENP8K5PB+HngNrHogc2Sky4NxNG41o3kwYnZb
EtH0iWglXDiJ51zq7CVP77u9ph0SIqCsXS9IXq2DCyYRCBOkEiBPKAgMYXlY2JGqnfRgHpwb+lje
x77hb38bwZmzuEACRUH0BU20BvP0Y2nEQZ5dJiYJHGC9c3K1rOW/uLpUZKZZrUlQ11eo6ZWOclwU
RC3NeoV09Fk2wVKW99JrAjLFNJ7CuZg+AcgIhmAZ9MQkOzOS3IGOa/9vS+fCjZ0yiczKglnJnuLu
k2x8H4mgoS/aXS7W0InVVQ0csT/noQnJBrU/VnPmbq9DeWMY2AgzFhdmigqiqDrD9upM2SdyAp4I
jLnk02XqGt8ux/vCSL/H7eTnWRGC2GwvScUOelluPUZerU2vzmzcZWoVJNQ6OmoZyKZ0F+nRU2cU
N6MyeNKYUaAQzPvZdrzCHENVgVZAOflZ3LpKO7ilMt9l7MAs3D9QPdVRsFRZgSYRxnSRa+Vp5abl
fYqO/phPrqYPLp1kN8ULHEqXYalPl4ZVbov+XcGqwEljVCrAI76wOkrTTq+IJ8NjUkafh7k+qOUP
G/pvM8SNTZTtKvtmiPOgU/DL4/d6mt2hyF9UPGLG3ggUaEuzQsVMsuoN6icaJ/sSthWz2Fc9Bgll
GiR9txuTImxaclEb6aWJW2jVYrQM2W8ZK/5s6S6R1ZDG3WuboS4ElU+5PjiYI5dATWtX0t6qrEOR
AB6h7IsiuvSj88EpU+qqre3mjf2SWZVvOflxZvKlqTtg2JRnxroPZZmElUM84w4M1WoeQET8lmL+
L57KwChV4rK0PVSFhdGoDpUKPDw7e98RTFxbDSBpsnXubWkPkfRggDY2s4oDLelZsQkNHAtKyjKT
T8YICt0mB8I1GW6Ygk+dOOecjO5s0s9T3Y+7bYdcL1qbpmXqum5pkNz89binUSM7w4Sq8axAA9yr
wYJW7eKddfk64KKBkvO3wYtu7bD0Yl91S8/4uP0PrA/fXv0D3LnTmdnYufVWowcjmg/JwMDeWSFC
KebpJIyxgaDj8N8TXpiaLSH6t8OI35ZlXVUUi4fCldSSlkgIcBfzWg0YY9VjlzSE8p18ZJjhy4Q0
v8t2blnkYviAfmbUFcila/vz7Ow7A0khDp+NycjtfV0NZ1dL48I4mPskw8mRoKVy743KYSSpJxFR
gX51evnKCuc9HY3S3Gb4eOm5PeChc5p3kHUD+F/0qUT7xnkJqCBmXSe4+0xmBGV+X2RqKGPGIP2y
vW2irIF7uc252WkqM3GoHdDDEswelqLJrtUv837B8mOqbdLNMaaE8B6YuptaYrcsr852agnvmiXD
+c3Xrgxx7zZVY0beEVT4loxWeZuGJTd10OAlWu5E7GVvwJAta8t/c5U3ZHnXtSPkbkHhnxyLajgS
ZvpFHIV2qwYJi8/MzMIC0m55b1zqqA4VKXkeuzxoKudVMvM7e6QfaNHvpnE4lHoJxXHkbhXx58mC
ijk9aFrllg2p/cRxQDiY3lCtv9AIpBIJhKa33WBxJ24xum7YhmE7jokuJfey7tlMZrMbgMJKCkxa
VSdSdLdzSnZRPLtVYgbb5tb6pL/Y4z5VTIu264sRrcO3QYf+QwN5HyhHHSOQZmhgMAU9oAfheX96
Sp9ExdkVn9cxh+A4umNBoI5/ZsytGSFVNhQkV+dq2nWd4I5ZKzVfG+AfFao2kLwnTHl7xyxqps6D
BVIHNaxC606UJQutcXuZslIx4u7N2tLb6HZxIHkj2q+xp55ERYtVR3nfO4vz+noa5UIyBkxaTX6p
fR66i2XuagyBg5/wsO0kIlPce2OmOrDhMxpDbfq5L3OvUL1Gvq/YSVYFqbBwC7lbKsKVVDICd9R3
+d1CRJ95zmdtt/TN2b6W3O2FrVVIfvEP7q6yZ3koVAWbaKmeeXROlSd5OQNJJURIQ9ELd21w/xdr
3J2V9TUZ+xKA0y4wj0XQHwhGA4d9RtxFxIjBTdIj2gUnyWciVOlK6P/F9PKJr2Ikxkka20TZDvJT
o+eY/b6xssOgxP93QNMvZrg3RtNRo+nnXvHb5LNk3VtQFoTkruCrmcuv/BYjr1yfuyplY7TtFhph
PsjbQkWvPJTzH63YPmuzFLlSXn+osuxbqcVfsr46QvMVdzfbgyIkMICod9HaDzA2BH72KohzfA1J
DWdCnudSu1WkibpmjXnNShvBXFq35k7K4lPbdrdqZ0LVfGk2O8PNPCb35dB96Op+n0jZXZVXoVEO
F5KTJ51JwCIPmVdX6bmmbKcW7bEqhrM9sUDr4kBrYp+OpqfPLNBT9ZJ0Y+mZSbcjFrnvGvWboZGv
fdJjPsKonqZUPeolGNvLcQ/+TNCHzfJJi5tPEwbgjFp5kmftOSLzx1mxhoCUreCOEJ0SPm/onJkM
UyQpvmM+F6YVTvK4U+Qp6K30gI7DazE77qzTGzlHJ68W8QEKXJenu5iH1LL1oUIaMd1GcNquc+X2
RRAIlmi54VI8r0WkA33aRwgE/+nbKe68l3BRLKk424sa7aIox7NZFPmgDX1UYNomH8JpTpCJy67W
k51E0kcToz54rlpHas63dtw96Hp0Vyr94/aSRdvKRVq9p4NFywwkQ/Upj059fRlEWFjB9c4zXAzK
TKtxxqYaGrgSmAIdVeE7QBALbC6mzrQppjjHnavv9M7VPuhHK0z9CNPdLrkpTzEBF8QCupVd5zAI
XpArT4PraMdzXFTxAPZpG7kaNaAjmk6BkZinGFnMqIz77a8luIJ5touuTge7SVLo7erEpc13B+Da
GXJc7cdY+Yt27y/L4sJrZyWNNLbojco29fNmvi/tMTRa+kJ7Ef+W6ErkCS4MLGmkE+773gdv834+
LJOCI6DLxCOHOWi96GvvyXvn8Dc8Y9er5GkuOi2eRwt0rb5mOI7bjEBMx248y69NlPhyPt5oRH3A
xIsXN1UIcqnanaVCUMkVnEGe+0JWIkud3xzIMvfJMAWOPl9mwxbkbwI/5dkvzKaJ61RqEb+d3p1b
YIeSQDV3hSKiHRUFNl66eJwl6lgpLOWHhVEs+pi+TNDSWoDnauGKKMwWR9wI2jz1RaYpqKL1OH/o
lxyyhbDtkCJvEwkkib4SF2KiNu1QHMOiEvuodXek28ny0/bxFpng0jMdc3iz7LQozqSl26mhlWR+
H4moVkR+wGVnhU0MG5hviJ1LBqLH2bQyn4KBghCRfIPIEhdC2FQQFiPV9dOyds3yewLu6PFRBqZq
e9+2oz+qab+mtVaZkpZmVPFtmrtzCUnEovdY9JgpR1v9MqA9uG1PEK9UmXviWYPdmWUOQZ/kAOga
WnQLHNA+VE+SlyRg5NZAELAgp+k+U4Jt29u3qcpLDudIrNtCbRS/1s65+rnsBYhN4dq4Zx6jaY7B
eaJirNm+N8L2dtFKIvfqRwKdU3DqFagEEGi1sFMlmgvb9heVlxfOxyirbQmFAC2W9rPZf4gpc7vO
CXKluM019ZRI0vNMwFBod7tOLwDNKN18UC+ZUS4QNZdFQurS7ZQQONlffYs2lUqmAqelC8oB2Ph5
73jqLbggPfMkxlCLvi4XZLSm0SbWIci0gG9V7KIWIt0fkQUuxoyoOdvl7ODV5DyN44vd7Lb9c60t
eXWjqrzecBpNZTH1WELvmzsUkVz0eDIPetz3Sz3bBkhWdIlvZ0WqzIWZXMOQpg34HQog566mrtEN
fhvfFPLsWZoIfrmmoHK9Pn7s31ZI3fWmiQOI2iHDrF1qPGvE8RzFgpA6EOJnpfpqmYKQIzgab4+z
q5c7ZSjzJD3ylL47mpXXSN8K9mHMXrc/nsA53i72KytRzLRaqZGHFUBuGPeZUwqWIfIOvuOBbj5e
cp21XNZyDsXLNMx7Vz60p+SHhZCZHKPOJZG/vaz1exXT8bKj64Bxcz6vo7rJctlGuI4vrR2j4vtK
Uke0tPVI8W6Fu1fNyYH4tdQp6EXQgOzJ0X5cKOgMD1pFQm2rN9DT71nPuzXO6dsWcFMNrylfI5D/
RU/PYcwdFHU/RoPrWOgIGuVJ7pu9mWimq07prlY0r02+9l1zoIPtzky/oY7s42c+Rq3O3NjAF5Gl
KCDt58IGYeak3tFc9TJ1+og47GSpR3vDA1OhNLopaBfnuL11+g7PVAe9Mqu7MdPPSQmdSPZ9aLOP
eTwFcY0nEWrvXW/jVqbdruxLH7TknpVMvqNJj0au3BcolCTq9FhImW9YeecWfYvKfHpp1MGXsukx
7hXPiZ2dY/0Fqh6H+ecu8lNkZpqngJXWig9GcdRlilBT5IMp2eE/OSCPqdcSPZrJRFClVY4DJJ6q
0q2GROSAK93EXxazOOjV6R01uWLqgLKb9oEdF3L56KAfRg0EjwuDWn7jfNte1R/y/Pfd41IFi7a6
jvwOTdNnBbyE8T1qXYZbHKDv5pFb8y8aV7+sb4leV+tjQ1mnU4wY2Cp3Q3+nOk+5iJtkbTT9Fxvc
da+aiUMiDUsawu4zmpehPLr1Xr1t98pxWVZ5g+676AJbf8G87yN366tJ2hdGjisTM/9e1BZeA5Sj
tu8Lvx5vwGJAx+ftLycIiPykmI2RU1UCIzuegjdm9iWmRxoJkrn1q+R9TVw0bDVqDbHUg1wIJVHM
+h0Ujey3V7H8xEYI5MfA6kKPqnKeFF8xSm82zTsTkOoky54HCT2Dlh7HKhE81QUmeQz8qEkVQI7I
viVg7Wl0Zjmw6RZz7fIVb3e1PGyv8A8115+7yA+DlbQBWK3Gy2YpSKI24ZJjvV+IyNle2LdaHi0b
28mD4S3ouAyMwZZee4sowEIPy3IwjBagzBcFXoF78AILemEVMW1wfQF+dGwKNFpAcre9eesmbNs0
kXo5Dp+5D2WkgZQReN7Y1k8RGx+nRBE4+XpW9m6CO7hDbOKCtNDhzlRUbtAWS4A+sPKTLU3e9mLW
T+y7JS6FMTKrdEYLxylRz7ZykuRdngiO0x8y23cbi/NfxVcjj2k3LWUb+RgdG6DGe1c5mmG9MwX9
IdG2cbmLMcYRs40R90adHiQq7yzUOyx9oG5i1P+4Kj5fN6QSfCYl3Do9EOiSJD6eieH/j2SswN/4
FF2Z8BaSFfSjkkkNVDq3rt5Kf3cH/vxGfIaeyyCL1nqksjULU0bcpCIuUUQUaqKlcBe7nE+tlI7I
JICJ67VPrfRt25tFv7/8/crTqJqqiS3h3MxtEiaxdFbmXBA6RSa4i5za/TR2FAHGli2POPO9kZYf
t1exNvGFZOH9Y3DH36ySfKCk+w/gshCFz1+sYBnvjtzhJrqIpkb+kG+92+OCwBhJiVK0yFaT8xwO
B3JU77owucg+5AA9YTVm/T54t8aFA1OXSqtdahFdQJ8xZrZ/04H3etC+mA/bOymIbm8YvSt/0JUI
Qp41bnIyyH5ikcAYSaCosgBXIPCJNxTMlZmeVbadFwgFSrRjse3aoJL6p4W8oR2vLNhtYTlKioWk
4PCMeqAIjnL//d9scGm+E+mFKeNJBD3qFwPgzihBgcUWvdQFn4TnnwI3CB3VAq/ZegT2Fz9v2w+O
nfjba1k89vec46eP8WxTqVPHjZRgvzLl0ZK/DPY+Upg32scM0h3bpv5Q2Hy3xUWEGmDjsR6Q2k9f
/5MEQuEWRVvnJn6Kztpu0TyJguIkv/zFmNR1mOA1VykAQYqu4e62WH9KrNxtGxPQiCkQLFD0ybjw
UE1Nk0ngnMJNBzTbc/eU+OlLctE8sD2AXzFIg9EVXeXLVb31Abkg4VQ9ag8ObE7hMpu1TJqBVW3/
d82X92/HZQxRRsemjRD5LPkun1JXTYIeTV3BBi7X2sZieNSd3tmtqYzwxvj5Pwmg5Fb+KGVudV4S
bulRe9w2+DbA+JtBSwX/gu1grPs3+oVKLs2pRMOHgpBpjuSTVb72cnYg5nRvRPkXotd+moJET62A
QpGtvSoXR8lpwjkvUzeqxkshm2enoTuIyn0aY4zgAbZfeXYyh/3MvJ5iftsqOseLesx7RdJFpRZk
M2zD7VX5MCvVg13T1nMGstfn5qiw8qlj1sEsfxQ9fcqZ/YXqslvo+bcEWsRK1rqV0jyiK7w3aPac
TtOLioljUzfvksTxlJE9EuSlVFMzr4VKjTvtVO0MZqPtfVuN4+/bxsM0WGcDq1gtxVAzMIo7Lfqx
/fur+enV73PpzziW0ySbFH0rDW0xDABY+Y1McZr6fLdtaTX+XVlaVnp1X8QVmdqZonfZJvaNVqkh
UQD7rUe3yvuQNIngAlyNEFfmuBCYq3aiTWOE5yv0P5z7Wr3XR8HerQaEKxNcTqQoLJZMli1IDPR+
T4BFXZayrqgvI3IBLtbZlpHUdHGBrGYu6xt3pgInEzkBF9nIpJZ6PuGRUvaSr6jObsrzx7kJo1Z6
3XaC9YfX+57xg1WN2vUE1JiKb7a4ZxXyjWptqOmR1zSlj8bGDdNY4pI49Umefds2LvBAi3MJS8+H
SQaTpx+hn8UGV5MGvMIMl0BzgQojrMA7LM47ujKTUkuCd3S1Nx7LgxrMYLdZ2B/ku+IV1I+e6iaB
s1tSWhFUdo2BFjMm79GW8xmIiJKydxIUBDDJdUm04hTR3JOz5E5tq8SlTPouy819ZddBouijV8eR
3zPnnlL9W2Rb3pTJtaek8UsTWTdlboRVgxpnYvtxdVvot07ydfvTrBcjr/5hzgVLCdBos40XKqD2
vOCxU98+dE+Zt7Bkat5wkwEmsN82KnB7i7tpE8ygZd2Skan91yyJzkWCIc9kzFxDkwSmBK7HAwqZ
E6tam2F5JUtDTRqPLR6amZntiK57Wo4JqX9aGg8hlPDMMEHgju1U6semy+97J6J+VILsLCl+bNt6
S+o2rvbfFILknJV2CZ4ZMjpfwSnjTVEVQNH4zgLFOsp6rim1ntGV3lgw38rirzU5QVF+j8mF/Qwk
RqP1H0wp3XVST7yyVz7J6uhFmJXDSMKeds7FwhGSYyV0rEkQEta4Z68PCg/HShIjyQaylEzQyZKD
Mkxu61PywQo6fw4qH3RboQrmdvlvykLv7s5jsagVITHJEdPZrLvx+HnC2FnsPKTt9+1vs/6OvjLE
vaAkTJMSowUicdHuWxjhZMPrwiFQAFDCWIdodkhwV/HAK3B5VSMbASFogNHvL3H3YXs9gludh1uh
uRSPpYNBYElNXDMOWWN44yRiXBStgrsotKSrNKsxkRTZzG2U733rbS9DEA54ZSEHuuwRs/BVWP49
mUKm2l4DUGzvnHUzDrZtrW+ZYWl4UhimyTMeSrqtZzj8yCDpTlFvMzwFiaA2vL5f7yaWv1+ldr0s
jUwleBmhhkac76isCsKZaA3cB2GaSWtjBny4tZ6QCNf026g8bG/T+mXwvgbuum7JOFC90VFw0ocA
eitejSlFMk9uAvG9bVPrX//dFHc5F2aUt6YBSJUuvUj9ZxaHfde5meY6gyizW67N30PzuynuWo3l
OG0SG47W21OQVo2r2VD3A43bcNNnx8j5uL2yP4Sbd3vclUoMCBG0Ha5UTOXuSh8QxacoNKG2XITs
i4g/eb1lZP20xreoOpsNurQUufLD/zIaqQcDLSMxo9F6AfTKFoeDa7p4tJ1mef1/BciuPEBXcHLr
lwW96tJzFXayK2pTrWeQ78vjYndrjSamufDxchLo5Ve5PlfxjZHdF+nsju3HVPq+/fUEzsI3quzO
lkd1eTLl+lfVgLxaqNXP8nhfx2FJnrdtCUIGz9yk1k5TDWOOnME8RdHDMAu6lyJP5IW/zbQYIrDu
LZ5YHwDI8HPZHcBHvdDpOBD9EJzpP/gH2m8YYXQMmUdmFbPaSzoF7iE5zKEcLPpczkMJxT01BHbq
RVSMWt+/n+b4Vk9vJmoE4n7wCcT5Xs3IzhDPiq3asFVTAV5I0zSLi1OmVdiZpKOY95+OphaCYPWo
PXytDpWPZ6iYU2eNEEPXryxy4cpJujqjEHQDJGEZoyVBdpMFSShDVs1cSm0nTBbtRVNqq5fLlVEu
ZnXL8DZwOngGzMOHskk9Z1ZuMQLkb3v8atR/N8M/ASoSyS0ge+Aw0RtPl74ZgBaZ3a6az/MgEjlZ
oxq43sjf8n8pUmqWY02GyzwjtF7LsPre7tUDOcuHPphRIJV8/SK7vYc3qF8KnnMCz+GrVqbVTVGc
Lf1oAhXILg+tyNlvb+f6V4N8mGnZFk4d55xjmcyJVOISZZhVTuujAkBiHYuO9R828t0M55Ft7BCp
zjF1H9vspYiqz3JtHKAIEqKGoeFBg6NRAzvc5A9KjZHXjH2cC+uMGdzDaE63eUvdWMZjIgcphQYu
+pEGHeREQGoZbG/HerxzHMtZxCTBpKf9moNlmNvLLBMvCgMTQUaooNaQPi9P5wXSIErzV5OlK2PL
979K+GpcFPNQIDJU09PA7uJ511Wdb1eCIL72jQ1ZU1UTmStozpe/X5lRWiuqdIgE+3H9zaG6h0GE
VFQAXXPVaxtc3qcWjunYBS5Zubpk7E4TlWLWKxuLzt3/OCoXXmQttapoucXfoug5WsTnQQMbTHv1
28C8+jMGfU+iQZF1d3i3yqdGZmuVSawYy3U0AqEJOldf/6a86YvmT6L+6WriYDuI3ACZoO/P+Z4+
9WwkLQprqn2Jxs+98gQyjF7VXINRVwd7zbavr4/wX9nj3G+KFVKoJeyl5wENYnPHgK/FFV88OZAh
JzeWZ3+oP0P6M2xuyxsRhO0Pt9T7cjm3dLI5HlQbxRx9J33ND+TBCpud7afMnY7aUToWoXMgoejG
X892r1bNeSq1B2B7FZzw5JBdiv18YngxfFoGxetdIWImXW8hXlnj4muPqok+lMh3ldsJDOvkc/vY
uSjK+XWgPFB/enY+zR4AsHvM5W1/3nXg9JVpLubGRVdFA0WraPjaQlg1CxrUAYHXfSV3i3h3LJRy
XYsB+pVB7oi2bRXHKahX/DQ5DfGNlgrex2tx7Or3+WZ8mWXROEV4W87xg5Lfl+Yr0wTX4epb4X0J
fDdeK2M7QtMN1+HRPir79rQgYfudqGS6RiGExOKn77+xh1+FZAaQHrNVcBgtBJXtLeTiQXZS7NIv
iC8AG1nH2NN7NwpSL7pMH7cdQ7RGLszIOY1RvMaVLx8XzHm7Lw4LZOuv+i1XS+SiS1uPRem0DXrY
mv1gKNLJUobd9kpW788rE1wEaRWrY0OHAKa3JCDqPs1wU6Mu3/9V3fnKEBczItmR4pbhKBEp+iTp
xn4u21tMre+bXn6QEuJtr0sUo3gpqDTXQceq2QsUCdNhEasv2mCfu5Z86QztjtnS12Isz0pfy34/
afupETUSVo+ag2RBt2TbtHmgrM6agVGIQ/hROxbAirBLNjdfLUOEr1m98t7t8PdrX6EsNIEnz7ds
QAeboJB3alL7KmgNhvw0p0J+zvWF/czv3grZVwcvlZkF5rKlPnWIL0YIRdan+qQe6sB0NXSS8k8Y
ZnjZ/pqrXvqe5b1dEVcmDZpGatHAS2slcSUWDlHtO/1Dnoh6Zavx98oQF3/z7P+RdmVNcuJK9xcR
ARIIeAUKaumubrfbbXteCC9j9n3n139HdtxprOaWvvGNGM9LR5CVUiqVyuWc1h5ZgedCaj71ymMr
e+Htm+WrANEBF+E6UFO1uecw/PohOtgY8KtOYF+7V/49qZeub0QJeSIbkPmTHSI4KNTmsDDA7sTm
cUAsdHtv9oOQjRwhOWSmKC7mNmq2vwBLAWB0UICynbpr5IDTz4H3d9UOgBw+fbwtWrJbYrtUr3dV
U0Vo/tQUj4Z3ZvT99vf3Y9eNaoIDXjifXNrhbHUHTgtS+8BGd/MLsmyIlGVgtPsV6Y00wRdH3QSO
gQYA1Yl9bbLDOhxI8WIo2SELv4XJc9p8HxrJwZLKFNxyamhh0hQ4WWbnldoXNnvzmjvKvDip+rnt
C19X3NGmnmRhd9scN6oKMZ1Wlpka6xDLOb75vGLyLvSLU4laUCMJeWRGIsRwE6vRpq7j6WZHAfpW
7PH5ti57NCW/nTPBZyRd0VtFD5hS+hBdu8JD1tLrv+bPQNb0OHBw4/UtApLJW7+0yHFUj+Sr7GnH
l+tNcv11OcUeKgNNyZmhIMWY0jtzOc36qa1eogadnbI0hOxIiDx+eVaPoZKixZdTgP1q5iuPv5KZ
5kkGhizZO5HQLydLVBkWzl+0ROd2KM5dNknc195ttn11C5YYV3E0dvxqsaI46JXQK4c0KEfVv20l
u+u2lSOYoW2UNbMU+Kren/0RRtIBNjhzjSB/IhfzdFuaTCnBJG1WVKXOE4nUPhloKKlWH+PlkpXb
vcs2KokV6yW0YtzHQBpIjOEwx3lglyi1zJ1nL9XVxvCnS5bGqbL4zMLEbbRF0li1+zwzVMYYYVTV
bLFMoBpFmw4ghsVl2uN51gA9tD5E9/P5F4Wa9lnWDL5nj1uB/O+bOCQcFzRPrMicJuTdMjyDxPL2
vu3FOdvvCzdApedDOus1WhO1zwlw/wA5a7cvNdivbsuRrpzg9q3aXOe8xZu69zSfuak/46FWXhY0
0YN94X3xUQZ2KFs54ZhZSkbqvGc4yeE1s3/Q9JtEox1QUn27dML5GvU4t4wafik9tafiPB6/ra6N
BMifHa1XmxOOVrmsVl/qeJMV6qE2zjNmAWQ3yv7p/UcEE5A18C5ZepOPabV9YFRHU32XGRIMV5kI
ITac1DQOQZateVXzYuWKU7OPRniUbMnunmsoQPHsH5KngpDV6LQ85K3R3OX9hPl9137kLo/4BuYZ
kgdpToC/u8V7EMQU/0gUQ9GiV/sogkcy31vB+Jx7gBOqnRkE5+M1PUQPsgf67jJu5Al5gMKqM7DL
IPRl9FIVT3p9tOqPt1dRJkJwOeMyErsHijFK9HfZ9M5G096fDEobQAA1OR8d/ieczSbphsHgTRN5
UvlatgJmezjGq2wojH/m7ea8ihFOqGrPBB3U6JipEB3lNdggWXhOASZihDJyzd2YDKUHSyd4AVFT
7P5JJ6Ue+xzdP3YVXjSWXqqM/hiU+qnVLJ/MGM1OEnco0VKldV+7LHlpYno2FuUSZ/HHYUkfe5P4
BQEo/Dj4iWEfMdr0uJD51HWR5JjsnpLNTxU22G7SXqUmJiR0BVDorUMAKfAHJrSRwE1sc2vVS7L2
WYSJKStNnKargDeQY9FlnIC7HWzbRRculSWxGQiYG2hyP4CZDWhwCYCh9Eflat052R0vQI9XeSZw
t8V0K1ewX6b1CosUpJbaTxzMuzgDsB5D5Ar4ae2DfR96eLF5M4DNNaSJ60C5MyZHRsK8e3MTkwAP
EaOnmkiXE09Dng0Z4FBS5F8WgJQExXhJu8W7vZW7xX1jI0fwcCwxkiKjyCpFL79wbgHXFpTH6g4D
IJc8kMEl7hvnq1qCg1vXxVbKGu1Okzm7sVL4lVYEt1XadXAbjQT7b0nfh9mIWLUpIsfWT9r8sDaS
uEomQzgBWdV3cWYjJz1XtVOlL2P7tWaSZMRueW27NYL5g9QMbAoj3Gh8Kq7Kx/WYf2x/aFdORVf5
iIEP+SdNJpP7zDc+dbN4gunrlCr1aqNRBtQ1CNyOCIEPyZ3doR9odC1H9bqHOqAnlPrkmLqyRRX8
ua00JiCAkAdcyuKkG9TNTPI4k8q/bR/7z4yNjkLENdCxYfaIF9p0rtHsBD6eY4TySwtuAlk1WaKS
iFlNOzvpixlh0ThMIJFA9D08TIaklrxbudgYisiF09VKl5kNEnPsfvXZC6ebjf3RqX9U7njsfAWE
pnmwBOyjvK+Fr9UNexGRq/uUJCvqwLxrFeRXEdPu1yE6geUUDQH2wUqtU22HQdh3kitoN0m41Vlw
JNGyzJjchd8y0efxSL38fYakwffBSx7pAZA1bvwuvi8DGeKBTF/BuahFVkUsRLSenqLjL5hC3U/P
srSuzG4E/1KNtjlSoKx7Kpu8Hj3meqw8WHH2/vZReOONQfRDLULB1MpLFz8XeXORtxXJ64lOqzdw
KOXxWleyfXpzjQkSBH8SRxjHiyZIWLt3qe5nGFmL7xdZc6ZMD8Fz6H0Yk14fVy/Us8OwzKCekTXl
yEQITiNSwmzu0BviNdnjZB3R5397K94mTn9fKTGR34MUaey5gNGvrsZxPOqOEShoCoslTzWJJuIr
qjGMcWn6efXo1DijgUapVHKLvLFeQRUhpiA9qD/ZBAmjedSVI2uPTIapIhMhHP88tfNa4XY1Rhc6
3VnKOQ2fbu/Ivuka6MFCxQ30DcJrM5ypOkbZsnqk1AKy9oA4WL2ibrwutr3/TZSwYF2b1TYANZG3
xhxcWRhOmwAdEWwNxsfbgvaX7VUnYdkwnxhRK4JOA7C5hu7Y1xEwrHRJBPYmiMD+6yrDE52iZ4uJ
UzN0ao2amOuKRhm8ZLMAuA0MoH7gqlmDuCwkV8GePW+kiVnDDuUGMi2Ziu7D1M+K7kBS43h72XZF
aJSYBqUW1YngjgcFBN1Kqqx40N7lBlikPt3+/tsonK/YRoAQ6s1AFuuLAgKU7qyUnyJQBprkLlTv
kRH1muiS0dOYH5MQiGNG44aNDGXnbTb55w9gJjqc0DlsitMn3USbLOzI6hkP04HHRKFvBJr7qylF
FhW9jWwFacJ6AvwiI7EGacO5+KK/5F7lZmiuAEWTcm6DyNMe5aHY7h4C5BULh/SRxvjfN3ddT0c6
s1EHq3dzp68t+Oc+397EfQEm8sZoUYTRCzeEsg7LUAID2uvNzonr1Bkniefml+VvwRZfNvIfCbaI
kGtEE+gSakhIyYttn9roWLODmTSuEcue+G/iHEGU4PzQDGeD4xSiyjsO/twik8vZlP91nUkQIzg+
NcwxLLtwjYzYIdnXtvweK+8RzzpMBpn6NkoWZAm+T+/1hOkThZM9zJ7hY2ToxAsnGbhdYk9xm0/x
lfiRO/6lHmVR49tMhiBbML5Ob6MmWmF83aElQCxxOnTz2W7nTXeDd9fyhj6vlNJwSlUWzhldu6FZ
K6jcYGal9udLcuU5FMWNgtkdDzEAtqP32iHzEunL521FQFBZcGmJDayEJeTHAbxR+WeeuRmRObWc
8QtxVEeRDh6+fdcJEsVYk7KekhjaLmfqF+hC7QGaSNAqBoIOyZ3zMxq7dRSFiLNTkkax+fkAooPX
JS451HfjafamoEKPJj335/GgBN1j+246tfey58HuBQsWScMgqmkQkaF3ynUUWwoLvYtNFRTgV5ya
8ntksnMF2MGU1K6C7qDb3m1/Pzcyhf2kIJjIkatavbp+LtMrdJ56UDHmxyg6N+07q/nLtt43FaC7
UYxEWGHH3yW/YNf94QK2NQ1TG0zsA7ezETQbFaYXftWY0BXihn5zX7i9M+AgkSMIvU7TUcZrIBMr
nN0FRTNGSoitMZi5WN6ahI45/tA5MmHv3tZx1+1uVBQO7JBklTLEkJWewmAI0IMYNCc02pxui9m/
7jdyhM1UMIps1hHksNyzPwHdGSPp5NmKMENUgO3ZkZ0X/rvfHBeKRKapcZsVodaJOVs5gPxWL+u/
gGteJeCfkOi0v3SvIoSrxEyp2tkY5fdmzAOWM2gg2toti0ctPMRIW1GQh8hqkLtvNn2jlnCl1Kw2
MotCptYM5zztfVqog7uO7NGu5k8WnYHFYuVAim2/TfFEJE5oN+DYSBcMc01HjNePxurF5eAhQA0a
2khSS/uO5nVRBXvM7TlE7y32rR/fqykBStUjcLOdrgJR7CGvPtw2y12FdJXPchBbpSKFXA3LN1H7
w8tU+axr1+Rfo+7zC+L1+2I2bkBJCr3f+H6WWBcrjoJ6+NdQMIIIIW6yEEWnZQMv2dZV5ioR+bso
8/Ng14dZWQ5DqcheP/ykvjlZG50Es6/1FByvLYygquIgqbXLMqV+V0yHOFklSW/J9og4R2hjpJVu
4tbRl/GvseqPatu83LaA/RO1UUewaTte7QVARLhXz6qru9k5up+A84g+4uC2pF2PBBxxhCHAbQJW
wO/PgSVVqzQb8WpMGcqsqBmSYC2/3JaxHyVshAhRQmTB7TVhiOMzg3EhGUFMYw6rF+Xqe6Y1ATKJ
z2gxOMwmkguZ5tJlRNodbXrzYqYOJZiZz+ejXc8Pds2uID/83HXjychkUyf71wEsnxo4fKYmgqyq
mL3Qw0IFq2aF9rn+1AX90cQQxHxAZ4oUNXb/+bcRJ9w+Zk3a1G40DI5xuDGvuWffEwxT95cRkROf
bbENV/3X1GM/T+arjsKGG63ZrXaxAJmwRcA/Mh+EyxelkhXUdg8JWgb4KqpIHAlXwgJgfJ30LezK
GPyOVF7TjYfbZrWfLdjIEA5JF7ZhjsHOFV0J/JDw4RXlOjq6s7r9tQ1k0cK+SmiGwZyIjhK44NPo
EuZrpmHOL0OtU7lrhj9IF4Ie+Z/vCy4sU7ErFYasvAZJ9SRx+vWBUclR3HWTGxnCtgDzMKvGZla9
EqyCi6EhkLuvcMhSaTpqXxIyKMS2LfKGxyIcjH5SZ5ylMQJ/H3PKSXEqC80BX//ICv4R9NOVbhIa
dp4pc5ekqqd9Q8vrXQNcISRRHAoOAN4MI33RSRT7+fzayAuj3tJLFdCeSZ14RfehTgG/03hWK2u2
2H/IMY2alm2Cq0Wczta7Ph+jJFI9IJD9Rdf2s4Z2Iht36ED189izh24e8ORaq/drPnwEQIcksNrV
dCNfcNtNnEyl1WMLTcYca8JseKq6ajs7eSfrOOR29+b63ojiUe1mUQ1lXeg0QpTxoPlr6PCZ8MaL
nqvRWbzKK4NCYjYS3cRZbX1dU01Bzc5T4jFIiXnXMPMch/Q0dLlsI3cdx6tyYgYd8EPUAiEbXhll
5mWh7fctO94+BbuPM56c120wLePf7+uXFmYWoylU9cIwdGsr8qvyoVYsh9jvKv2v27L21XmVxZd2
s1etkazZikZH4B3b10oprhbGv2+L2I1KNuqIlxTJmlBPQG89RA+V5kfFXRlJQvr9y34jQ7Duxegq
jXIKbeTBADt9DJcg9k100TGgTYJ0XZb82t8iTG5jCsXGnJ7gemt9UXvQ7YCjRGlPc4VwZ7JejISc
48j4SwGzxe0l3PcepsYwI2VTg4lWZ3f1uAA1HkFXB1pecDAc1yuoSloME/V/djduhJHfbSLT1bgF
CztM3DYP1Tz6tSIbdNu/7k1DI0hco64iDn5Fij2FQ9fzDatPfBgg9kanP/MxyF85j9sL+Lb9iUdK
Jqctx11P9J/JzI2dA6E+zesCCzi5yZU6w4HPZIG0/Ngf0A19ZO56sTwDdOLFTzJAA7O60mTe7kGw
OJu4pSEwEOfjZwYKzozBaKzmsWbnab1a0/fbeu4eZ4uzMpgWckpis3dRzcDl67GsFsislJMmy9bv
Z18tDndrMpSOxELrmIOWZqxw0OKCxk5jLEHdmkFVZ89WMr1fVaB+hKhaNcmTEibvm5VdQ3v2EVKc
W0390ZXaSWXZCZiw/hTO79OW/bi9AG97KPhGb36gYLxd0+Z1F2p8o6cDvePcFAU4rAef+CDLdSsP
icSTtPij4ki8ufI2UkV/wGqtsTS8vJLxyUofGsslbeys9Es4fAJ9BeaECgcAcjK3sLvdKM2omBVm
MG3hpu1iI2ETw8tSD6hvXEBZ9VWDX7DgFlpX+Ywsjexpvv/OeRUpViazco7VgnuikGLwD2zLuWvY
XQLcjCZgYAgG2M7RbvMrafTPubV4yxIeWlBuOmg7f8kMelWsRNaQseuNN79JCOb7qS10k1+Ymqm4
bbU6s93+3Ue2r4clEOFm+nTbyCTLLtKithbLQWiE4L5kJ824zPbL7e/vOgqbt6/gxYXKrHBjruVK
wDoLB0zyF7vAQfYok+Q9ZCKEC7OZl3pteBKsi8NDxpJTkdbHXsp1sL8zr5oIBhqDJZJpxqB60dx/
6Kr+nUqj2smS9TEm8YPCOola+8cf+Q8T7Ac6YWJV2+jrJR4HFJ27w4grBSePOLOXfh6CIoi/4vUa
PgB1/JB4lnt7z/Zt4lWwEEjZ/RzaKUMiyaLvwurOWD7/b98XbKIv0rwr0K3jKTpY0gb9DNjGd/+b
CMEmtD7VkyHG44vU3zPwrMhSy/vG8LpEgjHYNhpzNBVhemINKBkOPrXqi7VmQaeNz2oTnm6rw1f8
jU9+NQVx3g9wsXWplHiGxAQ9gjbwyqtLOz6oLPFuC9qPzjaSBP9DwtFAFzMe4nrAqbnm4/o0+bxf
rw2obLZQppVwv1Wpkc+MQatoPZZq5/RDh8m1a9yYh9ta7XuIf3ZLrExp5lj3U488n77cq/q7PseE
XCoxapkMfqg2UVk01aa6FHhM5ewQz99K+zDKkOtkIvjfNyJINliqouCFnxnPupI6cX6tmz95RG32
Xzj7oabnVTfAsK31eVg+0lJy30gOjpjX1UlSoYMHUd1gFa6SPyTKMS4xFfLUaDLzkrgxKvgAMG/H
gARGRpHmH3QjdQZDslb72fDNYgleYM6T1rIjKNPQ5xZJaqaeivla18fcdhdF8QxaOktqSEKlvWNj
8MtGRZykYtzldzOAIWMCuYM113HQ2S9Rbbhrfom6+XD71Oz6AozYAT8KFR+bvplxiAfCVtCko9o5
nsqHX6ROxCdOHciaHvlKiQ5uK0pwBeCloaiZ81oZyMxLEIbQoDvJ0cl3H9dbOcLa0ZLkYL/BKe29
5NqCyLz9OPk2eIbbQJHy3u8Z4FaY4BKaFJDz44zEbBJ9WotLZklSBXv+YPt9wR+Ec2a3tc2Tpnb7
HEW2E3fsCcS5knBAJkZwCbpWJV3GOwuaoQYyzXCklNyniJH/yNw4wA/jSUUinCZ1aIeYhQhFuwP1
m8jJ/ejvskXvQPlEjo1M3K5WqGNqlmHaTLWFICTFEFkL+lMVLLwXZbprs6Mhm+vcPaiUTycCuAgz
aYII1oadMv08Pzn9pI3LSVPGQFETP7bJ6fbi7WqzESX4Oj2q+oguCKlURk9VYjoY0Q5WZT7eFrOv
ER/pozbKfGL1hC0LsgEaHmkkuk+aD6vlTyvo0SSWsKuMYRoWIxTmIGaIyIz0samhP7XIz8b8oref
QkvW8fAWZQyPa2MjRPA45tyTtu/x+CPB6I3PzTE/GX52TgI0faH1C3DVz7yuiYzln3SSbyULPqiv
hj5VUjzxzORDlUTORN+P+idlfFZMwPsqL432bmISV7HrijbaCq6IZIVtWDVk5lF0bxXFoczql9u2
sSsClxIhBJitmMP8/VoilRWaUYJejlr9lqf3NJFYxb7vfhUgAh+ZalE0Y5wgF98ekSADCc+dxky3
RHNM896c7lgMDxU5hXFA57PkzuXn5839tJEthMVzSIvEKqBcxpQzicezOWmu1cRO1EyHVgftrxVL
7GT3FGxECgYK2AFDtbi6LSFOpC/fSW0dp6n7cXvbfqYL36qmIz2v4Y3OxHQi8ImGlKyQsxTAuh0w
/ppnh1mrg6pR7xQ8ZQwlvrP1+F2LnHBnZGfTLg6DWb/XjS9laH7tyfzBUNdPt3/Wvvavv0pwaGDd
nlfawj3HbXtWkjoY7cnLMiJxaLtxB3sVIxhtbTYDilgQk/8zL8QA0ywbVOee/sYai8Mj6BJvAKGC
NSZtiHym9ohb+2BaiZdQ0IEnVMaguxuZGq96ibnNvEPieKLQy3zg6AjJPfr+3OGUn2V9Gvun/p8F
FFH5EqUME1pDM3BFoXH2zhgkL/n/cuxfJQju0q7LoZsIVGm9ERA0zE3O/SVBJwLQJz/I1NlN5m8X
TnCUg5ECareBNN7EaKE8DLY1XrivUdB0lotykpVf9g0dpVRdQxRii5l0VvWsVa0SD+7hy4w5PCs+
ECopY+5e2wCB/Y8M/vfNw1HV13Ct+KMrW5LaKao+mJMFDc4xaC3bWtIFv5u3MkzcASraUiwqJu7X
hCAzFlY8jtN8e3TCs4YOCPo0Y8/iI0Dr+Cyn4knBUbkPfnPINnKFrSvsrJ9KpDN/Nmfy/uLO5yjE
/5/+4t3zvBHFN3WzoKNdE5QPUP5Qq95D6sdTx8Qv0vmproan0YwkS7p7yDbihP2bSZfqbYHU49QO
YLtcj3Y2SQIE6a5xlTcqRYs1WA0wFLFryyGuHU5NrX6Of8w/6aLmv0PXAoKHKUly7lr/RjPBzWPo
o2oWglYCDchBYfqSWzVmwjvv9mXyX5RDSxPuUxTpRHeodrj6Yh01jSgHgYLioA38b060s3jgpPE0
l/f3R56MRUEqVrjCo2XuYzWBWPqenMkBZRTFjbUDkGrQx4um/txNXeRxZD0EP9V5exJe1RVcphYv
Oph34MSyl9VHEs/jtLlVwIERyKP6oAUjapPIurzrLqjKf5K1v++b66t44SDW09iM4Qrxhv6NsbvR
lERG+04aId5/tlM4fnZO7BHnD+cBhbHmiR4VEAKn18nny6p4y9Nt85HpIxy/HgHvGOrQZ6quvKtG
9o6X2olw9go8tlQFXYdAlNN8cOGlTnQoXEyThQ9AyHNBO+wn/nSRlfp2g5/NMgqHL5xL0B4UMM/R
Z2dcdBcN3eyc6+D28u2OJhgbOUKQBa7CtLAsyDHe55+yKwDIL/aVeeGxqhzOUaF4yvNtkRLNxHx5
mJdAIip+XgW8ON4fp5/jUf+joYvYeOa4LGaowjBY95L3d50ti334Qb1xkEU8PK2ts75kWDkShMF0
xWihN4BCqwXP7P/nCpUYupgnj1SmAMwZ+pj0OwibSHK4vS27rQsbS6CCZ0DfcxbNGfTpcvK0NAq6
t7LFGcpvmWq5LdrkRysKMIgFn6ip7trr3jxTNymTz0Vufs3r5VI19ROYd07j0vo1QIWKWnPUqDpY
a+uMtP18+wfv25GF0p7KG2TEorS5qirReChTZv5iVA5GFJ0svdbau5o5pG/cTPZQ3w3VLI1RSwXx
gC7WS+u8a6d4QIKSLoBpm9pjWituVipQ0Jacy31R6N7Ac1gFMa7gRRO76BedInQ36N+D+qkfcief
QQoe3F7DXaOyLA7TBVQw5JF/DyzMWtMzEHaj5V59pNazvUgOiez7gk31Na3SRMP3l+IaKv48P9/+
/bshyub3C8vUL1qX2gTfV8y/pySoulM3yjoa91PtADRESw1H5nqT+4yLfFxM7EV6Im4MQoHYZ96v
/h3ZW3T/9nyVJTpHM+krQ7dxysMPIEz0Yldzxq+Zi4z73Xxf4ra5vX67ZrYRx8P2TWC5lHZnkhGp
k0m7p+hos0D3a06nKZXYwe5Z3cgRgi0WKtky8aCH48NTkJD8/3y+bKtEJ9m1xgh+X8jp2lUFTxt1
WDrZjqm1/rAWbkPsM4hWLoXVuuo03WnFJOsR2bXIjaaCxc9DSbo8h7GAA0UfLUep/17Sf42TyvOj
GyGC2aP1i0414w97CighG6+opn2xrUViHTJdhNgqm+NaAe8udk0F+8FDld2xRfLG2H2s2UgjmzbB
dJuY6S+KlsXLgGBA7XM3U54i4zIND930nkarRJvdiRKGFChOMhYI5DGCsQ9mNVMT6jAWut2qOyHK
MrU2npY0jhwdrGP2MF54V3gbgto2Nj2z1b3GwEg/Ib5Vz2dj6J1aTT0zr30FNKVUj2rJr9xtfNr+
SmHRe6Ogs9Fjb3mvVXWuAv17GznRCYweGP01H7XaWd79SaKDacRguGpUyxSnxwZWxkanYhtCZbmM
uGYs3HCEDpIr+6f7EmOmjRxxiiwqVWWxdb7dDAyv46xlTgOOXd+gS+qUOrJIsaWAYs5sXGKUmZNG
mY90YxAZmIC219rNGnV0FLU7LbExOE1oTa49jYaT18nVypLCmaP2Ia/U1J2W5q7rPlOj+0H1+KEz
m/s4jCGF6N5iRl9uO9K9i26rmOBILdBssG5C0mFVoku6mhwm/LaEPVe9lSC40BmN/VaW8TyRepzq
oLQTb6g+t6vs4bF3IoFQALQyk6GPVZxnytAooxgt5DCiO4BebiLglU3XsrqqoSTI2fMvDAeRDySb
JgKq3w9kYndjPa2I4KLq0YzvxrFw1j+JELYyhOPU2GmaWjFkAD69XgA5eeymP/BhzATYoEEJ9GDC
3ic5hnwaY0TNP4fXQCNgVDqDfcq054HIcJ537WwjS7CCZAEWAki20DO9FkjpVqeRjBJ1ZCLo77sS
DtGKyVuIIFF90ll1pyy5d9uWdzfe0gj+s7FeYkRVIQWZNigigP3sLskutXYeZXmWPRHg+oArUy0L
bcqCFn0ckTjuVIBwWM09SaPnNSPnch5klNp7x2Urh6/mJoLS5hV01MCh9tT1L3WunLVGzZV+jMuL
tCl6VyUNCXBNpYaN7pLfRS0lYxnj87HranpZS+6aDgRInYyFhmcWRB9t4pbEtmD+GnNfv4vpgVY+
EFSdvNUMktalw/e+uE+WT3R4qIpGdt3tdTRvpQnn00I6ako5eI4esPMQjEcNwF36UY62t2fWW0F8
IzcbxdTcqLUSqzcr91mxOgMzndtWvWsKm4UTUjapVedWy/enwGs0Vi7q8JUumWNWmZOkfwLihTYM
jBQCKpPiJP2uTlUC3RVj+zilzHCrOEQPb+4ZUSzRaXfV8HnM4ql4/IiFY1Ti9ZmM2J5MebT1e9IF
f7BmFP2zDE0YwDYQdkVJKEioCTLbOUucov2iKn5YgDjxghzlH6nyKkrYnlrPFQAKQ5QKFLoFxY/n
26rsL9Xr94XjaYxFiT4vdGRFRumROA3MdpGs1m62Di34/1kusVY5twt6yxbIGL81X8YTPNuJF8C0
YPLw4niID7J2472oYytQMLPcSst85f3bbfc8ZpqTaI968jnK3t1eu92a6FaOcK9ZcxPOc8Xb2Wr6
CMBof6Hqp7RLTqAJfYpY4+ZR/BeLIm8qVl8im3/7jcPbLKpwVTC7aH71qOtB8lT74ak/ozXQSx30
nUkrYRIrIfzvGzdUpwgOqQ5FC+C8RPYLXSqJne9eE8hK28QyiIUpwd8lLCzspjzFZEq2fDD0+6L+
HI7fby/ZbhxvbmQIXpv0sz7kw4LtUrX7YRxPSpw+Zmb+MVHZqRviFVWq4qGJs+JgrohULaN/sUfz
aalLsC3rU34wSHEokvEYacydEow3qnYQLvFnUikPkVodjaU9Klp2XOou0CJ2gYs6sl69X1oDIyHL
KFm0/W15XTTBD5XD1C1Vg46j1v42LoXTyibRZAIE71OUStWQCrsCOu0gSyfPjIrD7V2RbbzogIpx
XqiB1qxRvWZ46ajZX0PHJAu174J0oIxY6AVEGkI4LQqZNRUVJD74pC5OGHRu4zIAtrltjoIB+k/d
6aPsebrvHjZChVPTaFFdFDNWL+3wsjMNr50Pa9s4U3hpxo9medAAW1/qkuH63VqduRErHCUtJQYq
87CK5dye4B065yeMumvcIxfrTj75npxWlzNthq56XY4yuiRudW8800a+cMwKlaxa1EF+b9K/Z1M7
zHl6ybTyEHf0W9Ktkuf5rrNnSDhbDB1nhpgNXo3ZUAcdsyVG9FQYH8Hz49rheyWNvD8w1I0cYTen
lKK7weSxS587VtH6s46pY9OW3Ja752EjRti9ph46bbb5iF6xODRvHIJRwqWWFed3I1g8YHW0YsOB
iM+/2dDGOeHDccqg3+uE3s31EKRLfikYceJ1Cpg1e0pVvDdS2ezEbv8NYDn+kc2vts1tYoZZPGsF
wjMOpZYDAgRQ+/YBlApmQDz1mMvwv/eX9FWecPhjTckU0mNJjQK2oX3tKHFKGQ7QrqvcKCWYxxLN
VRYxeJhBXXxQTp16mMifWOCrHoJppLgjs6iEHlG5uoq5OlR71qQ3sUwR4fimVjIC8ge3JMaqz4Xe
Hmi6SKxv97G2WSvh3mrjKKUkw1ppkXLCA/GwqB2Gt1PXSgB/Rtk51LLvt9duN8nOoW4swNSig+jN
670wiN63eL0DkQl5ofapr9qHOM28cZydLtc/NW1N3KppPSM3QOqhSnT+L1b/zw8QiyRMG/F4TbCu
PbrO1ANH7+gvumcH6ME8ymimdksyG3XFQjJR0nruE4z68YaG8FxywNW/dc8M+mvvlkH29fby7jvh
V+WEIw0UQBJlXJwyANWSBO3wmKk9YEr/aBVNlWlIwCH0FlPvM5zvGiXYRlvDNc7cuTpZngbm6PKw
RqcIDTC3Fdv1HTacpKUDBhiTxL/7KsAm0CkbG1ymZTAPzFkNX0GB5LaQ3dXbCBF8h7GgcJ0kOVbP
QLrcrFEhQd/2kjwsqvYnPmQjSvAheU1IFc/Qp5k+lEsIFKzzOqsSffYiAN77iyo3irRviGttbUFg
2mVIj8xo0WOY7p6/mt2dap+qSca3urdBG1liD/ccdtGgdCmOVXSdorNeR24X/snrZCtEeFByBOBs
UiBkmY+IiZ06+1bIWip3Fw2NPwYjaHUHJPPvltbMYP/Q+ghG0LwDI7sT2z5eSihs3ltK6d02uN1F
28gS4noFkTDeyFyWmTl5c9R64jbjj9tC9qwaeEj/KCRE9kpRk9DIIGRil3q4auGnAkDXrSQdvwu6
gFYDA0tmA7ldfDnW46yUxRLzNkPNX862A8AM3wJBRIKOJyDuVngVt05/n5VOJB1s3l/IV+F8DTah
TGFlNMnyBJmg7K9kxqsiu5tyTXKc9hfyVYhgGXWFHo4ZWDRey4Yr0OWeDTLe13MeObSlx9ubtntP
bpdTMI0W03t0NbGcc1+A76jPY6dtcHkooNlqKbCSrSSgGHw0wk51k4hedBq93P4NMn0Fw0FhczHi
Fqct0oA3u6J/s3tUzcqNl1qysnuBiAXkSWQiTcJr079vnzW3pJsbeEN9/FBFz2nN3Nh06uQ5SgDC
/n+kfVlz3DrS7C9iBPfllWuzW63Vki2/MLySBPd9+fU3oTPfaRqiG9c+MTEPE47pEghUoVCVlTn7
f7OuizUmzIsJpOzqHmlPUd6jQmk35EW3FnvSvly3Q3+HfYBtV8XEeKla16qeOmxhFxrzzWxwXpi7
+4N5HNT08d93qnylmEp9RnstGhCEc2yj8WYXE8ShOedg/yyia4ASK+VCYMFSWi7MqAzggy1IYtrv
GXp60MItwu6eIGfjnPxdV1YsMLmLQLW/07CL0zK3tNwCd0eE/PCop48mr+e2uzEbE4xv1XVr9r2E
e34pqsAYFj9rzOfre79b6TA3NhjnEYTezLTJpIlf1jgt5lDDAThdqBFlg9PqgMpXd/w4uHt5Xayy
gpNKqQyWsMCRcFqcuTkunaskd3JzNsVv1xfI2Sb24UrMjERV0aJvSes30/cpfcy5RD7vNgqIAtqz
0nRN1kzUI3+NC1m1ILrVFvTuniGh7Qi2dIrcmjgdFKZ1KHFpYfr1+rJ4Fum/by6ScViUvuggbVhU
t3n+Idc+XP/9977ELIkJCoNYzf3Yq5CM0uz4IB0EZ3iVv4EK3tfuuTB1+n1+iUCMMRpBNqtZisEy
hGpVcSfPLsQsvMrRw/I0O12onmL0aDlx/N2hYOwxN6QSmdpqUO08WT4SKbfbCLDqnGPk/ZuKscK4
byrKdT3Wmgx0M1iR/SqQWicNK2iOL4flcfjzSSjGHuPKeRErCZkkSE+lX/LljqzB9TPB+WosW5FR
NflStECWtD0G4j50VmD9MZPO2xIs06IqmmDeYJYggwcI73wAkqT+qeogJyc+jprF2xh597j9a+Wt
ELs9bm1J1DwrFcihdS+iJx3U++bT4JJD7g0HnmLrvqdejDFvAehXtGapRapL8uYBEcRTZcKZrtoT
H0X8udigC94syOqmUjZbxB+Uq53qsXNSL3FioNwhqHDUb/Rw8sHdFyBJORn3ukeeeRBL3iKZAGgo
pIlRllfdJH0kmCGzuKypPAv03zdLTPOxM80GS9S1k0xOBU++a/9wXz7hu3gXRVZh5dCJK+66NLej
7imJfvyNA11sMGFOUhJMsBaq6urtiz6cUzW2hej7dRvvp2l/dSH2XUgMte3jBIe787oXxQW6xQFn
qKu72jl/qULZJp4Rxk//9QQwwW6sVPCDVbrixpZpl00L7CFPcuZdHsmsjAkO8apjvjynbqt1joX2
aWzGNR68ii3o5h/3yn41xjahxxKUYXmWKm5V924VV7cr4faDOXGIHQojoyCqKWqbrmavPk0busC4
haqSJ9qZ+8ckzcyCmBghgEl2zToYW7tQ7+8y3sQLx4HeJi82Dlp06AwQFdTji4Bxoak7mGvu5aLh
Xz/fPDNsHGgUaEMpuFQTrUavqvTmDH1ZjhPJu0cNAiIyFddVLZZguFXHZjH7Qnkbwm2/o9Xx1J4a
ukNO8pSewczn/MMMWIWUAW06NJjZLlV0VG3e8BJd0LvcaPOnMI5Vq/NgplKtumKyfE3r2tEMHnCd
t1rGsUR9SWK91mV3HT/2kt11k7uQR2PmPZ939+6yFJZaWDYEa4xE2AFA1lMLDJ8v43NvmeH1I7Kf
eG3sMFfuMpVGO3dUGvlm8MDo43TnIkid1Vlf+qB0eEwevGUxngWNACMpZiwrGx4l42EFjvyPSQyp
825WxNyvebsuplUhtRujL2b8lFQ/tYGTRLxvODA2GM+KljTNQJkr4+IAmbWXu+MpDnRbO/YQh+U1
HOiRunKq2SpcpoPfnzQC/WbifZVlftXNmR0r/alZl1BTBJ+01ietjJ6vnw2eXeoKmyhl1apZkapS
XDqjQefyeohctQFvLu/d+5b5lswDo9fUhKRCoborBqjmZnkQ1eEpV5SXtZCPmiQQ9/qy9o8gaGRV
6JMo70DGq1QXJmlwNS696Q5De1ITCHzkf9zTpssCyT/mqGRJQvvm16/XJZLaqBLuEHENpeIh1kBV
uj5eX8p+ArMxwkQjg8SgNBsyxc0gNYFJcKcJrFuJDqSOHhW3pgE3ByCMeLwx292viC4R/gNmVZGF
G6bxMElSXSPBUCo7Hu709LnOOTJZPBtMsOisuIKaDjw5HW7A0jdZoVp/vP4Fd2+MzTKYYJFm07As
lYIw2zeHbDBOVjEe/psJJlaUemEpLboSbm9+NcWXiPei2fWfzRLoV9y4qUKgAL+KFaYvO82eujzI
J7+Pz63+BJZ9ju/wbDEhAVxgU2EQCW+X4aMs+oXuCRlodXJHryfn+mfbv5k262LigmaSagXRKr7b
J9yA4MmOagxzAEhvA+SOMCujSc+7dd8Pd7957eVYM17bCKLSDlZKqyuKL4FJuXMEp7fJLWaAQDpH
wK1JbCFcOWVf3kln/NhMSVvpBe6TSq9tfXwly13Be1zv2zBEQ4agJkjOGBtEkOq8iZGlk+Lcli+L
aasgbLu+aRwbbMcwLpYFgi2K4pbGYx0ZziDealbDOYR7PouQSqvjWMy7YYFZN5CCSQgLDfqe2r3J
YzTbO+Sb33+HJihaCHNkyCJHTXBIDdgJpV/pyiPAVvaUiBy+kL2McmuOycCs0ULNH6TnVHLXXqZn
Ub8vBuLJKidpeT/PjbMtK7KoGojYkFVlHEqsLKmB9IyCyofkNx5FSpR+dc4C/SZySz/xY9CpCUHu
URFL435+BbsAJxburnXzJzDulVtCF7cVHj6YrcvU80J+mmnhGDrHnejPsBnTdqXMURfSBfjhDA+f
TtBsYh4i9YmYgi30CiaX7nseHQv9uSvmVAoI20Tguup70OPCe2miVBz7Q3GTHMhRCf/cuTarYqWD
0rKrYn3pVPBQDV7SlE6srP6g/TEs49djojK3bqlUUIOY4V69+qMZz5X5HK/frq/kfWOZscFcu6VO
yKynyB4oWSmEpp+HoHKKoEfbNcAQqws0w6l2Csi45o7ynWOc/vi17aLxZbNdo9TVqSmP8G9f8UtX
OpmTrYGPZLiJHYwYGmHHq6Fzjj07QbOuo5BFESxG8lHNvunlqxY/rTzV+924iMIhWlQyVN/YQT1L
S6ZBpFZW0L9asbcSg3cn071//+kuJpj732zn2IhoWZuGEJVOvrvpufNp0LC4vCC89TDxisjWBKwr
ktu61+0cSIPoj4dZ3o7hZTlMOBJVUMxaAlIzKxl9qxG+9LX5cP207d2I8mZTmFA0FG1a5Sl6Q4Xg
VeVqR1Fg/bHU46/LYGv0o1lBIT5GBSZqfVW9J9yeHb2Crmz7WwNs4zHZskL5o8FOROfZpQKnIDyA
YAl4Tc48Tjd5P3b/uydvT++NLaAJcmmY0N+yFsPVzPyhShOU5iXlVqwFu9cAJ4/W0Eoi2e6Q/3Xo
hSb62DtrDfzT3Ct3ZOkcLVVtMWrdJosPVTq4XYbOnNgrGF4TvXFZB/yvxZfwf6ulIRCU1CuT7vk/
7fxbfrtZiNJFBV6ZKaDp2tc+/xALud3rHIfknK63jvXGhgkkWKwCW4e3RWYX8eCo8amav11fyG61
Y3OG3ybUN1aSoSkLqE7RaE35LqYf8HoHkI5D6k4nHrn0e2j/22mGiAyK/xgBY2GBNTrQUrXQ7gJk
e1UQCGq3RTiFIhdMvx+VL4aYe2BppiwdjAEPp+Y4iOdIkO0UYmzGwNmk97gBZkV0FzffLzOzKAbI
B4H5m+Snh+pzf1juy5+6nRwwg+w0X4uP13fs/ZwCY5GJ0/04ATgyRLLbvvGJ1T55Eh6VE3HrE3TL
ndyWAIBHbcCa7OajdU+CvykPyFRd+n+byMRuq2gJ5oGwiQv0w8Y5fsmH+F4de/f6QvfP/8UME8AX
BRq062Ign9TiA9G/5PIQxrxqPXf/mBi+oNMai8IqY+pD+4Rqnx8Jdv5Vf6KicshW/DIYeC0izsLY
8q8BNQxBGgUU1fXcVhJEL1AZgDOS8/3eEyv/elDYMk7Rm0JagU7JVR8gFBnIoJ4r76gkleGIYL5T
kIO1YJlIfV6c/00K+O/WmUyamaQg+54keB+KFl50plyhBMqxOKOAPKEDdzT9+LWCYmpzEL9afzrS
zixb+dUjk1xf6oXWzXQo3RW1dtZSi/Os4+0gE13MysJIRI71FdYn8FLZZfWzqwve/tFfeX8zX74i
E1pGA0rI+YL9y8P2Q3vXPIOx9rv6VB+iO+OoADyhajyYOG9hbGxpIYOl1cgBzecc7IyJs35Mn1Fv
TJ3mRvdriCymia19v+7ouxibTUAxmYCSzCWmGhpYTRNHPaoe8dOgsOwRorpgvPE41nhrZOKK3Ge5
uJTI2pIbGHOWZ+KrofEga45qTy6ajocVem48LoffXLSX3WQCTbFYcgl8N24kPwpKN30YD5rXe3T+
PXnmzZLxPimLUdGhuhiPYqy4QhdgEEpJJ1uXU7dVnXr9lpkvead4JDtVdcK5EDmH1mIqHoKQI2Pr
4BpVjTJbl3miyesEcu52VikriUbFEhNU36uutyXLT8aXuX80lb8CLm3OJTsit0CrbhbpSSE3ZWj4
62G0G3cCl+0/vLk8Mhbep6P/vkklgDIbAcnGp4vWczSMtpRyHI334ZiAkhllEqmQJ3DjxR1nyxkG
0WnJObdaXhyhVZErocti4ojQgYmnS1B6J8jzJhA9xCEILTEuyjsLNDRcM8SEDmlCTXKasEXrep/p
pW0VH9IO/ecox7uP8/moh16zxQQOsymizCIRkleT1gojd1U/9XkGNLmvJam9Sqiq/EWXRMYYISQm
DciPsWUhmb7Jy8VEDygPE/DLpNrNMvO4Ena/4cYIc1vPKjEqMYcR0oaN4i9W4g76t2h6ybmd790j
vjHF3M152ZGxouCL0Qqt4tBrnO+1H/c2Bhgf0ocpV8QMj6bOm9BY6IL5oJ2toPRiX+DkGW+PvHfn
YWOLcSeiVUXSjOgnYFj4kPvCY+EUnygcAlSxgfT6V2n3xhzjU2WfWkaBGqIrl/dmdaNPT3N8uH43
vmdNo7nTxgbjTmoTW526IHeiidvgLE6CgRBoMELovnKgZerpNtQWfMnpHZLZ3Ofhbi1iY571MAzl
AwmEmk3RGhDgAO9Naa/6Kxk8Pf2qGW6lfS7J96HnlJT3M+WNXeZulsDBGEu0VrQ8LE5/o7iK5BTn
DqOGgqPfTK7iNE/5oXXKH9rr9S++m4xcLLNNFYIebFLTHH1Zwx5MONatMPOC8W7Y39hgruRIz6Qk
wRw2njgmHt3SIQsqkAjaalh8MoLkkByT5yW2Vx5x4W683Nhl4ooyzsUKgkQgdo4UYwAGPRgrfB6g
i/cJmZiiz+swrrQ0GpdPZF5sq74vC8H+b/vExJU8wzpKENi4mhUY/U8AJ0oeXx4vdmlMPMGcjSqK
Ip6ik7OilEALsO1p8YdQPPF6Ne+JB391dI0JJnHdgPy3xr2pBpBTRy0NuII0MB7E0HqgT4vhIJwk
zlnnnQcmuCRig+CMV707rQdD+ZKqQduFo/Va6a29ojg/yjyBtv2jAVkpCXxtVKLt14yqXcCgloBp
BkPS5qFNdS+Ocn+tB+/64Xgj6H1/E/xrhy3SJuW4ykKMtsqpsEUnPuWQawRvf4U5OumhOiKMeBOC
JkL3IQ9aVBXqHwLmB67/Fbv9bRlExf9b7dv52uSPTVd14KRCLKl+io7kUqgIhJS88aSGjTtAfA9D
LORY8KZW9182G7uMn5O6NIAcpDEMF0Z3m7vEtbzki+pTZmyJs0rOlrKV176pFK1sZtVVjEM8PRDx
ICicJGI/Xl6+I+PrfZzHky4AkzV3nxLUwofOmeLP5vDj+n7tu8PFDF3pZrum3gJFqoSQ8g8EKwNN
Lj5ZwCvG8Mwwnh5hDFtcI+wOSdqjXDZPkKDylmIOLJDXLUUU5hP6cCZ3loX3FRlvV0rocesCIowG
+FL0s3SbH5FrePODEiyucAS755Nx3/NyWZohXPNEJoMANTi4J8GV5kbz86DXzgKKc1E/SOQ+KkZ7
HArOc5e3SibCDGWZKPhlvOrJa1J7s34yoXxV8nBtHDMsChvV1hF4csAWdKWxCRlurCg55fpNVT9d
P5S/SWr/PZUsFjuf2hK8g0igG8+460MJb97MUe9WByAZuDOPcuw3F9HFHhM8cqCAhoUO6/SuCFxx
AnWM4iFCD2J1jCPmj4PlwKugc0IIi9DWpyrOaoJyU0v8MZns0YRsaPrfDgZL/VW0iliYggUjw3Df
SyKCifi1MmtP762/KhxcAjDLH18ncrqumM50ZbU7lFkRqB0Pp7r/cLtsExNF9Abs4f2UKO5QHFo1
dYp5dK+fPJ4FJl7MrZk0mpjTqSrTsYbSJ2DVu25iF1K5uSHf+pObkGv0Uyc3gFxSFoz0y3hDBbzl
D4kIxmXdrnE9irbg5t7ykfdW3A9LFogwwCuvSiyOftbXiGgR/HfIvRp0GJYS+0UUgdnKN7WWi8Te
77MBd/h/9pgw2Dey0S10oZQqKD2lx/pASYKyOy5ZF/XPdwFXAzkYZDoVMGQxt5gS5yTre/qi98tQ
9DqMW6WB9GABNZCfeeit/RR5Y405hllUTmNFS+KUnoVGi/gohoDCekIo+JzDQt8N11bGHEi1Aat8
TSc/e3fyJNAiUBBV45a2ELSAKBYcQobdEL9ZGrNl0VRVeTXj6V1EjS3OLlSAD3LjSfPIiUy7jrYx
xF5ZsdEPqYYdq5SgT+/kiYeI2U8ILxbYR60iTHHZAeLn5jcUUoDHReJmThZCc+xr7PKi3/4VsjHH
vG+bqTUsVUM/kl4hgGJ3gQBOv1OZOPrTCFBn5kaP2Ud94QSsfSfb2GWurpXM/7sqV/NAyN2QL7Zk
PqhxkBk3XfqsoAxk8UCYu9ncxiY9tJsIhgZ6n/UdAPXaMtuTIXgFsV5NJQ2nxnKSWnkcpuY2UyXe
W34/L9gYpqdqY1hadTk2a0A3EpA/kpncQegAGD/1RmwWe2yjAyj1n9osfdHX4SnqGgj2FTJ0F5Tn
627JOb3sI3lQFmvsYmz2tNqi9XPkN2qoX1/xe/ZpPKpRO1sy8vLJ+aQeKStK4kZudJPeDK7qiwc0
1AP0TDleyf3ATLipqxVvtxbhZjj2bnyA9PY9+dq5Jm6l/hxz31G878iEG2GO1VoEVA7d9Ue5esgs
Tvjk/T4TZWIkJFOsA6VQG5E9mMldylXo4ZjQaRNicyRNhBgjVXGplsuPxgrT9uP1o8aJyCxlwiAM
TRoliMiS7GndcZxe5uJYmpwy8m42enEsnYkiuUzmbKyRWQnZYzR8jOXMnkvOZvAiss6EDcMsykqu
KcrhoQxVr76LvRryCU6EWnX2pD/+tw9HN26zMVamJdma0amf+oNqtrdT+9mqfpJierhuh/fpmNzD
lJDJv4FmhfGYdxNam0cp4SF89vE2mw2ix2SzmkYkRdNRhEj7CbNETvOwnhAUAJOjCtWLn4YS+oGZ
uxygGeQhL+CcQl5g0JnAoAoGzniHwGAdBq8PobHnKLeUCPrtRcaVQaU/dyX86UxgsNYSAqULAr0h
PKjyMU9etR5FkPFnqyXef9s/JkYoTY05AkwBueCCOo9VddCJ4A0KTzJ6v6tx2UFWiCQTrWypVrhY
fiM7FNlanWtA4jNn8LUH6XY8/uMIZRChJ3rSwuur3O8ubMwz+Yk6QBbLWGBehYJgUPoCau2PRaC7
1acBVUFQzTgYZQwqz7jnJszUsa/spsFEl6SNFDGORbAuVHbv9mF2jMJvCkyHiAUH0xM/X18sJyaz
AL9m1QshW3F5jlBvt77rA09y6TehjCr0gqdRtN7cZeOOZdY1/VLBHVroAtPNNEM57L3V6wPL5SXl
v3lwgOEKYnkiSLYZ52u7aR6GTsM095HShVfBcleFsZMf+Xns/qe7mGIcDxpPMfjX0Z3X5ZOQHQre
iAHv9xlvq0UrtbS5gxcQMO4nyWEaek7ldP+BTQnB/vlcLOzEWGV0FUZDdkt4GtTT8CIE+h9jKLmt
3wkBQJhu9yRwnwD7F8HFLONhpdnmhjzh1AGsfTvKrYtxGEdRefPhnC/IAk8yXRWrgSwoUbTyF1RD
zo32V6DfzQdkLupsQvEgG7ASFGvLUnC6JFjNnBN390P85XPRdW5cKNN7MKBnqKGLbX5vDbPbqIKv
z50tVKZXmbyUfT+Puphjrmm1G8e0JTgUplmd8gSyKaB7N3ILes1JzEmjeSeBuaxhajFjFWmn3N1o
+nG2bntek/w3F/JlPUxMkMWZFKOBPeq8KGiO6yEX7fIk3o2eCbho8qPkjUvy9ouJDKu2rObY0q68
eIvqJdBcujOS70LyGSmwfT2A72M3NyeQCRNtUU9TK2j0NT26443qpZ5w29mUFbK3BzeyZZByyH6P
+r3C6e1cPyiKyCT0NTqsdS2UwI7lP1fxKRl8IJZAwxBcX+J1N4biJnP8YzMVMgm4jcnqnKKrvrTG
8Om6CfqR3l+7/3dEFJG5dmtBHjQ5R+MxK6GzmH+chMaNcfL19sFoT9rkNtHrdYu8b8cEDiT3c15N
OPiaZIRGNz7FjeLKS/UgY8DmuqnfFFwuq2PiR2xpVRdT0IJ0V4b9PXEx3WWrqItBnMShwnUxV0nj
ul8r7PzTOnegm5RGFXjGQ2+9Nvlny/pxfVm8L8iEjtmqcgJWVDz3mrt86uxE/Wx139eV18vZPX46
tLBAHADlbHZWF6wiegIqE9hZTsnwAvlszv5wDLDlN8gFWOPQIoOP65NRhKnBQT/vhqPLAjTGfwp1
GGd9Bn2TqZ00PZhKIOaHb+N8a8re9S3ZT782phg/KiuzhQgbvpVxR6VE25OtBQQ8FZHnXre0Sx2G
XtP/7QpLaZrKsbSaFu52OfhHpT32FnB/zF/bQ9q7rTdBoB7S9H51qFzMBMR285XbMqUf7l3U2PwN
jF/N85ADw4hZEkr/R1Nbqk7ThDnAa7xkcNefNqbov29SgCZusyrvEKDAZ51DmFG1Mnuavl//qLse
tTHCeFSWTE1ppLhKlvm50+9VwfKn6V6U88N1O7wDSf99sxhg/oxe6nFK+lz21yUJk1740mryTTr3
YTPonGFrnn+x13En94RQc5JZQ70KlNNTzikK7b9yNp+OuYWzobcGfUCRnjLZgaPZqRzgOPBs08F6
z2t1cA4DW0iLyES5wC1aUz0kw0+p88fi8foW8UwwMaOpsqTvIdELbuJDlBp2awK9zcOe719Ml6/G
1tLGWhDJvOIJVd40XyR3eNYqV7/BzIkSqL56KiFzShw+y81byL7iuGx5TW4GYRUVTPS0fflYZ6/j
vOa2tjSOEUtfJKipqxCkNM3FM9TFawTsYjM6vd4FxUgMW4riwk4bpbO1Cl2mbgjmQguUiZxA8WtH
fWVjTQepEJwJUxFFnZ3EZA7jtEFdVbPVxAhmKMbEoxZOSxY0iXCu+zHEdWb3JWCpmASwjUGsIb6S
v2om8hEj9dvEyu0iKo+DBqmUvvXGlFRukveubDUfr+/9Pjxqsy1MXIsqaazjEiP7aWWeskS8jXId
cgCRt0jFcVoKZ5kXXy0Lx4ziYCmVEG23OzJVx2GNvwo1Oc3q8o1IVpjU1cmYZcfMrDNkKU4QL0SW
SPxYH24Uwpsg5p1ZJkYKfauuZAUOyLAejOEH0V0JJ/f6t+HEEp0JkQSiCE0pI0TmiRnM6XpMFB4I
bh8XpltQYtB1WX2nEZbG8ay0JmyID8tPUA27lMXWcIqbJhwwzACRWT92/+6CuRhlFqaC34wI4ER3
iaIcEwlaykpXf7A60f+bD3ixw8R+tbSyCoUbIOTlkEA9g/BoY/ZPwcUAE+21gqziUKLLgBHl20a3
PgtmCeQZT1OYZ4YJ+GpWgLc0mUC/by0+GGyDSdbgjxIHDLx/3v5dDVugGdQ5awZMSLjF8NjpIEQw
X/7TfrDzP3FJonWgjCdT70cDOL+er//+ftf1cprZIswA8q1CbBpktwMeOxoBj3oK/ZKicKLawNSH
ZTZooCgBqvZn0vA47njfj3lm9aXU6WqM3HrsG5vyI40zp4KxX0PbLJCJlk1u1Nogo8NJs0DzRfta
Pev3ltN7IqhLew8EtufUVSanKzixaDeNQrndsIA6x2wTs7ZJb5ommlCOn6enovLaLvLSyF+jY5/w
0FH7JfmNLWaRpSI20QgApHsafegWHeNHFdJy+R0dTv2o3im3ozN7vQPq49jnioPu+trGOP33Tb44
tmvaQU9Rcc3oKaufq+4sGbwEjtYq3qUEGxtM/FuVBIKH4gTosWvYY7gegLYPKbKaV+LnLYYJgKMQ
Q9m7wsvYGGd/MU1HFaWbJctCjt/R3b+2ICYO1lqTmHoEoJ4ckA80I42PUKVu3NkrPfLZcnnIol1P
23xAJiBGaoHHMx1WyyxnXR7V5JWzoN3X1sUAm/Uuy9TmhNLDqUEfFsfEpWni4lKM9F9dhhtTTPYr
K5nWLCkedm1/UJoEegK+mZecwMHzKTb71VPgopWYzj4dI0CvpmN/kx4oIEsP46OA6dbktvpmBZVb
n9uAN1HAOYZsCry0klWPAs47Ef25+RhLtyXvaqEuc+UE6kzMQNo6VFIEt50FgNqWs1g/x9p3SABw
4uD+42uzXUx8IEJeYoIRD7zJMYP6PjsCUWkvvuzP59TnnfP9ysPGGhMp4oVEcjviSqG0XTJU/VJP
vwfLj586LYgeAdx31uPsoezqA6gd5sEkck7O/rtp8ycwMSQth7pKJpS+0C1EjbI+LnX+Scj073PR
u8UYHaZFOVZt72lW78h5c6uYkT1bmivmoqdx5yk4rs+2oJXIMJdSRJKiVB+iurSblRed5d2jBFk7
TZdE0MkxDpnIw1jrLVJ7eaq+YwT4exprJ2HsAivrY1cf14dCBQgZ77LG1O4BIvfaqPt4PQDte8zl
b6B/4+YWmqsewjbgEXUbcN9UhmXLBBz8+sSpVvDMMLd6Bm5ozUrR9oO6n51grm5oPzZrxTlCPCuM
b47JkJKUYmWSKEzI06rbGY+qZt/9L9+L8UqrFwtDT8CsXix3HXroWixDCsjXOh7l+X4edDHEOGQ7
qv3USAqidbqGszEEht4GcwTpGW05iRmv7Mf7dIzzzWbaTzNBKrSU96LumMnneeRUbPcd6rIi5u5O
AH4wEwkFnr6G8Aa8qisLXvbIWwZzXxuxOGCAGRfABObGNLPX6Baor+suQ3/j/Q3w7zpY9sYkyedW
VNDkoCMzyiHFyAx4qrgjM5ylsCKQmjiOVD8EFPFC5Wg5UD8SOZGpfvlvq2ECQCnMtSF3INRUjTzo
VfOxs2a7gqxnToygMBNbNhunlsfgutn9/iUVufwn+ClMRBhaUZyTFolPhxK37uS+FdvS7eIr6N0s
X3OHp6HD2zUmNkBgROllmmiREPlIkAUaqnH8XeMccoWJD33elxXJUHGouw8qZOX+agRi89mYsBA1
slIu4Pt1oTTspfJ635vlM2dr9nPSy9YwsYBUpFCUAZ21BuPr3W35FN1owO03T3yFzt9c+hdbTFDA
WHBqNDNgSckNlQCUveYcq7blGIFx1JwaXoX/cq4J+pvXHJgJElKttGKLkSmQd3ZHo+oGe1Rm25QW
tHnF5hWzRxiJGNzrX5VzcbAUnm0BWfkc7KnuqD/KTWGX5aHTf7SER/HCs8MkFcM4mXWrG7hp49tM
xgMW0vJl+p2bB3M+IkviOSxzD2Qq4JVpUQ12LRrnSKs/ge0lNMfmmJLhs6oMnJPJuRNVJmaA4K6S
inHBk1k5mssKar7Fqafvowz+PYht/7cNYwJGN611LEwSkFDlaYnAdICppur7Yimca5HnAuzwSlf2
65IOeGOSsA07R/pYOJmjHFOHJt004Y6c8fX62vZbmpcwojJhRMi0oipWdE/VYPEsfzijvHNDdXjb
yhkOHGOcPFdl4kmfzFpFaKc+CesQEx/nb4NPtW/Qoucj2HeNmaKkSRpoSlWWLidRLXGaFLw/AXRY
oJ+nHQo0hwGyVP31LLjqI2dxuwF/Y485JqpKSnEW0MOUg9WnN1l81GI7dbobxUvdHCB9HnfUbmKw
schcMarZCQv0pfBO0k6NeTNUd9bfMMrLGxPM8ahQmRN0BS+TUnucjdKWiq+cz0Zd9V0M3lhgzkST
6wmg2LDQeSOoLqSD6aaQxsqg0Jc9WS73wO9e/xt7zD1T9LEqL1YKNMobg3J1Lhrb/G49rqKtiDgd
VhCDic7E5Dxy+hHMALbuXV8y76Awt446i2qzZMC7oT1oD0psd6DDum5i363/XSVUE359zUFNt5VG
epv2gKXqEB4zsCDgUoeQHNe/K/VsrDFXTaRUUPWlZWgKQaNIgdFPPhi+dNDvlzvjPDrkpbmhVGbd
wXqNeRcdd7E0EmyfrnD0Za7VfzBiht85FKhQAaiQ+joHUnrd5TSRuXgWRa4ra8HpaXFwRM0WIPou
8Wix9yHam+/JhJKRgEg21vE96QhZdzt4oic/x57lYV7XFkHBUfjJCTBtnwcOv+4cGotrAr+f0XcS
3gBdc790p6J6SfCetZTRJulDqZ3Uv6o6bFbKxJcc0m7VWLQANMuQyJM/g+fTK0rOxbqbCW2MMCEm
tozM0HpcO1YKDEZooRtu6kEhPV93uut+rYlMZNHFZpiWCWaMLlyt+1zg3DC832fiRmX24tLOKDjG
keFZlnYsVB5iWqGu8vtoDNn3X13JiE1gA+kNTcI3zI8v3BI3g3QhsoHJkYG+FCeAL2cEE/GTjmeT
NtnSk+kRW8L0jnxI76T77M685ZGUcrbwLQRsXHxSxzYfNQqk1cGSqLROq812ptaZU+clb5SS4+Rv
BdmNsVxrpwSzhXiKkMFuRiCEjcJpF95DYL+wezmX7OxAYi6iFtPKDgn7MPfjz+oHCTWEyS0xQNxq
nMfO/uTQxhwTVYokL/pVQFGMThBnIDNwhW+0zRV74mv/VbrtXOVI8bT/hGq9sHnPrf1e4uYvoB9+
+2EFeTVXiK0j2dSPyyOAbMgCGyfx5TADrMQz3kT2yr/rBmzsMlFGm2JiLjM2NBfwnMyzYx0VTpP2
nDjDiZ5vy98szxoTABt0AF2TMblbh/oszboro+0MHv0zMavjooKNbej963Fn/92wWR4TeNDnmPp0
RAq1gqXUlV8kGz4biPfaAxCwHjnO/x8Dom+0FNciBRON1gZKfxmVCgOtCR1IpyRDchjb/V3qjYce
03wlyLR1H+rzDlI5N3aN2uYNxHBCIktEIqv5PFTTiCKsAH35XPAjrQuvf90dE6omG6AugIQXZLaY
s5OrXZLOrQICo3E4SJV6MxYL512085r9xQRzPymWWRlC1EhurdjpMxR4XW197VK0ABWeyO7uahQR
UF8okon/j7Tr2o0j17ZfVEDl8Fqpg1pqZcl+KdgeDyvn/PV30T5jlSie5rmal8EABnqLrJ24w1pA
9Hlvgc3YJEOtD4qvxte2dhsbL5+4rbffZ0uiQF6wOruVgU+gXRna10UV5UYc36wbGwFMqoknj7Fm
k6T469y4C7HviuJcSuXt5WOIpDAZ5SA5LVbkZnx0yw60GfFtsa9MAOx/RoyuGCBuk21g0L//Gksd
J12W42vUSZD0qDehIi7YgOMlx7iwNxmMczCTwi5kpYeBHgiFhbxZLdjm+ncJesykEhyI54ogzTJs
cLXplmoyHn7JVa2xTXyebHG+d3mrhkYRPzlE2aVDGyylGrZRUrrqYp0zQ7rPIqNwNVJdk6LeF8p0
q9aixwn3U+qKjIoaJg9A1vj+jqvRqrVKq1Vfa+YdoOH3JJKvDUMW9AL4YnQdtQYdlCjsFkeXx7FO
okihzO9N9VR0B0NUPuHaLuz2HxGMUo5rUs9ak8LjmleT9Tynz5e1UfT7zE11ujysRYffJ8DhsHts
fmv98u2yDL46bg5B/4hNjCwUAP2laUfZ18neAiZd4aFQ6LZudf4EEqNubEQxuqhUXWtEo6r41fy1
Hm4S0I5OotBL3Q0TBd/JYKKDFJvZsJrQLvpSUz1a9FGBAFPi6SnCFuZkF+9EMc7CwRjANNEy5BLd
EvV1tlRvbcLM+LGkj5Zxv6SiSU2RSjOew55H0MlUCVZb0+kgFV87W7szJlFa+qs+fOkKmZA0x7pC
1gUdYRvkTwhZhavUqWdUir/UczgOyU1fJo92nZ6z3r4zx35fgZxAr6TBrTIwN3XZPQYxbiaSKW5l
S2dZH0+OMYaZonnOVASKVX9P29iNmynQhuI8ztbLKOmPlTHt5qnyM1NxJ6m6MaIhlNr6bHb5Ke9I
mEWxr2qOl6JS0+vJYe0sH7BQovUYqiEfjm+CRRYcnqhUsqXsWc3swhwbgMw2P6oBFNNa4qa157S2
e9n0RIJYy2sbW4p6Akc4TW4n3Ss5BrG1q1U44UsV8dKJGLvTo86oZ5Rl/b65A+qqqxmjO0ShPJ16
5TPJ2ebyGPNb1aqQc0o7nc1VUKz5qU+q3eVr473SdLQm/3wgxu7mOTIVMsEM6O4DcFAf6GgWXdGn
abXIyLk+eCOMsblyaqchWSzFN9JTvXwX+niuE9n8PmNs2mC2BHwpv6fMsmO2o6sIIN/7/6NHbe+M
3fla1LSoSYs7i+yHVfWsqAoAIOWuohVNHl/KO0FMOog9jrqSTAiqf+i7+gAcBayBoTiAxSzaitdu
ndtKcDZew3rriNkaydq3ST5rjoJXrH1sHwBregO6MDlcTijJ+VjDFs0ycJVCB+WKrikm0hjmoy2x
jM0EIKb4qRFU6Q9T+f4ZFX8TwCJSTIWcxkWDE9EWPPoyO/0gH4CY4ONed6YQM4EmEh8cxEYc89EM
jH3ERYSPZl4nL5gcfgYj0sFY3eFVDiu/OAuB9kQCmcwpQjkc7zhkAvJuAAhtDuAE68Y8zR4lmcar
7su/vE8mk4osuZALWkZdjkqY7ec9ALJ2EaCTaq/0RKUxXl0H+vhHPSzGsVvKUteNY2PBKPbsOxmQ
IuTm98JeHJZXxs1MXEzuedOhv9bDBpBRoplBfta/+QsYjz+1QxbhuL9nxJdvGIX5Sa7n+z6ggxXT
S9UDx1BYTKIf7YMWGfhZWXVkcHcxfrkjht7VNJNM8bDRcMlJALKr8+DHe3k/itZkudETt4ydFTxt
FLYyrstGngEgAAah3zvLKS8OMnoM6/1lzeFa+kYKE8+ycm0iPW8138ECgWqsB/AGCopUvMIN0Kff
TsLcG2hzrdFpkHBolQFm1P62x/sW2+/7NrZGt5cxtg2oy6TNgyqOUVS5iVbzVpnaG4xcu0TFgqGW
qy6x228YSNvJfR+aq+k3bQz2pgH8lg2Gft1/dy1MVJyGPDJ6tcXlO3erdJuKWA3pkT+q0tuVMA7W
qbQ+kyU4pNQ6qOTBGR617DGRejef7y6fhJtTv10+GzvSYgCsWl7QVoQajsZTnE3hsoo8LF+NbJU+
ei0LdSucd/PIKpOsnWV6Xxa5V/NvmX64fAp+TgSa2X8EsC6nbEwNWYria+dot/6q/ZFrOv3WnUtP
ZOmi0zDeBbyDg6HVdD9CPtdtmNiCJSThaRirs/Cl5ZHGo8mbgXUHUK3r6LSCOaM9LntRi43vSN6u
jjE/aZCxZVeClNieCJ48r23ieA5wJVohMAjXQW5yPSbMKpKtl4kNHpguaA9ZQI5oNffHEZzL8VFJ
P1OL3aZi7BwQIAoXRZ8yPBd1xcs0aT/EpuhLUUP/YKimIVu6YhuomTGGqhYJcHlr+K58ACsshgXP
YGpPvo4uwN2woTOEA1jyzP2yr2RXRH7DVcM32azpGhYoNkEAiJogGKxWpXINRZRZcrZ0cIV/jsd2
ufKkh58dcYXyMdmDLNj/sYTgObsWDY7wNX4jiKrOxkEkw5JNKG0qyMCGINk3O1RhdtVpAR+y9Bmw
jHenYryRlMhLvtJVnS7/u1iPZHrRtPCyQxJ9G8YfOVFWTpgswgbe7DwZ2vSqjc7rZRFcz40KIgb0
DUc1PmAmp3oq6wTfZlGPvX5dGcEUCb6/SAQT5qo4w65dhMdZNKYnKUnuu1IPrOoTMwz4Hm8nYYxo
zbrFUXqIyZTjXB/t7jiNgu/xyxg+GuofGSyp5Nzn00DyEd9cArOL9kWv7pxOdTXlEWvmw/giz9/7
phSkCYL7Yxkm7ViKbSvGwazeCTtduc7lwnXWSnQ4vmN9OxxjPdNESKtGKJQa5ylQgxX7y8qO4rBR
SPpPRT8LMN0mTXWBHPzeVOclzVd1nPFYIkjvO8XVFoFX5V6bZduKLduyZbLXZhpmag4FXkd5vW/i
ZzKFff/lE8azEcHcGPB3F31R8MAEX3g+/J33p258viyCt1cO0Pm3YzBuxoE+VXqM2DAd1zC/pbwf
+m0xuXSpXAMFlnGwTtNe9Pri9bTfiWVczyB3yaxkCAuz45Y5CCMxnxFEwCX2ph+jR+MS0KmABdjs
Rcu/3GC4OTCjGdqkabo8oizQLGdzzT00X9y5Nt2+/mEmT3Iv8E68hT70HlSgqsuGbsosUpApDats
FfCA+ck8liG5Q+xd77Wb6DB6YwACxwC7SiBnj4MGqCC2KKnltw7QwsFrT7VBPsdmTm2bjYMKn7Ic
xwOotIP4eQJlbOsloaivzFemjSzGFYNggJQA6UQ7528cBnt3TpiG0V/x9+VMKdUMr8AM/PoZK9kI
ZRyzadpLW0eo0I5GQMqTjqAsWv0UHYztmA+kzbtogu+io3rTNbkCxMdZvQXqU3JLGRGlg3qf/hQ5
Mb6VIGyaCnAyUedmjHPR53aNM0x+mJanXg9HSmCZniUwEiVWsN7RgePyidZHRE0gfqqzkczYp5Oa
9Txg6Q61nzU0QprqjIULaF6UB3Mv+X7ZC3ETEccAGigmjrEwzuTcQyEtCA14SrRZuzfU5bhm2l+X
RfBrnhsZjDONqypJzRmcX5g/VEInXEE7ejMj/a1AZQzsX+xlNvvLMvlFg41M5vvlRoZ1E6yp++pX
TJh4mKQJARnrNbvYB8j7ACQ+SsI3YV1ZdperdNf+mK5EZSbR3TJfcrIaWe0KvJ0ljOw20VmVRZOk
IgmMR8UAfreOBTzqlFwreedW9cvle+SG2s01mkwwjw2jjwc8/qJYuTUL8yZb5+NoJIKILjoH4ymd
eJCSuUYzupSOXYb1CEV0U/wi+OYkjIMkUddXaYzGJ6X0oNsKFebxUiwmxzctZsjq2ZtiUd4luj3G
P2JXZ2ztHp1CSgdJd8mpS8682QPnNWWCpCMNxSCQSj/Jh0z27aDsREvRt2nXDpgdm9J9jDzClFxH
urfy+8uawQO61IFz+Y/nYLf8kt6KMknBk4wCXeJhdgRJeQjfuLeCBYUVDWiGdDgPmM3eKkLZ5J8R
7QUN0DTIKJiLndeorDqzRP1LJe5E0MxIvprtdbUKvCM/hDt/BLF4L7k0xHWpIEfLFrdGDI8Oyn3n
pzfwlzvRI5enLSYyBWCXIObgxfbe1kjeK3VhoCitgeIOzBeKsmuj2b382XiWthXCmIHRYFy6t03M
GCjAuLS7c56b/mUR9PJZBdyKYD6OIhUYOG9QzKPAEMreAXcfLauLEBMEYlj8iTFOVSlC/P5Ve6Ac
q8UBnykUiaG3fuE0LIvBqJR6Zc34KmkFuPpa9vqk8Ab4qLWrvGlxvMuXx9W4ze2xKBSV6lSJk//y
U1gq9ChOCPm131TuREGSf4Mm0EDBjqxD494rXKSRdrS7HoX1FIPQdh8WYHszFck1i1Fyu3l4zgHo
CGBtXaCEfE1/E0zNe1PNqXUCuK4GghvzysnWUKp26yicVuY5CVN+k8LYU710nTTPsN38FO0wtntt
gS/e/GIFFPyfLnfYQXn9KfYePDYcWvHDkKTDrnFZ69ipuQrfRLdCrX0K8pP45bcJGF9E8wTc3Gor
jdr75irLsgRsk43IqYKIlD7t66sZHlh6Lg5NCFanR/GzRuVaxNsBGbVpBweMuDWi2uSVh19ztC8K
WmfSTr8iPpaQLhsEX1fepDG6ktu9ntYaElQAvphq49atp8Wi7EAkhFEVE+B6iTkhlk3ZQ5feWtmD
PYswM2jG+dGRvB2E8bxJrPdVr+Ig6Ps/wp2EfQqCJQvbW4C//hl5nejmuG+YrW4wjpjMZaKNEU41
h+3Bvl6C9ksCnB70kdExQGR2K3AY6MCmFoKycKOMooGoDXxtCiYl3mtlWndKYoNqFOAn/ppeTyIs
C+4jCZ0ClJgsB6Cz7FhwVVvNMk86PpjhRjsgPu7Jbt1Zd3OQB+VONPbKd8qq6WCcGoPINjuTiYmd
NmlodXCx8LTGSxDj6onjZgc6iyLKA/g2vZHG2LRtqbElWcjqpRjvJdo0IE8YAAiaxKUZVRwMQoI9
bnqMTvGfEzJGHavAz0wnuGQ6URFj/066Ub9YeCCBPnmvpW4nyPiFh2TsWolyayaNgjLhk3O2wgnr
YqZv3eVXdBAmDsRPem6025yQsfFWqqQ+pancb77Yfk8FZaFwdkMkh7Fzre4dILX+ajVSjr25dOMH
VXP1h+WWtnxoZQ+G/zQBBh44dKLpYW7Q25ySsflUsZq6oE0f0M/k3UHDdKLeH6Pi8Amv/CaGxQQw
pDRLMWyLxs/wlNSnIj2lIpYFrk/eiGB8SFe2ptaV9H2h/Fzskyl9zSRBpsp3IxsZNNRtoudq5mqS
97it6c7cZfvkTr/NkRxMJ1R2dqJygOhATEnCidrSNAcIS9PSBbupZ4OJqKsE8ZJbMNtYss54j0Sf
wKAp48mu75x9cWPuyltlD56Dco8u05Fm4gO23oRDZgLFY8v+lTPbfbVAI5ZqDqQyf6qiCPOu/S6x
u58kyU5mVgB8t/HUCYu2tuP2ax9EVuXmAOmsjeKarCLQBdGfxLgYS1udtLNh8V1N3AHYs81s+Fr0
M40SwaVz491GjxjfsuZp3CxIsv1qwKtXap5A4fNw2eJ4OGfI0f94aJ3xK7GkSU02opqETcdTh51l
1LR8QM/QXo4Fgpjf5AHp18gDGT1W98WdHSrhQwaz+QsY30KiqQWIBE5Zp1+z5kklmStLX5Pc62vd
LYVBlxrfB3GYh5cd7PUilWAulRgkSxIVMT5O3PxgHmkF3QomxwVXEUroIiBI7jfciGPu18Dwtj1T
bTHt3CfqX030dPkLigQw1zcnFslsG42xNA3l/otqrgItpBdy4cLYHqZRpyXGBtHvUEGBumhXsX03
N6YbKTfaKAL5EhyG7cGRWR3NREbrcrUW1zR1QI1++VfXZVP12PjmKpFW8uv5VoMMt73K1c+0h8y3
D24z/jirOjlDsxqjy272rT7Q4rDq0VXEyK8xftjCokZs67qUi5eEo6iGJbpB+u+b82lznTlqB/Fa
dTbNw9LuLt8fP/3fnI9N6SY1yjQg9/xa9Vj9Osyw56hcpRjZP9ExjSxcLDfCOzgWTOxxm+nIzVVb
wQsYbWfmZjtp6jPAi0ByWbmyKflkLIKpmoIJw3hZKT+bRuVVwLAvK+P+8qm5QRbQXDYcEQC72Z5b
qa5ZPo3IYw2El7y2g2zJvLT8zISziQ1LPEBUVQb03/uPpxpKopgVQIaL7i/d/tZ2otEArnZsBDDa
IbfF2kcKimhyflS6m0oW3BPXV2x+n1EOzSZOs2qIJob2nIG1Kj211T62ripbdBL+02Ijig3DpC2M
OV9oQ0s+1ofO7bzsCdlI4vbon2GmLLisAtywj+EA+ixEZYttaY2xsRZSD8OKmh8TaDqjvHAJ5qvq
jPiXJfHzx40oxkcVcxLJuTQr/nsyPZpkOf7naj0baYzS1b0k1UX5q4KQ3ZtedkdLq9qNsht8M0yP
2Yvzl+B8XGvaSGS0sLOKkcQDPp26o4MjKbYxtRvr3gLAk+yrbpph5X4WIcaLvh+jmoBaXBMHm4N+
YYTEuDGtZ6IFzfC34Gz0tj5Ey83ZGLXMlD4v6xod8zmMb2Vw1RQ/kSW3qGNRtcRikyS6TW7+tJHI
JDRqL5N+xsq2T56Hv9PbDlAGMeInIJdM1zrKoasEtbevn4RPUvpUunRUJrVRMcK59BJmwUGSkLm5
8QONMLdJEm+pvshj2EfH2ToNlmDDlOtiNsdl8h2SNtkUrVDXUTpaUhYA19RGL3t5jGLRGq9AT9me
VzQQ2UE7CNMPy3WihIZ0W6yZe1lhBGrJ9rtiKZJsK4LHBBmfS6zYT4YgU75lhuDaTMG9/YI82SQG
U5PqZk3nguy5es4lPRzSdlcmQJRvyoORrntj6CW3TrCJnEXZVVThdUNkNVAtE8QzSahX013bABjK
wapy0jd+OQzhiMVBB9Rmhk6eak07OHaKgySpayXZVUusXWL22DxUwkGxbkEQ+lT1KBEaavdgDPnr
Osd3nY52vRP5mkTORWT4PWkPwPP3kkG7UtPc1+PxOCmL4c6Ns+8cUrnTYHtKpaHcWANhogpK/LU6
BQqWBt2VbWdfRvK9oawn1cRTooy7YxFNi1dV/ZNMzC7AER9BXYIh/hQjOg4gMDD9v/93X5XxqREA
yRKnxKCXrhzj8lCUp6kEnhbIYi7Locp+wQQ1xpMOiiNn6wQT7KwYG4ako6ilQTHWwaSV9yOpj9Pq
hFWn7y7LFSkT40wrrSzmelgh16gBjNSqf6UV2F7VNsHippm4ejEK9Jee5NJJGb8KcD7NrEsMBXVz
hSHx12n4eflI/NIh+AU0DY9RC4qCv2BjIIsTz10Vg9zJcGWvuMEeUQVHStkVF3/+mvkT5jkEIvnG
/0ck2wde0sbUC4JAj5LsGiJm/NDCOsSaSfsLF55yLWQP/U40DMT3a29imRpYHfdF1UfIZmfSfbOU
7sFaojBJbIERiMSwaUyv6PaK5oQvgWFKhW3PWebHQxH+y1tkjM3Qhgn82Phwrb8Eyw2MHjMDvhQk
Hp0VKI967xbg0rEFtscdBMT88D8K4zDGl9VqFjsGQNDiE4WXk3eLR/bNkYbfJXXlh/JlPEq7FqUq
Opznq4JcmwePpm/lM0aYS2qHB4uE0BF7ve+cVx+I5Xeo3WSI/JOf7tWH5Jb2gRLhNK7o0zLWqGm1
6RAdu82GfQSE62AEtmiQVSSCuqCNOZb26hjSMGFto9z1I4gflX2bfReojkgIk8IAjITEOiWmHQFV
qZ2U/egagX5rYc7ERt4k79cvxae6grZtoeamg/mYHcjoTLJMZo3YEI2ru8SWN5JX3fgqOBk1ro/+
8k0KczKwMpC6neBa+rA9WSE5Yvk8LA6ULvFzq0nm5kiM65QUpeqNgaLRqN6oHpzkWXAaasIXTsNO
ZSQYxI2TCv1o2v0usOKIqdcXDbukrZs9DHtZAG/ID6t/Lo9tNMZr1hfFBHHZtIQor/mpHnlpFN8V
NrlqjN631/r7EIlGe/kx7k0s4zDtblS6TEKxuxnl165odh2AYi7fJD9wv4lgfKVNtEYfAJ/h10ja
7Dsb8GpKChPu3VYRoW+KbpHxj+a6ZgUxoOjykU7smIf1OBzio2je5L8E7rczMX6wrKZhimkLbjnW
iUsAZi4F/VHq3PlouiYWfXEy0QAx33G8yWQcoNlqc6soGMforXsCsj6iFn7TiQK1SCEYH7jKC8na
BV+LzIc1vWtS0SfiHsNBrQkjuhagN5irmyO5zfIeIVomEl7duf6l1PKrmvx9WevobXww340Y5rb6
LCdGGePBn9Z3zXKs8tLHXF3kiFi6RMdh7itdpMFpSjokoypnLfHHaPie150AFYs7BWw6jmxZCpbH
MAz2PjQNPXYA6O4LMsUFNKCAMEfigTFMHwRMLqoZ/4HP1f3cbQ7zdRzYxP1c9rH5IxhnUQ1Yt+gJ
rItOnoIOJ0jPgH0IMYaxj8IxWAGSunrpfeVLB+BbCQdo+MMLG/mMJ1GtBi/EAW0BigdCm/vrFfZm
APK87EUWznVaG1GMI6lTs9SKnqL45qnX5Td0vpBMnpH9aKP7/7+mWjIKrZqiYQCUnQAhVTo6GTY3
fV1PrtAXO05mdSgjFfMgXb27LIuGYNYqNrLY8kKt4RVOCvgtRTbdWrmdmq/R/BCpN5Zzo2qC9xPv
Di1swgA2Q6bQXIzOtqXTkkxH2UTrJ1Dk3WUKcRfj3pn2hmj4n1u/tAwZkzQWsM9ktouDwe6mGS0M
G3aBFpqNGx2iE6iawHEayi52j0QdKm4teCuQsQVCkkHSLOpfTvljHa77wuvC9IbO4lPEReEaB8/P
bOWxuj91UZxR70+5MyghdBoWXvyddku1oAXLl30vKtPyXKhFV45USzeB5sWkWKuS1dNQg65Dao+6
6c6D6Y7yE+AH/MtKyT+apSObw1q7zXY6NLKmZE7QgtDqa3lB1jMipYtEQwvct4uFKTJVNzE3gC3m
9y40NpNsjVJ0kX5tMNch3aDQH5I77PpcD2FzGHfpT/poyneidTGhaCYYFcmU17oJ750eVK9yS2xw
JK4WFkHlYXLiK+3LJefiwRMS7vKS2O2Zmeik2Umijx0gNNPETe5RG/bAE/H6G6+HBNZ9hpY7KA6e
UQy7L/+mf4f8Ilq755vK5uKZd4GM7qqt2/ADy3EJVowCx4hb1r22qx6b/wG0gO8LNvIYvVXQDG3a
Gb5gfv2NwD4DFHUKi0eVPksFLUKu8r4JY+spUYRZLCyKIiuTb1rjWu1ee2G5nf8V4Udl07Qcg+3R
rQ1GoVQ6hJjnHp1q61wZHg51It3cO2CFWfa55F62SV4aaJlvIpn4t7ZxprclRmPz6NoB/3IkCETc
WA7yC1CMmtgnxLTee2tUl7Wp6xIfqcEm4QEE2Lsc6Jit+/sNPFiC8/A/05s4xl1rcm/KlYqqpdTu
Cbo9pRTU0t+X74wbXC3QQakmGJVUtprnmAbRtEqGDOUvWyUo5j1pEaqiPX3vTNbdZWl8NcdYqoyV
cgrFw/izrpNHZY4wnhcfSozhVruaDgJ6WOiAExPlfvzvtZHGuLBZqpPO6ZD70Q0gOs1PMYflkOZe
IhZ6ru7ZCo08mMHR2LnzQZKlDOTgUI36ytG+ZsDDFlydSAKj3ZU+RM1CkUnXs/FKRyWSO9uXZhcP
ONTzsRFZ70gj0nhuOLV1bMQAyYDuYr7X+DayDGnGDjjKI84D2Zdhf4UtKl+5sx+zwxqgavYSebYo
UeEq/kYqo/ig8VWSNEboAQM8IAdM57os7y9fp0gEk5pIdier8oAJmj6+WazTIrduMYu4OPmf7O32
mE/WRLMsOxSrksh7gDW5MeDvLx+Db1AOlh2w7mCbEPX+A40AaVRHHT6ixUzfydjH/uhWjovMB7PY
ki+Ki9wTbcQxYRE7K7MT08nTAuAF1pdJFeFb8gVgbkXXNVW3WUTgpC9UNN7gIOYBZFC3evl6+cK4
3x2btv/8PuMStEKWyqLFAbTlRpFe58IfhLsG9M4/PFgcmhjqWIBRP8yrSyTBTi/Cq/Gg35G9fJyx
oUdrcfMdeFj94ZWO0MWBKFnkXZ0tq3DjGtDdTRZTuFeduhso2s26PFjOy1oJdih4V7f9fcYqq4qA
2qefcayyPxhL4/bT+i0R9gS5iactG4BNwWQP4MuZVKjRG7lN6GojfTEne+N12JE7059eo9LtA9uV
jjWChXwTP60Pl5WDa00b0R+QDbUFYMMOANWMc/GtPzQ7B9vmfaB56ZV4TYN/nw5eD2Atx1YDY7pz
N5Z21qOoLg3p115FC4Ysz6YWCVyEyteLNzkfbDaZ+kKBq4sP8a0ZqEcKPJw/RP70pQVm2YvjFad4
X4TN92f12vFz/C9QfQLB1fKMwpbf/grmq/a1IdnVDMMef0gn7YGuS7UPI3bR763rAlRD4Ce+Sfzh
SoS4wb1lYPAABcICTjcLbpZMKzoMBrQJY7OlBOblm07E0CQSQT/ApgXjGGZuqj1S3c65UZLHON/H
4/7y9XFvb3MK+idsRGhGaQ5tjedIat5bw9+jpgM4b0/Mq16EW8V9+SCR+XNhjIdM8hggPBTfpX8d
ghEF6eR6vpNvycna0e2JOhVoBv3wrLfcymPMQLKLKc4J1BNos66invT5Zipmr7ce5jH1Ijl1U0u0
p8HNDIFNgroLMO+AZMNoI+Yi9D6j48a0KqjjcUeBuLUjYCWEe55c7VBNIPYDzELGJPX7T9cN1izJ
8YS2a9t5Yzm7UdZ5rZwcLmsIV4yGNA14GTbiG5Op2Q5icV5SK58eJpSTxsYriGg4jKuG2Pu2bbzq
VBzm/VmyfrWSJUUOqq9nSUYdR7nT4nAygybLvMvn4evhRhbjthyrwtSMjE9knenru9thgAnPRxkR
dP5ZeqKBd64absQxGtFjnraXKd51ejBCyvP6e2lUNMvAS6gxuGoD9B+w/xpb0JFSXV/WGk34eaoD
kmuupdTfZ4zYoe4vWvLiyjLwGlEcPO509m1XyeCkSAm15B9YBPRL5CDoesOgVtRN6DNIf0n86ioR
1f24qvgmly0vNDOQ58cYZb8VxdNu+lIXsTvrolgtksIovNpjenxRMUGoXltnWpciRyfQvgJsAW39
DntzHXBkBSmQ4EYdJgXS7VQjfYqTqdIJjKURNi+U6HlOBH1Vfh6yuUHmdSJPpF8iMgL3c2/ugO0H
yLAoNHaL3wMy7FN540YYE77mtahS00G9bZ1u8nK/TqKlKG4CshFAv+QmeIHxTo3aBG8Uc+2/54X0
V9Kv/mVvwVUGk1qUg2IpQKfeizDHNs1sgrS+thd3QdzI5JdJ1Mzkfv2NEPrvm3OoZaaCIRcJW6QB
bte6Inq5W4rQmkQGxL2wjSDGzaq6AUa/HNNAplMcq0zax3H0Ly+M9a4gTQDwLpYEGtkz5G99vB/S
zxR78Cb981EYl6q0VpVUBVI+Oo2wHnK/8kZXfZBQsXW+iObO+fHCxNqBY9sAVWArMFbXKPbY/mIL
W4LmDgRTrlp6PZ7C3UHdZ5EQqJL7lTAAB/oa4CPCxb5Xh8ZZlU5racQd1VBp6m+SvorGU6ihf0iO
NjIYh9P0cj1mGfps6ck4g/5sn+3wCqLApbRhHwEc67Id8W9xI5DxPIkBqN6xQoSf7no/2hVB8dRe
da8g5gFc4bRfdgJ5VM8+HhBI9Qo+GhizGB3Rkhq+YcaEFK1fIEgNu+pndqR14sG3dvhygLDR0J9K
hG6PC0NuQ1/+I5rtK85VZRk5ZnL8GlB8BzUYnsaX+AVIRD5FGKO5roM5bUEiz00zNkIZpekSO3KW
BrWBEagAlFHhf0sz+I9omx4NKAAoQzAO0e4mrWsb+FwDHG/ot4OREf2br8WuhW88Uaj+hc57SIfl
Xnq8/E25vpgu5ziWoWJ2i1EhPa86bQA+jG9I1X6OyyCOlKsCbenLYv7LEd/kUPvcuONSLfIUDzv6
opzBDkTL8fVVASAC9bYO9PNvWh3rMZHdKhCI5prl5ojM7ca63aI9hCUX+bg8W3sSjG7jVycFbU3a
rxHxVnDT7o04JvC0aTkVBTUSPSPuGp0rrAyMfyXLQysJ1JMryVF0R8HgBv3P+zvV1iifMxnfarCc
wKj3k3LVr62nzKubiWAkuHryJosttmjDjDrWSudey/Iqxlu2tttDoXYHwceiPvKDi9nIYUwORdOu
S0yA0Y3hFKx+BrjNdm+B3IBOuzqCDPHXE+iSNMZjI/Fd1c7CS70L9GN0TAJg3Mu35kN5lbuKR7wq
LJ96pODnz/B92ZtjMmYXGdE0S/RtltcAmx7yfd62gqVN0RdjLK4xh2iI8J72mz53B/1mcM5SLHq1
0M/x8QJ1BwsTYGlAN+W9Cq5x1UYLqvO+2qe7usUSaA3CSCKDUzi7AkyMG6XFXu1Azd7o5yq1BRGJ
66CBxviPeCYxWuWuTHsK3PwbqIJS3lCGCGG6Qu/q0jEZS6tWeU3tAtpPkTXLX7MY8pccTEGA/EDM
S3cLcQWGwPVab0djYSNasyK97cAxyzt7lzz/TieWc5u79GFR7kT9N8FVsrM08rTmddEiBqlgvqFP
ajBmYc77c4r/54uxSPIk0W2JSKjw5WP5uDhACwXh8SeuzkG9A+VoVdFVtoo4OZI55ymW7ycU82Os
/xOE7uhB8TDADoevCEbneMqxFccYWo49WlmqMaizVLfVsuskwZQTF6ZiK4AJYKBHU9rEog9ZUOvS
kTwd64X9S2255gOF5Uzd8gnzu9rj5XvkOZCtWCaQKaqTdE0GjdDi+2pBEHtSRPVLvgjbxBayCeIV
trLnkFjSNRmzoOX6kiZnK+1cde39y+fgztI68h8pLLo/FtBWEL1ikpuSJbRnEmSe/FDvKdgv7S5r
t3Dxl0XyHp9biUwUU0iEyb8RKQf2MpXSlYAcnbnKLPB+3OXxrRgmfDX50mHpCy1zGyB0/Xw1ES8h
6LcgASinUF7MILHvS/KZYX9HURUZs1sqlscZpx/VaRGpPTq+SjR5DbbljORmkUX9WPorrM/dSmF8
u242VVTTMd61cwApMB0V8KYpmR32jnyO21yQeXCteHMoxsXbgyXZWoFUIOvC1XlU+4fLKsFV9bff
ZxEnlBW0quNKVcL2Y+WbrSImix6g9HtfuDK2rJwrTu3kBSyWNuPoO4ICNHShtaPoZaLHkeDCWNCJ
gVhGFEcrqjjZt7FGkpR/v3xj3MLaRgNY1AktmhV5JfB7XUCbsrk/7uu9CZCJKhz2n6kXbYXR424e
KJYkL5NjVEgl0sidsMEyN7ZvAHFdV4PL5+JFWkcBTZOG+j8ofKimbCTlUtXNXY9aKE1aMtRB6atS
3ouK1yrXCW3kMP67LipjWTNkENG1Ek64MAMvZ4A7Av9T2anAPE92047SeffYKjNdPdSvSq94SUJR
V4+vKQAZQDqDAdpfZYzNgYe6rzVnQWl7jq5z64slGg/h+0GKYvAfAcy3A2GfVKoAwPn1fiZXyhXZ
GZhaa69Fd8o34jdBzKebiNnmcg3Pt6xfpsSLpcolWXhZPUS3xXw2Jyt7GzDgiPbpGqR1fEQIFgQO
0TEYB54qlKNvItAF8zWrw6h9TbNPvD4wevLnkzDeu6w7FdCsiOyO9c3JHtvoBWvXly+K+3rbymBc
drsqZtnRFw5QiGj16/9Iu7LltnEl+kWs4r68cpdkS3Zix5m8sLKS4L5vX38PPHciGWKEmaRqHqbK
KTUbaDQavZxDoQbBgv2uNdBktfiLG38V3A7vAf3dbcmbW4RsCeo0tG2Z9bONNFZ6leCJH+fvCQCq
k4QXQFztkAzIFDSmoSOTQpCx0LYYptOjOZ5WdywG0NJ9bsrUrfvFva0HTwrzCp2iFPiJADdxq+qh
7A+isWsazgvxeqCU0YQ5mw0Iuqe5b1cMyWrumOF1OIjf1mrdTfXHCmi2S1LfAVe/RsOk6Rtx40TS
/EUTjMMiqB/EYQ6HMnaFuLVJXTxKrfZOkwXO1XydR2W+ka7ThYMyxFIXjDZfUcExH+lLS/DMuygc
3NUr3OXAuzl5y86c8HE00WhPsCRR9F4WPoz6oUB4eHtrrx8NjE7MGVesJjEyRBy4PCV/PIEKwpV3
fUjxSBbaNnLqwvzO5NXCrk4GlYonF9qp0EissqWdypDQBU9qJG7aJlyLLGjy7qNQD/tq/CjGK1ji
v5JV9jP0Ga8FeJgRHwuNWdnL0HMMjy7im1iI+RJmkY12kSaz10FgJyVOLY1e1OVB1svvZ3HkpZF4
WjNrnYyGNBnW61ovXiE65oKkOHHMAbFK72gaaFOMlAuCTl3oLQ0ZF1vPamfVFaQiVR9IWeMbubrr
RmMf10nYddL3AXgQt61qW1HaHiGip9pgyzbIwyzAKplXV9N+DMk7ovOeulcsaa+7dhbAeAsxy8VB
iiAgIi2w0jyh25nWu3J5QQLGEckDOBw8UW+d22ptOwBABv6jF+MAdMQnVdHCEdZf69w3983jHFpO
vmAEEumW5hsfwf76Ucpoythn1aVR3o7QlMbqIkbNqmfMeKIElh7BXOtMX3jl8E2vo1q4sMByhjEm
5k3aEk3DdA+8TjuC06dJnAXIGsXIM5Fr8EWqmIb6kAVwfgrr/daZtmPcW8pc/aPY8AHZCrc/5ACB
SN2ktA0P/KpuO9vqHepEDwAhRv7s9n5uXzrnb2CrRQOIAwwg+1HnN3mqU7qJn7/syofSH7/UXrMD
mEvhxn5yP9ixW73cln5dq3pdAVDESBTiUWbLOYklrFpjliuav3s3faj9GYXNneZl940r+5U/VoDy
4r1fNrcXbfqmgUSKhf95u+xmjpaSGsAp7tTdLbNo9+PnZuINc1NHduVyLoQwx5PEWQRCbggpptif
4d/GuHBrpbEHAIlkA+dYbm8jqJFk9DCppsg2yS66lGcg1ER88oOSgmRev+tNu3AI6DMsj15k8sfY
mU6Zn3wvuHQGm/71Qrr8dkXhRS2rW6h0+SSamWeKi6/V83FVi5MqjX5U9pyC7vYenvVl9jCx4lEX
1AKxknSs4eUm4aSZC2dVeUKYPSzlPhuiCWrJ5cM8PRDle8OjE+OJoH+/iKfqfCHl0EGELu+t6iUu
nZhwborNmwizyrQfUFeuOJtLUcIBM+FlBhLblXCS0g+cU3xV2qCn+EIC46CLpde6iUroCu+Vfd7X
XZrkdSt6nbu3pW2u2IUwJoIYlVEQiEqFSbtSu7fEsEw5aepXrvCrw4vyskgLNZbJZviV2hylKhZX
19CGAPedGzcAm7Iwq2SKn4o1CrM5P4pTerKMyCs6zY3j2WsL68vadqdElP2hV0JlaL8tA+BRiDn5
KHSiiprlhV+JfW0LfROiT1ywjWq5AzSXXYHmrBmiXawaHxqtc9Suv0/X/FQYK3p7J2BuRdloFxmI
6LU4GLTsky4PXl0mIQb4X5Rk+JKSyE5nLdDn+cnqs6Afsi9SNgZ5r7mTKXhRjxFHKUttuce/bNDr
LqX9fYbsmtHXL+u0oOer6Z1BFpxsafdSGRO7sADmRCbzk0XiFzBaA14z8XIhOa3T+Cm3yGIDS3tX
6l2IDs1nq+i+3t5raji39oHxKxbaL9W5VvDawG04N3twRHj1HBYND0hr8w1gibTorqGb9YrVL6li
eZRiGRg6Qh0QwXRFRdwJMmYW8w5pO80GI+nDVI336EwIqkEqbJrNzftsPxXkBYP4qRcBToYTRG7p
f/FVGo0BL7xD2i1Soa/m6s7jPjG1A7FOVnNnifFveFOQw2EwASEPpteYM0UmHaUhZBBdszrG1l2u
H6bsN7zQpQgmBJ/qWaxFBTFV3pz6+D6Pd7dNZeu+vfx9JpbS+sXKu1pa3VR4jqMR1dTWRx2mabId
ETlmueWCLIWmJYEFq10RUWRxHSGzH61uvJpupyBMARxBUfHC0OtkHfyqhal9NP+hZAzI6rfbn5vy
tFadAJ124057obc5pSOSX3hR4NYVcSGILfvMAAYQdAM5FEv9kY4/hJUH7HzdmP5Wlde/X1iyokfK
XKZwZtUPyS9RZtS/jQ7S0+7y8jsXxKUyjNPQSjmuYx3Phbh86avMKZrGHpWX2+Z2nXF/VQhJaU1U
DfAgM0em1Q002hMohBnMxdb8bC84eeXODnAHKHAUrzS3vUVnecz5McahHJWW2oIVrNFgpwkvYt20
ajoG/H+NGGuTjHgS9QwSogyVg0Syu+yZYP1uL9ymHpZiabQXB4OXzLpFwrrORFRXt09lb1GMwIQP
vS1i29guZDBrVRikXdIRbxoRM0F0wD324qC5o6OkvLcEXRT2hgIb0091mEVLl3+e+X/TkmXIpv+b
CsXmQwmkePAEpoUmULa/vtUFBHcrjHr+qO/VeWd+B7Cjmrpfx/2AujbJ/DL5wUf22vCqeEyoGPMw
AQ90hXrci3I2knhFk30luO2UHhszOdUaJiTL0pszPeTs3MZyvpHHnN1orXQ9meCI0p14HFo7/0gR
dqzDGooPUmCe4p32SOFt/g1T3oZlvpGtvPW2JO2baFqhazF/0dUfEi+q3Dhfb36fyr9wgXk1iulK
L9li/FLmj73y2Geci4mnAv2ECxHVms9xOkMFwXxezA/LxAmMt8IkzGCiLqUicYGUBXN6myStJOTN
YIYDsI/GO8oPpjrFPvHlnWY46lcheO0++3bbLjb1uhDLHGglKRVsDfJ3pIq9FJPhtUg4VZhNEZjM
NUyMfctXyD9ylcnRXLzeGntr3RGD55So6TKeAkcUjkJXgHiC59jbvVEaS2xN2Ndra0WtABq6csrD
4otuQXtyG44+myf3QhzV98IUwNdZmK0JH7gkHxMVhKC2kv8wNNfsf9zemy1B8IDIPCgiBj5FxuYK
E+0NUmyg1Wp+yZrDojXAGFJtVbjvKt4abjw0zUtZzENziKq+ni19eQU+EGw63laH/2687bpkJqP5
/UIvxtTXsTHjsYZe81cLczi0DTcOjHvtUwsaB5BJ7SMn2Sk2jxlyK7CAXEPGnDBeuQj83m6cmbZy
C3eP9fRHVwSuWFX7pkvL0BXSK95/7jJ7VfMsjrGTFAYrLRbEqfnO6u6ygVPnoEeTNftLdRjzaNXa
rCU5WjAmqAzggJyRDeoAiTxOqT3EzWNVFU9DlexuG+VWCIBJT3reZA11QfYFLwzikEUS1Hrt77hr
0Cdeh5SfAgxMHFkbfv2NKObOEqaZEEmNV1etj2l0MK1A5UUZG87pjQjGJiqrbBWMk66ulN9pGMaN
Ofcu7/cZI8gyDPbnI1ZL19NgnPIPOnDs7dtbwpPBGEJZ9euszJARk3JvzmQn5M2n2yJ4O8G4B2nI
G6DYYCeU9TD3R8lwTZnX0cVTg3ELyJRXujFjK+byfh0SGyynzm0trgfbAUB9abvMbbfMnairJtQw
0vJxUYUfejzuuszcq6QtARJvvSzG7KrD7BokhtvNnDgdPyYxGARL83mepI9paXzP6iZAY84h6fLQ
LOejKsN5NJWbzZWrysPI+WreujCBcKsstZVWWBchwnMotfZjUf9G8fByYdh0SKJLGBpbIaN3J699
6OxJBVGV5lHWa/PQYR34WG8bKZg3Mpla0JoPsZbTozc55EiLTwamnUOC2rDi5J58l+MmMFze1O7W
0/+NWMapyJHYGHVOzQw1NjoeRcAKScGEePfN9r6pyA6jS8O4mhjXG3HVx8lagCNQ21NzIjxspI34
AJr8FMDmFnqFmHnd4AIQpdmxlqKzFSF/QXPQeznWJbsvm/e3z8/WDQqJhoZeWQuk0+zTXCwndKhZ
UGn0m89gQjrkuEQr2Ai6fz+hnMTjXNq44t7IY84rQBdXbSHQUK4CBYSyKRIOHandXHzuFuN+NnkZ
ju09OyvInDX4hjFRZggE01Fry7myH/Xyv6cEgRQJsCJaIQNSOysjlizgMhG01ShuKfXuoHjZmrm3
t2pTkbMQdqJaW8YxXowUxeSmCA09PSkpr4OEJ4I5v1UC9Jilhgiha9w2HR60XuKE2jwRzFkdomKt
YwtndbCOq76XCk7Yu+mCLlaJuf0Vsc3NMsFWdBV4N7PQkHdm9NjXnNuTpwb9+8WLYdDkNZU1qJFp
SzgUvd+PEkcTnggmBkBeo1XWFJooVmDkH1Py/bY9bQYAqmThAgXQqck+T9N6aPVxwWYrVbvXptkV
DP2uKGrvtphNNS7EMAd+aHprrSLUdnvVa419NgW/8/tILMsoUAPOg1kmsWinfO6wE1HzoE9PGlq+
/kwAEyihX30S8g4RhjmNYWNlh7xCnf+2jO29QI3dREVav5pbrpNutKoee4EXtz0raojGU7too/DP
xDBWO5J1xrwExMjTs2UNzqj59SL+TnADqHJRxxMe04NM0GdKc1kMCoRkyqOKyh2veLGVV6FpvZ8C
GIuqh7TUkxEChLC+oxCMYNkx3qUn/dvkA0YQLGO29S0+8bozt7p53shlvPzQm3WXFa9yhRMFZNB3
ka++Aj/KB6AlcdaR/hzzGLwQhzrbWxeTi6CQNdGs+9rPLSGqmfAi43cMbZ7Pn6sJcJq3YjrSmGlB
bcLITmMZKP1/r2W9UYNx+JlUCUC+xu+T5qh1d/Lo/4ZN6zJGRhCQ4RHLnH/MC8RJuqK5och3QEko
h3cyebotYnOJcCpRt9dwtbA9MMk4F1YiIoQQLJD4AjefsifdFrEZ+FF4X9XA0CHShswuFImUN/Q1
pkcYtEkXWxZ2K56V4Ha3F4EHkrppWqiWyTIGX8F7xKxZS8Q6ViVcLemOsg304eSjOSzghcubJxWo
78gpKCI6jtm+vmhMFmUC2I1bJ6bdZIFYnGbi6Rh9iFrZjrvHpR68db1f9FMu7GMUatrQyr+MvchZ
3uuSgATAfugr4q5DuMu2VmurYjadBGCI6J7O7jVBfwD2+93wdQR+JTpiDnNqz5wE8Bb2/RuhjOkb
+VCMaiopOMEiRS8CVpJrhLTHaDTt7HuKzo/ZiR+GJzQ7BaCfekLJZbJ5vNBXdwujOhMR9esyJUVi
ogrQ3cuy6aiktvPy8237vX6DvUrRdJVy/FgSO7FrNhHKIhXiX7VBA8asF6kjlV2ox8IePFE/MoAq
qWNEHLWV34/Z+PG2+G0dz9LZKwGsSaW4jCp4pg/S8i6rTzJ3CooewTf+mNGQcf9gco31ssBMcrqr
AZxeBJaj2tFX7J2jc/KA112cb2WxU7rppA9AFbH+nriiZTniUdBVEsyPxU73k33PK5le326MSMYD
oRSiCVIPM5n9HjAtc6iF4KcLmq+9l4bFe91yb2/ZlVNl5DGHo+96aVllAOk0eRiThzT68Ge/z5i9
pLXWPAyNAiTMZYd2PK+Q68fbIq4Tp4wOVMeLV0CHecVsFHDAB7CqGmFxX3vZE0Ur4RcXecvFuOxG
Fomea7nqrgSUN4/L+OO2LpwTpDJRbqaoWdvFIhDqpPEvUleftcwKZtn8r9EAs2JMcJiB0swqwLrs
yuBz7o7x9P22GrxlYhxBK2iR2YPty1U7QNQn8zGaIo4KV1c1owLjB3RBLox5UODpJFQdUhDSYXhU
SHajOtlSPnJcwdVV/VYam8ZTu8GUq5IqhKm+fw9Jx9l+jTn9y2oOai8A9LQvTcQe8x61ZbsaCSdR
wjsxGnPq67WLyCrQ/QedLZ6eoblTTwAEcBabx4FNLfaGv2bB55W+T826gEMTzM/6tJstTCACpVrv
ea3pHJvTGC8gjK1eZKiTumql+JZY+nXOQ07l6cKc/sSaCwFY/aDPK3zFWO1oOlhLoCS88Z5X9Ppb
i8a4ARU0oI2VwCvLweo3YXRf70q/cXokcXtvwSScA3gKIBe3QbKnre4SJ2bi2SHjHwxpgENtIL+L
H9X4W9JlNhF5ZQmeEMZJAFVBJhFdzRL8IA36SY1PffTttiPi7RjjJUwVQBQgaAfGo1q4Qt6GupId
TCVzF0vjpNQ4DoklfBtwawujGauuUmquFOtuhSGXTipme8xBsiJw0YR5sQI78zEK5kJ0E06pdVe0
NGTe+mUM1QfK3DwGUJH3FOZsGDu2SIBOaLYFMNTlGYy78xMGJT2wsri3t4xzjnUmYmiUJi40kM27
7fKSlkeFV5Lh7RPjJ5IlMluJBnUzwAfyxs57sNDustRfhd2facK4iyhaTFmqESyAEDgHDfOY8Wgp
6BG54Sd0xk80mEqT8D5VwYKhukWvBKLcwTmVvpnEu1VR3dKcX24rxTMCxjX0IFQGkS5cQ70chdol
CrFrHnAI17IZ15CIWlyLFYRQ0E2AbIAdKQ5mjLFT/Dl+joenE+MlIlSCqgJTj+6QtCBFyfdSgwE4
Hjb1L54TaIeTMD+FlkXGHta0MqUhAvtqD/o10SvdXHAEb3Ty4xyIh/gUHXnoldfjWq9xy1kkYyC1
sKzFWBTqa9wyfGpie8AQ9RiuoA01nPKD5JTe8rKnWO7pQQxjoMPyeBG2F/f8CYzBrGNP1rbB4sbd
4Ah9+dCjBd226pZz2nhyGJspQfmhVSliJ41UNkCZbbMBkLrWBrftf9s9ndVhbCUxZ8FY8Pp2S+Mr
qDr2c69yLpItND0kLH6KYMuPjTgsTdzSSCaQj82Hv5uG0ICMjtDsDleJo+xjsIQJO16Rbvu2PAtm
ws9xTdsFtXoAIByFHnzqj7IKBJj/nGV/a5OvtdCL51reZuCBSfDGiUXzQQf2UJ13B3NMOIlbjj28
+pgLMUQgtbm2CC86CS+o58LcFdOHP7KF1wN/IUJD+0AqVGA4S5S7YnwUdU6czlOB/v3i96cmEwyt
RK6jJF7WTm5R79aZ1wWxfYecN51xEYsSVxNKz0iopLUzJI+qcrTy9+bgTShA83lxeTox7mDo8tYw
V2yLIAES1kIaN9eiws6HaTe1UYIGK7m0qyUJVbX9niSVNyzTyyhkh87IH5B7foxk492fbSPjOdQy
yqVGw3kTtaco+izxiq08xy8xPiMa41wvTSRBJocOrOYYwjlgCsOVHAKSbSQqIq8b/D9S6nX68o3t
CFW0YFQKba+Lgxn2sC0VjivkbCXLwRWPZk0yHVtZm6FR7gFkMvBgDqk1XAc4P43z9X670EJFnjMB
NrLiLrlsJ+hdmgB1MDwn01+WxbECnjZM3DnAJ1X06nYlDC7Fk91nh74u7du78ovI5qwQE31qk6bG
Y4sYYNknD7K3hpYXhdIer303AzQPrwuPc7jZsizmsPpMT4AFs8idU7cxTb991JTsJYnahwxzTVKl
cgrmnEvkFbjoYsvisR8WccI93OWrRwxbJJ03DIA0VHjvEc5VLDOuBPXmKrYyC3m/1TOH+7XiWMR1
P+3bm0pmHANZmlWyEuSzzfvaXZx+p+9RtHAid3kYw6/VneLMx/r5P082Uan4TzIQpWgm201rVSAR
yOmbVZeCQn9Qcs7jftsdXQhgbFCcy7wbBl3GYNPigX/G7b9Ih8z5OjuRPR/77x0voNk8xRcCmXts
1OM0NQpoRCk+xl3jxNQLgvqXOLS/NXkEyiEFCuBEANuH7UIuc7UpGSrUuohYLd81hw5zvkPQv0wP
qi37DbpqeUCim/Z4IY6xx5aQoZ9zRLoWKEaWbNyTUvVu+4/Nw3UhgrHIBaB5dQdgTFdLngl5XK2D
0X1plOc/k8LcV+ZiwEeNqCI1+kGeHlMxaKVdMj7dlsKxChYzz1KErs5GAw5XT2zTyh70GY4wUVVH
IuYhGjMe+cGmhz8vHlt9rEksqiZ9usJFhWJq2MUA5OGEx6LDMQMWOg/AAZFVFkjLrOJXXT6aCW/G
ny7/1aV4oQdzU1ULsD30BXZGk9EDwFwVDHDJXIg5jq2ZjJuYhWac8SxG9Uv/COq/Xj7p8UEpOE6W
t1qMbyDJWrRxj6RS2+UY9FarENlHngOSOSvGOAJjmf+fhKYBGMUaLALdjXcyVg3J091tu75u5nzr
wE3GDySJWsnaCuxE2vNLw71oZzkKnYbwI493w28/8S+sgXEJphgXidXDJeR30aP8TnwcIVXGrA4B
0K/glSAsIc7ogaQAk07jMfN5bu8X94lmISuHAeMrou58JXI/U/dOkRwxIYnMRuoWjvFsBaWXAV2b
d/H/YoXPEul+X8QYSRsX8Ugf4RS6f7onXiMA+0rZK07h5t9r3qzBdQfF646e5TEnzkrXgYCSE0WM
sNyVf3Wgfl5SO7szvN6L7N5ZDpk/HPiM9dt2e5bLHMEBlZIIY9a0dSEOx8wBZuU9CbKd5LWBWrk8
5tRtB3kWx5xFQ+y00Uo03C5GSIwH1Xwm7cvtw7Htu84imJPYyENbWZOpYM71DI/JB6Le7jTBvN8/
NsmcwbVZVUyg4PmzBMvrmR/ugbH38pUOo9eBGvKjjW1HdpbInMPMKlU8aUFDrsUHubmviH975Xib
w1zK0TqnUzqhd8aS70DHmSkfip4TGdJPvL5YfqrAVjlJt8SDIoM9rzBSV6ssDIwASHmE06yioFKa
3TRYHNfM0YqteBJpKMFzApOL109y8W6Vn0zp+fbCbYfxZ1tgq51ACRjUrMIpouTXKjxj9K25p8gE
2S6ykUlD4hUNZQEPC+Ea4Oit12BLn53a1hEpUMno6fn9QgNQ1Yu9/kX9FiSJM/5A4mifgpJ7PqV7
nlfmLSzjOoB32yszOnXdMfqcq4U9dB8TmZfb3Q4RzgZDP+LCDzfa2M15nKpuW56y5blRJjutH1rM
uNzeQp4yjNfojLUoixFvSqkyw94g93nb3xGJV9/lWgrjNaS87IeJYNF6H5DoFJXYFwxbOVjHqba1
R3q9oAxKwGb2wKuT81Rk3Ic+kgUQxUjD1WXnpvJD2xCPZP+5i5oxScaJrEo2aUAOV9xUlXajXNm4
0jlJy1+8un4aBVsIbWW9BVwiNGndv4Gdq8A60h471c89s7B53AYcx8uWQcVMBuCMAa8115XfN1Wo
TLwhAM7msJXPFJBHibAgEStKYO05acl9ynv180QwIYZUSELZNrgYpbS60wuZ2Oai3heTxhtq5O4P
4xlAZ2bqbYa4vvNWH+D8fgISFhX7IwR9kN9X4e2zy9seqviFj5iFsqrhfSnSuzt3x7HlzID8Qh+M
PYNtDmMULORMNeCFBdilv7OrIEQBfFx/IOiQEAAl/i8AALdDmJ/y2PJMOuRIpFUI72m4+1p2v0Nn
4D5x53ers7iLH9mtQ2lD4tLmeXV1ezXPwpkSjaGYcWkoOMDLvB5r9As5Up8kdiK3gVKOjlDnglcQ
bT+h6ao2i8eyNQR7rZrncRDfKW1+MtMeaMDlXb8UttWpgWS8A9RoMFUlcKQ6YnfGfDTqxE/i1Nek
6j5dRgAhN2jf0YOiSw5ZaqIgVdWPpFIUxxik0yqd+qT7KhmiU2umM8/ofagBOEbA9yAIqRNPRdBM
icy5E6gvZoMVJG8kBWOAqo6b7K1dmZXeonpQopCQfcKohrnU9io+zcJLGbec0GvrmrsUxZxNYKup
WZLVeG5ImaOQyVbl75HWAk799lHZfGdcCmKOZk7SllgpoiH6ThURL+hAgkHt+z7y1x8xhiomAP3z
bp4tk7oUyhxQbTD0PhKRsiK1eARSxV9xa/11W7Ft53a2WmavRr01a9VAGn9cDRCOyKGQSH7cGpyr
Z2ufgEGAx7AMrDOLnaKcjXIV8gEBV6k0jjo95aDKSKaTJfB6zbYb6C4kMbd1FpdlPa1IJVFON1qg
XcM4WHyKipEEv7F2F6KYKzuSdNIN6NEFxHZjV8ohq2Jn4D3LNjfoLITNxU2LWOTFhBA5tU6N1fiT
/DxLDefEbodXF1IY59VbpC7bEarMkq3lTvMDdEsoa5NgOZmn2hMfyM78CjMPeSMQWyZ+YRisr8iR
n+gUsUHnBQbr0k63U7Bb396m7RfnhXKMkxCi3igL8pojUBenfKKVgsQd7X5xKNkYKLvRrsdTjLdv
jMMo2lJd6wF3X2e89OQpy09G/I2j2JajvVw8xj/ETSzHYz7D0YZgunHz93DnLtAEKS8koH7RMzoc
6iByjKfbgnm6MUF/EpWaWgkgi0s1wQeFIgAg03cr4fG588RQ9S/ikw4uSStU9FAZVb5vpuze1HpP
nQnnbc0zQcZjqMKsdZUC2x+izoubLhiXwb29YDyvxA5Ao6ltUcwCMiiCiAxg5PlAkacUT9j9nlfS
ZRB+GJhcZWlOslgkVjeiZq5UH8vEt+bPMg9pedubn0Uw+y8VuTgDRxv7L0T2uvR21052jSaAdHZu
L9y2CZwlMSbQKvIkZDJy0AA7srNUsXPpvjB5cSpPH8YCAIxpRRFtbCQITV9psgHQ4/R2dGq95aH+
QDH4moPB80vbhndWjrk/WqNAL6+MivMr5+KudKUvhZM50qMJNt4xmF5WXoPPdkSOKtT/jYPNI2EO
OMvQ9/1PvwOgDNCthHwLBU/URRudbpwN/IXlnyUyN0uBfnmlGxDDtK9cIQA1GHw8OD8iR7rTSv+2
uWw+AEA/Z4HYDI18r+pfeAytasVSFLGi6Y6EAB0Pya7bwbdzUmPbG3cWQ/9+IUYikRa3E6LOQcQ7
XWruMjV/vq3JtuGfRdC/X4gQVaI38kptQzqK1jsR4zMdZ05jS8RldMnsjKQro2p0sIVWb5/mWv+8
kDosVbK7rclmSeBSDuMtYvSnx3KChxH1fQswqNawDb9S8mACJHiOMJ5SjMOoerNpiwpHmXLOGX53
XyAtjw72u+apD2K/RZ2H1z26ZQ2X+jHeYy6rMRayBaOT8RIayWzHPW8ufTOEuZTBuAq84Baz7zRk
UnzFb09ZSLwY8zvA9bI7XPXowJltvQlUHh3mZqb0QjALqhHrXT7PFWKn9E4AdJnxnhyLdwomYvMf
NYhaqqcx+Gye8B0BP2+/Wb66FM5YaIk5+X6aoXVFwlwNSg2UppoTmQFglRvtLrU+WNl9RtypfyDi
faO27p9Zk8W8jiTAYStqoqKChzngVfbopTAnSJe1iKqKQ+wmIXiiXv5QKhOvjmq5FGAZQSWmdlYf
YEGBdMBoCeVYlR67XQouzQSTlTxPveU8L1eb8WoKoJzNckL3Z+cBs1WwtTDeR6BtJg74Vu/wiI93
oo9C2w7XUnrHBb7h+QmLcXlKJcmxNWOx1SB/oFxAUbii76VFcB67vNTk5r10qS3jleRaXgttRXye
7uKweiycEeRVBsr16Z43rUp9zo18CAv4MPSlPmZgzALi3qO2TnaJntQG9iN/j5O/btsO9TW3RDG+
qC2EtqtzpCmWIbfFKszwfmuAsxpjJN+wMXpwWxxPM8YtRfJYJUUK7wCY5Pdltfp9ChYeSXjoSO52
TfPhtjiOQwBx6dtbcSiHqSUtHIIa0Adq96wY9vgKktwGhlt50xde4/Vt5y6xuAOCNuXtMCBwF+S7
CYBp8sxzsdTQfr1lksj4mFYzxEyfsWXVutq1tlfj77r+QV2+3l6726dbEhmnYnad0UT0BtFmJLC1
u3wi9iKi3X/2FtmzyHNZrLysAv30W6oxHoVoS0GKDIVXmjTrH1IMTQP1MkjD1Ab1wLvbCvLWkXEf
AD1pC0VckUnQQ2s9ZMlXNFMuGS9VwjMIxm/MsapHZoaaBmJabyKR37dCcFuT2zEMUDvfWnk8FiXm
DFDTaKSnCWBtUozZj8fbMjZfAmf/B2Sgt0JyBcy8qYAO+d6VUVArvHiP+tmu2sk2ngRcf7u9Ozro
hkVQYKgq4yl0vUp7ygzgjonsRyuqnkL5MKzgCcx13kW2vUU/ZbGPnEwt+ikZaVIYwVLU2KlfABy3
9URfwEymQC/PgWPqPJFMpJKnc900I9SrptqpkqNkfb+9X9s2cdaJHrWL90CxtJVBVMQEXaw7CUhE
0G1o9/HyW6Z3FsN6CQnAxbUAPUwToc1IDgJKyIVWcO4NnjaMY1DVPhOzBklNoTadqtT8oRC9IeFB
a/0iej2rQ7/jYtVIOjUWkRFSaJmvP5sBQC0BLoJea2fwq51qww5pB5bkWQFNbvLg4n5xyM7yGWeB
8qeUDCrkUweoOh3aa00Q1NE2VxTAfF7HGVce4znAmrSkQo2n1uiTo+xJwFKJnlQ3f5WXflI5LvcX
IdtZP8aJVInStCjBXPTTPZCgc5sd3lp8fi96u19fJ2dpjA+RG6taWvACu7Wk7zGPv6+W9UnOMX8w
VUWIOlY4af0hloYP4ii4t88fb2nZ2jlpZClfNPh9OVD38aFEoyLmrzp3RQZ5fZ5CmYNrwPEobO18
BbrgrNNQR8DEsNrYUVVy/CTnELKl80yramlKIEGy7of4Ry0/Jrw+fZ4Ixp1MWSUaS0knmLQ2jIYu
bKJkF1UxJx/DuVx0xp1EYq5K+YqXC6lSW1q+p0pYaoXTgYHothXwNoXxJ0kt1cNCE4Wy+ZAJ96n+
G6loHRBd/78l2anh1GhIkXa0kywJKsmv8qfb38/bD8Y/iCaRZIM2qZvtsUz+6oHSvfIaWXibwfiE
JgJ/UbRARpGGSfpZwMDO2h71mZM95YlhnMGoi0u7oNzozv1TlILOFIos3Q+FfL+9ZBw5BvPkkCei
LEWDOGlaZyefHyIBpFiJG/GgzXlymAhildM5Fhss27ocpTno9GMx7QUevgjHAAwmjLCmMltUgI65
aSYGcin+kLvhbh5zzv3OU4Y598mSd9ZUwFMPRrsr29RpkFpE+wzAc7o/O5Kv7GsXVzwGxJd5kZDF
jKVQUnZE4t1xdOFv3DoGc+bLvssyMYfjFwN9356iHQA+nPpIhwN5NcPtSwbPWhHZa0CNvZZpL5RR
FkwYxQtqNw34M+OQ8meqf9WITjRgsMXvufEC3e4r3S7kMWc1zZsuqmjDkWJPXvJX4c2h8FztKBFq
4smcldx0nhfCmBPbDWqH4jxVTgwtNWhqjtFtwsnpZwGv0eDF6g0zUeYO7hkDYXSKH3Cqd5rfBOQZ
ICkJkFnaH7NXeuQ93p9HDPW5sRt/4SWgNw/YxTcwx9iUzCUW0Q7lFqR+jNUkFPTkXs0yjvfbLNhf
6soc5GhNgBVfozBGEQtUR3eqoA3TU/Kl/x9p17UcN65tv4hVDGB6ZexutSRLlizbLyyHGeYcQPLr
74LOGTcF041zNS9TU+Wq3gK4E3ZY60YJqaf5mOTw5MUTnU/wEV+/weaOSRZlZZUNMLfq76r6oIrw
6kX3x+Rvfr/tIn0GVCJ7+36JQZEIfuom/njdpbMod0Xr+dXLNpnHGTkDLHpc3Zn+nDHaXH0tq8/L
+Nd1SaLTMD+5OU0qrznGvUbs4UYnOb8bo5O1CDRBJIIL6VXWNKvasQ8CwkBDuwOZfFGKAIH2+w8b
teYchaVVXaLFsF07ceyPxqkEt3B6C+5Iz75r/BnQ9Z1w21L0mTh/MTVxmdMCMpfyb5u92u/AG6kb
mVt0365/pv13zOV4PG9xbiWj3lCIykY3CvUD8xba19ltj7qL5V9fIG7/ZBqIRBhJpMLzb1lyAq4/
8lp7Aaq0Q0MM9N3FJ9Mfg9Ez0BpFH+lpCvLv1+Xuq8pFLKeNUpYoyzKx5m+RhY2m+NSogkr+fwPO
YpIZS7C/TsdpZCmTuEosrADN0gTiaelcZ4WnR7rA3e/mGBsxnEraXUJnm+1yFViBII16jsr7pvje
1rNz/dp2oTu3B+IUEa3RIp3sHFlz9VPKXVP6PMRfeumkkPsoe170rzRRBDIFn4pvu9VFqa1WzroT
Jphtih9jE7uxJjLrP0TMX5/K5qIVzSRTSyb4J8BFnfTAOIGryu++zzdtaHk/ShWoPqwcGN9jWww7
8DU6tsK52V1nfPkT+EBWjF1pRayEkJ2V6rgMh3/39XiM3WRR4tTQMI3aDHNA7OQ+jv21xXZp5fcp
cyaZY8o3xvjzulyBetpcINNXUpG4wLnM6aOm945ay0E5napJCN3L1O/3cHa5QaZLmyDTRZ0OICF4
E90B2NjX6lw85YfCM2MnOmu3OjqGstPcokXrpoGoPfKHjPUinPMp2LwDX5ecwNhth+EvRp7hkfsK
rWESDKHtiYZmRIbBOZdBGRa69Hj2WXVolOd19RfRdNt+a/DiWWzes7StNBULcqtKQzQYwySQj1Pn
gCjMBeGTd11PhNI477LYarOMEk5EXSVACcNPZHQiV5exSykidhGmdX/WFZVvoOnTbAyrhsfMgmxh
aac70NE8XD/QdcVX+Y4Zdse7yMgRSxUj7FfQHh+m8uMSCUo+u0CMF6es8m2zdNB025iQ9wxe/Gh8
wrDPjeK0LpZbXf1huJkc6/6FwcHf9C8NcVJBKBUdknvgFiTL+wIMdp4yYBcvIcHUqk6dFB7mWQUJ
3h+Sk39MTJU5TzI1hE6JgWk78nUNMAhx37xUmTu5lsPm0iIR7vBr+ntNRzh/UtQJ8Lpa3KwasjH3
1B991dXP2BVygVI+vOSoX1sOW65N8c7IP2D3xqme094VhQbRJXO+JVoH7D8MmA228kOL1a5u/Gbm
/iiJdtj2h/t/Gbz6W8MtT+bFLiOw+4xOdWzvEmyGg672Vj3Op/TJ+lz49MZ6tAWRSXQ8zs1QUkpU
zdCmypLS6UrFqeXaS+nf1vjpukVe95mAeH8bIIa0r9d4xgfNh8dYv5OiD7kID0vgV/jNm2GWoqkY
gawQDQtwG41jXonGdAWnePWjmzBXSHUbSz0iTS6Bwkqv/b5NfKuRBF/lem6uvlrjRowtAd1CLie8
p0zZkezmmM+w7P40rh+BGPqe4tVF8V6j60bYUmemPWaov7RmUALOQxEVY/8QXQzLBHGFbev8piu2
Y9AUz1GPYHWC1xa8M5xMTHs2z8JIxlK13x3HRRbnqMpVj2RY0T/dLv0wH0y/9eyw8Iu/RBAy+1nP
RRjnpdLM0BcJaY+XSLdV/dwYR0P9KcVnqf9GrR+NJXoF7Gv4RR7njHK7swHdybZAh8PQhNMomMZk
1n7t8rjERkuXWpoZsO8I8qoFg08EYxoRsOwj7WhSyb/uEv7wprkch3M+4FldVKpB82Q4+foENPvb
Fq3/xn1fwegiiHM+ujXQFGT0iF4FZnW0B3kSUY3/oRb2S8Rvrbm0alWQFbKpIE8LTMuZFYxR94Hl
yF7m1B8XD+qOMQBXtEe+75IugrnnU2ZWo54znUglrGfd1MuNJdrZFagF36TTTLoQypbFSXbKZb+m
o6cAxKM+y6Wv9oLC2B+y+cuB+LSmQMEFeggLPs0/ULkPyttScvrAfGCpht04IlwL4bfjfEamt6WU
WjHM+LgGqp+ephv1A54ufaCcxiOK3t54sJ+sO9Ggwx8qWpejcv4js2MKLE+ml+Fw1A/Rh+U588gH
e3by4+qXXle7puaIHbLAj/AtvoGQVVYIyhbG1+qYuGOYfu1e5J91imyuDlLPKB0qGjH7Qwp5OSzn
XFSrWXLCcBTZG4O4VcB2F+V7xgIsHUVWIYo5BudbqqadW2XGN2XYKOMzcBViJ/s0+6yulYrGVvez
qMvROP+SFpktGxKONqdnKfFLu3KL6FyJ3p1/eG/8ksP3ATu7GuQYD3pMxypB4mo3mdd9j0/FR6Nx
5pvxdr5ZY7zbWGJcgvnAVcl9J6IlEuiOyfkbMDnpup5AZ2v46eEu1r4JooIggvPtQQ3cEIYJbm5k
CwqeGhgo/6DdTn5ykA+Fq/28Lk3w5Xg0varSwY/GYGAlOXdXs31ZB3rotfw0V/nTdVECR803CXVs
EQFDFdFuMnLM3ZZelc2O3cXhdTF/eEhclIRzKk3dgjWOTbkVqaPeqiflzJxa/lA+Y9KoAKZzcig1
RxYCgolMzuSyk4bqCtUGFs5PjA0nu89dgKefNL8ScsGLggS/yxtXoG6nDORMu18DBgEu4c2thauL
aAusQFFaKfp2nDepV6Wx0gnicrDjth8T002nT9e/2/6cmHL5bpwTAZqTVZAecY+EyU+GLZKjmybB
njFr71KvOmBVDwS9jWsf6+9J68ilc/0vEByS3/Lt53gksQHLbuVjTu5a/bFIBYcUBQEeZK8fsrZR
GD9TdEt9M2D0Xmh/gd4LBd5AlJ7vGjd2vRUVrGamzSPQSo05tAs4Kb3ZPMZNuKiKM+oHbfzyjnvb
iGEObfOAWrOmLaoJG7BpH/T0y1jfN9mP6yL2bWsjg0uKFqWIdIrBmf8O8aFJfhOf22OBYrgodO46
+I0o9u+b40jFOnedjsqjUTXHQpVuyCpakdvVtI0IzkXpRmWqADFF5YreLPZ5VM/q+q6K1UYG5400
KifLwtYCCj1xwHftYMKzUEK9PquOehzkQ5P5U3/sRS2h/bNpJgiGDVSe+S3bdBnKZJDQ4JpJ4sjT
LV4eTpR/vq4P+9/olxC+NbOWvTJi61rztOWmbh/wPPt3v88F+dmQmySz8BCsY8vv1/bH1C+iOC86
A2c2RTINRsv4DqLb4kP9wBbH4xBYnzRAw+ecnbIQnITXj7UfNtTLvXFmFBeZOuYp7k35uLjdsfQN
rDR9JUc9/G/iKyxkspv67Um9kchZU5XatWGOhGUzZME4TX6yffXeeqJ4GZL75gZ0g+jwVoiR+tGE
ooYi4nWBPvIbTb3eKGTR0MVL7GeSfMqij5n68fq17parNmfkTC2mQ1YYMyJX2weN+VDZ3+bxA9XA
JkFF72yR0nCPiBIclqYaYbgYwNTYU4nmn9ePsv8k25yFi/QmJYVmgZkF08toJbnVx+mmuRnwkUjQ
nBB70aXUBAOXoi/EBX6J0oyUM0RG6i1tv859kI/vgsP5dSyN77lM46Bns4UGTyfPIKb6MmQfY+t7
ZQaRaC//+mk0vvUCXBBqmkCT9xbls9RMqI5i4C45CD7T7iNhcx7OeVRqUsyRBD0gw2MVPdjLaeiP
rX6nLH5WPCRYPFuiymmskBjvyq83ojkfAo75KmnQMYMmDJ70kfooTrjpV8ujlav7LZaxT20gHQsl
uH5m0cVynmTqq34AhRmmuvpno3oiaJInomb8fsb0j3/UeA4aNSn7dbIwjp33mg9YM7eayieZjNhx
FR1H4IvBPfs2z8gbaqwkRaAE/g7AacMGiN/NDRAlT+kHNvEiGmy87jrgJ97Ks9d4bQr2LtJi1Bsp
WtWjCL+fOYc/O3uN32cikdSBAw51lVh5UtLEG4rI0eaQ6MGS+pn047pC7NdPN5rIOY5iWqa2jfFS
Zkvt0zE9NQcGmJ4G78EaAFPDf3Maje+stEbTmHHEQFBGyWtn+bA0ucis2B975e5eM+BN2rkkMogt
E6zjyKfGM73OSx+boL7Nb83n9FkLAQ6BZRUAyfjLQfRO2F/p3JyP8ya5YiV1YeAidayoYgoV3KqA
vRucsobjX7w5fO/QwkYm50aasdRYi58lBgwnDmO2Hrbps++GU2AwNDk1IoMT+I/XS9hcMKkx4lIt
uGDannU8m8tTkoo0UuCWX6PrRkYyFDPVJlTB6Qk1Pr8OrbOBchR73lWh6LOJDsQ5kNnWk7Fh71VL
I45eVu5M4HwB3H7dzAR+47V6vDlTPoBxzmA9vwQj0N2NTgW59n7BZqMJXMoRmWZGJRbL5h/xHfXz
g/kS+waQAltQ+2pgG0GXWzoq/yrrAGnEW3cIfkWL0W1rngnAhhmgV2Ak0OkkuLz92vrlcPw8tG3J
KbVmVE6kw+gzJx99aO5jv5Kd6MBKv/lTzNAQW6cXqYcglvGv/6XEmjO4RYlnqMQhMgGJVOOY6MyU
kSzYk/rD8/yXg3xFYd/oSFVVdYc7RCzTfsSyG2l30uKb66e6PjfKrW3f6OOXfhC1AwUGwM9Bj2tm
zmuCYko+nAsbhMD3hiboCLKgeMUrq1zSoQ/toEsGXg/deqNmgD/qv87d45BmzhCJ2CtEbpifiZ6k
HjQg/0Fixqbic/pQ/gVIBJdtt1WnMnHSexGsqiDo8Gw0lVSP/crmnnL7DhgFlo59CvKxVIEscW8M
OkhHRcNPImtXuTRkAEAkGJ/ghlljQr83sA+KpZHH+ZAD4qL4Vj/VgeQJafYE7xqNJ6tJyniOaQ1d
oQ/kRPz+Ngm0x/VRvk/uNIRU6TzexC//ynGqnIcpQHhiDCoiXDyd4+lFGkWMHQLPzE9M61ZsZnmC
jNio76T6JZ4ELvIPl2YqFrGJQgyd+1Zm2pt90mF+kvVb9B/KmdWZV5BDzADtS3+yXpLILe/phw6S
BBuLFShcmnyuNWcEfiTVlVf9qILYaW+7mzqUXCtxyiO+FbDIU8Wdv1z/WDu+5I1YruITg6mLUEkD
4O94askLYGydbBB9sL1o8EYKl2gNXUaBIK8qHtUd7YdZAxoT43LhCkymz/WTjmGuCsO+wADzRC06
0fm4dKvs49YsU1PxljhoUVUv6R1NBc5SJINzlnM55uoi4dNl0a3W+vN8T98x4/TmAtmfsAk0JqVV
KncIp2TW73uLfkHdW1A5FZ2CS6v6amjLTElYNedxihuHWiEVQcTshJU3x+AMS0po2fRguMKo4vek
OdjL7dx8UOtjIQKt2nHwbwRxuVUp50U5tQ3cnpGdaBkdspbepKnpZ1npmyQ7NyamNVfl03VrEonl
XF9Cs6ayZ6YJAPbpQwsFRobXJApfe3nH9nh8dtUuZq3OObQ6O65e7yg3achKmQw8Q9QC20mnIErX
bBObgcAD4QxoKmWKNaICu6ETNlMWM6wqCUwgw2Mkmc/Xb29fAy+iODtq69oiZjegPSCNQRnVgZlH
x6asRVnbzmvlzZE4Y7I1oBRYna28wvQOmDSJgENYntnmYfOeOZ03wnizUuRszFpD8aTlI0pUlfag
qoJ7e00zuWztjQzOrBSSjLMpY+gB/H1etFZeVaMKVgMKzp6Mk5pBG7X6uVTm79lU+oU8en0qe9Ia
h5Pc+kvXOlKr+m1m3I154RrrcEOSzq/6KsjbUXP/3VfmTFOyKMB+KaI3+ktO1hlOn4TEerouZN8Q
L6rEGaIkx60xzRLaqQpK0mkSzjaSydZ2pjU+z7Q8zXLsF1XvXxf7B8O0LE21TcvGGtJbP01Mycx1
fVaAlReFqg/EDxkTy6vLqHnG2hNIYwbx+3e/SOPCal3ImVWUOGVD/PyOhrWb3y4/CweA7eZpAHue
LcTS2SvfQdcuMjl/0FHFsK1uQMJQY155BXgP4+H+sXZOc4f3vnBHZ9//XORxTiEZlMLKarg6SXtU
QJXSH0j8qRMtDgiPxfmEBhMhRWPXrP4v/41THaqPr2xOaOLdW0GjeyIfLvp2nF9orVXKUhuJVxYR
Vx6Gb2lHngT6se/oLnfH+QU9W/uZdEi72ABuCtzGmjjV9/ozUKfBwCUkq9g3uos4zrKbiFh1r0D5
MyAWVsFw+N8Y6F5LFNfUnjPuXkr6RcXc1WuvJnHzB0a9mfoRKnejZ31muwH9DT1YrnQQARzvJzC/
jsjDO0kF1F8pEOCN8qUfMHKF8gUqagsGrswkuP75mMpdOSZPgkQzfZ2LQVEAUwUw7RrwwPnq1svP
61IEesjTIBUTvGOrYv+grRMnqp7AuHhdwB5x+dZj8GPgyzDrkQYCZ3wuJWDVfstbgYof+7bfexhw
AQ517RshPZSCPZ3dj6WrqmHZugoSaE5PNOAQSsBZRKGQAoQ/hQcpnbzVHeSckSiz3XVTF1n88y3v
u0KfTXwsCxBZ6VnG+ni73lHRlNyuTmzEcPGlG6YC9ItE8UotUJIXG+6p/1vwvQTXxm8hmAop1Qys
m178ic1YDR/jE0bbH4m3pI4OvPrSo4fhSyHcRhOdjYssAFfS9DiCbTW639MnG3Mb0qPgbLvavrk/
9u/bd1RJ4pLYeID0vhYst3rwmvytzhhQDGoPNWZ+bYGB7burjUwutLRRnKoUubVnVk5yrBjb11c0
yQHF9aUAz4F17j0pLD22ytTUwknH/ci2Ec8FGqMtl9ic4C0ZDpjkNEFxn4ess624FhD63wE4qgP6
5h+j48vms2zH8qTDEBqc0aDHQSvcqlDcyDzZswjrRXg4LuRUqjSOpIU9qKEW1KfUn9C0n071eTyy
sdFRNCsnMnPOpZhWUipExmsoq1EpUawhcozRPFUdeF+0eBa5zt0AfrlM/p03F8Si4CjF8R6iBzYT
C+oIN2Wr0SXm5kS4tAID5CvnUaLnkWplmJsDY4UTLeUPnZp3U2q+5wWgA1uUgJjJUPghTivq+znp
8f5auzbAathUkWOs5J7A1pm/+C1+bsRwurG20gxiD2SOFVX9sbXCtI+PGR38gZhhPgDJuVB8lQD8
z6i/Dul4VEl2m1ARDtl+8Wvzd3A6MynLlOsaOi7WrbW42n2JLbUzxlgCgGi7dHTK7ig922DZkjzR
iMlrnf63OzBU3cR8KVHtV/vZ+Du7RhvGkDCiU6UOdirAwFp8lxwTiNoEpOWpbz6ynCm5kVz55+Av
Hjl0hhu5ssDv7prN5s/g3K5WAkh7Yhs/ETbpnNVC+U+dqGOneVhM3XvC/kYY52/rnjS0GVDIKjT7
k2wmh9VUKkfqgLJYZHdt33YCfRadjvewoyENpKZo/6cRmIXKwxSlcPbgk7RT/z1KbRiyolrEwn+4
BCCJFGWe2etZd9TEnT22LlqrQRoOmJSPWh9riYLT7b9pbVk2iGEQ2+Kr4U2ZR3PJ4nKPRl6F2V1A
v+dnBse9HJI6EBxw1wltpHFWK0/Y5DNHFIFYhGYwkquX+0kQh93fltM5060mYZtKIHQ35dkI5UxU
Gpo2JiA/xCaQEshgDh7AO3SkGKogh9Sz/OWkoQsV3b0DulVXL3L57bE66ugKUhk2C/NoDZmbDoYj
OBpTCN4DYHLDsIDrZeEjctZgKL3aJX3JJoj/C9YE2jDG/pLei0qFe30TfSuLMwTdLm00C0eWasju
6rGd+AhTUtTRscjB2k1oYJBH0R7X3sfTFKIoBiwC0DUsDmx8XDNHZWSzmouJXRj1HigpBfBlbPlo
LESgKHubODihqeNBo+u4U878FBpnoxpZqCud2QnBYeLKt8k9+z/s47wQx3BYWqWFE9C+sPtvyYK/
4A93fPkLWMqwOS2WdpWq7fCoYYOKcjhh6xBuvQNmSlY4/5mW6VtfNN285+I0bG9bAFS1dZR43kqN
qBm1crcoXqQUWDSUjktkHuf4Ka/z03WF3f2aKgFhOJE1TdfYv2/O11eGlqCODhhK47ucZ04iUUeN
f9D1hwWKweuy9nyNtpHF+Zq8Wat5RUXLy63IpWDSXjHDVwsOxGLbbwa4EcJdXW11Y04B7u7FoEEv
v0nC4Rum378LMC0gaoN2xuaH9xq1a0usajJmVdNp7/JTGeIkJ6yBOTkGEkXOkv2918RxRi51Oh0U
Jo6xrIOw6kADKfwfehz793Y5FqcICcC6ezXBx+n94Vz6LeBdsMjELIwBA2VfjUcRoaNIIqcO2II2
W0yKA4oByDn5bSfKBPfV7XIiThMio5bHtoAmdNqnTC6cYfao9eW6SgvOwNchFHmRV7tiyY8KrAxF
DfrCDP+dCM4Hys1q4qkzwcuD06Y69KJNYME18fWHUquiIrOQLFZre2PE5SlLaTiY0bvs8tfX4FPj
kVYgMo0RGBUpGMYPzXy4fk2iY7AvtXFksk5jM2IkfGbbOFZ+pwMf2E7Sd7mwyynYX7GRMmm0iM0O
H6PrD9OaO0Z1uzT/8oNzFh9V+ZCYEt5rSVmFcgcEjFaEOba3IKYzzlbb0NBlVPk2ozJNHSkNtBXk
UD6xl27kEU+6BTsi0ECFiQoLkr/5MM3C1p1qW2hscpZox0PaTSNmgjuvO69IojMP8p7qY+0BjkvQ
b9w1yYsw3iStaW2iVUNyqUelk8XDGQmhYAJhtw6CnzBkopoqgibnLNN8reVZxhNkPDE2RlYoIJ4e
AhwRUxWSJ4oB7Od+u7+NOM5Tlqk2xUvC7o+u9zMFAd+ifkWi6Scl1vqyUmCquyXk7fG472Vls5Z1
BbS89xe/Psk+K5xpj5HX+GrQBp1PvRiaMh4aEVD5vmISXSYy+IQx6ccZWFPkWjFYHdAn09GRsspt
otpd6H2jypZT2O15IPMRmO+HVLdB0ZImHww6Bu9wJZu/gTPArtJnTcZgo1dOltNmk6O1jr7I/nUp
wqPyShQpbblWeHotD+mddRrD4WA/z24PIMpUCES56x4JGvpAaZNVhXe/a5Lo6Sy1cCpa/LHBvN0c
9wAfU3VBDW3X+jZyODdsd6u96h1eBySlLln1MJFlgX/8g3pezsLpiJE0rZJWyI7J19FfPYKXa+VF
RwXT+YzdEIN9yS1DURYvKP/B8C+iOdWoCDr8ylAxy5g9BQhu8w1mbFlRhw2ekMwVvQT2tQRORrWQ
b+JdydkizbHDLsmwxeRs/4gPGI3zmwPav4pfnCRPRHC3qyYXafzGYxTF1Gi0FT1F+4gVHCeGrY+i
ICo6E49FmajJaNgrPuDgAYvazX3ri3UG3yuu0AB9lcCcd72naWu2DToalOU4daFF2hdFDWl1y9wK
dogUTPc1kjeNiHbFJIg/+zqykcfriJWmeVnjixEUyUsUU9AHWx8HXz+x/UPpXNH3JCWWgSlGG88r
dETfJiXJQqmVSegBaEPn6ABFNcDZJxX+dX/F/mw+CBHglSu6pZom1jQ4KXrZrlPRs62b+3IdvTzD
AGFxn5ai77Wng8ByN3U0hjRF4R9YvVSD5b3ocH/Dt7qWHNVanAScdNePs+eoiIIrAwODYRM+AyqH
FsGjhaNS6ztVu5tE+ejO7xtYepctS5dV2eB/Px4VPZYk9BIA9+T22vdExOm5Z0VvJHCuti6o3NQV
JHTe4qOh7HaDY/uDv/pDSL+LurvMz3Cf37JtDPAT4BjLOq9kAD/MoRuS7FXnFF5IPS4BAwoSdfx3
ru2NGJZKbhJstZ3stVdgPIXaOSXYJHpJFKJ29OuNCE6Rh3mMtIiNuFALvKHrz2jtg5R2/3/9QmKJ
RQdL0w1WW3l7kBZDNPNaIuAO5kGvX4pMEGh3vseb3+e+fkaXBgVktMbk04C6gHHUMJFYnETrfDuX
9UYM+/fN9wBgsLSWJqrRUZy4MdHDSpvdNBbRN+189jdiOJ9JwYM2SRo7TXGoq3OWf7pu7XuVxDcC
uGQrL1pgi5DX65rPzbG9iR5r376XMBqdBYYOkihUVW6I031Kbrqwek+3/Y18LoW3a7IM48KSvfxl
6D6OeKTKIriCHQ/9RgaXKrRKlAOxwEAvWG09VR/Plpl4VU7dau2+XL/PPeezlUXkt3qR9bMlryuc
D+ASGX1FACCv9MzwtBj3rgiSaSeEv5HGRbjJIFOpqggJVAkXuwOtZulgfaRozmBP9a4fbfcWFUVV
UdrGI4SvOY96YUgLxQpHZhh+0nf32rS6VNEPZNJ/XBe1f4sbWZy3M/TWBERvLHsYN1qQCXUYjHWN
c4NCvoOnpOwIO+p74xG2vBHJ+6U5HxsrgV9ivJrtJz3IMcllY+XoWf1AA6Db+tgK9uyjerC9QXf/
5YE5rwUKomFSUjzOi9pRsLqIdaej/Wi76mcryO9FsyC7XmVzVs55Ga0pN2SG0aXLw6A+lMrz9eMw
o+ViIu4SblbW8GA1+TL9bFXdZFOgxa9L62YLQxd/VlMvXj/P5ks/ifLmfc38JY7HJYu7sk2jdALA
5+j3xTcbU64G1u1Enfxdl69gfgsZJdobfEsAXfxSzwZkRpkJUg4kXvNwTnJB13gvS8bdXaRwDjHq
SVe1bNbiP9lL6quZo/tojmMsHLNjZ1H+IjoV5xwza67ljGDwLje1UFunnwrR/0qyWrScvqtzqqKD
GkxH54rPXmOj1RJFZwwCkq+qL1X813Wd03a1YCOA/fsmItuytUwdOOo8NYqfsJvuN/2C/tuoPtC4
jV3g8fysFs1ypqy8tYcyw2q89LmdUHJblM4p4ujnWJUfbLOQXdQFT1Grfa17/Y5EhmNM5CZZo8cW
QMxDany18/Hn2PefzVb7pC+NhqbN6muW5M4lBira7pO0yod6HMJZGwISWaI6FPNFv9mXZpkKsHll
W+OLQYQuHZHsmPU+FnD81KGCkQmHeoiiB/O4hLIIPXFXSTYCubulLbGzXMNYcjWGk5I7VvPQZKLd
xL1ghlECGW9RIhu/DYnUJQFv44RlmY646no7YMhvAip06jaiJ8Keqmwlcd7WMDpJXWT4P0sr3dy0
3LZ4HG28pmYRNdeuJI3YeIEi4cXcwlulbIdRUaUFbVJiDYEaYXXF/J6UL6OI1W5vOgI39ksQPxFc
2NFUTwjcCF/TcT3Y7l+YNfUZVr/IQbHYyysf2tzMA2pw8Dxzi53NiUw6HQ8e62BJnywpbKIXuzzK
Y9jRY698y+hLUYUK8a4b+J4D2crldHBdaj2jgIby5u4oZ9+j7On67+9f4eZgXCq8AqSmMtriP2MD
qP2DqdT0TbwemlD0etgr1dnbw3Befq3aGq0M9pY3wW+v+nLt2netAcze1FVOxSEPkr+mb5rbfqxc
UdV8N7vaCueUslQMFCJH6EqHeXwNSJ6AQg2rAxulQZND8B7bDWgbaXzpbLFzK4sopKnh4mPK7qgc
LCw8Y5sU3ATP2of05fp33GN02d4tX0WjlbTIy2rJnn5vhet5eU6QPc4uti5HOP0Q7xkE0vh1dBGL
zt1z/LNjBC9BlQk0dtf4CeYmTQ0jCyY/cV7ORg3YPESktAS0hmFg/f9kydCoRaC6u55zI4iZzib0
5SZd1znNFU/R1G9lHQUrwVqRBtWSMB8tr5+v37BIHIsWG3G2rdZr05n4ougjzsk9sZ5n+1M+ZYJS
wd5GPr7k5QI5k5dQtO/VGZOgFCNmw5OBlhIjLsawIsrZ3nLT/SVah9k/mmUYWFHXWHx9ezQjH9JV
T6E7S0zBNhTYKPLOylFOz7b09/Vb/INhXGRxj5xqWhaZNBnzN+Dq+6ahgt16bGDiPxTdIjbdvRiu
6MgXbMxh6sAHfHs004iMJVpQqFqXG6mPHdtw6vl9n+wihbf22U6weKbA2pcT9VFGKMCu5RQ3rCjW
hQ+oYtcHwTUKzsWbu1yvqLpi6gyUh0CbDQy3vR0O8r35kByA1+N2aHuIPOiuYW8OyX05IEfFVZwj
/yI2nqIjABANp6tLR9IFy9D7OrKRxL1KI2DKyJQg6Cn3s8dG2QC5/MJQdLvXhqoIfHM/NGzkcZ6E
mIWh2EXMXsHF0+qNofUB4DahGqzPFQZyBZ9u/x7ByKCjoI1MglnjxpEAizWjpkQAmnscArYaVtzr
QJxtHPVpCRCeXAmL+MikhRuLu2YOoOh/BHPhd2r1OaUzBMun6Ygm7qkIGIKv+UicJWDQ5/LgMNUh
gh7Ivq5e5HI22INyqDJ1KI6OV13TtaepHl2lmULBxe49EJTL+fiBzrmNmyqtoTYMxNpAJS+9tZ7Y
cgm4G8LyZRXEeKYVv6WEG3Gc1yRqRsDbgUA3mLe1/CE1H66fR/T7nL0ZXVJXIORBRLeOSNXL9fH6
7wv00OCtjNI5M9h1mVjLstoP5hR7XXEg6rfrckTn4KxLqmWSVCXUbkxuU+sZFITXf1+gXvyQbTvP
TQksJ8Wzlb+t4mZSiKP1X6/L2D+DZSM4yojMfNcwLdEl1GvMK5nTaVRjR1YEl7R/iIsA9rE2TkGK
WjOvkxQDUWt5ACrI42w3bmNbAjH7LuAihv37RkxvAXJELmGKHQFygf3DGr+Ueu/Q7Fsl/XX9yphV
/24eF1Gct8HLjBSxhcElTTXDonhOCmCpaP7a343SKZ07hxLRW1p0iZyjaa1+oG2MambUf1eb567J
nGj+cf1Yu70DdD3/UQUeACfJ+rYfmJBFGwbX7rDPn6fn0Rix0jIFZmb43ZJ5kqF8SHTJW/rV6YsV
exeV7sRpETtUGdyub+4HILFIZMXoiolOnW1+IdkiCDWC+9CUt19b0WUaD+CaAiZi7EqAY06wzLqY
AtsQSeH81JAuE5VZb4sarUNAIJL+rYwP129doLd8/2yI5lHve9ZuXgFTkzenrpUCfcJqdZudWyoV
zjvkAX1HNvHkl3WeOzIv5FzBqDcr+1NXqsE0lGuNQ4w1KDr7c1xKArvc9cUbeZyPTHqiSdRAJZwm
t9Z8GmLFkfuPsyHqQ+5+q40c9u8b+5etQUsMgumHSUXdDsD6w0oOtWoIRuJEYjhvFrWRMihIdLxF
H4JB+dFUWtCooqa9SArnzIw27XQyYGR4Na2vqZHfmHFzNFP19rouiMRwjoyUa1kmKg6jpF9N+KyU
fJJqQcq76yw334XzXHXB0Gty1KNnLBZgxjPMj2z+RTQ/tBvGfokxeERicAkWeVyzp6VEvd5OQ7PX
wuu3JRLB+ZxBqcwa1MJIudJHrcLULRGkXdc/BxjB36pwPhRlMQIKwEva1pPrMmyr9GWcW1G5mf3O
b/Frc1dceoQxS+AJTXBrbCS2uWfQpPatAli8HJioraC+eN3+MUn69lAxphzsXEN+0f8fadfVIzfO
bH+RAAUqvSp2nBzseRE8413lnPXr7+HsXneblsUPXmDeBugSyapiscI501se3hc9EElRWtcljhze
6dDNvbJ/IcCkolm0ktOTpzC5a+K/t0+fdzis4Y/htIQVMnyaaesaIGY6DwhdHOe8/j68OhrG8NtS
0QuTYn4tvUXhLYHhKoWW8kaBeCvfwCv/xEPj5R0Q4wSKUWvrXMLCKiGzpewpl2fUPQ41DztnbWDV
lDQVo1RIW4DOgLGfUKo1ZS6hdsZb5Gd7CgEQuwJArulwE4JPRz9QAgqeAq4f3EUsY1Wq2c4qKBwB
ythHb1lYeGbU+5nRf9nWj98c3UUOY1WluaDUFJX/NBPrXnoI9vK+dShcbXkbOjxg9HV9v4hj7Gps
YzkyOwShhjI/lWp/302jy1kSPZFfHcVFBmNT4xTmmZbDdlVrcCgJT4khP0B10VPabcvinRJjXlEj
mUawYPfm0q2G1srA4lLzYoTVWOtKAxnrMoumlYIeGigDlESPv/b5N6XKbFMDUyWPlGQ99XIljLEr
o1kqU146lJdPA1I9YPPdkSekrf3cG3fcrNm6TzdllHFkNOGx6JhzJQvQvU/tk9AlHB9QgLC1W8GX
dyGXsXrdZfwQxj4UMqMIpJHGxYhITGD6ydIjwE8Ekdc6vq4UFzmMx6iRLo5KgyoF8Uh6Uxr7KNz/
id5dRDDeoVCHpksriBDFydY6021K027NytkW8wmp8KspXeQw3kEesWexjGKUdga7MwKh6NFAwOVP
r82OTsjnwNjrd9khwJyDJXPZtHg7yXgLIxGrJBloGxO64qvXtNoXmOvcXuN6eh8I2f/qoMK4C3HI
9bzuISSBc0/dCe2TuZ29Kn6ACeuptgK3+7otkrcsxmtMVRnMdQ0HJaP2NH8M0rkreNgc6472sirG
aeRVtwR9jFZ4NDrM4jHROFEfz5gYP7GQuu71Bld+I4LwaTiViV8bwy24iDjnw9ssJhLXm1IL8gLQ
YLIKBtbXMLypYk4+lLNXRPw5CEuGucwbFdZUyl9G81mYOZcsZwksDl4oyqU2BgjyQl0C5tI+L77E
vDQITwbjEdQkUuclxWROZ+wT875X/pJ4FF/r99APlSKMM9CnVGiiAiqlBZWVt7lNWt8ET5t8CPTQ
3TaRzwTChuchjOn3Qt7PWoyHsd5N3jiPFcqm+TEhIF7PjBshWg5BrJ9nafC7JH+XleFGmXVPEBsL
QHKHYhbsWp7uygR3fqE8klp4y+UFPL7yfunHN+BStFZlLueQ1MdGjW3RiPZanzhdlHp9MCNnRLQb
QIy9Z0rwvL003knR/1+F/CilTNpIA0phnqxhPs0lerhGTmCyNhmPsPVyWIyPKQKC4XEDOkdRm3M0
5+gP2avxfQDP3Lyfd/OD9qB8314YtcStI2NcTmGKtVA3UMFsn931Z2Of7ss7eceL/Hn7x3ieqdbi
hVBrnWtvGF5Sc28IPIxmngzG6YRBHirShMHhCQgN8ddk7q14/tjeLo4HZXtlxjLUMm1GpNXKxDIp
JtSLDnz3YuDcNhzvxiLn9WJkhFqIvmN9+ctEBJmR1+2F8AQwrmcOjHksRByINBwyxAEFnn/bEjjH
wbYwhKGop3oPzxNivHCSzMeGiPtEMDn3AE8M43PMvuwnosJmstjXNHUvBI1Vl4a7vZjV7dI1ieIH
0xYz+hVX9t8XSQ7cZdz+XS7sCgljAWrvbItYj+KvZDDWL/dZFBn0XSL6i5fulp14B4AuW0Hv8Awo
yG1pq4p8JYyxeyMMg0guIayZSidonsU2cuK0sMb5fVvQejh6JYkx/aY1m0HVJ1RL4mWPMYfnpFUO
k46Wr1g/tiM5ziR4QBLZlzGbPQetn6bzDTijvCpGpFU2TjsEt3U2+VOOudG+Ft9JZvxJvHL1jYzr
mMYSkJwS3Lsk3uUx2GfLwc615Y+kmCrmtYmBXnhGiTI9GhaSQIpu7pfq1ZycOuNELavXvX4RweiQ
ksq1oFbY7DTs7KhGu0s5IsdSowwWQJHCgZOjXreLizxGjco2lNW2gl2EpRtFXwOFF+mvmvfVghjt
QaE9nPscw0td9NCWz0V4noanbQ1dNQUDgwn4w3AZO52gTkLcqzTSU7WPdg7toboxyO1YPW6LWV3J
lRjG49bAa1NzA6dP2odkPgnSvTr5/02E8rOXCrMarSV9AJerHpHcKIwbMfG2Rawe+NUq6P+vHWEV
pVWMgQOnaZ04w4wD4rBtCbx9YqxEBI81Gn0BYBLX2W7MpOOcib5e8UBdqeL8EvhcLYSxlECXpUzL
4ACFGP3xZeOGkfLY9EBn0VMbJBJ2v5QpxwHwZDLWoqK/u5VVpPUNM7DlXrupldHuMbxap8spzvvT
pPScust6rvBqnYwBmaEWzQ0FCaEdm/EDYGgwDwO6QR+cBW7zzCuOrA7DSFfyGFeaB3Uyq9TJEb96
qoC1Vma28FAd5w/Tl63sMO6yL63b7oxz4PJGrdeVUyMoLJsqjaR/Vk5BAaJ/1QJlIJ3cZd7H48u2
anJ+n50WCcJSTxu9p0VaTxaPTf28/fu/OawfC2Ap6gczMMsmhVIqj0n8mZWnZDfKefxS7gcMgZWc
SsZ6oty4CGScUpeKGnDDP4fvJXTzKrvQVW/MB+OkvmVHCrAaArykBiBpzHFV66ZwEcy4KsBjGSSi
Zcd5qt1KBuZGAAK9Gi/CTrD6sLfjhMvSRH/zV5O/yGR8l6n11TDHmMKh8zHEbv3Q7T7Ji2Qvc4OQ
C8pHzXlLHuPJlsDEWIKCzTWlh645FSAsmM+BbC1m4m4rDv2lLUmMM+unJFP6AIoPBbLLHoApVWpF
AUf9eVIY96UtxkDGAIlFZXysZdUaY7dP7//bShh3pWcmkChjuCvweB+XVIepYbxf56V714PtK8Vn
XIWudUElU12gwPLLiYLfkX1nfeLnvPOaq9bnAy7SWIL6uZQbUKCih6Qisi9WgWum8kNfpm43BGCo
CI5TIR1LaTgviNJC5c+u1B+Kz0JupknWyUOExg9Tatw0fJxm1ZXKb9snx9tSg/ElMurVhdJ8tlyP
rgZUTw24IXbnUmy1UbLL9215HG00GA8SyZQlr4R1AWtzT+rOi/GSafNmty2Gms6GaRmM04Ar6jNM
7UEhpdSeJ4Dld2g/it6FmDelwt1AuuKr2EpLIrMqQyS1zd3kxWDfEWzpRvHFz4w9DxWAt32Myyi6
pZFyEcasFl9VNbf0/G9i8Cb31jNaV4rPuAxV7WQzmRHxTGYZW20H+gZDCm8I6YC/iNhLytEdP7sB
EITnUbLGpfFjzO6aIp6Gcb4Xwj+q3V99EONflnls4iGF1jSR6SWBfqP2Bu/NwrvG2X55wezCRivg
jsfPvvLRD+BaRg/0qFYFfHZeMzTnKNnGecHUCyAKYE11/kimw6QeZR67+LoVmCCEAbIHxlGYc8yA
fhRnEhUhH6becHNlcZoCqPOYPvoTe7tIYg5ImsBD0FCkKAVsKcZ9VcdeKbuRyEuArG/aRQ5zAZiq
8G+sqHauFD+V4LqS99tLWQ8Xf4j4pUShFeKYpkjiFeY+ng59ynl800/81TVdfp+pWYo9aQIxQBMP
8SmOZQccy/+Jq4s67i05jGOPdaEAZgXkUOwyGjdRv/SPrJ5LefEbl3FZFePXZ+TaNEDtUOMBl+Y3
+ZmCjA/2DDSJ7tzuc4fft8E7KMbHd5jcGURa/E2kBdO+QExSrf+mCoxrb4nYmGiBw8t8FL007d2k
TJ63RaxHm5d9Yxx6knftaChIf8tjagVhYrXTa9Dvq9DLB+Jvy/pE/NtSCcYfBGJTTqGCgCZrkhu0
rAaWSKYnFZ7VmsFGrZjFc9joTjVEDwTTZRwf8RsHe1kr4yRaAQ2k7Qh3RAsl4hmhRuIkr42btMB4
iFxBsYo/QNo1JeMikvEXXdGZ86IgS7QMflmBm8w4qAXnCHnbypYXooDEg0FvJ8qKJ4BAMwTNDMUE
4k2RrsHqXy+HLTAMgxopZYb4t8Uc0iRr79KMVoGq23fJcEqWyEOF7tukpvfL3B1ECZWhMfuYssyO
yHQraMapQI59EbTnZBSdusKzUdOPTYyu/jxKT+ghvVG79vu21nFcNkv0U9RqJDUdlC6cMc+ha1Yl
Drso5t1Av0lh/DhqtnJBZqFr5QCnMNrRYKle7Yd/RR4BqoZ00x3KwQLo2HnEtJE/ff3D/omLoqmM
M9KHoAGXHV5A+lDvy/wjG+JjVYXO9l7yTEhlPFJZduWk0mDzHxZ3YPD7+k1naZbs5R7wCjiZBmqR
Gw5DZbyTkSoBkBkl9EzqwJIFf0SKIelKB+RM5YO8288VHvs5T1sYF5Uq42QGNZ3Uz7O7vFV3Ufcu
Lx/b28gTwjiioMQEr0YvK1EdrGT0dMxnTOrjthCJrOyeTMHo/p/OlxEDdOxOEEIQcEjachtr9WgJ
QfEKqKojGcl+njCNls33wMx6G8rwRtazG6UfvlcjuL1yvb5bTOIVPbGJHPqZCioCpf47bkENoCgu
vhj8ze1kF4Oxm7XyiHeB0/b1rgfqtxXVjdfm4W5MJjch/cs81244FFaWt67W1TtAjjcOmL3eMqEC
H2rX2GpAduk0vbb9/CIak2K1bXOuNcFu5eyk1tEdnt1fQk06p2r0EdWFm8VShz3r7sK8AeNj+kyr
JHa6TOdeUew5TI8SZMRR5UyLuTMKbV/ExZuoFw9VnxxLvcHEne7U0vTRlqPVlZEtgrlZ1EekAMkx
Gxe7Ml6LvLwLxmi2hBhD+bJsK1n8ZVxyT65HV47xQAW7j6yYhzQP72StvpFkZSea80slpm4f577a
oCpQZS9mJu1EvT8XiRkCK1X3mzrwA8k8AkDhtjczry7T/ZgUZ7EY/xrF1O7q6UQq4sTLclum4FNt
VXtS0vsmVi09EO9BrGLVeuZEcwmyoRD2gYulUb63pLwpsvRJi1R7DIt3ZSROPaYHLU4maxYjSwOX
mjqaD+DSOgFxxgvG1FVU86FtJAsMzY/hItkAt/GNeh6sWsN08NS8ir1yn6CfYpzSb2ZfII2TH8WF
yyq/EjHKFGrWlIGhaKKw9vNLtp8TuVJqomBwX8T8dQuu5PCt2clfkt28+wNIIlkjBBAZBlgiwH31
szBjmOZKl0vF6cOzPH/ReZWCFRv/6fcZ40uVvlkWqQAmMUoqi2kXk2sUvJBm5YH1kxAmvEjTLBzl
EXzueqtaab5TTNkOp8gFyycneKL3B+OJrySp7PhCWzQiWPlkdMlLgg+uApeILSfaXctk/CSDOX/B
iBHjNjlxyD3MCxQo4t1gj47o0FI2Dwt7+3wADfnz+ReYbjAyAQUjUX8V88pasmOX8cK/tWfJT0tS
fpailH2QxpGqODMayiVPcfIZJAXE6l6SGzQd2sKe5Jb5xPH8vLUxwUAzT30nLAat3iwepSpF5Bk4
FNSJzjinXomhXN5VTe1lS0HoN12locqyQGsA6mPAi8SwW/wNfZzp/EVViIUMH09TeNrIxAVqJHZz
kGgKInkF48aRl/61hFblDi7Oc6flVudxN5Vq39YCGYfRBbJktiIIOmivef2AjgOfMtzm6HuKeOU3
2oa4JYtxHtVIxD7qdQVv9A7j4qVNeY40T+S23UrbHkRlEeHroJkGYYGboogXi5M50zFLbcOZbDHG
YEBlF758Y97xOmN4ts6Cw7eZrAKoBb4eiFIglKEMXcY+ACRMjREf7n5yDOIz036lnCRTgQFbauDh
mqxsj6vFqieL0nFSkL3o2+wk7h+BNlzb/ucWXAkt4qrp2hAKMwqnJnZEZAzHwZZ5+aK1599Pchgf
0+rVoo4NLoFkj8vfC/bKfb2nkDO8bVzJHP0kiHErapIWrRIQoFBAK/NDtxPOBDrJE8PTyU+nerVx
TT/ls6Z+WhpeUqJboG0AUKf2fNc6k4sOFdd4mCPA+8t/0Er90woZv9LlRoggqAJ3BWxPbFSr1XKf
45xXo5wfgQeg6X52lDmJwKINAiA4ZwqVkHldaxPYG8ELKgJ0wn+7uD+Boa42s+gCoMyVCaHtQ4F0
klWOr+K44s9n8dXvV00fl8A/xs02GkCvAVwOXofbW8YRwbJBCp24kCyOcCLBi5R/R5r3j/YITLmi
bhBisH16o1CQCvRPuE6i/aj7Q/KxvYB193P5fUatmmAauxLzq45cd44CdFg7VYenLm1ftuWsO/OL
HEa1EPQPcgDOCEfHTJ4qfuTSsY5zWwE12LagtTwADOUiibmgenVqM6Sd6AUsAU2MopkAutumWtz4
oZO+c+Stq8BFHhPoqrGoBe240Mu3AkDSqQCdsvi1/DKh2aCxtHfTSV+3RXLOjO3a6AacWj4Cf7Go
vqbTYEnLW1FzxynXXeqPdbGtG1GfpkMNTHSsy/BNjFTeo5vQCt8Mpzug6AXKJ9GKbiR3OGP6hhdF
KatRxkU49VRXpitjOIUMLbACZbSOym7izclRfuxcyjMV3QuqHfAYI3mbSr/oSmKnZ7EZqxnetQE4
L9J3YXmbScZRzlVdUfHU1nSVulJGCGhn+hRGIDsCQQd8XXplwdX/VSd+JYN+w/VCwrwUQgPPIYwA
Bn7uhm6zi0+jNztgYfd4b5VVu76SRrf1StoSS/OMFimaIR8P2RjbZl3uJnWwe62631Z76iJ+iTyv
RLGuamxFdNAhZ9QmuwUIaIluZdViB+mTPH5si1rrb5C1K1mMuzIxo2c0AYrktJtCsDR0UxRH2ktR
+LxJAq4sxmHFYK83xgkHlu1lu7WKRzpUrvsj6JJ58QtP/xhfNS59qeUZXkLz8LUR7WDkABZwfp8t
ECItJxRCC9+7yM1JK8Z9DQDi7aPhKBw7xqSHQK00NIhIyHcJGGqZeo6q70nRcVzQqj+4aABhPFAq
NUmehuAKK0RvQS7XCIBgy+PY4u0X4w/6EZioEjAFnNmoQYf7onGfhrztYrxBCLLnHKglQBC6pWPI
BdqQ8IRC3tB4knxK0ZQ7+mghhd3zcHJ5khnP0INNBaqAhw2R7gNpnxa9pVR3c8rbQ95BMW5Bk+MY
A0jYQ9DRAYLdkipvjp+2lY4ng3EHRClysRyA9y7WLxXa6DPlIBi8Cev1h+eVyrGOIBzTBd2tCkV6
NwBgUD4rZ9WX7M7ucMfyom/6axvulIXjDQRVjItkwENeeC2EJzkq3UU6iMkTNNIqIl71Ym3C9dql
sqXAvu4qvc1hUPRxQZBA/QdW1nRVP70L7eyeB+DHOTS2IiiWmAQTqWI05keWATt2eavV0NvWjPVw
83JobA2PyNlYLRFuJVp2Amqfk0RWcBo+g78Jx5bzHNMniOPGwbHVPMGYY01sRtyDsm6Lanns8AZV
qzaxSrmHJ5lQIinP6TA4afpXOaBteEpvMElka82CAJUEAHotUy82DV9BGS6Q5sTW0+xAZM0x1fpb
rkrHoGmPvSm+1ZPu9Upi44lgL1VyJ8m5r0+AIElC2wgUP1w6pOIHr9drnzS5BWzbu1yIIqtVovsQ
VLt0QOGYB/lHbizHNAfZeaIdi/xVS0In16VTgB/MkgUDwoNbEv0xHMNHdP70FsIxLxJSVHBMC+ga
jlFEZ1IUN6Y2HgCA9zp05lmoQl/qwudRaL60LdDLhc6WUMcmaLBHz/bkpF2qWkvtER0NN4iHolp4
AZKbaFHM5lrsMqsO6iPJ87MqdA9JUjla2D5UhByMsX4gdeM0i+4hVuuKwtlWHI52suE1SAeGqDJo
NLMcmulhSI+9xgmY1uq+1yanM3dYoGqoind4AFOWKWXX3cVuEzjTe9LaH5M9O7JVY0Cqs4TvGPmr
RW6/8G88GtF0wP7KoEJk0uZJPSqzJgT/9OqjRuW0z9peAzo7OYk7bqf+ampSvUhjlmtGYVskCZIz
NAkkHU2XBr2JxScgWs+dX0li7m0j7rMibRHH0xkE8UU95s9gdjBbqzvMXmDlTvYsSR4PWpK7ncxl
brRjKIYxxBLAR9f3mWfciXe0H1XeGYnNa6ngiqMqfBXby1mrxTLI0kDBbvj/vKQHtIp6GC/xNS5n
+Op782pPmXs81BdAqSeIVIqwgJ9Rd1Jd3tZJdQAusFvOgD8j4f0iZ/62Ha6HKRelYa72VBqFWQHK
kqN1qEIkoRvFwxOpSrR98GbL1m/ciyjmfjfTKQ9ILyBSSZ7l8b5P6LTRg6LedcCxMCdOAPubm+ki
jgn2g95si3zBhtau4aun2A3/MpzB1u8p/DAKETxAV6p9v95LP+SxefNkAFEzpkpBE06LwjfcASfe
7zPOBInyVFBTJJOV6ajFRzHkPF54+v75/yt974NgMMoc5zPauLgA2bMc0e6NpxglD+B5q3X/f9kt
xoXkyYTsZAf/XzR7oXkdze+ZNNjbus3zU58x2dWKhEbS07iFBdNGx/CYuuHbcCR71W3cfk+OZWcV
Z161jXdMjNeo2zkW6xlOqjABJHdE8XJ7UbzfZ/zEXMhVl2g53piN6Dby7AiT6f6JiB9pGrZjiQho
nzRanE3UnMXoJZ1etn9/vYxwFTQye6RWM6Yn0s8q6OBMJ/E5PFTHyrWSm/nL6BTuuJO+c2+PdU93
WdUvG1fWKJXjQWZkL9U4o/T/iqLhq5GpXwxleiVLZWuKdM7TSLTwdLOnwamabN9qnZXq2t9lbXAm
3X/joS5fxPjeouyHqAEZ7afBTZhZqe3Jkh50f/IrP/N5Lx7eBjD+tw7KSAqnGaG6sRfDR9LuuoS+
fXmh3W8cyWVdjOetDCGe8hr6I0jotkPdy8le59vJHk8gPnO4QPOfOMO/et4f8liIa/S3j70EEE/w
LoLm1oseTVu6p/joQNaG27emY2zDiyFhK9zR6pu+V78aduiNvCIVPbCtD2FctNg3olSggwZAook1
pvdhvlPHFCwlwOEbeXwyvMSZxsR7cjcXsUCzqa2rfiHATErtFnOFtAonfd222HWnc9lhxltHdWlG
Q4+7NAMCWXwncvM09Ae2do5+wJWnXkifCFFPH6uO4RPMLYLezWl2H+W+cNNblYObxFsO43+iUCG1
DPBapw5vReV1yHiv/TU85Ounh8Y4m7LPWhG9rTQWD3fAFUkMKz/L+9A1wM5EQQujo3aMAdtl2PM7
ZVokD9sntgbT8NMXMM5FiZLRyMHAheg18OkkaIJwuTjWNsiRXe32nwJGelsfk1N15p0nzxAYVwOx
QoGxcnB0JPtMduX6bSnuWrLrMWu1vU56VFuKw/gaSkeVYoILZZrp2OlPiur10vO2CI7fZOtNmq4l
RqfjxtUyv80xjwnKSNM8yjqvBrOulpeYiDmy0Jh1M8xg0PGg23gQIDDqvO21/ObOuchgTgZ4CHmo
l58J0d41v0R27IK8/Wb6O9pRHDlefWT9eNDHB4wM1cSs0c92TcZFWqoYWjiIdwS0GLL2UY480r/f
XDg/pLAnFM8Y6asbVIn/P3Jt/8r/jVybZ33P2ULqxX9ROUDHgOVXNw2FnZ2q5ixNqg5rmsExQifi
P1pHPXT+/0DPxBPFnNaoqWIhiKgDdmgX6/a1vQAFeTlEu+yet6xV5UO3pQEwHNTnWFK+BSdYGTTh
n5L7tn5SuDOz9Ft/3baLAMYlxpJeqeaM94vo9+gNG07AgLRCF234N9jAxTVBr5UCKp6bhuGtjDGr
STQlVaf14iWqdkImnLqIB0HKE8GcU15lc5GAccnpMBlGbvL5ZVvnVs3o6nAYM2oVzBfELTJZEe2H
RF12ye+WQna2paw6uosU9gXbG1MDrDY4OgP8jyUApMbK9NKoREsW4TzNOBv2Gdtc3fch0P6iKYW2
keSAdn6DcDaMo2zsWzaqQLIXx3iMh4DMSUvXmL/0wpuiP4VIrAAaYHvj6PZvqPan071ajdHicVCZ
CHgHGCltP/zfBvd4m0b/fyVGXNp5mBcTo8vBV13zMGK+vYw1ujRZu1IAqoZXArQiKYZKh5otReuR
ZrH7fnB7pbD0UK/Rsi8dq2XZZ3nqR23sZkaANv3kSyvJqbVgwhcT+AD/E+ykqz19iDN7amDtyLx3
ZmEL6eibS8EDiZN5Skv/f/XNeomu/jJCTZc2nFJ81Pxg3pSURsvHuKEt7YIE/YSj1+/Tp9IRjwAH
ths/Oc9H3tju+jV0tX2Mo+nbdJy7CgmU4iT+rWPMSLpp3NERDrTzgOdPecrAuJy+jKUxoc/ZTjhH
+lMhftlWhjUokZ+UgfE5QV+lyTgiJDfOtHSKIi36UHM3ceK/Ql+8XezlZbwdMWPGMaZVX4fRGFVG
wlwhbIVbxghOqSF0ddomtSrVX4xHfeS0xq0qzZUM+WelqQgQ/2uN5uoIcMsSFH+zWj/lZuG2I4/2
YV0troQxj6dgjBMjXmBVkzc5mIPeleB21B4pmnPm86p+q67oShjjIwKhFsO2+qx5UFfU7VSfdoLy
tG89jrySw7iKBEMURjM2OCU38EnhLDvwjaPtxSmfFHdSHZS3XrcVkqcXjKGTbDLDPkcyT6m+RsrO
0J+7jDfpz5PBWLCUmUMHDAWsKuvA6BZ5ePXarRC720tZtd2rzWNsNwik1CAJKt3Sou4GwfB14FRt
i+CthLHeUKuSpSQIUo3U6bWTmbpNzLkuOCLYijYqmQCDAAQbqLIOWXw7KR4Xym29an7ZKbaIrZSl
rOYVAqvgXA2W7gFE8SuatZ0GExrKQXKjAy+U44pkfIOu5VW1dAX5R7MB2goMVTs9x77wLd8r7rwL
ld1/Oiu2op0k4gQKZWhdVKrwRiYYqKt9Pi7/8bwY11CAqGHJTTi9OB4fh7H30AJhq6r29N9WQ9Xm
6kKuNBlUfgJWgw6yUyvLH0m1uK3R/UkO50ozGHeQLqAo6mgOR0a5fWzPWcJJz1Jb/yWouxLA+gJ1
UOash5EaGD1U6vydyPNdLQiUtOq+zTVORLw+LHAlj3EKmSIGodFC70DbfKoA+T8c6j3ZhR4vD8zV
cMY3xIVe642I1heKyKB4LTrdI6c50pmZwEJ7gs/ru+NJZDO0WpJMoDjG2vpDemMiMooc9G4ghqDd
PSm9Br3/pITswKKktE0p9UhAiflBaI5t5Nc9RwHX86+XA2Pzr42gqmKigR2E5vha3xLczrVocZg3
ksO5LlhOQgGcwRiRwfQdUNY+UnPxhKT92N6vNRZqkD/8iLo0xjmYZO70OkE4SRlogQliq+/GXXQr
HYvX7qADhl+2yDG/bQ2Pxz/BsTO2xT/CtF8sSHBLStA8NHmwNwPVTiWM5Xfd/B7oyeP2UjmxH5ua
ldWSFEFJxz8LtAEmwAgT9lrzqoT323K4+sE4kDoEiNuUAJ2/bKxqD/7Ur5iEC/eyV3ohOEScbXGc
21hj3IdYpBEBhxmyUuItAUSX6pUpx7PzXBSbzcOwuBY0dNAOSAmnHu/czOod4nU+LxnFOSM2odcn
QxF2GszXyF9V5IvC7wjLO2Cg/Kc9Y5uQIl2kVNlYj6wdW/IoKU91xnlpcI6F7UEyMZiFxgB0UtfR
Oe8BzTE5WsVtnVxt/blYr848MXohycuqRzSe7I0DpYuR/HpP6Vt4Hfy8g2HcRKxFUawqAiA74vC1
qgki8eBhwdiAbiochV5/gF4tigkkpLBrcl1HfCl/wiFJp/he/opSjepTQivTqVDg+8Tf4sG68s6M
bsJVBCO3ylR3NLDNtBelXY5KHTrdzIUs5Ilh/IMWp12JIXhMBxaV3cajNQiAicuE1EpC5YAYsLaG
LL8J5xr4DeEdsPGO3ZLtm0axGm36HpU80iZ6eBsRj864kMGMx1ojCKnK/E5JD9y6P2/BTNxhkDDt
hBlxRxg+5W2F6afHvhl5cdT6KgxdJio4tyWd2VawepJBHrGtwVnat65xqLzEGY7SDbldXOnMnwH5
zVv4IpHZt2UqFRCjwvVOalZZ0TyexWE8gSjPTRQdWMT9MxEw2hDoe10jQIeI9PtJehu1iHPjrO/v
5TuY/RWyeTCR48ZNmrfo3OycQJysRhk5XpP+zK9q8kMMC36ZqIFRdIKILKGm7pSsvs3F+CTF9dNS
z+cuwe0moRQiKryDpQ+vLbm0WHJllk1V0CoP4i06EC26qRvsCwStNI/Sv/JYl34Tsl5WyTwDE8CZ
FDH+jbGUbl+i5RdQuiiwe1nuKIfCFfZT4s4P2/fResOSfhHK+PFiTEqFFBA62mg5RAtWVljDO+nd
yV4A3dvY0WQtqt3zGhc4msOCYs5orSSwSGQuDcVSUaeO3oLh+/biOHZp0G+4Pr4u77MhgVeNWpDX
PIj5l+3fX7+aLnvHeG0hrrU2K1AriyU/1ic7GhVrKl90rv6v27tBG3rBem2ohFmJIAXFEA/wMBRv
YHFAYoOedzxokm8Kjij2Fp7FUQfyi+Ybqmoiuaxp5ucHXW1dWBmiMDRIxc7Z36rYINmeWoVsWF14
LyC13ob+H2ylYYqKTFAIlFl8WWE0kqggcGhm1by3OvlLR7p/DMuHSiIcRtHVU7sSxZjZmAqYXkEu
2BGqyirLb7pyDMOHkjcLvW5ZV3IYy5r7Rl2qAdon3tezNbqC1TzSTohqV6Mu+Dnird9xc0n0rvn1
4C4bSW3i6uBEDWNUIdpNIDXpbfOWPqxK4LXPd9HfyWsQWQOwI+bdJFi8B/B61vlqwYyS1oLcDD3t
Q1Qfiz19n1avINChWBXJIbN5tEO8hTLG1zTyv52WkflNjT0jHHb18HcUenpTce4BnsYw9/scAPQ4
iWTEuoAzIdlB6xK70o9d8rJtBOvvt6sdZK51sFONS2pCZZJ9dEeQCNSc6EX3Vbvyebnt9dvmShZz
dauiVMpJjdMa7fwbDeFLW/uqPTXuAr6Y4hAWlsa5azjbyILMtiDX7goR6S0zzd/7KjkbCYDbMwGl
ZR778ertclnc50TPlRVgEAmU1OhFctLy2EvHXDhkCSe3yVsN40aUfIpMmZ5VkUofeWscSsARSNp4
b/a599/0gqVBJ4uijDVtZKAT9oBH8Uhl0YPSvOhgcKGXVltArjaPcSHxiPkks6FX84l2m+R+Z7VO
vf9f2k1Wb+grUYzLCMQiFBIUDRyzl60i35nRB2freBLoMV5pAin6LFU6SGhMq9nnbu4bT2S05H3v
9CdkSexRtJav20I/r+MNJ8ziibV6HAQiSIqcMh72sQE0xLA61NH/kfYly3XjwLJfxAiS4LjldGbN
si1tGJYHEpzn6etvQv1ui4bZB/fZm944WnUAVhUKhaxM/Wj05UtYzztSAhNqUU8BonrOaleVQlcz
bV9LR0yDVe4ix3sK2UPc0QLZNp1Iz128O/8EiPDUFfVzSNE4LbN70lSXtrTeBquhLlnkYOr1x8wL
C+0kS42va/hfe/MWaeWukor7TM/wdCKfF3t0qgmIi0Y7EHtqHU3L91Yn5HgVeRKXz2TTDkulfm8w
gxkCiMDulAGLKJ/xHC4oIATHgc2ls8g2KdjC8J3N9ksjv2XZLssPUErITcGV57pDEZ78DPM0IPGD
ShK6XnudPuWhwHnIdun1vyc44Ue4apuqaV8DPJRObed0IdgmmrMN9e5+MDw9A3NoS5wqlzH9VDrN
HAdzL7vd2Hs6AepzbB1Djt05RfcUI3TdGLk2mQ41eFenCNSc4bJHTOzsCgQtiXWcI+MgF2WQFfSc
d/G5smJ/XqzLkqbB1BC/aYDXw6CfNMpuMUr+9UC5/tEgnvRrcMq1ETcaIxEy+uclUxx70UDpESj0
u4qguG7rP2roj33l6jENnI9KtMDYoPa7SR93Uxo/UBqDK6wt96qePVYlGEVG6RWcn49NaDuqXH2H
xrntXP8lolVz+TVcEqnPMKgHHIUUKPZTbQDMkh4G+0uVi56Xt7vs/2ZYwoPselWhczfj0B0C8i4I
SUqP+imksQffPlpO6AAqAnx6lngiSK6gICQyl3tBVVGUVYRQaX28+mDaIPFSV32sIUQjeUQQN5tx
Cc0eGfgNS0UX5ldfsqOyT+ZlwJGfHbP2pNWCa8N2cbYywCUzVWn60WRogHcetiC9gEznEt6yUSXo
L113kc3iYmWLy2Z6N5d2ooy4uerkFsKkN5DDdSQLOnsJPVw3tVkqfZjiCZX0eJoMe8aFwSqlY5iB
vCQcXi2j2183s5nVVma4Vgo4bgmmj7F7jRk6tub26k9z8Shcv8v2MTgJr5vb9r2VPS61RIqltErZ
4PZ1bPASAjlzJz3YOzaMEXmi1o3gc72j3FZFRqP3ZrSEnQoUG31OJRNNjeWcaoXbWLEnWJjoe3HZ
A+9W6tDMaDow9NnwhKapG382LyawrBjhcfXvYnWI7SSy2kyuTJMkG3BDs2dJpDgwDrbhVLyZJhTB
Oye8hfoBOkWykz2jEzfvrq9XtFwuhxSDNpc0AxFE1CTnpImPea2fZU0VRTeLqN9KttUSufTRQiS+
Tge0+ppv2QFIOqDPqC+5YRA+5V86zG4CAsKgGNngjyfRg6TIf7jUsthmPKdowXt20tyFpvKpIsMX
meCEINPb3+0nl1laljyXAus0rX3e3S7KZckf/soEYU9Hq2gYqKTqKWt8LIXlltTySBwfunEWvHNt
hrgpqyZShwFFTB7EMhRTMVZmrXqlz+DdrDurPEzu+2unJ5q13RztX1vj4q6Uqpbo/cIgDNHD6Jrn
LqgOVRD50JOE8FN0GD0Gk08x0iC0veUfa9tc/OV9SrWUxbz1ahzJuVAwZIZr8319ZpQC+WNzg7x2
K3rf3ayY1ma52BvrMcsSRuym7cJdc7vsrSfjiWE2GPtoir6S4Eq9Fetre1wMTiSe24r1a636PDWG
k2rnXqOiBMo+FB/paytcsIHljJZTg4zCKqLhMcFJHl0i+v8aY9pN9Di9XA8IoadyQRcNeZJLFUxa
Vnmw4uaLOUlfUwsQ5RxlujmdokT18dj8CVJC3jRjfrHt/Ou/QbBqHg8T6UCfUsbiFPUPA+ABVixC
0W7O2K42lkfAJK20qFRF0TIftSPUlAOt89JL9/5gb5wqN/SHF1nI3SyIDR4T02tJmlpLqnmY6Q+b
mzl/yJMHS/6DtLleG3d5qBqjl4DQRPFXNa48yC4unAed2oKcth0BaLpbAN/pGi/7FIZtJFNc8r1Z
3YXSIWpRGj1fd4TtqFaIbGkqpiosnYuyrNXpYLCTznpdAtamDT3rDM0nV/EZ9ksXxNtW4WeuzHHh
NmdWPcQ1gBU2Rm2+K+lzm9wM5VHJP8ez4BDf9PGVKS7MZBJ2dIhA407sJ8vc58MnwdaxovG31KEY
4KtRDUVVVfb5VidbbwxhJY1gV+k86NN9ZROj0bk8gOfSTe5FWX97NR/GuOw7V601aQu+k2zcgPm/
pwLtp01fWy2G8wO1bdV+wesf2CMuDTpH9CBlf/RBPpbAffvQqMZmiTE1NMW7zLifpB+CD8LC7toH
4b54ghduIyQVK4bDnfxcu7FXneJPs5ftu13oCynWBHvGlzaygSttxG4xCfUNKXbYzMAgWtRW18z8
+DCEuyrJuRpOBmG7FpRf2SsAewQmx/5WEuq+bSbPlSnm8GuHjvq5r3X4wBRZTpMCEKL1bmpddCHw
6T/Szr++wDNxoh1ZNYuEmnZA0sn9CUwf8qEPelTVFYZjRkGbbvN9Y72LLLxWSzOKFIg7Jt7SgCas
vul3uK/okQOhELc/42E7dWyvEEFBRP7B/n1lVCuaOgY+k3ghfUylvarcDSKfF6QFwqWFQpLiwrKx
j/Ps99pNtvxdzPKzphHmgXFFR63StkEYY7vGwbketSyxXAna9wboapOUKdLTUpYUL85KJ6J7Wd2P
i9MmiZvN++umRJvF5YdwbHW1Y5ulGZ9LjGuLyJy3KzsFWtEGaLoxb8zVBUtv2BLtILXEgM2SE7vx
LZu3l4PCn08iwc3t1XwY41w6alr0hGxmjBxJ/NQOP6/v1vZR/fH3Oe8tFkMhUYXEMwxIPfZZUx4J
ehn9jazW7kxEvcltP/gwx3my3hnJoJhodCdZ0ztQxnbVsDx3MnSBluhbpZqC68X2xwIHMF7lZMuy
+QIVMqFNroSortQdhvV89CMD82bZ2bsKmuLkcH0zN1PByhiXWnMS01CfgGjoCc6+Y6Ee4kHg3Zsb
uDLBOV9aEAzMQUAKuMTXWLptk7cc11Dt5xT9uL6W7WS6ssR5Hq3AXaEyCfj5OPp6wND74KyhgAgx
ju9iV74JRwY2nXFlknNGasnRgHYITJqu6SxeeUwCcM5mJyRxwBO98f3mmzipB77vN8F6RR+Pc81Y
mXUSs3Fnxkb8D4TCGDFDlznFV3ZeKZUjnpJgf/S3vLhaMVeQETPKKNHwOZWldkj5ebHQU7Njp292
15e3yRViriyxvV9l4LEs2nxUWtbKZn2TEv9tdxAkiu6rE+vmYSLez3bmUd2XMjY48qLP13/BZiZb
/QAuL9c13p2iCi8D0eQv6i1EkQVnjOAD8nBuuYPygFRgL4txt5THdn4k3cv1NYhMcGXaANamohpg
wtRaJ58uShY64P28bkQQ4jyYO1caaTZLVDGZfTuOF7P/ERd3pnmX9qJnf7blV7yPB3R3Y2GH7QCf
KK1Ho9iZoFeEZIkz0+dRdbUOz/O9IEOKsorJZZU2h1Zlzm67mcZGOv04yGSn2GefjcfiBsRNQXXJ
BZEt+mjs31eeDxINXVkIao9at8Fpbh9qo/PbSvTyvcmFs4owk0sgMp2tkurRPxcTkJw+1L7pAIjv
AriXu80pMUHrCBzpgTXOcfgQgf8LAoyHJFfaDOmlPAHILfa08Js2ixDrm/C29Qq5HDLRstGLDG8C
DVIkXjtOJUR9vy0u9HUPiw81K0/EpyY4EUwuach5qWXKyJ50CtB8RZbuqGaItLU4dmwFChnPYSZq
mwnij0cey5i8q3SK+Ct74ihDH6R4spXupPJBwtT99VgX+OZvGEilCjV0hXB5qCCpRo4QawisJLhu
RBDmlvprAJSTNNutDiPQhz3TY7TTQbYYH0W9Y9FauNKkrJRCt3sDinoY1ul9o7zki4A9UmSCyx5q
F01217LjMnxOMeeSzieqU/f6domMsH9f54tmUGY1gs/V0ehqxHbC5a7IBElJVJhaXLYwyWzZ0KRC
YX9EHnQhvAUBCXOHQUWcvSLSCEFqsJjLr5YE9RlFG+tQ8Srw7JuP4qv+9p4ZFlC8FqMh5uI0GbNe
rQfgG4DSf5SX+HECekn9w0/zrxm+FxPNldK0EWMnzQK9p044ONn85U8+/4cN7oxnvIK5ZuFhbtZD
t9Azp9PKkwJw1nUz25XfhxkuKFN5SmqpAFwxIw9yecogHNyp6FMsoqz9vim/n/Iflri4rKcJj5wt
4CAQb9XccFJd0/gWhZ/kxYF2qlTuJXsfVXf5dGwryw0z8jZk0r6ycTfr60tuZue6tn5gavzV0OqL
pQzBqEUP8VQ4aoHpBGN+zEj3nc4DZpiV+6G2XUPvWv/6dm178MciuMink6xbE6DknmG7FFJD8fe/
+/tc0BuENr3aYmpoUBsnMXtXSSzvuomNGPlFPJuLETtbakQ8vnMItiAJ5e9CqDdktWCnBGb4V58c
0A4pXUbFw+zAvtDsO1vT/bFYdn+1Gv5iXVtyrU8pasd5+JrMs1MUj8vwdN0G+6ic5653jH/nUYti
6HMdOsk2eVCiytFtwXmyEYS/GOBCw6ynvE0a9JLl+pskfyM6ZoL1fZsIGpOiT8LWuUq/Zl4uqhFR
3L2GrzP6a3O3H8jj9b0SLYX9hpWN1grbOAIrgmdnzad5MJ61UNHcSYNs3igJUqTIFvv3lS0lKsva
BMzTW5ZPffSz1+7A+eDg6i5w5a3hzF++D3duFfoQp1oOB0gOdA8SXzAD4ZjcKbvk6+QD1AbWggrH
pUgZa6Ng+sUsq0pX64uBhMRkA87msk6dOnrq4kDVqNMMNy3d1eOuAoD4774elxtMyQIehOJatDRf
cvtsK6WDDn1HRWwCAk/k78jZBMX00soV0CwNnhlkXvRKj4nstEF+eH/hfxs7R8QSKghjfgC6rOzc
miLIAirRzpa/VqLcvXWpXH8v/sZcx5Ocme2kenll3oRts7OT6ZBHIyB042ka+12BSwKhqmNO8q7N
mmOlVp5Mlp2aEsEL2+Za0V0msq1BN5vHXi4Q6lLTFl2kvAvPYZj5I7UEmXfrWcVWVja48Iv7PqER
0L4eJDx2kkpejSbdh211F+vhY6yolz6UfXsxvtC4dUlVnbs8qQDAMwXPBls17C8/hAvPuWzSak4R
nuXP0TeD9iL5WeI271oJ5ssfKHb/Yo2LSrWpNMyDprjHg5Gps7xc+Xo9CLfut79Y4KLQ6KwxszVY
GAKm1VzuIKMoP4Yv1Wlw7V0dzJ/xetSKxiJF35NnRFwsg1gjVJK9+MxATeCW9oAjhHgI05wAHlzU
Z1XZd/ntXP1woHfY6yq/YTygH/MYHZFEyb2R6dgYeI0x9eEhtGRfpuRtysJdN5aBZign2ZJeimX6
WsfRk5J0Ly1u4GVrPQ85UJ0pSPsbEN9XtWfT7zP+iY6N05qg4K2rpHD1Lrs3lkIQZdsRv1oBVz3H
dK77xMQdvYPOkfIF+MQgOjanDFwbTgs+G/tO1EXaPPNWFrlSIbQHWg7M+9rszZhvJe217i7lIGKZ
3Tx6Vma4UiGxzbSQCEKK0b0UQbf/v5E8bkHb1q7+HgorF4BeTJzooPnH9TM/WRdjN3kQH/Ei3/aN
7x2Qs8ux+tSAjyW9FcWxaIlc+kojGeOkc//PEkFYciC7ZJ8HreCCtV08rLaSz05yl4RVzY6dR1Y6
MHZqggmKm27P5py1W6bVmE2uLWxaifIir7lrpVUyypBmw6MTKLb85ZSUEPi1HCuI74Eb/4PGyy/f
kktbSijjuhri2QlEyJfJjAKK0QJtlL8J0qMgbfCwcTOkoMdLEAJM5k5zkacKp4Ru953t154c6BhL
zp7pbZN4IpSgKGO9v26s3HXutTrMQXaOeC+gcm249MiqFytx2h/F4hkeo2uTvcyn6LvKHXjbKszK
yV7uYahRrxxDUJmys+ZKBlW5/BOWdlOWEeqoZNQPBMds3YJeqqG+SgbXMCx/BlBVUCMKSgsecV7S
ZUq1BTYrkCGYe1V0nIs+L5d6mqWatcZA6qGW4qjtw9i/TNLoJLNnKyJaEkE25VFVch8alKa4pM5h
nuLmIBNHoj+mjtwkzR+oIq/D453bdeU7Sx5OdmrCbXtlF+e1k0ypMxVvkiR6Ttksrj8SzrsTrwzp
s25pQ9Hggi/dGQp1DJxF5tP1IBTZ4IogTTKqVpGwmJLuYzwINdMhlUR0tyIjXELJ27yptWlSPFne
KUkwFKdFBBEUHAJ8J6/T27wgNpLzaFYApip+a4JtUX4wySuRe0dJHqXh/x9oufaD3zBW/SyN84Sa
wa6k25QAiySrN6E6is4dFvtXcgPhcoPShVpnWGDk6o9MVlnZy3etZzmy10ANxHL/yh94iFU8q5aR
t7g46rn205CADadF7sARBclH4BKESw4RhqDMbMGRZqnHCrAQubunxl/eJwj7EasA6rWwSPR8UPC+
ZO0WENGDe2Xf+GqAvP4oOlNE1f5vqKqMVGG/wMvBM4bjDBrmkMAeIeZynnGWpR4Aaidhsb/1Dv+L
F/JVSSWPdjz2/9B6FHcgX4FOJ/XZlOwcFG99UAHYD4mEQ4SKyLz7g5cAmIeaBAg+oCpnclus69qy
RAxoSEFQ0YPbwKwEPbX/2NcPE1x911cGmbQM5wibXNfc/MhYS6YT7jOK22OkPApEvBDvoft7yH2Y
5DaVjLKSlRVRvAlydmPVfDHSaA8qGM+MlNNsVcfIlPbo6LxOGvkkgS5JyjTXtu37UZ+iIJzLQNHT
IDXtV2OByHvYGkerKB8h73mxW7yKkzLbRYb1lFbScTLK5wrSa0mTPmGs9NLN2RerzILrcb19GH+s
iMvz9VipGDhmaBTw9nbprtKoK8UYXo/LXTOI2k/bpcWHNS7hx3LJZOjhlEkSNOO5Cn9eX81/XHH/
NcC/qc7RMBQgD1Q842Lf6ugUpBgjiz+RI0q0wPaUw3V72+XZhznuDQfvw1G9sFnKciz2reG1ZEej
ozTJ3tBikLr3rpsTbB//wEqlqIpiiuo01U5qcZsNL3/397m752BG+SyZOFEqu/HroQ7SvBQsYbsg
+9gxtsRV6k07I8cTdIJkWLwZ1FuG89Iesvb1+kK2pgrX6YenZ8LTLajPTdSwrS/PIGfod+WPEErs
8Vf7lQ0mA1R/hLgFdJhzARJw+wD7WCCXlWr0dsyxQs/a7vUbI5z2eZncyVor8DyRGS4TtbmVFlWN
SIrM3s+M8FIARCD1olr9PxogH8vh8kM32MRIMwQUBAgaJ9z1uziwnqxDlQPs3B7KAPJc+h/VGh82
uSxh1EUm1xBB88apPYG4xpd0elJl0Zf6j4v7v3Z40hjdaiRjUDQFooNa6VR4xpKbyEvH4dySBEra
1T5T04OpQtMT0zJqPL+VNLxJqvAs9fJdqJhf+lSH2nKsC0o7QVrhKWaGTkqGkT1HFLH22uIhPZus
O9NG26TKgoVJ3bXm4/WIEaQWmysmTcjDNlGIgKFkN0QXS4RaYt/sysnJg5nDBAIF0ExFUZz2KOpK
Hw1sN7SheqvrzmQY+yqvvImKnnNF/mtz+WZswjFaKmwlzl0mww66CRfi2vUXOcjPbKSSevLD9a0U
FSY2V/vU1FjikbGkxpX6GC6mn2p25JSF6aZGBs4V3dOo/ZpOWZCpxb7PoZjehTftUgZllf1YjEqQ
Df+jFvxwdC4n2bpJBjPGjaQds6c8Nyu3GsFeHRaXtOoOUEcp+w6VyXRQLchqa/WN3eUPI22OFFy1
VZde5gnD9HJu3Deq8abJ2o3SNh4pDQEiUXA48Nw2iw5RmJ5hVbRi/lRpduFINoiTaX9QOtO//pVE
trjEpoMxiiysASrnP7viy0JDBxSXGpCqf2eHS2ZdERZpE+GuATVdr9P2i96709S7ZvF83dD1E+E3
8phBGtNKsZGpO3snK5/HCvi8vzrbfqOPMcB5qKUU5c6UPM+UOkseOYDCC66A11PFb8wttdSV1lLj
qilV/d7Okn01kFOSaOdxqve0bd0lCzOnLYe36xsoKB6JzJU/Vlj1lA64qA2B/gUotlsmOq499R6b
hKaPUSdY6Bbtx6pKITKXnNpYppKloTuFxvgRDNQXpjhOXNWJfdHE3/Uj5TeuFjvrgA2w8PajE78v
AZp7tufvcfumtfcGRD2v76TIFbl8o+qYvojY+5Y1vi6k85JWBcPPsLtuRZDbiczVQLg52WC0w/ea
AuOIVq2fu+i1dRgiZ3vY7JQXEY5DtDAuaRTmonVlB2hNnRyK9MkKb8P8cH1V1/MSnnd/LZBrXVHG
TkeMLRJY86bcybRDnKLXrgrcXbAW/jWwXua6wF0JmBSlCsAD5Raz5S2TKrqmb7B5r52cfwTUutoY
zQKJ1p6CGGrAxhtJl6A0dkn6WBKnn7/147freyhamvrrHibTkmfJBJOKdTSUGlMOvqTogugVpKn3
bLK6yeDppQwbHTcZRugN+jE0kIBPFj4vidbC5YiUZImkdyicUIpWy1sUn0ZDABvaYsL/5ROx37Ba
ilRWcd9UKLi79pjlZ7t8CpXE6+tDGT7nEJdPy1sze7j+jUTbx+WIKLVaiw64JyWNfITGyqcmnm/0
vg/U5slqtVsQxD5ZhApKIbZb/12GkvcrwWqlWqwvWa5i2CjVWx/qjvvE/APA5S+byeWIIY6NyRqQ
1KWMiT6oTq/ZzpDfNFkkSLOCQpO8P76uVpOqeZhqMhJgAlXcwiNvkuy2nvmukRVfoqA8iTVQRVmX
f50Lc7okKgNjsGFbPHUCvoBm5hQ56VkOiF+gkw/qW8FSt6JARZ8c8hm2ohoa12jpDaUDQh/egg7Y
Q7zgzUNSgiTs/etOKTLDJY66j5ulkHAL6sfnUDnR5NkuBH6/ld/XK+GKDFqSWgpLYPTy/LGuJfBT
a06oZXg8FLj6FmeGvbbEZY6wokVHdYAOzdvSn1CtqU6LQ7LZp6UT34Cf+Ex84/P/wUPYLvFBtjbM
pZOOGK3WK/hYZQzi7yqIg6H0TJ/sGH0OIG1/oCiDhRKgVyxDV2T+yEzrMhzUdoFzkBe9/lbS4LpX
bMbZygB/VC5ZpXd4MMARFjsFBd9yCBr+yNcf9HuwEIOc+wHrOomQIFsl29oq5/PzECczmVFsaPJl
Tu60+ZJqnxPoKPfnTjQmsO34/27hO9JglUnyBboekg5bQ31RADaZO78SIUc3M8d6QZzrm4WWGAZL
+f3RvKX7LBhOCVpywXw3f2MMWNUlU0SfTrSJXBAoSzZpHetrMEolBpGQXM1JYsd4GaJ37Y38kbyA
qdVJP5vfr7vNdqR/7CkXBlUS56o64plWym/N/qYwVLfWD7Emui9tfztTNsHsgul8fnbJisDaOjOY
3tAe1PkLKXc2/YOLuSr/a4Jvq0s6ulG2hqLUbNVD12suwDUOisf9EKWiL7a9bR+2OLfPkykBIzwO
tcbLvw6HGqNfueSkP5ZdD+SFdZo/xxfyJKrsmR/8lrMUGenDUkD7xbPgjxh6jFsW4lP2PKSf41FQ
1m/WWOrKAFv2KsIoaWWp++cV8B/SQHCi7HCt9ER4pK0XnbUh7lY0hro1YH4FK4nGB6nODlMT3ZZE
9SeVlo5cjF+vu/l2WCug+wHRIhgy+dkymi5l3fZsgNudXbqHlG7q2m4IPMxO+cRIEaUzFT0vbvr8
yiZ3UBMLW9mquM4WPag2EtMbquRHiiln5/riRHa4lGWoaJA1FmYdC+uQ5BdZ/tHJkXvdxrbrfewf
l6LGkLR2hcrH66PJweiGI9WCO9jWyKitrraLS0WkMYdazZCKYtBu46k0daQH01fwYpqCZyh5o2CY
mw/x8R+l0yTxrq9wEwW4ts85/1LYmHWyYX8+Yuwl2it7yc1OlgcZ5oPkD3hLOEZ3kQser4flBXTA
AvMsZfwe3B87zIVEWA6KOqchDgHMk06H5QQ2bKc8ANh/+0e1CCggFPBfgQRL467vUWXUtCxwkE5g
8EsOXSJA1m9mx4+/z8uUzuBtlgYdZygow/xKX1z0Ch4zrXqI8+JNsG2bzr+yxWfiMYRiQA9bGN+a
AtmVnP4Se0ri2iCFBuWpDGDjLDuzKLi3c+XKMBfdaJdC62fEcVNBAdiZ8EKQj/1TXE5em4CBXFle
GxqBQkRyrbQNrq9atMFcxMdlnQNozDZYutfncz9WYJE9qkSExt7eXNOwZcNSbJ1/oTQNXZrTBiEx
SBcj/m6S3jfRIbm+mM0Oo0o0UMgYqm0QHs+IJ9DMlhMTEzSZy7oUkg9ipC94t8NMiwhqtX0QoP6w
LUMm4CrnfN+2u7TNw4wNppPAPrFh08g3vP4bEzWiIKoXVv6bm/hh8bcXPIAXSKsg2kp6KchhMU+k
/wM0l7oywQVBrA/mZGoRBLg66xTHlmsb9kUqRXwrW+2QtRnO5adKTcZpgdtpu/ImPdq4LfUHMZX9
Zjm8Wg3n3aqqlJGZwEyV9qBGmJE+zP0ga3d5b/tW2OyINgtqx20fRF0A8R00LzUeg7kYpdTEPUqr
xmNdiiRQQrf24pt3dmtNcNRsHqYrYyy8V2WWGilGW9mofqh8mw/3ifTpekRtpofV3+eOknrUslnG
u55nTF+1/nZpz3n7JPc/r1vZRHarKzNcEymlNWgCO4RSFywBEvARFOo38u3kg/vps+jZTWfO9dv5
iNuDDAo1zYa4IbdpnaEVMUPkWmR4zNr6WA8R5ACSe5T6Fw1KB30/uRlp/WbOgrpvgmLWnLqVvoxt
v6dTdeniwiuW9FgVnT8kndeBdcNMh7dlTveqlBxyu7kd+8YpF9kPrdChveInkhI7cTJ6kpXcVr3t
dLV2KNh8iEF3QzecqNSdc7W42CHZSab2tdRBjUjVgPbSvgzD1F3A/JiQIujHAQBxTT40dXWoE+lc
N1PQxoNownm7o6IzPBtag5bCz6KmPdCc04iriXGvBP0Nq2LCAFjIav/Ps43aOdL3cR+JDuJNp1vZ
5ZJDruh6uNToAScHHIE4hY2DAcJ7yY126jcNEkjGTXSrCCqNzdy6Mso5RSWHip7YSBWzeuzQ4aux
0a0gN2zeVVY2uNK3pBXwZgsaz0qcefYYRMCUjhJ2cXwLVcEsz2ZmWNli611lBtrZS6TIcPKwfZ3C
2qG2iKp98wFR1S1D0TQNPKv8+7UaLU0osWaDfGRyd9RHMW82rnmvuLgd7TEfMInIWDYT+soklyj0
tq0quDtOQN38lM3j5z7uXJVYB5U2z1I9/iSmqLG4vZEfq+SOeVyf9XTssMpUGXakgMi2KmKj2/a9
/zVh80IojaXES4kLHiY5dQjWvJlNiUUJLq6bRgxV1kHpjol+XqpZ7+F+2juNfygfjEy7Bwu9b8mq
oA+7uV0rMyy4V35nZUzl0cBjaGiPL3nZ7KkSBdePC9FKuENJAXV4WdTAGNDsUZrPOUij1Onb39ng
HE1uB7CuMFBWXL7QeJ+kx2U6XDexfeqttorzrEmuqWwysE7nVYfFy7w4qE4UGtMdRD1E+W37Uvph
jZ9RNlMy22kJCJ05dmgwNWHj6F3stkP0JnetX4e0cGQrlF2QOp26qN7nEnnVlcbLTN0tKt1bLMCM
wauQR/VuSEBfnhrfr+/IZlW4+olc8UkhjxMrXQxAzLso+7DHvBVI8UQto+0L18oOd8BkxCii2WyR
hzPls5XGu9xQcJi/jal8Y5RF6g4RXKrsvkCU8u981+SOmdnUlmzuO9yDul1fBRWKiNS/vouCCOS5
wHB0lrOlIEfO+WMHEk3y/Cd/H5TaBrE1xeBnI7KyjRWLNcAKvOMQ81T1L9cNbMf3hwG2wFUKWYYk
K/IZnlpMj1GROZl8KTJRdbNZZBgfRtiPWBnRVVNdgFECQiQsAVTTHSLpTlc8liJy6P8IcwtUmcSw
ZJlXocolmwxVj1SiYiACAbdrwAzoK34aPIraMdtPN7iK/q8tzrPDUO/zWQX0zbgkBzZsjRvp6Cw3
kLTCqHXhj3v9IBra264DVkY5n86IOfWRjAW2/uAhqJwB7RJ3wGQmRpZvo0CUyrbTxMciOf8ok6iE
wil6CUT7aWeXvnupF8Md4tGZtT04eaAJajrXXVK4sZy72JmGayO0BbBGJYjd/lJ81/fpbnCBp40f
kn1yTC5q4wqsss/1201ltbP8YapqKhlLdIaGoDtknvJZLfCes4BfvtlNGuDc1+1tZ46PjeUOVnOU
wdBGkZwk7aEPv4fZ/fW/L/QU7lRtm0arux7rSc5LQPcLYCSdAyk1oMASH7rTgvWoogVxJ6yc1m0i
yayz9q04QCkJ4hvDU+aVrGEfg1oYsCNfukho77G3/MSPsKXJWeSv2/ns323l31OTtprmKEO9Ap27
BWMvQ/9AUlHrXrS3PPBoGZnScAErkE3fQTPCA93BiwbR2MXHcJAnGjcXLYrLNBbt26q1EfTE2scQ
gpxPiZBWRRDo70te5eg+QdokLT7fCFoV3Ac1f9mTm9iDssf94i7+eAsJqiABfjASSrZs3tU+Qu+9
+7eyPViRRQ0JNXkc5pciWfZpNvmU6KYT59WnKB47gbMKPyCXYmJbDq1WApKmhsYbk0jHUC3dpaDl
MX9q+9CvJEFSEy2Ryy5LN1IM7gLSlTZ0b40p5jfMS9clzljXR8z67ATRL8hmPBopkkhd0xDpBZ+z
dOi+hiiveWnP/whvi4Jf5KBcrlHiUNKrGKOwYLmqx8Pwh6Ov6spHuPTSzmoDmRH45zI9zmXhKJMn
9U+CXRMEgcoAhytHbNU6NzRWPkBb4lB4be10p9qrXbwTJ97gjp4RVLtYg9dUk4N5DoGTbM4WoRgi
ukWgaEUMbpFRYsWDZQGfHB+Y/TgobuOgc8YLmEE+92Bezfz0DrKXPd6ABLY3P+GH6d+uLHjFg3ju
gqdCFcqqUq4FkZpVaM+JXkFEhriLR6hFpGrYhaCwv87VuRgWJxExf28WnKvFsOhYfUc9auuGFqgg
hrC+z9TlZJj1N838mQ1CDOpmYK9MkV9NtabdF2FZAyh31m/RhA6mExgGD9ZTuAfFz1fQEbuG6bR7
0ZOIaBu5wiwrEwlMpRRHED1EEACtPkfpn7S1VktjP2G1i/OYLFbVAE9mhZhf1kzfmKP/Ie3KduvG
le0XCdBM6VXjHj07jvMiJHFH8zzr6++i+3bvbVot4iTAQeMAAVybVLFYrFq11m+1j69ssHFRMHo1
bBGnkr3sUy2CwiGB0xyV8+AGGCeG6Dx0u+bdMFogwvB4AzW8XaRf92qJ5hAFalGh5i6ppwEz4YF0
Yy5fOVGFevSnzPJqjUx0xCCxFuc0M8qgLz8/R+iML4cZasLZmdffXE3CrkwxAUQquypKIyQmjXia
652BDGh7MRwDLFxHqhVJnTq4XZFrViwBMhzVz9smON+EBX2k3djptQ7y2qF+BTitWm4nkRft1h+K
l41i513DmIALQECkV/35S3sf3M13YQR2fkis2MlfVcFLOOg33vABgwkTut4EAaGONh/y78EhPgBP
CzSVW0NM2wJv8jF2IDZ0CqDVyJvP4O0nEykMJW0nTcZSUwAMxdJOzBeRx8+83qC92k/6I64OUjjO
upyncDzwDR9ESsMEWiI7PdNLq71LXBMzYZw95a2LCR1CkIF9hbbyNeW5wH08Rn6TF86fOSMTIHqN
1KQBr6qTJ4cSXEijCYgLD2bH9UYmQpRBWnQKAN2O1KKMsAxeXIBnfakAj1/eRLN0ahqiosmdayJZ
QYhBWWP8HcqUq+TjU49dAXhNVhGKTZCFj2gvpI96VnPiB+ejsW11cxTiEsBJpHGBeZBm1cY4tdcs
vLLjepjSCBgMJU0nrByQqS7jRCpddFIk98avBUTb236xfu1fDDBfrJVNEyNdaAZns2mZ889Ov4/a
GHt20xWcO/I/ztbFFhPU80iLW2nGYuRvsm8cxjNVoVIfy5+jp6NDFzojD0HC2T6VyYNHTa5UouI0
59WDIu3byNvevfd25udw+O+SWNB9K6qRMYcyyvHFSKygCNwxx7soQ5WiyO0qE+4rMettNKrfsqK4
x2iglUnQ+FATZMWakFiYkbGLnniy8da0kdMvxB7k9EccLW9KBCw15FwfjXq0s2h6S1P5SRmgrRaA
KS5cTloHuiHS6m4/AK4rJUpvzZl5o5XFYUkqZ+7jvYnhUMzaftN7zQqyaN8aiqMZBdhUQ8ORR9U2
GhipG+EHnqv2lE53gxK/VUQ/TUV1nAbzITHkJ0BZzotefIk6pNS1rIkgc0gXR1C0B7MTAnd7U9eP
1mVPmaS3nqoukKg6SRWBpw1t9TQLjimYELbNrI78ohH3z9lSmatsMKdZHGZkvIN3VrzuNN5QATvx
Dm07cgNNRnCkFJjVAM9k8GyO1o7HF7T+eL/6AdR7r+6asilVuaOQQyqfp9fW8CK+1g5FAqEwcu7O
2u+0q6/s0Y2/steI7UySHgtuqvsZxHvqEZF4e1N5B465y+SAjBCCByhjCn6IQmYZ3Mr46tP2ahHM
RVZqi4Kkh7JVob5DtYHC+wiN/qhCNpoXtnRAofCgKZhtDNxWtHhAg3c6ua0TzwTMcQRS01TQyYhO
5NZ47t3FaW7j1ELhBVTSYDNU7NxpT5L7N94B/BnPPE5k3gFh4mgiiXoNlk+UXM0DHhlz+xqpL9vf
kWPiE4ZSWJIRtLWiUwSHEvxL8k7hknPR4LuxkxrzgO4M1I4hp057HOVN4eWgodGt8dT5ib+9GN5J
fwf3XDm+KdYBqfVABMNmsY9vaJ0MukSWYBO8cMVH0y89waHA3ulc2Lz0jnMkNCbMjGNSzbFJW2sN
1Kol6bUYjd964JoyBsENE/h85mBPfQLCwBDTPckMIQbxrhzetnfwP0LVxQJzrklZR50pIfCLvu53
T9qOQmvkt5/V9+5+3vFIpFa3zJB1HZhMRVHZhqe5ZFqS60hWdbF3e9RTU1JzYDWr75grE/QnXLlE
AXSKbiyo3rRD5XTBnT6LriHddC3a9keRcKyt79+VOeYLiWMxh0CC0VA/OXh0eo2IKWzKlKnZ75V2
3sNw3ecBDxHR1iOSwWYmqaYWPWiCgbL+isvFXnaFE96EO1SIfflxcqnwkQGOj8UOrNKD6DaPIpN6
xKfTfWWfucXHxGwxWRfhdJuNNc7GHW47S4uiEGCVgpeNrz88rqwxh6ySMRYb0vbvaIv25BTOAm56
1SJQ1yn8msPx8C6h8mltpmwSFDdVSDgzd5BAJnmZOxVHWlsem5S0Tj6Fz+DRFb06Gg66Kd8F4vxY
R9FNIY0+Gt9ftDl97afWg6qwm0xgZ41Gv40aaHpMbtbM9007QVVscjsCVfSsPQ9xfsyG8rveVwdD
TmtLWBq3C8Lfge5erYS5zUBZ2AtShxTEFM5Zdi7rpyH+uR07Vg8zNLUlUQIICwoXzEkDtFpPCtxW
dSD6htn7Cagst02sf/4rG0x4WhrIV0qdRCmYulN5CA/hSQeFVQcKq8zmXb/rUJAra8znDxDP+6ZG
7Sjvyre0VOlL15nM2Zrlwa8GwU9J85AomJ4wn7YXunqoriwzn0ur2trMFeylPLta82hCLlhOn3op
s7ftrMYrjH4DQQvsAZHYS0uZZwKCd0VEOZNqdWbO8KLdNK5hhXb9mPk8nqm1dOPaHBONw8aI8k5T
RYDZcqAOETDUXzL3zU6/C3tsr60wnlib5ihrCpKaOO2cmFgFMGfWYMS2VIE1JS9zzi6ufa1re4xX
DpEIaiU63RhBxKfba6Hq6qFyH5Yq52XNWxjjkCAEHbslDVGYLZ9S8jVTv2fxPo4fcu2Z4xdrJeDr
JTEOWGaGMJciijjv2fcX6Ue30/zsQbbEXf2DY4veEFufi01zQ3kI5gFOEaRWBTRviJrmS7CjN9bw
ILwKnE1cLU9crY1V65HGOcyHXkCW+K542lqxK2DS7HvjjhA0F3fanRZZ22vkeAiLli5H0xA7HWlV
p+AVvnztqszuZlAjf9+2s/Zoul4acxnPXaNogoLPFhv6LifkaVJGyp55NPLYHkzhpo1IC6S5er9t
dzUwXxtm7uUyMUJ1DLGn4a/RLm8qr+usCqTvyU1y5I9urCJurs0xcSSoR2npDbiMdiva7+1wv/X1
u+UlteXbdt980xKHpzTMXSMTVnKpb+ea0o/EdfdaQK+qABJQr3NQ4/UHI6x24oDrYWz8eilsGUpA
xsCLn2u/AcNLmKfTFU1SRLbmuQzLEIzgA4Hvjm6MLC9w5Lu/G63jjncLrVHAX1tji5/FooUogEKX
jVpbkF/SkZXwub6RLLzEHeNtOqp4A2MQwwJvLuYYrCKFpm3wwOvXr51ZmobJkLozDdNgB2cMHaN+
owk9Rf2cf8fUvL/sTLtzi114RxNrc08cjkdTF2Ki0geLTFBv1LmT9QSX/uAhU7vFrJ1THdVbcuhQ
cOjtios8fV/DJ4uGJJqijEeJxgaJPEOfyhwlBW23eGf+iAFoKZza717a5/w5ttuvVD2hUVHxSM5O
dN8foQR3NG64ac9KEMEmX34HE0SWqoV6XQXxun9UmUOXYF7tLvVjwPYkbLtkl8DwG61F9lyK6JVQ
+cE6E0nCEWOjpFWozAj18OVI4UrTMbZ1mNZ3AINZzTPvbK8bJSbEulCBx3f/mLvqUa5jVBzHqg2H
/SJCj4kMt7Le2Eo5uhzHogv49JlNScEWY9wRH/qjLTFIY4igYXtbN35YgIgMD9LD30xdE+iv6922
vdWlXZlj/Dhc8gozCpCJVONzm6RYmbYPMvMgx7yuEP3hWwtjNjHuOlUBRlABI/TtAiK1AbR4mcx7
Aq7kQOhVXLaPyUxMo5kCI69VRypKa1B3BXS7gtmLp8hKYs4DcC09hjGMg6kY1hORCH/8VmDaycZ2
MCmyc0YpKXQxrzfd04ofXnZ/ZX7NxZKuLA98hcjIdQR30FQyyRDoW5axESBElpVgewRdL0oIP6Qb
SbNawVJxBKiMrJxblY0pVl6zfOULXhtnMTValGS5NBAw6WK+znyt9Tedp8u3Fsk/2GCqgUti9qQ0
O9XJv0hejvpSBC7iydZAS91ABJ0P9OQtigln5ph32VwPeL2JVNO4dUmA57vWcc7Zmq98WBjjK6RT
hk5Le4CtJPIs1cEtWj43qtZ/XWTptm1SvzHH50EPj9IoenGQOYIe4h30G1qUH34GkxotQ7sETY+f
0SYHoQJt7q3JI/Dg+ChLaF8OvShFdEeD7CD2pWXUmgNlt8Yo7Ail+P85fn1YDxO/RH2sCN7dqqOW
iWViRT3w3CPejFXwtm1pLbmCKY0e9ff0iglgVd8FSQFKbic7LV/BmA58pfoknGmhP7rnFau51phA
JmHsfZ6HBAvzu73Z2rk9EJzwwqJjLVLi8zKatUrhh+UxoQXM9kSpImRzdCY9PtY2Bsne5FfhmyGg
RF65AyZqi2+CY7j5sQUAIpTc7Q1eSSyufwDbpU3aTpzLLMdV5A97aUdcsKK44o43McfbWbYkmrzT
5pSI2stt/4syzEBlIrDjff1ES7Azr/m8HmD+dRuVCTAAmUBRpyg0x6i/K6KLqZeOi+BeP3IXG0xw
maDWI1WVoTrmLNmjNruJBIqoXPH6vr/TZG2//aV4S2KCSEsycVCBdnDa0i/DzJbnyGq5LT7q4UzC
8MEf6K+4qs3XRSJUxgIr0MUAYY7bPkR2ZVgTFMPs6Jdh5U8KxKVMAYo7lsBVHF1JjD5YZwJLOC19
WhFYl6Bo3quWGZ5F4SlOv/7ZVjJBZayXpgwXDGQQpbhVy/g0khSFovbnn5lhooloGK1YJDATCWdg
SVwhwjscFJLbVlYeRR/2jAkhSy/PPcbHVMcY6se8am2z5rFPvee/G17BtiSloo/1tMV3GYl2Kzfz
uRk1KOwq/igVUJOrvppafR+E+ZEI+l+KUTx2vfRYjbM1mt8io/LEKbJrvfBDeXoyBYw4xPq9Ykhn
vWhHK8AYi9UT1YLiImhNbs1Uv5+bzjbmfrDSvPKyVDtHaZODJWT61qeYXC7iU4/3jxq0vpzXP5ZC
PMuLZIvq4sat4Y85OOJKOfchl4p5avzUEXiCcH5LiOjX+ZJZcjQ6Y2dAmqC1hcZcvLGT920q/Oij
6k7splOWkspS8sgrlxkl0al0C6W4xxpiqw25wOnVKCxpqgpyEg1PTeZsIysflSlGFJ68Zt/6/8gd
8hBNqyHkygxzuPVJHvV6IHCVcK/WO7nxdcX/I29kG8tqk1ciRkDg87Pq5kVz7LXlsG3ife7gszei
92OIClG0Ty1XJexmPA8Vp49s3V/QcSJf6Th7s5tmu3cKlEQjd8C1wn2Gr8eni2UmPqXB0FaqiESZ
PoQpACLxwFHlhq5g9x6oIg5o53kLr523+tnEi1UmXIWiKVchuC6Qmd6oyY2MCWft9y7Miw0mVjVA
gqttRG0AudcK5WFumkOuqrvtb8dbChOsBJLnVRnAzKwfRzoqWt3VmEr9IyPs/FYpxZkCyQCE9/aF
FI4wOmrI6/H+x5vp3w1jx7fmrmog6oqVjJA3U22yywpr2C2+cp98p2BzEzrtvGR4NUxcHOE9ybq6
nANxlHKTYGF/j4xRuSxgcPBfDXw844nS9YWO8JTYmc+r9r3LA24cuven1pVtvcn72Chhm9Yd6weM
q92Cr+kG4HCqTIbWVISmX7CXfMFH7c9BY9+Z3cyP9oJncDr6q04kyaKkipJEmcw+5iipMAdlIwaY
L5tdvX8KATjiVhl4NpiIbAZZKRcqKkKNYiOjw7NDWyyKukcB5X32EJDJ9MfEAZPwrNJ/v9rk2QQw
vipxz0Yg0oY+GvZUV5xC/61c8moHmThmkiRENQivqqG6HSRIQWW+ggHL7WNIQ8Ynj7kywoStKQhx
dTZYjCq9GpNhRfJrQ+6V4CY074eIp1awmgZdWWMCmDTMCygEcbc1+l7Rj13yG3UnSEpcvI4JXYoG
xY9SxHIKU7LTYNy3mLW3unB61CbJrUz0Mydl9sI89mtDeSCm7AZ99SSEDSfhW40Clx/Cjk+EypB2
8YwrVs1LH2Wy0RLl+S4vUn9q1L2odk491a5ocInvOFvMDlUkitCFaQTDZDCPQwBdvszgpMyrF+zV
2ph32xS0iyDlqCwM9V4TnAASb1o4Wn0lcDaRtxYmhoRBLxKdYC15/mMybbX73/Ge195iMPGjqsWw
niYspFuKh1mJM3ueZb9WB51zyngLYULGUExjvOhYSA85+BI47vhp+xiv33RX34QJFlU1dkRVYSHZ
i+5t6hqvOroQtnkvoezZ/tBeeTjPdSe4ZMNMOVLrMyGaExRF5MLNhsiak9JS1Btd4lZ2qTt9DlEX
S4y7VZ1kNCEp/m6mqbZk1X7kaGcTM5KCo3BcgrcsxuWURqhI1Ot0CCO5S2u8OPPkB0nBVlxNzvY3
W3eKy7qYT9ZBlygF+6bqZP1R1918etv++/p6bL8YYGK7IS0LAZpZdcqldlEBPIcpWBtDzY1EzWnC
DlJl2V2Vp37ZK1atC49tF7p51D3Erf6VaDqA8eRumiWLzJFfFBDXTcOXTApPndD5xqQ7KNTuIbsM
iE3pBjU5LMrkTYVQ2XM1+EEenkO8K0xU53pdw48orWzQfrQQMnUq7LCRxk+jML8IFfALJpkcYkIj
ux4hkF0aip3GpTdl6leVmBD26rxgkQ5qrzuQcapsMio3cxAcjar2hjo6L6GOQSTxa6DO+15RDh20
J+RqtsJUuikb0O2o6rdR1O+7SDo0Zc55T62N8yKQXHaaudd0RYxnRcKn1KzBWU4p6jHkGLrgMJ6A
Ycxzm06bxbeZTU68fHM9G7mYZm68sZK6sYhF3Hjpd2PUzrKGrgAR9tu+tF6kv6yQLS5M4NgZ+xJm
/sZnxu50DJ9p/0H1csrKyW1n0oP2+dQbhqGB2BRkoMy6GlC75lOD2PzeQke3r4gwuI+IBizyeEw9
Xll5/TT+a499jyRxDnkXCQsco7NW+XLNeRCvfidATdEoBU8YCBI/Zo3gXDAbomkYuzbvZNOe1cQS
eHpkHBts0gGZ3FaoGjx3wCoMgerFrVAJaaTB3naG1a26LIVNMWJTqbMiQ9pdLwcj8KaIE7jW2D6B
1P53r9iZzbboRJUI7xGfWO8sePexT/xsh5l8ztHlbRkT74F4S0qRlv/C6LEQM2sBicLM7d3RSPvJ
ma8WRHf06skQRIYwZSnSUuVxdGV7uI0iS92jmAbx5ln5uz0JvPH4IijO9rdaQ/x82Eu6AVemhVjK
0yZ9h6JMTrij6h1CYIt3KmahvMKt/BzEgufyZdssb1uZu40sc15UGUAg1YJbBajI+rVHt2TbCM8P
6a5fLS2UkloPY3y7PCxsKGj6ysQDzvLWwQT2PikFtUQ5yQG1KaqMg68J+i7hniieGSY41GIAZcUW
KxGSW9H8ay73A7d8uR7CL07IgpLKIsAIfoYUESQCJ1rBXMA9qj7WoArJQeU8vW5/Hd4pZhVIY0Fq
1bmBPQoEyt3aXwBdRelP91JP4c1dc3yB1R41Il0vofiAlkgUW3HrFNkPznI4Z5gluDUFVc2BP6E3
4OxSwXckK5hRBJircSdXs+UdZuD0h9jj8Y/xlkb//crNR3nCeEwBw1K1z3qoJQ4VJ6DzggSrNqr0
8pgMmHbEZTs5FFqziFbwWoGS0O5jTK0LSKr2JLF4rdX1Z8uVTzJxQsZoQG1OWJsxWRh59QkVV3Wh
ciJ6lmY/Ru4fW2SCRqEGBfADsNh9XbzhCSgiV3qo3N7BW9aGlCuXzZ9ztk0mhIiqOYMckr7Mgmcp
JsCu/hRI7Wx7J89HmACCLmeQJyCWdirhSUxDR0TbYNvCuvtrdLAQFM+gg//ohVWoF5hEQv6iGd/F
+X5uTSsZ74P5Jhy+bFtab0PLF1OMUyyioI9ygja0sKPdTczmHIMnOqtSuPEjzyHWd+5ijPGHthQ7
SSwB3emCvQzGIR5CjrdvzOcfh3A0IwlohabENSi1mIO4gzSAnapvAViitreOfubPecZlMYwbzGlO
cgEgWPRMoS9916MyU9SYMz2Y0U1s7iBu4m4bXHfufw2yz4JYUdNyCvGYU6ubuX+Kh0Mmcmp6PBNM
oSEfFWOQghy1kzKz8E7WjZ2QL5xU4j8ux8tCmCIDKN8TUxSQoWUnw6eUaFSiAnSL+k9KMZ/4XJ4w
3rKYxLNJy5IkLZ6MjeZqpuFE8UEyebcizwh1/qurA0qc+ZAnMCIKL11/FzWp1Qm8EjJ37+ivuLIS
9FMl5iWsdGi4gUDYzc/0bbjYgo/mZW7xcnbOkdKY+DDhOCkJtbegDz3/FKQMXO7fxOWIEZXHP/Nv
JjrEYxgaBUgMnFGqrGxKrBSYh7hyt63QH7xxbDUmRpRCF49jBSvgf7DlonJEA111AP6ObRq9bNvi
fi0mRihllIj9gN2b/clbTkCm33bH4oU2iEqvKO0/DLDs1EiVkaUAkyl8EOTIi+LP88P2itaDHvQy
od2HXvP7gq/cr0+QuFQdYlDenmThS5TshbFzdOFMkgzogzst+LVt8D+ylotF5lgBiB4KEoYY38s9
wLvZ0wvl8ad6QKhJ7rtnnsf/R4J2scgcsW6Wskxq0E0fvP4LBXYDgvYKDgocMfVoYmQD0iicpHA9
dlxMMqcMdwmYO2Qsskmepf7XrPxSeMDBNa4APE4vNpjjZdaaOJRJ83fkaIFEAVlA4S2dJY+Qc9L8
xRe9xoI2wcNsSRhranzCZdrlrZM5fGkQS7UMDWgnA+F9+TCBsbiJZM5mrmYZqPsAoa8BJcmWTKag
G5exA3RmqZ7C6rQInDi1fqqvDDD31yQJA1kipGfo6P6Cmd2AwmO6N31aeQwdnnPw1qN8DPkRKatQ
JQmeW7JghVp0C8wAb0mrHwbThpggkA2IwjGByhyEFkxJrfqulBEf40Nx7F6y4wSkD9i7kNk8iyFw
PpxMgGOVzWhayExnooZ8UExe6kixBPGc4tG1HUHes+VPEf+yNhaB0875MGFsGoBxM07sqg13UL55
0ybT6uP6lwS0xWikv8SgPccmlFYj+T6qFHcO0od6JmhkFvpjX8QuCNfP8iQcM/LXrNW1hc5VbM9l
hGcbyQ691HoTttYqwuW1z0wALWPFSo3Uisf8Iapyp8reyBh+B0X8jWJKbqcJ/iT0b61RpladDSdZ
Cx6Xpj10nXAIa7yV2h4A1yD+vr0dMnWXz9thaqJk4H/GJxLTQKvmrEIcKE7iF6rCDuj+vXRUwAv7
Q/MDy9hVdugBTnkedwD4PmJtL7x7avUSVi6/gYkDmYrB4QGdWkil+kO5j7MFfP7nOE/t7cWuP29U
GSqbBK8piVXtCsoplXUS0kKCaFNm7/AbOIigUED7WTXnul915ytjTBQPdaODxibKf3H5V2qchgrI
CB48mbsiJoyDCKXNBYob7hzRpvchOFSt8GT6g1/45W57/1ZDz9WKmO8UkyKd8wzF4XqxG0AIA2Rl
2xbWb9srE0zkiSDcgyig00oZVU7KHNDc3qD/jDuIMr6jAbHjjpCsut/FJluda+RFyZcAN3wVPVQB
EApQsYlcaRw4i+M4BFuVA4tprdf0JurHh6Hr7TYNLdn0ODvI+UhsOW7GfVeHAzoRfxfLaJWl2Wnu
ZMte58eP4F12ti3yDDIXUpKOSVeUeCXiZrL7KnLHNN1vm+C5uUl/w1WimQfaUik9hmHelTTs+q/g
lP0aXFwVu/ZY8QCFXHP0S16ZA34yB+gWHhGVln6gfLP9aAlfqM6m4SHL1DiBiecZTKiIhtokRoAa
kghde6OfoW0PKhbcGtvbqNAH+6dgf+XpTLRoUzGJ5GpAy6XL7jSTAEdeOkD+QyBSEHIrqPQnkpEv
ojA9hxO0v0h3UrJmV+bozJRjZtWVYQuGYimyaBdt77Zy+hgUSW8ZBdGtMFZdtVZvVSVy1RCzIbrw
mtcCsMnxrz7SjoWQnbIc+lDbq1pTglEgAvRPVGfLfLNpjHrSEtU5ty5kBbxpN1G9hoO6D++1h8Ge
XAUjG6CMB9cjLxvjBSyTCVih2smo+KV0QkXHI8vJ3eQ2eAoPqL27jY4CbuUrryIH4beec/67ZIz5
fXRQkEaB2DqVqJDC4slu7JKH+W70KK0IJRdTnra3eDtCAuP10ZyK4JhAkA1v8eHBbA6Tulsk1VKb
hvMpt88BNu6jHXMhcg9GPeRm0q2pxLZKzhp3GpNnhIlXQogqfinhsBHhaQaqLw2P6F5wTvR2UJRF
JmAl/VjIQwIjjTqhpC98LYb4r+2Pso7zxlQ9qDdVU9NYIhQRSHJ5WeAEAE59p4wC8TfzJj4RxHoR
iNPMze5DL8e49bZdest/DiIXs8zSmmIys2YAtgW6P1acilYi/tQSqPf5WrYn3Dbquu9dzNHPeRWL
M2JKxajRBHUC4K0CrQwRc2/ACO1QAzX5Z2tjAvGCId6qz1ChUdOXOAytwJOL10h28/gkV7+hnYS4
dVkZG40x0TeIeQ0M7fyo6Pdadpg7zrdad8OLCSZjU5KkDoYMBzcuj3J4iPvfyggvf5+JfkUzLUUq
R8A5jQEkJKHLJwrcqED/yIbDsWWslmCcCyrCFGA37Nuzus/3hlf5PNDvf9z6/y6GJTOoFl2I20D+
e4wfVM7uP7k0inNnHsCSc4p0JtSprdapC17yIH7XrEIl99FY9VBcaB5BveroeXcEDyoPDPkf98Zl
iUzsS5Qsl5cWyeFoS14KLg7A+TDI34PZU90hWPzYPk5ce0ysUBbTpEROiBWHcKcch11zzL+CevP9
XtQfpLdtexx3Z3kKCjXNMKOOVkJf3i3kqea5yLongvjGxISkAk32j7FI7/o408CMimvXONA5JMVX
PZk7Dbp+Q13MML6hK2GWayJO7WT4wfikzLeV+WV7p3gmGEeAAHqiG7R7FL+PKNuh9GsevW0ba1x0
CHCXdTBfP0PXfopalFreH3PoZjtoJx5kX/sqQ7to+UFV5JVD4UZucYY8LogCbMmXPfmUfQu9xok4
hHLriaKmyBDUxgcEH+XHz5fF4rAsIF6mRAWLp3nkJfKACj+k9mSTm86loxlUMkk8Fj6vGbm64Rfb
7COzCJNxNnO8nQsAQcWvgvKqxJxgzzPBeGcRt4AcGbSkK97p4VvW3Gm8eL9eLrpaBuOara5HI+ik
Zad0O6cYkPBK4KLC0Dl6TpiyeefepP9/PFG6lXpXHAAUtrb9an2d4MCUdAI+WY25N021nkYyqcgI
msoqqs4GcakMZuQ/s8JcnYkMBFIH9hVnUGMranPQnN9pSc/JE3lrYVyyQz3K1Dp8sxiHwsADYrmV
uUPL9DB/ukC1fzeMvUATfcyjiij0jTIatErkC/bPIHQMCyR6bvbMG4Zav0mvDDKeSNpAhOAxqI8o
5eW7i2gOsUEIQnyqpJtJvEizwteriFcGGbeUYgxWFtP7KywEA9GCm6ZyVTc8aDeKH+0gA2JDVxrM
opEr3PFQQjQp3NpeJpaSNK9HkyZZ2vQrqzFpCWrN4VUIudJFvFUy8XToyNQKBYp982ECv3R8kO+I
r3vgt+OkdbwVUa+9yrmrcigruUSlSiWPS30fVk9d8gQF6e0TtnpbX300+iuurKh47A0hnk5On+wT
0MXHw68/M8AEiqEWpzmoIDNeLDd5fKcTDrB4jW3zg9sxMQIQyFzN1Yz6ueHHO2lXQQoT6roHst9e
CSdMsBQ7YKU1Zk0DX0OcGt40SHsdDQajjTgLWk1KL1+EJdMJS5ngaYdCfNVVj2lb3hWidMKAyzEq
FI/MATK3Yfq2vbTVnOrKJhsrZp3IQ4jsXmr3oX6IWy8JB0sxb+bab+beytIv2wbXk9Iri0ywEOp2
0OQMFqmYFK0x535x1C1KjC6CtIHHDsCLhuw8Jlj/Wj0BhSgli+xdSo80HbWb6pfs5eCD56HpeU7J
6uXOQTgMjYSPCDETb066XdyTQ2hO+0AWf+UT0O+qIB/ksT+gkc6LUfRIbcRCwkQOUwvDqi2x1qzd
tyJqA5gdIAIonF1Z+Lr9HXmmmPDRVrnWoPOBommjHWptRMFUPvaieTDE5Byr6Y9tc5wjSJhgUiml
qYwmtjWtuzuSTzdZItwoo/rXn5lhQsrUEr1VAXh1EtJ7qrh4iRjbhTpxoF2c2MvORAS1rrTyQH0S
Y3HNcpi4Yyuc/WInIjS1x8N9hAXKFdTa8IPIqQDV6D3K1CuDfDH7i9dI5B01ttlfRT1GCSMYpbN4
2in+Nuzkpxav28avgK95+qNvxQ5LpONiNhr9Vnlc7ROp/xK1qIwugrtthjrypzOlY5ab6GjFiyyR
pNzp4ASYUZQypgVaxMemb60eqigNJxKv+sSVHeZAZSXUXRIVBTx9fBD1Hx20kbYXwjPAHCECNalJ
ikEUt5TdsRJLV2lVjl+vR7+rRTDnZ9ZMQRyo24mL8CxF4FCoO/Syh/ihHwdXE/VTomcaBk2aA1jj
ONf06l12ZZz++1VG05kE82C0UjUo4aPSVjbkcLxS7x/bWfvVd2iwD3FozTnvDl09axe7CtMOaFJZ
HtEAwb2davt8Cmw9nXazlDp/9P3e20tXy8saKN5oC5YnC9KXoQRvmhoEE8dJ1if6QGYGumtKXsCi
/aFHEHVNhocXpmiR5Rb/j4ynZCL6nXGK98qv2iswh2j91hv9yjL136v1LSQoZ21C2juXftCdY91N
FN4bfd1FLqujn/LKRocuZgAwBipwneIOQ36TVfVjmLeWaUZHXeheiiJzjSp+lTXdCZLRG6ba65LJ
E4PuTQsnH6LTe62VAPGMul1YlXehGB9TMh1LLbcDczpG+ONTEd9JIRheRFDOltHJNDq36hZfRxyB
/nwMmobYTiflmBrST0rVHhu5aZV6PluLPNvKAt6YvLSluDpEafG1H5vCAqDVnhbNL4LoEYHOg0xa
Zrdmt5uEaR932ZdCK48QR3SjMD5Py+zOJLsxMAGaJzxs6GogwSCfpECgWBLZjArNr05boLPmxOF9
bN5Glbft6Ov3yJUBxhN6Q+tygeLgqTy6bkOd9qHY9VDXpgWi/IVjbfVdd2WN8Yl2aMoKWDioA6HA
XfsB2CXzPSVJ4YEZ1+IEtA4U1QQ/vqmyLHOELDKYX3CASSh7aQgR0LbzB3yq7QWtmaF0hP+cYOYi
USvSZN0IN2xGIMagbRNJ5n6qeXRDPDPMddIOuTxrDcwEdX7KRc0OmuB1GjJ/ezWrzkbQYNbwZlCl
9yrn1YmdYhm64BUeeeqyN/WnXuOVJel749P9fjHARu9OKeO5pyS02Sl80DyqdK6/aaiUtI8CqpHb
q1lNJq6MMc8taa6yDFAK5Cx98SiS/nGsTW8qG///SLuOJclxJflFNKMWV4pMpiotuvtCqxZDrUAQ
FF+/zpp9U2w0J7Fb79KXNqtIgIGIQMDDPZdnIdZOsLBl4audaycNw+DMWfzAPqMZDB248f76ct7L
7mubxzVf6m4qSnuCDbutXyKzeY6zNnOpXYF7pITcbYGmmm6wI55aAjvNATGrdjLVUrcxn+e4dnVl
eEgT228gdFdmiVfZ6j3TjcessJ9L29gNcodUF+MvoplZAR47W/teAXGbdU5zzGDTGqyedD9jwNhD
xv1iJHKBCf/5lyZl57S+p0XuFeN0BGODJ4PgrkrSU2wo32d9Pg0sCsCdG1KHvlhx4hX0NX7QC/ux
rdH4j9k3mbCXRK2/j3Kg1NYzmSG/pjiWywr7NjGp51Smj4fh5yiR/bmjvpLP4WSoR6mG6hfU986N
Mb6adfa9kZSvPcl+pf381bbLnaqIaPa2X6Oh5QMZFTBNoBj5/WNraTzEcou0bd4Tf/KqO8DbfesB
zwvLgNeChZV86VztRQiMTYde2eWcrC5IFykJQnXpPNLxLxrp7iDnHmkdQVTbjAM2VmboCG0O34NJ
odeYyS3um0Teqem+056vu/J26fphgO++9HRMWqlEHMigYQzkm78IWJj/h/elbRT9yhL3rSB8UPc5
zf6mVQX14EKS7wOwc1wELJp76SASsNiselYG+Y8EeYCo62GwONBDevx7YcBuhYIt3AylKztcNJgj
O+l7ywZy3v8bPhj50XnRGsiCeCds7IhWxVUJcpU7RjPgdXO+7YL8TdtVfn7v3ORHKUi9Fu9dHtBi
4EqpLsX+MwqNEFP4xx35TksSG9BiWrAyi0Ij7te3GSS9m0D5C4InLmKKCJq5mW1RM1iWZkOmlmcV
lMfSUcA7g/u8ebKgZpipB0k80LR5mldWuNLBIbqsawXOAMVA03ju9/W+CeN7hkH9wQc7brDI4THR
OPv2wPTKLFdK5LI1lwRX73cdsg6k6bm3vBuooZjDdbmA/pGwVqa4C6qtAHrUNohXbV1/NzTNrbt0
VxcM11ENRKD2r4qJItd2x3Nlk7uXZqruRHGK5xH2hRyaHXtVK/Rh5v20W14PgAEUAtQ2D+KHxfdY
t0r9GSC80dCjWybfLy9A1a724mdwPHgyNNlFLU+B0/Bcgz1L2KiOFhoXo+YmRu0Nw2MvpZ6ki/QC
Fj+48vHe7w2rZbFMSsi8cLalzS8zxbVpei2nB0c5JEI+tc3ztirUuOCi0dqOCbhfoL/jPMlUejZB
4IaaJk9cYuhhb5curcxdZ9k7yrI9GM53lpKjl6d5llQ/dL2IRmX7UoTJCMcCqbNs8+gKy6HdNPS4
dZEvzK8flND22VH9onkgVtwJ49vmR11Z4yJBqsVQqFqGoPoJjbtF2xHKGmHzOv0EFld9InitJ/sY
19KH6zlke98/VsmFgqQirJz7DoQhPfM0fbyr8jxQ7FzQqBKZ4cJAbxmLqgeuYlT3kkUcNgv1avav
r2WzZFntIXfuwfBtj/KIBJXZkhf3VaAWtcCEYB180ZKMcqoSBhPaWIPJ8NY27CBVv19fh8AXLK5e
keWk76iFzSodjB/Jt4ll+6VMXDUTHfBNSzY6Cppug4JQ4woI2YR63hRTAJbUY9EBuqk0J0sbXCcX
0SxtbtzKEne+2xmaXrrdgh59ZEGpSAHpfuGyJFAO2wxYKyvLr1gFLDrISVxPiPwxA7dY7RrDszHs
9dKP1bfr32gbCb0yxR3YQqpalY3vBYmy04NsJ3kROnaLRBnGpvbmzeBJTwKby+f4Ix6vbHKHNZKy
oi8StMYpxl8wugVxjp1huVbwzlgg++L783YUXJnkDi44V+04MhGXx+giY0qtSYEpUC9qd+yMsO/w
0hZq1ZlANC22PzXLuLLNnecuMzNFe88JUvHaSPUB/CSdK9jTzdT9YYSXPADSu7NTCwv8G7yxKFiz
EC0jjBQ1exHSYDNCrYxxJ9twMglKuzDG8ltWn6xOwBi7XdmtDCyrXR0AVUmGPE1ggJTFcWysY6RW
vqPMLynpzlkO0nS98ExaZph+MPx8NEU/YKPec9a6b9yxGNJClh3a/qeVmPnjd9Kho1h7pp8eklB5
TgKksRZUfYIvuRFhfrPMHY6ZzqNcpbBc15FbDeU+oT+Kmu6u+8vGF/zNCnceZiNVZ6dKcP8mMvpj
ky9Pospj4571mwne7Qk1WqmFUl92MMA1vNweF8ERURkp2C8+lfW6UVKQeMi+isEsM+89Mz1TImIS
34jI68XwuYypWRaVLQSxK/WvTn9Em8h3qqBWn1H6X/8yW74PxjtAzNETQhuIh6vaE6MRWuhQqcQM
Z7how4z3xr11LIIhFOGZt+4YvxnjDloT6RQcw83f91ErbIExM4L4YL5rw0C+XHQfVTcdb7U6LlVP
fQ9VnAaSqQRXRXrXeokPQcXBRUbdv0pe5y8C1p2PZg00mrrX7mjc9idV8J6zebpVzUb3Hk11m4eU
GoNS1PFIITqqYlgY8l4kPqvOGJDy0ZzO2ScgnthkVCcAH2sqiHp+j2aSoU92HxPVj0yoeiWWn9Is
0NFXue45mz66MsOdaRPMkGqyaBb3822lHyyVeI72pQC391CXAlvKRsn125q4070g4UujgBTt8tai
XyYv2vf7MZS//jBdaV8vqJzQfPivFsgjInHFtrOpRdDKqPqY9apXRuqhjCOviW1XH0UjM1sNt/Ua
+dGCfDCLTJGgsZ7E5G60gYXoi68UxbgRJYdkTn6xZn6p8qx1x1l+lPQGgjmGO5LiaZpEj8WCj8tP
HpB5IeEyoH4u67vR2cmJ5ebJTSSd+1mwy4Iva3InNG1rE0om2GVQjblJ3boqUGvobmhESKMmMrUE
i1Wap6joFWuCpLx8tHaGDKyJerAu2v2iJk+87nvvyvd9aAbX3WirGPztuy4pZWWWVHZjp0O/zKXW
N2VQ71XDA73jwoBf7Z2f9Sdeb36zt2zDyh4tGNEgRKH4mlNe2ordzHIDSmsZRPW54FlK5CZcqJny
MRqnGG6SSzcNeVRt6MmAJTN6UWfiXd/GzfyugVAcOqlQEeQBLvk8E8xvIogyyLss0ldN0B4KITJu
00dWZrjNc4q2obVZ4YViYc02tOZGHtN7NaLHmeWpoPjaNgbCEcO2IIvIoxjKQY0nqc8hxO4YD6kR
vUyG5hZzc9RKIhof3syE2octzvmTggGTb0J63RpfZfutNPbXv892bl8Z4NycooqWdQYt6IWkUIWu
y0I0xVwK1h22n06iQQ3R3nEfqpDGKZEUxA01k89ZA83c3ryk6XciLF5Fljgn182BoS2KYszScV8b
kb5BODKOzyWee6/v4bJF3E0Vj+4f34hLqZDl1PoyRaSg/RdmHln/XR4Fd32RCS6RNlZRlin0k/y+
/d6NT5P8AhTS9VVsB7z/LMOR+cHjWGn7tDHAnlec6SH5sTTKl3EP50ju050Qzrfc/v5102CNux0W
akZIo6E0YDtlt0wPTV+zt2WkGle25+sru7p5MMWVr21UKVIMyna/gYhQ9JPQ70arC2KCYi8Z79qC
uIw4WVU5GA0WVDqtW7T17TwBgquNplsMVpg7iQ7GGbaH/lpIHBZAVfrWptIif959p7Zy6psubJT8
pLTWgzTNEyYH0feITLxbM6v1WDYda51lbpYnz2oye1khB3VCwi5iYVo4fqTNN5qZfCUN+QrVYujV
dRZYkaafuZkFGVKK8WM0v9by7DoJsECkUg/jzEDIQ8/pBB3p1HgxS/msx3Lsp9EUWG3nl1M2uU1W
nWMWfwHIrXDHajTcSI4vcxn/6vXuQR8w1pJMe61udk4LDvpxPmpatlcTc3lK156q1Nxjvv+pM62H
zEI5X0yHJlHR3e1NjznVL6Opdo4+vCQ1fQQx3H6YrbM8ZIbbt9ovKxsLF8CGW52phTeO4xc9IvdM
isIJ50Cyq0Mr95Wbo6YCVHN5Vh92aSqdZsXwjKLwmT18cYiCx/1UA+Y8vaUtDUFqeyrp/KAsE+iJ
YheuFJFLR7M71ZBKnxDoaBnxX6Wd3cyZ8Y1qxPF6o6jx6mCcWDdVbknyBxWTiEOV3TFl6D1Nw/uE
gu0Haf3J1JRg7hM/VeZ93dSPsvJqdmXnsZy4Zpv9Qn5y29g4GFP+XBIT5LOzGrv9MHydHe0NfyWg
rDLcnKLNpjUx6PHsp9nJQdKvPsOb3bhuS7dSQQStFd2zpvStq7HmKFFAyqb8nMmRp8fO85gZgZXL
gSw9z85wIpBjsTWTuXJOOzeKystgAuZsSb0btdLeiAuoCjjBVHaXZoAaRKcd48LwIIH9Jhmo05uq
RK8U9bSh3GRl6WPm7U6O8FQxo7bOY2AgSPP1+sm9mv0cwGR/r4nsGPTe8uTIUMmM3XnCTDp5vW5B
EBveg+Kq6spKdNng5Yo/DLgIDZmrRgDRyyLsvGghXHCwMinOyIAySHIcr7TRrJ3iw/WViOL3+0Vl
tZRRNXFPX6q6hThC94xT5tu+cr8oeqR++/26tSV7Xol27x3jlTHglvOEZYipUw9xKPuByJpr6j/A
xBvHAidQNy/iH4np/Za5sjWOWkIaCd9oeTjOvi5dS8kDpAb9ovrZCTqPHjDtvANH1668Y9/yXQEh
19yH/gd1PwVKQbYHXlux8WIOIOvvPtkluo2oNeBe0L1Fy7MLBkz1p1wEWN0uXz7McElr1nOURFOh
oFCi56mVd86ouB1IWnqdCeqXf/GcD1ucd5ZtWWvAjOAKe1iGz4ZnKPuhvQJuwJMcikbqtk/ch7Hl
qKy+pkIi25A0eI6s7NPsxaRhIVJsEC5o+Q0rG11cTrlZ4Bsts/AL7C46RKGOlkMBrIgu6BNtvY78
5hFcTUudTq2rBDc34mdPGIjYm3fOLttZN5blsWARZy9tN9MFX03kIFx92zfjUHYyPppqD7VX9CAX
74ZorxU5dXNLRBMjXCRX5MIZ5VlhFIESwpPR3sCkx3H6ClPgJPMydxkInkBvHlwPM9vdldVp4wrf
yilzJ0/RemzqdodPui/sdmfpKtj2SO/ZY6O5jlyFyUD2asc8ResPpdmHfQxVmnb0BL9mO+r947t8
Gxkjh3Nk6h0qfTO74FCiRCgrP9bygDnlIdeasw06eau2vphZfonM9sZRulAxsswHF1/iMT1/mAAK
8eIiDq//NsGx4nvPeh1PuZXDCaUuKLOboQvjz11CPlbPhaTKIGqkKzi5lfkw0a9NtZeiX9dXsTXH
j0Er4L4t8BSAEJL73jEZ07lQcXKBxTT3anBJjxEUt2wf3d5HGv7I3hQv0ENglETfdvn1f2S0D8s8
VLdoOmJLJIOC0kXZObs5BNAwKEFfv6AbRcjGrWH79Tr5eQtVLwiCVKq8j1C1nvI6HwrfvNNurJsW
zXwroMHk137zPAb4V3fthyZzlbv/brc17ouC9bKzeh2/wnlUdsiovuPqeL/CQ1bpKrNL0atZrmQM
+GtvCkVbvlkUrXacSzv2wJhRDOh4FxlktuP8TCHRIVjh5jVzZYPLNv0AceRIx91csmMQmzG01E05
1EYJqlG27Jtx88hIdIHAs5eBGTDSk3vBL9iOGf/bHcDtk/sFpkpA1CMtzwiLeijIKVM8oBTQXr6Q
cNqxN9ltPLBvJq7ozetfQvaHZS4LAnOqkX5EtCr1yjXp4MWk/lmPMyp1J/N1vXjMTe1oyupNFdN9
FuGlNk7xopi+gjTxNHW5YAT5eq8JW8ElSrUinYQpNBlQ0QUF2/6iof644FINbwGMTqL3uE0H+ygc
ZS5FMgJxc2LmcDByiKUHTPIJvu3ioX/EjJUBLilC20rSYgVtmaWJYXr5MX02bqi7PIyVO2Nw2/8/
suij04QN5KIjI6QcQEOAHnEd5uOXGKOPjWBScDuP/OM0PLoviqBjHg1IuJryF2mAd/gZiUQvtvDk
vwU/zjGVGVJ0haKhBLzP3yIQpoMREQT39DVFvVQ8SN8Q+nZilZJNd1jFAs79IgVUYwAUItrRcaf0
/UulFgJIwOburUxwHhc3bNRaslRJzQsmBszu0Nq76063eRtameB8Dp0YBRNeKTrqjuTJ6qmNoGYe
NvRbIoez0brXrYn2jPM4g5iE5uDU822tPFp2vDebT7CxrL2BB6XEsd6Z+YTPMiZYg4LJ0R9lNwjK
o80o/LFr/HhU2VVzX1kMT9jsLbXPnd5BeMBNlX0juocLdkznc+pQjHU3I6eW+Z2dBJpIn1ngYjqX
NRMrHTVDwd9vqm9x/7WdXtUhEnz1zbuFrhuKBqCcDkqs3+9PdcVKRatL5Cyr9EaVuiCDc/v+1FuC
7LjtzB+GOGfunapa7p6INnN/k1fmc0wwROBMARnbUKPxQ6u2gkJv+/t8mOQ8Ok4GMJoaMfhl4+Fo
aMpdWpCn64dm+RN/pIV/tk/hO+mkparaDiiU3yltAWoZdjrA2KIEr24MF+Lk/GcpmP77/TON1thC
lBh2tFuGIhE9kaXlk94DEHoe/Cy0vNmzXbA1+ZAi88dBsJPb+Xxln3N1SeviuWtg//15/9cyvQQw
f3uOXNWll2pvieihrn87ReZ8fzDiOQWdrexTJFr6kk376x/uut9Dl/L3De1MtTKkYkaGUBN3mL4a
0SnNzoojgqJun+GPD8clwNaklJktnrTZMjz52EnHRvp5fSnb1d/q43DZDm3T3NJbZemazTvptLCT
NLdSUIX6AfTzgR3Gt8JHHdH34eJGTg2zLBrUuvqeHHTDXfioSg8cbDKEJhfN5PY7+3p9naKt5CJI
WpuWWeHA+ZL1rKjBZIbpIPAKkQkuYpBegsS5DTdn1sE2/BEw/Uz6dX0Zgp3jy64myTIpZwaSYFzu
BpqcW9v2r5v4l7v1P17Hd9MtrWjjxMFW9cfmAOakx2gPRqug9KSXQNW8yQfY3wceunF9EZZKsIV8
m700a8XIaxysLk5yt+jopUhb4jJSCRa5vY8LYssCuFTnBxlMsx0bVcdccmH8MKYfLfmUu338fe5U
SUqUS/3yygfUuBtruxic170kCqybCcTQbVWB8I7zBynzBBo8IlvoRViPDGBkt9jlresarwv59egN
/rjXgvTncmsyLVd0Ld+OHCvrXFg3qzl15EKX34V4irtFHHwMi13i/4CAhj+/0WdT1ELd/Gwrk1xg
T2tJUfMEATEjiuv0sTfb0kHLjRfHyW8beX6ZAJoDI7ESpEQNYjk7lWV816vsWTOip+vnZNNXV79l
+a2r5jEhdVuZ4CDwTfo2K9+n6BjZgpuwyMTy/ysTTDKNOq/wfYfU+kuebT8r58FN1U9QVTvaaimc
tzZdlHdzgVoRmieerIGzPBfExm0g6soEF/ITlZXWTHEFXjQJLLTaWSjfLqJX1p0ovYichAv1WkTn
pKzxJJIY9nlsrSdHMgQ4i+2SZrUcLtZTNta0y+CI4DXFQJ3pxYEUyHcL8LT2s1zcpNlsUH0Y5AO/
CcY3OtZo48vH9qbasbDbvTfd0HQUzV0Jogof/2sIJCqFA1Stvl8Sc75fylKyF07qLof1j/IX8kKG
ZdoQY+GnqS1FMhRoTf8HUgSRWq9+72jW6CYmx1nQxdx0CxPD6ZppKgagBL8fpo4MUtaxGlh4E6Rk
5HuvBZ8ICKYBeggQX+hgBfzdgIEOYpwv0VhZ1JDryQMz1MnsPiNhgzV82OFOK81Q7FvUQu7qPXLQ
wshXHuhxEYM3T/8HBM6mO6zMcfuWw+/ycXGHLmBAfiWe9kqo63jj0b41QN07hb0HKBAEgqaTqP+9
/c0+lsod5b7TzNjW0cSI7Wmf9ezUktG//tVEJriTnI5lpqczlldJUDW4AFlz/e9vxvCP7eMP7gwm
Z6PLJryAm7obO45vNhloaz9BUbJ2Cv7Q9o4C5dmlvnXysw00aJ2IdBI3N8qC0IRi2BruPFzujSSj
YKOJCG44h975mWZCzZXFcf8ICCsLyy9YpTuQBpp1nMLCMspV36DoPDayyyyXuiyoHupDFRQXaBWn
Iv2QzW+0Msyd3GymTDJGhIbSccKJgcN4MPdQRROVL0tFdG2B3MklTZa20rhs4WMfGDslTPfGZUZF
nUF8SnR2Ns/talHcuS3ToiNgoAVD0lh4SWE+aYx5lSXfOA2wcwM6AbZ910mfGFBDbP1wE+7ISqWU
mGTAeZLj7I0xyAcS41P34pUN7syqdpGMQwwbCS4o6M8WwSxSR9x+Uf6wwUvR6R2zgNfFt4qexzvi
07Ozi48YYD81k+vsQT+2F42DvoeCK+7xhy5dNDZONgAw3PZntJ1j9dbIvpjxKUKXwQRDgBp+IjSt
lsgV8EnbxrZTIjQZbR8aJPOMaH7sdVE3RuCIvEgJo7iE1cux1nPrBoKh6JqoF4hs3MhwDIsBt2eW
Nz21Hq6vbvseu1oeF07sKdWVKpnwrAPGEfPYHqvbpckApsv70VMwsi6Hy1xQ7GN2/1lge6u20XEM
gLW1TVnmh4gVW8pHMPbi5fASt3jK6/cgEAuUfQdWkoB46U50G1uOFe87a4PcYgHnaJMuRrsyNmOf
EbDJNV05eO0s/yQShtlSZTy0UeoL1rkVsgFvQjkly+AE4IsqCSd90A08A0mVO9cuPRjgf48OFP09
xUsmPA2TmyJwvopgT1sRe22XizKKg9VqqMH8ooi+TpHjg27igRSfKBnXVrg4UzVg3Ux1fMVK8ufp
YNQCNxHsHv+kkTOwNVU98s4SyxCR1fSuGlM/ZYLEs7lbhiJD78BWELOW/18l1rKb66Za3rG1/Dw5
f8kQaBMO422CqdA0+scIl9zYVNUmqByxkPtlgKtBI8B6IEF7xniecFBzMzyvrXHZzYn0dogLbB31
9QT0IiWot0sA0SFQCoYRf76IK+HlCP1xxFYL5HxOY4ONVsOywOJYtEDsHgSHaatPv14T524zLvd6
1+JCFGFm3wXP+16qMXpHxgOJDV+HvtrAOi+OS7dhIgq6TVf8WBxfpub9TAsjg4RCyp7zye8l6mnV
d/qZV6nVEvkydYK8DlPU5dw2Lnp9boxh/bRwr28kyAyvfyq+jxiB8JW1Ga5IiqneDX0buWkSvTmJ
9aOlfQ+5KueYj+lhzvtQye0jdYw7MHHclJJ9ZCXzow5PWZEaSDJcy5QCU40PRO78eG5vTQtiArTd
MZkBti+/OJgRSJh0m+fmDg9iD4WMEflaehkQjhfS2b2sAtZv2XsM/3msi/dlXe5HYt/0cnVRLOpB
vf0Euv0gjfo7p45C2gKGHnXmX2CWLt2eTi/xWJzkjhxYlB/Srjj15XADCqH34HcqBnbXT8nDIBen
SOr2jsVeop7uYlWpfOjwhUnVX9SJPToDnplAyumrM9uVXRSUCaDMkQapy/hWr8pzlJX7GDTTMijX
0XU95AVoVvTc8QrFvO0Ao2uqGZSfaSAPvW+SaZdoUeq2TL2MUX+bD8lZqbS9RplvzoqLEedgsH5p
UX6Cwjo6InW0HzoApeRkn/SKN9fxvm+tQCPSkUps19aAylWZp7AuHHWIwJSya9fSeW6zynUG+y+7
rQZ/SAAjLmbfNDuIz+WPUwVYvOEoX0oCBWu7zJ8y2wkcUw+HQQXqIX/EaOVNUVc7qCbfzbZ5tuIW
6CUlvqmMPogVTH1FA64y7dy1nuOMEnR+i51d448YmoOPUT2miRO2rRo41ugqk7bLqO1OORRjHclX
1fLGlovbctC/Ja25a+QykKzym8S6Q2OxJ6XVn9o2eq7q/Nku8tiraWIHUyzv86Q61cDU5HVyYZoV
5BpGX6fZj4h2aCRt59jsm6FHO1p1X+N4uo/M0U+Y2btdWfiqHr/UVA07or6i0D/VWX6sp1rxrCi9
yOMI2GMDLn3NgWgwAzR/8PM88zu1f47y5pbY8cHO1Ts6tOdEMsKZKoeqNbyye2PE9iP0VAu52OlE
C+fWOcqdep4bC5+wqo6zlAHA3d5JshOYivRVlcYbpIQbNUnCPGqgYmxXLhuSSxV3s69Z0Rsp49jT
5/zQ0BJTHk7pjprkqvnwpuXkMMz5zwneGTcFEE59Fipz9FxXKNVq05Om14Gpt3Jd3NVTd9CSONBo
dujqwvAlHSgw0mY4QFFALY+4j2l7mCf5NmbUmyLDU7P2Rdc6z8IIy6yBh3AczvnEDoVq+loCRWvo
lrqGDBWFyf4rGRLo1bf2qTQm6G9GD5GjhGqF+ZOK6hdHKc5jEpUQN0VLGa8je5oqkoeFTJ6BbnPU
YeuT7HEa82MC2ab9kMkeMVUgfnBW+6YibmFHgODOTxA3DAaahdOsNS5UI72hd05qX9wk5fA9ylK3
kkCXbtqHlKGvIklhAeRbY1cQQ468QWnfyFB5rNBOGRsRpYrkcZyyp6luA5yUb0RqvUhGglCYlwwA
J47aOZ21/ZTPr1aSPnctYHpVfMeKOIgwgpM1LDRNDMfX9gWSCKk7Sy244xJS+0RJXholPkoJ1H1y
+UaKIBSq1Ltozo+MNG8GZDvqkhzUSPLsuX1wwOwpT0mIGQ/EuOkIFLAvJ+1BLopHvaNBNFtBFqdf
4l7fX4/3gvLmvVm7Km9YNSo4GdjszMg9lRTgizLc0rS862YE+f+9JFmZUTJwpioF7jGycZPPO6cS
NJVFy+CqtGYa24LO+PtEAutc2x5Lpt3O8ijss2xeTla5nqvUmkqTI6lA0Q65eo+dIfl9bx5af7kU
zZcp/NSrzTrpc7UaHi2JnCSo1QwXrGEgZXMXkero50Lo10cu2Tt3ouuQaC+5Wg2XoVTG0xso9uzG
g/Q2ZalXlp+Yj16vi6vXGMa+rSbChVZW72fMR9eXiXqp9GVUBQ4u8Lx3gMfK8/Jx1KvERsJ3IB2i
3xajYCGCcolnCVHqOk9aGVVZhpvy0pUadkogLtrf/86VClrlGg62HIPBq4XjJQd6Ts4WACnKF90r
gzhwwIYjeRlxrYuF7srgax69fEJDx1l9sHe09WofR5nO09hj/Bsll0ZvNPkwsvC/ChLvlCUrE400
qz3GkAC7g8gb+TaNv67/fUGdzg/KOxi91czFsTMdA3/jRRt/WMmISkkRRDvhx+KiRNw3apwp6B8u
p7a9gdhUEN11z+wO7NQYolKOY7C0UIy3xsPEXXTzXx5hlYsak55oU7XcJ53EPgx5f7BHeopb9nR9
Qze7bmun4EJFQiMNGRJ2lq6zckbPOVxAKPmtCIe1fYqtBY+rgkiUxxZGiTq1xgRDRt35pM73ZO4D
wWKWE/TnCfuwwZ0wsJFNgK7CBojEw2GfBpJnPraHBbHhHERfSLSgJc+sfH0qtaGcY+TdZtIvdlS9
lqbwTixa0PIbVjaSDrfuIgPEcIFOtw/Vzj44b6O36DQakhjTsJ0aP/aPy8FaIkt6X02LMzCfPpke
rkN31DWO5JgEmVAmT7SD3BnruhldmRnvWwk7ljaKc0FgX87INXfgzlA6plMnW/j7UzSA3EB2yQSR
cumY6wcnEkWM7dD0sXfcQRqIophFPuPtyTxpxQWt/wzs6/mX6y6+ndk/rHBJ10mMAoBPGRRdY6hE
X1q2x0u8e92G4LPwvf+oTqOqmeB0qa59hVj4A6Hp9+sm/iW8/rMOvtkfl2MqxXiO8ekXaLq9jKBT
1fyFwcoE+f8yVjk/oCfgOZflWRc6K6Jo9C/9uo8f8EeoQB+gw9z038/IC6RAw50lwL02mF7xxCfY
003vMMEdrYKxGuKrvCvm5lDFdgFXnMGS0z9gSvCYM+LSMRZkru2VWei8yxboEWReAmpRTR5Iaiu+
QoYfaiLv5gaTJCYY/60keY71LBwdaJQMzmGqp2CmdK+DdOD6991009Vv4HZ36p1yRuMd2dO+nSb0
VX7UumCIYLNqW5ngwm9UR5JmFQtC+ZiG6TF+53KehIO46uaXW9nhQzBtZ6eTsRRohwazPzzEN1Mg
X+TWVUInyF4XKr5lYBYa2TeZmwQLW5eKaSXpIIKMbG+qbUD1Fe86SNq/JwNqSHJelKiDpSQ6lREG
nc32fihFz4vbG/thhvt2oEzEXd6SAJ1vGRiV9ZCOrQ+xhVBzCKTSzP4Ot8C9I4uAN5thx/qwy31Q
a5471nQm3v9o4YHmIHF1FUoW1x1zu3O+ssJ9TgX40dIo3zOqDE5A3P6O6S8JrXNIcnvdrfwqfNcU
rYtLqrECIF6TIAvJx1GFXvAibKCgbXdfPiFZPKZ+4SmH66sUmeQSa6T2kdTOEbYyYm7SxKGtD4Lc
KjLBBTQwNYDKajnh1lKJ289CqfFNkJm++lJcQqVDkhROgQhNwNQAaQG8qJBwESFSd3Tv+MLvtPj1
H9XCyh6XWmep6LumGpZr4MIVKd3kXgV9czyV+s3engWOKDjMPAEfEGEkpcvUHaRZnfJLa3QujT6h
P+OstpBnYShIbbQls/DEHd/p9ZMsZOwQrYKLFRm6W2OmApAtQ34yTiAqA7UXvfnMfNV6HVxoQLGg
j7EMV9CqLLDRjI414bid4PObfGBIxlJlCdoZLThlXsyjdYoOWeahQw4qNrzhinCa7489V/yNB2Gn
CartWcJlBVCVA4LSrp+bxI0y5aEqIHzUGDt0p3dUh8wEMy8tWunXg4To23FBggwGaFgrxNvEMm+h
nxYydXa1IfvrvzPDBYrW6auiAnIZz/JZ2EEDKcn7h1EaBCHvX8qef9KHyYULlUIbru7w/fR9/zL7
HVTZEz/5rh21oKw+WT9+RAsevtnqepcMKBve+wOLwrfyWnoU+t4YBX8WVavb5fKHNZ5SoS4tPY9T
lI/6pTpk4B/Jzubxf0j7subIdSvpv+LwOz3cl4kZPwBciqxVKu0vDEmt5k5w3379JHXv/brELosO
fy8dbuu2CILAwUGePJk5KDnzyaUSUA0SR7Gg7DDb17xoz2sq6itrZambIICDL2gBAskkDKgYwfY+
R2tgz1aC4lVSvawLhgLFa0XXP3tiL+67WmCAEsshxZl7pSY3gqAkuPwgrIxmQIt7RH1rbW6vHmQX
j1ysGy0rWyXksD57UBwCxyjev1//1/f5xQMW50o5RJkOiGUm+nZm/1rYw2ZyDEd7iOw10tva/C2h
0iDJca2anwU7nkOwDakh0OQ+cGqTueNdRVlIIGOprOy9qynyrzf8XL0XXy3ntFbRB4TnvDeAbgcZ
T+EkxhMNWq7wC8s238/o9S+mQGxYg64zBDC+5sGaCAf4dIasktwK47s2WQmMV6lTsv7rAYvICOf3
qeyqEu/DSOuxRxRCzcE0tsCTLOmFO6TbXKeD1dAEX3Ctu26Oh78dCxcPX8TLUO0yQy5biBiGZwme
GMK2qk99ujPUtRPo+mf79ZqLlV8EErRKGgBY4sj2fMEsSKu6SSN7qrQmYP65cb97q8UmkGptiioE
bwSwxuSeUIaE6Xh/H54jR0XqXd/5j/622K/JKF1t/rz4lMZMOrlYmhHsYuQmwWzmTwI6FaRNdA8D
pyN6P9HRNbcJQWDZ5klgamaxX0vDr0bNX5/SWFzYkkob46LHQs36wkYLzjuTKpKFMNP7fkNcVZCG
cy9kMxR4BYBm9PUtjQDtybrcoDbnqJ7wpNnTFpqJ88QKBU0PzOw38qF5WnOfuLaAFFkTJfSQ6YDq
Fh+1zVU5m0Q8NmNO3fK0m6ARyG7VYbK+f8Fre0JRUB2RBY0X4Xq6eD+IRuoibuFmWSZkCgvoKD/I
xnMYu7Jmf/+oq+908ag5+FwsmFxAFh4KWDDo2vUSLbR5NdvHQU00o13pb7qasly+1iKQyU3LmKgA
zJMd3G8aoF/VFuLJwBO8fM9qugZCrT5wfvmLl5NSXRGbGsfrXzK2gWdYMtSacyuy12Q41j7aIpCp
WSGg91rgYUyZHaME4vNFEEPSTyrxR/2gJ1BF/P/7douANsqQipQnsLh40RsB90rFw9Q81/x/UKm+
/GyLZR+HDYu5PsdjwsHqZOgBpSKJjbUW/Ou7WuUNHW7IsF1dAnkqmrdCicP2AnOpJj2c4MqejKhN
9ieVCLS0DZdth+PqRXge/zJWK3BaF1QkdSALLd6Py6PCgEsziHhVepsU/kFt85cxF9wiDvYx08wq
qjaVqllVmd6OnGKKRXpSitqORciQtijtdOVEG/iFTkwkWfIfKdZcDHAJUA8NP1aoMAE8lj4a9jCt
KZhdSzAuf/8ibvNgeQpGhIOxVWpLlodN1SV/5DD/9T78d/DBTn9MZ/3P/8Hf31kxVlEQNou//vNY
fOTnpvr4aPavxf/M//T//af//PpX/Ms/f7P52rx++YuVN1Ez3rQf1Xj7Ubdp8/lMjGH+L//dH/7t
4/O33I3Fx//+/Z21eTP/tiBi+d///JH743//LhhYCf91+fv//OHhNcO/279Wdfiapn9z6/Q1/1H/
9k8/XusGv0UT/4EoLugCcnwZPmoIQv3H509U/h/a7AItKuhLxkmGeJizqgnxj+R/qJoIfXQFzcow
fZxtJmrWzj+S/wEBNFhV/fp3f/9riF8+w6/P8re8zU4sypt6/sVfPz5Ac/TiwRNEBldYVozfXE7L
wG/VkvHBGQ1fOzVF7XUbmsU2BA0PnuCzixh0NWfuRoETdsc+4meYSQnsWbITKwtoyNGMlsD34DDc
QUYAEGN8kpMTrzxycKyDXEKevrbVQXsEjy5KHtKqIky0RXFbcLQfvS6v0J5/UpSU4ADiO5nI8LU0
TL6nbJ+BVG5BvxZMugSychSuwlFwnpir6DcC8+D9oXY8aUcPKl3E51zsUU3a4CfZiF/l5iKFM4Av
2FlnVQIdP8RXNDiqNPZnKTO2FyvwFiFHoKAFsbMhb4n+VBj/IpGYu97LhOo+mVKLh2jyeQR7LIRc
Y5yA2knkcVf5gGbAfmN6SzeGdO77D6V7HtrKjXRPGfaNAY24SX0s1ZTmvSUjgGX7od/0bFNge6Wt
jIvlA7SA28orqNTzhI+PabGr20PTu1pi5vyTXLVOxr/BL8xfw+MWZ+Of390QDOi48IIIa5GvZ2Os
tVmbxUJw7myMjuYmDpDAgVCHK2/Qjb9G4V/Am78/b3EWh1I7RizD82b1TRmqctOb/vxHRppavk/X
sn1pfoFfYf33By7O46IY9JFL8cDUnfsY03YrGDcSaHwbqNKCVklK2JvIw36SzIjcCb6ZAWjNn8TO
UgvSoZ9e5g8CTNl5M3gfKo4k066Uoc7sGfhWYX9TGA9wmVob9uLm8NewFQmpLeAUtFp8/S5GPXY6
34jBuem3kx3Xpp5ssgKWvcngoTNutPKS8jqKMGVpJiaHMsyagov09UD8fQiLnLDVoTZeG5i5wZ4r
eFao0KGjXGkJPFFjbIytLtqzEvyEr1hDh5Z0/n4YbZ7GEuE4KsL70+rhmUkT45hU5mDlgS1Fm8SW
OmucFa9RVsHgmTGRerplawzB1TlcrG1jMpSkGpXgLN+wh9Hq7mB5TMOQGBYPr44UAjjTA9pyTIYJ
zenFIfBnhP0SUddmb7HQDR6LRQZf51yig3YyNVv8kMCYMdM3f5Ptwk1mG6ZUEH6XmbB/WV0/+tc8
9Pevt1j3CddxtSBhAYkK0dCAlNpxcZxgPOMK43kUHdhN2yJHmGxpglMGW14gQWJK8iZTzFoimr8T
dFIZ7jSjUXy3MSI7EreD/FroHmyHlddgsPD/8QHNy7vQVVpSuDLlByIBFoys8aE6zoXt0xiTDtrg
t6JKajKRu8Y3+YcOjUPgscbUd+uBFjrh9yGjfEA4gcwe7fb0mLZEHUmA2GxruMlVJO8s/DfBY/Mu
HBkqcui/j+1RIgNpsB7bTd9ZwU38HkVUOTexCSP0c73tQdE9hR+SSo2Y8G8+zSB2M5nxUxRQroBj
AhEEOpD87SRhEaJcSxqsD58ax/FG+4GX8qEzqmxlr7Old+S7fUZGrPZ3Mb6DeRuU0EXEguf8nvUQ
uCfR0begHmeHuS2ojtIRCUq4vaWBSzzBUvK+yraBRBHrcX64kfaWlWgElSgXealyU6pu69/E2UnE
/XVwFeEpGU5wW1YzO5DfQu2xHh9gLhNt4ShfT7iZhR+TelL706Q8auPTyvK9mg+A7f5X/FlcKjIu
Z/rIw0hisFWvqM3waaYVRTv5fbBGV0jM9VYbYf6dv4fqX8+ct9TFPS0t2qjycyzZqnFaNAN0aOKT
J6rSfqA6znwc5QjgiVdHhEmzII0OKrO9hoyq3+8cwAtfhxGOvooLHHau7ESiA9sT2VNk6GOiP8I2
OtBYA0scHKU5FVvuFm0b3VZ2IaV+w3laSapPtHZ4Sl1mcSflY4CydE+kmOTvswQyPCpP6rZXrPB2
svhdvdMlS7pt7uBhTOFgD8tFcCEhmzyaDWVHcaPbqF9B6zU467ciT3IIdbjRWpP3p3Duv554dakV
llYJz/QCbzwdu5SKXpmbbbbpmMvUx/kFNxUowzDeRf4FfQ10ephT4GkjYXec1x8b2KW+VK/FAY2V
tn67shCvn99/LQoIjn79Go1YJ7WYYWziTW1xx+IOav+gu7sJ9dEuJZKK9Of4ZXURfL8W1aWamFQ3
vpzJeKz60loJdtsGSuhk7CwFJo45jjQsztIUW7NqtjhSwoZMdxojOSIX2DySWetWB/tTGaTWHqE+
onCilzejeEQ+KbdoVfCQ/ZKuRImGv4kmF76z0WsOH7DciUEAEjafPao5rczyQVQdKNZv8pwGT4i7
xqaf7ApNrHD9CAW7MYimgEQLWBYifCvYwr/I135N/yIJyKq4AiEU89CYZUpmedrZ328OYRLNzAQB
7/vv/ZlwLtci3JNUtFkbuA0t5QXjruw4XVCDc+y2lkg1u3BFSDrrtDEhG4aEkTt0lIeWTEY1XEiA
vVXE36530l9Nfy4HsoiAUTZkLJ/fXN9HKslPiSchPUUnEjzib2GpyJOxOfLPjXcaW1obJHFhuVl5
6Utgi4fIt4qd9sQ9z541Mm+JcFDlTO05Ocf3iUDXClUL0OSP0/5ysIvQyaRabgAII9v4qWAHjwTS
iBx6dsiAcBUjnxemzUSxf+X7f0Pkft6D//qbacuImWkFOsPmbwYDXLff+64MwIbHGp0pqKudBQt9
7D9fFmouUHQRdBC+FkBFXMPkXSl0fJl653NWSGu4vOjcT32A1emJl8xeOaT8bgqdcS6V3LaTldd7
rXNqOhFc7XBzVJHh3Kvo6Ud7D/cijrZ6VCHZhdrNJlBocldWkNHddpmZgtjE7ITinrCTFDsGTw/s
2sCE/C1LLFxeAVTlxWbEbZWZyKG6nyVHujetJRn4UrQEZOUTgbShBxUQJSEDTaG7KJHKmqBfQOGa
4ztysokyp7UMpGkIawrNx50akhbajEDYEtLveFduTAM3M0vLyHtrwtgVdGIld0S4VpFAtLq9HOzy
YCRaewxMhuak6VZqbPyQFWYn6zQrPCFwS2g9Sxt1euP8n1zgNf1d2xz8EBSJlW18NW7oPMRGJX6G
r5da7VwQQTq89uf0F8rWB+YxB+qTOwEtW1WCwsNqoLqWb188cCnR3vgsCVhq4JxAufHnZML141w8
AkLImakx63GnQaSpub9R0W3Y0CpeeeGri/Ly+YtFKXRtI+X95wtj+5WDOdZEQgUeJ79O/DvNN5EJ
j8f4Fc2McDhDi68pvogCDep9jF2y5sFyNZm6HM/i3KzhaBkqAcbDfjawX5lIZ3MyUt+aZh4YAgLt
KLrqONWcjS84c83L7WpOgUq2iBAuobC93KS8XEzRlOXhmffa9jav8UHynEStqfGUP+P2xZ9hgNST
QbC6mBbb0WYyne45cyZW+WZQbwOO5pDgpahS4SZerJ1s1xKLywEuJsgQiiJkGQvPtYeDJiWaHQ2k
eBuPwkg+VUo5UAHJKop7baFovDErnEMpEOIJi4sZAxTH6b0WoEn11FoZjPVUMgW4jxWwjqKxgP5U
u/O3sFgZiYB8t6RSSviOtIVbUPSRcpGpG2u31RlOWETwL4NaHHZCC93tvENI5b2Zc4amJhhj72Y9
h9nD3YeCx9oTr5wZX564OLGELo7hEoonNmbuck8zPwAWTm7pdjfr6t4L/uPnkXH5NH2R0/etn04D
uBzn0ZthrnGvvBm3ERAAgfZn9W29TeIasPbliYt4kCosi8YRTxRa0k6UVUhdQnOCJRYam80hB7tu
9WS8cnP58szFkp6lTrm4wTORE/I/y0PtdFvppQxwh9ZNfVbTfypPMHybs8nv0zZp7dHzAru4u41T
kmT8/Lpo759odoC1Ihq2O0s+Vc+ZB92/s/ocPqHbWgOJxhUUZwR2VJLsaaDBc3+Gu4KyH3HvDtCb
b+kVjlhSeTgpqpL0aByEj5L7/YivBcgvk7XIbPtQ/3MfZj95aEnM3uz+XfuQwkpj02xm5G9sLOUh
w1wNzyvPnsGfb7bbksshwoCoGCTM1mArEM98zm0QCJFYv8x7rrOEh3RT0U60V1/6q9rEH/sAdRxZ
RlUBxQN5DooXn6mP46aVxCg8+3tkavc6MrWJ1qfMXmNtXwPftMsnLfAvbaxaQeuS8FyltK4As5gg
qU1mbsJB1Kd1SvsKGWk6mCC0mBzqzmvx/QqC8WUAizjLq0qW6CletVdIFZHRqicCBUpcwiUz2RlO
THBdx1V2dStcOVi+PHgRS6FWoKrweQ7PXWA1LS11IN3QafUrFCdUiDy8+8VPkM1JLdkzQtZzTj6a
U0EzIEoSVp1pSLYAT1JlTImY2pAFqE2fvOYpJipqtsCJMhl64cmaMtSCsvX74liE5AauHlqDrlDU
gAazcVMbp+HTrAJpmGu6jFdPwYvlsSxmSl2WF/0QhrhfQzNRpmJjo09eQEGntcOfzEXNvKIDo303
rxWckBYcBmMILAfQcD7BBH1NsGp1RIuArUra0KcJRsQNds3h6ulHKCA5GRVe8p+8REW7Qpc9MUxY
xdY+kbw5mIob7XncrKG3V6OpMFsI65qMkuFndn2xTUFl01tjDuT8S/KQRBTcj+acHsNzjhsIZ8E7
tIR6XIHuf6eqaSjeG1Q9Bp4OBMmuHpV9a0IIgk6QBLbT/LZH/4Zhi6MpBei+OaUUb/B9QPu0JFoG
tMsBL4KpwMGiR2dzQDOISMWHSqR9hBOvvJfRwQfBD5TVSlJ3N7pCa7s1hwd1E1pK5xZeZM9M/Qkm
aKT7UBPg8aMAxQwkz2spx7WoeznIRfDTs8IPtA6DrEzolMDZ0/8JpHkjALEZAtR60N/fu0oPcUvO
/n5+FkzWv7aWIQmyJqDGviQ1NGi8HwcVN2Rdo8qdQoCpnnIzbwezL0nwApUId/J0SP2QXqZ1AXAn
kl995kE28vuRXKuHITr9GskiRxD6oYnUeSQQnHDHfQ3wuyWCfKxAlexv0vakpXuUPDuqOO0utYbQ
y2Hw1FN5tLD3QoP2Rwnk284u5rmiECrIBK9/K8/hS0rXyDRXs6jL0S7SikKQpbgM8clmt4QxmRdR
Q4C1g7428+HNNWf31Q+1WMgsAbCg6Zie7n2yg9zsHdRDuvYwPgsvuMuPaJeJrRxlyuFdhbWsiUM6
FO21pqAFF/P39bJYqnGT+FyQ4r1TRgR7NsDx0dorofiMErfUoVBCP+31ZjeF+KUtIOIgH/LyPlJX
2FqfcmS/7+xf62VxjtfKZDChx4RA5KbWqUiLU+tM2k0FKIyPD77/U8Lm7WHomxSBmU0AO8cdR8fI
iXQgLGJG/cABpIKi0n2SoOK/y6EdBHB89CS8EhzZm+7ZACtg6O4M/UGse5qVj10PkORoRNb3q3/R
1vbnvIKCAdqgbsj6kuTTK1NQ5tV86bPS8DVKPBkHrtUzp4eSc+LC31q8TVUnrZxJ3MiRWcWPTL3N
ImvubUPNUtKtHPyEkCGyrkKfVzOWX4Nbnolaqid81GJwXTN33lRm994NW9zHJBILBFgzekQhv9LT
6Zb70M9taEWhBT8UWOCeK6dCZfE/ipgXI1qciVWd8pLMMCIe8m4JvqaVWNxBdXGNUUl8QE/cS75f
e+qCvfrbR1IWISrUeqHNSzy1sUeo3+yj4lSrW7+C/9zMRe6oAY68SPQnbMdY3Qq0aJCkrJUArkFY
mnDx8ovYk9ed3Evc/DlsrnKnXZTNEia2fwd8XjPTxoYvmvP9+ryeNV88cxF+uorxsT4vAQGoR2I3
w7YETojUmZYfGWXiOfA9NH9moQP8L7VyJ0ifVoYwp6e/bXiQ4HScApIkfg7xIveI05TjxbQIzxMw
zNoWngUXh7o+YvbnS3rEbcr3oLGmZFPcojRpa3crA5g/73cDWOTP2mDkdaFiDqCoBHkmlJ9VU3Gy
OwlBJEDb4PePu55rXbzvIutVjKBvi77GajMHbRP696p/TqqTxkdETw9avW9fFXQqGW5IWeT1YI4m
loTxIGunY7nP2idNcCthw9Auugkk0/crS5BvwtT1IQDaEZ9kZk7lw5gfOGlF43FhfzxvFU3QUJ2R
gLABCjcWc8W1wch4JcjOw3v0kIfWNGwhdPYqkEonhWFHKaz8CGAHjZQ52svHCvwtW4N+N2dmx8DW
eQqBQQ22EZttsCawfGUxo2EX0O88TBn8tkX0aPhGqVKjT8+Rss39PTTeREtEiSvYxaUXWCw7oj4h
3fX6pmz2sZU6tbJyen3KzH5dS1+HsAglU2lI8BDr0rOo0dT3pBKK3KaeoZPB0VNLBC+ER0gDg4zd
o8gsg25VQsmd9Hv0pBmFB7GtsYfYF0TCAELOVR7/HKqkgEmrsRmAzAGic9Sdb/fGbVNQnMtBh/gE
WMmKPa4DE4208VGut0lCkSM99gFZSxWgi35tv4gGVFEUBZt2Jgle3ulDo8jqtkLtR9zznn+Tnnzg
hY3NgwgREdAhWIDuKd3j94kH9CU9j3sBPX7vcUsYwBfUhEri//Dv4p8CTHlgE3VoXWkg9UkUybib
a/1EgqBrlFHsiFyHYlR0H7gsvgfrHdfXNiHJTfeonlqJKAc9xtzN3Uvavth0m+bMnIj2T+/NGyou
MpQFkf7jT1NymhIZZrFtNsCmGI3PqUBnWw/JbVSPKxy+MaP4lGkzONzjMsiiUx8TFE5ARNSZPeow
DgB5iJFqyz6E7tT3m9CW3Qkle1JVBMQ+g6eA44keW41gGflGKBqktXco1qJq02386IDfJsKxOD7g
AsVkYL3xNoZIb2npHJIs1Yuzwhnlx4I3aMJeh/QpY7ve/1m2OlHKR9SCoV5XbXETG4qKQJOn8bdJ
50LJLdEtEKRqjrT49aCMORliC8TVpE1ROoMGXWeIQdKeI1gzQuGEWYLObzqCVGBFEvV3YmxBq0A3
86185HEZGLwk3g6lU/g0r6mOjqpN7m/VU+eb+nO+hZU0aInyDwk9TvodH53a2OrHpw612lf1BwYQ
uHFJA3RbElAgfbt+5wxKcglFpRT3jIMcAgnF83YNXqMzk9iqoxM+Bosx55aBnkID0oJ7KR1JmwZU
kHV4hrzX3TlMAwKtfjLBwilqzPY9Lt5TucAgkaAUmSvtq2mv68eueC/HBPzQh/6pA6kntSP5tqrs
BqQKLe6dToJfTrmXlKcMhNNBZKSGpKtQ3Srq86h/INAqmCiNgpek53ahQTz6Pg6PdRPTRjpW01ve
nurwx5wf81NBlPbEFUAf48JMhwcfTmCKcYe50cAhVyQ66IEdDDd1e/S7vRE+hzIssrFmJqMF5hKj
cOeVyYM/OFiUKNeTT0fWVqW5rXWUTbg1ApVHGTqywHbKvPGjvtfNykJQiO4QJIpNVTojt1EgI2CB
QmEW6B2MbLXw4tATo4JwKOnxxh2bZKoFG7A/2VCTvN/HHmg10FaKfgw6bqcCUditVt7XE9TS4Mta
y6/imyZup+TQGzdQ7wYwek4K1OCl8CxuxXEXJ4dEi2CbcBNIrywOTUk6S/Jjw91mglW3doeZHkCZ
yuiYbevmNR8OeV+QQN5H4y1Xg9F/x0sa+Cr4mtao0bKyu9oS2Qjy7LPUaSCGd0SIOQvqtE5dMKrK
wEOgTAgmOKnk9zRAjty3CPAo9OTbpg5NKA+WoMWSEvKpDn9A9hw70g+D4QacbVUjoC0cQEKaDUdB
BMlCdRmcjkW3MD5iKA/Kt+oB2ovSqVBoNCIO1QUqdyZM+kjcuayLSILEOGpwlcWAUEbIdyy5KWJr
6mntmxOIwWHipMaHrMa7FrtM7H6EtQzgL0egBgL3Ft5Moxfgf/EkBZln8Az/o05uWvG+VXW7i1rs
LKx/BPZS2VfstS0np1BOcYRoBi5mafm3Q2xO/ocMbWWhR4fOq6CHdt7t4SEMhJG77eRHBcqXyB2V
l7Z7AN0jNlC09Vh1bsAjloH8Efam9aTrZgBcig5V9BD6HyrMhzPoPlK0RVvNmiDEQiz3zxwbYqa6
KGmKIi7bsEder/gxHmb8LQYPxSyMDXTZGwKmZ4ycZTqGjSXrYKKZiWr2oMVFhAcJCD6cJjJSQdqJ
nKWDvJbZRWvJr6WGE9ECUQ8aydpwm7b2gFbBPEPgNiPplEkWK4/cGFGkHxLQWOFnAKGqdIdgDSKe
udaiJV49E5UZPAOlXUIe+/VMzNOu6zt5Cs+ZTuF8YPA2Klj+a/0TkcaIwETUwdxBkygEQ8GdASsL
i0/wcsCedAo3himdvs8yP3Odr4kIwsvFgBaJ/Zh1iSExIUR9pIO4Gb76HlKfvU6jVx4MN3lwGZU5
EpaQ/0mhjSf/5JgjIpZ8rDUHXi18fIqpoGkOTQWfCfFFgs8FXVR2hTLfgQWbdTs23zD8gBqFWc15
WQdyAncDkopyp7fnDESEzcpkXP06uFupIioRQKMW6Aak0NCwpBvzZPQNYDjc8iobzTP8AOUcoieH
jBrMyoQPTn2eJUriTc9Rhgo6eBFjSAJb+fH9iK7il5KggwYvCGh+WNIVMnliKhu4eU4Kd8QwkO2g
Tp85wmhPBmmgxdEBmEstNXABCOmJVbYQiKc5dDJiSxI3yKKhH6eiRwI8DNHNhNsEQS5ZZSdeyfgV
7WKkS55D39ZKmao+Qr6ybSEbBU6qNheE29TUVeiXgXGiotD3gPCWVTSP7Tw5YmExYLA1KTkPpj60
RF74Axq6065mT/9GtXXeXcvFLs1Vf9nAGvvNICAptEEMlSw6Rw+yJ1PgRRtkhC+ZG2+gKbGqYSLN
m+e75y1uQcJUKn3T4Xk95aFCDx4eKq6AeLH5e2PbyKT1addCKdrh3uFWPNCGgxpNwb/pDURw7TEH
tOPJoPzQAcd7YfaSyaWPiE1OCIxxbQNK83B+G64691vMV7ffpKpasDIyKcTy7yAe7viQENnkYGO3
z/6zkBOUawFN8zOvqb/3TRw9jAuI2D1XvR30+7B0wHAqgr1A5caqJTOzJbw298R1tJQ2Xfij6Dc8
BJfRAnuvmd/vk0/9xe+GvrhPKXyat30RROeHfWdimJ/CriNuC60ZvTTtQWJeJJ67ac/j5EzuNXaY
hWRA591kUF439mmCc2FwuFX/t9WRLSK+JqihnPmY1B4E1mqytdqq6506WENLfc3kGmsEXxcaa44e
b1Wwgh4yVxP2iuQJuSPophJQANq5pW/XyUnXSI3o+hJVHlQoDaSTRS0yTLtgqFJxDi+VW53l+yi1
QvB6nR7sB2QvkYup0eDfZAk0R+XbGaUNpNDB9J5AJQfkHAGKoWO7UpaQrlVELse12Di+GjFxYjgK
NJHq6QczTGC2ju+196EJ35DcMI1xH+X3bYPr72PQmVFilr1Vj54OkpnZmkJx4n3Iwc8VscyE4giY
zglPWGjr5TaEBn2+KUNbWJO8vBoFLwe+uPPyrdGqnPF5hsGBBMQ5JCJoSPOlGzkGa5mwwBaUTShh
2mYKVmaFtmqmRH0qn/PME8qQdKnHCXsRPDuM2Fwrf1+FzS8GqC8IJyljWSEm+OKlVT80uKYaewkm
u/o9BLKF2NJaq6k937faBw0ealZ7o4ZPAy4EyCgB8oNzrZqMs6GEwCpYT0D7m3QPHZqRQitFUSK0
OOOgTPiha9yMO4ihhdZqmLoWVS9fYQHfVIqS542COR5sfVYjfBnRtJCfC8YDCgT/FvzEAoe13QGA
rhxsse3MVTyKwACiHxwzqIxeYTR55bf+LiUg2rgqeujUvfHcaLtxjXH4mdItQ5MsQ/hJRScl4KZF
AJBjAySfERntBHpuAbU6Xb5BSgsIRscJ0OO+ZKRo95CPLG6Ibo6lC+pZmSBRrd3Y45Gnyq6au1Vh
B8ZNAvYeCu0GaNbF7OGqI0WEyvpUv3DRGoY3z+N3A5+/w0U+5jPgDE2FgVfvc6dQSAvQIdBlieUM
gQGHs+ZWRKZYII6muZV0gKmAhIIVU8kr4f0qlIT2Tw2y0jJovEvstzOEcuAUYKGzYadKIfUHSs6n
XIS8RTfgtHYNucZbBgnl1wMXAagKUr1U0haaHxAAqEAdspTQGkA94KwaklRW1nh9RFp37pYSVnLy
K/gkEnK8JtofVYhwLPFJTWnyvFIx8ax81x0ONN28O4Tm2JP3WrayjgS0Rr0rNys6bvo1BtxVwsHl
4xdnKWvVsER7Ih4PBjN4YaZgRxUugJaIBHeyC7QXoN9Jx+cXU+q3sL01GTQLxvsIgABhNi7g4tqJ
cPXidDmoxS7C2c7LLMIHwZETvYbwUAE2AVuBmBix3ZyNGmUgChQvfOBtyLSoTvQE9AL4rbjtN6tT
dC1TkjWA26BKipK8hDZH1NKLUeyBzaPsMWE17gW7FzYabipxQdLIVjSArUbuRDL6qJDufrZCYlR8
fpTdgSa1Kx4NsKSbPS75yAVX0qFrFxlYQUmGgasD/1v3bK6WfDgF+ISws5GOsqenmyB1Uo5Oj4Fo
AwzsNXc0Be4AlB21khmR6OON/4EmUsT0nnw/HGltOIta7SS0QcSr3cy5xWEoWrMWWFpYQfIQAbPM
laM6PYFlWjUEf4J9xwBsA/oGyw5G1R+z/7viTBZQTDMXwbsJZFz0FeBBdzGV7r4f61VG5uXULVIi
HQxZLijmT2smB/0DYMq+IbWJdpkfjZPTlK5yMK6eZxcfaxFrUr8To7zCE6ELu/HVgyrdASRsX/zA
HZMEvTiOUljdCJ72Tka7T2OpjKCoI7XHxn/QEnS/aJ6Gtp7ksHYhnrOVxQmgo4SDVjNVUFVlefts
6mGKijGfe16g9Q9R3taeta7XHqNemYHL5yzvjsAMI6PWs5lzOzdfo5jaHAbxHj7WjHaP0X0GAAIl
1UfOMJP7aTKLmGoHA9QYWG05Nexq7kPgjR9+Qcr5ykEqXGBGR3wGMp83WF+Ob2I9hTXYm9Cmrc5z
c3BtthDj3KBLAqTOTe4ldmi1kAOVD3oHFlUPgB7XsY2STiRLnzpAI532uexWg8m8or6Z5U8M4OKc
FSYjq/gIszy/vQq65/AItDMI3Kk9ldmbwpOI0bByoJUkkeaxAulKNWfhkcTO0hs++j/O3mvHcSzr
un0iAvTmlhQprzAKmzdEmEx67/n0/2A20B2pjJP6cIAGqlGVVZQocu+115pzTG1lCD9l7TjGe/yl
V16Hb17dP36a5Z9/+XBhlWeZnvLhFqFL4zSc/Ljfh5mA33qNGuLfl/tumTdVHc4DFg1NlC8ZRlPY
Cq05aMK9ot5L3VoEr7BOdlhYMvUDKSJemPpYpB6aN9TYokF574q1F4h2C7d6de2nAbDy3W9jirJu
IkzVlN+f98vXr2ZDDDTyaTi9LfpshhzYhrW1wJKOzuURvISs2MuI6IFIIpa0rL3RGPFktp++B4/x
e6Y5dPAZbbo6a8czLttK30inqHer9lUybI3un7LU1RqPmcqzuB86VynXpbjO90xCGskL1ksf0BWx
FWZtbwvjfac5qnWvdw/D4AioDxeJrqR6PrqfA2HPTuGlRzH0rNf0LqpdPEjtUXyuWpunI0f1Vu8l
xrKkYuGuEfAvqPcVLuYPqn/RWvUKvmIjcYJi5WOFHjUHCzp5ikPm6kfEsC2mUWRGh/nGkGz/sfWy
Z/OuowL1mp21Ct3ijDe3nNZt4Y2T4M7Wr38/Id+pH0zW5//+IpeFwNyIhejzi0RPS2xt7iXr+X7x
/alevBs22ZWt9LvS84/rLWvXlyeA6WYrKjFr0wJpWsiSy+blb/5vkKarV7voQEpDbEr+zLerV+Za
d9BgN84ihV4SUCze+yu6I+u71xuklWmq9Bc1cC5/frt2Mrq5933hPhIOCVOT3lh35UfBYynvimKt
Zmszu7VyDnyEWjrRgDPdQfqVq2gGVnq+QhFUCG6hPEQzuBRHVdZWc2P+kGtPe5HdZeQaPLb6nc7g
cqnX0+ppnjaFuTZEN002DNB0YY2yFpxKQuk2rMIMRyDHmUMkUEOdKqNfCdHGrMgve63VNYNuzp1x
SEfWC6QDclIE+oy42hMhn6ju7LSxa+BM5yS3O2M58TNA0T79xPbvLK8EIXyrROupdJEH5vUmjNfM
OphxXJMKfVdFkLb6v/t6UUXoZuYTYMV9DXGLYqVxIbswlFsbTuuiF/nIztdMFup3m6iGooHtGjgP
0J4/f8qmVcSeU6VwD0ae81p9VCNnPBD6vpZ1G43U8BTskzvjfrqV51t+AmDH5kv4q5bo7IvcqWFV
PSzKHcGLTn3vmu/Wa7VZaO5MX/rzgmoQFtfRNLq+SvDPVTTEN5oIjXv23y9wyWAmCAqjiGay9p/T
B+kgnQH8rIxNzOLW2uJP/Y4dOXvvHHUtOh2CdYbCK4hOkhOt5bMueLF5LrbSsTfd5tY6xs808G90
QG62+Vq7fCEbU+JRfKd3dGB61WMajtcG6WwM8iHuXCt6v2v8/fF1LtoURqoJpjZaPAKFPTmpcpjc
AEorgBLaknfGi7WPl1RS3+EYHR0CpqKp3d71eL2WgS2JQ2uidETJvWpx+s5BbGqqpmk0/CwVecaf
T8os1IVF9LFwz3tB3kA8MhLdSCuLIQG5R65huTMnkxDrV+ghnrCTNwGBCQWYbyf3sjuTbcoRJlgn
madHyOExEON8zoJ3X/9sFzdviVj66l783Vb89VNfLFVqo07S6IvCvRhtw9TTVMBM+8nNXEAcTqx5
BnFhFtwK32YUU9L3+ffG89uC8meZhmTHWtzfOhw25bIYDvDd878upQdhLpI/+WdabgR+vP4YR+se
F2+Lyzj+8EfUwAdxfuy1TVfeE4ukjndFiNnJp5dQHDI8u8odAA4n84hYrEQAJ3rIMXGQcIO0z7l+
1jSMR3GPt67YUJ7m6R67Mv0Gcbrypb7ZTf/4Un9V3n0/qpWEDgkhSMcGF0IfWSjG25bmmSg7KtjD
zb9v5O853j9u5F/1Lry+viDhlRsZ6byG7e+iFw4WSgzhR0o11WZ7vwVY2/9U6oMau9UKY73bhLbA
CGTTmKAmWUfRMrn6dAhW5aosH4DsIx1x4oE21aa2Dvk6LX/8+5N/e7ckTtWAPRVLVS+nt7U56FEe
crdGz19Hhh1xq7phvYwCA8fciBvpmpDum43EkL9e8qL8CH15btqES/ZesIkHPGC/cWeNu7xn9U6k
txGEV6rwb3+hrxe9WCB0Pxr0zuSigxPVnryL8SCw14cnyYBNNb1m9WlIn3rkRtL9mB11lmJ8FMaT
JT5KFer019FNm8+8/EWDKkHOVw2U6emLKj8O8qOqvgnloRdddfZaxxoeruuVv61q6MqYbCaKrBsX
NWIZlL5Qk3hyX2VIw4oSck67SvXENqVFfmg5k1CxJb5IvuoM/RvcQuVD6xxFvJXU0NZSwidUR0VL
Dz0hOCbihuBKboA5gCty9Eefg4i6nME/0wnIRXkXR2+RdPztYU4Qn9FUlnZW6ATyUzN7o+UuUzF6
5JCOEPR8hBrywi5y6uJXUz0UkzeROmC3DYuxdOdm1Z1obOMGcMdvIEstr/nvBP4xjbbp5ILCs8s+
xq9PL8A0j1Dcw3hj+ptAPoDjRzhml/5eDD8G7VZAwaIKm5bU0eqsx+te381RuMrMg76oVEqnxe4Y
r4PSM1CuREFgp3pmp5wpx52Z36f6MVXeBOOuqH4Y1bMwvQvISM3QoHR67sV3Sd2K0l4OP4XxQ5kO
SfArH36WvuwQbGdbzT5EVSj4JtY2pHiJ3ZnokqBrDU9jJ9uK9TBMZOKuhgT6VMQX6r3aetX623D0
MDhhAy+Km6pdydlbpN3qWb6SEssu44dUO1a0/SZ8V2EDdOhpiPeJhpdO+bFUysTerjujw0R+m+g/
TAzmkn9fS3vVfzWtV9N8LeWzOL8njFVzjlQS/RMkimYr20Sp0FPNvKxc6eZdr5yT7E4o3ormPNKo
V1QJ6R72y3zTJ+vSPCjBzxhbqXAfiy+mL9jZ+CspdxUiJ7xDzTkuD1KDVMoR4n03fFr+pylHTtf+
GqMPPX4oUDcO0U2g/6gHfr4HQXzBxmKop0B6N60HVb1poahk73P6npKChCokOenpMcedeiPFHwt9
b7YATNwO2jr3YS1Ij7F/ZaU2lvf8z5Ua4SZFAmJZRRTFy/VuUq24N4ZCuB92s4dJf6Nav0rTk6OT
oe2qeFUUXmvcya89pXa7dGWawQmUs5g7VvekSG+jlPJI7RA7LTrJ2bCH10pBeWonzA4F5SjkOwEq
SbclbmOhSmTQm6zknTWe1FiwNgUWPIUxMwLHXYPpqLkRoH7FS4dy4omuQ+J0HeMh7R5k8TFXTjqJ
zreAFJgEadGJ467VbZhoSbkTr8vexWlm5Y+SftAejCsQWvWbYYmpU1LBQ1blv2Oe6rnU/KRb+tPG
VnRGRjdJZgebGvSYq20MDgDBM/OT0thp6Mc0J9APk/KZhK4cPlrSA+QO1cLDI9v5Y9DdSkJkDzRu
/X2H/bhaY2/SJsTmC3hDS54qZPc5wqCr/p7v5EBIddFeoaGy/ib+62GhdVqZLYOWhNPXXmJIzrwB
yckid7+lmzA9z4yw+KjUJZVd3qccuq8yb5cF+q8H78vHuGiJSn4ndHGMVTV4Wyjh+quuHaCiHJfu
o7FV7KS5Muy6QPX/1p398cUvTk+GPhazKfDFh9Ahk5N4dNFYNSeFUKnksNgKrJPkSj+j1dXd6hvr
89cr/3adfGkwTGYzDUIe/0eBtaAgfe00oi0ybiDVYTGAWLNqw+3g47qwcZ72cMfY9f9d2vy+yj/u
+OXMaRjrqM9n7ri4Iznb5qiH4sRYRTr92BJ6EB6fCA0RR+yqLmHGHWXS2F95Avy3f3+S72Rgf9yP
i45j2/pWMDXcD/2ueaMCfTSe/Vf9UzgyS+l3/4GfThsKkYx8jyuv8bXH4Pds7MuPEY2yOUgjF18O
vtp8aG/njY6eoH0qT/4+haKkR/+/POkmHUZGCwbnCvG3TOPLVdNa1BKd0PJzp9mwMxlih16TrKx7
y5081UOoW/EXxtfe1VPNdy3+r5e+OFVVeWz11HtMp5nlSWspxdX1NPtHrXhV9RefujO6F0w6vXst
PIXDvl+c33sp/iE1G7R5AS8/AJ0y249j49KkT1VPVu9N+WnMf6aolpJ6w9+Kxx9VvTVUb0a8e0ya
o4Q+WT3I0aq5iWDuKLZ/pDzTzjQn//04/TZl/fVgf7m3F50YRUjl3jK5t/2HNj6L8yZ/aM/V42x5
9Y2FOOQuRtmH+ry0lVP2wraLau0sn+sSOu5qMh6rwM1h/t0Yj2Vtdy8UGhmeu8rJgO8SGk88OaoS
G2UxHQQ2K7Pyouf8hX7XLD2VL/nSZ1UQQ72T0C3e//u7ff/Ssk7rdENFDYHBnwd5qxsL2Ves4Jw1
BwXIscD5iG5TNGEHM1dhcwj7t45gd4T4PaA8FK3/OZsbjWn/+6N8p9gxIepgqtGXXIDL03FrjX4k
LQPzRbzZ9QdSqEWi2avtxKlSWUmbjGXLPCB1p2pZxdJRSnDXbAf5EOmbBNztFH001SNzmYB9TnFT
yxWKgybuQ/UZimxoHuJ+k8hXFpvfCch/PR3/+9iX59+gESLfLJhMFrU9mY6fu2nvlJ89knDdroWV
0sOq+gmyWVR4FZN+3ZEZERrUtFvdC2IPRUTp+qGGcnr97zv6/VL05aNd/LiylhSNanBH25Wv2ZK5
7WVUzwsDhOFyh6ToMGz/L0vC79PR5T35LbIQoRqK/J5/PlV+ko6qVtQMj+mwj6lqR/Un3rPMPyny
oRK3hbhBGUsX2Nqaz5p8jIJVA0w2dmvVrbPCjsSNKd9JycGUjpbmSpmT67+i8lcmbWEkFjvS1tlL
cH7ApYtNjlSbuPWWwyAKw4z+pPkedofZWNWal6KSzmyQduw5Xbmvclcz12zPVrOdqn0zHVvmfmth
tI18L7T3WnC08BFNz4ryYNKaEkbZibsa3ostFeje3fTafOw746759WZdrJ/+mNEuSDEFghOJcld0
i+atApCRW+yZjB3pi6HDpz6GhrCLg7up2yGUQmgV263s5Zhfwp1awNteheFVXsO3zxBzK1VTJRGE
unax+PniNKVkmTEs4ROxYwNmc9NVuxk+JlqPkEMfZnfp313TaH07N/t64YsCTpDM1FAwtJwT4rEA
6lAF9zfZCIxd3lpOyIyzclrcKahBg+utwu/Kx69XvyjmmqyvhLHCG64vqw9jO7SVtvy6SP/nH+ld
7lyjvH0npCRJ9r83+rJ3PWlzk3Y131d/BFS/IlkyjVatcHMDaZdntDU9iGZSRsvUGQgwtMVgnZUo
/NIfFjp/J/o147kovCtLyHd9kK+f6mIJUaXUnNBNQb/wgshZOreGq90Nq/o/SFT335f7/l34chMu
KreqEIqhGrnti5dAbTzuQqN5oAQxDYTgtB35MXKt2PkIf43OLG5C0fWZ2+z9l5bCgYbIwgq99ih+
B5b446e5aAZVgul35IcsCQL+2lftJoehMgSOXzE/KFrPh8FMT21wU3YdXllfP0ROFt4TESqHbu4W
2nZYtPPrsAGQh49Kd3DNpALCe9x9XrS6VpN9B1mgcyXTuRIXB8wlY510Mq3rdQDnUuDW1mMk3PJE
9Wt6xNrNMNiRikbTm6x11DuysKqsrXpYUEVXT2HfTZS+fo6L3mMed6JeyHCPG4iRJUomxOnZz5ow
hZVlOgohNaxi1+p/dVka/tp+vnz7i+1nlApZn5QpOFvVdljED2Tb0aMmFhkKXfwYYf8W9PdSPC11
MiAe2hC0KU23APcLqQ15kxOrXtseJp7BB7lZ54vLdi3I296nayoYK9/YtqoXtW7QPjAFU8KbUb3J
hr0Vb7WllnOiChj8UO6K7K5Kj9fOWr9X3b++IV4OXECWRuV28URaxRwFk9z+htI0ZunIIpjQ+t3P
GaZU23ZFdBOfLedVOQwJGbWqG2cOguGxtEf0bjpp0a7vKgSexVsr3KMMNd36ZeBP/Wg5MMGABa7a
rRgfdFvUYSiqXqIZIgZ+i52qv6cTNOUlkOJuLk6jWzV3mfY0l3T/3K5eDwrGNyCgiyzs2jL5/X70
5ZtfPFFEayaKoDRAO3aaN/zsxYXGJrgd5wJmSy8iEEgCOM/XztjfdNFhFiGGkxTELIr2u+H95YCV
DEVRlV2JMkFatavwVnaE99DrHUr5PiTNEM/J9c33u4HV14te7IGpUFaZSf73mdw6LfGkhXKZ5TvO
A88mEAXKy9uAfA8HlXSMj+/mKlTt2+X/y7e+2AZVI89VXShYRz7IZViBcoNi9Fu6Mx+FFXKCK+v/
lS/8W3v+5S6XVq4ao85dBjEbB+so9LJhqV07TgC8VgylySNB0w4r0plPxmMqbkd3+JzfRIs2Ie9d
qe41GKUP16EZ31lxvj4Bv/t3Xz5b31X6OIY1oMVsnXX3UUbApDtJOyXjHcPReNPnN/oCu504mqxC
POgDOo9q3I3JC2IFU8WbfE6Vh8TcypY9Y7H/IcSbRDiapIDG7AK8LdfoVd924748QerFhjrNAbnb
KuIrCW5ishlfEv/cMih0cWjfNiwChSdvi4M/nYXMpbIMc/qDCS/utSULpfo3q7Iliws2ASUUdpE/
DwVmkZv9OMRYduPdFJ8r3y0MG8+AfEytY1J7hA2r/coH7as/ZpDDs62gUV+OiZ0NB5wkW2nTBT9z
v/R8ynUJS/NcL753Kv/xYUGYB8o+17as0TO3XrXrVDopvJvlwj4olZU20v9LKy/LsTfrzSYZcjul
aTrcKMZNFd0ZLSHR7QZixCofU7upbhRpqwenmvG762c/wvo2T7dhcTaYrmOJC7wWr7LNyotMWNG9
VLOt3M0QejarKHJR12utF2cMYWyMJBGDtxm4ghnaOm1uH4pQCUSXHGQgFY9Gdg7SwzR7ecPT225l
/73qd5p0Y8jHWFnrnFc0j8OOoXlFuCZ5JxTXZvJmkSyB7MLHULFvCSbCPv48EtZAKOj9nDvh4IT6
xuCFMKEvxkeJGn42nuL62tn922LdUhTo5abMAf5SzaxlKrEuc4MnmBmjdtDwxFls7V6xttBNTCvF
codyJfK3OQteLXfM78qML5e3LiwpQjjlkWRw+SV3L4TqFTh03kZSHaQXMdyUiwVor9czQ7Nz069a
46Z8Dclpf83uGcSPh0Z043o3kd0x9uFTG/5ocK4S7KS4GkVRSizMqjvOzwKmpd5D/eORmpOw4JsZ
3yaNdglCtsGrjVOUwqR4asVdrd0JhMKOG2N+6yLy4eH4qDtLOMnWFtiEAAu/cFXOU9Yait3NDHsg
vS0xK5OrVN63IJ61VVm8wbdD+N2Xno5xyvKEYRNpG4Xz6uqq3ui7E8/Xe3hR6UtinhkMioV7zZZ3
1kvZIVOz2FfVl0VtFN9dBQJdu+Dl0hQ0maDmjFixyroLBvAT1a7D0BJsKin31+v4b4bvmvn1K15U
TXUrASdteEwWmWx/G1dYE3WoHxM6NNviybzaHP3/uCSsaHT+vBuXx+chmiLZVIblydRNZyH+IIzc
LpH34SbeX9eYXL3gRclAzEillc0o3I+ktQjUu3ASPQvLiUAOl8vSJaNZ+veu/W1NZin/+5IXVUJg
jLjWfL4kUTKe/9TcKRtavCcmTrTh2kdmTbBHnCsX/c4ox6/536teHpibqpHGVOGbLrrirnyfBaSn
q/Sjv+EcbSvSB0vr/BDrrvhIssXcoMXGSnxLBQHmSCTJr4M2P2IQOEOKUXs3Z3UydnG3n+bdFG5D
A0ktr2pLQr2lp3aW+QgYX6PmV5s/yPoZyEwX/6zi0E6Ul3L5wyOZcCQTRBvBv5sw2JAdp69ZU8A7
1NUmY7vJJvj2B6EihuSjOzLRZjkZHot0XaR7cd7F6Q17lfEMUT1AUrfoU/K7FiwT+rX6MVHe+3Z0
aqH3TL+xhTK1k/xByOkMGZ1npQUzQ+wzCXtiuy2WrZMEoTeazOJhPFkzWAtbpdnIXaJWbIYXaWAW
GthGehs0ayPcFdUub3KWOybJzGfKA5Hu4XgUkn0e7dp5WDVsaZHw0CKCqNx2XhvzTktPyCevdAEg
kf1dKliL8hHjACk9WN/+LBWEvOssM2Iwvriel4GWXHpt7A1QspR99RgkBNaA+8n46515W/wM7vjx
aijDMuKJyJN1Bx9NiyQ0sBiHjCQxuabiZYZn4heXLVcEfCG6xuwJwo0l3XbjWyyzD+j3uXDMytvS
3CyJuyni5Y0E2Sk7CamTEB6TuQpGBv0OlISC5IiEKMNLMNy9FSd9XWKF3KpEKjU/oZn6K6TV+bwa
AdnQrvwUpXP4pKlepjjqjbHOpr0hokNvUI+A52l35rgvq5PeAkd/CnMdWs3BlO/rZMKAfBbqxwzr
fo4QO4fyM1Supq0q9dEU74Xosy/fWozRCcUkNo7evdpNWDqQF6fNBR9AOrcugRa8rNzESY660Q8X
BT8d5G6ygZcFVNsbZe9vJ80Rb+g9UoZlKA6v2U3Nb7aJPy5+saClcVyasxgtLYQ+BKhu3ulH0XDQ
jmfoY8ab/iONbGPYw3JpdrVgWxtLdhj+Gwf/OHF4AD3ihltpqyn8ozp6LFH9xRvpLJ4iDo6eeeev
gz2+NPVRYgEAlmIuppDkJ8ihmIiuX3n9zgBHOWn3AR4KTGLjeoZwxMRpvImtk3pud3CExnv5pixu
Icn4jdtB1n1qTyo1l8cw57PN18XDdMhd6fExBQ57bQH+TijKPYKoywsDi+O3LvbL0SQafCluLYSi
41IUb5ulxh/tTt6Rame+CZKjaytosEje7CkA9ECLmRSuddXumKWVs6M5euWWUMN411yYXteeoN+C
vL+foP99wItT+9SpZU6k6u9+haG6gVmSi7eNVQQVbsW4rLFBhuS3Qm9bloflV2Q8ci/5TkAm7Xwk
XGx0ls58suWs27mhvEF21YmreVyld9fUhbAA/3reGYdpkqaKGnGi4LT/XH78QEtkOfGTs195Dfl6
xVNZHYNkm3c7WV7X0ik3cMu86hVoFQ7dqqP/BKvGuxl72VFgOAX5A2fQCnlbfGNuMVrtDBZr3YUK
ND0oT/TbxN7OudNOdYZEk92UR3Xj76N5r4unavZMcysJt5b/LABpyqVXS31JiodBfApS1O36a6zT
ZDSemNytUpEzwNQ7eg3Jpj3J+VsImsuSHlHeuL6FuEUfvDGjfd5vQYJJw2ctsCl3twUqG+MgAv7R
ZQ/w1zrXjn1N8ikNotF8mEJGRABwWlO7nYSfUYdmaLBTIFKVH1LLpk6IWUVBXto3Zzn41SQfk88a
Wj+n7T6CvhbuBHVrDttSu0mbswiQzUqPZL3IwjYoHpX4LlGeFW2ZigGhy3/NgDQKO/yl5LtssK1+
RTBqCCdCsUV+c8iMwqawnpgrOQawXEH7EYkvPSQpSQsOZq1vZqRiLYEoY/aix3sx2ACQllWiazbw
svxPlVj6RTe0t5Qt/7US7ZTcP3Tjrsnf+E7WW6K6In8K/5Mz3tXmWTxb8UvxogoeQ9t6WjFfX2RH
yJOQ3jSD3bwOHyiuLWOhdxUQnipM79NtOXHX7Ch2ZX2jP2hH+WP6gLBHd7pF4ag/8v9RgdGZtQPz
sRrPoHmsGU3WTh+ffetGVhcvtGY6JIYopOkg9WciBK2usMVScUyLYbErEW0/rBRxPVUvQfba9ftY
2w2YbJK4sJWEzd3a5fnnMN3q1VbT9kN8KIxNhV7KPEfRo9ZnaK0Y8PZvmbxQzlbWYy9vWMZ+4MYV
DGcKVq28KSSaSvkphWpm+h+BugrHQ/aSTKcK3j3zhsHpBNSQHA7am6H6IYVerB0FHh6930jjsCmx
mulQKXxOWCKawqB8LKLJG8UZ0aCB1+KnL/zKkO6VHWlbI0i71FjyEqUR/eRYbHyJHnHTOl38SUaa
U7eY9jjN18lNygEforljZQjDUsxTIsBimR3obE2febWbJoIJjXRTpjhABYxJGGpLfv2Z7gz93UJH
prmMVCbwxyVVzT7X113BoRFhbIJBbEnijnibAz7oSi9wuu6a5Ebm34St8FhW+6hazYRk1+tOIPho
D2nfr5/RPPFqOireVIa+8r6t85U6f7BXG7KXdfs6fw/15zY5BfmLFfqc6/aNukRChBGrCiS/lwzV
eeM/EMX7UJaO+b40GQysFodoNt2IjBTjdjJ+6P5DktxEXi++aDiTs6OMk2Hqb/Pwl9nP68Q4gnKX
pgex2vEpyrRwm/ShKrZkoKB43KqQh9Umowg8qTzZ6fwSaWu4XrJ6LOKHwbiroJbLngXMzA9d7Ium
ukYj2A93/niQrCfFOATe0HvwBIbquTLuLHE/IgZoo1uVZTnfWcFT1j2O/b5ofknGuE6JkKzeh9qA
yUjoZPdWBm8SLLw+iZ2qf7TatW+ew/hHHdCygY8+9St5BoO3kiMWiqcZe9psHjMFQ5y6G7L9ZN1O
1rOY70Wan8ou99/jcD0Ed3WzbVHbTkjo/TelurOsN5N2eNQ/CtV2DtwJzmmQ39ZEOufTrarui+FQ
Zjet8hEp23KwK/OURFtdf/Up4pX8EcuS1B3rfoMYvCp3c8dYOr7pOOqHM6Pk/UwwlUb01iZPTmW4
i4CLaCi6f6gTrv7+lNEbUAKAVxt+VeKRx0618x+0P5T65FdwFVm1ztH4pJBvW3iSD0qOswE6cLkk
FPJeVI6WCThl25inIjmL8c6Al5DeB+0pD1igNZxSyZ3FNrERBFTdrjHQF2htSfbQGodLkkA7vibd
3oIDP25SBeEfbYtgxYrg+O1+pnoVyIk+0EJqUTKDPxb2BXrQGRs6+aV0pfDgEz3N4BxGD3zoGF+p
wsvm/yzUH5L8LLSvgCnsWtaAJ6xkWP1sQMh8oVsKUITduXjM+4cZQEiRSKuGkirHi4IREG0+PTbt
R0B7Zlis/ib2ZEyPNALi09yLSFJ1WzAOjbDPqL01fjWb8TO7GtA/CZA7Yt3yGZpcM350xp1PzLLR
2VXB0AYruFw9G/0Wf1Yo7WvhczI9dF6onQliErbIPDPjVWwbtNJU69GtPDCWO6d8SytaG8ptDI/c
PJt8++4u1Rwr/GEUdzWZaMriWZTFa4fYv3uiS6Whko6OWlL+yw7QyCpNpz5Mz9K5Y0KGbRiwLkvR
Ci7BmzE7MdNtlqJr9dg3J/Y/r3tRj8md2oqII9OzepTZZN30E/nsaOP4JDOO/YXzDW3Eq4f2byap
f173orKaxRDjmRpx3fXkWmiNTg1OMRAya+GFWpX6D4Rj+qqIKx2JfXaL7js/+4ZbHbW9uVXWwauQ
2jFo3/4gE6gA2cj6qUPpYaDHQrq7ep/+Poj++XkvtBkhGehmu/w++Jw6N9iUN3RUeCUmulRMxjY4
BK+0Nf4+a/15xYsuuRhPg2xpAYfbCQk0U3DZQQZsSegeeL+kdYBlUYQkgMvu4cql/x6b/nnpi5OW
OutRmit8WVlfqYiZwHQZ2tY33Tmiub3GM4lXgcQ3FO+o1V5i/DSRd7UP+Xcv989PcXH2DxRDT1KR
T9FSkWESJ2KbbYjzHrKvwRObTTyRFiNOh2t1/zdDc64Mo8Ck5rewfVx8f6UTh9DX49+elRO5zw+N
m281T9skj8VRNl1/u0QbVqJX3f4fxkvm0mD984z05+UvvnibDqSSlwlrwUf0THWyC+7jz5KFQHdr
+RbKop0U6LfEcy09RyWlvL8o3Km32FDq2677CGTFVTmTjPWrpj1FdCUaHCYhdlaUX7G/g4lLytpG
nTe+5inhsGqJChqAsfZUehM9a/C7hX8uhd3EwLzwT34yuw2PeDQ8itZp6g0nr1cBDRBQyiQeKY4i
P/kaoMngiPVLDI4AsdvxPLX3JljgQX6dRhrk3b0yn8x12GEdwelwajly1scG2VA8rMwAA4+h7Hxj
L1enVj1oSyOmuQt13Ummx6b62ZR7gK8OSrDpKTaYtrKP9H59L3fU8zheUvVnV362jPUTcqR/qCWy
qNB3JPmgDSQ7rPXmPjbe6/ggmmdlulX0jSgVthw9a/05yk9FaNmWdqjCmwHsLtJHqtvFMj1Ie471
pbavcAoY7NeUlGzotASd+hmQFYl60c8KoSE9uswW1uNO3mI4Q2u3T9+71/kO1Lq8Kg7kOk88yPQk
PfFmnrfyuaEtR/n/s/ZX5SZ/iiFz0mSw43cOBfV7+D584LBpf3WT1zJfFLzEINfcUdTeluWnGDmD
OTFe1PDx+88+n8ia7Oyzeg0B2Hc2tQG/HYQPZEJW7anm2kp2ork1NLv8tawc1rjiLFpjfi1u1Pix
mdjIa6fyH1N02t0Oe05xO65VyndYbelmOBBDG/t0DtJdL2762R2RtrxKjyam2H3yagguo7RxdjsO
LG8haOMnUKPEiyXRqrcIlQUuYDliuJJR8jS4KQ5dCBV6I1Cz+rbFv63+sspbZrdysObPhKChdbt/
kwmKlomsWJPFnITrvPW0bGXOpyK6j5KDhKUKf88b4cP1KS32VnFrUFiiDfTrTVnsgzwmTXvTS3ei
6iIVo+3nwCcmavsxMt/rYp+Hx8Z6FCtmdBiNiD6Jt5xosasVwk43NlhQ5QiR5r6HiE65K/OI2FTL
8bP8CvoPWMPteF//CglvylY1lmaxsGnHIodLPsV2OdwPzSZPd9N4DkXIYj2H2E/BP7XCWamfcOeW
ydYnaKPdlsTkNFup8dBQaI1HW7DucDPVK0nZzbmLxGlOdyiHgiWnI6SrNdoyHeUHdT5roK3NVSLf
NlQqgfFLIIVLIUDctzYKXemYpaESnzIGjl2ZQSM+6P665s8w2NTg1Mq+vTgh/r2H/Bbp/rmI0ST8
f5yd127j2Natn4gAc7gVk6LlXLZvBNtVJsWc09Ofj974d9sqHauxgUahG2gUKXJxrTnHHAH5uK5Y
QCfk2H6HTqwhaLWwbNI7BEVy6ogu47ZKIxHe1o6e2d102Tqblq3m5p0vwhTXPSz19nhW2nVoHwcH
MIgUSAWnw9BLEjut0JZdFEyc8eb6fpcno6dJykWpFev0rh5J51soXqyBR/nMw9HXV/aUuoUOrQKQ
SU93Gvp+5+fHdPEGZgTqC2Cn5Gk19lGX3rWjPWHE4pXYHlDAeiDGs+X4iFuiZDr0l6QZgPdfqDvl
v8+a7w/gpP7rx7oU+7xN74DIJ7tameGqRsxOUNnTXGegzxErp9G8g7HsTBgBBeNuOsF1Rff36+dn
cfFeTmrCo1iq+jiwZBRw22hJkEHrJpx5OqYMtiIRleaIGDGjGnH4AkfHmLuDDecevjwQH3++mzOT
bGInsD5QcVg2MHo9eTNRWhaZHGbpnbDMtsL7kU9uKW1Isfot7mUMt8ZV7k3lwrpO336+8hl+yfcr
n7yTPBwRUdQpV94Ej0Rdm7tQ8JBzaIPXPR1fg9vwd7MKNg2SHkInVwlQHQB44oEnycOVeFcYbA3b
YEU69ZW8FK7ppvRbLDd+vs0zrcP32zx5XdN4VLtG4wHNNP3u9/iH6B7b2mWvFllIs2wfO89LrC9c
x/4qjr5f9aQQnw55MgVJns6BG5P4GFo71Wqd4D8hhAllkbzFX6YK/AlYoTBXvehTSIhq6+aEEfTq
E/WPIG6xzTXHVUhHmdfeEdPG7vBqhbdiz3RthiRUOG3XJj6l0uHA4CjF+QlGnbJNOrzW/SSuSQX7
hVy3TAmNUdsZClgmo+iLA6yC4/uE3mpaCsGDJqJz4+CV1m121boxsSQhkxPEE1ASc/ylyhpzt9FL
rOVjibU8HGPDk9jspv2huW3jOwVnupYhQ6sRLoxyNUe5qlvZ4tDcDaPoIWzAcT3tAmZ/9ySfwCaq
VeJQkByoDGc6c9lokq3l+5zDsJjt55msm6uBFAYavRwNTapisvi7F67FEVYgXNbs95ymITkqN9kp
H4aEjYSw510vUiV2BwNr8QRj3OlFjjsnaG+jdq3E2+h4e+Bxyd1rF77K+VVIsWMof6r0JSpq+0ii
/DG8h5Gh4U5KumPh13Y+3Dfd1TEgo4E5Sdr6eaciSGYS2cgLEbcqEiX12YUe5cSEFdIx36IYPRw8
iLcBgW7FtWH9yvOFGQCC2u3vGveDYpliqXR4FLodTvc9lE/RYTZ59MIHY6uQyAlxV3wtSaqdLf03
gbiPxOtU8sWDqxOfIqyOpqeDfhr9LhtsM1vGGELm/Z+aPE94SoXbHnEoppTW7VZ2rQa6QPJoWjdW
+BF2jkJ6W0XIlunXCa4x8TZV5jInh04l+1GybsTVZGxC2vn2dppeGAcZ07IanOrjKF6N5tKalsMI
sZQfzVZbbAP9NqAStityY6R2qSY4Y8DvwQSGmkV51MRdyrJMdYyk5Ge9x40W/9fAPZirKD8u8tY3
DYTdfrmd4ICCPfryYdfgs9pTOtfNUxDddnh0UFdIfq7+oSgNM3/CNZi56ijfxUBSIo7NzKYFgQ8i
noGnP0H9FBN+SJ2kgYIH/lgBcq4NWgqzdtKhhJ0+89TJf1Cw9LRASl0ldfLKHY8iK5clgiJc2jQC
0+RnoX/U+50YX3fJPR662RKfGTKIYLRrt721lqx8kca/BX3dYLIr3Vl8CKMKawZSLsGh5U7FutyN
tEVUbiJpWTCRFhu/su6iad8rH0csNYQIqPsW2dg40+uiGtc5QQOPdQJkTOEcZ9P8x86FIMnUZhqA
TSBRpBq6fsyIbTV0FPMOPcih2EkN9RpZXMEuPewM/HZTX832jXw/Q+2H7F40/ec0sQdurpXtiRBw
HWlC76VWshgwRBpH3TYr/sLxjc8BC07qNsKZ8eB+AFMbMDDHO268k2JfJqnE8C7s13/30993zhNA
QQhgyVVI3dmv2RnMx8wLoNnQKh63xPHOoAnDfsP9+aqfjKvTOhAloikRUfCZSPe9wOkwAJOO4ZH0
pvKpZwusk0ULGqsdTUpYxSnz3+20YmIu9XcBwQWN4MkRZeETe2lYuyobIjHqRDxNO05C8UPFEGGL
Pei62BzgYjmwXmlUCW0JHOlmfOLfVGstPCj5dUtKJz8wXmDwMayp4/PF8KH2d1H0i7ZpfjOFgTXi
IvlAjwTVMbWLx8nP3ogUWg9XwrrfEp4HZpl40eNkYF6xqnQopVhLDeXbUUFUXTpZ6I0C8yQH/2iL
hEDM5GYXV6Fd1vIyOMiXqsW/gRleoaLLDHYV3Di1k1doCpNlpQ2H38Aqn49djbOkso8TkQYk/Ri5
i5XO4Ioqw5ZPGzuOsj8XS/v5Kn+/0n/u4gQeKYworyWpTMEfHK31EXDFhQt23EJIWJIlQ8xMTtS8
yswkXHfFsgyXSPoz/BRwvQyw1RnHTY/eYCYAdq6YLX9ecucrty9P6QQ/6ZvKEtK5RKhdpCoDQF3P
+rAD5mXMFRmdUVLrC/sB0DCHi1hdKIzOmN5+e0v6CQmxrTn7JJ3rZ63dQtTuJ0L1ZGBJJpwwTR1T
WHSVjSSN7kcjBpZkCCyGUqhKmk0exOpSk3GGcPv9hk56McE6tpMhV+mnmAYDlrHxgnAlh2sm0xK+
fV7DFGkkn9oFEMjcwtxEyUYw3ACwn362QoPkzbMrzvFLKN8Z8tb3ezvpwPJjWbZSyWKalzM+OEm4
1Up8mDoGu+F7nSEA/VVlvkpBJ1xPrlrgzZjYWrrFiwHbDZSeTMDtyrqFRqxVbthdamTnG/hhtX9y
BL50aFo+yFaY0yIG2M3mLgwFtXckrIodSoiSwQ6i3d7NVadA7a96GeS+xMM/CLxj9lEVLjeNZ3tr
KB5kK8hIKjGQ+r6nKvloZLJAg4DBgM6JDUoERpTvFbiMiQPHTVXxQmGl5ZEPZaIo7oYE4aBDvpmE
vRXwkSuFf9LcgWkdZCu+27nvvvAVni3Uv9zkSRcDINXqqFPmzjKePR0H6Yqya44CJvlpTqbAxQ8n
G4kpDwalTsvmKbsaNmoXNs2zbeXXp3XSpyRTrEWqEqaIOamvyytOYJw0dkaNP5VbYpNKwCZBXOwK
qAZ8Zn64vlXMBi+3lH9D+qz1L4/kpHfpRSWEqxhzJ4gVVwXWCAUHIAFzEMxCGNkYd6XP8ueU0Mwv
Yg1nJN7fL39yeky9nqYIK1L8nwA+NXkWd5OiGDNR0H/nrGibmQpj8vRZXJZvSk4TdyBQ6Od1cf51
fIlzPLkLS5jSgywKyZ0WoDDPdbYV5qs4FYg7aQFCB6W/MzzcTfPVATkaRqTvY7PBJ8cw3Evt5BmB
GJZY9PdIlzSJ0dvJ2hjl8agdpim5m94lr/nNlEnapLbZrqwDlnWHEeAO4ux+kl1B9yttX2l+9xaX
q5TG3250p3Z0xdbmDHKDwXGBVNcVSzdPXhLqnLhaaes5ecGirt6WCGXlpR7v9OZqWbdXkeEeMidW
mNle+PTOKNG//6qTdWbmQqI2x4H5zU5B9vceRg85ErcMqRKq6sX4Dl4ZgCJ+kEAUU4utxxX9FJHg
v0kYXF9STX5KS0520G8P+eSNj1I2tZY4JncRwDZ1HlF3A0yVbX3cNdNGbR7FsLIteSnJx50kwFyZ
6BnMwK8rt3kZNybkokWy0o8rydyacCaGXdBhz2zs23bNNitJqyhzAFIzjWaAagiUzDD8nqKw8qK2
W/y8gM9wUnm6pq7oBkFKf8eKFYbQTzJeT4jpmebf9/OUdm4aJrd7qcrFRU7fmQNIxgbImLUyeLCr
J2vUqOryGM1rtKGC4Rh0LJXcKre2E7ZMqgqv7xfTccUcW/QYaFvTGrGAIAEp2OKi2F26nzOmKliC
frmfk9WllVNipok4T8dSUAMOwrBHoK4Q1jBHdPvUyF1M8MSKcQJr35FWo7L/+R2csZ38fg8nS6oU
9CQtlXlJrY5LHkKJz2TnG+py0sIFgqxx2OJvTarI8lhuOKcpRCdtZ2Y27aGUOkwiEOiQVzpumVSo
wk4xekY0tAxwtoxddAXDagP2Iizr6L4ZaCC0C9+oeeYs4CkammURDYFy86Qmy1JJigzz8xcMlo8i
q2Ksw4jf0R/bl/olbHDIsbWN4rCJ7Dm5GnNf4OrU3QmDp2TP9EY1Fgetl+ElTPiLtsijpbE/XuEX
oFBZi7YWOkN5L7MNMRmioYVdqHhSd2Udn63cyX7VT31rM6iYBHfQoUGwd9nGR3Jl7udusLsxGSBU
ziF0ehNriHYdTXZNuguDK+UWPmztaYMrPKQt1Tzo/UL4sAJPiB2YIzJTknUBP5JWCmsnfI4uPLxz
Fb4sK9gKIraWyPE4qfB1lUk8Hye2j9kGRNiWujVwkl21V4IN/U75z0agcY5rV4l/Cag+Mx9m9SkG
FjuaxB/myeqrskkxzUCejRRFm6MUDHD+DGaZk0yqh48DHhAcSkU7beyDgCnCsb70CM5089/u4aQJ
Uwyj7IZQmb/CHDlf6jGK9WTJG7U3zcdN0IUgc7DVSxE054oIEu0kRVVUxLfSKSweYoEjZI2a3AHP
VyY45QpUNNMey2ldzhtAD3ISuC2sxFXSvWUiHF2f/F3nXxgjn+mGv93KSYXZtQfJqkU9wZphV7tK
xWG6ltttTbdlQbcd/EFbd7jJmgCUCRO52fru4m549jv+8jxOducSZoilFdwEcTIM0ydPTJe94lnG
OveTYXsw9/lKx6picYCoeCyWRub9vBeeGyF9ewwn+3HWGYdYP2jJHdbqcIfCXaquM3QjorKYTbEp
K2F1a8sG4Zl/6Ww/exjOAYeY/+q6oX32wl+6oz4twiSfuQr6DorwCoTQ1lxhN/vv/Qtp2tlFjzEe
iY6wpEAgvjc+0SRbVaGn89ELOw0nwJdpOZuJASk48NzBc/f/2y/8cs2Txyt1aR2LCtdkiYFQLlCd
+IaPIwwFlGtdW5dsw+bN47RaAuD572882Vxyo5CyrIR8kqyKlbBAG/JHJfN3JV/j74zrozM9qr/U
FFR8Cf3w57V0Rj/Azvbl4qe7iqYRL2XBubEaO1nlOMTW+TavwQrzP5at0y3Ia1N4xxBUBmzvXOG4
ogg70hTLCxkDTmPdDSuR6pjdJ+09SOcXurmzW/+MfVnAx4ZpGSePxzDrSc8CEyJWggXPFloU59fB
z5wGuiyR17WDs+nRXAmYPPhpci/ny4sA2Jmhqfz1Hk6eUpzK02gcDbqG/eSlUA9SL4K9aNeu9U5r
N7oVLl34+RLaq8Rr2DHpLKe+PGQ/W4p9vZGTc7ALpPAQ1dwIrDRLx7d1PTh1uoaDbqf+EHrv+uKo
/dbVT594WEKX3sbZTuPLDZxGwDXKMTbLFGu3HHhVx5dWZxK2EbKbmOSJdapeFRDmMaeJbXMVo2Nr
HlFKIbDUpKW6zRGXE5Vptf8DZPP1/ZzWVlFS6ozVrflsbCVfo2bu1lngpIk/qEuEAJa2jvmQoB20
8UOKRg7IGBdyDwTpgIfLOrUurdpzG9fX5zTX+F+2yaYRJ0UOWbXJCnrKc4KnCCRivM5bJ72vFj2M
7MKdfv/8NZ8JQDa+PQfl+1WzWJXysOCqcIermSD02WYHe2XZd8tjuGwAAohOapyGjPIrYzNtUUyF
JHojcLQlQhlCW/Kq6xhqBCMob+YBgt9M6e7gKOpLT7XjyHAWsg2klPo3CI6heMcar/mlCHsh8NAS
wYa+vAnI5w5dxUJLqyvzcP60JaoTxl7dAWxJh8oze/dL9+F1D1E0p/feWAc8D60KY3mdLMqAWqxk
ssOkClYTlYhMBGm/uIGlHA+XNm/t7Iv+cmcnp0Woy0alhaAbxXuMfpA5mx4vg25bm5ui3bTIYQYb
JvrkxeFNLk4kjr2OpEx0UMxkZS1mcyeQl1cH5Tma7kYM0tJfSftERHnn5OV1x0RRZ/pJBMPEJy+W
jy3m0QkhItk1gfLl4yHbHFGUN08qrw40R4cJFTe3ZbgTj3acrA3dRbqXvBB6Fixny5tQXCjJTfOZ
HICy1VMjSEWU+Wg9FpjedLYSLy1p3ed7I1qiS8zMq24tJy+x4fbUmgiZbsiV1a3d81RcmdVKhrac
orb0kZpBfrL8dNiIhE1hvftAIYwqM1pi+5hrDjZssxOoMAOV7cdR35rGtrHuzWGtC6sOA0nsoYFY
/TBeSa64LCLf1B5QIsBmisFacZ/xk2qLCMMikMxaDrClRCeQGCDvyTiGtK6qq6N0NwT3WQy4Vz2q
kCCMDQy1/g7jEMIsWJ3DdXh40oqPzC2nbfYQIdcp737+Cs+fWF+WxMmJZQ5Hqs8ji7V5IoSHcFTG
RXTtxm1KSLotew0ifhKH2H0uXHj+vE8ria9fyckxZcZ90BYJwKfsy6DSNt/xtfWqvuP7zGeA32ro
X7jipdV/ch5N1TGWpJ6fWsKLfjqQOhN5Y+4Jr7MnT4Pz74JXK1woWs4o3dnm/nnA2sm8JWl7pcQw
bK7QZtZm4ggwVX30swC6zUP0UF7wAT1H0OGCpDfQg84d6MnPlJNBPxKzlt6xsFpg9dypKicJ/cha
tsJVQEDxJuRUgQ/QrYnRxgkZiEhAz8DckUUKRZOI6JjQeCiRbkjsfGQ+oeeDxKgkviXuAeP+BSB/
/uX8964/O7svZ9A49IEuifPwUJqdYXEgwGtbQcB1BG6TXKI400WLQuXS67l03ROko4belhTBPI5D
PycvhvvxIfePfsVol9WvuN2/ids626d+eUenaVtBc6jFVCnmuRLEFuakRFzCmlnhKR8xbBMY2C8+
y3h1aULC/ajeJaSov2BA/0/fhKVYpgx491cSthJXWVt3sNqYPUDIuQexu0vtPEMdCu6Dq+PCcpDT
/HzVcyM/lug/V5W/H/3UyKXah/931QOeqI+IqTReNEpJL2ciCdpPo3xYTb6I/xxedIXfYWpY3CK1
wzr9+WKteP7Q/ueWTqqRLizkRDEZpKH+EmoXB/v6ZdB8iypQcyfUHiTtIuZ34EZICerZzib3N9li
5hc/5Ri3ICqHHFV4AnJW++fHdbaHVkUMOAiwVuhnT77oqgn6OA2ZzGgzylas5iQY/Xq6QuC6nG2u
psfSGzfHtwuXnfvV0x36y2VPdy4t0cQsj7lsshpoKF2k7APjIKKmHQuVKAGosPa150uzuc8orr+v
Sy0iAmOxJE+OJPCzNA0Onx8HFr9kyUv5Xp5ceViimqySfURKV+UQJ0+Ui5P9JpYbopM62CVwTool
/VFYaIjGHKt7bOb6CmoTlPFQ8esRF+/jrS5fa+12kP20WqehD6NFK9nlCKrbHCH6jDfHeK8n9xCq
L8pmjL+2G1OFtmkS+ycz7tKtk98Wt7VlHo5l/N/T4Hj8nYOPxb07afsc4TWLTLaxjChkt+1XigFr
/2C3fxrdh1NvgKpGrhoxk4TfQCjAUpc8OVhX3QcRSrDKEEMVjtR/kHbmZ2m0FBCXluUrXbMf1+CQ
qn5F4rjdNJgUj89J8iwH+3ZiFnEVFMayT9eIMVJlHeNQK1N2vGr74NG66yivP5LDop/ssHsq1XuE
HDdy66AuYItOfo0FY5sD5hO495GOHL1Cq0/VR8KSpZId3NFV5EjupHtTsdE1dHr672zAECT0E66I
7/q0OD6hirNLdYl6td3D+obQO/K/DsNDpD53SJmy4dXgM2s13dVq4NSjfajvMfEbUJNaBvoSP+Y8
F28JCZWLdQUckDFBLjFUiKN9pV5NwdKKNt24lrrntt4k1qOKsnzK20Xf/TlQ7zzH/WOkaosseXOC
0jX7P4lJBKmDo0oqbAA10rfZswvuzJt+1b4V8VWt7ZvexbW8Y22iAYNBlTvC84RtPfB45JOOEb4M
DOleoHJS1uuibf0O/xAzemGL0P5q+ud1hS+2KvIPdOCTdSV1eh3HgYoEcw1d0Ur2RsgHYT0pwqsW
vFVo5aqJnbxaHjqyF1ckyItIdK+EgdArEApHsPV2FRQ3vSIthuYqOmy0+jrW3qvDL0pu55A8iEaN
G5wHN7G4HZkHI62SDxFhJ7e4EqWD12BqAb/uqDxMyWMbPYv5CusDbNHCi04fF3/tSe2YIVS0wliM
aaE7sguM4DqzjoskwxiLW0o7Ev5upmZ5DLwalQblvn6L4EhO12zk9Wt4P7CrQ5jdBsvMQ1OMI/ou
GxfGtIobt2fRibQvB2Y1wfSrVNlQbLQQZbsWNZdVWZmbQVpOfDRMQQoUI26LFjxU2Prnd/zzJiyf
f7HW7HkuqYD6J6Bil5t9fzh084ZhPImJGx1WpSUuEBN/ZtWb0YYYHtXHnlUgB48QawhWsBJHO7+7
7I73CZh+25o/l9k/d3PSQB6xxmsJDojvMpNsusEpDihPlPmu3oLcVeaePSvWKqJXRwl2BwytIRkd
3kwN36HiVTpsoS7Q2l48Ic9tq4qkEFpmalS9p5PyrCTbJekFnhJsS9BsXzAX+IlUb519ZN40ebA9
E7df6tOF9/P32cwT+XrlkyeiKBIj0MaMOSTZHU1ERRm2D6ukdKtsOefGtyH4VjHdiNIbBN+LJ8q8
1E/fyNfrn3z45UCMmCIY8V3uTp7mya/tDRjHXYw8oncMCJ5OYEfu8a5das7PS/PvRuPkp598hXpU
WGV24KeT+zc168BAS3cj0DlnoN1dArtMYsMQcQNHN2s9lHMgNuSj1djdoNrC0TVeiviINE/SETGd
fFO1bylKJGkXH2/T6ZdmT8SieOYlNfOZT0oDnRVVfF40CQjq5JMSB8HqhnqEd4RwFT8Xy4fa2SJI
ZEIxsIssjg/6vfICGZiZ483YLVJrmR5W8jLz40sr9+8cYBbs15s5WT+RZcZTK0/FbFx+oLxMbeEd
4uJG+QVG8Cz+Dj9y8GqUHXjiQCCokz3kZRjgF17m32DtyX2crCPJiNUhiYbiTmsXcD7k9Yynxevj
DYwSHzhwRWwTXqBMTP9F8/f3Ip4fAl0yFS7BmKdju7pMjaSptILTq1rNsdg4s0iHDUKnWbWBa8y7
8EHC2qYgYSrZXRyizPXz92/o++Xn3eVL75mMcRSqsVLcYc6EYZSYuQFR2aPLkHri4rDo8Nt4Ptoj
PplrhfFy2bi0bDdkMv38Sf3dF36+hX8exMnSbOSBkHRVKpjdRvcT2r5uUb6GoVNtpy2+Z3d0H7qT
rsTxrroy+J7Q3V+aGX4u/5+exsmKDLs+jGKmhneCtetFGxtWyROVtQFUhhe26KmIrPxQ3YoYG6N4
zU2445Od3IMyaNOViPmYsItvx3xjBjezfAUBECtXv5UaNzv6ZbIJqoeMUhtTt6q7EtprobLlu9BE
VbU14J/ej8oVgR/boH0uASFG6rfW7sQ9yJ2WOFaw18AkrPDekgghEckcEF+PKkI0QcAd83Oin0XX
BKEw70H5ov6aoo0GmsdoCn9L4eN4eD5Sz7bygPIW2WK8GPp9lxMG+jRNr8J0L0DmuiZJ6+dXq/x9
kLPITBVQRlF1TqiTD4x6TGgDUy/m4dXgVavsudD+iOm6vxr/DG/tzLdHAjomuCC5urUQXjrJV67A
AYBkrxU3Jz6m/tWQD0+6HGFNkRP/unCH575CKB9YoxKEBvND+f4ZqIfkGEYFdyjjDly/dtEt0xKV
gc2tQi7TotVtEumT4XfUeeq1cgshF4I6YgfyvJCnhiTQvoqS030QHEJ/yL4JSYP9f2m1rnEAIr2a
anxFupUU+eWlez/3CX+995NPOGaAIIsd9x7i9OZJCiEqNvxg6trZqVOvcBUp+Y/WJ+9wvEIuvTOf
tavaq6oFEhS4JsoNzkmS3zt4pi4Ri0/PgWTnRO6aMOccJrcX1gM931+7DoNpUBBiVkXTkk/bXJav
pbVNEt2NN8qitzXDH4JbPQyfrAPI9w7fld94+ITkCBFpUUmL+IOatRg98wU1Cx4wNDdjve3eM2mL
M7Gm48par03xZug3ovScWXtQdlGqvKq8b4l+LBG11iDL12mzRWFBYSzqi7SyQ+HGKJYAgUN3LfY7
bMozeka9X8XJNdyaxlhU1FQR9zdbWvP/EScwK5hLEq2hE2KH1l+1iVsgz3CUJ9mmsdwJWPts4oem
JztwgWHKr3RJfU5EHH+Scfc6J36DMjvJG347E5ZMv4wrmMp4VVryopR9RZ7LKJ0gehZ7i4jFVWgM
C2+gQbM8KMQJpmom9wMbzwmGe21OSRY+ypYUionMblyZMP9x0bi0CjNGG4I/plg6SVrlIqcwCpZk
0R81Z4xdSXaD6abhLyPY9Eh4xrg+YMIZ4s+kYe710RUrEakVjEqs0EhwutlHxaorcVkJ8ZHXmYjg
j4T/PD7n90bnlfltGfxpI7+NMPVyNAwaq00VYQK14g7geSg4Bt3zUIkDZO0dBtTGm2YOo7WL0j68
6+HcYiCil1DDfQhrtL3mptzne9yCbX1nEgP8iOaEMlehvLrGcAoq8MGew4vl1gs+FH1b6NsWL8/D
6AzdkiiYUEdL5ofyZpA3mABZyp0QLOM76Ba3CI1kye7mzMV5QN4wiyIoUsCeaFVcgX0yEHH029ZY
63wIHMTlQldXtfhey25FV2ttDWBSF74W+gXHtIUWpy07scsNgxAHK9DCiYYlfz19WAREhpSohkUm
LZoH61ojnGSDfB8uIC78f5KXEVugyIUu1jwftRWaWmgpUrgcl+0vYVuCk9rKKtvBYUSpZoOa4P61
4QicqQ5sjSSde+Y4GzKZV8FjFawzO3Ug2GEOM94IHm18GGNGt+CKpblQxXfyWut95bfL0u03WNwV
kLHwrsh2n5YyxupOcfHxJBmge4oot8al+svckBrQLJqdQsDKnzjYRpSLL4OyYUJagASqDSiSuulu
rA8EbiNYpk8K8n15LS/r5eAJ79qdsO2X5V3hk91Y+LnXr8TJ62hNvXiFXSPzLpyMUekky6HxmILw
amFQIXrYCl74J/lTrGWv+BhRGIdr5fpwG++J0R5ecErV4pXZcTe5d0i21Eoz8XS2NRDHjUiAhmrn
qPujLQMu3FmwW4SCk68Pj6RM2uL1AYvhq3qVuTHBzdw5aBgfFPypFVZjN3zmyOe2Fn9Zyez+6DMJ
CO1wiXzRkW8Tv/AHv15xZkXxciIVVrrB6fulIEdzpstyIVCrbE8cKwQRzobstXmVkJMuKj98aW74
1B35KXzFR/xqWJZ0DhsJLsADBmF3qGHile6U/sF5pyK0ee+M0NadW7nBKvC7N+4lmJVuMbJZIDNt
MQN+12q5JMfQtQZbyR7jwzbBPtnkiOrKt9nle8IUdXtw6gck46voo278IfWR+xMeRm0XwCyUZv9J
5FU6NgQ09RjRlQvz3uAK40KulrCSRXzzc2LX02uyOzwrc8r3MNswzsXToyeo+bG9xwCh0p3gvfAT
X7gw5Pmb2kDvZZiSLBP4hn/BKd4zIHnMc6mJKBTxI+nW4oNCtAsTrT1tiwpsLuw4g9XQrW7b39Al
38SDwxCfr3BHBuyFs+xMbfP9bk46wWpKhmwK6uiOk2kiuosYHnzv7gkwNR9gOjMQHhoXcEL9o5ZY
k5B3jbELhQ7yNnKLQ4wuyk/sMPGO9wkJaoED5XrVWhee2ueR+r20/X6fJ0A6vTquZDlPTQlQxzkk
4urrTFmUk9/L3myRTPwdic40nawfxRd/XSquP2f/P9zBaXIEni5tIA88qYpkGR93nDsMzB3iFlki
8WvxnjSO8mzcN15vOJPT/VaHFWP5lI8c81cbB2hYwvoWT8fIzZ/wOapKW8IZIXNRf8ogQrieOOMb
xzEbsuYgEr/wqv8/j9CU0CTM0wj95BFG5eEgt1UegUfh7fZBsBG2bDcdeQThFWN7u3thh7Gj9aUn
97eg/3PF//fCxskcVUiOQZ9qaQTQggOiuWh30kZwVUe5YVaEBUxlHyZnTC/hO38XxfOS+eeyJ/PB
tFPK4lBnc5UWv87WBto2X0vL0sfJ+yrfKh/jlqqh2QnP8u3P9fgZnOL7peXv9fhRlYZMlnnU2TZ/
za61LR9PjPnk/vBcLLWb6La9t/5EbvsrulE3x/d/4St2tkT98uNPO4JwkpJi4pnjv0Gi2g0f8sT4
ZwHRMMBe+3q6ZbekPMV8h0wJq1xQjeyEC7QVff6df38z/7yCk9qeQEgxV0ijYMlNXplRlW2YR/XJ
WoEx1DsprqTSWhyXh9fg0wmQrc66bt8A7BFiDNfaangnEo52VVFmGxF8mONqk39Y+2GVmS9Uk/GA
X+ly/kX9gk3JeNBeKGwkZFBI9xMm6Pgrk6Ve0NQ0fgNiTtlbDr9qk51qw4d3zDx2eozekpd2cwkh
OguzfV2BJ5iAGIz5VGWswDkvqfg9M6kDPCPG+/5lfGj/lDsZFD5aEEla126ubAXUxBgbPXW78EVb
6bueyJH98MzjwJhBLvxsazjiRe9kdX4LP72lE9igNcxwnHCh/5Rxio9GaxfXqJYYcN/Iox08ip1j
baOS2Odop1xnW5Pc2fm1fE6dE1fNMaCa09NLTgiCrxEoQorOFx04FNjtkQxmW2bT/NAbt9RdDKDU
5b/IbTq31kz6c0kyLIO40ZOHPQSjEYxacfz8FXPOvfRrBqDwJXWzXX3hPPpbe8SeNmt1LMyIACT1
k6ultWSSakoLGK0Yc04NyxO85/CRG7ZaZ8SmHxftyHQSe/5lImzxV6bXFipPdHCTIMJ9Lv5N4tzm
nHAJOuHB0SIHvITg+XntN5qNK5A6bXOAV5yECxdnkCy3KfIvbc9nN6uvP+Xk9evF//2U6RNURRqP
7cp9sz88WoCrt8ZbyEj217gfPqjYtdyf2m1E4S0Giwu75tk3+OWZnuAseW928bHmmYJS4BDJnNBV
0RrFToRHkubrwnI8PkIX62rv0Pn4imq5px2v+3qT4qE7OwV2zz/f0t8UoJPXfFIeZUUZmkrGLWVP
0MI6u/fJU7WTzQSeZku70L2EaJ6d03x9Gyen9CGQe0VoueLgDfDvKGIxKSL5j6YYqxM8WioXzGwu
6x3iG2zCevAYIMnFVjq4eHuhv5ij8rco6vtDOD2/EXjXhjxyS/PMTu5wKnUoWQM3oszBe9bEyTfa
68Eqp0Udfuvds6pe5aN/zCkbqZBqzKHfJoJSZzZ9iuMTMv57SVhV49NR2BzzlRKsjf5eK4RFQWfe
Dn8mDTfni8luZyDab9+scVIQKGlZlaPE75gsHPwcHm+MrI2MWPw9AZwwOlDv8cmL8z2ZFsTyLeau
m0gy9xJed/6TM0SNxc5oUD4dDUZ5hpVu/vlEe5IW3HTkPFvjZ3DsVyYO4xtB9Evoxa6UuJUPPV/1
02xVChsSM3LTu7DI5w/8dP8nIPa/d3OyAQAF11accDfJqkL/9zo55E4ouYOfMEqwNYfp+vBr7qjH
izOwc2UKogugNM00Ne20JtWOojxoUjwvrd6VMKpp3EgikZOMy2F0pHjdBz4KzDmmZJ6JUsqE7b5Q
nZ+fgDzvLH8/gf/exukKN8JsMJvg832IuF7QDnsx6UkTg5TMxLvYMwpXxneYUbI9u3VQt1t2/FtD
g4a5ee83oEYSrs8+Tt0X9+dzx/OXZ3S6bPE4qfVW5hnVbrMFLlPNJ/jIvXbV0VZDsx4W7XMoP/8/
0s5rN3ItyaJfRIDevCZNemXKmxdCpkTvPb++F2sGaFWWUAJmgEbj4uJWkUlzGCdi77XNJehpWQtS
wOtbI3ZoNxf+Hd2e/9PYh1fpv/fNWJbyL3OXNkqUWhQ4pxBeQow3As91sLUkNwh2ieAhWkjAS+U0
oYpih44RAnMBfWH97/umfP/k/ve+XVS5XRNkeQ3nm0tjxIfA3JuAb1ZZeRPmT1V+0w13E5RN9cUf
z+l0U/Zgvz1ROIWgsKLj4iSKadLoCfLlTV05Jjk+0T71qSev44jisAIL4YaUkd5PQ7u/dXTLmoq3
iQwIpt7Gpd2kkfuuTDQhgsusvGtedt0LO0l24HbZAARI9SMAwKGBDYZm8oJ1xz+TQb1qC3tmqvAz
VeHbK/nlfC4+dBlYEa1Jw+VKInxnww/FYOnC1+LKJyfexu7sZzZcut/efeunvem3z/iXw1989YI4
z1u8YNFCMKCSyklDs26WGTxgTzQe9POax59M+n/bLbkHFqobHmQDme/vj/+XhziVSr+zciO6BUZC
w5q9OvOZfT54lfALi927kDoG/d3PdEcghd/sO9TmabD9KYDm7+TPi/NYLs6X88jrkceBLHCY1c1r
TneN98YWtyp94d+Ro/QcEbZc/fvd+fZr+PXXX1SwUT/Ni6w0YnOSveqNF47eoptv2hNwK9WDk4+i
JqIbDK9sSaOu6P8NNk36H87ju0/A1/O4+Pr0ehA0Ust5LNUFCb6hjQRwGNx2gK3fnkT5tjAfAnRq
lbnuNS9nP+HqnCLvQCKum562d/XSJus43mPNbteNtkuFTfhTivo3dwltFiJOUlpV1VR+f9O/3CU9
7bQ2NdXy93n2KG1hN7kUYWzo6JXaIKuhkMAa/WGn8U0JynENUVJEnYf0LzbTYJBRISmMuANouxoi
2/pDe+TzyB6Z8KHU69cBS/6/b8o3vaI/D3qxHMhSXU5Nw4+Fl5lv0RMmlhO+/659VzWB94IbsVG1
1kuqM5IG0fvh+MvD9+cH+c/jX6wHcS6EYSPJv4UeBZRQ8svWAWOE3oNcb+ADuQ8Qe9FtXycoqOTt
/+/w+kXHiuyPWpwKfj5ueM0TILmhJHAUhP+dU8oEvmyH8ll28nWgnqTs9Yej//1G/PHj9Ys61QSe
Opk5d3z0uorOoQf52MTv48JRAtPOl6EDae1E1kb5BLZCCaIJW/1Hrtu39wAbOptb/PCkCPy5LLVB
YE16g74lIVtGdnS2uOtiXVZsqzu2H/PV+Dq+0LoS1n5z/vclUL47tqVIOnwPHfX05UC76sEYjFNT
sBUc3OmhMLzcWE/zeiw3NRdAJMQeSQAN+/P0BHtvlHctVwqJKd6gfl1FjvYL/hUjrTY5+8qmYnt9
rj2D4cMjSk7ZX9Sede/++6ytb84axzYWUqyGSAb+kgjPTTMqZVvemkcADHpxtoZ9FBw7rQQ1TgNw
1ewB3bv52rTZ3Tn1HTKqcFMlDqNMY6/mTkTgp9NNKwHZBbIsBiFPCljrVXtKTxlyaOKcDDe6V9TU
lszIabMjY1GfOCD2wupWBW2pQNrJnsY381lpr+bC8e+gDkMSoCtOQtOhcPS3FkMCCS7KL/VgvqHZ
lSNPmXZt4qiP9fXcrPRNe69GHtMwggazhyVXtmcafJLuwXSmu+bUdK5MKvbILO4xew+eGEGSxfTj
fk1ZqreLReCPy3mxCCWGX1Rm2pcLw1isV9q7+jmiAsVugNzrpaKwNb0YzuFz8d49NYCEoQ/W1y1r
E0oBD33sAj5auC2+LcPouKqp4CMvw5P2/O8b/42UUFc0UTRFExGGIv/+JV++DYU/640f1WS0HZeA
9ANAnJWyH/ftG1zIIw8lFYw37H/SDv/tkjd1VZVNTYaXgP7KuqgcRLGweIE4LuhFt+9t9k6LcII8
Lncs2Dn+VHB/f0BeR0shpc9SfhPEvvzQ3O90nyH7SPgnyrtQO+RwKSpndKPkBgif/dMv/GZnxi/8
7wGVi5VY7wZZ6w0OCBRGfwrbpwER3UD28b7Ut1Gx7ng0s7sesY1cHAzGjeFhMBhpqDwwKqHmur/V
kkfErCtC6qdrSqnu05KqH4qYbzq9f57mxZLd12JfVxY3QqQ3OhzHt5oENs5gaWM1K1O3i/XSAx7g
mVDIs7utMOmgncedtWxDIKc6Gh16hsOzmxdrqKglRdePKrVvhlicJ6pX0yJnUaKu+HNNj8ZyNgOB
y1lodGZX1mlyBTyj1evEQj4dVJrnOq6ZGJZLct11pyRABdLJqxRZPojqfhMMuI0wWMUFXgB/zW6g
xIPt4+jgU+xBuCdE54MOkeKMylUd/BIwnsgLVpgMNBRdce82xVZTV6n240b5m3qeH2cpy1RBIaTw
Uh06ZH6s5E053lSqN9VeiyCjXzc0EF0sPiugrLONHjSxCJNc1gWYxD8/sN9Eiy7v5JezuKhn1bEr
ki5tl3cSni45m8ZxCm4Nolak8QGde1DDpZOe+ollvdpl+hW8xAJ9kOkDkIywkWD2CKD8T5kt4pOF
gYDi3fKCdNrECEq7/E0fi1VQHbLcsOX+1IuoUwpQVQRq3CTWsYdgWyYbouK0Hq45S2DqIg8hFr23
Hpq0svvyPpPehsptKjabhJ9Nv6beS2m9tdFm5uNQ1/fEq5mPue4M+dM4bhfSDhhJkqkWj8jBgH+D
BFAIdk3hEDrIfF5x59+tu0+hvEmw+mUwTMctUWGqfoqC3tb0RzVVXbO/GlDcD3f+W+RpscstoD+h
IB8A5GKuQqw0vN3FNkUt4EbD4hTKKuDW25bxDgMIPCrej824v9vOOmpi1lECYUWGBxdNBNKTBMXP
iMSq5mPc7iCtyOspdStbs+7UkIyD4S6Q9rkBJ51Me+nYdE8aKZaWk1q/MvUIbgnhzQ8VqLwsGH9+
+/48qYuV3cibOBV0nqJltWMNsatpjWYpvxvWDNzR3pBmBzK2c1ToKwRdCYtu6aT8UIdJ/6Nl+/NE
VHZnWLlM06Acu9wkz1EuxOOYMlbp97WxVUYv3ALxtm5JeGg+S8kJtH2HHhR548EEdg2zKCfAqMJ/
KCIMS+knMBEyo20duOPZONfhJjxGn360VeRfGBdzimukqOJx0lYkkJnH4rVteb7QK3ldcRWZdsYi
Gi/JKzWt2k0hrtQXrd6oBrK1EBEt8kDySaTrIf0sOGAovPgTeL/zzDTNhB6RWLeasY0JhJvhRQdZ
eDOkv5LuPpmh7WGvNTZi8RCHnSPN5oslPQjFnSYdghKFjPgsVds0vA/SXwZvLlQsXAAp/NL2lx4+
qslnLf0qU7uVPyCLr2t/Z2ZrOQvBArjpk3IO4HiQIhvfBa/ZdOLiFJ9+aUtM9IR9eohrp/vEukpl
ON+2ZFYCjTZPE5Dnart0O9GKw3cGLel216YOJlw1V5q/i1oFg8tTIhHMvMLUlLE0OJ0dzmeO6l9T
LgZA+KYT9ygQtJVQPfkVsFpjK8aPHZaCrGHhV1eFopJVD9ifgWSbP2twh7vmYDagBwVc9aSjfyrF
MTShI96L87EnF9K86qQ7zTyNjIHms1zvmUwiM+uIMrMrWtWsd5iPCdUTrcxTJLpGxtbcleTYMmy1
69ukZA+1fPnSK9Iqu/JooT7qto3jb7L1dC+OKz+wK3pfKKXRumznzwC2B6KYci9gSEFtVLl4UK4Y
XKeW0+W2Zbm6w2SMTom+hblJ5xzTRHdG4n0rvEzngui8DRwJaq/gVl69Dh6RROweEyJcJOxzNwr9
f7qVc31TOUG9ybVVdZB0R/Ri4mALxhEuAOfpiS8HEqU8JkNorfMLYGyTuQum4CTfNeK+35FgyWiI
3DlEzjybnn5LJgpBnODX76Kz9dlfsThqn+VD+lA9MdFJC+4NUHwbMJxSPOgH+QwvBEjIat6oW40s
37G6ynBjXKtvjLgoa1Mvaba18IjcdXpv3scRe/croyCePNrktd08m8Qc5VcB1PoIRAZlYLderiQz
bzSKcUxG7Hyj6htEO7nl6K2dwUJAB5X6Z4qlYW919+YpuzOu+9W4svhabrhW5Wfvyg6RC7cowdPV
Mx2ZgkRSXjqodvlz3dyMPn0ah0wYKVv384YdGJMxFHQM3uXn8U0/07eh9rLaV605DNYqlK6tstpY
AqqsoSQnOSYrkGgA5vobzj0NT1b/ssxL78Vqm4xPjWbnb9LVTA82iZ1iOjcVLl26vAa6eoYm0WNC
iB4GkGtfOlQGwVGrFrHbs2Z6c2yzRZXHrdbdp69F62ZIM62rod6C4Y/iFyF6RAOPNY6jm9JqAAza
uIzieaq426nmNbD/66cELdwDWlepcBRUWM0y3y4nZKXbQXJEVG4yeAubbCMG3eO0IoA0i1+I/lo1
knincyXD8j2cNwAnDIi6gktPT6SrQHxk95piHEHOVONl8Yqn8pNGksjn2nDah6RxwhuqsSZ/TjXD
TUyi3K/1A7JA8yCe6k8JINa41x1jTVCVF9zRhrIyd+IKk0hRoZYAUT/m+xLVaf0Eul8S10pz4NWZ
iHxoAOw174Zld9OZZ4UNpHKzSJN4LZnbc79GAzw6nkOvkwhzIp3+maTcYvT09tiXazN4D5QroJJA
zA1XHMVNyBdgRNAghAQrPOTJdZlvReU2IsbtOjgKrxmWXlZttpJidoPiAbUdCbdV7OQg7QRyiXt3
hq0AokPDJT2+91xJoUHjD9IaMDkkfmSXEDrcFO0Z/2uvtLg9Bj6KKvTsVMuwoyLl0VJO4rgWcoIq
j735HEQkquJDqNkWmX5iV0Lqahb57MqjTktxuDYHCIyUNv22itcWX6KEONmcpbt/kLMbRb8WREqn
o6Ff84iJw44Q24i4TvIOKr8/Gz0L0fyGNI0kSbzlhTPFjgZuh59p+nRsOz4ft2qOXxlO64bMIntG
VmlGV3p0btQrCZNDRElcPpJIwP7RlpXlfpMsv+7GNVdQ6T+GfhuFMnCXztEbgqCPITJLaX6DHblq
iOIqgUOXpSs+W90vM6ewxHHUefxZs0N9tpa5wnwvSaeNbRFDTI8hperJwNZ2xbjLEcTy90zAkhDt
hV7Hxbb2selxTVr1hDjFyLZssMtmP3c0xTdpcp0+ilvlWugpfpzC+uTGNYYbd2f9w+/tCtVCbRcD
oN0VTHRK/iLad61j1HtWxzI6kc5MM1dSyaw48tMG5bYm4TRd0jufuFzm9ORHe1PYVtE78xrf38Tj
gQT7kWuBPrN/IFhZtyi8unPVH3nBY/ioALJhjZfrDMm0m4ImLFdD7MDWDCQvUx3+c6HzlOjU9ZtK
WAk5NblryledftCMuyp5m4tdzUXNGJyb122e24F2xU/nvUinRSk6BjgfsMUiqUfR/uwz6iLGrgI2
PdiYt6f4QY7PbXzSsidJvBnbvTQ75kf66H+YqgPSiDvo88dRs2rbSr0y4ju/eB0W9Fre74y6tRs+
BENDGp92a+k1GWHyWUVNY2EF789KfwXjYhXB82jWw7wLxQMJW0lIElf+FLADKOb1TJRlyjDQbOkI
Gie9PhvqoQ/XmfpslvuGeAqhX/fSVdtuFBIRksCrVmO4HhVXoHC0vKRzJnwD8KFT9p82+xBT2DUC
XyP0eTRV9LyxMxY5LTwGDdHVJnL60CYzwxaQjEg6PTedTa7ykEjnPniSxaukxMnabifhPhQhATuo
zFhf+f+ZESp+CMExOqcdN0a4mcPNOGwD/Qh7E2qRo/pOhPicbqMO6Cm+U8dDhUOI8Xy2KlgtJP+m
Sq4ZyFQE1gTWs0RudEekm91Oa9P0WuFmFm50Hr00uRKF/TztOuTxRM1KLHeQccoXNbji87OgsVBL
9yGdw267hOcOyV3OrhSLEz05gr/HISWceVMDawb0L/g3EpANTjIMfpndJ5YkrbxfTpfOGdGwDfEw
wiKTz/kP7HF+KnvabvFJ5jQb+M8Vg7RkppeM9rj/sKiLg3JnjWsj3hfTe5Fvm+lG0Wy1QkyxanAe
tDFNDLuUiePp7bm/TltKyH3dZV45XFfiW2m6zZvUXyNrN/KbmdFMTT2Bl5SWTI6u+aCzsMikm+Oc
TYLcRYROeYTQUt/xH0uto/OhXPp/09sit9CObLlyKph6WKmY+sX7WEA0R/UFtwtSgPyY5Bs1206B
xsr2q9UmW5AU3C4De7c83ofxkoILV+DAeL4MNlOxm/qP0ZgIgceWuOEY87Bq9WbNMx5NrVPlEEL6
j55sRL9chxU9PVbHrnAQO/FHFJZb9WxkN0mxi+N1ahzijvIRLioVFzbU5DpTNpp+qNpP4ZDiGQua
/WRc11ZBR3pFnmBG8zc6pwHuE1fuH6qUNPe3bHYs1lNAZH7pIh9SWCMUya3Nh7onNukNcYWpDl6r
OrqxYqQ/DitZdLXuTjjgz8hYLUPrwbwp5htdPQEOV/uHuSvtJiJV6SqSF+ZAiY4fsVwreUrraP22
Vx3ZYPMxkLXIQkWkOYtj7CacK8WRxUgR8BaRP4RIRdnRKO8JSFDGdV14NEvEq7g5WcZD2W+yYoNI
kidjIkekOSkx71SJKIgvrb8vqnVUrUUE44TKTc4QnarS9VHoicZzp2zncR2bLjrCovNwz6bKFYiy
lMNnpuloIspHTcApNlN/V+jslZPKQyNi+23jKwiEnLSfrTTNHvqPNmMRJUk3g+4vJ09BSho4uowN
g8GR38vii2ix3svNpxwf/91mVf7eqbMXNagBRIbm6l8K5rZtWQvF34NSondIsd4yn7Rrn6Crg5Kz
beiOdGddHADV7BHsDv8AOhX9NYUZIQ+pS65BZ9BJcBp1LSun1nwIy3usqSID/x9GaOo3E3VLBPwC
zGkBel9qfKSqbqLalKLbnpl2Vp716cSlgZsuNTv2wsioNiSAL8oe3zUtV20JJ3WK0B6TF4vuqv8+
ejNxMrY2L6JRi6Qppn0i1iR8b8rZFB+00FvHVC/qjW7t2nlrWFeZQagYgTIdm1cHf0lceqyJTf/x
7xvxnUht+UmWJkq6Zf7FSc7VDC0PR7lVTp0L8F+QIMK5AolNwPtsgQySlTxgJicJdU95oTpzsoFU
qXvUSNFzMEOB++FyfzfOtoCHo6VQFbBd2sW0KhAFsRnlPLolGQpIRJmTfkLrJEPyAZUscWmYVCQk
YXqqTSe585nWFqefJ6ffNG7gF2PDXLKJgP9fDu8EKZKVuMii28RgLEdQFhEVaXooWs+PaL05aXyK
2nUiHIUST5JxzhUPrwxdHHv60bPwzVziz5NZXqgv7Xra4nQbdU5m+TosoT581Ilb7hF32K1FjvoO
wr0a0mwO8MvMkLp+6GP9Vk5dto8Ug/GhCNEMx/5FwzmLyh5YIbeFM8j3vbWdS3aYwTlQnrDV2sYQ
oB9sVwoVGAKrvuRfdQ8JRfZEOCZasDUFLs4jQB5qfTL0Oz5h8T1vwTonrDrYzN2JyvYlQFcbu6Cv
9qRNPDUb+VozDmF+A4rPZ0W3e31j9g/QYRQStn+7cAH6YZCzULqtVP1aIkxU1dZJ5YiM0+tjgPDF
JYAMwVDN95h9nqNFzr9fom/a1UubGJqWLIkQr38/SV9uTlYIQ59a3BziN8Uj/lwAhG5e8pA6Ue0w
riMSdnKCgVOg9uGDRs1FSf7DacjfrVNfT+PiGRk5w7xZHtgY2EW3CDzoSIEsWuaOfCrDwIHRFDug
OidkIO+KBsFRpssEBZrRDxEfmKWQmBkfyLz+fYW+ISxgkFo8HPTyZfOvzuxYixLatyC6FehekFzq
ZebewFIf7AfmarRqSRpxRP1c5DeltFPHx2S6nRBsfpJpiIUs8J9pUP/7nPRl6Hj5QH89J/XPV6po
m8EieQwsx+S2idfndu0UD9TqJHf68DSeNf9V+qiNDSnXRXgs5pOAwbYl9JnYALsKjnr+GYh4hG1x
dHMVhe85qz2u3cBCQQHUi4CzCEpGitMrm4RNUnzWc08fdhHAMJNlZSML1yqdI73aGsI5N/cLo2m4
Vxq2zIekpiDb169IFTQXuiYVh+aM9ZmQZoUWJbZadrh4E/99Vb65UwwgWXo1QzQU5S8dZ6yF1mxa
VnGbY9hcCwHOXAKqUCy8EEGDqc9Mbf9jJNHZEdR9ts0+VPydhCmwQ09/GsN/s+r9cTKXas5wzoui
1jiZxj9jH4YJoTszqc0LgSFhKDs65IiC791YqGm1H4OBzGVg8Ocj8ufxL4aBWjRnVRgaxS1FB73t
1LgZgpPfEKbO+xWUxVEpxlvZFFykZjPG04qX7b43rgX8rFeJy5AHNJePM5O9BHvXhl5CyLjkxbjR
3O7ob1fvOC6xcT4oVxgcybUJXy36nsl9uUQ6r7OPAYnssimo9lPvJL5jBDux/6TILCtQjJY33EbP
wG0GgKoqEPfypbvTQyf/XOK7QbVmR4XtkMpWPhdktMm/8ox1YEJtkRFSzviqwmo7bhdukiMs0rB/
P0zfKq3UxVmviCoQzEuHpBjMZFCxGbg1ghKYB+50aSUWC7yvW/CbFknxFHPHn8fb36yF3LkvR75Q
HGQlgv9kXJ4c14rZ5o6PsXVKiHWrVmhA7xg+KXeTOzZHy7quG+Jm3CntMVZ9jvpRAFxb1ddpyqdk
INp0/RN3VV+Wlr+eqy9nt+iGvnww5hQivhiE5S0gtI5Gj3+krKxeSbGX+vUkbfTweoiewGVpNPEe
hnQbEh+0MamSo11XzYwNrrIXf4t5f09bOBlWimj33FWUNDcY6fG0hytfcVsWmFWwrt3yAbsyYU3W
OX+pk30AG4kMGMTPika7fCfn1ynNFh87eJQT1Yej355CB7VDty34HAcYuP/9ZHynCFHIqtGZRWkL
8PGiyItbIdPkOC5vUeZSYs7bDm/bJ0CE+JltaWB4xiNeMKiAblc5U+AYFiGUgObpUJCG2fzm05Im
cmAnDPskNmg+r4ZHi/TYj3+f6fdP0pczvZgCl3kbpaX8+0yJEO7bXSPvcOeHH8kG1tbeYnDyokxu
nCFJWQ3Sat5JO2On/ao8a8c+ZRMeIvGH9+ob5zFP95dzuqjF6qgZQ3PknPonEVE/sC3w3LUDDGJZ
dsCSrOd1SGM53onv86f/xEZjwwUKX+hdSGfjB3Pg3wl9EHO+ns7Fy8bQEYFGyemwOxbqpcmg31Oz
V8kmE1xe+3Y7rJt7/dm4QXVGV+XU7vVDX68K4lnHPfMQIsVkh+bDWv1BG/tbUn/5pmkiexiR7xkJ
SRfPWdPM/pAsV2qREXjWYYIjcHet3ZZ0fHues33zmumeThzMYTrmsVffVjsFD62xGu6t3kPAywCA
/lqJrfquGW3+XcEb4lk9bWHShtVT/pbvZesoiw+9uFOaq2iwk8Oguurt9DGqx0X6TOYUQAu2Tm6H
QVyyq+hZJQV6HK5l+bUiuhhTaUNkcDvQ4gDzsqGmTd6hbcLt+8mWpP1dJSICZEkGeWIicPuNRPmy
9hRWZwhZnyEIReBErNpc36mMfeg45u3Rj7hb5VarUJHhaIZAv9f4Cpnr+DXG90Ntc6/As7Qn6CM9
OEMvZyrqQZzMDzKUAbKTtdv+A2w46BJGWaTmkWiyogANDtq0y+aHmQeTztROo1NID7mhepr6Fnb8
3qJHYftvA0TNHyq9b7laX36ydSE9yvzBkK2En8zunG376CSkO/Hxo+Hg+IfpowrcBhur5++ZejY2
I9qf1rsfT+GikhjV2GqbJF00x4kAgp4YBmakqTO+STGSlsiHggoWQaYTY+MULOg8/7Tk/i1E+OPG
WxfbA6MxjTLqEp5k5uwveNvZvxURSiYPyrw+rZPykJgHxLiQUYiFkQqX7Dr2LQzuyIY+ZreZsQva
W38vuZPsSIDdbXn/k4Re+bsq5ywpFXBi4m7nH/78NCJbEOa+KuCAuVAMJmbmiCx59D4mbJm78tQc
GxLU1Ps8OVFaz49sMB/N3JtvtBeTZgG9C7AsNqG3VKVvVnJVaFtWvvpY0CAfjpZuozSIPMH791dC
++6LjmrvN1RWXzjOF6etqXpqTGUJUwDdBN8HdLbG5JWpp6luAnQ1XJuv0316GtbBjfRO8lPjCNNn
yNScpjLthE0nE1x+E2jn8LZYm63DJroVV8lR3E5ed6ARTS6fETyCx07X2vw6DoSvrgU6Y3z8oGCa
HhMM3qCSKljY/rQt+PZ7vSgiFVkURZ1I0T9/n1UNqVXEKDifoDHTmJnExcM980FkJuQM/U3ENiiH
Ygq/Wm5WykFakTlyZ42r4okhZlfTk6SpvY0yWnkEKa+KO9nT7hdF57/vhPLdY44ZB/ewSUdLvZTu
onYc6roblsoPNiZUGrA6v2rFVe+tNwXrrXJvdDwewmdLCgTTkmWBFtaQ1YnVlEumUt4E8Du9rodt
Vj8WzKUmkDbKptB3qrr+98my3eS6/fl9wjkIjoyAN1H9X9HOl9U4LOtCH4Kpv6mB6uSB+xSa21I6
V23MQwRUhxFrIr2oGf4ZKXkYyBsXmdhM0lHPnAxOsErbX5zA9JafhXptdgnvhuW03WPpv4vUdAV5
Jnmm2YH8Mlrvhl+79Vmp/TslfxGRlKUqWuJyH01EHb9ZWHQiixQ4jqbBgUpNySn6dqPxpxoC3HTw
S5mQ2aEpE9veuLpOGrc68qifO+1ZZlMYVspuhEubGwxXkhtJHr2moeyXQTU1NOc1yWYOSw/GYKGf
CP8DoxRZ+6z9kAum7/qzPr9G+t0c3BM8Wuh3IniDeT/V5xQr3xi+Cf2ToP/KEExZiH9n+u29tQF6
u5GEbk2PlozNcd2PuQ1LPoFDQRaQN1sLwBrHnUnwlPogCWg1lfOU7g3/ORedVHstm3CLM9BXmGV5
9GGN0tYmF52BNh9x5hIYydRJGJ8hkVnTTsa54CLhKg+Z6JSjbdDr5Zs12ypQoXTNvpDq1NHn97ZZ
1Tv9Ma7Yazh6v8vofqnxzeCffFQw5lZuNiTmtYFnkQvkr5A0xQ/V0fDohFOyZ9qvkbKNMIDonf4W
9B5kmvgWqvSFL22F6uIsIsi5yrYQXtfq2wiTwXycWpOx3DliViwluac2rka6UOsa9NFAkFpOxXXY
tiR9oh/4DI+ovYGXjPdNhQLoXsmB+oi0dotTfzO+ygQu26jrj/4bQSFIGrTXWdnRNtKQ12x73vL0
ah5Xwcdy9oFt6atcpimymhuvpD0woXJHRdBAZW53kOnq8b4k1Kdf9ZC1JeLsU2p7FxCUQdbvPV2o
IPasX1CnjdaTUqjUTFpcTd6318KLjDJqkXruxFW+Lh6zW6hP5fX4KTqTDwH9qhNDRF2boUWIiMTV
LgmBtw1z38mOO/grddMBKjAf29fRRYpRhG4tXE26K/YI9FEaAXoqzrnhjA/Qs1sGDdUbA7rXcXJT
us63mIizXxKHPvWn9GNJTutX+kkxAEOmhzbbpNhpMVix8+7w26UkkW6wb/KPXXwT+O+zet3B6C26
zeJB3ofJHgo0erARJ8Z0n1uedrBql5laTkws97Tc81OE6jNOyWqjBCP5xzFe84d2gS71N2mPPNqO
U6dHcIzJDl2jD/zsNwSsvZeEkv1kuQyBdZ5/u/qoTkwc7pH2RyFGABtfQP8qrvp7rpRGuKNLX1I3
IfCtDOw58AqEVTHvQ6QsgN3JiSqOHI19sZv4HrtLnN8m/k+doYQjSUcRzTBKmpnOBZ47QO7pRmwc
MbOV1iPgj4kyGoqWlFmAd4S/9WtmyojVRH9F+ZABg2PMAaVW5pudPI2Egr4EZ1AK991tmEGpihpK
IjZ4nEhwx8NPAw3kM0qFdVzbirmXoo0v2H58I7IyGI80xmbN4Ybr1qbqd7yBgb+NiVVAxZW1OEO9
Olgy1et0jefGFKj2HLAlRNEhckSdhfVLg6ln7jj7jLcMHT6dvRWPiaiCv3Rr+jDVCegnSSWzsU/a
TdKhNLIFkpIAPvzmKuukAy8D913MYwipmvc7cdAWqe/8dQbcvuSA27hyyLjJEDVrH2n4pLOLq9QH
hgzlsxAe55K9gHBVmMtfz5FJ0SmwqZ2ZcgNyTzIvH3lbhKOE8DFwp3dL9YZhz/hoLlsEIk9l9ytI
SKkm/nwEjJ5mOlz+aNvzzwJRp4pirHr1tEhkRguWDSN2/xwyRO6sBe0Xa6c8PcpIeBAb+1jTJqTP
GJegJcgk6ATbvvdkaauPq8hNsM8JhQOpPsbo2D3XDBhD9sAt+5nrXnwT44cBOEbMyEu7Ca61BXK+
hPFxgSybjx6jEsZaiKJlxtlwvMHQQzqb9mgptG0P6z18HoVfTFNTmDMi7XOA9ZWrqI8pcnaftSlE
ZlHdhxAHBAJ+I0SGv8JhGwe3C58TFbXyGopPXbGZrLt02uVxjDLhKuJ5W4a9gv9r6D2jIiBUYvYe
PZjVrYlVrHsoO3CEic18HjwfAku4dVNy3TAJ1/hL1l25S+O9oR9a5qf/Lgm+6ZlBEqNNTpWl0CK6
dKCMVR/qcaT3+CRmbyBOaRXfRmuEbMsCCKvlkb3Bj5GCS+1/WYZ8PehS3n4pQ8q61vze1PqbJbFY
t1Oyh/xN7+reEnk2/qRF/rtY5icuMYIioHBVuRyoRuqY17UUDTcam8gerG63HuF0I/5YUgIXv8SP
+69l2/DXD/xyyIsuTlWqXSTnyXATbrsH5bCIUw3bWLevyHZB/P14vO/quq8/8aJeTs0xM9WMn7jg
EKhy1J2ps+GkpzXesliine3dUDqh+7J/Ch+Ulu3sv37rRTvG1GYkJwG/VdzlZ2XfbhZTinz4ucv6
zeDrzxt5sespxKTtYzkcbqYlVnCV7BJWDH2FqpNWVNjvSq/fUKP95vmzdoZux77W/fcL83se/NfP
xa5lIfynwL50wuTNbNZG1/c3OboQikI+7wCRuexdhJcXecMpj0+puum1EwTTOvYW82sZekWw60vG
7Y7qNMpqERynrDFkpLnITrSzoUF1e6LAq0nKjewC4hPtCnAD62YpFdAy4thE0OfN5+Kzd/C6q8QX
PCdnlvmFNfnvX/kNek3HD6PrTBixI/7VMA2zQs8qlJSYUdI7rOVjC+O1WpsEzFPTPCTvAik43k82
MfW798YENIf4AZnGX/bNpppSrZel5bCTO7fbLt3Akx4Iky42KMZOTF1DorApolBMS46g2AgXot7x
8YAj/cGDGIDiX/X5ArpBSzzb40OIDpAPhroVGbm5BEezm0222Xv7CypB9Ubd3sLA/WF+vTyKl0/J
1x9yscI1cakUkT8NN+q6uMoh4Cvr8mpBj/77PinfGeuUrwe66DhGWpaJEdFKN4XvEngrnnvas/Op
YR+ailhRKMlTmIzaU9G9mvPRx+RT+LeN8CjJePXVXyM9ZL88B+WvSHlGja+QDVgMxGhH7n9IO7Pd
xrUs234RAfbNq0iR6izZcu8XwuGw2fdi+/V3MC5Qx6EQrMK9D4lC1slM0Wz2XnutOceEieWdmBfK
KcrO+i4QaB1xowcMNV1EhEqy9ttjcUKra760FrztOvcEnDkZjgRkWd6pojYcni1/M1Lfaai4e30e
BkP+ma1gzWmdtNmhb1Ikd91iFMhXagxO+y2E2pyvg4lNQfo5kIVgGD2JCJyWPqCgfGblp9agcpdu
rRdRzhcdqYbwCe1e9vzgpSqQlHOdIweWGh2mTNKPRBvUbJ5gqgH7R5MXJNhi8SNrN6jQp3yJgU4m
oJhoZCppR1TXdXk0xQ+hnlDGmot6WJucM63ggXjBqH4lqEhIN3n4goOpSOhFUthSROXjYxajqONE
mm2swtNPLxwzlWXI/4CTKncjiolm9hWAxDUrhgwOIFLDQ2dZ7Hg5maIgSk8Sr32Uv5R7bAaU/jM0
qiOpZDrtDGEnmLbBYkCfdrwtn1hHul/KFmcGFNDSsZaEeE2ztDt4hcX7qSKWFhclqjl+4LSJMfWK
TmL+6uWnKnEzoJ2GIxUIWtmdolnwX4WO3iIsnEXnacXeId6J0ZvVHOeQdWNdAcOv3Y5/UJ3g/qGF
5P8vCKCEC+QF/vMg4K8sXk8I+It9xqRCwoPzSt2f0JzKl62J08VOYQ9Ej/jwW3zKp5fAZDb0VoXv
wficEx2ZUORJC6SejBlTf680riR5Y3I0h20cUfjOIlMZ2q1wL9AOkGVndnCPS1g74zYVl3G51xUe
RPMriYkJRpFors3gmOP5MYrPTrrrSDzl9efc1WhLpgGIniROKeGAePMm5wclTwZ1n23UwPPjXUJC
Z8ORVwDQHB75LSbjor+pwdQIbnk6ht0jeYkcTbtHGG38j48mka5uGT3UaE3zo6QeWmOH9y16LJSv
cKXrXsStD3YB7fiFWHJMpL6TKWZxW2zCYeMXV/Yr6eKSKpNMr0ow7hi0/11rhbJfx2ls9kcJtXTj
qrULMOpNZsHU5hKI9xl63NWV/GJdadIYmyUY9MaM+bK+lXhhLkmprrXdMXmqH7IVdB+bA+JmTuKm
a2hjJbnyh/6Z7v6z5H77xbMlVzGrKI8zNmZmQnrtjtiRaI0uGntaWcZDrcDIQku20E7bEc109xDG
DFNaeCXhFixIuanuY0+6R+wXo6sEO9yyLi5/Y9xCQ2/IbsVl9+vq188LuHqpcjN1TZQlkwKVFvTf
96kWhiBXO+6Tj56rghazSzDDberXkZF74jXkEmJrTO+ApTUMdJB8V+GmVe/1ZGsyr4z5ajkJE3dm
k2iBQzjxn0ow57yvC1YpzpbDcCMjF0hvE+F1YN5Sjq+F+h72r0HzPGo3XexpGlqHlzT5kNTnq8OQ
ef/596n89/edjQGQgRujlfBUZkrLibDBANkB8lB7hoRNUGKQGlrOcPj5tl6uX77d1rPXbxpjOEnz
64e09EPWtuU6d9Hd89rDNkCt5Y6w25iz0b7++Zf1S+WwaWCUns8c1E5n35uhjW0dpvxyrK+sYa/m
255UbgeoP4rLRZvsK1Ds2p6dKJx2Zb1MyTy79aeXZHgl6ylrXCQTtoZ84o8ABrch+u/os53uQsGD
QTp6RAcTk2OjXDbbhUjPf92cVkPgqmC/iW+k6d28qiSf0UI8YfjNybaIfsegXxBteI3h+sc6vDnx
+TuGo14joFwQ9FA4fvvzz04DYxad9LTjeWcTePN156g2osHIzZEJHyK2s0xYC+oNwhqbHq8cbNFb
waGP2Ilc89rid2FU/PfVnJ0YprSJw1PO1SQsCI2Lbxn+qOKyw9h0JTjs+omnBNvZZj+q5O3Ax6jW
tIpKy5YeJcT/WAvENd1JwlGvsrMuMQq+3yvzbFAo6mmf9xFXZ74ldLqWp9uCSD/Ut7/nQJw5/2ey
g9+5uIqRWBxACx7aLQSQD3AdTzOeorpSTV5etAkDmdW5s635bDGSKj8/BT4XBACBVJea2MkAiiG2
fcgYfbdgOvCHj//zJ3NhRsxT+vazZ2uEEvuBFQ1MdZj0ROMSiy9+2OhJ+t0u+6fq5JbZrtaXvYQA
9reY7UugGNuSlpThyqZj0DPHIDVHfi262+aueOt+lc/+yrgr38NmEdNRpQgDYcyojEECaVQf2leq
0NhbW+orMlYdg6i6a/PyT3P8iV6ZVboFzkLGTjFDpCsLhDZ/Af+siCbQRGMeiWP5/3vFVwZlMrJ0
6I4Grd9iz5aFpfFxNLYSab1k7TkUZPqwkWU66epbYofybEJBOE9rNiXJZqQbnNsi+QHlkcwxP9nn
3a0xfSjAFPpS8IgatwNaiESpb1NsV45SpCRfPBLMZQXrNKPviDnd777KtMXpsMJd68Egl/yncOyB
5kPVNshyJERxkl7YCGmQmEsnv5qSfOmIZInwdhnASuI/M74ora1Jm5hFYWmRUlu0J4coT5UUVhuQ
onlnOr2raa4hexrTMrierBDXGicXnAG6wkkeJTr3k/jRs+NT2rZanzbTvD1ZB8VVdifZVt+FX+bd
vAw3Xs18SrebfmmuSQbzit/B4BrFVqaXQ9wAVtuCKAuc3EiZJKy1TnF1wHipV2YB+yPWGQIHGoq/
X5cY610t4cFjJwOiys0pyl0Te7mw9YudpbwPwrbtb1I1XagYj1cMqZdihB9gGQ4OU5ram7plwfQk
Ql0fbMhqFJnRzJY8R5Nc6ffPnzIP7t+3W2XhUEGIG7qhymc3FBqmGSTmNBz9RyKXUFix8UWrNtsM
pwfc4ZK603HPjrCLOLcuRYp4US08sfzqiQNWOxLQTE4B/GuU3soTnklXtUV1gVP2xLTioCf7gAyQ
/k4pNhOdiOhgAmgy7wpzl2BbxK+LU0tjOC1l99T1xueMYKSiwt6H609HS7NKKYJgY+jiAm1aFDih
gBIiXZIEQvyrjcmCFrxPWFW5ljImUsqS866APkIhgmdc9NZdwbjMy307Wf/fpD2CPUxbshYjrcx+
lTxbPb6eAIMcyrJsV+HYDoMHpfritKKdPppBwlhZrlT9ixmbX7+G2p1F55PcFIKXT+IVDNylfpUq
WuApdJGcJ+2cvNOaQ+H7gjKDcOZg71finkunfg7eDCJ6pN2sTXkAPvNc4DKx20O4FG5923+bhu3E
GWWPvt4cPaIxFA4rpDSk6UvJEXWsD4m5LgIvgz7+BSK9W41ruCm4zllxDfOJTnc6eP34IXafluRG
7d7q7mrhKyfTgMb6leL/AndOV+lVSaIqSkSBnrexpXIcGiuc/0rD1r2hfigVB98jrupGWDfFYaJZ
gbnL1Ug+pxjDCNc9lf3mytt/oZj/6yrOjiBZ30/y6STPCBdGwAP5M26K+mWDUyyM1jSmUMAvEIWU
9qDc9+3+//s2nH19cutjhOq4AHEzppuMz18nolPMJybnhxE4bepixFcZES9ZtnicQXZXPV+5CxcW
9r/uwnnzW1Y1K1e4CHVOWaypZQaGh7akrWJtFS3j6r5LNoK8MX1PM51wM/hftYYT4Joe+FJ9hciB
1GW0i7Jhnp+tpLwkZlGQ5lef6I8+WQ2dlytU3DwSHwN1oC5zbYOUkvkQA9PX6LXT8SSgdC+oWeO9
T3uopMZWsZkCU9abxc936lKx/NcFnhU+apefpmG+wME9ycx0bbDlAZdnWxSiTbxP62GRty5Ko6Cz
cSM5RJNpxbsaGox+Xy2njpfT/ZVrurSAf79pZyentlQarch5esTMECtAb91G+Bkyud5h3kKf+FCd
PFkC03QHkS5ZdN1KmV6K016Jn8zwitDpD4jsrFj66w6dfVG1lLYE13GHpgM5DkGEG90GIZRBCA9s
sYL8QqUsxIcJfh2xCQuT8qaYw7x0CnoC6uaUl7q7DXmGBrZZVI+9mNK3TFZRcoudSe8Jj4VaQaKK
3j/ILdR/zYMPiMUdZAKdUz6bF/2F6XNq4f70BIIJ7upPvI0WpvHwd3ZCfYKLHNv3ijEdAdExO1H/
KccPWDqJgM49VAf1J1L8rltWW3Gvra3b8ZkHGRCGlNxmRLDFfJK+bEfiUZG3Jlcz/11vp0ZfteSy
mfOhpLlXxBfBfyqQhwb3fsu76YGJuf1/efiKQlI5nwsxQ2frhx8UYGiiP59uh2oBr/fkhu1qnPkq
Wf8QFccufTGUNxlqTOhF+hoaVAqpK+1o0na315Trlw4kjFn+49SdvYxD1waCEIMda5Y+Eo3HrvEY
nVpIBVWXQXh7m9bH/8Wg6ULNpX4nO53dhlG0+qozgSjN80nVlhbRXb2lPe2lS/xu11oGF5cBvKki
ybSiCs/8rMQrR6VRu6ylZoo3NEkyO9fgYS9KQCvpUiYNgp0YKAknA9OTX6YlqnnG/jL6MSfw76Bd
KFcWpgtOGChS/13RuYSVdCdDD2eKVLyOVjSVWHvUvRA/WPkKMyIiJQa1cBq0mwED3LV1++JT//7r
Z8fQrJ50RdD4dfMtC29EsAMApRFSndDSKHaE2mOJCiSlD3btAHzhbPbX3322IPtqVjVqxJNQ33QA
Gahz6FmEjvw7H53WnWPRi9fpKV0KkMZwil75+v7VEs53XYESPO9W8nmrNigVQ8xGfp1GVb3QDeek
LfnrGwtkzU5G3T9jl5aKaeuuVs1ibShqAmQlqtd2JV7luF7qnvx1PfPd+tbDrTWlb6uwG47GvfUS
ZfeY5zQC+uDKBU6EQMkCuuy7BTL1D1BRPZkIiY3fRjRsDkLV7WRqq7DDw6w0K79O3Cj6lNSVXL6P
FsXynG3F/81Y1uzsJXpgIGICGpnlyXCAsKHZMu5FqCYSP+pqNJA562KuT+3sFwNIJ0kOiG7DDQqg
h5gtYDnJ4OKGhz522cARYAjdoen2ymP7gBflkyXa/DVgsUFZQ6GNpc3mgK8krLQukp0Zy6aSbIXU
aCHez2lvHzPqj6ECY5B9fIRwkx5Vzsp44f2jhhmD7y+Cm2bg7H9DyyMzl3AjUVogCupRnRKIZe0s
CErv4aqMNjkKOpJloFhkCN7QSDnGtY/2TyV/vlcaqiRZ2kz1/Kd7U52CLjGEkccluEQflabXSx7C
ya6lO5ySbqnfmtpzKT+2IsEnC+sthc7En0GRIZRuGayRrbgdtpK63DKAm82Z0ZXa8ILbWle/X+PZ
B1YIRV3nFteI8xtHRM4yJiwpJkSnw8yRr4VlR2wmE0PkSg/04Wy1u21PWwgB0bWz/9VrOdtcRDU2
zbDiqMotqh32F3Qvs1u+aF9REYyc/Xze9mwWAtp16QZuiaixdVr5yqrz53Dy04M7K3ImtZPSuuCm
QMXToPMhS3pQse7f1+uiedQqiS+DYkbAMmsjG82aZU8WIVYzD7WWAZONkQaK4WKtJwcTx4hCXTZv
znHAu9avgBVRRvy8Vv2pnf+9ZhUxsSQbVPRnvcumM9I48OcD14ZjpWKup9ARXkpp31t22NNnI4eE
oFlbzYkfAo6yqGkEgDBRl/Smqp3qpjhaHGNTHpnVr4SHbNtjfQPwknzQ50LCOt1UB46i2QJ4Yjh4
P1/+pS497+F/l3+2xaRWl8Lwp9CptEVtLUhip0lWPemmraHUgJssL2XiqenKDk4l2ix40mqYUypn
4Qbk9gX66dqeliDWmJ02TrUjQsxTluKWlRjQl+cvxo/qw/JOuBayX9jc3I6wPInu5geT1lljf0pX
/TrdzO2j8NqfNxco/zwdlgFRAcNtMX47W7mrdMysVhyOQXJPZ6KHTLajXQr3NknXmfYaHMl1S5H5
poxWrZdc2zUkk7gJnUeEHrSQjE3mlN7pU3kXXYbgKYGf+fOgvtawZRY9uryH+j3ZVTRbUKF4wx6R
fXGgONXv0cIqtoIW5i48arb5rH0mO0DS1LuzFlTVljJtgiPrNzKA5c9P9WLhYGi44wF94PQ7p38X
WnLyBV8dmHUuNBw3T3OcV3wwAMou6LLUC2mprq5JPS7NmlRDB3VJgrZOtXpWvknRKStTiU9B9bRh
a4n3GJKIPvDtsd+O5jq4RVQt29W8I62u1Y4XGx/ffvy8UpPTaRDNmD+5J40EgDFgAneWDI+xN4gb
PXXDyNbB7znQjPw9WJlrV3Bpgvn9z7fOPiVf1sopabiClpfCOuDSgm9X7VqSZMHy1MSpDZKtQ1Mr
HPBwNejYJ+ylhSuhw/7EZJ7SpEfWUd7OjEKFjDOodihFF9G7DObui3B5SGSvmAvYs9id4dzBH0rd
XPbm/YGOIREy4f/D/PCvP+psnxpCPivkScOxdmjrkZ2t3iWl1yde0MFZ3kvTW8IqBS14wHMN2+fK
8nrtnTr3JUGJPxljw+/To6fol9Zj6s1CvhaWToU4PZ+WKGCILg4AU177jObV4Z/Vw5zDPs25OX7u
aZFZGKem5ImmWO8AM3qRsc1S+mmm0/YbUwE7rdMIXZ+ooTC3XRUPyJcKYQPlAAh/SQHgcPZKlVEw
1XqnzV9UIa5a3myQXSu6tXCS3I9m5khb4xIVBqd+fQuEJF9Q2l3HE1xSHNJz/+9Czl6DQjDaTDG4
E6ruAGIOO8+ATqag4Fj7AEZx0slOm7rQNkiHzkgoHXfm+MRmEV95JhdB4d+v5KxYKbNC7TOVWyKs
wFkEiGAWHBHjjA+Aqc8TllLJqWjpAqKUw0+myyVADtz/Bl785Wg+Tqrn71QGikyVEAws0EKYO9W8
E4QvM6po3V4zAF5Spv11786qmi6XDb1SuHf+TfnA5u/5a/DdqM7RVuB4+Hnpv3iG/n5/5h3x+1lF
mqIS0gRLf04eMt0CsGK5+tgkW1F9HoNNpe+Ao5TTgaWjPIp09MN4W4I6EH9NwTomqcv5+Yquvjtn
bdC2KIK2LLiiWXaMYaiv9tr0ZGa/kh44YHVvMLS8k4ikATfUbofuIDg1cMcYgtuVS7lc6X57jc/K
gagfoIhp880x1lK9CoUbOqEw/KLl2K10KN0U48zYWo/NO3g1eofyn1ZZCJV5UV3LbtPmj+Z8eQEO
o89wFjbrP4qlb4+qS5Mctpw+dxjpyfrpRreFU+uNmPzUDMV986gWv2KnKnbCp8wiB/V03Jf1n0vE
WxMO5DjYQGB18VedfgjEmuTUIazHwek5lj3ZCQbcYyUh43MukTjjeKs1DZOMWrhawRxuXHHF8Qsc
8Ykzjs+Z9crXevGGf/8Tz979gMjkotNNjmLS4uTfkA2neFPs4vjWgPaoDvBJuOAKhlwY1a6PfA2B
yrjpx99zWt3PL+LFc+H3izn7NNpeRR4uG4RMNDvA2Yq14Y4GxJ/AXMZtFznRxD6a3RXtQdE2bbyL
iYonsWZLiCDgBhzVDBS1AI7Gba84Mn2/5lkUXuc79/OVXghH1UlIUvCKM+qkH3b2nqZ6jX7r5A/H
8c58Mw4ECNkDCkPb56qx4bCgfSjPwGHrZhuCCf+dIzQ1nPQp6hb1UiV8fOE/oHVappsYoYLoDDec
9eEy3pjHFEIkFLUeHaqN1jr7da13eiHt8u+LP+uWqIGRjlrFxQ/uuLRc9X0sPOOFGx6sXIxN1EEt
vpF42oUJ9OAt2aRqb/NnBFQ0kpcX20p2qtsCjUcLitBYDt2NQB6VzgrvAvmjp5AcCh5GXVzV8F88
gX6/8WclbDPVShrqFrsL9DvCJJrVBKCJuawI6Na48cMNeKFS56RibAwyzToicsjPWPZ4cT1SHu7G
Vd6t4mAjm65AC14B/ZTSLK09IbxTyd6ZOBJdW2Evf2X/vS5//vm3hURtpqrSE66ajlNAaDB+JXkj
ojBedlgOXZINgFxH6HrXvfELAbC5mtW9gXyVcnCxCv92//4UNN+vJAqz4AQMjILFQOQLfGENj5P2
nD3WLwq1A2uWR5U791Ty+m1qryw4lx4g8REkAxqqqP1rQx5D4ErWLKZoINfZxUqdWz6OD8+2vY37
J5KSFsxwRw8U9YmphxM+TXbzcDrq8uJRsezM9wz4AAlz8iI8sBsy1bFaxOBohJ9+/sj/KADOln8T
S7eIPM7ggPpHx/ntXpVWk4/5gP4lov0Em5De8kBE6RFVplaBml939b3ab5Leprg7qG5GzMiyiDBp
Lv3gLQp2QvdgnG4m0dXzK50YY14Kf7q2s2+4wfJaCx1KpKih98/YEism3HtwdxPyQQcm7ZLVWxQ+
e2g1kXLvzyjl6JCbD21k2Ap4ju72pB1a8UVBiy3UNWCAcVGzlMLnwgmSVDRrHCzph0b8qlHCY6CN
i+2kbQNzlytrsMiC+l72TxLUkqVcHLR5+yJk5ZdG+Dch8PI2EX/FxVGKb9uEQ13EQXfq3Lb/TdHX
b/psm1PoyO8CZVa8jek9jLs2fujiWzCxPVt9Jmwz/drc+8LEl4g5qI50G8jCEM/q9ZhBUqaUwex2
aNH1CXd0gcnZApwbLKkmWDcwFnwOyB/ZA6GumPkM6r1acc676tnT++syzqr1UEiMJgsFlFV8gq64
bD1yHfzfyPy99DiPT8O3a46VS/Lqv37zrC6P/bHoC96ZY4VGj7T4fDlPJGm/2dm0n+GCIR5578on
dOF89NePnpUXitmg5D1ZHRVUS/uUbO+cL3bmmg40yZ2EEPalpLliRt/cFlcSnlhqrNZpmIeurrr5
Lt72Gedpkmiu/AMsrUpRGs3ZlkXcVgnVirJrWLEjo3IgLYAKl/bXtVLh4n1nWibpJp1uncr/73q/
KE9VmGnt7BSalWON3cz80NMiuEUdiLjvembW/CTP367vv3hWz8eNXojNqZt/MTrSk7Rj11yrazqH
62HP8vT680O+1MyauST/8xeeFUNxMCVGMfz5C7UX5N3LDtPqLQ5iu8GlUtrUAdfkW5dKRQvuPFBJ
fhkK6dlvVq0x5VaNmwjSOoZfp3krX2thg4yjMRaU1phe0NUQ4a1JS4jloctkfnaEMRbXdK5oh/84
ruLFrOEKnOpEN/Tnu/Int+v8KaiAlea+M/rJ8xKxkQM18qt0nkzygkcbM8DSu+zBnou0Rz70g/HV
P5iA68NyhtqD82rVZVfZ+JlINlPgsTmT8qw2t0OwEXovHG7mQNCfL1KeX4V/LpIbqeoWCnDxfIsT
mC33Vd3M8+O4WREE+YwDFB5E4XAwZ2lEURG6qNM8onmX+Q0k85SWN+cXVMcIsH6X8eLnK7p0GLfo
WP3PFZ1tbFVRh3FRcEV4tJFklzjSIk9dWB4Dgquif/Xa339WTppaqEvqnPaGDOlpzJ8J0iKfCjY2
mJHTviZpZdFqvwjHoMoE1uqaDtjWE/gZVgzDm+ctKQ0VsgkLO/c4yIFyPdlTTjMq0BctUSqQqk13
FBdfwDiEGCON06We3/0v4HmX2pvf75x6NujwM1NOFa0ejhgPoWDS+JobGeRxAD5L5eWkb3o47rb5
mzAX9QFSRveAn7m9JWMiw/s92Mw8DWOh/Wo9htg2lTNaBmRgOvwSaP2Q+IVi/lt77SbtblCVCH+E
PuTAqAcYe+K1d/PS3vHtTTgXRY3akFrJwLPp3GClEQzPdD0IoWbcqYxDN/Ag17Pmt/3VMjZKeRAr
LKoRpbTz8yt5gQWtWxqhl3ObUQLPfbZzTp0ZtVpw4pW0Fl25mB2f6lO/58zuDtliJGtEXqXCFstg
GvGxjO6MFImRgJpu8Edc+PP1XGq5/nU9Z5sqR1JOyik3RvXMjY63P3ajFdrrAAG8+MFqYkvMPNyr
Q4sLNSe/a6CZ1WXS7M8FvmqT16de4xTTkyBvS3NgKVNkchA8kuynGTyNKS47kRblSsqVh3BJ6PH9
x//Ieb8V41lLCnpWc3ARN2LjJsNyAr3N3Q61l+zkzUA1eSeuyngvRHvsoD/f8ouLOegkbe4EocA+
9xv4udyeRJ3gvTnU4FbG7Gs6pAhO7Ksc6Oxm9OQTIrcVcSqB+TV38Ywd8oDU1RNXfRjhh8Q4TG30
+m23VxGpxcmtXm9LWrM/X+mljrT1/UrPSstAy426L6r5PoXivtOPSQJKCxqRXO8ljlaQp2mcaM07
hAvDU6fnusDLQ7ClKL9n0cPPV6POq/X5/vL9as4+nTRO6qEIWJPQ6L3PxY/Uuaq0BYINQHRI7Eh3
Tr1HD42Ejiz1utOweCgYyej3BiG4ku8qMyIDcoi+nJjETqs8X2riyjwhb9rFiPoixp4YVys1IU5t
Fbinbp3EmwDvJuTSesv6i22HISfEk18//20XiGwsC7QF58EDyXHn9gjZbMK8aBCd5PHOAixUAZnS
h3djdrOqd9IqBMM7EsgSFsiygmdaaj5Ray6C7hd20RnJ0v8SsOCipneGOTOruY2XVbUMecG3TXUv
PMB2bvQNwjtDXDVQGVntrs4E50Lp3ydkQpugWNHRJPPPv31XmmkJgWHxZvcb7V7PPLJZSnfSDliT
bRJN0Jy20XF0BgsllUhZcDV1/OIFEMCMpVBGznc+Cs0HBsB6jLhh7j6zXZWqbU18Jo6WzGIqnPCy
G8cbeFC1slGvAgQuaW8t7dvvn62mZeAPFdzQ+RUFP9jB+atiksYAEOPKrEWXy0BV1jGXpXzPV41T
vg/5vcZWWntae5iGdZA/Bv2Lgiy+yKHcBziB3Z/ftT/l7N9PiXx0mROrLLH0/nNyaQesakbZ10ex
IsuYfTiw7kfYRgaE3NOuzZYmG6G+rYk0I6gXj/NNNr1NBpGyFN8l3J8vTl2whgXJnhi19E+6svd7
D1d7mG+z6ZZks9qE6LBR67VW7HeRRXEDoD2wIB8ZwR2pMMAgQCcRJxjcNCpVQeAZ/jLUF6XkkYgW
KI5puXQSqH3MWVA/xb9M9crx/YLOi44Rz0ohBYG9+M+p4NvLKlddlKSc7Y7DCw0Z86t4pzXTPGnN
euAopedL3FKzH025CZ3xEV+7U6wN3e0RctR3RnsMTutIn1FY13t8F0iHf13bny3k27XFRoDE4eSL
R+1gToh2wZoTPGjgxb7tomV1bPAvpDs+r4ig+YqQdYyRINTnFbH5lIHcgQdiQRxWRF0zgZbvx5fw
GJ6eAvF+Bn9NXozwyMBhtRtfBti10Ut9g/KVgu65V5Zw+oQvqFc+WX5reizym769LlRHWfvPcsFf
yQbILqjSFDuvhXwpO/mVGorHIF5ZhHplXrAH5jgVhyHZWcmj3u7004fMAqemsHeteJFDsDeqGJEc
imGkdatYcMbC7uaQdUhPZBS58PSQCxJGFYyuFa8xw532/nNSOpm6xhGBxRFHtnio6FNqwnMn3kgN
A/e0swf9ocOsoI3reFpbbyjzlGyrqdvAWFZCtGBN8Yrbgdje0FPRsnghZ6jKbXa6PDd8RpCS2d1I
3NgzB7BemJuweXKjAQIb10KzaEl0kNxUXEwijRlgtR6TZA9m5RfKIOOtn0f9HODEW2asBJ1FhN46
inLoX6Fq5V9hZU/aQo0c5U7ZiDvLq5zTVnWSdRUuVZz+rCLLmvYZmS7IEReD5eRtsGj5GySfmAhH
BkFd2vC0sNVCRYuXHbgvcF2eRfNA8eAtHVv+RHrgLFOcednB1/KHRLIBjN1gWdBFtQMykPxVT2Lx
sXpR7jjvCu99tO9DdDGwPsIntTY2LWg13anitw45iI5kCMIh3QmkgvU7MZC7qgdd9c4CKN9XxHAS
RSpwKALX6gXRXjzQxOXuL2LS3mzNsCt9hYZlMNw/6PAZhNC/+PpSGp2YUxSZzO/IKMqn8bBQCPop
CQ1xjTtfAI84h0uWvl2bBMjsFbCzhVt/Vodwa77MA1FtEcd3BVyVjvAeIEwlAxOgXWbwGylmWGys
cdXF69KAsMWyaJvCypdIOHz2pW2qPI4xHRcR5K5wbJiiVuwqyVKXXsz0adAe5UnDSfFeZLeBteyI
5OS9CexGXXBKij7zlXSXP5kvgxfegeSVCS/toV2gJ18IX1O4tjgWBesRl/hbF7iDJ332nI9JLBOB
pG2QHN2LO00gPAZvbLnnda6w6GLhio+81xHWUaxjwb5/8J+VctcR7BA/ZURItwcZOQoB8MhIe5zJ
H/ii0xtLvU1OrCi35bBRzYdBdYLTPjvdTsVNDP4mEV/1Bjspg9to74tLyTrGALuyGAzcoef59OBJ
w2iXxCviToFn5XtFJOGJJonThgdCGAegv8VTad2o4kPV3ErS7iR9CeGjTF6JQeF/Y54eY+lJqwiY
YsdwZW2R8dIokSMmL2RCAZM3Yzt/HB6rdgGqL6GrSe85f8/hCgkkV6/r08HqNzLAPHR0NGJ1JzAe
imbfjis52/JvT4KXxauq2XURj+amL57k9FOvCVezNrn4JWi7rP9Qo4eB3vYcN9YlVFE0uJv6frRk
PHuIH5wTaWJkV/kr+WjIe/NEHk5zFTj+b/8AIBkSVg0oGeCKc0VV3Zl+pfSNeBQJzPR0faF+tuAB
yZCyW44o2lrub0Ri+YKlwOQHAYSjMdxFXkc1Y2vmUsAZ2cFJfPCXpCf8XDT86TD9XTRwWpkdRdCR
zNlS93dpp6jpqdZgfx2DzNFexOVo3GrP9fa0LB7UyR0qW9jMbnFlRteQvvLzr2v/nhb//vX51n3b
DzV1Kvwpm+Rjo83vlA7SBOEy27G8yPEL4K1ElP1y4t9O072MyQo1o9q4ac6MYDnicQTxaipbbH2F
R7Zi9EZbajnYqCKS6jXSPkO0TjvZmQpcwdkWPLRV7yeAe0VK56p6hXCJMhYJek35w+zPIkgkW0if
lrAEpkk2x9U2gXnpZfh+v896kpNfRFFSKTKVJJLMAN5Qlax1cR0I6DJ/68A5tc+R5IJYwYowd8Od
MHurTbKDqU0mPIp3enmbgEBuAZ8+TS/aSwMzCNlBq9xZiWjn6HaC+rcsvo3im6CFi87AMC6tkwb7
EwO1vajenWTLkeU3IyUrjUwEUVyYqMunjQi+rr/JMdF9IgmKkqcpfA1QZyEd/i3qO1bH1v+KCXIm
pa6Knix/sBvJFRDGCTJEyfGoEY87Jr96RA4awciMVtkqOqK6emVRGE+WfJDbBzYm7U5s10zFROsz
IuoUtI1T8zQH8v7470QOfU4LOxY7VjfaPKGaPFoCiWlXoFpix/K9Ytya5ppPOyFwATbPp9Wv4v6g
yK6CLOit6D1goKa87LpDOaF0s0UYhbuKrXQZWutEXFUSHd1k1RS/fYLHajJ1bMRpU7Qb2J85A5ND
XG+6wMnM+xhFN/tyu6oAaLIcDT5Z2c86io2lAMEyWJ0GD8dYNuz89om+XltvU9UhrS8gvV16DCqP
FS9Kb4yHjPlzvFCVNel4A8l4DFI7/6unNuroXnXrJqK02aYM1ht1PScnmpU3MuKaPkRG5Sd527IT
E3jdA7OMo88mfjX1A+Si/gEikfQumscR0JXtd14B81I8KXYTLiFhxuZWtTzhrthpS/M2mQ31vlP+
mlY6WdH+R37E3IWuk/T5lbwvNyFfCBgg4U3aDzRs5g7eK6G/B2HJkfq228//OTqVhKRk/toXgLlu
QdSambgwbigBikfInV94jfnvsWiUXjE9B52HPmiSdBhcR7WAsuQb1Nh3Yc5nLNrK9FYOjwQrc0qI
pVXvA6v8gGtGvMG0bG+RVP8mIXA9HsPNtTXo0nlBI+NAkVVdu+DxFnyz1SRGjzMmAjr/QHAAIy+Y
wSwtsD+nO6G/HcanJvFKy7X2vL53srFqsXqHS1itp+AgIQbWqSFYzkOoXjctZpIrTZILrS2Tq8QM
LOowH/8JgTLCqguUtJJoLskggJSdztJMao6rOybjWOVBIXH+yEEHF9V17+m/LZq/f/3s/CsX7Gy+
8n9IO7PdxrksSz8RAc7DrUhqtCzL8hS+IRyOMGdxHp++P7obnTYthLKrUVmVhcr6oWPy8Jy9115D
Kd23MFmf6vG2KuGJ1nxFe0nFosdB54kiMXrBWBc2+W/KdkciIjc5jckWp9f2zUqem/geH1lwJNxd
yis3iXSBh8USIfBDt8GGQtJnU9uAR2d5SFbQVsJ/R4To57fSe/gUtCzUFYgaQojTw+GVVugjJFSJ
Ur2dconiV/Lk+wGTjBVGS4nxO4C9pYG+E7Zbm8gcsf/CKiuiJNEWBg/AWGBMF3MTeSIGTPFrVU/y
Su5tHGgCacnYicRTpLcTEhK4PKzUwnIQrZEs7hVkcNJAevObKeDDusP5vTEdHI9kIgMEfxURW70t
yLQ+P6sHUbFV7zD4q1pEtLiCDVbKK7SddHewVtVfjcVHte2gaHT1ixg9Ns1KgA2Uy9vRxjYglx8m
QlZjg4cJqZtmvzxaqfPIft132jtynqraTPh9cK/yd1olR6TGP85zMvI7iWwxLkRMpI8K/sfYUS2y
6MbDoTCQt0X2SzZXueeid4LKVtgJMi5rn8jrIDp27/pLp9omIbsS6QftKmRCQMBKscdDQDrmOwOz
ASb6t8zVOJ9wMIvh0RM87u3Nk+QSb70qqaqvWAdcYDB+3yAz0LO1Mjk+x6M0sdjGF16hlC3gPjuT
JK4mHpFB64G8c4vmbViTkIqn9DVXrwtQJ2tgI04WHWzIT+LL13pHj6Sx7WL5vn4XqfChgiHJNPxJ
x2CEb4V4MKxNlseOiVw38LHP7F7k3olaybEqZ6wKhvFmtFCI48XrS1gVv0Z8tvAsiNc11Arr6DGT
8oedWu7H5h4DZQvNjL4ppPdGITreWiojN9U+1R8rY9/pbnS8hv9f4MPwF5oMCeHvYME7J09kcSxY
VljI4P8EmohrK1jF6S5I7kcNt+lTmq9E445KFzqMJywxI1xE5b1XbNszXozFzitcDV/1u2uF16dR
1bzORYXJgF0BG/sBjnHCky3ulTx5h8SIdJnQLqN+uk90l3CM1LItBDGO+Bd1v/6mjMvBcsFbIKf1
N+ljeaCvoV20lQdijCi+tA8V40LQmpZ7VpUbvANP+BEjbOdLSSF401zkC82/iyr8Xpaq6eqTmetg
LSJxkwFXpHgnyrpriCsizFqc7LNVYu388SMpb5LwqBjPpn/T+Tfxe8OJNhx9a/upT5YWYLwQMcKt
wC4hWU2y3Dp90iHjXJ/l/Byu8S4tFOuioptAObNaNY6NujOKXgZ1tQ7YG+yCAxnMtv/rOsJ6gQHx
/bdmI91G0lLKfH4L8BD5Iqk3MBJAMdyhWouY7P0Xc+2foPL3n5yh2mUqNaKXD/L9VBHjKOO2xH3d
+CCCfJimS8IbKYvDK0kX7e6utcWlkSy0SZLy28PWP13WT+pSZAKvXNOtTwOP+V6dFDgGNnp8S/Oh
QaiNo6manBLnd3brJOLC8IZPRjvT9TrE4GA3w2QWwn5LccaE1Vyr+RpWK27315IeLxA3cHeSJXav
pCEI+mwgvxxZSTNUVlqn0wftrXQOoLZY+Uz9nWE5jbZrUtNxjBmv9KXypT7p68/O9kMbFmLLxyXf
x9KqcQWQCucMEce8kYFFMyeNnZ58B90W+4d0hakEgw9NxQPHzTu37m0sWi28vmK7y67hy9M98ePt
4G5IkaEokBRnHbMZZHnal550X+O97zbiRqvWXYHpHVwp5Td5efWicNR3sXQsjEaRrTpUiXK1Euvd
9crsc2D/czVsB1ECaEUq+72DhpqqyJ2ZyPdey3mwwmKYApawxwqA1Tzpq8KyidKYAuOdiI1MuhhH
iLJAkt/YaX+CTanD8OVV9itxTSzIacwf5e6m8jZxhyiQWAd87RY8UcEZ0UGLJCxcedXKpWMGbcz/
/RNmxeUYCsIoGZ87rHdkDE0s4xhDtjo/Zz3U7oW8zdJ1dN7zIeImq68l1OTChAo3KmG2AHyoqOp7
UrtRVp/1Oz3d+P0TqZrGVV7qpRPj60pnrz7RhDZuq4hD6n1KoIh+ld2yekUaKu79nbk1XsryOIzM
w2xu7ZZcSfNuMkuPtbs0sfGnJeWjMxkALZr3BI4XHJkQa1hHxvGtgBF6O5xfOvG+bNf/hlkuTKb5
hi1RQaOCD/UPl+9Gjs4FkzXp3sJSkWxtnOMoMML8Ix6xqRoPPTbn0iLdQlABOd923QoJeEPIVQDg
Or4GxW05QrZdhrWbuPUjRSLIft+4MB+bwbmy2IvbwcLmBvoAoNnnTfHlwCmLvjgHbctiSR2Bl4bH
kE9ugwuwGFj7boqzzm77U7vRdspvS1mPkLcAUwSkCXao2UjXRyIpqLZbXE9fZCh8+5BZ3X+RGXyp
K4IiaiiWZHFAzqs5ofQ7w49E+X4UyKhy9HgLVZEwGPKHVJXpPbPR6Q2TAIezMpdHfuZ0AuCGGbAM
l3itr3FVxzh3TX7IZEVYX3Ol0y49S8pNcsABIHEhn/7zL8/SHwSjz/ENugfxrB1fOdbVOsH4Awh3
VJ4K4a77kJjYpSTcKH/S844pNdn1CFB4zK2jf+CCALmV2UDS3NZoVLylZt2pCNTwfd4mt7r1O1K3
1rg11adUv+/re+SwhmscCUOy8jtE0qNNlxwiXnqbaH5cUVfuys+2bnb+TUIpFV8kmRcxP40Ndrzl
i6F6H3+k/EHEWxC7gzVimR/0ZMuIigopWsjD46jelH/OCtQ/MoqcMHFxfsbrpcYbSTkM0QRRybXt
7yVlgy+8sCADxGinWEptclha0ov1oLIpwmK7JgRuKeab9tiT42I6GtEqTA8h1UDgKFAaQYAaTFB4
DuKFPjoIH2LB9osp/ujcoMBetFTH16Bc5eeVCdMRm3vNoMzFp3h2FQhxo0tZnsA3j0kSd1JySYpj
i/sEiMaLpTDOwV/CeK2fxQ1vpkKI2fCp7EYybES++GER3KZ39WpYU0eQEizLro4Dn7To8CP/K0uu
pxwCaefXd8o14o4xHfHf3+L3pc+ugKEOqkgXzuVpJCDNPJSY4ZdYvZNCtCoSQrTYrx1nkaC/A5Wa
GKggvh84fI4aIm0JCYCEZ1H1bPVPZ/UtAYXxj4IE1KXc4/GNz9Og2NJW4ia2FgIl9xEbbm2b3Af+
YiG/YKs2zdbu8+cJ7SKpxrOO1fjk5VjRrATeZ9puG909S5tz/yiXe9na0Lla9U0u7QvMQFSXYeGS
KOeTV55knAwx14I/LSMD/n/vYafnhAMeTAyIZubse5biaJQCoyhPenVTFURuo3t/aEY+Uu5G+/y7
cML6RUo/DOnXaKd/siWZWtcUbxdavO+LmDXSuScXY9GU5Unc0sIa7/G4kcS7gvD2gvjuHoTVrl4F
F2ge+tDIqLZ47wnQgVAIL84BIoZto0MpdP99cVyg4E3rMhhn4Pg6UbC+H3ZDmqpRnoblqbAIvIa+
jmzG6XDHTtEsLKgoMMNqPefcMnaFBUfMzjRrEdrfpW3EqxLBTdU+/XtNF6pnFIHwe2WIMyZBmbMW
SmHUVKcIkk5MN8g2s2gc8qUCf8dR9ZtuiXddTV4afFmiYv790xewhu8/Pa+gLU/TC0MsT+Adgu+o
0XMZLsxyIcCAJmhtXFia68mrnuCCnf43ez2fSIv727xWtBSEPEZ2lt1EEnKWbWy4UWQrrx4CGkQj
N8bx/NZsimX/11Q3KgXLnimVlDNI/R2d3/14Ke/OjNHlK3m0n7Xs/JRAIMXpxlWG4mb2MKOkPqd5
xkfWLxPtTz4ZwfiWQ8OWBysDZAtajtGfUnmVkFrmH4rs1BV/KmXrEe/mMegjmkF7qodddLaTalMj
4524Q4YLHK0+Mde2qZUTO6JO6xsy6x6zvCJS6bayNmL+SzfXoRkuhG2OnT7Ib4RajBmM5E696TW4
4oJ20PpkNxMiz7ToB+GpjkS8ikSM0lQO5uf0vLKG5UhwKFI2iIKwBL1etjuyBmh6jKIl2W6dkWRW
FwfqyuQWOIBJPwNPu/DJiXBjpbA98O1SfVDjwc2Vo1fspe4xLI/EBlTVOqzXqrdv9HsFYen1XvuC
Qwl/jwG5ZaqTuKpnB5dqJUaE8V11mghcATkWOkp3wuHkFSmDVQQJxr8reoe/ssoYxcUbLLsomW5G
8TYUD5ifkIsCylocGNSNfDKo90O7RxcSrIb8b5M+tzlTLArx4MjLXkq3zMb70DbJkfMY+xkxVtT+
7VA95JDoztUTTopOIPENeLelhusbKwij+wATk3GZl0+p9zvKdyKwJCK36yJW2P0XLjzVmHRjmmH8
nAnXqUhMVadUp2Z73gAc9VQnpM6VDOyGnhIRl1ZNfcKmul+PQEXtDR7SzWTl0u/a/JDjxDJZyY7a
WyfcevmtQDshw7Ty7hNy9oL7wbstGoI76m2cbvLKPeP9pxNN2xtA9vhCcsGfSRsFS+ywXRvFigBA
HIvauyx+T+rUwX22wWCkw1mU0bnxiDXsL3gZZTxFMo93CQnQpXjolKe0elHLFwMiSQDbF5urDGLI
8AAsqRGS8ilSlu+LRHNC9TfMsck59KSZd712ZMbTbc5AaJm/0zre7fm5lI8G8ZmJhNGgvBq8FXQG
vLVo9P4UKA0Zjo87ymjycOCS+O32nGzK/s1vX3Idtre0bo//o+gHdq4JkWxicYoYms1ulcyXijyM
p53bYZG8w6R7InVbXHSQWkx/J+H9DzT479P7wrzn+8/OKqKS24T9wc9OSQNF/pEASTIKW+F5Y/PH
Go4R82KXur+T11cVWZd2J6oOhY4RDSZ07u9/cy2qiJcjqzrFH+MS0+pnEbVMuegd7aY+RJMM/dTb
40B24qGh0eIbAVvGN/qa0OOCD4LFpEeSuNQxpqDA/74QWaozykIWgoPKJIyCuqfQjyzyO9hhIkpi
Wz6hmcZfixxfZxKoDQgBliNSBe9KX3pBnzutRdX5mPkXSNj3tRheJfWCx1oItmBo3b741YL+CAvr
V+teuY/9VYbA4EnaVg8w89axiSvFtWHlxXri6yJmtVcaBB31D4swsEd3ZTtdIxpyCLgjIJhoxMg1
768ZGF7gMH//w2cvoSsqQx1VfpN608ix7eK45KzddLGxgPc1FOtyeD+3t03slJjAyxseiW3+grn1
B7S7km8M1E02aWGZnUo20414dBh2K9lN2mIYP52w8Bq95EhfqQnra3fpZ98zLxuwkJuadBAQY24D
GsvmICQC60fqlmwBU1cClpsRxFWiV8nnvn59X4C0eGRffnJq1b703WMUxl2ZetP1LRiYQjjdaKMO
GnFtNl0P6RA4Jr4JDVwAF8aPNjhqg+OeeDP1yEW2bluHAEx5x8HpI74ng/tvdgAOuVIjXhACfF/n
7EOvQFoyrWSdtWOpbvhmSaTa21BFuldUTqBBkC1awACGqdPgAfwH6zMuxGsCSHPaQz/eEQNunhk3
IiKO7w8s0yxZVfjETsjt8SnLm5VFLdLv6vFZq7dYxhULK3PqYisSsFKSchMfEO/n2ko2XFW7ywlz
M3iwt7p+c4b9OG6gDpl4aaC6IjYZUl20brSdONGcpQeYtysYynp+m7rJIaXso53k/028TWHjcd0v
LRfO8lMk24JbONrWSLeSuE6otT7hdrHYZ8Ux+YD+6WPrl4lLRXPOKzwDNI9IaHo/nxGCFK1qAfRS
flSfMaqvsCAZcK4jN/WqnuPief3l6c0uC8MyzN6zeHo5GQj4suNjtsze+ht858gqyieGE9Y+NR+t
yz6jE8Y4LEAd7/399611gfnLfvqyEO37a9TGSigLlYVIfNDjfvRXhLEZpIAwg16o3aKGUnUfHOBh
vdGV18WU3aw9YQcdfUxePolrbSpIFqqTHqJH5c+V1V18TBi1TK5m1KLabLd3eYrGVpxOcAI5SFu2
FX015a6XzkiwMpk66V+4qeGCmh+GRzmCy60122gcZt/cbv8DZyqe1pf1zDq0RlZ90o9ZD8LKh0Zf
tAQi7I31NB3NGbkBW+BcojLmgP39+9pVcrFdNkCJTMpP1ClznryoRXUdGh7+5eXagAIA+ckJiBR0
TeXEFBW9/w4aFpU5NJ6uuevkekGgdGys2myn2AV6lav0OO0ncxxvfw0WoqEqzJz02f4xi6qtBtMs
Js4VezkPHKV0xKfhtvsrmcecEncMf2kl4KQiQU0GVG/lxaCeagIjqpWCGrQZFuFteeOt+ofsmD3q
d0HmqLXdD+R+TPm4+BQinsXLdRAcxcd4BwDPJTqhDGigtl3yYORvcYq3/1OLOSJOXAWugk4DJ669
MyE3FbBcumPSunXw7l8btl2sMSyomGTWaIAYc7hATATNbzlEqPqm271iRFMvx76ztYCuFpRSifek
H3t7hk1IlwNsZSkCO/PooSOyFOW6Mv3SN0NgB8MlSAuYcsyrHtEYhOqslKfkRl8Zy2JVrsftlBQx
mX9c3ZPTQTW7BmRRB/W3JGbOP4aNnRclvmAA4RA6gRXOuCyyXVm9lMNJW3bKsniN0HnV4NU343nb
Txc4bYCcLntxoybT5bn0K/vfp8alkksWsWWfvACknxO20Oui3ptgpTH9dd4YS6X/GzgFeYvGZjqz
rGCj4l6OoOPK5Xz1h2enel2ULVeiX3I8nBE6g1gkB9p4J5P8xaRlTHU3XRbQzZTN/+RPRidsylPj
A2z1/RiPBj2uCpltCM8ayx94W8iDtfyTtZFASrWtp+sfv37p5UsiI2+VZsuEjff9V5NKyKow51fV
lb/maFaxePDJkdxW6uCG+OTXze4c/xIHjcZ3HdWZo/ebFJ4G/raCLf+1yDgBUuP/lrgBMeEiV/Ab
kibYHMZaQd5Pz2bDY/5gpEn36cEUBjVBjZreQE3z8ogJ8kNB+uWg2oi0iDbsxJte2XnpcQz/dnXt
njs4WqFrad0ieVUIEskdPMXIytHukv21uvvSAU0EyH+ex6yIjFrByAfB4jDkDGQOxukG9A1ohQPR
7651xRJqOAo0RCOJvhD+koWh2N2fVHQ81FUk7KF++PfGuNQKyDK35zRxIb1njj/7laYIpWBMda3x
ImhuQu56gE4B6gx9iLKwSCMBure113F0coFUW1dkLO4BBU9XWpgd4BLD8Ig2MnzUcjkigyQ7rXvA
mFo0l+ds2eVogyMYvVcGRfKl3fV16dNB96Ukl+VcCMrUpMKsbsgsT1CokO+5iqGj+a71jjFORSwA
dGdkPli9EB0FlxNqncxNiDUjrVWO6/WVb/xSAU6UN8CCpeNSoczRhbZuVbnseaDTgX9WbcJMjxF5
h2SkMlF6jKFJTYHveA67arjsH68zCIzps5qfuV+XMDtmhlTo+0ZiCRM0V29UYk7X5wNkCxKaepCN
Vw/N4KdrRu8tzCd8ikiiZi6/7EaSRBfdq4D4SWZaA1+u26Sdi49ApO/9+LaumR298bmGKD6mDKTp
z0qDe/RMIiU9qaHWM2TD8QNHC6D5bRnZU7R3fuvtcNfx38+vnQqrm122oGXMkn2WvKiKsigAHaJh
mzcOXkoKxofduuBJ4fqtO9dpUJeauW/vaHYu5Ubzf95R4aLU2WRHNvmD0CwwcohB5T6Cu+CX+YYG
odgbt3AurEX8QLNEaJX4YtYrn+yMRbHE1X0DfUK9AopfKhkIhTFECFocm+yh7/u6zvskyyydff0B
78BLT6N3qEI6qEnkGCF9cLA47QRUR/sUjzwYlwstumvjOzwnrt7fF9q4b4uZ76WwL7swYC9VHwgD
FiVGwVioxDd7ACRWJGd2sNTFHfkDSAe8g9ovwzs8YLNNHiakqFrXBosX5BZEoZniZM1Ic4l0+fvT
0ap6UmCzoOAmvLVeSDXPyexJlxbapz+SuRWKLdl7E0qcTcZdin9zPmGzZOY3OrFQoM7UiDCx7Fx/
hWEg3TIlHe/TaIfIV0FZJx607C401oig+w80a8ODmsOwoAFFL/8AlixWG/1lWMobrF7L3/rmviGi
hQjvbG0wUQGUzRmSLQzIZaKDR/W+UtYaHhXlc/DXFzGYsmv0hbCun2TAWwGTebdWnhOmOMbwkncP
inY3JNbCgnRNfICFbs1z9Gs77MJc+dsznJ2cXt4kUZPyDNslZGbUGKGTizdEqBB0toComx0mxvFz
9CdfCtDj9UX9pKBJw9SnjW+nQB2kgFcuokuNJkJ0RRN1XKoRpM92vdTGQU/0WXVCVEAkjm2KRNS7
AdnEeLN+oGMZJxmz7zLVN7QFOM8bZo8FA693vdh4WC6Q/TVVbzUh5lKxMa95r8lTLzk/Vb8ucPYl
KL4phb3IAs/hIpEdmcKNCMD0+bzMHts1Y1O02M1qyk8oDsOj79YLWbox8PQmZDpwfUch09CpBie+
Zm92saygtFbQ0YvEVP6o6KvQMsOEUYycOPS/mPZQOctbBXind+GrkofmOX2PPhRn5k52Uv+uMUJO
u3voVQRtEfEcWH//XVhcEGHQ9nxZ1GyPSX4uSYrBoipXZ1Bst7V9jh+TmlqOC3nZNAehozGvdkP4
BG/Kik8w7EVH32GtIwbNQkhPmk3EKXPOEFdMbMrK5lcbXpm/Xzxsvy5ztu3iYZA7OeCttkvmyylJ
CuMzGuLuPt2CKf5CVZuCVtFllrBDE+x0aJKkfns1zeSCPef0vKjNKZOxX5iPQsVeLsTebKuTD16G
p7dKMhwhuwvxNd+obgCoNd6bJ1lZpPtpsOndkKnODGahRjuxRd9+x1y8hojfoI47v5IHoQa/hnyd
KosG0vFL6FhXKdgXWGjf1zyDOySz8tRxWvMUfyTVRwukKjngxB0/1Qi7OsJ3KvW5yJYt6Lm3za2T
ID3A2XCgVjghR6K8TPQb6D6ER/zNNGMRgSjBt2ier95j07Uw/3oNRg5oSeCyQ6z8fm2Q9SK36bmc
loqX7zSCYdqKZ4O59WNHQNJLSEKouc1w66ec3HhxiWvNcNNmqVyzO5Z+sswsMin+s5bZSTLm7SCi
IJ3qs8ykSkT4E5BY44bBeiS2cZp7lE5XooNzJxJZWYMP3Pz785QunWZf1zArgfpqlERxqKd9r3Cf
LyNt3RMTseJPvumcOHTkcs+cLvoEh9Xi9O+fv/jZAdiRq8uhhTXfrB+1qiCMguTzETRuUruAdjD2
actw16h2Ke6e5zt/OHUwX29IHZfw2RITfBIE+1rBfvlJ/Gcpc4uhQu6LnP+eCnZpOdauypFoq8oO
ZoCLw1GPt9dNXDm+RgiPn22Ca6Dhxa/IQE2MNSq9oTT/8j1JbNU0yavTZ7wWBVaAJoGQBo1wyuwx
JHAgwZcz5QQM1JVar4zzLsfMookfhwa/DvR4tnebNxtMR61gV6jjNHMp5Mc6+h0k/wMaN5tXk2DA
4HvPgmeQa9B7hhIPEddgQ+bpSsuPg53eGkvpt3djwIObXNJSFckuBVO00D4sQnPoeXx0U1NmD+R6
aOf2le00fTE/vu4vi5odRFqMy+U5Y1He34qYW2bS9KhNsK7l35PHNiYPTBViO59OeAfLE/NgNjaZ
PrjrkTdCQIB+vtZZX97iX9Y02+KxPKamJSYUqih+sb3FTRZ50oIJnytoq67do7yAA7tI+daYw9MR
6tV/0excBJ0gJKD3ABQ2AYe/n3yyn5hZ47GOCh4gE1/ZzUXCJt2wJicBtXqIQcl/MTG72Ah//d05
2GElWVWeU06YPF94sKEPgH+3qputNNIRf3nQuLA83FK3IWUbXRN3TMsVqf1WV6ff06P+uT1MNq0p
YcY5n0UpAyDUkAbVaYqLq1aY+t7F2/MSSKkAkYY0umh/q3Qt5xsyBw6UJXH5YB6m1N1urYpvNdHG
hitBBQW2df69dS/QXfmedKYG2FrKbJdZP5NbXe7Voz+tDSNG+usVZqm5uc8l/HwewhivShJuSFja
a/rWwEMsQZXKUUXcmyHbmrbFQBqpWxouCsx6Gi41t7MOteFo2i6GLUJjzeRLfIVdj2fKOftIGPqL
BzLH+AxplKyTnL+r8UmTPiJoJThtDKIbljvslSVho0QoZIjzMxZWdcgHfCvV2y46EI5z9SVduKE/
T0CqIGQy1vxBFHJY6FUDE3ICTkxoRNhO6quqeMzaX6G8wxM6ZYY3DVDSZqcR+2thVu+KHlES7YNf
X+lHLtE1vi1nVr8aGU0iW6Y8NeXSx091Oc3Au2ilnNe5Sw1TA9UyADQ22jVN4WeDP9uuZJCJqoKy
jUi9T7rmF2ALX/40y8USWws7TE5yeMgdonOUpW8+691vz18quaPBWnWTpYaeX0GcvjYdpgjLWlkx
C8nqjVUuezeT70z/zhMRgp/TnQh//g5h+7/376XPnAE85lSySFL6j5u8HFAhyvSvp7PvtoitYZdM
Ry55ppZjoOZ3pznhn95m6EVINmUV83DC7q71j5eOua/rmF/jvnLO07rXy1OWOLW1+Bxt2NnfcDUV
opw0sPquI9yXWq9vvzr7egvQhBxWL4i+dSiAGc4buKn4OvdP0MNVx5yCfD9dNfkyR7sUbi1pEzZb
M7ExO3GsTVhd6e0v79v/vI9PntqXzRO2hlRirVZS2PnrFo88ti3ZEnzD4I6+TZbgNO5XusX45/9v
J8zZ6k2eyEYoa7DV+Wqf+uQ+RmMZHMQcj5T/LcpVRHJxHA2UsV/4ArUdSV6et7p+4kvihRqbF2NS
pVBgMnaalSkY3o+hHPXlqWI3YldT30vxjYAtA9JgLuPA9vbxrTl6ThI6SeNCTLSGXZqPbtehlAlS
KHS3ZNiAhavYw1Wbs7AXIaoLdyWSQjws8sBNC/il50MaPWcfAVe7sZCPwkkeCHh3Ca5Yp8ccZle8
6nD2Kldluie+TFJKnKCXxKUK/hJHjMLYcIDFNf5t8OcgJGxrfBosy8XRCt8m+fyYhw+UfZ6Hwnxy
5jvjggnjYXSD8m+ZbOhTKub/3OH1kpB26Kyi7uMeEUbtyq/2g0DkcIdJTVk5g/DWjM+JtB7qtana
Sr/p9JUEICD9LkwQ2F39yDRE+6ViVCaB6cHIINACPq1yLT3qk23244DTCUKfKt4JyPtekqRJHclS
qsLrVkT8257Qq00hVlloh+uUeXW8N7KtuCnejXHR3QVPxtFaVTjZ/YlumyWPhbvvCf15s8QGCcHk
BkeTWwYNa/3RvBaV8hMrtkRwKSjKgI4mE5JZGVe3bYR/vFHQOKbI+GVM9okNPZl3XMLZm/KQv0xG
/FILja00oXquPMCx8M4gpg6KjXVeGXjLj8fptk0Egpwd6Wqs+4/q9/sS50efUQ1aY+Us0WwZK5Wb
fJnBYEQBT28NVrBpHlIc2JbltR/+DFH89h5nPzw7/QTmL0FxVvhhEjeC/lSFKvDwPojbRZ93EMCo
rcD40x0YEK9tUlDHKR4x5iLUlxhM4PQZ1Wu8UWwrXEaO3K8skU8RIwc4ZK4JJ+CYJM/12UVA6wiM
mJSbUNib8kd9/ugg3aTiXWj+TlLVbiDwVC9kTg6O8gZC7+TqlULtJ+ls9sfOCoLhnHRnor6Lk74P
79tpbrvxHvgDnkCNFXfAhNb994FKNzWvW6eflNA9sPH4X+aHGKbYgtqVfXECEU4yNO23eD7SSBCQ
VCRbUXgOU3Wt4CORtQtzSBf4T3kf4f1LIDvqh4GIVfOWkwq+sUvNrc21Lu3xqZJutJuidYi+O6Ou
RDpGYHW3pKrcqMgnEEY1diY73gscI9wTfKSPw8mSVr3hZPKiMFLHRx4AE30PmYI0cOyJhg0k3gH0
BBOTejsEzhveL4O5lkw7Lh3onFK4yZpNmz1n4i4inRkvOSnblgkHFFB54+jL82t9DAanljdNeoN1
megd9TNfTfBKsVDjXOd7u9aboqSz54KI7QfjCiLyc5w4PWz+CxmOYaCLnn3oSaaUeVfBCjAfLcQb
6lJT7HyKgF02qzP6DnV9PsXka+D4y87DNMC0jWSt0mwOjgzBbBN/YAh2TQP2Uzb9fVmf3+CX+7wf
Bg7LTihOUvnS6+vCo7FVl70zIkJ2yJkP8IoRnBY4vN+W+BX6Cy6D1Inuz4zXpbVcwcDeBjDnJ9ds
/f7fW/QnKD5b3ewEiGRIBQpY1slC3QX4Xm1A623hXnHYi/kyMBequItNl5u/JT5rYa3Qpkm4CBnO
+Z4AnondUQtrH7nkNZrHz4nCbG2zD9aq2hzjatgWGdc1dnHGRiT2RnDFLFhImLZ4hyikFz4VSKrA
AM+bs7IGXyXSCzw6vFElpyPAr+c6/+U1L0Pz0kJOXjCjvNb6SNN99+Mc/c/Wm/encaUZ9SDxjjG1
9LbiRAmgiH2uF3G3ixNbfZ90+Zh6Gd763+/vJxT5+YwsAip0TUJxPiuT8qzMRs+MJ5nevdTuGjeH
DxNuq+g2KFciooL39kP7MJ7q0C5FQmKvom+fn9XPv/0/K5hBN+XYp+dKROMYejiqw6hs34eRg8Xf
17200L1ThzGRL/9SklePFzeGqPQbzhRSOdPXlg/UNHYFGpEWtuZKGE6KcBhQ+PhHsX73SC5Tiw8f
vTzGHfW+b7ZSvRG1X5K29vWlwEjXsL3YLR79Yz9ZRhaIuQs0g+e95L/m2UttHbM9PlFVv4VreYp+
V/g8HkEla/lAJWvxz5r4Rk25APg8O9JrbxdkMlOuYbf9RPih7T9giIUjCLafcvesec/clMQMvvGt
2MFRw1Me5daDT/ha9NysfHeMj+/G6zTI0neBW1BM9OGfIK4XVEtn8aVvDvozpDfRKVeGU7g4sAax
48mPY36jiS+kD53Pv4fsJTqqt42A4SRjdxXpRYVSOXMs6t4RjUyD7ySKndJ0SKRZZPo91kDmuLQM
nE05UF49ysYwP0wOwTiqYiDJPxtsrzMVfjZt0/ZTLNwKNUNR4Et8LwSTUu2rXKLTlfe1k6d2bDrD
fspb0CZnIaLP8cO+7n31Aw6a/epUT305Us+1IOZlxK/m75/hwwaGupPx80evwpHcU8uVn6yJAAbl
Zty1CzxtK29vbS3/GBJWW/QnhmnQb/s1/nGl9PJf8OZ+jGhna5yVyOfA9414ZI3TqAL4ZzW11f3a
i51iy76FsuSqi5pMaDwJbK4o5DYu42Y6ki3/xt64clBMB8GPz/TLm5qheRWKokqd3hTzkxt0a3n4
VhV3yAam/hLXnC3Gbhqme9WmMu8/I33+vYCf87HZA5mdVJWgqHI8sAB11QtbREUiONc0N4hxjzTX
RbrWnlvzKDV3ifQ7IzCiY2eP7UrsVyU8t9LuQzJ5XcsuUa6a+GK41WQKuA+4l+T4wWg3YnIU1Y0g
7absxsC7kz0nBOC59iSnPf2vJzk78NpY83QBqS9PEjME0jgcfPBtbX8u+OinDKirZ+yPXnh6dADA
U4wBxfWcJR1qYhHrZ2hnyMiNg4ohj74CB36kaDljHuAg4bWtwsZIHyscKvfFv1/dT5Bk+n04oApx
veJPDqwudHVqwfFFXtydXSjkdbJEIZePy6p3KpRqiGejllSHjisX6bbnGoIb5XcNVIvzAmN8yT23
D/9e1E+Qbbao2WvIq7IIKv4nuCulSqZuDWEL2uYRB1bf0ONNEwTEBhaZafVOIOkl7YikgWfY7yIR
dBYkX3ilYLV9zKVTaZH3R1XfE/7pRejKcPMhyPHqFPPiyfXlSc5qVBH/Glkjto2PQP7gghsGmwBk
7c/o+BHc4kAv4bas/C2clAn2QpTZL0mdlIiCj2BDPxApSgY8wCFCvR6fK4ivZCIp1174xcPr/y7T
+OxrvhywTa8G50BlmZ+RIbG4iXVOhiVNCDPtEHOuW2HxSZuAD0Oj11RrnPCEaF2RWI3nuY15e0xj
8l/Izy5+fF9WNqtX6370ujbirYO4GOuaQHJhOzql4qToc/ybEfAk0lfpKvJg5933+q5O3XP+VGwy
lPDm/+LsvHYb17Z0/UQEmMOtSFHZsiXHuiFcrirmnPn0/bH6oLct65QaDSwsrLD30iQ555gj/IGq
FFPjxL45/b+e5X9a10Wumg4RlhZzdEOPGWwiQDN43OaT6J1BCQe2gVfGDJPuKtfwD6W1saJt1T6R
iuI+bSfBJisZJS+8m45b6pVPyZYCvWshiEKKenEP6b1ZCW3HC5sFUx1NeU5oppHOJK4vr0LGkKA7
GdpaS19wDfFQVhtMBdrK8T6m2gUFmP5OQ5pgmz5Dt8Ap6vVYu1Qt1P4vyG9i2FE8Vv6DitwKoEg9
3s9spJosZtXo96rnWOh53yir/y75IgB/eaSLq0yZY6TObOqccnasRa3vtHYlk2/qsH22EA4GJ7F4
6YG2TjynQpG8XenaKSVIIfLmqQyGV4gKV3Y/9/9vXQ/q9+vhy+ou7jkv87vRqucX7qpbH8Lz83zD
4oyIUxP0lkXqhG53S1bmexd/1hKaIdrMxxg6XGptJqIWiJXMr2bS3B8tKuARRGaQMBBp4mV09p8s
G7WAIV2W4PqQiUQ3xY5mxKZ8M8pdyTW+LObiMKBC3LWjxmLmSRDcMaBfEphd3+Hq4FyYE2ZzCL0I
+paOUbJrRjuG6tZDmXdHk96706wy2a2lWTTlKcF04O3fd8f30e7F27pMW6Pc60yRBWKEMGjL6p5c
IwideqG8BO5K/kX3LV5zk9FPQVsefDQCqVl3Yx9/76JerGLeSZ+iLJgBX4ZgV5FIGMbPpn6gQY0v
Dg4GwdaLmDcUDmpWulgsIhx11A0YsMAdM676M6r5fezquAt4M4JeWPoyMJO96kb8P2cP4gcE6mVo
jvHGVxp0HRGkXor9jZbLtfRfoa8F2smcNawuWQmj2qVVFTf//aFhUxL36F0+oUoNn3KjY9zLAPaW
g8+1WPv5V//iMT69t9GYrCz0+VWr+QsDYkqVN0+4IVuJa7Wr6pEmph2ccdj6AUpAgbsu6DsFvxMd
YDtaRG4TbBvVkZtbgParsfY/r+NvK/rTwtRI99VC5YMm9JSl6sEwTnl7UiuAxwcNtQjEbmztJ5al
yxh9N/mtis+MQ6W7GuUHDApWBnpeiCM936KuX8uVvryxiwNpBlYsSQFvTFuUJjJp2rjrYhokhzY8
ZLACpkXeHVTMgkTGxZ3tNeWCMQVzae0UrDHxie4mzSHtCLil6tkYMjD3Wi46wWhL/WZkAsI/vhVG
vsvDzufj0+u8OKVmqaZ5LPA6G8QV0ejdlfIh8HfqMn4InJDjgRz9XgGujokY0Xwon6pxe7O3c+W6
kZAbYMRvobopMtr+ekwn7vVOnXTxLI6HxjoY6odUPDbNVoRfSt1S7Jpm03gfUX8Xp5iHlaRHlB3C
+NxH4UKOxoUw/e5AImqPfnRQ3+XsDMyulDG3co3KKUubP8vKQw1+v6A4lfQP9N+Qi0ii0yicGaRP
0p0cbLr2XJnbSfrwqaz5+wZZw1kPKoOK9EIkaNKFWGKEss6991kwOKFhPyL2rYWQX6EJeFuZ2weX
oFL4YdR7OsMBGsbaEki0MJGCvBT0ZuMBbttBKPaVue8ip0dtBTRnjC2H3egvY7sLhdWACQJUzeoA
xQvhYfS4khGWxjzc6kDD5YsELO1EPF+V/apLdplBs+LHYO6q7EVIXjJlK4MXC1Zi/J5CQ9GFJwhb
Vela/gZlrjx9batzpZxDfavUhQ18A7fKbNgqIRLqL/++CL4PWy3JNAzUXPAlQvzjsn1WRaWSCaOa
nZs5KWr4XjTg0Vovfo1PKTdmvEnhGHX71L3p4PU9WHz96Yv6pe1HeYwnJaM/BstDbk9CsNRoRNDA
Aa2yCDeiv7KUB3ze6PMzsrxx+1x9dBNVJhh0mIh+I3Y2iW+V1WhlZxWLFsi29Vq2LXdOVCVjUY3Q
P0yU42gb2jhk1et/v/grJaWEVtZ/fv0ih9OTVBan0cjOPpYL/oNcf0jlUdM2UujKyWqKj4ARFj2t
8aWwigx7YKDEEC5I1+x3M7WHH6ztRub2nUrFZsAXxJIkScGs6nKqqYeNhaNMBd1AA55eQQuY7ko2
H0KChquJC8gz0IAz/pnlds0fLLTr8L5F5ozGYibAHdBtvT4m2Dt6jR019+Vcbk5/sIhHgSVewfGw
nBHlxAxDZTXGG6O5H4VXpTPcmLb1v1+w+j0NnR+Gva2I/PGNF6YqcPd0K8/O4kp6jdfTToTS/FJB
lmTcpUtnP3wOww/dO8lyz+A2XqiOtZrDqJkjMGor5ULJHIsqGDCrOIf36W2qEkd8MNFxW0TNqh8P
arqOf5YiuwPiXe8E4g6/P2EhuP9+FmO+nr4m/F+f5eL60sTOahQty0iUJBdZE7cKaUMkB0l+NzcN
U36MbysPJzN5GauRoxRbdGoPQvDmCb8H0iFT0PCLIPH+f4okenQMzYXB/Je+yZuKuMNUruAdT0/j
OQe1+1Qe28LBHwjFkORBegK/XjxkPxglZK2GdRHzhbXWHIVfPYoap+q1/mMdxXiNmtEqziY+95/A
32ro7sjd77XlrwPENxjrhIojPN7Cn10Za8qzxhp9GdpD1HcX9UYvJUGuJll+9oDG0Y8i8SfrzyDQ
uz2Sgxxr73/hm3blcuZn4ezLKopJ0reCI6L1Oyp5ndMTEkiyxDvVTsN1pq51YY1lCC6EwlYbjyDv
lSVtfzw4hn2Rv+Mg9O/N8V1UDaQZbSlxtjbldr4kaDd920txWZXnUHUzylADFRTU8KEsoAWN2h3o
CsUen6NXEVcOFVrCwisWC/l+uvMTV6BN8GEdZDqJldNt88xmemSWzigtgtaVwFCQy0K0BfUhvNNB
cEUmqKHT/+JOHPON0C2n6LmKVpmKVOjq3092pUqRpZnmLUk6ShuaeFG6J2nhR0CzeLI/8hYfoAMl
N4mZctdGS/lXMrsS2UyR1/3L1Ntyxst3xhtruPqZP6/hIk6bYt5aqZaWZ1/YF8rvzFjDdFJpVfkP
pqN4+757GYUHS1x1S3gpjChXEYKD5vP/6VWgQ6DAQ1cRHrnIwRIjV/o4AsQh9NAS7jvM0iCvUvH8
UZcYVKVUAHjKuHFPOJbRdS/Lh0k+iGsRNdpbQ7e/fJyv8Wj+MP9ZzUXhVpFztkMRlOcqxCHMTS3E
r7c5LfwWcf+BmYxT6jsPAjxKuaZB999P1+3KMF2yqLkFhF8Ecy7EOEQ+4viaiSvU4wgW2NPcJ226
QBdBQxGUYFzKP2PK4LJapYwNbk5SroBjeBJ49OwuWkQYNH59r1osjYPWGMU5fE4ek/vJvx9ppJLt
jDtROpjJwsDCOX9qo1UJMGbWGbBWIT42CfgpWzgA39ybyk8jR3+duh1/OWaOdvjy76+vf2/6fV3l
RapkWokOHUUrztmrqC2E/kWc1rl4GNNljEe7aTfdwnpVHO2lbp1ch6m0EKyZWqPlawlxCG3TQUan
M/+aYyqwo/P1Iz2EcLRDeYGIbO+9W/mdiR1J4iKyEW6saQFB6LXdZ7ob/kI4V0kWy2Cn7sjq77vo
Xoh2anIwOYZ2ih6EsKt/Wr/Cn7fq3L/J57dt9unjXDSLyzabYiPj43DtkV6/z5LzzBOlyMLr1GEA
zqaRaFwYnDrciuQmuJFEXI9A/1nBX6nzTwVtVihBpE+soAezhvwFyiy4IM6NarfsljPebTgiqYt5
CxVYqB8lmIY2lp43i7D5C//jVVwy5HB7n72+reKMAR5gbhhd/GbgSM4M6v2rzZKIB1FfD390d0D5
5yZD4e81+n0FWLLRXGTYfRmM1V6JRqHpizM27VaDWM0WU5ooAOj86MkUb+C8m5+JhguUvwqrDzU4
GKktyTjvrSLo/0AG6x0Ijw5wX0sMoD6EqmzHE5xtt7ozBiwA6eos8AzqQXr74r0sqPZYbaIEWo28
QHVPCw6Nsev30jKhypWO2oePvQUeo6hVnfVTGED9bO6qyBlP/z5/V0AiMuInoshL1iF4XnKvggCt
yKGVi7Oq7vLeKTZN6DTdqsZtS30vmjvCBLN/y+7Vu2p8VsRxUYfPpnEkjmXy27RUvY1uHGIMs7y+
JzvA1SZaxjc269XjosE+pR1FBv8N6JeIQmpVU1uc8z8AJjFmWSRQ/VDYR/4/0nf0sufxHEa3xGDc
tG9JPl0pqOa39D+/f4niS7sqaTy1mo/rSFGznoZ7Yqc9vkGct55w/Jln/j1Ovh30+Ru1y5VOHD8O
H9MSmRKi13GRK2jhTL6t44J66s4X7n1E5Jf+0txY/Fy6MHSSeyAAbNJbZeT3idb8w9gR6ibNGvTc
vt4gldkGQamN7I0H76G8q7GjgJxhVztxE25U+CmzIWiy7df12r9xL1wpIlEkkkDZk6GAQ72s3rsC
+mIQ95SwqxhLeRsoVVW9lPq9PzyY0b0UP+b5KewOSOWSuTklTk4ICoVvUvSsTh/zgWnEXRvcKFeu
oIFYForQeIXwOb75XmVaO+UMz+bUWP8jlzuYYPI7pwMVAtRx2IPjRPDaKgKX2I1DcDU1QRlnZsTC
kwHQ//Vz9G1hNIrZZOfcW8a0+uplHa/Tk/QIR6YWfpvRSiyfNO8tg1PaHfVgO/rok9mFshR+wlV7
whpLxjKb6eJfAmMgAfr7g1Pd6C3CV/OnOTmduQSlIHTroXga5afCX8fZOh9uHeerdw8CgbJCETv7
nFzcfokmRm2Y9SgG26KNhUNpYVt9EOMG1MQhHV8BTAD2gEiOo1K1mnLyem9XyTuUJrEBvBEBr2Qg
uJwTWlDuJxe/PF6Z0tHrxpfzHGzAwiNf7/mHIVxmDNF2cbhr0V2cGdpHr1mhulo9z2JMmW1Irmy5
5QieHrTP5saa5O93Ig1JNIFUTHNM/J2/fmpRzgVLCVlTMQAD/bDUP526r7PtNO1nKO4WMLZJXoDr
MlLq4GCyXb7RUxegEfalmXr2bPUW2PpaufB5TdoMiP2UMExGZbVZxpoifDFfdXRz85I+40lYTuM6
HHYkU3L2NlsphwsL1Pe47bs/AqjwRXcLtXDtKHxZy0XfVjaGLOrmMYG6GvNdT+fR38XKdoCZCclR
7m22PvgvDV/H+8xJVxX0ZYA6zGRnCerZR3rXeqDGFg1+Kw7cO/wOoerY7ECzsgN81qK7wlpyP2sw
8J5va1Zeu9G+PMG8Az69za5sFDGMeIJ6WQ27cdkz0sDvw0ckMUJ29cRFVjwb+W86NipX6/PNtEv8
3kWSZa59RddNpB0086I+kHNFCsyu+KtYrkrQXvilWbJThNpuvGLRF/PX/VNZ3GO1Qd09EhqUZpWo
SxyKaRJV0Imkl6Hf6tVuGl8t9FDHVVH/ACIe+WdfPBV2spaep0OBWJOymFycEcrKnqEt3U9pJy7l
7UCtsR+YM9+Bl/WM15qLlLIp3pjij+SNoRnFXuwopmvcGXdw6bxfdIMSpOFQjy9H6NjmcoxW6psU
uNl0glAyFUuxPmY0Ob2/LA1roTJEJsunTQHthzQhW5boMJfxPgxPpg5KFzOCMoL74sEFxdAxfsLk
L2iJoNv+F7J7QuH6x1t45utniXxL1XUDCszl5L6AyoeNkAl4HBHbat0BoIeEQH+NierIJVI86d5v
XV/O2nPDu9pu6+axMWyUA9DRu3Gv/H8Wo6M/BhDpu9llo3VKWtWgPNMRy1lGIccsOCHdaf4G/mRs
E33b5nujvs+avewazGmgpKIg1eOSeGMp3xWI0Y8R9f8s5aL6FvJoimMZyCseteIfU3WnclPhKDwb
g0FOg6PDFCZeJliKO+hERcIyUbZ5sGp/0VV28ltjqivzIZnUY5ZJpTsBQOsiA8pyKUx7sZhF0mqP
ec1jop3aAlUWvB+tR7/A3Bom3yZy9N5O/W1ZrRvMAYv7aTlIx0BeZyaDrc5Jftw6vldAAYiJ0GNn
ujH3kC61wXSf5thU0jWZpOeisQi99aIpjuiwlvOQYaGfDQxy8rsglVaNthA3+qLctI3dahuP69T+
94V1pb/Ocgzw+SQmFmKSF8GkyQo/Q1JuTpDrFM5N0wPLOAsvnrVXqzvZP6cz+Rw/Ayj75YcHWBkz
vd4Jlf3EhUoozla0m2mLtHbp7SIvYzJVLpr8hAxYpJ0T5vSYCq0UKn0gtcssu/EA1zL8Lw9w0Ycg
VRlyz+QB4mcPI05H0Y/GC9Rd2xABc2qM3vy7HHhHGrxpt5yurqDh57enAe/QQNrS6/16GbSalQIr
8YqZvsJ4G+dUyVEfsDe6b5C7OMu/aW7i83vvr8DtjAsAWRm575wiJUB3UKKe3bO9ZUc7PLtRfXzX
CeRIqiSdmODOQ7RL7Z9Jk8dk6OgTlIikSoux3vdAwOsYyMlwNHSED4oDtaOH86lK8I6G7Y76K9mH
7zGurClFMtpPwUcm0lJ0UtnVCXL+WiQWqxGdr6cmX1vDvvSwc8UuiIRwk6Ob8Kd9K9ZqtoeM0rvG
NthV4WFAj9zCJ5XhZzq+ICiEpN0I99Zw6uoBHDUu1Z3yOG7CoxThh2KHP4ObWJwrJRFmdBjLI24N
Xf8bKkIWSyUW1eIs0DCS9uKDeDL2KD9svW1ouPJTf2ifDMzf3OmnipbUnjrpg+p04qumW2AASBwe
apooh5uF/LXr/NPKLpETSR8akxqxMrYPcuX+uLS4dltb/+P9MaDnIOTuIpBcrbWDkqJmCDDSFv5o
fKNtyNBnm61uCVteYe2g5EbN+reD8x24FHW9IjVFVzDk18yVmJIqu+0yLO8V2Ma1E8CghlCIR0xk
A7vPd1P3LqN2X0OdoZ7PFGy7bg0Cr+Zdn9d0kXeVpVpGnsGawC/1XCwWjmWRm+HjvCyjJS4X+V0d
7330RAzVCbpNfkurSp/b6hfdpi9v5eJOkQyp80uZXoawNleqra3zyQ5zZC6faGHKmlMi6+f/abrn
ukWEP1acjnu2Sh8aXKJEBEdmQVIlu4NA2Fc/wgaTUL/ZDvFLs4wQz0gAT/uJPcp7KrtS4X/zQMmH
8pVOkCUrYpSnu7OmRGQHe/MUpsucpnVVOlVdLrwYy028OSZst41nBS3pOnpkWJ8Fv4TusRF+CxEc
L4JvFGK6ZjzcvG/nt3/5bvDcxgsBcrCFi97XQJgm1HrUufPXEbAIVgoblaVio9uj5hTjs5cxwi6s
N+j0xaO27QakmPaJ7njeEyQhp711rV29FXSAu6KMKYXOqr6up4jEuO7FvDgPSDXXMGFDPLuw+F2F
zFAPaDd4d5BF+pOCnOTvW3v1b4f+29v49OsXAxolSaJIilKuBQMQh1MOT6oBUSvB6iormJC8G+F+
jDaIFKH31+3C4kRHzMCZZxUpOI84dMb0apvVd2EEN3Nr9jtdAf3hpMaKSbgJmntKsSWh2dzY3sz9
vwlOmuuwfz3BRVoQhILSZ1Y0R4C8+FWA6t0EH3CIV9JAf99WfVQjyHG14UjbFGE4aMPAThezTpyC
TIAHzjjk1qVxOhIllvkNhbG/WdLF+mbhXQu1ZTKpbx5HWuDNViQaXSbE0K33OHgwhp3c/TS0o9qv
pdTGIRwK0vDg1tpdwU2lrXLtZUIS1iI1pUV6NALXlNzcWKIAMo17v1vXMqOqjZIBhcFHeiFGjo+1
tLZKgaw/RuVKVpZG5aJaVKWYNNxV+s4PT2o5C0dm5UtiPLC3Og0s0hGFIyCcr6Y7gC9l7GEuZQFC
k6A7gjraA2SAtNrFEdGbuaH2I/Oe6T7lltuMDxaJZ32of40Zrhkoz3sNQUP4bfk3dykJ+vePbBlI
SENSY9r0Tehdb2tD98QBOELBiNWuUwST0eFTzFU7LrHHEVJgZwdWXIEaF9wZpWauaLUbvqOFT2Z8
NqN14r/L9d4TV9aAQdEaNVjBWKkSdkvdC3BJi7BnQPhfMKRk/Gvxr3UCFyxmB5UuDyhRfYpRiany
R4l9ry5B/LTv2Vv8oPaLCvdHcYHF1nQX48nluTKJBq4Q4a6How4EFelCmjo4GmV2Ngs+g+NeqPn8
Z5m45yT+W4ZQoLpIC9egsSjFDybugx2F+jr/EFuyljP6+rjeWSsyss6Je7dEvGDY4kSfenNrdkYa
NKc8dHLhaZps9VUlo5UWeeUU8YukzbMpCWoQmj/MvRR7CuCceFgI9C4J0xEqmA14b6hc5gvDKYOt
zpDGWpjHcJO+Tlu0Cjg+sG6QyAbWChN42g7PYXXQTWDoak1iSPKFI9qsmZWnJxML+9f6rRudSFyM
KLrStFc2WnjkoSN1nQbbMt5p414aUNsBL5Y+hINN/oXh1xNMS6qyU2ot8v2s2yGvkycsNdcg4U/F
nbz3XqR4KYtA1BA+XfCffPFfUX3W3iMd9jd2jvCRY2db32tPSnJv9QcVcb/cKTEpQT6PkZsHXQK5
joMqLYvmOOYAMzRsTm6BlK4kckibAQaykByaW81fI3tKEpDLUTfjTtikv8zcrn8bySE+FC8N0tTw
cwG6EolIasHAmAesQZz0rPyGfXwn3fe4Va2Mt1v33xXKJ/5jn1Z1kZ1McRckQc2qehuO9VZ/Hg/j
uMp/mG/gpHoHMjOUGxmYnyNDun/8dxF3DW7y5dcvMpPMC0J9iOrszEGFRCDbqj1TCTiQy9Gd1Sq6
BZBB7VY371rx+OV3L6p+rxyN2Gzb7GycyYUa2ouLgEoVBZLQbX6C2lCmRZOtwyeuQbebdRTRJmlW
1qbdNjEq9Iktr/g+bsnWtQXXO+H7h+lFbrdI0jEfuNWmuJYWfFnwRVqAefoEB5AFx8+zZpeFje/C
OIkbjy6T7X3MzkARs1Max+83PtH8X768sD5vkIuUIDP6uKo0ftl/ju67I61C7xdOY9w2wTNOs2v0
B7bGm678uPG7V5LWL098cZG3pWLFmcnvAhJLmBICBWc229Eg8mxtqR611X8rckntjYOKE8GNR76o
zI1WMfxYZOxhzbvD/NH4ENFseVrIlS0hT42RTrQnn92WaxllpXARrvGncaiYN8G7uMGEWzm0r5CZ
6BIGP5vCzlq3da2HVl0aT8rdfNTFBUzNvbQ1tvJROSERjI4X0Y7QnvROjemSsWwFEl8BqeLFKGzk
N1OzAd3J/lq/L5jOg6icgyGzCka0gDz8bQ/MEzEFxpMHy9wzN59yjLIcTLs085i9Gu08NDtrb8GD
5Yir5BH52aWAJtAi+7Aekyf15CVLJIinX7Q4d7cme9f6bLT7EHmhW6ODDb7Is/U+1JNqhkN2LsbD
z9JCQ5GkeJoCjHYXlrpq8Wz8Y4B4s03gQI4mrCgNkHgIs40FC+pG2++KIhCGKNgfgNPV0NUilfga
jbPJkARVTzHFHO9Nw56xbv1Z9O5N7bUzV5W3Ze4Z6+IC29NWPHjTmthoy1iJnLUYwsnc1ad0s1OO
AA5T2kywa1S3Gpfyq0cl+Sw8qb867GZ9YskWzQs0jogp8b6lAoO6YgPVZ+5z1I9QPXfNT0yHl+br
+AHAW3Ugr/TqfZU7rXIOMEOJOoQG+j/0tCbLNceVQetxa0Vog9KRWZm7fhNRYRV3hr7L7tpHJcbF
smVQfVe3ywbNnH3xXu5nQjBIcnVXTA8x9yTTze4YF44HWFFZS+EOmR/B/0jF93xkAne6cZyv1Flf
3vdFGPFD2KCyx/smjXTpgleIv7DOZbgXVn74vxF9uhpAPn3hiwAymWIQavMv0ijNVqW4rs3ZZqrG
uZuBDUd6NhFvabeZjmUu6WbdaPAp1xZgiapKXTmPsy+1yQUtgFoiWild7iMQU/VBB7aJdbGjgrEh
LRyX43sHRP+D6erI3ywVB9aJHVRugi6uuRqSRfvIFMIeXyXaFfJHri61FO0yZu/LW6WfOQe1yzj/
ebUXiYCVqHIQq+jL08fJ/1gmcHFMANC2Xkh0B/fFq/c787ZTf56mYTHkj2TO5ohvuC20mHM+GN1O
Hg9p+MLDqckKjBmFfO/tpOYwgoRPNSQ99kxykBBeGNYhjDZ+Gy9HDAMMDmC07r07DQgYgqt2UtLn
51+jUbVqyE/BJQkvCXaXiBRARUjjfZbfKxVOIC4SBnQuH2XlNPiHfaC+BuGjIb6bzC7SndRTxGTb
ut7qsRtWr132qzbihYyshGdh+LWVsl9esBcAblmrjgKwVN3urzW2eVMn9dqVYolwAxiwAnG4DH9W
VaRBJBrp2fBPSnYsmq0zNqc+fomsjeSUP7qdskK+PErWpvLLyu+rcZHQZRxe5iB/uyl1NRx/Wo9x
MVqNJ7TZKF9Q1Z45PLBxZTteo5gv2HnhJowCcS1ehubakra9U957L8KmeRMDF05K1t8Ixtq1FAMP
e0XHAFL+bmzeqdaENGqbnsHj9fNc0jRtgHgzFlOw9a5zi/GnnL5n/T5HhMzrX4fmrgvcimDX0gm+
14a9oD/UnGgdHUYsEdCVtbIW/WhHhbCL1GXoiGa2kNvfqE+F2S4lnA9cdps6PEJ/D+zsQDQl3VRX
Otwv4CY4PFpOKW2Hbmnqt2lAf3X3vp22T498kYAmkTgqo8kjW+rPYN9AtG8ZPRbGk5Uek/JVbt7F
5qnT98CQm+RUKadMOscFmxetzU6NKHag7YjbpD7W7S8lvI8GlGnGu4z9LVTrWniRSWnzcmTcDEC/
/BXDzR3xw6Mvq/3SUQxpT5b6Wyx+GygUDsVbLR6DfivJTribucXiGbKzWq9rZW+UzwlexFrAPSQ/
CJimaUu9s60/YfojmY6ML33Gm9i9BMqbqSBVA3gVGZaPLF9hB6Mx6/RPU//DmJ5C6Xk0VlZ1SsMn
aTyERLP6PVc+dBNOob6ppbNSYL46nNJ62yoLUVmmI9UtM8Io3RjyuoDQXKxgLerhnXRCc6kEJw1u
A+XelTjhFeIo8g6Tiezp33fXlZmcAgaMybVmwOj4lru0wSCJZVKlVG5J+SgKe9D/igvVrf+TjPum
vS+tZ19yqdIjVFUK8OtrFLBQNe9cnTTNe26aozn80mmA3hwPfG/Cf1nb5UFOxzZt4rxMueUkt1Nt
HfTAY9kv6S94iMQmhyp+FNOTHNw1yw7gN0XvTldRnYRPbVfRvYHVaaXZWrv590szvh/quYmJpRi6
4iZA+ovrdxgleGOp2J4t84CSQmf+TJE1lhmL96q6eK36F3Pl79rV8LNHImohPg1optmlcadjl575
0DBeBydqFyQK0aO/ThyGHPSpxHfQqwrmLLQsaKZjtbHWgOc2R6RytODRC5/1aBV1d92ahkGKLQdc
k+J3UH+Qo4XKsyJtrXof9y8tmy41lg1aw8hQu5byoiE834/7CgeYct3OkH2GP89t/+q3u1xUUQzZ
YZfz77d0hX36t9U7O/ECOfvGEooMzBqqQG/PDR3IjKHJ1h9/NOYq7Z8Q0CIUMrAYaKfRN1FAUj1i
xlpjkhau6LcEh6T8E7breObUBFszPvx7cVfG9F8Xd5GzgZGfxKpU2vNIAziR95L6B23mcml2G6Pe
6aJLGSJiOmOAIKkXJAqDPSrLahWbb2n08O/F/J0mfY2YXxdzsZ+Y9ubtUGrteQr3eunS1mNYn6EE
OS2zmhEOdtmEqQSyvtt2ayDN1kyz2moSLMetZOv4IMyK49jj9MKRdePpsk5uMzyvwAi/rvOieMx8
zVeKipfm16cy/e1nS2aYsrCnZXtCs5OTuQza+7BbInan+s+9egJPAAlEcIbOGasVKk03NplyJUbM
84T/2WQXtVfbJKOPuSmbzJlPu7xQJ7QMtsPwQpdTK52/jhxs+KOY2cNMktyh1tsOLnqbNCsnOpE2
1oTo3FGeYp8pkTCw4G4FJ4kFR7I7oep2C3x4/Wgosx8zAwkdB8uvFVpoTkqhSFZ77rI3oV6nzT4Z
8WpbQRlppLuqXBs/uTIj17JrazugkwrhH1xsFNqlsEWxEJFA6dThwRu6IXT3Gy/1u6MJdovif5an
XWRQgm/2udoa7Rm4QzQbrrfvk4tsKXru2QZ1WdUOyjUuaSYNi+U0/JzqE4pIEoIS1RIlvkJzR7aj
/gJHu3H65OAXy3+fmOvH99MKLxqOvRfneq0SW6Z+VzLXiumyIRUY1IcBF5glA4Ko3uXDnURY7d0K
UJOOvlYNA67qb7ytK5zxr2/roroQ9aIYIsVsz5IsL+Sa2h+lpmcFboh/r9JHhtyc0aOQngJvp1ZL
Kp0JCFjjBMePwYYmVRGkFUetHqAFn7hH+smB3lsaq3LSF8idTP0D2jX/foFXEC9fF6183YGB2aey
JPCJ62VPMxyetcHc9oGJACxnZEpT7lh/DVdzWHrd2QtOOjiYVVDsfevh/wDQnBdjiio+Cwbom4v4
55tZPIiB0HLRj3gbS48F5SsCOsVb4nibkQFFbewl6956mnX84/ox9u98uBymepy4329c71cm7V+X
cxHmIIQGgjV6OFNsAmmWQeZrcEkwAQCzLUe42PfjPUpDcrPSRxfhvXojy3awJU7A3cNLrpRucvyv
x14ihWQxXGOKdvHBxGoQm1zhHYnZvUjeCJlBr93WtPUeImOmLFBHD5w0WgnS08BA2zziU+ejOVue
NESGnEIlyq1vNZtuLusi2e9D389aKejOgujE9akhWije++CoS6hEJYJtq7HdmO3aCI/UPme1PCAn
F2OuzoyUkciMDHBubO05eH67TT+9qTl7+wQGbQy9GI3R786E/6Z4nNjXi/od3vgUrKbqQVJtq3Mx
GbKgaCwwQxtMly/qDlh397MswF9uTt7shujQ+cQweKm3AGfX49enNV6kH16qt7k68tqGD6tag9PC
UdpiNj9zEbrF+EsNHZ3LlCG5M25ievLxzxtv6WoOa8qGBJvf+O4uZ6TtkPRa2HFx9suS0XUCHWdw
/k7AZw1zPBARu0NtWrnz0NHFT2Mp6ktsqgz0aChb8GIpu/u8eLmxrvmsf/t6n9Z1EU0HNGDjSo67
s3REnicfl5L0DDbIq/fmuEAyQqxJLWxvXHVILgBExjqNoEoFbJ4HsHtu+Er7z5Oo1Zw0mdtSt+Cm
V/T5CA+fVnhxEgVBEeSxSbozbRfnFURW+zwpzymyk0SnD33cRJhS6+v2GXK8zpzzQHqLPWQBu8Sw
NTn/WxCCxIpWXrQy7tRj9d48tBr+G3SFHB/PqM413pR7xCpvRDZlfnn/ermXp7WaitisebkZfFCa
+4HG6wUga2ec1/IhxGYaBM8GiZJz8mLROkacs9wEwTGPZ1X27DmtDmKz9VobNUJmeMq9GK0V2ZZb
99/bQL21DS4OcZxLMXo8UXdWFsGjFCyVxA2RygNoNfzoZoj30IH1XQKLxPfbm1amcNeRrctOT+cJ
dci1akD97Qqbpyi0HTJAdfWqnoGZHGGNjQGenwiILNDo7c/6Tw8XZNS9rL1fFEsY7RV5X7wMfufr
fz/WFYLY171zce6jjL7JGLN3oj2kk7D8mDoLauI2f4/rxXAOPsr/4uy8duPGtnX9RASYw22RLFZW
lizdELYkM+dcT78/+hz0ksq1mxsLfeNGu8FZM47whydAKRFI62QdTOvOQsZ6bdYUz5C2W3WWN6i2
+AjmLSwhcLvZwum7wo6ax4dJC++wJP3FJekmPzXQeeVWUO5JQ+d3r7J7zZObG8oR+n6mL7bwGxep
QPMP/3tn/vPhy1w/EarJtMKspxUH0q7cZhTIeGSzuZLebjAQAsPWJysgGUt38f+y1f7z6YtYUs7q
MBwyPh2Xj0X+6Z+35vlmbnsNJDLJr6SELqhv8P2kHEeX/4xy71P8wwieTSiG1s5ACCELj83z2eEV
1iRbGqkZlT+D8Rg7ZrTXtUMSOl10T6W3wLq5vZNGlF92hbTqqIoTrjqTulX6YzMeMvFpYcP9DSf5
tqB/FCO+PIbyIHeCrvHjYEYQU0meNj4o9TbQV8m97MrJfpDWbPn4ye+8KDng+Rmy/xzLWcTlLu2t
S3KkmmhCk4XsLdAqSkpJR33GOgIRMYBpabrSf9S70pPi1b/PwPWnFsgtgGCKsH9xMjO1Ewx/qPuH
atr2ayTv1JETt1EmXEMaT3Dl7FAUB2zPoOX3+K79Kr0QIpy7MIx5F/21wb8M4+LqbS1hNKKm6h90
HLnxPhr3w63+Q7OLm2VNXWXpYxe3Z9yahcVV1oO0DzYQOSq3jBxV3CgQskKwPoipKzRpVjRQ1Ttz
R1n8JryhdUTuImGjQN7RVZtIOvnnByvZipEzJTR6gUwtTMrVUO3LpFxch0NYtWdBb/sH03w446cj
jltU5iSHTri6KdMftCObH1Z3D3qF4OzYxi7CVcl/V0RAm9lSIfBoqnpxA2SCZSRtcp63yMr3FEf5
1SGeI3kFHgTIe3EXYfKMBVFnG5whalTya0lmUrwVFpo3L8JTDlS7u0c9IyPSLkpH6bd43U4+pfnV
8vJez8+/jPciRlJov/XWNJCX1feJgBiSJ0kHBdvJcU2ZXfeizRmUN7a/0oOR7+p8Q2MQDrImu1K/
HlnlbFtgiwqROqFqmzm5ly3O6d89Ny6eL2O8iJIGNcrSVOr7hwhAlNw/QfrGqdtmGI0N6aivqXbv
u+EXvHRqmjiYi88dO7IhO7YFGiQ4MqIPhrks/C2JUNMdXinR0DhzJGU9SO+6HCNo+bNv11YI3DpH
nDxqP/99f/4v5+g/G+Pi0KZp4Mu+PvIjtLWMFy8UPRTfdDggz7MpqYrZu1x/+uJxOEM7Gn4CmCF2
IqB6a7vPID61wLTmwnTiG6ukOGrKOhMfmvPHsNEe/32oVxMxiqx4zMC6tP5yVzuflSilkk8V4kZ5
j0BhOUZ5E1MD5mJDTNvDs7mR1pqxUmkrKHbmtOFGN+4RSNd7jwLtQqRzRe0ehV5w/bPN4xUWRm9W
gVKdq7nA4HsdoixqjhfBLq9vEmsfyifB2iTqboAM/dw/gEtDlqjUd2K0b16LCNeOF5Pt4W8gRlrJ
Xe0Tiq5GbdU0bgzvbHBwQiEQpLjjv+rNvqZEgoFRTZoyZD+UYFohSCSpDmjNfth2xTanuYfxir0w
6deiVLgmkIg1CQNz/eKeDeUybkVJ6iEwZ2e37CnZ2IHkqccmtsGhbIUbowPo9f8gPscEFMJnYXqR
vil/E1YrnpBsjd/qZmnyr1Ywvo7r4l7t+rSslDMXWh04Mo4kye5cb9TzEYVFimR25Qn2JK7jcK1U
HiBNISesXms19mFeE2Hm3UI5XKzVXus1oYL0n9maZ/NLLFLqyng+x3L/MCGx2R40vVkNtAHE+tkP
YV79kqt81cviym8cIJk+toSxsR5I+GRtA4zBKA8GgjCrjqdBfYin3VLl4AqqgT37ZYAXhR89moRi
CpR5Oc9c9LkLTnyabozirpdPquiFFDRGeZUpd7SUIXdvffO5HQ+YWIW08NPmPrVO+FflPv9tVzlV
7Vh348/MKW5k2fWtx7q7iVEwtrOlgvIVEbPvI58f2i9Tq+pq06SVOId50SlXD7K+x0Mnrzc4qADx
ReYBnC+xnSmvxn7XKy5wH8VYDRwqGFmRh2r89Co/qlSUa5ymVnCz0T1Ub+ITWtX+OouRBp41D+X0
Ri+3TbUpcFveNodZqWEpIL+C25zFvSkFUgukc/6n4Prlx6RDFurJqPZYdWDK8ALCZYhfzF0LrMbt
N6XlnEca4PIuydaKHRI83kVO+LRwtK+9X18HcXH1t6FWiYHOIFqnxbFFj7bGtM7OW+IAIEtTdRvn
JIx3I2Diual8K3wGs5SpnYTPUvZJsR7eFbIf1UEUXsvy17KhyNVk/usILy6fdoyCSFXYrcgIuzz9
Fo5b7yEo22IFqjCFOp49lL5H0Z5uUHuinzC9ca6Uet/mO5Uc2CnveXgZKoDp4gMFA2I9eSUk+5rH
zfv3+bzaM/062osraQhNJT9X+lzxiu4tTnHuSN3O8FcqaGhkNzUicHEmLE8aRbmnjlsrJzm584vb
ctxjnJy3mwJadKU8+uWtoH8o9WOSk6Zgg+hG46YFnYozmrQHXmjI29zaW0hqxG8oOI9US8UtVBxV
wmP0iA9r+RzdSs8W5XfdVSK7PAG/4XWJn7kD8XUKelvudx3ahBEGSOWPijZv5Klgx0FphtsYOEWM
XvpG9D2h8JD8Wr4r5/DoMl34Ol0Xd2UXW11mCFr/MNyBjEx5+NYiFK/4JW93PXg8Gl2oC9EJtNVq
U3XbLLyH84VQ6SybUcnu0vpd7XJ8HdDF3Ridc78fO3ZbvC0fKQtA9SqnvWRuohSBixs9e2hRPqps
ZFpjfIjd5kTXzYmOwztSD+fU0evNgJ6qx18KnsdqrZsIrj7oHJ9FCMrV9hp6uFAKVVE3DeVi8oKu
LoVitHj+3lunyR4EMM3ovMxAOVFfh2hrU9qQ2PkgVcFnQAFDFK004cRu1XXynqeeaq2XF/VPH+Ov
Rf0yros5HM1Ots4h49JWWA2a5UeP4wrCjNvZqReZKm0Ft6DLb0ThJuj+D4nD1Vz468RcPBMShux6
Nk9MPs3+kAOv1uTmlCtMRGFS3Ghm2b/fvXA7xlvFHk8Nso5UxpZS8mvFni/DUC/7i3rdZrE5z4N6
j5GfW9c3eFeuC/9+NugY2o02bojtyrfAWextXiuBfv32Ra43BkGSthM9reBZpQIXAGT2iN2qZxIT
r5wOPhVBlEzvZgPe8n4QD1W5lT6T12WnGfX6NKhAh+l90fq6uMDzGB+CMhPmR7sQXEukwMdlNTwM
YN0Vc5Oh/8vtUu0Dk7VAome8a88or58/9PHRN91za+f6MQm3eCn55EwzBw38rT/dBsqnJd+FFU2y
2M3OxJ/ydlanvbPOsR1X98VDo9/o+dEvobGdSj34v8DwrlWeQLyRjsiyQgpwkQBOiV9KiRQMDwlo
O1Qw6K1YKMKs6gZUIMoiG+GznW7K+l5tARtLaIMk5bZSF3st2rViyNeBXLzkdRlrkzAyENT+Zcey
jnr/NkrPlfAwwvJUDiGOqO2m4o6K49dufC0wTLNn2p94F0+/aCCb406ufgYTcXP/Aoc6w9gtdZLw
p5F9TihJP1tgxeoNnclHhUKF8NpVXg2JLD0Owl5vQztQnkI0Hnz0Py391Cr7YdMvwW2uMGEVwqb5
H/CGf/ODo7yLcaDiZyqKq1jHoL3vmPLO7n6PYEvPNpibHivX8lalPS/vUgXzwQ1qUIih2tIm+DRR
eUX99XHAiwoBPaBzmMeld6VKANTuwwx3sFOJpi2UuuGxkvZ1/9ErW6GhW9VJzsynCbHdeogV1RE1
N7F+lTp6a6m+8us7odjPYPGn/C50GwQfbRFt3Rr6bZVvJ+2tU29U1Gel0Stj59/jjmu1EpJi0aL+
Z6Aj/acR/jWYNKbzOMYqEpQKdQdPrT/OzdEM1oZ0n4oOFMRMv20hIqqnBH6yfhjjTUbhPeBSgNHp
lrqDMnefngrxvlOeBJShCvRDTuqinfG8DS8eBx0KAc04fDDVv4TJArmwur7vRB6HDtMHlJTPG3Vm
sc3gT80+fyKht5C/mkvfvAjKQjNq6mD+pn9kb+RgEeSVEq00QI76SvgR+3ACV7zrBm0tO3zEhkLZ
wYI/v3Om+4JioVf8rNBKn2tJaGKr511Kq3czPHVPxRF86wGgL5oxEAiiTluF/sP0I4aSqrgt7q3l
i2xRjMo3Pd5HEOh2fuBK+Umit/MMM8s1Xcj3wqP8gmeihlhxv5VVD024ogcete1mn1Sna/atcQDb
mp0dAzuH165BXnplvGLXUeSraX/GoeJpSWf52kP+ba0uAowuGDtRH5g3JBadCKNhcTO7QSKWOVML
s8CDJwFm7JNGDeJWS0f9Wq0HGQCUVAAhYtZ7mSBZvQjBS4v5/Dplz67Gtejl2zO3anXMnnJxpZar
ns6NtQu2vcvF6gxIMYEk/hCnpfN1hbCqfBvMvMe+HLC8TZVRVVIR8EYdIeBng3FE2DDm8BNAhw6y
RIq0KjRoHqu+O56HFQFFjNUJ/4broSuldkYmisoQEvdPinSozBNK7w2cgWBm+ISH6mV8FQTHTLFT
dUsMxautVG0TWgd4u2p7upZsLvNtCm0Rm4X2iAvmgPop0R0vKrRTb0a1NDuoCh0MXkV3+WtnC6j+
zyreCpS2A6WYRZArH0Y6jhN2TU/UsPdWdBBHV6l3ZrZRWruKN9SHkTk3+F3IJ+mPWrjXIahCwa2B
6LLQN+fqeLZuSjrS0vSig1PulQPvuC+4KobbwLnuFCrpLUSgt2zaSdO7oGxDMJAH4VO8KacVeiTY
0GrFb/4wjGsKM/3wHmHXiDRgeqyEewkVMwq7bHXRBkgcVr98CjaDrd8O5KGIRUboutnwdPVHvkmp
L6Snj2Wz6TTlygjutGfaVf19iByL4WnP8T6uTz61DgUG7woVFK5peCPnn2SDtbH3cW5rNlG27nMK
Q6sAl4RafrT8W6k5jNIuZkb9YwMvtt4CV6C0lcLhMIm3Heq4KhoIqkGNa1UBLj5vYczyUEjavpZw
RuaG2VTQC3PSCKesjdWoOzoS1JNbHUzk7BURqupqIgweb9LzEYV7Xl4Dc1BaFgg6U1NdC8pqSh5x
5QmKpV19JTSDqg6dAUIDsKRLTsM5KVo1ONP+CKcTGPrR0W3jZdKdsT2C0dMgUNs65UWOvx3/lGuI
Kz7hNG48GKl/pvAGN+qLEC9iW/QrVQl0ElVNRsFbwiz5IqhqMqHyk1o5P8hvXY0w3J+TltnsS2k9
HnpcQ2fBaVC1unlQovWgYnhxCxEZvnWacxjCVcsjBsmTx13G4SsqKfs9hN1pVDbWfRbvAwkOvBOi
0VDacb1iJUpQRhJAD4pC6VZq140+26nDwbPifZUdc3T9iAr8+yHfKmh+VGyDFcYn5TGoXAVTz9fC
LQOnaU55asPIS7pmBabSVHdjsCSF+Cexu3hDTQQ2UXTURUDt1sW93CblMDZpN3EvozvL+Z0dJTXp
fuxPWuhiGaRTbXwyDPjJ0jYRbwaFHq1fv3GwipqNbqM4mm78VRJ5YV06soJnS7vt+/vWHvbKh4zo
ivLWkbHGjjH1C6+xNMf7f40eBTl4hLKs8Qu+36S9KtVlUU4oXoNg4bwU3uyOmw13iujN9GmKd/hF
TwKCieMSUeWKahJQ9i8fv+gpFbockZz2fBw/LDdAi/b8VpZvEx2bbbRRKsXBTaC7TcCV5xs92Oma
TWcbBIUCc13MH0svAVAyaU8hLfJhS12k9v6bfqEpq1TU0eLGvevyWAajn2t1JE0PJYIH77wcLYbf
2/qWnnyGcEfsmh/viCWGRwVSxzZaawMedv8eUP4RBv1rlQwVrKKszLXiixw6SLJxDNr4TDpBY6O2
qQkmIwLL8Vpw9UY+JUD20eQI6bc46toUHeF5NlPKqDohtqw/8QdEt2w0ctIHsVrnCbdEi+meqmyW
CtpX32Y6MChxSswb9ZDvOyoORX2s0uj8EMRbA3oizeBX/alHUmx2UUREgy4bzCLASgxVST20B9yF
6bqSBkJ7MonBMb6iF3RxJM1Iqsq2CqaHCMyBJR9kaRcAdKZbhmAZpX03L7YT3lfBbhRfz2RbvvBu
mY+Qa8Z7wLPwKe1Mx+LlUL5ZOl4JNmIm3R1c9HwpVbhWREeEChmq2azhb67WWQjFqpeEER4vQjn1
Gm4+ik+esZb2wol8jqLzi9Dd1tar2b0aZBSxxSV4l5jPRa2uxOKpcsS1BqQR2+YIIXXf0QIyx5eW
l0vm0dewAwzV2+h5+G0e/ScE4GPgdDHU+8XG1JWcF6koxRBNczZ7uDwo4VlRBGvgKhkL/IYH6Jel
ccw8C12QVQpsbXKNnoAVhy3rT/I9aUTi3pJ5zRUqmGLqojo3VWS6wZeLH/jNKFXyOD1I5lHH2HfC
KJ1YYje3ccsShvdSmfJa7+DbFy9KbIFZBsqkcY2xz4j9wgpKO2KZTnOnaideQcNtnOaAUGlf4VdX
2ktY5quX+NeffHE9CI2em3SMp4fKTR/Vn0K8np7QK0N2pHaVXUDbRNu0T+ESn+VKJvf1d5sXJbWK
5Q6U+XcLe+iomL442kECvy3iuEMroiXxXrpdrmVB37558V7RD836VOG1VT3UxYwVUb6N3rD3jkCK
zfLGdOhUgKUJZamFEuK1Vt23b188V03DIvvs8AfNJwcSXcPfjjhocp3MbqrosjhoO9ncxbGDxOVk
vMzVaAweceUCSwbfD422ycHk1kFhfq6ZW1v9yYQ9s3wI5pjs8sH4siPMi5itP6v/Pygx8X2ACp1z
9bn+dridjUDjCRz74spciyS+fvIiJwvFdirAZU8PFnB+lHAjENnnx9leU31MV4nm8iwli3JwV58b
nccZkyyAVpjdfH9uzoNRqJLQTA+QHF1lneyljf46mbdgZWZLoemEed/K1zax64PY3bWfi8f/Wtz+
dQQXP3wMNEuIWkbQr5U1j3PiCm5orkP835xc2891xh7T7ib9kakLR/BPJemvdf7y6y8e20xDCU+p
2/k4YKqefIToKFDnwLl8K6cHGmu/UxclCF7+Foql/1wL90sLf7Uy8PX3XxR0Or0MdV3k9yMZpWao
qRCV2CrIfOxVbCyU2XwoF46b4bblVqhzZ/qBIo3hLe/Baw0jgKT/2QwXD3/bpQrGZkwHyXwicUNk
KYERDTQMCNF2GoiOHDF7nu8rE8yV1p8AqVio0UigrI4+DYqUbuR8bSXPAXS45X7/9RWDxckbaRGj
iBd3dVKJpa4WBbtFWKNWINsBdYfk1i+eLfVZtWugW06NnBNNXV4KL68PfX+Dr07koxy82Jm4FimZ
yAbPT6ZiQsf9fnpC7vBcjvUcP9w0m2W4qJxUCPY9dqfQnkMQHXipb8tbzdMqW2y3yUf734ilIxli
EDMi0qqY9I+/j0IrcZ4QdHWWliBMMH8I6Xoobv14q60bL/IUakxQEHnGHARTxfgNkaweCBlVICTv
luKYawHEt9FcnGerDGSaCNo8Jyqgnn2wQyXsINndNsflZ8kw+U9YdHGEv33uYgnGoVG1IeRz9Y8G
lQIZH1n80al7rCLDHu6xC4s/9GQTYwBX7Gey7ntZrIKfZeh2zzFmJBsJXaWSuydbfaJih5j7LwoF
s1/WlvJKrq/wVqUR89vvVmgQKDCc7mXfQy0FFBB8HtVF6gF3cGAYxL994UDLEG+Eo3CHohrKMaYd
34nVDqGN5ldkro1oj1NtKmz/PWS/htP5NgsXlwi4oTaPGmYBvQsaCNjhgRrp7Dizy0cTPW8VAuDc
wFG8Uvasgezl1rUqhBXSlbmeNhD+URNvX/99VNqVq/3bqC7vk0gZrVxhYya/aVtK6qFS7mjdFMAX
zjeogmO154JqVRCvSRwNLVJMY7jtZESrVnAvusZNAm+WrkOwvoQouxpfjPsEF3tl1a+0o3SKtfWo
9yvRumnyNeZTcbpDGntEUY3QbfoxOEI1c0JlsGjm3WC+Dt1tk97540fFcubjynKEBZben0boX/uR
QtSssWKgLH8RYWGk0Ei9z0pADupc0SWBUAd3KtxGo3n12Olrqds31Xr0n0ZQO5nw3Cl7PD1wSm8/
xxIF1hJFS6Kxc+pWylOZeFRscKiF86xSES6dXKYqOO1QwHSs8SiZIJ628biI/rh+jlEkomKNQpx2
ibA1DWr8Qm0iOwXrfdu8JZ8tpT4bxu0s+SJsDcX59+1yrdU9u1T+88WLADGP2yhKTXwzYc0je/Fr
1kB3jU38EHnyu34T3NJtb4yn8AQgYLck1mteyb++ff3iFjXjXA1zla8PbEJPAfvAFY6SIFK8Pjx/
immMZ3CT0+jQhyN5DH8X6V5PnBE5j8/qXv/ZPggBeA5HLO5T864u3RZIIZ36GC/6daY5DSQoYdUh
p9Rt4pQ6JYLl+CLDjDrFmH6ldoA/qacDqyfnqBE66Vd1uom5gjKXLnFer8r9tI438I5R/srXpuVq
9c1Z8LT8UONZEu+H5DHrbi3t1ioOZ3ktJKekeYnf8vRdTG6o/y2ZjZtXTzhFTRigqAoBqvz+9ERN
0DeVzwOI2QXhY3ePCMghOtWPfro565890l36voQIRBgzocu5RtmKUhndcim3KTVawqySiILkLoQi
46Uf6s/ibkLaqrin1Hj2937sKj4gmlM1IuS61yRXRCI7t3vRLvh/pZ/G5EAMr95F7V2tt/E92j2i
k2crAiUkRpvezkVyRuSy79RN4IQeLaZK24Jstc42cOV4dHI63cXNSNOlBFM7NTh798cJQzthG4TY
MNuoVizXxa7E+xBD/zNzF5s9aJMx7zu224R0tpiA1FvlKeKLihduWggmKnKfxVpTFx/oawhp7Hto
N6s4rPztrRL0YZPnIWs22PDvrZpCLyDBlSY7xe+gWSFs3qGnOQsBnUF860c/vi3755AQmbqT9TQ0
27ZeB6Fbim/dh7jpzDXKMBqK9ej1rpbC4z8k2cv79MtoL4ntoTTUqT9yn6YQyWRvhlBJ0q8RjLSL
crrfb+rshzzt0GfCBwrWmCcdUaWShTtehFD+ScNFzg9I1dWW43fQzrEr3cb4qUrr97SeGfpo3mGA
IibHNv3V9sfBXCuruNkp/mYAeU8dqOvXZ/k05M9a8ZQahxTp58R/XcqD5Pkx/OuHytivcZIkxfoj
S/SlKaf6vab6kZzPyupkgKEr/ux+RhvqLwVgj+7GH3aQ94EoxwTjfr1Jes+KbKn603aVp21uPtt5
fo+iyWKBZA7Z/m1oF9FFWLa9bCYMDbSTo/9W7eLsBeQFmuf/yIM17pQvS7GDdO1mkb9Mx0XsoBqD
MKUD3+zX1juVCoymzk7XExG4GpDxuVxBkO9EQG/WYuktPEVLi3FRk+IVD6zY5+vqkedvltj1YNwk
divNKOxWfK1msdt4T+HQNhWvzX4uDGBpyi/yHDE8541YzwPwEiCfCCHRq35KKFBruxr+6izDtYQt
uJb/YXbwzxbULypSjYgx6BgSr831x8F0OswNxluUEQRjG0570LxnIhYYIV4JAl3ZRtWbjyZSYm7M
+EnBSP0p6n7o1R16wpRULfA2dixsUEBqus/WcMVsIexV5kvycmMqIlUrhUI5YgQXsyRYctc3hjjP
kvBuxOuuug0jlztMWY/RuqbJZWeabeHsRxav3CTx85hCA4Qd6KANJTrRD3GTlFAYbtTuthfglAsl
CcQm7bBQ8JbSxWuiMdaX4V7eZdnEkqrmeU6NfC+KjzfJPnJhvQaJO8jr1HrFMt6CvuvIgrdK6QTL
ycFsUXpNwKLbyoe0xe9exdgBK9L+U1zEs1xpVWIBZmGKKapzAHsRAk2a7Bu1hZB1CFDEPsP6D3in
0V32Qk4hMastG5vgY07xEyzB8KuO90sJ3fVJ+jKIi/xRqeGVKmx/1rTRyQ12+Ue+rpEG6aGyu+Fz
Fp/6yg3GjcA2A6M2N5xDcZvgSEObd4bS/urI/Bo7z+4RBY/KhB6OtfkvzufXqbpIO42gbZNYZqrm
o9Ld1yHSL8nRstNppb/T99uEOzhe//7Ra8WPb+tzcQ+bGXpr0nnKH2TPBBlrp/UubDxKk1FyOpNc
5pspX2dQres70WkeKJqh1G0QJwoAN26WWgVXXyz6FZg40bIwuBy+B395pRVyZg45+OLeUeAt4Q8w
IjiAIi1GY5Kr4SFLNQ8h41X1QwVIF+LNMGKHlX8igXPGxeTsjPzN5FS9/DczZYpgGU1JxGD3YnlM
VZjySGJo4RYQGdEge/a12oX4h6tbtOtx0p1adMpXozmbdD0FA0HMbR3uyuPS63mtTWuBFv1nLBer
BqtHGIuJsehPKMj0CAk2w6vRvAS87OUBMaNuGz6jwCR1a3WmjIuweQKKbrj9kDk8EJNYxU+jP+ql
myeAk5YqNlcqkCp3KNqzM0KB9Zwfwy+Rx3hOanVI21l9cXZYJzwPH8zM2tYTHL/xLkNDJfZMxFul
V0j2M7+88abSkeTJNVO48PGzhCQwZk+9++/LaPydkzEyOMA6UndXZHGzNMiTpGHqGjfEi2AreoCO
aOLeSc02VuD8o7e/lqodV38WbvEITm+iOwN5eMGmCFj2p+oTX5jVZD0nnaMYGRnF49oMQy4Mfmk5
ohZ/L0YfSmO3lYu/e4sXC0rW4do4Ui9CL6OTbPGX1rsWVUUZ5X5UC6Fp0KRScEk4+RFu6hRBodQc
AzQA+1OR/8iMt/PMfMpWSoLp9EPXkUQ0L2l/w95aSJmvPIDzBFmGKBm4N4Av+750inge0sHnGorp
+GMVp/bHGhGXZGUBLvsVAoxKBgDixDAYx3WtA3MMiI916tZoAaOVCmkX3f5NQmChbicFOU3ImzqC
4dp4Vybv+rLFyZUggyEbrOifq0O+rOCGPDBnMeESi7fTc47G+rA12n1MGD5s/PIwDNuCXgsskTXO
dBCewhuWx7+dm568kW5OSWQvmhSXvUy8P2P1qGz6cDfIvwJnkYn+Z/6+BxjQEfAZgxDJ/lP0iysu
6oETNDp6huK0TU1v+m28gxzA4cvcZW4FOBvdiq3Y3egVeYLwPCQJjznUhfQkGccINkuOpScCsqiV
dWgdf4xkx/vmLdrhRMRjQRwr/ZzQwFrH5Slv1op/SqEgl8IDcpYqCXtGzUCPfp6rjyC+z8efYeGi
OXLW7dC4HcT7yFpLwibI/wj5DusmP5YUtchPkHRrV+K9XNBHw3PibTBsHy1fcQ/uSlJvF019rtRu
mChmyiC+AbxwuapBoyeR1gwZiIWJH7UmvdSlrVK9DjCEyM0GKMy07uSVrD53xr1ZvSrjMfWKpRjr
Co9yHohmiZYI9+Uv8IKfy4Nl+QoKlPFO9yzEPzUau34Ppvm5sg5pawe79+Y9L0/1eSMkO5Njum3t
Nt23EuDG876YPoNF2umVdIZhGTpGCzDWeS8vNhKVQkMpJTN7qOKXytib7bpGzmTmobU70KCg0YWb
nOaXj8PGZpl/fsViQBWxp0P3eY6TxcvQLvNjrQmCOV5J1oQsuYtJSQlmz1pbpTMgnLJOC+RLBXiQ
wgvqDq1+x6UPpCLZAAgG1Kgqjgm9s1iHdz5CUC6KH4FDqhqppKEeTrklvJ1i52MCtuS8euUF/T74
i5AwlPxJl3OuDAw8nHFLU2p4jayDAiKuCh760q36O1/YIJ6dbSuQVnfpT+pEGy16loJN0d92CAuO
Ab6Ea9lcx8NWlJ+WbuKrjygQo7msAshIvgyGmjAxhW62RCh+S+spd4xqhzE6zDaSZ0eXAKLdVMpH
Daktd2W07zOwNUBVQ4EE5EGzgPEPOAHZS2pf6t8pEnP3ZVwXdaZ0aoRo6vG0mDv+Mk2Jh6FaraNw
2yUgPldW4Rj36iMoz+mjal8VeQtsU6SLhU5vu5t+BFiqgEUA9yHcarfiKZUcI8Km1TUt21KcqHQN
5G9HD+aEgUDSorHilZiX8c+dPqAxsz/9xcGJOOl17RdzHWDK9j3trAZR7oY09FZMTqYjPDFU5ScG
8lwu1i6PyD1nnaOlibwCU/k+kIuJFOVSHiOpzmHrD4xAVFe9iEL6WHln4K7xy+BYgls9GKC2fOOE
ttpyfvZ3UeD7EC5e+6QqRCvPqjnp8D11xhrKs6ZBwYF2kOvuEAyRbLx69YU47Eqk//3DFwdw6AK9
8HsWQY93QushYw0fxE3XKBSgKDoz6JtVDPTqzvo1ym5hWwQ/3TqyVWOLc2SISjYkkuIYV4Rpq8XK
2d9d2O+juwj2dUtU6sko5/IUsmyoxdhqRNvPQSfHiB7Z47NqeKDQXtqh2+jgjFiHt2Hs6UtekVf3
CDJjioUflIYg08UCFblamJaRk6DdUe4uxI2urAMNidLV+YVWnCuvYxAstKkp5ljb4WNZ5v8KoEOd
lc7+GcLFUplW1w2TjM8Ad2WxCikSKnbT0Jy0OxyVpLfmXXwPWS1WCGjJQYUIvRn2S8/wFeWg78O4
WJO6EHp8ZZkJxCrdED3SbPUHSWBDjKHwvp/t6hYRVfP0XkZrX3/7RaalZF0tUDmYK9v40b1a5qry
APA7oxvldvm2nDpdgY59/5kXqZOFpmkY+HyxBqBZ3kLEsWgakyKseqJSfmwNGXm7TAO6Gph+/akX
BcpkmAh0cj6MNDW91Zy00haxWZPuG3nfFFAG3TkLaN2+t8MfuHPI8a+2dGGZhC/wtLdytm6pknR2
86RWK9nC5Q2AtIG+Fd0mz8StAxfz7laYj7aDBpZYzrZ6uYwhgJNqnrrtd7MAmyvLjhkfMLgqn2dL
Dxpnq/jQYhkji57grzHu0/1DcD76w43kY2i6gQFUF+uR+FcbNnJjU5tYeouvBlsmjzDZ7AyjlS7e
jKmySqkbYybHQIP/YJ4pB62Kt8C13OyAaBRJf6PBb1jhbgUje6FMc/XJ/fr5i5fCEoDwdhWfNzA4
mSgdS43j09dVbe5I7uyCntQDLuPn5M1v79GK1nqPezxeSyZ35mx/ho3lOlZgJN6Vs69ZX9kpWce4
983jLBl+3uCAK1obBWymO8YUww5+e4oTN1pSqbjSFWWDf5nKixutH0s/k7uQc7wzHuqDwfci8GAI
y6GLD+TdPnO8FGzTHRFSmbyKTNhDbyRNbBeuerjm/knwj3qxF4RdGZwQE/ILe3hi/VFT7Ia72HqM
WR2yCnahcqtUtPf9+0l5kaW17EvH3MQ2yE7oZ856rgTzdhe6unIQsodUeJgZMFB/A7s974IosHuS
D5VZLuRfVXYXvg1oDBjdTXIjkVm2+0a8N6VfpoCMKPmXdotX4KjT7l0NL1mzV9WbPKeXqHnoh3a/
luos0uLGuLibC1GU86GJ5tQ3k73p/BZIYEcO6MKG9bFoD75wW7UHVbqThBRVD86vRHVRzl2oLLqH
1Z+nN29C/JhX7lStu8+of60geCCB5/i5dxaOpbXpvCzYCvZg/lY8SdwI6UcVnEY4Z8amA5HwP6Sd
147jWLZtv4gAvXkVjbwNhcl8IcJk0HuK7uvvYB5cIEuRyLg4F2h0l+kqURS5915rzTkmr/FWKNzB
OGv+/L7HL4oy+02xxK0l2DeZbd4ubbPyWgUhmiwgf7Goopajz15yyZN1h3Ijc+vXiQc63RC3yhh7
eDM4e72bwb4xtvza4pOA/69xlPLH5LC8zGWOgbiTjjbTwzzbVOBIyeG0Bqc33oVg3+uPvbG2olWH
hbJwtORsoYQgZEZYsGhF/FMbMODx9JbevITzB7fFXEO+sSo8exncoHk7keOryOuiwsw1mEQmyuuk
VYtafFEG7FH4aCKL0kW3XMtfTcOmE19uC/+7I8AX8yr4E2Kssa2y7uALvZeE+WEdp5BaxQfDWJMh
N4HjJMnjE8cbdrOWOGhymq7UWxT9diIQXLaF2CrTRasAdJLmln0kP6Ammu2c2PD9iOe+HLi/vLst
ssvVRFFNLk9divkSEqrkL4Z8IeKgnpGHuslGsRTJ0b7Gn/qxWqer4lg/ksoEIFmqHgvpLQl2vfoY
HftVs5V+xI/dQIbQt+eH+Tr+3Mp/X6eGpt9A/Ejv5W7dicd2DNVhFGfsQQT5UFlq9R5tkCfYgbid
ZyOatJdyJ7SI8v1Wq/xFT0WzVtSJlkeRO7u2fruW/miJijGpYZkqmw8SSN8duI5n08Vr2ECuodHW
MP2s24POyLt0kX0ZrHZPSMV0L3pX30aSE7ff+Ve/2Mj+54poayA2JCPunjwQWHkwRlFnPijHfCcd
jZyI8erQP+UkZ32U2pojRzDMMWbYyajqGY6MA7CBNYraMrvW/amuQc6hZbHrxr5V+PKejcibNAhJ
LlKinLRLUuM0nI4L4qizZp6ypodwq0HHa8nU/iyCXQUZbjE8xj/1Z5/14OeNdYYe1QMJHj3xuQ83
caGpD1a3hvkpCYuRq/MxpE2XDmPwd9rd+2Lo9w2ho8J/tL+0+IOSjvtYJdZD/jKOtjUeIrQIPBa4
1I/BecRueUi3Von92EmQMbMwvFT+Qs6A3BNIiurEirbdd+hK47urunu/+q70q6ELLWQd6Tqh4wWm
Y52yjB6rHtHBkjO5SiRLygGVgKlEXvoh2bDRZ0BTZQKHZ+eEf5GzewNNjH2Wk6RTYshlDki29fBY
QVLzUqL8FiVRUy2LrG1qziTYIQjzjbYlM9pOt9J5uJDn0Bqziq6vHDg5EfHJt2WBcmZCFeozUjiN
/qtY/JDDS5usWtSpzu2hKmfwVWIXD8kDS+U3ZeTvQcJ/X+r/aYL935/s7rTc6HUyFnJgPdyEXaSc
DRoL5grdycBq+AHrUpaW5TrZ6rSlCUzAywcz1xV+yYIXYwBZVSYa/HKrwaZZqP4+rGzAEAz//BOx
tlLvcEzSBDf5kXm3lqS8hfAh7MgM08qFfmjeggeSQ7eQpoV19nxjkmkTZzhx+hyWyjfCxy/VzywH
FjWaFXhooMz9FrX8sXwkfiKZZScCAHGJlcFeT1toWa/GY7OLV3C7SHy7/HtUAm7gfsW8+8z7w0XZ
y4oQGeTrLI2HpEHbWZC5yHRmh+ITOtLgWuSOWYeUBX14MIef+hlyuJg5TWQL78krfAA4eBGBVcO2
YfSMurW+LckovmFC4/9Fz9uCZL/kBQMEFeazOE6E6vc5HLV+ISJzTBYlqbjxOpwOQbvraodqPCJj
3gL5vZhMQpM+yV4D5EoGllFe8/yI/ztLVln3KNWr7rZU+m0DyEC2HpTpNJlLLaDWaBahuUazWxLQ
BOnKuxWntl4rKeLb4hQkqzHZSP7GSO1C3kAaNRbZJ8xpNGe9fPbxZwvhJWwRDn7WL/E6RogmF6eC
c4Np5+PzbTpCAdfjtUTwlK5vp2AZngRr1s4GwUt02+nKFSoKiEJHg+hSr8tmJQXLPtxDe4kjxw/3
w7jNhIxV9WzAQe2wcWPCrmz9M1TtMliqhgMIe+DbA+sx0a0dNGsN0kjy12mzNDmz4/W+/aof0oF2
iqc1+77ymtf047ZkUlNs4G5pW5LOyGEUFkuKg6DcK+1HJ7IhLuCDLLNj+JjQOFwhUluhKA1uy/8Z
hysGlut6Q/IIQMWUY67gJMJZSteVtTK6S4y6wzffLHlThvu6fpfw5ANXyZezeqPwuses91rexE1z
7Du7k/cgQgJrqXOj1+HKeqqYtiWw5ERHqp44wMgNBvqZ2lWh632Nn4zH8aVZD3sqrG5pvjDjICXV
VbuVdml+KPjEd90ZUSve025aYBmM/KXWMMNediJ3xovgjb1DQ3FHp3K0w5xGfIsWk4sisyJKhUk/
PIHQjdZQvn4E6sK/crBivuxnXko5YS26p3hVcPnpSqAmCIm1xsaP6p28lt5JJ77FNFKcX0Wv+kiu
6Nm0s7EcniwiVEPbBKRSEplCoobTWAthzxSR+LULzaQlkSBesUZkJgYuWiCSrIaNv4oNqCo0TqPr
9DS9yuA1NDJNPGAgLF+yBE3BFj1xB+T1NQTh1G2bl/ozuubiKk2Z4vMDuyVbwW3Be3fz8SssEn75
iAhXNX5sioXys0cgelum/WMOFE7zMl7vcaWc1fcasnuwNMgjyFydYwChhDQhXqfX4DSy0L0HQEKe
6PkIwTk9jIJXPmXX5pScMmp3ecetYn/I9FWyLp+svfQzWY9c/Q9zeFYrKqnqLKfMQR1tz48s1ARy
c3nyC2wB6ZOIT544K362pnXMuyZbRyB/1njcdZ9G8lwMWwHIxm502vP0aFClLXUvduGAzFaA8Nd3
i6B1L2C5X3fvuk6qLOhTxQ99ZTj4lCY73tm2hiqyNAZWj3rNadxsdnPnHV1+9BoBSoZQO4VQalHW
hPwvdRngHTanxhJtHS6otGyTnzGjSK15weEd35bs6vR5yo9qI63a5CxHW95yHEP6an4uxHdop2ig
Smr2J+zqXrM2ofbLy/Q15fVHKpJu1NHD+LdoNa/GKhO64StPJbHi7Wf+ine/e6qynyVsjZCJVIFE
fnIJLbkJYBveKH5JV72h7v/U3/tuUYROUhx9At/NNb1vmTQ8z/jkiWdUg2lZLzcFs9SPf2828pcq
gr1G4mTOIEmVdOZt7EV/7G+KWShmWnfptfWqJ2uGFy7Cd7oZ8cJ0gn34qc6PYvxJqAniZaYHBE88
j8ne+E4l+AUbN//gkqlo5PSYFlyVu05PpwmBH4q39Konn7XH4q/+THf1zt8k2/IBF0FiDxdRWkyG
TXGZsCRlx2Q9ualrrTtWjaXRL6dvbs6XKv/3NaH4APQCEJPsl//enDEwpDY2uCaOL5DbdfL5tpW2
UPe5dcT3UBQw1IZF0byX+jrGw0DIefSQCz9ggmF/VZSfFriFDAVDsJ9JMHnndDAqqrRkCzwnzV6z
3NLa9elOQxOJxQHcdbfsaxfPpvUjE7bf9S3M+7bq/Re6+7XLLI8ykEzptRc3g3WcumdJ9IQt8mHx
1PTQ+ELdtmTBURTNKSPX7CMn6N+S6ldQ8NoAdQl5Xi3jnLH2606KNuHQWc+1/5wTJS9CrRMa2Wna
MwC02HowFz6p04UtLh7YOsZ0L/Sb3LrIbwzOsuAyyrvfXVWngxpgEmvganMkDZm1tw8B/462lZsN
66WwBIEib1XK/ngRuylNt/JxeM0BPzu4iJF20BlK59aaVT819RnUlIvBIuelf/332/LFdPs/98+A
D4Gpfk4V/e8DoWipodW9xP2zh3hHAwBJ0g3CxjZSvJjAMH2Ozy66ZcLhYdYic2b99xV80VzcX8Hd
2VDSrEi7WVN6HfND79LnSa0lJCiVaUw9eSbOw6iN7EzecGgrM7uYZyjAcUzUY7gws7mHcSgmHOlo
NihJkNg882O14p7pjgaBVP5/cMR+EQLeX/Tde4Ql1CiDWvx927iGTVIsg/Aa0BDVvAitBD+tYD0y
FVaUnVzZ1H4q99OJI7KBKtqV8lUMlqXuKc2HSGxj2hHqgLW5+RUn28r45hb/VoL8p7ZhJWIdMg0N
FZVMy/S/P3IjDGWS5BgwII36+UHltID/Sv1VTwfLWNXiydRfRluDsVOe0DKRwjeNniicJGg8TItq
Z2p7+MVLc6PsxooYYbteCRmYbCe63hAxLI19D2vnE3aNv0krUo1tyzqw70bQPBCSFKR5j+y3ZknL
a8ULNZSHcrIr9ot8OeDzyjgFIJve5BeYN4/f2Wd+G4X/8/1xehmqzn+L6t/ipSVh0hRFii76Pl8X
hxl0SiwkGUS2RAZj4HyX6aN/WZXmD9QgFcIVscwvDZEoVsMybI3okq6tl0h0u+vtNXvC/EYpIE0H
tKOAqgV5UUgrZKyG9N4Op8bfRaxJkyAcLbVeBPlmYn5CLk2I6Z5lN56hOwk94rUsrRTfK6BVPQY/
6+dyKz+oR/PIOXKgSFfDpUYzekgBBYJhoDma9hcxOCX++zhty+hFAyhk1Cd1ohTgH4E7K58ibGx6
45TScTjU39LbvwzKzbv7cbdKh7rfKVPJ/VCO5hl3ENQrFcsfZ5NP1Y1QVOm5B1C3hsdFROATQZSu
uf0+y/nL8OX+Ou6K/H7KS1ELuQ4ZBzCPIQLHDvt0ve6OuFDzHdBUcW8uSAFIvO9GL1+X2vkmzAcS
6IEzGeduqSVacgqlOIyhZa2sdpMAC7qhQnJzy8swRnoyoUik4y0S2GA3tyvfCG6Cd/Dv5fbLGPj3
LfjjKu7WgkHLpiRoo/jSVWsRLqWr8eEO+jbUFtIButaoEt3LdBCqGAVUwsxe+Y4492U0eX8Rd8tn
cEuLWtC5FaDROPfiX9Offved6QwyCcPCveBg2kIbs78bwCErYrX7shoYNCtNU/+LCisprWwqmzS6
cPCJkoeW3keyqSZMK68ZjPXBnFatNDmhLNiTnu1jiRgGfc20EABUPHp+/KxLG+xics6wGCtBHTIF
2jVl6TXFh4a8GD5cxWNMAJpA4s+GUL2wWcGDauQN6XpZFbMIE4ZGvyvzD8XtIkwkO7xrueiaFFgv
N2xjmbgOU3ORRxdzKB3dfzYLDg9+60GiqLkG1VPZGEH+1JTQPkWDIi3agFBUu36P0QJO67Y4ivQM
qmsk7aeuWhQA0UYf+Rt/rKm/TDOzB4vzvHQKujd5eEzDJUCrNnIK0Ub6P+LXQWbP2IpRLXkKuXYs
n4ezVpx6YSM1qIMXhMNn0iLS+TQHLepUeCUU2WQp9K6VrqkQqI6nrVZuFWUTYiGLQIYF00On/OgA
0oV7Uzz11AnVNfUPN+0y0f5JH+Lig7TB9bRvrsIIcHuXVWBTFwTYmdfoEeqDkx+UJX3DDujxORb3
5aua7KhIhfLJ9zcqtyNgQBUXW1GHQErLpPxI+Au31FPlXQQgOV+GtBXyT859Pr82f6vdxAftc7Cw
kKAoG7K5XQC7WR6eb8aKfzGJVS+G9oJ+izoqPNO+MsVFuanCpcIwhIaeG0UOpmpSLwfkn0uBpHha
NmH/mpnIKxF1PFJq+u8kf1Oqo1qjLp3Jbsy4HY55Y+ph+KhH8rgWEb0kSlUMwCSYtyxSSBJ8l0Yi
DkxslkbqDJ/loftJcDuxTwKdUao9wfXNcaFkn432nq2D+LGQdz4e4wrx6mOZLRmofLRbIaPrHNng
ykVvliFFD7VtevgRD/6RrgI0X8vmNIUadNiMHlHBulORRtnh9LX5c9qaL/pxSB1VX/9OqKn8vXKu
tVmQFX8a415QXmgeJCTLftKhMPblU0Kr4FrXi2hNRhqDw8JNdnC7E2qyYwSHSeZYoKWuvzLOBeLL
wGVClmGGKRxVWObdhyngQH2+FY9D4eCvTPZ94dGj6egXK9WSgXRX0bPe1Ahu070CrS5NzxLz2sF3
EprLSb9S0v0cqlKh8jSQlITKY691nsj4D3CzjX7VT9zsp4Qc+0F2jYJEWgK2bZhf6aHfKU8pWFHL
Ln6wFg0uBFBGe3DTpMe62iW1W4drvfdmtjQiOpqIuMitAxhDU3LMFyCIqmqP1TErF0Jkh+p2qHZN
S5j2QqXD6juV8toxCez5XvWDYD6J+Uoy3FBdJA9KBbt2MccvPwsfPQNmZT3O/aX2x+gPLJZXHeRe
TRS5n2NustkjiAodbwS7bbvWSccXmsc9p8no8O+94+tRfd7BTImxhkH61RehaBiFlnKrWTmz8ilm
sCUMqjer8mu2q2oTINtWOyy0kNxOBn0U+v+n0uWtHFzuRrkqWEUV3tVlT+MZCD9TWuVsqVfRPxNa
lu4txgDe/+clz5vBH92Aoo+mJFKz6FI7YXUt122/TILnXHf7fAl0NnJSwcE7NlxTYV/zvNI9Bo5t
08uPbV9yfATLv6kUGQsX9PnIVeBdK2CBrCvVJeXfv6/379uzZWJxYsT3lS/c1TXMYTWOLxBKVWII
XXwEZQkV/5DEy5YVGb3+uk89chlsvMIt3kvbl7/xrn0Rtf7en/+4iru7Ng7TYKgaV9GRahagk8ne
isltU08wlzhyx4SR3rIxbHrLeukNBWbklemE2RqLEcd7Tbv22keYb8TKFcSXxjqb+Vokmf0bNctf
75aJG0wHeo4A07g7z2XRqAUqRLoLC7ZiR9LRCp1WPJSeJWy5dQGjalrGBn0zbRfXuxLoRfpdYLM2
H17vzxN/XsSd3MmMfRWwQsJWbbk6p1qnqE4Fa132LFIQ1nR3qUzNw5iseCec/KQS+4v3yAT2yRN2
Gw79bZ92wUIudmp/zkCWqupDSJ+T5Mm22mDhb5AHZbbwOC+e0aUV3OZms8+kwnNaHcbmyk6WHAvr
PII/NfWMHLaYWhKzhPxacCNAaqb78NvvPZ8U//W97wyOdafqWpjxapUvtHdlh9h75hmUib16VXE6
W+tGWnHiCGgjg8MaHFn2suytb4/W6OCA5lHWXMXuqfMHYO1OYew78MqFHQhO1q4ntH/FD8V6hk4A
eyM65dpeK9eUbjdnInHBzg9szRZSgas1rOvfiP+mw80/orlZqd9GSs5n0i9fFwe0gQNa1sV7se+k
pkYu6zxrYHOYKKAv6Z0CE9KcmuFO0OfKg8I5LFmI34IX/1q3YMenehVNEM2/S4s/VrGgy/XRjLjV
ypGvZ7x3awlPn8JGeZojDm5r7an9GZ+/e7++tjlY8P/83LtHexpNqTUMvjNP8KeOtTnftqob7yZv
cgjPeYaDEODtqRa/8jcdEf6H/kN1Qs3TGalQ1J/gAc/QbMOF4v5dQx2v3N9+kT/uyt0DGPqh4OcJ
dyX7vBHmyxB6n2u2uiEG81foO1O67zDkd17n/8iSEy7WARubXO7I2UGOmKfHTltXw766/UwM5jbR
StumxC0pb4DHFXMz8L0A0q0G2VbeIDZelL1JE354pmnBea7WFzRwcl5jY1tklOOLaa7aj4yPVGuu
oozN9CrISy1zOOwwAWGkgwy80+cpSk8vCze8SEgknSvISJVrNg/J8Ubcd65zNHpUGHNxdBmL1WjW
jtkRlArhWS+8ql6m+6G3mbwQfac+FAK5gEzb+z0H0+FH/SKHdvIkHZM3IBE+8ByIU6fvkmeVuXn9
5W2YE5UwTBHtei8lEm5ibMa3MmKHCE+AhlaB6mQSm6eI+RVir/jch6vcj1yy1nBL4RqE1uv19TKH
tHkYih25QGn9yAsL2wfnhnAyXVX5Zn/42oLn+bVErpFTCwSQe4BvXybyrNCILr3NdLfLvAEBwSgW
rsgYLtwI9YN86rttUa+m3gmNrcSvZEegxBgGBqdQP0jBg0bJgUnTTh+L7b83+9++i/ub+Ofl3b1e
WTfGKXDH+fUa4LsHIlAzspdosWXZ82C9af4xrdfZ7fUmLttZxNs4U7VBZ6T+JMq3G3fGQMTwXmLK
bKflNhu3Afn1yBmxHRf13td/Cc1TDJzPjy9BBTA2oNUwvXfaQYvd8bvWgvJVWmDJCMxm4piqSXOf
g4fmj2XKikulu4Vmcqlgg1agONaBvIFuNQkbpCSsmmW/7W6s5fYwebGmQew+hMxj/TfdGFeB5Xs/
Q0OyTbE/iIOyyBiyKtXqRgtXDfjL080OpdCJ9TkuqMd/h7kC/nnnc/hlIbLiN0E81M3Vii9SuhPd
9ip/onHpdsPVelZaIhPtaGl+iB/Kefqkxkuu2qdM9x+GY+M1Gi78Vf9DrY+acZC7bXx7zBvdaYg8
i5ATRMZ6pGFJ8dIDEWBXw7WFyYhq0DXGBctdeWnPGWdhnGORcqwaatoF0gCzvUzv/GGGuFbE8b/I
Gf++o77NcYdj+ozJSGfwt5AejBs8qIX+swf94e9Lc1m/q8ClOIdajsCsxdxxGOW7yxms6YXWrbNx
JxDpoDmiRfgeQ/xDiQ+eUQETf/Goyw770e95KLYZIAODXTG+pV37qkUbIlwa7NDE90HYlx3ZeozC
ZVjbcuNYyqbFxM1LMz3rjPBIxmYUDlOfkkfZQ7vma7lW9l71S0SSQ3fhbxfGssq9KFrepu3N+IjV
s8bAj/lGtRL557tdysmHHoCGEBsK+srAaJTjKEapWaN88rXPUgR4Q7XVdMua3gAE+PCikG4+Fe9T
+9iz0/QR7dDRwY2M/9L/YGIzSI9ddBzj5XA75ZIdTS+6sdNQDxKpWniJblcspdUCTTiRHMFNQ1De
nDGX9clCeiOZhwXeh1f4CHsdpVnW77VnJfaQHCqkBnZ7GNBtyYT+lJT21B+MW73Izb2kEV+/GhXG
58fePAloQl7lxhOQs5B8+cCFymyCwp6KjcSSrtzW2BrEQwMnw7wgRo/rX5JwmKSfBr2+cR1FbyJA
N21n+SbCqclB+t7I9sTgSNlG5SxDN1SHx6SaLqqveCJ8K7LIyTcQFqXIv/wotr80s7ITcliJvcnt
sSSw5VPJXlUkZGL8EryN3XtYsnuPSOFs3fCs2zr4rtIy7ufbFlYuUNqaIaEsmuMk/vvyj36bmsEk
JJf6pfpkvlAjx25ZZTZ+tlGnR7FYqrDVuIWC1zIC4y1gLECwg7BIgwvjTkvG6GjfNknplu/GQyVv
hHfxlRwXUtiHdfiSyjb+W6LYY45A9a0Ha4dZBs5iNcEensJVlLwVA1Fbn6q/ApdNj8iERAK6+zx6
aDxW40N6TpNlp9tCv/blt8xEVoPLP1lmcJciA08O+OSt1O19yU0JCq8DdmzsyWY42kp7DCIOEDwd
dvD8731Aua8g7m/dXU/WkoJUjuUovSgP2nuDek6t5iip2znqnDqHb79AFDlxkXbolXghSBPblC69
pMop7GITOu/J2iSV51Rpu7Z90gJmOQsOE8/FW/bdnvXl1MWGpVnMs0FxqhJ5aHeLvJZKYShq4nSR
um0reEa7TOn5qB8EgJEA1HMuR9BFad+i63FpJsqI5nXC1u3qV7SxDKx7Tuvb40ftMvGZ+1CO4aAY
BYMJWyBevU72LPnYackmoHSq9sX6hgeWImhlHZMnYwfe+kxwLmOrlUlG6yvCmNEuUm8kGOSnQjpA
c8ISKoxvU7EZBc3xUeBrLMj+Z1o9dzw7fewKzQEEWkGjRVHWpqO1n4b02mCJhOGjLhi0tM98P0KZ
ojm+YDAWIpSKt1nQuJ6WannmE/vAKW6wurwJ8dqEaZ/Rny3/ENdW6oZv8sNQe+MJtn0keRONtnwh
xA/IcRGroNdQuxKZxy+j/bAqdKA+wSSbm7VZhNHaZ3J4Fj7bFPOiLXZIxGDEwBghx2SZtIQQrHOq
yih0p8xNeS7zjaTuy/gqDLtJ2Mrytk2OcbVJkmUxLqFQGdSDQbgxShdJcMOCgEemwOd1KvVNWqCn
it8FH1t39oJLNSULtSCggOk0fck8cDr5sRXp5L7TZ5Oi69ixnO8lCb3xLyH0qMTG5NBGnj5PzzdT
BXF1hmuojHdYs8JyEYvgz6KbLWULQXKT0tOLS9X+vKmLIHjQe34L2nQzQ5FPiXpAoJ09mZET/SwR
IwFHHPhxscnY9EFBzLXBAgTCrfvBIFG+VujgMg+1fnwwHxpP9Aovh+1TXOhxLnx6iU26D3TTM8pF
8FbVnvJgXFXfLrgsjXUiX4cJfvO5jc02pnc2r40cbtGYTk6hHhtxkVKWCrQjqSHcuqPJ68VsKai9
1H1Ay1vfDCzBREPA4itJml4LGLnYedCtI1sCD+3xhCa2jloCDULrqPIKWa+ZnEOQYPp+Up0gX6eE
VHXrGewVLzrDNfH9DKRCrGj7QXdre9ukiSE/msUqwvg0vSjCik8yyC2lkxh0nz2AOUFYFMfbqWUy
HrqtvLdMWpULnR616RaJLWZnKXF1WjkkiauOjosFjnkvuXxSO75ot72g73I0fFCV263PoniInk0M
HuEjk6oAF5BYezdOFa4O6kB9T2F+McrscPpzSEmyX1ZDw1LatfIH8gthOFXyqhWfAn+bxi7Cy1v2
caMIkbJXRSD4Qnjp2obJwgHVAQ+FtrCuclEjg3G78pFepnmR2OzyFxM0frwtbp9N9yTSCuljqm51
X8zWBFoEM6Gv8nmzHVN8/BZa+qXiZpXTRZmgOQ3oiC5+Ee/cenNsTHW6jKjq27V8c2pxVuygadmE
7oPpKkBCWbn+vRNI9yXt749VRF0EQgGj817bn+ZCVBUNH0tvea5jl8CglhJGEhTD39L2vrTP7j/t
rv6wzNHAN8ynKYR8D/Bg0x0ZFEvMN+6cEhbZIw+ym7tzeNY3X/Trlsf9naVRgIp0GVzyf08LiaSn
ZlZN0wXux205SfDVR7chQNUm/Thb9x6zqTn7oJ++7xreN67mry2puFBVwwQyeN/JSRSFwrDlPDVH
bhgmp5CNlq2R1XFaZ57jN8w8dXV5075p7qKvvqua7z/5rq+q9oGAWqCcqEdx3kFirhgNoGYx18NF
IT6nWgD/0dR1Tvevy/Y0WPbqdUS5diJOL53eixuKOhu4ZE5RAh+xObG6XombPIbDgkEFiiHaD6yX
kGZZ5Ws32shUDtoeOJ0efBQxA4KT1X2I/HMTNIzj+OMGeDe+BuqBvY9L6Kx5uwvW8+IKnxno6wiR
rHX0a0Dl85K/CqbdezR0aNbHB2Lu4IPxxzeFYdpmKpeivpva05DsNXp82JwNN4aslJ98BWSoO1MO
J8ltejt8pnNBptdePIG+AYhmXMQTMz3rrHwK55jscA5+LOM/Cigqml2zHNrjniG9M33WJIIh93zM
37gZSmxPxiJ5FLRlxDSOaAxhESwnQHQ2v2cMScPtoTv37M8oLaKl9WExwrTVGZbHUMKNqAsZsXwi
yi7cfF+19vTIdnkKPvULe0C1IhMT9+D7uJH3yZulLFIVgT98gYfmWcp36s2LLTC561vCqOlcDTt2
B9Y9wUuKTdqtcmOXJOdbe8qjQzl4ESupDp7OKccXhrVJd1tAKhBuKzCBouiCQhEodktb/8mRCKMi
+0mhzSFnbF2Eu0AVdYLknBN1GBaevJwRf7dhJ932CUtqsQvqwRE4XdXxoW2AAHw3uFfum6D3D/Dd
IT8xcymSJ14dlHN0uidHMRdXSbABHqmoCGwrWJq/MGyF3vs6Ijxc2GQAVrWD/oONELllYAcvtGAQ
p/t2RYJFvyfchJ1UFe3/xQLz50t+d6ZudCHXu44rndH9w1p440APJBGpCVkCZ3o6F9x5XBTng/y7
odN3d2n++3/0QbSuU4OC1Q35T4QM1x5/hS/+BmUVAipeHnGRgaNV54fVOPgeGm23PPTXEbZmtWiO
1Sk6WT+Leemdsa9zLBkT58i7iW/f7jffLYXzMv3HlWaKlteWxZUSNu7NvIZgxAvS8VtlJ8xZtrUu
qm+acl/EH/fP0N3QRmgnSU7M+Zd5n7z8Gq3mzzWd7IUgjVdhmWKaa76pWr6Ign9/Jn1zFK+EHFrK
3XM7WNYghVkyXQBeyRivq8M8VjlD965UOGveRCfmoB6jAJwh8uTuUP+Ux11OspJ2DB6q1TcP5/xx
fzb+7i/n7uEUBCn30zKdH07ma7EtLQK3iQ6s3RQTTyWJXLfk5d+f+cX8ef+Zdw9lUcmFjMBsuohn
WuAQQBZD74kcBA/9KzhFRXPbzrbe4GH8iJ/NB1N1R4nq82RWjoL+nAzX91nr6+PLFVZh9PTN5f3t
SVQN1IlEOwECuh/l9daY5ZUez1tjCNxxcOqP5ielcMcbS1wpCY8freWoDzyZ18BWXBzIIfMkUIo3
XGgrYy2t/31Ffz2LMXAx0ErLmkni63/fjVb2xx7H7ER3VvMMguhsrLqHWQFQo9zY5u///rwvGKT5
B/rz8+7exanRKvmW8XkzDYc8pRRZmE/DUjvV+qs6MT0cPszHdK3a+CabJY8uaG3Xj9Eco9llrw9J
32UupnsVKWGFNxnPiWdxPH4VaCzTsmoX/e2bn+3LhOj+ou9e5hpslBjGXHQ3HiZPdIOMCR2kOnU/
9mf8TKYTvdZrbVdxveMR3WPI6yXHHmZVO1zdHjjh4UQTd0hBv1ln5L8dtv68n3enW1FkQDlWXJqW
ePqSJz5155S1Ecf6nFWW2LSBbUBnOeByye17b/zfra9/XsNdsySvrMwvUq5h5itKw1alZD0Mq/z2
q8NyoxEV+kbi4XecUhizf1lg8CdrlozRmwH53fG6lTXtVkR8bvsyly/N0rrAD9Smi9VsO+uakNU4
NngiepIYd6V4aZgYZ+GqWubJUUyeGJM46sgEbFOqFMnTLku3zbBSjZPfE5wCy04R6Hn0Ld2dvSY6
Zun5yVPWPCa4+lpzIwZrOVj7pVfWG7WwmU9YXoKxYdqp47mUSSXtHKlHxkYX84rVzI8+RZGjoe7q
2bs6FosoWgVzb7XxwmplgXxVbtuyXBvTbpIuE3Qymq+BToPPGz7KfsnEiT9LsVdWO0tbG0jX2uwq
jZ8T5WxbqPRLjEvTWLArIDGijolouRNVuW/9JWrasrPpavfEMyNf8WprLYNdz11t9PryF4kQqUYU
xECi7CXulvxJS1c8QzrmSYQbI85fy7j/jqTihLoLD5lQNKI96NcV+//D2XntOI5lWfSLBNCbV1Ek
5V34eCHCZJKi9+7rZzEbM5OpCIQG0w0UuisLJYoi7z33nL3XNlKk0h7RqPyZeE//QhI2KU60xPbM
XVauvGIR/27R6szpP7jIpGgZlxcrAwgE34ykVxRqiLyQR/M3kQJLrv8ZptPfQ3xokNpOPz85Xlr+
cK579uxUv0FPeWj0DzkhH084jD0kUeizNKM9XJCcHRaIMgYm7MlWkY4GOeqxAmug28+G0yyyley5
q9ziRXmCP9EUtqgfwUpmmtuHn01E8MPjKG/qy++ADoCAOesOu5vc0aOhrZezSXTj6HZ+sfPjA6tQ
Ags6D6PfVbD1mf7AHESWd0iQlP6S6iVD14v6NoSOQDRrqAMZBAyDoK2KaBz5T6LGcIiqHxe5gvuh
ED6i2UtfvKUMMvytVLpq5I7p+6VyRe1JqywymokW6DYCB6aLvm69xwAxPRbrSowgVrjy7KxlC4n+
ssI/0YePibLKnm4N9b74vKYVkWwNAaQek0esP/9uG5IZxVERt8JZ2TGPSBakhlwSDNDTVuvq/M9k
j0neKQOXHhvAkga2BkoCYaUEWNleUh5+fOk7jEIu6JR18JnsLzR+PVyqSyl1CYfBYzAF6ITYWFet
Off3RCRDSyiPzc6QNiqTDFtcYOWo79t7dZm58n72mNQu6upEOZvlNs7vZOVZbx4S+TMRjl5xLyRO
mSxbwWZKgZwREQOdtAbHSb9m8Ba/ir2VBNv0ld4frVUMqrODQebEilEM8eLiQvvgOawI9uak9NA/
UFfTWRRujRi+zBevbq15xQAnkbLKmhxQCsmpaIYBT0MgAWQKqQe5Qf80cUPjHn6J3einn3fnL5Ko
/3w2KEREwxpahKtqoBikRhr1mNVHRC29ILZXjxC/TZKecfhEWdgn/EoMYNT1xBIZPSBFCxVPYSMw
eNVVmointJgLmnshIauZS6pL1/Dni/xTJF3XlRNSTMTKAyr7mkyRX0Yvz2m8nMmUDui6zhxMyJff
Kc7cN/lDEVapdi5xpHQL8rCjNwGykm9fIEYoj/l9zOhye3mSds3v9F4YbezX6bE7V/3cePPNZ6j/
wYvyBnMbZJeZMJkqaOsiQMXYvqh2mGStCcox44mvbRU0i9Eujeq5qhJy9LZDoEMNukfzdxk2onwv
UuzvxV1zFy/LfXU0NvGr8D6Wr2CXC3oO5mK4eSIUpg3/692RccHgh0GKf7UpBnUqlpcsEM/dmsam
98q0VRfxHZO9vdHRI1YrHeNqJKzExkWoXYioxYYn9YKoKtt30kvdb0R9Gfhu4e8GcT0kbhCc2bYI
8w5d8rmfmg0D27wDrDRxpHwSkiFQfNCb3YRbBg8ke5sxDDj1MifKO1QfWiBgLLnhh6it0whuwrCV
fJrgd170HmGSZYRoZrZ2Z55mtJKJhppUpgv644G88i+bUr/zibxuN0HqavoyllyQQyFq0I+ERLHB
FXncvJUenC71jgjiyPzQ/E2fLuhxGLQ/OAxvevVeQPjtb0q8SKAf5rXt3XuOdJid8j3/KmFZ3DiK
fYGFTC+SjlhPFkjxNL/EEhviWAdNJQpnIsm6NWPx/ln4rfweyQOuOCxve58B8EIIaAkbqwKtDKvt
1FGvP9ItEgIP/ZNTrNN2j76bJlHxUY87zJwJrehg0Q3MgRwWI5nt+7eZIvPA+m2ixKPj4ASPCO6Y
owzPQr2evaqvskui+TJ6VthgaUoYAzXauuQ0SjYS6k4if4vD5UCznzKieL91wpCu4YD/uRU6ki5F
EsgJuCqeo9YQGq0cBE4Y5b2UPOrwyOELz2g0t1bznK26lfiQvua0/JqNX9rtw+X2WfS7gxeqtv+5
iKsy2RB9P08FLoLGoRtz3Jt7/X3g6BaDNddDl8RlbG41HtTpq12/iwRTTxwKGUfatX4oEb04EdKa
T9VdIV7kuD6Sl0vPtm5J7uhov6E9MSrCbYq40Y2btfIoceKD1p47IcjP0AHVld8VD8KF9miXobi3
ol/Ni4jikvhkgxOko2pzlDu0VZLD8B6uEXicUX2E0VIHS9U9xW/BUn5IL2vFYL5n8a76wgIWAdqq
/uXnhfnbswimW3rNGhMFFh9ux199luGi+8lMAgrtT9bFlRCCyWRLl+j+gsiH+97MMNgh0QjFHaaF
mMRVu+zphLAe3vLMflFFTY8dfL4pOQsvIOHX/16Mz+ih8UgnpvtgcETD8201LYIWyCat6kaZA5Vh
hLVKoo4bNc+hh/ZdZgZBx0Qkr6AGowcuvDlBhf35Nn3XH8eYI01hgcjLIcP+e2W9rAhC4DNbLqc8
5wYvZbAD69FgT0RPi3TGBYJBCBDz5YkF3toCA1tGfsjud6jodN+BbMDK+CefQrGMzpH9U2iTH98s
f77U737Rvy9VvapFSsUzcRUO0xABtlcw+fFr2K8ahJgtQ3B6WhCzLcgLMRSguTZbaxw661XioNW7
ifH/ZiGZ8sMnxDX/+bKzKZk8GmoGzEg+EHSQbwSMNNG29JCJQrYMHD9zKgIWHUw/Y4FNZyFXTqMu
b4f4fnNbzEkDgkxVwyugX1cgnuGRk9bybA0n9aPoaTM5lbGImWODc0vWvq0xVJ9DChi1OSCKpryX
7YnafKsM/6bL+O+FXD3khZ6UYyX4whlJNtSEuF4OqkOqpLiU6KZbsrAbJRfbtgmCfnELEfbNyv7v
p19VixGnfrXNZ1Mvp8t+B9VOrlay96DmB2JLwwXTcQW2DefAO8lggatWSXkfZm6KsQBQwI1H9evT
wcVM0zbQ46LGf/99q7o8VEpRvQi01oDdcJ6FlwMYQbGYqvo2eyWtQIs1MHDHR3WY929T53f2eeMq
pk/5d8X/9yquZl+FWiXo07mKST6cInna4+aG1ti89Z/xgRM1TedAm3O6ZZnGM7CiAgheb20838w8
/72Mq05w0ofJ6OchxzP34j9X0eoCLLq2Tc4vVrBQPuG6mNGqobil+W4JT7cu4JuO2b8XcPVgzvqk
MWstnn4N+B+iU1/iSSzZZRvGJ/G2YhzoLbqjFKwRWFijQl4qbPPKc8mwDaZGR23Ddm43dInhopr2
pJ/5+af6I4v96ae6enplJWrCWZsKTAW8U7jC6VOmFuq7HL4OOaZE/2Gdqh5F+iPANUaHVHTJ5WVP
Gc5fcrof+gcnA0DjtLY70x60fReTgfuWcOKp5YcBvEtCltG4JSFGbTaRcfSLs0F0QkIyqnoXNYcw
nUe/yCeEqVhCTcIUNkegu/EOF/xuhjVbXz7oIA5uO6zLfhVyDCTxK95rHFl300QvmEfjo9yvQOdX
xhq7XiHZLfE7s/uBYpzGw6Cuyss6GVG1Ly/p/Ri7RbBJZddM7wR/T1oUwGodZ3XDP+OoFO5rn37H
7Rm8NP3cP93rq65vIkRJXAjRdK9DIBZLz3+OoUPwNe8DcU/43mWN7ACNJiJXa/wtBrvaWBjKY+K5
BhFfnn2rKv3mlD09oDpxyqqMzutaND0UfpSGBb3CcMVakdd2eplynhczxryOqT2P2pSqhrr8xmP3
5wj99Vb87wdfVaJJ2g6ZGMo0S3dSifzIHbq3lt4lnh4cg/C/tsoKsyAy5nsvO4RvPAuCMy2Z6r2h
uLeGNPK0IP10OVfFSFcnQxletPHsaXSNGN9VlqJtOES3E5vo5APgoqNCCxkT31xeejIxEoVEmrDA
csJtAp1Ub6PP6NPEVtisewByKqcZB2Of74zHn99Z6ZsRFz8bG6+E9loWJe3qpR3qCVsZN8x30sde
g8JLPhZZXqZdpw6JMgpfYlKXISXBq0KG7TMO/AYujXmXpaI9Q09OsNbsif4SbzRHVMDYCdKx3KrO
8cvsucfCh/SQ1+yVub2fvgjaUvPWYnQHogtqlXzyt/nSpLzGQUmih7bELIHloaEemRt3k53pnuap
LdVQD6zornfV3yoH8MHCISpq4DvW2EfzZXDQl4Baun6RrOslflgju9cOwbLfCU9xt0xgFtW/jTs0
ZZJsI9GDoDOgLiCxpPgAGLkUnNJGYTd7C7NFJTNARxWIrkC4a/U5uuHh4uoYDebIBkDwoC5cd/sK
XUH8NBw7B6FdtAg3XKwK9gI6i508I7BKEV1ieCEJDeWWQrjEi0CYV0AEervSEU8wNFX7bVQf+Ntx
tgyo945ZOBkgW2qvXfIgExCA2VPI3mBnoLAbCXoqbDVbCh3VCaJcMyEhet0ZdskCf5p6Ka0dJri9
iDO4b0+ogZu7hLbmBxk6BZAw/E4rY1yYoavIS+RlcIRT8s59LBc9ykIHbZLxB3yZtA5dJy20hgzO
M2CP0DYuaDG6TwmgDzjaQctXeE9nF8iqHzI8tX5rBIe0dzu61aPxmKsWLPpPZZzn1QH5+o3Hdlre
vrxkxCkDMzU0+KFX2zFB6l5lQEY4m8Hc2+nP+VHYZSd020PGNkhf3rPbxE7PBYlK7Mes2ot8JW7x
qM9jjOwMIm410dRv3/u/LulqgzZnKjIdhUsSycuY3dXZiyqTykSDaMTNih1+hmvPvuDTzi9zg9P5
/JIftXFVyr8vKUxz9ODkUOHUjdbmWduCPPPSA2xorXbbKuYo4CQYeg6kViLgked6theMh1aJnITn
Viphc8x7fTERy31HG5m0cNxyvLO+urVmfL/S0wgzNQVD2xeRm9xVAoQ/jg3mMl7NpmJIQjFkLCqy
mPa+1R3+DwiOadX8+oP/72delYE8fGFbXczpqEL9AEQaGuNK31TTRlcuq2eCXPo7pP8WDhW6qcfg
xljwT1DklwsAysJ5SQCE9QcW89dRPOqyfBxmBflMh/ZZ/dDJfmOUgZnrheDkhpEyzx4dXOBH7Doa
miQ3ieYha/bgyhvhodixvJ19d/ZAl/PEuH6tPxZIs81TutbXxZYElyWknL25UpbNCrYNLWk7XHeb
Up4b5E4KTw2R6yJtxkWTL9AmRweNYdwtrNI3AkZTlIjeUqaTPolWVx0HoRtDfwhpsCj0BqdQnXTB
10JShTQZnevioliMtKY0kqn/d+O1vvnpV1u5LqWyOtNLWgwfADUN4AEPzUOArjB47H+LVojW7fmy
SG+Gjn2xVAEh/udrX23a1SVoLlXMiKBCCTsBpDvEAurBiBYNexPuPu/k1a8w8jqAyMKUJqxOXu/Q
jop+sjl3ocz8aYN3RAonoPsfv3UxO9CDlIx50z/WqmBftJ2vv3rYBEptj0GjBVLc9i/N+NkthfPP
K+S3B5a/fkjjqtHQZ56Qhj23UtvNkLizf6P4hXI29xbyXpnK4iWLuTdneyju/Jvdoj9wqOv3hWqD
7CBuLMb/q7qi9ZrMTD3uKGPD3ww/PdWJDOZ9k08mc+sl7AgVVb//q+DdwUn1Sz/HT+M+/Y1y/YVJ
LYl03qY6cIiprBK5tb4OWVq6X7WxvTXy/5L09efXlyUNzYYiEdd+9et7XVWV/qWht8zQYrAYMhvL
+ljfFRauRKsBtIWcNwB+iLiV26XBKpkQvD//Ysp3JT3NmP++iusx1SgHteFXvHqVna/ST8PtHXNJ
5p36W2/nwXOO/3lb44kP1q141vyVWLpUTaNnpYgqP5oPZEASPEiaWDYabqsB9lDMlYThHguJgDpd
32nwVrxH399GmqsyZn+4/Sp928r5+2tctQ1o3IpjMP3wwcrfK8NcpSvPsGfjn+A4LLQDcEi6rcR1
OJqDxxXT5w6Gw/bnm/nt+Yj2OKE1VAcaQy32k7+Way31k77zGKcG5UIjs9fSHpjLeL8UKK0MOosH
iIPVWcMFNhc+PUc8lY/6I4maNnDgWw7Hb9s6f1/MVWmQN4EsXAqer2xcttVSiZ92BFDOkzWal0+e
bYXm4xxgS4tdwYQtydzcpNt046D07b7992VcvZJdZ1RRL3MZ0mtPLT6FLXEJ00nZ1C22HNC6J4M0
xRs9z28UUSyuf/0WV2dVeSaKqTjyufF2mNmMYdypVlBVRkclmulbjepve3h/f97VHtbFvlTEMr99
nx46fSE7CVlwFPC9HYhMbop7laHNBTH+z8/czc+92r2K6CIUZcnnFugSyhWjO3HBRx+YMtNPiOnb
QBFu7tuH4unGJ39XDsvYwSQSjqcm/dVi38m5GQzTRIgzp9mT03DG4NqpGAHakJAWR5XucZv6lmGs
xW6Fe/pmzvZ3bbq/r+Dqrfcjpgbq2E91A2NQSVn75VHUP5Sc8MGdLmxH7SCapwYBkYoNrdtdePSV
s1GtZ8NKAqVFaKQMpKa3vNxO1EPZHkLwDn6fLATKDEystxZ9/bv2JlGXJLFOCEtKnn9XiJnEvpUX
FTovImKLPYbM7kEiGvYUy7b5FJ281jag/oiJOVffydBuqLmSwZHrTe40e3x21an17mcclDQXLoC6
rc6JuJzN32kIQsCUxMXsdXaiExSNTjTcJZ8woTOfn4eq0a3Es6E8iA25IKjej4qyEvSSFrdTEFqA
oUpycskZ1B24n5LTHY2cJ22Pk8V/T90aHw3zlJ8foW/MhKY4naWY7NCDF/8s638tmIlk1KBb6vHs
h2R5h/fjIjE3dWALU/nDNEC/F5WHkT+SHcZg9mCJDpMS5Q6clCVn4ZyoT5qOLVKKmbmlPkRq3i4r
k1UOVV8xv/XAKdPLdF1fKGgWpoRfLBnXC3xuiOml6HraTST7gRr+UJnR2j1Jv+j17/pnOiyXvXGC
S+rv9Wdcz3Z4V74H1YZ8C8X/NcYnE4sUCB+Oqy69hPx306COWlbbgVlQi9Xc7u5NUA54zrB6ic4M
CmU3N4/5L/MlEu2bO9Z3XwhbJDIRldBRQ75andvI95Rh4B0mmT4uT2XrCqggO3R1+yY89pcXI6BN
qb7W5rFKkUSihyRXx5J1qBGxOC/6zyjZ+crkHSvXEd5Iq8EDfGsPmd6K69v+91VereVNFul5aHCV
isvDgRopImRnETtCiEAN5N+mGydMmKP7axEpnzXKN8qkb9t9f1/B1XsrS0WVZuHI6u60szUcTElA
o7qNxw0PKtaRdkkM6LhgYqEtVcXx9WWxalPaAHKzwLhRQHu/fPiO8v8puP++rqvVH1xEkY4XrsuL
cWagZnOg46+6vb9uS8w5HGcAf7AG0yn6RdKkjpfwplZlekaufx0dcy1VtwxJQb+qeqrMzGdaxzX4
E2FL+Y3B30lq4i/2MxuLpAUh0F/48f2tSaL63QakmzjPODHqAKiuPljIq7GvEgKjo8RNY8vQrcKw
LpKLPrKh+PP3WTIXyTNiUt05CX7O2VKWl7gytXw+vHS0aD9xERFzLcL1iTpb5gcEThJawov42n2g
YNEO6it+zW0HYx88Mi37FqCysoppYYFdfzdXGDYBpBkG3Q9MpGs1+B13NubF2LqVXPNnb7i+z8Qh
6aQi8W0Znf67d0iZHqaezm6nt7QUz5LdPQQOpWSurKR2FRFP4yrj3vNdoFZopRwhOPy8XH93BdgM
NYOmrQRx67oB1tbIBeWhEHkPZ4AdKfcNzJFzmq7O1PfGeTuJzVaINwkZX9/aPL8rJf/5+KuKNvZy
YxBNovmCyzTYmTVz3E6sA4vE7Y5ygvcQWV+8vjU+/+5UCysElhGhzDJyyasyY5SzssEkI3JGIjcG
ke5Cf5asZClu2jnD/Xn9W1aBE5ZudTOu6LsewT+fLf37o2dS3ofGJOWrYCKAkTTnYvdUDnuUXT5i
CCpbCUym1bySVchNh7ID2AfRBo08oKSo/Oj55xhzFwbpCc+yC2uwX+dY7ygLjak41GQUE8Y8W2Cc
9CwkHELgqM2NKlX6ZgX/52tcvaqXvmjatAvFsweh8zeZMe1HCySGpWIxO0+edfMsvIzL5LVd4mlf
zV5xBwJxo4vqLyLRotF784AkfuMyQb7BG4XynCdavX6hVE2fSWE4iGfaokAgBH2RCCQGWbD1THUS
Rxvwj7B4EglSsqQUTjs+JoQGCcEqnLnMC3PEacg14o3OM8nYUalf80ixzequgRg0fMpAHIJicZEQ
Oby3eISbY8A8m8A+kYRIVDTeErNgni0GbTtNHoTHQT5qkmUkhzD5dSlXqU6c8UJqQGVMOE6F/BVz
rS2TAxlRS8OCuRwi55Pn0rp4I13msZctRNI6aqjjCCHUnBe23til6IirbLAKqJry3sS2FO714hV7
TUp84GXYRvGpI5BymSfvbfQhG1uS/QTwZNouIDEEYRecN/AerXoXFlshe6a6Krayv2qGTzHamIY9
81d1vzS1p56OPrgYuvWyG3PouthImtJgddFd/GJxP9dfLk83VqVv9h+4SKCdgPnokHKvXk8pKaRg
dklQu7Lo1mui5FFOYFKCHgPyDHDyHXfFGQRamj9/svJNNc/ph8IJmxbqwOvpoy4Fspo3yjQeF6zg
BeoH8C2LGGE4ozU7L1igwsn6ufYreEFkU0yIFg+XtFzPw+JOh7MdW/pgj5ddMTpZtI19B5dC/gcz
UaikqGsnT4NFuhUhiTZLKUegcaO2+tNmutpVdLZQlFWTxvFLBUjIgsCspaNldxJi6Lml1XvvpvcQ
EmcdlnPT4WSh7UxY5B0z5YHMXaZitWgpqer4k54tJGqz2zXVaxAEjBixuJpO3kGIXggjcjU7QwJP
3Ev8HJAbk85Bn2JjJj07+JVFRAkz4qMrMPfEuYhaci2/BZdlR9eZliZ8XEbhWb3xQ6fonKLZFG0/
l9uDRqtOUOk6PWqCRx/8vc23pfoEP4C5+dT6/OzfusYlGcftntR7T1wLbvEUSs7Yknb1YCpPCcX3
0GiOoq1Z9S7mvZjB5r0PX28VKfo3RYoJSRt7izh5yK9HnbJQZ10Xt/2Z7HTVt1lnZh9MLCmzERuH
5jrCWOJ19VKoHYkp4rGBPAbwLUVcMuew4NcH4zPX6fM65puqETysY8/4DYmRzoIiWRVcCnzLxgth
lJHogENBtUAcxsPw6cm20EyW5oKnkezEZ2ELr2d2ITyKVJ742EZMpOIPXzsYDSdRfuNzI9qp98u4
aLDNN3IE82DVogH3rICjcIFtd7ZUWUwyp/TXcnqW5bl/823+ciRhKUa3bgLmMejlXoO50iATq5mX
SdAZZVv1H0vjrZXPsrmTODF7x9xcX8adDxmpBDRjEM92aWQ45O+e9kwXQnExR5fAxwSIy94Ut0Vo
cXXUvZMqdJsRPlJyVFlxTRAfvshglSq1wOTbvioClCwmdLjnjN4tWUwS8gbIR7D0qawYSSjf6LRU
yJ9OFqLd75IVbBE2Ua8LrGrCR0iKBQda30ETo8OUjvcBGAoCNORfk/ZhRII/vMj+c9RvkL5bmmwF
g02u0dStX46EMqhWS7dZeaQZLZSrrtyBgC7ZLoK38fynjh/Sl7wb50r5XCowSGSyp9gUJPiK/Dt8
xr2LNnF7b8ObBjIY3TaDycAR/TnHydnafyXNzqA4ddp+myvLsAvWfXiYFU+BtzG9rTGQb8qM0pqd
mMA8IAW/05S3vGYYI9l1dlZgTV2WWFhUCa3JsZ796pojsvjxTgUOfppRh6wUyYazHdiMzUsNa4jC
CHghExldH0KR62xXPy/BX4c3f54Wk3BdEfSFql910TNNiQTfqCWWYORJ1X0LBxcv35RwycuSHnWw
IQ/T5KhVbzQvpKlm+WflnD5aN3Xkahw/vu47XlbnxF9KZz148CsnvgcKdVlMMxygDPv8HfAnyxSS
S8BjRK/eeSAEHqVl6LYPHfv2jRvxZRe8upqrQrH0pEadhaN07nECEO61RdFkz9IlegCMYmtBmmsc
EaxwxwT/54+W/gwJvtwJppSTGZZ95BqQkZllLnipLE3a8PyArS7Z4zMjZ9iSP8znSV46tjRLDKxD
lHVoCBFPgD7z0TYxSCYPDgJ3sI2V9+n/+CHccfaFCDMUowSN0fqYsDER0+HEK8Gqj1j9Qt6yeK/W
8wBKk0onS5kWs+FX39Z2JD+LDVFz/lNjbDMsNmLuyKRrxa+h/z4mW+Zrmml5ZPFe7rTUnoFNe8+P
ymU3gKOT1yWYce3R46lp62UcvfnKSc6nWmIX6m7UHdjVZZB4AqqxBDhbXoI5fTOabWMKoC7khdBs
24VECRQkDuGndj+Icxaikr8qi1JzAzzyOl2K5l0k1M+HBpgp9wKYWdx5kqTA13ZpC+L3k/DXUZPm
n+ZkvcDSJy2aN3/TkCDnO41rMlBr7cbf6ONrNyBEs/KR1DMGGxqve3FQvT2eSRB0BNx9yrCegp3U
9MsywbQM2jotj3me7yMfCkV+KGr7TY3wm5vvJX/Y1ASmyc28jtC7yEw/mfdM6+EvgVy0Akx42zLv
b920RPRewNX6EMkIgfUW4wYm0a0bfpVIXrSS/mbHlp3eoRhQKWFXwwzvW7rIO/MtK5+nhpJZvnXa
WViso2KRWkXrYJVrYHHGS+GyiJzuHfoCT0PpZMg+5/UDLaj5FIQi0R91gtHFPyIIi/AsuoTIUQCw
Z9GKADw5nDTJNjNLKewq3UWBe/kU7ut9T3iybxM8Z+HmM3sbw6PVSs+5qy4k8rWi9RAvhqdOX6Pu
d4QPNC5W+oqcPJlT8Rao/xazVeBtTWHJ8cTVF4M1uyNv+k/AQHueuRP/q5u3L9WBxAz8bJMenYLZ
7WeTQwVxEbNtKzSRbA6btrMo9d2f38evo49pKfjrdbxaCmZZL5Zyw+s4rYmUpS/dQ7ssITeMzHnc
W5OWr0NXkc4PWbqUkKYpsBD/e0Sd9Y3WmGoh0xW4JHcliisZJKRKyPVDPGxqYxU154ggBfOhF44E
lVZsTCJTauSXVl3YsL26YgWlTAJcEtiVd5CN3JLKU0eWhzB7iwk29f5jFppu98/3yvim2oC1aogm
X4K/XnegqywYzCQVZO5VZwvCa8k6yUwAgriAMCYYMBv96oo9fg6FRbzxT3K9Tps13loCh4zuodCc
ArNw+uxRIAG1THcKeOlIPWHPVetTN7xFKnbaeRa5obYazVfKOh3YW4iZeVjX+XoQHXgzkNQkBxgb
sEcyQM8QR7ouWI3EfnXnuHDqiPIBEep6bFNIiuuUALHql586gU+2+KL4bHBNF9ZQrhl3qARPYLIP
tkH43OuZW0yWTmV7qU85nTGdmaO8Tmiji3veVuymOX398XLjIfxa93JDNfZlhSgn/BHXZ6NGyLXm
4ocKTZPgGAZu6bHzyUw9xoX2NnuHal/XnEyPKrVV8yRT7ofwbSF5BBv//OcMFwgdmMy1qRxyHNn0
UVF3lTZWRFxHmEDc0lLe6a2GI2hPEibwBq81bP3PBjkf/GPRDm8esdpA/qaee7isTwOKh0xfSKcs
X056GJ+GqGUcJiaRj4YH3VbGubo+14+qNeutfrj5sij616IBry3CD+Q8gPO/tNCaXsmColOQ0BIm
UzuDZ2cbxr9z4bKSzgEktgX2WJXCL7BNCcPmJGMcXdmt3zlRli+kzTenQn+is7NQWbvA1LRrP3lI
Ekd9CM8CrkYB7aOx0E/QH5COSBbhlsef35qvBlN+XPKp4GHp9AG/iLHULlPEWE6nbxHRYJqt5eRV
xwB02bG5FtoT2EeWbCuEWxqE4NSfssHRx2WWvEog1hecxFAJVIcSsjwuHbjLnJRbrKbzn6/z63xp
uk7VlCWaO6b+RWMhKjU9a6ZPXKdgtauLCJBipjx4TKIDdYVsPQcxcGFw1jj+kcHwq9Ae+2FNCVtF
B8xkIsK2yWX1QDLVaHl0yUjWxf64KA63R8jal6OiyGCJTtS0dE/uh6taVu7EqrqMqXSeFUAW5w1Z
Bq7qsHgE+aoLHzOoQLC/ZvJBaXZetqV1pMh3s3eG6eG9bNy3xv3sKXMjS7qDNUVKFSWW1yTOGN0b
xiNfk6iLkeM3zxP5QNl60m1qjlHPldYiFEaHPLCIw+MoOS2M2f401EdBzKxYePYUqsb3IPxIjPtR
eTJR31ac/RTEg8ShlHePjQIPwPGEGw0W85uiltJa1WnwmxLz0qs7YsyGVMtmkXTO9RW7A2U9HULj
hJQ1mbguZAQ3dqoYjtTYAak1OoJ60jkwWip3PsPCpW4PTpu5HWKa96F4IPg6ASumuhyWTOsyc1r5
TQdMbFFJIX6TN7LCxObyMtIdGEcAxt2yybfxjJ4MuCoCb1wMH8E0PihAwlJ4VkznFr43T5upy3WY
FE44MU6oxayLfh9PnoctTCy6K57yVpqDlceuFCRTPrmvukK9RIuykME1okrK1SOtue4CEfciLVra
KiOzNxVXYNCdMgSupmougoYSaGotKXs9OPbpDQWL+s2ZBgUekVugcWWONtOf/zWQneWenOUeN1ww
9oryjANwQpAUzMRhkBD1kyGgQWktMFmBd6kJz6b8UNSQLYxTDiEu2mQF2HmhshJXLy2t29HmeNHm
3kfwKLDGcVj/VfMmiVa7Z8hOLmLrxP6dCLw2pn+Ywe4ARE2+gqyLnGi3bXYOi4eufRz7Z+1Wcsif
4ebVseWfL3s1T2j7QqoSKaTTYAMUFA7sUoOyVqtlErFOqOm8JgIPw7wK+SBMVyTvJCjw4kUquYo3
V3+Jna0VdgOlAggpv55yVOp9yZfQgaPu5GQ92RBjt7mxqv1pGX257imsb4ICwoia3pq/fiRVjMtw
KGN+pLXqFLJTjWsYJCxuw+vwxq1HgoFjC4GofpRk1wBRUunH4A58zGNR2UJ8noF9m4GkzCvbSN6b
YitV1OG5Tb6MwUNapnBPIk45oHt2RfVgXhwAPkAWYRsVnKP2HS1K5j7CuGUoMka2qC6mtkDanVr1
yYMyHoU5m7Cb0mowtnp69iAWt+FjhFhdJusjRJGRBtQDPy/3Xxv6LKBoUSQCVqC6K3+GKX/dmCQs
8zKTiqnwRU63zZu7THZ9mN2iQip0ejLAp3BeUu1YPwDgo6lKqhXua918jtUXuTatwDyqPOYx5hpj
0WXPU+/r54s0p+r7+tczSPud3jAu9npNm6VKNTR+J7EniSzRaDZWCY1Ii0lDkkaArhA3ZM+1/1j7
myJ7j811nGwLaSfBhabXtKqVrWRye2EHKha8EdSVkYvQR6ajI+6xqOekA+A5dzATCu7A9trmNG42
WoLyzdB2VQFefENaGrxo6EtbdHEE6I1IJhB91IxI54S8w85ypfw8AwhX0KhCO2MU2wz6z6JmzkA+
0SIXbbE6cqoY7VbmiHmZ9+ObVihOEP5G0AYANtwlwt6DNnyf98yl5ZEVDCnv0pu9CMG+jih7bnXk
v+vJ8EqICBoE7NpUWf++GmIbVtIgS9MrDbmHYBaPFHMXqncdbPqWyK41+Er8g3Vx7JlKzNws2c4y
q/yVwUVI18OSO/vz733zkq5WmVnQ+FUbi9MlxRLxjWxMCMgpzUG0T8UdhrFpCPSkbQXwfjYdbngm
LKmXkj1trYc2P9jPlyR/mVtM74kOJUxi+VCNP4b3v94TI8FX2EeRcib9L0fOUL/73ZuSHcH9P+oH
kEi7eIExZA4Fk7LBULeSvqrIZSsfsXwX06jb8OaGSOeSaCfXPEa36CnKN/sQGn/YIFMkBiOIqyVO
j8J4DNPgvxg7rx23sW2LfhEB5vDKpFRRleuFsF02c878+jvofjhVKsG6QOPAOI22KIrce+215hxT
OVaCv7bMjY0hPwvtHj+FS07fulItP4myuYfSZT31PKFevGVzxhMQ7WihQ3F6zMx9bECmhxLjJ8sz
2q8Cou+m57DJbFHrfIkN2vghEv3dVD6ozEtyoe/aPN5w2DoM601T1r5h5kO9TEt5oE+7eifp1Tt5
dlPfr7wCtkToMyygoR9d//vX/St7OFlgmFGjCpFMkWbcqZq+GsMwzfVs/VQRkAfFLbn28qZotwIv
pmEr2m4od0Baq+Gmg4vUvqQFzOmnPHpQcAOtQ8Q55kAFc/L3CnfQIofqA4NQvWwCjVd/KUlSuJM6
W0w5xLjNI4EZo4fkFuKKzWbRAueyPA1REYEGAkPH4wA7w9VMZ2qeFU74vlm9okcLMqIh1R/Zstfn
D+hKAclwq1AGpI/Y0kbpHiTzKmativZQeoBO//tGaWeqS5O1YJWfUWQiafi6WASVpY2FlipH/D52
z4H/o873BL7KnvSzILBEfScC2xJexn43GQ9AowqOUupvbCDaVkUhrsYHDWsXobBruhEpeb9VqCuk
9M6GDYV29qKEbuBN4GGcMXYjVYRo/NKvgIgGFJB7Q9+XRBW7MhZF5qyhr0jiNgS0ZFXvnJb//WXP
FQ0odAwFmZ2ypuCcrIxVZ1WVIiYKysPRWxBNKPp7w5RA1e+ShemzT2CBCl+NtdHY08pcDt2aN4AH
9TZJb5uSBeABvqGcHDiqt4ZXDw/Wk3mrv8qYsheHhgJ27G58Cl7rt/YBFytBBanFBneTaZI9MWiO
VFJEgJW/gOlM+7uaEQHhMbQsX8Sf2BNWorjTXNUtWmlGMPkuJ3gwqfg//30nvmsR1n330504WZBr
qR3lQuZOzPuSSI+r1jP4yILgGVsGp4LW3vx7JJg8OtMpDG0GkyGi4RBKGL+NDeWcAdqlTtR3cc3J
ZZ0seaEE5WLWuSwMV/fBftlx8OMltTzkqTbiOl5EZFzZBoezcKHs18/UJKxRHJF1TsmqctoFM7Fs
ZE3KZ0chgStXo3YoAb1ZxL15Uf0m6+u4khtEzAhHJaaT0nXQ7fm9dbK1IRwb74W2MF/4acYktN6r
yUcSXuE/bPL7Qf5ZZ2RJx29d03lDPwFcRP0ITtdwBWkTDqajCnsc9KlIJuTGzK8XUiRKr/+Ttoca
5og3D3/m+FarnrSpd2vxpxJuyZuaJ8KQzas8OFTxBerPue6GqVgmeE/TQuV5Wl8LUxQORhKur0og
vUlr26r3VvwJ+3aISmbLwDGeffXRTNwKyyXUwNCrjSsqbpchD1V/BfI+IOWEVvAybC/OetYn9HSF
/3yBJ3rIITBivQmCtc4ls4J9RR23q9ZudNOPwkvuTcNWj/9+a9a18F8fufa1PpUMGSCAZgmFdcQT
bjELen8NqJtLJfx31s76Fny69yeCxnlqu1jL2fhTCYiALa2+jfsBAQUaoF2WPTYPkU9A6ztJwqTM
+rlvwQH2cZVCQmcW28yeqIDuvgb5WIekG9tSd5Or7hQQxNMi1aNwxbLoKT8KEIm7BU8xiUV94jYP
oWcwFcAubfnACiTlpTGukuSgKFj4k9Q3yfSleTIoo11egq1/V7bxrSkP6JQqsqpop++fFeSMhIT1
B90PLpkPiWQ/9r/Tzbhm23oz5ozbS6o2+Uy3iQec9ixzaQbup0950QmDaKWmfGyQB7iVia2SeLzN
qggiWewR2YqiblLBXgJvvAJ/EkFxCF3FZo7COWJ+xhr+/7BcnluJPl/VyaOtjI3RSoFFD2ybPpvs
xoaym297V/flLfjtS7Cj79q+9c5/ugsnz3XVGrLS5dx5LJ5IIWyYm7Ld/ljVxYEbbJV0izAL7/fi
ZZSW9qXn/fwv/+nzT573smiKWYh4rxiHblua1kyNpXd6zx5FwUpMF53gx79f5bM7jbrKUXTJQvZ2
ylgx6zLP1ZhffvDlP6QZeJFjvNDXWlEeaI2cuHCYbFlouS9UXGfL+s+fvP76n1YRM24XWcmN9ez7
38JFXSE1D8H4qJY/GCEjl77pKErQ9bILQxUni4bKL34pZBV+Ah1a3VUtXzWuQ/nOGLdQC/tdM+6D
+qGUcVGV3U1K9DVFBpwjwqeQ2A3PKEZ0eVvGtzGS/Utr8dm6SlsZFDLaUE07bdoWA7p0vdaYu6M5
q35BexwB8GH30nDn2sG+3jOo4RsRCgAzS94Rjh1hyEKQBJqqYwr0rnZv6bS3lNsEyP9j7VqQAeK7
5pl8e2Q7BIl6gejHJAVcLU5lFx6+TQjgd0mykW+iq/YP4xIADuiNiRF6qkmSepk57K84/hqkScKh
BzQC1bpU2ZFw4Rc9u1d++vrGetT89IsuqhYPfav+183Q4UDPA8oUzAstAkTT8PrhujQbu7f2055e
i4eg6A10XVtsW7IVOjuEb5CEu1jdJY4gujhRgvYgqRcGFmdPYiyrqzNPA/d0eiaqsySr63RVR9w2
OLepbepdgYMctbwrIrtsduuQFqrehWJTWYefp/vm5w8+eb+ldBJAx3H6T9k4A2/9TNbY+HaAwNmR
naZkMQKmTU2guVxdrz/wOii8r/6Y9morzzZVcVXmOF8g1jgKjLg3kRwOMzQv5GV/R3KsAkAUzjzB
SOq/DR+EYEyVsBJVys8JCJWdgACzrnB/muMuox5P0FNS+4H5J8JtdFaJe/JByjbH2MvbwJnHihxM
izkIfFqVsexJMdxMqTQ0INaO4vvsFJxEW8IgbR3tPQ4LSOM48InqSmxB24vEtQbbCeG/u+YA8BsO
g6sxAyi3WukAzWKQDxbz0sp99oYhN9WsVXeKOPzk9JjLjSGEhboOOA2FxMMtAbsgdEfyA+m/2uMb
uSfSqod3lQBJMLWhhMsyFdY4dxtm6Oz+e1lX1q3q66OmgqDARKUwKdHNUyCdyB3T9dRQj3LmSvKV
Pu+WbqOYO7jWQnilkOHIb1qU90a5E+XDkr/ys0rapleRw+B/qB4n2K8bFRFF83sxPeLlFvF1ZEDP
coS2eUZMO/pT/GfpPirFD/1LtM2/Vc4/voB2spYk2mCqeaOr7IUVFGtEIfThaYfV0KXKeNOAs6hH
jh8QS/EaWclBrPZhve8mbqd8/PfdPPsEWmiKVYsxJ2/wSWEwd3FpyKOpHieLo6wHM8PUD63OwYOu
nSps5WE7ozQZaM/Z+SrDDHtCXODJoHXdlG6a+H37MlZb9WeTebO65Z25tPf8HRZ/v2H/u8aTxSUN
QpicpbWON8Nik1S3UNvFfC8Bp8EfGGO6NLx0eFCSvSAReW+rxUb1SqAycbdHcytD9YLmbb4qTik7
MSLQRHY086pCSzUx8SLJ8cJ2cabc4hk1NGSwMoO9b0crBuJBmglcsbDt0cLulcwpdkwwnHA/MlDs
HOQQhrMaVgPUXmSKJxfekvO/q8lMUZFQq2h///2nDassF6EIZGyg+uzQ9leulImc6MjOul2Ep3A3
Wlf9yhTtho8Bgwu/f8R5wJHv1gIEozTy7BlCjgqF5ncyAuSr7aryocz/+/k7IxTgTv3vOv/2cD9d
Zx/OmjJZgvp3llEe0/EJdZdc/Jk97I0KxnbcHuQS9a8iklXkWeRjaC55NsTTPaomp0IGlmnjjEce
2OmnhmslukUVl823ouQmNzMASs6LUP2LazNxMshnIMyC9mUdZyW32u7fX+fMBvz165yIhAJzKNoi
5+swawvdyS91u2Ov8wRPK/a939I+cvBWJb8vvSQXP1n+WqFUSilVchdqvCSjhxSGc6I/MyeGJW1c
r7ts/0Aj4ZIqCnjJueXYRBBFrrP8XQAjxkKUD1OkHeHFjgQe3cZoZQEG1c8tIsPOk2RXZaeVdoVL
vo6KlaPdpou98CimTlbvc/m11x6a9HaMGDkP16KwTfBkMIkRtvqwm0RkPqOMXNlJFkeB7sVwtXBV
hrWRq+/WUXSXbYt0Wyw7i2MuYkRk5zCjFWCloTv2b3qw7UoIOjMqDJhUwDqAY+GXMJl2AmH22miv
cMwmbnG39H4GHtoJUMcEDD1fQ+GIyFh9xNrKXkcYHwcmdTNrDlOeML6bOBxmz9K7aYB0dsZf8YIs
8HURvJG/H2hvaOeHIvpo3isHMfmQekRCqeUWKTptnWG4MrJtOO6VKrSngMc73TE4JEZr+YPa/y51
IbqiUCg9tT+IWz20kaEnO2YE4kJryG6hHdWLQBIRB5p4Z4IsLK7IbTJxMsC3B3mNWRW/BoAbENjd
+FJJV2OxFw5SBHb8idJ06rdl+gpbl4Cr1vCJVCS+RbQeBebUoHcZ2GekWOuPacZSNe0nj37UoS62
/35nzpzQ13fmf0/QyfLeEnc0602ssQRIqlcLd0LvAJ2e8SzeKv6q72W6fmy0FS1x3W2T517zzG6v
19wyREV0C4vLe873gvbrRZ2UPRZBpNWS81hzv2N5by63dbqr7loHFLTR2e0xciIT5QTgGVee97HK
pO/aKG6Y/cuP0NZRmnSOprnCmhMtMeZvJn7Nh9CXLgWAndGG/2cr1yHMUxOdFpEmFONayVApwYJE
siIhp/UEnqDKh4/ErWPAywhrMA+KvtqWL60857YabO0UY8wiwYefusW7Rkyi3GzUo1Fed1HlDNNB
0X6pVuYasw9MHK8G7dD9Cgapip0g7+qZuJcJmwx0jKHci6lPMpziBAVz9QcKRwI7OTr1dxevdH2S
TgoJrtRcT7BEIn/rCIxs1k0Zy2shUWc407wm95karYpkokcWPyJm3lHpbnIFH/J4MIj1cJLsBVEt
E4QDaT05xqUWv3OnPuDEvXCK+g5WkfglTaowXVVFBcLQ1zW8xuLM0RsxIVGesIFdZXpY1BX6L8g2
LpE43CXZ9cLJf/bfriKs2GADn8qIZ+st13kn7MsvAjEF326axq8qI9mi+meOelIhypUhLEioaaAF
e3N28mQXqR9WRk5wecN5XE22UQnp7l1FzaeQfSEaiNJ5/q+F4FqmlVwBa6sf1e6YJZUzTYdiesDL
wPEF3KhbhIex+zkk5Hrh2tkW4yF+Hj34XwwFZqRPBdnUjO68BNybBBQ3xnL7mhtulw9OsjPqbUoe
+WSQMvhuUvStg2ar8wkoz42nRPAqyBDxjpRdwhRpqRhbrb2iFS8VfyyDEHfpSphvTf7rvnGTUHUC
RLzgIPmVPeZhcw6iTyBbNvSWgi6g4ozdfij/APXXhh99cK3Hxzx5whXg98I+kTYRgpGy3ikU8ETB
DLlrCMhRycLKV4ggbChtzekFjv0clQJi7B811qO++DHUBAqDZJo3CAR7v3w0IGS3DKE3ZF+WduaR
7DDHfjduaWEqTJnW/BJwWIlwrDkxm88NXmx/aWjGbHpyl+04ODQTaZMOzQcd3fGlRu6ZQ+HXZ+Jk
ydZ6YxgMEfNSrxJDu7gNilyMIQNR9H5IHC6hkMTkoizyAg6L0Nb0/Lof/yBhMwIIij55Ev/eRPTv
p0JKXbaRdZiBENc6Wa+DNqigD2BQTTg7LTJ6fdJ6LOIkUGhX1q0ZhE4UHxc/Vt9KoCTzjRQ/8cBZ
dnujO+tZQZgdzoZWNMIPeR7l39p1lv1Jwx+zQlD7QwUiM3H7cQVWqfkxF3bC72G6nXtbanxhcHW0
zYXfMfEjdvmmDvdq4i435W66Ga4FV3ub0CACkDVGpM3XcXMYgu2HrO0JE9ZYbvDUh1szuf/3PdG+
l2Zr+a+wkKzu32+ePHXUy1xK4nV+kkS8bLl5mMYdcdCofukuJC8KAUR6fegMkP27orgVmgS/CdSH
pfXK9ioX7pg+qU4m32DoUNrD0h1MvlYf7I2VuVgc1vMFYYhL/auEOyreq+NhNH/M0nOfDpTlZLbO
vtCS9DX2RMM9yn7pxoI7bitk6E4o39fm/cUB4/dx99dvfdJaXyJ1SqaIZ7P16KiIdLY9gW8JZgSL
jcGebCvT019Pw0V8xvf95etHnyyVZVnlU1Hkq2ItXhZ4dgdcehRapEWE9N8cdbM0CMOzcROmH4iH
PWY3qg1SkdWCai4lpFsRaH+qmidX21b5cTEt9EwjnktkZ1nT4i35m6SZuLtJzcVgNflDgsA+Rit+
dmuJcT0AC8oV7aOQHv79IJ7RJ3/90JOziZkOYx8ZfGidbxrNmSR31uA/Cy8iuUpzfYeJcRKuedB8
tmRYt+9J3ztBs03pDWZQnvHfjkxsy+d2uun+kGbFnGTeBosdizbN1YZRrQNhNVEvnKLPHKq+Xrjy
dUPOe+LYuyVcnyUwBAU50x+RE1OPIiUmiIEFBeX05XbqGacZn2tpDKmZk+nfHNcCgVWCLKisZrvF
hT8DtcyZuGPllYrkVrAxN2XwPTAO1LYhIoK+kiuEPshzMzSnlVdGHx2Z7yP5Nl7K4X181qfW6SLD
jfvbDLmMRqbPStS8Hdv3VQKsIVcdSSYCw4+1AhcbfInqtouu1/k1iqka15Uzt1sIymbktoBFTLtF
QzHvg+war2zJLjNdDcGfsaRRtS/5Xay3sdr32NFpyyOo6P6oCVYYl0MR7m6jg2wMjxUJyTDslrfp
LkYv1Ox5SererznFMAezfps6qCPzueMFPv77mTz/Iny6xSdb2KCZc1x3+gr5CEkIAigTuVHko0L4
VXjiASroezVe6HZ8hyGSw4BVEgoRThxc6CfPkxzPXT+mGh9Kz4Xs9oc5fxj0HSOVaMsKTZAHXrf0
zqJEYeOn7BxNarpL2kxt3Qy/1sFfL2PdOD41XZQhjaxukKXjhNwVKaOxXdDBLctdQFWkqZ4+28UH
YMTxnXJtq8p/CqKXiifiUNP6fQZxSWBP2mdua1wR9GySbiwKHxIx1o1jxodVcE916Ga/B8kfQ5tM
+6a7taSDiBTmCdhkO/6x3urstQq3ZHqHfnXd/Y5vq+YdEpQWbpP+llbNCOKt75EKXvoN1sXm25eH
BLnSdU2mASeVQl/pQb9i83ing826948di/B/S0qyaS8dOs7uwur/Pk86affOUVhGJFxJx5larQEm
4UqS/d+AxLoZo+d6vJeFY4tBu3nodV72sXJUBGHlcdTJUZvsWXMtaDjx27hADtduZazrwn3rJs2v
RL6OwB2p99igzO5h0Z0cYhhuCfN5Is2aaZgO54xJDD9WvhxTE/dk6WucUX9286asXLgOqIZveuFw
SaOqrc/yt/usAC1iFqVxo09mG4aSyIkVkw1J191oXmUAEI1baN6iAMm0USl0D/i28+vmRbnGxtR5
5uxTNeBJSPEV4vieBLo46sbiwDg8zERzdugSOBi+aZwMtMO6kf8p/cIx3gKJ/2EQSHslLbYx4Ibi
mP6s+w+ZPg1vscKM7iYVDvVPNgyrf/z3UnJGaYX6ELswIUKrDvH0AJx2kR6b9QQcpdurNC7zt2rH
1upioZ9/dsVW7K9HugaIvn6pu3jwYP5unjCuY5ET7JIxReWtcePBoegubGBneiucyRnbKiK7iC6d
toHVyoo5TzbKMSN3jpc7q++VBFR3uMWxC/ccXe5vBiO0B+NXQfMXuqlDRvF8023hwtj9jsw017hU
KElnno3Pl3Xa9U0SOTIbpVU4iAu3849+Mx14bjc1TKX0l3AxPePi550erGlRZOrUobP9Fd/E26na
MlfTbiTaW0PnE3jbOpee/78q/JPn/8t3XNehT4usmmpCpscjftHiJuC75RsFje6fsvwDPi9kZ+1e
CSga4h8aX7/dysp9NGx67FfAph7zd8GTblCJtpjIpxkE4ur4+ZgsxJkcUIOefsnyLkg0AjdSfZia
D2ybE+ZxmtvOvx/vczslcjlRAT5j6grnq69fpK26pYgxI6xV7bbflJykXPUR2v+qVFiJa0wvLtFu
/jatTu+eKa3LBtY7VKsn23Og5bUZj6umGOV1eBzcsXbodd7I2JejHbU86WTksQ3VjejqrYuAs3gT
On9galZAcaDejubXf9+I7+kTIJQQOIOzNGizQZP5eiNMcZwCktPkFWVsqZ7kDyQG48acGVj7TbUf
WYvyQ5Ij7+vt9VBo37yN2BFIg16Fldh6K1w/tpJu8CcMhGSS3Rk9m93NxUbSmZ4Nd41L5c7puH1P
DiJ5YClJU6DWSJR1P5eCfaLrVIp3gnhH9pOPAJoNwfTEaT8QZ1/7M9iZ14n41edSuRLb+wblm+Wj
PufQe2ED/o4TgiQBKAYBJvpUzqcnF1crEs2/cpAYwc8eRb+ro23bV0AYk02i3calIwd/rPBtVN2Z
rU5EfexLBMCLG4vHQKKn79AvlN0ORLOrqS7wSCrKgN1CVDccqjO4rOhqQVxtOV+XBrEgd+klc8GZ
ruvXb3HygErGmHTSOLLo69seSfAVqhBMh14Pu6xF2YwPfdVFClA73aKpLryUZ0xdXz/+5KWsLHXJ
LYObuFYx5o/YC+7i/GeT3M7DNZmVnCSR2aC2WLBQ50AReDNWfijS858RO//A2PagF1vSGqLrSrCp
1LLfmbbeTgVjtX5fXiIwnTGI6KJMwa2ucVcmLZqvb4+IYSUuSjgiqwBPG27M8V7sbklCUzjA8DCi
k/8hZO7g1f64lXZJ/Z5bb9ObZB2B9CTz/tICraxV7tclhsxRCpTVuo0M4/Q5VLJekqO4WzVp3Y4t
YYDG0G4yl/zPyvRV0R/7x5BxU5liPif2zpshUyhXkfSWAVjIoR2TM03jrZB8nftLXw5HlXoX93/U
8mXUcCMxtBKtC1u68b1+JZhDUST8P5JG+t7JfQRsEY35yGEaYw2JfJA2tGOk/GHEHIr89H7Ygf7Y
K7wkRJVmZH83bi14crITrRtQaar5IL2m6U4UoQs9SD5/tEj62mKyv41Eu3nBycCpknGr+MDCkEh7
0yIeL/895RHoEcdUOPECkDJvJDpmoGhBGuTNLoaDkqoYsa0fxrKbe9qSDkhO2a0fspQzvje+sE2k
c4oe1Z0UO6jos5F7chvIWxUohe7Fl564cz8w2F1EK5hrFBB4JxXoIKRzN8+6eOzKe6t+nVRaHpZv
pnfFQx3txcqfx12Bq3XtgjitG2AIQRUvbIAt29VE61l8CrHcYE1dXYHg/N05v25FCm6kXusRV/6x
sNZc2GXW88DJYwlhAvyuJNLQ/AYLLpd8lWun4D4XStmMBiPuCcbZVGZ0tFYhAX1ucmwZ9fTjY7Zc
teup5UDzv/FRjjKyg7/RvInmDvbzfhJu6Lm5ffR2sdG2bnffL3QldIow1dA78u8/FTgQ4fo0mowV
C1frB3JuOEHDn3lfpM1EWwTQ4qVbc+4T/26/sOfN74auISy0hodsPbNXwnXXbCdzJ5lPefUctZ4i
/ZYzj625w32mEcyevhXpY6XeoosWScea/Cl6rMjdcNMO406C7n/rSBJ4tW2AFhH/sXdJPHVGuaJz
4seNwjyHydjfM9KnWxQlbdc3tbBS5yo3f2n8enyvQhclZP+s1v5Sb3X0sLjQ/G4+MkDslFvOC/NH
/wuFt7Lnfaqv0quAl6yxiQffdwBhLu7H6+90+jt+vsh1nfx0kRMd3AJhHjSZ+TaV3oLmV+SY+oiJ
sBEJHuK9zraL7Ap2Bh7NxUqlEOup+Q3h0vPBUCBxHHFqD0e4YGRe1NZTzTyN+S1kOiZlf7FqO4gp
g+lZ425iRuCCOEsvlaln7zUr4zo+s4CcnJI4Vm1CKQ6zeGR2xAxU+EX0J9EXSe6My7an81U73HQv
nd4id9Tu5oTx5MzKtC0YJO1H3ROSD4zBTpAf8GSk6jZS7+sPzgYv4iVgw3fA9pr5+OlaT4qHugmb
CTsgWSx+/SNDv6rRVFQOln5tBs9J+1JPjzpP8hyDJtDQI0rdUe6cyVEzSjdXyzf1iE/fIgkFPxbx
xPS1hxnDOdiJmrvLmY2pBEuFaTBHvVGzW7QHBXLKN2PhxUDyLNGGHRKPVl0HkXE7xhcYumfsv+s2
jyREZaZJmbe+yp8fqnZRTKGZxGMBJosIen94MHsoTbdkBYNJZsuf7JbGRuQjb2QRLccHTfIw90rY
ByFqeEbpYT7RDa8VPsJw17JraBuMDhDdosAtzAUpH8PZ/qZpwHF64/RgUX+Z3aYrD2bn5avTkdN+
clDreyPfrK4tCFsd50wRY6TkQIKdtmF+zbap5vagby35pS0ZJE7Q43+0jYf0zhUKLHp3o7Lrk1f6
kG10Gw7+qLvdb5wCypOI52W2DuXiCok9v0ykJiHchJEAIe1XD6Buf2nRVc/s/l/u68nLqpdV2DcC
97X10myvCGzitnTVYvT8G2PuyzwsePgxtqmbXyR1raK4eTtC3yGcwVZAbDnRw5peCBZGsUmTDgg6
eipzyKgVcYeKL+yCp7Z2aNrovY8r9sIa/jcu4XS14fC0jrf1FTV8Uv23S6+ZkwVcueBZ5h9k3as+
APnMsl81PYr04y86IQcWtCH/tM59GXbPJWDlmVYsD+in6zh9BcU+M7Khp4CemUVllNEcbmEoggKl
mHYhnCnLdfKck2chowdGZb8Dffvvvf7vOezbzaA5uPp/NTgHJxXKGGsES2TFWsUrfkDSKh+1ShAw
6SabeKOj20Ay1gJkA+2nXGrDnGlckQiMspelhhYRR+2vLympW1kYjjxM6prvPnt9/2vM9yp0/9LL
5bfF2gzmVkiOLYwnO/Jr/DOdDVw52zfm6yjsG+V60Kg0fo3tpnq6uKKfqYQg7alEocHqwBV6cnea
XC7KsexFxq1XZr7J5juMaeU2pQOyoWaNULVnv4WH6ZEymxHR1PJgG9o9zJQUjMeiiSCiwc7hbMTw
4pnpo0SO2MXc9DPNJf3LZZ4MHDUgEr0lEU2yHsUkqP2HVYZAyoGXx17/wSKx+fdjc25x/fKJJ79b
NmudtFikGckI1cljSGtHvRFtmiKgDzlz+uJ9+YyxuXuMD7kX30cP1ct0b9xHsPSE9R37KfxcOkdi
u8vuWuWQLvtMo2Zag9bqielPfp1zQ4FRjepNSrIhDgJiIDsnLymR75LKNVrHqj3rMD1KWzWAkEqq
CPmow4cwHcdgW3YztT3Uo9YOGm9ZrtH+k6FeTa42ucm8rdtNk91J2k0WbRv5MCe3rMRacmBIYBr3
1NWgI2xVCf24UK8SrBYJv3ehSjbghlLZRsZVNjp6e6EzYZx54FbUJYsTcib92xFVMpQl7GM4brTg
wx/8/cpDAtmhda1f6n56Fa6a6+J9NYcR4omyYIfb/JEaoiscRKvtbLelSyJSs4IfWc9qmzOEju5p
fRwYtjmiK4M/m25kP+agRImCgh6m6FP7NpKDorslUhdofB3Ucqe1bOtY4yv3anfyTL97krctuTOP
mjPCRks3+C5f/v1YnSGFg+v49P1PU7LaIm21os35/sl2BMamM7aX+ydheAjiHaBm0n/sYXzIxoPG
mXi6TbVD3i+2PF/X1SZBZi3YUu8p8GyZ4gJd4W8BNr54RmAniZ9jNzT9VthW21K701UXPdOQdwex
fhrX19dutuFVUbrDT15jdEM5HQFH7Dca9dnMi71yaQhvD5mQhXsszCkzfbwIb/E9GDCnpv3DAJsE
yvHR4uBZMJ8snbHxhIbPchTEle1OnA66BG8T1OZh4CUxN+N4kIN9NXuZtJcnH5JwNCWsMn4pHVJa
KfjcV4IIJ1/PbLZj6FaWa9V+G+yxN+FtoueH6Fj7KYm2fAem3yl9lD4MJMaYCoRU8U1t+sv8WjNa
xF25vEn5ldJvlx7qLa8b9R4QDOxd3r9/S2XtApzsLMARdfpsrO/KNwX6vASZUQZhf9Ts+AYe2LF6
DTRbsmz9PdvgRQIzcbu4RWWTP7pdQQ3JcYkcSMvMJIHqS7Z42/9aaXWkPnwsm2E1xFzPDGCOTC4P
lxL1zjWHvlzuyRo6540RSZQ2x+D6P8ln9xDSMb2ls/w7I8GahusLbpjpJdhaG9AcsR+SeCbaI6Fr
l3blM4JGXoNP9+5keZ1TIy1gfvfHmSh0E+ZD5EBpnT4YkuX2eG9uEjiZFFKJH+7Tef9r0t34KXgz
nhB7w5IuNmAd90MEU+HCwn/GWLheGe4XKMCm9H3SFK/6p77uj80vi/hKv7iSWk9Q1rjMLnfkxcFU
mzdO8aE+UW2DOojp8VLtY7Zc7D5jPLANr/U3wwnzvyVwtTEXf7wtSqesAO6PL6DrJfJtoIkWdvy2
SoFe1AsWrDPzhK9f4qSEDc0wGvGp9XhRWV3JbEMOvgIAw2v5kS5bQM+IOKCLTMK/vprvr8T/bt5J
OUFkYp7KxnrzcGUWi0+ssgGydgO6U7E2pEtUcFWhxiEoAXGMuBgLRErSqBcNPpPt7qV646TuKkfc
WIrkIfYqOUGBucmQnTN8cc1wk9Us0SLAmGJXw5ys8X1OYEUcIgIV4jy2cACr36ANSLeUL50qz/W7
vjwdJy9RNC59GtZ8werVuhVi+Ep2onljeD9EXn+Er+ejBu635Kd4tTNs027DwGiD23SvynZNNCdh
93b+S37pf/IcJJwRMPmQM/Tvpelc1fnlMk9er2yZ5gjtBbsMVArhFSl7MqCPt/PYqVBN37ZPgSvx
ot2R6JFQuT2TFrUrJm+OPXm7Dgfb/WUr3hmpz9en8uQ8oCay3kVp1v91/td7dJ+ih1iarbt+HTzJ
00YcqeUFBoN2pvfy5V6cNHOXLK/UWqwgx0I0V73ocYYtzWGgXUOLSWGpxS2cTMxOmmmn7/V7+M7D
WJl2rhyC1LMCN/3N4Vk5mvKL0a5dIhag/hceAtTXBX/E5P1BvYDhBeuTBRE6sNvYq5lMg+oGk7MK
m0Hug3pxmtCdk8fY9P/9c1943RFdfD1kdGqelk3Fz925LKY5hwnoI+6y6bzqR3aU7dS/VB+fX8At
mYMN3iuONiedyXgmyE8a+Mg1OWST2hHM8vkGX4iV+RkJ5swI2w09VHg25HtCeGoMN4ARVR5amVE4
A8SnFF3EuAt5JdgDk01wqdY845jleft0jetB/1ODRBriWF3Wa6RdRavGeAC2PUfovlnL54kpjKew
qHCZvR17qINVWK0/oF/roae2Xg7sDXYvhLJDQ3I7OmnN9DLYUE+XOg5nJARfL/Skk6PS/44tnQut
FK6uUh0LqO7sKLMvtn60pqG7IpBj6i78KTgNJOiJNgl9seYJ2V6DKr38TkOsM/Yk++FyYRzy94j8
bVW3VrQxk+nvbT+xbKNhyQseL2sfTF6g+kZy1c5eonpIbehpRCBEV0EJojm3z0DgSNrVIrgMNaAG
9kRByx61KOB1KDQGbGfJt+L7VNgYx57O1IqF0vRDYhySwlVMt5m8LEWL/sN8ZQ9tHxPGe0BM//3O
nJvu8XD870udLEajtYxAqFkWRkfeZ3faVTE4TWWXg2uOHnsUz8P4ZtK6fDFwARj2BMIFy2PuEB/x
kD+OOwph0wOwRn0EUGqgukaPnJBLayM+il/kS3D8c4fgL1d8spDlE2cnJeWKueGP3a65Dfe5M39k
trbHvQpeb/vvW3RGXoQnmRYOQi7mdzR9v74/Q2t0YjYG3VEVHxPGXGXji5n72r0ObgAn0F51k8tW
vuNPzMn8drShe7XgiJkd6Htw+hMuM4T6xn5Ob8oMWj3rpTU9J+VusDPiXZJtzypcEW4g0HBgfJox
fbkToUaZnpa6Y4p4cR/te2OvY5nCOWy9LcPjRTisLK774dcn3ADjJOKwE2XkBaet1CqToEyHVfhg
xttcxNfMVPJPu1wrqWj/H2nntds4l23dJyLAHG7FpGBJthzLN4RdgTmL8en/QfdFl2Wj1Dj/QQOn
0ej+vEVyp7XmHLMPti1iOZVA4rb8FeYtpKmO+pG5mlIaVtpLNdwrZzIY16LuFMNzYe2V6DGfkXk7
Z50rveKc49e6PYRYFcAYT9kfLfBCVVxpMbQ+cm3a9tAKwANroAXrlEoDiZNUoN8KaWdh2EL7l5br
qH6tBL83/ITjaOoFxU5plqC+AFWKov+Kk94lumhFZUlUtjq+QOEocLjXyYfkP+6NEy5B4mur9o7T
IdDNtyDbEWws17asY86wq4iIP3mnTDdI5Sqa12ccIEuEXSLYOPZ0Z8Fla0DDJUj96o3KtJbTUxrd
qtwQ059W/y5piyKEf6QxI3qLsQhsW7LusazrxK0sXbaGzHBEZ1nyo4g3Y7LOkvuYEwrIrMkJH+k5
6esx380WojRiVfObQD70JAmAe4U2nmzPMnDiQysRxXCYrNMo+ln3NMcPJqVhNdoF7Za/pBJcmrtZ
7ledpzwL9s+8X83ifi52Mywq4xHofuYbDXZlYqdnLj34zHJYNbQCoCYEREvxZednXxVeDemOkILO
ET39vhToVdspISnVg6jfpMIvvX8wKfNP9C4DAYevK4N3dZvk5TytJfWFbNh8gb3GaEydhrIrxGGF
Kqs5O9GwDrRXMT7OWJTT9xBj0bgwUvAud7eocv89jb9Z6fi4VYUJDMcPmdrFoXwIujrsRiO8V466
P7n9hqAIiPTW2YX/MEEr3iU/z6IjWd6CdIbDyBX0fnrSbcBtzxaaMdFLf+a/kh32c2BWKzISOOZU
OpEKV48VX2vvn8d6cb6egnxuoyEI78n49WeZ4TzOD+Kjnq30t0Jkw3M6ogopn+E4pqChgiHQ7iJ5
fX0o3xjMPw/l4gyt6ZUxFLIV3icbDGwj9qUfFqhFiMJYWemuo2NeRLjn2gPhq2Q+yLErFYZvZDwM
QVMRFoJG/6qjFcd0tAYhjO4xxGI5iu4W8N82HEBH04DFNmL+6Yjuq28V/q3pCLMn5F4BOM2J4y2o
+1j2jPagPlB1SWinw2/xBD/+KdDDjglFoKw27ZdTPxEX5q1kcUy99kK/uTB9+gmX0tyKHlUpKEnE
U5xqW3tBFZmvurvsZ01/irsS1+abllyv1/5Y/EjxcK2GfaGs6szP7sMaAeHHssMtKTf3IdYEqlC1
wwP/H4b69aKwDJUuO/d+iNXGxYlAzYyAl5FF9/R9dAqtfnkgPfiloIRb31gVPmlPtWwEaTkGzBRV
5/CDDERyPz8c4DTSvDB/YGYY5XtLXHTUrgSTOXLtq9C+nSN/jfPiHFB0o6K0eRExR4jn4VZHR4UW
lfxbeW9VaMgrYmtS6p7U44f9dDgSXFO0Tv9LEexYDxE/ujHscIDKO1qTq3SvkImw8OBJoJw82TEq
T028oHZVlBi63yjeOX8C6beyU8J1xnVEp0a4C+t1XK9JO/0f7onict692I4NHBkcimU0JfLlR6NM
ijJNpYn3TvRBkBQo52X83cMOj5WATbHMOI678fCWhbA8HkrhVmd5lxwKNtl80JpNk3mkM4T6qji7
ZXcTCC4PiC+uONs1Xpc765Q9z/48rzmQZOgo9FV8SwE0qm77PzkxmLiQ2Vm5BgDZnQ851QyEK1Q1
Kda7HVZMJA40NTs2iwlHlwcaOnRxflTWTuYMDlZRJHBu0Yw4bI7yPbVP/kPYcBRWu56Zt1Ljp7DG
eNHuYuH3mN5Fz8odQYh2toXfadZE21Q3kX6rGO5QrM/JgRN2Pt7E+jYpb+aY0Kzfc7IbE38q1pRA
m6ttq2VPuHwD1OLlpTNkyl/2jCmK8yqzdIG2FcV2+Y/5Gr41NyqIjydlx9NXVzg+k+ePGkKJUnar
e/Bd1MBpucxjwb5W0fjok30ZEJmCEPwhS36RZOX93CwiVuHUg3VFuBv6be709UNWHYO788baDaAz
ZoqE4mbhkdzqN73qpRo1a2886T+pwNjDGlXee7OfNiHwq0NGavstjhgcE8CjHmcfwgrNQMUFKzDv
Gz9Fm02uOX3K9zVhlMNxhLW8pdJ3++/9+RsdrmFI//1pl197NSd6X9f8tHZLzIJP5hGWiXQXT746
2MphUd5C7zvExH2x6zVwuyx1BVaB/KTWHiH7Z9dYXN+0wBmSxRWe1qAkEyTx+eRv5JzlrDNDIqcz
8/KJlimVrpqj72n0qheC+5zYxe5kKNlKDYFBhCyHZOBlBgoWOzEcqVkxqQxcUOkWqMQC/aOv8Xre
i++w94JivVPTvfSrfJ+Lk0YMVnGlJPL9Q/3rF1xUQNOoE4Yy5ANuERHj5eWqv9II66t9FfsoiX2/
F8am4mav7W5aCw+4Q6dnSVgFxvJUAXU+/PstE2H0zZRCwg0mb/EFfukEt62V5l0v8gWf/SkhqcAd
TR90DCd5yYAG7BpwI7uVJgE/sMuI+rED00Aht4ql7958LZMNVwPBWg2kHlgbi9ygedcSqWV4gbQh
G2iY/XZc5+NaRXaPEENZs6Yj55i3gk/qSBkehnmXg8qIRSejLDlQQnCR9eLeCI/lEXi5glDfIk7w
Zsam2Hg9DRlueHQjnGg9/kZssa5v5sktVbvkGL8tG8eaN4n8kCEyBmDxJEnb6UVtyDIE3QH71W5V
h4nq4DkZPO01jBz5ONwaIxGbK3T29EszjpLw5RBLSChrIpcoyJKIC2PFvSUJ12UFLmk1ja5Qvl55
H8tufrmg/P06Lnb72qTOH7WzwG2aaCsk0u1B4f8nlJ9pRy3C0/FVXGO2RYBy5U9f+xIuNvCzYoQ0
XPnTyFxMf8G4ZTG0O9e8CR9GV151qd2xJJ2vlDy05fB88ZMtXQTUqOHi/gqi0vRoCA1VnhenioSX
P7uHuZFPj5F+5jawUXrq9Bio0WNkSEt1A7EOVex4CexI8S3W9StdjqhYDz3AhJuI2I2Q/6oqbnDl
rqbGuDeTV3NlzdSQFaSTZDp2CtaL41S8SOp9rjyq0IXQAq0bckbPx1xejzFEFS8sD1N0jMXZNuYX
ThglQptOfD+TPvP+70f/TSkLNDFkChGAH24L9aKkIQ3JIOmxMZ+MBZjnDWQm8QtJoLOD1G9Ikqol
2sTEmN6Ixs6y1hUNKAi9uEfsaLjVzvfY3s32MUW+EgTrejrwqY8VRX5WO9kLtM1o3YgTZkdgYzEI
7hOxouuu203hDSBKcqY0PwPSf+XNfqOU//yzliPjX5XOvFPGSWi1+dRF9hj6qu40Andap3gwPHw/
8lqKn6XhccE+k/xypWX2Tfly4T0vmzJ9M+4pFxfMLksm6gzWTNcnFjdqdYholAEKelsEqzR/Vmmw
7QnRYRoXOBFWWOYoAdPDl93KHgJHAC/j99ecoN8QFD4P6+IuCR007/Q0mJnh2HGjYFk4KUL1gZcO
awu6UGlTfaglp970d/0jBRklcQo0c5ZH+GgrXrf5fDcB/35QF1fKRIjOU2XyoBaAlCA7crpFj7CJ
gSAnGT1+b5DJWwNeHxKT+O8v/6OEdTn5Df5PMkwkCBzsPn8iei2ftcL8eBoDlpBp3x6i20q8lU27
PcwPUrfj7iW1y2Go/UnJguOwwEf8zFNCrW9uevpYaNWRVUBL7ficOaQ0/nUaync794IOp9RpLMDG
S0n5GBPxrp/FeRFsobDftIjpSIWWdmH1lgt/1OD3RCnMILMER6kSA9vU9VdR3xbQvM/HXjvEFgiM
k5WfBKw1/36K33/qFgVC+DYw/T6OqX9NtKzphC6qwkWQjUIXOU7rzBEiilVrZyBvhx8gHEjNIZ/T
dDLw0CROQmEtvUTunHa+4Wg5as4cPHGVufKCodh8s7wT1wB5HS0o16aLaZgoBYTmLEKLz9d1vk25
yNaPxBy7LU4klBxwBkOIeDrR2v1KTH53FFJrMGnyu566Wbdrpx9iRXmjuJMCv9+Ysj8URNa7fCEB
xxQ/KmyZqFMygYyD3P0kYWxVyDAvpLKyl2RFCuTYrxwzH1ehvDHg4YVPUnyqQFuIByXYpt0NvYwz
JweHRKSlz9uXDqo3rNA1ylqY+b6qeYq8suicr4TkGDiaaANhMTEPjy65fNr8Og2IdRWyRPPnvrnN
i9cMPY8A3daIX7jAv4lzvepFV1lqnPVGTqtVNz0V+v1cv8WVBQVc2HbDrWrezcpzCRm5zvepdTcR
c3x1yn1XQbJMwIDgkUUyqC9Nq2M+R1kk8SVnjVMtd3ChtcX0EIdrDvZgfBehH2IlH+DwTDAp0OHn
/4vSAnffco0mNUQHeXTxVajtaApyh5CtdVvMZyw6He4vcY2qwcTrVZFmZC/dcls7Nv8ByAmnbLxR
KSeDNLEB+rQNFc8lD3elSN2KJMDrNQ2kkN99vMqSoEHphbSdi6VxQBEidAU6yThwO1f4ac6utOrJ
Ww09wn6pTYs2l3NPtDUvO2o343H0hJcSKdeeHCoFTqGTkbbb/jCN3m4JDSYEmKJhWch2p1D5fWxJ
b0yaYxlaREnfTZNKJY+rOmLlYmOCEgZu4dfpTSOuZd6QjwV0iaQpOQedEdhhtMi8Ud8pqhdChciT
10TzVI61QUfkkwMyqp9PRb7vEfa05k6O7pr2YRKPCLOs2oFQCL8H+HfkqNlG4WpJXsTiUSaPgIeP
qtitQi98yB8FeH3MC3Sh0g+pPViii+66imAyOmr6ihCnORj5Vgz9VLyVgHwcSTkAYXKCblIwh9oc
haJ1z/U2/dXjY0hsnchQa9Vxr4iJA1Ho1CpreLE0C+TxpghOyT6aX2LYE4Z+E5vE9JY3cncbdcdQ
eVRgLws5vZn2NQ0ezgR+8e8i7OGCSkc79WqiC0ebEK5zvSK0VgCBE9od9//bBXKi3AYWXM61eK0P
9u0GAdlf07FmYXv/4hFt2iavJq4JACAX9OibKPvjTUQwKGdOtz4hJhz8xIM39NrPAEpdXNeqZ2Xb
snvB+Y5V59ra+43ZYEmvpIEkKVztEOR/3lxhM2dmoVcixz17btdAuxd9N4oheaW9kNVkdHbR+3r9
OwjvAg2A3HwAUU2/aPnU+aI9BXl+6U6FKwsubFXLAhCE05V1EA+Fm/zpsOS6abcd5W0xUAxPHuVC
RLRgcq++0zsyWnNSs15Na7PEgl/Z9L7dWDQFq5TMGY+Im8+/zlKjMZIDRMIWdWRrM6AZldZTyQT1
4GxKtikj3lopOL07xW3umLH2ZKvwmVDscAHdYVP5SD25usJ+o3RfrMv/HdnFJS4muS3tDUbWutoL
T2zCODeviM1tiTtEPhY5mkH5wutdgyIEWdbblhy9u2uITmU5X18erv4ex8XhKpqkPqq4052apXPo
479T05W8PT+QeB+tp2TXhht12CTjLa+zonIJGM0pc0/FlE5KsbhVUFnq63PjVelWI3LNWQ7qCfJU
Kpbgo/79Qr/RxPPYdJq6krSI8MyLzzUVu7GdR/aEgQsvGekbmJ8+jW7RTiDfKSc2RGexXVaJ21E0
vUpz+PpBUQHBN8hVlEnz5cIgqWOTmtkoYHdnEQ/56XaWeJw9DAM0qGGP2+nIAb1MVtnu7C5jMZ+1
3+NjKizd9q505vvE54qcX2WcfX2RjExmywbSB6v58pQco8k2zLpbqG+Ym1eZ5kqdHR50NB/S7+wO
3dZO2fQvOAUHV3K0XfwKUrVMqURuhR60UuDhVCdt2ND2qIgGnK0yLqE7tTsKyqNWvITGLYE2U/VG
n5Wb0HKyWUoNBDGnjUuS33B+CNX3LD/081aLtrS/i8E1SyecT1yQhveoXk3M9GFbWleOtt+cVj79
9A9t399H26oukjrgp2c36MzTdmXIq2kfjHchfFv9GJ0SrrVYSlzCaJrf2f7aJPom/4ABmAaeLQCX
X9f1cQjMRGrD4FRLd0qz6Rsgt69m4fKv6RVIC22XdxV9C9ZzXElnu5u2WuyloV1P24xuvLSjptTF
tDaAa1h7yo9bc03Qz4tO0+vs9NrKMryajq2xiWq7eZP7lUaSZeXPI1651dkWV5k/4ik+o1TytB/I
fYpxM9MuMfEdU/G/C0zQyH5tbPn2ytZWiGSn4Hmt+vqNivLzg1jqR3+9CSM9z0FRC9ZJ7B3kVbT+
iGdEvZnuo/d8D9lTGZ+4lkm9JwVIaoikXin77Cl9aKZV+SLs25vYTvd554S/9dgJJQd3ekOLEkPr
Il5LCv8jW97rVhMx6MUdovde4OE8hSRbNLsoWFfy87+XnG/4ZJ9/08UxNE2XCZ8E1on6ZnWzmJHK
LcoCfLa/qN/fqPbgT6YbVh5F2gbaLiEVZ385/lOtbVdJ48kvcrRkIi22YCdCNUxEKkdmY0KHkG9C
ULvXasjfVMEZs6VgVrBUSaZydvEeJlU0m8m0Ts3owQe186cR5xCdtT2kh+o+OCNU7Q26UUgUHvJw
S6ruiPreeiIa2KCXhjboHnXA/IZMlaBx8TmxScgRds3vapt6KhAuwo7zjaxsRNa4a2Cab1qvn4b/
pa8w1kkxD7p1GqCKiD+kW3NPT91RH+Otdiofe9bdX8Cn7tuTtgtu9YdzA8PPUXIw/9BzQrv341uF
TC27RevU+AN+lmtrzvIEP++bn4d4sRFJbdkEfcsQ5/slF0t1w7vUDXdkaKz7dVUhYFRJ64GYID9T
8X749zf5/Yq31AF1S6Ikalyca+ROK+QmTwNULLYCJjC4WcIxYh4JbAd6RyEywdDF9bm4rbF4e8aV
3/8BZPj6+/87govzixibydhTo6LNpsDaRkilOJXi9IEfnrSj9ELDLVsKjGuUBxk9XI6WLGsITF8l
9sHf7Z1auLXo6qlf3qUx9Q9OhqtqVyKX6Z3W2ibBTievtd9Uz3BVXc0O+BtitakTr3isn6G8HOO3
+A9ED2TUGclXEMMdjUo08uB0NT+RJL/hEgil+pSthxfMIvULUBE3fFC98TVE7wy0N7GJstPPdMgs
Qp43SIl+n9VVBP2ntKHXZXdL3MiVV7csgf96cBdTsxNErR6mJDiJhh2/4bJwykeaDfIvVnlsP0uh
k+CO9Brv4Pul+b+fjHmhtB37vODQHQcnxI4j1hk8SG9nLGnWJkNn3xNnaA8D6ayuOW4bSOQVjZAV
V0sWMNKf2n2wLR4oFTl4vztlJTB4OFAaHAjN539/gEinvqge8bHvgLYGbd8qaznyWmR1XNTTXT6Q
IOC0z7iA/v1Av7lUmTL6N5xZND4441+sz702RHPVcCMc7PRNTbm3wGMsfDHZoGxHaQLORiwp/nM+
K3bneDMAEK5v53gvawvIV/mzOIP+hxrK8ncvXvSncV0UcTn7N7Pc5cHJ3FednVDPnt/nwNYJTnfA
/q7Gg6bbwubaEfmbE/3n53GxNkz9UPVyxPOoqVOLPs049VU/RI+6O3Akw6+/so4LkKaFq8VKmjz1
W2l93sEREI3HASzOViMABT2jXfzm0GZcyVn80F5+eS4qqSKiBn/jC3VsqKNUHrEffTgtQmQprdO+
1o+kKt6Cd0PW0Gc0IRwZo7e7uJFoJeL3696vXX3Nr4Ubqkv4ajkw0yqWLyuiXa/X8wyR52RlP0oU
b+xj9C977PHmsVF+ciGKqgeF6OnUOwfrsPgFQULkinRDid3GsaXurTeRZJ3Oi6Jj8kcUQYYg/6P0
9xidDwlNTGWDYKKNfbalJngefjCp4EXrupsFi4mtBa3TnEbmlEx9xDb7u6aSlgAVsja4T/BP0x+U
u+nY5KsUEsWKM0T4IyscyN5B5cyZK2vrxLChRokU3ikEBjBI8Bf66rzSBKKWEF6/J83awu6m7s8/
/j3xvjFFLPqKJfyHKiHX64sPrZikxhCi0TpNd+FbfGoPWF1ShysEjVjsIn1sA7GgYhdemfGS/M0a
ithVgbSlAg2yLktunWhOLSgU69QZFHaf5nbbdm+WAPEg/yNVD9J8i/ZGOUNn8eXAjRRb6FZ0yyoS
RSnS9mdplU9o5VfSDz1dST/RTJUACH9Qmvs5e8TJp6t8XTX7+oP+XLy34bo/79Lf2Xv9swVNCrxf
cFoJw+saZik1K6xvOOY3CIOV2tc3ndf8sd4a3snjWaSY8qhlbpLQidzWAwgU8/jhpRFfstwVhJsJ
foy1OGxwfAYc5RdpOsw/84DqE6U8QlSx2QAAHmipR8dB2jXGXVWsg97Odk3uyopbNLssPg7KweT8
/4DoVOM0UOPqggzrltKqPaKMqhkpbJ3nqfN0zgTTKiegFwsPSKUALPoD7o+XqHz89zfyMYcuJ7si
U0LmA1G4MV8szmMbG1qX99Ypmm5JAOgMj23v/FJtDE9+QgCGuKm4h163cL0eS+S5W9nnsAast9tS
FpQxf0G0Gddt4qr8q3cTJA4IoCpEeexjoBtosiOzZ51yh58SIX6o/IGnxs7CjZTsaJ2RdgIhHUrK
27ifO0cDvVj7YuX/+5d+Y1JkNvz1Sy+We33KJH04d4h7P8wE1PeCrbbOGjrTS3MKoHjkLYGp+pqw
WEx5TwYwmv0S10djxcYf219Lt5S+KQl8GtLFBG2r6Tyez4N1Onv/QYpiAYCsSX04Wlf+cM1i9nGE
+PKygU7xIDAhfmlR18a83IRr66SCtzMPneijv5lfitAFsp4Gt7xrkGLhUhxZ+qxgbqeEcsBBMzbo
CaJyNXucn2+0dbimg5OvmhcEzfMNsIV3VXUyEteFVVK7HdbeUwWl51hQtghPaDfmZCvzqZcr67Fp
vLjditxsiF3xegTk24nwdG1njl7PdSFkenlm7fToJgo7Ve6jdyO4zU7JjjsDmP7kmbMihawtwc2I
1xXJazkNPYfHULyyjn3TkjOXsiT6fXKgkCpdvJ+6NOVJU6mVJTew6IFqLOaIgnrpWqocPMNQF8jb
5pr2Akj3vMWHtNiPqtmXOieFQNW786/4Xc6vjOubhivjotVKk1AGJXZZpj4XzSwEc7zU8J4wdnOV
X4fIv5/ord1wJd+WwPA91ppp8DvjaSSXPFWeqwYdOh6BY/MHRjlRsaskwx4dEkNzqrvfHLc1ZGDq
bT78/PfM+0YZ8Xm4y27xV9EhF7NKS0bBPJVkC5rHPr5RdNfqCrvJj3102wu+2exqy+GiBFgaK8js
iW5Gcgxr6Zls7V/16OXKc1d6Cob85Daj79htutqhxdEJ6yF5YlcOBh8AtKQ7XKqoWgehX0a+GrH6
EKL7uwc1+39QAXz+XRdrZ4+ZVzb6yDoJO9yh5W64w52yOf+y3lMN0udN+MiWUMLFJfFPXBmjbw02
mUPiWvj17ydsfHeURYaPV07TwVlcVl2zLuC+OxjmyeAUrdFuXYfai1avI2EzlURRPGki4npObDj9
rcCj2M62y9wNCl+f3V70snrRo1iaH8mueJvfzH8qacP5+yxu8M6PuSsaflMcVCymabXP0DZyg56I
i/d6YD/tbRySNt3nnJKeE+tuVtdn/Hmg8YVdX22xMZvRYuSZMoxnS9+vEAnT/AN/VMGxmrhx7dbZ
PpK9SfPNco2hmXu50T8YZ5YpTwIJrNNmuobO0r8CI0BYUi2m4a4TRng5jWRNDVtpVMyTPu21/l7Q
N+Si1Ok6ul3qBMlDuhp21TbJV9lW2JjuErCteBQIF2M7GxnLz6uWr5LSyYdVAakDk5axaqEKWKvA
9DMix8kmqTguk7pgUEXS9kJJNj0VNfZ//kvTy7LQ9wikAZj/5rjTYAgxCXUD+QmV0imuOdC/EfN8
/sUXM3HQ60CQU9k8BY8LZ6312ZfPO30j0spfbLLiOgBIdO1KrX2zzynQelitNAUU2ZceVigP53Ml
mSfpWEt+l3OpmW+hJ3xkviAmLJF05dXbPPzRQ3AvW0nZ1MJphD4OPaBfJX/4as6krExLfqaxNbJt
ndwIj+km+NnLfmbZ5NvlMbfEdMAXvrUI6bAeaHUJ66DzQoD6PEuaohbyO0ct3RbTEO/kyiT87t6k
8B1BL6PKj4bionDQJqmgWL1pLhUXr7fWLdUTupajLXCppN0hoa12pcyRf57xRdPp6liYxJnXP9xN
tQ/u6t+rwnen8L8HdAkEqedszvuOAZkiK+wqekFpJ0wO7jml2qKOqKjY/RIex3m0u2a9NAvMNdtW
9BveatD/7JItVZvpWpP1az+evQuoOIA0ReeLuKyNRVMyqWkXNyercStjU+ZnJyt4y+ofLRMoOG2k
9gGliAVaO4KAuJPHrVb5quEbE/LarUxfW7lHIz78NENYiv6PIttOzbrKnJGCXrAb9dguBPgfbjD0
vkpxJOQ6XzrmDbX9g7LU4u8ipKHopEx3HtbnEZf2ZJeEkyE6l8Y9orGwuJu7I5LROfgj0XOtyhNy
7VJ+nPM3Rbr/94v6Oi1lVV6KwCLsGnbzS873jLsq0gOtXioCpG7J85ou7ujo3BxtGAYShnpXJj1N
9+KFSnvtov211/nx91WUPSKSbETwnzdo3PymOkxdQ4UmPmR40TTPat3J1Uuf6ld6yG2t+9UDIoOE
bNQ3ee1Apy1o8Xn/fhAfPbBPB9SPgSAlU2giYk662FHFvC9qdRgaKpSN8kTK1/zTLHYl8x2b1H+8
yzURhD7VSCO7s0wvMFxcMk25bUvPqP3E8hrrgb6FdNL2BTbap/O2mE7Br9azfPEGsRTFAjCw1D7R
9HP2iXVfkHcRvRgDvtrvZi/cWiNSo5Xm/Punfb1+LD+NvFsNuQxUl8uL1lBKpZkUYnNKA3epBWtn
9MduFB0mhSa9lj5oVAFiv3NMcxML25GIKi9QN2ngNdmtuqMdET/9e0hfK44Mic47yW/MQ1ylFyXy
IRZjq8/kBo7h5Boon7Lu2eoPhr5tlLXRvUzN4Ry84/9KDxmCluBOV+81YyuKglsiceofMgq0ufor
xKqc9+4Cfluu3ghVRGcw6UNgcii7Q4A8pEjexQB97rFRSWdDFyM/hu09RMmM+jJLu1Y/UhiOQzou
NQzAK9/VV72mDEWHKBaRWjxU1kvhn1hash6cmWB58ty5U3gnoVP3tMrNTQK95vc6iFaqyMfNLmj2
L9Rvqpl4pweAVWqyn/WbaTyBMv738//aK78Y1cWNNJmGUh1LtT6lkj/ndgcXcl0ox3DaLiZxF3CV
z9PUNo2wzkEgxN6cuFeGsGz4FxPu04O5mPmjKQVhmDIEinjRbefDRT7JcFFWOlUUcHa6bTnh+5U/
+qVHz8fGMRUwnKExxy8BDwQ5K2IvM8sF8SYiVWLyFron+BseQemn6mE6I8pqji2HMHq03nm0Q8+a
evvf4/hamJaRgjIUYPCw1iVtqT/+dS8RJ4SiSdo0JyLpYp17kBuWft84XbpBGEaMMn5CaU326OD/
TLVTAIIiCgAnrydPe4JwWPt1+CNSEbj9e2D68uIv3gpcERC5Kh8tmYEXJwndOPdE5bXNqfzDIX10
hjctJ3Tgjo1NeoAmsp5r5itdlPRYd6+yfijQY8NRP0VEI59X8UjLwAODEwLk7twk2pV30vPMHDbo
BUztjYz0Kg/vMxUw506uX0m1SCl1AmwpdjqQqcipdVfEhlq+qyIU22qjpsdJBInXPuughiaKBJqx
GpJjre8t/VbENBrNRBRRVMF6loTPY+Wxv0LfuGppuvJsjIs2ySxK4mTi92avArxB5xTK0cf+kAl7
1PEk0yZeMp+k6HlJ/rODVSNi0EJ7LZRvk+5LmMgxFirD1bf2lUnJhQFWNbW0j9jmy2qBbE1BjM0T
CXZIcRyaYGRLVEFC1k8Wb6847yA+h4DHsSw1zQ0GSHmE01m51wTZ3+w1jERmkwFTC8X18oSlkqKm
DFm+yHVJP9XjjcTHcYciB8ZCdEtLCxcQl61xSwgDdxV2UPLzitiOH2Qn2ebXc+jNr29tGREKTBwS
3+j4R72cLGlGQCz7xrFsvVI81uFdJB6q6b6dj6LwjLdAQYcmHLDdlfUvyTnf5zOMlxUnVzaQYBtW
fuxSqeIgF99agd3qt03sif0ajUIDY1CwNWKAs4cwhQWOTdLWAOQjaHk2dtxuz9U6hMArGM6yzg/J
guvrKDpLTnAf/qpQdjW3BdxA8sTxL4WLHJIJhnGp1w9NdD+i9mzBSJGsIGgkaL105DNXTqxC2ltN
eCenbYPmP7ypj9MuekSwKHPjH9aki11bspcl+fPiwKOkkElrl/bMFwPduQs73UxTEdRRsIXDm1p4
11czQhIU9usFDVvfEl3b4KpBqfp69e9/LefoEsZZUM2EEyKqudxMhUSJeyOop7sern7ul9I2QfmK
jCJs6FBhdRh3JrVLVGgZUWZr2kTFpopJob/T+zvyJdGkdUBeqh/G8EgScNtiT1tuxKLiiKhHXDJB
65+UBmlPIBbqN7DRn6Yjr2zwctotBYQv8E7SirsLdGt7uI0fqj9UF7vyMeRK3RAwv4SnaVhi0DhG
9kTfMXEVw1bjQ0OvXb6fy4UiOA3bKNurHxAFKvuxT1kDAfWZGopCpqcU0QtQjlm57cVHbIvUQg9z
uq9MD1k4vWC1PeoKZrPiMAFxIg2Oc82jjqmSEAYoJsGvPPHrs1/syElDZiY4Cf3j7j7Kdmh91PMt
HEF9ep/gmvT9WpfYdohLqw0FLWaEDJh52corlcFERuwPiW0M+H45pFKLDtmVdTKW5GZYy1SUCCqe
Si/N9ufsZES3g7pv1MhTq+fYeABGwz8NOzG5RVfOtF8bTB9fgrmAgCmOftlAm0my0ujcTXdLabRZ
S8Ee7rmDSeG8bswDxX+ooeSu3k9rJfb/vUd+9Txe/O3lZPPX5j3oeSh2SIbvRvMoBFsRkNtGye8S
r4m8HNBS9JaUboLaUXaDa1Pwy2p28bcvrilCLAyBVfO3Wxc5bd9sJE8GOGCf1Q3t0ggpzlZ5yzJk
Hewz18pWX/eZ5a8z+XWsvbRHL7X/6CzqtA+aiWrjvKRFd68gN7DZR2iGKjIrSax1Ra8wHajH3HsJ
Rb8RvH8//a+lhYsxXDz9RE+tZjbOyxMo5R/t+JqQSgZYr90G2g5pFZrz+S4f90rg9OJiWzdTr+xo
iwE9mQy6oGRvpOf75PfVve9LrYmRoZZeTpbmR/rQ5+9CZfM7q2m6jEylB4X7BJipj+lI2RjIKNX1
aHkm9fIeFdu+JjRwL+TbsNvJuESC4SmQ3tLmmij22piW7+mvb1UbEiNSC8YUvE5/zhtpLdjFGuTp
7FJsuCpd/nqvuHgEF4f6thQkI68+HkF8IjV8bwR2mfxi7SLWpnRSbYPxgFZ57cOFubooLIfTT/vT
8tfpLmnIfwEfXZbBMr04n6WBz7P3VGAGphNZG2hAjeJ2SHcW+E9D2oPf9n7eudSTKYPpNNXn/0NZ
4/NILutfStyqeaGwUdGoRDiAv1kCDoWIduZYX+3EI4rF4k/yjhN4JXpi4Gv1Cuj7r3/PlW9Xqr8e
yGXSRk6M9lideSBnJ38T6UwQn25Xzz/Prhi5uJxKqoP/36/BWr7Jv765WMvNqPp/pJ3XbuNQtm2/
iABzeBWDsmVLzi+EK5hJzJlffwbdwOkqybeEg/vQjU5oU+Tm5tprzTnmmb/Kyc58CDWa7HZUL7L7
aMXZ+92481f6CbCzhbaG1imCzdWtUuGaFXnxAC4PWG3Uj6HAAyjGO9E2XgkCHdCc26PuzTCgQ/IA
qvSN8RPuCmpiXL+EqTEaaLFsp/e51/9IpIVP8OhwQ+Nyrc+7uLKL/UvJS7ExY66McPKOE1bzy0D/
+QsXz1J3GHecMcLjNrF0Tp75Sj/eWBI33hHr4gMyFK2e9vOfx0GDFpyPiP7Z8vPdYLTHj2QTPBFe
z5BErFdQ+FIv8MTlzfnV9/vEf99U62JbyttRF4yGq1CX/XkzkCWgLlTQoU7zox0WqGNB9oKLIJvS
xVroGw834wTmDtP1XgEJV9Qoaq98hflZrJLULMYHmVRvBBb1ugR0hsai2FHPW24gfcbJihQfOxGx
OXmABUhpz4D5cPojlLu6cfL+f6yL/17QxS3JlNpUOoMLYqCXrSEFN5yisagGv1PBoykCIRqt5B2+
QNwgDjEcNxbG/P9/dUMgOej4aNFeXX7bg5wQu0Dn78cIREfkfbAaFt2hfPgPRdKJierplmgQPQiB
N7fuedn9669fvBWh3rZ9Pc5vBarV2p003gPABXpuTyuAaeDRaE4TuVTuzGyNrvvfP/6aej2/lOqc
6MU/65hN/96ysrItuzTAFoDLVFqeu2WFjcWGWZev4d6LNG375zr7GHwnAJcp7MT+sW8OZ1ze1mPo
4NlAFzC6GNbg4eJ2e4BbqVveGZ2obhvhz0o5Rd2zHs8hrT/rrRC7RKj9+yd8v9f/9ydcdickI5NS
MRCGB7wv6qfkiL+VfDUsmFXPB7PqiJZV1zfqDSjzNTKVO0dKEfGOog439fJIRinEVEEwhwfzDB1Z
tovSQYdRM/ogTiSi1OG0Gwnr2lgFwr7N94QlAcByfPpDjuZlDKJQ96GFbx0SaAv64hoA4iLaNuoN
Is23xauuoebD0DbH2l/0nCWLh2x1+vBQAGKA25qsKuCYZKmqe7RX8HVo+mnv/xtn/jaROCN72U23
9byUL5f6XEDjBqFHQv7r32ttHM0sVVtpeIjyO8T2w1b+pBtxrh/kamESZaL86HENZ0eh+yymn8kS
oKRS/5AKblK/k/q9CFRk3NUc1W6soKvmqM7Rnj41+7JhSLiF/r4w0UhVpOt8t9Gk9q5RHNSns1P9
YDsUbNRn0jIIXdyaybpaRrhFUK293LiC61szNxcwKGHgwtH/df7/o3IQ01JSZP+rfMShpEg0WxYy
WIq1NDsP/OlUK3jI6Ebf3P2u95+///LF7iud9ThTRP6ydNJRrmwpFQLdqX8XLzhvWztqX+cwmUbe
3vIhfvMplMlInQ8OTKg5VF2UzH5gkW7YhHM9cO4WqUQ0xOSM+xbVq7ye2wiZ26Y2BhHaO7eOLNeb
BuApBkO8wyrGuascmaJVm76R5PNJXrLJacmTJoNUBxHmdEimZsn5/L25dY6Ur1baxZ+9uNtmEGR6
nivnk/6gvgfPYDX53NCVk84eqM/uF4k2gMZRHe+7UxW5Ge5h3YFFJ95l8PNxhRpQOINt8qaubhq2
rr6DX9fGlAxVizZ3F/5+C9RUsoSmBsYGNVUD9tvSB881boTFR8DO26ezsFSip7o5EpuocppgTpBs
GCZUgTtOq3O77PM7icHpcCrFfajsOg2Stuvr21ZfDDSanoWfc4j9p1E5M9c0QfG2MO99T3zVpOXY
vEr9U1/uwwx0s/FDRyLbe2YIE5d/VSq/kEwugum+ohlTAPeIhhfiJcbhJYSE2j7WBzzL44/8h4KI
vL/V+LiqHbk1bKCz9R7YzNVePw6TGpYDhB1xAyWCVG5Umf3zOLps/M/h6/g7cDU3+0gnLxNOIXzp
m+TF67fl6xJ0mWQKFYrX5eDEz0tp7JUkPfW2Vq0i086BK3Aj3ZY8cMMWEf4ZDrlCqd08RLfzoL+/
A//98xdlSpdrfieIwvlUb77E8umdRMzS+/QSPNEz3PHGoFCfnqV9fhJf/Ltb4xnj1t+/qN7bsu2s
UiUUD0quvzExgJcws9ApuJ25bDHKoUBLV1L4RDYWCQVKQ9Uq7mv5YfKUZlMwyO8Q2dgTR557/O56
4fXH6hTNYqL0SREXBcpCgK3qTDhve9sUPePsqoB5rQ8ywfCEWcPCOEY6OXA4YWgr0gftthM5B8Fi
vKf/qA27un+wWm86Mtj0D+fj9BGi+ih3cXpnEot2Pj8LsBiHewkvFgPxQ4E/t/gBp1Ov90q5yAio
+fdX5dqld7FmLnab8Vzq3Vif01P62afuuEmSDeHQ6UJvns6GOzGboiB4Hh6Lg/Qy0J8VmLVxYN0Q
4VrjZkXEV83A34JYzUc6xEa2tZbwfuzQRVS2Ni33lk/j+1Uuo7KU4VQT83XxJc6Dvo5yiVVevKpL
0RZdUwVuS7oWnwTtASQTIP83nspRW4u3CrqrL+F8t/742xen98niKzieuVsNR8On5EXet674aUXw
TXF950zX5CcJ0wVCBbClPRiJRb6DdDwTfiRzp7KhJeLiVmmgztvuX1XTxWVdbMttUQtpKXJLVIIv
8xQPxQLQL4no5ieZnbNvX7V14SR+ihVkR/+zNGb4VcnlqgdTvW/wvha2IG1E6FYANS2n6351wPJU
L/U4T0U1nK+Dds5dVO8ZmR5Jvu6th+H3bffPtfhh/ilkp2lkGlgMgS9eYqahdSz3IXsYboI4elLr
4zgegsrDdFshHaKhjP/g5+CUIKvtOF5wS9t3uLK+AkyeHxy/le8lmQwByKKVgP3XXxnqRpi1ZZ4Q
2sXCJLsSpjWMD3SUxVbKsH3cBfcSoefIy3vA1YsCoyRSFtUJf0vrf79w337eYVryyzheU13Mu9gf
ZdyoxcWQJP751GoLmdE6g+Rd9iYHtpCvjAaSzSJhCsarJVDJIZldBBhRDHuy2915VaEMdHNOwAFd
ocxwW8vxP/59gdeqQMb/BDxYzN8JzMUa9vcF9orSd4MUn0/Zrn8WkMPEv8PBG5rHEml1YeApDg5j
vqwtkIWvLWiZBDzFWNxJ4YfeMPwGefqjru79/NSc31r/la9h4narFvur3ZorHbG5Lq6T6rEU76DI
ZeM6Mj4T4YF14erkVtY8ItFpKyZ3Co/hpco2pfQiIcdJn9XCCd/D/b9/8XXX3DA4bMwKIIMTGenu
f//iOE/kaazC+JRR22uQiOfhZhK+WomtP0+v+ibfJPRIJ0cQXemdPCIAVLSlqt+wdbSn9FT/IBHh
xjXNO8nfr/R8TSYTPfh8Gmnzf1/TFBrm6BdZzMdstvBmjrQNT5lJ+ydY0pcDOpvu2t0MUGxflPX4
oD0av0gkuHEV1/Xe31dxsd+l9XS2rApoO35oyLtEyvRozx65Q+Uzx1H1N4MDaIGGO3rxKn/k7bHC
PVME81V8TSkzPqCALG+dCpT5t//r3lw8r0DktD31RXwq+UA5JJ9/GCcKUcmLVt0p8/y1SDoDsP27
EGPRQ28u0Z6f8+20sZ4melaxuwn3eulh5MEuivPrxk27rkMMXeKhSTp7GOLvixdIPKeZDqslPokw
k+30M1KXQkTuqhskqwmjxuihZKHRSvgWE0PmmDgcUYLKn02yUUlIqRaLCragale6I/+w3sob3RB1
PjVd3j8aVlDDdB3d76VN3Ipa1dAyiKQmJjhj5Qd7H1tx4wjD1hhP0Gldle7OdCJTgCk2XXEyZZnN
DJQqiDbGdWgi6ttS/MjY/qZ1B1S59op0IwzoWnZaMUfFyuWhLQ9T8FClJwPcf3NM7gMb5qjTCb+i
bC0MfH9cbg2a6n/f/y/Z8r9+3sWrE6apFZV+z/2P1mXvpJgjEcuYtpqsWMD6BzD8NnFFaMrqusKz
6eYf0dZ4gZzmFO44euNPvCPj4JnGk3pSoLC63abNF/or3CX2t9wWBdgJJFL5M0QhxLd3SwKlXEng
2ZEgZnGg1zlpYXP5++2vYr+wjFGCGXtqjHWqeXQd6CENr7x5Gek+n0bgWAcqVaQGAExpQjyD4EWF
25AnXyHG/dVtJtvaDHfofsw73f33Lb5Wpl5c33yG/eMjpsW9NpaDHJ/mItfNe0eEphivhdd+79/L
9/f3ZOq0cA0txGKQZx0yz2576ZXrk/Lfd+nyRbOEQIlN7tJ5Hd4rRHMd4EFpw4mSdfopP1j0HReB
h5MUEwA4LQrVQ3mnrZInEJ5l+NQHLomDhkjDZqXBY8PRZO0nCHHBTL0uXOK6TBjiN6aO335t/ni2
l4bys9AGlZ5y7xrJGQDO4HEu9/1noGwChDUO38qtvJaNdZMuO5YuH1bdIcV33e+KTbU87yFH3Hia
3+2nf17RxQsTt+OcCMMVxevy2d/j6ZDKB8lcU5h46T5YplDKOUnSfUmd5ll6RpT5FRn2/3kZFx8b
Q+8tA5ByfPL3sGAeSQ6ObPVzfLZIBIwgEkNmC9oNWHYHM9dePwrrW/Pzb1o+rChDUVW0t7CALqW3
Oq0oPdO4E4xeNC+ZXDBF5Lupi4LEQhZYtagf1ZWx/vcvx+J3vSPT9OR7z1yWZMlLFbJSCTFwJCk6
DZU7SDu5OhbmB0bcKHekWeXqAnf1p4WPeIiGy1F/7gDRPZ8PzRYXNLqXwrfD8iXqHtigMxYN+hey
eIolCx0lmU4SFkri91Firmo1HkKcISUHfYlAhkjkM9LEHf5cyk3+A+VYCguYDyAKfvE/rBFtv7MZ
Rtaigjzf3JkmASywjdbBsOzyjW6g2LGeY87GP3J/g3Yr3cUfEqGX8FOWqugoiYMiK0wcgUTOfkku
ZzFsCsNNxUejdWtr22S7Vtu0xYtp8MF2cBUR/epzIO6BZzqU/VZ10DNnEJYWVywsJ+XGbvZdPfHX
3b84Ayty1yR1rUWnxmMDQfVbaSQ5THe1suGAEUokGJHrYmz8Zw7Hkk32I/IlAJSo87TUiQmNA6aH
KJdYuEp0w9LjRM8p1IexfH+ry3Gtjp2Jrn8slYtPw2iKTR63RnSqTcLZ7YEMn+eGPNfoSGe03Q3h
EiyiT8ZOhop0IbzD9q7Lt3byZPHOH73JcIQlVc9K9G9sbNo3xeJfV3bxUfCzYTQiWYlOfcEiBHgB
J3ShCi4a6gB3T/MzFe0AgRYcrRdaIlJ9avNjmK8tCUeIHfyW7/u3ZJ/vyYsvf6uEJj/J6+wThHj3
CcaoisCNwznKPHHy9G45htuQfNzCTg8FQxPOasmigUMaOAmMxIUITKN/FguslCsLbcP/fSo2PwdM
U8AzZlrQJSrI6hJpSmszOhHL2+ozzKci2coh29uynizxrhfuOpNDJhNrtK/My/tVwrCJgKuPs4Pj
ryWaGce/isQBZqFivmLDRxD7Ho92Uu+DZP5gPcaWHW+Rqb7d6vt8c842DFkkAtzUqQCvsGfmqHZi
XFfRqUOxp4Ov9cxxdT57sbIrzl7VbEi1NXXHsvY+R2fDKeE1E+PX4dt0pEewJp1LYmL0W+XzSnsx
uyPdVqoQEy0J/JOr9ZkwjkcJQKUyjwhiGDZ4jlmumjfRZgqOxte0NN5bykn4FQ4bbMv/3lSvTSs8
oD9+4dcd+KNGyYq4KWOhjU6o4AoFR+rOV7cqij99xW/LVa/XXkcmbd2WhtcgIYmxSU4NMidhb8zn
Pl8T251FfqOr7wrf7Yt9Ea+083IMfmrZRpDfI/MQZIeh9TR3FhPic8Mtry78F7JAKsR/wop/N+Zr
Q1jMwstbtKrvqjBUzUykkO0rxLZdbAWTryVq1WcRkVoIG++hhtGUs4eVyWd7WNbilk7Cz9aZ3NTr
EjcuPAHNobgwpxu3WrruP3Gr/7iQyze/NvT8nBXsSbiTVJvDDrhtu3Zm2wmoUN6/WxKFm3/yovYr
FD2QzPlPEi4Ipc7Ll/AANtEjT5De4+3u8rXpfF5O//2NXw/jj+XUEOMdFloenXiqTFs2PcDJl+Dd
dISPaTU5MMKYBGafvuLGczSeYhNxSZlCkosR44Sy9Ru9SOXGTb/sEKiTL055nEanmF4EsyH2DRVk
bmvP5W+F6tVFU2X90Miugj1MKGdzlzYHBRTscITNTsQNmEwalOVPESIxK1V5smRPBpipL4MYQdjt
PIJrZerFTbwo8UQrw/kU8dR6O1tX9+FPEHd2Zw+fqsfet8TndVNu9v1KobcDyhRx5pWt5dxMoZmY
OWJxT/GUyBmfptXs4sFx+duYB6a39BrX+qr5V/7xFy9+ZZVqohLGRUjvxl+qNor5wDt3dvMLGHfF
l0A8MLq1zIX+PO6lF6iuGDdoj3ndnoDoRKswzaK1PgQ3Z4uo/b4pNLGXiVjeZtfb5Xw9EoQMmnk7
h3Mluhc2Lh4bUmdQFoQUK+VKO4Dqo/UrRWR+ZAR101d9KCJXE18GuJz446jrGHJYdknZWQJThJsm
E8DjRoD+U6cPSZBaJIxJp6fCWuXK0ki9HhFXqyPM3wbzf+eS9jepu7P/ozyav5mwJNDDtxO6HXXl
jxv/TV0Ha3pcImdIza3Edw0SWfM4RfZZdEfjOKSbSvf4ngznzZSsMiT1FLmoTJr2SSGBEX3Oa7me
nod9mRwMUmhitN0aFMTSG6WfKqEOxj15V6mxLDOvnbbV+NFzkcH9uXluzG1eHnRzZdYrMyQRdnmb
rntNmprXB8xLnLbzAfayxy02ftYUmRGezuZS4avCOfQzlrlldolUv7LjnbjJIL1oyLX5XS46jOkF
6m4jLtTH+lV46GcFkGtNLafvPUmJRCuw6d3aY79A4ReNFIzAMuR7gjO42Is+WzG2sEYmkXX8OgRu
gxZxM73i7inqVaw+87St0M2Ep2hbHaYfufgK4ky+V96NB41IYgIjkx3mxZCosreJLXqa6VRFgSye
7qHXr4Rd0nr//uZ/WxzLdNd5/XgBVfHizdPTahRk8sJO+p5K3gBgRDTG5Jab84H5EIU7ZG35Z3yU
5UX1bB50xlsP2iZ32P3iwU6xNFCI/vj3RX0zYuN6TFptcHdN9PgXt9EaZalM9Cg6KSc6JTpNGppJ
0jKVH8bP6Bk6Poe5vAE27lIdgjXtQIAcjLvxQOEErQBDgXbeANojAy/q7Nxad/WiphALlqHpFB//
ifj4vxtjWaQsT1EhhRDa2OVR2Oy0WvYtNYKjD3Fiofy0fpY4Axdp4lTEwMLLWoUfymfZuNNHvk55
XaFfFra4Ck6RdOOEds3l5GJUGqpYdRVgBZdBfWIaDUZoiNFp3Jib6i1DE45Im2aeZY8YPNofrbgS
sQc+q0/tPn2qmDYU2IzxnX1kd0poT9KmojH9Oo53MeKVX82nDNhwjaV4WFfY7GsSqV0TKfq9hGF2
NqbYNxbBNz1XcgZlvIMaPleUjH93zExt0OsmGaOT/p4/p3cloTK/2VezaDkie8bfFWx5m8Sn4KHZ
yo8ZCZTWIozXHMt9RkDoTYmEYhx0ttVXa2N6+kuWLAlBHfCgpq/n3yX+nswebsjCrqV/8323aLvo
szOUONG/r1rqulRX456iZyCAAbw8gWVoMogjRqBrLSKmI8ZrfuwO9fv5gEE5s7w+oZ7eRmTrFBvF
9ML2rokP+r35KP6KCT/5aL2o2hNjPZKQoC9Uid34ZTgni059SeOHG3f9mw6hQbYA4SKzp9q8PKQJ
spQKqiqEJ6C61kkmuqqdlQAK4eTwPg5ZCEtznd1TEhB10CxCjNGE92QeWOEyupc1WzreT0ueAOyp
JH0Xu4WgLwLqq6ekcADGQMGUV+ccNMDi31f+dWcv917D0hDkMeZmCHRR23e4s9umaqITo42aK+Oz
S42ncyZbjHfJJnka7/FawWOaNwkSfc+eYTgtXuVXc9e4M6dqkLbUcF/KKLe6sdF+N0JAgwaFSRRZ
0ij1LhZGoQ2FIFnh6StpRzDWMch1iShwJ2RxxE6X7dKtvMx2yR29k8lBYJ4Va4TMEyDcgZXtRb3r
x64VIobIPkPfFekccVD8sEZKI7synfZXe5JfCAvSfhulnfuLibYfiUo0QfvVrZrtGp3LSrcIzUDC
Q9vv6v3sy7wXfakMT+IyMRxSNrUT8DsaULA26k30vG8/0482X/aNJ+iHtncV9SBom2YTPhOQc05W
Zb2OmnUZuTJcRqZzILPRbLvzwWt/a4Lzbe3/59VeSG38QUwMreRqAxZzO8+Rx97JwJQRJfZe4PEn
ZwCpwfuonCq6K8T5WgtB9RBts/2xUIhGMCNOpPMWOXzEW3GrB4w1j5royYQSkBh1S9mpf9cdot7k
FkMZIYvsYivB0V0XokGGKXEfaepWJOgkyaqHy3OOd319HBDlvKvIR/xNbtokKIguYGDGNIt8X+HH
JftH8dLKnoVi9V4cnNp04OJqAihmJ1RXobbsobDzex7yV8ajBa8DQU+Umvp2IpcHuANwIAYCstPT
LiMBnh5ogI6aEpcDI2k2CLjLO/Q4uEsDbaUgaydb9Wix63qxK6zzG3XBNV7ka8n97x35GgL9caKs
p2k0izad02f9ZRVsjdV8hDxvrX2+S+61Z+M34ZNL7Vazef7S/L2zgMdCI4aQm4zoK0pZMlZR0GkC
1Pe1TkjWL2NFueSYByPFmVYtrdvCMPHqT5qzEJovCNk4RLBdimfTpBCGcqr0YzqLOpRPGSUWEr5Q
Jnqr9mLp/txucuEk6UfZP+G6UHWafK5Ye6QDyQAxHb04CtWc6m2hjlgHwGqrtUUxVCSqO2U8bOFt
ws0m4TTvQVzl/ENECRSsQ+FNKJzSJH2OV5JYwn30xFepWxi8IRwBZcQsDpqKCM4appakXvovibiD
aOMAHYfUjal4bWinkGWgRK/DsE6iZdwfGtCAJj3pO1XbVTSnFXQm85zEWlLHi/SESTg8v8yHzD7f
n+HEWq9htJ/6J0VeoqZdyBH+04EeWfcaSPeVuTWijdjfl/76DHM2vY+jX9ktkfe1TGh+DAbTcQpj
07wS8gdDWXamOOlHmOTt+RQu2bxJFrGlbeJyHI22AKfHu/RB7uEVl/awM6VlZy3Pb7SQHwLFi96b
H5K8Mh5I1gl4XSGn9oswXY2n0qv9ZdnZ3YP/ow+XeMdu6wuv+8vz5SMHpu3KAfpq4aZRWBi9zyJh
TuGYn0ynAeGQxRV2tr8/q64V7SbsGUS+QccXnaEjwpXsmlJ/kdL9RE94mHZ+uNbKDfbHJH4G3n7G
Ffma3YH/2lKePzV7dWIf8IZkCeClK7wo29fmpusP8fRYya+E38Am0rqDMS11f3lWN76+TIt1yGcP
1uzN4Gf16rj+9ZMpXPg2wam5JHQZqREYkq/rx35joE3hhShtOgnFWn+Qo7UZ2ikncjbBbFFkCzW3
07ODNKcgxghWJj2EYMF5C4QJI+KJPCCPHbJyhaW6FdsXuSOlDy4E/Be7eB9P3XF0fCpMrzqKQBKX
N0MDr4ZcFz/m4nAWnaO0xxyqH2uX6Q6UMBKEiQWUnCk/ML3NMs/Q8ZlhBVy1xPncWZ958zBiIK82
feyFBlqDRUF8wb8rLUw8lxuiybkCiwbdPTg0V63w0UTEdM5z7eu1cGsBuKwnCZ5GbYUO7K59AQEb
7wNx0RiQC72Az0jg1N1HrB1NeBKqpxAYXdwhtj37+zjr7DaiUw6xk07zdNDWxpv16D+h/xD9+5hP
UQpe3d+n47tK50LUt1kI/sIxW6eTXSOZcy4muAkn0K2dyjFmEX68FclKrFYc9kPhpQFPe+8jYsPB
D1FrXBTawjwAKsKq3zLgQ6pQ/oTfOd2Va9FpHgiQGl2r8nZsnqC6mNARjTHBF/eStfpT6DGpuwxZ
xADXJ8GIVASwRuJnMOWmOQuGB4ksEPGU5IssWUFuJmaShJ1XU3enB41xzs92rQ0LHKN0+/m+QtwN
zRO6tXG2rywkABELYCVzOFW9krd5YlsoYd/kG+1Q7arU//spXrb7qyyKu0k4a0e0x2O0Hl6ZpvM5
ADxSRza9/aIl2NwuQQeHC+UR4O9ScaZd/jHHO6BOexPlFzH9GJU7RC10CcAJD0z4YHg2zs8i9Aq4
bFsgeU5xp27BN8wiT1dTHOQfmTrDaEewxT/bXwnqtRU6udbJwxmtn0h2cUuWZXzzPQVMZuoK8h3l
OlhYGn2jBtWmHcEwz7IQHukHGVMCQ2FWWfeE6lwxnphKjThYkRLCvGQl5B4EFPrDfrzhI0q6hR/D
Z14OBhPgZSP/ahnb8aBoHZu22HhqdsID1L/HJwK+ep6rM6H++ZwQKeHhDhyl9EgvUvzdIBLzuhKe
w89Ws8cDKzzkjqNSCZYRAcdzvtApD2HT4EUH2GzinXyZtMfC3BJeBcAM25N/vHV0la4tTfOCQM3H
SB0o65Vnz6on0agEXT0Gn7RdAgnJcknw8Hsdv3QqkAbpzWLR+siZQmgEG3ABebIpwWaeqnKvwq8p
mALX8psSfnSqPTW29oNP+daiv5WvYcXkO5qN4CLlU/tGzUm0LIpnNl3O7lK6bIkKkByigRIwesg8
uWVoUx6EuUABEgF/F1KtbWpkH6HBXSA6zSZ7muy6XkX0AaL7gBwRZfhJNQ1rqvOmraneycauab2R
E1Z1CnRbVogVY8JGvmL0AspXQilpbXyYVKyFccF2STpXrvM9eDbi+yZkA9kY2kvR0IWqSMCB5a0t
mjfZWBj1IQxX+L0FdYG0kdNk+3p+pg9F886WnrLfDUkLxTL5QSQRR3+hvXVQv2qP8LB4SugrTN2k
TXIhQcnMLk9apq1HbLfwZpPn4Bhs40fWo1Zt9IeeqBDZxfaj25q2507UyX0SnKpxB74RlLWuuAGQ
KmzkyarTvI7kt3DJrjShYTY9C3qeepdImNr1TXGLN3stmL249ovvmm5lSV6RDn7ki8HXjIZewL48
eam6MWoCbAjZ3qJSho+XNSeCO8oBjmCMKM2riVz8CJ+bz/ORp219SqYzfQ69U6/1F5Kv8tLliamA
TE8YwXvY3MY2IXHzeSoX0lOCQk1e1OtiQ8/NEXY1SVp8N8p1fWuUeg0umn+hTAeTg7HImWEuU/44
qVh+Neg6BhfARaG1TKRVjPcBBNDz9JLaqAwi1RmjXQc5trJnuIYdVcscbu1zxr8/qDe2eulrtPXX
EWa+HhqpM0KfBuWlwrLMdB2ni6UfyQ8DQHvmNJBmWyJLrXJvTHcjWUEjFf8rxVy66UCfwDnIQJAu
tXqlyDshPxjE4NpWcqQG4ayuOTJ5oytIeRssKlkNXtKptVMl7jqR4X3xGspstc5Zihc0xJFmVwsV
VtfErF7kBK4OqZeWhkvqilbM+Xe4IiAfi144rRsS14fkNehd7pR6L0kfgZWu0miHm70slZWSIa4/
SbYC8w47m7AoKKvnIS3Q76VpG/f9dmRKQ1xybNPv1xjqduEc2liWL1p8J447ITuWyMfEEfhXumiK
J9hxi1Qmp6980vBLx6bbxS6YukYAWfer5mSlKiiCBKKzMMFSRgxES5nDc96dWZGI3s6Pqv+oUdwG
215XXemZ7TL1bpnJrgdz81Mkmlinzwwy5esr9+eqMpvCmgRzrgf9JTJGT1ZRWKOIQDjistl0nnIL
eSvP7+LVyvnjb140ToRADxS5ZOWMy5kajHkOqlC2HqWeoIMFIUCaK/60jgll8uCShesm0NONR4mi
AuXSjcrzu02PYYVM8hlqez7mf79W6fxtL0VuQG9LnuTEIJVROs0l3wAgLbAphfcDl6Q4zbBJb8h1
Ll9qCarpHCViWRbNAMTAFy08ztNKVCbT+YhAVise4+EUi9WCOVQU2ZDqnPgEDaZaNJ/G+N5kv/vs
gHJDJ6LZ1lcZ4CLij+1/35BLb8TVJV3qCKzeNPtaPB+j1JmUHQW2Or4nDcVVa9DxX8/p4rOjnMYO
kfW+/7PED21ljsXcgbUL0ER3w/MSr4DfuIBjNZBiL8Ljv6/yq7f5xxq6usqLx1apgeLrinwGKBys
ks6Rp6dJIB514YMZaqFDppFbkMc+bYRxcxsLSw7ZN4uY4SFHJfZj62r7OytlU2qJ+J+DMBlQ7Baa
w9FPkX6Kw0L6aoT80iIq2PokxYe4vTtj38nQhRCwSD6mTYk7SR/kLca+04a/zOCXmT+l1nOu3YuA
vbrPul/TnE1UJzHcc/wIUysQtz0yUNJVO0z7IOKXZv02QclKOW+QqSE/VvGaiS3ZoF7zlIfuqPwa
80e1O4XZnSjfqcW7jnavWJrmUqLzVmC7S05EaC4kLJ5qFbspHRQ8SCVxUl/mscWZhpiieab4NpGA
VyLOGclgyooHufxRxonTcELy64+I/yKzgAl7ZLfoUP3jiMNv+epPDzGJGIYr9sh9I0LzetUWxleD
4HVJeREYWw4bXZ8W56lYWMSDjBv8ofV9jVxNWYSdk0+8hJanS27WOrWxUX3H6N8m8L/Bqi/drF9p
N+Yt15wLtkSqH9ifliHq0uWoUIrrNtaNlEZZyplwZzzqSxxMSyIc0GGyLwCxYiJkvvpEocye65vR
F9+dLP68gIv90ZByPTElLkB+6JxoVS4J7APwZn6NmG/3dL56nH+8SyI8YRkbgoR8CWgWZfrfW2A4
TJ2YC3QGm7OdCPeT9vMspPtIL+wQp3dt09Kwq2orcEBNVNM2HwMQ7F50b2rBIqA1bBys5+kDMmYR
EJsqbMp7skE86cZzuU7o4KyFWA5KralCCb5kSAp1co6GRNeOis6EaBdDkG8ET0fvN7og6VZyvBQm
p+xdSgGKemLLd41IrBo9dduoVufHNllFcTWry7LSKctdW3hjt898B0oiAp2Tbi59RM8fpNur8oIf
EsrLUeUUZ/PScqznOJobqxI0O8L/J+uhuKN/z7E68LEyOzXHKmFJfpLvKQ8D4vWIit4zAKciVaXE
P8rbBCdiuDAga+8HWqvM3heAS+u7QT757S/DYKMnrPr/tlPOT3dmJTCMnzmu3MC/n27L9z+b2lEl
9RVvrcV5yBU/kHcSiQvb8jlAuzqffMh/Jzfu901f17x4LhYXReKMDiC/jRnVxRfO6ktNEfxBPQ7l
KqKLoW9N4Y6qvIZ0ZLdgLZixIuzr7FJ1CQkZPqbMiUQH6ShR2Y7V3ui8X09t5tuhGCpnVb691uXb
jcZCyaSJ6xGX4yb4GOj+Hqv7hm5pLa1pVRB4sypAf7mNi9oV2wSRaypmefQSb91gV7/rX8kjJn8F
yK2EqbS9R2FWLvJbmbjfHZ3/utCLXaAbhb48y1yo/A4whTlY+xzaRJmMwTrSXji0znREjaOZJ3Ep
Mn49Ck5Xbe6s+vDvJXQ9l+OeGTR7YZZh+L0iDsjGWGuq0mocPcjUex0T12g3qflqimtfVRetcC+F
6FCcgvV1au3ua2xU/u5eeL50wF4N4KFgu2ln8spB1MojV5rcvHI1eWuSJnZjyV+6O+bigJMJZkKF
OGHjauLMcvcno/gfxs5jOW5lS9ev0rHnOA1vbvQ5g/LekRJFThCURMJ7j6e/H0BtkaqtVvWACGQC
qCpWAZm51vqNFF6UgYzCorz8lq59e02K1pDnyVK9T74BCp25W9+caVOkzaJwJ+8AyW+1dXIDN3G9
xP7xaYbVHVEbq4WrJ0Au9by0fAGXnnV0IRtM+cVpJ/qjMTWWSGf0FDpuIYv/l/cEfINi0AC5uwoW
c73UEke3Qx56N1pUBzGb1PYMnLDwKVnH81y7i/e3JM2ka+TP23+KbjQSrANk5Zq1mqtFjGdgGl3E
s7wh/bXTUBfEtQ9uBEI23z38HRAhwP7SWvj4CII2LFfkpMBme/PoE+lQhvQhmXOvuUeHJCDC6kxI
+x58VX52n9V7wd7i75zKc8IvqgspkHoARcRw09ieBP1EdBauMu+dnfnitCtdm3XZwqln6Ov5zUT9
TJKGRx0SPS51JaSfBenRSGbtgd4tCRVhp0Rz0rmkZhywyljjCkvX3hZEBvj6Jp9crPyomLssR4Aj
n7J6zmkOnmxz7x5/kG3EVEllXV3l7ipWMcwFyYSVwjQVVlK9LvK7OL6g5YclU67wcaoTCxv/jLh+
Qap/CtM5HcQKhBcJGH6xdSiFCfmTpTxU4GRw7W5Iy/TNuazXyS2DTf0qcfv2y5F9pySsSmB8rpbT
ulNmZR+HIaraEN2MYhWDRZSlfV9uenTwgl2YPXrKpqfCUmovZvEt1V9kgABV8Vnqs1nAbS3o+CSd
BI+kdz1BnSYgbqkhy2b5tIgOcjGRocq2MyZmo5+J/jevOuoYY8UrBZYLOBQFn4IJXhMhLB9yL9W0
hf0MSpNM3lQFOiLj9yB/0+qLUS76J8P90gN+NDCMq3jG4yjbqMy4ke5O6qhhMgkgTL6glrbybnmH
qL/7sgYoK2Uwloj6OMV8iJkVGLlOH2nhJZubS1gGOl4AgPHNbWYsoObK0UYBS1QPSTpgwIKyQ74u
QutRRCAIcakZZJZIP+G7DiDYibnp1uiDRy1qXtpXNEG56WXAwN1dYG5k7egh2xp8D9SvgVVMAubs
yHiV5Keu/j+gIq/L4eN9wGoQwiyjPJ4AV2k0MoNxWvp6eJGoHfgrUPvFa79IT9bX9usQjyvRq3Wm
Jru4Sb+6Sgq8vTMrhKEsPhiwXY1YXlillhoZhJ2vznO65kE8hg8uumYHfRXcznsMN/SHZck/3u5q
VWRIglsYmRmS93BPA6V6+G6BbswzeSuJE2FKvLtQ5pI+NfHNyBaBtroNUtaGOfyfnwJcFzMWGfLr
7EtlO7VYtFaIy4T0JUCPtF+JDYQO51x8Sp6sr5U1RziakoL/HaPbAeMVZrMejRLsWMGimif5EWGC
Zyw40ecBj4eLC74ISzIDxYPDbTMhRGJwER49d9KYSJscaiTX01ll4cg+CY6MUqU+va33fp3ieft6
TUVR5DfXravxpC5Fv5JL5h91aW4inBsGoCBIAynDOGWKDHmEQMs02NVoKihTIA8tS3QeZW3dbW8t
B66Bi9cf5ppqLdtJbdVljZmyM8/lHRq7rrkKtReZG4y8pDgvxGmtLxMEo+t5S3EE9by9C0K2kcl0
IFXNQAPFL4R4yfKdhZ9R7hzrq/AaqmeGqlo8qu4kmKFqrlevijqLDGyxzLmdT+3nKnvwb9KerpjJ
4z+EGgFCRyTqUYa8WlEImW61WVOEl+CVmskaDaj2awkxvJ5FsPakRdasRWddhIce13OsuJbNwp74
KwlDq4py+4H/wjY3TnTvf+oVtKMmqrJPbymWXWdIhk+p8QdDi8eZmu7VPWAiLGdYghmwGsCoZnBq
UNzhBtDIrT7VW+zuQ0J7Qq4VGYfcnMIvE15ZE0wBWlL8ZfLHbRgDrBs5N978n0/dxw92jfnRslYo
tcKNMPHF2oi0tLUKpCMa2YOUTbCCRUJq/xLskCIpFhiiU73fN+nE/p4BYInb7220l6SvCFNY5UpQ
pkr70JEqQ4MTjY1CBb20ccJ5nWLRuMQ0ozwF82BPOm9qVJfqm6VtVGl7yc2z7gyCz/a0H8iKxZ1K
mljmIXVcAG4vhNZJoExMmRz/TIu+pEBDEp6RaU4oiXQw5aljW56c8hjVezPWsIfjHdpXYelvcnx1
dZRjQ35v25qZ6hFHn564OP6SKfVaAjtZFA9qqk9rEUZvKE899ZMkppOoee3LJ5ydHZvP223aDt3u
BP8MhgnnNXZXnRxMZHNymyByDccfbxZSLYie4LVKVfVq+NdhUFVl7EWXFpeBhTzveBi1GWs82VmA
W1QroJdn7E/UeCiwMy/wPagCEvdmCOtLL1YGKqRT9IjwYBaas5nMEnMhfM+w7wFUdwtId40Jefu4
CkslYFz6EBdxi31YAlhlnsp6xJq+qz71Oc5gHiAqTPDwour3kbMXrGc32CG5MNxLLsSwReYO8ST5
AxfpcRZ0mIrk6UNZbNVq3cQDoW3uC/NaPochyTddnLBStLxTIpIjb4W9H05ja2dqy4BJCcTCZCjg
J7tbY6U0wsCupiTMC97/s6uw0xIk1fYqfggkPVaGsYnts+iu7fyUyPvG4mbdgpLrtc/mq0RmTtzY
4SFTt8ydhjhD3miQ/2kZPKdYUuG80tTHZh/1y946WxAAzOE3G9wl2iW+Kpa9IzKM6okCXCjcyDJ4
3wnQ01xbON0CYwOWysRouX2AMKsLiyg9hxleisW8kSYdiVAwlC2Q4Vdq4g0ediyc9EVyZ7yExjTC
iFVbWy12QSvEyDb+GSeYL3BB8Zlsm1XWz0p/KWtLT9gK9aqGoOeTz3qiSq+HkEIPmT6YUSNuiFuC
356V5rEGDpgsIFC35Uy65T74u9Dpl6/96v4XC90RSpR3LiKxMrJRgG2jebpOF+4C8GiuHn3kj+17
SlbdvAtB+SN7+JirxCOLwJyg/idj1kwB+ZYL0nXs/487/WqhFNuJWhaK6bNEGUo1/qIGS6KD1Edb
NhOCqeh9E4tjSGkgRiN5zt1tC5P4Idj5FwOiETKz/azH7JV6mJ3dqeA5nO7rUPLGyLab21S60hxU
8TPlsT9nLW4+o1ezZCVKmA66TnDBRT6N0CizvlKxRnArHqkTNTeNvzQkhLQovk0ywLkGaYqJpGG0
vebxxIPXgIqLr948fIBbUX5u6kkGKPk8iIl5C5gqjLB6QnmRpAZcvRNKAZ5yrKRP+PbhbLgqrBuZ
jetU7duvoUoimbQhm3CNpafA2fiBpvsXVuZ4uU+NRXIOk7ViPbrN5zIBVLcty0PFB1UukQpCZG6A
uQ0n4r1tz2zcI6s9D0Tqb1Xz0QeLop1kayYRJsnrP3/7v1sBDsB5EU8bDMT+UVhUmqrVFRzNhspW
TNFIMXEa39iE+wHzXgA7yVeXKvVf3CYHjSJt2rcro1lX6SainswXKrnDgHrrc10l18dv8OPnuhrf
TK0O4hTP3Ut/7L8AExgo++nC+CoIW9JqrQ4CdOAoSYjwTvJnNFM6BKhYakMP1OM1EIxb3pi/K2WR
pbEGwQuD0Psaxu8EpZF7BU+Y/dTMs4Oy4tmv5+A/lUM5By++AUBEXbp7IJZc/PlX+u20CyNKAcmE
3SucmF/nMb+RTDeUk+giILDwrSa875pnWUR1RFOnyqwuV+E3F+9XfYlxoGLeF9Wj7i0zZ2UD3EII
G5LAJNRYFK1cU5qELbol3E4VwvQLE9eCbKB43PjIw0h4PUF9/MhX9Um9GCIOP4su3mdYJJSZgkP+
HUK8HiP/uBKAPAE/Jy8Pkx8egDWX0hUmfW6+tGe5vBLiQ9be5cGm79eBeErlpc+lAtPVJK6ObjKu
mlAvrhtcaG88vb8rrWofP/rVitjxm1iQrTC6jH4H0t5ScdlLkGbTqDrDG+8OzR57d9hPXTCJw33y
pfui6BMEjxjpTXFXFedAe8Gl01576RpnglupDTywfvftwtszVFVTgJlcLWzKTO5E325YtKuLltnG
2sjqlx5venLmEzE56f1ec57VaM6qt9d9cJQNrP6TMgDOhAG/JSAWTbIuuw/sg0LxRLsg3qvl6yi6
0wBcgq8iTyxDB00wVoQyAexjbm6s5DEDPNe0IC4qcStLiOtXF4isab4Pra8JXJA6hIP6JKmfk34O
uLjFga+YgcbFRzYCQlDg1jA1wJSD15n3lwrJ1WJ9CPuJo8x0d96oO8P4oqGld3Gm7TL9nF/Q+BKP
9ZxE+lmZetSx1uEr+jJxutXAtkfurPmiy0AixJUBPSyuvioFDHLw6AOjPsy/lfm3WNo37rNYLWWB
WEaSprDFnJN7AeUpnHsZsBlS3jWap2J/cpqtaazdjujdmBn5Rc3WTrkpt+oRi3dIkLBDAiIge47Q
ILwJqLTdo6nMCwpxU28pJAeiJIT20W8oN1CQJtpUONeU3TGcLNEy9wBae3NfvY8pvxWfZe6fk4d/
Stfc8If4HWZBo7T+8xa5GkHz1qp7SeMBtJ/qmQAUIMJPDzYLoNm5+6jtkKPDq5J678DJeW6EI2DZ
EuGQdKqjRvfJmt0axa5LJeOY/vETXS2eGlOx/aZgFPPX+bpZKtv2q+FPnU18JyB5P8Fge5DGwyoC
K6ZqlvtL+ER/HpV+O4jryGNTcPid3lyp6F1V2XwEDSIxiMZlfqrvCF6n+roE0IH0xqvOvbUZquo3
lcB+k5DkF/n55sbwUH+IRkor09wgYFxR9wSR0XNz8CtAJFMvmPnqWmbpFTqPTYbw3TS0p+KdchbO
+kJ9cCl8kNm2t6J3TOs97q49awJ/GT38+dtRfz+qvH/AqwqzWrSyJ0VRdAGoNfMO/UyZaQAmkp2s
3Ln9Nye95ITL5ryCv1zPXTTgsAVDUdwYUgNYGINXhW/reTOSMsljDzqJp7yBeDnpyC77hFVnLX2q
7YvhzUtt6tYrMhp//h9+P1V++JKvUqN2ZPWO28ZEqMSf1rHBrKggYYsrt1IvxGaduRvZ3TjaQ2Pu
OhQi7YtgfynaBatnVo3oNH5TEDBHKQeiv6+ffP+kwhnERlkvD3V0qQiu/vyJf3tPsqww4PoMjk/X
C4vQLctRkfaSfuO2MNBdA7iOnTzR/Nb65OUzSLkNrnxQWAlrWGX8+f3lYfFwPVMP4EBg/ah2/EM+
s3Mby7YtP7qYJCIBj7rTYJMK8FXWgbyt1IOooeK3dhA1zKcasPdkcig/O9P4TOdd6rBYfeyA13bV
ouluTcXDVPuPz6YNNWBW0qQbrhY+QuEWmlsS5pbYPJivZFlld9Vmm1r91MtzLdob6VzCl94HnTJP
uymg6Uod2Em5Mw2dtYFYDpHjo689JOD3kkXbLnNCwxuV19//hKygweYNhuDX03FuRCFmlqwNLWTD
7qUZ1Vao0yTxsqWmrMn7TakozO1k1gdbRVrcFPC5FgsZh1brwwe4Guw13/BNwycuVVggUqZCEQF3
R5bzUPSes3UGMmiCuowzu8VUufnOV4O6ZGYBFji8c3MG+Bcd2nXxYmtTDDlJys1hnj9ld+n+FiHw
Gh8w/MMg8lhDIvtIQuo6a9koalIJfh5e0OWsklOlIaQ0NZL7xn9QKE8GmOEGLGKAxfgLfVgitItC
m2YCILS5Es7LfpVlexzdym5GiiPspoI2ycW1m76WzgL5cGd2i0z4u1DrA4gQbtmvw3/mV25WlmDh
QJQiTNkR7s2zpw6pocFfBRfIxSCEA/S8JXEEWvkLSb9nFf9NoLR/fuSvVdzevj0CCXK+5iCbebV8
NPM2q+yuotYdPyoMer59NJtPRbULQih9qyrZiuVOfK727kw7ZBDp1Tn6Tf0BuWtZPlTlUu9Pkf8J
ce/Y20ONDfINxrTezLnptPzbbw3ssgpSgOj0H7UXNSAPiUK0f8m0SZF+jtst3qtQB+Bb+F+Aw0Fn
FX24uVtwFg4gH1RQWiwDkSNZhx1eChT2Jj/q9v/9rf1/zktyehuAiv/8D+1vSTqQPN3yqvmfvfct
T4rktfyf4bKfp/160X+O6Ut8V+YvL+X+Ob0+85cLef0f7z97Lp9/aaD46uFDWL3k3eWlqMJyfBM+
6XDm//Xgf72Mr3LfpS///utbUsXYtV1eHC+J//pxaP39338NWgv//fHlfxw7PEdctuQficPn+Pv1
JS/PRfnvvwRJ+teAY5AtMh6aAbaAybd5GQ8Z8r+oGqLaqEugeJGFJ0EVJ3np/vsvU/kX/hhkZ9Ex
JyZURQ4VSTUc0qx/QZ2HyWjpqjn4aPz192f75Ud6/9H+C+TCKfHisuB/+XUywagHGqfINKcqTLVI
BVwNkoledth1+M3e7B/Dwsm2Xaqk217263klgBiMswwL6rFz3IidR+Q87rpxlUL5/Puasa8Zrn4/
e9xLdX0hF2Wzi+s6XSUiGaukjTs8T0tT3L7tFlEvor8O8SRwsm7+1hRScWsIKMWiwMrhD7tvF4W6
ISC4bWczL8sY0kKqzKbYGbtxo2luDUBsaEdZRYVGDjFiCMJuGwaJmGykwjR2gmdWU+72ZjaemJVK
l2xilAvWsquvrl+njBs4Gl6rP+p91C2DnKxZx+dFx7fKdx506Mb0LPK2tMaNXNY1muzj0TRFTqFr
1HwnhD9OFIdWmpscGM/RsiEXV7VbLUVppJf1nS/We9EhlKt6P32yVf/YBZ573zqmvjUM6htlISVP
etU+GYnvX0qzzpetMMghBnW0FRrf3ITa1PKiCFAGPYHWx5sPt/uPW+rjLcTN/MuCZLiHEFdh2JRJ
yeskZK7uIThUfkGFWNrrgdwuIsUuN8GwKSqZdWPoyrhjlDGwq6FzbI57XtSjoSU6BbQ/M4VZxEYO
xXQTBg7807H9YXdsWwmiH2brQWlwWvGgBVBsHcR5hk3VSOExIXJtzNRcN6w9NmZZBRjreruocYyl
pQm7MHYQE3I6caZG1dpsRe3JzynuepL4Je+aYFWEoraobB3TX7lf+E313JWBunR9i7AsMu2ZjLXd
TjNrc2djlrl7b459cZwiCZ3KD2Pr/eD7uYImdxDtPCoMfr6ODVTUNLHqNrKJpZmogUGCpfF3W6qa
CPP3of12aDzLLpRuU6fl36cqw/H3i8a9D+eUVhSuS09lyaqrx6Koo32I+gFPvXpEl843UNcKyqXf
wwdKG7Nd+wNtJWxl99j1zYueS/m5TFVsonqbuBguz/Z9Exk+Ttw/+wwjNadeh+j32Nf0rBtqF+ta
Xa1xlorj8imunICHtbY3pa/am3rYyIJKydkAZar7SCcbsRGc3S70562DD7GmIiRmeiS2/3zrXpXX
uXOBSjPXgxxSsQzTzKuEXN2Kht1qSriXZJ5bvXGKpRbY27xW57oRqEDV/Senwcw8SHtyzw3lR8Wx
gXnpwqxplGdQjslBq2NPmhTDbp8U0aoHEPvWZ0E39nLpTpLOTufld+A3wXWJCH/bEA4hADUuOttl
wG6bKdI8lqHPtLl2yfKw3CtO6352A+cL9iqHWG3glUt+iZyyoTp7L1KCNRzO/djiBv3zNzMGEe9B
xts3YwzCNwoJex7rq2da6bKka80w3NddvrItwYUbP8mVAPBZOW4DQ0p3dS6ku7f2uOvUykMQBNhM
KCnCJYmHooagphO186oDi72vgYfVStuJ39tEZxgTim0jQB50esU6BTXkdKsTSBWlAhJtEWWZcbdF
4Jzoc+gtbDQAJ+NZb7sfTlBiMp9y107yFrN3wSzzQ9L5+aGWseEi6eaTp/e0bVVQWcUAvTpKWkw1
x7ScT7FTWyvXegmylvxK66vxzk0DyJbjridW8U5K0ZMQE6LRNHeSG6n90bP249eNooI+GGVSFxko
aeLVjWj7pQ/XqbFI4cMyiGCmbt43qSj8aLZJAkDjvT2eU4+dV6e/nTl2Kpq+8FoiwvdTxr2rl+mq
RHl704IP+/Fd0hxZFLFUlLkeCuUOHSrSQkGGzH8FBmjSVFqwa6SUcZVESb0pcB3UhKIIwB9zxO9M
jmimF/44qRViYjEdB7Cxb7x62KhZWv645v1I6QQeOkn60R1fxvh5ieAL1ly1sDdTraRnNpfhLeah
02/Gtj50jk0eSXnB8A41uezLTzLO77ZWYkKH1BsiB1h1GKGnrU0J9HYlOfLDuDf2VWn/2ZThCdRe
d6wgiWalb+3ypGF93fjHsSUMk8C4V3h+fyMPYV1PrYPSxqBcNtShFPxerjI3raU5OBEoxqbJAWrE
fSOfnJoSshMWwcpwYuU09km9RKSkjJDSHn6To7jQ6C1S0pGWpYfKZBHkCiyuhlaJ7utAWmQ3URN3
V7CmiSmNHpoAjm6fOK9RVQmbKnOc7bgXaraFI1qh8Gj+eqRWax5SX6smhgtZUYocrHH0JBJnrmw0
CDE1JjYUORoYeacbG71iPdIJLSfVyYMl59YmiHprK+iptS0KqvKy7Iuzsfm+yVvzxynvfawdrG3u
rftqLdZRh2lEk24ybHwMw2x3YaJgfjnuUo5AuCi1i2PbJxVDuOK4G204KRaLYJlK6lPe2v5SLeBD
ppYNQba3t5Ht6AOr7e9222U/jrz3+W4rIQhkoa5HvUjspAgWZIqSQWpHZ01BI7Nu0QJJRcrwuSqv
01pm4MkynG7/PFYbw03wcfCAx8U4jTqOYinUV8cU5occaqh0XtPairGu9CJMSD9Wbj7v3NxaJgVp
FVznK2XSmsKuTQNcqpP+UCoGvBeJDEHRNVg2D03fQAa8NPVu/nY0zuKZ6Iqo3Fm1OvOswZIuN/NL
P2QLUck5jC2hQqpLstLPY6sNEvyWNBQp5dQFrj6cP26IbeZdknQHI1Mrd2o6szyPrFNESPC/tYpY
zc/ZsOHsRmytk9hQ1ut663OEdGFluF+9InbmUtnEWxPI8Vky0T1NlML9aorN97AphUskx/du7O30
pkz3kR8srV5rT+PGVoPuZEb9o2Gn5ea9X49lbW40JapBgnSrsk8m5vrHMpBD1MjbIUADbel6sVwq
Qp9jD9qv06BL57YlR7vEMRlgx10BjRq8SEuwtWgF44uWEBK5Q3Psuz7d9GUd00YzjXcyVpeTxHFd
/OR+fc3xyvE1ahXnLlEg6dMPkYfai8qq74OdNIYpY9+4iRqvgcw8nKO7XrFz1UJZeWm0ez9l7Ffe
rxvbb1cMr9ryqmMr7vNiJ0S1v7FToOx2URyiWMZJIMzhD0s1z9rYHI/AIA/2Xfg6NrJUKQ7FsBmb
Qmip60BrTorolm9d7weDyrDRrAY78N73fj3BI7T63HcRY+LlxgPja47NTkbvRjNYk44HkhoAk+r4
9SapZWWWG7m56tOmfug88zGpU+uYl5LxyYlfx15Q3Pne8FLYIsNJXmS5y7SvosXYzNUS/4Eghp5R
q6BJG9k4yW0j4O+YicuaxS04MKM25p6WgN0bDo/npAXiuVrsbnQ1MfZmWFc9IHKpWguNfHxrjkdK
qzP2+bDpSyWeeMBvdLtCHSK2xN24MYc9o5EGKF6FplsTmciRAWCN7aDZRrKd7WMxyfc9K5t61kSq
h0yOT213ODJuyoTVPFwD2i1GH0stMZ7e+joFbpokk2QKPdE9yx1GRJIr3/ddIt3XGpo0TMCXsZXq
WEnwP1e7sRkKGcSfzHVWY9Nm4FpKZSHOxqZcPdpZEx7VRD+APGq2PCmmybpLJbTqK2niim58qkVh
6CzVt3MiqYhP44EP51XeQYis/ORGgr3LUzg9umsKn4mXwpXoFe58bFq1289qFmarsSkpfJWRpqr7
sUl8j9RG3aytZqhGDdPDuMnG8bygCL4V3PtK6pkxPLm5KOTO+s+AwgE7aWG19jJJ2ypNnLgzr9IM
NKVMaZZ64lff7YtVHRs5kWvzYyM5+EeEwfGqGxEUsc3kQ/vr2W36IGeEHeP1YdNsXKEsN53sG3tU
bI29L218lUcqVJuSG2joGg86cUUaMIHJ6xql8eNw4obcZVyiwqZ4O+9H13BO5wtnNx9M74J232t6
87ZxdJqqljdLg+dW9kCAcD+svV7iP1dMS9v6TEnuLJQMDwWQ/pRXBaL+gSRexo3YFogy5U2/Hpt2
ow6+T/WiyEoxgqEtlfMq64p5olnYgrWOvshyuV2rRq0DMr33StV+iavyRVOJlSShyedGm3t725fi
rZ+b+JprSX+XmPqXKoinih0Wx3FTl0QdMAmqqauG9nzs48cjEhk27wfGvvHoeEBNSBe9X5HEsrOx
LCEJnmWLCnsGFE6BkOVqC11FwcYwPN/ET0PaNLH77IkknNzOTQ4IyyQHSFezQmz1rZooqTJLh/hx
6OuzRN8mnpQjDjScPPRVw3ljqxsuHa93A/hGf15JUFv7dXbCK0qR4MMhJ4DwjYzKNMc/LCUEzbei
3GvsRRuygiRaSR8SJ4X9WSaXqqiNO9ujahPpyUNget3OyG38G9o4fYhL3VmaRhws3NqFcRxAlFOH
r5v1Nj5lzqCMGiKs8bPPyhN17Q7f9tjlD3uxHj54VohzYVO/HRu7f14zvk4z/HRj189+vhN1/X7q
z35dadT12FKUAnsKASg0+cRyo3kllQYxSqjv1Wg01rB7uqhFgW1ojgc0oz3VTOA7iHHxJZXb8hD0
IlgwWuNZRVQGIHDAL76/UO/moCEiJ1qPp9hxcD+kf5eiFWTbcVM7VUZank0VQGiIGhxgxgOFr2Rb
s7Bdbz22I1fvGe6TuauioA1BSJ5khSatOwUperWPlB2+1p/9LmXZ2XZQwSTWo+vxZATCBexaTFgV
RQkQ2/OEM4t8+6xV+LGlUt/Nxz54DvbZ8CuEK4JMQ9uW5nigqWr0P6P8OF4VuW1ApIBvkYEHZlNH
6ay2rfxc5VW2S1tySJLOKu5nczwIejs/hyZONsMZjuZzhv93M2m6/DyeNnaZvXxUi7Q4t6zUckMK
iIKToJu0vAYeMMi5apiNcDvGUbt/O1So6o9DY2cepy2WkkNn0fT3tdg/hX6npwerYgmvVWen11E3
qqu8uJEouTIRQ0taBXoGRRm2JglQUv2/PjGppnhEznK9qCKtX2j8L1vj58bthX1lee4mchTrUEWN
PS0N51iUKDVFYQhPvzfihaPjPZPoCsSSsn1R6sD7LKArkrTTBnZVGdXNrgoNGIgC+RIrBWoTk9fa
WQoKXUJkLhq7sZeWpUkPpIq/B61xtEvFW5l63Z7HjeM8N32antKesCjmtl/9edy4Tl/wJUCRBjAp
yxJkbV29GjY0PoGRUNqADJCGwiw3+xj0DsktV1erjajA4Yljcgp+ovak2SIFKLnIUC2C6UxjVlk6
UtphpQNDUPRNa5h7ysfKsjaDbmsp0ODUJK2XaJ2uNa0350KtI9HQ2g3+SmWzcfxYnVquZE/1JEDX
yOrWvey8QCJtlm2aWDAAxcfGr0J06oz64ptFipkziq1GYV5wE/daOJkGpYsdiR5cz11CIlna1k6u
HFOru6hA346aLJhrI4y/uH6mHOVY+mS1RbspDDU5SSqAQrENdwNuYVa0qXxM3SRa147+lNVtvzca
A/DZsLFJclCFx+hUJhxCK8gWHtza5sdl5Yh8WO58AXKyrCvGWoUY7tQH3ePY3eQYoiM+g3HrcBG5
OLBZhdyiBCgAWq6Wkd4ID5VvmwsCj1Wdas5dmfXQrxMkEQX5MQwNY048dYtRcB3SMORpuopjJfQ3
lCeka2SvYYZFUthdueh8ESME0+i23c+NHhfmtPctZKZlqJC+PGBePCZqfXia5daI90kzyXTB2L5v
ZNfgp2utb2mmpltbSsEUKvbnMkC7rAgz99DbgnMwFck5gNMNb0yDY3LzQ0DNP8QTbZIcprpqYV4w
xHAfZsEyVFrBaNxqkfcgZmzM9vbjxvWcgHJMH5DjwP5i7GuDCul1hGOEKo3vMh2z+sytbIh3bXSn
1G51VFNvJRZWdEf2o9l1cY3QfIb0k90ys3ueZeyv1vJ65L+y7rWXktA7EiYaqrcP6++915kHFhHm
YdyrbE9YsjAmjTwcGDdxNniJdRbO2+Olro/ciNf0jBON5h6ab4XqYz5Z6d2JRZ655SdxzpBzk4Wd
AtXM6gicOy5YfslNU0t1tK6UhADV7pCvGnfHTW2p/lT25O5D37CiQFog9rUbYPiRZP7rr0FSFAY6
AxhgF/VaBcKW/SZolLBY9AhsHKFZ+l0U7KLA8t82qVXn86SHXpM6hXOuS9OCnNFuouGfE7sQX+Re
TOa6AJdxSgCqrFSzk6aePotdw/4sNypKgqVXTItM54G2B550CrDMx5Qc5wBr0pnYqSv4qnTooLaW
MTPbMFr6Wmvc+3Ablm5J/GCZmbRyCgsFrmGsT1IDvoxUfi0dQVHe+sYDGtLktVVVu7ElSAlasjA2
SIkExdxBwGWOnbC8D4W0nhti5kNwIgzvYce1vYCHR4Toqhg2UL8ktdvHoFKTKGgurYJZGotOZYZe
hrdrsrq6lGmFybOLeDXe3qs+KmWsQAZClGQni7rTmWI8psuhQudgslQjXd5VA/Z5uCfDTnj88yzx
m8eKwqlo4guN5Dv+1VfAJanL1MZKinzhmNnSHzJ4kqPLeCIOCb6xXUZ5vmScuc9qP101gb+1ygbt
/MI1so3xvuvKfr4ZO1MTv0I1yLuZ4LvZJlHTbDPujZtCsAwM3fu94+IwNXk7ULra0qIQ3anp0tVT
eeXkTLXdEAf0ptkeczuqyeh28yrqMEkeNq1kRLsmQeUti5Dv7MS1J+tf267Eoy9J8non6GK9w2Gi
3o1NPZ+XcqdvLMmMtu+b3lbKdeqolH8E9O9spS7X/5+yK1uuU9e2X6QqUEPzuvrey22cvFCxkwjR
i0YIvv4OcE68431OUrdqbxUSsBwvg6Q552hCkGEhS8wOGvIVqJNG8PrCH7yneQknNXfcUVqJv6zX
M6rywyuFzT0WbPDmg0B8hNfxljtEj1KjLkDVoQMlHGbhUbGCsw9kZ0ggbyMWgLrrCrpTodecyRBv
pfBS6DCZ7EKaCG+LjMGIHVE9gqgdBusYHN0yh+lw0hux7BgEKYUAQ8lBqHDThg3UMDHnPiIcEtUJ
dVJ10DCIWcCGy9uYoJc37dT4uQsndWQdO1meu1qXAF7L4VhQX99U8Adwsao/UD30Dwya14MsoQPe
AUDfTunqcspRd3NSGr4zBJWiKV89j+oMDxPz1DEukvCGDzUEqAr3VCkR3sxDYZylh8S1n2pwzP3F
PGYnCqHJGGaE6a73i3/d72PHsAgQT28H0ZYAADl/AW/+a2+FTCE0SEFGAScVUJ8Z3PmPxSgOeZdA
AwmQKDGpbYfIdLkD7x+6cpR7osH5GKduIuW5DILdnA3CVEHXZJDtwoPCQBdDjM8GsThQpsWBYGU6
2PAzdrbhS12164ltdO9liuzmWuzc5DEw8ZblfKM8pD2AewjvQIEMj5lpXmI4IzeDA/LOaM3eVghk
J4BGWrANdor1k8CfBRsaKJcSMu48g/pFEBOYuw2dOYR+9s+mSFuUP98H52uiFurUNBi3ato/2rlM
OjVz930szXt/EuX8zzXvp7M2/RE3VbePbQJdRIs1zWthkpOFqoWmQwhMJ3fTZde6poS+58pN8Rj4
CsZTJcKqdRAnzr7NWigyTHEMwstog+TysNQednquk3h73ymiC2nHZyR5iiU2Jv7eqQIXOo96EZXF
lz/PnR/ZDSgMImEM6AVEGzik16Hy9fuepKuHbPDboNvkCSS3fdWxXesjCb7WLDjCMaw5yqwqwS30
+DJxxxgYmg6hutGv8x65DFS9SQL10Hhuf3DL2GLag/Nb3gx3ZTIueDPogwq7+ADT83qaRedG0bLb
+Dr9jESRvbQVvsLUgolVhCPSkmOOuWv6c/aOOmTtsuOts1QUAB8Duc9Tmpc/m7mbs/5qxjHfxU3f
nAYvb05YVK8xUWrr2ULnix4qHhbssUXqQDJyIMw9ZG6YwqyKvrShY9fIW2o6JpiP61Vb9eFeYle6
Q7MeG5gwZwUwO5jBMp15B2+KJ9relfBFdg/KgqZdpsYcWA5MTSTUlqK8B7pz4Kxk5OZLJJ9BVzWq
TldF+RDEcXkk2CSdauak8DSbxlEx2YJjKmEvm9SrTk2bs+n5cBUB5qjO923a2nwFq4LmFHaQkiuY
02y9UjN4b9F6YzxWHNu2QSUOAStAgpKejMnWuuyATI1qKOpDbSWX8LAoJBS4DPKZC8ipFQf8AwHA
TyBH6oYDZMGxI1FY9Y48lWBQ1H5bH9Opb/yB7WH7goSZ3zzEmnwhUQmo6dSrRwqtElKMWxnF0ZJg
97Ml+Csf+3pCOTcIwZcJpF6Qm2zPgATU92ND3K3IkmBJRhRQlkF/76QO6utSQz9YgRIRN+M+ZGbY
aOxj3JpAG39qFOKUw9wN+/xWFbE5Dyz7amvqXorUbx/a+Aklx2GDBxUI7joZT5yJ4YRtvX8snOMY
xx6I7DKn2CKgKZOI/GVbOWuufVgDgQ72IPjDYU4ES9zfX6ikKau8iMHCCSweWLePhwMQl/bglPrn
0TyGVFS15KoP11168GSY3HddfsI0Ha5gTz+9Z+kIA3vLymPgZesIa8GhiqD7UwQXKQNyYA50OUbT
trsegv/VBJepBqhM8rJ4EFAmPLgCEaQP+k5W+4DnkmpHg3CE/FPQbiKvxbMTYfv25/nkgzfbPJ0E
AkZnQE5M/81CMf9YVZDUJnUVCHCQmgGSOHy8G4B1OjhTU09grbkr7Y1vOlBKG3lqrF47Q0u3ozTD
AtARSAS0qG2WNAvP8RSzW9/Ae2TqumMbH4nPNgZqS8fC0hVFvX1T+jW2sW1Rr3UiAB9wkvFB+fY+
7sZwp0ahTikCDVRSkOyonAj61n+pp38A+f78tQMBrCWY+oBcfAD5tkEpc2NYt2mawmy8kff3kTsq
KPLV3zk3qLlooC98JPY4NN4Ae3EPc+NPRyPhmOTpp7oIelgtInyNM+fFjbB7CuQ4gG9u3H1rafA4
xh34ZRavLDYFh3baQkICFp5G0vuauAr07aloPVeuJWrTf/kt+Yca47RWBD7qjA4coCCg9VGRwC+g
X0Lxb9hoC7o3y7i6iKnRg/G3vcaqH6XdaUhj5J4Mpqm560qYBZYBu1Rl7SzxfMujdGBR3RX9bU/7
7pJIBkK67+JbQuVwH47gSZVNG9zMDSAHR8Er+B9OQxXUIfbQMQOTKtP5p74FbBJSYhfWwWIoqgEY
iEedPPYIxC6jc9OoDYKOry1KgU8x+KRrVLywqCrpLdwKP7qGHvEFlB9ABP8m6fvfHglUYV08EMxH
7uLjPFCyTHISwJeplwC85YWs3hoaZUjIIfG0KbrAHKoeToR1WHtbDNMSqZSqkN7RsRxsoAxGckEO
NVTLTHDlXRpccRJQqeYEEFe0VczVEKeU9TVB+QIQL/xVuCiXldM9B8nzPPd1aVOumcFmwv4N2/4R
5zY9EPA8Qdg1gUjw5H/Iz7naAtcXVJhPkMfbAg8AyZSY634JiCZIhF1WQxgeTSKhkoHYv9q8j/Wp
hme5gNSG7PPsyCz8tvH4YauBbOpZQAGt0EjHGQUHl/wCzB68tJVXUxAHQ3WuLMULoMZNpGx1Qn0g
hDSNBS291OZC5QCDLFl40Fvo01PtlbDC8bt2nXphtQp120HWxqOPscx2ZaovkkdQmgCT4s+T4X97
X0IPXzJ4o5B7wRf0+1JQpmkH8/Gw2dgeX4JpB3ripQtFFO1CXsl3b0aiUYUMbQnhBk9ehG3pro3y
T6nvx3DOyzu7EiwHjEaPN5C0KxZIWeXFos2MOKggXTUk4Ld55ecPwr6WSeXfWyCRpiXHnVab0aTt
plPuY5NKeyRB3O4Cl+wjqHDpAWIFYwGZTz827rXo7edEC+Tv2+yVwxK6LwP+3aTlRdPE+1L55YG0
nyXwwf4i438BmnxgRU2zJ7DioYMsb4haFbahv39PY1U4VS2QiTESpKJsyP2N30C9RdD0pvRlf19F
+hZ0PmyBOC33dV7GB8Kcb/gdOxT7owgAKstPvAnIvi/tFupG8SVWWXypgAtwZPejB0rvVDSd2cX4
HZa5XyK8yXpn7dmcXAIx/s2Jbp4Lf98GwL8cvgFIT3GKmtcH5B0qlaqmY9VshGzgtcuDNXREckDH
BFyLyjI4lODMWOTaTm1jIiTixc8mzGywZCLeA8SP6kdO7BVV/eFaN4qeCSDH0BVWaghP700AP1qU
ibslNS7KQaeepd0xiaU9qVpn4D1Oh4NT2VM/NWNfbxOrLMpHCII6wc6kJPI0lYzyPskOpur0Ukk4
wSM7tSMR6Y5N1sC3jJZi6dW8RI11U1Q1AB4luMUhMl2LsmDm6Dao/EZtP/2qdtE4gBeSCP5djcvI
Ps5ZfEkJbN9SjYJv7MLZlgJ+/tbUXfzqOmDj/PkV/MBdenu0KDI7QDkGcFv8+GfoAIKvCB74TYqv
C94SOWDPdU2imyqr2d680tE8x/DjuPQtJRfgeaMD6YIT8lfsGHf2bIBe3o9Y7uC2NbyMSNWc5sb+
OuqQXFpoBzr7grLkMELJqyMdvOOmJqmHh6JgydnJh+6sfDjGtQXS7SKGXHKpb//823rTNuPDQwek
vAuBqdmjcaay/2P3xfPY78IBD3PPRndZS1HBgtjvT8QB/UoeB0hChqjE/hhkfDvAwy1HHS3R0LUf
8CSQkbB9Une7uI4tCiX7npT5ZfQ8s2lpV+4BpFtHpiwAV/e6LUq+SK719hN0q1FD1jlcWsq6Xo4G
1lwhy5OV8j1gdY2TIrZHg1JXu2Qa9K9BEgAPp6YzPISak/8QKkQTc1PKoToHlT4P4wAON6tgj923
AwzCh01uakiXVJiz+sBcU9VA8R0lj1U5xQxeODmYFOOTS2FXoEboTtacmr0XE+DwvVJNuVNvXWgk
qtMoqf7ypPHfVX3nJ23K7FMPPmYcoI4PgXQVIwblfaRRZKY75ODjozOKfheDpTKUoIKHjYtilJcg
JrDVa+sH5kYxtqw8GIGkmPOLEUJ2ugQFv6n8rxUr2bTBQ1nNOGcygvAQBVNNDupYodDgNsBSRxJn
2BsA2FTEj6QN92xwE/Dpuxyya053ACx8qU0JvRZi4THULnxYVwAvB2wXy3J8NYSvdO0VO2Pj1///
ozhV+mfZRHwpH/MKtE1NVVV5veEeqkaieS7qvPuackiEEjqkh8wJTjKSyY0LTaGlZ6G/HoRBcu81
pjvVkImRTrHTvExBEdDxDuLjE3DS805NiHh6HIsKFB1noSuvfBSjhX5KHsqVdeCMVAyQfnPobl4I
Uf7ODj6UjdXADj4rb0MQMTzEyZC9LsOG71maXYe+cxFJogIOYkyz1VBwr5qsh/QARaVs2l/1A/sS
9cCJzPkuMyW9tE3zLYcQlaosdECFR9axC5WKUBO4olJ3gHweMuV5LcB58ofgrvai4G5M1nASWGDL
TI9mGOpzqbLqLxuPDyKK87MoUDN2Adqc5r2PG4+wSgYk1oje0LhCadPmd76sv+VWZEfVVZitY59u
eB/UZ+4qZ88i51hnvNs1vuAL5HfUVdTmIdfJCcCzbaVVvsmAOdw5vdfvVDqi1BboZ9EKmI8INqLS
+Rk4c3Zf4CU1BX/JS6HOqXSuACzC2T7Iui3WoE81ys1wMvETYIbgMLmUOt6EFd8hTJRIH0L32JMQ
DPXzF27hxjrnO/zUbU7BIMPjWEC0X8buKUSSxE843fIoT49zQ0kKUxKfwRCJIj3z52d5/ro+TKug
PTowmPGxA8VE9fv+BCXXTqMKj1e79RBQouS17uAQ0HV6XJIUcYjS5LsN9OeydxPswBN8wwaarMgN
my0wCWfahw8q5ZiSS02RBnqSWYKy82huawpoi4v773lUVzuQPxvs+FZRXUfPOQKLRTlqxO4K6kWu
jbFa40lXrfVudNqcW2bkuZYu/qqmelV18hddwA/mZXiOUHyHHriA4QeIVv8SSsfbVFbW4DnyRuix
FEN3tL1me91l51arybrFoUvghcwSeF/vxKb3E/AoB0V6CC1oC/V80VbsPh0eRhvwrXaqfNdKdm3T
3ln0QwgiXQ+JHICgvJ0OU/B3onhj/Sy70UVdXYDp3iQoDwA4qaDn12mAWDCftqh1aFDwKLhX4fCK
H0g/2ZGuagtOE76d16b2bx2VQ1gtgzJYn4J2HJO+uM/Fgk6cpiIQ+YHnPqhS4WYYC39BIUYX2RJB
l60n078EuhlBaJB7Kh/qKc8NkAU/tBrIxD8/XLNJ0W8PF6JDDypHeF09gannQwxFh7FJDIG/oQwR
73MdniuQUc5eh61V1NfVcu5iZwJPLVRZw/PIBn6mt/Owk7TweJ4P5yYSTbZEgaJfv40FCKoq7B6X
SiTFbQFpymVERLdhmSlu5zHg2J1Vj6hpjeRQdO5coCFWhEMRNCnbFqLDxXhNQ1osse90Xrk8iLJD
qk4bfg0zyGsqCVlkgWB04bQOOIo9wPfzUWfHmzTwku37OGURhW3AdN3gNT+o4f3NgCVkUZTQwokR
SW3anISHNpItBPPibF2I0TwVsnsp2ybd1+AdxleEEFi/VD0AZT90a8IS/2kw0KtzgeHe1XkEI6rA
aEjH0OZsYlueygHifLXDUGoq4H9KIFVQjB4SBsAQwrVLHKowcJFWMOU5DcY03eKvVG2SEFU4D0VY
u8Am1v3LpAKB/Y+bNR81Ms/1JyEKaMd8JInxqqgI83K1GQYenyX3N6bV2SfW5fXOEpgZDljXP3v6
keVV/TX08hGFjjraVxkfH4iKrg1j9VfejGbJAuqcaT5eKouiXpTE4ZqVTQiDAR+6XXkHe5DePAy1
TIE0hURzmEE0OUjHizSu+AKMNaQ0HSofZJsB6UhCWAqKdoVUVXUfJxyuc0pf5h4oweU2dNtsFfYl
sKUh5vvOQL2ZAOG7TmXhLKvOKS/Q0HJ2eKqh4Ehha6Iq+YDED3ucegiX0rPbAPkMm5wH46YvgfWC
01uvdztkPiN8KdNJYk14dBhUe+duHyBnpHOzDIuBXUNQ5iLsir6KLjY3EtxP7G4n6TxWh5B8qQiE
y5CFPw1TIwBjhat34i5YPzinLESKZHKiC8aOAp2XB7cN68ET84X5QqCA2OK5/tGRaOWlJHhhiJEX
bYD4OmlgxAlY+HBqI2SmeNSprc/tx9tROufz7XHShS+8AXwvyKNslzcQ1pK+As0vLeS1VgrIU4Bc
TnBrk3sKMOmhH0N7xJzub5PQgt0GSOpaNJze4l2Hl07TVY+Z0DBV6wYoRHEImQDD9gqeyB6PA4SG
OvzjSQMZN9ajqpnW3vfI03fN4AJ0z7qXvInBV7ahsgflwmlmPkp/HVkJ5d8/z3Cu968nHbxyJEEc
xMGhG4YfiSSFF48GkizRutNRvxIxTAesYv42T5vowgEjAdhTpcPGwy4JDwtSQVAWHggAxHfzJb03
xHutobWmkfZ9b/TUhRVlcwBKaPE+Ho8hO4q4/nnt3KVURSB8T3fM/fer+yoBV8RtYCI33fd+wqlC
UFgl4CjtBBibUWNzw1X3z+77WEYkPVTdg0HaHkJCEvL+KHV/zSKa7OpKpRuTDNglVO01oBRqOH5W
XzzeOIt5XCDft2S5OwDWLe2lGrDIycI1UPCsh2+9YQew7SiIhHimXmMGId05CJ+bvvNsg10tgnLg
Te2iamgDTTB0rQX1WTXYW02Z5RZMy2UOTAK8Jf1awPS+bpcmlUgGzdjIgSN4GBDhNTCSbtxFJIen
koYFHOey9i5qS3K2vAV/y7Z381Dr9sF6aGFOn1Qu3ZqBhyfZs90gIvolgtbCMnW0e0UE2OwapBf2
rNbujUkgg0kcTDRgb36Ni7zZaeU8Ocb3EBk6cA2WEOM9WA/rc9Yqu4ylAkhFpflrXj8EXcm/tq12
VlHfyp0BiXqdMLgRSGxPQXtjPV6vFiTfGkj+gEFRdm6cCedYSh8iysynzdGdmvmMX7RTsDn1TRYf
ehWXu/mEW8NsqctBr8W/M1xWMSMQN/ZYdYkDxU96ZZB+Dzctw7LreYFGGjnPfLJwfLevF9WEPns7
dOO+ABIWTIY8wRkvRUZ7Pv2Pa+bDLFVRvGIW6XDLpV7Pg8JCuurPb+W/l58AUi4uR8aN+Z6Hje3v
m1qslYo20gnXQGyPazeuEYqNpoHRJvSGnQJmqwANWajoFMUVCLMciEEc9QC104huoDrb7UQfAAU7
NSkZ4E1NCDYMqkKucIywNZ4PmZSQJgbOGelaI8vDPDgfWQdYsFH4q4xnW0RlqG1OTSmKE75hee9M
dkZxJOiTA1LXyhPGXt2ml39B2rocUKHfl2KOacmf4KWTLDdKd86Hmh2iPMv6ELLmAG5By6ZCkWl0
X2StxO1b4/buVnJsxhLO0mQZRC5ZpRxyAUHYZcmS9wJ7Tcnz3dt5ZIOemr6mx/ePqLHG9mXo38xD
PElRxUXktnOr8iZpXH5gMW1uxNQ0yI/d5Lm+yW3DD6WAovU89GtcFdE0nlnItPzn2nlsYGbXGeXu
lRtHN1TU4U3nFLBy5Zqt5+77iYGkG4cYgkI0DW9oWoq9rMy9YxhyiFNjmKRw+igSQFWmQw6FAb2w
Q3clDSAU81jqIFuYXImJ5OchZsM6jQpnN3fLPIQeTJM94bfWp4I2yA1hJfgc0kEvEf2ihMGtejKw
fqN1E3+mthp2lY0dwHDxaVaDBuB9c4a4vSe0be+t48OJmtprzNALPGLXWHIc1A5xBZV5e41FtZ5P
zkOFoTAQt12xn8f8zIJvALQDzG9ww1uTx7dtn/vn+QeIgeRbFjagJ05XRB7X95Awjwz0h4sUPnaC
Kr2dP0zFCTsPvQAMEFdid7z2qppDLZl8GUHzO5HEEfdOkfQbCfbpqm+kd+9ZXt9krj3UJXKPS9BJ
4Ov072vnWxmtX0aolyFUNFNQkNMnHnd3ztgl35DlfOThoJ6kgNKxAFH9UPtpcgWwrlzOV+B3NG7P
X518xVIPmac8D65jZsddQ/i4m7uKlRBGKIbsxaMS4Pag/R65yYv1xvSp9My4LlCoP1VTg38IpKWm
E8BbvyROAhEMBePmOlXtvnAzC5lLKFwAw6LNKh3h1jnmHSxMjUrvsBP7BL3k6Dj3gDs11w4sbynd
ZZ/m6zQMxlunE/k9OFt70nL2CaVtJKWL0V/OXSdF1tZzEw34QnyBHIg+coPp5RoY4hwS1ujkh8U/
0h2puc+8rlwi2+Dt5m6bNs2xUsDx9qKOqmVTVBcr/fqCQBKpBCR0N5UPl+y5S1PYPzg50CLzKzW/
iAAXuVvf8g5PvTEx4Du/92NQwLcd+HOL9/c2JSWDmVDAV0Eujm2kxRUrOH2ceh7kKK6icNgjkCFv
52hdsPlcBaLY27l2YP+P++bPdKZP+dN900+ff8Kvnzf/y8A8q24cr/s6wjO+K6oXaCVAfLguxVlB
nQRiBTlbIZbnX1of4ruQYH6VCiUgkwTBtR2IOkTKNZvI8diTSOvrfEVjy28+0/WD1YRvBy0GAFZj
dU+7BKam02eUoTn4AKg8cz6KNavqx1H1gG5ygypVnZCNg4nsVqQhogmAO5/52D5hAYGjznMUlI1c
OII8etZ4zyg2OksSW3ubEBFuSJiPx/ljvC6I3j5G8xhe5//5GNCm8TFwpvnPx8AiGbU4pw6PeZY7
y3II/vBZYQ1k0vxZASmfpncIn9UQhAl5gn2DlzEGbVbvPk7x/s9vMuqnqPLBDsfxC3FPEzVCjgRb
o0WJFMhChWF80iphjzVCmwUKUj+789m52/g2mBiOZl+EjdwPI0MOQwxOthxzA7RunMOOQZft3dxw
eIf0SJ9BjBzbIHEvMD8dvAEsPVkRfl9DBOTeAe7O0VEJ96RI3dcq/5wYOn41DayfghwKwGEdU6Rg
0xiOPTiR9gqhHCVPo1H5rvRsugXtMXzuYG86X8CJwv6oRxCD8Pr8Rm1zBbTDtTNldn5S436NY0vi
YPLssXrNDDhkoBeiH8yyJUmxg/QCZnICcypAvexX4pAflSnKOxK2CYr7PbQD8LDcp7B3Dp0+fSRT
k/SA+gesuIdcPHoCcnMhjW7mC7oCLIwmTuR5PlkOOgbOKoB993QtIUW96ukWiud+0tAr1i+UB6Tj
vRIomfOYuV+LwlZAATcUfHs9+TNVov6StHZVeKn3KhDzAt9g2G1M6xrmb2BvATxcPlLovc1XeLG9
Y3kLFKVnHsdRQaaqU/SL/XUkBfkxD/06mK+KRU+//Bp6O7hJeePB8DaIHy1H1sqXoMhVVX9uCyT1
+dQFSJJty3HGlnawU+h8JMW0DPcp3ARHwS6TXNk61AFyl0ZPPMKaLYrUoKZeUL1Ps6TyLk4lUUkB
1zAH67itz7mb/GyqpAQdzG2P7+MZwxc+X/E+1njjyXMqszd5MNF8f92v+pxsq9T5gWklQuIdDYIl
d9070Ccmov05RqKO7Aq/Azh+umQ+EWKVPztZvH8fmo+q9KXPK/cGhbbw7crCi57g9SEByvU/GST5
DmFEnwMRewfeYfGosjK6KjDUloVD1NaigArvCRDY120CiOl8er4woz7kcLSpFrTinCzygEB9OEp3
KGOHbx+DEj62fVnLkYq4OKHprsWsPoAenXrZbz2a5D2ev+ASirS7OnBWvUXNprk1wyUYsclMCQWV
yEuD8EYzU1zTooNreA8eU0LT4jo3jQi9YyTCkwOXh7piS9747oNMvOZO2GLpTb3K71xMwPnOjy29
zj0Zw4DL1hpr4nSy8EtvlYVZtp271AehwYEQzapw9edIIobSIk+3oA/Yh4qSHx6p6m9litwUNc1n
JHM8VFNHcgqbXJxSgggyl0X6mcoCdSVcWofF947k4iEwPtlkKvX2gdLtNSQTFKWQxbdimwVgDXGX
0Q0N0x629HQbo24OQPHU1ZRtbYFapCpre56PYjuAnvTrYg0cpDi4OXA0BGvNfAlAKRuuB/9YI8S+
VFMTmRxK6A7cXeZ0wjw2HxW6CyAPp94yEe/j80nB4yebOnZvmkggrpuSFe+fNJQxTDunsbcTqB68
f9LQSQ57E0E3qO1/zUsbfR9cuEupSLyO+Oow++fJPcrKPurocXCoCt8grgZ2zVg9Pv26qS3gsYCH
8zXKgW+abwogL7fpAG5YY0b6xmqHPiVluWCyHp5VlpQHB4W3Vcn58BxW2AGrrBGn/3IZnS7Lf7+s
tzFDtA+W+jTuW6845J38JFzoNccjb55GBvQJMqz9K2yP1yXEMlDN1M0qSovym42ghZOkVn7CpK1W
XcUEmIEBDCUcMR6BmsuOtoBCmRhVG4AWG8AnVEORe0oFO1Wz0rL1XkYaiYUJsuTeUjJsoPljjtzJ
uxOtNIL8mtUPQAkA5pXGzbcYrk0h1c0PTzafnLikn/oy61YmV/FNknA44UKFPxHILBUQcf8SiFcH
ZUfUrdxyNySRBTSrHL4k1bd5OIrDD8NgisnFaMf2Toch3BC9vtm5kVM815lzAVOsRlrNy2+lVY8V
hSNR2CQIE6mRm7kL7ZhqYRCoQMzY6EdAvFfz3UbOq4+rVo0uiucwhzB/aJLyaFIGO0SFtA93LaD1
ScU+lbzfjn7j3EPOLL9tSX8nUEn6pMD8huJ9x+AkXTy6QH0hb4LaYl4gQ8GRxeSgGsJkW5UZg/Mi
/T73mtp0UPU3mTkzJHfmsfcG+irpDYkFRJRQ6ZnH/WloHkdeBGkqstHOwh90e4AhzvBcxd8kJuon
1tjhpLMWrKJpuJNxvqLl2KLY1w/P6fD6P68aI//nZ6nhlbkxeSpojBxL3cgdRab+VvpBvPUQL0IP
ucMPqGQGECfwj5u3PgDM+UJq0E2IHf1bHRX+rRrqDVAp7iWchgzr3Ju+7ZbzuWKESoI/jifiw/Xb
Rfh8bD3THouewQXVl8O1jWFOqPGWPkWuQAZCl+GrByF5rBl43BFBrqu+9l9hzIc4q9lBJSd/rBNL
4NFblmCqSGdv/KbajdivwRygg7V53mfPmes8gZDHfyTVjUDIvSiiBH4rBfCQBXXbPSmdfx0Nv87+
z+uI4c8QJmvule4+dd6o70ye0HNcRvHSUpCtigQqZW2e8Yseq/SWDcH3FEUf6EgPKPRkznCMukQ+
Dm64n6/3Au6tWRN4eHN4+blFYcqXEhAwVOFlgZATaI7gviv7Cxi7ayuG9GkYFTlwBfnsZhz9z6XT
viaZqm9BhRBYEmHozmgcfO67Hp6efZCdswgkRuyFb/V0PVY8mEQNZIRtDIiwVL/ymPDPyFKXKrjY
rMWfI5J81THmQwpvGpuaiCl+lJGGtBR680lPND+Pmgo1ANWIbDePvWkVZWpst3nbQCR6uuX9vvlm
yqDlCdZ7lQGFx6sBPlS/Gsw5sCX4X1239ZvjODXzJWWSif3YF+s8VK9B3ztn/J89BnDOmoSo0uMw
deuCe0uf1sFuPivtUKzVOKAeOZ0VELHa1DUvYPuFLuVJsAtI4C1jr8ge8c0nELiBG9p8dv4ZoBS9
vvV030GZJD3Olw4CWGQ5VVCmz8mKOH9MUbuWtBKbSKbVitsOiPzcuEuC6Xw3d3VTxudOlE9zj05X
ZALYJdOFznEeC2OYwxU8w15mhvAL1mxqFJiub3foLt6gup+tVe3CHihMnRvleHfw0Qqf8z6c7NQS
5+rnBcyTSTdRxTp6boa2Agm5rB79NK+wJy3Hbwwx4/zWAGv3j9uxGRuvkH35eTsJ8ciDNFOthauA
TarxehEVixPwDBDsArDsiZq630uVkqWYuoBj8Y1MXbmZz7Ja2FUi5LibzxpO/EWdueDcTxdXTftc
FnF9Q21hnyxUfyreAOGtWfiATemidxABgtkHOwFATS8gwBT/x9iZLbfNK137iljFeTjVbMuSPCVO
csJK3ryb8zzz6v+HrSRysrO/+k9QQKMBO4pMAt2r1wJsDm2PVlFbnfkKOEPOgm9x5SBk41TVUWbn
sDwEsMe+QIlQP+uEBMQcRZp2HybcNGVREOQ5ZbcKlZbLlgVkaNS2IbSbjulzEodkjBSkauS2Kc08
v3V5NT7LYMzyEUoAdzjIBTQopx/+kRVmNTWeb2Okj89WEr4MoV4pZI+dRY04ULdRTikpRcCWeR6A
cT3kINff2RReQ5QN6+1avE0+0LO+NDJRg5F6aAxrLXatr9QjErH3QxXmr2Nrnbuudc+10eavQZlF
m9yfvL1MVuoc36Uj0UKZnZLMuutt9CrMboiPlEc6u1QpXubOQrFpMSld/qMnttvQ99y2uC4T49+W
UHupHkiy89WuX/Vo0D7XSYs6jlYkO4oztM+B1h/72C5f0TlQKZyc23UeRtrnLqA+sZrUCdon30dw
SnmT5Zo3pusysRvuUAStizJA7LiN02My68abmtjbodTTV7IuxuOUzB/kZe5MkX7QkoKY8uIli9zG
To4y+9+LxCsD3hwt7HjUnf6AJ3QLLOk2lJ6AF6SnI/x1sDUN4AlQBqsq+JbenP/vtX9sdQVDLD/3
tr3DW2VbZk218nrQOlbeq/W1647uDEQS9rY5K/U7m7chMixivE69W5AZiC7kVd9uxCjNPJhzcbpu
CNp32OeF+1yWCpLJUxBMWwuiylUTQYS3mrxBPWehO59dr9rzqBwJe2U/TGJvzGI62EHxz81+XRp2
/M0PDs8xo82obC+7cjhT0iYDWeoY4VLfDJ0g1Xv8sPrXzmQGvnYaMtey6XU/Q4f7dgr05yhBd7Zu
+b4knpKcyUPM6mrhRpx843QdyYQ0dVvdUb9lUDOH783uUEx5znrzO9nb+IDkCnvcXGw+3HUVweHw
7kdIt+n8foOwUQTT3s8Nr6u504CKNVp9dR3LT+gpcTs3uf082CjXd4BptpLlk3xf0niX2Hfgbl1y
gYZTBSfTDJ5uuUDgb+VWFrVhqqXrunMuBKCzPxa0y3LZwx6QewIK2Wxvm/z6KXbMYSbmsToVd7GG
+FJceu2pSv1PEbjpw3VU5N3J0CMTboFlNnL4+hQJuzbLjNikyaiBHFezmkHWoeoZIiPj+2nxrpYl
kMi6+yhWvlx3FZvsIC5R6FbHMI0Bav76wdKV2cac0GIcoEloIQIwDac7hstv5Su+CoiE6AjIVhpr
mv5TTnw9PFg7Tobpmv1GZoE1usiLuhVFCsyIzXYySjtkDPHtgoKCjfBqlPkfm0ewQc1cfcVxCJKP
FP6CywVN+xIV/gOFu+3Zd9Pypc3hUdKUhXMgz4Ae9uXrPIOrvU6ODuUJPqLxVAAVL62VD4+QgG5k
Ujbzh6Jbk2eFvXfZzU3CANLg5KNMyiJfofBWqT+1kDsdJKvl5Q7BPgqnPk+NjVb77xmtvrGudvG9
Rd9/+b/bo/3pe3OT3i/7LRAv9sx1rnvL6Pp76BQcdtklqrL4gUNY/SRRmMFunv5iml03Ip3TN0/i
Smnsk5hkJJEbrq9/Wyh7yc6/FmY9FWF/2Uu2+eV1215cLau6bv/7XuBlo4ffTbJQ9vr1D+pn44tb
LWfKJcb0yyyeMvr1L/jLfv/r0/jLXn/5R/2vD6gfVagL7PCr3Rd7q3XMi9JCYe17ebazA9QZ5QCp
9Jb3lOT/ypxYrEIx13Y4OEBuOY72SV2ciml6ldFMnuqlzhEkLIOwu55QK8J+26wNkdixm7VPdO9U
EkwfV4rajv1Gz6nDSPg2yozUHF0n2hZGOI6tvMzEPW21nyvhlJ93pI2qlRjzZcYdAY3NWk8thK2e
Us2+j/TWe3LCiIbyg4OSIZB5s40pZ/qy1LKtuMgEEGwDNnPg7Ndly1rTK46lV04nMYUu0cIKSV29
1d0nWaS33CQgPfh2M43Q2e1gwrbXYpOVXZPBzZmU7u5mm81nPwDr5wb5RdJR5jy9ykhSVb9GMqc0
cAIsnpI6WkZVrueX3z2vKa4+fW4BUGZUg6f99CVyjWhTKbN71IC1c8eIXtPee29P4gR+0jk5AWCL
z02GyqSnUD8SaE18lkZNwuTaC9qi3VIZihjsMvtuYhmWdcTp2zK//mGXIfA+4MNhsvnrvstyr9HX
Tc+flPwiV7cg7Y8KKc2ChEUGDtdT7+cGHCDP6MneUu/5syvWOM4UfS1eUavMNswxLLhaxSEwah9R
eq878C909+OyVSQ2J0AxyGlic9OD0zhK06Spd5wAq3ZUd/805plCvIXKeb9vkdeKch7coFMijlPB
7BWgJdUBxNBivc7JLtdu6sOOHbbDoeW2cK5LqhIGKqArA2nsTVbP3b4LnWrVtY1j7xMn+0595HC4
To8t3HZKqJ76Qnft/RgUC69M4G2v022V+Ke5PpYQPeur6/6VZ25NY3T4g6QCr9CHaOc7fQpmGkZu
sVG8+qOnmPrUrAo1+ZTEg3Woay086GpBWCfIMpNY2BBeqKgGE0sJ2s0Ulk54qerxtcsn6068RnTm
zVWvUiRhDkvFUgDljt1uUWlA0JXalnPQ8B60jKC7Nmaau6uG6hYS9b9NiLOrKafEjtBhhvBPW4nN
0wsT2pI72UMst90ay6ZsyzU/Dg5I5SRUPyiNSnXV0gSF4k+r0pm+6ZHi79/ZpFtPUNYmY7KWkfdr
mQyVwgX/0hTKums4QDvEpKUUnBLK4JSYXgBkmMrwWyNuegwZ8O92p82sLU9Z1BVbtyZluNeEXzpD
4mKrclzbAhEMX2RyGH9M8glMKydovqYNol+Sv9BRLLgsw2uqQ4aWMr8fwuLwfvjHWp9ZDW2SVcvf
9z25vfmFZLG+rrIuPqhGOL/oeqYdHd7RK5kV24D0UIIyzEVMwWybW7W1IVHxWR+GRnfph+ru5p8N
AMm6WEViadlyMFGn92OuSG3/2SKAr61sAj5nJISLs+0juwvojPBxMDK8TSw9mU0DQMb2TL5sI9N9
EGebWIyLz5/rft8wIR+1DvVx7jZJpBg7zUw9F1xBC8Z87JLtdRxY1XSZy0OkWRn0b4sLWNMfLpL8
sXI3QGnU0NYaFExExpTmn3Bw3V0Vhw2k+AbVtksTGEW8AkGF4Ho1hMTqrGql25X5Nue5s0t0d9gB
LTXefMogV2YTTCc3GtQ7142Rr3WJBsV6YJK+Ta1zQfBhYXCIvgULA3RRkvqe3eQQBUqzH3QzefX8
f/4/0JF/c+mMcdhRPf9VteEPA6VkNVx+/jwh6jNSLKVxxUjJUU4astPv7GQVss2MusN9Xnin2HbL
rzD4IQuva8kHDW7oDSAUm+9ONe71qUZjKG3yI8G+ad82unHRMl/fZD6p1b5fGDhqI/tKNvocxvqr
ChXHU1dr1KDlrbWTyLztm6RFut4/ac44vDmP19s63OanwYZMUW7psgbRQWsXLVf725qiVIY390xE
bF5pfemf4zSbH6wIzgiYGXtoePrmRSXivwyujVG9KFHQLNkE5qtAX086+r0qYfH7OqD+IfHKp8A1
2qceWlFS5GidLSmEmFA3bBAo0MuvZI4QIje9md7J0IJoRBZFU9q+lEZ5EDPMOz8Wady5H7o4geM0
1a1jaIxvYesGz1NUhCiF9fOuQp5oIzZpolSLYXs2ksPNBvXCveGN7klWxS5slcAAtreNfKCVBz0I
dWjJ2Vwa3Q21TV3yornZ2lT9z9x7pAiDEhWQPsi2VQaNBHE7CukpgAseZEzgHe68mATa1OURZOaL
k2NmEIvcnIwyolQOFp7tOyc1DAr+OBZ/8QwRHDwWHC68TTZ+aYyyOw5mP4RbL0qOMkRWhvuN2X2g
tgS0e1blj9L4uZY/Zka2JZgznMQ011Z7H4zDU2lFlXWy88LaheDcXCNxN0mjHSILBYYsrPUdpULT
F8f9AM1U+rnM0+RAkPKHOY8/dE7H06+mQN5RiYxm2jNF+h3fOqSQ7WXYd4p7Bpd5EI+2v7Q1pS+t
rpXI+I09v/sfDRSPBwvNviEP9l2/c5zG+NcePrY8+4lxzvnFz+v8i50HGSRx+oOqjPl21P5VR6M+
SaNwhr32Qi9AmVTLFtLCtD0OKUg4iCjfP3Brj3g5Gkm7uO5jarPR5V14PqAy5KCaUv4BFHmf58qw
rmC03cpkaRqAftVI66B7mu/EpgT2UjITUQfjUqfx4HTehnOQ+aVza2Pt9x6/qV4Hz2RjvheBYn4Z
Pc6QUFCjK5XlAAYiuJ5kQax2HvJQKfS5nQlaK2hVBJ68UzqUsMz+Gk5NQAo/beLrbCyzMrRK5XQd
/nKOSE0+BUMcQDiDtJoaeSg3DMGWajHttfPN8DjF+byCWFV7dRunePRU504mgw5T0HSrcmztZzFl
SfS9MvLkJCO3hcudJcc8VaONw5OU5JgdqLuwS4sHp2/ydCNdKhpnNTWO19kg7lFcilReDAmv7LGO
baojkhyETfVVzuc6YL91v9jrHpLzFGR1mhsDn4MPW24uLUKhLbT7ZbSWqdzRrIHj6/yQQou35m+v
u2uDiLpJP2vWdp9530j5rzSts797DQI4pmEXpKwqkpu/fHOScaCrDVd8ARibH0qVIGXetA/5kkMH
yHRHAKX/QvIAqJY/9Y9qmVCRmLv+wY59+9KYJKjTIe+ffApJTwaorJXgqwxb7096DmFs6/fGBxnK
bJvp+nXow1yEgLZRnaIepESlJ/VOiWz4ErpBe5oJByIiFeX/FH5zbxm+8fY3jyy0IGmc+5z8A/Hx
dHjjA1jq9hlII/FwS88CNBhAlP8xIQH0UfsoizgkhcZ1Hz0MfyywIvKdrR2j8yvp4Zq3r2VRDETx
wkufzztIrYw3k9IYSmwRjomXoTJSzwUBpUPae8kp/1xkGJn30rTqu0Uj2jRKWl/KhUvZamBP9myQ
Q4mX9ZvQWuiWq6D+77GSNv1G1gwLcxVBUmMrNiGyEtttH5QAAmpGcYHkNAX91ZjnslH9+7DKx4sH
L5i9qoIOKFsxnJQS23VCKY1zOj5cF/mDO1wGwwkfxnQ+RGFtR9tpbLS7xgs/t1QARltDU9CgTaj/
FufrOhupkK3RQY8oO4NS46e5ZNo21MOE2yyexou4SxN02scxg7AzVTOqmPk45B+pqpHDIvBqMpR/
pNFnzkoznexqE2fxE5t8BOIM/ekPv+vnKWNjWXf7rG7rZInslX+jNFqh/DZ6MPXafgg7zX4IpolA
7W0sPb2wi1XkTtVOhmOQVT98ovWYwTjOsa6/A+PxohoVuSMTbP3ZXppUCZVNBqfyepIZMUrTALpB
1sgz9nWeDOe66/vzdbXhfC5hYVwjJIf2hKpHn+rusYGZFoBkrZ7mls9fzDNJ6G1TVu7Viyj+hy5J
FdKAs/KsBulRvPq4zOFZVqdVXbvlJuzTZj3btvFoh5n52DeeRjkwV+/FZC4msddeth+atDuJXZoS
wpO1N47tnqwwZapRN++QvYAwuKkT1AxHvtowMjzdbMmYNU/Z0oitaShqEBdpkjTp127iQ8njBpV9
XpQCX6uohRdOa1TYhkf9aISjtfXiYvg4pebHqjDs72VKeRJyfJ//p2s52B8VNMO+cwUlhtv+cA0M
ivpuu2aB039cXItl1/q/dy3bwUNaslhboB4edQqkN07d59uqLDibLrZiitoDRNoTyZifNmgTmtOE
iqGxeIibNFE1UgaqlOfK9p1HIwuD41gkz+NsIHecoN2ZUjV+yqxCOzVVNU8r6XoTmt2GmrebuvN/
GjPIcU7iPsWgH4kFjHvxFtu71d3CBBB72rGZyKwBxF72TZeC7l7Td2R1tKNNSOkHdtSxHgoHwqgx
6O9VF/p8Sn7yZ6r4fNIamreWoUxoujqvOqMs78TGGSd/TrUj18PmyVkGMEPA+Y1AxkrmxCsNPG2j
d6myFReZyFTlWVM9HkHLj/IKqBphx97dfjpyrdNeG5Ph+tNlkW9SQ1QE7XS4/XQItleDVsf3qhe+
hoM+n6SpTfAyqwpwbzUuygzLhM6HwH+FsyhFQRp8HU5joF6XxI1iH7w5fEH/VD01NkKSlBJCE2gg
RwZN0BzO41kau/PGc1SQJ0A5k3DYb3a7CrZqlDioDBKLlHBeHpv9kbJBYyWRv8jv+qOf8e42gjh9
GJXQftCX5xDFWNa7oZ/33saJkLUUl7/53Ww16QZ9Xmholu2k6ZeeS6UUsmr2Gb2PYWURpILMww5f
wiEqHtpq/HKNUyzBinnxCDgo3Ivtlwdl3OGLF3jtXRRm0MkhY/Bo5ka28sJs/lK1wIB1TU/Padso
h6pXWpdiUiLjKyIc6H0ajntyvH9l0IwUpEvPte30AuvzDg2u4uFmkt5cxP/pq9A4/GF3h6pbK77x
RJE52G2KcshLljwvh2FXggS66EDDDlMB+bPt1dW6hkpil1qJ9WgHg/XoQU21MzOvWkPYilali6rC
g19BP7+4SAOQMEZvZ9jraUAxjgGznl5yhxUdyWhR+zDiiMqL3rjrUr0yNhrSFmcVZ7GJWwhSEnWG
yl1LKK1va/su8pvXPyNuUfVlVvmWx1BCPgPWgCaymfWPaMz66wHF4Sdv4T6FkT8/UfwKW5PfBHtV
ran5mbmgZ6b1feJ5uhw52odbk6VB9wDSz9N3cXNxfUM9yiTnU3UX6VB6wPJ73y9N4Df8N0rXnuDg
lF6WpTpI94WSU6YnqC92Tpp9dAaDUyXh/2NTQyoAfDG3f3S9+jNZX9QBFkEZpEuDfVQNaNHweWl9
k3x0u8Deu5Hh7Q0iyB9cLb04ddB/80quqVmTjI8VAq9H30X+wqHy+FuwlfkAOreNM7fWsSDhQLYJ
RkpQCgNFlBZMzu3nvJ/6ozcQ6+bNiKm3mx+TNzdfGalIDZNmLS63CQqyy1nt7lMlio+uD+sDqML4
eBuKzV4mpCdN5s+AIYAQEx6NjHZTyPgPp2Gun/yszo+EUoJnP43+VSc4Q2U0L7d9Kim0vJ+fxDL0
vXqMYu+TTF2dYi568dSkm9uayMjD9VAHBLWWXaWJteaOnHl0lpFqe/bZ14rdbSNqZJwDQllvmdPs
WzKZl3pppGctBzryWeZ1wh19qqHn5BPYN51AXW1fIjN0LqiytXcUK0G189vyCQ2sjZNPSMcuvtfl
rmE8hrCI3//YzUGPMYrBgBgBYq1VhKbCpmiQKfEX3Stlmn/IYClupr0bklB6HSH7i3JEntzAnDe5
+t2MVe0hI5l0molxzpvCLbSNxYtsK5Acr7H8cz5PP4rGljIR13ff5tBPTwlX8D3PvaXOg3ropCs4
JDbFNxlJkzrwRK6kO/k96DA9RArAVU43F+nFepihmTpDUKwhWFrNzSdTaa2XdHJXU+0aT/Yy6sPU
WUMGAQxsGdatYqGaOpzyfmzWsPlUu4wjRAx+HbVU3nzeXW1ZjJtMAchs9+fIbJ2nMYicS8Xz9ers
cQk7uknyTyKTSeQ8cQlJEfyqXno/+pg4qDit1KQDXQBNtvBlT8tIuLGFTTvnW0A9RZ6RdoFjma9y
sLkuE58sVP+6bGHTdnKfm6+l31W+7nHRbYHN+7UO2eTS1U0FlH5uHd7bZFrcHY3HsZd7+ka8pfED
0O3XMbx1xGO6gmPDspk0DqUyICfIXyCUdh85XXJyKTc5OBMQuGVkKEkCToFesDQTGQzeXyPZn5B6
T8gBMN4ce8Kr74YxDFiUpMcOoMzf/GRFDtUVbzoejpXjW0elWNS5ZgSAKVGisMjcKaE5PiBaPj7o
Wsg37tcwD3MlB/Rqxyvgkf3V0VumxQcG5KwDLvxzjeWb1jadELFoVUhdV7Il+kqVXxUXRGi8S6ur
rzbkHfc2QjsXaaYmhqlRT+5AJPIfLrbezNCE63gvvDM2nv4aEhW6h1Hr72vB3m4UiByS6Bw3armZ
qc344IQ5VBkIfflWrXygpvbUd9b8WJY555Yp8oFrZZBHUkJpD5kNQ1baPEFjUt9V41DsOyfWXutS
/y4eVCIeSaNln8LM67eoKRhHOwsbIg22Yx5q32sOf6U1uTKc9AsJSk1OMV85IMffkaLIzDsaFNtp
CLeHHu+P3x3nGPqXyouhNSCPs49b65uysJVI4y5MJbeh9Pqmo1oBmeg/7Ddfj5rsPaLV38QUEWMn
Fy4MKL+20/UByCeswGLP/eHcjB1ayk2pPbbUBG+awk+2MqQETXvMULehCLP6ejNJrx4nlMg5HYdI
rSF6U8x83oBX9mXmq4/iAl8HjwBud2sZyoSa8UpwFWMjmxtTts/QDAbmlyt3URw/Wot8PdJL47ly
c5B3S8ODLdkgD6xt1Kot9ZVMi6Mxlff5CNNi6ARfpjBBPUw0WB23OqjeRKQKyb1pUWCtRHIvy/ye
yqQFujeG1vjQleGnhqzSyQId++qXYbAx5iE7VPHcv0bjZO+LzMk3MpsjS3DSU/+rTFY8Hh80Jfqq
wVhz0RU7vphLM3Ap4/Fvl9AK/ZyQ3lhP+SGe+NuWoTcj1Se9cFTsh5n3qWyCNg/wfdmqm8M9Wg/h
A+gC69TFn8p8Co4uvC5He2mk9zfb31zGtKOyMJ43//fSsYPXIdf1ragf3IQRbkPpXXUSZFrGxK9/
aCVkv3q3iUytewSINZiultnbXrE6wZvmQngcjoaF1pDqFndhX4Bmg0l5PapzxpnNipVDN1fZESbu
7Ci9eZlBqmtnOmC4Pc1uNpqK8ljldJAN5Hmqn6k0WwJyWZ04D2hToNNX5s+TNr0qJBA/J45mbIdk
qVsdGBKMX3WpV1Fo1wdHuHCSDQpN3nM+W/sWvqBjvTRxlk/lnYytQYV+qNOHXTTo0Z0jQ3HSQtuH
A3fxv3brJv9o2Ml0p2kVub609MnDD4kD3ABBHk41UC5UTYZoq+Ufx2UkppufDK3OSteK3ZfHMnPv
mtLqPgJY7A9KtBQYNWb/WQfz7nIQ+TqAAt22aq0slCDGM5/7Px5qIF+ztuBdEY7pI7mmlZo34ePs
+BTaq3qer6HkmDdBED9cs6btkiGVdGdccPwfYf2SkdgDrmgrapaKdWM42tqwIdkNEn96KdRmPlKv
C4O16n2KozG5AOmwjhNS1ytEsdqPBBci0rdBRg6WYQIdy66mCgQMfGquLXcydqlUYakqRZR51h6y
KfTPYpNelmlvgekhmhoCKnaWV4+1NJXpuRfLHz+m2ZDf3+woVw4Piu/uxQGW2eGu19G3M2vFewp8
QIUx7PcECoNh5TYDGpZLUW0bhQniAMpnCsovUHKZzmYuI/tBQ0aALIM/73hhhBt9KfsuC6NeqSEF
TNbc6h8mH2yGDG+zfe+2DzKUWRmqLdU2XWEn8X+ooaiomsj9g6Xo8ybMKep03WyANiOPUayk5LOI
jG9j5NYXLe+St/4wDnPxZmumslU5JvNq/Wd2wA8J8wTgVOqRzHl3o6ZoSQbc6wO48mEKYLdAm6xE
gRAFEMdrrSsDRhoMENcFMVq7woAR1rXFsXOYkXuAJcNKef4Fofk4xl5IOS7V4oFVRh/Aa0G0u9iC
IBhhoP45Kz2xFb5CBYRD6WOiFz4fsz6sp3Eedy4SbrCKBSh+1uEcobCoMHa/9ybSUaE518iqtfpd
22k73zf7diW2jNqlFvYnr776iFGzNP2ux/EP+1A7MD0ihFdVqx7x2L2x0AiUzfwEfyfUjX6mItXk
hCfAQ8k2QBV+rQRpdLIbhay5amjRfZtEBBjzut/lmZq+zHlhr1TyE988Jdr6kIf9x3OMUzt6MTgD
0+QVwk+oXIrOyU22h5gk4inWi3Tdt2G+QV4eBdUyKa39RGbH5KB8P6URCDJ7efe5fCPuqWxHaNud
zoOb5YcpMpJ5WFHDM3DLMpVL3LbKZXTCT1EeIzyzjMQe5ol9H3NzRR+vQBfUs+JnwAwJjJRo1Wsj
GJq5qfpkHbmvBhw2j3XenwPV0g5hhdJsYtVcnqX7rgmLt9zj3nwzTTMnT+BizlLacEQse740Ic8W
N1aGvaVGXbwN3empgQviPl5mxYW7FQE+NQST0IFzbl3nDgWKMyHQSSU5FqqUbsyvcBORTGt3PCyV
JzNQ/Cdkn4CE6NoXGYk9qyITxlXHXyMi4V/drH7s12qV93vx66vGv/TUNvMwd19MC13NOMy0nTn5
5ad46nYFGfZvoQKDvh2Z81nxvPpE9bCylut90rurhG/j52ahazdQObrv0qw7UnvyKVCQHsrM0fha
xOpdI6nTdIYAGmbI722Ukp3yq+CjFpvaZgLWc0k6qzvMfWmiwBnBlzwaHxrThMZLxC8RjInvW5Ae
q2uuwJuIhP057pd5xVxyM0lCHEzWA1+2t+XsZ3eSd4609OxyKznmWsKLxe58fV/XpJc6J4KbzB2D
+2u6SQv0F5tK5Lu26mxnY0PJtDcqG9mUagC6pw3ZBkVK5Cc5kBFlbAsAm7rxyYyNu0HJ4u+9QZCr
DbLktVaCaR8AyLzL4jnYlBaXC9E7MAkwcxJHXOZextLLyaf+MMpYGqSc4y14nktFwflUmG59BU6Z
pVpsFC2ON/m48HNN7gWaJR9yyL4FFTEm8/2wNNKTxjMQTrbjsF9d9WIrjaBlh8yNyLgO1G5dtV/b
hgd57iy8dRAXjMJS8Mt2c5NVYl/2ACrgAhXsduVyhMk6tKFUkYmSsTTXcWg3qEwm7T8i0FHBC5Gv
9IXz6irYwXHkXucD/GHko7fv/arns5sQOwTtMm1SxA825hQOl75uBvSm6CEywc3f6JSt2IJKRd8g
V6cJrulo2N8cxdsLi3/yJsnv/rATaTpVZm/uA29+LOzyS6PlLZfjwPjglPmXYkwiNGNEgdBDFCgO
xj3kmvqF7Ji1UcLIeAVPAAoCfqv90GvqLuhiVGbIL3yRXk4h+bV3s5U3m9FAaWcpaMt2pfbkJeM5
sOvmzfPJ9fcO2mYyhIwF5dokhk4ts5o3QBQLN2jWn2Vo+ICiEvej12blhQDed1lTGzbPsNq1N+IE
HWOMMg+POxk2WveSAbgP9VI5t6MeP8aTmgGTaD7JSJq8yX2QgIZ5CJTeu89d07tPl8Yjp8iLpd9T
pEACnzDXzovLBXiiaa/mIt7kGmmyltk8VK1zHqhPMrouOKdu07+GXlZskSsbkC7RrMcOSM4uo9p5
8sMLIKOTosbevgbZfymXRp+j8ADhXrEa7S6xVgQ9y4uhxuNd06ufRGlCTFXueXepZnyxq7TYTGYE
sWVWVcD71OGcatpDQwL/RUy9P0Ej6rrhvdemEXCSB+pGEn3rqlVzLw009/aeuzQ0KXl879bl21Cr
/Q6UUHMlqYdZAJL6KfuQl5oHXSq89dLw4uq2ASz4PDd+2soaneEy0e9k0byslMmS5UPm/9dy0iX1
hlgk1+QYhcs2RtNYGlcFyLWqwrlZZfyHQ9/ADKg3lFidLmDq6iBmh+hmr4OflHqCzkJxyIfxgkvo
T86tPyb6gFppF+r6IWsQMZMbxtxEVf8glw+5Z8xG5fIksvvV1BJXK7NkFVn59Fg5NUV/uU7A26Zw
eIUEdXiyyvzQTk6E7rjfv9UzJ6JrKrGYKRq2UsV4szm8hGZpfcgpA79MuvKvmNWZQCBwCWM7m+O0
1fIw3qhLDD+H7etAsehnRMmB14RLrP82gVbVZxmJXaTApSerYGX+LKN32t/LcpmEBmUdTO0BXc7h
ntLo4b4Ngh89rRvfD71+IEIfR89uPTseegFAixDq+BTWU3WX+v30WPav5LB6NH+WE50dAQ+bq5nX
7+TyNrOb16bMoaEm8FjfxVVAKrIwhl0HKIc3kxnfU6Z6B/4gOA4wia5aVIEfi87/5FJo+Qmk5LSn
KIU/vNaL4PLX2xVKESGliUn7sQLSQd40+uQW3nQcw7AFuMwqD56CTe8CpJ2i8NVACGkz6WN/nMeC
nNfSU5fmZrsN0zr3ytVtzHrXzPXVzGG/ydtLopQlr/sq+6cZUTM1p/ELwax4W1guYBs14WDHn3za
KSbHVgAHcRP0r0kLsq7LYMS7ziJ8+5zZ3komxaQN0TlJrezsA2JCU9WK62pPkXtePylu2650A7JA
dyBFKo0DrhDpYIefOVX/iUGq/gNw7bVR2+FDUQC7GWOn3Tu6Ud/7C+1WGX+fXTv5GDtewGtvXnAy
lfFmzN2wz4zc27ZaHG09COw2/ewEj3WxaZAEvNiNl5Aysydtlyhtvu6mLHx0uhyj2sdv1agUhPFY
II2Wmso9ggJPy39kvs1j3mV1nd97a/B0SvgMDWOxH7L2awDI6KjV5r5xl6+1pLCk+TUxy7e/9H9m
uWIOWMeZFZLamlO1PvSu9f36ti+b8h9+TnI3aGDUKOz4fVjl921lNpA35lQ1O0ptnaylkV7ihtbJ
mzJ1A/2MtU6HOZ1XYrw59m52qENQlmJ/5+JB/bwHO/ldjXULcmG2eufSa3Dy13am724zgUkGZZx5
xLbp3K0IPkNeO5aHsUC3XUZGP7nF5jphmPgswtsNiK47HvgxOh/79ipvCZ4a0csOdo4YDmMxwjxF
F6an8WGMHq4jmYjM6Q2SDKBb0HdxzE+6f4vk6NhV/T10aoJOsTM+O4M27H0/su4m0y0uPg+vDZTF
4RfDae5kTRpXT0lZ8fcG3W7qJ/9W3dSTKP9/lJ3XctzGtoafCFXI4XYSOTMMkmxJtm9Q3rI3cs54
+vNhgSLGY9m1z01Xr9CNkUhiulf4f7//lBjuHzmxlKuoLKKrL67tnkWaIKH45NvAADW9FR2rsYk/
QoRKHa76Ua97/6iRnz2IaHOq3CmGkZyjhVc+euaAbn1Mlvk45MpVa80HZfSPmVFHX4d4di5WM/BX
X/bd3gs060LOGFIWcwzBtFM4qXYVlClJde21mvxr4r76QEpcvKLPL2VbnyyQu89+BsGEqvnlWQN8
cF/0cG8DYwKtB5Cuk/fY2NGXyXTqY7YkNamfbaGcc52FsDxqqazxoS5aLlEyzMsNaRM3XdC8TmUS
rjZt8fpH17vllUdOswyXeEp49RTnxfEUlzc4AbDkOMVm/hTPYfEks7wwyOGLTH1Z8cTder46OcRs
uPmtR9XgZlzXgkh/1izl94EO+j5IvmlDq1HcPyWvQeVG1zoERbTN7PwrxZavcgsAZu8Xh1+1z1Gc
U+AaxP4ZIIL2qYap6aClU/91Cni7gzRXPfuT0n/NrWDX9YP9uQeq77Xrp1/FyzAb7zF2QKET0eJS
fXBp5zmL2CcUDzla+XFyWroYJ2/1It1an+w2hCsLwLKYqOPZbs34Ja+C6KjMhfWZQxk1n+WY/zlW
P/OdZ/3XjafPVe3Wv9QRuGdKmaXranVUjTPhm/iFY+bb6lqPUt7TQbGszlIgPSJ7Z87l1yTP4p9p
VoZOPoutU23xhZTNoIrSu/yfsqP536l660UDc/I5ASKbgjoMDX+Rah4Uv82WaoLSWdYXx629x3FM
6I5Kdf1QTWb/mna98rCg1xIASMonOynUk0eByMfM8w0YcXX/q5PU36jCqv4MKXtf0XlGldxWZ0QX
I5gWWJWCM7JdT8O1H53hqnCDIhE8n0WyqN0CcTgo42q3+azyasuMZLyKqdE0oGdCAAJEXJ1kF78E
H6EZYDzxe7jBZeCvKXyxx1fFjfJnETZ1SGnCSziDLtFkrv5wZxBn2M/0w+hVzt5dtnSsKlPJRkXh
uU7iHmpjvY2MPd8mz3BKWl+CIm6eooCOnYk45JfUqKpH2+gBml2sHpBexzKevQexRm3t7gLeE1ex
No4LIZGrf2i8jvR0WCSPicMvTQnBbdLoIYDyp9YClIfSoNA5ei3dpHmS909BWT97AFwF+84o9Vff
oxSkij52mhYR7GBIILqMQbd8Wb1yq/xIcNC5RnlD8/asAIupNEZ8FmdZyyUI4P7WNE/bLgZJrOPQ
6/bBhuIj4FUU5g9wTZR7MoDtM7lW6o+WENM8pO4Rmvb66ANk8JMDV+2HKeiPpO/B7ZssMmDp4Opn
cVa46l0MFRS9EvjCJ7+kgRq8jD9apwrPW7+FnJQXvWnzfy/67fD8rs+Grr56sftownhxlWFuQtI4
PxADM9a59LjZbvWzWgPwo8Vx3qY3Czdl7Jb6kWq7bCebqwXoLRVsFoctg8C1yt7HY5zttxTEPX3z
j2Xxl2zFmswQWc3MM9337rmIAtK+kFzuhoU8y+oar36YRqfdaQPFKhq53Gc/0Wj3kqk4JbsxyHUq
i+v0anPRow38DVAv+KJTX/Q3/DxQ4UcadixIe4BgO20AettK0dGwP5+KkT9cMdRqDQ+gV2jngtPu
axc5n6V6q04avh4sc5XE9i6JbfGUsi9QU1dP6f5896yjzD5SYeEdpScXwqfHqYnGV+m/NdKhOnlG
6B3EaGdZ9glQLLGtw0L2aujApUqrru33cOXa0U9ilDWJA8VR7pn5FVqS33i5/tQlhkJhf/M2cLQj
SN48izpXfFslHq2pu9hvm5O46YUB1JDYQRseTi3E2xydACv/a0DmXr4J0IhJ5HwJ5fRC+X1jlynt
Hv4bRrrVAjFGKKoCrxLgePJSscV1JtJswGX67Aq3FdEUmXpRRoJKnZbSXNLfTmu3oK2QcYeYtNYX
+PF3ACGBEtpEc8Ed2hCIFI1iqjQJnb24iDPVbD41g/50kLZuA661D4b5LRfsQZHU8tvWpS35naD4
Y8UmtN68pWX7L+vvNOyx9v/JjqQVOs0FBkPt3VPktA6lDYZDsQKzLonc5x4S2jxIs8umHyqrm3eD
3g0nQ03G3ea8baAtuyxriZ9kVFB83zj3OndnqkQ5MyfzX6ANKPdks2jyXsS8HSnGXGaZN6mPtZ38
SacbTAKiS0G9p1Y4hEs1iIYExpQweAk6U/2Uwru14xIPbn+VaJ/qxRCq1VO9SOLhmpN+SHMfIKxl
gQykNHZlRy67H1N3X6f9uAZB7Eb/nATwkhdlWFJxkOn9Ua2M6uCq8HrvqNUBK9GrzyQpCPEW+njq
/YrCLMGmWaf838Qrso3A29yj2IjyDulG4G1smpn2RUejWrsPSvqxwIVsebEUxoKR+F2a3dkeDk5A
E0FIxnF9r6SNeeRqaV3kFfIjOE8vntp9S0HmQV46d+8g0c2kmB59uNxEwrV87GzKC6aDE+rJ7gYH
VFbP0weDiqUn8f7RpiDdartk6r31XdnIC1EckwVMlK6ACwhHz5DK0pPnJC9bgf2iKhbVGkNfxFAZ
khc1A1DSj+KW9vikfZra5o81v6fl82On6darpPdMvksOoBJyF8+pcyaN4r3OSz1SNlGnlmufRbOp
bbPzTjG9A6Aj4SpD1k6/z6riPkgBfrL87FU4PY4iSuG+zGRYy/PToCL6D//4jQ7yxs+1YmqcB4Py
BeQwDgI2v/8ihkV6WoP+7+KaI3Boh30I1BEwxpaf2mQq8ScZrNBsQBeBpSFdiPREZ9OoY3p18iJS
aMDmS+/xmUYK/8Urxpi/FRrKOQIL8CZf++rVMGjJkl+qd9FJO//QAwa1h9k7fJXBmILoNQkICReO
bp3uDHkaZqfQIO91ZxhAPyGEQRbjfSeF7qWdN0L4JeEqCWjZTXsh4T5fRMokDiBxLBdDTALmXAzf
Ut2vnmUgslKvMxEDtftWKJTD3OlFzEy1eoaNnUa4gcrtH62vpyLeTwkRHcqGgv1yDPnm+JC6jOn0
awbXzFHTwXyi+Tr9oDn5/+zh+hDOFNbwoQxcSP9M6lPg/ulPfdMOF19Xd2Xe0usVjykp9hqMUXPB
TZDBqi3jWrfWQaW7YVWJHrDYnnV0lteaUj6t4rbMLq1f/M6gweWvy7QFdwHc+ISCT0s9bgs2v8IM
yuNANmMvVjE0mvvBpXDyvEG2FoNNljqLLyuy6yJalR9d1jeRQLYGC74r19bVkEmDmejE6nsmsL/l
3oNBgyrGCk7RUH+u7VZ7rrPWmHZzBboYGLh7qC7QLQYd7NVpJ7LWa+FDNkJHXfUEjw9ily1MVTX2
tRvTUbgslGEs0mha4G5+Ceei5muEzcSw7rjK5V7jAHM0qtE7a+0YfLJd/2e3HNJfCxOCRX0cCyqo
ovTXCeJhjWQLccgofuJdSI4WooBTppbpQ1UEzb5oR+UKrYv9dQYAfQHPBBlXAa7Y+NKZ+cfRoTBV
j2K4BdJqPrt5Fe1EJ4Mfqu0HE2jaFkiBVa/Z/jdvIEkoDtrUHlzLtWhAIYzkSiypCGnUWsjBN53M
CPwTS5KCVpGtxdF3rTfHu0rXu8XiLLvqBAvPkJ09SLgu3wJ0U/b70I8xzdKErcUoITwRv9vWaN/m
kWq/jxWl7eK+qWUhNtlvs/19v0HNySUY+YNmum+BUYmOipioThQcZOq3zslv/PA8UopanbYw6o/W
bVZLdW+XWWPC7UXMbW3Q4iZT34zGo0v+Y1fWLtF9WlPrp2kZwD+on6KyRCmymRBXoA6zOImPmDdH
EdfBViA8C43TSMyUoDaDHhTROgNa/G+6/9UvDOBm52D6INsFrfvH7FjuiYqW7LlrODjsZCqDSSFh
oWWQsNle9rzpZSa6Gfr3i5UFj6K6Xy8ubWQD30/6koQcz9jWymyQR3Kc2qWxqV4t7hykwsCuc6f5
UBkpVwVKA4EwYUbhilfsZCoDWQUwVgAPLhbrpv+hs2zjLQVkYt52/UedDi39To2ohducZa2sKAwt
u1j9Nw6hqrIH8ma+QiO34ybaX3QpAYPJfb6mpTaXZ5mKj863/MGqqMCpB8gVaMFN1etqhhhsRwNt
cVyasi/O4BuXStduh+KvoljvdNsy2UVc7nRpB9miFWegEy3PUH06yXc/eua2teLWxRHsgmHnLCgY
lmI8BhmI61Xr5i9UeSxQCku9WDXrq+FWt/h0jfXYNKMLCOjitqhkJ5ktRi0cQdKBNKlPCAENvUdg
OrHbaEGiTa5VrDdv0zQYZ6CwyyXXaIT0kDaw7bYq8OKqMgHfHxaKRtlO7nDdHsfpwTbS/4AyjcWo
OSlby/Dm2YQKTUVhfVzXiN0xc5CdF8Q8+XxKNNu09bQ2MDN//+BiBR3RBhiUf5EM5rRgjpgUVlDP
j2WVt3/xtuO9JVXibBdTD3wCsbq91o0DHO0Ay7fM4lLRy53I61S0sx2b5W7zh/fxj9aK05NYRb+6
iFwPkFHs1+myO/0K7XV04/M0jdEFFungELh+dRiXkEc/ejQRKhLjqDUdomESeWLp6h5QwyUCIiJo
jdPZTTmKL/oiopsE5MxjpQ3WdRss36JavU++UgwTPNzp/1GkxN26ylJx8VgfUsC2rt/0iueAH6HT
JTvMCbDYkdnzO+BY9UNd95TT6iHMV/S9e4eI/8HDjVIj9fCYmoCMiw/kUfGrsQw6ucXnYKy4fi6s
WYvKVlz1GiT5w/o+dyuLfBEZp/322gaOq1nf+aJbvw1k6tFKeZhiJd7ffTnMBZc5reirg7C3GzwA
PIDK3nlkhS/gQo0cKuaRnA+07hbnxfwgMlUF7q7okvgYL2bR3ZjFfVSD8iGNx9/EmjdUr5SgiQo2
U76ANsmMuk545YDmAaFphn5yD9YiD9GcIuHURKvPTtxkEEQnesnyvWvq4SFVNCpB6QiBskNTgqvM
Zl0PruS3FvDSxXIzLdw8psxXVskCJTCbXaPSrh07NDuYS+PEAjezzkQ3Z5F/GWk9v9OHy4JtVTka
GU1kKbjxfzWIy7Z2IjdCXqAvj9vDBquMH2lC/k1qfhp1ScPZwy9SH0SjywAH16JTi/kX8ZilZujd
7x91skG4VBkR073ZUxZMKegekxbDcQUcGse++edWnQZAC9X/Spc0DCn+qU+G+aSGZfSLD4LDrtSI
LhN4yCkeCA9NnsS/KEFgXsKusYkFxMrnvvjqpQsTAZeHZQw5HvnLQB/Cn2qTGkeRVh+HvKK1F8U2
2LJQZBL9b6s3s+jWzTcfJfHd9TGbLgaP4UGhmV9UVt1q/nF9LKSXar5b52JMla5/nKD9VUoHArLA
67SrsYSIZSYDbD+/wcAzn0Q/2MV3v5slf5u+L1r9Zan11323x9z4yBNbz/qNVBVltMvHudn7h0vW
1WMXBLQo/qQ7FF8pyvhzXuvBc0iObu9mevkruDkk0G3NejLH3P6ZJutH0ee+Qr+6O7oHCHuoBfpt
gNaErmEKqx0u7AuySvmrH7sfKhdgXOAcmhe1gi1Y9HbTwflbDsPVan5KHSM5KHmsXmRwIfu8RNk4
ZLt7WUyb52ZOAPl4W7P5rHtssrg7RjS+bbwt37YMtufeuFdJ4O5DOhj2gT46sLXELv2eRn4I7MYC
tRydDOVkO5fBrTqYIhelyDKrF4vMQg1Oq/s1YpHBbDtgOjb5n7cUH5hZqCZSCZds67anbtvcPFU+
yp3Pap5trz+TeIMjtNMvqa3rF5OrlrGXaavqdgZbYOFkq4N45YuX2DdRZpWq6BeZybCuE29fGw9m
1xiPskxUDYAbXIXfl4jSaayaKjt4DVWKMD0lJOS0DDKTSkyZFValXTZx9S6lcHNb48seq+3ed9tP
ttrEbbkzGw9VXwfUXVMfurkFuk0W3zH7/UQ5TbEbiJaSihua6OrHSgnQd69FV3sZRKlFY1XsQL0F
ZV8UOtHkU272v92s3NZQp2O8Oa773+xc0qV4pTTFoMRl/KUNSG01TvWBP+fimZ7i4jmr+ZrcbXLO
Hylxw0g5bbobH9kBtp51B3HxpERDpjLMPsWyvFV8GFB4QNp0f8L3Wz24bZM+k9WjUWhpAhSx1+a5
PZB0TJ+Nmm/7MTuLoC2ayXE53oof7d4ZvYiGAgJyOXFMxqxSVgXapu7u2kItnseIUPVgjdZ+++Ay
Wz+9fJYlfOGmxtP2YW8+vJ9TShlHrbW/UU5NVXWHPHuYhkl/0iH5afJxqMoTfbT+gezndM3qDsJc
mcpAQfR0LTalyGLZlbExXjenuzUirgvBxJ5WR1EaRlBWu5vlN9q7Tdb1gdYRklH7X3SgGx+Mpacn
manRkMFcigYtYIBWQylknDUARjdKcWwX3Z1h04nLtn+Yasd2pqugdNycYgkGu57fBnqRAwjJF5lQ
/0zTEhTWfpUVq8+U9ZRubO4AVY6H1taSvS7ntB+e1ujnC3ibTzTcLOc8OcZ13V8gOjeRZjjrTPDe
Nh+HHIqLmhQO7Np+wu+CzWqZBkPL0bAvgTnN63T1IYaZQDP63Vtm6xITeO9mt3g3afzmfb9jlFUl
3NC0XIqPm2QVHX/LlgBNjzThtZ89u6MxLNcoiY1qgISD3pmhFy298GXuunmvp3SYhgZoqrskK+an
fgos60SkpSVQa9JcEdhwz48wzj1lXYiXWrekKof+y7qJWNrc6i65MS4okWwszxBDmf1qgrYDYNiy
S7Sw9E1pdY7tEYCDZeg9I6EyjsrtBpKFdifKm6nWdBpan84ZTSU6v6wpiuJtdcJNDGDA3oJOYFEa
4wvHPe0qbmJ8W78s2x5qwpv22AbJVRat68X7bvu+BSMadoMThYJk07O51C9Q4PKN8teBZIJ+qS0I
rsVQZe53739fIlYqoEy+dWTNOpftbnZatWNiXm2n1x6M5UVepC0v9mZ5x4sss23YdI58A4hlXbOZ
rGWjyStdaoCy3ab/0Tai+x9cbh73o23cFJTVoUv+K8Yb5x9Pf7TF/UpVvs1EWw8pPPdDl/LL9P0/
5p//o24eOdR0yuZu6ezyFMQVOp+7iwWhRgpyIXAS9vtAHwrKTRbPqSdsspOpLBdzpAPvv24nsphl
tj1i2+dm37snis+d7u5RWlc6J6sG4WH5nNtH+MdHisv6AWXJzdO3x63//rtHNWTqwRhQGzOIdoZi
Vo+QFNtXe4k3zOrYn21rADwCaRuMSKM9SmRxbt9XqH2E5a/rVm91Jgx/Wu2rRrwco193D/S8qHdc
EqgB8bXouP4qBxqnH5nKUCyHk2oZdPkdEXmWI9Jmp84uPOopxOP3exRt1IQn0dZaYdn7bZHM1p1k
05v9ewpgbFiw9kblUEsYk52SobK1t9m/67QqBHhTfIzR/5+W/K9b3/ndif+vT3m39k7ctlLh8NtH
kaoe7Dg4Eeim3VntAcfKLL4tAKcugGnLd1QAg6DtxfTGy1R8ErCpHufB+3lOAL3a9VNKSntZLINt
QSbcNMA+bbp1V3LRPUxVunuQvZTA0SEwkic0+X8JSeWHPILsYTk9ytAs57u1EphjWE0djv6n6LrF
UMWceQ6W9R+OzdY1NiIacolpbo2+9hLbrefeJ4sERsRiFA9VArwNGCZPNgZxE4PMBFlZVv11y7WN
+N0wdPn8YAzZN/BRCOgug5aozalp7F+A/YcHR8kJ7IqhzIc+OkmTwao1lDBd14jdr65+BclRVxnh
T8RblfOo9NMCLQx6VGg5DwmoFg8AJmVPHQGrp0CpiEmm2Y5iO36XRSdWuureXES3mgfHS47+YOs7
8fEmBdrVbTNZs4mycJ7L/zRJ6p5En6gEoTqDIu8hdqhQNLy0e7FIl3XlXF5VQNdfXCrJXkQfNEP/
pIDWfacXo2q5ELJF0E9tC2qnt7QFqlU/NDScHFbHZVPHsi5qEIII/Nec0ZYuussjieiaoNxS8wUw
L/mlzXdLN91tZ2X5K1yE7UPYl9UVjuUKfqbvs9EOQIuCDOlnu8r8k1jFb3O50bUcg11ohI1RM+ln
bZSTrvf+KqptYL2KwS6aDCTxfDqJuBmMyjwPqR48bSrViecnF0pH0qK7pNDciwTAZCaDBKq8JVol
s81w5xeY7gzA5+IoPndLtm22XTmghCQAw5ImA2knN1ylPAkf8wB01nNpawAYDRDD6z6AFJTdvXaV
nhJxyIeT0nnmJako0NEL2q92MpUBjg7qUt8HcaQa6U23rStqiGXqegz3ossVsmK7zbztRW/1d4vs
Q/1BcSmjc81XwFUGfylLsN30TRSdbuj1qRim/2qTYdXAqOEihs3vR7r3Zf/uuz6RsDdfsMtzoa7r
Dl4TuSeBdQ+ysn0q8+CbSIL+TlfKqw2eHwiV4L5n3B65iavhChSf0ITwgW73dbX4BxrVo6pijRdZ
UFVxdK7iFmySxJ5/Smd47Zy0fIDCLvno00/7Gvk68XA6lH4Fr9bYN0HDx4JP57NbAw0w5NqvSeJO
p94EpUrcuBnsimKsv5pN21FnddCsHrrt934dSTQX0UTgUpRDaHzPJd+klakXDg5qplZ7cbqx/G3K
PefsN3ZwtiBaeZLBeJ/pWhO1Owqm4XANKLtYDNqgtym4VO9TJ2shHChddd+CZdLugpqr5o1dpiH9
EBdI3fehboXtTnRVMHM6FXe14stPlDMd6ju900qAB9hn9VG7dD5bQ11R5w4z4bNXeVSiRDq/qwve
Vd7b0YkqH3sFuBLdCniVWKn/RNuAqGS4A72iSySGb5f21xuErP/Ppi4JZPXQauHvvZdRvmUOw+e8
TYtr5Xsh5ITLVIba5q/6Rk76rriSM2v3cB5Tlf7uKAYRSx+IppR+hbVfxE4Hjz7BpWuEgqOY9rfq
d8WqLO9cLqB4bTUa9HfNPmyhZRytjvlimSzdoR2bxq4nWS2DS+dpRXX+wyx4e+Io+8RgTZ406Ep3
KxXJLGQmy7AynMxpQ/BPeE1Kh+4x0MZz2oGwC1fJahZ55T4R97elsss7Q4r4A6nxnTblX/xtB5y/
1AKbR6vHiwym1Xu0lzTUWlOYmWT8Vy02u1HfHDZX0UGQgOfms8oLyaQ2gOy1bkd93ttqz9IN87g6
/eOed4/YxPUDAWA4gjPYqTClDOdcrszL9VhmMgxymd7k5N3cLFfoWm7Cm1lm6bKPzEAl4nI9pb8D
sWWs+8syMW5b3a0ScXOJZ6gVlKKDadRrCa4tJQeqXs5XKTaQmRNFRLVsU/MebLV7vnNJJrt/K18w
Mn1Q9utG7VLPMHeTuWtikNFiI7T4o9b6DgyNxXTrK08ZfnXHJVUtH0NcZIvtY0xTZgOLsywW5RQD
IRqZEcXdsrko7z6cYWX6sa5APqitPDSOZRQDCm/CpfGaNXZ78b04Gv4QLW1C1JYbFl2Spp2OByjE
Wz14FRt1Wd1FM3vvPClN2GeUUYF6c/HLyniOKIF4bkugckoao1cCF4XqSKC3GAAtA3tW15+FrCUS
epfVpwuNEFpVXltDYMFBHcUX8JF3FiHkcmc4enOFo6G5astsE+/N4hNp6QijkxFRRquS2bt/z8Rx
/zUJHAiul9fM9oa5eTNl8j7SraDcbXbPKD+DW589gJUePIGkHTzJ7E6MUr5z47abj2nkQ6+w+cjM
H8gxHrY1HgWu5jSB+sGm64qOMw/rttUDR7lrOT227aBeyPSpgDS0ykPjmQ8iib5/N246mf1IJE4L
sNtm/pHPnU723z7BtvbfdevH0jo4HQyVAlPKUGCalGiuBHIlzEu5EYgg6otoZJBYcZxf6ZSdV/UW
AGYTF1KYl76oqRfQ6ovcEpw0ohUSmu2dIjeM7S6yXS7u7hotmcBdmnOovLnI3NxctotN7YbG1VVP
opFBT1LwysBzcyIuYnfB8DDO6nNeJXTr/kPgXRZIhJ63C68tmhke5B+eWsVnfwS8Tf69ZjWQLK/C
etVt/z9iffcV/fZ/+q7fVLCJ1g96B0EUYPrqVU+h692v00oNqrNMhzZ9CoGzeRydeqSnaPEcncpS
9mDsU6pR+d+1frlMgcqw98ZUDOtOoQ0A7bgUYMlKOIqj6kxkcmG4n/1HbvvxJ/iKFbCR0+5xXGqs
RdcZ7TEp6vRVpKSxoudU8V9Egnq7fA57eue9yXmme9p5lpmpGNMFemZ29Zxn2I7f9G7a0yyhpQUM
yure+egZKqmdhYI466huHZSpfdIWkTfuJ1N30g86bEhfNEvdpbXd/azpo/9TEKpwKuCUtikcN8r4
WZakgxM8aclscKHCSH0PeKvDWB/Eavrzo9vR71+A7NjvtMZ1nkBScJ7smBtpFNPOgCBqy7bbWw+x
dFSBgSzj98dtqRi2dTLTLaV4zBLrk0j2sunmduerJQ6kPrr7eLelGWmXxISkq5Ijo5Mrz3MEEoxV
0ZkVAo6aLyoZBg3Se4PigJP4AmVKv5BMgRomPdU2IK+MJ8OI21c3coCL8MLqIyy2od+F+1aBN9tS
q9+TYNaglviYwR5mPbih256yFIRDOgumFxlSkJRgQkuIeXd6oz0oUzddh0K7gLtufbGL+hyofvEJ
rBn+GDqo2CP7i5uG1ms3a1/ER6EM8KpMIYTpvWZ9GV2vfGhNndKpZQf4TynsbRX/UbXU1zGYk3O+
JERkAK8qAU9Me1L5Hn0U1SD5mTsXavjfVoghtOan0nE6ON/e9XrUg+lsE4C01L6mj7HIrWfX5k+s
BoCiT83msAIASHd/q7ePtq8PTwIC0CxIAGmVu48TvUvgMi6YAKLMXEDOTZfO+A0ZwMhn57nQDHim
CvWBckAIy6OCmm76H5KrDOUy89O60qFwgYLVzpRg344UQlXfJscC4ZUckOvOOgdKT7/SNdUFB5nG
iywzMTdO6ELhKE4FV8kk1ZTdjVKctjVW1UOMdy/nZvBzY+TFw7bv3bO6OvbOVWbspzYpppMZD9Nx
SjwOIelIFzTvRfJBayJ0ULSzAdlXRi0RuXzuiUznrjAu9/JqEu3NgpupmGSppU31EQyEcHez3836
BkD4twca6dGCKoCicX++GZrl63l09D6juBzLm/wjn++6f3cxYelZ9/93P8+3qElZnwn8wMHT4cj5
0UeQDQsN5Fkj9X8yGic9pVFmPNrEu45uZFl7lYswhXnuSxlZb5DC4dKm06e5RjMTWFhtHz6mqZnh
RceetOnJDHJpeoBkmiQGrWzxg7UAzkdu+7GiPeRZJK3qozPfSNSNLcZ3D6Mw/xzNYT7QxR1eNyRO
mYlOp5oHCJ93c191P8Wlyb2xb6erWyTTdW5Na9/5j0FD5IrmpLbbyVRro2fX7K1HIJmD6AIrTUtv
d14c6oW1aoqa7qIb3k6kbTAXcqx/FMXA7yAQmWlPhWG09ESBQwHI4QhTa2PQRT84VzvPxme9b4ML
Hc/XnpPjq1pmwWtajfqDOahcAt51MlNgrIH0+ulOnetueNRSwJGkp3LttCzawd5nIx27qyztmDCd
UUG49HCK5xg0p9DjjA4wdXf2LWrCyUk/6xQmgme7TFeZxz5bv92ok4WKOVoGcUg52DuZbp03lXiI
UXR6qZQQVhYalWfftxVDW7XhU50GX+z4d+JddIa5gfdqzJp/UHxu3l43OeDYDuo+GdL26KRtZ9BX
7zkvakmX11h6TyKJX9RH8SMgWt4BWDrvoR37+VKZKQ94zJSWZEEzVyrffJydUs1yj9rC85AulBpi
GLTW31umD2NLGGrXuKy0q8xsWkt4y5rRcdOJIUoLfkqJjKLInPGhLc2LaY42/FMNUOgPSuDZH4IZ
boSdW6Rf/NANrqKDUcGm0IwOVgJYB8dWtWMvoCqOTYBC922NtqkBOjSbfBG4gI7FHxE9jvwlTkAv
PNfuA8lmOLrnefoKl9s/JopuckTicyMnI2zX+7uVYHYmh7QwAljugLWgBDl/UvSkONGmnFC58V0n
hhosiJaCfHxksKK6eDK0gEqbMX0cBt+vdoYPCPQkU22ZmqUB+voIqOFSs9U0M1d0mW5DspRoEUGl
TmvxEdGYAAvoPAqE3H4wd4MbprwTgnjPmdHYF2nAj/t9MICuIk/+LsvM8Ir5AjYAh8RG/24uYdyJ
SsN6DDWjuSgqQ0JNO8AUStdcJv55F5mtSrGLpyhDN6LrdZ3eLRenSHba/GU7/srZfntcEJ7UgiC9
XyfDRZJjMpMfi8zC97zgZvhHnbgUbh++5QXvlmziDx23x//QHDSut6/MyqW419MeFYcKlQAez738
mEyzKpyjTCupvNt+oDde8sMUSy0ldD+USf7xWyGmTMr1ll8DojmVsd9kO6S4hHPTefUWw+pztzBP
To0fO9fBzhrYPuBdCIzgkRrl0fj6LipJELWfFM38TfdrmnUsNSbo6FIR5hge8QWGXqVbYpWDPPRX
5RTpQNOOCSEcv+FrcHPPwbeoV1mpY5xk0eqv97F5cofq97z29+3UQXdNh3u/MxYA/HVatZAn2GAS
peAZnkVSSFY9TW6i9bBvMxVl3JfJ3vEG/zD6SnUCpjHtyGEOvrKXpk5p55RZzo/vZI1w4W2GrRV0
s24AZ9CzlI+945TgD0OfOo5ddQxVd/yQaZ5PHJ+WwNzXQRuzp6+CHDw0vkUj3QInrAHqo9HC8lQX
5Xcdb2Z6Wzv6QQRs2AjNb25blycqeofLuMCj9csgM9HdiZuLorM3HTGs0xcctW2HTRc06VNfz18g
Qu6eQJuBTnJhHGmGMfpPlLU/T705/myD7nfq+tjZg9hegHej/DrwXXsFmJGCgLig+jFeGEJE3gbx
md4dTWh2gVaJx31VFeHHB5Wvl48yddQ5/EjHwZnOdxLEi9VbVFHd/ME3f9bWxQOHeMP71Nou1G/E
0ZrC0Cl2imvnBJp9cqxCotZ81QC1ud63Yz84hE1GO7Fcr+VmziEJQvW3+/lyVV9t3pUG/HoF05QT
gHz5b8cAs1EfDD2tHu/0K9Dm5nd3ehBYh7slouuih7w1gKNzjFzfG0U1XcAdKTlFBvMEjEReEY1e
tCLbi3K1i3Ibsgh0mtVztYurI+udyRwfk9o6iE42muhMgYJ02U5k2ejmM4hFtWpzP6nQFxO8b5uZ
aoMle2kvxdFt3bzNNp1vZt3B1RSV1DD3eaC/8AHJUzH3suZGK/JqEi/NjFngZxw6OV4oR8PVfrNd
L37QK7d+ovZgrys0BpP4pganCs45ZQci1Y6jgNhQKflOpq2SnxQtGK8uNDYJBQNP3Hpc0Ps5GskQ
G9rC7jaqBxH9POqNXVyb3jVKKKtfTkvrwYlUFTWqxeTsE2pvMpsSVzIm1QcZUteLTmMOPPimywuq
c/ORMmJVfxW1Xn7tQ697GhsAROw5cI8R/B6UxQ7NM1HQ5lkMMhMdmYyRGnKXvyo87tz0dhxHiB36
h0FJX2BQtB+CpY0jkl4OPwXFq8k+cfCr2eLH+lxJJzLbiy+I9vwB8Zsukgyy0bKH6OGt6/dZ05mH
RvGDJzDotZkGW4/cgzV9Eh2FYErzLFO/sOE8T/6PsS/bkhMHtv0i1kLMvJJJzkNNbZf9wrLd3QIE
Yh6//m4FblOd7XPPedGSQiFVOcsJUsSOveWp6aB4ZOWIM1NDw1qCKgWHsO9LpkC6wPKpvETltMCE
twuiTxkoxfBhDMlo47SMF19aRrsMcsJ7FHyN87bXoh+Z5bznnWCfwOBenivdSjZxaeqfen309rNb
paHwuq8WeKwvsgPj38j+MAcUjdOgBLkb8vXRHzRqQKT1ItJy3rntgDCzcicbHzUNVDFpc+B68eYA
9QLp+Qmik4LlQQSBwCMNSU0R7Fx5IBP200YkEdCm+mlbOSOmwn4phNuD2YAB/JLz+twpLtFe8cM5
RCW6jmmaZn5n84uuKpcthDYw1N0b/cYnotJ1zbLl/zymmRJaz67Bj5YxQIWg0QTYinUe9lXabJdx
5boJBK5NB5LBat7TUNU2iLthe4i6ptE9RhEISgliYZ5S6tqqgJTG1CzDWjEwfRgrdxp+WM40wzmg
BHW7+kHIFlU5dfQSaZYesg65pCVX/290wO9sFqXzZarpYZM3VUAIgEdHp5i3cw0aEN+2oD6JzLvE
aRN6KBvq+oqjD+UzUCihceKZ8uRpnjmHH1wnb7C2PthiNm3KoN0i9GFbldL65CAMFU64vu1qEGM9
cYT9niFxwYPMByjarJv0mZp8mLWgihxrv9q0Ki63JmSmQjnF7hb4Uh/CHnZ0txOtQol7HLaO0O5k
ogYcUW0IigDwrQ3cg76Dcp4s9lR4oOwjZ9uX/cFyfDcY+0oPQF7TX0oV7Wsy7cJyp3tmpVt8mhF9
VSHBdh7Atxvrzw6NXJmdfBn9kXMntEx7urSFOjB96HIe1cA/d1FQe150giLhfGFmBRtOefPFVw25
07AetC+j24Fw+5f9w47LXmkHCh67cQGJpr0f9ln8XfBPhOmQIOS3/lqLPxno586ahj9NhtK+1Wf9
XT78YOMGbjLkxOkft/5qmSPyvQDPJuKNw7We3Gnb6aOBghEBuhsyrjNQ+TE2NsUxBhx8h9Ywd2Ca
bJ8QjWiPjcPiABzpzAcGDkZnGE4yN9tL4hftEy7f7VOT440ETHmxJRs1Zp7MtzJ2l0Ulw0EzGAeQ
wXOgv/erXzvpEDHmQxwkIEx9WifWn/PL7ubyXz9HTWgSmKYaxBgouB4Q1ZfRXxKKxq+pxqaDE4tx
P5tx/8fUWm/g4Ml/5J37W4cUvM22B1ZLXW6ysXf+5AnS9WCt5G+ONSX7eOYgPq4GdncjyL41o6kH
cQZKCDtRsWwP0amujttdkjffabTaaUhNHJWouaAuguvFtnQiECUpXq9ocodtHefaRtNrBOlXni8f
8vYnz7JRGP8v/i/yINtsTHfDKKajVchigzNGuqNAMgWXUZ0DiI4N0aUZrLNkKuKkOhmp84lMa3Aa
1chywzwTqTAVq6ZZXkT6vRk2S7h6dMF4oOJw/6bspGE1119UKTfSs/8wexIN5zqk3sPS1abW1xmI
wlbTmLjRPtaQmlUayrkx20pnd7uQ/ox5ZN+GoXscLqQ/ETR/yZlefVY6t2eWmC+UjaiVqG8pcIB6
zFAkqfk6ZOZwTCyUAy0JjDbLkKDVcKiZwBnigAFmiQBKGYswG70CMAB8xwQYobayzyboKgDjY6gm
MsGlgiM8aI/VcAX/0JBgQHaT7nunSi9AAOr32AZxYVOBZpWGkzuzO/VkDwkbG6FNl5fs7qtGlo0P
DFI9Nf4miROQEQP9WgKDgLpkszg3DeCQKJV+0yXjb5ocxS1m1Qseu/FiGuriKAoo0yHAVW+SvnBC
CM0Pl9GB9iKpK8Yig4RWBiym0mokOzUCKASon+E8C5b0k5kPXWAm1nAe++LT/z9hTInlSRWyVWUb
b/SiaLYfeFZWHcHJhSCol+fzlkhaiF2FGgHm4T1Op++8qCQKIhCmnvMYKeZ/Dz/YNNATc02aW7JR
I4ZB7HxvACm6OjgPaaZOz/UQ2qjxRVEJjss0gUycf/f1Te/EIPL3GwEaKShRrU2b1KEfO2C7/GW3
NQhbVaYShx4hYf0wUTdKu6oDnIMm3Cxu91Jzh8Cvh+pugQ46dFxApSJDVCCyT9zqnpYZ2yW91BYf
cvTcpgpRjTzh1TfpL7PM2k3V1XNYq5dYXXL9wpIadTvrmHrdCExy00N+c6ZpRzfg/muNUcY/hsmU
O7oueoXFIKGQJx2KepFjw5HB3ggVd7YMC5kEuiZOdecfYn3a2oiWnng8jCfzV4+GNEG2IWkBXlrH
NL0uWXdYbdRrBXSIdP2vB/Pq//AT9SGell+FVqzL1hVgRP7nV3nwoeHvfkeyGV7nHPX6bgof/1DV
6H1XB1BidiJcQkd9w5jebqBuiYQxtA1eY1ng0TuyOihjfX4lW20ZIKrSBOodG/11mEG93LhTuaNJ
ncssqHsPnNqanr0K1nxlbTp983DgChqQHt3BzacDhnOxckMHoLP8PluddjDZEION4Z9miIwOVWeo
ZFtt1IvN3jkYVvRjtfPSje9W6fk3RA8gLnZQQgug4EmiJ81uo6d26DWwhOgMGWHDRLd2yxDvWLYt
eWtpKAnJh4NT5GDAUO60EFKi06WWyUWSC9mU4lyOr9qQen/INM8OFGpeI9HJr5i07eER3BvgH1IR
abKTW1oKcDXTOC8UbbPNPRvHO3DFjm0WoVYQcGKux/KJmhbEviczaz75k5EvJrJb6kJiIVZ/iPCS
A4kiaAugNCM/ZayRT5mTjqdB4hNGhQ8KDN2xPuGJCrg8qs3P2eR/T6cyLzZWDxDoOltMkCTrXC90
owrHVog3g9eJpIPXxreiBClNxOJWW6w+/UE9EgqppduHiUbibdRY0SeyD6MZ76xKAADx69Sxni4g
IyPAadxkzjargHsnn9Jwx+V4Mjls3s1R8qWb4vw8VZDLgqpGnQZjbEwhJ1E5mhpJ3qFVKnK9avB1
uoCiEqj3VD2wQQ1/cxXwQLoWB29zEl+hBtfxvZqo7AgJbpa2fL9Oexn0bJvsXhqgnZjBneFsTacc
z3Nc7m1e+9CN63CS8i272jpIiYJV0THmWzGXBznhvjl15uhsdaQLDu4AECANZRHrNzaAehTCsnLX
DnMPEWK1jhrr2Ll2f/tgThHcBNx72JisyI74K0x3fHfjLag5QReg29eJFdFffGjw+4/O18grxk3a
23hxQF0s+EAHTl3iCs9aEC9HNpQGfjtNRiIP73sE+SIudqbMt+701bPK+ZOoIg+ptLw82oWmv9hG
CQqKGXxwU5wVG7dJVD1rN3WAVYEMvLX0y4iasEubJAxhDwPc+36Gv3dfeSDMigFEaR2LByM4MXZ+
l/eXyvOAiVUTi4+rjDTTOW1x8nwToSaYVjut+J0NWnGgk6vARfB/cKYficfBdhrj6vTwq6w/gnpa
B6yrZ9R/saaH8GDsaG+JPgYmGAvP6Vjkbya43EK/kXpoAD/7Nvs8uYyS4ZRjlA7oG6fAQXzt1blb
epAkrnHQNC7e00oDoBgCTQ7yRztI7H6wQ414AEjKl0COW1n5ec5biNY2MWgEIbSxR8C9PuCO/GkZ
Mq+V52aGano65z+gMhNwJSFjAZalYt/+2U16MB6V5gzNNPBD7sbG7c7dKPozQBv90lttta8XEfIR
YFowDKgPrzOzO7mH1Gyq9O9sBPu7rkFCy2zt6NVOnSdomk1fB4NVW7Lbyo5w52KHYu5Pe2RmGhRs
jENUV/taa7qro7LwXaslx8YAKR6pxpMtjcZn8iCTodL2uPtoAU1Sw/3+2cJ75HGPCfrLlgOd0EmF
DwuXD2DQc7MmcOKo3+lpC4bOqktlOPuotkawqrn6qjGXQKHq9gkoXjonOsdmhNXOUDf7Pqv+zk3A
lKgRqieTpNyhVKoPULcF/ud1mnr+LONr4T+aM8WH2nSK+RkyY0Xg6x7bkbG0++r6YatM7Z+p/Wk/
8qHespp3Y3xt7cf9RxHHgFVAY2cpUHggxbNHgVKFdIz3YBzgYMdWRQyP9QyL00O9Aw2hS7SvSsgo
0RKZC0B3Y+/oVeDrAiHXBRc0duVabFw7Ynts5q4+Itp1z+rYAsW2mv7ZjThHhAw8EYly/7CGnBIF
74rsmu9piAI1KGPkgG//gs5OhJJ1yrkJWQvGtRUvu/pQjxoC1j64PPgtG64+v9uatnlYR0Pel18h
N1zu/FwwCJ6OVnZeumnc5YhmlT7u0qXubno1tXQb9a77YHUqM0KAXDlYQ5+dy2Lu91IvbqvpP9vT
VEM7L1215wgVbKBV1EbLj4PAajozBpmCf/bOE9fecN7UmynS2nOG0r0yiNOyOzPPzeSOrEgm8Gjj
9+WpRJHioRhHuwxohpoP48WTrKnaJKX9IE45b3CYnzfLeJ1/XP9hK7cD/ZelgQCk1FMN7J0QLxBR
09w0YGVuBl74LIhi0QW2weP9OpMoHxqKwbzXs+0eaUVdmj/X0iTTv5Qdqihpbl3tz5pzRnw/XE3L
j9KanB1wH/26TtBPimwUW8XI8ycGUNSK0OicWe95CdDU7LkIQ6hm/NWroIdXBYsboMdVQPM0pl4y
gkwgHpP7umTd5oOb+mFj1iMKu06vv4HZ1mIrvDLf0OziSNM0pn2W32Rd09lDtgEECy+4GVXCPgOC
nNSaF2FmKHgaCLvFWyeqmwvZFvFmHSUVhzZPv6emXe4jUbGrNVh8N7mRe3RqT76a3PwBbiP5XasH
hel3gLs1bXbqoxSEWQiQfTNTMMDBAarPOBcKxs5FKcFo7wOTn+s/Znuy3zIgEl8GO9k2jWa/kak0
mq0eg8uVRmLWEUo0syuN3HkcN6bXi2Ot1Q7eybUWalrjh51ajoOTPPJK27Q4+p/oJS6EzEI97sDc
W8XyrU8TB9WXDvA46p1ug1nzxbbfaUD+ST78MCzpXOidP9ZxFs4M6mrkgYgyBAJ7YwxoM7xPoWXr
+gEy4OVn05OICGnQu0Pi0T4kqNM89mUR3azCRDBBH5xPja3/WUzj8Lf/VIjB+rvrnW8OmI6XtZBr
Ke+pxp0Pa5k3zlvX9Ze1+E8ZBUCEIGKpUM8Jks/hEOU8XFHPlgPUAy7XOcrADUiIVk1o+fn0TAva
EXXnaW1/Y306Az1XfAVRWfwdyjggQ/XH5BkXcgPPl9gEgwcmav6eNrX2BmpFc8NmvX4F5Yd/5qX1
Vz4oFY0xbd7lVFgXD6j5V92EdnaMwOdPX2UzWi/Iu6F6zhqvetX4jOgBeLBCWsBwenhKRR3aUSs2
hR5FoV3O3cVVzaCKqQp1kKQe2SJHss2kSq9oIvV8qDJYfHTaYOmTF/Lexykfy+O6D/XWvfXYno4J
8ob4jUsQvyI52uPpk0QIlWUJrl7U7bNetFBPH8sLjW3lbBqSB2nXAJyshmT7zxqaQjUpTlk2Qiwf
Vqs13dhDpa01DsS7Rzx8qF7hZ+qRbWXpY1ZXQtrPfX+wk+/vlj7YrOyLOqWeWxB5DwimWwgbAf0e
DKLCDcry+dUo/ARqI2DIXsarD9lYnOHKD7zV/8asRvRrXed/Qr402kFTPgF0UAfhu6UDqZlP4sRT
F+J86j5LjVZoX4GPzC+Z6XHANR1xAkPoTw9Xy/a6U1Timw69nKAAbhTCiWWK01XtHNbbiJGZCPzS
+NcsXVOgXQ0JiNj08P8f33TIte4MJEGf6JvLtRbB05EVYFzHZDqY1p6LLAPwDw8JIxrYDSiaew8U
drP5tZR8Jf6/b0TbFsflGYDv8V4TVbYtmAPRQ609FYmR21ecGcK07t194c173/X8J2p0swZxVxt9
0afxp8kE4u2eWX1ADpAFQ2BD69u9b2ng4lYryXeENAw0mf3iWEDGcNltikQGGm3DQ/IL1AS5l3Qh
FTNRyRJVNPm2XeEkqG9XE/XIzaVCKBrreIwu1VB6ikdY73Bwz/AGCnRRGiKGnOL2Df4kslF1zfxr
Yiknodoax7LSsHagXB0PclM5lbz7gss7GCzkfRggc9By8NCbbupbQaGmzRIc5VKm38kPEVpMaHlt
nLWWH9e11MtVfY7w9qt52QjaxNvcnu0L7bj+VE3LXxOI30EcFL/Dap9m2QQms4EP/TUR95HYazlU
DZmpa+dclH7IRZujrKTWwLQPG03QcG3IRrNko2GnldPG4p2/IRtKsLR62YbGNXSSfo7XhRVKtuu2
ana/2xrsSl1Y5gx87QIgcqt02nfD05NNNGfTW5v4HWL9PHk2cQDcObXvXSGVLaH1PoOLBEUsh4jV
94JFblCavXyKmZ0/gY9FPjmNczZxdb+Q3cbDNoQaEgS5SM3OVyzl3NRRcAzFz3AxitZuwloHYIzA
ER0KZW7iH+Qp3vbeDQVTE8hUgSlWo9INge90F40VqLeGyTB/Ix2VVTPlw/BBf4VmmhnxGPyrob2C
CvMCyJnZ2yaJnEAXJRCJ7Mux2Zg2ks29Ues3slFjqVn8Or3riMVMDhJMyDdQA4CIFAwhwWpbdlN7
VDEChQKqmeQL0GKycZH1QCQIbGjUzJUvyl1zSie6altpuesL3AA8p8xAJ9xZN1Q3ISrFo28sBXWy
lgjrttrnCOhHYSY/yEST5E+9dubfTbVoNZFbUZo713Ugq6BCX7kKgtVxz5ce2fDH2RcCFMA0Sc3q
S0O/ND4bRf8nXkTyOHd5AWk+c1voqXgF1dYJ9AHOhSPPdUGktj80jD2RabVTTxsnnOPJb86h7Jk6
4ASimYHnFUCIapt1jcvN/uDq5v+2V1MJVJGC4XarafK84ClnG8VLzpS+1xZSXHyMEDbtUy9/GsH3
bERgaZmElE8dKC6fhOsWO/IrZx0JZfIrOnvxAy2CvY20ScXi/mHCWNkx8MQDJ8YDC0Y1lFUYRRGE
GBWNxrqO6DFA6/siItRufeIC4EluNHeDj5W5jfXChpwo644OHilHD8ITKGdi1p2aWXFm1CbSrhVS
gduHCc30vhk6n45kd1ll3YsctbQdvr2T+W0QmravLJxg2eA1L0ADti+6JWogz+1oTzZquPbHJLh4
Br+gABHanj4K+qRi3oPs1Y2PZKLPjezVECWA4c7/8QW/4OI7oKANuHrhQwbDzcO6483BqRPzs8v0
d6isF0+14bI3qKIiKtObn2UttT2K6SF9Mj11A0QvbCL2RnT7urB5g6AhuwIywPdzC5mUxbgQf5Mr
NXkcIeM9Qv1tmdfmoTvVsjkbthlfcgFFyBj1gO9F5NvbmAtxLIokea9mBRov3RfdGJLnthd/kBeQ
QNE+ZZBUpqFZFTOo6rrh2osR7yQti44ukxaALaXYL+dsddgGdOga4yB7pbO2Z5neLW+rnTCiDqrS
ZVscKi5v0h9uYI8G9blTgdZiPUvWdTXrOzoICgi77pjuy2A9QbZCS8qXwJ50yECSK6B2geSOffwf
GV6I8IWYYFaXCZoJ2lDpC7nMav+dL9l6aNNFJejOwbxeMuvstgjxmiMoxu0GKEAEetxbb5ruzYYQ
TQCZ0m4/FYl3owlqqlaIA0JN6eK8rmjVMnBvogjDUZK62IkaWh9x/4br09wYGx2QSzRGEqJmAAWM
pYCEmkUKiK7SR0yqkUFOnMzdCK1Esi5jyEHu3G5KjmSr8vLn7LKGvMmoQ1E3RFgOcXoV3fOdJD3W
dX4HG92sn8jWy/ToGnN8+hClW7qGouEckM3ZkqNbJIi66t6rgUvcVrhafQTbj/nZ7/z7WPTsue+Z
eHXTcjFXrt6cBmsEk4byyqby46J8dO9+nRvPUVsui7hWJAEECPLM34NHacMQVv+CwrUucBrLA9nh
UL6kafzWzHr5BcJadugg3nyYlZs9dQHkc/VnjiTjhNPtaLY34c67AajNrxEYiMPBtRmkyNvhk2TT
T7sL8ioU8erbJratU6eaPoe6w9LzYvvjUE30D7aH4S+Xh63+D9uTC7K1DX7k3k4H606NrjnWvW1x
OhO4Vh0eJrj5Z9lV/W01QyipOo21+0amDtHQu1MdHiQ8RCbKfS3t95UPfuGMX/3qWgmFSGCD9mYa
vRNH/Ae6eBobbd+3AXXJcWDu4tiqb1Wj9d1+1tr4GZ++fbNmtknw9n4elYl6CbjVOYIe99Xkmckz
3lOQpPzlKnQLORnhIbKgbNRMieVvcJUpdjSkn1JNgxcWnZkjqdBnfIPq1vrQOSi3tZpT0zvnPu2K
vTd4/Lo2bpXHiJR3uCLOifUnz1mxJ1vhOLgckmNdiM+UvqRUJeU10wagUr0WMdAJyHzSxKgByeG2
GepqYep0Da/hpsRZNa3qGJqiKuvpTAAhgzDliC8DpqMZnuteyE3V15YbWyZy7+KrKgXL671LnJQd
RICHl64oDtJx8jvCqPJOvWnMsvufq5FnQ77M6LO/nxtgmVcTuQEF8sO1I+Cm1U7UkMfYIuUMOiEQ
OaiJdVXC43ELXYtpu9roFxDZNOzqtuebdatMrdUdIzpEjf1jyG2k0MkZwCLnDLGRw8Mmyz/A6jpU
so3TsVGVe7Oq5vMMV7v1lUC5e+FXB1P03qG0mrc+BjKUGp74Mw7ZhCntCT9qKWTp6jAZx9GJi0xH
YIihFsAqxPMA9bkD1Bpw60x18Uw2x8iU6kz17rOsPQlh/SiUK0pQxquIxMFu/PS5iaf0uedu99TW
B4iudhy4Q9hzNwIqPBWbvOkRMwNirbcmUKrHxW0tBqGiEWH+nIvM5zypPzmV5zyXduI+VfOTlXVt
CigD/u8Dz/LHMhyiytnXppQb8q0j6T7XNTe3UdmbIQ1pApWzI9KlXnY0QbYM8HVWbIuuY3fTAT1w
2zUtpBgw1Aqb3eMSjTd087Zhmbm1JUR1WANij1rVTuQRN5HGdDwgWdQYZ6j8EJvDC7C73jHx5goS
TSLLjaBKeHMGtmk8sLE+aFnZnMFvAoSPoS4sNKaG/FpvHMtlye+mV1uuP5c5ShEySIF0EeL6ETJm
V67Q5bJlP3s8yUZMdBstB8UMClIxC1weuuRTQ5gPt233aDSAGEIj6wtKQ+PXMhGf+ey7J18duexZ
oDoAdXLzaNZX2zW7MaAuU+OhYnzjmaIJUZSEGTIiJ4ksl2rA6qTtoAEmUBr5j62x1F+BxrGOLJmM
NzQA0BLI+F9uNEytGEn0ZMpwK0TgoITwfTCzuL/kRd1fqLc2qw20enKXiBwFkYAESiP7G/gDHEx4
Y58H1VBPczql5FsCEyjNxEbVoLBCGwEenKv0DHSeyrg0NF6WtzGmqEtTLT4b8Dt0ZUj1gVxL91Iq
ur9qQHEJ2ZgdoXCEqgJ9VRpIPUvvplOK76mRo+5+Rbx4Ipl3ED0EgE6hL2hC4eZDSG6nW1bN2SYt
E+OAE378istddAUW+Ua1zA2DviYyJ+DuiqYDeLdSwE4T5+xL8J+Wo92Gs2NCCVfZrFwDLl1e6b3v
Gyjh7v2ePRmugYtwDAoFMKZPX2nChTIp1JaSfdt4oLkTirInRnAdJbOqWyR2777WwEUHs9lxXOZj
DeyzCBic1mZKOg/0mKqUioy4NiaBZKxHwqUszqXHPzatlYCnazU++ORqydy7HvDtwLmgGm0+ZbY7
neKqncFRg+Fqg3YHPhEaF6K4tzFKRX7nt9pEXZnHwvtWSre7toXsrvo44TpF4zpFgN2pQX0sR2Sf
VYM3s7yCfhaY+nRCiToHQqeO0cTjVZJAXgakzDUyXXs/OsVzk/Q7z58g8ZBozWuP0wIEJ9PhSDag
xLUTstQFCtzKMIPQ6VW0GgSSzAS62X4HEL4vbD0JI4HT9wi1xjof6xsQWAD/dX0WtKabHXQWIaw4
vazhDgpToHKuPjmzeX2IgNCwUgCgcdQPk4dYTgU6FGSX86G4o9Zm2DZVrG+HycUf2B9TO8R7f9jU
hYM6P82SxyzX7BdbenwbFUmGCEPtvNgpN57n/o0G5JAC2B0KQC/Cuq/wgvfB+qfgumlu5/hOqW6s
ELoezgh7y2yfVlNu16DmzaDDe8RdbEf8odTEAry4y7gpvTfpc3FKjTwFgAA1T1AQbxRtyM/XkpAe
gAte/UYvKbIzGU+HxIdmk84HXGKqCDpCiHqLCY8m6rWZ8c02G+sI0IEfmj74Wo1eE8+QNMV7sciN
jcGHr4jbloChiPGZOdbw7NrSBPljdmuZbx5QFzhspO7kO6/Rc6AR+MD2YHmPjr4WnfJ60jeO5b/5
bt4rEPt3z3L1d1mBIqE3NLaHuGf2EiXiDD1htpXgw9kqUZZ7rJopbvo7hB1QCcdqBpgKbKlmlmeh
oX6gT9kx16L8fZoBMXJjR1z1JM+eG+6KIDZwZgahCapWpHUpKt380LTQ8rhE+NBty63P6yT5Ms6i
LsgHt4LuAw/pmep78996FiF5rJ6w9HCkZ+tET8z1Mfs4rbxr4dysXmyhVcr2BvfS21zk4kY9anDT
RSmJ6Hmoq1lzqIFidWy5RzJqvBZDPuCcC3RWS19Cob5wJEtZ1yiFM1kX3UuZq/TuHJ2p8UYAh47U
hUYz+Ob1xZ4oj2idRBVydK44zqfdmL63evlGZaUNjtsQuxPQXp2KaC+6np2pJJUasleR6W881ISG
ZJPKlyZQm2oeLad+I/vYmIO/HbBJrjYhj3WndZPK67eV7rcvdsFQ5DlAgBD6sNofMRDWl0QWU5Cr
IaqQ/ZPUQB/a2OmMtAYodgDNGFVDPQvIbRCFpXm42hJdZpcCVRhgyvzlSMZ8dLJLZU3POOO4e5pc
7dSzdDwutRqlzIjLdRtUzvdbkHDYF5Gi4FUHQaIs/Rp8N2ioOpp6+O7/7Xka2z3Y8b95aAOcBNDS
VJ52XzxhyP26dl2SOGY4MlQ2U8UIn3rcYGRxAJJtvJLpQwPKpCt5lF5+WOzAVG2Rsa+366sW/7GQ
MOZTCWFmvH41LcutQLdQ+NPpxnmAQrWFxMDw88WsuWk4KJD1ahry8as9JvXRHqHzFLGhO6yVglRk
CLnfnxMUIKdZmqAV6P1csVQektGPiv9sQxOem2eAAvQ+VJgU2465si/T03EkYh6vQowRGH2QeDgu
nr2mwF2Bdc0ROujmOZ5980w93LWcelcisgo2rvpANgd8EvXOxn/ZxaeXCT40BDY2VIgJSLkeIvzh
Bkut5UN1ZilL6IIL8JNEZRLdxsoPEQ+0T1ANwn8Tqtakus08seYgawAhxanphRtGeTD7CRk9wPih
hho3wBsmrrmrUVl7pLRD5OXsssySGiqNaebffh8yFTS77dXBpnLHI+pndHx78vwkP/eovd11nizy
sAVopUSG/sqUkDSpSaeemR2hXwaoI7lEJu83ugC0k3wyFyJrwWQh+IzX5m/XVbUvtkMNNkuqF8lc
q71mLTsuFSE0xKPouJSP0BAH9OOiGQ2w6n+c1VraCdjbALy4waxC3E42yScdybVqdosbmajJi8oL
9dZ2NzQEOC9/ot5QZh98yZ4WJoStwNTkquQOfWTL563+EPQhpzWy4aX2gz789WOn4eKq/jROA4Ye
10aey4++x9BVvE5Twd6mCvB8rrnzgYYuNKqgUTMnIQ1ZVEcAG42I5gIN8mZrungahhbq4RiRx1xJ
aEVGd2bXiJ/XyfcsKzcF3lBf5r4cdjzLsiP+uPNbxLI3cgABCu5gRuXfLXmze3DkrkkWSqZQw4HR
tDKcttaMyihzIJFEpIWeNcaXtClilMJYABOu4zgCJXnT/UmTmlbh3U7dx3FB69Iik5tRtwPgOMHT
bM/DE6oRy02cZtmP2fjC8Cj708UDLSiiCoSTtsYBqfbj15lZQArggBLSBS3NOLv4vlYIPFszlIUo
IHVPdV44UsWZZu9pRA2nwq51bCl4Ng1jfQDnPWqFNpT4YT1O561v4RLx37wR2Va3AQ/eNW80Jj7f
g0AbxTa91ly6aH6dfkmZo/KgB+dTDpb7oR3EBuWDBgJmNaRXlA/pmyMeASFC8cz0IrsMKsXuzVm1
0RuRHzs1NI3C3TPup+BJRz4+KWz7FufNnUYG+2InhrdPhZjuJrfibWmy8svYeldX49pf0qsPsyfd
r0WdjBsESbWdD3Vq7Ae+yxL0xocRpXp4hCbJePAQHg2qyUb9IBndGcVHOo4TUx7BBwpOzjZhmbe1
u659Aoq0e6oM3BEkStty1oSNhmyBSp1+aDqxH/VIu5RGj2iW97lk6WcITqbvaZv0SLzU6Q5vl+Q9
mZEHngGhudl5m3+KkdQEDj15V9zw5xxwrg25ZdnUbZmH4mmaTf3x0HPtbGeetWVz8ox7ObuABZFd
AABGFMIhuDYZeJZUB+UDbgs8Upd58o9ADJ3hsgTFGx8qXLO4+CKDBGo2GMkNpEma9adlsntjGfzJ
KQBy9vRWXqGbaf5Rlojt09CW+schza7OunJeh3Fkij1OjvO2HOv2pdTHATULs37UTa158QcU9UbW
V5oDN2DzIgYegTSOV87NyRGHSuIiBENp/2ZHZnfmPUCvNIw7zX8ecmdDo6S2+7ekAlXBjMo0JLr6
t9FMsk2Hh87hZ9bZZg7+s/3K3FKPVaDSS0AmEaJmaTpD0QnlkSjcRDgBmC8NwnfeFEo/aoMYiq5X
akqnqq4IBfSbGHSNW7Lp+IWvk2rWoS2Ze5SmdiQ7edDkwxClOV+goBtBtxn7kse6B/m24FLbzQ0+
uIcJGkZ5CRJPiLONwJG2Zbrh0pY3nnTGVmPp/DmPY+Ql7egv14GQH25r3/2EI1oni+4+ieTrYFVv
k3oJEgubrnr/j7Ev245U17L9lT3y+XJKCCFBjTrnIYi+c4R7+4VhO530nRDt19+JIneGM+tU3fvC
YEkC2zhCSGvNpkjKHJbkQ7HQbdcOKFtvMEvl+0s7IYsk7cwNdDXM3WgroI716SWuQ7qzCAcEekwn
aQ4MmZqCajKN/POSP6/uKlCy/Srd6muYGaSLieLtFTWkJwByeK2ByVkmQGasdRigiN/6L0FNq7VB
jGKZ0iZ6TXiwjLuweITUxbCF8C/2VVN7YY/3wWBUx2gcVtKOzVPlA3xYCRQXidGYJyPl5smGbsBm
yO0Eu9+/2/QZdsoNDKxO+krCGfaGBQGZIynnSgawOI6VuZ0EV96wbkLiDBpwdxZk75Ym4Ip7CDcG
uxLWsCsrScpzFgji5WbezglogJ5+MFgenhKZocIr4DhW0QbrlcHBK2+KYDeTzt3JZmzUDmNZ0GYL
aMKBk6MNyfQo3a/wbwIfOMzmTszUvMms4NikRO6k7wdLVFCCx6phL7ym/DuvRqyoHeull+7PoWkk
JfzaUizXpqG2b77IpKznTqXqhZpE4NKJjGeSEBojWW3BZWU6NKz1v8aj7tdDKbWzFQDIN3rg9RLd
eRln93Bbz+LwwTXcz9Ro89t+jMxd32Bj5LhJ/dbXatm7onyCJEixDtx+sl1l7GWUr7q/tcCjxL2g
gxW16j6Q/lk0Y/02wj/AS+S4inNbgXgzfnBoXG7TPqvPWkwzSujH4HPk4KQkK2Z3DpLnEXwlYjd3
tjoOS/JMadzOIem5SWoZ3oyibfy5O6zHGgjkSzQoQDOHPFP4aGL6wNtJHophfKQk8W9Vn+f7An7c
nkEt81g744fOhuiDnWT4mFJksq4Jkyi11LxEARUPHoD/yQjY1+6/+lRN3nD6DDN9sRvKOx2UZZtu
Ott6UIXJHobUgMZ8S6Mf3ZOyo/pH3JAfFZwsHlGwDTG/Dc6hbex0q9Q4riSc9M5hg6dlJhF97VoA
8qaLwABZj7CjeMPzKLyqDfjZ8kPw9nKK8m1pwKyWOTUoSw5Y6KPq5UkfnDaydjkctwvXb9yZbgPR
KELWtKo2def8HAfpdwntNEgkXNv04NjPYPc7iv21PS87Aq1xE8oLVSZPuqMryPsoS8DCoB+wsVvg
lmMIrt65NYgLtp1NQn1EVXNUSR8aadNZCUAvdh5hdhNXyUQmG401YBrhTSYTVHeI8B9bxT4sVpAf
o5c7hfEYNibU2aEKjYxQXZ9HlQIMPmQ7ww7qs26nPP/SBM5ZiUILtKl1maEezLnbpjB9jBN640+H
JDSGvYkEn2sXjM/0MMgcIrHHUU3U43Tb5ZCiaBymNsf3GddeBqd2iL+0a1dFByadyxLsiZPuWDUt
EsYcDDSoMJibIo9ukUn52XTtlASe1AJSIt5oVQbEeH+NMVukyAnShKvGziCw7Cef+i1tN/hZVQam
qX6D60MC70+gw3i01WEL2cgTodZMR/qqCoYeK/A4vl5VZpBxNZBAgNZy5KxAAxer0kzyTY+C0kxw
u77VhxGVGa+ogK1oSKoubZ1cxyKlZz0AVfVsQ0fMgBwUw9TLBjv1FE1/XpAO8WdcwnSesnASg5sk
4L6clpM84CXmkoD7ar1Av3e8zRTDfleQ9CPsIg9EAXDziHoOsY7Aqyk90RDORdCDKykS5QrW41MY
oQzn4XXOvMuXUjs9ZtOXtnKyRZpDgA3m9MBQ6C+uqbvLGPKgfW55Ze/7oHLl30mDtSb+2eZx4Kl5
xMfdPCKD0Cx9PmIPOrVdxuYReRBOdXJqEx6HmChAwUQBrSzEqQzLAdVXConkX212UqYr6QZn6oxq
1SGp/MQURCEbEb5b4Pd5LCTsAAVp6xiUNUQhrTp8Lx1jV0FK1wuVcrdGRbCdIHV041MD37FxE7dp
tMCEwxIPbihwP+I9VLCw477NCuRO/fIsp0C3wD5LQjE7AVO3IqUHRwFya/0YKRs+YwviAUnIu3so
Z0dLF18uz2dD1h1NkUMduLCapTK6bFMbQ4e9AbsfIwJweklNZCXaDvyN6PmSTYlsKIYENui1FyVM
ZEDDmekP/z3GH3Lr2wDK8FiwPZ8SpGNdgo6Vq57tKdTRMte3tuUUCWx7y7keo0fHDpaFYnyz8dVF
eoaW1Xagbb5RKXhiwsA2tJLFgtAealFTWDVg+egzfSBpj/VVoVrPSqriaPoWtL5HCQIud4Y1Mkr5
3HQD6wEOk19DFUJW5Nobgv69iJvhrWllO+uEZZ3MKGanLOmDmx7KA9cma2qvKvsOia5+rVKHH0xu
hQ9VtqyIQx+iLokeimxZTwHsU8fbvn2o63zHjcQ52aOiD6NRXCLacvqQ2+mX6FefkVjJ/QAWRAH0
lLSMx3IoxQ3vkH8hSfDUtmGzdcwWid6psyviAmIvEVuCVfxOG4fPAbM0zuB0fxARDK82M6YsVBcc
dDuvko+kdb+2jy5Yf13vdpjIUDybHloe5MYtwOZzGhL6MATC1xHIm9i5TH2/Ruq+KaJYvz4QpMD2
4+Cs2l6YnnKwAAqAQ3smaymVeh6bfNiVUANGVz88M5WYkD2wa+DqEaLgkSTt80ijfpfkyegFaTI8
UwNbFscMgpVVG9jgwXUD/CoghHY6HvH52JUwoYYTxdT/JVY0vE/x9oNzj3yxoqQ4XA8EeI8vIQgR
LyoIMYn+3o4dVYSXBbwK9QsLCbgWbOLRQn7u75fYte36Fht7CBuLvPcY9EBepDt5TlD51kG/cdFE
jdzCot64C+3iXi+5wqorPMJ5eoSAtQTAO+Az3UFD4x2OsuSW47nuiA/Gvj+t4eCXvoh966RGYAoV
UpWHrrF/HkxQ7g+xxI4WdJBhmcrSgD+fPupBxa4YAnK5QF8qLSyBjLq9TKl62m3pGO93+vS6QPoy
7345rRIXQ9Mh+7mMuo63oQcjCINHS+C8ZFHXHooYha4sZDGISSRYV1Po9nUAtgtyFrqXR06Dcmv4
qjtjM84PbCBYHHn5GMNLTMD9aioR6EOrNS5HiaxvPmL32aFyO9M9voLVE4vicKHDolUCGEMDjCpG
eq9jbbwOaJveFU4eHllOjqDRpXcuqoJ3fqLELMLrcqPb7DFU+zFIXlEMmNt16Nx2LuCLeQvDAqNy
rSee+XIp8FesdAgqPgirwQC8BoufoVkcwcXEqfYRcdfcLNwb4nIiMK201QI4RhgcT43XAxitD4FB
2TyKoc5vGZY4REIJABIi53KW5iOB8E0i5l1lw09Bd+uBaRc/Z9A49uJsTPc1hPZ2TUDZEsz6+taG
DKiX2nb8ZnNrI1jBfvhZu5S0Kt6HyUo2r3oCCrTVQnVZA070IbGIuWnt9nRVL72iUZq4sNed0f7g
QZHHyawncMtua0fyI8AgMWiaSLeBstye/XEC8YxlZW9HPp4bE0uiInDTdTWO0AeY2Cw+JrLETNmN
JrIYrluvhgGirFeqi1nA9gy//U04kWH0iNzKfO8i5/Dr+svdGK1Xf/SKmIPAhyKZd4XxGiaKYkVm
yaWG8F46Rrs9BH25uEJ79VkFiZnLWB0aYaPWwF60HvzBQJ/BanEWdRG540jjnzqz3ThNvOtYUT42
YqzXfpCGq87x2bPjCq/quf3GA9XMse4I9iMkZM+BkHIGCaJgyZGhm9dTdkpnpPTByeJNWIXt5pq6
UpOogO7UbddwGpsipbG5Nulh+padNH/IDNs/lLInXkcZwXoOXi5i5gtQHGwQwexZ6AbVqrYTgvXP
FLuJlDewcmUr+HCqS+hMw3VHYWT5WsHDaKbbhL4kGkyKjR0Pvt7CSUi2wXT2rgfqH6jvoGpON0i7
Pl1vqttzi+VbewzuLvfUbe0QQ8uiu0FSJHsNSyQvABr63jCsI1rbt+9s1fQrrAPSTd8OxRn1H3dm
VpH8TtTWbOzqA5m6BrS73L6xoFe6NaCgAy4ZaR9EJl+D6WbY2O27bKye/RtjqbVLtGrJ6DjVWiFH
flU9+SK9rYdg/s2BvEF6bhYCVT3rLIhUXmLdBShf5Q2ja6+rdLhT+BtuhQr9Q9FjvSyMkbxAUSn1
jFxkB9sZ+rsQCqO6faCAh4R1xtZQADNfsAQozBxLUMlvZI2kuZ7fm+lNcJn1dQxhmtcoxDft+oq4
vA2KxDV3relcLru08YIvS5v4+1JOawLDaD2tGadV3cxCQFdpbg+cVcgmucoLjQLPTUvLjaO0t8Cc
PGhBOT3ez9Nob4RgbU74ouvhageg2/4Ir229jEPgRdMHx19BBNHLbFWTEy+L9IilJPzgBARa8H/C
4u/XWTcEHgdHb/9He5XS4likUEeYOvX4tPQDc6ZPbQFxJtduLx2S9cYiY9z0gGVPjpFv71srpbmX
VIoCO1fRVW9X7q0UJnYxKZlfekvIys0LO68xR6E3hW7u7SBAXURwaSl7tigcGS6MNy3t0k3FCH24
hD3Eci/icn906zHCsmvQH9xi0Rqw48b7fxdOorJQGBFHw3CAEjehDmUIYAx1Wzbp0+qzKEgb2CC5
+EROV+jBukOHeWF4AuIy+6SyAJfRHY0R5/PYiSxQSHBn1qQ3g+LOvqwyAlRR+cGyzrwNGkZuEwKV
UScWYqXDIJT8HIJjNPXpgwV09hIOMukcQB3zlrjQ8m5D6OyGbJR7FUIjFYXSbCp96xZ98H2GDXwo
hocAJTYTOpgEulZ+XLY7w8c6T5/B23FaDFKYSLpQJPZ0ozONuWipXWNu0neTloCd6bINhe8P+HHF
uoNl9QY+aYCyAA8MVx0Uda4H3fZrWBgD38B6s1pAiW/0SIMih/ZKu3qo6TPdJmFIRWKgDHSTdl7T
Hmw6dJTg67F17q7tpFTAkwOCY5AsgFbmOBw72FQ+9oAsmKTz7x1I7Nz2yBcOU3NGwfjEGgkaY1NY
gta9cnqnXRgloFGRb3QbOfGL4TmzB0OU3Q20dpYstci86qV91+WdccNDsdIRWF/23e/jQwGHXz1e
dwaS+1iluJfx+qJpfDLdX0fX8WJMomXWFrC6mTLyuduU/QyAwQ+MJSvdljECGY+plzFwDGYNBZgK
4kHmrCUUse66HngHItXPZWBhb1WeMxSA4uFnOk+vU7/El6wA+MwQLZ2G6v7LknUE5CdBYR56qAq6
MgDVFBvOIA4f2HEbYkf1e6y6sNxglpYzZXL0X8f7bYQFtmXwtTVlB2oziA4BgxDQFPUp/k+zKVmT
uuDI6XRCxX1xSmNw/McMopy6TQ92VdbPSd+rhW7rHfNQAKZ3Ugqvt8J5wAPKzz1QFljsGY8NqYBV
7fFB1CEZIPOd8sEHtxS9YdpzyLp14XbIGAC0gyp/KsxLiCFi2b+/6s1nevprA+DjXIjI/YEu1mu8
qdPOKrJvfZqugFxFZr6PIcbe1ZBln870wQcs+tLW56RfRV14uHb+j2P/3RDHLfpl2CQZADIu1u5N
CbJLROp1GZnIckEAct+RXC6TsgxvGwasVubm8jmUsC3pFf1kExuoyuCIDATyZqwdc8XCmm7dzoGI
DBleqtaBCzeUnKGcaNX3kaweSJBE77GCx5iVu9Wp8Ntqn8aGnOsOHyuHgmTDiwWjh2Vt8QLsllhd
r3SYSWCxiKyZrEm1NezJvpkE2WteqhslgjqAccgDmLJwz8nz7zUl6ql2eTwP/aI+SabMVd8bZIv9
AJTkQmMbZC4KinFOoSMckl3cgQ3JahiAB5HqNmUAq6lyYqtFCcHBtiq8pcBl0236kNb3Ksc8Ar4P
ynCNOkNUOljIaJBQw4qwAM8hTrNAkvfv+No/2hyIMJ70B9IBLSNMzCoV7Xq4YfJ8xVDSeo5peTsU
vX8uoZGMD7TzopuvoxSkH58pk7fGmPpnHg3HMK7Ih4RW3g23iHuyvTvfl8EjhJKqA3Wx19W7fxO5
gTmKM/aGdFY3T0k37lRHPkPwP++YPyDlUrv9KjaIeuCGC75ukn38mwEZZ5NRKkEOHXm+/ZA6YN92
SGXkrQ/VgynUHVY3kH2auU8GiWGK5/fDgmAFD7Yyse+yNhMH6Mvf1qNgd6PI7TtetSeL4PNYaqUo
AqOuNUxxQzjfOEk9g5ZcCPwYDsyMwz2VvgNB3J7N/+jQoR6iB7d2A6iEjqHvUWwDC4DRikMtGaSa
XiTh0u3y/F6hjr4LKPJ4SSKy+4pn7C42Pd2nW7KYQuXbjdO9bjNIOCxoJkOU+DD+evnlbgO37kbY
XVhNdm/GTXsXxQusG5N9G9ZLSIsNm2za0OPDlux1uw4BScCUm/VgCIN/086qKavX17SdY55sPNjz
sL1pAHd+6RFTSvAS1451BkisWus2fd2g04RiyhjqOHWLaGsD1a1vo5vCfhLCg23DvBxzgMEqw4eE
XwmEOvULVATC9DwooDcbbBO/Wznk69ruQ5BGefkAIEvAAFoaI99cBqEpH0YreTOAkfpe1vUO6c/2
mfdVtoBkltyj3qggNRCffI4N58hMgFGrRL1A6y2FBsuLTdx4PZSonOkwqsNljKzeY1srBmAq+Gvx
NAzqmM9dJFKADwf74Ngq8PR40Ezp5Lc2Hg3Qyc5A+n/X7bKE22hMc7I0zRib/bwHTKYe2w28Ln6e
2VMb5BHbDVQB/1+99jRO34XY7JBWFCItUz6rzuGJEcc9lPN+ZcHAkg8h03aNu3cFDuZetzQxgD45
L4N9pgpr5papOhVCsR12NXweJ7x5fxHCr98VyZw5djoUS9ECqNwUZHLdzWoX4FRpPEDk0lmlVAGm
PSokKmNnlw/qZkCO/KQPdpixk5NUc1OoEvn6v9vxLbOwXO3C9bUNKeQKuq8t81pJD2U6vGhaX5oG
T3HB7TNFTfHGNUyo6E60PrdrSpDIW7rN2tF+SumLbmZZLdYp5d1Ch9PVmUj5GbsweVOBuf/laoHf
f+tWndwndHyxS7N+SEW7BFq7eunLGJYJSUuXRuqWL12udhBHCCBTzYB3lwH0J6b2uDaVJyxUrvXl
oDYjVYvLq9hpvlwOHP0OwgvB/WjWWBUjcVAYApolJFklgxW8ONLdsdQmd3VGy2MeVWAkT+1tYxXz
2vL7rSE69ly/69ZMDNnWRQJgrsPIF6AAuJV1HPG5hpIKNMV0RhOOms4hLgdI8uJRe1izOIdsGFfX
XKYeIQVZ2eMAxoPJZlXhlNCJpCcOpaAdsD1PomITGSJuy53D5FOdM3nO7VqedZOPpmpqGkXpz8D4
AYypATlBdEOxc+0QLAZ9mo4+Jm2zfvnSpgd+iS+nutXOEul4ziCKnV2Ps4KBUOGOnH6EzZx0Q/QR
W5XjRai4HwPII+39DIQAUmf2S21CUL+R9KPwxTBzUfQ780wpAIXqcAXylXGvuAebLwmwsB2fgZYL
sAMEnChNlf2WQURxiAL7OSHI58Qo5AGgEa4a18weKIluoYhXvrsOFO/90B1OeVHxXcIhQ6k78GkJ
Abx9E30qwTab+ENYo55jhaegB6QJfRFMOHf4ReQmwpdyGdet8azM5nKHzK+557fZcIADNARk/UqC
EyuPAjPvCjB8EOdtWJythhJFRZ6VKXxlptgOUC68xAOqqCtrii+rQPibAZDeg5nXVA74W/443nQk
S2/AnTKxgkQZ4doBqER6E/uNOZNp+7ODJeV4k04df1yhOwJfoKOUJgToUHnQt3IiZc4lNCc2KTUf
BsPgLyYw9HOo3iAhhaLNEwPKxooa8dJ0pVzFXRGtoswRL+2AnCCs2x4lBJK3UrlkrttZ1T+Xyg9u
6ypPjyAf8JksB/DSDKNbE4sZaxDeBq9zKvPeEC49MD950ZGv7P6OAA41delDabl7PH5yYyjLvM8h
uj8rYheuYHhJbhrqDNPs2B/MVrg77gDiPkUXvUlQBmBIBV7DJfx9HLON7gCL06d6GNWx7yK2jiae
CgGZ59nER3iWybbb0ylEGcxXLmQm4NUKcr8PhPXUDIhFvUCqqlrrsO+cc8iFXMKlrV1lmkmjMf1Q
XPWwde92bWZ2xSoqQD/k0BwF+gxbDb/c5QR4IIL03G0H7hXk/0VxwNbc3GArzdZN5ddHzMHlAujN
9N7m8IPl1ui/1rFxEC6gyTM5rNKyrE/pgBQoKIAgRra+PGWuU+67MqnnozVE7z4XWN9E44vhmD/X
3kEdW6fpKQwB+FJFaAIdgudyPQRxNexLG/i7osfz7XsQ6nmKT+90yi0HH70ulSg652pm0sY4K9qz
je+CQeoCWPBEOVDojrTeY6j8ZkDTQDWd3TdQ519QeCzspRFk+4aO7iIOM3HvpkU+6yfx2B89ZJQ/
XRkWM2pwGKOHAGD1pfGYBr7xCO5fuy1SfIh0COcaaBl2sbXUYWI10H6PmmqJvEnqUZJ2C8N1opfY
cN6yKvZPceuOJxHn3y3K4pdYqWohkGNb462BEFUi0WbxE8UHGb72I/P01W5XOjOohHWHRuTNfS9+
jlfSUqu+TMhSX26S9KbCS+cu7ySFaAqKZvx2QMLxNmxbdtvCWMZoa77XURUUoMmMEInWodFgRO8w
By+sNtzoq/pOQM+cOZgW/r4H1uvu3FCQOB9qwS437+HWILNqScMQUnFsfI7HbnglUW57nBftHgqC
5Db9u32Y2p1f7dN43/GH1x5od69Xw8/xDb7JKbyRtlisy3nfKviSMQea21ZnPMZ4i3ihzcJdPv1P
4M53i7L/eGpkNTyWWHFNrQVEkm4G37n83/qhPZo5vsM21GOeGockIKBRYACIOTzmMTRYqfVETenv
4yYCIWkKo9IH9guaOXD+Rihd0AH+h4say5/0nHFrfZHd8AJvkfLfXYSSB7/zTbHOncFYtXYI/as4
M27aKrC8Di/A11LQZdTHzSeUTx/Kps+emjiC6EKSpIesiMZdnLJ4WSc0enD7KppZKPR/JlY6a0rD
WNh5iBKJIWyoV+Ngq5bvAe4CKQ0UE2+gKd+7gayque4mU2wQASg/AHcRo3zpIr91O8oOfFIAPN/Z
0C8IYCdQtE2OEkjEF2nAmqrJuv5U2nm6tiy7B8a+No9d0dGZ68dnJ83lTSasYANFe3NdIJN6A2Xs
cB6WnD4nJqykyFD/6EwUeEVWfAwxLvQpbe5Q4sIMgSTyzGygRTTUgRN6Iu29EXMTTKimMBHQwKsa
mFt07dmmsjhD94/YzTlK0vZswYT1lPsBtl5TNLXHBHY6VqWwSONrRhx5D6aevK+ZWkM8pjpdmkbg
uw1Auja6M3TgzweQlZjrXiZybCRJ8EN3cvBe7r/rDpi1Stwg2/nK30BFVD2GZt6tayMWk7YLTI66
GmwINb7l8LWFQojpb7GxYLcMO2Ld7o4Z3A36IAVekSUbgCyg3KP6+0u+iRBGdhkZf4alai/hJVsV
OqjUTYNtB+o2fdfNLdv3tykZzH1MlbtIaG/cKY6VCKtM8PQzOucWBBNLF180JuWr68A5wgyLT9hP
F7Pawc45ZBYkLkzzyWgN63aiuux1e9GUw+vQ8Cc3Z/ZS1F02H1IXm5+YvzbwboBdmZ9gz9+6yw4u
JjssfyWE3/Elsogz3LkqYDNmEHrbxwR277kLBW+q2p0JrS+QSqZTNcktDxno5So1mllb+C+6ZnUt
YX3BaOuehBA1B2G18XR4Hf1HhUyH2TTYovHXwV8qbLSuoDsZ155mu2lCW9lCVXmqoCMpbtTGvAfv
8cJ/091B0TXwZJ+ob/k0xpnGdGYGw2HeJx6yMtY4C0PuHvShUvAGNhLRL7C39g8xkejWp40p6g0E
s09f2i6ninW3yMonmz9vhgUtA80hDzx977QcukMbL4xJv9+C0A6cVatPLdqvD6OCk7t0QhAZLPci
8K/bKydaFFGcH69DuxBWPmUe842+mb4gs5DNFaldLnUbrRmSqBmk5MHv5+A+To8AXyof6yDsNIVV
uT9Jg7qHpcYYza/9Xy6CErPtFU7NwA1sLKyva39XkjA7MZfZM1BL2ndulgcLqhePBkfhZYBM1prJ
xnqwy+SkByjQOmcOJu6Tn2cQrnF8Y163PwKzpgtqJc6ylxRlvpjA4JmPWwKQ2laHdsgcz3TjH2U1
JLMyiq2HnuTJQYc+vjL3Zn9G2gdUWVhrzc0oD1/GwK9nUITiR2F1UGCMzKMPzthLJ0u+VJRkKx0m
bYcqCVY+xIc96eXhwgslSIr68qj1Y2U5yFLIjvmbaIztSS/DYd7oTiZEOsbvbpvQ6usHE7zlPEhh
W+ELjycmMP1Tmz6YokpvgjgZlmHv+rNrh74CS9tkix3orW73VW7PGpkPyxY7niO37S2II+a2nyLd
pM/GDE5FWTHXQZT16hghcXrUYZfFxqZEPUi3X0b86sSToUv4KELK/VebPtODMdclczeHsPy1TZ+l
NexcDfwic1gD5DMOcdaVRlISH9LGM6TlAMMU+czlbnTQ4MtLBxirdIPy43kiVdpz3YPbJAubxYDU
utA8+fbXf/zrv/7jo//P4LM4FSitF3n9r/9C/FGUg4Qaifoj/Nc9ROuLTF/za8zvV/xr9Vkc37LP
+n8ddIg+ZFEXP9Sfo6bf5ted8dN//nbzN/X2W7DIVaSGc/Mph9vPukmV/i3wd0wj/387//rUd7kf
ys9/fvsomhyeGrefQVTk3352bb7/8xslXD+oy3Oa7v+zc/oz//nt7g2G7H+dok8pP/96y7//dYiq
5hOr5v92j8+3Wv3zm2HzfxCHQd3LopYrGCfut7+6z7+7GOEOJ1A5trEh+fZXXkgV/vMbE/8wsVTh
LhfA1RHHxjV10egu/g9hE+yKuUM4xxj67e9n8dv/9Po//itvslOB37rGH8fxQ1A1nv730x9rW5RC
z5NAxgWVRRPSoBT9H2+3UR5guPl/mNFYYZS32N0XebmgRXcUXfSEn7us6gx8IQUChjWSmURFdiwm
flTYIG0SQbCzjfhMSNJi+1cdCGxklowD5mcO96PhBijPQZDM7jAIlZwFA9MeyRhYIEX0iMwHxL+K
9DVLCUHRqj30oKz0SBwEqKvMW9RNZ1gZfm9iuulc9uiEBRQCgRnAfrSZ+1Y0Y1BAdcPx0TWhpF6w
4c4c5nFgJ/M6xlaP9cG7KsuVGxKoUI7fU1KjHM4cyDBb4h0//TNLXGMRjOnRj1FMrbFg9m1qzGkS
YW5yoYnKzDMezRGIjNcErGCffpehQPlDFIcYlIg55BBQYsaaohucj96CeEM+FnOjswh4eYk/G4dx
XMdwxZM9EKXQ9QmAOFEggZVYEnyHheASRdUDZPhgAmNXz2mZveJNYqQSBA9/q5pJlyP2t0MrlmZo
9ItMJe8hT7/7IjhDhOgzA+d00SWBAV1LD+oQPsegsel/CAsYpk8Hhu5pm4MFEwfgR9z0pXUawSRb
tNBw7gZ+7ETvhYHxA9PR99B37iuo4q54I7aOSucjADN4s6PE1HV4EXX5Al9J6qWMGfN2Yp5AcWlm
IAvlYU+OSr1o5hBNgeWHmPs97NGL5F1mQeZRJbCzh00KkD6AXfPgXTD77LRI/WaTiR5ENIYsfO9G
sUFRs/RAbgeNFnKYkZmBFBn9qH1+rEcIB1K6sJTyvSxPT4Y7Po0drMSojY+FAA0LOreoGpzbOp6P
FZhGpKqBlMJf78PwEnyT7ggSBx5ImX2WvcIHBgjxTdHac+UYWC3n0JAc8dqTwQFykvmiIy705ZIk
hMvd6GHfCkhwCs1Kq4iQOQ7DBQsHWMJDpGcxWme41qhFH7r9QtbVa1gAWFbLbCKhwjZx/LQngUms
xWeRaVhYsdYPlsq/qzQCW8QxJqWOdsNiSy3z3qJeMh8ox27QHw6qToq5qCWbA+qMldQISYy8h1dI
Ft+ZI19h34vxYGRgRShPtoUuKl3IsrXmPKtgx43NgedPQiV5ZdWLfQDFQE8O6S13s3PNGQQudjnD
IjpI3ilNF0HPQLiRx6KHMKmbQqIzLe+A915GoM+5YXCChqszUwwA684AaGo0ttCQmZTI8pP6tGJ3
Y+JzwMz8dSzbbp7bHPqe/oT/XMM4cZbG8iQImLxV0j32g1hid/D6ZSb+Obt9nc0wUf8+lzkAFBJG
sWCiJge4/ve5jMMbASK6Ilg50EmZicJeDTFfY7tq4cOaXt6Pv70ev/4w0/x3P81yuI3NIsH8+cdP
axvTNIzQD1bCKSY19JMNxQ4Lj5WBkNhEH9i1HWqS3MSiwI6tfv7f/1Zzmph/m7inP9YVhNuOaVP8
xb//sahzWEUBzwNoqyTvuRSO93+ZO6/lupEtTT8RTgBIIJG43die3ou6QZCUBO89nn4+qE70UFs8
ZPRMX/RFqUJVlOAyVy7zm6A9R6fCQ5N4IiT8/hYZYtR+eq7y7Fybne3nt+B8cAeGTvNqOTdAeut/
3oElbCvDuwmmb99fWGZ2HoTyUFWZN1nppvCTL164Wv6+kyd2TJPTzzB1x+aZ/7xejhZI3RP/dmLm
UAmdbFcnV21JJKmHNsb1C0nTcIZiWEFAsIdHpzFuctGtKzM8dur7ROpttxjxPXZV5Cllf886zNb7
R1UoqrJkL8oKvJC1sxIo5FXaYn5UIklMqMs7cZNPUHXnwTlUVvzaGBEp9vcC2V3b8VG50qPBs121
IXf5PqaaWsE4Pp+qArfCaYaVkT10bgpdPqwpk4YXTPfuswDxJBjr6NHzCTcIItleFDVeZvrXYCOd
qkZLX+XEENHsys64gauyruv0wjJGfG5r0BABuNnfdLFK3QfKfEwmdU+kcVsbXn1UoFKqLrETnqBn
OYfGn7caR1ja1V5BaEevJPV+r4j/6ZzxP6aD77PB/5hZ/m/MGVmK5Nb/IWVc/cRg5+cf+SE//+/0
UDn/QgWeMOIiuu6SzpGg/Ts9VO6/YDk60l1CmlTO/80PDcUf4o+5pkIGyIUf9V/5oWH/SykHD3Fl
6I6L/I/87+SHJ9khEct1FZcxBThdV3fUn1uuMyPgEOy7HZJTB38YNrLsjkE1fxFJSGff7+x/LmMQ
zqj6bOIZj/M+CZ2QxgaYMzW7TtPOOmRSlBVucyM7Vs7e8sHCL90D6/DuI1z/EzjeB3Dzw6vaOle0
leB1nlw14dEM35ybnWO7HKv0FMKm++Y2I2giFJ/d6ChlG6wCjME6hSQM4u/KRk41vOYL6Kusmjw3
7h4Yv1yZmfkS9SmMkuh712lXEIhuQQ4aRvJEO+i+ENVB82PPcRrAWNrj5w8ilsD3LjD+8/roWaM/
z5cynJPAaAx0ZUfYBSCu459LMmajBbFqzXHbhrs+a/2VSLFlk4pfGNevfcKZkRA7Qjc6t7rcW8b9
cyfvAWXfVtNdBZAede4its5m1D8sbQDzcUZXbFOPTJ7jW0jmy2sw6yZatZha17SBJWDnVYue8hcP
t3yF04dzDdcg7kuKJXs5hd4VKKFlF3Miq2YnU+eyLYYrn0FsV2+FjO/LVNyoIv6RgNsUvOMiTTdZ
THuodXCqRWIVmFqm5LZ23E2klXsTXpxKJF4l2bkFb24uywPcXUNKOgIp7uF29RyRBqkEH8LJvozG
4Qq+xrM+5JefP9bvXOSvx6IgZBPrglN8yS7ePZaGbqKTwqXYmbmJAiXlgd2grZXImea70V1qNtWY
bQLyAormpOLCzCDB4ATvhxQlOowjKOHeYPabz2/so7VEYkGBR63qmHLZNO/uS+9UKZHXa3YpB0wu
/YMKtefPL7EEjfePbpMt6eay66SQhrBOLzHFbpGgVr+L8k2mq7NuavZmed8wwkbJYpvoxurzC4rT
MPb7ikya6IIroSjH/3wo2RrZFOdhs7MpZTLzfgZ57tjJXZ3Ft0M4b41Jfw6Mm44aJ5S1N8c3InXP
xIyOVZE+yCi68+t2XzTTugiyW5xortoovbZTw3MKnMj8+NbN7INbnCcTOUbVHRHL3bqBe2Zo0yP+
B/HKojQFAPXNj6q3zx/OUEuiefo+DSIOR4IO4sta/v+7T2ZnqKOniVaj8aIBB8xUucrN+fskrCcU
m53D0PnnETC0dUZttxkQTErVgOihVBoiBAXY/zttPMPxQ1yHVh+sjNjdmJQ5XjgjaqDP4bpPrO/+
HEXncRqjiBrX6XqaghhNXcZqOnTUnPbUqq1LBw3H+gf0Miom9iP6f/FK5t0teN1n2TfpKgcstqnr
HP67cY5wJuvZvQ9dm56jGJxVGwaXo9OCDqlTJKmi3Wyo7+g+/Uz9Yu+P0N1ru9qGQj2UtosTWXRb
5AuXIwdtkTUv8SwQt16mPBLlxQlu7Aod70c7rKhPE+iSGYpjW7pEv8iBqOdR/fDj2Osz+T3RZLPu
c9raeKfs5rh/SbKw9UR7OzhZAzarH1eVUAkTDM3eMgj8rmu7JEsucmmu7aKhHu7GazU06KxFzpvd
q7UOtmBlFj7wawURbN4YrJwVnudr0My0y5sGnr4T/Yg7dOQixB4wp06jEIEkyB2V8TjG2ndG8ReN
LI65a1mreolp6Vg+DOEGTM+PcVzJ0r+Ttdg2kG7R/njo7A4fASe7Sq4R8C03UcmVYqem11+W+kpP
gPwIr2lj1G60OyqVmbnPyGJIhotqjM0Voj/CM6FTZR1MGKvv8apaAFtNeOOn+aPUFIqOmfIkxOSg
vUIodFwj25PTCagA/OrtDsO3s9ZHhXZwisNYVpWXCKm2ffmQa09uXEOuZoHJurvQzDz3kAjYT/04
rzI9eQ2CsVlXKOPEvIHORhMKXFBRvIy9+4aR1EWhtwe0ATaGmWxHE0leOSOa4WxE9CTkeDsX+KQY
UQG6h+U11ThXDmZ1CzLv4vNN554Uf7TMdDAaJCyWY1BqnsawIutU2mdNvUsrP9wUQ/4zGeQRfdhF
rIAtklrXQXlbjojXVOBtnSm6zdMwXSmo/KQBUP3DYF8gh7DuIIDXU/HNcJBun0NEJDR3lUMGzFIC
fI4xwJjbaya5d/PYXfvaIixqqecGhWpojPF5QH62KnI0skX6zDR1a2eBQQenL9bA/HJPj5jZQMgd
OuGuGit8MUMmdU3DsaL3zB/HRRVWFHsnip9zuiFSq97QmESNtRgunCD5icY3Omel8lrNfK4H3umU
znfAHPZREv1yZ/tqGsZ9UkJ+u+2k3Jc5SCQEucY997qHunaZyP6COeuzDd4X99ctbabAG2vg/kzx
K5TqELuK4tskYuNFwW1nmyMGCd1DDEfIoJ5Ozd3AMT03s/JKyevM6u7h8w9qnBSz/3xQxxb0Xfm2
pjgpZgGMjza8jXpXWeVTNky3CWaDlTrDZZkGJ/7WtDLnvdapY8O7Nt2LIUGSFfQDgC4boyq6gRVS
61WX/vz8zn5f+TS8Qwx3hW7yjyVOEqABYaea3nC9Y4p6X9NuK2pdege7S8Tace16ZTX+1iYX6HX6
cbNheo6LJmrI0syJ+UxAPDHHx9xKL8a83fcCE4NEfvNFU/CNk7WRq9KbAySM9P5bhzrbhnaoJHAm
Rz2mPZk2UOQ/fybjowNZmsIyOIyFw5H855Gli6I2yhasE+xbHDhKfV/EavS6Af1lGGE7bZ7wfZpp
9Trpiok4M9ci+a653yp6r0g1sQbD/urzm/pgBVimrguX2a8h/ron+M92m+J3vZtz59pGZWxVptZd
QPFjzdZ15Jc/Pr+ecdLPWJacRCnMduhnKMNdKr/357bhVlrWunONFn6BcDpdbWQtjrSqbzrgrKlI
Hpii0yIG/Azk9/OLf/CwXNvRdcegccPC+vPaWtHE6RgNLCpt2reyf4BMswerf25hqLkyrTH/f/jk
0jT54o5uGyZp359XtAdNuVVS8cmd8mcDIFdvwus6HjbJ3MqNa3dePDqXJAzpqmQQOKe7BhdEDvSf
rcEfyJIv8qYP34CwljraQcX6dFtJ5FOd2mUJohGq58CVyQzzhX/gXsbh9EWBe9qt++dbgyHSKfIt
Fv7J07tdKlsf8dxdaevPCQMGQH7niCjRd9Z+zHZ2C8HuaRiyJ0U/HJX1fRn4yvv8m4vlo55EEkn/
jKyepiFyJ6cLzqjqeUQGeZfUQ04is+Dou/5Hwpi5KA1PyLbzktQ8VBLIParRXRM/guF6yTWUeJWJ
zlYfx/NKH6lkJ/1QMntZV71xl6j0yTKYA9hufLT6ASPZgonRdCFnlCZmENUimpwd0I9tGzHYqFIN
PLbGsaL47J8/5EehRZouZpvSNp2/q3rZaaXKYebtMJ28c0IOMiy47yqBWER/PnQJKrlDRGe+DN+Q
XL8mN7iXE0veDzZtiJG7AcDj81s67TP83ueuFJb5u1XKxO6Pfe74Irbrwa2oPuLb1h12ttugImYe
4qR4HhiwjWgujTJqv7jusqZOP7dwlKLoIcTK0z0+SS0gicGzPJ1dsDjFE83OLy7xQSknBZGLPSRd
eu4npVwg4y7156Ha6Yl2qQojWFvYhXtV6LTrRuaHLmI7p/jJf/5GrY9C57vrOifnR+CG+cjBVu2C
PHkJLLQQAlU8qd5vPXs+b3s4MI2uM2KSSPzF3Vst7csmMuyVY0dUzqbYShAtSPVGV71gkgRHgnMV
0vvGVsk2K0W7yjrtpqYntYr9CqhuGnucoActC9CTi9/QxWMNWW2DD+5VZ2ePJsJXq9JTxXSTGCrA
hKe5gEC6L/xi2lph+vz5G/jgAJVwM0g9pbF0507aB1Nj5Hred2xljT2ajheDqHCzCW8+v8xHS/f9
ZU6WLkiVUEp07He0Zm6zPK6wEb8b50eE5TcRUohykrC+O/OrBOGjdfX+uuLPLVOktRuR7rJl+v46
p/E0+hvA0FunjA9+DnFO1V+80A/jxu/zn9GC6xq/T+t3VfTg6GaIlmu1K4qESNYciza8Z1IartTO
AIDZUe3mV0wgYI0V38ZB7JDk2/eK4ZJjB7efv3fzg/pCShIRBh0WisT2yQvAkiEa9JIFngEB7fqg
peAmGx4uavp84OyQ2sr8M02WHuNYJo41qgukbGTTk8DweIlsGEDldOfyn2UMjdDMllkHnb7m4fNb
/SjKvL/Tk5MN1Y/RDAO92k2q92gXb6bgq1HbX53aJYIqy+VFcHyi3rEs03ffJpcdPp6lU+56y97n
Zb9qWp2OQVJhuprfSE3etrUP4wo0+iB+hthrrCa8qxsUOUp1UcXBpqzGdRHKjGn04Llw1YRV3dk1
urQNG7kOLdgi1tNiRMhJ9bZspEqPz2rr+vOX9Vfb7/eTOIRd3RAm1cZJrwanHroYY8Z3LY3vBJwn
Wyu3pZlvw8A4R4Nh32nhW95gazzXXmKDQ3QxBw8EjR1swc4FEDRYnl9M1v7pEJ8cFfQgXUugekaf
VZ7EU/zZLImSZwnxkZeFVupVGNCvHofG8bTGuaqz6Vw5hbkOgHVDLCYGNEzAoQKvlBp+xXWEyN7s
bu0e72IL44O86vt1GIrZAzGd9KA8HCRsVqFFO8CAZQqQonwMGqSpdUwgVn3de7ZffNe65i6P62I9
1PxXNJgPkanjoUnfZGyZHbsi8JCReHHK6EUZ1huMsg1D5v1g0tZoj1VtfLftLKau4YdL3BMgL+CD
BMCuQBY07aC0Jgik9xqWOpO2LWrIQYU+gISwD7KfaSLF5aWMaXkl9TZL54s0mMxtpqmzuNU3PccA
HIsi2dpILeH5d5ZHAE3R3S52bttvtS579ruWYV1+Hy6E9cQe7FUreZNVEQ97+MXX81he6JLuHKqL
I1JkJmTY0nLZ3jXJEVLF6YhATZlubYyqI988F5rawXkBT1Bl9AbACGAY9Cuw7Y1dYDJZVz+aZJXk
8aXZJZdxLl8do9zqYc+36vapFt7mQ7jQJzto0d23bJYY5oU8YCT567pJxN7cp9g5O92BOOQFAw+c
xrR8+gHEDnT8eDUDTKsr9wDD1dwKPMjX+e2QFr/8WVxxKKyr2nx10KZeT2BI/bS0H1Q3rPLm0Zhd
/POc6jmIcj6nzB7xzL0Ehn3WDk3pOVbobgYIg7NwkLhaYLOVusQIGqk87TXo5es44EHlWwH+OiyK
QnXPcJx+JXX+C7bxJa7JXtQkl6IH5KHQAjK/pZVT0AmxdNSQ+ufK7l0vkpDGnHDlhD8MK648FcaX
hqb6rwqcDwIhwgxsH6ZyyCfpJ2clgER4JJUodxHsgrIwN1Oske5lsK7mWwBP13rWX4jukb7wnbLj
65c2yZjUsIW+iDHLhU42s9IptAwHzWbSv5OI7McAXzN9KneFATYow8ubMvCsqG/K2j6DYXM0+uei
AHTeFSA4ypU2fvviDj5Iz9h9FggFct6lnv4zXjvKGbU4rMqdOdg3oYq/Fyq4LOGlGEhBhbm/Bf5+
K6Lyx9DmX1Ra1gd1nTKVCRpfkP4jQPjntS3EmCd8iIpdMVfmekwon2ky1bjx6Nd6Nz4HovyFLS6m
sc2vKDI9AynoVNIEa14mHYeoCXjTs9m0yU72ibtJQ7tnjjTUsO6C26mXv2I9TdajXd8WNmZetDK2
cAIeIKOdG5Ppru20+6W08k6fU3HmS3Hro+J7tBpZr0EarwFBndcVrVVDw6lTubtI96EE+Ju2h5pY
IWgmtCnb2khMqaUr+sWX+ejtCJPDh0OUsdbvOvXdSTqpLJlcNyiRSMnO8T//Ueua1wubJnFTfJdg
DjK7ujNtZoHT/G0OJIJBYGnCbOOWZxFC2V6Uhq8pL+2LSuKjG7N1UlmH/sACRTz5bEMlnLZzil1m
Zp6dUhWV3SWCzMg2XQ2BmL54ER/kz+AulwPY5W0wev7zcqIpy24oxmKnBQqd6nQDE33ruOKrMd+S
p53uRY5UaVqoI0jztPZrQ7fq4rovdrrIvKCLzgojeUDH9C5JtCNizw/z3F90ws6h4lgXWY0tqXmG
C/VXJ/xHO1Iu+ZNu20BR/8qgEjjZYtSLHdTEdOUjglWjuhtZR0QcrifcFKdi2vTQXmg99180yz9q
dAGTYna7lORSOiffNlE1nqktDpFxg2hqiFuEKQtotdmmN4yrwsJaHfeXHO91yx++uPgHFQwMFoap
1oKw+Kt72k1Mjkbllju0cK+1GOtdq8uWicRZCZtWs5w7Ucm7ONS/wKJ9+NAgJqQypeGQxZ+sMHtg
/qJZRrlzAEQalv4YpT7ym2BBI7GzCpCLZWVsbIhKK7Qgnz7f579H/ifrjmmgrVylTMYU+kmrJyFV
aRaGFBLH9iNNMLmKyumK9ud1XzMvsBr7FVjHg2zu3OBbYHb7puy39ixWk80kb9T6iHnWzVSOjtc6
b41EUK9KG3PRf3rEXDHdjNV87crB9sS+DF1z2wiXPrlhI/dimlvVNzB7ScissFrltvMa0nFHMZjU
xo6RHZCmF5XGE7JNZCY/ynp+HH13X7bBFrvKF1jhd05iv7roEpS6HSOhOf26Mx2N4AQvoFu05xp7
VWZxsV7PLplEMRHAUVQtYZ2gxd09BI510HWMBHaYQJHs9UWJp5NtM93jhvLRXYuue+pb/4eti00E
ShL1iuru868gPlh8S7cP3AzdF9OxlpP6XbS1U0uWqI4T1JzAoLXWogSC2QTca7TvVEATKi3XWpxt
Z0T9C9iM6zK1D3GZ9Z6hNc8tDbsVmJkzvWxrT9XawW5LJqu6/VrP+eIRW1yYTHKDlvNE7zpqA7iA
kV3vpZNcUS+9jOWSypZmu1WMeCLrFbVGnAf7GCc3BEIm5fU5S8JoHa9zaueLmP5RteMqcE1K0PEU
YHv+fH5cy6MwqUuscKPsFePpY2LFSGbUD0yekjXgGgyAokvdmr6XaOXRA5O3JYpsYc1sV1ziCD95
TZZpX9zWBxMVAywJgBlXSgmE8qR5kqYjbLrZJh5lDhlvIy67kYXuk56j1WF4gWG9VkOQe4YNuNBk
NeZDAe+XARHWXf6vOREXdlY89gMT7ek+5MfnsbmLLWML2h/7lY5XqSdqZzbD86xb6bHv22dD0ioY
H6sJ7iwupe7688X2QQNjyfaEkHR4MZ07DThgeILK6ayc7m67y+xO86IC/GE2O2jZR/E2GeInmSK7
1vPOjZQqOuxZTYBNntpUPEZWNsN29L942R/EQcOwyEJd3jY4ntOTp+hk1bpqyHcdfbbUxHE+WhDb
eA+hT8zi1w9BAVBgQuWp/6qN9HfbXei6gi3BVMdyOX2XPtO7DQiWK7TtPsK++Jh2JQOWadoY+nHQ
QTmE1B2tPDSVfZ7ZyN8vjQE1fDFU+quRdXIDJ52LiqZjmOlpAVS1O4IAX+gTq2Yk+Gf+Sob2IbH8
/25q8+clTyeZqjfT0KkSEmC3h6gP3yznwC2aLxJt46/gtlzHQGGbU4bwJk/KjEDPZCdi3m3rVwdl
EbJG/CzwFjjaC1/BQnreH5/UYN/H7fSYRfFL21t7SznruNq5Gs4LaYF4dOShsdxb2fMX2+HDN28q
gNkIHFAQnNQB5qw6qYyYzAvvKqXJ86buFojKrgkzL8XESY+0Te+61/MCzY/3hIJ1DSNrwtIYD8mt
1ZxnCBy6zesXN/ZX6rm8t4UO5DgGJcpvsNK7NVkiAgnaIih2VakdF2RxiWIviOZ1OFYHS+BzWh+x
EvGMJrqv2urgNvFz0dyMMnmo6Yh+cTd/Va0nd3PymmJNi8KQec0OG5it7ZIIy/GCBjpaCMdikmsh
xQOdgmtgi0dYZNswKvZVVO6qs89v5MPVZBkOkDBGU8y6/9ypQe6M85C4OSCm13AyV10j9q2xKYLL
1CjhWjDVBvDw+TWXZ/sjSVqe/d01xZ/XbI08c4beyXeVi/inwhOg79YDfg+oa/9/Xupks/hIl9C7
Uvmu0XMGUNQCKMIb/a355QBswf5+8FS24XK6GRZd5D+fSlhdWUlAMLt55PQaUaCM6xHxEOCt1YuI
jCurmC98zqAM17/wXMuqNxR2cAcNV52P+VqaPet98GN07K2Yn0muPScOUFSYzpq2+qogNZfc/69v
ABaQRrcyXUednMVZTaIH6DDfASTZjyZKYJCBtKTZlg0EcIIIys9eL/WzUNs5vXMoQ38zpZTPGazH
Nv+9bdMQwYm8fwo6T7CnJhsk2cyuT4cQSwMt3mq+vxEdjbau++LU/TDKvLv9k2XroInUmRlLSNrM
Dmk3Nwtn9azv832uJ3gfz1/skw8uuAyTgXvR3BEoUv/5dcM40vOm4Ov2TXcEzrVpzG2CdetC1JvG
BhbtV+jJvxOLJTEGeEIsXYpY5+QMswqEZFuHSw5Bt3Uh6vlQIvquWGnIJoco9JSzxJc2u1bYgAz9
cBsV6txJ4EP1r+iibD7ftB8GCo4c6CWUlH/hCOKJOSRS9/mumLTjAsgulXVZ+82xFOIciPQ6Y0BS
JPFXx91fE5klWPwm2/AuLHW6rRrAaoDa+NLRRMEqZbZB7tcIuvMZql2BMBVUxnVpf6PD70VdePj8
qT/KZN5/hFPETJFhWh+1HGdk7WdlRdVV0YVP8svWL5HpcYyVu3QZdGfdu3DEKfzKZv/5PXy89P5r
HZxu1UYbtTrDIgswVnUl/KswflYzte1YbyuT/vPYHj+/4AfxeQkMChy+rUDmnPQNxtlOxjLnbNLy
aZO2/sZnHwc1ZiOq+yJP+/BSBu45IFNY5af1cmAWhpxjnq1qJMBNmy6B2IdNskk056tezAcJgM1U
TxoLFsbUT+fyFi03vfUJeSiaIkIRrkjYU49x0Rok1kFUZFSo9XUaTkI5yvsW6rch8idBir9c69xh
kPhFl+qrGzo5nDqrtAZ95OytIkl/D+0QxEnACN9+/jk/XsPwtsh+oIz9RRhLQZvCd2cL9Qn8XzeC
gVjY8TrSUZ527AMz9QJ1g+xZmcW3Obs0q3zTMAr74i4+2MgL20bAbHEUH+IkgoKzxMdgoigNev+8
jgCdo3FVqOd6Cr2xao8JXIMJ9H1gDfvcjb+6PL2/v488ZpmKEpSq2KA5+GcI72mq5FpMV2BsMh7Y
BOqcF1ejxowP9UqKFABUwLiNncgQ/zX4pXfMfUMyhqfAPrCqe03c+X0dbYepfzJKW63rhjFXaYgz
6CzWQlWZcfSTKUrwh0GaV22lrszZX0NMBqUzNwMQHAbb2QReo4Mv7IQPWhqs+9G+sNyq2KMLui1w
JfAWQGQ73eFFtNFFmm8xfT4aNsKDc/0QhiO5tVrjfnBZduZuEU2MhH+DpgB9dg7e0jg2GA1vgi69
UH4CjS6xjrQfGVfV5Bl1dG9lYJJRt7xEJfklM83HMSzCnWlYdJ8CcZCj/lrGZyMTrd2ERF0jOnXQ
EbkrOvMRe1lx6CZ1h/J+sin1/HwYJgwv8LXZBeNFGufTRdKEF/PQlkg2ohrUpeGRN/6jHmLA+eEd
Uh/zSptEtE87qV+k8/hT7gwz/i40O7zpq5sUlUlvqrBDbN0tMb1ADK/ehVr6puxoqWHDBQJCypwP
DVBFuEK9tcn97MVJhk27uK07YxFv61pgsWShHpnWr0jVmusqRMsWbbijXbcHuzG0q0wrniJ/ZMub
NP7RWF7LEVZziSZU4dvbKXmqBusV4sadwOBwX4n4Gcq8BzDL8Bqq65WLztBMNY8Vk4YCpuFOcK6t
0fP5n+izSBddl00bI2c/du5PrEt+Vd2to6lNlywtuhGuvuxgfc8It/cFpOGqiOBH++O+m7ETteRr
azz6FffdJunOH6nVO+WiGA8mJJr7ySsHeM8pIEbWwCvu9mAff/naOF40Qn91M/kQU3/lk3XstOJn
mfiXbR+/pH71qu2Nqb+uW5jshfzuRNFzONyHjANXds7lcMlieOxMvAPn6PjGoXMS1gqXtRp+icfm
PpY2Lk/8RofIreXtXaT5l3aUWWu8pp6NknkcFOkJxQ0Q1VNiIxWqAysHDiFKxl8l38j1gT0KURNh
rQRsxcTIMQFjkM0+42LYt1A/mUAGVng7VdZd4p+3cvFrDIxh3WK8Og46erEFGqk6XTgAuiu7aBE6
St6okBcjWNZLlQH90nuDEBs9+7ZxjjUWIN26WeOsCvZ6sStt2S3hTHMC1LGuwrdy4RD0qY1ik3Ul
MzAogRehe7bm9yhWM3Ve0Va663xEnfp6I1ygZIBnwB9p+ZPU4npVJsNjm3fXk4Hq75Tc4wMmN86c
exgL4fnkokFkZ+lwqCL/vGjV3SDG21wYGPbKZ/ey60fU71hQtht6SETU2LnYV0OZv+UOHSQU+F9d
HRUjlbzleXGUFXz7ifbKGhnoh0KKXWu/dWm2EUy5jCpj7t8hu7wgD4XPED7I6QV1zcLgSN7COu/o
AoH4NdrhG/BfAMFVZniyvumDbyUg+1VQjXs7UEf67g9Rc4urEiQSqM9hjqxNkLIExizBLqXfyZZr
0HC5pKYBN5CmnVcn4VVhqKPjOPuy13NMkfIzg3xibU5Y5eR+h7LaZY2XrAciI6Yjqq+J4vsym1iW
QMpUJtR2TvEsxhRlxVNOFxUWVuht+/SzAZzoytk2BtKGQ31txlbr9fdiL7sKQweUuQLVbBxUhrP0
JR2HYI0VHSLH826uAx2ORmZsnTS7CezVCOZ7TVPNWBXmIVTYDQ1sYsPtr/XYlCvUUi8HmyVU/Rx7
44Ldh6RfxQEAj7L/J3iYQfJSEED9YFrrc/nEv580wudKM+se5Kd4ZUS4NyJiscBTFq0H45XZ+5Wc
tI20Svdg+sajaMfkYnA3TqXfI1yUbksaFI4r32pX3WY0tqh2BBEGfYgVvC0ngieTSJfy3do4oMbW
ZqOydQkgdNU0/XUZNe4WFf39WJrzpnWwVYzaJVq5qy5MnhMHNeXSrvttvzgAd5JCTrnnPcaS4CCW
LztayCIWOQr7LkWgzZA9RFPRUQ9NNQ1rZZicbb2zphkeYOWBZVGMjH3Bz6E2fzY73bQvhxHnCHQp
xDSw25O3IAjsddzUG6Asw27IENKwXatba51lworIahRRKqRKsO5D9NkwaMq4+lGLrGEF1ZFFnJG+
NVObXKBupWFx67iLZJK66tzKXw1Yau0Q7ENTKwnNhU1XbSUDH3yVo3FTicFkuBJfGJwqR4X0BVKQ
v2ajHnZNBm4Euve8Vya4jVY4PxCj4/hx2Fn02hng9I8xZsiFlj4VCWBtYU8YqQ6Ml00MV1l+Ae8v
DPK3LOgeSslPpMQiM2PzifKn467VuFCg9PGqGKQn3PGizA25Qi/+ofR18L15lK7VFLnbxlq227ob
5UUSN9eNMV3ERXxuJgCBjfzGtads47uEq9pEA6qYLpC0URuphRsFtXRlSmcdwAWBJRGBqWygXDUv
hWvhJcrwjdHXrZZYjyWDgX0swk3Slz91lxOpNwjIRrcpja7DoNE84IG3Rpz/BtVJVjBnJalz9Auz
GKQoREmEKXwOOjQyijZ5gZwTrhhnGVtDxBeytyiPVJLuoUWshlKL94NrfB/FqM6itmFNv4HSR315
QhSmaVAp79xm2oGhee0dPPkQ4OwR5vbFYUCVEObNdC4nxeGo093H/IKpNkjqur6J0bMSMYTlFCVO
TyXO+cAfojx/mKaWjl6tfoZZdBAiJO1BfNY1lhN2E2gTchmPhdKu5YBisELwuJ24cGJKdhQjk1ro
z1nuz3BhtHHtyOQKHU0iZ1re6E2MaIjQZw9NlKe6rR9bK9tHQY6VQfaoRUSRpsjOjKG5D9D8NZOx
2kyTv04He59lEbtp7qNt7SMO4jrxvdMVv9Bj6TzdnurznonpLtNLpATmaJPPBFaATOe+lp47dqYf
5+7MyMPpWCvrkDPvRHLV/SnTECNjjMtDFHH8FmBOPfX3IWr/wDl38Fg5qK1MbrE1xJMm1xbQrOVZ
iO2yJ7XRc8Lil5uNd2hEduyCLPJGznOrzPaU2sILKdW8pBu3zVwauwga7KZ2ynNUfThG5IT24Fz/
zCjQPeyI1BpFnLJtLyHxAT/zk2RvRew7hMSO8LWQQSYvjA7axCHm/B/qzmwpbizt2lekDs3DaUpK
5QgkYLB9orBxoXFrnq/+f0T11y5n0Sa6++iPqHCUsY2QcmsP77vWs6CqoHbrXXPJvzTVS95mkhsm
UMFVdToq+YA8jGZKOeR3uo0jnDn3szrCiaiqjIJT1B6hE7a+E7O1jtWBXYZJKIDQvGzJfzj1UFFf
i18Noxi2vXzsWNs8ksTvjLTl7SSh1IN8d0R6QfKKOfWH0Ehfp1Yf3VB+NSozvskLce6ISBCI1sg9
HvdLn9DapPADqUXZjJ3Zo8ZzvCF963oSqlUJnN9Dx7arv6G52Jt55y5IRTdLkSve5HyyeOeQToF6
TafqBrZwv1lakr8Qcd31ZdjtbDa83ZI5TF7FMUH/RhpWcTbjkLaY9ao54UNF+Ktvpj/ksSXeIKK4
HsXTCg0+OE12GMVwUI3R2USR9AlxS4rtDDkn5SPAXHfNTtbvquFVsi5hehSZtyyeEW00JvJ+M5V3
dfVYhM8zc6r2Q+O1DJ0OCM/T7NyK8SEyvy+kEViCzL/qRZ1AZsD87WksVlPkKdguI2h52vg1TEjC
fjI1iDgLvvHF8pWIYN2+ILG72yfkM0emFeTyPm3bM+ZQT6M9W7T2kVX+BnDxBnPEoXSsY6uqJ2kq
bif1U7ZUt6DeD2Yo7eMkI5ik32OOv41yproOtQwqlukyZSPNWQj6ekpTRD0rWnxWcmXXpkTVKFKg
MdgQg9ArVPeKdNcPsb+mnFicuqgscjC2Drk67wtls8D0qxTn2JbzoVwpTNkryynHVmmrN5YnsaLa
3ciucPL1JNtWBSwqY/GbEn9nGB2FBtSf0GCCgx+SAXN30XmCfQ4lpV1oTxxe9G0/rNPeVlWMXUYi
WBi1j53zYPX1qzSEGMO028iIHrphOSulw8kvJMN1ONprYnsdP2RWemPJYj32+HM4ujMN5kwYZ2ee
72mGnDqV2UsigG6R1E+aNhyBkv9wOoIHnOGBrc0Zl3A1tGctDvcizhHRZa6T9Pe6WR9X0musqzeJ
UbpVtO94yYwsugxGu7M1TsSmfZ9p9TlVjc9FJ/aWXR0iPfyyNOJzzsuqiOgToVrPMpZn9ZNoz5lG
ywfnUTlPhzCWAOS3fqjKT3iwDrI8PiJDsph4dN8hWW6xXp1Q3jeGFtTZcglLiXQOAnFYd8y5ZDay
3cym8ExfJEzUl0q2vSrVfEhlN7OzeODTz8DkwZ7FF+rWLGVArKzbqeS4PcquKUlbQqM26WIHWawR
Y0sUn8AmBDCzZi6cTETVuXWs4TkPHTHPZE+RDuU2WCRVa/BlhzQWgzmzzl1Z/8NQD6VRu4hw9sgZ
6P2mu3yRAqXhb7H71Dsd7K30Se5d3V5jClb52eqnY7Imb21UVjptfcwq1l4nLx5iW78bCKaBwFUj
T+pjaT+OFcJGQq7y5QC4BFDo/Kg7NKymIHQqcmxkcGCo7TCbrsR52/we1UVA6M+h5kcXPVkvUraP
8fB2qOeyUkeMhEHRkryCwhCtbc+Q+CHHyNUHID9q7xYsGnkZHRrL2oZ2u+9YEBoaEXoMqi32nKTY
Ko11Q67EwYRloWrFPi3VYwO9vGsOJMxsW6nZ0fELQqu41zSL2IECH7mzH1tpB1TfM9iNdRHgewmt
vZ76I3ZpDeJvkcy3JujrDYstOhNjkysy9XbMJsxiIWtkXZmUBLq9mfU7swGJpxQ7o9W2M7bqaqby
ocRePxx6Z9cT1WFj9wpp/9rSN3n5oxeUADhUrIz3ZjS2CIf9dCFQ0xII1FUPLak3UpKyG5XI4Xq7
pm/LJztej7GSB9vWo4sYCJRNK/Xo0DQcbPTqQFMI47Pk4ZzdDMNLzOYg47o8aD8BziEjP+kkzrXV
l3akVmxH/tJFPmkkPo05uEP2VtX6YArh56YpPDtxSvUvLS97yIeeyCpb7GhnWZprU6iAH+uX/ERi
RVqe43x0ObFv1OjLbMMgs3ZWawZNNW4rts+hBmiZqFKxJnSr93mfU5Jppb2dWP6siqdwCIM+zN2h
Q00xzAeRz2haOj4Q5g0aC3pmuKotAXqHfpTim2aDutTaNqvtTUrOZct0FiVE2BIukD4aZbRdXC1d
DgNGTsmU/br3Q7xCXRGkmUN8Mk8+ISmnUjnE1ptQqL4UUjma1W9I2XxohT6wb56ZFSDf+yKgH8tb
ok/8SL5hoqHm03kNnFMNv31fqHu+MVgSmJ+1xHYH4koJwA+xRR9TIY9EgHFFS/hJbBR2RKG2suLh
QPR6pzjamGkcrlWx6Em1SRsnc5uyY2sIxa5UdklVboHNwajywqX2cHJtmkV1geRrwuvDlzXMm/HA
ckddD495ON8rxTd7UkDXeEOEQTiUgDocB83hR3VIpF1BGPc4ynOOqsOYeNkP0cfbZDZ2TcGGqKTq
omWenAg4q5WXCah8FgdQbg1t7aaIR+TuulcDPcizymcUBHJVrEY/30LSvuidF2kJgDfZtSf9ULWS
X8r9Jpya+7wt2CqTatJmshcLsAHIb7M6OWXRckmg3qpQdHp9CIwseVTEstNUZQ8Q3+2r6ctim7eg
5/ZJV24qIuwZBlvQ7rja2domaH3loFbIopMrOtkYl3sWPNqeYZcEjUIQLWHNgK88ZWaPxP2Z5XLK
l3xnasqmBlRh1X6/EGmFyD/XMzZWwBqc0F0nUHaZJ2UgZ1dhtnQygA8h7gTE+sjIAZ0tEK+Led5O
lgZyZzvM40EO/5jsHqIxkTAyaPlQ8XRiVtkqggfm1ewTb7CIYGJe9yvQxNJgXgzpC2a0gyLSXaVa
+7ZZ1mTbo6D1FvXM9/rKhwD3N+BFkxKv2BIuvquWFUlfI37PDkNTPowTp64sk7G85C751K+5RcE4
nW4oIh/rUoZRxElRmnaaniDY/1rF9k3Wj15MpT0Kw30qF7u8sLdhgj55hLysXoAg2lSgAfH4zpif
azk+Vot65IxzR+ILVFqxG7pXgfSoGsStlBkXNrr7hHL0MJD3nvFW9MUubL0ur7Yhe4zMqo8EXu+r
VL4xX9J6vJF5bBFr4VihC6GhFFrxLYds2ZnYLIH7vQXIsgkHP43O1Pa/t/X4uHST22HiIwQu6CHO
aS2UUXsJmlxHRz3AfoTelkYo3+6lud+MnOj7vg0GLfHVrtx2oPZTbKIayNN05tyejv1921TNth2b
6vDzlyaTKyIZs4dBKestpsP2kDgx/cb1/37+No7FRCH/3/3x2x9c/ZO3bzMXyz+/4azKI3qyf/3+
7Y9//rsP/vjtL1qAFeBOmnsKZMPRibLx+PZ/P3+5+loVJnjG3v646Sg6KMRpez//jr6MVOl+/v7f
fp+rv6Kry97GRLe7+vpfLnf1rf680tsX3/5NAll5PyNQ/Pmlt//78+9RB+/KqENCk7PamfGp1o0n
ZTT6wMil7qT2zaXV8JrXVTZtqrD7Y5aGR3WkQv/7ZtJ7nbMVuwOXEHE3+uZfWzlkM9fAhejKjoa5
J6nejTKoUpLxgcrgvc4ZQMIVswilFpHf2pr9i2ZIhpihkkxVBmEjfBT4G1MewFblz6kxbq1ieUp6
epZLg54vtjA3tDYvuWl9ZOJ/p/fO1TFW2Lrm8ONcqR0K9kFFAY8lkNXE4cDJia+unW9ykxMnUTz0
Rr7R7OVzLhMq8vsH/XdDJBhkHAsIg1S8LbJzJUIgkWxIpobeaD7lfm90gQpjmAVOyVzbVCImDC8r
sZlpubFrSVXMtFHeKJlND2U9IQ9z9bAsHbsqjvNCT+960jKrvEBFK7KU9Jn4A53G2jO90rX85ecF
k/nrJ1ZJBfoNi0dltfZ+lZyHtv6BduudnvUqg2BUOA5kgetBES1mncNNKQPCL4+FyVnoRpN0j9Tw
Dy70jkYH2yW2QAU1s269ic3/MvqESUpMOLIK2VlDHR6GVKZfSnpHdRsd2eN9oHV493LAAE20w9A4
rnUGCzu8JtPRTALXcqf8PJeF58wANHcrovb34+qdZ+jA5SZN2tJ1xPpXL3CT5MtMoMvqFmLpXkLO
ePnGgENu6JffX+mdAeGoqCXRI4LwQlHz64CY1iz7ihcjmBLACILSv9rZj//bNa46y5E6QeRyEEyk
OONyKsJYzPzfX2L9Ma/GNbeBIMPAOYMI6WoKwPDFEj1IRBA6MuTU5MdQ6btYnuUPXvh3Pxja5KtL
CWiFc/W4Bpojk2xyncJangaRfkdURKp17gMS+a9u6eelrp6apUdDTXoDu5fcJss2G7zRBogtov98
SuCR/bzOOu7/8hpJ46xNVs0tyUCwZUu7SCL+SNL47igzYMBpMGwcQ716bP1sNqYTrpIZK/SJDNjh
zfxvPhlcfaSEU23A6vjrbVT2bNOm5zbqcY2im72wMLbK/MKu/gPB0TvLDaJt/EKALQ1u6WoOlQen
yJkgkHot+Ws8D96CgZs0JCidwjIfagD1i/ORaePdgWchZ9bQqSh/kzUTjZSbjIcCBlH1UC80/FZz
lpb76TB84E1671JYsjR4JTxP6xpoPOcqEJ6MuNlqcW4cidNipKBwhO5ExOMHGp93xFvOquADumgB
/rGu39uxyw2nlItgzAHQK8eNHd1bS3SXRR/Im96bIHR0ZpDcVy/s34RqSlOakTGs+jxxgldO8mB2
Elbygb/qvcvgbgJ+i8uVz+pqbFAvF3ZEcT7QLOiK5eTWTeSa8Ph/P929p3KHBoGFSzbYfGGq/XW0
18XEZFdwnbZdLTjUmLiWGT6U+XiDMwREWH6M5GQbUkcz25qaiPkHZ7dB1wJyy3d2jWFdsY6jMXhw
UD54Fd/8C9ezsaNbyEFRQwL9vZpSlrZb7DBnsPaUFxdYi1HlE+wTWJWxlajfIFgE8WigMTEpeoNR
a79kNIql1KBDi5Qkd7PO3ui12CyqE2Rl5SE0PJCJupm06FBw4JOsjPAoPAuUvWy92n7weNeP6Xc3
cLWxbePWsNsVbxUNWFXY2NK9UgNd/TFpGIU0yk164+tq88Gyvz6Xv13WwP8pE5PFNuNqmpRUQXJZ
zZunxfbGXqi7gNeQaDtO5auFOvv3d/neWGX/9K+rXS0wYgbuVKVrrHSv8mpjp+2tDc//91d5/540
CnxskjFAX43UIs661p54lJMxb1Z61CTHQaSf4Dq4pWl9MPTem7sAcvzralfzyYAuJK1KrmYYrzMN
P0ubA0N6itUP7ur9Z4eDR12to2Bmfn3/woHKtqgoLdjS7EvFRXZK2Az1f3U3P69y9R7lwyK3lqkW
aM++4IDckKQLaNPwFf1/vJ2r8V5h9x9mjQsNKIZt8UJQr1GrH4y3d0cCBjeNI7aMt/PqrMSibQ/M
8euGpg2k8VUzodpIdImUCR2R88GE/+5I+Hm1axYT5pGkb0euFumtP0UO0h/Yq7bKKLc/+JjevzH2
A7h6kJBeDwbi3SpNNmemO+1LH8PYeI6f1neJrNQPHuG7w27defzzSlcDAjomoYD0+oLZUr1kPNjl
Gkn7Xw07AKLsp1mUAbD8OrjbQkvComc0dOVlXV9gofha/RS34oMH9+5nxIpss1bCWL9WUkf6bBWm
xeqfR6NXlTYlHVp0Mbsp8cER5O8fEWxnhRrBavukWX01s7YpBzroDkUQEum8Mrlb2OIdVsnQa6zi
P94gcjHoY4RPaG+AzF+f36BWsdKrTKzrxVBNPA15FcRKfCNlcSC0k9oeC4DFv59n/z40uChFH5Po
CxWUxdWMlC0O0W8F/tsyW3zZeobWe0PEzAcD8J2SD5cxWJ1MmT0wR61f781R0AFago/MIhip80WJ
zAYAdfJVPtH1D539xBYjo9Ng5e0Huvt375AyAaAI4lT+BomoYYoZUc1r1kkrHhTvPG49cjD9/+JB
mlwEc6aNkeNqLhz1Uooi2vBBFKKxofmx0A+QoCv//jLvPkkDFImjUTiCoHr1JLNMDZ1wyFns1Q49
Bw0fCYv7cl8250IL5CH2Fupm1qv8XNb/+S0qOGeYqrDs4M69unSqlnkWp7NgMwxavJROfNKAjYsP
pmD179sodOQ0R3VAsXgKr4998qJLbZLZIqgjISOX0Ql/qmjfTeWtJNONxvx01pel2uHgGMASURHT
kzZG2YBEWE1VVJ/4yLtkeUk0PPqZfas53XPe8lxa/SML098nI35Ydp4OQksojdcWpqgY8qRzdBEQ
73WvX3Sj8ijd3qlh8sGZZ326v+7yVrKHptLT1VfLztX0So8v13JLEyCpEXLbBjecSMYHK/rfD6mK
oSAzwDUCaoHt5K/vaWcTBT91iwhUZ+YtfZ5rgw7+VyGjXZxrX6WhX+jF99+P6fWbXt3ZLxe9ujPK
LQjLkFtwBgeYD/tAM0a0grTvOYY4deI1Zfvl95d8Z2LHU8i7yniG339NTEHdJauDOXDJqnGJCwlC
Ywliwr/zhAbs0n40/63b1etbJNYIIhl8FqomV9vZ2WnjsZGFCMZFbFrF2qI02Mjgvo2l9jGtuhb5
DPO862cL0PRH57737vavV1d//VR7s8oW6o5Q0rXRrRIU2cPkJzTvI4T1mTD/nCf+o+Cc/y1J8Zfo
HEIb+e//g7BFg1f23wfnuGVL+uJ98vLtr+E567/5v/Ac9R8GpVRk1Ri9VQs7zc/wHOsfgLhMgwoO
9da/Zuco/wBUCm8Zl/H63jr8m39mKxqk6rBphge8wpEsFqT/y/S5+3Nk/pmP+e+iFa8GMHUWylYG
ICo4y9RCrraQklh6OZ+dbCu1pXOSsi0vj3JkvT1pSP5NNMg+BcdxkxR2fEo0QiLaxnyMpRYhChG3
BOnpe5XUZlUC0awlPTMLGXamXdl05C8TsU4ePb+gQG5PwL19Sz9A+mz9+MsD/+dd/TUkR0Gde30f
GKXWzQDVPpXHcw1w4Jyct3HdqX41yj7Rg5krIwL2IJ2Hu2lU7woVjFAUKUGMqe1MHpfu16AAfOAY
n1N5MIJuaDZ5hYIH/vsBoS3MrUlxvBZHu0vw3GumSrSDQ3Nj0mp1E0oCHl7vo+Mkn6U0UTy5sPxl
joaziJdTWrYkdZnGUY5g0At2suwiNik7stukbwy3HhAdWA3W5j63XVTkKsLtPgtsRPJIzb4nWfNa
G91LjI8GzlT0AxTO5x5qsB+PaADKKavu53i+tXPlQrC3dIv8CCqOXX7XARV9hhv3yfjsgJz8Ji3S
LlmtSmkEuS5S8U+r+ojOxK5PVErcxvyuZaaGYx6t5blmb7I1ohmNpLJExFBkn5JaeypjZONxirSk
X9JtZOrHOXQaZFSlsolRuzgZAilLwirG6pLpI6jC0QqcJAnKwsh2db08TiaYd70g9MAehl2GVsts
HawTEToRp4VVxsafzj7h2+hsky0h7Jmr9fFzZxNVTHoaPvTJ/NbIqNlLNUY8mb3o0mDtbPRT1IH4
cc7WaCt+PXbPOCJd25mze/bWHQt4iOwjUY0jnh6CEqWIbUN4RwgdZg963e7kzI0XpVHujYuzLytU
qraEE0ZFHo96v7o1lh7d7Tx2QR83ntP0pzbMPrWWOLG3Di11OJmjJKNueaYRTX4o3KSNLHQddZ6W
YhJApzcIuB4j6MRNTjtiU+lx6jtKPW9DLUb6rHALehe5Ug4KMAypeA2ddgmX8kvWoUg0Kjs/m6m+
k7LijsOE42oS3kQbyTA5HLWniL7fJwI5VDRi94oHWRwMIyO0oECEHCaHNtWXEyh3CImKGG4TutH4
aXBU5VVy104C8VnWsHJUXVAOWv3F7OQtgO7UMwpallo8aJ4qwCpkotiyQ0sZyuUfoyo+ZdSDn7pX
I47R12l3Wqm4cwgsqhdRukUBw2ib5dK3ipxQEjsJxUFRRHFY4nrgWFIOxaHvV/6wSlbL6JBcU07h
xugmZ3GbfGx9rTFeEyWMj7WsBIalwPccbW9WDjNAv3Nbae1N00TWvmh9fCq39P+yYJ61U7kkX1iv
z7ViPiWA7/C9fTVV+OmSmw4CsZn2SHjLeTbXktB+HI7NEidubyD6jREA4/2oN92EGWCana3VN09h
oX+rdPlTWxU/2EavWROXNh12Sad8VtXqru3bT1EHB5IGeAG5Y0/XVnFTuTV3Ws6FLZ52E4+fxnrc
jf3Ca+AMIyQb25/NVYBPYmnDGHAucs6HBGej7vFX6ll3Zh2/TElWuywHgaUm+66cT50iYeDWy6Ps
iJyZSn1eE3QBb7b37dITpVcULxbM2K50h7p4aoR0GaevtFngOhja1skgB1uo34rQ7TUqvjkHIEpx
qeUqSnlfIm21FmWnR7yFU4GdrUSDIhPp7Mqc99xQfI5wACN8tF8i8TWuxqAJK6xX6hdKBRssRyPh
JzLuStgHi2PdmcJE89jgje7r3ZQrR1GnNMD1r8NY3YoGqkhbdX7YpMHqVFpCoOttlnY7y2wfJ8lC
8+vCPgrKXi5dk/kHUet4KlDXV8wY2zKvvq/yilhtILDO1vdxCjOa6aOLBYxcNlv/LjfjV8syX0qR
Hq0GQ1FbqrCuzAxJlNEQKiGr6MWNOynsbzBcVduytipMgu2XWrYEhyGB7iheYKMxC+Hp145RNtS7
pkW7b6bBolfRo9oW95KwHX/B8OK+rYxkYmp7DI54/W0z26Z4iUBHkKCid9MhT4hlGvA6bUjMmXYx
aEH+GvlSZKBG27LKj2XZLVxxHB5oMttMQa1zgj5Cps0Us6ZGsVvNBPYMwtokZW+h26rEPoppc0rI
L74ijPrcSUrzUGJEwJTERNJIy48snZlN8Zk9JFNoBnIxSrvF0suLmo0SfPEQ7ngbRegBlIMgHPiS
qfk+aqtpb8u52FrcDcXO+LZYSHSeJ17HKol2iqOBDOweK1u542XSTgju9osxa3ciineirpRLZfeN
1zOzY38ctEPUGNIqZ9SeLXCTUP+Tg4Y8arXonuJQ6vBd2oQBsTshe6lYBbAA/geY216bVeOtXnU9
Z0ASN6ImzV1pEfO5HyrNS/TCwVqVDD7GvfnWALmwZQwP5xydNbp33DFKTy0OhWW6UfD83kdZxOxU
KYQaoBKnUSMP91UuLwcht3gdLWhZS1ZKB0i3Nz2mkftCaSjy5tIjXLf9MobL0xwuCNkQ0d1MOulD
bVTD8MnvJLyzd8moEYuE136noJGlrZ7cdkMZ3aXYuq1QKPeWwiw7jYvkh+mPxS7lS7LU6r2ssxlo
Un8iwNXTAereinpe3Jqaiz/WcYyhJblXoyT2NZI9PatRmguycqTdBXE/lrjo+aIfiyWrGFd2eSsI
53U5NwVDozdPchV5EsFbelUjkNbtbt+MMU7iMDVXnx+y5/aSI7uEYn5s6k9FNSZ7UfN6UxBkAUha
2++mcVtmdsjquoZJi8xH7f0ojZg1m+qGgWr7Uk77M4Qit5Qwb+UhW9y0w6XX2fhbquHUxRKWsg4O
mLyeQXs7xiMXPjRzsYsXZ5eKtNkI1FIb68as25MZyb5kZru41/hmiJBnPRGebZ8VO1mVyWw75vIL
qo3tiL/LqdFVG/0ccE/9ptKcvUGkB58ZGV6RcWdM6b622k3jlAi41YGcZ0xUrL/W91btT2m1nCNV
+W5X7Cad6kdR1JznBnSxWV0elAl9fmqQiCzn7K4GGTeJivsj7n90Oj3nAce4F9rY22MpoZqBgdk1
a2gC7HNkyLqu2annTs+fetKrlpC05KzAg6SyFem7EcOFzhk5XHTkx5YfJZHfK82NUulwWSeUQgOm
81p7JUaWJBLLAtMF958x+ljHA1vHNSd6Gh67JN3pC/FJzUQgD3lnqHsDO21RZhpYYCVqqxlYxo0s
2buoc+47PXkQVapiWE7wl0rYZEbtoMb2XtILAZtQ/hEO7Y+M3gD5c2QL6UV6nhXrW2VWErbNjmwB
WLbHuv26aARtpbdTQQh4f2l6ROho4z9hZz/ZabYro4a0ymje9kbFGmOmLxY6HQx1CN9xSPTlrLhT
1/h9VT7leig2Qk6fCTW7KO24a+b6GQaewCplHJQ5+mbd10oJFSsx8Qp04bdimB4mUrjq5kmtyEGg
wsKNTo8cd24xp9zy1nZJhMZaPxttf5eOLIFZlHZushC3ZiZMENHOySSCiSfc2tM0EA5ePWOFTvy4
1AilCtNLld4Ocv20WE7Q5/y4Ra0Aw05UZYOie6dIGCESsvvgSNKnKSPmlbwLOCWy9crYLGepfKla
KtxFLJ5ovLE/GEBKjd18byK9SKkt7AdnWzfG1pAaEoeU5aDp7YEdXuJR3Ia6EPKToEzRDpVDgryV
vYZhq7sqrWyogqqLyWRs8IUt4lspJTIJ2zhKirnaMwEqqrmd1uGk23wBe9HLXOe09SNSEhT7UZun
5S7JWPWFxOGkGdLFlevszM6Rpa1XpO3UnmS6XpdxiGSsDTbJJWGoHbuBJToUjf3caUPkt2GaeHqp
7ZZR+IpVla5TOPUpk+X+opT5mVy+zRxW+uc8Ks39DOLX69te+5xJSyBE8YzyqTqPxdDdVYb2XALs
KcPnPFOiM0owMg3W34ZjqPhENG0tEe9jjF5uV8ApdsXUe7OlTzfCwYpi1OElxD19cESXYEdf48IX
tOt9VsyBTO9uSzWp9hrOABcQWPzCdpizf2IEozr/YZohcu85OkWW2p+lUb+ZmbPteawfmuGPvMfy
4Sj0ZOP+brSi9oFYveLRuUcj9oNk6uxmzhzpk2XXj6pVwl7P7OeoJjEPhwy/iPSPIi8AxI9Jeh9B
lOSjLfWdIfr0/u1rQ6x5dr4Qg0aTO9H1dKslnew5ob5zUq26ofHOhIJSXMuX3TA7z2ZpdLsoXHCQ
lfYtsQuXQXdeWoHOBoP/l6qQWSKJZ48WfKDYU+UvZmYrG9ql/Y3KlreZRzp/MTFbsF85oCbFqTLb
wbUmJd/XC8npWgtxvvlcjrV5HhsMdeooPddZT2jQUHHY0LCTAF8y5RMmhGmrDFbl4WlV3LfdERRi
JmKR6cdMTVmdjemGPG6aPRjLirC9lxhGCAB4xbPO0h7Y8ZrmmAS6YmmMUbcQ+rBvQVr6BGY+ppVf
iiwhi0vcWHk33c0hrHU4+qFXz+novf3ToqgKL+1fVTLtWMfuy1YkgWxJ2l5WizN02H77tltL9H7Y
86FbofrCe5dslio3t20fD9sIU6GNW2/OClDEKkhqJZsuzJ1kyWDy2865jjfJWggbTDNLPGrJUxZN
wVCk4hwWCptH+EhuiEv9R10V1kZqQYE0etwes0HZFIyeQsgXHobtSS2lDC2esm1mzpj8AVcFg2RC
QRltY6NFinbT6PKtrKi3zlqC6aZyTbtssBxa0VkBZhAiTMjUoNUlEwt7Vex6Ml442GqWb+b4+odU
+UxvjL9RqM2KCnACG+IH/gPxvaiaH2VtQDPjVVzPq8KywawMznLT8RSnCgpDm0S3qywS/4PgKum2
1/TlMPcRcP35Lo+cu0EdhmOoh9N2qflkyYZ7++jHuRCbwahmz66bH8WSVFsR492cMkV4SUfioBKS
6powAyyIxLd9t3p4Ku79z89RYzMgJis7oiqOEev3boKFHyfTApVCItbJxikcNdbd25eJpiZVcpEu
Cnka8FoZX7aDeE4ZoKinYTV5SW6MQTVj6lEaKPNCdY3USremVryS+Ji7xWK2bjQRBhWK6UZdcgfk
Yv3SYq/3ZOmxMR4NduBuVDscS3KwFVpUx3+OuVa3DZxg1gbmdUiEQ4fPUbJzv+rtyTerpduNOQwa
tgrUnuopfhibhIV1pi4l4uGJCAu2CHX+WYc6cy/nhpekeugVWdId01nHzqfU1nmo50MsLTXt5g5O
yzKEd9Z6NJhE8UI5EoAH2ooAJ8kgh+2tgxwXurG+rJ/X3hpKghNyjtSA/56qMrYOo5LvBjbpsP/U
QwEl4POcN7u2M5TH2SlHV8E3V44GPjUBc17pZe3Gens1LRJpRAxBQzSpvn+bEkSsEk8SYtTpuvzB
FK916Nint5cc6eap0UR2SimMGTQC7mrdea4aymZS1T8Qtod/yIAX0kwCsswYD+dpIS4j0QhJcPQO
IkqqmHtJKv54+/mNUGkvUmL4QnwuJ848iZX0G0XvH6zYkU79+u4IVLRAOJiWysnR3SmM+TmNxpVK
haOzNElHLGCkTjaZskmcBZrgKB2a0vBLVZPPqSZvE6lLT5P5ENWePWjavultIlKbRaMMxEOknfI9
b6dDNpEXqBqNc8sUjrs57fVjKT1kWFN9S26HQ42zcLD0djfaOaft6qJhuTvK4fyj63T5VEU+Bw9i
JPPMBjxcVkFHRK6rttF9V8tJYCzmA+nIYjetE6+9eELKlT34h5e3Z884e25nVbvkS72ezkD3g7S6
U+uRwydQhRAsQD5NCanb803kKK9gf0qM7twBGnBtJ0sFMSJWa+1rTDME4pXnXMoDmU30RVsWvyhg
Z7PQ+qpCg9nIl+4mnLJH6GSC5KW5x9JdpX5S05foV9JP1EVE5E6Y+Bt1cYccHEraOXccoDmJkOmJ
SQ43MfO2HpdH2445rhkd5JEw0t3E6VfFweobiKzwXm3lDVleROgQfuClItxnNnvRbqzFS6XvV3F5
HKYnR26UDcEBLeUYZnitxm5qpBTJ6vw7kt3qFhQ3jLoI28U0zse66mKKv9pAkun/o+48ditX0i77
LjVngd4ManK81dE58poQUkqid8Egg+TT96KqG6i+VejCP+xJ3ryJTMiREZ/Ze22HCd98SlBg1W9Z
bxOz7hAR5iYBNqyfXFj6KXOi1yaXxKJESXqse1J0vbGqljoxQ8s4J1qsVKpaKpmRBTVYH1aYt5cI
u7kUZnSyRn1H8qy4miTL1dpw/3uu59JbCz2ftlwyNYi1pMfOpeTy9wf6+8Zo1NWpym66CIPt2Kf5
1tLTJ0tnPgkdBnkffHyDe2hVzy+Z0wWnKLAzPHsUpMxd7f2UDBcna3kO+u5azvaDJsUvFZTcg6Hr
rIxYKxmBZd5WhYAGLLAK+6KMCAZOLIEMKO7WTu6KhRsnLRl1zjqWelwzvLTofBMdob2fgtSZH6Oi
6+dc7mEEnVzumBECMUpLVgJG8enjHFwbeYdtMVP1i+kdQn3E/ifb9EF9WjZ8ja704sfQ+jAkXJQh
NVr4YPabp2qC6blIF0M87kLmXRzsPOAEPnB+QQbf9lH9mU29cfbn8rjPGcUGzF/m88icPEJu6P3/
+R3VOsVeYDZm/ZYUACQUrko/gESK1q4eSNb6/UL8PI+3vJwXwwUWH8uBeWpgijU3U7QiXcY4kCrE
4IWlwbHRGLwluG0eGp5/Hr+qPkDQKfca30ncS6K6k1rebAiTtpnUafsBP/Wx8HJcf7lw0dMq2sPQ
MX+cshjOTemrc4WVbTMVfQdd1O52WdRZwOOtbQ6R9KJxVty0WpwzRo0Q89VJRHOHT3u/TIVu7niM
+Pkk7UuYtcNjsA/nMyuyjfsGSknsh3exx2HCQOaSmJ53GKPpBqhi81u8DJCVaNS7IzN/a6XXcU+A
8CiuHAn7MDK7e/hXUW3pz4zMAJJ1vEFOrsJFjhPuT6a+J0EQU9LU+j3YHkBpgfac1eQyLgmxrW7x
iNHWgOK/y/X6PZoxAlo/gCPCMt3DOFy0xTQdfi98/Gzb1Ejic/Jp4dC7m1qfUsfT8oWGJPRQ6kxn
gq5OcaVr5SZnFH8ILCoDQK7YWUKo7YO+DB0yNOOQ+b9rjPnGSILZl6vKO+A5mdEYJ4AXXzmmCCw6
JNYmMfBQ2fK5zPeGRZDT1ovzTY4HPhct+fZCuEuimKoVSS7PAmpFpp2rxKivUqsfC1C0MGMUscoj
YeN1ZvBBlANroJYEsbRc1szr4mNpJ2K26V9+C08C59sjCxQqAZhxvau9t7K8q5gpg+bgMS/jKDgF
c/Go2anYE5vIBkCrn1N/YukCqXefZOlOG8bmT5pzreMGOzHjD5+quiDWJi5uWkXzZiGxG60sfGX4
zkQfoIfVC/dOa9W1ZCZVMN4/TtPwJ1aBtk9m574LSeHCqUq9EYF6iRvDOXLvikUzFfGudew5JsCd
9oktvWtaZwwTEYb31ksfCAmKIPuKFOuZFpvj8rfEMILIenIaPhgDgPvfGarUyn2QAG7RVBnQHxse
eLN65WUgwJDm9GsvLG9FoE4ayVmbohsuBsZ7J2yil9+jWTY1MxMrKk4I/WZCUzubrdaN6bVnzazh
FGHkFv2QXOzGHu6HAcoZJge0EKm3MK3cPrNP6JmLp/oqHY0K03x6+P3MaieynwPVPkQquo8Yah6T
FP+/n63tDv//b6mUBfhn7SA6y409Pyv2O7u309BOhPbAbjMgFRyzgGXI5NX1fdFnh9y1inuVsfeS
MSHWjZ1vMSkM9zKBzds6bF6KpnGImdETLtJ6y1j5XEzyK3OnWZRLK6QqAGkakPyyYPlfJbSubXmk
07M2ucZzSZAZ4rIuW6jw2GWCsB6b6b6j9Ikt4KgtbANy4pTH9c5Xz64OumWBZGdddW21UXmAP80j
4B10bzSCfzPE6bd491h0bwaf8HYVIaodp5UZFkfRxhZdYfsDq9DcdbZ3S2zR7BvQBCs7cXrcRADU
QxEePVNfq6TzNwZDQTIu26dWY5zB8cEadH7XNKOKV2wpQ8YNbrT9reFZ4ulMUOpuOo2uBGGSxgSx
afna7Q3n2aJfXg2FFLvOeWea4zxV825CZMzVIG01+55maJsDJNz7FHudHw37oMABaeuNDQqIl6DN
+ge6fWtvNOpqE46p5UH9phza+B6rumrwFScg8tbc9fGOqJyaEJHX3xI3lgxk+/HOqvtmWZkOr8v8
06kUMX/lkscGWet/0/b9m5AKqwnpeIgCUPJgNPyrH2yK0JFlPYnyxoyjHozhXrA2cNzkGrujs/qt
RSMruGQYIDByw5Uq5wu5n4uY389Rn9s0UxPRdmB/xTTSOrjTcaxlcQON/E+RzP9INvKftR7/lxzk
nPyhzK9+5P8HihCURf+iUFh9IAD5hrkjx7uP4vsff9tV5VcnPtp/FYT8/pP/owix/o6S0EOOpXsQ
sn+FH+q7lf/4G/HSf5+lGKhfGQs5UIXR9JSVkPE//mZ4f6cYcRH7EjPpePqsnf/fmhDD/DuiB2Ir
kJ4HiCCQi/wPRCH2v6nFTMKACB0xHd+y0b79xbaC5QgKaea6G/Aq205y1CHWMkGYqWHbDsGujAKi
eBLmGR6b+uoUhuLYB+HOLo6gGy5SZzjaZZfOSC5JMj7HBTFuwHN6QGwNZwcp9QwJTT+9J+drHU3J
S6f6N1YGN8stF2HescsN32tjerMDMhoy8QlKeeuJaT115aaFoGeUzwk2ahAw6xICPGjIK2qDdQFK
TcbfYvgvFij/374h5LRhKUWUbOP0sv7qYEm8VpnS7jmPRgHbS3j5aWKEsdDBUUW6+RWFhBM6yr6N
Uo/O0zwf0p0mBQDW3tGnenASo+SBaw1BbF9d4lI8DxzCb6nuvOVT5TAaz9mcazKGHAe1cXSkudXj
nndSNy5eOOQ74UTeIrMbcTOyTQTF5GDFhHMbP1Yx9ri6jfucIvZoJvZyNFr7wOIa0YUdHkQ2Dndl
laBiPMC+iONa24dunyy5KtKtoGhblH1Jk5spa1UG8Mpz8u/qFNEE7up4NdqhjQEHCFTEJOuoC+C/
snONW+EmCaMEjS17qAdnq5xpuhDA+FxOKDrmckEGh0a3pkPYCtR+Tb3pJlvcefCC9mHKRHz0emCD
jAWXXR4Vl8mYPmgu/JPpjvWaTV9GO9Qbl76fvpxBe7fc0GD7Kl+j16B0qEKak2bbYv8v7+p/UBPZ
/y7qc2YtM2khyD4BQc/K43+xQLYxgwnyv8KNm5DaNGTvVYySD2YXtZzOvnlgUDVWzbBszQoMtBKL
LC3eA9bRMlf1LahIBC0rblddRceg1B6K3HuilG7vYwZldCHM/lh3fvfzb0g1lXcGSVaj2RK5qHR7
bRQITzxqLWih7i0JI23bjcg8WlOu65g6FJS9tmh86J8t9BPMUNnWBlK9kjMzyC1hjf2/vyP/wcGF
bheBI8fC/J+/unZivzF7PWB3pKURb6eK2lUJ+3arObBNfGJxBoq3bR+M8oTawl2Ygf3H0r3krlmo
TUpKO6t7ZC5aCXuzHutZWhGve8dsX+xYGqfONu7YGTwJjSFpWBRAj/w//qiHB0fwJLuiXv2XL4ht
wF8EY45t4aieM3cw55E8/pczjngCxPMisjZFRMtsZQ8yi4ttkjQXl8dwOyHrORrUPDVFG78tpoq4
Xm8Y1kMS2sci9fNDTF3J0S0PAITJo3VSoD4ActcpXjcIZePeZdzuRfKiSwUNcmQJRQzQOqmCq62Z
1S6P9F0XjxUqm4tnRg8KqOsiZs+LXbC/peEPJb62MPP8UZ/6bWDIPc1muq5JZStb/SaB71bmExK9
Tcnu7JDmT+HIinIwEhYIAyi2Oum2jUp9siVZHliCWNs0BXdBBGk0+Z+66z3UQD+X9VC5cGqGhzhV
TyKB7qMl4WPvftUFTbPRvqJ+WcUd6bpJyDmRP6aed+5UmrCvHp7a78lhU+YSZJkQMbcQ0loSKs6i
t1DlLpl7+maZldGJ7166iCd7YvEbf0Z+Uy1b5FirgAdl0PvPmNKT7Xq6RDV2bVWbgXeT910cnv3E
Nna+TNg0JwJGtP2hA7MZ+kTtmT6A3GHN1rg1qelDWS1SVpj3GC7HdHhtks78DFOAw7TNn6JJf/rK
+3DDYM2oMmFuf6HoAUwFrWr0rP6StQ0tgv5BFsqqrLxoUZhjsrBVZM5Jl8nSyvyT5VQWgBepL3Vr
eKx7mNVx3r7XjJOBI6Ph1tg/a7XJ5kt+OrYs94U/SdoPqA5AA9OZOGag7LBF8mDT5fS84kc1iWbV
maBv9FqygAXVtu7TyD81ehsybmPJbMXR0pz6YpFzaLM4EUd70j9kGz8A3RQHpgAWOUGR3PSDfkbQ
f9UjBpuTax5CqHu9SVx0qKblYGqvbW/cerNCcGLZK9k6W9vWitvoMrcI9UsRX/WhJVaIBtRv6EqK
hhg4SVRInDf5fuyss5/tVck4kz9VsKAGdgQOZJaM50OPiIH25ZdMGhSNOizvlPDizgnJ4HA174hn
v9h0PdoOMWn8YynTFaXpFfQak/KOnXCapE+pzL9KywXHEznGPpTNT1hEGwgb1rLeVyJ8dXRlgQR/
RfTC3M5LDq4Jk9YqC5aOlr4C4eQwkfjsBeuUcaT31El4AoA5okP3G29ZBiHN7Dw8IKUPdVG0KUY2
uUH2OfbaRliQgCYZfEBHvKKtOoayTDaF92ZkObswOa5npSVE6ErfwYRbNnHFBYc1ZIr1KzTgAUsK
pOS2WsCtD87OfFA6+Z8yoW9uRZ7yJ+nGJ3hroVoxrhNDYesMg3jBCs1jRUEQYAt+MZ+uNskHazdg
blfU9wadydJ17IfeqwgAGPR8r3X86L2xOyh8EDxA0UZX4qEx2oCC3lj3jThE2a4wZHKEYOaCY21Y
VJj2V4L1EmWT8dqXmYtrkcCpKH3xSnFvKNNH3IXRNasybyViAfL1CX40Lds4votwvGaV94Qs8+J7
/V08Maj0RP3mhPnHoOJD3gRMUT3d26QtRg2UMaIEeSp6o9slgRauLJiuy8DRzlpo7+lO662eETEs
oujsUYltwjpBgQWrunPMZuPNKyhriN5sZBKZlbxHpkZic5/tG0vWu2rSn6SZaneZtO7t0nUh+Opr
uxiXtk80K2MHNLIt6guvqFhg6yCayqi7twMkhbkVHuqpsNZBGBYbva7lxqTSWvQlQybfanVUAEC2
fHS/JYu1xg3jVdnVcqHl9jszZNeWL2bHp96k3VfsTDfH1KIl0O13Qw0PhaVDfXLgGsdEn8RJyi7A
0SVnQwk1sJ+o4WpzNc5qnYHwY8AcB3NE71pFhEkNJUhUdBWLQEM6qyDks81k8Jhctdj7ki6pQU0h
1wEgJLK157aNRXi5SPUigGTNDxpC1SG0IEiGWkGomNTPYeLurbIXqKhY43Uy/Ql8sc2c6k+OhXwJ
/o8Sc9IfskHea6w2tmKCIaj36FnRRKFWTru1CuXWNgPkDqlHWHAYP+vKeY3JVVwYIxsGoXsfUQnd
qAo+wfQr5C8G8pciRo6TE7cOIfUxH3gJA76DyggRYLpfbW0eMzIV06C/RSWAVLzuvKuigb0cJlfH
VpRCU7qvnYnobsM6a9l7CeqajAaHlM8VnDEFVWRhMuBD1r0Mo7M24+Ixnv5o3QADMl/1BiPCieN2
0gO4cyxFCnlmX/eZqVnd4ZjAKPkbJgdt5NT2UqjM2VCMrpyufxPJuo8i8+DG8TWqJNGV8ZboUrXI
OutpcE/K4uWrbHz0WMT7jaytT9vKH2f/bDF7W72Z/1+dekeD8F6qC/QGLgSbnaJXZry1xFuaX8hj
gbc50ck1uw8RjYjTox+RHLHPLNSwanktafJ99CgZahFLdvygQaM2CDjoiYZRf2o8iEewAB5y2XMo
uv1XSoLAtU8hExYB7GVS53tDfwqYCy6nzoyXqvoZclOhzVVcnG7H2Tsrr+GY2S4bUqMmrRQi+KFx
sy+nRMyUFg/tuLO85tNrUpa/yaE0O6pjK7ZXerbTPPcl/AkmWGajBKw++Ui2A7380TWxHys4eJK/
unaZFGtVfBryGrKyiRTbq1KCdjOJJIJnzkqim2YVxBbAj/Nc6jI3XrZDW61D8Hk0SvDXhbOyMnEO
oj8E874N0izWRcCQVehkupZDsyLvR20BrP24ZfpBG76MeZGXDvpFs842QePZC44DdDFReWv9dOV7
fAre+KcaN7UWrGXZEEI61IvCVWQIVS/zmCgrWHPaY3j29PilESUl30uQQnXgIqygduv3Gfoiu5E7
C2bbmuEXN7DJNWCS5IlEJ17hXUhXkdu9JMb47DUGfKhkROslD4aNcm6edd0bXXLQ0divQDYpJN4u
5OnWfZc+/+f3mtjoyfTIcHllQlCf/UZIo+QcAREcpTnGa9EcNP1OFyKgUqxgb3FedimEf6Vl9Gy2
sSRXYs81dHPd6TvNkmSTNt1OaSxXbXEczB6BsszTpcC4uqa5/dASNJZALh6bDG5n1Eb71gmXRsdE
vBb6k66gg7dl9xIT6lJFhoHWwzMvY/7Sofk0o6bbIla6eYph8TgOPOrVzYe2aJTd2c3YvbsBxY0M
kCjQVO1R7O+yZPwMPOc+aKYKgRW6dsf0zmY7PYwBw0qzBGRWNhHTYjIRe4+jRfjcKo1W7+Yf2OCX
F7cyf0gF3hvEz69VIYxlKP5YBD3vUslaqxqGjaOntzJUx6EDFZ8AA1+qRDFyltsYZSfI1qVtjNbG
z+B4GX4BhLRkzGsnj1OhrdzJvLWpc1/J1tqmtrVSdccclnSWXQHRMnPNc5NAANVr79mNpjUvXdaH
ay1jWsdlMfdBJVx142iVMX1HE1KKyXc/ajdTm5bLvob1YCXWZ2HaLBTyUC6rrHyvMZowPE2JVNg4
PYuPUXc/HL30175nA0xM8d/kpBMgBgyVdiq0/kVXvOr+gNIu9IYHPAXHkMjdOBHLxGgOiZc/aVX7
Rbv01ETuCGgMjHocLQhQFMVLFsfUnyPn22AspMdlZzbmfd2aZ1XZNTcPkamGlZUrGyTyohvkHWys
T7PmCy8GtvtFIr4B+/YI1hLvPTGpD4yNXzfffevsSJvnPlRFzA8/6xaiFfdOq/3krvE+xenBQJEa
qfK1m9DQmW5D94+zzWheMzv7QX0lmPO2J0ndlLRcfjJMvgH8Pue0fbztCstf/FVEOV0xyBFr3sXn
/jnFNlLGr2XaHuw0tvmeFJtMyj8kXC08rbgb2XAuAgFvOOo6Fsf2hFhvx/gZEV6AM9fp/Q/LG09p
mVzKQl6ZcT1U6XtExhARGuMDC4SD3d8VdvLuddb7FHRbN+i+3NhgpRO+Jj4dTq5tCjhOOa7IobU/
cq/8HvgSi0ZcRiYu60KnaIP1cigbwMkEUqABihz2UW26bUODnJbcufq1rRO3MN0R3ACW3JH2Ekfs
cYQ5s5FFH22MGChpVhxaH6wKtMqzjvh9YTXivijavUGtskCv/Yn2TGxz/5lqzQOMHm3HOiI6RPGP
sZ98Dlm1NjJUtAPaup5bealJ825MuB+QriAn4TxRtMAg8ldiqgQWnozn25BLYmVPSUygioz58fdl
B6yaRWHIYMdGZeobsOwjq8b9UnvtSpPJD+3fB3jslnMrOzUGVqIs8O485HmMKuNlMWb3mcZ2jzUj
xWW6kR5NlSrqp0ob9pZJlWma46NTaDgoMvVTecNzV8Qv9N2n3pjzyQz9ZkmGMK5Z4UlNHv2sehgs
Z+sXuD0qSx3SKvYRqZHj6Xdwyp3RpmBvmH6lxjbLqfmbZhhRghAk1ImRHVSEXMv9LBK8FUZfvTZj
dg2wD69X8DqQ3MfkZUOAJpxwVerq4/eb3nsC4UtLUUICtim7lePDCRW5+yex3edu7LGZzwxAOjPE
xv4x9TpoKSaHJzjFQ+XiTzDz56ES6GI158505UIHZ0AXklyLFN0veVwrkZt7X9rwsc0EbUF8rPDw
LYqat6AobJJpuOcj645lGoMN8zAymqPJI1wWtOvj5Lr3gZldQhMQt8dLxy6HdjxF3AWtp+3LS40T
bRkYz1UV34oJcWFlG2tkXru2Sfe8pheG2J+ZhotlnG7oxy6RXex9fgRsfY9FIdWmCwZ/ESGZNpuz
NB6ysYLWHhqfFU6nKUUz7up0bGWQ5Gx7yitOMA578LRjll3LB69xl5OhGH3aKPGq4TB/PFQrSPXD
myqjTxEnuzpyoH1o1TKnydOi5Kc303I1hiTcjxKzounmO0XE/bIpv1oBzcesRQUqPdkFNNOFj/kh
YX2J5EyGxb6vy/7ASXsq0umzz6tkybX0UDlEPeDtu7Kge+4aklgMs1lZhvtges6nYbcrHOvZhNI3
kKG29MbkR5uItJq6dJEM1Z80i99MNT2maqh2hcN1gdi2A0xNkCCWChMHTnGH0foJNNtdXnxIC/Ry
4Mc/TYSY2/dX2PP2HhxgJ6LBIPjxJZ6G13AgEbcgAUbLr1PXUvPMni7C7JBTqVaeBt89EPDLFeyz
tNK/K7P+gVJCJ9OpExPsNy78dFGnNua1craKhZKSTW7JruDtq/hjUGMn006QBfDMxKimFnEWfvcO
GWrocR5kqq5pYT5YQzIg6h3MtelsWtf+dJMqAjNgnuKEq7bx2us4MVodaVl8lPZJaX1WZX1QLdJR
u382TPMPRhCO/TI7JC+/H1rLh0M+1iRmWeMhSNVbJlDdxNQDw2dfGrzIZYzjsb8nhYN9WDc+S99i
KkWN2+X9q8R9M44oGibZ7tIWO5XVw/tGVTIgdpsX4sQ0FSclyLHqlL3UI+8b0kq+LKzsGvtdu4rH
rKJufU09/U1I/9Pq/a3dGhya7NVG9cO8PIGqnQP7lVga8ojIXmndjUWtAEiBnjFnYZgX9NfgbawS
AhbMRixLwdi7rFymopazGHsXap1fsQ1o3wavOkWQpKd6PFmo8rjI5giqOKxXenSthHEFguwzMyI0
kMHywFwFXjBGHmMzJnzzSG8ijyCKz6FV0ei5TGo6tfCUTpJz62LPsIaNSJKW2Qhg+5HUCd/a9Hbi
s+A99pUBgT0c73yJrDfVR9yTwKGR59eR8SKS+uSGwweGnGCF2eoptwiDnLWnZTUulWFsRaePSy+4
lBRGbTZG+0i967pFhKNuPpcDlZfhaRs8svquIRGFPsOm0YBgbXpsnEBA4+HjCRYIfNddngVUVkMN
CNP2lyVqFvo36zCJEhUHMCl98O1r57kI3SbvGHgVmwen055VbtBqTN4Dx6G1EVHVPU6hcZ8Z44cv
ff+U4Lu4FbMIevip8yB+KNAL8lLe51hvCMzD49q2cbzrA4uhzmCkL5Vtj0x8cRF1nZGe6pEvN8xK
duIcsjurC6B2+9bcYxHdvcw77Wsq51lAFTON05mbL+JZtBXNrjf6cQp+6pDGah4bvUFgKGN9W/pN
81hXpbYL4npNUF/B0rzRPrh3wcoW6RdsErbnNlLO3Jsxp1TJQ30WESK4PAnGWxESKt776YO/CnO2
TYXjBOuBLSNjEySY6exN8BCIROGgvrOx34aANqJFhug49eW4UxGJBaPo1lgr6s+AJp0Jg9RvTBh8
SOJjcsQ5PEMkkN/aRBk/IcfDhDcl1slCZ7yOL1Cupy9lqIAWT03XpjfGXRF0zc7KUu2aa7az8FrT
/Qq5b7Txn3/TEI66N6YbIS3FnjmVtplCrXtOfP3yK/XTfW2nD014cAVqOmQ70RYj8S2L9RwVpeI4
b1xjSdpUfYLIHxxaZuWMWvKzMf/y+7u4EdqCHtCl5WN1F9V3ytcZvLZhPN3ZRkfyj0UGTVvcrKor
7rJC5ZffXzy7L2jJu2MgWpDimtktXGDpt1pO4ti26U8SkRyQWdpbFznkGw0IVUigbfcC881Dwfl4
NmLj4ff/fn8ZnfgS9NGPpRgkT3wneU868i06i2Wbrs/Y9/mXtn4QkZ/tdOW3jyTJfcA4BSFvaNM+
lTJbsEIMr3k3xjsvmx9tvpbQcaoHZpCsq/TZcEwg4dkfK3T2ZRCt0a1Pi07isoVd0KJAHvknKp3w
f9mCtyfNzIsAur7WRh8nREIATxbdXG1bmQ+izNRdgcRp3ZBTskSa5LH3m5AJKm9Ya0DbI8Jl7jWf
DmnStVs1pQ3qdjPY5FWVv3qp+0XK1bixNSpOXILJsW0A8KOES8KpvTWasI6eMN/ZvSzZXRhn7kb9
4jPOtvR2uuvjYULgNKQkY4z9cvKsClW7DE5hIsKDwZDby2r/6CBi2mcESjjMz7dMpFrusia+w8fq
+bI5jS3j15q4nrLCO+1XDKh5sW9aMiDk9ItRrvFoskfgyJSaDA8AVNA/K5JpKs7muGEQjVLwnmeT
pCrPW9tGnJHl0fl3hKLBsXyt/cg9uJHtHDov0HmY4mBluZyXtNX+TjQjGpkxOrLT9wHi1Y/YCq0n
qo6FE7Sz1lzz5kgi6P6eqd31znhMgdlhEwGZOsc7TL3u7yYfWT48oR+CeUZmJHGy8ao43vb4qPDX
D9UdKrAfYguJ38aet2V4SolHitvWCpKTXsPuH7JiTwwVo/kGKW8WNaQ4acXKi3J7XVAn101m3DDM
/b5yzTB050aMHKbYR1cuN+WBU2qvpUW5TlhjkDeX3yj/id1uuunoxY0ETpZiLSxjIk+DZjsiWdtV
vh0cIjI9F0Jp9Ybk6vQ8sLocmWAeI9EdfFJo3hhmHYKEnrTWFBEcJREsYVtLel69vwsq+eyLWHts
lfjme02Anqqepes6e3uYvHuLm2Rv+dz69XCKiIz7DPLubZqVmAPGS/I1SiJBW0s7tKJlDeczA8d9
GZ7C+RczI8Q6pp3pRvLzArzjuzFJs+vvL5lT/EHu7E16eYgtK70GNa+AwQNc1YGAnJCu4UAjVs5c
7q3BIeFjaTekpfWR/1aoCaO995QOgcmGX7ukgjGtkXgnJ1TWqU0JlAkRQu9SwZaEFAgkuW1t3Md6
eikGccdbwaGuKv9sBrpc1gVq9tTlyB2YuUy1jfE/sbp7no6Aeq9hgme7dPTplF1aVKKqLxRSAIMk
XHzCh1oESzXHqzmDPGkFW1fdIMfHtMdrMjLPte9w+ic/7sW123KfZZqxpl2rloMTIWQvQyK08FPQ
f20Jk36M7Ulw+1Nphmnorhs1W4NMMtDY19AvhiiWNGn8dEbzp2ZotLEt1S/ppF1ElfaDGcyeOfOm
Nz0OOYKB21w7s3i4ZNgXV1qYgqGo25WRxdi+9yxw3W1QpfUSqGSJeaO2DjYfr8vZgNo8bkAMiurO
TsxN0wbJreIytkeLV9AyTtasBkuqWi16dgp0D5bAbFMjKjEIRdGa7mCRXz8Fwx4/l4X8xOGkanEZ
qTw6Tq5xz3sn2E515maIrfxct8l7xbyCRL7UJICuvQ8d8uV0vGKrVMmbEWbXjhyqg+TxX6nUeM5H
THHc1Isx8h5cy7oIZIwEpEj8nRTZKaavoWgI/pQMk2wWUHx8HKvNudeoq3g3VYFTQXb1odC6LU7t
g+Wq2QzMGrlPxivppizMgnXaegWlrrdoe/2oiKuhwm3zRVTRvyHLXjTOd24yrCbE82BGOUA6kZxo
lJ9dTUc1WfWM3UwXR/eEWhTbS30biuI9H4j9E3Hw3Yr00U6j4CUQ+kjUy8DSO8zGTd4NYhe1/lIp
2W8n041vTc6oOI0IRC1Qn64a8hR7W4lTW+vdprUwh9k4qIj4dddux/SzAcph5DLbSa0wF3lvFy8q
7rRF67cNPgDfuaQk3RQEM34P9bggdRGCRBY+lvlgHVNckYBMmZqIicw0245yNkJAaPWRbR7clgmv
XOT56IiN7BgZ5U+NpWSR1K6+chqF54uYR77clykz7Gcl7VvNk0I40jSdHTtkdMrcyKgDc2uYOqYb
SB7kB6mBUfR0Zsza5KXFeTLk0bLAl0naYdLvA5UxM2ikuuIBWEujYX02YKxUmnYKi3E6u15GzNV4
sEUB0ZmjjJa0R8QpiRkP5FpOSPo0fE5oq9vbTFlb6H7frVgqVIs29YhkZuRIDev/KYLsO8sh58Zp
Hi14nfeFGeFmDIZ+PQ7hcYy51/qCRqVPe5vU4oD4St5r2t2rW/Qbn5zfuunVhsM7XHXd2KzC2mVY
YAVP/qAu/4u382iSHEnS7H/ZO1oMHDjsxd0Bp0E8eOQFkkESnBr4r59nKdMindU7UzuXuaRUSVVl
RrmDqKl+7+no9/uuc4eDP0fRLjEoSV3g8rhf2ruavPBW43ChgyHvzQzeSYwTixJzK2VhBr1qffB/
NkkfCMOknDLZvxgVzKMH9BcwE186A12b7uYhb9Y926Y+HVGFXTEfxVo/eo78iUG4jjgSgaxpCw+b
gQXQrsGRWja8giaWuIUJT2H6gnEZEsCnsmiaImzjOT6PyMG3ROnP3ETpVuqxt7U6mV3djh1p0UiB
ZM3VQ7rwZOqSsT/QCuUWFDsDJZLlT69sZqHNa6X6fk3MG5LRcGiifp/oSx8ynXIrbeKKD+PqzKzk
aXzN23pNZ6v1lHZo0gjoGYa0Ovj6rFKaNckpJ9qv2SROg9V122mIbwZc/GHmBY03Z3t99JMD856g
W3G4WaViaWJ63XFTH1vR/WIxQnWghf3DcLFJJoLcAvkBKvuufXRYtbdxbfW2ZiVFWbzktjza1DOb
JKanPzUcjGPakbyw480spueh6G9Lt2IcUiqJkx7yRG4eKnOot9XAwM5rB+OhFEs4FkayT2d0B5X0
39jyvQBbZUcrycVF0jM5qjp4+tL9+tTmioIDzmuWKuTTOWt1hWuzpNVgWQOpfYsMUZLdLbTjNq1f
y1tz9YgfT/16m6XRzk0qkkEe+xpdVtjFAwl6XHJNW33OFg1XIe4sGsXe2PDhoBqhy1udIDb63eJ4
v8Y2ZV5AxrX1NQ478T0jJlxIdtrvDJ7jtTGMsDvegjKEia6w4lNSzi+/+gIEv7EMe2c1fk17wE/5
tPjXdJ8RspHzGCKsnb/X4wIdwEKqPuI1w3RpXRCMJAv+xn4pExJppB1dax0ONofFbW0nGAuK9Cpr
ZpyyGYpdbc/ttuvtitvY/pG16budEj+gdRhdTLd60SC6OJjzMiGPU0vOnwDUR7ZtpKEotTCSK/uw
JvdXZ6QM4oV9O+FXGmgWRHS++/ib59DIRnIad5Yb9Ts3vRcebeuRZoQZVc+xxMZh0vOGrKA3qLdP
dNZplRvll6SgyXoCjNMir24kVAea3lVvAgK4mX+IaFSwToshVA1mThHSPCTReKi71aaRQ4vD91SP
L2Z6wFaJo8fjHzhCp+7PnCCJ63GXWyNz4poIxvOScOd6ftjX2k6fGVtN0VNMInScSRCM3NE7Nf/N
W6PftcXOHot419Yk8LL5R5mzJ7t7b6IWo6+JC6s1wYTrIbtjz0iXRz/oYb6mom9I+TzqsKBEOewz
O2OxKFMVP7YFtubM2Q46RYE+D9MpKoeneWZ3mT+37/YMg5pFRTgNxCK1zJSHLh3XPVvqJ+wVE0vV
s+Rg+nRdY45PBYn/56jvd3RVvPNkGOxSLZsvj0wlzby+PvD5vXVezxttfmqrIt/qZWTxHk5BuiFd
krS2TivRCBrI5TllscSp82cVj7DIBcBeUtR1ZPnj5tI1XKS2PrGtw/CSx7Wark70rokEdog1qkXG
A2IkmVXqbI8kiV6I9sgFxmQk8tnAqDpRGm+xOv6avfhRS9lMmSIuMIboOEEIEVwo3q2REZpusZNM
JF9edeiLsEJgczdaX74or2itUGJAtLfRq1GInFEldkkERdcFdwKjQkZtWeJu+86/IHbTt3JhqmOJ
+T5f9Xtmm1lQFYRBRdwcKwnszY6G+1R9IUUFQ5TresVZVX8fbMyylmu958gjgjVjCEIx+EvYcUj1
cTRjjD2xZJ12M2CgIkIbbwrfihiczTuHTSFnUmXxQLiN56fHBNU0N4nDx0opz4hjHpG0ydNor4QB
6EkkWvxgipkISl5FEBrnITbv0ybDHeDCmceZGt+pdaF0mHjBIzY5c4EcM3OYj0kzHkXraXs6imsq
jxKdxcbu3PZ2Gy8dIxtnfGBDbU6nHfGTl/C+GigDTUoYtxk+CkmMM5UkMtrsnSmGtzWd/pm4LV3+
kuXm6/DWltYTAm2WDpqf2KiuGse7gNHaDSHN79SMqHlyzqNqZ3s86GHR4lCq7OrW9B8KjFE8icRb
7ZBAysyFYGDfBzJryeRCjvm6MMOGgBuRnE0rslsJG0SdYB2dioo4WY1TFY8PzmqxB215WyQSkcx9
W+r4s135eNxa/0UL6cc06EbgLkVx9u8FYTS7doy32dOy3eQWLckrg9VH4Og3qZCnVrIOnd9SskFy
YGZZNbd5zjxUYk3CTUtfxIRI4fh80a31WU71THkp6HaznbnJJf6RTNy1rsZN4s10z/OeI8kaEdJo
yi+vEf5VqnQetyN5ZppBRDSjvTC1z0FQnjuur7EfWxDYQ8W25Yr7cicDBZBDV8OqaaTUGAhmCq2d
0fKyyARgco9t5gYx3t3YRfZxYQtsW8CBuz5RZ13Xe6U2ooG+9t1NzFZ3fvYrj3/z8JsQtP1xZxcd
nVCNXKlpkaZLhcZnJEFL+jm7a7r+u9bb99zUb1EDxzditgIB0XqvSetTZ4PKtvc6DtbvphHNT0zQ
I85Xe69KUZuz3m3XCFyNntTnwGcweaomYe54xT9yxEnZK2W8SWeajubYkgZKc/du9fOHzq7buyI9
DQzGtqJ06iCJ1L5kAfDUNf0HFrAVtMV/XVyhXxqjWcPJwEbjk0VaRc9mQstrd5VenrLe/EgTZmSx
1lloOmiejEN9xkOgbc3Ff0O2soZEsB9TIzbCFc4rZJQ7ed6p4cRre+PySpprmxj1/r9P/v77qgzL
1FFxE/oVtm8I8Zdwt1PPTkFJRR1Wj9sin88IuOJjNHlrkJOFLP0FWQl2DSAkRi/DLPZTPuMs45AZ
Z7kXGBlvpsVf3uj26xedQagvWEqstwS+f/+o/2vczB90zX/lbVU/zWfdLF0aJz3m0P/86RTS8sff
BL/xlis7pZaHb0kJ+E++RP2b/7//8D8hmSdGEP/3/3zWQ9Wr3y1O6+oPUsaDefmvfau3mFa7n/Hw
h25VV//NP+ka4x8uMmWbaxANsPF7s8A/6Rr3H47HChtULsL2kLGjLP4nXWP/QxhsT/Etw/QMuBsu
jH/SNeIfZBVZI2EDgMDxWPb/hK75vXzqD2cwGS0m9wTP+QEM9P1/4gVuIYjHFy2PusbZWw33Hy7N
OXKJrpCjSjmclh9QjCwe9WlNtPe6Pl8mj3pdeF4QJdN76lbHcbVPNC3PBf0NDmQ1mcfyKRrk3yT/
/w18IYwrmN9bdIjUngaFSvwLClE7ZmNnqd+Fk0shQdYBvnNvVvetFd9NAIrWet+72uFfvs//B4Ch
/5s4Wn13kBeGY7FDj7ntn39qznrqZUrtLjT8IYAI3BXE5mrzEo8Lt6xDO38IDPmj16tdQ8tiuEGh
/egdHZO56JoGvXBYiupUf7dYUP83gbn6ubighMOuLyisv/xcYyftDgliFzp6FKI6CcpYu2VV7MRS
zxloZuWAr5GAn3BT/vcfye+L4s+LxhUGbigHZAw6RTf//Ejspu4A6Bf2fpLKJaZ6FLzjoXjuBk/Q
z0dlwRG4DJYmChzkBpuWxDS9mmxvzyXNyyn5hru3AzzrZCbl1eOMnk3Tgz4vj6ZY32sy/MPz6Mib
DCurydb7ks4bR1jjiYb7pmPFpcb5sXLE1pe0EoV+dgyuYLUWvsQLAGgg/OcUg0ruJVtn4LDGZHJc
3Wdvwa3rusTWoBAdwvWY2kFD9uXi7BsNqKW2n/nPHxqPdGZ7lh1HBLu2v2zZHJdEL1DXTQfcKDT5
a34HMcGAdnd6PDzww71YKE8cI+I8u2COdZbPWCIWGpuWcAFLgL2RYyfrF+pN/zebnXTn3y4GFr2g
YAbg4xZW3N2f30hmCEMveLeGo/Ow5Mci2enxQzeeCcXr6V7rdm7EssegMIhObHx2Ez0nyXZ5cfKg
9gOzPxHdiXusY5vlWV8JLTw5YLyM6X92/oazCrpHhtWsQgFl1RHAYcUJsnpnDDvfuvNPeXIoSBzM
x3zdF5m5tai8Ro6BcdviRCoCownn8i2ybtOUBO8UgKw6y50OI+dsNdxuRvqYpzeFsR3tO1F+ymHX
j1usKvyJ3RT2GmxTWFRH5VjrwhZLoHuM/JPfh0t1MbJgEcDwex13SrZFseug0Zx2jGOS+n7wEBsc
LYzS4tql2yY5DvVdVRG73UPzRV3Aat2o5cG3szgvC8rpjeE9NempMPdGdxKNwJt77oqg9cmAn5oR
IHsrPQCDIXDTA2K6TRMfFgsZxlaLHiDFSQjPZPYkyPC+Te+46NLm1iAX7D906xtHecw6cXpc+ZRY
k57q+QaShHUKl7k2thoBppFKkn6TPrG4J8zH26U7O2OItJGiVH6hARv+bjERTzMujz9uaHX5+BSV
NBR4RQn1z//lyTrHCVl9rLihsGHDX93p0Sc97K3Vhr5HamobZ125mYhOLzd0bYC/DERHdB5jiT1B
u1uNfD+2ZBDR969kr1rLZJj37FA+afNjpY27uTVCylBiM0GPukufXlmisS2c73ZkSbnJ3HS4Z3/g
rrdIvMCdLNI81JzWyeSD9mvop2CJim9BPGthQbVffLscIEuOrSvLkiOdsm/aL5zC2FoBIEgkK9Ry
5gb7snuyo/ti2QnroBHEqOJr1n+Q4hTi1qiuc/moufd+AUd+YBqLcALfzcCSMtoiM+0KWinFHR0Y
+oC7RGwtlVaFajawzkykS03/3vRvsRx58lDbB9DPtX0W/aO1vFr5XRflW5s8s2u/mulnD6Q3E7ed
3Ibg5kpyqt32zCxT+4DCfG93bzPR+Cb6u427Jnr2v367ru8Z1JggcxQOf3nHp16SJbZblmGrrT/n
UnaB2xigX5WpQx+ALkYsvj5ZKZvimxKPF489fDcqeFqmgb4sFyOpr6Kfb/zB/3CjETkgaTbcIAOL
wIeTLaPPYowutlGz5oAV8MANn1M6ekFhrdm+TzBveubBmsisVNkS74dK/9A8bVeC2//N/gqKpL++
r6mpANEpj+CFTV7bf7mWMx7NVpr6aUhmuOUFUSLs1XxGBwCtO6lsmPHwVRrYMdNRcMad4TnGaCA/
4NDwcZrTOGdExWse/Y395fV5vq1b60NL9Bshp4uPkHNWZk63XOeN1vYDDlQSWVp+TGL3XrMmd0OR
RLtAO/oZpk/fXPdNWuthTI9d5iw2N96r2HL3tlP3QV7dslSt5I7Cb1lkHE+K8tBmemArwehtoWyj
1cjopog10h71gXbq0yrRFHh2GyC302jbZhyUrUszc0eR9cEoosym4rfjVNlO47K8JNPC91F2txnB
Voi+J4EgNVOmVPR/dFZI3FQt/0qvfKqVMqsyjEqPsn1OUa7WK5NP1+HSxCEb7fDpaSjfDnmWNB+1
gWRJk5hey6LxNz7jsEc0vldDE8bJa0rgBV8rzr1qMHqpbj8t6czPNGgIIoyPEkfAvSG87AF4d1cv
XXJh+9yWKJdxz5o+4559P89YlhG3Ezq5FNWIfqPEOgyI1O/6jHCO1Dpe1xZB1kyz+Vjt6dgLzTnx
EAo5xXvXDOTkfiJ3NejmpVonsv82KsrCWZmpE9oOGlPc4ZAm0cndQeNdvpqlJAtrDrf9ZDaMnOue
1Y9tvzWS3t+3bbKv8iy/SwzxHJuF/hEt0r7wDW1iNx5OFkZR3ewIjotx+3tE+Puv5sHQQAan5MK+
QeqSPv2u5mwItZpZcJ9ny7GIBsWh2WloMOW5ZN7vtlP8PWYD+HaTYoeIiSS5xtRe2kh/YWgYocFn
9xVD9p+Lt5g3BNfwzgByBr3taJhtwR1xzG2BEZ473/UY5UzZ1qy6cl91/lfUju7R72pYxzyUTebv
9Ug8OjmZ4ZJze8mK+5MuH5WhqoPx4x43iRzPySl2pOTrKnj72h9rYZGnLrOD2SfPlliWXaJT6FVL
9WCP+O2IPZHxcjt/b040umo7PtqVPaP35pVQ+vW1QBO16Qv/1rTjD8IJeI5pVG4IIfaEk0p/r6UV
M1ZKSYyaSPIoPKoIGGKOrtYM62PwHsCV+CoZG1WC1GLjjy8TUGeAY1D5NgnWaP054ZA8Fbw/CUZh
XCbCniy0HCL7TqvdZlvFkozQ6vvhgHScPuG36w3sMoky+giTiTH7G/c2rVmTVJGRd4dUx3RiFPqv
RYz6PhuHy1CqsqKY14DErB4UXGynFI3XqZiNe6PoU95RQ3nW1ZzJlib3hmfxsGny+G5m7fUuaWre
ZoZNJS/Kj47v6ewToDwV+ShJyWnlI/uxp3rob/2Rxw8jT25Ji9XFTrp8zVaWH7ERopxZtVPNfDWv
Vz3Iex+h8eJiv9FeSmMCX2M8AklkYVrk5VkxZNpH0fjQdAsWj3LXupQ9Do0FMz3GDHmw6/lLGOP0
TsspOSQmlswiYklZumQI/qH7Nl2Xk43LraAbSKfXJQGDMm5fPVuLTmSlzzyv9UD3PBUwL3dVXPDa
NJ8yCBy65K8jbhDqqJus/rbyxA6MKHrvSni3erLOjC0H0ro4tQe6cp35EmH8U/xrsucuXUI7H7I9
I+08zZ09GQqTO6umwbsWM/ZumvVxlLcBakNrO8lF0vqkAswaNigxZlr75tRiHAgNTMqZhk2g6RsW
QUcTK425BMocshqGofP0LJybBvKUM8Uua2kKgGttmnYBF8HDuJ24nunzryQvIdQScJft0vaCYhvD
qy3PawTtZbSs5BUe7d3FN6B1OsvbpI6kGc8LNu6f/BGTlO72yMR6qtHM6Y5gvwfL196Xsc93Mw5E
OlOSKhnIIG2OWfr7d1jH7UD8epyI//Eef66S57mBddIm9DiuO73y2AY+RPWwS03d3HG0C42RRJ2W
zQS7u3YPE3dMaZHv43l4piTpt2Iuxi3hKbXqval3jon9yF6HIEbGuR2tmjhe5Z5N4raxQfpzXSUJ
n8W4+sBLGpF1tM08krEHHJng81gzmBU7lvHIPOOtWBb7QJ8zaCYZHTXE94J7gad/dZRmw3SjknJb
9vpTNBqh0MaEa/ML4a22k+56FU4UBZyFyi0Ez/tCKiLsWwuTw4OWJJ+EYFi0ROmYOBMnCo0jJJNV
Pnb8UF3voFofkXrgLOPkmJa0pHN33JU1kKks2W9AwhQeLiTsRtzWxXjUxCDPLi8Nn6TTjrG/ouIZ
nawbPM2G7joXYl4xvrn21gYv0rRUbgvuV5IwCIsG47mc/P5Iy7oLTa9BlN9jGSbAhR14dJiubCIp
zBsrjswtdjkWucxy2EyxCafB+5eDJ3EG56KXNZZMZWdLNE/sPSv60ZHFUY1Wn1U3OjXat9AL7THT
ODywrSLC8qydcs6Ld4U9uncYVpzzUqTnzGMtrdbOx7nw9FPUrUqsv+rbskKoWYx6cu69L3+x8kuc
4zbsvxxqkItG8PDy+6+oswFZtHtpwwsnond56gcwehCdENsnuyGDM4omGBcHQtTXHkiOd2fQ5Kck
N8SxqDv39vcvOeXqbdyOXajrUtssBX10nhPqUunLm1798vuvfv/SZsvTLEjUmutLa8mxAIhffhEY
1YXSyzlBD2Fwnrp43aF1wSaI+TvsBYAzddBBNJF3jJYsvVQdk/HZujVSabACBvmkV7vRFuaTQDrc
F6PSqjwlM4fffFwjBl/tGhhtmR8RIAVOmtc3Tef6oZ0wVi0rN2J4xSv3JlG/FELujTyuL0mJbGFs
43HvTC3Tfqc5o/HnRIoybRvHWXfH/+hdBGFK6KP3txp6ka20COq5i5Yy38iuhTWwBKV2/ceqj7Ub
t0nOmbYwE6/zn4PvRETFEvYc0pg6ZJNOrJjbM/Wm4qnKUcVNfju+e3Fz1c0mgN417uu4YvrnF2cv
VpM70ZJ6Bg+9xomNwqaZ9Bs67/0tTyPG9Y0W5AvinJqaB6dACaPdVADCg/tR8BncNC0yZjYB2IE/
4VpDn3Iqq4VY22h/zWwhI2/YrXduyTrTHgh8Y8gUP0TuEiQ1o62/xDnVUsH72yauKyMOmZrGXHp2
q2xnMza8XRftwoluvbgNktmkqKiUu/W2XCwA8sSYz3Ofk4LSuyuJ2gsEPeXXpH2UGFEOwxJ7N2Uj
3Zuc/Z2HLDN/DMu7vaJs4GjJRdI0Zz4k66FjaeNDpc8SHoZXpByGu9y2uqehX7jGozVM7XbYlUsz
Pg6t+SQrC5aNFL3b0zEZEIKGGa+CNCFpCA1yW5ndw9Ku8bGiJUbZj2IgU0lxi8i4qbLjqUqR+yPd
sSUlbTFw6p0Fz5YoZit8K16YdZFCT34wbIqPa5cetOWO7UmEEYit9yq/Tg22t0HxDRwurFXzd+0s
fkoinIVYXte5QlE/bDQx3fsqG4/C9XZSaXkzOk8qPb8So0+K8tgZWE2tSBmGp1CfELejemnIMJHC
H4njc7Oz2SS5kSqnj02TUxLR/VVl+CeV5o+c8hsspQ4ABtv1KgkD+rRQUFsWVKKeu6HIRqtK4AtQ
YGnbdyOxSVJMNoGolYS1a76uo2xoRzE5XhVxEL2zguaKAblkDRBzYNBoGlCLfjsz/JhGM9kNhdYE
cmRzUWT1v2ZoQ0U4WKAOyGk/zG55dxGJKBKCBZmSGiq9+oqS0MElRrAJqzVYaZSXF2NkwqnIioqB
qFSshalPFwF8sSoKIyFZ3INlNCrCpDgNI59eGkVuVEl/H/NZdQ0SDlIbHxSoivQAon+n5DtxoXhM
nsbTLClnstcCRIRnNUNtoJFq6F9iY7lg/j4lQCVMz7bpDFdhxdAmTnvl26TnNYuLrYgU3kMcKsKy
7iBVFLOCYfFxyKbrAMyy6jVlA3hLqjiXRhEvYAlBDgLz+492FRXjlntXw7a7amkL2ap+IsXQCAXT
WMNFB6fYVGA26zd7vWBuMpLHfWufJqr8FSzHgbcG0lkUrSPBdhyTOX1ZPMfgPPieXx3F93iAPg3A
D+7tXWpTT2Xa96CIoBLLP8NCS4FCAEMZ0yukBs+GbR+8ZkG3le9yUtQHE9TI1BWGWHz2ikGKCHSY
tvYN4KNtC8UpZeunAbbEjOWjm6xHksm7oSOkVDbdi2nn10YRTyXoEwbUlNn39GGJ6kI0YjxJMCl8
pz0LQr4iN71GYFRwKQdTcVUMrEcODZ+Wju0qJU54cBL5CnWSbCbFZcEpf9uGxY3sYGAE3eLQfZhB
uYRCukC7fBCvzORPsTmEa4RaHCCw8nEGCNOnOvCMyNs4oGK1YsZcRY8JxZHRsTis7fpRKMJs0B99
v76x6Akr/qxQJJpve2cJVJwoRA1UbV0fCkWuqT+vUSibR6lmdAeRLzqnJ4c9QmpY+9IqBq4HhtMU
FaeBx7nddPGakSuw958x8t1pjnUPd/NkK7JuVYwd6d0Tu4s2FvBdBoRXAeMNktuwUXyeBNQrijkN
cPs8Vry9kxKyvgLqg2e76oryIw0AC0vauCNgA9Dw0gAEGg5lsyIER84USHmdc9NbO1MnsTgUlDcJ
YGELYGgp0rBWzCGGtlQxiGvRXoRCQUvwRLN3dj1uWwdscVL84iZSLGO60GNNyze66igm5IcuKS09
j8fGQhJzEWwyyx0GBbxP99S2w9ZW3CRKLP43LHgdxVQ2wJW+oixZ87D3wS4L8EteazU5JXbaWcbD
pAhNJreXEWQznscXyvlfvW7DQY0T//89liWG1lNUPs+MfMhIZGGuQNDfRChoqKsYUUftckicWyBo
YCsw0lLxpFiAf7pC+9ZRSu5i9B0b4Q/Qp4wlNHDUSHGpE4Aqon/q6ARm1VDwqqJYfXBWqbhWtrrH
M2vaOLBvXQ2jqKPFJX0Vg8CVomIVH2sAyvJIDObFoE/DXJ4wmLcBktzniq4tvReWbkHb1uvH7w89
Yvt0Jpt7z0a3OeTxjVxsnWHKkZMz3CPhkjCNHR8+X62Jxksh4jnfLfFyK4wV0jszrx7iDcDlItsb
4Fec+hmW2GLe2qmNHheOeFVEMds/QItBjEGNF5DjkkdTBYKMITt0cpodmvvmTMsPF1SZwBl0gPiB
ofaHPd5y1Z/KVTxatZtB+v5IK/GYVeM1B4C2AKEdgGi70vSNnkNkM9zRicTFObqpSFHUq+KpzaK4
zaFnPbP9HMyC5xbkNSlp3DXRa7UeOuncxOjHScAEHFbJvoJu94ZyuS5Ua0DdA3B3pijvgZpR5pLU
cE/7MEp+eVX9xm26MQHER0WKJ1P1ZhAygnoh3m79cEDKzb65Z2PAsHFHbG7s+ehDtj8cfEB0Mo4Z
WLq2+j+kx9cfViDrlWLXTUWxx/78MYK124pvNxTpPo8w77Oi31sweLOlZ6YGMDEhZRFh1SlA5jvQ
eTba0y0w+iQgMwkrxtEkbuQXQrRn4ksnZFbETdNdnsawteLRVYS+BD9nP8/4qgHvN9oTEiHWBiiq
n/PXgRisF6wA/44i/3PlABDIAFoc1KgBpHIEVMoWYKENQAiEP6Cgy+mjFLDd9kcK19PNRqMUV+eZ
9HmqLARxgY+AdnLAdoolmgMvsl5gAQl10YA1SKNrGYX0lDf0ZGweC6zTYYmQec9Oz4cFDYJEh9BP
0WXGGRDkDTRh7HcmR6/S3fo4xKXc1zia2sRnfOtReXUtbrUlUf29ORxZI8ADwDtE3oe1lPo2MQcr
kN16dIb114TGAafze4PWoUI4yHaEdiSwQ12j3A8RLW6M0vAZOmIIC0FEr0wRnnJGoN1kxRYSCWQS
HVKJRBbLxvHJgKaomEB95I3gcsAK/TCjpHA42fLmiR8ih2lmqfwh1gsBEePO4siz0y3mGW73mhfO
stPT5dlQ7guPiLkVRQdnLDSM0/pTzCufNY7TTwniE/jKobEom4aNVUPZNcZIEnl3k7BN5+8qSx4s
1hSp58mozBy9cnQ4ytaxVpgukWlu1va2bU9SWT0G9B7EagvOV9ELDm7MH8zG2Yj4lEccdW05sfHO
NX9g0LHw0PN3uWb5yqN/YgPIiFiBZF9TnLgJEBePC4B1O73Ug3x1hZXtiggXmzFXOJibmkcbgWWC
MFNQa90h78h7IzcxleXEU76TmGUN2E8cNCi17d0gSgdBQ5DiIkpRX1g00iyUKFT8VAtiO8xm/dNF
sNLRqygRrqTRJPieXFqJyFgsYrOxsrPoaFpsdC0+2pZl9MZ9JpgjR2N/Kk0qeB+FDQtmsvco/rSQ
vyDPsnetZqFt6ve98sO0bDDaMrBl5BHSw5oQEMcPldvFPCFd8n01VZulE81tcljsVTuTMoXfxEmz
KjuNnNsjy0V+jdFMgr8j/2ljX9+UX+tovbKlpKw9ejlCafaM+KTlbJ+p6w/R4gcuHx0EOR2iHBdh
DjA2iSFoFAR+QC3KqpOi18l9XDCTMu5Y1jcLYNByKBePK5dnc86yzURj3aUW0BwPlB+BD0m2ke1j
/mMbUdz4zfJMXLDNydJSj3RTS/vfNSg3fS57wfSbGTJLjKgAwLrQB+E2gZeXP220QpnyC2XVV2ku
94aL12rMSc8NsufcPNypKP82R1JkISsaiuHX6qD0mLOnAZlRMmI14uMkU8uWJarnSzGYzySWmbSh
Qpq8jlJOu3cxsJ6w8euafF8km0NJuoSJsikNNlRCxzx4QrRUTCMtbc380Mr+Bnpgw156NtXSrZuU
pAlZ0+qPJ6KivzIOY8fSvDgueiv0+vOM5SnOduxuXNaCOHwDLmC8g/2ZN/26hFORsm8RGrKK4qtQ
/igbFQFU9myjQ+ofwOUvuS7ODtKpkSw7iZcf9jxmjKoatgwybC6UqSpVzioSd5TfwvmI5+4yJvZP
G0pr30c03gmPvlFMPGe+3vE8tPVtbMj9CM4Q1zP8hjJmtcqdFSmLlly6+3xYHsu1oZfkpPg88vLT
Q72F+u7XoFxchrJywbkdZS9uQM2GTWT6Y8AqmZNc6ORrBu4DTfm95pFPQhm/VHy+DwblAVtb62u0
4msr8VV01S5SxrCaqnDjK4tYExMxXPCKmQjGFkRjqzKOWajHyDAjvMjVwinp0lzmIt6kqMpG5Syr
lL3M7sbHKY/eHQpEoqHzwyK7r2HmDWxb/evM4g4+wTUtofiUG43W6U2nbGkRl5ev/GmTMqmZHU41
nTN6SGeKoeiKca1EvUYeS9/zw7KCTXnZXGVo80xcbQbSNpbY8aegcTMmHWk4v6mQ9r1dD9pt7BnP
TqfzSkAClygbXIEWzkYP12XRW6Xh8BrqqQ15dPGGLfDXKKscU5+LrPjRhyRv9utoHps4wtbLW8Wp
HXyPVj8g0JdxwAObpRUl8//BZeutxZeM1s5Cb4eL9D1ele8O8V3fIp3TrOfKn65zQncnJyeT5s9m
2twLAzjSt1MOFWLxNjQo2Nwbv3ZTsR2Ub49lC2+tmLmXNP1r6On3LB5fdKTDY07efrWbE2VWgE7C
P+ewvxEJvpAxzsbLQdMIs56cQRZH10jwAArjsSkSf1vW1T1mkvt4RSTgspwqA8UXRbNtlFWwT3gB
OZIXetwVSyCtiASuDkMwuelNZmcdsdjsUxddSLfCu6mgS9AshYWyGQq0hlL5DTtEhzXCw6jHXopD
Dx8KMkRYyepSue9lCn7KPPy85IQp0CfK3x5FhIqjn39UC8OuUo/DmWxF7xesrKS2d9FIswSPm1D/
bWhUrsapw9roFB9IFzGQKp8jx6cyYAwHN5me2oZ6op7fHIEDEvb4jbV/ojK3JUnhAdkYgXj92E06
Z1gj/crRSTrKK8neVoRyToxkuc52Utknx5HABI1aLkrlphyVpdJfucfE2gQNuOeevsWXZfu/PDOo
lOJyWRlZ1NE0beJljQPPOyy6fkMNBWqqFJlzV/Eldbxu1+JWaKQisAywm3hxka/ViSgf7NTa19ii
CIBw22DinDByNkrNiZHt6uPqXHB2rkreGROcJoN6Q2RAhoC55n3XdN1prkGqk+VnhgM0VzJQXWlB
DRRarKlgoKKUoYOSh6ZKI7o2vaGagoJAlpKMKt2oycPW7NJHV4lIjZkUOGY4i8NiCa0HwED2J/4P
6s6kOXIk285/RaY9ngFwB+BYSIuYgxFkMCI5b2BkMhPzPOPX6wNfSZbJrJc0mVaybqvu7KomEQHA
/fq953xHe42qIVw5M860h2uazxJqH9JpPiNP8TbcWS4QVMhm4tqEi+rMgNQcpvmCeLaQJYU6NCVD
PZfDKxDBUxg13alrvRUqzPFqzE9YCDExORS0hnwFG/MTpfKbNsNaqxBs6wS/lfFVPONc2xnsGkp0
yZ0Fpi8oomcDvh0ye0QNjfk6IpFQHSPNOO+NHdiMa7BTtzU38CgTcdYjYMkNNVUPZ1bBm1Wu7a98
PYUMo7xXwwdXa8942nj0DpVfUqy+iTEHX6t301IjN2oMaUxYOCnGGXZb/XAh3zYzAjeEhZt74V2t
qbWBu9aFlVsb9VOOVyeq3ifHucty2CYGGv4Yxm4+w3bzGbs72c43vPVvKjKfhCh3ToCQA8nEtEDS
RhJz5DRbTRuvDAetn4mOjxkQYB46vx7kMqVN90G9iIrxggJ5gS0nXA8Z0DJYwaYW3mEW1phf/nRk
c2n8sN5K4M145TwcABjowQ6zMO0kVNpdmTpnHc8lRo+EzlPdAWJpTvjvFwKKcTzjjMMZbDzMiONJ
VRzDZ1KfMSE67KfkqoGzeECWN6xZkopFZzbdoShMnpaP/xpW7cRrlJ9IuUwo6GLaW3XcPBf6dZd6
734XhKdCdfU2i6qfxVCtuM3u1vR9VJxY+wIHg43LJ50AnkeZ8xJNVb3/MESPNUUzGkB6xzkBV4gl
3FIMN+7U2Huv9aH/YSJfN2X6k1PtcNPGcpXHRbdDr2IQAk6zwFMEWY7soR8+8oZNjoO0f1CZ94C9
zVhhxQOTpEL/qsFPuZTo/V0/7yFVuq8KMtnOD1AruLBq+oq5JHSHByki83IfkrZ7gIqdrcnRIMGm
aX7Uc0pVayT301DYh7Ygl5cfLK88SB6r0sbsYffpuHCnIYQvpRQ6uNi9q5GsjFlWPYW0IZIpw5ya
WOlFGfAczaxZ2a01rV1kzStL7jo9uGpcxa3MSdKRBtFVaRdFu1IS/pNTcPQWa174M7KR+6nk4tor
zRqv/FQ/eLCbwBfrO4jKeyPQF6JBVdE3o9wUIfZxOfIW2FZl7NrUemwic9jl7kw7LgwI8qo0brWc
E4lfbsq0kPdT3QBRGu76oSTrjm15JpQUTH2q21HzxWLoxbuVUiWYpP8B6nX1tYh0rC7YgHZdiUW6
pMPy0KUDIpO0ucPlTdaFrzl3CEK/5VVNADa20auRIiFD0XbPSJDKOjfnOAv9hgX6GupGvFTWgX4+
cjqPhEQ/K9+yhNRFgLna2pLOLG8sXxi0XmAQFTTRa5YW5zFvbUkGLKPBmizEbWNPN4WXwBcNaWbJ
mYxPs/+In35VdLI/8HDR62W4uNTjg0lM/cLG8oxytXtQYWru48pi7GdPIPGZxne7kdPdHY2zCP00
wdZTh0c71YeN0Ktg66jYPKY+4C9kkaPRaS+SPCoOXSoi8WmVWAZVzDzZNiaILAjoGMsPD1UdX3eT
6Nd+Y86xnkX32GguJX7dEvbGgHc11Zh/aq05GxABn9vSF3i0XH9b+84Kn4R5P3Y45BWn8A6Y8aI1
sK+R+IQ+ZOhvSg0iWVdHKzPQkl3ADnYXeYSyWaZ1SQqVrUvHICO6batdwDRhJXykQpK7flBhea4F
rk9vNFvOkqF+TCJkoQIgiBBDdZJ4dVdjL346diehAXGKjPytQ3rlagxw/zk972JENFlute2LQ41K
G9XGNqeSey3E85XapXEiCSdealr7TRdudSppN5L1S85bR6pom6c3qD/m496YbwYbY0wpM3NdqyLf
TQ4rBM2OcMdBmFAnbGPHIXoIBgAPMRQYMYn3EfvfSxiSHTzyrE8DVOYwQ0Y6aHU4J2Ytagv5w8Ru
cnGG9ifInfCKLLJjk4TWfiLFnQ2BEMUWmgAv5irWw/rJDoanvmzFyo1YkAIvoRtWDTzBWaYftPRD
TkuaodVBO6j5bGPOu0rmC12mgXT1Ca1aT2djCYM03BdE3XaasE52mSSbmkvT0nxkYVFUznN4cGgV
3wsDNsrPvlHrMWymHQi2aRf6aEXximsS1ZHeUl52DgI61VanWOriMHp6tETS4a17yY6RIsW74YlC
D8aHcjvR3bZ6NCz0A3xU7QbpQA39XPirqtGdm8zfhyG5VFgxvG2WzgLwEvVUxrRwo0lNRwKUvbtS
vcEq7O4K2AV75uOLuLeNhd7p2NaC2bWIIM6x6ESnuLvvdavADZjShTDgthPaV3nfxrxPD1P7XDE+
dHWiaUmt2rs5sA2zqLNjgpFIr6gMNYN2CazZTVM3LRpAGpZZEBrPvYd+AKXWltvlkp4xPteqpQXT
+u9Cb8+M106aS5QusvSGUaeLy3HaWXPa7hy7SyesuKFltsN8q6+COZy3n2N6HZD7LQiHrg+ji5yj
fMc51FczOG19/G9wwLxd5iU/tIIkYOmGxRV6h0djDgi2SQoe5sjgaQ4P7kkRVpdpjhTugFF847yk
DOJi4zl2uOx+OCMjKhwkK6+XN5qNIUKSVGzNkcUd2cXZHGKMTqNYak7mnss54niyCTsGFZJtmjkA
Wc1RyFasuWc1xyO7c1AyoYkAhchOHhxClBMesfojV5n9OlvaiFc8EW88PTbR/BreYwN2nWYaVrWP
P/o3RmI/+pXd3I6hW1ybQ/GI4xmSqxJPdqRNq6DpbTwbQj65CcgoP7uuQbYBe04RvUW4zTvoqILs
6GoOkWZs6EMwIlgaikW+rOawab0idjpPM32jk71+Tsyj2yIxCuaQ6gmoQjnHVidzgHUwR1mbc6i1
ru5yWkSLYY675kD0XcwB2P0chY33w96AfJkjsjHYLrI5NNtMilctw1FsXvljyBFDT4+tQZZsAjDC
9dHTGJG8gjru00WCNUGThJK5aK9q8rrl/O7h/N+0Lsotl5slxLkv+0tm8YARglwSmZo+5HhkSWbQ
z3IOBp+wgdC2bdCtzJ0W2tllS5aMPgeKmySLByGJjmlpMDycY8fHOX9cLx/y6EQb9WxEM81tDipv
i8d+oNGiBmy4ag4z10k1t8JDMBFyHsEZWYY9ghpZt0R9y+vC8VB2IR3qTx456RhB7oKEzApPx9np
3ScQQ1Ny1UPbeS11TnLFHLluX3Ty131y2AeslouSZHYku5CErXNCYns8R7ejZXrogcU1c6g7AQpP
jnLvtAQtPoCG741F05v01Y0cSY50yIZPyIgnDOC+SxnQgM8+J+LHCBuAaynqFxpXxsEziZo3rAYN
S+69QjW+Huc4+kgQBup29Tsb2rs3R9bTqtj7zEESNInZQP+K/oO5GFT8Tavdy0TufYQBalGGON8r
nw1TJ+kYgzRSzYCBUDUsBB1yzhE74D13BT2JFVGIPyPgupZMkIo53kLEZOrmpfjZdvpbWWKI1Hma
GqO60WiIN7VDR51SOYqwanMTYR6aFazsDIoRHQv6e4taJg9WY15P1C5LW0eJHKb/6eT6x6/3j6sK
A98nP9+vf/yf/y8pXL/9oP+f3IQuavT/2k14+5q9pr9bCef/wz9WQsf5D8MxGaUr7F46g0b+1v+2
Eor/0C1dCASzlmOatkXAzD9WQvc/bOlYkqalObvmbAP1/z9WQn4e7VimAlLY6KoI8vq/sRLKP4T3
7oe9gL8Q1iVsi8v71USSWY5bk5El19Lm2I8IB86/hQjRlGgsXYf30Ld/Sq3Wt5RMeK2sMViVmA58
QYxG2aqTiyJwaff2j64VRDXPBoIIP73r0jZGK3ulWcWzLRB4Gk6XrGPNMzfMyYENYTRbfMSs237+
WE7NdRsU1MdtDYmK4A9gy8CtW3Mv39R8AAjRBC+ylNoNGaOGKoYmMImJi6Drg2UuaSN7QWDie6FD
ZZBFgpDZvqM86L8I/jH0z84M28WXazqSWZDAACzmXKBffDfo9Sw+nSvWvsB5nbrFBZ4Xk9DGeubw
yjHQ2riiuYF3vkYnjGZz5NJIqvHZIbc1Jjhq/37aDSadJ2YstHh9nFycs6KsMTAGYIo0JpQ0pYcy
FzJTCyVsBBSyCJQidzWCji5++LrBMSYddqMwHozc/GEqeu2OtY3t21zr8kObkkOpCsCe6O7TFHGQ
pvqC7gR6A485wba0m+8l/QODpGnlTGTPb8Cuk1Voty/Smu2SVOAbU4UrOARPdTncENaZbSOYHVHa
SaZfSl+ROvvDNaa3OtSibahcdLLHOi5fzKLTsAK1B6EwpTUh7bcxMkmRHaJV6DPyFm702LhevCYA
wcN8qjsp+lpNXIXam/VAirBOT9tpMLNXrryOa7VpiUrXYS9kviZRF5UXvUvDHa1ZixbnHZ31ZlMP
WAeHsflh67cROWK5s/frZB2k9AilH7wSo+qCuvj2y+v+z7L43yCN3OZh1tT/47/Pvt7frDrzm2Po
mDql47qm+vxAWBVlO1BRHog8REsa2siQ/eCsAh/6C8mc8wD/0Q4mTEvFwXXPQ9Yrotpmv5/G2Bwt
EA49O1oCei1WA+2FZa4gBgxAgSBjaKuS4Ayg8c26i25lbLRHSqbFF59hfs9/NZMhJGV9stHy4CpD
rD+vE7881Jy40lmCZaC9Zww01rRpOlvuKlW+urm40OTYhfORskmmERiZfy76cTMk5c9wkARtA2co
6LEA/UQAZBP5JuDV0Uta59kPZNmPPSCxv1/xH/Y323UI3XLgn0q+dUN88rOSed7E3aBobYwUkbb+
okXTz9qh42yRWZzq2ZutDe0ig4QhdKZ6OYESblCFX3xzf958R1l0qTFxWraO+vX3Lw7Cvtc2JaAr
1Hj20rTVE4XfBZjcV7/o4yf9fov4TbbpKFAjmHU+IgZ/vUVF52fWZDeYOHEcapnyl5BgUM1WLxyn
r3skeBDc57G1Wd7Af+FqiOzBhhnsR9GzbMDYiiHIIP/EDwnvw/5P3AD7tv8j/5cXwfhzZaTuYscw
hcXXwSHp9+/C4wHyi6Jt1hO5P2P9HORiWKZFWaxjCFC0vvSlolmwTnT8fdX0M2iIzTCmh0yMP7Tw
8MUD8tleywOi+Deue0B89h93ptYwIHld1aztkVIW1Kbu5a9DaT9NTcpWZ3s7NqRGucsiytnf/08F
8C/fxJ+7KisBbmvDFnPo4+e3KdT6Xs/aEP2rmBjdNkS78whP2KJNEqFdOBcTxI/UFl+YvI3ZTf/7
M0LXjsLAMGETGOznv9+BdpB1nQEQQciGt7Evt11bPvhZfnKMYuMFBEeufbu/At53Ihnr7u+f2vic
iGe7/HZbUrfYkjTRD/f7L0+oAw8khsNSrY0oP7V9e1f0pI8xDRtddUsy5nsQThfPzR4MjegHelS2
d4sb7QHrHFrpajPl5ReXZH7GD3BJJhQQS1FQAWWwPq1rteQsxOMKHsHQL+CI6RuLtUBFpA/VC/q+
F+G3u6BBYUq2va2119oYXbcYIkD7zU9xj9wPHWTXFXcivM5Hc+8m4Nya9m2sOYTJ5JRoA87UatPw
jWdAqxpVfrHU/bnE/P4ZPr1WDdSazvP5DA4gYjNzb11S4bjTuy9u37xUfXp4TAynpo4fzBBsBr8/
PLaWgjUxJ/zVfvWg8vGikunKXDay2fXkpVqle0W18S5RutPkWemMfPAlMitf5kb3lkx4yn39qyf6
Xy+K/Yiay5bCdD7xI5j4NFEOB3INNg+ydrudNAxzAPZiXq/GHC54I3dJkD2NsXMrO3tZB+0dvpt1
Q9u1RNozZLdaVzz9/bv6lycduyo180yZ0Hnef/+q9DxKUgZBM0SKGMUpf2qFcV0zoaqGev33X/Vv
7zRF5gyxYPW3nM8bHfpsVy9xqazDuECmUdUcIjM1q+7QCUBUW/Shs0vKjigoWrKkLgXBKlRUnV9c
x5/rqTIFNl1lWMKWhv7p8XArw7CHCCOycL1bA29ZsPOHO9e+1tR4sYPqrZHOVReI97//XvPff6/t
GI7FL5XO/Pd/WVVKjZAcb6wqcsStd6fIXlKMMIwp9eu0LZ+0PD2NQ3HqvXIVrSYHwJeMXliVjUVi
ejECJRqCesBIjOHcT/pY6LyqB3NAM/b36/yDCzQvNaSA8u1IJXUlPr2mLfBtvWzKau357q0huzff
KJ7AKxLc4C0wcKNLI+i3NexbXwfHinrpvtIRTCEBXU9N/Z0e8SoTwFFc59aI27ewq7SvrnG+R59f
cfmxHdLFZoP+VDSRQZSXJo6yNZ3Ee4xlQuiX0TCvRwPLiFE8YM0ecV7nL1U6rrzQWc1Ayr9/T+Lf
ljMpFesuJbPi7fn9frJ6pC1MN95oPf9e9cz4oIChRmHcZJf1ue8M0PWiZBCc1QcEQhsy104+Wim4
Y+FSTt0Z2JvFiJpgrC4yNiXIVVJVkuWgGQg5YRF00ZlCyF6OHL8Ztni0iSugBvF20ostSCaHkEqd
Acyq8p1lhdxuMCeyMi1PrP7+Wf9cvFxFDIFFbcjnNMSnV0ZXmRMgpDWwzMl727CGfe4zJ3cVM5qR
OUCn/ROV/l/XYPMd/P0Os/PalMZoOXln5Kdvt+5Nm1i+xKBXZieMohhNWNOrT8SrlomeWgTRnjn1
59S0hpWZ1u5GmcFxKkpYLVgK//75rT/vNesWF6SjpzQtup+/3+soQo0yMAdYJ0F3dNDOe3F4E9cc
+MJHuOU3Y1ZzUqOd1vVQ9dD2Z8NwE9+koChMs6Z00sOn0XfBlKiT1f0I4PQu8qhHxJRYuBmo5tGc
HWN4cwMjn6au3pLSshiBiCVdBnPZC1wZwfe0m/YqbJ6CdrjtXIWTiOGXg9Zp6JhsszboE1GuKDvv
A/9U1HxFyBWZzvSqW9pl/BD00BuLZlxpKAYnn7w9B49zXO2jNHrAjX7796/tg8Xz6010mJYJijiq
1vlc+XnTmyLTFHmAiS1I0DMnJOgZg/7gtzZoCknMqIb5qixUubBj/53plbVDJnImMX0eDLj/txvQ
f16NMgQwClpPHw2RXxbgIG0ivIGEp+MbYjqjwO4WQDnCvGmRJUZXvdGYy6mYBVoE266mHmtCp5of
f/9S5krt83ciEW8q3eV94hj0+6MEZ5eoQKxiGI0n5H1F8ObIFOdruSVO4yGXCGTL6Yv39w+OFB9d
0OixHYpZwcF4fsF/+ehDAcLSIrlqjZzl3qnIPLeJ+BIDXQ50+B6yAdsIdyPsDC0dyXkIeIm+G426
E4OLjSmxRpSXKLB9cY4NFX5x4DI/v+zz5XHUEvM5g7Txj+7eL5dnEbARNQo0cppiMSE6N3T9SzJ8
cypvW8S0FHogDbQaSESucrGKgTSQSbAh/nhb6R7d/O4UjVa8SMo3e0pfEe0/NuT64ZA1o0Uka+Cg
Yv/32/i5IOeSOcGy7DsSLBgcqk/fKH2MOvMJrK1jDfNsnKy8wZd7eP5PhqseVUiA8rDKxsD9oor+
o47gNytL/ziou4YUzqfFOB61tklIZlg3FhxvrJeIxMz0qXhH4nYeU9ZjmvqoUCfjtSFiQKEsZ5L1
xiD1ScLHRk+bMaZFQEnLg/O1ukGNRzts/GJ//OOc/3GdJngwNmrq8I9n8peb2pYysHo6ZWvYb2e3
7k64NDZRH579lgN0Lg4MldB2oUwrseMRc4VPXlzXRQvkzN5z7gfrMOv2M/bZL+oHU/7xEhpzE5t/
sbHNJ9vf7x4d6SqHf4EiuI5/khdq3LRYNwAA6Q8EH8mrnozIBd79DXyzV/bDHjdDFW7zOg23LFNk
4Dksyhkgx0psu5qEUiMtjKWGO/ss6X5GZO0eLLs4eYX3mBZB8tWXO/P5Pi0jFJEGFD5h6WxMn5+C
NikZA7Zat66RGnUG6GNL40iOsEs6RbjFnPEzIdgbmkAVbckG0cneqq6NqsTXnnibDp0iwjUshjg4
sXMB4KIO7w950K6kGY0rWCf9znID5vsxHoRiWnZV2q50g6A/KfadKN4JsXD3ZZM82vHobKc0JcVv
zkQI/J5CoQzW4WBsB5kMCM+g8wwxCacIn/d6PjirMKVvjluKzLr5a4ySXK30Ur8ln8Vd5G5PQB7Y
jaXju/o2RLu4iGgFQFrJmfEFGE3B4h1LYpRWQBuapfLDNfLpHc3VK0JS6oVdWRfdmqKFMzLFLWT8
rDcGHmlU4Vrw09LyB8IIEdUm2btl3SLVA3ZsphvHjN4MYx3BH9gUcrrDEnFG3/qUorIUEVkJjWGI
5RThn/Ba6G5oH2vBM9GE7m0xAKRA/6AxIsCrj0ACQxmDPPSwhBsU7o3raaAaGjmtrC5b0fVz15gr
wIDiENUEaRMuwncqWv1N6MNlkEDHh4QtyZLDoSUSiBFxcJWa6qZAq7myMbQvTC+vThakh4JCYmH6
dFk9HdKp1AIuL7a7dS6bcmPWwd4vfQKl0EkuytRKNzQ/iL+yMQEY5vjaTnz93ijzw8fT0xC8hw8G
W0kXVtmmDWrUhgZetdrqN46ftU9/X0z/OBtiq6DzqWg10YN0/tgAtLEcIwuE9NrPxJ3ly/uhct7A
orzM7q3Blu+4YC5OpK84Svij9v2LX//5OMGvtx3gY9Cb2CRd+enIM5WRknFSdWstabFxDoICbrTQ
Ifqr1LlNI2AbFS7iQ9JNMQiwwtgUBph1Dqynv1/JRx/n9+qAK1E6+SCGPg/TPi3uaThhfbSTbm25
YwgacD2zoL2uM8npYWXHFE0M81QxLsqiM7FSL/q4zoQSe1BZISANHittb3lVfEHhukjmx6vtq/qU
N+GmLOr8JqxiIjNdDMblEM5RPwYPj0tIpGNhvA9FbGE70H7U9jwK+vjBCsOX2T4HcjC3H+9qnzYs
zSKAoYMGembZgcltj32As6CaEAr1wS06gfbGbrfgO0sQKt027HVM6KS4MBRICFm32/006OLsIjQ0
enUo8xIWEh60re/w/jKKD78o4v9lQ5Is7CYkzbmraX9wDH/ZkChiRrfq+25Naqi3ljCDM8e6ye2c
x9/CTGOqn24UxDsBLzzqzZ9QUp21bG2MElOpVijWEiWHPVwTsFh923/R6EXP8WdRQfWjqMS4SldQ
pP6+LQUGWnLPoyFUaqXYenWPJ8BLzLkKy2Dx9stKs88F4WI3oiLsyzeRONr9lqSsHnRkvAmbVj+Z
nhhODsWUrIbkephQekdGvDXbsl4OM0YdzfuCAzQlAjWgMZTuXU+qyNIVVb1FKl0tBnpOEOWaDWGt
xUanmlhgpxS7MY1fw1lVS/MRVXObW8v5P410JHZbVFgRcfE0XbQuGsMlN7dhTXEx53GmeRunK045
I5lQN3VBx4ccD+Dps2sUEesubTNmZfMW3LVRCl+YhIdoVED2yLxAlUGQwrbI8xLxDGUd7sNxQ/PI
23jxxEMTaytHL/obG59HEIjgFvIWBDmtAGijpIm6I+s3yXwPDQ2JlpmTG+yC3w5y6iOwFFsLU8VN
Gcud74ht6bnqaAosUCN68oSPk1YIM/NoKK9zwEbLYjiYjV5gWESu3xbqYXaywKzIQQnUqbksiq45
WKH5PtUr3U6MY5aqd+yExAhO8JbKjM9rRjRNvpeVm95ZZpJ9g8zABumu7DEybmrXuh6KUJ6stgjX
fprfQzIT+5Tzp1PhemsD8IAuW9y+thD4QLNI1r6JiqXOEsgF0k/3I0ylDXnuOGL4dVHFeTNz9ffA
qmCxN3hNRj98noLnJrbGs2Za34HejOBfkLa1DeKUnNtMiGSo1uwu9Y7hGGduv0a1Nx+S8jKabnwZ
PcKgeqNRl90nHTFxSU0w09i8xEV820GKZilKcXDzJOjgVNF6LlGzk4WcO4iDpvEYjO/FiAu09xHq
QPVUPi+VmszvThfhlgpIF1Kyv03NoV5KrT+Z9sRZd8bZov7L96H0s3PDaUQ5CrminjwYB4vIrSMD
hWpVV+60Yj19Hedys+6F9ZqYDgEyTgQyJi7wP0yBeTRmNENEDnRd+1D5ofSFdnQ14Qoht41saUhF
Bw5NPIFBcJgs96FnKDtZUtuDWcLfqpXOMgg99yFd1GNvg6mxLxEW7m3s5evInaFCoU0KA+OKddo0
wzZ1VoaQ7cKKrfAu7VV7qDL9EpXOObfG5jkD/QpN9UbZIb8Hhe+FZjb1RbGMWlvcgSuS5zhPrgMf
4LsuUu9IXphABkTKg1cCQK+KaNWU8bAC0WJfg8IdDtW8tirfwglT2YAe0qRfZQpFD8OE9BCXGvXS
Nh5j7XlS3i0oFm6UXeMpQnNHkTM+G5NQi6rVkFyh9kBbqV3JdrKvdDzwlEXBsSTgpHdD+cw7bvYu
zSyPJLVAkJTD8S3YY1B4TrVi3FlmlmHHq7dgBJHN2aRKlNMmzbqN68fWuRwHIhh4xblLwVlTUFqc
QLuxeub8WgwjHTUArAr4OPn0xODevLSYJyMp78oh72Y//An2a7jWehOXK0scx9ljkET9LtCNo8RU
t6j5GCvIwO58fqr2Fprbjz8ZdfpYz4HVoqbzQra95qFFyxzaK27P/K/x2B95QZbxNCa3vdEuclbj
C5KAvcII6BiqP+DdgmrJmH6vm6xQabsPAqTeTsGiGs4VblFjusqDAYW4c0uYbE6KLHrYRnAH8G3f
JKO9LBu/Rm+Q7z5KsZGDbx9RCgLTU2tgVmgOZGfszGw7SpPTSBCQLSWCl0rDYZk0Vw4ZRNd+jX8t
9hCHNhM2gqAkVd0R6b3Mmt3U8UH0KSF8I8AZFuqeT6bRq4uq/djoY8tWjG6PM9nRmv8iQ+/Y4Z7b
BaVhHchZ2qAdHnCGqXRnZL59zQHUvjYj07p+p9CwMONf+04z3Hg2f/EZCVx5sX5dN6QH+Jlh7EsW
jJnyJ45jOj1UHsEw0kVAgeXi4hckZ/tJ324+/tjqRFeMqOgBZGZg92K/eK7yYQmtAduD295QT6ZL
G/DIRrK/bXxDOcu6OTT9deNToEWUldupoMRoeqnTKx3YVuIAYgY/pPeQC7UFWT9mq1mryAOzy90R
Cc3VOBtu02nqF3k3S6Hd4lw6PshDP9yCT5B7TcMx5QMLWlD5QMVVEe64Ce0IJuZ61ZkVfNdCe2Uf
2w6cMCc7t9Y9yU7oK7zrITo4NmchFbo4yvsu33Auf/YUOlYZtcfSpK1RkES4KMn0Wihrq5t4TjWg
QIcsTSjqmKBV5bPVFMTYlNlVbtynI/4DREvJMpzL/NFyv7FD4fFgUBmJaFjTuydkQ2SQt0L4DqR/
vCvb2H8cUMyuQ6I4H2kqtzul2DJySNXz8SSJyvt2zIwV/Ri5J/cgKdNu22BwRQsTGCA67HNCfqIS
VGthXc/x5T7HYA1pyxjA1fIN0WGlLasdULZV6MX5Ma49AErEdkl6qtt6oqBp6yMNt/joduHRdMtL
MxN/essrkZa+A+Y9kAY585q0na1G41uIMBbEc9tsk94UnKgIgcI2b6PBCckWvrhdvBs7Lr8qPDmv
0EvLc4ytG7bEXVhxsGK4065VDHgn6H+aNTAuH1KoLK1D4dnWoq4w8kYMvIVZ75t82uH6eC9Ew8YM
Vm1hupW26YmcXukhJ7epnqA3O2O8dBrCkJLiukizh8YfX6GpTotxQBAvHdTPceaA3i3cxYDrehtZ
roUahm5H4XUkgwNVQxuPDW4wpmNSIQ3SUpfXVA+PANVXehUSG9/pJUnQ1WOCbw0i+Jqe8Bk4oEaG
DP0cMlSI9XQxz2k1mM+c80Cisk2Rmxu3KgJw6OS2V9REFYkokXy0VFqfPs6SagN+i6IIctiGUfO0
UfK9TaG+6La795zyhzlhOa7nLDTqDwZY7WtAMN/BdCgl9cFg0YSYXVv1eHAsb18HjVzTjoYsm8ar
JEPthNCs3cYhMt92FNE+iqZjlzhLy3WiC7Hsj5WO1BceKDL+Mle7VCPbuNf9J78G8FRYoKcMzx7W
lTEc+hrTaBxDcuu95zwu0ZtzKt/iwiaWJTt8w0SLKSIel2GLtawpxpQnd8JegY/CTRttLc23mngi
JGs7yg+27xqfHZBPGFCMaTdRol+3jpZ/GxUhjhrwpTwGv+bH6bjLR/mjNsN0D4ETQCGO2aXVt8Rz
dNizPk5bjguWGz0zVIw5qciww9lDxk6UljMXd5CwqUB/y+yMOQSR/kNvwZYabaA9BeXgIi88jSRH
aTCQ3sXwk44fb6I5WuCZwavX+QF7yjbo506xILNQ66OIDzhLQwJgqfIRhwiW8jyADUQvwmn4Z/K0
b/DCt5fBn77lAUjyzEhOpRdmrPzmxjSNZeYWAM/8cli0qtL2Q2CPB1XZvLyxB6Qn2TbdWNBpZShb
qBgmeOM+gUKc8+bq6NhqttibCTxIvbIDwtBNJpxtfxrygvMSnj8CJ+1bYL3s3KCvFn0/jlt6f+51
Z4fusayKk6VCcSD9+kdRQSrFAAifNEQnUJCKVo9w7JQb1DvBxLjy43AXIWjw4pOve2LH/qtwj4zV
LrOeCydhqB6TTdAHYBTD3n3W+hi8eSXTW2W/lBKLUq5D7phcn4CX9mCWLrFzQzCy6OUPgy7946SN
GOb9CR2ianVAKbg0eSHXwcxIoCakFVBq3s5V1XMWQo7ibePUUQAJM6U85TiDcAiv+e7sI/pQdU1U
wPNQBtg1MUNvI8e6BEy44EMx6eAoyTag0SiuaJIvWBHHzTTBN6RYY+OK28vHE4BRZ+eNDVGUzZvh
dy9ZCI9ezL2+RNrfRHhpO5aIvImBGjmo/SHQjoCbLZP46VvOftA8Jf5vl0gN4dvnUYJiFJxbjILo
pmaIH0QY5Ye02AWYUr8FMjIXed+ebDQbm6k298bg3ZcgHlbExeBZnrcHtwCKySD2PZ74BrOQlFLH
EruHIqyt60A03jIc6ZrgnAPjEBU+Mkv2TpUlxl5MBD615XaqNH8/2lm57MvKP4SYV7RcTJsuo52h
Z+mjjzp9YXeEKMI18TdOAPsiieA2gnIEbU3HjXIO3YaFRCj6phl8l4EvcOQRR+uMXX/QgG/tYLsH
oroq2pS06oB2nC67DeMO1kktMNcDsDFv7Isn3BKjR2gtE5oVbq8cehPppKlzCCL1vyg7rx7JkfSK
/hVB71zQG0ASoEwybXnTZV6IsvQuImh/vQ5rRtLOrLQrPSwwvV1dVZlJMj5z77nBLVlwxy5P4WNn
dQZhNcVVOXoERcCEqkV9uWi0DWPX8aSWGWW6a1q3skbmUc51OFoxbXeTHrir9NtET5yTr8XPc5sX
Ie6YX4hZqSKXnDzEhtH3sPM82zlpbfIBjYQaBQIHdU+esHqdom4IujOarbcY4+BeOeObrXf+ZsL8
tvN8j1fvMJDUcn/P5NcC101mssovJJidwjXqB81czg8Y6cSuDXDTLvWwEVVyaaN1goQMh6puXwch
dPyMK1YSh23oBtk9g5/3fFApPDVsxdLEL3it2w0uSbLyiCWA8dKPxYeLOvg0tVx6dTY9ls2sNm4y
ercSXxPX4LTDIMMQdJq8u+mRqSoUsJR61XNhetbuN7tEdWJVKXcD4MGoSCZw+tnWM+3l0nMAmWhK
7XrrTeZ8SjkIj6EH8xJn+lUcqDuxCCrOHAOxDzKZpd/WTp77wsiPQSbvfAGwpHcTb9eV6mZx2/3Y
5hA2mmXaLEw6Nq4Sz0lrS9wKVhAV8hecOsC0MTtCG/orkYgcDTppFSB0c71JoxxSbZ6CG5mWewv+
AYBzFJpzg/2qm4cWMg04NYXqye/kvLfg1hsxUmbF8p+gR/PoAZ8Mezf7bCv1ZqdzujdZm2wNQ93T
uUqMx87qdUw4bPVXvy48Bi/OVeAPRCqnAaraYXgtDaoo1zVOhl4gtMZvDWROO/i9fTsEjnvKAgqh
viXsWZ/GYzK9V7m8lwOU0vwlmxtngyiJmt/14FSV6nbIOGWMWQm8HMbey7UDH9I7Aaq8K1V1yJkf
UDhj0iU6ngatsuBhGByhsQmTmFfDMQpObr5h7DrCemQQibcN14kK4JitTMKSdFHROcA4MOBsSJze
sTMDoNJq/dEnk6Exk2nTeaW7W8r+uZ4x1jWD1YS5Xj6afk+UIzKa3n1RPb540pVu8p3VgvoMkr7f
e714k50xRwUNNbbmnuTzIXmswE22MJVxxWQL+QrGaYFSDJY7BaW6pqYHgSSaw3tNGHgS4oiTpcfj
C55TvHixhuhR6at5tijPmSBtJJcvqqHBSWR2sFqsLqPAmjdMprcxGdphiRSROZQ8AwXQe+G3kUZ8
D6akC9EkUI5s6nFhudtmjPKMAc5gHzhziXZlILlzQZJwIN5ZgwF/LGGMlTveKU7nh3L5Qiue3SoT
IjOidu7PZocYlWdRzEHtIwxCcwvJgSodijShZbhTe/TlGsOKPAhrpYjktdp9DKscG9x8t/Rin6X2
He3wa+0uFw7tn1DpVTfpB33VCrj0LXqDy6m4doR/SZ9/XZr+BaCRR3NIJupCBmxYnmZLjjvMhn4I
YJbn+TD+qu38LjFZ2yKh5S4i/9xvsuSGxemLpsByeln76paWeTDgYTQ/afVkWeJhzi3gtrqtPiEa
YdPiSdhRE27oc36JgjohB0VvIsZgADkyvmW+Ec/kZ4isuxlTFUTNiNhAQphmU+V+xfbcnsWZJB15
21T2c1lwLcl4OsX+4t3EFOZuUKAXxC0bEYsW7ybVbetMUaiyMdsA+ICgljjxlnXIRZNaoB6UiwQD
H3oNUtxCdfKkJrfbu+MDFFbjIDqqBo3ooSjjiIeLjhaosWeCHlntcHQtF5oepFHFmP3QGeaVBoQ9
apdga84kWksc8aF0ExgT08kz4rNekRuUs2w29tLt0iMG0HjblIIB6nJyyGjfQmYx90OQhaOn9wAO
tNAeMMgLQ/uE7vxlG/UQ9osebFXpfbY14O3cK+7nYQ6n5FH3k+eypFMrJVtBQzTfdmq8yvhmAmg8
dMFF4hWY0ieFIaxxXxnN4Dfti0cIQAc7UMyKK2KfZGfxH3MZ+lYzYzEsQCpwKqRqqB7MxPrwZHA2
HGneKpcepFoLWbfQ349kv5+NBvxtx0Q2lfnBZZuMh2LcLyPVjVe0v0qLZyiv87LvDbq5Aq1CQ/bs
ziryHVYkoPfN+IuQQ7hhQffEjCu4Ttvya3KJKAwUh5EybB4hsS8iTkYfIl8PpB229RbwRXFtT9WO
NrEFzx6kj0MxkxLUjV8ONc7Z88j3TW1IJovL/DhjCcKK5ikHnkAaLi7vQMu+AaXt+3a+BNtpgfFr
vrUBGQV5RAOdlrKJ+9DIFQ+Zfo4wXJwzw7r0KodKb3tJ+0Sbelv6eCFqbWadUpMs2LnDlYMfp872
xqy/9xZ0B5lSQXllY5+H8ZPJfHNOGrIqfAojTuDBxNY9KAgDQa8dsh5MRMf2b7UUxgqXI1ArIpSn
HPdwo4HwbtUJ5+zLz0abhBJeB2ne2wSIyE9F3jJ13zO3wo5UxFeEKmPgGXLspe74Cu+VsM/0KTaZ
3qfVnG1LT4L44gYEIuBAk13gnWmRwFO8gUZaEd7e751yeJ80/KQ1T76hI2epZRDhpvTIJOaKjeWz
g0jvAm/nsoxuG6h7djuSIF3osAQdOCSQoxd00GxzCcjJRrkdmUQRJ7OeDq9+m4hwycyTJ9hEtFVL
4FSaPBpAamubLrWZOaYEFwxToII42Gkn+vtcKC1E0g+NLoMj3NifCTNrEzm35aQWdbSNQsvbehZ0
FlgAOM6Lrt3+BHnFULAWXpouxheT+N9GFxujnBGj4CKncgbvQa4C3LKwTJFpa7otNkoBcUnd9tFm
1X+ydLSbVV88cFrciFzPWKcRiTJbWsQTe4pQ4tFJKuIq4sndD4IoadpbRYK5n6jvWoKHbgWpXqQK
gr4ZEM+MrHqQYe36AuymwbyPBbt7oOTwmA2ATPNtydFqxzh0OhRYmOOhZ66DXUbJsI3oqNSrhmEd
HorDBwJfioPLezcsjJtJAluvrnbkdY4k1Thnu5HdrnQoePQeo4olAMeVLXOVTF24+r6LRLWydJpC
7mrp4Ggry4Nc8OWlPcCBEp4lhl/EivwCZkL4OBOb/QAKwM3kBASivKs8KDQYeVcbP3ph5GxH6aWP
LuK5vWba5blvHqTomktkVJ56mx1Tu2iy4myPw3Ay7ZvS2Q05GRJKPgogXqrP0lMXO+EYB+J2EDU6
zIFGo/TZcnt8OvS3LdFYxJWViulfTbHq81wjOGW37ofDwTLOU6m9GpnuHJB6vuVLUrEpYLVupfde
lutHy+m3ykrmo+iFHo0N/xoQnmqtCz9DepOM/mc1ZiTgJgSy+l7jvJmOBVpkSVLgKM8k3NoccQx2
tKxcIauxyW7U2HSGJH99SX7FVXtNCK+7myh4jaQ969roI3zIBVvpwDq6y43moW1LmrIMA+DnxNsu
j5PFZgN3gbHtB3XMxt48JA1ZUAV2upAT/LOE2EKWIS5kOlNm56RH1OoqbaomWocGs2H5F4vx3DNQ
30F95BFi9N6FGSsg1ao5D9/6yLGBBvK+ariXgpZYlMK0zEtHIqPp7OTT5vfORXN2de1gcoLti6GD
xJRVFvJrvo/dAJAyGuuhDXpWJyMaaIu3qOvtdCc84qYz+VoExTlx8EFnkBgn7JV9Ut4bauy2cpoM
MGT90eKq8NFkiBnVmqaYZhGH+2iSSkOizBWIDG27VJ99NvkUo+iiLhI9aA+Laq7KtDvMmvdpV833
pGMBU3S8VbuEPTT+LVE3a8zN0ec5HM7dWO+stLlrypxOPVmn5/G7EtxOQxGPYSJnZtJskI7BbZWv
W5qsGS5NMzOpIXRWUUDfI72mSdDKmrEwCJN9MVF6M4GQ1MA1YiT2fUwOM6h7WV8fJ5c+AI8AB63B
B1tjrQvbZgVuYunbtmRsHHNEjIe0HckfC97sZYxvU7PY9S34XKV5lKtpet3oROiZmbKYJTOaCvwG
GFlF+LJ0DPukNAPsC3lUZGheGeQnHbjA9FVO0gMNMJObFY3uScs/u1octUOmrUyMSyc2okGbn8qO
X0BM2GodkDpRTcYzOHPUzF2vZXugsS7Pum0dN9PNhM6xDVLtNKEOAGoU91GVF2ugunvQF1N/MM3h
Fx2+THrntudqjyuDC7BhHB93YxEF6Ux0C4DXQ6AApOoV6Sqmbold7lAi8vwyYIiyc2MLF2BYB8ag
UsgIJMTkYZyANIXAaEd5i5QFT8Z5zdn1xym9AvxabmzD3jVG3zzOI8M4IestnleeNVl5zz4+v/Dn
bKSkB2+hp/edk7z8PC1K06V/in38+3120D38rkn1IqUn7pPKudCM4FiKdrrJUnRwkw8U0S3SbjvM
Ahau5exGLzXZXSYsx1kFMcoinjBBCiG9Zqcb1Rv5lZLuBa8iL/ktaP3ylMn+4OSjfd2LNNLqBmNt
gF1zv7hckT86jRKKyXbh0qlhoaBTgmuoz/ntoL8NkIxmx2KKmLBw9aaD6dTBPm1SaEbLrzRomiOl
25ttjCklv3FsZ/DNDJy5ffTsksia9OiJHMqxIdQ6e9yVRubdzHP1yCcKvdjp6biBKo568UJQ+Pq5
Q8JuTANsDh7qyF1WEsys6WSylfk5/m2EtlRRTUDBNYI0Il4d5cDrnsqj5r62HIHXVpLQZDudc6Ul
Wb3qdzf0OPNnOVffxUzHY3X6tZpa/9JZYS+Usix2gjj86QdSMUITVelZr+03f8UPEF21NWoKHwnD
H6MrZNtaeizTqaNcRvzb68Icu4PtLs9y4sz3TBILpHGFOwwmgvJu1czFQayNBnZ33sczLw4aKugF
YV8UbcPzO/cBATGsFT1lVywZ/1mx1VLuUMn0LgxsDQQCPgLK0AmovJHPZMMUYK4t8le6WWeCzbGU
NEuo9rpbq50h/D3bCSjrbc7VSzZ4Hw8xjbcbWlrxVXfotPwxe4ICeuelw/2sdOjq2vhSyuymIMqN
naCGSk8wPI77/KlriydlwyisfTOcTGBbw4SF2523LnE8BH51RuRm7GfBqC5Z8YAvqQtx3n5PrasR
1V6fLJE/Jnb32jmSoip70pkCcoDiW68SFq4uL1dC1jEa4ufnZPW2JPbb0NrPduddTp31rohFX1r0
6Xk/EmghWXfkBr0daZmA2BwCpsGb16Tatt7i7NJKfnBOIwuB5IEGUt/XjmB3CsSc1v0cB95dVTnf
5OsQweOQU+CkF4ifr/qBxWyJWETRk0RaK64bj8qQWbYB74hzNwiJIjkWNblUFhOzjWYex8q4a5Pi
vh45UfXa+1SsvesBmaXpVQHxu8gIFCKLJQaN4dI9tYjLN4nFotI200Mn+sjyuoa3vH5IDDtSk/fd
uemTLvjawZpSvgw6Chnc3KFc3zqf1ejKvRUnE4yqiuRHFziuU777rbwITMwGqTzrpupPcuRQYgDF
1qu8xBV2l/UGtzowgb0rnq2+dC9VTReqUiOcCoTRblD2O70N9BBZ1H6itLHYxW3QBXcRtvgR3uVw
rSHJAS8nSBrJEsRlkMuhDFotObKpyq+lGdylGcg+RKnED/FZVnlfo8om0wJsOUnhHWxolCltm1/b
+J/CH/e8roENaTtLhSw62Fmw7mf0dT05j6lyFhgHKBIcSz9nYG/DEiNeB86mdqhvQLVnyww7rZ4v
DCP0u/zYlzUqEBIOAQmGY4711xKoeVJgBMawRqRi9dcaBlcJI26DdT7UFIoRfaym0IMij714pRBU
I1FVgqe4Jdn/tIykysRj4tQS1hX35VMvqFMDkxkTP48GOAxignx7QJJbPUYNlczyeaTykq6nbZwU
iwUooJTHSayHic+rXHx31+ssfg1udaoYI+xjfms2DaAQLRwZYKysB2ZJHqMs9j+5Peo8jYOLjIZd
S1t6aGY79gQobUoYQ6eLUExDS6ZMg8bYZgSVbdZ3wrARd9XJwB2g6aGXAQrEcORdDaOao7I2kKP8
ciyDJ12CpMH9zoR212HVQNI5Mz/u1K4W5VdgWXB27iZVe6w0ymcNU+6G/gKpQaKuSNuzt4lKrN18
UdB27TTRvJBcs00d615zt2Wd74ukj2S2kJcVYMptzwZb9bbUvzITgwUabBIzOpJFQF/dZYv7BRuM
uUN9GAxPbFxffrigqkdxbOnEmVLxSJ0cnhwLoiK7hPiTujk0CHe7AudorVG7jI8Ys+6dtLuqMZ9t
kjXSRM3ZpXBdyrC5Pi11Y0ZOIW4gnKLlqUamxOukZlluPNpy6Puhb9iv5LlukdC2uboSfXtFpKMM
3YoWKaYNM8Da6Rahc1V7SVDdphr4qPy5AVTXpJe+s/THiWFk3hm01g6rHK/mYeY/Nz3KrMYp9nZJ
22Uy8uhbdEWsMZrrPHXlZq5TUuEKiMNzeZnDD93MrfVWyCE5kifXFhaC/BaDvMsSzMhrnYebWZAI
OrMMlAciG7hlai51Eik/ZfvoV+y3IJlkBy/TbRQDM1Am6K9bc0nnY1rgDkciF4DRxzqxXBWGFocZ
ld480DNz/CCDb2UEV+EKfWRx0IBkcBM7tMZ9dm9S5UUS+vO27HBi2Vm9K0yKdPyDHiPWmWQ3alXB
axA5T082qFtqsddSDkCKAn4JfxTPVTe8/dQPLetakJ/XnY5qOygx+TSwY7h5S29vKdc8OC2dT2F4
y9FU7OAybx4/fc7ueShu0aNRSljdF8Ay65nIQmjyKh0eMPctYenNy02LJdCSlCeCsNut9DpMVU33
UpMquCrB250gZspJnRsnWy5rSdsSo5Laok1BteBQ9psjdLTS/vBd9Yr6/p22XmzJMNvaM5EH40w3
7PXcZCw5VZy/l02y7Fw4BblONFPC3qbt0VWzFz7wLLnTx+ngu/KBgE2KVYO3dXBDn+TPhMSGyGML
PY7ttSrs17rLD2pazkHfHUx/OiWx52y0wLnx7ObQogtfO3i5C3qd6rNlNJa9Zab/kVocMAFSKl3C
yJUe8YFIe/dEKKjzTFYfFx+ixpa8TbtjtALSt+VtiPxePZnQb1rPCONCnhLuXMQ4LIrz16EIbseu
/tVNLQCmZ/JTHsS6/U9seQfPGJW5xwNMN2H+p+jF8fCTYNYQfcFqmWycdZqPbqNybyHSX4qe7Jgq
YZXcxu92UpAHmIVDxZOzpyBrZ54inGuhPYrHXKdXXDr9SjML9zCxAEWqjx6H1e+JcBbUO2b/WNn1
TafNz3Lod266y3kfyZNrPxtbp81z3zSGheNMQtrgw26jN9xorXkZV3G/YTGl47umnm+nI7LoVMVv
U6UO2QB0sb03Oh0RvnpNpfGYJcGvdtYu64Wt7QxikHCagx8kh0piDaBxoaOXV52y+wverS2hdmQG
lPpFqxv72pLoBCfzuyMHL7JGy1+2dgVmfxoDXBVMARVIm8OgiCFi/B1XJ1j5//mflPr1739m7EeM
z0jGvTlXxD+iLNmYjQFNx0B8Vp1mt6XgMqoHPYECAa3+y1qwOwg/UKEVmE9mOlhkzIHCS621Mh0/
kWR3LyAyVz6fRnOWHgKkG3d0xhuqd/p0oxquawaC7Mc0/+Sza3EytCsOgvHBF9VJG0CqDBT2oK/d
6mwFXei1Sm2XpMtR+vTBVujNuwWrI1A814K5J9eMcTcZFLdBzOkrREfdZKNU9OhkfMOpOM7ksHdW
F1CWkhtSj47JNq28reyEBbyFDsZIEY0YNi3Tz//HP7QcqGFVqwa4o1FtBOYG58bM9HPi41Kt2qPy
JQOtqK8hla55MBnBPInW8EExNc+8AgGm4uwHuQs6GymmiRG8aYIrpTULG3rnnJPBxOit2rMyFr11
MyXf80TSbapMI6rnor0s93CrN4saYvBAxYdXoRx1eAGLP1zEjWy2krTx0OzTJ/TMxbZPidFKchoY
x9Mj2mKCVt0K9yiCckKmqkgHUUWyKzUE+hEYQ9NDZ0xcdFm2Bwqx1xsSfEYZzJFVGjdW+2WiMsVE
AvhUYlZyz1m/kItKUir6r+5k79DNPKRo2y4U6LhNlw76zkQIvaiASYlYkCKL91S4e6f10nMtkxMu
uZdiDedrEaNhh9TDVsMMU2P8wSx/tBqbksfBVW2a05cFevVaEBFCLAwOXTJOH9hZP/ZjQ1h6zkSh
nOI7Bha0WX3zkRbiO5/md2+AfKX6Yq9zd26rQCwheEkMqWiqB4m5XKpUEZBOThVnAsHDLqNYMuEb
7j7baXcJiYlX9fLsyniJ/CB7Tgt8A9MEINZhP5ctDlE5ZodXJvumF18D42UckftkcgcGJ8ceWd5i
Nh2RwmLaKp+7DAY9m7mBcHbdv2xaTjUEDKdxNG+6IQgOpAnOIbaRnOQjflsBUns32MYnVyAs2R9z
BaPzvc1mgsnWyVyIdGSygdAxZjWlgUfemAPwBs/Rpq0OUiSEmbRhT4hdG7sRAojkNLPt2ac4zRRj
mmHKXfoqMkKXAaChWRon3Tg6hLZGKXuJvaWzpw7UVO1R7jKfSC6rxoVcLJwrshdMiIj+12zWy4an
UEaCcvJo88vnhvFBKTDyxoe66TnXTnCZNTK+GlqTGXV9NkvKaSdtuPIorc7SYmNhgYOiCipvmc84
NG9GaR7n3H5oWdC141Df5xgebyfFF43UqlTl7i6X+bfZ1sXR6cH22Wk8n7qU91X9QhE4h22Otr9y
yu+S6agz68uOkPeDsykbLly7ATMv5o/Yg+UrfXdbGyQG1KSgpFQf5O2gGvclqsgy6KmKu4lPAHNh
OzhvEsFIljlziKbZR9eJAW/R50vSa6C4otLdVH72ZiX1K1HPd6aBay3Q6hUJLvJ7EfB0nOCmGx4F
/dzZiOVs+NW5l36h2TajaklvDR3IVU/ZSyDdAXatYtuoFIt8FllZItIdeMudg6kHfcpwQf8RepCU
6ik5sPy+7CD2byuDh/diB1tPde+zw8vSCmdnoCOLVqm95d61o/gE1lwyTqaYzZi4CdYf03BOqEPX
xGgrbFguj47/qxgIvBACSLRwyX0GX4/6hoGjovDMJk7YnIQiS1f1Xp/eWIUzlW4oLGeDYVDufoy8
ywZs2nl0jD0rEMUOARt60ROwWyxwZUi5RL/+gHK2iBqPlPlAm+5Scvk4x5JhAfzIjCmfIYl6Jp+I
UzY5o3dsM6N0OWdsc5spSOco6XEUoY9tbb50TtPxNC/GvE8H9v+MQ3D8AYgNQW0zlEILu6z9UOaY
y27qnlBCoN6zdhIDhb7UV07Sfnh6hwzDPit3zKPeACIMTfiyWIhCgRa8HSdP4zE3XpaMtsNmITtL
+ryCIHlkzwd2MiV3gA9kSrpjU68Ds8r78iXX2aq1VBzoTFQLheq0uxoas9hkXc6YPBFvcZ+eMNGV
kV3ycxj+Um+CaIh0GewniqY2icROJ+4wKpV2PfeIB5KGXN6qRLTjyBteJ45F51wV1IBE5W4ox3tm
RZPNFIIFaFRMyaceBLRdPqFOevbtGu3R4W31KJ0x1ixqM8qRpYwdvCnma8zIMScwr+pGXAhJzyZO
d4uv3nfbsK5A1ZbjgoSwu5kLh211lZQExk3XMp4/2sbRjl3QEG7SI0TJHd3eiXyQ2yH1Nx7iJY8d
KcHV8yPY8e7SH7tsx7i3PIvR4+xNxtPoTDd5g8HETsRFv3ymSUNIDJEcnPmS+sYpLsZiRkVQLXQc
saFjracFNOqtvW7g48QDW1CPXPlMS49BxXNvpi1n1LvsQe0OuyrNJMWP+CY8+KymwTihRI5mkej3
mtVjUynYQel+zIwnmO4EqbAbVenBbS9x6iaLlZzquZE7CRLwR6iWxfF43zWkMiKAqHhqZG2dXI48
QReHzfMs8I/HgOnsTA4Er9ovOR78nUUCGFr/zwFZ+ZYsOROJR4qHsle3poOORKDuUYKBh6kj7TcG
82pI/NtFczBW2EiA4/ozG+5Z1QAuBK2jGNxt0gWVVz8FxsanmJRz+W7J6ViyBtEupD29mN49OrQn
pnpDmFbGE/nqtDyuRAlmE1662hZWjeSPbps0LvSW09mA3r1hsijA1bHEQ+wCoxHvwmzaxVFrVvdQ
R0o6R67EILXm5AESp74p5cXQM3Shf9nKRNM3jXSQynDf58W31LqDI1g7pzFKinRKPnqWm15XvRBb
clqoWOPxM/D065F4IrKrXVIt+264nQKQtRmFTqZl71lOTE6QnnFL/nJ97YmUtjfQSonu4gIYzgVR
n1piPAhNfIVth7Fo7JbPhtNyK88gFsVOqzqmf5N8n2iV7OI78Re5YYOUvGsGwzFnROKCUk5qD33w
kqXdu2eojzkRH/qkn2wj3drWxLVhNODbYAYMJAtmAzG2JjatH1ZGhTRuWZj9DBkfpNtojwX80No3
NmjK9kOpnwmIIBk0Lj5sM0bs2n/BuYiKHD+FydIrKU8JMaKmrZ6BoLLSYX9EGt7ON0kI11f7L3UE
Ld2czqHj3PjOZ8YwyKvaR90kqBdbwi0hsbwx+js4EZ4NrXgmV/nOZvSgFtj/KWdhmBp4gCTjwKuA
oTrtTuZW+9TKx01fwc73uOyZE03L1pmGu6WEUbe++9rAwZLwSeNKybd1kzt7Ahc3HWgfSBgqNAXj
Yhxv2a52OY6oWQ7UEomgPk9QJe6zev4FM+KqyzNxsFzEfS6qf3pflOVjCWRZ7+2zI8a7Amjs1STr
02Cif8g87TgI87MSQ7pzxpZdmtVQqI+TuekcllgOWqWKrGxr4mr1ffeOgwd/Uu3fd+RfH9KSYVWq
5LVp9R2rFkLRSCPY/5g3iEThQmice1n77hEDF7M/ASmfuGxSRyuQfGpS93ZibQ+5Tdgq8qmWCfad
ETPE/BHgTFrwZXTasGcxHWPLQnqBVy6axjrhvGLIsq46csLR9uQp7htDGoeaqLItu2/i8nRCwB+N
LPUPalXy11PGF89eGZrI/HaBn9iRFmTvJvO6rczjnIcJ4ZLTwgjFbtB/TzGLD9/M7mbYyYe6IZlC
6EGkDUDZA2ZXYYvYNOwwyf88asbWXw4un+Wmd2j0M9qmM/WiSWWXmbuTY7KUyIX0dl6v4VzRRsm1
4O86zSN8iX5o7j6Kodz5efUWkwIQqYRKQp8WLZKM1be+wZHd29l4NEr0baOYtrYgmtDrCuYyRcIB
mQZ51NW2GanReihZ2m38PiM6gBsiarWJnRU2N9PrLQJ/6yjAY8jTWT7GFjM8UoLHCED4eUmQzvx9
o7T9twSHFSGGvMX1XH2FQP3RKjtqFkYe3ewiyNmkTdTmyRrXIFXMgaOXvMYDYBfHu4gN/76q6jSs
3OxrqmxsqQIXIxPCx7wsrhib7Nb/EVQwbsrlqdWEeykI0lDJQNeWxXeMnI4iZW6O4D0ayKRlTpm9
96LF5tMQnDcq2jjlJm7E/MNdd0NEbg/c/zdoKBwg2vWjMebNSbLh3hRZne57Ht58J2cLg6H4B3CQ
HzjXH/3jjmfje2Nia2G1Mv70ttiotOPRWrVsg68dyoYMej9o6X+avUT2ULX69+KMSeigBoDkf8XQ
m/qXXNjd4JVP4Pe5MhpG/Q2YXrdYGSHA8qvxSJjSrfDM11FrYBUjumOGCeML6QVAP/Ba6Lqt2msY
x7vfRUuwsUNsip+X9Gef/so9qNcE7EbW57gFkDuIf2DuXgE2f37dEFRRIgQ2L/sHavZX3m5Lr7tk
wb4Q9bZ7ZSwNO18/eQOxj7kKBdOmk/wOf/8SxJH/tz8UmhAI69Wv7/ruyuj4qx/qkb1sEuzeRUl/
V4n2a9AxTc7dI0918nbxHkBa2BAidCdis2YwbJJnTNEy1ZW5mypMBmu2NhDijW36PBrB5WuEAutO
dRp0hVBJD4ng/tI6VxIInV9CcMLZYIuYDnK4oFpcmLFb11mZRGXsDTvlWRNhWOQOLzyC9Q4NYVK8
JyS8OQE7YqpjufPmZzxTL2bFNpGsBH6at4LiSVSIdKUqBrrkYmkZXvdYGBiIJmMKHUXIZtleTH5Q
XSTdI1Azb9P51j08QcxUwQ6a1bJxhrRnhd/esWsifKq4KGrrtvO9cw+nbCue0McQYRGgaZonhh6U
IGu03GfODhc3CrZr3FZUpCoJ00l7ZRqQmy0LyobZiBtfd5V1Jh+EgErerwjz17U3aler1ApUa3Fs
TIJhVOZ6F1fx4gW/XHHJSqHHVyOTnWzyQ5UZdDBN/aI5uLLrXvfPmk1qn6S/ZngZ+JNLUChvPOEe
ZzGrNwSk8lGIi79/zfwNY9lzYLgyvQgM1qS4E/90yQRzAwRy7BqOCWT0U21fJk3x5I+yYcOXqo1v
YgbLvCE07fmWWU5xpFo2YeB0j3Me5i5BE308YehGrVNJ/EWlVC9eYX0MWRUt42QfXTbI21RbyFte
CJ1u0+YfcLT+hjwDNMc0AxOQlMl+yf/TSxj4mzZjyh05a5uio2Ts7O48knK1waB972gd9I60+Y23
9P+i9l9mH4LZ2bf6l/WffTTtTNRfqv6I+v+3/w3J/4d/8j8HAPzh2xIh8PtvF76ptz/8IaoVgLnb
/kvMd1+yL3/7FaALr1/5f/3Lf/r6+S4Pc/v1r//8gUpdrd8NtV4Ndf/nr46f//rPcKX+i9i7fvff
/+rqreJf/bvo39/+9NW/A/vd4C+o8BzD5TLDReeuVP7fgf2e/hfdBd2BqsfW0cC4YChQyaqUn2b+
BVOKZQUuK1fDMSyes7Lpf/8rG2yZyeMOZoJjcuL+vPG86pvfnsS/ZS7895//6a9g45a3ArL++4nt
86O5eIi1hHcBFlX/Mw6U27Twy5Rqp40vJdUWCg7UneFqAdSWeNsu/S1h5iB3m8c+b/diAciU3MOz
25HCubP8/2DvTJrjVs5t+1du3DlOoG+mKBSqI6vYihInCEqk0Pc9fv1doHysEkSrnv3iRbzBddgT
K6QsAIlE5vftvfadF6pO05N42QzmUQz50JXaWmrR9lfP9Lbn3XQ973vHmhbueDvEA2Befe2R5MoZ
itPQhLsKrSyAX+I8tkLDwR5biN84cT0dibLAUtE+qgI50lNr9zD6S8U/qoHPjr1bTfhIMlJQskFC
0oq8MfRRIqWohFHK1HfJe57lM/hIDu/I3oCJPKvi8NAo2gowHNqQe6lKXG8WrtEajzge4xNzR3lD
lvxKavE9EbkVv+Leo3dLmlgLLpuKlrIpmqeSlLugG5yQc28p7qXSTQvfznC2DoAMFKG5auY+GLLP
KiP3C5ivghZ43s8htloVwhe0yihsP0dINPTaJGzZooSoIF/zoZ7T72o/cYQjeDXaoou11fiFCOEh
u+67kuXoU518KsqbEPVleB9a35EKo3c1bWl8ir2axEYq9eG3bBboF4/GeCr854HYE0ICaWEI+U1M
6wB3ZwQ3Sn1ARUpQ9i1bIVscB7tRr4bRozaIJTfYpugapfBLiMsl4eQa81HIrOr7QDOvrvlCcflC
gOGmRbaVPwt+8OhN3dEQCkcQfDcex/UcYiBhbysFnj0HPe7A+HUa3+L8S6d9UqjlpCCwCFYiUfU1
JxJAE29CNFeeqqxGqvyU/qUXNE5dKH8WSFXzkHPK+XXijyVAKlTwgkJVgOx2RUsPedmHoKvYN7YW
R1PEFA2JdWo7rkOxMG21xd1MeDeMvrXAB1NSqo2gR1dFShEGzSXVejfxPpvho4qjVMBmRVkuvGWf
tadgfE3vbT3gjUnAsdr7UmA7ScoxuuCMva1yp1nTa+TjFDGUhyyb1t1MrsIEOc9smupe1m0s+VZJ
PLYSyPf8EkVsqHZs8MIN7gS03pSojLK/RV1/R5qT42kEv3PTsQFPyl5jN+lb1pOiG04vy3gwdzGS
n0Z7UvXRHtvwGVgswlqQ+/mKTtImLrC2wE5RUVgFbHry9zxz73GS4mMsW24c0Uk0j1H/mIYmp67k
5Pf9dcO0a6LtFGPsIq+3kXWOTFu5ajmYGcEpo25i+cJqtj+IiBMjo/3MeeiLIsXPJAS6pTZ3jE8A
zE6yuJtIQdRQ4yQcgev6zuRjSt9vgnRDlIH5oKZQ52KVKDpTeVHTRxT4joqU1FYH9KIoCRHmIdE8
+A3nflNeUarlBJQARHkWJ1A8Rv9I5eCJetVL4VFOFmJ6Bf2J3cekJntZv44RDeNHcGqLc7uq29oI
miTh+Fs4uBMPXmYR71uSc0jpaM7bENyxgwQZa4cwNu5EdEO2RNobnlO8D9ZKatyG8jW3uwHYQd6V
jMwt9kLqxxxK1OLY0L+usY4ViZsMZCXJW0HbZUl+0wyfc+QXtiESxUece5IPu6D9cvbl+ccKf76i
/4pI/cd6rsM15kgGm28JzQ90P6sADDA92GUSyRR2hyq8ABSVP/xo6BAidaJLFEmdf8TZjjtkGxzw
BTUc5Aqu+pjeRqatfPVap9xggn9Q7d7RSBW2ISKcaLtlb3T8vAv7/l9Pnn9f6M/fsGDBCqGX5WoJ
ewFsotmN69pTLuyw3k9pv30bzy5zPu2cXWaatNTvCoYQtsM3EJiu5/gbqpXNWlpXm2Ql3v352S3Q
WL9f02JPh1I0zS2D+0qXcS1pa2JRXB9Bg21eaZveyW9IGL+W3opr48I5fhF/8WNk2MKYFzWDECB9
cTd7UYHp4suGM1Z2+jJ+ClYRZ23bQje80V1sauKFx7fgZ/49oiHNmxhVIw7+15s7FnonYvHj+ZVO
scPYvwYzY6114Cd28iS1bvE1XNEudcYt2T2IBjggA6j88x3/cCaDnvznr1hct2hOg9RUreE0Tr9G
kunoqjM8tY+Bi65PvxIejc38C8RirewAw+OjuuZI+Ocf8S9u/s8fsZhnFiWfdAhh4DcOtlIHy9Bq
2BprpDjrYlNf4JstKK+/3/jFJGvTSJ9CkUsGbLyWV/Wqfhwf6c1LT4GD8Pa+2cL6W6OukdbitnxK
6TO99QcOjH++6o/eX/a3xE8RDyDCa/z1+WN20CBp8XIVlv+pK6cvRh4bFybZR3cWWRumCo1pjc91
XsjO3uDCk4wBooThdK6/rVfxrUq9Z0X2Me/v7CUoLlzUvxhQY13UNIC072/42YBebaqkzADWRFHs
FDeZW27m+0kQ01E+RJt/+xZydT8HWzxJQAKtEFUidZ/hKZ46SAuR+x+MYBHjQ0MLeuxyoffUjnJ1
IqFeGQYcO76tGvWPEyXHvI+PIIuYj/f5SMLVzzEWryCmjiYOUpWFQLLxpa2p1j4228BNN9NGuR0d
jgdvVMr+s0d1Nu7irUOfNFVewLhIxngTglW47w6oNnnhq+tLj2pRpPr9KhfPKkUSW1rEiTnqBtGo
TXTkWmNlFbfmhSVtvl2Lj9Yvt5NT5fmUl2b7b5AzkEEQOTXWMSiuIj+4TqmZ/3lyfDzZf97BJb43
DUe4Tz5DYRpxyLRcTQfUAPbIon153Zpv0B+uS1u8ylRxe2EcmYqytfZNLAaydlOo8gEqL8z3/k7C
CfPn6/tghZpTrEjak+f/GosJkiZ5UhtkMjtmvA/L+lNi9Y9/HmERcfQ+K34ZYjEr4igRUqnWmIMZ
XUrduos9kw1z8pJyMBiTiNJ/fRzJ0yYK5jqJqlXXQf3wRWhpCRilC79mXnIXt5hfY1BLggBOs2ix
JA85cPFaNFlPAlskqiVYxc/+Y2NjSH3FxLy59FLMN/BP480P4GyxHLNZAa4xXo++JtiC0jsZ6QGN
EBL6C0TXj7ZWv1zbYrsBIxJRI1wyJ9qlB5LjHXXFQWVFphrhnQ41XPUku8laLvbehRdy/pd/u0pD
mp19CkEK4mLiIsltcOkIjNxuazRWfn6NGefCl25+q/80iPzrrUQgVWAisojR2YfbcF9tjQ0xEZt6
e2GKfPhOnF3MYorkiC3pejJO8U3fsHmwM3fayjfhzrTbq2wduhd3ph+sZ7r0c8S5FHY+ScS49DWO
vfMXlSbRC6mxUrwKHJDT2YF8gnXuzKfJGCyIEzc/3oj/B9XOU/GW3TfV21tz/VIs66L/H9YzmR9/
qGdS9vTbl/96yV7/y36pvravL+fVTf7u39VN6S9dI0mHBy6pisZa+M/qpi7/BT9alskZUjUTTzMz
6e/qpvGXIVuSyDJD3ZM2GW/M39VN/S8w9ASc4n8hk0GR/53i5uLFm3tQCLhkghZMmQSxZXrZQEEh
niKld+T+uRAjGmH3VvV4dmNufrxh58dtefFZeh9EwUTLVk+DnL1kVvdeDqDcYBDB+GqhEZqUjlZQ
hYEx3gw16nJURvBtkBSU0r6Wr/zpU0xKY58CfwxzkEnKBvsO6RcnSWqdGGG6MWp2gMq5Sb9m8ewI
V2yjegwUkKLDhVVjsQAvf/zyAy7IitfIOT/epI8RYRBKmhJGnLCCDLKesUR/vlkfPZCze7X8hEd9
UbZE18AcVJVNm1E9LZV13eg/3tp/vaP8+JnM+RqGbOi/bcLLtAV6Z6FKmetU35CAlnvpqd0ErviK
0xUk3D7dgVojM2LVQdW/tEZ+ODzrPMv9XFw359tw9lmT2i7PfFBylA1aDljSVeIKd80J4u4q5uwR
PuhuNqy6DY7lS1f+0QNVqckw2Wk7E2n569BFSLfIKrhyEEFXfL7X6Z1l2oBY16TofVc+ddflTbfp
t9KFTTxJB/zLZx+g96lEO00XsZRJiL4WX7kRX1CHwICXTaxcwGd2YtxZkY+n4JHcBWDMzz7eSlMe
VlZ6wjWMfSKyyyZF3Dc4elRtBgorknyK1U9GzqzPqN0qqLukr5JyjCJOHgrUflFbZ1nmAAfdRVq+
BkmMghCsVeJfoSp6EuH1GKO009t050146hI+FU2G+W5YzxVa3bv3g3tEF04i3yjxrRH1TmLhGhI6
sFTtVQ6uQgHyPjXHnBD6JkL4YgTbXhvXKQzeupDwNU77ttOPYeavowDRvE9Juc/2wNtds24/6fpU
HTqElja6ma/a5N2ESsgGOYqH/aANhxpSNCG6NsITLg6gfgPNpsBwfSXiVTXr0InnNkat7CPkEiPq
9brwXZw2+DcA9TTNzuxjV8NcUdNEQLi+NXDWVS3R7O90Fp4AUuodaR0YvlCUgrIsrPIoUdrUYSCG
WAmLrpl9SyvZfDEF/LH1Qyd/17QXPbkXeBkrs3E8726wkNUh6hLRdQMRjpIah82bJH0dKUwVarQe
ULp1kuJahYyUjjA96I8SMmPrIQ3guGXCRhDGfdTiuTUDt9TNuWtAqRofWWxtQkhFExoEQzjk88fd
Qg4KARrBv0hSe5jAUUTcMGWzE9dWdUzaMqnuCKBRb49he93OPFGJw5T4ZUjrDQIsbudbVMou2LPa
lvQNTd6VjDIlwkTc+F+L8LELAXM08D5FY6MZRFmJ1b0KZVkdnxNzWqfiQS196Aw54uYB0m+KPLxb
Z8UXLGrHKEXlnJrMDdVWMvRGGqkE+q0Bs20cYA3WBzYxCOu3eaCzjj+njXcdofUfeVyifA/JakXy
BkGrn+DujgPkLf8148/hhtqt9JyC5C+Rene03z3sEgj2O+CUYkDQ6mungzHyUIqCPMroG9Td/UR1
LlJFp80A1PYUOIY3I2zpYOSfx7FwuupkVLoj6RDlJuJCJ+Nh9kaYCSjgHjREs/WIj8Y55BCR5AQ8
GBN0mFmNc/jiKobmgKDLGdPa8eF3FwaAwg7Q2CPtiDHPoCR/8cQO1hqArQJdbQ0yroZHh+FYar/L
me5A5raG6anv+ahgiElHj6XAdKWoOA7FkwLoNddg1ZnFRjDhm2TGxpSumWdaB3RNFpy2x4EygD5D
QaV4IPMN00mx8bX8pErnF1hhCN8Pf2M+4qof2m1XeftGFA+JiL017ulKdOtCTPZVZ95ZU+BkPsJ8
/0aU0EFmToemfOwxx5dXBR0Uj2SzwtL2SlLs9EB/KLXgoEbBUaruM8yl+Uw1Tm+02TY1CC7fHdqd
oa12T3WIoDu8b9LnKbwKdH01TeBQTTxGwU1GWbzXsbBa3U6rA3vA41NnmPPQxZBjsepEqh1JQqkx
3nSeB9TVAFsXuyRkrWdJZ3hgdyAbzaE0zHUv5w4h1Lh8rsIE90KhrDThZE70PSdeQO2b7kGPAgDx
iNMUHkq/8uSG3g6fHOVKsAo3RVuhi91jKkuOxeTNY2Zb5tNxpbWKwzsesbbe+jRPJVk8BJ70jSia
terpx9RklajIKyqm8lT7r43naoJ01DHa+APF934nW+pJrGmJ8MICQ4E5hMzTxLUGtZs1GDS5mt6r
6Q7JCTaDU8x+vRBOFb6QCWti7YEC8jYmXrQSimcNkwOJ3FFtj54S2GZBHbrINm1n4vqA3I5rt0+a
U2SFrhyP+xDnnOGpTsUETOgMl8+Td6uKt+WwaybNqb70E0SrDj1On+wDjHtQb90m3MZxRnez6u2S
BIMkFvdjogJypiksQi3B16XiUgtlBFo5EPDpKUo8OpgAgeb+TgkLWJA3uTndiBV2NO5vAd1GDgmI
0L8MPRUlHiKwTdzMDzVhNZH/ZAQDjDssVhompQmBeIyPzA93Rt4TEBvSnDP9rxEWEKFP3b7k4UGW
iQBLwVnKy3f31aafugkgEhS76LWiC0rfeyuYFTp3KAiqT+od5kdPb2kayBJiY2LAh8nVBtGxoGfC
7hknqAIWwfJpcF0lB+Y6mKNty9s1ZqpNytCOhEs+zvrWHJRD04R3jYL0zMKmjKbfcM3kGUa0LVpf
LcW0teEOG4yTRxQlTBV3RbCN9ZnZ/xbC1xEz61pM7xLQXZlSuEonXPXKp7gkLnrot7qVbuk4bIA5
2p3mb1Gu2p7a7iMdc55CL7lHodvfJVNyV9bBWsuxbumRa+QtbdRrmouuPLPFtS+zo6quNzUhGG12
nVlEl+JYJKd9/p5qyPchD5vCzUjwRKDIm6AYr2gY2dMAJbQpTx7Lix0P+rUKxQVi+wbnynYwo42M
I7eija6qO/+72T5V4rOf4FIxPXg2+m4YKMfo2VZr0cIawX2vdSevrl9Aj4O1aVfxzHCgrl4q16Ta
oCnDvkRnesZsZl/FCkeDpDjCwOICL9yPH/wMCqKM1+aLZCTrpI/c3BDuYg3xnnojexqfy3GfmpI7
42Iztbd1OV+PvrRO0Fe2hMYA8gP0vI6Eu4gOoyjftuNDPnyDfriqRiCCEXgy2oF6oGzF+KEeT1r2
NSLhNGbFHyucC9NpkE8zcVvKsFNmx0KCshai1eIz47OyaXstv+9TxfaCb2Ux3ogNgHTYM9gfUaPb
AChsNIauNT7yE7dxGx30PPlaKuCti29a1762FQGKyF51vAh5zW6ENbJB+BAkdypLa1WKO8K0j0Uy
fvUtAqOskcAdzN4S+TZKlawVVLFS3zo9rO9BHG9SBfjjnUbKTk9+At7UNLtSB/EoQcWFQrOSaC8M
QbblU0C0Gk7GMsJoSRCJn2FN1vdqLGEztzDT3VR4YIv2WdC6O7ELeWixMzYJIEBtPRp86VOUHRW8
kBQUZa+iX0jXBbtNkIeruFbdhl/aDh3RZd9aj30Dxp+KvVqvTFcD3x5dGe/mYEov7tkM0JXFLCob
5SkJpGud4aL0mPgHYktQW7MDlEs4QM1seUP06rOh82DSWoHLM+vQw08AkcbwbYJOJPnitkLbzdcc
zciV3zZIGTs3gkpW4oVuefFDkHZ1e58qe70i2tQ7RWJ/N2VPozJBi0rtysB7r06Pmaa5npjeYm7D
kYOTCL1L2nckeIAIHrydmJBJFL/FfCVb+ZmQi5eKij06+rUnd6x+nCCLz61Zr/UICgwvVwa7TbCu
YQFvyGtxyDvjbPmqpDdGfsPyJXYe0BrgYJgivCsNskIVPE4EMGbZN2CY7LZZis3aMfsryfg6xjjN
42uzky+dmeaS1fLkolHVpDNDu9ySF2emFJNcO83EqL+r2OUbbGN7WEE32oducCmC+tJ48/Hx7HjY
iqSR5NH7eOFRXfERWnuvxdqi2xc7vps+/fnQvagMvh/MdAqblGdE6o/L8qOSJOE0WASRRLtmpxzM
Xe+qrnowLpwApfmAt7yNOgJw1GqqblhzUef8siSlnsi+FXqnH7vrcHYkTIeiPPI19MihCYfBbTPN
HkiI5TNyQc+5rO7+uMizwRc9pF7woiYXuKf9HopI8CqwhtFHzR87GwvyZgA27BASoB8un7k/Ou2f
X/di+iQF8Igi5LpH+EUya/7oGU6cXHlN6pQ63Fdt/+cHumyY/Xaxiwk0iZoyFgYXq9jtukckoNOs
t46I4egzio5oB2twDxdKRR/Vbs4vc55mZ7PWiGUMQSmX2ZS303Slcl4r7i5cmPzRFFKp+9ESFnUA
Br+O0ZsQ0S04kvTBUdXRr50p8wcsu24Gl9cuL7wZH16SqstU7yyVfdGiZKEIVatLDZSfVmvX2KhZ
7Zqd6D1cuKoPX8CzYearPrtzphJMpUJIIxus5EbWixtrFPfx0NpS/NKQKQE0WrKSQxOzqGMWnBCc
zV/jQS0x4oa45UFHIIr0AYgr+v/lLVjccauBU9nMpnjVvxbLlxSrgXHp5bx0mxddHvrKfa+GXL+k
kwnyqfUPg/CfzRyqXpasEw+9VD0JPp58K2eRE/fpcXKkrXfDIcENttVzdlF59PEF/XOw91bv2QMt
rRTGDoB/YiGxIQ5zcJHhNsWFNe39u/PbgjqXrX9c0/uCezZMMuDk1VXeBoocbudA137VV1SOAof2
8TYhnl7fdbvyVrgjMXUtcrx2q2NK9No2dsKTfOEWy5euejGNCw2ooFhz1YDljulR3Uhur9viNV7k
CmLh63hEtn9IP4+gwOHPrqAvWp+ifXFHgULcXvqKyotG1I9F8OzuLGauhlvZpLyHKgGpVLWjQBTd
cJMepqtxLTkVOgIYvqtmTT3Isk0bjR++jvJEYcG+8H7PI/3pOS3md9TmlkfQ7Lxq9evsC9E0cCcd
uEx32gs4Xkd7/U8GpKmh0KFF5rdsOVRBk5Zelfzj0m/aTbjG/2FLe2tPkeHyF06dH+1vV/hzwGWb
oAU13hJmwZoczAm3pCAgDC5H+THOo0PTAZxlZ+wZOFfZvIYj5UjlTavZnCrNzhA5wedIoav2qGjJ
Oi9nzGRNJBLrrepvislzsqGE86/dKAi8PUygsVYSMJ060kgfur9K+FdaPNU+jZC04sxurEi1uc16
FW4G/7qubnIxWhOUurlwp+dv928XbiCap1mlSbSxfl26DaDGeVAALavXCYG30xpm1KP0BHRPuR5d
8JfNqtgon4yB5vglHceFsa1lNnJBiUDyeMqN3hyMBLMorL0hpgsf7iM4zxcu9cPX26CNR0HXtCxt
8T6VQwp4QuWMLd0bre2jqt9RIF3DwtNWYAGBy83t8fCkfLkw8IeT62zgxeszVKkex0023+P0CIXa
Ogzb0unApjm5K7DHuTDehwuHSWgHiiYRjdZ838+W1a6Tc8HUWTjafSA7zY4eyaZ2e9fbeidj36zk
7SWZw4cbgLMRF/u1wfr740RM+q7e/NiBXx5mKcf5sSSejbOYrX48JsLQMWPwPe5JEEOWv/rWOmBY
bxPwBpdejkVjfjmcvpigygyRHSIeHJa3qwAvwMpfx+tu27ocZVbSI+BBu9hc2od+fM74eZX6Ytcm
AzYhKpnnh/0JrLm2IaCSInvuxmBjBTb5RE3Zqe67bQfSnBXkwvz5cL6ejT//+dn8ESqrHsqO8aEH
r9AcQHCyvxEQu0nd8P5SvP3Hm4Cz0RavpTVlcRPF89Xe6uvsqtgpTr2RDpI9q3OqK3+bIRDuZsqf
La14U588GzKkLVKY+D/5Eny0Hp79msW7Wqsiey+ZX5Om0EKhTXWfLtzdj5Yhvtwi/5PB9yx79uKQ
mnk8l/pmZTkZwIf4OjnYNZOYBejQH75LF7TsS2He+zQ+H3FxdGwnNRMBtbOEqwTBilci1RQ4fZvc
q5xW4HaKXyugDFp04VLlj96f84EXC5Ex4qmjk0FVcwKI5423/kglYMho/F/Fc8yIWu3LpNuC+iKl
tHA1A56QMh+qqbTgqNI9/UA5eI3KYVXQPcp03yEf0Kmh29TKTuyNox82DjTlCzvTj2+ZpFoc1ehp
icuSQtslgUlC5Lzbpoy+B0PATrtYEXq+/vN0+FBdYVgKAAuJPHB1OR1Gj5C5oGy5Ry9iYvNReu03
Kb10b9fZrVNfTWtlE9+YV7XbOu9f45W3Lre5m23ye9+5tPbIH737ICNMfhHmPOQFv777VeZpWVhP
P7Z6sMBv5vJN+eY540153WzFE8rilb/qY7Z90g22rJN49+c7gnHw93cQcQwGQG0OSkdo/Otv0MdG
rkA5jWCX/GMwtduwkLCWpED6J+07BpMNSIsD3As7LlHOE59YRo+xr9/A6r0eyTap6NFQnzFAOIQ1
Gy5Zs7P2yUDbXo79rQq4oB71BwPsa2yojq4WT0IBTcmHj0tW38lq+29JZuxJw7ynGeHSk9wbGKwV
Q8Hjrl+TwbimFexWqUrAFPw/IVb2YEsPLew6C2AGgMeVaniP1EdpsSm7CnygHfNMZQhIoIcsWpzp
MYyEh6TtV4ECMVeEU9rN1UoR95+sHrKOBI9WJ5VqaqcvRItdyaG4AwLoKIb/HZTlfVEp69zjzN08
+OFz23S2N7OP9QhoA40ZgRi/WhCuSqxtVvBQyqS2JDnagZMECBK/F4gRdR9Xyreq9Oqjbw0HcyTq
yVeUgxb2e3Ni6IHNQqhsG7XZIDFfJTB5jQD3bfwtFtR10kCHN2ReyWrTN/F1UevOpBFHRf0Xg4yq
PCeZio0Npvgurb1bK84f81RfK3ULh9QrednjYh+FNAeAIH0haAghUZLfmilurkZ7HCf6prrUktFi
xYQSpuWd2IShQ2Jx5mSV8in3mr3iyYRIUkxo65U1kkGik5Wt6YRDBTLtkYSw3Daqn2dNDnw3t2gf
Jf2p8zXMjootZwUhK9VOIEuvjeioFIp8VaVYsYLyJopUx6jHNyrZN0alvuWKhtlQ+O4VNS300Hog
yQZEvP9yYf4vt2+YtjWT/oAoKezKf6sRmYMI9wR2pGPd65txne/L68CBgLhJX9lurLJVdGlnPL9Q
54cARtRFSQYzKqG2h+X/6wsX+KYle3JNlwufPnD11ahbp7J/YPro6FgoINmhhFQDAn+dlJdG/+B6
kcLhVJfR1CiY1n8dPU5bre9kXKbAVl6IryPblTj21bcoscvd+EADrHWmS9/EeR377ZJ/DmostnYU
JFKhhhTjJOw4atyEAARX6R2da5RE89Q3HP9h+iRv2ydSCy884XlL86fBFwtc00LSN+fBG6f9DljY
mbbNE3HZ7O421Uo+XDyBXLjFxmJH1+pG1cHomQeMj2T0wKh2JTt/w9sKsN/oHdKZT7Qa/3ydH49K
cYdTCC6Ypa6VGC+EVDGjRuhZa+NFbp7+kwEsBROgjL97WROD7KulUz3yEKeDgXlyIPP9zyP8VnZ/
fzUUroD/yCBg5kd5thduW320QCqxd6JgCx4nXHs33hUTks/ygDK3WFk78Xi5IvGuRP9tjmB8Qd+J
gYi349eBrb6a0qmTKYHs42O4lbbx6pt+GtZkC7ENufTd//BR/RxtWf8Y4U9ZU8lokfLWYUQp1OOF
G7n8qHMj+ZRT9DZUVUWfsbiRAlsOsWrK0SF+50AZ3KG7SXoqiNToc80BoxtlN4j8k4HWKi6vfCSa
tTjd0de/t2LFBgfz4y38X+Xzf0scv/+19HmWO7+85vW53nn+G/8QPGvWXyoMKRmyD74XA6XlPwXP
/JFOG1Gie0EypmJwsvlb76z8pdAWQyRt4SJ5Rzb8U++s/PUumAT+MCsnAXr8O4Ln314Lk3REnZ2p
xgaVf3H5sejTNJlMErxWZP9qtn/X7RI3j9czOe2erJHOQZ+/O7s9Nz/euXMBtPL7EXUe1GAJo0jG
8c9czN1G9ySCNei2i2b4KpjWoY+b1vWQqokIv0ypcq3sWiBLKGkbcWNBV0GHYyqNOyErkhLTNong
iKc7uf5Wi7cw0jdZ2e61FuFLca2Ge1CEbGkRdRRdu9VrAtaz60G56bv4hRAYsmhqe4A+h0AMaJJ3
J5F0DwDwxVLJQSsK0Gt8utvBdJTuJiBqPtJzoI/eRq8xZwPVQxGDUFQLD6AeVlOENVs0yX2oN6Fc
OITJ7zq1RleCrm+SNiX7PJND4sxGw4BNEo8lb6W2QsncQHcgrdArdxCn7SpHrdoSBWtRDAGKPMkN
iaWpW1RU1FRsrQTPheywA/HR55xmnTIlIfloN2H/n8RprY4vvq6syNRxCtiULR74gfxGretXcfIU
ESFS6zexER7CgN67QpSFbiSnOoPy/Llin4JUbpWCd1VDbeeX8TaWh4euCB61IrsKaapXQfgQlpab
e0SXjqCPPGNvxtra8wuH3vRahZdNFrXT+foe6C6FR42k+HpTFdsi5Z8Zs+dILW4h5zwIfXHQZERy
jSy8BkP6fYpLR5dGmlsIQjKhv5bTMrhl5sSbkfxjudS/V7FE3BeaSyUFXJujSQ1AZ0ZG5XipzKRg
8SOVbIzyld4luz6XHUl7HSCSmm1CPCJZZGBoJTKEoJGj1yrW/XTbjNOXQnoYpo5QBqRM+lMz8qOm
jByNvTZ8babXDIA7wts7q9df4FS5PSDCmLAF61ZHcxwWG6kdnqU2WHnjczT7/lFsBcYtiUAvU/29
mIK9XiOQF8u7nMS3joA9wDjEN+N8U4mRUYiNrhtXrqedpJwgwkAELdZ5YBGgYbiBN+xk/4p0qV1Z
0SbwDiOhYtTBt0311a/867jRHiYjJ6SOEjuS5VvI3Fdq3gmObNaTLXZs0MXqOmj629os960OUMvK
y7u6sZ4FXXVyxVtninGEA73L4Ukoub5D9XAKh/5kifwuQ18TmOho5KYS9EqmorJKLP9G7aa7yTfu
gr65mlrSxLSZ16nvtCxem376AofqERKxVwX3nqK/dLK+IVrWIWlqEyvGV3VKbwZ+qaLlxC3I34Jc
3BWyRMjbfJLMr3JNPRJX4MRV/X1s2DWO9WdVBKin6jdYSpHeQWYJqrtK3CfNXSpBDB6VA6G+GYqn
HPbsAL7ZkNZ+h1ozduekHcDVm8o0X+tSINRJ+abl4pUxodKBgSL16coAapr6QLwaQ2PZsdDgJByR
zJegSl1KpBsSI4+9Zbq9prh9kQLyO6omgu4hfrZCHVxEsDYFn7qLn761yMLSQH+BpXbkAEdu/U2R
GKRu17dVLEJ2NTelp1zHsV5f2ArPu5jzXc68nFNl0DTdMEVux2KX046jLLSK6L/XWdJ9vIl3KI0u
elOXVnwMyezfNF3jhIP3j47jr7uppgLlXALK/eFN9a/UW28TrJAAO9/C3YSkgBOnTeTHPpsQxFw6
YC13V/PosJEUUYeVh1FnUR6v0CyR2iJTMSFaWKu+doj9379R/7uZ+e/ZcPWvNzOrlzF9yf5rVyc4
uX7Z0sx/7x9bGsPCjQVGSgT/BExMmhu//yBUmdK825Gxzf+EV/29p+FvcRidJUXzrGG38dPDZf0l
w1TD86WzocUEb/w7e5r3fszZS8DZW0abxYmfaqNoYm75dXLqY4RgM6hEtxfHg4VVNlNALVO5CkAd
BfDnsocw7+kxR8R3Ss2zOUb7NCCBL88zcV0SU+FaXho7emH699I0nfxJ7dGL9mTOhwpSxKA6CZCb
Idkk100FXZ2ICUwQ0VHp6LjJ1rCfZCWzVWSdRKVd1+QgEN1jrrIWmCnZszn/N7CZMfDXdJayVaNr
wUruJXWlWGFH2I5IulBNiLYut/1eq5tHrVdhGcVs3CMvAMTa3MRDs5vqG57Tg2wApAe4Qyb0ZgbC
4vq9sGWbX+fFHWWjyYkD2Qs72PdT3dmpDTJqUUmCKbpaEUE6hfxNuIrYJO7ZXPtgZ6gvqgjzkyMO
a165FIMAzeWhxjc6+tQAjd2uFYgcMCdyJvTpJUrb+QGt+t67Nvl0No0xr9jRZ5WkVDZiZEMBQG+N
XT5S7xDEjiBA7a0xq8mu+mwXlCMgcsU6FkWPltpUbwVdcAa1j4jLFJ71ePyE+8bBl3cLU9FV+pj0
EQyPNj6aTUd0lzJ1n6E033lJtokCmkYmJTiUwsmrrLJrm+r2rfOJWBUbD2B7GGwks0OT2cFaZj0+
iS2JbGJE88NTSDtIRbstMQeYmkLOj76HQvHQyOxqGqkrwN7HTip/Y/cE3cTb6aE05woQNiID+sC7
lJSX+lPWb3wPXjkdmxdPFrUfJ5LFV0PWgKhyoFRcSZmpXEq9GcLZsmK8hK32uQ96bj1hJbdeiOR8
iKfbBLAU6WAbryPQYxC7O88kEVUgCVROvyieKsOTDGW4bvGjAoGLQAH9RRb7rSAaULKRM3UrskVc
7PKbGh9hAM+1QczbpuDhpHthkJ+mWQ1gFHxVOv0Lvfv/Ye88lhxHknX9LnePMWixJUiCImWlrNzA
shS01nj68yFn5hQLSSNOd2/vbsyqJ52BiPCIcP/FFr8ccWXEWr1VRtlaUVh8Tyb4ad/cxpH0iB8g
QXGbavDmWmVIEnvUevvR+srvvMYyzsEI8jWAelUj8Bbl6RE2/D7R+xtDFdG/FRVnzOKtHoMeC1rG
lF0rXQVXWOLnJwVWOfmIjXgowTYy+61UUeykBjyljMCJKYbGQuY0TXQLphGWCKo7brXTI1w1imBT
9aq/igd8qr0c2aqOLnIkx4DfIaWZCl0jLXDzFSY2EVVttDtVx8dJTxfTlSY/+K10jaQUxeP2YJTu
NaJreT7u4vZdqrdZLFy1af7chMY9n+84RqyWPOI5g4pkLjloZML1mcBa+Ce3hk57c1fowhu+LVex
9YTSLUh8ULn4HtabQThg6e6ILvrIyd5Xuk2X+1MdF5nc8KZB4ap6GAX/Jml/RGOwS9RreexwjCiu
rPpqAnS06TfU0F3q8ZF6nffCGvmzDSYnW6PHgLrIDmZ2L4X3Hhw+V3R04acFkNgMg00EhyLRf8Wi
54gaxAGYc0rUfKvxFbX06AFhvGPW5g417i+VhO4X/ggyDs+YV4EmftJj3F5xUPe964YiCN6atuuF
aK6b6w6odq4lAEkxCkcHuufSi6O3bWCWAIPg0OTaXvVypuSnmCaOCdQkRqa0RANvFDKWhbvp4szO
0Zvj2NuXvMfw9toEsrxL1cHRshfXd7cT+F0fTTsQm2OgDhu/fkeF3TZKw25EVFkFAWCKCQoclSJd
3FtZSPkfyVAMp4QaRdkINhHPNKl/wEqRR0K50vTkUOrlQ+PDEMF2u4lpbyDXomwGZNFNjAGTDggL
Rl3RLyveZbKyUviqsY4RO38YawfuvQHZcSo+9cV2rJDACzIIktsxps+DNo8h7UOpgx8IB6LeD3WF
pw2ZzcJFDCvMBjvZ5AAxAXF/qnQuW6VZxe2Uw/ZuwCOksDbus5fTBboCez/cZMM3YTi2/KRxjyzl
yiuOODWico+x63gckeBToIuNNRlsXKG+vdLqXYTSo8T/bGsU6/WpPcPjfzfJ9aFXviqtXcIP9JGW
QD1RmYLyxzqFZ3YBQ9Gf/oOIEB0QplG+61ByG7oXzWyPaClfK9gWya4O8OhVGQZ7NJh0szx0bv5z
lF7yUV9jvIFsHY6RHgbP8nvs1xu/e1IrXIONg4yYeC2tRPEJU+BVXlsr/FOzAVEgBc19yV0jFbfy
MzaCYFv5XStggaruw/p+DON1hSiiwbOzzpKVrjJrwU4pIHh7om260o0lQQ3A7espK5FX1H4o2o0s
8GTwxVeLjeCnz0UzUQSPzXAPFWHyRKoaaH/d4zhs0Nl3kYosnktri8QONwnomuZ9reubUg7vROVO
knajX+1dDRscPcQwIoeco9lZ82p41hGpl02AB4dH6dNMj5YHt69CGbq4tcbvPnrpmvmSZ93OLHQc
JnI0JJVdJODskw/I+jXpLscerh2/Dupt6RWwrx57Q9txaq+6RHfqQndwhtrqYbPCJQ3SA95E45sf
vbjuDxGB/ira+8N3Tfieu08wPfTuu4/Avow93GiJGL1mToCViEeaDQNhhUdSLl5JBYsSsW6/ytZy
aa7b9C0Iy4OE/bLsvsWttSsKB0OlVSsX9DWfEbNb41/gKr+y3oCYAXHGSAmNbXzq+EJgB72+MaLe
AdhDDVpFZ9CCTYZMdrTBZADK40NVDkcJjK/XIWuf/lTjm2j4JnuvcoJRARLRATwWnd2HaXZaNk7o
CmhwIrrJoi5cNknPaxDeDyeL27yhMLr2zWPna1APMZiqR1vG0CRHh77EcbmFxarLz27oJMKLoNF7
mzhDVo05+lDZprbPvPca7p/JpYViItS+o1VQAzPMbWSmz5iWF9hK8W3jVlrp+sPIRPGA7WDkxbiF
IkBWv2jIiRdGgQ/tnVCYT53R2gECbZDhV2lOjsFSGj+lcteOmWv3eMwOfrMW/czGfo5K22ub3YHU
Z8XDc+sG2xQRvefKi8kClA/RpRAjXWU4gXR6jd/dVQYnDwdTj2UjNfctrJOQDS1Xv3rE8HvoqxQW
vakfRW+enYON66Ebywex+CVwn4q0q9p88cSD3w+4gb3gXxtgOOqL16Yn27GCHxjOAQp0YBlaCwTv
uM2vO8i/fa+syy0wraSi48URgA7sJkkzzBm2qXsbKV8TtJgLSLLxcehxJWyQ0v7Ss0tbHUZN+Zob
5g4/AVqswntSDmsoNV+1LP7RjPj8fUnEx4SzRYMWhLvo6F4PtcBJ+aNvjnUSgqj4mUPtNSKsBCR8
2ihSbnIY7Li4OZi+bQfvGFQChQFzlUTvPsP32JpKeCcpyWa6dMjRYxapu1rRYc7cS0Xg1KqASw1l
Fv5k0W1j78HnSqEr5UZTUPYnm3ui+mr2ycYKec8IDd7uj/jcQXmnTwwrbpx6rwaMTbwzsv7RaLVN
NPK8sR4D1nyPsWZI+WgYFaaDTkglwN1xErhzWS7ZSmbspPpbXeMbj9SpCa8250oUpLxCYnHTtNcd
njejurPafINhJ+6THN84i447yeDBpN0lBpUPxV2NkrxD0m0rmY8AwA6RqB6qqL6yRnIM9ZWu+JWy
92QE0n3jUereJfVKDQ1bombaJs8ZdzJYnaL3ohckO6W3o/5ZgIjv16iMfcFRGZH6jlvyAd6enFer
nKkvASQqbbcO2G16fVMNWLLzM/UB9VUY711+MNUUCWNlpan5des/GdyQugQbdoM7uqbZenmTm+rI
I0DbKxANC2p142DYLftuFF4zVowcs9O6B59SznCvuVdp8KoZb0J/O4wsE5QqFOFRMCnB0IntPK7v
3oMxhjcBavBj0dgyiH4x+iHkeDPSE88a4RHjQwqpG112Ag0DbPh5nnGXsnm5QDVGsAn0bebddvlT
rEG/LO4q/itff1am8nkOei9FPsK6yfyHMRa2evIwGMU7/3fw5l8t/aHHjDEF39EbMEcB3ZU17lPj
fgzU18p4Sy3/q2BS2RIRHOjws7U9k9QwRtzsguG1UbVm3SiTNGpV3II0f9W73pGwS0XWNLmlsLY1
Sxe7kfa7JFKtNAwcR7TGVrsBGrKaHKU2fA7xo1nh8ENxqKq/ZWMLOsMybuO8u/Zi/8H0scqWrOsi
3cMAxZQbbnS3qcfXvLwR0bP1vddRp02BYKuo3EbCdVg9pclodwY0FkzyFGkFzVYSoLJVJkYixS85
agO79pNbvAxWIqk7q14j4asxdttmKA5mJe19as6T/IQZJwSJntUCmx495tMrKg7ECZctIzT3Jvbx
yfBlCFi3yZehvpJb5cmqcgrF1ZPa1Y6ujVcektDAtOzAzO7E/C4Wuyel8deilWzQpj+ye+tVXDR7
CQOdEeFsnu4b9YDj7V7KsI6NEagwugfmZ0GYbNYt5GHNC4/uMOUVYAH0jv8sieAUbakKFu1bvfS2
Q4EtegT8GzNxj0fbwiP+U63gz1BT8e6kVoB/U5iFWMtuRz+9D8dglRfc0oV3uVqSGpyepX9WJYgE
HhdBfiqR2hzXqaRiUORlqG4x90F6/MdAM0EB9NeShLWJaczxxY3p8vCmVt7FqPTzTsfX57EuBClR
RdocsBm6jW7jdegU62IvbVCgBuKNcu//RavlcxlmGjC+FbI+devk2TudzocryKAAuFG2K7Nzr1wU
wrks3AaInQqVf6doJXc99qzcThe4oySFe/zw1lrCFQiB4cuf4tyikmQK6TImGqo8LxuYWAzVHjqM
2x6HaB7QGLXaXntww8fLcWbl3o/FexJnjmu3XAM8qxqrWwn2jN+8p8PXywHOfdfTALOCoYKIHSxk
BiIoX7riyqclFC/06xe+lTVbNVSRhCasGYOhPPd4g45kay6Djjx+uTyWc5vidCyznc49oLegGqn4
qtJAGYHAWRF3JxMLzwE3RsBBbBBxw8Pmctx5J/nTLM32vUcPUi88PmK57n4Fu8Ix15KD7jHNgNL2
N0s9gKU5m/79JM1IPTuEsgSIQbywOrc5YnCHxVb9t9a4LqE5ZomAi6eK5UmYPBkys1IDlY70rZzy
7Ku+cEVfV+n+8uc7W4OTFEUEHKtM+NXZvIWDZXZSzudDaXmXpd+D+kuVxFgf0vGucqdBbj+M8RzF
RVQ6ePq7lWjroB+uJHrSQ4Nnp3VlTcIu2hfXu6LJFcr3YruwiD+XZ0myKuZNBngBsAezj5F0IPSw
xlG3DWcutqa2MjXT3jTg8/64wFk9O78nsWY9npG8M1SIvmzj4jFP7nNcz2V5Yc2e3SsnMaZ/P5nc
1K2bTOd1sm0wKVDoJVnJNY6wMQoOivJapI/V0u48e3pIsJ1J4HxHjD7+DInRBEpmQ6Zu06v2e/VL
uJU30PBv3a/5sfnOw4kGsI2Uy138toSMnmOw/71BcSlGbIsOy0f/5XS0YeCxVcqGFebEdwm0i+/6
KrpTd4tqZhPWb34uU8dCE8lkhIoyWyZiO4aJ4tUcU+gvom138BzDwYzraSnSHF397yHxKVFIFulO
zAFr2FcONDyI5L23a20bHSpkeTubS3AKpc/YFU/uPrCHbT1ujOecutONuFv6rmcz++/f8PHZTxZR
K4ypEvb8hox3t6GPLx7KVpRJp0bP8+UkcXZPnISanVO0D7LcDVuS0fhd717dAMs0T1pfDnL2tD0J
MjupGjXMAKZO46EcLWj3ifZ+OcD5VHcSYZbqMkkuvFgnQrme+DD0ja+Ta968++gKKfWjsUmu+ud4
gy6TXR30e2sXiKslYcE5EHG+dD50dk+mjXdLLfAImxape1/tJo1lZTeRItHZ29RHBXpO6/ibRXHS
pTmcJYAKUJSXGwwek0p5TRkIBOTaQNm52ve/zNdsHa3jn0twxKU1Ov37yWCrePRMyWOw8njtacUG
F3CnRnAGhPiSau60PD5v/v/dkvNWYWb6foxn8fRdqfEcEf5BxguGkWS7x/J6SZr+kxzy9LBBevi/
GeAj356MrBdUP4dnoG4j5V7pxjWolZtUfx3aG7cFStTwqFeQGGvEkRK79yzhzjp6wbZoflxe1Oe+
sD7JWMjAviVuxH9+4azu1CG1uCfUxp6aYYdBZIYZtBveX45z9poFdE6Fb4kLmT5Prr6vKD0dDu53
h+CLd/yAXKhY23BuoAWyzFU+N5+n8WbnsDXGUWpaPQNb6+XKQJ1eX1drVInQ5VkL679zrTsNNzuS
uzEe/C4buCf7wUGJHpMs2dXD4+WPeC7FnQRRZ2B1vwtzAw9MnqgqwEcNl1xrcznCuUfiaYTZcsCL
G5ksHDRZlo+t+6vGaTxWjJXefc2QbpTQsbsc71xWOY03S9qI1uKx3BMP2ceDH+MTXDl6twTyXxrV
LHGXda9JkcD5o91OatjVvfQNL/V7/Ff32V5cQ/Z9wN7H8Z3i5Z8Nb5rQk12OO15fjjWrQm+HnSEP
tEm1XYSOwOUwZ+8Tp59xlpw73wcs6/IZzeuWPi1CKZhrHykNHTCdhzKP6PfkzIDH1Wt1VdxF69TR
Fh4C52dStQA/cKX5xJQbkT4t/WmohrkPlaeq2ufqw8cw/z+46f9ppOUL4KaZ5970X/8X0qT+S1J4
3lkWqfs/WOz/QprUf1mT4Z6ucWH/D9rpP5AmWfkXCEiEolVDE/9j1fdfWWpc/ECmgZICvqFr6l/y
3JuvCdVQdAvQm2lgB4ir+yybdD3Gk61FRzfN8TMf1VUCftVsFjbZ/AibR5nlELrRkuVHYbTthcPU
EHBGCDTe4gtonnw/wmDhYkGPmNSOZ3vMbUqx6sMi2sqD7TrWFji3HK7kRzyWn6tbVPvCFbRQ+2Si
7/59/zjFnJ8JSixTlCTsEUVlrlXgdRiNaUEVIRhm3PmptPPLYnM5xDw5Mq4/QsxylNxIQRgEZbTF
TYPeXmSHaGEisL/Kyw6h2AdVX7gKLI1p9iHlLkhT3Z0C+uoqlhESbxYuc5+9jmZjmpbMSd41ZN03
Kszkt3QXoy+63T25B8XnWpduhRvvyn3oakC2dnKFpuEh3nQ79SbVFqZOOrP6//iws+fkIJaCmnbM
HS01Xq4+1Va8oqODt5medljy4cSyWdLSmCNc0aRmOvGvmbY2cNcJ43g69ARSWeEVREXaGC3mYOU7
9Zr2nmrHa9zRAfvu3W33Kjjui+DQNfxm/Li8ns5sR34APpOKCm34EygLdVdVbJOWYYvJVR60T2IO
ACoDlJLLC92Bs18YSwQsg1VQfnN2dqIYaeVWTbT1afg1x8x6D7Mvf2M0JyFmyYUPCWA3rUku6BPr
tULf91cYJVem9fVyoLPb8CTQ7I5itaBOBoV5Sxr9rSxBRhbgIczALoXMB2NV7BQIC5djnt2JJzGn
fz/ZJr3vWa41DS5C0zHt7mJN/ocRZqtRCyvaXxGjGuhsF8FbHOz+2RBmO911y8FKdYbQ9i9Cd1Po
/tI2nrbp6cPwY0PpMkJ/Emox6BD9+ZGCTDJUT2U991v90NwgjTPcTAL3gW1dG9HHC7G+0QA/0jb8
O+v7JPS0Zk7mR0vrbgTDSfYvancDFBK2c/s2hNKiVMzZnaTrHDM8Sskcs3lKUl0U1HKItpbQIoIu
2NmIVHqGGm6EEO93Of6hKIiMxncWw1QBe3m0NIQC1kQ6OpdndC578u8MdvJbZlNqJkk/xG4fbbHL
Uw8c6Bs6utJ6ksaDFriwQJcGPptdI2xzHlMEU6FbWSaQxlAHl7RUyFgKM5vJ1ugtIa/4vrUVg0Ix
bTQD1hFeGZe/3bkNDWEcS0yK/ngnz6YRFhHC/ZMM+9BVd2HrbehfLyTEc3nqNMRsdmQ5hyGXE8Kv
drIa0qJrjwUF/NaVNzI6/X0WLWzxc9/uNOJsiuo28PW+Zoos41sjwEYr74MlsYnpb8w3uaSY4O6n
RoE894buCk0GJ8/8iC30O78M9rGPgHepVWs5Dx8tn7ro5ak6d0yeRpzl3ri2PK/MiBhNkivu0Q8J
F9wgnHg5ztklcTKy2ZLAFcGlqE2c2IQrpYe7CtjW5RBnJ+gkxGxJjNnEaoiYIKRJkXcGBld9rVnf
/yzKbBl4ftOYicvCC8HoScASh+LraFoL03Iu+0yinJpOXV6dPAf/zLmyS9+xkVMcbY1yxz11JxbI
OyXZnZY/BICcx3REal6ww0i9z9xgQTL386fkFiNNFzfM3DBWnK2KNkZnLiti8OQBtsHtUA3rpOhQ
tUIvYWkFno/FDdGCEkPHY1ayIlPkOBLmydbzSe2wAhX1MY+W7Lo+rz9GBHXG0CDZoeA3m7a0zANT
6AskozD2GCQA5SPtv4VZmwfRocbzwESyAlaP+ok5I3aVN4iDETslIL+0MWC3Rgsh5vt1CgHTAGcz
BaelT/o8UiGUQdtqsZNZN0F/LUndIRc0J4tf/9oyn+IYsFXI4hq82nlryMI5pPCzAND6GN2VvQSs
yj2aYfvjcph5Gp/C8Kyk7otmAp6Xs2XetpHR9UqYOH7ZKqtRi28VHT3zJt5ijnR0deFqGISFZ9l8
wX3EpOTNZ0R871OrGGb/kNaVlzgIGG9SqMQpAhtFKKz/4tBkSiKKDsmOuoP66VVgDmaj1pJBGCR7
inEXWKID6dQuQHyVvbgKanfhhJrr0SF5O4WEI0ZpGzLKnL4YTfu2NPwUx4YcsoTbiRshctt9pw/p
vu9j7TuS9dgCSMHwwAETbFlk2rYVm/G51TGZv/wBPi3V6deg+SeJuHNMEsN/prAKaZ4gMdEf0trw
Lgjw3DJjf10H+U0SNgvPlvnB+TFyRGMkGJxUjeY6UUI+JGlY9bkTi2JxDNJaO6g5ksm6XotwC+A7
FV6XO5cH+GkhTQM8CTot7pN7scKXDsxWyrma4jviahpMjtLFFyAP6/d/FmqWJPO68ksjIBRUF4SJ
6R+0YXorlPHCkM7O2e8hmbPSfiQlqdDGQ+qkoevehV5tPFl6DkugUuG2Q9IBd/OPRjZnGxai6JUx
3ixOEHkvY4Z5uTrmtR3ljbKwIZfGJv85XWZUlLqRi3DOtWqbQSqRhfteg3bjBZvLY1pYjXOBhqoe
6gYjgtyJRvMolc1BRQygNpWrpi2uYyH8h+GmY+lkHUqdVTYQ53MnG7LnaASzrSgR6jPZTY8/sSzW
fxVb8ue6n99NVGxaisxleH0XXgeuaetqfdTlfmFYC9vLnObzZFgCRZVuEOEtmZ5ynQ/6fdHDGaii
yFtYGNPmOb11z5KHOU3nSSBOQR9rm5LkEbDSIxWHGlcElIPF5/cubb+Dnn6ErnAUkcW7vFCWIs8y
iIZwRwIhGK+NPkHV2VR+VSJ8EU99hcs12cqokFS9l1gu/+KTfj7kWT4pw0x0xY694GOLGBblThGC
2ybWF6bw0zV2FmeOPYxVrW7isS0df4+smUm3PnIUevUNPhaLzqXnvyYUfgiw3Cvm9FfkiRLUHNTM
KaXumy+1vABM5SEZEV8r9R4a3ojhPY59KBkK+bfLM/m5sfyxKX4Hn23CJDJRKS0ZaTzeTaKhGWT+
AtrQcBPeuKuU4i5+Kwsxz+eZ3zGnHXSycCUzTWocolKnO8AP6dfpjyZdm2iirCdF3/C9TtbmSqDX
SL13uyRHOw3o8675HXy2PTXYvbUP0dMZ5eqtzGsUNBSs6y8P8WzONmCiU4ihwDo/HVTNk5I4N+Ad
6YWK85EZHowqoFhf5CJWaKEQLBUjz2UdRZW1SRtKBxc12xmSNHoYvjXcofCqr6r8zpWezUH9cnlc
Z5fLSZg57EkRjTo2NBCsklKXEA+0ndx7PynxHeTRfOeccjqr3aducoP84NZvkYVA/q6BG3r5h5xb
Qqe/Y9YbqyNTb+mYZY6HIMydC7plVxawZ7nRRms/CPBMa5Kl+tDi6GdHcYXZWO03cuZ0djzeNNGH
8nXgtANufPf+rkd6yFmCRpxbr6cjnV1HuwrlHaVgpADvlKvCUqpn08CY8fL3/PSgIQ2cRpl+xcmW
nNxvfR80tKO470EUUAHDEEVUqBTg6a0NqzqUFk7jpYizJBCGVSYmoM6cxG+zddKhuq9L8VWjFTfV
2D3LQl5gNiXsLo9zYZtIs92fj/ge5saQOZiKbSV4qSzPx0xeqBp9xifNPufsaBZSRAxUrWJ5Dm9e
gO8KFopry0ZvSRS2VeN0+8l8ZalM+rH75rntdBZn53JZGQOiAYQ1J7HWsUE8oYrMaFOq2juKNPo6
qfJdgOQ1uqNPaV9tLn/cpaU6y0FmKLdN7PFCpSG6CjTT5u64sE4X9v1H/+5kncrKWEndGLFqoNTi
Q6kKw13ZDj3QLre+x33KuNOFbAlxen7V8L7At5nK8PyZNhrQlV2d7+pHaDXx8fZ+W9z2RrdU7jm/
KX4Hmk2gXgSc81qTOeGgISptHEtfe5H7MoCZ575WkfxW6JZzedbohJ85EgGx/e/wZvMmaWGiximb
3+tcXV9pVfpiBvIA/TKXv/oVBDDepPl6EMLIFrOCdBBqrnlLWVfehklmOIFamkjaGtVaj7rsHsmq
H6Og9WtUZTu0vwfHHIy3NsWxTo5HWiCmFTf4hDZYyXjCuhuEr1qTPBficMDq8E5HakzVyytDGq5G
V9k2WSYfmqDkMh0RSoJH6pW3YHYwW1DRpRWEr23iUSITu3RVtkECYWvgEpUh/ZV4+cFL/dug8tdj
Bq898ysblDQSxYa2hYnt2xJCHusyQh+5hHs8DsFbpuRXotQ/ylK2wfZ1p2fhPhB1MIVafCADw8tz
facaw23YRTvNx7FRSa5oDm0tXoSrVLM498Nt0aVIp1TdrvfynZVEjjEARs7xIxTT9KAPzWPtmfti
VLaRSh9d8HaoSKyFFGMzK7hDtnKL0OtBiNG5ayD0ILLb6dWNHxXGehQ5fVFiynFGrncQmV/UCiK1
mutPYdvcaLpr+3n3kzrApEej3IZB7OPMmXw1fIwpqcR8r3XlUI1DaitjfGD2+22qZT9DadRtS8Gw
wquiL8HQFCjbpfoLpG53VwnpPpJzB51JEyO4sF0PsWmtu1J9GMfkOnVdBNj6fW6g6RmYrtOb4LHh
He8aTUOIj6uCWd33XQu1UfYMVpIHCzqApT/EvU4HBBGdRCvvhVJgrYSSLZl1+dRSe28bmZaZgAGv
nHALtjLkHNQs/ILDar+qDOTOi3Gs19nYsDTi+rtvWsYajl+4zuI6scHelo6hCtrRhWWBMi+duSYS
kLTBccEBcelt01oqb+NEhlNoUh+n6SpuoqCxtlqYB+vE8xhiVkC6DCKEWMY0+1nHQQ3eWzjqYnTo
pQYIeo6dnq+/pJiXtG53TBL/ayxF+5ITWzMLeNHoRN4VaQvLskDxwL9mvV7pde/ghgvB0PSGVaO6
bWkXPBWetRDBq3XsjzDuW1OTEeHx8W9NkVl57jzk2xyjBZgQZSOLukM8AouofZEZx1RCs6E0WpTw
5HUoeltsPykadOaAhlz4WHZCix9udR3naBpEXek7YVoXq0hqELB1y8LGlPatiiCakM4fMYrEWU82
1E0mTgoVlvVu+r1i0wU13jjBv1tj8xgMHT6cVeTlCFRoCE10CCzocuXkeWDZohBLthpY8OCDEWWm
IcXss/UOXgafvTexuQjVvdZb+y5q07WregUOBUKJOkEembeugSqlUdTvytBTypGaYVukNfIWhh+u
RzPurk0ZuDHlUSNZ1cFwUyYII+WiheCpTAsvd419qOsRpVLLsOuu0zZdhbmw6qsmxPfkNTNwlW3w
xX7Uy5q6bYMlq6kZe68V4GnXdXZAffe+jmFdm9KXLh1uJBop9xkiFHtPQeokKBX4eAVq5XFmHhAW
d0LF/yHHmXrVlcOzNnoPTRUtNXQ+QVWmNyo6aOhnARIzaa//eWVLO9FqhIgLVGcjMPErudftyQot
3FqYEpLR9A9OibXOnf8LK/HsWX8SfXZmJHERKekQVo6MNKKJlsqYDevLB9O5R9TJAOdnvURCyBWk
bJzCkA5aWx6MbDyaWvpoCPrCtWIp1Ow5YQUGPO+2KhzoyKvRuxtEeVXFV4m20KA6e335/dU+kKgn
15dG6ows7ePK4REBqgcVGqj0jfA+cLKBw1s42T/TjqYlgmoeMMKJATTHv1VNFrgIZCVOGk9Onv2h
iJLb3J0yl2i8hnYYB3sEvtap69uBEN3IvrLVYgF3ZIpxI2oZlo4Kjug9SZYY7i/P7vnHFG6T2Aih
KfcJO98bqcalzUwcSf3VK3d+fa9jZ2zmOALg6i7Ij6mHhGvnbQuvx0045G33cPknnJ31k18we86F
qeFbwNwTR0+PIuDscUqcMszwpYv52fvjSSDlz60qRoNXcxHH0qA7mkW+7ouXUl2qgZ9to5xc4+ZF
8CGocv4ql8dJZDtEkX2bOagpaKtsj8xltFi3OjsqULAaTSJV1OZNsCGzxj4P2J9lcluPR8Gojmad
LjwTz+6YkyCzB5vShmYceARxDV/d1CjQYdEG19kUOkcU2lsvCxZqHGcz20nE6Red7NHYD1u3aqPK
acUoW5U4pMA1W3JGWQoyS970wdQiavzKEXiPreTnZrTR2lCuxp17lf8K043pO8tWYWcX/MnQZkm7
zIK6NbuO2lchFxurqa9VAZ3h0YoPcopy7OXttbA+5mroVaRxqGZTUnVf/ICq+1urL1BTz4b4nU8/
cszJXKkq8BYNw3tHMzLJ0RohQW4jFg5J0Tfby6M5/6Y/iTVN6UmsVNJazw1iGqPY9xWBnWy8A3oz
qNi72Ch1D8uF4aXRTf9+ErFW/EEvxYAzFuCfz+Nj1UsYdglLKK6z5e6Tk3ZeFRF9I3WDiKqIUeco
+UiTcOHwUqTKN1rf28jCAHvSbo7DBzXFi6XsFo7F82fBybed7bkiD0LDGNgO010GPRj9OdxGjuRk
j9pzecidpRGfzSonCXk2l2IgwNsyrMTB6kYuhJVbGdsAsUIXgEK9VFs7n5hPos3m0RSbThYT0n//
fSKXxOuoX9W7DhCz8TPY/lXQ+8e98CTaLGNSV+tKsyhJLYViK022yd2lQujZPHISYjZdrSZ7/SAz
oNDYDeSNnCu6iDsF76H15V13dgucRJrlSR77eqtFXuoYeODyAFS7u8xoFm5/Z5PxSZBZWvQKwy2t
luGk2i9U+ihrLxwp5wtzvyMos/506dZ9k4fc+3Tp0IEoCPp3M0BUC23IghKJX5brMIu2eWL+s++n
zC62iWnlklhNNw/5V6vtwwlmW71cnqPzmfFkdLN7lJo0eQMYOmH3omy3oaSSrlA8Q6kL+uVKwknK
FvZoKi2Enf7sp2rnSdj5rUoXILZPQA0peNIPk48rNR602quNcWjfOnG1dI07O1BTVWVqrCqUnDmY
OQ59LJB1gCr1WvVtbJyiXXgr2Ooqa9Gh+tC/tu7+zn42UbvWRNgAGqi6P0+BTFPauIX14Yyo2qmN
tYraJSzb2fx7GmOWM5IJ6CSbxEDSftwiXY6W0UZw7S7nJanYronO3WbJEWIx6iyNgBRrQ7cmqn81
IK5nIyj4E6TNKthbAEbsaLtE7zi30U+HOcsmRp4j6u8TkDulPWr3nXF/eU2eS1enAWaZJEa8IjIS
AuTuuxsfTfl7gffx5RhLn21+r2qbXBhUjyDxVYmzJYvCxugZEVk7ukr2JTKsi03TsyufNxrFMAMX
dOpnfy5CyQ20KowEQFGr8ZV1WNlFtELH1JYGmJGYtyXrYE0ZZGGo5ybsNOxswnKEd63YQ/HRfEIo
z8630ou/ZmVcZfvarq//BhGZF/NpwNkESuWQCH7GDnfbJ6H7iV/G5B6xMKxzx+fvINZHPf7kXmcY
JnYe3FWdBGPGIlll7ptWv43p+8LXW4ozS/6lZpqom/H1uFUNK8rMG6zAU7u5CQ49kHOb1p7dWrT4
Y+HvrNHTIU65+2SIfVu4VmwyRP16sDPZMbbh7eSyHVh7d4Xt+CKDXJpmZn4anEacnQZ6jfoIAmRA
wMrBDhSFqnhzL4/lTakqB3nCD9Zh+lPW/KOvyc+VpOyKdiomC97Rh6CtFAhID2mXrJS4PXhWucmj
pf7Ywi6yxGm5n3wVnW5EZKGux4QMw0raetpqYvIbtp+stQPK2d+QzlxqIJ+tAp1+mdkBYkhGLKQl
y6BeQ5/oUd5Ajx6bcwc16+/goiduMz7sU5UwpaT6dWEVTh9+NjGo/CvYU0ycWKRK/xx0IgxjkCZo
sOo5zE9lreD/69mywgI0kROg2dMdFxfgmaVPUONDokzF/Gs25kawLHZyxGoQ9Ye4jZ9SX/iqcPuK
Tb9d2M7npvWPYLPTU5bF1sg6RtjxdQFbabt+l3ArGG0VqTiExFFMCL5d/qxnTpo/Ys6+auuGnuul
cgGj7qFByjQe380ltNUnDiZPiT+CzNIvndCobBQGFsb/Q9qV9batNNlfRIBbk+xXrpIsL3FiO84L
ETs2d7K5L79+DjMzX6QWoZ5kLnAXIMAtdbOqutZzfKxwLP5KJmwYTuWEoKxETLAzADgGmC9RpLXh
988Ec244byKKfXgIxpeL1KMuWlgRnYwf8EowCm9pKgTos9OadrqPdv3g5j6YTDDV3XmLVyJN+6d3
9PRglHPJqlkDth4IPkH53QgApvojdTMH0MeAZrRDW/ug7iSyv1UTePvTZB3PGsEmAcbVz+3PyPqF
Apq+DJLnFb4hd3vDqWUndUHE1dsGxLaJh8ZSgP6lKHbdilWMU+GcaSxFaXWjCjvUmWMFZEVWAPm3
k0KNwD5t6Y78IgryNs3xVCZnGlYbM7MFpmsw+VPuyw7YXrG8i3sGdcyKSGOQHbJu7+/t8VQoZyq0
KuhirfaYyD8mzDlnxrMugvO8RC+CPZ4K4cwizapBmUqcTAe7WKB6GEu8HSwb6HBIQtASc2a3/wX6
XQB9IygTnFD0LfkkVq0UeclkSF+Gr6Y9e/l7imvtmZ0u+7nCxeo7UYqw5cZPDnyRvuJBJklcIv3v
5ju9SJ8rpTlmQLatTSayk6136lQWF7IwpmjAb8Xx8h4AZoX33+9ULP8OlJDG5h7dC9+pTUd0KpUL
W5pazUdCINVUEBAAUxRv8fsKDiX/WjOvdHaYA05eUQFsK1w6VSWNC0UsVsq93kNuiE68831xGUB0
4dhNL8IMQgsmdQA0uHNpw7uHYNITvZmi2+a8UqpVVCsJHMPvqKDw2mqNCnDbgHVEQfX3bQNd+7qR
brkGwMVhtQMbNKCy4hcVZ1aO2WiiRTID5kU17NLV3sB/ZjqTAxxsgB6DmRyEbQKpq1PnPPCZVO6u
AR1NYTaQKh+m4+p6fQlgZwBCQ+DniRzR5hlXGklLA0aJiZHQc38/DnlD2ASbAcoyYK9ccGb/+OhQ
kEE8Asj5nRjdbOO1Nk8lck6+AbFsNK86jJYtoCtfs0oXXeGWCAOUp0jPsMx60WualG6uiIJDAd18
zQRJG6DR/djZg1dg8qfwO6fE+ppA7HpV/Ic7lcofTDMx3ltWIInvO3uOXjLyyCyRkC0XYJ5K4d6r
GvySXTHgbDqxV2S8sAKjqz3swKnhYKwpQvlsxkivkLB6IzA4k8s9WYM+KnQGe17Qs+GmmGD2WO3S
M/l+VDTHqjrR+7E60IvbxIIXxX4oVqsuhqIlncSKCnmtp32PdkpsI5d/AqoYuByd9CAEiVtfw2vy
1t9zkm2xpRl0pcO9YnENQB4MT1aFEAiT7V+NXyCIZ6VHHLjXeRfedbciRKet5xK4PX+Oy3n2hPU9
BuYw5W6CGsgJTRfcu6B3eQFcZLpTHGzvdIHovdw0kxOZnKdBMotVAkBBB21+MEE80RtCZ7apNSci
OPdCYiMC7SS+IgPTiav1znAPPIfAKu32Iwt00Cq6igNMfcuOsPgrMMitZ+vsUjmLzNI4H6MB0pUe
e8QOIOsnJCWSnXegIQxROwSb0wL+HfwG1QYg/D815fALVk40FVuGQIE61yoJoMONNeCKSxLZEpYj
BjI5Ceg7rj8aG5HPqRi+yNcZ8dIu645EXOSuRCQbnnHXWwZm56RUIGur/2caJoY4QM0rm+CQPj+T
JUcFJiibMpjHH8z8lJIfen1c4vtcfzXqp4i8qc23Mg7d60fc9K5/pPI5mGpFzVyHOKLcZnjwb0Pz
TabfrsvYvMYTGVy+VbW0L0sdJ4tkXCG5i5sHbd53k6CBuWl3J2I4V9NOZYR+AY4CsMmwOcy56JEQ
CeCcCSYayaBNEGCZtT0qx26UBbHRpl2fHGH9BafesqatroGaNGhHbODMbwuw9BUr9vpF32dUWCDc
iolAZI4SggyKQbB6novrQao3EbPGXMdt9sj8ace8GVjPtgy38U9hH55q7LZjKw0DR9wL2wDlhox9
A9z1L2sKDNz+pyjayb/AmuYSpwk0zMnrwd9r3qlM7nWdhrIYtRQyC62yMbhtokE0tJ/dzATWu6Xi
p4I4452nfq7yDIJKIBjGIL3tTLDJqJknLal7/UwXyGAoCKE6jW1lgKJjYIDHsZa6GRRPCMUCZUy/
Vbn2KivAAevyfUxNWxs+lqJ3KxlEYrn63lDqYZf7MQKJS19gnTkhdtnR26lFKFqoxS4EcdEA5ua6
HQW6vGUtpz+TeyUYk0lsRli/slQMuS1gX7ZE3cctczkVwanUGC1VMiiYS1JA79WZCLKz9xTk4aU0
YfRaVDkWHYhTJjJQYOBgYi4AAZojx8RJhkigRpuPwOmJOD2iKWaGyYJZGqtLf4Wl6eUNGL3642KC
Xs5Y7kD4ZddG9DOf8cJnIqirTS3+o1km1yG39AavegPpPUMv3MydCoPSGuK2phLMXgnu0uSehFyP
O61eDJSH6i99ZLizkgnMRHSVJvccdJGuWFWPz6V0YIl8shCRlC2IqtiLCsxpUByVFPsS0r4vqEC0
6HCcW6WRbGJgAtuNuQR0/lh3mn/pXp36AHP9CScPBZ0sNqg5NL9U6tsUz7b2bdGn/di1/nVvI1IJ
LtIMuyrVsTFbIdI0gU5Z2cOoguT+mBnW/1PS+ktOjtSmdVn2Jb5X3/yq0h/gPLJrBdP40/v1E21F
PCZm9amhagD35MsPWslGS1v1ImsykAAdC/ONitR7M+8AOzdQeND9AK8Ep99IWJEFRKQKBjDJY9oD
mImo1nsS9ixc87lBnlwJtrKFIjl9T4as7lGMqAI0CXov/NQ9lDgc+SucleYUbgR84OsXuZkznx6S
03NA1sQYQILE0ZHuqW04DHSRX0L3ffbJ5/w1cUtneL0u8xIm+Pfj9+diOcUnej5mZIJMPVAa10TJ
3J0W13yJPAruSEcFQylS9cTNnaIBl6EjWai3IHe/Ea0wb50eG746oGktwM1ezHU3UZEp2BCDZbwX
aOQZdnKT+6Hb+lic+OxbD7BHaDmJLn3DHs+kcufHYpJZVMTAnTeA0H6iYAWuhrsW3J/XL3qrgnUm
iDP8xQLrZ1HjeFKLzjHtgz7/LLBWEYE0tMvvrPRYyt9VbG0s2Rgk1Y/RxLZXLxo921qwANTOCroO
lCeD8kRTQ0nkuIy1OlDujUBT3cXXsaJeP3Wd3ezoDzPIHghYO5L75Lu6S9x/WDoECCjRsFIDHBqD
75tmSdFIcQu4iiXH3jjWjrJOcvvw2/XLXj8aVyQ5k8JFFmBoBep0Dymynt1qIDOd2SSKULcsB0KA
ygX+GKAt893YnOVyGQ2AbQAfp/bauYq/3Jfr8vSh+FgBtheUvWA8qp246hGcwS74dgXh+Ea8dvYT
OBffqOD1jFcUFZqiyBzX9RMCjQVbgPQBwGjf4kYVqfGGs7cQI6NKAO41/QJ8WAqNLiwbYN8oc56C
C5FhxNsIEXKoIjiOTX9wKoqzTBIvQzSVXRegPgLCQZ06WoStnG45JvHyUNfya5m3fs2+yHry0nSv
i/FpNW8hTe9BJNmIzFd0cM588y6f1+eJBQiDF3/2ACqBBtVbHVAPiycHNMTB/Sqe6d3U5JP75r6w
3GRNOOW4b7lj/riYWNsa/z50PPukXNDftyy2GhUno3WLrcASBBO/rpuj6O44c5QJ7eewhQR5ubfo
px7eSoWotPR7nPvC5k9uiov0pbwD77uKm9KD4nEYMPvvlkaA2XnqJPvZjRxQwLQW6FO/i7/SplfV
VvI+dD10FRMa57HW1BglamstdFUDU7usuCX5OWJyLBzHO7BAPCY6uJFaLUjp3WCAFHfdXyHAjarv
OqTpmTKBmjrGOLAKa0K5r2i8619g65XDkJsF+GUwe1zQC7JiMqOuxxeogYPel4jToncJBNGsFsQw
m/p6IogLmljGot6QIKjHQqYFKiMqRGMUieCiJECQF8Y4QkR8pPeqA/gIBzS08mtnS1+Gx+Yjf/qH
wQ2M+vy5vfUXnUTSdDI0SZ8gcclLgA9hMYgtAiPcijbPZPD+JcTMXBpCBouCrqzB1RkjELmvsRje
JlguL1475UGvHotW2sULWMXLyv3/6QjnaoZx6qeqxC/IovSjN7M9Kv0uqMHvRkx0XRe16RBMzIwg
YVhrzpytgiA9qmsrroNp7gGeWIK+WD1Ic/x+Xcz2E/JHDt/cJ6Eml9aEfNVoEqc27yiAcQqz9qb5
PQLBY5b37lKmTlT5C6veJQDJZl1yEyY/O4kJLHDbRZz8Fs5FSM24zNqsMyyyhUH+Kj/l4IfKvPlH
Avqy1l+cowE+e+xHJf4grIVvgCHgrv9z4Rpnlqo+FWzWcOGLMgW58pia36v5YCyxiyUVkMM+JKy1
CyB6Xf8Aq2O/8MknYjlTBZTXKCezBMdflePkVolKXI1WYRCuhMX6HBUgHbYWACF0rQgzettN/Dky
Z7R1i/36qCBw9ix5AWLZd6kmgm8qOh5ns42mA9yt0LsAtHtNEt21mDAvZxDRzv2uqgGGDaLD6xe6
tXNx9iE5I80MrSkpWTqM8iZOWT8tcm1rPQlUid51NdhaazNQJNnt0meB5FVFrn1LLkxYlnnQjcEC
MNuR7bE4Hww2udUOGG/wQAkvCGxXB3BNGBcxgHIb8IYGDHcxBq9MsHMh9Sip9rt6ejCBLE3iyTaS
b4IjiqyEc0tGboahoar4nuFwSNoI6LfgT2ePk9kd0zrZASYEaKGzZ4mWTTbj+D92ckHi1NWWFVk9
BBdA2UAbTpMiP5IkH0uqjhQz//pBL/UWWKiYFQF1o6yC/JIzyy6cVODysj4ADPTwJU606BAuYw1a
XfoC5KkntWP3ErFKgfJeWiTEIrcH5y/2+7G8jY9+8ozmVVNbLQNQ0FJgsKrErPCwu34wkQRObSzs
I1mlPvRBxrpdMWGoM0a04F4XsvFUn5+DU5M4WeZosbo+aCpQNKoe89H1Zl4YY25j7RKDm4FVgk+2
upJzgziTaXCVZDUaWqVdZYL9BYz02LCqardrfgiOdml3qOFhEgXEBsRSDH4jggyGWhjG2APswXA0
s38CNMkN8JdAdK4tgdHK3lB0n1ENw0yMG1oB2q7q91puvZYyu1Um1IlYtM+KEWgt8vcwG0QIpRtr
h+pvyGgsGKC/BgqccyVacqIBuDMCiCGwBr6yPcMMfrPLLTAdoo4q3KncuHdALlsAzydAYDb4JrJe
NFOp1fkQJIPll431lcnSTs9TgeJu3PupGL5rHCoZ0ybMywSZdNTGO6l90FPQpyqRHcX7Bv8ZLqKR
qvWl4DTqTCRnjWnbIa8shyEYOoKyvW437PuAggxIu5zrWrVhlWeSOKsMdbNIzWgcgha4a137mIbf
rwvYGCFVDZWgpAXeDUC08ErRNJ0F3PZsCIB8tI5O0MFOB0x1gyh6ku2VlwNlih5wS17i9y+iEuKW
TqLsDfZGDSajA9D8XCdDqwWlqxEPQTpYexKnTqPelT1IW/X6EZA+vtVV95mlBHkOUkdLt1Hk/Xb9
Bjau+PQX8IMVRKsldWApWD7ND2nex8gYrgvYCKXRHP1zRrIayonzBnIOJVJS/b5iEtvlXvYwkotR
2aX+yjysCjZ246SRE4pa+KKjrXp8IjifwiJXtBIWKL0oJcgEin/IKHE2HZRkoEuTKdbBzkVU1UJa
K4eIdWVPS4BBZctPqZ/c5jbB9BogSoEzNdrCcdXNo53IXf/85GihmReyOuFOAfP0s8SCONBA9pY7
fRk81JNAn4oNxd4VjZBtGP7ZabkvObVaPWgJdCWr74z0buxuAbRbV5nA6rc15uR03Icz+kQ2Z6A5
BQz7Iqhxf0M/A/a4Mx0zwNZ/A2QID5Ox/t9n6+dfk3NsuVKDlM2CL5UxzNUwLAaNAoAG0Q1yDm2U
SyWsGtxg2/iAZjs0GZbGcZ4x+Vt0fPX8KJxjGZpct6QIV6gZkr/I4c5cWi+k0d8XH87k8NEFmCSA
kJ9BTvGM3Kx3C/iodfKezvYUgBkShFO7XuBRNp68UzU0uUukUZv3Vt8MASnCwJDb2mF5ewtQ/l0s
yfslMW+tZfK6BABY112ZSDB/qVO8ZCXAUFALI2D0XRTsKi5h0M7hgzZEDygtwfCyXVwU3nXBG7HE
6Yl5KBtFmsvWUjuYO9jP0KSxaxNYpIlAOUVSuDpDrgCUQUvwLS0aHeqWemrS21qUCNqjvBgMYWPe
HP/E0Csw1/iu71hlRlLkbeHnACEcjI86f6utLLh+Y6sOnMYoqxCCpxv/f/DzAfXp3EG21SLHIGEu
/ahgqU2t/MU0Oo9algvYjVs6GD9Q8fy4LnPrYAZgI3XNpAA75g8WdhYodUlS+kzpQbym2NL8JQHc
6HUpvAtZT4Zqsaxg9103ETacn6wG2TtepKz0h4q8aqP81KvFE0mVr6yRBQrBvzKcKH4IRWrmBIvO
OS6RVM95VR4ZFOP6aS58PWRg+gMT7OsytXHRnu8B0RTrJKz97Jlg7QIhZOoWTxbYlfXWq8Lfy4KL
ZBcv1+VufCuIXf+iAOvT+Fssp7K3TCnDBjXVnQJTV3meuVoimiJa1YxTQ6Jj6gA0n4Aew9Ln+cda
xpUSRx9LX+3jx6orgArKbDKFx4k9h8bPvz7TmTDOL4ZR1jZ1NJR+Gi7SbQliNT9X49CfY0U0Qrhx
fRBlUTTbDWyP/E50T+KPHhkAsfqpBK/RmzEH8bJXB4FmiERwIY6cJaxaUohIE8nTsv5LQbSbrpP9
65d2UReDAp4dZf0dJ0ep+w5vZb2UviGjWRgVLWAc00BakRoXI913ifbYqdKznADOdOy/C6SvPvVS
Qf5cJBfqgPqsjzNAQPohtvHGSgUPFcBt559VcifnlS93rwZQLdsmdYArfl32hnWfHZzTzZGNOcig
oJtk+ZVhbQ64PIK73XBV5DeVJrq9SG74DYd2IhPIEGRovzHY6pJgqeqtX5BmpbV7/SybdraSdv6P
pLUEefIR+zKJqkWHpCoPb00JDc9x/ohIgjfZuC2NXvCEbbwua85IKZJ7um5vcOKAhBsWo46vFg/Y
GZVHH/xK+5BWty3FsEsVASxUD0tB+LH1wcB7bBkGBYQhqLHPpTbGKClJDKnlOLzHLDouhO2u3+PW
FwPzFUi3LfCgYjv9XIQ1J2pshBChF8quGzBJMyvOhHl0Zj5cl3Qx1bLanQXQGA3DX+AL41NfcGMu
KdOkzG89wPMxRFLAs4gOFJuwGLSsH2S7uRVNPWwLRSEWFAQW0k5+8mJS8tJUCAwLEBMUhObTvjgA
BMLNjtk3UrjrxIVQ5vpZeBNfqXMVeErzshBEi4RELKwqH0NS74pq60+gRc6CwUGMWrr0A8woggRq
6ytSPDYUQzoyCqfcVzQnI6UawJx9SR0jt0rDvdGGWAuR52/AXRTM+m8IQxSCRQljneO7rHNFsSn3
VV35IFlqbDlOb0q9fo31xaPVIKp2bYULmP7B9rYGYkWwAnM2kMYhOKokrQLJrD07zb7wlh0AOjFH
oe9bN73TPGkvmufbeIlQ7obKYMYMXUd+Nn+gajQD2pH5rSq7vTnaM9COslg0Qn0xhwCLMMHTt3Jt
orSu8xYRNkyLonBZFSV+0DAWMjhrt2R81XVPvk++VW6NST6s1kyiLt/WN4TCIADDmr92UV9v5X5A
aVSufPM3s1lntwsWiEysLQFl+7rdb1wmODlURTbWir7CX6aSZI0xYBrGL8bONuLElhDd9bJo5nhL
DMGgGKJwfDps+p87MimepHo0G3yzAbQ88Q3ITG1FFU1pi6RwMQodxt6gc4xcvsvfZpN5ICTxZCsX
BHYbnwfe6s9h1p9x8rpVK6AGePwaX0GbjnxhKKp3/RF0TYIH5vI4gNzGm2ZZK2Glxs+iNCyrSjKM
WD9RB5c0x6l/a0cRH9TlK4Z6ODhgMP6Gh4bwQmap6YwpRlKhYmfNKJ+aRMTfuHWMUwlcMKDGMwJ6
bWa+lCUHNW1WcNQb4P4IbuvyMYH66jJVsboJx4cy8vlnqZMiVdmYND5ze092ZG91RtZetw178UC1
eCMagbzoHyGEghpgMU1ZNxMuwu55JmNbF1CEEfvamACXDbsPilvmoUitO1TH8yUsNV7EOhaMFak0
UhjktHDw56eMQblAQwUy54PqAKACOFeTDWaXt/mXDMi+W8XRPGz/gbv3QSodEWn1RYVcX8Ub8Eyg
5MT0Nj++nbYSU6Noanz9tveID+IQf7ClH+tI7//hsBdvNSeNU51ogRlqEUFy7dP3YodhYidDQMJ+
qi4mxR1R/f9CUzlxnJeKzKxcmJ5UfglfG85BJiN47ATB6uWbyUnhvFTCqFoAo3J9V6wv5UNyM35U
jvEQ7iZH9fuHqbYTIRP2BcrS+t0Ag4wYC0yn+DcXIi8DQlWoToXwLgO2SW5jFAiZvZPfDF5oY7Ht
Bfsz9LPDgHj42Ph/+chYKPtQ5ALgrLRAIsbda57kuURoWvqTteziGcwbQ+aysPvbtwzT5uCWglFC
DgoY3BnHCst1Sk46v+1CYmtzgsZNpRKn60tr/9cnAtIiahVEw5DgRdzTTFGdzwpt/BwtFJMt7kzf
CciDr0vZcDBrJI6fjfqSttJ+nhv7FFOQD6R55xtje6jjObdlUoFj3Bxit43HIzWiNzORMOlZASBj
CWXVVa0O0VBZ700rFCXnF2/F78TgPz+Hb07lVoPFpKmefKK+T5UEvvNBUMDelgAaWRWsAQhjuQPL
GIhZwCfT+U1U7a1y3NeDKQiQN4wc7ym4dy0UBk3MUJ7faaN2Td/nWuMTjFtLoflYJe0LakUCnV+V
7SzNwF2dilmDiJMgYZpU7DbJauOXYXUfsu5eV0owcYTeAsx4zPM/XlcVkThO9625mowKDKk+oW1t
S5F2n6MS72ZtdZh7OXLrKHn5B4mY+TNlRKjoDnFZjYKlpFhKss6f6tzrw/SQ15FPMfFmgHBMLf/l
q+GhBQsvipOUD1NoElllwvTGl4i6a5ZflR7agzl718+0qRsnUrj3Zlg6KRta6AYdahR72uOCGLUp
RdMtFwHkqhsnYjh/OGZGXYTVOPnjdC+NxJ6kwmPT5GSasCHET0LB70MU2j7Isi2ApHIG1Q5LW1ql
0fjpfkByveI6q8DsSA+1oFSxfXX/EcQPPtC+7WtGCMyqScGW2NsEgasiCx7P9edeWBVUDkvZ+Nvg
J4+YPC4GYllIYdUhTpqjFeV72RruM9I6JMeChh76GCxxr+vFpiNG4oISiYJdlwuUsjCR8xim0Pgy
YLtkD5UmV9+r+8mRAkCg+IqgGnOxkrJ+tlN5nPcw0qrv2wqfbQTgbf/cuNGdflC98qsREH+FC0Nz
+WCu4Kbl43jPfvwfECu3NOf0J3AeJU1TI+9BWO6HyS2Jcy+U72EVjhHvB/IjLyKbWONxrgaBCW6E
8edH5wJcDXPRVlLj6OXROtCbFcwvAWLGig5U+an396Cq/F1zJiInFtPHHAdd1GcjuzOy1JmZwFlu
nQroFYQAuQ+kMBd0IqCXHyc1y0EVctsd67vSj/0sBSDIgG04EKk+5Q7RBNHDhkVCJObzVE3Gi8qb
fle1TMlqiKylh6ib3UxrbBPkKtdNY1UDziJPpfB2n0fJaDUj63x1fCODajdp7s764kbyR0ga57qw
DceJFE8BzZ1sAQqEbxMxTY+bFGwlfhw/qc1Duih+a4Kcq/+HTACC0NAzZAJoQr5fmcYpU6x0/VzR
rQV4k7hHdSQaBHe3lU1BDGb04M0QssqcmddDnuvLgnCnH5Y7Vk9B2lmyS+b6NZ9Dp2PAWJtB0MaW
NwXL2B5Wp3ZhNX29fqkXqDUwgLNfwVk66MOsMInizs/347PuSInPvmY39dNwg8L5ih++ADvceGvI
HShEsXLyD3k0fgDAAwkedpDt8PX7cploCtThDt5OwRZjH5A3C0af3kVYz2W1LaoBb+TQkIdNZ9MC
75D521hPYjMaF3qp0DVYAvgDkVBOj01Xll9y9hObgAivRZDKWznfmcTVVk8kylKU9USFxAaprKEE
4aFFoUDDoNUnGMPIgR4qf9wRUcB+ser/+9OenJRTsEEPE8NsZqTrwez5bwANDRpPCtSd6Eov+3ar
EiHFA92XgtSIT1XQHKRVYiBVkarlgRbTz9kYwEpdqYnTlVVjlxEANlQrn78MC01sUohCnS13h8gQ
cLrA/kDHhLvivtDGcUkRcBcD3RkoSUt64uukFmQoFyOKv6/0RA53pcYkARrIrFZlZUfViXZLYpv+
stMfEpRfkofpZ4Xx1TwQAVxepkaaogP1FRSfaF6YvJHIUY717rYbfHXuPcB37QZJ+SbwBJd3iKtT
1+1mvBfYguOewikES2BYoUpAgM3X3uWy2/R27kZe/gYLUZzOkVVPi3Yi4uZNuYSAHtrU0MDjy8ON
gZW6OTMqv66elzpztCqyh+pRcLqNG4SHWecaUOnGwj+XsUxGHyloxlRr3Vb7Wu7BHXNIdJv+BNqa
DIg+dfcvwYWGaVLgD64gQtZFO2bQmkguZxN1l/ylgu8cTQlcdIKC9OX1rZ1WlCN0wGRhjZnLJ/QY
hU+DKZ3P0tZBPWHXZslnm+gC1b+8PwzxYKEfM0LoFkBTzp1Y1TeYNqzmHpZV/Jzb9kbJOtGI8eUL
fy5j/Q0njjJBVWWoMfjvKwUQC9CZKVfmVux8kfmR0Y/rGiE60HqvJ8LkKZTUuM96EKOi0gcit9eh
aUWrUxs++PxInMMIexCBsCip4YPThzEYdr0/PKs2czBbI4iPtg60RhMUbNloSvMhH4riTWuRevB7
rHOPGKWR8rfrV7YRsvx3wPI/Ii7iPTPP9GiGiMGPduau/BpLThK0ruqjbMp8Q2C0WydCSQ+NPlWx
VBT1zj9RA772WIobcJd29Mmw5qM8577gSJch7Fq++I0vh134C/aIOZaNpldxpPioH1qArrae1NvJ
TtlZD9gFAZ2s3jsjaCyeMp8+iL7ZlvGiJoveC0Xv/WKj16rSlnUWTqhOAKGe4x1Lul2ohIIPt3GR
a5ClQjmA9noBMpY1aY1Bp3T00fMEv3ioDLaWUdFkpEgKl7x1mVR1tdkOvpzS1sksIBKXpby//sE2
buzsKJxOUDpIpGrwEtaD+pTmw1Htx19LXQR/LUZTAcKrg59SXetO56pXSiipG5XU+gMDcqSZObS3
Al35+zRtbe2hBWtRZIaoLpyLqcdkBA1WNfnZ2N6QBqR+eTMiEQCS3j+cR0OTD5OeQH3gH3c9H8BP
XjDkgyvxepXfmGN9jKgkdHjrO3CeEqLNC/JmRIKYI7T4HlFtdGM8ZQjn68/8l2LnX8NvrZt9C+3S
W/FmYkFpcEPnMFuBdiyyQqQP/LOurLUZTPbJPjhf/dzKHkapETUXN1QO7ypgIdYp2cv5VXPJihDV
R9k3wB+f57lXTeSukKnAf2+KWUt18AMIGfiaagMIpr6NI9kf6K3O3irjXZcFj/iGs0NLATE6WqRo
h/ChVhyGca1HMdi7Ww1zfLULeizQZQ+uWT7Uwhb27wEQThfAFgmMEQP9SlQHOSNCTVAfIgyD+Xoe
xRkwv8p5n0ZD7epy/yvEkMPrUM/EVvopuxuSUnFqJZkHV4qXLnarAQ+NTSntb6JR0nbJ0spuKjFg
Lhgga5QyaznQSlGwZ912ntIU6V1ltr2TpCT9YWElHcsJCZN3OevHD7VKaO0kMu3umz7ujqrMStdI
FMvulBQcEYougujZiGXOzs49/HrfjiM148XPIjXz67RqD6kSak4V64XfLG0seMg2DMGCjiI5QG/j
clqsKiKMu2UIA3tC3/I0/FUlxL3uQzYKk0gMTmSo597KVEY9KpQOqfP/oncfwEk8vQFgsR6/aJGt
22aweADpCLqnurPRiKYpWAttIdju5u2e/BIuGkWtWQqjCKcleficlfS+NsBWUXbfG6IKgpAtmzk9
9HrxJ3Fi3RdKnMWw/oKaIOpuXQYWRrX7HiL1I7QUvDvr83VhMicH40xGnWkqh9qCBFOigBOJmA88
u3dDnvfY7f+W6e2+YrNfToNgvNwkIgXiFLYNCWi0dLif0GgjT0sGR9bmD/yKT/Cw+0SaFa+iHQ3K
rHmaVG035ZhxkEf6Nvbhz2SS9+U8hV+qsC+AjSh/s4YhcjtzCm1KlAB7p09Za2ZeEhc3RAaOvVKn
OaaqMsWeTfmjnJp7arEj6+WHMjUiR9dyf0iYr2vhYaTxpzRNhkMl9XWqxqM5gIW5TtGjL6QvyzSt
JO/37cy+Q/+/K+E82GEyYX+PwekUIzLW3tqBtAWrPYvyXC/pc4NV11FvHCsOD6G63KsoCblGZb1W
iS4DSGIM7V5DHhLFCWKYyLgpQ+M+Vod2v4At08FCLCBw+hbpiZmCtIM2qkviOJi7EROaw3jEHLPs
ymo6eOB0c6wM3e9aTYFVWajAhYnZEx5ptCwUGePEfXxYEg2gIAXY4pMbirEHJ0cSFhACbMaaAVVm
VPtPplmtTxEruOgX5zdYwmb20qbwkEx3DWXUnFGxftVqf68mGsDLw9pBxnhXqlj76czZbrTwaKXl
XRHriWMUpod5biwjmW6eAvGfqJ+NEt2FsQqmaXII9eFoGIOrrHWbri0+k8V6k+XhV4dIy87qxqOM
pA4DBmafRL+0HCvarZnfZSXg9aVM/mpg66LpmkNnKHaRykGjmAdjLnNbH5Dnx80jsnS/zCRHy+eA
AZWVELYPh6+xVdk6/VzK7nbUPsbBfKeMfpnHLnL6UbcjGU2Xmrz2enuQ1GWx1ezBik1PBsqsjwfi
TW3DOykcnIzVoMzKZsBSy5BB9wpLnxdlCYY0f+u6JVCVj0jNj0N8RC8zsAzJVQ3ZwwQn4FroEd3M
0k0wQhnKSTDnsd+08jsycKeYH0Yj3aEec9AmLL7hLoHp66optTFH5eql5EvJ9JSH1VHLo0OzpD5j
OGHe2Kp2F/aV05AfGNZw8uZr3AL8RlM+UFA69ACvs5OcMTtbEt+QzL06EkdqAd0HKPE6JLekt7wI
ReJpqo9DEjthCsuZFTsJ87eG0Xejng6YfPiyKO+zMfuxVbQoLB97Ir0OlvWtkrFBF3V7NmgvyBQc
RQ5hzpmjqMAD1O+yRruhseFl6ROiHRcoWQAxQO0X1UpC858pXbxe04IB3d2uAElozr7VA/5s/Jhp
t0dSCEzU2W1i5dXoq48pkkFdtOhfiqnbScx4kSPotIpidlehDW55c5vfMhS4K+MOpV8vVs3HtqbU
r4q2tZURoDlKFu/1ClwDkYxopahuFxM7gPWEDTpJlw5W2Dm4qTs4rMN/kXZdu5LjWPKLBMhQovQq
m/56Vy9CmVvynrJfv6E7s12ZTCG11QvMDBq46DlJijw8Jk6EPBlWrExHfaDvKlGAh+iVXSoZLQ4U
athlWJJNUuoHFPtzS4j7zgESbjDHTH+MFYiY5Jn43EeSYyRTaRoFBHICDMFYWRB+JyxxfJk8yWGT
uoPh36XykFh1qN2TjjSmMIjQehgQO+mNp5SI4AlwokI6CyLo6QPG/iRrItO+09hjnyoApBunuglf
wYo87kpJ8k2agAet0fcxBVSdDUlt1yRKPCADK/gwFWxwtCyszIAciKg/0loQPRbLj4XMvkspKlch
nTAngey4FwLfrnqUmnRBMKURTDlKJL/HdXoAFqCzpL49VAyONR+CwDSgay+MIrA/ZQnhmMLJRLAQ
5+GUmk0qvKcdeWyj/A1QWxvC3O/gEh4PZBzuOq36ZIpxkAK5NYWQfhA5q0zK9MzUKCg1UNydHB99
Da8GR7elVCxze0l+RffpqS+kxEFdajKhJvoo0PZIsuZB1BsL6KTvQgYiLVAzi2Dnr4mTCxU0Xkb6
kunley1WAIxiBKlj5BSn9H3slGSTiEppyql8iHofEgoGhSzOEH0i67TqAv92Z/inWJ2edal/pkZ8
COTy6BtqgZS+8Wgxvsnx9Nlg3sSLxrYFS2b+Jih9ZdGqPERo1plTof2WCOZQetn/LENjN8bjT3xS
NNKa9iVqm23fRp+apP0MpXr2eFhe3kamn6vWFEhOyYL7QTDAJNHEsp0N01aY0h9anmzLRNUsCJjZ
mCE4aMp41014nKKOuk0D7UpdSC2Rxo/i1KS4ij5uaBvvi2r4Qf0gdEpUTEyJRU/6IOq2rqAbW7Zq
jNg4eNBGDS1bDQ3FNIZ6Yh/GtpL0YE4CS49L5SJ+SXIJ0MF06uCXDdGuJHC4GVEhmKNWvHdZrL0y
MdxnqaJDXBvPS6SUJxSGX1ma/xxTKrhaneampLXPikqbTVgFD5USHSGlJ8FbwsGWAzpGAoVLSQE0
iyZXCrpjqSsPo6IdG9BnWvkk2UFYqRttTB9CQYEwC+0QrddkhzDdBVa1MsNY3w8jUpJO9C28i68C
Vm5046tRdkctqn6BZ8pN4dTKLge9ajuYcVe/l6PoNkb+3peQJdLUuxE044EMpaCs8Z+qoPHNOms+
WAZm1lJ96Jra02j02Caa71DG7M7Hz0iDRsOmqb0ZDwD3ZkX1YqhtjVce4GiJhi3mLzSIFGbar8iQ
77RQHizRgFpl3rmplpiA8zqhKDxJDdnLSaxZkW9ItpikrwMUgAXq77Tav480tgNHMRSWDm0bbSYi
PY1Rf4iqT1X9AcdnjXSCbHCgQUKV0kemKpaWn+K2u+sUpbQAlPIgbKOYo6jFJhl7N4P7EYv+aarj
+1ouvYLKlgZ5sakOvb5FmE71UrEGA2esxVdqjYMSUUBVVQaxSe1BMcSdLpKdQEofkhEoe42FpFu+
FDgkUjxDSc1IrbyAQZ6MPI+RuB2JatcjIhRcXDWDfOYUvGlhABZNBSBGrXtLA/Vo0N5CydIdCrAw
h409ZKDt0hXjUej7e1/OQquvIx90S9GmI8YWUuspJEjYQcDrYUYBteCBtyL8rDVF47NMpDs1Kswo
Gt7bFtFEU2oNWLjLxB5lim7e0HnTIHlVkhzwYiOIVA4SGyvo0ucHjDbamgGSg5AcBbVmDgjoHDh2
uxDe6pE5kIIEAULigJrShDfCnJRuA4QNdRvdjRS26bTmEJLmOKTiQ9y8Ru0rkX/42QdGoHeQPral
TDt0TPNa+BlRaLayT04THuqJtVtN/1H48jfUACFFkgq2CjHyoUFoptTlITTGDzqQfSXi41JjIyb1
yZ/2mh/uhbHZ5azahHG4HZMCbe/yVaxwh0U3CMRN3BLs6JzE6sPBUMPRJADxkwSNTS2rf4xV/QPj
4AaezftOzfHc1jR1SCN94qKexlLdS2FkgWH6V1qlAdJw47dqhK913O1IUmzConMhKbRTSn8/duOe
NYLly2iHV/lnHNUUDhKuqdKgr4aiHAM6UYSwilpAzKZPT1EdE6BEBEurk2PfN0dlEjdqNbwEJXsQ
/Py1w1PgdHpzN1Y5jmlZ7I1M/wSXPPqiQ3QXFj2463PBBJLt7XYeu5Q8oiIBWCqBRpJIuDR28Gtx
MGoK8Fot/ZKn0snV0Qn11qoz5edtUwvQD0TxIiSU0Amas0gue4wlibZZiJRtQNKWOt/At/HVBAD9
dEMz+ws6vaolfb3AS6NcEjmEtS6DK3d0lXGY3jJZfwnV7G6q51OlrxFRLJStADIjim5APAnzw3P+
fJYf15E+5ixV0H8ylL1QVK8CC5xAlNawJsvVJIOiHIvuBrr33KoajP/5QZV17gj1hjg9kMDYVnlp
CtUbFDs2WZ89dUq7k5XeFEAHWJM7P22AxVdtENfse3lEPKii27/px7skeen7X/AnYAP6jEXZzUTm
KIWGFifCbWRFfs1wMyDJKGnwnAZGk9cKRIv59tlyuHy7ALOdIIiEuUEZ4cYcZ4TOyuG7hjqgXnNm
gvs0Rgp4CZQ+GPD6dW2DGLyGJiJgxICw6VvlgfU22mwZ3aSnGMLH/V78F5XTix/AdQTKXhwUiK8B
9TDdqfWTUt5Pwkp55qsSf1UxOVsk1xCYZFoaiYZjEWVAp0QEBYpv9bAt6YsmAV3BnsDhY6Ztsq8T
1YIMJoQDwUOsfpeMZBulniDlNpioXFq3FgO5rFQyT9Cok6Wi1xHlxMRg5RevfHi+iTY1WY5pHCDV
4xBkRkiOSU5XqkhrJri2AhN8IkeizNwpB+E8azdak/x9H0bXZrAHyJpA/cnD+vtBbXLShBKSTN/O
QMkbYXahWyO2X3Iu566aW0jioyyilqWI+wcx32qS2FZuDMXR+3oNj3Vt6tJpcvdx6moEtD6OTEqh
S6GyVxZEjxpmcNdupXxV4rs0xN1KFndq0xoUXW6QpyfxcOiKxIsbDSiBgxpFTltEWyWUHyayowGG
3Ye13tZCG/fyF3DXcsiRdKtZNLrM7p1QsTPH385AL4xR9r/W2deWnyNg+gFOALkXD9/2YyL1QhNM
7tQCxcqmTSmE9/4webGcv9x2edcHf17ZH1Pz3p89RhJK7CoKOC0qW4CSiYc4XqOuWzomMiimJBBF
S2ioce7G10dDFARcrTx6ScrvrX438+r9/SoACcToH5o1c//xchVDWgAqJ+BpIGrqhT5UVos1Itvr
pwE6eWcmuNMe5eEQIC1l7lgNkRNGw1ZCw8LMu/xOyqvI6iIMl5EqXsM2XwOLASKRAOJEa5XOgxiX
SzPioBxroZUAoKoPbYV75oDdHvVTMLF7hiXfTb+RaqiYP59MrQXtfolRr7/vus8/YmZHnIlOrqZA
wiwJU9oUvStmezn1UA05VWxYqagvHJQLI9wOh/o4Eojjde7g481ty/G7mEhgvp+U19unZeFTXhji
/UnaQNMnLSBcYMibNqWlWeMfEkXbVUp2X1PMXTLJvm1z4Upf2OQ8iJ8ZWRG2BnAL3YvBHoJCtPUW
4EmUi28bWtpFhHyYXgCMGYUh7rz0tUF6Fmp4ZjIQkNV5shuFjpmZ2D/dNrSA8gckFEwO5GtS/6o3
Wgltq+VATbu60js1AW+jEO61+KUnaFZop95/nUBGj4Y9ujLQIGWlKcbPt3/D0q7qIs4jrj7gLnwo
LRtBG8lgwHdBFGoHWY4xr9oSeyTJqfQv9vXcFPcB5VGtBJ0x2S3xwGkaqo2QDAjAjHt7RUufD0N/
8iwVQtA85zyZoMVJnla4BL4uOr7/k2kfSRi7t40sbtuZkfnvZ05fz8NqEOYaSBnDpTwmCn0qsspl
qPPdNrSUzWE+ATyi0jz2BCqhS0sRKcOOJkqPQcrRCSBsE5It+9I2j80IcFBb+vj7CAgoCqBDVDrP
8FylV0FfDxCyQ4biB80+Y/03IYw3g6yt0SfOXuIyjL60wx0I2oIWFX5Zdse2AMVn76KP5pCQmtkk
2Fr5t4RCwF/PbE9IGYFovcrlWDpJZFQkbKQqfNZhcicbyZ6gprGCqVhcFS40xG5xr68G3IcaZDjJ
7KeaGiRtNfTg6TGjOsD0D2Oxsqbl03FmTL48HYIQNQpIfSWX/cxeQZ9lNcfoJX4DC58reIUr/1jD
zi805Odt/LM8rg3uQxoMXliR3RSNOBClQn06t9O70lUOqVu8EJQGTc0MPibdaraZW4Ie1sutNQ7A
rwDu6uyc/Yw5Kju7gMY0l5eh+YV4koxOdxBRlLsHNc5TsEOv0Wyeo3vtrjnom+QJ//34VxHmxT5w
bgaIbHB5hGHvpmw318PUbC8hl6uStedo6TzN5KIU08wSuaIZSIykxjunYlRbnwEtJPGA/3X10u/N
ro5ONIUkyG2fs+RBMYOCqW0MoF3nWRixMYZRonDU5LMx8J9NlK5gqNZMcJ9vQJWoRqQJdCAak8Z4
yIUDWvQr61hy0hg0AbvWDHYEwcnlGUmbPBvEbsAZqdTYyarojhSGWxOIM0el/OP2ps2/mD+QiJul
efgBgQMPVgbzX00kksO95OjSASUirEQLi1umg71aBECQXmUBeV3mTYEkGwOPD330M2krs5DW4NAr
Rq4KBXksA6yAa9X0k1lKk1XXr0K5Ah9f3qp/VmLwGXaBweFAxlb1WnMidXKqW+H19tdYClCRx/zv
ZhmcXwzzOB6jLOtdsJP+jhP6u+wbu5LDH0mQHwtfekzldC1NWzxuM2gPNTyw4PMpVCToWkqzEiH+
4LuVehImKOIJ98La6MviNzqzw8UebPIlkYnYvhFt1XI6BvRYriW1C+M1883/sxju7pRBPLLciBR3
nPQ3oVXfiKBAS1fpvjeJ7xFfAX+7+jZkzWYwtJWPtzC9hIEaSQN9OhAQBJDYy4ubBF1M2ICglD71
TnXqj01l6h/BMdrK7xDMsDCi1YumsIJUvCZg0i/Nck6pSWiRiBRm9W/pc3saX7of/q/wjR5bW/DK
HdlHT9WPVfKlhc+JxULagMgKwbQNdxuySFDkNCC9i2ZiVgamb0BQr/77zBBDmYoGMjDkn8CVXu5o
p4IiPqJIP6sYqn3xh6L34F5dybQXJg+wgQhS0U1D4H01op8kWppJZdO7glLf9ZngRLoOjSrFiero
pZ/SLd63LfjGtyMrngB2WhvXXNzKM/vcrc9CtJ4CoIHdllp+7iSA72ChK6/KmhFuKyfwKURaAOgv
5jegZKJE30pRg5rtEP39i3Kxm9xx9CsidnGP1UwDxgNUvX6vcn8lgFwILi5szIs9C6OYSEAspeOL
qXRbFacJJZEwcyLNsIKftz3y8qU++zic2yoGqfdphhHXSXA7e5ypi4Kd2JsQwbMw501Cm0ERJrU0
57bhhddGEVH/mYc90UrhM9yctphsH/veTTIwUIb+Q1OzaOVMLIy04uRjkgE5Exi0rngCCGhCJTFs
0RP/rfxMHodDAIUmtom2wTZ+qzonsgYLrUeP9Y4am8qv20tcOpJA9Cs6xoc15YpSOVdqNeiVEYlU
Un0Phe5Tz/3nBHimlWXKC6U0rANjc0BWw0HzvqqUqhCV4052QzxAmFJpeocovQFUGAXzfaLfG/0w
eDmR3zB+PlhoqdlxhLynRsOz1uypIRbEZYDRiMe7tOg6MxUUCrHangIfuMYjv/AeKxIA+qhuEPAF
8jh9owc/RIBZCFcr2zdRwkvFVGdK4jtB+FudafS8LkzJl9coRTBbR60G9yptQWxpZlJh/YtPDBYs
DCYRxH88jD7rmiwIFBywwVAemS+cmiR/DlTl7+NylKMUDQB61Hs1fqoWoATfD0aEzGVzlNRd1AFB
vkKpsXQf8bbjCKGefU02SMI+T8QAnKn+WG18vfgtRG2xclAXP/2ZDa6ykPh9RqpGRyFUBr63s/T4
nvqj3afPt7/K0lrA/zp325EMorRw+d170FyOQpYg6B804HrEfd5EK1HJoomZ+wkD6+Bb5pEDAaRA
ynbsUGmCsM4AcOCwultrJrhVpDILtCwMFbdtAgyLd1YXSn/vhME3oGNIB35Yuoo/mqzsMpoZstsp
PjKxjzZR7NufYuElu7AwL/LsJdNInvp+1CpuTcX+PUuhiNkbY24VNIfED1EKG2MwvnvbKO948a9c
EPNz937KtEZJ47HzavW3H/1MjXdJebpt4qrEw9vgvg4bsyLSWQXNCAfitNStvOQFirYjlGkw5e6I
G9+C4Nhto3z6xNvkNpNmUdZoMpQOwLtiMUV7m1Ly2mbxfRBPG3X0v2Os+PG2yasOIW9z3uuzD9hN
ocrmQU9vDDHk3nglM6XJZA7BoGcCFfF2rSXDH/v/GKRgkwWjFCJjrrI6FoqCRBTaP1LUZNAur79J
o09WdpL3RJwRPhFVkrKLAgHSDaUPCZ9RsWIj84S+ektk4Mhub+GiLTC+oO6o41jyCahEGeAkLSSn
4nqTGb6bTfclVGVVsnYk5yN3Xuv4WtSZofmHnH2qsujSQmghYxJiPeAG2lUPoQtYeuYA7TI4hT1u
VnkoF7/WH5sKZ1MCQZE/gY7Ay6nynvT1IxgNRysp6t1YKY8jSw4YcHCnfvCYkW5qKKuYXTM9jU0P
lDNGOlb2evHmn/0cLj9mBQNX3jjfEOX3HJ6z5Fhpk3X7gy7ffYRaqmgg2Lp6X4wGXK3VvNEAebao
//dHtC+p2bpAjM8sipEd3K1di6sg7z9f949Rbmk94ChqRaADUoP57xicZCvZgPNTFExGcR8TEKFZ
FKppkhPvQO+D32Abz7cXvvixcY518JwjI+ZnVMPYH0FXBn2jPM7MEAJHgv5628JV7+1rlWcmOHeD
RtTUUwgaeUKAEjZElj0B8z3IRbSfWBiUKdc4J65KKv+xCOSKDL5IVAk5fwP4eSi2EvwNm+TSNQDK
TpMKcwRMBka2dLQIyq557ZFA3Uml/+32epd39B/jvKCtH1c5HVL4hhHYyb68o2tyAvOvv/IJCBj/
uzq+2Foq9cBGARdiGt7awZXaXUXDTSC+lqKXdj9ENXBvr+iKGIXbT4UL8nK1132jhMV4G21q2ZpE
E3ejL032O9xom/I03w8fIGnLUK3kbcX6lQ9UMTMrgiZAxNzsfDkvfWAHSEEi+Tg/9Als3Xb5FCDR
OJCfwS99Hzrxi7iWY1xt8KVBHtKixpTmjQzZvaZDW7pXmnuNAmtfiNlbhh6aICdHDAtbcqetbfTV
2eEsz1tx5u7RpJ71PurWq0ZzcpG+NQ+FJzSm8a2DRpApg6vJsNfoHq8cLIzOuTTaimBwvWqjaVOe
C0kMladMKC1tRFCat1bcP9z+jGtW5Mul1UGLMXkGK8n0EiuR5ScfQ7bWrLoqfWjcWrgNjMcwgmwP
rOSz7mdz6l+AT4T4jOEMu8HpTkNiJ5XTvk0rBbmlD3e2h3wd1Z/yKZQSINRzXcO4LPSqhbXA/ipS
vFyaMv+Es7MBkF8j1pgN9Zh+NxUq6LqeJxz9EVMtUjODTMPt7S/2FcVcOBrOIue4S6WalK7EPQC9
U2gVDcKcTaw6gmJVJ/peOZ1db5WN4PgbCRoBv8T3qXFl5TeyJgXsXvmq0Of1S8L9IM4PsYTIA5Oq
1sPgAubOLTAdR7tWtYjZ27U5dHbirrUA1mzyWWGZ1FNVESjiQqFmO2LE6s63lVOH6UFThZIiVN9X
i0xL/ufsMPHav3FfammcIQDLaLfJumQjQurc6GSr0SpPHGUzxrBKH37c/tzXacHl7hLugA3QF8S4
mwL9WjBTopwsO8FOehzARAmgSr3KerXgEBA6g48KGsdUwSDl5XmuYpHkSo9HGnN/o9mPPkKChnlN
H61U5Od4lTvGF4bm7T67OA2jEvPT2Z3XzExAIAH0nU1KCOU0g317D+en6Iapr7L9mamx7II8kXBH
DT02WfCeGXvanIrwpOsrX2tx9wD/hkYzItMrqF0pZGyCohekYeP6oTTCvTqQ5wpD3ivR99L5ByHU
P4a+/n62pIBUGLGCfJGn3umeYqd2YWE4GZNAnRNvoKhyYmsmV5b25ePPLNKEAJ5NcQ5FIrS2HBnv
qPpJoJzRV77WFXU6XgsNykzgzEE3GYO53GuR+kFaVg1kKAXE4F3Uf58KDKVBrukz1SJHDFpnktSf
odIcBjk6lUC8mAakDkxZaBwtizZJ1LyTvvTGOH+XGurcPkzzfeMP0/mv4+IezGlJFUpSnTcE4UaN
dE+O1lrpS+/lxQ5wHpWOcd1EIjzqEDitA+WazJolY8FBixqylWNEwgGfe2GtutWlmwJaOISx0OoB
PRx3+3NDK+iozaLNWvsZNNNzxqIYei/gmarljRoUzxFweY1IMbnK2KcWlpodTZMbpMMDGX1g+FRH
TgCiS9e6GEvu4vyXzX8/O34d8lgtmHN7KtZo+koY4m+dLqSY0Xq+/YGXDvqZJb6mKcbN5HctPvCY
f9J2L9MX31+JulYWY8xn7HwxWj4p/hw06Ao0v4dtGmPuH+O9NF6pNS+8WTPJJ0Yb0IwEmJO7SiBi
kMsMFNseqAustASsN/whUXekj35DUB9onab6W5jj1/U9s8ldECCNU1EeEexFLPLNSha9hGj7Roxe
b3+n5bP6Z23cJdG7Wq8lFXZCSAIw+MFaNIsK4+TIyVVhzf0txHkXO8k9V0LfGpnUwyEx/8jApwmR
MlMT7hq0wwuoDWfqSr666OExMAcfCBZj+UqMpmVEBZ8HDjxDtxBifKXr38tPGgIcEEhVT4G9VvdY
dGxnBrn9xBhkUKasxQ0L1E2dAaBubG9/scVjf2aB20MDnnI0EiSsrNcmU2lkw8bnJUCNJq+1UdKV
R1JeWRGf8wdhaeTjhBVBPCJz0i6arCStFVuImGbV+XhQM1AxAJuYm2CHQgYrCWCEEIMj1fZDzsRN
H6rY+7It7SIlo2kM6KCyImVbqcqgyVlVQCpEdXLI+wHMNHVSNzYmOJl7e9sWHdIM5dEh6GqA3+vS
W1DQPaO0ifSTDrFTY+caf7AHea2vvxRpari3/9jhgBhlKEZjIBjMG3edjaFJK3T9X8Q2PLjCN2Xl
LCzepzNjXOKZGk2Q1oWEmEzF8+FDEa44CaloqXjqJ4xhA6v099sI7SA09kDChYI3DwGRtVQHVQoK
Fh1qanX55htbgaxBB68gIPB+F1Y47ycNEqjlOoS1csI+crFuzVEQ3iq/cvwi+BlrI2bOI0/tlMLs
hmCXRvWa+t11nW2OnwC+BO3qPMjC19mSiLaIQRE/1Xr0hqkju1albdo/BX7vkiKw/dx3S8AqEln+
dfukLoduf0zzNy5UezUOVbw30asGAuS5qqjdo0nOQCpgjqmVPTMLpIuZCeR7DETAx237iw7mzDx3
ghE2gmexgs8U1MfiEaAfU4SrTlZZnhefnj92+OzTn5QJFCuIvlHnc7tnAc+cVVjljwS8+aq80776
NZ1ktj/+lif963E9s8w96BINgkQvYblUAJVShvKo6hBxbKq/r5ycnyE+6xQCUBeGGSIU6NyAzi3f
TvX4cvtjLbq1s6XMfz8LguKZnJGKuCnQFgRUKQKlBOi2qvb/uZQrER3WxZIgTOhUkNKragFEEyu+
bGUlKnfsRgnTaZGuth64Rc2MoU+gHkN9TWxv0WP+2S+V85hVJNdCBsICD4rU94aMYUwt0D6TKXNj
EdIGdV8g08zvbn+k5UfhzCp34Hq1baJmtqo9DIDXp/aw6TaRhTl3R35rNyvW5v+3q+Tqz6vAz64A
+BHHQ4jYGyItrSO8q5AgUzIz/w3WjOd6V3prdLfXHabZWZ5ZnF3K2SkMI62fxrkN0u8qDBCo8Eso
JaHa6pQYjTMTN7DXyqGLx+WPScpF/1VfgYXLwB3uldTOxYcsHy1jLTqWF33UmRXueulZXFZ1jmOv
p2heVV3jyIK47yvjnoSQ5hWNaSPX0yMIukHalLK3sUH1IPKHBxnVElNqlY1mGJOZxgx6AMyhdVlu
IgwceOB7SVTJFIOTIKNEBCLfk1LleLXV7ghOurVxkrXd4j9QAgaCOoYn8sXCKxQQvPTE6Qqy4vAW
ng4K1CbmCwAuh7Q8t129qCJFihDf67Fvlv5L1mP0TW52AFnbtw/5QlR6bom/xwEogELAMRAFJyKA
UhpyB++2hTmOPr9FUIidKxTQiQUC/FoaoM58QZ1EMnwRYKu4r62b3TNv9bbyK4EdyBKCRReqvhq9
IrgFhW8tKZlBXHFHNAFCOdBM/sHQIsUxsaf2EdcH4nZrecpVWA+zmIoAn7xq4I2Srz5VVfZFlVcT
JsJ8D2BNx0egZZLSNNlm2mOGFi/WD8GZcZXT3MnUvL6xirdBALHZSopxFWt9/RYCFfh5PAXjyZx7
ZOA8HWL8wfXTesIgR/qzYQA4RgWJIfCZO6kiWFD+fhyIf1CTaq37cJUlftmf568Bwpo/Off05GpU
5xnBIPusiEksoKN8SE40dm+rVvcJQcq13b9ymLxF7hkaKnGsFZJP/7UI0ulww0ITTGj26NLfSQty
IEte8wILR5pK6IdRUEhJ+hW+NAQHmOCrJZitYt0Uxxeji6xeeBCn2ALnWCJ8DOEa+cnC6aZQyVZQ
iQOU5ArrmRIMpGZRIrlBpsDbATrpr4msXRX6vjbzzAa3mSU6RugegUAMlLzIRYJHAZFk4AySE4BW
zvbvFHCjmUYPGt2Vk7u4oTpUziUC/Y6ru6uTstS1iE0ueuJu8zLG97rqgBlLQ4Dk78Fqu+L1rgKJ
r6WiOw5tBgNQXb4/TkBE3IACCg0iL/yVoYkBgR8zfARLm72uArH47c6McbWMFnzLVWfAWMh2agaq
wb8drfrPalAlBS0/yNH4ZFKpk0mv6x63YMhmli4zEz78AGyZax2F5ZX8MTT//Sw+idsYirdk0NDl
K+0BiOYsLVeOAh8p8Gvhnr6oagwwkLVgsVMzK5KJDSCOo5FfaX0gydrM67L/MP4siHvPBb9SmjQm
KgYX8y0wih6IG+/qTRWZs9xJAkDPGvBkbQvn9Z9tIdV6P6dhh849Ay4LA7BKuVJmXdtB7rhJagPe
17jHNa6YnaaqnXSapbAXof+uNKV1+3XnIxX+c803+2w5AEOm0P2Cz6jEYwKFkyyAR8wfovVPxUfj
nCW+8JR1Wa63KT5V40hu+B7b4R1IerZ42x2k8d60VmNdOxs8HbsAioMe1L+zweQk2YmTWWJszk+5
ZhI3c9NP5eP2Zi4/oH+Oo855YCETsqYIJA0i1vGW/gwgQuHb6pH9ntf4f4DxzQ8yF5tRDDv9r+PQ
uYChMpRJVegAkUGGMYAx3mYY0BHoN9F/kMPUlMJuO+hQppJ2RZCvHNPVxXLOJIWQiFoVogapP9/D
/u4CJ/KSbbOtMaTc79dihZVrwXeTkl41hi6G72rYYxODpRBaLwZEszXI3Y/imgwCnyjwp5VzLCDB
CQupj6FQZ5AO03loXNHE+IXmr7+Spq6ti3MoXYPmrzrB+avlg0xMlu+iYTOlm0hdy77n0u6t08I5
FjFOqjFucTol+oj+LqgRO+0uZ/dBAJXUXTMdib92IRYDg7MDyrkXP0loFzT/vfTSO4jLbP2+KizV
kVA2hZYZ2Qd2gOLwPt2BxX/FuS26AIwpQXNWAU/f1dAKlSqFsQbeLdyKv5sTiIoh/GkcJ6vagqF8
Y2zXKmpLr8O5Qc4ByN0IOkcVBqduN5B3I/k35/LcAHfjiUxj2ge4dGkpOynUdCCggPZ8unK5r2Cr
8/mXRRy9eQQbmFnuwxWpASLlYdKgPJs/p/eSDW5Nzaq86sTupn25z7bhJnPB85yKTnmk22LlByzd
vzP7X6nS2bsU0AFVjRq3PY0/DPoRVwdVXuM2WfRg50a4fMdQKnRCFCyycuZ8p7FApGRHXumou8rN
PekvqwLcnn4FtWdrKioJk/opzIXaDzKB2bDqzTECo1/o3X6H1r7e18LPLBnypAdVi90Td6rbHg1Q
voOK1hTe5+8oOPlGM0c7eB9e6Sv7VGLgOm//gKvhX36p3NuAwihVu3G+eIfyIFrDYTyCmiB6Ib90
ycxfZ9bM+jMAbO/ttuElZ3r+RbnoM5tCaHCOiJ268Y21LfomCeS6nzRdMDUA2W8bWzuj3BtBglop
hBC7HAbfCzYdGESTppGs3IRll/LPTeShsVIQdGGSqqrbi2g7yvk3TUo/by/kqs/Efy7uZSBDUCA6
+7rtbAvifAxborvjdsf1lH/5CwGFSkEDiv+d/352NOlM2D0Y2LSgPsnxIRMMswTpFJmQk1Qr87jL
/n/2YPMY5/wMXBrrRJbqk4p1zWqP2ff2FCFIoZbwTX9XrcwV7DVCl8XE9Iu24r8WuTPR66nu6xEe
vKxlZpDcUfG1Fu+H/jckH4wC2SnkFwSA/kEObWr9GmnC1eTs14c8WzC3u4LeQDxq0lU3Sk1w+0p2
F5pGCM4+S32LoQZbOmllhZnZ3wWdZbyCnGqy16QuV/eAO011BbqBALJsX+yEc+AduvQkeWAO8cb9
mlNdvB5nK+YeqlCrxpAIuPF10diqmPws6+p95XosXvQ/NvimT5XXYRUrOLNDaglPmOzzMm9GvOw7
qzjIruSogxk6q0M6c7DAx2tnZ4nvBGVRCbDk7ESJV24zZ9gEB/1rUKW0DHs1Vpojh1vWuNCl0eIy
1kcsctYGgiRqYgU7DBIjkZYclJfJunDw2rZysUwhSuhChVjfXHrtH8cXqGuwPbWKrbBTXrojBkCP
w8fKt5wP361lci9TmZZGr8lwCXlqJa+9gy7NfnrTP8h9AzRcdk8fmq1sipt2/7edGu5uqpwzon4R
sjDBcln2LQK1PhGfqunx9vJWboPKuZ9mAIFRNocYYjBZArhzwH6/8ravfTXOxYQoqDJZwjLiqXs2
NGBtoYzwWsj9WgL/VW6+9ak4P5IVfo8g9ev8985wUA7qvjgW36ZN8DD3DhGqoUMuePoeKA/Mcgvr
nmxtrZxzAbEGaFt03ImZLk5+VTorbs3ASazoQD048VdfsP4PktorZrU5kTt7I8OOyVHH8BXr6Ltm
vLbKoRh/3T4oi8XiM+fCD4XJCfQJ9P8h7bqW48a17RexigEMeGXqpFYrWMF+Ycm2zJwzv/4uyGeO
WhDdONdTUzUvqvJugBsLGzusxe7hZBeCh95etrmjXBe/enTZg7TzCBkeXxIlB0UL4zCmC5WQxAxj
snmEBI3XZFDsFLUMrkYY72htcLCSQSSp0FiSM1NupP7aNLahdTUGx1adbcEmsuN0wUMNDkykus+0
RIaHDphZdCcX+kK3bJ64dyev9fWNtEHFyJf8y2YFh/xTXVuyGgmkliCNM6CrYM4YVcjLzr1sZP1x
dLaNHJSYiiYtZYm1jY5pq07kaN9zp7OtU2MndrSvny7bEy2Kg5UwII2lTyxogPRQPFO7nUSEGyLH
4PAEZMUNDQa2IugczOOBDtcm9J8spsBjdNvL61l/Ap3tH4cdUUwU3Qj+wY4X/QpkgkcWVeMp68g2
1M2foFslAOfVcubZsTY56IBIRI9S59tXm1zlqjglBZqrbbmyldvwpruGyhZCh9GBHofbeqCMuM7Q
4R84wcvl5Qs+p8k/reVU0qDNZPiW8q2ADDTJI4GDCrDE5LBkmcYsWWQdDwnzkOXHKC3dZQo3l5ch
cBm+MpOWMVhcWboFsvd2bkVbRd0W6m2bfY2iUPBaEW0Z+/sZ6seDNcyjDodZIO3VtL3d96ITIMAr
k+3pmYlhCSAynZhoKctUu6O4ydSfNTI7quhpvJ6BePd+k0OPrO7TKmDISDbhdj7Gt4zSZqffVd7i
sFlrvEngdeoxe5i3gSfKFYvWyYFJpkrjFDYg8kyhJ7qYEAYxoNWkJhtVMgUnTuSGHKjMVderPQF5
c5ztw+ZbVmZOaAYCXxfd1iYHJgsNdFNb3sAE/MaP1Mcrzq+27IbBNO79//JQ/zQR/DteNRjNKxQJ
P5HkxEo2QqkNNqPSLg/lL2NDbf2qPFouRqvu9T3yx+YGagzbv3xAvlvmTsKkSv8JMRu39ybXQLCH
eZUvzFp+LxxTWf+C79a4Q9Gnc5NaLFnWuNYm3aKC6NLQTh0IGWFzwY/3EFz/3Vvg3SZ3PPoY3co9
VVBS1n9Ba9A26VU3fLmMXX/Ifrwb4U6BoVZmZUXI90OAb9NhjHPaWrvWT3fFdYlOtOhBNFazjpbv
BrmzYI1lyjrvdR/6PHbZv1pq6Cj9VaJ9KyxBLpW5wOfI690UdyCmkEap3uGjYdRYiqidSqH377bv
DeLOwDIqe8wwLIjCay99mT3DGVMXKEZBPqY4YWIzyYyT8NEvWBjfgxPHmOQpY1hNrozbBRFl5qKu
dkSTNXRf3ASz8CKT62D536184yg+W6eWZ/08lqiTDuGLJP8MMAFXG6Wr0MfLG8o+yYVPpnJxeZIT
ijElXAnJLtj0EFFiKSGyNXeXzQiO81uEdLacJtMNKPHgaFnjCTT6VDnS+MdlE3/IcL1vGQcZhYXZ
htZkSSdXdphrsD4bVhSBP56EOUW2MZc2jgMLs+0mpVVhrX0rUxS+AbJiGxKCuEnLE1qQv15ensgh
ONzQko7MsoUPpddH1kmdmtK2XxAwdNnmsqX1xLPyvpEcYkTtpFWWhaXJeyh4OfHewqOe4bx8EG2j
AJz4QQZ0isR0VGCqCh/N5TkeXmSaeHP2kBd/V1h6XxY/uYAmPox3tx2LfjoVstZuAXEM80HZp9Ad
hR4xCuTCS1MAHBoXcYMPsgJZ/9tXwz027PRDUdjanXzfu9Gd4llPzYPo6hQcNY0LwdGwizCV9SvG
2X1UVKAeBLUUdLwvO4nICocbetTl1hwBn/QQHc5tw8QKoZr5Vw+W/3oiT70APdFWzwb0LS39fo6r
fVh0gkLOH4K4dxMcahCtb825wxdqvehLftfdl5t4M+zLK8VB16stgxFX5BWiveOgY5lilCPQ+OpL
w2izRmsL40qB9eXyFxK5HgcYhWRYZcHuLMaMUdIHNRcY+MNj+n3reJxI5aSESoqOA5XeFVACqJD+
k3AT4w7+iSDjoXoYUhvNhs7llf0hC/JumIszWq0rxtHKlbesOJ7MTt19m7Y1WmJxpJpNTbYinBJc
k4R7wRupLi/TAi9hLydtSz1to3jNRnR2RXcYT+gJYSXkkFp8NNbsG31lNQ2kUd38Z7cRTymIfJ8f
ckobvUwmhk7JDqStvr6dnsKjssl3CKUcwPCh34r4WoQr5ICjzPqsHSc4TfpY7bpTvWH5q96FIqtq
Y9Rg++9chZ9yUpum16E6a/jStn2cvfm4fNdzW79Or6zn5SHCfS3KkIu8k69vZl2l5UGKbxg+0pP8
uOyy++a79Lg45Lm5gwKyKqIyFJx0wuHJYJIhM0FS49fVaxuhmy4XNUoLrmnCYYmUl2oYYVzZz8LF
TuLZmaJfRYgp/QAyN4uADlS4gRyuFEWik2DABhrH7Mt8zZoj5PsBfUm1L28h8+r+Sx/h4IQO+I9O
b+/40WPNGNGJfE2BYyg6ba3QNgS8KCLg5EuXTRsYjZy9GUTXpVOdEBS049a6GaB6M6ErETK94O6n
gydK6ApNcwEJbRdrkGXsLaS7X4x9vB0fovv4qF3T4+BlLZiuwLZ5rf+8vMV/yDz9F7H5iZix6iw6
s6pi9ayfBrDRQXXeQQsfFJLcwN/0LiZy7lSbPEnuz395w/MDHCSrO1l+q9jqdnMlncAO7yb3Nmr9
7KaCLtpwp25F3T6CcF1nZ/bswTMuidYrkqr7aAw71WHkTkl9u0TLQdHTu8ubK4rX+RqmpLSYbGId
UyyDHCNXUjrhRt8gR7T/l6ELX8rUm0DWIgmp1zh4jqaffbDPY9HTV5Qi0Tm0iRTs3WQAs8lG8w2n
f/jnPEqb3I8LO3sVmhS85nQOcixJtSA9Av/U79U9o2YNXNOTjuaGEWqx5LzgkwkAVecgB7q3RRCD
oMnvNIfskxviEXC9uLlDXG1PfO2lZPlYtMoLOSBEu8vXMSsQ6RgYGcd1f0oyp9iZfuL3pd8kzgDs
0Ry9dIqNLPBRQfzEFzYDJYNwYQ0XJZvfaYberwGuojSDcHHc46edlpSUKpB1hGxTeR05hZ9gWoq4
+U7DrGf3KozYBJ7DFzYXCjHCJmGHb0/2yxXznOJNTwMt15vxiQouR8Fdzxc3pwRkzx2LZ5JRsSX1
JRxE5WDRp+IeRIoxmFYnwwKtbtHkmS+BMyWaG1rftKq1Y7Aa5ErhXz4PgheRwUUwi5LRXNMb9PIE
iAFDjMCYrT0uPy5bESXPDQ5YuqZOlzZDBoBNO4A2YLonj3Nmsy6e1AGzHPlRXOcKWBuc2BVCDHO9
Cwkjg4OYfI7UPFiwr8y49NS+Sgh8y521VQ//Q3pK9BU5gNHkoY6UEVlfHXSM4dZw9BYsdg5rz0C7
GXo9Qdv3Sl35DmMsgfN3xfD/Xvd8wZO2PUp0zEuzsd3IqnkIaS5AFIHL8LXMPEHf7jQgJB3jxjai
e0JT0PN9EXiM4KPx9UwzTpbOYPMNo9N7smf68W1wVV4FqLbnp+jhsjXBN+PrmnkTJH1Xvz3Hgr22
TTfapgdIiiBLFIzx0+mdVkBpQ2GL2s8OlI7AuYy+9fy1OvSavWwWZ3YzL/aDO/I9uqWdO4seLKII
ny95xnpnhg1baaxB/FOK7QphmXadhse6J7ZFExu8fXO3N7TtLH0jzWRf3unVoV71PRfIV0LjSO2m
JcQPIJsJ0Sh4HXYxhmT+hxtJ5EEc5mCgeKrhq6i5H6sd8ZYtdVo3uQ4RV4gvd5EHcRgT1iE1U9bo
OkV3UKlHgb+86RrJtuIvVgvqku77kArfu6KTyEHNIGdyLC2AmrqKNjqpv0CM9xBa0aGMZGU7RONm
VvNtVwwH1KFewnJx64zWdrEY865qxqekFs0psGVegFp+qs2oB+iHscSUoR3q9qbXB18npq2l9+ZU
2rFFtgJ3EgQB/FSbNlMoP/dwJ0ZPCLhlTNsLji+97R5RrRTniVi+6dIKmdedPS/yKOtiQhA/1mpp
kzRz9KKxQ2x/DqTvepu2I3RnLbteRKkAVRC68uNtXRC1Q/eW0kZL6lsL0jb4qnX2uEH5G1EzFNt6
LL/YLo0tbbqNatqJU3jTY+5Tzc7RdXJ3efcFTm9xT61OinS9YP3kLDdX+Omm8VjsJYJNUeaKn3WL
2l5TSoYZxm2Dkzxtuz1ktn0m6RQKXwiC96PFRURSZNWaObIyca3YSRHZS/OiBQ/9JMJiwem1OHxq
tXBWwEWP0eDWBN3MjOzRYTRFE1LrYSsk0zDaL4PgjEs7EKMd2qDAiVTQ1zXRa5qK/PIPof+7Ce5I
1GTSgo41WXU+pppfwBuMXHS3r58VcETUp/A+/37Z7/5wj75bZKhwdgh1jUoRKATYnDPNflccNxU8
8K0X9e3lYXqs6TAYQCDoZI4I5v6Qv33/AZznk1gfcso8EsUzalv7zP9i7Yg77TEu7Odfwv8FedYd
890m86ezRRdN85/sZkPt4gdo2tkra6pcUDPmTjUikRPEdoJE0nbciqQ7hQvmToUZM1Zslodk7fCS
jeeIB9ny4tA/y76GyXJ6ox5jwWcWuS53QECD2xf5jGqNLMeeYuROOkTOZU8SmeCuba1HSwNlDeLN
EO9rsBYGVBa8G4XHg7ul0SEe1iPuXOT6jX1xg7Kul9Z2s1VAz97vMq8SD16zE/f5kvqvq1CuaKKn
SQYOVNan5y/+7LFnVrFlpxGt/Lbo6S/YQ15xdYpqo+tZ9R/P4408QMmSDk//6jPxQjelTpfEzDQZ
bFx+mNJjXuSCBpo/pGfft4yDlCY02rnHyJSv1Dugig0eJMnJVKfcUFTgFQMiLBiSrRzJFTU/rcdM
75Y5LMk7cx4xtI6JZ4qBjwaz/0TfFpDI7WMKCQSoMKX17vJ+rkcS7yZ5KNGNoZLZaZ70u6QxN32Y
e1VyHMzZCQviXzb2hzfHuzUOO9TBSqGQhED8N/NAu0l88y7cgebMqX3pJhc4y3pU8m6Og40ykJcc
DOi6n6C0lYCav463GlQQuiHc0hLTEZ1jmX9FFgQRtX/uWcohiRpZSavlWOTvxvfUa1SPkUMtKOgV
+8byRIVREa5QDlcwiLFI7e/3jY5JVv0qBqWD+ZDv0pvETrzomzCRcvkGgvjhxxtIaeYBdJc46Szd
XQyO8Sv7mrmSp3uQY3xeHofr5VvqizLfgrsH1IUfzappHapoS/ydwhzv8v2wpUdAqLIhvnLMLTsD
wZyojPCH3P4/H1STuaimUcFDQ9lLObtisXZ/ZFQZ+VW0lbei9MNbF9uf8RpkVx9X2I9FV5gms/VM
bnuoEufbzNVLN9gYuC0kp33rkk8883F5RFb8JCzWXsZwkI59/AFTmZrxhLsWzADqPvuZestBvzOP
KerR8OhNeCoFh/QPo5nv28tBkCVBspeyj2p863+hXXirb9Foej0rdoiJc2WPHqgDmNj9wok2850A
kS7fj1Bw/bjcNtZBuxniSp736XXll8dgO/uzi0EfZ9yK8F10ajg8ilGQzumIy6uLJbepQi8pQres
UWVMTFuwMPZvXXIkDoXCKE4qK8AJZdn+aac+wExbOsHbbFhgt/fZPr3PO9xiInBYf828f08OjcZZ
KaoJSpX+uIxupOHNnx2IJmqkX79LVA2qXQoSB580RK05HeI+g9sMfriVj/1DeJs91a7iaM7yKt3g
nSvY0dXb+d0gXzGWtNTQsreU3e8hEXCIDU99bYMimunuMkkUOXWSPeTMPCIaYF51nTPjHPLlctU0
bY5u+gA02V3VOX3JWEogEAAhzcsLXfWcM1PsyJy9LpRJXkaQGKMQkEpe26ax26qqr5eo0nZZecqy
2b9scB3WzyxyoNdKKWkXgk+pnfJrFcyCh1lCnzl9ya+Ku+EudaPb6CEURfzr1+aZWQ7qaNY2PUR1
WF+KsW8dP/WGA3hm0OTAxjBEwfH6NXJmjsM5II3alTOghvUVLWB5DfcWpiU19PjU28s7unoEz0xx
qBYHLbqlZawsW2ZnXirbqgfbmkRKkOvpmDM7HKCFw6gm6gSvrD2WxWY8KOlD7KDQ5+WnRCAaLDoC
HKKBHa5ORxZXjdV11EOBJf+plJ0txbJ7efc+8Wu/DXicLYtDMKXJ1XZ+G5S8KnEBWz2UX2a0KT3J
X8MdMG073Kbu9KDNm+SoihpTVm+kd+N8bTga+1YhIfZUq93hudpBK31DvUXeyH6JC1+E1gJU46vC
PYSPpjBBkivuGzexyKbuKzumiav1sd23qk9r+fby/go+pMEBTGKlGqIcqvuLmdijKW8zckyqyIYI
vaDvRHAO+MJwayqxls6wFLWhs2AQuwtvLSq61kVWeBypwjnvQC3jZ3obO4nefs2i8mXpUkNwBa2+
Z85cg0OQqRmasqxwApRcttP0x9x4SvVijbdGXnqgg4TaQirAZvbbP4URZyY5JEG3+z/kYjV9qQri
ELn6etkdRDjMl4SDNCmUjmIoTTv1v+prVr7vEKvYrCdRA1uhtBM5vSh44AvBZmeiO5vFKMExAodT
jdpTtTXuo2t0R23y741gF0U3nMEhCthWi7xnsUMW2xIugGpX+RGaIsoR4wrsYTgdY1+0SoFf8hVg
JGIpzDLA7MpNgdqTHJM7owl2gu8nssPFJuqSUGhWwU7nas8kgzBe7gU36O2qQK90lV2DwB+Unb6o
gWfdNUErDs65FWnMhs4q7dnyhgEiMdEPSZQ+WM8EMeLy/1jgbpxwkIiGznTDV28LkAFoV7mH/qCN
9NK60u30yJgLW2F3yWr4pRnQ5cJ/ivL2QjwLv/Iu7awSmvZ+pfe+FMReI29rkF32BHoOwkn91W93
Zo3D4sEE2+/ESCvM+VqNXoP5KWgFILwK92cmuOgu0UgjZWxUOLeeQYaBJg8/yI8Teu4v++GqP5zZ
4WB4GMFEkzDaxWDWvFiVbiSrer5sQrQUDoC7OA6sNLaQoNOWzZzOd3nRPipm+iBSIVhF+rO1cLBb
RinrVAH3obrI7hj9DFo3Dl50S7KbEHV5e7ZE47rrsdyZSS6Ws6RppBb7TL85rtm0J8Jht9wV6EMw
7i5v5Drmn1njjpayqIsECio8Mn4Ye+KMD4ypON6pzzLe3qkv7UQdxiLv4BAYY2noLQxUIHBbHOLB
zMB52ovongX+wY830SKGvHKF01RrXxN0tUMm3S1QZ0dOxRVsoMgUB7pUskB6zhhDkKI+ab5+RVH8
AeFnhQslinGjNCAAtdMKkx9/RWFAZI2gRUWjYL//+EBMhyzrjR4CwOOAQpcmH015FOhyrcKSbuqq
bFFI7PAzaXJYmDOCe2BG1NhtEqHL/aaRhr9BjHcr/OdaLFInxIATKn27GWfdnWoB9q2fqjMT3GeC
prHVkt8Z7/aRFayp03jaXnUbBwVrT+AUq05+Zo1D86k3Smtiw7/LD+k07OZjsINWSvu8ICnSOeTQ
P6VPl02uWjSIhnoykS2Zp1wJAiWeDNbLrocB2gzoXiaV4EW06umGaamWpRCY4u6Pdm6zsWKd+lNm
2V1eOAFo2o3pV9+OgszHp+yrRUxLMRUDSn5ENj/JU2i0zJS5wWNodNCCPNtdbJvPmrugNXFy1N30
hY2zogr0jTa2ZtigocCvEfwIfrn8b2B/P7v/20mR6rmni0+Vyc8zyG+jKIMRHYzMXP50n565vCUO
8ZextyqVVhqqMdJpntzmBq1CBzQHDI76Y/mlOaWb7Y1tc4TUwiSqsvE33G/jOoQzdHzVT/Kj/SDT
dl5qcMY5ndtndvVF/6E+Fj4TeJIe6+fkpbq2ttGefi1uhQUTdurOXzW8cebVZ3sskRIpp65W/GzI
K8SOGirK1bItJERcctbvUssMdpRIBz1Nd3WZZa5pQLfl8v7zR4dYugmdBRmKEjILYDkYjeQq1eZh
0tDkW8HPZNO2NPnhsg3emX7bsNCGJJvQSuRJJeu5MjsIWYOMXe/u82G5rtAb1WvJt6jS/b8wZekG
aLehmYhj9HFPNbCeWUwSzi8DCorFGWzibXSlz9JsV1a1vWxsde/OjHHhg1SVgZQlUFrr+iet+1lU
hfsXBqgKhVZcQNAp5UBnNqoRDCaW5pO5eo115Wcn1J58Sxife+HbxzmzwXmhTrvEVCE67evq2OyG
inYPoQlmbb3L89u8khs7pQQkkZHeQhRR630NfuuB+lA5gOo12Egg3HfjMo13eoMkdFLpMf4vh5iV
GAvoOdFFTn/mRbAsrmROXztjGl0jDzRX7swa+nTxhI4xtWq+5GWObKQxL06VUTQGRAkdbS0pkk25
qPWXqaqahxI5h+s8DGcn6/T8MIO++q7K8wwsiHEXofUkJrt+Gg03k/Tarsws38lW2N2FZWE4NDPb
7VwV1ZUh69G1LPf0V6sbkNb+m68G9UYTSjm4k7jbVivUKGiUFEeqJ5sZ+c4IouWXTayeKEo1Q7MI
dJP54KeKtR6fwRr9fByvZDTrYuV2FYYPffj9sqVPSQrmHxY6synIpnVcrdyJssCFWOohfHCqdolS
/UjDGBXOot9ESM0t2U2UhS5IRTbp+KM0FgfUQnZGEdhe/hlrR80yCYU8qqFj1dybB9UcKZhJSXwr
vO0atEFgkOqyhbUtPbfA/n6GxkaQSFWnaZNvNspgxyPIs2V58uike3k4CMje15ZDCZSNZNzzn2Wv
m6434tjE1dobmlO0N/nwenk1bD/4U03xdifAW2A732anTsqYlk07+TXIeuy0RedGKd8sWd0Ktu1T
Uon5B8SGoT5p4LtYhLtAkjHth54Y2ls+afJVhykTRT6kkHajH22t72LFF/7WfjNpEBXZCXAHf1I6
rqeiDcumgbEk9MOw+ZVX1k3T13tTkiEPPJuHJe1cokyCGHD1LNAzw+yznvkItdqxKFocu+mtiylC
vGn3xdu4VAmmpSZxQ0Fku+aV5xY5v4/UsuyzXEN0lHWjPYbd5OSR0hxjU429uRtSAcvZp2wT9hY6
QRQfE6pbJtDl4xKLsY7nRtJZOAa5y1NzU0AiD0yevmWnN5pHDpJbbHRBHLbirYAY1cSwAVqVVT4I
CSFWUUL/ePJLNfXa5CYjpT3qi/f/PhOwQiH4BnVdFfEBt7RIm5d8kEY/RBWatGB4Bg9SYd5ftrLy
xT5Y4XCkNcNiSBZ18nH5uYmWvQ5msu3b4XruDBHZ66cExtvXMmRCTUtXof/KgXOfyuWcyQl5+1ro
N/cgHNEw3uMdqG4wVhB/XwSf6lO8/tukBi0kduKh8PxxFxNryfNRT2dkBV+U6KaQTXdUDxqkTORr
DVwt0XSqwPi6xIq9yJnbQSFsXF7l9DouByetUVAdRbVilQVaHNqhmRjfVNMRymoy95tKmdSyGgC7
W/CRgen9BtKVB3PbpY7mss4D06+P5Eb+MbrTdbRN7pJtflpeQ/CLj0/qk6g/nFm79Gs4DwhIZhSl
Hk2IqMKfmlHZS0W2RlcIrsQVFPywaO7bx2rdU5LjDslKep0G+rHWY0TvRfNjpNq27U2IpWPUa7FE
cx6i9XFhr9JM8TxH4eQnQ+cU1VNePc9EFEStrU5TLIXq0DUEzHOrm9S2DlICXcNsBwnubbftPOKD
j1YQwq/i3bkdbjHgHJVGuZ9nn9wO7uJqLn1mBeTgRj7lO3iKrRFbPAO45rDnVrlLs546RQ2g6+zX
aUlLl5hpc6iblLxCrtN0Fn0G+YDUYYwCUoCCB98qZpzZ5ku7i0KDpirZijfDVeQ0JzmCDFLsdJ7s
5iDKrUDVLCpOCr4mX99t81mqdfVNpbLbtZvf+gWqkJxlLRixoCQg4+YCPEGu8iM4WXrd53VgIGWB
hB3aGwhmxmXiygnyJb1bf1GOiReYdilKlzBv5I/8uV0uMIi0kqQB1RFudQ0EcwqvH+mVXDzgmWpn
c/98+YpZXybRDQuy3yg78R2I0CAL50qKGezP4KnYJRidQ6GSJdgS24lPmSPqfV/9gLqKNyib5YRq
1ceN1c2xqYJJJn6qtFC1qdQvhVG4vVZ9VTL9tlJjzQ7C7CrXJdFaV0JlSzuzzB1QIyNdoY244jri
oV/dH7aVJxUulb3BGV2WYS4Ihom2l7d41aqFyBn5ZcRffPw8qoVmGC3V/DBGrbS7ixdRL9WaBSRE
UNdToUML+faPOzrhpWvKcT77hvk8RoljDiKa1XULRKa6CmFLqIZ+tIAbvIwjNDr7EiZis+mRkUtd
3qU1t0eKEvJNKnIqUM78aEGTwqTQ2BqIlThtTHdlp9sUGhp6+Bjlf3PvEA3lSLxoYI4vX5dp2E5x
EhK/R9sZEgDZTTKphyWqhdySzKf443xmia9Zh51s5Gpazn4MDWEQSfWHsh1tE4w6SbcNtVPSTw5p
422g35rjaTHj3Rx8G8l3MGT7IMKy4+l1iDrBm3E18jr/VXxoXst9mqgjIq9F3dBKtuts3kPmZrRB
OO4XFYYEKnmvdGhn6a7zcrAH9UkfoO9MbjLkxfVC3imJYdpxbz1c9oPVW5QgF6EjEiWWycNDgMfl
LJc4LvJedVobGrHJKT+Gm9HXjw3a2cCu4skHqRDNsqzB0rldDhzKOAAEdegFZCwP1S7Y97eSDLJ8
8NcvG7pBq1JkWwc85d/UJoVNpmux/rl57gyXujKYUlWgV3c2dnWlf6si8JSkql9N1Lu8xauH+X2H
ed6xtmpIExgt8UezuhuU+ik2W0G5a9UEtNigiq1CjYefOofrRSCdxmlOp+7UKWjXnQpRunn1ZJ3Z
YL/h7AUtJ6qZLelM/KlID11W2EH9XadbNbiDxp6dN9rt5W1bRagzexxCzeUglxi2wBcKyA+rqL4M
U+AFHd0HyXin5/CTy/bYv/cJOXAC2C35lpz7uD5zQDrQRNnQ78xTRnqnnV5TfREYWT9uZ1bUj1aW
fhnq2WRuvx96Jxoc1p8fY4gLb1p7weRmY/cYfC2OpWyLQrn1HX1fIRdi0aELLCOClywAnrRA9/bo
GPVrXYO5qiwF6QjRdnLuMuNxK6HQS/xEA0F5vC+T1hnl7//um3E+0lZFUGVJSnwjnx+TULkdyWMv
4tsSrYR7FGpxGNf5FM5+O28lY5PQJ5qInubss19yPu7CD/QMlR4Ct0h2IH+qmUT727OpM50qtf8H
2sD10/zuCxz89hltjMGCQf1+djr0Kw+O7LWgMdO/g3nqIbxqMfEU+v0NVFjG7f+3v5hlIoiOISfL
QuboU9ao0jGc1qQ6nANRh0a2ZSbbiSaona9C/LsRXumwTY04aiwACATR0rB08upWqe6aWNT5IrLD
Xe4z2G/HAB/b18rkiKn+B1TS3GEe0L5hiYbDVoH+bE0cfAQmYpdGwRE21c6eplPUi95DotVwIGFq
fdSnEDv3M2LYAZJ6xfyzbbaG3PwNQJwthQOIxYqysmVLkccHhWTO1H+fJBFJiGi/OICgCV1Ca4aR
JDcGe17A2SPsXxTtGPv72cUYz0nWy6Y0+VGWQ6KA7MkcubU+bfL+L7LYODeoohBWkkX596OpGezH
fTxNs48yrAtH2IXx0YqNY1WWrpoE10l1UhPgRVkfaEifShkXp+CzrQLH2U/ggCMwW2uhFkJZuTiE
I+g5pPRZbgenX5C1RB9HE5beZZBf/4bvi+ZCtSXU4sWUcb4UWXKNVEamdHEvm1i/lt9XxbONJJRC
2HOCjdobXDBQuOWjBlbH9BZlggR6z051N03AYSL6ovIa8J8Z5sBDxgxpVej17EPD0DGL5qXWUCGV
g6uib3ZTBOpd+oPMu2zUtpeXLPiOvKK2XhIFBV8WXvVJ4pRB+SXXi70ZhK5Z615TWdd1vogaptau
UiSLNJ1okL6g/GOj1vNEUySAix6ho9e4rvTBbrK/wH0dKrtoWKeoXvEpZV1dzLFTYSTOqsMk6YcG
CdxOB+dTJtJl+DR7yC6yc1vc2Ye6p6REI56bjMxgARu5/kxP7Ut7Z35HRek1vWoewcMR5E55L90E
goOxvpvvC+XQoBm7lkwTFrrMNzU55ApoTrWHy27yiW/tbYVg/CCodSoEfRkfIcdS435p5ARE1wfr
lj5HaOucbLKbHNOZn0Hm6BZOKOw8/0TLwawaFBlki1oGMflvaJJeVtMC59G8tzbQ/PT0p/C2CNzU
IXZwovtkaz2Bk3Pb+SH0hEUdx6tZunPz3GelTW5EY4zDMfjGphrAA7LY6avpGfdI+vj5D2jeuLIo
JbP2Oc+Ncp9TU1ulUAmLV/SvtJWcIX5W5lZQehAZ4eA7hXzoNGvp5Gt562gY0tOzzUyE+rAsSuDj
WUjb4CVFcc4/qVzrizUvFFJ4mAIONvN15scP+ptwWwSqvOxVVNpauyLOzPGh3hzlORm1ZPKXXHe0
XH6CGuXffJ5zG9xBaCt1gtARlqSQKzMg2zpaUCoTTnqs4fK5GS7CW+RiRH08In4zpeoTJNQ0rzEx
omYYgebE1WT9UudAtotMbv1qrnUIp/Z5eQCfJB4oNDJeTRKktixpoG+R0tYb0rr3q0ZeHuRJLu8u
o4No37lgMUSvoRxT5PXkOqrsUe6cRs6Fb+a1VBE001U0QwDRP+klJUmckowksx/oxlVpNgdVeomb
wpaD3G6j0S0i4pm65BhlbjeQAC6Wu6TtbC0+dXh3ar/UVLctnW4CvdpdXv/6L9MM1roKHWQeHEuz
opHydmTxSpPotjC+xepVgKd1cp1Wlm0mPy4bXDu+Jq40RTV1BblUDiOkdLZyRvfuV8lVkB3CEK0E
aOy6bGRlVRSpWkVDqInWab55OgrzwKgjpATfHqPHGDzEipeIC3grj95zO5/ap9uujcylZeWsiDhV
ZWdu4NKXBSpAde1Gnqi9eWXzPtjjTvBi1XIchrgvlXQEW702yd5IlcCXB13z/mILVYMVCWSZGnxb
s1b3wVgSmIJqzjFMkz0dArsxTjH5OcimEwUJ1KkkQRSrrS4QbojmD4Jrky8uNVmVGYOGYLIyfuoL
KBmLufPKSfHiAInNARyCEngSuxp3F65R+XvfDHbA0jMdRChzTPhmkBoZvioYGFqGzWCZdtTv00J1
q2qyB7mypyiwI3oPjW1HKa6b4rnrHgxTTu0GrXhKdDfmox0Vol5KdttylwmVz5bFQeIkp61kyv3k
k+ImzBsnt2rH6Dsv1wTHmZ2eS4Y4OMPTqq1piKijssz/I+3Lmiu3dW5/kao0U3rVuEfPdrv9onK7
25rnWb/+LvrcL5Zpnc2cJJVKHnaVIZIACAILC50tdY1m10qi/pqqMLteWhUUk4Oo2pdV5eNyuiSV
OtnV+9EQG9xfYCJAr07sTvNkSU1jlfXzbEgWOPstMrV2YTRosOVknXjqQn9fCRZjeWmGGfYXxXdz
+1rI0nHpDE7t49vgTIRyX06PiaXwyg/moKEo1Q+uQcr3Zd4tv/oz2U0P7Utt5wgNFgwStOLEEmWr
wABD5WbEPEMeK/JWVIlPMQmAJkjxSuzzIx2CjoD7EJl41BxmN92FiQ0SdMr02GLwSBQ+dDbGULrI
efX35JU/eXzTs64+gIm+Qk0JCanhvjsJ7Y2kEfatNDSWKWuvgiJcSXH+U9OW09IuFU/LNuIKEzVR
DJFWiAg4KHPYmA6c9gqIWRCRGf78lLu1rY6WrFjh45tuzSjH0lX/Ig8Fdw7aFm7hi2xGBbR5XsKW
IkLIoPVYdpXZiTz8yoYAie84u60EdJxITWqBTOp+CXKM/iqXPXAqmIcbDu/KFHCSGJvnAIClLCto
PUHVi9H8rDW6sfpIYlT7Qmwt0pa7tALkCIO5QmKBS9ECQYl72dK37A2PKAqKUXXDYC8FqRlrtc8J
qjTiWZUWSzUPBirg/04Is9e9Ekki/AkyGfXThJ5duH8rlnkl8K0NXC+FiUOKWQIiT4ci12XfW4Bz
xBao6W4ifXTNAHTEGsb4CaCMtaqm5uzipmgASAEsQqPNt6dhkYJb5ONqnUAuMEkPSXMdVI/okLBC
cOGHi+KMfc+rVm4Euqa0EsrsqjwUWWEsSLyNNoZRP43RTgMJquHCimNb9HBPkLMyH3jcRjyxzDan
RZ2GwAnOnhHt9fIRXDYcbeEJYBxSnPxf/iIKM0sb3oqF9+DculPXO0ePc3XJlMGUBX2DnWvywI5R
0xaX5wbIukC8Xxp9d1n5twrt63NiH4LtMshmHkCa6lOGFPmAyjqYoUu0ECSYyzC4GC71qwjtrkYy
7x+gNkzJVAFvkNH1gW6Zr0sd9KjNhyZavFye7Ii0dj7ymF63lB89jWh3QjIG3EXMbgrDtESdnoMq
Yq5tcextpZKgh8W+11OrEBfXHK9lwkVVUPVmQxQ8SlGDwgMMDZvMylAVneOI+kvpLb9SbbKLX1TU
DkGzoBzi3+N+OM8W+Rnw+GF4YhntRFk+Ckt5QM4l9xP0r00VLq8lcHsuZpEnidnXSsqkoUgpBUcu
3MxEAWcRCrBBg2a2YlTeLmvpltF97iYgMV/1pJFGo+grLKssZRSK9j3gYJclfMxw+e8HhlfPVxF9
Q1DCrgPAzMgQvadyn90ppV4czS7qPPQlpfsehCO1NUlEU610UMEnZjaxP6Wi9BAvwQRi0VINj7oU
5udW6rNzIAwVwBGDsZtISXY9qWTJIrOIYQ/m1KSuSAJS2yMx6sIWpHq4SuZafgpQsXgNNAx4bfCY
NSx1CsBra86LW6BN48qcVdmRkAC0jAEzwBOwydhto+p3SUamP4s+Vge9MWQ7KFXztW9nEESUmKoS
tsL0h5Rjb54MoUlOwhhE/qILgVUDhLQ4Q58PmJkAKoSbmDQYxiQX8X0TCTOuBjQXzfGbrlQN51S3
bnfcSAivZORKdbbNtNbUTlQXcfHK3LRroFeW5afRp7w4blN5VmLo7yt/qmRTKGohPNwiWTr4wnfD
NXj97uYb8T57yh/G+/mX8g/eCeuV0ZWvRNYY5SMqM26h1rwywneleQuz28sKu9WfAZaMz92jBrqS
QZQo1MUWHka5Hl06UhmltDMd4Qj0IFiSpD1H3qbBAy6D7lFdQa8X49HauFNMqcWayH1a26DZx/tc
/1PcBzfEJX7TeYvwQXEbcicfbh0g2gw0APsMQzRYPSF12MxttKAk2SSTPwIFnkq1yHMA2K5L9s88
mdtRrQIFHAkABD0OYuqUEjq+lufLm7i1h+uVMKpI+jCIjULGHrb7ZNnXYI2P8itp5ojZ6hFACvlz
xxj9myI9D6sQzkz1q7g1HG2MBkqBeA/cAkrvzhKLu6IsXqug/7j16z+mO3ogHsKTUhC8YDS97Gpu
5ftgFgdLLnIw3zVy67TzPSVqw3S4fxIJIOmNtKCmoJ2evaaVKao6BN+Sl7e/avUqJ3eXd35Th8Ca
ilIaMQj++WotgBDLdYmOLi9rjL04dwgOeZEUfQKxGkRByngoyzqshP6+MshlnOJlxEMGKH506L9o
XuEJiW26KE/k8auG0ZLJH962faO4o7kC8AAglUoX963YBErLoRuVgJZhDV9yMq/6EZw0kLOKO/Ts
X95DGjx8XaAuggYHrTDgyZER2HxdYCyq41DiNw/0gTdxiN7ZfrjKk3G0qgmUsEaY3PZIiHEM8/vJ
fZHK5jzzPkEqJ5hAKQwygiQ49vr75WVteFJIUOHa0PdJgFBmrGXsNLSnF+D/Ge3Fm06FUz+Sq/km
e4dvdSs/4vXMbBzaV4HUTaw0JZ0TvY8AAwcFKuhmQVHxNtnlQ+n9kwD7qyRG7WUzBnytwdL6pkeW
v9gFuvS/6/1XGVRtVqsxWz0ZYjVdsH2ind6BxdtKD8Ze8hFB/fkbU+S+O1HIQ7QgASEKj8GmIrQq
AptEUC4ffWAlwk3N1Z9oIryzjHu9QaoWjQF19DeeKxuPpa+iGf+NetAyGakANiLMl1Lt1u61K3U8
55OV+zVmHsiOUnnoQdUXp/pTyB5Pc6iFfbPA1dIZTZ21Ogo0MVhQZTUOLebWK360+xtDP75jLL6u
k1FQIRtDETQqGsjajAMmcTjNcfRoSxKP/Pgb/wey7l8Ok1FQPKaNuSegnfkPdXfm0Nb5OwFF6/CA
p4SUgxqDjldobOFmSlxFsHo8of7ncO3rRzAanOQIQmOqUYkwOG32NmnHHCk1jpuhEcSlw2PcJ0kC
Me7zasFMJMrX1v6RKpdcjZ7gN35bcYdWbiB0vqyKRejoZQumgw7y5oMmn5p94eX+4g/v9Yix5Rbl
DRf80lMHj3eo2w4VOVMknJC0+wZWDMxCFuS+xn7uKX03iT3KUx69okTrl62d/eER022gSrDWT4ls
FsNQjXwgIiTSTl7dJj/yXdxaxQ1o8faKbygg4rOgv25lgyUjuOJ17G87hpV85vWIMS+jMsjY6+nN
iGxhPDZgcBnd+q5+GXbhKVl2soxC7G5JdypIRQWHB8DYvCVXH8CEr+JIdHMW9MUDuteWy/PQPHHU
l1riN/VdSWDCm1wos3GQmsXrTEuT7eGtfp9d3c686Zf8GzDEbHSWd1Tdj/wOwk2PvxLNuN0sRkah
Xggsx/wRGXdotbXV9LHj8tlx1Yjxr21V6oOsQ40IGnqfx6fip7brQ8yhqFzZtNIzHbaOwQb1TXVo
/sw78/flPeatk3G7oto0hkJHMk9KZMlJZyXa6AHW46gZ91VMl3LpOBnH28ohqpUFPU4nveoeUvAs
qpoticj5jY7oJC78rFkgPcEJIrfdEhJjBHE+mMZYnpe+mEoy0XChfB+ccQGEOn8pOjDPj56ZWYVu
yW9AObsgO+ABdbdshILoKLeH+L2BHP23mVwrWHIlPE7pDxJyaiQbVRsd2Gy8j1EoE1HFZvZU6Eag
d6UazL4h6W151NXKklCL/ZPFU3aqp152NCFHhKLJqU20LrxO5rHagZdJA9JfFP0iiktLyrr27bJi
bR22rAL9SmQJEw6+lbLAxKdkUb94UnYtRZJT6FdZxGNQ3HT7eBaAGP6jzKAyTrAZzTiUl2HxgIW0
i/A1TicrydEv/ZrUV2VHHHN5NU6opaNSPj3/gxWuZDP+b8amEYMy5LVV6E2CusvS6qrKeETVmyq0
EsM4QRPp5FaixKu9tGvUszpxPMDmQa3+PpW/iqWVmpSlnoGFciKY6aONfhcPjqG//IPNQqMpAVQF
/ZKsCXa5gDCyB/2vmDbvy1jeF/r4kg0qJ0W1Fa3KKzHMYpqinutYg71N5qsYj7ElpaUzlr4xHufl
VKSYhB6pD5eXRv8m69bWMhkPPqORMSli5BQjIDNCo7DnXuAEcptnhOos0vrYQNAlfj2jDqMttSLt
gWrso2chqHdzOt61DY8ab9NRKiARk1WiIoZin9uiFA16F4EeNM6syekehsRbdgLYSaLWGt6LK8XW
d5GLqaHK78t7uHVuqJaIqBVK6Nhl3Vg8jqac05lydM4Dncj6/2NUzsNxM/Zfy2HC7mGYRzBe0evO
C/wGaLjztAO2Zti158ijzB6mn4JIf4cJCCB9R+9cwm3w2t7k1VqZwxw0dchmA2sFQ/RpfG2vNHSX
BY78kMbW6JgH/Ygt/vk/8xzTZ8/n0r9N81mCDHysGpaenaKbWHTzQ+gGD8uVfl+8zk7p5ffVC05W
+nn5ZLesQ5Fw7VL+InwB4766VBHkwKAY1iV/6kexAE9qytGeLfNYy6DfsHJhBANmW9nEjjblQ1dK
1gjsUTfzWkS3pIDIUMQywJP1bRaJoOWZGg/IfkdLa6ERzAoEcDEBrHV5w7aCXqTyKNcKAPjfqLiW
EdxDRiWhdpCi1RZFrijCdCetcepSvtW798vStuK/tTQm/jPCqKylwEQCXwt+JmL3aFhFeNvOzmUx
G/gpZOl0g2j4lyYsmTglNOVIVGI0kwn5olkoNU8WptZ5BZD/hbLoB72t0FcZVYd8UX40ncBrHN1a
51o+Y/hgXui1DABbT0+WQ1eb7yGZQDirNbdDl/ucxW4d4VoYY+G5MZdKXoToF0mzwJPbMLgNZim3
u8go7sooxGQes9mlcRI71Tj8ksb8JKraWx+1i73083joC01wtC4VfGMpumtwa/KUeQM9j5QVpX9B
l5ICikomcsLzUV/KGXml7hl1FE9y0sM47iJktDRfdkTBHq+RdefoNlcqEzMRZCMwpg2P1kyxG9kC
0PFK+yHYxAWdpB6ha0By23vB4UE0tq4XA+lqWpXHUtl7LdaEUEbTH8JEVOSzWrfGFMnrasGLZ7Tr
qHfEUt4ZWc9RhC3fB69rSLQkD8mM0mukTzQSItMUDdEPUgEh0vFgwPKWYq9lMIo9Ao69hAuYZGfd
USSrzCyAvJvrvraWH9m16XauZI8PyGU5vaW7mS0DRtZVtpzZ3ZNi5/xMDD1CNhxafxCj/GDTTwRZ
QyKvdbvT4nxQjFvKi+BnruDw0mibD4CVNDbjtPRJ3Msq0pOU0ByDSu2+x1062IYl2TKYe32NB1Dk
imQsZ1TAxGGO4Icn980J+N0W05gxANcNVVt0KvtvpJ/pHcluKYgfZJBy6PRSYCQGaAT+z+wFGh1F
dnYfPwZeuldsMEyflRvCA1Jt5GIxkwAkbjJgJCBzY+RFdTbiPUtDBe1OAS5fn64yJcKYL4x6MH9V
GfDsyX0y8hrPtlJaQMwAnIOCKxhP2DC3FMUyCUV6jz8DgjgCtPAWoa0ngqP+obz0gpVlmHRtgBjV
oh3PFu+1vuEm1vJNui+rOGKM2zlpFlQEVVWyJnn5udTqvkl+N1luicPkDrp2lnNeXmTDS0gS4npF
RYD/HfAqaFLY1IokekJ4KuMrMCdw8h/UBTDqA6wDWHZQzAbXKNuPMKl52Ju12YBHt/Dr+jFcgGY1
/aj2e6ScZWnhePkNl4RhMmigpjCr77lYMx9UUpiQp43TWUBuQghDJwuqOy2peHHFhmngNQkeThBM
Q2E1xtvMHR580kQalJ0RIqkuZfGWr4snCaPa+vvizLvBNoJAsP2YeBzhsCQ8xr6qSIGGa5TTsba+
kXaTNLltLLgpiFMvhxBbYuhrDwxJOrrsPmbDrzQx0jujaguz90YAblN9RoMA3icFb1r4RuMg3noo
QRJKcghsB93elZy6RlkwIJAj58Z93A67RB0PijjsYQV+AdYp0GDYy6w/5mZllXrplst1lYa2Curd
AEnLoJecRVQ5Wa2N+AkkY3AB6CdSAL9g/E+Xz4FRiEEPBjykCOfQHarESfMrsS1uWqNyL+/1hv3R
lAQ22QBP1Dey36ZsEyMw4wUsS0Li1kGApFiyCJyG1801yUSmrCUiek2YWKAcuqgGd9HgFSL45XPZ
roMC7TTAtIiiNQw8V7YhToP7xi4i6kGHECOuJkK29Bh17Q0qTqk07baN3I4IVgkMqWA+Xd5C1nFS
qnUsDCg5sEQix0q3eKVGcjwWfZmKBFbY7TPP+KCmTfj1JdYsWDn095UcyC/GrlMIbnv50D/N58TD
LPSdfK1bko0nbPF3KrCsfnwIVWHyWB/AIuzTpTbzTm7CD6F0pB/qhbv8cbAm5AoysC6RGx4FzLcI
g5XIxHRZirJOM890OxWvcLJr43e8163iTgZXYmCDAOzy8X0LIlmBjFeLw34c6lAj6Dvo340D3OgR
BNTO6Js0uFHubjQXMbIz+POx9Fo6xNwvbqvzTvh9+UO++aOvH/INdUkqSUFRTSUIHtWDdD84+VVr
g6fR09zhF7Hzk1Fa2S6950LN2HuEFcy4nLRIVGDWJeI1juErTn4wRjD+NS6YteziNoww0OvyUtlL
khXIvoSSrtONDALRZyAPD1KCaE6rkcH/c1nOt34aVhDj4mEyRSsIBt3S5KZHT80gW5Ij7WJf+RVi
ao2t+fWDXFjCASM4D+ORd2N+q3CxH8A4B+QXiipssFLZl7zwqO2W3XhedsFNsRM90Smviz8YsuWA
aNDn9YqxkQ8rmvEXUywnopRAnYzwWYnl3QRm4ize1R3K/MJV0vG87rdyDCuQnvrKQVVjLmH8bwgY
RmyhGiy7TWSV/tg58j3VJOlxUi3BQWLn8iFv+t+/XBS6ub+KzYSkxytQpvZLQRrGvvfMAx+kcdkT
4mXwVYyY6E2vjCPEBOl9ac5+pqCx5PJSeEfGuCI1GKRCi7CUKVxu9LDMnLTu9oYQL0gQaIZVd+VJ
MFveGL1vmWHm5NhyftX8nz2Ot/mTcejv6MM19vEQaI4EkBACZ5A/KG7kyjuAps4LyAoT5/La2Uub
/QbGCQnyUpNagqXEoEKs82PW2cv0a2hfzIhzYXNO8mOi0UpPZUmQq1rScZEqt4b0Tobbyyv59pRj
l8J4HaGOFyFHzdLL38kbzOA+PgROcRSu9AdUKBUf8BpL/aUndjJZ5sNl4ZtRwqc1fBjpanEarH4I
wWsC2hv1VtJIZ3VF7Op1xnHh3+Y+sYtk3EvZopl37hD2zH61X/bhQXXqkwQoGJ37xMNdcgzjo6yw
WlXTRbHedAOCgsEEGDbNvRTj/AbJuCcmsg6SfNA70b28kzyFZPxKHoHGwKjhP82usWT03GlwLvFb
KD4Fy8gJ+jk+7EOj1utryCBUM5Rf9WkJ6D8cxsmBh2fjaT7jX5oQb4pSgJhsqhs7kYBC7hRujmhT
iobUH8DFeAmzVY+p7YZqAVYJxZbwLt15y9HEs7Tc/9RszJw/cr0Xm7H50MSVPPo9q81bRGScgwHy
pmfaTNV5vds8FE7iocvBaV4j/L91FuSnSi954W3ppr2thDNmEA59mCcg4PGk6LUVj7pwCLlI501N
XMlgLlZjaAdZmKjDssGmUZ0otXZtG/vhsNw17ozQdHJDzGXnre1b4YLdWcYEigUoIDOBvlCoabev
P8i1JVwCXEnUu6/TNKwk5nbVjCjqKJYccVLgV960Gw4mhpSjpsz1Jd9qkKwsxgoi1azmZKT68ta/
K/d0Um1pC7aEyquAEOk1vflb6X+OWbAsq4WOyi9GfBMQGqIHwRnPsZvbyx2gyPvxofLJDc9pbjqV
T7Vh8SGpKpV9C462D5r79ECdCiW3aXeX/SRvP1Ummg9GuRLQAkGDbGDi75N99Bs093Z+Vn9q5+TJ
eA6O4g+uVPpXL2iMylyybVFXaj1iO5vn4kT7cbqd+dg7gg8v4/N8DO/sGBcj0AizBTM80lD5n0pX
d22hcaISjiNhJ4hUkaEHmYL1kFgLnUgMWlutpcxXSiXh3N2bokwF3JrgrDPB9P7VYTaYaBGpgEF4
snQwsqsyOEwzJwbiuCyVcVnL0M+kKxqEQEN2LpXeD3TFAgXQIcq1Q97yJmzzVJ1xVKCyrIUQ4I6P
+7P1U7/BRAe+m6Jf/V3nTCDOkOkBdwoToxZqO+oYOY2YJ478fk4cScyPnTQ6ecg7o22N+xTFGNXY
JUFKqokgfwXembJTnGCOHzmWuxlWaZ9CGEVQJSFV1BiXVybi0WYi7f+rTc1zJGgnWX01+4NpCk5m
xJYRvKRx9d7JD1XaWGKDkeVk2oUtxh0Ukn35qza1c/VRjK2lyRyBhBgPrXbpazvWS0+oQd+YGxUn
K8lbPf2QVdwgkG5spRqnGZuFE6ZLZE2zeWpRh6/ywEGsZEVN8n55cTwNYuwCViCNwwKZQ1jsQfCz
xwy33C6m+CfIu54vy9pOKK12krGKYehR0BGwk9r94olPlWfVtnAXPKhoxJTsgwbOv/YHD83EU1y6
66tdbeYyyFAbgKs0AaRKtexnXje7f7ky9gpf2jZANzTxFgwVccizhFJr7sv7JLIRFNkYJeFlfgks
ES+hw1FO9qWsdVoTRSUEK9OP2CCYfXwKIl7NirOFH/1Mqy0U0xScRym2ENn0AHDEEKwR87Ln7CFP
CuNhStAiSUKLpTQOBhshtRvd1+gqc5Ck8ZXH7Kz95AUk2xmiT4VkKy5yWKMUkWNhFP2l3UvP4O9U
EKjnNnCqspVMCNEJZ528ZdLfV5vZmsUSDdSRFhh/LGmIDrhwku3g9S83+gH8WIkgcmVioBxS1sG5
eej99Ny4aC9zRGS7eFso8xSQcSBt0i1gzoMDIdf1q+rOB8zVxOlhuuULuRvQ+m4TdJmAtmdngqAs
9GqkrBFHcyMi3ncwvkUWiqzJ6NUxRrcggzsqXWHNxeJfVlLe4THOBLnbum0z7KxRzphA8dJ358sC
6GdeuNE/8rero1uqvlOGGtphBtrPZZFOSYzsTNE7o9n8UGXCCYs47v8jX70Slzboi0S3FxLfQ/k7
VvvrIApe2qDSrTDnUb/SvbmwNBY4ISSZ2Tb0hJrurCaykw6ajVmqViQdqmxwVSPg7OV/eS7+ZQcy
41FCdYrjlqbw6HMx3kk7dU/ZSCufG/xv6gUeTHhYYxgvatJfjToqe7GQaTIWlF2l1aA0tGv92I/3
5q02W4tLIT+8N8C26X0KZSe36EJVIZuPsLnzkgfpND/Gh2nX/knRrZLfUdpZfb9cUW5A41j8UazB
Ew4aeFhvhIfLOrupRKvvYKLQRm3FIK1o3LJc69qV1IFVAhRDcKCX5WzaxkoOc5z61M4RyvAYcDeo
gECL+VWctSDTHXuvWUpXbCJO5LddLVlJZOLRUMyzsKgJ8Siaq52t9L070eHk1RFThhagGppd/dx7
5X7wI26BddNeVsKZiwKzisMgoMG9Vt9G4alLUB9qdKfXkGhJDUce3y5vL0eHCRN+5iD/CHsaw6Ra
eidpaDkCUFRz/50Q5rpIijrKRROGYsSBO5LXFqQclyV8WPU3P7PaN+YmAFu2lvS0fmruelc3bOiL
ndux33ophkZGv4iP6h5uoMBWj0A3wTIjzi1Brf3SFzC3xJhUstjRCpApn6L5j6CKlpoepVTHXT/b
TfEzBEPL5VXzDo9xQEo5hmC/xb6CC8bqMrT4oOnxsgiO+bHoPnkIBeBgUE5rytHqU8XqMWNrAs+l
ttwqcepdlradxfk8RhZ3EmNYuzoZeEJ3zuhK6Mo3flZe6Ibn1qHVu/I+uS3+cPN+HF9mMD5mwjig
RaIVr942/OymPiAMRc0fLKuIYyS3OadvsccL4rlrZfzMsgD3hywOrOJs+KKLmcKQl9dWDJ7F3pPs
0AYH1x/enDvegTIOBkNWs04CrsoLFLF1+7B8BXrTr4v+p5Ytvixm478zfoPxMAZoR0Ijw+ZqIM6f
F9mb2+H3ZbXh2IHB+JdFDQAcmGH8S/XQKY/98Hz572/HFCu1ZLyLqXREq2lazJzv5xLzDQYDI4ju
zLQ/mdlbjragiNxrhcQpyPDWxbgUEmZBOVGXoompH6pRYYFL5v7y2ngyGB+Sgwx70Wm4JNQJrtSy
1S1AYP9cFrINgfjcQBbXOXdaj/ECuFPRLhk+geCT2IGszS6ZAWULsxTt082SOGZdV6ecpKFhizNJ
dHsywf1ldlmP/+i6HVapsE8TsPQk8ZQ+Dck0nMSuipxQKhW3xuQCDi3rNhBolaWk27eKlQ1lViVD
gGrVrmg3DxXa6TsrP9GyQOPHHu9lRY3h2yWyEscYi6BOWgOqMeKJreGVy+hoRuDlMy+o4olhDEYK
iVQakORVgBkpiWWQQ9b9vHzm2+/s1VoYozHmoCRSWCNLcS0hV0mHpmMwAQgIbqenaIfBLB6PuZp7
WozBlGasAL78cX0MjnZadjrauFO7csu9satUixeNbxrPaomM8aRTIFRyiSVWJP6hmtMDGZGZ5Owj
vQcu6ARrO+gTjuYAdNh4Zsx2AL6f4hqRjZ2hVW3e8+ttmxfE55pMJrCvzCacowxV7mE0TvDXugVa
Kd0Zo/xNIP0NqZNHzgI3S6cricz1O5qmmCkxdlFoS8/Ai0I+i93LiPFAipLYU7nXurtOCDn7yjk7
dpKuHGahIueopizLTRl2VsybukYP/9K5Ma4Ds6qbYOiwrASQIOVHtytP0TE58BBW3zp6PiqJq+1j
fMY4D3M+TtAPSoOx7Gkkkf6Zb8CAYUluAWJyy3B5aD3e5jEOZB4xdknMsHmq6WblWxnzso/baePV
qhjvkTSa1GUK7j75JXya7eT3fEUZsdUHvG8PtF8y2Q2PGHTEmTS0GQquxDIeBEOcy040KprrAUeC
VtkkSABYE081eb+s9hwfbDK+w5im3FiUQPIa5dSDrcX4kY08VNr2vfvXcgjLoWm2qqRGNa6v4Xnx
Foccqz2y1H742J+pD9GvR2d6ks7VIb02rniQgct7iUTu17szQHV7Nmn5TcIgRTyrbRMgxzy+SmKe
LXPuGgzL+ypK76cpaag+knv9kKKbN3GM/dtHO69mY/iOX/76N6dHRDZ47yYxyVB68mJjPNU5uQ7M
xS1FdXdZDG8LGR8ypkVr9jHEYJCdm9WNNXWvopBZYcS5rale/3dn9Y0uemqMZEoEaGMU6IeYJD/y
xfQLSXWVTDk1Y/MSi8bT5bVt+pBVTMioRzjHRhiDdNKro8Ya+3PdPlwWsB0OrCQwWkGqaJYxSpjm
yqj2Q+8PoT/YGNhn6bvY43rizZt6JY9RClFapFyGu/54vQqDJR3DMzodneTYnQefn4ffdv0rgYx6
GLlUL2E4IFz0hY8JUKARzx+RLnLSG3037/VffGz8pkquZDLXTQiiCp2kcCmddNWFJhhr/UF8EYzC
v3x6mxq5kkO/YxV594tJFhUDXryBNLbY1742BdbU3GSYDiy+ZMZwc1ke75HHdhmI8UAwagWnNx8k
D2gcP9iVqFqkDq8YtOn5CdrxRYzr+c5ll48YZZdHCAzqpvKAlfyh9LlbNgLHpLfBkSvnz+xgUCmN
nE84Ke168WQ0Zok3ExLDIXpO/4YuXo4bASL6el4kmNJ8pAC45GReh3doKLdBIueRu2KnW8nVeCo/
svDa/vKxca845sbuVL3viwi3DND1D/Jr7eeI+PtbSuigOvMzmDR+f0D+fuS/Uu4Etk0fttpi5hIX
41hT1AykKnMRXzdIqMha+Hp5gfRPXPDMbLF3DgupmChiSzxonnKM/dED+O3IS4LxxDDeWAj0yIw7
3DS0gajwUl/xBV/e8YomnA1jYc9BUES6OEUyAEa9JWlHSX6+vF3feDa/hsPfGuqqeFSjOEQ4XJwo
D11tl3ZzzPcfFSAOdmPTFX6ePgtzbrN0SrIRi0nQ4iVgAJ5aCjYI0xw14t1lvONhvC4ATEOeApz+
MWyKHk/joqTKh0BefouBavqrFVclpq/HOawJLMGlq0jztMcwFkyciXQw6c/9aJu1Jh2FIaysSI9b
G5S43B4Oei9fUnnWlSxKEqkUy1e6s00j1vpM7joLvPpu98gjLtzeWaJIYE5Gb65Kf1/dM4UgilVd
Qdh8CGn97vxhX9yd3XT65l9iNLrxKzFJauZxiFouWKCf1eBJmDGAnqf628b1KYOx4VoNR7GPJVyZ
XmvY4PoaTj2SycVRDF31bXaUJ5kPgdz2+59CmSCr10iBUcg0jHN1X7QFixzxZKp+iHvzpT4prvqr
sM2Tec+LwLeN71MuE2zhcssWEEjQKnaGvOhsZTW48wjwUkLhcnzKtlV8ymLirNiQQPiPPgZQBL53
HRrSgReJXpr22GXAPTRupf+sltC+LHW7IWalMozNAzDSB2UNTxY86mDsLpz2sbQqp3WrE+rax+YI
sj5QA4A3T8LwVOtveINtQ/xcN+MNRi1S4pmC6Mv30cVb52AoaFdr3C6zFFfctbz0J0+BGcM3xKVs
SQsvJ+YA4mStNca8xgCeHTLhQijo0xQNEFECVY6hkAPaqILT1Ae8+g5PPxm/gvZqgncqTs9EuTpK
G1cX31LhR9+k/mU92S4kfeqJzrgWvHBG0MdBknigCIQUk2Al8MgYznAQPYyQcEHWcJ4EiyN287Wz
Est4G7ULzGagFy14if1pnzlItfrZsQX6OXNpvyaHFINzcjrjaELNLDCIBxGK2e4w3tLK8vsk5U7R
5BybzrgVWY0bRaHurHmeQZMECl2aUMvPmMVDUkuKEECjb+qY8JPJ28CD1YYyXsbIwmYU5VzySKKA
MC8Q5zs9NjO0Gk1CZt6Ugl6TwzTW8r26SMYhGc38DnMuwVNknJdqWH6nIEUZLCFL8n6vCmWBqUtN
2XjoDunsoWuXg2Iq4bi7rAccm2WJ1MugTevZDHRPqZR0dtWh0Qt8sYq+y8uC/st75i9vpDPeaDAM
EDa1UDhhV15px2kX2yB4OuCyQYMGrwtyO3mwOg3GF2GYcyISA3H34Clee9fdL1bg6A8UWtPdgoKE
N6Z6+zG/Esh4plKJmxrFH1ovUQ+UZRdYHgHutnKbJzTWgMYYYBBeBYOn7oyXmvSgkTHtBaVvHdzb
SrFYREzsRZruTTnecw6QY8EsdimXBlWrAggT/dmmlM0JiApqQKZ0qz2FdmOn17zJ8d/mKv7nOfCX
0hDGS4UihiX08MVe/K5FVvokvYEK7KDtSj88Gyd9H/r9M7ktjtJtdDefaKow8oMrHgyOt3LGd1V6
L0ftjK/I6tISwz86xiaFzcSxEJ4UxndlRkGmKUAGI48mq217Kw8yy5xzTmCy3Vr6qamEcVRmLLfi
TAOT+Gl0/x9n39EcObI0+YtgBi2uECVZVdTqAmOTbMgUSKQA8OvXa9Z2X78afl22e5pD2xCFRGZk
hIeHu130+JIlOBMsm9t0zAPYji8HnEnwn69VqddiwCVfSfs6cqtzeD6rTaFQzasiuvfzsxBE3V09
HdeCQHQZchLmMarxuOo5+oSgFs4kZOofFT5iLtfV6VrS8DMI9cfSXkQdavzZ0wz1l0MeO7tBf2VO
+fIdu7ekO9o+sk+aO+WVEP4/wOf/OSQXoceMvtCLheJEvLpz2n7VWYdh4U4XMmXbEqaFn/UOFqt/
DwfulQQiuog9wupaPp/Dgb+GKNx4bw7tCfrXQUHqfGgh7xGnQdatnEN9F+XhYVJZshmRV1yN9f8D
hvR/3/+S5dQsUcOrM8bS3nRHve2/XPh+Vrvwdhs/iuLI4bYaQaYaiVTzQH79fRmuxf1LzhMMIgc/
NOeq7XP8XWPt+/w87p55u+B3gKHKFhDk/6ty/EVUvGQ8cekrqDEiUoziWxhoC91deanzjvl3Cf+f
Fb0IRXMU+XV3vswAGJzczC36fILwRJ3rlN3AJrvoAS/1xVlM5e9P/pcN0uWrXQSnWQjO6zOMa9Vp
oiDdBK2N81wGRMWmrHk06/KfqBEck3d4YWJgNbw3e2d79jxsi/mlyq/pvl6JypcEKOH9n0Sip5Be
haGv+rTI/d/f+lqguqRAua4OjeYIyTK3syU/23foTfRPq8ODU/BwBfm6Fqfiizg1ErsMmUKcgu/R
hp7EBp6fW75Orp7Nn9JL9C0jeB45sLj7p0/8B25igimiVokXm8ytrffElVfC0E8Z0J8PuIh9HK59
gw9oCLJQ+j4qnTUcwDfantwMnG+W//07/bg7/3zaRczz2q5j8bmrkWzs3bAxIBz68AKCsl61wwjW
hrH0u9klx3Flr/pNc2oxSe7uw3sv7W+uD+eev9LlKf3j1/wTF/9YXD1NspnO8gmOhoZBk5LpMOgH
CnvyKp6vZH/nN/vbsy4SsYFp1WA8EnhNWa0dP7p3OXw/pzbKfTNnchLZOPRPC7GvhaKfrpk/X9L9
b+RtGZI4YT5eUkNxus7GA8Qb/O2YD1v0QYBi7q6hGNdW9SL2KcfpmQokcuqOvOqxPvGoPGj44mZj
N773fn9lZa8ckX9S4D++osHkYC1LJClSvkLIyL5G9b/2PucA98ff10w1XnAmIJHQTkkH/+l+t0yY
5TBo7NArVf6P1+Gfn+sy5eriCLM2eBu7zmJQnlAIDU/QvVyijP+2MR5a6HWyDee8/Pj72by2QS9C
WqAsr7cdvCaEajOLqnUPE87FGXPPXUcNEI2PMXr8+yN/hG6gpuXEUBoEre/ybhgnYcHrDYfizN0h
VQqkYU1frKdg569ogdbjbfRQ764VfT9vmP889WKJS2m7UXTOavl4Z5E2jeJrpLWf7rw/3+tiLSNt
6l614HvaZZXxasitaUnr8tpjvPPZ/XdQ+c+bXATv0GNWndiWsxqRKyvQ0vUkdq70cxpgInPhkBYx
uRN9BQI009HP7fAoJD8A9F9BhjCf3e5kUb1tNMxTubuLmxfM9OyacMpUBLMvR9xQ0qQzNjo4EVnL
kYvZ6BEwul4q9DeTaxXcz5cR5P+hNv2DTwqJ26CSAdDJpqeroXrwXagl0z18ha/cej9/oP886LxF
/jjTUCPtpEOx2QPJU+U+TOKrvUqx+zlw/OchF4HDqTquGhtvY3SYu5odl45vpfRpugTzpimt6Ury
969C5qywCk8/uEIlkNX8l05vBLlY6kopcZ5gQI5MOm6PQO7Kh7JOgx1FJmSDOXZNrvfyPf95KjQX
YXwVe5iyvHhPr47Lpg4NbmpBH8ahDtJlTE5KYe/Db2cX0u4KMfzy650fCP+AM3kAb/svcRtCOlwy
Z+lw0dYEbqLqNmn8jdM2V9hwl1n85XMudkmnEzbCvQyHpS9TSANl3vKwWCqLWtiFlx/hMuR/D4jX
XuxiJeeKJGEniA3f0q5KDR3vIMEO2xr79f/nOR4WEVcNNF4vkpE4mcourqi9UgH2Q/XWkzGNqoe/
P+RfOMk/y3d2zvU9DxL/l5YrBjrcs9CBXGFAMI9YOqblcw0j8qdlA3Ae5W31thyGBx6hyr2GlFzG
+P/9bABbcP6BHcvl4CVtOo+PAbZIZboihsC6012pAX78VsF/nnCRV4Wwv551AxVuG+0gx4Yam1nS
ACNCf1/Fnw4XzKLRL4F8O5wLLj4VqK3gL9bChrkLJBLBBRpQsJlvgrg1OMXfn/Xjov3xrItX6hVn
EzcWPhjneCcv6CDzlWz+/pBrL3SRHgK/D2nZJ3Ll9+H3Evh1qiJU+yQ+Wo16pF5yZSL2x+/0x0td
HOKRnAWGYbe4ir03b3Qzr3zX5sozLu+tf3bbH8+4OLciime/Ilg45XrrDk3YrnVXSfDE2+nKJ/pX
pXt+VABXq8SNMBzlXgp76YjYFoHkNIyhz76wOmtbmrJ4eXUmulK025JuWNnKy3xvTqcAvCP+6Zrn
v3/Dy1zxnx8Rn9O2AMZisX3+9z+uT8Z9GFfIUK5IR/K6cXa956/mtnkZIZeoiDwNHC3ill05cj88
NnSglRND6ffsOnx5FmrqzPGEs1AK6yjKpAgExuwX7xDa/YMX0K0OUEs69ZWo/NOaQ6XHgbkZWBI2
zEP++3UHs1QN8QcJlQbo+Z3O4lhizNytf6LH6dA8XEtQHfuHkxjChggN0hjeyv8K0C5MZDwRz86q
H9v3qEIrzmlbg2aI9MRaqt50+aTs9rXibLmdQx9gMDOwfw2nV5/5ZyuAXmQIykGOua0yB0vXSXvu
Q9O+nj41H/M+iE/Kn/e1CAzE9JNMCF8dpsWviyYOxxwuWj7+j7FLqftP83bB8G9Zvlr2cjsNCgOQ
Q38H3zloVvsbWNvhKkZ/l3n7sxb0GoLh94zDmiDywZEhbvebW/5KjfiJNRp8yqsfGhGWOZuRRgK1
3wTQ3EyR5um0H50nuGx+sMgjOeylj/bCP8qOvDBGRcpGI1Kvriu0P9Vvx2fIa2b2GBAnzOYKTSJN
oQ2+CC81lV6yFrNTmTOaX7qct1YX64I0tSoigYx/WPgJMbxOpQOfukTc85rf2FWnMyeoXueZVkVg
oEHQ9DCarofnJKjgp2nxYVWWjlWUfZzBhWEnAhS2Q5yQwrT9kKmQvy0e/4oIrAJ8o7o8jKa3gVpF
rWevCAbj5o7bX2O6/3TXQqcde8aGvw00t89R948TGYRmbskEJp5/N9B1/3WG6pOC/g6OrE3rPl3u
YCW/aXc1yzDwdE1v5l/jCggIOJZAEfBfWKxdnkwJI05/9JSz8h7ozZSLrTmKU7NjMFYJomyBnW33
pg/9Ybo2KPHTQfnzwRdXlipnXjmldFZyOntHlp15EI6Kf/093sE86Ydr679O5MWDOGxwxOQkIxSR
iOdsomWyV2Ri8NywujqpV3Nlqm/aSMqKEL6oxVx1cJB3OjO+DLCKXrJIkH4Hh0i+IchZNi5i9E7q
plo1Y+ChYOvUJqEOyxcvcdJwNF7GPWOD/hu4uQzCqUB60G5i5YisqSNyG7i8fxSydzlqt0AEqc1t
e6voXG4qJXte+A0PwPKGXwAtko6b7xKQU5JSNUH1NJnkJDcLZg83vs94mIkGWmUriLZjfMYJy0y7
Vrud42jYi7GxgQpq5yPmFJ2ByDSbSI/AWSf8NDtc0JLBnF6qq7FeVzUtb8auLpGXI4UfsoWKXqR1
C9ELo5ukzTonGgo+KlevAHTodTu57YPVwVgO0lc8HfsG7Xw2wdCksj9Ry36aGHoqldrUbb0xSVum
Mwk97OJyqye4zNQz6QsdN+N2nCb0+yrnWYfsyNvxFXZ/r2EfjhlvdWaRaU0t+shL++E8e5lAHym1
x/ZJ+M0tNX3RaWcdR0s2WjDS1kQ8sbFHg8C/1027rmsYBHW9fq1kkw+zObqUfTvVcpQCKhTwhl+U
9UJJ91C2wTqslg9D5DZorSE1MIo/GuacKuPf1Dx8IJ19DDU7VMFw0gutEUYGeEWM7joYCBRrpsHd
Trrp8pn6q8ADla1rxpeOdNte+r8dnpB0YOWtbLt975OjK6PffjdnzLG3WB6aqWZai7J6p9N8WhJr
G1rDbdhUp6VRkKdn1vvYt/ZuCfsqF8TNSWRh8yJaWLA5SeowvHHtihWLJfeaJ1vq1+CAQKElBQy9
pI4PN+pGPBCbRqfJqqK8a+AlIBIfHCy79IvSUvG2RYGf+jTsUykdnmOQAlYqpekwZRuYVITspjTL
kyHL2xyHc0baesaNNBdtKNs0JALyZrM8iiSq8oSiOSbi8I1wZ9i4Zi63nV89udqIjezoV1syDK/1
VlPAR4sXsaxbcJv8IFUTbgFhDxL/t7RSdN8H7H3uFIpWK5ZUH0iePiZr/FU5MxSQyIjRc0ofeMfJ
bqhildpLh8tBWCr1xfQbl2zhlFgiQyDiYOPE+NwnwI70s9djYWUwQtvcOTvIDv4+roFfUCj1J8ht
/c5R6Sz5m6PKPZ07KKVwKObOvf9ouNOumxJ0e2whGosiirs9S3D1mvg9oTIoEsz85kPFoy0U2dqt
M0ywUHL7AxfKKnyi38NYPusgzuOYPLsqfAyscDeJ8j5ZhtuIW9vFQn+/ZVvChlMzYWnR6IPD4ACj
W+qysIBZ636czJjOi7az8yT5Tc8jb8vqZEgVk6uhHHNO2G7xybZyg6Mnzcb0oJVPQqewe8UxtHLN
IDW5JN9Yot+1mGhaUn3oQpKFlno2Bm1/s3i/Q212M5nuK8pXOCCrnutPtDjuWWcdXDpvFhM8sNh9
bWSDmXIVHhHoEDxI9+Jor84WFxgNq9uPZpFrT8ZP8wRFw5GVPHVV06XwMcYYKg2zjqPcFLbZYSrr
oGbreyHjQyvJjtUUhVrY3dW2gwyO2ALtZL0d9fzWDfRNTt63K2t8rT62CosTP3eqUuSuImxtqxHR
cygfBKmf7KiTaazcMZ9jxtOkj9WuVLxcR0Mfr8KY3C+9N+Z+PG6QkP8KJ4MNlcgGH5aTPPEWJwsN
WGK2VZHMdvhDhbgxVuEvZDAPftDjX0yt18xvV2PvrKslvFOaPM9gINqOvl/m/tZ29R1cd+4HjJbN
XbNGDwxTnJKksB979ib+0qHYHn2ST0m9cQawUk1tH5Y6eeCq2s/uDDal77+Orc7tcVk3FVA/n25m
Qg4LfHrmus5t7sJhZV572lvxpH6cEn4iUVUoB2zLGrYowwRLMbrhtn8e0y5E1+w8C3M/YZfjksLo
YFeuG7/ZWWw4Liq+TxJ+xIevCpdqqNNX9W2o7Le+H25s6FepaN5UzPkoz7zHZVlUqkh0K9ymxTZq
eObUaMazTmR1FXwMcX8rPNDDKl5uoOr6MOGVPdtZUVdsg2V5CxyRg3Sc2drblMA5hOXu46C9VzYu
pwSBwGuFXnXELYIFqsRhcM9FfNO6QzGJ5QZiKvt6ojm1+LF04m0cJS9NBMvvptyUng8i3Fh+DbXZ
zr3eWh4mdycQtf0kC0Irn8iSSRnh2g33QHFywqbXpRXtOcIcZdSAmYYGcQo1KAa5Ad9NmQtGHbhs
p7mOb5a6eyCWul+YOlky+qYzz4lDV1473UbS2Q4VXU9syZuo+gXXxIJ5MU+lhbYVkWOZlRZAMWsS
Mu0s71QJ61PHkAyY3WobVf6rC23AdPDHrTHzY9nS9yFhT8PQ3PezdnJRWTRrLbXkJeBLJP9lk/nV
BJKZrW9LI587x0pWow7XYTJAkn7u7xe/z1o3/g6Et4EUNfQMaqj2tFC7qK1nW+gXNoUHxw0PScxy
Hom92+OsEghvhe74HfHkKBpE73Z+6CnZeXFzAuCRe3TcL4v37kXzOpr5pgxlBq9n+KtRmISWKINh
XIHpUYcOEAAcH2XE8OkHq2B1x/Nw9DAlOFrfVcy2STvGd3TsxINbSxiLV/FLncQ7uILS1LC6zgQW
KYO7pgVXqmTnDtPNENivs+CHVond0ieAx/vW2k9loLPaN14BQ8QmXfSIbgxhXSZFhS1F4PrbQY7T
4rIgcbyfcdzmgQBeD7J2DDatDqDoEk8hAqxV4doPUEb14kAS9iti4YuNrCeFNuVb49GTscK1MP1b
XMbhfUMmlDV+8tCTBnZIRGPwIHF+gbnvZItYYnTWKPRpmNNnja1fJmY7e9ebm+P5GT004YJPUmOn
LKKpD41IyEMC/fSsV36XGSs6Vrxa0Ddg5FHGfXyvxs5qtsaN5ZD2Sg3oC0/+IzRimjCdK50cLLcK
9iJUS7wtO9t+C9s6XicKgrPp4I5QchuQiYNJ01HtZJO32A86Jm6SSddGUllqvxiJ0z1VoFfvfOhY
7bRf4/KW6FGsl0bbpyGw7NM8wIAed8ewnoJGbuLO4r8ixI2CJN2zEgoGUWN56krnGCmSE2WONSWP
ifLO/Y+lwMz8LxVNn8RAirKObow1psxyEUGUwDpV9MVuzSvg3d992K7cge5KDXsFp/lgiiIm+vIQ
9pZe2UTjDkxUPklc+O0ZTxHs5C3mGPeIKqbZYfIWaYVdQ2zQom++Iu9WK1RaDSLIRS2sdR25Cpab
uHto6+25ChFmKVuJqj5EzriffLW1h+rYN6JIBloXtm4wRFOuQrd6b6JxS5m9WVpjtoHvrQcAS9KN
Yf/jVjfBIJ8gh/aF7I2gy+S3aztq3IKFkuWOI58CNnepWPiYxkG9s2nHwNa35a6m1ZoxHAKJaqOq
pjt4gK7psqwXGBSndjw0GdKPfaRB8wqsNYxTPSR0CJxhx9Z6EEd3ae4xTdIUZTdBjwTOqeu29GUG
13fMK0JKK/NE8N4YcWBDw3I/Gao0jPolq8Q4Z1Vd3Qk7PLSdfILC3BNdrAyx8YtBLOs+0HRXieBG
994p9NzXODKqaMdmyCFPDu11Ej2SEG2NGb3SfJnGMa01xqlYO0skv4u3Nm24tfx4zrDLaBo20zZS
9fIQenP0S8bazu06zkNdk9VgUKKUi9hXM/kchXzhVr/GOMc2tJt9GSGSR1JjyGfpPiZivquWP7XR
dOc2CLEV4yc/dJpcTxqm747yc1khtqqq+WWX5tHRjp0FQQXEkW0bV58sBY3ByJkVgIXxqxUyh3uZ
SEufF62P/oXjAexQew0bvraMnpoh3tVGspSBz6yb5kmM1caO+l9K+a9itp9rd/lgbYR2koGw2KTG
UyCmpYgTZA/IH5Eixfjz6F/H60jpx5DGMSR2o8IlvkgbzcAwixACHRkdBmQyyI5FszKxo7f2WNrQ
mKkxOTio3WBZq6pFFQeKyN41E5J3d6X6aMp7OvdpNHZtipO9xWTsukOVpTDN7Fhyw1X0m7tAQ9Xk
3A/Ic3xm37BWbGg7rHph8iqMHr25fmpZ/ebSZOXMI6oI7Z9LRXUcExdXx7BnY73RmDZP5xh0tBjy
so6pVpM0RV25u25ALtMMD55oeTpZ8ycqJpov7Yyqid8OAztv5CRTiXmbdZw11vjoJYhNpB2xKupE
TfPh29VuqOeVTziskJK30qmPEFN5k8a+n8bGbAdHrT3T1E+DskJY1I0gV3XC+3Bj+lskS5RyXT2D
TgJCb+iKrNdG3YpeVjdIptCAjZHOjGR6cRL5OJZN3s/sc0kgpCQ96wDu+AfRZu8yvqIeyONh1L5O
IaZ6vKB9QnFVLJUukFFsK2B/pAVt1gfaFHb8qYLXYr707Lapy7WfBF/CmK+YhHesWw5LFN0Hg38X
znTdLPFvl2Aku8Gf1HPyKMfwfiL6UMODPZUNsv/KnfdWWWYd63A5NN4KSIDIl3p+UpF7I/Gv2nG2
qGPXfTccJ4yWZzWp4O7g2HYWxdOtGKLHPqD2ZpoRJmgE/ZKxL59qad7nsbu3gLsxAt8V4TxHtMSZ
Uk3q9ZDCQwPpiVBx67S86KYF6Q6cAODB2ZvkvcMMOxxVSe633bMU7U1M5UH2/VPYA36dqmLCj+K1
3QGZM9+OM+2WpTk6TbJuGv44G/sD99FXyTVShnk5WIbu4raRaegEOWPJk4NoBS23fkMjDBE5gXPT
LXzf+YFOhxZZahhuRlxM3hDdJRqpvOSrMYJCb2umfa+bYz82yPjZuvboimDLnLHJHXGSrK/ArLaW
nRqiG3eJtnZfvxOuo3yY4hWPu/g54cK7550HhqdEI92RmKAyrnwYfHWXEK/L3aGs0ki2awiWZuEA
9YO2ib+hRLzjXgn9pQjC1aMnMhNSmS9Q2kNE9KovNXVfcdl9Lo717dDwATqVL0AxViPpn6wxPmhZ
5bAXjCFnVz26wQDKEw/SDliwRsss5VIiydXNDR3nl5j5buHU5AaVfk4jc9OZeMqjUERpR70Dzsat
FIJndLQ3WiVzsdj4PUx1aWAFZWpiuim7oGj8OSeB+yKBCORMjp+kG0+LbZsUCUybBtVwuyRmgLBe
fLKZQMTjrZ350n/k0j1aJjlEQbPuiYcG2xw9lrI8liUk/5h1tAb24szdHdb65PRQOdXkF5KVQ1DZ
uYoosGcYEvd0ua8Bj1SVUxjqPbBp+opcsa7P/pJ9dDP1g5ubCtBE1Hl7H4m83/b7qB7gWNxEW5gk
vvjM+WRu9+g1iPA2XCHrROysUL6BX16lsadOHDVeysPyM+HViri45CBn+1q2DM+Q4mSjv1q7EuNj
Fl9pGxlQnKxU4jy7IwAd0ehnUmLdBk8++b2UmV1Gj6gJ99D1eG5ou9YozuOK34nGbNgA0AQqVrcj
4FymvFPSBmiwLkOaWMGGGIVKQBOZ1fOMwINVQvW8ri1/u0DlkoUELtTWjaeDIyfuwW+WopG6z+qh
KrPGxPsQnuE86dazh4uBu2sc+q2FK9jE7G1qygdOrGKi/Ddak0j0elQJs35qdb2fl2FHeyBOpu8L
ovSS+qVdI+GOjlQigMdTtYtG8uFM5Zt0wJZ3S8rgM6XcrGcWkDfOre+55lNmw9Bx3fvOXtcdZk3m
ENiN3wVZSMzXSGGkZqwp2hHoTqVtoG7tucTu8ZydMNEx8IcOQoLRbamSXyrxnoRnP6rSPUE4/MOq
l7uRDE99ZR1HRjPf7rAtJoR//e4I5z2m7keLxDP1NPzIEQ+lzbHhzgIu1SbWzosl6CewhiPz1Zyz
Wu3CjhxsC4qFZn5GC2Fb+jQLFc28YLihEj6RuBEXCcdibqHuH1HZhZmB372e+8O5LyB5sEf6vqnc
b9R8pX8bgn8lRbdH6vbQ8eTgJWVqKYj+65sgrva899FuhharFZ1BtXsT6l2s4h36HSBpiXSMxgJB
JoUA/Hqs4zQgQ5bUajWLV2+6JfImHsdiicw6hoWxtG+FJHdtIH/LuU62nr1MKTU1VEN1Db9eR5tV
Zw2bUnM3i2u3yR01vIupvKFutbONdYzj9rflI6QS4z0qy09SlEv3oY7Lwup5lTmO6FayrL38zE+S
QXBSwQJMh0fFQsdTCwg1omeRJj2ukUEXhHp3E0NWNABVaUcwJM07+p2pGubMt6pNyxsY8CSbCWAk
ruQblNlPQwjXmLBaxWj/Yd+jJgL82Cbh0SxsQz25mpzumVXdibr1rRXotVubPKRk1TfQs1vuLHfc
tc50z0cgWzYHTnLrhyjWJxD9GCzigzCTM78XENtlqL9iKPEqIIFNr1MAkkUIYnM1J/cOoA/o+r0y
M0ICla2l1R/D4EsF6AaEXpUNVo1py2Wj/Wa1BO0NXfyjt/hbpDDp4hKYWeiMEt3hvZ0N8M3bYape
Q2RvAcq0JHqXSfCrozAtxAZe1+7H1NTQ3ndSyZ1jPfG66MEm9VAPJ02zdcRLzNl7ooZbqOe+TfqL
C5rFsSl4RX8lYfkMCP93aKYNgv2qB0g4aQ+0L9iZ1jjyi38ydNpqDh/qGZvqXLl21sYrp6zU4aMG
5j5NdMYGkg9OiJ88To/cxBs/ae9YIA7BQr1scAnOUL2ZmnZFLYOxuAc2/G6RCUr31gZVwkNloAyi
sMtLFO+P6KCB1RCnEpibwNnhrXNzxqnVBNA9CDdiFEDl3tCSzLXdFkEPd17H7CTWPaZoObFpDR5S
DvIpWp7yLmhNJnznoOswB66Zo7+LBqMBNDiQ9eLovdfy/VhuVTdk89Kktly+GPKelNldjhmBmwA5
ch/Z69gTecLR8NOI6g5on5bYjUu7nUL15nBdWDAmDZHn+u9cdre1X1BAo2yUabXcNeBq2qgRPbw1
WtPzvBRj76Zxd4jB5ggjeMSLd91ArDt+c2YnJed3FHEmhzEbIzDZMXfpKrVuQm8/tCPqp6iYI/T5
iYd4Amsmg2p+gPU7/MGT4H6af8dVnamerZ3GP7cV0qapEdeR6CsNWLY6qgakY9ZnExB3Zvm/ESly
V+BLl6bdoi5fjdOnCLwTUL7MNodQ77VGZeX7QD+7bc2srduDamicD6t8BfxfqMHKFyxNwya0Y8Ys
lOisCCcb1JJ2k8nGBRA9uaHIqnQP0KiFd/MosylkOxL1ueDNnVJNLkcnZdOvM6GhtiFjbFiuvQMf
9KZsJT72bUDu2XSeaQCdkU7dK+nbk+raAcnrGfIZTmOJ0+B7h47+CtX0OM6YqeucbAbTOkLDasLd
3XhoZPc0B9aXwWR55dIaV8iwbntM5MHXvR5AjUanWYPo60lS0ARKIGMFYKb/8PzuBiDHSxJs5gSf
Et2dFlOmYKHthtlBrfiKxkxui2jbWvRA2fjGbVN0Ft3SFn+5/WoTGI4AofXHJQt8dxOY2wpR0YTQ
U60t5Ake2OD+LhRfPbHWpX3XsGgjg3cF4qbx6mc0OVNaxRgC8vd9pLedG6fojR/gqbwBusmme9JW
L4vbriZLZgO7iycJUoRBKWHjplTwzYXImu/ZL7DvK1riY9OxLFlYklZO8DCi8EC0jvvD2L5YBGmy
5AXsRKEt8Ll4dwmzUm76dLSHR09uRm5gPIB43326rgO6Kaav6/GjjIJcwu9ZTOHRDeWYOSK5EX2U
c3sGcEs29bzsmetvgnpcO8tRhTsJpbIkWk/Eul2qbwzwptr5Xxydx3LcSBBEvwgR8OYKM54z9KR0
QVCiiIZHwzWAr983e9vQSgpqBuiuynxZdSs6fp5s35fknowlUvr3NlaxPq07KA/ig5lxGTZ94gsu
P4NMYUvN1XAO0MSoiIUpQjfT0cx9cVjt2ea7lH68dvULrY8diix/tVpxrDwqKWymHPXK+y3WyuKi
324aTr7fBkk7Blk0mAWz2yr7j2dsr5h3x6ZMXybsJ42b1xrGWPrN0en7yGYC7roBwOQpS1CyyAxk
1HTp9yy3kNgO1U4eaWaAxvtqlipcDJBuR72Vmdw1zho1ebUzEC24kIZ7W45KbHZ/pZMnuiO4+7RL
Wn0JrkoTHYh6Z2r1/VKmsTUikbu7UTRcM9te85C5XGvvqSKxWgTunBXffpb0tNXZvPxNxy2qNTOs
7GW3oJLmTJcVZnoxrT5R3CKhXRlPvRqTKZhpubUfxgudjbE4eshJWy8e/fszpDXEJQrjzU/bk9Vl
id+LHQNumVRln4Qv94bQv3AHntvs2agefWt5sLlF/dpmwpp1FD2qSbrFs+RZJrkT5r5MphRKVefV
ZBbbc5AvZ6WXh1L1cbYAhxDVeNTkeKrE/GdU1cFiPotv9inSM7dpHUSl9exX86E1yldJ0yxM62ib
xJtszt0AsdzonkqfJsNKkW7XVHxulrjYunkDXkz0tIj88TswZLSs5kfTutd0K3dZasdONR07I0s0
bW8sbC9x1avpaonnNJFjrc9eYz2LSdXR4nu/IViOksh5hRTuutVDyl/rVc572V7tnrFM/WUr9Ofe
NPd5We2aHuuT2yHLt4d6k4lGgRK8be6HBraFGhapYY6rxQ5Nm1xy20amwcM2CLS37NSMrMmruoth
v46BeTScOva1FxoSszr0NZ8o15g95YkmT8UoQq9/6Fq8tyy0lqdA2E9b3u61Eb2TWc5G7tMwsJK4
SWPh/eJpiiF649LsyFRUR6TopJrtmP1yOzpUusPp0GrnUZjHtn/xDXEUTb9DmcQxTba6YAK1ONGD
H4d1jNdJ22kzXaEaozLlLqj0N1Wp4+Sv/1YsQHzZnSvzva5vp7SQx1E9tXfadjAiU/4dUCVBSHGI
1TNyOk28Ohhuc+wmrISM4GvVJiLXTuxJQP9DPWI6z23txdWuITXo3FWw8teymnEc/agNpprXGe7V
ylpOTrvoQ58Z4wHLDKr1cxu1OG3U3rHytwYVtvLKlPVT+n7qGJXRMZjcHj8RTPzIEtmDY1RDUlXi
F12ZYKNsF7Q7qafXxe3qOhxAhJbqn9Rn/Z/hifLgBcV76mRdZBbqj+z0pA+yfVWYz+kwv/WEQbHq
kM+HYNnrWnAei4DeCmjCqvFujFnnDZt/ak3nRrZZJ1uhW3RWDsJQ5o75vJRyurWWke8b/t5DNQ04
7paakIIBqsyTam0jcWfqITdn6nkRbu3ZsvlEqjbMKj1S+S8X9iTox3OQ35r+F6V6c6owpoPGjlr/
r0b7pm1zaC9LwvolrnPnPua/NufL3T4v5N/FxJmwMNpBQdJiCvv2Wsg/m/eAEhM3Qr9Kxzk2iKS1
CmJtxHpvw5zrY25NFiPYkeVOp8zyP4BswsZ/UnmzdyWAC9LqANHIOds55THQ9Lg3V2Sk6dDgvEhy
udNSR8X0zrsjRwqOcthVmMWc2Fa0iEln/qbmx7pj4pV76bDzOzkmhe7bD43R425pLQDEMPzo2da9
pAGrwBgsOMU2W89CVfVyN2pUvUvbnHQ+LXsM/ok5DR4yzwlg6b3tmG5ieWi1egKlTrVQCIlV2czd
qSryKtYMA2BxwDsWdW7HKXVnyI81xtZS+Y/tXLNluu/1SzUtwg4zJPwIG3w6qNlWe9Ov/QtoghXK
3Pky6vJ3lnf/ZK7/tqbGiSZWi4G7tWuSZ64ZtbJ8so1mOC2DTufkcEbjzqyHeavLfb5sw7Fi1vkT
yygkojTFkT+Y6tKzAyMp1vonl5P1NHDe7bum/NtOT+hVhD9g4Gaeu3VdgqiZRpbAqV9eKfZWLz/Y
DHRh6+/eH/MLehV9A/1ItaSH3svSuOr1D1Ywp6HTWMlsEuRjk4Lb9Ufg1sSyEKKK0jLi2eiuRYFo
6Ljmz5ab2qGvSLOnwd9A38n1n6fMaM2LcJ21xJ/m/VwFN83YSCnVlh6jeT2glEb9WtZhbTG+kw+c
Uenui286R9XLvVor4ImekSJb1KVuvNn9zmn/TBoztdLylKXNoz0hp/t1YrY2F6IIzUWEfWciTS2x
HNUR7C6uhmyn+e2T9MYHszMvUix7ycZj4CusDQTnAl5E60jGG945WIcDpX6UezdYEFo06+hknLj8
1rtmF+Q6otFr3v7FLUPyRkAf7lfGzZmYvWvIk7Oc/VKG7faPXfE/lj5dGtEmZk7qxuBdG8gQtvMB
BfRiOSwUrShlbCY5iGAMF18kJQ0MDxqjWbu94kWTPAoQa+FawL7wog9LEd99B2VrX4Vu7BkgFQ/u
eqyL9dBl/RkAIVG1w9YZh1tOnBxqNi3ID8HU3KA/dzaC+KTEpRvM29wbexcJURdo1gMRNVt+Inmn
oWGnzzxhx/vqySqwZNjP9ks7LVfNcH9Pc8rZ9q0LdNJs+GBCUDhIdVz6OyMVIUjsOOxOMLC7ZcoS
pWGZt10fu6I5FFt63LY/3naW5nTusPjlEFAkDa/mbJ9tWX0GFc2hvIk5iJkQGuc2ho5Qv41Wnoui
fyqM8tdUTW+ebu5ZMoBl4zuflAJxNzCJ0r9oY/5OY3KiHEhcG2aCgTfS35kWkFuLBdbWkdkU9PMB
B6e+89T8D8PtIfX+9q4Kx4xGbHva9LxFnwGxFdmhycD1/2f07mtE0MbG0LbxK5h3H24WYwYyg/Sb
82/WLg0vrORTYfxnXCkKgXr4sOaC0RID6/QUYruufS5QnWnPc1XaiVM0XA7loYHTzR06zQ4/ybd3
UqtOA2HaZdhXxBSU6p4reA0F2Fv75YezTYdSbt9m7jPDmmSjKHfp/OGu+sGt0fSG+sJ2oZ3BQ937
Wuh34jJSxC4WUqkVBuzjVkQUR7/DqayjUoC2dJ86763efU3zU+DlEOAG6TODe/NLNYnB5Z5nydo3
J6brPSyUnwXCgQRYUeYh764Dwp9QOfda1Gm4HMXTOPw2LQf5yozNZftipv5zsEAMtz0qrXYOUFLz
v9aGuzNRka6xc6coZjP2MTSKjFWEc35scu2JBOrZdpBXGxbPsVmBrO0cT1oXBcg8hvW4aQEKn7bu
K8OIaww62ifoFHUNNu0xy7ozO9yj0TZiyyNr1375zbKvTHyjhmkm4lqtww+n+Skj7VRvXSx7kBib
Ark5FW1+yoLijZI0AqTCpfTsWxdY2LFIsWv22OYXXqzbPdiN6h/pzFab1HVxdpXL1O2Jhc+GFZWL
mVgphldHL2yzp2LiebfQMKrsxByqg7u5Ydes737zx1+zCFcCWfGgredCfxTNsEdVCvu03LtDT2fY
xWvfPpYWnxxaskivZntD1w+H8VgMFtftHbxm2af1r7p/G+a45waOrIblSKhZxp9NfC4+M4XBVueu
pezEC106eplPq1DQR3poOsVP33EB2K/AhrHpid0wOrGbc6KMQexq21Mv5r9taR17S+17ZwqltF4s
u3uyXAsLjBu0yyG3JDLIegyAXtq631nmsa/q4x07T1m+A3nqxMOoufFSBIe2oWK1LKgY+CB/Paej
iDxRHLU0iOehSABbgMewrRYUtdz6UfUDzd+1lAZ38sKDDMlSowVs4iDu46U8Jnmly3tGgnKyVbQN
/wT1Jam9eNaCY7bgIBtcj/4WVrqOtvLjeZ8pozvqbowIDIRzn4emZ0czlUtAkds1ZN4tp+IXv7de
/5vV685JX4ygRbKYj3W1RBYjvhAgrmUfnBYItnGGzh38sOumvWdRZSFArtLxeWlyVAfW5QhmMmUI
ooPx4uPDrMLuo7S1T9nWxoVvHBxXXkoUaHYxmYCPyy8rGx5cArcpa11tq7xqGgt00Xr3luEdoNze
oFvO3uRS50zxyn/PGP/15kZYFkhPVpK63AjdZ1Es5xpzaDU+bWGevMCINenFxWKxjfZrdfFH1/w8
4gxXHPyrTznSMELELU5k3xN9rQ9bEKDOGLQ3EB/R0PPSVWsTLlnFdjwuUjntA50BN8ha3tiC3bB4
KfsEhEEcwqEqzzZyo2kD8G19XI3TTg7lTmwB3Q+ixdDGWcvisiElHGC+zObGRJWiO4iJy406Ip2A
fHSX1kNE9/gCBvO19thYjEeOrBBj6e9rFHWbb5ETJQx0TuP8t9DQ3FdGb8FR9pl+kMtMiRH8Mpo/
lt2gEQY3wnBAMo+6klGxZskYfHQ80ev8XlbPhq4uBZJCqZZdpw52R9mv1dDynh2rsvg1umCYEtyi
409oZmJObZQWmGzld8ZfKzJ58A1EPXdLXEpchyjMXL34ywXrOSnvUto4x3efF+Vql4/rq7Y8ydaK
0sCNNdPeea6fZGy2zrEB8n6h2fPro6+bb9LWHzW9eNXt+aEmezvfQ0zLaP1jXpV1lMq/OY4970xC
4snKrGsdyddcvHi2p9jKrDAPtN3YMHYvc0weWSfWPFs9OkKDuuEmahDVB9M1w2XWvnpHP3pl+c2F
+0g73FIry3wHvX4q0umPbzTXuaiv60jXmvVNF9p1g0CS9V8CtVjjUxa5TJpKf3TlDZLnZE60atl4
MHxgUEJ4f9yaWSZZvfP6INoqHhtdnkfKbK7zgwxUYiJymJ7a4cIe06CK7GBEu6klsVy4Kod6QJbZ
tbH7FzGKR70QyeTJh6ww/whYk5G7RgQf9mo/G7jiXVbfCtnszK4/6AFfX9fs7SLHauuw90v4NfPR
Ha+FNb9oXXD2aj/R3M/GTU8kt0NvriNjfRTtg3THUzvQX1SITTTb8CtnUq7xoNcH5uJFDVDdgEc9
FisSdn3nH9Al3W9j4frrkOhoucZ7Q9R8EILYr0W6cyY/ygz3uEhxrsidrIIn0z9NmfbSEAWaZ6J3
Yt5h/ERzk8dZ8Bks07PvDb9apLEOVHLhO8iBoqZsjvIeYtJnj82wxfgpUdX/VnQ2+d0wGoBllYiV
llJVzudAqyLk6TBgKaS+BYmbE5/JZsBGFeZGHQmvOkyWilr2kleaHUnKgk4i+zKc8gREz5TNaTm0
eRErm1q1QW/CQYuaxoiZlBKlTfG4evJYeuqwuJoRysxmsk7eMXmVls3rklyakSa1iA/nAFIUZ/YQ
b9RVtscMnqK/wGvGqrgak7iyO0uFTSveOACPVW2Hqfs01/nJrNc9PABc4nhprG6XQk414hG4ZN8W
NANWGbk967qdsXhtav+BqcE3L0UIrv+2nnYYtTymnv1BnLiIrfpIJXOApssoCzfplvyxxORzg3aK
ICZmrs/i5ExAs4FeuHS/2iWY6SuDJeq7W+CbJ6HlhzIA29YXYGX5zyobDAocls2KodDgvcTex+JZ
u4RpSsfWqc46D6JAYpx95+IGeYRL9L5MzB2SbJfynJtK7T91Mz6Kdb7VMAKjPh3quXiZ7OHaW3Ps
Bv5LMORfdVfc0mp4alYaOV2HvlWbgVs+k2CfHgowsNHzHkYOA7fA3MmpbdLKrA9tmf3OOAmoN3+I
cV9mE/PbsHqEcME0BL2d5GEkXAC7aOqRWEYoWcRlzUgfFpt9tmP3LJy7S+l7+9QAsh09fBIz51+S
3Uyr3M8M6LLS7kSuJgw2M+q8imrFSdHltUiqJR6c97lBFe84OlXfv1Wi+WzoKi3lcEH2r26u3tOy
+VJ6/eprG4t+iqdgyQ8MgU5qfU/AwSpynGHMN30N/VUcJOWiqFUyp+LdsQwaULa69vuB0E9KziGY
red2vrtmYJUKDihdP1IjSB+arPjrad1j0W70YE2Dvu4/oW3x+Fh4IWP1qsbhuHrb1SyX+pc78S5k
1aZCX6n95JtY+fZ6TRfJnBwPJUb5mRlD6VIBDNlx7nkg7wKQvvgF2lQqT2XQenrY2oIR/pDezPMg
ILds+vjhDplzHTnc9na95jtyeelLHugmSUNdZ+HRdsu0+uyZ6c5qun+VNV4qX5/i9B6vspTBkkwt
1gqwr2FKD7IS6AFpRu87yEuwdTK0TVA+WYqfNuXBFk13qhcCCaAS4TDzDplLkYf5WtvJVpTtGS3n
Wnr+b8Ii7BflJAwgXfmWy6M3mETG6Voib0j/TOZyQbvgfWmJebr+P3Y97jZvbqn9LB8rCyXb3O4S
uG+vRAGXZEhNFZrjlAQ2cc3GekztgPBDCrMrJdBcMdv1LusmqsU0/15rQhf4t6fNmOpXl00WB1Ft
wakf/XNWcAvPsDwrpAbs6W9SJO+zmsdQyTLOVk5mZ7MehJEd0mx6X+lSJpMCobCKTwD9z3kBiajk
zaq9l5WMdUga8SmXXLOBVvxMuLmRlwNvtDltoWP4vAQpcP4MP7pj/MDNKq3s5KQ9enlnXPQF1ryE
szYZnBKCxdPd9eemFPCzxnoPJ2Ufs65FdZf/0tv/kza32XMDsmgQDdjKLFIZUSH0tL+Us6e9VwT3
AMP4aufgj9AbvucGE9o26MNyQ3xW+vDR9p2GCTz9K4aOUwo9/MVjl92j1/pTAh9I8LGndVcNV3jY
1FYxJXVp6Oi4hi6/mU5SPDA0YeL9rXBWS6DIIiAXFZpFjhYjoYm9jd89bancYZX3T25jo52hlVqR
MU58JGlZcJNIdkb+miZ9eO5h/yC9d1nQ/jRd+V1U23Nuck+1HPoxesRzqZjK6N/PBDm91QMO3LLi
xAQpUlxqNOrg+y4CjVGyiS0rz6uDW56bb6kFYeza+U9WDVsoZ/tVznwvWt4stOkO5SAExs5z0r0E
Rez9HOdxPraM+CCf8wHIc5JWepsBcZzyvc7Mq2UNB6MDaVh9WBnk5xuPLGl0EFKd5ArALz3L55r9
FtilEy9GRXEFkZ2HSysuWto8FDX3mmuPvBmVMxzTZdz3nvpul99qsRKrv2UWKduVjiQ412WwIyfo
pkaiN3PUrZ9ZgbK2/ZoXPTJxj7ypSNJF/+NV9+eovBQ+DkTrxZUIPlXDlzCvar7YjsJt914M1UQb
99mqu0+UaMk9BmexVImTadsxhAPtpFkvEA+3zMCE58ai2ItkXURZOz1q2fgERnXUoT06QlizUdBU
bDE8yp9+G19ygm+54rDbSv/AqMnrIBxnX7Tw7Zw8w4PDmJjQ1dydMSNDiAWnTI2OGy75ij+1wDmV
q8bDvAlLngLAx8ng1aXL16HeZ921HnOHc3hz7SXqyv4k7uMGco9X0MjFL2EyJGUoj5ZJPiszpRtW
mfqxUwCBAoTBBkYvxmwX6BaVfH1rGGYBemk/ZIP/Jmz/MmdFsA9qJEAC2YSghykGAseY012AEX7a
RId6iual+x49cV704FjNJUVfMd8IyevUS8XBc3h5UmzAVbDguLSqT22wzrprf26mucaLRj6gp4VK
U/8q680JrV580B9UCcF3frmqjpXRj7CwJaaPnRcHk7RctIInsDRyS8Bp931OkrAmoRgOeVk8aW5w
cCSKoUaGqbS1Zc+YT64RrzWiuYZkwuEovGp69qQFAaD5PEmrtnc5ljm6JvN9WUqYDM3bTn7nmMmi
nPRR5Mt61uViH4Zh+eUI5+KnA3pU82duxcGxuyn0kfdjqy1Jn3YjHbdiRr7dwCKUK8Bd1u003f/J
BvNVLeAltiW7KzFA/zw33k/fEKAi11Dugqr0CAEFn00JZVYBP4aKq7myfDLPFg+fsVVuKHXlHbrC
f1uUlXENWAVA63hdC+X9VttW3emW7kDKEjXrLsvohEUOPqxchIaIhucuz9RqlCmTdc5arlw3Q50H
66M6p+QPq7W4aXoAqrKCnvfEyyfAr3hqXXAe6o91qn7bfvFvHMtj0bgfW+n8WvzN+atzJoeW12fX
BdmLRis1ow1+LrD6v0tbt1G5Msxf3/o2bqs63U3k5XamPUpAsuKvr1vEM+6zimnXecL+jdbA7VM1
sMSud8iL9Zo1Cn1rTJ1IBvpr7rP8IFCs7247FWkFwJwlglffn9/UYJ9XWqRFAttAdYQWeRlvyr6K
fI1HHUdttchjNWRsdVu9VkjHqZx+VZ7lcH72SbPWO9EHT17dxN6YH6ZNnd0BbKKtEMZJ3KEcc+pN
oPDTtp30Xr8R8oA9hKP1iiN51XNTiJkoIj1cWp+13nleTZPROrV/6G3uy6VsD2tuMttf6a+WRG4R
5swmUrv9kabUQ+kq+6ski4ioqfVxo7aTVix/hq2DJ3CX46SXaaQKiJSsc+YDOdAy6Scmhmc2b59o
uwE/PvuE0X93OWsjFtruq2m7jXMN+a43PAzV+u2SyEAcvM9RctHDaIazgyvb7ObAilzKVbiR13gj
kl5XXAUARqgN0nnSid49SmWrT1EG4y2v3RdNI79WOw5CWuHniLf5dio6PAwv8F2SJLUWlUE+8bDI
t9rZDk7Hzey1wKlBoV3MGpt2FcVtZjVCPHjFFWrfjbRZjMnsrLuqpsZiWgwyi45r4TtHUzLgr+Tc
7zRXwWvVI8I0xJ+DH+YsWf3eBxAnhdtlh6DbBpwk9DsknB87cHc2yRbgUv7FiAJIqV0jk1QuU2yY
Obzw0P9Oq+5nMhnHru7Qqc//aYPY153zqvp9pq/MQE7lGnoNBXrq8CVruQWO1161QRznbH2wVg5o
PfiXKXMBAiHIy6g9Phc3ozKQ/SOb376mdi6ipjSCWC9zUjcaDm5FF5Rv4nvciKfn/gzC6Y7nzi0b
BO/MCP1hdC/DAGW+dJMWAYzmv0iuithNSU9knfFYzZ139ehDk7Y1RnwwGifA7oqukQwEb2B1rRw2
oYxst9CN9HVNu2rfV11wEHl5GXvEna53H3JLJAwPfl669Sg84zHrcwdD0TmQRz/30COMHgpII4za
MWjAcNjvQIRzuIJ2Yh3asTkuO5Hn56LmNm0qYws5hM9dt562YXk0c9KfdZom0zbCASDDbuXVlWzn
9uzzYgh6jwHozCT3KU3vpOrqY3F44+Q9zMUHpvgoRmK4CwhVWNb6Oz8m2Fp762T70AfVHg/xryWa
S6ahLfdWadLkp+c1pSIQq/adTsNzo92/RrP9VFIxjfg+V4YEiZ/LBx/uCPppJ7Li1Xa94+JVX60J
u+ML619aqVPgqDvQrx80Xz+W2/zuYY+HxNJACHHVafl6Kr5R4vB6BLNvfVWsv2eLrDLfMFcKlOyg
IIEdfLDAtaa/dVZa+0Kg5U7KvtFasPY97/H/6MTbVyUmmp2aybdN5oGLLVuelP2sQpDL9YAfle7T
XEtP0nPhZpYadIM7K6oCd2BOyUQpKVXnPdPjgHa2DYnkoAz058o1q2QsJhuT2sw+lKm0A/nc9jnX
Nh8vvNDRejVQzrs/PsHVeNITn2oriwe4SP69Gj905qT6iTZC7KGqtoPdDCxFVQbI5zQpvCXI0KQI
WgoB4t4oXt6S3nTenV3qLdT/q+C6REOTIm7L0X7f7AllBUG7/kOn02qJoVKeU117V8x+0xvHijxC
jHXn6LFDAjE2LeCPBjj3gT3v1mWT8/BVOo2XR/UIeGcW8I26BzUz9MJNNJvCyPFRXbhdWG2q85z9
HbvuubYD/xnawX5ole0/WOTewlF5THWp80ASH5sZgRUw0+JLDrr5xdJreFSYtUPFJoGYadfzr1W6
w7WRrvNrcDGh7G5pLlqr/Mem82a00Y2d81RrYQ7I8STmZiSzWPpPtqgYtxGswb6rNGNvVv63rEwt
xs7l+r+b617PyKF1mwLq81rdmKaF8Tj6LQNpRj0cGpmd/DStf1mKx9zSHJtOMesOynTbZFhWw4wZ
zro8b5lRvDmTGF2AP8Lj3kISg741uEe86TjVqu46XhF3kxr3aoBM0+pg3g8u8lg246IIxgXtl81X
J2MczDdTqmDXa0zi8YbFTigOmGYxusbVTfH31za4GgH6MX5m3oMqllXNCGMnaLnXCO8HW7k+63bT
w41m5o2IDPJGbxDCyZfmJBn18MhGFRwd/qzzzLtjPRl9M/wo25ueGQAhltBFXX2vbDW+9qltkHFc
ZRUW/qi/MQJAIGor/6UhhH/ui1VF6zLgq5s+kgy7HJ1kmTEOeFzHg9m4aAaaV956x7AOWW3bDzUJ
ZkBQSjDHn23k580gkZoa9fbNvfYFY2kWkbMM8JSVpgWv05CbRybcjcRrgFWiSs7BjvQuYI9MrQdK
BevBWAW4BdEHZ9wDMmegSZ3a3rv7KM3ZD2bUzsmJhOXmjOMLiqudTgaknioW6ie3eMwUAfxxYRrg
2V/d9tjDr+2qkmup2RxGEqUZi9XHDpnBLcw+kYQxAesmcUCaQgzP2Fr8KTePyIqpU9q3G1UgSRO1
W61cGckmWihfu8/a2NMGQ8ZWjlja3H9rv3jDq9fX46c3bgN5NZvUc7h4mLH0LjPT1GhJ3D+T7RO2
29qtudZkcJghsSiKmk1WidsHJWMZOuwsT5fmoZ8qLMYpH/84IzODBoJknIgLPBFNBqy0S8Iv7ERa
Et4mSE3esdB2+Yp1EI6+bjN4XOKT1VrK5A1aeHZZu4X+3qgmO+aBnRZxOQlM/1S559qatb0jciN2
hrI7r4NGMGdzLQ6C0j5SDi5PraHKo5GXTF+qByslodTk9ZfpTrg7fQnYW3dcl2090mVTd5IcHVLc
nbYC45+5mcjFjS2QumF/ZZpl/F4rTtoGlomSvZ/eEPnExUl9kCAf/afP0uGkO0iCy9LKL9836qes
ndu3VWeoCXtWCCxStUVzSvMSVsD3J+645mhp83fNXJw3Mejl17CYVvOwOqV+M4OCHlML73MggtX5
Np+WsncexUC32Ru6gL3Kd9Rvz9Y4t+epbvxIY+pPVPT6cF4rlMRpGbuTw8ypRusZrj4+m0VwdRrj
MbA6uoT2QS9mCvhhe/HshVia+ZgXSPaFJy6GviV9p5CoKX9nq//XM2orHvry6hDlD1e+TjSY8jam
+rHNxbFm4EG4ujnS5uAkYnK+7Wq9osD8tK317o4O3RuPpHJefTnxZU6Y9W4bi8W+usr5DIi6Rkbe
fleFPGPUnrx22aH87dx6PXqbwzzhnjmkRt6N4bw5r2PtLehsw9tizzdvoeQfpLZiQnAbMXILMdBO
88S8z90Qq00SKTWfBlGVJ2YfjQ8ir+uIAWBf5cq2jU2Zt7Z3jtxfkM46FmC+THuzHC6OMdz9g/l5
9bC75X+knddy7Dq2ZX+oGUEAtK9pmEbKTHlp64UhS+89v/6OrOju0lEptqKrn3cc4SQJAsvMOVZZ
cMdb6UVCKXg3D5SCB7RZ7Mmx26kWIUxkZqQKDDnyS/Zqm+XboUTLXmoU302n3HRVfmTg7HrSk72N
GqlrxW02hl7WZfdD4V/jIMTfWe9UZ/On3duqcC5KDjCjdx+dEPU2jL1oMUj7IrHsjTPGd0UToG2V
nGq2zTCYwVJbRZyDd4dyYPJJmcJLO3sH3H9v94mGmrzaMWR3NyXpxsyGT5oJu7jrrqeR/tk0ciRb
9rVMijfHRpTkl+iz4G4sNfNfLJRjDLEpFTGMimh+MCL3ts1J5ekgXk6pRdtJckHZ2Vp0w8nua8bf
DJATDD9FpGNQuS/tDwJUplVYwjNxcfhpcBO7/pUTpnTAMuMM6JCVFzj4bc2yLxeF7rxQ5sUGQHn4
qZmM+sJJY28OuWthPS3IbJ1VYTv9vg/ci1lmwcU4iD2JNuZLUkwQMMumA2NFVh5TIqYkddEwJRkd
wlM+J6+IfMjA6lM2qy0So2OE7wVngBUgwcWwZ7n1h4TbcbbC32gMj/RinB5glfz7odJXlcSuJsbs
Jq3rG5ogOaM/Agpfvf0axcNbUVk7PUwDz4pdtksMC7tqj84QGAuA2Rjp3TvqZC7+FQJt37lQEbXL
DolJM4/v0H0PMMJ3+pSgX6zoj9EUcBVjjcz0WWQ1TCWX+n6mbX0MujJo7lAO3vulvqNQs8QOeGnq
KFiVJDDQz2mcaHk/FbK6jLcX4jHgJjOs+SJ1BbWRRit3GkEFnJF+HfmYFiIolwsbybzeNltVVVc4
hrSNgeF7UXcOl9Ecj5QPwM6kpv4eBK5G1wF3UhTcBwOkupznD0hsM0Ty2RblnZmkxBF03/vgnQSM
5h9tVdBkNxR7qJGE0TJSYGqDTq8o2gCeEfYEfGsMbqq0v5RUYINE5yfoOmO+Qv3OcPLj5M5Lqyw3
hu/uxWhdt7jJMxNCti/Hx6LXH8vK33YBytwmvurL+Q+ZvhereZ06eHNw0QvUBAoEZBzWG04chBvh
jVV0u0GZd33jPkU2qWDbmPupx95V1f1pMkLvDPsaUUmkdvTGKX+Y9Pqx0IBuRA2KGIw+O0YgwJcs
hqvZtE9IzFET9BaKFFD2Z0WihVLNR23lZ3jCiveu6dc2Ij4/vsicV4lWroTTE0YfVf3Uuv2htp7H
eCcpFBqBu85qi0sdX+boE0V9WqV+UfXXBU8Z9bJvPSbO7WARqeEDIfi+7Ap7cbYIUR24xnawqNMd
IrlV53/K6mYefEpT07qzeDmobKv4BWXRasbkE/gXtDu5C8Sa3oLVRpsisJdh3i2z+jbQy3WfDdz8
ZCFWtmUszGpASZinyJXc8yUZUW8jw2hfEq79EBZ9RgHNghqEjBmyz0RbskeA02nTVZVWpM+Is13n
mkwccvyzLJyNU8u1YzjPZmJeWKg/wv4z9S9pCqzAzJj1VdfThzQfskrsbXmn9Z+U0jrsfCpkgkaG
dJRecA67qsAx0VFSdsxX8mAPFgQa6bcS8Bj0ljB2PFPe5fg1zRoJJ1wvRZN0xErQj85tgSiqCdFt
oTuX+G0UJk2l3wUNsmj/tYwoJwsFE4PAc6B1YSPtdwfEGPVMn/gp1MqLXhZLMo77gFZ5ovnUFKN8
ZXWwnJCXnPvnkcw/OxRdTraYBAKYQiwmvV266jVBp1RZiJNx/tCAMWGXxTDu3Ii4Kxmp+xUkQi82
aXqkdScpLFSH4G4+ijS9qMtHs+1AVOgrIxOHWJ1yhH9h6En3sjWfRE/xSD1N2Apxnpw10HRlSIsS
B23dmdSBEN9xKb+6uwgP/BRSNnfjdSOu4IosdcNC4G5QCho283BK0utKBLtq1Baz81BM5ipmM0OR
h415hki5+yjsKLpYF2Gv7myF1iYAKzTGJ6Ds/DqfP/joS3fNV/hS9toBFOE6yYJ9o5xT1ADe5XmU
Elt0f6N1cmlJ5PxpgzdnXovgNOi4A7lDS8xCIvM6w6TZXaCJbmme4cNJpk1UNVe5gRA7nLdRGJ5a
57rrnkqmTxfBJd46TIiDx1EMyOdR1c9zeAi1d2t8LMW8VhZ1Jlof6VmN2vhXQ1Jhjy2Wpg3hpsEL
NQoCF5qXU0wPIR5WDuYP3x9XbndRdddJpJZT+SfMjn1nHjoEPVOAtsA/UHdaZeOxT+/gGC65MCn+
PTi6jxlNrJ3ixiXq82vG3kxE5nEoT7GhjpTNVi1jDhQlzNQ0F1V4rHz7jPkOsiefShmFegPdFffS
bL8LcT+lGB3ow+vVHtfPIuzem7hamd11k5ws8WLxT23+GJj1qow/GYvM60i9wVpnw4DhxvQiJI5d
/ugMyVZFd5mq6Se+RGG1hGC78ydjoQ0M02520WgtZnaz3tM2wvSlZZJo8JRlFkHYI7JygMns5AFF
T74cxYi4F1/dmC+M+t6xT130nqEDbNgz9fgeFheFg9ecgBlViJ6e+glzbugsMyr/Pgoko/ykrbqs
DDwW+w7tRDPz3HJMNiizgrn1yh4fc1Uhf74yeEwBtmImDLy1AYsmxqKpiQ2rfE2IRPEuhs8RLXI4
aU26ovSGoxOrffZeqresAjSZH1PVPQw2ysTbkV5bzXepNJdLfFe4xHHF1tQRkQPtmvPllF1P9psj
3+azloIbcqovRWMhf9Eus/PVRrpgVx8zzhh6Jxt3JlSNZjQtMQAk6Y2BOAplLAZKCjMHUR6KbTE5
W7DGnk1hJ8IZVhcP8ElwAy2y6c5iOgJt8JhTmopOFTnXY9Y8UTSmiziBfHnyYXKO9A21AM2i/qSZ
2NrlRF+MIX70yYsJfwzXQ1XjnpuuxQSEGQ5gntxq9K1ysDg1NDMlr0KaERaG6zFYnd3fk/uUmm8o
9dZo5Jb6BNZs+NNj5a71OyloLsh1XAzQyJCVSH/VMktmIXAXGUNT7ulLG1TsDFS3+nxZu4xrRKi1
Ler4tWyBF/U5vYKZknFyPdTGnWbJl5nGJRSM4t3U/ZewowbX+MOrrjOgZaRIngru7WRn5tY2Nf/U
vvQK3umc3pfpg69ohZcdokq1rvH39RGpk/Wh4n2aP0X5Hx+biC5b6qk3mHyQ0x8KfK80wleiv8/0
HjqQDcDu2NXHAY9vFjF7qjyo+X6cnsYR97KJtlzOeCjTyyFuLht6Q9g3Kaok7dbXHK/CIQAgfw/y
qFhNCbuAchgFGmVeTTVXxFyNCw1PRIkKIIJf3nGzV0G1LsbscUq1Kxm6RzQnKBQQPlX+5aQsdscs
oQMOyMjNw2z5XkhJLNeDqygvrmzlH/vQeUpKA7dkZWxTPdoJW19hUPRU7bxiTlu7hXNCUsF2plJZ
B7cICXal3m/qsTlqWXGRB/nK0KODTkuwG521PQ/3UuF/y2lnL22RUReKuMQo9kT0pOYrW3BoRE1H
iGquA4JjToH+ox2yCxGWGMIa4xgIzoZB9Y8hJYRFKwe8DhpFUbCt1N5D9OBGsGnK+Aq7y9o0BpIo
op2yhzzbsdOacdvVBX0aW72VQRhuUIQuDdu9GiTZSmXamAgmKKNS3SchGSckCacBMTA14X3WWg+B
K26hNL5TTSXIHTaJHnuRJr3QiPcqo86rOUyDZ9bA5dT1O/owhyxGbRxr13FbXIWzOsZTcWfE8646
d5lUbxCwjtFdKvKdlkZEeQHlEHbqJjpXHorwmnb8CQ7PCdAmBkLStKw3b4zCvq6D5rowgjdwoC9z
EN/SuQQwX26CIDkmRfaJ7QZjgi2OeVSd3Bb9PxSEqEv8ta7ln7Hw34Z+jADnIFExzenVLkW87N0m
XZPKXc1K4sSrACaY0LzmYY6XlL8auLchIJAWo6ra8Yi3iX5WymYwbKR4y9LsHp0fKuC8ZZSzANxb
+KgJ2vEdBgolTqPCcSXFc3Z2m4AT2tp1BMUQkQkj54EolxZfT2RZaMZJNVWHWy2BdIXnoDkJLcQR
3A37DlT60lDzCXsH6vl6I9LudYy0OwBpOInSAMmMI3yIu658qQuCzpXW4bdFJvQUpYGNnBb5xTPK
JnkomSpy6lqugggF3ZZSaHjhK4Gmuoyp86GSX88V3nMOjkScwrgrsE1rGqaw6GS3Osjfob0NmvFl
ziJceMW+U8lHYBfX/CUcBCSMw5w/6YgFQqelzwBrO/EVf6g4xHEKTCDX7nSyTw/XnLysA5uTyKGf
p6tLKSXgbwl7VWi2g3mi/7BMysu09JxLJxBy3SfmDgS2Q3ScPc4DDvUkxDugx8mwFrYhlkXtdJ45
oEKtHGKrSA6rYSquRW8t6rp561FNNk5zo6UyOIQS8rll04wUhYKd1rcXOKz+RGN2HBWYn1yh+xYR
MGJBhcg3sTbM49NoIFwOje7ejGAntdTBlk7FxdyHBQWFAOGoSMpplRszKovUeEhb7Z6v409kjtvY
N02wCMid6EDZK9MeabINsXYwhyS6LALgPCt44ulKaEKeYMvSm3YCFEcNELRQG54t3dbW6HuQS9ei
fgvNSm+2gSbM8ZRDiTcOzZQTlZJ1bkEgGJtwUO2eklf+Kq25g7ZUJ/taZe6hqovoTsBxWYUlJJU2
jAxK+/T7hgZiWtlVCJCNBuWNjjNR45g7dioiomwDdMehnO6MNg5yfqD+nhtVd66QRuanStvxHodd
jGxHhOekwacU7kEq4ZxoZ8esrjREJxjtgh4CUFumHDSDaBhxbDZDuUscxNDo99ERlBVatVVRFdUM
23GOOzy7AEyGosL9VHP4vdMgDJH8jrSr4NDO5C15fmEkbX7AUZPdxAXKObtuim2EzHZJObrc4gqA
lIf8+9Fuw/lqKqzyuWpy5VFDRtiCTBTPYwC3wQ+a12xq39wsHg9aiARetcCjfb8nqxjtrZ4gFGq7
kmTc/6jm8TA4KASahKKZ5j6Gkb1tempssbGV2XCv9/O2M0kVfboPq7KkRdty7u8aH0sXlcd6EURQ
tszI3lMYR5HKlyznU1jblwzIRv/ecAHwcRB3GQdFvpTM2d2kxZ6oEfzy/TZi2NmhtlFSHsitIOM4
ZPml5QzHSI9e7ASXmz/Pj71P+bfPbvzzdZ4r+vK2i7Q3A4WKJHMf0q+ljtBgdI3H9NHhytz7yKam
hchcB0qCcSdzwyKTah/yniOJPGylpdNG9PISgEq89LvwGfsSzAxjb2sJdL9oXabRZe08ORWZXOe8
D2LCcDpZZPUyXGHCXml4Z1bcAiA2Cpr60hzv/dF8q6gUh/l82wbRgzKpCOkRtOxk6XTZYwmkh97W
Ra6NJ45QvFS29KKgmtZqtrStK+wAwAWeV1UV9Xa2J/xNxsjQUV27jbv+prH8pyIp8dWMB6X5VynD
FhZO3SL8D7EYzbX7wtV0G6gElQvTFjIvzuUma8ctFqAB/njt1VYeLYWmH8xooNrEf1/l45WDntIw
JXXYMttZYypOjdblXsQpiwMQA3zYpQLLDGINuIrbsYWmMkWXLiFWjaLLTdL3ekyWcDw3YVAfjRJz
u9XQkNWm9ZSHfzqhPgAAUiwBXTiDHmCMQxzRkACn1EWbMXzIcIXYfcrhom+G3nmyxvzUMFeeuiAD
gIxOg7DRvqDDeJaNTwYjLnRhbLTRp6snJ4/+0Uqr5+25vqBK7SY1ehrstMYqybVRZWKToWAY7HeJ
DtysqujQcqvLXt1bBp6Gc8mn1ZNDVCXwpTRsQlyJ91VY3lcDOXOTlletRSMUXeHJjFBXZmCkFr4T
X8565kksLZyh8eVQ1kdBJXWRpxIVA/BTqIvPidYfpeAhQqLMV3122Z3ZnLY6AA28gEDhBXmxLSe6
CYY5Xya6c+HOhJiR66V25hWZdd9GxTPipGBBGeKq4wXGuG3FND/Nfo8ljWaoO10kAH21st/nlbMR
gNOzAvFHpfBGzrtGt85SdO0QTPbGBgmpKIhXOkY+voTKRNMFtb4Odo1L3xK+SZbMq1JNXlvVO8sG
ABE6WAKjRARea8Q3Ikhv8z6cFkPRKBgxzanJQGG4BpUK5gEq6a/zqtmopKMAeVYL0tnTFvSjQWPI
q9q2djLHUtRZDCrsLmFrHGsxrAFEL3o4pKbZX7RlfBf49npsHLWzq/l8q2yqPskQRYJ5nyV3dw07
pFYf1aQdDQxHGkYbvE6kMQHjXnZNY9/HZvWS2+5LX8/nDtG1XoTA6bLsdcytP0TUBhpEUuUMeMPa
RijIZ1jjRIubaUG3a1gmFW9ZRPPl7FZHjboecN/pYDdpT0hdSzxcAxW3DOnvNEQHcwJll87dvAz1
Ym34zkMXJBujG3Zt1uytNKGlrRf3OZlvHpz5Gyg7e1nelqLZ1qYFP6oq+Ul2eS209BYu1S6SaYH4
UV34nX+C30tuoQ8m42VoWlg2kJUBJCKmTbqm2pSc3KC9EXa31YJoeIF6YVHRoP80VO4fY64U8L9I
oYrPEtop8tl3J4C2cb+Yh/JPXyV3iZ8jkDXFXWhPaHTnzl6YcrhpaSheGYlmb+LBx/4H+tsdwZ3J
XDvkTka1yrfyDRgk8TjKhsENsJfCxRSZ5wZdNiN9oxQfI3IMNAMKTlbtR6fi0tQ19wpahFlSp8yE
th8qBDarwdbz17A/9+lM6Ojjg17MbHA/RlABor3ZRkXLFouNOqbWi90aXoUhIEUGTHcLnpQ5qhH5
2iwKr/AF/1EN4vQPE09cnP5Ba630rLOgnEIIfp9nrd+mdPj/xH4cguUP7OxVVzEuVI50xmbh1fWf
6jDXPxuzcst9wmQ3rDjtrNM+8LEcmHZ6rwcjVkUN52vqDvGGGjRYzDw/f9og3Ps2Rlw6jXrnH+jn
V9k2AWi1a2r0WZYVigWDNQilbZgS8wjvDwxhvs2JFmAVQnqB3JCuqnKEEoTRZQQLmN4kpu1sYI2h
/i6lviZfgeV8Ng1RcU03I8ikxwAf8rMctcZzW+riNcKp8wAdxKM9EB07ymA3KRnvFBWs12wejXMg
ri+Ltv8IkM07yidzFcp1L01Jy7C29fLDjCfcfUGZbY24bC8IaQA6p5tkHp56Yilw+tZ451MwIMNO
3pI2uW9a92jbOHIrGQHLgTbIWLLgUMbZXTz6b3HQGutADkB+mZRCwlp9EofeY11xDnrYipVV5MMS
LgXxcZtR8Q0ifZUFWbdu1HS2HiL3AIFCPzbIrZdU5yKveNpoNn2m9WaAlH2AgnTLkM8baV6gTwJw
NWjJTK8BIW0RFaRQoSqX6DZG1DD1a5lVp7riko9GPoxAYsskZX9vmJW4w3t6LSGw7KpWPlAWZrKE
TjupoMpjQD9vszZbDrDSsVaVzcZ1bT6z0Y1AxlTJ2nXPPRjHPUwKSmWvCYYM8PF66YTL2qwjAAlu
A+FPc5bmlD/g2lHAkA0KNmUMAyeKHkb0hRy144URDiGW0CoCNsFEIcdRp6Dkdp8iAMRRmT1HY/g6
5Jieu9nNts6YYLE0QDCUCaCCRi9SErrwUaWUq/u2x0CoUMIvGpAd6JbBP0P+UPc1n8k2FoXZLbuu
UQTGZyG8O6VPYZyO0zo14mkfNhg8S2EXWysqELPbaX1D35ZaoTE7V5OlHQwy9e1Uzo/MJcm3ieh7
VHWR+9ZIl161rGxKIYOsQItBzaQtNE5vAYUSy0MkhEAhIjABCg6aYWxMADh5oqfZuhJDnV1EoGee
04FpSAvbqIiBRCqTPRUeNlQ7OA2cc4quMnMbdKuCBDBmhJsVEY767R5GIxwPGOaodBgtYp2lHMRy
G6JcWpmYpYBOMTnDKDEQiiyyiIesV/wVMS3D8a3KzRctbAYeGu1baXMocOhRp5I5ZNFW1Xs01LxX
RFqLrosjLkE0V85Awp2osDwGNeJy12d8aN8ETCCiF2xkVuXRlqcdGTIDI7DKJ0PGlHsabcdLosDS
FMjnWrcCnsAIkRx9xhlhScdFg+dUZsmdmQ48+PPpqDicKOa57ZWZcLE2vcFRbFvvANGY2CLG+6Tl
L7YmGvomthivUsBgdMbmZFcJ0lUD1QEX9lM4ZPUyMOp31zb5rGaEN6mFbFOr5icipYSsw0J23hif
o5biph7nI/Wqx1gB7TClcdUUkow6wTDJOB4vEWXwOviJwidDrdgXYBUE7cWVCO27SDM5+6vmkzau
8ugOFh9uzueCNDI4MGcl3swl3IU+1sdllhf2mk/W5O8a0WXoBE9gNZlmo8sPf0L3XEyQ5sQEwJg8
CEwmsMOVyiwk6bHBcBBInsWa8slMnA1NQB9RYef9yAwdUTfPQ+nUkF7dmNwZsPTKpnDCVd1yaoxJ
NmHeHzsLtTEl2NCEOGMxR2MZW3oIJ0M/l8PDQV4VQz/tEx1JSdDYNJuCkjohbDJmNbiJc0joljwX
uNouYrPUYTraqPUMu90WfZkeBLTQB1OIkYqtZt0Fox//MZmlRFGsi9E9tOl2dgzp1UXpPAaTyrd9
iNhHxDShjSnXjkrPkAXzCXz0dTBfOjPvo/Sb+tAkLp5rq3FvjBGEXxSmGHUDbBO+U1d3g1XYe7LO
al+As7ipaweJ/WBYPhoSDeDmLKB11BQNbuo0bffZ5M8Ht6tbD2kLFfapqGkxplOXnUnsHfOWNFdZ
XhQqRGcMA9aw/eZKjRtJH+XZ94uREno1qE0vrBpBqNs+RBJ7zrJsJsrRnY5pzddiat6UfwYKUeiJ
zypIZnfAg8paee6u0fA4GoHWcEMw58KQbN+QgV8cv3j09aDzygTJfJBG5Kc2GmWU0/YmiWRN1BAx
9KKurfuyQY/fmuMR/N3KMZ3LSRb53dz6OML6VPCf16W99Yvk0Mb2zjcBHCdBUZ/CqYu2limOvR7B
JjqDDnI6iBwvLynw4jXlB/0YdO4FfHH6RUPzUTrYhcN0IDTBRxEDcJjnILkqUmjAvUm/S7U6eMLW
ZwpVKC/dVL/oQueOp78/Y8Tybrg2K2T+oVOg6wRxYox3BgIJRy8u5pIYnpE+JahalIZBR2BVhhh3
VUqvSS1bH8CWm7QnPcY71OR45lpLHvosgEQ8B7f4vXcdaEBymU9MvtlKz637nGEr/phFS1lO3QZT
Qb1tA6dk5ImF40u3biiqGBtz4lEl5iiftTApIM237ZbkfYc9AzNwHjMQTGlAF5DbwB7yn0U5zR99
OzBOaAyjgSwFFtTgm/lW4/y5ifJK3sbGMG0te0o/jdhsMLkpPrHlUEd48UKV7LtZ8PC1SF5qSTUc
VZC714VdlViwGwMWCOJwKvAwfDEJBR1R8igTlAwTnvmINHU1NeO07DsnRtkDqvqsX7vvbWFcg+g1
X8bBJ1rRi6Cks1nahTqODBx8So2mRb2jzZIrWZuvzNaR2xaxL8GqkwQtRfVUXA0gi9dStsatkD3B
8mTSMuEjKEtwDIH/aMR57m9JBc6HmmNd945F7BaBHNIqGR7bOatXDsDoNTL9/knp57kQdq+31xjh
7AMPMFgFWmEla6EHal93ge5Dza6QsSYTpyoVwdzcM+UbLousiEUoX/QDa4uoYg+ljE9kTNko9hnd
SC8qBLUFwqsrn1vpTdcynH0CKai5BFtbfmQZgeK6LPJ88hjhqIpFGgrkPlK16iyRUesmTm2MSHJ6
1hJEi7bAuTNnmEmDIDeOuPjrnWGOZxkoWLe588vDEMzQZHEZBkgB58jrsy5HgjuKq8iGHulHUbpt
SIjqdTZZ9YOrGYVa/S8qdSJl0mztORI+nVpq2FNSXAEuyG8FJlUDLEU+xLSfVTEaO+NMpLABcIBv
ON9TPiR2X3EEkM5G0U0MjFXIO6eBuig5LMdfJnP+MKD5H0P5vs2SxSqTRx1wKk+zUs/m62L+or3B
PrsaBYpH64GBRr8MYP1hnKxlK6ajE6xbYJ++zQJl4OBkp9QfPRO/FZ7Ms0Z6XXP+/X3ioPhxHdcR
tquE6+jOt1mnlolqs0FgysxR4VFxRg6Y9hepR7K7GNf0f8LhsrllVs8vM8R/WpflDIfitlDCOf/7
l0GStOSJBFsmOVZAZCxpezPlqciWv/0+nb/zdXT9vyZGCpJG3HXMhja/vTqRWTT4UwY36lQt6BFQ
xYSYBf2zf/E7Z92EzzYRhf3brPKfRsg6X5Y9z5P88vOcrlZjD0TOK7M/EfJ8Zy6XdX/fxafQx28C
Z7I//f1N/rbitwdawrkvY58XaWycPWSNLZjNy3bT/DJW+ccN8/WXnWcUf/ll8WgYRqqkzjoMb8CG
QVt0Q7AKFWeZ7bR99gYsFuph98vCP07g/PJEv00eDUjXUmR+umeB+0AsmoqFqf+2K8Vvq5xPgi+/
zrBoORQGT7H3KMmDYvBg1s0r7T68gYLgMRTDhC3/y/Hy4+Dfr8/0+8dOlxSQ9ax76Jo10kdGKa3D
ZbVxl0VxN3li/fvg8h9GSVtflrTO382XHwqjRw6Erhxf4b1QeAHQchMSow9Mf/sEz0fIf36CDC4z
hSUdjrR/LtVStOmEz9isMDTvJ2OCglqojdZ0iMDozHQzsm6f5BMawUVtmECz/F/2zs8/9v/+H7jf
fiwuEYbz6Bw2NRJX+kT9KzOGyVOZuuWn+tvfP0Tx45dIL0QJoSzLMr/tVHeaNYbysZrcgAyi2Ehd
97b70G4Y/7NzNwCTk6W81MnVSeMXgdf98sB/3MOmEqbh6nww1rfnnWSlA1CmF95MT3fKQdD9ctT8
eHb/ewH7++NEWtzGUIg9fb6LWuRZlKLjX37Eb2t8u5cItZ3QtMCgjdTeiUEodmryrktS55eFftwb
X36M/OfuNCvikhmUj5cQTsY9jgmrBhU0rixi4F92xo9fwpe1vl1GRmtSwZuCwZujAdQpFDctopjR
i2QdMdeQWjOBvgM5IptItE3xbojsl9nm5wPs28cIbpCr0GbEudT1b8+VCl5X1XVPEWZO3w00V8xt
oXkNBdaEQsE06kXFhLr/92f8j0W/PeNICw0bU/Xg+QEcLANp0oKs+cUao/sKYtAvq/2w/22gTq7Q
bWESYnzb/3PuSwWMlhvK7ChwYDXBa53+Er/8MKfZNlxswpYOwNYQ3z7yeuz6FB4r8YvVaihq6J07
6A6S5n0YG+X1hvztWPlho/5jxW9XUzkAyNQDPutmTbGjW/rXwVZsmV+8qD8vozve3hGk/i8n5w+f
oU0JmiqUcnS2zLefGUW9OyqT6XSJaK5CCjZ4k2ij/7aM/OHLsE0GbJtK6VLa//r3L9eRZlH0mdIK
f8GiX8G2XWJAsEovug5X6sh48WvpZasmpEC19Ne9B3DKWUSPf/88f9o3DjpW5Qql29L6FkFpvl06
CpaUZ9ofdmHvWkv/5eD8adM4tg32SOgGPZNv378lfbzDNIY8N07kO2K78NDHZrszW5QRiWMkFM7R
mfz9Z/20b74uev7ZXx6to01OF1Vn8k4MpUZX03Q3h20HdDZkQb2RlJ/+ixV5VIatm1yD3y8g0y1K
t9NHEuHudeqeEUcuGvs9YdDr39f58XH+e53v99CQ52OVger2+jlkSuaVQbUqJNDGHkxN6b84Vai/
/58fZX87OFE6jhhvOybS2fRSQ8Z/WZXzWxD/0+n8dZFvB6VVZ4VRlgJmHLKvBb1Apk0HK6NzUZ2O
y9kYkIUbv7ytn6JP2yHFFA5jRzk1v+37IglRbacjQrZNuTOWzQamA9SxBQ7LRX+ffmi/bMgfv7Mv
65037JcNSTvjf68H1LuXLxYqpb/vi58XgDWk87ZMDud/LoCkKB7Bp/eewC9G75J5BMe/r/BTFmS7
AEBd4D3nZb49Mz0smXHWxEymWLon/WF6Dt+w/f8JH91nnHj5Or8GQDSrX37YT6fx11W/PTnlGLUf
2UJ6Api5NtuXiIPiBTNix18W+mkffl3o27E/NlldFh2CllC4D7lkoIpZ9c+F6V+E0tk2+viBz+6X
6Oint+YKYZyvU5hS/9qmX7ZFSWLp9HMpPCFt+LGWjVEsNoJw3Pz93f22zvnfv6yjlSrtCwFl0sIt
Ygy4Ruan/78Vvm0Oo7GYmBDDdbCN9E3pfFBZ7v7yhn46+1xB+YTv1rJJ5f75K/zOqIsJHYQXjO17
UtqXOmVOJreNTy7Ts1QU//LUftx6wlG6xb639P8IqtwJBmdD6IpmfKcXlABjZNDTf3E0uP9exfyW
WdR9C4RAI9zonVdd+2zmz7+/mfMH8j36/fr3vz01YFiMp4S+BCb4ZkK7USBdsUyJt3xY/32lH3eZ
RPCJt5OKyPfAaUYhisxUErYUUJ+iILieUtxzf1/kx03wZZHzZ/xlK1vzVIN05eSuh7R90wtGNgW5
rI6t1jqXxtTQsqry/+oQchV6X9IIhFnfdnc4Q4Qe65A7CppH6bzXhcmMjve//7IfHh88WKEcC2Mg
e/xbDN9VzkBHrOVFAZJvjIUp+l8C+J9WIA1yTUWSbOr2t1jMRAQ9OyPlZ/waa9eHnesSKv3ygqT8
zw1HbVWaluOYiO6+f6aSQc1Tcv4dCICYJLmiYqUW1sb2wCm5uFoujFty9BXqTc/35uW0QuLpFY9/
f5jiP7c96ZeO9NJV5HxcjP/cJ3Hhl6bRJRR7ts61+wT6bTW/1o/6jhFjR/WAn3vN0M7/Ie26liM3
luUXIQLevMJjOOTQc7UviOUaeO/x9Tebe4+I6cGZ1upIIUVIilBNN6qrq6uyMp8ZVi93WMPbSEaq
i9KypNN1kCRt2kkSytXNgxKivJaEXhl4K2yQxASC00L6GlItLitQ7aQz52apQ9GD2iQHFg5M9Jb+
gJlaS/CzF91WPJAqvIAsnuFHTHvU5nJFEo/gzCLvMslFD/YNs+6Kg0FQv/Wat/KnzjJ46VNYoMIb
miqqyLANynP5TFFjzFqjmuWuLu8YNzqaQ0/KQbFaq74tWM5zGfnPzZHPvAkyVRaqrVRBSRIMooPx
YBDJSHfwgK1IvMWVQe8frsYLb6eOds/a3F0X2iyVijVrtBZaNKM4064/tfVUF+8MH2UtjsqosrTm
wj7FyVgOIGy29J9oylviaXEnO/UrF8z9Aedet8laEwnqm/1MsgQk4HgiujywISkaWYbAyKQur4Xz
L0adgFoVMK6VJihpVR34I55lCDsvWmuKOZC69eJdX8/O2/3cHHUAjKzFDEYso6fIG2CyXBa7qSpX
Av9ASOCJUJ9Cfc2quOEA3uVbcJ640OAJZkwVgunEKo3WTvvasBewRSk6mK9A3NqB66TB7Ojt9Z96
/Wvjajnf+jED6hTdAyLt9r0rvisyDw7HlRHzBZJEnCcZOJUgT8AThyc1NirJ6AwMhOhTi+lAe7Tr
H8rN6GdHDtO4ZmIzWwd7wUAxgIMHBwtqJ/RFifpXXMTTqn40LGKreOAg1WRhdOJYOlBcY9nbc96N
ObqSPnLZ3A3cpLoVUN9Gez9hBu76NxIYKzKo7av7Lq6FFsLckzU5spU5FaI3hq6DxjX+Yq1n5yGH
IqEkojcBkW2khlSEWapkbjt5VnE1zm72WPiaj5l1O7E6G3y/pPNSWhWjBrtzPkWFR6kLVPEimrzU
gYGKRDcmQiO7wLmmr1Biws3URbmdJRkYjsnwgiqCI+n6vu58ua1RifL9TC5X5KOa5PaE7xOKPgD3
ctG/MII7SVSQt6koJ1BXkwFeLECXwAGTy0TGZQjWZjn8+Tq2Jsg6N+FzKlUDuFFMisqDbieQxzQw
HHLdBNl/6gCTm/XvVVA+0TWAsIr9OrkDBuIbgMEqQAExr4xgAXbW5rgUuT0Bm37d6k6SdmaVuop6
FSgULmokV4DocrKgBtNOdhelCNmlfd3UThyEKQ1lTsgpKBrtgFmIIYqRm2Gqzg9xGLmYYPBA/vkv
PhVydxIMBdSV6DrMHJe9DB47vIGgMSTmgDezkr29k7S1QGLJxhnAbYzCVTxAPHqCQB9GjcPlSw3R
tCoszQlqV9e3be8LaXidqij7Y8iCfvloGDMtxgrbJq0uNH7vw/GmzBWnjxVGirAXlUgRHHycoiDL
Cl0L4TAwMCmLPKEcPjmrjV6wtQrgW0BcAoLYn28TjKR4yv319e2FCDxYZUHGm0u+KMLP/KiB+BJc
K/2KeTxM3RVAA103sfMg0kRgPoA4wRyKiIvy/ItN4qy0A09YopzQUz0o3S3OjBwL5LNW4gMPbGHq
3ASDjn6ClCxUQHz9UXWu/4i9KwY/QsWrnJc0tImoMJWXapxjeEzEj1hAwW8Nnh5geN+WR+A3zcRl
pbF75w2FQkBdAOdBE4W48cZN80FQoAyDgpDYfgc608MkKkYoMoZ7sqxQaZ8w95rQ5zhuoqbcziPY
Br7OvM5oYez5yHYp1N0lgj0w1KAE6o4zVEC4DCw+NffnJQY4iYGPI+pIoS5ezW2lY/KDDEUC1vaG
gtBNkrYPYxQx4tPehmEOD6heDc16IPbPP0vW5rKcDhGwbwj0XgRWLwzh+byQsYp1e4FjY4jOmlKR
l0GegfevxqGv24GKQwIFbx6dQrCEXfft3TUhquMPScGflKvN06qHrahI7qyBaqyRDxnw4hCkZZzj
PTcwNmYoX+tDcNAQ8261fJu156wUGM68e0a3FqiPg7FcmU/LBBqA3vTa/gW9uXfg/QUrsmKnrCz5
zyv6iEqfK5Kp/EjmQfQZ9ZKEtLN6Bc6+M3Mb0HdnPUx2ZTfPkdV6rOtrr3ZwZpTKdcHr2Oeyim0s
jy0EiG8AnXQRek2lcGQXz08vdK67x96FuV0ldWGK8bpK61JiV6VK/xVqUIjXiqL1aqigY2oCONoU
IgoMn2Q4i0yFW8z3ylAEhCagPITHuk4g1MRsYpEfTuds24WR37AJsTPaB2EPvjtXORV3kPqxilsw
GLjtXeVyNqvuuldQO/tu5BRurRmdjCk/WBsOA+7nCNMcuLfU44wKnuRoHucVNmcrP65/vB1kEXxU
Rawijz0eyfq52X7gowkXjOTW38UD/5oHM3xG8iE4flLt8aA4g1sEXaD6aNKzXkp7SfHWNrXBEsgF
OLWD7VKPX/gGwuIAp9hAF/u8GnmZZGBwVQFxdvV4fdE7AU1C6ijJEmAIWDIV0ErQ+6fGIM2uUY0m
aPhBxQFVClaE3nFRWJExP6YpGMeg0xJDFjAeu2SL22HQXUsxtJOyCs57dYEzG+SW2DhNI5YDiANx
9pJX9QAxjofMA6mwLbyKPjOw7K4HCB8FnwzdNDpVxdQA8P0tbBE8BSh5MCVnEqgI5FIx6ohCRGSH
P//8QwmqAmUAdMklg35Jg+0DVKZFv7izvHoZXkxNld7pvH3dyt4ZgP9/mqF2cYwGsKiMMDOUxmlF
cxe8opDKwuKm6JiBbb2JHCFGhVn5EsXRgyB/rWJMuILhPSeinV8SyM+KswEClPrPH3Bnv4z21BkC
cwNoU91k/toWL7r4A/P7Gc9I0kVyEVGR7swMdfUmLZhCFshf/X+9uTxB2Q6CdaAkhISRAyoQs7fK
By4AKxZmGbobjl3y3qlwnf0E6m4W2qSPwSuMbxB9qQzOUWoQPw7gglFfugqUakKKcVrxEEKCEUIk
AcMD9nx74wF0NrVKOtjlRjB2ICZ8X23QxnzNvNIHU8+r5CTQMDBZx4ls6cWWg9gTTwU0XC8eRkVS
x+BOwZYrgOM24A5ZV4dTIF473Y6G7KgVM/vZXePGInVPt1Icy6EKi/2X7lcbdF7kROCVt1sHfNHQ
0DVBDsvIgFgmqcuFq9aOC3MO2XCEdhQkH8FGm5jXvx3LBvnvmxAIfk+1qNoQSdaS/Fz6/qYCF/J1
E3uJI8oNHxFI0zTgb89t4Ak0AZ2aI5TjhQnS2kNWWYmXBRDZ9AcILP24bm93SRtzVDwCm2GbTmkm
I+xBSqVZoDKYO/+bCSqwVMqSJCK0cdw5BbUkJhxVvFKvmyC/8sLDN6ugggrm3ID4IFKxCQ8HqDpX
hropqEWsrnu6bmkHYo+SpyjJCOEGRpXpqtBYg2JDyOEDoEoB25VsFU560u0RrCpgc7Eli6ROrBe4
uHeERRFtWFVSdYA2qZCFvqimReiVo04e+ZC2FTqvugPt8BOYHMCNLvgNpvK/Cu/qM2lO1haoIhtQ
UIggwnUmsE6b7VeI9kCD02NsBznJ9M5vfphAvTsSQYVSKjnpvLe6opO7oR2/E28V/dDSnq9b23PW
rTHqvbFKGH9ONfBz1/loQVXDjlXG9bT3pMHn/XujP47n5ojzc7/IkKBCjgpKZXD+InbFrvyjr1G5
QiXQBaeA9Nf/tioqcuEV32hVB5Pg+Z9BKqm8QAfjy3Ubeyn/2brI1m7WJXUZ1HewNLwPozu+sPP7
Am306GBYvQOSLCDN8EK02G+NvfxXBIwNsFiAowAmOLdrLBIkTo1EdmNeOE4NCCK1W7EX3hjL23XD
jRkqAMi1ZDRrCjNg4GxN0RH8woJWDUpw/+g87qZx22VR5xFNHgEjL6nspgvqVWZtQ0RWP6hW6oIZ
fLDWx0UyMXtIgkJqQv2Q+YbbDQgAVBs8D6AJoM3n+1rrRZgIHST2QDgK9pE0Og48uBGTboLwZJ79
aCQSy9uS5Ud7uRMULURDw0yaqtPXEyjLMc+8pgqe/CDSAzghxOAUdNX89MAamSJ7eBFaNqaoq0kF
nULUdsbsrmPuCEoH0vAak2edgu5d+QL+MchoCq0Iuqtx+De38HaZlNuCPqdRFx7LJA8QiMoeOAdK
zxZm7N3FbxgNtd1vuVko5bxtpExFt8J5c7VWTWWRgilKcH0p4KAC2hR89r0LaruEkfDvxjrkGhjx
UVURbQ4q1Ug1iHYURbW46gOmbWx+wsSsIwZgL8Y1plUWhnkxcn79pO7d1BLGGyB/xgO2RA801mme
oFOOmxrsYFY+BAp4ZxrjRZS/Xbezd1VIYKqUCW5JuyiOxuUMlmFQoLgYjIbgomzxMysb3N8/DTNK
QNsb6BhS+xeDHWQqVIiUk1Zve18/xahjDPbsgAr8a3RiJQF75wFVBF4F2yUKzHRjHgMGgzIK2LoZ
dAXFBHHWMZFOVT7eGXV9q05CwE2VJ0PGkfHNdnMeGc15gzQ+MHZH3VDFODQGuCIXwMDUAxRlND91
1Xuwe4BGKujvIIoBNjxWuYgcMfr4gy5J4nlIR2L8lTqCMaheQMIHtHo+Kr7IPU2GYRnxg4Zqla4z
zvueV4J4RiNwaJkX6Gg6r90Ef1ll1wjlO7A9Ds7YJkdIJEI9pxQZWcyu38iY01B1DFFcDjGpERxX
HuCbcYuU2+KdzIld6GMNLh95YC+12TCvHd+BCKgsI2lVlEu4YCJAJ4abwE7XiM9aCLKuY1F0x04Z
odOI4QMFFEta+ecvMtjUUE6B3xAk3fkVla+1rNQi0E8DP0As9w601dfP+E5ucWaAJAWbnGaFApIU
g7DLjZvVLYAQ4sUS0y8sSMdeyeLMDuX+iM4YXQp1xBJcBvWwBooKYFIzWmBpN5dXwUyc/h1kONYE
nZSs7ewpHx8AEfQUvOVZQXvHVZH/o5So4FgIOv0S0OZyllIo/bniQ/ENOrvNIbfJbOaKaU0TJQQL
dN12FDOz1L2m7tYwnemXsx6DNgNAOqRYEO8FJ7Yr+P0bpIussVrfSukBI7j28BayVrwTCM4MU35U
8qVclzNWPBziZ9EKD8VdbEFFqzdDF4znVhf01vySv7AMM3aafgoMmKhUhx4LBp/SN77uQdg7GDW4
KARQz6kKI7PaXaUMjAtGPjCYJ1KXSSUYTa/13OzW4k9RaB/AXAiOCKeAYmej9wyg+t7JAV7IAHwY
QyBgaDg/OXHfNLwhQA2Tb5H0l3hPgpFF5VjEE3vFDERVFL8F0su7aOe1fZJC3WrAxBGwZDLyxfXG
cGQTivRO7emMeLP3xkHgJLButBdw5VM3RphBm60beFI6+SCDAAOy0XoQoGzfQMFpgbvtB+hi5/ob
6NhYTrq3ozrpwqowj7FK6vNBkRV8bJUO5GVmWBGw+Tl48qoORHYVYtOs2Bz0yMwUgjx2Vr+3YKOD
Ehg0jCv8Yw86f9ZI4t6dLesSmfEUAPcAuO78E4MzvauQRZCgxVtLGN/yDnRcwbvjAPUqNLe8nSFu
mop9PSbvufHWLP3OVPkIZnOAN2dwOvagM0kGMNxA0WLArdazoEA7Z1QBlgXpl2RokkAPXoK+lDOQ
qQPQV9312QlkYqDQfNbi1+ur2vm6MIPrGkuDeiONBZ9BAobpUZjpoGoy3DWdn7EKSzsJ65kJ6hGw
lGo/oTirugMIPfhaB92fAi2Z6+v4CNJUUnVmhTr4SHSKas0kxU07NPjAXCMIogkmeGcpwMioPmRg
2gcfkatmrJrw3voAUsS7EU9W1AIof6wVpe7AXIwXFeiZwMqV3TeITgzv2zVC+m2KjhlqlBvOnX5Y
gJAUhRiYfW2yJClDTzh2r2/hnscBefa3CSrpGCHQA2FgmChnJNzGmybieQ/Nq5qPGPFsz+m2lqgd
a/O+HvkadHWJ0flaLmDwYJwyq+tr7/qSdt6fwGh9Lons6iaP4peyqdBUh1MIIKvLIxAQR82dNox+
LYHVN+KiYzpIjH3cdUVBInAqoMQIWuzc6qAJGBcts9XVOjzkS8MqOIgQoTWqorjJC7+4vLS49sXg
vl9f7V7tBoMzKPLhHQqSC7pZWktKs6Q6MMcQiVwctH44yGcZ3hiaYM+zOcw+pKopgpQTeI3MH19R
HhN9VnFjL6k8+xXEzzabXiRSNIHaj8xdCC5qcafenu0OPwFio/gbcBSySeAiAsRpIPX7xgQBkLNA
h4LtNlD7zxfymk86QoHs9cH08psAhz9m7uSzktadS+FsrVRsM5CwDmDyxo5rX9bU4yG8DPjY3N5n
7RPj4+4dGhHYV6BDcQuLdHocDejl8QR+LZ3QPvkCmsDlZ2VFENQBqa6Nupib1i4oKVn4gr1UR9kY
ptNjaLLGGUDR2M6H7E5/ze0wMPAJ62/GK+/rzvVl7jznYAzvOWAQMRZFV24A0RNSHFYVHC0fbEk3
kocsmMmWtL+Zn2YoH5W6XgunEDpCCjC9GRnQLG7X9P36Wv7Lzn1aoR2xzppYgLgqHDG+j3zJnn2I
aN1WwXrLBaxEbXdJwOShfCmrYO6igipkNROl68gEQHPX6C3EYg7R9OP6ivbiKbKuv21Q8bQF76km
9qriimClDN/b9HXljyBrtbL1RgTy5Lq1vbQXl9qnObLkTSRZpmrqoReOr3SKHsHMXj10L/pf9U3+
ulqY5p6exxfIvA1m9MYwvNPKPzNMuYcsGas4xXh/o4kIHYnnSm9cooKj1qmTivHNGIm3iP521yeM
Ns1eQNkumXIZucZTSSZjDy3aiV3zmAw9YouPWpJVKRprg/ci5dYaFb5qjH3XOigmXf22DEQnOURe
+u13u4QVKfcSGEK9BKFTjEVfzN1imiOfpR53UzS98BLvKHHECB2719/WBLWaPuNipR7X1QVeNDGV
72gfqj+TQ39TA33B2+jbmS3nrE5k/ZO+xV7xi7Bq/L1CKgMdklbikhUrTI9QuHCTg+HUThEIFiYG
0CdhvUf2o8unvY97eHM6MJI/ADCNj/f7CdpZmPwjd6tyUP3oxEIhMM1RGaioNsnEL2R5QXxfu7MP
nTyvCkhpJLJZ18C+NXi1AhckxExUNFsF8HKvC47++GVy+oBs5uByD9AcRCuP5ZsXT0rskoBKHpDg
OjKnC9x5LRCQVAqWG/VhciQbQPAKU0ZuYo1wlhaCZeB7dfq/GFGGjtjEKpao4YGHiHpR8JpWbmgU
cRFJR9aozPGkvMV2/TYf0m+CxR2iL5k9vYmP/5tV+joHnbO28IOIS+nr7GLy2KxdvNxfiOfk31YH
qpIOK4WgL/WPhaKpiHoMni6YOD6P4yXKC/WKty44CqQjB72eti6dcQofO4xdVzLqemHmVxELkra7
vxuzVBQX07JpOFDMoRoAyefnIX2chJfru0lHNXplVLjGvGgvR7OOAMoNzqBXB60JGY+li7hCbOi6
Dt4sVGHgLZSNqla0NCywjAUN7vwe5Nh2+9bY4IF5xVyxpwTXl7Rrz0D+TIbvMS5GM0rEsdAn8vrB
ZzWB7XDwQlt6rJ30UTRjx7BZl+3eFm7MXVBLSPxcgB4cdN/C15GobvWMDSSfefscIPtHHkXgdgIh
+sXNU0LSYB5nMJ5DjdiBvAWE5/A0wvQyZJCmmUVHtOd0W2vUJQQ0WqQ2HXwdVIPiTYSEnRDHgfCd
W0L3+pdimaIuHK2b4S8dof/moEcXN76aT/Y4sipRu9FxsyT6oklWYwUADXZkDyQwR+guPEqP8knD
4H7tSfdcIDCSoAtE7scnM2R0BBWE44uBrrCAolo4a9jEChpUygp9vyK5byA5u0LbOWoMWzfmWw0T
Ij2IkwcBuLvrW7vrlBg0wtAVOFwu5ryksjKkFuyYbgYxE0G3pJCFHfsva/w0QX7C5vrWQ6Pkinzg
Xe1UBxIAK7ItfyE9spJZw/2YG7w4ApvlEE/a2CrRzRUmMKwhVSiDNuANC9okp/Qe4uy+5iQ/oeca
eaPT3KdO7lXgNQ3fRB8E1JKVOhFmlVuPVSXYuRLQHwSiW8YW41hSvqsuBg9ia9AoL0l4nGSIdvMQ
LEUBCOOcAAmsETQH13u101nnU6QzbPjW1vJFvIkmqBfKkNkF60seDK/jMfHzoLqpb2NPPAxWbwNK
jwkTEYq91SE7NsHwNATQg4JWr116LIjEXrglFCAqwRHh0UGP5uZaI4OzM9GQV83oJEg3mTcfeFdC
3pHYoVXb1z17d/ngcZcIrRiv0A1hCRJpTdK1kst1siNB6VyrhLu+mGWI3bbQWo0YQeqj2kX5Htb3
aVA8971WmdpSmGQeRSk9tsp7KNE4mSXdSo85GmyEnkJEUlfeGoxO0EUZ7uNDbwxTKSQkXJJwBbOf
O7SCH8cacoD6vsvyIIEKoSmM+q8x1H4JQ2uvFf/1+i5/xMRrq6ZO99q2AqwYJH8NH+og8RW/PaaA
poUBOLsc7iF0IRL2Wt7Jx/TA8ilx58o723PqvGOSfGpws/MAVUL2DrNLevltBP77Pu/N6Ks0urni
xSdec2QbKC8bqo5ANPapnYvgirAj0OD2d3n57fqe7FxXkI3V4eEEIXBBNzzNK5/IQM9AyiJIZQFU
esciZaWau8cJokkCGJ5Q90U/+dzdgMKR85BH9rIcmm+ys/qEMS95Xmzot/wDFOBF85h4Gc4tumMi
mo4XT4e+rUaAxsBjPn5RPcUArrJ0CU2Bemp/6U+EHXO5YS1ydyc3Ninn4iBiLHNSCth7r6C6G33L
pvCmTkeWE7PsUG60tCM+GQ8aKwA+nLV/EOPhmzRLv0qogvBV58iVDHG5NODH2okUCZjk0azCLkDz
7oEbFLNfRgvM71Yig4Kch9Sbyln4Pr7IvzWlaomd3JhRw1n/ws82u0MOx+ay6/RSmmJA/NxKfE5A
9BwPraWGxZ9nCGffncrKpQziot2A7y7OosWLtVmhtvAvFqJioAPJl8BfTCcDMpejGAoW0LkEogyU
VABh1PLTnxnR5Y/RCdyJQILgoU3tlpDWEVRLeM0t86OGdjLAV0nJGuym4xFthNqsumvVKRlj0V2K
yQpH7muu94/QSYI8Usn4LhfZKm2LSsBVbhSqouSA+0PjQVEeIYrkhDiQUxv0HJ7z/ygK0IU02iiV
zhRSwcXQNdRc/jAG3UPsEi4tcOm8sJO5i3uNskUzxI9QQpkb5MQgiSBiaCOkcR65iTOb0DXaQ5Tj
Vf0gc8XzdT8RyXW5vdFos1RgNUI+ngbAoNHWAeLhNQEXvsV96b4JdntKbYguHZWH+SEJZieszOG+
fBDf81sWxxaJbNd+BJVMgNyjVDCci+paCC7ZLA7vhGVi0deyjFCJQwv66yUpJM0t2p+6nJgGi4fy
orD9sZdIfVGqB+hRpwfcF3URwLsta+743TjGRx28cylpq3SAVgPaTUaJaqu0mJ0xsj0X2/dpl57Q
mrhYSzIOh306lM+ZT0DynR1+b02S5rOqanSm+bFIUAWqGHiXgcOlbg+pXEGmPMdYJPcV0ceWBO6x
UDQvD/PDjJvyun/u7+nGHBXIgGEosopfNLxS60A45lDamN96H3nWQ/MsYrLSCFIPUqLXzdLvmN+L
xEuVcCIAtE75igR9ZK0aYBU6jyBfG/3BbQLR14LrZi7SGtoOdeWjCaKHDbTX8eXWL/pBAjqdv58f
jFsZoxuTv7IoVcTdQwBVCCRrvChJ9DsBEl66jHq65mpPmAdaAZsOT3x+ADVr5/W+4qWPInDjjaUp
5vKjd5TFxO2kZT4ySJS7/0HY2w2xuAzRFiR85zQ3DqACQl8MEKQh8We4Sw7C3WqJLoGtM58O5I64
OCcSCkY6YGuA6VL3Fd/EIIJbEevyo+rN4D0XfA0E/Aei/FGjDBcoB4LzSkK7ehMZ5aqPYfFL46Cl
lNFNwEgUdW5SMVkycFlrbja+VOORH/wpOtSgbdKgGg2VPE8tHU5wgB/mWqfTzUwDu44TYsS9PKra
iwr9RF3/tczva8KbM1SKBnhnhklwc4iBynUM/hfSFvVt0Hwj93UBmn5mqwWr5rfLzVLcRJCRx78f
HKgmS4qvc1+LMRAwEjg/SRPe6o2po3Wvpt9rwWmAP+dEyKGVpxCS3tlPJbuBRlwV4W5Q76vsuLRe
BkZzyPq8ocZbNl+b4UVe3w0WmfpFw+DjgKC0/J9do46/odbdMLVwjzQgjeMwSACMC1HBEH12aJPI
N7j2jSgHSZJar7MQdzAejy5Eu4FwKL/0X6AR3PjpsQwMEs/BO6DatSOhiADxbCdxOEzuSI/gZ/PS
m8TVAWdtDxze+NdjBeu30QmQhKQ9FOE/VSE4VfyjlZZDJU7edSu78WGz31TGo4WykUYprIziPUib
zZQ1tr4f8oCTxzwAKDUvcH4KJ1VVU6Q6Drx6gHiuP9/UNyDQswWnPCw3zAbXboKzsUeF2FDX1hyk
WcSDgOXyK0/CqFUPBVsz9kVfBoU9Yws/qN0uvGhjkTrp8lRn2trAIn+IXqtvrS0exF/odatmc0eS
1vo5Bm5Hhyurhlnehafl2IN/ZACw7UAA0f+kF7brPZvfRJ2juQzleGzw6KhQGo/r1RbTwRzS2rnu
Phfv5o/zihkWjCSA6O+CjBFE2NAdXJFkoVWbQPYThBlge/prkKDoaqpPnAd5Y1vVzCVi3Nj7C/w0
THKkzfOQK9RMVrhEd9uRs9VQs2sV3luK9vUF7iYGMtiFQRQGwh0aiFwqOgquPbxX9iK/8zhH8mSX
zVQj7V6L6DvrRDQKtRUqEkGicFDKDKkk7CSWr98kmMgjnsQ/GE+EZRd645VnOLOV3nn5CcrrsQmJ
pSaQ0Q6PntEccyaTSYi/H443P4sKQmuDRgynkcPb3CcV1HJHH4LeYQup6AHAhjAoFj/Pn4YEIpuS
wvjEu3u/MU7FJsznd0qUwrgOgUzoBb/PyWgviegXy2LpwujNTRqIavZ+/ZPvp6DoWIPAVMUE4cfN
vnEtVV/1Bsy1utuDAoEUcxWfCKUYaJSD6NXurfY2v/1TesKPg4TsGnNa6A6i5nXuz23ccpVh5Lo7
CgLmtIO4eZW7k2p8v7643WOzMUMfG35YsDqYUZoHznhA0WnNXq+b2I/4GxtUMj3OeWSUZaQT/KJV
Pws2YfwU7hRvdTBv8vWPR7zpraMifjRLGp9qpY4073cvBENubvYMyKv1DyANNKiItkZ2eOMdeirV
mRRVZHVk8lLwofOKaJ4eWOvavZo320iF8DQfM5DAIcKFxX1U+MPQMM7XfvDeWKCCzlQNkhaSq5n0
k+Tc1PzZTyzFQ0UQGhuZnXuvD9d9Y7/8sDFJBRRMDcmpSMI2FEXd9j7/nj3WPzpo8cn3q1cchyNk
60l7xp3vQN3j9BYXKDVj3awzQMWVuBgMblrAvahoj+AaNQXlL45VG7joHFBuQvenuk6TsmyMdVcy
jVP9XX7sHKhjps+KO90SjnYtMyfJiqGDfEeKWewB7IuOze9fgI4NbmXc0DTSdJDkshlHHHXhtDyS
2kTnzX59k2VoF0x2fUfSju5UvzAzMOKYF/mQ+rdhGpoiAwoEpVy4VdOa8uGjcBfEVv1kRKZu609V
sBxnDGLdsMqTxF2v2aVCaATm6ajW4VtRtDxOoTbZipGfBhWd0ln8BvpNhjPv346bhVLBVOcEcQrz
DBfULQrIlvam4VWwWs19600+s+qzm9hurFFhVVVSuY0SBB7lpB6aw3xD0lrydo79wi09Vt1H2o8/
4BABqEmXwPVyHuhqFCe7SsFnnN02aDEfBc4J+BBw2M7wUniD13h4TXqqrXkKGszJKQW2SyVPNbN/
gT9b8QMECOzcYqLKdt/1GIT9zy+jgohejTwU4bDvqF52hx6tOagQmNFD/w6lnvomCaBCf1fd87HJ
/3HT5uNUoWyBQVXw1F5gGrgxWhoABHHZjJIdyo3d8rca8wjtuvLGChX7c2GZMWBNsoHv8f18XIPm
bvLIXg/2ivmoRTRTP/cTl9WS2r8SNoapjz4PWpjkDbY2Bvoxttqnwk+cysLwr+YZh9TsZ8tglhj3
M66NVeqDIpEfS70r4NpP/XF+IjkX8Om2+AxxVmh5hqZoti/MCTRyPC/ixcYqdQ8ok9yueg5hbyg/
B7psSu+EMU7zRFuDYKTNKnrvhsVPc/SNUEtzCBwM0pQMajW9ML6GQviK9PN2LDP/+jXL+owKFQp7
sRfzdMBnbH7NNgGx6oFxm1SWhmoKKUur0Pmzema1kfxvr+yoQgVEuYdeXDvDbbWnxeFMPH6D4lB5
Q4T3b/ISHonmdWRJMjiAw7fpXbtnUb/vd1U2m0wFyQbg+VUWWh1v8cTX3mOQHRsPuc/fsMicWV+T
Sjqh0Aq2rQZxoFhPYuk0+X09ZGbLW9e/5G4Q1iBliJq0CqANtR6QlIGqnkMJcx7Lw1ze5/rAEG3Y
T8k2JqiVFAkkRzQJJaDwa5eboYfqF++JixUf8Y8rimIE6AGVz+FL9Gx4SdBihAT98Mht/p3XGhoZ
HcedQ0/H6Xosg4UYv2Q5ZHccuIxupp/VbQup7dmRQRXf2epb/ZOVZ++/V8BM+R+zlNeKPVemxvxR
kl6giKDcxLE5mqO1ovCo+nXDrBjtPmw3BqmPmtSqJnM6KbqlYIWNvsjiXTaPJq5bL2yepvhmUbR/
40c6WCqAQcVMGw3UKpM0K8DahP6wweem0tVvKmS+/4WvftqgA1zKNZIKShPdRYHDzPrUCcveuW5i
/1ttbFCBrc24le/Sj5g9vIJDlCDuaid5LkaMov2jnvDuCdxYpLxDVfS1Ekl1TzFBK/Ax2V9Y6Rve
ziZmo3EMWLDJj5ngiyi6sUi5B1g9lnohvfyEMLiJVhosTu2uxwHlp8SK75BhPc+H1ctfl6P+PvlC
cH2Td99HG/tUQIiiVBOaGvajqDXj4lgjDugCoz/C2lbqGS3XgjERnhFXXAqzjCZrkRm4l30IwWYd
VBI1qUVS8KR+NLq81QYYsSvN6FYDkCg0Z+9DG5x1x7O2jkqf9LKOOWXCyW6m5TktMKcsie/NwL1f
/0LMpVEJk2SASX0kx3mERlX4izzcFUe7XS3UuM3+ls3ts//W2WwmlSxxhVSXg47N7N0yIHMjIrJs
kpjxJrsxs38nfVqjwRHZ0mKuL0VjBpJu1ooXhz6ZqW6KsT/6gkdmcRYoUACkkOEv8voIH9VHubVW
Vq2A4aZ0/9Soi9lYczzjY6GxFiE2o+yv69/yQrLh40WhqyoQPIoGJCflM50ugEBIgIkBBSWIlFuJ
owYCeCjKm8JrffKixBylyfuTjyr6eiot1lNv97Wx+QWUN01lgg4Bj28blR10PRqrXF9r46aWcAca
P68vd39DP1dL+VGbRbowQFsVb5joIIFTuBBkRvz6L776t42P2symRNeqTaxWNdZDeK84jCxXP0GP
ZhnARC9vrEGL/UrP5+59hPONNaNqxyVqP8JM5GfOejO+91DaiN3ohciJkGvC+Cs7YYrA1YLl8fp2
ku26vCs+l0rdTqXEqesCsgGkTPoBdDc3WYChQzaTPuOzfRzYzSIlSedadEvRzQbFUImargBadDQk
8J6oze5efGNlZSyD5L9vDCZCzE8LWvqujIpHllWmPrMYH/aD9efeUVeQzmnaTKRaQKrVO63wmMeK
CbFRhjeyvhB1C80ztI6KFe5RHkMAPuRgcpcjqJcYZv5LZvS5GiqMTKHIje2Mqnt6rIPwQPDZut3Y
zZFcCf+gUsAIGh+MsJsP1KnZJGPoh7yekaYE/al7yQUzdg3kzYIlgXntlJx6IOdY0Yq5UrLjG8tx
mkMZevg4cES9p/tN2oMyVOnwfs4shLHCCS3t1YTJyHekN9fU1S2nt6j0KevDxMmzmafVl0GuIruT
RkwXCrOP/orbGfX9UgM/d/2s7z45PwPNRw9xs25xidASm3FRRI14yKLB6lp/UiVb4xrGa+FiuuLj
TgIPCqb8MIJ+QTYfL3reNgryGFTY0udiMQ1goXRnODSvnFm6pKGjOPI94dbifjY2qUTmeFYs5u/J
TlZZajcYGCqo4aAgcEkQbrTqKBgkxMZR/DOSOb/EDMD1zSV33EUg3ZigAulilIWRjqiYDHzQxD/F
rjKj9m6Vc3uYY3NeQgY33H6JZmOQyvKrdaoNMCYjxfmi4BXYmTPGY2V7Pcgc1DHXV7RBLKAV1qfr
62RtJRVXO12JISaJuoVYqaYMNvnxTxUlfvvO58eiwqosd9Xc1CFwl81ysw7ZjzVUbvVF/Ffp/WYD
qcA6ga8jasgtP7rcaT5yjROfOEs+CQdjBalu9qSl5p+Ki9Jro4JsAY3pMlYR9PhhemjA5GfU5ffr
H+hiooy2QWdj3Ki3aQFPjLg7TvtWrz/C+a1RU2fVH4YSg8yaVQmxJ3AqI74wLVOBFYyo4f+R9l3N
cetYt7+IVQxgemXsoFZO9gtLlm3mnPnr70J77hEF0Y0z39SceVKVdwPcCTusJcYKgjxt3GKd6iH2
SxRfgYnsa/eXT7kZPT4+HutTk5wktY6Rdm+U7tToRy09K4D1yUoMFWSNe1nWdsBYCWOKBpNpTqNI
Oxm06ajZIIx34hNlNKCjHMa19O2yvE0/vRLHuJKorQvRGGBi9dL5cRY6ZTDbU9oAr7vwLovieC0W
RE0doCm6AlFAubBKKbfGMcAj6Hcn/FJ1APP0BkdHtl8rq8Mx/qMMiNG16fkumytit3boxqcBJBk5
sJaN/bRrvfYq2Umn7M7cl271S328fOTNrG31Axj3IgdpJFQIEl4AFCRdxGSX8BYCM+GyFI6bVBjn
kjQhoHtL6KcyAzNk+ClPvFIBT0sYV5ItpZBhFhmwAe0jun7OUgArU0B6Dajay2ehZnshtCmMQzFi
BaG8RWY4eWcwnp0CAiX+cPP2Q2j1ZRj3IRdN3NchlLEDJXlNgatU9Au1ElsUWIpFqkDLBRXWIclx
fsDgJCdp4bgUlmEM+GBCk9J2ThDMM4C62vtZDG1z6F0jAiqekPE2E3kCGbcyDlEbJSbeD8G8B6ly
8rg4SWLlGBUarKKxsFmBQd3epwjv/8du0sdlE8bJGLWUtdmEKFGVFaiAXJSwrT5+U6qny8rDy1NY
djGtFAuzp+8XLH5dDx624zxlBzogqyzxSSm2KQjHdpeFnpcKLqgsYbxMX+aGFOdQJdVavD9eBljf
u/RU1pZ+nbwIAOmkZRH4Vyc6jcf4pd9F3/sdL95LHAdLGG8ztXIoNzFybsp2UmDPetjpp8LLfQqn
u5zfGw2qwIW9cIIIL2gRxgPFgxlMeYIroMMF4TFxIoc80lloOpgf3/BSbK48xh/FYi3GRkb90Wtc
2xRvnWqy7gqVPVKaAj56F+9uGb9kmtrcJ0KKOjNYwp1lFGsrV8XFaorulAniXdpPv+ZQdzm6tTnA
tbIcxk2pkzb1Yg2FJn6zxwK9V90OHcKYYI8ZkOXzn8obADlOga25+k1z4u2AcE7NdkkwS5rJ0CoM
L8wEQ6u91YaxMyWHsn8QjW9JwN2ooZ7ggi2xveBBAWY7oDKQI+j9rRiYHv7/A6j0xxR7+9GoHKMW
2y6D6c3qeJrTaDd2DYehkHdmxlmpQ4xxBgm61aI4JcbXctjailhYxXwousKNpZHzuvqyOs0k0Szw
kNiTMVVzTfeM71gjcmp33Bm2mWGQFvXV1Kp+Rt+oPSN58THYIO4VICo+DECV+je1Ek4AVhlvNkV1
J+HYhickYL4pXkPtKlSvSI2ydX+riJGtDxzv8ZcH/D+PMJXxW2OUJr35p0ZiHFo3vzZBa3XI9uFu
2qduulN2kaejOileVW/zFZrx+8nPH0WHYM2CO7lEhV3SQMaVjcpcVBmd16FIjpqPXfYrhJBrocWE
uOh1dl85406+/9/snMXEFXIplJIOUimwVn8t+4FPiSuNWyB57mUJGwhAhHPmnepMr+JO4/S3eCFM
Zb1bqKtpF8LN0MgBpq9lT0daBsiWkCsvKJ9SLqL4NHrjVWcnd+MxRGo0JQ5vmIiTpqisv8Oqt0ri
SQcpUQ5qhEh2AYR9ImU2Wa0S3sQmebl88+eOxYXvzXZvKqn8j75j8hAN9fYU2eOpfhIwRxC91XvV
Jj/im+LEyxp4IYxt1kidXgPZTEdXzLTIsi8eK49quXGT1ic6pIbHHieYcO5WYxwbIYFUzR2cearM
zoSMqK/uJ/BOkFT1lYQH+sHLxTSmZgR69GYidPiszKzyOsVYenUU7nUbLux3Z0eHyC+4u7qcd4rG
OC9SaSoxZnjSJsaHe06Nt/wxzHh9Nt5FMv6qUuasTAfQBanKz0K57RLgY2k3tXAHqG6Lo56ct53G
uCOAsI8YAaYPhafl4Qzag5TKfg+Auo7kqsEsLq9kzbtDevpV5TarOsyXLAI6DWr3uzdDTNOBd9Wa
4vqqJCqnwse7SsbxZEso91GJzok06E4UYF5HtotGsQLwfOelc/kyeYGWXZBplKwICwHSRhtIya+Y
U/cBaHEFiles7uKRkFrmfYctevFK99vb5E7day/hg7FbWivF7tzlX8PzPDrN/dYXnfZFrlb4NfMB
KC1v9XOHMu55b2e5bhoLRd34p3Sq/PH4P35inXkMtn3ay1GCsoShYywlJ60zacMhIwAFLAQeaCRH
n3TG7YAzaZaIjhKrAcaUTG/8Nu2PA7kWeUuIHFNhV2HmoSmA4YX1rkkOrSRdbHV6vfzJOLmBzrgX
dUxqJcgx4KZ3/U6vDBfoBPbC2yvdOocBsCSwEMoYrmJzgdxQy3AhyAUSSTmKi/4a6xKngbAZfdYy
GLtrm1HSWx1PxeGVovUMhkVn10Au4KDygpTTjziTe7xDMYG9XfqhKBIcyphv9Ly2kfH+X1zl6kxs
JO9BEw/0Ejiu2S72wKqObOWH/O0dwc0dfnV3AkDFLqvDpgWvJTJ2ZGLwqegS9HxFn6atNGOUQQwB
V5Idyc3oFPe1153GHW+Lc3Pqai2YsalMHIZYKs7p4uiK7rTvbc2vwfCL2VXNiX/RIcTxJr15m73q
vrjjPQu37GAtngntZSeQVqeLWRL5RSJw8qm/g/rl8uXyZDC2FgKuvzZqeEe1vDG1Q9RlVt7/vixj
662zPgf9DSsPPKtVMIQtrjFtUquWb3pwqXbzs4ZeSae+kG60VB7YMu9YTDyf+xi5dgCRQd1ag7Iz
lcJaBo6xbTZH1gdjYrgQCc2kljAFTZxsYcQKf3YS9aORWVrR21Lye2rehy53p4L3lOCdj3EseiFk
JqH7NJW+m7PUCpr9KP+4/Nl4MhhfogrpgKVpZJbBSCzA12NCvLNngwfr8xcrgxPGTp6oApfhs3os
GVBvZlpN7PEYFd3yoD4AyQ1JA4gN7MGOH02Mcwonuvv1byC3NgfnsPz9j3xGV+SRoJ5HYALJfnEk
S5DseUIJiM7FK/b4iCnjFOTPvOx2+3Y/pDK6EzVB0c8NbjdJmt4yMsCoVGV+iEvx/fJn3MT7WJ+P
0ZVxieIhl7BkIPq9GxyKffQzPo4nCaj19IZrh4Ivtw/aO+WKBOizJ+z500LbgenjuIwyTXKG908M
XyZmD9p8h1IEJy5t5T+rU7LdQ7xf5VAyaQlvOfX1lUB0K1u+5enj5dv8S0j/5yDsxEUwqqoAuhsD
4U9DIDLQ5fINYO1hMdHHdhF/qoZ+HvblvD4YE4SArNalxYCDaeDVngdLAI6XiudCnTwDEHYpeaCw
m4OWa4FM2DGDWO8xqo11JpSGelAJ1/c04A0vxW2Hpp6xr3bxHlvPV8P37mTsxBdltHl5DM8pnDfR
VjFDUNpY7YEjhkrN6A60YECxt0wbC5KzI51Cnxb7KfJ7LaKjT3zgxtqcL03TiksXz/ilAOQ/bUVV
FoPItmy3lgLQIekgXok7gdM32nqfra+ccUFj2EahkCJcqdmTFL7BIdmyadcktJq0dDnn4ikU43mG
Bq/2klYMhleDdm6Oem61Xn5nXsd2eYXlKqvGTKtD7sUdL9vgeAG27ShkmVpj7wCTJsDmLMzGGQNe
+3tz3Wd9l4ynGQJlnoYOxYnMGH8qrX4tpVhtVclOHHR7LOvYCpI2sPS58QCsyEkJOF6dbThmAbZN
JXpAQh5DoXBnDRjzCm/MhfMFWWCAkJRdRLDNeq4jdrc6wOXVezW34MFrUKoIjlLY4HK0+fiUm+Wm
1e2yPUYg26OGbiJY0rmJOcbgRPRQwkbp/o83Wu0uxxA2NuYcjtJudWjWchmnNBt1o5R0CZHyWXZ7
aadhaFJyswNvBfAcKC6YPdtnHDOtExIVkuik8LBXjiN2pAH9Z0+QCeb6XX6grb7BpdJDDzT1mLDP
HWGvuFhhs+MbHmwU984ZR2QmZSYkIiqKuY5XlqLZwzLZRhaBdkrBuySOJWuoAhtYvLeG2l+Preh0
enzUgO41jWHnpo3MCba8KMh2IqXYaGo9xX5UEKuH2BQCq0rUb7WOYXtRnQxrEQZvCPrEGjTQHbTq
a9fWtRMmim5JXcTJcHgZHGE8WlGZZV/SV6+M9h3YMg6l3Qug46EpI3XW5p7biuUEB8IkVbEmp70p
IThQEJjyQPv7Mar4qBXyOSJ55s54tM6IADhPAxHxy2vjrTKsCDuMo9e80V4Fxb/NDhSWbbR5xrA5
57oyO7Yz2eqVWohgHkNuXGHFI/cp9pbp05mNf9EU4hyUbUuSQM/UzET3twP2VvQN+DaqaKVPWeUI
17S5Dq/9C+pfGgAytcYj97TUiVwwfXZXVeoLQygq6JFx0g7TQ+3ndv9unNfX84fM5+G7bO44r2+X
cWoTWcJez5Hk0HnpAKgTGNAedEt8b680D2Sj7oTZ+uZk8nJY3j3TML1KrpK4EnNVpego+2GvuYZP
V0zCQ4ykanLxFnDomRP3X5RyeDfMuLKgbBUSUXgRLLBhiac6jw0v16hY7sBAsedVYDn5BguBaySx
KNUNPihpn2YQHys95yo3Xx0SkD5NlBCBrcV8wawfi8KMcJMNwJeM0bAGotqFimy5eLocAamRf9HN
lSTmm8UlSctAhiTqcAov9XuEXHnH27HYtviVHOYLidj3KTP6jhqB3EVsDZl/bg8Utt4tfGV/+VDb
ydpKGpP4TnUo5wJyJtDzTFhmNK9Hr7guzt7ssiT6sy9dHxMilhyA+Crt/AZa7Gnqb1UX7TDnjpVu
KtzqPExYqJqeJHOA21PBQGCcwLh5m8Kuit/gCnlVwenCq1FuvhxWApnYIJeAaO1kuBCwE9pC/9zr
rSVMd1Xuqbz19u2H4T+yQLXw2W00mZIlVQ9ZxNcOwmv2LbirrwHg51KIoBos3r9HJ1qs6TpFWAJd
4YN2DIH1cflDbleDV7+CqQa3qoya5QRDoCSUkhO7BL+AKmnox1eDa/4u3MrG1A4PXW672rcSzDzE
IyNZxLpAj7AdxztzSR6EdMGCIbC5ln45STMYbmQxeSV92jhmKrtBFLxcPvtl7QIPwOcPAKztIUce
SFdJv8/pz1BOeZe7GRlWZ2S8TDlGUdjTuuKMWhymRMBIRNwU6Q3GE+4yrBlT6gqyi+54Cf7mELGx
ksz4nTglXT5XeJUap6m09BuAQF2ZgP0Ij39GC2Ng0mKA8np4BsOCRdlU+AnIZWOSRcYbkaENdJQ/
MJRTSoOlyeH1ImSHRM98IyXAXtN4/aHNV83q0IxXSjQ5KVUNFpWivghiGjs03zV9F8j+UrphdaNk
+2W4u6xEvEMyLkqNWkkOEthPqBggGJfQTlmqPZwwHv0FpvpBiXZZ4GXX+5XeFKje1UgxmEr5pCz3
wfKiEc6zm3Omc5hZJTRDkg+jTOsn7ZS6ZXAlx/dakVkUHy3JDOfyebYfPx9f7ewoVtK6Sll0IsFI
oisRhaHpZ+wOoP/sqfMbTpnPK21uTlGvbOMcs1cCyyjRjKbFDarW6NJcTQz3Qm41ER4CqW0+Cd8X
lMYjzQY0ha0pu+SJ1/S9nOcAi/uz5xGiUjZlBXF6XGqXVKETtT/EtrJi9Y1zuZsPq9Xlsh6okAp1
WHDW5jXwNWSl2Q+MDOxlZ37h+RyOYp7f3atrRaA2R2xzISeYM2uIAJ3ZnsqApy4cp31+BKykGIHe
CAbdpF5ECUSnUQW9DAtOIsUTwjgSIoXi2IdwJE0e3YxJcCwj2ed8GRrf/p5Cyee56NVBOmCREqKi
DUvHOuiOJcgFT4svegUyQ16ysV30WOkBk9iY8ThOLYzXMx/a5+w2Q68CCHkuALp9IL94qZPe8HLf
7U7Jh8yzHa5OKKu1lKgKPhXFCW794dheA479tvf7XwJ4jUa8tHMP26Su7GWuPlolIFaNa+7ECkcv
z7Xx1c/oU/0/oHWDp3jyYUavu/bTE4guHBqAi2t5x336chToHJ5XMjOQtYUhRRzA86LFHL87v4Eg
8CnYoz0Ef9MfEheU3sJPjk5Rv3FBp9gd8kLrpFnQoFNNEHeWJBTObKrfl1Q5BE29K2byEs/BTouV
By0LXEHHdHIHRpZRlznjyDx9O+vG6gKWpBmNgjr11qXYupQLO8N8PToOWL1EheV75s8ci6IqfOnw
TMoTzFOLvSVqUHLtG6G6H83gWhEUd+6Hb3K/eEM5PuZatrt86bxPzWQ5g67XoyKjaz3pwCudQO6T
9Mf/TQTjjpDS6F0rIh7n6G0mgWsUvHVk3iGYLCaotXFOC7iHKa3gu+/04v7yEbY/DpEA8EzQk2YH
R2up0qOe1oISdMGUY4cNqWiHqSrOTf3lBfwhh3lVhHpfGerZz9VYvB3hW+V3c3BC0OeEQmSN04MI
aL+xIM+Xz/eX19yHYCakj9jgmXPqzoOTcJMDgj21pTsNag/UqUP4pPi0sAjWQNsA4KoApy/tubDK
VA++WsDHb6BfeWV0eSwWIEqE0cka2hZSv8t7aHycupWCAlxk2GSkiIqDXYzpk5YILyDNPvTCYNfp
fhAsWU/sYJo47RXej2LMUpObsQsm/KhSLt08ChyiPMcLyiHBtcnTsr/kkh83wBhjVHV9n8UApxM6
2/DxlD6q18ZVHFvSgZYAA5eHDvKXAs+HRMY2ixFF1nCBYv9JJoGEcjLtd4qUEHu8Nu52hVP6EMaa
KfJyRR0gLNrnb4AT1n6pLy2xBBezkC62lccr+ar4zu9T8ayXyR46YkR9TPGfgYG7CzAJLd8bwruh
PIlmZM3SbRLP1mV74mgNO2aqLVKc9XSccI4BHPnY92hTq0cx+EHQyb0satv3/XOp7FzprM6KqvRw
4OmQf89FdSdnpntZBM87sOOkwYBCljgi4SeoZOHp7amv8VsAhNf4VwccvMmlJUHgEGHo3DNuQIxz
pjXi1W95l8r4KCBxVhIJ0fmak7Kw1QVgsk3j9Jn4rFVYl8hFHvfbX8oQH3fLeCQSAcg+k3FuDOnS
0hbg9w7pMfMoWNBkh98onkDrpLfT72in7frjfBfyeEz/Umj6+A2MA0qWOjSyGGWe/2AVWQswms9P
IO6II/2nLjhgnXE/ZifV5Zji3ZDM4c2SZs9EFO6NSePUHHgay/icLtWNUYpgHEb93nW/xIkTzHj/
PuNmZuz1jAmtCcpBiHQGAETi62WD4ElgHMqgViQD6hewu9V3paiteB45DoQXCgymvBoGgaFN9PVB
C5saUn5EhQH7WHRZGMColaU/Xj4TLxSw4JpxUQZ9S5uYk0d7QNMDnQdrPcGvv/HnmDa3n7DR9/8z
KoPJdLDg2ImqCtOi51OdHj0vtLJBwZS7uW++LLvYbx3ML9ipJ3vCQT/keF7xFy+2u8Wr38E4lcnM
qqClnpq2U6sYD9nMS0/EAsN2bGe79mbe8SoNHO0x6N9Xec6sj6MxUf0HGaQFLFpwlP/ifEuOJRuM
0wiiJerGFOmc7OPhtMe8kk0X+sZvxKJt6emEpyonDnGCrME4j6BN2zDUMWnT5TnIw6ZWs4agCK9G
rYxsUweiqKVqbfvSFzKovAW1JxyT4Z2ZcStiUAFsXUUgHIcnALxZAPC3jGp2OVdLFeKCkzQY75KW
pW4KtCXWuhXUttvXQAupdukekAn/YuCPXtslcYyrGUmwGDPlGpEKMHxNmRMnT3r8QGLeKP/2qMuH
JbCkgUSZY6nt4DZpRYdcg8YZ82C9j3e+W7lJBMbbGWxsJpI1CRHfABgFuuAgO3k7r0R5PLB+nmWa
tDa4MpMywI5/MeP3dN7gNHsA5p3nU2lfGqxFnuAIHA/IsUuTcUnLMg9BEtGWzqxYS3iqTV5CwUo4
kwhD10GKDBJWoDl+PpKUSJKcJpnkKcuvMQeoE8a0OOpJf+RaX1gRjHqSggSGATZK9FB71DEBGWXa
vdcCHhLs2yGXhIxVT1Yco55m2FTGApxWL+4VSwm/1zrYxtHxJsBd4ZyMrQUzothVk0CAhymJKHtB
8Ry2b32UulL6Gps+kYDmAaqw7DGLTnLG6SZ8qQWxchk9zIK+IvFQYykixCAKHQovJyv328TF0wVl
QLzHDUxI6gXHoXKUhV0d7Yx0XsqQ8hvX78n8jDFGzo3yBDChT18MvGnJAmMaMiCnXgvV/eVPxoYE
9uboD1hZ8JBX+iJPOEGnCLZBQqfBcJoiiFhEihEcTmJxNWuE46DZMMAKpX9fCY2TdjBSPQBMhRqN
VmbIwPqiiPOULphXruEYm8bEvGQGV/hS9BIetINTgfKeIrNSXPD2tuNCbPI+F+M8xhQtF2XIFW/R
7oc5ARo4r7W0JUEWdUPRDEM0TLbK1RAlBt8fSCPF6XtK7sJh5qj0lkKsBdD7XH0bQw5qIV4kzUul
0MkN8bcctZM9Ct2vMRZ3bZ/0NmmN11BXeNCIW1qxlszoutmV9VAAEc5rc9nKuutKLqyJC4Wz5Q3X
UhiF71sx6VoChf8DBjPtuhdxtKajuNd9yY0ORmh1goUGMudev1RWqNKvBTNKD8L6LkgzHI/ghQoq
hdQZ451onAmxe8c8AIAyrgEyVFcHHonql34kK5sxAlBdJQOhPOzEz267n+c88yly3pW74JUOj2H2
2I8NK7MrJ/Z4NQHuyRmrCONUUsIcJpi9kuZ+MS0YI1J401W/18PL7Jl+aItgBea1h3gKxcRZVVTH
Wq8jWGO8WKXSOiNmnQ2U6y+70O3zGQqRDUVU8R9zvqxeRPwJt7u8B/6wD55zt36iMBGil5l2cgS6
kmM63LWATU1eiWWPl+Wdmae9iI/ayE402Drmvh4orCdxyv0g7UXZac5YXdwvuuVUcaR/TsykFMVI
ZDRJcWLKn0ZfLhTZCPTOqEkW3Impzc/4IYxNKooA2hOYhubV+ii7qdgYdoGeiJeCwZ73KemnYlOz
1cFY96oEmQhGQRwsuyqvAWMkvGCm1O+/Ucqe4TteoDtAQN/8C6Imzo2ymUSdCjpAGiCYgqXLoETo
n9HT8oJvlMSicBLAjGAj3Z8A3ErhMMp9Z002HeFHaaN8aez0wRxhQryN1q1wA1xogrVrgNaaLHSW
0SpAYxsw4FuVgmhJwLWz1Wziucatw6+lMO5paKOC9ABBpEPLj9i+3FVucCPZf8j/eHv3vCMx1lpl
xaBUApjjiPAymiVe97ziwVYIVYhkAHMXdC/A3v0cQuWxlNOpLCABk5/KLvXpskXj97vLfmfLLtZi
mEg2FYMBuC3cWjPOthmVllgPdjby1j2/NLxo8FjLob9jlRG0gSoBVDRB+9HTDj01BzRYAQPIZ1bf
ej6sJTF6MIvGpKIsD4KTK4rqRad00IGw5qscqOuXL+9LKY09FaMG4ZiRpEopgSD2U0LsjNCNAPMk
+Nj/2fGahps6R1QwI8KPIXVj3ie9mIftMEeIgCVCXR7aoczzXJs2tBJB/776Sn1fNHqlQxtad3LK
+8KJPLInN6afuSEmnXnitnX840SMjiuqWQDWDTquPiD4yK4KpNnIoVj52HgckWBTkqjc479mN996
imGaRCEmkb9wsgfdWOh1UNGDJrfzb/lZvZInO70TXLrdHzVWLP6LMeutLwhOV0lGHMcnFBkjENRW
XsAhIXtD9S3F5IM48lZ0tkKPCv2AtUkyyH0YhVQ0MxgwmY5Z0abvrWLpKBt8fpe0yAuRYGCJouf4
3a0EYi2RSSCUpYqTboHKyFnhGYNsh+XDrOp+KWccddm6PQ0UlqqCOTtFYgdkZrPqJykpgXVSRydx
KHw94c1m0A/ARu61CEb/52ZuGjOGCPwKt413hSwAt5eHO8Q7CKP2fRHHGmBIZNrW2qdaaY+A7OR4
Jt5J6G9YWXKXalGOJyv8Ojb2htv0Diu9GGsJHkYnQbGbEiTFPy7L5B2L0W4jC8RMiVE/MXtMu41L
vwvD/PmyjO1jKaphgmRcIgaTM3bpUChKjQ9Ux/JBKiZPFxTJyqKSM6O7KUcRiSZpmmzILDpBbMgx
SYGX6KnSFRlPhXQ38JBovjRbafAA+oECZyCJ5MsrvG6HvM1DbNNRhroWlE5niLQnKbGzH8sZle/M
4nPUSlRAgxyIVJhw546Zfim/sj+D0fmq0DOppgxCrau+z+6Zof52OAwuxcAqDvyn3IbHQPiSJVMm
ugYidcZHxbGcNMI0YMZPluxMTKy5eVXzH0bydllXth6snwQxrkmOp5kE44LCMrbJm9v8ftnH7vSi
3Ra77nccgNl43jXIfmEKL8Kel8BtxRiIN0Uwhcj4HwvJ3WtBu8zliJGLm9EtJSzSlX5MrGqnPYS3
MfAPz+lcxSsnbgRVAmI3FS8ME9UdkUkT6lbHysaC603F2A3rGqCaBNH7aphe1HGfLZUjipyb3j6q
DrJ65HigLmJJ6we5lBKiQia96WQf+BHwFc178aEDTXrmisf/fslLQxw1IIxGcASDL8fUzTIvklbx
2qq0a9GwEYc4TvSron4WwVgGiRNUyRLUTSP5Sk1rLypAe1oq1lh3nCD6hWKXPQ0TEspeTrI6D0Vv
btQ3owSkBKZuUb86GuS3rMy2GPl9nZxmsz20avoyTM0OjjaVE0cewl/orxIrld6nDFDbadvsQ708
1XPlFsa3Lngb8+dlArBtoCLDj2y5TexenCytn6/HACi7snnfDtmuxAA25wY3nAu9QlPSwdELDFIW
FE7Q8lFKWllDghy/kd/1PaYrPd3V70pAWhww1Xrimh29qs8x/JNIdiQHXEFx2cmoPZq0IQq+vAxr
LOAoeaWE4v89/PafL/fPCdmxnFE0u6IwIC7IkqsSKJqz6CJ6WYMp8i7za1DCyVRZk1SCLBLW9jmm
C0Eb5z0QT1AwORNyprv+V/hd23eYTJ4f65v8RuACFn4N6lQmXqBoGBJNERkfOpCwNXOk0F6ZR76Z
Ab40x84152T0H/nyyVZCmKhu9P1Yqg3RPGmZTksuHmahc8W88ZSqu8pV4ooKb4Nu07Y/RLK7I2k4
qEXU4i4N8VsdJPZSp3ZdKXYZKxzb/gKMeNaQlSjGIevRmJUg2wTmsSvtUQ83b+S74BT5qmXc/Sl7
BQ6iYPJj8WfJUU75XnwXfIotAChz/3JM5B2bcWmJWER1ntLPac6HusFso5kdCzN31VB7uixq43H8
SXW+VDDkwJCGBV+1uKoey0Ow773Zaf4gKzsRR9q2nprE0FFkAh8440Cr0owlo1XRRDMrSwCzKSB/
OVq6EeXogT5kMDk1iRs9kjq0XDEVex6eiVC0pHOUnav+ps1xvvlxZVKfsMrjRWwdBhr4VL00s5R3
4bXyYlcxHe2xm7EWN+7FY/ZkPoIO8PLH27bIj6NSPVqJDaWajH0Jvy1GsxXWJxTeXbEvrXkCkqh5
zNtgf1ngpmJqdJ0IqSESb8ZIxjrscfW42yYD4TDojmYwYHTBERQ7u8uSvqySnu1R01BdoJk3RkE/
n63Ji7LrZ4iiyYq+78CFkbuh26BMtNjhaaIVdzdyeVOxG+ko1OdDLutyIjPQu0mFXOUGONBWhj0a
sHftJNFqjh0qVJML2jILxIuYm8UAdssdGaB3+MXNrn4Ac8dapXZZMeIHgIDOb25orep9scvbf7FP
vhmEV6IYPzMOc4cdAxoVvxv+cvWHOno4yK+UPoBf+f4CHMV8U9bXiCqIA9oFR9NVTDRP8ouca44W
Nq4hQHEjDPDE/W0UA8GqAYKEASYDsvhLji0fFAq7UInsdAHScLyAq81Qxees7EKrqsXeMkWDo+rb
jnF1Oawf0Ym8tAl+LNZf7PQ5lU9CNVlj65N5L0w3Y+PKxjdVPcoF722w6SVXkhlvIs/LkAV482Ky
di8t72n/ctm2zlx/l1SM9RtjWAWxgKPRxihxa39wBmCm0Zk/2n1on6ajCZhq4CZiiKrxJ185UHy/
yjb3tWjx+tzbN61rmob3EN6a5/R05caivm2XKlho+knrs9KuRPOjs5Jr2RF/8MqZNP1izi5LOjJL
SRR1XCJjXmBdDPUwxENabo2jmt0BgdwtdcEx+geA9HAc9MaX/CSMMbAeILME7BXgVlPTJ6OfTkKS
cKgTvkwkw6g+yWBiappGeSNmEt4ZmfY9mwZnnCvJmkqspnXRAEzP8XHqUWas2/EEjpZ9UswcfeJd
KWMpyNEIqTpAXo3y8jaHxJHF1BbLwupVrIKg5X5ZfRV6a+wnRG6Noo+pYTZCY+wjEvtQVgDEfW5J
pjvAh9FZNLp721VO+qS6YApz07vUH2yMAtnaUb9VrBmDlqmT/ZJFK/FB33TqTY/Xptn63OsfxtjV
mAUo7GoTeu/DlShMlhDFzuWz06NdOjr9FCtTkdosNesZiUYWg4kk+hkGP+Tp52UZX0h0qEYRFEVE
2cQLBrH+sxBgMqttJsH/RHvzBn0gOwNBaQ8kxdhOrkHmjOCrH2SMDwTuZck0pn893YdgRpHyjHSV
bvbIZ8ii7Kte9Kep9dWkGSyp1iJ7mNHEi8p534qSd1n0Rmf/86EZpQI61jwqC5zQrIF/Ir9eOrt9
EkIr9EsT/VfJFrF7lVqRW/ziuaSt9/enC2f0phQFvY5pyB9t+ZDfK86EVMM8GZZ5AOYnwBR4jVHu
aRk9SkddHRQTpzW+L57wOvroP/9UgJjsiQ4WcTBkjb6cJ/OSG3qQSx+YeadOiYjdLVDfeiHo3Gvl
pOIJoGivSstZE9sKKZ9ulMkeZ5Ko0VxDhSlSDqWUxobyUXUppbTg8MgRed+PRRYMhLQPJsqXEz5T
encqjeyTZwIgOvmKYjXxMCmlbUvR0as3JYJXKxPF+tA0i3rA96vdaj/tld3oSiAoKX/ldmzPHkzX
zZ7UQ3JM+e3UTR+k6grRMJom6mx/LC6UckbhXwMmcPQoXdXXaEA6cA774qg0luyQl9BROJX+c2r4
RXNWQhkTQdCesROpisgRKIkwUPXKfQC+ZEDc221k5bX7348UwSGsJDImIleTETVCoHp477iL1Pod
GXZ91/AeOhuPuE9yGJvoybKA3+qcjOmvZmzpL1kB7AiCTepvgy17uSPuoqd5XxeWkFjyPcfvbTw3
PolnLEULDaxWTzPSXFR3Tm01tG6TiZhRnpPkiqDrYGmpiaG1uEcVMDRbS82TyktNMnA88GbwhD4Z
siGaIIRkoo6Syr0w5ijApEtudXpvlR2vgLv1AEEb+UMGE2BGU4mjlsBsGswOq17qBnvJz3cxYKBq
J7mni3LmvoHTQEMbbve/ReqA5E/imRgzK4IAOkyUP0BBbS39XgmvmlmwGt6k71Y94pMgxlrqRCbD
GMDPSjfhPYXHBWD3TW5P9x36ReO+O/2Liu6mW1jdLWMvbSr/xy2kz8XjcmWCAi+3m53whhFPJGG7
2Ok7rvryhDLGI8xEHxutUbwquCnah0m4nbmIfJsWohGAamAWlyLJfU6HhrLQFDPGV1Mt+dCdkQfC
k+prnnzkjapsH+dDFPNeGPpJGPoYBZ0K6Dh9fKiV2DLI02WT3xQCUg0wa4iqDOa4z+cZiZnUbYv5
s7bpdIuI7XNXA2RlnpLl/5H2XT1yI0m3v4gATSbNK22Z9t2SWnohpNGI3nv++nuy59sVK4uoXM0d
YDGDFaCoSEZERoY5R5Cp77o0KMDRQQUPuMW/99e8HjHVjpPL0tLvjM+qLvTonRKGSkzGea5T1KX4
cRutXcGuYs6qX6qxTdvODSlx22F1VeCwKi2QzuIF883GC9giElvOx6MJCNZ4Amq1kb632FXoh/5u
UGKssaOmMzbOsvTHwai9pDOdyVL/fEgdMcAkGA5ip6ITLt5aZax27YhwH6KIlb9XSwYYpLvwlHdf
aGc4HQqH2gPJv0XTX7c/+27KYIJShY01ImPg/NMwokQlIOH2zXq1+w7APfKjpH9S1B+TsdixIoOQ
2BAYAPs7r27tjUzOPUMji+KxhMwmnKrTYpiyK82g3opbCzecqYN51tJFC6c7SSZIr3UiY5RRxhuR
29XUjXLQJV3GjpZU1d/SVg7tKmxRTdBy1TXIGDm3D3bXyi2ULeBLOF7KXVyWRKvZoiwXU++74ntK
RA/e3WuLyuieEoJNpat5CmnOZ1kmCAvWa/6k3IEkqXgA8vGXkjHSOTRov2NtMXlKD8MTRs0Ppmcd
bqu4m34hYOA40cU1Zf7JTauhwQARfsHoh0FyHoLIM17Kg4Up4P5v60k0dbx3pHBn6KyiFnvVlLcm
KdRrY1F9rantofi6NKKqyV7coFSjlCgyiNL58rLU08XCqpSC8vIMKE2cJPhyHbZoihZBZke+EJV4
VyddMzG5hLa/wgfDyQwBYZtihptVuZbVYdCMWN530GMFrrurnjEV/y8sE713BRCoGJ5Dlegy0mM/
ZQ0ZyZGPVxdmHavwk6kskyBv2y1AwSoNLNBhkQ5ecCnFnMZ5IGGi+YWk3+lxjip5VB/NuXvNp+ys
kLQAfF76XMdLhxkgQ7Vptn6/bZ8sjvBxBt1PGd1WRcGlxgVVSSqqScpHxa9Hag/ktRp6UDkTO6yI
jxElj+SiGu1ukUTXVGpiIlYxCJ+uFlVVRcNkYHz8CFxrG8+DMzkZh8hjjSYpqNwyYLu9/SfRgOne
9b0VzOxsUwLqsBSZLtWi+AM9G9Jia9bTAECE2we6Z6xgMQd4Li5VpDyc5cgaMMuiCI3XWcfeInAe
is8U7Jxvt6XsqrKRwl0PdW1IzdgjE1H7F0qPc/aaLgIRe7feVhHOMmgTS1GPvTfgNdHjUhpfs8oh
c/kriSgowFEMXLsfTfN6W6+PJtGVPf5WjAcrQ3O8i5cKl3x6ZAlj5fQHipWj9PRvHqkb9T5ujo0x
aOMyKTBy7KMsD3F7Ms3HWkRntPuY2MrgktJQ6VKAEUEZNbAex7vsMN3njwxzgwYDsLDDc/osKqR+
2NetA+TuVGVp56KJIZO+rn710B+xF4Ear4bSo+KUB0bpkrL9LVHEFFgkjzSmZ6SIRwl3+RoVdj6c
JeVUyZ9vW4fAt/h4qcU6KuY9kqIufl4rTAoJguHuZb39YNzrjyroiw1AUMU7li2YIOpinIcRJ2tO
Cl47erytz17LVN3K44LFFJGmlvDgwBJEf2zrY9qfsUeYfMsMh8q29RCdtBa7BDCYU30alXcDZXHx
41p0rFwwSSa1NekMrVcrcfX8k6mLnjPCg+WCiSVJ2F+Rag1Jg4zhAuWuOI0HzArm9gfagIuhhttH
u1vHRGPMIoqKhgeGqi+DPWozScHmFpF3rQBUzrz4VXKWv0Bq4cefhDv+e+n6Vho74k006TGyW2Rs
jKHzEt0uXqaguU/+zr9EiV0+VH4ZZI8TSsOFEN1x3+1+q8n+fCO4NNRpmemk+u3Qhk/REkpeBTzL
124wlPfbR7qTKuBVQFm6jnEpk3/Na2E7dUmGltw0F3YNmKtGV92yaw6D9phMXzC89S++oUYI3iGG
JgPAkp+GjsHVtmY1xi7ZkLfmgxfqgFG3+w9szk/CwToWjbnICa42dGcsDY9LDOdeHqWcdoWVkQVD
nrAYVuLqz/Nz53ZH9QCQRsFrdsfntk8tXrUhXU1zHjE824TRqR6qA9Eq0V3KTJxXCKN4Mp7xBvZp
rgaR1S7Hsvr8H+gd44zLx+nt4li5HXD4hCDmO06AqvpveVwc6VStQc8W3UxsaDwvkmZXxuoW9Eti
/pxk0UzdTnqiWR9VfBPAvTrfalOTJJMGAwcY97InTwDzkJszlYvCpsjznJSUNbCu18IpzTC47Qh7
324rmnN2DavXumoAzJc0mFpKSXJAJ1nAqr6XCF3oxzl2NzUtBTwLAQpM8a7rkk1iycnTxTHD+CiF
xXEh5GEt64eOCoAi9j7jVj3uEkw6Wo8tMMP9pFukY2ihJ2Emi5tWehJEZmS6apjV3u0j3QljrGHK
amoa3I9/JaPnlCpyLxn+Sv9Kh+doLR1DhEvOfjfnDgRoABioxr8oFpsv/dscVg0RGrBrnV7Xtqko
D8ScHoe2BzJsl4meyTtGomMFAA9WDb12DBpcSmtHbcziDLmK8mg8Ngla7KlfOOoxO0ZfC2Ds9IEI
7XbnDNnWAQYEUW+9PsO67pOhYpO6OU4v67/Vrb+sf77bY1wI4YzDzKcii9lwmaSP3mxi2N74+7Yp
7JjfhQT255sbLVOx1JAzCcDMdlar8sj4ENY6JtMfGiEmyk6IvBDGhSzFoGtvtqjOgBsnqN9Y/5E+
0OcVHJmou/vCO0b0jbg8CHARqdU0kDe/x0+qV/qp3x7Wg4WJIcVJajt9to5CUIU9U9wYBj8xriJK
LQV6cUi+/oFgG8/kqXGB7H6oA+tYeSKYa8En5GfG51iZjHBkp0rOsfYEpAynxQVg1YVt5MIsQfAN
eVBHeZ3jomF1Ye118JqH7IQ5LCTtVWKvQGyIXFHjby9r1zFvRbGNbVnU4OtRcyZVa8HQP+IjOaHv
CN51J8K3DI+11xyzoMYYzeqBDpgVFIlwA3gnjl2I566fqhpQvChQ4gubn7XxzSgqRzYMe8BEwG1P
3MvaLyRxETNuOmsaNDTDhlMPerouyAL6QF7/MZzcGb/elvdxZ3MR+kIeF1zoMFSrqmI1tUOGmSxv
2Lhwx8KyJ7oAXb54HcP8GUB8/mJIB7lf3EW5q2V/rLOTWQIsJEn8Lqr9OsqDOFVtdTUP4Jr2yEzu
ulDCLohpmws6xAOx7N6ynIzmmHsyg3DCGGSknMMC7FRy5dzWatflN9bCxbOl1qVWmvAwnuuv6/pS
k6+TLrhsdh18I4KLYmvXp320pJqPzQrfKooHJak+39Zi3xYMIB1aGN+kV9nxag1dVKBgCmDl+Mny
qxcsX3mGo6H9YrcnSdjxFQpk6frmHliSYqriAUGk+RW99BjUkBzDo8/ho+aMGLEVheZdr9rox6LM
Rhygma1wUuFVc1Y4IX2dessrjcqeI1Hlaa8pgfzw91FyDqw0Zm2gmcXaorIDeEG2xNOgCor/HTKA
LimO4YSPEqZH23vpyTrOokn//Qi2+QWcY4eAnU/HEr9gOIX3gwdCp5+ZZ/gKXiEY22q9yZWC7skK
xiBzraMIn26vLnZxAJyfV8NE+iSD+PDTmNjkcwkCXlaiiu6xV+uu3xs/fa6+CAx491La6Mz5YZ+P
NCnYqlb/nr4VD9Rfj7lvPgGH/zieorfqLT5Xj+D/eBHI3XlWXijLOWesNTQ1WNFqOjEI/tKfYcla
IAXkXDqiKtzeQBUWehWKloKCzjv/rixT2mFNDVVbNvy/rFh3TZJTRGwd172MYoQOEicvb8RUprtq
YnQc88HY9dF5fB+qGMMcL6Xsh4T+PSTy2YhARtZbtdvT5hSPsWqXoFgBTHUCqpAcw4FZhwGOWR6C
2wfOzvPqEtn8EO68VauQpJYBB4Zt4ujGlyahXkR/xFHkTROa1pMqCPC7kWMjkM/pikINJQ0BngxT
eE5Q/3wyyUObH1Q5WY63ldt3nd/CeJyfujAtGaRSClzHeGT9N1DV+vIRlaa78jPjBaU/RWXs3Qts
I5J7yYSdQuJ6ADJVQUzbaCPQR5q6F2WxCMdP3c3kNpK4kD8maVr1iY5J0pPiJ5a70oNUu8tD9y3x
QMoSYYlEfY++mgDhmtFawZPAKUDGmtnDa/pNFKYFn1XnLgTA32gJ8mbZj1ALil5zE+io9Ouqx57g
k7Ku+g2D1bnroMrzSAtZes5aHtrZPLIgGB8yPxU87K9gwDFjhODwXx/lX9lyXrcmAQk8yttgXPo+
3mluExgPqcsg0GNXd9krZA7KF9XWv+g9SkSi+LS3QHHxE/jQrxRlTGq0XcJ784SRT2xS14/Vg1ba
QKPAyg7oGgBDm6FDUqNuipI79mkWFyCEka2era//Yq7s4udwlwIt8jApenzk3vq+hkcyNIFSGTbF
CLrgK4vMiQtLE5FMTVLhuI03urJXol5lx4/9oXNlgMCW4PYrXhNheVgYL7jglCf1Yq4W0hq20xfX
NuQaJ8nT3xiAsgSQME8nx9wBw7FAX8F9wD869Xxom4FCX9a0Z62U5Ft7MIIcXF6RL1r73KuWbb8j
/+Jshj4BXDp8iDVSagzsgVXpOT7IB+E4rcBb+demrulVaIHgh1X6Xxh3cIhZDhOUkCJX2U+Af3sr
3yePS8CLNEwnxv/cfqRIObRiixlYLHdEz9q9aYSLM+TikAninrSPEecR8DQAJo+HAhc09llLrIqB
s+O2geymYxvtuBTU7EZFnnvE+jL+hIFLRyKtLRlakIPKvp1E1+ae92HkWgeuDta8ryaNoqoFWIaM
EZLpxC5NgEqO9ECAAR1YHsNwQI04aw4ENSDhw2L3XDUQ6UJZhhHGp2RkGaqhzWdYTBU0yeC0Ezp6
SLTr8pcRzjbQgAGmafm1ky0i+g6RbH6iy1pDfalajHfEdwziu0O0zz+jLIJVXlEo3b29N3ryONdN
k6Gya8F+tEeztd+l2KUhxmfZK3F1sKxgK5+N5yRIS7vAA0f2cXVnLpD5MlEewWIaf6FufwiXRuRE
q5NOApAYMB8/ihYtxkr+hyXQvRC3lcNlCNGgFCOpRtlX+p44SRr2dpkph1VOnhQtdJq0/BER5SWK
u5diToAyGaOOMZXFJMh4957/29/BOe66EAo4JHxkM8V0toKFtTUUhPNdESbYGmULYH1XmDYTzXMz
Smd03qLYU7SThSnE2/FgL8vEavt/JXD3YzFP2pyPALCUs8wt8gVR6O/aTAVS9trCmCT7LYa7D9MM
U69TF6G5kRaJHUfVyVILb1xxV/T6fW5Fv8ZM/zYtQ+nEedvZCh2+LUX+47ayt4/TkLlBS61OQfhL
J9lP1V953WNo/+62gNuniZbcZTUjSWtr1gj60fFKXbWQnyu0cirMzt0Ws/fW+n2ahsx5WkkWOV/i
FTkyMFzDqHFCkOfojYcluBNNfzaGiHZSJJBzuWaq8jJUB823wpNcDE42T35qfiskcp+S85waAgX3
A+h/7cWQ2ZfclIVWWnUxLVnTGyCueL278Su78Cvs8IlSi92wtRHF3YjD0iWl0cIDojCe/BjzkP6o
Lq3rK4mOlZZKyw6NYlUHTOutArcQ2SOXlRsZGbU0Xg18x/xJG6XcJpP56batiGRwqfaUxmrJeIH9
eiqfFhLdq3H8/baIXe8GoJll4BhVYIpyMipVrRUtB6zZdNJPzWlFpaUHtj3rtpX3or7Kni1iwATX
ukEt1mK/NI1UG8GdPVCsD7d5bsNKvLTA5qyqHyOKBE2eiF3MVBA5Puao+MsNxAsaI7gAUjbfxQyz
6f+2sBewWzDiDgpOT3S5a8/K7OXreLA8ktpKgFeFi+7OUwHIhcmhQLd8Ee1C7hmsgdET7LrKyvU6
hLIW5SKn4H9hAG/K2cIOJJJVIYvnnuFsxXDGqRG5bVqJEbJMwMMzrJ8gKn66bTh76eFWBGc3TTPJ
klRCk9joUVIwvJVOdjp/SXMRnOROYDYsU9UslWHDYSr90misiUQ1qRs0ocMH2n7J64exEJjI3psP
MixVJ+hNaYB0uZSx1GubUzqY/oCYtbrAKgs6J/EYCgeQR905WL6IwD92vtGFSO4bTWG9lmMLrD8p
HVxlrN02825/oj3fNuWPHQz0H+AAnLspo2ou0gr2qB5bxqh7AZlGd4nNBunxoBSUSnZM+0IY03cT
9jttGuSWkZhKEbAd4u41aygWYgcgiLWTWtldNUa2PEiHsNV/ChTdeWFijw8vBRiJSa6wGRu91MEP
R5hbUb98xPjhM4ImXnyVYAaJWTUXSiCIwmVQsUVPhzvRtTSb3uww8LTQ0O/qQJH/CmsTwyw5kGli
+7Za+8LQN6LYMJGv0CBBlZ4q0gSj7MlnXftWtp0fWgdsEilp6N4WtVcNQIaHIjTDZrM0fqi9MBiw
nozZoPQIRmdbObeH4qh5tXDkYucKwAaVjCUqLM2gys+d4CD1jKAKA2pYzaY2SbUvBgkd2mDjVC1U
t5ZDX9ZEAD97J7kVytmmlhT6PBbsJDPTnteXHO3Lwby3rHsimlLbcwPcomx+0gToLr/rYbVyUyYD
RDHqaEYXy2ax20C0vKfuqoS1I2JQjGNoBvvzjbvlxpT2fQ9L/OiIJU55lFs7fjLQp8UDrnA0vFpT
X39iAcxqMA2LsSiXBkA3+zEcloPoZmcnyDsGwODAYQkrwhIeF6Sr0lrohP1ev+wG+mOV6xXcHrQV
jHjtXAWotmLTCnsXMv6DC9ODNlTzoMJ4MAF5VHU8g5NC620sE4l2EpSd87WAmkwp+jIMF4o732Kd
tbY3gRSqf0utwNAcPAyc4pSc2J7p9D7qZ/orPqtfjKMQomYnml2IZi60+bQ1TUgvJZn2f8DoWcCY
+PLT/9D62jHWC0ncVyOL0SlDAUnKK+ifFwrcI4D0FNhUln/irWfa6Wdr8WQUOx3GIfU/gJntpBHb
X8CjGVRrvNCuytkUsPyre2F8Dwl4NbGkBLtlcLOZ/69WlT5IuFgyQQG0yz31xiFtwAeDb1vIrWsa
P6g4nu5Y6oUI7plnFJ1cRw1OdmixEXoqj8RDz8DVY1sqziaoSrCuwy4oUQl0xw8v5HLhddJnLMhq
UC0zgYvTp9qbUYso0netBhxm/zk+LprOcyRLMrjpPirH2EU64OnFGLEPgjuJ/VYuplzownl7RjA6
vTCw3slp71jOjrU5+qAhhpFDiX2rF9Hh7SVMFoAmFLxNgCSNO/fS88Ar1knS9I/nLXbtRyfqVXeK
kx5ykCKL5id2Ll1g8QLaDlFcp0Cx4D4W6NPKOaoTzGtg9cMYYq8II7ujn3JzAHbrbGPVwemV0lZS
7Y9TC+RqJjN/FYPAV7dUaHRTNPYyBd5Yb0/h4AFWxG1N2S6mkxG+3P6Q175wIezjGDbxTGl6faiH
JPSHGPhMsowxs6Uqn2hfdwK1RJI4x251TPKMkUL9RHqSYhDaj5JLIhGVlUgK59vAxdSkSU5DnxjL
7PZj+tVMq/cxnEUD2zulFJwcdnBlTcG+49Ua50rUBivF0Eet6ambqs8ZiomOAW5Nu2/n46z1tV2b
3bkd+4M8pYeK1oKs/jpdu/wFnK+HVpmGbYNfMFtFa2PD+kkth5dWajNXjkavzeIB/HGi6azry/dS
Kuf5g2qW+ViGod82qteNpR2CGqFpgBg6Phnz+23zvA6Zl8K4h5hUyECaXaEi5s7cFVTvSRc7t0Xs
WszmO3LJBPjATSlqKzh6Pv6t1fKnhoD+UZeLL7fl7GQtTBf2WEbbRgdWwWUAKyszLPIylT5CJvCr
sjOgOP42gUgGCtZnxRkfor+A1vM35oQTgex9HX+L5r3C6vWxBwWlnxoHJXsL14deEtwI18kCwjL2
i/FuAGrLVZJpDWo3q40UYlO7wUzi31inlAHSG6c/BMe4o8tWEN+JXXSw9JZjJPl95xUPnV0/ppJT
OJjAuSvRlPk+3wNg5CDiFBRJ5T4eQkCN6Xeoh8UkRv1IDKeJQagrqXPj3dZwx+YvFOQ+llGvpoHR
IsnH3rsdmX9NQlw39jdcXt4X34p/5yV5KqsFxSu5xVSV4nYBgxlr3O6u8SNfERSj9gKlgrVovD9A
jwRONM7BknLpaD+3EksjAS2JBc7H8sCY0uWzaANx9+g2oljE3Nxm/WrMlY7qmq+1b8aA4sYsQvXe
tYONBC4LKfpsAqYOU6bI3Bptz8E8qqqoP7UDy4Yv9FsMn3q3qlmHUtxLfvXLDDS3Le0aAWLwe2De
EuDdAgK7e0tPoaNp7m3ru04gLyVzhh41eFeNJRRsuwzQbHKb+lMSPVia9TOdpBOIyBdnpuoLMJpE
c5y7IWSjNGf4tJUkuTYbyQ9HpHbZzymcg6oqnJo09m0lBXZCuORullatsHJIAqecLWcvk/LptoCd
qxmjxQAgwG4hXsR8BWDpW93I6knylfo5xJKmuTzk0pOKeptVaM4cCxs71+9STEkqyEIAvaBjj4zZ
7cbys35Uy6LKcbk0JHzPsMt/jGalP4TZ2H0dqiK0zWqIAZZGUdDRhzkI1VIPbivNHJkPK6h3YClJ
Rn3lClFVKftSoUzpuj3WEaCeZGqvLYoceuKs0yi4t/esZSuNs5ZhrWvNKiGttMbPnaTV92sXIWeu
MzfWq04gTaQbZzEYdMj1jkWWoiPJE5XyDlyEY/9USbru1lmm3I/tHAkSvL1gs1WRmfHmo1JTXxor
HCRwg9ROOnR2E9+17eDd/myig+RMZ7GmZAVhNDw+H8EV/SMxiNPG7yFmmW8L2vO6rTrsh2zU0WaA
PBQAd/MVrTO8bphDF/XiULA9IFKHu27ypkkbaWKhk3aeAQCoxsqxREmdeRHNiIhEcddN2qdUGRuY
YAVsDAtofUb4PoONrKsbgfntHx1qdxgoQOpocUpRNa9iqZslUHa1zjoDHkq0Jrmvy28JnC5aUmtr
NuLY6qaQvKKQksM6rt1TWGAZlGrT+PxvjOG3PO4iXaZYXkwJGqlJFURNeTaG6uW2iNsqWfxYQlqE
id4BV88H9MxBRjnLNszlLJUVRn/nb7dl7bvqf9Sx+AkF1O2t1EqhTrgUp2wYT+CrcFptEhRZd+0A
nWDk13h4oiVw6ULotZUl0TokOMnLqHynUSTw0d0z2whgf77xUaqgzhLJ7LNkqyer7bnN+sPYybY+
r/6/OLKNKM6mpSiMhgxBwZ/LR4Jduqx507Xv/0IGBWAWWMGQgfKZbj8SQApYkJG3shcDFctCl3mo
Bd65lzMBVum/Urg4nUQJwGtmKvly/xetsiAmgRr65SjZ8xQ6ifEuJSLqu93vtBHJGUKJ+b84zg3Y
m9J4WdTYUm7ZkQYgFCLiOt417Y0oziQ6avaagrUvX15aH5toT+2a/V0WkghJSaQSZw9Gn4QEOEsw
vTKwuhxpZ+JM6Kul+Pdtq9iXZIJ5xDDQEuFLiUXRAI3OBA8oeCWfwJFxUuXwoe+VQNImUSq/57EA
w0JehiPEdAWnlTyFkdTFoMCTpOQLwbJ7iG2K2+pcJZtALrMMgJgBThD/yfd35K6JpljJ42BaVSer
V3dSACY4JSCLinSj8KeidvRRhGO2L5UBJODBgHERTjElSep21iCVgNoPS0jWNyBEBEit77ocFECW
f1vJq3P8UPK3OO5+6miVr6qVxcFI+9HucxTUelO0Dr6jEwGXN0rMaNtds5RpRlO2YQud9DryKwzp
4xFkE/0u6yJHUw7S8v7HSqHRqmCHH1Qj13xbY6LLc0Igrw7Lt3lGzh6mb/9GBD4QYPJ3WKi6opiS
uYQIozMxoxQ6dT66t0XsnBqweg3dVJGc4MXDXeXTuhRtSaQ0sPDXL0t3V7XlL9rkn9VKulOTGhOy
fR3clrljDluZfN1ajqquairEWpXED3nePIPZ9NNtEVdxDy+ZjVofdY3NVdgMcl1HcQ0R67d2IMG8
vjWlaFSNecnFmwlCMMSNVy8uKOARc3FcIf2yEC3Ogn6Y3+UsAmaeREH6WSwHmk2PZWP+cRbOSeTC
+ZwOYzokUEtemsdlqt5jQgUfZ88gEJGAYqIApwVB7zKJKNSxVq1myIKoS+Tn3gQ9mNSF8yFR6vQw
Lio9T/38I4y78vX2J7sK7NAN8EhAqwOqDxrE2qXgctXAB6tZWaAly3cMVGJFTp1wLZqJGwMn/Law
6xbRhzQC6A2g7FxjYsxZnWLxk+Lb0eF5VMJzl1eNPafFcYqGb2kVz7Zsoom5hi9TppiCTG3PA1BS
0zETYmI/kucvmXRjbasIuhbteI6y0DWt9k8TaKbgRoR6eZxyQa0s7CV4QDc4k645MhneRzl/Mwv9
TxM1RUYNHsNvmMjGt+MTNYK3FHqKah4Q8lxgFW/s71QqIs24LqsBFFKGVVIdYI/4F2cfPRgHupIU
SbDUjrzY610T2Y2Dj5ZhXbehnvRteTSwpCUf0kpwf133Lz9ko5eowicUgHBeHiYaQ3OEpCkJgKt+
rFVGRGCrb4yIoMVk5aOoQ3ttHlAVdJtIcjDQc0XluGaUJAOJk0CTHuXiRV5EceQ6PF4I4Ovwc4Yn
Y6UkRVCusx3Xxzx7NTTBI/E6kCjs2kIUBrAmRgy5m4UOtJOXYY6CdNZiuyfa46gQG9TVTzFW5pv+
rm0EQ2S7n2kjklcLbI51OWd5EpBAX2ziVUHmqK/aiTrjJzFW3fVWFKxiK46zCtJHU1kVbRJMDqov
FDvrmAywq7vuTsNaVOKK+trX2/oQiDE53dTRjUI+zQlMEsy/GkCbCljtvwzBBmRPs119yoLpKYpd
I7BaOz8wrpF1sruTcayfxctg18s13K/gIotUtn29pvgVbHWTOOtRPxHHOCvnqnVqnw3fZncALije
FUDX4P9CA7yxi9oVecn19YvTQGYOsgG45RW8aT80sdLOXRY03V/xVLhDkTtZGqRK4c0rEdnW9fWE
mx4jNYqiWphb4mdbaIRRJoCYZUF6tzg5tokaJ/suY2uLfG3eq9xv3uKDfk6//XFbBAIxEIk7CkRX
uCnYKWwymSIx1zy1cFUoeBzgZdqHmeBFtRMMLiQwR95IAJy6sYCSKA9CWr+sRDknOmjREkWQae4E
tQsxXDzo565DQGjyINEBJK+FpHW6tCF/um1yeVwfcBMbZVokR4YBgoag7KhrycRJLSiUWIILfCe4
bZXhPXGZa9OqjCQHT6sJJ1zzyJYmvK6X0o/k7hdi65ecxKLWh+BLfSxVb5SbU7WdG6XIg0xPT7re
YPc884ghWqXZMfUL5bibNsnXZaJdmQeU6MBHSLwFKE3zZJvAn76dhokUYjazUUhZirSTpzwP0rQA
KRQQRpOxfp1KKpBzDefDmQX7IRtBNE+yLBmRDSVWZBXADK46Ga2wdX2NkmVw+0Ux77D22T+vI9xM
JuiPKTTrXQLQR2qDm2I8DiZiGKu1HwYyzj/7LA2P8RJjmxgd7YDOpWWnbbLckTKSnWGhmFBtVmrT
Zuk9vcqVpyUMwYpcEBBTAU0yscO5zCY7kajl1ZJsHAx0KSpbmdRScBPvBMqL78m+90Z5MAOkqpXA
WJta/YSxly+pof6S6PAQmgBq6nJZNC60dzNeSOSCVrSoGZiG4YUqsMz6Y/84DW5yz6iUmrfoHSzi
IoSED7++fItdhMmPZf+NjtJE0jAr+zyQo6T5bklZ6Yxt0dxlSTc+gOR7vhsklbhLPqVOOFDlPpvV
MMBdm78h8dfep6nBn0Q9qnFpORlvtVVJ7ogrxs6yeUUFuoof59EIBeUf0afhguJYm1kYE3wa1Itt
K/yhYzq0p4dhqYMligVprCACa6wPuTmjfE1KNGnhbTTJwdLZPTfNIDC1XRHATMQLku0N8El6Iqer
FVoT7pLFsMsBCJ/52+2QcQ0rw1zZxBsA/8DI+LfTkqVambYm+r++1HkR8shj6RsRngGq8Wlxi5+F
m9WuiN5tV7GNVC7p0UpTatoENduot5xiauw+EnrNVR+Y04yLu5lJQUzfQIaZp4+gcj+aZehSjNQn
MsBq4hd5HU4gVPUmUwRctxuH0fllbxtMZ/JbCiB0ztbQxHtAQglXKjLHnF4LQ7R3sXuvYENLNVhL
Batxl/bXLvgHeyZoVrZHwCq+KAtxVynzrUakz+7X2kjiUpq6zlT0KrU8GLrlRTKr89CL2Nv2I85G
Bue6Zan1sZUYedC7GYbyvTb2gEbPYBuTwLpvYhcrLDYW3x6+AhfmvnREDcy9147KyB3/OU4Mm14e
Z1/0WMyM8QPyIybS1O855qATJ3pDy3T99D+MlLPXBR9iIQVFISxHYE6BM89hKOquXlb4tkGme2us
Fz8Js9YmiJrga1ixK62Wpq2Mg+VFJloMujRYr2sdC3cI9swVxNWaBqIKrB/xDTuMck05pmwRyB4j
NcBU6qk9WC/hnfLce1jur46ltxzQwbkdeURSr0JAOUtmgrQomZVfLQmP5qgntjpmwW05e8arqWyC
HmtzIDrjDEuNyqnKdGgXSe383dTLGVOGmfAU97xRQ6HNBDmoCWfkvNHURrrUIJ0NWqI7jU4O2lIG
8Zo8GhjOu60R+8VXlgOeVwWbgPhq/HYX7AZMCqqVB1I5PM36XxkKewp5puSs5a09DopNI/J0W+bu
PYF+yn+FsmPe3HazkWGlrMqKwPwWvbB16fS1P/zDPTAD8GwBBvptibvfbSOQ2c9GYNYW5oyabBxk
5nq/jv2JrLMIy0Z0klwqF0co1htKHQe5UZ+XmtjYlXZXOei7AQ+Q2lbCJJDL4v9TM85UVK0lyaKk
Bd7W0xfJTH+uRvdy+/B2rXFzeFzEbsEKyfgEEbGl5Gshm1+1UY5cI63PqwRo/tvCdj0ZQO6gesJC
At7Vl19q6MAKmYcAfrOKzDrm64gWbGGUrqoKDH+vaKlqjCBMhpuhx8z5stIY1JQWGGH9rrY2Ov7Y
fn0eQQqpD0DWwh6gA2BWkAaJbHH3ctgI5nO9MErlLJXDHEUacBy4jTN+ie57T8VSNGbZBFnsruVj
z0JmpVlcDJx9NFKZJpNZRgHmHolXriALNLLl6+2PtqsSasyI+eCLRk+M868uJHhRZAhY8omBOKmN
zXh6Zmdxm6/1vajusmeQhHUidMrq6Hx4rIdZX7WZZbJ98U7K5nEqpNjWw+is9sCTv63b3gFuhXHW
b6zNZCp1EQXlmHsAkbVl+vO2hF1L3IrgLFFeugUlLBgEA8EiwABXvhTPU5B5RQCu73ewaTqF5Ytq
dHuetpFqcjkKQAdGzAchXq3GYYoAPY7z1P50fAdpM7qwWBxG7wF3GWcXE60wwbGOqIo0SmBJ0w8t
mk5q3X25fYK7BoEqI+ryyF8VvuRToVSxgg4oDxatshdpcYHR6xoVcepQNEW+/7E2srhUYx7ntAG2
Jcstu8/RamfdU2cBrxPtKgwRYylzif8faVe2HDeObL+IEQQJbq8kq1jabcmSbL0wur1w30lw+fp7
4JluUyjcQtgzHfMw4w5nAUwkEpl5zokmkKV6gRoeJrtiuFjUP+sU0jytb3qLjk0SEZZ3x7pCJVfr
fQKOPr07ZDpKFENZYRp1rBWH4HzYHB8SVwCmIHjr4+zxuJhDn846QR8pYrf1kZ04+2vsg60zUGoT
8VWIKcneFj+Ru8s66QxW42KpEB/1AMjswETf6sQCUJOG3dP8qqSFkxmEaiMY/0H+ZQL0/d6gsXaF
DmQA3gYpZOyrx/rYBFbigxcUcFDtRx+pSiLS7dxbFIIK2Efizu1hcb72fBoQnwtazz9Fl1TXjSx+
OVBNgFoj2EcwyPx+cahcNQ4zNT7F8tB79DRP2+ny6TtnkoBzcN1W3ACQrj+TTLBx4qw2x2o4czwJ
8yMb75MaBFMhBGceudh5b/pWc4yVeudK00LSNaVa1tcFTNef14DiLIT1UTts9A6cUB48ZrrqI9N7
UW2q9MLbL1nY1bZq2qpHPStaowUqMEPU/00+2j49VkcvVN3hylUK7uIkkFuPuYMaFih5x7BFWSV1
QZBGWDgerB94ygYo1M6B4sNKD8buwwoXU+yWXbtMsDv0/nbkxRzvkV2DIQTJynK33qi2Ve6r/zqS
OH3Sm0VNmhH2dGf2C/e09SqgucqCkF7OK3NyZ4CF1jmlbhLUGHq6vGmyGL3zjJ+es4teWlvMuM5h
IYdu4QRZrunoXI+RMkrye0aMkg6Q3Binwj+G2PTa4nnLkw5iK8NhPtgBJMgAZjmZ0XxbXpcBWgKX
lyW7Yvfm+M/ZLSupu4RqLcLISI1TGjtBQVPMLnjhkpWKfp7UFFhpLF7zOhdOSPvR7qchQ3BcDonn
fa71MYyZE2amrarr8YNztok7U8JVA2VNMrIEpjwj8a3F9gsDfdEPm9kEbv8lN1XT4LKcC0+Of5cm
5ENePzQ0nlDM29BT6dJrjT0vnaLN9rPteLYo8Hqj+wodyzPyoC2PV0xrFGCEWfPR17v+ZoV+iU+8
LQvMjb51FXiRbZr+3a+GEaDZ8DrF1VObrx+Wer3vKMTj2uqrnWs+034besGvil+/zRKSTq0oMTm0
VFVU4lkA3matg4KDYgOkZ3xnQzjjGEBtDK3Dkzges8A1bhJPFRjlFkDUCdwdn9MUor9ppuNmxDku
PPIIQBKKwCpySvkF4/wyIYT8YjQbSLFio7yn9lMaNIH9xYQcZI+UK8X0wOXD/f+4DKfBASOOd8YF
hQe9zRwXC+JcmN11F6QhqMIKEroPa2j4bTDdNGlQOD7A+qpiqfRMgGvnH9vCFY5o3FtVguGheXi0
wPacomCol4oVSmOKa0G+Fq/6c12KotTsWMswfoJ/IwZGvgznbbq3vfLQbuuzYjelK8I7GHoqOH9n
7PreWHstITA2Tn4LFgzoEDt+Ql9B3dL4UIlEBdSKTyy5VpE5yO4ezCXxgXwT2ymWJxOO/dhGGMYQ
4YLSZAbV0nJuAXbcwDRaxfE3XZ/MU5su8wNanJlik6W9Rdd28D4A89A5f26ruaPFip+ZO4ZgvlWH
9GiAwfYASdHHBhjYRAUfk1h0cQdyEj/chJDPEk5iCUAg+PQx54N5yLD/ZAfD9zRsctSZp0+Gnx2r
PziY7y0KBzOjVtdmMebNjI9QWbu2AxZDOBWv26i/7tXdU0kgeG+Pf/Pdxeu5zdxD3Z1PMnFQMfGL
7yhSHQ2gVbVQJX9x7rnvjP1srOyM9d3qsMRus8h27jv9wcAdoCXfLx8PlQ0hPPcQJtMzgk9mEdy3
dXpXbMvdsGyKLEJSZH6/FiFjgRrQZNK6gZ3/UIuD2w7K8bmDzVvD+gChTci7KQncz9MybhWi4KiI
ogsqVjw2kJnanckyzIGt+FzZoS0/csXq7ZAfiuYqU56A87vovUEhfHZ1Qu3Jg8H/vpb9CkIHhQ9B
2p8P5ob4Wu6rss/zcAqjpgkiFcjHG2d64OAAxdzO2GGg37Rvc3LvEoycJWVoL4q7XP4Vf1kSi6Wj
lw9l52k8zYWWfHZoBt+CCDjzi1tMLLCgSMBfqXqHnIuP4wqEFhoUIw1UkwBlen/orElPQDdB0khH
/m7fmPHd4p4oT7KPTuCsATDwQ/PFKI8aKsUgNcqOv/9QwS+wUFL1EKvxeOenaHcSu2ICwQqGViLD
uMMETGCN8+HyOZTGzr0JwXMsm60riGuzKHvhbOdDlPGB3eGz9XE51Ic60vXff0++X5QQrc0F9FBV
jiO5gnJSP5RhQWGRy0not2OESYtPl5fI/773mTC3B6VWSCyiNCgWipsuH5zWxdlwN0BPnhqWBZzl
nFq3xEhUi+Nx68yY41gAP9mOeTadT9cysVEa5A+/ONpC8+ReUVQE9VsuDHt5XdJTgTz6X1vCp1vS
xpzGbski7bQG/XCqoUmIocdIg4jCFCRfmrCO/uRu4PxJ0I5EJ+FMqnJyAQtvZwdXLSZvaPbV0V5j
s1Tsouxy2BsRgnZOy6qdGMS0GjPDGacMaE8j/66nKp5hScoL39gth9c+dgesTpPSjE18Lj2K74aX
5VP1MQ2Nq+aWXXPl4PWkh1WoKYdVpC65M8vD+c6s4bogoaqxi1lxvawstCYSbA3itTv7zUoUGZns
ckBNE8yMwLaCGkc4cBWucz2OGYBQo1X7bt496fOouGglA3xIrG00fkx00vBiF3bS65s8p/mURl5t
XOGR+XG1n1iK/7kMPi7gQJ/JKV9jf2urz+WS+vHchjWDeLLBfBaD7K6G4KOeYBCd6EFV/KB6F4Gr
JfCM9LZt+lfWr4ExeHeJPj0Rr7D9WZ91QEDXU5WxR2txAKitgtFJ/mjzfq1L+FT9OgABOOESWL0c
qgtdgHHVy+f4vPyAnQPrDGh4OZuF2Oz0klzzelLl0cowLJ6NK4ay4tQJtRl5gzdsB2NKjKBlU3jZ
rtQtdnaFU+bMw7TRxEgjk9EhsGY0Ba3SU2yfLEfYL050i80ARG6b8qiIy9BYrkYdJyq+6rrXy4uR
hQw4N3+IO/wZKfg4iV2tgLJLHo1989nVR4yetd/aXnu5bEa6ZzszQt4/ZVu9aj3LI9vooDPp9i9L
zk6XbaiWIqQdlbMhFSFzHs02CtfUewWvw3VpZ79L5YDs5teOIcl4H4PmeBvGPlmwlGm412ww4dgk
GHT3Wx1XqoRY5gVIEn82azF5KF7BaPTnK6iQs2hqvhfV/UizwFiIHzej4uaQGcLr3rRQCgXZuqif
YhuFWVPMr0fLOvyoRvTCbLN4m/Lmtqqd4Xj5Q8mcYWfsTDClmCBcvm55lLTLh3nK38jQPlw2IfMF
js3hHSkEcHEwx5zSvtJTVPG81tN810atukl+DB1TDOPILqS9Hb7U3YVUWJlmQE0HqUTr5JG7bt8x
AV0ezDprw9nosnDphm+XlyZ90+5t8rXvbLKmWe3OwtqsFVUlVj1MTfcGoHIUl/lhNpL7yqui1W4q
jHBVz5jrOqwghwov/wrVBnOH2v2IaltjywLFTNTktl2iNGMZDy0Z4g9gpfT+umxL6i+7jynEqKyq
p3xj4P334ocUfO7V18t/vwQzCQj8zoAQnaxs0jHwjg9IbRfDF3M+BNRcrmK7D0aXRjpQDyGIHCw/
M3Q3nNNC0ehXeZEQueZ6M9oqy4sIshN+Pr9hFt+fmO5vG/6bVofLy5We9X9XC3j0+083INwnOU2K
iM7sczKTyk/rO4/cZbpKl/Oyk2BM6L0lwMjJ2i74cEODcfMk8/PhJVZ1BVTLEa7j3sKwaFGg+jqg
HM6KJBiXb13ylwZ4x+V9kz75ACenABCbCOriu3amFVJe1mFWAZ3a+bGufe0RD1qQ47d3Q+0nSr5X
2f7tDIrP97VyuilNUC0rO+Kn2i2DtidCjiL2y44Xsk+8ulByAbuskGr0hrYMFEhXlCMIYBqFlQRd
k75e3jzpUsAogLIOSrq26Apmb48OCtVA+A1FE9Sz/te2DPfzABmU/82Q4A5JrSVtt+LKtNfKTzDJ
MrJHjN4pwp98z5Bz4jEnYS/faEPmkZYF3sbVGCQG24IlMz5dXgo/9uKbmJNnUOBMbbicEPcgDwMY
R4HjE2flaTbBCm/VoA/c6geyAEVOlkMTJ+B/WBR2Jd8K6lMYBQJMF+9kMetI2jWm2QY/dyjUbKfF
92Y3nBZF1FVZEYIuBNugpj6swP/FQFTMX7PhjiljndwISup4vtngtOB/vrumCgOkmMSagUcfINNE
g8K9g4MoXE7iDNivX0aEuzApK7Q8KfYL1A+hBb7dwf79dAYsppxnBFBt+2yAqO6TQkMGjca73n9z
Vm1+jRNjul074F0u+5xkwyCVBeUUwPch4ydO86T6NGggHCkiyLulfgb8VgBZtBfSGSpaE5Ul4fsn
7jgWjcWvIetGs72nodj8IZ4UXia5HUAyYjhYioWXoiE4gI22tFYsXRYtHo6O2QdL3PrUenCGShFG
JbNtfHYTvAtQxXDImVbRuAL0uRUgmBhAib+l92Y4QPw7wgJRyAIwC4epO5bdrXooVraVBFU6DLtz
QRMxgreQ0XU0Aw5YlK9d/hJrd+2k8EDZPu5N8DOwO0hOPMal08PEatWhvrm+Get+wrywIaoILjlO
DublOAQdIwxnpL0OtW065Atia/oxd0HroPI8SboFAx76mQB0YWxfiKvmSBaP8fof6bswMe8Y8jwy
ZcfVvsJ8iyI4SL8NIO1gwgTVzVlXcYw1ijpxjwhEMYa3NoFhIGtvFG9ffliEqwIuDreD7CYFllpY
EqELS0uNoGk6skCfirsK5E4MgJnOmwIvhdi74SjewZIxPBSsbB3mIOIBcRYha0WkGDCvAJQItftj
ZhkhKiOf8X8dvKy7Qi/zExkh+un1X3U8xQKWJoofIN1ZDBHA6cEtigrQe5fs6rwcO9A5R+X2wc4a
ILvhkVmv2FmZFaDy0PXGQkGTwf985/ht3ds2OB6yqGHmoWfejyohX/RqU5wvmdPvzQh3SFdVtqEx
mIn17gRiiYPuKh4ZUgtAOAF6g7QBj+L3CzE05MeZhlc31M2a5wFMs0fbHeur378/gN3614qQfml4
S821R0B249bXve5+Kuvmpa77/9GMkLOmw2YWuYZY21ISWimkAqf6AAkzBdepfM8csDRiVgXzrYKL
g8zmvx9/tsyrpYwDyIi/XN4wWWAF5MvBgDcol9D8fP9Z8sysDFrRLGKLFWaEARJFfeR2fkXJ8U9M
4UGBbJ8Tagib1uT1urEZ7YEYedd1PPTQ97HsytcZqsH2SjfFAZXtHqra/9rjf747OkXOHJrXoCJK
qy33W8etwjoBfPYPVoU0HMwhwHieEX1ZNGlssDTj/ddOk59bI0gb1zW07O3W7UHQf9madE0okWFA
DCA26Hq9X9Po9vas17CW8vzIc5rnFHqcf2ADDVRO1MzVHASX0MZqzV0N+9Z73eLnHZbFUqpq00pX
srMiRBxvqPrNKxxUVfS+Di3WFF9yUjqKuMb3Q7yYwI/IBUwdqCn+fFPvfEAr0V9ksQ0ukxoazFtN
nlrXGALAKIdgMbWbpfx96gWkXjuLfN07i4tWAnueglcEQICXLk8HzJh4JHAgv/Enn+nX0oTPxEva
k1bCFVrrm0Pf8l5R9pJGht1ChA+UGsXM8DREuSF7brJrLW9BWPa98VpFH4X/zkufSHBpNrVGkTpp
HrV29hEI9ajJjG9xkSu2S5ovYBYBOGxMBbiIQO8/zDZaQ1G62K/Eso6sNX1taMJZ64CszYx7x51N
vzStr+MwJIfeyb8zpuoYSXcUpJSI5AbFWIBwBQLnMsWNm5eRW3/LHexrG1n13/2sGiuR7ujOjnAJ
gvdA92IjyyMrwXwTrfqAmTMiO0PIuOyDKktCSMekb7PGC5gP0iX/nPb9YzUB9LoktSIL4t/mzEd2
KxIOVW7lRtLUsEMIaP8bnW2+vszDTdVMQVdsle+REuq962T7dj2rVikNVTvrwkmrjRZsJRVYN2bS
RJMJBal2UiQUMtfg4nh8ZhrARjGuW8nsjmUzoCfBWHqwMzZfkdFzAhM7fCiTUpXvyT7c3h5P6HdR
Cu/qqVugIRp5GSadtPSjVluf0Yn7k9txb0c4dFDztJveBQeSTrstLHovxBF4Kzv3yXNUoFDZZ9rZ
EjFxaZ16mjmAqWplZdC5z1umqrTInjl7C8IBrm2960gHC6Nb3WkpCr6DG2M2c7Yf+gk9cLsonjwQ
HV8+ZKp1Cce5bMCWCgL3PHI6N0j7v+P16bIBWUuHo4yQVoB5CMh/wcHtCjQ2lLmYIK6tdvaN2kOV
d7X75ktVxBC03+xteE1I5tm+s4JyxihZcoRXYlTNpHGGqTy9VD2v5Kv+9ZuE68dJydy0fQIYPXMP
zLSC1FkUN48sOYDQLMSqcO7Oh36Ix7sP7gLkoWZeNUbd+XPvXVE63hUZweiDE3+9vNHSU4d5JkB5
IWJ2NoWT9eM2uXMP/5nHOzRePzjDcl03huLZIA0mOzOCwyxlMi5Mn3DoyhbTtCWy+bFzf0y692W0
vcfLa5J+J0gS4K0NydWzClc9xt46JGCvMPUuOzHqrdepvTaH/82K4A3xSCqnSTGPkMxjFMfj1wrV
KMVlJnUHG6ToqM5IeDg8x8uNXMcbWGuaW/Q4DyUZ/GE52r1xjMdage2W+sLOGt/XXQS2zCaDdhes
odl/LNfvNmuua/ZHVUFUrAw0T8AhekbpYTWr3mP8EA9iTav8ill/syFDQlBglqdIocu2To96452o
rj2MTn5tGsUHp1/RUi3I6zZoNysl98xSKWPJQ87udwk+2hY41vqG5fdhb4B0NLu2w+Z2gSpFoPtZ
qJJ7/UnhJmYQQDJjGzBnco6kHMsSjPTWxCdtG9/0/LjyX7QjFEuNwDnm+XE8GU/VfMMO9KifCt0H
FdAP1YS/bPLPAcIZukAocp/DvuqMpFBMROWPRp4ZWFNAO86fEbrhEM6ZD3HPfgmNkxKxKjuje7vC
Zse9EUNHefvPGDrX1U6KeydgAAE/kKA5zqc2ZJnCv6Vf2AOVDP6D+uMZkskjWW3kBi4VfXBc3zEh
WsQm+xlEcaepzb4YyXRHzfao2ey+0slpbYa3NM8VIV6CvnQdcPmgkYSh7nNwTGO2c2UPGNnjI8jg
Y4mW4YZjS1fIw1a1b13No29+aMPfD1ce5izR+AGG/gxEgkoOsnqKuX+SdCEF8ZSXKAKiLBXZWRCH
WEhHTN7BAnZ2xuRj5UZtd+3Uub8Wz1uTHmplIVm+k7/W5AnJj81ci01s/Q+yu/2wHZv7OWI3ThCP
0fiCKY9TsmIrL2+k7CrbL1PwXLROPCOHJHsEVekA4lR/lZsVrEt/YGOvUq+UnpLdAoXHTLeNXuzU
sMVc2+flAjKrhqhlQZ/rpqLPjVNxNu5WjyAEddEKihhpQj3NfctiPllVgmzyaLezI6T3pcGyOcN7
GtGOk1IM/nrQ/PpYfe9vKXgDdfDGBu1N6Zu977iB+VKEwBnE65+cgt2vEJJ/b7LtZCkQAZrMubIr
79nS6B9UldH7NAzTQBp31nrCS7sCuhoLnTYjZCQLlHVrqQfuLHCv2d3ThFFz1jhaIm0/bfaBEozH
3hmlImUjshfufiHcc3ZmcqolerkgTvWf7d7v7odH5/N/rgbrjbyZH7dgumogRQWF+/RZWcSUuj5a
1ADtglD6bDyiQAXTbV3UYNx2BQcGnGNUFOJ+0nicXcCY7QP9Fs7YWVvN22bPrTJ8qbYBpMfM/PSr
lgf1EBSIxvYtp5shB06xnN/kH9HqCKzc739bTQ99UQz3//MjRCJramTTRmoDKR7gwmndPbdZcs1R
TG2qeNDLpnXemRLCZY3x5nYkWC/y4U/GgZzAZH3gevaxz4XJVUBMuQPtliZGyq5dKcO4aTRZPmSY
+9vi1EX2B7SciwaDY0ct6A/dFQ68GeC0z/6i+UpEtvyO2P0IIYS26YphQJ7UsuJYXxmH7dTe9O11
/joBaUOehw/pwQPfreIulKcaHvGAtfGgXyM2MdyhQf3E4aU9fTrgpUBus6y6btzxUU+20+DWgV5U
txyGTkbo/+YNYFbEY/Tx8mUlPUXQtdH5245PNL0/wxvKQ2QBUjVKDN3v8Timy8tlC7ImvwtcESih
PAianzVamw4xEB1AcKHhEG2Gv4LD5lo7QIK+8fuDjY+L3N4K55Myd+X+I5xfNDkRGjhRP+8nv18c
o/3kMqvOo96cbqHqZQZdknwcWXOsm1dzLHU/9qArl/eHIcPVmSYHwy3+AFjlQjwS4joAyONXCDdK
244ZMk1AIjLXu3O35q+us54vb7Hkit6bEIfeHMiMTqB/zCPS0Id4bP6y+6QCkFIlViW346D8gD1F
QiiUvefOnWK3BnyAWuMzxeRRN7VPY9KoLpaf85RnH85GHmpgAoWTO77/cGSmE0YKZ8DhqDPeWqNd
R8na5Ye177KALZszhro5JT/0hA6gPhrGsvLLOq7fcoOMIdOgQlZB/+eqM/r0tLp1DcwS+cTqKQ1q
F6nmshkLJLXHMmjKMfOXiuhHs26AEO1+NHP35K79a1UNn8Du/AGoER2oP9PFDH7zMHi97ptVcaxm
/WZyzKNepVnY6an5yUrW+oCZhtM6ePjNEHhNQXxpbJAmXZg2BWYF3kb0yD4ZbMrD3GKW7xUtpOFn
7T5uMnAuLoeFlachnUmYpOtNVVq3mAPIfa/VCWpbE8BdFsBXW+2gJtlUzyDgvPKG1j1OICD3p6VL
D5oOvvYYDu21j5hBO9YLuOys1Puidc59nyQPNitfPWseHkhd0TCd+vkAIaUvDSqrV/Hkfos1/FWY
Ta5v+/mZJMtBHxmGs78uQ3JDBzP3ad+nIXWL/tbC9PRxarzPxlqGTbJ1R6cl1R0ZAd3HkMOtEY8B
ykefLzu7JGIB6I5YglwU0xtigznTOg0wRZQW23Q66NMazIQGf2IC7ExwLx34IsHPl6UGx89k4sja
le0zp7mP8/n1D2y4gK1z+IBhiIFX7/UqcVdAYuiGLzSnE+BSja3i0ZKeWFwv6MV7BhQnhQjYm1o+
mfEGzjVCwnGEVIH9yFQAaxl61YX8AtqVJtIxzMK9P64NkIFovxqIP8WxvCLH9oN5O9xVAaCJ0Df+
rH+mx/5j87Se6sAKL2+jpACGASFo1KI+6UG8TPhULdx67VonjUhqRUMy/m1grCecvO7jsBlvxBhV
SYsk6X1nUHimzKvWxta8IO0EhYSfm3aHmaiqvNZjCv73VdNopJGS+JMTQwfDXtjx8oIluT3sW5gh
QmcYsG/+xXdJ96wNU7K68Jt505if6HofOKN7DRqGzCfQNPcvm5M60M4c/zk7czGQfohgFG7qZUmQ
Nc12SEsgJTdTV5UH5KZcitMAqBgAhO9NeaNjLJ4HMBLq98eZEB+TiL6TK9IRafhAxvWPFf7n+wWx
jFXbAtiOgcpDX21orf4B0AMiYJz0w6A4FuLtpbleurXJmkfmWH+YkhGzx8N9zisdv/9tQKALvLZu
wvVFNN8Wly2tUowndbQ7OAnK/940nkgMPtHLhiSFG8QPfBPgEdCIFlMYy4gX1ps4312cRMPw1Z0e
Mrf0S6cKFuhhtaapCMAyJwcICYGLv3zOag6uhUkBzdVhsGm/1+WKd0gVY9BeG1/culUdaVkM2VsT
jrS3mpmTVyaGfJgRDv1X2rjBOBVhV9zqdFPspWppQqzMdU2v2wJLa9r2KjNv9LUO0rkM4lzxepU9
bMDN8s8mnqHuGHIczA/EYIfEKGG4hRrer5yTgobO4E+ARuJlXmKVEPZWrFF2xvaWhVsn9erCTAwP
bA22ezNrFA8olViCLFjwEin8EhrlIGZ9f4wJer8tOG1xsYFo3WsRKOa/XAijX3Z8+cf6ZYX/+S5Y
IMzaRNNgRV/eMudYlX9PI/HrRfVSkXvgLzvCLcbsyR0mDZfKHOsBRQ+YzuMxn45kwAT2pJrpUO2d
4O8QkR+1uQO1GqZ+EGSfbMz0roWqNaWyIjh64sWADQwUpyp7tWqAtNC4YZlKvUy6c+j+cuQF1FPF
bLAlTsfMEuF8BqWxnvkzettbDtqVLblyzSq67A9Sa/A5XLwO7l4xnZrGzYnNBJGib5lvo/MFFS7f
W66G7JOHh8gfGOO9H+RVcHIxq5op2SAEDDnO1jPaY+PM7sHyqquYGFFbYTiQLSquIeknA6AVPFIG
Bx4JbuiUNCYLuB+jYdOXwGm5DDFpv4DrPjn+/tos1O14UQAEnuLaMD4XU9JBN6xrvdaPje4HlA9B
NUSW3MfP0AJQJfx12aSsusXR72BxRhkCbCvC6qZkcGlNMVauJSFElmsQZTXRnIegFvSiBBUmtS6D
LBDuTQonrWvnYiMtoCGTg2RxqLrPTMs0xWUpNYKvhe4xKilnDEDD1redZWFdmMAM1uFLO75c3jm5
AdRAeaDFjKWQmJXa2HhzCpKmaSx8w77Ks6c/MAC3w+Qr9FMhq/g+zDY9LXrSM9CmIEaU5hToKAFe
NiFzbeDo/jEh9p4gFOPNFRlRqzaLKzoYX9xm/NFQR1HbN2XPA7AwoW3r4KmPSY33SyG9Bm2hHOCZ
NNmAfm03QAMhuc4Oi5FvB1ZQVCasmVy7LQgY6gHKahV4jQJmD3aQ4UgH9QYKErwd6JF2vRXmGPH4
APrn5UO8Jp+hZ2YeIDP4SbdjM0zqVDvYs60f6nrInwYMCUS0KW1fM5bE99wFQKRGf+vBcAoujG5C
wmYbKF9PGBPQHPvYWBM7WENngLSwoiAZQgXi2Y5dW/F5ZVETFXoeUUwLHX1hT4YahJeWhkEIq0/u
p3n6y5inT1oPdj9j0Z+3of52+VvLbu29PeHWXiwMHmFSGCl+16CyGKN4Ovvdon+ptSa8bEoaVDzk
+B56BAB/id+7sRCWkx43guVp9YbeWGUHvbcad3rscaX1nBwg8N6EcctQpsnq9Dq3BhB1g7LzOLvx
/JfhNkzBYSU7r0DugVoRGBObirnRCH6uYupbruNcnGKtCmemYlmQJpccCgQdREyFnr1xetfaaF+W
uJwca7vpnCZpUBnKqx/LQKqoSxswq/Sle6h7ZvqYbgU7eat3N2nWDh8QrtID8+7BJup7EyuuLn8T
2VHf/zS+PbukrSzTzU0WPY0Ws37r8VJ2eUY1aaqGuexVxFloOLUFpgVEdEhHChtq5ihS1hq9GtMh
jE3tXi/cr6T2XtjCbjLHUCWkhvQsuXjwoaCMwyRmIFvZTqtJUdDpfrgRyHBbvwEP0wsxffpmfmW3
nA3bO1hvxrf+hzX4zt0ICaxofZhCLSo5B53iAMh/j0c5mtMBcYQQurOxnvoVcmlRkY4fWQwuFDwr
1sk3pzKo01WRj8tIlPj98I85kbDZygbLTXKke3w0wjuN4LxbrhLvoB3SVxeDIbnfQaotyo6qN6Js
FPudZeFNo0On3J453Ud+pb9wQnqKN5RxdG/U6kpSx9ot0njvwLVN12LLeflRI9dx99VNp6CdIH0N
ZUk6zn5bPV4+MYqPKFZe9FLrDc8Ao40ONU7OopC1X1D19kdwRC21SjtJGjsAzXW4rDHQYWI5IXVH
6rLGQgkrMOlBd8Jh9TnXd3qsT3r7saABV25Ov6uepZLAAFFqZDGQeyHuGTSJmMbW1mWMgbyC3eiY
52mY87liSiJI/n2E7sXejtixHc0cyE+C9SFRv2qPFZSHh9CLcp+nmKqnoyTYw5gHakR0l8ADx7/t
LtrZOel1EqOeUM/fQXLlW2v++0fcA8jKAAzBALhUtDBC02LN0AePFh26emCU1Qf4PoXidvXRiVNF
oiYbOHtnTsiZ89lxYsMBRlG/nkt/uaVBdZ1cc3LJbAgNH4DFUEUCJ0naYJKru1hohYIi6P0eOnXt
TRqHRQIiF2gk8UfzbwLSIMiXBRqqrNlkHxJVfUbmjeBCsLj0EAYdxUie9g40KTsPI9K57qNFENCh
PNSlc7h8tmX+gV4duo/IrFGQFAI07OfF1gEzrjfJW+uB/WxoFPmdLAnyYIDyvXPOsfZtB0xPQvAC
6UM3DcyjGbYuCOZ877Ae6bGJj+lBNRx5HiMxkYzxbwLsLiToRKesKhc0Dz1/k2DoaSyfqznGjBWy
6eK5TxPfLn+f7gkGUf0EChDNlDPQodEWVmsbUJjeBus00gnpd1tHtOwfOwv59eWPJqHXeW9NSGHL
hM6mOeF9bAwZaLHj+4Jon5apAj9Hv33FOxaaFx0N7SF+qK34u8K6eRbAYB2j0Zj6RIw+Q9Mhk7fq
KcN5qBo7DhYb6Q3ZQKiVfVl1+2TO1RuQEcdp7Q6JEX/09ML0F4NEHQ7o5V8i/cog2OJK2xSFCeHS
RX47ooyJH2LqNUjylxKiQXEQt/MBNLEHpxppqCWTIgKdnxisnmsB8MkMlJWEE6PRaRjTCkZd0GlT
N/e3XvFKlFuAdDi2F1oKImPE4KYYOplhodsgWpKC5KBTjdOdX+m8b84xnlwY9YwcdCuXGEMtLY59
WoIL3M1XX7eLV3Newkk3CkS40VZEmvOABpN4+uKlh6v0TDg0J0DEVYkOk+X97L406W3sfLnsD+cv
OwiT4uzx5goK22IwM9G3b6sVs1CUzDMUE4qbmCQfqD0+OYz+/mwlKJXRYAaNCJ8FFutFscVq8LkC
zTE443O7dD8MVN8ur0e2ZeCoQ00K8DrQAQiXd2VmixM3Fph3+uGm0Zencj2RbFWAiiVWgJLmlXLQ
J1McpvfXG6Z63YXOkC+rzBWqczG7TZz6x5KbVBW2JJbQHsKUKEcLQp5HODoom4Kcx+khWNz7+g/z
OEf1k/bohizwPrK/sq/VMTuqbgKJTxi8E8qBQJYNluj3q0vj3O4AgMyjSm8Onrn6eW75QIZVUOW8
/LUkxxYJEIIisDd48op1MM1rwb6io0pv26z2+8W9WjoMZlw2It1CHFiOt8GgjRh9mhEa7gCXVpGZ
9/ebRkCLYt4N2vx02Yx8Lf+aEeth1WbYVZthLUacfWlTqzgMk6t8rnHPep8Jown6azHi/PVilH1j
VXMVZW2FrKo2SdBbyXWS5J/nWj8O/RDUevW40uEWlFGzj1j2++jz9z+BJ+u7/NjMW0oznmbZkAnY
rOUtaVXzD9K9BGUOLik03M6YE1O3X/MmZhgJcNtrS2s/xEP6fPlzSUYssIydDf4bdstoDa/faAkb
ekarz1ZF2iAuSx0DQWPyANKz5c6ciHNMzNgKlinXwha9Ap+rJoDgY7XveuBsbsxxrG5cAOMhGGfT
a6xGu9Z7T8UWLT2Ru9/KXXz3WzFjV3aJiZqAi5nNzMyCtqgPzhAjOfv9++DdrghpUjwyL+9RZIsA
vHvz7Dh0NfK26u7tmv8+99b7DyCEakIdKBjnUNLx5g9p+YMO4ZKo+i+SS/v/SLuy5bhxIPlFjCDB
+5VnX1LrsmT7hWGPbd4A7+vrN6ndsVoQp7HjmZd5UISrARYKhaqszHfL4Z4+1ggC245a+MiK4UEK
y2fdWba+t/F0qERTJqKPxIVqJo2NGZv4SH2hkWCZrV1EwDLfV9pRgtSqIKptwF0vtw8kDe99grSZ
PBggaQgBDmsOg1XeaoCEujptZHfScSUVll65bZsat80oLftpSbWHKomt3TQsyu76adqMsb8d9EPl
zlgkO486FKRrMAV308/CUo6ZwoLrVjaS14uviTzv/ZIVVhs4sig31NqQ3Q3oTLmQPjYCGqtAN+sU
dcISVyOr9V/XDYuWx92IA1A0w5BC8RxcLG5C7ySIkkhMBC3bciC0m1D8hMLExymlFJiznJr4ogO6
ECtRSYn/lzIGAXRBPXtrPZhIIgbKG+j08q+AJKuggz1jIxtgPo8sHohPa2u6VztLhM7Y+mYEHCVo
3yC//DAEBSSVlkkErYNUAnUp4ND9cE9VEI1XYRVj1pb++y45OMjeDPL3cE7MRWtllG/65SzPYBUH
pUM9/fj3DgGmF3SsDR1IOb5JQTM9mRu2AlwUSJUCAAJ2twBe6f03M6vHXMT9Ka1TA4ku1jJkQDP2
8VOWmswdq/rTfzPExWJpLDXCFHylUS5PtMSEi6Ye0kyELdz0u4tt48Jx01kqNO5hZphfKmXe523l
UCri4F4DLZ8jXX4cLhAbpJ+1fjFRwDO0B7OX3bpRQiWzvko6pE4yCBPSynSW1BagrLeylgu7PGic
RHjS1Bk8L8o0ABkaop5tKbY+/6dPpXJvjwIDlWU3Yw+VEaT6ZYs0M3ajP2jv4hi9fSqVi7W2NY4Y
RYKZWIrcOH4c4snpy1HwvhFtGRdY1bg2B2v1u3pSMfeKHfT6uRdcGyIj698vTlGRjSmGBnX4Qzt9
gyyLX6jSv38QYreA4ZcN0NABQvjehB2XUoGwjqYN7tzB1ryGhXb+/fqX36phvbPCLcSQDHkxIWUQ
Lnnr4Uj4WqZ/xZz67VKDEMXMrCMmyPzKYJB0jO+vG98+VG8rXI/2xSbWbdGUSY1MKppNtzYyV2qf
ivIh04ANnpuTCcBkK/+4bnMzR7/cVi7+oTxqLmw1OgTVvu0CjN5BsMcvT3YTgP3R1XZ9i4mi+kvh
p4FIUm/bbd5WzMXEaq7rSUedJyy71JsL5s/17F9f4FZ6erk+Lh5K8WTgpQO3QX/7mxmTp0I1Q7bM
iwcOihrnYRaEqM3bGDS+IA/TQQTAl0eitO2jukrQvyTLD6XSS2cqusPaYk2ysXLUvmMOJaZgCnxz
meC5REEG6gfYUc53zC6XaCzh0dppj7hUS9BR0Jsh1u4gmOFXs4gVciuR0rA6DClh3Bukxe/tTaaO
wnUDMukMqAxPxYvG6VBeztR515WjSDZoa0+hlIfSKerY8ocMJ67lIVYVimJQUQVRJnsk07zRRM+t
BYU7ZlKKUtTw21rghUk+x6kwV9ypKoh7uqlN9llRd8dEjmlgqSTy1SITSaZvfcBLe9wHVFVQmMUF
mJcaAsaIVJ5rx26Qc8vN9FmDuJcz5UQwsy8yyd0/EBBnGcqQRRg3SeRQczonanQelBlIW2oFxChE
LyrRpnJeYynzguwEi4z7Rb41CorRnHKkmqdFFJS2wyA6/VvZ0OWucuFcixvQnldqHeryY8Ea1y6O
NojIrocYkREubpOub/JxWSexFswxERYo6eQkqQg5vxUsL9fCRWqJFeoSpwkLa7n91Ga9Z1oigQLR
SlaPubiBSDvEZhlhJYlc6S663f6cDik0QrQv17dM5HpcVF6URtXGYnW9Vvcnxrx5OKImRJrJaROR
Dt/WxpngalbXUv9HTCrL5V7Opw4RuU3devqU55J/fTlbN/fanzeBFLNRLOb2jWZUTTQFFuqx9OU5
90lfu7WdY/gXaFTD8JrqB5Xs4LrVra91aZXbxEwpK2subQqIYxokQ7WjU3rTja3gW210SsETDty6
BY5KUIbzpXioCy40Gtb9O5jmLt7lBwjfHjHtXKdO/AVzsJ+sP7jNLi1ykWkqEqKDmB6Movve/AzY
4U2af62adq9mojb6pnOsg/JopaNdx0tRVqwtTLXBJtp1cdJZvJugNCEIEFthD67x2wZ3cnMVSom4
SyEWqMrIOIxzrSDL0tJdERUCT9xMYC9tca5opN00xqsrSpjRIPUpkYirJ4Y/Wl+zMXP74VGvJzej
36774uY2muieYDQcLQ0+O8dkuD0lBszmtHcTjTqlSMFqK2Sgs/XbwvoLLmITLdFQMQgsdOYSyHLv
xe3sGhh16RLD0dTFvb6gzW92YW49fBfmEsWMC1NbzVXpocgB81ZvIN12IOa/1+XA8bqwxHnHnEyV
iaQxB1dJ5rT0W52K8G6bgcLUUBsyTLQ4+ZkrPc+aqG5V+AQj5e2UItKqypIGqHnPD9e3bdsUqL0A
THntqL7ftgntVEza4ZIi03nu/urB8DTZgtLatq/9tsEXAQwmMx0SziAEnxK/0mV3KERF7c3SL3g6
VrQXFvJhRBMo0FJnxlL/H7ELtMU/QaDW0Q8UgsLGH2zapTEukKuApcptRFYqWymg3a1SRPBqwety
y6Evjax32KVDA8hPIqIAHzFmzFmm5ZskIXYj0ctlTQS13fpEa1sJ9P7Wyj3MJ3o1ScsyyTCqEElh
pOp4icifr3vapgnMKZgyGt4fQet5kiFvsBJQosYAn2tzWmAszYz+5NNcWOEOp9mDLSY2GAtTrXgY
hy4wNXZTT41g7m3r2KxzHn8vhovaJrig20xPWZiDioUq33Md4gG6AMGxgVLD7X1hhfMzNtg6BEqR
ftOGySB2zbUj6MowSiIT5kbjxJyiJ5MLhUVgVubsVy4Bu0On6SGCwLCL0lEH+L4iAgNurn09aSuq
hGAq+r1jRmpS4xEJFsU8VxS3mIvnYc6/NUbR+Nc9ZvMEYABqlbaX9Q9vVr2y9LKkQ4GuauqBJt81
mnt1ycFdIPiam665Qp0RBTFUy893pUncMlbJLDTqKki0+FTWIv59gQkerjnp3WSoEWhyZ0s65ukc
sFTdXd+uze/ytgqT+y4Ji7VJbxYWlrSqnMQeb0Ds/M1mhcAtRXbI++8/QmRxAn18DVLU/kyH0TUn
42YQUoJt5Q8QOjIxRwVP+wC+0+KOWFWiMeg45s5oWU7Taa600oKpgSaLxE02fc3CvDbQWEBl8ejM
meVSv2QxVLd1BHNltjVHM/s6HCAB4JQT9Kquf6zN1YFSwIDPYeiZZ2boDMByMGzDwqzZUcV2Yh10
Y5bsZunngYn4xraNAdOEYTjMbvEo0JaSeEH+wMIJXM2drvo6BanGpFVuiTnnQU9igStuejvwYLiH
1TVOcHfXAlJ5ZikIEcCe7OyJQAzY/IN8b8UkwwAgER8I/xO1qw1lhAnojZiHupAh91UmaAyqSevn
HeTMr3+wzcIrZt/wnDKAgjb4V9Vgjb2x6BrcPlQDAtq4tHL7T4lnPqg35HNmgy9S2mehdLKpKwKV
bz7pULkDwRDewx9hYjkeIkupIBRCeXQ/s0hzEn3Baw76FGaJqb+qVXeZYT+VjbTv4vmHQqunuc32
hhUJyqVbp//yl3B3EqXJmAAFzMKlxAQ7kj5QAlb6tEsG0wyvb7nIFOdFs5YtZq0h0Mh2HdJ6Nxct
JkD+IDm9WA/hMAMZgTa3qQC3lhqUoHIi9bdNX5SCG2YrvKzNIwuDqKDc/PBqTewii8a5CCUI6w35
iCYvgUpc0EoiQuDNTbuwxCVAlPU5qAwi8LFnce8VOe3cLF4mn05ClpKtsHK5qPXvFxkq0wZo+mm4
Ni27PYA/xZmzaqcOyTGtkyBu2l/X3WH93HwP89Ic53lqyupKHwsWyoNsuxIzfOg3PSYl+9RZbeuM
S33bTMWNqeRpcN3y5tcDVnkN1IjXPFyuBecRItCIR9JQg9ypTO/zvCrcSZof84gKXGWzIgAw6N/W
+Ep2jAFNu1ChgbDkFC//KFmAOJqI07S14cgjiDfm1Ex2I3bYz9QmBk9wPAiinWDFPKauBqxYntiM
wqIFMkJMX6GIqUCwtzCPRm0KQsq2MTCM2BomwgFIfO9HFnilGLhwWRj1U+xapSaFC6joQk0FcXYE
kT3B4rZuJzQmkFOCb2TtTb63R/psMNRRZ2FhqeduSI9L1glCl8jE+veLo1EmQ0bKCCaSBkI+wPR+
R4bDnOtuuXnUL9bB7ZuRVPMUQVA4JP0yO7Gx/MJ0xrM9FoIQuWFHhdejtYhSBLCpXGJZDQOrUFDE
iNG0OGoOUH78PCqqYDVbT/h3Zri8curYwKaqL0OZqkGv9XhYZZMLVTivlKFKkmVR6+Qd8VF0hpRZ
daM2aQAZZ0HqsnXVvvsZnHfExJgwmQBgU2q5MoYvXAY4s8vAM1WVfu9Vxb4JRUTUG6ENXESaZUL+
RDc+gKejOZWywZZBuL8YiVMq+S/I1yM7G7Nd3tN7IKptN24g1DsriwhitbXgd8a5faddrhdWBikK
7Ub5PPt9mOZO5C1gVo0cs3bEYzUb5/2dQW6HO1rG3dhhtSWORKvdmzYFF8mxrUWCghvzlKjuX+wr
dww7s9PQhgF7VrafTs0Z4l2u5lgOuysOok+4cUjemeIOIxplvQ4lryqcgNZwBkk/aJN5RmVNVJze
CC0wBKmwdTQBNUIuKwKPARsUiJmH4Ev3Imlx1VHU9hOY0LmcSAGg0AbdCV74aIwp3bGyRS24bYf/
vQidCyn6ytJtrRb6XkNCxDAzX9T9Dc2zH/08hN1Sl44FfViHztr99ai5QQiLUWroz+O2MfG6tLkN
HCtSgRqsLMMpiFAtdtrQvB0O2h5Q5g6KoOt8b/SSeuP3DtTQoWjGd8P5obSMGiUyQdjmaw2MSXNM
BsJCiWZuNN0Pee611ldDFVyqGzsMOzbUeXTkmx/FNEuWLYW1Xqp29lwzeQ8t19sKcLxRBTeCOdxr
8lC54PcV4Ze2F/hmmEvTaJxnfVviJZ0V5LGXrSNwAnfSVJ91JDLXP+VGAvpujfyXHEeQXK2BZJAH
v7S640Jechy4MgduoxNs6MahwCgVXptrlgKdLM5YURddVkyoR9Cx9XKmHeNMf7m+nq2tuzDxmhle
ZA3yomVlFUtIqGd9CYzevJV7JH592couKKh+Xre2tXuYDVunQ0Gv8KEJmqHtVJXtAqkjLXOmuNlB
3XV1CNegN7qVC5Kujfi4TqL9tsa5RZpKVt/3SRUCRll7GYXzTRZT/QzyoILka2sbV6pIGck6Phdf
y0nwXJzTDgg6Oeq+y8kvAoGPgXbepBgCSxtUASsz2AqoAZgXxRXuKhsnm81SWwPkZmrA1ma6hveB
msYPXTPMj4WRx0d8UNUt63J2WSeZdxle8n4ZRUvl4Ngqh6bXG9RsewjWRwzXrq22zsRAbHD9Y2+F
A6RwiDhQGP2oMtpY80hSGz/UBrjUKebOdoEI/mKm5FOppPfjlO+6YWhAASCJejNbXx5ciOBRWxUf
0NZ/nwunrZSYtYnPga67m00QfYjl3YSm5vUVrg7EPQ8xBIQXGhoYaGryRa4I7EedlgF/3Cny6EPc
cARxa4MEUo9SL8+b0ZH1ubxD044G1y1vHaQV6QQwgaFtaJT1o7qQGGDKRs9u2KC7tHpm+uQbqI3E
f1DlxecDxhoevnIlcTenUfUWdIXQas/bzikLywNvO8qjTLCbW72Hd3a4rLDuE8gAEthpvPJZCdQS
6ihJsCqENNSH5L2bBqLGwrZN5XW8CQjXD7NvaYd3BuDCqyil5umltRtM5TZmnU9KckdBQ+notA7y
7Gstk1Osdp9lav0s0yRAGHu4/k03CMVtgPNQb0AYwaQpP5g5G8uIkItxc4PMc2AXMiDF46xOAM5X
hc9Ufd4Vo5QeIddauIBIVWButtRd2qcSZEea1E9RVnXI0lAI+5J5TzEqJfhGG34HaC2KkeAGAi8u
/44tu7ZaOvAlgIOmPhrSs9mokOboXVO6LUbRY3MjgCDIofy4amWDHWX9MRd3kxIt/ZgbCw2bPhv3
kWn/jBo6uAmBQMZgV8Cumw9m3TyaViJ6oYhMc1dHn2P9Q1WAnrvNzmRqM4816lFqWsuJC/0IkNWj
kcX7lLZ/ACp8t2j+zrcTuWzKEtRqRDpAaRFt5dn6VHeRX6mdIIpsvX/XoWaUCE0odnwQgrbTjFLJ
wDR1F0hnM1ggjNAG9elVlkAoi7BxR74zxh1vCWqvaBapNCSKPHjtZPqpbe4n6CE5oxA9tm3MhJAy
wCbyh/6annd6RxqThpPZJA6Y5D61C5iSaNzdWnXbC7LCjUQNfC8QA9DQmwQ3LhchS7OIgFfDe9bI
p/tOT3e5Me6uR4eNK+2dCW73SLTYkDAuqpChjutAH+0syx0UN0cwr123tMFjY8MUAhFmaoB54uNQ
NKbxoNhYzRAMHnETd8EDRXESz/DKfbsfz9riRbeieedtszjvEG4GjAzY6PfHPVPMPh/VdRPv22/M
XwLIee+yc7Nr/LEIiIeqQOwIrW45yppk/211/ftFkIlLCrorMH4BxQE+gf6U/Ogf6kPuRx5yFkf7
XEvn9kfii/A2G6kDHmRvZrnYpve0tewRmXCe2XemWS1gnsb0ANXau1ghjxrJ7w11Egnvbi9WRfRG
cxvPNC4vajABFoGbD3WXzvKU+ZlNB7lo3Vok9bx5HvAA/NvO+veLTY0SVc1Kgre2QqejuSgg9xQN
z72WALnk6xV287cNzl2SVjMoCHnR8HN6v3myYnQXXYjOKp/zBxOlarf+1BzTU/NcdztrCBfb78Hc
4v3BMBXo4jS0b1fJIPRW3y91Io1kLFBWDdMx90eTBYs13kYFKnjXT+XmejEpCOEPeA1wqtx6M0tr
LEmNS1CEya510FytCkbd08b9kAa5G+2gouCBiymwM69k+y73UtCWeaIh6K04BO8hSOstG3hI7mdQ
MpedPGmoBeWV4sZLdOja+iu6vESw4C0fskCCA6YKE+T7fHJd6HrWJrVRhJNkeZ1xOxNh+Xcrm8E7
CphVoDBAjcIdh6FeJWgWcBLozmcrpF/AgmOxE3hi8VIBB1oXGigTypWXekdRe3VjdWgiQ4FQNRBj
ldcK6cUJGZqkAAcNaneANYBUL4bYYmz8uu4ymzY0pIBoWEP9jv9UJF/0YcytAlyGeG0rnQO+XcFH
2vAG0PgS9Kfw6AU1NnfxxZ0OpLSGyrUaHxPzyaYYWRRgP7YqqrCBzwSeV9RB+PKVAQETdZhAtlDO
qRJEvZz51C772x5UPkGvVrYHVZjMZ30Se/WizE5VJzSYUjDqXN/PDXeBRgxa4ngJWcYH/kmoZDao
frEqHAESBz9LDjEj6Bl6yrSvMTJ33dhGqIYxpL6ANGDt/M5WUMVC460rQ0WpvySkRfFO+Tn22p7N
4x+0/97ZIu9jWIfZn2oeK7S/cvYX6BaO0I8lztR0x2ZUB6eU019LhAtDszAymr1cX+jGTbiOIwEj
Aj4kcCJxCa8qtbONh0oZ9iUaEY1ZfC0Wi3kUMPmhZ2FVZb6ctqNge7dS30uzfMG5oZget1azUjIo
LumM1GuTNsii5bhoqR8huu3lYXoaGQnMLv5WWuAzgvKSoDS8dUYvVs9XpeVOmgajrkEtSrtwrjC2
GDWCM7rptm8brHNfN4r0qlAKrNRS0x+jUp+jPD0V9fxF02hYm6agdbfluKoMTVWoquK08tkjCN9x
ElHmC6uF+omp7UCU7za1HpgiROTWwpDfI+9Gpx+I8vXvFzG0iY2ZysCihFI0Y4yCOovcO6S/7wo8
kUXX0Zab4hgaiNdIOz5oK0vRkqokpbh+oaA6lN+tZTfnTSDbZyrJTtv/+/EG89LcussXa4tSwqgR
r7uoZ7HTYE5kTH5kS3VM7Onc5SKZ6i03VFUZFSXc6dYHjiuDMNDao0sWNiW5nbvsjrE2uH7Ot66K
CxM8JDtql8mC/CuqsZb82ZyN/ag2D63ZCibWtlYC2Td8IuRIIHXknKLM9WEBSgR9TXkONTCqUU10
6W15+KWJ1VUuvk2ryn1iDiaaiYvpdknn5HLk6hJYAdG/vb5p26tZNUpUZEIfVHGkokyghIPwQMBV
7jFGi52al6PgyH4AmgHziGceaHc1zKOuDff3K7LA8lt1s6YHQ6AGwLV86oH2eqSP1fIjwztIvZl8
4i1oSFtfmxGIs+uL/PDy481zzj5nwJCli2LAvBKAHLO403fTd+Okh7On/yQnL/dE7y9+Y3mTnJso
UrskSaEZAUjNJadJQSCGLOxfujxvhHMUsrTR3BSpESSU7Ie8/KbM4y+GEXvB/vGxibfDXaFxYtSa
kYOCxbppn+UbyC260d7Q3eYo7+ObwZ1ctlegViq3R8z3XDfOHwbONg9mK0qNactsQ9SyYGhzx+ND
KQ9BWimPqFwK9lPw0XhUSDFmmtzXWCcQ9+FIQIrcJYLliExwlyVOcGdFXa0GSzR4EcR5peTz9Q0T
fCyivj9rKwesYdQNFPas1p2qzK2B/p3yM+v1HegekAHVggRAZHFd80W8KktzlGdoHwZjdFeNodxR
J7OeJOOxq1/yVDRexsd53iG4WJLFuF5mcKoGCfhfS4aBmPZnBN7U67v4mkZcPv95M1zMQHHEoi2D
L7T+6A8nzYeJ7FyGJnwdsNh7gqBBw6R2RBfMh4c4b5kLHSnoHzANqC1BxMqv81TfWCDt8aiaH1EF
9NTmBS3vfVVGz0WP3+UZy6fyOwoH57ZiJ9K2Z8Dyfy6K+aLbSPXU5nNjzLEoIojceHWJi09egA9a
Ufr1k0MiiT3ox7WcpTnUmb1+vzZSRBgmvmDObwoXgpAJNhIDL0eghdYBmNmwB0NuF4rYIARm+CQC
u04GfYRzrdLZ6q7bjYHik51oHPgDQIlbDk/v0koSm8vqdf+gnYs6IORzU8RRiEvFbuWm3n8MozzR
S923ilppcOcKmBAt+tU0J8u6ZZ3oMfCh4cWvjAs/NpR4W4w7G0F26k7jV/uFuRDyND8thWPsFqg+
55YzCSst67965bSqXAhSs0HO5ALL08IoHEP1aH0x9pM7QoqYPdJPQlpBgf+rXBCKKGGVniKjKH8Z
Ibvt74sEALM6c8hnxe0euk+xZ/+4HpG2L0II8GEKeoONNGZSnwNmZwQ2+ZUrsdvONxoEjntG/+iK
ejPEXVFabxVdU8GQvKpoVT/ZcHd9Jf+QDr5Z4Hyk7gYpURJYMG6g+vgXedaPsR+H7JR4ndN6o9c/
FbsmlLxakLyL9pBzE6kA1QTFAywYCrCTG090VvYTxewuZkcEa9z2yLc1ch4iaVE9AZ9EgsabICLX
umBWyt3BTe8wf+3SUBe4xz9cG28GuQurw3hKpgFHgAsLSkB6kO/K28QtvOm75NJfK5k+xuXtkHil
N7culN8KV91fX/T21fz2E7iba7BScCtnCwlSioIOcQlGCDVFNNckssLdPVJeS/aYLkagzPO9oZ9i
Wj2mUKMUZQDbac3bargrxxgwWtpB1h13nBJ0XhTSIP5qeOykPlT+tILqdvNO32cnzExf38d/eLD8
Ns3j5e1aHcxOhen1GqLn7DwxnIzJNYIGGg+JH7mWOwo1edaD/TGIvlnliq2YAJfmcnhd8OqykJ4L
rL3m1fshpKHIVwRH0eaiTGHMU2aNEQnqZrzVu8afF+1rPzXPgBMKjsYHeOT/3klvC+PjTZONYAbG
sVf+sg71QfFqF/Jlt3i4+Mnt4Ayu5ehu5ktf+iMTRJwPdUDeNh9ySN9GC0SGA/lQQTlt2kG4OmB7
AlELiFcKQrfgaNhc0FlyNZKNAgdQhdxJn+yM8kvLPl93ztcHxDU34QJN3eJkpPqEsuVY+L057BIr
g/5IaNr3TY+pydvOnpys+TIlzAWo12lI682g45uh+wf1FpR4W2chJfrLKeasEjCaJU9Egchm+e36
L/0AeOH3notHBOyNXYH+D979AxRvWnfZgc/jLAEx3Z+oHweWL+9E1Yb1H722PVx4Ug3w27IRRrPk
OzTKHLDQlf2ZQTLSbotQsELRB+di1GBL/dwW8K7oxgoBaCp6HFptxE3TBuXeLhyIlFXrK0XkadeP
7weR1BSyshgmRRBuEuUmn7+hk+aMhbSTimfBEkWWuKjUzjqE0TFEgDAM2rLibnpEHPb12NFvkufy
Cfi7Q8ageyN6cVzfWp2noUWDsrH7DAFKKvGu6pXn2oSYfJsIOAXJ9agLLMn7p1Q+VtqE0UwkQ18n
TwMkLfa1fXRn7DXHcBb/FPvVi3HCo9Obj1A5naHYKbhu1hD0zx6LKt37X7B0Y0sGDIkEKnJzSz9N
8ZPgG4oscHHJyPQKKnfYyzXd654KL/bnL9MBVSOXIRuaX/4tncX7k4/aw/sljVDkMTv0+4Jumt1W
2tnstlhE+LHrJx3kOu+NMJJArLpDtDWVUy49txF2z7T2ZYXcshM1I7Zfpn/fYRgyfm8sJ5kKeTaZ
BFn1pMXnKadeqoaR3IN2evTtonCVXPTMFx0BLroU0PBR1EEiQdFUUJy7XXTLAT+XwP0EVniI+NLK
WaO/PmymxwwStBCanIdf1z1QZIMLIih+y20DUvcgmeKz3MRhp+Z3pVEF180QQbB6zQYu6iJaV6YL
APx4pPXO5BFfPeOdDaG5yTNw+ZRu7en3/Yk4lVs4YNtxl1/dc/Ggfmvu/x/Y0+tPkA8KD0absUlF
t/m1SKMGCWa74xvEFLfYsbP9hyWG3x76Whm4WDvNagDBMwW4BpLeJ/Nfw1D7qx4u1QW9q1ePuBKw
+HZCRjDNYxFcCfIh3VXnCLnxjDrNcCOqxf1DNeNtTVwcsZSqwOWDLYxuZl9zo3DN4GwUarLUJU7m
R/6/VdHhIhff3hxqQP0XC+XbDFdcHSWOZYvIugVx6/V5fvGh5rZMBxn8X8FSqW5f5k5SVUG6nCb0
GrX/lv8C3fA+bk2ssHoLqhmB7ixBszdcyFjcaI4ZUj9/FN3Z159sQEy+N2bSsbKGXDXQLChOeaz6
oBreKRGqpxN19ASqrenyeP3ICyIL3zNoOjkq2hmVp0XFlA7uGLP/ttB/O3DAecVrEnHxyewuk+dJ
hxVUMPC5kn07Dr5WKN71xQheSkBhvd9A9J8LpVpTgcYrnjBe4pmB4sR+7jZ+Eqxacu3+/95Ke1Ft
RnDBES4LqVSK2gx0spAjxLtVKFINpbARVnhF32v9+8VO0t5u9VLCCtNCcyEo5TAVTw9Z1D8QnLHX
i+LSDMD1Bu1nEpTT97KE4maTOkX6o2+/QLH4Ty5QiNYCvmQA3M8jXMpoGet6wJKkvHI1iTi1fFtC
qfu6b2yu6M0KD2iJoQ1sFiVVAigNArMzLCdM2UKcO2FPch5BB8Jo3esWNz/VhUXu0oZUcb8UuQ7l
B+jf5ONJSV+g3itY1uaNfWGEvPcHc24MMPki3tYGJBKzz4vxZaqfpUVUgN8u+V8Y4o6WSausJRW+
0oCJZM1ND8ZdjoukuNWCVd9SERRZRZvHHSfVTpuxBDtQQFi36yP7QZNyz65FVentUtXFsrjzhGG7
aUwGfKTsNOD5QmqHuZLbB6NXOVPIgsqNhZmGaG3crTzr1CyNwSBBXOzIdEgxhKU0hSAWivx9/fvF
CbZTCfwmOozYzfi09M1dTGLNUdX2JpGkXaVD0/26u4sMchl+TasehDhrupY+0jp3gCt1te6mJLk3
CuF/2zX4i+/G3cuqOsQxS9fDdbJQZNQOyZfuTnHKT5aXunLQ78fBmb6WkKAUQSMEJ87gLulm1hst
q/BsGqB2ZjO6l8D1FiHLka1UsKWrk39IFN8WyfO66SMptCrBo8lqC2e0MWwler5vWwCHEYhbIRPK
p2s9pvbkZEE/v59KJ2sf+ii47hUf4KmvVz9Amn9b4NyiA7PXFMtMDrRMQbtHT25jkLlL/YgpDSs6
MXCDIvyfDXMEvbS9T6Zs8f/jT+B8paWQz6Yx8u3OG7zmDvjvmzhcM7jiXkS7u320f6+Wz+DstgeV
AsF+ptFLH7905Klngqnnf4jEbza4e6XIZD0tW0RiDa07kGEcajc5kz19bm6Jk3w1f1zfPtGSuBsm
leaGRhGWxKTW1S1oYxqgHG9FQqvCZXEXjNXF1B7Za6FMdolLPdRW14aaGVrB8HN0RDfa67f4eLre
9nE9GxcRUh51vR4TGGxQXJUcfZdPziQ79U3/036R/NpTMDEw3BtH8kLAqqg59tN/29l15y9+wBiB
zwetUDxtu3EPxNxDX8ZhloiI7QRnnM/l0noxm5SiyGosT5qSOIpUCzId4bfjLhuomo6YUFRRaTkZ
B/u4OJL714ReITBWuD9Fxdt/uLTfvhwXU6RaYUULFA16hQpwNM74gOHDW+nB8Hp0zKevMpSihM2J
7XL8WyTj9cvNwgCaf0GGD4UNK5Qcc5f6pUvu9MJbOSpQFQmLw1qUv+4logjKgzoAFtLyZH3v5s/9
8/A4HddW2lC7HZAWosLjdsUAUuno0cs2Juk5n7T7Je1BFLgWXTB4qAfKWvUZgY0p97JXBv2O3ogu
1O0A82aSS4e0PK2LBbzzSGGPJWCV5Eusfrq+h9t39psJzj8VAkgHMxDDVElyCViv++w8aE8RlO+u
G9rGXWGkfxX0AFaUJyarWo1CxAfBuQl6f/AkQGPUXezbfuom3yjUYDo3hwhMvRPY3dzEN7t8y7VF
EtniMb/2imZ38TCUeDTcDNPhbWA4kTOe00D9IrC5RuQPAfTCJncRWYOWzKCxxL2Km5U8J66yG3bx
3gxVt/n6/ziAojVyN5E661k1DgjYE9Rk145Y6QPS5s53awcU8huH/kXkm6LvyU90V51Ko3TdVxJa
99Uecqb0nARoi4UK2tl9QILkuJ56SZQ3babTF5vL3U5Q6pTwHzaXhM2pPq7AIOVEvTo0Hwakas/K
AelmccAUqrB9v363a991/Q4X91KuYJ4+WauGoyu7yqk4d7tyjx9ylIRPoc2DebFK7uyrNdNJD6R/
MNtK59lUkrxFNeuQMEsDU3IsEmfcrhBdGOQiAS1Hi8zrtqqPHXFkn3rrIC1aq0fyZbmXg651wJh4
QG12Z+7T79dPzOtI2bWd5S6ucQbKK/lfkIt01m67wLiP4FXaK84lDpfD4s+BiuJ68aI58ordA9lX
IWQ82q5AX+wClxGD9bsp6drkpae0daBpf6C75CH/gi64d33J2w+136bAzv3emZLeXgqavjpTdI8m
tlMEOLZeelN4madjudkueikRnkQFue1788IyF56krADydA1Pyb68JX58IAhNWlBiXlG0yvW78d91
5d5WiYrRCpkftam0orX0YY2+mq/lf41QAYtlpOVtiYs6kIf/Ie26diTHteQXCZA3r3KZSlvevQjV
Tt57ff0Gc3Zuadhq8e7sY6OBOkmKDB4b4TOembVrs7RHnaMIhEhTMyIw7NLQCkAJps8z/PPO8guW
MPWa9wheRrhvYLUQfpuS7FuOrzvIIbqh7nXIN6rd6/YJWV8LdFHwt0XjN86MGkMovZTjM2kdKqxd
OmVePtlR4IcWXpfG2ba26uBIhFAalGMCWMypU5EUTTlKqcq7sVd6s11eZSdwSBPNbAXvzXXYs7zV
NSBfGqReLSGNor6QQw2ELcLgdGVx5uVulyrZY9urD0PQMKZVyN39/Sx+7Sf1cMxR2KkaCQ9jr/ZI
IlrYNZ7I7BNZ7QwCj/R/vhv1SlTZWM3N7cx/728dgvk1eZZ2xZNwxlg1I8JYPYWCCu5ijLOBfYEC
rFHMx74fSD46+z4EjqSwhgBW0ULEmI8oYe4RpFhU+MkHGp9BgpNE1fqBP8eYGe/cxuse2Y/emh+z
NEV9oXAuoQggJYLb8ZyZjLylQi9nrllUKavVXJBjKxi9B03MbyyhqmEEfBhhiKd3ue/+vZyYkzU5
kp3cgzLtyjkYmn1IrMhL7upD+YzIXjnEeyh83f27pNnyp1CXYEz1MJHKCNNTRvYGWo2dNFfQCQqd
SOoZj+xqMEoIMkDmJKJ1gp7rDrQulLsuA0MS+I+t2quvKl4aPDxmJ6I9HRGpW8v2NqysgRjmA3lZ
IySGv80+96DBypraQBlNqb+1YJMOtdJqMXtpdC1jHHnt9CxNUS4TL8pRW0HJzB0FH41RGTCzSax8
YslJr125pR3KU6pajPZW+sTDNeueuiBrAkvJNJBXb+/cKo4s7VBvmQSOzkgfsXXqGTy2l+jgu2A0
sWX0irLP4WrqYGmNApJCHfhoUGcNEctf7UrZM2lZalGuG+zWAlUh5ggZLxzji9FKE1plRGlX+ggX
xMYRE0zFNtwV7sJueydZZqiXTQ90ya/iQHNjVTRbTPhK81VvWBNgLCvUTebaoAnB8aPBHwhfIikx
7IYDx84Yd972ctbescWXoknqgtTnmwBEA27Pt0de8U9cFP4S4voyZ5aA6dJ0+tRUSJBsW2Wceo3C
Zh90cqgPjvD/y7s6BYBorGEP1gaS/19EV6KPTISgt5IrqJ4qHvyZNzUtZ+ARywgFEoS5WcmqHklb
v3PK9jGCNxqFvbm9WaxPREFErIsFmPNxdcuxuPJQVDHDBsK38XzK9eJbrnfHSVL2g6g2DMOs5VGY
UVQdGKw4nA0tSvYaP5yICnjUscysDiUszyCFFkHY4nmpcaVqe3CCz/YkOvC3QX4Ehu/3xubhJIxW
cAc2STs/dy2bfolxHHUqeipAdaa2JUdC8dFuHqod5GktcM67AToPS4uzWX3tqwmPpbtK+UEhF/uq
FsA/hk+SevpB26d2u9c+utJUc6v9pqG6ljvxB7jnuc7ZPk+rq1345tTlS8KwgCYDtrtvK+EwyWJk
yUGj/5uenuUSqRsIklJl6nyFx6aqO1JpgMyQRwoNIGRwWBWh9RdnsSjqKspJqebzgNiQv4cQqOSq
6JGNbcOpvtdO4U0nec95AgM7mUapmzlXENnz04g8c9WLaHEmGRmQ7dBOrMlFY/1rbrHqKatgsFgn
dSf5sYqjMcXHk8XAzr932SnK0qcshN6lon/ns8a3xprVfMk6MdQFrZsgizIJT2sqxGcuk1/G9P+q
kkYKmIvTQvd3JpUOEjkf68rCzA5nD0wADDRbh5mvrbvFJosnoeL5ARqGCBFRmPd8Cx1tT6XXe6FV
WfDS3dnqTohLPAnz/i2GU1nB1arzujBPPelKHfYtWO5xWPQfIXcZe2SdGhSbjZ/b13s17bTcSgpb
jFoY2o4MspB2xBA9JNKFND6G9/9XFi76m1FAEhVDbEwZvhl0cEwxrT61BsOAXMrqdlx9hwRIb4DZ
UIFOAHX81LYrB7A2a24FKRJf3E1KYnbRYG/vG8MK7T8i2shyYLKG0cnWEoPHrFPMKWeVlclXpvMG
IHhF6AuyGOE3oiE5NvKw1dB8mLxohTk9VzvO4r3wIrrzaHIei7pjNRGDPnBJAn0H4W2j9q5GLKUZ
US+giIfZNPQbc2CzjQBPkjOoGJ5knfLV07cwSF/kHHTX+hQOvJt136q6P4gZkN/35vEy+ajmaY0d
xeCuaWTG9WatlL7eEzc1fZV0vOt/KK1iBntpzzm10yZ7vTrXmGf8r271ulkQzkNiXgALIN3bkYoq
tLvBX4qMRvpERjjhAp6rNx4JZtGEUMElZAQgq74DoX//2yL1BMixOmWYZcYTsMMApxNeZ/XAaVDI
sbKf/omkeuP7OHH42a57T/qxfUvWUAwlYXBN4zhBtIMClz7wlarLsNweSoud4Fu83ztJffVbRv/2
2puzNESBC5ch6dAPMMRz/ePUxR/1qDGmashG0XcRHPBERE0WQD1LhXIgvfTHRocJCWoSnSqbs0Ko
mwQzlSDK8TTmjJzhGsIs7VEvAJ+kSTeOQBiRz0HMfm/EqmkkLL+LOKv0qsCeQ1aE9MxvjZ5tKalD
o6aay8eZLUS3lmYrz30T3WgWSNYsrfueaJkd94OzfTZW/aGFabr7Uw+MFmWIXLt1DBhuagNqKlO9
I+zZyDTsomvDmyrjoKzt6tIo9RULrhKVXo0RKoM7ygyLCvNt6SVSDNbGrrleS0PU54vLMmxFOcPq
ajP61L43l+nCn+e9aiulFaNDM7ONg7yvvNqMD6zaB2uV1L3jRZ0b2lyG0y6LpiBDuzo7iDqLcXo1
q7dcI3XrulDSkiAka3RGG5FeswsRfcnmYBd3XQg8Y/mzrHWR/184ZQPEJBBB47TWsfIrSPO9lIqi
aUy8s3021+BkuTAqPkigwyAXFY5mIXzExZ06vmz/fdY6qFDA6KZyalsEdJkq2j3yrRYA573lVJY4
IPlDG9dbodA/neeOtMhorh9kx1E0jkOAbo6xw5Ct5pRzZG+vi3XoKf9BkLRilhPcrthrPQGTsQMo
Veodk+uE8X3ofk/IoBlxLJGODhu9TcNb6uFtOwiaqaqn9BcvWci2JS5rDHe1HrE4FnTvZ9VEjYJ5
ds0dS+41R2w62ZXOm6J86QfSg6fsZeUwtY2dBQxG0bWHdGmZQpM0i+RuyHDwxe6BB2O+h+ysybGm
2lfnsJdmKNyIm1blhgYLhHuSWSX0uj0ZWQ00WNjNJbV99PH2DjgSqzulgsMSOvVDeejPgc3iml3N
QC9/CQUtg+D30C1RyC8J9okT3Ie8Gb6QHAtvps88b20f3JsEycZFUSlkCVVj6pIGF6V1U9Gc4BE+
VI66Cz11J0DHdHgZTxqeqOQZLcwoS5YX+U12MRZx0qwBjemN22s2mcJDIxHjTjGwQqWwKPBTP611
/DK5/Fl1185/FpK77dWzrhMFR1ky530cwwSw5Rpl4bdCkxiIuur5Lj8ohUTI3+pjSO5O7Im/hkuM
vEeEratOo9Na7TmyWcEMa98oLIJAJGQ9uwnsfDIaSgpofxtHg2O51+TibZwbOg6s51oyEhFINB2C
ffydzDWlGIdsnvr/ouLKWJJGOS8+P5ZFy+M7aVxiKtMPvQQdW+9tH4Y1P3fxoTQKamZD09JyBtQI
Yeqp5WQO0cUgEp7XzmgduWBdPdaiKMxJK2E0OAFvRgSltib8kQXBbqxYAR/jiNM1hCDTGyJiC78P
dX9b5IbeavT6/3sayFoX/knoS0JWgvUVh7y3BTt121fp0jrpg7j3nf59+0Mx3gSNAgaFj+WxnuDk
Rf5jX857Tr+MUWiC4p6BQKy9o+DBCMpEU318oaoda1MT4oOa9c/bi2GdAgoe8lmUob+NU+er7c6X
HzCtYk/6/bYRcuW3LisFCRBc0yXIUMEtdv+eB4QfziSWY+wXXSAY/Xoe+gZrQTUEGS6jA7EOSEu2
18JyvmkBD0iaKlI6khONibmXYI9Wz1cDRKhITVZPlRs9spq3GOdNp4ABmaiCkyakJLMwyXdI5YWe
FpTTbupq0RlJI8H2ChlHQqeAYdTiIuwT2BPjgxiB7BRcaEnPiAeZ20g+5uLK1jgTVQY2eldE298t
DWSJXnRqClMAk4tvTQ/bqyKXZeMM0s3cQS/mXUWi3riVLDmazEn62YUfhXAaMQC+bWt9B4n6pQCV
h98miXqcjqYTcESkWYLqQuBqSnQM9J/bVv7gq+miDj4A6DXqND5MQwjjoeDKHykmv8g8e7mva3N0
FJIZd7bN/cFJ/TJHQcUIqrcxFQoNpaIeWi+iU59IT7zhGEfkEFBNGS1QpJlgRLuEx/JQ7wx7+ndA
//UbKCRR0sjIIGAH5wJEXgTojYvoEf5IcV+9svqO1/HkP8boPvJcG1S/KXFkuDpGw4wW4tDwLOm7
PwQ3X1Yo54KX2j6WQiypypzSK0GIU+7Vyh6dwg4PzAGK9bzTlzUKTOJZBak3x/Eu2sh+RUq7Ay0C
2A7T2jDTWbmCkDUxm7rXMJ0W/eL1maUYtA5mX/YpcDGgD1s0TUn2NDdQRcUs0xDa3Cy+FYHQMZCM
9QEpjImVUIyh2qO5Sa6/o/vL6aPy2/atYH4+ggULHKvKaIJaIhYkoiu9dH2vP0D0FtFSZCveti3W
csjeLkwFvFA0RYTlNFps5WPsSGrIqHysv9Rfn4eCFLVTMh8Txihr15MlxcKnlnZQUpLrxJTryJb8
5oS5n2ti1DPjasusk0nBSx5nkhIN2MjOqm2M2Ic/5E/kzW+4wu2GJ1wIK7ifkXiQLc0FZY7ZHkcM
5GCqRDBnULDUDnc/+KbugkX3GoC/0yzP6Tl0WOkIcd1T/9okCoS6YeZ7LQQQ1kiAtOj45J3Zi29R
um9PP1UUF0JbAScd0aiuAYqFW5y4XeqUgWUw+63/8JL+/XMgi/jPYzFnPBFGI6f8JbyL9jOobn0X
7fOYyWh3gcs6hesnHo+aKECLBg8PdYUHXWikQq7IO0CGE1G7vI8wQio4yZW11atzZoTg6W9b1A3u
i3YcldIHOBqNk4+lk82gJpZSqAi+zwj9QcC90yAjLBeiB/r7XVVVZqultqBUDmT//JZF0LCePV/8
Iuq+p6qUTep0ewXFQ/QQHSsrswyrdZpT4wWgHmQnZVYxc2GSuvdi7ddZTbKi06wfuuG1bmIzDSqz
Ht7/BcAsDFG3f+Ljah5q3H5N/Sykkz5/3/77ZG9+88EWf5+64kNTJ9CXxUKgEvSKJPZJQ1uuGRcF
AyjJ79yyQ11QAZ4lhs+QgghF/70ZkFHj73nBcPm5skaDUS9arfQtziidFA2CzJ8kHsDVYn5Gkh3Q
fGKco92XTvI0uHhpD43XgtWOdTlWYehrN+msaDFPqhBzOImtPt1NafkyzZwdyL0JxbjLVHCqnaes
+Vmycxs7q1Lug1EW+syJsBl7oEq+cXeXl3bHWhrLDAUxgljn1UjeAgMDUS7aQ1/RDX/oQnCXDqC+
z9C8IM6V14ITY/uEsgxTeBOWyMBBrxRlOdBRVbt6T3oy+D3TDWPZoVCk0RS9UFLsY+/qO95pT81D
sOdnM7uHvI+tHZLabk5oQL8XwTEKXnxve5ksFKOTmyD31YvqL6/FMEzjO3HkOYv0fVWdlX5CQRff
NGPU5hjXX6Xgpc4RMMWSzrtFDT0GP3zUW68NZUZSdf09XNwLCmVkOej1oOIQFu0kd8Ic+9E/9ZYB
ApMcz2+KrpT99m6yLiL52Au/LM4mJfJbGBQUMKQ3mGsd75JaccsGSkZSsRuhJr5tkQFwdPYzSSeN
13g8izNSAAL/MsalrciJ3bbFrlJYY0+sHaXzn6GkRxA5w60Ah3FvgonaHUFx39l8T5wsK7WYZYhV
V/frG9LJUCVM+EpVbj5GdJFmt/0BnS2b9Ftq3Ql9XyDcZeWtWXtKYY6CjzjKPUwWTWLW/PdSeff1
k9R+RhWrz59xEeikaFygmIVPBhQtezS8ZCmoV8v7OUo/t48J65prFMzIQhwIuQZD0M11iJcKHoni
4NsG+mYh73A3YFjCYoEbayMpdyWfM6nTGvIuzZCgqtFFdAY7mdmK91zEms9l7SQFKckYGRwK7PAo
usDtYKyJ+J3SMnsmVl0wiGyJBi/JENSk7Ix1VUCS7nYeR7t+Gn/UP3JoIGuXxg7uOOQFvDqw/IDJ
zbue44HqMnTLICT220TgiLRPMsUiAp6kvks55anjstoS0uolFkW7FfTRDCblOo84tDPv23NZPwr5
zPJxVu+jIemaqkBQFBy2/4S4mVMK1EIFvIv3yedoS3b+GD5CzeoUzqYEuXWEGfb22WVZpDwNMK5p
ky5zSLNmwY/RSCez56bHbRurE9BEzQrE0SLm9+hRusiQUh6duTpCmfjJP2QVRqRIp2n1U3/nH2cr
uRvP6mv8gP6mI+uarLkAC9s0lUWpcH4wVTHCVUF1NIgmZ8E9Hx3DurBGtAD2+V09M/Lwaw/V0iT1
Fce+KjvEiogUs6mzerFz+6CyjCjAKBoyPQKfnwshZPgarHVSHxKlkgkq0YUOlxGzEC704A8akoPM
3vK1A7NcHIXfYjZDH1LCfkY4oEjKg+uQ1IBOIcb4Itdi8VOuhsFLe+T3LF79Vq9qUZ0jHRVIFTI2
PrrmO5vbxXgQ/42UzdIUBeNtFIMUpEj0W1G+2REpm3CfMOsna2C6NEMB99AUShxyMKOB1WgKwOjS
6PtKZZakyReng4ilHQpMw0jPMzm53brBIc2YsZ2cZdvYVRAhVhju4Cop99Ia5Q7OVTzkSoPvFKOj
dRJiW5yHnaq9jUloN/03H2P/4gPpaUoxTBWKrR3Vlakod0b+kQs8OrkgFBVxZsMfayFyR9C4ajnP
uCOrML/8keQSLQ6Tr3ZdmAi5jo6uyVFBHkLyXuqV27W7dGcw/NXViHVh7ZaKW1gTOqPEvCgKZSNo
XFO7Oke6k33EV3UwCZ8O6cFtSpvj0MJms1h11l7SpW0KgyTolum5gGvKQYWrQs00GwfLUI9TxnRb
GXAnU8gj1QE0aUU8IYrZ29qb6CT3uWiBj90eIRchPZfgCMPc0B1Cgn8TwC5XSYFR1EGUM56wyukg
uSUGzwOPfEsWMKzmx5Z2KBACBMWhWsOOuOtPw2yS9o7unSxv8sARCYEYMA4yx/hXiSyWZilAkltI
OU8zkKKzshQSp9b03J/4czGa5TfZ7J1Qt5P3/gztsMfoymrMWQ1HltYpnBJHcDQMKRZNClHdpwQN
kNAOX4mOy3gJ71n119XM9NIehVeikfoR1MX/sqf/ij19p547R/+VOcWv2QVxyjW0wjvZkuzY5UAM
niBWaU3VrKANor5O+xwD1440m/MvkhPm7faiPJc7VoGOea0ppPPLqu2aEvvSOOexMMVf6Q+Qkzr+
HVHJKE76VbDq3OaPzF53cpo3AJ1mrdW5MoggaaUjAzY40X74SXqMXgdb+gQPq83SYbnRB2+YoxuY
pxbzXNGIez1YA+hXS7fZSY3Fn0FYqv4MDrLdO4jBMcEWuaSjOTw2V/W1QabF2XYfGZ4NLcgsddBn
qSKci6pLzRY+myg+KeA3CaaH0ne5qLKKmje3bZKztrV2CtPapO6VUcZWS32FzFAH2ZW7GLK1AlTS
etZEGetZolP9Cl80bUj8Y2gKO8GxeSYkhCOqGuKp3LFaxFlgplBgNsUcKvQT1ja6/q596+3wnchL
qHfyj8Y17ssHdV8+/yvW28XtVigs84UxU0cC1TzIpeLSLN3iDEC7VhEK6ejFB2hnV5b3eJta2PqO
FIYNEA+R8hxrbZzoQd0Fx9JDORs1pOos3vngKUMv2119Tg+SQ0qJLPssBKcD2qAmzQMRvPL+LQNx
Jim05XZ6/buPjj8JKGICu45M9GZ4f3RrtFLGWpe02O/g0iMeGPfzLvNwooiK0o7VuM66opRfhWdi
LNQCxkqBs/P4MctfclAEzXJl9t1H6V9m/2H7grJeJ7ocIGRKnMkiXDnyOiGvakt73SO9idldhjFl
lq4Bw5+iqwBQQ5ZLlRxfMT/qUeDUQ2RGCqqfKkutnfW+0Mn/xJ+UjgsRPs4pgJeois3femQdrAJ6
Phg+kKzEzkoMH4gfwvv2rjJCE5Xyp7i+8H3RxyqlyTDHEs3Q42fjMyMTlhkKgbQiilQuz3S3CC3+
kD5xJmHmSizpwz8lp+bUX6Y98zljGaUAyNBlaMj3WJu8Uw/9HfSET8ITaX6O3zOHzLiHl+wJ4wqW
sisv5UNmV5zV/zdDgYxnnC4KCMnoV2oS4OQedBDsEa8KMa0b3QX4sOyy5irp7AJ56XpAjixoDUoo
IMELFv44IPCpr8CDhxGJFwTt0Oeb7L/G8yJmezfrbVMpb4mPVU6IaliPNLv2Mrhsqp299bUJ5lbH
8DhWCo3xctPzsW05ck3p4y29CQG6wrd234JrBa29LkloGzbeH2RjWXYZp4suFaQxN4gi6OPdcMKp
DsyC+yw6RozNek3oAkGmGX3Bk9yLeoauilU/jq3ZgrIY6tE2SEavPKRURTN7jFUIf1nFt21wuKXp
Nh5TulqQJXqlgmsU/XbX7uVD8o7H3i2hTwIh3h2kD+1puGlxQcTNS/fTUdeQ/G4RI1lobGROqzB/
DYVVeg4SNzW43efBqZ8ULwUlO+Gm/ktxenoW9iQD36DFi8wtkEBhsAOrR6tKvwsemQ8u44Wgqw3Q
Wi76QsLutPb0q5pMSEnjE72jYeVd9iqbU4/NE+LER4F1KhgvPV19MNpcKHsSFoSImAS7O7f76g0K
rWj9ZaszstCEbssW/QDvk4z7hVAYHTmJUz6pu+El9HIv2YMbFSkcpJjIG1UGaBdkhuIM9NSoKJGD
InOgilht6lWfAmLAwiKSmwoaY4SfbOJn1r2m4EtKA73jErS8R8EbPEkrb1uzj0Rr+2qxspwa5UCl
YTFO4AhEpM+dCpDWa52nFm9KziPwSFDsBDHVlJhq8lyAM23bNmOFdDt3y89hIclwpCIwzYZdbQq+
byExt22F5a/RpQ2+Sg11JNhFGPGrm85uCIIJ1dRN4YXfs/JfrCiHbueWeVSXAmIP/FfnHAN0kEDf
58jb1PvUFCCkF2Zgz2aiAHFdNjCS7uqW0S4yy/PNLBTMPrvKzKwE2QjlAD9/D9mSn6wcGHOllDfl
T5Os5CNuRPaSIMZQfyaH0OZJjlGqzVs/3E7Bv55ZhlnBFd3rrU9V77ckx1g5xV67kr7MrDKjZ2S0
0R527FxjR9JjnFddkXB+52zW0WUlnXUqvBuTIQRFF35B9JJ89q4BxJ1+oVAAeY7cbY++O7nKfXNS
drNiJnepE9+zOjlZt4eCI7URkyIiSbJKfxPbyfbbygpiBv8e8/JQKKQPBpfNYDREow5aHpPnts7N
tHjPp2+Ndpy7S6om7jB+KiEEKUVTVFhOFQN0aYrxhqvTrAhxxHpksjHL7oZuhK6dEe0eqePHTOJ7
xltKt4SPmthqagB7wvhLbB/S+KpNkaXHjEId4+MZVJLcKGqi/gAzVXsSclRbUaaL5zcG8rGskPd7
WQbwhawb0ptHSmY9JXt4Bhnxc3sonvpd+ax5iP69bZssk5RvFA2Fn9QVFjam10HcDxVo4CdWjoy8
SRtQZ1C4EwlFDeYdHP18rswkfJaT1qxz8E3xb13yOLT7MdIY7yQDXWm15pDzqzAmiDOOIM2W75X8
eXvjVglMF8GSQSFK2KS5VBGvcrByb7QbE5w0gSkdM7SpyV57qJ1OgactHRSruOL67aWr5HFe9Brk
JjMTwLh2BgUuYy9NLXj/0at96G3Jzd3CmtDyiNQgJCN3DfTUGfvL8u4MCmhytRSDiCRyuP3sQiny
qTEjJ9lh/vdIMu7zwbAEMLaiTI9N8ZiPNs84UpQbVA6dKqhceHPuLiShI4FIuLiymcMkcrX/eHgF
nu7m5sFeMfU1vHVCBXTT+XQ4K30s93BlrfmU2uMRbPD3hAlLIVR7aGtTrPYFFMcOZ2s/OE8amO2C
m6iH30TBUR7mOgSzyG+SIbreVo/8EN2VHLrbZFYD5nYoCVsUKHVCK5Yhh+lKeZc8GG52Pz51P7mL
DDmTxouPpF5XPLb3bN7yTdSAYQqaRj7ruDxEoEwm3+GT3TgURGbr5/ZJhh0KnVCFhnAtGurAN+/v
JBsPZvhICjS9o1nNuT+KXut0XmYPjTW1JlRJmVn9zduLX0BAeoH7Y5TxEdffcL98qu5JggtN9Wby
g+QhAuZA+LY7BnsUdIEGw9CrEo48YY0Evz+pmLmxW78Ou+he9Ugn4eyg1RXULOK3MPj/tU/APoVW
XCLqba4BO8iXlf6XHSOD8sg2RG++bTBDQVRQZ1qdBSrGdUfQjWcoH/SR3RYP21Y2XxpYoZBoBjlR
FIr4eL32PZB/dDJjFdt5MYGnqcH6RsiKurs9NBOINlEbOOge4VqoIbHB2rNVeoL/PGuwRkHLHPCl
qJFnzT+Pp8gsr6TxoSCll8snPHR7ft/ePqZBCl+gGBo1A3mp81N/mr3iNr1BZrZICUI8dkdWLMDc
UApYlEL2c51EXvyu9LpL+di+6nYDbqB9fKi+Zd+2F7h6CkVyyhVDQUcbddjRJ5T77YTL1mW+qfi4
1hKSfklpbpshx+y3Z2phhjrsvVYpYzDdMKT1ml0EtPyraXzbzOppX5ihTnukDwVfl/AXiVDpCB9O
zhgTb+shzH9MSPSDW0VdWo3kvPM7Eo1nh/nY7xUn8pRDfuDuuCfGilZdiYU96sRD67KI1eC2c/Cc
UO9rj5DjuAOFRQ3t68GcrthKazgZl8QavrcOSVUiQj0Wr+Ju+FUcW5u3ajf98J3abrEh+/Cg3FUO
i/x2vcq++J3URfH7huNC0uNBhMXGH8mBBw+ai5kacFUGO/k9dlU7egoNuCHlaGqxqR8VJNcMO3nd
3jHmF6IuUCiENZo04RLUWLqILotqNEmDRUfYAj8SdsaULO3Ph1uin+iJrxHVhfhEjQOxSTIbUR5n
cKLzIJr5LyoRq+7VYqep91hLZ52fSC24d9VddSHTQwnY7JEjkJwIerKk/MJ5rIwQyyr1KmccxnBj
kofi01+G/NGOARhHMjMf7hmfjyDO1m5SiJSGVczH5PlvMN8cliapNWeIWW7HHG1RhLw5R3+m6jAM
s24ahVF5VVQN35CnEjMZU6JZERhOxqcBWghxdecrNSRiflblG8Msa2MpzBKiOJk6Dev1P2Y3OFaH
ApBiXIIdyfOrrr7vEzNnjkxtI6VEP9tJMI5VISAki300/YBWctJYH5Ig08aHpN/qXCrGOSLJD//c
n7qdjqjzRr1EfEbGt9t+xUDChp+ycFE7CKrEfQlnXOVOAdr6FX5fyIzkFWvHKFjpQ97XuRn+GmHw
lzPDrMBJvX0WVjkTwML5v68xVPD+uY5emAZZJyVVPF19YRJ3KnR8Sz2TiiPqQU7mCVCA0m0REZ6M
pCj/lDD7lNY9kMWvoABG4PRU5CvsZoJmPbv3qrP+RA4jaYBkE0X8wZwsyxJYgDWV5vQakfKNfeLT
pV6wl38SbkL9CoVn9GRF7r8LzcUvaxSOTX476p2AWw5xOK9DHzYyIQSnbVZaef1efxmicAwy3HGm
5DBU5Yal4byMxY9GuNRczTg1q+y8+mJJFHAZSeIXJQJFtMzrB1LAjHbQ2MNMHmtyjfmpKKzq/ZFP
uxBtQK1NOg5AnATXJzsRWxqbiX39JfjPDtK1aGOI0lQcgIykIVdETVZ6FQQLwjAO96ygNBeb4X3z
Lbr2g8W4hyzLlNMlzzIa8wh0NY7kcqfBQsde9qp5HZJpgEwblerM0iwJON0G6Hkgs5C9YxyMF//b
cGSNmq07z1/7QKFbFrR5oxdIAYA+AHSN2HN83fjAOrCsr0vLhhhaF8SQTfirACs7xc6weqvAlHqJ
QJ+ZomPtMYV1oj8PQdTj65aYLSnMv5y19Em2cje0y+N0LnY9xFPLT8ORb6114UNvDbZiKZXJ2az6
xx+8xq9NpkCv0/oq1CpA73SoALzakYR6Mort+UNtPbICWQY40NVnP2m6picXqU8ay6iDvdbpVlVr
P3yp+844zOt+zdfKKCBqo0maE1H7a6rPIPOYIXqi7LS16tCMc8IxrThgnbAD0VHhJos3KR+Oqdm8
3hD2hVMahVNhlXXBMJZIrNyLB+Im+z94L/CEwGzeDPTfDvtZMuvvcHYY95l5sincUhJ+9mMFH1e5
Do7oYBLPSTyo1sFTZp/sP1jTdM1QIA2Pzsx/vuKllCeaSB40Hulu0YkcDUlmzBbdaIcwnW1vf+B1
x+TLHHWREO6k8CFxlniwAEaQF2ExfK1n5CC79veCqLuhJgLPVTkWJF2TS3gKn3qv+Ih2HdgK6mPx
JqCHWr8SHdnaGo6DZjI1Odavy9cPoB7toQ2nOehuydbsGD+ldxmkVUBfdVSvzVvmxShIl8/S3fa+
/uFd/bJKXZxEF6UmJK8ASQQqR1D5W4nXQRCQNV/PWh51Meow1dqGh6G8Hcyk+QHy0DF64gdGqLHu
JX+th7oFglErfs9jF1HWirrajsbcygIm49263/8fM/S4EN9VZSOBrw3uiL/LwDI275QDGZ0JmI/I
H1D7yxb9UMMt6lJyMNR7HU1TRIy2PuqPmFxAf3D8weyDZtw1ekYoNfyyUCJdc/Wzfz9cUCN3aqhE
ktkNFX1KHLPzmvHNZApLuH5Q5bjHAsW0McXh2qS9mWssdj3iQfwWqkm6oGtgPwZND3XS83yYAl4L
wMcGaTcBnbpaZmKgDL2NoARCYXD7Yq34M4YhyaIqCQKGo+kxWlkT/AjpIvQiTbI99c0lGge3iEOv
GRTdNHTloYLAhJnHubtteK1atLRMD9GmRp5mLYfdbJzkAu1iZFi5t9kjrauVPbmjavY77aAe2YW6
tdn6f5imTmqAQVohUm6mR3u8qvfJwwBJquFd+VARyLX3CZOCb+Ww/sMk5TcmuVanMWmY5afCLNrc
qf1sz9jRlctuQA4WI9G8zGPYmzqffZbLxSQBuoToIa4fufoQhfeGFLhBdqcNHUb1DLMZ71r00zEs
r9yMf1imnj0Z/NrFWKDGOlmdM8zW0JhtiQZswogC8i8QxzZ288jupFvxW2FXR4zOCzLar6gPWfgi
1jTCLiaVrXbAEH/VOLJcm3wfeqxqwNrT+w9r9DeMNE1oCZgK1xAuMmh+QcyAgTFPO5NeWdkMnmIb
UsmH+GF65HZolWR94dXbulgv9YX5CbwbaVljvZC2ecmcGVptpVkNpmGAQ5k45LETP0/fqiMHnik0
8/MMdFo9xgr2WjR0PLl0J3QTlWhOCvEDqhnOogpOq3pmLXIFAA1DxWg/hEgNSKBQi+xkAYdYhA35
3t/hXp5bM/KgIg7J08SWGQtacyxgTQeJgK6g5k0X5aJyghaLD2u5KO5VP7uOKncXGgaq1EX3morJ
uR50Z9C5MyfHGuPi6L9jvWFomHnUoc1FZFL+6Z3mU600XAUvHBO13lgK5lCWJsTHzbmB/Wg/tSw/
avWmLiySX7TIzoETsGomrUJjH1gZ7OQhRI3wf0i7rh3JcWX5RQLkzats2a6q9j0vQo+T915ff4M9
d7fUbG1xcRYYLBYYYLJIMZPJzMiI9DS+lA6mtBoTJwsT96wpwzVM3ad1UtnOVMaykavEKnCSUK+9
L3+mNkC29gjF9uSIhs1d+K6b9Z38vdtzm0rH7CHLfdcYI5Y/ggalFr1aAkqNH0H08tJDdjcBye1F
u+RYOqSUXWOWeIPRMTK4UFqsRy1j42msKqgw8i7yYb1ocY77E9iaTbkbGQeKZYUKUQVIumMQmsF3
wJ5cS09FcfInlp7kahS6niEajzqqehL2BpaSbqNNtIs8xRMxm8oqJK/GmoUZ6lKReCFJYwNr8ZX0
GAjcSRgCj3FxrbzHcSYUqB3rPOKNTPZz4Q5GlYkaV8JG70rukJj+lt8W28KN0aZybttavas03ZB4
jfz3I31emBrHskrqtIWHzbUTltmxLwv0bKTa7hLhKGCqz75tcO3ti8VdLVIbWDeTESRk+JnU7Prt
UdonKEZ2243MhNCvf6urKWofp2JQML2GKJr2vKPypTflIyNSrzzMDBDpSKqqKaCMox2oE3tpDkfc
vnP+CFEbR07QIJdrmxsfGfu26kQLS5QT+Y0kGjMBP9evRMEwxPzH+F191L5F22YLxNZRe5Pvb9tc
3b+FSerO67m0V+aow9NClvcAHby0AjgcbtsQV0/gwgh1HkZJSYaBh5HGGYh++o6MOU6OcMgxqjuB
Yir4ptsDENZQF/e6l+Ssb0JngHp8e2TVN1nrpc5LOHcFKm74KUX9Mxl8y8gKhrutn/7Faqk6RTtM
qBrHqGlKD71NYGG+LW7nHfIy1JlYHVnWeqiLXAF7vVDpoESfO3Ro+uqHHPMMtMNq1F2sh7q5pSFs
azFH/PgL5Jag/wQyHsa+scxQV7WaAD0wcSMxQ3oyiRdtMVW3Y73e15h4l+5Mw7F5heumvoA7E+KB
/GeGVpq/zV/8t/rUP8rO8Et40d+QTGPWCygFi3urj92DhPbrBXQAyYm17DVwEX6PIYIoC8A++aNg
ugjPdVFwXEUeT5UzvxJ52+Lo/1SORCWYUNaJe9YOrEeZq0Hqe/o+J88VGSrUjHfc1JP42yjeb3s8
ywT9LTO1b4MQt1spPwfSYPr6/RQxWrHr5+XvZXxgJhf7FkJWTJoV7BuZjfxDcERqq6zd+gd3vtqh
nnp5A9qIgCAC/KE6DeNmzADUOzfD2+SXEN18HNOHXgCpYZd7jcLYx/XAebVNXwgTRGSKlOxjeF+U
v0TlbHJJa6sTS0J3/Y67GqKugXROgl4dyM0Ty6YonObhV12Epj+E1u2TsZ4MX4/7B4Ro8dlKsewR
IIn7vbadVdo5VAjw3vjFOaR71u7RJr0E5w6CVRt5HzNC2Xq0vC6TnNuF8Qlgy6nh8C2HZra4CUFM
rRjjJaydpKL/HKlVocroMvS87hjqkQ88EjwE3WNsJDl3VLluGTc+Lt3FWtQiCQKlQQmCYK3EXygE
3GsQxC7svmASlzH8+SOmLmyB4ivlR52EDKF0ovz7IIwm77N4/iVynG8tiQobTQA/EwhAEBQ5Z3B3
b0n/UYdzgygNDJShKz6I4FAkRwXCKdvY3BGittLqNtLZvyvxRjds1hOSFZ/pciE3cN3c6TiwBQhb
Dv1j/NaAIAcjL6ZykSPT981pwzK6/m69eskH4n+x4U1eCk1LjLZ2CQdJveTFeOBT9O3KU+bxZ+1O
fuifa8fw4juSWIQOC0HHCD0f32rxC1L0ympBxi+IhLdssvFiiKZd1EFCFRo2t4/yP+SHf7slXT/s
tE7zBVLfjoF4sYs7wu4m7gpnmMwP6N4TUVJuDvlvjSh4o4XGuyJIqnJL3LCf64yzLlHJ6tS33JBK
SN8G+XEeDkG7KeqH2wtmmaDCUJU2SW3UOOel9j3NJ6dHz47Tcvu2lfWy4eIQUaFInYI6EokZkm7j
q40YVTVcjP98y7wAjTuCX0ba8XDHXQhhNYsDa73avbBP5aZo1rWpTwrttRvdzfb8GDn6dt6g+OHy
r+IBFGr6PbPLy4i/EpXddLGmcLyPm0x/AqAgu0/2hJ4zcACfdkPQSVr1XXEKf7GkglhpgkTFrl72
u1gxYLd/nRxEiJ3+2JrxHdG2mTas4iHjHvvSXevjxPADnFF08Kwm3IgpS+ltvTx5/XgylfZg+j/z
hx6pRxGEsuv3U2HP6GnbtSq/yxkPRuwY0ybcoIUo9wyCV/HMuLAyDIwKu8iDaFVWZUOj44Ie+YIO
Pik09uTiKHThLm/8nT6DZkQWoQEgi7amjCDrDgSzK+t3WQTPewRK7So4G2ncwKfUbdAw5YLJEbpx
TdH9PyUC8DYmUz+DJe/UC3eSDqC2tfVDV5jx7xxkBRooPcl3LxVG+sSIynQnMA5RxIsmmFYgKp+q
1b6sdjMfe7qMEb96ZFhb66wucwyZioW9YkSR/NdbqYcfgavOCZzAgwi6IwImsrkdshg5PV0VU8Q5
bUSSAPzRpG03yRbBnp3TMwKwTEVGv1faeOhxsCAemm/LN+mFjJBA/G/PHUdHOOaXgQktZmU3MhUO
QTYbzwJ5SAyWZvqe+BEliPrPcORBH7yL3cwCzy0mFCuA5NF1SD8qwqiE7As7AdrUnPYSSJr2rJoI
azeokNlXEGDPDHKoxpc5ht7MJFqVzHjKsAIkTfgXFYHy59nZ7XKIgHWY/wgOHbp0JHthlUVY1mi+
P5mbQwWC5QQTUCKNHPfa02zpZkumDbbMNzzj3NKsfqrA9dUcIumvSVnLjhxxMEMMEL+MPw1o4eJs
aZfJVn2zDywxM6vMHFvGbc/KUxXqrTj1I6TECXCP0MGGYEWKP8Y+CZthc4KM+ZG5aul2HKSZ/kSu
TXzwGaK1zB3CIramQbHc/scoOsWwy9OXUHyYFdEes1Otvd4OFKzrieb9y6KirkMOHhwDL0xYYshk
ACS0NiyutLWZFsMwQH0m4w/wT1Sypk5GxnWklqGcwIKDMURb+j5udBvMQXvuPn0RH/OXwZ1sEEDJ
dv1N25YoWkL+lxEa14Bzn34HFbPaDkgKsUGlO0bzg3S4myNK+Rj5UDz5o1Y0bPg7bsvCna4GB3RF
BV6VdUGgP3Kcz0AOkkaFpqZmED/rWmqlgsv4nKtZ28IKddEUIqjWuxCdHSQRYEq1oMbUu779QwFq
CCmIK+75jbFlYVDW77eFWerbhnMszdMAs6hC7LiXP1OtihduUOBEO5KVEa8/dBb2qG9YSsLcGzHs
iV54Rs12I/8cd5Vs6md/sCKP+0X4aAm3F3ncoDiNnFy9Dzu72kDk+8giz2R9WupCisdJmQUevwYk
HBzCEm9slPj77S+7mqkuVkzdLSARQ/dEJylcdd80J6FkNRdYi6Dy7hCTeIQ3BeezEz2tKDZR/C4F
IeOJyliGStp5i9dwn6QQ7SP98oIrzQmCJnHKooNYD2nXraJZGQdVLHmJJPUDdBkUaV9iPm4S91n1
s+Z/oQhpp0ppFWrNSvJYa6MuDlSfQYFfI7CE2/BxtCGNtyc0P6PV9CYBx7JxUOsv08VSyc2y2M55
0KMQUkKo3V562zg0zmirFu5pyCjUgmXc6dDeOYIU15K/B279hKyHlSCsJtKLX0AFHDwiZhWSbBhv
AQay91Vb7VB5LOaNIFZO3TeMqiAr0tDzLbMvRonOgweTVOtCDA34ZwJpJ7KP7bH77v/Xj0pFmoqv
hbxCZwj2yNhQcmkRa2pHx+MEkfQxcIuX/+ToKhVMhlZUorKFwVL+7bdvPv/j9r+/ntEtvhgVSdqy
0QWZPAZB2AfCaNL+zw5k/wjrI+t4iIyw8gVvVMyhNmuAJxK+aM7UNpyZvBNadn8rOpXlb1HDQBGK
3wte7wQWbyZv5HewOEwZvklPv/R1OwgDh5+hJ7Kl5IWVZBfGvq4iEa77SvMwdlyRFHODD5dicKjx
OKcjiCfzXxDPk0Dy5d28sEQFGkmZNa2K4PVE/SJzgl2A70dALyEEEFl5y0dd9pY1KsZwXMEVaQdr
/jficcMTeLUHL3a7wcqegm/1JkARVybwOVs1mwMZ5Y9OBeLN/OaDWHPDg562sZgHi7XdVOAxksiv
BR1RPvs9noj0PJlp0l66X3xsyqd8M+9EyRIcsLn9hESOrT3+x89NpTxBJct6SfDfspfd/1HjI5L3
7DoqI6Wjp1tmLhiVkBBslrpvFjGGkvNyM4W8p8aty1gU+Za3vjUVfLgoMfJgxhluMWzOO40X7FAh
xzSCYqWXblOwcvHV997iJFOxKDdqA+8CRHP1WDxPINkh8MtyM17ELWCR/Fk5BmfJmfbiBG0S5eft
1TKuLppeEVJTEET2cbDnodobYX1npPIbJ0n7oWqe0OAyWHfJV4MowykCT7CKhsLThYskqsKKV4CZ
MCRHgOZzbxK9EbLkNjPT31D/C1XMfYAY9V/kCisNw8/Wqb2OMzFD3tyAJgtIqQmX5vPwLXAI7LQ6
SGAzEl8FJ3Xk7xGGHtlY/6/3ALEuK+QBIkkyjdIMCjEUSx2bPf6IMyu7V6CyQvq+sSU/And7HrZ+
axqo6DA+8lfv+WT3I1lcZEiRlkiJMMNuqP4wiqcm0O1Yf2VDjr6Go8926DLvLPpG0+FWJWOF5Unf
EsJofhO4rIyExLXPLvrZEBX8W74YQ02GiypN6Qh+5+QxM4NmXDA00FKM0LGaCUE9wRklG/Df2eAa
B2di7+Xe/4RIvsYAGhYW5mkSiQm+kKLcT+l7lL3edvM1Vi88+P9+edOkn7OBARqVlLAaJzwXyIwx
yjvdZ8+607vyLtgTzgfdzjfh3bgDrcaOs6BnsstNzBbPKNCCesfJjyyqGEbkoyGYJZEBCgkTSRli
IDNJPW2Y79swOObxkJlFFe+DEiWvWGTCqoiffz5AUPZdbAc5YAuP0DllnBVS8dE62e3bxGpy1ck0
380USCn3nANEiFVNlceLeATWHBDqVWMVRehCkcKt+87U6/i9SdNDngtPt78Va1eoS1XsOrWUc+Kt
W1SjvH7TudqOzRb10Xu8tQdUVj8lmSylCZ5qye8YhH6CPYIt+yw73GkElk7Y54fiHpH5obhAHAIj
yr79MbwaWXNgBW/xvn0qQLlZWaKZXnxm7+1rzPr8hahbuBkhLZSTSlk3n/psdqugN9vgvUseb+82
6yRQN0LIKWo2A7juhuP0UNXhPtNEezJ6u1V5T29lt/PL822T//BixSynCtlmQ/n4+8Xp4wVF4yUf
p89H32Vb/OYt2RpDk3MUMJNA1BDMe672TdqF+9AxbPlevAiMn/APT8jrT6AiKDg6Mj2pAfgADO0+
e4foKLggagyDQEQh/jdC6l9DNvmeV4NUBu1naQMyFKSKeCEjTUUO7ZEjpVlE4Li8cOxJvq+ZxmeL
lI/Ho9iV1UcJxJpdsL6Bk7u5BA5IjVz1VcFLLwcfBEQ7GRnO10v+s1nKfdMuH7OW8KNlKZ4CKSiV
ZqQ56Y/bZ2i9nYkyKpqWqqFi6uJzBJMmgGjEBplM9JyhbH1PlCJCd3pTH/SHecKQ+wdpD3tXv0Yn
XL0Lu5S/REpQpDXJjqWHDldJd5fcka8Zu9p9uu+d+i7bVhhphfqRxwKyfN3Zz6bJT1u4TZiLFfjc
4apiBHI7P846E2M2h1kSmROnDFN0iU4OtdgvJXhoD1pf4ZCifKw5yj14GTx5b6CEyjN1ab46yKfV
0RW7HhD4upBIIPKfOvnsNy+3T8zXgPr536c8ng/0kBNJtzcfEUqNRDCsumwRwYNZ84Sgq+5v21up
scDgNdv9CEGLzwXwezWqSk/q4eOhfEi8HuSsHYQja9CJ8Qxrqx9sYYxydlC+iH6awZgUnNX8IHAP
gv7MWBAJUZ8vzM8LojxbrAw/L0rYSEGcSZj7QvvHaEEahYj4sSd9yAe5ZY66nyvf4KDnDXPT5Q+K
OTsmFmF1dAqbTQLG2kAqnsQyBANnH++yLhzBklENvJUIaeOkhsyCba4A0j4fReou0ItBUFOCRK2B
mhYe8gOuIMd/Axu81wemnpvz7s/sP78ZAIdrHP2O1a5YuQA//wbqwPB+NCdzTipV+JgjRCj/lKnL
9z9z5awXy8qdD3sCZi7w+NVETNF+Dl48pChkVYS9aRdC6VfbV0+5rb3kp+CibyNPtuM7DGVYsmBN
D+0xypkcuqvxZfEDqAW3yTROg4BNx+znWVVrB2GTUZj+wCV9ObILG5SHyO2cBr0GG5Uj7khKqe2D
/XTXHYudss+ehMN05L7Xqof/3SOeetlZNGXeHL14F50qd8oszkt+tEd0H6EZybmowXyLTgor+Vn1
LEHVRACBMJtOh1p+ULsZHP0kums/CCy03Ag4cX/6dEwQ2dc8hHz5qzXyaxZxMOpDKdZS5Nnt6/yK
IfGDtqmeoAMgb9Pf5bOxy0pwKEau8ZPbMwLWashfWKbOXKzExlBJWGdr+xfuRyiRYebjH7pbDNne
lXfjN3A227fNstZLHTR0vWMtIn3QXpRsKQwdIWpMNfrZQaZciFSGtfVEaLFI6swZgmT4PMoqEI3q
HAg84yGrvvmHHgANHnorpJw+bPCcvL3I9fixMEtF5y6aJp4vsUpCky3+ii6ZpR4IgVrqcG+lVzFu
75WGHk7RFb5GUxzEw4CxpwqtyQwtNgdER/LjOPa/Jl2bbTEOeIuLy2yrKvVsZmWpbjit41nnadVv
rr+BRi+LuI1aI8BJlk71YQT6EswRm/SdsG4S/sTbO7x6eBfGqGJSLYAK52Mkg49AdRMlr2kx78WO
2xqYTmJ8zdXLb2GLctE6K3NxbHD5tUCeSKJkBsm9lLDmpFf6QJ++IY0GFrh65qoAw0/httzOD/o3
36rt9BGouw10iJOj0ZjCBdWfMylFAjHwYmyIYh/K6dbtvV1N4hfrpXymUuq6TXusl7RpSImBTJT9
C3Ll1VCwsEM5iV9IM/gUkHOO7uToGAZxpncyXZOaxkVQTAKyqT3D5oA5dG6vkHV6yC9bBN1CQ7mz
lQeUmWUBOHc/sEXJf/EbEMiGyX88PdSTqO7L1ihbMtMm89agShZmpC2ZNb6znjUtNpN6/miiDn2p
AR8NJbxHMgoYnlTC1PqE24v0n6xoOzv4ES/dPoZ+XO0ChXF7U1lBiIYKJ0Hb5Qb5CdOu3Up78iFn
K96wSerXw+t1sTLl/XwQVFmV4OTEUC+rAOKfN+GJPN1ld/z2LyB+jPNCw3AbDXQ1UYZw3tVR8SRO
YW3qgRB4pVKEeyUfZNPnB23LjWJhcj1YraemUTYSn0q7ukswmlmAPFkvU9QW+gZA3n4OXcbmM5yJ
huvmXS3H+oDo2+CiM14hJ2ZliSm+EXIS0a6BNSUTryho/NevTl3ofluPWSbjq5P2dXsGWfRW8yQn
eWBhRxlhiUbsGnwgj8UAR0I98iBA5IJ87nTHAgYzDxcVlhSxyWQlRe2EcCiU4NwejvqZCIg2j/OR
/ZJj3C50y2tIE7XtgThwuepYTz/S4MTLHuNwEH/4knkv/IWKQX0QZzXw+4BPwjOH4x8EMnzlSKBf
t22xlkPFIaFMy0hrYUqu3SoChYzyizOM/3joaMytIIBIPiYIxQ+qNDTKepNg6cQN69AxPJ+G2044
CIPYwxBkDcBjljlle8jSyuZDkfWRiKPc+Eg0qjZROS0WWoJx3SWbyFHfyk33o7N9M3dQAE1Z+H7G
h6LRljBXxzyPc1ePIGlMH7O5NsuQNe25QoH1Kauh0bOaog8hL2EDgQ7CS4Nwyvc9hsugxwPl6EMF
IorijQQnnqllsl5juh57hWzB4pqXU7XlWmJb9LK7HHQsoRscwvsONsMdCwXCOilU2AjUWGkSMu5v
iA0oL1or7EUr9yFdEv687WLEW28dFCp7CRNIKzQ6AqHvF2epB9SxbYDC5qDtVPF9avFlcM7HiPF8
Z35JKohwqj5kCUkLe5e/oDJjy4nTnypr3PDbEeAa6b065R6mvJnFz/XG/OJDUkFlnjTw7pEcSjm1
2+pbg4qBj4E9J7uQuiF00Bt0IPUfag9cAGf3AyvcMFyTLvjqca/n00yigFs9z3YI8GBy9DcDnFNy
MpcNCluB2H9yG7oIkRodUP4E8J4eStGsH6FIY4vnoANJXnoXbjLX2LKXycghaAXtdkxVRephFF8Y
E6iPkCGPHyBY52g7BIfsUXluPdANO+mBiRVi7TBVjPjz4Kiww8nvFAWwbrTAeayDqWNM8VAXjrwp
8ibrEbluVFI+NKx1EHF9jg9zIIxVkuBEJ/WvTDuELSs5+mAG+OqqVwuUz+ijXIthgcRxfDU2ozva
yUbbi06nQmYAyP7DiDqEcMT82BSZ/EFmjx+xlkh5ziTF2TRF8Bwj5E5zpL8mc3tS0iw0wf/Sm/rE
uVE8bYaAu3R8Dn41FZM/nL+Xw34XyiyI9no5RvxrP0A8/3nHs3KSoA5EHNmcX3OQLxMqROVeszir
/t1sK7e0jG30/Xa8vL0HUPH5bHQeGyn3axjNw/iiD81zVwdvt02se851XeJnE3yct03QTQBPBqEn
ce89p9q1wltBdcralpFi/UOGii4wODxQpaQRvn4DNIhM2ONCgPp8L3eDXWL5bgS1ChIYWLME65Ff
kgxeJfTCiMOfV9eGjY+RfJzi4B39rsfyZ3MhbNVkND68j4lgBNSzwRrEVqteXyqo+ARZBF2oRIuB
1XoT6Y2ENgdR58h/hj8ICyGh0AdU/RK5rEt8NSlamKMucb0M86QoERG0eNxzUWWjGfGiaKF9+7is
TNggvC/sUJEnj+fkD4fyYBXPbWy2gNlIeK5nVjeYpYMWHEmJ/o2s/aozLCxTESnig6Q0NGwoJ/FH
UQEfYDQz6FLWvXxhgwo6XMpXaqh+fLQQg4Z2/tY+jBtSWZ7s3EnOyWN/z/526/WHq1kayNaD0nVu
B5jld/6OCKnNIG3ATJzDehQwTolA+UPlj2KgzzCUZS8t/4MDSi8cGBGF8Z0+cttF7iry+TyWBCsd
V4YpNWAsEXpGHFmZN/t0Cj+cb2GjbYd8GjisY7AEd7grt/U22Zfn5BKBDL97IiJGRGdatPvn5qxD
Uxsjhf+Cq5a1VPL3i5/hAxSuTzFq9FNtIGvOTD+ZGEtdzyAXZ4N6CmTcX8c+jUD0EEGVVIXXbdEP
gE7UhEJC6xnb/A51C3fYsJo8rAXSUaWVULb4oLWa45+xYTgiXz0xIsrqo2CxQCqijFqkahOPS05I
MR0JJaoZnSTU/45/SChbp0222SOPgjG7hEH8+UuWs7BNxZSuqyQ5ClBOTYrejqJdnjtK4rXyRn4b
+W9yrTK+5qr/LVDClP/JYtfMSgffaKpnn4dmxCSYnP+DsaMsK9SdnrQdB5p7WJE9ya0u0Z50NGRo
oLfoVFmSUx6hfcmxXlnkX/2yl4u1SZ+dYdDLRNJJV44QGkKOx0pBAYir1gB7J0DHrKYN+edumaN8
T5Z9YWwJjGCwCM4stAQI1gJIQHR/oPPOWt7qSVmsjnLDWuGkViSjO0kCspko2XFN9auVZkcpxG3J
QSduCDtzSurMZXzN1QxtYZnyQT8q5JbvcLMLD9GzkLrTs7LxbcAVoU7LldbQQR2YpE/cmcWgsW75
b1z3R3a1CG+i3KhtrQAtJA2qOWUvZbGblB9dcRyQJN5eJVnE1695NUVdvGLN///FJES9m2qB05ZO
XaIYUDI8kLEmmhFtGEOo0YoEo8j1Vqac+xFT6PxspnUN7ZrX26tad8S/V0UDIpNC1iVRJT3cBB1b
Wd7VWnWvGtVs3raz3kO5woQ+/n7xpUqjmOOigTNAINUdXf9jOniE7wGM8IsQSOoAuQ72+3wcePPf
JBbrFavFL6C8XwOYGKNniOL+sT2IQEGCOBgYSIKESGxWpZtxWmh+ND5vBKNJsNwmjKDVOJhD+vZQ
xLXD2FbyqLtxKj8an4ttVXWQVNYkxqjHzvlgloqAZC3RlVIyszWLbY+qhuzWnnrfWqXHwpGvn1Vo
iUDIVcMf8vcL870MTGLjwzwnv+vV1gCNSvRTEcwmYZzT1WteuRqirkGuGXO0ifAsy8oIzagBs6Ry
mrIC2XrEvlqhfDwUykTtCQAc6CvRJrI2RDdI8vjX5MzbNVO5bz2bvy6LHnVQpSKWggq3e+MEdzJU
L5SXOQHNEZFlJigRELSlAIqwkqZ1r/97nfTQw5SXnSKTsdJJLe87X36JxAHiy4UkMYImyxB1z+N5
rftyj/MhT50pBg+qFJqzxkIVkZzkqxNcl0N5do7CgFwauYR8HlxGYDYIWzQtOcmJ+YuAcfJQ3Qqd
7pWlbGtMHQqWceqWz9MhExVSdvnAc6PyJJutA71yIlri3fb2fwhh14WS7V64m6Z0cSwMOC6yNzmg
m84fCIleB+S4HIK/jiVYu57ZL44ndbFPgZzgoQR7LaDjw/t8AoDsvocWA4TpdJm8qN34PsFSO1MV
bXaHaB27t/gBVHypO3GQOxLe+tdy22+JIF52nE7Adpeb1ok3hGhh2kL5Hr1q5ZGzWdQSrPNLhR0l
1mZIwpJGjjFBHOJpzHF+02fGZ2VEUZ0KO73CNWEz4wglkIQApFqJTMzRn+bN9IZ+d7HNnfCiB6by
9C/6OIzjS/PoNiPf51WDbIPwr0q4N34QChbwnTE5mxl7aVAvi1IzOo3rwXHstz4k7p94bvY07p6x
l+sX798uYlARB4qcSVqCdBHk29ppcoCSN2zQAQR4XcxW8TMsLe03LnyX6ZusjaSCUFhGXdX5OCqk
mkaGHnxMBBge4PhW8Z2xSNZWUjFnMJJGVOKPa6M+NHelO+6lDabKrcbOtsZOPvCEYophdP19cd1Z
KviIcdmMOoqVHxgB/ah7pMI8fq83PdiuVDzbcozKEvwUW9Fvdb0q8ISygGeGQMMT1A4cwV2LQ6q2
h4J/NaRLwIJsrrcTFjaoWMd1SaUmoAh19aKwYn82QSJvG3pmj/6jogSu3IQg7/LdPk7PXfDdH37K
Q7YTg247KvUuU5HmyZEtQ/gjaGUnNxpW8GdtAh0LVcngMgUpEPSqPEzUmI3X71H4c5tDbRYYdQ9s
po4y8ZYvN+tiU6j418tG2I4TNqVxekzxENJ38ayigJpuktP/1DJaGKPCYDOMQ6eKcF0tK0xZ3Uo6
60W+GmivFmhoA8Sq0jzq4KPSqXiff0hu5oRu/D2NrcRrbAEiglphDZvKMRilh9WotDBMxb5IaYu0
CJBY1k0xmcUIEqa8TB7FctiqGgtjuGrMUDRF0qGooEvUSdbAC455L+wjpGO4R63J9rXmG844gQEy
1eqSkeOtZyWLxVEh1/CLKZeJ50y7ekuoNTBM4BAiBkIIwUpdSWi7cSJpaIURR2gfxPCCKU1+89W8
VdKJBSsUV98BixVR8VVNey3qOewgKU8JiVUdUdFMIO/xE61bZ3YGSIzN1oz29PDCPUo/q+/Zg8EU
jFrvZCx+BhVx9VgaannAcR0xM2+4+Sk8Rb/GPXkcAHhmCphct5Vt952FI2fFQoU6QU1QcJGkIt4O
uxmN1WATg7png0HJPzpVs9Vso3O40TfpbnpgT8Ssp32LhVOhzoBYBzBV5Nng+RBC/jYWYGxLnBqt
sNmcvlWeBPY9OwK9f2XJGBuJLB9yvsG/UbQmEe7WeaMioN9J/z96hJ/iEUZj5QBR25MYmxFCBoSG
rPwCaq98x6beYAR8hYqHGnT3UqPAKRSHpzk5ScP7mDAiIsObaPCFkQ3cHBNeBH1MnEyB9vHMuLZY
FqjIhwb5/w+mKAXnNDPYgqNI+R9ks9FtuR4YGl0B2bW6hwIxyU2Az8VXSiAqhHk39ot9Nc1bWKLS
vDjJBCEgACHt5HvSpt/DF8H1lu/Y/FrrDdqFLSoMcWUooE4OW+jou8FGMGc03vwHwodCcP+sS4oV
b+jedyxycdwT6HZ48C+z3d23ulk86fYIreZ0k1/y9/qOjBBGL4zUknHSVSretHzojyOEsUndRXEw
tFKeBRPsIE7r5JGVtQRfC7usu2QdCbTYYCrONHUpazwZqYVoh8u91hAED3YtPqjeWWCFQjz5zyap
eFLkfiKGRPyKIBE7UKKDVNSbHSs2wVTY7VkomX9YIqq4vCDKuvKlD6mWihGE8Az1KO5Ib45Mfsfv
JjBHNuawWVfHekULHJN/2aPOrFppWZxn+JSi10NYXrWM2ebhI8hUq0OFMQ+revBfOPt/wsYu7FJ3
ZRWFepQSfhkxc1A9t3hgmCvW/OQ/eOR1ddRB7TQ+T2aym4SLvQLxEuGIIKw5sGtGuIwZjrF++1zt
UQc0HiHa0xiIAER/tz6j33iMfslmdtA83hbNGAmWhqy/9P63XPxqmDqmQiCpEsQwkbAWg9nET0mv
Mt6T6z5/tUDdbhISWIzkIGsshdAsxdGs/cobkgtjB9fj9d9m6G5KFWNuamhhRvZG9PwgVI7Oe+sA
vMAkYF5hyie30NUWddfpjV4OYoKv9dy6OYg9RCe19TPUS11l90F7cGSFE3LevmYnV4tU6g0VPUEs
SPFR1/tNrQXHNAmfilZ8awdIJd7eyn/ICq/GqKtPHfgQxC7EWKJcWvBgm9oYAlGfHvSwd6JIPI+1
YeeKduh9CPJG3R0GUu/koMnt0OjwCJlyM/XB5N+F31DBuMt79Qjok3X7Z/7Dc+T6M6kIVDdSlpak
W08IuglDgvASeURyAomix5pmXp8sW3xzKu40udbzao3zlUNS1fMvrat7eJojBeHACNfchRZKhoWl
kfnx6K28CB6IfQS8HAKb1QBeL9cufgsVnTi/CNSKjOITFqjU5e66BGhwDKsc8RuIFhYB1ZYaocT9
DvU7lkQlK/aLVLRK8iRReAXZpOhDk1nB6zpyyHWjfQvf5VeSO5CZCMVmfHBGJKFlbdoh8v2WI5/g
dQRtHKHuwY5HlgEiF/LVIyYLFiMs0yOhWVMn0BQGp1OuR9Op71FsS8d4tvpWAklFbkhepc2RCVLi
kbFYsoW0wysA62m6qgkS/6VUnKnxkBIJHwP68k9+J2SWOE3zacCbFZzLTZ+e9SFqd7e3+B8eZH/7
FD1/OopJLeckv25tuz207nwuXiD6hHwpuRRHBaOb3nwHbdYLJKIxzH2cWRMVa+tehFZaSWdI4iAI
a7xI9QYjjBpOtfAc5E8c9OGHze3Fsi55WjMHxI7yn2kDDKm/luDnac3GlnYC+JYIapCFi1zfXDCS
azIZM4YmOr75oqujZknQSS3Z3NfJis+G2x0rkIKrb/Om+4XxG4LtO8iHMbHLXeg0exaDBwmI9Jni
F/apsAF+hEmcpAlJRtpYAUYeql+MHV29hHWR58FDJPMSXbQJW74cSgIQmXYEUjtufrSOiIwJfPYe
w9Rq6WZhior+olZKkVIi+sfd0JpyG/1qhPoh1hEKB1G2pGnaBIJ20OJs748xaJm7uzCKn8OABaRa
3dXFD6G+aiiI6F2RxEPMIqsHCwt4zm6vdfXyX1igvhsXZJWmkasn6nKzKlsbOUAvTq4uzAxLrLVQ
gT1t+jELSBsOQHe9/IaxI0ZusX5pL9ZC5ZvhMBpxEeMMkklH2SIjGYkXQEs3J7oZjKrH+qNoYY3K
PaNAjQBExiOMILOiDSGWBdHQ2SAEVS4Wx36esBZIV1p0dFLnLMfHIi8HkMWaqOa5BvAnqls8sLJ3
cra+ePR1ffSESzjmvKJ9cPKokOke7rrqNanfbp++9cxnYYTKPdNKrH2VHPD8gCE36IBnR3QkHprR
NPapiyYKkbQvnycbYNBvfQBiqspNbP2u2jNJBRlOr1KZKcYw6i4PcD6H0pJSK7mvT/4b0N56aArJ
TtkVAJ7+H2nX1Rw3j2x/EasYwPTKODMa5Wi9sGTJBsGc06+/h9pb6xHEHXzrLb+4Sio1AXQ3Gh3O
+bvehpP1c56mGCaK4TvUw+yqda2udYE557BJxPsssD0+KQPGeW2OSiS84+itUa9KXTjyIJLA+ZF4
iNFTvjbmd96kuewuBjGetS8uxhd20+8JupJFj/XPLu5zCso5lLo2NA14jugYBN5Ol/ROHrOd2g47
U2t91QARBwGjzILrcDCdWDTk9x/sXydEtw3TMj9v5JMbNzHUnHbTpzF2zEl+1Lf1owToP8wGRC/k
iOTao/Jx3lw2Axjrj0jOWiTgg6RTj9xaHmGWkGjaThqSa4yh+GqcPMha0Ylc6vax/pHIGcWSFv9f
liGh9EKvNDi5FaCl9vQwuzN/iYcE1G0UopNFrp90sq9ykrbK2MEkMBi6s4DJEA+Z3yqmw4zcZc2N
lTrVcpH+Wqz7UUZDVYxEZnHQm2c5vq8MNKyl1x3zafkkzVd1fZP096V9m+TPNr2UUcIv0Cc4BumI
icTyZzb+0HLTrdlz2kZeIR0kjL4uPzvVj2aKbunWse1btb2nylXL7qz0OmuusmlnJHd1ErQ9PEN2
BD6gZB6tInHiyWFqaKeupHjKDZiTZNOR2pd4vFek1DELaGJ0qSSqqyY7pl6bCNXsJwnoQW+94sbT
ns0OnXdtfFAj2c3Rqi1JbmI6Q0mdVvOW+n3MjjVG/2rPHtHgkV9Ophuh3Ni4uREFcic5A9lHzQft
fnbaR4XXmUUO6QzIevvnZIXSqDojWFtiL148aTkCr0QC4gDwwubOi+lRU3ea7ESdG0W/xvTGkIBn
gnvM6nfECnV23Vu/LbkNEjo6QIp3UQQNtREvQDSzJ4+W2YIJHVNrcuei/Oq23Z7Wuxq9g2xxabmL
+8vMuJMnv6G7Mj1Ys5d3F9Q6tvRuRk8OiDtV9Ito90QdHDOxnGF+qeOn0n4k5YFZV+lHRpEu73+r
S5gYvdNIs0eZUxg/klRzimlvxMRn+kEFU21X3rbzbdbtlCQgerhoB7m7wG/VkTMVTx3qPHYACH0S
P8XFRT9eF8arJKnu0l0lSljSxZGVxJHkA0ULVvujYbjKu58juthh203IOl+y/GTOncZAjld7S0uv
XtCdPNduqx/G8WMsmZOZj136KgEIFHPUdzXdDcBuiq6V/lFBE1vJTIeWThMrgRQ/6GDQq5NjRYOp
/CkVDKWa3yP0M5Z/l2nxV1HYH4Neb/0T6zKi3K7YDOuSSOb0zW4kmsBniFwGdxPMTVRYSQUJtDEd
pejc2RBlNLdDkz+L4Dy/WspLM2pwvbLu2NfWIT8MP8lN/mJfDj5g1lFNyx7T5/O+9z8EX3+EctFl
ZvXakK433AhAUkyOezWCE3m/0t+tM7cCadtLtCxLQb+K+e2NrmogsjFrSGNPyAG6Ueoz0ByCci8/
Dkg8TuEoeSAG8M6L3X4N/Fsq38hl2m2EpnecXSJnpWPS0We5ctGmBIQolSjt9R9u0D/SuFSnbkZS
1i3rm3FvHGLXfo6DZmfcZ1drb1XxGPmix45QIneBLjkdFAXJL8DG5k9KwC7o68p+us69TWETxr7o
Xb55jGCzVUxb0dE3zikNgF871VybRZosqDrAQhkfSpe7509t0+L+9Grw/ds1ZgpY1OO5GgED2i4G
v9ZERr29cycyOKsu5zFvNILouP2tAI43P9DDCllkhyqYCTtkA/8KLvZEIGfjymiarF4TGg3IapKH
YbnuRe1a6wvtWwB5IoI7nJQMc0oXYgZMH3aZmgT5lLpl/IHhXUDTvidqmOTv549KuI/cq9FKo3ZQ
CoRw6xvVDJoHQGfu2xcwTfpD+E9m20QS+bTbrPSzkq7FtKH1MXWGvtv8NgZafAS21ifMsL6Iey82
49Q/G8sn2mIWTZWygrKAUSwOmIZSWtdOnZtoRhbOlZS59cCq8PzWCqyAz7hNVJOTfO27N8qfejk5
hqEInPK2Mf/pieKC4ZEVVdKtCLIFuK+bKnan7FDPAg0RCVmXeXJBWzbSr30MY+6Swk8KUNr2ox+b
wm4H0Xat33EqJ9biel5nZDtvCYaj4mVB7NFLAC9er2xbySu5O38+25n9E63gLJpR1bDS9YAy9FdY
lj8hKtT3OeAr1g6Y5nV5lVPXaN0aOip6LG53Y50I52xdn1JbKUrYnX49Pmk7YGf4WefSi7W40B0w
DAnU2jV0SL1Ydrs79CT9NK5EPBECh8MTQ7dJF4OpGJf6RFlYShOm6bQbahdXymzfpmZ3M6ns2Mxl
INj5VTG/OzpbsWzL0IBZzylumqGqn69zUw3OegI8CvNX7l7Tj66NYN7Vz+flqZthhP1HHqfDM8mK
JiZYZ+t3x/hjfNNfFOY0N+3rfJU9WL9TvwQYshYqs5MsDlBh2I2OaPSjuh2v00AU1Gx6QEVWAbOO
moes85msIdKyRGfI1HUALJYY8kxr6EYvidd7GLg9JJMjSiFvnTRoMtFOZIEsx+aLO4AWHYxMNc2g
zxgAovIsBqRgf0/N/mbA05Fo4w82G4tjlc3V+c3f2nvEMJoBkmwVeXLurJW+Y4tcy7CyCCRsXmdM
SusSO7EfOm2IHWbG8u68xM2S9alI7riVfLbovKp1YjvL++j/i3ACs2Nl4rQlBtTbfQmUSCFx32qz
vFprKHgYmBkDRC+/VBWofZm+khEt2XiN6sCuaIr9oFLqZMkUVKZ6h2kkwS2z5Z5PZXJrLXu9TfoV
RcoitR8Vw2sxK6+kiG4FeypaG+eeNboMVFU+Y+M5xKyo6kwB5jr85BqHGMeOgYaqKgVUvwE6VNHr
Y+tuOF0kF+xJRQzZK/a73r6YReoqmTCe3DIQzSKaCf4D4PBq3GVQ1zOprAHrWycdVvrTDKCBBgyT
PS5hekROwcuD+qa8poGoVLVZmyMwDjQ/qp/9zV+vvqrPlRmE9v+KwRYv91FnXzk7wsJHHuJCdPds
+p8TefyrSp+SLktWjJR4j9GDu8IDyO+lUTnrcLPmRs/qs/ZDoD5banoqkntaFePUpOoarmf7+Ql4
Z/IEjoeVyFMO5Afjub02n9Lgb9TmVCj3usrLmrXdOsg5D4UTab+roRTkFlat4C2eAMVH0YHBrn6j
zSiHZGj6CRJU82WZYRPtva1c2ssdWMEEXm1rB3XZkk3ZJLb5raDaW5Spc4KncEtadwYX8djexm0q
uJo3pRCVaDLBU9/gE/NLLE2WBA7UIG5QBh+0+2ZhwcDA+ipQiI0ZXzDVWKYtW+gv0j99+Em4l3Sy
Jo0sw3jjfkZtTNk1FyuqRiKG59zwXF8kcc6j7nq1Y3GqBaXfg34c0xExBrQzTGevLKeASQgytDDV
94X7F4/tL5I5n9K0dFoUBUdmIIa/AHB87Jkk7h8KzdYE57ZVfNBVIDytB2cCdIm7Zuehs5oJuUe0
hH0y4AXy6NDjjGRQFU6ixoWt3JOu2aAdx+iSrQP3/qvHys2kXowe0ka32C8e5sJQWplAyJH5NBC1
AG24Zh1uUdMMQgzrm2uOc1OXqJxgaMF815bJr5ESVisMTJsvqeFr6J7HSKdIP7e0xrJ0hC2WTIBk
xd13ccPmOuohFIjBCJg+Ck+XnUXzqsEFiiHmYYEHrzpaF6AYoDyJe7I35cOlINmmqytBztcdJkUh
MbrYyLfVeDsyPCSdDONcTt5GIevZrZQPP+JM+Apb/yzn0HQQyhuYR7Oxbr6IZIEGT5pbLHvlPZ4e
2jANtXA+VrdM2Ki8canrNngLTY1oCEp1zjqmcQQqGZWwwi56l8fyeimH1/NeZmsTT0WsPz9xMnOe
R8qow8nILeCUh+tC6TyaZq8LyiqZSu/Q2eGdl7gVe35ZFWcZ3VyWiCIilMScFyXIlCv7AuO9LoDB
9ku2y3S06318nJf52YL27dAQulgKriJD4d8T5lDXZIhxaDNQo6M5fSoB208V3euXJ7kFzVr3msnh
LB91UDXKwIfpJcPVjUs9ulHM7lCBdraQdJQrP6ym+JiGzqHD5OX9wSD4L7HvlWz60USiHretZxm+
F9ZlqngNwdS+Hk9SVHWq6tgrU2exV88qdogkrbKPc6OmXsYwKLCTF70o9rquT4+6VKPhsO3S9qFX
SnJRVjbtHVuO2ftU2skdUw3pfZy0+rGTqqlx9KFIKge5n75wZYnOr8mIFwjL58ixh5REjjLlePaP
SfRsqaR7OX8smy4ZPhIvPHSpK9Dzr8ur7aTqs1lZXXKFtNqEruqVD+YTpM09L2t7K09krcZ2oumK
ORRFokLWFKSG078Rt3f73/YH+E8fNAdMFogqY8+4qXInjb3RoxixTKGWD/9obHgNrDiFNHAbWTZi
adzxvBep21Se09Vjtz6xXNVfdjbaJhLDGQEhUIWie3YLyM3QdQt9C4ZpfH9jVnong1BxAUD1XLgL
MBIso3aXIXZpd1CK1CnTJZjpa60JgOs2oqUvcrldnzpKOhMKF+RGkGeFV6l7lqaCs13jk2+bebI4
7iYyjCWxk9VKOo06vVk64H/xSDS6k5UIvNf6vedEcaGSock5idd+nrmR7cqRJoAhO20d/UVq9Mu+
ca7ftqq6BOWJFoB2BPjfvjWIUE9EK+E8P3idM91miGMto7lsbBb0pBb2d4mEcP4rLumY1nWpBRkS
hRKqKXWBgUapnXcKA8aBMscYFx1frUTK/dqynupieG7o9KZnye9lUAXjuFv5TEMHD7KOsF1GqoUL
Geqxj+0WTRgByvlmvZ/Uo5GHKI6Akcjw1PF+BtND8jwA3f8f5LQ2Tf5E+PrzEwdkT23ZjCaEL+NF
s1+9nXHswSzzvmJkZaGQ5npz70/kcc7VyM1Fjmeo0NKi/kjkK0lNPUYBBpunt8QoHyYpvm/tbGfV
P9IUnRbdodY7T1URQ533vVvPaew78gbI6BHZ5K8xmRgLiyjREAqC5OzWCuHwLuT9EvkK5sszoISh
q8GzH86L3ZpcOBVrctC4ixVXcbVeL+j3mx0Wu/oPzIvuMZ8RmLkjo+3IX4AkQnb1TfUWgRRK9CIV
LdzkFA4ArHURz+uZ1x65/RcgqeRKNghS/MldcehHNAQJ3OFWtPNl3ZymjXJk9BgEsQMSlyjLgj0y
Qzm6ThEgV9J0QcCN5mcANUB/RKeElbok7liV5n00G8UKFVdVnmLE04ulqBg1mqnk6tJQ7YpB7Xbp
0A17OZ9wTSJstYPRZrI3E4b2XrMpbkA2Do6dPLGvqkyLfXh+/fL8qW6r9b91iY8ZenOsJklWtUCL
Ip9W2V4d3/83CesXnBqq2pjVVEJbJ3tBL4oWJuP+vIStGPjLCXE3FrCNGyVravJZU5SznR6HKRL8
K6iPfUgjB0c1NgDOFCbWV6P/dn/h9ftJFKnjqfh1bUMx0KilUMhY8awQc48+RhGjnfm4TrOt2lgL
432RSG47e5q3dTZCJGnv1OWyioBjYbirx6Vt7Q1+/iF+G673Cr9MA+E+QTaI4PHNXZ+TRssCkP5a
QNGJ1SXpRYmBUrNnFwm7nKcPClgfJRGozebtciqUu1FZ3GeKGWOhaT0kQSdNJMCg6eSyUQH1UoG+
uHnJyU7GAFyw5DVz9DFTfQDxJEG90OpggfjlCshgxSutZPsH2n3m6W88MZ7KKrrwCHaHz15hhKKO
IvSWIu4cfZBNB9GHEi6uAZTw2ekd0YjvVmR2Ko4LlyRaqNYyQpypfozsfiDA4Zl2JhNUUDbt6VQO
d96lqs9SnhhwCvfVsV58+10PDOIA8F6+kS7n6rrwh3Ll9RLt55ZynwrmzrwdaRtFKp7oGI4JyG9w
LAdxEHeOEkbvze28Y7JIomhLuZDKJvkgl/PnCVb78ZD0boVgogwTCL0CO8yarpP29F7kOtaVfDMp
YqEnZuVxR/rjq+egstHmrVLbKGzEpluUsuRU0tgGhZ6aF8pQLldd3RvAYJuYe95bbnl8A/lPW8Fr
CcK5Fcv61Eb5YmmBHt9pIBab8ul/k8AHCnga10pL4C4Wmzk1+rl78/b8GjZ3D6VF27aQCpd5v8tS
A2mWZrKDvJ2ftNYEKWgZZsCscqUM5SEaF1d61cqCdW09sA3DUrF5uIx1hBtfD23IlKY0M2YASmB2
JZRRlx3Z/yvlWe/Or3BrDPGLLC7qUPO6TUjV2HAtyc3sDomjhs0xu0Fern2dnqsL6bLPXUVC3wwm
AkNRzWY18W/6ebLU1VJPbu1C6dlCotgI6mp2MAt6LAl6vNvYicCnW5XCcti6nO/yALRjYoMxwMW5
HLXP8rzpsLUD8Zt9EeQhqRwbsJuTTwanERLsbVEGGNB/A9lkWTMVPmVQVd0UGVZiA3EQVDEL+rpX
zE9JdsGJvM47qrueYFZtRaOmf+d1ToRzh1vJJqJIEDIDRdV8ye/sgL0iVX813cZXs8d+kF31y7hS
BGHShuGvA494NaCdck30fj3SSGrksYsaKSiX2RvpknoaSrn+eb3dyFBgFgCktOhlQXZE5rxLjb6m
gdW1hA79ZyqHSq05rXDQaf0jnLJAiKVqoBxGlZ9HMus6TQMscyWhCnaft3e1dhGrv5X2skG2Dg/x
QFR+2JQHf4nxPhUlMV45u7LIu1qFvCw330sC6PlUeQcZ+ZPcl7sJCHxMN71IV8K/2EsbGKKErH6O
H2kcdIWAja+Xgs7aD9NHB4imlomSoltaYaP0hslJG56NtwOLTmndEFMK5Oqmr1+z4uf5RWz8fUte
M646QZiMy/2r1pnSKJVFuUjBXHY/qqhxG4rh0/9NBmdOmt3G0agRrKFPjtI07oCRfHdexIY/RF3G
0Fd1M1ES4vxTyex0UUfbCFLM1rQq3TO0mtLkMuoyz0gxNXxe3FbBy5J1GXU11EQw1Mo9aahksCQm
Fox1ol6XZWEiqeS6rq1foDqBW+q7xun17LEBpK/Tp9LiJOVw1ye69t8btAULW2t9poIaHHcR2FIx
djUbTLTTLF4KwqUhuyhTUUZ1a3tPpaxadHLdxJh5XWS5NANNj5wZmbOpWHZt9BhjFi3OBZOLGz4K
S0KyGLVLXTP5qJ1iqWh7LWiI4cX2FpiIijerkXYD+AfhGPSqepyr+iKLC9lLdRi1aE5o2KW9eZxp
In0Umjxc5lbWH+Wstw6FNUa+jCLYjcqIGipW1twZcy57rCWywKNsRLuWhsQ1Ugk2Fs8/5MY0H0jf
otKOJimvS9Mwly4LE9FM/+u8/m4EaF8ErT8/Oc8mHtSK5RDUJC1qPb3TLT+ttMRskepa7U05/zwv
b/NITxbGXTs5zbIhbaE/0qx4lf2ujvpOeJgb18DJomCcXxcVVXOmKRMWJS+PdvkMjlSnTx4NMGMV
I3jWNNlPUsG6trznnwPT+WeCmhtGiRZ6ZBbKPDQxGsRK0QWw1Q30ZVmrCp+clVqPppTGlYnsiXTN
dqlfAbMpnA5grXOb2qGByP62nvZfJHI+pW7qUYob+BTrUgWnQ/kKCHujuENHUPXJray7OSocrxMS
jXfn9WTTr6JoCRO3EV5/e7FPaILFyCLOcK03Kx7zyeiYaAta0d2TXyLk4/+wt3/EceavxH2VWAPO
bzyYL4qnf9ZmEWFWhrPGlpZgedtm8Eccd0tpFctYUtdmMKRsH5XLUcvqox43wfldFInhrHuu1Hhs
ZmxiisunLQ7dRFxQH3jnpWzeCSdHxdl0KtExn3ro5Vxd5Na9FlV7S3uy5dylkwiXd9sx/nvj+Cdr
bWqVFGFeK2jT+1pDZoNUXjKpbiZJAhe8rYEGFNAAioOp8o0zJubphtKGStj5K/BFPVoflfKpJujw
mDGiCKhj/WpZwHVgWH6UKc75Td1c6Il07qJlmdo3fYa+3Akzw4XZOap1PQFMh5WiVrXNKwAzBkS1
gTX8LcNRqSleF6okBQ1L2+cqSTPPLoreUwgbdlbZyY/E1gqHRbKI5mBTPU8kcw6tk/KlHBfscKbU
7rgSKUwXcysqk4qkcE6s7KrEoFUP18ykqyihzliP+5QWAiv4DMC/RRAnq+FPTBtlZhPIaX3U1h77
kN22brTH+CR96A5Wh3xj5KwlrwoQAegpe20PmoAbYAulAAi4f85y3YuTK8IuTJuB+hfXuUcOSOqM
YPUzXEl2pDt5b10nV+vERAVgosTVnf6iq4PhUn1eMxP/APxvfTGc2xDOpwKtByHMENOwScjyO1YB
9C6TdPYzS6M7rU4xxtqW9m6MW3qZmCYA9GptuNVpYVOBMW0NVaCjHih9yP2qMGXO33a2pNn2AGuy
AMLyIAHnJvEAJx22Qf8yHKoLcrMCpkdOApxA+ULSHOmBCikBt9K1loaXPQoQ6OsDTejX05kw/17n
ZYyRVmNnHJZ9De4Lm4R6CgzGFuCPPkhvK4fei3DTNi3gj1yezk4uI6OuO6w+iYhrKLVT1uh+EfU8
rPr97bhPpHAPyCafk1pLsDqV2NeyjNkF5PvOO0XRQjiHYWOKOx+QcQhkTCsX1U1pv5rx+3kZW8XL
01P6DBVObCjrq0qTkP/CEMbgpdKV3DqYvdlXflG7qr3vgH7hFK6wZrq6oXPbx7kPIFrFXbtu34rS
ItNb5JRldE8O7uAn6qUOGlv/L3LbX1bKeYueNi24kKkF+BKjc7S4CKsicxmNgygDMMWYe2rbvgm2
d9MrnKgJ5xVarSvQH2qAGCEfj6yOXtus2lk9EoiAzI2VDuMQ8lvRgRhiWpJdbLP9+Q/YKo9/WTXv
C8CoWlkw0aB6WecU+kd7PWIKhAJA4rSAvooacEvGt8pbfc+A4NKISKBFWsxFZVPTIa2a2lAwq62c
ugcd4iz/SuJEgGO21f30ZaWcv0kqSdXLdLX7PaAcgFnD0LO54gSLlHfT9G2AZKIJHZk3PgkCil+V
zNlCUY1R76XKCHVJ9s8fm0gEpzaJIU+TLs00HG3yUXZJgLyoIN2w7Z9PlsFpxgB8+TwFTGc4VC28
MgXUAuKfwFrayjMK2jhxR6/Kie2LWAFGt4RMu7FI6KozlLDRtOtE01pH17Lc++/XjpQWksIoQ1kq
X0UxGJ1L0ss0ZKD1+jBKSu6nivQC57ruIO+AiKXiuSUjearwfi9tQDw/guotpCzRd5imIQFRjdkt
lBjAnvqcC050c7uR3cHFjKyjYfG94sVcWanRRFgWQO7eF2/ZI7N/X/wEBAl7WHxjl19buSN86m2t
E6Uo2JhFFMvgQQVTbIoMTiiYX9DsrdrpL6edfgX/F8rggunC/Cbzo7tJVDnZ9DsncvnhmkkmU5/k
kJvsy6vosjnGeFHfrcjPc+LIvQOAkrfuCS2o7TXQrr3oTaBFnwfIHzAgkUGTgAZMnfDT91pWGPNS
5jSMGqSTYiqVL1at2Htl0oEI0lH1rmBVAuDOSbUbJ9FRY+3HBUxEZj+CobI0Dq0ULa0gNts8DgUj
gLqJwThMOn0Niga5bcu0Qo5hjLvbsYiuRlXfJbREv64teupsOREd6UuMVkLe9zk8mBg6UOEQU7Rl
At3AhHqfN9Ut334qYf2Ck+ABWGvUGsrIDExpue4mepxkFsizMF25FS2cylm/40SO1smD1QN54LOT
xgDqaVzuLa/zV1YPBp0K+lKkPqLNWw/yRKTeF5PaUlxb2dE4DBrGsCOgNS7u9Na9pjf6+oIQPMG3
TebkvDiHzAqzbc0Sq+xsR/6tAMhk2NmPXekBg7PYAYUT6aAVuXy+AJzS9EOljgg8b+s8UfZH+REs
298J0rVCG6O4ZpikZ9lxRrNBMiTHaRA0d209wU+lcFtbNwUjqZ5gCG6YAjJcE+u33QDLTjougCFI
BdK2LM5QZbTCwBEA5ZSzuIyNVSxRrElpp92USBdsqC5SO/OzgjyfN4et6i1eXH9kcfagalWmzxoQ
XNc0HoZCvU5x6+QGpB77JnOGq/hguckxcdUrK70V1ca3NPZUOGckZitr3ZJouNFaqz5KQM2NHXmW
TEEbzubLH6kaUCShZqugR++rZSgr/PSUAyBXDQHniMB1D2LDwsFckP4ceylgD8EKnTpDyH7M++UR
yE8rk8n5nf62VlwtmBFFX70M3/6tYiDjyVlXKi5TTNW5LTuUi+i18M0UVgkYYF7zRCoiPU5tWFsg
XUMhYTbRzjQgMaoeI1t0TX6/pVYxNsGEE8ZWiM2HIVoiLwq6tXBLZV7/tLJuZZaT60B7APTYxYLB
PC8XaOl6Pl8uRojUELiu4asmf+tp6PIsSWkEkSTHyDJg8WIGDH97cQr0uid67yyl7qfL3fkT29rP
U6ncMyC3ur4eBhYDInsA/QT6Rt8stRjDqU5Eucwt5TgVxSnoVMyJNnc0Dqs+eoqaaVdOolm8LREr
XxkK1IhUv13jM4g9h9SI43DMR7eZnyq2eOf3a1sCYmDT0jaGmRSrig1m4pTM6LFtr9tJlCX6zggC
PdChcnCKZK3mc/5imI1etSacCKjd8ycdnDtXsg8490C/AiReM7sEOtg42a1lCiEC1quM10H06Nsq
JunQKs63LpTKVLMxhezclMKy+6it534kfp/p7jCLSJe3thKtUSpShUiHfRvDWaZiTGMFh2VI9yz/
MZW5IKj7njxft9I0DAT2GF8FsMRXlxgRJZklHRIarzl2n1SW6k3nYxDn8h+0I36bGYY0EygWmNFf
a/B874IyDKPc9VCNmPWy3+PhlkZww2Z3q7eyr8TmMafVK51Ub6yIYNRny3mcyuZyUhUFrmMb49mU
9BLzNEW+6PrqrrKAykiGj2ROQGW0PAPB5r+NND/XTBRF0RHNf0smZl1E2kGHTUed4bHlZVbbYJoq
wUFuOSkTk6YEW6th5JSLwBT0gOikSOKw038102/SHaRF1GW1pY2nMjhHaBWqPsAFx8BL/CiSgzLf
nnccm2tQoRW2ruB25G+UNh5yimHPOOwxBuJKedU7JljcnWYRNel/zx2uh6Ipn5UUdMjxT9rKauZW
SvIYQBhaYFE3n5wV1RJgBsvbjKr6juzw3hK5928B3adUTOVrgBjBzCznt3Q0Vrb5CGObhmi+mm1D
vQDtzuzGFAOcQ7w0u/MbunVgloyqrGpZAIzj/WTeAsWzm7Ghpg3+y1F1p0o0srRl0WtfGnrg1mYu
3h3mXTV1NsBoQmZYgN7ByDFodOhVroIkHhNu+fhhYLS71jOBVX3PmWEvkf0j6LuzEYjwPScTG7qy
KmFWltzrrlErAEuPmBOB8bJWkh0BFlNVtpdTPV2WoykICTY39kQ49w4gFWuQlIXwxuqPymTfNJUh
OLtNFcUluq7RQLnvW/RvRWOTgUM6BG7i7I5PhZd49t1yhQxEvld8dUdyR8i1tXmcmPy0CdQT/WVc
bSC1QGM4yDoNdXD+gq3jnoWrsORW9GTcXh4Sdeg4RC8UIpGvF09XmLEdrxbYrDTRLkb0J5CDRJ56
o0W+OXrF3UrZqn/8hUXArhTorGprvIthNEtTWYULM3rAHJTLEygVRFOFqxvkIwQ0UhuITExMs/JN
zX2Rs1gD81NYl0bsI3yxQNs+ZQ414sUdCSsB3SqptxgzlPfnV7flQE8lc1ecYQ06W1C4CuPmelDi
kPSxa+kiIs8tKTbib1tGp7iBx+nXk+unjGRLZADmkrV7xczD1EzDcl7C84vZsjFbhi4aGL7GpcAp
iGbXLDdKKIjSx34SYwBIBJ6mrvvBn9SpCO5CmzKbUBZDBAnZnX5vXscfLYBMMAMq+dIvvC/QxHJI
PekGCYvmjbry+h4UlIJFy+R2U4uneaw1CW9fY34uteW1qIVA9Nsn9u+t/EzfnGSE8lxv20aGk+6C
/rcWrGPOfqO4FYjK7RBQ2KqvAiZAPH3yrYQEH22j0xBvexvpcP6+m6c4r2YLclcW78xbnsmNfotM
0C75JWqB2rpabdi0CZ+FbAkfx2p6qjXSeh0sgPPoWrCvKy+pfa+nQgDzVe++KQ1aVpGDVDCkxPtl
Sa2ATL+sm+nJKNa0bjqHzT04CVNpp96kexLIwIm+oGTXd45oZnQzXrcBKPLZAIIwj7OKSaYp68H3
Hqb9lIbAies+aKFEnqRX8g0Y9eQwH2vkZVuWuHYhNwDlTGlQGaN+vbBYfz5voxuuzpJB+EMUuFIN
0w1fXYExNkYxl/gaW+ruWSzFDtBwQ2JXfkmGgzylh5rpgizO93LECqJ0IpS7fOuM2npcD3EIRAwM
FzEwa7LDijMpB+VDvjJQCjlvN4z0i0hu14Gn0ickhWPtsiNh73L2X5caddlGW/KKpYjHJa7ErxtJ
M20ZIzauAcUM0qbWmaO3Lns6f1obNmIDGEpRQHezjmlwribvSdEMRY9VGOjQjbv0Q0kV35qbcJqr
VBC/bPgcJNnQywE7se1vijoWC9XbGsJIyXaZMd30jeykQyR496zfzFnjOn+h4J8BEBo+xJXy0hjQ
OYRbgg7aFTUKrGkyJ3+JF/2tsRUpAODQzwpkGG8NtaggDtwyR8DT4GGHO0rWUa/4em4TODMltY+Q
TXGnlcfPicDI7GZOvV+pd6WH//4AT6Vxmm8lRNIyQ8VTkl52unUpKT+K/n00IsHZbSnKqRxO3TEe
3VGWYVW0glUnKPCjJE1Vv9BjgSRtw7K+bODqYU6uprKqzToysSSdyssxXbrGq6g93RtLX4PBq5dv
MIzcupPSSiDyGu1I9jS4nEOlFJqPJjGyt6p0ciWtm/ZKQ+h7nVXjMS8IQEraKe+demhmNCEWKASj
3GOEaGxufmiNUhzbnEyOnAwoWei9/hvzUjMy3XB1v3tdSxs3qhXQrlOlcbNcngIkfVgwZr0p0OB1
M3kNPt1sziqTcVILZnV4yJj1/5H2XT1y60q3v0iAcnhVaHVP8ORte16I8dhWoqgcf/236Hv2sYat
24R9AL8N4GqSpWKxatVaP2sHanF29k5754XV5NBN1rfLPrS/4eApRDUJOb5YHc7V1KKT3cCckmkH
wBKSEGP2/eGylX0P+m2F/4rNsRZtZVOUC+BBQA7eJcVgxyYK08eWDRDthdy7xN75JCECKIKN7SKw
6Q7Yxj4aXPpqbnUHAVSFnCy9a4/RGBmReg0h0ssr4w55dlwoYukoAWJ6RRzvqSD3pi5qm8UgO/7i
IMGmtL8hTX/TqtknwkqQrmjV82Wbe7EU9GkI2yg6wqrwPXrMdadSx+LcOvMTUBvo7cOoyUpIe09q
D0RpLh+TBKXvWYe3RWl60OCJlpG2DyuC9ktdMnxr61LcqSRhxzGfydFKGhIBZgApzyqVneOue25+
g+A4q0cBOqqV/5cyGtcZFE4ObghLQEVCHbUO6Q8Z6m7PV1GRwYuQU1mhhvHRddIkT7opn7LYS5cv
tjshgRjqt8nUP5nElH3te0e5NaZ/NNaRsesst4Ix3b626s+2lgdL40lyJJkV4WsYqQkxIVJnsU6n
2i9ZMaA9Qq77ZZXUf/aOa7sc4biKodNB0dllyETBCcwZubzOlu3Z7gGZaO7yhhYwL4L7ryRTZsxA
ZjFar7lfsTy2tAnxpDdBo7n+c/lb20soMFT3X2PChTSiveOliZXFJuOtwHl6n0cHNeMBAxTF48TY
PVoD74beytxw7x7YGhbugX6ezbq0YbjsdcwhF3yyb7XvEr3k9EoaAN+yoLkXyjYWRfG3DC/8pl16
gM16Ky5aJ5yyYvK9wZ780iO3BjV/enX/fHl/dz3m9/6KVHf5itJZkWKZivE9QQzTkkZyoUrcxRY+
sTldkr4HiBm6SUoW1AwwUBRGviopwDIoGp4k69ldkI2eJDq3Fp9o/PhF1xVJO0ycZUBPOyyY7fx6
1mwgqFv6kNLiqV7X4UCbuTpVgx1Vo5n7JDVY2Dfmdd8iXewbMIysHWrdM3hhDRNlhjy/dpzmLaOO
4duaAm6gtq1DhTHnQWXlFLpTX96U05iGw7gmUY/pSl8bBy3u3bELp7RJAs3TntJO5wRqxQjFpfmh
tNNvgzUBHJf2X3I9A9tRO9/TnH6ax/mOme6diiFJyVns3im4lA0b9JAaCCmF4DpO6VqsNYJrnmr0
YECMKRxVzK2h93IaU13DAFt3g6GOaKrUF1Rxw8unsxsIN+YFXyjXmjm0wm3NTNRynDoclBcns/9H
K0K4xfiTbSbWkMWJkgRG/0Czu4pSiZFdP9sshf99k1IRanjVVI0Z2voq8zsKyQGb/c29sbEh+HLe
LSW0enBv5IbGQjDEWJDggqoXqxYZfmD3K0WCCHwX+j1n70Na6ZisgnJUDOG20Muawnc1aJC5xHB8
u8Ir+LIj7EbXjTkhrLNkAdUk1bJYY3eTk10v/WtLPmvecl1NPy+bkq1MCOQeGT1AbBFW3YqEa+sG
HIlKbdVPiz+eskLWa/9elcvL+Ruf6OhCSEtn+ISl3vfp6BudHjgURZFUctFLFiUWtZtGq/tswEXP
9B8T4cyCeHQNjyo7Xt68PS8H2wGHO6EKckaSTVUlU9ESwbhkn98nDJzSJJEsRWaCL3WzaTn4Lucy
LRRoZixP6jp86Yis0iIzIWQs7uwZuW7gCsI7moWFQSEAWH29vFN7oQ20q/iHXvU5NqBEsgWqJtgY
mHtllCiu6Pa9qcvI8XbNuGDkQnUFPUSxY5KrzMxSitiGJ8OxH6BVx1rk/bJrdK8fhBoxcKV4v/EZ
cuGiKIniFX1uZ6ikcPHbWY+qoAys2/SxBeFq9gRBwz/WMMXX4xpAI3Bq1/Ph7XXsbbuxcrBeKBg2
G5/WRsZzsffVYDZcA8sXiK/PhmPzuU1orWfKgWBwFZM8y4NVFDeulr6A91YWDPacbmtM8OsubTvD
gYZwvNjXbdn4hSHzBdlyBLe2O0UvzQUu12ngR1uTL6lOPy2delWYyT9/6t2o5emmrgFxDOyE2DpA
jkLTIad5XLuV7a/5baJkj/YkU8U4vxY+mhH2rCI0S9U5z+N29BQfeLZv62x8cvnwpjIWb06LiYL/
bWHCHiZpp9X2gIUNbu3rthoVQA5Z65fLVs5Piq8LwAbomDjeWTmkwHSokykLklJldU9FhRyyGdbV
7yzvEwiaTcnteu56H83xv29CKliba8IYsjytXqCBVGhl0LuJJbFyHoo+WhGyE1dXPJWUcHDNI/fj
gmJro0eLpsrGcc7fRbCDoIorCNQ0ZyUeMidEG8w5j/VXu4Y04xqyMHudIHTfQeVnOqyR7pdPzttq
g0dJ1hjn2cHH+hI3biIpAsGurYuNrAXIlBJqlDlqvKoalVWXHhI9y6Oiw2/10zIZrgC+B2/UMg3a
AxCJmuQG3t1lCw9gBGLwqYlCQ25bTmvhpUU8U+1W75pI18BJatqHyx66b8YC4Tm4eM4pEA0jIyvD
Jx5PuVZFC07BJ0rV+5ObyqSkfz0yzvbU+m2LH/jGPSldp66ySR73kPpQgo6kzmPXDsptU2jVcUBb
AYK3nYapbRuSD1+zfKVhk5cA60Ncz6/rLgdDhdK+6hWCX+AuNnlpQAaAQezWPDVdWh6qCTHEalSr
O/aN0gdWNs73JSjKr6am6poT4CjK1TIt6Cwrc/HIJu1mmGbyWgGpe7DMpn1l+G+OYOqzo8SpckTU
fnidVl0PZ81rw8qrNaiU96sTJFhN46ukkkX3nVjI8Ulg30YNDEI6wuc1T8kCbr28iK1pyALKwEno
Lqu/Fig66lpFg67uk/iyF+zEKWC9eO8GoQ7BXng55VC8yMBvReNUz/v30iyTOygu66D5nOwwrRP9
b6Iv2tG/LmQ8PgR7hUJRU/HcHM8AArE95ZBacL5K5ty78RBJE1diMLQzzN+YO8uoVXYeJwuFdlT/
fShnSYT/tTWiUwOxid1DOxTZmXBcbOzGGfSi+IAC6DqDO8/BFHsIGlGIDo0/sjtZ4VtqULgrkwaq
jwmFQY4NMoPO7zlOogn1QwqN7GC6TrTgsnfsxcLtEoW7MuvzKq8gIRDnJ+vQxf1xOoAvSjq+soMn
BvGXji0EHB86JWKBcens1CCuxbcS1HWYXmmgzqNELaZ0Wt/9Zr3lEbtNusBFJU6yxHPqFk46hgwR
BWgIv0Nj7WNsQu5TuTnU1FDT9B0auGCBBkCDhBo7mlDkSu7TzgcXQhEuR+X75e3d81LONI6CP2ci
EFtBDrgVElenRTwtymtW1j/xwpOBoXZtoPJj4WvAyIM4Sp/myQDUY1nE6kpu+0VzUb81SXh5IXt3
CbL4f438KkJt4rvmDcQYFPhJ11SBQZ5dD/Qpmaw/smcFHQKuCwek49nNDD32JrXLuoiL8mep/GNn
r3Xz9ucL8WwANfE45MAkwRkghAEy7iopYq/8qpCXovxalC9/YQJ8hUCEGrqHavpHf+snpR+8ma/i
V7XxrknKAzFayYnsNMYxE8JHRoHe4pomQhEkz6CxMvIsYoJq2HUz64ZfTW3iA0rx6oyo9oCLza9m
B/JsUxOVA5TkU095VtRRcsPsxZDNDxGJaPp2RlDNG2BliBchtYoxJ/Y2LvpJmawnhUz3bt7mvtV6
j5f3effD3hoWHrQG0SDi52AHzNi9ork/PmHc78r6tBy0yPzcv9oH3f8LoVyEk61V/ePxLhYZWZ+1
RaywyjfLb116qyHJWsy3xJQd8t7lrYLgENcpmGPP0PzWTBxEToD/0FLG8HWMcWTcpcoxGX9c3kvu
9sJVh0FnKMQg/wCMTAwiBtX0bKpcpKRg5Ma4QtAOpd/pIHfoG9/LZInQTi0CyEZ0yAHssJGHiwhH
PUNW3I+Mxr35aHzhsI71mL2w6wRsmG6cP0LUVXoJ7Tw6YBPzJBqYvAA2Ej79tR16L1EVqDX1tPZb
L/WNBKK53TXzcrBpTcn14FWSy2cnOH+wKeTF1jDXVVWkNB4c++iMa9BDuPTy0e0ETTRFUF0B2zmI
HsW+vNP2ZjGqBMua00NRzHe5UhwUEGX8hZlN7irkdao+NWpB+yLOHdu3BuT45g/kZdFlK7sOv7HC
93Nzz8w6+jWp3RWxVt0tlR4sOfWJdp9oshH/nV3j+YjDYfWYfBedAQoJab+MmCl1GH1KAGE3FOtA
7U4SG3fOHxY89GcA98Z3LARpEEfVmPkskX037q0zI1QQXbJluybACAmKRC4UKHbHBkB7k4VgJSV5
goPz8XWJh+0cCmY6f1sQ0tKhyLxcS1QolLDrocFU/jD6sz744D6XWNoJQx8sCZ/osupzktKZAqpb
xSiERbMHMEulX5vWfFJ6Gev3XsLN6XgxuIGHCoYcBKfOV0aXzLWVX0RVcxZO85GDIfooua+Tg+5c
cXqoyx6+d28jGwXUBGU3PAHFV0U/06qqoYsTV/mJ00bzFwUUUAbMIIQ9Rsf/ePQXlQaAWgDvBtQI
JBPCnmptmmBWBPTGOggNquW6nb5eXtHep7Q1IMS4zlVSc9Eq5cBYdtXP5e1o66WfJOP7ZTt7jg7W
X6SFnP7jbFxjoa2WJ7mWx25rvtPGeFmqRDLBtrsULuqJmijgQGJOtSZtNWgtHq2o/IVr2hzm4Qes
/XN5IXvfk4fnP5+k1xB/BK8bq0Tv7DErYgAATzYURlQnMuqfail5wO6sBtweqOyCQRuXrBjjgGto
FkXBc1Jr5rjvtSfNKO8SzzxeXg4/XyF3gBlImAHqBoJa8QKqNUV1Sv6GdGgXs2SMkbR8I512q5bN
MTO8g1qXEpM7O4jUAZzrgBThkhHTB2eeljqvkINpax71eIdoqeYv2mcw0B8uL+6c1N6CL/w2ZQkN
QChpkMnmSeb8ThWf3HIm468Uk7BcCXgJGQCNdczfsX1AX+mPVTK8sL9S8Ajh+4WIqHiGq4XoZwI7
HKtsvdX1JdAGNxzN13X889lDHgahDINhAozviDhfXOnQrh5x9Vote/RcFL+mZpDwCp1/wqDLB4yQ
w8v3xhXGTOlqrypi4AwjxVvuNK2QNNjPrxCEB/Q18d6GcCZg0R8zCAvDw9nc9HmcGW64uB3Qg11U
rW/WYt9UWX+67B7nnxisGTpeemjenffu6iEdVKLwaldjBCAxhdydj9Ku7M7gL5mPn9hHM3xfN2lR
lk3rsthqDpDF94ZdqSCvq4YpmjISGl4SMZCctOnJAOyiV4zw8hJ3zuzDEvkWbGybq1tbgMnwPhHG
EJgC0jyS5rrk5j/3848r5H/fWBk1h5Rew+t5tBuDblpdf22N0FHrK85+I4kfO6AZtELRAuAicJga
FkNwvnpmC8wenD3p0mMxhCYEt2tXu9ed3u9N6w449zvDG36MVSbrIu74zAfbwmEaeEE6RsJtz/fo
YAfj8F6AjPnyqZ0/yrFAlDdAYYXpRggAfNxPpZ4sQhyXxawyrAjVL/qlwLSvkmHYitlG3OcWOyxl
M8Xq4snAkTsu88G4/tG4ikffmpt4K9DFOtp4iiS9LWkhyUwIdyi4x2d0UWDCMoug8sCTtfy4vIO7
x7TZQeGY0BWdx5Yf01B9cus3padAsUvEd3dtcGIA6A2g3iVG95KpZrOuSRWnzvvqXKnW+1hLCl47
HxYirY1yPKQMztu8K+vIMJYLLhD3iY5fisY+DqoSdp4jC1L7i/ltSfiE1YY1Ci4WlGMexrCsrzFl
Z85h96o8DuD2u2k/ORBpnr7oRxnhy86UIR9++21ZiPlGYVJmgZQX1WVi+aw7Ge95Gpb0M7ufoLET
FLfDQaWHbPTLMijHeOpO2Qh6qDr4C8lmQGq2v4VnS5tA1it0UkZDh9uAMSVtr1tD8hDf9fzNYoUn
JbN09HMYFus47Lk0tE9VQaPLrr/zRsEigFJzNVSDzlukqIPYCIJrEzc/xzA7akclIMf0TQ3LMDmk
scQa/1aF221rTaSDYxPwdqUBa2bsvENP4bqMwThT3DhXfVCETu573yUWedJ2yaIQHdVRH6YmQ11t
RB8inmZmYLDAWgHPbejzXFj1bZ8k39g6VtcFrdx4nkZZA2snsfywx54QJIdpaDON4XNRjpQevLvi
sVrRY8qgAjgdPDegn1qMyPY/zUN5YEH1+fIW7H6sYBxE9x1UwGd1cE1PqwnKbBgrtpd4nX6ylB1W
aoaXrez5Kqp8NsR18A+MmB8/hgKVRLfIDCTPavIOweznwSt/XjaxU0pEEXxjQwg7vYLGSwF5jHi5
os+lF0DE+VBwFaYpLJ/B5xzTF9kQP48novtsTQrxRk/IpLYQU40rZTwOihdZIxCcKLmD5iWAELjs
c9w7rK09Iaas6+r2mJUqYvJK00i1Ds0ndkjD3gc/pOocFRJBvi82E18287trGDgNE40fB61r4ZZV
WTbkZIBhp1Bjqj7URA1cadtn10s2VvjfNyFzsefBwCMSIbPTIgzfQjzmzwcc4CQohIAygLM/iemQ
a7UYZzUG9CZs+7S61judCPDdys0wFBKf39szjr5HqQUPkLOe36BOVmdYeQUKEi9UjDqYugeqSR5S
e7f61oiwZbSZirrtcTCtMibPTrW2VpCC0P7WVefp0MyJKcm3uIuJLo8KM56gDjBPQK18PCNvTAGQ
h/h8rJHuZDfOa+dAO5cmR5KXV3CdB7a6rSSH3VkkZtuhxORBV8g0dWGRbcM6vM0BKhn5OGJvPOpM
jZxFjVrberwcRXaW98EUP9SNC1bDmHWFgx4xNeoo7dOrhYJUi2oV1HDzNdBTO0ga/eGy0R1P+WBU
iFwQYG8BlMX65swG/UFdsdOcJz+nVmWS09vbSZQaMUDLAWvgSfq4vJo6TWOryJZBd3osU46Y6IpH
rYMYsrQevRMcMSeIvickIjkDkBAcwa8OUpWWJ//MrO48as53Xs5W4GkaB8PrWYPcM6//uEwCdaCN
USFCElL1w1ISBnICN1DYidQJRIjvnerl8pHtPRxRwsA4MiRuIA8m9o8HYyVsgaxZnI9TeWtC0Ps0
k3kMXeN2dBUlMjylfVGUog7rtW3DvKz+HLKBKUVAeoA7RMn/fN4jJ7niNGMVG8TwKRueZh0TbpMF
6lwM5dwQG2riRf1qp0xS69g72K1hIWEphrHPpwG6Xq6NLLtrki+TaYb9kKc+yLVvzMqTla73PpCt
ReH6GdOcFbaBUJqB66Fc0mcd5M8+pMX+ovqACQlUjDhKY2fkVJ1AxFhoWBpEee0ZbEe5GhAFs82Z
pMLMY5YQR2EJ54YymHo+aGqQHr3W3KIx61d6aKitnGwvSSV30N73zueBcG3DzpmQyZxUGPkukjLO
9IfOBsaF3bglALdERvK7txxUDHVAsECMdgZCUBfiLWRRaGwqNx59Zv375e9N8v+L2AJGZjStR4fG
bf9lGJ/cXHIcO1PNIE9BER5dQP7gEeUwEFKs3szsBpArSBwctW9lYPpOPMfpVSp5uO15Mwe3AHSK
2d+zHATQ2tRcexu9YBsTC/ODaqKUTDzJpSmzInyl+OwBweAnYrnflvzehPrE4sre+jIjwocJ9Qlt
LpiO9n3+WI5HS71r5/jyye+6MPpjEMsFi9QZQkBx63KZygIfytx8gj5O6rctPZhVqfmVIyWR3imX
/RpN/o+1syr/aqvLqBs0xgtQeQHc20JFMF3uDZRVDm2zDmHbYoqqQ93wqGat51u1DfCYlbSR3hmf
cydzPmf2Yj5YzoTMT29oQIs0C9jUFTcIOqYkFu9QtMBvf2+PJeRjtpKiQq86DQhaxhByMmnQPlml
vyb+O0C3z9XTUkeZdDT/7NwxpQI2LfSTHKQRZ3R3TtZ4C2N1GSfsuin1sNAbX7Pq4+WjP/voBStC
XpT0+ZhaNivjhoEvAhdM7tvlIJlROu/9wgp20ATiBYELrauPORGoEO2256GF3Kb3ypfxlF3Rz8PB
i9Wb7Et2cKM/XxRYs0FQCdV5jsj9aA7jfrVjLPj6jdU6TYp+Ksr052UTZ58MAj3nCQSHgYssXYTe
eppWa7mnlSi7tpEKbSXPy0KkXUE2KBL/23EEjNz8KmAAUYnhno+r0fVOVZLWK+PFcJ+8VXkjlFxP
Syepj54/7vmSNna4q2zyctCguXh3gAGNus4Xy8xei5YcVdsIzbwIV8z1jkYFkufViRu7eyWjdVwZ
ynwsJcxvek02Unl+XfDfg3IDThIUyVBN+Ph7Fo8ySDBji+t0uQWm4yVJ3W9sNFGiKctHzAV/Yt1w
7bVaH5QGGBpXrX/7i0Pe/AIhvpvuYEEqAtKKZuq4Pkb0f2SDd/Am98rNe8mNdV4HFJYrHDNp8zwD
breM7VGFuEdiWIe1GcbTWABtSHSa+s5UmgFwQc3ByPLRVyr9a27bpp9lRv7nXxA4S8FLhWoVWInF
zh5hE/hlHficyTVHWmP9Vg2yh9JZjourGVgdYEI4GzDgmx/PdwUfsGqsNs7XS36MpEFyprynSvds
9/mnGsd8+TDPIYxAynOmMWBPwBZ9RipbZWq5Zr/WFLMSXGf6Sx4qgX5HP4PdO1aJDwRjCMyyTGpi
52RhGHgxLBa5qC6CVA3mDFmf8s2MjQMkcslpue/COdLeysN0tGQg5fN4AdotbCjojy3cHeJ34w2F
tdRG3sRqWwXZXEKIzQwX6N5f3s/zCAgz+DDB+s4Jf0QY41Kmtt1CThKSNc5DVdFjpQKjVDblV1SY
JGe3uyTAylFNAivBGZcuhO7J2CSwVWtmlM4/DGUK9ZoFl1d0ftGjZYLm/3/NCBEQWjHMZm6Gi/5h
iKwvDlC8AXwkx+hmb0GpDco7EyQJi0B2Ye3u5cYwX/8m9Nq9VefNqEMFpuo0TG9ajX0F5TQtcPVl
DNLFkkma7RtEbYmz6YLiQ4yt/QgFnA4bOvdfKHEwGnS1Yp47GX5KtpRHrQ9vML6lALOjOQpYzJnv
u0bOEF4qFqdG0IfJcflEMQ7gPtuDP0fGWx3LxmB3XWVjkK98s5WgGAfRZslYPMxD0M//EJAFk0pS
4zkPXVgVJit0lQOUz8YcvFE1y5GZXQzKkdDVX5ceSt8PhZFhtvP75R3cWw8ojICjdV0ucyVEydm2
Fgr/B0RPuWcoQHfjE9H+eIgcp4SRg18BGbhGEbdGR69ZidpU8eh8q8hNmstQFXsbtjUg1IzQfK3z
ruUGlDlckp/9mPuuMfu0XMFiIslkdrcM1xYo9TFdf5ab9cZI1JRvmVE5WQpodQXOWm1lkTdCk0AS
Bvn+iw6O40HvDq/ac45h212QHjIYG4A2Tt2HaUWhr2SROtwq6pNt2YG5ZM+XfYLHoXObLqbLEeXR
KeC7vfFxWtjKCJVWFutZGWnaXWW0klC4e15wuH8tCOeVrxCGmHq1ivO5ORWeHtaLd0ypdTU065HD
Ui4vaCf3xMA9EmlQNWNk6QxYTdVGNUbHrGIonB/cf4qr8QgBk/clTABOJ9HyWVbu4gsQt5ATR+KJ
hSoB+gcft7AmpEzWEQbLcUDYG6+1VI9qnQb4w5ud3tiJrKS3F3I3FsXOa14ok5EuwNoq1VeyXI3k
CRRrPdIByVbuHR2v4oM/bm/8y4H0XoE3NVbWpfdV0/mVaaAvMoLPPPG1Hs9Xm7MQg3rNyXyDlUjg
nw0g3GpMdfBCJrG/t4Ok9LPzkQA8iEFMBwjp87GwlNg5pioM3nWGKsPx39E353R57TtLxxVjIknQ
cLRnajROaSxlYuJWayct86FzMgdlW0f14J76dDqYrSoJzjsf4geDwmdiqczol4w2cV5/ddDEQPVO
cpwyC4KfLkXaJmvKLeQLytxFtCo/Lm/aTrTcrOFMth5kR1aJtnGD8ZAf+Wz7y9oEtWVIAsrO9/bB
ipBwEHsB7jKDlUzrY7xdl+Fk8FrD+LQUzDcqScVh52ODOcQTDYBsJN580ZsIqSW40jQX5oqp+UIw
kWuDhKUcl5t2kim37p4QaGh5TRv8P2IlwJ1QytJdnJDbKtA+drrZ9O2s0DOJJ+ye08YO/x2bJbVD
53iV4fTxqNmBsWIlTlA4sleobDXixi2orq0erNTNEih4C5UWeEuyqO/fNPvNWyAPlp0s7RUyymAZ
dWfU7oyXyw4p+wlCBgfCVLKsCd/QvvfL9b4cjpcN7DrHZieF67M18xW5A5yj85aQlEqsjgwDdas/
jN//N0tCfAAFFFk9G0tppyYctbeK3Hlj4kNOK7psSLZnQphQV8xZZTMM6WlyzK36VBjr18smJLtm
CuBsUjErhxwdnpX1D2tJ/JFpodODU9aikvPZXwyKhTgjDB+Isg2dW5OkbMw+7ozZuEkbxbvLJuOv
IhLEGn49k8+n2q2xgn5sS/rYq26BWAhqd4w80h/bwThk0O/pFMkG7obA3wbFud6iyGi2DjA4YsIc
+WhQWqpfOpM/W9YhryGp4CSHy2e2eyFuTApRVysW1M5ZD0+vDX8ikAOYMH+tZwFR70dYvmxt99w2
1vSPESrv9JW1jtLHFgZvdB/yPutTM7Wyxxf3ZSF1+6Wy8Z+D+1Vs3gRCPauWchyHJjbctY8H1ChO
I2oDs88lka6XjtmhivT1qiCFAT406NZK7rLdSLxZJ9+HzQ8o3U6fNBW7yhiBbO10yDywTupU0mff
N8On2VBgwQilEKbWzluLKUW7rAH7gq8y8MllA/0+tpWkzCkzJESpKrdB3Ti3DXjvwVLlfFoWI7A1
2UNpzxcBrDKwHpUTEwjLWebWaklVDzFTMZ6n1rcU/LeDUkajUV+BIk+Scu4tCtv2i0yCj5/zv28O
SXVHRyGmhVqOUz96SXnrrjRqbNnLed8MLn4M4/CRDl7/2JghmpaUSgIz6Xyd92u8LFpgKJrkWt7d
OwCc/rUieBzmNCFIpMGKgWphln8nDcXkMPRI1dB1H//8K+Zgqn9tCRsHKG3ueitsgYU8Aio/MWzJ
97MXJ7YWhAu+shljGCrBakCMnHwHA7UkEMkORXC1pChbrxh4w86AquIINnumBPPYxJd3aq+wi+rC
760SPhwNSAYV0j8oS773IGQHUDAzffMp+74cUO2KZc8b2bKESz7rK0hXKR4SoyJ9Thd2tVjFaVpN
Se4sW5bIw2ivkMGAOADiQeq7sRZ2cXFr1+jUa5H9mQWyp7hkWWItciJgectruANyl6gugCc1vCC3
ZTiNnSYkwP+gcAD/KrTSMN/18VOdc93zSi+BDn2UPGo3mp9dlcH8sAYgNLpht5okfO97+W9zwm1o
kbrQExPmWJMj9/uqNpJ8YtcAGFXQI0MZ8oyMZLIGzxwTBV5ewohWHCZXxomw7wq/bYg5SzbU0GRZ
SROv76obJL/Q6eC9SMtwOKHm+Um2abu+sLEnnJFZkXVKGqxpQs/RdjqEuM7Xuza6/OVKtu7XsjdR
uxiW2aAZzobMD61ZBtMgyxGkOydcDGle6FqDhnBcRUO0RDYaCelhui9PRpQdjL/xtc228fVu1tOv
SY1HMLYtK35g2h401Mn/uGP84DYWhnp1M3PCcsz5La2vVFuSg+zecJsVCHeCsto1RiRwImrXhmZ9
XJbXjvywJxqpskLc+QgL+vachvE/H46ImoRqJqqCmD+G5lF7Q/5xPmvXBHrJ4ML4uh69yPZdf7rp
A/XaCpuThicwWq+nyw4o83Ph5kD+SGp9xnb23stq3s3La5lKwoNsR4XbwtWYU1sVVkmXpw7qBur0
oAwvLYWkzPo39+3vDdWFp6E5YShuMLGapqfBqiOiZlNElm+X92zv/bQ5NlHZIEHPinUrnLxe7xt3
8jOaIAlaQZkST9UdA+vpZXv7F8ZmWWcRnFrFMmMHzbj8pL51QRU4j+SJPTYH9RrZVyixt+8UGD9G
HgnQq5jwD1nhNXTlCf/iV286quDFLb22n6BUEbFHdoWjjJ3ny0b3XvXgRvivTcERXa9wF2jqIsDP
LD8hdQc9JMZDQxOcHX6yZFKt0l2DFrqOGIdBpVYcJx+ngtplimeAGa9puIa8w2omqPaTo+0bwfKs
+oYbeaH2N18cuv6YQeU8kOJHP3vUcMuODTHJ2jgFmEHr829eLSNK4l+V+DgFsvW/ZoT9HEC7qDCt
HOLMKa+M6ounQZF9/T6i72QwM2T1z8Y4Xj7CXbfZmBQ+dHA/p8zL8gF5QIexySe3fqDu58s2doPJ
bxviF47bmK2lVw3g8yk9Pwdrf4t+pQ9K9Tu6mMeJyt4Ie714ruH870aKX7s3Wv3SAXKNbG0OKwbS
0qHxndLPAus1I/CUNhiKIK0C7fvlpe5/9hvLwmffjEpn2xBbiiH1OoZz6P6ToQsV0J/VCXz4jZ9K
afN2v4mNRSFXoENSVYA7DXELLekyP65qZLQ/UlYc/selCXmCUZTU0CccY9V+V2r9uHbPqKb4s/tV
W5rIdFJ/BvyADPc1iihK9WNaJTH8/7O5mA7iVFuATAt5RAcpqLyHFjKkirVD515bXlxG65FdLwd1
uFK0k5yDli9K/CTxNke5Ceqb6hmIXzOUYSrrcYhXvbjrqfXZnmT5195XvzUhuIy7TEpNu3mI86r2
ZxUwscfBsnzTfWuaOgCSPyBGFl4+zL3PfmtTcJq6UIour5cB7/R3ltxU5qMmm02V7ZzgLh3Qbqvq
YecyyqP1ivk7GTP2XucXGLPfpyM4hFEWWWE0wxDTAehaPciTMIu8xyacF3+lvvdPG+SATElKEOez
JcgBOTrUAUsZhgPExyDwUTX427F7DNKSiV7N/kiqeygI3ihD8TAaGLiyinCcsgPSJdkDe3dfN8YF
d+kpOOPVEu4yBei3xg002TgTUgqWEyMoQ7B0K3L5Uu4PZ5/BxqjgL95MFGq0Kza64q96ED8EIGPu
wcoJmBFGtcPpKFWDM/YiGxpxGOIBtBywO+F0y6We1GZGFGeL4vgl1a+dAcLP2ssEbZGueSxtqBEl
5AvgamExTofC03wgtG7a1g7qzMNg6d2cW36qDXcE2k8eaMoIYRg3Wh6hlHcaRjum+XoF7Oqh76yw
c+xT0n2acgfUS0rsoq3dDTZoSMewy6yAat3f+NF2gXwDNu8i0pCym2dE1G5cv09md0za7IrNa2CZ
5Yu7ejeet745+nBXq/QvKpxb0/zO3phWLKg9qwr2VvdKDJnpJMppA9GMvpUMQO5+o1tLQlKjA0vT
GDxnyxa/1X3OlgvKmiowv2aBDcaXe/sa02CSN+0O/hejIgZINYCygjSzOP5lQZ0wMRis6jPw1Waf
+01rPbeudcSTPZynNkwm9jS6KI47eX6nTo0E5bV7WdmIERzeg5FIERaVGbOqlmk7xGnlD1F2rA+Y
GA+ywMCcxy/+MCl/Lv/yxY/UAUqOw1Ig5yCueW7J0nVrj1yuv5kwoz6iOd4PY1hP0E6anur0qVGp
b/4fc9exJLmRZH9ljHdwAQTk2swcAiKRmZWlZV9gJaFFQANfvw81JDszClsguZedy1hbs9MRysPD
/fl7HaFtCWI4fa0NdOlSObbPrXTiEzMqBYwYrE9WhJ/v2VNBUvr91bXkFY6tcBGrqk4CwZlALC53
u6bJrkq02FVZuZPZ8DeC4yNTX1TBZIXFeYsBiYR5Wmpc1ay10zx4/H5Ei/eJPnOVgv0LkAO+Zol+
z3Io0Vy90WJQKDJQzWSpviMps0Xdv8zJYEsGc1Kt2LXRsLJP50X5smmObHPXSSD5jAyR2G7apN73
U/SkNOPlAHpCFI8gvYbwOTNWVvAz4P/OJnebqHqbMLWQEMc9pm/tbnJ1V/K0D4GmduCYVqe4+maW
GDe3OvRO/kZzDLjcjobMRSZdJU5aJ2G6M9/JRjwFxssYMg3fL+rivEK9AJpOIGREm/mpgyU1G7Sg
xLz2CWBUCtiKErXBNSWCa+WHMEK0YBXovARS11Ac+90m34THIKSSFAHmVczPu/ahm86BEkvYvhxi
txxMOpZnUgEN2+DWN+7VokA/BrbYcJkL198PftH9orEF5HzQgoMkD7fCxVSGclkiXpB6wynE3JVI
5TRietdDB4a2IrSpCfDlxjChmB3shLBYuXYWoiQIaYG5UYVyxUzwfDr9BZug4Jdh+v0CIE7pXtDW
bpj5YHCb+MQCt4vCvNajKYeFILMZ4N3WdJvsdEdEXsnFiS1u1tJ+C47vxCAXDmnpoExMxuoKuWD3
Yu1FKtoO8tGaBnazsn7z9HwZHCjzIXSEfBLgd6fTp0ZlTswUg0tBN88iL9rhwrDk+Myg0BoGn4UN
2cnvbS7cHkDBQuYGreiz3gd3YDImJyyDQgSYCYONELO7NFYFWmCLON8bWtwaPw3xp6Q38waK2DIW
jmErkhpglLWc5qIJcLwDHa+hwsfXj8GLKye5hqVi/lkZVpDCXrkyFvfC3A6Hh/CClmAx9uoQgxxn
kwCvEOB4jfdZNZ4pyRoidGkkuJDIZ/yNHkpuVcIMHJiZCUN5v+979LoYxcptMP8Cv9WOLHxejkeR
aCxGOQhpYAECRLTQbkb9BczZqBIhn5BdheFjK69ttaXZOzbJ7W6W6wqe8zDJsoH600HrMiuRUwdR
6v9xcLMTORpcWetJ2Svwg3lUwxSaNMa6dcD2aVdt7iJygTpl6uBYvP31PY7eMwIhXzDnAcl4ajet
C3AiEIxQqQqVRo0P0nVlXAEWLIX2M+PgH1a40cXyVOtKTZDYYzZ6XsxNaCWIcVXThiLRYIVejerv
aoOmtHC1npjlfLuQd6MuTBhcMtLRymU7Ow/2Mz9v/NK2VBbcB8XVvMTO0U5Ppb+sfQDi41kmwhBn
GTMAwE+ntjWbPlQlWC/0xC3K4oqE/ksmm3/DHeLqBIhN02RF592hWgxJVMwraOT7QSWUtGdD9vL9
LvlsHvty9n4a4V3hNIpjW+rwUz0ZOlqpwqHuKi8VKt8KAvFDr7LonDU5OgpLAFOTwET6VvY7WghB
QtkQ4fEPiR5L8sm5VmDuQbN0Jted5oQSCOI1RZBsoZ+6/TQUPd7danrv57L0mmXFGnxsqWSKZto/
5kvnlqUaWjHSKsxXm33o8RMBTaSi3CSZTEEnD66nGz8DV73WOXr76iMp9P1MLnqUI+vcSZCUJhOj
AtZl6UqUfoj6WQA6tCFaw/EuOksdlCYoQkJOh8dBNWAw1yMDC2YWFwKwrZ2W0Ti+MZPRCkgF1rz2
UgpM6/vBLT1lMbc/rc4H8siLNTVDNIc310YUN5Mr2UZrxzbAnLVdhM4n7ZnsruFsF42iuQxdewgJ
cAFw4U6CCM5EZ0f7SfiguyXy9W7g7+Sn1h5tbd97Y70W0i2t4rHJ+e+PxtmbHekLhnHWjuSWJS2u
8UbYYBFVp7V9mtnjw6Qg9lm7JRYd6bFhLhsDwlZ9VEOMNd4m+l53J8+wSQresFkhA1gGjN356yJG
cGTHRrlVjeIxTIo5xqsd4iIaqmhsZ5YOcrSKYivZqUIHYeWcLLnuY5tcOOErcWWq8wtFhXSEAgUE
FGMiYg+SDqV5sD6uanauTS3hyssEWsQsmUfZo97zBCzF/ayeNDJbo0LzKV9BYrq2oEtR09EwCeeM
AGTV+zGBUSnonRB8c4G/5gmWBgY1NrCTg3ILysF8wbcxUi2B6hXaCHfifaCjcmDPlPi13SCd9qzt
O8PxnbW82kKQfmKU2zNaOVYswNtjUwq7SZ+cviHWtNrvsWaF2yVd4OdGmXb1ZqoedbYz84hCLm7F
qS0cduSV0cytgThcROvY6WGfVVaEQDQRImn24DZb5T1yMstEqU6jRWbtRlvxau97owvb/8Qm52Bq
dRgn0P8jJxjqe7l7IaShcb4X/NYpc8kt2vvv7S2PEfUA5B/B5v3pY48dGpOjWoowxkTRP4padoyO
bMSwfzKTNbViec3WfCaObJVodQ0LFWNrbOz5mMZv4IJTtrolvva2mtLcqazArj24NDC6zlSZvoWg
4Ey/jW7WWqIXrknM889xc2s7BlmpCzPDfZXGVj4+GvEHkqO0Y6VrBHfZiJrQGrB8+Twe2eTWNhBL
dQAydXanxfPQWf3d9GKeN7TGdYV6hVpYwmomaynjczJQ7uIYVD9jhgmjle1vdLcIaOTEN5CM3s3V
oNwxoIV88Se0Mebf5QLHE7ucH+g7H4BSiI1hsL3DzsVDidfaGYqxD6aTbIVd9V7fqu/h1VqD9vIB
QiwCrmwExTzc08/rUlQabLKR4YaeFCuKD/nw6kuCDdEbBxI+K7HP8q7+aZAL7LRCqSrCdNR/+9CO
wR5K8jcWnIvTqtLS/Etfp/SnJe5V0+usmbRWqoFtCbxC+3TmHUoF6OGvcxrYa/omC3cUlvCnPe68
ztJYhBkIdhJi7PsKuq5lsELxvzZ53DEUojyLqs+nkhFdhEXuxKpxU0iFq07+3fee7hOC8930ccev
C8Q4NkGWgXtetPK3ZKd6gZOAI6zYjjYKo26+aTbC6iz+L8f+5zRyJ3AKkxZaingDz7xkwR6MKnXv
RIYDcdQbgwZWN23APTu9rQx33g1fhosGcFC+SmiL5RFJSpYqfenjIFR2Zze3uY3ueE+hvV3fVtbo
rUnxLkXjUFv5aY878DFgZ0XIphrQCwNEJDWAVyBg2840TLmTb9S1UHzxNBzZ40KAknWTLA5wMJ0L
gr8PyUsOiZWdjWeFWx7qlWTx8iL+tMYjlPJOCsV8vpdn1UtUKK3wBoChDHIh6s7Y47UYXq2F3/Pe
/2YB+QxNGA29rpTgODfi3gIWw55AFWKUaySUyzeEgQLs3PYEaU/uDIp+nhpiF3dwK+CPCbfR+JRe
qOiNRKijb2Rb9szEifMGAnyrOInFTXpkmzuTskz6qRZgG7LoXilYUCCkeu5FVmvPPMhd4NVaZK3u
1cXL6cgsdyTLSNGihoTdp1Zq3Ep23wO13wBdI98Fc35qo7hdzmpLNxgtqh0Uh9fVo5bcKzoqkGdG
KVb5UoDIFdDhdQPceboNvKy00BABZ2TQ8jo/Vy3Ra19+m+7/eh3+O3gvLv+zeep//xN/fi0QaEdB
2HB//PdF+Z7fNNX7e3N4Lv85/9M//tPTf/jvQ/RaFXXx0fD/1ck/wu//Zt9+bp5P/uDghmjAZfNe
jdfvdZs2nwbwpfN/+Wf/8h/vn79yO5bv//rlFTRQzfxrQVTkv/z2V9u3f/2iYWP91/HP//Z3588Z
/hkqkFEevT7z/+L9uW7+9YugSb+CWkMW52YK5MqlGa3Tv//+V+DCnPVtZq4PgGZxOPKiasJ//SKp
vyK3h3cBeCVQT5+PVV20v/3N/GOyKYMlATJKhv7L7592skY/1+wfeZtdFlHe1PhdztHhn8O6jF8j
oH1D8Zd7KmojlKWVER2+0X1wraIOGm0gMjZZePe7pm16RzPzm/kTc9zZ+DQHXifQz+ng08O1Bbd0
FKUDzJaVQoznb3/V7wR/p7dW5CVO54GHTbqKZNowK/OpCsmFP3Eo5sEcOb0v1rmYI5JaX8o6FB1n
oWYZfpYd8r3oEidY12hemFhQUqP8apCZPILnvlGI5E9ZajI73KJEBqjw5GmXkcXOiFNutOvv55Xz
5vPATNCAQkwFrW9zj9DptBpaZfYRWl1s9IVA2BXMpP1dYVx9b4RzKV+McLMnViBdykcYKdhrZIzI
s0v0ewv/IYbkVgj68rgnlDl/gQru6UBiRRTk0cAKdUG6g2vbMkYgnJV4rSbSKs4ooDyWPybIxxGK
/iHslztpemB6SdNgm/TXvpTbJeopgv6WhLHTFbGjhO+yeJlXFYVuIzUG3yqF3kq7dldLzStRgqdW
YY+mqqFdY9dKexkq66yc25z9j6FtHFY3l7WcnemVeaeVeEUO0Y1ilghYgX2D6k8qD3YcFodyeAnz
55i8NU0LBqzxUhoG2ivSpT+32abZVikHdLfsY3W6KCrDDePSA1CP9uWzJh3U8ipJGY2FW1VF8qv+
oW6j6dlAP4z8MmmFHSqSrVYXYKuiuYF68o9Jys8BEdy1crWNJOI2RvFIWn1jDvgV5McjECF2ylYK
z1XlXa8uxvYsKa6DGoyjQUMlsB8EgJiZWXwAYYHdpptkCq1WQcQav7XsXSGQ1jAkWiam5WfANmY/
VBHEK9WN3uwS0F+kqmTpAvNY/jLEptMltW1AObuUKqvS7sU2cI0qszOAx6G/brHhsZQvw7C2RF+3
u/o2nGKaiSDnIYnNcohqj7oTG9JDGkr3rai8inlpS01g6YH/YAqJ02ospWWm7WvGHNE3LiRQL4O7
iCoEEi0lKHLLG6U2rTo4xPFtWmqGldXgnVTD6wASeroJ7qYBJrWCBplm+f3ogHwXYnCpXQchSCB3
NXoyBOR6BEG6wvOdgoXjPAbjQRrclyhsBjEkuyp5Z0TSJhJA6qqD2rAgbqBWlhI/jEkKbdhx0461
NWkpzaJ91e6A7cijjPod5CnBGlV/xDXI2ATDZklo5YlJqyJwCin2/JRsIvMl6W8jIBXy1IpScTvC
JBQrrEYWrKCrnXLSrGRq7Kmo7akOLPCL0w74ifyijry+2ot6QVX/aUTxoVJNKzRAmIN3YxdLWNQ7
IXqKpkuf3IxxeQhj1a7KniZdavXMt8uMuTG+p42VjWA8JeqbEcqulJpWIasHOUDwNoFJYxQuhARi
uMZLBT5NKRVpJ75Jme7WoXw9BrJVtp2rd8zWtRHgrwrnE4DUrRzdgGt4J/WXLCgc8Kns9OQsM7Q7
fcTCadk2GUWaz7Mm1JaaP+ZF5xYsg8bvjR5PXppscywEghrHZPuG6LaYvjRlfZtmaH3CxMoSUBbV
aypfpySyIvW2MD+SGlwIpMWh/5Gm13Wjo5fh2oS/R9mdkYDWSeLWaXFVkctGk6nf/yiRmBEk01MB
TxP13FI1jU5NDjJh5kCugZZBhv3S23EcW3JxQ/RNlr3WRkdNBf0mQzaveTFdycW5Wj+k2UYmt0M7
wE09VBr+r4+ssQ89WSltUf7Qo9xtM3weGq+zqvWIEFwxtL8N+SEBjr2Lq1toJHmI7DJgQAc6Cm8g
RLCFCnUBSaRK9l7XFw1OJBF3oDQd6/cxgSRZUjkt4DZjA85PHNIy96khaDQlwDzKA7TSWmscRWsS
fVuVt1N6UVU6ldTUkRq2a0PE4qV0Jvo+Ulcy2qelHVOC60hBPQCwsEjFIWor+NnAqYE9FjqZJjMr
k/DIxkPVZdQc7oVh2ATkXKzvu+7e0EuraQNLG0pLG9HvBKWntg9cLX+WuueguZvyS98PoDd2LSsx
9YMPI8azVTWs0HzQxNIx8x7MTvtouA5J60zNwziOTo7GFJTQaU5qJ5b8g9ilNmH3LbqpZAgtFuLl
VHpBeTtisip8o9lLNFe3Tes7dVda0JBz0qnfaoO8qfzNFBx80mMD6JQFHxp82cBCCxftTsYsduFE
e2EbY3PmwsM0XU16bTU4vXVfOuIk2fLQ7At5souk8/qusqQAz/1eRGH/oe5AuN/GuDWu62kjJj+K
eqJR1Vkdk3NwMKs0Vira6Z0Heil0EO6CuqexeohMOCn/3ugkGooFlUHg3/f+ecRGJzHgChroBKMD
wichVUowPAqTI2Giq3xbYw8IQkrTqvI0OaT+oO/k3rAz6YYAeBmkYOoYDuiTtybjVsCXJL2IDnOQ
GeXvyuCFydUwPrTmfQTTQ/8qB+PeL2pq+gEeaXBsJLUqI6ajAvmsESRg+Ids22eXIVFoXgpuV+i2
UV2ozNwNuW8ZhekJZWYniuhIZWEr2GB9OlFsP5rgzHa41EJ4iby6Jv6LWUVgMqlsWZbgxl+TEO0c
bHLE4SFBT2Mfb2SxujKbB5O9dSNak2rd05iE1W02lZg+aLCEbCvcrGw4uGGy2BGEKqUqdOY3aiXb
Up1ejRNiP112i0zAiiFjAc6D2LxP/fNwzCwS6NZYlAmF6p+ls3Ivhh3WHRFpo0menLU7cCPt5CBz
R+iVsiK0q3n+VJPCf7tY0IKmYuiREZmfynC0PvsIx9YJu+ZWnACOT9JtGosibdPbBOkhkj9olf7K
oEgqQwSmEPKdGocbUT9Ac/Cil0FwVvdoXQ+Io0UyZtI/LwFjhl6G08U4yNUTG860PDmL23EHz43R
+NtAwLVWmdW+U25iUP8GystcZpjAqtblL5UpWoJ2N6qgcE2YE0nSVowQBpv3ghF6bWUaVO5BBqhL
dzHSSJkB4b+B3ZlRcYiM4COKceMGuekEeX/BFNUTGwmpz6GkdTPiaxOJ9tkbtJmdmKRb6OLBpxAr
bnF3+7lwGAKAobXyaSDVfPVMJSUDQre2VM4aNfREvNawfasrpVNuOwHRiXw7kNFqhRAElcpT28UJ
Bdmop+STJ4rlE0KWXSWjeBcmtAE6IEB4JWOfQofSaoIwsTMFtCAlQj7M875PzNuJiEAli8pOyYLz
aXpUWiywZghX/qRgX5b1HemNC0Uat0mTHbBCZ52q9nTUk9AmQX0TTfp7JzUXPhuvhL44z/oecWlB
J0l5N1r9uoEgpaHu5b7ZBY1gtT5Q5r35o1GrmzxtrtQJeNJgsJtE8RoxvpChIVF2r35T0smHVmxM
rhs5fjBbhVB5Krffx9dfI3gDBbuZ9QGUxWD+5KLrMa3NyCRxZSPqs8YGKaZ8BZPDY2vxSDg1wSXq
OmwsVrIEfdCb9FK9mB8+4aXiAP9gm9b4ODnJq34QXdkWPd8aN9+Pj8/CfloHzSgg9/gfFKC5bFOO
V3Yc6rOeyja1CNA5gw2+sX20C+10P+0GJwUuJ7hYhb5zmaYvdrlMk6B0k5SosIt3xVagsiN5g9dR
0Pa51dW6diDfYPjFHreQpoynpw7Gc7tzB7vbsk12kC+73ZzXSlztXEOb/lq+nixtHihEA9KqS3hh
8g/aJGzMtDG6eYy9k+wh8XpXvHSP5RYYoW16Ade7JyKIRBQ0BCGehOgsrV0kEqzm3LB7F2HLZYMa
lHKN47Sq0/r1ZW/M8tW/fxxfZq+SMlE7DR+HyLncKs6wD1/aR9FtgFxYS/AtToQ+g1O1WV+c76xg
lQ/SVBktHKKPi+mprp5WdvHX1AEGA6JoMA3JgOTzoEdjGA0hV2BA8OZ0cHkTuh2NtqHHLoJ18AdX
0/rPXvppjQdAKnU4QYhynNdVRDKmwlvoB5R0Dp2F0APvKXu4nxUw+5e5w3IVNzXv1NMH/8lYP5Hc
xwmhGMlvcZ7MAO8Fe4jQoJNDHZkK1rRRN/oPycKzfddtInetGL6Q+ppNI2cCXQKsJN9GB+0bIkyx
OB8iYzdtY9AotG5yiQcJtuna8eGJG36b5p/W5kU/GugEGdquYrDWW2NoFR9SsBGdyMHt9BB+qFe4
py1IyZwLV0g43MZ0LlavfcPixj0aMJclCqZRScUUn2AEkw0+BWPI7JWtu3QO5/Z/DTK1miGbnAlT
bCD01cs4G7tmm+0GOpfAQEnxJ1pjeRzm54ya0OaASgYSSV8QWuj9L2RfVGdbJkWj3BVx1TP1AS0c
DsCCW+MR0SkWc6Nfptb3w+SBi7+ZRoJWAgSGEH6YEYTFeyVXKps59YcBPUK0jgwe3uDPSD1cqoAz
FRvfbZzsUjmr7sO9lrp4rVzFP9aQBnynw3++BBnGWWkMTp9PmGVRIZhZPQfNPxq72faH6iG+z89n
6uE1v7d0YCCrgLlGAA2lR94WM9mQjn4IYhvUGvEeYrsAkJVZBgkvjj8oo/5SQeF/LROclBa+LTv8
fywoIC5ZLyjk/7h+L9uXNHo9KS3g3/5eWjB+Jej+RbADUS0kTGfp2N9KC7r8K7CoiobbaeZTVmb8
7u+lBfNXQHFQFBbRW4ai47y5f68t6L8qugidLihvoBPMNOW/VFuYo54j346arITTLqOtTAFbP9Tw
Tl2eb8bCKMZy4VRhI25CaFqByzmTQVnkQz2FQjOgfC5E9HxlrQRkbDX6w7mpx7mb6ihnUKVXu42c
CVniVpI2CdQoognsfnIerMTF3BX4+aFAeaq4dEXoFfFg5wb88lprJMg2hGc1NOv84rWJ8IrPwS1A
5EOVtS9HC7pQB+FuPd4gD3wWQO2umQwG03CvFB/ZsOmigRrjXl2VZpk9Lr8IKL0S8IRjYBjl6SKw
toi0qIQptaU5aoH1pnppaGvLbnxOLHkVY4aNtWAP7OuQ4wH5Cr/oXSCBgJSVpTO4gZe7M1126CHT
tlJJmvfOl2GB7F9SVKCRv7D+a1paql0alY6uVZ45Ztc6iTeaKq+U5r+OBu0Fs/oTWnkJ+Fbn++7o
1gYTbRH1+sQcVZpsHXVUAcoMCbQ08hhkM+FolRDvaeNVBpGvR+fULhctjOgxFdC+B7sB0LGlWx+C
qzHed/RVB+DBBJj0alZJd/8qLACdwqiqgMN3Li+iajnPx9F4cy1R6ogQ5sSd0OxxZKZHMWmqh4qQ
/P37M8Df3zgE6BSc+4QlghoZgoZTW6yO+kiO5MqpwTEm0D6hAq3OFIuAY13axOeTU1+mXrwLLlZv
Mi5MmU1jTXXFQIkcPUw8kY85ZHKBBa8dKIk/4rXgNTtzE3sVAr81FAIXdM2mNBHuTyUo46pfGDxY
YKAa0KOMhDZEGwBWKDNHK5wMX93XqQlusxSJX0Rp0zVOx/TEaRLxQTfRzNSF3T0Eru5B10UcyBC/
razfV8+COp0JzvpP+O+XcECekmYAPXnrdG54Sc7KCzy6bPYK+oBPxBiIx1aiy09Qyumhh5wWOC8g
7yTNISZ3Gms9FowUvddYNtQjFDrj1KND4hSbxKpdbduCwAS1ayDJaXQRQ2o0ttag1XzoN68nGD/w
+gMzBGiuNO4bYoHEoTAVrdNb/pVxKBxlB4IyFJPcHIyT2/rJdPQfOrBCyWUFVXrRrvAEbb38sIZF
/OoBTz+EW3VoNhXo+sCHgC7UDvoLI8Z7omQroe6alXkTHDmEkGU5SNFgBWq9l8pQzb04oS2n0yqg
/KvLm8eDmAHBM6aVzy+g41NSQrCpODpyiA6x5XFTvEebZJvc+ljQIqf9DXgi9/rK6Vm0a8yKYeBq
gLbnPANHI6zGsUI/YwOiQ3SXIKnbPEFjoq1XsIhL8whM9xxdIRT6opBeiRAIY3nfIiWt2WavuVDI
RQK5cVYO5dJoVMSDAARAQeuLshV0adRQT5BzNhvL/xFciw7bsTvfZphB4Dp2koW3GGrOnnn7veXl
Af5hmE8jTL0Y+kIwtE7boHTaAbwWeYWqrtAF8G+Qz+OHoBVxL7qtAH/h9mPrj0XKxrDD8RtsckZe
/C1KlNuZUisd6FqUseC8dVDt6OAAhAtHSvF0bwRi7lfDkHSOWE6OXjeUrXeOLa3YsQ3uHIPfriwH
FTZ6q7hX8GwmZ6kdIls6WMM9WCxmLEzvreUCFu4MJD3AUAYxW7wF+PaDltWt0pgFaONrhsImSAlV
yvrMqhXFHdBoK4grkdSnCjvnvHUktFS4bdz3X657eZj0Qph3Znw2uSY9oJokW8M2duEwY6ABS2d0
08hqrHEfUs1rzjO73AAk4D9/v1E/d+J3HzJPzdGBN0c8P4QMHzILuqQAOkNdYzsnpNc65uf3Fxek
KoBXYdvgJWVCm4rbPmGiAzNTKq2Tn0WAbne0vMyc2PYvq712hg5F7Cvb8CKJyi/CZeutkTIuHclj
89zOKqpuSEittk6SabSSOrvyDSjpiCtXxBdw7nwlHtvhzmSQYPOYmTZfiYMdBKBkoyHUCcHvbE8R
sIbh+9ru/YKY5U3OB/doDdEJSrS4gMnwrLFHR8KRydAd7qSU7EIPXXJ/IlG65AyOhzlP95HNqAJZ
YenP04lWDttElr+2gIUI0SenUR1MdD/Wo8e1JZydx5FNJZCSDrFl62j+uJlQQBdMqJYOV98fiaWR
QZxQkyQC+o4vdSEzB2tPLerooU7AfRo+18Sn31tYXLBjE9yha/syrqrIaBHs59sBVSH5vVM30jXw
6tv2wixc9NuvJsfmjcef9GOj3GtGFsIBkg7YJfE2mm/Cq+iH6aibOaEt0jShf7lpdN6WRwa/sI+T
ru6gfYiJRAgjnUG30t9OGCPbisDF9x6AV9/PK59W/rwPjy1yLoYkHbgXBcxrvI3fyrcEIoWzQ9PO
2KNxQazhfBd7MhW9fFM/xFAxXJvjpXvk2D7nY6JIFUfBn0c8SEBKhcCCHCZDuzDKgz5Jm7RTVka8
dCKODXLORgzqIWw0rKnU7Hq9s5TgmSmJ/f20rhnh3AvAz2WUjzCSTVvoBFmg77Wi6uF7I4uxzPFQ
OIfStCOZmIa583/k1aG7lUDgLEHV8mxuoihu1nbn4ikHshIJa+QG8eo+9SWZkkZJo2CrVBqWyRTo
kJZ/Z96OTHDz5rcyqUJmIsrVrpl/XUaHcLU1Y3Ftjmxws5Z2UiuQGi2LnSu8ChGtblFxBHGTYOkA
9psfnWlVm7VtvvT0BO3Cz8njHLGRqrHA5kZJedPZIRR3trIDnAtqnGhFid4rZCwEZGbYTX3bv1XX
69n3pVji+AO4bEmoDgUZS6ye7k+Owsim78yDAUmN3ABWznjrQnM7JubKgq7tGc5tpwYeR9oEq5Ep
0mlqQaqw/f4UrFngfLSYjywLW0xsGD+LJrMUufm/jYHvrqkhCS5AnBrHDKC3QG0sU7j/fgyLWxKv
OnPOdCN1xjnhQpXUiRgCfJKQIDN4kehv5Rrh05oNztFCFYgZiQ4bvnjoRuCY/YQm2eP3A1m+ptGx
qc8pFryFuV1WyIEqNSTocE2jixal2BBpHJTTwJmMDtrQMS/XSvfzL365o48scjssVCvIPA140Bkg
KgrR4RjJF0m3zQXgd9fY89dscXttMACBTKKoc0r5rB0PhRKcFwJyRSKhkBK3VuZy6WEHPdrf55Kn
7/ODOBOA6OycNtmllyGcVGjr581og4xkvGjRFdhYKIkwyQIu+Xvby5vlp2luQ2qRNAS+imVMs4uQ
PQTtVhDWNLSXwn68wUFyNidNvtLQCqIeCXqrdo5/8Df9JtgpduVMFrByyHul1tpbnC91zqHOiT3u
BExRTYCRgr1xh+Zbt9hMG7JDbANGjLX3xWeyiduVJ7a4u9IM65FEDWz1VpQAhSHZpWUCjyG5c7ZY
seeXG1oQNzk+I7HIFV46DotofC4h+xk7/vnf2U0nXzT70aOXAOAt0qRL+CKhsZQrGW0eTj7feg6A
zeRQzfy7Pq1vhMvw7vu9tLCN8XYFrye4hkC2pHJTUWdKqIEYtnHiOj5XOsPNFDS1tP5zaa6KmM+/
xU37iS1ukAWmHPzaYYNpNzbZtZngcsW97sg3QBNFj0D/JeJfPyonJuejdDSvahEletDDpA+eDMm8
0tUZlNitWFk6LCdmuPgBSIWEyQ3MdG6+LS+JjQfrQd7ijbyd7sb9Wqr8S98lSiuKhIwD/odChyxy
h6UVxnQKgn6YZ/LKh1oVOvMzq9vNEiE1MAnzKY3cYJVTeP7dkxUE8ANgDBRPCIodyOSeTqfeMCZn
adWjRtWB+kvp8/KlnqJ+jyYBBv6HQD0fxhhK9GYdhxelAqiIr0YAOMt1OLiSKYQrbvjL9sUHoQCO
nOjM6gdNxtMPGvvBGOW07x3w+VAfxBAT0nhD42rd/ffn5OsSc5a4KR+MqZVBitQ7aS3uSUmgOT24
QgMi3HrAn8unGr0mDOT4UdNda0X/3A9gzwM55fff8eWSwyFF3ycifBOXFqolpwPuGkMLSdEhhT6N
BYUI3wZRySFQpr3WsgMIcVcm+GvMgGQsZlcC4Af0T1jzU4NZpozCOITzVpvhaolTH7oH7DXL3BRu
dYgu2EoqkYc/onZ3apE7THA+YihPnxbRymDXlN3VCfXtDjlTn4431QYP0bUnAHhZMBBubyvImSpo
HJYgas8PtCVVLo1N2juCSQy0UJmtCDN+Jb6MrTBlbqKjJpuCm91GQ77s06iW9R85NBxvBNIPFwZo
8dwpR22O9upgNFYnqmVzVYphcmhrBrWUQBFkPC6GethJmqChg0qPJJfEqpZbwAy0T1CTGjVQMnRR
izYKXX8KszzzGl3QH3VBGe/ysAe0v69i7PUorVEZ84XmfiBmuTMTqXNiP+wvahZFHjLC5hZVwnqk
ZjIkKso6RPZYHUbbGnrBFrA+7NbPQJ9c+cS4TvtAE+16bMkTIB09kIDxGPXgNq8gZAFfY7zl48g2
fhJPg5OnWY22KTNSnREp5pAScCsCJpRn437Kxv7M1MNO2XVqb0JWKktFtNXUYYiWgEQC/LBQcuMA
FLR2nuZ+u1P/h70v2Y5U59Z8lxoXdyEaAVO66MN2uEnbE5ZbRCM6CQQ8/f3IU/8tZ6TLcf+qaY3y
ZJ50CoS0tbX317h6NkaGnmYvVs2N7UgL1ziMidt9gmBqRJM0mq0y2yyGIDspg0ljBr6FZRVRlXmd
9F0iUu2gdQY5MtWY0IXmjuS+ytIeNMPZe9EkmAR1Wo2Fz8cCJCYlevKKCjnDYW9ZM7Ta0Wc7cObZ
vonnvy2SgUP73Rx5nA5GHld4tR0m0ZH+MA6pQDY588p3LZUnAUd2AIsRT2rVCcrUxpuWV0k49mBq
osYAIpLXWK9UekNQl1agO/JOUi3KquY61+yxjIB5VfvJ7JvXwuFSj6jGGFCEbWqcKq9isGQHW4Y6
y8sYnVhDzt5bN8D47BxDmjdt1YNqAh80etTTuhF+MZPhYaonQUNV0QqtPCUPTtWx+9wraMDmKemh
qZTpNFJFDov3Eg+QhFZBEztUIwFLp7ATsbZznvM1U84EioPIV+DwAc5fLG6Wfs1SXM9lafWHrGMz
2EyFy+Zg0pURtmpyD9qsT/daIgseLyWQ9DTmZTKENplMvtXygp5UWtg70WkNtHIsU+21ogKRr3aM
0ByoG5dcZfe5mIvbEnZYx8zl6AMnXIeKoFHzZWZx1LZu3cfMU0r6rGE6FMUyLUqGAawqQZMnmvRj
oHtTvU6IRDe5GDWIrmVDRyufWRVrQpHL7gX6WWBsaDKdT0OnhAJQ3xzb0J6JXoB4lji7CoZBK5nU
xa5MOnBD3Zmsa0GQrZRKr2s/q9OPjo2jDAy70Z/Z1DirsbfrtTa0fAPo0VSGDpzt/a6iOpSYuvwA
kjIItnmqPbeO6CQoc40K6axKyPlQu9pMMmvXej2NK1E1HMyTicnAUaAdTVODZHVQ9NkQ8JphIGsc
UjCFJt/ITSsEpcvc1DVxPnSuZUZQzi4IER1Ju4h1BDfYOnEeBpyje6F59U5i/eR+JapsXhm9iZaM
3dTrxs6nBziqgS2m2yJupoodWmqXt7pL+LMEqmOf6B32GAQctXU5ZWB45x1aukCVP2aJS7clqbPr
sc7GQLC03ACfxNOINraLaFS6d7CPAdCrJ8Tv+QgWpqbXoOnkTX+DyRhgdq3JJIsGWDmTyBy0ARJ5
NR3eUhy/LGrgW1IFFvLIO8kZEkcInGfXEKHu103tpj4CMrvXOPxqRMcKnBtSAz1hrFx/9AZ0Zcax
8o4TEw2L0rTSHg2laBPAoo5BwRGe9u0qnWGQMFS2A7aXDnPzQGuzbj+kIGPFrKd2mCDmxDPVa91v
NSt5sd0qP81kfpMW4XHieLcsR0fWdCeQ6Br1keDQ8YHGOaF/C7paVZubxhqqwNDc+sbQCrbrJq3Y
mjBFjikiTFCDOtep4Vc5mMSnPK+PHklyyFtIpHgzZgjx4o3U+l1Lh0fLHZtnBLq7ZX781vAepnY4
uAPkUVlrg6TSgrNLkEP5fVs3geiAv54ICES0aiLGank11W7hU0Pa8CnmH6xpbzSrxsAVyHGQ/C52
HeFtpHhSrUywY3ybIosGX73ztRosxGSWzJcaAmnt5oAvuRrc67oMMNLa6XflIA9Cz/Q7rrtsg6S1
WSkvyYNSr3adxzL8uNBXWjthWwND6GtVCV5p0UE3bc4e0O+2QGqTs4MDxSNXwwyGs9bakBSBvq3t
E9aLay+hI0TP5HwNR9Xu2cpJGXuDpJ+ilV4IQil6oAoRG1/sA/rQ6S/X1uxD6qqPKReIaqrqfGGh
e5ZQE6LQnWrCGoODqprAOxVedaHMcghsVOO0JxpYsSbLnkpOkpAkWQFF+bYQWF0gjDcG2zplC2I0
G545LZFAeHxbjEslW5BrYDnMULpe+9JpOtTJIXGbrfseits9z25L22vArazco9Brb6tZbJtNsy4R
OGZ9xVuHgfmn6dapnDR3kw98uNYbXEt7McAJ1S7fnNQ1fNUZcg0OAwlKgDvAiDQwk+147QzDY9s4
7pWb6uUa64XepKona1GqPCh0gcQ1t9QNcq8y0Nty8vxKEbYh0qiCOgHr0eq0JMQRnAf6hJKK51by
pmy9ZE+bAkTXtKiv89QogppX7Y1pDc6W4JjcyHJs1nToPwTvi1OtSxkI1wtM9qvttdj2Iq+7NS32
yG2Tvdi9ru8Ku4eN3cjCKRM9mJqd9qRVrIBsdzMfZKLategFuTMmjqol6WvrBrw1zee9cPaJmUBt
2aLJZ5NP0AOAbGreBmMGzqfP53zCPGVI3WFoF0LsHIxWcx7LmCIAo0HeUBV6etMEKe+R0IAiFlWF
UYU5dbxtL1WysbV5XokJOgG+ngBmFqQTTW4laMSBiYxyI+hcBbM2iXBoJMLOlDibZpZNaHtWG3t6
pwWwRqlBCIU9jDmncj0k4IcqnWY7r0+a2DTreqP3CN18nqaNRVi70wuDxmR0eISSDFq9s7ynVX9I
lueZ6iPcj+Zn4cgsShxBtpXDPN/JbDPUtKLZm45E4j4aAisLGFFi4P9SZ5JhKyfpw/TdRiLT9ccU
gjABcHOJ3/Ygjhscde9ZhIB8AKzQwAd50CwblejWQomyghd9ySAx0MgMdxyv27jMdq4TfTAiIPmx
nD1DW2hoLgwzDbBbGGDCoK/rYAqzPDbMBsp1wqXBlHY2CKZFBvK46YEKLVoHi7zWQSPPsjmCzRNt
QuWmuRlrBE4WgcKxGfej6+1HE4JGS8ZmgwhQUvM+M5x0azgc3kzJACMUKXOk5W2agPnhTPSExysG
fy5GPUrJ1Kw1lNDuHaS+nz2pcFT1jdbuiiHDtraz9rXHF3jBUcDw11ENA8G3A/5+EuQ+FZO3EXOl
QDDmit52KfwfAydbhBF0JmigmyMYLnU/rjIrn3YQjuvfshKvakgCbr9L5KtA3hW2pStCyNBimixF
Dozm/K5hyQxihWPw585rk1unqPtHMN0LJ8zxBJMPxId278wGWXdVAo0MQVN8zsIZ9GuPc9CIcjWH
GehHt3ZXtHduTchNjkM7W7dWya7Gru0Tv9NgUAP597mJ+IKjXP9PRXK8gdRMULvUjcuqte6qCAKA
aPeP2iUDi7/6AkAVLlA7l+oAL/8FZBpZ4Zk4s8cId1mYXEGpYbgAyfobnoHK5UJkQ0qKtBScyD8v
rrpsm5Ylk4qMG1VsOzOAS311N6M0w2InsLwX8waCWIiukdgYO8Tx+ennq/o37/jHA5yVuxpg36t0
nFWka7eFcVuCu/7zAN/UAv4Y4OxqPhbchAAXBhAQG4lb3QiKNn+RWQE0mAlxDZ22F9B0fzc1zyb1
7G7e5AobDKZykVBh0oGXg6iDi3mJzAD17ssIie/KLn+841nFqW4R0aWGAUdwISscO6/sygtkBMDW
GFT/HW2tb2pcf4x41rJwO1Ow2sGIMnTeDDgALsQxdjJR9sYmD//9T0hRbgDeFaUH/PrnIm3Ksbaz
iqjIRuoUaJnJoGaasBB5f0SMJm5wHF1YNd9ujK9jnr0gQ5o1ZQ3GnJGAR/wEsYMVbf12tWBdQAic
gwJpMqiddaxtzCe2+vmVje+W7dfxz0pYdt2Y0KTG+Dpk45YKj3FvWL75WhaBzf0GathoyQfyUMcv
/3QcOEzn8hV71u4guf9vI7iXBgdsrZbGOTp55yXNYrDbuUjxNJWTvoO9vlLyUmNq2YdnlaU/hjib
cMcadZN5uorSSYOqxbXmJMEw3V2Y1u/CDQV1axFtRl/q97R/KXU3Xt5ZrVheZC+Bs+dbsi5lkEbu
tf40Bj18wmLzaK8Q+0EvMK+nX/YGN0Z26C9VDJfA+ufrOrhNoIwEsAwwt7/X35cHKduUp8xzdHRy
ug39WHr32aY69r/R0ri6XXJDNpb5+2HA8xYwINtJrY0YkG3yO7WFkEiIvv3tQl7rQysGrjOYnhd/
tLcWs/CkIHvOYw31soPpWyv30sHzdwDB++MD0EVAG9Xas/U9u609GlNJfsOElvOGH3De+EZcRWl8
yYrom4iMLh3OUPRuFg7QOYg1TztSlaYi6OlCIqFAZW5pRAbJbfJm3/83ZBe/eTvou1EoUYE3tay0
PyNWCedpVgiPRM5VeWeGLRBykCbaLMSV6pldEBz4e+cgMOrQPQNgHCXL89a7PeemJ83ShGYSRI6t
PQzoIgf6Xz9vnW8qzg5FDwGFdZCobFAg/3ynrNYnC5meia0DwZiN88o/INJjbEzsFhLBwdvy8w/j
dGHUvwvOiwPSkp1AGxAeHGexv7VTgC8SJNQLnMwIzBAZ3dpe0RgX5vXPY30zjzA6wEwaAOHD9eDs
ozE2Wlmd9BbYBOxW2EacMfUwlfzC0v87sqNFACw1JYilzl8uS1BoYW0ChczIFtBu6+4ydUApzh/Z
Db2kCP53tMNQYDsjwJgE1Yuzxo9V5jnyVG5FMMfYz8V8n9jVJTT6ot7/Z1zx0GrBAlysWOC0eJZB
Mug5aV4uraiQJwi0iOw5G0VgkV8J3LhmM1TkBKbj/8UcQmRjKcgsxhTnL1amHu6lqYlB+5dmhgSQ
guh1DWlPZHWT+/TzuvhuFl0X/sOLjyVy8bN14RXwU5GVYUUN8MNOOkcz1TY/D/H30gPhDDL4+Fpg
nf5Fjeh7Ng5oZliR20y+bqZBqsNcvXv+eZRvXgR+uWgIgK6Nj3YeBbVcN1wB56XII3VYA/m2QO5/
HmJJbc9WgwPSLXgq7tKfOt+uSTEIN4HUfzR4b6VCpx4qNZ5l7HVKLoz03cugwefYIFnCROOcs4K+
DOzFncSKSAr5SiN9caCEdiEL/OazgF1JXARXgpBwvsx6yTmZge+MuhQF1/alJCPUmaZ/Iuv/J3n/
Dw/L4/9M8l71L+8fZd03H1/J3cvP/IvcTf4DxAGgySCVisqQuxzr6r90Y3EfxomwcERBTF2a//8i
d9P/sH9j0MCKBYlbp/ipf5G77f+AWZYOTQYLC4ZAJ/TfInefnU2L8ACSFyAi8YwEFO9lM3zJ4dqS
qJSY8GBGZRj4AkBRzDqU2+waMuvP/NeXubn+Zw991Y39naB92VrLaFiM4LSZUKu1odfx52gZbNpK
6P2I0FjJ/bSlWxdY5nQNJ4twkXOeo25X7Ov9HNFds7qEBjpnjPwzOrjMcAYE2gnf5M/Rh0Jv7V4m
AtoduPRdQw0ctDSAdFcXwa3uWWr8v4bClka+gbTNW3bll2nVpNephHoirKwiqNAddNJ6kb38lXVZ
5FjZqiZFrPXGqswSFLxBXbHlCkJm6wYqpCbbzAClqnbD0MV0mvGDseZWywGvaDTD9B0vf2xpEpi6
uitLYyOSYd12sOqtyXCbDeae21lUmh/WoAJpCt+odyVnIdS5UpP77fRpJjRum1+qRev1aso7Hx6O
kVvsoP7o25wDyFb7Y30S4oHVbdDPd/nwID0DbbJ9iSp9NoAqAdQQFRDiRAKAloSl6iCdedRVyBPJ
ldGvgVhA93lncuXrA7yC4fY9tmisDh9tcgX4iIvrQU4byBp+5igKp02YQn5CFC9g9oeOqAOchWsd
bQOmZp+3e08992hHSjSCar0NuvyuA4pSGB9lDlUoVNZodp+60C5L7qGEBnO8GjmyfmWlbx68O+V8
N7crnYx+Ay9vI1lZ0DpLDBp07q20tk33q0mmUEkWaw5EUuvnIQdR+14jHIKhMNCedqgZRxnaSnPa
+tMI3FaxaxprbWjp2ktvFRC8ss/irl0oOlZIUvlkmNpmqA88xe0kuenHx3Q49vyphC5tWtq4GG5o
5q5QUtyzFAKH/V5v0cLjn5n1bstjXT4jgw00qJM0PSy9UaIl78VcX1ntVkC5jqgxkPDL0OA9LXUH
N2oH+n4fSW3FOcglNR98pykxBypy1ftYO+ijPGlk5fG9zbd2diGbOU+t/1rxZ1vbGpO8aBU21xCb
MSw81gAAj0H50qK2YOMPrSNwEBfy+XMy2j+DegsO3gasECfcn9ssY6XhjTail9MjtRYnsmt+wYpi
BSFJn8B7BxKnQLtC7B8E4t63fT0oYAdsv18Ia2fn+O/HMKCWgzNcN0wkdGePMWcFyNl4jPRFbsh6
jlFABz9GHP9hAKp4uoZgdEB3xYZEQLWgwpRepHB8+wVAiIdNMMGtFFeOP58C2geTw3sdwRVeADNW
GE9H1H/BuoUe0yzA0usLCKFmMSug5wWwqm6ScJJOWGXvXu7wC4nH7zvbebD/+jw4w77GwNIRaGV4
eJ4c6px5LiKJ7qhwvJfC21WLTDOatm13z9rFO9naQiQQQsE+n6pTJlDqV1WyqsZhY83m7kmY5b0N
Vd8LC+gc9IQvh/oJCtTQNyHLtXCJ41/iNPplpkSs7kMRjaHxUIXQUPxVvsAR1y/C5PjfQPSdXZ3+
GRGnAl1K1VBsPxsR5QsDzZW6h1sUP8o7qw3EMYsQnXfzcYYc50txra7yZ6Db1MX6yfJv//lFwKdz
oCazvK9Fz4UDeTEC/DlhbBUYW2hHoV6SbbsdLver5MnaWL7+uPjwAfZ6UDuYKx8uq64tZ+xfjwAE
7CJKYcLS4GxRgDoNPKM5o0a0XURM/tEV6VaXpCGMb18V+C2YzVpwHDHP7tzoeZuc2XjVLqSrMbQC
FECP/bENYKAETFt67W4g6ehn10uZrDoYu/Si1N43+Qam+8sznJUDYU+jO7OHZ7BWAByj+OoCKApX
o8tve149XyLQMp1LlmmhK3+e2tRLN0qvoCctrQaUbRMymrjnJZ95eS8TGDhB1ZjiJBFNGtvZG/zg
A8gOrHlibTO5J/y1ZSpo0C8DhsIHByKyeshgIjGAVGtoV90DoZ8ze5undpOz+46V4TyqDZmLK9do
fpljdSLQ20Uzr0cekPc5EgZz281WpMwpnHPgYhQNaNHjELY3xIF4xojePDBuky52/YQCZoszojBW
IMespV3D4ZwHrTnD8liu8qR8yGf6nmXGEyTj7cTYDQNcBxRESOf6lAjripYOJFah3F3TvZxJ3JYD
8hxnCzllC7K5OQGypIRCHCjzbqUhgcp8x3ECQgD9qcTWoAAcgUEAOU9fAu/CNLRl9fbKKMhuKF6S
jOK4t0LalVELgbvUYWFtziFp4ZVl7Gyz9qf5kSfwKJdXlB6zLL/y7DIkwxE5wa4vHtL2HbIvbfOe
m2uQZFbLga/KBz7UIeVWiEZsyHIr1qYJcIs97T6KaVgUoVNIxzbsaGjvvHxtzXcHQtGaeFHlSgeW
kI93TN/0EGIcgfuBbiKm67pGAxwuqr7FOFS8O6i8uoHgELT0INss7V3aWzGO04hrXuiMAhkbMhcd
vvLWBxrRyAQtD9ruIgaE95CMqa/3fK05acgLbU3nZmXYn52sj2L0YqI3PpNvtdmd0r4qglbIiI3T
1ZAgneH5iqcuCU3NRBj3rkrmAiOda91OQv8ai7mLaN/flKm6dWq4ucjsmTXmJodLVVGcWJ3ejYaC
DC/m4LpBabsmLyrdQeM+yMYkSk30ENAlbnnzpPfyaLHhTVTJGk3/1YB/omrLjRwwIfODg8m1CE68
qYvUJDbzQLZ1ScKfc4Cza/YS1lHzMCDFpSPgOOZZ+iP1HuhZxfsQKDGIPmvrmbiQaphPPw/zG5x6
Fj//GOcsrtVSiXQCwgIxBfEzQAKoDu2JQJYuXBpYlj9hqa9a04d+y+dC+AHYKRQkgF4yfzUuJH3f
vzRuqCgSoxSjn710UZPOA++rD6vmKvMeGEyOhguF4e+CKAFvwUa9x7BxQJ9d2rJxRFOeYozaPaIs
E9jlEwhUgdRLoAHTeCwBU3LvNefCVfXvlA5GKkAou1CmslCgORs2bdH10EpHhnWD75nt5/Hp5y95
zoP5vWK+jPD7xb+kHnpT6Clq+vK3DN/iYpLdoBUPFxMcu6ufx/r2ZWyCSYSFDe69Z/mpTOwclLCm
B0SKwmThhsn3nwf45lRHzEBxA/0JwEDO5Txso+sai2QyRMcLqPzbDOuyoTW8UrEoTFx1aMiN+5/H
POdG/J5ANJ08SNNh86G6/mfuVhoCsMUl614YpCBgrbJ7EQM9dD/Fi46IhobmdPlqv2yw8w2IAgIK
atDlg/Hd2VwOZMpSQCoB041JDOio+likL8btbypRlIV1uMh51RfFrr6b4gXkgJIkviD+68+3tQxl
abaRSGTrNRy46uNkz6ueGvvWmQIUIlaySWKvYxe+7HdLB1ofyFctD9RI6yxd7WZsb7hoyBD35iCX
iCv5/+MIyxN82QfSaeuC1Sb8mAdYfOzK6vXndeJYSxg6/2Rf3+Hsk3V67s1ag502OBsGW3mYB8Wa
VsXVZAFX3OKyxDWIG9obDV4oQw2/DFaFdgr9Udd6T3q+lwnbduV4r4rPypId9MzzNVE4wqd2bUHV
gWRd3NVwuxH3Ff/MxxvadbcGs/b9PG3y/o4gE3IYULvVu1mCg9mhJjTSoCmmCKeTD9m/oDHnOEUs
86i9d6yPLoM1dgVFkcQLqz5bJXWy98iJdiYo3+AdjsMHs8xdW362ficf27aICDFWDEg45f5KJyeo
Wty50d/XWHrgaoYp3KeCBzUykSxRN5Oth1YP8xtYJlceTKkVGmD2yRbQbTFSZHeAQREeUVRsUhOQ
5jIdrmXrhXlFDqUyA7jewn5xXnm97ANR21Ghd48mLCNYDpDr7B4m170WplxNehZAbjRgZnZEASvS
TGtVzw1YbnnyypSA2ThwX2a3qQGa5W2gOHJX7m3LtrrPVBk2HQ3kbEQcoJqyKR9M5Ry8dFxVEi43
No8su8IEtfAC6taQptjWHsH4JdSnaNRhrnUDJRzujgDplsgw69tyOI5QRE6Rz7nVVend6PYYsByW
KYkeaYbjA6HlL+YiaVdEWVYGLd2x3IhqiK94KeSx5TG19ZWePdpyitsiDW2giyhzf42Ntvf64nZO
NPx+uqreYC1jPo7tAIBp43uz4WuGF7QT9MQ9LRxkhjfBHbcCIn0EPAyOUiP19Qkd1+zOqIePquwP
XcbWqiTXmSyugXSNkdxsCDT9LEeEfU3Xs5LBOOmYw0HfO7W9MomE6+Cr5XormdM1BG2uS9YHrluu
HCRUaYm1Vr42wP9r9JZDtEbg5l8l90NHINCPetzghjAZC2QLpH3f7bruJQV9ZKIPyuOnXpZxMedX
gpNVNeA2lWchHW4ZDAt6HeDYVDMijblbIbx4mLCmdGufFdNmBLAQ/ja9rm2xIJ1A13CSA2w5W5+u
uptTJ5YO9W1TC2mOSnDiIlnGokKtjedY2qmMR8DnERdPkMHDphU3eWn4JTK9kQ+bXsFr0RsAQSV+
Kx6r/AOaagErr8BWiyu4BufTbaWVkT0gYa3BFqiBjYRsYKdrITHu+/yk2hPMD8MBWQWoVRu7F7fc
LFZji9odjMzRwsV5VsHFxzkgw4UGEDSrHBkLmBRoRuNPLapPsARi01szwxJkvjfKFwbDdZsC4wy0
ILcjmaPMCKAPsBoSQ3nWr6F7VPqJWV6UTDrxARq9hpf6k0FQWgVBUmnaqyk/WuwCM2uPanoBSvQ4
mBUYHdY1AtFGtmnQNs+1xYIU3rWA6j9bM/WBFV7DTG7j9cD45c+D24Syg5B+lSJ647IwXU1wJYKQ
62fjPSdYO0Bnr0ADgQ1WBXOYOR7768qxAwDEP5tZobb86Yg51Amwt8BcmjVuJTxz9jKDqcmQ7ak6
VWRfI8C6CRAXrYzMhty0hbvRyckBEFJZaZRpHjiu4CbpHGoL+UGa2lXFxRVPwaeYXptaP/ExC13e
+ARgbqcRceWxu1HPrrgJlc7RBQMOWHPPxvVuJE96AyzCxFE4h9sPBZPWi/vZiPuSHXTvsWbeKqN0
o+NG5pXT4v+zneu3FKQRBTeYtpw39ZBHuMWtJerhcBvjzX6WL46+qZtfsmPXqul9XZwqXIFA/g41
FXtF4lfGqy7GmHqPBlFA0CJgTycF8D2DvIipH357JYmjwLYo5TVLNd8074fWvi3q18k7WfIBYIAw
cV4B6MVqAShcs0NtgqareUUcuFjqwCx6XdixOhyGMZxR3a3m6tGreYjbakzc3s+yw1we5gJPLleq
AxLYo6uc6ihbw/bKBVA/NcC3rXAqvFMKB51y3nYD9l+aXPcW7gH0euZ3rXK3DLBYDRdw/tpDDEnz
0sCDDjcr8qjsrwuBNdZsB+OqbPsnkdaHqnlLMwM9XcT9EfQqWsAuvo/0ftzy+qadW+DayqPTye3Q
VHugdgNdgGNcaUHXO4EhaoAzXVh3XWfCXUOH40qMBhySRlCD0HTv0fOBlFiq0InqgMK3W7EDqe5k
9pWvpflWtjwKsqQOyNyuSZa/GVxXga2mB2FvrP59hIGY1i4webdcpgKFAnQxAL7vknTFNXIEk/ZO
WBqkKawg7YaHptFwlUdrpk+jtnXhyQyjEUQXXYmwAI1E9z4tHQ7kgEpDMuNDK81NS984wN+WsW3y
g9ffW/Yn74YrTSAtSx4MmCJM+1K81HCwyfQx4k0VaQmLLJpiHdggbVEfADLfSAFySejdmHrrMuuC
gYBiO7LAzRDce2OfsmeVlVGq37oSJL0BN9Ym0delYAcDKP2EoH9fTGt90HAWOFvuQKOI2LA0sgNa
AkLXCB9C9ejR9D4QzE92/5Ym4H65js/R4bBy2LwM6tS73aoc4fFQoh/QsH0h6lsbqn8dsj03y1Hq
GLfTpHz5W60i8eEq86BstbYK0OQLVM/0PFLuDbeKldeiqJKr1ZzkyG5qJBsbA+zDcir3HQCWM4G2
CUKDSQYQG1Zefd0jnrQeEOIZfJzyq47/oj2EKbJ3jQKCwz44WjMZaAMdo1e0y24U7aKcZdFkWPsR
gj4iBVkE3mjdhBI32MAJPL687N5CfYSO/bowFq6YgMUOjuJ2jh0JQY9UbBjqRFZT4++cktL2ZYMb
sj6tUvkptQcDnAYYLBw9+ISh6GDn7zqesKysNamQWjdgPfbaEWy3oEXAlYTdeTA0sqT2ivv+iTQG
vGp6oMPLXQZ5Qc0b16LSXnn31vcaAPBqkyNqU+NogG1Dq63roeTI+FXqCXAlkyu4TgPXCxI7psj7
mNXk4K0ONqofUNI03CbuGvGkpcUEwyB5rKr62k6PBrp+nnikjlopDdh9bHPDFMD7JdBOS1snAGVv
l+pj3DR90NSYATBKKtH7EkywuX22pBlN6b4YsFJ0uW1JHfycfX9TmYTIK2oDOkBd1CTnaMXF1BrN
YBR8GfpUsIniweIowO/J0bZ35qcZ6Wt6oSzx3Z3ly5Dnt9GKW1nR9EYfFsW7nfxS5JJc16WXWtrz
X+8syjR7OaQebhSPdNuvshu4EvvulRHzsDtc1qz7LWR8foOBbhGkByD0DiL82S2MJqib5UYpw2TM
4iVv5/bzQBZahXE1AEJUltURf4zEaI6aAkLdSOeTHlykVsS9pa0YgaPjeCy9GvXPORBGjxOR3mSN
FxkNzOELtakp0hcyBWY/IRJw+E4i5xXlVU+yDZ9wHWAaOLwwl0Zh0UcHezeU8snS+LrxzCBzuoex
gXZSBTqqA2+4DOLBJdglpNnYDszsisXPb7Qu1DUW8MTZzc4F8oaawAyaFAIJZ5ficmR6qRyBsjf8
y0lI/PkXdme4MNbZ9tKy+uar/zHauSwcdnNNMgujQYdujRL4L/Ok9XEWDBHBKub24VJ/8+87PwYE
dBCLGSgh87y9OYKMDQQq2DlLsa+K4S8Hz+ludUlR7LtOHTRYIS9vLACuv5olvNVMt60MAR8MFTlx
t4Gfr7zuH0iYRen9uBvgd8vQmts0pwEOXScW/Zvw+H/KpygjoqwCbxV6HiVyAjM0ywb5GfWc3TC/
m3wjwBkmbFpJ9+PnkPRdeABW67/GOm/L9LmZZstYdimCDv6E6QXb+aWecL5bdSgMwNXEhIDGeYko
415aC1ahLEpYQEBiHfossuAK+/N7fFtB/BoVzionyBMVH2xUTnqJazoue3S4KvRdZ1zZYBrfNgo2
ot3CrjPDn0f+e10ipn8JR2cFFdJPlVsLgT7i1t1C533Xx97WWF9q4n3XnSUuTLIXuBBBs/Bse+du
R024ZC79Sh3wEp8FxZavpI9UigRszePqcInL812t6MuQ9gIV/VKNqjrTU2ONIRtkt2g6c/hjZvpR
My+cUd9067EA//e7/Vap+DKQNY8FrQYcUtmD3APRvoh0wbpouiIQdzYj5AUXEQLfLfyvQ56dWgzm
lykZMaTRwlm2caN0vKSVe2mIs4PqP0k7s97IteRa/5ULv9PgPAC2H5JkjppVJVXphahBxXme+evv
R52+96SohNjtBmw32t1HkZt7ir1ixVpZ36UqLrNQuRqTtufkMU/Lr58vvku762wUSz0uuLRIGeUD
JmnejSJ/nbXz5OD28xgXt9Z5kAWXokHSQ896glhyY2f1i2o+zqafqLXZo/QUyN/SGAFXUO7gX1ZP
ejsLsXYB2p5l8g1lsbuiIc9bWq1p0Pk1bZu7cmc6tePdaseZN0L2v5ahLdjPH+Itqjhemch6VJNc
+Dczc6dDA9HaZcf1NObCdY0jxdnIZmz9bM3TGiWLCWCOk1yRF+y7PSSHrbWbrbrWbbIuHVKwK2E9
43OHgftiKXpjGoNh8Rk7LjQFrl+/FXbrtfcLy1EGkSfH1eEfaW/g89mY0HbQ6wkBGGeCaVPlr2OL
Smu65g1xIfcA+Tdgi8+djrQ5Lj5dFRlGJ8yrnip2uIn3M5Ghpd1nPivkU7ZKljTVC8sCRw3Ydpz1
jGyZRaMMMMq1CIsLAs5NXc1exokTl+BI9JEL+qsS8kTu870u1sfavB+0nzTnvHZIndc8IEMhAvYZ
qDapj02LtgrCEpsGXlamthtaWDfqSN/9BPZjvij517y4EdsX0Xw0ebnJyaEMi1NlWE4nTA8VgI2U
09YZPsYj9A3ExCfvtqToq9430PjEOHW95JjU9PyCjbel7kwe76DgS5w86yH97UMCvIXScy/dJ4P4
1MTjtR+nd6IvwZfAZVXW9nVDugE+txGidGtM0RbGAjIJqfEjRTsPHoT3YNFaqoPiBdV9NQKl8ZTB
E/QuUeiy0Majodc7T36pOw2EgnLUOLykvnVUKt/utZcB/+8y0E4Vum+BSZHMS6BZ4pVSCriI8o5P
opsmRRayDR1cCTdlhqW8MvEiVRFvGHWbfvZbnT8gFOrJVOkrE/54xrdAkA46FefB+uIFys40+QZV
shvADAED6yS5qyNwVRkHclFofxsKAJGn0A5vyIe2m47J7MQqg04I2NBkr/X4K2eGR63+PunxyQ+M
VyMZdlON3XoL/pILvo1v014Q412h/1InfIRzVbUDMFBDjU+Dhg5EcUqNL4xcHmcEly+hwWUwX8wK
EZ3wd0JvfpaZqCzFto+6Q6XovGgRCGqm/qo3vC+mKrhpdTW1f9LpTpVjJwKMD3lxe2gqdKrypAfC
yRu+wzrZGKlxHfkG0Fh6qsRXX9N2UW/R5NgimZR1m9ETwHFNbM0q7yCF6Gl0wxWd6U7efBt5E+W4
vQG+5fLBr2Hel3H5TcuFX8ZQYhr9Mko01YnpdhClQyMczULbmqMK9o2acKltdQCuXh8oxpzGOtlp
XrZhkR+kDEt27H8RzhUnDS7FPgX97eqHqgWjiJ5N0jKvqB1BuQ7yxKVPyWma6rZVdFbZo2J9b5W3
gZQeK8WTEVcALtC/zsSTMK92ZYteoG6wcJUboTQdodI3QSBdoeB0NAPIvl1yEJth19cG5D75RrSm
u7KVnpTuq2RI92mYvnoxyjhK4iTSuO2x5/X9PxXFCSVH3FKTDkMxOGna0WBmqs9t+ZDnt1JQ3UY1
dxDyRsagbhIJIQjgtar/HWNq3kTdTqSzfmhgvg7tNpluPStwxfGmjafHKqHhtVO/DNrXENB0ooAW
Yn3d6sjvqsEurAwAvnFycUE5+epzYNzGwQgXxt8EKWSmWHCEoULUw1NsL7zrhJB8FxmTsHKAmr/U
ivJlHBRXwogjohgioi3VoxxVmfehwW4YXovqmyY+imV+KlDr0lnCelxsVdSABqM8BahOp9L3shbt
JKITo4u2kdGwJFLb0B8Evd1Spt972ZUPo0UeqQmlMCczCMHdL2zS41gHr3ppClyiH8aquMJR2c4H
E8I3uig6fe9Z7sCZUQChJbUCwm5PRfAymfeq9HvQb1NmNwc1S3qa3ih3JP4PBfVZTg1MmzlKcVKO
jMr1sp/1OG2yuNxKSkUh9ljmGB7notMqfE7tZyeph8bDw7AbQCl/FhySrf+liu6L7FnJEBOo0TyW
/nRqd1CKxxGuVKKBtMGhssTSRlt3H0XPff5AmWWTxi31uhdl/N11DMJ6DusXlFmwS/8TQsWinjiN
qOM9TEVpG/6dZSCtopwmlHDi0TxYIrB64Qy0+Cq9TsEpsDt+jedLtiDB0BG1Q9mWThOo2wIGWJQZ
NzpnZIZOWlEiZpFrxyrkVOfALKRoo/kjbl0UrkoLWN2/h9vIsvk1Vn9QLGH/BftcZt0qX70uuRtH
1KbU+Y/FX2UtcCJcoeO82oqMYyaHK+nvaWIg4ORq88wZ7BhltvXGzLbyysYJ6Vil1k6g4T0uOD18
eiKo9JfYXWcApcNw1afCnTwqx6h67DrlBjLerV8FW1F5tHwqfYktWd8DA6/Mvtr3WvWzD0dw0ufQ
20/8wT78VXcV+j++S0/exhuhfWpw9w3qlRZuylnfYHCvgvz/aJsS7v5XKzsNnXAsjHhfwObWVSwq
SzK1oL3mODtiY/abFjJktmgck+thk08CHDow2iy5jWUzsLlqH+VI3ilauUPlFX0gxfXV2m3VH6b5
NTIOTRhsYuhyNBsjP/YSla3tl/GV1UzHMVS3dYOi1NjjB/FdKGqXxqFJRZKErm6YYVQ3eiBn1fyi
FPdCeq13iJjq8i7Wq918icnYkgszKnsVmU9qfuq9dhNZD7K5z6iuxFX3KzbQWSyVbdR9Ie/dcGG6
ftBt8Cvze8MxWIgaZ1rItW5EHIc53a/BielzzOLW74zrBFa9nO5EI8K64acM5cTPIF0rGtBqvfFE
jnwz4SAZrmPD3PuUYv32e5Qr2wARbN/KaXvBsjXueKaflJaapFXzyZ4sH754d7KG3+pk7vs83s2f
R0XCIkohRxaJo3rJNvXi01SPey5TxHBk1wc8b70t2ntqFn4XwmNbPudU5Af1ZKR3ZXUc2mQj5ijx
dFsQvUOAyEfuB+6gPgTajVh/aUXUd6RxYwRYf9W2lfhOU1QbA896EVUn736afvbo5Ujprwoze316
yt8g/mcP5h5aoWiDBRyOEACzL77wPZde6+mx4JLl421aqkcFFSyg+taiEaMMIIr+6WpO83xnWA+j
WW+7+FWk4DAp3NjpHQnPxqceZynYY1GqmSpSttz/agITTpPvRilOkOj98Tj2p5e5zopaiTOqT+b0
UA5HU7nK45KC9IiYD4XdonJCS73JGmvnJ94M3TuxhIwpmm2jZdqiWe9iz9uY5RWCIWxb+HM4R7X9
wTTu59JmjQ4OGoWbKNEPRfEH+GMDyZkjoLLlOHHqsHbqvNgV1GtqC+ClofPB2kvDS558NVTQ4NTf
wZ2jQlw9Kz5HcYrujElpPHmUwiehN1D9QxNBSSnDFR7kj3AvV6jHxNbeG0lDjOxgKM+qRr1KgEDg
vTQA9rJfXdFva5emsun6e26SsLtRi+8evwYAxp4kWjS86H4W9hsqaMgVTbPDdZGRBYkvnfwY+t+0
sKM/JnVTdIpCsXObkJ/CWhojmVTsV5wjnmddy37p5siSKgZP3z7eT6OKVBzNKO21IApkFjXZcHXw
tHg7ve3pepujfKgbJ398YO2oFE8bGC9V/KPmxLaY2ID2mmJ8tjgpQyk81Tl0UaW4bqLQrZExaliu
cvcawR4NY5onOt9JRhw3zAgDJYhd2W6yYqqP1V0Vy1sFmV90LE9j9D2PJdLBX6EnXgl6+EO0MI9U
HlIKMdiP2bSFoZuYoouXuoX5Z+XlfunZgkMXGmESzRjmEkk0qkjXJl3n2YItUIafOSn0vQ4cvNqQ
v1AjmN/NyEn8HWmBIxpoW7RyDquuhlqeOeHRfyoOolvbyW3giL/5/x84eqhe+tu1N/uFt61sgJXS
wo4osLh827aZCGE7g504v23TI8JS2/rQ7Na6yS9w3d6FWQCMnpcgpURnmqNTNFBYxFBFuMoUEnI8
ItbgzPlBvoBN39HlF2hf3pQTz2zu2xoU2jzq9rSnVGwbO8VVf/4TaMSFl/t5vLcH8PnLvQEegIXU
OGiu3YQn1MM2B8N2heveaegbyuw16dm3J/MnI1z24mLp6AumwYqBbuPM2hWhq93A1XCmK5L6o3bT
2SayDtJzeF06CEVuqT4fw1uDL1Jd4ZxXH/RT8zWz1zojL/RRIU0AqxFtAg2D32WhAZxaRFKVTz9b
Qvv7wpGP1l2zhZK27/HAbk6VSxHJ4dHnzuoWM5LyT8C9lxbA+a9Y4JNFHstiq/IrvOvR9U8hStfi
7V9K9GAqq6O+RCBl1JguzwVKje7/93DURFuAiu4OpUmszMK9+FRsEYO30QbtjpB+Rjwfkxfc9pS1
lX5p5Z0HXqx0KdVSkqY5cP+oS4doOohiZI/K9yT+YmkojSrJURRu0/EKt/mDQs+GHEIg2K4clRew
7vPxLxnIRS4JsqfwM0Z6cSB0TD+938Gf7EbGsU24Eq+QCb1Ovo4PK2EvnJvvwi6w1a4tIq4CwiaH
+oe2Hba9S+XycfaIlGweNLOjwk3khqtmw5cwd4WUXKVrGp9toLT3Ex7lvlgMc/9TdDXa3RXcsEda
WZHq23I5P1Ub9RRurbXZvnCIUgKCoIz6As15Sya51uaBHA0Q2E24PIkwOAnPJjR13RrXsSFZ0wq7
uLb+Drec1JZSO322ZBtou6JX6JDo+1q4UgC6APPT7ojtL0pKOIIv3aHLLEs7tQ2A+eHaqBb5gPLj
81VycRioIhgK96yGI8L7qar7DNKmSgQxObZB6BS8k3txsv/1KBBu0O5hhnRt2bjZhXEndxa8dVm4
S3icDMY3C0Ts8yAXyqs0gZ1FWQLsSApHvQzsnYpgJAEQWv81LI6QCm19vC2kH4Gm3kSa8NDAMktj
7yjn1dETUseIZJi5sZ2m3j1O2dsqtPajl1yX+bfPf+Jbf9jyZqIlH8UYHaEILoH3n1tOtErX4B87
o/Sdz7QHi0GMJHd9+iG7G06gXEUXbbib8DdHd9sNOt1BQ9Ut6HnOOw4KsgNPT3ejn7grP+1N0uOz
37bIQnoR2y4xjRoHZwGzv8JumgS3d2l0Lgb5MKLpqmXGTGqtsztDuG2awu5wdCqKH4nwyw88t1If
Y4MyjvBQdTyeMqihBWLaeOLEmMUW0q9ZihcuFg3zBnxKLHJiqN66HZupHQ2vZq8czPqpS0VXprHK
zOpdZzQ86LM72YIwEWI5ad7H0QvsVvruqKDnQEvBbV8hYz+pDlYUthnIoCCPRXAbQ1+z/SG40sig
ejAYGeAxCb9oxsuYZds6eGoqCWju64hIpRkEJ6MDVZAKFIgLp0qB35UeItkrwu7OOD2Ns15S/dSj
8kM7VETHry6UtjaCReY14FPMjEL7lsEuUepCxxdn5bS4oQFvI8f5Iacfb0ysjdAOW9BcAG8K7op/
E9Y8rrr6gDLO2m64tLPx0zHwl0CJif95v9TaroytSu7oYOLzpmG50avJ7brspNbeQa+t56HMTun0
Mqa/5O7a0K8bkSza/GYY9OV2kLNxWd2KYrsd45+zeG+QVjvVHDeRJ270Ec0eQIDPl+Bbxe3jCvz7
Jy9WIF6AatgGMSvwkB2UTfmzcgArJGfmMXl77zc1JgCVzfDTvyZDni1fjWOza5/TU3s1919Zzlzi
Ku49N99323L/+c+78BjgCP771y2OyjCfxtAwOMTSIXfNfG7pzIF89+ivb2Z8v6D8IfblimjSWtTl
odZKHZ33VHqjIXON/tcEbFNAXitnFQeYq6H2S43XbKwvZSznQ11UwXTN8vvQooIdAFpq9aOmkSKK
V0q4Yk1x6X47i/NBrREcYRT0mVnhsTfwd8nX+gXXIixyzzatFK2eiCBU9wO2PwMnyefL4vKqpdyK
8ipNX9A13m80X+rECgVeur6c2dCjvA/u5jdHuetuZTt4E/QsRKd87faWrW9QgXRYtQ/BUXTkvfUd
PY5vtFncJG72VTytvSwv5YB0LP+/32YsaBZYQjdYQJOJteLRqkGmIXfkUEIlzkTj1leq3ecf4/IF
dxZwkXSaTYjBZUPAIbGNW20bfJsbwTXYk1vvgPb9aXac922g2+ClFBGLWIl/IQukooCCmaQzE9T1
308GbiEQ4EPiw7/+4e8Vp/4KJ/5raCu7wUVfdS+fgmNyvfayu1RyV0WSXmR3aM7DFeB93LYKmzYQ
uDxrd2bIxSgNyJQGtuVB3WvflcPKMOc/tzgp34VbnJT45/lTnZV/MXbGH9reQ1UAjO+gb9XTP/GE
u/RZZQrUikJDCwS2xYHgKTId5rH0tsb/vCS/Zw9J845uZixznGDv2zykNtHXNfzlUjlePY+72L6W
UHVWVwEqmtfFIbADcG1HeEhOyjFzO6rejrb2ZeULX/Y84mI3T8VMhKyJOKMjxhaQO9j414h9bPNt
jHrcw+cz+YaTLWfyLN6SZhNhimMmI/GiK+FxcCQ0TbB/2A/3/s7yQZHd+nrmpVAZQNbZzlyei1vP
RVfe3keva1fchXP//HMv8YkaSozUzqcljTy1+hBnLc1fOMB0T5+Pem1el2emlsa+OVCmAAiRj7NU
I+wbMKjBFnbmadyv7Zd50j75yEtGaVsLDai038Eo1bZ/cVT+GYLnpSZqFYKsyZ2GSoS8FP4QBlpo
lZb0HhVU+Mrxrt3OE0fXxUouciG5exdosS/00E/GIOOC1jta0liibWc5mvyvX8/voiz2ggHM3FVj
2CFp9RSpKBvRQ/G/WAi8CpEJg/KPBNsiRBP5fluH4l999imypBvhYXbQLJ6sI2aM6ka6W4l4aYOf
RVwyD9tMTQ0vHwFbr/Fp3Zc7gX4QJJRmhk9PJeLfHOGSgFiaFaUemOBv3On4od2l17+odR40W/1n
wLZLJ/X58Obhn6GtWLZZUegRrnRHO30oj/ExckgZXXE7kj6nd3RsO/l+DXO9uKPP4y7y1ExU9QrZ
Odx+D4hvbyXYqgjtHOdt5tmtvUoSX5vGxY2kpNbQCznxRCG96nrPDRQPMbZDPL6mFE7MMrar6UXs
AntsKVJB1nlbR/+SEuNt8Zo9NtXra3P9o/iv+R/9RcJa4ezQ/M/7f1v/9e/919z50fx492/crAmb
8b59rcaH15rD4X/+iz/0j//mP/sf/p/Xt7/yZSxe//s/fuVt1sx/zQ/z7FwvkaLz2WaZf8k//rmb
Hyn/3P4H6h8f/vv/EFg0pP9ENRj5CcXiPYnqFRPyD4FFQ/tPEUY7W1jB0o5mbbKRfwgsyuJ/ouyJ
CJNFqolu13zQ1zml0f/+D8nkn5p56PyDMxRimP+SwOJiPSAhgb4r8o8QmCG2f4DWy1DUuz6L3kSy
o01wp7r5jqYqK96I29wRn1dJ04uNRkBNRlxJV3BzVRVj+XbJq7iKx5ou4g783jzKbrLNrzGOjBwT
sog9n/tIxJjw+b6unf7yx8FqCsKUqkUPgajyr+83uQRlL6ysXsbGPtyPA2VDqIqzCBoOVx1S8zhP
jShD2MmudKXeVjajHWKwhhLgyum2eF7NH4GMF3N0Eaok5uysr/PTxqowiy6yUsYi+EkMf7Xiij/C
EtP7KwDlN+5UNLw+5PNTTE4yNQ02KChZzrpSgaPeld+a/XhXuPmVOFdJTijmPKg7DpkHYXu2Ae7+
ShHOlTSXef1f8XVEamEfIoi7TFRKHWJC2vGli28cNczxJG4aRKUlN/y1bqS7RM7/CoeywvyMpGCy
9NiY0O2MoriVER83YCUPTnebbL030U4rZUXNBN7VN9OilPsWlJ4nhDYMZLywpXw/ia2qI/2USrI7
fIvuIBE8d7zR6ENpdmu09UXasoxkLZ6jDY099TAQqdYVG6VGDAZtxfuzMmcr47EWb9AJQmROvy4d
8nsaijftjn7cbXz3T1TSLpwBhsFhM7e5mNTTF19ONcsmoDdsni5SdydzPBjQ3nfTQd2LEkv1ku00
RzytXraXvuNZ3OWzflR62Lc8yngHxDcontnKKeDYoZ9WBmCQkUbxbGsl5by01Q2LjT7rn0FhXGx1
PWj8LoAI4CrjyRQ0EAXP/XziLm728xCLV62olaiVDoSw9oh9wJE36RzeCZvZfMBjdDNdPrv27B4E
oTiOq1n1pXPVOP8B83c/S54G8G+xqfgBs3Kt/CPC/g3W5eNssfUV+92TtMsPilvZ454GTuO1vB3V
/fqGnFfN2WvlbZec/4pFKhWFWT8q82eYqRWzei5CFtv1N8T8Zz4Ls8ig+iYSzRy4021D/1ks0e9o
ElrKoeAIlrCWdc+r47NgiwdLaWh5Kc5jqhxzF6JI6B/jnQhoIezSbStu1hrdLgyOohkrFfIGhS15
MZMQE1NzkjMVm8ZrM/gjgJh2Bv9rvX6+Zi+d2G/3EpJPdD/w8Hu/ZMaql9suwnRA3c1oH0Sh/Bqv
qpv0CkIF8kj+rfBbWbWcubAZz6MuD9JKCSO6ZnI6Ug/jk7Vlgziz3CKejG60r+lpWkViLhx17yIu
DlU6gWRDGAoVFx8azWeAK9jUyIa8ot7xluxAhr22vns0rTqff+KLY53dwPEQfnNLWnzhhNhqimuA
iNvpGCHvI/WHz0NcnkWLA1zhlrc+Gi10sa6UZgdn7DEhpZL2gp2c/GtYofa848c9zNq1A3Vegu+3
BLVKrnrAWWwy8Mt4P65c07p8rDK0eozflo/dp3E9eubKx1uSLzhMdNSsEHkkVSM1XgKiZWXog67D
uJ7nLX9Qf+THgLUywNZChIb0yfy57jL1cfdh8kA0if9Db8uSgBMPuUrUmeat/CG126FLsYkwr9ON
tTLXhY/4LtKcKZ+d2N6USLSXEiksi61GNS3ILDvMV9wQLqSBDAiYQpq15Sl/LC6/aRSFPpzD1O6I
YMMmfZm9nWLg1sm3hcNaWi3Nx+FibShknPOLC+rbByuToqixWtbieda8e/x+Hewr3NymZ5cC7Gbm
Ucz2YMXOu8mfV7bCpbnT0I6f4yI1t7znB9SlEIhUFLc9jkf5CPfYUZ6Hjfm7RDHKDfbJff8zuFZX
+jQvzCO4vcnu4+uyVheX0egVU5gOGKoIHUoTKp6k2tZHW+nzwX08ShD5P4uyuIXYCLFVRERRiztL
TTciC+Z/EUHSdJ60Ip6g+mIcSUyLt9/1KLJ22aNadTstl1aaJi9MkAqP6v+HWAwiiYQym5Cpcz39
NNSlbXYjznTXWf/l86FcWoQqPkG87Q0V3yVxcUCxPFN/TCHSqjtlvmK20yGN9joWY9ij2ulOMbZj
f5qVjIVu/6+f+jr8ITrwWP0865dHSOeJdNWoBI/RScNF2faMlcrq5fHxpJyb/+HYLNk1RpoX6O6P
qotVrv/QyZvhqvqd3XZ0xG2UHdJcN760Gb9YO9GJt2v4waUFj6ICSQO+FBwpi4WiyHKIrRX3qTAj
t0E794aNO5MOpc9ncVmenC8ArIOBWmYaEaqyi0B1r2FDGfAhk6kV77jomusUot5GzSKItHqQGS6K
NEjM1mqa7Nuym1wo7nK/xwZaUJxAqqddWQu+6k6pTCefDD1I2UeIyULQDs2YUp8XKdcJBencFitN
r2lIHgwn7IXhaJmJcpenGIo5RSX12abxKu067lVI6VKR9tD/sS5HIy/waACfgpqWKbHw5VOCu40t
W0ILKx6T18+/yaXjnItXxHaLq5cjfbGyNUXSJmHKNI5zaYsfLZIP6pf5zaZvxb05rZwJl6b6PNq8
oc/uqEbDOCIeE80NmnafeAUux73TNytgvTRnYIs7g0HNQtjsWPEDAlaHfqXmCDwDSClbbR+6EiI8
m5mUXezq1XxwLdri4kXXT8PylGizZkB3iACfij1EFziNa1WpS6f2+cAWl69ltLqP8L/mStVBQ2JR
MbOVBbEWYf7Pz2aorvH6EmoimGgchdiEWFm1JrD78VWHuOfZ9CzWnCnEkwH3WnNLVz++4TjH7KC6
kdPsW3i+8wekIwmJk2q3ihfMX2ixNDjfZlokv0DCMfj9+MaiHbJMjfS39W76drhX9hb04ugh/W7+
/CfU99cCLpZ84IvYlhkEnInOwff4NBN+Q94JdJw1u/UC9YUJfDfAxSEnKRlG0SbxxLD/hvrZ1wbz
u5VtvBZjce/StVYWSkuMZqK/JLm1rD+fH0sXLvY598GhD1hX5+Z9P0soYFV1beS6G7TDb7pIsjH7
Ric83WedtDIW6eJg/o6lLJC4vKXfs20KndXYu8hUJDgSJT+Bj8ovvh24viNfrzVyLEvd801ERom9
nCbq4NbLK08v0iwThnKOWScb85j8mjUXsm15Q1791XJ/+V/CL/5V8mNw1St1Hzr1ybiKvjbX435N
8efSs2g2HwPJIh9UsYd6/62jUgi9ZBD+Or6qg2rTzeU5NMzYoxNhVSC5iOaf1hCujzeBNcsLGTM3
hSleuqrJcZsPNGlqroZAw8ZILFfQhKekKlay6Y8r6X2cxeHcgmEhCz3HERr/kHv5cEhLS9wgt6fQ
BtdPT5+v3CXth6mdA/KrcT+ZKb6LpSuARojxGGtuQbv9N/oh85vUjW7Ta6R/zCv11rzVv1nH8VA+
zmtr7fGgfHwuzeExFRRJGlXEPN7PpjpkvdG1jPeElsBVCxgrbPTj8CVxmNNjdKDhEAfeQ+Yglb0t
9uqmPEzH+E7fDqBP4W+NR36ylzfRfb9aIZlDvz963/+0xamRd7oyKCU/rY9SOLBPra5iJh7DSNb2
QvX6+TysBVtMgxEHUsuvI68RLOtYDyE9uGZZI5jnIQqge9kddRblX748341w2d8jCn4KF5be+0DD
Xngs3QyxvM/HdXHf0IGFp4qkyRwd7+e34XTX6zjXXK9r7b64Esp447fP/16QeVOdJQHGVLeFFBBE
VeItRL9dgn2HV6yZFy8r5X/tlbPBLBZr1xfd0CMhDBQ6O8HFRyOieS7ZICS8q0p8k3T384F9POuZ
oLOAiyU41HGplhkTFGe0KsDIBtT+9yIs1l3XmaE8tkTQ8z9h1+2UYa3kubIClu0WYlOYoVrx0azy
izbShVw9jdXj56NYi7GAOM0wSQYrI0YfWc9RUz7D6bs3Au9/czj/PR1vj5OzdVbRCph6GmGCdqcO
X3pkPsp0s7IpL56IZ0HmBO0siBEgnTLghe5iA3SNPfm1Cft7qqxTEiP1KjQIdU/ySrF2nuUPR91Z
zHkdnsXsSvZuUfGq0jT1aycK97lV37QGxnsSYI5f71ofW/RGrVfiXrztzuIuTgelUorU14nLs3Kb
Rqhe+6NbCdYmSf7Ng+gtrTgb4lSZraBOLHSFLgALBVDMUHiPBCs79uJKJFMyZ71FOBfL/UTNvU4M
RjRMw0YrG9uEWDCgwPz5gr+AgHAy/B1nuasGT2/TAiEVMrIMOXy3uUqKTXtfvySIpFl2fqV7t5Jr
7ofr6Lj2KLlwKs0VbglSiE6z2JJrWJqiEKk9b64xUREnSX5F2mpx5sJ9+C7GIg+Kkr5RxZwYNJ/a
E/XZAQFRwO/nZh/if9n8oFvlPis3dAmtPpDXxrfYgWY3JFUfE7utNoOD7v0uim26zrtNTaPJH5/a
ELLWybCCaq2FXWzCKu9yXZrD5vBjDa4WD53wz5fNWojFfpMyuVTRJCHZy7M76oX3CuLYn4e4sAEg
lMgkIxRGVOCx90cJkh65mk48FQYdYKxGzjlHQT9cwcYuRcFOxcBwA4F8kOf3UQw1M6Q6mXQXW8yD
mElbWQlOZuGvHPhvVKDFwUjFfC6cm1jDyEtWR+5n4miQwrjaLaI5dnaYy7oI9MLYRgXlq75BlMfJ
Vp/9b7Wdz+Iu1oJQFLOyGHFnjCa/wZPmqDgz0FBRgC1fBVd9xFLF9ncGvuzJvr+COOWaLkacV5Ed
vJh2cpXY4mkN2v2IVFErxUNtNsJlgnF4ef/d0y6tpr40dXeyNsoWfoZT9iCuGCG44ypR68NqXQRb
nAEoq/l11uGDmFOxRCh7Ctdq2/NfePeZsYrRdLz2eNxaaLsuErqwHjAlySPTTXlWP0Y6LYWuPolD
8OQFFXBqbyRFvtORakMTyzcfRdMzmZFUqhpE0uPWvMk1IU5XMoCPT1yIKTTDihQ0aYqFkfz+K2tj
Yli5Mr887MHpnwRcwg9wxLbWTXjwfpk0q10h2nzSnH9x685hLRnJBiyPoQ8s7i7VyhqT3mMNP+/R
7VFOCixQSLS+Pw/zEcMlDgbrCMLQUEo5ZBHHVIoi7EcfzO4acw/cDGSMXuwAEZZ7odpI9WaUSURW
PuqHE2MOqog8cxkaWsGLqa7FgMPK5IEl+R4KSNl1jOIRHsMrF/PFMKYmQjCEVYdcwPupU+i1ALNv
+YbjYzgca/FGHVaSpo8lbxSIZap8aCpSpP3AbKPeUw1iSS2MtiAo+O2biaphBzcSEIi8ETcZxN3P
5+wjv2aOCQjJbMH61JafT+0qOUsLSlfRlXzENq7/Mzj1Rvo2v4OwjfmpiIAwswpyHOwQe0Fg6r7f
rxZXP0DX86+gq1qe0R/pQ69OgKaGZWUTxf4NSik38VE/JHMby2ldtfLD4bMItTiBx0HwpaQiVCtd
BxQWfBxRPv+m81J4d/i8RQByUbksLd1cnKUUsHKwDxG6qwHu0T1HybMx7FqsNLDfsVsa1JNhrdX+
Y964CLo4U8cRqLJsCVr9Mh6LcJP+UP8AIrY39Q6HJ9dvsGGyk8meWe7FbvX+uPxV/x7z4mSr0U7v
hoLwpVtcKduZeAfr9qBDEYPF/yTvgzXwfv6Ln33lxTyKRRVxXBPRvG6f4gm4NEKQHAxJtTUSuXUm
6IfMlS9MZRJtHVquNADK9ydAWPtNrCcypJew8bZG0sh3+NmGW1+Dfhe1eW6XjdRsP19Ll74rDV6U
C7EAFD9IueqZEDcRwmj4awo3ZZUOdGjjVPXvBVl8Sinvo1jqddVV8tsJGcrg5+d//+LBdj6KRVaH
DkTrNxIB5tpDd0DKNHwjEl7P4irpdtxHkBd/ri3KC0c2ud3f326BHtVj6aUaaL2LVr6/6b3stjCC
+9yvopUNv2wyUrHDexdpcQcJWSXpaUkkNcRGres3aj5dxf5T0HcbafzuDbWNEwuqbyvZ8kfgag6M
EAX1ZJlUdlkvN8MB/3csl+FClz8Q9UB+ST7gMtS5c/N1/LhWIl8NuPimkV/pTRwRcM5ftfhKcaZT
LGyEajuTXPvCQYF1JZn7gJssxrj4uFifcfeiGoP8185Ln8f2e5LR6P3San8qWPYrS/XihptJPri0
SDwPFktV0PPMa+D5w1TWd9oWwYNn4yagNk8pei4EAt0avz+PeTEkogCmyPsKVt3iYOklKw8aeLZu
HoqPtYiAm6Llfz6PMc/L8rR802LRSZR42y8+Yu+T0vhUulwRGTKzb7Y8hjcDKqGCsZbFzDfNZ6EW
2GbUYLZX4K8MEbJKbXYf5qy8quCBnajk4hD5+cg+Pl3IXWi4QE6Bjha6WhYz1stl4FFs5OqRw/hA
H7Vwikq5NzealaAbEflWuqEBRsq2fKBkxyGu3uVTbDxrk490wOe/5sIlwXKdSXYiTNcPiYyaemJl
eMEMi2Mdl6AOq4vC917Tbzt5tsyc/DWOwYV7kIhv+jqGTBlrmW0M0MNkizdFt+0w+86cRgK7nlm8
zS54ia7XehMunKq8YTC0gUWIn+obY/wMbxu9IdX0ubDTNyQz3lQ5jd6eurBT17bihaSQlygi5jDb
SbjfzqKzSHEmG57i82wZj96u2GIqtG2v0Cd11vndlwbFkwwyK4xh/EDmLXoWqiiCwaDSYPA8QR5A
QH9V/TIFa42HFzahPrdqz1a0b13piyhJWnm9Ghru/6XuupYrt7HtF3Euc3hlPEE5taQXVKu7RRBg
JhjAr7+L7fH4iDoljn2f7oNd5epy7wOAADb2XqH8ASNxaHQ+zXzP4dz39Td4djDIpIFVBBsKRY6P
YcxJ5r1noIToQDO1M++N4mh1j1/HOHMogw6DSiUeXDZ6jKszi6qFLGyIPEeTV4AFAD1JaKc8MqM5
AlCRGLbSQX1U34KWnkkkgJYA68jFrY6H7Jrh1Sh0Ht1udCLj3rm3H82DA90yWEzB8uxy/LFgXcZd
vfXCPHPCLKn88gnCngXN6dWEQqS4nL0Zbz9yCdhnsBApIdSaaJG43KLj6EuX/+PpCfLa4uwLcUME
XVcuSlxMVVsjlp7UF/3Tgn8jud/bPiTIE9TRPd8FrKeLHXgiQJDy0dnzb18v7efrCC40QFzjBY9/
gHr4+PkoNe0HKAqj0Kdnr5CY9SAsmxrJ10F+41tW48Qti0UEEwDlpnVNgsFJ1FbUAjWgd/29gDTp
wQIlTvmBaljsouffXciwiQdIwwXznXXZXKghixzFz4P07euf8nm7YLx//ZI17qKYCl6lkKWLJgOa
zfK7J6DJv/XC3QqymtRWG8QMQUkbGtrv/QCbKc1n9sbCnSkvfRzJcjOfnGKLcwYIlwiiJ9oP+91+
Ur5lEbSj4/E5vfHeh1f9CGZe/PX0nf1cTqZvtTngKORCW6q0o1IVgWc/pPkW0vvzsflxWKvDGcoa
lTWYGJb7KAP2QN7LsAfE+4oHIhJPI/4VAJjybeui+wzIsT/GXdb0ZDpLZ8pHCfPbaIpJAjFbF2oe
CdSvDu1T9zBcQuNqG6Z/5h2/BP0NtFW1pVr3MWhB57ZpVSCOtGs8lQAbKBa5THhtp2hTQGcc+0EL
NEgABR4UdMKt73Qz/ip7MxtW1umM5SRgdbUhhPvqAUkFzA2PSwrM7sxQRHZcwkbncqv/dH6T/DX2
1aUCSQIB30SMvSP3WvGwdNiy6f3rz/VsDDyUwKmENhBqoh/nF3aynlupGJ+tvnj6DevdsN0qP5/9
YE9iLH9+8uE0kyZ4JREDtbVIHW9pSoF2OU7tVu/z/Cd6Emn1tWgEabzWINLwQ3/PdvwWTIsLJw+h
qB7KHQn0ZIuMsPyNn87tk4ir7yOFMCHEWJb543NQ06M5sQCGjE7x1jndRiJz/kA7Cbb6IGShD3PR
/x6eEeORW/rVK722IZTpYBOm0G2CLdAvb5PL9Tmnxib8K+76SsgdUzG5hbhLnT5Fu2tXJNC9gNP9
HLGI3m5BKc48qz8GXF0Ps11bKltmNb9ovpd7PQLHEOSxAr7ZyUIq2dppn9O3j/FWN4XSaqrsCI42
b3KDanznzjErflTVAyTEI9JuvVE2NsTvrtjJhvBAyx+Zvayj53fHhW8IGR+0z48eBmlfl7h3waPO
tk+zZRyfvlbonSJBXcrL61RYqaACljFgKhf1F1y50PE1r2sfgo6wk9pCU57dGsibUBpUYfq5TpwM
tWwLiyPY1GLLY16LIeD8RYWWfDFtpsKfX0dYwpNoqyUEy6pQdRXRyosCaM0qgav7j+V1tO2Tde6K
B/8dpyXG5nySFOBGa6qjPtkR6wz9UlEYzFPSbuu+PXcyn0ZZXfMuIZpblRKAYa8I2vTC7i2/k09f
H/9nhwLaouUClYie2GqjDaYq8BvQf3V4DuvkNCGjdv8PQgBWu9CNTPMTMo5yzZEucsmopfy5sLO9
kqbfvw5x9pZGdvKfGKsbph64SaVADDiuFCEe45nt9yjqFCFat3sPiVEJHUIcIBX8h2Amstvuo5zb
06c/YXX1KBJCtWWGn6Cx18Z9Lu1Lu9dg4vJtY6hnVwxFABQbNGeRJPp4mRaKVTcUsvaR/kputdD5
Rhd19NC8dqSPVkZAD1tFzs/8HIzL9sDoWlhAyMVW105jklln2OCYXTdBTyz/CeOx7GppjC2KHlmi
HdWnKgu6GZq2iZL5ml9xfzim+/HCSmO1AP4oGL5PaL9cQ+0f/kk7evwnWgcff+daN8lQVJcBSgH4
ewzNgSzIiV/dwUwx5kH3rN6Pz/CD2rE5UfabRbdzB+vJFK0llPJaU/nAMUVTDeMOAYMmUwTDlPpe
DSuW9rqTVmhkuV/mD62zq6otesj5HfDXGlmr46+wOthWmPgBQ9w9uYmM7OJg/lqE2uFocsCNYma+
Y8SHLCRX/+ikOom9+iRlQb1BmRCbFPTWyuyoniAfntq7jU//7Il4Emd1ItIWmEE1d3Du7sccoquY
U/cdrmKQn1tycVP3YTpc3W/VILbCrlJkkPJbJe2XtRWg5wMVz5trxrZygmUTra/m0y9odYThtrHE
0GBwf2p01g9DCHjC1SJ+L3ycYE9wlysDuEpvmkhsjXB1dhkwXoGVCjZObz7YEwmkjgcV7YOv1+9c
knU6wlWqbAk+F2TGPKI7NPuqlR8EY/t+cg7AZR7rsblozXLjfjt3KgPtj7rKguLBU+rjaZkNxKw7
pwViWqq/WtHfuHy4QL9yZxdbXb1z6c5pqNUOVPSxTh0hgPbQK/gddRelyqogz72fee9eoyEWfT2d
Z+Alv5kM/xnbatt5aCoUQA4tFEE3WTrMFCpq+r0FweE09jbaGOcWDxLswGKAEgpAxirYzGHqLZeK
sGrIGhgInXd3tWlB7Sh1bXida1LMfg13wRtthAdg+PVY9eWvX++O0/Crra8Zreg0lTnQXdGT7EpG
RlglXdDfOXDrIGG5o2MoIR+3GKPWjY8LJvLC7O3rX3FuhRd1MVQkdQcim6t7UGQdaKPlCGjtBKto
6UPjNRpLuEmyMsib+Otg5/akC/wO+l+LpsS68FHX0zh7E4rjbgNF6+HJKlNfKQv/70ZBJgGrDwgD
/4a7rZa1tbtxHtoWUdBSjQU2YTA7bhMN6t+U8UdPGNL9eAYsH5Duwsv8406Epzg0nMjgRNp0lTLQ
b7y72nM3hnPmhYwommm7aGRDZ22t9lVaVl1aHurw4wHF8PqhfoAj6H66U6xj/R1+WosmQRYD3br/
eh43A68+UMFAI1ay2kGOBPtAM7APw3UTwBc0BDjqgoPAk/7I4q3y1PK3ftwWH4e7upqqnDN3bivU
/7kVMFv1Byr/0ZSi+4smF+CDn7S38IqrFFPFwrWw6WgvnGcnBRaqSZYHeaqHChpELxCehTfNxpR+
PnIwOHwqC1XYsD5tN62y1dyz8W3Cf7s75Pv0WML7MRD7Bloy3gyNiWxvP+uQV0ThcQsjeKa18iH6
uuYBOGBbtKXEznglMiBakinRsC9jJZI/s26Xtpd014KHuDls/dyagl8JwC/6ACDDftwoDjxzvdqY
HWidQeEpmlH5IHEBmFIe/Rf11c/HDIZ5Em35NaelCAAmYMyFaGMAnrkRmtC+boMimqDjMaAc8tjE
02V2T5OvF/fzvfwx7Prc6eGZWEiEtb08zLJ72TW+1iJt5g//t0CrfVlJjSjjrGJ8dpXAITPpFbqb
4OEKa4aNM2BrKlebcaDTTAw5wRJjuq/4rxwKBkze/t+Gs8zryXIV0OOrXA0xdO2W6McKbkCC7r1+
I8yZdtTH9VllhHlawizCwaane/VgHxaNeHTakGlkeOZdcXyVLlCQU+S9O0kW9M9qrIbLAbeFx0Ru
sbEdVlljrjHpQB8fzUa3hYkdOEPshrmjLHa2xXDK9xWcHdnYNMOFmBm/cDqhxp6VmbedO9mJqAhA
KgCB7G1J5KFQXBv2O65+ZdkD3DfMyk24Y06Zn3sju2rMYbzrFQ3Go03nXnS2q+8VYrkXtXTIrs88
KGh6bnfBitkIp4FASq8Zhze8WeRBmQsj8VRB3ggMVY+eKMjeatIMihmOcT3Ooj2IOv1lKD2ApQ5M
RDMnSyOXW10oau8hw0EbTLPShmOfl9dW58HhJeuBFxE2C7Ixp7s6F11SO1MHx4nRmH8WRS4P2QgU
e9Ll1L41upG78Th3I0xsi/ZmzOraC9VyxMWXaTS7dLjhwKGlt3rYLNletWfT6D0oTpM/9SKv71JN
ysfco2iTV6p+aHrqHOdSssp3p8wEYYOkhkxSbciu9KFsrtXU0q5cWE3ugLqwg1bPvRf41bq/ZkIM
cC9GG/ppzlB0eFH05qWmNe6txyYPHRuV8enKqZTyqTAprEXMmssHG04sidKJ6dEwa9uCCYDaJa0n
iRow2bcidOa2v3DSdMHelsRMVJqXrx6ZVHhW26x4SNG+vdQa1Q2bjorQLWaIG7qaeCPF2IUsb629
MeXkrWwn94h5mRLNAOGGT25nB0ZtokXoFl0ZdMVo34OIOOoJ7aS372SnPdoj9eDaaRZUjQYY3363
5NS85UNGQtHX8GjR824Kaoy08ktdiDzoMwY/Vd0i9l1J1AlO7RNLHzojLXo/Kzg9aLltPFL4Ot9m
KNqGopsazS+aglykvEljJBV5HVR5yeGLihdoHdqpKwHihyeP18Es1oeD5VgE8ARND3OK0bkz1qFn
QoBH4GQxTPTUICvGKjJqffBJAYUrvZqUEFIsSuipgx5VHEk9ZaUeQDnXOyqVQPOwdoY7pR/6yKod
be/WqvRhSq9c0GxKE9bU2VszZ+0FDG/r2CWC7UxHjAEb+/rCzizk5g4FnQiw7kPriCwyWqq+IqQ/
ds4LAGzXFUBzgZxVEso0zfYt+pnJ3Izuni8/RDeqat+reRvrugLMs84AsW4qsdMps5KigaMuYEUK
On7KYoIs61CRxNkPFq3uewFzUWXsYRTfpO6BMZHC7hOQJ6DJx3sNaB09ENKuYbSgzHOik5LsOWSB
Dy2dSnjACuAKyGQCjFLXQclHCOvAMdzwW3eyvDjvYaMzzTK9pRZBxd5hdGyDhkl4u7pGo7xLFVY2
Zd9BFYC1iq9DAO/WkAWI7c6cp7Pf5vN8mVaUJwZEY14gDQaZIoc+Gxm0nriLwY+j6xB4Hw9OCGY2
mgHU8RURVWN3MGDfQ4A/gFLhzhlp9SQMgY6I2clAy1x4CBIwtyXAJzFrPD1mYuhvB1erNV9MUu4N
b5ah11clfOsntpMwRPKleZRAkbyqLpdw+dR90SjFrhqIFuOPh+M8yKlIREPlrd4Q5aiqcvB5CmNU
iaP0Zsg9hpu0WmxY3e4q7QsXLcpWxIyrsBCVdO6OVttjv0OkeJ9KAmEyWG0Z90Wb03eRZulxqOCC
brJqvitaCIdVDa1id5q9K2Hg3FB0K73jUlncxvkMzxxHoYldiyIenLl/bgeDXbnO7B6L1iN3PYUL
rJZaU2KPmYANciVvXFK6gZWWxlNH6v7RkCN0G6Bd+SZr1AOCrKb8SNSS3VKH2NBlK/tnS9GrAJDn
MtQ7LKc30jIepCdfTaODxTZTx4hU2XScUfSKNJ7P1LdqG1JnplCDEZmsX1JYKcWmVfVIXT2q3nVQ
tp3vZieHyfA06fzYtdzZMzm4L7Y6SN0H9WZ8yzWXYvBVeytxtDy3Xpl+K6Q5wxaeDpdDNg8ickdI
QvlTg9EcPKbq04U7ltYThA+10p8VQ1zbWq/HAKuwn1A8cq8LfMRpMHI+vvWOJpNBKVgH72Zdg9Mk
oKttCBAh00LaN0xJCFSTXsGf8w7DTOD+lWYwjmUWLH2gdOSg2NZ1qm+ofNzltj4f+toWcJwdUw8+
DKoGUzN7NJO8MGWE/N2DBVcBN6RZHUF+qbqbfGyFds2MUYCTKqkyRJlTDd8UpfPuvd7SExX23ZAA
x11X4xkPc+s6GEnW3AyepzyO2LFwJFaN2xnXfdJ1MFh3RZft0tRpommqyTvuRveK8RSWzjmz7ohB
ScJ7XChpOaWPOKTn0HQ6wIFnfYiVBqoT8zAwXClDv9OMoUxGARZyj1Q0oGaKrIY4dUTx7A9rBmsP
4Gb6vVtq1Q2EOchdyczWL4r5R1NCB9ayhBXgVM9wW8rxlQISH+ucwiaznb2byZvbvZs6RjRkVFy6
tXLnjgoJmNdDTqXVoTxFuZeDTGuV5KnIrNTxc3uwLwgwLFDGnk0VnKHJBvTJ9aizh3eWhowgc48O
GZopMJumaH0087FUSqmOGsjbGQSwLGIiSXSGlt66vQ1dWoJbwK9NBbrzrpLbb4pZDiyonZYEpWEN
j5qEc4sPQWHuwuddH2C2rVjiAY+0+nKE4bWNc3doQjKiYOhDddhMcNJNvqPB31ajzA4djYob2xC4
C6BNHqmqoiYln6cfZYGLsJpKYUQ6cA0PJjycSx+e2qoDP2J1yENpkEnGs91X9/bcVwBVjGP3jq3d
PsJ8VnkGLWB4JcRuSr+FZlg8wwvkMs05DMINQMGcpqDDTi1GIkN3ItpuFiVykYz4Q2HA66Zh2m0K
vhv0+6DpYjWtX5nN0SIE3CwmTBmK1E1pWFhDacL/uGSe36iVq1xNZTPtStos3uoChmMjabod1wzz
neKqowHvaLWHrTy75SUFP4mL6ZXjUgucspeJbKchYm07+Wpa26FwhrfBYfUBvE/wwqiOm5kxcHBZ
prY7zSobmE2l2ZthSjtOa3izlTMAPlmOrR9oHDmuSSv+jESSFUE/O3CNy8YUdnx8tPJ7dNdYrI5l
3kd9jnaUWijsyQLvL0hdN3upSw84hQKucA7eXASJZCph5e01sNh2ZdxbdR8U4KztHL3hQEdz5V5U
pReP/XLJ8D2RJcTT3kvL3mk6UhTF0V+gS/ogvSRPzRFHLZJmLegV3b4kKC5psZ05Zh2YakNipOq/
2xCk/eYRFbIno1ZfFSPW1yfpmF/1c9ZcW0ZvhtRutXsdp1yCuyiPB1vKkKazbfqC5zLozG6KgMU1
kyHTgXeYnFZEdT3mcZaLAakcUIsRXGuQ/OhOtx8HEw19HOOWz4cSrnDqYPQRBDTEHqp0xWPh1o0X
aBa3bFQyPUziaHgJtQz4ijEuXsWUWcHc1FWaYBHcHfJq7RqFO3E9lsN0I23Rw8S+qO0EGTC7wFEz
HArS6D9oTdzFW3DU37lXlSLIKe3ev34Sbj07V1XJWScoTFp4Spf65A9pCsJFHiCt/wdRTHBuUI6E
HuCaiJy5Ay+aDlGINMNJ/rQGEhr1978fBOJfCIFuB/AJq1en1UrWejUe64K8GuJWY/A0N9++jnGm
bA6pEctdxI3QFPgUROjCmj2n9mA+AtuYG22XRjxY0Kv/TJQYkqwn0dbVnALZ6jS0mQcMIgNINuYH
iKDHPFmYYPXTwqCAj+P+vwCunamwQEjUWvRowGGGecXHSsFkcz13O8ylnsyxFtc34mdxUKLFjRwu
K692bB/lppnbuarZh6ir1zrEIfVmFohK94s3wGL94FdJlnTxENV3U9Lcl8lWLencip4GXWvN4zZk
eDg2HiqUU9j+7C/FDi/xZPoObetwayOcm1fU5gCeWdjyYG5/nNfKaVvOCDaCp+H6GG9hFErcDs+j
v03JBy/lNNBqXzODVL03YlRdRBIHQKGn6mpR0eZQqTPqYL4dgDs0d0got9BQZ6o/i4XY4nmy+OR9
qtVr3TCjq6ORSDTVtTnc9aqxN0hz6ejwp9LKGxXvXNzON4ry4ErnICfypAIi7bvmXTvPxB8NLSQ1
Eie1gmClojyPpD5WtRaK4jBpauL2+mvb/LtF9bf8bi6zH23VVe/io7nNb8Oav5xv/t+54iwEjP85
dd354Ipz+F58z37grP3DYmf/E9Y1y//xpy+O9S8YusJxcBFSAV8TF8iftjjuv9AWBfgHemQgYYDG
9R9bHHjfgAcNHLOxaJoje8L/9actjv0v+OUYKE9Dxwy0F5xpf/60mz+aE/AS+sMg6N//fepfghAf
WxgQE0RGsBA6wSkAh+HjfsrtviFWB6cGPJLjtrVRy9tqPH/asqsQqxp3naeQGXMliVidH+bCPcji
bhquB60LT6b9zFg+XcUIBIbO4iquQ0BwLfI2qk6hFBxjGUoYeyDpE8wLXFJsYAW2wqwOWdMYidFp
M8aT3gzoP04pKE7mFsz8U8vVsaE2Dx4ZPh1cJOYqytQxwC1SlcbKsdy3Pxdfm/Jo+3pcXwGduEmZ
/sz0QDyQHzwNnbvfHIiPH4JtINHTao/GQzw+Ob2PFyRg1gSvy0BLzJsF4TE8IVVuf1vMVBE4rF+v
nn7mO3Fx7AFctagfYv0+/gJFV5ohR5U5ZnsRGnENe495177NfhnbTzwi0BuSsMt0vhuBdagAKG52
DKwyJdw6+88s8IcfsuyZ0yr/CJO+yW1o3EBFbswua/fWMabg6+F+BkuDHXc63OVXnEYZ8qmTKM3F
ZpLu+KG4bMYA8nhwhSlCPBYj+1HZABF8Tg9WIZcVOAmpDKhVMBUh7cvFiHaEhfgVdEf2ABMH4s4+
jhBf/PsNtSWoixooepg26izrZXUy6EfVgsZdpAaKT4MmgBh44CQ6lIC7jb35WUACmwaOYSq2jgEj
Mne1bRTFMibiFhmi8SsdzZIcSAV2098utqAcJq/8BjVFaOnw6/4BT4nNlsmZAxUIX5D20AN34d6w
WtYOxmiSVloW181DP94KY0Np4MzHuZg0wBDCQKaOdv7HNSwqLiFkCaI/Vws8PB+m6bsNubuvP86z
QaB3BE8tMHHRBv4YBBUTvYbseBZb4/DCFeSttS79wtU3VJw+T9ZC/oUg6PLc+Axt9EbUp3Pe4sXc
KMdcx0FTQofz67GciYGLFGYJFhbjc0O3BpLTNSYdcgzUO+oc1RdhOdNGkM9JMA7PBRK6uFksPNTV
jFV5brFUx1vZ+e3pvMjoLBQVNUYj5nEr5f68PEswUACxQNBJWT8uZjvnnpJNLKbejxa6tB228fDr
62n7fBrjNtA87FwQXSBMvfyGk7NiAstpQuuExc30mvHcr8W9a7xzYW/M3PIQ+oChWG4dy1m0gKDj
BZL7Kg7XM/B7RoZSC0PJ+K0Bg6Ngr6y6d7ea0Z95DUssB49b19DwdFjDUzohXGq0iKX1vpuAEh5O
kJf/LbNF72wIP2xzN859fcjhwLMFBg5w4dU70MtE18yFzeKFu4HzaHH73g+L7Ppv858y2TzktyKu
TkBLl07ZMkRczDkgvcJeFqZBAbiIUURqiPbD9hm/PIbWi3g6ytVjyUTbq7Zzh8W5ajA4c9jfHIcm
9VyHFM0EH3rYlp+K6giRs9hph5jpUg84nVmo9hb6PHYfVOXwkKdaknPzjozOndctlgdff9MbU7MW
oqUoybYebGdiAurakH1zrS0FjHM7E84MkHCGdPaC6/r4NS9ihtQrMRHoftLAlIDJKm8chjoOvAi7
i+ZBeEjetiDi5/aqgV0KDjQY3dC8+hg1s1FLbGCyEJMW+kwW9XE+BFMzRSPKqV9P4ZkL1rGQZQMN
CBgeSN2rBwP17AqXubKMENI699mViMmr8wwHVZ/G5GKSMGQzfSRo0FOO0oBF2wSQzzrhmNrT3/Dp
sIUbRJ5hvGwPbdQQhXJwePSA1f5CDVTwQu8uxgvvSUHfbwfvBmw3/K6Fo1zeKjfaptrRckZ9+vxP
5mR1hqWiQC14xO8Rz+5tCuk8JcoB4Fmy1cXuYKtAcPYzPgm3/PnJ0WyjVG7aOZYgbfKgqhY9CXVj
p5y9z06nePUhS6vJs1n+nmL3UMZkn+61gPg6GD1Q7Ai+/qg2o60SU7iGNIZZlRyn5B8ynCUPvKAJ
rYO949fozX4db2sCV4eybqLP7LkZjxvtsqJPSrvxeDvzlHGg92ejggMRMRRzVrNXeCyFGBRmL997
LYziq90YoN55sejIy8ZfSBs889vWzx2/2F9ooPFJX/3mYinhb71JPDt3Ppz+nNX0egAGV4BxsNjw
cEZYIq675qCWQIAr5UZ6euZZ83Hoq7ktFKBMXLrshR/LExIgH+67eycACIb4kI882Hdb8tXnDt3T
4a1uvJ530BqzEdIpWKBq6CwSYPZTZ+MrPfNEXoaGYg5OeDyW1+J0Q1OVJjcRh8OTnqPo2AcTLGfr
eBHDnVNoMDR7hiVEwwjGafnBC7dOmt/KH+uT5vQnrIYq1MKpixk/4QjY2fWiYg92bQSxmSCNTNS0
iX+VR9T3lcsx1P0iTnE4fr13zjwiISOHfE2F6jCwy+sLoNYys+6F+sdeFXs7gAoYIDiLIBHccQYI
aJWBebcR9POOBRAVDMOFhI4Me33DmXTKUmKaPG5DlNMhBcigLVUeFzk38G7v82SryINy2nJqr+f6
9AhczbWmNCDtMQMZcAfhLMMdisQugB0oS0J8Xo8XkM58BG4ItRIqeTDO5sGcJsx7v7DzR1b6Bu12
HsAfQTtlx2aG1cDYh5Ze7mqSBaZZPXscBlKDkUZQGwQ0A5JdbWkHPMtGv9InKFXm869epIfaLi9L
0UWlNaHJrPR7ASN1oDq0G+hwtdHA2uvSGDJg2srBp+542Ug7KSv3VbMoRAqyaVfo7X3uzHYIe7Nv
ajFdAd7+OtHp1oLdLgBXXjQ5JY3Tomr8vmz3KHDt1M4KlDbbzRo1fKVj4SwNtGxNv7P4jVNDqpsT
kB4EAFdgBsmgoi4JVKBV/FLpnq3WeGwb7Z5BbM2fWftWmIMS2Eb+JCygOgr7yYUjn6rMz5wSBZai
eh5ChD71ISyGrZW+j2gTBY1eqTvHKaDm5XW3ttABLbCKej/oPfhsrrmD5WwEN99rnY5a3Fk5Jq0z
0fTriys0ZA9NXoPZ69IisFwv9OBAlXrjxWxle+Gkt3oOmA/abX4j0KtvwJAJmelGM5lfGQcgMDOK
fV7RNzzCRr9OpRoSoEwDr3NC1Zow/mEGCW9UUJkjKXq/AEnU9JeW6j862I37ZQszAgU4Mb0kR6Nw
khqKp3LQniSan+Av0KtRU0K1y5mvVeTSq2RsFGJvsaxPOKv0IB/UAyRYOoDSaJbITImlp113lnjj
hTZCG7q8mAv1OvdcZPjOdEtqKMsChbNgp5CIMwI+9aR0gy9HDb4bEkV/oBwe4WaEt1YF0QijebGs
DC4GjrJYG3kgzPW3UyHeS5W+2BlRLqcUrXc1N8OKeiQ2K6cLJo4KYaUVR0+WeQwh5gd02FhYmQBK
625AtSxhZXVRmUIPewv9eMrQjaLGd+oO4pLr2pFUzlvNANyR2nBfzMKKJUvlXjZDezGV5jMX/EkS
qkVFRuoE5SO+8+i463rzffDaNiw8r4oyAuyg1aApzZzsGsiofarMSc2NA6BtL1D1fp9tPCYrVd2N
PRah8NJqr5dqMnaGc2zT+gpANcfvyBh0HQ8rQ96Y+vTDZlUOVJdRA+zVJKqLp0ILDaYdTdvRF2x4
sGb+M22zWAGQKOg7O/OrGvjFTLI7IZVnquZNMHn8kblmmBMrUaT1CPyP6+MpuMcImwRLYi5Ihh8d
NMD9ytXLBNgQdMd1ez9X6vwo6PQrr5wpgu2akfpcU2xIdWdQ2Mmy1jdqm8fYF+p1IVCb6WHpETQZ
/tUDyLIbpIX0U6r42TkHkUwoAujMqYznXlMeKyAY/RaNoVhK4fp2Ob5ootf3+cz5rhbOoWSG8mBM
bRPISW+SugO4k6UVtPlzRw9srmgJsa2DNxXNJTVHaMCryndAyeD9yGiNoxAJuFbishca3ZV5cVBV
dtX2/E7o5GUEeRa+Av2jbLJd0Y4HtzVfZCteIDSSWBw5gjkDiWOVsr6nmg4YjPuLGjnf945136VN
G+Spcj/Z8l6ngzh0kOIOHAE2O+wJcTAo2eVk5civgHKNYa6THVqNqnE6N/C7rRmwnKB1X0jwuv3R
9Hag40OAGc6BVoP3KStz6PwQhYXAR837llvFPpMSWC3awb97GhY3SMf1Ja/nmHtjvWtysRtVfjmO
+UVWeju3n+IqbwOnMeNKn0O1bl6Bko6scvzOXee9HuvvTd5Eis4uM7LUbQxjz4GI9yur/DVQAKGk
8s2qONzYOkBSsT4zNP4XXxa8aVh60RTGmzlPhY/IaqBzIMIZnM8CBeeKD8hxkubTo8phQ93N1+7s
XhNzvgY/5ZKBnedrmrikcF8Bfh2vUiu7q7h3ybR+543ZnWr3t41Wh2yQPlfSt3xWb6acA4CR7c1K
Xjppt1NHk+CqkFXs1dWL1afXhTtd2d4c1rN7NTSd9EeqBWZv3WUc+MMSgERf4c3gT4aB25Dbz7XU
p8Cas6QdtNexII9uXbxY7biz83LnKTAXmFOeBlpnsDDrOBSmLOuqVMlBr4tHtH4dIKn51UzHl85r
H4DfvAUu/cZL+XVDHRt8b3Fv1uBtdNOjOXHhK/nyTTXdRZcqIJ+nY4+LjON3Tsp+5uytzLuDXtS+
Keprs0fClhtNYJOpDwUmNWRjtx9y65CW9J5J6xoQiR1gr17QwjnAdygnPk6hSsedI16oMd3ZXotl
LWj30JmAFI1cna9nQ8mPpin6g8WNArDElEbAK8K5vGtvBK1evEyaMW/x0EFmcaCWy4Oin9484t6M
tTWEo24xvwKuPNYq5Jz/S91ZrEeupen6ilSPGKaSQgoyY+ZEjyFTzKyr71eu6mpn2CejYXT2bA/S
K7Twhw+iCmmTaCh+JrLgGrF8E4nTZVfpN8wcUO8YoNw4xRKbSgfUZg0PsDAex7HyYr2HgiWq802U
smGqvHErBQlEwDy5jj7bMm7LwhxcmXzWDhEJ5mR5KMk+mSGeenp2UUfZ6CyDuZ0F+VmUyu1sQFLR
lMGfO3ytmw5CgJnsJ1DV1Ry9zlxRm1oiARjV8jbFoQUVNjOzE3N6kFu1s6cGs+ago1gRJtjOABzc
RnJ+pYAOSTTVzQU4N032uzDaa7wiRVeuc7ra9TT5puRZ4NT8KIC1UvRc49lSZPaUgaytRpA+oyne
a4l1mM3ifrCCwE16Y9eZ+sUS41ghzG8c+ekiMHpfWlo3wllTCnF4UqutnIl+QIpt9xJy4ZLI6kZN
9R7Uwgpnyt8zrcYKM04PVabGuzCWHyOz9ktZBwQIEnTO2p1ah9fVjMmRFoq9K4cLjlZrSaawzEdR
D16aob2kFTNs2pI0kL8Onq4tPWXhQozalz5e7ihvHK2WGlKdDDfNotS2MMg/wc6QEieS4BhWo/gT
bmr7qeSFUIXmtlG6a1UM7g3wULu2q55zQ983hXFvAcxzazl40nNNAygtPU2grOyqLYh+5mVf1CqP
XW/2V/WgWG65kiqH3LoBAH0vhup7KmQaQMaUZ6Ww/FxvKO6MV+WSoKNZKYEbhNIqpp73rlRMgHO5
pWq9iIF5zZVv9T2lzjjncELRtVu09oHgleE2aXT8rrroWtSHG3mUoQhZ12gT5fay8JqIiFVK68YL
cFvaWjIPOHXFY6HHz2iHAusXwl9tXN6EKH4dQTL6RtW+L1S0UaRrrttccgdB+6Xpaesr88IUlYnF
a5hkl9iKag7QknyD+vaAnE5ixXYKx+ChS5GMNVNonlYB0NoY5YdODy545aq9qMeP5XpBhVkWgksM
eaao+R/FZRC3EebPl+HUSLY+CXdyZzhZvhyAef/4mMeqPYqp+RKklZtOYP+gCsiOaPLZqZR5QZLu
4ji6b4v8ZkrDh0jpY6fIE1/Wyo2aiq/zQg01lHRPCwpxEykdoq9Cdxsac+YkStl5fZOPrrkE10TY
N6qYvRpzYW2CqrzCz22xUT64FtPmsutqybGMxbLVKVPcoE5vIyG+A34Ns20RCnb8mDlG1vwUY6F2
xaZ9mcO5s4cGGkQ2BhezJR8kLeG5Fcv7oO6vuqW56s30IccryEEnsHJ0A5R8HRMJ9FZ6jBPdC9rm
sVGjG6BYKIAk010RBuhGE/DSU1CQE9JTsJfCoNvzTFyBH52j1DqRRnBAcXEPjvgmnhWwpDwhYSJv
+rm5WLTyIpkiZ8yai3JW9uGiHiMhfQ0MESbAhORU3RrXgpIhlKFHe/YhlxLU/abczcLi6Yv6s1H6
yF64nyFCWIktZullCPfW6cQWn7exvZhaA8WjcrCHJM/B6sovSrRc9VF0aKcATWU8VOx5ae9aU91V
HZyFIhRVZ6imI25uRxzJrtLYeh8HgS0zWw8FKUyQC4azZOVj1SuqC+IWu9vSBH270HjQkia1i2CS
nUhkneZwqHZCXGxHDV/lpTmOXf8QDCam4pGMoLiZ/lokwa6k8pD2BaIfYdc5TTvJDwv4Pigz+h23
C9ortYLmx9yAolQPVR9vGyV4WLrqvhsIDIOiP9DpVh01UJTaTRUZcX1sVzaaCKI2nol5xpmYp0sW
G7nai1SVEB+uW7QRTOOnDh/bMfoVkD9bNL50YznW2fSzN2dhmynLdV4Vhj0ntezlRoNCpGw+NZFm
PcmCjKdImpDYDhSpjZ+EXDAug7hzEqGARbbSaQPEzJMUzHvTNrsiGGB6DHJqR0l1IeeK7vdD0tnF
mG61PLmDya1xPcvYd4idZ1SEefNy0CvVUSKReJqHSxBJ4pY529X9NGznqMp3CoQrEODukMdXeiCL
6CGCJK/z0DPj5kc85C9RtICDMBsQ17l8K4XoqqtLLW7FAEJ4mvVv+pyT9AIR5herv/oqBvdbXSR5
+QyKf1NXggSlu8Rvb4w2/YAxqJ7Pkz/oseiHcxE/DZ01uTXMKkcOQwDGxKWCQtEhz1mVBPS4nxd6
i6sZlaWqrCWbMki868sc0pgu3gnNeCM2ouGHKEFtRQXBUSu+UqQGunpaZhey1JtOslYA6lm8JsRJ
HPZITJ1KR7gjQwxK0Zofvd7B4kGLjvAOAZmwCDLX0nKZp1MJvEXLjPsyq9RtWemHUuIxCs0knxxR
DPvLQQ+7y6JKRyeveVCkcjbemmRStpxaYuxk1B95sWbyHdKlhgqWn4r8qXxIey/iivPlOuk9fdJQ
CB8hLxVZd9tOSWxDbUjdIA0UXnnhN6JPVxOKVnahhhdNGCOoXMwXfZ1BAZjql1nouqOMoZl7pvK0
Vnm+VoFUJEjxXQUoddpbUZUwUQUqbqug8QpfKB/qfeuHD2uTodjErrXSr13YYmcKbd/W+jD4+s+R
TynQS0zFp+0ZWYKcYUfXiidv4g0AHWdxxqNq67t0P2w1zFqUn8EVROwtCSolZG339ylYv/AvM6Cc
dHwaKhmBuFZ0V6BK66f+6KneeQWnb7uzCogngHJ05ME4/NnWUMhHhYDUbe2dNd5HG+USHxVffK7v
x935Ab/WFIEEMA4GH1Drgeb9OV4YJGbU80Z79IS3bcLa5uccgb+thn8e46RTBfw8IoOisZHslshF
OndVbFoFsSCCxtf/W5k52mOf6uGnxdIW7R8Sbhas3SBE5FAXB3LMpgGK4Oedrd3/fX98N4+fhjv1
iKPuCFg2Z7iqHW09vlyM5//bACcLlQukLPHaujDk20y8SUzrTD/oTAPhoz31qaE29tQmYMex8xLi
KJ3AJHru4rf/21ecbO+B+05Y1i5FUVWQUslBtXO9l/VPnJ7UzyuxrtSn7xD7pclzZR3iGN9Kx9XI
a7UQg1D839MpP9NX+mgVfBpvSde7saYRqcU/VfnJKJ6tyqBKont/n7qv7sF/7ugP+Y9PAxWWFU6S
xIcpgqdd6f5whPSzES6bg70KwBr+MrqWr3p0m892W7/qbZ8MftLRQgGbiAuCILM6b3o/93uPrOR/
51J+MtRJyyFcpixMRoYa8+QYBBT8isZszuz2b9vnn7fJyZNWWTKRVsN5ErbWlZxuByoj3s8ksBU3
3Afu0xOocW90AfEjaqxnjuWbpR0ozqreIrjK+98X98wm+ui6fVpbtZs6LV6nV+1GT1+5kVLoLlZk
i2cg/ecGOrlGqGFWKIkz0FA/y+SumXo1aVROxzPjfAuR+DS/p1iwVqiDwESm3cvwzqISipT4BrLn
XtusjUIDEOK0UUB6LrCge/pmots4hX82fljflr/cBh+iTp8mNshVWMnQz7zV5iZ6D5FqCjfxBdx0
T9hDu3aGvYGlHr4Mm9AzjubFucDhzLX6EeB8+gGZEapSUzEPg55t1el5yLdFdc4Icj19f36lqaKI
BVVCxjJdE0+ODKWzuDG1KPMofttJv82tx1Q+zu19f05C6WscRO8RTwsQNiAi6X/+ebsmJu2hGNtV
4qBuByluO3po0JwF83zXYAV0Cb4DOCEgtVOUmmkMITBoNfOyY/Wc7EzMJrj4bjWqEgB2P2Iv+mz1
9u/H8JvwCxlqNAo1dAFMMrGTW0HKw8kcBD0DgzFuqHMoW2GjMh7s8c3yS3D/x7KFGNcZGE+IGKYA
2D0Nb3uZNJ3mKLjMIdyMtQAxu3LVKHTOfNfXXQhXBsU0Ce8JZH3kk2VbYNLm3XqnTl79iO3v1aro
hzWX097L3mpjF57FW3yNiEyUVBD2gaMBFuw0spxCGNFGOuZezuWqvtTF/d+/6etOxJcOD0Ua4Tru
uKd/vzUiJR3rsfDEfbgtoLNJfrTNvXPKi9+8fNTVMJhAnBxAG7yAP3f8WPcpLaGAER5XpwkYSLfr
7aF78tM5CNs3n7QiM9l/TBpH+WSoUtcrs+77xNNbIgiJPrXaXQ4GhbTibpLbbYweSZo9/30ev74I
fB9oBpAMLNjXeTRzkQbBwEXd3FN0pp9KcybON7JwZqCvl9Q6kKFK8BqQQT6VcC0Ns6wBOSZeIyPX
qht2qB/JyW1Dp7YunYH5f9nwnF60pTlUSHeRfJxEgQ3iJ1GoCqVXGqIXDalfdwmqOoH798n7ZhgF
SbkVSQsY2TpFtmqIx1g9pGzPUt7RoHAzvXADKTsTrHzZFyj+fR7l5PSWQkLNY9aqfyefzWbd6uck
z7+cWJOPgGvD+4Ev6Rd9RXmqskTV5NxDcqYR0l/Y0/7++3R9vdYZYhVvVDixOLecgrZTaudJYyQF
WZmJnBo2CmRmQeHgWO/DZjlAqj/vJPQ1AV1HpZi94iXxJD09VzHK6gXwiALgzHqEWycybcHhXnfL
68HPfKRpdv+bD/005HrqPj37TdmrdZUN6+2k/46uKVrsrUvhcSV8iFv1oIPYPKdT9eV88ZUrZcgQ
UaEWmdw/hxSRa0BDZ0HhL5Gx1p3jxM6TrkGlwOztQMov9KV++vtnfrNjcMUxTQpyoD/Ao/45ZKNT
i+8nBHjq/ij391X++ve//9XFjwiA1x+uH28Wr8h6Mj5No9RZkFxaBkh2yBR8+E3VO7RFwV/+faRv
DvLngU75u1WMpkgcQMKY68tieW3zY9udMc37OlmSjBwAzLzVrfILyxB2h9llsVZ6cPzd2rzoknPI
uG+mC9IlOHuczlSRi/Y0ul/6uqULARgP82ztYO7UKxMdf9THzizM1+mCwwkhEwwgvIgvFrV6lcP+
Mbj3guqxQFqG0pv+z0T+f0Sl/f+OJLvqff+/SbIXL00XF3Hd//qDJ7v+o3/xZHXxH7zDAAuRCQab
ASPo30RZXfoHhpIi/QNLhdbFmfgvoqz6DzTFMSqEYQaF6OOC+0+irPoPnLn4N1gYr3VFCpcnxNi/
EWU/ikCfEg28xXR4/GD7gRzQATm9Sc1siuNMCAt31TYFFLdFh9MfgLiv7q7nLrTTe/vLaCeXqDbX
s9JFUQF4WPwtHVf6Z+DF/gTIMnTMp/PGhSfbeh3QUhTeJxQg8HE4vUJHs+46CXEiV6NDryN8VCJO
Fp71Mjm5qb8Mc/JddZcrVqAwTPU874238WW5b0OnxuE92KbRRrgx9ggA3UU/KVR+2m/X/1ypz0zn
0wTny9DrT/t0oaZqCC4jXBfQWeC4qptwL+4Wx7THHXV87xxQVmG/fs5Mv4x3EroYwxDyq/nUD7eP
+9Yp/WkneKDZ6TcmfrKbH/FAdodD9ZqYYMJrF0fR5xDg+7Q3NJi+pZf58Z2ZOGd31zrLJ3vZIhLB
eQKJiq+cODUH/Wm1TEXnDm7QwrVddTgEJ9wZfgqwdBNgdd1vy+3fl+DbYUn1yMS4OtFX/XMFED+z
pGxm2CJT7WFcvGoGKJl7umqcGem782PBk1xtBxUsFLV1u39abGnhGgnWoUig973l9D/X7xu9/F6P
XGXTOOJ2Gc/ssO+O0OcxT/f2hIJfH3Nm0/ZNqZ76+ZCek7/4dghcIBAGYNngkv75WYWlt2pclYXb
6G9AkUPzoUx+/H2RTgPVj32LyPa/x1j39aepawUA5khHFK5ytYpeZO5iWxvrYtgXB2mPoNRW+vE/
dG3755CGiYMjLf3VjvLPIWuQXgISg4U7xMK2zUAAFMGZxfn2+Fufxjg5jjUAKpJZxljLYQsQ8rZ0
BGeiEBDYyPB1Z3U8TtPnL191EsEpgqXnA4J/3OGI+yKAhTJKi/wL+CH5cK7Ytv6x0yP96fNO3TfQ
PCvzfmGwWa8xI4lsa35VUCaomt6ehsXJgWEtVb/5+2ZZJ+3LqGtBzJDg2H4J7JTFVIdx7pDqm5TL
2UDsEWTrLCETnct7o/MU5Uxx9dvP/DTgyeZsqqES+7FZz3WHHPSA1ExLVHwuHzxl8LB2aHaoq6EA
zyIkh5O1EwbEscouL93B054lT3XM2p5w2lz7d/Iu2NXu2oStTGe+Wt3NohuYWNuxsysXLEbcngnR
v9m8/Bz4hCRxFCG10wMiWLT4h67CUJS3a7XVzaMPCWBQ5E53kZEk+H9f2FNHk48JICNGNh4+PfLz
JzeNEIuCWtULKzvqO222vILqY5eKtgakTYk0TzETW0t7X9Gw5EBPV0IMMwLGpMWWneupY2btldW+
yfnuzC/7+ooYhIf/9ctOtoC1yFDgG36ZdjXnLrbYJbLklBH9+Tl67IAX3k6P69N5zvn73LgnGZ/W
JllYleuM5AFWJx36iOCIdWwYY+3cZfU1TFq/ETANFxYluNMWbl5Kohyo83pZaW/qTfqy1vmmpzVz
jy41UBYOk735bzDxTgxf/7Xs/x74tJlrBlKRCa3INaL0u7JP7LRAZQ6gUpj/SAFDqaP4Y7a2vXaG
Mnfmgz/u0k+PTp5EVlsVjDuOPydNt6WudlThfeyb/ZSetVVft8if19Yf03va8DWs0jTLiaWMrdap
5mdx+NnnkV1Zgh0YNXj+323Suz1ypkaiOtVgnjtdX99xfgDV7/XOXCOwdTo+fW4/xpD7QbRxnsdN
8q4SB9YXw2t1gMNxFcCG9kJPNbwzJ+fbxTUljXKugTrGqRSHqJdar46MqinpVRcdUkQndQG10u6X
NoWbLMw3GqKELfCzMyN/fSf43k8jrwWCT98rqVkYKrlVuBNiaPPvtY8aXGeKvbrrIio4fvC4+mts
0i0Uf8+cpo/c5ctyY9K8NuUonJ+2NpYgn8JApj7ZbhZABIA9bXnT3CVX+aZntX9Jh9x5W1MrIH36
FqFI+Ff6NtvDPLo+15Y7KYX884D912+x1jX6NBNhb4RivPBbKnZYNfZeUp6za/l2si3u7TVTRhj0
ZHPpdVeRZaGfK5T1hbqgmgghqK0xNqzAjd9m5Zl99d0noe9ClM5oK+H1z08ChbuI6cJ4onlQKLix
1Gf2z3dX70e9ReE/BClOvig0oTwVoUlkHd6IIkJ+inqZBca+lDr37zv1229ZKzv/GukkSmwn/Bl5
awu3rq+toLTT5Nzd/tHYOt2NoJskZZVZAlV28o40IipLkcXHSOVVpsMVwhavAxpcttm9sVIyIJaZ
5Wuw9Ic+LeGbdFcmJO8wvom1dBfC+6LcaQvmUQzzfTldSs2v0HgdtHZnCjcKcNOoTe8rzcSlC7Me
pXR65cxl/e1yfPqCdRI/7WEYjfmYDJzmugP3Ful2kAmwBu+nvD0TX54bab1HP43UhiVqxU1Axjg8
tZlsg3vcGGa1V8rXv6/7dxeyTCOZpJj840tVT+hBHMxmVLpFdT8OR6SlwXMmZzbXqY/Sx+H/PMrJ
7hJnVIxDhVFkX95bdrot3OwKGhwcNosmb/NKRNFte48Ova97uRc1D2yG8w1KxGK+fjCBra6gPYc9
6Nfy8tAWSSfnJKut1GGuEjqtELowxhArx4sUpecYIbVSAGgvc2v2udervS3FD7Rs2WCbAeBopUNm
v7baK3m5AtSHMRvO0LTvzDZGK6hyFDxb+mTeAWTcanXs6ylZSRDdwYjczGjTp/2hqOJrLbPwLnyu
xQibAYgERvqSAMtOE+nCkl7FhWENuCJ4K9TLjShoXgUK3ICnkg4jqtyVW8fKQZ7uFLz+FAipfDE/
uruVedKGkGxPfsuqq5bBm+gYAC4ZtR9BglFYy6YVra0OJ421thftdyocm4kjp2fuOMwhER5wcmiP
URzsg3RGj13H6+eh11sniE3E+wsvwYOh7xB2nl6KfLTn8lcoiHeLcCMrPzS9vxpyZEySzNrXlbEN
FNmuBtmug9KZBRrSonJZQjHTKsXlCkD6912h/DaA+dG7Z63Ldkm0M1LVyZfJm/XAiUoE4PALFZts
W4k63Zz60Jqab6bZz2YCQm/MnkgEoxazH4f1JglgkDDoNN6r7b2AHl6GEF8/lAeBgv9gqFSxMd8Q
gVwOMLQ0pFit1Adn7E6W8TMxQ78ShQ0EnH2HlnoMuzPFnI6Mz8lV3RbibV2l3oJcXN71dqOHSAGD
Zm7YMUkJJ86wo7DaQO45QGS8xcLAj+PJncbSxQfChSRqN/0E81Ldd8V+6t5TbdqaxbKLYKgBlodO
1rs6dIwwfzQEEq4MxkliYvD0W28WV4eORg6HAF+5X+a7BqmFvntryUCpJm8GUPKWgXFrbDhlA6wd
h606VXZ9rrupiYz+8K5g6S0bhheGwbZAlloI+AAIcSKw6EimpRncd92MOw5YXx1dNrXf1Ir50gjI
+GANUkSULOFjtw9RUf2alvyYTag9ZJFbLq/mwD2dvwlV5okFEay62kXP5WE137JktAkz2RNGKMkG
4B84D10qOcmCiH8ub5IxtofquWlhJvX1TjeC2z6f3VK+lsR5u0woYK9NlLB2dQYcxcBRh23YRzgI
bbM0OvSV7JYpNsbjYk+y4oSF7imF7EH3RQMbOo5xNSWdO8vRnVJTDKm24jTZatY6Q38dNDGPS2dn
isT/3i1yZEfacC3OfFpyHSFbr3TBbtTga4UwEXtcFZqIR0y18bu4zJJnAUC8gsXgCBOkCiY3gto+
IVucSUCf1H5XaKE7C+RpQs10ZseiflULYtLV+UJ5G7phQ1d+Pwqzm+uoxtWpZ02Q+JTmp26mG9rB
EIsMWzMaNy0DtxpyNxdHmx7aJsX0sjfgMtW3FMrsSFHsGFZDHv4O4Dog0WUL05Mq7OomsQ2ru5iG
xJXFxtUTeZ/E7aZSj7VRwiKHLlViMtVfqdoPWUg2talfG/0tApOg6u86466LgMqHMTSiZNuluZuR
d1bpPV4nR302/WYtDVSQ5yEJgQDrgu5oBkD/LVhOwttSZU4tZf4iDG4YjYABWldNdB/UvmM2r4K5
R83nGIq6W5FZLsa7zjWM6o8jKLDFYrQIIssVpsAXplct6HfcIk4pwNvn1i6QKg+jcIPphb8YwCha
wWOC0xBZWMJ7abJ89JDdRR79uFG3IyR37AWcKP45jc912Pljfal2D6H2Q8SLikl35GpeKTBeIWi3
ZnuXoVa/pKotRPCFU2jdur+Iv5Ng2LRy52at7C2zhp445HlDdMd52sziUz3UTDD4gKoDxRF4VYhT
i+mjcmePBIxpj7EL9D0B4r46VY4ZwaAYcInMZjcJQUKKKxEv3oq14feVClEfSgocMQktlTq842Z2
s152JOFQNs2zkUpbzcCxaLzTi+VYdfdJ+SOojuMg4l4ywELp4NyVG0FcNk15jVKLHaSyK02Lm0DK
1avpZYJ9KACI7Aqc1iXJyTplZ2rHPMMCRp3cLgcEGuA/oovQ0zQ71960/hcRhI/0yQF1Ho6G7Ct9
55QDfJE8s42g3hqkHakpboDvuCqq8WgLTEa0n+ZmU84mViy7pEZlwKh3KjRRo31WZbhbgur0OuYk
k2Dry4KF7SxdCrkIJwUBkqT1yiZ8LlTDrcz8IchjW7MSLA5ap1v1/KWLSUR+RYWDb2huy2U14Ztt
Do9BX20FHKOsfD/zERK8mpTdMyCXLkO4mGJ2FeU7MwG+mN8SZvuDFm+gqBqJco27yK+cu1tpf4Ur
Uc+XVW7BDske6wkZ2Sv4gptwQfrOggAu7LTGvBQaKEAmqhajYfdyDCsUnib3WNzte6yvKT9xo9b2
UP/uA2pudXZB72lrSMKlWQ37UEH+EzthdLxhBG5SU4HmD8tVoUsCsVAJQ9+C3Aeyg8rTj6C1UDBH
hkwMvdUyoFdv66l2Mwv8AfDSCbMNrXwf8Vu0rmJtdqx4uQr7V92SwAtkrqD7UjdtJqhaggklNEgI
GIQ9Fi82fCiIfbSV42YbCjmbPzu08I9mFQo2Lk3CbRyzrq2MyEThB3nvSAgZReIvI9R/xNKNFkFq
HV/bIDvEbePnhnBYrNtCN50lKdw+yn2xGVwzuFPb31KZem0Qb/VqhzuNqyypn8WPg/4kKuoW36jN
RHFGRtRZytVLdXoPsg5NbNUzl/gqKienzrE8Lh9GQ98qTbODl86Tltkti1BkCf4qppvKxlaX91lB
UNNPYFFfq7l26kx2BEk+tLHKJQlNvwrdWvtB62Gvy+oWAzAntziDCBHUU2/DGbzItdkz9Ax8ogkx
ihhCRN9cLi7GwTrmYXIY62BrtoE3zOjkkPbKNQRA/ZcRxL5cRo7S8HnivkeUIFjuegnrULPxo5HD
WCy/rPClVKsbXcIaSCzsWU3sDM5cltzUc4vA+cOSzk7cvtcRd2WTOl2Tb3tWXtBtUTkUGtR5aIBZ
+SJ1KPYeA6pnIXouS1Hb2jQ43STZIXxvtFgdoG5Il6Q8amzgQdnW4atOsDVMb9bAPhF+aPzpprWR
TXSjMbvWhnjTBj/z8ddYVM48PNUFEg2VcTmbb0IbH2RN206t9twr103xXDfDHiMFR4ajExqjo7T2
glREAiEN0ZcZEmpTU6c385euV++YK56R5mruBArqcB8aaWfJP4Y2tLvshuDR1TJ8xbhbmvo6y97m
CCix0r1OBLhla+wVGIlQtgipGy9QkOSZFNeMx1tj7ngKA0RfQ9GfLaqY+bBNFwVvBMzKkmCXDERo
+mM/P5jmSECV0D7wSj4s7kRbbPrNYhrbBpUFaxQI8WEmxfRSouVlQFqzKYfXNE72LdFHOeKBMVU8
wb86YXJCA/53rE5OEfKiBz8KdAFE8TekZ0eOIY5mL33g913gmIPm6kZ5T+ltM1McmWEFdohWJWJ+
yDu+CtMdrZL9KZdeWj146GWRP/6cpth9cyup4VumAq0TDrKCZ9rc22X2rhdHo0EVZ1XPOdSUM1HE
sjs2nhXITpFFh2zVopnHnZnLO1Er4MqW2zgv3vQ4u03ES21R/RYBngRSHs5ezDS818OkTFdSJLnI
++B3xeyMwyG0iG7qdxX1Wb3w4yS5B68EojDet2Jpt8OhjDq/NzVsyad9WYqbfOWgd6j0RwoqIH3j
zHN4LcjGhTmmzypFgLxdX8W7QC34ZPkm5sVlc902kf4S1cvWwBLNlhsd4nq6UZTqsa+x6UHuJeW1
KqTRw3l2sk0Z3aTMn80XaUITT+3cnJy9UOunoqn3URgeyEt5++A2mwbOqdZEmdl0q173osz4HQvz
scjGnMu04r1v3JLcDuO6+2q0nkLpFpq+k/bartKlgwl7UU6nl4pnK1BLt8+FTaPfIEHDMQpdg1wz
SSQb4OP9WLwU0VPR40gjZ5uxqVhBfLZCWLtvYQAFMLjSpqNQ3lpSuEnm0h/D3hWzK0HovA5RD9l8
WwyCItXoL42guheDcata/EKlcuWh9ZcwYTVvURMKbbGr/CacD5Y4P5pqfTSs9hafElgPooDDaImC
S0akWrXNgRm8NSNClHS6rcbuqWwLQnvRy6GtywI0S4GEdKlkgpTiVQfSVGQxpan4RtbRkuhSZcKq
6A2cAwJvFVdOn9FCNYeDXBsETjoFTr0m3bmlBkVfCUGWMVpsKf/R8yMEYvdsSNl8zTbLlZ2WyT+Q
lLyIuHesYH6ZamOTdxR5yL9E+cEcJ1cyBrsfRieT0uteVzZTKvhNVZFTjU7A/k4huQ/Kb8DrG2Mk
PExTX1Nbt0ceAtiamFP7Jh5OEnvuf3UZj1b8XOdXpjpt6u43d9wrYChnKmFvD6nbK8tmMLHWWYw7
bRSdqugxWzE9RRd2Y4AxnhTsO0oFpZq+jnN8O5LfGEi7Vhkuic/q8CKg1AInF8sfwykKxTaHGFUA
ZIMs8yoywPCrAnUGcSeLw71FTBDkz2N/SEUFdavqmCjDZibdKLBCSZ+m6W40KJrh+N3FtsW5XgBY
iE8lklSJFdoFDjxZuBV5Q8WDNh7K+QWJOFO4T/oLBWMvAS/EtACHwP4Ymtlfytul3plB6mkgWnk3
cL2hntk2mxl9ikq7FDSA/70rBIFTBY8IWx8XnUhX1jZC/W4UR5Fg2VBuSFvL4CHub/SsK+xczZyg
53npTD9ZSM7bxK/bF5ngNjgaq2KcqTly91BlD6roL811TVqD5JaC5W5/n5Wia2Yjm0JFCcS8nETh
Yl4oUyv6weLRCJt6s1Ze0Bax56ZEhs4qnDq4FpKQcowyblJqi3WL9J76C642bkP3hHpPnXHsjNTO
efKWOnU1/Ukv92NJUqV1dt57UNQJldiuWeG3/bFPrltUCGT+ZsgYWSeh4xP4sKOdkPvJaOaNIGCV
y+tZWvd4Stpaj1XRTCWoRhuUas3ch8gs8Dr11v3MKpn7pfnZ0Lxrg9BZmN6GbVwk70S7bqQ8h7G2
gYygBZEno/ITDneasG2iwdXFoyxt5FphXyOAp6iUdZ5l86oNRRtfUkIb7i+9mzyBzEuihdRm+MqB
/MDdyJaCdzQ+HKm/j+ZDUT6YJcTk6Kqob1vEhYIWfGV2kYuP8SLgHIcvEluLnWyX0TUKKWSvG0P9
saCLZFKOQNiD6PdaHp/IMu2S+zMPUk58ih3JQ4eWmDruC1Ol3bBdavK5hzD4MffZqulx0Wu1jZnZ
otyE4ruo3/4Hd+exHDmWpelXKZs9wqCF2czGAbh20qnFBsZgkNBa4+nnA7NzkvRgpXf2rLp3WRYV
cR3Avece8QuGmmtBUp2OZk4zNXZt3mJjyklP3UrJMT3smkWpNptmyN0sAj1ecqnUc+US3FWGtAin
ahuSQDbkxJWCK5kJskiC3JAzxKClVdPBKrVnHMxstRf2Il+4EZH+gfUjA2Ez78bwXfcequEXuj62
3IYuzoVO23n7yEN3Pwjo6HiHrjrS2apDdDwUwW7ZIiPXneBRM8vZrSk8wlrAn2pn9Xz7uF9ANjmk
kWLr+bDz1HrR0AuLR83BXNCRY32nMn7z1WwxkIegXXuQG6p15WiWOt0C9AKwUhq5NdvuopxkVyiE
rTyqmLYie8gmzJIjTIvLgT5XNcXL2Js2DZOOKANWxZ2Yy5zC8rHVdFcLW9vMDZTEaoROEoyzc+xS
lcuhZwAmQyUvzWWKja8evZhZuMXJ9cpolWtDyDc0WrxA33WI0nmklKGB4Jv2YEicA17DXPk00lMh
lfuCEi+v9fU0ovjE9LKPXnX/ulO3VUNT1fLRDVARCWvcGkW1WsBaS3gRaQo1urBj5LCohptyiuw2
7TdhshKQwbLqW9pbrmHUuKWR1aE2JIc0JMMcmcCEfV6t5ZDzHSBvm2tuFtNY1C0HYRkknDaSWDia
eidK91ptrr30QWRyoPNRfVNeSnFsGxpsh0Tjf5NDhtBEkRsx+2YDvghhmvKQqS8V6jlDo9rICaw7
vBij6SX13lTDWwzkFJaXUm+lF4HwZAgvGcCHhhIY2SwlvPbHpxKj3KkvKaiGpRf4d36MvWZZXKCm
5kg+PdrOWyXdZSXRjUV5qd0EI7ScdJfk1TpINi3s/3wANZcVNxNWVJTyKmG9To5977tSIiFqpzMX
CDHK7RYJMm01Amwgvy3K3JTjNVavUVsvMQxGW+NWDq9HRNWKY4kKXGxeitODElp4n2JDEIl7oUDA
zAyJJ4XdsCv7HGFGE4jYmNJRRlILDoeriljtdvWGhgMtYW6ozNX6iMv8oBr+Ak/QoxKhV5EfOipR
H/1/47nA5jcX3wTrIp1A/dXvmPBRJ6FDQhZZdg9hNTrYcGoBuhFk8EWSr1P6cElT7Lpoi+oD56+8
qUbFzZryMqd86JLQbpT2gHjKtkCTh6B0kNG66Lppb5kuGDtEvK7jGl+MgLu8QlzSEmm14MGdXJqp
+iQknY2wCI0l3DTRfIrb2bF02kad/FQPKDES5WQCmWWOGICiWqJEu7AKNrU4bWMBTQi9XmFnTG8Z
QEgKY5SkywrMY1PnD01abfo4oduYbPXauvRiyKNx50hV64RT7HbjtJrZPR6AEU9ZVujVYEg6ObGI
G0yStFu/lhc5XBU/8y9HPUcRBR/XoIwPSbyvaLML3MsakMFQB4miJLbQCGvEx2d1JFK3p0p9k637
PKOOKvpFRC3q1TGQRiwImwEtlPSGxuDaK+pllt1N/vt8jwWSDqyBDGXoFnl21dA/DhpiV4zqy5wX
kOt12qrDUtcYp7lX5STlWg1ImXA7jtHHEGh9yLgxRLHkpOFbjyRSVd1qyi+J5MtqiAhOYW069Goi
9cZPAhRPSlp7NMpN5ZBx0DOBjDe5RI3X9psQwZN3FPftMYOj2rghT4frbCS+FsWNlb2BdrZj6ofS
gJc3YEfVBquONL1Jb+mHup361gnXcrOnFrVT5HCENt8UxZ3XvuTyQZ42KdmdPGcDQN+oESNOJapl
dsYlYXYRQa5yJJ2IOoNc+HKpIG9zEQlLS0bfattSPcpef8VFQjHnZEKx1BgYyU1up8GzIrx7MZKU
OxmIa0DrahB3jYa3PUJ5xV62tE2lvvSim0u5a+DUGdFjUEIZ19wLLyfNO+oMgDKLAa+p2Gl6yKun
MjgI3W1PZh5aIbGd+hHB0ka3FtnQulaHd2QTXSQCMb9XnLHZtdojVCtyKnrfo2RXWe2q/j4RNwM9
DYW8UENyBgGbEGRXRl+eWX+bHcvimKOZhmPLRq3wKI5GtzFjZzLvshBbVGmVZ0fBbzFgxQdH/ZUo
kGapb6w8BAg1crBTuwIxraaPRjDZBjEnSJ7w0jXIrQRjFQ2url4HTG2ssbVjGL+lgxoRqk63ShDa
BhKv5U4HfmIN8W2CubVn+EulN5dWUKCBkqwxK0V1WE2XU54vx7RDngUdR/qlAR0uJZZ/9Wm9qQYk
ytg1zZC4iRa4lUlPyEzsikvLT96Re71LpXgp8g1r+i6mOjI86Oi6J7Y0HXGgXLT1w5RER/QWFqb3
U2B+IHCO6OFc5bWCMTXGv4lyKwMvbOh/yjL7hFaUQK9Oyq5L4UkwxEWbXAnKkw6OuGaEltHyVaPW
rWkxoLu20Pp6qZQKTUjPlmgBTGib1FG2KkfY373B9V/aAiqupd+7A1JTQaksSto6BVJROoMmdhw6
OKh/YnOcz0KOwbVGk9UStEVjPI8BELzAe2hyTEaZ76E/xKujDV+341VW8GVa6aoXnjMyi9J/gTeV
ExmCo9+Ztpd1iPMUix4lzgJveLQaboamvi/EhOawsmiFA+AoWwvfM0pTNS5cPKeXWlP/7CLxaop1
J+caF63OMZILpIz3FaOT0ute/umkWv+CbD6BD+A10SeYoqZAgJUts86NPO6a+pyRwQzv+wpS+LrK
yYg/FiLMZ3vw03prOl2H5ZJ/3ZPlAj2gtWgybhmWMk2xhAoui6UzNj7fYJBnGPBf4/gTSEkBiwgj
egbls20GZdDtTF3L7ewnHtWSnblcAOgsrv/+zc7/6Ndnhm8tQibREYtSNON0Ubw8KyUBWzoTvP8S
umnPLDODVX5bBjMkOKfwiPCF488/YRoyEBxZLpY5Q4BgESLjxW0UadssnGigl2cgB7+P+XkmWYMr
BtkaQOEJgEJvjRKl1pieevuYx/cjTUdPOAc4+sDL/fZIYNKhjahYe5onezKrDWyiM3/+XL3bHMv5
U+1mQXBvN67PgcVP9RU+UBSYtwBhUnQN6MIJNLWl9uplBBMd+crDFpeWH/A5DRm1Rbr395Y7+y9Q
a84Eivpnz7DHpW19lr/+7R5VMO4DijmzRk9/RomYdB+awgxF7jb1W7eJXfQVQJTTAgpt7cMnje7p
3+/RD6mT3161YajwdKA84Q/4dffkqtT1dOVADm7N1eSUV+nzsCvfPGB04MkuBJoTR8/Vzmyj746G
CoVPQpAKIv0HPvnTnq2Z6emkWvOzethBxKthy3Vz1r7rG9oG7Uq0B5AGwNmIZ/z6dKPf+1UVgizq
A5vh6DrdxitFhBAjP87qRdPR2pwzUzq75gwW/fRsbLIaSU/WnKxFtY/Xyi63TYcJCuXUZqZ3hWdF
9L8LAZ8f8+S8jFqOUl8B2lVryQTVebL7KMiiU8s/x1S3z2yZb1eDBw7MFH6XeRpwph4xUHxwc9g+
AEuajbKmE5/Nfi0xu5X/vNbs7o5coisXZzUEzi1+AnnStGbqLRW0W6KgX8wwEjd1wzgAelt2prKo
G21b6/JrVV5gN+36vr5NiuQwRO8GuI/WZDx91idyvrtOj5CqIGeAiY2BbdFJTMQxPo/VYX77ZrGK
mQkUNGnOvPN50/y+BnRUBWYEwf7kC1v0fdEdmHIgpz3J88yBRvclusBy2P5PGDB9u9yMwOSxGACe
MqsKH5XsSQWykr6rV/q2XXVrc+9vqntM1Vdnv+n84397OOQnIApypRCMvp4YjacrtSzKHfMwUyOY
qa5RQl+irr6I3PNKIR/g779b7+SDGWoqmJ5G9NEP1aZdDbvYfkW3c3+e9zHvxtOVqC10uPLwWXAf
//pkTSh5ZSNzkY3ozpGFZmieR1rhZvlrOpWgQsRzml3fXdBcz4gLkhFY3NFfVwRjGqa5xkYBDlbJ
WFSnbrfOX6ettA1vScP/UCg5J77y7TXyedkZePkp6EnRiNa9x7HUn/Wr/l24pDLSPoxM+JKPGf95
Me5lDDb//lx8h+dEjUVEgnS2NT0NRWnfeX2o8n6HnmHpg6QqeCNEqF6e4+J9B7Wc0x5ZmhHDJMwn
XzIRCqltrHAm8IA2f2ag4qZvycN4aW4oL59RhcebatwxiwX+6BiOte7XOGf948f98iPmY/vpLadt
OA5KwUFpxp1HI9OrjjIdc6W//vt1vkO4s5Ciz/Ips93mSerKyAxXqBq6UomvenwNnsZbmdv6hQvb
MR1/M+aLBGOuYBnaHQIa1hVOLQdUCVfDuQTlm/08E1YkXUVKCE7xfB98euRYGJIQjz1uU0wJ/V+S
v2y6c+5U39wprEFiyyLUCNrJt1VA0Iuw3fi2wI18gWFFzuDqWKoprzY/8w2/f6C/Fjv5htqAfDTe
NKQkjD/H4tpSAWN5T3//AT8SqJPA8+WRTu4LVe2TrhXJaWcHLH+X3MBI0FaTS1tq1a/PkRC+S9g5
fpqFuadu4FJ6slyrqpFXlBz/YFNsZi09pLiR0YMJuc7sc6t98wYJpQjFQP3VZ1P1r1tiFIxCCVqK
uZbbKXqrurs+Off+vqG2fFnj5CulotbGqQVuv5HeDOBhSlE6nUFvdkrxPcltSaq3ISLjSSjbZz7d
/PNPPt2XpU/eZd+LalH4IvXcKjnCa9m0y3Y/W6WFTnmuLv4mfkL+4yXCHpjD98mrVGQUZKi0Cgeo
q5vWMJbuwsnVlvUKx6tFdl8xA8B8Yjme5Zd+V+6Qk1MXz4RIJHJOQwx2QsgDgMcoXZa+0JY6LfYS
uHrt0Hzr98018fSBjs/H6/0froXBEfgbLYwc5d63qnppvmph8Jf+1MKQf8xqKSY8+fl0whL5SwtD
/iHzJ6bFp9Al5UO2NstxecV1Xv+B4zCqMJDeTZRw5t3xpxaG/kOnZuTSRe6KhBRx3X+khTF/7M97
ntQPWRokNbjJZwbbSZQXOyZXrRINDlJ5S9Vvl7Ie2X2YHoTY+BUAcwNRuKqtCKgtJhxmtvFk80YB
nW+HenfT9PUqUmYn3kSzNZgDHoZ8th4pDz7+IbLfb1vJA/cjp3u9TNb9QLtwSJ6RoD5U07Sa9Blo
md11sbrssQaaKqDTBnrcre5fYCKiOYVm7UqsuGLT3FidfkVk2FajeeH7EiOpaRWBWMZLYxEKogss
mbbxZSdKTIL9u7wonFDIAianjO2Q9UcbFqjmThs2g4hqgffUZDura0CfVhVMAdpTNHB7FOoH7oeu
rRdG+Dbm3qrr6eQ3LRyGZNWp47phGtgLwL5AqiYiBtgGE9yytI3awyikHW0DhsIgA4oo0b7o8RAV
DQGT1HwBcGoZxDcTg8s67FZ50PsLKRYvwPi+ZX5ypZuTo0q5aevhsOtAEGWCuOqg6Yol80SvBVQT
7vww30Qas/jUb3edH/0qlPGt0DJ1kfvlldVUGzg9tMxTYderxasA1NFIQURMGLmg/X8hxfNTAvcS
83mSIjGUoJLDFOKnb2m/oBud6ZJ9JGinWwy2nknE4SyQTXy9NXp8VUKpY8QfvtCsZ7y2LE1bQ6ii
eAClagRolGImiBq2i63IMl4aT2ety0/zjHmXI1tEOqVCw/2tcPYDJHvlgZ8wAEO3Q6S1d9O6f2JL
K7O/nkM7mz0MXdAJ3ur/MKn8R4HvEL5WeZ2/N/97/muveTFWoR80H0f3r//1300qSBZ50f8+PN68
QAj61y5smvpfL9mvf128gVf+HCk//v5fkVJTSGMgOyJ4RzfwS6SceesifzRnxR/h8M9IafwghsKl
NzX+L8Qv6sA/I6Xxg3A7C/VJ/KvUDdY/ipSn0sUKzs8oBtEym6X4EJk7yQ6YZxpaaPaTI+vNsje1
pWBYFyZ6WyCunuuiAhJYMiGMMUrJdooShlyq5Top5I3ZNauqAkfupWszAT0mpftmQg5eLXeD3thJ
InJcSfdz6ZhZzybTDbWVjg1QTSmAfCAzaKzIfNrpWNNaQbcK3B2y8WIKTKfeBqLpEuR/+np3gf7Y
E7ykAMMinFKUAVvqEt7ANF5EBgYGXTLcYAXptMOthKOcIKHLLyQ3oynixBE6is8geLymMbHO1Mop
LWsxFNW686RVDcLfK/zrbOo2mZozMir8Y9hbmlNpGhykDgbI6xREr4FvgqKjOxUMTmX1TuNLG3Es
N4KSXmoG3oK+sTWjn11/S7W8UHQQ7pNqDfZYhCBSm3Gyq8pbjL58YSbWNWEYeL+0Fnp/24blzirh
chnWw5TX2w4gXSIray+EpyOoOKt00NTEDFgYiX2kuzJKkAAylkoOYBx8STvkayuEZjTi5153GCXO
FlFILlSMnGpzFeeD82m/H/8Icl+kin67XudNQ88eEVGUWGguf419Nd4ZmFuIEx27EQT+CsiQ7Tmv
s+xEvRew8gaMQoIZuBCWzkW902x93rASkoEUzcxCkGT5ujao/LyIEm9iCrwZkv0YUsYdzzzf/G98
ie0na3BoPxeJWdl4emVhHGbcBEdtWa4EO1vDj9oA7FqEy3N6R8yiv1uQjJkOKKqpv0XyqCkEC5yZ
6ChRcjNj4L0gsXtMRDwl3KfKYFt+sC500x1y9Fl0II4YrIVZtS5nYGvc2J6F92jRAeD5qRfvRiSs
8zZ3oxYUcTqus8aZQN6Y9WxSRFZuAODKhBVP6ZRe6TZIXOXecI0G3n2cX1fto2A+idAOJxF8TmqL
bb7rGzjao+GKxl0e/sKo6Q6sK/WLAXIv95mVSpUjq0i6q+WyCtOXWJYXjSgtC9ITaVQ3eYg0K0lX
L7a70BKd2GtvqjS/ycz2LmLYW5SAQTD3FOun1gfR1kflc1DrLnYpCzkR3MmiQUKYsLxqFVc9Y3UA
UIJe7bUKjgZwyz5Gaj2wbkUZLFwb7rFA6xZebUJFDk2Ylmp71wzdL3GMr5OsSRzDEzlHtbpP9Psc
s5BQTlaiINeLQU9v88hbgjVxDSgJQjbcTID3exlmTRc+l0Xk5nrA7DR4J0G4rGT/BdrHGwUy5jdD
WtlDjT8OxE9C1z4a4Z80xWVemZdZ8JRIN3UEBjDuj6D0b5kyOl4Lnjni6Rv5quRvgHrY86a32ITa
co/zmqQx280Ao3KYyt7WQbeWZb/xZcWZ6kkEP+4fpZBgFuOnNvb7bqCRrmgXYx84sRHb4PHwIMGZ
SBcA94OpZIisC5ce4IwCqJIFiiwhK6sAaswhLYg7SKTFrkGWqguBemoKAnK9ujF0cL2G19+FpYw/
TQZ4nYjY5dXSyrKlARenKJDg0APNMcXsuZTLvVde9s2LHKXAuUa8xLIA4zKcZrULX7VWoy/elka6
EjIANX25tXJEgFTDhHmC0VWcZzwriGMa7Vh12qR9y1IRrrExXSvEuBK4jYUF35gVL2o5I7aJRciS
LLw+nt0S+e8U11v0S4E0AXoGFgXdNQNOERCvtPBGLHSMX+/gQyjBRYDBqhhhhDaDHAK88Dr8Lvk/
iJ306IEvRmSDX0HOe9GE4xINqFU09k5VAIMAWmOJyxJTZx/tig7qrtYzXgvvk26fju1dP+WcS9lp
LPCQoC8H5v1qpTq+aN3EcAAFnGXhCgxe8dxPiV2IRwHvDRBbY9BDhCGGBkkAQTSULTiRgztJitto
4HUlOGUATYLYdHLxnj7WGxYOQOBxPlX8lWS1LtYi61FubnoVek5RL8TWWAlRfBQNY2FVjdOzvJGm
XF3BTRw1uyzyF5OnLMYh/uPO+Efp4n+7RHBWHTqXCO7b1/DlS/o3/60/0z9EIxnhzDY5DHPQ1uU2
69/q5v/8LwHRSCTUmUYbXGRIter0Uv5M/9Qf9KAVlbsV1V9J0clH/0z/lB90FnVSSmzb+Xf5o39Q
KJsfKq2fbzp+3azbhDSGKPIDT2/TeIjGwYhq5tM1iZMY3Kt66+bqNoZcLW0CbOowb1v2WnKpZYEb
FZOTmvgEVGKFf+NAcIz1YzPEK1n0nHCAZFan/oMkGJd+Ii0nwKltC95SepfLEUrmtNZMk00nADJl
mFnOVOYGgruwnQJIh/KjrMRLdQQjY2LkUMAPt8C/xNpGx1q4ka1HHdBumogXSlSuAlXgkL2W05sy
hw3QTipQtLoDvDRPRCQLlDk4oK6GREOJNGa2ZARLM4cuxi4vBnWZtMHWm/kMBkYDKmxZX3B6GgZj
dWH0kNrNYz7hjkZCNpgDyLpopeGmm3X303RfppTNWXcN13LZJ/UCHfWYLE5oMWsGgj0gB87wgJe+
UIhjeMst4jTAq1W0k/i6BFbV3Cb9s6k/xIZ6o6X+jQqveaRZFlXoHFYXcduspog7M0dyICVoGiFg
Zs9OdICT8UNZgvuHilhB+U3BehsJwbK4Nlv0u2kMcMesBBXDNcxV+ZULirjVIKHtrGn7OAZ7pL1Y
KiMjcHuT/jHekMPwWPOLlb7cVFBOM/BDk57bomce6th3G5SOJjnEjVDBNjJeZg3E+DF1E6CeaXH0
1HaXx7Bn9EMkxCudeD1E/QIScCOBd/yp9cLCkPAlV4+dEuON1dmFfz/lXCjGa23CdQPxi6SDIynJ
UkiH3SjvSl+F/SVvhNFfG2a26EDwKuaVAHCwgN4zBrAczeG+JP6O7AAFmriBdP6QwRWt7bTHSxWf
P/gcbhPfqqrx4tVPOZMcz0y3XV+jING4VT0+DiUNDv0pLptXD3h6G+COKahHc0yflLBwKccuLb+/
RHNt2TSbEQqlkFe2H0FTFhO3aaylVwl3LZCANixWgR5ihvvYjpHd6a+kPahTSDDaIJxLdHNgrSv5
xqoriP/b2NA2Bq9jwrM0SVCgwGs3TV9bq7wM8FPIouRgTPepKdJnwYNbe/Nh1xQ1R20Cm1fB3DZl
O5cw6PUV1x+0XSMEG7+a4DbTgqUOqxMDf498bxbmVVneVUAI6Nw4tTYdMMI7NnK7gptk98hlJLWJ
w1Tp9JW+KpVsjfEfsH5ggOAgh+rAjloIqWL3wAA07qY22iXc4G236vLHabzM6f6M4YiudXublkdN
gkQUvbGbFgaj/LH7GfpvIV9KSA618itKMPOre2cKXgSePyxfzWZXUZMloytb1xE44jJ8rmLv6FEO
puqA9/abmIRu6GvHhJ5T6+eu2F7XNVdWuA3UFz38WXbQPpPKCUvtOjaElSHfSMSItCtsUR93khE6
ekiDKTkWfrVupXVaPo8QRpQmd4egW5TDdpSKZRXThONLLBMz3li45BqZ4OLSqGhXLR6POPQtDX+0
W2FwpTHbZkJ3x6hQRpIgl3NQ0ryD4rUQU/S5hOPE7QFV0H9MkoMJ4A/zDF7j0YrYmOp7kA7rlK7d
NPL3A6eCkxFo03ZsukWj3pHm0xvYjgKqAqqyUpSfhSaj+REBhL1j7nOlKGt/vAuNDQbywPcLIIUb
KzDsZkpcBY/cIHwRjCcNu1RLQmqgvO7xYy+fgiFd6dDFRqlbmCjmxTCaBmlwLeMiLUmE4X/hZGu3
SCgIWQaN5caL8mOQFJsckKdVY0If3WTBrUVuVY0AUYZjB1rYJ6ICXVjEMUBis+KPcPMFpj4zJGZa
UevNuPH0kIURmP5HvMXtIXjp6TREfIBY6uw4hJYgQxYDR2+kd0Zy6JvR1rRVjozBaPzKTYxppPS6
zbIJ8DTE+cRwMk93Bxnj0EaEXaUSYlsbJOzCANCpK7d5TW2hv0baZvJF4JWYQceP+NZBkr0D/Lpv
2gA0+S/8tRbd2C/6Bjf2DPbc2G9zPwXJDEdtUCAh90jNgZUlS9VQrGzWhYdcBH1YM7ywiktZwXlP
fQiqOYG1oEYVxLkGnsC+DMKl1ErPqBuv29g/+BYQYmggEnup0iKn9X6qhEHLLJaZd5Pniatbl5L2
gO2zbYp87KZJHb/ztiLhE3tC1xTv6xIktq+jaIMMG7R9Kb9KZGPnBdF6QqxBKsYHNaJiUc31pNC+
K1p7aNCkoHtTGjdifzFIVy0ckC5rXPD6kKWVdZr5NlL0sAueTOmtTu4TbSQL1dzWMnZ+oZHcBlDB
ysiRYpCAXCweRrZinlxSHi4EILAdhMxSH5+rGktKGZ2dSnDlVHctKgOcSp1MFcHBJ7ZC71ahPFTz
yi0M/VrvwmOUkw/XEa7i6sbXo6UloI5PfhvUkhu3w0soNKiW4II+lZcRShxNBT+8Q34jYogsi5C/
qAgta1XU8ZZmN1IsqY1jiDNrM43QXwtBcazkXqHFI6rPGIfYeQ8/07e2pvZYVbVdtxMYX9Utpksj
/Zl5+ISPWHiBv5/rjwG+1VgMF1nY20E3riJg1slwmwipK9TFq8QVTzN7IfKtRcQPlJo2U3OpIguT
IuIQxe68MUbgt2BxXCXyl35brkpiS6Y++eCzs9w6+qN4MEO4ZvDMlOw6SB80sbbNDAVAXpynHyRM
bGNdRcdUuCjy1pYpSmuMqFQcoefPWwo7E/x5YWnwWDaCIT3C2BuT51oMAE1oOtDgm2l6HJTkosuX
hcj9qHDiN7oM6SEXcV62mwBZwwQ+dRXZgWe9Ne3zgFAMrsH0pB4LsbMt6v1Rvve7S9+HiA9UO2+e
2vq5GvtDLyVu1Wo2H9ruzMcJqGrtXzS1daUI9TqsYOzJ3r7LTOh84y40p0vLAzxXWSuxR/nHn1a+
6h3bMLryoVogc86RzA88rargQgVrtTMRNoIb3DS9qwU0C1JzU8mbxnoIEMOqaWMgJkUUTGxZh2io
WptRbaA8v48ml5jwPrflSvMaPZat4HWLvtL2yYhijdIi0iRxS+vVjWB1h6o17lSI2ngwLo2UWUJS
SkvFTy9DMOgZIa/gKZVcO8z8Lq1Xt16auV0c7+BgL5DjQajDevQEdKrn0ccoboXJgNQ1rZTSOhoG
6fA47muruYjRl1J71HBQiSlg/jpdEKzUMTog8A6Rvorv65yb3pPcsff7hRABfNEQnkhhhXvqzygN
dwHlaIHSidow5TKlFbOTlclMye/T66hi7hCwRy0UXOIl7JplytsILZqZo7jUevkhIMtNB/Qkil2C
AEkg1z+tqboCdOjo6AqNSXoLA9yOWrQRdWsbJM0y8fujxRWT0zhQwmozDsWhGD27GdmffKV++DWY
oDz9fYhuhlFWS9XbS1ipN8q9zAAqHKZlG1+lvKeQaweNCy7w9zjNbbpeUNEJocOsbRXch76CkuyI
841ZPY3oVrR0HSbD2E35KtO11SDWr035q4Qmm4jw2isB39aAfxW6bpo6piCh1txDna22DYoGIjpS
NcOjT0XfN91Qee4GntRQ0izDK+qIDBq/Db0lX+V6xkACLN3sYQKUcKMcVcxItR2M32SHStMO+SHB
ppuwbFDHhw9AtpCtrDPOOt9ARak1MQulqJy9irSTmVQyxcAMkn7+JemL8Wgswy2SqAvxNbwtLuBc
rKTN3z/7N0CNLyvqJ3KRoRUxii8/Vpy9PKV1t87WOM0vmxXaUbdnVjvty37U0qCZVQzISH1O4bci
u9MsJSkBaNc4yrJdBY52Pa20FeotKJJK/7QPfLreCWpDiuTct1rWm3HjsyY3qgtUVd27tWqAScqz
kJT79894OtP7WBIzHLQ3IBGop8q64ORTw58L8lQa15EAixXlGPQkF7oSIe9wDgF22k0/WU46+X55
K+EqUbOc6NOcasdFq7yLgfAHSIKZn/+Wf3NEvt8m8yxLQqx6BgxwhD6hroRAG+u8RvJH3GZgUOJV
5UIOscVFYZ93Jv4GrDSDeUzEsZm9IbI/P/Sn1ZDk0yH2KTCMl+H1h5ERQhN2bKMAs8oZVTvef+Gj
fV7wBK1Ir7cVB+zcHU2KbYE5eR9CqSeLN/VLLJL/K4cObV58d2gO0b45GYHIeTiJg6ghoLTlCl7M
yEFKCyblGwbxV6Ds/n5Lfvv1VGZsMzoK4R1t3rOf3mcXyUmieKxXu+W97Jar6iF7gOj2oi+J/Gc3
y++AJT7fp+Vop31ezjKFsWAyigDfBnU2u+aUo9mzitbR9p8Ok+bt/3mpk33ZanVRDCGqSmEOSWME
MBBd5/Ld/9/7Ow2SYNu9FIYC22Mx2uzHBQXQFuL0SnGDrXZud8y/+fQ6UmfwOFgb+o6nwzkxF4yW
YzgHLdKwW2mRP9OXQ1gBG43yjt4BGZ6tP3oo6C2z1TkPje8Cig7qGlSE/DG6/vrxmFiiUtpV8Oel
W2+g1qd55p+LWt8gruEliTJnGw0zHN5OvltaQE9WMYPkGTtn2FMB7cTjiNC9etb57xtgGd6MjOhh
s8AeMk99NUNvVDIzpupN8sXwKPIBjV3+FtvRu75o9xiUPuPrZf/9lvmGQ4SeF/bfoEtMXuTpA+py
EEtelePCfe8dIGKmL90eRcebwCl24Z7UfUBOwaGG3yd4w7QLxHIE56wO+e+ZzZdfcXo7tFVUR8Bv
0o/7L3piwPzHUQyP5lJdhzcIvJ+JpN/EGpY08S+lGw3FTT5BEFawu0urJR1O9vOrVnazE+y0BTR4
+Z/Qmf0dr/h1tZMLvpciUQs6VvOe59TNwD+BRqBd82bxkLdHRLbP403/zTOa0JTYWeg3nOzeOhax
B+jalPG5SPymXYLLzhwPMje4+g/j1P/Zg5c5aP37wctthVXXr5dfH/Cb2/zni59/GcDMf/uvAYwK
BBDnESYp+vwHf45f5B+zgwFjF5iUjFJMbpk/xy/SD0UntCBDD3YbrM1f0xfxx0z/opHw/xCM/2D6
8nuewpRHRwedSpaM77dDLg1sgtly1MYnVYeEI609J0NeGYVRZ7gAZ3DmcP2227+ud3qc4exZSlCz
nkkRX1nmMpLugtxaS97bp8/xTb73uz3JvJIsqwAacOu1TvGXhiYEZohDrI3gWbrLNsNefEl+jQcG
4A5kaLdDU22hvmrPvVNc02q5xLPDRVBwjZDGuZDCN/56H578lpN0wqAQVruR39Jkt22ZOFb4K/aG
MwH791uCVWA74vTGfuKqOMmRkCwIC3kyLFt/Vl71rUwxlCzNjeaOr60j3Q8ryu8zn/MjFn656U/W
PHmyWA6QXRxZs6X5COpZtmVXWeb31uu0Nz4w1zz0aEe4s+ECshkOzLjPMWY4Kb+/XyimGFzr6Cti
m3USsYeuiIYqiVCcioc3Ler2iozUUWzK27hKDsFYXwEWfmmL0VxUJjB3eVIuQkV+95sm3sdS26Ia
wxjC0qcVtHjGBoixJZPeOoH5f7k7ryW5sSuL/sr8ABTw5hUmfWZ5+4Ioskh47/H1s0BJ08WsElPS
44QUio5gizfhrjln77Xl535qHusQh0wX3YEK9DoZT35nGKh5rf61nyladomAVzAfKY9MBp1+iCmy
BbiwzZuHNAAVLTX8ZUEKfJSuauy2mfVQUCawZYRRoqDjrUmmo9CYR0UWNqIlraxJe1EbnSqZue04
qVdh+y1iJnc4U5SUgRFwZCL8Nd8yY7sHPo4ywHxoOi6FdtnekrN1nuanSml0V84AA6QVuaJ6AvgZ
348T9+otyNijWnRPAfEH/UxhFaXWFXKdn6oY/2Rrvy9166VNhJvQr98rvcbrSU3SRsb/3dCrVSOJ
q66ztqOq/DRF/7ugpptJDZ7CuFkberdSMuhEunAXTuloV+ZwVVXFIo3t6UDI8XE0olU2NXsp4dWQ
4mNStM9DDuAt0NZhWJ36auHkmI9sxYFrCTlykfxGtmhlCfFTnS4F/Qr0iJ7CkZCAkmvmZLmhBKG3
jPZWN63VUpShK6WZXedFSNEFZosZFxL1XBT4Ude5bTOtzYksCyJIglVCbVVIVCQa8WuuTVtJriQb
vDfQF+VU0bhUigG6oNCCLWp2poFfqB/1qyyvf8R1tvWN8V02mGBqsLpJckI3C07USp8SS4fwkN5K
UD6DXL4ZfPQvLL9QHOUMtpGRvippgojFLK9jXaeWalhg9AbX17InNcxWsZlt1Va9tTSiV5R9qmeL
YBFCNpwBAhAVVxxqw+uqiTBC+GctW90qGbdZI3pdHaXAuegQkpVehsU6KJvbTJsIMkmbHTlzALJE
2SGV6odidM9JTwNH1EDT6RnFWKMCdagIyRsEI0SYafMN6O295E+rWJDeI7F7lKTIk/N2G7Zx4GkN
0NQiyd6nVO3dUok0N9KVWylunxotpeeuIkKxevEeVi0HKgVabJ2Rtfvnef/zvhzt/jLxW8RVY+A5
z3+rg7yiH1b6zt992FC/t0sEVI1H6JJF8Nc55mz24+zG6i6hv8bbv8z7H06lYlUZyWjSwpaPY+o8
45NtX9Sb4ITh01a+9fvai29rD9P9A2J2r0x2pE1vxH18vHTk+bRL5qJ1kRR3oBmLlvbsOD5Xdd8b
kKsdpFGD/73F23/htn41xeJl1bGsUWOE2/P7pXKvlRnCHyVW8qTqbX0NMDf3jNW8YYK5Srbmd2un
PKIPw/K+uTD2sgU+v80fxz7bIotzlpv+xNgkfS4C98UpPO5Mawmvdab9pRO5vFSczsZTsY5Q6LIk
WZTO01qCvKTmUaMoXIyR5uiaa+kAV2WxgXVHDIJeyHwNSyDajp6qHcDHXSp3LM/r0y+gjkuBUcOQ
cn72SqF/GoaRgl7Dzqs7S4/vpdzMu/4R//Kq29MP+M/vMYed/xvx08ZMssYm0hkRM4O/BiSMNNNZ
ItwAp1/lR+FSnfiLZ0odh6Mz+qJll3t+ANG7UlYDxluOz38vkPUbWN3bfo20enXh6r68n3+Npp3V
GGmWd7ngJ4QhrHuqtnSzHwRSRLMDVdT18HRxvC+2ufgGJfgbbMkooZ59Lb6VTbURFMvVRSe6o/4u
2VApeMjWhpNt4YT2N/rmckLt5+o708DHcc++lE4yR0OPfo07eKJH1POVvm2XMo9DtXhnbC9FuH51
gGBEoE/LrMAVn206pTYdZ1Dpy7cJZhXf8Mbf9g7L09r62cKFUC4VxL94cX4b8GzHGSBgL7u/Dyix
Tq5Vj9BBW6flthpP8uXay6dq+HJLSUnmyIVn99McHyZ5IQVpg+wJIXPHVm+zvD/hSvPKp/EmfFNY
5hu7PuUcHi7ubL+Y12kzgOJHvmdQ9zl7j6i8Gm0w8CXKN0KLNNYOulsoZMJ37bu/q+/UF8uxjmXl
JK2nIwdl62mAI2JqmuH/QAzc/uffkU4WG3cBTxuwjLOnTbCVHvd9R5rGjel77QEZsBOuUCHMTIU8
7tXFmfCrx/1xxLPHLViGPLcRJCy0TeH1ovLP1sEBxtHogZ+9PN5XX+7H8c7mpQ744DiRrEDQjC0j
GHxWPYrbjnxNbz39Ka6kx/lB2IIFvTQhfvGokVVqEPipm1I2PXvUlVXnFlrrZdHx14RZcTpoWGzK
TbKd3Po2eo5JX3m/8Dy/OJgaZFci+KeYb3xicBhZ3reDr/gOXF5HdSAWstF+UbfNihcKxxhbTu3l
Einnk+HHlDiTc5XL/Mh/zg0/DT0ldhKG7wSPAXKjyB48xtmTMbdGwuHg0jGvjNelBLEEh18qbH51
zXjvaSJQFeAfzp4w3sA2NWXwxAqBQO1eFVH/CLd/vrFfjmGopkU+BwLZ8/ZIVFtJbnWMEXTfrHyr
V/e+cMHo/NX7In0YYvnzD3tPMzFmMOICQ6D/b34O2AT+fA2XBjjb3GrmOJuzzjWEWrwKmmbdyW9/
HuGLb80g8hCuh8EUy936/RLU3oj8tgzQ0BKeKlikDvaQOYXOmxLrv7kYC1scHjgKcecbZFlskOUg
23fAlxwEK3jV1eHuz1fz1cnDRESNe596OQOdfcG6II6ccXki8RbVkDNTSmttYw099fKW+IsNzW9j
LdPmh6cvp1HYxctYDbOw5C5bUvPdYN1FXrEyroX7C9e2/H1nG9Lfxlt+z4fx8C8HFsMt23+WeZcV
5wfKDDLY6nXgZk9/Hu2L9+K3wc5e7WnMI1iby8XBChfH20B+Tim3ZPrjn8f5avPy20Bnr7gO46WG
nuo7xGsAroT/sZE20dFIbF2FAVKvq6dL8/wXX9VvQy7X/uFG+qMgwkRjSJnDddQRbBb8+PNVfTXC
8g7SLoKsxObh9xF6zr7x1IUCFsbgxiItpWwvAcG+ekAfhzhblGOSltNJYogO9KHW6cjWfeRdpddN
t//NxbBz1yQTU9ri8v94u9qi7OuRHAYYrmgYpcjJpQtJjV+d9syFafjPIc5eAgs8fdSIMbNQIW/1
wNoHNbl1eQrH2L8R6urnLGvfutzfh1Pv+ggD1bF/qS1KCq31WOeRUzTlMdWQhw7ytiyyTRu16z/f
hc+oHkrY0Px0lmrqDNriDv7tNiRUXMyhEPj8hp/BgupzBtSJkJ6yo4Z+0p69dv/rXAqurNlWV7R1
vUu70S8nOBwkEkV1WCU0rn//FaXalxIpdQKfi0E3l774sWZ7oq/EzaUzv7y8QucTjqLqFBtYpQFd
nj34LDUaNS+4Yj1tjkZFdkE7YsIPrTcm3lPUq/exPK7EIcRzVgqunmb7OOlKymi6p3dTQ/pC+KyO
2C8I2QgI35Op7umrWmy8cPEUj0aXrioR75oaqA++EV1Nir9JjelGDPTdnx/f527b8vg+XMzZK1Zr
U1Y0VSU46cH6vpDOzIN2M7iak7iXyxdfVcMJ8lU4MuDtUD9tPtS8Mkh24NbJa+KCfkruQl3UbuMn
6Ub6BV0U3MItHf82+3bhOpfX8Pyh0XGnRIjCxuJl/f0FmUWplyo0t07/bK57rHdOtAegs5JuK1db
V1vZ7Y9K5Fw+KP2iYv1hZOvsgF9YQap3IyOPAva1SKB4Pm31sDwRK7OOBulmzjq0nKSz1Zjh7TTT
iKWKPZSV32VR/B6iLk/KfBvK6N8v3JQvqkmojv7vpljn2wJL6Qz8HdwUgp3J0wQ8p6yBwVzeFHy1
SP/CfVI2oip5vskxkzKcu6ATqDosO2qCA250oJfiKveGi7SbL79QKmTwBDRJX7pOvz/sJiPkPYkZ
bRQqNL4q0qZcJ4FyVq99CwA17LSXyCw3pp5vUFYe/Updh7G/G4xsy+8/tJXYra1peMwF86cQ5mvC
WPKDnwe3ozHcoHjYklVBjXhuH6k+vtVF/wMnMD7kRHAuPKKvJhvOtbRoVdTPlPx+v5RInWo9NXou
5dk6IFr3rGfZy3awlc2XltM0B+v6hGzyW7S6VEChiXT+0YCc1TmI8MT4n09SMZoAmaL3VMLKJkWu
Wxb+U5WgOY9GWbNzvx5ix6i1YO0HUNNJ9y1X/WQOb53SfVdx6iN5RhShdKSV0MugmW8KWKUsjNh9
L477OZJIWEwkPFqFTkyBIKFpUJT+ZajyV6MwcCz1GS2LIOwhP0XTriyWYLZkfpCqMvMmv8Z+W5hk
UyYGYUWTVN2ZOr1L/jUgLf646fqGCIAgtjwV0ypxq/rowWD5PhJi5xSyoq1phSQbOcYX2moN4lmZ
nDpMDevWqtKbXow55tUiqRYDpvOwwxFlVmq6JeMAZ0Covda6jxkiNxYLFHTupMcHt8RUsVyuohiK
9ehr25QOW0/GComQkHckhP7kTLS1eqUE4YsuB4HbznSb2wQfdC0MyOAbGkZOIqo87rYiWq5H2i+2
7WM5yQhl0fvjM/BmvxBBDksYk4xZFreVVKpgnczUeFT8dFVb4MisIr7G3POSmv0Ea5wf1ETFW9x3
VwDiD9GMo23slfRakMLFeSAqg+pGeWq1ZCe2+srqKC+3hOAlEuLrsQhiR8e/ApbLand+PumbjLa9
4yttd93gI6cAXvs4XzISUzFQGQ6GQJo8gUrEW9fx1JOeZNg+qTYNqQp9H/3IYlySSWOIZN9CBI/N
vUrk+TZLxkOhqu8I7b8H+ngLxW1aC3P1ri0mqRE1sx2ZOgavqgthLND0JAMZjFCYA0Il8q2NKBtY
hB5A6FGUatso9B/wPz7RnPTMTjlpVXpnyfhDDEEUtsFY3hm9+JyM+UmP85O25NJkKiEZZSWPNrzu
2iEIx3I1jlG2pQ7XTdA/V5l+ChQ80YJ/F6b9t9QK+VlqwxtLv6/AU5YV8QkTH3wNqax4F2Ls6qqy
H+ThUQ6Na9OM3ugCQols4/uoTUlRHBYDetKfNLkDJyTxfZRjTM2hlu9iS33KMtItzfFaVht8qHVA
QGT3xhbUt+thpuxPb40yKAZ64lcyX7zXy2hr1HwEfQwqY5yMx7DQr2KNs9GEmzto9Sc86bRki8Fh
ioaMY5CGYE6E4SycUrToluSN6th6gcEBq8+V/DrP3znDTjfEDrcueVKvdcyIoYAvata4zBRfpmcp
GVXJGkt3kg1XIWl8qsbnFU+3eYFpKpSHozj6p6G1bkd1yVU02k2vIYXXsPEouXbVTOpLgo2ctEMo
85pyb009XXqlP+Gy2qgpDASjrt8LsSB4xCc7kE9enQFhqv6Ov+QkEfyYhv5bwtuHdY36TSQekkDy
9DxfU84kmkKKyaGMrgsdj5aebOuxXze1dAzn+KegJsdIJ60uywZiUTPhTbYambTh7NGMkQLHDV1m
AqGWyI/hrp6IONLzgFxWcmZiq7F2so+DV8jU7wD4aaUL6iEJcxqVsBnICq4l27DmU0ql7SjmleUp
Ub7xh+kwTtaTNMq3meLf9cGMGMO/GkrVi9PuPpHkjjTSkiy0vt4lY7W2hvmtDrv3WhtvRKN6iYmm
cuuhvSsJSVEiAq+FaFghooG10PmEQwzMxnOtP2Zzndpmm6zFIF11WQ25gdibxrTutGg4ZX58qq0S
a5a80efwIPfEKMXs5o6FYJ4gYJLsqh8S8oaEnBqVYj5lgxHi34kIcs4n0CPCeOKrA0s8d9NKL3s6
tzLTP8E8uHPlRHGEuGY+JXcNC0sKJqIlWKjvnoRWpXFWyPqqisxVJPdubpFuEko/jQqXZ99Wb3WA
dbKRW7wgvhBvzXRKdz4hRLSPdcUzKnIH4rJ603BLbepWvPEj8SozCE22GmwoJIEFVeoY/SxvG13B
5lYQdGApDWavDmpGUhPZLrK42JIcB8dE6BXMgcU3FiN7ruQn3zAOdamvM22W7aY2N0lTEVY4Ni/h
MHkkhXlpZ6zSdnrHX3QFfvxKNUiPM5T5uqp1YshwM9KcBl5SA1WboAHVRB0FLRqDmQyTLorm3SwZ
130WsBtrZL7keLpWY+lYNNFrJwLtk4rxtq4nipKR+TKm1jbQKj660HgczHaX+AW84qIjwEZMb4YC
baRWkSlDbBK2xILUoCWz0rLwfKrSW8Dbva+sMJcpZ2i/oCG9DbVuONZT0B9ThVStfB6kuwkfotsY
RGpNRCIR3ZGumoGZWPGhVuixcVcp1KQ1H1pxO0dPcpP7hNIU88YkXHGdyfUGi5Ejq/kPYErvZR3s
BCl/TNNkR3Tpln3hIVGbVWflV2Yzc2MMUNPFUKFBCLqm2BgT2gP8YbnTmkQtiu2r3mfK3gyZaxWR
tKowCmRMdgTKReFUHqsxJmpXxBRn5ahNJL15UNv6mgCg6akwfQuTG3UUS+XLl8M+8P68ZVs2l7/t
9+k1ieA5+Xp5wvQiznZssm4mc4aOTF0grqj5F33m5dbzp1rKMgyENZrrVIs/UYYMjCz1TDnR4bbb
5Sx50AYvbT6XzeWnS/kwxllFaFI7KYqXMRpPWi1ac38bHYQ1YY/7S3Wbz/3Bs+s5qyNE5B+O1BfQ
ZLnEzZ3ogzos605xIGgPRlt0d0kg9rlmcDbiWamoDKSRCZIHFW+jjbEPXQEd/QKNj3cX0Z9fPi20
GDLccJEaxdmJJOgJIcjYZnN1Eon19CKBWwW/vDlYPZ+AOqDtU/+B3/zXzpJPB7zlEhHxo6Ql50BU
zssiEFOYanR0dyUlbCHG31dvNVxmHQyAWSIzWmpOS1qW0FzKIPl0djgb+qxKEhlyJrIxZyNrU+e7
Tl3frXbwutCc8Nmt4n2+mzbapRbspVHPyhlFM0dBghXv18c3bxXTTleLKpv6nyush21z11f2sLnU
N/rym6dNoIPc0ihunJ3S2h6Pa6tzsYuxLdkRYe0t3/zFMteXr9GHcc7mFsVMlC4HPEr9pHicvNwl
y7C0UcW6uJ9vItfa/kMg/S9foc9i1V/P8a9LO3uFYJxNfQmmxTGP5gOh4rWtcVRY5SsUWtdo9p6l
dUk7oUOa6jZuto3YjNrzESLAVri+OCN9Og6f/Zqztyqemq4KFX5N69aHdpuukmODdGFSYBU5MC5d
yRM3EDgBmtKvvNSf+1REWkYnYQZVNFYHdFXnU3vMQ24FIhWpNTpDBsDLrDZ9KL4NQQTWxLz581Ly
5eP+a7xzbUieV9OcGUQ4xvl9WBJcbD7+eYDlc/g0wX8Y4Oy9lUshaiqFAYJUBl0I7ON6KC6UGD+N
QRGBrhP8NhMq7ieIztRKiRZnI/2Z5DXTr+WBHOi7P1/GIjr/fB0f1tyz64gjodAHdo/EQBkbQcNO
jkUesWE1QAWLip9ZNXiTlTmgFGM7iMlDnIW32Yz2Qy1EnK3B44zifM35+tIS+uUv+3CHz75YoysI
kQrpQSzdKcKO45fxPvKoltsEmfXUboZtsaJ2c2ET8vUd+TDu2WeryLPcCxOvqmZbV9GeuHMMoYtc
AK+kndyHGwC+lzUKn7sBv38h2tn3GXUVZJmYyyWFCamznb+ji1ijAXX7x5bLTjwdlfVKdYlUfWlK
u7pLrhrRvtTK+rWw/enFPlsHmq721VLjxQb2tta9BuV3tTMOwclf19faluZWZ9OwoBQJfyV70E4t
b8BOq21hba7qG/l9iVaRvO7q37hHX85hyMuAQCNP+oQzbAkMpO7PParx8BGAVEM55n9AfUSn/tCD
VtooG7ys31VatO1jBITsp/QIlq5/k34229hO3OZCx/7TN/rrsf31k862QokUJZKyvKWj+Y18F6U3
qGRs/vyR/ot3Y4GQ81+662fPZMqbcMgSBll2k8VsFycdYb4hucUpdALPdNU7sUPUVyN/07H129Oh
vBEvplh8Nami8sBdJKNXxrf5+yQ+s37kcx0i20G2AibPzs3/WDDD7fw4xNlXkPqyP7YSV2oeIW0E
G2JF0SKZbkcykvfvhRJ9tlicjXl2d1Wjreit8sEvd5eoS20Tr3yXmuOz/0x87Sa5i4+XNgdfbqHR
Fy8CNGhrn0RXWRIDCalwNyxuSk7+9ryRt8aaHs764lhf7WU/jnX2jqaW4qu1zlgivl5cYVeLJ2xR
MFxMyPnUrFhuJcZXTUNhS+7a2a0sB0IIi0WSGW/D60VvyjFzB9ocP/a/4Xf78n38MNqygnxou5up
yOpo/hKAAjmLZpojMUeR7y2qstMSB1AeLyoVv9rISPRGYGSbuvxJ5gQHIW7HEdmydWeuRU/1lA1g
MW9ZG8g/e5wfl5yjYn/JMvlZlb7c2Q/jnn0Y8UzBXVzGnXbZKYBM5o2rwQv2i2pROZGBHqwbd1op
j6GHwWOdrnfJdeoJl7WhX910xK/MAcaCkf71Qz/c9HhupjgWKFI2nr8uwTA95itSlzp7EeSPr4kb
g4m7MAF++YmiZkMugATnM6CBWOCKeBWuPj7ou+Z2WMfMCfOaoOut6Pr7xLXci1/N1xf615hn+w+9
qZs2kheBOplsi9FZcq1VzGEsclRzPbk4/r1Lu/SvTkOqhtNBBJxNxsDZNnkU6iymQrNsAoLNX1GM
/9VpaMElgHtRKIOcz+TEDXThsAj/l74Ye7ptsouOqj1w0lO8RZ8XXsp7WtaG820F1ITFaCCznT33
seUdoFPJKhDocajte9SuEVB5wwNDM3oBhSjvHxu5/8ig+v8UJL8cZ/61jZXU8jZqwv95jOogyv9n
26Tg5JvfnKzLX/BPJ6v6NxJ4cKMSpIRc5jcvq/o3k4mcQxtsFGQHi3z1n15W828YSJfQNSQs//ij
f6JEzb+BrJEMYlr4fxJk8B+R5FXIo7+/OXwF+CVgmlpLLAjuid9n+alqgKT1GT0kSQcT3BKIfBoi
xB61mz6Pq9a3Y2lc67TD9OoQxgGQqr2fniT9qjZ3SQMfsR4d0XjStbuqfghCgvZ2okBhXHLQ0NqN
9CybXpUodk3igSB9o/Y86NexVbs1VFAJn6X1WKpXibwyhmADissbAdpGljtadIbGx4Ttp+qjHVe3
tVIQ57HW+h/Z+DKloLngOaUxHV+K1VTBY/OUxjtJ20XCbTftZuumbu+k+CoeG+xdHf2j2BEyy5by
ZyRYnt5c5dkWFGOercF2ZvKBAjj7lDY5Tv1mKA7Fj+hHMa0t/vJjBAxYc6lKH61T9AplsHXGb1Ah
S9GV5kN9JcWrbXhVaa4O0mOwvwsNqc+OyEHCnXfKMVqDZKEtJfwqBzyowsYP+Jk/9NCw1YxGs/HY
DDQC+CdpH9GmLLVjMYN/mtiVmaUrlAFRH509QDQdzKvR6YYnlXZoadLiGkiWLn50zY1qfBtCGMYm
Kea06NRgrcMRm06Vmdpxoa8mUcFWin3yRYUhZZwSVPKW5juk4DlG/rM0ALGmTkBbRZyFTU/vJ1or
tbXX0Rt3HArN5FtY7+XqtRKIQG8LzrGvlujoHGLzrHXkEYOw+BirxzqhR7FW7bqEfyl4rXnSrLso
Ue2yOxQzoHtaf2HFu0ZvA/6Mi47E1gMUEU6n3lbJay48idZVWsR23l4XoJT7+TbIUrtPgfRZbl6v
FJA0Jlgsr4gP3XSnxdugcUtMP03yEFlruV/7DfxZ6vQ7rThVz7pNaPet+pyzaEfCOvZ6KCw1vh31
qixuzeCFfOoy+GGaZL9ANbScQtj7PQ9xnuwxehdLcuQ5vGt3gv9oIAMqd6X6FABziDkwdPqxBJaK
u8nAWXAIoztpuEms+zk5BdrWMj2lsoVt6YLObOfrIVsrgFDl4po9eKp9t/wdshDwbPd5dZTh2qm3
XbwJfI+YOUVx6+h6aK/NCdkT8edy4/TZN4Xj4XMGfGuNiVAXvYiWKLA5dV3N9PJptpNG/TLNB7nc
kFvjezUnSsJOqF3z6XiFuF2ynZI36wViO2TNHSw35U7E+2pdN/mj2T6EnP2EXTncDf5gi/Vtu2TC
0AKmGUT3IqLbad2H2mlMN6lnTDszulLlK9+6liuMmtG2D3fdRlFuVW2fDa+Z8aIVD3J8pY/fNdhu
r0O1brVraYKm6b8b+W0TX3Xxfd/fF+Jb298sLeNY2mvKddiuk3gLyGyiQWVmp9IHkP8wVxD04l1Y
oafz3+t+Wylexn0e1zSwHLFeIbpo4Iq+5cMdhl1DvQ5aNnWQufPH2boVDDh474P6nA670L8t9NeR
IHunsdyB8mBxJes3MScV9SoYfkz1XsR+HdRPkfTQJwgFu5XPqw5/xpGX7ZmGg0NYi5vRQpMDrbMd
nISGeQOJW5jFDYRbwoai627ObiVpXwj3OT8yip1SWFcoAqxhrRlepR0Tibcr+T4w2ZAqYMt9ZGM2
tiNonJP0ZoDoN2oiKXR5JdLZq8bbD0vY9d93Ch+zIVhxvlgH0PZrMvm/KGrOM8DwwMalFIKYG1fm
rvffhvmqDNcZsHQSIfKVSiqRBzdX9JLcFR90Dcdbp6yIXZ9d2vwYtUwvvjJd+U44DUeWBeQh0y6N
XyTdsIE61k6vrY0JlYXTBZ5BR726yaW1FG9C3wuZMaq7LnoETxtRARo2cviIskVT3mSO4pzIacLx
V6aH5jHczitVXhvxQfSam1y2MVB1azPY8C8oGxp6UHLiR0HbqN3BnDdKv28Db3JQ5pOyBJB58hbv
XIjABGAzs8d+jCU61/dZ9q22Xrr4lOebID6weetxW6MKYz7Hv5l4TXkbTc6IXYtpeFfOJ/4WB4ka
pcOw3U+8QvmKQ2A+uNH97I3IMzq78IEOOyQbCe/zdWp6E8DT6SZCJGCWW7TZk7W1Utd8rsRVIZ2s
7G6sHqXgKEnr7KWpPdCo1UPgLlH1yIgcVfTi3jMMLxwRW28ybaMDttXxbyU/h3yjTziZ7SS9Ucad
rmzNZj9FECtt8R4HuBd9Z6nxrXUd3iwASry9w0rVUzvtXoP8mOunzfBU34Res0m3reqgSlOHt7Z2
pXpjBS5mckNx1Xyj+cxMrGLDTRZflXHp+qVnsWxwB7KbwL2UsfFJbr5sT8htxjpFv2hhsv++Pel0
JZXbccGPO/paWqFQoM8O/xIFbXYF8nfYXBzyyy/hw5BnZ8GqnYcMpajpxoeMqAE328i7aNOaNomT
gqO+a2vGJmM9t6XRTXeXTmPWsuP6uJc/v+SzHVmu6oFCtJgJJwyF/ewWgU05bmW+oa2ji04Ug/mq
Xbffre/VyaSOKHyv9oLmWO/mQ/HYvSX77LRUN4sbjVX7Bm2VQefjCnjVUb9DaBHQz7PxqD4aXvaQ
Id6n/+XC8ryXMmJzqC5W99p6sWEsjrh8X3NqGVxLszVnPKqKAyN1Tu3Bt0NClDkaBquFYaGt4m3+
am2F+24nXFVX6hPhE8RMcl5dT7vkSiYA8pKVXFmK53+6UWcFCp9jdIoLkPJVvUrvUaXs46vpUXei
nXHLrpFuZu4qIgg+OzqMsNZh0tschSq73hmTPTz7V6y6W7jIr8SNXGrJfNJ6nj/Gs75xYMGEqGp+
nXA3eKEjPxCT0u61b8GPJHBC5oYfPuoCL4IRQYvj0IBF4NeVgyO/kkEqb4JVts++aZrz55ket9b5
YfHvv8zExYYXEtno2QtWVpYOXXuZ6tnuj2QXuTL8WKBi4LstV63W0KXbFfN+Y+wzfn25102UOPsa
ikLlsr5WuVdRGq2c4hicNKSMZGo7YN7DG7xIlG5KjcoNHBUXKM59MLqW5Ir5Hh2rlL0MVP7MVdHs
O+ioGclNjmywxzmpKFxbFm/otjZ85RjEMuBG1bM2RrSWodoLdnDXH7v78RitwnWSQlHHM+TvUnfc
sFpmLCmGS7gVMPZB8lr0QwxKHb3s7IbqEU+YPYl2p5tOea3eTk594M8Ut/lJ4KX4c75j4T3JBwQo
TwEnH/KmHdbbyFZ6JyMeRHaI/xg3pTd66cYywGW782YMDtm4LWAUUhPTwBZODgIRVV7514JjstJB
6bWb0MOSoxJM7rvss6X0PldbOzRf53KrJ49t+0SsLQFRYb+bSCFIN011asLWSYaafKpVWdpzdkiU
tbXs/mKyEanYCux8Vr713PLOUJjjMFW1nBmu67sk/5bt6C+TxW4+ZoYz6lsk5bFPG5ZdfbSNt211
E9LxYKtNB6a7SbALWaeJ5dHwd1XmQdSOTKce9+LkCbC7VC/Avp8cO3GtqJ7UsR1EmcrmlBABMLVX
46FGpXNrESEjD65pUL12wq2CKqMrHPmtQl6T/xSGfekfc1rc5Al2yZ2mA+R8QLALZWWcQCM7seZI
yslsZLsbD5Z8igdnNNb9uJrBtoAmH/OVjKxU2DLrP8c7Fjodmr0dPao/08OYO+gdk1N14qVNkUf2
YEj6LdtMw63YbZsPgbQ2pEPNYUxzGmVTQAGP6r0hPYkUbF8SCzdYhKpyhiSWklh/T/Ff6dadtJHU
h0Zl3WSlgc2hkYi4QnYcx5vs0HuBYgMwdVN0PnYRQb/eSIhDbpaISMzjojNo182wVeuHPLtns5TN
a6M5BuXan9eFsS+trZyvS5Ro6orV3V8nG/IPNEqsxmyTP7QqSWerrxPpNQ1OJR+HJF0P4VESdrGw
G41NkmwshE2KV/WrXHlCwEeFPfBAZ/vttRKfMn2HMJwdJnnMBvrilcEBBWHpu6KcJvM+T/Zyet9p
JMysBowPT0sJuQGZ7+i9m/pHPTiq8kuhFfbAZ6TfBoluh4S/TeyL34TO7oVVKLl67TT0rAAnWfe6
sROjFbJS7cX/0akrnmEl2umD4frHqLGHxom+oR0uZi/k4GO+mTXHZA8cIF1OQjeEw1y7YnEtc36Q
JBvhJH9UH9/jxUbO1xwYLlEKV6kTFzbaw1TYiSIdjOIm6Q71O9Dqiu66K/BmMEWEW6I1DMpe5buZ
3hnduFPrVTJvjbhxBlrk1olGOZDhtHCqp/DQESXgQmmf6RSIK+5p7h+LZDcb21xYMWUJ4p4TOElN
ymDL6rrIbfEbISF6w3LsUS2piBiLVrm8L0tn/hG53YZD3xX3DqIN2ycx2frz1gSItEHuLbsWW8hv
6IHRYlp2rKPtTm0EZlPD3GciGby2CKdqDlbtScr1mC9Zm464D1aQdNoX+cncR+y04CS8hc1mfolr
eomVzpGOPTN6B7JHEjbjHPgUy+5KYBHCM+cSCq1BTg+mBTW/0Eed7/EEm9buo9uFSfK/jJ3XbuNa
loafiAAzxVtmZVnOviFsl80o5vz087HmYk77FLoGGDROT1d32RK591p/vOle7nBsUNwgMEnz3Waa
RxpygJ4uzr1bGmyYsC1tuYh2t62Jwt/4fKspZQk+EcLI/nHZ67vKC1+J0p8+uVWIdGmPpbxb2q1I
QsW24gdzVndy5xiKfXtlenDoOzhQmJTcnKLdktEj8cOt4YHFzVVmZzO4xYf+hC3DHfaCXX/iKqht
Edn62zI4Y+2oLhA9o003OhEhO5LPf68HfGknMiTcOvcwp8yDf+vdGj51sJtsqxAJwEQ0u10aUMaV
JayV+07iUbEaOtVrV4KHvaYOH9BkK98SLWmVT+YbOmUHtwEgQWGDTdGuEhmBxHequRxb8LTZIxmE
TTDKp6U4DeSNxydSlLJo3+UBfYI08GTZgeICNXKX8lcj+qZwwLVL/gDeJPI2j+JyiusnqrWyjU+x
NX9PlvmdfhwBn25WWfgq1m9bqJzq16LYfeHzmqxaVaedqJg68oh18bXVPBKQuESSvUAJ3GRrt+Oi
PCKinl8HfVejHOX535w3jWkx79FEdYuvylG+JIf5hWYwefRvBYckezzwElkJBl0ueGJexAWB8eTU
W3oeKNcx3juSSe/b2MoMv/LpXnzLXm4S5/KFu0jS7bQi2gg0zVoWS5cpYuOiscaL8Lbp7YHuFkd0
xKDXt5lTIB+NgmpqbUmzRW2X9d4qf+h0VKJ3y0kTbbF9nWamAwrpTpyOcccW5jVoKDan5SRzDA9H
4KBldm7Cdmn2g34nNu6gWckDccVmsDzdGidS7IXMr9SXqNJOT5/GUc891N9iF2ShL2heKfKT7+r5
ZCh+UwR1tBvyO3U4aqzr+CCsOtwNN3/QqVXz51eEy+I2NZyyftFI8k/vQ8Er+d5uDvUCfMT86Srd
kvJTO/1rs6c/M1lNn4EiuQSazN5NtvhNE6em8xbB77wigxHw6jGDZ5atydyymHacOC0qWZqP3fjX
uv1sAhpe6nJfRHtJtcP5PCg2G+ngEBx+oxfIm1RqGhyZAmV2hcfEpVDpazK9zasRJG64LfZ9yG6q
B1njFJwIh5gKgdQZScyRrOnBPHPtW9lOfxc2XEe5txIXix0zArnLLnk0HknAyppth5yX5ZB/XZlx
NBt8o/Irr8VtCMR7s/ESXmS+dx5h+oTKp0LzinyXFddlTetlUT03FX4Ia6HgbnNoCYCKgiW2lEP7
SO8nPWcV7xIoDA0GMWfO4eYyzHCwYZyQbeUA9KI9T+qWJc3AeeKtX4oe1J8TTJUBtOYZEriWn3SP
qu4ZHHhBg4/PlVW3U3YN27Ds9KBKTrofuVto65CoKnQ+DYKtCSkB63jhZaH41G4SG7xS/WxfqoBi
vWd03Dr9M+1r0rC436ethdvme3rSPzYvqchpayUKEctZZcUnQ3eAT07Ft9qTRvZqELE+OxTNUHZa
fPNR2qJHwUH5IriEDcbX6ZpFQZm6Y0/3BKVEnwMTZ3+CxNnyMVQuJxxDdjAH0qvM83/lhSY6V3c6
l7ALhlSYHu4+cE4kx5k7IL07tZfmK/bzLb0YkYeZr3VnV3voP4Ay11hW5R7p9fdiuE2yNxIXOFGh
QGk6hKktIYhBDCR7CihuYvftVmAeaIO6dXKGT2Zp3S+I/q+c371OtqZ5WesgCVFltwPxXaizcSfx
TaCOSKIP044qq4xxONhpxhtqRYcNia3VtzC7dWghWHdGfq/xI30za2vhF+Uyv8oQzPkb+c4IQZfH
tbhCp8+DF/mSpO8qDZXfhjvZ+XU9b2SKEJxWotjQHu+BVp+QWuuSw1vWJpZU2/2lQ4LQBZzCXAPT
wszCzWzJ9/yJ0FqTaPqPhnxNwZrOBnesRDB37VKWmtx3fBaiVbQr8GJLYwB+Eome3u9oByykY9F6
aXUKe1/4jksXyKeN/BqxjENx0bXhYFItarYf4SnK4thESLut7qpFdwrfD79juy0kttPR4bEgkyYl
k4cLCrvwfOZQaPId4yTxg2ZxyoSdQDf5+Cz+ErgOQJVYtn5/5+MBfmbYFaktIx561c/5xKNXM1BZ
yx29OGD8fXQfxd9miV2KZcHhtIxNr8e25Uo+lZLM+DbV3g6tKRhDpMWtE0eSjvS1COQIN068UJZj
V4BQEvdc+dL6Nz9+Gnj0uF+RrQ53XeZUvWPS9CY6Vb6nYE1hYCtPXXQE6Fu/DeUKg0FZS7yxF7Y2
jBfXXvLCAte9Va63wG4GL3jtn9YQYZH7kigZ1h/OwHCgsIugSEd40q3kUi8nGoDxWtBXZJR0T1hT
EQiPCsvjzRkKh9tpEZHv+7zGn/onp9TIM8CnutmK6HyzXYTvobdNZn/YZqYWxY732Tk/dqpTSZ6m
YH2w5u6ScK/fmBeFfTl6QukV5OIRTzHCJrGKoFu2lfFYYX10Yj88Stv0rXprCfOc/WliD+hOi/2/
ohrt0Wy9QTx3pxIk5tpCR4QW1TpvMX6C59od3RD9X3K9vat301msnu+z6EJOniVwsfrzgazQEyWt
jpY8TDtlF7VHgQJ7ej1H4Vwpd1J4n5ksvrY2vvMgxe89C/fn8j0wC70sV5ESpMkyT/kzv9VLcmkW
qybhanIVd7NHvkXeo/rRP+emK+wIGW8POGSOIf/PfXOd/B7ob77Taovb3ePBoMe0MF/QKln6fXLk
gnehUyz9o1XcxGmf88huUYdhXIQaVOwM44Zdvk688Y+Nu3ybMzqGjDXKpmlVw2nOLUhJMnuJ7FGI
1/8CbFIYhplKEIZTR3zgbwZqa65rLTPZSbJDT7sGyIogI3xJXuTSApU64F+EoOrsObPpdwhXVCJh
Y8rWoCmjsQ6beyqo10Id4kDtMNDZma1iXbAdnttcpuuEs8xNH0GH9MfB0b/nu7ikTOjQWzjUljH4
q5hH/CMMQ0Yf3K+syepvf/Y/pB6bSRPCfi11YRkNKWZ8jlhzmZwddaEd1TEY7EjbvbkGEjTdaZgb
OcUwvjyIhpPQVqdRyUqtIZV2v5GYKbQqMPENad+iJwTU53Vux1wDc1U5xgnHwvb2SvmcBtEgEXpo
mW76RIeY4s+chO9j6uhM3qmrO3z4fMDzQwo9YdUtuDOT25ZRJXoILTXmJLTCMwweRET2tiKFa0OK
uStc3mS3LSy+xMWVPdmSF4fvYcjYjRxzodALRyh/eE7oe6Ttyx7ehMJnmAeCA70Yt03q/Hew67en
5QdEaPDx4qwj9Ipo9h/wMbU5NB91gHCAM2Q1291DT43i4E0U/GxoULYx6ZS8jd176VB2xklPk5Uy
uCUIDYkmp//+4xBA/2/I8j9+nh/Yct8qm9sQgu12Jp+kLUXYWqkoyZI7sLB0y9xnxA5tbKsT3SiD
XD3n2jkLv/XuNe5J0fAT7bTEXlw5cuSBxBG3ZRo8r/EviZ6T2CtK5tdLCdHauIXizOI5lS2WWtoD
+w/myxnfo6ve/PCLwNwIpG9tNztGYOr6bQuQQk7NUu9wSbWNLbWMmjbISSocFQ6UXXxR0cmyMS6Q
XkhUs+PtCzddewK1Qwswbaf71Jlg5bdG8kw/fCIfGnyeKsbSU8Zfh+R18oqatfzctrtMD6CBdCpL
IT+JbqV3vo2vi+TXD8Bb/efoqIzpbq3CV142PHZcJ3Gw+aAxiM4hlSkwuy+xxjvRK0+VoXqCdDcl
W3xksEwhxO8enHDyl80xQ2JI6Yx5DvPV5LIfv4AdimMc0AoOeFPRD0MHHeO9q6UWe0x1p433CnjA
5PSatyhumB7hJ3thv0x3SXGcNpdC3WO7Be2BMA7TuyxDoe5wYVWhtVxk9GOghl6GA1qzaxdfAutu
zf3DmQlDo6zzjIAd0drY1CwpDF/d3wRBP6VOYLzITkhuUmh6Rxb0Q+o0L40sRgMPfnwgIMDXPClx
Kk9j1t8qfg1lhgQauHM4Cpf+Wf0Lm4hY7U/PObFspJ+Kq0zlB8TcRIqODX8926jDATzgIacq27QK
xZbErwrYsfmoNW8jPfCpN5OnAZmAGC5Bzext02DVxe7wS8/2U35XlME67MpnQSNOjnVl2BBrY1P7
Z76zcLHlyb8IB8JphokRKH3ydN0lK1grAgPeNzsVG9aMDx56L0KKMh6L0WumiyLYguZTsmzsR79F
w5JZHRd6tZNTfwDyeNp8Gq0H0ZFcqLIazR0bZ8FCG2mXrKfVjes4OmizZVScsTb/wDqLK5pf0QsX
D3clUOTKiBXBEu0Ah3Bl0FSGpXdXlN5G9YHDsiqIhhOYWT16S+ZuEOMTY43PjPpNxVM0p5bdSnPA
rqXhkBveOgHj/QVBmezIKT/MxO/nvxyZ+k856+8n5x9f3Q9WJceGHpfrtcSW7vTvYHKUngou0Ez/
rb9xJekTknTmU5bO2BVHB/y8BIUXTr3qKNlx2nOa3GztJN6nHx04e+O1L216kAHSKBoeLGp35cP0
PQueMGPjZH3UpCAtnOVR/gDULYMIEzAxmOLGGp/XJSBnDXupU3YMvh7rb0fyKjT81xWxaudwg6Cp
Mn5cEeEShkJPwrQjnaEwxNmSPHzHIA8v4RuoVPKE+HV8z0TX6KBxcG2BqaxXNN3e5Fb3G3uWdzOp
LXDSZ85zUs2hpneAWg9Q1Vyv5w3yixX0ahzAExCwa8JiXdvTtrbNa+nrTurd+Peps/DLM9D/jiYr
cC0tKAfZ32+WcZr2pjtjGOOTPUApIJQsvOSOR7Z8VB3heDuEgbTT7prbXnszHpXY0x8QhlySbfxx
EbimRxtO/KjSQXpYbNYdmpT92IfssIqr6YPOhJ/FFUBj33/EQfxsHm8PEQMDklMb3cxpfrhtW0c5
oQyqWHvB3UtqiyJSaebnyk+Ps1V6wlbeR3bnA6QFEKW/k3qgE73UvX3eLmnDUWmJAUVz3bHfMlps
6YnGLmZswxPRDcalsvX9GPBQnNeZWNjCiOxSn2Ru3MYYp9hJ62B+/qu987fo81/fP/Jfcr8IGqGa
iefjH2OY0A9IY8WI5E9A2W9oMAAVs4DhtEnbXl6By2ZvYmfTtOtgvteB8ApfxW3YgfltZVfYWGgC
GirjmgTWKQQLpWnpF7q5eXqUBbeKV65F+AQTzS/6O3qx6mJ8cnqg748tgukBNZrzSO89cgZRc1aJ
dWdFl9W5T5cm/8zszMS0vE+RXT8036Hq4BHoal+p3FvncOyRIa4J2F+XY1p5RokEIYhepzRgHRTX
YFOVk2odjOcHBunsNf2YwZGAa6hCW5e94d18BwVklxK6dwCuqHkh8ESgat7V7sy7YRc+yFvcy8uK
hFSl29a7juLr9pmXNfuAbiiQuKqnyPRM0hNa23SMh7+8pL9n4Z9fEuVgBrUrBH0irf3PLykOO51u
JHia9JDC9E5brzxpKuDJu57v+tWGjiJvR99szOLQe2Vxavq7ujsJhosu/41GniVyb9wsExtB9Eti
RKmBv5wbE0/oJ/l2NNjg+fBZkJGoEGVnwhqkgVJRr25PN+iTUxte43ZvqH6hBm20DTvn9pLcaD/k
UncadVumPqNZUbt9xiRGhfNtINYXuLqgZTcF//TyDzhBQsYohoY2klk/7rmHgc8kaEYANk7Gxjed
DsnJYjWIPGJ3Mt2F83L0DObWa0qeAK/gHuCCPeeBbgRyRkC4J9nX3ttz8qq+6B4LG6yG+WAc2qB4
qzIrP/5NI/Evy8x6SUiIVwmsImT3X00hi1luNF3IUY2uS8c1NS1512zlRyLhBLvYr2dMth1fV80z
6x+0k/YkBn/tzPoTx/4fP8YP64Uxb1qRvmfTkX0BGpHwZjpoAW1WbLyJqQcqkboAl/Lcam6RHaTP
6AnJ0OIsXVAz9ZPYaldnVhjD6twVJngDkrzZYPlcXKVsbSC/XtkS9MjW9isjIG4j5nQcCcCdm8bR
tJWOaF8plNC/ojewzc3N0Wv+hBFZ5iNyMdkRmTKpc7x0H/Mx9VCE6tYG0J89GMGPxQvagj68wxkD
MnCO8IkxOySf6VXf0/xYWQpkTUfDAZo2uzptzrODMXsfu8ovSMNGASKwqt1skTzuKi+wFCR5ZLWb
VIHGJkjbA0w0IxNoxe//5ryv7znnGfPt7n2N+O//YiaQfxoLfz4aP17VfKyrilYHk9q5iFbm9x7k
55tyXHzdATs4YKt2bb3kQb8fXHNXejllZnkgfNMTqn/8P2wsf7rfWfzWsFTSl/8VRj30AiWJHc8I
LdpwSwyjfuQPYB+82tu/ZS9rfxDv8ET+39/2Y3rSuuqGk4K/jZAFBn7gqNjl6Cd5+nVdn8YrPfep
lz/TTrlerZEtqdbgd27ps01DLlgDXuF49fyZp/YL3MfZoLwp7nKuf427YH8j7Xc1otyQbx1Sd95D
5NuLR5wTojKEsq///ej94wb9z1/oh4ylqaMw6YV0/YVuV/O+fxqvUIzVA3ksmSNf4gLYX75HH8Rz
rj2qIImuWPtx5v7tozX+NJhSH7fhHsAe9C+bXpqE6ajMPFi5Ys+YRpDwSShHLDp7Va9alX/ULKTs
eUe1QUeDjTJ9WCnItbsIaH6WSEOiw9tSeS+c6qNbiP12EEeYn6ILmnWLthqu/Ffxe81qjXR7QMgw
ExtEupLdhY7hwoBAHNjhp8TEyyr8qX4urhmxIlvDt7SC05wHYuxKlQ0cq9h5haj0Tqxc7J5/+Vb+
lUqxvmUytbUyTQDkJP6MDayNThI3kbBxSgIMuDtArFZDWLMO7SaHA+1rJYpNfjJkaqhjTBhajMdR
YiuQIVi2VyGJGZJW4xSJQwF7Mm3H7AQuwoYDOFg+0H3zqeVWA77kAR8AjKXvylP+jTZ+/sXnabxV
mh/lFzV/AohUv+IXGM859+XN3myOC15i/ar216x+QkI4dX6Z8om6sk9E2YaekSXQovcMnIgOYI/K
8NXmtTnIn5vLfB5VV1A8rfbqIUhsaacy25yEyEJ93EEcvhpXFDF0+fHqfBspk1gAttCDEYcOnGDn
ikRXcdOawSD7LW8Xw3XrzSghWSSYYhCmTU5jOMIXZUCfSmzfTB8leVwEWITtcvLDB5ThOsS81wAY
+irHN4wat1j8KF7zzNEe7qvMpza7X7zlXe3oS/eaUw84Jjrc7CHStwjubPOIhcvLEOw8pNuBInQL
XSUYtaf7VC7fVrBgRKr8xRUNMiCg+v0gmvqjt53eVRqK7eTHhcsKwV24m+cj5TF1f5LKa6S+F9ln
2N5PU6DFu/IB1jragqN1tlF5IhV/7CCVzUANrDr5XM4ZFou/7Il0tvxhcQJTIx8aFZlM88d/zmRR
WKe9ofIIotRAJ2xGLjqk0bTVzMEH0RGLFYL+6eVV09GXIsqhEjvACs9Bp2x+idDL3QL8jDthn9BS
DvsnZTNKb5GZyd0MwTLYqXzSe/HUGycTDSHBeQk3nl0XvzoHvpj/8GasJd9O5JKElm8g1CqoSDny
Fam3bolTzhAgZGnmXHfxFcDxiAmD8LNSuI4Qh0V7X/MFVVgoLAb2UNqtAFiyE1M+P+B5JIXQRE9M
B9U6EbiR5KxkW+5GjrFFArrecQYr3mtN9vxbRntAu0PUIyD9tsUg/qovINiwwcpsUwtMmTigKdqx
jhQzkk50ctEseH36uNfKenBRCCacd/kJwnIFVsUtmf0UeZskA+zDDRrgzZMQv4K+qRyvPbLjlU0x
Z1ceVkQJ1KAGZuANFp2oXh+JAgzERhafkNKY+Um1TcsrB6hVkjoiPm4aG6Vw91XQRSl6YXO3lHuZ
iwoHQnEJ65cUAR16YPwVVBijYAMVBl6OfkW49DB75Db2jE4Cw7SS7eKi2Z+RQgG7QMNRbLGbMNuQ
Ypm5Cli/4YXA7OtpA+MjSvusP5vsQCH4n3tD065YEvQY8N9yHCP4pm3EzlK9hXyeobtWAg+fieBN
4h2rL9mON4h3a+i9GjVCCfmJjKR06JDPaOwo7QnGwDHGHb+m8StJPExLBC80hg1pQu7vbeP3WCT8
2dhm3NE8HI1IisX9OO6K+8zXjvBCdfEYDUGj7/RpNytW8d0eZMQ4ol/Wx6w+VpxJw/1geOsdvl7P
2A9YNQbD5aMmHsqOELGhDuvVM+1Zcuyp5U5jRardUjuHt6O+OB37PqIyaD+6RkxEeiuczsMRZfuN
5ijktHQHHUmI6pmJg7q7W6CUUd2vTK6K7Gg6qySPpZZBmFT0RXvwQEs6XBG6dQKzMi8pti0/G4Eo
u+WL3DUJwWKyo1yER/0LhAt76w36ACBSC8CcpcEOARakQCPNKpzfzOWSGRgmglRHC26RCAAQ1nlz
fYno/SKydDXtuN3kr4iXv4qRwrvqVxo7OlRFahVIzfK7DXcnGWs78R2ZE39JbCNl6u+Q4dPLupHo
9XINEpREKEMy7Gx+Cd6mDAItc8BJcz8+pMyNNxc0Bj4YXkdl0ocKVd0RXUWxR5T5a5BR+zkVucCJ
R4kf0DmuDJGisKBjOqJhPn8SEImx+CKuS86rrpAvbHDbEiBavQd2G9mbahoP0ebjTBKdsnuYm51a
wd/m7Ywz3koMXG3eUr9nqJUYzl9vDgwgMtYFOXVmG+GTMt1VUxBpaNN8TbiITZAmvdeyBaGj6X1E
oyxKt0sCIer183er+1y6DzG48+yJ69DgFdNuJDb0cchdDCfKsNVFuxXv5Nzlc2YFc6rk8t+HCPVP
s6psYog1MRsCFv9APuRNk6uygNVOUlwZ7S/6vtIiaDTmOztSH6tw8HzHYJ0STNO2QV7V7hDKORHk
bmaJ45G911w5qoTQQzkAEwrv6weD9NzQmlDOt7AITj48rtsgZw3Kxm8NRBjeb3pV+t+Y2H//jZQ/
jYgMRvxOxJuRhPMjbmXSNqWapEzfg9djVdH26v82ktx3D9VD5tYcDIhghv3yjJ8PLb8VDaivnWWx
QcRGmKtL5uWIkX6Zl7/pwVVtXXx+YhgKY6tOdq1GMc6PxWgplSiPU+bX8A1dP7Mrn6/W7RI2duo7
DPmA4lRB5q/rdrRYoriVltONtlkoQdR1LQpnwmDhXi0AKqV9SSEy+msTXfr4JUVOflz1aNb8FTL4
SaRVdsLrIH0mKqjR9IqOLG+edYFlddjekuqAzR6uvrWi8dVU3oVi2/eOnFrqvaLvAJaIATTHAyIw
ShyB+yYXmhgNhERFzuZDftawWUGn7jZueIUqj3ccMkh/Xgtk181RoFBt2qO9G6SdzO7T27fBLxtn
gO7A1f9pFk5JayivrBBEh2Gf08qjXbSBQg7EtQwJ2mEJEhZeeHoXZhQdO1Cbse+Kl+wR9jeW4be0
5CxroGNMGWEwLi+bMKh6jxI3FCVR87ABuszvAayUGs+nKy3bcdzX9TbNjoWyvQnBzN8t7wuysKKD
WHkNsSsomMsY4TAyMTvPrqPicUcV0xPCLH30VfkrRoZuXkhXQjjVcuJNXhnTXPgoTJiUvnqUk/z1
PnsAA5ike5LiwRDltnQR2G0Rutc2lk7ZJOcxaFDW0JbASU8MGUcKE8XN4XXpudBR4L6YOBDBnR3M
GMgPD32QfOu+0NstUx1L9D0Qk+yREo0cdPD4nwEtUvDm8Ydrp9kgFHRJV6y4kpCr8GkJljmggESe
uCt8/VQ5i4dajKSq+Am+IZ/9FjHIedxz9MjNrrHHxBuyC3dXersa6mwLnIVIKLys8wxidwtH+5x3
oYv650D0lr+Way9Osx3dtf4N5eiOf+2CiUKlxDKQC16Gg+7jR/yuDuign0oXA4uHuHvkyrGTe1kE
qtjCT34oCtreVT2IQelleIJRgNbZovYYQTqOoce0ofnDe+JvLqsVd/HNI1T1gSFgJVTUPfJwtpx7
li7+7WQcjIf4YJzl79ItHuOjsB8+66f4kJVO2rp0kDsGH7qlY4NcXRBregce3+mKDFI49gdOCKbB
Nc5D90YHx+TXcNF9aMituY239dPk3GjSMj19hwgFEfCeW7W2N3fSOblq93TfQQH0eCNwmlrauSTx
HzMjRCY/k/YZH586DzDxGHMZr/pv5Cylk99139I7mrdm/7nYePeZWevKmXE0oMpwVlKCn1a/i3ld
VZ+rvt1YEReNXX+jkg7r+xH2pcO7LLsDN/5i5bkjf0RIfk4z5N/yKY2DpfCaZI2vzb5uereLvLKS
ZevnCggTtgW9OHbVVQCy/Nsh+K8ao3VtVdhZTSL2+SfjB5ogJ5W59JQXgyZUNzvjmHvfvHdnKVgC
lK5g1R10i81XfmiwEPwVQ6CQ8E+HMFeDbqogyZSv/efSIpjdxrjdqnVy11pXxengObNdZYdQfo00
lN92jcKQN3CVcXr1bReiAzMuZY6HfRuFJ9J8WVUzZJ4uZg2Z6x/J6aqcgyxg7mRYVVwVZgaDGiJk
Gm0wLG984z7X7OgdmqgwaZrc66OzkDYuYQPqFo+hqGAlxC0vN485nhNAVBjt3GEIRgmY9Y62EIwB
Kpk/AR2mjYXDFHf2Qjp+dGiToBG9rjonUhDn7yPW9i5QFc8IP3Qmsbg75hMXTW8L4VlaUEoSRGsh
Rc/DXbHFO+vX6UmC5OnsZrDX7lTuJod0+dFT2OvFGrEH1qD4WJLqDCfuZrubr8XPiK4aziKrx2vB
spZpp+FX7ihssUt+UHUqx4aZw+0lSvDQmMmqxpQ6N5N55O4r05rDvQEb3njQKESPkxeYcanxOWAA
ttJP8TRxkBA/pd6FPp8i8cWgr2l6BwlGd8Y2qoAL4oJ+sRZCC+2uTF1tfEFGueq77cVNWdi+Zc/U
HA2zDj/ngBwx24q5HTJx5mjG55H7X5vtDFGR7gB/YLv5HXAznw10io6U8TtAEuQ7FDPrnI/6aNX0
4YwX1Afd/KRHE5zV0aGU0c27ynRsMxs0k71nZcYm9ZTiF2lZIxn2TAlrAN6IrVHtEySI5VkLT6r5
PgE1wcI1FaYXvD6XvHSz+YRsFDCJbrgbXzFdwIm+xa3Ar5N9LF832mfbe5IG0t0gBJpwTYy7ofL0
+BXZ3QBoEkIRn8dFYph9ajQPuq/zwKJw66jogumcI18qdIU+WHBfSC7q+yaDUT9I9CsCS3cUXcBz
I3Tokl0VeTFznKO1B7V7ycR71fRZKqIGSQgGm4cVjSY9OdHdEcM/HGC5npr3ps9HwIPRuwVqdckt
0B3a8uwt+S4ZedQ9WT9XGVKWe2rhSNNd4TecZQ6J3TpqeIqEOL02xbbAOjfjokZBiiqt8eNxC8hZ
6PaqCkuczc2OOWJBsfdz7cObFAaq6fUcvRV/wbUJWvrL0bH+5/8gCk3ptimlkaMDt8JptcjaxgeE
EbskqpePevHTzKuv6hN+zXizTRO4hdRLSB62aP3JP2HIXeE9RsmKQBs9ds62jq7aps4IguGVig8E
bweFUQe7grs+7ivQq77mRLrwjeJPotMAPHjlAl12dmAG5QvGiPFMx5QFt7BxlOOKWqEt7O6Q6fA0
ovfrTd5w0IsrwxiEmdMxXjqb7nsZ7XX5qZze9BJ0mWAIvQ3OAZKiHXunvWFTt1K2D0waSn9czVRb
bp2e12J941d+SnDm6LXhs/aTBSErj5FjXP5m8/wtVfnX3KzqpNMq6+D8U8MValKvZ0YB90ecyHd2
WmEk/YuTGhfNxq8uIyiKZeZHTp995ALsErH5QH6G2p1rSqXlfdPeG+QtNpx7ElRJeWhTn4/+vYZv
ocvmtfgYvRXV4RZEqyZ2+xF+ujiyKedY2dn/li96rLWvIbInlEc3TCEwOuFnUlky2mSRoS0wzKcF
g9DGy1PA5DPvUW86kfYXWY/8B8srFMb/fRY/nsE4iimfbnkGgQd3m0fzXG2x4AEVFrBYHLKH5p0a
8RN+AXt8aPy/pTeqv4U7//oySKyRTVmmjvC3wO0fL0G3GCWd6+yMfBmdQztQRK54CIbmRahzMOEx
jNycUHwtNu6ElxUdqMPyX8VgcTagaIbT9XbszbtqBjXoPAhsp2ecNI5q/EJxRM250RJmsS2YKtud
aqwarmI4tkpuazrmQo9htUndnmMCq5V3wyaNdIRsjYzpHbmhX+Fjoe0bm4DII0H5SSc4TbPahCh5
MVxx4EEHOC6O9HBzfwAQRlzk3gYhOdA45+QI3MECO3sGlwXQf3lQVT97hvPn7q+Qvolu3G0jLB55
7AyRA7QK3YHYC7YN0bNKHV/AD43kAuQWHYmHbBM4RD7emhNLWwYGtuKBXqsj8wOphT+mNOTmah2G
VSumjQC4ZUQ7LTPJB9hno+i4TqspoPIevUVpY0VrCgSgXgHmU/K3O2iugfyA6+Px3RTc2wsEhOS2
Z0A3qsotU9/2bv8ev1QgDimWWN5pvJ/cgOC2MBmFvykQ+vrK5A3CdixY9v1ZCyqfAT1ih+pWDCgl
JZCDbMF2ZzGmx2uoCHQnJ6GAd3EKuHC6wS4cXT2NGm7X403ZLewgvhzfy/EXf7Xk1RHSef4MsCDy
7TV/JkbuLRwitNrNcUBmFLkNdUcjKvMtIn3uZ/4xNV+5GCbtxtl57G/nPHmopEfiGgYaP1H1Y1Qf
y6NBHgnV8yDhmT0qDm6Dujmm+e4WHmWOsMZekjPBNCUK8J46dncBjuKZrVxWwal9NsTPaj5AqOgf
AiaZhe/HVai4qO8WbS/MR2k8IGKc089JAnNVt8PaKrBLb0eOdW7ijT2p/uIjbK/2E6WCyGfOQorV
E/F9ILf0bRyoQ5DyvTS+Y4FY0ySr/AnZm0bmPE+EO89EZBDg64j6MfIwPeIUpBRkdrjkW2qW6PYU
3a526IrREdOQ4QizzmpeeyyMmrKrhTMjo6xQW/VpaizVGHnBaDeBkT2b5akMj0PjbRRXYPmq8Iwe
G2wMKrQJrSb+ULvGh8E9yrpY76rQiQde3mHbe/m75AqVp4wBOTYxg5Lud9ji+kOeszTi9+i2qrlV
MTmj44l8reUmcQUymJi5VOrCSHCJ/I4yBPRwLJFM+GAY1UGLiKE2unOcfo7daQJW6nxGwbR1ysHh
BMg29sagasFtAOi5Z/BO84Lyf1hDbFnZ/nfg6I9CAsUQCa7/TRH/TIbrlykhaRqWs50RAbHIHs1z
fOT9uCN/2HxhQqfP82sE/ntfd/LlDb3Js3K3+VS9+nzbWP3+b6uS8id0jhpzVYTsRJj0E52DWGl6
SQIuqr+NF+pX5J1qd2doCoi2J/hKTIFxSMgTiyAwDL6jkc7zVW+ftE7aeatVBgsVbN7/sHceS46j
a3q+l9njBLxRaLQgYQi6pMlkmg0iXcEbwgNXrwclTai6+qgrtNcsJvrMmU46AP/3vRYXCskQH8Jr
/cQTcig3uHURuv7pnP65Ov3taPjlDf92NilVO9yFhCQxwKF1vBkO7COwidqSebf4jf74gv/uG1Ip
/zVoi4We+ika+uUsChu9s/SsRTBj52S0dZ70bDC/3OJHkam0+DaPd8h2758vlX87Bv76qr9pTsRi
ULVB5VXDW7vvfUzNAIqhh8/yB4rP7aL0+8MrLn/x9y9WlU0NmS2JgmC9fx08pVxMejVmnuDIfOMZ
ejEe6D+y62v8Blhxxt4A4RmCXq/ihz+x7pL6t5FDMWRycamnM5fXt3579XzsLCmp9WXkKPA7NZgP
Mb1pl9r04/QaiF6ATIpnNM8LHCWjCyWHyR7knVNK6M4hPk8Oqi8IDrzvmL0u1UeQeHW57YDPsBsI
X/fkVOPATV9kgua6g9CeOrJJCEgawII8RrRuBCrY/oToIB5WFZ6SbtFWjDbSO+iwJdXEYc/jFogk
3KPrcnKLo7oRMM+vOTbXzxPXu0vL0ee06SpHXGGYIsDM5t8+Iqga+l1c8+ADp2R21m7VW5k+Dpv6
6f5g/YBWTINtcN+01drobpRaMiTrq+zIABrDqzmQ4xpUg7xRHtULotVY28ftpm0+xdzVB7eS3ZHS
lDXi85TUL1ysWPYSTxi3bJIBSAjBFwsdbIMOoBTpAqfbDrs69dhyijNPwEH1MOf98zUli3+Txfz8
WU1waGBySdaXm+uXm+eehvostxKEyhuDGYrXzishozCrLrkFK90boWu0TXxZ+spRM5lw/AlKzS2Y
aMwaMDh4MCssf/mWOBAkeDF7eIMcwp4u1iPdVipjOXqL2gblkYKHrNk0HHIwsbWTDFty7PTkoNw3
EZdy+K4ivQ0b6PuXGX8SVwVGuondzsbgcD8CZpLBhZ8a38opJb9JQxerK0eFcxzuF+EMQHDkyn7p
l16I57Vcw1kup/DgLhqb/Mncq6sOFuloUgzA4ggwjItl1lamtofMTOdTJB6E/Fg3e7oCoMgyWzOv
I6nBIWqCtzH9kcC1Wf1nMUNMkZNg1zfjDU+vxJeHSQGAhQwMrznxx2bGb8HTH/DoEe2FCs1Cx/mq
ysCRdhk/VTjuyhOIv0VWhvZp2tkqRiM6+VZw6icMfFvFwB/ttgxltQ+eMRkc4Rv6gDDZfqPgLAMb
hwERZbDO6g5jjraVlYOBkZocw8DRwaDGa0EnU7VWclqS7AzOC68B6AozdAbS4wV3qnurNeJxSGCC
WAaeofhM5Xd1h9qQ3urUzT+mD6VYM2Gizf/ni49qkd+faMvFp8m6ipRHJ3T2Nxiwy5O4vA88UyI/
bwhko4wN8e8g22CY6WAP7YcM7IImHrfAKnjE55g91A9qtiNocWO+6vbdHl4mF8Nf8oO0xTTESHZ3
ssEtiGNEB7F4eG2utSH3QRdU5SWAhwxa8gHcSj0GvWvh3ABev+LAgx+xHivwPKvcZwNug6dSPRCK
D0IDLVbscCgSko0UAXe2HynOkHk6o82MlvR9ig56vGbDz9SN8nzP2R5ldxg9Md/nLC/Dc2XYOZZ2
nkEDqzYUSbQRx+093Egy9waLyaucX4vQM/ChiTceoFRYrDoGffqUVoqL2twVSQ7gCdO72kf7ION0
fab7DBlxgKOrdIZDMMABnxr1WMqU67kEd4l4RsedfjMsGPNV33/VjJayT3Birx+Qo+AHjD39cbR2
DMWausMRKusnleBIFE9oj5HxjFu4jsjgZl035ZN2Zi+R/HFy9NQVhgdKiuLRk2l35PrlUUveCZfY
RJUfj9iaaXVdUxNHF6DJejfdEtvnJaLnDs0r16Gxt/hvxVPX3lfFTjHOePtx6m3upt+RuV7syT2Q
x0cILZ7RKNIHT6SZy0MAa6TH9KXK4StWWr3P4zegMmU+jD9mp/fmyUuYaCUc6ZjpOifKfB0MNuCg
BKutzrHpYb+O2ZhsuUN0tB47sl42IwmWfs+1hhRHafZS93RP3gpgrfg48FFSd3EuMa0Xm5h4l8jV
2Dr5URHtCgdA+fwolJeOxwztAYbb3m81nWHyQjf7QHtzhP/qnYpOvseh84nS1DJvaraaeE4RO8iL
CX90Kguo5dKRVAB8IXvhJxkGGiD0A9lNaxkwmMDtzbiUw7Ah3tk6k1WjbXlEih3wKYu3D+lfcI+7
myZyeW62NcfP1rSckKgeVoHgO+r5A1seEOFIbqtnGYTsIRrremOVZE+yvrMCV9QfjcA1m9PEY3U6
KfAwSvcqDl9CT1/NPjkrLS4/iDXMzSZPYHkt20tjcnAQkFj4JjQ12UslXxReByRfnGcli+2aLG3d
UTXbQPAhr9HIFl9Vc1b2+nc80ozmGPqBLBjgsPxan5Qdpx7YWsc99Ti+9J8zYJW45sP21lb6GiZu
gOXw9JK3MV435qZ7DK1VTIGaBq+JXKWQ7CmpnFh5KkcAW0TW1d0PDEpo7tc/mgf0v4ldeZDpOhHP
S9e0SGfCX0/RMhW6YhaTwM7qTfczPoZ0aaXY68byfFU6Z2KlF4jCyq4duIJBiEmwUR6Wh+oKnhlU
m8kdjizyK39WEGfcJNQB81kv90W14dgVBYTGqROg7YA83OXESKEduTtVe9Wjq7LIasUUpzZ5AZuU
GCXCGJGzOX25QSCO5M/kmHUAAutVr/rZsp6DE/rkIGGbh+dN16QMEgyFhma4O1PEXUP/h+6239a0
eOzgN8PkjXCVCaiD9uwl9tVWbdEdyPikR28zMb8sana3MbB7rsyXekWGAhg0gWIr2t5c66slFZJ/
7CTyOxZ9BTdvstCexQ2Ym6yLW+JknrEHtl6C7BkcKckE1SC4FBy3TXZE3HLqIfZHZNqRmFOeFHTF
aD9wOkw+rv5w2sm2YjrkL91Z1PgoLcJEGDu53RhgRrs7Ibsc9TIqhNieaPBTNuSmTjxbpz8cbdKf
Lohl7PplrKKcM2qDEoxnhIteF2QU2CMCEpVAJ+RBq2yH454aAiHFf7biUPrnk1X+eXL+ZVf4eUFS
EUdXpG7ROv7X1zf1plBpMg1s9cBHHm1CSPYLZ5U6MZZgHHjSNYCkTdZgnPSs0PXhAka5Khl+PBSf
8MAtyjp33g/0pJBKhGiPkyjeMSRv7+/iNiBUxLEeNJipyMmQPfIUqU/BmauPSbFw0w16v03pFdf2
GeGCC/G9Jk1kq22I7QTrTmwEnvO692ufPBJmjTWCGaT1lhPdlCMWiMu4vsTb4RifjY9xx1mOt9h0
O/q3rwSl+ExUS2aBdq42ub+E8s+LktvrPhbwfMTQ4imXdP8ZXRnN16pL6ArCTXAxxhpkKC4CqRxg
Aqjs2TwFgGY+M+LyfxGc4SnmPHqIEJWRGCH6uU+OzLPmaKh3lHXpWmd86T0G2lfTt9bFM2ZmD3p6
qz4sf9bYAg4zpIp2tPpOCFEcVoNbnnKAntaDomWUzw4yCZbT8YA6oPJe9b11SH2c55vFAkf8kVdg
1fjmHb+KG+GrLciJN+xhGz6kH3cnPRICZRdny0crtYS8I1R1pw0qjJBommE9XebXf76WqMr4tws2
FcvsnpQtQ9r+9WLK1WrKpLi37LR2C2lPEJzIcy33zNgvkKtg6bbEW1889LVN5EwiCnbVbkIWNGs1
VB7qpQScQRbuq675mDsaauVb3a21ltbLlXA/G5xng6MsQ1/xqGXEZ9mTQwjlsbwRcyIQdooLyzYI
KUY3R6vYwqfc3+DGUXlxZTMi+8CE59mGtub/461DYZCFO3DM8WWg2vdHBmCE6EGsnwGqCPsCReH1
+d8qgk+B4EPARvNhRlMg1FveE5uFZFvtIqtLztYSehrwdt7z9/wHMq9F5IZcK70fYTFNXI8NNgaM
WxCWzY39Dctqc5neAPNmhwDcxiOt3G4wAFr3gxFd0mP2Ve+1q6yRGbbq9/km4dlLFMNRagg8wxxA
pIU/eALi59BR9Z247Xh2dXen2fcV4YtEKHDLajfV3CC//Gg+zLV+EHy+4vHBvKgXUOfT/LAE80og
4F8MYK9LytJ4Vj/VldWsEFCL5JE/kfeJTnGNHuSRiRvtk5bbzKj02bBsgzOSX4K3BXPqNn+4b5Aa
EKedI3NBcGujQFn48R+6sZN/tF8s48FSLOfMz0BkkY3dGFl5zCN5154sHVQYpd4q3pp+bjjJtdXe
68BDBsMvjcbGqgAzNyPkqAzfdSffO21czY3B6FkDIK8aWINvDBMg/cw9aBWXsj5E4Bgut5HXPS8y
FgoyONJgdJgaCrckNR3ZHHfIUmsFk4ap+GAu+vjohKIfcR86QodELTLcYn9iDMMcBV+EbntvbdPF
qHSa4yvznDOZqwoJDsw4LFjBOk4CxisevAWbRa1xRAG3lY8FnOnwWdBQ3zgsX6KIIPK5RKnFr0Kq
Cd/1jokEHl7hq8fF+BHBOLtY5AgLbpw4OEFW2+MVqqGcVmgA2dImYxHxBFyr7NKRi66xFjYy5mPC
7lE68m/DO6GnIxr8E+0OxiYE6MRtQtgh17EnW3of9I11pLBpkLatlbJIoDuCliHD03wadokDq0uG
NY5jak46cRNIh1CCvGLL0FZ4XO1wiznpzHpN2g+oCMwjBWEs4+2JTcYmOIH7FhDRxamLrk55bMkv
Wxo1iHsi6K1Aqaqs5csSULfcC2siMttmh1z4Z5IWQmWPFQEL8wmq7UTYBVz7ijl2nZ11hCn2Bnuz
6DYN6usG+wtg3qYrfaPEYngzpiufmOPqm1z/Cv0NT2w8J3BfJeEziIMI619D0p2W1KqUuMj1/cn0
M+Q8fIIvHOffU9stgVItccURfd/vxFSzz92P1pcM5oEqA4M2RkDEZTiXlOtEDe8txk7G84sTNc2u
93ST8aRCSb5k3SnLQGXdCFNdC7AR5qIQn49MSSmf0Ay9OWYbKQjZqNwGrTNSVJIMifpzyOu4c63+
MK5LfMOigAi8AtGDCk2GWcVXUErVOAmmjwh2ZnH6rfPugmg9fmP4qbycfARU/gA8KzAA17B16xTe
Nzwxti0NNQ0/0mwP8UYwtxDMKU6EAUmkmO1YHDEOxx8NxuzqJn+k+SEYMYS8g5li3sQ50yuQeiyi
+U0TCEzyqB9b+Iqk2hN1ydiyWjqVQnnDZWpgSV909uv+js4DzwFUfsmhzp3UkzOGM5WnKodDLzw1
PA2xujOqOTpSMHtGw6bsghceZhh7JVzR0hEp0gL571vLoR0ag1Hhy2iTPsiqg6oCUuqlnQ6kYw/E
Oy5/Oi49CK0BaVRX/UAPkj5L3/XBWBq0GEpJugzdyesIi+CL7+nPRohRke6zW26p/nuOPwN1x9IE
R4bBBSEay/C6pOZBfipSh8SsifwCvN93Trzar/FJb+U1448rIDajOp1m1uCcarTnlcq2E04wed3C
u6wqw8eLl0+b9DnrHwEyaZpH47yN5YssXWLOffJyLN4lNbLmM05nZgd07zu9gE90RHP91uSbrr9E
7ELGOkUF1PAZTlICQ0HNgJ2iy2Sf4EngaS/TGycwmZo1eXYPA/q7WnHG8EQqIDc9iefNsO+f+gsF
AoC4GXLkjsxe+VVY4sqpNeJnckk57CBzsCTs9fJhUPY/pctCupXRd6DLyL1S2Y0bmpAIQGr2y0QT
Ud0cc7Fu2sIhz6UtnaBcESP4jfKLWWgf9W6YejpVnJnfzy5aThhLZK/8XmZ31MJNlHiip74t4LHP
GbtLfHHNscrXzal7iHjKUmVwXB7l6bF+bPfFqSUXj3te2vWbEr8p7GqoPMabwm2+Z/aTRaPY7xFY
Fhz3rOBeuDU4I57HjYGUojgm1LwCr1zbd9yenuFgyHkX6gNvZkO4/Rb180RKpXmMuodqOE+yv1jI
lIj7Bf5OWOXcmkDPbBIWlyn24YN0y3HA80Qk5BAMmuQoAHLAyxNuY4nv+Lw83XH6zJpDMt8gYo92
68hTsGVI/FDquvPEeJMbzxUbUknAp8Zz5Si5+FwQEsY/ZBhlKi0eZvkAmon4tiOD1IUDQ6QTvKPh
VPmt06cx9EjrnT/5Zg3wDwhJMnXuLom1Y7+I7NBtaWBJKfq0nsQCZ4BH6xzOBwWeW1gvHrCZIguk
xrtGcKfyAaEokxUSfYeuuI7IB8Uec3+iyIiPxMFH9KaTXtBglfbnuE4uJHJAwSdfOeDIpvqY5Lc4
2AcKHPjAKXHnB+FC7S/i/ahRWcazRGYGwee8JW12JhIq1ncwyYNC4kNz6ZnEUOd9IqRKmXk+tH6z
YGJE0+kHci5vxKI/El3Dw0Dzw4cR1Kty+5HkZfiwa10R1V6hEcYhm3n1p969h8W3ij9u2A/I6vgg
CNbK0rOA6JGz3b9l4yWIDgwF4+sioUFOEwG+kHkNUL/OxRcCQyyGd1h4PPTQHKwsyvOMs2FihsFK
Q/7LKa9ciWknJhVv3Tc7gdDx2ZMRAi2SgtgxU1u5O6Fwm5IdhTIReilUoe8EC2gDgyiS5/IjeZg3
6B8ybgbGTjvbyZ/EkeRe89rZxlb/SokmrhEBSsvKBG/PE+a1dQjWI2IU+LmTdrj4Ey+fXsaULavK
yG1UOqZt6YkvpjzSFMBJ3p3xskvNe4dJcnxOFbyDFAE8k85meTM1E8h8Js6tybbuxykmXI00nDXV
GyvQ0nYt0BkefmsC2PuPPt3ikeZ9AIJrjmQiLKdInYS9bWERCNxabj9pwDGvEXFFdw9SRyVb7i58
D2ye5UtCgBdpQAznkCffFZG/DmbrHt0MNBZOuqjAQ+qT1IeATq028exSCyMwQgSEGU1+Jnp8/4yO
k+lk461LWEKXZu4Qq8sKzTlyQCOhaoTUSJ82Vd144EjT6Echrna4ZfOXyLTQEPKzy1xMN028G6tr
+RmH7FP49IzizTA3Rew0aKpih5BKCVOfjTKc1LBx/9Oji6IZrg+J4hTtgwwB5q2VQXaPS6gtC4SG
pL/d5ziZKuxCa6m0pdEhYSD10x6hHBlAyrAmlrgtikWYkEJ9KU4a2YsVAG924ZjZmoi8WHKFO+Pt
kqQ0yg+mfIxQbdJ8w+iGKxyKrdwKgW1xI6dr4ch7Z0x4wzzncV9Kvg7ib64npBqf2IuQaRLPh13Y
hHmg/8gxQScmRBb+bO2GYKMl51kEiOsf1eJRwO3TkvvHO7LZuZMlWtHPPWPJZprBzH0C2kJkKQaR
B8/tR9M8DTQGtOz4HKf9mSamwiRfz7XWs4jfOtoIDVXmC6AMY4N1qdwo2rb3o3XMjUwsGPgIeud6
XgUQRCCIDF5H4wIehQz6FnaOWns9CgRiEJgm8dq85JAwOP2VvcSXNbuAvwGgf0EnC8j+5LYkpJM+
utYfFstO79Qthkt7zGxr3M+aR9kUHlnOBSRBDJsRU8cNueLQb0DB+bIHdiLoY24tuUAGPvLesOJw
F72yXpTlNsaRXwQbhhrMtNqLeiarBNHkc1FcDMMZ2l0KjaTzUKzWJjBUdqxwgJqXEvW+Ib4lwrEg
R17blWRnYLJKQL+9O1cCZuHOjysoQwbCSHvj7iFi6TgR4hIiU+FFk9wRAqdUbCM7McJH/QPHbs2v
MrjDcgp7Zu+ZwpYKpSq4SvJrkTwHGmkk7k8crpJeFLT5ZISmGiaEHWrwQTqRvgNvVa5FYUte9a3p
dsbwGuZnUgRmRiIGne9FeMGMXtfUD1aLGRwYfh/trcV+LlMXhnEyfYtJcRV55KyCs3oOn5lc5GO3
1c9MgrxzEEDaReCWOhrEzqN2VQe3vhP2Y3xX/d4UjzoNUY2w7fVdaoBC8rBu5cI2m5fpfsabaV0R
2ui6XzfHkHhgEpwl5suD4cWRp4snpb3o9UEVDkJ9uuPajV1KeLrypULthaQL6I+oBONEEiMJT9R8
IV56Q83l0hYQ8jyWg4cOvy5Z35WLvNES2Xe9YQmQRiDk3slbBlLkMtHdXGJ6OYeW3yISnx7axlWq
Y4aIzVrn7OalF3z2P7rFghLPR5Jmi+BYKj+C8hUqmX6tqXgdoD6Gjlx7m2lCvfJYG1C3YjPFhQUN
A1jr5N2LyPrbcC+cmdPuMTcok7L5XVjPmXgOUywdyUueeF24zYdDEjyWrBc9mbqM8ugtAu1iTs/q
I1qdckceGsWZJt1be4tPt/xsmzbk715Vw2+bSyI95qkrd04On0oj9fho4lPDT3IgghlMFRS15Eee
kn2c7K1BQHu7SgFxkcC1+4XnILYic43iBMmC940sS731eEg8Fq3K8rvhCDNsLlwkroLHL4E1hpl9
AFD20LeQ10YicXEkj4XNhVmqb18Tfa8TyBFKTxX026ZF4l6ibKRPkXWj8qRT+GxcRUQFWfKGtARV
JtgaYR6LByVkod024OZ4aJJtphwjBAb8XnRw5TsuL1ISQPSKfDcjnScGiWS4kEVyj2FDu7GToWwr
tA+jPC81B4LTiAcZfb+IyI5cKjjpfq+59LKl1Q3zo8WLB4cFnOoOjP5W/DYR7P1ltkxzxLPi0jEM
L3wHYl3LMNHJcz08FwSF1vy2l+COTsepl2e831ZnFv4QhQIUypIVhYcrEVY9Z/Ow6y/FBW3JKTkw
iz9gY8fb8cS3XlGvQKpS6ALeZm7pdB/MofOTRDK3+UYb2cJ+Z2+xPVROiUaSiHryGRFhaSne4d6t
hseIAKj4Ey9JF/4BjJbMv2kMcHvA8Brqz351WfyNHYnlue8CFbcHGWLtVqh9KSPhzA4bVKO7WH8Z
O/rdFw/8UNoWyAJiDWwSjOLGutBpdaB/Z6uZt5FtvvuKmgeYaBFBIKzH3bL16orFUjEPDShNXgJ3
2BWWMtoCf0xLe5UQo9domJOC9zB8mcoTeaBox9E2KC+yEwi30CnQXlNMsQJJ0R9oZREcUWL6e9G2
JI2xLS+ikTDHDkZ+kvFthqg33JkaAWYtQrxhc5WvCCMLpzv/3NmLsay4kJ5fq64Ero5GpTtoXvyV
dahinNgLWC6GhS5m7i4eUo9XM0DfHemJ5ZlIheYTGEU8iuk+m1F1Ww+U4FWaS8YPtlK520YLnQkK
iIsU0ee63ALNy8793D6PuOXINyjW6JKE2UZII0RYj13cfr3spPqRNywyxxF9cdW5UezaQcdG9Ct2
fHahwS4Mu0A3Ors1zlwGsdJLKs/itsfeinoc1/wSz7gksXIp3Vl7yf6FdLpOWL0d+OOPxs9dovxc
jU9rz6qNYPSf8Wjl31l3fr2alqvtV2pl0ltBHLmaWvuu73TWMCxXs6PeJnCafXatd/leOybX4pmY
smB/P6A7dMi+Kn7M04r9Y9U/AQQg4pYDW/kDWE5NLq/+F+JludbJ5EAaLWqq9NNs+8u7s9o0TO6L
GK2/20hdlS828hMa5KfyDZES6mUIV87A9NlEu7GObyx5+E2kj+y10BzUvlTd3Akw4au8ZAdKUuBr
sK/C5y2G8g2LLwsSYhi8eCa73Gv5ppCMpr6aBqu4cLWo/mgQoROv4wM9hgm1pasQvgGa8YLUgFJP
jKMm8yQkZXSif8H0yZU16hdRomc5GTyFM9/YjppnjZ9qfZTaq9TYkUZgOMcwrTS8DoWy/Q2OL70l
y6aU4ZICHm1BlqdV15EqCVQasAJoS4OvQBXDaCc/FpMm1CwaoJ9hsSHiUFSztizvGC05Z37C9z97
f8c1BExQuvLoc4WrD2LhIgZ7AG2zRwYCbFc9vG5iEyoFMI5t6MBdY67IWlC+gbBR1+iE1A3MRbwh
IgfIKt8A4yauirQUSz//KVo8RonppkyGM1GTBY09TOZ4VELUrMqLmn1W2WvVtMAabzMh1Jyj5c7o
t/xSpd9v+GgkHPDsjwhmxNntaMomj0/kVRbokFAKJGSWMjA7nWLP6BUyWKVFA5klAD7t/JTGl0R4
7mLqco48vYF3sLgBt5cRMdROjfoEB7mPPx636LDEdmXBxsRrCj8FjdytKkghw0EBjk+TiO/eE3fA
Vv13saXsxC/O5lF9Tr7DT3VXIY9eI3SqYQq0eB18SGTno21b108shChsVvOVwYgZMq3Qz3jLQYFz
uzoSy4E5vl9IAQWcAZWKI0aLkjcSXzGI4EulFIK9LHlH6ssfoE5JPpMajStrU2KNWNdv0yPYOauF
IiC900n6TVZ3fieu7AmYLj3XmHrARIblg4QYMKAJYLCltSK4TfEjaRghkfhlS+RjzeQdbiM8HPIu
6R5k+amb9lmE2BnMZV0V9iQw1+l8UeHaVDcFiTOkPKxIRclrejYgltJTyCB435PdLY/MJdITtiKa
cNhVu8pfYnyWAGxvohwCPmXRUeZu5ZlrYQPM/s9PMOPfkcOahMRSQWmsKvJv5kM1HktRlekoIMQE
eXfO7kPaFxFKA8bhAhqqii5idcNSzxYWQ8GA8jMSB9pq/sQ2y35r2j2k5lfUHmP2DfU4pUSllK56
Cj2UamPForQ2ixAmQOZe8gW+oCXqi7Z2X/NA61rUSt5Ep0dPBDd2Sz71k363gUPWEk+Mxamv79Tq
oBPdHIR2vri3V1NJCgnDyE7S2bxomYU7Y/f2QlNxW9IE1fAP6sS/Dw6LPox5giZrzZRE/bfBQc9H
vYmzeXFpBsYRyLm2tpO4hQeKloKnkzmtyeelL+lAEvIC8ZW8Ud+4DFS4FBgLT6nACcysth4R+e/I
vvw2jiJpIcIquS7GqnLfbj6L27SnxyL2zZew8YfmxereBaZClkK0fuv7ob2W3oIc9jcA9cOSUonM
Ca8wM9xa+dKP3TMM/pIJhHidDIW4ODUYYw7GPmNOXn9R9MRyVOzV5g850n8/bJbvB1aWhnHD0qXf
vx9RSSbNaLVFak3GFV1/kCiM58u+vYq+IADscZ99JvhDMLi4xueSjDfC0BOAtqkx3LwPT/llZBgn
YpDI3XXjVao/LRcEMzerZoleG73aCosaSCfzuAvrdKJowQEZwn9y7M+kzSiA0VgX34YrTjFI7Tn/
4Lb8f1Y///ZZfzv2ByIhNSnns3bb+MiDYm8ylWSO8ozuZE2M5XxZWHTlCR0WoaF/+Kb/rvZeXl35
P+rn3yhwsR76eEZpwavTrVXDse1Itjry3bAU5gQ7o26fsDDu//lRof5tnPjtdX9TmUdp2lq1gGSP
+AfEVJP0aBpr0LFM3wAuZb7hLr1Hoq99yA7NHRgiiYR865/NrbKRhQ1np3DBCF674EmSp+lnRtSR
pOSX8R1ol+7Pu0VMsT184PCRvn6++f9fDf8fssEj+/9eDU/8/vvne/mXLvjl3/h+b9r//A9BN/+l
o4XloaaahkLWMOKc4ft//VfWv6iIRwxL9a6Cwl/k6PivLnj5X4olLy0BHBiYUBT+4H91wUv/ogdU
YbGSJWOJrjX+43/898/xv9EljiN9Csui+e0//9oB/Pu1rvLeDJG0fN6IqKD44IV+HbCr+1DrSgs3
n4KyGXN1bTMc4GXRv8TlcJLIFsvk2FZDmI6AazCl3iYnU06dlR9aj/Tvl6/uf7+9X9+O9fP1fhmp
f74fhbehGvzPkuny1/djWvckDqk8tvtYQRFHn5FCXlNYlp9Wbj0l2IRTod1LYfuiz2zKSbyrkBHm
kO55fd9K4nhVU3Z9KAyzTN4kOjmMcqTEj0MP6Ztxb7x7gChU7PcNLW9tdrR6usWw1gh5RCTermEC
LKlAL2uL/Achie1+EgTidpGgCF15lSnLKaF3tWYCzk+R4cSnfkAFpAwx3Ho7l64Y92+KEr/1ggH7
kbols7w4Dr7Q0a6tWHuT2h7kxkL9FCbtTtDRyGAFS5IfYTeQ2/mZcvwPaFeDfULXeCoS5DX+COEX
xfwtGNncgeUpLWgZ8Wv1R6W+l2xoSYyE/CgRE9MgES/M116ED7ROUXnIwZ9alAwhuUQkt5MOCnRn
7UIS94IUvo3UhbzJCfqCYtCem8zPYAdl5D+VaFDI4neQfl3GiwkhbSi3e/CcFY8ztgmjIg68waR3
hyMXBaAi6pun5yDGOWGuCtBwUUh3DWA63dKzTOY3UuaMs4W2bsaIMQZfp51uXBoKmC50LPRSCcbL
aCfpDCD6iOCPuuImDreSVD808bQpqEXUJ79MaYxSE1puyi/B/BoSIljmHB+XoO1rMpat5lwnhifd
b/J8tsbl68qJSAytEV1IHTqakPgR9gaFZUDHNhVhqp7jWxnz6yuIaWeS4TT5HJHlEpHBOmmPEAn6
nVzZqG4aikSqS6Vmz7VZDrTCyJk9zco7YT8H8c48WanNqVLHc9akr7HAjGlpyFPrHka/jRGdDKxh
+Vwpa1V9Lu8og5q5ZglouIzSYYQQk0ccW90020qSXtsaZY5BUGxZixSI5sgwwgBMInscRLplyL0i
8EtGeJFBYZIaARdDtcG8VQPzoV06IbQf9+517IjFHa4Gd1Q54s8PE6jRS4ABJs0+kgUzGTpvkHI/
aBDbmUgkeB/DhzJ9RtplwMNpsMSGSJ/EdnJHAp2GhhFVbFdDi2QPtcCUKV6A4aVD/aPBupI7kXUB
pefZ2jLf2+Zwn5vTqKGgIP6i5PdK97nU3PJ8OMv5pxqofpeiY61oP5vJ1kKYwQkc8+WPxfyQGqQ9
D13L5hTp+9KSDpTu9eqSZABsH7+nKvmk3VWh8L0WPoaM79RoPsL6IhfAgsHWNKMHY6mNUR8TxfJq
/lFCXBGCgCr0YuYTt8NjYF1Hydik+mfRPC4Dc3s2iCuTw+UiOKnK1shxxy7/qv4j5iq/YwoUn43G
2nVy9DXIezyxKqWvEhdgIL3FgnJKOvlNLPZDJa6ldgYslB2rWbQT5kEhUjqtDm1EqvSwUsnEEXRG
G533n4U1n5pYTwW7tGFe+8VgrAdPcS98JMXINsaSo6Cq1c19YF4UIANlehJDhNRhsG0JAlET9akH
SBYRfgTVVe+ax1ru39oIsSd3zpwwxefjq1X1hyi5g3GhW6BgadIYKBHn1bcUn0xPxuBAnUyWEqk8
S/3RFICP6qT90ObJCUjX0CyQ0fKj7ZVrqUgtpXLRU54Tk4E6BTIh7f05Y3mXem95MuXmu4ZcRjO+
uuJLH/0pvgXGawC3Y0aYEmTQLVT3JqcK+Y8pZlRxohzCPE49tBhNb8Q8aqhqtTZFRoCQajhp8bgy
74eOCE+xW0itGD8Dn+H+Iuvvgr6k3iy2gdOkfgUBz51YIQnqaDUgxn17iMPRrfg6c0IZRLqdiloD
PNOw0wgS1Zjk7aNxae5Ufra1XbGZmtVnJ78nCA+DkeU5gm5rke8Dmt9x7jQRaUz1ED7dJRVz88J+
Sw8T+v8qjndFS15+WL8LKl5lcg3GrOxX0YhEhC7fuRH3s34a2DMy/chRzcqd3qyk9awJ8Ukd7sR7
DVNLFOMA/N0KBAgNIMBG9WEOFt5nhHFxQSKnRW7GjHHeHC+jGu2SOP4wgQ3GWDxntbWfp/Zbn+Ij
mZteyQ5cNfuCizOnUpNGNwV1U6x5Qv3VGOK+EjkbYlH1wyGnCXIswLFUGIQMGf99ealNPz4UJObp
d27+WFKPLWYrg97xXG78AOWOzr2jhdXF6oInkzunypEipvzFkYyRzKx2ck4l0/xlAu1knbWNf+4W
26p+VJWZ+KoUrfFjgP82syCgmIMFHmFVOCFl+cygiPvl1w4uZfc/2TuzHefNNTvfitFH3Qd0OA9A
EqBFcdRYUkk1nBA1kpRIkSIpkdJF9E3lxvJ8ZXe6LLtdvXMYBBvw9u/6SxSnb3jftZ6Vo4/Rg7Yr
wyM9Ykk3I6sDkDJMjd3Bl9Eu1l2KCzoLrsdVfnyVTxKwEwd9jaHhXisMds0ZvURqHId2R42p61cX
gOoO1eUzkYRiriw3BbXyy5G8M/QmCUUPRQc6uQeYY2Wu3dLXIUapYKlSqmy7MnbmkKXqxtXp5EoN
Lfhhfapeavz0dX1Es0LEFBnYclOAKdvoKvbyDiWV6KYOO2yNBSkyGEiwe4hmNwhTWAS9EQ166x/B
fh7xWbCUIv5Kmh7zzjubbMYchrdhlTC65exAq2N0yLTA1vhPORkNINIysPbm5T1vmPsIlR+6V/1k
PDo4DrIGz7PycW5XakXKg0FpUr4GNmPxGdzUbifjgaerTNXC4C0fUMechyeTgkV9AnS1r9iZr7M2
stWXZigxpaibS/6UX4EPVXRUz1A0u6eyBqh+ddARiMI/+gfptasKnvBNW5e+Ii/yoQx2vEuyHZn6
ZX5ImT94KhuabBruu+7zaK8cvEqGOjMRrEntQ2nDeeVa5SVdH51iE7HJDni4PVzSHDN6w/7U4TuX
QVdu97tnjeq+Qnu/wLF/lFGBGxvj/KBR/mpJXbmwnSpsrGI5UjQewDzBMb84mA0psYmXIbTh91xJ
AzxkGPfV0GwqhruiR/7B8rIeGI8lKdoTuKFLyILlZqqmm2zXLUwqBmWG0dAiMmgIJXV6UlaVtCyp
TV1T6pZGvZGOy+q8yW1IwtGwI3DzSa3kBz1F0pSCmpN2cpRb71cBHlHJTXbM0CCjxpTfL9yF1uTl
FCyOq/S5099Vxp6MLtHeZD+4q5i5EEk6V8qUfT5WVMc1DTRKpzgF1ybvF05DzJ7qX5moa62ZNyl5
ohjeHOvhzPB6GlgVEQLcp0GaO/RB28hSrOCEWUemcZ4UVlgTC52qR09XszAv2uDApM1OwTdZLjVn
6KvHFO2hupS4Dqfzfn4B4K3SjBqooTYwZY/omyyNVq1FTA/DG9gM+o3sghFUXzfHy8KGMNWceSiz
ySDhCoQNeMGollMYYhBgsYetpmahQLXUMl+dVgrOrCw6S3H1Ylg4GJQPBAraFPfOFSIM9Rjre7yo
ee4Zegr1Y5sUsb1HbWwjybxSBSLFqtWfZdGuLZ6O7PWlhURXpDy9tsd1QgoX2cyFjHr9eoWkwAaC
UPka8deVGmenoPTuAF6w0D1S1rMLFb0zAUEneaaXsptQ8zOV1L0SMLA/ry2yjrW3vXZAF4Ry4NQh
BOOc2yBXt6aaeyWmQqvOxzvcM6Xxrl13k2EX7/EjyxgBTmibgUWhtdsFFbKuxnFCh99yJNEOLvDC
HbOUwJeT7KuFgp2oO0SGfpqVGULmC7roGuvVbid2WOjP2yR0sKM6F8qrjb25YN511HJ1lMr3RHo2
OunTrpX13uiWyQFoStlqJFngseoMaEU/7AT/2Fr5bR9oKyZhUg7bwNtq115O6/zcqTgMohStH3Kw
QArU8Cdn/43b4eswuqYBVNdk9sH2TdFRbc29ZClookzmJmqgGA477uPfn8tPBxF1n29tonPZJb15
4SBajfFLf3EIPzsai78/yBf54Hbn/P1UbnbySocwsDogPjOgWdifx7v82SH1UHaEh4qdDiUri4pW
9mH9VLf6i1v1/cA3DIhBkVKzPnF6Qw3m995hZPjh1MQF+tOpOQqbU9tUVY2Sxx8u4MnunPaapxql
YcE9KsasAoXUWgpKv3/QfmDk3gILf3sovh3upg53MCr5oLKro4UtQHQkKKNHbanD4wkeW+C4EGHj
RUBoggLKvf50+L98XL4d/sbOlZ9MSR8sDi+F1peyt7oDXmSP99E5pmHCwCFgXj+U35UfjqqLTuy3
h1TuZa3dF1zjHt4v+s2guoJ/HZ/GJnVgs50gSz222JN+ipVRfri5+s0rWJX69dR3HFhIu0VaB41B
LF9WcCDo4sf4GPEW3D5KIsNG0SmiIVK4OZqVy9czexJtnCFdRzyCiBChvEt8UFR43cdp8hOxRP2r
C/v9iDdvf58ORXIueT2Q9dwjPImMR8vvt/hUPe013ejR2cU6ttS8E/YzLShWBwCDqV9NfniJbhpR
X0/19+9xMz6onXm2CcYU3wMug3AJYua0R1jxPMhmyAwRCz9BA3q4/lYa/kPN8XtR7y/v8Pcj3wwQ
yXAeztKJI0sTJL3+KUjGyvzkX9CfiTHp78/zp9MUt+Pbc5w5Q85oz8GGfmKz4C1wASa7V8M8B39/
oL8snX4/LfFNvh2p7o6nQqu5sbTfI+fhKFRX4wTICERjb08DON7ZnvHD6f141Jux0OzaYmjFjEVj
TAEFp9GEtrG5aWxi6OUBKCER0Vd2/zdj8PezvRkUz7LeV2f76zGmITPGW6ozPPw2BhsSUUQ/XF0x
yv3pRYU3p8nsdy3z1tSqG3u9O0kl4xF6chmpFbCvCf6dO5GNvpuQ3gGXE+3zGnrVT3f2dpDQZdnk
uI7j0G0zDPlmBD5Qhtg1fYNE6FHMN9okWzueMzti7MQ4tfppiFDEoPP9XG+Op9yMvcn+RK1I4XiQ
lLelx3ZlBP1mqYeo3H66j7fD0dexFM0msUiXVSKI//jUqp3Ry87xLIaBi1etDgQM1g+Hhze4C6Nm
TsUB7d5Pz6z4/n86P81ymLoNwnzUm2PaZZF3e/nCmzI14z7Yz0h0WOHbGbfhD0+NGEpuj6SDW7dk
RDmyeavIkcxsOJHsx9tPuMWouaeW5fjda4Lfli43t3IjRWQBfB31//e+/kkje4lh7T/vfq1f8kP3
y+yl6fLDL//sNy+Ht49/+d4L+/0T/r0bptK8ki1aTjrsBMfWuX//3g3TfiVySlNp+ig2K36Nh+Tf
u2H2rwrSAESF4pGl9/UfzTD7V1pqhm2LODrZ4JP/oWbYzbshWm4iZUoxiJuCMPa1xP42olvNHjPA
gedUjDnYAkDggTMjIDaQ7pxPbJZh4inRt+u1/O3Z/D47fi1evz2yfzrozcAqDX1zPZVfL4ceKwtz
Dmt4cX1ExDetQcGQWxabCxoxy+LVWQnCHg9zzCoUGbXbg3bE/07ExFIO5FX+Iv6/ev37b2j8dFlu
hsNr1gxmdeYbWsOcMF8mnmprf1qLciLGEOHQ7iYoILOxFoocU6RjrmCVHV3EZqguLss8GB4ciImu
ssIfOQK5SsRTem/FdsiIiu/WirUNhv3KTzDfEkEzRhjqY6A1ov7u70/GEvPjny+3bkAC18hrsG/W
B3o72El9YIQopvgMXZyHEXPLBoE9kzgKZ4RZ834O8qDAzVsRJc9CSSdByz++WAuD2v+j8yYYCE/W
Q3sHCB59KQYHBCXtlGhrpBSUBGPUowYErSBj3Knn7RRzi+yf0JxId+W7/agyb2KWRRddhMNMnRAu
dHDxA3q2r4bSOAsaHEojiezsOVL1ifPDhk2Rbya435+5/7gIN0uX3lTanXRQxYNuXiMVY42zcB6H
+/Y5W/dBR2IMiWaPV3RVwLDJQbWvEd2zoSOteYTRiUgnryVGWazXgcDiUhIWcNYh7weC/zA9j/Hk
RNcYE/mbFSNFQlBOgGGBROkiEWWpn8iwWlzoJYSo/DwC29zhgW7aa+JfQFfjwgFAWcylOwEvXlov
FIGAPcU6vjoqacvz1lJjKgPo6KgIp58avbOP8AD3d9JTsdwgB/w8+lTZwJjheXiiNjouNj8h+tSb
uebrIjI+KpaNKIfawc1rUdTH6tpfuIjIw4v8hXgnjEHY2dJYSG1B3szJkFbq5Q440KQId3dSjPeC
RS/Akx/XLF8z2+1zDc6B4ZO5T9a+bvm3sUs+S+f6UmFGbL12a8bCZgi1fdbPDHRb66RyjQd6Fkbi
Ju97sKJLk+Aw4g8WsPPu0RjjfJ5SsHIC5668hwUTNLNeRj3oUiADOXQK0ZGac2TbOs6kB+TBxv3f
v5iKo90s3X+7oN9OQVzwb6dgKYORijXEmD0C/cTmNa2WsnIPzUgFN4jpm4Kbs+gtYFwQmawd1k3s
mU7db0WPUboGpl2CWgD3dn7FIwyxAUMljDs0w9KCRrP2SK0UyaxgCVYjsnnvyaVymygJFlfIJFCK
+hm9gAB0vgJJe4UvfJhWc6TGWcJfRgjUTTuSJaCPuzkO5RNqGupfcwLGK5qMkwTc7MGlTwQOMfng
69UUoFUkZPVj+Vl9Do+HqfLYkjcUDD6O0edddH1MZikSxNrtHpMN5uHrElmBdc8HVJPjBDdpWGKs
g0w7tpbpZZp96MMUR0vpUB4WiuuUH+w8uCNivw54fqIeMfOwe97NjzoBW9n70VPw5+hI43OXEUUn
38OmowUMBlLLNZkddptE49sEXReXBpycTn1GEzKiw0btfXhxTJQFPfXe98uWpkH1oryZsbM4v1El
GIt/QuHwyJ2abCtPe3KiyiM5JLI9TOR3xlP+idWBqgFBztC1gQRj2ja9k9fGAohwXe5gZ+4fSDMJ
Uv4OyWokgAG0wrmkeADDDNegt+CynaLuQKvpAu7UI+SL9sgjThITIjpih81R1GHqufEB5n6leR3u
MXIAVEhVVw8V33MxazaorE2sm3Bwagm2iOQjbic5WxnxYQaclYWJ0AoikzLmKVte2hFSuesY96el
jtBVOjbJ56M9eTQj0OnPzRN0jKikXx/kxIH0cNHXX16UdXrXznZwodfO/LhBpkjNaO2Q+FePDuP8
+WuybCfYPfeBRiTRHlT15BoqEwLhrhNjWt0Zr5dNseCIjCTn9WmWFa7QbLj1PbZZ/xw5j5eYLOEr
IoG4QNb4RvMYBsUcMbh/mALkIRGyfsre2TK9NEs7zkue5NMKwEqchlSSEMRMEHrQFHzA8v6sTMQO
YP/cQJdmWrY2F+yjJmie67wlqxVpupjYHa8kcgHWtbkmrMMbPgmTRS8DeCGRmCXFSfqamBfg4wPi
eD2vsWMgKw7JeaNyhs2ixte6OYcq3OzWxarI68MWZ5NxpcbVrA24IgSjc52r8LKfJPsJrkKZPQlA
Hy8pwqsTnhhfDY/52K6XBKxi+OMOAVQgtvpRj602VD/hyTjJDN1BRpaioJpkNAjoarxd3418LoN7
kKI6ODwrG+xzl3sQLPPT9PxMpAN9cWOZRfjVOJUcRsGYJ2C/UiDrMnof53KOnmiSFdMztNDPbip2
Ftqj+plicI7rzquleCDoVsYXCEbBd1a4G+vP3g4agJoxywBikDLMzq68aAGA54t0j+1RmKD5XF86
LZV2Ul9XOvnNzlbGuIgKnVZUmcWkc0qIVApjIYDixrhS0C7voW7PCeNqFg4pOvJYA4IjDMZvNdOy
89xpCIRdfF+McbhFeFEEDaWEqblbM5gOJAeQPI7fAMHvrAe8M6yH8WGJaYS5WH45BsDEouqZ3hON
o2LRowknjQ/p+86HAbOl6s9YCC+dq2LhGylIeQDwdkEmfs9zEe8WvCXaK49GulFeYWiIzEOsMAq9
XdaBSVR9aCFQTxeDEkPYHRoCVoGFBMSQtv+4LEcIpmb21bu87FdW612nuPXxG6u4iEZN9zhg+WSp
1cUJ1vPjmPtKjBDgKz9pR9Y7SIVo2JjhMNf9coxhD2k3g0eA2YV11SGAYpe4wxPjatoCLFHeB6Lt
t2DnWKRsoUjq5Lu+ob5vtwyehIRNv7aS9kx5hNPBaxPBSF/zuKr0gv0aeM95up80a1yyIZbh0PE8
FPIrfBMe3TFfIEmSe+KfR/rSAk5KARdHMH1IDkQwJFdUJ1RqF/S4dBSoOVVcPbej/sXedmBkGSZA
TBHX8Ky2o1q83GJW7+e5V9sx3EvpoXg7Z3OrflSE0zHs6EE+C84WNpAjZs02uk71gO3EV1kVB09Y
POXbPYk2OMKn2jqdwwpbIFcRMFWB6sLQwM5CuhNL9Nbn62L4IX2LJ3N9ebTHSoDg5F2NhljRQm4m
yphCZroVIF6TLHLOXMdMMk14bs5osQ8T+W1AZtWVnm3PnIEIesa7bIF2JyRODtANQlUtbu9Z7y8U
Hd8Bb+72gs+erCJhNVTMsUXpBTjKBxSx8fVeC4G4T9JZOyPazc2DMkLgEh3QOGPkWiAaKybo45L1
4YW0yPqzmu6nFw6XbsqpAwAp87uwHSN7WHML9LEV7IPLMv1QI06y74nuHeX3h7lSjrA7y0/NgznO
iBPEBm7M8D555eLAXD8iUszrYYkwZ27hQb5kcyM4PtprJPd+g+/IK9ikZT4dWDQusGz24wOTOIko
DKCsTsZnNShglXEIEnePRFQgFhg2A1aMZ2cfICpIxwdQGdh/06l2CQi2KjZY+QCN5W2QPZ/CCib/
TOxGKTMi6+hHzJBP7QKzhzxF76EcR9KTykpZn5ysiN1X3ITmmkQQSoSIBeKm8WH2wh/qIkinn2X1
1eWgesngva+IGYWG086TLY8dWrAWnE4S2XioR9i2lZX5RKhPvQS4cOX6WIG1Pd3vl5xownMHXdlt
cJ9r7s6BP4853lOeD5MzrJVFsbBWQH138rhYM26BTgBBf2DBnL+jYIO/U7IR4xNXu63lQoOOap4+
XHMIc0bZ/Irl9PNrf1VM7Gqj10iS6M1cX/fxKaiXe4ad0uV1I+7vGDDT8FCIp7nFtQROIMIlxue3
eIWGB5ECeHV3ITuRJ2ipPPojBVj/OPPJC/WSp3xWPrfPqARXKZ+desk9sg1eWws2g8TajngcYdiF
PIHe43h3jBxzBFfWcRGqyFOlCI45Kjw3fbIwFV6mgvN23hSeU4xUVnTXJ/xoR3+/vMb5kq2L5zwd
7pD+lFDxWVe6uwmi+63GuPHGV7wC5jgtETW1dMSPuNBDEz9rZvllutzn4/3SBH2NaOVOfzNicKNY
Y1jiWe9ZpMfONF1fJoc79KgAoV7yMz3fCco6QADYHbPB27dhBjxyIEjDgFa52xTSgzAvM1vpHoKB
nkUsFopWW1kl/uuoccYlqfbNxJofc6xsYrOPJn3dhWgIDmvRNjKXkFe41jzHz+lG3FXJhVHps3q6
hr01xY9PNws1bXVnfzSdJ3+e5kf3/IBDBk8Jyp4X6+gmeLE/i4O3s11trq5RAj8Jth+Sf5B7NRDj
w8jaQkc+gFJbDCaOGVIERuy/bX2VXngHQ2ZZFKk2uoFwH9Vz8WTs5uZiAN1GDZeoUmdq4m4MpVDg
26GsskhNoVoYY1jfq/MMGOzoMikf2gWiRZEtRbWyXJL+fM8NClse+DQiHDMkI5b/iZYNGKz7VBmZ
4XVjvSgvpMUmi7rF1O+BKGkR7AlbHEYMI9wtdDLvP3cPRLLVarzbwh5kucoue4w+UHs5scYlQ0S4
e7rP5hDIcJ0+pdMmvUeuHCNz6u+vL/lj+w5EturwnU1zJzChwrA8j4gRnjF6M6EC2wpYMmB6xxUW
da9wNd4YJt03Rlxnjhia4IqRFE+nO19iGLYX6GDEA4zhi7cQUhrfjnpNn48uUwe41IgXhAX6ISDM
2gfdzFLqGKqjbo5V1rfdYlNvqrUItjp8nOeIU+7LBVsVKf6CfFKiSrzCmcMZoYP5Vf0QTIDdND1Q
wy9cBhb2PhxdwJi09hnEwKjB5pZG54/OGOcLwP45IAuYLfPdcZTdsbEfS+/Vugi6IH88visfKvrD
VwKsWGzgXp05UCKVRYJOoTsBiyliwHcUYTIP8G/CuRww8ME9w/IGC2ffRF3coXHGM9+/Isv5TN/3
EYqDURcYWyAm6RuxCgfmt6geyw9sb2ooOmFXxntzZbjMWm4ykafAKHZ0KfZT7l8NVP5czyHpJOim
EDYePu1FC3GuX8ihAfyxA242JZhoCrIk9c6srbV97Dwz2O1Qhi0k7gHETdaIGKLOE6Ydde9TbCpK
76tnuLCYHmNUXne4Mek1baoJjPMZXwVJMj1ULKczBHjkgvo6ekNjKd0b9+l1hXooc5MPO2C5x7Zl
fp2w0fZsyztVrtj8oATHbYtelQAuHHHn4GvcOcCHYRz7sF97Bwu5t5vhvw8UwYHwZaA3FCuZFPwB
dLYV6UFehKJPz/vX87ywVGchpo1YxnaPsnfg0wHdA4f36owVJ3JHeST1awFHKi1c8HmItzWdnE+B
1N+bxMT4AkWGz4ht6mUi9nRakLcRpr9jJNpARtCyqANFJsHt5HHrXNAbK56PsaD+78J0qU6bEFU9
MR4MqXdnby5u9IU1ohzqKtvMXWwtNxlwWm4rC39wLiTX+5/Jzlcn5+AS4q57FBW7csnDzmDRzDNE
SH21aI7zFAXueWp1qIIiSY5kO8Seesom3BbqUB2i1jGkL8Xx4OmUjxDzA6PwhsY9foBvR02A7ZH6
GaEEUBrrif2uMVey8RMhM1TjNigQxdKnnQFzBW7FgjDR1s0DyGmhWyt8fX24uuWTxDqI6LxJuTzA
8t0vO2HSFV0PMXIpHmhJpIseW2t1TFg8HcqGh5tTCLvZnqIz9b5d0IaUNQh38LATHyfSpBQwqnxR
PrBz7u/E7r33YDM7xzEKLimstmeff4aIS4PrkkR46+kUJ67pwYmhRMQlVHeY4fDo8izGYAzIppIA
nZJdBAbuudh0WVgiBXfPAVCJQPqp4y3aSrclMXwyinC3YOe6RRFcd4c0zVNTNGgRY7pHl5nJ02Kh
hDn+1HiiB/G3xxI//1a7wvxROk7OsSDwwbM0OVo1Q4ga5E9ZnG3+vlam/uXRFPJPMADR/DBviti9
lGnDfkcRu6WoJYzjl7t0JWCiQ2h4acByhp4F+n2mLsLSsfH9eL5/VUFWv32Dmwrybr9T61rQWtCY
uyi0vub5nL2Dg24jBeH292f81QL90738drybtrdTStLhmnHGZ7+cnwKg5pEVg3z+uUF606z8qkJ+
P7ObfkymOnmm4W8i5haKHmyzw8T40qL8JLnRDPFRfzopYTRUNVPUbsVF/vbQlMO+7QY8YAL/1yDh
LVOgsXQYKnRurce+HbxdvTwBr/GsCbmZRrbqdxFNCGpVHdvNWbs9ll79pj31ln+luMfUd5ikyZJU
j8qiw1HJQQoLXgdPtB+dwBsBb8T19NbG5auK9eete3Lgx41713hE/I2ln6BFm4jf9vNderrOmOFf
pSkLRkZmawLqZS6ch6TOMb2hPcgn+NipYr41cPpQE2roy/bb3mP3fAq6ifmpLOBcnmIKm8j/d+/d
FF970K/yFQYUvE7PNgJDiq3C5hwMfBRVITeDinvwk7FJmIOLpDx5ayaUwfwe7ZyvxnYsvVo+LadX
gy908JEtRuWzuUx8kjAooFLVo82gPMAftalfzLl7qwvRLQyxFuAv6hXJnTq/+sAs58AKx0iFXco+
LxnI6iEcFX4SVPNmrPjGfbkt7uUXAkxc6j5TOcjuK49Vr6fHIsRXWfcTJboQnoktExfAg/hVdSs9
ZOCv2C+82GR2JmHqUfHwj5v0zqTiMbjkfBJmzN58ZG0wZ7JhShZEQMYd6zEbxK1/3sX92/VeLKsv
eNcX+b3F4pVNQJTfU8E/zkpiU+Wv2d9t6CwMn20bljwoYG+7sckKFMz5MolSnPTs87GSv1NpudAo
dLZGM8J1TvidwG4ZbrXu9qIfAdb6zvSbzW6T+/akJ34jGVnsXi+TGsU/+hnWHhqNx+oeczjbearv
QLFFo0YyJrnlYaCGoALzp+gRjO2KEITAPmI66hN2PBnMSwJ6RizSSTo1rhDIlv19BVmA5ZxLd4nl
ck3HzQVGgm9Iv/iqD0sUU/VuZXBVVPZsNZRQGaJjPrvCFeO0RUsnIGFs9VNbR/urkU1TdcuxTPSn
5q1AYtfmVWr2jOSiokqb0G/uM22ETQICbTl3aHZVH/sZw2wsR8epqDExh7KWEEnpwyYLz/R5mGYl
Ahr+fgz8swOc9vT3b3Y7x6QkQV6Plphjeq8Hu9V7Fo0EXp+VgLVfYvEVKSavaK2yWwVFNctZa5+I
t2ENwVMpGrUKewKBNntLCcgZaFVhCx6fCFqlxI6mGFwoZf3HirI+w8Kdvmoe1bk0Jnzc719/0mrZ
f6YjcEpkfCLt1BzHNL+6td9GwHZn7XB8Otp4LD127ICC5rBoBr/AW6ZTe7BwH3QH/3h4OADIO8rx
ThuX22ypjAE0+oYT2AGokPPInjXgnTRKpn4PrZxq4AGN5CUddW9pN20vz2n/Yqij04aaJOEtJ5Oh
ijUv0Tyj/qMMffhZKjiPZDl07GqPKwFeMN7ShT5r7nL6XQB8RhlsRdZSvrUEpsd+p9z2d4KKm7ej
5+uj8UhYrfFpI57c8+g7D8rxrhVwU42SafnSjAUmTQ+6CIAnutIdlewK4mUSK5NyhVMgkJa2q8+U
t1MMqI/+OQN9jbq6GUt2cIL9CqiBcEBIUAgkp0pEtHv1mtbg5UbUrk+7RU0eTmmBNSxJEyzYHmXe
KbysjiHpgiKtin1ZkgLksMXiz9VG7Wv3dJykTUD1dhZKBEb4p9cdWJ8mAPZwxi7qyw/ArEJAvGTi
QXhbOtPj6+75GBYzUf5SqGmFhCmwRBwIDSQ2T8QJqEDpaiYQ6z6Z9yHgu9MDBCtW7bsg86qFDlkJ
U9oMqBIRFNV0AP5NgiKlt99GpL2frEx4NNgRZ9Zy/0DuOS3ege+Iq6sfK6zB1TiFR3Px+h4rspgk
GZS3HAiLPIUwVzrg3wWAkrhywAL0VXxtIRvuIgjDEX2/1juGuxnGRYxlIRYat4iyDWpQ2IRr/UpI
tSs97R+4dhPuNPUntwrV/UyDgEzSPbcvgfXAkMYvDr5GRaCbDQGBI7N+QggTk0kSYBC1Ay0qporf
c8erUHk00bKqcPCGxeCboIXZyGDdZT2cbs+PDZTtwOZN03i01JiSbAT3gqdA8UXPh/K1hxcuvnzi
7WR1OdAHo/dGkhoLoSISe29Rm3b8QwQ6n7fXF0Bp/JYbgK0ji27Xq0hs0KY01xZQ5Tw1xnPoNmOx
ZDwFGhaFO4cY4OURQBfgnTR22PNfbQaMCyXiuLORoRya9fk1W4h6bT8mBi2ZZCvbDkpgQdWoI7hx
XQCcgJ2Wb3I6NodRbi905WFgblGLlZwI8OPRIl7oTtGihhCSjfIAdnFC04T9znFsY8vz+MNF8asP
hwwv0ktzFW7/65VpH/JrpFI/TL3iOnb8ij9SsAV4qz9o0HiqVZ0/6fa0Nd2BvXxGWHfUQkszon0R
JPBotqo5ApOpYvkhEnx8+mQNdWYYTT4wwmDK5QbsY7qA79VrPUZFcxodMZ6/OW/WY7FkNd/52Vt+
12+y5MloUd24R8Ca9qgAoEhwO+Decf50fnECeEGf6hsFaEhmhKJ4+49jANHJK0ghZu/R7ENQrAPx
ZjDFSE7aMvvrC3N8jZOFNhc1yZ42Wz0RdXGq/5Pa6zzq2UE+EXxzglKfzOUZ6jZ1ZR10Onvn8d6n
K3eNtZIFh/52ebQ8ExExheh19Z6Cn2PanJoia560i4Rgz3yJ64SXzIlPAEKnlIys+MA35TZxz8mL
7iN4l3NpZsQPanSiMrHUZuqjAgxvat1Vj2T2Lqro8Hl53IFRCyUWP934sjzRJrFGjUWmN42iA2Zn
vE2IDUwWpdY0Pz/Z+XaHHQeV6tNFmWTNWgF1mT3R9CmHgC7gfqPNgZAgp1m2FA+RnaMBJ2hNcsby
MqGiSJAUowT3GAOxRyJDPqKy9UpezsxYdZ/Y4qJ91E10dDYAc0fUY8fWRuOGtP5+I1RIYiXSEy8+
qmGAso2mFHz1is+eyBgSE3x1LT9psw6wGZ+cvZTInJDnaLF9GrW+tsq2b9dQNEk6NsCsnlAzEa6+
tAwqbqlrT5ArQEYVBYI1iFq6pYLEAWEeSTeRAjFWzJjJo5jlr0niGvenEC1FXAQa+EbWaA1Ls2qp
YnzMPKl/aV5MzLJLbBvp+3FALRMwVmqxYk5YvOEfPxqrw2dDPg/tREoAylJSYwKtsuKhnl+igcy8
OzbtIA1YPtK/25zI91K8KzkG1WVlPme0wk62PwBK5QaVINXcJIWsxlxFMrkAzI6spyuKM3J6ltWD
NMlZzdAhG4IKYvOotUYaYwpBLu6VMpa6cZ44NUbKirtbU9rdqA/QBpp9QKVIAjxNFcY/ioeQ2VZl
uO+hs50PHuE+p7N7XEvLUzh8MLsqy/JVll31jnyL8d8vnYQU53ajRZ6qQaSqpRmyfrPRstTGaCoH
Z7NIu6CFRv3ov+Im+std6vfj3ChY7MtFuyo5yxkx02uTjpqTE0DhC7UfVIP2X2llvh/ppgJwJqu3
PmFx+NoPl2EeP9oevc2x/Qxp8TB1HrVH2PXT4p1AA4bMx5oWy2mLjb+JWPqE1qSOMDyPc4RCtV/O
8jj9kCEZMZQU8+LT8ZWJTVeW7tJz8Um+/Eqsc7ElZNA7mxG17YjVEM03dVwuwPGUVJiAh9J9IIfF
Izk6PK6JcJhcn8mzWdJnpYa4PUWU5X+ru/xD0ttF/UGyUPPx0c1e6v8ufvWtqvEQpln3P//4R8go
v3/y+KV7+cMfCMzIu8vd6aO5rD7aU8Gv/mZwEH/zv/rDXz6+PuX+Un/8j396q06HTnxamleH75JY
VK8mYU0OanrLUcA5iS3Ify6x/V//Vnz88v7xS/Hyy/zl/NK2H7/8t9//7eUXkH6k3P7yzzT+6lP3
8f7LS/Px8stm/a9S+K/RffQvPx73d2GuZfwq44oBQ2OaqiI7GqWK34W54kcqiY382LIM7Q+YGvtX
uGYO4jdVtgxhovuuzNUcPoh1PUp6ftv8R5S5qhAGf3+Dvy4ZgaWGqqAOhphz8wYr7fma2qaSeI61
GMhXomcvwuxqJyCUnuALkxZgfnR3AWNQQxnCnOdCFVZTtwiZOl2kqSi3nBxDo2sRhUbYjEX8DEUA
ys2T4U29u66RQTlpAPMfDqMI0pCROibAsxxWSEC2zh27kJnVRkoSnYd+dNJiQ9oM0r2mb8wslmnF
7Rn0maKqF4uECCI/wzTZioSQdrfNnRU8gPGJYrgM50N3Pq/5fZJN6LJdsrcGWig1Uf9wCTuqk8dn
IhUR3AjMIpWS9/6wKXcTeMH7gGm224ELHzmX8Vmm4/hFDyZqzRQZjFSW7Ta4Wned4vJTdukpwzlI
Eot8qSLaZdEVscLAotF6b2zCzcnQHBWr9M2k0z8T/46ZfXS4Q6JA8FR19lX0Us+syTGBURdQV1d1
cvTBkUAjQYDZG4GNroYudLuWMeXmPgHoT2eCtlY1QboNekfY3AwLdJsjqfIL1F/504V0kX5Wr0qq
Fa4zZq+JwoFCvkrJm+wcOt1omkwintYHaVvtFn1xB/JPIoRkk0IDGEa9c18ytob9azOj21HPqgc1
9/eEojzB6z2rQEm7jbQcnlj8IlmU3usPm+NUOBSh2sFzjE+TamLOcF4nIUq4nhCDuGoCAAQI+NBQ
SuZU1xbsI3pOFeXWnfNElJTx/rsp6//p4UvYu/7z0epfT23XvCB3/T7yiF/5baBRDKBXsqMK48kf
xxnyiH91eLtlXddQ4IO9+j/6f4nfAYGAtNUGGGVYuqiH/47DknTtV8AXeHRkzANkMqrGPzLQiHHu
2zgjyumKLOM+sAR1y7LMmzrz9Zy0vVPslQ0dDzcPc2+3JEx3Wd6Z3u6d3IeY1V+ojx+UqYgG2PGv
T1RTtsyI5OQU4eZufYrk8MQeWUWe8e1KLn9br3y3CnChfvh24tt/K5dcL2nRKzrf7uov2snpUwoP
ESMBSRnJs/HWRULRpX62qK0uLrTZ6+iwFE09AtX8btxQ0HSoPhzg74vNz5fJk6AV8gDIl2AHCMCV
z5oxNoq/fnGfGV58807H9QrA2ZNcch5Y77KmeY7XjFssQVndbOVHeJHtYYF8iWRJ7+HsQiSYllOR
ogXYfHU2RVZ5h/In0FklEtHDrnycUeOeZChhq9eT97yLTyNawD+skm4k2r/dTeYuVZaZm2iT3KyS
GkntjTqp0ftRGd92qPd9YXk6zvaiLIpWSV7CYjkT3cWpzIi4CXH5p9Bz3PJ1jxrkpwjuv3y8BNuM
J9aECar8b8LObElRrF3DV2QEAiKeLuZJnKcTQ9MURRBHVK5+P9T/x95ZVu7M6I7qru5KwcXiW9/w
Du8PsPnQ97ulKo3bND8Pbr66hcVAcWukHY10As+0oGtXfMgcFOIVX2eo3yJygosh2mTq2aQAyBlL
VxpQqdcawPGpsCul1ua83+2JehU/77i3Zuh/FlBBvhSlOaWFs+QbM60s8mVaKpU0Lj8yCpwJ4DF6
BBXVWf4Jvr9L17rbGiwBnpEOHpyGj34HXTkQVpmTDhBJGB90ovJz3tw0ez/f2x+mxv8l9f+9N1aR
fArCV1t7SwkaZevcrOp70wBoUQ9f7PJq5bqB5FEKCWNv73e+nHZL/8n64T0ScW4CRpQpbMC63XYA
9dvXAMMV2bqukKo46MYlnLWp8pjvorsroQxBxWSrS5/JctRAH9YfJBfvFGAWYrenM3SA4ENQvxY4
JKuIZphpaT51q9nCoAeB7WiGXm0DN2HdzDGbt4A2Nw9BKgfyxShWqdOM4IU8Rud1Bjp/TtXzKbmd
EWfUDhjtvPVfmtr/y8P9Q5n8acHeqpPnbve4q9D/xucJA5a+ZDXpRnXwYUSLzU46NMIk54V3KF1N
P/eVDyW4jq/zNMBAy24F+Tgh+FHgh3gnT1QTkR8eNWMdOAFYAru5uUrFcXHulV1t8POjflMF/PdR
v73H+869bCPwJI318WGlGkXLrCHVTWxccPgiGTTxDeps1F8uK/9dZP172bchZ7tIVOl8l6RxMtFS
yPjSFp+ldLOruzmFsQybTrIzE9obeH1gLlU3GTowtMCGBmRD6bg1oqH481K8jX7/vae3A0ovG83z
UWfXKx9wTpASzvHMAqSc9BsDzAcR9sbCw8kJI+BK8W22s4OHJQkyvlLH/PleauLdP4clk8v/fQPf
oln66pyL24vH0sAyEhWVSfNY2wXTTFDv5tmXOsYuZ3ZZj760EbKyjC9lczkDnsNE6YH9ImJDL3za
CuOgCFrRcvdAL/C3iU7rrVjWWprSRNpDabc6cFBJH+pj9cuxKZ12+ysgoNaY+CCiHaNKQ/d18usZ
CBNAhP3RXsR7d7EwASoY+K0Cz8IZAM+ywrwHSq8/eRhBW+Sr3QjkuYwLn38JaZLbLaFZE/oVr2CH
GnfHwyQ8SCZgbrxqPtFw1n34QIdwcukxmesfwExs+PztxfEZhg33tht03DrRUIH0nzre0wSlIOws
jnMLe4nF7GyZisf94HDsTIAbzXJxoY1FvJINLDKq0kCP+2wsOiKIAvPuugGilJz9F3OzOUZHmEbZ
J8bL9/X2NAYkGm02B3H1ZYePCZlcDLC3rGgP3PAgBSzCvHIxKhb4aY7B1RmxBBtGshbMer1ZkM1y
rJjFnn1tTFjFSNfNdcEnQI7DwwqsWKzgYyuQxVprn4ul34AtUfRHgItHoCHEYjd6GH2tO1GEGdkn
20aSaJDaIxW3tIW8pXloBv2HcC+Jsd30g9kMwXSxvNo7fMQnLTw/yWoYVwjpM+9nNojyRts/YyFv
YLJYAaOBNDGAB5+a7HxwY9fgWkYNGhgH4xNY17ZynIEEfgw2RhU0zVjedsRZxDY6Oz4WJGv6kEZL
Ms4ofYD3r8eomeiBmB0MQOGKkdlh0pOFizgR+SfgfmQgyYCc3Bh5LXsRRUH7ZuRiJhv2uv4jxsBJ
GnySU/LDYKERnuazapxpOiEvGpqd3mNNA1isKOIsdbjviMESR7s5knYaExULH8vRwwQ/it2B7btb
+m7bvg+aJ5w3UR/J8U2CrWR2gRQ1+TeU0qwQTGTLPp0YMDfaaO2bK/UofG2NmdzQP1pjtNd6BMrE
mZcWToRe9zW84YWzYlbr32AnMFGFd3OmctpZw2bEvPdmPGLgCA/rHKvhWLUtfnJ+2ZKrOHMfwOqd
1R2m8Hv8rk7vOixmeARaXV4bHMjtrj6bIxS2695NELOIUk97lnXodXfBYYbrpD/cPtzNZOfNoj00
AhFMgg04/j6NYTE8DF9i28JnrLaWTD/Z/HcjNdzM2F4+VUSoYpLrkgPXugNGq+0dMF9zu+GjV1Ls
hk7IynQL03iJYTLc3Auzz2cNL33oRMDvT4a7o1fWR0Wfd6KPZ67dNBDDkzza5zSzMtG9e6tb38VR
rv8SG50hFtqr5KdLqp7/LY2+SejV+tz6eiL/JzC16Zy0NWjMf4L9l8B03D007abuWuMGbuzgNYKn
fVgtIqy5dwbjz4M/Yu+sGXSwwVPRw99r2ojmCTBvm6cQ8eBZ8MIc03UGyeWeg03VU345cerC69+b
VFTCp0bxRX/o7+h5buw7ryLnJgvsRbGi6GtOgpW8N4vt9X088gafA8nrAUPbhvM9u3bVNMZnu8bT
2r8Bn9T3E+fPgtGlajIx7jA0fstHtcb9pKlVW6U8a4mcGQ71SoxP0CgzRzjoDT7VEfj2fagJxwLr
exKri/DdIbqxbIZbtD2CGNrS+AlM+ReE0h9cwD/Pkj6VrrRabVmXajTal2dZHsrdqSxldTy5WhfV
Cm6JSZzklDAXSwfEKjp6G9o6RtvmnRVeGXy+er108pgpDDiZNkhVd15ZK95U43Ewho1faqHvH+OX
+3t/jI9Tdtev9KrMSdQmHBv3voZ4GJM6/hrt7EEdr+bLGOiHj+0ZRhA5eF96vmbH7Ndw3N82FpX5
NxtLa1Joq7Km/oO00PZlVaj6S+WcDOySkwBhJ8sTxzXOBlOspAwp9A03LaAqTjruz68esna/XP1t
Pe68d8dCqnheUAi92D73Y3s/iKLjx92YUZKqnIbrxUJjwCzWNad9pCzNkX3tj67OaDS6NMV6JOrD
QaEFLJrrM5C/lrtDYw05H2A64DOxlTUGn0VqOk5INASHMYX9jr2GuJoW/C9UNJ20C2X8g/0KcE7g
MhhCFequijm7FpYtwi4Wp2I+HHYYoovyk+aYtj4a2FUz1IHV3KdQeYjNRh9sHm2xcQltO7HlifWv
/s8r9v8sGCrmdXekqSpvSTi9GfmQZSxYwP6JSDzGtZXSCPcw4SEiJA2JoWLF6fFyt7fPOh0y+6df
Uk65Tin/ecu0/7uJt5Rcat/z634n1XvGnLU/FlgR06+NM3vU08MaERvO81G3y5l3dNwAMu0voNL/
Z9P+3w285d/Xdi7npzOrUFhBFC9G9WQW64TC8AY9K2z53bFMxAGi/vjt0v8UvH+C35fv/pZuq9c8
1+X60pxEC7INaUv6bC0uJ7FuiKoUi1FrWseWp8fQHNYYDRlEPg1+Uzw8sN4UCULJxeBDNcNeA1IG
Frxh6HSPHN85Y99uYsx1gAAMMpeBjzRtnRP0AQT1+sMT+Wo/MUng+JVX8oiar6C7bOqYXmwwTaZj
S2q70axfdt23QYKsHcEatDlgt/8dVovHsqT3d1THkmPOCvadMdqZA+B+WVAalvCJ626/7W0A/xg/
X7r9NxL0v2XDl0u/rXd1zrmrkks3h5OIhptxxbvZ8GDyOQMvt0YH3nFHtI1puOuGN2bXNybnxaxj
OAMhjPFYElt87nuPGpoyCc6WtJhFMZmwabo+m4SKYUtTuZfYG1CIP997PXn55z2hJUrfi8ZqS2q9
nUbJ/dngNN+r45mJQMNiFuQ048TsZURE/uYfsw/xuY8Go4czSkl0bEAXnEc3i9zpxUQcByfj6fgv
Yby8Hb8E9HLqrv9DbN3gt7uVO633JKPuuyoIh8Lvb+uypr2tdfKqjs3Ti04dkktNcXzgYyu0Fh5C
BgZ7OAYvt8r0/hCw9vTNZX2dYAIj6EptEOqAUrDCCWwE/2tQjOXtEjTpVndoE/TlyaWyIe8/W4On
aYJ6mIDVj48b++VfadKMak93yL2rV8BVgFg1hpULWhYcbWN0GDbm4StsbaS+vD1jgLx6TAAu+a+A
PzVbHq2HboBEgtG/M6Slxc90NldmIAaE/8sMLfm+/KmCGDqOrt1bDz7u3lXsR8MCgQKqBP5s+NrK
lQvJ4bzC3qvdWN1aZH26sV+dJ+XoFia5D2ot6QLQ0fwCI98J0sPJg5EVrO6gs05nRR9DKni4OcCd
I33dLGQAnNdD+PSz7mwhtF8NpUEVoy7Qr2Yn+26d1tV67+42CJMO28OrfwsbcTu+hfftflVM0hG8
3+5jkgyeAKIG9+6ud4zRKcXxoXhEcOYhomsmA2SqI0H2cL0hKyr4s8BlMEC7b2mtAU5CxIqY073A
HBI3Ok0ndBSrQIM41BLrLKShjNsmX3dzX50rEae9VHcPmHShUqkaEmCbu3hucvjqDwPrVfdC7bzB
ppUly3qaL0MZUS29z4mrOWlPnbTdFpaOUBs9DQpD6pvV/MQksLOZsRyDSKfbjfNiIPe18bmWV6H4
IK0Zam76CegNBTrsma1GmC2wmsUslC4W+Li9+VREerBMuZ9Fidnw/CwqLNktTDzA8H98ubMsBKmN
xPNgby67uHgbEDVhRJi0GYXc7V6DhmsrntpHRIK6tGE9A4FrX3B24Mz29FhOqUCpV0xdgPR2ISYG
IJz4fUlwoYsiFinqP7DknRbwZ50Hw6ECRZuBJd0eytUUcDqs/TtGMO6J+QTDK7Zf5e3Mz7u9d8J9
9HQp+TBmxzRJw2b1ZF+7mad4QNjs0lw7HQyCliZxzejQSICFRxwo6fbTssHvRt+84mV8RgIts/d9
sHROGzwjcg+EsjQ6hgtg1yjfHWtIzb7LpuhDHxqyVWE+POEg712tMF5kb11UYsLqQ4fDiH7SMA9u
xvEgXKZrhtqtkLg80yadEySPSM6IMvJf/tJaRtgKZaBuJesSUkTTt1U+UhO6tZnUafXZkce6fx5L
1iflPhMPdApieelq4clNgGqBwYBuCZFVMl6+ag2usBBLL7GQMWbQIEoPmzxyu85Qdo7Gs6c7id1S
SNYLFxUII0iNMTgZtlRlj3CEx25WrPZDKXi5m4dx9DQGzuDIcNwVjbDdK9Y0ve3hCZjlKwBWxv6p
bHVSY/jOiE0w08SIeHxb0KWGnQ5XEDnWlmcwcWSvnV3M8ZD/IeDB3NnbzGhJvDFqNh7BfYhiOPS3
yT03eYF5x58z+jWFiI/whvbhA4M6MIIYjiMCoYgsrLwau56I1oAOXPduSc7NbHycUBKibXMxI17U
41JUs4bm3tv1jyH8wwHBRMRYyz0VgdoSaykogOy/Z4jDPH8jdDAB1umcwT+jGuC/rPVu2PRrWjQY
9yTy9oIOFI8RhqNNadixU+i4Wo+giY6CwR/Oo7r/Psc4RESEiCJCVdXh0JzeQSYX4d4QFmJA1nkE
b9EcWifrCWSq479GmUjrJs7JquFyugF+XUrME+YOZF03jwDDCD8XgCmtpKuiK3E1wGUurRePDnd7
lkgXwNO5jcYw3sXltBO0P55ePdxXXN1pB4p7Hys2zmIATh3g7F7Gji7IoOgUupojOUcven7kYj+Y
gEWbnaFlNHFOw5DauliQ0MJ1O24O8bPwic2nXjO+DG+h7qQ8PsxWnP8O3xjBXczDgPqgw85NavbU
w1n26V1wUwCGAW1fPJpufC6YeTNheSr7LKrgKab4njJPa9cQQxrupbjbT8tvDlB5B8z7gNyKNcQ2
m9BdleOOMe12b9sxQE98HAFUInpNpCHIqILsnNGl0MjRO4Bt19eBKgFs5SK4lTLbq7l0yDt0xRxJ
kECiaTtdzk+4MpZDMmxW8DiEBO5QAwGwdhQOLoNKZgx1NYOBgUu08XBfNvO+T35PQEPkyFFgAmUT
bAr7bSB7itX7hP0Gm0185F6rf/esNu0h2dTgJtwciN5GaS05Mq49YijtDaWfToESNmLCp3Hsnftq
b+kfVgdXprkIEX4nBmhSKF3c7lxIXsNiQAOutJthZkNNRmW0w08BD2WnJJbmJ4tWv5vZnF+QHxD5
NiCO0DJhTOrV+FtnnZoDWOGm5t9iL59QsvP65t3UhsRLxFBrFoyFgAD/njhHU46C4EVQxJE6WNrS
7AAoqmkCi3IPfdXbDREXH+SzhE+5W2wexLqDGkJcs9QJy1ms9lJb6bb6F9dTjfpgJH53T/EteKKi
BrKFDgGdW5uW3Qy1sC6OdSyUZubeYMmrV6KzobhJ8PDb1ADYcwAwRyif1w39SKNBi7MOPlci4KML
3hcSHvpNTApq1Y+m2Z5Fyyh1CFiHGP4Y6ELz2ofY4D5cCaR2Gyye7BOQMw/ATQyhL76YQO0TG10k
NAAQ/UG0424jxAB5uD4xcA5FwGtPRfgxWOJivne6HwAh3SYSF1dT9+Dx5IRCspDwaZYxa2/QOq5B
ZpfNnSW8f+5sOsFuApgabxwPQQawxo/oOD/4y/nBAQXlNvr0wVgT9NNlo4KCXlorlEhoct+Mnk7r
gP8ljjGaPIY+Vzg0vTMZyiAz4WEy4K6n25nJ9V0M6Dn0PgCBchYTRXlwrYEmpiDRD0YLeHzDRBDO
v39CTe2Cu17dLXLS9ofqFEjzHYDr32wMNMQz3o1Os5136CYZcVQZvhBGaoI25/h2KzC7bc7dJjJK
nFeLmyUfDeQvGotGHfxKMMHMxlsOgCMrYaTLC6w4D+/qZTTleY+0miSO0+oYD/Yt2rJXWPJNM40B
49kX9zyGb09SgQlTxCG2wGbqsqXVitTZQWibW/xkaTsLbILw2uw9PjvdJGG/p6uDs765rf6SNF8b
QbbB5TgTn51VLfuBfktv33+Nz2MVrhGBhzqQZOTpTk/T5QZYEINPrn2IzpCpwOsLjaKRAZjTJERz
b7xaCX+kDjv3j4OlsfB7Ar8GBmE5Qq0D6Q0EFLTNswSVjHc245GOdaNbcoZUND5h2Qn34tDjt4yP
2jx+cAkQqYa7i5UlaIIEer/8aHaIRs042arEZtxGHhibVk72wVvPalQML2Xrs5YhRMGJIH+CInZ1
lDAFAkEK7swz2rpt1Kd2EHZ428kFb7DRnc98/Hga4DxyFzUMkx2qMxapBepcyasFWfeRSqcDzZJD
zLmWPC1kdJh73Me4jn3UiIsahNlCS0nlCLLqwnwPMwdAFRNWjlLoaG2XpiVHczMcXUUMHB1WBkQ2
xrDBjCyBxY+SQIKoCtdkloAXz8In3P07Y7EE0EIrxjsoLiAHQGe7GmmcUea7T978awQjj5H2NWpz
bmOH0Tu5FW20Vj+qvSzhFXo3dzckMDkCtSe+v9EMLu6cPMB4zbRR01mGDTZizvwSIjoVX1nLcoDj
hizcBjO5MxHe9W9iVVok6vGNaW/hnWMqsBoSnYcFmeOVQQZMXmYDd1M2P1BAgV18Ng+KkTBNUrpa
j0fAqAI5DAMOvHj6jQiw+hyO21KdZvTFGgYDdVopS0SOgqy37HECw7U7RyekABj6MKLpPwBLkHAe
Dg6vxHlRDqGaOhdstdMYq/cuIBQGFnwDowgOGCezf29u1T3aKjjX5/pOMK+WxnWOk29NdBhrRjY6
cVxUwZHCfLkzLsQ5f89w9/rgne2sZIZg5HlC61d2GTbJjNN4Nyc7pJjhkS39irNANgpCGPGWomQH
DAZNSdZfNxNvOWKL2SX9XdZL3IIlhG/FTwGgLOeKu5BLhIwY1qkXpLMqj9gV5CWW0ND1TLQhEkg8
pDoOsD+YJjsLPDtcgauhkVUyMuXTNC8Jz6xwr+MfGZIJ9WHIKGVwKBPT8tFURZTmMnjy1C621hFP
gA/DDqJDRPVVLX4QPHMhk7OmLKevopfxELs2XmtGKVsZKpxLe88wk5eMOM3zbFiobilcL6YaMEgO
yDyjDntfQgMNR2mIJ43uCwGYDWQoUsu6TmnZEEapCRqkObVgSE3xLHDDOFhHnhxP9uYisKf3JdTi
+EliXwKnjb5S/8W2vo+BJM0CzTp568JYJN26KiRx94jnrGMH8rESfO7Ds1cZHyHN/vbgJD5L/yR6
R9ELCxOtaAHykW9p7fNaLxXcflaOL22TnitaMxD5rqbaUxCnSu1H74IOw4MjnrmdV+OZyD+Rebn1
mwg8PElOAOZnxGG/scgfU1gu6sORzq5C9gy3k5pEigtewZc9/bwJANUXNNEiZlK21ENqYUW+Qzln
lD55kI7+YtQx5gmxpdaLrKPmwUDotWnIPeRKRiUBpCbqlSJO0LOxYIJAW+syeQkqivCSD9t7LSvt
okshSv9lpivcuY+QRup8+RackRpoQSAZhE1OmjsO9napxK8e2k0voSMLhMQIKnLgkGoqRLcxuFCj
4HHVuwQaSncNW1Ww5hNouWB35RVEyvUBAYa5TG3MEwBJ6elh2kWfk1R0ydSU0xKLlIaZvYgGnuJT
RehhNc39/GmhhmZf8f/huxYcE5ixXQWxBszVHNtodNyiR/yyE7A1qMSS1/AqIZM2RRfich1iUJT4
+eISLGN9ZnX62vDgVVcke8gEEJmBo+HCM7lYcvwa0fswg/xkvuD+gAkGHdus25RYsccNpn3u3bzk
4vzxsBvODhk9D1GunEk1BmpO1iWcMTfNTk4qAWfXpg8tqg5OAuMNKsbZrXiFyQqR/DNLXJk4nXZC
GkkhnJp5OUArooxQeKoiKThGaSQPnjBley1gq54cXRCLwdDt7DUv1vPhXD4QXT1MWh+A8MiFdKf6
OMOznTyZwVPyrtqleE0aQ3zXbigtkOyWAKyQP/1MPuGfHKIsfo337lHFQi+qLmaH73dwjy9713Zf
8HJSwCfMfe8cYIVxifaUH4gu1SkLedhUo8nAgP/WA9p6X+s3gV96M3qNak1IxcoWEu2Mh3cPEK40
VHf1WD+p/C3kanvLQUk/mKaZ2Fyc7XmYDxH5GqOpDS0EHaX9przHeEW8+HtdfvIiB3SYzD+AC0Tb
yrA4mveKAOedslDCbyc3lpWLF5QGOYnqqBTSpKSAU502OnRplFFKU/5DEEoD5BrxhYRYcnxYe13s
57VGusLbgZjHnghNeRbk9r3X4cRiqG7UrsUmKBPy3TWSJ9QFBQ4vWGSFh+FjdG0Y+hQJod4e0S4Y
QUiekk6JQ0zd0fcPJuBmJz6hxPtAb6Y0a1GS7Ym2TmeYIFXiHX0kUM5QzTzNfiELfQ32YI5TwgTc
Lq90WkPwGVaD9umFzaINUjGHYARUs2Zu32mwcmxFmaH2r9OdUHp48aj2K0eyjcQ7hSmZBpciLIvV
QSOzG71IAzUkH8P8Flwl1diXKGvNJRCKorhOq93nMp/tnjA0T1RqD1JiWEW4kIpdwOB+vR/Srj9f
g/zWbTXcx72boQhbm56ppZ0ePioc8rTCbT/7rZ17vRNyRh9Pf7UdwzkaS4iloXeEUbiVripLoy2M
LrOdElaYDyQj3Ub6zfATaE7Ir1x4v6RZ7q32o5d5nMiwfi5gHLSPitj29Ckn/IOnWMXo4OmM3HUW
nJcFxjj9I+cwIo/ta0E3c2WbZgB0rVpOjcNmmDKHz3xFqNaTIkEiP3qakW5JB/hWR4jhS3Ala4R1
suhsq4GEdedQY6WhcnkqKHqknF30TJEaAeYQbGUIXRTSxsPTAvoJD29JT4xWrtl8Ofezddq5l4N5
eeIwJWSXcAKhdIj33Mlunmxdtu7oIW7aIHUKq7Hr7/iAllsO7nuojUhsHQcnxW9sW6syd2XMqsmS
C/oKlwpxIau4Olpp5AhQjZ7J6DwvIxk0DadzXvfDkFELm5DRusv1ubf8kKC4702ExDqTw9lcrrO+
hgLyNBPsa8jdtaZxa6NdjUtfI2ujqHfkHiW035poLauR+TD+FPQc4CQ+Aybhhe4iP5ZhT7W4I2m+
OKCUR8kfPtCI0j08zRD/qiYZIq0wtqbGXnMA9bdTBy4XT1ixrl6rJXa5c6SlTBbx8Qh3QQEvzJdn
eMYno3w/0FFxupOLtLdl/3rxZXZghXJkywQnUh2sArnvJkI16Hyr+NOBXoJn8bKpey5yH8fqQw9Q
WJp5cjVVS6dU/EyOykqwwnrD4Nd9FQA1bD7hdxh7aN3GjnKjgR+oaIAm3nkp6VaBCKIAwq8Bg7oi
14RXrFF+PmJ+8IEnX2Une5OFLa82Z1ReKxCcFhDljp8SMp7nleqcMgMYLu2v4XEGRBdt2DPE7KgR
3uE9ofN7FE10wGjwJ9uDmfpH6A/Qm93TagoHSgYdDYRmkPxmgPQPEFFjkFOTXuDFgE5X/8CKv2AL
stcpa16amjqu4WIByusEtIhM03OqQY89caAQUwyDabnJIOznUZL+7yiJi3eg/zCnB3jxPkoqrs1y
uUu5+KTF97aKnRHMFovKG6Wa462RGpwtOIwh0YpaPp3mbwdyoUjjO8/cAPxEP0AZNqzjutO2e4+e
KkTjwPs3BTWOd+L8afGu05S/0C0sjC3n5XBvkrH0jWHHXNYzRddAL+gyzsjWedJW/z6FfY3z63hT
gxKuL6ZndLwksfn5i8v1aPHvWfPfX/wdIZAs9ccrA9FBoUozpUUbgbF32RuNBp7zYYnwdmbJGbcP
zf7k52sr9Xzup2u/gZuVdpnclgnXrptMTJ0kUu3FgrI0tdH2YgDp6HuaTbXiG0MLSbjbDmxzscl/
m3f/eyPoJyGgJNVTORD0b/PX01497uXy3AJxY9r1c7a9gdNzjO54zNd2f/ne36No8PnS27qKn8M7
QF5+VpnWPOUt1lxCs8VD7odl1504Rv5XFzGdPK/dHajeB4KMNuRpOsdnY74brE6MXAkKZHvHiI0B
ZNK42D8/lT+Q8r+fCpyML1PVtx3RPDVxlkJ0fIwxIEICt1kgdfdT9qCfodWHLqfFlOk2m814N+M0
ZkwdgmMJoURM6cQ6F+bFld8LDw9xVcTHoG5WiUutOjklqIZUP12fk5tJO+CBX3bzG4PuP9NsyHsY
a0ggbuDx/T1Iv0sP/MuPS2VMXxbWR2mbEZ1UA3gnhQARBamJaKFaI6+IBt5u/dHsT0MLPcBul+jp
d4HFWcaQDDFz+r/ssfZ3ewxmj8rK8kuz9YYsab2SpDowrx6TkWBF5dw+HjQpK+oiTg6eeU5BA04J
5kmtqk+bhqwPPvvOwH3CwVT7+aFHByZQdI52tgY+AMPT3EH4tJbe4fCgEVwaqBfCGKcb0pozy9kN
dihcbI78l2rFPC9ojc6BtM4ighyjtF+gBH+27T8b58s3fIOtdDB8lBKNb8i2pgebLF5jWl/CaaMG
6A/v7l24m98gTsp3+AUm7YTtNgyYlvo2U+dAyU+ZDgZgwqFhlz1K9VgBeyQW+Z5mbNwKR1OqzF76
NFfgkXfiPETT2DB/w+y8z/Zr3EqnpWOwqEEshRX69847lQdi2T2rgUMMruKR8D57jphac8Nw3W3Q
/+3EkuvX8J/V5uvBZq1djt7p3pKeF0sFMTZWO5iBv4ti+ZOrSp4DX2Xi+4nNOPOXyCV/u4m/XLRe
hS9nNJCpC5btLYVvyYsF6AZY1E1YQGK7N14cIHSbX94b9d8DCr6chE+Nim8O7ohvh8S9lS0bSikr
f9ICUh7mb0g3MTCho2IvmuZuBi6qCpgHdLMl6re0pJyrTYPQE/rHPayBPuUidZ+Ty8QAtnukkkI2
eDjsSwO5+8vNKt/sgmbtyKRj1wPn+T2yV8tr2kovd2W8C1vHuI0S2QetXNqhrm6WbjZEiTk+w8Bd
obrbr44R4AZs1JGXT41bgjizsxxWYF2fIO1PYVKFbWaEB1K331gf372rTQn+H3uVraO+5zsYBEo3
ZXlUxsTI84SX1bofDZrfVG4hFFO8DfZT8zX45S1pfrs+Xy77drY8ZC0pOkqhjC81UV9EZ9+rlfza
6AcgwPK7wdq/aR2bB4UAGVq3DvzmjRSxXybpS97zNWt1nBoqhuuiMX2ZFFV8x98C4Dcwrq9Xk99i
wKV4ZsjgcbUqDg7bBxqg8aC5wKouLLzx9jeprOa3l0MYUWnj4oZHy9vlklyuyiQ7K2NkmXZLG435
KT7ET+ZFFPjwIsa1a9zL+Tk9+CZpY0m/XLUOEV9CgPK4PNC4OinQlJ7I9OiO5EvOs6eSA1+F1L37
qbd4ReRwMC4RU++YCoI3tNMcHFlem+OE9iTv5CylyfGb0e13wMm/7u19e5X5/XRpsyJIlqzoKBn3
CG0a92XRYIoPfbyv6Sl3LFryTAVU+4zvEOYPZvPzWdWNfBp3459Xq/lt9PqyWm/Rqzpc9sfLmTuS
fMxZMCFwbwi7d+pXrfJbtAtqxERiN35J4uRvX7Qv163//5endLvu5JeWXJQxKgHOcV6FzLZthhLk
CMv4QXiEJEJn+WkgBlOLp17XfPvG/JdvXx++b2cUtRQ+aC1Z1tv/4Sx9uYv7q8ySXOWFeNqvATWy
MbOhbxnaBjQNqdYyBh74Wxry5y376aLvyXxDeT2WOhet2QxIM4L2QLLGPdkHph8jPWys1BjG5KQw
X+sOmvxMBX8JBL/ewltS0jl29HuqcQs3G+E6F9X1M4VLD0zHcaW7ybAFCVEF+GcdxMnMmRZMC+vn
pf/2FmQwiE3KGsKD/nYL6jORT1mZyeMEyciLQCElko19cDmKZU/a9JogYsUBZlh/KXzdZh778/W/
PWCgoTV1zOyA87bfNv7pfE31x4H0RHJqh2EAW00mWohZieSz1VWZWdz6z7PQaA71iR2d0c/Xf5Md
/VMJNGXwluw8jrfWu3GVIpep3OhUCrS9yQTiHi1ShjpHb3Gy40VpRrkALDrhHzpqOTFkKW8g9/BF
cwoAr4OnGBzIwKGC1+iSq7ey7sMusxFQeL5sd31ZGMOj0Td/vul/mNMkkV9v+r18KXeNW5E+yXWC
WVs8cnNWfbRrhA38D3KtpjtqjjwGcuYAwE8opl36QGCKaMDtENu+VWLlmr9kfN/Vqn/d0lu436eH
RpmcJRIFSH6Tmd6fAUUCGz+LbFozHpMDyGLeQA9DZDwttjflnbs3hyyR79JT3vy8RN9hflFjAZPc
4rHSJ3o70ZNMzZ9q1pLHZhRdNmfqury7QEIu/lM1x2t5NWISLT7xyJjWxCGQEyeckcD4KuNUrAwn
XLpOaHXH7nDJBA6VqF92/rcJ65c7bL0dy/RTUJPB44udHwSUI4uRdjBj+JefHfYVUALAGH/oc8DP
UuvD6frcHSuWGUnh9re38RbM9DCjrw5SZbOkCP95Cb9p+TSbKlxR0iKaHZhE/302NB6d/e1YPeXx
yZyZ0SWMFtXIZmibA3P7KEUYGv4ygMnnDOt8/peL1+/9e3T+evG3uNSWD49ir3BxeVETLG3Pzs9i
MAB7EIbh00JXiW3TV34JB8q3l5URImo3/5Bx6lzqy0l0uB9bj2dSyuOH0UBDkt4AxoP9p4kD4R/m
i+d8nhXRO4S9EMgAPgCEx6lRRrzlwa99r+8SN7Q+/vdm3grltnwrMPq8y5xQah2IYM8Wwo5HA7Ad
KLkAhj02jU+l+wHd8TCy5vdR1xgO3eBKk8jolL+cVoqMnPZ3T0UhVLYkOrDUsH8vj3LObsv2TlfG
ahSAhcWohLeoCdRfvCKARE/SNykF+rDkN6MDgIB2ALy0HWc0J4OaJw4N6NpALtMTo6XpAU1DFq2e
WF3zAIwgAA+OusLKZjPGVTHU334MIhoQUE2t8WwarLVX3Qy50AkwJnDWCAj5NflN58gQ0cmL1ico
ZQXRBoQBRefZiXM3hhgC3qtLunkQ1IADOiZQUMFnMKpnSEl9eApnO9IOoCp0EcUsBc38PzSdW5Oi
yhKFf5ER4t3XKu4ICCgiL4a2ouL9gqC//nw1O07MmX2me3pUoCorc+VaK3mj0EfZcE+Ogi7RDN43
6AqUCrgOB/O3ofUtYOUo1d9BJ4x8ROw4pol3KhMVhLnBW5XEXqNV/+w5nBfynMxwqBO5ntcyA/uI
o8r2vF+YZQPX1PS+7QDoxUpou4OvFzM6TR8uNP6FAimgJKPtwe3Ria+MuULZ64RwAUmSsZzkZqnY
f1YSoHz858PGpjvgRDqSTfqeZ5AqHLG3doEeSei2zxEfbpjvx0c6ios7u8HCg+TTgi0gjh/a/mMD
js7MNPPa8LO+8F9ncOV2aWM8Ki/rbJhBLHyI2Xd3xABp2cxAT3DAY6gJF2AN0H84wtmE+Q2fZTTm
BN2u56jBD8aqNPpDkkq4m7xbI2Y0sW5oucwu/QU9zfy2zBVFdcbqoUUYWwfFP4hXjnPI7qEDgwuC
Lcnh+G13J6EKklZLWs7Fp4crq0ZcK8TrSt1jhi3hm17Hz3iSONg6AGfxYWTuGLoJ6VA4jPdys7Sd
b493IC64x38eotMh8jeTZR3HHbizULt4uy4ki821C00J3hv4SXsOx/cWAGvOsBYodTg4rZ/uHEwr
BtR8CyWB+23OOg17GE48ybGM4Y46DK0D87nSH1a/qrtMv26W+xsMqTYzZxzvnvbf37Ikoog3BCPh
lOHN2k17OkqUhYWsVN0wyEGs7V1vy5tgFTmbsSd8soDfdYnNjTdqBADXRTQZ5zCsnwzupA/M9FnE
3CFSlgOsrNBsEpBrGANj42Qxh4RcTxViP6VOz/PHgLu3ma1asOuOLrqFXYiLKVyTjKGNbz3TEHlf
uRz0fE8+eDj2NmPWxQl5g6fAZjuxMQTbRCMDHxsUUUMdiPctii2K9vaNL66o9zjI+KHFNhrBG2M6
x5AjNiUUpP3/dPk+Js772KebMusuGG+FSHO7tz8wJjUTKwCYbQiIvqQ+PhRM6WFvvEXOEHkc97UF
tZF2UKwFMZvkEuebg3Q0drrK2YgIeP7A0f5HAPDxT8cGBXdZ3+dx4AXQBOXk/UdhWJBajSSMUpm+
TRBBa6taH+kxeIMNz5yWFGznEIA1FiUPfcZKebg5k5IhkSsZKWssRut4coT1FxOKZu8W3iGb/D0h
NbryO8s1MdptIAQpTYvggaV9Xcd7eo5CF1qVh0JKYRFqey54r5OdP4LN2OMtqZh5RrCxUk0Tvm6a
M2bKCac14se7CyAj4QzUYlNLfDCHOsAgQz48IbvLoy2zzfcB4+5WG31YhlKRkTZZW7KM0pRAuog8
/znzdd9b7bqKqfuFRIb/kUovNwSG2Bmz54Rp9l5m2JPP0MzzA2iiyLKPuWf9seWG4rhWgfmcpUPR
70KrhbEfoZyKIm1qjwCx6EoQ830o/HkLss+sv4HaYmB8rzIffnWMjY/TvBziyoIH8Ao0OkkHmP1u
YUcxIrhjovNeFKewwLkYHGN0EREg2FfQE1OyrN8WAhiMv8nIV1fwxNS/epp9Ja6PajHgp6OOr/97
6N2xoKGVpCeM72mV1OxOasIfjQAWia5NRl2zgZhMichmo9tI9PaiKDmFTNyJvIokV7Eb24bJw+H2
xL/YonPAgqgtrCsy3tnzTb+rc5DACT1ykXFfCRCJsWHuc9OIQw9a5qKbeH4edg8q5Pe5i33RDf0b
ic5YL9T0Y64Y94vt9makD+N45o2Jl+E3OEjzPFU3PfNHYK6sZp4Ua50YDVmb3XO7wMdEGzMZyNkF
mqvZxmFXmPHe2qm12bWhYfaMEJcrX38YQPB9J6LSJ8XstXjXM3auP0a1mWzas6R7/MV+Wmyjr5fA
DPCefsF6VUUSIS7/BlA6G86krGN5I6lHV6kS6443rzSAdSXJdRigwsP/RhmZlVZRufwQFpAE00EV
R68n86+h+2ABwquMkZV1zexwD7nWzogKTMHJ8YiwCJX/XvxBSY85cMzNplq35apG67FXrtMZ9Ngh
TxC1IlsjQNCTODTLOFtNtVPOmqDKZfjWQ5qfZDa77KCG+ATpjXrEiKxVLMVJSvmNrIwCBuVLFuf5
duvd7JQlNdZEdvmyxPV8b/vYz/91aE4aOb0jfEv+O1W9OJ52ZkwPkE87jgkLJa4hguBBqsCuCTP/
Y3rZe8mAS3kamRdNbg++V0dENNJNFAmYHoq8SlFji9nQDkNf/YuvVEA+ec0TxWLIigvDtrFBik2c
HoNs76BzCuaH8j9YNixkEWOByJmIUnNOfNqE5in4L0lIm6mHX4f+siOvmXK7mZGpNCTZ9WVzTgOP
nwmvt6e4NgHPq638xLe2jaqZ/ip6a7hT0XaPDsLpobPpSxYqwkjmISBzkgeOK0l3gUzEtt1ELoM1
NZ8Z8S22GMqjttnBTLz1ln1Y3sJr5+nIsJOLnqhQzqu/3FpS3Jo01XmyVJON+uM/6RehmXhEZxEp
QEyicglWEB67KXDhBz5mH52ci2ydibEnUmXOaxWEclrWo54gNcBOhoRHydkJxMeC+8mrvYLcR/RE
B9DLaW9zFq4s1meatSjQfqb/EEd+mE3NjCl16m++fo7jCQIVB6wAYRshSvfsvQ73gjz8V3qjuED2
+tnBHSMymq+fXuz1LTyuc4b1i4qP3Rmx5FV4nlf07CQ5Y1TzXbDttv0pB2dku8bYMqR9hwAwLSqQ
b6+Sabdljit4iwT1s/PQMD4fihwAKbwns/Zejt8iNFFdcsPa8gL9J2auiP5GBYbsktQKGdFsiGQe
1zUWCkmYc+wRi5gJ2CAoTmYhM1a5LdixEYBWXCpjP38cDsys6Mpj2kY7m0FXa/1hcwSXOHRmQGYk
Av6R+oSWYfRmhpj5VZfHGqLJ4sBjU+ZACBItD/HFYaoChYpQt/nMDIcmhGW1556aTqy8IRYgx3e0
vY40lXnK3PhHzDw44l3G56KxjLKfOG/zgVAdsrheoS2jJozwwbTh4205sX19FRGUxyZ6+LN+2QFD
mKbnE9pKgjywhO9cyX6rk9gwmIUJXupUkF/BkOXS7fAquB5d51LKCVYFwjCYSJ/ggoT016o9z+7O
7OjLT+np/S/9VyyQqoyYC7KXm6s563LvPpAvxQdajR5Bv8N4Q4w892xrhmS0p3j67i/fS0my5DGx
e2bvzbEDkeYuZRPICFt+W9qlvRK08Y9AkHbUd8bbs7SRXHJqZiFpNTOX2fIk6YTR5AbrWqktOSEG
JPxnqZUiulvF2Zjfpo2VABS0FwlaMheatUxOVzxADsIdDsz5iJV3xW/UZetheHMQP7hGgkwk2ptS
6bOTCoQLU9Q9ExzX148+h53CJTSgW0bCmfBYRC7v4wZo/uXNfIXHve72PAYuQorsy3nQMWk3nDK7
dZqedMkUMJttgi1D9tRZWF1uoK6FOENHRYccgffV0w6zGvjVjhWxheETOq5TkC58/5Giq+vgX35a
ZBnlT5b1K44tWxbGU3Q1/Gl091FxAZDc9oyA5EpPPW6v7X2WKcaU/Nr2lZ1Ewq7adh1sVPnWKiii
tl0wT/0ieK4AQXPNmM/VdsQrhSdfK2sgbmLLKT47rnmfbCGPFsk9gu3ZSEb9Ifviu9gEcOfJRrn9
Ua9kaALVF3kPG9ojLWFJmFl68WyusYgIu+UERdRQcEiZ8cl3TPbRKc7rgHLjlWYobCsSQxuFhmu0
rLkkt8ba6mn6yJj91CPQlML9ESIIO1yGR6qn8tjLGkoDS330lB0uCE6R+w4OFzE/ZrAVOwv4krD/
uE2Nj06bCRNHvV5w3R3b7RrBuOMu58wyhOXrVvge2XefVcNqNd7pVcyfgvtUA0eryvLqq8V22mDO
AUz+zwsB5hcpQW1HpVW0EPiXIhCT8Ue3PjA7lkycBY+cH5R+uJ9C13u6bLi7lfAIko5XFIMY6w6B
f6B9MjsLu4iilNMBYSLL5MXoE5Vp4XIzImZBaJ5vCO4aEXyEnecsrwKwdCrcCBd38gqw/IK4Hd/g
8xPaH+LL8QF3eVLOOGHbL+wiFquUdMs/kbi2rTTLN13m6ajE+59RV56PdgAIPoEHrwK6P8nJTGD5
mdvHZq+zj1ROQ3yHqULlE+FTwjJi6eMgtZcFY9t3/D4ZSbE3uSEjyHciYvU8mKh33nHDi1ajyqGk
tlfUGioKqK8hdalYz5FrVa4Xdf59bdhsSWVJscUb52HyTrangeuKZ5cJ6A6PG1GG9f3Cz+qK4eSy
IBtuDI/PmnB3eV/O6NTmGmF9F+hvhqhYM/+2zijuK6FAvK+VVRqrhzOXDCyvibgYTFNOPpm1cREc
OkPBqNzM81QBQ8aGcP9BaeDzN6o6bv0xahS10QWFE+Ewpe4iHyZUoYY+xSur/FiayXMai01tYStm
og3c7a4rGk5koSHJ8BizA4oFCjH2dP7egnYddGv8CnZxDB3eqmqwA1QE0F6eZFeHcPZMxrLH7CsI
LpBMyW/IeW68HPU+UAQMOwUZUMXmm5mzF6PlTNvE/GH6wf0DoJX0sG2EM5WOvzUDHTmihxpwjclZ
u4+937s79Vdgbrx5K9itjlbvkFLRM5wDxjasXfL5c0h1ZvDOXqmEVeKY94GHGkijd90MT33G8FYX
dwxtU3Qhgo6t3hUy9Wdv3ZgPZ+e9hqXG4PY0Px2BZh7kOq8+/gLQ2DEaffGohuIBOR7vthe3Heu5
i0VKlpZjcYe0Q+lDpU1OnWApC9wDX6rkJLgsUEEvKch9L011wjVsA0H68a/watkeqU7+z+iP5Nv0
PbXlgB6gPkAihu1NUMCutGBOTkGHmHBF9BzbGPxREd5sQKHsl3gqycjO7KSVFc3nzH4gpN6VZ5o6
Wsa6Cgt4kBOS3mbmYa4gmj905EdVprj5ffq64hTOEUbW1vbVQ3IAVEgkEAXaG6A37ibPMwbitIDh
nFl8f0lz1hJhReZHvMxV2aWqH5XwMtAHx8KkESZRlC8r0BvSZqZC8fSgR2//vpqwYoKGtTv18SIa
OTFV9Us6ThxDHkQOF0wM625bTCtwwFgfNUCcgphaMr7abwyJXOYHBPEU4OToazFozJ3JaXzsW07B
ffF5jMiB+fSbnP1jhqaDpy7oVWw6fIbNvQtfEHmZyv257Psb8HP/JIPlsAXp+T9FFLVDS0xRnzwZ
w00lMZAhu4J9VwH0jSxyUnXDlVaJb1Lj/y4SdHM2a+DTBbvpCT+WGWxi0WqDsaYzc4dkpD006re+
I+eb4KzURxojFnfDckjQCbSgVIOS+2c6Dpksppk2N5jqcQc6cDQe1g9fDR0pq2p9xQ13pudM/672
1AKhOiRi9/TGPwEHUZkdd8BdqOGh2nDN6pHO2GPxbgCixg5H18YusT8eD+Q77TAkqRI4BaECXaKy
WAfdImjxRNESTVxj+Troy2BwE0HbpLlWWX3rMnJGL2NSmfvOBP/7vt/0zJ6oMkxn4AtASJbHnhxk
jJ4xJkumwyAd+rt8or1/BCakvToc6+xjXG7VkA4E3r+7MQ56NzPGogOvc3sGDjcUPBDneDL4JqEE
orOsVXp8UhNdZw/r4uOuAjJm3PbJQzrfSsf3qJq/LEa5lGa1O4oPg3fxJHgQbQ4Junq9PzmV/v1o
nHBgYKxbctWmt+DICHcAAeKW6EIz4Zc63zgDcGBG0oxhP+rksThdDb9clkwmrBIkvJxeCrrKKM34
6fdk+ITSpcw3SKDHSmk5GCmsRYk97mWe1n1BdtFK2HVPhUPgc8BKeoGZP8hxEARZvA88Q3YmVSuQ
qq/sJ1eUP6jDhgxVyxS+3okIQStTa0zERNYWJ6nbkCz7bB3DvflfVZKmDGLDqhCkKMuRAwplyzkW
PdfPGnOY0BCkPPKvpOJKU8uy8MGXjgscL9S/GFiQqCec4x82k8hPdovZHD6AQh+tK/6crTETG+dK
/E5q9OMRQ/03zjMcQNqUPmNiODebD420Bd48Eiqzfgrvo1/p6HOZPZIBTi91TRmVBgmB/4jzf+A2
u6p0Ms6cLKP0Ber+V+cpx07aliUWJA6wCO+L2S0yFpdOtLzYL0XwfvP0gWLj9lSgwAOVDseIj3if
tqvunp/Xvlo/eVhTVj7VLf4Wo+8/NayyvUP2CCQN3QXV6HdrxXjg1SUnmAo4gMWbOr5uNdQJfGCG
S77wKFEwYQPsTnTkaBCcrPuGketMEXJmzKiPn/hz8OCrgrlbPjPt3zxqnLRpn9CK2ONBvQeAmqne
yG40YzeG37zfYuWCJ/IqBzTL55BRi5X1ijZtAg9ZFOLelLT7rbBYMih38+SgMVsL2iBXfQBuzPRa
zr2br3AFR6OX0DibvCGxBGX4hH3Ud7hP07Tjl/m5+BiOXsT0cpYWVftoqUIWCi75C8RiIJaT+YnS
v8DxmQRSoltcnVG/uFeG18v+nAmnza405pe/4HFBsjZgZpN+RLB3ZOO3/KcxRIv92usQjNVg25E8
IPa8zeaX5fwubyEpvDVsCSqd8fS6O+ltO8E9NnnhstEnQDKwWbldIotCjyFgKlt/VsfB+/LQsdD2
kszxd+umwLfjLFDQxJeLifM4kpfETTqaLHfkV+ebWXP84j6ZUEaiNoeq5o3TucFER9RBiE0mL1Qh
T31S6V1E5+J4wP6k1perLJifgMli/MfG1vA9YfDjsn7Z46HedbEohZEgjAFQ3j8tomBKag2EOiZt
GgBExxerNB3OClBdQjbhuq0cux/MFIOsgyns/DSQq2m8Uzf/7ygn1jdbTP862/3uaGmf9G1XDf7l
NxpCIc995PIAbxjjxkdUxG+7PdLbPxkevc3DBTqI27j8V3fBFNVu3kRHadE0IvmK97+Mdtjevu3t
Dmsvxgka9bYeazd3pcO5vPUWcePVt/UXXdVqaMS7FuOlJafdfoctQNm3eoB/XOLuCPtq5bWM4Uqy
MpXV9hBZvVuRIwC2zDYYHbk+PlNZVl7IPYG1wbOIayJvqCbB7Q1i12jvv/ERZXS9bA2dJ+ApVRbR
DkhCHA7sje4Ld+CDo7Ijnp0qMfJWiP8qh2vaQ4N2AF75nOXL6Fk4CZljmiCM9ftk2cjXs9o4M2eb
ukE1JagrUkx6CUrSH1n+RoEsmu1gCMgnLyUn4NND7NyW5I55T2fxT2kXqUsjyrDZwWCN2dU0Mbhq
G31GJtPG6yGFBFf0wXsqQLXJifpH1PjdYjIyIaaSAOBj4/TD6gLyPrp6PQtrMGV43EIZBpFlcOWK
+3+NOYqGYXosvA+QHWx3E+sabgGB8ggj4qyfdaCR3PzhRm29O7jB9HFvqVymxXzBvnUfKI0xMUQ0
RmGq5BMd5sM4qKrgy+9jAIpGc0x1Nh1TpUr7SAArn1iZ07++3zaDldDgkTmLy01MsMStHMwqJm9j
SiO9h37rwYh2Y0yyIMe4KEymI/26Gd1FfFS3x1kRJFC7/360dLSF+YCXQ5MTr56ngyHyeWA0UN0F
YwLJiR5rlRddJ48negRgpoYElyySWPkgZDZdg0KAhlypQHF6hS8LkgytSFtM0ahbBmnRZLJACo63
LAkR/4m1UpI0dZynUYH7kUwO9TKYUFQgmZuHfpuA4XBuk4VmfsfKyM5OHA7t3UuQ7HV1bWWhI39w
DrKjxmRz6ZvObdvpv4zRyvj9XVcAnEAbOGMxhnJpt2l2kqR/8bPA9H5M7j7EPkJ6H+WZk666Ztqt
KIQt79F1MJ9rb/gx8nXO4uuu8i4EHB7IW0SUiTj8EgFGojpgSQaio3AMhlQuaiSWQ11VjVd73Nap
D/F3Mx+KPtId8Ocn0xUD9kLm4yHFXft5ZuhVmBNzDg0K1kLYncxuEan6zzsxOELnC1JPDiKfvjTm
FuSQzEAkA/wJZdrC8keCcKcs0vrhkK5oZy9nPywBBj3VETVnL+QNtEVALmfxuy1+mrzMCRr/+r4D
Jp7aI7JUMLnw6OKHQCdQ0hDELQL/jDYtlRnn1w9bbdwoYBssXnmvJ+jyP0d8+VvgfzKf9uO/X9v4
2zWVydnHWz7klw+h0n724uRXLCao16fGcnmPlRJzFRoT5IEoLvYWqb5SyiOceL5JiH82qQOdNDej
wniLRWVOd7Mq/6ARJ/l3x2Z7wFM2+QzUJ/PXrqUZTqen7xhXWGKzU3KbWexPPtfhQIeyq4qbvVFe
xewUnRHAUN/AeqNx+epCzXVXkNGCQ8X0QxbjyXaY+jjDLZzKLctUn426ICcmqiYzpaqYkZXgeekR
WD7k2B9vSJdk1LLGFD9cOIkFLHL67QwWLFA9tP4ubftYr4+Bf/8DrW2e9mC8QGmkJfc/NQpaq1Tp
b/b8LSq+7WNxWukRyl95R0Z9qgQzn4vSAKkfxOCESUcVjU0OhLg3byv9Ss4McMRfALmSyw4ldu92
vfhSZzZzTmFW8HiGn3sELIbol2q/tmqcy1UpZc1ujeAWo5RbwBpzVHdzBv2dzVaB2/PTgAcPHRHU
5hGUU+gMiuXRwGf4eZ8Fdfm2xSlon9Xxt8L7qhVDnKAEEG1noYh6HMQQHM2rotsr8QwjAVzVe3zM
1c5nNWMZwgPi8cTnzdFqPOdEiUfSFtEh/OoduMGQAi4uzRV+5lAKTXmvvmc/nanIOPuQ0LYqXJIG
F4uxBIOVMRgHXaIAMwhuXn2fUve3R7LpThqGxmkOEH3bzsfirZgjyk1ff7WtmsTbB/wO4UDFHk5q
ZGF4ZBj5KiUffbSM9yQfKkH8iQl2vR2Jc/Ru6y/uzP2fj7G6iJPLfWIp8k2OWvs5vc+eTs3MCjIT
qgcID0j5sDbnpOtF4xeJa4NufuQcgCYWbfwkEuzx9G9GgYZ5mLvu6PPVJqneYLRuh6aW6HzkesCa
U5nTG6tek8EoaLkZqyWKyotWko6tUoeBXTQmIFKi1sIYzfynrw8BPW6bFRmgBncAJ69mINZ3cZwt
xn6tQzfG+hyB8B4bAFHmuBTq6CHpH/U8Be9+QBhg59KSPRjIz4VWIPtkETMJjTjujt2B2ZuAQ2Lr
TmYHG1IM+GzQ1eQNVO0jj9knBxtlNZ4JF742dxnkynRdYbjcHBdD/Q8UxY9f32Gmg55g+nqBe8FI
VP0KSm/Vmiw+DxVfTzqefccE89exfp8n9xyoRSmI3n7CJFyhteyIwM74BESKtvtez3GJp0TpiQvK
5d/D/LIl9TocMmWh0l99p8dAeFk2iiLxxhrwK549fNLIiu/96YUxajpC3vPesZH3jkbm9jA/SwaM
vlmE23Jga0yw5rnQDONYngxfxq1vjlQDfMRAE/KDcjY8rD+TcZfWOrXlmB1ltJK3/sDezr2sVxGd
zLPZUJl+oe2TDoIGlkz6vIWjqNas6+TDCuJkGFBeHToUquQBbl/Tx1iw07TH/gIpGiZtzC43Dv1t
K8no42ATONG+ZgUh5f6yG/x7aswTL1/5aVmnaterTCDAyeBuVV4Xv7jNa7MPwc/tB0/HGAAHXMxv
1yhHXp8JQHsxv5jjvfM8e0kBallhKEsKSFxWNOmbvfpy6jBR/tGX2tmmx6f3a275isGkv/W6d9DX
T1HCONk9GwPUPsLvkoEzXzHnqa3E4cd/NOOiuwdMInVGrw1WPI8VlrXiEwVDZqguS7uzMjuT9sA5
M65axbO6JV94LWoMfcEqda+WCB417+jCKqZTBRQGMPqF4eIxUIaC97QGQYNhmFLtq6RqTC/rgozX
+tTWB3f0oXHG9qptfL/+c+h05fMnjfFDGkb5kIvO3viOwv7DBEB5IxMX2kEOmKInOppuvA7GUhHX
l9efgW0qKc0ls9CE1lQai4EmFuA/3Ag5wfMEyxKt6GA/0NZPpZDKa+zv1WErr7xPbrwma+MTvYNq
CuFMMBRbv/tln22o7G+Piy2dzXPU+B2gw5Vx0wz6/PTIbHqe9sey7a3mZFcHtDDp2fyD6LbQ7TIq
fRDFWrWFguBrgjYO6G1CMNhd5apn2cn+D1sYw0ga352r58AiYMVvte3WfiA4mto0zxgWkjbLh13R
XOHBjlM3YRxCf6uQzUT1SSYTIKGJgo7W8wFQvFmwV+gr2FwKkP0ZgF31J0TUMr29njR0efhCkad+
moA1R+nWFsFl2mfftwH21bCJgDZWGVGXVlPbjdqlLGTvZwbzhF0vk3ZHKoS/sqNE9QmnLoMI2MQG
kaQH3VndcgKS+xwI92Oh8y4Md+C5AYJlxil9RfC4mi72NezoC6rMJHpUZkSjp8StaH7ZzotvmxDQ
XyZvaScHK7rLwtaW46PqHDLImuEpD7uvz100+RddBvf1OniS/wxwmMKswKrNbyVIt62Tj64hBQJ8
I21RObr+N+UkhP/c1ucQoBPCPCX1cj5cB5Sc4vaHN9oEj6zFybnAOpVzlztNM38tSYiXVz4w/x9I
l+XCxSjF7iukTdQ2F/WS1EreHzJ4Oa47sHX9BWQd2UkAJerK0AbVVpS3TfQVyfKcDrHb9zo87NKP
3Hp2ELTHKggo3ED51Y3F1TOIzMyQ6gim0EdQnxSco9OJwJofpfwyOiUu0m+aMFECJdmGctNCXiU8
XPxutLDOe5AEkmvagn/0o7669QfhI15MJm53IOauGkCj6EhVCnyWphFI+dO6JJiNsH5dyXwjDih/
vixjTBuCYcpLPS3Qbov2ImcDTE6VkemcJ0kDV/vhTD64KxXcv1WoRhpo6ZG5PnJZTQyaiBczwcyu
mj1RGKrJ8FG9KV780zGUTZw2X/SbzioZ6Au9uM5JoYgihWrQPKVn04FS2+fFK93M4PqTS3aQO2ei
vE1/TrocrG5g1CZjHwZAooFk+10WW27E3WKmPWYXzrVrfZ2B8v99JO785TQtI8C0NaqoJaRcDq0R
1iwHhtWZd4ELCcu+NR3S65NtrwFn4A8IsyIqjsJ2WdrvdZc2b73FJ6Q7kCPCZls//r2Z6oXBB9uY
s/pE2AAY8a4IvmiP0utmE1qMejDF5DUWVhDMeQ9OeuPnzzmqSSlWCNSIrnu8AekeJ4combt4O6k5
Fo3Fhnga16jtMZfBfPrX/EWL2oWHTfNsSTvX6FNeAl/ohIUWR+/Z7YEiK5R4JJdsx+VzjbePOIHO
ErpFabs1ItBSCSUgKzErxXZHnnzg3jK84sep2iL2Q5N0AFvcAK7H/Ozom84HC87eGI9Pvmngz2Hy
AS5j09V6gjtTwoAUa8bFgE1r1jMdqzfGyYyI21gYMvHIbxW9Cp48r8qw4Jd1d4c3yWWv16QjBm1u
cV6/1STu5URNxFBOLHRKVay7bLpwcBYJhimkC0/rHM1/Pquof3APBr5PLf2Kn++NlOEki1tIex43
PMG+c9Xqjhj9YbeDMWmTuH8DjnkgkS6VPqih3YLxWNyJkyywYPglELPrX952v4DT0Jh+3lUYHx7U
szM+qhbaE8beX4wSwKUruw/C/pmKVktoUQEV7C/6AyvO9GeC2P6MHCCxjjfV3PlAnMTGPFb9OnPz
cXLMn8A7jBtbqfnzfsl7qaFH67MPzk+76plMYH3aWRNWFCEdu00cIc1ia9QLNBCPjbbUpkcOL6pu
g7Hela2evaJpjDa2PaRDOpKV7MJmgztzcMDQezgFzbqHqXaY3pkUdpC9/BuRvNFYqifvoXGtoWK4
eE8q012sWwkCc0g6vOwkuhk4abNgnWECuGyn3t6891TbTE/m0oA3ZV6yheGS/e3FlmkrSUK6tHZH
iqJCO22IPWPzB89Mfcak2TGk4Ys5LWF76tW8DJEP/zMEKAyPsOXSaP/h7LYSnCzED2n/CzcfvT3U
AYPUKWsHwejPkLLQVdTLWqHedj0vLVxCFk9dnZHWwYIfwqfBxhuiLo96WVCkfXm/0hpJuJ9MQSAG
A9mcg4CsI5LRCYZatF9U8rgyOgO95oNvTxoRJR0r4j6UjQh3HJYgbC8ibW1qKluu7npv0e8xecG8
MRmw55QN5kVq/yQu9rcBnx9nQ+OmaMMwHIbiV4rXYps89xBiYPJQha5221KZjS+L6GZf/8ibjjS0
K6xjI3Vm3HSjXwRQC94+icf2OxSwEQtOj6j9wXV8ZGyhDxFN3myz0iiKPk44VBpLSLx4sCO7le2L
9TzEn0oOnuadqg89ASKvCalv3jY6VJwPy1nhh71QLWXFs/nhfHVbaxR3jyFtiXslf53JjYLjb3TW
+7CInlRk6DM0isI3fUUTA/pg0Hbr0QLvKgMmVTnpMXxz0yfxGzVhH4MxGjwgdoSnLD1PTvRqnlnl
qiKJmPuU2poDUW75R5iu8I7gRv7LvXkHH0I1gQ537n3Ijb/LusNQe3lvxJDhdt7zQZgzFOcyOXjB
8UMJdHPaIyc42HMi6R0nJglXFp6xhl+lT0hPWLotanF8pcFBMyU6MMFbgPRhj5osECgO+HOdyDXw
+lrFPc2oPVY6fk4C9Hpgz3mRQ3Qk6Kjt0Z2mVPyRTia1PtjV019S+3NyBfWEOM8x8OWku0q7oyq+
T6HSBAMGEVZkbmmTVSwXqnH6XEA0DkjpCLQ+qyowBn9ziBWwTN6RWyhSBATGWvETodPZct6CX8Wf
2TXduU2eRyu8wz6NbOliWFihWKJe+N0FK6Owhx/jkF8JI80cPzVPo0LGdB8ftVF2iEtGdTUuc3cU
pVFFDRWQsFyklk15J2aCkLAOof/A6VoPyai+fySz0i70qAenkU2d9HfJhfjulppj3Jzl8ykWI8HW
gkaUJMXWa+M94tmuTVH9lFD+HrADyXcYQxa0ddoAnGdgHeKwXp6Y4vKx4O2cIH2QZy0X/Xzyxblr
z2HCBKwreKPK9e57c90BaSzmCYOdio6YLznwDM6MJ0QVPkuVqNS/b5H8/R3pMk8mH8PYy6AVGd1o
8XaVs+FYn9LiWLRvpA6sbfxVL5LcgLzTgJNiQNNvwpvR+9on5KIipd0BQXiPpV5+tQq9NdGhrt5S
iF0VofORYC8pvzPqoPk14qRifdh92iSepjgxY/rSoEB0FQn6WYgHMX29Oj1MwzKDWOiN0GEpgq05
pBmVYaCXMn8Y7D+9Uj6VCu1Nb5Qf9tlYn3/ifJSsbsXdWq1k56OmD9At1XsxdCkIf2OPTpGCRoCQ
aagD4ddEn39U9NeeBRR1a5zPKuDQp9mJ9OyVVm0HyHsA35DjprE6ZAlNAAMMB3loqib0G05NjQ5s
9jJU9dmaAIwk5JhPQTkwXNpRVH9jZqV6nnlyw4E06dByQRxxuDSVvtbTDz0xitnMFFOw74KWBZuL
YqTm1QYGllsgsS1Pkfr2piJn1bhrs22tgoOfF6LZKOsUgjwDb6CPNHofhmTNXSpYKs/chV0m0wzl
Y9/c2/yYQ6v3EtQDMkv6pMxAroshoQXUeNFng7Jqbcqzkn1TsFyuPnMJOBRgmtG8ND6T3weih0Kh
fK/A39EdkL6J3uIVsrxguPF8LnBJaLzk5y3d5APTvrDnXG+uW45Z7uR/gNNg3oIDXC+it5pmBQBI
pjbWXxtVhG3HmA3W3Jx0iJcZ9Gyo9l2qIuP1sPh83PQzNSlANvcH7c4HP1+eAcMUWIJrJAIfjQep
ZDVm+IFgjaZBiacHRgR8cgSOOe/utBXMIiV7EkgexmQxfdqHC9zPSf4xz1GdYiLGG40R2NLdeHFT
VPlVULxz6CraOkcnpOaWpT7ceaL9qamVfHD6dxb8rODWQU46YlP8oxNu0/+RdGZdqiJBEP5FnqMi
i6/sqyDi0r5w1GsjKoqAiv76+arnZeYufV2KqqzMyIjIF3Psgs0Ih9hhbgBhkSEsFqBNTLOHZLgQ
BLmxPrtMiFqklsA4u538e72RiH7CGTkoLEV0DgD/zz+gLp/zPZnA/tRFwRuM9+ANtnJHFvFmnf7I
raLXDapLhFkx6N1AHMrYDkqgo4rOyXgGv1XMKaESMimCzdoMtAgoBm/K3ny99GtyevrMIYE9/a+A
xnD1Pqspp4Vkw4AaDZEXhKVadz880ANzHZj5+VtjfEjWtxtSub0iKhWXtkXUIJrQOhsrXPpYynL+
7+2WMQkHeIJqfKN3Z5SSpR7hVoLGvu2pYoxAxnXupGYLJmAwa9SnEdGY4FJOVNtS8ICtTNPtlCD/
sxi9AeGRUlAEAkFhO3EFLWE+5Vi8880WFxN/mzevWMXs5X+fdINgcHz2LijfvCvoGDuyJNV8k/Jd
9oPwzPROtuLNGbp+YeC9gHs6frJGaGGNRNVbQqBizBjGYm6A+uOX93vrwxvWzJe7uRKwwsLYjYHO
/AGdxdXXf4aviS3VBoHfcDVrAJ4PieqNrx6UqcYuZm8DkpRLWe+DO/U7aCn/lgX9Zh0RAKAZTS4Y
Pvm8F/QOsVvfOwkJB4YVTgerFXFWGRDLcofcnfYjXOR/ED41AwQfIvoCUo9xT5aieCTfd1dQQw2B
wX0LE+oQJ9SGqISjZ4x6/OzdQNfHv+Q+UbuKAqp19Fy4n843m0tJWcA4xq/b2W/jmoM19KQO3lOM
cib5JN9keBPvZq4oXzc5527ItBugwWHNqB5zI2ck51OZrFE8mnuAkAD9jDv6K6L/8t9fYuBj/Q+7
RVJdp/2xrB0AHFf80zVK7203q598wWVlgZ8A6Fy4jVxCx98yCUXE8DcaCVf9kaDQSPqKs9GRjJf2
Am9ayizoaMdXq1P8Tg1UCOyOOR9P1mGITBf8Al+UvXLhD0QGfKoMjBAYVQASC6tWmeERnYBHDgPY
xPbEJTGL/KtmzuQV9Zzsn0heNNcKP1exVchJSaz+Sm6R6J29j1EoBE3RMCV3/YU/yn4nVnBBXSdi
3QaeoQQK4JeYKVbDkLTkZHQmJJ5Fno1hLgbETcoD3gjzOwYt4WqEAIpvupE3H8v+zBClIm2VX3a7
FFyLZyqUsivG/ZwiAKJFGb/d33/V/t+UTWX8a2nJUPetGDhKE0lo7BAUivGsHp3MIRQ76FkcRPhg
0dYUvFjFidDOY9De6zJH7XhmrEEmWD6iWtysxi+km6OC+zSYM2rOH4YuUVOZcSJD/rW4peDoMNRo
M5i4L9CnJBLiArhEqDxgh2A3W3O9DbDHJQHIEcE4ZwO3XLQxXPb8Q4/UGTgWYgguRzYcB0HPjbcX
8jHxEMmjyPdRf/1lKA9Ki8ZmIA0RHg9XvCxps6YsCvyGEm0olYjoUGYtLZuG3pHg1VBDBaeQUUWN
oSzptWwgKYoGCTuJdLEGwD6Hl/tMgmasyDZELRE1eDRXeuk3rlIPF0h6v3shspzmhga/cKD+ydkY
khgPbwyzf2472XseYZrhYF3SaKrzQLWYP9f5w9Z/mJ1++GOwQjk8mzSWvhAfBimdJhipeBFgB1Uz
RiDBOzv1+Gsc9Qb8PredFmS3wUAYK6skaYKjbK0/h4QpDMZ1PzX4Bb7rJePh1keh3b8YDKD1VRqL
Dwy1Q1EbVj+zmWNBqN3Ls0NuWyEJOCZ3kWHhrYi0Iy23/LdeH5OXoYeTTcgnGY509gv1u0J79mSP
1mmaHELHt5g9O6M16hQTfSIb6sdsEfpqIYQRxEQsKRRM+sZQh/6VCkw8iLZRN9SZajGysDmYeOlp
ISi0jznCnpfe8R50YIu3Ox7osmYPZl78dug+v/SkGNCihdJypPns5IxmSIXCjQkm8R8ZUgnFymGU
bdJqRpyLofLCCUP5gw8Za328T3ABuyzlqan8TK03845oM78o9kb7wi8tjbQI72MDDkvHwkNDEG1o
Rtz7rwVkB0Yl03b1jtXbOKZsKkExoDeN+gYVLd3PNeBilsPLfINtzOGcXl7uwBrRFjHLkBkOdCKT
lNdWC719bKEar71YMmMaMxSh6oHwuYFACpFirUaHJE2RB6juni9+bNEZe9k+7gjXzxUt3B5+Bpx2
8Xn+Wrw2rB7WN4EU9p41L4a/MQzMeDGOhz0dXZZMuRrZR9jWghomBuBpGq3Pb/B1NbyyTe9zDqQ7
DWVoPaLB/7il6Fv5ngoVNFjNhLUfLrgUDUNjrzhwP29uiGNNSE9MX1NbSA0TECpm/9VwQtnVyzGt
9n6tCg1av04PTumtJyZuyyx53prj5Dgln+Ls/H2QTPPUVOWx8vR1wuPcmfCLBIwoo20vcUEj2DZP
dFIoye5mvcaJH1s0lOH25Tgw6mC6QxZIoNeFJh9CSo/vQJaRD6JSh5KTVZy944Q0EdvJg0zpDD3Z
Wg+OSek4SPnp8zJMm+lzVvNH3zieCa6FQYN/UrgZvFCYc0JSicw//0X8JZjLgi47QEcNlsUDda41
5KapqqdQZc0bQXzdoZ6CGgPIhfCIQgHmBeHpxXQMG48BFKHzu0Oznv3KP68Mbz/Q7elhuxX82SnS
RYdj+TX6lRUm+GiOvSM8EjbciAL9emjRc16hTNhC0k04helL8YxE/0SmQBNb8d7Aomce/lmDrcse
9ORZzl8MJ0RT+sMkzXhDMowjzqTg+UdeoK9MvZALrb0Q2SkJH+rL9/RSnPEth+CZFTpPicWIoXLe
fyud+oahteAbnHw6HyZxEMY+Nk4v625Ux0IUX2zjGDEf1uPW3obrkTERT6gy3g4T1zBsOCpvnxRP
HLESo/wH+5q/aZ03L6u3rHTF4EDsumVyyueNkqQLm9btQriZTjsbl/TUqcZOkIG41Th994JTCPc4
z1QLC4YMflvB3Br4jDvOF0eVxxFgsmmSQ3belqVg5NARfjPYOWNnQv4VvIree6SqjQ5TwCKCHdwF
iA+wr2CNIPBuP7vL3/dC8wBPeA4Zco40C/ovx0UzPYXxMi/YpKbXMvSE4w3B9mFBNyVtke3oaz5T
DP5s+4trMrDT6XAy+IS1bJHZ/W7vO7Izp9/cviS9p5cQLFJ5B9GGtdGfszppQjq4jIqYIZM2cs3Y
3thPVHulGkA0lgpHGc+n8KVgFwiuUtEjkxkzQ4eLiZ3tlPPr4mw+nWkgOMikktGGRhhEMYEFi2xq
8ks/l0krqlljca2a4uoWMw3JQmiVyLH433OHU8Rl9cRUIXrwJW4WmeRWkCSkdXYiPP0JghmWves3
V++yoqSEupdDU7uFMNrKD0PCos9vNVNP1hDCNcQPwrEePFY9f3HO8DCA76q80dmjyvkrQqE4fxly
qEKrKGEv3xg8pudjgUePYMEKLvBdZPtgxMxFe9+g8ojBJL802+8W272A2ZO2u2vS7jDd58UUllPD
qO7unG+CzOFpH562sto+dwN9soP2ITw4Jlcq7V2EwBhXEndLqxxGxvmHJBzZ4pXPefdjvCH4REJG
wlOHUQuveUMiIZxNhZvNJromyI14rJIN5wM9JgT8eE9Rg+sCHJ01F5qwRtmSMf7/JA4o/hCS208H
QjKeEAPjnehYhnSJBH2PwgGaFJYdMStQ7JgB/gMraHZZqfqgtdCFsqL6fv8VXBG2fEpQZcqcB2e0
nMc3bK5YKX14MijxNvH1haC8Nfr9GQMXSygPIBp+abT9ZWLEjKP2TxfHKCLt2TwUlOaMGxckR0S4
EDrQzJcnA+uCIZc4nzZLFXGz8guOLQmbJBScNMM3mwFpd2OiqUKbtITi/0PajPnhGaAZ1Fmgg6B7
N5LLObXK9LBBoolIaZC4/2rAH4gHUwS9jPpyhSXBlLuAPAEzLqEo8MRyfjgJHCQo+kii/3F5OxnS
DBuxEqbEpk1oLQVJEKCKvTL2BYufTAZ5ORDunTkHJrnrk6aFij2EuTkxPIHS8GpgBrohDmGERMzP
sn20WY3ejpwB5whpLrkugR1YdxX8GyGRhwbYgTIxs5MS6QGeEiBqW6CAFqrGoQPvBtqgwBw2ZLsI
ZEEtLYpnXaZod11jqBvgaJJk3dhB/7SZKbLisSMUQeqBba5BexXnEUWzOGWshIemB7uZbGLJLx7B
Z8lvcInmyXGXvFy+IhIZHqLITwTSLWoT0B2I2iL5BVSgjf37B5iNMKphB7SksoaXlr6X1kNWGcMP
duOqOUBlmGJe0wKw1L094MrneYKpUDp14VsNtvHTKbYeSRmUXaA3yOXCYxmp/AZnAKFeeYhJwKaw
AVsierMlIM/QWszJtgPOBzXthG8q6WNuzE1Hik6bgJ9iJ54ru5qyaxH5KzWItYCznl9DADgAZiJs
xU2SYXAQiXHz7ZeDDMrTe+xbFWq+kMdwaqDM8eHYypB+2WO8Ov/6Yc1N0ZsvbaCR+cP6U34zkciE
SooLDfLMk9ET0q6HG2fvtkDDhoMkAxch3zoZ9YXQAcEbrUhsofbFQtXGngPFDEx3DCoEHWS++nP/
fSwzwIzYjoqZ0B+bdGXmAFv7uXuDkSC4mo8A+C3ik7Fb45TrhP0prmnSNTfDhmV6iEZc0ZaSOSk0
ftLDKcJQwkxE/Xue0D53rhOMf07bxT+VKSY0ToBfaoNpicG/z2sFb28OHA294WFTGIo35IytJhFq
jg03SAnosAkE75cHh5Saeb2PdG9GZ2+1El1FyjcjCHigfEzwBmU9FEwCek2ATdaySf0FTgFnBJ50
uc1/YldxzQruNUL+zbYPt1iM8AWFzwZ/zATBec2MYI43z7BIt8xlNCqh7cKHJzkkoOhr/I/SuBnB
+H2mbKqLn3Gp2rRkKoxKHoQpQe9M0w5xH5veiyZID70MaQI+G6LVpIYnB0CQj8sppWEroKPOfips
Xkyfqh2MSgImigNs9BjB5mVTbvntkz56yY3yatnB7CDSDXhFuAKZBNR6gASeSIM2+SEukVGIiG/y
0bdbZfU1yaHGV/ZfTEVDECIFxrU+Vt54SPUUceVcSS5LL9EySilop71fnWFkDE/mDMzAaJhl0Z6s
kW/NakD+nRUezvtE/4G+trMs6h/ZSqjigPF3f9jh7geahphYZsC2dkqDdBIMy2MFsOr3LktmlLkq
Zd1NV+Dz6pOHubYAMEQfDQjXMfxZSM3Xr4kjH8G1fWkUNme7cuqOUgBvqI7U/rZ6UU1KEcxHO7Nf
WYy9nwOVVokveaxe3N0JsoY+zqhnFYjcbFbRShMegBEFhYsLPDUk+bnntXMv690JaRIPbJSizoSS
0Ubxh/XKco9cHQ92kmJXyw4HFucDvuLzQSGqWOG4t4Xv4t0L4c/RLvsEdDgMS3XoVvRE0R+6pw2I
j8AbF8M9TdmQ/u1amk8ovhwPxrB3OI6+usMfGz4kJT1sKlihlzqq5hkqBJ0D/e2gEFdG8n5i74Vp
wv1BHOVO4VvpiUiE8anCR/oEbzAc/YaHAs6GxWxGg1h5dDr9tBJfuXYRzgUpoTn2GDCYHqtIaHZo
hHNlojRkL0kCsxa2aQw8ZgcLM7V94bLFz8JTLMLQYKpz1ZJ9ViwRRIwbhSetRqIxQvA488770Yyb
fToPdUcURS9dQuVaIWIkFIlgxI8G9PMg5nNdI705QTamTuTOONdmhlGJd7TttgVSzJC2epNsQNk0
YKbePusDIpqcHpNEimprneJmQikXePgbPcLQUQ2yZPHRYYKexCU0pRyy1FmeFQI9MIaN9foYic4W
8vaXwOYnICW3tjQnKN8oymvBTnut4CEhA7iiOMxZAWG1pu222u/IxJ9IpntTCLmieCdGLE4BTMpw
7ZGMeJ6Xu0covukn4Xk+O7a3AUPmc9dPU2MGn5viP0WARGIgRIG4d3ieoMAlsqVKCH3ujfezg5Lm
MwZtIc4hOzf/V52dDiezQ/LzNNn3pzXfudD3JyMjoxec5Dur2LmHzk9wZFLhrQnvLgAa8I3K+Pyw
9FDznGSwSsLK44wa7WawDX8+5uzsKvYPjTu4Jm+YHoNR1MMQ+WGUl1GvWIvZyFhKlv/IaMGd2NFi
ZBDaXGY6WLhRMBtu1vijpVG2tBD+oJ/3BrLVnYmZs0nIF99wMNKZoLmMaP32u13xtce2xGvAI+GS
9b93ulk3xFTJ7IYpgGzsoKLlAd3J89iB6nsyQqbjguFWVnuowIUl6/IOZMkJe4MZRQ/x1xOGB12m
VIOIOfrf9Rpt6dQqC7e7uUBb8idlEiHck6Ogu6tMHDC/a6Lqw6E1jr3rhPmJ1FFSboxgxS/bwa+o
+yjVPwwxYxSnRQ7z16ojqUV+vsFDzpSDeDv+HYpQi38Z9b8nTHsyflsE1x9E3H6F2iAeUOxEWbFl
j3Pw2ql+hpp70Q/lckKzWR8DTC8HPEuG9PGvBZT4nL880lPFV1QmiwijJmnPHY/3kpA5k7sz3WKL
U1VTozQAUxA4qeZwM8S2IvyqPBCBPRcXOCDtsbFOO4WyRaU2rvHmMchUhWxz/8GvQ2Rqyc2jUjox
3X7iNBPrGp7DHO4hvitILQVX9+wp2wpp65BrDSUxMZI0gqQrX65IsGoQrgILBJvcNRI30H4vsUpC
2CTHfABBHcOXq6t1MBWpJQsEdnjSScHZjpIPXz79lHHh5Ud8bYa45RB/fI8zm3p73Lhk91Tat/0f
VlMsObAugo1uTbRG0iLiUays9tk9yp7zPW6KcCOeKaELqDJJOt/xdPvhx+SbjEb52NYhIfobTxIY
foKIgNQJsRMzYTlLKUyCnyZoiFa5iSTCSNhgow87FMiHVoUARa8jP1SgBTV2BzCJRgxezRtygOK9
1jhPYh5OxyznJLK3WITWat9wMzQHDL83c5pwxgt6/8l6oRQUFvvES3JFXB5FD6i1+kNnTmHAz2Wz
ukQwkBkb3C0hPtBzxesGU0hp8bB6KMujkP92dn72C/hQi8/LvKjZU+8R1eoSnbhvCkl7+WEaJAQb
GB2MsdDSf4i23z5mPnByINqjnZIlOjEo5Ol18meg8CePdKfnqYlhG/fg343aIYrIfobWBtLTC2dI
Hm0D4KPjvTMPNuML5BnqLFW3AbYtkqknWjFh7SOc7B6iHKYSG69op+89teVECFwo9SL6wFss/IWu
Cna5nyHlmaziPUJW/frvD2egq1ZZ+RJ46omGtLW6Q7ShYoOosomiOjklm0iKzS24hcHmtx/Gnt1N
+Rzd4T5J3GPPHVr0683YT/VR6/1RGCPhTsRXvZNa/vtryAvaoN+1+pJJidDZxBArn56fcMp4Y3mt
f7yTzrg1zFfSwvAX5+3Cn10S6CH+r/uP9PjprqZQGmxeEB4uvgRzbRaQqncH1BNU3vaTaTcwJXGZ
J4UXLM0WDglF/c/834t1hyxG3072VtHLE1mhaB3mHKuBHvwW8XzF4Ct0xyTdH9LByAyKE694GpkK
kuW4qihl8f9kEffAJ7CSjNhJcd8QMj9vO7bsTMDEtKRwraWEJjh83iLVEUhcjnW0x8MhrrwRvHCt
RZDdOJ6kaROuPrHhQUWJk8Q+YTkp6hQCgIhRnp4wQgNq79kl++I6ezCl+jJ/OozqhmJh87cgtkve
IP6Gz3l88YGMcTbNND93nmBJgDAezuag6RbeKelxGKfeZFlxdSeK50zGxpHrmYIEHAwengiDWMvh
Bw7dD/9dxms5TOt56ZaDhwHpE5l3jAGD0HgLVgGCcqtjtDyNnhiki9wzQeXKDwM8fii/wQdqup60
TQTjXXjbAHjpXnkUFoL5CifZXnx3W0IQS835pY8ct2ymkmhk5r8QQsqrNYwARj8KsbREZmdgpaig
V+DF/ujAO+oU0QqCHMkjNUjww410iAQKkAnsMAY4slcMXehMADWq25SiQHSweMr5kjLLFjEcuTjP
zq6TeAu9nnCKIDa+WHbu5UAtaGtSwLyXykWfMhH1qid802YtLp6WlDFf8QAmb1oiFaPkMZabBvuJ
IupzPJtuIxOAgDUV4z7ATsbGcwavRdiO8ocbUe22irlpBPIGkBadAWMafJeHlmQy0Hy93/cvoCmE
9WKS8kAXqfdRSpOEQTZ3fc2YVd68iT1AdgYWu2vCr2I6NmOVVdG+80Z7thVVMFPGj5TCWIrAhQER
yj0afmOGxVZOmockoS8wU3mm81JCN4XPmCVbgOquo1YYrrYipxdemso/UnfxTuzcDRg90rUk1HSn
n0sOYrsDPyZj3ikAWC1kNFvHduCewx9FCNYGXPGg3e1bL6c6DSsRzD0PkJ5z8hMTvW5xbINHij7y
fSdQKSAbHwGcCF/p8cQkZz4I4k+eB/XKlpizMbWtqtc0UWKQLfFCVA959kbR6YfhJZPJbTR9nbuT
0gwdWOrO5x9OGy8duAhUQsFTlH2BNFDiRDvoIeBgmKJdlB7LJ+2iyqBp8deKwF+WUnGy2pdcb9yA
Dta8aUXHjfQvOnJS6KyR/jHBQePck7gSL+m15Pq2xgqADYehcXq8relbURxxhUv/E9ohSzL9mRNC
p1FYEONN85x70yHlKK0PvtHZfvEeNIYY4huO4/WktbgT2QXchxSUi6ZxWmoU/xYzPBWRvvHmpOym
uB+im2OFqLOeorwWwEgkCoIP0d/+Yk/HqvJK67XkU7f89S6x4qf+Kh09jbeSTcpVjyxqPiJfbA/i
88k0gxdkuiFA2w8MjxXYGMjciMykXyCWXYv6IPzx6YYDCFiobe/c06nj/NS61RnCMIDyHGAoTR1L
b0M9OY7hsCRFJLbBydgKce17F+9x9SXmLrCzN5xQdkSFUX3owNGTWzMDDQRlM55XACXx3kuVHyW5
URvwONheWbyPyAJEEPhizSzyF+Yb6HfY7VjSqNk/gEiw6W2X8Ji0H14tJVt86UehySY+TQEPV82P
qAPZqyXv3/+GOiYu2IBENlJwATZFe5GQ0us5agn6TfZ4SoPk6Twd0G+OA+WRwxE4A6CLwus4csAJ
qJtky+kC6iYw4+1FIWnhkeBwk3q5vV5XnhPSlaTaE1gEe+hjZJW4u9lup2QLVkxrjVYXRp4oOQCa
J4b9XCJT5lVgXHUeM3FLsw+p6OgDceyffEzSA1FzdpyQaWspjb5B+/cgw5i6c/iZ4I76KH4diIEO
fkQ2BmNzjmcsLNmC6aLlWjU0RPCo3ifGePec4WYLAOqaMAsX6HTgKohGCvEsgGwjlgagfDom1D6M
Lc9Go+dpPd8MpHbXenfFUgcHDEByD+fBl5hvRr+VLUbJaP1YuMtbs5Dbxla84xFBPScNSE1cb6I/
9NSsWqNfKR4bd1ok2oX3w31DMKG8F700kp7KAoX8GnQixIWt/DAjfLJgA0Eo7Lhcrzd9CjwhymGh
AmVUWk63mqB2ZE75xxyBaO5z0ci6G5N2Ox7bbZQ9ptbnepCD1pDMk1E1xpUY6P3R6yqDXkwxL92L
K7mPaDDr3PPNVUlzq2g0Mkb7hiEiilG84vsEKUJ4izVTjKnvg3J+l4K7YpwXhTLT+P9hZAtew8np
GOp+cd9EW9VY1zzvaln5X2+yekejEq7dokTfPijtFirjrkrvO1F7cMXeEgl/cu5GDEtKVxSrKpUb
wdkakJMweJv31RJUwmtm7S6/jXOzx1buvFD5o/w1bzYdyMkv8Cje4GV0oh/ReJBluKwfTNMaG2OG
Gbe+Nisp8b4wZO+MH8frJmwW/Um/f7ASEOCRiPCaqYRgP1bpi6sCZol7cSZeH1yhihNzFDqteLNJ
5t3PKue6L7YYN9D5wIlSReiNgxKE1Ws6cOS5Whu33TU45WYzWpLFPIl3RFNj5BQ0y2AosxlGfNXt
ZS5GdzccGtHRhaUwnV0cWUgNIKn0QLU1gF3pY58RUmSgI/kaDdN+L45CZgj7Ik/7u3+BjhJr8DNP
7p3qXtP7IRPAX8J5X2iQy3QaU8N9GgZjXWE3SDShxlezjzVocm08qrEv5WfjC1+S9PFnZH/8QXAh
daSRoH+ztvQvCqaWszIgdZaDsXXHPnMaY545+9oPIeBUcIgS+Z0I45jZffT3x1WBcHjOVDDR0KIt
FWjOm75BLahz8K697+aekl7e6qz29p58YYXHxtu6PqLyPht+LOljTwYWzm5M70SUwtWtecdm8XKJ
NSSuQjxKUmfTkW+3mjfx3gmQ1oe8lWySynR1GhD6p0H+1pXen/yMvXH8N8M8aCGuyOl5jzEotxb4
J/zPstCn6NCVf4wxcrRFbR2bGLHA1JRmhbX/Augz9gVpjYNVs3Uh3irk0eVArwUa2OdYAUA5omvY
R7a2GlpfUjAF/DoYpC135sV9phQ7RZdW07XS7YfWi7bHB10pLFQpvJnCl0Z0lacWdgLXs998iPqY
tyaPGWuBRuBqgYIwCFlZNsqyO0gb0F004fLwL21HF3vD7A6ek6Faf5sJO96RrpYWjC621svNfZXg
Crh5pnlAQkYK100FIWjix210xJRjofKjn+gVMJLc6+wv4nIsEjmiA6tJsKJ44mTN0x361865/zLu
nOQ2uH8BsRlt+obr02DRwzAKK35Tqn8h/0kjAa8VLFdp9WRfkE0WvX5ozd66zjrhWoU/Su6/yEkg
TFEdSyzmFPAlHwkSDPOlR2Zu7ov0RSc67k84xKNCfyXFdmo0PPWRLfY3Iyft0eJyie582S/esqcO
PxDhRd4EBTOS9Z6UsVoqRLz77yCWbfqj2CBg7QQshAzxQlP+1JiDGCh8+YEBgLssAue0gF1NgU+N
DpNKb1Zje2i+0t45S/ZrLg+QS5j3+IOOHpY/sYBVhbXArHeOnbL4wk8vS2x1lqd+C8XjPvxNanfd
DnDSQfLPViP5U5/6DVvY6epM5cESnl+2fI0ulwQwr5Fc8JpGFcSqBkwUSso3kG8epQfr/Ibyz4Vy
vbuXy6x9e4+T/6aaHZgSsraTM15ClXi+PY0HSCJzQbZhF5LdbuXwIUqtG1gQ3bVPbT9VaGzYx77o
BvlF6d615Ns6jyG9OrgBcBnGd+c0BU55xCo5Y4uA3Du1kSJl35czBUH+2FgZd4WDmbX8NF7nZbm7
Ex3qVfv1aHCr4qFxzXVhrXkXYi/6293Y6P49cR9QJaMek0DC16Q+wVtNz0sIm4iQTtHTvS61SVzJ
DLG/1BaJ5kA2+gECHD4zrGtY0tPOrAs3uEI/rJ0T9BW4EXSh77/09J8r0sBxYUuT/XkqXC9wQMDx
A080xABGQWoyw5nrFY7sU66bmB9g86sO/Cas6bRAix3R4lHuq+EEKek3yYfOgKjGWOmv+/Tf82Ko
Sy8PBi68kfD+tDsMoHMBvUiK9+QyjPk+fOUR4uPZc9UlJDMR+eIL1gNBsRRVIeyH6w9ru+7d8Y7L
toEZYWhh95vjh1EEjSA3Q37wv5RfK/YsSPsk6V2mfmXPqTHAZom8grLoV72xGmqCtpOwSufMUOP6
R0WTwBsyiWJdQGDRIGXge6yZtbhpRKrmsHzYu36cqdvcjBvaknRFOk+dNzZq0BLkdVjG5E5d2ZfC
lkXbVna5/HE//OyKmw+NBxZfHrZb8vx1zbeorIur+NMY8t/h5EBwzC2Qqvf840/vP2pQ+HV8g5dq
EQYn36huR/oYmSPUXSaAXF04FOUMEyDzuWDEH649CXZim/FvnUiBMtBvC+lsvy+mMKTvcALhJiBL
Cj5f45U8ouHP1x2gLTFbBy+Mx5JkFpN5edMTV2T7nHFnP/F+MHrZqnMnd6rZCFYHyijc6w6X0kNE
OLRvh+fZVQ/XbKjx02+cjSJ2ltItq6d9K1fq08tlX1N/RtJsmjH4xRO2BMFpfHycjGI6Q6E3dO7B
3c43FTam4GUx7JKxD+cewjoclZ9SNSc9GBjk3x57ibtmPznjknuKRkmxLlfXMQyBxjOfKw7SYExg
Hrgq9NCgtYa/vYkPI+7zxmh9tm+yU9M4CrB9YtC8ZGLJz6ZblLvibOxfEIHv63Mk3cPnXgLRIDKN
6BdLmxqVZjgyH35rfJbCRO10QAhmK1yYLm3Gr92VJtkvruTiGX2QfBqdcC3+pL1EPArlxuW+0LYU
UqeX9Yv+exJe4oE3nLFJ8X2rNfcb1i9CjsUWJyWhVYRwiinLmTw2uWYRoLEC48p5V7hsORQ7n99R
XAC2Nea5mffseTTlmy4YLyr4AKQes979etQHjPBckbDF92VX0ows/crFOSvo4GmDY/vFNk8AMZYX
Z2DcI3HZ5MlrZIGcnzGFOb4YCMB60RXsrQduZ2IeNjTRKTDPFz5Jw+a2X6XOZryG33+TVDVhOuN6
JBuDm9HCnrBvkdYhQQSIA/1grTPM5fMdMeNeYZBe4wvlkkBdEWuaWoT5FcOm5oh+uRiOmqXVzuRq
DTKUrJzSC6YzuVWty8tmTAKsfmwgX1m2Gu8xdKd4+R/VgBkZ0ERyT/t5AxokLduPK+b0DgaNz639
wZOVfi392wzDKSmsdjwAfMTwCqsqczJdfJGO9cJ4vZyds8dO8yssbneP7TeAOnXZ4kys7Ia9QfVd
XZwxjYw6/AxW0sNSIIUF5dcSpp9ZjXXJ2KLjhq8RhpRjbzobIqxej7NJYYozSBu+cFvCdjNxHqVT
BzX02KhyvngkKSvgKHrdaFHRbbD/Ce7eCaMnuGDKjBnz2FzQMl4QLpEVjv6RmY/OTkk1zFP4oEMp
QZgMeX2y4el9g8FsiriNlAS6AswIF1ZD1thDcHCArsM5KwJxq0kdt7CokfPe6hnAcvPkDC9ycv5x
NPQF7WoUjhWdgoPgdXWK+WB2d7oFuYxYVjQdzH6atqQBLV30TTH7/Kr2Xks+8VjZlxnjGp7+/UcJ
Pgu6JHTAO//lkv3EJ/syEHrt5XWmxajbYurGsUwl9rnb5Z35vX0gR3S7G+s7q3CNl9LvO5x4dfAF
Gp/dz07zTFhhOu3D17zXbKqAU/x1UWoGnZRoxGHyEDq1q8nVQY5+sgRqeDsM53gaR1zbxEVRKVOl
2Jfgir4N+ju8PrxYItn6bD4mjgKL7ljYqAGMr1EaSgL7V3hTscs+Z0t8i1cyEOxGSgCGiBCGl5et
BrUMPvE/ai+XKxEyAN1+GCRwZ4Ddxw9bWkzmFzL0FZg6K1od5bQj31vC29H0qRrxJur64eQ/4DJS
T9Va+OAosglC0a959aFsUALL895qM9WhEIbJrOLqhjGZ5mhYl7xNmgkwWoQdcqb9PBxJ/yKbKQku
DZNABjOozO6dlMq9AXiqZEJ6Fe0fq4G6vNKRK5wybYRImyxD+6UjJmN3+m/iK+SJAHE7LvqW4QwD
+/ydYbzHdSpRjvzLrwxy1Vuad2OjDwsSBS6Kx6oaO9PBVR8Qh/pgWFnvv0sKYqwxdDrBkKIQ0jCc
Oplv+kMPSiyZstFpIA9C+CyYj6kIag8716zmgAFv6+Hfb85j96WxB6QwsVhbS6KqohJzL+zav4Lj
lwtyMvK6E7WFWV7dsvI1ce2VlgSKNmHiep2UUwBmGJUR5kU3jxOMRdTYGkyJ97cq5GuZY2FIdkfF
hpOXc/oRR5vqxp4wPd2S7Fy2bz+XOXOvUBFjZfhZnrP3b/U1ALS/kAgqU55Y7c0poJ4Asrgfhssu
4ch+Ff+s6S9OvX8tSA0xx4NU2rxAwEZfk+7pozcEHAWnGxHw8VF4A8gZr1h6GV1uku0roTT/jPUi
e6Nnvfu9S53xdcs5U6rKa9JVUXWxGpzO6AxTG02tYin8sUAT+n1LP7XiUc5vttqgh/f7c3y5cKt1
7+ODWvMZj152Xi/5dJOJ+ZVc+eG8J9QTdHrHpNyINHpjihUBiQjyWzVhtruCfbdJWc5cJjbwvvcg
j+JuesIfHBLX+elLkPKUCv/2YNib502x7Nct9ubCM7JeDBgVtvx6d/zK2HxxQZUbTZbS126h5MIR
qN3B7vSxzuQdllF450aXBeQg6tclMgxAU3A3Cby004ex5BS5C7BTQAIuft5PsM1mTXyFBIEVIZ5A
TTCWTC0D8PiPpDNbUhUNgvATEQHIIrey44J7a98QbS8ICCKbwNPPx5mLORMnYqZbWeqvyszKPLSb
hwIO37XmK7g7zBIPnQ0LPUeF9DUzc7ZCeIgYg9CJYxGnOoT2fqj2t8xWuMlNAiiu8B2lmQ80TsFQ
OUarOa3W6E23bNExr/FwXYZAwXL2+cWIwfyL5+U07tCKw6Mw2cJDfv4qds9cMhKXjF9RMKmG15rk
8z8ku4pNKmfInAgbVj229XJnwHb/RGdpWZDFxmOafTJe/kwYu+YJ63TZ2RqgIOvTqy1ySff+pwYP
NIDX5is/KmGy0g3zWQDKqXvA+Ja0vn3Px+mt5hAvODMQTHCBg9QR8QectFp8UTLV/60pNEM4BqLz
RY2mopjy5e00OC/glf/TDThnQev2ujkjd560BF8usH0dvhnn1YFSPvEmual/Cl89Jfptc/BjKf9V
8Ua6eyBOM/npQGgoA25m45zsRkS6I1E4p0CpFwW0z7ARBFB3YV5A5kTgKOwmWCq6iFfhnGaeOmBi
tXxbObavlzEYfjgnGg8b9/IWc5yAnZQgB0Gy2xY8+YPLe9Wg0gY0f9ljtKsK522AjyQztzIYqu92
QwhJNbV0M83LJ7pGIS3lZDRHw9N0B5SgHqw5OmGGLyStcxwSVnf/WS2SPwYa7ZOCq+yqytIKFx+t
9/PXGDfP0dNOWPXg+uhVDutZIHkYYjROUC/Zhi18nbvagKExZvFQOA0tiXM/RqWpsTeNC5SByaw5
x6PHLLF/mLvqhYf4uX+a5BhZiXnLN+jRaEJki/p9fJHQSL8BL+Fgw+zKNLU/bzPZF6GwiddPBi1j
Efsoi0fvfukPLQQ6XZ4j/lWr+NwVTiovZt89qp+elyFyWMPA5vbAGnJMD/c3PTbUyGsBVzW+3R4W
kxWSe8g4pKwhvvUGanj0WyAqwZKQY457bZEzZnDDzzPZygC9W7YWOGoEr5lQIraLIRHAk0rgoXhV
nGf4BkXeMQf9smpczSLJnU6t3KV1YCCYwra8yURnCDBXdJrlM0hV86yjMulvyRpof/VYyt8Su92b
yHkKqHWK/TPEMGwCnZF3wkSO4DEv1zDby30EBvIf23JiPrDCPcyPkpvlZslDHo5f14TNKnWf/yaB
RL+qMGWE6qa+sG61QCzGPA0FSUWiHKmr/BzfHuj0vhUXbWGMAHivMVZxVInV97jKKRPf969O2NZW
7BLN9WeENNVF7evfUQDta76v0q69oHDiG6OvjW36HrejABrrivqD96WyAGj55puu9CXNPd9IXzMA
6HTH7lBZqK+WilU9t/MowGdAx11iobr8QO2Cm94AwjARTmDO6IuyVY2+F1OPRTk32ZbObW1hPwX3
Pto6+JYMc02LO73Uiv2uPAO1BlILxJXLBrvzRc6cwuSBnbEruLRItnhf6BCE9YWR66vTnMfT7h/e
e/U6djjSoa4AVbXE73wVryg4+4gnbDjRiuxTiwPYTkxMpXFedphXXRXx3ablUZVRAsqL9PR3HcLE
HwD3yXhYKLRJmuig6iM1FrBvnbo5Xk7p3bxv8tpurW7jscq+yHyqdfpBusMVbD7WWTFKSxw1A0rY
LEBZtb3bux+B5BuzpLn+hBMlFLvjbGi/bqk1X83cq7Abcmyev932E/j5imwS4827bj2gdpzUld6o
vay3sXbv5OTw/K8TsMH5790SD8Yah6hfbbHiyMb1s6WTMKODxCbEikMGwpj+Mv0WTMY0DsQHIY79
vjbclz9gIOmz6beswfbblQTVTDcloeZx5Jpx1ZWGRf7EjWcx21UsNUkL41Qkfochw1bPPbk9FmDG
zM+Fl7Z8GtTWws9MOj0Jr+KB6FfyG1qGnFm1tB9K2HyQrdGzbADIIt7mTfhuQhAQdiYE0BUHMkFe
MlBAMWQbVxj3suBFHDlXNTJZqhMvyCej6exdUGPx9C0eu4aBquzPBSkR2VbtfwzVnQHAfRKI8DtA
pHeKp+P1JF2EF++pMEVqPAG32PjRgtZWv7EbZEF99BnvKVx3dA7al4bm0sW1mTuO5+E/12qZ86C7
xowe8efk+cumEgOq5KDUJznGjZccADzo3rSdw8Yn0vMAm9ETCqMJbOVsBvyglloFvKy4Fn/51HJQ
OvMt3+Uu8AM5gPYMUSEDMEe0m5cUrQnB58NT4d7ARgjHX5vJysV25qgcqXi3mQGTMtnwQqcUV6DI
PbmmG6Nf1GBC2ymR8+1SShc0SM+z7L72TNO3hOsZI+7oXlZC9kW8m8meYExosdIibIS5It2WnxuC
irVU4ZKtUJppmbciucZ+PIP7mY55YZEyR1ZOW9uj5NarmjABfJpzv7YSLIpZnXw9J0izu8Wxj+Ql
PdS/KFDRgNEKTJ9EE1YzgiVlK6aDqBYDPssTTdAdwdnef4j2ZJxOvzQgCTsVglhbGlGAG05QASgS
A+uTxviTui1iItQenBWxpQTQP4qvIy/qYTnnIWEz+ANbE0/9cjmmHzficTmtISaMr+wkLVkj9fPV
dfwDdl7Eu1BxH6sCnUlZW9rf46f/ifzvMH1arHC5omIpkMu1ij+s/9oM07K3Srbg2yT+7iCucAdl
QX0vbZPbE3MB9YAjkPIlsCds0+/GwVDwvs4UDjltq9ulh8BTOCsZMtZRCpLY3XSDXZZbGYTmj/47
gqNncYq6WVukbJU5ok/2CLcs4zbneTsdHbWl5KHCQqh+EKILP//9BpXOfwu4UIEXnj0s5IYb51ah
H+o9bhmvbPB2hzdHmMLCos5mMYEnoEAL2EgHTNmnILMv+P1yWdK9yL7Y+UjlCIKXNTqHcSmha0SA
QZcwLPqfNEQQ9PuInNd6//3czoIhpHpFvujPGSCQFIl+AnlBcjIC7yGUUHjymSxZt7oDgRySCXWN
Xg1ezhS815e6AsC8lWQm9Gj6ZHyzZ0H+gzAJtfiIxQEiV5XM5TswqX4Z8fkdXhbS6cyfatdYO6/O
rQIRrVbwug6obEbzhaGLA1lKEtSR/u7+9CO/fDvj3CluHElFl06MRjpRtfSR0j3c6t13q63oXIw0
ME5DfkUSnKFJQE9dsT/fhbFNv/74op3nCv7GaB56DFNbM/MhJPCAClG/llCZQZsgpScYYPREHlJn
jsyO5TK8atc5rez7qLH77Qrb4unE1pPKdJ1v8kP+3ZjNiPGnY3CLqOLSFqcAVd6lmW/sZgFv9jx8
Josq/9M4AlrB0RpzZE1QRx4p0+XQqv8ywjTtX/EBYWWYvxP9+nSnOKLyBsMB11QLk6tEZXM4xT5+
t1JAHxQ+/WybbOeXmhOCpoAWEXpFDaS/2R/PXPmlXZIt68/VOd6OfxErgSDSASrk/IjZT29L0GG5
U7qJJeJPWK27tYw4b4bDZoX9BXvE3tPBVWadH+6B+JGFZPygyZt/lMEzTDBLzJzhYwaqDLKXORRi
X7c0m6STJf4JG903tsb2sZ7vyUNLMYFgewQ/shMWOC39EQGSCc56yURJSE+nlJ0ys+o5AKnzUJYF
DKPOWvFGwtzb6W2uKhZjzgx9cjBw4uIV+AKTQduxyTjyFVtr4VacDgNGVpGv7VVi2T1eyYf7n7Sb
7TgE2aywK1v47AKEwY9l5XHu1leEy57MW4Uc9ShfH7UpX4XK1PeaX33oG+WqbMun1QHmAJOvtBUB
EfJPjXsJLKhuiqEcKmG20j9VAm0RIwinPph28w233JQbxk2SfVYR+qPcFy/Grl79a3PQaM9wi8RO
63j3FNiw0R5Wo80QhWWh4Ks+NhswlVgLu3e7Dhs3hyC720+n2sWXZteG1aeyVJbNOgvjsFyLS/kj
PxS7KlBW3Ub6yq9mtQe0DYRg/KqP47mC8L3ML6W26HOLS5YdYaC31SOQL1xP8DjUdDT0wyL9Gi4y
sOj3/ZzQhhlmtGLyWOt7EIaS7lneCkBe2YkTIqZj+pW3FJsDm1R01cWHDgyxhW9X/MdHervfOv6O
1qELxh3b72jcR54rnjWHj7zoMKN8WqIlBBRM2Ul+8uN93660yzyEGIPFOs/xiF8/lppVTXKK42wj
+1MMB7udvubMnfuy2WiOQZ9m7NIvFbWXhOkpd2HcZajTaYjPz2NCebtv0g2OnGyFNGyvD9bMTL2T
gBYemzi3Wpe/xjb9jXjHTsLPwxUwPVd/jJXkPy7S4XFJ/opLeRHd+Ql4trxEJ9HV1uDD9d+dwvCd
nRO2FeOzdEDny4CjgnS1i+rSfZf8b4/Lyxuv+s/zNqA4xGpyfT/JTPpseuGSrr6njOz48PiND4Uy
mekl4XCL8RW7CUgel8Y1mYzeCsCmW/vxOOlb3WdeUy2ZQNh8GROOrIZDQAQHDeoq+xLC4qj9yS9U
G+TCkOpQw0A9d1NSUWKX5LHDjtVrTEPqUzmnny0OKPUQjbEqh1hIwUcBuccRtkoJmpV6YeCbJAdz
t/Dff6RU8Fr9pX5yjs/D7nEp2NQU90o9dU4KcGi5kLnd+ydC/8h6Y1c1OZDEYeqq19eHYan4akBa
pZxx/9x2BD+x8ADJwzxEEZwfxKUAvNzpZD2nruEnFJPBa2/Tj6BkAFT7uHtuRSSnS3kvQFMXl+rC
9CtTEr/bepUUVAwvVwNV8CW8QKnTytNSCp/LqUN2lrYqLl/1Zm6Ouq0nbJsgI3TftFD0tcMiym26
OyXH7AZ2aW7Yl4apyMWcbzctcGIlTHjfvN3wmHAnKVhGsRKc5DbPPYEPVHs/IlL8ekqUxH9mpDzB
Wt+wvIlsFAeucG2wo24tro4Rea3IGjMuO0Jqw1szhpk5WCOCI3xHQUyeZrHDXTyDpsNy22fLm+s5
N2cnraETWQxvgKGXczeWQm916q7t0PuFmXJ74erBy+E8uOpg+RJAOQML0IewewGoAaO0NB/Vw+Ik
yvzsbgnaUnBrn/lBsvuXU/utJV8erOXWqzxiIGv9GtzGbjbvxCIFA7M8uBsGZcrIaDOitNb4B5e/
mmEAcv+sKZ09SqHOwXI3NjHRNeZ2NQTt0x/mi3fpGVDtvw1uV5hFosexiYs/PU5VfoNdUz5wWW/j
GPNg0DcgXYc/hwUmu122ZDhLPgFJeXyHuydJZvK2Y5Vky12PcLx3wSMxeOluJN6kYf32xtsdyT45
LutHvYxgTGB43uvRi3cExKFV6OBg2PLG1N0jUhj9B5zDnl8y7RNQ2ZCCkdwwgCOimAQi+ohIUxLD
pmQiSPUA7aQI3bPOn4ALTP47rSUWyXw97CTbMtLwJEXA0/5vtmaFqvC7znkcELTU9wA6QGo39xDz
ESJS7aleRd8ZavDjbIfp1LDtEZ8tIX7MZil2XsVMdPdwJOELGv03KWZRfBZxfq8WL+qAvkt0Lz1n
nOODl+OOin6CwcAdJn8ZJIJ5c1U3Kc8kBPsJaUOvrQ0lhAPG/iRJNl2zkSWHMl5LpEFvZtXhziN+
lcSFO2K4IdusEbTr/jBwu31yFqacO7BXprqyWaDiSmIbpZHGOHKjO9HzJfNmvgJMKAp7EDeyVQZl
a7X4Xe5x/4S0wVe4t3LxYx5hwbrIhGV5Sm18uFGuUjE5EPLw1Z/7U7Mv0bTMfQPEY90/PQFmzlOJ
E2I1DOPawcx1r7U+VF7+i9BZD4QroD1h6UWr+weooJng6u91SGjcd7KZ3R2G2kknPy6IG8rcotmI
ug0iA9JKv43l3YG7BoOnSvaz83NtNV0zf9KNTbIRp2QRMYIk/6TtLcMeadP8R/EFBnfZef08IaOy
A2+hlbSu0i5ywe0UV4f147gBaTeFDfQRbDuykFPxpO0DIpNsjlLj76WaCnC0iooCg+m/zqQz7mma
1WWHvE14uP3gv2bf+klIA5r+KgfvlEo37w6AYVNIzvzpkJk0CYPu1rzzeF7DrrQdxveO4R09HfMt
7rsu4+Fe/L4z3oHzz0wFWqs6099yv7LafrFf/bZK0eOQvFu81KRXLH4ZWBgx1WkAqvQFPEwC4LXr
UYPCpgwL7WEOklUN4M+mCCzLVEUlBuq4tClyXS3MV/qak98Vfe0YHZWt4s9/tK12hWyHVJvdqjve
T+D6IN4Md2i2bw1beFcZmxcLOBj5JEuLw3ZAaj+J/cCZ6CGIPYImTtjJdaRzTecIfcLKYGzWP1Vv
1bIlVYviL/bHvc5O4BWgWT5qFaLpEStZyRLW+q6hk2Qg9tVPlROFNXLSoQwoA/60pH36p4SYuO26
oAMcsxFyMn5Wy2TddoDtMCsWFIyw4enJqeZcKxZFvJeySAVAznGqVM/fmgRrAOsjQ9Jga65CgBv8
FYex6mUBum8PJu4UbdEZYmT7YegTg86z+DxJ6EcTjmv+78+2pGrEkBBzgL8Kxd73uItXTVDQD5U2
s8aFW2J8odNbzGXzgThNYAGW2myBi02tsCusG9v4HAO2BNLzg3MvEIjVm+MW4uoufoVzUhQmF5zX
6l7wxyOHTCFUQPnWXRmb0eor3s5BB6nUZ2oJO5+vVbuKzS/2dCBRGf6MrbpNwXY2OgqF0/2k0c96
gl+d8pDOEkxpss+k75IdQHukvQfycSePtLubfIB1MfViwcr2xlX3OQKZIjg/9e1Mt6NN/THfv271
Mv1NT+o1/X2sqXAgLjRJn8bTQUwg07JMNMLuTdN9LMkU0CwBZ7gXVIC6kNHFEd31sIcA6RSOGPdj
jhYBp08dFoeXCJGttjc6v2bGpwLwcC+q5x6tjdGtE/2zeO45pZ56UGpmwwH+kM3qpBiOxAwOxBcy
goWoqW7GUbdkjihc4rB97QZ3LpnAjZmlQMpldoeptxezErqXHZBTBEP+DJSQDWV2M2nKa2B/lGan
OVMMwyBWUomlyXYDjHv3Mn3NF1SINHS5lPMy4PAdmo+++srQHNwX8XM3pVd0nMoX2WFufX/DCuH8
dZovePCVUBDXrDsIo9cn5nAQveJXxcivD4zt05liN1tfTnDIFXYSTaDqvFuXEQGapbsJQUNqJdaT
1tvpAV/gW2BSZs9lcpwjg7ELdTlu4hPlRVX8lvNQdjIAKB4TWB4I39SV2bq3ja95gxzrSz8p/kAg
y07PXR3PQSYjLOnd1EUrs7sH+hCIT2/M3Mn4D1PF9w3D+ZPB8wqPnfBd7FFkSVaUUTvyd/XUxdxE
y/AVemFK+++cf/vKp5K7QOmusMQzI+WBeZIJ0Lgoa67vxi42cwQqK9Fwv4pN9iOumH8Km7qnrHCK
bnYRODFbAGvmkLv1sNNf7ucb1UWoX+s58cXYO9g1TOxvK1rlb4Ol3neM8KyyejAV6Bp5btb6UpcZ
pCAQRyuT3Z4f2ZnYy0xqYB9ZWreVcReLzWFd+qiBHu8PNBt10L+n9K/JDHEySuxDw4vYAEJPCu0h
L+4zihpuQRI7FvNP1hDFvdEedXFZRXv0DvCc8qG9FaeeDkjbVBp+XeAPPIU818BU9lV+EIpT3olO
2fBrZrPFPNmhPgLnQjtLh9hySrIiwDIM6wiyurjHdlRvysaiw0dtI2KWxQvlIgNAtjfA1kNc4P/8
2dBF7nV22ipXsqPL44upkZ/ho68lJcx7a58FIvt092To1zYg0sDmvGW74ZBvY9b0jhBqE0jqyJgD
mrjnKnCKj33TrRQnbgMNRHVmcpxcox/E+OyiUylBfOSjvp7NNzQbVJUA7oDOgvflwbnfB8S10frO
uv2r8d4+rzsBae4PHdNaMhtUJ6tMtWVg1qOwTc1Yt7jmotf12NFoBJlhGFov/5fqQtRltdNDIEyW
MwRniX8zBBYzDNHcz86XOlYqiBnkdtC3c7nSp1N/0OCnQfPazyBGkE+hv6CwcMl9DcTu5T3mbqY4
j1U7hOn7oKMpkoPXy2xQf8E36P7wV5+fm5HT4atWHO5ElAU6+qmZZL0xlIxsUqJYNttFiY8EtNH9
+Y6xBcmnFNRnAQe1GtLfrxQTC+MXt7SwJZ7Lyin8+3Y4j6vxvuElbml5bKHyhwCouLwouzbzRE71
9sRQi2bzs5MtUdpRNmeXZu7zt2Z02tzqL52Tkp6ItLB3qLcYs/slhlwW8wLldCH85C9iSkjhyeYL
oQ8aFdtnPn2FFwu7n/qZSPjdwxWXkmHGmdOjDVyBRxUIDjE/YGJ94YeplDbvwJbsrD11vYVB3fDA
Ft8sTNd2tJ6xu4tV98CSrgj4AhU6Va+5yWnGyVWdcc3QYjf/kdbGexHto1k4YJz1/hZWc7v+QDyG
jInnNVuqYOn4GDMjKwu9dwuq/PoVcsHOTyhE6u59lw4B/vXzl1u4tKdTNl+9pAxg5LOJDnHMFwc6
AVkSQUkK2VNJh8ITefk7tUxUBz59HMwQ/KXmjF7/ycyJo+tHRkcG6IViQQP7npwl4gAGAf8xHBog
x1looCfRYZvullE5yezMMQ24BSgT36dTmj0J+TjSfxHShRjaB3h+ESmL5kDLP2eiJ0HPfeUH/b14
3uL54m9T7jEV4K81hpuDnz7sx+ndnWdxEGU7ART8BfHAgvCccgSC/1H+ZmF3yi7CLBg/FRo0hvA3
Q+/+BeW0wkTUab8TenwVt8do/7i9CyeC1RjD3C+4G1i2JYA0gl+2jr5XClPdaJZyzCKOb+KqTLkg
YeE4yaDVnXLklJh2dmaKO0d9AMAW2zNWreVz+y3qPoTOYT5u76IH30f266Wz4Wh1XxrCh2C/UOsp
55bEShR/+pKwIz7Vi55im9CSg3ObNEIfL0sWdskqTmiIWgtgOR+dmfBR4BL2QLvHKvcEBmqruPOH
sGHRibwufPOk5WyfuO/t1HCa9N2zDQKJ9zf97YA02eU/NFBlXCYdDTB34vf7VIbKhsOoFRYfGTOL
mwLcozhDue5LE02fZk04v8u6kerp6gltDPQESneSkAgNLJ9e0oS5uISFbJZMbB0WtFwfqrtXs6Vz
qL8xA4XKncM8bfmqtGP+eB4OSuW+WjtoM/P5dpXbc1hlst2pG/mj6OnH/Zl4KdZ6aiV68CwD7UFw
3yNz2mopONg5c//F6fbXHKdgmjM/TpxO2eAYO6ihSGQCOsGXKa8ev+/IGj66zM5C7cbTR0PiRR+Z
lTsvcRXBAMlei+4uMuvEeZyIfyDW2KEvGpNAJHqbxCobtaaxjWSv4svBHOghBwk6dlX3CqJcaMuF
YJbxyK1EWpXXtaIBzzK/eXxGO4Ns45CwOrowJ0MbxmYCAr0nasThjtZ2+1qOb0JXF5zZecs2EPFA
7Qe/50GXStfGxyl+acqysEU1NpjDPMC7fvKk9nqaO0ImQ+BUht8GSDCDl2p2IhTdWXPSjRIauI/z
YMBoL8ZzdkHthHgPN9opSWB+A6Ymv4JcgD1idgALnNiROyLuoH5XFppwwAQkDBiIF56ILgvfz8c6
Yq54fWIT/+xXSb1Ula28V0o3iuBU23VUAdmw7E6v2meOft9UjTt7sHQRxWtUCBmekIgrDrniZmmg
neSNeGkla0ZUOi0bvLv4zYzXQzTQm0cLkTlKtfFEKRMz2b4tpsC69tKNjC79tabrf7W4mLSEwbD6
P7B3cIiL0PhkWwPOPIByr1fVNOq2/uxUBNAgOCP8AgA7OIaalCUlrC86pKv00eU/0cwuEZNKbBTx
4q1H5Oib4ku+MKBnqjkoW+pGQz4ikHGpH8WtUS3LwpeI/AJS2HBVPnnEYfUbzht4o9pHRiWdG9J+
KSxslpWBAbNsWDSO6jzMRy87d9+CxxP7Y1zfxAKRDPY7auT4LhrS2DKLID5gV8MnDcgpwfwDhRQs
KuGnQFIQViAh+QqHNHNHsJ8LoPPfGw5p19nxY8VnkGN0vEdajRpOBF4+nEFMrqugPTZiqBf4MxF0
JbjR9/iXwp7RbxROb14rE9ToHXAG8UQJw5FPsngv9S3O5XXq1VIAAa2wuFKsQBEf/b8IGsV5B8V3
zgFzGzlprBmj/ZXRQ1UsUrGqdPm6yal5P5UkdYruSBoDogZ6FpAapNuDywtQA3nuMSSnRNgpG3Ye
pvkIp2fbt8chDJYqLuhG6FfAjhJLwgDmzSou4gsaIw56hBDZZzWG0t+b9lDnDBnNmsxbXz/rX+Qv
Yu/1W3MiE5mRANIhLino263slokuWqd2XI8vC+O7CEgYlSccNFAa6qJ/GYWSpVTLAvnYBE0sOs3j
wFjOadWORAL+JSBXqz6UN8LRAG6A6KnewQOV1uvSMS/S7FgxK17P7Xv+sESABvW1rqONEq95L+qK
jZf+5aV+FNllayLyzFjkGGjqYlz76aoHqwJuhmrqgyENiTIpBa+I4MfO1ZtFMEk1ZcU18r0KkfX2
ujeIqCnf5kiw/mkUZXgR/+6LO/nlqJaxajGuvdI53j9z9QRCGW1UFWsmv/7oUzTjVi/4ebNhmFnS
bLw/uDNTSiRos4GcbBbmSahkawIOoiePsm3M7Nl9g0uAPOXiPO0lz4Bq/EyLB/STxtWbgqx0WPAT
ohK2XdiNSAOsScI326t+viQS7so1Wz+BMWHfMOSwadLzykEVWP9BQEj24Cqf07odkLY0P73+iGtK
NuoI0r3Qb5M78BRxy3+w6684PpHexfEWWzOfgB8M0OkAPnJW6S4o9JtrIyD0seE2sN+bEp4QpIHC
6zqbJl0eZuOaHhHRPMX0lK5GeBPNRgx3hPg8sSNJP+qy67hYWvAaWLk/PxpWj6w7As2WImmjMJNX
FSFEs/0rIoObIWk7R9Kmse7HlIUuw8rT4EXgIR5xCz0Eo6Gbv5vRp8wq3hubAoudOiXfDsWmDuTP
Pt+TmsAIU3z3qglsL4q21B2G+ebVfCmAJrXDS+hN94pAo5qxCWRkSqShL2wZ0qqVMJrjl/b9MdOs
OSglcrDCBgPGTsZYNLQ2rR1Dy31o11/DfnP4oBmVtwCIyVr5wYF36vcuFaLe/lMlegg1MiOIKbJG
q5qIj0Dfakf2BVPaq+tZ7mIrBbjFcOwZpoIzzIUklpXIljM1dLbTDvXLgpAh53SVKNbjphM3lVqd
7KcJnd0C2U9nC8z8jMqAN+/lExecgR2UaSVUuW+eF30NaKcO5luyWMtFyzDuu2YrQjrwuuK48CAg
6TqmnsRuxdwvcsvt/xSK1bdW28lRMvNjf05+kmM7btVP6Pb3VmUHDDTc7Q+vTb7RMMpmRYbdai4p
QmRA4T6saHZf1hiQuvx6fJZ/sYI5qZevDOQj/6BqBjicpunBFtHLevcblkGldDc1g2u15b5qlvhe
jpHNd5k9rJpfO2xZ4X2yQrFEEUi/yWWsbeOUAy9lF33m6vsHGmDC91BC5Om57oijsgzUQCncgVkM
jNR7hlUZ6ceBvlpTfgBLGB0SvP4Tu832HJ9pb71XMq5/mJRJ5Lh9CUFOT6iYWUPzP3WbXzVnq1Nj
x6UdnsTnOYhJYENGcJOoRiFstXTlBi3bYDF0xltFv/XlOemXgPWzHV00ptbE2hVB60DJgKiW6Nx+
Xs5UrScCTF6ibwNAi7dAkkgTEQ8olxG2pl4MVZAwdc2tiCHLBMFyOdCaU7+JZmazHxYG/CEDrfA0
gZwj9AvpiYosWPVRWpPCE+0ZRV4HbVP8MoNzy4UNOUIE0VV76OEEVMP+Ujxy5LDvdu48PMvGBWVl
1ZGAO5xFELep57Rkqc2rcGcebaQtee7gBLi+/6mu2bgJetUbm1MMg+JtGq30c4G28hibsdl27D+S
ywrI1KNtUb0HIo9luZmECyPjFiv12PDSV6GHeizfZMmxxlLzHo9bqCwsPRArUsKuD+9pPQ/0uwci
v3ay9fU1Mx9fwiemUdKOx7lkwws7Bwc1V+bmpgSMjQ0j/9weS+T0CBzu9wOSUGygevzhnj1yGw15
If94rHYXV41b2Vu9csYI8uFHOOqMjnHoIhZgAHeiPzUCduQUXTT4Z2UmGL96A+zBAgn3irL0SkAu
qydWLOjB49NjHZPzZz3SEJJlwI7c6bogRe6G/v+YqjbRH7R+eW+N81sFMPvkrWK5I9nFDCEhez/E
1L4n5xaQ8h59Tnd8uy1kYGINn1BiiuxgBIIPj6q6z98nex+L2Z6pqhZ8JdlQjMTIYwGK+SaZNkSu
OZQYnjKoueeI4enEkK5hdgqeB5GGDLw6sN/FBsHE4t+euw55o3B7Bnrk5zp7weYDzx+g+2q0Bt3+
VdB4vVdC4um4G5Rm82BfP7ij1kD3HswCDunFPDNfW3kya+BX1Rgsl6eGnmSyNAIbm6GPudvF4HDe
ImAelKt6YaNEZAMeSPwr4wCYs7+EBXoA8I7mCFpOBWZmKRpIdi0t33tcvzqQmTtacHoGZjtQUVQ4
HY6QsEYMo3sW2H5btnXeqxg/RhD9ueUqx5ZNagbgLxqBFcoXdwKx73Zg/ILR0ktHBwDQF45F36+V
8NxSp+hNe+QYmcN7JgqoJnF2I//LY6XGhbrnoCHYjxxF8agopiAgJ0KNkCi/SGxb6NI45DR6En6C
JSe6HdHvif7b0IiLkHnd6JegQucCAf5rg1SkYN4KQekRlVFFsW09iJYNX4b/Dgwi6D7zDnaW5BcT
sQWSZCOkIQSGL/JrlHv4b2Fmob1xHpkl4i2grYXYi5++fm1v89bpcTfqJKcGpdoQDYhnNjYp9r10
GOYkdoWLFUDiHX54ocEwX976WkscuQzkmZdOG4CmkRxSBDrVptDN4rM6GeApvPvP67NzCdyeBga6
0US2lY93KHGh7ITXBrsj1tNmR50lsCdS/zHISEdCJLlAw0SNQ7PU9xaKlbdf7vk6PvofR1nYSkdY
21UiO8M4TeiPHgD4TVloLxO4sMstAdjOnqozVPobJeF2aKxUcaVm+xtts2noNn2MjXD/Qu29QHz1
ij0M/lHHQefCOG7Tr3j1wv3VHH1GLQN6DQMCwZ2Y3mkr8r2F3BMhpmbfQ8gR/hDdrjJXJUoCzUZH
VNRLAB+OdxBA/Ap8WMMZi2SINNkkQgp/eKDzo2ArKLh5yRQi+FgnctgfkyZnk0ix3lTkyVFoCDd9
45xsI3itEnaU472efCBsATEIs95EbYPM/K9gHQrfOqvZzNGj2AD+JzGcH5VjvwN9j0DXMNCLKYko
xEQgfphCTstLTqwcfe3ovy/51Dvwu73/SDqzJlV1Lgz/IquclVuSMIMiiuKNpa2oOE8g/vrzZJ/6
htrn7O6WDsnKGt7h43apeGmKPIKeKHpmudb+IugNVdoMHrtYA3TXn7EcLPet4PGHpkB7+qHUiR7M
4CkrAXczChfFz6p/6guYbHprj96j83lUnRV4f9oOYAfRXxy6YPwZwdeV+d1cYsi7elRXk7lNL6XD
dFYnNgP1RZ/N794smKaINyrkTL3u7sB7Iftj+PNd2Wjn91ETgW/oN+5eh6kyyhfgb+/eIyReXq2y
IVcpcsI/QM6M5bVmB2qg4zNDRoDkYLnPzbACm7rYk2T/ROffeIyDWEGbo7QA8wIScLB8GPgD2Yxm
I+CkUxhUA3YLQhagIql4a0ejlMAh1lkDxAeaGniSDLwTjBYgPnDFzqPHD4ajBlE5mpMD+vgD5p5t
S+97f3cHVXgjBm9WdHE6sgFCgXUcUgCeRieLLDsD/4pXXNcCPrqCInOYBJ2uBcS7T3K1GZZ0mhil
kVfSdp1TTZfzBuALizKtMWHefwobkw7oDNw3Z9xRBqQvH4Y7PmcIKrHPv4ExAF5VkCDM+qNGTObT
+WxenwVTEhq4/SkpTt3YnB0DzB1aOnTjBKETqSV1jLsY+KEhMmmEt4PqMlwGxtDtAxu7hO0ZdMZq
8uKzsBRZXmGZklzEXzxHOG80nCX90noE394j+v4UTQPDZkwzxMbH+LuXwRDuWNu6/PXfUCTCYpId
pyYDMCiwjHAPKQ7SLY4/Yo/ihFww7/s6Vg1999CVgKYBZKEDc/aRk24D9N6z+i2bIOUbqp2V/rOt
WjfnExIApwZstrYC3gBYdoPxUFs06c2Rn9CGicCRa4WDOzHDGzzBVT2TB3riD9Qg+7pX2CxD7hQ9
gw2H4yE2sjtuGCAvX4pewksI43TA3gNfxI1P3Yg+q8aq9J4oaanrC+gojD/5HYSPuMu49WVTISc3
FJ5+XofCS15HzUpx0WOEdKeR1HJKtOFbKLVVlSrvbqs3gwzzAyF28I9nt79Dj3fA0AzQ8tvtn90j
g1uiDEJMiH04ZFVduKP0o0aNYfSBiQ787u+6XsFEnpL8ne/RF7vIu/+iqqDLF0MbaQQ4+6KHMO1H
IFUtWg3j6DCh+dwRQQ3whD7cwKFVxEichAKbKjoHMK6Y4CxAHsGZxTC5C84amzILqBoUrqi+Tm/A
+bh5KVPl/BW86frdcyDT4N+nB58t1wrL+Em6B/dT/NKWADQDurVwjF1b1vIU/Ng1WlCXmg+NeEa4
IF+YLcQQQNnI7eSaDxAu7k3MMWNjsClvu7+yqHUGNCn96wnPJjhkh80DZwLKcFgt075bXN1+B1gI
CmUJuJI5RN1Bx2l3JVkQTlv9LrQ1LUnVMt+VtTcnDdVHBnSmjV86c0hjN46X/6FqY9IBTu80/oT1
EpeEFcrLLq5rf22PMh+y7SqqUf6g94zywlBD7A9J0VuC4DhV0wHgBWRTSXi/HixFG/6kUzLIELuD
1emNXkN1Hb3sl2BqQR9n+sbKo+ezU3noDh0W+73F3BgoQZ/WI4Q5knXCmtdG1WF5WiJjMlB7TE6+
/m2GMC/GR4gz3MS7ZcpR4+Vee/lJA/7pU7p4WA3bVmf+c4DJdJyBhcAsVgk9p3gjEF7I1+6HdQoO
PHBHOgnjYALB5sj12LbeJ8GFR12HgB6IfZK9XTvdn9is6jj0n1lLp7LQSU+7fsMpDGioaFyd5OdL
Ya/Y5YiioLGFAM3JawC4cy5gbb9gP+jOvYK21RouGFdcXm6NwhNBZwGQbfxyV7Vl8LuaawCfBcy1
cS/Huyqb01Vsvm34ogxJUV2irUfU2Y8jTK9g2F2kqf546QgZqvXQwid+aH5zAm2pB8SUcmxi0Gdf
2UNtIQLexEi1yWUGP1CxnaDZiAO8QgESoA69PfhhrtMT0IcCHOqcrTdvJ6VA2r2SKDYHGTNZoIvq
Fay6wFQZ9uzPFhNqs0BtBZSP5ARVL0XP9Hmcd00bP1pcJet57dAX4wyNwSbXhQ2twda6OxLFklHx
WfPbIYfyQqz56JJG9ow5u6uRDjECdqqGyxh/BTqwJf+qdnD0kIErJdM/Gl8tejgvRYc2h8zRMwHF
IyPgcuK17wTcxQqE8muyWjIR8B7aK5gZjlzhYkFOzYwO1gRaNC/VbdqtUfOmKpEOw6es7wIlCHIB
XPqQSD6ZqVPrOXc8kL7fjDHB+S7oR/G/N431AA8Vy0VDr872u/HbnD8VMCxL2UFXjg21+87dKSUH
dI9abu6jFuTv9/gnO6V9aukxynf6/+Y07qOmer9ZAEVv80BHQ8GnX7W14xF4shMw2CloQY+kTuOn
9FH//hM1n9Tj8aDn7RgBmGYAjJ4iBLj5G+7C7ulQSbbESpZzzr6oZi8B+Q5bFDZlNv7dlI10HCAz
kGH8UPuG/DraWSjwTyAKYWA2ofgHDnTyf+jzPUtEYLkREIJJ5OIrR8xHTWuKIqfrgjzkWp1NQOQa
cxhmp+V0VBTmBh08CCmbKUpM8PdtGxi6VoHizy4aqZZBlwxPWFWA8lRGMkjYPySEklEBXdHW4pFS
JIxJ4MVm2qPq4Ca8zVY94a62CHDq6ZuEKcjFSoJdIqiGcuGO8SMkJ1zpuNy/zvT7w3sKBCMgQC6h
IY9pzKedYNQwuQixpoCETjKgWvNpX4zOY2TADuNK1WIRPlRzqa2sF0hRXzVVyeGxHzYao/tw0pqA
rmsDVVPXNWdOIbzpMXNCn2i95prI+KBpAJob2AJclPnPI5Z11TyYf/6KvOTU2cR2g56QDMp8TnxA
SFYG5xQfJ7N3lsiXKrCQ5GZa2hOZMXR7WjBijInRYbO9q7T0wUDCpMZlUEMBCWGa+UV/nJkst0JX
ZjAdruas74CUCVajIOia41c2Jg6F3RHV+g0BiVO+T9FKrhVXGf+Zjm72lJ/I+lnaceBNN/DEz7wt
pyDwtog9ugBd0WGYlqhsm26fcYPCraFxk9d++KOHgNgfedKDP49GqMX2FovvgncqHnC1+MTy6yNf
xUgCVi3YAL4W67y6i+QEGc856dZYdRkB/9Jjc5XP+IvehwtABaYcYsnuK6JwDhj6iXp34pNqBCSp
rjfvrkDVuxyjq2S+gWarA1LFtdpPhna7VqQyIZ/JxH4Ldtbghrx45OHO6DZpqlo1/sB2rpInHL3l
Dw4kBDZ0RfT6tP4QWFp8dTAhHvnHeSHi7WBc+fmbshDtHDMHAi/upWKaENM3kQz5UMhe0I6AJ3GQ
GP5s0JBY9iHDsby9hhxNB2+TSSrOANwzrCoUV1DB3JeiD5pUP32/tvknQFFN1UBQcXy5yhpMmOCw
HCgF4AoiiH4KyidKplpD/D1dGvgNafclpWW2Ub6iO27CsqbXzOAm7bmvDaDu/DNnyDjKY+Dv2I+E
g8USXnb7ZVFXwD+zNMPwTQtxsnf6Q3F4szTIZP1evPL43Rw/0lfO2OMBI8cC4xDzOptuw9mPUkRg
vUI0AHvfl4MxdlXMEmmLgdADV2rDEAc6n1zQodH6vRpASQfE3VTre9bMyfEi8kDojVzlWp23Edkl
FzsEOpIY6/EU6MKCldbbkH6RO8QRC4Wjh0CQ9mEvR6iiVMvHTxltZjvIFhHhEeDjCD3lyjuMf6PG
Fh4UOuaLJg1zhIG139Mp7xSB5YMNQMnule770ticlvRwx1pEVXPUaIWB2iYK0yqACH6MQaUW1hNy
+CGxL+HJO0gNrAUwjTI0+OYDCD2GFa07YHVxP1udj9gseD8dXE+pCrAkU0TDr9uxLmsGoTwggyqo
hl4zb+LiAKELUBCqycAqp4PFncwTMYe/pkACC4w0aB2DJhB6J9p64xgxDUFcTN9+fx12dVcTAErc
SwuskRWzNlAPB5thGZCjHqME0D4/AJ02iLOqlpi81q+gzm+4LMB7bIth/gDb2XJOzAmIHRusOjrc
hXtF6diCubLD2vI0041uhP0nFCbBnVXoaRmCrwn+Q6soAVkd2JcOJIO01/XJQ+ngcUWRdO4RHFq5
VOwBr74kgpQbeLdTss4Ra3pvK4PO+6hEQZcbgrsIv8NP2wfZZb+nzfx3G6HX3oavOe6njx8xo5nf
iFagH/AxD1n9CCLheJAU07K0y5eL1d4PtX2ANZgVLELotoR/EGiGhcLdzaND2Z19Xa731tPZT4BI
Ld5uC3mwsiM6C4xwuL9AavUU5d6PGS3b8mmivGBEjApcKpGGGK1cl0y0cXPgE/bv1goDQr1j2OBX
ks9WZZ0/jgadn0BcsKtJNvFDQMBph3nZKqtwjxniS1KDU4GlOrCMP8DETwRI9tbDG8wBsKOQ+qP0
kGjw0XAAMQgWkw62xfQ5Aw99MZsJU3PmMxiV0pGkyXahn2GE7VGj65mD5QoElnhyz8EVq9UBAaCY
Jn3TALPg3pDC6egSZ2jYJVJvC9rNVHpfqz4uO6glABr3aThfQrwQCc8IC6nW5rA5BnRq+Al7ODYC
DI+Gc/wxT/oxRbPv4RWFFnFeNuQddea4ixzMgzZie14oIaBuA/H4jMv00DdPADivyC9Qna01zQFW
vPbMJJHkCfeHCQURZ6sVc0t9rEOD8cxhdqq89iEyLhAFwpWF5pxD/gCKRhgbo0VWtFfDrOff7Kqi
V05hzghn0k8aKa6HG6YcY0SjKsSLdn101NGUbIG0K+f9t7762Y4W27cYDeZVhEr5lcTgER32svmV
fU/iyfZI0V7NCOVt8ocnWRgdPzqoSOANd3T/EYuSK+TSpl3vhzMbWOkDwGpuxncbYRokJLG+fQNq
RdHUOs2+SESg98qbMdl5FlBUc8KbPyl8Pou/mvgfozNzVOjKjqoHWlYnp9Dl2ydEbIXvhXphTIC5
UlC1ghdisOBzGSwNTFrtz4bof03stV5252kfWdDdlH9tgaWnaIImYg3/rg5Nw3KOeSKixxwqpwfr
y/k5VdecbhDjjUaTTtjxySCoui9EPlgEIwq4J0Dq81pR7A7oiiOuToJ1n9cj+m0F+TNM2wEHoztG
iPSI/7loj1FVNRAMv7cEBHzLRVxI3MH9ak3aBkzIg4VZFYClY8i5mJHRji0yCoOXbDZYPN2boH9L
FKMtxlulEivpnpM5Xmbd8bAPmKqFokEtJzSP0CznRg0eCAvYYF2eym5uO5MBSopoIowu3B7mhEa+
AzucoHSZ0V5HuZGoQK9SkKrYBL2rRSOj2vUG+gLiF4HI/706MH5s7iR4LYOZOddoTfpWLU8zzocH
H65JjZABx7FTy/7HaewAp1BmPbGlC875L6oaWPuRFGM8hUSPYESUQ1ztEL3CBloKd6yleaccdTqm
3nD8sn5C7beMHJu4NtAI6I6AJN/M4JAOnzIzP4ue981/Yo6q6F1LODaWgj7F8KvdnAag9GJuckCV
NCKo4hixHV8M4Mp0DywwhlPNLgEAxIx38cz7fxy9KxcPuLmL6AEY2tOT367+vlEz6D7lGvh4RDeU
2VSDUSX0zBX4yPW9nl3GTY6+hfOLk9QAsLSUv3v2bknVFuCTjn/Pm3gAqXR7SL9W7oeMQ2c65t3j
ogbaHbQDqt9nDCQjxBPXXAGGtNP+7FuYRscEkw+qq1U6n7eZ9gbBEWQ6rZPZsBD8sdjpPwj6MV6n
VLNBZXorOM2zpNh5fOfsbDOfswSKqAJ2qaw3ld8G09X2QcODydxbgomCgK54TNrYwtpI6TXQEiPT
cqAIM7b0RNUPBaNllBKOVtPvIqWDKy+ASvHZwjMSByJ8ygDw/QOHaq7+ir45xzKJxugT5O/LA//T
/Ijb06GijY5tOYhX3NlF8IAYgqZN56ywvGr+0eunXUXXEMDr3v6m1baJnsbB0dBPhtKs2bwJ75he
LRNts57f9b+7KYzt/E5WU4N03H3+oYw925f53gIOphmX/QhZuPi8Y0gGNuhug4EAziy1HLqR+Ri0
535sMFjiuNsl+oQOwbr2BXAQ3+Hb2wPaXB8HzDNvjIWBIs6IqAPBVE9R5wfvHINugr27/zuO6Pme
4+MoHw5o6qlzoQD67HgHHzP5OMD3GN1WyWUvic9kLkd5p6S2Wzus/MbvbCBpPBF5GPLtwJygvwHc
BmMfaIR3VFjEUQLPtD8OYJhmDJz5dsE65TVvgcb4KIRhO5WJTqtmMxYQRhlxZITAAXwal6Y4jJH9
uG2e0TQ0rFNS3ifHldU5OjOPV1nAidFP0mZcXIcnhFZQfDHkkMm44TRla4+u7ATkkEGfz2xKIz/R
n2YWMpQQEu+PaOB17jk3J6hNDxnPi7xH/ZNmHL7pf6yQGXMo+57TvbH5nr1O3vmNBvdtEZVtBkln
79N/0LXk09QAK1hyFybnGvgJuRFFi8uhiTPeaW+/FQCGjn1tZQ3dRGHWQQzsKZTFmeQhrfWe60pb
pxaENbY1AjcMgyT87yECYThjULjVn7gXDeXk3VLIj0/o7V++No3CaPekIv2CZI0vYtfO+gadAP6W
ySzDX0oAao0zgwnYt9PbjiK9pH2FURUznBhTFRoL5rySuBooSGlIHqLsNEGsp7jzzxdhRERaNLpV
iy/nKuyY76a1GczJlPEq3+jCv3WTdwikjDB2gBroeX7tV0FPm45Gg1/FxniDWpnJ+yOsDpMmQByv
au9IcWybcawhHsi14lDXRZTJBBrL9Iehgm7dn3/h0WUeCNLgg+AinVNK5/FQ9vnFsImJNy4dDdaH
R+1ElAkYNRfYjWiRAsI+Hz/VsjTNjvw7bCBrQmzg+sBJY/yLBhzdbxNviKDVxL6ek0zz+MYAN+g1
XYQWoDRyKyIa9qbJ15j9dFE/xIy5L4O/LwXMaM69cej7QGvZVrD/V2bGu7+a8z2t5r1qzOA8Hvzv
ZFfy8uR4oAE0jYvznbSTr8brwmQ6/d+UtlZ7JB5QoQAO36Bf1qR1AXFDfk8J/cHanH9Q2m6DID6x
FkT+1d8nKKIhyVqg1C04t2O+6R/b8Tmh46D/Q5MCuHHXzG4ugkkMZHsKK0IslTTtnK3NlymsH/4a
gu4B71+I5CqgFjtC3E2AxpBPazGPhguIU16OD2wj2B4ICBsQbDSswe+87+JPBXfTmyWOgaXBH+2M
90rsoAeOgxpXROZ72U9FpPe1mUXRrO17VxAUJrhbdv44PkpwIp7H6moPvL83N7Npz6/rEmk2ZipM
kPvwiOrSjIZ+4hzleed4SgSNWRBohH+k7sJJCKgkjqSOR2HTossw9fC8pi9MNQhZhGm21r15rcig
5ofUzm5ThcvktjuJKyfnWQqHBwzmrcLhMbQ3XcBPCTKmvWCv6MaWR5ExGObjQGdcgBef5Aq8npnZ
zRGONx0v4wIhqiDjxetA9tg8OxfpoVrEdl+ZrF5CL+Eo4w59GcyAXP9ipkQ6PvfNyog1sWi18Kjj
K9OnEZFEa65GbZi3jmafEUsr8eml8+4/ReF7jDHt2ZWQnQDYMHOU4Xum/8+4SzvgPulUcAe3zega
gX55TNc8Sg6s7SyyCL098gxVUTaq6wSvWy/JG1ONBWzKCHmTUQC12gPqxVvR+ht4VMX7N//XkLGn
Mk5wh+nFIAwiPn0v/c7Y99pgfcBhRcJzKg0yABs5q0xeU0bLWJXq4VIDB57at2UGyQwFSIA/ioIi
TKLhX7S+e8mVb4CtXmaO40VfDohS66fpJXcR3wt1Fo6IlGoMaJObiuZ2xJokzSa77sx4uB1wRnle
/LqdLxm/hhjzT7AjgIDXZoIyre84uMkOZx0zbFkhtlJX90nZhP7Pxbz4fpx/Z/88OxWd748V8Ksk
R8sRs+jhCs9rSOCthdjmFabIT96l8NO0h7kdEDjZo3sEq2rokrkjA3AWN8vroK3zsDyH1jXoCftk
Cu6o6Jcfxz+RncZDXK+nFEWYTLZCKHD5OeTxGpZP7xshaLyktM/tXaaO47BPcY2MwCJ5Cggt+OnY
iIcmM3DDW4uzSpxYO+V+oYGbmBkP5A0Yoy+81lqb3aTpQkKpAhV5Vb2/i7nQrYlwwJadFlCP6DWK
U4tkzsxr02G1DvHxDiaZdL5FX4JVNdiePwG3FcI9VouM0Eh/Hsjj0spfKWo7QNiUnWRDzBSOUwLT
2wvAt+gZRpBlegKSaYTW5W8Gww2lDd20TNgFBySUC5y1tbvwZ4jPc8PN2eVok4LATASr93CjK7/e
EVgMrJkL2Z7wty8vZWXgPrHyesFjB3TZTA0NqJykmamnAqi/QSVbQgOpTHpY24GEeIpwOyscJ2wp
wULiVTuB5/7rmfOskuu3SGI+3UFz7Ck64+2jJc6CI/chI3ErM4a5IvLZWUVREKycwFbskLw46fOK
DxzjAycBQVZtZw7JZULmnDys9WsbKcPOBtqpEt1Iex/cAadAnL39aSG1gKmLDmEdlJk0SFJF69L2
cjzIuxsEiPHMtOfz+a0PucUGPBPtxewkk3gV8VlDi/dehMgQzxNHKTw9s05MMCcSfVMd3NcDxpGP
bURy9kZ1ArTo7Lv2mFs9ZGGufz/ReKBcI72DD5eOq95P3jNcd+Ee0QNE74D3QlLvv5lRqsb4yFEH
hmpkg65GANAmoDrV20Z/FeoO3v5jeqdREsuUyIaaERhKnCMZrzQcP463cXLD1Jm9QlVJcGVqZUZe
IpwtHml9+xos2OspsYYdm0SE3x4hGn8Ik7EXR5/1j/lKZDKwv/uOXij3R/r2oDfPEq1rU7sSIuRh
DoEFFgi+hgP65gbSfNk9VV6UIJVhSP9GbCzcSvz7Q2f8Yfcgr87ucJhg/cJ20Jw+J4XJ5ghw5p1n
rwDKPvTLNfq0FFzukAnMAR1DWgRcxvMDLf0e7IbsS/sfOHf7n/exwE0qQWLkHOt75WTl7O831n9I
deBo5JZZuwo6CeNy1g+XotosQLAPHWJao2VHqs0oTWP/Ya+DlcJ7NdOjuPgnROQNndnL5b4/c/a5
GVV2mIiINrUxTjzuEAxfe8hDLQZ2pg7+OlNzgjnaG9OMubmtFQrYcf3RXGC0mgGlsW9uRsznucgD
zqgo/jsvH9Iz0xtaHp+Ldi/Xb3Tc3rGvZCF4aYM1+vsjdFVCWGmKchEVH7NrlT+TH8TVGY7ZjNOo
jI7ZmtvrIzPkie05USPqXGTFLH8+bPEc75Qgri+f2pQcOuw/KzOZzRg+Kv0cDhcJS7NEXR5Y9gdj
73IBpDqtxNaHrcf7ciIt9aFmhcmmA6tNvGT2d9Hbj0mhyV3nFOQW+cGcRRH1HBbgHpfg2PF78vUv
cByU44nowxKhACRIDVhVbdTcy0kfass85/PsEAl15eswIRVOekPDj4uEiKwiCC3FJALmyu99h3LR
tdafETv1DktP36oq0ChbsH5K3/9csml7so15twLXXCTmw6sz7k8Zo6pMRfxEp3ZisgNM6B9QGUcF
ThKkCEAozRnR4yWjGfIkTsRNTmXmcZqILJHCbDrhDjb95X7SFpZcyNqWMVbqV3H/mgkpgArmvTjj
Wz3BmhII+yrOu/4ajiNpKq6Iai9w7NHXmvpYClEojIABKRNWhhMn8VSUdWwV8LdU+EJk65njNMai
60Q6423ZcwXLazxDsNLjY0UuvLsXvYLIK22RfZkqR4RlhyQlL2YEX4yt++TaXAr4X6u9SyjgB3hO
THQhCTlBznQIpGSpXhaw9Aml7uywdPq+pyddwV2x+JybJCFlDF4LpbRfOKtKetIZV0j8kqr4aWek
L90eGQbITquZdNmbnDDKegbsv5ys3r2N1/stlbm6T6KzovYN+DlmA8wIu+FzkCR01YgWxUlK4dc2
IxVkrolqA/I3/+Mhh+xunXfoCbBtmcfmimOK+thxSpszWZPH8JKk1MnFEaINkV2ZgPLRJz26AbP8
iLd+k8RctHjip0gUja/sezYF35c056QEeZN9zmzdmzWl3r3OyZLYK8UpnqJkHTxIQy1eKiVBk7kg
pzpAA3Uctj5lk7/N77M81qQGZCINOH8CWzyfWAf2AsQ1P0YeU/L3zI95Bo8UlWc6RypDroIT3EVr
oW3O2JSx33B00oo2ND9opBMm03DSFGbYUMHc4eQWO26ts0jK2awakd6ts7sush8BGIHKEQkUPOQG
L+M129zkN2vwCE8xA0fVv8ukPKs9L5K8gezAS7hyOGwX641OAyEEPywyifmFXdO0eKznZE2KKgJB
3KSOkdttE+2ReT+K49WKW+vjyMT5x5U1642zvUt+Te0hBwvnGeihibnojHz4+FYheHQaE73x82Z1
+aUkkk6mY4xz7gSjybTvC5NDL1Kaosqf1P7VjlP/ECwYXZeBgZehHtlgcrM0TMZ0XW/xhukUoJ5P
SH8GtGhiPazDHUFgOtuMNP+nhfErENAVCZQHA7y6K4wRYBcZ8tRksDNULSQKgpchIedM9RXLsWi2
FI2Y6mHzJat6su0zAFzB1gDzdN3lh4/cxjUXCvITInGc1YSWC8DdIRl2eYoQBbRblMeG5E7n9yMo
0K+PZxHvWd9VOk12sNsTQB7wU1ksEJoaBBQn53B7tN47AtCXeL4XHoJ8oW61yW1ve9tsq819x7Xe
mvWt2ziyg7ZLmH+n+HZHM45t8XUL5ZDPgQJlnvg22DYgrxjhWIu+SlG5JM2o+RViJy0KhYRW/Nrk
pxE5NuK2fn/pbAeZcxw1ZP1Q+T3UbDXiasOecWec6IqZ3Y0Oy0msrXBfJiPhhZ8OmOq5KHWNG0QS
iIF9S7VoSVGqgZNZI2QnEsrYSdxumg6llHlV3nnyms5WPly4OauD/RObxHRad4vF9r0oaiEmpTyU
LWYtgMXcjo8MwGF093h6JxJEsKhhC1qgJ6Jlj0pQ95g8Wq+zz5jZpsxhgJIIJP6NVKiX8aKtJipr
hrsdqgKf395oNVtcXXwrN+VYD72riRXe8A/9jjiaCUynLWnbH8+Wc/M5V8BhYV91pi2ceAxn+3LY
Wx2MTdJ4+9W75TOnZoMja7ajLSZKvIGbIvHHjU9nYx8icdKmrpA0aH2pU+N08Q6YyD8/iAfgx/0B
k8ac+ztCkM15UXmC9xyaNSe3oh9JjpbC0aXIHGjfIqyQNNzmldLiY7OjZSFWJ6ebW+10uQAZrIeT
nJY+WeKaMcp9j8JqN7+9+Ciw0G2KlZpvZWSH0A0a5BCn9AzzviLiHPQBss8fkdbE8jOXumbXa42W
jx6BEnVCZF14h3R2ueiiHkGsv8np/ublLMnzGGcdP8TVycQkUC505S1L6ac9Kek9OISP9WPclGtW
opQr+ytDLlLWvDXeblfRGQoiJcBgTBQmIq9JArWuJVHbmQ2pObksPM9fIJvfjoEEkH58RzoyHjHP
XRBkKuYHQa1NnPgV8ycYLFkjOgL+oHjK8oWfW32LVsu0H/aXxkO27RNHGO9vI3jwVsZ9kIRIS4nv
bVajbIVFBmH1Ez78PRTfAsm5X+m0Goir3+neYq1GZwYy6Zl7eP/2hzdZv8SFRgwO4uD/704T+WTW
iRRRA7EuuCFfEah8uDQokPwGmYasRXamB1JbeLOZ/H2Zqqe+F3fUDL0ZA44sAxDPpehVyTqiORGJ
tvyMT3hKifg48ZkBmeve2uGeWC6kz6UxdmJ/9SUn39Z+AsFfxAvC5P5pjqTUwTeOe5gMNRCRq3zs
ypdJ8rbX0Z52Cr0XnA0EGQtbFP+N/N/6pjKm3VFw/JCu4pGbgAX0sRMyru2tJN0+q/XLJXucJUe5
l1xRPp9YpafoS/JvspMGyNY/1sUYkBPblhfxtYBUvKxVvDhRVhYucAK2GUiI9oR+hE+j/rHhRAFJ
ASsK5dF3CL/sjtiPb3RM9iyu6YgnKUjh6HbangToSnMA21bOCAoZB5eqPm4EGIXD9NXPpno51Cla
JZRUNHvK7OFsoTfkT9troXK6PmZA27bEkJmWb/XOkRCUwAlFFmOCEXtv3bb0r00kVLOhT+zRCZas
Y5oFJKvk/fSoYjKqrQxBdvIJFmf8i3Ogsz3OnWRGHTYcAVH1qCAR2Jj4/jkIv0czDDU1vOHEhGbh
vVxyGoyTBKYHkP/mAZrlhPYZZ8GJtaF1Kb/f+UJSTpHzCAoKxfmL5XGeYjY2kKc5kSNJEuQ+OaIE
rxhkSst9AoKwfKb3HWRL/voVMAouSIum4Y728oizGmKJff9LQw2UgKltAQYsz3weAYFBp/DDpggl
tR5omSkpHvMUghWaNwQhlIDlKj5B+MMsx+VSPow1JvDT8/1FpSS5kr6CPinbKb0BJhxxaku6txdk
/QmiTFBcBz5uTN/nH1mF3hQJibP1F6RQQy9MuyyRDnEgn3i9PbBGpjbKpvwgn3IKL5GOz067W2Ti
iH3npZUe9Kvn3XPPVuYC7oG1CIfYQt21ko64ZxZAIHbpkB/zRrtM1MoFkkFXeznCtUiwTNexwYcO
zHCB+OqMpemZqQ5tjpNHa93aS2quEyapm1gXlE3zzeRW0E7RPVrfL0h6+lzAFFlrHaBA+WLIZrKC
rKgd5wyA6Lxsaayw8J2G9VEHGBlQNuWeWVgnCNt5UzRTXGQC1HjKIDyuWeUdl4Viveo5obINOqjW
QropBTjgxNcI0T1wYcNS4vtlmNsaZIo8GNw0q75MaeHQIQyBrSO06hvQwOPvDxSs+GIn9DUTRHbj
nPlVoq98eIDMGG2NORDHhGkYSe7fldPDwaNT2tle5tstN6yTsAg0Gk5zctWDSAcJGbIm/P7eUIw/
OYn7XvIaSXG4lP5+oxTzunzgypi2mW4lQQsnsQd644Mz5epTd4QH5AL4TvjDuVAiiUKM3yKzZt4m
m0NPbJAmgloK+PuDCbrox+EgofX6d2jJFEkv/TMLjafscNHBFGefbcMwrSlSzVW48PdzX0cSh3cZ
rmCfcG28pY/PJYeZHvw2lTKsoiVkDW7Bp+xMIbOD9tpblLTJZ3RtKtrAEdGccn+diJwNfH3pfmau
GzCQoOGywTBgu9ISfIjFhSgYji44QZ3ghrtMyucMmBjnOFNUSOTI6lj/lIT04emmTPtoMh+12lA7
X/ZfQKz3zCbBa/Kg+u4/28lBJSufziuEmSkU03K9fqdNCxwI44l/HcA16Zan3xn5A73+Ck1ZXlfc
n6Xfs+DRUo6Ad5pcxyCTjkigEAoaCc/a4obsBIVhfw/aHRbPI72YuGFZL68nadOJs0dSqqvmOEZ1
VtOuzetfZ1vjH/VQi0WtLAvII4hWGlGND0Bm89ScdoCSc2HDPsFfDMi4vBBpcVMsEPwRBlFR9Cdb
2ueM0Ze6CDeHIb5v+vCFQIVL5I75w/LIR3XMJWnsTcPwasBIFdBesCPfg3zBGIMtwk3zi950CPB3
HMbtSn5oPV16tCJMdE8AlOqwcqZOp0/ocH03X8hzW5yEExUnqa1PpjVyaEPmVLrOnvAnkwI7KvOW
wF0knjonxgkMdym7xGs74+4grk5od964IitzsNfj5so8zBry0zS31INXZ4iGke4YlgXBbgBvi1bA
nTtIDJfoVD6p4+L0tPlCnNK9PWjN420rYVbxL36A7pTdoYDO7138uk2zyDNSfTBPQOo5phcQAvQ+
XgfyYyBCT7saeeoTZPNSBH+dCMVYQbOBv2CMY7XCGXviauYMlRsZ6N22qu8SqhCOVR7j1IuFjPnT
q9FFM1fz4QHyY0n9xCyQ6//1dmi50PmjJUG1zC36y4jYrBCVD7Vv9+KutITfHltXJVDlSw7eXXjf
pdd/qBPcRXCdlA1bVrfh6qwWiaXK8gyuZHa0XjWKA1HqP0CFHJTc8NTchJoafUIaZuv3pH80ATh9
uRzEfkt3+4CLhOC/D2s1L5jQtHZHVhHUVIkGNlLkfEixo5KLsRDFFMi+/kfYmfWqjmXL+q+U6vlY
Bzdg++qe++Aed2B6eEGwaExnG0xj/OvvN1e9nMpKZUqVqq2196Kxp+ccIyJGBH4MODA5vPgXKVX4
9JmhwsIRc//zYNLhKXOO2QiTUMP5SIyCwoGzb9tWxYA4vkU4yEvkJTXWRbNGmmThxm7hy35hwgS7
kt6EufSK2VitPxp1JNK4gpF//9iCw73soYWxgRK/zITV2pHs+mNz8Ips7McYHfdtLwJoSegKy9Ux
Q3DVOsq7/2BUzyIx6+5PqnFrTV5JjUhqu5IwtbBzUBNETy8M8u9EAGm5Xbvl7yakhAkDedbkM530
R7ekmvf6Pz89oS+rDkz6ULy6FeN8cNxBfd6WtxHqRO0U7XHjtEyM0EKc5sFZZNyh1W2B9I6cZyGj
ZbmFhYjxEsNGZfKWhQemwfZiMTF5Q1CdDVTn/CtQZ0ySbauajs6Ghzh4xGD/C58wt9PxNGffTfcM
suDO2/d1F3X9Z9Gj5LZ748fDuiC7Gwy/JiDe5548DuvP+MqDvCjk8AnkacETK4/g6a5xs/PX9/75
i1iqZ11n8+eXcgnnK0xslsNYLpnEs/0rCjhn/kCXFs4rPBFIp3JtaIfQBVxDXwDo/blnTEpkcAGG
TQstunkXgMU9DeeVuxTbxnqB2QC0iubZ9pRyNEMTaotac4E49jjHIhwKR3IOytyGZTlb6WW4BNhE
bgQCVjzgVZchE75ej4qNklNwhJ/xmJoFBBEwAlDh3jrBoRwcqCSyW6QPZG91igarBa7Wi+hLF3cJ
dAvT0jUf2X17T8PXujj8W8RScqwCIuhjZFRoHrwHB0V54J/6b1rMTtqdRGsbI+1MvNmd9RF9R7MM
Uk6UwXl2cHYn1JjDXZbB9JC6/NkqWr+oGGamR0CSEgpMB2KEtq2CInDFBQJZP4zRwVe+5JiaQ4lJ
dwyfdU4KHvMHbMkR1x88SrQtD5ptwuTMbnNO3GNu59Rpi/sXbEcezyhdBMd0TmhK6BUXCZpz6i2X
c04o6XWFimBGA1Hzk+4PB3W1mNU0wMEu31PLvHDNBpvZGTap6tbLbz12VFvUqLPvDUCyQ2CNrZfe
QRAmp4fPebgm3PTC7pm7WLXcTfjavOm/BPc2Pr4irYfz38nKlWCKgyJrzblWvoK9AKOBfgF0dibB
D6KK4NlQqQab19vHN0nCTlChSrlMqk2jhAyv1Z7+Af3odYYS0jT0h0QpKtYddfnPrZqcZSzpmw8t
XDean/pPYDUGPJl7aJ3JCdKOuXZUKZZBOJTGjoDEgjFWsCXyeo7f4Rt9IElLOLvKXmMVHYvhjJyv
MWDaypocre4cIfd6hhrXEgnpZxywkGKU09EFafHN57FzcJKkD0XJhxZRRgZ409JnxDSZSUiKNaFK
afD/CPCw7TCNvD9iXove1nowdIKfJ6oUJCe61yAJsY84dRyniCtwc8OVtr4N4teC55WsBRSxDqEo
ZtJgZAIC/HBrrEOs25Va1R5emJiJdW3xJbPT/2k6CGZcElDJ1ba/p9lbt4b6dH7CYJGh1jmS4QsQ
9Jn5jgJVNz+sF5oldCXSlJ8UOJKsB5x6cLPJvCojDa6Iea0YM5DwLCcG7X/rXfOEcvhfTlLtocY5
S+OhfW+OTAbZOJjXfWoWRkUVqzv71I4MOgp798WFcrmUmbrtb5CWFYZTwA6hovFa3FtQRUNeNGHL
SKT40qXs4GclNrS3GD55u4DsCpAz7lnqTKyIxkWXwWtqMLWMi7UzPCo+yATfdkiCeQc1Uu1Q2G1O
Q7Kylma2fLpwaSwIZmEqfk5eo+SKDwV9eWB98IULa0ni3tc5c5wwgeQxz/0UEV2onZiTvzsabudo
RrQd0Q0oNosY/QjRoD0HMpR9L0G0iASZdAQNrQXb4XLO+IzrwrL8SgvGPDzXvdg9yPmxRHkf7bLX
/EAzqk5mWfaKJCLEbAYh9GGGGh5qGaBw7FBzXtkj7yBKxtSkmKLJpQLPeIhLeHMkIHC3NBSBQCTY
9XTnZHgMgoimG4zoGoiNlvIK4efSBhF/J+LonwZvaph7xd4FKHyZ77IzSCmKjpd126JTMSJoazyj
LUMoXUTv7iLz8imbxscB5MBUcWzAQiTUlADBlTcCsV2B57CNiPLrvAcboO8E5//6eGNSO6QRm/1i
UcUJbdYOLkdA+6KVhX4XICsVD6koH/iGyomaHw04Lp+AAABLfbhindWsfnkB1wcYsqaVoQai4WTa
Gv4f5wXPYe0g0wJiscvg0JIOl+7AUVjW9nnKyQC+ggo05Lr0ajtskxA7IybhmlBNhH2aePC0sbmK
GVB/QG4DRbyEzTJlulo4lKW0qUDfAsQJUN4AoTDZa8DsctADJlvBiYLwMmjv1mcwJS4IGEOJBUXq
7Igup2b7wHdA81DYHh1oHpbD+M1ZvRUSGIrJgCgS64g3zC6FBMcbrXZ7GDhQJsbu/B0Car6QEJLo
xxl9t+c6mq8OljboGgCuKGaZQ2T+dwOSyEJf4m/f58Up11OXu26jBfARyftPdvaAEuHYlyFtaJzB
REJUqTaAFEW9TVst+JYIoCKwQz0U9tKIK3QgeqQngPovy0nu/AmBZxIFzZ5c6QeCbQG+RKAIypzD
jkBmxrHdgw2jlsGwGO4D4wMiVp0dJSkCkyo8gAcZpKscjIiGf3/8wcuUQ7LIqJKd6Rq40V9yEeQs
hs+l3rKmU8YcgUzBdsC88yCuUBbRSJB8MwPud5JE/1k5EW1QxKgE/Acklz07+89sHFz9g/0EetZZ
7SwDVmbW7Qu8Q9yDAoz66me3QcDxC7zKaQr3enFStw2Xb9hNyNysFHBFSYl+2AEMOUHOxeH3MAAK
094CLcX4EJyDEDAjpcjuIc1C48Bld1jpgCXiULUjxKchZgh4K0DPxnF3NZ9LibjHZd898CjBWC9j
JHcxf0jTJuU1XSY1mQWnXsfYA9nTEp13Gk6JwYSU4wO5CjIWrEysNtRXJ3qHeF7/zMm+q2OuHion
Go0lD6fs++xxj9lcMHiPwxJpCpiOKN7KWBCcb5TFTrq07R02c0ILQoe0IYdvOCx/5ry8eNKNoFyG
IbRsHuIUzQA/TNnm1WeY0Mx4PyZ3440SP1lQS3wxTB+DE6fVnVgbLF32bpbpcqgnc+1pz/G+EEjf
19kgioPJuFi73QEKF3qHuww+F+zugbxzuINRKMh2QES2M0ZcxQybQAUdR/Nkbg04T3IIEIz13MgO
NpoXpo8sTZGmC/2VItpUO2OHYv9rZvVgGo4RzKGYEOxrye4criFhvjRlLEtu+/hhw99v7Kxge+A2
W7w26Jhg0WYR8hoENNS7HG48lIL11RjcJ5sXAZ4bHCKhMwt248Ll9HB5lgI2o8hg+8LFl9XSxQHG
Cr/9T79rUv6Oo+ylWwfCcXioLlsh54A6ezDou97MpPgodIUFZ5TQkVwhf0xcadh0SYHgcLPpg2WP
4LxR8Iv5sjwhp1WXftIThTOMThBE1c/DmeU8+MDJvx9y6hJQZKe8cnaACuTRLX4Mzo1fnt7eoFZM
yJrwHjPOffvApicWpTu1xx+KX/CbSB+zbR9OY/xO6zkoV0I6gc/6yaDV2QNhezY2KkLyMVh5uJuk
CDxAORzB7olC1LqK2UVEDuZDcL86yX8LUEzkMw6Uh3hkIFLRRbhNmqa3yQYlHxXzly0T2GRGDc6D
K7wa4UIAOWnJuYcHFgygEwwwIjnxKTqIQv23tddtnh53I5DqA1cZbETuF4sZ5XHrLHgkLXwXd0Tk
jA9su9su09fYFraAV9BL4pOgKeFBse6IDETD71UMxfYPwm/xTSXgKK01E4DMijTCFUwrOKwWSj+m
lXQ2jLSBqPTA6hZ5TP9wYP/BB8lGyCqqBcDofCRgdL4eEjL2toJV5Oyap/N7GaFSObZo5aMPnDxe
incHIRxph8ktYPulq5GYgfFAxBhKgTXk+oJ/JgsZrMf5Qu7P4MngoGHJZ87KSyYndzDY/nJjAvdZ
wNgIKFn4UotQ9Qb2DmBMoIcfYinQGJHcITDP21ccsges0CjwkbcFDk6KnA+kA5NKC6T09L6d7BX+
a/6U5XwPnm96BQT9nObBw1/Pn9kTH1xLGAyd7A1C1JIYF4K0XrveM6NWa+9edbS4vnCuwRV8p6AQ
odBnX7ijRDM9bY5ZSshU6ugyRA4kdC6xdqTWP2GJGLLv1AyMWR82RrZrJNllPE+F7CcN7cNO3UW/
MoSOVWCgDvwiuzBhOCVJ5Mfd+nKoISrtePj7MWjWT7U4FLK9aYHRLnhQY4+npYf1tiO2PbYTDY9a
MR5AHRWiAFmGGnseJejmehMCohw0xkLK/kLNaIBjSLMhsg0oWnYSqGJe0R5f2XQopIQmLt1A9SD/
ETzMQcga2FuGRRBbyk/s155PwXZcbmBqoV9DueAf2JqYt+CwRIaAXzGbFhA5XRqujahtrixqgHyo
GDZ3tCQ31gCd8PggvswmDaFVXBcxZt2PCX71+000wrclpkS1N6rLc1YggsiUFHI1rIdw8TzlnHny
FPqIyvLMUMoBowQ0Nb/aoPn8LhoRlEL4GtVjntzGRoC/dNHfTClFwZycxRHQnnoucARnfPVrSlbY
JJvzFS+8XoDG0z9Qs2KOdMYYQbXeHsQGllUgonwvNCnWIRyf3+wC7smTlucsB+EsbSLvKDDA3w7X
c/SK7vnyBdeLRb/Optie6Vkh4znggRHClO+HdYSXLns/1OOw8NjLbuDig0cCJZ3JKF8FXIq4hG+Z
5UkGtR7KgJxTSoeMw3sRGX7i8ehB8ES0WHAhyA1mq6RagxxJ1isFAfIn58qZMKgPG8KIp7UQSDkn
G18hzzggxl9KFzuLzMCBLk/wLmIMHcjq+MHEQHNXmOEogLvyBC5bQO7Q3bJgaBImP5MyZDIPVh1Q
3G1+oMPzYe/QcddM6DJQ4INyibABCRcdQUWrX3KebNDdhczcs8mVRAD0Rl4aU63aGi6d1isgpgMp
yw4//Q56DPvccE6gTYN7tGH2kTFRUS7c6dsfE7IF+ed/hIo7y5moxbyf3yBBg9qN5q7H7WTx4I22
x4gSGxXGLZvm91BBxfErttzttNbaCdZ7TfMipOBSDGjxQEPE0bXTYL+2ux3kMJKWD/91h4CgSE0Z
IQOuWa/0cXH9ddMo8D59ExEmDDNgqTNjJdR1p9re8eoqtnQ24ywqf0lBkPEEoM7Qat6EDgSF6q9B
iQlOg81T/0MiwvTbT3GRS4WOBGj15HWebLzmkOaCxX7llGbsZkvyxa4dzswHC1Qd3PBqEGYQEnaM
1N8M2WIg5eBMqcSNd2I44AGQ0HVxNaS9mVFQU03agMloUI7sBhxTkMZzBJQ8bbudQuV8O8wwKewK
/oz0AG45BC8gJKuSUPtFQjuT2TaibKR6lIt4CMTLuHtBQgiMSz9GQXvGWgSuqhSEAHiIYyATAs5c
rdAxNM4lXegDc9wSFcrbxjhpgR/F7zd0zS76BCg7WONA5FIoVHvrpFkKEVZ0ODmImZSAGRh24Idl
F631ZEgZhMxGyE2s2c/8RLad1ZMdysDfqT7s9EjL8Ei2J0aiuVIbTClc8TA6OUq8VhzzGt6v8QYW
oEm61xmmmRSyhxdcEks0Qkl7/3U6aaxsd95neQYBIARa/uzIgpjPIgkLKV9eUkhJwzz7PHzcMv0r
tlXhFdsDphoYr2NITv0IwRBtobP7kmHbgR7japsO2XBH7zfuTyM4/eWyfebxTIixVZBT7wTJhGe6
YrdxNexw0j4nXkf1t8/c77hHwltgh05ikl8a034zaMjgj0viloPqGmEi28dtTnV5noLtcRbC8Qb3
r8Xff7In82pnd0cFG3GplQNVD70xtCQ6dDYu1Xp0IkYF1L4YXbtO6TTPdmAGovWFboY+TY4RjyoT
WRsFUxLEWl+bwpQ7j5CtHb7sb3Y6UDAjrGL0ilRmGzRPSWm7uHw26kWKHCbvbAyLGIXB1psipi81
fnZ9oT1YOzgJHr21DaxPo1qFooHPNSiOBopDTCzmpEnZlchn/W2hupW1Oycmvgg27L84ie4lwp5f
mTVHD3u4ddqiR3nB/0lBpU+LD1WfwqY2k4fEyhwt+nZcHQEMj4PCB+pUiEvAFSgq9nTS3L4hXNvs
8ebAaJdsT/vDQfwjy4gIvDhQsIv3BFF4eAAoTKgnXOx4tuuNMmkpCoj3CnLLGiNXakfI5O4YR54E
93hzjGj6bJB8XyH83z2a5yYx99RmSjC+/IyVLTiI0D09WZoArbBZSBzhJEWIoCgOqW50NrUd+ylf
ckYzr+O8PSR8k8LCua6EVrIyKWW5Htadqtc7eWcoFnRTbDL6xnZs4hfHY6DuAz9CuQ52IR5A6ioU
RRwbnHCe6M4/7rRtLcRoTDXt+V3T57FPYnoQ9Bq8LgQmNw6Xap6lMOz6/nztwX0vh2vnMRfEweQx
mKyd/Rrrxgfi/FX626wyOpOgC17Gpl0wL+Sn5QR5GbBFiH+cM75OD3VU84GivN+1mgUM/L+MKdhL
0by7xYxn3aY7cLgSREJmBYL/yNxPMSTDxtdlG0BJkkINMIIyFlf6isyssCjKR49gXwQ+DRSlWrXZ
XIOQ0opFcPXVJQ0g53IacmK7S6nLsJXNn8ca07B8Q3GOI06La5K5zrQGQxjbo60JTd1m/RL9MlvN
b4gA+LDXcchX+DIjCdDOTRFCG6ZTRYNHS0ONSDN8HIbiM2IdybXcMMOA1Fia0npwKUAEKMmhtfTD
RovT3m+B6cQxUlm+FWtgt4PlY4eFAS4m10kJMWvYswAmLGBU39qUMsBA2skd9P8cLatDr+LSolqd
UjzFtffd+RZ2W4L+BkVLYzoNCAH61CLJXhaNSufLDcBcNFCh/Fi6Es8rmBV9AaUcm+IukvsNqjkb
0aTeB/kixKP/fEMQsG1fnCmKf2phjBhjl0ES4B+OMZhTa+cU/jm7cEZmh5fwrT9kV6QJyRlVuWRD
QlJbCW3rGL1uU7hlzb7Ixh5y2YKukGXyt6FQ6SIpXjQmZxUSJM1FXoJOzXz5xLTebBxWY4lSiS7v
9zTzuvHqV97I49L7rdqYaYYroHtfuwGwkeiwIYEeORJIoUWZirIeNALtrgA7EQG84f6PDyFUxQV4
tR3k2GFbfFRmUchPnNxcbyCyd14AxLrzZIgC2WiXZIrLoDOv5yac1PC6wBN1zsG7teMRCSNAabqf
k2f09IsMvkUf5ok8XO8ZgUoOFaumgnAxXPYWOBRmjuLauuN0RLJKhNHRaO20DKT2fLwe54S3D/Fy
R+GKTglW2jnOjbRIOgHblM7wyYstZKMmx/46etrXTKClmKPaNNXsnjOaBQmn0ueAnDRB756zGiQe
afedzYqRVLYxasgdchh78bHztSgYLJRps5oCvQaoFaa4CEzGxwUL26AxLr3fVoNumHqPSYQjW8qd
aeYhK4AG+kihIK7tP//x3//v//40/+e4L4fl9Xssi38Ur9uwPBXP+n/+qej//Ef1rx/3d//zz163
p8qypiqK2u0Yqqp3xN//bEZUPPxr+b8k+fNdfy8fZRpR35aWt9XsPoQDvEs+OMLe/lj2dHofq9Mx
3+Zv3tzQ/uzN9U5H7ehmt6trxr+/ed4or+flrCpTKejVuPNGLx0piaS6T6/jgwr2pvk7eOKq30F8
Xs5MxZEGRtLuyFRogV2AXkkc7hy0MIGQjr44+oSyMLByPgnmJi8Hl9SESMneKTomEi7bn/j0CWFK
sTSDtwDZ2XyMvsLz2CNW1GO2BuYVtzk9xwzfueOMojvYOBEO5uVRu3pAfoPNT18BhwrD896igS4Z
y/2aFvicaVChwV/fHVlcgP+4O0ZHVQ1d1jum3Pn3C/Q8Vqpxfr+VKWwnc388RqrznNOlxpf+etBF
MLc8R+Sz0hk0g79+b9X8m/eW//29TWl9rHOzUaZYofntAoWuvshVa/HaPOJr3BtJgTrIIdq8Ylk4
pj1nOE9evS0TsnLkk/WxuWIUSkzeMCQDZPtMEN4jBmcY8q8/55+v4P91jZR//5xl9b28jS/XSB3g
YYZjV03WS4lRW2P5UHbDIxMbgiBTGRUgsf1r6VQWyKQIDCfh4O/u2J89T13F0DTxROmm+YclrUrl
I/98bsq0elsrImNxAu66/TZSiHBC7Fp6Ssn0V/zX18AQ6+CP66SryoZuqIrWU/U/XAO9c6wv3UuO
yezXuvZqy2Rn+ZB1zcwPmrnpHcHgF3chSyanFs62tT+jK2awX7/C+IThKHLn8H+38eJHi2BmgMCY
FR9BTuyXFBhFrFLhbUkLqKkvW+dKqDkhsrnXVi4Gruf5h+TBry3GwAmlYkSBIMEHUx7Z85j1vHdW
JZRNb9L5dmrPvUPIE08OfWcHNCrfs4cvhESWZOUUX5+UyGv2xr5tcIBzAd1rl+34ry+WrIir8R9X
q2uqvZ4sd1X1j0/VuWtUqqpqMmuR8Xv3ybDhoOazkxR0skxzSkeO/1vztMumXyiuang/GBc3Y/lm
3xBflrYI4HWMWbGTEOe93gNsrJX+F3eqZXXB4tw2hVdqw0VPjpWnAop0UL9cputlVfYlohH2OiEn
sOoYjj0HuhG8d7fwcnEMIqUYRnqmRwY3m/jVte8YP92dl2cm32dIC0cggwH2l7vvj3NBJv+wrtSD
hXP7ydtMPo01DONw/cjDFpdHTiJoHN279EJ0QIbhvUgSXacU1Pr+XDifnUyfGGlt/ECngSMi5rv3
6f3kyV0C3ioEYkHumijAh1iqaEwx3kaoDLGEQxLL4ET9Gjafv3mWe2JP+Y870zN7utZRe4am/GG/
k19qebx/39wZ3PwG78X5GdKX32kYyAI44etr4y4WtrWTL7lrKsPMXa/YNRPuW9c7BfmP2onPy2qQ
Oydb2qur2vkOv8si+g44DDDKwOxX+JOSxdfH8KrrGz9SnjxQoGOIppJSaj1GN9hvG2fTkeJcQ2nJ
VWwvmNSfnunfLcM/+a49RVZktadpqtn9w06Rn4zvq9Nt5ClBrVh4Cl8Mckyixl7mKLb+5sp2NfVP
9ghFMzjhzU5XVnpal8/zv056ubx0i07PkKdGeEu0ZS8zwvPAHLXBF92dFK+Z79DJ0NHHp1RzyxDz
XyKIjilKx+hOV0GyJf7tt4RzOrqE7+1xlY8vaTlSB8XZJft1fDmsoXmW3WHzcyJrZ/2w9VgfmpOK
YQXwpzvOhu3wsjW9p3cNybxEpKiheIK7q49gBQQs97VQJNBoCTbumT7oJUqG1tV/eEbGk8pRjEmA
3D/NTHSQ31Hex9MCLa/KAH4LG2isFLdEPfRQUM1R9krDaoreZXHfNHExXnvHpBf2CL99xnr/7ZFs
s2Hr4YTAji9qIg1xKq3TRIo1nyiwgQ6ssJ42QyXRB2qAh0pohKwYUpDJQ0IIhiet0/Wu/Y9fppdN
OXsdgHPbgdpHfBneRvKCH4w+s05Go5EqWXfBC4ccmwkhvohPMtCq+MwX63p3t+orPiaWff48+sCj
Pbx2cJ32oidVhRR0wYiU0sbYXSGM4U7dSiFoZCbkd7+hHumrPxfXiDGUmwLgz9ulOXkyFvaOKg6d
63wdKyD9WnLZCvW3EXaSs1Pal0RO20AlmUjud53rmCvxHPTC6EjkSANcVke3qBd+Q476fheLNcxv
R++otkvDVkbtgIF+c7AmfEjHCPn59U7oKKhQFCAStMnc1mqnL/A6eG0ZDJv0pniCbRkHyz3SqYan
SK+JA7ZKJUPoqmF/i3XQOT4FZfKZ5sPbRvpBCi4tcINsO0OFKuLNMWY/8fIzx+s2UAymeXoH5cvm
5kh6sH6gcmbYR8R05huFACdKlasHqEr6BZAcL8a/lX54y97htFGJUCJ+CLmYiYMuqsEnSgbeBA/R
BamufDUVzd/qdDAn3+yxqKHbmKehCCT2e1bBxJ7QOEO6dICnH5b+wy980IaQrA0GAap46DHJQWqy
8AQGbQRo5K95teCbPZfKCKfLQAofGbHQzK+8Z69+u7lP3kk9uYb4GmPIzKZ8H3S2vS2IRrFnJ9e2
9zEVizI6ztYHM+ouvjNzDJKGW8tc2qneJSPWNO5SVnTHDPapAPICt0JKSggR/dHSSHvpNZP6n0we
n4ByzjHnQdJLGIG6IZLavRJ5e89eiara0k+Lc+KH53VaT08ZzuxD6iWT11tKwwuSqF2xfy5xEuLI
36MzAWvJV2DRzRJ06DJ+7Ome8ul7Xw7kJaui3PTQ14uAxW0PLOyNraIcX3h2+T30E2ytWvwedTfl
mO/dGxVTDSe/VUFsNhqQ64Lq5YMlyUKZ1UTO38MzPsfSSCbOxFPRfxKdCLk0KDBkvqeMbADu9Kt+
C98DZMXHPnW2TylAHQige3b5O/9NQN1lZ2zvUQ2BvJEW2v42xVZ7kI+pX9eBuWDNdOd8cbInWP/3
UTXu3BziQcG+9i1PEyd8MwdO32nhLbxnxoyjvnemHrg0wsb7yI7I3CNJTTOqovVuzWeaqHMUr4QR
MsrWxWbEanmDN7hHpm4JwplJ88v+3nVOIR+nr4d3z4i+GN0r+9sKz9Ab5awnrW1hoje9r8QqH9/n
z307vG27S454aXLum/N31B2ZaTO/jtfD2/Q8Pk0fg+cJOld0ks2SERMy2QbcKXkoTbTVd0bUZmOx
9YzQeW1rF8vOwxomzwiZ+ArxsuMbf6Yv/7Tncj8n7U/pGiTKWp8tjTkbCrrXJ3CWPNQS3Pb356ST
Vnuwe+A1eSADVN6xGbee6YslajTxN+Nn3XdQkqQC3A1cj6lrQms96wU9aqGzr+9esO5o7wAoRvfZ
Zc6hwf/Wlfuk0Z488CrroHs3DpdAAU00AoLg8rjekANs7HvJbdDsC+rrDuupA7ZLykJQbtbh9YcQ
lgcfBqRyUHrq4T6miy8Jnty8WT+7Jz3BcdHoLioXRm1+rmIwp147nawcvAbAEEyEfojQyGMmYs0B
Ld/b03dlwAoFcIxOs+NWYv++Ju2Asyx+z8uwS/eKrIBTi9H8KTSJOlnvMQ/nhOgcdDT0WK0y/vh5
YRNK0l7wjKsf+tgUZ5K7xRxdtxBWFxeSehibnb0Hz8VrxkAOYofdYyez5ePwuFJ2bb9BTI3LRPD8
eW2qMRs3Fk8x9p9n+9b1WODqgr3vdWDWAFMTvX/Z9LDvIBwlPWNwyr164AKJZdu2JQ2dOu+6qHCX
FfsGcny71d3nx2p+ngNYrHILDs4jai455G8j1btGtV9NEHz8HAMjMUk7ppjnXvVSjU2Zue4Mk8vo
FnZ3NcrJuOPf8SK4cUatlzh714keUACkJg8XI0jeK+GH5d5sHbnrP8by9jG/Dtr4PKxhqrbq/DmQ
F98DjSaaP90qIMcWLfLUXRFXio3zsaj5pBRrS6+TKmEzrjnrHxOqevyYGOXHt3+QE0DXWEf4uaAY
PscfQB68+s7Rhe4Dv0L2ESkCO1eS+0ieV+PHArfwMcYI7uvkrad1Ks+/0zu3B8M0MSX5Crvbdu0I
l/Lgk6x9MyhiZPNh4RFRNW3mbAUnDta4Zdoxem/f70Mj2+X8tuV31b68rWqRbXfEZpNERhZ95WK9
fx51U7YHfdvGVDITCRQLF2LydMV8LCPfjFW1tpatE6l/3jOJduBuc8dAtbrMG51fjsSAFdArRfvg
ni44vIfyjzGiZtrggHnKOpJ1mfY+wkqTTECvGmvOe21r+MIMTlkX26IzVg7YsneYBr9sTyne25dJ
p/HXy8eg6pdpNeQfBq8De1cxrDcMPPAnJe1leOblxOAmHYiNKQGLGbO5I3XJOPqsmjyfdiXZ9y6M
qzFpth+5L83l+Q01e6rO2d0UcBvSDvZXLTCY+v+G5uhDFHXR54/1ffo6CkNgetTO8hSvh/hq3sRn
LSIpNCIzqZNOcmSEF/uRctgNMAUtlg/OIJ5/yqHRowo1Vih5ysS3jZ4LLuI+j9WgZLWGzbzXhHnM
1/68+9XbIy5G5kjThRMg1I94wDFI5Ta9B2Yz0xURc6I/w+YiJMSXTUs2H0A+dQnN7pi4ixfaEMq0
s/NaPTQbo8Fj5aiMF6zYCJT0AUY7byd6jDUhCpF20BBb0bVfBEfQ9vXQEqGOPdoGGygPoPFbdmDn
t3rN82XFWL1kN2pA08iae/RvNf5IuPU5xtUCUJXYaov+jXD6DLvUEgn11b1MP/tLxorPuz4OchjG
6vZ695h3g9OUrrC0CxogDsaUNB+f6/Hctn4+akIj/iwIwkhRZxxxnAVMsBSS3yKuzs19M+/h3EOS
y1Y0YgGuXMgwXWBQBivALy/25eV0MMTEzB2zF0/2zekJJ31KL0QiUDxgNHWS89CyFxJA9cbVHBjO
GHxotzRfmTS5x2eqp6V/EX/J01D+IJZbn2KJsEuOI5RVD4+Q3S5F1WWqPuOijnXTJlOiHpSiUrwu
jp/AaMK3kRXPSP/Gsh5qTaY2HIN6onyXjWL3vhR6x9m7dmpOvfu+egZcx2srsf/wLdh1XrOeglJG
JeexE6yJCsYX/M5UWedDk45LZ0fo2hsM9S/M6ZY75qorsvkwa0VG+xEseI7ygq0cZ8GvIBpJA60B
hREyk4vIBOjPZaNevLbxzpIltEnsP7gtCFlqy2yHHOsEKEzVCdQ45yFl0G3G/4ODcmxeQQeAdzrO
HbcKZp23rDIZryiri4CC4LXq0S8Lv0fABxreKwIoVyGVtrbVrv18Og1+w0NsP3GzCrBNvzT255BP
v1sN+7U3Ec1uCXVPLfggiQktFLeoz9SWhDIhuWZoEM7DyuNc6lKbxlL86BsfrAbtrvcgFJbavxgq
uv0gQw0fOZZOdpu8M4bJERhBNRrTJ8cnIXtjfWes6BDpJJAVgSsx098LyKCdKJmm0xQykGcuAKyM
uZG1/fvoGyLUOk/oi1VCtdAuiEfQXqfmDhDgHJuTW1qGKtbSwOSLS9pGZCpV7jpra7upXNWTx++P
zaN4masDc6Av0CWkzYJKBNuK3haip64jbf7YMMUQVnsm4SgxfzgD9qhaTSaUDO9+96m1gEqOHQfW
s900xP155xuzfPfUcJuEchYugCrnHL+pwCFqKGdoBci0ae3bDO1sPaDwX+Fe3bFk/OcuY21bKwyY
5lm5VVKZ2YADySIEB7OCnXLTRTnCzfppmCXc6sRzLM+r8yhHWztuDpfc6Q2OQ1Sm1ay3QH2HHLra
GAsVAeX4PD8f8AU1kxzraobDOf3foZRIoRaVsZyS9q4Milm+6cTfi40LE2KKnqf75xTd4i0uRifD
wpKpAItD5PuKkJee0hcf8TJTB73pfQtOgF57jnB6WXJXybINCTBxqerWiepU285w9foyr2tS9p37
MDFr2I/kPj1PVNz8WZ53RjJ0z4ypjXqrb0hdEDECPCE94AQFGtwbGzPrmB21hsJnDHL59DsRFHaz
LBZGxsbNRfAZl0d7jutVwvTNesQR/vDy4WtWBiSyDm+eOVPYONwb5mR3yCXilPze3Jy00ztKdYZl
IR1G3YESVoO3x6Q8Lpp9FEGBiVsY5vvWGh19KAdsOeGateM1/YpgFik97ovtM0I/UNjyDl2G9/Hb
/pO+P/dv0dOT4tumPFBeMaGKRMmvYmnRAdcgmmV+hqe6zTjTnzEZoXse8eSemt55LMNOaUOyycgj
YqN1jkHRx+5nKw/zGHA9vfvKIe93MC0DA/CAlnXTOi/IxBxyGXxEZp7RbybF8uqcRlfn3bFuKRmd
yfduX4cVwxGUaExS40Jojr/p/yfszJYVR7Ms/S51jxlo1q1moYlBjDcYwzkSCJBAIAmevj95tnVn
RoVlWJRFZbj7cUD8w95rr6GIIQqOH0EVguOwFPHi12OsNGaUDo+g8YeLW9CjGNwdEOjSJzX+ZVKM
dYgTaH2dsg/cCIB/fAkk5EN7NscebaX78tmSSEjoB282xzJMxSOwodw71dGmlQfGbISWeirypeHD
HTZOI2Cx6bTM+kS7+wH6HbV2s5AntF02u6uaXnseA/5MN6oM5z4GjOTDo7T8SpjommWQRwNHIkMy
RzdEBYGgNaJG3c0EY+CqPBolfiTcK1E11ZwdGZXscbAcKGlv6roHw2VFJVfA7POyv2Cx5Hqm3HfI
+MDBrgv+yudnfG6gMOWuEKNd4Oy+H/W57N9t3RfJHsexZDO0yyk5TWUA8nWxwLI4YTnWz5yiF5+/
Hex7EMrJF/7IvkKk/EPqE0R+Rk2dJ3ujVTkl0IzvOg9ZFU+y1UrcxGw5lVwREWbnqV6xJasOOhfT
rF0KoWRz64O0b/iPTnMXlpTPzU7Jv8jolqAJceYQddCtBlBiPu4ozU18J/kzmNNzjU9KLiyXpIcX
4zWgly54xMIvXSWbbxScgyZ8R4yYJo8p0wT3Yz8ibkZZsAAKHt4Z5J/cHga52fYTDdiQB41Fl7uD
E+NUCHHvn2x7nlKwH1TV4CXq6J7uxsq0HuspfwY4kFs/gXFLo8izvAX1+A40NpiwOULUlgmV80TZ
qLMLuJgGGyY/dd5usiO3gebmFX5wXWLYRp0ORNgDVCTW+DcCoco/9fd5LJgAHzd22dnOpoNZ6+Lb
ZzLZZrpZxByJHk494RckU08Q5R9H4f2UMcgi+24szOhoZYtxGkVHNIjbaOQN444ozCo9T/WgnFVO
k14osceiVxzqiIJHsjvvG777WPF4N+PqGiWP7blHoD7TQZ809J5d56CFsezd9oWHXbOdR1f6RSHG
59DvHAUr7C1QUndlMxEbTd8LrMF0k/OD+284VrbiXIv5n4zJW9USnXKJwv+SDqfZSvilT467uTx/
uDV5TkB9BRDGy2GAGd0txs31VHEJPkqeJyR6L/9t78Ys7lW9ePlfpCUxH5Xu7XiLsRpHImo+11J8
jp8hLep5KcQMa2D7XVwZXwchujkX7xIIQZGQlwql1ht4BM8DTE3L/SciX7t3vbJrQ1w93OZAo8Au
Y8uMJuifcvOZ0j4ANsL29iQEy2Ah1siRjceK0Kzl02Kz0tgLs76Q8Tkw1JSWQSJE440JFIWVM0gr
rMAU94rN2xDbXNp1KYI04AnL/ghHpp/wVR7l5GaD/XWhhoNP7YE2YxLBy+zfv3z//L0bzab3lR1t
Urvolxdn8kEcamnaemuQDhz+SZ7pc6IHCEH5Th7jLjgv7vRtznl85aqZSJuvC2cHHe+O+EzFujs6
L+jVTu51QeXV1tDhKLWQoPv6mKxx/zJ7YvWtmgDvvTuE15PrLpzVI28UZm5jX4j1wSTAVuzOyqLa
wUSa0MbeG07x1RnW/odmriWN/VwNZsQteve5DkP3MORPLEVbrrBl1k7XQ+XtSNsY8EW/PBG7twpa
89Nu+FVGSLHm70IoT8RGVGlZE1FwRfnZMcBlvkIVpXqgyTe6hflrnk1pumggXuMXlZTIIUbAL0kJ
ckyEAx2S+3bUWCR/RbHyGJNq+2uPxtQix5w2HOcfxi80JV93Xyf4GNcYgBrMtNQufK5Et8WcEcf+
AJysuZhC+rQpzWlTsm22kFEs+G+X4IZZzgFltRvsujF8nJY+1t4cSM1Kj9VZ7XTejTxAzgoMxckq
jyhYKUZz5+U1fSY9SD1m4qEO2bykwA7uAW0bOLBVh7yRV/ANrtQGYTnNoP7O+HYP2aJFf2UzPH5g
IqrYtSfgSY3DgKNCvKUEJCok4+K1izEaVeJ8at5xfIVKooxVL09eTI04D/q3xC3BlF6eFeElOf+0
dJcmMeObkZf/AO2MNo8VbD+NgBwJmzXuNJtvmDQPdwgquynGnOXPUCNb2swZPfS5Tqtiu5swewM6
sTnh5Zk447RfPMkpuTrath2LFilatO0D1Wj3eaJM7smDritQJqj9Cc7hffG7zEvo6NBYUlYxHzOv
OEBh2RS9gtFMsnYhoZg2Yv6YRjsq3RvWxwjcTWVTElx2iWBGwlCrVnTB8E3xsksr/zLP4dUjfnHI
E16UiyboLIiacRkhzMa41TxHOrDwuEIjzIdLqXaXnVWbj7ixSk9wZUeyi2n5AzYHfiu4FCUk3tSu
wK+qwQ6qRw8nWi/MA1cNFKEbEBcMlY9iNri1yTyTM8uQK+k3+y0xQTwnUGfs0aEdcwbb4OGQ4Yg8
mfMqsJI3dEJuuTrHX3o88Gfvs7xOnnxFjToVVJt5a+Yj5u8wIRpMCQ6cnhdaCPvt5j+SIrytRzHr
WLLrWRs1B55nMyeZkkuaY/UzU6aSzeOm/GD9Fgu+19ocjsVETZWIyQHRKBgRt0HhC7g3e5+IsXBz
qOYvrCvowVdMk9ajJJv1Vr1jbfNKpMVuTPUcjsI6EsZMwzZaylqg0R81LBOm0NzL5c+NPHAQVqY+
SR0Le9XL+gUnz8oFr+efZzcybbEqCKQZAF42+/r3OVNqgA3e7oPZG2gEKHY9o5/bbXmnyQhACHXb
HoRCwhAwJI74lP3U0eUkMlxjNNLfKgQ8Vy4n8GjTJeKmmuhJuQKb+2Bp6EBcPIy4/Jl5N/buRPwK
DvmSvUuvsIXJ1e5ninYTFFE5sLmC437SNpqjuqlBZO7Q4jQ+9dutec0yhqXB3IpY3cUdTATMGal9
MLTVkw7ojWRgt3jb5C0F0Hi4P3NcuG3GhDyjm4E6+/XBkILp7ZiafS958mQwIbMYyO6HJwmX4XJQ
8UcuFoTFDVubFLAcztnZ4Act0DUWCvtqQZPc+N3kTctMWX1BCjEX4noIoJNPICOJeMbJCTYssAay
perfqUlvcTu++lQL88d4N3kerom4Iqme8VikphcJ9xima4zazcf0ixKLSUdlff1nyIgj2r2sK5mr
ldFyl1fzz5gbVGIQicpIPEkYEC4vPjotn3NgZIGY92DzyAFNI8dy0q2A7ILrSgULfQb57w6zihWA
39dW4XDuJjkMSCw4TvJ2sFWvlrh4Llm90ZfxpzIvQlyDZN4kZeRSm4zGCm1NtmUv4wdtUslRFQ7u
XsmREKpFJEDdTNiIFr2Fj0+u7HPh2rmPQVEwSGRCsMCUEsoOYjU9bUz0Ua0YD94e341SOhVl/LQm
jxwk0DovDo8xwNWlccT4+SsdSUEUOaS/GbJwv7y4z0MxBYOlZDp7YtBMyPAb19Rv4HDahLOvCcHV
s7P5VsB3UcxXHPyggGxxYsvjkVs51emBAeeD22nkDqMdw9YyFsP850U8DX6A0rKOiwqqGJuWy1yl
WiLuNi5CaUIsWeF/f7EvCutj64xy4m/OdEMbYQoQMrA5YBW3ZZwE75FJukOgxNOHZokjRRm3EAsJ
DLThVJrE/sCrNstoxHpuF9eU3HP4kJ9LXMLKrUxulCb4TvvQqs6TbA0AH7gk3Xna/M1xyPdYkr+p
JeK0oCnWKPn6XoO9vRH7IpTscDrKUASZ8aolnNtmjNC/fFu4HTna3awX+Gj02T4vEHBSWzEL6d/b
N9Qd7Fk4p4VJM94t3whn8QVa0wufacNBEd38dKfevO0fcbklGgvy1OQS0ReiJBlzcbN0G7PtAISu
mwtzbMm+B81Ysr7uzsuXGVGRYsQnF2uSd8HKWc/ckkWoeK3VeLS3ju7c7Hfc7gsGC1D/eFjYFtIO
7Dh5zpABb8a2Ngq7NgGxLKb1+EmNMIfSEN4EZUQgx3hgi5ScGAnSrpNsRbyTIU067zy9OFAHzLuD
OAOFHIc7nhJvJv79PiFY3RVX5+DWH8e+zESDWwJc77yluuKhzl6ru6dGg61MwXEL2UQR5lVhHr+d
1lJptHMKqEW1KggNvUWjmTaRJoJFqxu9vMwXjkrCVRJgYzPVubFpvySLvBe4CRCAPWoekZ9RZ8qp
AJa/xHdPsu4rCkuOxooX7m/hyvuOa4czbDHcjOJqpfm4RHvPFQdtBvkVFPyQH4an6y8Oi/ZGd2+u
hN5cmwvHfPZyoe9Q/MmxHt+DHJ5EZVzm133GlXY54EzhYsnxSTIoCK+jQnqUNiff7RKcMSQ6fk46
L/k8vEW+LGab8cCmuJyc/dIa2fVxYLe2vKozLhp1VvjXhUylaoxmbGVKE/wy+GOwnwRfjXIYuIgm
0dY5XdTZGrcjnjqPDCySkQs5eJBy2O3F6XU21XE3rqgpX+YjFObd01DCT6IhDCJYl2gbnYQq4kgu
qpXlNrG+HXHqjvbG6gaJhTfRG0sBlBUtddF8/PfFeHC6nP0rcTzoT6gN5ZCakuu35OQi58XnNt/x
wM4+YcCSP4gEazR+Q+li79Vxye9kIeU+KHlfHd4JjH/14c132L3VWH24V9n9+XRj8PvKbqgRN9yh
CiCUZpDh/P64OkAUw5jG2XUsLPsFN+t0GVhfVntGtJq5A6rlEE8vk9uUOR1HKGUjVYGvndrG7u/S
EZOjnvbEKXNzmtMg1qNsgTcPS3/9OF3jpwfLMcy8N/OWQW5/alzBOZfE+BZKMPoLl+1KSGB262cJ
FUwpBlgwaHF3dSsU4D34YT05QUMRaL80sugZCOnlF5CBBqJs+W2K8qqymFTx91VE/1RWj+NTQHZj
wKF3Z3J56ddpyXqMKLbZNsNAScWo4zRbg9trR7TxYP3CmkDn7uPpgq+TRT1wdcUSL6vP0yM3TEc2
E6C+UHL7cXpqloppuxieleOn9qFUMyT+GRRutr5NVPQgr3UDufDNuHKPZ9E9FjxYJpLL7E5/WYPf
FmXGw9aPpDgT8GvtcJDoTNxrLsgRdP+8yRVHylySyCr4kV9khtJ6NM1H7uPjXKn7C0drAuYJ9ZFb
hE+xe/tDhjcn3nvJkFz1q3tAcHTF9CFtNJPw9rfJTEJBOYKz4rJ+pEONtNWA9Sq2lvxb35wz1BBY
hCDHqPkZ2OTO+xq9S25E5zEwM0KoFOfjg+TnlXnbuUWLzu67fdHa5zhCdu6nMu6/O9UlkOqDriZG
H3DBLZwbiAlYYarb73LYmAVXhdvPmXL7+QrzYiwDBP7qA9J7rA+jCbMpbLUMNJCfnFwiAJhiKk+R
f9zHOQ47Ye6CW4f1UpqRZ9ZwFAGonfidEn8YEtG3ZDOWay6VLoLQ0mJOILMVIpFKGZu014IZhEB0
3mmg2GBeykEksosRVWd+/IcEq9QZPq22C94UauJyxzBxIpHhSEgKQwJW1DSXieDKTAjW1Xe8A9Mf
j5ZVLBxHqkkAEnOn5ccfri8YwenpCHnhopiov6PfG2ZSEnlHI/Avhs6hToUc3gEIvjhoseYBHmb8
INykPKJRNoswv9tZ7eVDvgsE3L8cefC+B1uNMym3L3mEV02zLPlr10zk2nW1f1Zx65Bacd+TqaVh
WIVd5XE4f6w5n4YIiSbwLravV1jUflYsencazHOe4+bnCnhDCQIBgxp/JeAotNBW8nKHERJ5xLqr
XvxKGL8QOGiuKgd4eklU16DOKVXu+5jxhWKewfZYXFf3w0M22V73A9vyuspXhf/wFXjnVSxPafBx
8n9F/AkXGugUmvwETedYQFFdhKUPzDNuNrtZE53X3V4G50OikO6OeUxzjW9As+zcZl8tv7zcnkvJ
7YcFSqK71+UHBGw4zcPLj3R4LerkywuKpM6fifaT+bHLVpo9IHd3rnIE5kCZw4zEg065/y5fcRO9
9q9pIZnX/QXvGjAQKFLgoJp77h2IbKZ6Cv5Ms52vTLhMnlerXXfLwbg4tf7wkC/AkM/7bH9eyqfH
geCTC7PQwakCggUcGpgcA3Rqv5+1kuJ8CAssrucqQ2HRhzoYXfsZdnW8/WaMauBR8K/h9MXRjw8x
8wcK+I8FNUZOHtSjdrXWIHEdYaP1mBh0kIrXa6vxoHr7j9IXW49dINHzIS/MTLQeLMLdQYVXkhYc
tRvchwhKZFIzsmoSlTEBRWSwfP2UhzfDdtVuNt8TUFrPv6p/38wFGqz+DiMacvaAyuTIwElFLFRD
YHDe+jdQJMVFtI49aUsD0m9fBn/B5eNXw7GGOoEszzc73Xk0poBuB38jjo4T61RucXVa3qqNqJH0
FanNfveYngfjHfHY8LszDvGlonicYOqsOlyXwIrcPIIr1s6baRZMuWJ1rZ2RyiFsknsmjOAyXVnC
qbplPLzHcvij+Q/N/4JGfuyuGH8GzhU7nH59tmhVcPrsnKwL7kKqFvO8WVyh5OWzJ1OS3NT3z9xp
JBd29K5135uLagx0W9w+IOC0fRQt7RmgVM4YP9CZHCYaGlsIWnLwaZlApwM6t6sctMOAS7v0P+Ej
ub8tlTH60FQY9ozcTDPfH1PD4vbs3u4+ZkNXKf6oU6Z/oH80bkwTdgiGt8xROXo+YA8QQXGZAgTE
+pVCZXEGGyrt8+pFEsvxqtp1F5aH3V7dUOZ0GzmlOzuvMlxPZrR/gMal6OmEwu6+B2ZUnHl8by0H
2fS7l0KGfn590NMcdnlmiZRM89FRngtRtb7CRBWm/fZSwxcPGpKZzX9/jJIQ9e/xGeaTJ3zD3jDu
c7P/yJbxJgb91TtneLMlvENVS/l9c6RAtAMhL5dYmf6CJ9Nl8x5BmWQKjA2DF0iYvVq7XvH/HoF8
4iUTmI04C6VSzJ8TXxbMQQa18HdiYavPu1AOL8cmqfcV0hvCc5ffm3ndyEcw57G6hoi5ve2vBKvv
nGFCI5APe5TmNR9yNh8+i/e02pCw/IvqdnTkzcOFBF8lEWlkKcCz/UfStsUvznWIv27wNLA3LYLL
sZ59OqtJ5MrqAAn4v6SayCzPE6DLtq5CmPf6AYbiusCP5xdKVPWIIGZqU3Y3MdgwrAajME+/tYfb
Hp9LQFd/2umm+LZF0XoI3nPgyq3bvX1ZtEq6OGbxt8NTtR+iioSPEVZzZxVzuOiUm987n6ptIJOg
tKze7h3D4bscVx9Xgy6qiAvtFl0/ab4tBLtiivMNBWZD5/HzguDu3iYDHpxSeRVgVxnpX1d5+RfB
v+NGf3O626q8hsXL++Qc64O4E6fNcIuDv/6hPkpe13H2nHJTXQpPGTjyzSU9utWTUTG/l5MWcug9
0bRkxNjlFmT0egDq7RQ0quDoeveZxnfADyt7WeAc1eF1oKWhB2MY3oD+P7Y3wjAtgZJA8ilSGR40
K2CaQWkTwqiDeVIX0N3BSqpsKuwvweGHcg1nHkFc+FmT6EoWzYfKabBscBVZX1f6jGso/M6EOSqS
Cj0ftyruytN7IM5q/Bum+l7c8lvSyPq2VjYRWPBPCiQhrOLRsp68/d36yiUGx6LsrxlKE5PcT3YT
e5Ozt+XfW43OnO2BaRaWJLk1FE2S7DS4wYwruHhhy+wHX597rFk+NE/i6c3e64bJeF8HEHqr3ywK
g3eCPXMyxI2KH6Js+4RtgsJ9PijN91zBOEkyoIcNV/epzmk/62z+mGgLwTNqYCySXMSN9mGxIQfZ
Gb1n3d3CY0QYWLsB5Y6ugHgbxWa3LkjCdJWE2J2cgTu1e26/198dZbJNITWYFsfGLdN3SIczZJ+g
FNL6/8HteafkQA84zsfQGrH+Mz4+twy0k5dmcnW+PrY2V+bvI3XLvLpZAvXdjvRY7PFUatIvwg+z
mt1nD4en1gZN1Ib9VfIwoE08YdTBg5tLK7nvIE08+mXcyWZob9HvlqGyJrlXRYc3oW6jUDjrLnUo
3xrRqN/fYiKRgA3S15jf6Dnu9uS0vWKcjrha7q11aXERM6X0DiYB6L7kZ0iqbXiH68EW2CLNNp+w
RLlxtV6/vcDOVlkmrcXHggCUbb77aqayh2nna6dgxoqNZGY/d7ag7gHspbOld3ZGup1kk5Wsbssr
8hr7MvSlR8T+eP5S00lHgH7t+BrYF/zbcP+NACqFCAdiFV9Sh/ATuXSI9eXa6GfQhdVBVRKn3XX1
0d3yPd4J/Rf6mMi/EEx1gC9iXFGQ5vb1ueReFOCuy/0k4HrvdZu3E9+YFOxmysgcLXKghqm4FzPz
DMmIR95617aPuLtOq1n388RYWzAJL5eXjxT2TsnxUlg6uY4EawoGJoa30y19LvusB+YmEQAnfkVD
4NH7sdtcfohWyCCG6h5eVGTk3UJKkTdcKhkXbqOcvGY5J/6Ct93B6Yip+ouURti575XguagAULjF
GbpsLszP3isOs/8uadH/TmIiy4KoCLIsjRTlL5KWV3fZ7W5KPlrI8wv0g3tY7C8orQfHdqn9Qrjh
TsFAhRH7MNIRkdQL5iNT8KDnSpgAmAPE/pyZMu1OQPIHZguMaMmB9wakI56Z8VwPiDg5Z0jtKTl6
cLu9L5/L7nd3hGW0LycQ6ScN5X6bVrM2RBg5LeaUV4PJ+/BYvYO+Ej+gCQGui4ezL4hc8JWx4FBT
IFZu9nolT0T/fvwnTaD4NzJXQVEFxD6KqEmy9Bd1XtFVYl3dn6MFg6C1s72sk2qO/a//g5HP6vmr
AZ1UBsL5Ppcwc0gEMklR8aaf4B/0tqL4P/9LXiWouqBpQ1UQVOmPMO74/8W+3b3aXbXiNVr00Upq
b3nSWFvV+xqOz0wPDQRg02R4mpCS1cdnZuYeh8ofnH4wQ/zvS+WP2ugvSi9BE3qVlzwSJUn5ixrp
lcuF/Cqr0WK9ZlirG8C6IHpJ+5Mya/uXNzQMxRmrwr0GK5sqMKTvvQf4TPu9QR6OOPgz4XyA39aZ
wZLoBwT4/Pc3Kf6NmPM/3qTC8/y353VVxDJvS744CkILpy5ceJXx9j17mGkZIWexfHdyrG7GSo3Q
vgvOPjMXNwdFxPS3t/39p+9vpPVP5b89tb+otctno2fXG28o96PWhkSNYB/mFc9v9yuYO/ccr3Fj
2T7ibeXjTLGNEq0IahOaCWOeLaEV/QRsTZrFemij+DPT2mWGi6iTowoojhqBhh+n3OFgJgwMTHOz
CPQjt6rSS13+BKzVwEdUcIBPa8w6ULPsQrQkowC5tHAEhymaHsl+6/1upPXu6uxj3CDQqvyOxyaR
l7GLHx4WnPhp02fkuNTh1LBvlnsTvACesaFhXjS3NNys5srBY2KDbzLIcR/sIOIu817Rt10zfFIu
fTYDAgNYmSPzI3qYUrXEv8AYmvaP/k+9i6VRgTHKe0XsGPWkgQ/Uww4u7tQjBBaXGRTt/7Rk/nFd
/+UIFJ73szy8s66XOfX4lVXDaP1w8xJmV9Ob+2ns0WjRKeOBKWzcxjT6cDEDOwwiX/eL+S7G43pl
zgUiweYZzKWblgKOmf+w+/7uIBAlVWT/cRpJbML/XNiX7pwJkvQRFmvJfPrloYMGp411bNrAl2OG
iAqCFhZFtTpWKrR+oGqhv1EH7pP7yAI8Kf5QBHFEsPIF3rWV9Q9b72+Oqv94h706/d+23kAdPmpJ
/qKjtu7rlwWJtbaZzOB/Ttyu1fi56WDj5DH4dxTVq+BIqeYXP5B8poQIgO4e9SW+dWestPC3+W7+
+9v7czz9ZSP++9tT/yJU/TxHYnt98/auXSyvYYl/U0ponIap0XYhANuk5Tgd4IgNy/1q3RZirISN
aua/8M5p/6l8KVIpmywwcnKg5iW+98it2Xonxk1jitkARON1d+/42wFHgS/AqCVv6n22inVfOTYR
5hcuZDDKW91Q5y1JOs5yyPUxcv7h0/7NBcanVRRUqiNFULS/fBnZo5PaXfkSFtoCri2yObWfAPln
pjbX2lCmw99IWoIoyogK2t5wW7SEX6wOmYzRyNcGwcfKuAi+pD+6WQSO4rcTWgHcoHWa5QNgm7+j
bgNxLWsfpTyzcweEBc9ZXPzuvbEfV+TQWvWJB+za7Pd7ug3/QSEr/P2K+38f8k9x828rTtGE7HNr
+ZB9IhHCFJfcvAlSpmT4y+PFKo7xM9gG1PPhGkuZveYx9vinZa+qfyOB5s4RtaGEWFfA9OEvC18s
tddgcOvvaHhRxtdyatNPv6uvwTmC8OVtbhNkR4YK+Q6rI0P0zmxZ+pQw4uzn/UExxFQJxxD0SnT+
pxO/EljIEhfe6Yptz/tAcrdPbNHAvdVxO11qEcNOtKEDA/kEruia4PQvlq4DxWbafTq9DVjtFrEf
v0pp/T5/7hGFNf5Uvb31cAtVLcIu972PIuClp7m8H4s+kexlfczH0oG5dCDDhyunz1MRShtjmK/D
T0T3eUqyAtTpFXDoNnlPMfHwHpzSyIqJx1nDGvvjqoYCtHcqlo3Tk8Mcd7iLe+rLl956dc1/4JEF
Ho1RUGUNIPSjs+I3dzebF5Rx2CS/hunqxYKCDtrT28REBFnZMWGftFRY5OB0umzHQ5evu+JKqAjc
8+Y6P4SLFeloJuoc4kjWOpZr6I6ioA+pW3Ppbre1uR2t18kZwUiUwh9FXGS8kjeiUyJ5slVhRI4Y
bret5BLDawXrrxPgpoPinDtNGAe9adTU+73/EACAfZDu6fP3eIkIIPhi43hO+s/Fu5gCan+ZCiLL
xVanZfSm4R1YQPM0ee71x1wTaNWvlD5LDtNjtE8C//2v53cznG1FeQfTCqUjHM4IwkhhJDtXDU/i
ZvpLihtxfhSEvB00T3+MH4MewQLA4kEhfjOwW8E3+1r2rkg4rPa5vnj79ilqBnymX+RV1DqndZQM
VrQhBsvgF15gZpz0fgFNyTQHzcNteTrtJtNp4UyXaNsA2qbvwxxkkCrujJlUy/SgpVvV/d7eSalN
1tt02X8jfZDzOKZJ5R/cAB178/odmbH9pwJ0aLtj/B+DK36Wlbnsl/iSdTmOzrPtgYnYiJfy5JeR
aqXjQ4YdxieQvydiKath7Mn8HZny6UQDAN0lwlvu6fT+bWtIgP4IwtjQ68UrLObvcViZwpZxGJIH
yQU7vpiAsjpeMNkSyZPdrztQDVNa5pvkUDlpvdj5BB0JP++FzpxxnL9MDFNywuikCGqlsghwCty2
lGKQqgjqWgYe7nnXxRVuDZc/oZRyN36hjWebTwDIWM39PmCrJuIxikAZAocybkzWIGZKbcRLLZjn
+QR+gFQbKUwyvnH3u+IXahODQ3zF+J3zD3kGAZJ2l2mYERo/b1jnxm7zMxsyxhUN49iYExvvfozW
4e33pDuF+L/SQoolTeqLDehjEte3Kmj6jXcYrr4x7mDAHSSmUjQYojnC/D//GK5PhII0cDM8NczJ
NQAOy7D5MF2b6OIbKYo2SKmzUYnVWZFRwrxitZJtPQqPkqWrDnAWokxrxyNNf2az/lSqjSSC+34z
t5Bc+aBICVL0g4XRe6Z96J+ivqmCo7Fysb7/Ufoom9lODSldfzB5ZN+43DpfY8YzKBfFVAzwJTmU
P2fDd1DdeH7HhOJPSWxderOo5Gv4vREQjzOf+wMUW5JB8kSfFGNcnav11MZp1iNrBFUkvUjOSA6J
DqbMLZjWhsWCkhk70cST8LHd5mZyJfiFubzh36Aq3EHNCZYppkyneYcNQKo1002sKyar65JAq68N
uBJuHmvyZ+23H4ebl2xMXM0njYeAYRRTbuFiBMh0sU+jEWQyJPJ5CV0HQSgRO+JhN0lHhpOwTA1q
kq0zMtI0rZwtXKctyGrCYN2kjYCdtIUrZnyqEAKHs925UZL6O6vvxfwEx4Wt4VfeRLP8md8u4F0g
bRBsTLwOTmfxJcheAjef5b/kM/affmf5d+vAkfWZRuvE51dc8WtMZiV7oJq3ke5EjgrfyMRiELag
Ex1ep+c8GWhGogrG4TXZUmjM1p0TqC+OYht/zS2ejsb1qK6+h55nBzUEmY7xVUn28KkIsbinKWL/
nnOeODlqOBJB/IAPLAcHp7FwhP1E7xzRHVeE5m4jxcxN/sZUtIhVQzKeHTiV2Gw9YJRxjSpcwmtE
1H2DpfLyionHVJI0Yf8iU+bjJUZ+u15YhWaEhKtRj4pD3ketSShXz8M9KJ2RtGdsS86KYX0zG6og
Z3OXuYrG+4Xfkzxwk4DrhMzIel/4KimiOFdh37ysH3gURHAo5iyLsC9k+0hESeutZa8MeG2pHDrQ
3PHqKoIDAnjsotkRGTvO71CcQekgEqNnZCAZj966seIpyUiX+navCQami9VxbUEbifOAwYZ9id2J
brqzzvtXWfGeCcsEOjcVhlyN6dJxd2Zhvw7u2T1+kgmGF2Ow1lU37mbuD7iNNYBfw3fv8TaeI5Pv
+sK7bsB8DZfYEgui28MMw4vkDBZgmfjNb/Z7/N5vybz1hqM+s9m0XXgh3Nwgad5EMTZYfkSSB74K
GNqbvP7i46sZuBRmGi7D4w2m596KvREeYZKZ2Q+JKu4KIlBjTJTJcbWC0Xez9uf100TSCG5NqAix
Im8Lh5f9XgvmDeZtBAruzA+pWQRm32P+SvSsQ5rIfpO7uondojwN4UtxC5ABcBz6E+b2Ep0yaiB4
dwCjnLJvmWgZ0Tpsb7OtOLQ+EJmiAxu4/weTyfG5xzX6vrlb9TE0/VHGxvMRn6KBhaxM0WSLMJBT
6MX6er0e+WIvQgWJRapMdUMnvIzS/uE6pDRafDHY3Fwdjhvpd8sZeOZ0vBzfruixayHFjdmbfony
E2qizVFEHeD360PagFtAPYu+875AaSb+7AUoyOHDXvJTrkxrTThw5Bz8dFg6iMDmcGdmV7ZcaXLG
be/plhfz/XbDYjFiUgdYM/73sOvXaoST1M9gSc3/zW2nSzleakoOVGv96b2lE4h6t5vDBxEjfx+p
ifjfUsvFayhebxK+9oR7mZh48e87h08CEXlB40luWDF9TpIUNnYChyE81FPOtH5/g2ygeWlNfP2G
ZuVvQdejNNnKbH+S5NLt1r/3HG7K55LCUvqwnftdSB7ueWCPHJE/BkfJ4J2+qeJanwO5M79ckwR9
NRvcWbMYC7+Bs5Qn79XZYt+fSEn5/K4x2+o3cyJ7CAOowheHTCe3ql0ieINL40NPM8op/NFyWv/A
acPBvks5pHrzlG10DrYgBDgYcaN/E/Qpz9onyHjaxxz3ftsYJQxwm5PwktcWLS7DfUED55dSf5LK
ATQ3vq+0B2+shxoKHVY2ug0dZCHNJ6yyQY9Pzc6uYt1agL0jFxurNDPxut5GfSlOwjE6ub6g5GSj
gBiao8Y4jOAJ+X8WvtS5hLdB3O9xIEC4wXbUz+ddd8LVyfE78WF/YoSxJq1MGEObhZ7FDx/K6Qx7
leBHSMuBu0vZKRhRmTtvMprq5rHylJShixEhbucnqWES/+LMFL9DqngzJsP5UUhwiDectODJrNLs
/65dgUvmS5Hd4QLKB59BWirtiZsZKWC9UcZbhwMxt/qgqOPj6LaoZdc5TjG0khMW2sXq70MfhKuI
blHHQYYKHZHy/yHszJYUR7It+i/3XWaah1fNI2Im4AUjJjEjBAjE19/l2dduZ0aGZXRbV2VlVyRC
crmfYZ+17SoWN+YwGb5d0V65m4L+BtDtJTA0f3MPYP5NmNiaLcscLVr0wXCytiRNJ9s9fYwPCxV9
1ZhbtCGsuMyNgjeXZ8ojJjzh96+EXgcllDxxuoPl4GS0+8l5GyS8/BuEZsmWIuKDySM2yJzBzPnb
UBru8PDos4lFuptw7eRiMrEdIk82VzK/bO8Ph1bjDce7aZO8PvzDkM4jsnyGphgkwOAqLhfn1YLY
BZEWUUHz+qH1IrxLcMETH6Ku/byvvpOjpTbVONWdoVPxrvhO2clwPH4NQ5nUIhVuA7wVDLGxP0W4
5RJsEN8dV/M8HxK/cGDyJAg9EuaLduxLJ28MpaTipjElzfJ8JYoNX/UJB12ImjUMeZsf7sPxnWA4
PqRDV8fg6ultxtHsg49gDILdmSZex8ECxAXH30vy9FwWHEK3Z3xB2i8zN2Pgy8c5x9O6Lj2jjj7q
V2EziC4VL7+uH8GKzbdQc2vXawdB0H/gSTgnriUydAkxV04Ksp/oV6mIpMDyXQP1TYuiW+X3Z3PI
Z65641+kDuHPghs4WBefb+ZyvP3T1cOeTGlCvbl92AmiBMpCYA02fQR+mTqn+kTxvMPqCoM9TDl6
6zi4ukONmRleR+qlO+Cut3zXD/jgIfulG1Fvjd8Y3+cTHQrbx5UXnISLyW40Ofg97VMaGOnSXV02
fkqjZ3ItdiNUcBJ5l3sIm1SN2dCaqDq6mxKHlMk6vuUKWP+Z9IFpH0qj9olN0AkDay3ND0zo+Vra
U1ar+XHFo6TGwQjgIao/Z10X0ia1HXcOfPZKCoZ5BBiQT5SJ6DFcUtFo8M64r4wFXCKSse59TceY
EY/dhMoIyAUu6ONMXRxrDVPsiw01K58cfz+jSrx9vSGt5CknuxR1v7dBQedusZngFV7Oh1IQ8e67
ZA+XMJ/pfv/g2f0NNymf7Vc8D6ZrhmQkKfHfABnOBVP05+fNx76VFPie6Zvc2fv4DuWYj6T2TClS
U/XpDO97/DCmQGsI4MM7k1m+4qF4SrT8wDBaeFmRKC8Loku7cReqB/fv/gzkAP7XeCuqK7iLgCqc
3cycMY3DNjM5MNDvosEkwGXz3frLedIIihhbJVsFsdgHJXGarOQLpFkEMyhSgjF7gTTkXSch+eCk
7fqzqMM3VFSUTldfuYVvGs7Henjsyov/trvTMMfm7h2yQ3DDYAuhbHBcEtOhl6EHCccO1ru/d7UB
6pOXe//Z+TTu1xdvSxx/6142UqxUc2U3+E9p3n6k45PXvlbM0P6KQnilnUe+HKsSrICVKmdIcaUP
4xSswfkwjVFN60Ch0sUEg69j7QYYinGBQ8DNbAMiIeR4/p2uuJxASt1u4AzEOq/rLr8jqTRlN6/G
zuDh9C4+FIULHtKIfNH1Im2Q+1dmE4/R7EhEeImbAyrFGXuA6sqKr1fi03T8dBhFZCdAgSSm05MN
9VIpR+n3eMYtjcN6fOt4DduA8O7UEpfJ3WilMM0ES/Hh7/EsaYaHvrKitE5Phu4geSaL+7ja1SU+
R4KkiOBABSngHt4kJcYJ5OEwQOU1p+B6AfHlrcDmaxQdr16zSVHUL9RZR5PDq72z7YKqE90DIyG/
PoZa4mCcIsiiWHYw1+dewVFsPMO7l/way2LiVuvuQeSf4OR6k4qW64IRju5DXwMDCCUloZt7wQ4G
j+UJIELnY+1S/h8MWlxoLhmmDKKAwjhygb3U4Ne0++DxsR0ABdaIJOFPUj2hI2IuBc9geXBj9VWY
pTE2PYutbQTa5nqfr4mSznqMUvP4oHlyxsNpBL4EAxd+2g6mFOagQgg3AuqB4SkGVfwJ0UBKcNym
TucSI/+yh7jF+NSAkP91WfUAQ64s5t1Av5SpRUY8Yge3GDnuJXu0yfMUEryq4cFGj+zZRrQDBQM9
iYvwlCq9UWNT0b9QcQEoBmrC1ZWVybzwKUVp6dkYWTJ96jN7PXXiKYSWJjZrb2eTaDEng4jQ8jt4
FcCwuHsKxqU9Zc7Mqk8BsICYkCHjIobW5tAvqVFRxXvkZopWKsTHiII5OH7BQGNy4e4pI4Zw3i8k
k0rwbBMJHRAQC3pI0Wg5xO9AawMxyo5asIHrI9xH0A1SwqNmRlPLax3+nObst7excIcQN/G4DqpV
ZVGFfIZSE2Nj2kDdEClvx7j9IYZXZtWu3ssemKcTP3qXT7zYMYxkYp90IiQ+QovU4RuSYBODeIqO
F1sSVaC7t8dhMrijnMD+ObbER6EfF74tDm5pVFEvlAfJ9s8Q1T1DDxBGEa3y/UPyavWTL401OIJZ
bwl7Gc+fgZ7RKPc/YfNnRSGag2d2aTJ5qlOktLTNYhqtu7J7/RyQI68lLvv91IaNzojWk/kFBpBf
P5G71lqo1bj7BLHTbyK8SvAgaliIA3s4GnWJaI8GAqy+jao23H7gTkLqt/3Y+LIQyaa8gnvgeHo2
8tDmjbxzf8mo8AWvxBQYPxYnn8gyaY7JwkzrMrMbMu/BiMVFERgL11H98UnwXMF3E8yRhEBdUK3Z
1mDyuLwuaJsfOhxiBFtULrcRPgNnluBzxCwixRNCcbmnD98b5OMwKxhy2IfGNa0NoBXc2tjJMdOj
yCgKf+c99k4mTh9yBHKCct57hfEpnom/6uK3NNsCoTwrxPPrXEzHuzHrAN5hMaU88CImKLVt0CBF
cTsIchR+6LezPxzeICpMceBq6FPqvMqTtGdzNE+RrbK+vNwjYx6NjpPPBkS8cPZmZ1Ya9/YCPJ0G
lATZtc9XpIo2M9IVZk14HKFTWvFq+0hSVmioSIcPPu+0f5lxnkafUL142aZkNet+kU215N2YT9+Z
zS3216h+UA+1Lb4xCag1xjMChM8lu8zYQnSCD+rCn7BPJH87ecc7oqRafYWIwBZCPO0zIeWMRCka
x94XlA2fMqD63nVlh1hne7h+7QOvl88I+eDvGdEhkRoh5WKWmM6ogtGDsToGlKIXgvgfBBoTOJoV
WjJerO7QIjUXwQ456NalP4GbyA7che7GfAZyYLcnbisL53PJgrsxxuztJ4TDbTCwK1wEIcLRU/YK
dr7dkIzM9l5uXoZlVsatcNxyv3VLwvnz50tYk/LSsOgmWsxSpwiJlMe9m/70RvGfATeT+nlpkfWK
xB6mzoTgBiUZo88iWaICR65BhWcdol+Frx7cNun94WnZWJSDyy5Y91t/uaCs1Pjv1L/5yqwKdv2B
zC2OMe3+BENG9O/zlwEcMZ5l56N6DFv2AtZCgeJQYs4Cc/LNSDh+Tc8gJ/0sXi+W+N2p/BQLRpgW
cBRzFFL04cDCEa2vMpM2PinB4BOL0G2wGw34iLsb66+jgdPfe5CDdMvVJEq37n2WjnpEsNTh5RCH
gSWxce3O81aMBh3d64E1imKdOIyYlSyYCHS9ytN7eUvS9BOfBK3/LuzCUp46dk5YOQjviuIWZ4/+
mjdsgRpFNMrPXhm+CP7Py8uDh8O0OjZpCbYd3CBMBdQp1XLR8yCNBTEyXQM2yTl4TO/RBirrtkcz
o5qy3TV5UY9VxIKMbhYtO7FFIEJs7aL8QTRsE8XEn1doShyIzFtH1Suva/ILha/4wvO0CjlXO7cq
ucWflX9rRriC3mhOMEmzDQboeqODA42+xyZIfKYE//NvPr9o931pNKu2aSCUUSxQ1b8UIb91Je2t
oy8v5l2eXPniLLrFKwtR5P50idHHuDOKaMKvbxfK9OJFgSyL/30J5rcqmN8u4YsK5gFb3VzeuQTh
/SosI8xPPOxABb50QUj2S2A5G4938climltcHLHugbJZ6+aI+8hhsMq8hdSyZ5hbEIgp3q4PmIW+
2wvPtmKRshGM6gWdIDSfNU2mHd6P7Df//h7at9/DUhzZVlTZcZQvkqPO2i/vVfOQJ8X0HlDxHlMH
YjB0mYYU9JMPEmDXzulFfqQzehiUqpvInm09GEOMluJjuf9BLvddx1kF7P//F/Tlxu4vz+dR0Tt5
khWvbTl+UolwN17EXfNS4saOhhQdsen7v++D8U2jm481UF3Jjm6rhuj2/7akmlaSD9e7Ik8I2EXF
fCEH9A6P/jhpqZqSs/H4mDB3PzjNA3gNy5EVke+L4iUe28MgQqr22WWAIpHS+NVsiq/u8te0j/eD
AEv/RniAWk1FOCfrqiErX5rhjb1cn9oHj8wnUkPQdH5ScaJUV1IWEqUQVt9wSGdo5wWzYIZ1My68
qcq+uU6xTXKF5d46wK0G44x/30RNaPb+ei//e2VfSeXX3cGBuM+zYxF5NYYIlqjrXVbczIunBgBy
WD9EpsBAVss3bFEmWHKhZsDbCDeVHy5GyHX+uhjHQZ7hKIppa1/UKGt5s66f0lI8UaI3KsPhXdTt
HhSfHG+429MTovvCJtfj/OeI8HDmTIhTXt9xt4nBH2H0e/ph5zK+uUOapciqbVj8HZr7n8vs1ByR
jbRc1DkgSCUAuHk7hnnsxT5qKChFCtiaC6CsB12z+qUNT59nxkOAswaQBEigaVJoFYmyCoYOZpok
ZkucRpz7oE+Hp/xEpsK2fqJeAT0Kn/rL6PqxBDQRawib6T/1fnhx1G82EM2yHU3hv+im5C+OGNv6
fLjhpCJPmOFxaT29rgmuL+kDVcL/9bEu1Deex7jiFLpHuplEWtBlcDkFd8bAeuRH84tv1CJ/XJJ4
CL+9y6e2PlzOGy7JYZzvOpN65wk5l0+8dXGTTZvoNGMpKodmdmZ2uoqfdw+arpH8ewEq3z7r3+6M
2HJ+u4yjtm5bp+YyrmHZVfE1O2JuSOlumXnMWl21H9j5323lGkJWS8cSxVEN5cuCf6yrTXO5qPLk
BRrrLaLKSWlFcc/DI91P/FyYG4ul2XnyoCTH8j8zjbxBljGVCVAxMFDY6hmTzh6Tq40eL1TVCYHD
edYtM+sHa45f796Xd1PXxOalOyrr5qusaNtU153a2E9s4A10LESV5a04DDg1h0P3LQqqfi1MTNMr
1p2+OSTh//ez0b7ZQ3VdNwxbVzR2+6/ire3x1LWS+XhOXhblyXslSIXBRsvllX96uG99BtKD1qXk
HFFMaWizYRta4R2Hgugngbj6zTr5/Vq+3gzbapTL2eFaCNzOLq0mxpkAeKFDdhGViI9v0OPAdErw
Hf3huP1uy/7jw7+8vudTK3eH7fM5wXh8watBevxKaf0UudBvopkbEMxSYiTZwGkeFSoFgx8ehTjQ
v66F3x6F8+VttXbtdWto3RP5rjGS00dIss4p9qBwaCdQfqI3B20FLpRzI3gDzkr3nwIE8isSMNzr
GOQhV4NrDYnR/fel6d/sbX/cnC9v8EGpHOmkc2nKSCmh9IdWyXFLc2b4prv7qVPope6+vYn4QDTy
oNwGhxgFBi1BWhW9hmkFUVptA4oD7ojeaX6O19EPN1D9Jhr+4yq/nCnrw9WojhuuckqtFgsHqscb
Ws7PDEQciogoSKmZ78ImamDPivSGs4NEX/J/OP6/XcgG/9EMTeaM077EkjfDPpnHh9FNGsC6fkFD
QgFKQf8jiubonG8QAj8H7/YPS/jHj/0SMR4Ozv99bBaKtctmJ/QssUNTPV8T7gjF2AWGJWWcf68P
5ddx/XXtGpapGIpC4KjrX0Kx5el5ureN1k3W+UOM055XDn1ciyj/QdfPhHdDwzutTAwdHgzoNBjp
lEzmUaO7NkltDKHbYBzFr+UUe52Q4sqn8XIl0w9OUIno6PpHmC5b4QfnwWkJjNLXSmZIEIugmXpb
FlBmGXEUj30ftoiwajRPbdKW23JPO3gTH0umJ+fKkFhH0CnLC00G50CTbUn6FoN7g1FnZBwV5vzw
AQ7FTLZiVnk9626M1LhGcfEZpqLWDFF7cROj7jUU1twZtIiV6l1yXdGfXboKc71Rl2vMGL1s+tVY
LWePzyeolrWnpVR/gzp6IC16fzAdrcf7gVIw/TSDqRED5IgvRNYvHTAReWQVzkBnanGonT0VA2D/
HN7K5+Q2gnX38A5hZUbCfRBRWkSEcaZagpaZgjUFXmiYzXTV4LAoUXn+aaP8Zbv2j0dtfDldq8Pl
qm9tvaM0KEcG+4CDgp2QVplB5cU5BTcP9ATAruk4+id0hfQl4Il9KMOon9NgeyDHqNkSIB278iY8
lBi+Ltpo8onEz5fZ+X/IUL/TzOoGFnIkU4pl29qX16K6nkyz6+RucsKSEG9fViTVd0TZI3tyYi6c
QSH8Wsz4QJWJJQn4hlbD4hoiey9OwDfvAzDEFmRudLP4GkJYY19GhB1h7CDIHVeXvrE9345OkFIR
MN+9HeUQ5EepWkoLvbyFy/jZ23im4i6dgtYz0u3uTRvQbm0+aXo8DhhwOp2nv6kvjNOFlf/vt1MV
u/PfT+y/N0Ds7r/FX3t1b2+vT6UjyJDhONxTWiG09ek2PyBiMcs4IuBJhXho3vsUJrP//vxvTw+D
vIPg11Gsv6oUynat1kuNz79Szl84MWaK9GQGFvgqa2SVy4WaOkJt9kHJDszUAGKhEciJ6etoLwJj
oBXnN5MgoBLsnqiOr6lTOIVVPD2ZLZxJ2bh6ddofrlr5tZD/um2/XfaXdeNsVOmJ21SHqh3fbX1g
jJ4jClECFIAqBReiRTcANIo5j0Ixa4BqBAsfwvi3rvPufLPN6vzZULYstfIZlv1b2L0dwQgrrkzZ
DOkPfvBWYAQ0BQAqtIAsKIP4B2ghbxWiQkb2vTfYIMnt5fyynp59GxzS0sePSGgDMjV4jA2BRoLE
iIYzPqG6uiI3Bdl0TAyW9JL91/bhyIyqsTRQYCBR+mVgzuBcfr3mz3A52PW2qr9lLqGsVrvpcnH5
RLARiFnUixisPOUVw457lBJ3Gm3l9dNZrJmgOA5bMU54DlVwORcSBlC8x4CKmuJOloHBNJgUXuJ3
nCcAb2s/5RLKN9ms/vti+rKYzzbzcsqOk4axx/zKsWD7Su8xrHJolOmOoR/gcy6tTuhQ28hBJ0bd
Zr4utyNkK/Q1TxPUQ7RBAOaiymWoPsOD4RR3UTW7hhhGwidzN3d/D53LHUKC+bwIdD1MM/1dn28+
lv0zBh77xCmr3lXwJ8A10ynB4YL+CooJx23epKPYR8wFU+wV8vlHGLKu1fJSBYynwiWwaetJoeCD
oCtoU9bEGpQJBg/IbUG3COQNh5knDXCa3K9uuahUMKuM184aJBEVSKQuKH6oLCNLO6UUb0Fri2FQ
0l/5hzz9V6Xi60tgyrIqq44p4w32JZSx76ezsdk9OzRG13BLt4SuR1gQyPSt4uGJKHRF++Ynq7dv
t6zfP/bLu7dpuvX+vudj1YgR/LOH4oS6YfJhFP08WJZz7IhxtPUGP2yVvwwY//V1v6wuU79o2nLN
505fCis8u6K+3OSdV02pMKHIorY//nCCpS/0u94rv3MP0AUk/ELngeJaRoVFhHpokIYfb+INHw6R
PmzLR4wiV5DHeLWp46GOpDuYqG8X9MmwAcebsRwypQ2EtMGolkIQ71KyjWilZFYi1N7Mqt4zsP2c
8YwdVD0hU83eBxQyfjritb/fMdWRHZOAzsAzEuvVPw8MY2/dLpJ5fUwUNitIn12oHvzainkxrHp8
AEuD5Rkz3ozl2MHGzo0tioTncNvlNowzNqJt+gAFfotOz/C+8U8qDn3hBpwDNlMPzG88G9WhER42
AePwoFKYjlaBI99+WLy/FuefT1N1iEdNW8ZJj6nWL6HKbtu0tXU075Nq+gjbHIpmDDaywJou+kCR
FmpgWOsZFc1mVhV7DNHYHV7XpZoYg0eqpIykR7v0BG/242OXnBJX4cAxidTM7DBSsyq02VIQeluB
io/akAbDfQar+of4hSvldv/1NQyF2WnFcCzd/JKayhvDUk+1cZ8AlAypldn0gIF1hv66/yIBeyaI
jU7TNq+TY/+R34dOcgr06BRg/z6U0zbZ98/8vxibpQWwP5yklGxf4rNBIbS0+2j/H7EWW8wHSazv
5Dk7THQQ4BdXcfGgS1DxRFfvEEE4HB9jrTjGdi76h8+gwQbczI5BE0l9UrsAYbG7SQQyrZmqL81U
f0G6vx3emRBd3ZNtrPpmtsaEYjOSZ/dsneyDQyhnHocI6t1tuh7Ir8dJHVXl/XVfOD+dHKr63bJW
iT8UhfFFhhu/3Mdlo5yO+2p/n1yEqZ6nlRA5SwFaQXAIi8MaiWhWTteJjWv0JUV0DoecfRs3DQSe
wMGx23jbjruGM33Xg9rNJNsCZ0TRxI0qhtmb8Xl1CswMzPcnXHP+BGlUT07ZyGCkQxo3uVKeMrS6
j/mzhAZZSCOJcg/o5Ege7l/WOdXP/DDi+My2nu+8d8P2RfGX1EK1fvcp4TDfTi6p9kaHs+SE6eIK
H3pnrhcs7debd57pHL1xN3RG+mAz6yICvbROWBcc8W9Pumx4t74LwcB4C99+ieL3mD/42IZS+fga
mj0VAPmxTx02azMtPw1ZVpCO0a7kdtzN9OwyOmfVUCk3mBpu4NzeivaKPKtOrAS/B+ZE2z7v0Sv+
pUm1quGXG6Wc7qZip3pZDgCiYjB1hFujD55YJLX5jiW6ZdjoCWUUzjJv5Dm9xlgO9JgVCFjrMaFd
T1D9D0CMsTfAQKDiytRU9qywCkl+Nr2WgbcTA2M31rcdLdM63/SO0S27vJ4wNmwJ4zF9y0zQ9FZ5
6B16SqxFNFpd90GPO2pmj4GC4tYK69x6gXiCWK3XsQXUUPGfidRrZhcB3AZY0GDJiIRwQ+R/FFDX
l2W6HvHiQG+EPpDrC3NwTZyeFmM/lVFUzIwZ3ObhdmTO21gRQuBTsUuh/QIhRQhpz88fOGnDQ5pv
qPEMzhjx8jc5wGo0Br/t6/MuuGTxzeNJBvVsGaI+BSVv+VJGnw0vLXlY5w56/Avcs+24Sjf4I2qI
Di7wL685QwGejS0TLj3AWdsciw0mbayeNEW7SL+5ig+FPQb6DXeqp0L/VkBB7iJptYzNPqBI3CpM
MM/6XMaPYAg90dNTvivoQyry8RM2L4akU+xvhtsPqPpKnymHaKKji7yDFheWkxaQ8TtXje82k/mS
d0WaSmPbP/F9WAb+AUAQ6t/U9hvKIyAmkdzVsAWB8kdwDiMgi4gMVO/wwbAPgfY9ArQf7kewvVnb
Uo5Lm4cF7mCNN6dUHvvarxsM5T3fMZDJC4YLdcXzho4krL4RvrOw8moogMl4Sfi+RTkC30u+EpxF
VlydYwaKRZc0BC5L8+/BnbiyuB4zo1dhAWoMeXKFhIL8GuseZDn4lhgERqzZuHnVgWnsoub1GkvD
R9bC1Rd43EPEADIWHvUIBD8Acvg//pNgngBiX57Eg1/2H9l+RK1T6F/jGkT8GR6KzBFvRlq4Drv+
JVz7UxRL56DxGfMKQuohSkxWQW1D8F2HIIF5iEq6zqhfk0W0Lr8TqaEBih1WaNKBmYGjm2iBBVnb
JLJAcIWGro7VpBJT92Gq9y4xHnr0XwC8BMvwyoa+DE/5PrrF52wfnWM9BcUcbnzDA9ZI54Kf70LT
BcvpzdFNSGN4ctiBxlaCeZh743QZQMLixa4Wz3g3WYfH7I2xk5HVu/ePPSsRE4I7H8JQpCZqaGGW
8ewjLvT2OVR+fPecvhw7id2zafZKyDRu8TtAq+F2cpuhTpP628HZX4Z22ZXcscQJTnB7BavY7u9Q
oJrUvfA47cNwju5JW1TlkeMGTHm4Ge1Tba7D7rdKnUHHJjr07+G2B5uS4Z75Dc1k2BYE8SzxamK/
N5/rgeJtpyq4lMOI6NukSKF44hfIJSmIU98YOQBYdmFuwjuAii6hE/ugRcVuIsOyfUbE9Au7tMtd
33zRQ0htC5knzVoaXAsMeuARL0tpgskzjquE8gi5NiGzOcUp53XKu8wMr1412wgzlLnxrva2H9u0
CwHdB+f4Dg8GuDNMfzs/A/3BNTRk/aUXUpKxVZzG8huPMoVdXC45Qx4p29uYusNmvI2PvWYlDfYc
4XZvueL+v2vYRpVG/xw8Xpz8ygSfC9FV5uY7SIfhVja0g6/U5M0yX6JfxKjU7WYNaKDbTPVPzEhq
0Xa2x7zUijYjaD8hFpJ9M0aRwhpsp07UBDM5xPqg7+R2b4fpkR030Z4gY5NAefO16IjrKeuBUR1r
IPVXUCSS5eiMNsVZdC97nBL2q+t0W6jDujD5g/Ck4nGdqHkZgfl+Slh4bXH2N6TFRiEVokJGmhJ2
kVbafMsuOw6O6abkznLfMFWc1JnOMJAxtEeHPpjUl23c5WaYYmgKZekYae+7mcIQLIMHA22hpBGA
v9k+YG0k6viRnhJEbjz6K7/fAtm+plaKw0HJWrr4FUa6TvSIZEyNOZF8o1B4qdB0Jt3gTinzxFc3
vE2+nxrpM1iyjM8caxhVMtTTJ4hO5REb7lubWsWxt+krEUK8wZ3XeAOSI9j4SqkXUEhLkgdETcac
M2Emx3p2w/sTtm0m9Y6vm/w4Oc2WRG7S4p6LAtvMmIOELKVp/WkUu5xvza5WFVuSeydSfczRoj2c
DCmqJxh3xjpAjA2bRAt+eP/KxBZUBZW9Yjm8lKeRmTjDruQI7KuZGQsNoMSv2njHyJesuc+hUyzB
3MkzvHooLyT30OgxTIaRj9bXOWznKtrQHv57+nD3CW7xFcPSH0o59jdKAZV+4H8jvy+tlW0ttfb+
tsaxNAXZ5Im6DV4h1MGo3RCmwCmcdZhHXwJ8eNPdzIzMgeJj5JybvVu2Jt6oMC1gZH124Z/2fTOl
ZMfZFR2GYtoW45Gx4U+PuOhcIifDtsSXEv2VZCDXRtdce4HPv2jo9mr9Z58x9PwY7CcNS6Iq4dlT
zd6VDa+JNL7Ey6Al22wjvKviY36LbpFDqw0uVbSM6gJR5zK6vhhlFzVUcB7JtoR/PtgAt8hxqi/u
yXWiZl1s9TuqFAbmQJfiEtxAtWGQdcqY+0a8efTtSCeOwF0hqYrWolp/S+EYBGJEEuvs9JpQqQjx
0A1PBQmAbzBRdQ6O4bbApyhrCD6ITjie28wJacy/UuB6qTHGRtFnIRzd5utEXDxm9H284JNlgh1p
hLUXEeKa+piN4QFGuaHMQ3jdAHDa5faIxeluhqTQS/IMaVIBeO76GPOUELJ763EX4TZgMdEFhTaW
+xAjKfTT3QAYrfY54PrOUMGNURwTcZ1TeJ4xMoSpiUw1x0ChjHcg/TR5ILnEAQGRIPJ8Zo3el9j9
8BMaJx46TuIdZj4xmLjyHdf8MWaiCWdD304uFB+RAKUIjPFtkonsO9aE+PeIlKP8YxOtX589a2IS
NVr0O3gwUKuuMw6ADcECdkGfUtxiHtNCFd+GTPdi70rx6rw69I75MWH+lEY1Ie8RB+PDR4MycSRC
0WGbChk/x1txyNdUEzqC0SEeSszx1DkkhopaRBWJaZcWiq/GpvRk7M0KGdkisagp0fXBZANHIccg
6wFDAoHeyW4R1lI4OTGpO1nGxvCYLeMjhJ2DL0VeT0opNb4bw+UYBX9eJUp6gOuzCz7e2KbSNjBj
bjVzLMfJNYIol9TFOVwzIGmXJ78enMMTUHBWbq8Oz4WVNtEx3s+UnhSp+aG8z0xOYWrkYPaIFIgW
Nj4rlzBS4t9jzgVZIGO2MZXL2IgszkSJirjs22ETLHOJe27mDBnETdygmHcfE5njdJ2eRnLGQXzh
9hFjBdwSFMrL/BbWhZVoUP7bmCKcb9LKxjDN54ay16M+jyws1aCRjojB8AfepkyLhOsP4i7vjvwY
llt48PeDS7bzjfSGDdhhsAOL+4gQy+ih7AsQm8VDt71PEMjBsnfJjh6OCk12hSC/JkW7v04EKUlP
6Noq0ZP4DDf1DDqgiM16N0IYLT0Wx4IDnZF6BiuiU7Ghw4MMmR/BmhO5XCN8azw46EVDWGOSZQkz
nwu3hGERb0f6rpZqLMIUojk280dAsJNLIQVCfz/pKPT372yzQxWih93DSrZniWHM+bNn8Ik9pDPJ
utjxhou6NbYepL+YBOghJPKelVujLbE2Rms45kBCJ39gEw+Y4PCqZMfBcMyeAeGE2NgIE+ntUqa6
xzXtXiI7nhMzvpZnskzvRLNtekUdymRO5GqRWL+yeLyhUyjIPrdUcJkd6rGM+JOOAK5rAvEmuHAY
qVQazvk53I0ekZWKA8siB5BiXF2IAa6RktbsMlVPS7oZ3pxELsAAC3KmpKbta+P3ItoetnecLIcE
X0z0MlTy4iTs3YkeY/0yNUqzVxcAo/xbpvpqvC/UiFJAgpQaqT9r7lg0nI+nXA3PiQITc8MlXNhI
qj7wYh6tnO16euqwjxyjBrYVC4R26yFrMFHY9klV8gdW0P/uriAS+aY85Gi6A1TP0RHufem9dld7
2bbdBpVKuVndprgdI1Ko/XMdMpKt7EgNFsWDid0jxAIhJ1jiTiBAD5L3ay6xvwxdbrTmga5c1W7g
sjFdovrqXUdMHXzsFmKYrr9H/Mf40jA8lmJqHdsWn4ToowYU4QY5nUp+MkUzjJqawPhzwD0LYAWj
6rxOa3f16DEm4w0oYIwYHKvKkWgzacxKbKBxGHBOqlFd8L6h8x+JYYPtA1dYdPge2nHGgHKmCfUP
RFOpNL4Dr9j5WFMeRke84Nc/3M+/76Ymiwa2TPfe0v7TFfqtWbaRzvVjeW+UCTzaE4bBvoFVIwP+
g84//yRY+FtWwWcBTDIsxdIVGIB/1lkP8vWqy7UNsI2JkVJdUVGWHW98WxizKADoZPv38WHeMI6U
rjzuDqSa5P2H5aP83R3kIizDplSq0ti3v5S8G13aPZfnpTJhoPytZuANKi8GuIKOMkaHdPjgJT27
zckfnqIwtNwXpQosyt6+GN7m5GG3csErjBMhI6SWamPvxbBkfg/nl9zrYa7pouhfAWCL1y5i/sfw
jVheCMTBGqLxjt/fXzLKVL4AefnTd1+oMtNjhdzmkvQm5zCO0XWDWuC6qCOpESMpkj9Sdi4/av9Q
Mv4mUvzzboga4m+PX6/WknmruRsUXfArfSm6Aw1uZp+fULVdsDq460yZsn3VXn9NJmL0lrwdwJ0I
bUtqTG/jbeeLbK2hxX3rU7On4ROnzGt9/hTWftMkEdfqqKivHeNvYedT09pnt3PEk3vZ9KAgxd0k
+Rjn9dmbe+lkRGb4/v7DetFEkfTPYjQf6vA/G5G0rFpflotcP5zL5g6mzl5obziR3qcbzqZTujUi
45TeQTsNJZUZZvdwLCF9m/ds00KBaXun0ebpn8yBdfZNOXDWuXL1ZM5kaLQqSwwQ909dpG80XeJa
TURB/MWG0fXnw6zb605f2w8FkSlaZubJX1nQbSbfxVjyEFUZbGN/LqRlbH2qP2LzspgEuhpo/Zvw
3y+aZolW2dc7pyoahDReN8T6X5bWRr4ere21VidTpWwZ8VkUBFXj2zAci5GGulzwcsFx6iK/CMsQ
37fSehMOv2JGaXEZgsnSOxcfQPjx4Jy2ugfvC9Xz880evJTjTYrYKry4r7eV5C5gcDNv346FHloB
AeB2qwWxKkISPDOlR7Yw6yx0cH7z9jdqk8or2YwYe29HOszYosUIMEmEAzku6fCfs7E4BpZ3N+mo
UYrt33qlbUBJi9EX+eK2fYq36D8E82XDTo0Ilv3sxs9uy/FQQoKr0BNTwJSFY2P2qwMb8i4J8iGP
oQ6iGTRoRvdbd35xIqDNDnOdHiBo78zhEcy7sAsDFQ3vRChc4CY/cT3ksW36TFGL0Sc57IG/2feW
ECfynimGS6CrPy6uyvdJ1k+3N2kXvWDWMJHEeXXkX5x4R8aGvEs/3Y2Z/2UwVUyrMJfCZOYE3NP/
EnYeS4pj2xp+IiLkzVQW4W1iJgRkkjIIhCQkIT39/VR3Up2noqp7cOJUZyXI7L3X+tdv/JmIn/No
htior5BGj6M93Nar+HCmqPte1ziLTdfMsvhKaoy5lPWyMcoav73pEu3j+/r0UTy/oOT0Qs+hY9hD
2x6d9ra9rCxnj8EXQUn2+DFt0XKNqvmsmYxkd8se+V3tQmd990YJ6jg2z7drTeJgwYHALUCHxw3Y
NgEy114dpVyEMX5aIQGZif1AmMYWCVXKbs77j7z/hMhH8oIM6ItQ5g80bt/Srv8Na9Ti9Qo65T+m
VX9ccxJ0m/70VEVT/7Hm8ufAlISmEbcmPG0LRQjeOXhu4AiCBBqDkXIKeASlEhVQnUN3YptE+oeQ
0+4O/yJA/4EsIAsYWGqCJutKTzf/7wZQi2kZPw1V2DbMaFRql6ZZEjknfBHyZD9HWGgB4Y1A/MDc
WPX/WPG/mEU/VzyTJtQJsmKoeCT+9+PLbhA3UqQLW6YDlMTRdMPxKtgs3dsq6+wo8vEPq1/ubVaj
mxlldCcg/8VBOOP9kvuB6YXRMmrH6M4hwZEoPzQMGvEGOUaxfh6iA4OTbcGbB9bKboDRA1LEr5ur
NDb5VZzNj8TTh6/YTQi+DN7I6e33JeYZKFaLBCC3vAEWQr7GfgfcSUbwnUWOqTdqvK/6K3H4PQUs
ITS5aJTxcwhM0z5tYje+3lUm2Xe/pJu+6GRyoSoIR3B1PTGdAmuDY2MmcmrsJ+QKHHBid+BqitNe
zV3iXIE00eqLFNMRdaK7C32ccpbkirq1PCQwS7Hky/uiK75KMPPQnBosrYNGfCbTdhJaj7Z737A9
tF9o4DTPJJDx/YH5EfZpC01mX6g4USAhfj17SC0kbgwZADknzmmdzrozbStxFAvZLSeCCLlF8KpJ
FRi0f6jTsAeEU2I9VpXTLui/cV7SbfDKhJDznoCsDJe1b363ASM6a1Lyl8uNPzI+wz3ZQa2dDlns
dHOVpROWE6+AjHw45PSrkAmP7aVB44f6BCtn0Bzlkh3KXvlufX8X29PNBtobpiMc9RqLH5PGuCkM
MaKthtLURMAMz8Npni7yMgIq0INncwNmNrC2PNq2m/tcuojbwaKYPnQIBBG/ByQUkWl3aJZR4RhL
8ZMTt2IdaBNKyWyi9sEP6mveR5lw6b+CKQgUUa+Iaild6KCW7BT57rVFwpZY6ZQpD8HaJUq+I2r1
HgRIoR8Y7qmZ58OX7nbrvy8gUf1TbQp3T+IfUaca/7GAjFvBCdshLmOzZGP7+OpdTKdUnzamg+Mj
mpr9fM6YBtdCez6fjp2Hv1yi7qsdfIR6ms98E3k4lvSCWkSD+M37cyZxcw5FyB1anxfX70m9XKi3
SAqYkGGkkk1XeLi5d3s1mNUE7izwslrE0Bh7H44dZ01vQzI7r6FcDtdbZLkjnuidJA+Bk6HaPYBk
haGEz90JDwLmKNas545v18sxo9DlcDg7HBL+CJ0/AAa0x9T+4ngg+9j6FxH5Tw2GpguSKqlUiKL5
4/61Wp48FKUWtuE5OqhWsh3Mb8vnsP6Sd2+Mh95ADKdDHZy+BGLSZyYcxVnGUGxVca1nJYeWejr/
/Zn+7wxeFn7/Rj/KR0OqBTVP0Wxh10sKM8xJEmpw6frH3vunLu73j/lRa+lN2nRxycf0kz7yQsTV
2+by0u2/Ggax58L83ON13k5Twi9Z1JQft1h4nwa3VmGPN5ZI6l/UNtti160IoNP9AYwfEptWpF6F
1t/vo/wHeqKMVlEnOobf3j/e/x4umSE3z1jg2b5NCKxOB41WtHCAgvN8eGxwnqgDHQM8RlQjjAiR
pstr8oqhiSGjwkPAHhDItC0dZGd4BzAjWTxEotqf03J0A75apPNb6wvXRyAHaPkG43ZqfGgjCDRb
aNnJpFjoF6N2ZaThjHDPusMO93Syc7roNpJiVYisDC/sXUxiIPGbL50lSN0U3tvyGoK2XmDHEfrJ
whU9shpQhTcWii9Lisf5NDpZKQ4mU0CKF9P7/Jh9KJlrMr38BJAd6p2l1ZQUxmlhcuFgK5H13nRE
FXeMVqFqzXjiFdjROl52yjyGp0buKzzBTaZYBsYiTP3BU6dvjFkIgxNtGTeG5zCWvXfpkL4HC7zD
TmlgC4aLNRlZm/eg4MYt849iM4DDRcbRtLkaaUDNnOajULcKIL73NNTtEm8XarR7b4tNJkW8HRDw
MTdIk5sOrlCpHujCnKTycjYfhjwnp1D8wVXA2+c0qgiLI0z+Oa04ap52RWVeYyf6mT8m93o3ILc+
dEtWzWM2eM/1zOVbKexFj4dLvNaGcd/9q0XrO3+swn0J7gPIKlopXodwCmjkx6LYu1eEc/2aE2UP
pyC0CcUTOgf115Mo6GE0HGxNP3kPm9pT8Z5I6H59aYe/SyY5uM/Ac3kHpuK8pLHSfkbJWO4DJ3U8
gIDZeiYK/kuaTTZcI51H2H9q+5T4yFlyJGsCmDkLiiPMeOGirOLPGCcIq2MEDa/3GwfrANcBfNwg
qeIVxKyOIA2sGjyq706xojOsSK4kDA9pw+ZafERA3iQYOmFALjOT5F0DDkhCKkB06r6ZfG/bR4C6
zICfm0CUF5xoJUNWe45CKCtPF68O6UbERu9Re6LpAvND4n2j1NiO4L4+CC7Z0nsAQkF30Y5MqjDf
WIX898mJVDOWxN/Xs/Sn7tCQRAXtYP+P8YOcdGv0qnrnmUAz39hTz8Ocz7tgDLCyVpPJiBAke4S9
yz8QqF8H6M/d6/dP/VEgF68wfz3ku7ClHcWlBBtkTsfAb6m0+MTOxhzg79f5B8Ub29Zv19kf+b8B
LFVliKALvz6xgjXMYImA7Lcje4/A5Mju3UJlZ76a7Hr7Jsk5fMo4XqAJF93R99+/yi998N8u/gfN
8SlWZtyofJX9EVgL4mawWtB8AgmgqsJT5u8f988r79+A367cTKJb3pU8YQqY47wnk7rHeRp4l87y
/ckZTivoGE65oN+YTv/9w8U/VQK/3/Yfp4WZvqJnWvHhvXVjinstpYy7fdDSrof/gIiIcvnDmWio
6J5o9QyTWJP/Xum7VeKbVp26beFU343d+00rfvlt+L2TIvoKnvQz8DxGD1bAUJGXffVpdUMGiB+w
46hQLSZiObREbXGavMYrb//yjjnAEqoFDw2VCyJ9Ca4BJ4eHNd0GUkzGSMlYPnG8AeNhXM2/5Fia
W9rMGa30AY6KzQJfb3Gnq21qMlRr9mSGYZ1Bqi1HgL1l1PZhrFsSFwpKX4FZdoO8oLKMXgjvYeeG
Byzt/TejU2uKS7q1dK3ccb+/KbX7377sbY56VxNn3OsS/v4A/1TQmGC0ksbaQWj14/mVsfQQwuzR
bSG9V9xRyERDCGy3RfIPBFT8E8BnGqZuGrj5sx39IM3Kg1opVfHebRvIg+KO0zM7ftKsT++4Od/+
Uaf96dNEQSXmRSc/ABOLHxtQFTexpp8KCXG6xlB9cWTq6gif0Vnak8jz93v4h/gN+T8f9mPvMWIz
0/WQD5NaO9lUj55iSNgllnNYUSQTNBPSuVPwkFEpXGbt0bj5qM3fqGMSW1lHnV2cK2FMmmFJX7RP
Ph7n+7PXPdSKJcBj2kbRtC49UlMH701bz7qby2E2CE7wvWCSHvTHPy7oT2DLfy7oxw72VvO32aWl
tG3wHodXRIwC5skrc69+DrBKb/CKdUjfNlpX+7iNdMaEm0HLFcECu3v0nhghYLu3T7CXIVyMooD8
sH+8T1L/BH/ssqJA76FiUoIc8pc66Ldt72RknWq+uelUcI853sYmoj3tQ2REnzvVa6Ss2eGNzwjj
OlB2Qsth3fsirrlzZfbPY/ZP5fp/vs2PrUl9YVgSh9wxQ6AmjS8axk5ULDYakl/pZIVGY59skYf9
/d0T+3frb7fhx5QuMuo40R6P/jZIdngfA6Qqh3oUboyX1Zyw8nle9fpf974/Uv7yoT/XcvVSxNe7
yAkiCVKQmNiL7w6QgORTdYkNQqY7NFNERzjej+97kVRdEma1ea1Zb9VqHblzTUdc/P1O/GmC8Psj
+EnDFqVTKr4lXgjqrgFoe6ALVjfRgF6G4u4V1FTBEAiLID4/vRR2HzDT8RQoC+U5zUqHxGgS/qLC
1mFsM2va5xcyNv/+Ff9UGUAS1yUZyaCKA8uPPTC96eWja1VxC8snju1T5gOUaYsG7d9R+Uw6Cx3m
fPC2n2R8AKozk5q0u398h/9l/cv/+Q4/CsLoVd4rNeM7hLFtYDk81EsssGDikVGKYfi/CoQ/vZ+/
X3K/jH9bpnrWNfJb5+PYRO6jqrQSJGYRRkJkzEMhgTqh+ek7+MdF/uGwEdkVNJ2iEGnDzwlomMvi
uzoJIho7Yo6HijIDi9g3oW+Idpc7j9e/LpOBy58Wxe+f+QOCGBTPm9pKmbSNHwvRJAfIem3k2oOI
D8K2LmuvS2byui6cp0F2inKUuBfwuxIfG7bqQuNxw0BL/oyx4iMBlu4Q2ZYEAwtGa0saYu8gpfn5
rrGrD7gFRLE4t3hUNsP7MKnsCNh0jJwwP7liwOnQXXmN2h19FcSRxE36qNdBQRb8AN3a+ba6cdxc
8Tspj+lCdQi7JJuwGsBNIZMFtlLbO+sIS4hT95nxoe4Y2bQNBfRrD4+WcE7x19wSEpKrHvUVjbmK
feGY3FTJuWt7GuiIqByiUdG7qeQo0CsOPLEkDfXmy7L9JvM+w9C+RkbPUPgBlv+ATNUNK+x2H+PE
9Afrl3bpECm0dhTerQ4ujeGnmyq2GSHf0M7d0/Xg7eGGJ+a9xuL1WbbOUxhHNb9xmSu+HI/TE+5l
rz4q3QR33NwzWGyDmyPsVEgrLmjDDefN9U11Tpj7Mil+f5p4JIIZ4QmNO6AyQ91CK2EwWijIj1zm
eC6GXv6BHo7UKtatnef2K7aaY1dZNUkN5GhPOZAZ6lP3Oca0ZpB0DknOQP6A4KG0B0MZekSv7Sr2
yFUMS2O2CnbwRmUNgb/9xsWO4GapoGGR3B5mwf+fgVvPCutQCMx0xVbVoFwxd8Erc9rl+C/CCjv5
KOBNolGnKk93lDIqc8Wd+XR1VwMynlki105aFXzch8WmTKhGjPh4KETDh0zYKkYxoyoeFvBLs8sb
WB+c5EDoQERaLZjjtg4nqRY8zCHv3AtS8SRlDcPB3b6UbXpj1DeLb2gPJc88Hbp8pDVTQfbUdGO0
y1T8zI3FPV7emomcTlJEXLGjV+MEe/COkaPkS51torEgPR6KcAtB43WyqjQoI4BigRePiMS3o5J7
dODvSO0y7ICPYt2KESN9twz1GUjks64aZTAQzxr5sspIHDjFYCt3nhJNG+3wBESIHMzCT6hVjVX6
sA3eg5ujQ/YgfQRxU1S5rNcimzell7VbYZo3bvp5Q+oO4A9iAOgxzlMr+Sofzo1D/E64gjYuxeGj
25WGY/Kat7iN2i3coPSXd0BFNhG4mC3jL1ZhOgKtv7R072haHSJfnrAbJkGZLQYM90AkGtOpwewB
g/r/g84XbeC5JeMuyGhcBsOP8ML6jxAvIJ3w9/dszIgWN/NfjoeqBY1x8IXpz9VYqcHJ5QD0iIhh
9kWSVDr5lXbY0QYtsWhleP90Ghuvg16fjmNoRMshzxngIhNcQjCHC3FsGKcPC6f+xG8UY3lPs3u2
TiFCxfAYBhNiMcLNZb0n5WJDOF89vkL5xGoQ3tj1igRhQDuGTRIXBBnnYSvTwtnjVUW0JrA4GsZP
4QsE3FmxbcDIoWfEJPsAsmbJ58esszfvyTuQcGPqo2uSNZyg1WO3Ci2w9B6cH7+RBFj/bxVu+FPZ
wRKCLc+KnCvK3N7ferM5To/RRvGPGngwCI73OKAsLE6W0Lm9lz0DbX5rQKu4i/sxLf7yAfYCxugx
mF9Mb4Ml+fU0NNb+YrXaENUxP42IEbWOFDgKdhG2ukZLBbb4VXBbbx/RhvBkE53Ma3JkZgVp1F0R
eEBmQzyxAP+xMCPmJCCE4IDYK+Cr6b0tp0FImwU/Ybx30OP0Hq8vJ8eOlZcOpszR24jDAM5maFmR
QEOa6EyZiQJT3y5VHlRwfO3CRbQqA5TFlsKNVBY48MOzJb6rd+33uGHZFqyphBioPBg1qAJ80/5Z
1WPiFYOO4BCSUIe9jXm8Xa1M0U0YetG7rgmEyPmr7G/ThoCvS134CIkauLyWeZEHzqWPD0FmlNl6
huokwlMnXd9GsIyKA5TfVbZKF3pIZhSq8WeglDea771293n3Nb9BRQLBDwZHyvPRIzYhS1cmdVBg
i+GyEUGOmim2gL4QoaxE89u/mAh4NAdWrfjJ0QK+ifEBQgPGe+/+YPXMPGDrKzJk2kOWbNeMEdqV
HyYR9nb61Q9u0HRZHRu6nX5yHdyECc/A77wOo7dkY7LXsiWNcszEiTqwTh8XIbbZc+vSieXplGOL
Bxi7z82xmPCe8R7OmbzoltO/7GrhRMC8Kx4/9Q03SfXF3q5ig2fIg4G7wx55OpCN0huSd1ZKSo3y
Blf2islxTJKZrVb92sMZ71d+BbPXzMcGvukxCdylLo91uc1tBpmgE/kAPvdgn1sKDhj9zg/4zt/s
M87eXvfZEElvDdRJNhx+27PH7Cw4sARO7hKgYZrCNESfhH3oZAnfqbvi9PnV+h+dx8H0wQkXsVVB
02Bk6wTFGPMztbCvA9cLjm+eghny1+M+0iK3j4kxzGamla0uiv1AGWHV2JhALeFuTuKWJBvNTZGb
LE7uYIPC/PQYDqR1OLfXo2YDi8EZOrgLi9yQxjq5XyOE5k4yXj/tZtxYy4/BcIrHCvUbhXB/rKp7
LbUEV8Te+yPnjt9mjmqJ65YhG3qtb3CENVlk+CtPo8Vt1u93KdxM1hUEZ3jse8+7jzb5NoXfzR6W
JHhDkDNDyBDvYfkNj5WfNexybHDp7pfmvsBo8J9lwM6z7nXEyI2dY3OG9TLrPQADsHhuU+CBubGO
CmufBlILpoOam/lXMOUtbe3BHNr0xiNwuB7z03rv3E+mFzopeI/EXy0ElEqn4fUUBAEDb2J62G9J
qOh9D4NFsiPlhAyo4JJryIyRzlKBDegtBbsRAqoPlhNWueLo12fhfMt6eU9oykqGbkJQpkMej+Qn
XzE9zap1k9q+hR40H45ELG/s+3PBUXrm67e2s6euYVn0hx5Bpxujl3kKlCX4zbk4YeN1eqWkWufz
G3ZHz+nSdJbsxtN8VZAqza2diqyayJ6+oB0ixAs+ylGfKfJFR3gRhq/eQ3m5/OrvJQEpaksUScdW
h+iVU0LfVOXsoTg5tHvoPT4z0C2UcKDavmSyQ1Lx5ushfjTdYonnKKT0zj0PvkdGyUwb1q3V9k7L
X1+yhfylP9J0sfdG7OsnpiT964IpBZrX3oOaALuxU47GSwyHBR8eXjfpSUt9sAhbxbHxN73UXhng
i/HcqRXqOvR0wAckmTvqhdwOIjR6DT/uAc1oScYe62IK2ypmw9WWvGde7m/gPGyiyNoo24tkH7Mz
JswFV6746aT+/JAt4p/hM5N1MPjSvwYPDzdun5sLtRbmD+M9mM+4kfUZPBQEYIBFakPyp3Y8Hue3
4Zyae8O3WMXDEJk2+9f4dHYIrOLAk70pp+Kel1nAv8uEOetqLys0ly2rd4g1MSncZLxI/CSYhF+e
MGJUq+ANw8Hu52MjGuiCXRlaor1XVGuw/rVnmHuC2OzNbQnb6hL12CtGIbTZR64wdR7rEEMF3u1N
H0ZA3gYMkCl7BvQTSzyNpqhVeGvxaoUGHK2lhLv5HvcnEyUFXmwe5xYEEkihtE3z+SvABRntRro4
7gfjMVa92XDcjAAP4KOc/GPPlrxsBhyKUNzwOt4i2uCGsHFP8/PA4mxCpLaEaLEje69+8WAFVyML
JGf9EFCyoe3OiDXvw5boRNmM55ejMtqPX4cxjIhftoWJJT8mvf+7Ot/nH0ftG391gU+HARDZ1DE9
4aTfnFPv0s5o55n1n4I+Ra2bDbY+aSrYu+LmP6T6k8myeqCM5Gi7IMDcO+3SsMfswTbBRFNlO8fM
gy6FSlCDxUPaX1/akFqEq3NGQJN173dW4tljG8TPF5CxFj3jjjd7dMlH5ZsDrbROMdXmsY/UzEE2
XBi32Yfmw9iLh0dxI1ot5dRedgBDnIwabMMNsVEWwb1ewT6IzjspuJ6cDe+upYyoqwlyLoJjvY5d
/cL5VUG9ezgZlQcSmSTmJMzgFkexg7ifHCQ/hVg0946KwYsxf+gI/fNV57AzEkE25SVqbXnPyiut
UvbzUW3wjJw5Jym1VjUFMTQsFgt0bBQeU8VNHraskO+ArYBJwtDLSlSISps+0gV+BbcAAGUvQ0bs
H8Y89TbFc/QexssA0Xa/1sMVVUCg9Ynjv2yVPdnZrF67Ve8h5zl9zcbMccHbyEqnA3wP+QXOhlOM
Eo9BQg3/447dceiurnd85m19xYuNKc6UyCiOX4jK0z6Icx50J+rNRzbEhE3FVtyBZsWpPxU4pd92
riIXJBVu3Gq8r/h3MNcl1wb3qhhwzG5qd4XLE+fme8OfxssM93geCP+6GyKCIESyQKwj75zkt7/U
7txBVMf4J0SebHiP54i7Mt0LPkOmkPJXOYRXVkLer4SGmp3W4gLQTvxGo1Cj3XtmaE/o7EPBkJNi
3fkYUtRjpLAjLIhuJ/SKYcabv3rrtt/nEq0Qgv96cfkex16GpfhMip3jvF9F8PeJ17B2ihVj3aBN
Ftyl0I3dyr+Q2LXfh+deUR+vMF1EXZTg8LB5jtkbAorhIwHb6xPWE2SFwqYx8FWfDShQSV8UZOtT
3+LovWjnV6LVLAL6cERQRtM+KfS0nVKXoCFAtrWn3ttPj/LJ8qg8db1PZfSuYX95HZ7KbD8EI7lj
DhQdIJpC3UKkhEqHw/50ZZ/eBEzUWaWbsCKjcniKCZ/SDqtVPQ7d4kKoEwVzh63XiKOaW0fj058o
7Qge0FShNM622mEguMD4JcWjahmXbpoOwZtJ1i4lpznNibakJLWAFil7vXpFIeiG5LUuZbewJMkq
zrcNUoTCyYJD8kb2k547W/yO755hHbJJdGdaeTLBTJPVc3b/Urz8bk9ic/uCeVB0ASEn5AgNPLmd
K8pKLVBmm3e3eC4Mhg0euAc/PiNUZFRojjSp0YDerbOJFtwaPUOSOPiBvsixH4zuLKW2ZiWDrRQ3
KeKUsllqkJDyXco2njIRMLY5eiKwTt32y6QDHssl0U0ivuvo3FRPzuHP0rPz5tFlOdtUc5o5XKR0
hS9biQcNhDpr+1oCMgrWaTzj+IaIZgEC5I5fc3cgNUEHALS/BSFadmNmJeVEnfpN5YoITc0vJch0
tzkNG1iDTyZx9EQ6jAd5F2ZejHXNpMg+yN1aFGPthalVgxUesLNJvFsQ22bu1aSBGvBXerxFJPWr
WSCVIvjJ0gtrhgQ53hhWd+7JunOXXCKR5jDFjQazjdoRW+pEPe3HhTkG3heW5vR64+ihy/PmRNeN
9/MpTgCE7wxvfBf8ZxYcrEv2UVgpqIhZ36/FzUryAFpcaH2lCPmxEWCityxH6pplQJvTD3B7eUTi
UJHyrTpACS5Dxz5AHjaoqyK2B7zvTvHiWS0MBoP2k9g9gjh3BQgdn3FdPXq7lAzSJUuOb9OHgsJp
GF4RX/YpPDTRp75oVbDhcpObbT5IQpPq6a9Gg0TLt3XF4v3NFkNj3odAB6zNzM+httXAKXyffPs0
yNLElW9n7sA1trhKBXVAe63SXfE6MvqyAKpq7hTk+JoinVYpsbUV8m/+V5GCwRgobA5ZubfTp+Ei
x45f6G8okrUD9xQyGWocqEXUipQVyZgzYIahxMDtv9uFdMA+ghLPh5sjS+yHxBhyokC044e3b0tl
dzsEfdIz2UPpHDcNApGmUPCoC3J7rp0JI5iLQ/b3I1bFZCOYl1AZF4gqqvkbc8PBR4w0RNAtCij1
s/Er5sXNcAA8ui2rOTl9GYzZfbgxZ485Z5Mq2hqHF+xXvqwSaPPHLIe4njr5ktNK/uy+auJeb26C
9prZ8eHlgEMArL3J3cIwB6q9tEjqMX1NeoK6Qsjy/I11E6d0mPU9snDmOTXbDqvTSxyNQNwecykN
ZBLBoqEMkSgcPdcVhqQc1RivwQ6kZ0EHzDxX2GRYO7U7nZ3mII911ef3FAQX2ekmW3ZEuFKLNx/Q
dJkbGYjV37qXXR/zcqXRmO+bs9JtwbckdQMdS6KKggQ8WJVPDy5TDm9GdSDyYiEvgTjiuPJVh9aT
e94FBNzlU6aHt3NU25FylWmFziciKm6+0vk5/gyLBiuFMV1i0s1Oo7elaW4UnhnXtDOKnro/Zdot
9/Q5cCJyQk9e7D/pa/1sBdYtXdvD+8LW2w4CuQIdGcuoFhyaqwcx7g0OkeKn0KIYeGIcQo3gcbjl
b79ZZQQuLV6526Zj5q/htZS8NyABhf9no1B5xmioF0CKt3Gjkmlv80NCZnOrb2b/vtfX5jYekCw2
CtPgKTtF6WQovSeGcMwNcn8AGthv0sh/qbC7HNMYdhnFdbISB9PbA8+OYtlWqwh+kOjVZXBKdwpd
HOQuIQJyjO34TTSY0MBaUa9qpVqlENQyedHGMLwj8SR16v6iS+Yq6ngVQdFu3zcWAkf7A/M8nQnH
EtPA4g3aeRp4gxhCtoYQQok4gdb3c3GbvFlGCn1Xl2xr6F214Qhs2S8e4GvS3obJHYIhf63iD/OM
bu61N+h6Iu3lRvJ3pA7srlZnp/LStMcsW9TZvAKQzMiq7Bg7gEbIKDYG3g26c9Uew7uzfxqBoLRO
8TI9FXWdAW26Vd22cZTs6UWt14Q8rscBk2I3DJnYiqMcUDc/+bXymZ12TSFbLR4rdeYKrQtcDOJp
MoBglkDyUMK8cS1x2AUpZdvLDdEdl9DdZ9pUog8hEeQAqowNIY5SqqURSxo5FURjtpL5C42JsXgu
OsHyBDa8RVL5RjLM6dLQgDRDoPyM7MnW1T2cjXBlCR1ayKLPX27v7lNkhTodGWZP5jTEjb1Ix3DJ
iEoZPeOaQ82fjUyZcehSqL1HaCvCqqb9SN1b7MvfJFSo5+JtSbDSclhlFTKwwlUEi5ucOsK47VYP
xPpPRyXSKnbgUt44fc9V4Sbhrk3mt319W9xLO8OqQ/mKg/v8WTlkjAXsfRjHXonyxtGtW6ebU4U8
vGD28rQe+E0xK9kyoo36YB1Axnb5moDk6M9D+22uMzedZtDjgJMWwqwBf6ZMZk+tcE8NERZH9uPN
r8SgxzHZuL9y+/T9Du5khIHhGuSWMahgnnVpmRM0hGv6JDQNitFpej8L/tOv8UnE++g0wktnRlif
tNT3BeYp5+TQjTHHxRNXq/BPctK1aloR7rutWwTRJzgnvNLVfUgvgXbhKj59OobBCA+EsSaM9W37
8hNHIoHq+xW5FbbWiBmA4U2Q2fusAZBT3d5VJ7Jfe8i0bKzV9qEFaBWaeKQtQ+Bn4myjev08WXJl
sw4VXo1z/KFBz/MBaRv3IVNIOBGDuZMVIpZCachqLYlho1Tpx1n8B+QGnCEmZi8ExGxvb4fuKJSG
+TFn6qWN+NYd4uVhtG8/lFXjVm875eJ5EJNStcwNBIWTKxNAhuD7GC71S3x8jCO+LpHX9DtOdwC8
qDAh8NRjPbyPKEAp32bmuIWQeZSdRO3R/BX0k/YKsFV+g0g+PRXgakjWIBFXCJ04mmc9l4NRSqvh
ZSmPwVI/K8iVpV3BrQVmYz+ERwCBTg9yyOkfffo4N4ltnP1jAdejmuKNzK0FPBqx8xhXNvpFyxaE
Aa4nY9sCblnbTHpPoffcUKOmY/rH904I1CMEwHAqDweybWhegfESN5jjVLMFAoUATIlK8uhcGwxk
CWUbCRqidjDUmjKJ3DP+4+uGPoNjFhPO0sdlN/u+n/uEOayXW929jTSnVJhEclY215tmq0PAOx6M
0bNwGRlo3umg78wVYp3M1yEhcUS8N+x+t5EirxMMMQ6cgmNKgpsbbZARakvjm0cE4Ajok2L6tBJ4
sRi9hjbRyk+ZtHGt8ESQxXQxQBUzu9/8VnPkfbqo5y2NCIkgNxtEmRKEHu9pEDtv4x1aDoBXk8oS
DolXzZhgcogS4DmRP2+rNnU60HQd5T0SK6oQ7PfaBfhi6z5hU9PaQHi+J4vUk092rE9eYPfs1Gjf
G5xgpOrA+Xnyoo/sqi05HNVJOa0v5svjzZQCZd6yz/SpV6y258d7eQ9UeNzZ+EUOGa2WyNtDu5p4
VPcST0uC5jutpAlNmUn52gdDw1gonsPWtBPSHRx5V2EgT1HC2JJxMB/dWIwaGOINaK3GT6aiBwEd
2SH12hlAodQ4zSw8NuqilS1wIH0VP86UqQwdSvb4peg9D+X2LUAdyfcvRszXEIsAOmtENbeeZs0r
luypOEqfT5KH5ezOBNGjSx8pA4spNXFcUO1ku6HyUeynMkHXKHZEPFri4IItt0I/Qp+RO2Y0TgKm
p2+73BIdoTVYOLw3ZuiyqHTrDda84EvFPdn8BUfLhbquTwTsa6QhXfEljAnXfM4BgXPDzZfaSNHt
2yx1pA3xhRA9zeC1IFY9ZgB7I6IDRGN8ZyI2xWlkivJbWhS9/0rajlFxRfZAwun6Odbm4ZTea50w
DwFci7fQyNPOKQHobH3O0xQ/BGIT1dBtEXrZKQjYsZ7Qbmik6nG0jple4zvgP3NGSRXVWNAXCecn
hyVdFJbACc0XDWdChVxNtQ+AHtLm5NKNfE4nIuhfh9opZ7nfqPbr0c8qs2HqJ0cm07CepeUbLLGz
3/tmLHDqItpk9Cbbr8WLwiBIuN2Alf2xatrYLuHhYAQImgsr+irYV3lPsf1lyY/qNegznX6EQ255
SRCCOfW42jKYrr9FXH/dN1KjL4gT4lB7UPGrn2npvHdPFJnz15iyEaxwGd9o5t1U+FTQQy26mbCA
oDBhMwln9/Hto6ULmKoeK7UgWH0dTl+xJz5dmfE9Ld+sfXjd+I7jDkN7ghHxhiY3GaZ/y/NEcMpQ
Q1sxdp9Qew9gBfEdMQHEw3FW0XExSmLEPsGmm6XIUL/UXRbDCZeL6umWJCNOgB1v6NUtHtNrzu4K
GUkRPd6nom9LbWYL0Fd944ubP6c1YHdYtKh9BoBskq9/SrOyN61hLPeqPMrTB3Ysmcdz9ZKdmMBo
YFzroE8wMjtiS5xy515zCU4scBwaBsSf84rMuUvuPxdgcnq3eOhbWbJVmUFxxbLSrlIvHmAHURgo
zAbPXU9pAIGiBBmzgMRJh+EHUIDq6hRCnNwYKjyCRrRugy/1yWgWAbCd67qTv0c5bidy0OB3peMD
xFzbNo+NbMXLE4CDU2HKgCIn0Cr3+ZrhSzsTRMYLwqEgMMYr6HyRX3WBtskTXzC/SwXSJISWmXKl
/c5NouDf6bS3oq5R0Jkj+eXegYlXKvXBMR1Yr/1tWLlxRI3Sv2TfMT/5ZFCFqmr4aGmEVWqsufAl
DlmD1H/cAf76OJ7FPNOziFksJfe5rRx99+rtJD9ZZdQPiRVSMzBHa53TQhwzfnkOAM4eLEHY/bdl
kzgAEUDe2VLghaEJhZnihgrCxNdEO7mM4yCaD7A8kqnmkDGe1jBAx7f7mBJE+j+Szqu3cXMJw7+I
AHu5Fat6tST7hrC8NimKnRTbrz8PcxAgSDbOrsQy38zbZnRVfu2b7jK/pNJC/Bt6n7RBxaZTK77V
uR1lFBoa/nO/6z80zafOMOvBqIJjozYZd80vN0b41g/ZsWz8yViF5alWl3nj55VTPoEeI4IgO5Qo
K2AESb72wiZBEfJV2tMVh57oSZ8VhBBGCNdY8wRKMwQho8b5mySA1udWPjfo0NgRX9rRR8YeAfRC
iDxUDtWgFhweaYGCgpyKNmZVzk1AQLUpTowqNVoj+DJUDqNrynuUSB9NRWQUbFI1uW8LInqBL7VA
QaPZ4LRQwrRpJXNtYN1nRwbSSV5EMCTSGpMFL6X+7+0QPNKuYL/Ghcxay2bFqofOXD6TlZz65X54
6I51DD9pggnF41RDn9OBbkgnhQZZgLZBTlTKm97Hd1oxJh0YEVsQCugH0t8lUrFGgSSs4cbHGpYM
xcop/Ys+mn7JgApoz0hRYnHaRDAGRAxBaPFczpeq8fsd5daeG3xbZqnEhq/AR+JVoGfLq70W06Aq
ORnpzaqwdtOSp3N6hLz0k8s0OpX/l13rDlw677xEDil85Hd3i9ny8MNG+BFlVhnEwqd4iM/WQ5IX
1ZGlmzEWBtize/uTXSN6QqoRGaRrrth780PlMpfMc9R7zkT78aYuT3h5F3hepVWNnji7vyL3TcTc
hv4Co1R1iwmOU5eSvg37bQtIhXLWa3bKOsb5RBrOWvP03OeyhR8c99iCyWwRSTMm7G5Ci8Xv2Lus
QCJhsvoDVrigylnr23gbHpXNE8JlC0DQzgs8iEby9CuJptiL1xPAFXeCbcLynJR5HqD4ZR6BpbWu
mGcRJrFLNGi5bscyIYASSHU6mZodCgGCJsG60MlzilM1+o/hnG2NkHZT40QHEwHsQHlwNipfCZ13
Yfdf8Q8LOqSAhGLRVsob5Wu45cJ6XnTtt+fk0vbrpt2QbqCpNoO20pDv7k74eo4FWrqleI3o0Fxs
YTScLOJGIEXM25u7ELtG40rEehEqc4o4EJlojiqbuHP6tu4B6lsupH3o5kfjwO4xVIhE7FlbsKzc
5bfhx0Q4xW0q2PIdV9Oqu3SPZAommMKUtQXx6U1OGySJsDCz70oIdO443612K5OWctYLvn7zgOkG
cXlL8BbLQTL0lcTlkSD4hkw7szqdbhRULfVYZgZMifHrHjNUUaSdJt+3sTd2xHEHPZMEtQ6Hdm1D
HKHz3iJ/UuC5oY7WTw4Zu7wg+15Kf5AM4tvRl8OxXSvyx4uo0nNL1ZKWOQwOfcc0S94I+fyrVvxg
eJU89SSdB6f364cyJ719c7OpUMAdqHhC5HBEcLHzhE+07XfPHCfZohYuOOlwwLFqS3GmgvN+bnn3
MjOBFggmpWPFLcD+vi2O0kY7NV8KHcQ+7xiw0G3d5J50ZcOue+cJX7MwhVVECjCTs+kPzSmiW4T9
tP6gSUZCH20c4mLyM6BdfqTZMebQozuQbIGtZqyVQ1EN8mrAu/J7I5Yk4ebBnciGLQ8dR4b6S7CL
KbhPY/3SF4yHiMBw2EdkRjJFwdwD5XBY6W7ySVuj3Qs2ftIVI+E5GhsiOC/hDPKNOyp9c8UqZ/V2
vAXTSf7lLGegEXey/T/WSaKt8Zjk+i14nIuZmMGZqYJze4WO8osQQfKK2WR+zgw7Rhw+uBm4UUMM
NQVXZDhjMLmq3+WGjK5v0mqPOUAmyaO2ca5/XkCfAacb2bJeO+9D6MiRpz288HTrX6Mt3QnBWxmQ
p7QYHlGTC9Uh486+D+hTasc6p8vMRZqz0EkFNnY01UjeACWXwDK2sS3d/rNbP7GQ0tYTMAfc+/RE
wjSti9i5UTHYEpvi5yVp1AKLHe4/vBYhzx0xbNwqAgKgNxUv+32r0K7qv2wLhPNmEsQ8SrsUqefe
2LwT9tPfTMV56oFYXHLBZdeO5eTTgwZI4NVhXkQoTnu0qr8E5FGsUybqC1UgvlFfewagY3gX/WZZ
XGrGq1fwgiUgfUBfv0CCchdkhrenv7QaqsB7iWQDQZUoL7RxUW2mlWSv/qG048YgoFAWq4/6SvDt
iRg8t7yG+2Snys4NBlDI/3I/CeJTWjK5B9mnlczTCLu/ScmkVusAvU4ewkxU7Wood6WqzrOZ8Pfd
rrJq25GVV+7a3NeRQnIAR0SD/g0ATOM8xFg47g7NxpD83gn3RfwtUWqZI78nyR/0u0CH9MZR7DXW
VmxcofgXEa73XMpnOqAwt8sHs0IoOgNSRjyW1jaXADfvgLfPxNVJeLjpg0d7OAqLmvLfoDlt31ea
oyo8WfrqjSAXDCn2MiAaDvtTPl1G0u6hJNCdkVWqrYgOLRM374JBCCr2DWv+e9pIKtaFsAze55r3
BXDs0r/v0bie3gp6FlBCR/kK36TARQCp7OpWXfmurwnOLwc7DgA2042CzsWkZdijM38IiT8uMXs2
/6LBq3fDtgbv5iHw6q20tfzxR9zoRYCHIazt1p4+mMWZt2kMZaesbFUiqEv5FkmziU9cVtC7GpXf
7xik+qH8iA07EdnYyo+NbO7dNZrbETltnV8HNfl+sRJ+JUGfyahIHeFPA9T6M65qAwnlFBcVE/FN
w2U2+9Wrg7ZSZL+zbPNs+dJV+eP+v54u/ylkeSb12CGhwvK7cKfQQv609I9kfxM5oSxC3gPOAsGT
IS+fy5HHpsWQm03DQkEVrnlG7fWbCZNz62offN6C48PWJC9/L8VmJzzdhmhY67fBclSwp7D7Mu9V
7AxXaavTFXzgjSgqR+V//usv87p12uqtmjJWXjSJJfZmetd0UKMnHe9Srrym+GmRrajuC3EOtnw2
pLW+0vvFn9ZUjvgH6JH260H+fScBIDJ+iH41vF1Fs4fPpw7kj64JvOwejns9X+vjkv03YnEgndqL
eAoX0mUcXXIQ9+Gp8ziawHV1L1ryuMkXxmKSMWgjvWkPtgf64+DiFQqv5GL8kt9DHk9Vb1VOmY4z
xRHkz1asXLPcarEd7/hFZYIiW2T/mpSn+2R858w1z6BZpv0HGCqP8ns8l1eRRQcNqYNi7Mobkv2C
HuLms6O1N/zsk2ph+fotiWwzGB3gk5cnqE4dLXHkjARKRwtRstsZMPp6I7yUPe2TJojrWqqwbfMc
GaIZBqsmdhXCjGMmDN5qaVsyogL5UybBWr8TnE9cxzo/F/L6tYas0dql8F6JxApGjsnThlJgT8es
ha+FpfyVk1cic7DsqPWqYtbfT5EPLhjT7BQ+o8mM/CMWI1gGU3nPBnMRXUA5R3nwtdTABPRmuZJ1
F84iS5Pm2vARCnftIFH/VyVwl+JF5+qWGYtMvLTvoC4u8gkgHHx6vqxQ8Nf6NJl2fWRFqfFieFik
qD2D9FfPlgbYEWkS/qs/qBBr39Wh2TPZZYAQxydIEmJzfREq9jP0DdPm9uUv9lh2PqBCp5ywfSvC
sllhqjdHuzXY8Bpv819ZdCtcWWPw5nWIyHDPHISOwFfj2lJdFN+6tWNGRojeNOxkcJtukyOTU1ai
egn7B10Hw6EJ8fvNMCP9zJgIipc4aAGzKI6FdonQOv4Hjcx6b8dYE/oMdOg/lRUxb892w78pPz1Q
Pp1OL28hjtJD9p3WS4jr2CGAeTuZG+BrjOEEtYzrElQxoXqhVneT+kv2XhvxM0V2hDSDZ+t3Hvl7
rsMi2qhIfb5HeprsXFEXU1uOfP4h38H7DFmgRTaJMKeeCpWd6veyPA6o1I1Ar5evkGnyaD6Mb+qV
JK/UoFkL4Ka1N5MzqYPefGLa+ZW7KxvfY7Zz+JSSnNA9fW/+hKw4VtzqwG3o1WuKbFTk9Vlyk6a3
0xH3Qi44B6HhhHcToe0HgeayyWYTFrOFdNrk9RJam51FBb5C3qj39vrCNUn0dz3XwZYIgU+qScxD
9Zsch6/pGh2i1lGOZDxj+MNo2PkqUfyRM42z4IAVd83BGlcskmAr9K08lqf2WhgBx5v6j/fwvRFf
J5UOPXNNhlJm6fyW6RsFCHnsXInohwkIUnC0DSS2FS6gA8Ll/ESYzB65o0mHGoO+ySaer15wU3MJ
Ph2dMA6QWv9eZzgeEr8IfwWmL49wovcJDRCLgoVTemNr21huW96nDNY+c92R2FWEXm2ziVnrltp5
eEimfcvoeaapLVvQ6SAjav8rStyBJAbOmykQtLWV+hLPseTMmUVnxB6MtUYS6Kqr35/AYxCPqdMB
BbKE614qlyo6CGKQyn4qsjhuuIHXCChE63UpfStfKhLOt9c96JY0BqdDcu2GZZqt43hZYlBB+33u
soCi2kwbOptMIy11xK5CtAcZEib6oWuL8gzkNV4Z0ABEveZO9jng/OBqLI0Q0Ef44gFAYULoGRfj
TWZr+UNDRvx55ZLehnYhnbsfHCMgAQvz7YjDciDNDwka+wcl26hZzSCYl5jkX/xJoEyv7Rs9BMcY
KAubJ6lQk48McFgzEwg0la8fWTkL1TkCnU0fCdN4bxcvV3mkikt+6ZxmH9P/LENz18YO7379D+r+
tZJ+VAT+74/y+alC/KKRxxfEGTQ6MQtmaG+1kn7BKeqlvM9pGg15yUfnMW7R/uh2y+yzGcVAY5vN
Cl2kHm9T3ZUIL0YCqFzZNAWXkvfnirjzJd4bpknI48R+9yuJ2hDyTDhD/qePnrFt6dwELgXH3DzG
C+NXaQD+gbuxlxpMCkg+lVeockxeKZxFMOXaPdSDIWfP5HoKXbFy5AYVuzO90Tk1VD5Ptha68RBR
fEDZgXgYDBzrt+DTkyTh+fXvpbtiNv+XpNgNo9vzhHLYqicUOOBzEvQtvxPDItPSEYQbrc7N3BDA
WBHBi/vkiSgqchSAbpxo8qpGXor0neyYRXbh1Bh+X0ydV/0eG86rDjQabuGgr/u1pix0ViEanIMf
zxvOmWfvWA2aXsQXjiytMNOqugOf0vV+Ym2hQKikA0kW1Zlkjaw+yQQ91jZ2KEtaT+wtS6CGtX3+
WySXKpzjXyq0kwmLE22oZw42nuwqob55BZ0SieCT+7qohDq3q9oEifIYmc1mNfxl/0o6lt+nFdRf
HBp5d8lIpLFsZtQS+Xe7az/rH1X1V+GjfrnSVjKdERj/Hu+4orFJBstGAmviiNqTXjmc3gB72rqH
R0XWBpCiy9ACfHZ9SUddEw5JXnHktqWfS+5rWDFkCnEPmLLAFK5kvlkv6UUFGlz9RLFOG5xvHgKz
17+mQfh6TaRtJXzjMc4QkkW+ZHK2wfBQC6gjRo7kYldVF0YCWsm2IgIaNUp4MqGydEJ0iAsnrb0+
VSWNwDJ7oEnGRbVJv8HJSdlPbZ0tgT/cr1tzjsxA2JKDOLSeijDVDKRv6zfcCYoTsez0z7DmVuMl
nGv0t6wVAMKk2fhmuVS16x6IMNob3JrqAv0JxjJm9dcVmhfzBtiPXWgLlw4enqHbxhCY7Z2GG1Os
hAIx9OhJaaRizlBAahxYMryIn7ycVsCK4DXmDr7H/Ir+YI7RSkaCS+NBeWH151qQfkV2BcfoXhhS
XLihLvdU7ViwthIUiR00GCPeZPeB5yY2joUpCopHwkTT28OPPLOX8DUwdLDcspN/AjchhGFljGJr
qc1R2ZFpMN51ya0kdBSL5sK+Vp57/bVhzyEWp87pz7M+rne4X8NXx0qkyg07byQ5PbdTaRk3vxor
XguEeU29fel/fbfolc3behQcJiSJqqir8AxMS5mc6vLYRU6cb7r0JD03vbauHQOVg7LXFFcUfYPt
rOZHfZezQIEnNwLIGy4EogVeCM38BqKa9uC+YMlxdeSNyiD6RZYPcevK8iJCX8oAFkf+oWWNMQjV
jMLt326dfJjgrpHzTM8i4hB2Ws06HRJHGq+MCaNr+ayuWVPy4kUnrLgjaEG47oXkhyh3aBWSW0e8
J6sJGQXYm1Yt6SBNGkxg9bjnBJ5R34L3xUAP5CBGn+7aD/oEAV/pN2fnC0xQ+FGeMxdxam59fifI
uUJDTjf0W0B/Ni6WP3pZ008yW+vXaELGlXkSNx2kG/4orz6Zqk17wXV9/etoydU9z33xhweidyqW
W6B5VN3uT7xoLOeBPz6P4b59zzfyaQQ5eWoUVQHIN76GlaNFWxbOqUznJ3qXeHQa3Mz0z+Ku2735
ABRAsK9i34LN8fAwCJEDwigY461cSlmgvzyNtU/MIz8hylsn3OXsEjhbEfGD6p3Zg9YlfbYOzCyz
nWJwArDKUfrN1UVlnK3BI32p8BRWyVpzKumLzcMyrC6lhZ0wr03CRzkLF/L5Rj60sJC++1vM+6Le
QwoZzxcEBMy6wyhW/lhPh1vSVRfzSyxcTVhiAS5YI5QFjOeJsVRJ1aGDqFdm/svL2+Z7dFliaWev
IwkA/YOe4DX+8OPPvxFmBbQMbob0v3gjPrrkwMDdAbE0Nn5A+b+HgZmNAK4tT+eTng11fXjTcUVD
2xHYzwK6AiysoDiRPq8jCnLKn5AgLPooXmbJCBAZSESG8XG5FG+O0Hz3IvfLvGOrEuEfQePI0r92
0214bXJziXkIvwwHcsFVNoPsBCmKZg3lIpF1pV1k54zOywPuxOQ5oBQ/ppu1VmmLPv0VBKdLHgZ+
ZQHYkQ4EgyO6tCPeDeFHeu74Tu0P1o5lh7qY0y/yE2KP2KHOMuPaBtyV/kWhY20UBXTE5hzLkRxg
vUez2/sZ2OKSl4Dxpb73fy/2IDJ0YgA1WVDTs4rizhDB+JUcSmIuWMdNXgrzLBs1ECLUmiM1X81+
7s8uPZystlOGxdjwum8zGJfa7+LVU35Yo18q2xD/GXhz7WQX0/KrJ9159clN4i16Ak9gbj2nlQdG
EEe3mqgUVbXjbF3865h0+bP892H4TlmSsbd8ciufh1c8dwa0b+golSMxJo1D4t/p1frWSb0kV8Ef
GNBuyiUbF6bMcoRGclPf7HeFSIUgKVSn3W55b8kZOfCvA+jg13MDUumpPEP7ErkeuS1UXhdYjl96
eeF6jHad38rbdJZE/3ApFN7N1jX4+5xJctZZbK8BwK949+iC0vE0Io2VDEqy89yWCIyhw/gz+XnZ
1vOgGom25pRZ1kjr6GmgDbtNAt/HLbniDc3ZEE77c5vc9HuwziVHCMnmJKuxraBhs4Hhtc+LJLlS
eozhn6hgYvmtIAD7ysslxMmgBka0qT6s1/6ZrhOeNka64qj3Z5Uz1Kh+Srr/vxyQul0lp1CGAXLg
VVt5BQgBR1oLG3q/qSZg2uYchEIPZ4TROFKo0uTWIAzTVi+swTA+x5QDDDq+cNKnp00nFWdVztgE
llHvwhuGH876aj1slVW9GyGVH/XAR6Yd3JW/r/5XofwQYYvynWJMRMND7jeAdTJe5wXDxAiIwJPW
hRAqP13vgKPCJrB369p8JqwnUX1UlgmedAg7s0ADjqvJuBicKDOP8E/4pjKFZ0k+NmYgh9+vT07L
p7ad8T8S/W79LE5AzezJImsDIN0X2MY+zNNLcovYA9JJnv8qNSgYvOMNFTz6wdhUtXbfniXLVa0l
tbdFuYO+wYtd8NMRxyEzc8LhsnzqYLMo83Q4USo0ncV9OBj9OhcPXXnhz6ewy1gc+quJM+p10ODw
EnKiGvCHeKeJIZPMqqr2jLt5QSuYeobis3GXLklDci6fNcUv2HEwrPri48SvkiLHeft5HJVlomNm
8QFxCL+cX0w08MbfUB8Y9zXE026x7L5UcfEmzvomCUdO1fZ5Co/1G62AC3KWlF+C6OXD6vn0BoLy
kqsh/KmvS8eyRJET1MQW/894/UsF9kZQ9qT6z0xOr6nxR/ZRWI+y/ieImRvTmLGiyH9SyF7gT4jt
snMhKU5FfAHhd4MTTV6tXEgbenYI3zyJNIqpWDfPb463J/i4YjgapIPBSWf5Gsw8dS437mL6VdJe
68rfKJiu8j4lxnpMvRw1ykZmIlY+JdCPl34iOHShi4d6lqtS9TNe/85Nc1cAEK+24ghVpt9lNKr9
cLOmJaHwdh+yM48Mw0jiSGkeJranfq225BaXxzZ0Q1ymOurE/0RGvM/RFYdCYswSl/oBAwRndK5+
Z5eY4F7mxQIKlUkk2MEvr/V1hLrI2TqDOuq7PzDhsR55pXvy4ghxyOok4isJ91r/07ejj1wHZoNA
KVdbxr7h/K1cGmhHnrll8nMdHQJm3j/Pn+inrFqqqVYvh3Ac/srtD3KABXIeWIHzObDISj+Y/6KP
15amZMG+AjXIzolb2xtc3NJ6/C099Aqeynqz+sqRTCMM87ab4OSZbCdwbmzhLwejA8wk8x6soD34
GpkqLH6jM0NvinW5XL3o7sL7BEJIsrlF9k37UwXIUjQsdlWET51rhZDqWgg7y6O+gII0013miVR3
MJ/Vrxl5ae2LMCmsA+d7CChs8UpCdj5p2xgr2bJpsjrs6TU1rCoam/wM8Kg9ipHU/qA6md+IdN5c
HWI/hasa2W3sD7OeGb5tM9ADq0g50Td6wwMpIN8pnjaj7EFEI8hmkSG0XvV2JEwIp+aIAKgvTxYu
0If6wUbKv+YbPfg92UM4FB8IOP6xitOV1pywnPVT7Ea1PTNkMX3zXHlrNVB6T9LnXx8B/o60mC8T
o9YMGNI2wlROl1ig9JPXgd4seJnQuQFGyOpviJgl3Kjx4NRSzS3HdVgjl5QeiDPkYhPiRVADETWj
hmsbxIFLGYuOrtyKjzeyecPNVA4h78nCyxKq3bdIlesWNGLEt0SnLF3y0+BFzRp9SfWFA46QCcyD
DRPPazvreghE/Z2YDzVAe1cefYmlliJzpxvn3iCdcAIuqhOSGQ1uiqB57gx2qgj7i36bCwEmjqKl
rUaO7iXzBhSsYThufKYaTjOJNZMwe2R+fqskSe8tVhdSF7CbHJ8fxbAbQjcVXCiwMvcF4E558V4W
wt6orgrbqJEPnjrNifE0zRyJ80Yfykm6RGG3UlTntTdIGvo2/+tI6yGIoxlSlovA+hU3Ys1RfNNZ
ycjyIq475M/W+Hupm2QXsQ/QSfYobf8xBBkHGcdPFJT9J1A3m5dZq8olYv6QXg5YCXH8OJ7E4dYY
QTastaP4LyazWfbKLwCqcVNXdsx2aGAfeg8+LGc6K4lmIqam377ClUnsZN3miEJNIDsIm1N9Apxt
N1CEFr17Z5f19/h0x43G0ce+JtwwGN8xsK4VjFqZQ5tfZHb794Tui238XA3nnwlq5OR/78oBb+Tr
PDJYcA5V8AuHKymgD18wGQrgsfLz65lsku+ZTUq9THWH8ofXvf3je9UsA3h9aaFrMKXxTvwjbS3D
Bka6Zb3U+XsT8Bmn6gDfpKAaWWgr6UVyznem8cfaOjNRiQuFwcPv/8XTpfwVY6/Bl90cJOxrkG6e
JZytbAW8F6p7CYf8zDrEERAXwM9CxgzxZf5MyZJbzBUcHyUCWOs63oB6jT8aFhwH/Xjg7mfhB/p0
3c46j5H9zbDzDDTFM8hWJ1UBhfMPyESteYLogxzltAHkIjImfwL1G5gJRQZwD6KpYqfGtKav43ia
/VlcCXSg3waRbneFrJTKiU0nL5BV2kDS3RppC5NVB+gwBaI+5/mKBiLhIMfg4qasfZsCEz2sDGYr
Bw3gyg25cLJ+N/vOWkfdUvynIhMw+zvXvGeSTDb6eTBoXNwqtetxj5CCY7OdvhQSudmISDPEE09s
0i1BIdHa2rFuT6q5D7HDE3rRHIq3jSwlPdOsgpnk6UqQtmXjmZsWB9oRHrNNV68OBYJnHbPRWyir
CuNffXzPWzYdq77mMdsyvnlSG/AqvuXTrfLVtFPDpYIycjeptvw94/SH+DfFwwIy8ouhTge6Xjzj
Xfe0k9pO0QFpcESjvsQsH4EYtkGRISWTV+/IBy6CTA0fTxlEdl1gCPvNC58YJOPlsstBAztNnJq1
qeBGTBX97RW7JYGZFwtF1OTpTSAcuVxMnhza3U06RXxnIKCDntnFRbmKTnawVtF7pR2lr6fqFD9K
EpRTABbG/5bdZ0rjawbK0FGFLhTyoK2eGwlZ5njorVlzTIKxwVUezzO3tmRCsL5mIpYuG09/7xSI
E/6oqN0fd0DifUeftIF9P5Y3HRUP4VNfGbk+ZCKxxIBZrHUbzGnKJ2upMmYv9Sq8br0KkObyEeC0
NagD3fLGx6xK2qvrHHuG5TYHjZXEOHawRx4zpIXZKW33eumOHHi9a5huipUiDozClkk3wpw92WX3
wPeZIAnIX8sJfe4eVjsCSco8IFDlDwSF1iNsgve/7iP/wMmUc4eXs3s530SZP6JA7R8CIqdfSVlD
vbEWrseGsqreu56F8r+gbv38YeiyhIvM2lkF8aYn/fTWDePJUuWxmRxALfrfnAyGRbh7PrAexfGq
+8Xm0fZuTL9rLrKzQu8SEw7tSVtajfcZWi2Og16wzRO+EQaA5Ot1pyWMfhLWGXL89nBiXkSalDxP
aVuwKQpGXe3Kb5kNAk51YwGGjoabhzLgObf+Ehc9rrruiMMCXp9dJbF8lH+44aaJXAAdomdK1eIZ
nVAXyfnmBZMVzlbKZ3nUwrswscFlBUYqAs5AhCEzBpt70FqYyjlllc3gT9UtfbBJAsw+giNJ3Ayb
yVat/dcPpCEg4gwBf0AGojgEU6AyUUZNfOXsHni0nCD9Aki4Kp16hWM2Le25mpMnAhxJ3voeMqQe
L6gTSk5Q1ObqfmZpt8/PBKyzwu6F8GuRoQk/cutFVDaZJwhuZHNExeV6jH2d3vEyg5fgvkz/vEbW
LoxPPSh5icwWR7uSzQ7YtwaS5qqZ9+rsJtxOgP9gqFBc2lUTlxzChbwhOjtO/xrpSqq3zChN9HlM
r5Qoe3QYpnVFF56+trF56bJljyQeP2zHphY/+8j3YkoLNz6vyMqzX0RxQ+XibxtLLxPdEOJODSIc
G5/EQTXfGo+/a6nYSugfBdV9PpIlgXEBvcjbJ+kHZxIQE1ZusuleTFsOsrlJ+3t9Cxhh9gZClNSz
CBo/69K+TI8jrxdN/wAWS6qXaxEppDu09fVNuOZXKBH5QHtEcg46YiLnsmRWU8mfiWRXRA8xMkSr
CM6J04++hNgHnrFVds1/xNxvD7PIOkTlhEDMXOEOypo5HkdCGosUD6kUUQ03KmJTLJAwICkr/TA9
Rfnp9UufZJ2quwh5cVPmURqcZoklHCfiqd137UI6PT/Ard/UnMipWd941FYhFcVadQTzIqFGeM3s
Ss9avQ4m6+f1W4bKVrXVP4P1SBmB6dvsam14YeQvg6mLtg6WH+741v7EqN82GSz4AQUYFisMg+JR
HPczz5wGdXNBfhbj897zidAi4htdLjCu4ArcWLyADONIM/33llHKQ/bb/OJ/LLZpe+5jXhjEblm7
LF/QVQ99DzBT1t6AxhdtAOlhk4cmJkttrMWD82mSPyWvChaSE0ren+Gaems1EnkMYFuT+S/YzyNP
VjJ3F5xnsMESouDeG1tS+pj3GdrW9CCqdIj5lMhwxh/dWCTSGgGbQdMDXX8K62XKWa564Q18scOs
UgSAWxPJKpYb13YZQSguR+uoDDYR8WqgwjBGdmWeTNJpIKn4SbAZpiGDwpqwQlya4dnQfIzaKQMS
JCSDUc/pyo8QZZpPy/ik62ledi3etdfunQjOZBxe5ook3ehu/WoU6vcDxh0tAjAQXFKn2apBUgAj
VRFtmgbbGOQ3i0O5Zan/qsnfWmT1Z6FthNXAkU3oUrpSX+Cb2ujHKMFjk+hxa9eneJUIEUDWnjys
D95lWpPyuawzH/Q37C4Ka1XRkMTEXTh5GiBnqCuaMBespXg6cFm6Fei4rkPPiO/dADbrzdLXdkM1
SEScuCvjVywZ+B14h3gImn9Wdp75fw6WZHkLq3u1kSJ72HGQ6j/QTJXlt38we2n1MHYcb7Q/45F5
hQ3RGb4vp/Wn8NrvLbolwYW+f9affedP8TLi2IuDCW2m7CGrQcVSPcqfibl/ZsdNVBYowBDwgP5n
fsim1tEpEux1OBWe6xZRI0LCrTY7vfbC5D8dHX3lOk9dQAHlGYhB8hE9LGeY/F70QHdeEE5gUjGQ
sNdKS6pwXLjC0+4sVzaD5FQLKPN9QENYyJ8B5I3lO0WgfoYb6SQQoHjI4EYWGp0WaPhp2Klr+el1
A8pbircUBQiBItTKTBJBr++B7cPmWOzBq5XoXFjoHAnO62HWsXlgopS80Diab8ZjztEfRkuDFwaR
xj9sxXnAMBpZG3mYkWWkNBp6JygENEt+scsVp9sw4b2wRABGvH184vBFwLPX/IKVUjvLRLn4aC7W
ybBSw3UYafieMydk9YPmiGUg6J70G5EgxovM4LgWCK8b/Ypy23tNyXVcVf/02FUbX9BvAlR7sTeM
G1mXMWdpjJIqxdqzkQuebjf/JSu6Ru/NDB0o1GpsIilabZTf49smSoJTxfiYmt1EgtSNreQ4wDB7
5Z75L6nPYo5523tWx3c+sxIzOIMKST/RFQBGAlMWuISQcWFdi47zEDAdnuH+nWzK7FfQ7lMSDC94
PkdgRmTQXaFXRJyRQ7qAFnwJW3DN5+frnsLKwR8t8l/WL1SP2UZAeZTOYBfVyugXtDP4SiHm+HYI
aJ4AQMxr9bqlyhReKLkWi4O6w5Beh6/miV7afbOSKWOfRd2cgKvL71z3zIfwaTGbQwhvm5amC/4F
NtsSfeRfBaeW4aj5Z0Z/Pu0paBLqERnRX8jgFVgk1PSLJxKFPkCMKBsBOP1k64o9yn/TFbw7yd0a
/uHppNmOHkw6Z9WPldrC2kAJCKsLkG15+a9IKDWzcQh0pG2BOocDerOGkYB1EGdawXqw9XHzOuss
B+69+EP5N6GkkPg5BZU/JUhbRqCgcMr/UPTlottXn2HqIQGqGlr31YHm8gVuY1Ei2VRiQSOji7XT
oKKuOTCUMvWdnZtQrkL3LUjHNzdhsmG/1axxrPxgYiPQzN2TvSfo4CD9jfndXka0c9z5BpGBmxY/
ofmXmlTAO2qO2FZurG1MQzqLlN1Pjd8xbpzgg8GLRqhs/RHphLRy8si+iFruf5ydWa+jWree/8rR
uQ4KfRMluaDHBvf9jWWvBhvb2BgDhl+fhzpSUt/6SrukaEu1d2nXKgyezDnGO95mh9tgRd3C+CHZ
+1T9OZ2WeoZKwSCgRF4Ian95EWIG9w0Yjdd1J660bsLo6C1PSsNBctRP4ewiMVVGyjzfL+1Ypetz
trnp6+rqNUAFQb5utiUb+ET/VNbazUZdKC9gB4NXyxtaULDCAt3PbL+1OMciqhtcAoW9q5iUKUQ7
YziLkTVeh6r9CGFeGNdAORGD6zUotJysZxe4FSgP9o5NwtJA3VGizA5l0xP2wR3OguXXuofRrMSz
b6hvHQrV1xFt2omDiAEUZpdoh5GiP9tYzIil8XEWUiCMf5hkty9ecw06XA/JuzA9UUi94ekAyDIt
0QlEu3gi8pY7MmBsMFoTGoxtDBtMFiDVFkFGEstXmYABpJRH6KpdCa7XKRSZYVDV1b7+djJCdoS+
wMFAk+LLoqy5Q+iw8/FjcqeP4BTZIznZ14w+oBg4DVAd08jOw3L1IByNV/9s6AAty+Vn71/dsZi2
2DgQpQZVSAURw3vkzUgCnTFXA4Mkl6qJ2i+InNcKkwMW8Ke2NgAW9EesWdB93dRwhPfqWU+AOFUG
btnogZ93Nrkwr6IIoLBBfEJO5PIyOA9S760FFCmwuSghuVzvb3T2ZUZTn3QU1R1DpgG0/rRJ+Bh6
FuwNT6RqLh2eIsMYxI18HMJBXjbiTz60cmRhmnSneJAYvvAl37ZQXXhtqnZI/wmN7gUrC0CwJ+KM
ZHH4FrGMi1oZErAyQpIoK6P9+2F/Pcphbdha7YIjXEpcV++THrnIQkDoDJYqdS6Hkoo8FFUfdDDW
F+fbQ5jT9QqJtgM2NE9oZOBTQcKshs+Pp7ky6kioPXC11AGOsdhIS/ZdWwcuHwr1gi6NvoVO426F
j3QDu+gqotLuY+AxD+Ex7eMMdrg0fZ4ctHIXyaeq5dcKY9UIkAZJgwLtvRgzPRiiVUY9x8YYi30p
ls+I6AYtHXGnqewaAzOEYpg5r+njAEeI6ePtuIfMj8CL742htLToNs0UfOK5u0XwFi94W/+6zbtr
TQzazvPycnPlkXyEtrdSEiptecKgvEtUAIDg4ktzarCWgHd9Do0OGrpMLFz0+CjXTVQb7qOK7wSD
dw97eaWy7YvlfsYcvg4PBBQtrkugfT2Sd44o16VB+iG46ogd+fx9W1+XzylfKrdHb4I0gmYOAzyP
snF/xGl1p3+8pyqGh1kgzXGbUhacQQi/DIiuy9xLmYcajjF8reFhMKoHgd37+9kLMtRHNnmPT1DE
YXj0PkbvyAzOg3aSLoDl6m91aM7S44O9ZII89uZB6ztPxMklqhZ7SiFKpgWOpllgxPUGF2gNX52B
TJkVXJePKcOY59TYnsLTN+TFLwwmTgEl5yIL+iHSZzkWz745yjcvFIz+y1EGCg6J0YVGA+FdxH5q
eo/gBWmAlC0vS4zx6ZMC7hGzRSHxjDgP26M2gVtg2Wpy/TJ9DSRooKzq4LI++5AatrSqjGqSakDr
wuTVOU2yuHFcvbcNQA2PEmCle3ypFMO8WYHwUQ4FXEXWpIAdXgwQy8F1c8eG0mNqZG2VSV45ENeh
BCYQ8XmDNuVn3yE1WK/4l3Ht5d9MwSdqDBEdynET59j1H2Fpfd39e9whEdjcfdTLoAz+Q8PACd4U
oYRDpZecuvulOlU+rltoeFeS3CnPPgQa+wWdWDoD5xfG6drYWPixevfvFNq84hQPxwT1uLjSAQX3
fQyEsvdem3qb40sy7RJG/75BVb0zp4D4byh1czN4bvCByICi4n1yX1/GVRrrM3yYiyFoyH6Jw+rI
1IE3w5OHOceFIwbjl7N/SoTQGLcBo5iRua7W6XfPoZrmE7l2YQ8UQ2QP1GGMz4WoWIt9V1NOgK+Q
A1gIR84wH13ZpX56sx9WoywEyIKS8pw9p1SG66c+6QlIiH3GFzOBJzUvaLm6mFJEwjJhrW3BXYCu
igjuiLVCHlLMOWGvvppkgVl4AEQKnwwARfVvm8fueQmENESuAk3QZoSMgTQQOufHKovLcbPgD16/
gHPhcUHL6TXqLowbzA7cU4IAiODc3XMh4zCxOiXSphxCGRaPygSlmYIRx1Ah9PGNFQXju43cByUw
wM0jAV/ygJnBq7CFR4+45TBZMYaYdh7UqDdHxsW97vij5XAPbUlx0jJCwYEqemlABXLfALBMq53m
WLKat4ArwL8rda0+KPZaG1zDyxAWZnGxKD4rij1pYAVXmnJ6Gea7E3MoBh2GqVChew85MLqRPMAW
JiiGXQ11ilVef1DfZQP2bggVZ6Az73zI8HRCKXpndAS7uhrAllm8ICu6lxArhP0Spvq5p8VfEAfq
QDpejhl/2u+dWQLZAW2zevO0RdHO0NpSdOHrw3AyNNioCF95LhBNlOQF89kWsNhGQuXgF1U0rqHF
EiwVOMlW0NRI0e02ukU1sIW4RpZ4c+se0u5T1t6jdKxFd5yV5sLwhJ+YgMgBAvllQgN9wL0Eo4Vo
f6QXow8C1cnZl5upylm7w05OFWhcJxS8ymXAoZhuOb+fS0jn8BQxur0F2PJkA9NHyQSeB6t2DsFO
PZ48XltaMx1bBLCzj9MOlLEtR2jI4/Y00aZ7oCZKUBoe3LnDZwLemCuOEANKglIXE0B0a/Beinl0
86+rzmNv6afatjlcU141Pvc+YcTPIE/38wPOfHmYftXo47C64f34qBbCpO3JsXExpB8iXcEMlcdE
eYz2UKBQDpuBAX9zJiPZjq5xVwWnCIED0o30465GRhpBXOA0Nsd03rTbTWSwAKC1wQwcQurQsHhk
0UOXmso+UCIsLByI5W9wbopa7/Kp8MrNXru62arH3mnis/mAl8wYqGOy5GDDiKdfJEzKYQpJjyIN
VIN9NqOtW/UnsRk+Z8YkH7xmj6LHUumZ1GNJ8J3ZN41vZK5jHWKo3WzvX7csvn/KIak3sbGf0Ymi
glqf4NQjiik39aogYdQk7VqAFvItj4sF5D9+5zRflEKBtXoFxlbkGbUQdZ032EjYwTT/4s1s1XGH
pk2MEMdZaBkE9hsDN1wCGBE5oB8NpCR/TjTEabjFfe8ZIpkMgga8a45UBftvqUyK3JMZ2Ox5oaRt
OXj76vc+kRioVy7PDc8gBUEBYDTFaIiTeCr1v9JSw2bE5nd/5UP5Wr+d5HzmPraBzVrHTDVizQNG
g7ZTekU4tIbiAKBuXc3P9P7wJxHDe83HdZR5NVWv4EOpA21boShg7PJFG4o9Ch3YnkIClwpfAlE9
MEJQBu9bwKm9ZThiXcPumwqz8c21NQBImBtHw1Om1ZjzEo2BMYLqt27CkqmV5RhBNZY3r3WH1Nfh
C6MFZgV+SAcTbt73HkQbLurm/ZWWDs2go83uG5TZDLzxO2H2oMScfsk10Ke6vCAaAwUx7wfuvAvw
KnHvYM2nUniAZVPCtOyk0b0PQVS/zjsm2Qjlt3xjGRvjiPILUknv2XSiZmcjwCDE+hXhez+K1QTY
7FYMuitpkFNOhmqisgXMQWcw5QENSZ4vX4qqyXVarWuFwtc5QY70hXGGpUXl3tmR+lEQiuykmaH4
Q9hEkDOjsvOoeWO+FbyIZaAVhI0YXVbyksgmHHvQT+EGCAbG6SMF/SHxnORMxnBJbdyMBnCGpixI
Q7qe8uvNplH44MY5SkLYL7T+koMTxpstFWr0fvROh0LpZcpKQQf+hAUL9rguOzqGC2wvR7MSvSf8
BQLIRV3POyAWlPkKFIn3wFVQThuoP7ms/yLDbcmAu/dcuTPhdFit3Gtg8X6b1Ho8TeOzf5CL2/ry
cuD5XR2mDogaMCHsNzA55O2+4osUXXjFui0bPpq2AyXwLYbHn8ARLJ5Ubxe3xGPMxhZEnTFwE+Ne
DnK0Ph8jDNqP2tZsbbwEIjVEfNYeObHSj+YxgNG0/4WWNOGb+dG112+paYLCf60nNPANDsGlZ/Go
5xfe2Tj7OB8oXvde6ZUIUAgtSBUP06Gzizz5TNI72NNUhi8muPtvXjK5dai8TQ70BpUzzUDqwhW7
MjfC6xD3lYi18xqxl4fW082W0LDxoA0NF216oGOKEdGgMhVEgzw4j+utBT0Ed3I46oyEg/fmfuzX
JbsW1m/U2y+/KuaV6bdSz9bn79eC0mTEwo/TSGwAUbYSKu7BL1br2fR1v8esohOGmrglNYTJng4g
mA7EhHFq/tKYbitY2IPntDkCvo+KgYqgDceONdDbw8OwxqLI2bNxPPDT514EItFx4kqf/gvwCSQH
o8ux9GF9yu9xAWYAiMwbeI0ggWLNgZ67RryZReecUlMYlvSDIWJ1/kIqf83tdIeNFpy87/rfQ55r
gZmbEtCg01IB4T/GN7w7R9Xb23+ry0dkjZU56aov/3ygclLGNYwoAaMfT9TxHq6Wlg855RHV3POH
gVuofx6ZB1T2LajRc6FeBrz50hhTDB3T2h1cuP5om+ujU4xx2oMsthlajc7JkseOM0rE8te9yra4
1OHTLh5zeat/gZIwcmmWuKb06m9CB3byqu4ryv3k+kA2Bgzmm+DAAKIYpQHh9W0jZQn2RD6EIdwH
pKGQ8o0gzhlesLM5ytnwRMuTMi5lW+DcM6mRWE4lzgyIcOz35/NTs4LbJdLlAUMeZnoKx0GHPe4A
lyDr5VWPEXMl/ozIwilp38375FYf0G5Zoq/MmwF3gab+clCKyKBae+xeCJ64jb4FdSiYsRHk24Oi
FD6NCPNN3qb+FKQseJKkzq5WMBHn0HehzsFijMWZhYMU5cN5W08zTx6lBxx5n8v3B2ZfGAR2k3RO
nyAe9KR2i8CM9S+mYl2fz7O/eaJnHflWHti66M45fHACCU7JOAAbsfSJdl09MNjJMRlcJFoxPS3q
iMfiN55IlzVpPEBUcCHHMqNKXeAzKZjcnUPkRHDZj9AtQpLL6+H75t+Uab0FDFSTWnFyHo93SRpO
suGz8HrXtgqMPGWsDxcY5wGYw2z0AlHwqHaYGT4TijpxJk8vrxgcn75FQg20ve3q6P2RcoDAkmzj
AlED4E4b57JfDEUonitc8u75/Ho6Vmh3cJoT0lgkVAi5KNe98tz7PXkfQgwuIKiS1DuQZiIkoEcs
aGPdis/KpjJ717zeVv7m3ejHoPHg3skhX5S4T0mL5gvDk8wvli3gm4Ish/konvS90wO5RTVuM7Qz
eA0+n1ToHkuXNyAdGjDuheT+jE/PMS5B2PKovGV5tWEAWZUfl6urlGTPQwE5ezU7DgZ05gUFMsLY
fl533UelONDK5Jnv0uJbeiYYMNz2Pas8RweNeg2zpgtisz6jqwQQBKuX4vrlGueJdT6mplNT7urt
7sJM4AxTit9kg5YqBciUrTTTZmS96Ev00Eg0qgZYrWX7S8QuaWk3b+ENaX0RvR67/XkqGtwgY6uB
cfGLG8Qea3A5PurorgYXBoQt4kT7gppZVwOaQzkpH+uGwffJPwPGm0H+YcUmTSb9BAD3KbyVIQVp
Sn3PCYaGBb0mHtmJeGQoY32eYpx66PTC9zvoOTgHOr1XyBS6liKmaRpGjpAXlT6oCKkA31aDNiio
sdysHJSzXUXmQMZ7elnfNb9u/Rf3C2WD/otiu3VI1SHfQN0acLwQhwBDLCwjMMSoEfFdxuJqhOSz
ezOCeYDoqkEFtcbN8U/nkcpa8FoCEhRWdPtgAnepJ/Uya+LHTuxZkTeYogzL0yH0pfTjtmWcBiSF
mQYesWDhlIofMlkkclxAtrrgyYl7wNxSgl5Y9aoOF8bEsFwNtzQ+csKmmdTSjMkYA0iLE8EcvEBv
T9p7iNlqJMtScoUvK7sneXs2j7U1ypCFXI3SoaYzCpJGjKjCyLcNMUw4USxIh2cNMtwEdbN7cBQJ
pY7HE768OYOPFf6EJIJa1FbH4g1oHl2kDre+247lwxhf12JwQqOcqZh/UgeCEAExQXE/sSVIkQR8
TgteofIamq2/r4I3OEvPgZ/LdZC1S033W/iwRyppYh+sCqKAI+aD/clymvtKKqJOQFB7Wlps+Cnc
5xKZnajb7yK8KbsOJdFpLT9rNzNW0hN9cd9+goWm+BWf0EiYqY7n16iAQr6BSd+3cm2UhU0kKQHd
z3V5O74nIWhl5dJdVccMXA3EEU4wbpnZoTlc6llXhoXm8yVzXmX54YQjpTDEIXWAVp+i+KSMWJFj
SxkhTTmTRxfs2QYRf2fzx69Y1+fH3bD5EPfXpIMgOCRTT8Qq1G33fZY3LAHBvRXuu58e42W9u7Rx
haRXUdePh+bv2/hNrs6VXhUda1V4Kuk8hK4/oibDgS0/vgEWOqYH6B5giWpfeT64if6FHJR0wjb1
ApXryMsJPMwB02L8xu2rcjI2MyT1xhDy9Bvfri68aIwr13D9Oo4cpmB7zDyxuYO1m9y6gIhQgGoF
0v4DN+4B+ty8dcVqoaLuYiokL1us09bP6JbDs1VROaUzJJwiM/cIPsn1uq4YV+wTIeh2T+gqPt4a
eFOsLlvsuT45pI4X5jckxKS8QV6jhoze6EDLtTzSoICaznsiTM6LMmZ9B8iFA5CXrvQJcWXcYIOA
PZNqkc2am8+wHZIhTQ80V8GGtoaj9AqhCBWZ8P3+RqKKMcUZheznNTGkuRY9ea5OheMaxx6t0DRD
0Qd2klgDmgogWQTnoJP0lw8Gufb9cOPpQPBjsFNENPrY6+r+ZXX9ZEe54ydGj03jDA8SWwug7Rse
sx5DpOzVZwwCw5j4B8HJVht3j7yU7R/iTcBC4IzrLT4u7HmmW2jhCbHXuA3vEksE9SKtp6ev2V9Q
NZ5GD2lhjo0VLt3mUPblKIW9SBCMK26MAfuguE7V8J0wbLs4enTB2ws8qfsyNCcbPEagZ8CsOWKe
AnLfVQ7lOSN3MbSitMbb7Dzcz8i3j9OF1sT9zDMD2wdGhWJxGukXB91TntC+1fYjAIc5EWRxxGnd
YVWwJ0EBNAJO2DyAYnTyapRx5Exg6M6eE8IvxcDhq0uqoxpWMd8kew8V+snOcOJB7scfFypcBatB
VnsNRzvTFJ9R5xVu0n1Op/sy3f0NIzUMHs5jkQinHW+WOjuP4Z3aaE0vKkIZPhj+7WZwYyLrYYpJ
csG0iV5yAMFkT8z9EwtTT/ap9XgF7ov3PaDKQJ72/Oo7GxzfnFvupDWLBzWG2Lr01igj6M088oHp
TeHsfzBigbGYSJP+w4OIDa1dP7zwavb5UImMLS64HhOAcsEiyMB9hzJegYNmDIZfzDmlWrrNIQPz
umY6yvjePb17VUeqJmf2uAfRVntbwlMI2sSk20Cey2MR06ZPHJBEDqrug/rJkWdYINBS704guee3
e42tT31KO2M42KXQ4iHvRAk+lUcq/smYjkXaL8syTrcn7+iuPGBUzcuTcoNvcOLojGEijiUiCUQa
Jsdki9zwTXewxZCy4Y2EoReY5ayHLWf4Q9Wx9iFPReIpN6xwJqe0PIQy9hlPGGjmCG/sMgRqwk5k
oKauMS2Afw89B2RQrl9MDtml7epbmtMUIU8mpAv/4xgMBx6wSGiB4oNrXSz/DctqQpbL/ku2RnSx
cH9CxJSwDDQfqslovyyP/AhKr6unjnQUelydGCJ4UtBQQCtmOFNE0ASEacb4aMxL1cE+xdFgwPyW
dScnpBJC9Mf4/AWG5QpBs+k0Hyl0boD9C6jHz5ggIBhhkdnoBrFPWBIchGiT8BE9ZPAi2wDbMOGa
z9cVvyFvX82ZspRpbA5bt/+Q+AJgeSDh6edeZpQkeAJwwp4+r8xJV82AMo+jgw/BHl4M0QU1tBCf
VEFqhWFDhH0T9GvlC4ofm0D5Ci8bOcwS/ESK+zoFVle+GYZDyYX1yTbV4CsZvZHNAqFmyZtNaj/U
l7cs0vh2JtSSZNMc5Kn6+jbKgOFSAk23rf1zNqYJv83Zh2onnxLTmIXlgBbR+GqGYM9E3tkwhpm3
X4dwzRVcm/hcIQyVM5jp3keV99Vdne+SfLRA2B/gloTFHPK4vFZnueYAxAtrOShY57iCDqoTG6vy
pbLjkKh1dlVEPYyztAmDd9wg8rHAGT/kr8ZHDTDINyYte85zU8Gr6rcan1cLIbK8I0uAYdotTYBv
XtvuRvQGOxCkHoZqdFGF0yTZth3kvQbIQzNObug+hiXEaKEK+dsKA/XEgDqQt4K6koX0WHUlAx5W
gvYtftw5JdACQM6CpcOgr4Le1yNINDnPmJcMw9aDxnbB5qcM4cTvHX2UwSIa5+gF1+fmi4lAzogf
lM2Y4NyUjm/oEHu2JuMB1WdGm4HzlG4Pn6L/SPRvs0MhyNJCXT1g+M1sDShiyaCU+cj5s/4Sp8JY
77DeQ3w3MR8e5QuNP+ZU/dgJ14ZZ8W0plG1sPHdf9jHDahnOMQq7ej0yQvcMFhBZbXSPelr8YB/y
3jMavyxVBZPkUP94jADSuOP9yDyhMxIJK8d/6mQj4oV19p//8d//9//8eP+P9Os++a9E7v/Iq9vk
fs5f5f/6T+VPOciyrJumqGiGZGg/0pezZ5EJuiCIywq9L6bMy+uiSUnfqSdgZuhTBEflxCVKSJrB
Rla+pRWxMM/ExGEOjA1RxGPZLlq6azwyLL8Etm1sK/znDyn9KTj59w/ZR0h/HLB9Trkl6b9ZZi21
zS2VloU1ugL4jbowTUrgs5cPyVdIOFDyHQM4eD9C/Jdr97nsP5PMf7/2j6T7876VrlLLtW8r8Rsu
1NcT/AD/lBXaCL/7huUI144uCNuDiRFr279c/o/fjyIqkq4okiiJPzKjz3frJBavB5dvKVraQ4M/
ReWgheOQn7HGR3+5Xv99/9vt/na9HzH1XaaK1k3ies8NXrOG5kGX1UYnjJxWyH5Zz7Au/L9c849f
r6Kw+BRRNVWj//+/fb2CYYnP8yOXlqXmvxEN4grpG7CynPNCWS4fh3JuKs5lbvw1kvuP9/r/rqv/
63Wlk27pon6XlmKQUufAn4Pt3zug4zjoPnYmVnMP7y/3+qe0c5l0d9OUDVM3Vetfr/mQO6178YSX
Z9MBCbyOkeIiAB5ihTOQVnsoZuA1f7mo8ucv9f9eVPuRKi90ep1fpUxa4jU4Yz6KOWcfXnZ1MWxx
OCtnD5yuhRk6mOFa9EUOtVewpBQNT+CiIgaBaBab/6+XWjVUS5dFUbKUHy9WrpsP/XzVxaU1BhPE
JsP4AHq8HQzfGCkqOkKPbYUCWjzCsvznb0Hv35qfq5xXSpY03dAt5edbpT4yS1Ulrv10+9TXLsx9
GGdEQMhe/nkO0VLjho5VzhAfLIfUR4xf8eukRIWztSNlx6lclN2YPTNqTNIBkTXu07MC0JTAmuA4
xzTi4UEyTfYR/V0AT5efbpnbXXxjmy1BwG44YG+bNToBfI//8miVfhH90+39eIlPxu3UCf3t4eLp
yNDdDSy1L+RAZpP9gMhHwuEwcU1OPnGxrsxtK8N9pLt0qZR26lEevpKMoph/iohpX7w/3sfTf/4K
JPFPi1KVZUMRTV0zDfHnh1Qfj+pdVCLDYHiQzm3FQCW/+5lFOeY3q+cEQppAyoMPWVDauwKF+PXw
HENwA3Q/KR7cLr1ZIAV4NxPgYjhZDTTVe6xrDuLjN01C6cBuJDUELP3UwhhBIIct2fyUD9sJf0qe
mABfRNRcUXPiktFb5wKhgA09V9RzBquSyo9zO//StvVtVihwiXq2SM/9hm7BFAxzPsY15Pr27gzn
9RvnT1pfAf483ZCLb06+D7HjA6p7V4yPobcAyDHiHlIQNj2P9TzOp3h5ZljCksZJC4uh5M3PodwU
t78seuNPW4+qKbqm6uyzovxjF7g+TnLWtGbHqiCyLNxkyfCzT97aMY+KC2LrkCIm4CpBv/wnqZ2s
9o6b+FcXUsbGGsJ1i6AkMng8O2lyTgJ75L2SJcLmOrUnQe29bK/FJRi+hb3d9sL8zJuekm8X8Qcc
huYvt/OnNa4pVC6yKLOA9P7g/O3QuFqFdX1UJ2nJWBijisGt73vpQjUIVX9Zqn86n36/VL+Sf7tU
03RS1qKFXqJyKC6hKoYPk4DXzD8vTSPcZqTBIEUsQwYu0V8u3X8nP9/k3y/9o/LJ7ppc3HUuDUub
5v5GHRkaWS936wYs3uCfLyf/7U5/7Mlyo7SFUHNQnEcy+xtZo3DSkD0SuEk+hkc6kl8PT9jQYA0R
Q5NxxPg542wY/vPnkP522/3n/O2JX8zmIp5avtxuzjRr3NxJd2vHb4cqmHr7ny9m/KnE+v0Z/ygD
xHPXZO87F1OMiMYbQXc6o3MRVVs9KBvKet1kZmqnwObxqxqIhwJCLV/ANv2mGQLkg/7aaq68FLpR
bswYfxWG//hUl9pMAuNKPS0b8IogTQP0NZkac+a+o3NSS/DrXGH5+q6eU/YmTRhdLS/XXWF7EjC9
cx677h1Y74AYqRxNBNU5CRIz9Ooz7W0/0aPQVYX3eXHyTn+pGOQ/HZAaD8UyTEPSqYP+9Qu4XU/V
S5fZnKFVu3RcDt5WuA0QUe/nMQzAGfosa2QkaoTB6fg+hgJWjAmlGj4S7AD+siz7k+DfXoLfPkz/
YX9bDd1rn1nPmg+jB0wRnxNGh81GJ4npb2/bn3ZIzTAUahLTROXb7zm/XUju2qK431/ctQWjrCj5
pXbvg+DiZAdM4E7Dv93Zr9L2563pssa2rMiyrMo/drGH1TYdzxqH1HPYJ4mzCePQDfSxEAcbTg5B
mQ13xWF3cqTFgrjvW/DGkcMWVpPS9WovLjcTaURaxZeMvKbu7ZZvd9/IaUadGdODtz0z4zho3BFO
02ewbA8l8/JkD+6TZTPnPyAeuWE6Zpoi6sk3nhTEPQNtVM4/v2Pyr2ru325UkRVZk3XLktQfN3ot
8nemdIW4bKardmDYe6QnrmVx/ORx66xyjDCQMBNVCwaONta+zWRnzPgQ49cv7pueE/UcOkAqV0eE
DYChI3ZvLvOdcLdTfOIQPjIQ3Kj8prA2Ug9SyOYRyc473mnxuNhd3XvS50KSXXD27ufBw79+jBP1
mzA7GweV0uv80wLsZlMAsrklGJV9meULNPGr/WDXcgyO+1mtLSa7/Xc/7SgjppfsELJTo5z28LYb
7PCVIsmWLA8pt4+L86CA0m7NZtQlXWDHZYxS5NEb7rGRgxrK7rbt5SaH5uYUkRXcEYmc8uAex9fr
gEET6DkmvvaWWTqy+BgmDubR2729rINT7+ZB9xeWczkUMLQGdJ+HzfDznaHGtmnBBfv7MkfY2zih
OgNrK0LwVP79Dcu6kD1mHzAIbTkGW4keABcDE0LfSEdKZi8vk+dB3agbMEOahNpNLYB3p1ogi74h
2bG3pgWPzQEoGffhqKPlYzCHFkE6pm1ska8cP/959Sj9bvNvi8dQNE23NM3SzB/HgaWdXsL1JXTL
BrLKqvIMOyHGe7CDBLrZSfbYRvU1P0eQY+243YBA2dvWPSyd78aeFuF5/c8fR/71Vv7T5/mxO+rv
NpdzIxWX4tLfJa5iD4s1tHN7uLmNjA0iHZvJ7FBOPtvhMCRq0ylgpVBgnRbFoYAUkEg+jpZ97cW0
xP4sQ0RAn093Be06SMZjkO6+xu0btNksTQyKrks8+dInF+fXBjCWSeZepPZsH0f2GIrsjv3Bn72n
QbSQ1tGMAC6GRx+B4OjgaWH/01f6j+psr3tUF/6U+xKDwpVq10AoHUqzNawGrAu+zbHU2tsMjHOp
DovxYMTSHA0ym5VESPnEcoerFQ/fstMQk8vS9nerYRjOX8F8KgZTdyA5y9PQGYR5EE67LeTp9aqP
pE+IsRon18jiGezGWnz0N4a9MtypUx2/h7rXzcXpkF1tfrM356c9nAqTxv7UZ9N5MSaNntHmmWlT
9pcKEvjkT+vKFFXZtERFl60f1dWpVbVUlPRuiUIM7hjmix7eoDGEsLrfm5IdEmcLHwGsVd/4Ozuq
856rF3ehH0TqocR6RqLz9tueNoZzyJ4AbCVeIBxKmXujmXDIej/RYwM4d3BxdomK2ZKzSUiVtr/y
YTdiNIwwO1wjVdSLKRrvraQP7xHs4lLA9c5RWzxzsA3xxA9gFyuQK7Zy5RsrEXTGhPA5+yF7+PyZ
hNYWkgYFfFiysCy3nf0VGPr1MH4uekPWRItiW+FfPx7WXqiLZ7e/ikuZGdYCwtoRUxjrOYVPjIF1
i0ICTvBBxVYWARFG3INH3SsZH5+Mp9SeKCVh1g/zZa3V+IU6ai9q96/CGE6J9BibK4g+zxfElADa
3onKEhtv+K7MpWj1uj5yUQA8nggYfLOfoqY85wMBnUAayFNzhFLA6LNT+NYQ4BFpnKPNJh79re0e
6JsqjJvCJiHe6Z5kWDIY3hMBFkxQUOtJJQcSXo7RpV1k5qDpZZHhTVjBL6khWkIGFYcZHLfUbXAj
7chi8SGwI7fE7sLFSR+NBwixahevIdPERu2Veu0xn2pLRLuvnWHG97G4SEtX/wDS0nT3eQnrfkrp
mrAMZeclhzp0fPSVY8w1oAiimnKhPpse4y/V9LM2EAJGh0RNCETDAM+jJTaB8pddl6CVxPkUdPp9
GRb4uVZjsAVNsjXX2va09ItbNx76ReQl1csTEJ7/ihoFy4b/Vn/1PvfrJ5yzCtMKKfNODJLIggpx
41XVsFGWjTWtuwHILpCvT4DgdUks9bTBUK1niV+fOyP/y1spG3+qPQ1Np0FVZF5O8UcT0hrlQ3yf
5W7JDll8M/Yh3tvvD+O3m23VVcf5uX18Wj6eBOJXE/D7yyydbYipYEPFzY4Px39eo9ZhT9FeOHIZ
43R1o+zQg83LHe4ab/eIXb+0k7tNd5okUCmA/7QhsHfEQoaDiGnkd5r6LRmPb1ddtSuKwSaRwupt
nzZNL2u39YMU64N8weGI+GBsBgRijZ50KyeMhrat95qfHKgrJYKamMY+aQGKsI0Mz8P7SMAWCq0e
Aw+7G84E791HkXUjbWeQDDTG9kRIKlB3qEEeglG0FWd43Y6wg0h+i7xR33F+eDHb+QA2YxxLozyU
J5N4jQqZPeRg+gyIRiP9w5jKDLViVFLCVAmMID/gN5Iu4KFTWNAvY0REDIRdwoG4EqFIChArE/l6
oLBAT86zC1uizpiu2UglKv8Wo+vHN5RCpb655oa49ucU5WzC6X+fY3cZYDniZtPvcqgx5cQ0/Agc
5pbD63LvCS7zH7fbMTy92VNsz9xqaE2Ykk3rAGrV9DTgPdm7/FRJRXoNhCGi7mhVhhwhw/fW7OwV
TDZUM70UBJsnuM2jYrjvIIoi0y2PWoRony2wWuMV+pd+6L8QwX/b/QxdV3TJkERd/AGeKCftKt7K
khLEUcaYUnt4UgGjSJvqGyJTjT44qGPhAzoiC8gMsEqasxM7PbrIfuEKmxTfkRtgHHsjGiBCwxHG
M2T65fuNqZjEN1uybnatV2BAamsbzL0Ufy948ir/VPxHRA/+jGANx286H7cYVLNqR6opZBHgvV0e
SRsmFPzIkR1tZNmcsE+Xs8aPcKCr7dmCkLnGO3sn9zLN5qBpxRQRaPl/ODuzZUWVrl1fkREKCHqa
9CAggh0nhk77XkQFr34/Wf/Brqi/9qqIHev7VjOrak6EJHOMd7xNirrS2aWQAc1dCIBCOBcb8Q1C
b/Z0m/GCgTH5U/R91iMmKdeGIn72pfoII9XtA79e+2V/TM1lDMJHJZd+zw/DkNOHueKdYOmHffPL
1HF8GiMLjToI4TBe9hYDw7zbNZkDVj9S09JmPPvz7CNdN1n9RtT8wM5z3ttj3HaM4DLsYHxXur0p
0AtNjIJvBnaeW/0tj0GSOq4jRC/Oc6ABn1mlmCMiT9vMyi9mbV4GLwdGiHvKkS0yrpFT3HxsvscX
q/Hbg9O6HBGb48NicGB4zuvoGOrhw2GwayL18SnXKc3zjt0e0HXzh9vS7H4xw5+wFdBx2K/k43dJ
/EFBVI8VL4AFYRsygQz2Nosewad3d+8RBj4ufQYe2dcoQMYGJwHXrDVkCsSKbPfpMWAo63sfbzEy
eJPWvErrfdQdIvSm+vGaUd/D8NTj35nNHv/VoMlN9c/13VM0Q+2z5RpG949N93jQqndLuX7HIfXd
BSMHNkQiTMgrtOXzhDUusUm6/GE9RkMXwn5mOvgQ1n/X1vpfrwNoviNnkRqNONf5Wwt+Zw5kPHf3
7xg7GGSrx0GJTg2O78P6cGBC3uqjx4s7pF8i4rvZWgGnF3rPG7k0enCcokWJR8nZvC1BZTDH3mh1
8CXzkP0ah4ld2EyM3ry6wfLJarW4nZxzJzigWIILzSn8wiiNsFIp8Muv30QhpxweTYNXCEISqMth
izTNgmzx5/SKgggrVI6hndeBWo5g6P2Ph6L+DQYDhwAkp+vRDOWPh/Jc9N+Py6nVjDllSyucKdCx
rOhkO/T1D8sddMx4affT6Q+UsUEcZOn68o9e56+jo98v4Y/Wa/e4dR9nZf8dg8trkMMBwcocV8du
1rTN07bzQ6NczrvTx/i125Tc8uK9Bcs6kkiFB4aeGkU/xXYPnk8NAxjrnl2AApXRx79WcOdvxfzv
V/rHynkfVOVWXw8kMwWvycUj7BcwY9p1GfifaaHn/71QVfnB/9cL0+23+zwZtaPpf/y4r3LTy+rI
s7n/4HgrOjvLasP9iZKVf7Yw/JvLjRCkaqNZCBJNXQxueYyqLUhbVvr01vd/vDnaX9+c3y7oD5Rs
1z7dv9rHgNYpLNlo0UYysF/tCHzj3Nl5mBXcgt783VlSYX5j1T0Lu7O176NOhEhm6l1Nj94d6pe1
h5G18+CUrpir6979BzvQL3rvf1R6/4+19X9v4R8TIOPxPr0fvUXDQKIre+elLOHUbBZFTzNn6+am
ig0pcKawFwKMg61UBOXIM9P/n2ep97W2oeka85E/FvmRHeehqUd5uMNbggmBzMPBWM+prQIlZvgw
fbLlfNLtWrY+R/VWA6vJkd8VcuA97s1UE9L3yd4e3fV/X9pfEfkecGQfOLKrdn/har/th/ue0d0r
LbUBN+uD+tBhRclT+H4ZbrRc7sqnARr2aWyaaQqh7PSPZ/RXgPL3n//HrXlflM5uX3eb8Z6mn2Nf
AabsYmFu37DvopunWwo59w/BgajLESi5uETPlofFRcs07jjmORuJ1I3e4eYNLcg+Yb2KJe3ofvHP
BIh0pqTz0T5d/OHbHLws2+w5GZXkFmZp2ogMhl/fSvfuM3zvPBh7FyzJHug4EUTRiPSvDlZtH8Mp
nf++7b2/9SC/f+w/3u6n8dF3+oOXCYaJSZvAPU/qVY6UU1DfPUSyUj0+Kri4cKoEVw14jN4Xpy9Z
4ENvJAr8AVFWJHszKh4AO7Vz9SMWE72/PyJw6GwOMb0+XmwkoMMHKDsQm9+NBrYH4UmY6X5joKaF
8kTGDba9Q+bFYHlfGoehd3JAah9TDp03r2x5c/6x6P46P/790/+xlajt52Oh9rUG9J/ae1b4o8Om
DGsjX7Sdnm431L/WidTDHy4ewp9YmmaWLkaM8DHWM9efdt68gcO6L0zqvEkrDxfL/34+ivK33fe3
1+KPreNxavV6xpErvM66pT2Jkhz/Zra4g1tdA5h6Ij6KYGdBfbS663/dnr9t/X3oG50+vIVer/MH
EvL5PG6q8ti32fqrwaW2yAmi9FBIEu9ETQcUWAYVMS7p2G+M9KShC+ErrpE+3xibQk0t4V4u/Au2
ac6JXRlJ2LQanfp+g1HIigf93/fqrxSvvgbVQel3KCaMP9byoSwPi/ubuW9FTatK07lrfvR5me+K
0Nv+ddhBGRbeNoaBq4ZSO7iS4M2eQ0MOngu3ggMH1rvVicSFb4dVkoKTIOkq/5qy/q3YgXXR544C
x+nqH4/0+Vqc+rsPoCpGAeKMrUp4iih7YoaR2X/fEa2tQ+b43yuIyXGbA1PtqNS98jj9bWOtFsbz
8zz2v+NWWM7OuMZIoDZA0XfmEOpmuAoGxYKeHn3rKIomXR/5bTojhKljgfDqbuGcwoThH0RpYb3Y
ffGWN9PJN5to6YVslDchtICdvWWB32IQzazSCRmHw+OfhXxA3BIfLXs2U0W63WaK8LLt3g0bFwT0
Y78VvumMcuvGVeyH0awHSScIjYyMEwKyWzb9JidlEl5l7THtgjDXXDb5uzurCRqGdFGBdCSEUGyV
ubOH0ytWyORKqnpEayIKSyd9eWnfo10NkLhBP4hCdd7P1x+xS7z1zZ6QamGzu79iavzZ3fIaQWNy
RRroZfcCPDg1rFLj9VqvJ213hjQX10YqIK67BZWG1jgqGBd4CfrqbV8kydN0UKFjb0qP+XDhKRN9
NupZI4Ik55Sz+8T3O1ZkiNkRHiz3N9qFjFcw6uMm3Jb4DA14LHsxmR0ZvLB4MQzk6ygsBgVFKZJv
UlYOJthOZIEop1BBRLuChLDLtkTkQYJnOsFXldBLkYwQvj2wuNPOfr7Qxerhcm38n7qjAK8mwRvi
w96EvJODrPOQf/iZMaASlDjxAQNBlmWBwYlnXCBvove3ZmE44ftPGjecYUojOgOF36vO+JXGPCBd
KOmTof5bCBUkUPUMJkjoPiFJ2eHyHo9NOa144zlhoqxIJ/Kj9uz1FlJsRtRmlh6jjPPQjKH/m4rI
rHDPDTnEaJXR7oaplynWeHewlnURtD1vxwlqw/5fv7y+NVnrQAuuB3vJHNe2GWxJCrWxTkEAcwfY
P01Z2wIb+ypti+0uSzuH8A41G1De2maNn2X4SYQ45Dg4FCCsZ33hLdEmsjaavezKmmgGVzG7D2oe
FchFTcxgAOfGTPJnBKbArIDFgNKBmOgXz6jsu3JKIjm2Nlqw2kHVCFOdkwJnnEOGqD8Y79m9t3I9
9i2o36vUC2x70I9s5l8mS9G7TW8h9QQv7aTDc9SU4MsQEEUnV9IbS68YPhyzCXPQHyPSh9A3Nwkw
zBhNrCf3WThrNzwE1MW/Xjjq5VF7mXTErYC4jRO5aK2eoCxMOo65nOdUff6GgQbWfkQBuOVNhL3x
e77mlccsI8lC3iSJCNGLMk90J6HlYYCdtYVJtb9WEFzvfXBdFqqonLBvZe1wiwzGmujjB6bD3tPW
ZfFbotoHmJtUpRd2somxH4b7CPlmB7OLTxt5RfY+0nqfkkemhEyHrZS8c4tLONoBVkPxGOQNjQhf
Lp3JfoBv1bbjs8WYQT0JxubV3DIixPGGyQt8cmvMe7zmPT6KidfwhtMwmayrGUNZXPHsEBU/X4H7
gAFLgYtLqVJgdv3Ug9xOQ90WAU/6JpZ7MaZ9YGQDM9UCZ1VcNSFKw6SK9rxguR8tFYEwGisa72IF
1cQev7KlsV0qVkDX8W3xgz3Wpq26856Ig3saxEZg04+E3riUPgnLYNuysjRtwuzmvONxm9wgwSVs
5QGvDm82pWRgTTLTnnfdY7yMl++Ul2TPnZEoJAuIt4H3pLSiY/5FqomPDYLYvf3cggnvRhi8gcAR
lg3LZVsUJ3ZONTykjNiUfDi6mLmTrNib+OslZm2zALzFUgxhNHSRxkqOQM5IoWn+NHbf0rL6A3SQ
DFhJgphFuPpQMT5YTrhuJocA8bPjs6tGPZ49AF3SMEdZ5ScPVA8/yeHq6uRHNkyRgGbopn9jni02
36m/SgqimPqieMaKiay20MYtKGRcu1MgzmC//fp5jVAIMG9VrlePdBUhP47YjZPZDEiSUC0PO+bl
q83gCvPNZXS88s96bzN19HvDWuQdz/fJLp9t+jEjFoEf2OqJZxV2oVhD2DomQOYzPbCUv+KVGtND
cXZWn/jCC8NKICbigITWqgd9JrOIsnSErBJOp7J4Dq6I1UunjZPVhcTB5EyodOl1k+fR1926zqou
GihHsgC5bd3Ae3nbV+KxV4e83xGbGNvhHWaljGzBbY+MIjE5SlEqnWnOGj9GixEtw3mTsqQZnjDl
MdUHrkI8EISFBv6k7FlSeWOSk0i6pYUn0ZyYB4Sc5i3N8zeBGWJFJKO+7J8HBic/iOytZ1X35NyK
2uYhxrW4ctHEMQEzHhb2IZbHIgyaPPC4pHSNh/b9wspHHcgBWCRvHuKl8HWTfYRDirPxac8eZ1Sa
/odP8BKA2i+Rssdvr6A38CDN8mg97vY6RW4hgn2YbRlgf9FqfNyW07BBQGhsc5w97MkFN1Z2nPvZ
BOr9gvV2k1sjeMxF207Ojj/aucLnFG7ua7BmTB9YwODDqnnXEEuz4cjkGMTpX2yq19c6rJ821j3H
R9qppLojb9dgp2zzAX+kbb6eTsnQrQ06gHrRuRHpIL5Yh9XOEYEIh5yRcdTxqK+t4NR1GsMyxHOL
+wTDy5N39aVOXzxYtxfObJTSbfI3rFkrmVUs3AP8BDlVXqQcnTMgZmK8zuB+5MFDrTztyZvvshFz
9F7cD2+67t6/cQ8PMd3t/jQK/83vplYy5FnL0cwgg/ThcudyMZhUsAQHIOyDaFID3XOHDKnv/yKt
oFyZ7CazGVFwLGk8W/mlj43UUFx5WLLBTZQxf8dmKwA59m90cppZQFclLckvyvnqmkmYRTO561u+
8gjyg82QftSe+6Mbhx9+C4OW/PONYHtoreCHyHLCSS72ijc731sjHDHtg0Bz0eIuFLKm6WcXFktR
8JsO4uFiYUjcl1vLSREWyJYyv5gteu2D7STfPMlzzAihx2w0fXDXotaNpEhSvfHMPm1u0jQy388w
TSBCTHWwDDMXcGHxu7KegNmI0ElhxCBfQX/I7zl4STui3+VywYHbdgHBYocJ6ttNWmIxgdeSwxoX
76mTJ0U1YGs5bcFrnJWE1p0bkPEBOJCpFiJROGP3llmSRLwx+A/J2e32nRxD8UMAgi7TUxdDNrdp
gnp/xdaHBTdoxmmgtezHcj/UTx5LZ1E6O4br7Enk3InH10Mn/Ny2cYWlG/kyRnYqLBpMFHuXyWOC
D5MCii/ak4b5sctUBUnq/DVyvi0zP7Bh7eyOd06Y4iVwgTgrrMXHhAZ97Qk4hhRU480CVJfznjcB
WvRzw8b+DYGP8ZTE7oKmvqbPx7FiZ1+wDL2jLTPlGqDGvgzx3mTCQ/V+xQO904re5MUQF1MoX3hM
iTHt3viz3CnznRNMDljCbbIMLvnLeqKOZLlh5jWV5swipybFyp/7VHrgd/5QjV4/jNMxm9UtTIIr
Aa28ugUjymfvkNKRadz1zpT94+PLP3s5WT4mEELzF4PPsFtA/WiB+XVT6cJg4tnPMcgysGMJOGw/
07uZ9bz4MmQEDbYrvEfySkx89FDmMnbUnsH0GMfLb3GUlv5j/v7TvM2YMYix7Ykz1Bs8cZUfnQYK
GVe0b+zWwdOtD9PFq0Mw8376Zgwk1ykvu/mKWA/WxaXoj/UBabOlPeDsv8bxzQq4nMWI0qQtvhuw
oVJ8cgYk4jNYdsefnIJDcezrl+xER2XWg2lja9OnVWQWbveDOHglxCQVZdTyt2yuMEzaXvBwTLJs
oYcDDXRTNa3PW7UkI9iuSQqOUdW7SoLpe3qb/Ryf6K/sYV/aka5c3ZoO5m1HfFNi3qjnCT3BeKOY
DihUYnXcW+GuY8f9nrms4wBVGYDcVWREMTim4ug/ZHxRJqhYmmIklysYPL5JZrO/reHN78HyWN7x
zFMUJv6XHMbPlmvAmwdlk24hB7thl2o+jzbTeKpM87ABhWH3jYfcLazF+Cy9nyU+ewhbm2xZPblJ
12VP6AmzRXpoWGefu8Dtm96pdkkUgQ7fvjLDtWALomdAXzna7JMq3Cycl4N3Z9w1xxcnQMkwgMRd
p+RJt/p2a/xTfiB2MwWe8mPJwfjyvnA2OGp/ytOGwwJNXoFBdhiyrNgAiKN2d2YVQy+gYOYXFAJV
UcF7WElE3x3jlRqvenN4MEcjao7EKdh7MUER7x8V7Y3JScb2A/Pcd69t1iw/pJd13Oc1aY44tiDe
7DpTZJBXMZjPDyeexUOBElNPaICoFwlF9mN5f/kLGyU2THzW+d+PTZYJdllOWTrDcziEHYUV6ZjM
LwxxJvoE0z4aAYSfLbLXG7NiS2Hnpqkx5Ma8N5luju4hxcisdsJvdlpxpnmTXoQyS7MJcDAViI2w
vNaPL5kudIiaq3UCHRZDzzwBRJFygwOj8yS4A0Uzpsm490HhvZpQofD7X62NdUhvIosELShUKyFt
Q9SUikVxWeLB2f3hwFreSMYlyUf+IHlqaW6nj7m20+No7Lj7JsN8o8VvZP9TzO7sRNGyi58l9q0R
TRYC4bf1giEp6ln1g8J/wuYZTG52uHe3uxtwIvbZe81aq1hl76jLQRd78ZEhiv1u+dWvAYGqCnov
IAecwmW1OztTTX7sRGPv3zsjA/fkm3VyD3Ww60/21tHpzZ+7ALqSzfV27F1A4w8K8JAdN6l3zj77
ThfWFxKK1QkxtiGk6WvlykaeJd/w/saRF/7nr9r04SbauCPDIVAlJJwPT7FC5U+ZRq3m8KwchK78
/OQ7T+EIXFZpV972QTg7xGwbJrxOM4FhxO4qCknCQz5NQ8v2Y/UzsojesliNioS9mv7PKXaUvjh3
07bCEJWtZeOmEA/0GBQlPFHnzQoH4bXlVFn7IUZwPY8J5R62yQHrhUN9c9pw4qCRZc+7Z/k7WxWR
KpdZ0lAeXtK8RRRK5FM/7IdgHGiZaRZUxvlvMYu6ydvqzJqTh9TU4dMCAXvs6iAnlchvJg4Rvw4J
vw8bImRmK0PBrM6qwurPsLtGCvhOog8+UYQG0goq1BCPMQFphGY83DPxVQAvi5YreBp+zhmcfIX6
dmAXdmkVtO1lefYtncnn3ZyoJ2dnWHpB3IBNWAMLI13IzlxCDPRgQyJ1IG2UJEZBA20QSmGnY5bj
lF08w5b+lGQ7PFs5OezFl74e2/Dh+jBt3JMsx5ST16ENonLK/QtgAeQtychJWB+2T/PAlx7AUIdR
EcmCKMdmDrJgzFFq55Jb8zT9o6OBYHB7AHEc+bWRP/zGwsc+0FydwlVz4GCmwqRMbcxiRWJEJXpL
1CLOc0Jd/GWHPgVnEBX6ZpWu9+wex+SvjPGYtNYvdlPgbCAyOpEiMbwVFRJ4hqRBrp40Bjt6Ly5M
Tj+4NgrvoTt/DubTDyyGs5gmDoDvwSz2+LfPFKyDGxisNSk5tmwVcOTEWPVoqsz1me9yUhKJYwId
VKYdwO3niJCmeuNlyw3oabMPrfYNxEaJJlSJHQriVmXOSipc/oL40XPlBjIxaEHXH297cjBXSYLB
1xzW6RRSxSA2GXZ/kjMchGqD+Gh93wXsjrw2Q/RLFgSxa4IZN/jwjk/dIUz9xq/DsdExqR5Kju/2
bgZXewlheBzQXX9ECDoJmiIhFUp+PN2gfALondwc6khyGSWfeHXPjBBob4SVNTEkPSA/a2FtWhcx
klWyBInwoAEsNICVIPZiNmBWgztbS1j/9BWcDjqGP7v6hWLnJzs/3FDfPdgrVNZKn30VBY5O0DMj
u5NHB42tvTe6uBvF5wGc/Gn7RY/EUTW8e2/TVd0h1KkyHNVeTgE1+llggcpZ21NFzxp+hu7gNcMT
FNVeR/zsBjua24Fu1fQNKk+4FgD65mt8KEZchjbX/OFQ48wdUtCvivPQcXIjhjUxGNbm9GUN2snT
4uDEz/RMSu6NjXui5Z3Rxoh30Al6vI+Un48T9JuD/asW9ukghs3QPQ2mPUylLvb8dRBQ+OfYHDPy
c5V8Axf+fI42C3ZkE3f7miACmKa0ll3rsPer/SAvsGgQxg9rvvukeaEvbDHGGueXDU+SmkJWskcH
5tnhZDXyXqp3OmL698/IUbBBlrsUcosicRAeyA/dy4nZg0lspBzgXWcw+OAymxE7TFEZzIf3UkzP
EzUlns38DDsXxGINmeIEIHQxJpduuuHPc1YyEsToZkC0AP8yvS4/lrmMYebcRbAEnQNxxtwP6djb
pa6an6niEzx9SCbpuZ10wU8TzZylk/NOgb5H+cvNRxttPewUX2JLbvHLqrZzyHPle/mAjdedkVRQ
J4d+csFVAD4oVug+BWkPPzHpOaxMLvARugkvJHVN6VWY1hlW1Qre+PJ2+0JVBoYgPr3Sx43bnCWc
YLDGH8trDkKd5KdA3nxtvqmnNyrGhFObpqOxOYX3xDSh2e62nAuc9f3T46DmhvyifdMHU+686CHg
HH+IRZl89g443A08g3JCzDq8ExjY74TqSWD6tMHwBRmOzosJ8IQQyywkQP56Wysa0rLnFdd5lSUS
BzoPMVKf5/k181dRss+LgppqLDcnmJJvWx3RSzFcr1Zf4KgrWodqbaC/1OnkzfeXkKcEmABzImuR
Ika5I3TVWQpV/oqJ7SSGHWINWun1Cjs6Wi38ciUxBLIOBnl09W+LqQHQrxpyogP3I884xLM9/FWr
q63pvWVhJGsq5N34CIlehCWc4U+oSyoHKA6H4hIIlBaVna1PzfCgLToOi8pfvdgp8k7o704ucmWs
HupAXYTVivGBvDs7xaGpgNZKxcAd6ogV4A7HuLyVt4IDc3RdccAbwt28pzsBNp03HCuf5XMUFRBI
cWOjXKLvrv1Vh15qQWseV21zs0GzSa6GLb0QrBYN+OFkE8SASL1irBJ+B08O1rixL68V3lVgHaWv
1pwztwdghF463Z8z1nvkarND09HKT0RE87Zs844pGBbuziSEYK0Vq+qg8okfk1dctqx+y4TwHR2t
3DiRrUU+kQMNWnIBW32cVrJXO6LMxF2Os/tcZ6W6ximPaQ5HDEY2Z4d0+8OS1GfBnokltvOlUcBm
URxS+kr2T74zxidY0FicshC0n2P/mUKwbo+1O4fy8OV2Wvh//LqBJTxBS6Oxpt3FaezkSk1exRxc
s4tegAMOAEsbE0aW/KdnztqBkmIZjbEHd+yadJPJaTupDFfBQhQ0Wgz6B68/hkBxFoNyMn/kQaB7
FAsf8hlE9sRK11xj10GBITBwAqPvucWDRtUswlmYWgcnA3N+SNuZzAME7lu9uDNcv+e6fdonp7Y7
4RC6gXPwAECgdieOkV5XWosrkOoFBbD6whg1UHVPQYQXVY52N/kZMyb7B7uDnaGbb9icW7wnrCg8
AlkAO2m/osxVrKDwtIwe2HschpcdBvfEf3OMbrMrygdz3fRJOCM9zlPn3w8+PCh/hw8MX98+gYH7
6PAF5jtvDhbmLN7DQT9MZ4trMC873qi6V9rnnmlPj4Zld6Ovhh2OmDYOpENzjtHMgpQzSLm0MQM6
RakITW79iDZP8X8Wa2zCNhw8uc6ZTw6LP0R4Lvt5HLQUx/tgq60iDOLeVenZpsLQZORdUAbxtbaY
KhGa7qrj2IDSJSR7kZkkdF36ANzVeOie9+DtJ9cUg6ZL1l4dLBhwjdhS77ngl8xj2jHtkGyaLnER
1qSgz+6yidJOojPsmb2zfRKTZ5hur5t0YdNCEdKDKX2yAzGZcDwP6M8J20KJNF9k876L8evBXGJL
GCPrvXQ9fHTEEls5erwT/oNm8E6XC1Et542zX3aRZNJe0hO/zPlxSd8NE3M5r+IlGXw/8Ctt+XHF
ztIxHGalxGtl1DMrGAM0PajBDal+7qXbfQSZn89UNwF+RIznN5j8U8Mei0Y6oiJ+wCQ+LNE72Tg1
LKY6HE80e6LfddSGwHjr5KOmORXqx5KoyD3GHBr84kg0Lp0lQ6i96OH2+RLjVgB7/yOwSdIGCsZF
8lv03Q67TNBPsfR0jILDvm7bt+ugp/M4zxNdvLuObUSwLjyKCsoBFRGI/DGTqZ49gFCv4odIcqgQ
eCpULNs9ZMGWOSTAS95bNFv8iZ05rtJ3JBmnWO9tqedfHm0NR3TUTLdoKda3jn02vS7Px3lvgpJA
QibxiIlkqsmy/DXMkWJBnuUdHPzD4Evc5Ryv9Q4fNrPL87klkMZfX9Fu9aEkVF2iKOGVyUHjDYqI
HqfM+xgb42nL/EIdUHLI3hkQ+zoj3MaGe8b0VpXUyq3H6MvzGn9J4O9VTA832v5uEN+DoB2eSK/o
hVyaNiMxlvthx1UMrIWwY8zOSoCPYHMYveAc0q5wKcy9MyyvLoBBcqt51yYCpkaU4y3yuYW5rpwm
nUAp15i78VvBxVC0rhcbaTQ4kUNhZ3Nx8xUIhWzV5PnVmHTrv9o9YLeCUhYwDugX9LAjyoWzr9Ap
PqnprRd48GKy6hK1BMpcL5a/CuZXJ3jd1u9WsSiu1BoMpbB4WZb5qsb28YzmwzonJ/tZvOgx9uaH
3Kg+DeYrlT3qHWW9wOz60Lfy/COHMzWSlT2H1yVghPU2FZljrdnkIObOiXkW5KzK6qnWqBagnTm4
poQu1YMNMN0XzZW4Rerutr16pu9hgvxh7x4qns0d1x370qlNTu7eOdudAz0F+71uWtkbbHoClPEd
Uht18eiislk4LQfG4Gm1IOZtZTCMx83chzLwPTJtJp73Pakmj0E37SVqQCwyBOyFWCqD+OkHOzMz
IWyWGzLMeNUOlsLQsKfYEhBEGQRVsTQV4sGWc+BLDBiWQD3/8+L3mSSJy+A4edJT4f3Gl+/Uco30
32fhEMVz3eNchDcdW+eN1wDiB0oL7AreNiubye+wJ8ZzdER2PNauggWEhoYdso6XbUXEdF/HMakl
2FCXnEh7HPdB/95H+67pdMI+w6EngGJYy1Li+8nOhne+5zreZv1o13U+XbgLT5ZaBTmuw5WSNlUt
7y0avzrpqoR6xe30JCeK9psIhRBi/bYNhHOAeHBicpxJCqbqr/uq2JF3uVrYtF7hNjtDHedMW+2c
B2bSA4awYSRHmm2b7EtxmKAG3IOQ104v+mYhETZQ6w4OzR+fj/Gr/nJOmIxaExknwfB2ssYAOPNC
OS+FVnBO/2fOTOzGpDcOJbnlJNI0485kO8fLJO2LY472mNQ/77A36UrlCQCWjUUYrwmn6uw4SL2L
E5uvwctfmryCE8mZZeSyZVXxb4S+cNI/VogM6WsxMps8A7ru1dEFYKusKEJYV3ytAnRGT+WdpxPF
cjycUDLLMTcNryE6M2rVLjNLfvQjEElJGqWQ9Ql9+kjyFPRrzMTsjJGuDZ4ix7FyxLvwG6YA/oUK
+eECMDXxImAaRemrM8YD1btR48dAQ7LBZox10XJl24HUSLddwDifcDXhntQ/817BnLB4V6Oc7iqv
28DxuNyJ1w6NxlH3MYyBtWPd5PuLucjq6XJGPdBkMBUWFRJJMhA03uFKp62pzbP1zsAUz66mxwTX
Y8ZmHjOSoEBuKEDJpHXR7GCxaiUrhbHSpaEVIH7sYbU3CW3c4xtcCoiI1tGqqVXrVcfDddU5iPd6
FWnAUU8Lo2t9l/YZhTEMss9l3t1jHI1dyUylMZS7FL7Z557X6PgcyHjyc3b5jJ/t6MXoSD4/3cWe
lXvaT/aU/tyyxoy6JTa1jDI5FM8792NL2SdPhxqurMML84IecyHg6c8u6ms2cu8HZPGHJjlVu1uo
fsJLNeKuE90pt5PS0dp2bwzznMDQma7x0zSkGsvnEmd0xezxfg8w9r3aM2rqxxYmie7VP7zeLEHG
K8UilV+fYDq4hSNUM4vDZR3fQckUunG5FzHRKVcE61VyvT5xcYC1yZgK2p62KZO8K8EzW63A/ZkB
sUR2dn4revB/X5bqMX8n+YMKuiVXB9TQth62e/DAO0/vOqT/dth6P25rqsl7z3f5rtih5aT9HrpS
sfwcxMTo5i9IGQzAbARfLWU+b5XOdULAOxVh5xudqZEa+7jssl1PwbSNlcasXFMG7GjlY1K3KQMR
HaJ2uU7wl2uKJ6nd/MmGne6N0KtcxOeqEvrsjhfj9r3ITiQPf6xDOz6qQVuxLvdkIfZ90tjN86g6
E9Bn8jiOzOc+1n7U+YwV3qrFmXyx0j9+b275MMsX8i1NxmuYCtHLPvMNkuYrd4F3JaFPeKhzKnJ+
w4Hv5fsnPhXD+fzhs4XCYjEbSTZaMqmwXXpyBHcYyGh3vArmlJo2S8u9mC6QDF2Pvdm9+Cal53bt
wTcQ02u40X3QezJ6CXLLqYMXIDrDob5+i53kGDfr48vpuPYctwCxzC7gX2cvfreoDTrBLWVLYCSI
BBUYnUe+wDw2LpJTiLoqY0rKAT8jRAT4n/kn3YDv1+JHA2+xfDaV24g40mBqmEixe3DCd/YIPBUN
CW85jPV7mW1kf7gr/BPi/3cGNrkD7oJEUeK5ynJkYfHLcIZXi8WIEajl5tqbT3x0eDsDFIkRyIJP
i9KGVEYqhlxaB/HZXOQuVg46Py87oqX1v2GeJMXX6Wa/Jg48Bz5N1XeL6OMCfhEaxMdcJexjEld+
M2boFY1b8XRYZfP11cQGoD1lyDuc9D1ezau/H36W4Ghqz0PbfbW0Wqxgse5Lu8XeAep0cglqxqcS
5wSi/RqdyFuA1yZaGYqAMJPTmI9gMTNFGsS3Ic6TZLubCxE/hwqMBqESHPFD/5lUZlWMMTiCekYg
DHnzwJz2ImGuNGN2djb7kMQ3rRHgAfYVYY2K+tHyS4/Vtz+aLhX8neL3sGM+VdqwycTghRb6F0fn
COfhDbvB6do/mj8CJPLljDqJckdgbPacVWJIUw96+BX5CEG5bl0pwE13dIn2iZxDQLMZnoAT6f9S
cIO8ygud9hnbn883IoDMgHDHCD3ClEKOI2R1TY0pvjeLh9qzq1DzHyA8hj06TiXIorw9ukXtmdxX
37u9qY+4Tdrq3e0f0z1Pebh7ezscsmkBYTzmytA9+mpy/5kALxcf99C3azwVjGn5EkV7ec9rEKBq
tVO4JI5UdrjZ7M22abB3se9lqmrjEj+r+snhAevcZxy/2UXHFd/foI+V0DibkCU9v5yCb2G9grAz
Dy3n5FV+DzLXdi37bWyG6iHPwUelwhkcdpJF0f+En57UwTMB/eEExXIWCiRLjzS9W1gNOg4jbsdh
UxsBrLw5zh7RPsvzp7kCO5vIvXFR8d4pE0izLJyVYzw9SYZXTN/nUBkn+XEGQIGlwXB07dGyMJkY
5qASzjN68iyeMW9pnReX+AqPzqCsUBoKVkmrKufMcsp2/LUWgPxyU4fAcYYsMoNCF8JNkBM0DcNU
+Ogmr/Sdbfn2f0g6syVFtS2KfhERgCj4Sg/2vekLkaaKCArS69efsetE1K17qstU3M1ac80GZ435
Y/ua2oI4IwAGnhzbIJ0fqTLQtossT2YLiwFwI6N7RE7cD6WI4nC6fM48cC++ucCWCjg+A/trU9P9
wW3Zp5KTwsrsGdBl5vF0Jq/MP6u7M0MCsIdbj8syNx0sqF5UkVHvDBYcOC3VFhEBtvJDH3qJsHcn
XtPabGjPEF3I9ivcJZLXeujP3puiN8Px27Q2fkRDHWuQpi4MvDQd69lb7K6wqoUHRYM6uwgaJO8L
8Hemu2cScN64m1J2LHQAbxzAofMDM8JSqLmlub7ApocAkB8xoaDY6gmlRiZpfah3P68JD2rPub7S
xZB23E5eCFthE7hxvyCqPNZwfx7BgGC6AIsYlAEtFq8EBm5HbVf33grxI2DECqGaULS5MIVR/Qig
+c6gxWz2gmxZg4g2ID8rqLsbqtDZUb5xFvNAGY+VYqkDoSIuQA/UQOr7rIojYQlHDAews+DN1tAX
yWvwV6xh+nfQi4+5umA7Q2rUH3UjPhdEHYhBwWv5xbUa1wnWLF0aIyHoHHNMXyvo0uIuOMNrQzqN
lTwW5Zjlc248FDO421eUSWPYUAtCAkTU8WyMbpv5QW8GlAwMFQZUGPXU8Mj7wbt6Awa08oXXR84g
1n4/MX/H9IKZrz/xrUHPVEc04ZGDuNNwjMTXG2Q2rz/GUTzxFHiptAfwdIFEyRzTHLqsX1E2xx8T
NsxzD4UHAuQNfXwLPJiN1hEEKTdZQ68aY8X9x1SDEhCr6cbckwlV2EQb86ZOUJ96UomtdN9Yiuzy
ZSne1RAelWCXA/NEfqI4HyC9h7VnMq03vCBsTUbYWjGXie/Y57G1nFUp4RvUTJTWf5DlkluXFUQ1
ILyKtFHStRwYbhGt9+U5eTACsoku9jZJTj70NetmJfuRFhZB+N0RC/5F+iUSDmtz+3ZwG/rGThCV
n0id4OSmuqaTsx/JzTioOEaYpLw5PdJaU+NJbA3U7TR3Oj4Zzy06aav3RMmRb8JdPoAW8BhboQo3
16FhqkF5/NA4PMJ3Sl9Zrqx5snQgKITqYuD9TJ9DukLMeH9/05GTs19WLYNmGIUgNlCXjvNQ/x25
YaPav1jQWb9NoDEy/DqPdS+f4guvACgOValdU4uAke1hZ8wlqChPe9e+BeUGY+31pjO1ARsZ0EnR
nQ64n+xVJ2J/GLCeyH+1c+cJvn58Q6XQCZYTTvezYgpzD+UZpR82ShlL03qxdwDVxSbg/FdLV8Xj
82+khFghqRTnzBZxGxJKfltg8HSqbn//RceN3UlvcKr2okqAd6K5/CODPcbQD2MMxW6jsNTWreS+
nZfkMoubGBYB6BslKCJfRhWEUztR1cXDUfCU/6nYg+DTXK1IRyhux87g6XbC/NnClOEp5gMLAdC7
Lid0IBTqZGWdtmPXnUXe6byN4Rgftpy6jHeiGQxW6rLtEwdsI4xpJ9BLS15JocgxwakZWWDaeTTt
B5x06uIhnT/xMaXpqH0Q35oNjsaKin0Uh7W6Iyo3eTiJfJP2Twm/YNI8ZsZjWbZzJWbuTcIGzp8w
ffpJguNcPUXq9th+0iADYKLzal2U8f3IGYut0FwB2GpssM2hboLAFsZG6p0PBe15vG4e5CcQEW+/
Xj7TeHXgjD8Yaixfw/ANRUvtzFqmJMesK/ebaqcaTt/MAdfL3G8lgoPp7OAodp78sONVdp/SRvAa
2N/PFSPT8TBUCpzOiSuZvnkj5A8nRmq/75yqwK3tqh9tv8gUTSrTUnefhLAMsMrPiilj+GarvLxC
JubP1VK3kKay7uVd+Gl8XmsFZ4BTL+MguqzvXMS0qBuss0ydstwaXZjnMUMZT7C+5sv/myNUw3mO
ewB+qTSVBIm/hPqP7/7v7vbuha+VO0l1Pgx4TWKYYYjaDSMiUnlQEglrHEiKhii6SFJgbFtutnf3
3u1fQOYgLGZGdG9tN4KxlIxNr3OnFaZY0IxeNNUmluNFaf3SVqZLUv0qPI7AYv5K4A1gey+Dc4an
Wrz+eo8kKPnxCB+c2aAjtecNVz9j2FweAm/V+4n+NPMPKlpBAIJ3+CGq/scbJMyPY6hJeO8AnZL7
AVLf2MCuBOStcpGE3DomZgbXJUYEDOgA+ihdAshaO3Ajc3D/CXgj7wEdGG+AtG1o5XfiVuhV1KU0
WtH2pBaLRy6dP3oK2PmuDOtLlGrfL6U/1cXpxFn7j9dy/KdHZWYnBqBlRH3LX5gRoI5Slp/gYy5w
XFgEgqCZW7R8NXpEc62vOYhsWiZibsxcUOB+5liUO+GG4RNJs7Nwjnft/HDoV6kFlevABws4qCtW
sB5bPIDBbOrNI8zYp5CxKnc5tuizlktz+g6cA34NTGUdBw9cb40j5mUIOcPpD1TwHnWCdyLmMhCT
fGKsYCyTnUGlBfFdDZ+wFTBM2j6xhnCFzgf0U4wLULU4A9iJoql2keSI0aUKFC0WUABxs3MCz/t6
gJGWNuaIfezNyBX1dkwnlTrr4O+zGJ4cwUaj8dg7NIrcGZmd4oKj77zgul10a6FCEt+RA/Af2Vb+
Wic0UKZOEayeJh1zNdKWuhuZGG+LxKtqTQjeFoaNQFe3yWRRDqb6EWADtAqKEQM+oQ1JaBXgevH8
ptnDHgTD+yQ+8BX1H+qgu/nAsklUR5H1PKsiuNdn0r2JrZBp/nw0YM6hmuEmwYqF6gUloFE43Kq5
i/fAYd+t7gG3/sujPfzSkIcjq1vD2dHrSZJ5+rna/T8f5ikJ1EEM7AAccDHGJ5e+J29nI40V+pw1
6RLHD54mjdAdpkT7hpQV1AcjYOPB1wJmiPYtlIsNkPEJotFhvVwnH6wHg2LyXWsbUoRIxLNqir47
xivfWfQOHuRhMPewP5CT1QejXzvRHUPyRtx6yQLUeew8x+uh1nABTe83rXSWL8YlCOqsRAqb2MPx
KlpGY/gF/WK06I44XYXwCghYEbZz9S+mN4xUyvGcO/WPYUkx/+2/5i/kwuO0t4yNHDDumKVewdFl
w5f8vKylulVWWNTxodg/v0Nrp79NZiV8388intL/PegVcvOAmQ7gQmYy2VC42t+oWhaqHjj8h1ba
P6O/DFylr6b66Z1vVd0jseY5zaF00B0z/QCVVXE0ieBXZfZ4Qjn5+oH5G58FoUW+jVYp+LQADMFh
hTHR6BvcS1uCF6AjowWYjJgNOEdGw/dt1prVHg4JLi4k/gJZHCKEGdLauBAdD/lRRhVslZ91zl3N
xzWGo/ayIc1Qn4v192LQqd7otyqTBR37qbyotwtG4dUMmjlYle7jW2Iatw/oHuwOxqLVlE0pIxiS
XOXnwiKlNJLNSwrSFdmX0oUeRVX8DutN0blybqUr5cz5w9Jh7Rmkj7fuWtBSPeV04EnDr7Tn6c+v
871xck4Ta5w7nI3rB92djiniCSIJrgiChRKJM1MwRuefh6nghtZl1t/4t6KVmHHki0D7IGUIy6KH
xu5ijuXfkVzan5bkMU7wiltDtmJ0GtY34xqnGHZ1dNmrPveJDGE5pGAttUBYOUJ6P07CJ1if7FTw
UrPpWahlRKfxWc3I5V6AG4s8Nwigvd0TkrymzYc6QcVfdq5ERof5jJH9IA/DtMcaJy7+TQ8Vpbeg
FzCtWbRbiH8x/mRzFVg7RPHY/VLrEI7jxKdqJ9WTgrnsrh15I8MhGqO3BrAVXHBOFAsaJHNickOl
c4w8KKx05MHGXAm2CC4+2EVx3630CVgqE/TbBtyxmUTdPKx3PmxpGoEVu7awifzGEKz4bCPFGnzC
novWqfJAlU0mXSEoRmz+Egz2y5QRjkwW9jLlR1DKsGXFeQl1N9zp+5jyxNKvO6OeIMfDW0w+RPef
jTjBGGRZ7wN5SopjOKr+JMViwiSCzi1dPbOZBixs54dItjR923BhV7jv7CYCaJ25TycA/qKtNNMd
ERcgLU+/BfpgRrM2gtjhTWphOeVQxY0Pj6qHP+DtIyTZz2iw5+4HxsIXk2cM299egA3XQFgiCHGG
AIovhAvDgw5ftAr+eHlhKMFKsp9Dj1AhUgtuzYE+a/QKPpPseksl63XNQbR4T6syJy1kk0J+67Yd
c+0N80NtkutoLmV7ANZFI0uG0OTymNECSeYq8xDgDTRzw/g74w+xqdvmE2IgBXANzVc0sWqYjrjU
TieW29h8wixpUSIhqFE/lrjnmPRw/pl5samFoQJrIAUp0ccgr2AYg8QkpocxgWDG0Z2XM5Rba9pS
6fCFMWPToxau9vW0saNxhKIzgg2HkYfEHskei+J9SLBWeE+riNaQzUqE8WBfb9/GtBnaRbaOeMu5
RQk2Rhz8Uh088hLqoLH7QghSDHd5vCE969X479Tua2giwRBHhwdKwF2eW3Jv5SLBCFu88NFdjCCn
5CO6jono13kRnFNNuaL6DTAKBe49D0bpfPQL2EL7+WmXSXszZKvvCNHFnI+Q022zpKqLI8gM8OOZ
iphVso0aF7wjXX6BrTkGLjlRkHDEBQUJPcknHMThEKxFW4xT713V1qsjOBllHMkyxPG+7JfkpczX
vzTb/IN2Z8BvQMk2cFstHH5JqnajY1M6H/RySMogNiqUYVZLVPdjOSIKrgeUtuk46VFJhtMobfH8
aB2ud+3hP8ebuvYkwhImd8JQFkTlJWJ8bkCzsaopZSaGrZR2fnKGCFFWxzvx5KCd9L+p9aT0J7+d
7qB11HQmK2TL2ZqyrhTiGqcfQOMcGQHF7Ev+oW/AqS1iGDNyngut3NBwNz5D5Y9VIaSFY8QmYCpQ
z0ekLEdIRSPO3O2dICtMdc9EbPfmg5EpdAqSn/QjmVi5hJbFe1BuZ3P87QnTg5/CB8IID9JMnm2G
2rocrtMnDPZRZquPMOdi48oDqP9qS6boKkPZlhLdVsZhTZwjvl1w5hjJyEQoGXZV0kkuX4X/woqQ
agA606JTgpESSCrXT/PavIu7J0cbCACEPBSzRx2W0YJwzAFthWrH5SRFcsA9zegjCnRVbAd1iAI/
a5376YmF3neM5sA2NLcFWywBZG1uWRUuX0ag4RtzqIHbqcAXHMfgLjGZYMWpH7I+dm23iobe6P5T
k/VbWPmlgGmuLD/Z9sOsXIdBtYKypGU2ENP9fVIZJ2l252f9liP0PbBftINDSgf7GwcFGpxdnDP6
tY2PncDspzmjl1LhRA4tTopGDhPeydP+AjBt6J2FO+fIZlSWhy+3ghJSuR2Ih1zeVAxdRuvPdyGi
xfjI4+rcUqK9/fGbiYqd5vuud56UjjDM2h8SlKLc1vN1rIcwNvBGAXdhZA6fAwhwNVju1W463OKg
95oesZYGJAwm7/PFR/s/O6qKx1XXT7VrzsSIJt3hRBouC4gF58/6XocUyAN33C7xiIu879+DAwz9
iPqrQB7/SQlePainkiqAsryza0AmDnNI8bojczMd7lOGdB+87ErXWEPaeftdSCiYQiYXvHB2KhQN
FltzlthMFbqvgogkJAzm++fjD3rrvsLXHwQktUgWZU+qTAPDz7T9mLgV8+yFlZdlrHW6cv79WV7z
+hI7DwZ87gt1SmQj0fBZmCNV76yRUILfIaEfGtkbXz5Bl4gNER1ybOT816z3mmk6HVHrVfBu+t/P
RLkQ1HDS1vfge4RhZ4S4vvvgC/ry440JOob5XwLvvSLyP8CiacYD6eW+/p5QDQoIZvaYSQc3xhZh
1wBe166CX2aWE+4A/O0Y1WwUv2SEP2MRf7wuNMIH7fKC4GuazBXKU68+4x7ytN4rI3zeanruI9Gk
4SiQA511OR+o+PR90XBWZrynFKqeTG9t4rhX2TSf01QrU8KKkEYvolUbdFRIe3n+bOn3TQhZYDvj
IympFTKsjmpvD6CKhN6BXDqYoKGztZ+Msar6DeJ1wSwQFTKHAKzNxgenLl4L7Om/mq3NeRAsxN4z
HMrWJ55q9suVwy85ViSHZP5wOjhIhlso5vfY/tVi0pVcwapuKEW4Lhi7cIMZ4gl1t8aT4dus7gM/
44EBrRIJaKU0VhiBEN3O8F4zHylxm07LBHGhuPnN8EBskMLGpj5PpulJviQz/op0kBO8YN4a5MZG
xMqPF5VHgalpdjTA7HC8kFcMEdxEeH4qR8Xux3Yeh2pBYAfgTjsnclXDBzGC60JAO4xfdyiHMTTA
Z+ommq08rFoh8gwTf1MvfM5q6XsusW7NwG0eaItCNbFw2niqYUZiRjHDNOCT+Q/ioWFzlm6xlbAw
L6aqQ6OAFkQMDOJZoe+MVblEKPleD2iLA+BJuDf7Fj4BBbB0zueV5OT7iAFc8N3iM5CKGQU2BcIn
1yFVnoCo13Qw4bNz5Zv68Meoc39aCqZFtkUFxZVCPiGsncnnrJCRYWjefSpt5N8HcMwLviiPfU0N
8i2I2HSfh+Q2ZIRBQhuJn16+ilZVOLy8jhFIJVPdKfIhiFGHUpmQg3LfpRHJBPGZHgSXVN28b0hn
+SCfmMUII6BIPLYN7l04PQ1z+6uHNZDswx41vrGtz/LwEOVTVolxw6HmvW486OnfdFsKo5mAtTBG
kqAIt8wc68ifmNxiCBWJ/e5t+KbDwV4tKH+V5ahDxEOztR+nblt7gOPj104+1ceEaqVorKTk1sUL
k8cZ4VDESwXGhBFaTMoWJMtJvr5hINMTHKchQYAe5VQ1p4b7EoLxhnNYWaCy4KHcOwxKfWzoaZIV
4kVFos7XHj3sZ+fwPvShw1ilLux3mC1l1u0PJB5npFoNvt74YV8L3DVy63MiglrluEfHdKcJdrSP
9YbShFwIXgZUAywXZ8C2OkzO+aMSeG+5/Qy8lmaGCPEmHHFKM9Kpl5gaQmb/kFxo1QznhmcpeOmW
tEwPMV9vYI1m9+uIcEdTyGAEWM+5I/1lFVzlbjVc1u6QBQK3zOG8d1h9DYN9UCySgtixsC1AgKhA
Xk6O0kjGMvjuQ+2JrpWGvtAz4L0w/bRKRn74Pzx2SebztN9Qn1dRZ0PWAZwCU0WsS+pN2qyR1D8H
BOpYxGRgicof1WROGnxcT1yHTaWy+AaoWUdkfrs65/tVu32Pw26jf6AwtTj+8gqxaqB79VJIUWNc
u49fUYHytNGgAn5DmSdWkc7QgIQiLXBMrVVHjV0AVmO4jRHs0lbQLH1DmghsY2BpefqCCHnmLJfG
Gbu1ZElnxR0yfQdZX7YX1rOq2ZAGWgg8cMOLeba9q3Opc6H7DyRbocGimf4ZThCMlUsoQ9g2Hyhl
KjTKkO1R0O6YoTc9YHQEFlT+URVS9/fEE52JAX2WIUFX6/ECLk5LI57YRkS6YbdC7Y4Ackq+neCO
KQuuSqJBsmOOi3RGrJD5PqQG+JISjLlA7rA4f8eLwaLu2JDUK9R2GohTSE8x+pVod6Ayz5QTrvKF
PbqJ1ZWLK6HfFov04z1G4YiIo8X3znWQXClb3hARbvQtQs8o9miWckcQMh6mu3F9A8am7YaNlJ1L
Pue1Mtg9ZzhwydG6Rw8E9HMbdZsnQyI8qG3EfLKZphM9m6kVga+VNRwEqhQQiYa7tdsPZy/GVWMt
aA/PPsRubHSfGOzWz2iXMyV5Wci+BtS3+S+Hc/SgcnbinfRc3o05Wdpx7+WJV3R/qnLgknz9Vk34
VlIrvQywSy696BAHaNCGS0MyZZDx9+I1ujAyLmTi15iTMz2dv6B06KxUtuwX4iGoNnJE7lrFAYyQ
ur+ExSoPnALgpXG7OIx4vPUZw7eHfmrPd+qxE2Sd8S491ZtEZI1+abIvhMPAyKinA8WWZ+jIywMo
Oijpw5XQDqTQBwe0yQsZdI6b+oRir0MSos2TFTpwqKrwIsgQI7IaEK3wGmEWVyD8STWogm7KDiI+
9qcfO5/aiTVrLAdK7IpyBnccZtOSE4O/YknRnhXig34bAZQos5ccjAyPyQUxWJsh2Av4kztktQRF
zgPJV1gdYrgj43hEe2/8JpXd39p8WUaOnjlKab3OJac4rWA+fdSTttogy5D6S3Iny52RFkDlWiXc
8pxPh6h3EoalBrD5Oqbz7w/rK8WTJwdLDfpPozl9CHfsAliEN/DVWK554gDXXWdeYS94mmIu1do6
jBZTxi1QikyiHqhXzNHGgxDcY4D4lNzWQscNxi7SQhbujLJF+K4Af4HzZDYoMiwlXPo4n1Fa5TNe
PY/Oy1/W1Pk6MSYzzfJ3EMLaRqaVTD+lA4Ck2UXhgW3B9Fj0wA6cCz2YKSUH6wGsPJr+Cf/F2qmf
drbn/UnLae1c126wzcMS7bt5miXr+u4QG5IAyXKvWHBSYF9k0NZg3tlj1UZ8JKHTASrQfdhhFEAY
Eoy8srBB+ISA//pZLA+v23KpO0ukjmsKNcD/eJWmNt+ixzXAJ65J0Apns+fvUV/0f/bsNGNH+gyr
1wycrr1ZfkmTKEVwfNCnR/QmwDACHN6OD+gtGa5wpTH8ctbsP8z1d3+EavwILlbMCcxtsMRvIJu8
U/dvTQl0TbwrwwAHGbwVoie4AqOY4TMynfZ2iD9uyRm3Pcy9gssE0QI5USBK6bFNQSjseZgu8Uh+
gU/Y4pNvM3t5MBpzyQpBej5FJCy+qLVaJWeEAm8ZyJz7HmWKafihdJtrd3tg/VKRh7Dnxt0OyOCJ
hoCglFRQfw9GZiFUKxzzGoB+MosH0bs7JwRwwdvaesHQQQAI+owlPnSCIwL/4Y0V8KhMlGm4AdOv
bkdhCgBtkCEjjM0ELToqljnTVu42it3RSOjB2ZVfWIDsZXsoI6f6UqLeze130p6bDkIAgC9xvFhC
OKkDZ+hOgEQXW2dOBYBahrH/019fYqQvTS7IRiYfT/ZUpE/MY2sYDSWW6a72wa0l4uHi5T/tbX3s
pZmfok3mI1+zwF9idTOVmXopcu7jeLbUrT8Nm2aKZ+FgNALsN6ASsVi6MHI9oqg8L5t4+K/1YnjJ
T+kstdiS1BZ6ZeIsDz357njO33IdZC48Hu0N10Uy+AlOG9htggarYn2VTO6dwEy94fyPONZR4wzm
DC3Na2IdvCmJAdgFPLisLRmU0yl/0yNz/I83GgZ8Xs6OvGszhSXWlDZh7wfweOD6fb0YT3DsNz+c
uRMKCOkPfqs7dmHSDYUFf7WDxISGwuQ6BSQ71RKSNUn3BRboLmgI0KIjoj4J/sTreETIhv3mwBIq
UgA4Rt/fz7xy9N6VvSGYT8a1/7zB70I7hdgvAzvuoa9jIdQKtqllWEN9IeELpLuMVTYCkTwVgaDI
vB19u4qb+X3HPTwZbmsGleYFqDFuzFCW7XiAbznKaBt6JqIfqxlxv03LN60a1kR5B75yD6ohjnEL
2nHZskuXIg3OcLK8rFBv2R3USVZ9Ii5etCWoTzIucIIPKDeubRyUKXD9PTVvT5dQNjO//LJBOI9m
IrKcDAh0K4itP0Ky7WuRBTRwTx0db7YegsULJjT/J+e+BFvY7sxNDtrbjWbhcGhHNV8ZrALTMZIv
JpfL288n72o+WVUHRDIOJmxQ4ufZ2pnfEQ61M17V7Q1jrBUmYTrljCfBxKUxOQ60f5pGA7oyf4R5
qHikeL1h4TXZ//NKwjyPhgYONPyz/YAkeIF6yxbzEsiLLv/DglCdEhSJ5349w++btPqVviXFPmss
ysFoRxaAFqjnz4YBEryQDDcdmlveHqSzb0ARpzH1oYp9LLTHhBLzgxCS8y5HUG/ii995QkvcT851
QEEEPQGVpdOaf5X9d8WfAD7gC+JcFPTCe4BT8qQwWfNb4bYCrcKEJvn403Yk5u3GhplO2o3mvMOe
L7H8zOplvaQT+Mkh8zN9+U77IGalBtSgYxWGML+xjWNsJsWvEix44gkds3m3TydpY3hYMDlwMLaP
xNHdyKsY66HyFw3CGlUPks5Zj0Q0GK/vI68ppsjSLw1XG/oWQrN31WZVTYw11zHhZfixocJyJLfg
QQo+fc/MA/c1Ph44G258w9QAUf4QcToYQQ0ozb8TfWjHn1MWmxTRHKXDI168hGqInK6B8PoDpZOO
r63hRSuZpIAiIMg1n9M0EZwK7K1R85bbLxZD/JgCLz+WtYo1YrKO/WybwJjZZoHitglQRLxOMOu7
3Zcfoc2CKYcvSHfLgjdjsgZmHRPw2CeT0P7+ZcHXzbaibzC1PZTVOmiceF7AZIFU3nPowwkAi8YD
8/uPJJ7BeDCLYLHV8VJZnPb7DsUXoBaHRO9CmQEoH/xpK5HX1DOVcgymBsB+Vj5pH9CyxrZgrzFJ
5rcbnkmE2y27OQBlgV+FIxdIzE/D2FhfdKGMtyYqeUrW7diX129fxwAWIBXriOSsT7WZgrCRlpQQ
YK84DqHSfFZAYUOMy6SLNkeOT/GfERjA93FwFcPg7+c+J/FR8Kg+vuzT8ZqfqcwefSCDsjeWf8ss
UgNiW+xXlJfstH0HAPJ1GzTFQPxM/ZxbcRVSyXEg2fUMmB0VosxC4WyCD8bSsJrJHloN/4AZjOLy
ATP1amb6mV2CNnwyuoqQFOZXIHsQOF3hecHUfSumiv8miuJiqwNSdG0C17yUixKQGUMBc0sn499X
UsBxJNkfv5wVHpQg3sXvO4B9vo6X5E79brAyhJBWusf7soczACOfq89YASil83hOBY2lPB+ukHMM
N5oHfa2H4qh5xbS6pb/I3RfIRSLQTcT+cDc/orFnHQEEoa6SQzmE4XSkkeqGJgcUxsTqnFQ0jS2N
8znifiZGCrOcAcOjn/xQoXaUTD7+wZIadiKkP+ntBTceWcusuqFKmHXYRuDl4DFMNWjWgP3avyEF
GC1wU7q9hI94E7a87lnLIEwsHMwp/c76YpvSuv3IN04SonjMADnW+LKnZK952G3ciSKYfUc+jL/H
tIGTZ/HXEmRAEKjfgDpo0WU5zI5MRPKxjT9cLrJQRHe4HaPZ5LPMuZ/8B+ccJAhi5w74uOyKXboA
75noS4GKP3lHYHdorAhlmYhIFmMAVVGH/ot4T2cZ/fu0btT59iZxq5rbQkxQvM6v/PfEwG8q9mVs
RPKpQQ2LQUwcglupwNEFhCTQLes9XjHRHO6yPZ0Hle0wZMhLN6CH75Gjvp37tTXYpHaUrj769g4p
gbgPzNYpRa61lVy+uyxdarkdv8P4NUvcIWTVANabAZajnCMqDRZwjCWLFGpMEq4ZiUfQQiKrTvfy
mX+oNUy0W2olfcUNVeBl5o1/tAmIA2+nTh1eb1fvVCB52YJgioyNU4Kz6lFuY19l2UPDAyTiJKP6
x8HJGk/EaYs2eZYtcbqLPLyTyU3+rfYDqFr0phWGbdYAz4Vin+Zzzq/nhG/1mOLYqMRe9LUAa14/
FbwT7sEQzCT29bky2spgKtXijnKTgY0RYkw20qeicuO4nzBR6a4JHayPOulrdfyYV3i92Zo64Yzj
9UEPy4lz/HpfX++nCpUc4suPXQZogYAj89KKRy5CtedgVVer79iDCGhUbslVXrlFP1HUfZFDREoO
Md56dv/3xpqGC1vHUMKSSIs7MtTgdhvTDzA+2lcAQ/uBtld7u/yBFxClnCUivAaa9RC6wUvY+ADf
3q3yaY2/QCUTgSP8VWsVNWjhJyd8gWZcgq+7l+IYykQ0ZxlgWYEUivk7aocL7kWYreEroHj6JMIN
HTCQu41ir5xlTEdDIDrefQc0+HK60QRr5Kz1uEejPfKc+9/rwssAU/1yNd6osL4BXBcNsqrmVwis
RLQr3gs0ycj2W7QPHiWGChCGyeWa8rZsXWYjIFW8pRihzXdJS68oqJtV2ktXbnbVaz4onaECLVJa
JciIP1RaZbY2VGYR1nPC12sIg21I3zLjYQDux80IngMSwAcKgb6Cf3b5XoDI8IS7VmtEIujDQKKk
u33fMlAoOI07J/WZGOFShbAIzqJmNupEGgT9Qac25AJjMwCcnY0lbnv6MOgI3AhL3koIntSEBniJ
yWi2Qzjx+5aDnsDvty9tXhdcDQ/DykkncPLaszEtPxbwAk1N2pk9RMoAkBw2UILf5dAroy0LjDZn
ADQeMP2lu3mouwYfJaqDDtM6q2qDV+4PyUwrXONChzXMvOpYMMqHWH63oAMZ5aJq+HDxIMFSCPUC
JQCiagwMFWAJqDX3OR4QzMrw6uAEXfEn97fd/VKaV56a/MXMuV5+XHt3bJdpzYZWPaGjIql9PaBg
lK2WgrsJmCPIF6QgQDIQkKApEgdyNTTRpNGsgTkphceLzVtf76ajfAftbvzbYx05sn/SXcwJAtgH
yTBlIOB27x2jixfpi1DqssiShuFLsZrGfuRB/ZwxBX++7Gbex7uHG2XrtA8ZbygKUhbIRcpptBwe
Rr/vFTMeHUEhgM7sJU1AWfgVJ0faO/hIFJr/wHWlsCWFh492uPlC2rFA1hjmmI+/oY/MdsaysKKL
GtCAYd5iwzGB/4d8AFuvVzAQ9EDJLDcZjZJK1chwyTl/KKuXH4w+47mGPLU8cjDdnrf+yKwpXj/n
M+wjYYW58P+lxckFb4igalW68+ET5ek1frStJ8aPETDed8iznzApoOsTSU/oyg+95S2vKUH3sUMg
EGQ9RkwbUpBBKIDVoDGiegz7Tb9VhbwIvAvELaK2MDz9Dw3n9O3Ay19ADodG1wmzgo6uQJ5PZvYs
QKwTuAQnfEKIgKA6Qg3EWBpEgl80XrXq6egSu5on/lmB9gbvEfI0FBHoEA5C0HUEtXjLk5Sdz548
LQ4w0PtLs14EzVUopKEmboVVdTdvFy/3LYQ983PlpRz7EA8czPsnj03Kf1xZjibo5WiJumcMIclL
VhmMJiixwYvf/hGgSXF4MPfD9jLwlqZVmNMpeJriHbgIw+xX/RN8KHhu1mPxWEhFGGyTq4GUYF65
T8TIwWdR/Whb2E/yZQQX/m4VPvkxH2acFx0dAu9cohOY1yE8uzZUVt2ftulpqmF427A7YMbe99Ip
n6LJG5kD1IV1eL3iUbRee/T8Ad/KmCLumxUHHWYv2yC/fv2Xi7koRzUqR288oKNh6b4AZqF0PckT
tmFvjX+JqRASPJh1wK+8ZprHx0Ix3PWVDI4HtjeYKIFUetdUs+MZnN015C47Zhg63fL0evM6EByu
vwLHbutaHFQmGzxiDxjOyneg6bjhRqymtyR8Cz7eYMhKT701loXa0rDXzx2hvW8ktfDFgrX3OBfw
zYrzeqltvUMfAiRhgDAyf5zKliVX4HDYHi7nKlbpuCH+TacYCKbTpgrfhvfEOwBVLVlKAXt6z1m8
p6YfUoi7Ijh2tMG/SHgncngdDpGvoB8TlPpHwGIV4hOdi2nmNqsz1L5M5J+A9JrddatPwGDgc9+R
jvps6M5wBP91ZKkMkGzOAVqtAVU1kzbBcRWcU034rD3Xwikd8zExfWRLz+TcvdbnlOmkHfXhOhe2
ngV2pHZ9bieSxvpJDAc23NDW4ut2gKSU5Q4FqCXTkcuAgV1698XMly4XtItkFgqBregnA8RuUyUc
rpZvO2PoKb6yrvnskeCagnJCorW0DUYU7vUuwFFYe7ADMF+V7QonWSRksytETr7PbB0EA1A5XP7E
mIqdeWYYyqDSh8XdTmAys1hhagnTSo2d88CdNt2tsSR6W0MGD7iJWWdxhumgwNfBmvOPOgAo7j+S
zqxLUSSIwr/Ic1BZXyFZBdzXF49LleCG4u6v7y+qZ6Z7ZrqqVCAzMuLGvTe6PZR7UGFQH3I91z69
oEl30cK2RYTk1zOD9RbLhDMTXjBdva9Lk/AK75XATGkeCfE6Fs/50UMTFzHonVhKDGcylmk0aAxO
SEoFmoad/WO/koYnwKbhDYz8dfZ+BharG5n1y0N/uhvb5/QH8jmn0xqXpBAQbA9HKLi2w9a1c/Kx
jEbjIvz1t81vcWz2EPv9XKKL3wuf0U9oeamJHUWSkF8z1SX37a4+e/tMV56IlX36QGdaqBSsMrwp
FuemNXoPLF8vw9Yc5yxwHjoEjLiWSNZUa5yr6ZeLNVj8Q5DAEGrnCzjbnO5cF+5rDxbsRkP3SAL4
ZTiN3fsZmFswPSo0AtSbYVQ+T3FwWOD2w/2Hdy04ntu99Naj0cgduFclDl4pDUsyJY0y2fLvO3fD
fdnz8HlM/HgVElFimLNLr/R6Rj+dX3kVuwcoryx/459St2cAgFchTOMDnsWwIxvrEtCCxCZkI5/X
dzotHlHM6m7C65PosJxLJO2D06+Z5vDyeWLAPxhJLRaPwVkZtGVx7b0V7BEa88dgjwDeJxtG3OzF
cTkOQznYE9B/U6Gu5LcsnFoWU2YBuZdBrwwrPnkTrJuCFDelT95F+Y5RrxOWBDO84P+8PDI8pjk4
sD32Mmzrrl5cDAf1ukHawqN4gg6znFvNYNd/vEDK3xFIOQH6SWMGLO2Ws6VO8HU+0Q4SfoccgycJ
m6jjrK6KsNOaoU+AlOmtMNrp5yi//9xupujH6DjYOYbiD1ocYNjlMYBIW+RNMmycfibpFKQdwjQj
eP56D2QlI7LwVsONQx5COySpj6+Cxi3lNyTRDZpY8XyeG6tV22MYopbZPN2bSwlCAmonNmKgEw29
hkMWt4Mr7FmbF27CXD2CeAeVCYwgqO3ELGdW5dllvr4t1lQTPKKmzdFrr9opdGUPvhA0fbeLxTQM
Me4R3HVbXewIjhxN5ItXQ4UOSU9KZkdeYt4KFmPJHIjXDfAAphiqTQOcgVCoH6YQWW4YYWrkLkyV
gn8OCcqlBUeX6ayDvVVVSleqGjcgemHE9WniP54iRYARTVYMJbdvqmWqzYlQohUo/jKQH84jysRD
9qCZzblSHEYGaqVCPUuSnYHjD8IHQ05PockZ7x0tdVPH34cOEHDps4ggURLF3e8+niKjuSkjZEzP
VGsqy4axjGH6LZhD1VNT6lqctF1GCnIkpSnS5Hnb+06w7WvjDJR8kzK1xnizTh5zRMJldsqERgwD
mMbLlIKDdjh2X3LF+y45Dq1Vplu2XW1J/EZER8G55zwmtWjSrDl3HtS8Sps3vKMsS/qZzggZFfJ2
Ee941YI5ADvXgPYo/75mI+xgFE3asFsAFYvZN8ySA48JcCR7tpSB1lotztsW6mD7h7cckxbGAaUG
2f7PgF4tVSlJ1999HTIJTSyGiFIPSzYwhS+BqNPuQHUWw86m63RQFV8Il/HowQkPPRpJpH/bBTQo
baS/r5wjSfpK7ymtg9pRA0IZIQ2CDh0a4j92Z1tIQor0DBYNk3ToO+DzCSHTPfQ5LP1iZkTExgOx
z5kfbP/v9B0hEuxjLUnmzMErVsdHerU06gZnAHHPGpSZdPB2fREiNfK74Kfv8OdnlxTqir6Ig1o2
AbXtTQ9aWp/9IKJYadDBDr8NaLV8xugqOrcxuW2Igx7Q1ug7+qbo6ZFgiij7pAPx3E6dL3ULYtkK
VM2n8qWGXBB2WPrLXE9oDD98C1gopPDMzJNaHyKOR8xk+XX1aFoBWRCY6P+wY2z1l208UCMqndlN
g3ta4wGPI7radVpgyhxDiIddI0IyQPOQH9YJ+wg63VhY6qoZ4WvSPaDr90BmcI/lbgc4hyx/16ic
r9z3PU1NhrTdO3SZ5TkgcCUHOLCcbDwHH9y8lsFG209NGNXcUFvcxUejNQ68NT2ygnmtVYBxNsZu
R2QUee/n3l1bqBlyllvdErNiDuS27j1+MWqHKOfv8W+RXgpQ3Z9zCG0CBL0C3XaP2EhNGPTz+8Uu
WRx9bz7ymlm1ovPCLGb3NSDv8NCJjXZIRDkNeBhJGUmWhVELaPae6c+ystF9LzD9XUn29Q7kz8Zg
2wy/Sa+TBiFvofFqlLcwysjCyOYYapnXKQJtYhTUKpp+oQFSBz0EEktOOU18Ih9hnBGmIAIsx7ic
k2eFe3Hoj4qgRNpwkmQKizg6+buEM4dPOC4CjhEKZakYlqoIvnzuIljGMNZoJPCDRffJqdJlC3PE
HRZ8DXsIyboQLrjkAfvhlfryPS2CarycExXBVYffqBlRdJCNd47DffcUitkXuZdPLx4N1jV7cuo1
8cNxy4FcHNMpB3wLYwRYPrk5l8/RlBPPoTUaDyhRXkHosE+WpJswG64kVZsep9KN7adewTK4qh/M
YAa7nzajcOf36NLZhXLOHdfa/EldxDrpoY7+MbHI0GOdxOSbM/csQN9GktnThiSHpLBjZ8CdUGBe
llfRwCEF90s2Lbwb/ynsnxMuKdyuAy6tJ2p8CTcnxkbtEul2YHMfiI5OSlB9zoiOdT2V2oCo/bA4
RrpH9VcCRjhZmd7Jf7FnT3jw00qys1YoKvZv0J4J6Qdao+JY4ubwdf5NTilm1fKQ3HXWBhxZsQYB
0F+koORhCxWNk+TCNKyxSSdqC1AqDa+/hRxyIZASb1SfEqEgS1PgSGHzQyNJV+eLf5zuwjo6T6mS
Bp/tLt4sA750UyTeyuJ0uQUI7NTmicX8KW2G9hCTt+mbLnvtvwJtY3dPYC4rzqDg6X9mNWkBFsPm
pkDVhJEq3HoXi7e5mP2iZbSyKemVZ+Jsj81iKv/dTEiaETDefUgT3wRPuOPk7hd5iWcduh2mElOr
sonDVY7GCyWl+jiwGzjyeB3cQ9zlA+aKLwuiRrbkPVS1xHKP1aFtvrzih2+ZL+njaVQ7NngQAzJz
JlO18ya8vnvXIujAukV3BDqvQeedvIiZmmcmbHyne6Bp9EzLAf/uN7qt3zq9TWTzOUP6M8cYvvbo
ksL2tmbQU716JApCKikQc9hmmWj2Xh6O3jzUgtl2sEeRHNpM6smPsKo4Gpk11RjS2w2W/TotV+0N
rQZSnO7Dl/ruyTSrXY61Q5dxIiD62CbcJuWAHv3qzSp5pl+OMHJZwqW/nHN8eabXBWShXfkMcAdJ
KWPV5JWA+NNlM2ifWUMazu6WBvBl/NvvgNTgQ0pBhPEu6sAIk5YXhpkyb04P+VrDzZhQlA1+uBeZ
s9hJVs82YcYkMy9lcMgdeq14NNOPg2DOwgMi86DvSbbWJUIiOqF/1Yy1wUXw7E4jkB7VBP57Pukw
R5p27mEofpkjNBQ4mI4bPbyBwPh+9rDnxo/pMTPQ7k2bT3/p70P8SkJzsA+tLX0F0XxXEdOq6Jbr
fWco/h8meB43GYbt5BIvxH16P3LYS90XpkicmJY7wUtvzyfuoFAjvEr3khZn/woXhhbp37bBlqxL
1xuyw1sFpP0Yqz/wKmjOi1DPcSnnubbp0TlQbWkPt2M9p7TutGPTL6c28xi8LVT4gQzMOSj8N5k8
o5g0BYnK5ZUmeEv0sHeitgz3qT2+JW26IrwdZ/Se762mto81vwJ469yhB89axMttK/8gS/JvtGnp
CfUKSI50hkD+6K/9FgyRo/EWQwEfD0VYdAz55e0zI75FrcF5zwdoxoaqOtsio3dkbBupPmj3brRW
6MFO+idVqRM/5yjeApOl3h7wgi4Fn3i7ffcgI5ByMKrogHCI7ivBk2r2JU3vMzNLvCZuHU+fsUDD
LZ5jbHlhFph5tS5Ca9SOAWwie3ycPRJ9cfVviUldA52kyxAIfD0JHCjajc2BHGTJrpE0H+SPvqyd
kMUzc+EcPLdNIlgbJ7Jz1+pYke6LHfudIxLCdYCkf/3ClvY+vJOpUyeRBPWaKTTzXLyKzjgoybeX
QK71UCC2a27/wsPkCKJOWM7LBJd/sXnCIUn8+L9pNWjMluG+pyfI+yFw8aM5vkX0eDlejcAIKNVI
gKCbcJTxbgqAU+Ef7VcJDXU2IbEB/6QmDHlIpVjcfNmihHtoeKSjyTIecT19o0MCLK/Q7gCOlH0y
F27kiP3M6Fpc/EXOCNM5RNCEcw6QwpoKNiyG8jWYfhzG5KG+HH4eYzicXDTVddTq/QjWxcEkJsRv
0i1yrSufiffFkDv+y4Q7Sk904FgAo0wUmmshGCyIR9g4g2wgd0a1mRzjVvKBNmEu5DC5pDo7gr85
s470tF8+6KTU0bq3XlMgMmaL5CSRLTWiaCALt8nbZKBOMbQZPt3sjI6AJHSpgpIvSrQiGaRdSxmV
XcfygckqSQQGVTYADtn08GTCXV4x74Aj6On16ojRMVTQPzaoio7bFactpvtXzJdJSjiZQX/GnLhS
F5BilpzMwCCw9iMounI3oBJOz9NDeAptVa8df5leol3GHbSVqW5PUhCckp5RSaoCgdA1Y31OrWbH
52m9BtkghynUd02KRJr0/WOnVSFFDhfAr1t26mOMmRyDR4gBHs4/JvSKSyCN6AtBCPtz7jUtUHf9
DZ4BbgMzvPvYWA2WAPBH6VPC8+TA1PwddQhEuHVXgKY3qbydMProq9oBlhMRRjEx6BMY9CG/p6jt
JxAkOCqOMUAFKSXI+sNnCOY92G4d9ftLuwrZYdk90oV9wbrglKSxj5jTiVUR3qIaUJf43IQmAOsr
ujiY1bSHN17vj3QxK+J92wOJKOIKFxicnZh9qfWRjdwDJ9o2exi5bNvAWlRwZCRSPZPwCjLZhcBA
gznWQqb2UnMo+fMz8l5sN7wX3/UO9PDOmoI4H7TJiPGIWVH6/wWAegSM3gEo9+Ei9kiHJssQE/jc
ZKyVmRxHstDWDfc8EmaFOg2eGFVLqBf3Iy1rp05AC5ol8iRdYwICNqUhdxVgqFOOB6LLrniaCLPB
yaW8uOLkvCU8Z9inWuK+R/Ll4WXACfrxsnsKywN7HoBXtEtbWAmMF2BipAvG2vBZLmSDLDsKpTWN
EfhHXNIy5Cx2AjiQcrFG9+bbRD5aLK6ZyHsQ/WCHpEwXMzhNhGjFkEtoW5E42BpDcV6vojsLZcnw
hxSs9xngvUIc1j7wY2ROyDuAluvVGyh6+Xdr+uLfQxOuJ8QJ5qKNrZgG4B/1glCMHsH/DByg6L9V
8g7gLvOgsfHwdpzKcriSH3E5kblgef4+ZyJegL/DTGFxk6KBsyI2sfgb/ggMlqDaxtKnGegJGRlB
RK5NuA/E9z/yBgcEj/k7azKuLcGd6xgz8+QG+4OxWTiYvQn83KZgIuFEPgsX7wG1s14sUiIZoEgu
xXC8d4o5JuVNgjQb+qI0+cCUj/QJqB45siGhUY8jNonRBTAQY88mg8vIJyJcb40UGl6Ey6K/PnFw
IIdNjCnogE1WLwWPyMBRMFEzGQGlK71vguL/TwajA90vCVxGrxwaivhCUTtJhyCSEknaSaTVHXnV
T3YF6qBqBTBnMLt6RhJDMLKBmc/6krVGnGKVVQyakt4U/ydI+QOseE8Y2wenhXBbWbTyMngcMKS8
ZPkAtMq1ywWvxdmRkEDVxDyR55Ssjf+gZ0HQXQCgvCBDmeSykhuKYy4/vxeqZBt8WyT2cgriNemu
IUphhfPmobaBP8pOk7CP39yXSTPs4j+um8Qp6RII+CAP9gljiaw43I8gibmMeSNWEd/DOFhMcCjm
K9DjTGaeWnwzT1d+/q++e8e3nNgl944D5shwSe7jEVnHDD4+ZKO/fST7/7FqB2vdY9gVbGRSXKQ1
ccNdj7q3bLR2ZDTZCx08c29IfQCqsTRzuvt4tm6r5eSRo/bjsxJvmFiAgs2z2bl3tpTt9ZGGdyyI
fWxDqGKAWzQ5ZIUUcTl5B8f4jfOWRGE5y44UsMsetS3dHhxMuIOI6DWfIsozUjnu+IM2FbdQkVBO
E8CewSdZMjJg1hya9A0NZkDGXBMDGmQsM04pkKiQwZUD6bRQBGgJdvvah9bLDhAPJCLdj/Y9mo9/
u9mir/OhrnO4+S+feX9UG5OJ+I7y94YwhPvZPd0bQjwDx8atpJk21Q6oybsPX+OzKmaOjac/wAvH
MfO35mWnhKFBupazW+jTZxUnP7uA02ltEdO9c8BfaxqzclRpvjDqWr9yoe2oy0iiN49dagIyMp4k
nCpULjSvMJ4ypYX0GHwuvQOceK71Namf3uKtvoW6X6gYl5nWSpoBWXaJuez65Z8Nf4HlvQnjPF6g
U5p/U2Rpvj05zi/zW7/LVGvV4T3F+41uFBUI4Y6wz6waZ8Y5sCm2OmsdegrfwhqfnHu8m7rwIhzH
LVIyZwY3Bh4heSBqpGdKq/aX8qzl2b/tgDOGCmq2FVNBwZXFma+xuTw5doTwB0pG7vniVzH6eCTp
eR3X8SVuUl4kNoIzHjgarb/layfmbzM4074ZWLzMhBepRObCdvqy+1BhBcBoOlSVAWt2At/+nt7T
xsaYmUk5kMa4hlyQP4YCgYegLKg2WeUhx00DxpoDG1NIhIQtpEBvRT42aVJAJmvKNHImn34QjWRA
NWwdSg6mZvDxSc/QJBMduLXXXLbTMqRIZB3J+zXkQCOy7PrBgSETzRQMmIDXVAjse6BSxfyZnmRR
LfvyUW8rC1r5qtE1wzskSVINbPEuDGwUnjF3mQOZviwIgsszb3DKwrIjLxnR0Ua5+esgn8SThMsp
OCmkPgWoRIaOaZV73JYdq7Ome8exG2SSWwJlLuCDHHsm08X/D6ddkETGWcZ07G3HA2+Y55hgF67q
Z+0ZZrlrPNqIHwe3Q02MQfkMQrA4ILszFXWShOFuQAy7OJ3rge3uPB8wwouUoq0fRasPUwZXPkwN
j87YgESLEEObCkkDDdeE8QT5NU7GEcUYk037tL4TGY2sUfvB7hUOy7X6WWaCDDDerD6k7R2jS3ME
pkSJ7xQC+PWUtEm+gU/sTsV41Lm+KorOmbz3FOx2AU2J4z3StKhp+LAACjSyVchmfJhCB6XkwUqV
R/JuZKzd1+SUI7rNu+TopKp35BeteDMIOL87pF2AudT2F9XGl5B6/SpDJpXQUhExzx4TYxdesIdm
kwCpL7vLsNE9DA5Fdr77VMrW7MAuLhSrEKaSdDTJ81n0vC0QfMWcgnaC0K+grufhziH9hGsOyqlJ
Vxcd6/QyfGUFPUh8EIEy6PjDVKNEkplPi2fKeURCqYXCgr+wVQT0+HhkFEPJBS2OaqdJQDc2YM7x
krfmkOEbJCZCS/Gk0BDSp3woQFSz/7A9VniFjy2MXqZ7H0ewSanPBSwkiai6Zp/vK8ll0PQPW5Kh
tsIn3KKH+7VieekM4+/lgvxjN+GMcmC1vvAztPtNJPtY2sGMg7TYZ+cS8RIUptgnN8PjcYFs8HSI
i61NZd5Oiy0MMH6EzUIHiZbFUwFYgsEuFmxczhILNcjsMloyg1OLDqekhRrH01j58zbMxkt8eEef
nIdN5wM23ICdsjid2aX0v8TJfnf7i0fF6L1B5Xb9hTRq9r8IKgFwDBfTyy/P/jThBuDgjER8uANv
4tpje4HgUgjDzLzA+MYOydtbIQRTa4gAfIdd+n1jDY/pblIryrlm8vzk/9GsZYbe4AZj+L3Bu1Ls
TC/xCQdTSOQ/0goSao9Au+LXWnlfg+S5TMCPD9lpDDOp/OG3FjgDrO2IKoyI/0Pe80Q3Tt/TXW5R
2Zro8qjP8ISe1lObArUt/RUp2+5TvMhaZCjzN/3uny/x7dmppzRIDmODbGKs02O2t1V2j3Y/yx62
yjSB8NEhjStp6DLr5i8nZK6dKL7L/sBWdMKL4ILIZczMUngP1fg+vYpkDdX0k7TtvYYlwNxXH9EV
iRqDPf9KSMHJqRaKoClfE+g1CFTW6TBwAUiHTKgHgK4mFAnC/mHHgNPvGQsMg+Y9pSonbcGcpAMq
7m6cvy4YCWb3qblXYNcYfyTgYvgHtXD10WBGkJGXu2h5phd8oKo1WmOyXIgxpIZ67z3lhW9jmYd5
7zTyN/NSE9CKrJFLMkhB+yQdlpp+13+uUfEt6Ty/I5w0eFq4NopNkVFF8DGu42WvVVF1V30M5cdt
YQVBooOq+GX0LLxEBNo/ECQP3pIODw2t0WsA0RSJc9V/I6cBILkmkKxu2AxcAlowUq8365BmXoWV
AWleK2COH2ooYgMlC3XLAk21XkSweFrUYIZ3oKPKox4sv/5rQM/ljmHZuWewVfBkpsgw++1NARe1
j4j2xCRVFjYnBzytyJ63ySVB3AbtxenR31nxjg4y/dFov0ZG2bUWRQMfLLT0UJkccO+Z1lbWNXgg
GDz62O613/7rGkOlczDLcssYYgNGWzURDu0beKQWYtx4byaY6t0Z4k3hN2Po7zeDovMWaz6jjG9N
3DVkgukNnPXutS/edXYv4wtgCegNxpc0x4KLv5/ua/dSu28tscbVhfGWEEGjBsLpG5ZNdXBqAV+f
DwlvVuN1wUO59NshTXUMWmjlto5IOb0WdcYxwG99V/hX5ou0sMdbLbsPTuAiajY9ej+7vFHHwNNP
NZvwF1AV0Z66qpqgIS9Pqi4gWh5yKbcFf9azVl/QxolkPHtShe9f8koANPlz3H6lmXCnlITR6DvD
QxMhFRx3CcpPZZLAIcOmErr5ev8+a3eZe9fV0IRZKYA73DrHhQzOaICdOvzWM2CC9+btcHYF9Qwv
3hf4UDukokX7By+28GaTvTcxIVtRvoJVVpMzouFqhF57X0fY9FM9ErqPn5xXenxj6wEQ+0lucGCT
18nX0RvxbZeMd66xGDhDaPXvM0xiHBoSf7HvMoOUfuVxO0kDPiZ3BBnSPuEDtDC8PHUYd777wGIT
RTkj19DRw3nXs7sYSUCQ/fQfCO67FMKH/VDTvCbYuUApRYpEVkHNN7Z/yOuj48Q7pTEKhAmns1f8
DvFdCB28FuhbYOnGlnfPJ2WAgadVjLaQoXJx0WmEDBZ5To5nf7n5QnAIzYCDVj26y041x7dOc99Z
k8cRWhjHeXX/2D8ndchEn14jFkuHIqlsV18fukiuw8Zob/vQDWUI0AekGSkFVm90XTR3/A6Twq3D
c9jo9Zde5bO+QseMrG4L9weP4kvg5j2I0D7rP6DWAw4hoRqyemDegyR7cFhXO49eZ8AMLWb5BQ0l
0PsX6Bv1yV+htedQfWmxgckrGPFqZ6vP5J6W2FHzXhzJIooo4laf6SNwZ78OJcxhZSwT/ieTkxz6
r7qE7Vrm6U7PE+cb3+FVwyp224zJ4oH8GuFLVSP9Exzzj9IDGQCgb+Cnshvb6YveH/y+UB9d/F14
jiCICq5zyhp7z2hS6FtoQyyqmkeICRvMWVqRAIye4aMbcCua8cyu8mGf+6YrZLs3Ks8KC4eCIaTz
A4qURf1TYaCBOVZQvYId8y0sBIne6RWcW8HeUMeWSBAuV2ZBYPzhL3Pr5R4Jh0tlXkODhGO9HFyh
3apGbOpdA2uKSv2WsHS56cfsjHdLz3ozuCw6/mh2UA61CHmPNDz4Yis4o5vZYUXV32fn0ILmdnf7
pR20ItbnJ7xd/VcH+8YrgryFgwoZZ2MUFQ5AzgdVKrDlDicw4Iqf/Q/eKObSOzNTZQ/4Vz0DfMjk
v3fqNsXBN6ah0rsBDFIqH8M27FPun2II59fw2nd1YUhzlTS21/W7CgzL3+s43GBf8+hc1w0OeZR2
8scoCm9T/dY543kCOSisgnNf79wzDsTsMcRzR0uLCMmoBszsGUmjf4Qkj0Ki8Ha10jZHXBK6B8ae
BjgY0BQk2jaydvimoydDKb6/CDWILZaqtezD2OoY7w7IL0RVGnsQpSBONtACAWvdweRJm3WmUt1m
FCGx3j1P0GKHECdijyduhO1kOfx6RT6XhuLTb2SXe3qcPP1j3goa4W1UKdt2D2gl6fwM8ZYOWPHR
rddyf7XOSbXfbg0yvR1GcGnQwMaryItsP/KSvwnTup7CHKf3k6zEv84MaoT3RIfk6J/UbYvdjZvT
1qQv+uWn8fzZd06NsaZ7NpWPtS2s4DC/jSwCS+qRWDNc/Os7hxi9u/5kMntgYJl+98/4K7TCotk9
Oh4/eyghO5KJ4Kqn3hPjFuy2GtnBpklLs/AbtWtv8PeJ518LL6vsswuZt1HBoZ0sZ0ZS9pherhX+
jtSQKeH76DvZ03XyP2kjucUFzIvkDqzqYw/vXuMxJre+pvb49Kk2jmyDJgrnfEihJkkSHTrw4LZY
3dXIkfGSJCThqYZnNlN3z+HwEDAhDxD6B1STADS5v5CJ1QhZpfv1JE2BqZ2ju2FpQU6Bdiz0f1Kk
tjAfBdrHgNgdHLyN6SIAr/XwZ0AKRNr2dHthnkdEu6P3m+TTnwElJu3/H7otlLmdugFlyAOYo9EA
9ofkEkoVTPFDpvd0tTm7Kz1gaBxVJL7THYYCMlb8pUJAujDMz3ldZq/R+B4SDhDcWT2EFBHb7NXB
YJp5xzHsdFpfhEnUcWEZHNSQi03G8rQ1Fxe3sGIMPOZ+uy4hIMlTis0wXkOVAezjIwHl+TXEiZmI
BOkFRMyAqEMyQIgYmKBKWidotkwi2fR6ae4kl8FhjjUcLiZzDBRveC0QvdiES4gyXSbqWjw7rEpx
WR68RvtBEe0HGLYQDRGZk/2Yrs68N6aQ0FVzad6r+ZgYm8tgewvjmpCternkh55lY/zr3XQPO7H5
JW+2EwvFe9vn6IzPg91NHXrVrlPOq5G2H3CTtJP34J9RrqW5jmnqK8ViZLLSFMsE0dLJa2NqBfSV
IDyJ2dS1OoycPozv8JbCDAxNSGqACEqb0bKHtMaMScr1M/TDh8r9fZRD6TRCGZA1t4kkVvgplIF0
MDdO2Jp5BS28WSNkRl+5/ShOY0KNnLnnHKtbl89QemWvQQKQ5inExPkb59Y7RTBzu/6+fU+/RhnJ
jlFlAd+9Oo1uqfF7QnJDnvZLNmZvnPA6ajEYz+Jwsi5gBbst4qWJGVxkdE58jTHm+xWj3/lLzQ3v
le7mp14Lg4A3XFoX+lyLalBd8tuoHiAxPOd6oKkDaqmext0qIgzeDR6bvNYnJd30b1uJnddeET1g
Ql7c7+o24vtLNuJKS7UUi3tkZBBTJ85kCRfPb6Wf2BibNliGASE8LMim3WRHfvL2tJeszShiDkbW
DLJMqQgrA/QTeBlGH7fOhvcMOE81J5oaG293JdcCuafD9a90fZIfaUUftLy6+/kKTMaHCGK6VriP
zvQkDlG9ujrx7RRcjvHdlvVkreBTFSHKsMIVlfgw8Ty/0c/9pl8fYyRPUTKkF6X6HSslRzW6M2Bc
aQNbQ8GGggwWH0AwEPIsm0QoAy8hmkauQdEpaQScW9F279FiZ/slef5SPvlPxJnOwvO95BQkbMGj
77Gdv16SOHM4Ka3Iy5lp2TChlBzdORman3jJ2etHnc8gYm19vfKAhjBKyzjN50WUH6GxVOm01+xj
MnH3p+QuZL5cOe46EGJhWOoOWYXw+vGcH/cc72F4vcZkM20yL1NGMO7ZqXVffw/hxkDvzz8fHjGM
3wdmy/f32LzFd0CWs1od2m6iG/6RlazzXLmo9sEdvscfIiicGt/Lr6N55YRzvXLz5iTPGcV5YdVi
lIUli3elTRKVSyYQ2JHDpFycMLARTBPZsIZBDpWPW09v/2T02WNbQehkLEYEJ+ZdYvLBGgYW+nqr
y5sFK8swYYR6y/2gd2UerHfE4bh8Do91+hU+H9xJxdF+KMOHNixaUbI/QrhLiEJDBuM9veLk5sYv
c0Ljstdk0Zcl260gT1QlTC0oucq8RZTkHGncPMqFRsAKlWQAvyq6LL9XigzwWsUg5UY5rf2/WZYs
jhBbBui3bmpCcaK5GTNEWyhHuKZQg/VZU6eeGZjBjjdt+uwILhPdmLqHw09HW1MJRP0xUQHCLAQj
J/ywENINB4pFH72Zl/Ct0NV4Vi4Jo+V9IdK+ZjzAWAvqCT1pGElNwC5/VW0fo6qH18FADEWY3DxG
Hx5TqrHbT/ENJcRmv9KCKj7FMrzqGj/Sj7qNvr7Npncmnxh70sFpdOgtseMkBDJRMCqiFhvwGFXq
bySn5g5xLmPhGz2nt4Rq4ig2aqmG+xBskodLqj7h4CbpSPbJETqHuT4EVXDtmh0MLeTSyXQ7rwgZ
MRM32CjvrObZ1h6ZZvTs78nxMW1ABo1cE0aO88Kg4YPGmz3WUMMj5/LDTZLcdKeEn/SdGH7tEzw5
Aoh0yXn19ptEOQ58XhL9o8/vUTUkJnsN6gowMyol5OWcy/1d9yMOvg/OQlARJk8c/RZB/54nkJZf
aoUtHmYSJE8cpXwfVc5PI8YOguqHuZNkr3vwzlfS6bNpJCd8pAhqoElDUvda8TSc7npv/5aaMNMe
0NicxcVvkPxRy3vYkfFO399r/FH7wZzUa/Sc1CsHtc6yqwVYvca2y72sue7LuBWhCacMkruHfDAQ
8wvs9lCKc/iT30GRdftCmSn5G5QvOCYMnfUJuDzAc76cXQjrL9oB3BsrPMSXE4nmS1ExEJY0VXMc
4QrB9x+jBiMmG2H7V2h17N0vgx2V1F8i0MAED0OSEaXJnMhGzUg+/EVj9faN5JgD6LIGHZJL8rGO
ZJ3YinoyaOTFuoKZQ2AYrFrB4cbpayVaMJ8Cn20A05P+i3J2wjoiKVFOT55/C5fi6MAYR8hMcw0D
K2441sTj8/gFAmYCsYavzodLffTIDRhBMDXdkpmZsP1Ttp/Y84iHz8lbN0WGD4/UY7p96RkZ34hN
7ch2V9zXw+yYXPpVcPfqgazzltjoiKEAfYbwSTq0vfWMFVzfQI+khCVhvGR3jrEx00zCOjwm7DJv
ySF/R03Uu0+M5HD3v7aHLfrqE7TDWmI/z5GEO0kSPRpeUXIRj5ZLfo4BvuTkkd4Z/n46+/7FSz4x
iQEVpWmzQ50d7MFWsHr2pfY9o10osH9QxPYHTKV7ajIrNzggtw4eyh5ODQpCz0Qn6YYPRcnBQryl
j9nFv1LBZyfa07AoHUTCZKdw/oVMOqijg9dcfI6rzZ4s7V54fNzGN6LoLZBb8ISpqSar1TPXxTll
/3bxiaZSi5ztpPlKTP8qtK8jssRHh8enTYc6qnWXOblslmyn3sy+qlj66YlBL26riwqHPaIFLMcc
tfkYZd4tSKyJyNNXSxbNh40/7DuGR/V61t2hvh6+uthy790xVsJuc3xQiNuTZ5iTWq7yHURYnn5+
9pM+9afEiURAkDEbvoUhRXnwooRRuFxG89eB8gh7h1YYJRTrvQ8oUSk/uYKIMDiY89LsgHWxM1An
fNRyljwH7Iv7Dzl2t5/sVIRxgEWsi8xoTCZCcLeDMZEJbxd9jbgxgO4XMbo29545lhPMcaITQmrz
wnuS7sJs0somNdqlHhDUu3s+43gDA+KB8JlxCCUsae9Wvd1yfb4uTuhmBvA9rnAxvm8U1ahjejDc
yiCqukgqBQlgOMLvLy7ok9MH5gRU2wcSFm93STDjkApGKhnL9A3T3z0wNXkS9W6JDDvhzxtksN6D
KcSQbmQU1I7gen+PPuwtj4nA0eQitvfaJ3oG9rs72+Ul9MXzEvp50VPQe5gb863mcD4IrIBMJ/9t
jZFpYzVx7VvDu+NOvlYIWwTVxgeIDfdQt4Zy+HKfcLFxyqb1pTNiCIitImQBEoCN2r7WEZgJGfUD
42idyNs9tPzfq00wvwFKJf6c9GZXKOzz83md04L7MIgW9IoYwiaCfrjF0Hhr+9A5GyqKKJDC4ZB3
2+oDRpo73v0FWiTL1YJZFURySuTkBPm4CsZDzB/mDc6w8+Li/b6iO+ZbXrvXjO9zfHnAVv8GsV4j
CkusbnHOZ6m+7mJy/jy4EYZEvyAfW0EUW2+faU531+lFWmeIcRrF9C3Oh5ydoEJBvyOPE4DQVNpi
2xowmNxvzxHI9B5uR6Cxy8MT9rUlAhRWTUNLo8be/f1tRVA3i8Vl/HEB3khfs6GQrV9Pd5VEcko5
c9aDxfbE8wB6zx4PPLyNT7TrFc7K20fTZww5zx9WqHhcDM/ZUJ8yJ9zApQBQmCO4bXqJHBq5jRWt
Wn1XZBX7t5o3SUP1p5s0x0NtfQ5/2YTDvcv0bqyWyXN8diQ7ISH9GgOF0Li8JOgc/PF3keS3k8S1
hMImsSM++30HRAguAzjIDm/0/rF0Xt2qYs0a/kWMoaKIt5IzGBC9cRiWOaKi+Ov7KXef/k53j90r
CEzmrHpTuQ/OaWfd8xiXCRTYvyAk4ioIU94yfdNqc7Zlu4ySs79RvM36M6Wn7wOMvrMa6emaXJc3
Nvj+htmHs2a7/5tftQEIU6bZJTuai6dBNwW+wGamUzQ9kXsbsW+4XAakpUJGTaY1rbWaZnlONCrj
hbcmyUhHXFow+WtC3W/WOgOU9plxl+cdLCdQX1XX483ODsZ5ciCyBNDNI5ylNmV9ARfQBYC402pP
g+skA/8CNzByMplQPO8wTvPPO3We1VnvLx5vO7OfD867TyYHC3iHSiQ7kCjz+CM9EcMGkPxfA6cW
4+9ezcXjanIi8hsaDYs70W9O78t2zTdq3f6w0owbYPJseGefeLAQQIeILO+33YZiftleijEPtbaJ
gPsSx4ylob4msKVUgs9Y1agZ2eg55oKMSstoQZ+dEG2HANT8ftHMtSt2tU9avfv5HODO2KmTF/BK
gKTlZWQ9ZMJEtsvzff7dIjCGRnDKWpPDjNEsmg+gt3NuHa6epMT0Mp5bWtyOXy6XEKDMRfV1os4i
/MDupGCMRBBZLOkjQCOTax0tYNoLzAGVtFbgJvaPYAyfnEmmR/M4ZAY9dSWfpXgyroMsknXXQ4/M
PAdGRjAQkNKCeen+1xrv7UafWqumwK2seKhNdqiLM2HwXxZKiIrUbbHD3xcITN45Xpc+uiQC7O7O
HFYbdeTFfu+Nw7RMGz8FKUxMCuMH4d20y5CgFAZpsICTCFkl8wEbDoxnTXP/90TlFiLSHrBGPLlQ
k7kzy3LGpCmnXvZQEDqHjJzy1lLnnci0oP0wvzPtnd6HDYZpsBj8Wu8/bvj0+pfxK/gCUZmn8ckI
NOeRC2Ut/DMSopwhjvMMdU+r7JvKEB6W4fHqcJ9vF8VdFPOiDGa24ZMiGgNRXKZqeM86IfFwL54c
MXQB8ZrvMUpm3ufZa/xhzePf2zJYuYv7EJ0PcshOsUTKARbECBKx3hijG9FK7isjVCGqiPoj1nUh
upolJm6M2oju4Lm/hbpS+ZRC8NS4jYiWg+KFDpLXC/ZEyHGxNGNHmYk2SizgMjymg2TuZ8hUVyXk
GbA/yu6sk0C8tBpMsOrDpoe1j4ZcjztmgdjxQUK4wk9A1IG66sUex5LeL0V7enPOyWa9RregZ3em
vXX6MA850kgICSWB0oeFj+6bD4z/xUMp42Bdy3XnhuQaG1WqObpDiN4+Jq7MlSHLpP36706f38H/
RE4oYhkUBVmZAhZ00Z/KE2KYzMsnUQ4xGHhp+uIX18hzDukLNWL/tWht5GLvGbcRL9jivZj7DEl2
tz0DeU+NbqccwVWg3E1wBKy2i523w/yVkdmNaRAm8CDBJoRZtZFvi1OAbfTgtGJU9yy70dN+8jlb
RK8h6/nym0tTm0F/VSudv0Ha6RkhaKRBOcgVCwSMN4LS+eILkc5orBZYLBAySi7GbipC4SPScHFp
If2WITV4eQbPCT5yPO9wn5Ey4I95qYxb8ELoHxPxIXLn7gBVsaFiL+xZegpRf3R04FVvm5GYsUUF
Xbrgp/iYjtHeadEiEHh9pKO6m2pWIZwlZnPF0YzxhkbGoqKFR0mdOz3zy/5SbxOb+TBbq7poJx94
PXqUp9WJSNS1rux5p+CIy9txnCnNIvkTKtGO4tK8wVNM51OSY+8yWlc4/o6O7ewOvdxqBcePJwqT
xlhkB2jm7UhKO7sQJVOPoRbI34ifQKyPNPAyknFeH5PzA9VYFZZhy28AciKz6qLJQJvY8jV2G+Hw
8ETEin0lOqviL4ZVxnOWozKUhYj2BNE7cieZl6JQ4inhiyAhniwgBNFruvWTUBsUal8yQmYIE5YA
9363mOH75/chHEPAh8Ybdz+XiEkt6gZoCk3ga2JaSSYLylSGtO5su1rCnTe5GuhjtjjedY8AvA+C
T1Buj4FiT3qpbR8tUCaS6h4hslhg+Z/jTOYkbUwAuNkCl9fx6AwCzi2GaobxsQErY7Tu7g5JL5L6
Py/B7mIGjO2BuTdGdCB/g4CEQ7SSxDDuMiKfAw419LoIvxPUhiMlJDlp0hrocXfKOBl3n5SONoGd
cmCn4IQec/MyVpgCe7CkS6SMcmk6QOK2CSSksd08ucGNWGHiLagRokaRqDAYDtUJ9hBPGXZX1zOK
Ee9GLLCPNA83XNPFQygpJuTy5B1GFdWoHGWCrTJ8gEv+JDrsrpeHKxIgKEEEfyj+ViLWRWscMmqB
MZSETqN+a+cN5KPqHiEliG3Wqon0MGUKryRmtLI5tiYStoIt3ctKGxO8TflDl88/OyPBFxCCP1z+
Vsyi0XMieTTL5xCjqktcoNlbkReIzbJM+dA6MUqMoGEmOedhdsAGSBZ8chpuifYlnMdkcLPzQvn7
XaoBYhH76B+wrfzBJdoDvMIK6pj07MxxusB0fACp0I5seQ/PRgph5fwzIOLjlDSOE8ZY0dMxVHjw
TJst1LyX5PwmarE9fQY4QxJ1orrdySMbndG+wwg6TCgNCH8F48N72aU6YeCW5FwczNsQU+CqcUSW
95JZxSjD7gtNWHIxvFTmPBJX2sU7eKcRmWJ466HEUf0hNBW7g2YyFFsE7wwWE8esbMfsfr7sYadQ
oQZA1KFnIuYTk47ENH7xuqFNbHOUb7FxolLhhP94ZGKF50GdtzeYUgzCSvbYAI2DLtvZD3rrshcp
8TlqukDc9tw/D8SS3xMpZnzno99JMT769biHu2TcGqPzfgz27p5IDDFmg+fHUI6ywdGGX1dqdHPn
rmb2GOa1dVqM8v47/uHhZBwB8kReXc67AJnwdbA8W9ye217Csr8mQj1e653NFjs4O/c/ZER/cv4S
xuPMRfmEiygSh+VSBzEgJgIkIzqZLNVUcozv41GibTQf1R0Rk4MOTg5R4d5njTF2phbVTuURaI6I
Ulw0cnGof5FrkM3OfJwFTwUS3VyyqwwSNJPtiHObHZDIKATzSMLY4hIkvSge4ipExG5pi5vdtSFL
Pzx0EptMtEEWMQRa+rlZWkoySUQ4EWv0G9yj4+zhPD6UW9iDfsL6cij2JPE6bd2aouMcq/YpbeVd
FK5zskNl0+shZhV1CPocCzWIDSfAplqaQqw8zC0nRWO9Uh3Qh/kVWNY520Iu9ehSTu4zrhxqA3AB
DZpl+mQirSGYGHiYzzx2UhvMijzG2n0xNjMBfWpSu94neadfsD1yAIjEEBX6KCqkf5FTt2vSUyfb
4YkMzXWHRMJfXgS7yBsJccuH4eXtL36q4kUXh2wAL9DxWzuT2VPFGe6FRqp0bo7oKLpsYnewB4VO
mR6XwnmEZMXK3a0tHnGRRNfWnZgn1azlDp+t1+A9+Hpt5kGQNMBroU5wBgekYgjB+OEA2M7YEkZs
wH+PvxIEBWSFN4NYKAa2Jb0QvQzQoU+rGR2HJzQfjJy6RG+350F4GMqUXM8pPc4c5785vIKmDOtJ
DT725C41AkC563AIV8QNPPQZM4TtBtREkhWF8udiKa5waS1Fz08rKvsdCwsAckhMJ8CRQQPClr63
BZeFQ7D1ye3Xlfo9kFZS3Unv0GHJSAuhSgbgh8gEE32DkkKIA2g+kiPdEH/mHhPGsoElKeYGgtXw
tWXL5efZzegQgJODpwAz228ajRcTmyF+5paKBEFsi9BybtbxCOMNaAVLuz2jvNuQj4ZHWnxCZG+y
4sQU28XYqdW8EUzC3Aa1dY7FE9RCfQ3VK/L0KCoik3G+BOHR0zILxKSpHJAyN2rHd/CQTcXMHu7C
lmdNxp9qPVeijxKdkzo8hNihxGEqdNQhFE3qB01qaR68t7HmMKGQIDUouqxeRo/w1ENY2XmAcRNf
pVhEey6WHqwUPbdaBdmQgBKzEzU83otpy4WMgHYYTpnPWBH1HqMZMbre3BgOFzGIKbFYwHl7E6DU
NOLJN3am3GuQBLq4NV03zyyjbp4buAzkE19SxnOTRY3YFJ2WxiYstfYlgiTQrGwIt4uRDYM9facz
XehLhtM+vIdHfx77XDk1unVFP9wxW1Twwp2HKRMXsNoB3PINTetqCpcNHscQD2MXKWvdaMRUFpzr
AGu2vEocmXR50wevevj4efAfdI6pErPLOPOUmkO2fMbR9FvDCQk5UN5OGjI9o79YANE0XL8fYtCX
mbBMoe2iz3Gm/EhgCNKCUsXMhlMIt99XyJFASUoJ2hqtehaUmDGBstJb3BnQLla6hv2joZnERi4V
8kQfQa7Y5OLy/BXsVDo6py4sSlOu5R6oo0asf1hq9K7md1gWrQwHk30u5gQx2zVRPQSdaKZudgeE
pOCTHz8kD+2IP6fHbMgPNnar7I+lcmAx4KgTA1fXY/YhEhRpuM3XJBuW/UkXXBnM3GiZt8EnV3PY
MBt2m+RRBr8ZFzDhNl/kWGCudbBP5HW82u8R+nGCtFWjXNwefDdUPk0J9AWdbdIsSVXrZmc6bSRu
9sdpIBn58JNLcsTmdbyLb/nbrEgUi6tNw1a65gd6cnRbwGg7T/j3e0hcDzZ8EazFPgIO+NSQxUD4
ai+4IwKaqv02ZrDtQhZ4y1eLC+LDt2AxXC9aOG2g8TdC1HBtV8ytAmGHdewrzjxRogfw87M/GLFC
bFJiINs7kJeQn3cWn31MkS6Z13QHTjQVDkMTQsCp3S6XPbn8PeH8/NrdtJE7IWta18y2AqICEWSQ
EMq3ki6n0Zc/8pS0EbTcbwTCb6ijz9v4IuRrWi1E0ej3psqIJEcQczZ28BNdsnyfvCcSKixFtdQ6
RLIf++aR0XVo0cKHzxQ9jN2j5rAVkcgOQiGesqd5oKRpOCcUgSAuoAk00pw5bxBHMBC3F67BUUE7
BxfjmjD5jz3uRTgyoNvzrwTVBh/b8iIdrM0pQrDXB3Q33YO/YZVMO2k7frZBS5BVPSYSSk6HnHa8
a3ClDxEFPbvdybvmx5hPL39yw90fsCvAkm10A64KDAN8itRCUFjfcmKQ/q8RD7M1e1NW94HN1mzI
Lt+S41NKuDvglafwscEwuhA7oZgSdee4aKPYZ4cR62PH1MbiMVDs9ZFj4Ex0gEU6Tcubr2+T0i3Z
mkf/Dz5eqT/XBelRHeewgH+ZthPnRczGdbXS0DQTf2USGEUsT9xG3MOAXNXpRA9bG3WNFJmI3R8w
RSvxJK9ja/2lDhqPSeUzE4jVDUMOS+L8Rk+LwQbfG445KrqKPQW/gUc4ydEgpoB5HGf6IyxNSPit
AoHsq7+dSGtHkiRH8tbSTfYG1GCQLpmKBEVF/gTpCtMD1G51+V00qe+wXbD1AXprXTqb/ou3BBDz
FIdpyjnYdSA+nbkrvy+fSO7h3bwEDM00W8lnBxuk0WH/dSx1Nnf3oXqyKv+GC3zQ8BrD1vBLOglF
PjZvIcv+uggSd5x8aZMO7o8ovK4xh1Q8sAuqzupm6eHTJ4vL0xM4LsSfdm33/j6zp4N0nZbrACBb
YhRC8UccQp1pETOjwVzwv5HmzyA/51R0Q5ba+gmKy2nLAiFaoOtsl1eOrF2kcvaw94/WZ90G/2Nf
RwHovifIGCGdofxeWIWxdIo+62CAOXLMBHjSyHU2u9O9XRJ0ALyMuM7nYPMJ8zCoKOZWlu88SSL5
7bjT95Jz37lFl9lrCOALYjr2357kDhxXd7vnd3I0LJ/FLihjxb+jHHD36RQ8kDp976y+A81cHcNW
UidsbtD2sLaoEVQUdVX0A+8usyunagCHEXxmOJ5dSjnIxt8voLFTPBFlUW48IPJ5J2+zLhX/sMmA
DpzRW17jrsfy3i8/aS+sMNYBFC4paSk7Oome1YZOZ+TvF/SEL0OzyN5+CIZOpdmOBfBRvcLMDMua
WsNz8mbJcgveaCF5E3XuSSP4RMfiBSl7YKG97JqC1fjyzpqsFfjF8dlkcoFw9WfTRxxzR0FwXX/5
T14zl8S0q3cffTROpkPAIFzNeABJDi8MmIWpn3BggIaku79H00DyuTehcXT40mekuag5OAAGiBVo
qDxGMHu7DeG3SCfRUMJZmoS468tGn0Og9n7Sqy4aXKa4Ch35tJh6FXb5JtHa7pl3TBwgWncVtpNz
5bZAgWUdKTj7j+RsM5XzyDYHs3ThQDwhN324HTbWIklGdi9AigZxsqCn76u4m+eL3cG6g9KNOEjg
FLb2Zq0hVBk003V7pg5bs1uxA4jhgyRPuxVvJ9q3D/cKZs+cX854tkTGmR0xAWy6BeY3bCvC+x2M
/aQFpNoPItnOaA+kbBN4o8v0aIph/PAXg0KhA6D3MvL1nPBHITPmnGqPCWnc1LHMYHBq/tT5tM0d
ckl+3JuJ1EG2p5w0dHsIbkKhOvytr521t1/IA8anmNG+Qq5zlIILU3eoFC8gxQ2mapS2iZjAbccb
RMDf9EKBjBwDHpnzAXENh0WG4w66DiqeH3iJ5oiu+YuU90H5NDm/WL0SIiK9iW7x6FU6hNkta1pP
SBeE8Ubwwm91CwPXYJF1snsI26qYa84sl76A7xztnPNSfOFw/C7DveSUo5AVRzsMiMaPePEoXv2i
NHFKilP3iVo9bBY0bYgIRf+JuCJsrCakO0siK/vYlbwJsuq8Pw3EidROt5xUV/OyxI1BjoEEHA7P
v/AoMs8EEayQG06tkw/DjHjBYK5oaSnjub03HPiQqfo2ZXdVUBnC0rLxw1/Lf4J4VChEP3E90oGd
qXvjU9x1biIV5F1DRUQ+jBJ2TDWVIlbxdoJNFa0dSnEkBSXNjKT6i4q8zMZNJuJ2SLmcaCNOpJbX
giSgpBRlF2WZ2QUhzppIyp+/pD6Hmvxht9aw+MGOjLvSPUi8X7kU0z/RltYghTOI9fA9ZfhxWk3Q
mROSUlHYPeyufCWZA1ciLhofRzEGqYOuFi7keUPSURciQcYwoiyaMTGyLFfW3eZVvIq99yEpnXRf
RmwZddHJUO4BlBXX4nu1YHnBXXgnBYFtOg+7mT3sjnULJEkLu7ldcVmc0AHxaG9m/3H6kunUJNyF
mUZN5xhWAGHD47sPYPt+D4+Q1Ekn28UdoHSr66v5I0Uc4IrQ40Yu4M78cESt3qhLZL4UcZDtRMNG
G+7yXV6RC1l8DL0VzhPkmwoOcsaVh+wigHYr2Ep0XjvNfoU3tCg9tn2RCG1XvT89YCYqNDmgC0C1
+Y0YEDyUHhThOKprJs6hsD6uEa6yELYpqgO2F+om3WpT6dAuwhzzsFWp7KcqZCbTeej0QLCE5bn4
nz+fKuiD8k+ZdbNLvhuw49kYNp32CuG5SC1Q95gZy/9I5UcbRp0U5MBybLIqhdcHNJS+IWzHwRWh
YYesCwQYFnmg1N6MuDfATYVf4vWRmq2ZwL/PpB/KTHiO3V6s8M8CvP+NTU9+FOOu+o3lkIs8J5VD
K4Fa0fCzHr/4aI+tiXw6ZdYe3jYyuR77j/3whByWFrIJ4v6VQrpJeGMbUyNGAONmiZK4l8mFPQo6
zKfVR1LV0DmTm+hf3Gzz7+BWU32AFpuIJe6P+FbgaPnyjhXKtCksPHYvexeXTWgZGSwvtpxu+E1u
5pU20sQVWVRAO1/wIbLQgyb7oS+cMNfjyj5P6xPK5vQOwC9Qtu0rWE41mxNtIn1KiRWz2KY4LkQJ
hPDfs1zUm2t2zVbwdJ4Gj4kxWROSOFdP+uthe8gSaxRoQjpIp3Vb2gphG8IpsqQxscgv3FmVMQkN
YyhFhsrdbSZ1Jkb52tejCzYUeBfxgGp3u3ZkPArEpDEFagoBPba025t13nlK5EVFKpA8IgEZjvyw
DuVAi0ZZBHhkZcMjcIgjfceqE1N9kIzN/KipwFcnRFYvxoVMrYnjdK0/ZxpayI4WNSJC+jTVQvY9
bCOyQTkZPxesxE3N/nI30cOH1sI3ZJe6oP+a83xfZpsqME2bfpdXnQf89DncKHG1cNJIJiwA/x02
bDQCMpYE9Tk6IAw5U8XO5daDi/MWoO9DLbPZsRf2GJDU2XGIXWE8LjRfTwE15DXJUOHvfuo1Oaff
E/wraChpRngv73dTOkk02Avi1zjJ5kamKH00+WNYAoAaLNFPp2ZvRtuLTPNDuRvGY+nixw/vglcD
vr/mUT2KFWMATA2g8TzeZ4KXHh11oI2aMaJ8TyXgQsKBwwmrtNH3p3ryMK2QSujmjP0GLalqIAA6
PihO24M5H5Dnd/MXzbz8mIp/i9GDs8Bc7hlHaH/6iVB7AkFQwGPtxS9mnhZvUyOKToSY9NkTR0XX
iU913fa6sWSHU4KPu5xekYYfxtK9DyN0gD4InAYBM9sjgvGWbTQ+ldsmxouQF7CJn3uogbjwRRVE
486vviL4JiBH0ENO+zHV9OAcnJdIiyicL4YRN+w7ld9jLYUcSBCU2se/hlvmy3v731pie2OFiZyy
srocPLzRD84FVhn1mT/csMtg7zraNI/U/6/wC+awmJCARwnWdXqZqLB9XoxXn0k8bVcL1A+3igoY
oI2CEAORMb5YEBQiX6QjvJCJwWrRLW1AN7juTJvT40SxzTXhlbBBbBQMGSI4hn97sPExqpkZRn5T
XMQg+xWikT2xFJy18rYZZ/4VayQCheDCa6YblGuO7Jy4K0ddU1BLeg7C2kq+vCLtGiWhAuRSrnAp
w8rGD59ZT8CqgLowAHegPBsoFbhd8pLQ5qwolnQJViPwb6APDuPex8FCsmUNc2DQat/GTy6O1AUg
7KxHbEfRGF1t1bqQjNpy2rZeMGztJxkW6Ig0SLwiE04tYTfrVI1feDaCZjznhBw1vLoKDptv1os6
M87b6+ri8l1ei+hDJvOhXZAsN3JjKZ/QIl0cPWYU2cExg0CLBF86OOuLc2WtjlXqHadCyyZF25nS
DmEao5PtNqN3Pgmv5nf4u6zr8hBR3AyvPwfYzkeWkM658+1YG6g3dFuk3jGKxMiuVmVzouQBqhzK
VqaZk3GS3N8mGXvDXvhJpZejlUlp3CLKH/s0FmBVYX7OgVZQmP3KNAmCy+/Wi1KRhyLuL+bB+L2Q
nW9zCNWhUPNlSLzZ4h8HsXUZ9R0cpm/SUD+rQtKZTqkwnURYIazbT5RwFwkm2Bt1zM+tH5x7Jk+5
koE99yVwWkAmSAOWoDLzW1FE+FV7K92HXZGomj2ZOxInQ6AMDm3yj4GkboE2hRv7UE4Kv3J2b2zx
NAl+k8pP8igoSJNzXkHfMiorJTsZEoQRLuxt3E+1/8WkugtZbufgELYcmjd4rIYx65GuUxLiVJlI
IsTt3s5kNhZykV9mRvaREWjL0R5ZSZs4oB7rDwWBhQG1AxzztE/AwtJYq0nemolvNTk1+aPGgAwt
sB6fpR1wP3nc2wRJEaIO8whLQ8yOidECXcPsxffs6du5Y1vU1jcMB3KKSngRUbO8JRT2N4P/a4Lc
UEQ8eVhWAMcR70bKUMukoee1W6MmdFuZSiTgl/VxNDdrvs5kZAUpX5FIcpiohcaNCVtXNwDz1muc
ElcSLR6QGjT30s9j1+sgi8xgCUze5No3I/peCKv73/1oyZYYb9vsi52Y5CwGJ5Eoi0QAWyXm+kPp
QNbiahOn/pLEZ51rJ+XjQwLyxdbQqhBUFjDGjiSglYKrr+Ex8BfSN9fw65Ac7b1qxg3035SSYOso
U9gyuJxPciVo7eA2fhqJl9uZ222UQNSk6Zyad/Tq4sF/uOsemvIrWfxxzQwT4N5l6exXPl3PAa+0
6ot+GtE7Iv9d1GXkOVJZmvVfa3xApl0aCnodfIlSPva8jfArCswEvffmJe/WAcQbBJefQyy7vWDq
8HrMUShhIOzBJ2MN+EgfqtgbxP70hpBvwfpilM5zfAFm1AfE2Mwkm4oUKmtGN6UhGgOE4J56j+AG
HEWj2kasqREwwroVAqvhbPNiLUMU+EqYFWShO2SljLwKe6NeCMgQtWMUWgK2GwWD7fwH718FS3G1
eOtO3IVBPRC16aVttuNq2gagr3EuU87eg+aa/pceUOqjL2+NTI2o0Dhc892ORNmSF4gInAf7iwRk
ooxj8bQHFfTiBOdnQFc+fdJv9MwGalxoZLcG93/SwtI767AkbVPhvWOQ97uPfvC2su0Hi4OEtqen
osXBiuiU4WdnvjAaEgGyS0tCZo54TPak2mwHGnvxCku7pL+gjaJAJSOV4BphQPkbiVP2COHDssfH
FFkPX/8MUXawvjqkJmN22bQIa2ITcTnQJVvwYM69vw8GIlL+SIl+gBOmk+dmApdcwYCP5NnMsygh
v4HH6vo0Gh3/7PkukAW36hcw9eIp310dZQ72GmA2pHdRL9W5Yu48h2NExj8TbMIGwSRAIIvz4GuW
az1noO4LfwqFG3/BOYoLfz7TwTb4NrALlewjr7CL4rUgLgQuixCoH4vTDN8xGV3pc2S38sP6kioo
x5qAQnGvKEfUbHTftwH6UCFNXx5eNYy/QEUH16hH5xUBNFT97/CY6quej+p6N+g6E0I2LQw1j8L5
+jtMHKqjZoe4fxuI+wzMnf7IONt3+8ZyV3xCG5xd0DDFIkdydXgfLWi6DtioFkoGdWt9QIOceA8u
8GVMccVfJd2qlvSir39k0FVCu4i1t8wpTCI4Bm+eHD0mnOxHh8XXeM37DCTirSLZCSvSFieIalH8
PxjbuGogQVkwolXt9IkKRgAriOx2dN33KeUQi08V/4xv40s/NNV7tEFMFKBexFjpXygwqCJpKyml
Vf8ezodHvDo8N2YAiBEq/1qKgygxPyz4jysok0f/PXqkb09uwWPUoWi4+O81proqEwNLvZzH4l39
O8LGERCd4LqnW4BP++M2gNiYlLsHt4mDM7plbzjZagzw9xnv0MYPMMsaH9QS6EGkuQD0r8ZCqOKS
hNd5ArqRWI/cxR4a/rij8RkfQ2kmLjwT2PGMaHPnPaJh2I92g8MAowsF8T09p+qCjWvGU+ax4xEf
XNdbo+dfvUMs9s6GWWHaxzuR4Lvzx1Tz9i0ruTFwytR/QHOSHMCmJzsRZ5C94YOB3+I1p+QEBs8Y
0sqeoxNpy0on5RexY6Ov/iETQSuE3JVX7CB1TC9p+62NJCFLiDEvA7PT4WIOY2IJvENWUoSZxNv4
RxwtpMIYJ4uufoJEFak5eZa0RJhUzHu4HRHtu3p4MEHuTWe/bbJSWD8V0CMDP8YA/JTvFLoWyfjO
cYw4tpycKhJajOekRzVlvYHroASboCBbR/6pJdh8aZ2IuIO57jqSHYDXkKtoRggtiDKADrb3yc5q
uEyvvTjsYd3p271EyJoOTJBYojeIv1NgvzfeZ0wxjUyfdcgjIJQse3Kg05qC8qMU+5KHJZSJ5B6K
5PsDBpC2B+IJUN3rEulxoHQMdkfurSym8R4UlsHGzgXmfPmq7N70xlB38xTxe/ka9AZD1rH7wfU+
ay2V6XbYWgJqANy/OXdODuCfxQPgFACoU+wsj4Diqa0wwRPGiPebnZ25NOyY7M8LZJB7F3aaTCwp
1jkLckFOSYI+y4Hx2tkwoPA7Vrth6Iess54zLY8w5u/07pZN+7jUUWOnu4+vplWVnSdNvpYxcTgd
tsLCaYPOlONKGV0padaVgvpLjGMlU0F85lVC8Y+5JhTArSar6b0kLwCTAGfVX02SZtvEiedumSQ8
25pQvdyN6mN0/06gn9ubiUWIpQrh7RD5YtcT5BEY9mpzeOYIxl8AiQvfIQq2Dvk5byNb62OJnGww
W1kEe8WZoLjWhikf4Tb+FF/UmhLCuaHu1cfEYFbTy2oP08ZgL9skezSIyP44ePtNRaDYragJrGTA
Lwdiue9DC3b567wozR0DwpDPEvHS1/CTrRBIpWpxXpxj6tLdiJimDphH9raYeGxsvwZiMRy5uH+g
Gk+r5hyB4THmlSHT7TQS2eIe+SHhU+QQrho+xX0rO2+0WXOYz3ESUGhEhSS2iApcTQScwFJCSoO0
XCJjleOS6L0WgwPQRvC8t1SKfLSMkCvJrASRApxD33omJuUS7oigsfhAjJ/mqkCL6VmE5Xz1scMc
wLpJuIZJ4rgXfYY2YHlIESl5EHIsvoyA5ObhzuNp+Uhs4EoOB+BodAk9j/KoG+oGr4xK2HQgnxBJ
rtMdIj2xE9i6xFaKWY/yowtI/X+4Jkq71uydNb0duLtoXXIzJ9JL8hVniZ63LSYFMK5zpSTnMzA+
UXx8NVWie2Mvso5LMk1f9ppdCeoAES7SeCpkDCnSK4rlAhHs9LE8OLluIXcMRBCghHd3u/xKUmQj
xn3eb/xAI4ZaiMiSshjcj4PIoCcCq6Z121saUly3zQpcV2yCbGdYJm8W70F3TXWlUDIE3AfqIv5o
z+SyCbNIac8o5+FQ+QoaIReQ0lZGiAqDgFagKNR+fg6u6CiYeEq3ZKOzI1HnSsF+cHAVTRCsEy2F
xhXBjgMEJ+hhkGVYotwsWz+o5eUn70KZ3RpgqvAQtbik4LURt2aB6wpK+nNtcEs6LFtYAQPXN6pP
4Nk+z2fNpfJTyPe28UYA+0sqOvGrDgKcgWgXdAtnDd4aURCtGQVuuMM17ZxwI/x8tEd8kgei2B2l
ERY04TIMHBnsUXS60Na0yEzoBmcQ/cXm4OzGQjgAlYobSHDTt5HzcURTexWTTCzAvXwSoSC4XVwM
pEgG08+SPLPFgNbeHbYQDa5z0EQOjXJ7rEr8gkanDFIxwbA16qFeVUdXsNs778gAUceKIKJLcUAr
O5yfgG+3xMeUFNyHEAW7mihuuULJ3WSePCTwojVTAj260WriU6USRchRgxVZp1CPtvkBULRDv03L
CQoMisGOWpxCNGHOHh6eWhLqPENI4QJofGxKP2psDgyUle3a2qVbDKFFAzVfrkeElPqkLnO13BS+
AR3CT7j+NGG9yHfJ6ixfb8Cm6StBC2TgtAyW15EgRKRqRj1e/Sbbfm+lomdHNc7c63NMGd3YiAAf
AVKeZ9mG9u6XRcoENyOJImQs4S3sJAFpTDhssv1k/gd6w5LnKhhsQLAUWs5n8Vlx3a8NOk6yoAiX
Q81JCV+0ieua8+8t/4gOsxwdplqu55/RnMDNFhnoc0f3JUq3VxzSU9oruOAKvhHynCYAc0DFgdn2
zXJ0XxB8V+cMlvVJB/NJHeT3PEO1oEnMzrno7W+hwiiEyr6E8nbowCtEdQGhSDMujw+XR4stnxfS
bA86ZjUtqZoymip6Sd5uXhuBokAs6PIvhQC82OhgC19kKp5GFSoQGUHJMW7u3WMgmZild48JE/2G
c1TJchO7yRz9tXgGyKkPpS+YIQAha0rSsi4IQi7s58xm4Du5+2j8TYZzuZp/5RVjoYv5CNW6Gc3s
PZS/hObunUHfs5fJgDwSUQHQc3cD8loJV7z7zEdKjpg92L0ljt65JDdmF5ylk5LvTpZNvkXGPPb7
ZK7AhVA/6oCfFlE2sLJ2vRbplpb2YiYl7eiHibJViQjCVP1XR+/Bi7SYvXFGFJs/vS+KWNogwiHW
HF4vJOgsAoabwD/uadO+JHIC42+evApUTySPyXnVsgiKzdp/veWXipShL0xWIzCdmSd9J23WBv3G
s79ywH4dyWjXppBkxCUDs9IQHmzCsU8Mh2F8Gn4Y7DvooE9IkGUKg8yuF72uhDa90Cmr5gcUsMfR
ifB23x818WmUCbpel+h/hqZ9hlWiLZC2on0jVMrbkSf7DU8pl1UiWiZQkNhM8RI9STbdx1zTI9cY
MlASMBztkC0ndFeSJSkT7aHNYahv6yOOFyZObSpv7oM5qRKOx5qT8G7Rk9YWdRYqcJXnfRp1CrVg
LjiPXKTtNLZYPPaMCpEDhYMSKbFodHnzCbGusTmxZZkX88ZQqiQxKVDyNUtkU/OkBXHqsS/LjsG7
Ms+2g/2g7UtBh/yXHyTB0yo3B1eP/IQzq0U0f1BQNP5GJCuYQFRL9LhzQFQ+I994YUIJcZOsT/mn
ZMSxcq1efxscB4yjZz8QCI73jqhcpthvHoNLiv9q7rQN0ubltn2J9xezzH4gdw7gjIFDxH2Hx5gP
5cvuRgtOJ0ButmpX3II9P1gycrvwKd2+3JrRl8RZ0fzTb5fE1TfA/f5FKY+gjiUAlnTzUEYKSCEb
RTM04oituY4MwOCHDXRWLfYH2e74BXEEYoTom1lVfEqvieKTcBqei/z/i/4ZfTCVMLsRalCdAY04
tGrZw8/5B7iQ6oMnye6NPlg+IIDmNWefpzQCkKJsqvHtk38Hwsl+8abuKmbIov/9EomXl4LkNJJZ
87bSpwCbwQJycjKnD/26fxvR/OdKspd9eDfaxuwvJRuQMtTZOPVMHoEE8DVtjW2vtmY6u+Zx8Ir3
F7OVVyy9xXtws7eU8Xlz9Bm+yQgnl5k4DAHEW9SU5FFQ9RHFLJnXF69kN74uAFFcFgwbdq4WMpTm
FO68ncdZzTIkeZ0b8v23epiDtt0yB61nt9mtjy6TME7r9oYB100QPPfpMXZ79MK79RFIQ6xIZGLS
4Ah4LF2Gan9NDTWJ02NVykLorbgVsuKa/ddMuxo1eKf7fNvo4TP2nVty9lF/IvUGUm3lGmudURFf
TyEfYNgJG5EyWS4jeewyUi3hgCoBzY4S2c7afHArmYy0MiX8nmOUv+Ulz99G2yQaPvR77BMXdg5S
RzALMu/w5t//CNYUYPKAKmxMUPtvmyVQeDTo/6Ue5hpcBkfrSDCoOAuZK8R++xyWOCJwckRnq2ez
44qYHkcr21HHnp3SrdtBDd9i+XIHwgdvximV5UD/QlbohXmYkgELKsEp8m9NktnMMl1+2SXF5dOw
OFUcGSEgW9p/RJ3XkuJcEoSfiAg84lbeIARC2Bui8d77p98vNbuxMbGz88900zLn1KnKysqshgUm
Vc6YtaVzOjk/umhDD2Ld1jtFUN7xqmg4aZAlAMcisNaVJWbiFcMoZE3CxGNh6oMo8do6qMgY8ljT
8Ll6HD84QfgbLAjYBGwFqg/kHGOVrIqn/Jvl8smqHkBfuRC6LcST1wLNRb/hn8NLT/8trXD5I5GG
K1AgrZ3/F+G4hPr8hzoX04sr3aakwhPlmdWx2/hO8EImlJd8LDFche0NYtUgxxc3k/PV3UxI7J9e
FiwD5ro0xcD5638yjAQrHAaa8MJ+EMiZc4O224/mh210OGria8y4gneNEVnl72QFgP2mrRkXpPW9
TcKcGM4pNidAhNIXAq5NfM45LmXQwFkbnie3HiqnF4Z0+8eQX+wBAj8xkw7FqAJ0rUD7T0VfGtxl
tuiswYvXZisTafU7rHOCt14DCdsLQ94s+3eS81T0QlOkWYEyIIek+KemWn6liAGfnKQoxvKDtvuH
45xpktyOS7IZ4Ei8EwbGcGPJYEzTyOBMJGMj06MnYWas24zpEhRl2EEcAywCp47xrH6foa1t6buk
sa0BId1DrrhtaRqGc9QhwvhbX+FLtzCZzbD04/+zeKJlPkGXn98JrWBvrIlNhzscTSjdRug0a5UB
ZukBOBMMUYvWiH+ORpPcz1ZxmWWhzUD6+rMT3i913mSGx62mubju/PlwAwiAMam2ZstAHKJfsHMz
nJTZ9pps1Irl3vlyeRZwo9xultAb4t/5SL79/7+yDJXsLEiyTCOw3PneyX8Ge3sfZmnGrBxLi3jA
zw7S/9rWOum/14SdIXGCi8FZwan5JBaKCW7GIs/fID955v7IR/TlbpZlWjvyR1iHvExvQ0Kjf+HP
erUZn4obLTgIG1Z+QPmFKPGSb09+1djwBMn/Ln6pb/rvXzfa+ug0wIWa72a9LOcpCBsXnSUxN/DF
Ojh/LKX8ynjRMx6Knp2GCTc2G4GpHmzQsTlhZoowSKNGjnEsLUwu8tGkD9pyGQtoRnjMP4t4TMTU
nR7sR7KnYaNhJfD1M9/JvfMYkoObHf0jqR4uGy5OAHdiAFG7NWNSLPwOeNNaRVpLONBNJkonEOMv
5ytETi4kjFoW2jWvQLLkD37XN3C+sIdYMKME8N2N3XiUwxwGRayN9l6RzBnwZAL/LJ7ECYFJxpRN
Dus35+akQQJe4xSQxxgcvmkfggp1tkb2RaSjPB3QHwG4s9bo8V8Y3WhyQlxDqnMm4dbhOW6mMJeH
09aVkV3mImgGxEUQqs66/wM3ocseG/RqvDvDou1KepgVOxU2sRjD707DqaVGVlubN78S75i4CH7d
qn3B5wOhQcI/2LFff6MqyA+hO5UVHHPdX/fLnTeTMP1bNH11wS1hhzGPW6HzQ75HXGKat7NfMhvq
Fv8U9tahMW7ws28wEUoTKHXRYwbsWR+XSo7ECz+o25mvmZwXK77e6REx/KXScGMcZNgcLk9DeSxn
Vefb1igYAtD2NJu2MKN1X+EjrMVwab0546by4GA8mgmyUUQeDGX4Gaq1gWbThS5loXUATlGnEjzA
Am6gKCBvYTMqTjXcW/bFyB7F01g7iaxFWxbFX0fZkgYDZYRAjUqWylgN/WYqZ14ckUUv0+gqL9U6
YowTL4YiqXqNXIL1x7ZXnPlaVE3aZXhBMhBpjVtQoGgvOY+w8Hfyjy2jh4kt48TS1Hn4RoedEOgx
bBL+zPRJAWNyPLOSdf8wlB+jMd7TUWZ+EY1uXO85J/iSFCdLJjSP1hFlgSvmLucYA/hDcuzeUyR9
gme7QTbCXGJ3wz0f/R+WHdwUI6sPnO+8ZvRuX9NrusfsqRFd3BdGHDXGJXWYkGv509X1zuG56+hh
TJ7MpWpiVc96EQGI+F9mCQbyJtFprmWuA0aNepGRUHsn6SYkV7v07GVSMY2V91S9D3n4h6/BGMiY
XMirv3h3MB7r7runHnOgw1MP8XH7YF+wXlCpoI+tcO7vsU+iVKXQ27Zrowt7NnyvBGEXQzWnttC2
35qnbyRVslWSV0nagzUU/8S8x+UFSeX2eVAabds4pG7/GMZKXiNgg2avkuj0EMDHyNQXSOTmgrSK
JSK6Lh9F8QBvDZ5HFzhPi0KTXExpswJYLKwgnTJaUQUON+VVBCTnzoglcQ3xS+ST0ECeNRAnbd/Z
bOSxzmPjXhgwpw/MjNON3VxmAGnd/+f29YZngrvlYYZsuqYF2PLG4iX/4lIba9k9Z3HNuaLjzLAi
Awd8QaNt2KX2DRvRRnvtNdsF6JSVlJi9/MyYUUd2ITUYnmQJ+XBbX8NphyYEpW34i+A5QX/llB/v
38GOI2aZep5D84UJjZ4KvZV01hARcy+0aMLQ+Wu1vIDRKLEfdKiQyJjMxJLKHJ1ZwuGqZ7KOJkpK
5EFdJe7OSLSuyM5LTOLGhAf7g4zyn2OCdhbQcu5pUyaOSn+5GAo6ua8YUu5KTpFX49CTpXydMOar
uXLQ2VOATDD3VrLiE0JhdFgoB5CGZEi8qrkCH8CQL3PZ4AXHrXc0lh4ELoZmrdi1gywIvMBDFtj2
Oh7ZT8AB/O/cktebKn+dhEviK72a27DA9ls7z2WQze7WpEy7tCNnOMmeElYYFuIkIpwJQsBDGw0+
JW+ynlWSd/degHmEhdmbDnvReaKZ+LL2PBhaxL+IxU/CmUMtGM1i/0ZmtI1Ia1T47uMT+tr87ck9
U5McnSwgQ9syaY1clufhN+LKs5MIxZyDaJ9dATdwZh3duZsm2YTj8We+Imb/VTsWITEcYXweQdof
YN2l3voXvMMzm44gWusVvV8PGko9nk7qNXPD8vMAFUtzLJipNQtsBSQFEDeFAUnE7Na7TVgdzd5j
fpvDsER34PHwfsljNLiDL3axi4xJwVvffhEuINSj3rd/6d1jpqV5Nj5aKQj9n2MJRDRTxptbeJtZ
e/43ddkm0WP4GqITwQnCLDiOCEYHYwjnTWnCcMk+uLvvMYMmjFqwvZ7jUrse3PQCILnhLeB/Fzf/
4T8iRtHdq7VcztkIPIqtCYcP2qaXMnNDXa2wtm9De/CYj3Rwn6PjaO9o0kAtz9eabKUYY98y+ar8
FmUHFr0qFVbyC9mSu/n2ZoqEOHgA9zyJG0yuQjs1QQzbJZuhaPmu4paafh2qd5BK1v9ZhwaATin7
Uee+6RAvGKReXbLcJ0lsA5oe67oZS08ARFfuGShCeDJfXUMUrXrrv0YizHfC0Ervl5zmqD+0Ti1J
fdzcC3g/PLhm1mhBKco5UwXGr3YtNO57Zaobzo/oFU07yFti/iWfituQ/My9zY4ULOflHpR/DKVm
CimLuNbwEX2p3WFFXYnJLjMM3P0WFXLCw5/YAgylDqTX4JJbYrGleeNG8lzJ44+r3/5tB9vBbit2
8W20XtGnqGSbAA2lapfjYE0vtldKPgiaxKWgnP46Z2ZaMf3AxoAnvmIVgUP2EVJqPUaAuoBb1S4t
rh9OAFNEGnLEpAveSlZFToBbIR5Tb4+B8OhJ7s+4PQ1mFLoR7fDJhV4MIBB2m7eoku5mX2B9FtZ3
XF9Ms0tUS8udKvFCy/KSXOmSDotLPMERZNc8aISlIlsf/tBSRaIQKakW1LFbB/IkswmxhSIipHPi
gLlOF90oEqKxy7CKAKbhUOHoMMBqN4sXsN4HNI993kagAaxWeeYtWKcoGYDQjkojzHSRCe81EnXb
doHIYWzPTVDw7w7DE7Q7ogWzxohS4TPOwG3riVupGjw0WgLxwhkw7FxKETOGtfHUWSzgeJ2xNN20
YDc6Qv9zySlois5vcSW76/x6kKWxQFW7FmLomtbaYhGB/FF566zEDoygTRoW7vAFpL/AOXpoTWPh
0loIzK609Kt86ih2ywKtTGZxRkDgspCVlh4bMConhgANau6IAhhbSh2cxy6lMg8Uv2lPXyk4FUyz
bmFHPaNK6TShuT7Cu0urPX5BJb8zjgSbF5cKExj3YBKBqUyKbP26je+150kCBhlQ/h6NCjRS97lV
5sfUi9xxcqTQaovUTeT5w2XOqy2/SaxAup2zWLbV8S1qTLExfcz28cYusc/J1Ml+irFuApNTjtiN
nXhThCog+N/I9cBGvhhI0zWPUETBXzswWnudwyRAdAnpg1BaLdM5TFxay9uc/1GCN13lBjS0JCVK
zUBjL+LOxVZmGqBNGgEBgWFcszzHqQGT6/k20HdImx7x36AAnWUN+LW6M1/xpE5HgcPi242c8IyZ
9V4ZtjubZK5neowBt2qTyuTHKfgLGS3kJ/IVx3gNgAEPJz/iwYqAPpDwsHdw+JG2wcFtSLbY/ral
HPBuq1CfxDbQAv2Lay4kF7sk2wiQe44jP/LCgFlBwmZS7gpdlrdpzAIloaZCRiRZwBqHAscb733N
FXacsD48MK+/7/SB4LiwTkqp6bVa7b9q6+8JHQXNVWRH4NczjNNCrNH9hBdYPgewOHWcWJAaE5XM
FT9gvmN6EyF9NFK+ODrJrR7hKSSZhI0oeauDgSq7Zfexz5BogiaF+ycZJGPfmSrXHSf5mfdn2LWj
qWQNIJA1wkGMDMqS54b5jf08MSezJPglM+IDxnzkgjLD3dnf5TGczf4hHNI3Ua9EGur6SI4nEhRE
PY58JNQb8uGfubyPi70PddrRyqBioc/jPTGtFnBOM3MondO3T6cxGkVxnJA9cCIK8QIVSMAWXKgT
MC8YaFxBEBQPBs6x/UVwUzrwNPu+a2IAZOfoS7qrrjOEe7IHLEIHMvGmCYdlhuRwvA0N3jKsPyaJ
83/QuNoG1ya18qEQGkgXlYkHsr57gLTLmqmAdTgib06RXr3iAXGiJTMS8oG03odDDZdv2v/R37rZ
X2o1JoVdghOhq8788A77koKL6AGVHMxPCMFv880ovOFIQRQ6GxYQEvWBS92TuC4yA4wU43fy9XRL
52g/PEeNbAqTfefdI/0SGUMquFBY4qc/TTnX4ZF/KPGRGGosDBEjiVp5XOTsrGONqCsSFfGwd42m
hTQirezw2SBiVoD+hbCLgfvLHWyh2Bxa1S78aLeOeIpWHyM1JEIQXjet06joQaGFtaqYS3HhRyI5
PACjKskLfi5q1h7FBkRpCZLoqaNVbtaB6JWw3WmI2/S/7QUsAFeoAZGY79Uwtf5d/xWNiu1Da0Af
3qn30TvT3DS18KKLPKfKGCTHLN404ZtvJG5ZZHF5gZTnH6hO7AJEpfhIO0J4DAKHiS/C2RmMbNTW
hY5NYo3W8UpvmjznW9H4YnfAvVV3SK0eYW3Ulzj+0GRpwnhWcaxzbiaIDZQOFmRHxV8zz9GZQ9Ls
o4gZknFjZbCS1GAQYm/Q29ksIE3TsZp6RKOoOgDLBKebjNTtt20XqamG5ZF15+CjUjPl7ARxrKoP
IEdyGZxlT5AoweQzoPNLjwSX6MXveVezFJF7Tu57bNZRPcJuBXmrvKNVtJDmo34aQY98D6h/W6+E
/ByFHyIrYBWXoUMQiE8btkmoZm7O/gx3ygnMjFS1AKrLIQMqg49vn36l8xg+ohIxjEMFjIutr2Lk
TIj40IA4Oqir9lC3scl/ycMklFZrlwNxx8gg+tLh3XtT2HUUkuWsQqEnTV4ewLz8ZGKJc+8C8WxJ
6qJR1wVIJIClQi7mYw1nzREB4dZEq5qEZE4cbHUOKiULHGnCeztKtqVvRinpr7vICnnIWvH98611
HpUXD1rVRCjOPwy/OAcSurwe2nOk1AJHAQ4iIe8wrUnRkQ3yTz1J/6lqZybNvNC1wdY62oDPPfnk
CkWAS1cQM7Zd7zzZ9bCljeqIVnRaYR+BC9Ph8Gk6YBz1ALcxkvS2I/1qW1OmEmfpGdYAwQ+DS8do
domYO3GUowNZpkZUXm6x467b//xyxmPSfP7o9BEWVYbwZSae8WCespx0KZze5DgDxAl6xZCTgI+p
tD5shSchQT3KN3UnYXtMHsJbA7GNACF5REZnG3fmitQFp8F8Tg2lTAaF53BHhc+ARXNVW2tNArLF
W/fn653Q36Guf1lvZmTQ30BJDoFKk6qTT7E68iNoQUZ2r5xPnIk0+iXMpimHB0EDjgkoOSSRJ4oj
GOI4n3E5fozrfYIG5AjGHOx4Sr8w/QioYep73YYUtmrqPLRQAXQ1caZzg6EN99hDRxLujdg2qMUJ
5OpB6IAX8xwaaa3zZH7+xAAOYxlQK6tQqjbxjl9bd9rmu7Cc+nFM6oj4sXXg9P3GjJZHpIqVAB4e
p494ScrKb3bUP4/RP16hYzH4N8zRkFCZ2EAkMvC2sIGe9qlY4DogYsaOXkmpULQJVF5gNYia8faK
mMAC+oILXbsVihCCBQidfGx1eO3iWqcxNtoap2VogKNsCkMnB2kVXbCHtcqDArGPoEuca5iz2cl9
9unpk7DTUxg0R0q+q/AuQPD4cGqWsNarJSdKLtKEQZeRN2uhUe4LkY1hPZH/HwzpUXcHL8AuZFhO
jKPgRMc85Sh+EXgHDNuYt/7XZNKdCQdUy3uMO/EmOZ84xj4617qk8iZCB02m/VE+4ljSVLDBaXTj
PUo9SGw58m7UlhEdnojJD2PR30xKb46vGoTYlfj9qMzGYm4UmPGvUj3xKjacdTAYITeicoTXClLo
/BQJLazBNBd5tduGl4nQKuIKdRRmah3D2QJK2dRDHDrDDyxbBPMgxx6ZtKMG8IvmSnI1sK7X8K+5
ZMizEtkpBJJBKQRfHz19/iSJhx2LbTPZhE9sidzbsg4bEs1dPZND+Ov/ofruoAfBN1GQiDsnfRK9
NRISXzOxzCRoHO0aiZh2DyGnta8+a57zoomL8svdDphygVQPXvR2IHe6m5Ek6oJfQKTpU1r4l07N
3UZX1MWwSgbe3Po3yBL7qEHzKihs6SjDvsAH9py+PR1WHxgJpdYe8+2morlXQUy01lpHsGtoH6t0
eXZfnU9vr35lCPgD90VZ3R0PxEZU7NdaNI8olbGnfQ6a84l6Fer1SaqtxFkJ+R/CGls5Z/vAoEMD
7buqskLalNGwh/CBAMjuvY/eoUXZVxHz8JSd22X4UcQW84eu6JdGf4MB4qY4vZ9RoaSTUYa5oGFF
fZjh4b7KSs6lTElOnmjMUlYOGFHYDzagEwAQihdf5wS/ovzlZ1xa+yvnHpUyDxKRV/cCzxO6ggtw
Ck6x9q/o2EKNQkcDlhFdCIfJoawaV3rQ0GQFz+gcA3E5k3XeIImGYt3w6a3A2ple0/KlgyczRk92
veZ+kHokIXqGML4a1gMVkqrzaPg15EFZ81V0kNzGBuEAVMydwplDu/L0DKbTTONtNzd2tf9leIBo
tfduEKmuzh0ZhLX1YtIRpYle4TV4UB8bdnnbedVimvm1R7t0yhGgI0dytSC7T6veOc0A1+0mkFF9
8QMwzKZZcfxh/3+QHjWCl0+m/xpueoX0wyQ8k6ATdXH33Ur0jmv+M24wjMlRB3Pg1KNStB6AeYFr
DjvetDWnCpAr55x6aksuIJAWWIvz4EHfRR6YVdiEdOvo3jCbSOl2d1lfgWoK9fCuVqbWIgBuNfht
3GoGFrajUii0OZOrvW8iDY6bw+F2iLbF6AGmDMInSjln24lDH7X+9tSVRmqDY+huSwitPZxLQVA6
prWDx1yrjsHlgWMIV2Gdh9BdddlGoBZvUx3o+pssBY3TcXXnPR4gQQjvlfxsSmdl/PnZ9CD695jn
v+M4bw5vcPKJ1N8l1RKkBtSr83yMjIgqutZW/0/l8sa+MLfS5irwuP8TQqfLQtPkSFBBzYMqrtRF
iqn1bG0wJ8KaYB0wRJ6+TLKPqV1dNGDKV+LSDccdE+PVu7nkxfZBD8EGLW/eocJfxyjKgvBUuRva
1YjzYOs6xc6+vHz3dWyvKaNI0Xg+znO8tSqx3DaOwXA+HDILgsDetsOEx18p7DzMIUgrGj3jKuWZ
kkwu5GPSNSW21MzSJq/kqE9h+qOJdSKgr7YIkcGP8EocN6jbgqF2tv3L7DGkozWWTqbgNIgIX46k
jnD7qbtbDYm8VvqvIIQ6QHqjHBHEX40ivOr4vE/3ByBQt/ncZcP5pVXEx+CsgW4MVQWj57D35iRS
b3d48T/pulWh8sU37e/6Nguoj80ZB3WPrbst0KSwXHu7YcM5smoA/VvzcoDdwzSrZ6zgX9t0Qvqh
nuMFCVgeHa4162u6UI5qIIrEpzovCD/MSl94hWXSV+W43w720KPCXy2+oZpRSafugYFm0+H5nSEr
lTACmSYko0gkDR4OHkM3Z9N+of51EIzBTAn6GMzMz38+SL/QsI9tfPEQwPyVqmOXEaboxjwdJvBO
gYa/oJV+6cepEmEdorE5m7kzUR8C2tU09VCbTcBfJZMLF8B5wTZAIdsuO48ko1KeJeSxpC24BXHq
r2VmDdkkZBCBakmB7bkChKQCBqOsMpQLnZN04kuBQ5+DHEcCWwxVINNb17AYwOiXPKMOg6GC6mR8
9EVWe8Hg+hEcmbuy0VdghK5fSZhbs2skUx6QcAtSg4SymCYgNg+o0mQuN9hwV/4Rujsitzf/yQnB
XUxs3as4HuIz1GN6x4CuGUtyz6sRwqP1nRI9shyFUKO/Hgha+xgmjRtyd+8en5h1Y3uG++7GLQ0b
U7s0K0Xn+MRqRi6Ef+FTDojD3uNDcqI5eO6i/8rfof1ICaXl24zKfcZA6O1CGSpxiIoB04hEioQd
oEDyQY/e4j/AUMxgucWyTq0RIlob3ZWprf4UIsuIB3jomnhDBIIRAGGcdttnQ+eIyrszpFY5AU9B
zQpbAFVMJ2PJjD+wzQS9V01eNySxPviz3SVFMG8gwFWSQob9hzYGGFHZf+zNXEfFMnzJqVwRAQB0
Q0/HxF0EaciwwnccgxN8z2ebNcOlL/kBBAKUAcf8G96jvab3bKEPUu/VSD7E7y+SST40kICU+Mqg
dij3P60T3RyiZloiVhV7L0v6cVyMQ5uOHhMu6THEQZX0hxYYwSjqTh1QWgDvXkQuS1H+xbo3BxbY
WBziaheoRM+Hcbk0qBY8TdAj6jP1MDyEvTB3Ye7o3EIsgOcEEPhGH+mHZJ17M9s0nxH/QtTGsL20
83QDOsIY1MegCCxvFnkbuB7gCUYje2SygyFYcUWvNdAt/7HjYGkZXg2cp4G6t0kWsYUVGU9zMiIL
8MzFfkBKXnOxndd/YMTrlZQZJdMsaEfdPTWA+Z1GkECeAuMv8jygI0FG2VVRh2hkT6BUjXlzUfUL
rajALpN4abO3gw9Y488RX3CPVKzQKbCL7X+SkaLyMxvmrTbO5WPhBHt0IRivXf6EyAeiXSsBXueH
aSPrvyJwmN08/08+7r+beARAHEqWYErzZNTUr9EfBJ0QmxKeWqpAE5cdMvpDUJv/iyJi0N1oZ9L2
mQHmlldFakXeXFjMkTIBdQfiiJrEPNafLULDhCxNvO4jnwcBi474PxYbvKScD8szogABiVRjWZoC
4oq6lM7ZLP8hQlzY8CMQfUoL1QQ8/gTxOYGI9HxBtssdhMc4Kk4I6tAmJo8BnHDm+aYCdwg5PgkE
AgufXTiMJLRAO5dAyM0MUCRIYv5YN7kjCDJXE8rmG7K0xn9KLuSYL7gWpE0aWDGoU8RYM+9lw5Tv
/mEO6pJgRC6AsQuNragSog4aXQf5VVP68eYAGDUdZduH7JiWLX1UTHbsxpcAvtozvVtJ8IrE+/nH
xQCpERo6U1MU+g+HbwY2cvZS+rFO6lWJdtUOO4HeX5zhoZ4Kj+Ewo7UXpPomGlR8I7V31Iya8CAV
NykU+H0GX0P/KmKSYRdoe8NvQ+6ybn5WHwp6HmfF3HJSb5IfkfHY3Yf7ybnb4M93mMbMTjeYYAJy
NSDWiV5J4hzxzFDvE6unge9wLVhIZKeakjtx/LoDRtqtN41q4jfcSHA2VqMfDbj/gJxUx6oXTMQA
pytMP7kJkNF0vq9Uebgo+mKZb6zJB0bDZAp3tvh3bV8668jNUq/R5uA1HWmf8KmIsKIYw/lOaJWf
YLeL8Ao/EJW7z5/ZetB62C+hlBgQU9aBBA9vjuCRukkC5rSHrQ5hWJlfBd/5cwwubSewXFUW09G6
09T6suQnj4A1PaJRjCwZS34yieHox3i2cwh9/Gaq/89ccDX4EXC5tRnWRJQPDS+cEmoj7gNSDk2d
9BER2Ta2kPPJm/GKT4sXRMsgyHY9yK4uXXeTxblvJ4+OOmbQuYOmWIWT7OyBArrQlgL4IlcBjWqn
vegCSHrg3kAMO6/ra00KLMYfmOtgwowhkvDDTE/eOY+KiLb4PVl3ES8wpFLZu6kyZamJdnysoqgL
IE6pAWyLuC6neJlD/RJoY6xTVVG1+Y1BKDDOIrCH4G81w9YCglVLU8+7bFlsBqCz6xDPAQlmLFmZ
dPSzQpvnsLGIKPgH8siXS449hI7aqMSaS4hYtAjahZSkm+OFx/VePnrXSYHFuO0KTjzAjWv4UCu2
0QzFCaQwSpSNTVqOwK083x9I9vRvcGgx4lRGB3dPH4Q4CuesSJB+rZ3HmtTkYpfjGwgHe5szIia0
lGawFE9UtFvTEI5LRqNg0YDr/48PdKDXqkK8iu1GjqwoiKkbgLQ6Tx5lcIIIemxFZ+tTb5/Gz3Qb
ZcCALGUmF6gWdiPRPh+Yai9II6jTMQD5tR7BnQEN8wLwRg6Hhro6bRyuHM5nlS45h1F8LqpBSKct
jKWCd/vV42iEqH0vstMPY7kbHFOFOQYwWBkTWPTksc9u/mFrB2IBnZ3kpAbd1hNNRrQtwoL6uLOJ
IGgdfxuRjkRRmU7KgPx4MXOPIv4zxGRSr6pjW8RF5da6klUEumljxUmZ6kGp+/2qMHq5K3PgR91o
gT5ej0XlHqzuAj7g02HOcK3Siu3IrucO4VFyqVosa4Z72GGcIWsfzu6sxJtkRubj/1AQXXo1x1sv
a2l6isilcMtwbnQi996JOTLdmU2JqrwPLJKONbTOgF3EZyiYMV5De7zch/u7JkWms+9D/4GgAQsN
otEMtHbrlhhwGysuNS1lXBsUiLuNvoxCJ6XufJ5yranJzHZ5tGtvM+X1bckF/9X6hn9BIIqGy9fs
1awqGLVsRjsQnPV/SlS+bn3ETD35C7g0sow0CinecNjFR/veGtPgQxCMqoFpeAQVwGW93WBNtYB5
n1OJmyfbwGkqqDLBU/IK3beNUJdVwl7xNRj/rEYNeadn4PwBep/Rdvo2TdKgy7BgzSnBwznSf3X7
4lM/kpJSf0pJ73yyOuJaiRAZGRCznA6d2KkvkivPsc23fcK58jh39nV0Nl6iX+sNocYx7kzQrBk/
QCw3In8ScyeqAetlRA36LuQ5G0eCNtKwQURHnfOgzIF/dkodA0RIe44NR4qnTvI6rY3OaFj7YjmU
/6UhZrUv+mu9QxZnnigJp7zUbMYwj1uy400mf6cVY6/mPlD++/Kk5ctRdHaYqCNVKA8iuxv2dj6w
M/BcvArvnQ/RZeP3ty4ijprF0LDF3vnGe392ySaMycMiYuTQOnJZAJhr9Bjv2A0W54XuYUCRhvTh
C6wP18mo0tk5tLGfyb536e/6nHIfRuEYGg4oOi6GWUj3jgvlkFQC4nmznaBYR+L1ZaMl5J+c2WmW
xT7tDFDKxQKXEolQdPtovXdH01C5z6KLCngdkrx5YixfeQRDFQRnmJsMDIxg5EI+wRxYeOnP3XR4
ouy2f4yFeDLb8iOmrfRlz2B6UamT8uYGIzXTFqf3bDXUuIHbzxkOV4O4xlEsfrt2D4QAhp8YmIHc
mcwgW9JtmI14skVvFLOpYGUawXZJjLY87+7OGyRhdbtDAaGaFksMDiryKwrOtQlACc+TPO38Nr2a
3jhxVseWeKpkWcxAQmGT2D1ErkreVJLtRRLb327e9oMIR6JE2oPe8HD3R1tfdZP415yZk1GzV2XJ
MCVWImXQwXvHSoDDYKTE5x+YLMGVd2hMHm69z7G0H4yol8mF7ADNYzWoMko9HIV2efh9wsMoscoL
DNKQHR4yw5t2SQTmouqptcgVTygjROGAC+jrJFNEnlWtBh8Kfs8SvXP/+5pSS91oOaTSoWua0bFY
+7MGtg05Fwp/BNUfheTGEV4Np10gzSd2SnTkKPaL4enOEOMbkJstBBMTTpSUwILuIFozL/YZjeDc
Bt6Qvb5cBjMI2byiN3ug2B3FkyBJAXNggQSFfqdjemkS8NQZFtLQGnNjfxze9I7heY6SssNl7FFz
0SOrkX2dt5ZxJO143t0HY3H5k/zTUKaao8e/ipyq/jHqvpZNkyJfhgKp4bhaJSUaRW/a30Gwo2Ri
d9i475D6MFXZKsTgg2qvIvxMV2Rqde/YG3KA/OJyXI3PznrV9AenFoW+qM8nus+bYIqN2pe+u/oZ
BUbEGU1mHL0ypnFM+5i40eyhfu5tIBPZNRr8LfrRL3pTNGTKnDqVnj4KuFk8V+SWmgxm2zHpG4CU
EycBLOS2sTNh6al8p9e5dlikM5QWhrceq8Otr7ZpiYlwZCD8YosaWeLgm7CAduyTYI8vA7oQRnpY
ko4KvV/sMbrdWy2zfc+mqM+FiFxSoaEZnaA6huTHY7Ixr1kFLZT9WE4N7whR4pvVH3/ddlj330nN
4ls8bD7XFhIjRfclb2znxolzhw7symK2jbpfBWUWSr7FgBJFxZowEqd7j56zCs+ODoTZR2H2huCU
pKzUT/zb4Evhk+41g627d2X4faiZSDbAL3GnfCKuyNLyRBqRyDo+BjLfloQR6FjNc8b9P907/oCd
98P0e8/k7BoogPKpaNCYqxc9ld4HP1sbX7Zes4POO7YTvZ7kM281LBOwNB1DUiJRD0P+avkuSLHF
Z/yPQXKrdwv1Y5Gk4cNuXccwO40YJkzJqfMl/PIL42kqad/B2yJykeF8ibNNVpT2p+gaX1AqnEUl
igv3h46Xc6UxLrRMAzDPLvCC+yKX1UgknQ5qv3jC2DizCB8aAyQfk7tlQxygC4uVJXo1F7zIyVfs
h3W5WbiuL8mXx5sQizlP6skFtLx6IZhEa4yKyTnYZh+6FvZXwlQ2D/9rbpMH6iwPDinEB1EVOyDB
p9JRoICIaHeEGmh33mjMuuUUJIxO3gEJ5S8xurXxujDWHEoqeRjbdfePh/J1P4CIN9TLy70nll5q
i5+D6sEdt//CE9SKn7PGXXfjI7KVGe69c2TfIPQFjC4EBZEfdHXNDgj5nCqqmJVbCNFwodzvlS7B
jlqA5qrNcUif98+I6m7+73hcI8QtLwzeFFJcvb+/sI+bNW9bAjXvYSHY9lZdDDwHFIwUJTlxokYJ
Er0hzr4tcKAKc/4XGqYIHiBKgIQBHni06GRcfMM6LRR1hyXltnFftPHbLLpvSjVAXCFjGL2Pw/Cv
jL+JCFEPunKsbrxoCkjGGGuetexg6NsyLE+ey1+Lx130TyitoudZ9y7ghi43SuZwMhFjU+uWAxQ1
Bx4NJbywGmp6KRd+2Rl4C8nD03B/g2eGnOZdVQqardOITdn0gJ16fDw/oIvgg7iYFBNl7BeqnjG5
h5UAAefgSKEZXd3wfufDpKpTYSPzDoHsbumxU3UR0nQfZBuHsIzt8UlW6Cg51KO9XapiqmVtXa3D
2phK9+uVgm/6pMXQR+yDri/uO8MLEqWrwUD1JiPtJNCsXtvCsNIGilNB7K82PKwim58X69DU1E6l
udljy50wdUV7DXVFC1CJtgRHVGIw8DvZ8TJKS5pohokzJJ4xF4uG7saBlqS27TPC7ViSW1LMRXoU
M+iKo/BRBly2X4Pf4Maj7+NrvfEryEHV8UxnCYZor4KMs5KxsfGJpBbkXWxid11uxS/qpfV8Lait
+8A7/UbLtMjVXnlOf4QuDiWboJavNy4WPKwQHDz0nlihqF28/dWXGSPSshjldW42t+E5eT18132u
/htx76jIsWpwFkWBAz145GkPVkjMc8INEqYwS5HW7kY4BnJrA5JKcF1asoYTFVPODx57RJ/azicn
8GBjLTP4KQEORPt8XtfFgm8wuRPNn51S/OwVDWTqIED0+iU83T8Mt/B2kV+q4Q7vHBk0OPOl2LSG
kBpDIoSqcg8duvIQrXbF7fCmSCkZvMVxaBAJ3hW/0dn0p+3r7Hy3akiO0vu+l/Qv6OsTiY/zL5pZ
vHQEpV4ejvNfXHdPtOYfXh2uj7VBrQoF+9aO48Rx/ixsu28WSCJEKhrjsMJzoFItfGjEbASl0KwS
s7YottHvWDyHa8NEeDoMe88hO8712SRomcYYdSKoRthC4ONpYZtIG8+lNIhWnAEPaw0Rq9+7ujfr
moSGGyIeHR45QD4xyltrMSAdeVRLD3VJBIqOiODyWg0ugYriLR8TNvkV8SdU9XVwoULNpvFPe04z
LnK5CRsdkWc+NQLsYs3VbZHoq6KvGMAMZL1DkquNyeBPS9Y4xyB8Ow5eMFXeNbIoAeowEOVAUFmg
Pn0/B92kKY8Eub2Nt8E0El2ZctxsnZGcKrhSstF826YlAjF00MEA/dUnMQRJfaByi4QEGAXiXw6f
t7CvtUhzmdKwB5AF5wP1PdZ4pdu1MphJNX4zHXf1u/+IEeIFcHc85PewEVTY/4NCtB3aV7zG0aYy
u2Vg4f3qpZ44cYeFY8G9locmycBvRNO8GN628JeNLmD70XQnExJlh9lzwBwm4F+MATRQR1LRIGUZ
GH0ERNVrZDCCo48Qscm7ACW6dQEfktikHYQX8IMWjy1xvYe4/viUBiOU+p376uNWu9T+XM6gFLCR
1n9ftArI1N3vKh7QAmhHQCciFFbDAwptbcjfuJfFAInY5ybInkqd1rB+48qFF6LVTmDQSi50Vppx
W3W7ovxdIf9Bvumge9gG7uOU9VfiWrB44MdALhxc2SrrWVTs2vBNdhZym4wvVsM6ak2jwcOF4tNE
g7WL6A9z6pjoeOx6ElxqioTx4I44ZjfHpMXL0AScIlBrqbESDnhDDhkqJL5QKSn+vE5USSjI8DEf
wU41mdpL6hS3cTwQ9YTyJibTj7Gs9iNUIEYUDwBcoJEmStUmdQj9Z7XME5fK2HbpS2vKiJqEvBmh
BVZGcOjIm4/i28Lk4tKil4KiKFFivFgN+KY4zsx5kLo8Z6QdBuUVX8sbhRH8DYmuzMkQzMSbgTZk
c06B92NQ6s7I+jU/rCGykX42KwaBJH418BhCsTsZXWh0kNyDjruaPAbfQW4ECQuIgjbXgzYj7GeG
pgHlIFCb5BYOd87n0nzZWqlHhahzu2o6BNzWfEPpCAazc5NKa6JBwqnHpDfTE8woImJAH6bbMFnO
b9zR44HPVYOfd0lqeWad1GXi8LHlInYBoi4Iu/CV04ntAkd561QTz4MBhCAB8mLDShILdFqopw3L
W8UgekWRMC1WsEC7Ec+nlD9WypFvKE6vaNQX9HT0or6smKhbGPMSr44B+FvNOWo8Ee7VdSmjWDox
j9cfxEy9eBnyzPaIFbY3J+ncRCfBXvDy3cTk2vkx7wEz2EpVX8HkPijxAUzQDgaVQA2EHaplX4u9
85H5kevSEQQhSl07ZqN+5iCU1MCedzLxPOCHIysszS5JIwQe+eDDNBNIo+KQUba1EfJyaAyYNAgd
Jr94IZr13PplJwn+w9J5LSmOLkH4iYjAm1t5gxAIYVo3RIsG4b1/+v2S2Zhzdmd7GEC/KZOVlbUF
P67bUrhSW6j61oSWtVWwu9sRHVpORhQBOSj0YT/kypHuJNUXYmNOOQe/Q0mBky+rQZBc4MLClT+F
M8s3cPCPZ8+Kwig/wk2la4yMCpSyi16A+/GMCScfLn4FlgajcX3q6LBH6PFP+omvtlQKJCsrjWtW
ekA3gIIpnPSOnjNuu2J+U4sDYrfOsA5dDE+qSvDK0QdBBgdPdI2e/TsngwvWtk9pE2lzokoLEFZt
7WJUvDwwCViLueoZauaFghI7Dq3NlCZoYbcdISUl9GEjoOCdYwDKGS5fAwr7SJ1bPhPhhkOqnBv6
6ppmyr8eVDSoOyFOzR1IDZTiu8nK4pZEylFIkDUg95GvHMZULNYmcfct8Ds0t8W0WjF2CEz/YF2G
1CAi/7qgxdXljSnZp1nuCy4VTrqCIuGkQA98BA/JKiZQV3hSfjk8TBYRz1oDCPLrIEm6PXJ/w6x7
jEqaGNQKHOGni4QBk9nL+xbIAZfBdzJ8U4i/t0IndxbJB51yIgfT3hm2ZxssB5uWTKQk7x4mbasY
dezrxmoyJdJ+QAdtW3XgnRL9RQ9vPaLv0GVDZhg4LBirlToUDsG/JSTUCVOYF1x6DK3sZDIh6DIq
NAHSaIa4kprNUiQPHEpUmBP2E6zp5e9+jokqr0zvafbAPhwHgIj++HjfI4MHG7KIXmmW+XgOKlqM
KyBgJJj9jtEaCJ+M41qu5gMV+TWmNWFKHfJHhivi9MfKpWkSXbpFUg2EepNBBmGLMSXhQHmdfCqM
gx0ShIBn40qfaYErADllo99UuhgCJgC0yyTgFe+miOK+T9XJd+2eYUDPewExcl2tkBhkSRHMyUpG
KpEN4Bu3azIcdW+DC0Jw4dLbcAMSP82pzmL47ub4NRcJMYwACR+TqD7g3lOTgjTLyQD4oR8Ff8+r
+Xnd9n27C6zBwqjyCbkBu22NOddwa2z2UwRxVDioJcL0aRquy1Eo8BqUP9JigPjTkFsJOsM7ollk
hd7Qo7zz4nrAs8cDW4NQfxCOOXmLjk3BCw4KhUsOMq9eqcIvJ0bCjTmkeKcubJmAT7jG0K8prd2j
w5DG1FBxvPf1jhFlF7fLcDGsBr3gXPiQG422iQgS8pEcpzVY7ZaORMzTHQQTPBpHzFnPub85+yhq
vOjvudoWtzaUBGyaYdi/iFfsYiBEHyOQws1mo+hRrUFRVvljATTm57lDX52T+xzdxcXDzmZX6laQ
5a3p3wDbzxNZKDBsbUBIigB9fC0AnpPjQ1kJVp/OA6tlCAlTZQ4TdQTkYmu7RBBwPfguHT4OuyqO
zY1T6nFUM7x2Ujf6PiURN+mSf5ikI4nPE4U+nZLqbIGuaaEyYfAecLA8Lk/dBUlbG4s5gBBHzGEp
WnHEc6lkzLJGEJ2Jc+lexhxg1CKqWNrHAYGHFknNtxRBZpy8H4MVcNF4NXwQScrrVIoMXssu4KIR
hHl5qFxsLFTCDAyovkYXMeEaymZPuqJXPA/dGhTtwVgotCQLo2t0obpQp/DpYxMBEo5gG6M80dFj
J1KoIf3k41HbgtFFfzj4/hzSPhYY3RSQ5brJoQZlMlgHB/g0vbpsrkpfqRgF2A78zTK0WESS3BiJ
CvqD5zS2MlKcU9swpg4hCWceYZOVGb0szvUtRHeWgheHDu10rgkRYBMxRCujgQGgnjiN7W1iH3BM
BhcnZhXLCQChyCLS98EtitSPkXeym7D3ceRkLBjMIFaJ85L0fXZnN8QGEGMPQJjhywbweoiKmCyM
hxmiGwLlbBfCmKNLjqejzQlZymFIuhJue4KUjS6YoQs642c0Ok2FwFP8VuuIwaY5EWdUWHgmnRX8
kUOYWmDV+y4OAb+omDic6kkE8MeEa7ysTpWdCJYoN3L6/sFJ/EXS73YNRxWBkmcBtCNiP0YlJ0rZ
egsVUBrFuTiJaxsjzDPe1QGi5wup0Q3cOyiMGJKGQ8vCypHXjn0qRu464m91cUoce7sPqmROfvjJ
g7diSiqUOC5CAtYOjyehds/vtsFhuKXvkQPPzUTaTZV/hS/4zAZnJwoZqAAMjJIl6ri6NJ450jgf
yCrRX+jgHpkerdPH2edPA6WwQzJ7m4k6A8z2xs+cnN1Fg4OaumBqiwAtFJkJE83DUKFYY0QoGCmi
e+hVhZ3zfbASmA+OEZGnbgXc3BQZFKa2cHMd1kyRgqxezlYsfHaAI0vFg+YbxQnXSPF7jjVI3YU9
4Q8QwmGTAHbMi4tMrwUuSIIZmLZutv1jQsFi2X7tLmxOut7x+iwTP8M0RBHGhS8h7gbnQ613/QUl
JOIeC5YuH8ZU7QvEX28zzct0Ial4K4fFwcSq+tROIL6NKImOsLOS0VBHuGv/anMwUUSJL9wtxMEs
ZLHREIxSAi+4FFgvN3lMiBZHeQYCj4/JfEwVJyrlTuCBEZQi/uS82CZzjHB22Cw/h9nA4eIwcShZ
2e8OYYB9voxeSbETs8gBXg84E8TGMwK310SWHsdEU42oxiqZ41KuGC+Sp5i15vR9RZWCBcZ9bS6Y
gnQxbcigLIrSp72ouyWckpmUTKhACyOB44eiCGojeL87Eg1c/tE+SrQCV3c/SM/B042rFDXUII6E
gG5OhV8ZkldcuggRbdyUCWuOI4jBAU9mIeADcS7OGIHMX0BErZj9K1Gsy71AbgGL7Buc/5Mx8fEZ
ERMzocogPuizIkPeJGYvcRtcT9aIOAVP4GDnddZEKiB/kPOWMpQMrpE4YNUxsTGKn1FMAkGMzeFo
KyaFwsVOYUoEPPJ+EGmwQHhqlIAUY3BQNTOIjbDwHMz4S1k6l1NPqMdhIkCk+H7xEUzJawho8WQc
AGwoj859QN6MD1DKn6sES3yiO4HqRY0zqamV4XiAFjCIOU6IAIJ/YoinBHeOAcXn60U5MmIGPLly
lJrccqCIACezglqJ7NOLaA5HCmkZnagWy6uYo8bCKCjDSaQU+omcEx+rBVtm7cFfpVQbjSkXEgoq
MWRwIf2nBA1TRjJgJVhw5QaxM3X8DW3paHkWypcicLtr+FdiuQlPgt1Q8QoI4BJmgoXVJIPg1nAN
nBKNsClEm5VFydEO7KStFMs2h15gMCscKmdydXjftateaegI7ltEYirnbTbs4CV8105PpU7WEN85
6xK/pLO+35jkojThzwoju6Ui5sJ9WP3RJ0FKjeQL7QYi5NYDDp/OmzhMxLxkoWpLbPAF2VBBtkue
FDdEankf5Rwmy1oK6KI6AgYyjqqU3kOLOKHE7DSsNMnDEPvTfyDCricxKV4EeHGXR4MOyY9ORPxV
i/vOt04k+pWQNUJAnbctznLZMehtPlu0rS3cbv/Fm5DIdBFkYQasW8bJYAFFesBnYLWa3T4mhQtO
ZuRyyhY3b76YT9xShnAtteIy9FPclsixMPcpD9J58OLFhAHMgaA8gcukkwG6DxmkCLjI/gU1LOvJ
qbWRwcYOwKbp5zmpE1pseRy1A55ZK9sKOZ9RJv0zlXBp1v50s5aXnzl0b8SLbjTASCSQrDY7/9Y4
fBkaBRq0wYVBbpX0W4qrnNVAM+lLc2neviGt7PG91h9ekOMeFTCM4MNsE1o4avx9JCwstQFfkOPk
szdphArIzIWqrbou+RXbNTMBA6jOuTqA1mAJQXMQnXv6LAIJLMHFNC0EhgdlwyJ/RsIBRrU4lyk3
d0pUAeZDY3B/+UexD29NpBRNuYFEdkPM0wDbTZYgQpL6UQ99KUI0acPLQRAI/sQWsHLJscRom55N
4nWUOsiO9PE4wLpqxpxulGLiPCNwV+Qp0I/WqAjqWocnpgnNIgkh1ENOJkmInanjMUvz7jMkHbou
IwQJdzACWJVI+U4EhuqR73Cv8LJ8bY7sFMApE0FByBHCb5w3xLsSDoESWbgJ8RS3QXEbWiA54s1I
sHAujYwuSjyEkFtESVoOnpbLVUFtFwkyzABV5yElX2rA/AeT8AhiLR6g6ka8mehniOAwR4ePrvHc
PuquDrvD9yItIFcNkziPETmkbIiMBwmqZ+1pOzuwIxiUvXqehK3IiKb7gJFVJK3nSMbWyfM09qHt
ZcSbRM1FRlZpIgz0tMGPIuKmgcZ0GQNMsGIOwrZYlmfgQTPOAL4ybIKy49fKuJHzbO1OLkqoWGyl
Hvw4z08WXDLuWkLCn1RyP2JxHcny8YaEMJg6/lvuD1ky+SB87/Q9wAx/6YZYGOxtnm//bw7gLMEV
dFtsOkU6zqQYmc1AzDklHOx8FCerL5RD9OwAZopk4uDVjiMgIn5G6s61Jsy7WyAKwI6cJjgp7MMU
niH0fJJ7GsOxfq8J1CskudQKBtpbDc4tqxGjn7KmjQ10WOyANsLMDHIiPVRzYsnIRfpbHCH6idUF
IWX48eg6OpPAv9BvUnqXg4tS2N1nmxjbZovIhibBNzWToovak740fNzL90wBAaR7OKPqSoOA/zHd
GduOx+/Rz42v5CKoW6fpz9scYrBbqD20vTzCF0pPghgaIRsfkYXDrKmQq6AbtehOCGNsenQ0UOke
SUxQw5UeE2aqQnBioCi6gbZTQ3QGR7I1a21mMyUEedR/RuR5/f4c2Feal1LQIn9VfjMlcGc4N0pH
C6ha/RKPrD4n2qowmysL+SpCnUoPywlta8LnCE7dDk6A/nazacwQ6m4f7NnZbC8ltvseP8frtkVr
953+hhkcrt57WQMZXqHX/6FJY9t7AAf8Hvza9AWt723U4UjMVwjx9E7dTrxKz+PSsMMgL00/QHj3
5VTgwUhV+w2nS8JVTFzu0c6IQmFKo1DTejDtlAmZft34AIfVBuK58QC0douvt3Xr/ZtHU42/m1nI
693yK7MCjDV7e7LLq7/Ng86h0u9zvvl9Ex9SKyV5EJzz/kI6KmJSO7Op2ETiUhQQCzUJj7IAddgR
Rb6frlGj57th7xgs2fbq4Jj0bFuiM+xTzRmBLicyhRoH2nQS3K3W4EIQ+a8d52pNCK/5pQGYDymv
EGwfEBKkk7xwmRhu4vNBdrBKYlGygR0bty8TppAcsBE+2zcSpdcO0tOI5id3j0QqAJ40INlPTqrO
NQEBgCCyW204SEjgQjrmj74yuBLhlpgWXhjTpN9Rs3bXfI5+PcI9HXZc0Nsk+Rpc6om0XH+VuwWY
Yh8F8dDmE3z8I02bZ2R9EDmxuQvBIz/C2bOJg88R0K56XiQ/A9VFv13btYkqDzNymqRJzKIrKLKk
Mo9ETFxcesoFAI/FLUsIDIjpy6jka0qnkZfhPuJw6kEkpgDXpH1a5YTl8PdkUH5UUiaRDNVvxA3a
joVXczxf6M5XcEaEt/CCK5OdpmYNTsyYPP51K8vZ/NArT1VGaAzuzp3mwckP3BQmLI6Cpbf8W7kU
pTeUKN/GkjKQR2Ll4bYoeMn0fxPKkNsL16I38Ew8yfyrYQLE2bVHo99fVZhVUl7Wb5qjFEMR8BRN
SUODEg4TtgoUNaAS5gfq0Sdz7Vzcm3uwd/YNLg+VZMqnF6bpiIewZrbfajHrXXMNxKzvac+4a0SH
ZIcKhWll4EqxP2aAiEvVq+4TZjxSn2IqoccMBp7EXdOhtKEBRLVMdUt3YEh0KM9IF0TjC9Up/PpZ
uWIboR0iEY1w1UVvY16GSFu4q3tAaHL6OPuDvWpiEPqVtOGdASGxqORCILL/ZHlpeiIKVa2pTIss
mRY7IINIrQDLJ3FkBLtpbK8G4AtCaCiOEmKM39RUXnR83Ng40JGMAEs/fzgs89+4xXwiRmTAs3rC
KdG8NZUJCiZmb7lC1ItXA43QKVN/ZRI5xdfC2fEiisTUXDvWOV/R3b2JtGD6byos3yVwDi5/XvDm
M5tlM1g9Mn7OmahDzGFgXgdryN/4uUNP2MC00QzWJcVpkVsKq81xlNq/fslo8DcFGalPjQFCrsYV
PKhfCqGDXkcW/aBtBn0cRMbVoM5kE1TIHs7Kb6IHc6NeCnpTdRvDGy88M5KkQdVTUZh6QZhAHDdi
CKXXr7lsMo7hTq+y/h5FJv/lqJe/gUgQUo6mRL3ogP6fqA8LpTvmBXw18WfpN8Kr1qRWk2VEVQ1+
8TE6Bjva41Xh0nd7wHVTs7gYeEKMILRyrShm4l1w/dC8UcbUZTjR+U+nPRvI/3lnTS3581jIJe36
Ku9IC4KCFuEDkCV1J2X9kW+ZnjXm9uIKxiKEt12pGqocDHiEAoHHbvw72FoAfQS5nGkpU0Ggj6Ml
rXcuN3BeKqMTKwZUnCN/T+MbNMZFAipUQ7FETE4BQXoS/WoRldW/N7nwMmXGnVBz214+b6GyDh0x
LuK4TeohZ1NKoFonrZTDDBU4s6xcB3FMYiD4/VYO855PVgSKjArWW8KF8PaJDnc/wE6MOlA9BR79
FVDlCpsYDdQVkqA1Ko3TseW9XKXUFWvQappDyTxUEXna2i/kuEljK4ZagolU0LOkU9mLHKYmIlYW
iwXQ4muJeIzElAmwgRQetfQxeWhAs94Me9aifOHtsBwXdndmIvVDOY8tHVtVNXNBq0KknYUheuyw
+tLsIF9tOfQFPN0XETHN0wnoI7Hpy6jx6h8kkoi6a5RENV5UJb/8PnqPMPJ14mku9LeGRGzkEZvO
RNNm3o9OkgJ14v5wCWtGBRUmx3G4JajzfQJSQUIdNpAEnFAXjBKDwXtoLizR5GpmqFatSI80JVze
olN0jfdDT2EURV7yGzJ/tTqwSMT6EjWh4hV5IcDFGd+o7geZprtbO/APsvrybx3BNJj8wGsIxsKm
pqwleak2rQ0EhMfgHj3ICQHrKCG79OK7j2+7F+V7SkVkI6hsMbyYtiEry5/E/R7112mcru3O5AXr
mCeQkpUP6pRxWHTSKrjSilET7KLeROYK+DeHgrcqR2Czui3Ih7ATFccC14NOcCXle1NmJWrvk6GJ
xgojGHQziJ5kYyvgMMJ549k1E0SzBznbcya1ojIEDUQHpEdqlywWBszoP/aA2F5bRfp5cYCcSuJ/
h46uhBUumRZEoxdROK0sWQbNH/gJAJp8g7+oOSW0af5RrGelaK5I14mmGn0JE20zhCEFWQ8cvWwS
LoARKz2h8MSVXXoBOwUErjzr+0OQB5Awyj8UCiOf/FR90pEycP7ao0sizaj7EBCFYnsVxrBDhpqV
lDCImLaFdFyEm1SZwMeqURXikivkR6HZ7kyJWHc/W3IAgNechSXMTa/MT9grplVqUVYNv2PkJydX
LTACT+XgUYQh75fHOvcYSJDQq1Ui+83Wv7oyZOJPJm61ub1ckyWnke3SwAUSctSN9T7iF6uX62Kt
kcXBgDrNaOXXo7PmIGNXkfFC8WFQ8uiH3k1XhMhQBHDpv4A0cAHC8WdY45UMoOX877pPGnNwCmr9
XKGvieUm4xVFhN/Nq/BvmfiwXjaMYswItDnvqSk5b2Jrfoewv9NCnhehZ+7eE8m9C2Sdoy2yM0pf
wVn+AEFEqkvc/QZDzBC6IcnCVetgoiHPPgA5H+n3ofKKSVP7fqp+ZuSigi+3uUK/8n5QPXPKczUb
3WHqM+9snxRohyj02tt7bzN/9x5sVJ6SvlxJLNRA+GLeF2v6/pr1zjRrjh+MgHgxFICJvb0nnHlm
1hzbmAvhzzQiEYWivQt5X+ODEERFZmbVr7ZZppqmiAKuBFkbzSs13yKryHFVKyhTTqz3knyTXrsn
gHSu6iQxbxMqlnWMiGAJuxfzNR17CrNXVqknnegdyON51LkZJIqYBmIMO5U9VD86Q1JUi+rl1fGL
r1xBB+RM2yPLJh3SCn/KeesKLLr15VSoOMVORmdCm5ZkBuwlOmAQJ8wifFCVk/aXyBQcYufSIGY6
QCTefyVX+BHDQT9pVZ1jG0YdO+1lA25UWiE0AmTprf62iabMoESSvscAVv2KwxgVDUW5pDWcczNo
vg1CtrL5XhYJqdllhYPQbDy8ucYsKUIDmQJhQiuTeFm98VhRGa20CMgVQNITyeBfEfiivc5/k+Le
Uq2AwAdGO6AW3/LUwQ4nA9SZaa40VWbovjBRgrkSVMjyjmIFKhnwvtjDj1UeF6yjsHeOmNnAxOdU
6ZuL7wvwtWvv8Kfvf/E7EvPc9JsBj01v9ZTZKRB+MHs4jCa6g2KVZGCJvhGzIBJT23ocxl5e6wL+
5ogUUeKOn0kNNexn8kwkOprnmBatOcAGmJPwKSxd3Jm8o6LFgT0GmkewksWs9qnfLsApvjrNoSIf
fjVCVACC+uKZdJzNhu8u8F8NYefgjRP/cCDUoqloCele69FdQ0jjWTSyL9/b9wGlKXS7qWgTF6gE
S4tgZwIQeccVlWkp+3aA2krgtiaaKmR4N7i2fCXwFAVfx4F8VGmyDuPbUO1/LUedf9I0OHIeGlhC
lMq9T3oDupa91dyMraIH8AQlZBv4IBjGRrfGqWUw7Z9cp7qm28Gmf/2F+sF6P5jWO/0q4AHfk/ur
S1chF6uXtXTeFQYImvExC0kxKiJJs5TQ8VBGepEuiV+G7k5PncCU+dyGbd0Kerbx83RakXvBGxvz
wofeQv4EiGyXRpvlnEx7UgCFd0hulc12gN+wPcC3TKO2XmcbjYX7YmeV8kebhwPsquK3Bfc8GMOr
06tj2FxWlx0eTSMKpIK3+VsnazodHfTIuHzUZdKa94Q4sCsx+7oghelQ5AEQcY/Ro2wgA+MvZj9C
U9r9S16yYaL8iJ9yo//Yq/qHt3U9W3XrM6hlJ3uLtZ3v6PaNbkGziqbqBmIssic/H3eNtpfbGc1I
+ct+rYboXC36JKVx4ba7VX81AXhJcXNu6QoA3ibF30bbEdk36v2gHwlYd9GdOQvSS+YRuDcPfJ3F
7B/nr6SZlmm4Ay9ApQ4Ap2PXKCFo6RcgB324NTLYFCxySt2pDpMOUhG1kn6Js3VE955boXTbX5wY
KEG45KIyN1SY95XVN+/0UjNBYMuqIyMEd320wB7byeIYsSgTRDEIVPu7CcWKCyK56Oqto7aP5HTY
ADMGmaYOD2pTsdcL4kZ2MkGev0+TE5I5mN8nJiHFRDYNROIZqcYMt7tdq4HfPaHO4w+RPCfYynPx
LYgrY5TFlsffjML+TiVIQwBJLdqFxqr3dPYEmYwvQByvf27bq110hWZWMW5vuzLaQvEjiRtcWnD+
/eRs+tT0nkQnTqW3yqv+na5LOhyMS8VMH1uMUgoAgwRFf88ZeDHQZk0HF656CfpCT6zz3tLx0zFY
bU52HXZUgxiF2sBEqleY5t4NXAUQDVDHOp7s1crdk7yaz0F1T4BXT3kCYSRM+4DakM3cBjnPxSGv
WDs7mNOMRXa8gVIihH9xew1yk5xRe6C6bAVXxiUdQDiLfYrPfDYukYhDb9E2K6h+kYC1rBXJLqxi
mCZqZ6MiQR50/RoAqc+cWX/EbQ5e8e3blQXC3/eYotZYacZRk2tEaIyNKmyKBfRtc1Qa5EBIjcVN
ZnXeDaKMdtQZtrMXP8YEZhoy9CYBrAxR5cTaVc0csTFEYTxonuqBwDOhQQAhEpCIvhnwho3GodMT
fCQFIMJdrIBf94t2v4Z3pDucYVSk5R3Wdj4DGwSNgXYOrlAma9jzZ4+pMtW6+5k3B0/IU0wda9M2
rglRHYPQTci7tLbUu8fdt549nBVT0gjHBfrDvxkwHSgC+gKW67dgJ+8pIbOdk/VvneiJp4EzTAM8
oR3Smoh01N31+EFBW4rMn+6DQWRlGxeAPsKeZyufjRtwxstoVAne/jKKGuWDWR1etjtnhu6IcSxV
iU+JbcaEuYDvBgfWuSYf9Hh+eIGbgOLBnCncGmLFs+5mQsFW3kkc3It/ABImB09QM2iYigMm66T8
ye7bI+j/1Iree4B3x9+ZKI9s390KbfYNr14HjaC90lxPbk69uHWhFDN3K26saQdUFn2t4tYZRa+c
pzCqTwDK4xQh6PGuiFZBc8fsB3u1ZL5uAXZMm3vO0BKImNbH21lPqMtrY/ZgEB6HvYP9RPgJ+LWB
7V5BUqsAOvISwkKfwh7tRTPIO6hm/oAa1iilwxqgZXmyoL55pwxKrf6bWNS6N67IBz3p7YhkusvE
G6P/oWxDgqUMLvrX/v7C54EXYsbrozax4fDR19ya/aAB0qT0pDVV6oMcHd+YzJkK4z9yGZn9ml3H
F1Ln3ZWsfdBhQloDzfMP9Zq3ZDpu3Q7KsZhX/huUZYW4W5Fo0uPN30yPgZCsTPomcX1Boly1T3+v
LpNCNuROzWADNUTZiLdLO3yRD9NErgxlYRTO7wcYgdpebVqHOkWo8uzVKKo9Ca/XGQpyjH6wt4sX
SL+IYyHGfrIiFEWyAxdLQDKfi9DT9/eL1YpyJj+UUYc/9nGbXWztC+3sT2/m7SZPzZ85boxX8thZ
/ckJ+uW+OzkgkgmxIzj7HwS2XsAkLVOTNGBKW5hEkgR0htgiVqtTQb67Eebs3qK5paQApDFSBVa0
MO2OmBBoq/18w4r8M8FD45eHwnfPKLwp9jhn20zQzJ4UYmM9UZEeXtrGI19BUN9rdM5XQg6Fr9vZ
nf21kksZAFsw8T8Dz8ODSjcf3i1/I+TkUgrbUdPdjlSMuVJWlqIZ2iPUQpKFoHC+EnzRR64vtxtu
t0aRITsb6NDgGUTb1VCKf76Q0sJ8MYHP8rRucNAmqJT1zzvYMHBapYSCVhDe+upAJ2G6zmKPa2up
QnnwoB0t/Bfvx2fipGl0xxFBv9fshLa/jl4ztGQgtvI3VEkir1wPTvTvA6KIK7eZd4i2FEHTGC4Q
6tGt4batA0PsnRohOvQM5gMkpXlHY6AxftDRL2q0vY9LcYOfte7mZ0dRX5mwhsY8rMYUUhc4mrSD
IGtIosKo+KjbM4R4nQ+ao8Ncjb9XsknSdeChmblEVx90Tt0m407aVo/gdim5ZSEQ+/AaVHvvhGhL
WqlH5E9KzpM0dwxJg1mrsKgMQHLBhWN68/g7wqEYMMYQOGZzkxncbsSl6EvYDx4UNEYUqKt+Q7gL
lZodubsXGFSSlwFzy9LWpAUOACcWfLIZCZFCI55GF8qOwgZWKk+qrHkaSt4+p7xK2Al1qD+5O/3C
R8tP2laIuk/nID3M3gJs00LTPo0EsjejOfPRZeoCVpKmDXyicGZAD5OBCo0h7b04NPk5yPhTCCnU
YRU5n81UcRLyIEjynsmBsPHf6a05892M1s14MM8IRSHoRfqlytrj20h5nV9s4otBI5s5V05Yy62Y
I3o2o4vr0XZv9l6UilDKwVbWuXrQFCzphDVQR2yF4mZxzs0+xKWmtVnendX4ZDei2snsgLm1zEaE
vrFZQ6JqQx3rMnpE7ck5rn7LTCe7tgka2WRn/K5oB9s7dJiaD9Tda245Ptmo17RMerwRWaTkOqkP
W1Gdn/Q58D6koPiaPcjv9zB3sTeTs/UK3vHlYsxuZiu7z1vRebpbPndICNaJVjGk9p0GR24lbKX+
mm79htu5OA3Uw35rQXn+sDuDjyS1JI9zGG96+Av7JhFl3hrLhVQk1mZHkwjFckQOG0mjMN5A4Uaf
RsOfY/9jdwLz2H/uHWQwGh/zkLytTrDpNWs8U2XrNW/Bw35bt8nJByAsxXUQgTml8trdVYd1E0/2
d/PfjAhYgipxFlc/txRbTBwXqUwdURzXDp+QvuOcFFw/YQgkqdENbSDuIxBCt2q3vNlYqsKEQfwC
nEfCd0NQMxbJSgC35sVe7eObWE5TUDVrpGXMRCXQK27g+eC6ewMGKe0aXFlIg71/Gk44HOl9f3tz
XhD3IcF5b/wCM4HRe37EGuGwTpRGVu09zuM6Lo/xKS4+GOY1QpGMzEDcl4sEGzl8MlEYAQGHmbjA
Z+/enm5mzaplQEb3BNSkIgsI0N38u4Zq/EKCNqIgFdapbmiWBVE4FaB2716WChP25Bkw1AWVdQZp
0CdzI9RtImDAff+tTI+/CFQxRQUHKeUWIHznvTyP2wNV38rYm+v4vkQN/MCiluL974WlBW8HMOAW
YY2HnPIvKqrcFb7SUoGVQAEN5SoG+9HZZe4PuUmOC+VSvEL4tXD5IFY+SWBaE/72kOzZufaUBf4b
7Qt95hewzdaIEOXBTJVyXvArIPNgQb6ua/RgVBYMclhbW9S4SSmf5D8Uw6lshGv7SYQhH4I4tX3w
OvaN3lHagw+G8jJCe1a0gEyxNypPrBeHsrkmzKEMWREXTi9BwuJsdaImjTRq++qgksLok6/wODqX
oy3+omOTI38nWDUxXB3K2u0u06fgMCEy6or7pWRKPvaGnDj0aatYSKWGF+hlyHKT/LW41zcsSQWF
P5iLDfdq1dxzV9UAURx2ODwQH1VTIYzLG4m1weKywDhCaFGawHRUos1NXsnx809xF5So7fk5gdP3
s9FBAwXDPT6+apqdZM+X1N2tG9Q7zXvdxliRtVPQRmzV0GCoOw3r3QLioaokpFE8Myx2ERRG8o9V
dEM1ZO+D4sfZujpXh24X68PIvQc/mzkS6kQMk2cg8uBPMPAYyhNrSehGvHIz7g4a7m14EqpqT57U
cV/m2r9bzzmF2LN1tn563U2VSUbm2d/1YJfUWJ6L3aDgj7yCX6fO89PyZ/Y+L6yhCq1v7zmhxEiZ
cRWt6BXUfbCQtDq4NACb2FILNoN5CgT57yjRrtTg7JzM2+g4vLj7b+FW7dtDk/IgDaqjt9Og6bxG
XbdNT2rDvVtn9GWOfnlaC2oYruKvjQ6A3qqmiq+7G1zcS1ClrRZ1BZcq5NXr8K3QfzYbvOXJ3dAK
vbP1PZil1q06b6didtyj30a4BofD02nGSRsKKTjLYg1sStcTOpUPjUa1/x0vCIS4pAeSj814C+du
i96p/i0WXZVZ4q2eFCwrXc13VV/HKzy6De/0g6QM1oaTfwY3rYWbuHrG5ZW5d7orDARwwHztjEwZ
uwvURxEGchi8GMLFigE4S33JzmBJNzzyxa3r12CUMW0yPg5mqLg2emV/3b3PS9Ee/vWyPSxlxcVq
uc1phdVbeWU694/dl9ly6YnSWTMqiQ9C0eg1S0ahsA7CDDNQGqB+M8a7Y15pVEVCnTEIx/EKc9ig
kMcMNL8PXYMuwsLIVXNMoR/WAjy0/RpwhgjAxoxzia/QOa6szB1CbBGdwoO3ditJo4eSMQAN5fRe
gyFlGofDqgw+GldKc1EX40ztYNtDkE9UuEZMp6ziDXEUVAE4Mkhirym+ZO3gti9mG9MdOOjEb/Cq
LRWKNUK0kEcgu4GuuNXsnbSsJ4SALQVvGrMJ7KTAqJHSVIet8dIbcATL+drh2PrtXjFsJ7A2/We4
FCNgTPNR2MKLNWbxzDr9bqzJnA0kNlOEASWDK+zeAX7UjXCBWATImzPUmgQK7Aiax6CUbBisqCKT
5rUeXag1SvMUhNUXZYHihwrVNBrmyAsAF3MsBlNI+Z1H7gdLClTKFZD6D9ATcLNytsTkOcUW1T/2
IOM7tx6tQMERo9+Y5/AechtXxjamBdw9LVBDj+7hCpE5FZQrfbQCNuahbu0nlf4REoJ7mj9PzL96
MN9plX7r6JSgWHKp9+/87e8OvRfEgWDoMED6Bf6t2vhpfqd+ApLRwAl6N7Todxvc3eevDMGOgqLq
oOKA5keNtP54W7hwFa+SH4kC1wGXY3JiJom7geoFJVzzldJjtA46k+0Ac4UmdL5dNH+w2gZCabp9
2wigETAdgo1LNkf6u3MeoKMOclqnEEbQg8Kl/aGzG+wHS1v233GLVEK6W9V+tUabxyEEOLQOE+As
+NPqurIZ8rDJEzC3JDmj6YISt9VISG+ZEyvGsSy/5mBybdtWPd3k2O0ReKZ7fppIG8/dyQ2a/NF/
OxP73n1amzGyI3BhDsZsWI9P46ej2Zu1AYLIexC1E59bRM0+QCWaaNS7B2rVLfDY5wAKKWteqPuc
Tic2uvBKByK5ar9pAaxP5RKvVgtl46KqTuWf3XgWN+eyihKofdiljFDxZhcPDdt40dCJjXLIYScf
t/C33Xq8GV9sUApKwMacCNF4BAXhLO2P6FEt4B33z9b82cf6r3FVfcJcY939DHhxadwvjXZhE6GV
cRV28fyEIXdxNFV/IlfF28YSnD7hNhCf4m+v2RQMJoZNySZVQjVP035ENxCLfgQoMtJKeC9wTZIa
v2MZ1ZDxMif60mDDd8h8pjlCEOGX4RmXLCDiP31t88s8d1nhXm8Tlq2KjWoHxrxAueK3ar3cp1+r
umZwdnrbv0rb7P3aO+QuPogqVCEVHRkaYfz2uArDXjMWXZbdsns3M5jYPPrOoL4Zw2Q6WuKukeoj
yvBQw/TLPBjgoOv07jSiR7D2ZzCppq23SUB+r5koxPFP1ICvb2fV2wJ8uFUHjlWBco8945p2X/hf
52Pzr56JyLhrJmw7TPoF7pumHRoc4NnSIaAKScqZ/0YPBeB0AYiN5p7ZhWSFGfCFzgMKYrM9qu03
RJ9pfSFJVjpi/NjBwe4dwSMou8ZPRG/qU/SJuvYPrHI8hlNCJJKAHkJrso8oHCivuFsuPcnJYlai
ik/fqLHoFv7HJTGkRkSTzM8PQnk/NFZMJm/no9VoKlc5eSDGF6+iTOuEdb8L70aKm9iAvB4cAfoZ
7Wo+dipVcpfuIymKLoCQE3m0lH5MzhZEk27ishiqH8fU8JlCDXoMJoCz4uPPlsvHdudKT10oKW1a
2ZATlj0VKTanLqSS1M3PNQddtSR1E6YbHC/of7ZbUX2lMagGFqxRWxmca/JhVY+YMugmuuDYFsK7
+bwvkYGHuWNFZnDTWPb+cVrnCiovRfAPM8BrWdwf5tqK1dDKlX2rmzbPv0KPMsktcm8lORCMIemq
H7rtC51B3TxhZ+Vp9Ub6t5gysnBseRxTVAHiMtRuAkNYfRlN6F/AwJrnTcnJpGhM4WZnQawgqkQj
CyPC0odIvS1kGjlDlGriOOf3gNsYwfkN1qdrMHc0oicEOAVhsoTWIyI+TgBNUJSUGXGzSCZG1zCH
tD8Rhb6S1giLcPA0me3uCM1EZUfHr4CI++ByE/GgaKhrDmJjXQrj5NX7WBRQJBsEVFIKBSbaB24i
cFGbC+dTT6sPbXlsGV+mGCDuiwkU4KV/H0kfSCDwbCwS/EmtkqiYFE3kZJmDQJS6aJXZJ/ZlwUg7
6+LpTzQ6gFwDQ4MtebHbF2pdNMbQJUDoz/AbYnUEJx/DV5MinFJQGBZqqaG3h9lV6uWYEih99206
VYQgJEN8BCWcG3/M+EraW0jHjJwWjnO2Jh6HpYsHB+ZSJtEGIVzDEQZYoPom43l1uHIYKalm/fZQ
FqK/bPgVh4bXZdKv7KEtJmGtj2287FqAuHeJZqOg4Wqe3BfXiGYeWXeX4gqzAYIaxRJNXTgguC97
0O8L9Gj6/UXD3kCOYFbm7AA+RINNooIhu96/kNy4u5AqIVeXaXt0GRbgyBgbbj/laXyalhxLk7A/
/C/RMqploDKZkVwKvslj5Oeoc5YZMQKYo1yB7dEw95LpUJ8AceIz2SzA+vb4xDmrBnQT0BYE3yAQ
zaYBQk/tk/o2DqBbXhLcBpkU9TTpqhSfqkaLyr4BjCTG3D1o0WjSLzktmJY1H/URsa4U1oCYDQoH
2RxX/GOlCUcroDov/SA4yGjP7B26axBEgqQYajTbX6UvKeT/SDqvJcWVIIh+kSJAOOlVXkJ4zwuB
GUDCe/P1e5KNiXvXzYCQuqursrIyRdqigwInVcIOK9TqsD8HWoB7kl4QOXLxrKQP8kg032O5kDg3
QHxjZhc6giRkG61uiST8Zb/9GJYJv2z3jP78Qrkbrkw4vj/bi1soFKGGwixIr75O0weEHcpt7doo
wO84KeKsDiviMqV7H4oVdTQYrhIdYMGNVWlGOID4Wxl9R2Ue+AXJy2bJbb68p1+T/hdbEfk3ipSS
a3xolSQzQn1Q4ohnfPdcat1ppjjBY3jqjGk/bWCme7svvWcL7tW+/+6LUvCFeKEZ/9eOpL66wbh7
y5BcjB+1uyQCtMGFNc2IKmxx1CecxF3mSeNmwkIePHqn9qNN8eZcJi+eVePL2QfdcU0SQs8LHgxi
Ch+PliYL8gm1TRXPxj28ncWPXUjQZYHVrVcjB6uouScbEDYrhuPOqkOOjxoOgh/jYxvAtrKs1rzN
PiktD8M9T8CrrT48owo9ucdP+ObA9LYRqF/Hg5Yk18GCbAqWYNBSkVnpcOjVG2BF3KI1C5FEhMoJ
JYpjsLDr1vBJwEHx2G6+S6hiPsJtj3KE+ja4szi8x6Ds5+N7e3dIHsPKJtw17T2T9/QVgwemEKTS
ZZ/yhIYcjRTU/kMaajWwrT2qkf6H79Si+YTVgQz2JMmO/lAMU1QqKC8WJrooHBSFENCLkqaR/SZu
T81awCyQ6oEWDBPKIuaZLGaU+zcD3i91GP1CwKwjtY8iFNvpioIJLK6g9AnyfmWpKghnH6YJsqZ+
fRUZLkGPkfOENid0ZJjSCKow7ULXcRctcJAf6fT907G9VFtjRMY4w1Njv9gucnqGEO3jz4pfrK2T
YpxCrfe3/OMg5tgB2QfY2YNOHlm3Oevp2dtDFynTgURpkwMNQh1RhvTkj6NwGzjdlIkPZHjBMyxv
v7DdYhfuAKPJE84Yo1HqpE7GUtTRhX1oRrbMPJI8WgzwFB3XFiffdnGM2gp0OyoxIBnP/IMsF2X1
DIs0YhG9fwZiUKeTAwEKqFUHC5qKawVFv0lOOVE8/s8OP4cwzo/U/KR7GocTZUCDBpLzm8LsggEm
LqpwSPpVzFZz0oRdjGhAtE9AhfBGVamOA6Z034zwtZc/xZ0Ajgyjl4ymA2HSaGX8iZOHB8HcFk4H
JaD1ltMNR1wOYmT+JOXA1IAjHilEbRKiWkcDfFUdvGzJEeOWvA9tCiQ3yRRbLfWU8lafQuHvlxxo
e00fVTyfNU8tivJP+YHBVri2BjjDZziFPdyqATNciQSl8WmYIff0xHbpsz6nWRPQcYmClLfBuo1K
23/mKMeIly0ZOmk9ifMulAcBRqT+engfhKhAIYd4Wmzuzml0ij6wTaB4CwY9odFWaSPHGBzqRlRl
3BMlqe5FXtDtWozsYrBrQTvvnOWgQIzH6rd7wvj3XnK+1t8pyhW2Vxd+RbSvX20a2HOKLI4KdJs2
vUJ6jYZuLS4itg1hHcdN5kntfpHgyL/iUIUkygqfMwhX0FoiAVIfji7CREwDuBRXSM+LLpMA37KX
D/K//d+DybAKlmIoMl0DI4LsDec8536e+8bYJESLvM2IOpgfeSa5m5be4kcY5cnOOA7F5fz8GPRg
DnDEtcFfRAJ66niT3sc3IjY7fgOuQPELz10E01fNM5PX+jdkz1EjpvSUZyZ94hPziFMS6P9jE/p/
jYXzzZhOYzWJvvXi0anY/riQHOnIULI3ClPAADRX9TeuHaGKhF46U11EANiX4OeM5X3CbIQiYh9r
PyLlY400GYaeJXz1ykwFA1IjYzpXn0exRepS3/i/DPqFzBWACZqpTvRqYiaFpNrBt7bzSUrYN8tP
9Li8TwzklC1itsET14rY4o9qY0gqSdB3gAd4GHBvICM8oPDuYwTQiFpjjkES4uTA/NYX/F45nXop
G0R8sX7COgYSEwWzf2gYYJuUIDFhi9RTGToYcJMiFXhX9afZFjpaw+gpIy0rU9NWvXfXSpmO7e/r
aszsYqv19A+xQp7y/ptHXjVLz/W/LUInFN6xZoqXynht/uN0bFRbGdZWZ55aY5eix11NT+MtGd+P
6RfIfA1GPQmYre/ufAIQxlTmLW8MGlWoIsHonVCgxcC+aYS18DzcNm+e22Mgp8gc1M6k/3OIZahy
SM1WrVFo3cbU2ljMUyaWwi/TzO9uqfHuQn2a002abZ1vR+bDVypv2RAfoztdUWhGmk3CMivClj4U
qvlp34CEcb4xfvWH0gw6I4rPArpBGcGiMwq0attuajxfo4swjYRqb8jJaQgzOkf6F2UJGLfcPGhV
Yy5Me12It3igJOOg8vg8xUtCs14QPFz7hUxIu0WwKDQOmpB6d6bMOAG6XMbiwCVDdH0y2MnK5pWu
I72KmDbZwGo/GXXXnJc5gQe1aWC8NsI7vSkcxvALL2cPhoGEEL5qIbnGdUQyqnqTEgnjLTCeAX4d
Tf1OF5phQ6J5LrgBTC/i8xR1qQQ5l9Qx+O/hdfEYmgO+xK/TO7TJtAJENFEFvXaR/o7u7rX7Du/u
gN5caGH1IwVPkK/wFByT3rvBWKXDAK5ACdMhT9VIjXLV0u/bMuyQ764URaVLXwQJQF4ExfjESMyg
aXp3IOqmWn3FMEtvND/etEMF6x+j20TwFZ4jEy33M3U6nXgeByRIWhIqe2X2NIWvzb1WcwsuDkw1
GA6AZLqHm0GXSpI0n85k3NfBrJJbfWd0ih8+RacQO5WPUMOEdc8CVXgztMzQx4/Bk2jzlx0QNN0r
PW/sp1cUz0BZ/2OhnnHmGxxk7Eafc/e8LlMVcoyDV2lcLJw0/faXRqos1NVuxuFsSat1D/6+i4XD
0+zlHSFfQEege0KNy/sswZizOETTRNkHUhIsIMpG0R92CUJTxGFPdbgSDSEnXZYY3DdLSQ5tyzb/
iqITDC5IWOKXkr1Rj5iQj01afbIXEideEX4H24r86md8SbznDFeAEmUdenoyhm2GGByig5Zb3nDO
6ODRrJTGfipUGttGuSnzIeV+70CieP9f7E2o1FuoonwS43+ccZuzQ/TTIxRhtoa+1LvbwVcTkKHP
J4BAm0/bhZ1CVkUCq2pai/kHmDQoVH6vBomS5EJvRw76OzBODjUOyQcPVk+YqQ9JZuK74XSyIOsd
G0xt0STRQNgr2iBqm+k/ZrT+jzFJ0Xuo7EXHzNd7NOVtAUihKzv9wIvWiwpGf+RYBM/ZdRg2b/zf
8fow2M4y66jGIWaWfJHLiqetGlxYzH8yM4kr9mOYVJ89qHH0fvsQVfiRj7/4iu3xc6NXE8TmL8WN
hef0I6GEy67ujmAC0Z7EInp0ZI1DaU/upREQ1fRcPqR9TjkemSrKbFFiHEqq8RoTmiXHvjgkMtpQ
C7no1YJ7X91UKxGgoxupD698VnjbATfoD2IDzVp0Dj7NMlNQ+oKkxBb80R1ElNOUiiCCxZf5HwRx
mOgrcmIe/FtYgkCsPwk34ot4Jzoj25dX6P/1uZEoYXHGQb6xF3jeZ2/nMcjRwlgobpKm+9BMR7cL
C0AhVgAidkuExz+NoopgzVIB8dj96XcyTKaYjLiU+vjiy1JYn0b8vceFd+Up0bptQCd9nrksLHm0
i/qS+ADvZpmx+n5sCo2zCsZllqdz38E5P4LfF0d4E/Fej1/ZC6MaslYtMkk7oQvivqzB1EVp9AR2
GR66cNG3T1Z7gSYqdBIDXZVH44MT3GH65QJPHDKYofRk94MJIfRnYf7C6P9AmmZB2asCKmF2DCD4
xjDtzpE3wjo6KuDOuAkvXqlBx5j9LwGiX9SLcNHkNmmpdlHUEM5ZdN9Dpfo67cFjYzjXdTpZ6Yyj
+ejXAN+iKsF+8vL8B3X3IZ6UwH0fwZ3p8GtUjv8Um4T3UAPQFWdoV0uf8zEqgMlO39DMaYnD0IGH
JofnGFo2XJUvqcWdhEKHZDX+O/B88d7euSfNi18apQXPc0Oo1ufWJXfF70FQDmthuuzcLy4Wohnn
eaVRTTc0CKnGc9whH+l9+OE8KZCOF30zIK2gYuD8SnTki5eCqOHMK+ReFdsC//AHN/tLFnUCIYUr
/2UarsKgHGfBpfn6hnd2c/RN2RC0PfPeYboNDgOa+0jADQoktL0DsVhukmC+wn+5Xo6WOwaSb4Jh
avW/3UKb+DwAqVqIEEzDfpsFQIL4BCEBB0hcmGAiPtn9hrC3AZyv0Y4LI0b8VrfODU6DZ33WvgzE
mFwcWfqV0cUtoH/LyNgmevk4wTHy7pQ4Wukt2pyPnEyKA50PRJLpAcbaj9UHk8O1/p6rUzezPGQL
vcPfRbKRi1e3mIo+IVQQwHDDCJdNMqk1zyau14iuwOBAIKygTcIgBi2lOpth02GiJdu4p8Y1Q1fi
0OCekK00wcp4WpD2Fhl+4huOKqYL68WC85hCH2A2TYV1GYXJmmtcXc7WfHSNqm2yWsG+gn26f+md
nqqfgtQSu37IbxhbqaBmTZP/VKZ6p2XFF9D+JqqFiCFoII+KXdahsOlCqH5tK77kdd1VE7kCwZEo
xsCZ525hIewdP+6JP148DnYG/3dQFVnbzvYUbc8erFKADy6GRubduTHBJ1UGhPNunepcJ9Jx8lX6
+mEXFQJ7evWLLkkrPCwq1FlUDHEwYI3KuebGh41KDENOQGn7FWCACbkhICG8TJYqUySTCoXiigsV
lZp/xe+WFG0H7U3c9qPhZtzeas4mIhZNLdqlfFCyBklkvZ3zIl+XMdBBye7v7zWh+ceb0uhj0ABq
J8YRUjEBr4ebzPZHej6k05bMICCWCQnLybEL5+T3StLJrIKLw9puyd5KnJEiO/kbIXtzerssF6Bo
pZ/grTv3kXsfgL/pnUOQjQ8DBlPWLXfq0viQjdLZ8/5ykuMQehl4in9fkEaztNQnlgsi4DsWvADl
7T8T31Lup9KsXfhdsOh0pQsmuMiqNbQRf2/kMvKaete5a7O2PdKYDGcjw2tOtX+NjvhLtum6zNLa
gJwI+O9zpMjZ06Lyc0gbpLHfRG0AQhcdyfqm7BVWZJDE6Zn7rDkP8DneSLSRO3Q0m3AAw/jtbocl
LZIylDWtGpYcf2KPubcJl7tz2tvFLL3r6s34NC5NbyenTQeA3uEYMT1969ctg2NAkODNS40nn1Ie
t+8z5sF3SuwpnklE8tasR7ja48WESQPkM5YYh9ga3hvxr/nwchLhmwcjJaBNuXFeD7xTHkEWm0tj
+iuS4us8b8p5qRR+lvt14eHwFp/VFg3v3OfaAAYW+uRFnxmL05NpzJq/Sb8h7YyjY9A3fQWvcVkX
UHx5WT9rvziHYrsDF4Ze3yvIqAGp4MNdXOnYU8ZUAMMYlDAGcIIPzPvc3cuyUq5TDlYugdmCHnh1
Hsvygx+tdVg/6RGy5PLB+NaYtll1aXd28e3BYfBi/KVxgghJ4gDZrHPl59DJ/vi3pUH7YbrHh2ew
SbN0S2JMu/bg368O3UWjIdJjtXeFHsP5jk4DoinoMJyYhiS9qTjVovcyh0Y50O/xBYDMfmrTk+QR
vQHy0DM+eG9QZIB5Js7wot34pTK8dp+Gzk4ny4Ek7xKU3v6z6nEfGcd5A96//S3D5BfPGHxW6vJK
nePoDA5INMw3bR9CDR1EA4m6p59244WyME1UKONluyhtQV7ShR58Yh5hzs2yOIXJslYAii84qbbH
wqlMv4xCcmHOZbwd7nGmgK7ZsB7YuSSXkvspufRG8KEtuRuIQ0CFUFxNFkl5DLUFQxryi2Yx2RnJ
06Kigkv2ebjc4POw+HFuwL4mJl084O/6dLPw+LqheZzqY9TQ+d92t92LCdi+mZhBJbmlz6FFnkC2
8PUrEIccdfmZIHRfcbM6vsRGmE1e6aX9BG+rOtvuro1HSropu7NxLcESJj02r1/XPDnzPHr7xbUZ
oPTi3YdlZrbH0DBn43OzGmwAjb3aeoYvyckraKD70GYDwVa6g9vTIjI9HBperW3d3jsWKzIt0s0+
4kzS/A5Pbfwkqiw1xz/1v34Vi45qgKUsIv4b16qfu/ujZyCwAoI4otnfJj6/ghvKBHtnO6drvZ9r
j7HUoeXFR7p7FFhUvMF3nfV3Mbf/E8DxiUcv7/TrEo9qjRu/xeArrLYwcQ6q/NwdasN+ePM2Ka+Q
UYmyON6uMWXd3sasahYav339RypYw4/l9+OyhW5jq/cIiOI9vsk41KHpsncydopTrLnfZmlq2/6e
9dkjTtZhD9F9Obp3iicGYsIvVb6NAGzuMvd1rm8YzYPpq1hVIcKXmgWOm2rKoNmk6vHzNaa1t5w7
NGZzh3T5XKeLSCyw6XG+KKore/+JlYwzAw3xyq1yawtPYvMk9hiDEUZjoN/lVm26eVCD5nObPThr
sX57RkPFuTiKrD1ka9a0xTdpiKt0bvglkL7wnVQ6/H+N1UnMiq102JaF8QFyCQjabwUTBLbNk+ls
uOcXtl98HrJWT7Q1GnwPPGBW7KzFT1hO+jyyv96YNoBmF81OdYkLS9B2gouLrCgltJ9eUiOPz+eq
+6I+5aURh9/N6XQian3EK5Khe5++BH0DyenK4KqcGMuPm83f3j09zXfzB4+8WeY5USvk4IqIkHaV
G7WoMeX1ZHbl58PspyzIGAKXIafKO400HtMzUPJtSKPhAKJhE9IcYwmJLKwhRW6FGvtRGS3bgU1A
RxU7M4rroZnc1erB8rZzpi2oUllmt7BDA0y26L+daZxUOwU4/OPHep8ehgf1CpH58Iq6eJj3v790
ypD+6NEhBzMUfxVs9XSFAzbDTahAOMzi5xI9lmlli7EBLZs893DzaZTis7DaHBOJcrfULjcxRWpU
/apfnFxGYMibxaqG4Eylfc79UjXN3ecrLHersnrAcYC+ITBvlQQWNYehd0W1Pk+Bu6GZ44HQKbVU
dZXJB4lyoMPVRgnxfyDXbJiT51VoQZYbUjWxOngTo+ahz30GYhAVaDbA0bdTCEFvx0ykH9MK3mri
usn37LZGAWNMu8+7rVE1wUurtvEyC4sJGMPIpnxksOY91sKfCx2aUul3+Qxy3LtQf0RtDYHIBiUh
uxHEANkpDEtvfolHvIIsRltNHDkZFpQwLUWdbCnrAh4FwnxyJwCH645rwCMHrCkJp4f5Dqa01sOZ
r6dn9MBNpDJwxdO5tiwntfFnmHW/GAjx7uKO9/+c0dExscMIZFIHvDlK35wrkNHpirtbYhNzNumJ
SZuHd6ZqKxGdLGe2JEyfUns6AgNaLFg/BCrwZLOj1ooMo2V/ATGG0VqGLPYhT0XLDPEQSIfI5HJd
+zjnNRyQIYbvriglXKhsDWnp09/oINlHtxC1QajW3/SdXm7I999EfgZH0YgTH5kCXqU4hgI0GOHd
uS8KXvYBUI1qFA4d1Jrv8YtjCA5nhudyW6MmNx+nOup8iJ3ugoOxznQlxSrp56QICAKRvWjSqClD
Dhzumsw6M4LB06lIQXFxSBbqCRy6DEUHxaX654J8btQsyHT66gvoyaICBmrxQXQs3LYr40PTSs7t
ffueYhe63LbfJi8ZZF1NIjMLyEVpv83C6vrD2J9o9bSnRHQQ6C9YzG6JAnqM9X5vfgTraPUEimxo
rh7+kSB8vm2MU2l7h1RKf9ueAZeJql4Z28sz4/hfUCnTk89d8aFJUJ7Zbr4jp//99sqZ2KluXX59
B8VZcod84e6GeVxa3tbZ3inM/O+duUQNStIIvabfMaFG3FAa9NTtLEJq3U5+jc2OQTLOXy2PFfcN
5Z7DqFAvhHjAfNzawznn3rXiPiH8v7z3snAOZ7ThqKJv3RljrzUvO4Z7qnq4ikykXhoXo/1GT5K8
4+XtLPf4rpsHIBFGgGbJpVrHWiW8Sk0ECYWSW1puKviAuW+bQFm+Ei/tc+NbQzyCFx4TUs1ENMrq
HgVYjL+0YfkMe3i7jnXjtPS3MBIdYxdYjdMhpF+Ms2GjTlPFtbRHKd85pxFyR/AXXKELjZT6j7pz
auAtI6Qe7LV34IKaoNoMgNGOzd095Lyb2+vUXrTNZLnCeMUigwmLqRiuTBgy4W8ktK8MLzz2VnbE
tb2spsG+8LJrALVzMzRRvxk+ly/5CDJq23kW07vt1L8lf1jpndZWHp3W7JnL2Ox86HITYfKSey/7
p/mMgE4HX2oTrZc836TQqLbx0uzfkePYu+FLWd3JCicm9y0e7edPhPpEvtemBZJd24oV/S6Mlhc5
1n4OzYYhmSZ1BWAp/fEZIpRdYcRw4vFmprEGOlvrX6JTRLgiOhfCauM6LqGEkDlITAKtkUGUbec1
fndsJAjx7mo79Irvfq8WQj4MG33kd6nCMQ2BNZJWnJVUme6QMj8JE2IFRKukH/YJtf2kssuoFBRW
qrvqityqefnR7nk6UsSg4YJOXWbEyxfrsUEz6emOqq3n+jbOb+knY+pweUdzpZevr77ZUnpvtXwM
BaXLemFLwaSltfdJiKillvgOqAWOUeMOWOpHeRvA+dnQLBdSfxrfgld7uaR54mZr8+1f7PoXGJoi
AW0RFjot4VMMItUDA0aTHkKMiXCwIGlIUJvhbV3llGbO1kFN5B2UUiDOFqam47GG5dBc5RtRZRk/
AYUhSHBqt75EE9SgLx4i3dR58ExAafpqvhALQ3rcjQbyaka8odspJLnEqV3F6kRDxmxcPhuxeIYb
zJeyEkjzC+hHxRudb2BLuK1Sex7GwDB0b0D76ef0oRpUFgYYHhQBpng2DXogEZpqRxBfQafMpV5H
Vvs7mkFWY0iwC+p4y+Qjj5AH2s/3VpXpKmZqcL3kCTIlv/XO1O80bKjRKjAlWOcPCr2hAUy7rrVK
S43rbLqH+ewbM9BKtmK3XmtRLUxizdYrPaTliPwLEYyM6/x0SkuTss52NvRk6KZaaK3WWucUl9CP
ex9vIBhenc26eImKBKXx4eDPanLDRJzpMNw0T4oPdu9CVFgr1Rnn/L0iYU4AuVyV50h1Rk+DROcA
w6DYwtrzTl/hii+xa9Kv11+L1aStyOpl/pijfUfqUeMUdR+4EN0ndgr2AvBPu/uM3s55/J0U27S+
yVMejtnchvTC3WIbKb9VybEGtfQ7wR0XzamCY/dXiL65p4XtzZpqGMya1HA4avYGEpBjSp0VpkYI
+USd/Ik4ElDgJlibnxtGfHbXvRy/t7PTg/WDURiDYNpNEqaur8v1Qc+sW91zuPVx0jvyA3Z7gP0a
fHYz2joDbnOSn1w5pvs2TBpsLgGNAAxA49pqx5DRlcE3+Gy88szFYFjMLmlUolA32Ce71qxZiW05
tw4v9WPIJGcxxp4quA6wMktwNju0Mu8cZr1qRMM2vjapFf1mxR1geaeoCS3JMybRuvNCCe84OHL9
wyrNbsvtdHqdz6iMWSAGceqssNF2oxubABQU102u9LTAXi85412MIejH+Vbd81+5uYLRUN+1CNVn
LNbOLs6D0+vfB9IFQnkz9/rHT54bL+6LBhrWvStd4/VjsT3hc2e3d5ZjoNCYl53tdGW5iCGAhNTP
gz06BqJKIFLNndJzebAMLrIknflSKizFHYtRcUNkCtdIhxDgr/+X+Mc9MszBeh9DI4DnkhHyLlF9
tWlFp1He6ORhtavlJ3NMd43xX2pHpXal/YjqW7o7XfEfOg+9tNk0p3WGo+cn9O7/U5wxsAIaQI6r
wx1A92/IUP1Y1mfDFa7RdQULKgu03SLIfb06Ee/Fy4nTsuKer+tcJ+5SCmgwSuhpsSohWyD0F6Ft
ZnaKXJKYK71OMT7UdQzwGRx3/go4EYE8SyhfgwKdQcuZFwkgbLPZqHef6lN2n/62e07mcMzNsYnM
5L5RKnGanvGdqqXZYr3t6DZeA4ZRsLDfwDtDBxKqhVgn/IvMCdli7zajwSKTnsish0aKRdzohXHf
l4S8js9g+Dn7uAMmnFe3ej59RSwRTqsxW6YKZllkvd5puzc+UZL4yeD/SrChRVaYuZKWJc06YmHZ
e9Q5y1tZ68PbM1QcssaTUzBjl9JSMxFR/C7v41rvze69k+qG+1fMsgXrY0BLbDqpCFpMYRJ6KMDS
8oyE/zC0vtGrwqzHr5/4RdbuHRSoAKozX3yP65glUWoVOht6vy24Qi82GAmHW3zxRIpUOs1ZE0FE
OqMVz6Y2qjB2colw4ERSw/ZYi/uOEhFGxTCbtCDERezo22jmw+Fpb0heoOvQrkxXu8WFFIYdw81S
ZHksSOpp3QSrmmfTUPJnA2nfF6ZsoNUDmg/EIfYMBUPuYfa5uGkQU7PWnfxPUYBQ5tcmLA12RLtK
an5KTyO5u8oA1ehDIlrggrxxDgxixKVfODFWLKesEmJh183DL+a7vu6b/OeqeE1e6rXVyqZbigAY
DVZicMPGhxZKU1PCpCZWm0cGR0NG0HrvZmmwrX/ie2c2OnjH6aG3JRJQWW7c2p9V30eV4XdKZwOC
59ptpnPZcp5hWG1JJMV9yhuGd2bU9MIYOduqqygrURF9qpm/1jhzBpuJkBqe3eQTXOKCx9y0Qahr
PKmMdg6RiNi7lXghtvDJ5JukCaonvhF/6rSFAxONVfJggu6aTx0RRliYV3dWF5WBQIciShfI1DkR
CeHzcaGHYB+VgyPjGUUqOUaq2aCZZ9axE2TYbuOuX4vOcEUsj1ALxvnY8HKUG1iIZFE5WIU8Rq1u
hsrrFv9UWtGtF/EF9+YwY5dkvQ+qNKzbPwaVftdleq8tnbpD60f15UC4uyCF7TVTgO4kiTplXBP+
07gpWQI5/KgIFy+p1LLZo+QtFyroi1/rPajA4z0qcDaqygiRzWf0hLZoXjz7tCdDxltpDsFyCc5b
UhqLgxTqKtAt+5JBFnp1PSa6khOKwjnN6h+Phm9MGGEKL2qw0toLESF/0vVFnoLOIB0WJnKpHtVK
Q87zi0xOlRkkmO5oBTG72oT1gv7ErE0fgq4MDbvdolJyLkOaSk/UUOl7rB6Dy9+V3lxzR+xsQvNa
58sSGFLumnQxy8RtbwYGGO775xhSH3lW8wbSCcvrCqZTG0sg4Z5ejr4Nltq0l2856VFQoRr58C/D
J01g5BEea5ika5IlXkD65Mf4OwbYgUdMyVz8lYc1OvZUi5eNiKT7lSzkq+GleUE2JItmrJHutc1d
7TIwPoQJjuILjNtTV8oCBX+/KnrX+NIsgQGQNx7opW8ixjjgKpJto2IGa28oyKgAMezDAPYBYutn
rhagyHSG/QNLDlwI+SQFg891a6rvjE8PeS64s2RAETunNEWKhDzzmJJJwbclsMionPqmd0G+lywf
OpxyFY2ssn3db5vdFWbrR/Lq3BLm1KEnQCuQYnEF7gCKO/59eQ+2aWlDIQkcskRngp4tHW/eVIw5
5LFo+/d49IusUeB07aIQXsG5dlCFz1SmmDp55jOyJiwuNhJzxl+xnBoiIqkTiYzJhSHmbVBcHAZa
Y7UFY1PT03RLWT4yEGSmrw/v/DWw0Y/Lxyi2AzlMy4kNrDDdU/nDl2Ali3Kyh1onjVCKH3AAY/mY
gzpAAO/anN4HdCJBR2zwGbigME4i2IU7lqWPzqaH5pDp3vvHM+JqTHVDeiCDTWjEkEjNFjSe02+j
Sk3T3U2+82uzipMwbe6q851bSPXUZZsOZs6o7de/xA9466X14SAr86TMCG8hyEHOQdjd95RAAZd+
515gtDHHERxa5QXpzg3uYBYoIEakeZyLHyZ6zw07tj3+UO2aZMFLhvHtMw8RErdvNUUQJUyuSJRi
MqEMb1aOoXC7cWc5wVF60SQrBsnU8+8UlCOJRVuBFdElSg99Iyy6FiRd2HZZrGmwwvI2BvLuVRog
TrEzucucgxkN5n8r8PNKTSBisQn40MkutWAtownhqn2Tr0/jM0weluI1qk2d/frt3gjBQnvpK90R
donflnue32JrSXD0stXXf80c9wBL+eMNgDMdO7l2B9sIyhne1neUHLDY9gCJvFssGYyjb6yt6Mq4
WcF7xfQY0uJXjvLHsAb1NnJTxZU2EmHB2TFJGiM6I7AFTvwx3bmTRyo9G2hadMPmtFiIAclm9fGM
zgTAwnv7WVvT8Zbz2noF0yvdAssO72a4RRP6US++YjJVJcOFOsDCCL3iCgfiyV+JJlzVmEZt0uOk
yV3Ogw1k3VmzFt94GkcCNtbEDQlAK3fZ/2UB5zvLSqepvEKrze/kgiesNtxsfvVq4D6IMJBLgfaG
2SInuUa9+9DTvRj05KOK9dmLtNk3+srF0HsmBmjHct5JC3wTHP8YBIfnweFF4eP0NgHys1A2PKVN
qo94RcuNBkjSv/3EBIvcQuxjPaIqXmXVKPtgSfmPeiWnuJg19+E7J2Zc8R02G6sXi5SDtcO70RY7
c/gVcacvMTw/H71FY+tn4Yvl83bzudEpuvfmJ+bq5YZOvkgqxiFMXxYuzovB+i2e9JUJ2dMKSjOi
VN54qjJNWme74TW1OgDxYMS1VjYUzlEiqYLyzOmsj01IRDXDQygVWrQKswJ212i9k46SG22dwdkB
a6XvxHmclGB3P8OCLllrQSNdx2hJM1cEVn9QpBMGD+nXKgaVYJHbtOqu9KH5lot3ekEtLXW/wNYR
5P2EViEAglcafLFiHmEbvqxRCtGDTh6tNz2vSikxTZYbTblCPqguwVz8LXoLXTsppxYZAj9Cyk0i
wyy/GSEcgPX7ZbF/dkqTWdOItXRwQueLAMqah0tLQ1WNK+Xud3FB3GKHydQV81OxOT7PS+sPR4EV
PVKurPKhyVdJsn7ZYTwrJ2PBeqCA0gK0Tv7wEBUoebCqp/wP0XkU7C2qTMO79Ar1TQ8b8GNoksYz
hVRXYsSt/QUQsh9WB+4HfgnOupGe6pWSd6pfFjWvODE8dsG34eaRIOzXWK1FWbAj1hc8Q8RnyK16
H+cz4k1G52lxQOWH//ydTF4W3kx311hXJFBwSr8NMzp5LGgiJAcHH2FHVGWFvhvFhrlznxTgiNrL
tnxA0OQSuZU8XaJE59OzaAjhRV75KzbEGro2Bp8tk1OVv2ejhw4D38c6UU7Z+QDakMp467M7uKOe
sOFLd+g/CG8RUczAwOXdCpTYzuqvHl3duhWxqtNP+iDt3LhE0qDC6nrRHSmR/+9RyaccZ6ewR64N
nLudKjuSrE0c2Mm8SsuTO0Ft4EY9fQw2JJ2iKMNegiff4HfADZtAOalBcv/C1UDLXjxMMRkZASDv
tiPJrhQQcZL+hDj4rHpSUgOdejt+cBVYi/MfWyUuUggoE5W1AAUYjve2hyM9Oswaz6kxLwZxkBXu
cHf4S8q87rZBvk9dgeg/QZYUlvjBgxowxcFQSacWU8/wHpo7M9hsm56mJiq4oGsnEkBI4yveJ6x4
mkITD1FIJyM+oRB2GxBE/EON86gF9L+DbrClJVwtVOfj0qCo12v8lQxQVHLyH1W+Ci3pV6EwE6jc
1aASHtgkbnQQiAoCiBRBVCvbHuem7pwS75w7t3fPA32OE34LDb5C1YYWudCFPOhBUBVvlEr3UjfS
CnKP3rt14IJobTEjV+vtU1DGEGyL71fHThAS2RU3XLdBWlqiXArCB55li3AxQxZDXYAJaVQsA+9i
68PPIcNY4tLvTEQ8A4JapNkpJAnoPND9+DEXKygQimcPXxDalQioP5kV0p0FyqsvLKXUlMiamyby
h3GNVFFdyS+Qo97+ASIHnI4j+T2o+h8i5IkALryhsUCLne6m2g90h8Z4Cmg6Q4+gwgyWvuTkJ/cF
BhwFXl4RhkbWm1YQpCQUNkWg1iTfGV3ic9tEtFb8+gWXiAaMKKo3pns39UdzF31/w1syd9eUxhX1
BKrXjkEtvw8pj1XrsYTWz/DbeCNPNWdUHyjAbp8Hn0VhQe11a1nROzy12PjNYuMZlqkdL5NjskNF
xQoGb6Lv4pAH1bpVvw8KkLWLbp4cw1v9S9CLeSwkvsAZ8SWqxLf6AYRqT43lDmYw45ykUL+jf08A
uQ4Mr0MAWK/3f9SEUIQ5t/Hg0Gb+gK89Rjhy9PLwNNrCGBuxkpjImXUfP9tvdgDv9OA4pwtRmXCv
NZppt7cN6cc8gJEeI5sNxLHTAAYafJHzIgAo0BHkHXtoBY++SSKCYAy1X56Uwc2ugys3sWeOWLHE
BYCv8+A8PbI9NeCPjKV/bhwQ/q1LK+yYVCP4FOSjOb9aI150/YD48fZ3M1g59/US+VJ67fs17Xma
AjBEvF2/Fm6byKikyM8k5/nT37WLycczg31ztrwOr/PrBSqCt4GCyklnQdfgPvHugvzUUMkC0LB1
wUmaToiIAWARdu+Yoay3/nMAAoP0ID9JuLheHDeB5DRHUz6OKYMHYhtUScdmaC74d+T8NFDhl+Mu
7QQp65GCUkdI6hGBWyhzkNjCP40DmAipLKF54BHprl3fCD+w9Ym/CBYqf/tP2IEKwsCZpAuvqNag
3SBhiKuvFA9JhRH0fsSPPObxP5BCqPRIc9uIPEhKbN5EN2GS8kL8IQE6y9zliMTyi4zYEffrMA2b
iRthfjbr5h0mHJxip8why/Q+HRuMSBFiaC6fCboBkBmTJU0bPkq70L5BCK1SSX/DGlzOENUBhI9e
yMbAz3WggyBTg2Ljm3kakb82TAt3Js35LpgPeqRoj3jTPtAitkM+1oXxASVWhQDa7oy7yNLo5uxN
IImEcexBs/h3BSuKdM49AV32ZBE6BgWy3DmnEICbFhvsNJa+7GTM6OABOnfMCBiCk2jWJT4CDfGI
QXa3wCZ7MBZyASBjQjsGKNj9cYasLxYuM0iXUrrsmJcr1LMWK0DREMnA1R6JFjuV3YwQaZwmkp45
IyllS3YfHHs4f6yMVFH4XgTAFtLMCTLRGwjJYiYP0Ildu+j1eu5qC3FhxRFLN4d/tgFJ+foIk0W+
ZpsWOlbD7JCYYyP5cQEX9SInMuuZzxyAIJ8qMu18JPZf7pA8KAvfeB3LB7vt7EbFGNZH88RxMIPf
HtVWytD3ocnkKUg2GlrEkP/nCPcE0SU7RjyHTiOYPf/9Y+nMthXFlij6RY6hgKCv9CCggmLz4rA5
9tij4NfXDLNu3crKPHkahc3eEStWI7XtIvmd6HLoUn9Ki81MvuN0KYtO9sk9sUdJtcMTxKqrSKat
oyUuFvoPP4JARxF2zSTLp0aqcB43BgcbcFvKLTpANIWcTXrKZjYSLN4n3q03ZFsJ9J+LoyB+/Dgu
zEjaiRvwSRU205IIuchvU5w8skPTzFs7Wx2dK69pwMWY0gErbZeYEU68hh7oCN8u1n1iHO0We2SI
m7M4KC1IauVxGIdAi3b+sPMhJ31A+c5NZVPk/tMQsRF0nGpQezo55s1502v4H2Ryck2RTJ7B8CmI
BNJVBzePnUJP5Q+nFti8Dq755LzdU+r6n+FrZkR3TvwHp7y6udEMO8WqmRxWrxksFT/vCDR8h6ey
SD7gmcCo7LWnjEkEHDtfAZv1AFDZusHd3g4KeTYirHcSgLNSysjCxiOQ0YpqHQayl7GHARGitWaI
C0ZcWn6ucNJRJDCzIiv54fK6qX1P/Q/lKx1kfONX6QdZp+dACg5qMG/7s17iEKADdy6V2VxR+PPP
xWnnxUyxa4yio3eyMMNioEKAyJt2GSTUy1LOna0c5L+2xP39xM0OSc+Y7XzV3UGXTe4i+6lzLRdV
I5wm0LUFSBUmhqg6OMnDfbAPCs2dXh0NFzRYTVbeCsRdZ2NryXUCrEp9CM/GOkCCjs+IWWsGqe6u
f/yjbB80Ig3m94entUEto4/1GLxtxzMlOG+bI/A5kbkR38VRSTiSKz4U+AH8mlVmvv5YLSfbYC7F
EmEVZw2PSRXXj7J1IzvDg85DLjfq+FkTazMEgCOIsG84ZXgGYQUBfgvh7kXeZzGCCHZOvrBj38x/
XOH3T+4RpquMRZk9oxA20aMpqBdoW4FvKL9lP+x6GOhUy/ZWh2gGsb0Xnq8I1M06u0pt8OK2v+fG
XwMMY1g+7bCY7UH6HOvL2c/C8RVs4jg+rCHhzYUhEUuYB9ODC9r84T2RU0qLwQWAGNDqywQGIVRw
xxgRJwazGhcsFqvo/9oYTHcpr/djeTg4zzWWCotiLEj/M8wZgWrDztkmkhbe136Emflax28Kx0dU
V3DNZEVB6RGhkkA2ukv/6h51M1QdneIWYqtjdcP7pvL2Ju0Ru0u/7g3vK2oO0wiqi0VjI1FgR+aa
4AWDZ0+l+gG1p6s4AlPvwKXamMhxj93uzBjcJ40I+/lMjw+5MmcJBGx3Degkdyrcr0sGX/ag0mbX
l7KJI7ty8Mlps5Xh+QHBxEmWO34ri/3MRitbFpADCY8iEuMBpSz6Z1AhEMXeATYPll8L0jDlgXxZ
Y0Yil3nK6tWpr0zq1Xln7YcPiKFAB3/NyXGo9V5/L09ZnbInLXrF5G8fKr5USLf4VtPTMGRiu1yk
+z+dPagE8RZB84JoGmgEjHHgCgF7nuHt3QERFPYmYX0BAMP+qsNi20TwxNpnuYc3OFEx4Dn/v168
77Ran/KigKZ3lJSrI3WPiMQ7PemogZE0pChq+IleHNtM8fMqLwad9UGCaRsxFFJc6D5uK5yVmDyq
OJ20hjCZofVeo4WSt+DfNlBY6j399/2EcGuw6y4mb0wC5d/zUPOrmHddXExmpKsL+nRomgz0vMff
jvUhF0MqREUGrWMWwuqBx2CTffEzAbx59srwHL1cyfCAWtHr4sM3rDgxl3Du8EOvpot5uVU8ba7P
9RiGESh5/wk9AA+Iz8lv9CHM0RWoVnOL2/tSeE6XAM0Yy3URt6YyJ+tA65P+o9vHKBfWohZr8bf/
CU/bXc43hKbJSO65beAzRJzNM1yMP8MvIurDclFDJhKKJmfKDfk0mz8bONz2/tMw8/wAT3Yrc1dc
pYRMpQLxAuHAuGSzll4JfTdsTukr5W6+3SkvvL3+bKdE80xhYpG87BwhTo/0UNtek/nobgW4ARNf
ZAM4WklWuKH1DNrbV67w7amon24T9SNBWZR1OmDQDGYeM/gvzLzHdjf6gLPBp4DvOksSOnvbsiVm
lfgeGQ7L6r5Y1m04ThwmqvTI5zBMqKeTsW8NEYYXE2zZ7W2ImsEMl/htbV/bPVUx6q4I7owHqAMB
N8OcU89aXqRAHH5T0Q8VmL5PVzj9OHfDiKFehO59Cnajer3P38ihGtvTrErus298dqBF8252hdWc
Av8MyJwEc0vOCZ5+gvJCuqXy7qucd32938kOign7n7cIefcA67DG/O8Tnf29fx2VQRnU2Tt99mEw
JJe0GJz9LlCIEe5pwgSHOSBf9R5zfdU5EK1HVSjUCEpEl6rMlxmjNO3yDw8XuDXusYn87skRt+SJ
k3ZbSc5TQTC6I7IPCEEYGwN6tnLF1H51nyxKV6AKeq59LHYKzxU/gZ32QVXLltvpYYTWpzuZjTW6
DXQ1ODZwpsK72NJtkVI19P2h7EiFnWX0K4uUqlP28YXBf3h1ls942R9uNt/BtddMdeffUJuXjPk1
x7o0j8QlAJBwh63T9jJVs6qfN5j0Xv1cA6vccThWfZCCWZMWmvvMRknFuWHBOxy5hi3D3jvwa7YF
fVnh43MG9dLAWQVNltnfA6+6bM+xxHDvN1gHkciJYJI89MqGclPnzy40Swm6nVIZte3NUBAaqrGc
pQdAErfJQIdl8OFMwQFh2mF9LAU6aeYKnfuPxiT2wnAOctXsbTCExC9bbDoeCHdllkP7PrrYsEfp
0mOs7EVt22/Myi1ZTJKL3M3g+jFdkipFhL1KOOWEEMKUnF3dTNADKFqxPY1lihav8MY+UMCQdjS6
G5hSHacfGiFHfITEchvemeRgyYMDNXguNhyQhwctxEw+lbdPAaslSvKalewYRc3kV8KtoLGchZZz
95vwsqTVxIQifIPqMe3wHvGbUQflxhAiwWxWWchFRD4SMPpdX/xoMuuYyAQg/UN5r2jokOAdoJPh
9urxVzPpbbHKTiJt/d1qU3lyu38cuu6FMSbFzWP+5q7bSiSN0z6lGxvO9ulhhJPVEwcjel0HgO+1
vYtIoHbpjQa1q/fbIL8COE/Wa8ro2T1KkuZIYGKmuy/vjqrFRZHh7qafzMjH3/hqv9IPD5+6fFEu
CoaKdCDE08VvjcNlMTgNFshNoPnwt19GK3T0qvecymzmAERM+zh9dlGk3z62pJUuzEQs7RI0H4Pl
MhHQzwpnWC8odPqf6AblRyQ8byfhDST8d+a02MCgIHc8UOQG4HiF8GjhT7iAjkg1wmO695djMaN6
wRdePhhjgcLWUSJ7GyyOps3HVOf3IDYCQQ2bOOYyDJfui49ebR9IQBq3rf8aK6vLWJoeHgxHrMJA
7Nuh0+ljhje529g5TiYoApG3k/ArVn24nvGG+Bsn4arIDXs7y2Vh6xOZmfE4xbcdHdKRhvfBNz2G
tLhkVtK9wiVpB1pSaF6Lsn5zgV/A4ySoG9iZ8GX3Qe1Vg9YA+h/WIbCtycpUGDVKLho1H4d+Bn8k
6an9OhSgjQYnaES1EG+F+0WfBherfwI7F/OYHW+mFS7WF6rUIwMGplhNfAqF4o1Nz0RsyzrmknDg
nMWTzFqsyH3a6VPbsqpZMNRqy5sZDpG/dr3aFcCAr2P05UhT37DZZmBxASdBKHNfHvC21c6XbHXV
X7MHJuRIk3Ma1PY5WV6prsV+QAvWUfKhQimRrd2cAjoL19OGLQQvjQ0uUD8254dgJxGiDNvZvtNm
xEjsr8y6f4I8tZzlZ3N22N9p6cER/hRf2iiIZP2bp/Bz/bFi8+5B4WIylCfiC6HYFmjNA/C/t3fO
BN0yA70hzt8zI5qT8ogAcv5Or24m6HMTR8y2lyTwKSi68UhGgQXu0IQVw7Gyc2VTFoaKMLsWnCBX
h7sJEDvssU/NiQRgo4pw6X+7ZJiaOXwuZmQtbjPMtW/2Yc+BeKjDkbhC7CVFgGY9tuG8N5Cu92P6
sDxv2z3o/GDUhkSEg1E3H5Qvb9eGVIK/UcwYnm0ORUKPJERiRjVyHqeEO2JRKfp62XOJLaQx8OWz
SR5LsUjENglj2UdE9srJ4gNiY4Ain2qqExLDaGe/7+yaoKwBzcALPjwLk8lZWIcH6dzLcAdlCcAT
rbxcih7g8QKpi5j4iTP8HA6qbfcy3+bHwsDHJymuLfoNsTqCA1qRfcXL6Q1jG63MJ6RIglef3sVz
ufMwKZ+An/uH5FPYB/zjp5I0KEDxv15cZ1c+QAAGVBdCnzy9kLP67dmn96HfliZWzj5ACAyAoJ3s
A04r9z580SxbBkeRI27LYjMAq4LL+uVF9GKIIS6xaoSDdSH1A05jFxSST3MHZ0YewE2ZIyECBW/g
hHwZQMoAUCbXYtDl8x5CuQOrKX3DBqWnI2N5crqnMpbQ6AK9TrL/g2l4/uNF0pBrE7zzSG4CU8Zq
DkBQnjm6SeZKaDtsTul6+DmFt7WMF6TlARqSqm7vEBGcjccJQjq21IcZBKS1YllJuB2CbqFAYxcL
FPgUPrMF+Eh5OeYU+jrPQOZJCUriEIM7ISRpqL/hj+A0lPOgX/f2lysZnTrODQbXGDrMjZk48702
Lokdk4ImxLvHYZK2/VWfnC5Uiu3hN0z2y7bXDkt7n0y+5FMLoApB32kvj4JUfglF2jL1PPYEdhBr
bOhYFnXpw8vYm74xjSCTyIRDMRw3/VD6ucIey/DriEeZ6dhkVtPwwfZ3E+vtPdm4wQF4JQUdfIt3
xdRwcoHVCY+DKgccDF8R2XBvf0cMr9hweemOJdnK0uGdQ2mVj7CyhgWgERAidZhvvWLfsSLWDiy4
IRSGcSMQ7n62lTmVEEFPUMd8S/ZD8lPlltg+4Kzpb58raKBn6sI9VRizhCuFlqxVyIpV/wgPzhki
XkDYusH0IVKJRVZCaBQcnv0KGovBliA1Eutf6CTiigKmY8cXe85ztHBYUWKhzZpkgU5fLpI29g4c
paS7oITp9yVPq7ZiipwL7pA8LGHPpjIb9iiyZKSCGIMvRrjs6SEFVkz9Jn9U7U548sUXI00lXhU9
DvR25ibwWHBCd5HgE1sSU/2J2Ro6mv4KpenyMbqnkjoBi6kO4zciU9z8JZPpNqVr7UCbakH48vc7
x+BOFT0lPuP7Eh+ZWjK14fnmVPTlc2yV8AbUM4W5K93PEA0JyF/zErYZSD8gNnqHVQXGxbzww7W7
g2OuxIgM6ebO/EhF20V+zbNOTevW/iN+eS8WNuAn+3UmwX3RzLIyBoo0y0Ok39Y4wtIhGshSOGEc
dufQYnJRAD9xANtzAl4p1slsHwO+pmcvYTkJOXZY+rTo0Ls20nJyBtPY75hTswOd/8TBTPBFiZyo
mXXVYdefVnB/JNqP7Zdt3GbYmeGLeDVXLqZ5uFRiiiBuOehLaNvYxomBkrkaBjjdf/MvszNXhp3x
tMPXq2Y+3PLcQ8YDFuJuyBSwzUwSs3++9IDtqj3NqfPbwSaP7Ru2YvSc8HsVx2UB5R2kc9DPkbjh
++iTaLv9DPFn4f5ThkMAjqfonSD+Hk3I1B8ENwM9UTf8hvULZvqdgR1H7U171HkinTG/N7OZ8kvB
HRj1oBmXYY/+auFQJ2P7P2o0XRXCzpctEZivUfpKqqWNiPS0t5M/jxbflf1SS55+vXd1xb8DBzZN
iB3V0fnxWJ8th7EyOyhsRa/LD6IwrKJWw78CMkVnBiPjTOZasAU4upUn/csjVno3PKgPF0FUebid
pk/Sep19MkCNSae3YyzfK4M9pKMPWmP6zFeNAPs71CAFpsG8y606zOEV4uu0jthdT0HjZlWIgyH1
M66hzmP/pOYGOt9Ry7CXshnvAC0XTg1oBPIltMhn/xGz8wC4XViExAdDDLGtD0i/8willdXdK9UJ
3n7MAYQJI7Ng3qm1HDPoA6jDRQAs/wDxXuMbZlu/+pgq43zGhU0myKMv28WFB47oLj4OmnxhToef
PnM84hXoNwVwVjd87o8r/YF9+Pt0lXta460IQUsYv59eY3CF8w/3g/nihWFLA34BUBYSqrtwRpk0
dtKdK0AdOg2ZBUzkBbdiDqesXdrvyjx3o+8J8ToTe+cxbq4ef28qiZPzqLj8L7b/xvYTvId3rhU1
NROvl9miC2vATP70hM0DXn8BNxSG2BGFAGMRGndwO14AOO7FZN5DqcyNdPlr90YRp08eHqMeCbCQ
IIvxGaourSvT09vfqX8MeUt+SVl7taT+289PQnGdUwRPpOAvsh1TD5hFVSxUqaavrOqeNLtHhAKi
feAucjK3dYA1vpLso5dHo9X666xkXiIkkHf8AW9RAHvXr/QLpSM0luUGVgW9Ucjgl7Obnw8Ll3nK
Dv0R8vVyZNAXIUAvg0h3T5C9vjh4FCPxqEOUIpX1hZ7omF4DHXtCXMna2+uotcUVY9Z0O+uuVznX
QFtjbXBcFsEe4JhwJgGpiwCkBAt9zu6oQViHQZAKvqGa8zDsCnaL+255wqwiVZ15nNzkE8MdMETq
+dpmaAfg0vYWWVWQJ0abRdc5VmCEfAKp2G+p4j6WXW+fPiPAoRKjexh6yPlJbtNtHdLsw0f41EFQ
NRE2yT0AvoL+/LGfESNDOkzkG2LrrvvcuF62HXJm3h0Mhjspi+BoEaa9MDNfNX3gdnqkJNknQhtD
EMC4erj3DFvuCpKCbY8yTOb/2AIjvZDNXlkJ4YZhVoapJSOE3/0l7+Q9fHsPpmLXbFv0z8MsCx18
7DEgZdAGLVuK+pPrM1/HJb4HQIbl+dvyokf+scdJYQt7kksjVMBTnxeRsz3+6O1S9gPfeNQPsJOu
sjp4acnRh4UiwDhx5phwXAMcjOgApcbYIw9HesaP/nHOWBTSU9Ssy4IeiYaRQWmLnl4YVW/qyzOf
Vz/x11dsjRIpIdvAoo0FZOLNsBXNIRRxlUBjbaofWkqrYBDOhsNUtk03/HWwLL4Aw0mGyymoQk18
NsCpTT4BCHMkrZST0NRcTDxQkN+xumRlSMMLVZYekY3dzSjRWhCJjqmUl18aYfkVYL0cyKoQftFL
eiMfOzN6aCa4PAUforzYCsbfceWxiHZTgApoBNHVvg86kNUfqUxbKpYZUkLcDASSbtNJTj52c4ql
gj3bWTOw6VOgdwGvP3wyd0zA/HfMo+e9Ys7vYan8ppZg/o2hPDsCbd6zJw/k+cSkEi47F9e4ArK9
PAgbWDrw5gIIZHIZe6x+NjwZa9K5xczqKOC05N7jDOw4xAYLFUZYKRiQgiE/oUCXzmJI9AYamafT
8MGhwNCtx7qBEuCwYjQCvWa9QJwL1kse9ecXgvJ1xQf5TYo6rXiFuMvAAk1L9OTZqykqqBWGhYwh
t+cxXaX0KW37N9AgIKHJdhziXcXgXxAgK5RlLfM/2hq20LNDyYFKx+bsl7DwYpkDGoj0BcASz092
KkYndwf9JePq/Mt4Gu5NjAAjUBKGnjQqDLJLX53pBdUqHC92K1lDjINZIkK8ZIbMj+PJCv1NW7Bw
X+0/+PXhLrB9Yg76CbFUdcS0FKpUaJjHkXRRpHYTyd158MdToqNcRMs9er9hiC88FbWhR6AZoaby
SULpkV9XlK1z3bspNFswr+g7Rbht0IsKLV2z5hLHVSRl/i9+vCsuTYjKSUeX1O82vhWAMzKV3Pli
wUhB9YlXK9FLE52arOjZcC49Q1/q73oKptKSE06PhOvZk7JXkixr2EKiRD/4VLZICWiChU5/SjqU
STj28G8L1bVotW+A2FTQIntfxA0xdhajZ4PbXiQH5OFiuywh6YJe3vOWuyDFBzHhBf1hDcEfHhQK
Rn4ggWjSgBp7FOBQprZN4ERXHFtUWwKtq2gR9tlgoVnBbVKEWsXPjxB3w+VHWOlAuHrTagNzUvHL
i6zIK5f4dq4IX68hKVdCJOLBwmtxlSui2X9xi5hZ0JXzl3wR0dKjQ3IL8FUnPJCpMjyxf6wrIcPR
x1pXoj9/9uilN0d4T8JBmc9pl8np/l0kMRTAN9AhjK6ib+l4KhJ/LpXEKJExeg7E2OACYVaeIfwv
sJH4cbhgdoXoC6ZiPIsANWfOMxXFZM0YjHHirLSUn10G3QaaNblV4p0pzmJd541Z0wiVvHTt51G9
Rbi2FMm7LIYnSwYmmNw86aOOIwT1QlzT6dqfmBQSMTfHOxe9P6vRvaJpwJKPt9IJf1jLTeJqtRBN
LYsJ7zbReZ/d7osF9Rm30BgYrKa238V1b29pY8MvMaGT783FafCblSERdmY1IrrOQRvA5UcxkUMv
ZCQeH0fAc3m9xYNh+cWYoWmV7MNI82vS+4iAw9uYDChWqhT/krE++mfvShgRb71jq+mLBLUCDg8M
JM5TS1IC2pwv9n0oSXNPXpTB7dKXAnKr7nH2BQJwdj3y6fG5FNUCloXqTgIqKpZWa1KREmLszBuJ
A+Lr2FqBbvCZF14B4RQdBONEUvXEXPFqkW+MZSn1HN8G+3ibQN3hdXy0pVeRB+TBtb6NGqX1xigt
MKao+xGQVBxkskh4rzkdR68/L727N0LbiFH5wQHRf7tM9eeQDVRa36O4jbAaCTyqHRwLGBx8XbQz
DqNPzVNBvbjHjNWM7E555l2E73jAwZmxMEOAGj7jt09IsBhuivRIYwtsG54CPuMcyeuyX5iLux+6
sk4XWQn+AWSF3nFl79fpYoldM3pT0hEvF+txNL+bavCaga+qdEHXHrse2yAVurX4I7YArdkRoqFN
A4vTCDu3/FOn75nGhQ1OkyZGxRZEB1IYvQrXS1CIydMwdVRRaH+Fx3NYNdOjBqeojXrtTmdEf3Vl
ElwwSWhESiqSOPm8a+99dLR0HyP4HZXmYYXEj/RpAyboAH7niq4AZtL4yRyrNUNyRyvYiJ7YJfD3
FXmkSSfVk/tKuonNT5Mr1FlQYVR1jILoEzl8mA0JBx+pHQRD+X7f2RP8ip7tPgE2OyJIx69EDkQR
Iy082VrU3+athJdgl4ojBY+O4GG34LmUDVv22DbAAocB3CH2yGfegpXC3vnmDjCCxc1Etk2uCUNf
xVOJJM0Qa9PRdmIjY1hL2cpcHBYIW9YU3u0C7Qj97DlScLvGFMB9uHLhG1BJSxLbgQIRRcMb/vAl
YPD/fMfvyIsXPPyhEtdpLrY6l0i8v29TJmSzDgg6Z7cynIo5jth3yOzoBqP2AQKiQ0aVke4ujQ/J
AbMVzSORhFPWAZ69kFtyd+6AO7Jk94yUW/0mgMAlElBgMT8Grf5rTQpB/749Bvgm7pICXw32OyI4
c9w0hpXbQ8TE3eaSA0cxcZY/CLH3GCihDMeltQdJ8JopgbYQdFXeC3origrGA+9IDzELyOshaxDC
LxcO/TBH/z4QkEhJMXUN9lGj9wkbzPPjsk0N8OBiCTVYVonQf8tQ7Rsts7sDEcDL4vcOSzpdB9IU
MDbdvlQdljqDZNMz+BcG3qe3SAQSaQxsOk/c28egrz99IoNCqqltBo9u+E9b/G82Sm8n30V06RQf
m6143p6ZlMH74UMHqnq4SoJoNns/2pZUQ+qvImIN0B0LKQ71O7RzvouwfEQDALrGeIOuAEMjKiYo
qnMAnGP4Firtk5aRDFlUBDUFre5mwmtlyCT9zJHy6WUthcEiJTGiBecwKoKIORkHtaSGbV8OAX4j
6XNgQ9pAjVuducoh5yYIW5gV0EYYAsyzufpdbIkYKvOWLCGEw4EfCZ9JHq9fQ23R66D8LFzG9w7t
VkG78KL/eFh1gO0ArdXCHCfS35mzowmKDaWFq0CbjaBf6lbq+VhBwvCxKb2b+Iq1GNkk8A+F7Qpj
l3JbGpAbxZpUh0qPySMfpRshnQ4bbX2dCA6y3fAoIJp1B7oNFhwyvhD+23AbjuFS2DX/EJzWB0oG
sc1V6Dw1HcgLzuigaZ/T7nYxZbo3rRzIUBewYwOYtwhUj2ycqUFaqBAU4BggKkgLaNC9y1CbPE4y
S3z9kbtjnWZC91R8Eh+McDkel5sKFUJy083l+NmnVQaCQFV6yBpg42NavwZKKWoz7p/maxOkuBZ0
GzRjtG5gAEL9LBECULOLG5RMkqGDv2F/49YUAGMZFJFUhi22LMYWsq2w2VGEY4KvgsLvvSYuV0eK
YLA79tJAT//RldSB/PznCo4eOvDu4Ki4u6wLtIWX6KDL8ec2PhTQH1xcxuA7fAw3Ieaq/f0BTgZv
Q3otQn5pk1sevttdeJUnbDovKM9oxTnyae+o/DyTdhlOTtQKpTlsrolvwwHj9vsmkRG/KPPNKBXv
WpyExcgUY3u880VGz03xMNN8makeHEif/xPhEPFfHFXpgwMdX00xch/8TQzE9u1QlPZvkUHxSdjg
2gx9Fy7foILkjGXm8M3RE1e91+qAEUO4d9O/AePAweSvsIq4RU3Qv/XvlUnQTkbuH6NZ67tChETA
rQFmXMaE2Q6xZSSb6RRSLl3cu6dORo/+dW6spNBocCFXYnl8CvWOU4/bKxx4G6vRPcbQuHCIVPSf
MLgpNIr5M64U1JsFhtbFvP57AaFRrDKfIc6m1YM1yZ2k3Gia2gzPz6CkqZs0sCcxUvJmISHjqolh
T2okd26TxdVo9usN6i+47p74YXaXyoZU9Ods4RrxZI1BjAdjyU1NZzKmi8zQXhNJ0h6CbxxqSQXA
JbJe61kHjohNpCe/QtCGseGWV5EjOk4nM4Znxh5isg6/fQJ5RpQ6jVgk2UuiTxi28+zPZAYTzZrr
M3uMzie0trvNBzjxnEcz5/e4Mm8lVhDjyLBe3x7upTZZBXjRlbTCTjHFtQ93PMF7+FltrBPBYqak
f8Y15FVAHr3PC0AGWdv8qBf3HNL5rOtFERo4UrGANpjeZJ2sG7eYneOpKWbOYENnM+luRSX6QSE8
KEcAJLJjnFz2y1Z8cU7TY28P7cnOaPPZkX6j9Sz7bVVsZ1bCit9t4M0OkExC0n2yY1xnFUGccHP2
8HaacBOQqWvM9ru47Te24twfMkeGCOmGj3g/pB136d4fnrXchvfZKwHBFR4lXgq9fW/vy++uGX20
p/dkdxNV4Hg5my0RkiXYkIIBLA8Dw1MtyOjsbkyQHqKtXCrcgWkDOtwxbbqoYaeVNXFgCNZMvLl0
c2yqUkJ1nnQWbZqMqD2H4NTpd/oahigCPbRi1QHKYIIMx+It2tpbQnzAacRjgF4jH/AsRYNJEa13
ATlQ9uSRNzk0AFjOUO87XGOSLeDSe62wIizC+4bYCAYMzJzJLMLFdFSMFn3+eBo50Vpuntsd4vtI
n8nLnXjoBFrssRPZPsjUYaih+8J3GEN08GQAeJqF48e8zsYvTokFFr1ewt9xKf+YaDBZsZRI0GZo
x+SBc76pXumKJMHxmkH0cHBk/YkQ9DVzvVCwKpAhgbmdKNR7+Gfnn2AM1x3XTvGKi2CXJGQ2wsxI
XhimO5eQs2yMFMP3YYdnIGrAXPfASfxf5qkBH2h6DEAnGGDjeU8hUPcgtkKZ7PAIsxmhWxujkjFD
ENzQYEsUc1N3rPGqw3Kg91TkABThjvHXprPjNAx5jZARwN+Evg/WJdwqwcOu2Rt/mQImpOqU2b4H
5eKBSBmxp4j9itFSBfB/JcmscsCyYJWZCXsxORC5IUoQeXNtlADrYwpyZjdo4YZvnkAuVm1OuIPR
h1ORH7U95lX4HbKpI4RKwD3tbnoics2T3A7GOTTuWDlfJQ9BrJPxiVw3Z7jwspH/SQg2H0MywhY+
MKy0Yy+CQdfaeZgTp1CPB2hPTIQfRO914c4wKP/NJpCGVCyc2RX+JmkYPIu8T9AjqWRajmxcCpMl
HhoNNM7LiLujVQE7tfyOG1IpQK1FH6I7PiyIrCMyihsMFOGZg4RluINQsFFS0AuoA6k8Sh+C8QPu
XoZyBsZN4IckT885n+0hdaV4iWyE898ANrL9LaUix/AuFxbkjQp4l4u4/zTZbKAIgLhrC/tNyQOx
xQPbf8fcZxB0BnHPrMNylrGt2GfszTPVMdrGq83jzsMHGloHJxUPWfv8cjVmtBdbhxt4sUuYqNT1
I9Ftf9HcPJIq1/hKTXRDPPhSKBUbqFujJ3xhjDJGD8xvQTaxUwFcZLNkI++o6S74uB9g0heGuop3
Y7tuxCK/0aZYD+UGQVBURMdU4kaiiTp8Ug2yFsTgu2H9FRjmB6maIBRKOhsdNwn8pSeCa4p6BhPq
Afod2cr+7Y3ouxhY3cKO20S6oBFncndfw6vbattwi4+YsvA2vUcnKqEfdQflyoBAjEtHS8xchMgI
rZZrBIbLhOI17kyyB8Drgg9SYPcRvIgwU/BBQcp/nMIEcM/OdJ9J0/Cw1nzG3ewJ1JMAyxhXMsdi
6O6MmYeNmvYbMSngNRybO6xK3X2O3skRPzN7N0OifvTLoOMm8vB/AuVtYoX7XkKdL6M2O+CacDzc
gLllSrRcPqPDQN52HS3WZ91UlXDPM7VYw92BRcU+0/BQr3IE3iOYZ2LiW8AEo9L+WQrfo+WFsnjv
H/0WNwtZPywrh7MRbrYvGLrcVdx2BTZ/D5nystb9Jjzdrr3podBEFWnS/9/sXjdj6AXeNgdNsJ7J
M1FdPPqcVYOPMXd02q5qz8vlId0PRLWoD1+2rc8ZW+eExSnzVnCVpumKnx1pAdYQhTd1IAtdikhh
2PJPjh+ZE8NLkZ/UIiMMauN+I5oIg3ZZHB4MG9Qnv7AEkwOII62ft/ObPOZRe40tmlCGQS5g1px4
fCSdigoGgksuHLAvoJa2Jfi7X4NQzSHlONqyjcmZLekBYC/Oag4d5YeIymRfdJGUPRA66njxhwQ1
eYaNN5PYG3yHVEnvPUasaKAmhrgEFat20HCbCbAx6t1OSgyYwMGGdHySJhVUszsNM4YZFM4vUrle
bp2eKIdAC+we05DS/Gbq6I7XAGfNtpboKt4CBg0wKZeYBoijLe+FOTVDyA+CeQWc8L5UIBWgJSFz
T7HaV3DGeRckQJBMtKfi64iPKHU/npKvFiyJN18P/VOYmb02P/HhtjZgKXjI3v0T6hFch2SghGmB
/7zaOqnnqwcUmhueXgrEbAgTL5PfYPnU4F0D7Wk4GIngS7/auGUZrf9dj65U+zxKV+v8t91g2oX6
HbNgF/736ng3L2M6gvPJYZa8y2D1zRqD8xhvnDMaxo/50HnscBhrTuq3ywMY7pH53OJ6Jd1Bw/pM
9vOXZjZJ8/njU/ntF47KyV4c3HMFXGEfh0KSPzVs4a4xcpXJhLfdWiGjI7yGQ/6nrKDWK3R45+Fx
zuCY6Cy6gIp47OC7s1SoPn9Mg/j/MzuGDX4IbWD770vpl7XG40aI9Nzqgk56ZyXg6H7BqXIrTAFw
vNu2w0RzE9Ik78Fh8Ob0F9Gf94euURL8jPgb7pdUvzEktUD2NMc/0z8uUgvJ2JoY0wFJQlHEgNGJ
OLuU4Ol2Kb7/1q/wbQ7+RkSwEyy+sDvBkTBYU02JNBFnfrZREsJgiQZtystAZDZsCcL2PvrJMd0N
GsMvlo0ci+KNILLHiFoJp0iYq9+wxPJaxvEoUVJ6z2UbWf/el1qbYte/QpbxF707VaWxRAgFwWMB
yxOGNoZQTY77lTp+z79/lXdiantgyTtloGCFjV2CFLUysWQkMj+zDd1nmK2cgku6rBzqgdLWiHFY
4yXPwXHLGXmG7/DFxkbN2JxSdxbBdUQNx2CrKz14GZzZG2WwKtb5F+x1NfkU5qNsqLflCyyCMLzw
lqg5s563c0w1Osivo7mvpZpf39bZF2ZUm1klDWtWVeiLH4z6X1B/oRCgPTGPw3PYvcLmrMZ7h8bb
ovg5OzhcsSrU8aL3RpLUL7gWSq+gxsTGoJhx+EhH3nsxJpWznANbKqt7X604mJ4cG8IJ6A7eWFoV
FAXgEmVvKLx1GZ5dvFNfJJeiqMRebMVDiIZlK1IkLEB7kFpTQXe2ZzjK8k35WSN+nZf9kpeBQwUk
aWHf7ud47jGWQwDJWZ4/GDrC5aVYvzPZouv1QDveUM9IWod+8cU0i6klN/iyVMMDHdCSgpZPOA3k
EPlydlFDJ1jwMkrcjdSQNgs23Wl0Z4hacGqI0caTiTc3po0RjnCRVUiqFxqXwm0hW4YLwkkL2Z8R
XeNifZguMyV3sUl7aFSdgn2pbFMJKBYQlI3VKfsmsjLpl8oVzlnjEln3Tzo6+CCAUiZ8E9MYGVEH
ftkWosJ9UCXNaDfDPKIDeE6DbCnTC8uI4s75MqqhOj2KLjMukeIRa5YhXNu5JZsHytGdze5xQPxt
IAAQ8InZdNNkuYqrffNtPvGgpwKnMMKaHgdfxnnk5nWsNwwK6Qh3AdNVbrA9iUB8kmdA7Q319QDH
AfWVrc7wLhHoE0Hkh4VycF/jJ7PdjKeG7kIqcR1Q31a3RRvFgs93rjXe+5uMBRrJy7KL3fcaUo22
7mgOjqxRt3CUNXkA+rogZ6ygScHXpzndvc1W7by2Or7YjwAbEoqyp6P3dyPaKlhk0/eWTlgVesPH
xv8t6mTMhPtdfHY/9iKjK79tVZqqd+HU0wOJXLKHnAjDRXpBusPwkp8p08VH/mw+tgRe+GQoxLJ0
9kvJ53mxDNrE8329xhhT6xNwCq0jrHQtKyKDjnbhsrCwiCXkekD7NVgTshI/nItPts9cFcSL766M
jDHISmDEzY3BTna32Qv4LufkFCEXILT7YEUCkklMYBGV04WvZU9XuPmLCKkMryk/RKW7Nhxy3qwD
l4mFO2kTcbgm2jBKKxJVRWCu460iaTMTEn79nXfpaQi6OnabEBWFcA2M+p1oOWG0Q3ScvYiO5HDw
SQtf5w+GQ/4N86y0Zd8t5chDpcy0WYvKKNVmatoENkpQEzu6Dff6UZhqjKXMZdJKW6kW6AfiPDBV
stYqHsmQPDqbXXyDeXYjsqQzUhNlxne+sq0XXqpzwdrOfqXbfHHS3IhSd7+SqMiH/4eqnFRBCUXR
RgLb9ErVfEP488rZfyyd15aqWteur8jWxAin5CAiQaU8sRkBs2K++vV059pz/+urWbNKEUboo79p
3rTJTVn+vrWD1Hfhu7c+ESuclMSKC+NgKk73STMsqSyq7MpRhpJskhAgcwkqPqqa3dwqxJ14SIKh
dXObf2KeX4Ub9qGK3LwOf6/Cu0QMaYlsPqBQNgm/YnRLctJQQv1OS1Jmytr40GByb8FLwRBMJYny
FkBS137ZU2Q0FmImdl+KM24HrvqIILxfJNCVVHsM6XjpLrS7AEtkID3Z5DxgMrea8cfHNoMQREzF
iLACwy1An+3M3kWPuHKx8V2SDz24DoGnh7QyqSExwygNzRa2MW24lNMlY5tYsI5xTf4BLLX+iEH3
AAAJNfIl8+0AgtfDo/m5Fj4nGey8+yE9jwVNvoZ07aJL2l0erX7QJoAKeNF6u3OvDfcOk3W3DR3G
JBDe0XCzxgbh6kjQ29ybk8fUnhY48hEiDUq+D3h1cFnx1hDbONEk0IFtD74ehEYQdLzjPtahI8Lg
+Y0adR8su7YU4j3BYw0Q+ZC7YNa/dDbx5gC55y98VjTf5jnhBYBHgeEXQNVEsEAA5yS3+D7A3g9A
IKgot9WwuRWDe34SAPhrSklPEAggLA1DbsLsbUafUF5NMF0J7ivNDVYqGJg0QDslVbUmkK1LF/Nq
HOCQGApBmwofqmMdXQIagVkl2m1nMlo40YffgBM8K6FXxCWr3oZ8oGURExZXWCSSLYFkaVHCm4VI
8A5Kfv/qcJsYBf+C83hIYhteECkkyWWMCp5aAztWTjJYJ8uwlCSoKzbiRGUTL7m3ylxMCx/jB9+j
veArQZsFG39qeRQS9MeP41knjEUioyT97O3K55uPuJ0Yf3O8AIbzPMfDXTqSH2FQ9IxKZxbByZQq
DAvFzQ3z59tSWhYFoZLSvFBJX3pO6U+Y6p82JAQwYTSQIgV0TDfaSnY22mcByhMyw1hTkuxseB7/
QPOjTDdnh1kmeYJHI/nKmyVwHXgEnJivRiLvS7iTQ3AbN7fQ96SwcZSmbSKfK5RnBUHY4oAdlCTf
QUpWdObbzoSIjHVjdjRAp22WO8nJyyRpTzKukFOSNsXT4w3J9wMSvxoEJXJhJxP7PI4ds+Wc05eY
/Fyw1f9YPeLFoZ2Yc79lKRnxvmbhwgYoDejNFXQR+U75hwDXuWT9HFbDA1IHLX3zPRAiReECT4cz
POmJGYDg2YSVIiqyqAPDA6HDTJ30WWQYBgwk8TuXoSCwu6TQsfcby0igeoKh0aYJ6i+mibSS9Nsa
GQR/Oszjqx+1FsweiTWMGJUvgqRdxVwKS2WGg+DyNFrWCYkGwyKoycWu+f03D1uzI0DvNbKGAaRr
4+kxG3ivXOYpUDrMk5kCz6RnPDMoJnB3FiD/wYdr7hmZRPm9nP0vwPDA8kIOO3clkyzJk0mPXzQG
EGu4wNK4p3zNxT1Ykr6QgGCe/5IMHjF3kU/j27A43l5zIVySo/tyHrgrGF9VbzJPkc86NfbdRrk6
kqFn4iXeWLbGnfHFfsiSlcpy18NCESIHQj0lAHM4+3yLOiXkyhg8MoDqkJT7CiiB1Y62OFe+ZMli
Gj6cjIQzXIu4dBYuhgz9N0Febi77xxW/tRvVJXHBuVQD7bDLDl/TBkvayRMkhdxA1jhiBUbd5ELz
TlIC2azndsH+jvOguVvKhkgornGYnvia3GKMY27Bly2yoR+Wd7dLKS4zjS3FrcmTRRMy3NzYPxrG
AWXFtOAQCa/ZY9fhQMSGOMZnhnnX1pWLNYfX7kHTgJ7NdNGG9ynQx9wsWEKpWtjCmZnPgA2Shol9
ZBZ1idgtoJ02DAWnB/4LbVuvOWGaN1V/bdpsB5fonj5LHB/1qGd00bz/1t2+e3QfSWtxTa41BKR7
puVi90DoX1fEPPETxQ6u1OIz9TB+Klp4c+5k8rQPQOr0TK7oVK/WC01CfIDOI9EqLXTVODHn2EsT
wIGZxKBTcroX/Y5IWeZD0U6IMOFjKBqKaTTccZnBnCOKhsYGfB5/32Ulb1qcryHbXAVymp6IFOwC
77UhZV28qz6f7HIGzhWt6Nc81sxKskOZum12BDItvDaT/yT5maya4u+pJRW9ubdb+AQsstywFkns
ZmV14e90B9iAeZX77hi39e6vZV3+2GzRZxDb/sDI9V7pKuuGU50RcvSO1uvz4wneVmf3TUGPHtTk
eb12Zo+Cg4HhzDP1whp7C0DTKLhGF+wFiHp+uvO/+ei4IXmvDiVqUeF4CA9I9EhEnbCKQR6TnkfJ
rcPC1xEOn3RIhGLWZlFh8ZCd/YgNtxEtG1jMWGLvys7se2KgS5+rYyzvEYEAzJCjcVv2E4nqbnrl
nfJG4+zdG6C0a0arjvnCB5HUpnbS8h4QdsEuKW4pbyOpSmsI+Ud91PTwCSIkEmEe5SvqcP6jk9mF
ohDsaE7LFQ8Fmj+UwXyfzqIa7OmeqMlHxyxb2N1C48YvYEcvuROQgosa0UmrCAZrXEdwzqFrGpdk
AXgDpZnkK0ipYNdoEvHSnE6PXosa/UVmDWTnRdtYNPDcqAHRfYzmcfRBu6fHZnA387U46K8Bad31
GrmUxjF2O77RAZF+Z+2JhlW411wh7EGIyhcu/GO+6Fo2TTRHeCCgUK2Jn9YAU1C50r+VmNIfAFKJ
Y56A9qekaywu9AqQl9QAOHKqZE2ARgwwh/6zAUhXebwSDVaXcYH2B06C8K07do/cNIFlu07bIWc6
/kSK8+YwCxCBHMuCeozlC3b2vPjfxeCUDiwztrhsa6zCbB2K5B3p4slIaZV27JZ9P1k1jdGJGGhV
HALpqq0+kkTXWj1pygzAJTVgyE/eCN/+C/XsYyUHoi8VO9X5qIWT6JD62elbEmkr9fPNvQeSeE1L
hiwpOj83S+kbxaAArSZCRE/22OkmxE4Gq91Npwk0Z9gjIlyhcR5Mnbk5WiHcdQhwZNS8/eZKQTsm
TRta/9YVewZ+uBddtgQA0oIGRx1wFP/jF5BnuUjkjwyLk4/FEzqrSwA93eJ8pVPPJ43JN0Efeuf+
oQO2ihGaYRbwp+WLDpTHqO0demsdyChel/BBNLgAl/CZ1lukm8BY4H8YWwnZ2zCwQRG+ME6P0owo
fqkBcTtDbYlpEx0II8DqHi6K5EvLod5woWisVb7dhPokhW4ewJwCgIV9I7ZO8kwaSEUV2m9piici
veGnTcNU5jIbdphPxK1ImvQoKtIYLlE/CiZxiiGqYtC9kcY9bkKwNfA16kFEzmd0MaOn3YTIgFJe
3FaDAu4WVo5buhDCNZG/APjQ2q1wcxVvxL4YXhFYUG4w3BBPIvfdoEHe/xNz3tOvx8ulImdqdPkt
cYGop90/+pwFsTxGjeTAxsjWmw/p+2AAiTPeH+QHId6UQAvaCGL+mL6nQBaFeH9U9gfrACZ5itYi
/UyRvgsRh3sbQwEp44swQUSfcjaxhRh1BtVKxH34DyW4uPHo8XUA753n8jWQDm0wYNw0XuPghUAD
OgsBEECL1tRKmU1Xl1Zrw7zPDsmJKdPU1SXNqxtYJNAghvY8SOMSouNgsakQjAjbH7wRYZNQ8un2
+JIjv9Pp7AE4+cOf71gTuj9KcpocDdEoun99/z5cXIZNiDAinBakibE2wDM4/3sJfsgFiYemYIkg
+bT26S5d9D/tQwwhhHaEfIPLZMdiUA6PnljbvfDZEqn4eVBkHOf9XgoW/DQ464MhcZotdKc/BMTl
mOtoFqXHitlIIQ3jQt/QAziiOHQcjrO/OphtP8QjnWKdglp+ax8mHHaTvQM45XRMpmdSGfzFu1Pw
4ClAH4Me7RglBDAOrUnRogU5Wwr/gyGWKAyq1MVzzUjHiKuwlUuB+WIagU9uoXQH//m2IVRlDRfQ
FXoGLPuUG9U2nhPLNwB8USSLKcKWnr0eMMo+BAgAVxupxlNpAmBvMQuDlo/9sIll2ANffAPbCDLp
DmPGDtAgcyw9zI52J1CnX+DgHjCmyG5QFNzBnRL/wX6j0LAFrnO44cMT8RKKj+j0n42uEr8UfXrf
vg1M9Sj2RJ1KJ6kEaxI4CcUsyZD8D6gVz2shD5gWJFDX0TQIi5TXpi2Gm0A8Zv1/eT4fESAP7cyf
35liNyWBLsF6MoGwp6/PwKrbVoCfETsNkKg0U9uem96dH7cSdSgSPZYIPprgti22Dun4Cvz1N1iI
qwO9FKfvi31el4Ev8tfpgNHzp+DT/bTYXMSuAU0HP8bAo8PpbFD+QNCZm6yBIGrihOtCgKQVyND1
kam6PiA2LgQYA5rgYmbqix0ejhEgiKLswBmCRybtUH+M/kOeJ1vfcDAUqhJ8lDGuLSwNFjQTNAiL
cybBrUJxEfHISdfhlCDiANRBbKQ5vJrDVifqlwXt3BRcXqQjvjzh3/ONTQO+04P/Fjovw4TzfWge
8PO44fqWhrXBpE1ZES+hRLsA6blcHVo2cyzLrq/BAsDCyzCqDIkIFip9vMBigxQFA3Sui1C9r09Y
GRhOYmkqiTxwcnVQKtbvmlWTzi29UvymwbAZXjACcQvDMpPHBYmaCc6GijpeFvGt3zUeFAtCoYOT
57oTVn2ryfK2pZygi7uVYoxVPCAtJefd+QPD+0XNGX5tCjhhwf+OZ0JH+9pRQ7fBJOUvYqqPXYlZ
LwhmxBFoQOsCQiy7gFR4VHosxgYU1p4lrjTQ0nBUZ/9hNW9gW7jGNtTExSUhswbjrx0bRW/4AL9C
eLrT2ZaYbWvpx5f4Uks+y4QXbrgMV+zDABQheAr7lcypQHi/bA0ushcXwA+vQKvDPjNSocVxa4ni
6P+VGxifFormGqqBM08QXEVYu790gLTdGLLwVUIkNE9l/1n2ocArFjsANV+NNWlj9KjRJoJkfcTw
7p814TyB2kjRDdJPtGAIZcQW6g899vCCAAPDhuZS6KFAbCh1MGoofb5oLkuLHX3HLrKLm0xMtOGA
YV/VAsxAK2O/bs6bSR4eZuK1sd/ZJ/8Qn6AF2uw6IsESqdWNypT2+wFt4A0aEfCI3cQzzaqj3vQZ
Hm3wkyJvufWdUU+GMUAza4BotVQolcDmJ+uVQoP6hleSdQCVqvzgHizUfdQY5px+Ac3xSQn5hMZ+
TY+fGPusxcqiWMj+HmAP4P9loFhn2x8PW5Q9+5F4ZTZNlUaf398CaUMNhI1ACX0cdOOdatDXfthX
CnFhESmOuMWcWfPulMSYjeAlc0a8BQLWpuL+Ke+drgO24dQerAVa7w6mfDbKvf1I3EhfJhuT6Kmk
XOriAgY3k32B6XihHhYFmqyyB2Rn1d91jTDujfpNP1BgEnxlt7gjlNuLxTyXjXI4LLLbRCzT+g6Q
FyW5GjXo/XNxgDTiJvnIoc4QSnsj4lULa7uZXs39gE9jl9u+7G2SCP666CMgSuAdKfZx2sd2TOT+
1aj26uyayV26DEt6jNiqas4Cn5krlcLHXIhjuOb0crmTzwk+43wX77I3taSEBNCp16HLvFgDxVeE
WGmwt7/FIwNI48+41Mcv9jU2F5aoeCLLB55dzDQOcNDUf10SUbfI3H4ZIhFow/ntDFXEze1RQY3k
tugEo/dGFL3HJsFDXtv+O087sGsG8kJXdsdxY1CI2QD1E6AzmlS4NPCgegm+vEvhYYuxr5CHOb6w
EMVMeHz5NaZFBUNHHH6FAM3xqTlna8GhgLvDPIHjU0W7GWM3dddGA3cblS0CEjMQFbuhSPDYqikK
47Nwe3A7BddKodRRAj1AcxZQgsAUP3w5Voy/MXsD1ZO+IwJHdI/n7G3hOXYdANNg9Go2VwO69qNp
35kOnr5G14Vhg2QaCpnQkyQvbzrdeyoRRJDcugJkMF6f/tXsZeDHcp5UU8X/7cJ/Twz4Xi6VbBzI
NiEb9tz9E2UkDCM8K43zTXfTvwPrMK6OaWc5HhQEHw8Wd+cNh8i5E1EBCWZpxLKaPsnHlHYCG18c
QxD4LIk42Hxw/HBQnATlWIWx8dgqRMAR9nkezhHAr5ToNMAO1Ba6vTjs3e2eVSxvqAYostEQUH13
zWPQzc59vZqWin1nj3jYyPZaAguSgDF6sSqx8JxiA49duDxsX9T42HH82gmNX6svURH1AjjPgw/8
CMxfQRZ9ddoWXWLDnBANLP3t2jK3R7O98BkDbguGFEcA8XRhD4CTPyEpzmphdXeG0MIHol3iae7J
I7J2cMXPVZxVd2Pq9R88KDbTUOQNCBLBbtxFWcJh4G+32YU1hYqE/qJb5LZ5z6hl5Z2Ylntlka9z
NjYgMird8bPRn+v9ljmbrbf0bY48ChciCuF1+sx+oxXKuC5MbaSrqbejCZybCXMlRFDw4OTCk+Dk
PR9DAxlKziDRqbDw3Aswmzg2SbSHs5G23NKe5aQBVQuSOWOQHh8b5hXVW0VZ3IwedvKwFMn424HN
DxmKwz7QQiM/jJY94+jPjkN2e0qvA2dqKRYeTF4WH+cARDniU32ndQgXmSYRQZ+YMuDr7bHf44rw
y6sxztu3rXDdWOkgyjqsoYf4F45opLBuH1YwIWltjWGNHABvnu0doj4UaVqeL/ALkR8HnMDcXhBr
ZkDDF9DBstmXTRP4w+zmbbb67BK9A9G/hBrqGPgvQBL4jOURPX17hlYUfw3pZdOx/fWfNhnIhXS4
3nc9o50jTmgifqm2pNb7HZzG7hApEUwRKDafiXAK58QrScTqjPuIoQOK0gLH+GJRW/c2PyzKmi4s
Gn44xz8ypU+HRjzvxf2UCMO03s5nwjlCmEgH1yT99J5f4fAcBjdC50SFJS4+ou380PnAMd4qaUQd
vA4j6J+5xcGrRMjGW3x8YmHFauJOL1B+AMMKut9yeH3b0s+jScZvdmy0JWLN+Fy98bA8eLQTv6tu
tMPpqumQkraCRkXS5WHQjURPi41+9LarBVZuONLnPYeTNJpTlXlOAtrTJoOTiDVu7E3fv4QoRPLy
nkYFZzc+9c7rKlzb7w9hyrwXQVQco7kLkE22zxUX8/Lbiv7BePBAtDLCJFRj+f6IxFcdvwhxfuCl
4mvpjnHKaY4copvZT+/2fSXpa8RCY1t53PYBzUEcrh6mT1EvvCNRA4I+Wk1uNDSm+UzB5WU/UcPe
jNzQFugc+azb9t6ez4jT3mJIed4yXcjh8PjdS4EpaOmd3QcWS7wQ/5+Pd19VE3hMZAqRJ0pDFIkP
8QXplXe8vO3ODKdK4iK9B6xEtxmbhwIBD7ZBeHs0XOUOYeu7frIOjbtYcpjftD+4rPoDrHln6C39
DkYeo4JN3j5CdwNsG5/plpOhhxCupmdxtZ8UNP58cf/ZJDZnrIo7zOIRW+dXTWR1du03YarafTqs
Fm/0jdS33qMuLvUvsDdavfC4LQfqmLfC2CBFYB3eVp+YT8MtRjgVczuQXEE14vYSDODWpbFDXZz2
YnU2n7XTktYrveeVGuIutX1ihvLOOx+D1E5uHOSwEl8xskLbhP5Y2gq4cD98U5E4Sl5PToQQMN9E
XSXeAIXd90RXhu3AeODHsM0ovJ98+q4egq6WUURFL40gMROorfBszEi1ZXYLQwZbJNZgan43n7yo
DweLmIVa0BTqfBKfO37+zoAyZwW9kiDM6UDzmpiJ6E2P/hjYAVjxVLRmxEhU4oL4MXhZJhrl+UxW
iVr/SS5drwjARvasEDTsQXU5T8womdheBGv37AgPmQmHSgggA4n1e2Fa+MZVNWczaXLO9NMtjgf6
Rh8scAHjIOTCL6UkCBYUfT64NY9KNrM+dF35bBxcgJHxv3DVhSTHuh0hFLO2GlwpFL2jiwWRtCTt
Ld9oGqdRHZMOJhndJ7M/fdLNM5QMOMYHhWH7+wLb4Cdl9nw8VXmOOHojYWv6EBThCUpYNkNbnali
8XoURzRO/6XJWkPWOqYGBreG2D1KQWLWywy9ZxN6x4QHzs8Xk+/qaZOEKJv3c9Xn+vGaG2hp6e23
/avZKuFPvgnMzttE7ngNiDpM/OOW9YN+HdI6Zo+MLEZVy+mmJ3KTFVRaL7NBs5yilTUoZ7j1U1aG
EJ0y0/jJbjm52fjtOFxrb9aMO/LrLHaiVBRpJMv1VpzGBQ2hyniuhInaivnypHEkLb7uM2+y5ECO
lnD6S14OTghgxTnNbzka53u/zR7duFlqyGe921eOgB0gFBkjUoPON3JARCU53g3OLPy8Ly/eTb9R
w52zccWtmJWTCfZgK7twUOSdWcrzNx5xIlRUZwLTEBZkSnL2x5fXbLitULRtSLChnvpNp4K9xm7C
7iqUV9YMdnShf3Z1MbtsBNBSD4NeLErx20ocZn9k2XbKpaGxLM8o3cTJiN6kYdAdM2Cs0UhY+Knr
BgBABy+XoAIYYFt3aDBo6VMMfQ7YtFNyM+Coza9ZOHtsqSdoXdCscCkJ15K+9E+bXiWzqI6XM3YH
3ppJSFwNlROqV/7ONKf/NDdyMxTQ5mWBPD5HDEwmFUDgLvUu9iu8YAMKPMofWRqEuNtxWHtII6z4
8I+DyZ2ttk3WCLH1J4eGqh15w2CNdTV2AByKC3srqoMX5+Vyk6Z0FbQ1gWgJgbq071PKgm2qIZfk
6jjsmu0XQcHi1DWRgow5RVABfnghn5gflcat3LUwjAhQDm1ioUUKnU/iSZ/+2IO978jZ3kJE8fDX
cRxj0SCNN6E738ycF54tPWkQ2jabfl8PJ1SJ/HCAJRIH72BCGROE+Dlxvo6RR4OjRWc97FgRsywI
9l+uQDUg8pk4hvH/8jDAy0l3EQwaoRku4aDQGNDz2ew2ehKrItRm5MDmWiwVxZsodnGq5k2knTHj
NXHnfnNdpcfP2cqgR6AA8LBbuII7S/WUm/HWNALUvr9Y9Wj5CrNZFM5yWlWu+P4Y+CWxHMGRveg2
NoZSXtPhOQ4hVAu1ZLZsjl/DLv90pUTBwSyD9+ThI4HZVcsJr0Yfjf7BzsIQRjdwPNL1r5ucoqvj
VWOQQPgBOidUFtfkjNMtf0MuJYjw6GY5aDL2DmxTgS6m/BMUHYHvj4638hyLs6nF71IN2oxJSsMg
gckT4TJr8xCI2zCGOi1a+A4ElHso6XQO6IOBnsBdSFZ7GpJc6FSkfSr1j60NUdL7kR1eBhNasSFv
BlfjNQJwGkCeSC5pHb+GFXcKo7W5r+mHkZZfFxCDdiN2BDGMaJtL1ue5gyUGsCmTrJ+yu2VsD3Ff
2rs865ow8CBf05vcxlRQ7AZ0tLinhDBz++hamSFjkHvORpMghRs6DhZvNo+eZVjcxRhQjK2jWEzm
0k7kBEAqkoAaAU+MQU4nGSdKi3UHDnzwW3zO1oSW3joINGBcsY1gpwzZW12O3U1awkeMxjCrppWm
o/6V3Cn+KmOIe8lZCndKyF0RzzackSuBnVkYijVdAEoTsLVi0Ogldz/hkcs44qTCZTEXQE6ndNa4
TOz+Yk7UMj5scj690mYD9ngNXLhNwGq536HdDXoGjQhPz+wlCzVYqXAZwpkQ+49DfDMQm+cMfiYR
ORNCDBcfORcoSYZkOMso46GjLHHSi9cpLkD8exwzuTXG3dXh3YIL94Z3wrVCWoDnhcZwAcWZyKrM
p+K+mzapleDa9AkDtJaG19CfXiTmn/QVbTvL2oOOBd7bgCH2cnqTu8cWPYl5ZKG9tM1QpjXGfDj0
saTgOoq3Z0E6vBaxHDCk+FpuCfVrEC7DG5fN7MJzgsqEtZCHevD4vjgMykeyvcZQ7hIlzU9MSwnA
sqDrjrxQhg0gLxWYqhW7tlngGhoyD0IvY7Z9oMAYMufEXYQRpxrcfKovk1XUDNijYItQyPDAZIGW
Q+3DCsO2LHm5icsgk4ryS1YSxl171aSR2rTgD4R42NnedZzxsDlq8DgEeTt5ii2uAyUnwowBhkw/
jO4KU0KelixTDC+h0jNmfkOXO8Ft8TbiIYL0Q8qTqGaNA0z7HfYU/EMgV0SVfo3bQYaH6te0GUcY
lHIFduYxSrBM8uwsYgOafVkq+dk2TLhQjsSwXEimhXgECE9hyh8BZyJvxr2HfVTrBzxFQz7MUtEp
BqFN8tCzrEyvBi+4zIQOd0g9juYn8+zDmi8k12qmcAm0fuTJLEM+SG4z3K4GDwQwg6ciD1cxQ5YB
pg0vT7cZ6peDbbYVsgTtuLFyeebMhh6mJ4bFf2AJ2h4rEBeHEQ0FxgdWQXYec/NgJ0FPF9SWqpWP
yriesDVxZqdzb8sj5lEIl+nF2OYxMTKguTKtGJE5NqmsvGKeUkPiShJnQDPOGSRJ5tmgyV0L2HjT
ML5Qj6d7QOI5S/HObE8fjNjCXYawuoTcwyhhE5LBzdvCZ+LdElpOCf98tDLu6xA+Hs8j4VEKOZE3
xe7W1jd9i6cjnKBEszZ8Snky1EG80HwE4YNXmSY8pbdpe/B0YINA8uH6Ro6XeJEtd0h39nwu/t1z
dBj7A659B3kG/kSgM9G4TnsOJzfRnan8krAroIOubF12QLnHUOB4PslAHzJh5D5F/SC6jiWDmJFi
icdK7RyiTE8OVOdeBWuNVecD6YqBeHLWtL3WgM/suqzuGYMGolgGkyvKHuMsYufmvMV1wNeC/fXh
9RhHDo7hMt5Effg04YRpNi+2Fc+0gGMIhQXVQcuaMXM1NhiAQmO10gGH+OTye9zNLOF/bEYQT1D6
EmdHJpvCJ3AgekwFmuTGY8YDYY15Ix4ruWiAODXZEX/CsMGabQazLAF5JAzL4fFDWGsPOLX63E4P
2QjD1cugup2HeWiy30mPgu2JBwTdjI9m20nD8iKaQyEl6/9zNmd9EcfMULydaofbNRPP0e7qwnmB
TOQdywgLhtjMMxyfnONySKJNX+gzd/O8LRY4hlB83ahbpb0AwCEFPo0P4+dqwhecLsB6Kv3N7ikh
I1eL8v+NgddnK7se2ynWX7zWRAohOTJct7RE3raKYqyakNzOLtGjXhQv1i6LqXgOvGkzSrtG+iHS
y7hL9U+vRQ0VjmGU2vRNOBGJ91LD/WIzVgz3k/O2RgzpqSFqR3XY46zLcUflmF5MpHkQ0wv4HZw6
jkqDgzPVwVTHpIjkT0hSF+MJB5/zBbQrTZoTN03H9+ZLG2RQfeTExe0a4ysSksbMKUXaIOXgw5Hs
Ru1Mawi3kmoIdPld32jlvFc1im0UhyyHtIhWPRhgtK85A/XTT9wL+QQDSQ7ssYtxgdPGCftpX3Ji
Xz4eGdgtyPGKk8+UdBrkFiktdE4RF7OAzEwsF5CpYqVCXtgieYD3MB8+w8IeXwnFi++IV+V+AmKx
jotf2hbcB/R6MWaCbPsl+moLQ1/APNFrrJl80clm4FDzRxn76NuEcxvlE1p7J7uh4zFiISRGKLs4
4GqC3KMJ2K2SEi/IVwv9YEm5QKlOM7Hlpmuy+UwabNIXoI8szTu2x4BB+c73Czk6XIeqP/fVyR6O
HGs7OeWVLl076SDAA2etuXIi3rFYQAUbeUwCA+YxREVGLLNMonSFekIneFTtxT6WA8yZJraKiY2E
32BLlKObzLrU9ygLTYSAMDs5T3Ou6Vh3Noa3LTY7dRzdsdFir3tyOE1oUTNdmj4xA0xVal/OjvD4
jv4pEpJZG27AqiO7D7TZI6z+s7N842tGt8+4MFM5QAk5W9b6rqi9zE3jl7vAx4Kk6wi58YroYMSy
+Wa5YNq/OEu/OV+xY7MWvfVNjZUUm6I++c0Y3qfAc4ufxwcKsdYXdgMN4Ax+QxJxpbsB63Zp9ocX
a1WFo7dPOgJfyn06GoA4o7cefiDNrkZ7D5EGgDekh/g4rlk04duzG8i1Jgkie+4iP0gzy/wNgmOc
eA5QOf/M3jQL4SwRAKwrM37OuCzZhIL97DV+OceCTIqO8SGVh6YgqW760F2/6C/iUJR7+ggw6egB
wfMuEXRXUzY9/Hu5I1hl0NDCNoiZFEgDKYeKvKJCwMjrR+OVLYqdj34KRynpLl1RDCdPw8vucMMb
mG1w1jAS+2J/cDdXnbcJDQfKHA7i0mXF+9T9Yuur/5jW9Okrbkot5A42ZyGQFJbDQeFvhExFGKYS
aX42XuOKiiSiRfEkaaZdQV4+ZKpP/7zrPjO845DAMgMNeupkYcKQp9qIxXgse7v1uLR58R7c2c/e
3LAjzjxPzx5WtGeE3OjnuYp+iLjdpZnBXQ4PNJ+kgicummNCm8ZlTaIOlRG+VSx9H58lnlOLBB6x
nM+W2MLRwXXEkYzZxei4sO8LOVNUBBdPvO3+38ikqf7M9iKluPp9OO09M4GWKZ7rFA3w6R1UEXwN
/MDu9qDc6FPYnNi8pNMbZvbm7VKdVXTscRbxMtWT7XfHEbu0pZkv+Y6bwm95b4Om3Elh7F5ncmf2
OPmBPMCznMwwvuLgAmeHJ/7r4LMo5c+USW8+HF4YZupPGIBM/8wLKPg6Pe02ixo/1rUP67Z9h3LP
VQTnhI4Z72BTHtO49G5e+ffO4Le6jOG5+eOrvwNtqEB4V81EYklkzvW8Y7izo/mIIsTuJ54XzZbZ
3GMfppKF+Et9AdXTKNMaYmtI6wMfqfyUNqh9kh6MzovVh68vyTBNJ6RwvMDVR7hlLnc2c+pXXnCi
JFSAzpy3hD/PGUSzEnk1BqhxBUURI7wdmhUM4wJsVDZLKcjmlIC/sowUTNxLdZbc0eevYTQwROh5
ggt2Rg3rwjL4RSJDITbuIJTRUdHgdY/oBnsDfvIS3KfzEUoafY+EHr41E7hC7oOQxeQYXor4wCvN
ukORCDZFa/FkPiHaKyxZTeAlkL/hGZtGcdAmuAy3Tk4BrErJxfW6QaHjogAxkevfS1QnNGrGC7Uc
mgwkEfvwuOE+IgVBRCUNy7MjvHEZfsx1ePTOMbyGxfhMnfpT+Eyr2ZzCm3ujH8esKhn7yoSin3rU
2IfEucCfZNT8NUdwfs0bTm4mItHbth+r+t8TlWYKILtzBB3G5ZAtV3iOGCCIvHQXFMZ7Qb9/fR6h
syNalm5xjEV1dnA/6fXvS1J903ysC+NB1rzmnL1GuJvgNAC/s+ogk4emZned8mp0Ipi7K74c3q1G
KGzLN3S0/GJtLpYWPgpLme22jXEL2y9uCCPYO930gsoqV2JtXHgduq+RNq7tBqSYwTG/fIRqObiD
BIw0Cy3zS/jwDav5Mu7TZ4D0pIs+QAb5SwIIrAY7JUVhGH6zR0w3WM5FuWCXdH5uhlbpBwIL6Rlf
Y9k0z5udqu848co97iZ9qwvXO7tPPxi+IkJj9chafz2GLO5KeDYQHp7fJ18WvSZsgA/usIA99MJK
q4cqJykaMIqxgG0FHUQyoIkpQQB3tsqz0Vt+2TJKXZ0S5G09hy1TbVmaENt6iJkL5KmgA61lZwmW
/ksugzaIO8kjQlx9QRZ+MbobKrDgiFCyBNJFLTqG19GDMYHHrHk3jthYAKt/XOz23Obsi36+kUnQ
jLARCRWVbCAIkPxAEdFBjCR7r5tRqDoAb+A1uAWyct7t00CLjpMDaaviOIanMBUl5mPT7rotNB+v
j7BdBbo+B/31B1u/u96lCrjrbVjcd9CNcgwpod81+vQZ0ek+3FNIAmRYpZ9li1nZhCbT4Er4vFBt
YlxYzhFibo9b8w5vvgIfAYYLTlw3Si/irGyM3HFeaMMO6U8aB10joxWoGAuLg2Y8WK9r8zxCrwwt
b3IBd3h4KFrnebFGzgyVoAux5WOqN7P2PkC5o9OwQQmc93LCFhtxd4vpBtzxFZHA4nPdW90n94U8
VPw6Jt+t4vM1Mt3eSnMqfHIUnHcKItJ+DTacaySm4TDRAMNDxe+wHqAEJfzuejMPR9SefOf5sSpa
gVjfQrXuAyEANNiVx5RM0bhjp3QeNJGZxvCiP9BQcLaOD5PTFpbD7E0T3ofNjd68PevhZ44CsRsq
8d2v7dN2zmBI56T/QGsBWlod4CjLWoOsddhGDQKe3gYZGrLJj3vmCX2mMx81oB2zdfF/qDQUMxlZ
/tBjseVUM8KSMkIS0uNfjs4+LO3+EOEI9SPLEtKlUvdOQMcI6Z39GAER+5iswG2XvdC8B3Ovepjw
+ptA35wY/V1UM/JVXZu+NufCyL4UH5+3odBk6k4fm73/Gdd4kodX55K2OO/HWtBifvDMZ10X062L
fWBgI0mIG2evjwnoAwSIVuSsutrtQGkY3WmH9ixcJBrR9outj9rA++I8YXwHbVObHmdXXFMBeN1L
dEjZv+yDjeRlWGyKkHUS4vnT7VooL5N+Qkln3Nn3dmyqImZbQjboUdvS00QXiOyo7e5MFUHb3ilN
BA/NTeU/xof0FAEzsj98KQscZXZxj7yMlnDfvyjJXvqVRaRvKLPCecHiR79hax+zGqsnoyPCzUZf
V//eTICOft6U6W7PdvfaHLnDIujjqNmnjrqO20tlekqRF8EBqMeaYjRq431xX29jp+g31BqjcqVu
PuA4lPUs+sl7QDIqusRytD9ZJyrfDALA4g36zlkuPh/NExtbzGkQxkQ1FPSp8aAQboHdfz6A7hzy
ALE4n3F+BAjlrxwKOf594rutpCCm36g/UEAEoDpOkYajw9+B0pz/KdThzbm7WKb6L9jNOYwrG+Mc
nLMlBe8RXCX3G66SCnxR2Kzdxm7QRA2qayvF3iftnAt9LEqIrKXZmbx5mIUr6puOAW3Ee67roTzg
rtud7uGDICNyGlP2TeSKbzoig0Ej3rf0IxlZuDYE34SKYT7oFjo6Wk5yha6haLGp1miSoHAqxrI7
l9GcuoNjx3I/q8ev8ZkDJdfPzwe3dAfxl+1VzU7BaMOZIfgQlbVfUtKwjTycczw/c3WPEEVTPe7t
LX655sL2xgvxnltDzrLQ0FFbtnD2JSEC8QyHY5Rw9ZC9iHbdjjmreppBE6T8C2lqrLHmlmY4olT9
uaTaNLWbecquCxStE4rpdd/uDqCwAEgHdo4ZALCWQIPiYMLSG+FzAtj5thvpcbvzQJYuGit4jZ0A
UH81gZEwIO9xCqGItD+u5WNUAxabyiPDEbAAYu2CM+7NVFYsbO7rw+EKOgV4ncKJH5rDCqNR+gdw
PoSbgcvMP5YBvA0fdxbeTKw/DzxX0GT/42Dg0gNfVlKgx0XDvdBuKJavuDXU1iBo/7F0XkuKK0EQ
/SIiAGHEq7yXEEbACzFYCScQVnz9PcXe2N1ZZgZkW91VWZlZF2i0r3lP2lZN+m5D2nekAwOzrnQK
KwNi+LBhTXdvp2dejW+Sw5e9CxGW/vFAq8cRtihCkWxg30XDT035E9um2+Z2hYIGt5MWeJiqiBZA
yONLfT9S4MRAPP3127kRSa7uqzMhKetVH5uF8krJmYV7H+OBDm90IuzynRrRf8Jq0lQVu0U33x4m
b4CnpHswe9GeSY/W8sE+g+4QdEoTLsNqSXsSqOyrE5zUpv6kPJuIvzBmrSATstR2NzjH4Pw4h5ZH
w6Lk7Yuhy2FYk66j76c/+WSAes++Z/iNEqttWGD7lO6QyScXuhvtpX84HpVI9jAdJZkf5h+thrp6
YJXHVeupw2kXbKgTDoi8u7BvWusHxWsgaxIbYsh+xsgjZeMIwfpvxJj77edCULp0B1Eb3zt3r5ov
+u+MEF6LHvYQIxVrOSXCUCb+8CQOysOurB0yRb0nJ4oNJbxQnRn5Ijg0c38j6/oVg763/YxOmMP0
SYX6iHqYyxBmwzlkhZm//x4u1A2tQdbOzPUN2iZO4sFAa6z3Di4+5pnWgfo+vZyxxxVsgIZiuDoL
8v5xaSzzxtb8TbW2P75nJP3kiuMb2RX7N3tzQD2yHSrOB1gWYJo8ZGh19YKkYUGBFrIVXrU23DhA
nKEviE8fEs0+IlxMP6AmtwVnTp63NK4rFPgB8lmuxROH98bsQfW2KDD7Voc3EwBIoRpwnw5mMmcV
5tN+IW9c2jymB4t4HZU3mMwWBS6LSQMp4HvbIpkVzWt6proHUi9CUwyiWCMlym+GTzsFjyS76ftH
s+Xct6K5vq7INFmUyCPIUj7OiYZiTCHO+OjXoQIi8U4vhoISdzl9Rq8Evlj6cPMkXzLXiz1+FYDX
SB9NcpEYpEL1ugiLKe7ZNW3yjFZwTrvWI2lSfOKEyOkO4LwxQLOFqZV11sZHoozx+GtAtqB3LgQ3
Duj1JT08my5DBIUnnCapY+WgxqD6ovBvRHIZvxlicZlupcT0cZ7ookfHRbk9jQTcERV1GaJJ/2j7
oYrmL2Orr9VnxSxKpC7mmilrJPkSKtgtNknWbVJ4ZEjey/kgku+uLjExxBVMBFDF6frX0XEICcdr
0yVc4QwVMvomT4U6pNPTZBUPtB7dKEicGym0N58xjXHoNS68Kq7RGQBBK6vriJ2YVVwRzHtkYgh5
m7wPrX7hKTTI3pZHMlaRVy5JtE/xftjKXqtlgoSW9Sa3PjxmiPZ5jqzOHBUtwPbkHC7fyPPJFVY8
dd5+gRJzU2VXICdSwi/eBCNk8sMXAlH8noZn7yY0vTNHcVw0tz1G9sE6el3CIYUYrMH2yX3sLiNB
1PWscTWt7jGjuICpYSOB1jIisanfmkh/i/F+MuACfvva+2VKmg6FVr9k77kStse3GSaROyw/WxgK
lcHXO0z3bu+hXxzW0Yd2nrVdJJt3cN0T3G81bs5QhaAFTRXe//Va9hUCjVOgMFYi1bg1tJoJFOMr
/cR4HLdUa4AxCODN6NFiZjmjnX3rZ56DT8YtHkE9vNK4ZNjy+0QR23LRvCFd1vurp82AYlSFNbLs
x0NvZGdmApFz43ikS9UElwy+EBi5A/81gnPxdyns9sPKIZAnBZXPVbnAKNa5YU+7EVMExubqSqmr
FZRpT28zoc5fbhmJawNx7jDnESSs49LtJwqFqudbksEPrU4wigb1UPT7LFPsF2g7Z1y4FydnnWSC
tJdWE83PU6vXbxBwk1/f1yqTlWKtW8MKuZZdVPDpBz2D5fdxtu84GBkfrz0qmJ5zSlT44zZjzFWC
Qn94hyXUVcHWRJ+1Rx9ZOUf9hIRX357DXlKE4ikyMKUPfI/ovTOvWxbxJ7EtwaUrzglL4/xDLb+k
yuLoD6Ah4wSU45URuq6wA8gAMrl8/Bb/iC/AphhDYDaxuk+IscTRA1+PTCEKPxDztlb3sJW1S/0J
o5SRiXqYSEQlXn2M6u0XU3p6oJj3rUj4VyIIpv/WVv4XO4mrtZzSagC8hURA5WElG9s+GbwXq00N
IOk7A/9AP3T4ci+9mp9AlomDmKqpFqe3tDPt5jarBvi2UzitoKHtfbomAoSAbkVSFhLjjcJ5jJtm
Nb4yi6FwMUn62/Bom9Me0tgN7OL2VGUmFNOBppnPazCD5l9bF+sF6S3RBubGIg8p9BsPHK+F8IB3
DmaHzRutA0BtByz5jw7Ef+XHuONuBHA0PiTXcYV31Ka7tx/LybMVdrBqx/eorX1omP0wjx8DK5LT
We/WVgWrHZ4XJAo0S286cOz9gpn7RCxa4lwh5sO5dduevVbXrcMDS/qVU67G5/Qx7vKwT+tn0GmY
97/KfU/L6Agum9KZ9RjdpxhE8ExAkPcUOhHTzqQ/6+yWHj0QdkXapOR+MmJmvl8pi8crpyIuffTO
6SuAy77pTMv09HDqKfD9VwluLOfS2mLWI1y/0qyjJpPFrT5cuKC148WC+jlt/BSHmB3bmIEmLdC5
WF2Yzx+DK8D6qDx1aJAN8+JCpyWOhRVpLVZhzG1ehQuaklJbKFNh5hTRJ1iIDn+2oFeK3vOO6cst
aCAhr2uO7MsC9TKk2YZKhQFAZ3eBdEi164XjoLYwcKfzYZnDryOfYEsd/WrFVOuoIy5wnxisX0EZ
ifsGdbT1bXoaX8bo9VuBuuOW3ri5ZE0XtD4uiDFD5DSGQd42l7vejsaWJ7zwI7KQQNp41CE55wV2
0ZMoXu3wzIDgZd2V0mbhh8i4ZslgjaAEUuMiwbUSo5S96UoVmYLuUZxy/HM4uLjFG6STdaV0Xn7l
49SwNMiieTL5NNvkX01nGb8Mx6C1QgQ6GIM+CWOPUYHmH5cXvFi0dD958BAPkLdmX6YHyo1shLCF
qZb4iyhv3k+LCYnQlfCZeTcpJ7eQLJ1kxzypmiSzClDwI94f9I5q9FEsWoeEOEvag3TRP1tNWumQ
m935Iz0sgNOPUWNN/XN8GofgzlQrGnFrVuB/dyPmNYg4GpX7UabL4dMsqUoDsoEv4+XByEVkdXTI
TS9YpiIHoktTB5r3Muy1x/lZ/zztJb7cd4uQtV9RzhxQ6ls/Vf0Lt3H4IlEaH/hsbh5L//KNcm7/
163YMg2ECCQxXeAZOJsfCgzWtU2Ydzs6+2tyVd12GdHqFhcI5RDke/vw8Ze13sB5YEAk7RRd6/rw
1FqftfGCqrVDGX8UvX8dl6qeg0JCOuRut+ZsW70HrbevoOdrsxha9x2D7uJDfeobajjou6/BHzz5
mm60D/rWUvjEpZIUIK+M5Ul4pYfKoIRLc5qr/l1TZFXw1IESvwzfKJApaywXxfTOEWAEtoBtCsV3
TZuEBznWF2r6cvEAbaIFkrA9YYJDm1wu2Aq7OgX8z49qbz+FYi9U9cfsNWOzfOQNS//GW7ojCrIX
ReeXUMt5zQ5gntLDhK9doH/k8USSXQ2OKb+ltLuf8pJf8rWC3k2mCU0CKvsN71gzp3r8+wRv5NNv
jx8UtWyCD1eowpkwf9v6/Vw2d8L03+Y76sZvUHTeSKvdFjm/UN1PgRwU5aXfsci7OLopG+Yv+6Sf
hHwlo4OUiaarlteP2XHHf///2uWg2kBZ8iFlxBHwGd4nh1Jrg7Z+3H0AL2AeY4FCPvq6GfyFA0uv
Fl4IN7zZ8es6PM2ai09yxYgTef3AfFf6HdCXfC7+XLXBS29Gy78XJ9zU96vW5jH/xC+0bE2dxO8T
N9Pa5m3vvdYOWxvsTFGGoc1VjAcdSHBcRZz+MCrpsCFbTL4EvzR9gRBtK24HCOJFPeuTNNMmyCx1
YRLHn8cH2yslg6YKSESSfJIT3So339En7hpFVmQDure003NGU5foc6EvME4hyWfeHdMI1aZfadft
jwdBDQWX8naLPmD9zbtDVeDm9zEUPNi03ERn1kHj2Ysam17UxZednFJ6G9991SyzxrjZ177UqVOw
YHk/qbDLn6TM8rBB+4kDxbhbJn94Yy+Fxu80xoNN3+3Ol7xZNfMwD+/IRGkWNunOb6vD5HswcBtG
YJocJtJiQ+p5b7wTOilIWfTM+FSqJAe60ECCdfvJk7Ylt0yZ37IPHfxCNb1lX1qu0JGhO5eTGLg4
FCY32t/S2ZJ+uCqqLzUaGA1XpGjwZQ36IGND8G9bKm0+UYWBRyHl8ZFXJ3ISG2xa9S5ecAbCA3wW
8XElay+AiaNG0KmNCkXrvJU0LMJqtwuN/pu0+1ZuN/iHiJZQPPg83WZUpzmBMIKIGlUsgPvisW7j
ySDkOOkL/aQeKW2yJETCE+zIFJ/DPRSmiX4itEKkgO0QOQcJHxkKll4tcKfCxIkra2W3sCQLklTl
YLmYrcH3NU8xedIpLkPcrFD0UGu0z9h8UOqSdeHL0kKyHoJ54bMWiktYI1ITXlGsopQnmZz+ch7E
vudfPe44OU+wGsvOk4a5TPguxBIANJmyOWKsRE2OIa5k5jF88KEj/CV2R6JDisYXrIX2FFhyoxG9
fAkmCQqFx0OCe1wQExLyyD6lKI6radA1W1HlqwDWSkodxnnhC0ZoS5eECnRVTMl7BtJNlQyabhJI
OEFzQ9VdEq4TpRpxSm7KlRxTQTbOmBM8srMtdlciW5A6oUsTK4p8WN2JrZy8lHptIWSEPaY85KiC
yZET8nHYE3LpSK1PI4hf1FgbJLLyA9myXCdJ4CXgRGrA1j6yoKeN9IyxHH5VVLS73BRCYUy0BEEm
AKCCCGbuk/CwCzGv2/M5QVcoZ5O103wNbIaLxLJPVDBejVPZEVA7rncYvBGWk046EsqzxGKx0xEf
P5jGJN3sSKrvv3Sb9AkXJtJSnPWMMzeMP1QTG2YbmYbFN5OPf4SaTv3sxSWWPKLKVOiuYnfGpeLm
qskjAxx6+Q/SPpINrv0yaHBZUo4MUQqXwRc8Xcqae+68SsrZ0JN+1OCuN7inKV0uUrnsxRb01GXo
cJIvck24X7ha8S65xGyVHws4wA2g7tlOtlvGbLj9aHwnrOh20jeTvU0FDgKfZLNX/j3Y18thC1Q+
GRGVfMumf4U6kqTTqp4X0MB6v3HVJDmkA2+SUHKPtj0X4yEO9uK/rjYmF3VSVX4Tw+m+RvX0mvXB
iDkJGoTw54uSPu24JL9SIah8rhM18kvWcyv/c+Bweszpmfy04z4orEBllIYgFcm9HFsRIkWxv5g7
vmEXOFdytyNZPywYfi1vkj973LrYFsN4LAVn+RGeWRFPMNAin+nftfXSks8WoWTh/tUBOxy34C5A
JYtwukxBHywlpA6E3ZMlZprKF0K67OzfFeIYOIovvySDXVrnlqEs5OFZWnerjuuY/RFqRrd1y2YZ
1qUg65K4drAhpqbAadbJ1+6NDrsK0QFDfp0UA20JLYEIBoHY+jgIvzb5MWpq3HFsOcDmU4q65xlv
h+HuSpa7Ps86hcFGzwTgPO4Iw+Lbmk3y94IaBDAMthtUbAQRm4d22PG6TrA6szmzHkYvQNwXg31w
8/rafc42uAi8O1/RpWLB8fAtV+tIDVyuIvQOmx4JSghkccVk8+q04CR87cOuGctr7rzDAT3n36gx
rRNuHiMoqGNlwZHfSMJva6xIxcpDhrZcyQ59E5SQK/Pxlohv4fa4+bRFfq6OidutvUsTjg/Cc/Vj
nSkMvw1gkvwkYEljcZg+Zz2KfsDtvVGHd/PviIU0vz/tPnrNGrM+B+cABTun3jU7o+8QVyaPO0EN
/Wnl07t1DFp2C/nAkMvZWrSG3+Fh1+PdnRG3oaPxkYg3LHjrmuNHPcMhyVa4T824tcAGKT7s9i6H
/bU7oxZj4rA77eoY3OGh1TGdWh86l5GL9h02BiAPV4fjJHSCb7Y37grspfOsseWicWEivpffcxv4
JbcBxsFR8BHuVmPKg7EEkgCvi+qkw7z95RlknAE0Y15bGP9u6XPO7ewAXEjBUWYN7D55LIQhUzlP
PPKT5wdHmoE5Fg4SxBC7offTlAUHtk3fBJF1lzw1zDZM3qwVegptwXFVdyzv8Xtzl+onRqgsMbLi
JaAiooNj7sIDk0UBFklMsY26pk8aK2n/xxDG5XRDEz46XUyuuvcnJs24x8zqn/SES8GSDGWaWBRh
D8uHqXECVjfqMM+IPS5s/pdzXblYWmUQ+9MU/AiOmazfRyEy4YxG5sgc77rtucviKOglCKe8ZLXG
KZM5NgXOyg13CXUvzi2or6weoFKSD0qmSSsi3smaQfB51ChQ3vnxiUrnN0sPMW+H8ApcA1NY1iLy
UEBlWW/cJ1TqFWuwFG4hdokdq/DlUvjYvJKVkRSR5Q4Ufzx2n3gjnqxy6MrbwafHlM5kuTxZMYdf
ja7x+/d9HV6MB1angJIsduMOfnmw4MUmMo7v6dEXLiCAvLVqAXU0af+JK6RxdBZ0rnyAui1tsnPy
dViOtZknIRqML3Q0+F0W84zd8yAom7NQ6mYIG8Kw40H2Jre5YwVY67COUBt9AH8wowRZzvV4JeVb
CahK7wpbXk6VR5rbdSE4APME79Xs8RfAiYOAsCe7ZrShEak5uJkV3qf+4rersAebjtog81DfFMKY
uICeuBS/9pT435kCmAl/TEIZmEQC3b9tiD3UnrXU1SAaStIsteUDa/WW48MqUaZ9oH3cEgZmB26i
/odWkiyEhz9o0sZMywp9C/MN/iEsb5ZEeICTCc2QtbaG/uqBBdwVYVuSRLrj8fnExIdOdCETiMR6
QVcjzaSRmi4ucHqR4JGn61hyuHmKtQJ+ZThc0QJonwRNfIuCoAwwQjAzrCrUEa9IOp90mIKME592
V7ODgQX+chwZRdXBpOlCraJfEdwCyx7/lJZjWFm/a4NNFKQuOzHptNGJu2ZWuPbTesG5uhs3PN++
0T+rKbwJbVaR3yzNE8NZYiabSpG+ANATnOqmw8Z8YED1hz/gVnp9HkNCSu5laqU8cBUhR3rNXCIF
MfKQqYa5AZSUR5A1bM1C38Mon0JRPMdtHCpn9tLFicnEb7Ov05zMlFYeLBo6zHAzizLx0fb+uMh8
a/4FJHg4Lo24oF70p2AS9wzEsIjmIUFkcrkjfvR2pdcRroH6x/7DN1219rr4WnGLkMBODiZ+MDaT
SMOFarVjmTMh+tDIia7KeJiotJ/aYwkor1lT7NHFHJVGTgHTmsiecRajeu3/1bBX9jpe6ZipKHCP
mI74FW/pwVa2opP028YKSaxTNJNNoVqUHtQailtPMeVYLDzTNXqQ4yvI6UYaJ0C7dp0OeviE8dEA
1so8oJPV08AtzJRvX+b88jf/7FT81BvDAv8lBk41PbsMEhNxgRlw3ebyCsNwNioOIFSPizFb7NuN
IZZ/gUkjurXJD26BWYzZ8mBonv4aw7nKdVc8/FPsqBYv/Gr6O56ITmQBzlImw3I/npu4Zs1/W6Uh
ezG+B+y8PRMHPel0N+eIgjkeVVctMAOx2g/mWsRLk2PBscQyeSc7KV1up3jMKJ5Jr6nLtG/rGLXY
fzZXAQkLdldYeIFfBx9zLg2OcJzq22xUtgtJ6KvLJTlEmUqzNQ6QHXDeJjvn8xkXgu8OGFf9fsX+
OSxNx1mLn3MacpD01OMQju7bmA+Ghz+uQsuTw4zsl6nG+KZEtqrZ0RkzGzkbNT5Nv6An2NXnf9RY
1tRjeB7V+PE2IDZQopCebrm+3Bv9YeEqwxY64bgd069NHQXZ0nnpprL4po8sL90TUfbDUCBAlNYD
tXzWBzSAFlGgebbuH7uk8dElUvp6nuGR/tKXznpLApfwbPYnfaSgAB9MS1JLkExFiNEkJWnactIU
3Q0rL5bWbjdtXwiQiZ3hF7POsFqQxRq4zB60oqOBVfag7YNYMO/ebEp52IE7CI6KobiSUzy48lxL
TgQnPNouXZfA3x27LubxZBjkDU4ZfjN4jzq7kEyBZRcDa0Q1TLPPG+tRFT+ZIvaLk1FdtBXOo6ye
rIhGe1IvSk9xZE2j1OE0Ihg3lA2ZsquYdVyKwqEoSyhOo6NcnJHZIbn9Ca4KZu0vzF+Y2sSwpFyr
2pRikwXRIgxfL5xeZY2hAzJzOhmx5DAhVzHlIJl7MJ1nigtsl5XkEPiQGvwpejhEJtuU6f1mXHft
OJvrI10jKs0YqA37QLsiry1mld5fueF755k83e60OaZnXWmfmL6bOJBSIzLpXbRnCjpFmcTs6wT1
CsK2lzWrgvYOd1rWw30KB8UV7cqdOi3CunTdHImRP0Ej7d17MESZtLQATRnE3hlycCAxMx+jLAG2
JLuwboW+QNCALCmRLgTBvGVGc9t009bqZK3EAh7clxK72J8ctY2/u9CCFfY69WUgelbD6EFWic3M
e/ciYY0eQOsCzsOtZOmu4f68LET10lkXGpK1GUp7VzXtMF51ivmU43l7C5EgjHEWmC917QvV5xQ1
EPqygRYTFY1jGPENiwo+ikouMIo52Cs+/j4QXh22IgJdmLOcJBxumMPEmOmWq0bPVWZTkwGv2TrO
gMwPtEEImP/FQFQ4ckDnlKsYiPa6cGbhIs5nMrKh1A80WNrSt3sMMh9DRY/Zh1G5BlJBhHtC7RH0
BZUCcY//pnDQgH2F0c5sQcTExVbWP72RJdo4MTahEpA2oCssGgxIeaFYaBk7NmeEih5JJWKHL+8W
Z2GwXx11JWUvqYJA3/RDQHECVFRQxDkQ3TlpZBg2li2zqY90FNsDXB6+bLIKpB04KRZqfXVRtJDf
1IyY8JuoIBDI9+EvwSrM48G4v/lgUXmgoXMfV7c3OIX9fRidrqeaKgqg6LBd6vmkxZb9xpjWnZD/
KNvD++Tm6x04MBIW5VCdcIDYRy8sJngA3OHNqS6CmLkNTORyoBZ948+MBQJDkQQjfTl2EPW8hzVq
EkLxGVZII+8Pfz60MhPDQf9XT5A0QEzwQxHKwZZepWmyTmFEo9zbuhZKWGPUht88RLolSmO6iTiE
Vbr2tAL9uD74GAL4Isw9iWIQhWF7MUXRi8oQjM+7TbpSts+u8SFWHojGEjPlWsfC1uoytX2zwkth
bMmEJS75iLmRXaMu4wjiFWHz9gXTQRCbkiSkeDuPFZgRsyok44nkLLRNtZk3UzvZVi29S/z6q+UC
dCVUrRO4m0+qBlwHQ0aQQrNkptEncB2lJMtaGL2jI+3ND2DG2hNK2J7ymajuGBh5QhGOgmc/N4VJ
Q8VTesAXzpO6F+pk6x2JjkBbE8jd6CepEDJEYvhoTiasd5OHzrL3mf4dfJxt9YnEGuLwiz8xZUcW
nlP03fVhDu7tz6430LLr0ekPe0uvP6wIQrO1wCR7uz0uZz/jLaxXoy9GuXBYg7fVDyGD82Hraj6o
lA/CkiaXlonZMNppWEo87sT4yK/9nikuaGJZAE0de277YeGbgWugQb/siqbbORMG45p3z/zS9HFO
oF7wsErTGPLMs7o+dmL2+/Fg2EJIM8+Az+H3yvKWJIIMFGS4CaZ1HF35a5DSoCMkxCUnIR/nL/m0
Mrx2rGwQZn1yV9Q9a7uLhemJRbYyCxJxPmauSVM75P5roRverUIXpIhqsjuA4iTG1UpU2BTdFIT4
WAZr4GjHSbqFAuWK33WSdOJ1AptFDQYmVf2jniQvHaBiXbF20ecF2IaUMkklL3NtFzfRpK8r0Rag
KNkmqC45mUpwyZ7bARfxj5ya9HHoRgMcJsi3r2Yzfq858XbcveqnE/SD1lUfMGkDbF2drRi1ZkHK
YYELIa8KlT5MToadUAMEwEVXIRM/wkmalcQE6r2kEQnz19VSwDp4LveOcWmZQovKDdJzsF9FFRCR
OVDgS9V9rOASZCyjAjhq2/U+aHMzbDkrnhExxUeDhFgq01jaNcYNj1yBH3jHaCaf9LD6ouRyELmy
6kOKUecsRg8t4RNs1H5gfaN3fRgx2IISR7DMUx+BR2y3oB2I9cZH1W7eZ9Q0SXRXSiBldpwY8DOE
NDMAkfCR/8SWNLhbek2eKiZUBHIinmzFTL/oplwX8UiwDxVSecmyIY+GA1Yo1vve+JQ1UMzdtbar
siwhAbITm8t6ykAi/J/DAvCpy+GS8FHmwckSvGGo+LB1b8OzUyUChVP/IiSiMMiwcRSnGV7pT1ch
3oCv17NDF+//nNY7IKF9vcsEFPHlTkKaZ9xnwMtrJlLkLbA8mC8Qr5ps+UIBBaS2uyo90l59hZ0+
FX6YUGf9S+wCVjZTd5V7da1xeoVfGOUtMwHo4/l1U9pj2HYSsGJqAZ1kbYahlnRGS0fQqORuZbSe
zUghxE0Y2QxEdSHLR3gm185TwWV2zrqvuQJZQ/OipchNRwVs/HS045ZPjwbgixWwiwc8QdeEmoKX
2DuQR8aoAK03HbSFUPAyrgGuLQuZf0nILaa5zo/F0PLdNElsG1fApMMhEKNetQepH9g3QaEsCypQ
7xGz4mZCf4RI+DFrHhnRKyemHtGplNALYxiSOlPPTW9CEiCqNroe/cChFdqawhOmnWVB2DWIrkKQ
di7lnbBkwGx1wmJE4sdcX8A3WMJJIDKsddz7SL3wQWgOl5NO+HrSyhlSbNeYwrKF1kpITdIqm+OV
TcyG3UrPzscSRl1xLkHEzSmE/UhYRzzTNPIkMt9C8wkqn+GFNCnlRIQcaG872raNUW1E8yEwLXf/
FEqZaKiErbZHPUVvUEL3A2Q42g1cR+IQ8JVH4uu+SxMdJxyHXEe4VAFS3Y1jChmwDRB2FdLg+DBe
tmxldhm38cVDynaCSM8ziFgjVbgK0JEOGUk3VsWK03bLKzJ4iRYLICfIGri19Gyq6bjvsn7PZuED
sSLJfQo9j9IJDyp1hDYdtbG87kPvO5PCQ8ynt7bIGJbWzWjTNB4ZlxKdGP6VD68sZQEd98ZNdy2N
yAdMeAIM9vV6DgRg99x1IosQZSPSFZiBsGn05UZKAzI3FpOXM6A5d28uO6oykZVLtWdMeUkqGZJS
vAAGw+PivHfLIeVxBtvRpxTnWvSL3LZ84rl4cU2eqWLdQLWWu8P8yMMYvaMWoYQkOGJCujsTAXJ8
ggfa7DeUONAtt0wDPKLECaL3h+NNHNvTZawSgCsBrgmEsmiXgI8EIJQK3pgnxZRFEHknww8GDPgI
6BYYWTxOWX8e1Hgwv1+Bn1BPOXBVhSgCOnie3ESt/jFWzHx4RXx+tiSQXF+WeCPOiBdJlEhOfMxI
oC0geGcUU3FcLeQoYBMQr2GWhD/y7knNdEpkaE6nlKLJDNyzmMaPpJo6nHY3PEVktGKYTC4tGMto
d5Jt6jwK+Csd4OAKRmeJa4uUVcXAWqg/fYKRFfArydVyvvc4XGG9qEk+QqEr6wOwKJRZFoZ10pkL
SgztFJBJJTgH2bSlPErqiMmjT2Mf7gwUXAE7rdKDMkjp9AvDtsaA5h49NtWmYyoqviS1HvdfGkzo
E5rI+CdHJdyO6e1RE5yPKaWhdzkTxTGHayysIq0hgmO0pcLA4Wl6RjjnELfZx22nY7z8JkpACYRX
HR5Csav5+d4sLBBIZqx3WsKKGjbDx0ih51VLY0nBwSERZbBCtB6v+qsDgn7IPURdGMQvOpDNOxyD
8V2UlnRCxLEG+rg/cIsO3f3ysBf1KOXPlxiwicPNYgH9VOZO9xa6jFCsiLixxgyB3+gJrDBBN7at
8PpHlbO4em2UQxsMhM3T8IHKV0XAdh6xx6DCuDj33qsKgh7OyocJDv94mA1HRNAkAyzCxmmCBWlw
dw70N7itaDo6ZJwwqvYrgv5FheNB02sO+R8N8c3sDM9vsVyzYFl7DVTKUBI+8Pgp3a/o2MJF06ja
b59QB7BKiS9bqbbv6GJ6paP4xUYwr+90Tx91qFfRDfBs1BocimREY8CwRmrSSDDD+uFsMN/7uJ6X
lozKXaUzbOm5gLOLH5MW9K33X6+WEIau6Mi5TIw1gH27sweWmY9k0dSJpUUczIMR1393rCXhBDVx
coS9dHBF4W5AdXsZS8LUP4jDYopGTs3oiXmu8gTfC8xjIDETnMmA3CYB+QYBkcxFFHuJ0pjtST5F
HFWqZuHBrjQfD57+LYgybYWaIWnin/IblJI0rkIm3Sp47/qQk6I9Bky3qVDTWG1g/ET17kx/hgHL
pvDZ4Cn9/GgNVQ5rpliwjegdTHscWaIE5iApIx06BW3p1Ps2Ra/ahIaAlZrxj/eO8x1+r9w1FPWw
CcU/TlY8m4iUgcp28LY46R35YGeBJcMnln6b+K4hBVHEenIujYpRC/4MPmHiM1w+89yubexbA9g1
cPQh932YJi1CAxfyOY4yrIGzJ9sqneUf/m/Tti1zww12yC3D4+ed9fhQJsbdaAJDzLlumg5QimGj
PmkabXqRkspVnIKQ+EkJSDkZ93Ik/oy6SUgiHzOlGggfGcOlvxlinQRIpzNAcmIlvLl72WTyBbF2
0E1UhqQWm6mCJmWDLxRlPvyQh02SSca4gT/7dMptXy0ASIhJ2Fl4QzNlDHV6uJu5E5XBHHv7SFuv
l+PChrK/TRN+E+UOOGck3eOxiyBn+efrdl2QY3m7vjt9zC+wQk0lHozCk9uaQRA9016OZN0ctOEo
DuDBKs4NWfDNVvy6xJwRt55WU3ML+s4eRckB0vago+rHe61aF1dBU05qeRmMD3T4PBg1dW/30odA
OqywVPzY+2OECMnyuxsgCEuFg4mb2dU4VVlV2R/qM92Rekqqpfv+U1vxHmvi4RGedOnkfa9DR4Cb
V5zMz43BvXzxZQUDVBEyLIhPiwohLTr6cNCzMwBfZd5B4b5wcQsHDO2rgRTTNn140fAHgsXOvI7L
cQA7dmnD2J2qkFUHqv2covqzHm0tp4PlS8/HcPf2f9cZC5Ay8gFsblS2//T7rlW5ffqPnWaNBS1Z
cyD72rLfN6OelW3j2ID5FdVtvXhqLbD3vd7LrsPLpPZ7UTu92JCaMIw1N0Xczj6huhoUetGwT1DZ
DmjmYP084Pcf/S64QdfYtdxwpn7NRTNsYlZMPbiJ2U8KKFik92h1eFIG5UlsQ5ZadbQ5u85Z41hD
Gx+7OjCJm01/1HzoPexEWPdmCj9+O++7vnnhJIXJvPZi7Ue6rn2iL8NTa8BdmtZpl6awMDrI5xZv
L8RhFIuATrmeiSdM2bO6eCpOYzQn9P0E3vt7m/77atKpefBm1rx0jffqObByGkMTK7+dkjiZvlfJ
W8PLet/STz192ie2oOPCwa/POCU1fWVcvoPeouPVtGDC1POvoamo2WhkJ/xsZ9uf0E/HfKiwpLUz
9gfl10tho7fBobwORHnanWvXoNSWN43qHs3cvAUTGQ+zB43uinbOey/93Q0TWYaAO1SQ0Y28wRyY
aQjd8KnT1eiPuLKj6bekysNKOznK1SpV7bBtEwCNh3tVwzyQN3u3lxa9YCqMeqvmWOTrQNb0S0bL
ZuZNZ/CeXP4+nAF4blTCPcFcgbnybND1WJ/37aZV/XVr7UOGuqNZ7emCLtu53K1l3EabZoK+syGP
8s/APv11MZLuijWJ1mUtO3pfD3g7VuNWZX0BG7AftykinF1GXt/5oH0ZD8IHxY/2Gs+Y1+5wAfN/
G21L6m5Nq20Fdjp+uaINSrEySOg6ZRbu3UDHSJUC4yNSE40eGF+6WZhWqlFt+ON2/Z2iwDMdxrWG
S6Uzg2DasX3D07XLiUqdrVlM3IuFRYGYyrn5R7ni5dkkPVGuefglYsHmRCYVmut0GXOKJecDCkRR
BoijjjOKfWSRtrYN1rcZrVsoVuiTSvcoaYCbdmnitBwNFlJPowMtBUyKlYKqKID1koDS5hPXiA8V
uny1VUFPBUTDjcskj9wKtuCutz98XgwPP0O0zJVJHhnMPSfHUXvSs/SRP8zt4VPsxcMWEnuY/Rgf
WI23ju6N1ujkS+aFLEuaJjWg9e3E0/Ng70Y9KHojhHGncNeG1CDQEi6T2BJZIyfHYl53Bm6NCH2H
km84xKAd7JicKD7G0ulnt3n/EEyWHKTs4W7XBES8GsPGeGkKoxCR4nyzKX0cgei6/NYeJf2ObqgT
D1AKS5gMiTPo6ofJ3iqQxd5R5LFese50XUxg4TYewh54Krt7Zm9Kcnvk5I0NZr0aYn943JgJtZ2C
GOdlH8x61X0TdhPEcIqUaXhybZ4MTnj3c/KvWUkG7lvLF3u6luTE3qxSDULCDX7O0yn25Agexbyf
BaeZ7ob4/Dx98Qck5GrSLZ4JGg2uDzJMUN5PukRSDXQPvJ32LVgqOopcRXp+3Ll8d9pYoOMc9l3V
FK3ckO0P6fMyZP82psT9wKchyWaK9wJdP5hXstLnP3bcsBpOZankSF6zSbhKcMxwJekonYalaJ3F
dMNyi9L0un61tAJn2dxV8JQVz1WcenXCRuwGpvsa/ynWZ6tJi+8G8kYSxlg8ZDfTpUkbH4CaHz51
1pMUwIL8WMt4ngKprJPQa24AUoBZPmgMcJMUS2qvZFp23mxVNb8jNjPYDOkoj4kb7HfgXMElp1Mw
oKmKBhOT//5/LJ1Zk6rYFoR/kRGIoPIKmxkRxfnF0HIecUDUX9/f8nR03Nt96lSVCpu918rMlamo
awOuRkyqwQN9q4VX1LZbLYv1pYMla/R2a9EuuA0Mr0aazcn9F1v01kkYudyImaFbsiruep5LmY0N
K193rt1NFW+47iR8Mb/JqloBoj8KFxd4Cdp6vlyjX68Q7hr9b7aKT/55/M1u7qrtEDM/4ug6/NMG
4+Tql8DkFv6Xc/fkfAJuToflSzHV25DAcHEwvaqpYnbrFjhVfIi1sl9DgkV4pOCwKbB4lImxY43I
vCt2nVz0AEWWzwEhJrc9FqxCm0sZ1KPxEzNZ1sLq4PRMZLjryxojKVbDZpufSL8SK9oS6TLcjHz3
LWBhB3yzoCMHN0D+W5HgFczTzXVsqd5OfiF/pkRTG95o3lut4g8110jeh5U10QXHI9DeHj+xk6NR
XTqs181G0aYWnXzVw/4/5GYdOph5crdUMAyEzWOHyB+BxnLF+ZsFag5QSsilj/HGHPU29KdVr8Fp
CCIUzYlQyaX0Y58U7T6O4fYIVge2sKtm4rgICxM3QsrB+Gcfx1+wbt0uGIqMo9VyVmL48+qjH8Ns
7tcqIMo/jnDFVTEQN12wI4Wow9ujaKX8EjCIWZqnAvvCWRMvdWw/ZYXDmVIOE7TgmjinU8fyrFLG
C0oQo6te0eDcQMRBlZ6YEDJChTO//LXYIp3tu8wBMDMxqzFb2sPMHkPRisMrOvcN5ucKZjYf9NBC
5gmPaUKvmTSoj45FpBmr9glGCR4gE1Ef8i4bJBxfI/yIIHY6KE0FCWYKNKAAECRJkiObURsnWIY5
LHYu4DvgzC29kwhspB9nGcHeiND1DYqBg15Bo3hNzx+ajdJ9Ta54WANP4H7FEAFxA5rPsU5PQXan
3IYd3vRiMX9gh2BoAGOhNvbwf0y+V+q6qHW3/SYRuHxqTPhhn76TA5Kyhcbh2BI+zT2A4dClRuQ0
nMLj6MPw7j5F80/7gBGteKhrkcFvZ37ksWn8waHJS2OlWv8xo5pjTl66bf5sDJdosYG6lvByhCjR
EzxBM8gfwJQY+7394oIbrsE8L+UPrpWkNDAXwUt0mg61ZEA1T6M3s/4YrtIdZnHlHjx8r8W75EJP
HnAQCeP1QMYey+OS4dxUjlA+8XYgxT6+YiEDFKKkDWFBazaBqVxlOkNs8lIlWQtKQQq20Qra5YYG
UdVwqKdOBDgqXX43b6nDJ0FuRVCpZ0TSmRFa8LOC6JUfh4v7OJN2ICANDGyf6SnQFry4JJqBrjEX
20DuDcih7I0cctj5ehPvNYf6BT1qVrwBxWxOq7sLBSul5oKXuqvm5sm08URc0mbL5kJzK5fY4tGH
QMOPe0vPWCqxNmTrPyT3P0z3h7vkm88tTn5qOWYuKf7iVlgFc0AHMbKtYRht5r+HQoxfMZBW2gwd
gAN3aa4OL7e1grfkv1HyuW22Us6g85Ktic9KNt5a0BRMctoYD1hKw22/sttUKaWyapTfVBPqMNOC
4m3TMj47etwOapGTmtF9dB/Z30h0VpROom6ZIrtyx29nu7dpMSnSk4NNvYZipfJupOO0nMRG/PNh
ZCGInCnsF4Ki+dik4kGHQ5oYTpAkPJEFN6e96VkZ/a6/MeldNxUNbiAnPAk1btPlplz7LDzMhmYf
P2Cnw6J1xfbGfocuREJ/CEukWsD5tu2s4E+oGyRUwBiTv0P+k6i83AOQktHHnofAlwbeBg5xRH9H
vvPnFBTmvBznibNXGwk2VQDbst2YuFnQUMu2xHUiNE+dXM5KfEHpmS3OBqot8gf2eXDOncsMJWVq
I9lBS0OpmFHmuUOYA8eVRLohRayAiDsMGxj65TyQrERRQQU5xy2ZNL0Rn+UT3MVWSULxFjTa7489
hYp0fpl4kl5XJ8nKRIgVaUimhpSypp/CK4IeJWkteoTEXqkIIdUikkzTj4oiOQx/llgnn9y1fBOw
k/Y2eTQUpwg5ozcbQDEAJw7DTc7JgjXfZiOGTbq8QynSIKtjqKLVCskD/zraeY/ThGNFjjXwzxXu
6lKDqc+yNj3mR4UDJB/A5FrJB6V04pUfJGJ0Fil5slN4tvGYIn3qghhMudcH/HlIMU3xNwoQhHGC
8+4KVqGUfh+7XK5MexVwivbys7p5iyjH+oH9kuOQGx2Ywzfk6vDDCVsLeUmgB5eLN+UiiUvLWXG0
b1X06p2CQzzf27XN1mmhKjxmEmdaecxEqj9EVImozVxUIrDTa/g5yO5pgmiINMJhzqfYc43O3rOX
c+A3ZE39CtWKZUXB6ueklOUbjv2SgECx7MftWFznubx8I2uLo5+SMdjkB3aRHqVgxWbPHCd3ng8i
iMmGL4+oNnnTRYcCg3poNxSYVQ4HypuYv5JFtBLMxuLOgP2BBpK4KtUMkIgS2dy0Ul+n8nbpVlfa
RBRhDr87l1SeERYnPUbyiIDQGZydsMUyH8Vey2Lv4mTaQn7VaeJcDfccX1Dsb9Vo1dutxT0U8LwE
z2Z8ineOjf0KezXbGlDG8w3WwORhXLHVBLVQUFI5/alhBA43+Tq4+BM7q7uMC7Eb+aMRL/3mDG+f
ft8juDt2rcvyByhfOaXuBETLaYrEVczONFh/JmxP2TtZAl0PBJ0WAFI0p0spR1B8nLwaXoYU3fxi
aPRa/iESxa+TYSEmsZdHdHUxTaXSEEtWWAaBB2WW2nDwj3CJ5e4RDQQBVlf/BFPgiwIOfmDsJRSh
I1YcL3S+S06fn99Gwhc/nPpydHYfG6Oy4Ym/0Rj67Q+qtI3fpggbvnG5xiwZ7IhBIfh3ZcH/UJ+D
+zvHngyoyAwrfMbP7AZ3bHhCnEuWjRgHEVwmANbTNoaTRxxJGfDnsojLm/xbEE+x12bAmwuAuf1+
octb5STX3MEDSo/9Pd83nf0MY0EY1yZczk+0xmwsE/+Qp+F5DdolPo8i8WjFDXWaXrIybSjIhJ8C
DbQ+FybcRL69793gu2Fm+ViQEy+U8ZJCgpkhOZS4d5ywP8VqmjH6m192RMSEbR/faihktF/UYugx
oOsFLcbAD6IDF0wxnQOngXsAVe60iXvf02Nb6QkX1vC4vi/1A5r3eTiHPUsh/zAW8ew1Zq9iJtLn
TzvGhMM6rpMFtIM1xpsCTblDzUfxUfb3gYcxggBs3Fu0SKDbH1RieH6Y3vXuICTCqxk/wQ9Xk9Nf
WEJMQJbAdAy0FwOLKdNsHuHA9sVOkspjiTHXNRKDirq69Y+Mbc+YQxc+BvLsgOfAZy3cys7Zsnhs
bquQOAivbFc83QKJD2WTYx+f4nq9J+SZaRZRBgi2hDliB80NCMncI8rAAzzgt2J6zTg1dJ1oCJrh
etcN9xH2BmfmjbgI73iNVIs7AtvJRR8MsLG22wugfghdhGNcf2p5+FtWBabQHZni2mL/jPtzMxK3
VLTi7Qhnk+wZdifkzitoaN65oPs0lGI/KwoV1jpqdY7iS0L1U1eUax45TXr0S5p5M49GkSj1kK+O
6dd78w9qpw4lG9bnvAi1ly/lPK9/dFvw5Vxj7gW/Blx8RG60BQ3XyNWVNg+9VRTgJSazNaJdZQ8T
Ozyunpz5IpBiUyfy1MEe2aGW7PwM0+kh2Zt2ncCJktIjQdVdCPSwc9tPTroevsshNn2k4rX7sqWy
BfAWRPqBnrHHGAGLRjhHb8T2R0SGBNh4nW6LWznoZ2jnmnarh6jaz7aYe+OrMY9mzIzLJ57o5NnR
/DHaRWSnIwb/5NMSIS5HLO5TlGGVjVyZM9HwpqS6bhPbnWKwlytOXIzBfKpcREJOpy3vC5xdJibP
QAecnUecEikbvJ4zipEFMWPtXwZ1kxj6NgM3JDKpGn0J7Qt1+iH3xLOeNQqNS1uDU5GoqebTQ7ce
3GbH3pvD8ekskYPx+dCAeFCwLLEtrHRjue+xqMC1WHWQa+KB12ebWv/hZ0RFiMfRB4WEnjcwoyXR
BustLQIEPW8aue6Tszr3heV4ysYqN/aZISHYY2b/S8sgBmlNEwrni3bmWvHlPh7vT/KX6gprEjSa
WLpRUD9GuN1mPHr74NYvVsxiyAdg/dB2isWBMFtAmVRVjZHNvaOl2MetoOvRlX7c8zcYIczjqGbc
yn8atrasCMkeEmrMkin8S2cX3XKj5jh3UlGpP09uM752H10juHpyTF78fD6mcLj799m9o41BqhoU
I4/cKTMMK13qPQGx+EmdsM4qdAqkwtnduZGjviNDHkxJ477vPSqFjcOzDhcTxATD8mTgwOwYoFvd
kIu+rP3R5RSQMMRW8FwAFPs8KzwmgJbyBJxALrBzIpQXcAIeB3U9bzio8hTVujOkinDShUstSCI0
RTh1uW35ZhTB+ERIOxGRU4faVXIczCfp9JEcM53OBMA9rZJP0g70ZOg0ADaXICO8a35fnkPAPjsH
Mq2CVuZszl4g3mCfGPjL2ewV8YegOxUV1pGHiizLiHTMXgXCIGCOg/5wc3441kBtGEZ2QSFaSo57
+kQyxjj0pS5A5fMjsYhRE20mRFabLrKKDPLHaMQijN0oTJFw0eBNDhywRbJdaBs6ZAxJRECyA2q/
/RKF4MDqGH7pvSKZxJOK0obVd7TB4MhbgkRGobLfnOM3v3JV9eqZ4InO1M7Ah53Nr88YBd8VuW18
A2UKjXHDDqyEWWiSDJ8eA+v9HWDzBFadrbIjOAj3RJkr1J94oRkpPm4qIJ6N51s+Gn4ebBtxPRNI
5rg8L9v975beS7ArNrdPzGsK8rUluGhA65VSUgJ2wncfvVOQc80c1hapzqzNnEL3TgdFRfruvH1z
ZI12rp4ATWusPmYzMAtFawKsiZgYQ3oant6mtxLEtZKCd+eLJSoOQqr3II/+yMg/5amevP2iJT1X
ciUh++CyYs/du6Mj4Ic5Zykf/zR72FrMx40RA2venNR28l8RteQARU7+8gk3Tb4MMQwDbnJe+PKk
DA8yQLLQleNYPtnE2fS6ajhP5mNlF7QBgdrMkrfCPcODvCPWtPdhDr0+BWRF7Kaa6HgUVnONaYtA
aMJYJUgVPPlNxHXh1A2b/ixK6wRtQ3id8EiF9A4qxvgb4R5gGSNdOVjYgEad0SOSQvQWgMPSoVkO
wFfbqQu0VwYrZSVav+0A9tJkUYMKSLvi4buEHd5kwe970fBnYHoEy5G7TMgnLph9ODPQwAjXet4x
ENuNdoYnQ94lnSHd+8cXSCoWvQmbOO6FP7ky5issR/nfa1qoHV9zsSYYUmJT8oKQsPlSew6xPYT2
lpk8EJyR6d2iD+pDyg3bmnOgzsDKwNmY4OOkPgNBYXAPq4z2AV/Q1QH7a+zLnAluOMIsvhMLv7aZ
aoHQCIJxhd8viGXE1FBiqGaSnMJgQpcMFC8sMAB0j1i2cXDPRKsulLAUxjIkNlMTCUG9xTeeQYXL
g/+cGmhO8FTYPu0YrgIcWdWmF1Z0fIF29Zn5x/wiFCSpKVYoIDOdTtsHDJl4GPbwbtpEx7R5JcHI
GGBj4m6mr28wZhcKzC/SYWRF49ey1keTPqyldwYdUVsy3ldnrqH0rZja8hvLH5mfovBtUKiDyEmh
wj98jAHHhZSm7yV0OLiVDGdYqcx6SyXcQOfCCR1QD+E/vrRwDP0XwLn9eXC08jIicoLm4BONFDof
SC7g4rsNTTTWsXuWbHvGhYbslzTTPZwPQRDafZiKnOfWp/X7HT0eBMTvlKDSYOEu5tQueCvR+OMX
yuYZXAt17xjjX8w5lgzxbq16LGAZuaDiogScV/yHzNtd1JkxyrJPKQ66hkopH758+nIC3FmCchCt
eHIET5Av0EARV2tm0D2038x1BsxO0VVCB9lED0sPSjw4P3TotViDyAtY/yVdNAlJpIRIgLH8qtxJ
az4yC/UdtgN00RRSCVT/KXiyIZFQX4aSF/3l1EFDGGZhd+D7fFc2zlxmO6BhNt+ettIbdhsCRrh8
ynSUu4BSyZZhdSn0EYr6ybSwP+F+8sCa+8peRLGE7IccdGclAkF0qr/QA3mHsm9qoA7USqNWznNK
jYVDM1lw7X4byM1v4aqhnXFvLlnGBlacdoWJq5k3QIdpWYNRGd1pJjlrKxKCvUvLLUinJr96eAHP
N0lOnJ/jF5y2iYBF1SsbyM1iMO7gXpeQ5ymKDoAGLPni+wQvGckjubrn5XHvveteefNvqHb6XwAa
fJackuq1QyloDZr9k1+b8qi0DjYR6pyfR5wxljUoacTEh+z9CnRMQAdgi4SO1u9u8WclSM7wNrmS
gE5iK66muq/Pnt4BG1Z8q9+Z3i9a7oGnOLZWrcHXyK54R9f6jx1M+oFjmF/OfhrohEfS+1bR/MEF
xK6z28qZMMGy+NuMarjwx6dz2CAf6Mss/nYbtQ4ObeDp4N0RF5MJw/juGt8lnchGzaZoLEcVaRfn
NSqnDw/+0duOrF3SkIyXD63BwyUmkkzQrX81pWUCfC+v6Zc9uc40HfaVW7hTE128RUABAOERwq6/
o4YVO6Inog9U4Y07/nxFe6Cj8Gi7b80+M/eDoUFaYBbRu5WKPlaDtjfVyYr2W7zJCGtmnqTNeE2I
hKGeXw9RFakLot9T+LHcBz5slVeyT3aNhY5M8eLWqvzKttA/I78cFLrNz6L1+dIiEJgipjGq6d/D
58vZg12fe6g+7ju7Dr/azL4vZ0t8Ey5ujKkd6MvdV3PQxCD8zjKnhEi3b+fhU0gDhR/8Wh/xLws8
RcfCFncmPQU6IUce1cT/Aydp0dkxtFaV0wMVWjM5H+I9WvJ4jp2Te/CvHAuYu2JYyv5InviHGPM2
WicY6fRydA2z+1mejlmLIEynfki53W0cbC6As8nlDyQHE6ntYv4J6mziNzEI2snQSmkE1svddrUx
Cok328XrZudSKx8wToMKwTHQy0/RFcFREZR5MzCwVX0GWoIve1WoC96z7raEtR0WD3YWIeLmfeFk
7x2kdqfCN7BzmGEGf8NMou6en6mFCSfJl6vjOXyC4mx5kpulB0r7YQ6VxkbH5sS9uG2PcpotrR1f
b247OAU7lHSHYeOanU9e8nRfT6Yrde9Jsf+c1Bj+dxj1dc03m9kHdO/BDD4+Ny/QF0qjAaWZ6VBt
6NhEj7kWY7ZjyooKz34D2m71IOJAQ9vZg81Oqp030dJigokiANo1LNz53rV41q/uvIr21+Rl+CiL
HrXAYqu5BthVVFk52TXtV3rr7j0o690aPx9nv2xfXa3Fiu62tb/3MTt3W6c/GVa9XnFETFvroqkO
fIK53WSyieiJY/Agmcjyp3dUx+A4m+9In7RvCmP187xjvukJ/kpvX2OwmJPIxHerUqf+Fc79EV/e
3oMKA4NpnnTSbm7u9zs4g7EFNTSNN88gnNSJ9Ltf4kxBEb9XT1OZlLfIlyrmiOvO56tERXBtuED+
MKJnI2zsOJ840bfOttXR6Wiq4AU49AlRlYAvXvNXqcpvcqz/4cv/idp4MpKoACyCk9Ke0HPDe5XO
zYz1Tlm4N/Ilq6iVf6Lq063tk3nLKf5Q69TBXNE9Hv0PTuIN+/oI5tai1jmHL9NLzgOu0HWO9/7y
TSVJx8FCu3O8nWvOB+WG7h3V7WLT0etjLUBddPUQY4H+Rjn8hWDGeKOBs+DLxgIF+wYVhaBg2rkN
fH5GscIQcaVejNwe0Z+gt8JzAmkL49Fz+A3uFZPMT1+GnU3q4u9CYF7BboH7ORY4MKGk4ZlPHeKM
WhSvUNE4NJOAMNx2WyIkmKfbLrSCx1vm/ci6E1umOT8t7wgumHYKq2Zfj9FUcPJdKGePSr7/x6Es
UrkDZWyidwTh4Mihu4BVls9B7SD4B+cUTJToANupwUGFA7R8VFFMHFx9XKAevAxrOEMdOo0p1iWc
+4LVQwxR4aLRyNieEhyhqGVrIU5RfL8FdoKnVPYYg6C0Qv6lOE9vwSMQ06tGOHducS2RcnDXmUPM
rKTWoANkC+AH5Uen8he8M0rNI18lnFTe4g8jJhyhxW8w0jaEzs3dJVpvl2B97baU0+4fhqf1Nr+s
S2xml1bN3uaHGWqtz5gO4I6/LpRUjetfC7Xfdd7mW6zwQ4QyTQr3zmdcm/KNfGL/gsEAHrXySNKQ
4sfeRWdLKf+JQeRpQKlPLZgSKcSE1+B6RxREbEqBEesBd33I+u4UvSIqs0cBp7ULzlMWgUJal50z
zGKcb6c+NILm0ogjRn2XQqHs+DWXHnqW+AlOsNkA10g1cwY4oAZrOe0Yz+0FrRWd3IyjOrp5J9m4
GsM7r/MJ+ZtdfCvsq+bdVlHdJcBBzSdVUqSf5EOERqH73xMQmObJ6DfrNtImO4wTGn7l/f2yllgB
PzAc7TjGL+ppjw1bDA4wXOHQfSNeOo0ocMM9OisT+PUPUAd3B6rNJk46oNJSJwM5Mrht/ao9XFs7
JQ8J+xQu6aj8bai+ElIBS1w1PoeM0UkKBxNuUsNtnQWfG5yqHXzBQDM2uq+7fYbHVYMxLOeeHjMa
MPfrGujS+rdQ984DMypwofSgtqhvUIfNObJw121i2bAX0VrrwwR7s2v628EZXxgMI/gcSTI1oPPe
zjn5Y3jKHYvuZexSTfi/KcOXnf2J7w1zGos1KNaAjoBgbxyLdQPsFNMFBVvgGGvpEGRSggAmrpbG
zNse/XKb6QQGPC5jYhPc+YBprC2+MG3FnFCj/0ZjELQY58PAi4QJj/Gm38WRAXoXOxvKXrYgxEuI
dukZaJN1JI4X9+A+0TIxo1lEF3QiUonTYKObZQIRMolFwu7iaeB7v8ZeeD+IHPVI0gVNL3xQzFwv
SghZaTmCcFVbicLl0hNokX8PYThiqnz6b0GMhFO6QluTns3QK/y5AEmgnWPBbUR5w9OAbQc70L5L
b10kRQc1GIKFHlpIlGFLiKzOB0qnueTxcIVkvGWHtiJgxOFV2GHP+VBPjMThKRg/ch6U7rBa1Rfl
QOScbm1j4gsScuMt34HrOzLU/VGaVymZ577QPHCvWcwf7uMtxAGhVB/idM6h6bOemS6cB3vIHwx9
xAfLYK6J22CsGp15cEyOUHQ28yZ4+aCjq3Ve7psehOufaixVbDXdlCeQ64SPxTBYiZxerBHw+59y
waGyk/HUXXAfhtDCHCx2NZFlPWWYC+gKneDFFtbwi5nIIUhh0fhzJHeT/fHo5RymXAd8JQxw+zQV
wjhfgNBw63qq1+E+Mb/FcK9Ea4PygyiN+G93mk6HTIuxcbOdryDgMG6NRw7nrNxOdHuyk25GBzDV
FtiBCfI+eMfdOrg4AJlv0YoX3nK5HLBPYPJKEz8Zjcg02nosDjhBRU/IEQ2zyylE1K8cD0JfCz+7
YfhXhDUi2JHO3gOlYkmIO5+Eo/MV0cgLkSTjgC1QrDkYczz5hTyqkTReQKbAMUi1QEp6AYcsgBar
VVqxEj6QTw36jS5hJXg56BdrlRepXN4FDjbA4vxyuLgf3PGbu3mgyhFX28kFMoV/wZ0xfICoRPLq
kYs7enocyytzqLlMNkj8xohD5csEPnNngHGzDsQLv5YfHtVQzkyY5hEarPKXwBZzX+QVKHIA8T9R
g/FG+nlMCY/UehrQYAkaEDdW+2sENolKnBBFwJKDGhW8/D0+VdgbNlZUknfeEgX3UwV1CvFLoH0A
9UbqwSd26RNj9W1gDXlc7hvdw6v3qf5uwee5RYxINFLd0/u8kJW8Kgxa6Q05VZkCce8YJLYGDVo1
4ixK74sU2v+azpWHFMOy2uTVcilMqeKvY7pTE0nZYK7RTfLtDUCHl0srMAevM3yazBuhY+EH0BBE
KUWiFmOijEiksB+xRWOGTAA/wDFdxKUey8xOQGvInyQQsQx2HXPawELyJkaTGbAccOdVXevOnikr
+kfFAWuFJmuUCoGSRllTOu0awIQa/Vti0lmzALjHjZyhZNpUrjyL+w6DJHIzozMfToTLMHyxPoZ7
0uExO+DgL5YKvT1IU03C6t9YOXh6+tPysdrunWK4QfTqnzp85jvNFTUSxRCYBLVY3aWHEK6ogR73
KnUBkKclog/IHzpnVKpXhXCxDOpTLr5hCe/Ml+ZfypLGgNIEpE7kbsIZE3Uq/kVlj5MBzyr6PCw6
QNo4HojOucfQctiDOOh26zNCabzDWAcZhop8AE6Ov/Ak25lFt69uUBRwczinZhZef7iIhOLeQRg6
Y5lE3wrJJHYKuCwLVRtbwUgoXMvuMuQJR0JoOaDbW6E24Qk6sJPDxYcCCsng/05BGvP/Dx9msO+/
HQbrIELYCjiV1N3DAqIHzsqWkovIkFAVUYnqDgo7NqNc6kk4xx+zruLf7qRkvnzCTzEkwvEkd1WA
FyngRvEKrANpKzcS+10liasijeL+IX1banxSMMQrA41iuyycLaMNoJFA5L/sMdlGJmwdDXFm4MHH
ZoTfivqv8QPJAdF5btkxghEvm1fsrIIFi9jhzYCk0PPsbkCpZPK4uPwyMCo4Ko8LCjlZcrB46jhm
FxNslsWPlYYgXEeaonMeIfSMgqevcYTB+PVGMoklPyUXipcW+fh8VvDLRAonS6BOroZgrw1k5DCR
Ys8hibgWKS68fVgKMTPl4QUVFGK94v6xy8D5Sgo3uxpSAFiHj2yEo2sgc4BopisOYh1Mmo1P5Ag/
2lgn+ZmrmFvYoTZ7DzfmBsgFm81mWCkAj/APV5ckSt6NPC7yYhJwywXgR8CAz4tz2vSbkCnyXuig
SChmLVN0oEeeo8vGLpYLvRVNVC71QW9DvinrA06EDdSiETsRoHsbvZRBPMZ3z4K7hC9yIkT8ZrHu
QtmJTwQlPT0RPcgl+6UoEry7yzQ+BygBHwIbHqZdud1CschFZPsFhlYPkUeiPGQ4lqBz2Ga501w8
meiUQwhgWkST5UjMx2jrnGUrXnZFzbCbYlAvg/RdnHIiIFwhXNCAoukl8ROFnCwloVic7Rhmxz/O
2aVlva6ws43/CbyFPzkgLd57aJHqGXObxMgik+WnH9F2/IgK+CSLxL/Sfm5dsWFAKwcJJYj9hHso
GbpGT24y2hVRnnTl89SBMI8zUZng8SaYvVySf/Yh7EIDLnC4Y2VeUYl8u3LfRc76xAim7f+7Piec
21/evFPnb4UNiF+q2jwldgqOCcW44hxuQDh9fCG/RJgiz5rY87EcWY9oaWseT+MvR3gkXxUpTN07
91l5xCjjAT8xepyB/PGNg7y8x5Zdy/nYmh9PXtz5Cc8e+h357XIlGXBT4k0j6S+iI3wllftMoOG4
zbInbQMx/xfdKlb24rEvxYGQbrJcuabigfPmBnVx2GP+Evv5SPzuJX+UG87Ikh3DbCoUYwjo+N0V
d1tioHi+5LcIXQGVy4g0YhbRkmDit8Wwzgy6Yl6PjFQEGsKKkDrAICDEBsEtz0QOdbQZAoVjDkw0
Tz0w7WDzgW2lsaZWld796aRI7qjdCLpzPmLy9QFizNLUWZyC4duHx0LR7/Dk8RKUWIDNPCzni71R
q0l8Cs0Gk9z/FyO1XItQSxEGZfhfeG59x4PNbKPQ8JPZcsk1l6JqFNOl90Zy97kdqJAb3f2o2Xl5
8ug0cvZwnHK4l7JbyfbCiSdVnGyEbqPEPxv9Z8jAF1JQ6E4kvQoghdvEbf4Dobw8MJbhsrj1sJpD
o+0qp7dDkMdSqJwRm19Fz5DPQZrBUVydXW0OHsCkKDKJw69wAJZWtaa7Q9a0H555LYjBKawg400U
dhdKpSe7v0kJhUh0pqHgrDl5Xket6pdZfWF4d1jkz9bf0uthFWe5WnAykaQTVvUrN56ADjDiKZHK
Y/3mm9h0E8XtfKE4a8iBB9ZeLHNOVaBD5XTO3R2ZWh63pYV6gYHVr3MKIq1Q+0K91pDcqHxWxrJc
Hl5h49lpz254vmu97eI2IkKics/YUbBwTTbIv8q96MrEXKxwdR5RHUcXA7oZl6yb8zl7dy24JSaG
rmXNMxq0ezdK+pZJU8PkPIsZZQ+TmzvSS57s+OxCLw/3me88JhKKWS3akMKzHjEwtLZuPVTtNkUv
dN07h795Bgp4ovigw+9dIaQwRh+umUvUWu4F93AsQkyqJRg1Jgxt/eoVKJ5oe3gUjuv64Itq6miH
1hLdFCYHoN64KIFT4tH+th+gftN3H4PdVr/RN1RrKJYb9EHyL6RUNWyhyXfFu6K5ahTUFy1JenVe
zpPJ9N2ItJpilDLudcNm7cEHhr0x/XLSkHzF3sn2b2qfJFqoD4xBVqPv5xUAwWpDa7HFJvhN98Vs
GP3btEIcuc322SFdlOEDmxFgDcBdkTBZUwYntt1n59FFuYrg1gFIPjPH7ZX0ulV+AtKtbUhGZUyL
xq++WdD9Bq2N7t0w+BKLumvy3nxU3cVs7gT+ALalmFlC3BoxGQZVgis1fBM6AH+3hkBpg2vXsxKC
aJtvwIIK59l5EraZ00HDd79nnwGzrUebIQ9nygjZNds6DZen3l0AJm5foH9fR/tr+PukyvaV4/89
oz8t49PbV8vOtKxFnfdHP+k8P7w7fsUXpAXG+Ts6Bbr3Zkhvt3c0D08gwzOutnv1mDAkctR/0Kmx
fQV1/6EEa0n+dHIZHV/rcmHdv74PyaIVzO1Tu/H/lzHRvB0u9HbYvymjW3mJi8hJ6/Ly/m5pqLur
/0E/OGb/uD4OWQX1gxNiFUe1FWLkAGqD/ROz1OssSx7qHKLLHpFRSyxBgjOM3YpOKWBSVineKmuB
fllftfh91Z85M7rHpNVp2uUEE8RIt9PFmx688gS+sAGCWQcnPJBP8TzR6BW2MHV9EaW9luF1iBgI
vxBMZo9YTvJ393jb4e01BCeBzbrbWQUs8pcd/QybPv/PPzEbvMddZewTuCcg7AJRCsjB3zeyOm+n
wbYyue7tAnDquTF9SQo1e9pfrWP66FcxV4Q5qvusIIgKr+VbPQG/2pNrWO5ZLaJ2fiNEWKQL3Y6Q
U635X92R1TVl8vA+0rzX4kt/L05zhEn69dEtfHKZQhakAAenfgo9Szk8tX2mtNHbJfZ0ikoZqKnO
azOfKBOOA8f9Epbaplrym8HQefYbwDgFHTeCcYJR/bvL55vWR/gdYgd5zG6D5qRheq7uiacj5xFA
g0qjNGXSAeiDW+RPWUik6h4BtwSTRvsE1/zxTvb4G+HqjIH3d7zrPtlH/kQaiV2SWH1mY4xb+HQk
wR6I3cSpGUMPkejJU4x56J/J00uizs8zntJ8uI2YO1nuuu3QkOS0oy+iSzGuRw6GCuActQITOw3x
uzfCw/Ixzfpr/HTWa58XO1LZ4+Cq1jh+x8KbE03WZSR2izjArSFXdEJJZSo07H9Ilubxh+Ttizk+
2Xp4wBNtDsXVOfDmxuJl1FbrZ1CM/WdsNNjE3LbCi7upHpXdopE6OLsNxkz4YNe3mHYdQObwV+qz
67XSc4fRcsxOMKvh3xl8jLfnXLmosmHv/d9+9fC07riciAN3Qn80dudd6AS36dX89wLDKOhrFxn9
Bcxun5HlfGdNtbsHeG4elimojyywy2jXRx0FbMUXUaNjcMqUgz/+S/D4RGUvlVpPIdqjwgDOZId0
AH+2HpMMaFIYrGeoU5aTqylk91t1BpU3ggvvAq9LO2WvohaLVW8T5WxTZTYMXgi43HGGcQqTp+LO
4wjilrAt95Ok5bdZOFsYDfSiPvqqR3gDSGtT2LiRSLPAZmRsjTEHXHIb7J10As6wIt6SRSbAWNt2
pqQq42yWonZ3dDtHEASIDCjbv4KB7+xXv4WWKmoui5nzQm1zgwyUwTcGHdgGsxONVHN8QrWgga9z
hgfOLaTDIjRSyAY6DTKdr6roVwOQtxxBErORm4jNFicLrOhy3MXQEbwhCAXNEZPXl4+yqUBo16sl
gTMtPXlEQMqRoa1JbB7qvKtewNQZcEfEyB/aXpp8ROKodhDVgXUcXCRNvTtDDwgVYVVEBw+B6Tqt
qRAEnqgwtOXc4W5JrStmBjznDBqibhpT/4m1xtZbUSyJeMdCKSbqL2lk5Js9ADyGjUVxUPPuHi2H
i6zHjrd0RG8PSRFGyaUriUqUIgxqDUGKDkhjxDGEOUJEUrsfvptDGA3pywEJmUvvUZ/xEUjroJgP
evS8AMLM5pZxLROG6E54LC1b0KQS4gIwltgN0GzBYCjmjVohwNMd0S0J38xu8R90IHTAaJRgMBgE
oPffGFAbcutGBKn0Xn8PqvHlsksrg0xuwk9Lwwxr43CFeYh/ghMalaRzTo+BlPf0GdI/infFIbwr
rC7sFYaCnK6UiRcsOUQa+/UYAkRKSq+KgpERrrdixEwmm4qkyaApLW+XZumXxQH+IYlWMku3m+D5
Y38TMI6f/8jD1aIvnwZD0+nsReDwl4G8Zd17hZpkSrgz/O7eXtwG/dzTme+ys30YiFMH8r/Q4MbC
1iMaXp1INmkgOZLJtrcn6d4lw1mB2gQ5ozFMWe+x0FtJT6Y66I1Et88948PT2CJNoM6nYVkKxIpn
F58I81f2OfpYY/To49mVEt4RrdvZQJpzzIVERsSOuMbXiLb9+i/Ga86V1rGbpN7rcm8mk22/CGen
zNjIMOGH1BMZI6NfNu3mDNUZfwKWbHaILRIZLWDLt3v3DGlrCSG6UzCTiFNqDgtL7xt9PYWDUy8w
BxisoJH1zuNmahDxUq/ZzbTE28FSzT4KY5zEU5oZ8msYzUDzZylmR1ImMgB1Tz4kHpNVfHnL97kU
UoOtMqEAr+OfCI8B32X97VvKQANR2SBtSHEk9LwkgNYKradqTed9smTWzT6vh3UpPxE03tFpfQWS
TM0pck8gwj5OBQ1sXujEa2j2KYwIzxvv5fk//YKR+bNQpL2fZpQpbisTxSKGEFuv8OWL8gRFVbzP
NXj9XaSjlYc5Sy8uwP3Zkz8IEaepmj+lNA3siH1zeg4ZYvMZSiMIur8/Ow+MAyfmiOFIcmiUpvA0
iG7ZcFFSorJLHrEiEb8nTWwhXmvx2IEgbnqH/i7Q2YzYBLuASLEDO1j46tLLA+Fw2uNH13Ss9aI8
c5RwasAWWP52heECFrWwYEL5QZP8R9N5LSfOLVH4iagiSuhWOQAiY3NDgY0lBBIKSAKe/nzN/Kdc
Y894MGCFvbtXr/Cv96TKxYDB5kJ8syAy1CIKcvmGIcnog7EEUigaLBEUXVDMVztop3MVCOPTpmc0
nTFs3fC1vFuASkh5P9239HwCMnQC7m+39V9AhI0tAhRVL7bw7hycVP+pYeg4Jc1YWntZ2QDUQDvg
LkWz8RSs5/mjsestXk60fdhp8J7/9ZhSq2sVlRCc1x56AeSFSMI+gq9AMrbKn9qHxsc9I+BU7o1W
aNuDfsR6neiu+Tvi+hRx5N0tQBckBBp0AEdeE5kvkLeEEcl1h57R4gLlagzQoTWIAFd/sO1LU7RC
Mk9v3Srg/7CAsmlvf1VPiJaAfKt7CI3OZO9j+EQIMpun33CWoI2wyrK7ydRd5tHgoDcL4Zvzx6tw
rVqQOxc47jIQEXhMNtM/Wgs6GP6FyRRL3YuWuzVYEAA91lOomKBTGPzf8Ugl0AZ+ywr6vNGs3qAW
TIy3mNVAPEfvgvUO1PtQ8S/LdAayAcNyjXEibHsPo1I0KJJCcLFYfFons0uQZJ5ZoF6o7oJ83VGl
39DrhOAosOeP4iQiqCQoAdzJPWrEUXiZia5XwBoSgEHgkH5CCgVcfPGP4q9iFOkEEIKM4UL9IEcv
dMWcV86UkKLJX4OUchyEPMRXFjdEqlwpU66vw5nLB2CCXWnC6Qvgcf3V1gMMgtWssgpSq4PDZsS8
3a0JSw9xhZomXusz7wFdFVFaxvG46xH0ichCuYqL41jkWruudeN+RH2c8OvWi4b7jptDhDoK2g2n
d6qnyh0/ymYOyIbjUwmkbmAFFIEGXJZJ7Qx+rjCYomkB7Slxi/c0qpbPwut2nYikvseRXCol87WD
O+67Smwz9up9C+Mo8xIn3igMSEjzs7gOqOJ4g18XO2Wwkljqd+cO/ch6f1+hhyMLj8jB9rJHOLaK
2i5UCOVIeSPcJsnLgxnWNSHWRUtcnBV2PvKVPVnNNRDCrxdd8kqrrIzYiatdwZbWqIKD6wmSVsnA
MreUzSHxu5BwqJpBnlu+QulDMY1m+wbnbGj3X3pxrDXMAmsM74B6sBF9WEVlt1ssKhR9nHi3Ic4I
GHgdFncOdzQjoO+w6B/TY/Nz0/TsZ4A5n5F0fvqv6fXv+XCqZPfk3YJvQmdlqU7x2xgwqoEAp4z2
7R1pOpkoGAQx513dxtbjarUH5MCEacFR76GKh2Yg4k+W0+i7zwIqsIQ1uTF13R4haTG+Libt0Erw
NqrQOdCCa5RArRHFWCjfcByFTjC9EoKj1/PSuXeMHlv9d8LWX7Do9YwihSOJgz6/qBQjyYLakpD1
t/c0S9yy/RG6XELQS7MTPoh2ID7WJB/wiRsuwOdAf6/ux6HT92vwU3TdmhPPPx7lg6/3asTdrULp
BPvEke04JBlrcpt8VH8iT61WbFVew2JEO4ckfoSikae4TWKS2eHcGfAtRzgSvjtGixp83nBnlFav
4z1ZazGTAtXDmwwKTnIesq0ukojqEKD1hZ8HgzrIn/3MfRPQdjcZZFQMFu+y6mm8f4dvP5VJd59Q
/ezf3xGuVdBnYoOTOJwx1zJ4wIFJ9wyagDI/cAfjZwHHz8JNxQH149A6V9F6jNn/xM9YKEPlpuhb
XfqtfRum8xSeAbwKiIq5njDy8F9BwgzF6Z2FUfSbfbWJm7aT0kbwrkC/uVLfDsI4nxbABCVmaCVc
nvFMGU2pBQruF4zbEgYI/X1l7cuXzVtXkXt39AEY1d1XocoOzRin0k4QdU2YhQPW0VGo9YLHhWkN
sBdoAVZvzfQAsgCthDwD8JwOqxrt64IcV7pAgDmNxOp6VnoUfKgdsRP50VZvLXwDz5WxNYqcxku+
MltLQpV1qzAJXCH+QZ3eflA5qV/3Y0w89kwhUZIzgzkka3cHXUj7no6u9lBFOF/WrgKfj/WWtFs4
Ar2H+Tv4vT9i/VDNuKaIm0eJcTdyTH3CZjaOrYaSEru+Lpurskhl3vLZ+giJRZrEvTqyCugd69rq
KW58mfEIPsJ21r1KuplfBcm+D+0V+TnEgMKDmqxnQ7Pobd6kujIzbC2tgYx9sP6uXDXXKf5bLWHp
jZ0Wq99es+5coJEalIUd9/FTWU9Nf5CK18WOQ9Hj6wa1FfHlD+sJndrFqaKn2fU1uELxO6XgJdzk
qweYMb6/HaPAFfDB8NW5sO6fu5vHqouJhbjyhaPJc01SMZ7fdrbCsfeOzwVOF9TC9ew9GUHKZBus
8AftG9k8XbbbbC2SrVNPD08C0+ecsyeofkFrIHsm2kJ8NTIMIfrI1Pp/Y+ZVCox1Ix2zJyUD4x3C
L2NAIgUGuDaIt1j0dQnxzDX9fWVWJUO3ylf2MrRrYCKM9O0z7Hl3N1Emg/UvJe6iuxP7fWXW+34I
451bTWEbosNp8QfkLlU2FY1bxH3FCFhRbYbI97tZQYBb92WK319yaGsMBnbx5pfJndjpiw/sFQGa
4ifrElNTdHUY3W5Jc6W7uOjMbJCxLC6zJDbZCXgEkH2B0ghD1bs+5H5iq0X+gFHfNGOIAPQfJhN2
TSY3SPtK/U5waonJz2tRc6H0dDbWdvGu8QUaTgcMXBYXgrXxmmgXXUcB0qWEoqbTp16Ih6bEfJ0j
BKLLtbgwtj0n8Z4/rJOsEkdhOAxx50Ph4ZDFbFBrMSMXrffQuW5pU2fJ7wu26vrpDSYN5mkPQGG9
ndb7ESTnlsk0B31TOZXetxoPY7sXBrgIgG21xu1TCzsUILUlg0FcS6BJF4Dlbm8OXu3eUBGvqPcP
WOPDVigwbZAJu4wxtB8JfKzZxg4+JqTZd//Y/PY1yZOSionfgvqDLY1yZiF2JNJ0KpAJZKZYW5cZ
9x0Nn4ycRI2i2Z/UKvawmgrhYWHp7JSTaPZprZYKTj1bDqK4IcroHLk6FAa8HjAZFv0mA4EBTysE
EgauLccCD9XXtCXNaTTJkOOF0/0XduwBdelYpU2i6LA0fIf+uUAwJUQW8g4DU3NLOAgRiZd368HC
P3TGHPiSyvpJSdZ3lD3rk4eg3o8nLcPLN8IzFDFXXEFFwA8jhbdxoT98mkw3+ryPHouZ1EXTyHrj
WpzZ+ORyx0FJx9AVPrhFpYRfNvkWqJ6vi2IjEcuSuQA/PtqPLmQzXq2GpFervzkxOZPxWPd4g7rn
y7xZWnYWqb+nHdNSHBSTKy76kymjCNifqA1ZToi/oINtnY6u2inWi014DZr5Y5WZlLoWhWvr9Lft
rJz/my4yM54MsZ+RtgMJqKFRFwIz4AtcMqyT8bDgLkPEKyoF8YfA5A0obzmLvDnwa6yFhkYB4UJE
OSFTVQ4LF4LFxJjKmGTyaonkFsU8umfrU0FWLCyyLCH8MXunxO7t6o266xE2+T4VQAYcEF9U+y+L
ZkiG5tLoM2STCxHSkKhHJXByKZbW9jUQu3S5qjoiGDrlq/WJWrspTcq6LvoGijwhsQAwfMaDsBMM
94snQfsPpCHDYR4N4DAKx/toO95EfzFD3gesFhn5SYU+dmRVw+iSzF/G7ZTfyyeUATl+cluLR0zX
klG/aBrf9osKR2IsCoRhDfrPBzwlbTI2ZPZdsxSIsEqcbNg2UXQBDRAaJmAVYAZy4QBj0+DN0vEx
KqFdFNLUgSDbmEWS2h92D1gX5F7RsyE3YbDkRTRKFUM2aBK0ReJ2JRZteOB+Pmd04lSHdjbNp52P
xu5i8y+YxGImxd9X/Dz+XDfyZ+U7YrkhnXnrQTqaQZhlFtunux66jQM+SZvN6IiyxurwwrB9eSrh
QsfQIEsQ7ciA4M2jurrCzOfINq5Du16t/vALxd0L7AD/FCHuCucUuFMeCUwGoFY6+edNSRsH/4fP
8ngJD5MwKBE88Zr8gb4niL08B96/PMvsgJdhDQ2culKmBXxrI8pKqtvZ7PsQ0t7Lw5szni++4Iv/
XlEgA3kSIYd3TXRDfJQMI17wG/v2iDQboZZri9Z2xMVAM3KGJFchlzIqvDD1YZ4HuGMyjGN0MeZV
I/DRq4l/B78C8EvCFJdqz1GYd43hLQzw1RjzqwHlWILfYLcJJiNjMFBM+Uh8sE8djRno9lYYwmL2
GBkbaIsf2rdGxSVH+x89HJ7XZAyBZmx1bMW67FI6Y2hwHXtsDbw7cvMRgNkLxotciV2n/JG/iagP
iOpzZbItQZ+AliP3FVSYk4QCrW/2CACvi4YZlI8J/pPrGsjhwi2okmuXzjR2+XzSQLuin0HZLn5i
AiPIDS+fZSkRTsQYcbC6ErKHsDOkFxYJkcS5CI4pgKHwI5H68IcRhnFbJTbqK4eEJb6Hcwf8XiGW
iOEXd3bFHX4SosHIjtwSR1hKjoOTeypPKk8pLbWwIeTWPUABkeXCxhEAIrBFLrAlI41/iZgaXwlD
ZYYikwtteXUuG0lnpL8ImJOg6BEB1aaDS4PyTQ9HyL2Qo9AemmLm/ZQJysf/Qz7fp5CSP9QphI5l
ZfBT5MbGNonCm5QYPhm5YaHh/oMbI+tJDi5xiTLquctUxiTvEAoW8T6EGhNn/EmzBacg+td6B89P
JovE8IoDMzRvNhae04qsDr0uMbtgmEQtprThYqCBpTphuKnxiTbexCa8LqGbzUlFdrCppX83l7FN
Pu5OuF4pjzgzFRzOoRLgYfJ0cbN3tE/mMf8Lc67Dr8zciEiZ+4Z3WcC7ZkiFiYQULnKIc/kyhFMB
BvsAuJWzPMUnAkWnkOjeDJokVIZah4wtZlU8qzyvDKDkwMgj1oUhYY88LdcugbtyXIRHAvIsKzs4
7SfWiJ2G+BwYWUI/orqUYkOWzS/T/nDZ2BaW2PzMJbSCn5YcSfl5JqYGcCtOve0WxPp0iokNsFQu
vBNB8C6fiEoSO4KvZC0smSdbAnsNVSzLO78LNDmojvFcduCDIxctHCdxRuCV5WqTMuRJNyEuN1/C
PhKXW65GYGR4sTSP+p4XwHJsKkZ6WP0hs5Md9dcVKwCQrO2vpBeJzray+nJ3fuGwz9uzOcJbsO4v
KHbyarIRI+18wBRDVLUZmWDlYF2yTTBvQ44P3RAKJEDdcBr8/pb2FpKvuFohlf51t0JEEeIYfyHz
eyX0JOEU9Z2SAC25k+WPUJvYhmAtfoh4EI5Nk8JICZ6spzJFSmDnWfgNijDCH7qrLoZXvg9qy0g0
ZpQEAtuyjskKLpMb+YXBN10s0SiX5OVfxhcUJyAnsFHE+BTEsCCihZxzHCqY34tvCv+4TyknxPRG
riOgB2fNiQg5W4NPnDQGO4gQuUq4EbiGMMGRFEZJcJMfg6LCn4+uGGXEhcoEv0Aed7Mhf4HysdTI
XUf1AQxIwinBKW72wQQpTP67cnlp5K6BpCfxCBLa8k+SEg+ku+Jt+UhhkStnAIc3kxkKb03Wq1Gg
YpxztUaBtF0pPLg+I5By/vaaeW9CTebWToxdYctngj9PJ6HKTanLJJgBurNcYCeZsvDylCeyQMKs
o2A0LxC5ZDmWS0o4V7gTAxlC5KSt+Lfuaug69/vwBatR1u7ke0R2iSyyUqsJS4+BDf/HyMCRv0uh
uO/CzZJng8ps8fKdn8zjcpdWcOhLwfkkukFuCyl7oAbyYkDfMJjwLGHxPTgvcs5yr/835aeE4/Wk
F8zJf5GXY9JDGck0hfpc7iUpLHOyNOL1f7U7tRP3nAxcTsJHvMw6oczjms/r0Yy4cite8AWE6HgD
qqvwtKd5toXLJR8yeXrSVN7QxEuf8fzqltyGXbjn7GqTbAIM9XXzmi+8IOSnhYcKWRQgg9kTEIBQ
wHgPwKOIAnlmqeel4gW04j4U23nxb8khsgO9iW3ASrgCbNS7Dvt7y2Ue2ZRgc9nppbhJHNEtYsVn
Qs+e/GoTSORCMB+jjRrzmQZzjQQ/6NNzrelKKAUqt8fMnJ8fzaXE60cg3mivmOlQ/TjiYUt9YFa7
yCwYKuBlcAbJYfhz4H1jKobUSkoqygeh64jcxD8eRU451o/HzYNBBjQ5JoQI4JiU+PxbQ09BiTEw
NjM/Q0c+ZOh780VwnuGyK8XRx3KNF5d1BYYumL9UuZx8ls6MZqae1g70aor3FvcfFCKfbZrFNHgh
pz1htW2MJmJjQ5gTp1auCBXQtRP2GRNGtIJSH8ipkAbxHwLbd27Y+JfUDIxG5ExJC4GBE+u47Agl
YSHwJ7wmSGEjdP4FGUHXXvwj0hy+2fJouRDbo9SVPTRayM4sWx+7LrQH9mxXnAdkcWD3XCRsmR/R
FFD+ZSEFCI6ikmcAbMJn1ooARmIgHlosAIurfMXnktxh7seBmdGcSL8jawV6ZIxgpJ0RnEThaHBD
Ic0GyOODhhBDoxEGSx/ohbas5uNmf44gBmCqffDbY0y+kdynnwbSvrqCoA2t5+rpoYJgycM3oG+d
JENoYPJZPphZEP3EfSz7DjvPXtAacTx6c3PKJEGYmnJTyQ71rzArJ1r4MLUV3Rx2p4LlNBI9QK8o
nQ7tOapjjKPAr3gZ6RV5GV4EeiMEva9/deDbzNftVkif7TFyh6QWy9qi0s+IUat0O10GpNc/2VpK
+xmKSA+5+q90y8gLGD/hFTfF4yGm4jl/FnqqATb+J3oYSFEMBwOqgoD+mOhrOWG9LgPoyhmRPl0t
/nWOhXNjWEND6spBfpuh9H6R+0CYLsdZ/nToSaU/Zej7NGWVGvqYgrGudTg9suLJyWm811YOVo9l
csBJesJKFapsQ8PBXk++s9SpwrmVZUFotv+vcYcy1JZlEeK1DbDFf/1XgXKvdIHrhSguTnySwCEM
4H9lMSkTbLpSnwrvmxECAveWrlvADHmsoGtytLusQw+m2syzYdFmn605m1AcSD8qQIyskPIQ8gnN
D0xw0Zc/cxErdESbj+Oc+MzJPtSEtPvsQNIkD7kv2ahu9kkKpLtBA3wiP4Ej8u+ASZOPuRwWTkOO
VI+iWgotOX5S3ohkR757/0f95WD+yQ5yIPC6mYz9xpMjX7HBXazlhVdmWSAxSXYo4RwIB1bmcWAa
3CwSjiPlPMirmXuPSQ/bE4lPHk3kDFNlsqHimkfek0orIo9kis9uK/5s+MgZ3U3hf2I8yWo6AZFw
qY7sGtfRxTtEvYIb8JlNdtW++Sl7/7YfNqPMF6QW9zLWtXO1A/X9fUC56IUYmnRBAGGqXOR+TY3y
V6CzMP6J8XFYjM8Y+uHSoQZlg+ClgM+lWg2uJQU9XZBejAc35RfGxFYHxbEN53pLUQB5YTr2y4SD
pnFRm71dNWW2D1JMExxDMLebbcXiSAPKTGF0Rh5K6TiJ71ZDzTrSdy979sCEFFlpuhvDntSvX82i
B2CxyfbdB75Wt0W5LA76Y3E7v1fKQp0QefNEH4nDzYlJGpJvjIFurOroRbAByDGel4HqbZPxGX0s
Le+Ix3Qhbd7NAQHPKQwnhBZ2x9Pm6ncdqN+qOL9vIBQsiSGcx2eESOxrdVBhYyuG3VBkvDbQoLxE
IZ+xvsSGAFgA8g4epGZp3G1R2w7t2M1mqq+OoRu9yQ0eECHwZHDUt1UfhyCv9Ron93ubxyJfFOEw
yP3BeYyi0y0X8qfc16sqVFzMjvxqdX8Yh10dY+E13smDm6nC12r1jjDtulnsZqrRD7J9ISISrMAw
xUGAOcaYHM8fzJk6c2xbdtWVgxszUIlMmU7L70EkT3iY8cFiBlByhzLA6MKByvyYdt0SY/DH9D1N
XM2RoISHNSBiGX4hh87BswCZpfz6CLV5mheWiPMMPmtnzvHedE/wsBE2tyfQl1XHE+4Fok3SYdpg
MEfz/+9wdlDqb2q3CJIpm/8ZcIVJ7TcW5up3tBoK6wOIZyce5XxsEE6HnHKuKB4WoWMFOp9Tl3ga
QlVRX6vfuDHFZ75ALVrdNpwfqpZYBoUfxAZKOfwmEQMKJCPnHb4GgiNcI6Lwguxa0CUJIKhP+IMi
i4ciggQdVgHMAggsFd4WiFTgQA1ntAvs25hvUO7TFsl2g+sHH3cWd4lHk4Zvvb66A7RFp6Ws/ujS
2J35bkg3Z25/IUYBJgk1AAJy+wE4/jCjxYVU3uIicQToYBdhh1HXHOD8aai8/ZGh5Ia2kpoxoSJ9
/gKAMzmp2Z2x7em4MXIf8gmNqub1UpJNpcemFwfEaRAiDz34kC6JWbvLQrb3N3/vN1aJAwOSRUTp
lE7YCXxrsy7qs+/r5nIeMi9OdfH0QUB+yvtWDtMBrxXyESPSbfTrnm+wY017p1FD1dAyhhpTX9x5
zKq9BoXzYm7GBbx5XZ06MuoNgH2Z6Wxw3KxDvt9SzQMLwf8N8XTqorEICvBm/rfQ1Yf8H4Ou16Yi
dfE0Ot33/KXe5KsXR+RUiAXTojsdueoOk9Hu+bXRdjy83dTTLCxX8o07kwKGBtouQ8SzaoFe73tM
qjq7dnpfvDY5D7svePgKb1GvpuShbaIdkVKIbocPeFTsKKkFv6udqiRR3n0gGn9EPN7dH9EyURuG
VFJ2RaKGZP74PSkNNymJjswHKYZUvr6mMVPA9pyFqf/atNOKYiIKxP1Pw5GToElBoWidQrZ6kPQK
YKia1ufKGbiySYhHYkaHD8BOI3KbfwzI2Y8aqoARdqBseefHig1optGSMeF07r7A4bRnbmpxfNwH
cr3uVAtyydTsTl+zzk7loSnll+o2IQ/l94+/mvlrykDTYR4XyNfWke+nVI6PkB9V3XamkoJF+iVY
dAqTBLcvSw1aDK7afW63y9yu97AoECZCJQfKGpjEyrj8j3PYXnnc7Sd1U97PFbdWqj4v5f96Js+W
um/gsttGKecJHK7OlV874iWCF03hzSi/b8zKr8u4Qy8ZHoaL8IWXBT0xHMrZ6/GTt859mV/M4bZ/
MZ4PUoK9knFo4xcFfG9qXMZm+2p26O6jYP8suB+qbXtzLzCJabjH5osOc2zmjd9Dvl3pOfvb+Oeq
gruwC3bdZDg5XD0NfJv01rc9egVNFIzhY6LpfBgP/HAowTrTEq+pi9WP1oRqe1fNGLGmXr0LBD2M
5offhUIFMR123TsDEgZfD5pTwH0jPWtUZGrk1MVMAeFDvUrTFgUK/YCjDbGCxf/cT4v5PfVTeIvd
GdKmjureGmdQIoSjxdsyg8OK8KXTXtezu1+ubsCfFK01cCjWF/hXIMMAKTLGUOE3THm30Daguahc
46l03w+PbKjXX+Nx8Rn4FUW+BH4y6oyt4vjom4XEM+EiZgYUHRl0JePd05vyS1HMDHwNcgM5jz6e
tMIbpHwrO/TUlHiUQvjkIauT0vCKX2tlw0upYWBMKgpLuCouI8+SqvL2q371ZSDiZD3aFO4lYk41
1dipAH43O7ffkxwbPxaHOp8neDtSqMmsts2ctIvaEoqRD/PPxe4GrxOb+go1rFt68BPFEKTPGDD2
KkoHOEsQLTKjN6mOQ6MbGc3vFYCFeTTc6Ofqms+Vx7LYJmuNVq7b969kuN/28UG/5/MMSKlioHFA
oIRX7bS/UEvIKkxzaxgPpri79OCQJMxQaHNJ0EYQSls9V/WasRCTTXp5bn6KxjP6gwe/OVTzN6Ud
JS57yTafi45KwhuTSaStvkDbSo6p0QASrxjKRpBWZtyqKHV7s8fN1ACN4C4tBhywNLhNlOPBGcPf
vLqMn9qGVeyNQu3tEhdR7+nBIOK0fhe6HNdDshnD9jgxv38BFGRD4wryZqtfB5a4akl3tAUgCKNt
9Qw7XRPe0j3ga9IaBZBSYiqHiargixKdUIbHAKI2g+bHT6MelTQgBIsma9JbDTCThY9cIEknQCdI
we+obiKzn0LVHT7sEdWvx1wax2ssrqrO5N0zu6rJ1L0YgO1SZRZbAdVbWB+rhPQivLlHkgEAuPil
fqFQDdVw9LS/+gfrPSQNAY5zg80VmMdQ5edVvfS4OqPlG1kuE/wBGAcUGy6pIVw3FFkSogrg3ydo
ZWA8uSORvfahaFkdpoOJdzmqN7uA/DFPm2WNQ3Nj3DVYrvuIkrcP+lIDzUAk6DLAniYTIVvgWEFG
Aj0WU9PCQK16xY2kxDGJAX90Uj9jJ3zVBh6eaAsg1Mbu2LC6sDcYmtGBbpIuDCD1GVDtG+NNyfLH
StGs2G7o5NmOO8suhOPXVwohIv9WthIRDM8VWAOhiTmEPMkc0R19EzlGCqkCkZUxVra42ZqVuwe7
c0UoJZh46zwoVCpHGehPWqUxBkWg6THOSlOtnWfP7WGucSktgBF8daela5Z+uqJsgrRwWvtPRlao
ivyXxcJuZ+GltZ5wpEioAZmMcy8Fs+GCwxvT6uCwxpKHVcocfgMxRTdGNTTotPGyzCybux+HYJMY
uBVnJB+PVeWoWPrFPiVAgZ2vTBqYl+xv3/W29wX5qN7CH/yLH86AmeAuu9tYZsJTPsBtLyOHDMj4
t+u/YqPaHsiWvuFDRb9+dWGd9A56mtH/qAE3vdfSuy2Kxb5PT0+P3+rNav3TrSmZTixSY79POVAz
p+SkwrOxO5i/405uK1DLxRONyHgaIlRSiv/GHWzgVWKxarzIszju7iPjgBcfiBDEFvR5KFzOWNLE
CDrQcTh3YodJfAqva1Y5hGTKe/acdczahTv7Ym01Y++euK/aBjh7OsJUkHm9WB/hJdo7lnhfcX3Y
6YQ+DxUmMnsvWyo3g6fXgOUm2nT4gcLgAsyH49MTaSFRTShO7OrrQgdb6spPqQYH1Y2PXU7FloWA
vrrS4ZLd4T4J+HrsppDZONPSHqs6F7PystjkCj3HhBBuoPFCoguNtprne3LZFpPBoudXRK93w6ZE
mhZ39Yd/Zb5hjlj88aM49zoQ7FVrF81vYCHWDUsgRdemEqDWQQWPYZn5Iz7zHTA5iC+M1D7mIuAc
Amgg7gSeHRJfA31IxtBjoYrQ5IfQ9YT6PZrD1HlQMdsKDSLjB8JCIw53oMEAi3OfBOGGAky12QFG
7oCLbN+F58wgdYIfqvFcqz9PD0QchGaeMDsHjWYKdWJTO9Fojb5hjnSXgplCanXiVbLT2MIfZsc9
ZOZ0YEYQwhfP5dvtXnXtVOAfhS/cbcrwU/WGCAtyuNEADB7FS7GMlhhIl3qHxV2whmTsvhY0uy1r
FCgt+8970gdchoHAjiV31Zt1j7GSpDffFxekJZk93HAKv4mXpLDj6nWj2qzY0m7hYWwmD2O46U0u
PTdV7Ss4SmcVuar6I0h19+ZLD/8uc70DE+HIbnMTGT2NDUKysafgXAKN9GoXKTy9efclXKl227xW
3W0TZuB2RI93PfVpHVw6T4RR8aojTFVY6pPBQafaaSbpstom89xjd2MlhpzEyGbsU5MG7RLPgAsU
GyF7dFaCyAlwJGKG4cdXgrkIlQgUzyXENJZ0oogwlaFFn97rDad4XeXWHz1v7qCypDEcoZY642hJ
CpOMX3q/MbacFVPkvlmuteApjQX92Qxd16i279PUKR/oUXuAbU9quDUrw2UJo/kNIquy4qovW6Xl
i6bwNBtTubrJ92HxWpQA1op1nbFvyRHiFsaWl40Dzuea643LMZqxTYGz8AQ4JSD3oD+tJQMKs/RW
77L8Y7DTgPBRCHjM+Ep/zMv1wN/u0AvT4A/iqq9Y0EhtYioO9p0D+Yvn3glW7RU0RlhvEakA/X20
HNjjY9+i2G1xATiwwtOFupd9L0jGegYVoplUM4C+Mdb33f2UMMQJfKL+W6/Z6eH2I6pEHPUXXTwI
hp1gHy0KxhSFgNm173YRNJE5CaqLNbrUHOu9+BVr+vp6Jn4J4Dp1O+BdlSswdneh8isQeqswTIrO
irGvrf6+R2BUxF6oBf1tugTVWtz3d0hIfbubWDneD/A4L/abjtJp0DrFXj22UB3TJ3p3PwooyuBR
gnXa4wV02tyLyGFKQefEyuDBwAfMD6IYFgMrDDW5kmOLmuJA7eiGzwlc2YqdjqstXvWZQg/M/j3Q
sN/YRkHGbDIxKC0aIEnqHBoronKtrw4hFgyfsPZBL/36O0RGukxQLbJ1MbqFg9xqVhZmY/2GYLVh
R9W6VjbylVpm6vi60cXSL+8Lo3zDlNZjWEsWDXaD5wOGMCOzB7pKnOodubpVLGicIRkH3LNZ+/vo
6hUOEezO0NPRH+0utVkQ6DnU6855cDBw2cQMbJUDnSqzUUP9OgCbYdo7sGlBqmMWO+rYy1L7fuRO
BtgF7cC5eXabj196fViNRuxU8xTABKrcgN7gaY12F58YesaeOH5CK8lBIxDmwXqz1NhtYRCjoO44
CvYVsFPDCs742+tM+3bxyx45ggyC8xnEGYalw+BigtrhbolQNlpXJpLsgD6fjHdExpHHpGY2MlBD
xmHFIJcdw7iOrTZGUE5uLQ3fG287i03/AtEzsorG0y6uxsFGlvmaP4b2aNp+gxdGk+xU29oiJwIc
4j3sdo64H8HjznFsDg+T9yzP5r3Ev3p3b2BhP7rs/P52zPtKm6m5Bb0FS3FbMDsx3yo8cNYDnEJe
XZsRj2l0zto0mTVePpl2HtAe/4kM7pbEkV2ODXjx1Sp7Bi+Y0eCQI3YezCKnRL1kjyvnVuK28/SV
sILcCfRX9PWI1Jpjvs48alom+cm8Pj7WzLln2g9IcdgmPhfdsoGgZ8Sr4bxOzH5L9zPiVr/IbYKo
Nh7rHQhzmK6eBxxRrgd3eLdfRHiOBu6NIdkbMSl0Yr+XWxxUXG8LnIuhuECjjXwuy4JxHdRVNnAc
y2D7UMb9jbZj+7C7Qau8SsZLvks3Y3Nssl3PZUfePfR55Fkzf0PZEzL/l2nVv/GATGHw/TrZSmNd
cvvGICmiglkc5m0zvY/myrcKXwfyPyuoEE14cy0rE88RcheOWEJIl4l0oa4xC5BkdDMibLsIrgTD
X7fkeuWNp/bsG6ZKVD6ghddqlXOihrNnKzbIlWKyItESpvyas5TTdYpS7+ld9wlbKfxCK3qu4yR8
I5BCtDTNV0q5KRt0WQwBx2Jc301sAn84lnbDGOBt4mzd7jLRlx1e5m+K4gmFnoLZCueY9ex56jDc
AEqARYWcrgR3OXXPrRPWhdCpjiVK0zGub8D8yJKvRg58Jdr/hPkCvEo80v4qlvned4Il2zAoC/sZ
hWKr/UemR6TjqIXpFjxUdZ1lmNA0TMDvsQceBM4WtNvy+3U1q/MbG1gGAsc7iN/8MKPLMnKgcztd
3DfE/oJ9cTKm3cooMc85Z/vRUC8160279Fj1cshvAKbv7wJ9QIYLdR8A4sQLjNz+Zk8Liznp9VTj
8QSIGqotBmIhW2yeWBXHjXOQd3Dtw50efy6NSRilHAZIKkxRnGsKS4GOsH9z97OvXFy0FDekKpgN
G48NlNYXYzXcwqiQoVA1Zp/YOVIsFKuCQ5Z6Q3hOHadp1tRWsNn7GMBuXsGDVYJrLkOAw+QBMgY0
7SnmXP3FCwcU8Gw7hndI7fRK4HJjkVwfk68LqF5sDqYlfFtc76wiZLnzqU/6+g6VeRDDAoSwRLrP
dQEit7wuKaEphMEE9Rv2AzWRHoA0dKNdR3PTHdz3DZnLy27tRNBJ9Z6ob+rg2CekllDZFvukt0Gb
Eb1pT39XDeTIMGFC1zMQutEQrhndUKOo0xKC26577t7gv2r6gKxs5EQD8LVxhA80cF9MVHzB4Ak6
WuRe2Qzr0TyvFEJP4DT1G3dcQ/N7/iTt74Xrtmb3VNfJIVD6HLNkPWBYwM136xmPAFR3lEVBqX1T
6oxZ7VSriHyt2PVuXy/g10c9i3hRbZswu1Hm/dEu7qzT3MAjpMM+njqDmnaEjrdS7BFODjedgmbM
uV4d3l4GE5v+WhHCEhSQyW3OjYjTCU00HsT69AJPbmAMGcBm62AoQz7Jh1FefCKndehrup1/M+9y
BkI6qQUXf8oi9YFczSwMx0eqGADQE1vC3V8fWu9UQD8n5RJBwOvtn8Bdbo2fYnS7ZhzXBy5RV7G0
ujIhLLbpzUdGAXB10fePhuFn6SmICVl80hfNoaaDcIL5jcxTb13NYF5Il91XKS6DQmD9r3IC3RU9
xGnNsUIh948wQiM7By2+6OsYR4JzSiqlvqSeR0OvXzcYSyzXQ1wN+JaKDYt+INaI9ZtXgsWdUW4D
KRKMWsqEEEseo0qt12KU2chmZWDY8PZAPRSf5uJIg7XeQ8Gl5oA+4GfQzKKLMWUsrdCYIZMxIlBZ
eNajyZ0ABO5FnXN0gGTjpCnYAe2bjUsdsAIPwTEH9IP0ZKSX6BiAhvl1Dy+9V3K29lGEimtPy/w1
/cLMXM9TOzs4ivTBJ8KhfMBcuh8NKBgacv4NmGuti3OkP05jlelruGdDg3n4JNVBrQz7wfHJQhBG
c/lUhQbnrYEFWI6f+hzfh/NjdzVUq1ca5yG6cvGHSE7d2qIpPg+/FbO/Vo3iJyLHDn8mGbh6EKaG
3jzG2sF57LKesTwcXFytOfSMz9fXfbFBpgTtxBuVhnIxG//5MuaYTCAFSPQzEVvNTl02+pOzYnQ0
46xZ3t2BDEUl55+A3Sz7te0bCVTzXy7Mt7f20iGUv1P2rRhrRvXnAi8gEyOTBhsL57ZFNkyGtgyf
bxBfdQ0lBvStw5wTnvP7cuLZfe5TSraMcecYpNgUJiBMxbee7tdcam99SvucDczrg18QFSHNTs8V
UgA/gTUFBIvw3TfHmHnqoXz7EbD/g+Ixwa6Qu6zf2PcxO7noUEQUgr/BHvSNRWy3JzQN25uMpvqS
HXV9OsGq+zrspyhB7np4Es3na4ooQ509ddTw+TxynysZX0X/uq7bD+kakD4A5HP9hBGGl++WLGBd
WtDwfySd2bKi2hJFv8gIFUR8pW9EFFHRF2Njiy2Kivr1NdKKintPnTqWW2GxVubM2SynObhtnOdJ
4p+M/jIeuLAPfeY0X+O+tDYNc3g/G6vDx5i5tPAaY9aXW4+X5As0hec5BnPq4oT7piRsqoyNyWFw
h4emm6hzRIKdKEk++lS3qHPBVrDQ2Bklhy10FkSst7Zz5Um1n/zfF+onpxb3CbGe4mmnXOZu6hNZ
qKeiFsQSql9SHOLu4KkMsFuYG2o+t4d/GcAL7R/Nxl8Xk9aurVlL5xIW7pGf9/IadhF1k86gh0OR
Zm16g0d4zylWjpMzRNhjgN2w+/Z2C0HDhK8B4dWmUr9emWvdgIQYfaN0wD+JrZtVQRnP0Ea84YgN
YxpEIoanMjIBeGHck/ccpc/WYKbcFos5SM1TJy8UeoJmxqLE4vmEIHcGB4cWCAeEHZDdEgqgUUXs
YDBDECo3bVgPwhM+wpmTRECkK1E1YY7GmiVp5YocBjsyI2eGE+CBI9xB4BtYp5D5mNCwRdmtGSsF
5gHrLNH9Nx9YSBWyKHKSce2WkWDLjMcLFSH+67gND3WL/Y2yrme68u+f4cae9fmPwDpkjSEUr53Z
rDCVQWewUVMc+WnR3TJsgxWl/692cojPfAshKp7G5AYyhwD19xCFAFdFb+840X3Gmm++U8Fu14zY
K+16IzF+kLHQ6kyAC6+4UXO1Gb21QiXshAwSr6PzCJBBMkg6DPtuLphEi+naiUcIaqOjhMQgQNm4
ka1AVcSbywimjaahBy1DtY8hfgsEJhOjLDQpLoIUWDZ8MDrh8BzAAfvpQ4QBwrhOuCWM6Pp7Pqdw
SFJCHwHFoDZSwAtLCQSS66jPeUMzFdoyTEvuZD0RxgewxFpekH+JbuzChJIpn1x5RscYiGMCkQmr
EYYkT6mQePJ6IPupvOLH7QQSZYHJEstl7CY/uMWegXsNu7D8+lGu5TOzdUDehQ0kH5w9phwzFePD
M5bemz43fUd5RYYaF44PuWMxyGN1D+VuPWYSPUMqO/A7fyxkaoHnCvfhMcRocaiaDwy6V/eZcS9t
+t+O/H0hhFOfL+fysMiK/DFufovr5rZyHiUuCUxvHnEY3jxtKt4NcLfZ2XcL6rGEYyMXErWettDM
Meq4WSD6Jps8blXiYfA1NdysySWzu+Zn3kq6MNwlpCWBf+0Of6t1w28hc+9ouhO59gRVyj0haRC5
O6ikMJyhMjsGZlLYPmEetIJYLXZa8r9mfMPWai7uRwgVxBOmxS/xPeqQQK9hwIPPMtSCj4F5wtmy
7TfSiNKYiyokEEtsXKlFygH3RWz94adEMA6Rf5xRmkBPwAvi2a/6S/6OvDnEYzWkewEdbtM7itJC
CdpZK9il+4F97e9w/cIFf3TGdEkFeeo3Y0km+QY7sh9US+uzmZkdLkYXs/T2UBWvty+ET18ZdLlk
d95vGaNC43c3q7VgAO+U3v1jvXZGzUWPAP5X4CQuJ/FwuJoRGOj7cgguU9X/UgBRiULEXjJ76lwt
KAOvfO+QBKJRU08wcDJyLmaHPS0Xn3Iuf181fkStvcNqQFPSoWbqEmqEqsRP5P6IYCERl/ShiAOE
xcjLEC9w3ndt4jkncjfd1WZzdnUMz0/GHJDP4G27ZtM/5PVcA78BOuTrPJ0ac6yPA2rnctHwTzol
ojkWy6zaeXH2sNv39T7ucbjRfYjLkbLhyGVhxwLGoONd4VVFaWOsdr6KlZNXhhp2uFrXvuev8JU3
qALkRHoRPOMLZe82UWYlsSFwVyhlAjaaK5OE+xwOPDQC6BEj+CWBjq8Y1vVsn7KMGjZAFxQyISq/
4nsc079zcpzGrVyIU+fgvjf0p0VR323bZMiAH50Y7sTLGxknxiE7AoCgRKD5YrYPUIctL7ISJGMF
jK1HYbWnFzI/hbR4HkD3ooJ/n80mY0V0LRU5XeckuuNsKWxN2eVhght1wu4HNCcnWjcpsND6OK2g
/HsWRiMCFsLJCQf0wdee3PwPjmtMtIFQHnZjdE7FvOlTGEyGnIddZ9Sminn6azs6ZnN/Ot9XN/bY
jYivCNp8DMUqq1+iyDfgRNWgTbMhvnVc+pddTnGH+tOcu6QAP7biPNIx326HZ4FMDdwAFZ64GrXS
cbhP9NXl70Vg9Vye/mE1b/rKQh0DO7uKe+y3W8adSalfZ+BXmLn1WHpFxJ70RtDMDysNlFowr/js
eJw8bAIGzAPPH6hi8GBvdZ9Po+l/E4wjo54UIixwVkt7yA5jNqY1bSJbX7BDEgdz42QrkcLJQYGo
/ezhn30JHzjicSfeeBr6KSi5+dtwjzSSIQ+eyz42+SatRPU7SdPfz6hCPOZG+svsXawvb12tLp4C
EG7skEQp5jW74ZLW4iFeOu246Z+zS1jPlw57bVzg7MBXZBtQkNptzzRC3HaonPjxjPaDFvvH2Zc9
pCKXZW8+trghnPv1w1XjC0Mms0AdGHxHtIl8kyYPv+ozsrnkv62dZ7trLymZv5SDKG0ZqAcwdcb/
D0+NwSINwaNlPJP9/DMlnSIkLSjQyAZRENsRIWW9yQtB7k8i5WNSuncYxNFpRNJFLN7ch8k+AgFQ
B3h89t/E7SBJPWDHdLfaI3WhL34E28qmDwJT37kP1JfwTGWmqwaP/nkAVovxn7TuzPaZK9pS6U4R
QIuO9eWQwh51OfNEGC5HmWxRDGrgmXeHU2T8bjOpzYwD1NXnbxQOz0C3z0086DuWEr+Zjag8SGR8
GvpiT+XmPQOF45PJVtc83yEhmD1MUW4WHxwOgFoxRW+E7cGb+VP1MYvt9WN1unGZvXaWsuqtwJcD
vInRETZnGqtsjKNvD+8B8A2EE5q1o8J4Gi+CSG6WzuQ0by9+FwU1NuwIwGdoF4Jot3/2JWKchfpu
tBZE7rWCZ/yZ5GIGrGrWHXUSR5ow2GN+W1rLN4Y58CzsFqwz9AO8yx0AcqpkzDt68JbZtRdYpGC1
TJGwEDqxcGHxhNJHwshFmABQAt6GGrb0D2tmcMyfjM5qn35XbZxZiJ7qY+bC0H3VHOlRB03jqBvT
woohzDl5+FhUCGmFYTcuBx1MEjTslCk4zNjJRoiwp2XWGQOj1Az6kTk8MWqxIuniMf3ZwxoG4Ylu
uL9mFZM83p0eynisMIVxH/TJIAu049ZafO/EEVKkjUc0oTDPYrihVAoKx3sxxGAeAeODjaNp6Y4O
M3Rcg1Bdw3WNpsALwBK+EFVRbFojqNva9jy4oPpTR3xP2PxnpgVMv4ckFp4Hux6DAcCFNQPyylhu
r+hEhm8s2HW6eBlbZgrkhHq6l5dreNAQL0TpypAAEW7FfWhbXA2A+Tu2kXreeASHjl1vqeGWs2bS
joDS3vPjDFjt2UX9j+ZfhbHhnnPNbngldkudOeRKsDkd8rUojzBJg1WJ+zxKTBiK8d6KMbpGDYLn
OEUaQCtOIea0Dgg+A4QQISMRWYzL4McguegJPz7jITIqr9vfuxjSm3yKoQKRC6/nYtqJlfgZyF9o
70Smrw1uHkykAYyNoc59nmsDvNAT+JWae8KPr0QUqicX92mQgoO0g3cevdwP9lxISMy1hE5UKLw0
+xp+XMgTGH410JhUF19LeJjecSUqiQeO3G3rs1UD0eCogTgKHThwpg1kB2e75LeYcFb2qd8szeao
53HBet4SbjZCdxVCxoUfTbLI3gXQ9b/A4KCbtCfe++p05ze4h94b9xLgUDIKRDbfwT4ma0fYNojH
8TeWuOAlyfLPoB69h5L2jj3ZovZEjDxs+MdYVhDI7RdbgRsjH+x7bt4JMBH4c802AQYDyYXh4JON
BaHaAX0Pjwo5JyhROcJxppDB+n866ceWsFbE/YvnVMdQgM2cqv7Vf/5pwSmF3oWR8MVfjp7bAw0T
6x5bB2TwZxxILkNGDELL7joL5uUrNBFThQKXTVKx6DSMHBdBjDUBrBiFth3OtOWaFL8a/IKgNtgQ
jzXOGRbOGWwFWJjAkuquQOw3fY4NTmjO6Yb9mvWAOqBoq7wZgMWyL40AEPzkMN7ZFbxA/Q+pgc1S
FyUCqkWiAJWxiqfP8U9kAiDbDC0P87Z9HfHYoH2XMkTamNoFEKTjklaFBOXBJS2SR7+57a6eOlKA
FgUTXEAhFT4jkEfKL3mhrGx1Z3Y9utnVfd5KnwN12rKOYY92Q8j3vJg4O35DjSbcypb3wEcSZuGH
Yktkc1+veBvXCbi2B4R1GpNrb9M9R0zxQ2apojNFEUrDAkFVuHE5zP+BwgDN2c8VeHFcMwUzBqi3
rnRmQxdi09G/dNlpaqflctI+nf2UJAYloty2m+uOTbFBqdllaK7797yxZGa7bMg1fXkvr9gQa8hQ
7sokUKgE3gN6AS+Xf8JCEcEtg8KyQtWr+RWiLvsz5DYADbgSU1m4naST0JChI6LOnp8j/mZOc0dj
5e/Htw2zYWcnLAh/CZCpDu+e6jfnqt8w2+h/O8x6CS+l10OGNKPGv8vEAx4E4sI0V80DhSTSZFzC
Knw5cmngD5ivuIzPvrNdgPQIDzE8zhcpQxPWCALcrwUMFx6jMpc2sTB/br94y02lWeq4lNqFCSZj
06o6ykya1mFBk7e6AeA8AmgkQeE3V7MVnsQFzbG4VsjOIBYOIp06Dj7M0dsYMYl9G+S2UUb/sdns
gHV0MlR1wIrCPc3A/lxy6GwqnafTp+g/0XxoOB2rVG0f5+hjh0uuN7MXjadKkGBOXr9mNE9UTWnt
PhiBsx803czxpXOFQgId+OJ0Z438bF+JBnEpiJSLMAtx5qHGv6fnRJ4BntvzoPSPHFHZFJstNmvZ
gZEgYbYg9ljsxhjiA56L2YSGJ72oVERN2XFOw/1aY+/rZqeUw3p5Zg6puu8Vk2qc6oTHoQcwF7RA
VLtMRezFAswUQHVV2kkKywMbDWFWgBrc/oSxjlUaLHQxxkf8OlXmUzJYxBpNzBr4JTb23FVRe9HM
9ZD7cL671ynmfFvIXiW6qosP2eECMe5jtlYVOllEh7haUW70n1sF9l7ArnwVwCldCH4tgpocISmf
SzAD2nNWiIuIzYgxnjLCUwT5XU3W/x0Z7q74gRIBseNgkg35KUTTU1YFFfWjg6g3a8T79N6/4kZG
+84gMQC1xI0nOPV7YwIOHIn3ueNygS1UwJc8YKh6kFk/p6JkIJSkBfDB8MEEQxWoQ+TZ/52CKTBt
P70K5OGBoToACUdXykYlzCMNN4sMwn/F1RGUZGe3QqanEwHwAKS+OD11PEavbB/ec3Ia3yIZY4Cu
AXm0J0CBmYhmlZzdNhJEEbCWVHW57maNvBKfWRwRdtaaSo0Ybjk4+cAIMynAJD0W00ssZLkgAleA
lQmWIVAke5QBIYIMAFPnUDXX4YKtXjAgLjAqcs4TbqhcJh5OWvc7Xe3d09dsI+gE93Ejadg9G4i7
zVAQ0dLDUulYwWIYDWBQ0ozefnwib9CPe2HjYaSfsg/rybpz0L/ZLtMl7szjz4BgkQZ0OQo9Qs8r
Uhehlpw4mpbG608xscCkIECR0WpDE/igaTD1r3U4EgZpjJ/j2zzAprp5NlECBeMPLojcs3nXaidt
qBX2HS/xofrE64FZqT5opHIpJBylYzipnB0Y0MDbR15/+A/qtE1HAyZcsMBQ6smgY5GjnuKCMZoY
bmYw5uy+OwRuTxjhkFVt1dQASPa4ulnbjKZr4kFJPiSOJ4ty0QAIZAoBxl9EvErsOgTTCdoWYiIE
Ryd3u0b46iPhEBchuWksbHnhFcBIHNAktrD2Hkx/sVoTPQmDU77gzjnG5QSfM8baEOV4CqHEpN31
k7Ez6Bx2wjfcSgDUoAYjHIVELWx55vkwTVKFJFhJoScuFW/friKKVW657uJH218yuZZeiY2SlXRw
iz/KAn1E5QxVWnMb8XnwpcURBmtnvFwwU3GO08ZYdpbj9gYAhc+BHNvTdkSvJN9oETHJBJ7EpUFQ
2I53j+HtYGadPNIu3CGP2hVYoSkqbpn6AGrKrOkKP4dGDVVerjiRDwa6txx03IwFbdh5/OpB0b0y
9ZKwDcEmL9ZrDM8mEQ2f+GGUY+Ba9CpYKzCNYl+EAPW18P/toYSECIuAu8ljhC/DFFcl6Lg0wn5W
2ecthxlkwXYA54YmRiSA8GoVtlcpi1rWK26wUb0hOBIr48P7l30XnWXUItdXlbAL+UVRvOd2QiTe
sxlK+FcucDr2BwKmws6f9KCD/MDSJMdaFw1hNqrZwtRZYeEdCysJaXHSTqSxRBj6RCYI23IuTH12
NhDpOM8yKQCvLJmpRdFjYrXYh1D9wdxTZcj9mjfhnQ51Nxc0zkl8BknsqpC4sHeCLM634OnjPzLr
Opp3OFXsBKDzO6PaKMhC2n84IdIWQw7fD9FZgDZ/bLFkPPJx90N91B3uB8f0mvaABKY9Hb2aClQ3
VUMd8daNhuTCHIz24QmfsUEwbsMa23/iHoMhzdkaVC+eJyZjroCmaqyMniQKwB2wf3bsjEtXFa9F
osBTVhsB7tlgPxPoSdiYEojFYnvy9bcezbfZsg9ex/ykyPUAYonKAhyaC6zDKJz+rgdiWhK2oDkT
8cMuxAbILSfjs9X9K385hk2H1Dzd+S/4A+cIb/HVmmB4Q6ykfRwfMa/ZcJgvjm2aJQFotRmABwZB
O0cSvDBowz5chzkA4BgCOAP8lLluHc1ZJ1rBXxqSbMv52h0Ah/a/SWG6vUCseDouFCv3Pl3Gj6nm
vDD+JWYU+6Ii/+KP+yGAfEjb6RXZIcTWfXX609n6+/dBnb4HCOsAYP6KoR4/SGXUVu/tLsXIF1gY
ANkZFEz19n/qijroA27FgYJN/LUwenR18dNh6qZEj+BlKuLQX/d1GKb2x1IzbaWzVf1x9Wkl8CC+
2C37MtgNiROA4hK+QfXayAv8g/c227FY+VOUEfN5hxj1R/tu9XAGml/7t7s3XIHVHt2kqghGbKBf
wyAg+CsF+7M0pzd9IbgHQTIui0e0D8bjm9Put9kNfmZDA04DfsGqcDgUaguEXPSSuqNyXjro4MYi
wCOunCWy/XjipoFjOa0W3BJrPCH51h6L9HCZkFZ/8x7zm9chcV3ufYMubBeXbBji2rwFAvXeb/MQ
EO0Jz2d7wkfebeaFc+R85SN7j9pH5kc/ilU72+we1q9QvEItwb86xDt8DCX7gcLyE47FienjEdox
KaNL7VPrBPfoPFbzdr5kJHFnAEmNwqfEnABZaI71Oz4HNw9Mjh9Q8wtHaE8cjR4Tzbs5xwMGTHt2
JLzgYYdtHq4WIsGQswRnTBOOm/knCa8Ex85Jij2yuOk3/d2Vxw4S+Jw+s/Je+LUN3vMl1D4uAjG0
/CjU5zxaFXpCUuWc00jLYS7ylJYRn5h2XAvFbmqHhrHnb1+kveCAcCbA9+ZU66vVprOB/INW9urg
yw7TEL4CnoS2Vx5WH4O4ZbJtnvnO2XZUTkp971Qwuozeen2AelBijfjBE+LiekEwf+I2DYER8Yp7
9lu4BRjKqI3n88GrrdraIbzFDomAF1BIUVdZrUBbMdeoUYNwlmXiec2iImITsFiyYs/9BtTw7dWT
E78jP33AEgnGNjxWYOb+nE/eKY39BCEpdLGtzqUUq/3zSpINOgFi415QxS+Xd638gdrHEKIT3Avz
+kKjq2Xn4fNlsH9dSV2o4NeHLJjn1bpD9VnD3npqwDt95ADzgsiXrnMtgVyWT6f1siF4tQ5hQxmz
tkqS3ftN3MIIKni7f7d0bhfpvIMKyDgzwyBY4w8vYIDnCoewyckbnxZjpLeapM+U5vNrbbdaE+Cp
NE0do+iXG2zhavG4hEvZmw6LUVvBQmvbQKpp8crgDlOeFBqTq9nv908EG2JCurP6NnG0A7GPJxe5
J4hQYU2WuvFRLNYVsLbEZzfmoDB0xRMCWINHgnB60vSC79fgmWmHoGxE/0JF1Q3M0tDEenAsByE5
lAATYBantfilYAEAoIFFJaUBbo8dpzbDN1kCoCGThuUJ0hFpNQVApJAngQTP+FI52xgKdg2lsmkl
rq2gmNI1fBENYVsls2oHJqwQKbDPSxfs+3cLqwffP1I1nKw858D7kxNdp3iEeu4W2wvZ57D8v80p
EOduFp7ByL7zzhqR7imSZUJXSrQOF773tjpXt8aHe3w5yhd7husbJuBwY2bfcbtnNQrOoUu337xa
gDwtp6h4XISJ+LRU8kokb1wM5HbxziHuj9vwy759uJcFu8LR3kLlI6yWsrBcFDyE5GKCml6wI/rk
6He32+5wPbp6YW2ernCrQ+80GYUt33pXQQeLpQXls/D8w+UifEMDMG5cJuJK07ARXmfoYrJWnOFt
3jRRkzppRXuRRpEldcbO4s5kEYrVgxXniywDF8rwA1xGuA9BjxI92Yfu1ORmHJZkm0JDGolzy9Gw
DqjNopDcgXY4Hk33/SnZpouolTo0qrjxzfkWttg44bAdHQeLykjlbmgKDb/PtJrQUn5WFBY5RfHL
yTQ3oiODKM4EmWm7OGbSSq5whGIShv+n7mbHKfbujjqFKm7gFnh39Lu5frBXmpjXUMU4NIqsAX9z
V/zChVpwBA5hACmwAG85yt80fVJ7ZVklF455twXUIMR3JK4O/Q6VClUrwD+AERPeJNnnCQ1TjgUB
XE0TgI0qCyXdkvWcideHkAGTpeWneuA4PmwRInWWQQralWBaGpG2gE4M180tuXGgJBtXluczcQxY
Ionv7Ije2Fw85kzn/hDaI3ySJhxIGLUbv0OhC219EaWV6TcwkHR8bNaf0ygmb1CMliAvDqiTQfim
5z+ei0Y5etPaQxAF48ApdBE7jqBPi8UdFNNgAkI0b4N0dThjS9xqFJrBu+/khfiKaIjCmeh/c4bb
i/MgxoCTRSLedFEE38f3/cYg0dfEefJycdEMm2L4sSfxECEK4O82AjGO4A1B7vBxbRVWQIBpmr5O
etSfBow2rii8pEX11xPsTdyZ7mc+WF4OHahewoaAsYUIBeoWLBbEtepU3FrkDvFnD29DiJU5BP9e
eg1AJsRDG1rt5J2DU83Eem5p8aOkUUO7IoYeYtaE7x217rXzCwJFqGrg/IhOilNbkgmzCPLlAmuU
hEEwqpIpWyrwRZruHdLGNJ+IJKYMWdmT92C6YdPg81mkVRIpUWVrN4f5CZ+PeAxuGGtLudu7Tqh/
/MzJhbJ8B+m0uMxRxANc/RdyMh+QOW+8ALFdbni4hD+X86Wh83D5fNx5TNfdz4aFP2z6KzcpJp0E
9IOLHz9wT5X3hW+zQRnA6VMbeL45zG9ovXhuIycVnzs+Z5KSJrnbCj7DhGak4eeM/B+xUJ2k6XUC
m8RLE+HgMC8c+mLERZgitFG+hxuXsUAYhFHDv0kSPlBlIhoBOcseK54eroZcKd8HhLS5szeuTsBn
6MrWnoG3LCmeISvAhUXDKql7OB4oNMjnhHY7XVrCohCMqLZVpjRZ1h0DbmmIV/HjfnA8+tAFgOZ+
7p/GgzWoAkfBAR2/W1Z0pRQzRt8xw4UvDqBXW9i2DeS7KsM1+xNkJCYrci3jmIcUacyVvejmWaxR
9soFN102LykMWA5S6Hg82GHE+CqWBZfCENsB+YKCxFcx5d1a2YHwTeJxZFgCBZwvxZbFhEQx2Ecl
tWN7cKf1aIqwhIKasR7gYpEsXlQKxrUtzxDOTzPuCfwEMqCGjp+yK9elybCIZ7UcyuWTnFadi5jR
y9IFg3vtV1CKTvHX4/bkrzP96xs9ZzFYco65Qvl8CSNICdP2pEDmxKcWIuHRRQJBXEcFGMuPhymT
6MzD6dpQdfzQWWAYJ03FGeh5ddXKqQuzKMOXBtqTdE7OUgihDzh/pjbC6Z/pGurj0X7pwQnl+3+I
iz1C5OV0RjK7pz/mYLIhgjFwQ+20dKVLrHie+JB0wCfnrZjHLg9MvX2LGHDBTREuIY9FDMaCfqgF
tRZ6yxr7JLYXNvs3GGUN/5Y+GaoOKKagkRp2CsaDIdjJJmPgiqtSl6H8J9Iad4eRqYaZmzL4os5m
H6eCDom4fBwthdKPEtV6bD4tCaonNPNoBhBqzBN95DIhsQlqDeRxSnyirFQCl0h2GVMpKabJnR2Z
D8aBTXgalkJjg1SWZPruZmd2eFoU69CBsWOXyc6k8PUoI7fMsijlcRdlFWcRVIrjAPNAao3xG3uC
tDY0ZBgz6jFaSd5qcghpXL8kWnUhgjHyAj9jzKWgMZxvz/GWMmJLq7Mai2vM+WaPsYyxAgEm+WN0
hYeAylbhgzKWoYtps/+Z3zXYLE+jD6hEUTAikukzI4HmO1+DKW1rXnICz7Z7a8oXhlLEBz1zAa2Y
2qXPndGraKsvv3QD9sqQAAFoRtJa3Z2Qc6MJZ/DLTXec+5idvnwYYiocF4nwU4A4oLSB7/lxRCiQ
AGAokiUadTsurOes65ccHT+DcTHkYxJD+DvmhjIjkMdSRPf+njIfA0J0/+wnr1nCrruI+Gs4xbIT
1IhIz2Cwt4AD+O7ncVxN8rzLDswo1c+y/RWw2prisO04lZv+zk8fU2wsryFjNJF9ZgvFWiwUJxP6
NAca7Gi2c7ZP/CQpQNKzt4f/DdqyugwXC4627NS/CZRtKOC4PJycBO9QKE6NQdmEv+v57IJs5V2a
ZrxSH7hdYzz4Q3nO9gsVAVMUIu4Y1yXanPzo+IyRM3wmIfVAuqUkEhNWfFOtx9dKNhRKS1xUj+6h
hfU3ByhubZxt7E1obEMoPmJgAP8cYM5t//TnjLUPVFsPar/uWmx1sctDD8Cdpijl4hMwM5JsLxjk
QGggiabDLn7ypwLytT+cibccEYcsl47BMF0saeVRfFtUQOVYJsLXKXv7tOedABsIEtuy/miVSeJu
uxn/Wd1y+55b4m+35+legpSPhgosxTpccc47adLgSOEolNKhCzXibmVvXDylvrh7RhovJF9a/pY1
bfRDsEPxHYR/zE2TmTMFDSQTKrK4i0kDd5k7LZb6kgpcN4Y3iDfOfigGei2OKGb94NfiN7YMGEtm
/FnJ3jplbQB+8QYO1RsH6iKLmKtjzgjI93MVYSYh3ANpVcB/v2bUnILVBRGgmoyOFj2wPuauYKY+
cTS8F7bE2C+CGrJ0qyAcdf0RRWqBPwnO5jjFsrhRr6aszwXJ3GvwnNF6LdlmjM2JyX2nCyj3JS6W
3ECyizG5AxIXJzE0OmzurDdq/K6Xs232sgZHbVqykqm6iLFgEF7233yeK1SsRZfRGh6ezNMw+7O0
4aWE1gh/5WuhMng/nXvpFrDuV71IQT1tkI76TWAqwXQ8T6SyOVKxqReZvm34yJQ1v0VOOce/JoLL
MjcOCEFOzyO+Vxr3xOb2MSMuMUlPHJcJwar9G6SFH9o2/2v2B4PvtrYMGE0nQ9f8IWqQte5vlMQl
SZZpI7EzVOmqSokU73ZSePjUxkvLjTte6usiXYYcSFDa4jZgZoWHGEsW5HdFkV4ZvivUHNiivIz6
PeykISUVIShGMRB1AcR33+F5S31m23H7TbbVhfJtg2qRCgoasZmySUVtvpPjY8jGackn2iAhfzir
ROIHKMR6TALOxnDZ6S/796fTJNSFaVST4HYu7YOoXBOOIRPTgWwczyjXp0DDCZLzrEjgucAz8g9D
eHJ2+s5Z/+8WtKOzKzsaVGWpuhPsg8epT96uh/T1OlB1tkv4Lbw4gVJXrWY7l3sVJnQrUvmxeYCI
swdHsJV/RGI59nv24QqFFS0eo1sKddiAN5g/dvs0qL9udbIrLL/OAwQxj5unv/3dITirobKbwvol
SoPdqBUKV7cNkbV6pkvgFHii/vwkfLqj0PCIGU32rAt6j8nLbRztJdaUCFBxDQODepPpezcrCB2A
Q3D3NRx2b3bbU8OzgwONtWwNaizyCKW8tF2MTq6cqU5v+2EO0gbIOIKXlRjxTQpnUo/J0X21ovfF
vaHI2hNWDFFt2PtbleGGvbVwkvI04qYzvtM4X75u444BU3Oi7RyH1AfaYbqc+q/4iv7/EXzBVcno
gV6988o5ZSsDfSloi7Acvh72fe8u2merd41ffSbOhX3HGBQ6OG6qSxZZ/rGXJWqfasAQozFTQp5J
OInDZBc1h22/RShOf9MAjnG1t7t5AIExtYlf2fSU7W6uzJ7w14Oetqdw+xCtExCbQvVkjtbeCTT5
YGMGAh5K+++O4WYJpe01b427d5sZHhbBH4fKvUtuxNdZ3P1qUInkrLcbFG2Wd1fbvkgkhn0Ulvq6
J5XFLi0Lu/Olh70yDejQdOHHwpIGfsFoqJF1nCfuaXNVCZbwX/Z8s89fdWF8y5D4CjNiq8vw52PC
ncOp52lMPybCJmyfHXWkj8TrtoM8obBumgPZgkfWT5WQx6j1wbSco5Qm6tEyDnf7RBmzagDpkUUM
voA0iJPnfPI+hdlgU2MDo1bOstdeVOYdegN2NlA/h4oCsjAnRYvyQDAI2iYEfTKrmIqtrriA7muD
JpUGBQ8ztiv42SgCZAbfEUpMBAEMOhpVwCvjvKNWYSP9BRCYh4fNHlJM2X+pxkoOKZVAjkOqBfiK
6n/iL9reEsolOzsT6imARddg60eB5jjapoXR5zSn6mhyNDu3t+mQl4Zqco3wizxs0nEUnCA6d6/X
4ipMD+0dZ43YWx7S4uSVcLjiTBt1oEOR2GL3kIneoPhMve5PFvlcmm8GPnZrzDiKynkISKFPF92M
fiBNCbflJKnYi9kLVAjIPUi8IqH47WZWinWVmT4nSYptW3OeMCw7aqYfv5mIXRPgR1qQ58R/52KQ
VBjFy0qfm4PThoq5Q9txdWncOwnyDJjbeQN0gxsUfVd0W9yGJeqSLIJc2WEmJvZJix6PgVXO856h
NijH9ug325xN8Bhe4Cmsix1P2HMEioGxpJ8jAupiLmiivG1ZKB2mO+86APXB/MAhhEwqFM7z2l6A
bwjrPtBfPmQVN6UYw8oMxw6qFi1obtG6FWeL/PgnjVj9ttvs9hH2FzejoIOT5RLtEmBDK4rqgbNw
bn+cstJ+wqiqA3EbbzlRfsRHLO2iHjRSyNlcUqEvU6Mx+a5wkfEfBMpDjoMWXmOFq7GbAy2EKIma
5aTRZXFCXnFKnX8gNJTm7pm0+nCyjJrBNYySpo/jFVcpVvHvQu5otaiVqIo/SDlwupSjwmmJRlBB
3tWaicxC2VN2olXs8i4oB6mFgiYY6ZjlSrEH7soFtuKrjrkng06HCwOqtSglIYW3MEq4tDwDPDvD
TnI039BnOGYeeO9gVXE2tTVTubb/LSk3O0dD6xcNGUU1FU425AsVOcIr5WswoYIqsxpWDYjyT0jS
kLfOCN+XArsfr8ZspRfW8H7wSrAJCUSbnzrO7B3M3M8dgtKqzYCNNbT/Wl0ikT9Z64FwqCsjTr1m
2XWvFtdyiY1Tkz9awotaPtNVh/0LLs1cdaBS26aNii/h6+V4y4H3SQ1QBJsjhGrNWqn4RjFiedDO
DlTuKbfJgZDz95p2t5dEFZM1Jl/NBwh+sT6wbu7RHL+BPRxdR1GdsjdbVRfn0zLq2i1J39xwwFr9
15YjkK9Zhgm7yU8fRr+HDgt1UR2lPdj0lIdnFCcctUa7NjYgRC2jORGQL9MWmcNRTED5B6kRPKqr
SaiBiRSgr6P7CGomxbfpYNC4kNz9mh6wrZEfBwZoxHfY14Qe+G5l2aQwt/5ab8sETPeYZI0A6zwM
SAfz8q9H1JKhfpz53f483PfJ0kjqYGJ7VHF1o1fYUV9gs6cLcEndFlF1okPYIXjQGRVht4S1ALmL
p5QaWBsd2Ke7PD9KyTBmVOdvxMu6sd16254Pg6TycOFqf/w9q3EMM2b12YL/9ni4HxQC1h0iqQy/
39bhLhU2RmQ8ZDtvwb7oQ/wCfLIpDCnsW8x0v+6Cs8XDeuNoFfAnQVAoGYJzSKLxAVWetZ/8Mr9+
W96dJ0m4xuQ4ke9u4p5U2rTzlNjYeQpZUk3wF19DxfR6a8hQ4fTeshQs7eI26/Vna84+rEOCYV80
rzpZky6VeW+HSBeR7xOPLk7SxlNOugMG6/zu1AdXLzOlrKFbNsAqjJswKZqtSedxNda3116U+Uto
nmbHX8Pt5GUA6FTldZK/jzz7py547A17fCgumIxYzuUl7nyVsfi2DUHdWwZ1G07OPfC6VcXj9pLp
lnvONqdZA6xOH/roElm4e2FQKf1YcRZ8AcKifvOKzh22K/d/iak71wY/M6ysIQbDjvgOtAD7tbhO
kIMoPWobjSaYVcD7CRiO8LXsjnoXT/eXXCZzI+yeBOseFw7fWxjwIhAV5Ri2IS3jtebTym5yeooD
spP6u1GyQRArZfhRqGqVeV2wPx8sHRNqPD+1OY4WkBB9UbKiDKSvfVJSYBP8hBThi/gEOMrkST8i
gLtY77VqLr8c9ad0l0Cu4Hhumo+2nIsS0SlJDVf071PacsT0OPHJ00+tB8S6UdfArEgUDO0P7PBN
aeiI5XG3ErRMCVvssK/hLuzB4OHgbE8/AyCCCHBBJgFURnu2aquBjhdWygBpL2+K/+mZky5iu3m6
LePclcd8hHhPtmXjUrkNiJ1W/vnCA5LPKwjALpEWMEYQ+5PtJhsVGsJwc+cj0uJLbWb8JEr9jstO
NvSXDbn9fokD1byLShLUuss2UzISGoHsU8cC0hiPvJdwFZn7Wq4yYMi+cEmtL3M29Plm00Uz+fvA
+380ndWS6lgUhp+IKiAJIbdxxTU3FE7QCBaefr7Vp2Z6jrUgyd5rL/mFJNYMBq+PGfAYYGKc/gQ6
Lx2E56A/oatnjrZfkAWNqecRiEdbuFLmaX034aZViniudxZLc34MBp8BPFaSCEujic5UzyG1JyzN
CWsXhMO5Ok6wz+eBXFRYfjTmH2GfrXwi3VdeJNN3WnW0RThy49QFt8jJBa+UE/QYTujslXTbFXvy
AZtK0cXYh1Po1TBHzw01VulrTQsvFnn7LKgjZ1Tw8+XH+sXa7UtXs8zxqUAE92QGLZ2rshpMkCIU
wnPgNZf8rsCZZQnSnxYk1tHsdz0yYVTTJ6sBgEHewdunB0wH6D6edGd98gi5UkwMma95q53cqwLT
QM1DfJp3L4d6k5YqlOUmsnN2/kQsvYbMP7lZ7Fr2LBz00Yb21gp5Caf5BlN0xGnwa+eVfYLGdOrd
/CfIyazjtn9Wu2sbJ++MHNMt1athedxcG1M971dKSC2C6Uk9fjT7XRxfs6QCTHF3cgCXJ+foX+vI
ONnF6A8TWpmwwwyYo5ItVMyx9fzPB52+fjYjQLGHgL/SuV3lg1+ZqIdWF2kfOjfkabc2gPFQfewb
BkI1n3WzPUwLpGzL4Ped6wRjGhyzzi94QxO9OSowiVZHOrxvymug+JOfnUojnTsL1142meSS7Oga
sxfoNKgnmrV0bG4tFsF1dCmj1Z5PhUDMkCsnWSKfpnBCEag5kH4YM8jk5TTG8qqPPeCC0t+nmQxG
DB8HDpsFIVSWBBcZnc0BUwVmbyw1YAScN4RcRkZ9d9LfgNBElAZ1XAW5NRsqMB22ITBiGPgpSoOF
x4NIzMKk6bH/+vsS+HACO5DMS5TBRCmsDSn2GbwDNwH0PTqOktMEB74+ghWN2mVCpeR+BwQGotiw
5wCEP4Z3LA3+rAUwJEACsjtz5XH6eU6+BuBW3AyqXuZ/1s/ANYBZdUM0pARmyx/C+KgdZF7F6KMb
dkNjYZCYlowOi7XA1/IgaSP8yY0LP96bLJh8TpB7pwHia87nZhMkESIEqE/PCD1ZkZ1CvjPkRK6d
0+CJ0xRgNEbwcRlfeh90xsRSQuE7+PtIAPEi2/9y0je9kvbh0uOeccZUM3EhwZ0Xmk0eXGHPo7SB
12yYx/T2kTISZTfR6P+6AvOFTwQlQuYeJ69B5YJHK07Xgn6UUQ++OxgCdocJwl/A6pW/qwV+jEXQ
tGyEPTb0kOBdOJsG9EMJuCKZ/GPYeQOKRpbpnQenAYC+A4pn1hmpzd4zFoGNZ4xap3jizmhHyxQT
dzo9Hi6YtDARcAVYOcntBnwDaV6WJgrBfepfUpbFrB7SdYvs+uByxixOMX7O1Bmitl/wuzpsE+AW
dHM6NmtTF+SsTGCAXbP50YxOXI2QOCJoM7OgxpxkkRjG1DPR4xfc83NBNvUr7E7K/Clp9sqjbWeH
EnqKFpwtSm0xebBxlOBhj4jXMu9QQTYjKtq1copFvWUzwKYxzEfEtCC57you2D/dpA8wUqmSBlXy
xu5BiAuc8eTSOtzbm5wuWAM9Iy25A+a4m9sYUHxjpir29dBsmbE+bHmxlmbWb3j0GJ92Y93Z30HK
i18IjcGnqZSWaSDVT/SDnEEiyilwIu8N3gVcBsw6pnC6tioAcb2PfmxCZAFqaRZIaee0cpMZrpgA
BBLDTPBRDGChY6SgrlMxFFxI6JD3IhZUjXHCgo3Rv7Q5ivYT9vaiDsEGJLIS0DxAEhN5BkyAUhZR
SQ1PCeJDVhdUKkMt6vnd8LR/b23ZCS9Yt2sGlouF7R9uILQ6ESnzbodqqfs6CNkKgZfBC2JIqlP5
29eJtnWT5poeKl1z9cB5lbg1NkergISIyE+64b7cV9yM144DRIGxdAeEZgnkr4++6PDkAkRc9T/2
GR92EMA0Lkmb6ikKSi+mxi0467gpMNaUn0Ko4rLnyKSea0CO/WG1wBtsNU0EC9rAPhGQLQfl+KLZ
jHyfm/ztZlOhxKsBqRYITIr686Z95tDbZ/sC8T3pnSBQTc56psFLiOTytdwNw4C/XjRzXwv/HZMR
SZMClwOMMTiTk5Y1cRe27b82QzsCg/BAdRJt2DbebIwtwKYg8q5EF1wp0fh2OPpi+AhU2wlHdU5n
laGDA+51WtBLeOPByTsV/XGUIggRWU8Rizsm1/W0CalH+MeS51DJeMGfcxTtKigB12Vzhn+wOkMF
AU3yjJkN1KSu2d7n49VlgBILODu6XwRPJOqAh0s5QxeWzIVQzLhS8ko5huQxeeGjUz8b3vuqampQ
SydktIZFRotWMX1MYFbSt/hYoDhSdHQnBBqrz+WgdKdpjuGpP8zGDMAABNDYoCnFKEemLpdhNnQT
4BFzcPAgAwS+Syhh4d7RX5MhyIR2bcilB8wADYTsisyFsh0NFNoT5H6k9m+u2CTjYvLCvpti+tq3
NuTjbU6C0475JUhpqnEQfqdEEt1ZauMXoJkESJvZAeUMhxxzKC4ws1M59SArWec+G1PZlGhBMc8k
Q0OtgtkYzlqK397f7U0qb1nnh2XGHS1SZtiwSyDTcIJ4ylyfI3dxHF44Bh/747Ci0Z+yxatEiTZi
c/WZEf8Hws5hpDzUiKh0KdHCD7E82/6OBPwrTEagA6jPKaQA2HO9Rk3cjT7MnBtMTlbhj5DktRY5
5rQoqoYneI/fBf344SfKXCbjSjAENskpUyOWwTSNKHt0d7vOkFGaSmIGb6eGWDOh1GY2vle5/fjT
ytGPNrLQtzafvShtNL+sflpwkFrcBlZBFBVce2xSogbVd9BnekJ30t3InWlYsPWRmxBPpIwd/kAV
UYx6XEyQvEHu7OnZe4P4ZUsxvqyCrt9bIjXofSATx7n/pQYcHdN3lE27y85gPzA9zTO5jqORGf8s
3attJiiVO3g66rbmALC6QHjPPUB0Wsm/rrMsoLXgPrZK8usVdhbcYsCw8X1tQNw0G17tat6SATPQ
PMgA1dsifxoIlPASQJlAFixApAGl7jeBnnlXbZ+Ij+hCWaqtIT+DXAVvWnfOc3XHeOIKDEMGhsiH
BiqAY1J/jQwI+YDqDt1LdBEk3T1vCPrzbN9ZqoOu3Z3w00jbUMVRDT43HAfw8ZKGc99A84jL6IEK
25x8eaokJQgAcJSpwXgWhBFCN5qT06I8nA9Kcp43xyo6CjVsnDFwYnPAk0UFUkPgpTrWb/792YR3
NArfzjlzaY5Mvw+fllqNpuzRhDGyGkAE8zVQ9jfxabiPSbpkqtLho7Djp6N7YCnbNDisT1zw6DMV
lB9NHbIJZAUGxeI7fIfxbVL2ThD7MCa99x5IO0HQopTyvsN6cIxpmLuNfTemdcIpqVv3g5GjRFm7
f49ynOheK7zRMWkNQT0vuv0uYFLlcCXptp4YrbTNVma9BmLwl3v3ae3f+ioUN1CyRV+joB1mrniA
6MsrZaykz/BRSYk6EDaUJQjTJON5N5ldItIQZc8/4xeZqyBNABT7DUjc+9h6iE8BREO7cXjF6CQE
X+REdAuRFLSjUETiQ0xctfDFKpQfoMDv1fH38HbgizgFC4iJjWqY5x7SkYj9J4W9RXvAgYGJ62O8
7K1LC8ADgHmYTb5iLfmBWbycfpOjhYICbx81W09n/SHHkxyDJh8qtRIFCXJQJtCYG0EzncgBXjtE
1rNL6OOSakhpiOaJaDY4dB8QcapBBh/JJvqoK4+K+QfNxFN6HFdzfXmCwN/tVRGOrAydDWT7LtAP
kucQnCkIDdpF5bAdo57nFkHTLtzm5Owft0gu872Vz3+moyFX0qGeH5ghcI5V72SuUfi4m9+Qo4Ml
fgQjKyZZxIzcVUSXh1bLhRbMiVGXCC/Rp5p2WMvNfu4PBq1QdE7gX65/4N5VimYj0RPVfMA6rOxj
XIItqpwsMBJjiv5BxlyCd4ughX/3v8PjC1xax25jldINVAZIO63tS8dSZD2XtE/PJyv3m8Ez1JOC
Pt+QiVYW0JM72ay+4+Tr0P48WsWyw1sHgh7W/svvYCNjBKICE05xrXNUeJz9s/OcnsjgBrgPBWev
QEtQ8u9IZxp8XOv9y7odroi/n7CBqRi2ejjnGPaxnycZcwEWLaWElS1Pfsuq4i9g6F5juOzAbx+I
CIr4Ap9ZHHyA521zA/NpBkqdvkRymuoDaEd2PRfr4xa6Ni2kuH54+3qx9CI5YUSrRUQ7j3RebB2i
J+sVbQo0ZPqN9OlksF7BKdxssSGu4tOo9U9JozE8jWRQLBhuXJAz7IGnvSVLyUi+Vq6Z204fiY6U
hioXsnfOrOrp5D1l9uyhYAY+fX9ySjFRrm3RDenQorya7a0Sfk72ssWyRi/95mYAcNmeNlKdpIln
UQMVphRw1g1wsidKHbguGHErOIMc9FoMNBCtW1ml+1yWLgn+itk8fWoI3spO3zUAWYDjvnqgim5Y
7uzVzG1HkLqji1sCGIKZwHHdZqzJcQqZB6YiopZgaqLc7k47tGG7w2hh+MPbCprB2JnPc+dDmxID
MlLRu8YmbIEugU5oPMLV8rtRfBpB7GGI56KYAmoQNQK2HBgZGBrMsIgFXoPuNMe/fzzbrDUe6sG0
k9Gcpada8kVdXEGpVl0COvFvezp3Rs8Y7feDGHsOWuDIGJHDoKcHswvYG0BRWw5O8ZGjsfKO99dN
Hv0RRL8jOdx+oZG8SFheHqQTtMU5RU1MrLwlhiYEarfiRbT7K79ys+DOyjpc2qYItDSEJqQTRtcF
LlGA/cOnYySX+BdyiA5FA7d2RcCox8372NcedJ6220L0SH6ByIZYACmIXUScESJdE7pItnx2zMuk
MWy6cqa3++q4gAYsJ2WXLYmSjiOiY/InMy7cEZnfQ2SMENby5F/iunsCkYNO8l8HlLYuvHTU9+gy
ZQh63ZDIJtOgX4q7YiD0Sb5iS+dUoKyYAJILwqyn4pGUU5I36RIiRHi2dWSuZMjPY4uemNihks1B
8pwCc1otJddG5gc5Fu4oekMr/+fJHkJQPITHAPebYgekF+9KqMePxcu9z0T4hn3QCmE1BWvqDVsg
/+ewHV0Ro7j6DBIcVDV3Ot8Ar8fWvUsgRCjG3Q7RLKi3ouQkTyOCWCdoMt+/p/8iow/t/IYgjgYN
Q86Y48QYnnEGUBcr87hb/6YP943rl2ZVgdgGlL37qIFsUsf9OSU0oY4PsoAoVXo3aCFA5jksPaD9
OKYZ9NBhYjo0sWzQZrhYYdSN1AveYlCoTmHTb0dF034P1bgMFUeNq8ErOPm8JOcTG0hGN7wvvyp0
pQskmmtEsPguDNL08Dcre9+ZvCL5eovvUlgWqtsIP0HbvomaTFhj1d6061i+I++RR0zaMJ7Eea0K
Qoh4fFHWlHyI79tj0CLIYOjhfgL5vALn5ROUrDjAlNDb4SzB9MJKwQPjv+E8xUmuZlQhHvFHJHPv
pAK4l/c6YISWjUmFZdnfF1wDioWYnQoxt2tVkCCe0CyZliO/IQH9sQE+2BMPsQ9uadxZgnY7UqHY
XJ3upiRd7LiPwVWc7So0UUJRFWsuXjY8uqfpkc2idWWNhz4UhWg4Ho8f7tNynLN8P2+YyNsxYw86
WsNhZTKnwc4nzjBSoEKS4ZGUODmp4KhAorJigQMqojCHbojGnohO4dsrAtH4iDI2RhQXdmWIGhva
AHQi+6hGA1IZS/+YnCPSe9iHkcWtJhkCQR0I9Q1HARfNF54R8LdEtuERKPcbo3FGjVNJZGWPCpO6
A5KfEZJN5oZYwslK/0AEUhQhA0tTTnq77g2CreJf6CJUqFGIncgjRQiLUcSQcglGNZXOHRVGhGPn
YtOlRHwf5dO9XyWU5Ri1IhqOpB2fQBqPDjZEa7ayGCL/qLRQbvDExpUxK7Zkt5Sxv3cZypVo+S/G
KYwIRdyhw6WS4njlSffNQAVIOmjIiwSCtkfse/Y4iN37Nf4gOvCEfpIx8ULgm64u3wa3QQA/8jEB
CYccn+iDoqn3ry8tYZg7wwDy3wsS5rh0zx4k9VKnc/JS48gHtwJ0CVGHH7cAgzk3/ECRfOAXPUzU
JAsGTVDQ+dYbuZDI3glDUSKjJH5vjmyy9+ayG2+58qQF77Cw31ZGQlg6koy+bE4fsmqSLJYQD8GJ
hBQCZgxkZL/RD6Wr9oTanaTpQvx4oKojanvCyVp2oWU23VX/jcGhPI4cYXMCOtVU25VEois6bbTX
zSnq1ASwM0RC4SNK+GcPosrGFHRRzuBQkbfXaIq9bDlnGlPU/ciTmWbAHK1cTOvsbYfXzWlF1kMO
+6f/x9RtDhCNF4Njlf0JGtA+yazgs1HfOrJPzpGYPT4heknMfJGofPmhLWz/f8KJP+66yB+Kmz3H
BQ0SIZDIPgA+x6m6naP2OhrRBwHgLuU1ZGApZGV4mtKloHcto2Rp5ctOk6JMQFvoVBOIIWDVNhkR
akImwODxoTZ9oQCWiI8/vWci1UMDfr+YEwpbD3oidKuLDaZLtIp6TOKcV8AUFEiVQgRD1IXzk4+/
awsKxoRHBpPeUjhw5SwQXbUWoog/ct8W4mJy0+T0FACffIdcK77KOoABa7bHjKeM8Yc+LOZOUMdX
Yv7Ro0+MiXRjnPG3rytOutK9lXY9jQVmCLSnWX687ZtD+61NN7sLQhxJYussSpL0lX4+qBbOUxYr
10N+iZRil2OpFZ7IJ7hng8Hg4w7k09xCSTpFAGTprRDaCaWEq2zEy0jYh4i01bx+hRquudU4xCTV
FDG/R7DqyzJkREB3dbKhQ4+hLMZDgnUyla00upshni+hiEY1QxWYMOz4oXxO73/pbgi2FZVrTLbR
mTrg5yXYdXmn0gMSVAuzQ/alIJ5ZLohUYrkElvE8xgyJgpwG0c+DwroQVIVcaxWtU1lfbJS4kSq0
buko8PkXs3rZbT8vh01rE6l1B4RsfqacQDvZ+426lGk8QkhhGFKTIhZTspMqVuyXCyMbqfjrbLA5
uJ9yLz92e/E+SKkxOPeaboYsJNr37KLOdvlx47g7/ixuZNfk4H/ZwtO5z2R3IlGODKK8Sqr5gDXQ
nw94QYQKa4vesmQrgKUIB/LCaatI/FjFlO2T01xlE4pUrkQXEfsRWRlR1JN/S2uvS7vw5vF59gX1
AifNv8OHcpIDQ8ILfRPZwW3ATiIAgh/p/OnLOaL1TnOSu7/VIg9toMrbcDpLkapBAodQh+Mhv8RG
Mfu7N20H1NFa5fcMbDfzNGhvglRvoU8h0ybBbwlFEPNgsRtos2iJmxwp6DdwXIiCQKMn3CxjBApE
QO38kCB/Co4VkfBlOkUOyJqXmbQ8Mn0D2sxivdz6m8IIVvs6qEE+feNVeGRUKIKq+aSmK/WzO4cS
Q/iu1zCm2hHfaRnh8Ud6fTqMC7/2a63CE0OuCQ1JxiTngVgK///AIq3yc8UaWX7lMRJ3AJdzAOdU
5cyoTh0HQZlZBhjpAKRZZhALRil+TuF0cVV/DDbjYhs5f9V+HhbA57Do59a4RZoDlVx8z61/gebh
WtR9VPhOTixHDKNE0TTkz9ah1+MzORkg5On7nqxufkafghwPfjXsBG7IQIRQzhaSXQ4pkL0jllm+
TzcWUAMwFKbACAUghyEqF90RxMcazqwYxWtg2Y1YnOD5Mf+Mz+pH9ADgl5I1JcX8y7Bn/mg5No/R
7Cl/Mht0Lk1RIPgNdqWtELWk5Wrz5B8TUR4VZd0fUDt9At4D26wG2i8MJAPKV98gcQHTKyH9S1+N
rCXIN6B+kSvxafMnjRGUs+gh8uGUUfyz0dtLpQT0RrR2NfFHJ1m6hSK1DDJhLrnJ3c3HcnT81RWh
EKcM0qT+MQWCYEroEzleUHA7NIlozDPCJiOiY+F1BwQS0COkPHzHKwkoGzh4INTRUEaJCgjKBPMB
GWEcTRr1ZzIfpuR0f3NwIPzUVJvjAUF29AWGTvJjYTZhBXiden30gu4MJQCqq5I+sV2wCmFoysJi
ZgkYkpMIwhlt39qRIWavG7ZnjQVGgciAaILOZLFbzxdSE5mL/xQsF5p6SOiZMyZ049By5iv/ac4/
rmNIc+kWx84jWFYTjduAmoRTnKhO6LJxYA1FnMnoo/kzSxZWL8vNbMUXPpN6nIePZdcHW+yusPb6
QxfPV9H34+QEpfFL83AjhFZ9tGdRQkUvrR3nBu/MLYGD8B6eDHp16ZIr8GNYHIuUbjK3W85ZumGh
ujLfVCt357c+g7Zzr+E5vfXzfTauN5dxiTftvjkvpy/8adjM4MIoQGnTtKwpApVhe34Z+3V0lVSd
tiCUMkCzNCFdkfkQbhThZCZrkvofqZajaNslUkZA0adUaDBZY89moFvf1NKH1hamKy2xcTP8LQDh
Zms8GrbYOwC5cnO6ntty207hoIq+XHE40WbMg9NgNVS2L2pAJnWvGc5GOMW01yCB27MfGd7hAcZu
AsxAX4BIb5bE25Ot9Thf8JuhqU/X+rBaqJnZXmRcFcbItIFmJzQeAcEZ4hJjYPFAs49O72+kTn69
H9h7FVLrShrNl0RDfP1J+XwMGSy+7AyzJmOjUSw05r8AIUDoaYEO9I626GpYsiG3gGDpg/vqsNW/
HEQgsAOeE0SOZwT60hhI9wvKUeMNmekR0Y1hu94ghUGKuGMJduStItJWbL5LZakNsk17VB9p25xU
m4IqI9moTdwkhJxRIwNlM6MF1TAG6oVm5pVIWwIPaLgYHsDVvEVft8n8FZw50OZ4RR6J6BqzLy7L
IosemBsTYBJ6ImV051g7olc0aQ8AOx4T2DnP6IWZFT7z+9Ycsg8HV3pqWN+5uizxxfuYbQT/IA4M
qrOt7tBe9XEsWuAP03SPTyz/UFBykPZ5KL5KfMuxf+l9cgceG7ZwOlMfZPy+njq6tSztY12AnlMw
IneyfAFH+joAjbspZBdG4e/FcVZuq7CorbaHZQVvFh+2iu1YgnKrnOMMsQewMmOtsOHnNKg0cYoW
yw2x6Sjw3upVh2ZPG7SC1Z7FyhMoE+g+MRxAnqE4vOGhADuk8Djg/4HgS6wgBARj/AL75D0oQiJV
coy/CKVXI1Aytxl6nlofdOAsPzlYfQDpWAP2LmkyAaiJVwwCIYGi4QCPz/siu7oaPaidxBgIk2H0
P/Pgx64dZ2s9VvrK1fpCPhMtLyafq8AYYVpCQ7pzpoTs7HLD7uAsCH2OnmPh0d26QjwbcZe4N92g
hVQj/aOLV8JexF1we51wf4G7D2uhJTb6GWVC1+q0PA1tWkbmtDTF/RgdnQBw6xMGDDDs5PQK8VUa
Mdj8yCD2Ox99dPSwANuBWGHUC3Cpv/l2HMWu9+zp/QgZ6ms06I7bimUsUkRMoa+MI8ROrfaIi4p1
GUYxl/G4uzmZqwj9qggXN+/GwBwiTdci9iqxEjO1BsaegWZ440cw7DBjwpN1+wlR3IyPYHPX1bqM
kfL/TPFqi7pLSnsmMc41wjWtV8Ys94yEBMVWUlmQILl1pjwtCYzQ1NDeatmGeyFZuYStEbCrrYrR
63MJm42BoDE+ExM4uAbV+js/Ok8M0l5oPdWO4RYd4F+XGV9thzl2KffBZQT5mkn+xWaUo0UrWBQ8
njJuBbDRPqDqUcEkotBWyEUJgv/lMXZVj/PwbH9ADCVcSkboWqQvsnUHBRQs1VhIT8OsTtbrYGwN
l0lEjQM5W418DvAcWtogOdvWCdtCJUJ6JOmw3VgUIlZJ2xW1bk6zuL1+DJkErwYgKACWdYLrnKnZ
lJl9T9u18VGi68M5fzINhU1nVhQrPq+6OapCZQK78vcxSTXO0vO5hqvCweo+LT3kYD1OojNDx13X
ui6Ia89F1vsZEoGIQzVq2ci2bglY7Lwvh13aGOeMMV7ReVrQCKbfwmvULJISfXLZrKgNIdBwG/pf
w3x1aawKl6O7r4DDbX+TDB7kz3zToOBdLFSEgk7OisOb52+7T6+Fu8XLNj7+4+xyXlWb35KQ+VNG
78JGOTgnaTq0IKgQGLug7nk/DfcD9PLp6UdHQ2GPLJ+uK47UOYw0pCmA/ZJp73+JNusQRhkqMRlf
3AGg5oBFrCcy7Lv7/oWxi9lmH+zr8HPgTulta4W3Cp4xaxSPNdrSKNLglgjAMLewhjyfbLJUFQWn
9eXLyNPBUGXK9F8hvhWAn4B0cjthbb3HdQpYvmImPitZX9VMpdftHiO4BOhDauwVKKub7hEh819l
P/n/6TfXHRJdyhGyVQTY0KbhKAXUiVkqE0EC0A327rC8WSCbP+v3rgQTzDwTnuuOLz0IWVWEiK5o
93G+lcQysDko7aEbpNkdGEdwUjjNAkzQMYuohtclnhBzQK6i3i7WYUNj812JvCL17PYV/sY/BU/k
alajuMJzD99B51DM7hQBnxHCyH/+PMD+OKgBgREmyjYsNoQdSAKYl+jofYAZAqYCd5E6AnQl4jQY
ErDC0PKFZgKz19QYKM1ha+dIa1sKxoG7Lj2nvTqtUEScqP02o8cDiDP8FJiA0kqZ1YiOUUxXrnZy
uOWstPpnNQtLh7J9CRrFEJEVNPk6qGpnB4pf3FP7XYpJVNJ7+rgKL7QuCVcduJLHdRcBI/bHyUPt
lzXqHEefNaCMDzjLIfKG3wlSSxcRbd0/EWpMP0kNUiyfvAqI4q2XJSzctThpsPmv/UcICK87a7Xx
cnrDn2Pb3i11CaK5fUaKE8ak86EdtrKbnMa7D52J0XeeOUiMJ2xy/Oxsnvq0bSbvHVaMFahhOl8P
qD8tSJNHX529Y9XS52TnIcKm47t93l2hAT0Zde4QdTvZApSrCnKNv+mk6ysmHCUoT7PCB6Rcc+zy
ksMum50hs4UBmYE85NG/x98tPscDBQdtSDCbDnJucPhVJx+0/BqGCC4pfgsNrYZV7bPougOFpwNR
72u8cQZuXIyEdAffxNk9RmATPE9yZIz08YmgQ24AGDz/5NzDbq+NnO9xDU3pilw0PshjENYuHDdg
faYOIgSn4U2Dv1qvLWU6RCgiYsxo7kt+x/TFP6OmuOnajPnVMV8YvgRTA3ocbpBK2wvJKXwbzXLw
3H2oX/4ig85D9H4kKQVQRBQLak9b3jZtOJS4sk/Jfeiotis0jCl+ybwBx3JyHR9ejYJTBivFJrp0
vNOujfg0u0AOYBWC38sjJ+xQZDCohhNhvxk282Wk2Qiilc/fC/Jn9MuYxJVw9DjvWn3i5qu2L2pi
7ABqWnl64VZVPvgK7CLV6MpSS2m+3+ZP9xnrMEONuArf2GpieRxy4I2M8WXdHD4Xj9k3UpeGc48K
0j8SJhKD7vAdc7/giEWUE73jqOud6POhMRAcEajdvjC8b/lldI1WkyYWVaYBft9/bkA69ImsCBhs
QYDarVGBuOHgiVcs5go+Lr/+Z6YeDACiTwr2okeHgjb4D/sBUYJr9J6ofHJWEdhQIIrgopBNwetR
aKoh1WxnSWtU+vc5OU4r0v06yaJPekZwt8ndijrLr2gVdzgIzPOysZDqLCeVAv6r+xnkohyM+5Rj
c7WEBvRDTMH+DIz0vq4Xp9kDCrKj7gwHERoSq8v+3AkF2o640bwJcwpjxc0kg8tpZrQFMmoxM2PK
fxtq8zeymhjsfHjiDa3NJEs5SwHIYUiJqRLjxlVcLbG8KjfHqYEVAYND77iVKVUV3wIj/XKp4orp
DPJ9YFpWdkkV0bHgGPBahaGg+4+Uoja9pG+OejJosRo6YUxudyhtaWmaBBYDxPjK5eLlCmrPK7Ik
0EBA7WOgpSysFr0a6tW6Mp9v60gpgSZ01281e68Wqq4Ar6++8o3eTFi+EflMCxoVOJ5yWKO6PCHH
pRtv358O2usfqV59JDIkjV4lb7ScBIGFushzlw+EqGVy8rQJZyRHbxtoLALWgD2b1hUUGMJVom6Z
/pA0MEB+vTD8I7hQVYYsUYFzp/3RHpY7fHfs0ID6Zwm6wZnorPQLbsN7ct+JN2vKRlcu6Z+APpma
6klw+A1a40izQcK+yCyjqOOha/C20/uOg55AxAAQdT7EoHxCkqAIM7YlshYDqK+8Zvq0i/dEnfbb
M24y2AidXhEpcviqYsTSix8awgam89vjjEO9k94gCXKCIsm0QDrsQPsmWmi6z15P3QsrwMxGHCV0
XJtJn4AKBjNBFYXbsLlDMdncRgAm+0RFhJ/NaoS1lb/RQI6/6EAXVgpGOT0HgETRmviMwJsAf8WA
GW4YpkuCwxfyKpwELoRBuc9AR/hzmyvvVW0FnxvosOYatQSyU8vAoOLudAGQKFbe5hVzmuGrHpBi
nQNStoj6U+F4qK0FVFC0CKLudIbywzNALYsDNgJbZrCuQJ8tEtCW0QuOEqnKjMDy6wuZH1wqkhOA
i0ncZ681GldF2Nc24CLhM0SI69AKEImt+tD2QNghe0XP8EySNbit9QVrUwiU3Ab71gPVjK7nDWEB
UCd/vhWESoRS+uQGXQxZTBYe3Nwvva0z8A/6WHfOBV4IPwXHfaZzTC/uSBLISuNZZOIAdcQQyF/n
kHJ7GPVBE2a3ykXK/DRBNlTSNAIgHKMZTw0qH2uMaiYw6megzr6G79JFYazt3tYJz4X5A8Bnv5si
qTHT47OFOSgLoBXUHuIs5ZaV8hLhKXDufdFaYHowoRegdu0ahX36Sx1mWMYciw2h4hC5HjS7UPNG
QW4pA6TW1RZHvu19TkyCwin+TvB0ptJWazVsPG5a5mpGLpcVUdvRNecEbqvtMYmigrKu9FrYaOzV
b5E8c/hVxvonPu2IGBDokWtffzQ0Foo1EHoRz15EeuU1dWGW6mMV2l7dL5sAbfKks0LK43oaQZ0r
XUX3X05WWO0aqWhMzjvJCblKcjCdecDdWCMk+7GLQ5t+FmoP2o5Z7qizQt7xDEZ3xurhdqiz6+4d
G9sUp3boFnaDsHz/k4940K+kTIeE8QqH2JPzI0hwweyl6Ao2mJgysLQi5PRSOtugr1qbySZ1Jfqs
tIjWj8bf7zFtopeEHG6SrbCHUOiY2ZemEEfIYggHMLQskKouPOlkIRI/VKWIi/3hYfH34pbRIa6t
yN0AZQUNLWB69kLWtRakxuymDgq7G7zYPeggKNv/gMaT00G9BtJ5YzURGIrahNP14wWlKSnBpgxS
iYcnguPic/HpQ7+B1LlJuZC9kaDYJaxWjph0ovmgnhmMqNJTZUNvLteQV7macnQLSNYF4/qbF9NJ
PVWwA4NY2nIEfC1OcOkXpsNpR9rxRe8QMu0x6rcv5oZssJnQoe+l6AstZHuhkkbSFqFzUexxe6PH
eUZqTszX7uDzn0H6JRe0+gxLhZwnzjWTDe+8sFi7snJYZgaR7D3ui17xqUJL+NZLqZpSwyTIFmtc
6hW7NUHjw7YXLIaVs5txSaihsNhGX6aByJmVi2AhYfS7FYkgYEikONIFpWFWwKS7LsG6ctAykSiX
mW41qS8UYXNzyHCugayGv4ZtkE1MUwzuAI9NjHlvKfOF/QgseC2DrvOE1wY2mM5J0+mEuvmoeAuP
mY7+A2jn80R2wvdP3hidMw4byJwudirDlRMpAbClzhAWO4ptAhTg2pwQp5MWScZ+kuORrUYDugdM
VHWZactxt6riyyVc5dvPG5yB+v7zvJ/TlfeHUT2KhhlylQmTBXr/QsVIyAnJ+CIKK0S8x8idMoY4
7Ha5HREc+6BwRLEm0cb8/jdOhSxEES+uBOhruSmJNqtpUW6pvRdo9dkJYiXH0kqwY6f4qx5Oa3J3
tQ1yDG+APIhq0TUKPoSa53ezgoq/e5MzQ8ZEo6vY//HOcRiEXk0A16KaJfRIdVIAwjkuCuNrv/ha
OBgYUDc4+3Un20PuBrhbjjjSDM25XuO3Bufms+pB3+GeUOMZQpMlCsPpYgUHpMYRvp6U95CL2CP9
oge1h+cYwJKecQpDgRkJwr63oTHCGpxOCqvsl106JQRDsr6P5ExaT68Gp9eOVG3UXeIkOoft+Asb
m+bVgS2uyCLVCfjKfHKZevvmeKsMAUsFK8Ke+aEyAQpEoAUmqqTnjUYfTWNAd93cFiqDVCR87Yvh
lTI/NsJ11nT5yzKeQ9J2kT6ADIw8gKxpW0VHKwBJgles8FlIvRH63yEjUnjvu7VDfgj5AHysEQcv
OHBpp2ZIt3PrH4cb1l2iQJFSWH9VyiyXC05bBzADguFzMtdlesbkHdT3idh12lLAfnckeLpLCZsx
Vqznv0v85TRnY+SVndI7I2YB1NSomtVmkqgYAD1wsKG5TsdAcdAQCBbIohOQRZXbm+T4rwFBv0R0
zNLVUAJdUqO3ASKEUSBemiydz3TCQXWCHGieaD5ajdH+XFmrzLs1cYjg6IKOIGwEAM2gSn7+DWur
C8dc7jY05pDfyXWn4BbZnKUc/rCwhUl99LuHzAdWTxcOyay2JSIIYnHCvge/YgDLcSidNzIHKizQ
8sw4OUlzF42cx5QGIwCE8Q0VAIaU4szmkutTyD3Cm6/hDirz6B+2t+SQlzTvi9bi6M0Koa3h8PVe
OaDrQbuEkijthJAmIFvz0rh75iKKhgLXinatgWSobFKUcgJkfjq7BqyLvosoJViHkVEBOlyBAkW8
I6BvwwC2GlZeHyFNYy7jUCrnCh0GEuoB9nKIVsINwfTMyScyJdmU483CjnzBRYl/ExJRWe80yONF
B6rUt3YpA39ufvRsEXRkMr+WACnJ4QStjjzGvYsvyPdwk8uYv92DT8sj9xAnh8cMu4xDY/wnVUfe
f1C9n5utn7THXX6jo0JFB3EGwB0qo22ZD3DYXFG4FyfVKPFtRoYRxDAX/ELBlUc1yHVtBpjoqvno
2iE8Iv9cWb4bSYgiEeMPjilRPFl1rT5pK3eVEJCQ09NJFngIbBNk4RIUPl3kEPmpqPqPpTNbVhTZ
wvATEaGAArcks4jzeENsR1DBARTx6c+X1Sc6unp3VW23QpK51von1/EUIV1MqK6kweR2hMnZfBpO
DXHklvcRORyP4Xw+xOZRckPhQzDro1TikOb2UuieQSSZjUhmzx6VLb4WZLw8eMDWMGLA6Psj6BMg
PMbkW7iany01SswQrUGoz7p+GdQFwD7FNPJogmyNKRQtNkT8THVAb3RDUustIcaPjJ3JnqxesHDy
Nu2jObfwbSe3Dnp0drL+igYmAK/AQI9luYX+X86k2YWckO+0wWsmiRKPmcxK5WSmkmHgV1L+Y3TI
TvUz6YDvklol1CPDK8b5DAElz9LTbd8PqQ7RqgHH86oPrxp2d+hjb2jpseVbyY60mmRweg8MR+kh
oVoIXMCcActVpg5I7zPnNFjCY7FR9pwn9mU35bpDyhp4Xi6O0rvgxzL06FhYuQOcbjzqoKntEq9H
4KVMvbn6dGavHeSFQb414EA9Xf342pBpwFCdmRrNFtvSmckkwCYL0en8FYgi24XElfPF7SL0jgcV
ouMWuoO+Y68zo6Rr83C0yGAk2QBNnnzCpHXy6+bVL5b+1kMHX6w/As7vxYSXYbAXMvXBZSWw/G/h
/KDxthW0Hpyw47wQsdazH4VfKbQ2ooMEyyWXUDLTrSKArH6YSkm9K6Fqsla9D+NwTsADWDKgxaP9
j2+9+XsCvdZJ8oAm/Adlqp6o9NsC0yXRDipYb9vWnr0iUYyZpToalvU8nOgTSN9rvfSbZK1MOsS9
Q+27lyI85p/JpQxy0U8DaDEQbOEOU/zYBltF1qPmaobdYJozooQzv/+KJ4xWzsj5n9IJdLinFpZm
rmoGPzdVotffeYx44vnmKmiQjJebNm5CC70IdLUnj6FQ0N752vBaRcVjElt4KTBiEOm85idjjNbZ
lIPKWxG6BHrkMPEBsvukoqOPpVSAqJ6GQQbFyKyBdfAeHB6fuSmWT9ccvviY+vYiLpJcIM86vJ7/
mokVALFhmFmdziRlUGRJT9Udjcid7M5XSGY4nRMiHmhqssI7FzKvVwbTT2kcmTRLS4o1N9fujRlf
9aBy77i+Cw1+2yr+E1EXiweGHAKeRWNfhtWgToMrnNUDYKkyvw9IG7r1A8VkzPPhVL0zI3zj9/uk
K/zAb+nLFsj0LQwWRhAq/3E+043eUFHPLymHB1prmL7BuxPQqqgojihza7Rd/4ANjCgqoCWmal+U
YeKOihDBHk7MtVNedghfbu6t9p8gcffTj0FoTu8uC0ta0B0R16Hfc+/lSLm5ezwLaD7OS/ODaFjV
vd7IQImtRkq+yOqoff9lIa5ZOX1y+sS4hW3uYX9Qvm6QiMBFgsyGV78efP0fieFXD699YXoarNy7
zM4IiuWT8aE0Ov46l9rt0D83f7oaaUCBMMINR0U8Vvq1FsucQG40oJQZWs9Jns5wa0rAvBjFnOsd
x8/5J664HJGjCLsJk8Xrtrd/Qb1CCEYkpA7ZQE7EaQrLEFpYY3H7z4TTCWXWQLCwCtV7VetO6nb4
SRVxI5CMLqtbjVFhUe06VXwhxqQ4davoXO2eJ72F1XJXXaXqAlkEORg0fNXzx1OellOztdxKGhKo
BzVukfe5wbNtPnNxvS9Zcyq5p4inrnXtX7Sb1+lMuhYWACwVSpbui4FMig79m5Tptr569zzsMVHr
zuSfXtrxt364BX71dwy+1OfHMV+I8bJxxblgpPv+oupidn5evN5hL933MsP9KvQeaqI3cfe8/xlf
UsuYGBdIxXKoahUMOQV+PYhM7vf6YZeAik/L2ELt1XGv7Hi8AoNgddS7Te/coVu2ZKL7VNb9zuLH
0dTAHe9lHuJwmkul8c3KngxqkGlMQj7M+98B/2M00ZvCIZt/6s0t2+cPBN343eqvQfGc3eix8geu
FVryQT/5YrqhgI1PU3WUfYKmBjj5slWST/L2GqRk9vUSEbv51D3ryTHe8GZxjKIAAd+kvQLW6EO6
cz60ccThMCmWJT07q0CYj+W8FmMKJp39Qj8XDHWjKk5SoDphrjcyipYgZY7FKc1FPaYoxyemb2dA
xc8EdeOyV0Aa0xfMiglJA5CjyqfEpnZS9v0THwQaw7qH4wS7NeWdeGKx3oK5Z5TJW2XKFFiWnzBk
YAdAVHj6aYuIpZRtDlmapDTF3Xb6PnNynDdm7mucySrpl+3uR7nRhZUI9JNpwYMCufn67SdQ6EmH
/Pd1BhaDBWfEDQbdbNWgqs9PYPVR42dLcNa2i4ObGhjXHyzHzviqhDo6fjQARZhm2EXB/VJD9cU2
8p0+OvNnufgV4asX/d7sLSBWqbhUSfYavCB7WQ6//rJVOWDRKXe3kb3I23ANoFGhQv7ru2dmHC97
ZdxOtwbFDAlroAKeVvikRlhMPdLh29j9onb9S93CgjfA/dxrdG1nY6E7T/idF9yMxfM2fdR/n+sp
Fw1qmyq5dr1r+ZdC69DtH9HgZXC7Bw3R17hWBTUcvW9kknXMhNkyPQMyuG8ldANXgZmJkSgAhWk+
Bpc+FndPhw8CRSzlsH+jzeu6ej1SBCgWL7Do9nzIWdeIigUvnYsnuY+AA6sQ2C69+NQy1FZ0fN3V
HVWVtD48E/COpN1BMq9Hyn4rDdmYv2BDW/gYQNWomIQFjkzF6XynYBHcb4gFXfFLBToiZP6PQYX4
n5WJCTkdxJe3Tf7xSkHiVlio6SbguCtr+HxMNLZwqKjxebz5I41c9uctKnoIXYtNfI2R0Ty9ldm1
x0+NKlNkbKX9wFf+UNDUKO9kms+L1/Jxw3/ikx2t2UrzZEsvEPpfsELAYzhHEHWpSxxEZ2h/Kb1v
zhcmMtIEi3Es3ed0g6fBt2fHt6dY9W2q166z+hcoaRRHStkxz+4UB/I7zxueOeUglm84qkUAKZAE
B05sgcbsn9eWlBv5KxmtvOKdNdSQnRAnHoL9jhySwThblsBSknsePT2ojcH4a+dHOLt7ppRO3MHD
YrvJklsn4NvBkRl26V7NgJQE9qBkDzVEt+PuodPGsQ1KE/oGg39GsduKxtgUm1ULAmeiCupAT1+p
XSdlSmmIcSekc1JBuRFKCOnW5iK8WKJz60bxShv6/heGybMHmf87mB4pUHyM0I53gPSSTPJx1/+J
TYJnWryBits8nQ9p28mY72IwoWGms3YoeqgoVH5tJgTEhc5Am/UX+OPul+cMdwlkg+wmCPnpbR7s
hOw26gnsHStMokSZAjJL5HELpVky2cnOWiNyOUf3aiyAuSTXmzaMU2Uwkn7GdAwBnCfWhuwv5wW7
E2WWFAg8CBWyVWbmtjrnrOJ5YYBxF/Wqy9IyPSlcPis2Jddj9cW3ErGcADnDCIERAw59NL1jaYtw
ETUZeD2hpbGlrRvDL/scsOJriAbh9ixmYX163q1ELNR6CvRxagAUfNBI4+srfNzHT+JX7691w1bR
v8/T4MISeYbm7AFAqWMswdxNGetG8Oh5j/6gB1WGWLObV6jLfhV1LwHrlACC3+aSh/llByWugiCk
jdXO4Ij5LbZzsWvjh81k1vGmRn3cS/HBDTYpZTNzOACb4dmIz9fdpRqw2eZD6A50Vu3F162ljsge
AccCAOzHUwoeWwwtaKLOs7M2PqcPdgNnPNhg6roWWe7ZRrWWtH1Uq3BQw7z14cK0ZNzT3V9oqarG
/f5iDG++QiPiEooKcTwC9wfMITg0JFrLofROFFdVbC44GwRv8IXg5sV8cfIB2nahe1hSCoEoAPGW
/TvdsMmDJihTmVTP4ogzZysaTdA7WN0wqO/wva8+dxX2D1la3DmAv2xGkuq3598Al9HV3JwOgv4X
d0x8IJP2uVg0ae/aM8/em5kdXsGS4pJ9vTd0CLhpkD8ifi9b0w+fowe8Ltsii4e2kCOPyw0Vl+ZP
0JHhazU+t8mrG3V1ZCAEX3pHdTy+MPCEom939nIDQws+LwO+Oj2WRGa9ERo/7OKwoIdhWNOXkk3I
+aNLkFz37bwKUzubZgnN86k/kmsDTKFlMkZjcdYgqEu74A55FAhAkIUwoJmDhsq8XFANjCEuYvx5
if3V9FOc1SDb3oEQ8UzBztrWplNv5w0hzOY7K+AclsNTSmy40LgaycCBUxMgaEgdgKtNCRf6hm0L
I9KcHGdEyF7eOOZQQYZy9pUZpT2e1DIagOHSNA968Wd+5fmnqzaYocn5UAVE9t6+k3JMvfUF/vnr
4khKAgNUyO6V6h7h5wm+lZ1xgMHORy+M0DFWgitiugFi4jlIIwc0xOJ/7rbahTCpiyAthMY+LBay
v6d/n8MTxlRfjGTgK+ET0ZuOjSnoLVg/tTnsCDkBh3qGNt6VaWxMV8iHAEOTU3QQQ6bZbde/9jzI
xR8d+KULrlZWIR0Js97Re3idYIrFA3JlRHKrBUwL8+FlZsTPlwqozw5GKkv6yBBud3F6esDbygNj
gNNbNuKI/6zm9zOytsvbNgaMQA8ETITKbW5a8X0bFkdOshzVPdJpY3weHQa9sfZ2zl27O6zFm712
BGn+WHQlL/7ZeAh1sN5oBcYUDDGYmVxhC7RbWrs0qkMVwdpYigtwesVGYJFcplRUzO/3BQ0PAp8v
jEX/QvzAg1sk2nkEwYNS/azAPzN0Ls8NmrfdX129Ch2EpyuQjLO+eAB/2rq+6HIgqbveWwrF8ZII
E9TBD/uLxtFRSSV60fY4GmYJhFf2IPDABjWdH82zvUHuwfV1rQnfUaiO2Xp/18NfjwZ7kkEbocfH
81+YaKqhMnmIsm4kdJjT/OrlSI/RvkKPSn0i2ZBfdVxC8ggga+3zbPb9DLlyzufi4tXUG8N5stVp
uYcNVzvU0WfwXR+0HXBSYhZvEE1WszJ+vYAaVFJRvyMQzYw6koocKxxurnu6P92Hb2pB8AI1UEy3
/IrgvTs7/PHZeXPsrEjg+kHCvjqmDiHkNOE5wVQpmJnBok8PrWO041SPSIE85rzucf8evR8A+vSx
aXITsytjE1YbF7UU6u7CeB/1ORowtKFGpF38jxJ0etvrb1q9ZvnHU6uBAVXikuiWo6pBxWCIrp3+
h/YCbBq5QhGYEmqukvpfzhSsYv3mWOdp7UB+692Zx5kPm84yRe/AhONn2fpDnJVY38LyNuBsfSCV
/MbfV5AbhJB12XE4i43AuGzviL2N0OQgv49kBs8Z8zpCZtWPM5DPI0v2CUL9YcOh2OgpUPlF7ZGT
gX1P/ZelkUFDbZxpZJh39n24/DfVwWBXilHIBCmS4doctkLOK6lGQ5szbbV5Ut34WKrvtqSGykBO
lwKPxS0xtp3ufkaYUFr/DHs69vzVoww5mprNpnx8rY7fqb83Z6SahRtWYIyCyRiSx/hx43hM5Rob
Q3RI2CFQg64SF9dT17TjvbEAYxLmXArhpayOC8+uejHtcLfrStfVUTjNF0fgxw8Wyb6RTLHGGc1l
cYfl4eA/4Zpy4xx4YJ8pYqiLm835gCZuvbmqdGQ6E9Fbx2cch3SvN5AWMO+Hvbosm8rtwqG2z2Hs
P4LjZ2D7XAMI29huTevV1/ZlsXbf+7EMsXzY7kr645JW2IGdNMa7HM4NJoQKkphNN0Lo3Q9e7niu
4qT2Rox6Y9kTtWSeoCBaVGs/RJw6rDhw6U5Ii86ogPab/4rfPiVIAlZfGn0lxt/pyQyOApUpfahM
OSB6q08gLON0CUr/Y0vQHAy3UnvgmNuC+gwoI52ojOE0fg/M7h9+VpIoogtmzbUz6Ey7owFbLBN7
AMsLEaNoQ97E5VDtTvmurpcdJIgIe4V29/NCXMQUiywWkB6YyKY/xBRtB41TClp5RcDaB5hydQ1o
kplTsEBp9MUFkAj5j19hLiLpOGbLSGoo0170ayCZMmfo16gnLrODPjXFY0+K4ZJFvMx8rJkmg/Ou
Cg4Wkvq7V+TerMOT6V2Ok+fAmjPhmDQiv9nA54NDP3FuOgWEfXnaE6kpYEJmH2TKD7SMR+htcQar
YxzaucpqS4VbcYmwjV5zaXet9PX7OjAP7TfMMX4fuArmRmEvyVURk0m7mxAU959l03qtkb4UYAqO
BS9Vb4RXmXRJBN8nLWG9foFrBJFIWBZJVHiT5RpGDQx4JgiaHaDdBJby21oskr/NGwVe7brujI1r
YM2A65cnJWSC7iRY8MduvPfxMgC7hFFyj8KpP3b5dtdC9N0fuX9BBA2NWYmtTxlJ3nfYyT/INWRI
Li6T2WvbzCAqi8k7OGjj09mbXdwZWGx3jByKUCNcRziyG1FrdvNhBACt8x+XBTlQHWPeGKGQ4OzD
Tp0El6Ya99TkSQJh1MlDtRhAMdAvQXGCLUZcZDqA4cHRgez5nOh4Qorfeapvu9m2B51f7iwviRe/
3YzgWA/+Edway5awh0UE3WhLf7uj8sNrHwZoPGq0aISDoiTigTM/TeYtyog138Wf4T7i8WApl/m0
m47QGdAks+SIb520gnXI+iMTioqLM+aB9oV/VMKN5HMjuQkwjUBWYRnsbx8b5gYkp95jfgGF9Eyo
585v3T8Ps3b1vSyMJ+7W9xH3jmgJ7QNmiHNatZhSgKIA692jOviVQWZMcoR8hJHRr0x9n9qYbUKh
5+yp7GWgte5UytxBb34fx2f3Mqb9hoKWygXn2ZujI1/0qGwoHpEVADIDguRAalKABZGtmGWMUOGy
emXmVCfaM7y1YJ3XuIgxi5+Qa+STr6lAS5JhUoCstA8yraeV5oPXF0hIMS20yR3OBWwiZj46RgAv
iInGGwNVvEvdvj55vsSTs6e/vLfhnfAIyHXhfdIMpTdsROGEMB2l7hHn/fIOInSszbk51j9YJkZG
SiVuZWTb6J+glyL0J/Oi0p3yvGGef1srLjP2f1MdlBNTZlCNnyG5bh0qLr9p7DNb/rsGhyjZbO+O
BHmM6fERuPaGdKYGGwCpfqfnnzJmgUpW2c+ShrFHPwCooM76aOmgmYpVwTAYTfA/lfN1/tfECa1h
42zMdWoX47+oY8/OM579WYd4XzCOsyB9AnTfTWgpJyZQBs/WRorXC2pmpwRkfC432TQ/uH0voq4S
reWdOqv3qk3xmobsY0CQc06vq5u5DW73kUzdDGYUKalQz/byHrQ+WxwfIX7seUI1ehewEodRZYML
FglO5RHwDmECxox0a/bTixKZCFpWHmpoPmj4Z/xEYnydehL1d6+tTKIC4CJoZxd9eIZTDwho8Zgw
u558Tdx0yru/KNm/DsQtXz/wD22RUl3b6cvRsW1x8by4g9q00OO9pDj86Xd7Q/SvTGyJu0j2Gqe4
bS8VCuE+XC63on3BoPB4uXKiGZNClTnCiA0w0ZCQldYfMOO8RuYZJxPqF4C3s+MrS9/vAVOntfM1
Jqm0js5pC3k6UO5MpbZxOqcjzandWXKKmI/eE8NjnwYyxpcVqdTgVC4adl7IvT4Qw3Z9g3ECN0Zz
mjvw8S9+zGEUvqjOHQK45cCCzfrHKTekHJdSt3+5giAQIKeElhX0E2s2Eom1SzNPOATJ7rkFlnPn
mfe1p7nfCX13E6F7nZXH4DeMiJWFH+EjC5Vw+20EYfgOcShntwd3j5ipub4ZS2Tu0mKShcvKTYm7
k4INhutCj2aG79xevb12dBtkuxu0a0gWtK0INQMAThw2LCdHFegawVyaKKehfXv6Fa2e6H5j02kU
5G/uzwAyVKSjG60cDT2cuEMuE9GlphZDKHzGOuBR4j4oLOc3bpjIOJPexz1cP0vYedVg0q6kOxEP
oObMsCgJgPOwc8BdJZH+JbC7a/s0kUYt7b/4qN78synXGQ6AyPuXtzHMbbGmytCeYe/rleWotiJE
JRoWtoAe9JAyo2Oouwyrme4wabCn90/A04/TjuTzckCidK0WhYsg4Eb2WJffym0pYtXgfdZzmTtB
QB9dqLvNA4YAuEdiDFwt6UhVCEZrGbIx/sLdRwUU7PhbLzh9tSa+ta9hnlRRQzE/srtjBrxdHqls
2zw55zgMJxAZ1OHyuqSGOnXw3IUmcGAAv80pVHhAhXzTKVTyatVVXfWKjA0hE5Jd0nJ4K+L3ikbf
OeJpFzPSrlxjMh+eoh1oQOIA1EwzXgDxvdweZWQEo8l5NdG4CiDgMJVyGw3ZFr4J8PBhq8XVRMcx
lQoLV2Tir/pL2TtL9g7jH2k5AfVckoycSsbYw9/k3CeMl2MKzPbCj8Hbw4YQtuNnPjyUUIMtBZUM
v3GpIFtZmOfy9e+aP2q5jJ0Oaq/eft1/L/4RQ7dbeIc8ddKt5Zj7/riOfPsIOWG+g79QxqTLYlDq
zVG8om/fjTRAB9IrqHJIvQjTTThqEuzH4XX+7BGVIzSHsGAUJaZYgGMcXgPyl85nPKLiIiaT54Vn
a8581GIYQVP+c3JXeWJyUvDJKo4S/CCu7gimo+aBm3JyS8jfhbLylOyn+2T02DApwihVej/mzFKg
YS5GnrWGlC1nHttyUx/uP0kA77hMx2SdlR2GI33BfMuB7dSCoEuX/PlvRdImGqVAQc3kVlPcVQWA
LMPPEhTBfUnMEwttiue74TRoD9aQRuhbJf9QHYI63dZLlQKjt8cEdSkt4aW6iz+kNHgnoxp7eUfv
Q3FKOYNRChEKDUf4mrBY5FkMO1ESPLAdJkuW9ZgnlD9fI0BPVPudSLLxXioaJ0SZjypoQNIQKUEg
QW1CLwAwhgAKNAjliESfGPYkzErHT2z57jDXPJxHRqQxeKA+8hEcfT4Qq0gnOPKAABKMmAVc4WJc
4QXlbufhYZeDn4y8pNJVF4rkNoe0JgVBzC0KllHqgxRD4b7TT3MN/gUS9ey08H+tx5zo7x9YBtgs
bZsP/3+bGpRXmcIAZvaPiAU1mmhZpjcssBH/3fKiSNBwwKVroEjRIL7nPCKlw6z55/FQO2k6pjy/
Buu1cpX2BkSkhZTjslSnEuK69bkFtzT6eBnW2DkdsJwhybHLfcoZ8Y91D3V88HTvrShO0HIqHgOL
aQmKyTf7jeRXfqW+XWa/4vgKE3JYdx3aamO2hK3GEabZ59W/24rHQzjtYUC2+47hiquUsvL3hzDT
0XD9PYivabkf6cQbNj5lss1gnQ+OTHILlsuXkgUKmfF0mLwJ03lhrY051n5ADTBoO27TYnJQP6n8
rflB4vqDEv5XxwbzfA4Ob5m8PLCgdgeg+9EEwyynJ3240Q9aD/vUGQSD5ZqzjJL2513cB8mSp3wk
xcfiLb/lHKTT02Mxg7dxcykVyujWOr+zKHFI8/6SRy6SJ4HuZhD1H046WFhRmWw4301aWwzXNlbX
Z/oLx8J8AxP1wW1kLw1L5a7TJHf2G5ARd3WnGvVifb1JOjGTMX5e1bEPknX8xaFEvNBJMUXmSbM7
jIdk+kiaBLP04eajjE16FOWHpMncv9Jl50bPn+Fy5vcZ7jrl8D6LLpYTJVRgtEm31l5BbFrh+WZj
H3sYv70N3gI4X5VuFHF16EAGA5igt3hZRX13MssmwRKs9yJm+BI0jsBocHL4UmTV7D2MVS9YesLK
H84ugzZOgI/aIFrAJbRxx5NHeJW5CaQDkjq1BeMk6Y9YCksmel8myviUGjbyhyelXvn1kV0PyuHp
7Bx0WhW8RsRhpowDcqvL9fK3GVwQifXs7h5lOgQNmmS/EW03YprzsBnb5Lq0oyg9tLHBgXDZctgA
S9hVYIUnOh16YRRWDqvEvNCNohO/u6XunHfo0nZ0dEhWqxXG4xA1GL37acIM+TVkEDehpe4xQ36i
OJGekKerc+I6ewfjcDhQxuJfmMHuWWQBHYFUemIMkLgdW/D5Co+P0/AeNOZbvDCspGvA2oYl/o6C
yfeILzstuaAhXTC6myZ/M8VBiSLzvXHgZoBMU+b0E9rRCfaW0uGJMBwRBadeSCmweCweQmXu+S5t
ZqT3zVn8IdemaU6e3ow7tex2PJr/0+TiYnck6r8k+m6TN+5uM/yQrgIPEwZ3bN1HCKL2eQ+Phzso
R4XdITOYbLrpLuu/11/2c9+Zkwi39mc585+fM8tsc5AYUXT3FjiV0Bwv2wLqPa3ofWnN4OUrQeYf
bsOAy8V6xsHBfcv5+HU14cGcPYYTGK5WT7xBheeZb2jjnpMyqkQ8Tec5mPQp59ionfc37lzXndZ5
5WNNan4persRswWrH6TDJzCLDcdkexszVaNYLabZYTvKB5gtLwpssznpX7OdRumz5XwhUwHOgX4j
FYidC1rP5BLWHkrVtLIH0F9sPR0/rwFNLxJRm06ddpk0W24HYql/CnPa/aW57aOcO7sy8Y2/tWTI
zoiK6TznImKXyu7G/07RIYT2j7RIQQvBsEZSiJQRUxxp49T4nQWDuGfyqgKaaGL3KI/qSGHWlGw/
oQoHmU13vR7B7mYXBE+jpyJfVZDWqUB5kTwbkiiwejZCTDCQv7ygu6Z9e9cFxSZ7k1Ocs1SajXx4
pR0ZNbgYrCRkPtdolgSCJZHBDIKmR4oc5k+87xuVn9i+6YFKF7IVna6qzVH28q7gYEEfNRw4x0MK
S7qMEotABhM2hk+Moq74VcIgfznMbSJhvkUCpYJl3cxYKafGprfW0CLQmABvoNEKp14IuZXiYngL
B0bXZqytjFST9HYN2VAxgu+ueIXNJ7gCftOBmP8mEzgbeNucQhEiiN2VRP4b2X+j1+w7ACTEJogm
AGYclR7sF6jfzaJ5M8d33zAI3e7qeQTAK/yWHqoA5vgHN8GUdkPYygwUsa8QoGP4UzwCH9x5f5F/
u9aCKa3XDuipWnTtT5+qxiNBETe/qz36oqDH6iCTVuMXqIqMpMMRZYe2dhjZtNFSm9W4zpBJcaM+
p0xHceIOr9dA23dNn1E3ISTnQKX6HhQ9irs3M8qne5zDtU/Do4oJShObc0JwnM6H8JQATbp9L8Xe
POBRQjbBdFrAcGc5o9nkaIMLCU1cjuTo9uCRNWhPg9NrSJCUk0OVXNE1T4n31uzDoNuIifEO9dZh
qt/DfIVTU2EdOjtWwmfW+VLdowPeNTxY/dLtSq3bh/LIycZAg5Qpb3l4D+XMlIVfo9bFf8JFYtBM
HztYArfBWfEymbhOZBAWPWeY1t608MMj9AoyEDvwUaew3piK+N58t/OoTpT4wPEr/Y8YtfGUBmzB
HGYn+cYPX6joDl6K4fRKW0nHN4eUirZH7hYck1wCsreZyx76015PHA56cmi1EK4FHfPoA2tPsuJf
G+jXFRV0c8V74keth7cBNvkweAsBY0V22e1mD9kFcj/vPR/CZWnEfIqE80sfwS+SCk7xj4NRFhJF
2N1wNaU6g+2KA1znjJPRWwfmnc1EhmkMndEIR/m55e2+MW8DCgoTye8uLKIHFcK/FDrUcz2HGiUw
EVcMM5cv4ck5B6zr7IVayrRLiROdaiiMKJ0CTXdOM6oUnF1gAUMqnXWCjl04Z9KUce5t2b4oAKA3
fkqavYqWn+5R9ko8EFgXPWXC34Dzh/3/5kbaH+pXO7orzuyBqo55g5DSm34Z3nw+h2Q/NBE2DXZJ
D1I7k1ft3C4+uismlmAuQ9xCrlH+1z27A3wymBPqEe9qbtk9TWgU8C1Lx1KdV2gRjLZ+Q2KPkXXy
dwgN4hkG+ZEkTrbzdzpmPFfxBdIHe5hOLDt/MxaGF6yf8tvq/RvBwpTbN8MIRhKXHKAN42dqZhyv
E9h+bzBMO828mxJUwRuU1GmxDMI1I3i2goDrp6cRQf5CC9GuO+THv70n9qW1g0z79fWL3pDctEnm
QsA6e/wt6pt2Fk1KWQso8VIJaFA+8XDNF4Gyae2onoKaWbHlzF5fTtHOgDM/KE2XrConmLCboTkY
rWVdPEink6ph8RnRLEUMwaxqgSXsHHLeGOHdMfeYY2H6ZWGtVomZ+fLfn0SGwBF4zvUffXlD6DTs
PzMopRq4EC47bLjgm7ZBi9NS7gEd+HIVfLfYRh/eHz9n/pqLH43LA/sP8cPv9YcPh22d8In6+AZO
uYQB3VY/Nzt7z9zpy+qNmboWbSwDs9ik65bugtINA2u+YCII+pa5m3qZ0NAVNt7rmKugvAcZlW7I
Nx7sKX0/xKWxz6IdvCKyKigltC90GpyINbGI6knipiMYTN2JH2+IBVj8htBANm6cfj0Q1/KKK7J0
cv9HzDbuh09rQ/GW5oq/xoGfBIUKzgKZyPvvZL/aVJkTm49JXXAwMFZ6OasXTrL3I4TaefLXE396
uvhew8ZRgITw3U1aXShQMYoCY8cueMoJIpOF9aKtZSJ2o5uLy67EYi2ZIy8/uHA3q9j3CeUaTvdn
39+obxHH/up4NKXUwOej4Q0+t/zNDQdX918Vltp/lwASqli4yuQnYhKAZ5RKXSBgtjE2C0y7gT+D
aEPJ9tTi+C/fyMFjx0lULe4wNeQf+LN2Pt983d9TJBdjnVDISeusWaRiabt4j9kXQLFxGHb+XjZm
lu7qAQc9EcFtEejBbbsoqP9/4rX8S9fG6W+G/mIWRcl5jK2jPotdObILxGRAFTSYTBZdyncX1A+c
LgP9dVz6BipHBiKjqHASN36uiZAI4/46WfwFyni2iLikLEQB4yx2edXND4dihsE/rq2bLMQsTWby
W+NYBmHGMN02Feb5onDkVE2PMS33dXsMq3ysDX03eavOZqUCMX65uwX77LC/gdBD2/3ll95gRNMu
/Um+h938jeGMuKzlwAZ55lieRMTXGihwvW0PN5YxsWjzSpoOMU3tTq9wXaRXJOT6t6eCL3Qdfc+M
/AK0jk9zkmt2YnW298x/TNu4OiDVb4d4goKf8vQ48D1pv4BKHPacNYPiKZ6jhZ2Y6w6nJjPv8weR
F/X/w15k3AwWaswY0846I+1EGLS21CJ3bC1Wq00+h1aXCdIuQbjYl0eXyWlJKNBajXAZFN3Ngds3
41bYfgfniIVvb4oQNcE0+vryFHAk2LRc/5uoDWpPVl0lDCMgVU2wrMSAStmZfX2xsXy3jSUuDDXw
PP66LVpS92E6/9bRE4fb4ezqqDY9YoxseMDZx6VXCEf6wfC0E8FpEnAC0BfROwVCRHJx8Axz9Bw+
jTicPech2MbizVh6yd52hKNK0k7MfPSPpWy7b/BePFNh5OA/GksDfbafiL7wyW/DMNybHxF/o9i9
dAJ6zEVUCiVk270/nb/okfyxc8kmkn+/yYJH66k6aCYwY0Dldqq1SfLAjcUGamghEs/GHcXTupEG
za9PrircbabzCEPs22+YBvv+nCkwuLEkimG/DBuJ476X8N7hx8eQH1PuXg1nTACwEVhn38fJZsUD
VYzNdY9JIUsHh09ryF12G0h71hB6/lgGvvMasZ2cBYcq+IIwc1skMakKIUNCmz9x+UwqBMvY5kcy
ThsARpLPKL8Yt+M9aaaSOTqhl6LBl/0aqCbEKxijsLHOwynhgu8FKTpj2xU6dwKDV6qYH0Kf+fS6
0JEg2Puj4AkS0ew1nNErcstdolkoF99K2FLdm57FHAzeF8GJTjHMr27B/wt1vPfTwCcKg4yhtXEf
+9pkRSbitI/GkWvVH0/hud3eR/NhT2UpzIiXKT5mRCLMiXu/2mO/Py6IjGZ6dtQPZnzEDlKlBQTl
Cn5Mq/1OIxV0HSguBBDsrhiGAXZRUf2TXfWJRWamdYa8GqGBKcle5KuPjkWtSfFhX8iX+BFQCnxi
DdX7HI/TKlrpMOZ9l3u/3zTYgxgyk/Yef2DCXb34C18iQwHNMv6xKyZ18odUZY2vq9xRP+chCk3z
Et+WfcyYe5DMV2T+sB77ADBPmB22zzbOeYVcgdqFPa/3wtT1nj0ENF5sY2MF2N6G3iEJ6qXt9hXe
7Pe1+4g87sf4KN9SAZlidVsy+tsaojP7H0tntqwotoThJzLCGb1dzCgoiOON4QiIioqK+vT95a6O
jtPVdap0K7DWyvzzHxLA7ejbYqfLptS/PFl/QONXZGpcNYnXbLuQCH+sjyZTuBY83rQZsqxfwLpG
H/l000iWl2TwAzz6TmoXYzPVp3wiSVT5DtJVRuMH35vuHUCM8YfLBL6ve9niFoITgTFsfjOQouWL
P+AB95KG8h5ecCWgIrU3heFlVj6BHNBWa7O2J7rCeFfqAVajn9GKWF9N7dHF1oxOTJVOUc4J+XYy
q+KoCGt05qjFB3CJgAbqRmfT4OAt4w9Hz49pez3FJRdxVT/3oLM8j8O7UZ/Y0H/6+lW0Vdc5gcFG
G3jG6ES73S/guXpC1XPbo3JBoRBAjUZ8D57IeCS6Omqeu0qGjh1uWZo7UjVgvAsEr+4MkGBK2SWS
Dw0zstEYlqzwZ5vjCCawZo5LA6FEd1ICYn70zlefL7+M8lq1MQscy8BiAJKTxw2PnBeky1lizxsd
1WfyLFQDoQ8zCs3vBoPA2pHxYK80vFNh31DzYfOK4qv4EqLxKy3EV3jrd356i7NBfxcYghoajVzd
yPA0ROhBVJr+CbxrFJAcrC4d90a1n8h1nEw2kNI8ggFI6QiKN9vH5gcwc7xvZRP+mZRfGsOf0IOb
0A3Oh4lHJaEdOaNOP/PDUNVadlu6yXGOyUg+8uCmUZ9S6BOUUvATYAfZztnZXMkD8fT2sCfj2Un9
SS/h5Bh6F9Hjg/WULrhTYoU4AV71BmI7CRJu0T9WcX4TGCj1uMxfQj3o8jkS6A/Aq0ws+aD2LQZ7
YbLtm9GM2Vp+CnN49rcz1o2JYHMVGga9AXr3/Fj5lx6/6eODpbQWdlizug39qoXhpA0IswxzEDH7
U2GSuoAEQpbZxxwAqazbdAmihG+4s3a0Lz0mB4QjqpenYdWhPrvZ+lAMQLKRSzMjw5vG8K/kzmg6
UFWJY3KLeFB67/0pwTM4uj2cT2LChmm5ezRayQgLvcTDbqICEwy5f95zdxriSzBrQFfSc7oOogn5
anPGyQSzi0UC8hD6HBmtwCRgwKdRL7GEwkolk+PkOYVFEuLOSxcHsMOnB/AvkK91JsmFT8w7gt4Q
LYnXymDw20vGOx12twK6PpYarCm3DePipfd+kH8QipC7Tu1z0QawEup4PmGMJBYRoIxGEoES0a3T
xrE/masUzbI5Ou36g05NT4kEh76J61RDgj0FQHvclsgm5SU0ZExahG91mWG0ARWlGL0ohyeYm6AP
AbAvZ0xQEckd+cY/kLnsCArFnIXh9+xFwjz9CrgZ1B88EpzrbvC2OuoNVxW+EllnF5gWH6ZA+qxm
ESvDZeWPGUYIhRUK1OB5nfYyBxdTEsj3WmbzWCTLqrGpow0Bg2VL4jn52gPaTGZF9FiO5taMPeE9
dQ5tzZJRAqSq5sljeJDalWrVVGvZDS5bOvL3jjzqZW34Akgv8AA0+IyzJwp3qGzHPWgI1c4WuQAY
/P0xYJhx63uwq2qORjbSw0wRwUPtqvQEZgXKp/PmBo5GeIYq0WENvkApJ/OjmeFrO6k3wTDAitd6
mLB0Tvr3IQ98NwDEj46pLJyeBDRdp5OCtQQV6W3WYawbnwPxf1f12p/AYzEIi1inEpQmBZM375TU
E0tzM5XdV2F5kgJvWWF7C5n1Ne7oQbMDYGjdSwccvlpQhComGM6k3nabb0vQiQrzZ1AE+a6w6Bf1
MwQRmidoyiYhh1JtM2GEkoUqzowL/3CQKhTmyTzifLQlHHmJcpb3pUWwx267pqKS5XiuoU2BaKx3
x2fikPDKryvyg13Fr/CI3kA2KGYp2Seojn/47c2Z1SJuFvsTCN1UmAD14WyG3Yo1In8CkHV7SPGD
v88ZkjJDncJafIziEvqk6o0f8wKjek5zUdCUFlLOug39VES+nPEXI43WUEG6O1g8D2rPz4n6JiOI
Dc0oflUY8eCpaN3UJf5rYalQ5XXQEO8uVw/ibwNCYum2La9CSspEEc9y6LRnb3KbMh7AqIbZwFX/
VDYYV6XS6Tqqua9BNmEndPbdL+xEiHJc4rDDztiMCJl4WmiYuft9hHQ8GAiNTmQ9D9tR2bN4AdtC
x8P3Ic121dUpnkHeIu0OGCMPm4VRbxFwtX4z7q7tgesSo/VatjEaObGS2qti0D2F2Ppmo3Jw/nio
Wuenwvp9AW34HJeO/aw5VcaiBaOAzt/lpOm7YYdu3zn7nN0Qqo9c/byuNGwlsAontglcKRvxwCKP
1V7x5bd9J2gytKFm8GYl1z2ZNIrh8QTN21oHe4CXnrl/sRtD6WRB7IFHpgwSWjzmnIzFmMaofyjw
4UDFqJ4QFdrD9csD1GB8r76c4S8DAikupRe+7KxVJ4bJnJv5sPexUA28ETsBA7RH8+uMgqwcUngt
ETAFXWtz/bqvEhqqi44yfw8QOhNwm03O5scvTwRwNZoknno3vKb3IafL3YTQZry4BLic0/re5CTo
6XQ0LELkLsfMgv5HXjtKWc2mHJw3CGUh9bUwXpCa1Tq2vyN7/jKWpo6HtVNzAY0YGF6zWd+odeCn
h4iQtfEFNFm/nYwXTafdYqRXqe9n+Px49zd8bNgsRjVPaNi+6nMgb0ddmR7QBgBlKUjVP0RXqsYp
z/87085qAzrQ+Ojpx6R0O5ITlEBXRu4HJHD2ZB9pb0GdcDfm4aYxfajWtMvI7cQRfuTJ0VuVl9zt
fYpsiRaax7Cx1BBIXFCf/IbX1En6Frlckos0KXlKqC4S/fwepgMYeIC0RrdrZ33YL1obtpneBRLK
GG/92ZSItKL4ucns9rS/IRveDL0zLRzH2Q/fCqJZoDucgT6E/CwYc0scS4QkydGmcdBwL9ixOZhb
jaGWqv5n/ELO3Xvwr7BVsM0RBtbjTftMtn8W5AXQdeBi8omZLIR43HdN3CBqAH5dXxinbQ4am5N8
xvh79OBoqXnMdTiXGf/0me2P+GAMflFQQ5jq2c/hpWTaLIH1FArCX9Axm+7BuZxyDI/adtdGWsAg
NnrBrNf31927MeQcMZKg+TXXKyb7h5kkFiU45Xcm6JgpZKRamX2WLHAuT4ZDP6S38KpPjgnVqh5y
qcHn+WziW3yVMmCFwRGpZGoLeM/EXgP/wS0a1BQqxpehtlofi+hnvN7G6MkwkfEJQDwRRlS8/+bo
GHUd/96Dox7Tvmk5YqFNER2xEvXMGIjAg2KkOIUFEIGBYAbXXs1mSTgOpeJ1cOOE/6D2j2AHBl3j
taxDOH0Gib+7LO6Ln4eaMQ7KePPKjMsSDcloAiM6BETms5kdl5HqAwvNSu+a1AmfYTm4P4MzNsBs
K/1LhDPKb32kXvruzskhJY3reQoS8v8SxIesBc4yI133iXUC3haFwYtTqu9yrXBlooSo9N+ZQxCf
VqWN8X4AXDKhNqfePeNYS6yyFxLe9BLNQhMiE1v2qO48Dzd8F4pRHRCdK4HIBDthCqjdGuIeEZlG
i7q+bnW8PjsRuM206hGPuMbe/RaVb4XrvAcXuDdns6ipyYnnH9L5tP/TO9Mp5jiQy4y1LL4Hh5Jg
azAOmZNzP2o8s7XhSew/UUo8de/cVQHiWW4FpiB3gVYEELxjFrWv1aETmjUebm4qRSGUBOqurw49
DF8oMfrUqRfxs53MasMWi04qoAmIAnMZIt08WMlQiti7XLTKUHCXADPfwaVOiW6C24RkG8KhtjLs
Ol92HW+FlgGZWxYeJG0JZYHSgT3aB+ctPAqYN846rFFcXzdA3pzMMKRP+mUwg+TUWiBhYIhxEWEu
YR8K4zrC0KGRABzdDewdzxgFwYNG0EGZtyOyT/35HTKqNUvGeKiveGwplOHL51POMw23a1As1JZP
pFHs3O1shOCEE3J01YvqGGrLiiL6b0dR1vOqYtZCQjG7goVMmZptQE3tgRFOnKdAQXArwAoApjcv
N9H7M45vrg7P00+FvaD1NmmJXpnFOxfsBqkpkUC956DZmiLf+QkVNeN2YA/aOAdJiwkHc1MTZtKH
Xxoz8joCnhogAlr1O1pyoEp9mAH+MkR5CPyWTCjtTuzjmyFnFpjbSz1gW+UWFTVY8WUaqbldCwHm
lvkTbOEynDeitTWHbDoTRS4rUaeh5sMI2Rzz3AVROhoeAKSfyX5bn7f0bLwEbefE+Psn8KZ07n3j
PMXFtTeYtmlnURnSH9uCKmUGnmTUo6C0IL/D+tOWrKBa2FvoQareueHBADHXO0xge4UKmpIQmY8m
OtC5ICjtXX9zeGyh5qWTCL3Ihb+2hkd8InY0RpVyOwLUqCuieXVflEZ6AdCFxvn5msPqbJ02CIq/
ZlFyfH9AZJYNfUrJitMs3xO4l0O/FLLww+RzifaY+mw4rL/UMON63vUNc4ugdAFAgWmZQAHBtjQm
CbTuZIz3Iy3SZMYYFbBMe29IztjWA4VpeuKaNb8T1vwKeh/DP8gNIIcbuYP81myFEGLI7Enhs+qn
oMefAvrpbDaFyZx6dR2vmG4OkEaIWMrBOoW/s7aUuTEh+Qw9z3HONXUfTRhdUdncXY2SEsRYAUHN
0Tme8FV6KMSsY/EE4lQB8wPVXMWnCaV2oAW7cjm+HnOU0Vw4CBa1ul++7F5iPo7dxLgeiZcCASc9
so3mR3U7epMeAxsBMKQPIrA5WNXxhoGGIvWIMphTHJ9Y5lod6hWkqohuEmYs3VEBR00V1eABkfsM
jBowNXjMBBibv5l3oLPpoykC5pDxDRRk4e4sb8yZGFqY6bEtF0niIeeSVXNZMjIY3+mejSE3ynwH
m9PHMB9nN5A0Ld5ons7okpBIxcruwrPTBJxZVkMQJji0IArMPDZfg6lGklJvo2XnXoJnDAKo0xxm
D2tJEi/joLqROvCb5Imtnna1eB6vR3PJvc+ZNVOYJ3rGEuuAeIAMl665/By19fhlgNqYtS9/AZ2U
jBQQuE+6W6xPiD31vhPCeMDrz/TKid39w9aAV4aqsbLNjgZK9biaARwLxvrqt+Gv81Eg0SOWZL56
v6rjpXDhziT2iSxQaLOELPXAhbjE845nMunobns0YusBD7fg7rgyjA8pKR9YM67Hh4Omi2+OUcpo
YMHUgItR7R9Mnm30eQxFGM78ZnmHl8IxHxY4KwBIhyzIr7oV/AvCD2VpZ3ZPbbqZ8RILqh3+c4eb
yc/ve0smd2Puehw9THvZXsgj3zC7kEepKjmVEuO414x2ah37LnAtGyz7xj50fmC6Bjb+nFN6sN4x
SWBPoCetjRm2wmibCpOpm4iB+5QS+6lCaeJFEZLhcDZIh2E7ApB96p09Ma98Rv2ynOgTuo1kwhEH
E+g9hd1UMwQIQandcsCUcmIzqZzq2OsPXhd7ARUGZ3MZ7P5pufwnvpQ4R1i0LaM6FBmRTl2HiGrU
DMhlRAUs7bWjGX+mKKFD/hIo2PE4AH+4ISPqO/sX4mr1BYvoQ9xVA6iBX7vHKZYCeAhbSMP8zMA+
QQenabjXdfTrQE9LMovqnBNDg2jif9oAbM4EUSPSUnBCJ5x8oHUUm3Kb0FbSAVHvo5r6OvebB1Uh
m7xRXOfmN48772XRt9IiKgWUrcJGjtrHJrj5m1lf2kTJvOTXweRYI3uY/O0Lh6jRpyk/h1q5qjFc
eRzkS977Vv07rM8zpD+D1Kudxl3cNdB/WDeJ2CFxIBtdvzasgYTdSmtPuNcQ0zA4646F/PFrDp5f
75kPHn6vQzwP6iRHyHu31MuaW0gHD/t9DihOihdYZb6k6cM/ip1AqqNzEHBA/CqTpxDcaFTtocDL
VsL+0mSjZsAJ4UdB65r0M/6jeTOm9C2F8SX2qgaGTZ44Kh3+5rBx3ASVC5yxxPlhnqF7pijTC2M6
oW2+b1Gm8W1IwqJFNW7+k2UIY/hppXUCmEGlYDzBf7Uqo7ubr9kkOQ7QJN7EiqJzE8R9nJBqxJkk
xwSnorQovNdxQkNlT0/OpplR9FFyh9D3rxAT16hKj6IGozAcVtb758sXRvWyHlV3H0QXWLn9APFf
P/Vy8eb8Hj5hY7JNQVvnp/5AG7rRg6CR0s1+VstD2gHvxyJSnPHy0mQUxt4pA4TVeCcp82Pm7Viw
Cd298AH+1/F4R7GrKhAHNh/ese6+zWHZV8PlTY5DnCtn7IxmOqgTvRDBv1uQDgXv/EbsFkWK7Ptv
fVeuffbZB4fbd0iZwvnDJPkWePSiHhuzzsF2tffFFo8sNGu6IL3+d/BCKGUcGzWlubkMA0ldnjAx
Zr6/2z1v5OxpPF7qRwTyQSZEqF+Cj0DPkBw5HeacFkOTsoftiTKKezY6tmkLL7uyD27VFjIB87dT
ICPe7+jwSZgUmU+Is3nMc45cetHluJFzxaziW4TC2+qeOQ82l3HbynsOfxJsgt6ADpaizJhoLv5F
GuZRnHqMV8ktL2AMsFfqm67DuI1DveVH0TnHdA/+lLLHw7eJgDuAKbEeXNmdP3YALL4e9VfzgGn5
9MwFmjaZpz+i9VttZJaj6eNIK5h7Xbec3m0kKDxnlzhgEIljFTEKoFhSuVObOTQ8bHdUp9CAy5jZ
k8MjJ3QJdk3Kt2O/sF5Nlo3G0afQkvRPwoD43K02k9an2Un9ay1oWk2K8ufiPUv2FwRAzEpeDBw0
I/h1qWHHOJ+21bQzBTHhNGKe+dJbx5r3truY/l6NbTb4QJG5XXSrImbzDcG/odwktN0OdIA7mYGd
pkpr5hL+h97uRBCEL8YNvs7wQpie+epTfBVMl+/ja5BiWdogoNsor6P6BzcIXlOPr31jt44jTjE1
ShgHQbLF2fIDE/6D3U4PNt4ZlpTdiORyq+Dpw8AZbGThD8vF/Mkov29yS1Q+PYmVBooGTFXdaoz3
C2VUGuqTE7otSgkKakYdtFiTvKcm8GMCDt/mYvnGRB2du1X+xm+o/GPJQly71+8Q66Ca3nhZP00x
20mphVT+geOr4HPxcf0nJDnqanlbxERLJFcJNnKMoKqHw/plHsilgPDyN7nBfUNn/igbiurAe2zY
F7Dxiz6l4YOqMM/YbnS2/2NOgKJwpMpB/W5PTvS/j7OJB7fsNuzeS3ZjB9MJe9LR2d26nKYBE55E
1zmdKXVqtj59wjaH39wfTy4WxcuQ3lCGz2Wcic3BwyMn7Tm92Tnquqe+efMcQE4aXXla1VJl7Lvm
cnq5G1jc4e23QZcnz2M2Ilx9y7FIg4omjy1ungzHJHnq+rGcky53xRQZYOeb69Xk63rJ3pTGYXSk
jmrpwYTce6kQQu9pT1NmUOuLcgCWREkbTK+QgGEiOcGy2dKXgNFPRmFsVyGPRqYPIS/zGQRU53L0
fowBOSOW4mnYXgSeB7VJyN+YCNLrczE5efTjeRr+TuarYdLyT0FVaeS79rurP8GtzpqcKIJRMbB2
j3rwOwoLAPLTZyVGx3TpHBnOsUkhAbWIr+x575k51Z1yAMpGr+/Qiv3R57zU4cvmFu+W5uQl/sjE
pXMYH7lD5Wgy4WMwWMAbg0t0Xn06RNOfP27GL3whbCyaqYVv2BzL+Aw6On/fdmilPOxyKPWph8Ec
gN+RpRgisCCdwCGlkSkdRxwbR6baikTWYENtlIGYeHysydkfNK7DN57E2IMwDsMO8Fh3IHjfoo9N
qjdgA5ek2N4xW9CFy/44gJsU8O6fdPPcoiaumgqSYJudBngvlHlGbcCPXywuGxgwTGn4LWAMBRA3
pdrhJoGK4UOGcg5yDxFKPdDriDf6A0xXsIoSXZGgQ789rwIwRwSMcgzT8b7y8cKGWvPyqpAKCoQX
lYUIp3n2sxd3kkm7wIicAqrNZgyWd+fMvXnAJc6RM2fg6JN/26aT0Nfvwab1hjvwF6fxqofbToRl
aMAkZ5IreHYCXfAWkOo7yqsPn5QHE/04qCGlt5pAFWPowKunUfdkWtZGjirkOqcrV4KLUjozjRrx
/uX/bbgwuFYekH2f+PTUNqj8GtaVnZPljYOgeruv6Dym/0lsn3iJr79ddUUEtr221MrPN5IR2LYf
wgfvoKnvXsbdwnw9Br3aorw6H+CKu101pml/dqpF2XeIu4VQVY9nPevxTdbPoH11ZVjghPAKJ4xr
+0tg9ja0Oj3px8dwcgTVgsn5mk+uBWd07Rod2UTGR0ZB7VeQj+CTrtuuBGhN4QamXmp2u37xHDxy
+wY1Y/uATdbhkWUaOMiZRPesSXtbB7ydso1+0AKt2UK+VPB6e1sjQDHFZeQ4+fn6Rvv+G3HQHGzM
t/3Uk6cuwvlbxLZ15KQC0SJbqq0myF3A5qEDmf2Zx3uBH/SHF7H+gKhIp0WJAuOfAC22xeMMkvzd
+auHKXDrAxlL0fPdzQwu4N1NKnWDHuFklJjsZRe6tPadNGqAPShDy8v4r4ehjfVo7HB0kAa15H8w
a+hI0P77HuoEcrCHzKctzCPYWb8GBxdHfL7zgielCTheHamCdZ06U49uRvy+Ak5wb5Ky7WIcQNMY
wMcDnWezoqTuApt0gf3Abq7AaiXMCDj+mLWy22dGfyw8TmOFrN6HNuuEr7oKi3l45JMUIAOshL1z
vIbcWAfaOoz91RcbFWzL1WI2C2FZsdOxQ0BoRdDkDwb0VWyAbPM2g4YQO0BBuZ9VGJLvJoXC3UGG
KgImgBtHDCzEKwjmA1ZUqYHWb2XMenQn7AWArnxILLBkCotxiEpkPvshl4awnCeSHqw8fbzJDEk8
IATLvQ5/CZEeDppes86CIbgBOQ3pVQor35vRJ8861Ykdw7coxA7irLP7DnvmqaPPMPd5nuimCl4M
Mb/tYTDPOetGN7ok5nsuuQrkG3V2vojp3J9zWEP6J2idod2Wbz7o+W/sktLVY/e2ConG0kvQ3BhR
GxJFagpYvQP/TYHK4LwbCnTOZefLr3g7ujcPmiTKtNTlh7MlQe63VtgxMVloxA9j9l4yEEE6hYJI
Y27OhUCTIjtDHhiLOyCl0bZbu3efAfST6XHUd4xFHhDpEmNsBwzu4FH9nGBf7F78CJb5qKlfx+hD
RUCByIGRJIBjX+WBPyCJkr82csmpPimsyy8YAbu95eFbqUNUYBeF7gRzJ5JkFlXY4cPkdRvwsTMW
FczDOGVqhtyKR20Pk2YKYgzwNHHOdtgN9m0f+j6NcKGwEh+ETt1JV4xqt5qruQzkUrswu5iBnY3W
iEEIP6tcWcYgl7kFjIvVNqVN1y33jT3zXyRLgTskjDg107i8ft2M4z54qyr9dOLG0Cn9Bc37XyTK
c4m9c9vGT331ifHTpBMXoPfijKJEpX+uAhIsBKcSXzvMbFzwP9uyEDsQ2MZd2OJzfiViDM0C3LXK
BSgfEAA8/+BviVzdS7yIItK1aiofnPHvxlmRclWCQh9PuYpZiPIcXpkWjNPjDjsaSuSbcomRtqx0
jP3I6GRFUYl3KdBng/V5cu7G+ACVLXbPO1dk0VFE5HcrclMrdit74YvFKK5y0JGRh8C4ksRgUnS0
7RdxcTk9o9V9jqqImx4x3Wto1rnlQrVz735p8lAn8DASVMgWw7TdYHUVn/EVhIzFSnO2DI9AtlHJ
uiuIF6JNrYe+T9pAwpeKrY87wtIMlqKJuCQW+zYUOquVyBkBKu4KERozNVY2fvC0KvEqi0Z+fG1w
xd3emMsCtW4+pxO0D1z+bd96Q1qGGmpdCbrDQZCRmdm2DWfy8SdHKQWsP+cm/52pVR5xV/kBGsAB
UanMqSHGQ4A3cReRXRWmhmTcaIUsKCs/nPEr+hDPjEgBDXUNtWlFYhDszh8Dt3J0+iDM+n54dcU5
uHpwp4FMipOH21lh7lsQGzh251daSaHB01PRZQkLqVZRSUPilOazzbSG8moa4ruptAZ1SmX2wfDz
q4Fv+GOI74hcw2SzsKw4wiX0T5Nb2axOOJSi9hAxeMk/fxHB1DhCJzm7VA3gUYzBjGxLYQQUcxOx
X4Px8wmkitpqQDGBx4mdGxNkpAO0WATXvPQ9aBZJGbCEyGhFAYrqtYGTuuHn8wVb+IsBXGf3OvrW
y7aMhTYk4hUrAcgqC3k2zqXLdGbDzWs4I0S+lck0QUkCFWzjQo8Oj7Xuuv4bxWyMQ8L3pKLWT415
tKbRe3D4aNap6ezaY55Zl/RW3KVwcQFj+6qFxA1DAmKtMqj8BvcVNM2O4bYRDpo+4xg4G5wXXUrG
2tDgVvKM8iO5oF9mQnCqptQfR7oTZGdLTLmRcswKDoUBYnjZLY3fjn1jlTg/lkyz0Ee4D++3F+9/
VsXygjkjH8r9uRaGITenwkLTjX4ifgbHvIJL4tLSxmC1TR9CdTukv64MWoSLiy/VwYWjV/2LoPgR
M4PpU9cYzy/DDEGAHX0UMubRJwXWe1N+yZRz1OAaPVIxVFmHPADwNlKTS+HLp0R6FGdCOv3S/vBm
dHgJ/zD0aeqr2na7WrUWTUTvz+EVQK8K4rNFGE5u4i+kCgq+PXMkZmyYAtb2bbl9F3juUgP2lYXp
aGHHdsmm7fKbrbVqY9YHq7Wvbx/L7ceo4BSbz7gz5ABi3c7u278jltPjRIHJbrtGDk+pvTixehO1
qswF624AqpYtpkwHfJyXLX5aDYMcxaYvA2jJU9OcFd/t9kKCKCv5FnMmYc/Jn3SaBiEB+DQAyzCX
4V/02jz1h/xmsTztHul4sh2cDPZleE6RZiH4a8TM/PEy+BsdvyQZijtk74bwLhl/eQHKBcYiDM1K
Ehr0tmSq3Nz+AsW+nH6NQcx5fRvnjhVfJ9va/Do5WRUQAj86Hl1896nslzHUvKVZWw3HrsuhgcIt
YIQ+vYl8iTj2PBwB0K7OmF5QYXMxsTgwmpxEJzOqQEf0tgHrnUJM7EBil+OFu+h9FFlMqU7WzzpE
9tkPvlTNejeTbLFVz17JYsJpn6Ufb/tc73Z4df2uTgxMrlN3shex+2hjpFb8F/eUFxADksn354zD
cwTwmRA6/efc7YaqbfHPXG65lx1cuvBJYUaFUIWvgCsbwT249YAPi3rpjUQd6yCGjF6pWkj0bEiH
yWyxsFYXh4crD+9T/ETjPx3V6tuxsOKbnIc+uRs992+NUQGr55gbx2GQrThf2FlWPQ+/dNSTK0sr
uc11gbbFFIOs3qe11x3vVzJfNiknKWGYhO5Z6wsfw6YVG0R89wudpQOtsEteFKIx6ctG552VZuba
q7QFBlAo1FrGqIcgNg8WC9Fbui6+EjFWEFAekmgmGrVjs04jjlZNzQaInTC/gP3A4cUOdMVFAnCQ
wSefj+ZItgs56qiTGEgboz549Ij97TN3x6IVsN2t2z1ss9VlSjCnag3/yIhbqdV4qj5QUS2sAcis
XuvHGzD2sdruf8vj2Qa71zvMnAzYbpCphBIJ6WOGMJpL38lU+sZrJHHeY54mxspfffawEC2DvwkX
9k8Nx2UKw5c3W/gt7g6pFJRK29oynMkZ5fdsHzOmptlmLTclWGJFDsaf29gHW8s6PSxwPMNwBjjB
agFgIvsn5BT4kQZeZBapdMVDNSag4dCr6a+P7WBfw9WTd753ie6jUQ2fvlNBPTQK0oC2/WWT1twZ
VPIdZFwLhVVj7vrHtvs7Z9gBUtiVFkG+rdyqMreVkHxJM90xkPjXu8ZtJ5TVBRFUvwVkGLwPeauW
uKb4GYj3xYTl0VE9jS+4yKKLCpNJOLsgtsZjmEeQQRpbQMzjZeFk+xtYMcaLvBhbH3Jc8PXn5QsI
opw0gANOYwxB5qvpT4uaGA+vl2SpfvX0vHoxhsKGgRbC8Kvj6hrzmxkSTxTUmcoes06NlKUaHrPR
3/1umzxB9JjMvNmWGBEn06LCfzgy59jDg//aF4Q3qK5xMFDDO5Y0bab0tokLx+YgsKCk/kRuueiY
B0pK3Dh+TkyGiX8nK4hQ7HrbiMquTryW/9poL5Ers2HGi5Qdj7JyxN6Ak0TT8yVYBwUvxWTcuLLg
uAcvOhin6TjI/VHUr3IH+SVHrngSPfFPtkVTxJHGq7CPsfCvCT543PK4wC/oWKikIRZeWaiJY1XU
2jEq4btOxIjUX4s+Xkj8SunNJ6IWxEJQVvpvfh01+C+An6n8HgcYljTRU2tJoAJCvSZGAxrjZfXb
8jyoux93GaLLwir4QEhJZERAy/aXtkMp8hcIgVsjnjAF1UTNdN0t0Y1UA98jiStQIZdE3LCNMtaU
xqEIqg8LuAEhUn2GNDBkytWYnVsItsS9aIrL6YZWn7IRgEiUaOdCP+5fKIpWeKCM6DR7hit5eYsa
j0bT6B1x7lTskr5f/1KyWhk4sEottLylwpTkhGhCJQ9O5NFfGfd4E1xmix3gPVqx74BCsLskeLqS
U1sjmsijCS2xlGqRPBaxIeMwE2PiFm/r5l96BqVKzhJKIuxJ5Nxc0BXyiPO+7OtCWaH1aVnEgn2n
NDAkq89YvGK05COUp0Tn46yp3Qcnt0kcdYHgOlikZPgg16eqQ9g+a+sdcAUeqlRRl+OWLDJz0CjA
9L97NqXs2D45W3+UCryCOuW6+HKcsAIJMmAebxMRytWK85AUvWWmvocRbVF5xL6d4gKCzV2POD25
TasY4UIDf5nK9Ef0XLEvH27R2rG73lhcfjvkJq1YYQMRWrPOeofaE5kwlHgCvFfYEkHjLl0JBRnl
zja+T4myEsdF7rO09ewHkpeuyYjzMbxv/pnC8EMpnSCW0CGpEe3T6vE0yfXgKjXN+FvomFxjTXTn
2LCySGhAxYxqmiJUSsrIbxjigoxAJVoPDylbivtucGCWUxdruQhvnLP5/ainrB6WRcyeIJ5icWI2
qSET+MRiU0VDwxlOgxGL04oEbFL3r2jmKC4P9hzX9u4EFSeFMWGxqqLxJnO3zlJL6Mj7ZkZwEhgC
FUDuxUnoqo5fGgdWLd3pU9B+RhCqvVzTMMVIuuShPJy3eJlyWzJAJ0U/dnhuefVnwjwTjh92EIP6
dJ0PMokLSCuKflxYafFtsZqBjf4NQRiIPaSoEsgFZkWGlkRqT7yTztZ6tv2wP7DU4sXiYw361OPd
ppPhsUcUqpiGMqrE22BhaEP6Ci6qgkmyxaMsMxP0Vnj9seWwDbWJ7Raunlx4/0/DMC49QGSsb2QB
Yk4io4w4fhBo9DOkEz/zKilVfhYbuMy0v/qVVYJvxcpf8GDwoWRCXkuM+8ldQ+S6pDpsdVlAefA1
t/lg9LsZoDRYWimEyHCmWPD4FSz8ng7DK52yGfSAk7EWAUbHy3n8p2Gvsc9NNBTj5u1pwlEkrpLT
SfNKQifY3yQdoVtxgd7Ocy5dRIS/A0GlSNN2L4vBrAefAvS3Rgwk/BuGkcNWiBCTeBr2GaADu9Al
kpAvPRZ5TgfDf7jvQ8RvWU20vl3xwGcqCv/IqEUdhogADAgqDd1+7TqcIx/4NCxkKjquLW9yyPTG
Kr3uu6maP8xPNBYNGcxwiDky0q61+VRmn2LC2+SLwKRxeXuINTfabPPeBGdTh6lwBOc8UnHMhhAp
xBECAZJ3WUlzH/0i+89rLLKHDFfem83wlTDNRrS12g2D7mLJC3gKeaTdaG6ighxuXsPgY9+v1saD
exSYjZJdOBlXxrpmPciy1sxkeugmxCuB5KlHj1NG2nDu+a6rf2o6/pEnI8GJRF3n40hcLglaTFmR
f8T65Vhc/vnDKJtGh8TezVlUiHXgLQ8DZrWmbaeGe500MMi4+IycUZTOOx0YK+b4oynkVni37xjR
YuP72iWu7UpA2bgR7Ghd+VGU8xedodt9gTU8QsTYGn14Em77bbXi/oOvZGGaKhIlxoLoXMJEtTl6
EIG/QtY5BmhRzyDtgjdl2xqxi7nuelzTwW6WiUKiaEe5D9tpfL46f4dfkRtFl3N26ydUnufYpwiV
xI8Xxwzxsqz5AzBThImCgzGtHIuL8qHIiiOeov3Ux7ZL7ri+LQNxUKOHtc1NAO0GBtNmM82ofcce
k15clIMondsm4z8dUFnniYv42OmEzf+1QjvcyPhu2+Y0JmWVH3zSXdT8rhV9xxQQcZwPGiBH7627
bVO13G2mktWyb0Y/uc7YL1+mWDgOo0JXtc2YkMNxy5cku7PFDmp2bBBwPauQhI7HRCLk1Exv57t0
IxmRjpEKMoCP4ngrCcb+9guMK22FFLFmlJY6fqm4Qxlalxltv8+1lO1WivASaC6z85P95DFBk0lm
h0jghi18IBZoJxEoNtDwdCTNQF4TZw5dBZ24P9rGp5EdldYYngJtn4zKFY9ONCp48COuCs8ccFvO
GocSXHf/Y+ncmlTFkij8i4gQRJFXLhsQEUW88WKUpcf7BVBRf/18WT1xoqfPVFuKsHfuzJVrrZzX
oEjgHDxXzUkXjIUiMVokF5+wS/jaRpzrUabNgOpEJlkP5oMowxiPFI0n1+Yl7hb+UqOMXvBm0hNc
g0Z3IKOEW5ohHumGuxuSb1wVyntyjYTDVAFHjilmE+nfAJZtO/4vOr+GQhl/aXP55gpJIdccIbij
IL0dDDr9AQfhjqR/eEvqrRgOryLyrAMOUs6IoVq9fpE+gy/3q5qzzI/oBUf747z2oJKw9JHe5qfw
+aN7TXBjaiRSdKIAYWAUnAYwopmfNrzD1GFjU2p/51lmOg6LCoswTFJJdgdnZq1gDiU8mjr1+cn8
HAewM6Vd04XaA3FAg+A/PItot/RY2Y81AdUxc8FO/s+QHJAdnqZi9rpfX0NaJK44F0CDMUxkiTiJ
InehN/s1xoby6YcKAgFbGN/ZtOfSiaHnyrjqizdY2sR79Lr34SG/zy4DyBAPFJHdaXeltDfV0CF9
reLmAFwSbHXdX8F7aw53rxd1dADkCBQGg8P7niLj0BmW7zH6I7iYLSSnhKoAZgBM/+S5Zbr9y/Cv
yobw9Rm/OFpe6e7MlC18V6fkX+mRZjdLhgrlGtELYC4Y6Ny4S3bEg0abRkE7YNF/3XIFW/hTq2J9
FGIsz10nQcIwfccHWesaKz998MX7aNbrp1JotfE8sSje+h3nxIG2CjtV/65JA6Pnfke7f4cZQKBG
2cW0zE//3HZ7H6ayhz0bVzm0jimDWn5nRsIpSWMCCgmCETlbUfZBnWUeK2OXojHMIlSA6Srb4TtO
QY0m8N70UQVZ/qbF+fvWFK0W8TMsUCzQDcDhdnA++th/yYH/pox4AXwhrmEmgcK0RyMRKQ6S9iXJ
rNcF44f3jc2RJIA4HpU/7Ad893HTWcnIZMqxtaDX1pxye50WrX/UQLnOMqaGpRfTo4o2mOQbkfOQ
shcFI6bIX0+Wx+C1D7zVnksujd85E4sXd4GFV8iw9Kjrt7E9cGN8qdsRvL/66/Ht0Epi78X+ZrcA
DmZnprkCzlOqkA503ed4fZwgg/2y+9hd8MzTlP2LwX6w74bW4IvU5sh4dNAyLkKVXaVhHN4Z5FdQ
BaXNTUyp0u+XogsnUf+uWC66cySv7yij5LrfMBdcEqXK+0j7inhPEvSvjaIzno13aciDXcSrcS9Z
4BTsnkGv8WPdzKyr9JAKDNo5J2Q0DxaVBW86kBKsu/02o8ouGsSLuJGDsxNQTpJHck69Rmcv/fQY
xzMBozbclCI3v2y3MGgczhcQL7d40RFg2LigTBAonVSTfkGJq6YXpYDYWyn4MCKlW1P6JXmyl+bv
zV0d+XCapj0nSwFnWFKSH75Lnx6G7Z+JhoP2QeHsOabvxbvhakk9uJeMd//7J5k7PmUAqBxKDO04
8lLySaqYgkoUSFrccLuk9vgjFQvSeZzh4zgh06XEvBA+SKHsITuVExboDxSTyB85ERRSq5gf3CCT
418H8bUy5A2zVgrU23ZPtd+QeVGICDr+MljUVDrSVHzK9Ns3OWp1J3/lMEFXxQbyFGdoutj9o3Sj
8Cm3ctpgToocm3LjaICiZPWwM6gdmRBMji/EJYqbowIVVPFXxslRsv3IsdcZrGn47Qi+r7iaS20B
1AdIiPzUTqwJdQ+cuwEaCVHpbmD2WPRREd2NzYShUlSPYOAb29u0c9ov/7otetcN3ZFNGUJOmHTn
iLjGYXz6x/q8D5i+jqdqs+Uy0iSu1MKj2oTlyqjdq3RGY1AgMv1+4m02H94JPk0VfMKPs9lvx8iF
2CdWCihzGtKJSVvtAJz6mINmu501WgIvAZq40JBD0fGX3jC/xYHxapDSMyTTnaGZbkINGyC0PnM0
1DHgmFgZjTabNn1aSor0w12xeQP60dgxBXAtzmNhqKIsdWkxLRB7pJ9hl+DKqocvewtn/yBXciPA
lGh3DAo2Uywdg80/JElQe66FEHQaABOaJJy5p/g1ATWll+3zO2E3Y+Kf+3l5sw0XJ7LwlcHwkkci
dh0yNoTShS51J2YpUx9dIzZ+chLyCZaPGCX96VC0HETm2f+KlzyfwtTJMd3RJJG4tJiBqe1gQvBO
DDjA9HfFc08KD4V7CB1Mi+S7oUbk43GqfNGtlt9g6CZauA6MG9gNXHwHKpcLUb6PGx2gUFE8IrCc
dQnMRxyuhTxMECASI1W0jz5cE8ceVYQvZiXYITUTKOjX0w/OQlMzOin3xAu5oFjCc0oNR7tnTXCG
3AGJoiVGHzGg7bGAveRrox2Eng+N/kXxpqtx5zpsP69I1N+hFDv3sDcIIC7OscBh3GEWXLZMniNg
6qXP5mazB+RFJGBibICupH8nhQF1uQ4KDwYAGzYwKopIdhLlqeDHd0YPk1FHKr8FmG1IYpILNqCx
tETrw46nRsh2D0zFfX4rTQoTRTG9LpJwDMwQDDrvWKXNxeMLngcLNNVCujZ9QBRXWuFAHfln85tJ
bYX/b2IDlNC8Q2pPT5x7ovIHPIQR12OFQObDP12RibyyW9RnbyYvBMV9DQq4vntn/fkPkV05X5pm
6L/oh1M143ixJKqAP9wHbwAX7CH2PAq6NT1JR5zZ4hzJzBbwatIFei5GsKvUsYyAUePumzMTR3UA
JZoqq44TMwP0+uh3hEpwpeiGukRIYhrwr5g13mFIugcjKOoerUfzn9FzWW7nTUmxBSL0dc4TkAjM
AwuQ8DNZ3Ghvh53vxPgBQ3DLMdbRltUvxxf/AScYrJuQdUkCQwsY3xzVYH7HxaUfYW8e/RqbUbdN
/+RJcQRM9wrJ7X2p46/qMXlvIAk80OoDPtG7oD/jRofxxXSy/1rfuKgAm7RpJznHyWvu6FJ8rkZw
fimSqA7zhsBy+HK4IWOfs4iYmtDlKbXkAAM7QGkNAESy9mZigHvCJzDIU8Nf92QBpN+/IgdYahcS
R7UqTMTmexa7IXwm51jA1BrPbqDLRLPGZ70cnIYqp0f/wuSZkp0sku8qvdDtNbxEX8gx6ESUkBVL
Hak8uWP2iLekIwA6Zw4o3aGqwBo5EDqIDoqRfFhjPHy1Fgghp3ajOQQ8Ab7RkZ0Kh5n2Lq3/glHu
nHEUUCaeYXPTo3bMsgPMjSbDwZ5yiXTciGgUcNh6h4CPMuE6/LM4EH9sp/vPmLV+JEOhWeWdgl9g
BdmNAr4+t/ueo3LQ1isKXb5jZDO/EHY3J12WUTUzC57NQGtOAbd9mf0bUgzV7oOODhhdORX0dVtC
A2CEC1MIqGAwErIhnyOTBGd1sJa5h11Pyg9oBsmJR12cYhx4mbhg+kxLDKy/MuiNYMP3j9nUAs/4
Wb5mQp+1Cm02okwCJqH9c+g70TxYYgKwAz5dwJhqKRuNOpXDtG37NE6xTgPV1aHhCXHUHPSRLJkL
Ao6VvMccsZa/gj/uQFuEA/tklqRU/T0wbdPTXOvu3zA3oqYWnMv6egDXZD9vHFUrCcU0TQKsITms
ebxZe/h72jEMMiTVI77elWJoMBPBvOKOGIrv2p7DbmxAM3LtAqWBtW8Pb8EJRPSQ0bblg8SVkzqZ
+za6EHsQV215rtLva5LoLU1MwIntiqGY12VK0ZwZaMl3DvAfaZVg55B6capkiXtZ1GbMF61TmsA/
RfdHc7oQTyWLnq1cr3/6xcYKNhRejMQi+vX9owGccMKAPLSqIAdbcfaQerHfxPTR5llJDNg/XHwK
+MYUygpG+CukN+6NsEybTvo+8dt2ux6qt9FpKsQYQBPaz+QMEn1bXac7u4TtnkNKT3PuIIQRdg1n
EMkFfU1q0G6k1YAYITDPDsKi8KnPXkE6uzKgD8OuvGB1MSZ/w47d7W6rho6iHoOucRmjbHRnvfy8
0GhblAf+AEM8dpzZRPnK9NqsAc097dy7xk6sk5Qokt4yOTEW8XvUJgDQMJEroc9MIaZEwhMT0OGJ
9QWJLYGL26rl4rIBqWNDDpQk7T0jL3kPYNU6sHU8I/DFzZ7M1eRnT/YOt0r78m+KDxoHLfc8Wou/
P30NdgV/cFiPFiKWTs4ITfdH7hPdy33j0GxPYhIwIbMI9rZh6oAYuXH+g3d/mH2Abofw/iCUQI6w
1PogDRN9fgEn6DIk5SUNJiznfMgK3KVmeAoNH0ZvYHY8sYjrdIPVjFyGVLt40cPONJ9FQ7s4BEkX
qDnr+FKx7+Mh3GrBUvRBhMWGf3bgQtRokNaShZ5/6ekGmXj+CfLHcpz9DAAgA6AuGAT3EeVMpMdv
gnHe2p69enpzL4QICD4Q0lk88OMHB5fwnbfjs+ECk/BzYfXVppODGgaIeX10a7YrRAnuMyncN+LF
hDjYFHZmLjsWMB82Yj945zn8Crc3uow5/k+CwREItyZK2SMDc9gnyy9rlkYtnPdlv8kfLhZ+Ae2v
LL+NaWO71F6KY2sAFdPqY9jHFI+RcLFy2gWHkLALPARQjEtFvuYxbkHysl/mgQ2cEaX3eZIDJkLp
Srt9FR3T7AGaBxWQO8SgMycQtJD/CMEktysPokeuCHsD3xgwq3XrwIpicoGMNSyoCiSMsLnpAGbs
fZXCRyRz0BjdhrOKAyvtEVEN8TKA0Run3IGhZWDeNARJgK7eVTk8FU5ZxEBzJ1NqnZAbFQr6jkBz
mK+ymJIDSkiIRdx3OX/IVylRfouigsTMTqC11t1sI3gxjxGtKEmU8RNMUk4kqRkB+6QLz+m99hKv
jZJsRiFAXsNob3flZSNrupVozR3H3O1oOaNmQduTMHV5UU/URWe+906c6nRlCYNFYgRkU6a/VjVA
cc/LRDNKahdB4CKg4gGcy6nZDPmE3TirmYMMFJVHUAkCznx6IgCte5VBwWfQ5gxdO4cWt0hhw8Pm
lfLgSq2mlMxa2Wb6cMt8II2ELjOPgUBj5SIIVCsB0IFdAkWAJhEH/PGvTOyfqcX+yB1/WSN89Shs
nNhMEJ8IDEDxy/LMWKT45DLNTvLJmxt8g49yImaEAf0BWC5SYJ78I+4yB1a45AI3IBtHLXpTb8HX
eEfk1OyAtuVQdzOIQcHpWjRuvMG8H/qn1JX08wrCdrEu6enoa8pDiJ8D5uxlvU0WWQx6olpxYP2T
k6Oq+LcJyf09RqrgqYs0BcW5KBVpvpFhyTVwizOLnQ23OLj+DJxrmG2518w3M/ucDrc+hSzY8wW+
IuhixYmguQ+Wf2C5DnL75bL2llqAtoaFiiacAdSSghy9NnfUFQvovUuwZ/VM6OfTKaGod4tWsrDz
mQd3GyAIpgGVpsxwRG9/JtUmBnHfacn5L0n35J12rqbFDLxW6z/aB8jP39pFDSmIe9xeIVBxHyYZ
Je0P//53MZzc1QRy422cRxj5APNmejGwE228bCGsQcuG+oRv98WxbuHPd8HuBb+SnJJnEkjzmV44
zsa0B5Z+XwO9HEKbJn14qtGpARStwp4WbbskoLdFlh0n3Ml9qh5MNHmH5LkcaP4ZValbxXUDfB3Q
quD4ocNG4kycILo06u0ua5zRkeu653/MsspbwOLzwWPmV0O8NEVaZi6eFAtuDcl4AhjMhElIKe7t
mehVbH/YBa3Gtci3YpYM/XP3td71OzIVRcgdkXWN8l3H4+hm0fmd9fHBhCHI1iRFBbnLzuTKfLsd
fchVr8gJo1f4WgPpfDSQevr0tXtLqheE3oa4zNLkVt45rTHc4rscdi5kvPoTdEDgyfqgdMiH4HYE
h8CAqDe84iFwYyR8v7KVhUIe1eULk5B+11CdKlidgtM7ITN6wmatg3NqnHjuJ4aJ0PYxpzz9zhcf
lJv75PnjDmSeghWUJ5SJWBs0fvsZX/kLaXDZ50m3QIu0ccPEmB7tWssYXbVx1722vfdX4eu1PljO
8TnhVcywpIekvi+3t3PL/fxFM/LY74L5Ogdq6c0O934O/rYyT97aasEDx17drbOqGz2Y99HLzpf0
0Szuvc23WjZlfDwpPqV7C0qky5VvbtcfVKb+g8GTJmVM+z3iRZcPjGU42ThEZh8QyxUDXg7JxY7B
cK9Iabr4Q016s13L5/99dyP+crPdHiOHteFpp1qvrAXhbReXvbimeYvzf1Tcu76B498dOhLW9MTn
yus0cXme1MbYdo4jmRYERXvxGcMjZbdvI+kHg4VBdnsMCkIAA18SDuuUjciQlFBI1BoVwIWyhBNB
o9FJDFhzXoO+b0bEtAyeF+UwknNitTVv2L1VJMVFAnh6x3gG4PcIvbKQKPMXFvMosogNf3gfdYLw
C0iH/lm/Fpgv/4BMQGkSTkP8GLw8yj/ApVmMTx8Od8LVTKDt3/O098PhS/lOXpXR+PtsRi3AfvIE
nDXlCBSC8a3rHWK4FzxLGPjCkV1jBQfdaX1VnxLmnOmzPt69BBt3882DDexn/4O8v6w3181hp6yH
NKF7oHd3hCd2QLHLG9iO/gy038KoNlctPTFkN2zv1vd90LJZFquv+3x7lwc9yGC/hI2W9MrZsb5j
1o3izlpocDkxnErK9rLXxbSujnj8D6oJQh4ee8dBfRt9qvXCIh3VCA/qDuMMrTFzLELIOmNK+IRw
t+hMDqg6ZAqGAW34AQiGYhrBuuWjqfms4Rsv0QrTp97AtqKSFCBh/UqvqjcDDH3OwEcMp/73+qXh
UDDBBbXmDBGTmzD/kyL465OmMgJUaJwGqrWgVSl66khsmNPxT/jFtw85AMcUBBUakDREKEPWzzHl
IL1lUJLpGiJ9muF2xkqFZYi5FYW/JBxMZJNBDr0a3gM5DnURBKacvHNL2PldkRTYNx6i/lI7iTrR
OVV4srrXNdkZcYsZUw9oU5dywAPtqDShR9LMFD52wKU2+eV3Hl1fhNpeZNymBvRiAXb3KVVicfRM
xOREc5seg5QlhGlC/NO7Y1lAHHV1DjPqJUYx3tW5m3YezqfxKQNa0zUUv2fx7lF+e9qcmVbDHWuG
b5rur8yrgDseGG56iq+QS76QOOgdprDSi6T3c1WXAoBKtyj2yOupqPL3pDMXcukRZg6/lN4nD9Sa
zoPUti7jkoSYRctEYegeMnydpkXa/dcB8k9kZEcC8wiEFLz0ND5OeLsbx/9nmIDN0TjYU+7R8y9L
4v9zyk3a47bj3HckXCVkhy+YxOsZ0IykMQl43EEwRVzXW5SVo/VtSNsJ3dsq2K/QvQ+qXWydBo04
I4efi3eA/CkqsJiStps199GjDTcRJynkKzatGxnRWcG8QLkiJOpcyxha5qYK+zHp5VglyaFR0H0Q
afAt/rbUkdkzOw+T9n9grouFjpIgf+O8MTNnr+iSwXfae0fyRpmjBCEwbU9uTDJlafaFYNy4+gTw
+l8Tb1buDeI3zm1gNYhQ/kB/akrW9m/r7pZoQ4Kj4HgfN2FzPTVENpYjEzYWYFw0hDBigW+y+PRh
tM6lBQYJxW0JqtZRmh11XWpWkhmprRusap31+jp6AhYMX4ZXLFa4bpF6SfaX7Li8RHrSML5zHUL0
QkstLr6bgLA/kvG/eGOHpIrJ7QeGFq6bTKX4wckGPNfZzGYwfVsV6fUDYQIGQ+OPKArHmz/5lDT0
SZho+kNp0c+UoUVKtYjDAmNzyeMWMphKFEiPASohkHEySRu9jUKWzEbll6AyFsk6Um+KEXYSjRvi
JaueJYa0X+AJmeyOszZDHHZUjBR9EYDaOi2zjgLtqH/M+6i60B+GR+o+3pTGtBcgwiAAAP18iRSJ
+YmM9mXP8bZrVCYnIbwVa+H9fqZHaIvwh3P4t9FaJU+qfaYkAC0rGeIFm/Gc3v47cZhSDrLCG1uT
BXOJOVZaPsn0gWmwzDHpsNV1cD3qxJbM7iSDv8AKaMf5BecRqr01EokcLY+y4+d03UCwl1KRVAwk
OWuv6cV9gugUAoj8Y6sA4aist8xyhhII6JEF3Q3vonJGzvFVAD1SyOfZyWL1Q8+XdWGwrdY84wyw
Yst6sH9tNiWrXgodgT1WurrdBgdgG4HX6gJ+Am0pQJmtXTvX9RZ4QwZv8CBabPNVFPyOfOgwOFkL
Xg0DxD8UOsSslPIv6w3IxNoe8stU4Af0Vj+0eM5M/wIHZJjdH02Q7ox0P1lsiMjGsiY/PrUhlffK
M++gkCJKEmQxOXEi+4dy+ER5e0jqIV29XvKN2ianibpbwc2EGEYgSTliBVslUAIKdnDgUnv1wcdM
C0h8Oz7Trc+4DC+nH4WAe1rS0Lio15bZHLgODALsbupD/NnMtamZ4mBz7TEyRwEcoV8U12GeF7By
T5pyrEg3kxUixdWeu9dxo4iCBgjmrRIG9x0cRpREWRVHlFG8DJvwe4jnN8Pu/cHWzgK4PluAWFIY
oeKQXTAUmxKJUv2AHJWlAgDDwR9BKuL7ZAff2T76o/9/vT/O+vOH18NOAmgzHcGrRC7RKiC4qyZI
saDbpLDCrmln5UE8olnI27Q/Hjk4aBxV0ADjaGcIbhAJEEeCTvJKXe5eFiQ9yKDYr+iHoqCCTjgE
8sAiNDsz+oUERRVJJ03IzMBgQDIAWBWPaVH6kEpJsh9xxgDzgK34FCZqYfw70xpK4s6EpIjcPj8F
3DxqYyAwNizvhhrnL+viK1ODAWUBWlhooP6CIhrAGHYdCiuSeVizyEm+HhMYi8OQ6J1wtFdUYBB9
5Ahiil5yzwtu3APlusYk2zey9qFB4QS8ZsJVyTg2w12f+gwqI1IH9RrRpejDC5tSNzfspu9wNKAO
h3Vm0DQ9wmagidMtQ+q5o/O7x1MYLTaP6Db+y9SsMGIIMOc/O4ZaH80Y8m3nr7lkzkNvw6CIpPeP
bgUXJyUaB3oU1UUKZBpA6+o5MgHCD+YgPKyv9Pl22+EaQRo95T5Kn24C/5zWHOGR+G44qXTCGARM
mQbtxg8GhxFAsJkGIxOwdbdF39O7AQUww7MNtYkaLGef/bULOg7zpwjuNccew82POErkLwaGb3Ws
cxyk7Da78U/QCYMB1xlOpuOGXJE244KWfC9I2KBUX98MpxMgpiitNlzNJ6EsK911ma0lW22v2YSa
EwRfisWUCCAE2/zQpVN2pZUATAI7y8u27zEAD6PX1ynos7PtAKPybCD4E2a2uSRasrhBVlMlfWpJ
MvIss9mL+/kqvIYa4VSgFboalYdCzysTzA69WtVESHQcT3r2HK2+RcR9yzgtQpLlnvqPCAYRzUcj
wJ44xOcM1SCpkDIDmV8NiD58h48Qe9t+E8AwDXv98meXff7ZaXes7LN76zI/9Txa/Ttlp+F3cRxg
VJ1rA21wWd/EaIANEZyTMtwPvktzXHnMpg3M/i600xYD8i4RXnJhB40mkicbYMSQvLVgiE1wVpzc
Qxxm3fuAKpSRuFeKI4vxkd3gCXnk7HVxeUZ67e5lxjj+lJM29512Cco3g39jMOkndBWUFbz47W9s
MeNW9E+wBjDt8CBtQeDaMXTk6/M0dhxNR68CGaXY897M3cTq+N8TUfIu070GZcdB3L5wVwa29f9N
Ky7f8Jn664xkQtb8Gf3YDIXa+VfxHRyY02dy4Qhvcz7qNOWOSo+teDe23YdrxMue1ybjfIfvkAMR
YLcNS5ijnk4ZROqZlbY+5NcPpEe+5YVvqhncW0aHf+3ICDT6VkOmdqozaGLl6dFh1kJpe5YC8Rja
gM33oBsY/mGs+ZTJzG3v9e+cjufJO74FH/+t8KCkSy5lBu6r8aV4Tx582QQGBh1bRKMUnW1KhQjN
NUn3LtoK/oNLC84XiGbZX0KS0QFvkbrw5R6DB4sJERE7FrjrQD7W9E+zFdcA5k4DPUTPA1t/9Aqr
WOf7y5Tob4AhmLfrs25jDRgZUICVdxgD7PFyB6IfU2DhC0CMxCKCY16ntJDQBF+ZtgUnLP4rJyZa
wcgP2OTeg9OzBUD+++Z0t4ku9IEY1eRKSwlKmQcnNexAoZTTChibn+ORJ93PIHj4nDMGK0PjcOvx
WzveWcdz+cY7v2OCYbALll0PQ6OopsY49WuYdVfAeK6lF3y9V6wDC90C6MIx9Ot+A1L59JHG8T4t
VxI8Mnqu8OKfQnNsQNC6BL+yUvTwrJg44NrsT3BHGX7rAqwy09azeE1bVaI+uw0fg3LY+2e7pwFT
MqOnOsCVrKk09Nh2rel+eIvKwQerJq4wvUVP/j6/z5zTCB8e1UZAyushQQ+vrN4dNstkqa4d3JiG
xB3y78ExwBnAOQXwVj/eY1pBRO4k3744reEG5naIzESa4QSmg2ulLzXr4L597d8DK7rAOmAuF14L
pdf1/DbCOkA1H7PvmM/y8G7yxIGB5rjbUh9vj6eBHVwiOMa+Nf727cRMD9Gb6Saip9zxRw8eYIz9
pxL76998TYvCk+cLJsZUBdYePaqn98PkSrXkhvCnj2fLdAnXlz8Nz7lWuwj/BW7Rk88mZ/Vs95ju
iSc8PFIDkZUfeRqCsx2933bIaE4W104mA82pZOkxs22o8bENa8GvpnVIwwUsCNtulsSOQ1R+lVoT
FLX2pr8/JpB4dnNputG1KeGQAbWQYHkrPoX76o40J39wALv4Dfi8mNv/dbdIYgFesBYnIM9/+h/1
UfQ2nXkZ1AxvnnWI52fe8OVuQcApnInuNQU87Sg2hsaSfvjzmu+EuTVVJjeoBCIgHXNHhEAeWOVn
JaUxFPHL330awdXAwoYcDupqiU+SzXfmwwIkY9wSEf7UfpdvShsRhVjbmb0VkkQ376TnSGY8Qoz2
Fk8IODXMC5NPkI0L6MwvSlULCYq3AQz2pEJr+OkiNtSEYo3Ukp474Dr/tQyuHhaaajU6BV22vIEq
/O73JgyUgNso6o+aM+/ErWoIJEeeo4DBv4eEJtOo9s6z46zB3pIaAiPhr9r5NOAB6Lw8Ja7TkI8C
KL/eOu/B9qaVUPk/PJEWYQJFKfSQE+uZKbENnlN/S0RskqYt1oLGW668X+gwzohn4G57LFkSHg6Y
wQ+D9LYP5/dEDghnkdD891q6c+yr+Yn0jE+WEcmH/77r11vLYYInngNfejkRSZisXUaz/G4JU2Q/
UnG8hfEIP4a/UL0BCcs21VEKyJtprPKG9XvxRqAfGFrBrHd+YOHz1zd3R/Ayfo0pdNSQqMf49BXR
nUGbYEqMGGRpSdGJlPQLpsFbmvySWGR2wYWpkAHpeB58UkCld/BfoVi5khmAjZhsADm7pIRjQCIP
gY0CV4lmoi+zYrGzJfawDvuXRCeQisC3pIcCKwUuCLXXXgGEOE2w66+iB4vNJs5wsnABd4ysAb/d
X+EZVTgk04djickN+sW09ecfg1z+vvhFNWw/3b1FD//df/R3AyPq5Z1hOzPblGCrvIpXm5aGUsYe
UkEe2QbhKbkk31iPnUuhh5Qd4zLgIfTvoDT1tM3Q9H49bRr/Ob1DeKjST3Lrf5I7rDtiAkH9qjpx
HeDYEO9izKizU/iKqvyS7cJ7TiYy7EAkeg1ekR5KP3Q1esy71KDLU2INd9MO9PHrfDWo4tbIHGkk
E0ZfLIkoYdwRLnbO9BRwjHB8PYOS1po8RiYHxPZQxsScPY4ZWuXO+o/nxGF3IVDZLDaOM4EReqyI
C6mwaA7ZKVAhPu6GtcnqPbiS2NAGo2vL8DvIIqeA4hM2KIe21/bWB/93KeJgaL5E/onGDjd80Wt9
/BncFh5bzR0QIKAC+gEm5xPkjZEbCCjA9It1GXCmcgFdd4ta+PcH8x2u/6diIByXBqBJqEVZ5h1C
5G6caxBMuH4S1k8C4Y7jp+FBQ4zi147kbZRqLW8gSzbfSpEjXjgc8wJtnISrEix/yQcoLIE8Z5hv
YFwiGw+MEY8uVtaUlcgvMeSASx3UnDgWLwBb4g+6p3Hx+3LWssCpHAlRFMJcu8EaI6VGnykRWEAH
tvR2mwtG+WKl9ffOgOemZDmYeKuIJYuENOoYsaT9ZTjSH9OE6tHss5ki0mluNFUKDaa/kCASOm52
w44lC6IRHr7xTZRT9EnaRGudjqjspJLUYL/hc1C/W7zi6+suc+Y+3gm/NAnk8Kc4WCh9KJFbKfOs
LuSSn9SY7OeP+EAy0iWSIRgbPwPyyhDaS9BhXcl6uipr3kW2hj87fvNMYsenlYSOndbjiUiaI+yF
FCUzFavubbToxPUdGNywk0kOfG/Us14Jo4Eo0P/TivXPEP8kWq36h8Tysdp0fjBSXKCSJIFTOPQo
8nruNj1Dn/XHw977QLcQBGM5Cs3gCGAikXxJyojklc1BtUeAV3tWVJmYrJ6KZ1TyLrAYVG+54gFz
6L5Uz2VKr1Mpc0iB4tPHI4ZgzeydmElDfc6Sf7s9ZQ170T08kwz9rmu/DfquwaUsCWZdBsoiouCg
I8Cx8l5xa/mY709uG+k88Xnft2uhxHw45dP2up5aZIYp/0PP60kEZTm6Z+asOx9CsOkY1GMCZNNU
pLZjs7S8Zio8kDezx/z67Z7ofZlN2Jm3WOVw6bpDGtClDyhx8D8dTtbD3dU43DT+amALB87wGnY7
3sfWMWNfnq/j9gmZyAohhIhq7d3g8w26z5P6RpdLvIP4bzfD9nNyYLEcFi+AY2tFO03dzpG2Iunl
jc3D9nqPVifv3gybMjva9LOek08CmvYNEBr0dpG2rlre7js2X6myrGT17TerwYVS7BxfsVN4h71v
3gyfdxICZmcwmdWtqB/J0fZ5e6VaNe28RjpZNkT+XX7uzro4glab1TmsVtHx1X921eU1OB685tLv
6pFWLs8b3XBshnKUw1Ib6nu/8wyaq78Lz6DVn9jsqgdphMFE9xjMWpez9FPUxTdHWnU2XX3HcUTL
KYag9kkoO9o0Nb0vG7fD2Wd1/Gdv0aO80tOvV5/DU8a7qeYUdVvR7c6Qt2FFX/V59W86UJCW0sxB
zEV9Rb/kHlXmjn5ltEKk/p101LHFnBlKCe7t/p42/qW3OFqZ/omtZ/8OpV9LYficycHs4PwIe7iP
OY8TO2R/VXod0KP8YJnaEKjO07rd/3pVnRernmuUOB1bi4c+ane2OoKHErT+jPb/9CbSVeNTh3rl
2vIbo2+X4+5t2NKD2sjbVfQ1QCjOq76uqbOdPjT12PnPB6ze96IFI+kV3Zlfi+T53xdyFAvXMaAW
7/F2xviMsHoLxLkWv3i4SMEUGpbXxtcPuwvBGxfx3fNCwgz2xgxbpVfr1rgouv3JZKPlm9KfobwP
KeLSKu+QvDmKbijUFnIvDKTUGMrwdBICfiPAJcVATx1Db60WWjeUSRKSVda0vuCqpgtmR0DHAslK
sIKJ204sfsx8KBzsDBA6BBuKifQC0wIZ6+kCyJgDYnSmJwoawsyRaXQKIqRgcSp+SAjExRsoSZVA
0sdfYnF4YHCLc+rjAoIQJ2Hqkw3UVnkbj9IAf4Obv/Deew8SxR7PMHeMDxrdSU/dFU8RBRkgK32A
J7cGvibtioZMWAx1yL0XV5QelRq32/xs1pvGCVZLkbMKA8n8wRvRxDaBsf0UwhrJAtMJMMT2yRph
wuTA4xggjQATE5yIcL+QNsc1F6ckQE1eqeYcRhm8KG9tuHdxTjnBO5/f3mTwYM+YB/EfQQnRhmlu
hiXBt3J/gd5Ai0qInoQgaZeSs/0UzZC08jKc8WTx7J+MWwW1BPR5msBlX0Ambj5FOB3aolqelyD8
csP/ujiwTnzYfddcBGrgSyZmVNCD4JEAXLEZ2wqoX7J9cwwQOkmg0S6EYQ1dO0WtL1n+ZzxDRAz2
6Yvk4hfWBIk+XcCVhz7NbvlbAK8dLB/oiiltwAIxTVxwFqnIMDnxv7SHuVEczZcFH06zD4CVErh0
FzQckePZfPp1hDPXEbJUTH8G3CNewPETMhTKhsRTYO8Kfp7gaLvgtpCx1tmoAwdNG8+7jjadnx0Z
cwhyo83M/Dcw08HSwAZ/Fd4vDtK0QWfI0ElEs+S2+hhHV6zCycKExtabQI4bQVIMjDWu0A6ewT6n
OPpUEohm4g6PV381Ceaf0Qhmh9lBXgC5ncna1ws0XJ1BIW55AzUA9gSGeKlKyIXRSVYteUbriHAY
93ywVQpDWo85PzQb9/UEUV0tWQNyeEN/xvS0cR5rgggTR+gAvr4efjrA2haFqdBnDmMYnpy6qJgf
ugsBjJvuCA+10kmDQEZ9jZdKCorSx68qGjecgs/prcMMoQDQ+az+f6Q5sPnppX4+LRcuBDw6TvoG
xoJbXmgJvpPLWHvE18n5qLTv4J6CIOWW5laaRxYI4dnH2Ya6sfKrD1G2VLTt+THaIxNcofTf8OcB
TWFLoGQ7rFt61LEjGnamey0hNF/6K2TDTvvlFsfz4NCLz8vuz6vyn9lxWR+S4omGFKHNdU8NY73c
8hBqlNA/HcyD17zHfRWYu7GhTXQGbnptiAJ2VO+UcSfDv+rDFr1Fx9r71+5Gey5gBDTUy07bCv9H
0pktqYplYfiJiACU6ZZ5ch7TG0JNU8AJEUR8+vr2qeiI7qrTeVLFPaz1T4t28c8ij6oSTWaB3toY
0GUbWDHEkLdHjhIVz0br/5ajDoW0jRD37Ce/5OkoA2cogpSwiY2+CBCK5MHZyYAf9sQX9meAZBTB
BjBrdEAHCrnNl/SyxdgPqQc1egrWaISvDi2004lhKVU6gsI4IC8H8v+3IHZmj3IM+asPFP264b05
0MbtfGxHVNzm9PVhv11UurBoWlAAe2mr2pv8b3oSA+G/GXgbyw6oEUE9u1QR9Q+iTnHOLJcMjm8B
Xs/RJS4n6mdpdiiw2uv09vQpTtRvjKznMikIB37u2wDDgGJX+A2v2NtkAv+t8IbXj4ywfKlkGGBR
zR6R7KieRrjmxUoezbpso1xfW/VPZdLnt8f+40oFmIwysZ4TCgmLVUsy73vefBfVy9WrhLv6S3q9
p5JAbnAJ4cNX1+Zweaa8fU7e6cB/DypPaeM7/8Zue45fg1lDu2SG5yq5voOMq9fJNbJoFabLNNvi
SUPsv4s5JFVULjkdi7l2eznD53qIuGMrLbJRCSeyeB8fa+FgxGNA34NXhEyoUcURnI00crmuocQo
r95+rbcmuXvukP5bcAqwq6VARfRZm+HuG73WyI7XCCfQ8yyhWd7Hxk2aH3nc/AxHTTWqrNFLSxg1
gwMFKqL9w9fMIBTFRSz4bgMd0z4AjIFKUDkAqQ7cnqra+/xq6Yc/byLKi2c7FwYZEYBl0MLrHCNI
u2ZicXXjwwW5j8gC+jcG8YHnskEqhMCQMV/C6ARtxK0I+1hu+nhrCQvOjnYpo4byUJEIFQpcB00D
rKzQFHGpYvKYDRZoEB3367M24Y0FVBui+cRbfKBsK6G5LAE9wN1qY25omFi2OiJnQgRoLDbzpeie
cEVLyVIUyCx9X3DQQgArXJ/vDQfDYmAibuML4OA3g20L8fB2y2WTVgCBW40OguOEEcZYg0COnvzU
azy5Vc4BnnUuCFPhtBiEGqch5JwM8ylYFNgB2I6aySynfgwzO2QnUDbQ7M24gfkWqCsAv+K1oTrk
MV3GcD5dPILM3o6y1VqO/4cCVBEo1XrUCih7uxT8HvfalegSDfvrDCkCSwfCRKhQhVPFCJHgfl2L
4bHegdDGySib9Q7zEVDlsB53hwlNBVhEKD6LdjQ4RzoFsPihgcMNJpQsawojoSaZyETC/Dz5Ue7G
RuW2R8H1cxC+LBFXMMjAIKMlXQrjF8TFwnAtFpEIcfn/kX+Qx7DdgUuw6dI2AIWAAtDy9esavRRu
N/EaV7RhwPc06uihyqGTC5uRRI7AgapDGIoOVjI5NEuUvZPBhruK8ETncgKCsY2DCGJTAbUmkwsr
ExRXqB0oLEC6cBLtuKvQnVHt7F57WPxYBmsdwVrZ/Z6N3H6Z38nZS/aPbo/O+/U2OxHwwelsCKcl
0vkxHxb68pM8GUEB6+kekV0ujiYzXcXVKmqPgrVGQ8mFQF8rgkSGjMlDpUauGYGgBMLD9Tc2I6PP
dHTcfxSv7Rq1nU+hxRWaTf9JdHhj6mkodKzgxyI7bYI9AJlkQw9gC6WGMPYVYT8evPg41wJTq/7F
90lebsnDrgA7cYVQyeLvp3QSS/KAV4J9QRK7w3GmOn6HEJhAKiLzSCMjkCCfWIgNMnZMrvD3YMI5
1g48LM50YpM3p6WM9BgnKsX05FmDpxThjQ6dkJtx1RHYJTs8uh0OLI6L66LwaPtImxHUNnyTQvfm
6cLdYFGGFjCaBzJkeu9MEZYLt9iZHE301Vx/8FkiIwJLwr/rQUl81jCkpo++Rmgv8MjAT6gxCpKX
2Gto9DDLsc5YGILk5LSQWHLoEy9PVsxt9kIu6l4RZlxOfFWws4QHseg5jpeyDglt7g/Dr8P7GbhU
B3efjQmK5rPoriFFLW0mdfMn4koR+xWoIFI11rpEoVguQBK4ujz2usDm+QK+hTByKGCsy/eBoplQ
N/GvQ3aZ8/4VDid+m0j8EL+VlGwy3h1zz9qv3+wzv5vzj9wd7VrzNXwae3p6xFJYTcUC4vGLR0X5
gdJCJOZGR/lfggeP70AVK/CsAv1YZnAwivLrGUQo0sD257gq2Ab4wEYoaBL2NfsfGY201e/BTvMP
14+PVh0/hdtV6dL8aYExR7B589zPwFDgzllP78UQpEp8CyJw4MXRsNV3gEu13zkfGi0xAW0nyni8
cqKy5gQ6HOoINh6dlcotZQAQj/g0S6HlRBu5s3zAJN75IVri0KDa/BAHc36LCa3MIRFUy+BGeMZ1
NEfZzfBqFGLUo8iJu1OzgATljnV2Bkp6DaswkrGEooUXEB40AGaRHKiixI94+jrv+haqDjcVSBMJ
rlt+DjyQj0aVKFJtX2eicRCrXxsKMh90E3DQwA+neXPg1sB29IS5PrAs6uRYoNsQ2lT07Jv0ghkc
MkuR0nNKkk4gDUeU1arEWq7e65sY9xkaH8Q9esckHD4tcsUPda2J5N8efrf4ZPAB0YhQSfd5+IGB
NOKokl2V4yvzaVt4cxexaCECPWKRDV/JRFiDa/id7qMI1iR3gqOSFAGFugrt9tmzzBnDZ4sdSolr
O5Ygc79uNQwHYGCX4Lm69r8c28mLbXZqDnP552TtSeCDYIa7dtpjK+Dzt6fIRP18/zDRMUtjdDUq
2wItRGd65gFZzn2DARB+NZTG7xD/Q6BtDubJEqjtTaccVySnouJGsmNfD7r7IN22dPvJdGON0nxf
Qk+0zvnmt6lRRt53Nj1dKCfv3MPcxSTbTPvJ8fbCZFA4x5whG9hIAcNwwDrD0/rlZb3zPW5r+KHq
498YOP17O+hiPiLSYJbEDr0SoWs3UDhqSt4DbNqXMa3B2fRInvwnRt+8Rc5JKTnoih4sEDqaWNmc
UX8aaNrQoPb6lPQ88eWw6Yi2Agzl41zGXR62JtvcuWNxL7VIPUdNheyxcO6+fCrzVMn8AlpKE+Kf
ikfJ2AvAwGxd/YqrVqZnYgdyl0uLj//ZPl6IDSlt/v7PKoRLw1cXD+Oy8BBrlxgUg2/KsdadaKKQ
ERz6kbYBWRQfi12LnpWzONJCXunMbvU+S4SQlLD8sYHs9jUq31NjrLzdwbicXMRNx5dveQbHyYo+
mROFqDlA55y6ASGvf/19R5+IwbmQJYcLs0z8z0Ywx+cnv63fFyEXNDLBQ4uG482tQqEMMN2Nljyp
104/DVLx8Mlbolb3L+Ht7HMpvk1bG4Tgnl9tZSJ/XXBXbyrGSgbZtBpGZDI84/LlvqfnPDKvU3k0
5Ih9zCRp2XRjzmaOYJOAhBfSKoC+ZvlRpoY0AeXTjo/e/i4s2X945koOzmuFUBLnnQKppffF5XSv
Ew5tFUYV5Ld/RtbHJuOaJpqQFXb74RkPP665btANvN12xpWr5DY2J4GKvzeUeODp2AzwLeSLQQIG
7TUJB1I2LUaiAuVKNNi9WTg9VbS+xeoMISJ0tY6VEPJIuUz/xkEDn/tT+tZY/+FL+kAbXTzLr/gu
logLOKZRUFisC7IG9wo8PMepv7bcF/ZhwbYh7KU649rgP5S+QpN5h5G7CY4LEJxKaCTNdVQP4o1l
rg4lpLEtb7xFTgIiqcff8ILh4TXjE6bfVCYHWyQWwWlSVqAVFoc7tj8OHT78TtmARnPmACsjE9Hw
seVHfnmMYuifQn63Ft6ye0QzhMmQVUmWM02hEwgY5IxqR8cKetq0PiRBAUFDBtSHG0JkUUnOkuRt
cHa6T96YBeoAQuDonL8HLPvpmsyBDsaZozIUylA6h/8hMXpsmgY+smAzBzx0ccY2YjJWfBIIAxvS
vv5akMZPdCK5I1KRxSS0jjbaSKGVoNPc+/K6/EINLAFmXb4+wRZBUlRowl8B+t5AFe00BaQzFwSl
uLBFmA5FEVfiRAQbULk5Jzj/YIB/NYsAgnhDBPACaXBSc2kBrgl+keqgcdC4S6dhwduWHghWyDHx
cRbN8ULFBbHO9+QenjkJHMtwyAfBrdz5OoSq4sqTQdBvs0U57lLTf89VN8eFumyjdjJAyJrKwDZo
S6MBkNGfOdG41aLnVlrd0i+O/9but0WExyWQ1p3bp7DwwXNz8VVYD9xzWCRRWiA7+SCK2KC4eTtz
Ifd70w9BK/DUxGgBblP6U2eJOsEJqn3jHXW82Hxn6wJN1Bvt0sCnNeTnIcucbKEwRJFpT+43qOnO
ePUnKFPrNe7bL9PJh2QIE4ZFqFGJsUFq7ucp3M/x+Xfbt2RZtozzA/nkeyrGnwHTTCr29lbbPsZv
vhyABkHDsFyeiMQYHsgQIve8AtfijnuuBglei8MrsAQNg6Znlk/wGrHJHieIdv5yZIIPz1h5VKMQ
cEIs/xB0GF+KmX6DB2+XkK93LCQ1JhtLfO0deSJrLIoHMvVwdZ74mkb6kQs/Jz2MSTrPjLlkw0m+
r9ay/4qwBgSqLyQskISap8QXRBgQ8ZQ9B1JWcU8YQOEPBijNYcXSc9j99bFK2wZQQ/Cd/47kteXT
+gzX31T/uJ9IeJk25BmchiiygnJC4DNlUcek3ctvtf96ZljGakIiFRRZTSiCSGwUsCxYM7QYFWSc
kQsPYDBkPYoBaW/GfTk9srxrpKP2gWY1xC7zcWaF96RwmqRK3smnZDdyinTCdYweGdjlBfJbeNQs
3BJb2vUuOH2p5xI5ysLrcljbW+KXGHGBSQsh3/nuUqig78pQ/zw8a0tUURf0WXq948XtP5G8OhuO
Zcbnq/fgnU2E39pYnovk27s9r6j4ACzgjs8TPNi3IZE2MjABhh2uBF77itLlOcp9QQ+K0UlkXURC
v/Svqw5MkM/LCKL7BKlWkKMMMshlXvra5jqpFwWKSGwon82dMwInhytx7U1BfTwMwHC1XNdC2h5o
I3mC9CH+zt4sN2jcJlbGTahHdSio9ZP4uQknvZ0i6tGCI29iImRAx4b0RcQBAcGKSIGgDFGbOV90
ID2aCqaooYr4IFh6oEW8Mzx3L5RIVFzG7B3DHSctRx9VMr+ALEgRIWAhiZAEvYtK5RY8RywvjjvK
QZFmLujJ45SaC8Z3WokcvtZnJianwTmaoj5y33iFa+cHZ9mU65OnQCUP7W66jEBl7F1CdICQ1pSI
VgXnehpVLmle0W3NXQgaCEWW6iKtixFvzCLBSEHpMr8uhTBRg7ygbLLXCg2TxPkLqsBJKWpqppLY
qFtvoK0OxwbQKl/K9MU9Bf47Ew2UGCIWHHjQrB/kgyiQbtAgHLBH+lzcSrM+pitJ7+k1qtAi9gEl
0piDHfmLiYRHESIz+edtICPjrEXNly/oZ8kPQsHCqCKnT8zxu7PleeNrk/Of5lpLEJZxsfskQ6+Y
dyTmKq5a+0R51UfTAd4OZh9fDIDh0uX6EVIWJuuyfbF/BTJCDxJEEopD/yD03ifRULGJBX3BLAj0
dAxS4gpUuCpx9SMehVCG8Bb6ngHwtnuLEWV9WYvo77iocqc5GB5MAUmwBuurCisFoYQ4lSifAiMh
egidHn3V03u7OFzC+7RJB8dijI6VYoIRmH/XFH5W3pleNjed26YaiS8IoYuNSdL5/Yw6hpvZYZmA
o7pPePcSBYyQbpYxnBI6OnJ9CWS6rxjDFs9qHoFOKFvPmMeLwmjDVyK56thKLXKuh2Nj2XPPR8hk
QiLPRnUgxQvMajxoSIv76OEzH8LPg5vLfDa4i4oXKG3dF7q7M1MtqNKdLDGh/VYSA91u6cqEzdir
7oCxEvQ6iBGunsneUEZ5WDur3i3Dm9u7sbKS3Q8iPt1HNUWSdar6r/SJSOe8zOcDTlzOYF6N2UZI
jWQXyD14+UfEhsxhWz2id1D4F8ByqEymV4iPfh1V5Jo5VXSP5Ph9/ACSw746axM9Co3EX0Nq0cur
tkqUj5oSmvCBkGciudq0ZHBrdrOLhXwo4z68TBiqnTBUhieZj/LAikRSeT6rR9dTfap44c+p8K/e
wCuZjy1hs0OHyhtoGPSYeTzbEL8nO3DFdJrZADzyyN8kBqJk5HmPjw5KeADbjz7gSBl8aHfDVTM9
J1qopP04i+/TdyQOxMdYj83Y2BpbgvABKtnevpHC4YCl9l71O9yDkH+jIiSTGzMJ0sPc4V7Rn4T2
FslwfT02C87kMVgumHo9FQpb6iBH3becB0sZ8rSMyNyLjK28bhlU5uVxGQ9DZL9OHtfOd9SMnz6a
TymuY+M0zAlN6Zf3WRWr6a3C5sDsuMv2M67jZn4NIYjbRZZojGOwy3Don6fftRRbfyXfbW6/x6W3
121Wgg+t/A7qUcwS0RfHJwduixKS1n7G6R0Pws/snohqKbOve2JcHmnD2TBWU4gTYqyekTKqZ/fZ
e9fs9LB6OCoX6+VHQeLLeXjfmhBQdCwMew7rWQ5JzJ3JKjwY5+hKJ40BmBFHJyaIM1JKJ5QGTO+w
KtwX/RHzSJki49aj6hyph2Z1n30JfWSOcO9KfzT804FnHu5nR6czxt6IdmD2mNxH2SDsQGgemIpd
ZdoCTczl+TMsgxdEOe9ma8GZS0HlmN4jtIjJP88ZNQMreZD8p5ftijXWZYGgaQl4E4IR2tbXU9Tr
3Yr2Uj2RJakc6qm1gRnDJf3YSZnbks4DnIiQmUGmhNfsbiBpn8garr7N5tH/mJgX81Qt8UozXhLB
dA70voIOlFdXlum2PHZoJ+x8+4wJntJPPRhDim2aC3kyBGhhP3PDQW3ZZ2iaZTtbmhf3ZjCh0NHP
DuC7uWf5MiqBNZ3ZPWpSBodTOVW2hHpLxunUBbz54Sk/5kd+a7vTaQUYt3ahbeSv8+OE5Oug4jaL
0dxnxI2O6SVVxO482zPjWFx59Naj9ukDKF8S+WVTOPG/KxY0fTSlGtpn7n4xjNeF9VFRmm6z9SDl
Vze/nyWtckfY1HvB3+zHFi+LU3lvrg2CcSxQzkEKIXj/xTrX5AHN5zsafj1+M///C8GcKIQu4SsA
PSCTgpMnB9EyTFvIZ2afRHevVEgMWB8bK6lHOgSqpN3QF6agTYcIPRCYUIL3XjSEllclxuoS2UfE
hQiwRpcR9RYVGNSojR6F8pHqpMZ5cVmhlwwxQaC/PCzpfYY21H8x3RBRklKgCUEnXCP0wjwLuS7t
/R2ZlxAyC5ETKO8bSo7KedgRT3g+UXBRpaxI4EPmmLk0av7UtI8kilIPYLL16rAYqaTyGp42pwYP
pqK61GimaYCAwkwXkQACTHcqRyrXfOYjgDKcKycYs7o8ibxxIZidTsHlKbPJQkBWJ5rkUx3Kd27z
IWkIqAgpRijIx+xrz/KodXReUkKseCE/16LOG3DXr7jn/UsgooSSB0ki9Ybw3pA7lJRF0XNR9JKL
tBGwxZtpAUKydSFajOZY9ACib9B/AKxQZ5lRvakPH4pfWmbyC5KT7mY+wwrczcdRj62bQ93FTzj8
ep3PZSYkLgfxbdlTnKzrPU0A7Vfn/qh23LltJG4iQhI8oC6vCeqgJg0ZWYvGlZQR2lvuH6k0Ii9q
iJyZ2Q0hIzLf/AXrS43RBEC+yRntLXJZLVFAM7yHe/MZ6UqmoZ+P/gq+LveKi9v5rJoRx8muoXUN
7jGZDHYfWcR2LfMQwCXpI+IsggcjpB4MzuQ1+gjow9VQ3KgYU5iGhYrI/jEZ4UypuFKZ5nvzL/RO
6546xuUzmRN9cmbIAO/JHU4UpmVQhknpd663YVfaDErHxWi6IE+X0XBAYjCIabGSBpHMtJFmTJDH
LaCNOEjgvqt/yJlV+IME5VptQr8y9FXE9ZyRxm3YLM/AhPTmu0HiykzsyUV0dAD5GLPbc1hrOxBg
6xlAMA3xsAyjs1iraFqIifrwNLDnhp+NoBjur6BsOPqBbCjMO1++/F6R6FUucQMjJZW2Vrmqlnr1
Z1Ge1s6LXgfo0XSlrw/Nf3uOEQq06u5qhabuq9JYU6f1gOEq9lWQBJdkWCXgWDcUMG3Kf1sJBIMs
ReR/pK0l1oLsj6uxIi1ILO5Si1J0AB1JkRr1CpOr30Mf2KkkrKN0T0QLdVJ4oczGaKQmmTa91sG3
8PMbbasqhTzWDGMIYt3dkOwVpmhgQk5p8naUXYrfMaRFZyj7IyRj1hyfuTexnFUxkzOZSJ8jIH/+
Ag9osXRPWLcqJTypPAMnY8wI9dIkQ5+5ftVu9adV9OmbS2fnqJvDl8t6h+BKH8BR2+/s1s6svQYP
zyTTnTV6I7wO7oAEZ+DdiEnQqF+BTFavu10m59/rxyUcpW8dgNEWaYgZ3KW4XZt/PEJUwqUB1sJz
E9bulklfWGdqKBOXALEMmZESkrQFlBleQoVDdf980hD0NWZxu+UcmZ1btGi2+vTN3ZARjzjgUWkS
kfRlk39QSw6myrgrvY9F2U33ZI0/ildqwXD6Zuar4X1lp/1pCeD9TO5KXJqObkTm2X0jeEe6bkRZ
awO/9L8vzdF612D2GEVfH8uq344QoGFZEo6qySBBS1kt2hFX5AMSFX4rlns/216YbrB+Ub2uv57K
UVFNND0plgZnfW+TDx29yO//ekRSphdcFpl37R2i5DrzJKMWzSfSOHMrhM0K4TMkHvQix7m9B60S
PE2nfIWMMKqfSwvzDmDRK3zeg+uyeKLs8wykBKBhr0hipvteSbmuVaFFgxR4zS7xe1OH3Y9euNeN
cYuumwvahnuMoEFeZHr0MCKgGvb4s3Y3P7fef3CP8P6fqdecR9hO5kJQfFlajMQEmy5EcqrFGFya
/Nt8VMzrdDhjjiIKlALbGzgHRkdla5nBeQzLzBeXR8pELRdFEZFezFHRMdUkvJJCM3DfP2dq8mx+
P5XIYe3b5DVhLjqb/+dGpsAt/sIPqK6Yct+5byN5XdL3IympINeIKXLMJ+m58e7ZWK1JxljwcD9j
XeZocRnxay1LMYQJ/7fd3xLtM0bEyJr5+nnjkVrxvMYvpnRHGkMKXzivc1KYDDT96GtVp5nCbKrQ
jeRudmD443zoZnf3RqUvg+5Jbh82JzV8Tr40cV5o3iNGtIYa7WtuZ3p8DT6lDbql7taWObmnn+1F
jdXeudwDTXF1TF31/EbzoMV3bl+CaYZ0CEbQ4Yk5PBWnOhUmaarosiA7oG24PnNOF4en/tneGL5O
aK7BkGRGTolcpwKJ6RhV7Aeu/zUqZmgiQuOGD7V+r7nW5fz3seK+DG/4C/FVGHNCxBB8FFBN6PCR
McSX11iJUDvfbCIRmLX+KHxyBK7AuHXQJa9Dzti0t1+RvCPZ2s+VVIwqbsMb+EvYQV1Ns9rR3G62
fv6poETAWIrLGi0hY0GL+ZYpa56uwi3FW7u6JqrzqbAgqB11oYi8U+TUOmBDU/2iZy7UlJoW1ssH
oGBgxYmMc8QexJoyiu/sMwzz7HLzkTWsReXFg5DKR49EntXbPPqSqkXvM8C6CROrS+u2iGsmtxD8
AzMCcD/gss+mjxEGmGEE58HT0lwIKqgMQrU8bSOA7megqn7gFyeO93Ocu6+TEt5iC/0WNHG7zmbX
6LLutGS4+2IzCQ3FrgF/zahh4BDCLrqnq+w+g+YwmM+fTHTefgN1MVw8Bo6+yP+UnTLPG3sIFUGN
AYADJanGDe6Ku/ddDTfMAP6UwffuND8N1zFTARESzbr4DYYwqbC1A+kF5NF39k2LmmAfM8ibKvWn
gaeGotjrxwFWs3+eNFflGD5+HP0oGeJah9Ej3lJN+kPHdJ2Olny4GRDGsjurntHhTw/PRJbQtAGo
A2Ii5qVleNI7i4nB3xGbK3wu2GB3IKQdG2ZJhtJhmA5D/iCjda4whbHbAtyeDl7PpYR91R0mvIRO
vUM1vWjgx5VtLyPWN8e/6iiPjMlFtx+S16SQ3qwatqihpOh5jXRIcb1kQdKAS86g8r+7vgmvKD6Y
LvNi9rTfg1DaqjtutFndHbrfTx5J9TRPPrpfjXvqovGtBfka7M8YNCDaBnGj+88s6BpHoYtIL7+3
d9AN05aorSppz8kjgwC0udHuRXwxRsU751RSZVtC0aiNrWbyJhBQCxr248dIEcuRX+9qjUs/R1uo
PXC5fodjjRPw3kWZ12YOf3yt0oHGPicHa2TqswFi/Qx1/BuO2VOhf+ef6bCYtf/kV1X6ffwQ6V1J
I9KDZEL8HVjg0piIOG/pnw/h41nxDbrCDC/TF+BPUpCv0TpfRvYNmNeCt0NOtPmgRHfmmUjWE9Te
9a4YXdvpC2oZ7xTVfcR59PCeOQe2IrQZ7vs6asmjdhvq5Q5Bnv06IaLE7i+/Q0l2st/vMMiJrwbJ
mTWEeCyejOrcmZwhl5BFOZxpRSoWJ198ffjCwyJhK+ZN1GBhNrCFVPTnlssUVcu1Bnb3nd+NtE1e
9ceeOQ+/Abdp/SE+zCeRqSxUy3lgFZ5+kF1RfPLBK/9m2mbmysgeuTkxw19hx9CUpWfdVtBlME0K
qLmPtfSCCmd+j5Q6QrlL8O2S0/78RenpYbTGn2E6zGNv0npZ/6gEXrv1tIBHIxMks4c1g91hITwk
SWhZqN6kY/6r+K995xkTUHtKkWGsxuKKOw5HYhlAOCJCLjExjlBCkLlMIIy2ZOLrbTOY6ihjHC0a
RNqPgGM+/PY8Oq+LwzWoRvfVkySPUx8OShfM546xNTNsVopFNwpx715XPVhZPruOpKlAM++nNjF+
aAiMqYIJjfJqXgYaABwIARym5nx/dGLb79s8zU7d7EXv7KvYsht/8XJxH3ZOJy5t4CxhuwSY9aDa
GIWMVYS89zZcJ8MYNbV7dfDMr3+5AYInEE+LStvA3w1e5V9XNCCkBDKT3QEVCZ7JgKuPkH2f9/T2
coiFsA1L7L1deA/ykz4uUcPaj4NAODqOBo2d34UvxPnYRaDimgjkl6JycdkjKQNsBrt67WXvPNYm
X+K9vj7O+z8wuX0WoA5dLJtIOmJLQE+HITtQp1kK7Kc5K74bJ59vyCF9zk2Et9TnRK9Hn5SZX1No
g+SM4z2LUbrNi1Bd46mblCR3fekK1L0I1nvBWztYODCihmbQgKvllJ/C3c3cJr/3BvymS/hJdZBu
uA6EmxzbA6YE3uAUH4ggi1BxmS+MU0BlYAQoFSAHGD3CXjECUInIJwXx51RijK/GWF2ATjnsxZSo
FSU4BsSPV4aAAgIqLe094xIZWx/0ie79/dzDQYyNMXlOrvglruErqufAaN+98geCllpxh//dffqU
0+57XAFwxHoip5dpsZRGsi+799j0a+aUdMtyTl+PcjXWYsWZUxDB7ggy9Mhd6+t4pgg9vrmXKVTv
yz7+fPBe9XxCYdPDiEJH0ax7/KhTNbkwj54RiL8sQYFrolRePjY9tgWWE1ersOeheBcuvAsQKHf8
nw7WJkUEg/m3SGGi02dsJvlMFc/B7ejaARaVd2hMAd9eE8g0JrAMN8NEWTezMjYYo/FLNQdBKK8H
b7vWPQvDGqY3LqcoWyP2QwUx/yz46rW0mT5Q6hKeMKfZG2LhDuvpmdX9EgYigCVWAT+HXnsATlP+
3H/QSDJTMeSn6fbuPwi5p+1Y81kIMtJkUs5wAIAEXaGXy99zwhtolvqaX/nk9v3CQ+vrjKdErAKi
xZ/71IwJrsA6ifn1Drks6GN5ff0drrv9g4MRrQbswVxxhfpU89U1/zQ+J/1e9eT1cy5tL+HAbwng
hVYY84L4QSHewHwJ5Up7scDn4r2LlQkkhVRATEHbEl7gXJBPoh0gu2D8TVu0zbxAg/1WaLZqEDiP
YXmFU7Ip6Gd+d+LVswCjP/+60//49ZC6xAI6wv1P9hoIB3uPYAWn/udnTHt8nAT/oIxZX+ZZgBto
CQG0F/7e5x78md9YR+xW5E3xbWzGGSSj4hdzJs/wN1/rfFrCYvA+yRdjz3Nkbge+UNnF+bSYG8c6
xeDRemRhxGRyzIjZagifKCNkQGkf50ziYWoA4yN+Bz/CJLND+ScEdgLVvpIIATNTIVFRV1A2Y4OM
CWlL5YvA1kNyDmZ0ZygabMDHUYYh2CilHvaBaoFU5RYzfBN1+fR5C/XnmPVFD9VZjiWxn+rJF6oF
d24hMzYm4pLRsJAh9qknN3Vimi5GtPeyfjudGlwHnA/XiAjADxv2x8hWQ5ifxkP232NCc1QaW9Pt
Gt8yw1YNeAgIxzUh7BUerzsvVz1EqwWDf4mkJr5cw/uXi7PYX8AcS2XawyLcyO87Epb1hkVUA9TY
HJ4KD5MW9ryVQFK9ywV+o/XeQ8+aFGNrctvjO2PrEgm6/srjmjg9Xhl2RHwqwzaL+GEmChBpjWKa
GNIX2apzMqB7F/IKjVmRXIxFraX1m0k/9vXsahCK5pzQWvLzSJNEZyb7zFMewBZyTOWJJE3ul/1t
OKMKAEVB261/PR1o5YpOKn48gjsv3vhS7uYfrj2WToW5HmHZ12fd3njVdrj8H7mlH2svkUhY2/N/
gb8SqPhjivmOn6RjyF9JAtf9gObwDWqGnggji7CzgyfaNLB9mK8BNKzzKHv8qM/RrV98PPkVfjNs
8S1VIWYWLzvegDAJWoH1uwemJfiEP4kllUI3h58BJ90VZL5jVTJgBI9FcjtQ3r0S5XdAsYfZi4tQ
Qsdk57sPvdPFl/5KNsHVt+4Bp5vqc24yyQMQnQAjTvH4TPhJgPlBRgwMNMLNjB38lhyn97Cf6nIC
qHHLQrzdetoonMPocz/J3fKVO1p2xNS0VZ1djLD7PIZuvpEJmOSDgJj5Kow2nryFGt03eucwZwdd
2CAxNkDeLD3W8PW3APjavsbXaf/X37x/DRvNE3C3SxOkbD4baNYR0VWr50iIyopYA5rBqvkUDPv/
5tQdVus7Kc//tMDjG4rVI6Ox4eb9sypmnA+SSwIlZtjglsLCT7LOrMnEHc8hTpn7SekXV/XC8iW+
/9LF90FBcUtEHUWZV3bRs0msn3wFiatUtoyr9IeBwo+/O79BCd6+HMBKSVQzlICIDsQgKjxnhHBo
vm64yAOhSZ+ZV6F6YYLUMJGpOIpggNaH+SwYv+keRSrgQDtcbp4Mh+t8rwT42dYRPXq3rpaQBBMD
hvp9wCRs+nqE3BGY+RHmzAJ4eu05MvvghsPf1rh725k6rUy/p3lDpDsvqXkhc5iKRdk4YTQBIx1u
K2YlEFXQkZqbNAnyOvMtNBV4q3Aok6RqOoPpHx31LWEwrpQYv9B4R6ZXjaBeEWlx1lU/GkkDjDEk
fxrFEpcUzk5Kkg4h8cpwjfv8L/MIvdWi10FyL6QCoZnlAaLMONtMJxvRVKLVkgO6rFes/Jrj68gs
/DeKVDQHJ1AN/nwKmedSoHabogpZs6COEW0Od71B+qgrG7CHQX1xuwU1w41dFmteFb4MD40mtf79
5ets67CbQKFF4AZ9lnx5Sy5svOk3SAWQ6lGGnnH+kOw45QxkQjC3h/5IGGqR7z/9BnU38Bc4PWDh
E5fLzaPWp4J/vI7yH6eAkj5ig3c4ancPhGJcWh/XmnDOEffw4m+RqGnGPfPOUX1hm0fmgjrGU1yq
sjtOFiAFSdwbCxSSIi2OG/wP985gixiOlTXj+TDLozQj0Z3yAQe4z/6tWIKcGEYvHNPxHaURb9DG
Iw9pDyPjFbKX/3BT0s1+XDFmec05O4wHLUFe1BZQdfHDk+cfmEdG3bkGN9gw7hA1oLS5Ifd/KJGS
u3JvP9ZvKe5pP4c+01myXTaro3asryv/gB0P6RKPfa7TzeVMl6dF+6cejs9nG5Dnfk74EOA8De7n
rxW8GQOMZ+Oc1Jp3X8qYgHmPIlrs+qJ4rl1Vl93H8yTXv/+RdGZbiiJbGH4i10JA1FtmEEFx9sbl
UAqoKIMIPn1/kb1O9+nq6qxMGSJi73/aUnu8PUBGPLwGRZXpw5wpaRVpwzSCpyfazqfsdGt2Y6zQ
/dTMU6D5n00ya94YaWkwOF1uTo96yQgLfDkqsmGlILZTx6KMwLKKCc4dNg7nKseD9PRLqjeyq1DY
xW3jtLAy1McNIeqOxuFVu5++Bz7fNLqUM2c2FAfHcdwnFTmsWZ/lujkARWPBdlN1mdwmeFiHstkw
/YyF9nCf74l8997dpMamhRT2OAZFZaNARvN3GPMO8cBHA/s9cgUIKDtq7rBv0CJymY+P36KSrDh7
7bryeJb9j1ETI4NBAR3ayBgNTcx7nOcqZgSJhtN83r2isjFDVT0LiK5OrBsxEYdjqQT3ZPp9TSoG
8FUuvif6TWV7QGjLe3HQ76nxOtKtJrRAucOLDpr0I2aLHTJhyKnFK/S58q3A1uQ6xgU2LOYvxvkd
FdQylOxjp3ezSmj3pHJTyiaqDFQnbygFGnsaaqMtzXHPVr+Y+61qTaeCr5glQhDZ/vCi471tgGVB
mUGb4U6Mq/meJ9b8ZtP/2QUxjsAcX4p8Bkvgr9fpLcVYmUsaFRNwY19m3xSYD+HC5uc0skj29tH7
eQzIZf5AH52L+ArhZBYJD2O8k+gPZPbxjvOAtYe+FBEWoDtoiMqBDttKrTiiMW2jhN7zwm5DaAGi
hMIY0iLHEHrOj8B62foc4W6nzxgs4Jpwu/mCBXPKxH0BjbMfXgoGv5b3RWbUHJhB3xPnt2Qw6oBD
bI6Y3rrzDCPmK+Vhe/5eNQDrS0Hl/KMDvIkEZzimMRPBHKanYRlBwv0gQiuzH2//OUejab2DREa7
vT/RIbgQGwRl0ZltEEajGhrauDZau0b8Qv4ZgsbRNdG8vvanRYPyZfHibsTDM/tan8QAW9SsZvEZ
EQ1zx2xHRsuJvihgektKLLJ1CBgUkSxSvxeOLXXJfHHUCDth0BXMLlKtdWu8LYIuBqTPkibF2Ioa
LyUzQU2hOXSfjMUTEyb5hMiUTA8FFgNvM0OGkx1MU0YNoaMZGC0dPgWuPyA4a/8LKYHj94SYuEXh
Ja6yfs0ku6RgJzfIOUtfaNp+zAPZVA7pVEiiWjsizwWBFlYDs5hRIfBZhAKYceEkYkHIQmKj/WdQ
KVOf9eNhgoKD78Jt423iuqGmZa9DKpaW5rGec0hvvyYVGgjiMUXm1rNiQtUW+KUILaNB2b7XZI4Z
atC3yNdEDN2z4EYTtuQDqtuGP8i+brxgO5nH6SGGtblJb0PGzIBOjw+Yw+BGA9GD+z8HeWT1T3zv
6maSQUxiQObfIjn34Kkn0mFKbtTiYPdDzfyHCo19GADfMUVsiyAmC4huODCziZuwNG7mczOc0SmA
1r3XFNYjEoZKp+ACdcQmtnaWzkJayJRbqibxIEnNhM31tXN+/SFiZdw6d7/Rg92Dj/G0b0aODjmu
qPQGuvI2PlviV3ea/oUktOAOfBI5MM/atT8K+nF+Ampu0S0vSbhD4Yfe78m4ZBGbRkIYguuo2PKQ
K/NLSoh3ZvIWHL6ehXd0mKZauY0FVx889KC2CL5BWPOhjn0Y+dP6fvTvx0LQ/K1xhjrj+PfYVq8A
5JAeS87WxZgfgokQ70ROkjhyCY6KCg4F2r2y717Dk4IFH/yshOFvNBC8IYT1oECL7oQtWchpKsTk
o6lUGwralFz8ooeYm8UtqpQmVO3+9WMOnCS+zx6VfjhEve+qj5ptC7mBP8AYOiNhLiGon1mX9pix
nOT7kXs0Mjo1Vv9+reIhOUzT2lJGIKhmHiusobhGaa2BpfSB3W72nbFguSHHb5Ojz4J3gqlDVo+K
j+bc+IalR9c/Hyw+1wOa9VvY2D9yJjuiPvfpFSiRioPBsqZyJjLdSi5Im9nF53hZna8v5udRCoh9
iYNU955GHAmv1Dy8TlxeZv09hZmqp182UAiCt1HP6/C76K94DfTF+1+JhjtFbexncbp8zdRtJeuH
MZoL8nDqo2RzYc7dg3pkE+l4Aiw4Azr4CQr0swDM3C54AZiXYctw8TIc+xQb3mgClGjlFmokiF8/
XyV+zxOYFII8Rku0128Auj2R7C/pcWN/7A+Mlzn205mEKO82G/qH82j7YID3IfrYAxR9sOUz2b7P
Dg970On0V6lsjucaxuQj71MNIEvi3LWrhBR2tICNpWq+Q1KBzVtapEbfM9D2EAmJ4ihzGZvrzSxR
7w2IuZB370kHn4n0nzwA2n/CluCigcuYi4FrSAmpRQlMaP3xPlSu6vZI+oeGBigE+nXQr6n69QEq
KRSUPyrAEHQahB6bkp3pK9IIRWQgH6fxeeHJo/3sspNCytRjgqGE7YP3zi4n7400kz0pGrCb/Nhe
0HscoZVt/ja/5CsN/Q+wXjXjpJ89jkPnEQoOfnebPRDYrJU5sXhMLr8bGygi+7N8XlQcUQNf3qI1
4Z7m8Vc2h1cenEpEFNQ4G1hH2o2eH5ktrbHzibubvJw+Osv+tNkzLvkdDgzNpRg6IogMZXuk++j2
QHsh+kFgFy8bObZXed9FM/1ESLDt166Mq4DtMMFYO5AtVHCc3B0aInpTsxEJTdxnBM3IgdjZyVML
ho6E+I4SU8QvuaPJ3RaSyN6st8sQgG4qgtQr41A68tsdqPqLYpuoppyf+2kMxq39Xk7vOlhLyLsQ
A87yOIuR0x+2fWR8mIdKM6Pberg1mXey368D9AtauxjPxWvQn0OfSxFvQ0mtzN42V77m0+P9vs0G
/m2WhUNWnjSllS8BRm7Tp/eU9R4FiGpBhXWKEfCPG7rDzvjQ8R/r6xvhz8j7fIxyaMrn7AimCgRg
QVzC8G8Lkuk6m5YuWzfIB77gAr+5tPjuJE8qGCch18Zwn35IWtLzkrvzPljygmvUzMF+wIjHLxPa
qXbPKEWUPCwtDi2chaXAGm5jhw/b0LYzkRHfF1Lvp8N/5RfF0OUXsPPI+7b19UsWJtTpjbdniHWx
nRxKL12KF+01wLJtDXylWBfeDxMKvLkgBIelzj1BVhwyZNCrOzES8xmge6jR00akSiNj7DsQSNr5
mVgFZ7pfWyVxkyRlovkgNvNR2f3u7yGP55DUcC1Mu5a2j2Nvzp7yJujwxvyf/PjW9NtM8avKvQvp
7aGzeWEFyMyDAVapEovraa7om4YmX8Hyz9cf8+/3+HV9rSEZ1ogw4L3OyYjTuo8LF+jckr4Tkc1Z
mNX5xvUbmeRIsHQ46GffYYDGiL/uPGh9cALcYz6wGNqAFJ1VLnxeT4RPjJweoBzxeF0Uh7t5W/av
6Sxxn7NORZ7Ved+ILW2LSlUExn0DPn40cMbTG2f6lWF/XqERKdh32KHhHsTAqB7pAqIHE2Ueyj1+
nkhTyRf9iah3GS9/J1ZWM7604PiLCJHrTR4vM7tvhoBSMF1s9zFPEoYZu40wZ6GKd38nIsGoEHyR
sJaSC9efoC1Eej62P3PoGreOStn4oeRDAyl+CkgNX2Y+Fv2N4r58uIojKSMXIU7vVoSm3M0fDpgG
XYM9PBjEb9AqWsMwXVFGl6cU2wuq/xoo0xyEiEPRIW5gvz8mohylRxVO7AkY58F/xaC6otkFgaJC
wc7AfWThjac4JGiQ+b2cnJL5A91e6Q6teMqw3NpUQHYxkqPHMNIpCq8b1rDzTiG/+B8n/iy+MTZx
92KOG26TkpzBUXSIePMYfDQreH2zsAXVNHordvv8YLWyp5ktjjM3bk98DInU+yRC/Yq6YUoAjYtr
rX+i4MDMSyrqCXkag4neJ5UMkxqPQ0Aylj86p2MvGU5UbP3OYdEDQcLjRdCnECVuxOYmZtrRYTPX
UsUt/lwddmNgk54YKaamE+XpsVM79X3ZP6nodDEdMNetz+xW74bZC1OKUCf23Zohfqffkpa/W4NC
aKDrtJs02NOSSPiCIguTwmrMY5DIk0yxTdUWh2G5LrCOCdtWTQBljhWH0UEbYaLHYM6b8g9YzoYS
OAKj/RQsa1ivt+ixTEAgjANUzrG44Pfkp05+ZZwhulB0wMUeQyM/pKCiJz/373Ztf0HrsWW9PwYs
23hRUf8cInpJeOjO7xMkqqIPYA4xPcNrkmixhKKA4N7F4ShDYKmirPWKDUL1L8Occ2RtuCKt5uev
MkJJuukBlM942hlpV9WmF2DMHBFAp2tDfZwb1UYLkePPXkP/ms8L2fgsylgNsjFy8utlTS8lr6dP
AL2GDGx+cdfdx4p5hsm/bFoB+Oio8A0o0MT5QFz+osn0NDIfJ9AD3JkvgzIa+dX6uWZmFCwtOut5
biCJ0hd0tB9XmUHOArqsSdm239N7VDuKmAQFNlv6fAoGt9YG7Q8iOkeYFtAzgH8SdoRe9EqDTQ7L
jw3YZ3AS+RQvcp7ZxAfWQ4vflDX3/auyaeMSC4TMH4FRciRM3pRIQHn9S39XM8oZgjQ3PhiqseZb
Wme8fq7oXFUYDjAGOlc8dz4EkIu7ESPowfkcqzXEJd2B97jcAKzOxfq+LiyE20Qix5yWoHAfbyy5
fRhf0ALcbW7xQf2Jijpq/5dnCHMKBau+nogkA2woCIFLkoGQ1+kd2vsGHXvPK41mjuiIdw3DA5fo
sswsCQ/Ix38Y2VxZ/QVq6pjYyCTQjkKvB2V1bANCSEjMAq34UYAaNZHw/a3mVByBY7DdQOughRLc
DGu0J7BhgiqCA3YaD18MtRoHQdXonDPnt/uDoSuXKhAa+/1CZUSTpZCaju0AKOIFHfUOXmv0FKiT
RMbayx2FoBTKrEd8stnsr1+DLo0rzfwXxdFg/jNKaFfypp3vZkDYZHcFsXodh3A6BkeuXxR0cLzv
9P6OELGMFxopssKNipaHkEm0qkJG68oHA8kTmF6LwkkkM8k+UPXvrQNt0ibw48czwXC2YJ5ayO9j
zYiZEMz3cN7jkyJi3BDDzFMe3S8qsKm7/ps2eHZzNmGnaxZXQbSI18JsRT2jm4Hvx/Fpy7ht0vQR
OpGnydwlBGpkAgmBOHkhYhsRQ2GfzhLAAbwCOA44QTB+sn/jB6EG4r2MMk+dT1pItc4nU3DbHTAU
IKBkSE6UBJWF0NFYD821+NPsKtiwhOuo4/1FCshx0tqNPRCjwkcOwQ0MTXRe5C6wkJj8zoo9zOEy
7TK4H0+ISAC2sSmyHNGyw8Pg4OVEi+z9ZHJZYJmZwd/dAd5LYoAylATp4gPsf0E0oK+nHaJBS/Kf
xzJ4e2R7sK2RD6GR/rInPoJRVZATdhN0a+ScYET7v5Qe4DQ4bBIRyIA20DagkbJOUV/Sl0TBcN/G
cJ+yMbmAPjPGVmiteHi0r9EzxL+MNVV2Sny/hPVwqUydOjHunSXCWXB3xhal1Xl415WpMh2gab+C
CzSZzxxeTo5FhZtvLzvS/HdhdAMDu1GHoVVjjRFXOFHo7X6LdPPnPBYiEoEEaZZI7VknzoBMrVgk
o5qEcp0IR8ocRV/nWLyk67tBxEnSjtilo1M6X4KpLrVdy2RFrvGBzQjghWUo+sZTqothluCapxs2
MxHycosx9yDzT+ynMeRUa92ZxlAYgUADrDFknElk4OWZJ/I7xguRupmg6G+MFlBy3ttL+I4RSp7f
5O/HfWNA3cs/8LN6yfqGHt/rAcsA4+olb3AwYyIGMVAz6xHeZ+069MfmSou+9nCKDVneJkeqLuep
GJgBGl4WtMAjEfIM5LMCgeFWTR4HI9vAHbwQMOPqu5MJiZ62M5EqYJuMcQKgs4YQg+EzlHlqSBLS
C+RiTHJD0hamVypB9NLozg7o5IcmhR636WfTTQ8IGrE0XHXAnPk5Cd4makH75RLIiYJhn3gKg6J+
4BlzyHwwnL3Ssw80Sw8b9igPkgZzX2Oe9kDwUJRVyENZLzTXd79oYW4w0+35dxYGcf4X5oRy9LFL
n1gUYsNlH+U9EuMdOmLrSMvd3PCUqoxnACOie8P/yZ433BMwq/upuQiDO7EXkHUUSYgjty9vDEeG
K0Gwbjl7kQcytbytyBWfURP0EMWjJM8c0vjajYadBDN5a5T2O0B/UqwJIAIlRQfFPQXgg6wY41Dj
B54edpnrr3lBqD7Z5ii3rBek5s2u6AuPsiIulYEY/Lke5jIokK/kwaqpHOPSbCDNpOqc9cNmdMl6
TrbtIwUyiHptF1CL5a4u8Z2MtYjc2kSxVMKhXCy+bxHFlXy8L6ou/Nqt9avnP2gEQcdgwVVcER12
x+PYspq1GMKi24xxTBC7+yyQSvo1EHMC/V4sO3bPlPV/OzLWi/5MKHK2xR0hhxKUUdpOEwDIuzmQ
FiqQ3cNCxo8f4C5Zg5HAvt3vKl80A4f4nj/IUmiDKKZX6M9Fuk3jZTPJQm88RRFcieEr2ZKzi+38
SEgUp3waPsMPZBPpN2i/BdQMO4TAFzcpxNpkMO9spLW0pkgxVn2uHOJyDszGbHSUF3ExeyGxkSeP
u/PQNnXiP+a1ozL8kuxh8pAVT4sfpar3ekgZZATJH3eY2zflqde7js+F9nHfX7TbGtS5YbvGPRsM
3vMBiC6S2VafZMjShxxl35c5WBKRscMbag1gBwIOC6/vkxwQvH1O8jCDyAmry462u8Epcnwue9c8
pK0joM987Es8nqTsxSM7PUsB6sjX8mHJm2SPyQWUsn98XhA881A5mHOgoREzCqk5mMwAz4WvTdp8
J68NsjH4Pz6Coprppucy5RdKYdUe1jfoyUh2gZu/l1suiq4yrBr4FLOWHbIO+jTqAI6JWR6Ln02D
mcS15NJWNut6LSODVojGZQZrs76Bg8HRlBhzyBKLH8cCEq/TxWgHgaT05n3/jXcJg8ZnJmBiwL7f
9Y27lNZ/jatBZlP4X9jK1gzImu6aMLVHSAltEm2nmVVFTxvUrdQVdEvYA/zWqsBD2dLM3RFRIoo4
S6BGqOYwAJXGCqy0QeJ1M1RXsxNXtvvWX0WsA8hkoSSGZIB1Dv06HClBQglJnNPNTCbcQZ4K6HhH
9fWMBl/944JN7e4du9vQE27SzLpjb6YO4AAZU4/ITh7IOKWz4Dt/bKWh8fF7bmmvoRl3Hz2bqqHG
vAxtKs97bn+hEnM7Qnn78fsLcn13Cbw7zwPaiVBtosQYdsQx610P/LzeRJuqDnyaKTiMxNOmlBEO
BMtrXVLgHdg823M/qnzert8lQUtkwuBz/TDzzyvnIMeR2CUxU7vqnhSA5aVnXthbaAUEtcIcl5I+
yycZDUVNj6Ps4VVP5rPyZwS3X9qHf0gT9WoyMH8LJRL0+ODSOR9fYwAWksupKN+2LZUpzZB5L/U1
opXrMLqF7AiMBsJUTLwCiOuDPOPRXEIKGo6clpATq79NQxgxJkLKqPCARhF29haQb/0tOnL+7Zot
Wdzfa4nYYE66FVkVSVCQUpEs06NE/tjvwmBkJu88wx7TKiS/uAqn+pd4Z8lqlmK8432OJbND3Gm+
wCNLh/Z0jmSE0FORS8Hso32+yPGXvBFyEY9FUFFi1yfmHxGvCsO8GOB3Bkf44p3jm2DlvxljssOa
SEjZgu5laSjBhgBydj8YE+mGMXTzQp1CZA4xRE1U7liPc8RPLr8h44kB++U0Qkyj2Y9Z62mKYJPJ
paCm4FLBo4Uw9HMEbtuWAY1NL4KnuxFFiFwuxBQcHHjnanM0pYL0xdf+bBhAShQSHFGjwaPJxIvd
w76dLLcIgt/w+owWenA0EhuQhgoDhMLaS+MnTCv4ztDlQtg0KVkZq3Gfq1RvD+8wz2G8n1Qqijha
5+/gduRRvtYij2MAaYhYGkgDaC28T5UJ/faGFDvuIYE/BKqp/3i9fBUtFwgKKVAPMccLkSnYYJyG
KF0ensihxu7Q6RMxpuNnk3vIYyM85EEQROmJjIvWrZjvRpcj5GVmuUTqxhsh815TxxGtWhxJuHF4
vVBKTBLs0fWuYP4McSYeeA7FR+eoYTtjDux8uHgjKT1zXsVEprApo4lVQ7wTz8n7q8tcVDJlBR1W
rJBgGPDLAsP9wKOnaBSoz5TVRkgu2wreCRvkZQSih4gDSTW+faplbg6xNh7yCcGbKnw1ZnsKyIGt
JCZqP+1K40cnkPAlPFXp2ls8gtH0CeO4IouME/aLMACpsPnxJ1izECwOyAOSCgTW0pXqmgOYfo3K
kUSjM2jDn8qfQF1/GPU4d6I2GlnD4GW9eBUEUEyLyl0W34fgPMxfDKEQfRTuPUxOgFkNuzwJCSQC
Sv/uk3Ypr0XA4rFA28UyfK5Z+mSbEhwTQGTH95gfngd9uBHGILBaWWxPYoQ+185YX1ey7YvsS40h
Xy2uM2o+rnPNON0Sl4zGC0vODwTGzfzhhCORScRoCFISwEmXZtAOs0TMbcQhwBW+LEaEiYo6MSN4
4tcUAs0INDjLXkiECIlNA/sZ/wiAPdAvQEURAiiu7B/7t4t0xSZEI8YSqAuKVTEPs+dKRLHEZBhL
09MrxsSMCMkEdaY2XBJZIj6FqvPKZjMYZ7dBGilT36JbQXBMHyYY1Ulqm2JSZx+TLLI2iivRenpv
3mNENLRRohVdpsbmCcajXlVElyPCMjKPdgTJtEYk/OAsJJcD2EofLcjQVo8i+Cn506kyo4r9WAiV
RWNSOd1qDIz5wWbfoyParlmkpFoCapKpjbWzQmF5WoqpIS29BvEk+vZq9C00UPqas9mcphMsO3C+
Y8hoZ4CdWnzrA6mNNinPYlzlfXXqrk8EoKenu+QnW6f9+sNtF4lU4hQol1hfDG0PgWANyf4oLNHH
4inyIpFrKPoYIYeSfDF2jTC16/rasRxEfDFwCaPeQAPYptiJ/owp28a8iGyL3Lh8UCb83wKJPCHh
lUqt/Wmok0mP1557glZUf0xvnCO96E0hKHIbT4Lj29NUEhFh0dvUzC1cIlUMlWj/YxLiz/u5/fi8
AXdePhmFWTkMgFROJ3JB3sHImYocT15GdtiNxGAKMQWFMW6GNHP6/gahurV8GR5585GIZhybiCo0
uuzUZQXytrG+JqSC6RF7iDlctIQ6gEPaHRjLa9OY793Yzs2Yce4LWocWqxJLDI61FxIH39nEb6FF
088MUmusmFTwF+RNABU+cJgtQsZi6yLwsxnrDQLGXkR4KKiMSgHPfSZuRbxdqGzB1IwZDRu4bYD1
nWz9n7llVR1lY1uabc5TIO2P3LF/iJ4xJvFiJCbTnG2O9O3D0WIIRAc0BxCIttT7AGuPvO9MwMXw
G0bfGTELh0ORlfR0aDLgTBlyzNQbMlOtYqI6zVZmw+Aom+anAoKNkB4q2kj2Ug/hemPcifT5HAk/
YCDJgXyyG2+ZMIGmllhRuPChzUYQJQSuWxWvAju+QnD1g5U4EOkdyMd+7ge4mgEf6AfeLlozb+gP
dhkUyfhOKdnig3xRUN6CuzecbiqGWZLNyAe9+UPQ28YYxOS+xB+HhkaHvEUI0DOaJUMpdkiqAFPt
1xRRAYaBgZ2iJqGxJXQdaUa2RKBBAkwfL30S9XmUGHNw5SZiEm8SIS3bdtSLQ+MfA4PYqUkAt3os
54zhs1iBLaZscJm36Q0Fmobvkl3bFXPCmCvWeLn4qQr9Pyg2qlgg93YzDsUP49tjvCe0lONUdIh0
1/KF0Nn5V+g/x7H8BXZ5bz7A3Y1RVFxiFhYXOB6jWjw9AFW3ccYwz+rkE5WA5nh7LeFl71wM70Dx
FOOTUJ7gJYICLTGtZ+7I3X23dQIb9T5WZjX9udX8wIy71qrDjmUBjTwmndGTz4MptEs+gXTB3aFN
enNx9/neiKq4ujSAMLFEU8tP+WCwG4qUgAX62oBEvue0dmv2Bx7JiHerYRYjbQBwhSsvcBvScQvT
w2v7tT8kdjwmGxnCB+1sciy22XE8r8lrOlyg4HgLRh6pWGtKfkB5uidSRegstKiC0k6XYJY9D7eh
p8zx6K/JmyEPSEQ9LZ9LEpegspA49ObkdafWgHaGUU+aN3DIy4if/8jcYiYTFmLaaJ+fj6aXMTtT
EWHE7kE+uxhkgYNHKP7ND3TP0C6mQmSz/7FHcs7JbBlvCUrnYA4OpIm+jGgP3scWTCwHa/FlMH1w
gkUdNJSCDtuOqMEELHH6MnIK/lBHMFfjFLjF25s9QahP3hjNrgfhS0ORi1gPMTfAgG7csMKMJemu
FBJU7pwGcOpvN35aHyfaToDV2RTwxoq5hRx80T/mji2ZYNsHQxMRzVi09fMXyQAKFD4r3Zmu9+Yz
uje+08EtmeyI5B0kTOO/QlQpAgTmdsTk0IsN/mdG8dlStz/oIVhhAgXJ3NC9IS8DDAmPNoXKStmA
xSmOL5x6iVaBsUfk34uxAAziIhCOJy+GJS+FRKdF2yJA3n8zy0eSyO+oXCqkEQXLqTWpdHqLhvVV
6FGEjAhhjyDrBZ9KNeAcgpYgC4bJNJzBvLnGpwNLmoqRHWKiaM7lzoZz1CQWeQuQ2ew/XLlX8WcZ
uiGGVk9VH4aSUxrBHjLVktJB7MDrm3nBHnUL5asomrcULFQUoOi87CJbMLHhxkBUMDuQ6Mjlv09x
ZhOjoeq742cGFg2Ix3hDaEz0RR+PRtm+ASg99OMIsp5UHGt1fRj+SMwdDJk+2FJU3owgYBMa81b9
OwdHAktpZTt91Td+V5GmUzqJ9XA4Yx8Wmj1jsaAPNh7uz6KAOm+EdouUtYK8EL5tqYusJpF+mBL8
WAPJ1gxl5q6QwpjzKNiQyP1QGZqo+E/EWERnoHDVfaKgyPpmlw1Wos5ly+ARfZbtejzfYV4yAvF4
5GVvLXk/w7/OM/S5hTVpAYQJjOwvXuBxucFYyo8IRhz6DTQ2fOOQ961Ccp3YxJ2hjCPPIkRA8Dds
Y4dUjz13OEVsyojIg66sZVMN/C+UB6yWsRLSFhZsDhNhZEf5zJZ0HDglG0t2za4feJMLSm/Z+8VC
Acy5qrH1k07FqLFq9mM35DUz1MUXr8SUSJxcly4CyRzEOd3dhqwXS2UfwjRy7s9b/0ubPBUvZm8+
nKczbTswDlsZKOlzecdtmLji9FHCesLOnK4e3HQ/pccW6TCsKAaEVrS1QqhBQ5uCn5dIHBmHI0pI
lgsaGR+ZyZQzHOGGti0CdA+qiDKEcSdpEkF6qG4LLwubK88Eu24ASVoxdo/Oy4NO2v2sJkygikXG
VojKyxzx5eyEy0PEe2CjIPDq6wMia35A84RqQkPQFtycAss/zRw7KYscm40oEzgZJzQoy5psvTfW
f4QW4z36Ox4GooOA4UbIhIj42nTbZ7BDD0CuHTAN531hphAdZi1YZCbh/ObdmTmr/uDhcDQ0Fqom
YU8MhYtNiGfuSy4GJTj5mZ68awlAfaHe0McnevFV7Y6tnEnGBWcQocLI1rYHF5UCsLnYo0jwIGzi
sL8dD/NniJaYTTTsR7B57ezAdnp9Cft8D0qRuK4494p1EzxDFOQ26AiNsQqcL/s0YgxjXdN3an53
JR5gRpnAvjy6pi47VSARv8AYBhbWVJSzXTicYLrlzwjKvZ0kuAqRBlJ0j8gT7YUSXmJ0X7WJlzcv
cPmIbPFu1TKJvLE4noLeHjEg6Du4G61elLE8QcZsmkakVchPirO0GAL8JUIIKu9kRcwneK361AzD
LfVPyJ4yKXlg4MOcZ05yHbMn46hFmoJly05oPpjfLGEt7Sx8cSOnvyjP6fpAV+iDKzHaYkxfgq+O
69+NqZ8OSOleky81zSZxcnR4gJOvI8hLzhiBI8jBmanOozm4EjMuFl08uBxQXkF+SnqfZR6OL8PL
mKwHffLFXphhkNdT6oIlDomE/Z4RsVd1jpvhpqK9K/tmDrQkutKMufAsAYgdyDMSEra3cC/yEElU
mN5lPQ0+O2hjsnNn9UTbDTGl0nCfejcxDackYSuGuZpn6MrSyXungjqRGrZvI/GRbtHBoj0fev0d
nwa/rxYP0D7ulMzJV9diIRHmo8U/9o/Tr3EPMTliPfwYQ5BQN9s3FOGr9z6fV4SOfJDZPXfIOlXE
Al79pxrlpOZsec/KyqNprcjBEH0vQPOr77yuspMmhoSErZqoTOWcj3fFBrEifil6XVf2S6Yj84at
7tPS/ezGLyvjeqhI6ahbv3lbXeNKKkmrmMv1b2Nx1bd/h77N2TeOpYwO78EmhyEylDlL4aOplohO
RUZC+CHFcN96Et90h/s2WnRyJGa1xutf+rXa3oT/QooNoTYVqm66YwCsgXkbkNf2A1ghdJTMUXgn
4b5QgCEBg4KUpp9T9Xqb/PWsiNlKQhx/CMhFVSF6hjEnY2sTJAJjzdRntgDmk5ZWoJlC6TLi38fz
DAVXD7pQFsYiBZxLY0KFZGVbMfOdKA8quC9zlkrWNFt+675WhEjAiHF6X1mvYBXwTVZiETOxElUX
9PA2o9B4BhSEFPKV6DN9mEXq7tnyY+6SY4NUarznaD22flyscUguIcEPtODkzRpVQJ7a9IaZmEQq
JD9UMy5a/4E9ZGpz7aOA49Xsow8Hf7XVHZnrqX5WdzFozSLFlPdBWkKtE7xPElOs75YMSh5mMA4/
9hOak6PW6fIVqBJahP0DrONKMghY60Yhe6PZHuaQmaFGx9OJgpCaET6bY9ogoR5LUqQi40nJ1Evw
StNpUfhT8H6Q3Si5xcFrDiiAIcQBzwhls5PjDyZUJTBLzVhnIt7/jtryPnkwqZeV0xFw8ba7u9UQ
050sMtxYQ7/AtFUT6NetQTARzDx6hobYkHAmRC94nmYy/accvYKC/EaG7BZn6EI2fs6RH34ASLAX
jSL6ttvlgGvdb2mGrxKXzwGmOM9ty5mKEBs/U3MDBWsAi0pismxGgq5H1J0hk4rSJ0Yg/ZEI7z5o
pFYH4IEkaIIDjF2NXABM+QLIxPB5gbUAKBdjLMdLDfI7Z1DYYcrOZyP/QLuNl9dA/mUl6LGI6UCp
9TDfb1eizyQ1kZHnsBDucMJ4IzLtgj/s9A2L6BVHDCnJhQRGvceeAjl1o+5Ffg1sdRF6I/DeGy41
g5vXvs1uRdTjD2ES/Cozk9ki3GQHaCNJ3t+n1xyQVaULJYZ0A0pc8eiM0NViISY0C+2RCCgd8wNS
DydWSfV5oyXtWaSSJFvAYhVzQTVViN4amTIvPReUz16kHhPD9ZvIHAQFf3Pj2WtJ+fqYqCZF9U8g
spMzUWVKrrKbOlXK2FmKGDYghjRMMCP53FYBGQv4Vz1y0OE+fQRfX9q/3MJFWct2BRVB262ZBS3v
NluyIIYw735OEEg/j1jkpPWCkBPhACFNHwly9fAGi2GALaW0YfzRKXCwTsGbn9arA68lu+T8ng3d
gcs09/CB4FSEVbSAgBtpIUUUF9QYYUmmc8o7jskhNegqfTTIDdgbg/6g9vvzjFkkHvcXqwulxtds
j5yugAxQ1BYJ9bd9u+nUsPwT+jZ+tdUiiRmqLyS9APsThSJ3wsAhB5naL1tIhdddsk0pJu3CKEf5
QsM2QhlPWrzqgEWsnyNR5HgZeRRsQMq6vQ7B0QG41g8Al/dS2uboQpcFtCIZb7ORw70E1mvf0SfB
7tIueRA/2ajmilszvBhx7eol2yyr+z9tNowfWBWZFdxsnrQUDgldCI1Eyj7A0IE0Zj3/eYrkHG74
HSTUcSMaUg58JpjMZezlzzh72kzAfNA/rwl+nPfpzwYM+iyZhWkXrP8p00GkXTeTSktbjsOGMB6T
v15UYcErhmBBLbKu/CEOMVQ4IG+wduBzLQJTcyUmwlc+nExvoj6c/DxetPJlrLn3a34ewVds2i/h
Mck/AoZUJlIwXZMGl2eF0A82DaXhvhsQIkAdAYZaciw0NgyDON6HC2XxqAkq+eurlG22eqzQp4C2
J9lEu+kVsVBebzZ6uTILOpInJJdFeL9mCjtyXNhFlMHBH4hyVd5Ib/Uh8mawXUcTAqCCQX+g5YxV
KwGUYHhmjFNillwHPUDgnuqi3Mzh2l8ewT7qJ7r1t2gTvx2lMWQTyf6g9Ma31UdFMMJqCTWBkZSx
C++YtE7MKsgFE/2T4axF1sGAZsLsumuReCVyn9oQiZhj/9555e7zshoyBTRKoBq3kLSQRyZD7Eaw
X0ytYf7TLfwqvnZ8FG69OMzIadsoYbeTl5sevZm6LGPFQumG2JyiG6mFMdqpHu3hc0HkUxrlxNG2
4ZfEHlnn/zNqTVLyliSbKRLjqxYdsAtY1wgHl4kiGwCGUgq5vug4z42vAEMxA9cj3Q5d7niC3WsM
SLH/TZ4oPtDjI+b9kv9Q4T2XXKhO1eYHpVg8ceeQGISSaieSDNv16JyFWkQJinAh0Jbsjqzw9lSf
aH++XwPPY4pq/QskLTIbj8nY/FzGSL/V/zg6r2VFtS0MPxFVEgS8JaNiQF2GG0tXQEAERAR8+v5m
V5+z9zldK6jMMMY//rBsJtZt4F7+I2xwYbZ0BcOh+pN2vDaoqpgCbNrvkiUdPWYIdoHD3gEoKM1J
9LqmURJ1R0V3/cWZqgn0SaZizOea6rLvaVCgTN+Y/U7Wd9hxY2zbBXnN1n5CbTr+fszHkifmVGgI
TdM+f+gg6HsZpX6OmN1zIOKawPkFCMOFzbwbdPOOG0+CMdwyBz3Bgd1wUO/l0mrE/IoxiLrVFs3e
cIQ1P4rm2/Y5bxtPgeICTb49kJAKZerGAJ+m1/TNm03BKMF6awKcgO9ebTiEuGrlVwF4CMEUOfry
813gLQ7d/a9BDIP51OQcasRZb3SwIhofJuFvl7K2Xxk3S3hMcwnOx4QvA2i/w/dqhFE9Es1i2kE5
/SGNMa5xeMCYFEMcVN94/jAKMBdZ9Bjw76WxiSspLPZ6DIeeq3YMrjFgSLzU0GCt0aqsJz+YJ6Fm
djVfPiDO/EiRjoFJOSuRA48JwsX5z++FXPbJ0/TkpeQxGFdXIx8qHSOvwRauaApioq0xrJ7f4y27
PVuPKKpuVpDAxeXScSc3K3nMDqq1KXFKpU2UeSliXgUjUYTGoUKknmFi/oNgFxrPfLvMPJNZIBom
Cs8ABxRcNJq4uSQM4EBm2lieMHWUD0butV84KOOizvwEpw1mnaB2r5AqVGQ6If8hs7R2lYUqe+YO
E28o8C6IbCGoe/mJQBbIA8zDTJhGpwSMqLXH2VxmsN7yxFPG1HygNrIi+xVqQqQ43uicgM2GaoE6
myEg/ejAAlRh3yV++534CJ+YvaC3mr8wZwP44wUJkTS8OxpU+Daz83HFRfx9BpMAuWEO5QC8ITwE
CeR2/ZqQv/sO4ew0EReMCcdIRCoCtVUBWDPW0Y8f6ZvBYMIAdljSRnBlUioIfGR/ZqyS8Aie64/i
4PLIHAPxJImpoEIAFdiW+CYd5qKZVvMugsjEnHwUJTNp2RGWZmOC9mSMB0/TkahwsBxmBEnO8LLY
mdvO8N83r1uV8/Rwi29feKxBPg9RC4Hn0crWvzqBVc9Zm/oDLjtHOeh6zObCDyahUpxSE5GGMtLt
Vp3VuZ9jSnSeTUqn3m2JVySbe/+AqOGytN8hkQPPSNERLRp73iikc8rDyqlE5nqXhHo9H0Vc8JWV
yyEadOM/Sfs1K9WFrIZN5ujo4WUvg/HC8Y0B8tO+a2EGQRubSYRUr4sZQKeBGfOC0JH9Fhuar1Bf
Hk2ahhazwOn+DTgwZY+j0qZJquYscwbz034bU13YUrEqGZDCyRRClxTHnAknS2kymD37+GownQP6
X/bfecHtHeqYNC5MoXAV+QkNuTD5LzOBT1ApLr4So+z7M9kqTDjHwbtyhIwCpuCBci61ML7RGQxN
M1I+fKpNXkzxx+V+Fo6LGr6790U5cM9O5nq7eDGjYB49xbyr2MhQd1ty3nWYxVT3HGoUo99Effv0
iiU6XhCMgmeXTAsWB2oGnsHHYWM9GYJJR0NiGz1I9ozQ5U6ZMJRoO7m9L5xqyGpwdrovR+SYsDFz
XzIFVIJlVMx85SABJxMogKQchNNVEmpaJEirnh3fXPg0PkLOPTmIQbTZCSidDQnVu8OeZ3CRewJO
EHPy3j42fWOPkT1Am5MItOQc2LEyrHI2Wamr9/dkKSyreP7Em/O6Sxgb8nmdmafKnOZv5/acFpDc
Uvxw4SQQ7cFFKUgMnZ/kLjWBga7j6Z4pwpDByvi0v6jDYZQcJeJi68X4BoZ9wmYTV7m5hBziW/vN
TFEcS3s2J+tUvl3vJQ4yyUo+X8+Nh8H3sBu5d+PngUy/ux16HWxLdcoKBIhanxj7wtGZEJeX7Ieo
celcIPb0mjxsuKo1MvhSHPR4GcdKnXcjYf4BD4CEOmgan5cw7WkNRPCYw4wC4VaTGnTud+icF2U8
A8KC2ghdFO8lVIqJo6JtlYOx4hCyDn1wcsBx5EvDiZAhDPg72wpOKasKdcSL/Kd6jdMfEiSc1rFU
mkhOiXAaoTVLr3EyEhAnwmiRnmD5QlZ5t1Xo639iHI5TRGnM+s8CfXyT2oK6iCLuBdIBTJtAT2ys
/EVi2RtvOZd33DwIW3n+TMZu307VYcN1LY8AWNB1Gh7vD2RLfW4l1PvP9ft86W+xBh0E3h73sxCC
f5gEBaO731DVQltkg1RvnwDe2zCbwIPEnXQQVSlQRJ542YGVxupiEUGT7jFSDjUibmSXkpoRuPq/
lolzbaGR1JwEmiaOmYwW1TXiirCaHJEt7F4QU+J1ny5INItI6B7Ndkm0W3ELHmVQdIFcBi8oSoTr
pgHex7X9pisdfcFAL/qABpMZiJPuzumsRYKiY4adRzniKiz4riUDQVDGrAoYk8iPYBzD8mSuB++S
EgK3FeBXgFXkqNm0+zZ5InSHOoRwPZBq7zE4NcUBllqx7mAiHqYwykh04UI3vVfwvI6ylUQUsIIL
SRGrsnvzWmoxbOYZyUmn1uvj2x/dKicLos90jojZ+FP/8p/jEfiBgWAPB5lkFIX+78PYvrSiw+na
RMoW0rdXxtBBBeLDAIVxtO5Oc+tAxcRs9UFmAnV4MlUQM+MZBzrP3AR2ytWAHZ3ZI2DSwr0B1yJO
BufKeCTl97sQMjFq23tMUgEujJg+o1f42PduJ0THRCz5R2n3nmZ8CQfxB3nhe41/j4zmO11VOJNw
5l0x3dVucLlw+kWoNyy0OlCRI6bp/I5Bo/CFly/j14pjNsLtSzDfWdFSvxgeX/ljJnPQREA79Mqg
wzm0rELw8bnSjVBvDEyLN0T4fjajiUOk7/cN/1eq8j/cOarVG5o0NF+QM/KvaTRS72aKWE1u8mI9
DhL6dP40C8WtF/R5UasTHnyQMKr4uLm2laVpEovw6PE3n7Z09n7oFYkVitE224NB5ijeb1gfDJPF
4+Z+MA/fULWw8/IF/l0GTIpJ45qoLiHzVKus9SsVSj568NHTg+TAEJJAbnTarzg/7x08K5RPVHyh
FMmUuQIvjHDra57Zgt14n8M6g9YQPybYQwq0ucVv7BMq/emcbca9R95xrwcZFU1CcZMjnoLOzPf5
mV9pxLvMtFhlFqzMyo/o7Qgl4cqGEHuUSSVwBp+ag4L97WFvZdWPQOIGEJy3fIJPVg3FQfZzoZow
7z40tu6v+LjFefE2ghTi/Hf7tCBoQCWgGPdKacMp9BDeHgXSU2nKHQXhSsfoLX/gLwQ9i9dfLKJc
9ybg+oCb3DsRm3svJ1NRpg6YaR/PS84/y7iQgXFVL+ZyWI0XKajEDaAUqSnS1DdUmc2zYHb2uUVn
0H4g8NT/IIpmbpbBYK38tl098JikNoqw6x3oFUW6Bkhz50NLhrQNfxpxtklc9RKerQICdydi7sHo
9XIv9hNWzzDM3hMsDI+mFCmjRYPIidna5Fq006IJMUa4fO4oY5/YmeFoYjp0cDpSQwgJ6Zf0A9St
XPW90nmPx3Ss4QDk0QujCdZMr8CboZ2VOVnaF4I03iqRGNbImN6anWacwNCHZE54BmXgDX/3a/px
dNmtBl/nVu7C0lwbTC6guqad9ZJi8AGtxCATheNMqEqUP22HKBLi1qyrvC5fSMpujFymij+ACbwV
/JDgSZBRVoUDY+aRSywVFm65iWSYZOs6njTR8PrKwRgnM1VY13C447Z5JDO+fWyyYpe+vp9k5cIQ
Bx0t40I76tD4qj/DiLvLC6YEnXWNBgrhXLIeq/Phcxqncbbimh2doVoItRQdGr9wNFWXsNkDnmBQ
M0DfK9FoXWC8EXTwD741n/TexSiCCYrRzX1a6t5rTj0o8NyGsUzi1hGpvEkAJZHh6muFix8eVuwh
Ir/ZYGDPz299SpPCSPVLKEPuq4ab0jLu9rubScpcxrYy+GAJIixWJyvEVLhRM8sGa/vrmO8DfJ8e
Sz0JxrIwKVKOv9EnHo7pb/37JuP5NYcwCpFElL/aDfAYxuTroEmuqawVOmPy06l4Ysy1DIZCB8oE
dtEYi8zNRMHpT/bGcxl87e4CN3KIpzG/l4ndFz0fULx9jp1GENneW1JM3sRd3MHtHEjksAxWEJSD
MzVdAYEJpht1ia93xGBO0FjRD923jIQ85Sr0OILuiZ/B2uyEDJZZ9cdJFvruENFhCD4FcpgDjwJB
xrwCTAenx6dPn034C4D4tZ7yRPL5GRvtakFu7U1xRn+D7NOnSd3sqf10WJAAtT9++5bES3WOmZD+
WT5oR6jcIWTWlXDt00D/vw3EaYgf6W7IvS6e30jkzMI3vjlAJY42DpuER0yxVa8RN+WvKxgyLvAt
o3I8AEDFBZ2jGUUcwCjYGjy1sT1TGze/tH8fAnxohMESnxRB4Yh5+jmoK/vM4H5KIp+l/6AsDjiI
39W6hfs6np5vXsbglc43wom2xqFOtOcx3/T5Hi3IksfPvMGJZDOQvBe2sN9+b36yHwuFTWtBqcJE
3JaX3F4qPLQzd7T2jVEYfGHNvQEfBFwjX+UXBblHIAxU0LUQH73n9x8wzLS3Rr3wGe4fAQ8FHzX4
Jvs+UI4E6OYqNecIESozVI+SiEFUH17pDXBaWsh0axWcLbKuAh1PPXz3jwzYEwtuWbvLGjyeyGlw
hgULs8VmvvckpomLlGtvBw9lXv9QD2CS+bZvQOPULVMsoqsvEzfvp6e97PECPhR8AR2dMDPVr7YT
kSlXGRtXdNBdjOCmheh+pR77CEeCqBribqWumX93rSUPYnb65DPs3fsfvhYtWv6bI9tT3cuU8DbA
UjB8pmhfT7dC3Sl/3f7GzYWKzfzT7nGH12msDkIXTcFU3PA1B+zEfDpCyszKzb4fwzwh6Jd5STJM
0Qcz7OPDftzXH/iNUOFg4ZULEddOllMgIqFzTNAYi4pMcKEtr34oI/YMOe8TT1Vg5ZZ0hHyb6Yz3
cJNmRbVL8P1VA36kOtkm7bKhTVV3NZbrUPrh1zGgUK/YZuYvNFZI5dgvClafz5D6Q/kao8RHlP2B
KVRPeItk3ngyejsalrgEH+RlUd1yam/fV2KM+j2i6x0mR2bvDyhwqjCZctiYK3yFIKkoZ9gsR+nt
5PKcsu2bBJIaad2FGw/8LcWjHTY+HBpoKXd3PHLTSGo9GWp5IC9f3tpZp47BAHaeVm45IdvpSoss
qxwr483TCMHhXpwAg/U+dItGpI8MpfcGkZHzdVteEMqTY8mHTXVLVdcm01ZzGJveuEZKx6gwFv0b
NRyvFRDdONS6wNCCJ4DNedg2xVcdMYlBlrWHHIM50OF8NQmWALuHDYLBDgjwb3kipfyERODNvXhi
lMFAB+aKyefqgynhV0q4UKN4Nbp/QI5bMKIzx6SPad3Iel1fby/NYRoPXAkqoxpWHh4LNd5PnCip
hR+ihqnZ+vkNQiyvRpycAJIyGVhhuixlG3t/JomBBjlqpwF2PqwUyw4ucsUbXZ+1tcm9ChbZjC+C
q68sMAWHTZYYGCzrWCUxuJgMP/l9JpuEm+x7FSYuvEF83B9rkyBkzoWezd8Q9rV6bOm9JgyvlLgh
lXEMqIAnDoI0j/V6+9GBJBFxohUjjd5VUPOS8SThsYI2AoYf7c5nTI1g11g51T791B0zlxJevLLL
ikgpL1j5572rNhDVBMwI9mz+QP1hvubrc8PN9sywy18SaDT4XP8xLbVdEJYOLEQMiYjWdtu1OcXh
cL6hUOGO9s6gmT78ITEFPzQ+0eYzxuozeTJTjngw4rrVL/PMlcbTT+nIlZvppxzkxn3hEA17+n3k
0eWQR6+TWOKEZcWvmJS8ikN1PursCw0rUHN8no668EF+yHhxK6Ia6Czp19VrltUu/6MhnZX52zCV
JluDFg1pcD5j3k4xn0wb+VDgGu3KECnJQcRz6yY6ODAPwJV9lh2fijtQDOFWkOMdAO5lrAp8LrL8
mKR/L/U6cPc2K45JHJQh1b28cRZL2EhIuweczWRFp/HB/KgjQcJmBbIt/4cqLRgN8gaVfYpLheYY
gD9Yog5Tmkwfiq2j0ywSx4vB0ID31wI51+CN/fblE5kiKWED3wC+Hq6ZPwwXAaYpJGADNm4JvWvi
55pNmfo4g/FJnDFoEujkqR10fiJsCBzNJy5OAyHFNqACHQx6vBzeGKwL+/50m9p7kY6yAPIskMiV
l0fYHxpW5jOscXb7uh8yINrXIr3CGQGyZYLsEG4nstVRNQyW9EQFjSYcxyUG6ZgY83uZqnLE3iT7
iUa8gK+HdUAVZPcl6A2fWkUy4Bf0HGXDRwGHhO38mf0HJF+zW4VN4xgPugBEkjCtQZAvsmtCUst4
BIvHn+CnBD2LKv1mMSN6svUj3q1ldz/0nQzD8UvlHgFzgvggtLOcFA3EL/iUV5gbUPahd7kJSkq6
APFcWm2BM+yq/lbMS2tg/AJlmUr8on5sFx5iC9Edus4LzLDBpW43IVcNkgSs2CS49fMJNmpYZ+yl
wXniAvv+xGw58MzHeZZErCUdZv3OfIe31KtKemphMfJU2enN7LyatCt20+eKm7Gn7s0VPxUjWXjd
OONsHs1+XByQMiX3Ba9+cn0uMShlZj3Lg1tnEU7NrYG4dW5AJ4+1n0n3XYDTwGOmMD3qBDHAB6gu
PXd5Ck5EnIRd3v6aHF/FDYbCBjkrfk42K09Kx4Ojvk0LrpAAUZQGiNvpVp7/JGPmV/AETHrt/Xky
vyNItiWowpB0SMR7bxJY+qCWSlg/VxVnFsLz57EC8qUPKJXWeqnw0E0gvfv+/mYYpW4HdDEM6C/Z
wet+iQl9M46cmUeeNsAIFRjubFgQZHucRkARd40g0mwNoYEdoXEEdExrrBt7cteNtckKknfSeQb7
Jv0c+DB6jCnjD8m++NHUvT9a3a6MaydMajKcg5y0W6eP+E6h2WZfcgtdj26rjLPNqyRk7JR0oXkU
6tF6o72c5rVUTa95YMUJ5D5e5fgVe3em7FqodOtMWz6z5XtyTG9T7kGqr6708h1nKHYsS9TGeK2A
Gq8lopU2fCu3i01rciasBoCGewg3AsBJsoSZj21U0iY2JZlknbdVXKECEwBNCreLDwFcn/4quNGR
fBfB5KrD3SNc7FlNc21jaOLE03Ur+zaPyY4ddcaQhYSo9SfA8qCEt/IJal9kaTPJYrbKXRxg+oKa
gT8gLsQDQDEFwlnwJzbnmB77ht2vERzx/CDs84EgNMApBU+ZKZUygcpQuo/y1yPWzla1Fo75qttH
k2qOZYk4pIPPV/eTbqvFzbC7bcJwRJ/p3WwEr+Tsqv7xjVT+BevwceqBGoleQ+wO4YiJJA5ru2bE
VNe9R+l+rLomn+G+Jp12eARauqTzrxGgwp2NuHdH+yFfvvXFmWrwsb2l+I/9yVhlYVelOgbLDneP
kTTNV5Jwd4K2igx1sCrjMMbMysVDCZYf2tIJk2bapJ3AClafhTo1evg+jJ0Ds8ZVAu7HymDNwpus
YWI08AqnBU6h3Dw+VUQ2uhhYxFDpUa1SIOkPjzmLmV41As/gL/rci2/42qzu8PyjMO/ZMUaFqmXD
8ovYfRM0Vvvi0Djw5YFVcwZzbj4v0BD+fdC3fGMzkt1dHRKMGJqI6AiG+sg+uBCQssvIee0fHDK+
9ajl1Ltj/FDCvo3AcPLriEw0ZlrgHou7X15JUMXDyP2fV8Ja2fWVrQKzQxCAJzv9L4uXGFtplYVz
w/3ax+WOzEEYcPLIJRecvgMgHskFxTDuzl41QtPRIk5CRlksxt33Qzr0SqDrcz3EdbvWnIHSI6Pz
yZFq3tiW+QK7oOWL+vCN2VA6e0H2p/tX398FDuA5dIaJbW6p5DnZUbL0c+aD3fv4QZKMp/NMIVGt
y5ysBKtevKtpJ8VnKWjpl2Fmdbr9Sj2GesQuPewuFVoCVXhzGYQSoi9+42cB8/C+ntyC9GFnww4v
cyJVab1XlEK0+k0IUmREww9Ps8Eeg16nmT2Z4mFdY6UHcn5qbAMgikA6uK8KGLvtLCFGHXNnaFag
9EcYCbW+wIWR+kGdTc7OcyO9ZkLVhzTEao/yeNb3MUFre4nT4D8rnXYpuxp8qEUIjP3q5+y36qpw
Hu7NjhLAr2R7eMyTKIMYMrJu6bbWViYhisqSQT/VCi90L7xpJgwrzacw5a7whTzDyYVWiDgIjluP
0GYl5PpoicE3EVCGwxHJP743qfXG8OWvj/GD7xB0CZdBIHMj5mom5gO3VXMK/BzSguJesOdQIcvo
It3i50rdjy7FRb3b+QVUPg9g3sDdDyfXLVhY88vQSg0YRM1IxcD1Qwo6yEtVeF+1cTI4ox23HKTs
9/Uh8GXzh5XAR4iDZ+2na7BjaNGImp77CQSAmViftLgBr5X/PEqHlg4AA8SY2vdjWL8YeAAggmnD
wDpoyL8Gcni3nwNMYSgOqBuUyPh5v938g46ZaaOlCBxswE0LK1L0KgHuTP4g/pXtOqvcQyX7m72r
6An/bCfNEuPISE6LirOrRzSZGs40uYFbJuZFwghGqN+EIevW64PQC3UN4QEJKSWBAAENKRLlD4wx
qmD0a9vMoQgVhiPcAVG4DNkjv1jLclFp/JkzPnjgS8vw7nyENWD1V3qY+qStGBWctm205S8DrBKw
kgSmwE2Lu2VLu4itiBCeiqsDs483vofWDRdEkjWgC9QurmNLTKL/E/ZBHEHRZgUlMIvN0XLIsNxh
h4a385yfHvD7ru/NljFjbfMYhVbEqJw3s/9+lvIm06C2GK0X6OwZz0F9hnaaHbUvlqHX+goNNKk3
1t9tusEw6n7iQWlWMJ0c/9YaJSSVV+YS9vNTtt7sx6F5zUSIT4QfCemmIJ18rYTFPZwoOwc1oZ1S
dtMAwFUSuZ6VXW9e7DNoQVhn3XSHpDOv2m3u/gBt3FqD1ljrMZhLFF3Hs2UUYReDVgRWHBgvz0IA
eH+SIyKZX/64J7gioDOyS7o39vaG6v1h/RXew53iOMRwCjqP7b7XKXiHfcGLBBEtA0Z3eukmV0ze
azuzWjgS+nVk2WQ5u1zy9E4M97yO4seZvvAjth8nPnMjhOANn2NMRDsif0TwCWkT2j0A4zw0mSjR
u9GyvAf1KBxj4eh3g+WonFpgkMeX18JsiD4rPiF//few1xzeMEmiJ7kz+8rWtKCySxohkyxH8sTI
hGa6zHshp6xcJp1FVvOzx9tJclS6MJLT3rRg+Ptf+zf2fUesJnj7HKDk4TGV3rE4oIZgYDbmq2/f
GWwefX1/B58U0lTI7YKl9TmA7yW76f7R+3fDTZ+QQtY1jj9zZtnFFeekxQStiT862+MirjKsN+2e
yrSzq8c8w/aCTbho4X2x6x6cijDgM2BEt8yj8ctOEH+iwafum8xf5zh9ALj6vfyrdzgXS9+lvMuw
KJFRcfHuVV9pVrmJ9RIrjKw45IRwa2oicNaZgkAhhMUDvRWH+7uTwbciyi8pYIngBLjKd8oOkKpw
ZPDoFVbyoIwV0GW5/MCV77GEgu3MDOdlBNKSqWTYARY/4HXa/A7m/PLdG75eZ/SKZwlclzQHbuqQ
lVJ4Er0fC8hwCJYzDcwtitHKBNot8KzjrCUE0Hu10EohHCmQtPJnoCTO87FSRiQg4Q9BwZ2lRP0F
74Z54hA252B8PkhZ1LM2RBXYd989zBus7+Bq3Qxx5mjoAHu/ZAmy5LQTQFzFPPRuHm+UnUnwUgMG
oq9Zny57FcMU5jhk1S6KR9zQChf3q8aDkWfUvlyAxvsXCdI7LCSEq1QzbGctNAqOnbze6dXueY8E
cZP8HXhJJooY8rUQBVMCF0hFN5yCe+okyxhHd52jRpqVv0vLTAK6HLowjCHPKxoC09tyjp20cp5M
eTYQve/5dttKf8KfkFaGL+0CTkqmoKJu5mrCCwvjMQ7RTXq6LT0vPD9PHIYrLBLhDodgCiD+1Apf
JHpgteyFIR8Sivft+bgVmQA8KHGY0fjzE88rD+VdJA5bCMeCIUr1jqDdo1rf0iIkuBeCv9LSb/tA
xg1nmZ7guYIf2jB6n+9VS9XLe8YM8A4MQUJrhp0zPw1PSY7vz4x7Dn3u7EE2xDCXSY+jjZu+EJGt
n3iZZ458pUDAseK+lvfjMrgD33IZMoG5b2gj1jQGtR2qQbFGrsuFTR4POBvJGPNsCVccBY4QZ39m
dcT/F7+M+XUmcBjhz5i49w2zj1++aMbuG1khr9rbgmLyml15BjFbgMF8Jtst3gX8T36R+CD4h3Hl
skENewKeiPh5pT3hTfvwntm6vG6KN3Bq3p+1zLCD+ABecSUJF8vK5IsxKeI7c7go4suaiKOSdyNu
wtpW314HznKqtCC9/aUuGwkynPiR9//Zx1Oc5oBQSvstHJMqQXgo3ImnfX2wIraX+eyKDxE0NOBY
SmAu32GRfTf8SvKOQxMbQy/cihc2vqKSjOIJ16l4wqqDk5lw9eL3MI68RpUQNnhGwMUMbR+sFAUD
H9p0e8WEgMUxhffjsV9uXrzst9e7o+yWCVHhc0r/VYEZKRSW2dZM7esWXVH4a3bTJBI/otiBCizi
fKrOWi6ZX24SP5mGXNdiOdWChEUt0Fin8aG0ljxfRKpFZ61QHkMCRVnZ8kT6/1zQxO9W38TProaf
7+E4dJaxQIkiQcbE8Cf1YuI0dJ5GftpCoIXcwz8Fg4GfHzY78Fh2ThkV9jV8X7fsSMrYTox3KG3o
JCv39+zwd8wDqF2WYbHjAQV8M6QmwpZDNgzfxw/ZsvlZC5oVKyXKdtaQwPcTSPlIVhAKv1nEeP2n
3ZY38hvDEgMB31/PX9c0ODGwuhqIUrKNkN+G/JRwCWYtfuISpsH/3xuykG/soeQkE9tCqiJzc5nZ
HYyUX1HosMs1rOusx1WGIBL08bDE/PQJIQJgXZ04j+uDc/dXCCo5wlJxGLN8xbrnk6f02p41J0Qm
drNiXkREJQz/mK2Hn5XKa+eL4PuLZ89y4k5FljNM8UvZg47gOMsDRQMBTBa8EL59M0Hx5y7Aq42O
hpeT2qMnkhCq51ZML85WebzozEmsieHQfHZQyZNokCHF7ADfTam0qVvtOsf7d03CcHtbnUtIZz0K
k9K94ZRhfFXFLBnNjHrWHgv+XmmDBwZQNJd3Y1uMa0dOt8AmfBYf8IpjAfM/0I6NFNB6jYkGJi/N
HrGhxqebw/xHrvfvQMfgKhxRIBHSCc6dR6N2OwFFHhBLvhbl88TE1RrGK0C3oZwb6RJ89nlmVkWw
h73l0OCpi2rwhsKa1ctaxZOGmhdx/sy6ntm9/R4+o5DFZ56EgNtusHEE12WvxpzLIVcSeJK7GoX7
PbC+t3Cx97cqIgWX7SbFaJRqEPaSRWipGDVxAPARMhkyZpcK3853PCLQdgOUSj0XBNw5QLQyNHms
0FFfUHSqK/WHrIQdFNbZDffT9V+yCTieGUqJ/Cjq3h9BcT3bf5vPO2ru0Qf69Q9uF/8BF6IyTq95
BM2UTWjHnQwiEDde66wwBhQtMpRa3izkOGzuautwyOZfGHxSBpFwWl5pMH4MzdlgT2ckIZxdtIin
yq8obyfH9Tq9gqiQ+ogxMa+0s2zbdmnHG8nSftTS/W498rXcer5YTPvF8zQgHgbLKAtYarOmcV7E
15W+GAWo80d80YOS2MNiiUZ5PcMyRBjvSHi0uFODRCfY4juyBCmeh9mGpHPnz+isn/GqPDvUWtw+
9OdBRoeuhigGjZtgAz2gWKMYRdILFQtfniQNxb/QyDrrH52+9GuSIvuqg7+/YOH6yk+3+jD2E2Ff
Ukva6gv94HgKd5MmvjqtWNb4IfQ2ilG7Qr/BwHYur4HC7JU0mYGJnKXwQWYnqZ+PgLlunJ0dBZt6
oBKip4DhrkjD6UkBro8TxFgMeqJ9GHoTK6JWpRDg5Obo7BbLdsdSfPPlYYixCEdj7W7vm8zDzyMQ
J27BjV4RN1DThGNCLNnbcExdQg1j3em5Zc5KWjIOfTGHg1/C+cXOGWHfVPG9VJikQsvWsvFbSgCR
nsddyDULsDfFhgI4DTYmvoPLOP8NqSYSsrogQfPh0xUKIhGMTb7aa34TWJsNTM6RAATrKRPd3IXQ
W/82hHbyLgoOXaaZUC6jg/AzUIXHjYhI0g2n72e4f29rSyQrR+eogpfwnUJUmqosxBtz8hNMSD4T
fItgeyLcgiPvQHJlZD801jIaEQ9qjnyV6BWSVJYHGhGuHhRvirX0NG7gBEOPLXeCqCe24shLrc73
sLw61PAgsL7Z4msDM4z5BahMJBtrKkTO3Cfeisf3Ne5nPAZRMMnXmpMCkIeFzX/5xBfhkmyNAueF
MObC4OOiBnO2Ze7yeCBmgk8HWTInYWbigdBrvy2i9lAMuzBGcpgzwDjCwJnWgBY3Ca55cEW3yu0u
B9tzbYW/4ABii3JndVwwHPmosCjHNsl6G1K9+LE4gliEDIiwjSYajPkZLN0a6AI5MtAyH9pgQXJg
NK/ukxvvElfqbWJthZkm5XONFj9xY+oxrlSPtaF1HBHmNh678yOXwJ/9cC+vRYEU6CAxHcI4piGu
BP4ANMjC1TGPgMg7eCS13KhtXn6tuYUWj3JPbnkSvWvej3ryxYn/vHmSeoKIheXrT296ObIax+fj
ZF2CwDHBFvxr6K+sLmqZFNMZnC6YMlrnyyGCZk21K6roh8f1V9q/6HYr2fZjimYY90y0l+L9C1u5
sx+R3JUuvDsdv+pgwsjnhuqQAV8suWBvb5RRCWZozpYKG+9SbLhJCxzByLvt8SdCvcm1W+Ha1Mne
SBJSYMosrFlqeyukqMnHkqylMWNz+RPcMcQTEs0DPsYw7G5eRVz1nssvErKrNcahrzns/8OBKCAi
jLj6twR9UMRGchE+A74t+hUj4gZZqwBJUOTPW09ZGjsJ3sJ4Kg5SloEaaiu6H2hjMacKFob8Qspv
C24OolgocTEs2jJuhHdV5sXv/S9rNLydEfgANkkIP9XoPUWtBhnB0Vrb7b8uKRftF7f9CvN8v/UG
yRulc8SqKhRM57O4k1T3mNYESkMUhISmrbT3Wj3PUH+1r6U0cTgX1XjExTPymmMq/7Y4zSTz8WQl
196b/qhZGaOdjKtXB0N7l9CBGWhib875TU32/9Kl2qJmNUXZOkOCYW3Jg7+alyXyo7t1yjH5+iCg
kTYYBn82eMnGLcjOyHdMv/nYpyWWW//3RdxbWGDkNuk9pmzNGSsq2wcmSAoMlc18/voyMZhwpv/l
XYa1IYSWOAxu6OnluWDUOJ6a5F26qhAHozX5gosMCQQWKiGE5B7/ohliu2Dgn9SnyXiqK5uHcvnA
Y7M5V0QJvpX3ZDWFgHUduVx4zq2v222/Zyi3A0b/fcNLRz0NmQsHJ/T1/Z6mBEQxbCjei9/7ZntV
XJx8SAzTpyfMX1Q2KsSuaiM6l61k/xp243WHJ+6WR+NuLTpn/1mTyyPb1tTuoyltLPaHzkBOX7EZ
rGRJFwRaAjal7DfT+nhBXzRQcxBrgyWp6V0+XxcYgNhgUt89kfTpljs65ORFrEeHBkMovIju3ryn
zscQHomTCA1qXngfGdhz8nLYAtTG3FUgJY62kXYv95zudAEsdI7Myxv7HYlMzRTrQk/hbDZ2iIbJ
y2rcMQHeeWCse3LOoCQNiy6DDPUzCm9YSzZW7D/G0+EIBUYqQrONnnumU7Q+Y4Yl9i+376pyU7zf
oOuFHZG7k0XjFCUk9PBuvRVSSzzwA5Y++zpxceLtIoVxTKBchFacXu7jeAPnC7IeTAfPmLvQ2Mbn
VYWwkDrb53jK0UT7voWPZ7158oZ8LIxI9BNquPvi+QWaMNc3wn+KvHU2ruZw9ofi7PI0e/hajudL
jDlcDjVg3+B9pWMLcWoi4o8RFnins0pQCPx/4j3mdpxd+MxNBFH85IkKTfhm+UKovWI0hxWnYRu9
m8Jpg6nGRCD4jYEjKO8pQ2k/7euSt8L9SFyi5Sm8Y2oFCd/aXeoOv8wK8JgCqIPN+Us4rkrJ6IOA
whGxuQWKHbDueUU2hEQeAzfBTrx9xOoqujxihMhaSEkXxT8ptlaLCxVgsLmb7mBt3KP1j6QzW1IU
icLwExmhIAK3JLuIilouN4QriDugiE8/X/ZET8T0UlUqkJnnnH/be6AJ0sPjZe8r21EFzhs4rE1b
3Xpb/sxxPLQak1+4lPXwHa2bFd/msbQ/xUfpXIsZClc7g5ObHGbXKaXHaiZmV+HnI39IejjzUXuB
Y6s0QMFJJXqeovVlzvxwmFv95Uy+FuJL6wmnbOO/l3iM4KZCBSXuHrXpZnbqBJAqDUfB0UgArjKR
/SwI81JFTDg2Y6dj8bXCq0OQlHpy6GSi0tE2+18xmgzIFxcEpWhTICcQtp5wwOyGCzD3i5g1y5Ny
s0hGZ0Jrn5qln/UEUQiVNT2hCLTIUIrWAL3LK0+KPC/jCveJ4VZdsNiYpxLrfccEgzQ9gvYYVUrv
WJwkemsD97sJLCpODqhKB64OU+IKhpFtPlz/5oYF7uVr1uvPecZvvNnALqzYPJH08+TqYjQrTvVi
sDx1LQbBbJamPRUhs0i+jKtr3+n+GDN3h+fc4vI97AUT4N8pXgj/8Fff3RrUTzyk7esH16bS0bFN
c6QZ7PR6nKG+BW972n9tiP6VyPv7QdYsuAMao+F9T2s0mSqM5D4OM+kpWxAcONU6MSYNfRx/iZnA
FkQmRTM6mVNMSrmdpEObUj21gZhGSSd54ZAlYRJQBGvWyB2Pad7n89G4gaFCgVxMUND+MJV8Bgw4
RmBn+HHU7nVVFha6RfWWZKwMym1Jy+JQEiV2GwTydfFIHLAduMhF4EgN29190ZnALp5pz6SXcVnq
xeyJUPG5oSvgqr93U0CUv0pn3n7fP+0bQlw4jrWrV172sA8/eeSRczhAKpyPwFt3cp7fsZWa//U6
f/wkT/ErOlUueO6QH/UV9UhDKbyA0wjTSgYupUtGWZj7vJ3b+pl0vB82YyYRo3+NzO7J7/iUdUbv
1XKAp5n0DSsE/euFwW6xnPTt9wp+YxqQ16R69QnKlwe5mh7r6sezjAwah1h5z6+FiGlS1mHhh7wa
KQ93Ya5h8epWJTs2KfDsjfECRSDCwfryfR5KVqaziF9BtP5QHACI7DN4i5eoYCxQOCiw29piAn8/
5pZctu4JMu6Ui4agG9IVdh7AmULiAQfawZ4ACn+Km8ygX7zoeuH4ZjHMNHrgmolRH3O4gftDukl7
tfo6oXR6QCKBvrSEeCJ6+nAdNoY/UOwO3FcY7luGyL+7wxfhj+B33xhU5dObsf/cnSuY1c9poN/m
jgZDByIxv2rk/KJq6MyX67v0ZGIveYV0OFSR2RHyoSwAGe8xFc0E5glIAeVIa47D+v+l4ZfBArQf
WDsIOKmw9dltxfBal6guLoU6ysnu+mraE+JyZvsJczW8ukgri/CCItCKpQaYArpqZSsYN6A71ltx
INSyWZmTKclAETAInTMm2NbpwS4LVR/M5+6lSepAbZ/NQPB8tiwPdoHM+HK+zA0uExQdubizV+Fq
4iAZCP2C6hQCL3kUn7XO5j//48Y01oxviZGIxe858byxAmvZi8OF7OhljkBnbk5OXR5HTjs2jEws
YnjBY+JRpxFNrdhn0SSKo5CnCc28F8e04oM913GZusf0cOwGFJA9ERvuouvLlZCBxSJk51e4Xcuk
AIcUWIS44ykYDr7Qf6f3kE+VuURdWoBfCr4XcFYw3sxHxRFQByDQy8PPqBSPuRouodUykiREWRp1
pWMYYOWfiNHZyDyHdjYLW7/xp4U4nXIrBiTnzSy2/+c8MKGoGAytXzhzk+dyOjUEdPDDHb2gXGpY
ERfX51CKq4gHJMVrmgTo0SPQvRBLMrZpXBDj9/A046Tg6CDY3OLGXY8ASUYM7lqM+Ba5SyLP5d0q
vpIcAPiwSEPDKtCogO4hWaTWwlvsNndyQo2iarXsSji+8ye7/18YZXyU3L/6iFOm5zFbSTB4OqeL
exKPcedlhd/tlmPoGZfb7+vwq1y9G1y74+/dqdn6lMuiR6JitVclPNOVRmYEIn56Izh3hrW9Jn33
POGbSIhjl9FA1+TfVX6f2vu9S8spev7s5urYCwz7nVG6Kre5D7JTogTE9L3eDu5sFb1RHHaYAyJG
7pFo7Zl37zbR8pHOedFxtPDJEsZVCgdIN0+yQxVU87KyQujwmPu4TAwprkvrPNe8JYuwsUsQ4SL5
OreP18+8xwAlkKXysdC3XYgSOwyY1nTjGDbbk0vwx6I/3ygGeJnBL6YioWg/T9C548TODTdZ6jgK
dCBUBU8sWBoYJ0rmmbA8DJ1LVPmdetd5DC/vsHqHtbpONdKPrYJzx+b/JFUjgHnGJrXGQDKueF71
4V3HNYKGAys0NmNaBAQOD0RhJpefcnrwZs9VPlb8WhMxuIZxszTGX+MpWmOXnmm85royLcEJ8VnD
yupbl0TIzapzoqaz9DHGMD+1QvMvfsrYG/1qL0msZPj1e9OpRhlarhoTjhphVl1HD2PHT3qqqD5x
/Xc6n7dYXy1Hvc40r24W4G8/vGFyx2CCiQlL07pwym54FyjE7eWWkPsJXgaOcw5ayNhTNEn1SlXW
HSr8PgA91yiGq6KKHKTD+iSzV+Oe7hf8dP6a3fRi2asnh7c5lBGuO91gtI+vJGcGnizUWGwykMnm
BHzjf4TmUZj5aGv+HBIPiAGnyzCgXNU7tTMha5P0w+6o676qgO06tX5/HZAQbviFvOcKV7l2dsE8
+OUO2DhRndUIJ0XXerAqnsebO2P6+L04HcOh8qPjMTiJrQrDGzMCyG559KnxRRjmIbXV9+F2Cocs
Y5wt7oIza8bnnP5IWu8wV6ChxI+gS7ge1r8M81o3/w7fFcMAC54RuQ9q2P6ZTKcQ44+by4zh3JWB
CoA1+orWR2c4sJGZFGaCGqnraZ9h7z7HqH6tJLCXiOXQp+o3TEUJ+T/HAkyhEnQH6EvxDeI1ODY8
t8e0COMJQWSubUqDoksd4eFAuA0gs3U3fajPYEFwDf1ctRAQY/LDtBQeL64jwuRqfaDWoA9m9kCD
GcFShAlbzosSmR02QVTolCdEAliURtO+bh0oxWygWh6g94lXQm6DOvG1q3S35ATqzKdU0IsZU9ib
S67BiWZ7qDOK6dlUacReOJuLzwTLrklUF1Vhf8n4nP11hgaX188frhbcdB6HLkz74IflLRscbAob
6IQRvOsIxreI9djr2Ys/i0UzZoudmvOT/5iUskQJ/WlWiWnHDoUTKfOrtYzIE6XdK6D5WvDHCCcM
HxEeUjB6rPcKGH0L2JVAUJQDLWPOtFQ2zSN9PGIyMmdYBIkEJSrGQJMAk0ZI+mAtHkNw7CbHzrpP
igyuosuBGKNcBqIKbscjSAMoGPhM4QbJXu+HS6jp9sA6Mxa75B7WrpvFa7boYNhr+TiiYeRx60Td
doQmBmcLD9wazaWPrV/HHczuVkSKYsmZrXXHGUI0K384qjEkghHTRuwfD6yVy2rxQ4yEDtsMPtAV
Yc7dRJt5BoGVP2BKYeQbE4d50VOwp6Utx/2VabKlSm/jXww+pK+/v3UXoh6ug2b4TSamjtyPWiT6
9t2SHYytKx8MX5nH2kOsxH5F0CRSAbiBrbV+8XAxAlnFn78P8RiCjEero8t5EczDIIUVJ93AJhm6
vgbD3V/uqrwq1guP2tvDX8qXz+WR/bZ82BOMfOgO6SLE/qNu0L7Ajdidj2dAuRRAkSa3AySm4Uhq
Hwvp/uAm4PtqgiGk1X/M3zaaDmTkpR1FmBgincBIhRnNuc+6sELqjPNazm1M9vuOs33Nz88x6kiU
PNkZWGsHCJwzUTIWq/aE1O3tMWzlhCQ4LPd21c9qqM9oixGD4FDryjaGIHLrSdhb4a+6PU/5BbrV
8IAFNNfjDqIGG2BW0fCuh3yATR/Vpf1+DBE+7ekR3kyjyw+TR8na6AYKtosormbEukOQ/8NN4C75
ak/m0YC3tPcU0tZ8tJIm46j6+0zE3V+U/qV/rNcFAPrXwoqvMOYQA0AVewajoHL2G7o9y7WH3zE8
ktw79VN6vCG8IPYnrGFW/XA0Gt+Yd0uYU3vYjwXhV9LqfKR4mvWnzg+3HYTnCUXPcDabvpeHQYLC
NkqPqEE2IC1Gy4D93zQCTgFKrpcY9YmZIwq4z9VSbSzPzhsml6BaHQDdwppQduLPqRX+tSIdJnxS
GSAhtbIi6o9bejpxHawyDiTqsSrpvbfe+WlAbUIVdQmvBEJpnIROt+88jECD0oKktloh2Sop8rKb
eNs4Qa97KN+w78TtDEXcJdRxripdhVGQCVSdd4O2Wj3fTH4cZc8/lO1Gr6Jz//CuHFXjyqBlPX4H
TwRZ/jd8KZS4XWzQ+oARvanRpywnyG/8/Sr2kwNYgUj57K0fWHCak2W3Z+s9iBvHppld0nDwwBcB
9THwZoZ+gzzIIxx5Of0kzaq/S1W8i+ynyWKs+6sJ20umO1wkoxbmln4Jo+51zriLnhfLhHTgI+ES
x7sasCiAdxjTzCXh8T2lMRaB9/SX+FRiG4Rlk+jKkTArcYhGGw39oGP9UtH9OIM3s1RAUPCK55AU
dsLsBcBpv3COd76g6zKxPD53ECoZKs3fmCj6Ry1WDvvkATNO0l6Ox70uloz+lpil7VntS4QyqKsw
Blgcs5Ep6lAZT1IXcwdsUkRyzCLJ74l+LVZlNbOfCURPHCV5udfHL9okJYx2/cuXUHL9Pq0ABbbQ
H47HAI9xP+AjAG1+D0ynnTz9T1hiEu50q7CgBW8DjUyhMvnVi1svylKsyswUudM1wSUna6ad5/K+
5MaXJjRIm6NnYLeDqOzw0H7mXxTuSn6xjpD/Jh+Im8qsaZhOvgpPYyIIc5H22dabqISiBu+B/byz
AHNEV7aFhdf60xPw5TRNmJ7MmIuwZTP7Yu558/q0WuL9XisfX7+uBu/19858bJhKihl4z7xqgu9t
hCAeOZ8LIgbuA8Skf9w5lsobQ3M341fIsE1q3NK7eGKQg2wvv07x1ERuoT+XepfhMJBp5Di1YMKG
O5hHEfjdg//Wdmeuwo1oGKmdEGo2csBx9XwRTrSNx5AdSLHfczvO0cDb5ZCXM0lbaqYX5CTQ2Kxq
NO/DXMwypovmkLeRbZLUBjypgShumv1C5Xd2ESmxrPt2zqikK7hWd0QcGOwgO/hIIoUVsCPVhtvq
zisLgeJrXHcJSSwcXkclo03uWEYf789xzTPX+ybqj/NV24AwJ5LKCdz2AbqwxkBjhBEwGYNGU7HQ
nyfGyvkf7hZ4y8JXRp08woS4suKvB8D8GQnnHYE3rfFWWshzBH/MaImUxcLleb1QHcGs0D88a/tw
mnZ9mkmD8yRclHebgWO6yt4hue/MbD/WmuMjzZizsKbOftilvMlcRQ2oeE7wBGUNO80warP7vV2L
fT51phV+Yn6M8bDQso6ucWq1bP+/DEvqPYDRABUPEYweBidt5vYRCZWigIz3lRhj43wMxk/2ve+j
/2GeD5vYQ/sGZmNyjLxo0age8UwwU5iKIPQBtocEeIlmAT9EJovcBISQfYQHEBkJwM46U4jijJCV
+wrDZPfBAWcjXQBfFiTZ89ceUQHiiTvJCCTU7dF3z/hq9YemFy7sl/CuDAP4yx966spn2Jh5iJEJ
U8GGnP0bAwarzcXqrthfBiz4vZiGRYzxz6I0BUFkoFP6v54NuLoZ3ylbaa7AmiXkOx/Z1xUzB2Z+
sL5gckBbOJXH6/H0FEUo0uEC/JDBwuw8PkHqt0eck5tH7W46DNW/YD/td9q/qta8nKFPzYSqBefL
YYzuhrOhxggI6ypUpe+7829uLxdTOkkmmlNcwBc06NZgeKIw3AflNrZq4U14g7ev4CKb4pLhIFfn
sOgc95FyFcvXShdmPxyU4e8cTDrbViPm9xXUnUjthpPgPJWsHDLJDwRNe405ouY0oP4j2XhZVtI9
TJbNqs/DzTHAbDHS0G8zC+B5fFosAALnX80wat0LbmYWqQM3OSR/Fw7LgHsG4RymGnqKCZgf9HRr
o4SjsTYMEjVOoiViSkPyKpnseE54D2fN7vTqOdPMnv0WC9yEDyI/i/VL37FytFVrjuLayRB9433T
Wi9j+yv8583Tul7Vxp9fUDVDVRuWVfIVaWeT47tw6SfMUoretNMNc8RaH/vVI+nJqc/MEmviXp9s
NplpvTqIb9hbyvr4JvMe9kN3oYGTvbnliGmnP/x0dFLIMKrmngNHpgI7G3aB4y+p9rLohouV20cX
CuRABJTeHJbjf1vSfN5+Rt2HC3cBbUCpeeyK0CGxtOZHYcDylQ6mrBiwEAlyPDx1mUh2VdiTAQP4
CEtsnY1X8gChEtquJJdJziMCSwnV/yPu1BaGJ1xyMPmHAPqHdSYFQnLT8wJ8xP6ngn2HbnA5ItEt
bEnWhH2BQuY7HKPfA27G7FgjiWpSFcNWah14sq4PH+wVtiia69tibjQyLiBg+9+Q4PEMs4zXknSI
7+4leKe94bsZyQhTddgFog0DkhAoBWeg+Ij4Cpe/zJxgDlbE4chnlQykQnIRhyyusnDbEbg9Nl7P
T7jB9tNOGZRQo0kQmaLKP6O8okRMzNyFBcVstog79FkDdRYkVJkBnD4uOxgPHJIvNUAWwuH/+SDZ
EBnu6HVdClH2fnYbBfsSr4Hjyveg3IOlSVODNo9/jKmbqYcHrVhliWldkgyiPJ4GdwMZP2FYtMNU
2vgOvPHfKyOILHgcyzpROTwrFhjNq1cVMajxTTpO87DAV+n4SZAGNw8jKadz453wVpR+/OJEQt1q
Z+Tr4Xgx1mVMEuFD89ROBrIVw+ZufDyDjxk3WRegAz4jZzqC4MlnDhheoeTQI+g3ZmZ1r6BvBMJw
nWDVpms55OWx2mBnXoxzdg0YwSVYWT/WEXvet2bGMOCFiDbu0m33Uvl2OeNyzTPWN/Hv4WUkzPgV
+sCH3Y+NiDxN+cL82/nIhCk+dpKEKyjlBQDcF2jrtnz+Mo4ETsmzJWl3BqbYRDD1bPqQBt9okujs
h3OTNgp4mVpdqNoSGUG8P+GUyIYNds9WC9ePB383hyc62nwzT5XnaY+4SXeHcxjPyGTTkkhrrX6S
QPQDi86+NoALBB9EPFQIhr2XdU+18u5A5RpvM5N7mnxK0m8oL9CEUbgDuEBxtKmvVlcVr6s7KAOA
cfSLlx7/UPy1bjp+UDCDkpNSep2dtQTb2sZ+knCZYWaKrsjc/AQ1Kw6hmOnAP08IN7f11FH04CvW
bPqRnAiWdzbwoKdMGR7Gny0mzzR4Ee1vyosSEIn2Ztu5Of3WRcB0t2I21R/5oLSjEwUMKWDlkYzh
StKNxW7KnAwNk5sOgvdeprnj0YmkQeYwlAP3plIOPGGjM/5+A6GJ3imO+qv6D+GfR8sgYYE+goLJ
7+71z0mK9whnfoSUrDeti+W5xaJVmAx7cIySnJwuz0PH0eOcNI+uOulPMB5G6EpI8J7ynv8YU4i1
sTofrlcfzAIvORfsdSeH0iBvub8Fx58ZeFgwz17XtN9rprI/KyxDgcYBv1x/tgh7A2b6U90+zUjH
0G72+rpdM28ZNS+ibP65/L8ARPmseAR6lmDkQt/UuvDt0mVEog2jPhglJ8g51CJyXGLDjjCnfYgU
eCUxwR/sB6W9tugb4FxS+nNi3cfmd1wN/N9TLD+le1HFMiKvx7rzKifEFbGEBZp90/sjWUDzCKq8
Uoy9MP0VnRGuxXRrDNKfl3BJyD26B9HsO2DbTE9mKLCiSmZuetGvTDpfaLoikj9iLVmQ39gY4ly0
qUX4c9bnOW/X3UOBUWjTStnhEJSDcsD4fknITKpVefqKTLEfEcwn5OT20pjxBuBlMqgYMFGNo/tp
yTe2PC3LAT0yrk4UNqnzdtXWz08KuCCWEsw3KlvzfgQdMJp/nhSMTUiBbSwGHeb9z7xiab7TJYMQ
P7uGoiPfac7t4uLp0O5orM5u78Uu9kV8seDBaDqyYZD22++7q44qdyk40mWtqqyW+gYpGc2XNTEp
e6zlgwI4vjpbPr/uLT9ghX+/0u15haz4nDVPTZg7pRDrPImiHrVDzbSFF8ChwcdAfptBxIHnYWx7
WJDQyyjSr+QD3wSl24R17IQinA41G9heIoDNEAflzBYlEPjaWuoLmjl+dEw3t146ovFnAIY8cIP4
ssMYNuluut47/EsFuES5Ca8+xM5fMlHGr70MlXAsyKp/T9pc3Rr6pRfGEDYsXtOfnlU4ll94puYk
xf7jKv58vwJ05uEH4kIdOrmOzIBRBM3WQ4RQUliurbu8Yf42jkIxVTgSiIYX1ZBCne9yYe9sAQ3+
1gwWWIrRLXBEWAL1l97W4UHcwPLhihqz9Q8Cajh9D8+2VAXFy/q0jv2TPj8gLx+d3UPl65OpH9aj
HFzydFASVhqwzCOIAT6F//edaMznKGbtkhjXP5UbQB02nMIVQMNt3Sb1tt6CTH4q9xVAh5t3o+zA
n1vmQrZ+s7n7+LUyirSiCdMxkg55GNfxM8bxRYdcYC/3e/Xm73ueFeyQaCTJfsJm4YDjw7yOviGb
kQBovS5O7RA/xqE9ffg2Q2zwN6ACdeQ5W+GfFNOudtNZvAUNm2TRB9W37YHNjp0tneLpvTyFsXAm
rAY7ee7kicm/O5Yzm713+DZ60xeWA3Bngc6dDlBY6DBxgdBWkRqmC/kaAIlPWdTDyYDVm1uL+BpH
UTvm2vfHTuwLelKUTfZMABfCc4DRAGtjob8sEcfRLYqcLcgL95zL2nI7EKGFU7wQxUEBNLuK2c1m
X0GpqjzW50GS9mnTHKgenDa/8G2yhRJU4pA6sMYvEOwbPh7DBgAhSFQJhBxO/GRCzb1EUPzhW/qz
nEwTSndjDsPVVLE37GOr60Fom/MiYznALWIRU+SCVw99NtWYm1RzelCkhtDwYLp8LTjhR7jgdvLu
WIku4DM345gkMYsEIvZJTehkYEvWXxIA6EduYBW3gF6E+tteDgimthh4sadd5k5Y0s4XrAjnPBew
UX4zbdZhs3Swn3laPIknH1oa3CyApGWEvpdNAfLsnHXZHiA5eQ7cBG0+FOErWPg+s7+nnTKAcnoz
rrpYE00EyeRpiQO3kmZ2+tcH/QigkLNS2eWZGoUk9Sx8037sbtBb4QV0/bC1t+HC/w24pzWorUVv
TT7R1YH6n/tWVCwj5+MIZhHhrBDTZgnf5w128vTYRbhDxvhucWcXs9sYp2j65DOojOUIzxsckvbw
dpeGFbOYGitcOCxq0yNRSvAIX0V5h2dtgkGT0AMgtQ2d9eQ75Xu3M+FfPS2A5O4YJnDF+eW9dcaj
SO/FsCIHi0Eu4+796j6H4jugWR2Ukt2tEf4z424CNgPzKsNb434WZ7v2Tix2KHBMKIhMrnJJ3QGZ
syQuOwDE5XcK/7tB6PnX+6dd2tZqWOlwRYoFgn5NnO4L6O4OrSDm42RZ3oaTAjqNy/EWYwXZRUuH
1SL4vkZNPtfv3haLHgCo5KU5oLB61zdP+kvc48vkqni938aE/20DmUpU7t7rA36BCzeR+hieS6zJ
x2q907B7kyz3ngOOZp7IkIJPyLC+zzHdtbP1+VC/E3BMrVl8H6eqnD/pzCn1u5dFH0I1iyMCUFVc
sM+yG1xwgcSIHF+osP6jCiGH2lqAoQHwQM1hegx4J7QUeeE7QzQbfJmnYUU8zyVsBZfASC41GGl4
Q1HHrTnv2ENhAt2FzY6Qxv9Co5u+l3uMdRsxfTwJT31zish9jD0ZgYPleZq3jvusxefVhjdd0A1/
L1NsKyZGpDGKX6eoviXcQmOEZDgbTTiz+wQBbhmycgy3B+/CFsc118Ntn0PM8o1kJkJ2oY/jYFUf
O+8VNKszsxkX9vEFJ05gDkxTKhgmOKVpZBbChWecyl59m8Tp2GFzuQSclDe7xA8lVpCxbJcmA5+G
CpfTtY1NRAJvSqtlVspFDfh0BiDWbYtCFvZcDi1jrODLdt3Ur78Wc3K8WtZXdV0911nJDebJ+Gwp
/xCvo4kELvag3PbQ4ROYWHVjo8M8GUvrcVsF9bbjNXx8bIp62H2KNlIMP1VZuoMzjxdOG3c7viDd
fSEqZUBt4NUxB/bo1RFvnJo59zTQt3kKY+MhAftHizGTtdYv/mAFcgaoP0hAuSTcnZjhg63qTDcf
1PpQeyCIBIsnyjB4RMaYGdeLGssSkhjMTey6QKBUd1m77Bo7yguFuB+Goz/M7Xf33uh9x8vZi6sJ
0BZX4Ou0b+y75oaJw4ml5Ns7SL76ABpWBuI8acGf5JP9Wof3uKNZ0FDUxxHIPR3sr/pqsCqufonF
IcFifO7OYBjrdEISqMZ2Uo14Z5f+Kd1/t1RT/O6prnPIDBSwAPcaSeL8wYC9+zqYT3xj7HcfmOnq
189Jxe/uaRxhQuTEWyorJjUlLAbQapVETHJ/SJZ5AA0/pUtiD5mg4K3g6FRHfA4ssThdnCZ6DthT
veuWCkQWmoZK/0h1SlkPFIxxCdzQ592D26DSTMAKuNxEka3gLHb5qa0bLcGziKOktmeEiFbYUxtS
iV6KlVZOhmEk1sl0VrzgdRZl5yRag9ClJQlrxd15M2dXB0OldVuM/aQJUuVQ73TdLm+7hDJAhuoJ
Doa4dgNuDwdp8RNeqbl9VegejyQrAdoAfquVz/7VqZAm8FWXdFzqdENqa6X7zhRHOrabSL8sO9no
+RdJWiQkqjx+Q/I/JwjBKLEcFL+wf3S7dnqD4S3zlo09MK0rVq8BH8/h3v3wfuSLrDfv9Op+6oTv
z+PllwtxS8ca5Rtt4YM4pgpd/b68+B8Idja8Y7XAVRlDiKCE3FyiFSEAJR1hQNxdgf/wNRFDnTk8
kgfAaOn3GptFfsaBlg/H75p01K1WZyMolCnZKn1sAF+XzXUwZK5WO8yz394dXE7eLkxtJzm+mhoH
LsSwiPg3VjiZDl8aKFUG89Lv0PbqhJDMM2b3iGMAY8zRmuH9gEyPIRbIl9Zt3nx7dL8PK5rlN4xq
J9OSDqEWYw5n3rfhlfAGsjxZ8y1Y5BKgjP+jorChadMsd16tiw3hq4ho0lrQL65Iy+PAgLaIlJoD
+7KkX+WzKtWqIYcYnzSGE8mdyqwl6hvfnaVZRRKDA1czUfH89Xg99bv53odFxoKjwCsIrc22y8+J
woQxOpGbbCzZqMbKz/7+iEKLqKCAYioFHuiwhBAMsYF8raYe7V/MOhlZnB48h4MVrEp3NjOhMDx8
dcYbyzRHS6S0SdSA5cVMV8bdg0pgR//ifm/ehUQKM4T/rfdX7yoE6kaNCNSI724V/hr84O0cA58W
i/ml6oHYNfsahxwy1krXbH2mk90vE0J4Fyxgx0SDj61n38VPib+hQ22xEfjI98oMtINfLjTdEnst
gQgRKeO7F7WZTWFTXdzHHntbTpbO1eMv8sJvxzc1qZT4pwTdxhuoNkS3Zn1GH9aIH/IZ7pOv3BHJ
EpUjSNzDE6t/Hja1DTwGxoGS4YdXJqMwsJrCSz9TAOweqHEtGeHXHRjp4+tRQg46gYmp/wQvLTSC
/zwdaz/VwMfU3KU+zY4ZmoNPgvoGj7dxMc3IHUpFhq/W2b2wrAM2ZeInvt5XtVRCttf6/Oy+h8Wo
bISKuMb6rbNl6/Umg7ib5M9Nw7ZHHcv5ng7bVFxHLYw32qHZk9kZy2f1SdTjl3omgZR95geeJZUY
Dxr9WG/qkYEK0bTzUZdjFjvitT5h2DC6WPpYmxuLivA5bXZetgNbjyC8ZTuS5mkUaES6CAqdgUvD
ZUWL1jpp9jSj5GKcbN+GLx/jBns6y2RDKrNAV+Ozo7t3F8wS7530wOCxC2n0r/Cy3WUHY0Wb13zS
Zsoa4IN2SOsirr67abE2poftIm9UNt2ktOs9oKz7DjGoGRYd5mvul6jW2e/QJlCg5+rhWTjN9LPO
I32OdQNJfE7nYHxhA1/gYe7qBzUb91rU6/IqdJjfbnPCC15n6tSdNKcaHxA9yOeXv/5IDSqmcEru
PiDVo/RW/fO4HA2fR8h6NRGUi8fkPHkzLVE9oPHu6jV/Q7Gkle1XEwp0aMkPqKAwePruVzrwun2q
jRBTG8wguqfXHw62xG7M8Pnzs9M7NM9cuAGBDfCwAXDqdSdokA/P2mHh3Ya6pOP03G9EyywuP69h
UgvZC6tFJhI/qeV7e8zLh9nwEVeA8jGO/6MftoxnnBhgTkj7Cp4rEy0t1oNMurHAnej4O/YoYIec
KnoHvyXe9meF/wLMshLRWvuzsItmUJgeCjUomfKa8RlB+zofzxnGN+4bW+CzwQhf398pBQ+Qf4lc
og6veqKkPDYsfjJktGVmT3vrG8FyXhpjT7Nh6NUciEseVDCBFufAA/rKl8hLWq8gPiW5nWPgBxV9
lfTMA/nH9szhlZDTAG/d3UvHMmhnTr+/wv+NrpvLeV1snrJWLaaDHd10eMEm38LxMseIy2ojU6Ow
0aatyyaD8btS0HIQz4YQAt4KtvvpXCMmuyoQNCGbgnKUx9kE07pE56YpnLfwFTkOr3Ee07AOxvrI
OEfKrB2zyYBZg4g/cYH0DczwuF73jniNcF5f9iSTIiEA6K+zSkNwbrbd6Vs6mbE0m+nz6SiH7ngg
7TOHavhDRknBJqlD1BHIe2R/eP+rOb0YlMic1DMNuZR1YfUJkRTzc0ZkkE11/ML7sxpfYOs3rVZM
3oiY8E3aGNDcJa0z+ASHMzbIyOYyJ9GRAL6O5AnY55GeaDHlBm0Pw4B2PZj3CTND9zMn6Gz0djn/
aH6IQn/bMbwcKRZn8+i7baT+/eBlfhHr8ldWAgUIPYwRlpMeZCZcFaxHghGUzZNy7FOAFzEjQviZ
/AKyZQaZu96RQsrZGyAFykRGw6NwiiRUg1aF9z6w8WsLLgsySodf/hYge9i3byvOlRVnDJ256ZwL
J4sqF16YU5M6Mr8uB/SbKC9sjDTddk9r43NVGE32D5nXu1ELSbOu/sGIEGZZ443hbSormGCRqIaX
YLnn5RdkrX52KbvqcMC+Dm8DM4k5IOYc6lmfWAwwip+vk85ci8tUztrPo/tSZ15JmRL159hlw97o
z+64bpVk50mp4CT1dYcIBpwGSHDDehO07IKfwRnDBrgTT1Ki4QVeCCfBvhDc+ImqiLW6JC0ofGE6
UVnYQJuzFcWolPxheMGOKs06PrvHSMqNZER05qR2J5aAGD9m+ACKei/4Ib506pIDodTHKIGsC0Sl
fAH9l5fsk2TcOgEqU2y+en7vH9QkMSO2PbHbfee6CzWITUA6CkiHrlXXW33dP+maBGaUARhjbyPq
8XvzmuYr5u7wTSPyU8Vv3ovqOfY3TPPn4FibH/HaX/vnbnJMngBJQLGGqZ0d+xOsIHbyMazwtvLq
ocElwvAF990uLEe/Lx0lMSb8+Brbk4/AF3FzB8kjKxg1oY0+HWEU8AaR24JoVy7uSBIU+GpcDsg3
lW8dTwkHtEiQ2AhYwlvh2aeEwQmhE1/HKO+A3aTM+ONuXChrqv2zlbCRkl1QF8B83EDdM3GCiEPh
JGjYVhSw2UCO/Ywrejl+d1wutKcIRqnhrd2dEBD5RwkMYt5QjDHMGDF3wuHkyq2VoYdwzQhu52FC
m1wR+sArIYSUfBK0v/AovMDdrHjUdnw0B8/KvnCl+pf5+380ndeyotoWhp+IKkEUvCUHc9YbS11K
UJIioE9/vtm7TvXptU+vpMAMY/7jDzTPODQjyaKfV6IfrLGeoCllL2+XC8oxFzMQ+jvYyDC+sFDD
z8c5ufEcIowpblcVyFz5Z4MZI+4hzFAhcxZKZJGALKMq0xxksOOclNSPLaKlefImzIOGjfzIBRET
5zMQZ/68da4gkSaIODFP6u27IX5VZE3kc41tRDO2iy8wDs6CRoewf8j93QIOa8ZsuI28IwmHVrXE
yMTYD224EdwA8nSWIyOeq1A5WZkf9vcsj7HaxP2L0t1S+PSSQWDchEISUI46wqEKQ0gkvuG/9Gte
WYHDfN+Ad0DHtTJBl4h9otd5HzCB/wViMmtZYcQqRQ95fhPR7TQ9QZ5AIeBBcGe5TjuzL2yntF4l
LoOBbXHZb/5gDxFAqjU0RhwFzUreoSURExYrHyx9NIcD0EqyX5fGmI8HAScpWtLMMV7U3kBmFUvX
hlZ238KnJiC+ChOUdYWUWZCucbw+OUvRPQQ8ZuUkqI7SekPjFnWzGOcM3Rmj+L/boDM50Fruh8a1
42vYtlAG2ARvu6CimDsRKMVqTuw3rnZiyosxiPUhSc8qmmS8U92GXxrQhbdzht/AwaEflbLQKbPk
9bmnFzFPxMz6eR/uC0d9QFdCRmxs0OXlDaor1Cl1hd7RVDGtkx06jGIJhzFAEUhWhv2yesGEcS78
D3xtupMD97l77SBK9Nlvr0vBS8b0HzQJ6gev5tyGPqm9y8+ezQ+GxfoNS5oGOSZ6Ko3a0qUo7+HW
1fyVlM5v2P9Calw2W/WACKulSsnoYe16jUd7OJnU7xDNI8wQOs8qPzZwe3z+pc7YBlGQuUPy0p9m
nNFY6JbXGHZFC8ImiL2RdMzQbMvj8ufDCyQdh1MIFNWTNutp55e2qnEl5o50WDrMR+cEieibhs6u
1M0dZxp7VwLYpgIqfgzEZjxOT6xucPsMVxiHAKO4q4gIOkJBjYK+lDwZ0Q3D9aJy8GLdeYXupDfw
9NWvMz+wNo4xziGwbCJo1PfFsADILyeA+9IaPkYSgjI3rYu65kpjeTwaD0fWH8A77t+LdPMDw7P7
vOQhhpMA+ulJY1wvlk/aJslslQaZo3qP4QXutgr6QC7udATxFaI3O0dvBojWZHY2LkbGHGfiGBdj
s4xn+t/tTeoxkdk72BTRYkmZQcM9oeI2qDXSq6OxXbUubs2YKwmbJ8gWjI2NP2vmiOOYlBFkDosv
OmSvPljgWG0exkw/T9DX4tfGOIqZ9iIaneif6YzELIBctu5q8YGHl3lHoqKgKL2PF+4ASwSa6h4A
xwSXJ+j7HCJShm8MV29BC/DVGuVVWbRyAImWVHIOJ/ZAoZXN0USFkcHG1Vm4pwA+O3/33mXV1v+K
yojVERT5xSSFb3sYzSGxvM07zKftx5wQ2RWzog+gHnTA0OICLuSFCoITZAYo/xg64EMOa10YUB0p
97wadWPDkj5qnQiU1C8Ps+q4FqsEIkhpysqEvdAJ5y863ycLdg0UrGRBrKz7uUE1yY6zZiUKug8S
HBNSqHNZCxk5bX32JP2wxIWiNpzPYuQowqwYTmCo3zCywtZDJ0iTHSaKA2EVxMrDcsZuLPrrCcmd
xDqzYxbCMjW5MWVYeKDVIzIeganXpipobdh7s6YzXgJBdnlvSuE/Dg+bowikGLZL6wGuRo3xbeFB
kBjORu1c+H+/AOsyYS0lTJLWT/rTcHR4ikhKL3gtUdfIRovZPc+ch90oVt/J2BLhVnbw06qSvUhY
P9R/p2DEaUroKhqHZuwJrlt0LhOUAG8bcem4OuM54kYhXBfUzbfPcRTW8/IvCrXYbh8kI4rdhK2m
9l5iEP5AVr/Ws29jsdA3hEOJUzMmc0yrE6dDkGIKglEQr7g1D0xgnN9OxkgLe6/PMSKF4GFe2of1
3vyrULCXclE8wux+hbBEltzg1MFja0d9jwEK1X/MHOg82loYPST80Gkuh5fMBoMPFBY8rp6HALv7
9cMwAb2IU8671dtkl2fuSODmuI6Jl6JZLhpjPw8eOQrGD0Uk7nYz6ES4V2AKgdwxRfZIETEjeVlQ
iXKGp1Yb1ChljAeDLaqEjfDyGn7JDGaXgAODfxcVFQ9iqW8xwWf6LFLrdKj4ckXBp/VE1eU+IeQK
x2e3miQi+6N/gcW/Q3uezvDupp0ON4lo4htpiFdopteTx+oxTmjYpWNA0/IHWwQ07DZUr4B5+gzO
ArGGCLGxCqixYtieZvGytfKpMrCjb9h9lh+EUsPlkAMY/QE62rjWBrGyONBLHD1XjQKfE4cDQoM2
QPsqKZkqkOZBvUJSqEDzoHf/fL3EFwHDysFVAkjDJkg3SaTr+b0rkFwJTvl1QCxturflwOkoAOnB
k4mch+CIv6D38nTJ+YpDZA2ZS7lX6rV+rEp53cFyLPO/eLRrPhuNNLq19Fo+SEzL9HOeeiBZX2nx
I+kLjHnUd9+Sr9aTF6dVUtmLjdojVmwwIlX61bDvS27SLE64sG36GpvkTluSUTGAR9j4sNA1vkX7
3D+N3aZkUFv6nD3lZEJMkIcBPYMm7Ek3VSKiwhggb4KNvWwulPz8hZhEBGTHqMxuVUwNC62ONZkl
Bz0sdnNOiode/eJBP52WcYNRn6gWWTcWX7LEjrVk4njOzIbs+nnClDWTr1mvuj8WXptWvUIxC9hB
FpKyfQJxmp2zz+ugtp4fc59SK1IdNxZUYrdBE95nQckn64w14i0I44+bcnjLYQWhC1cSYX5OEIQ4
xRaJC41xh/FDtEaEt6eLEP2hJ0sgERVrZH36iS7M8+F3dzBtji/FDTHCm/nDkR2C7ZeO/3evfc1H
Om4+pYU7FwEsRlQ4Naj+4abhGWEOUfOg5aTQiVFdOaRAJFhdmnDZObNS2lnLlwe5hPklmDWGtKDv
uQlKXAw2f4jM5GK8QDYanFHgL6MPQsX3W+Qed2Z8BtwkeW7X2bpx2h+gxECaclNd9KMwhb9jDHMv
vwi6nF5kU0q6xXiXIGkAoB/jvzM0ivELP222KavQ+SeaHlDDGQYbSbWo5cXbgraEBEgfPy+3ZEMY
c3OhHNONJUZvxnUHNk23ho4gnUMjRTc8GcIEroxVL1xt9DCYfscH4AbwYvlrvi34TPPheGQqkvsi
Fd4FTwa8WtHiy7xChqWzpVAKatsFRIY28wA2seVphWfIrrzvbLzts9gWYeeGAChkmEVtaczlLxR+
ofiR3Q4Eg0sbkPJinvs2anwzZQF5LoguIoiA3+eoVALY4Rhfsh5iN/ViyjF1XeIJD0ymKYRU2hLF
z1RNSC8GT+C9WTRHi8cm4Vthbp/22Yno12UOIcwY6l477uxTuhkSdadi3Ii4bI30E5M7PiAB2j8U
S90r3Hp1mw8AwX+CEkdDoqQg+cAsU/k64CBRKlbJF1BK8BQVwL3xiHF4AOLXX4uy5ym0vUjGjfGe
E90sBKeJJdWMN6IqF4zI8jwcbWCBpfIkW7O2kcNFm7YZkH1Vwl0Y9hH5Au6cZi3rQB/prUFwQd9N
z8o+jyedNJfvKGdNQZ+q3U9lX08EaiCmAlXWIn4sVlwMcPDjnw40i24TWpmSeZFZLnya3KZN/KWB
QmuGNz/Y0KNHcjCWJh2AD08IrZk3OL5fVnA4x9zddDxQAv2912fPM3pTV3UwjwlPdtH3f6id+pyA
KryBF3UxjwQHRn459HVoGUXziDapOaZn0/9R2ovW1lOyaffokU3nJHvbrzs/whgYfU1aanTLoB4W
NLENkQmi7qODOv5NYEbaFNzS19NwpkUSr9D3xQhGw6EBx7wtXRxN+KMX5Adm1eQJbfjlNHcZfwz6
XjA/MSI1f4Mw375sGGx6ZSkwxDQ3Ue1e7b6EMin46K5a+X3aEK01+NKa3TzGzztelVW5RuuUntHK
KcjPbq2Hxd5ZWch9S5/UyJj2Re7GDRRudAiJ/0MJwlGGmoRDSi9UlupSt9UpqD7T7cUKwdRN/P6R
8rlDTscyysxtnXT6WKceGjws2BE4aLjSkI2FvUIOvRbfTv9LXxdQwxruDtj8DmwaYgQ34A8w2PRd
mjeMqs8ghuySZiu0E0iGtYl8pLUIv4oYMboiobo/nFXSVaLnTIEGnM0eUPx0qzm2F4LnFKB/CuO+
zynEJrchv+pgJZM3yQVWNwZOTjn+PelNgMfCXd7QrsqMCD7baDJgfX647EAf0ZFT9j3nAJW8icwC
ossgAKtc6GNx7vJfmU8a6rtAAGFmC2CCH95bqpl0djW0cj2I961LB27dDCBDuFLkxshjhxh+o5Kf
sGzvW5K7/GEAEv6+k+F91a4DkYd+csWxuQ8zlLxdungfDN+JChZYu+BSP2wqVArRoakUpHr73apP
1arc1JvmUK9zbL9FBKJwvswgMUFlDUobN5RFI7uMV0ZonNPU+qdQwxCJrc0orsCIbKT98NEPqxtL
I8G+pVVfKHcuL7hLbdD0gu+sh7UbnVxYrkLBxNb2w9DSfB9+LkqkVfvy8oETqE9CnuymN/leE78L
CJzinMVLQ+8ci0BC147gVE3hyNbk36GiYxnJWa5gPVQVTaglTdAnOS8+6zcNOhrMGAyPa3B6HD9I
2Kndjpb/G7HNt3/L4uWbWgaY5LGSjiz3FU1Ueugshm9bXnCxyNBGE5qUhw40k9oj3hGm/ZsDYNx7
ZJPLgb4CUXXoKZrJJpH84kpXL90ijOXlK6ud070zyFNL6GU7X1bltwEpDnxi9nZAPQRSAYxCw/Dk
tXNs5SfsDMCzGBDjMEwYHAo0TVjl+5kNNq+stSWnHkDVwTQ6vhEX4+2TIsgRZG1EFmRQvELlc1BP
SAvN+gICzIbVA/aZoasw2fY8dY5/nbF7ZTaLxO/L0sxkxrtOhjkGTauzh9cSWSl93IMMeTbn8N3l
FhwVwO3WJ8Nvp+FuiBsxbhIc0y3V47z+JUB0Usz6HyubxUG0Sm+i7brRl/BlJtUunnBoFGQ+LNXD
17L1Hzi+4I8w7c4jHiLsGYCYv3KaT4eYL9DF538yxS9dLk6RGOVyYObgeOYqeDgwT8/ynf8MYPV0
JDyss3XP0llIYTqlqJm2YEHAlRVQzccIHnvcOGghDQzB4tegiWGmxszkiHkKcgIja78DUQOHy4P3
vJuSl23WmxJfEKzrx9vhVLMG6/66d0wuKYmiz9v7ottEmJng6qf1t7aIZM9Nru/vN/3OIhc9jtgy
erOryMllWMpBPE3WI3e4V6i4WJWg/M5korEFfcIhEC8U5kUdZ5yg3BBZyougrsei44Fr3eq1eThg
DqgRcE0SjM58E9MD4R+pTYy1U8xxwcADTfU8kETh0P+aZCS44xewGPmYjbchdiT5Jj3qhEQsYImN
DvTr3jt9SYdLh/e06100gnBgdMgmXgOwPWSTRNOECj3Srs0WZss4QRWV+n13tGjZ14GXKO7T9Yvn
wgj60NqyRsNrxvLQWSgirh2YLLOUiL8JwEc8I6GSO1aMFbzg8a5gVO4e/1j4y8R+Y+pbmNGiCfMV
GMqUdY6TcLboU5HTkPFj/B47D2dBDmNhuSLZgdGOpWtuVTQSXiFgE87VQjPyu4Aro9yoELEAhUf4
/BaTehct4lkD47895B4Zc7As4fu5ux7mSsKJuxYSCHoOWL15GpUtJ3uiM5PlMCjHFTr9ey+AX3n9
gs1yvwIxrgqdw3I+rmySSwUizKJMtd9i1M0c1TZ47M8I2qG/hgxgHFE8U6Unaw5Op5VyFSyqzBel
eDTBjdfVr+r1NPvZfRMwxh1ZkBd7Dic592dXf8nhhQCvNs9vX4d9MDTG+KDYhOB0U8l/uos/upnm
GYI1zMZqRkvAhS38JGNWJCnAZnz8nQkCccsg30IJy93BLSKBK7MeuhdFIdE5j3Wt7WubNZGR+sGZ
WvcrvCzPmsu/lWunWQ+f1R72y1Dz5J/3/k27O9J4gsCv3csZLfQ2xMTWrkazU+UPmxXCq7rYIhPu
C48B6BoEasTL4cMhmvChzvFihGqP3CSBidEzRzhSoslBgvmBojowfhO2+gF4OVsEDdUkVB4T2YdA
/ftOcS5w0mqiMKsRRYjhh3VBBXvhCP+nHl5adOfBXl+MZqNrZ2nAeX1qD2tQTUhhfcKascJ2G46u
28FvmuD5x4/3APAMTYlwLbAwHyRHrX/iLlBgzZQhG535Xp6C0/17Fq3K/KDa3SpHTwIkIBZnUGRU
UdUkvpI+YL2dapGQUICNrwNas35vCWqYPtfpHA1536lXJGgE0TT2qUz6e9bcVXHrC1giWyRB/0IW
GpJeoAtukEkAl68Gn61+b+2hKwJPCJg+//a4nNOSPNNLATfZJTTCAGz8iqPAjPwyBLP+YxtNpVk8
/+Iy27NfPuLFIuh7I2qZFNNfVz8muilu3IxSClsO0Xt/zrlZrIfM5m1F7b7si5zabErwLnwgq0cU
zMeOpu97OS5jkOsTPrXvr118DQ6xVEexj989Flq8+pQjrU7fguYOixNX8ZspboknCILhJUtM4rDi
jA467+wBI4CT2zRZygNbpordNrhG62Y0VUgg5NzuRlNBHZoKg4APeH/tQUphKO4T2pwwd6wc0Krd
0L7EzIT1zC7C0bijL1S4jyOYFL4hYXKUw2yROwB6x9ob+vrfaTwcf/5JFTHJ9PUxnGm2XBirK3Zh
TuNsOCNBBooZuls00vdIJ2LK5tCmwiWPLJQj0G/YUundEl5KJMkE66sBR1NQMgCJdR8ZMrvz5PSn
40sOsDUKISjY/R39YEO2Bo6yzcjs+sdOCBLiZYRCijUNzwLaTqBzVLbinbHVvy462WXJApXbL+T4
PcQAjX4G+mPSvGha0GsjPmU5QP8Iq6i2z7uTdWXmzJIx2UpoMDSMwW/ytD0wxSqnsnp/BI5Se86l
fx1vfdyJQnS0hMPwY1G+8ALSNOlEgCJwZjP79cYfF3SZhh+JbHgkwvnBF7giq5lx9fK1Y4qNy8dj
pheSoyHJUP3BUoXuE9m6TyAnED8NhwUZfbCBtHqeNGsszek5KPH1tFY+fr4TxhcwqiCXo5JzJZJk
c68haA/vMB6TXxPNqdkYYl1enlSSUGj/BOBDiSTuHPK+5y4WuhzmsGCm7nUr2QACsi/Hfe/dCBnc
yUcdT+fYHa4rCQsBF8tohHN4uJJ9CXyUTYjeuRAl2dIQKgDxQbVtoh6Aod+88EHOzP6bGKSg5bgI
c+0b8vEDw3LbWY3fgvtVm3/hiDSYpNupc/Kf/z3hXdcF4GK/nt2CBtM10I7NyQay4dRG+ZXEy90I
golqpFAxRP+JFTBCvBNBifvOYaJ1+XyHwQSSHeQ77fUr36IX1ZaZYkm1UvZ03MLuwrBp4EbwsSCO
hCGBry9t+tTm7uUXHYdvC6WuAkMfUtoKlc+X/DdWv+88vai++sdqjDcrnp/oPh/mcztw30gmSlyA
Gw8HmADsHH3nj66wZEtTciccgq94HkP8eNVDsqnDkQ18jR+n8JFnPZ9mE0gfGyHnBA1lO5W9GZOK
WbmkuQaYBKDEKRlgD4cD2a2gP8SAq/Tc7JM/Asg846AHPI5scSJa36rF8rCIfKAeKLrSorPh7hD9
roy/fk2MGh+nmGouTxAxIqIzpy82Ugj3+p76VXUGcFf79/4d29o9vpH+d1xxmsZhBVxH/EJKMeiq
nEIXEJ8Bux7myfktdh+LYo3kY47XHAv0lTL77BGP9ReDBU8QrjRHo0m8/V5BLq3E11csDY8xZxYO
BVt5kfhSPoU7LbCieJuygF2RaLGyZLjCrlQOQkOr2le00t1iT9IoEIkb+bSSUFtjd9oIswvRVyu/
ZnXlkEXGI7QWaRtxTiABTVnrY55hDc7/r4uWq5PnBcqNMq+9EZKRyD394RAB3U73OTFg/s1pIHy4
dEZbggVcOBEXkHtA7D4EdyvHOEWm8y6aMzQvFlUA8Nqg/qTtXf+9/gZOve7xHf0xUbXfaRJqXk5H
t1xVHVbPlG/krGSb7pJtONhy6tghbIUBAI+IRwiL0IT8V9MQ4w24UFHoVDLqXzwl2DroIC+MNLII
U9msP3PWOrBFcFyB2+6IthWVn+ThQg/i+4DVz2cRJouzj2K/YXpQYJ58kmdbiG1vcdYZxiH3p1lJ
Z8gUA4v2Jx4h6cg5SQZVKL4PqVkmGFFBU+GF4X7UAhdRM6bHDnwba6HiHYA+UvuAlUFw1fsmsOVJ
tpi4qOjiIWJXlpjBgFr+k5nqdTSRMHUxFfn+Y0dPefJspSO0YmB7U7lH2onF2Vdg5BDU6b+Dbibs
Kj2rHhFDWIqFXNr2F7wOzFswL3lKm+BRIWKGH0mn/W1LuB135k5urBjolip4h8SWKAaSa8KydTBs
uMWyITy9iSnD4yKnAYahN7xJLDgT59vYpz/MSEC/UUHT8cIvHOpJNe0wk908Fg8CQKcDkeJl1T14
+cQ0jOXnAvU31t6Y39FGW4z1/XAF6WpPurSdRP6zNnMFlZtkZvAkxS2kLJLR9qiwk01MQk69sId2
Al2k/ZtCJ8a3CMUhTHjM3zGD3/VRInJkSkL1Y1cwYQQcKsEYbakPM7EoSduOW8wkoHyjJ7Yu1ugg
WBGGFgYaP5POm1cen5PMMqe7ZyhA6J7V0NnHpAcFLEF1RIEJO2iuyDoIygENb1v4gH8k/KBGYHd9
zuneEDvIchtVa8DBV+qfykmUH2huwENGAzE6ou2FSduNdjq19ajeoFOSNCfa0Cp/dKhlp0tiqGni
yuxLDnm7+hboZQhgIz4pwevCnA4Uif2VfAREzoWNyZPQyIpqAnADM/nMggo9mgh0GMeqgY1htHVa
NfVYO+2ieQcwz2GXK7aHK41k5wUHQMBnCL2MCiSn0rkECb3n23HKmD13oGq8VXnyLo3WV7PMbMe/
7aNxkQOo6laW7M+Ya205omQYjruD4FXcq958eCWpEmJ7QwGG3xw1V38LGV/FSmrgvOC2oX0yui2n
hmHdGpDq0Uso3WqE5TGHihzNPig2dT0H9TqAvc7UEa5VDSoLSM4+7SiF5IuDnWPVZ+nXdAg+ioYL
Lp/+m8fPANFC+XbKh5ckS1XZAvuDQSvXBsugnw/YzySDZ/jzUaNUWEYi5L3C3q+/Nt+h09QX9HVu
KDdFVcaYYcGX7+2z8ev+jSBF0/YM0McUtEyQTS3iH3pdzY2XGg7v028fjBgFBogDS+E9Pa344WTk
8vHDPeEdfO3uzu8E9FHiZe87ZaXIoB9ik4Yk9m08ZT9b070gJIDz8hcm6zoVwlIukuGLJAEtgmhz
YLK3ZJ6D8p5mj/Vr+zyTCGZ+ng4NOs6EClEfQlnwFR1AjFt528m4olOIBaVqUQbUPIKSP5zfcONO
p2xO0CC50Uf2A+YpGuYZksIBCHHQu1BxP49PswhbdMBufybTlWLUxJbCWWlgvL/G8MhxBDJA15LH
VtiDFUfefBy/qBfBXx190QbfhTr5LvQN1gQhxOE8N5uDjOtn8ILK6v6UadyaT2AQpHe18BnuRx6p
dBFNJX1BpPAD3zIkyqWV0mHfPDYZxTEaNG0cr95K+GPqEPvFRkAp2Dt5xegG7tCK3kmCV/EBvEzx
RxsRByAWhPLrRX4/gGaN6ALa0O56u15BCD/Og40Nc7jCHiJUcH9u92VTV67Pn5lO9RlYV7r90RNC
PxlN+qJTTHsNxlzwOBaL16rgzt0VjOT2Sgng7EjeyONaBS1O9jrahzTF8FPJugDMkqUJJWYhsbhr
asgmzmbB7sFU/mIh62Gi+n8sEQOt4ayV8X90wdqRVlD/l+hurNcdSHWiDyG5Cx5/I/YbhSo7skfH
F2vUcCwDhMDZZL0uBNPhSm3Gabq2cyq0VoCiYmj4v6+JkgA9g4DpOfvAYoEPLd4AgWaoLF06FaMA
zBWUEZEDbi6a1+6HM0Z5TMZLTlvVwITsBFBPJyZGn4DPmYO+E5+g2OH40EfWzdWDbOApj4n4xy5D
FWoqdX//eComA5jGYsb9N915/YHqYNn+/GFFFJRslszpO5QhpXN+8DHRkL5gEJrJRPAFK3ddh9Qp
+K6HNQlMpeBNsbKPXMGufV8RYAwK+wdP3hOw+mAJoQYyVGwqENHgkQgK4cNlX9OWvEeORYp4SDhY
iDwJ3hPuhsZc8PFordLrTWdQA7xso0sGzWCmdUj10/KCEEwpV3bPxKEcoObkPPi1BvhESctyF7Gf
2DH1C2Z/nmrssMUNJDwbhFoY1pogrEJ+fLhCoM/QfYbtgYaKT1XRm2tUYvIyYVr8i2N42WiVkYoA
N5VeRNCsyXOESdW7gjRrLkUGMGdFXOGSlQP1DWsA+qGMw3i/5NC+VeRxrJBZTPrhIMQKYExdAe1m
rXOwZm152fEd9jM2qR7ypVAAzHSD1Jm8YE7kO4qDx+2Ev3gIA9dpApr3e/QYUJaFwLOD6sTpsncg
4Zjw1mlDQZ8S30NlVerOa9cNUaaF7xtchxTgC+PFk1WQKd6jEz5ghz0WR7WZUYR8HozxAIACnogI
KQ9/hDLgnTcQHpRQXZYF+b64PyywPxRd7sJJujVnOkLT4SS54t1Rx1GpcYQbLXX6PpwvSvypZENt
QibLvPli4/p5mi3dnL1ypaNW25zbQe2xtFzDjRBn7zmHVdL55HCAXBimXgaPljKUNKvwMUkmkdub
9RDyAinvH/P3GKIEfUpQLzhW/TFWsE2zlIJ6ecKzJbfiaAZUHdR0U5AqPI/xstzS0kWC2GdheV1p
ODzQ5gQ1sz/CUWmpRmep2aQPLwJfs9i4+i47PG+cfh9Hiu7nDehQ8GAUdJxvjaxSGpq9EWaqNEVJ
sIb0AQyX+AShoY16blXkVHQvtMVoEPbdJniG8LxfHEo+1A+GdmyvrHDJGqMQUEbKiX6AKuxNW58J
rU2UazxlI8Iy+WulU/Y0vpltEw1ic1f3g6BYD+5sPhQPdHIZejGuJoA8kpOPpk9ljTYMzTNKMMmB
DELdyamu2WgPwMzRkTqX9/16X6ibcR2kV/vmDVOMfSntNiwOirz9jXbAA9+hh41n2c1e5Ezv+ktW
YX0ek8jY3kinIR3OSQbQsVrdlqBaumwJhnz7USmG3a1xCQEN2HPVKxrE3/15xq3i5ylQi7GaInaD
rg23UXph1+IpV3ZuyCwElCfFjEnEk6VYf20Ln94aeiaAhHmrojdx+3cVQtye248YUb536FqNfPrb
dnThda92i1lz6+AQrR5XBoitITtld0/o4c9jTDWhR9ua7D7e1mN+wtLMR3uKAzvq5+eUuuC0r4X7
yXManQyN9wBmRnZvgggLZuNan8kPjy4AnaQrlg5az22hd0qL6EcHtP+bFVSk45g2B6u4ghmk10jz
Poi1tEunLBa0D2C9yOu2W2kL6qH1acWW8N1zvdJEaDAhJHBIxUGd7VH8s3XobqXbly0O+aJ+XCBl
6Lu9azaOZZeKiE/R7EHskfjDVRNoE8bLx9iJfUeZ1RQiLF20LyUYriVnd2AnQuzg2LIArbHoR5wA
GQbMB0ncaIlTI2c6YccER4rT/RuWtCBT574SYLFnCa9NON4LUqXAzTtYOZwO4f0y979/0LQaSCcg
+DBz4U/BFSN1lxpm+hYUZReriSkg6ExiV9iJVTU/YzRnCEuUj1WNe9fS/qJIwY+eqj9ylfkcXZ/X
X45+BuctcEBowTYONlN8yKJFtQEtFDgsjQN2W0FqAxDaZTQiMlPjCvTDY9N4+PxR0FMq0VVIYTin
pMYJNiLv3VxS4AZP58GvwOJ0xvk6lFAuw5DjjJlMBESiA7rBoGHfal2UBfRfaXOiI0C7I3QLBACJ
X4gKGp0CsVnk72UTwKuanfHlFRqSnNGHUwfiOasWJ2nIs5IpgakgHwGDGVEfYhhzbQygUkHFvmH2
C6KBQtmEKCWZc9VirHkC/yyu4mnubnCdM8FC5jsyQ7RkhnOxnyWwsV+sHpg4KA5Mjn+99perIOoj
PuOLeYY0jxcUA5fEwSPAeU7ojucmLhfCTp4EZpX0MLecPFYPi7On0XrRSmigHtgSqB75SSvR8KKt
hX0J/SxaViJsboD2qvLenj7Fk9/LJ9nst2n/aFd0TIGzFGj4NjRuPY1aI/Y0VrPljqAYnfklFJob
yaKty0EP9GNIqzMNiA9AQgBLiN9egDVw6JomfMDBSDMGf/2/mDC4JREWDKYljFh9mRYmKTquEuYb
5SLNSze/9cLWeHu/AyUuVq0ePNG/Cm98/BcpsLGMhPaEbNpVsWNArjB/Td7spJ2pO9m88Ad3jpZ9
vCte2/qMcS+HH0z3Jiim5U0a/iZpEFlFSO64q0P4paJZFcjrNnJidSLcXXdF/1KfZhQpEPUhHBJz
BIb8Pte0arbClYy/sB/QVYAg2wIhSp1y1qC1Oir2z6Her93aAXrPjHjRY5N2RtsP6BdgsQYZCfAf
WsXp1ke/eIcpzV8cATYl9v2/DUZ6HGm36JocfbVjuWitTYs7RXNFsAIHz/xj5+PS0VZCOZ2dKFVz
LL10N+cY8TFI5f7D0A5TicTa0teJLE4LRaj56aLlh+VrG+hHwC0kfDTS7tG2uvMgsBmKztW2XLMK
+4qb76NdH9Xn/H2JIQvbESQzi9ySfGA9oBHhEfqyW4R+GIqtiNE0alqvYexND+JkKZYC4frM5fr5
Vii7EZOawcvgAksGK8ceq2CwikgYyYrIrP7jWYf00TGF0PlYhX93uskvl05qbGBHNR1h1PX6z/uD
zwllZ+qKHBEQJuQWGI6PGwsqi3WMli2c29YG9kZoAwbs9MzBvrVbew870GIvsmqnsr8u44PUmYEv
YmcGPnK+PyFC/KA9ReLrPkkIaomwF3+ER43o+oq3jqvLvzfO8dIWXeCX+QxSu5k8rJ6heis6SfZG
fBAxK8J0KIOkpEKoiV9EnGPRSXMQHD+oHMFKOYVAWSCnSHL5W1hse/wXIpfDMdWUAvH52uzb4nvE
d5HH6cMqtQZAJ9Jdcc6djTMR/gtQCUpjswFw4Ub+iU506zH5RSIHatXK08lpJ8yHCT/idrcGUlfy
4JFCs6DEdmyTrOnFjKgvdrTUgvTYaxec3Y/InsIIhKpYCw5a8NuKT/D4D5jckDZ0ls2pUN0dBAdx
d8AQH2pf5UO9MltrTErAfHyYck/u3D/uHoX0hJqVewbaA64i2z1Lw1ahWOP0bOc88CG7NIRNBDNi
NOT2j+yfLZmS2ByjKaWamGmRJc8KL9uJ1BLiTVnlIqf1Tjy0iP8XWaO5dBCPCfiOeCNtzmes3BUX
mwiFgitycaijmX+0IXkjmO4qYWyLu8VSyJhg/CHUkTystW2i4cV45G/JhErx7P/Dzp7bmDivTbES
CTsPKxDPm0Fts7aKm8cwSG0v4Kt8XVhO/d2fjJ4Tf4T3ULFTpx6PgAeiWVvUzRYPBIcb8c0vl/Fk
B5vzebPCeVMMMo9MJYQTfWOyhb/6MPZsFxbnTuQwL4cWGDN6y9t0YQ/TwcYGKUwc6tN/Iwf5Bius
hSuCeYjhPij7zpzXOEIFPBQzwCvpjHkS42b1F24zYxL+PYwPjj25y5tfecFvQ36Cp0OUEAlBX+bx
784xiodKhAt/vsaKmCUWmqFNQqr5ZCdIg+GuwehFDHAFm5nHfGCeUwOWxNBTLLB2+4SVB4L2vcj0
3cggWyJPQ7BRP+OvZSvOWHBkdrbHPQpZZozMsNhL2E+oUBFf4TzriItW8YDhz+bpxpN3OPBjtz/v
chP3rwsczQnC6ePLPV2q2FBIsHqvPjPdqeaFlVk4vfH84oHF8xHzD0QHSagg6QhPoaf5B1zodMIO
KHaLC1OJz2YO6bBM5dSuJyj6cT5yn1gstevM2vQ8ft+MHJiQQRCw63rgLl9PYbuWYXqx24q7KFHK
OoTy1pBH8iNDhomVzWMoB2CMcUiMua0F3VbgWQTCMKv9lMKKCDTBpoqXzfaLg4t2HybMP2WM1aHD
JBs3YKngWVyFGMmspQ66Gn80rpg+vG+XmSeWFHzCzA1EhQUTGw82aCsuecB2guY/PyohS8xvMp2K
yLEdnCYKmNsa6oZDLUgliKztZyGcodqa2wcSyew5J/vEvOLIcThMz4UlfifrmsN9BnFiOEP6WUos
RbzA0BT3RdwjMSqDMw7X4wMaDH4NMUDMeSAQc7Qe2t38D7M4gn68xUkktIlVV6xDnxUMWzpJJDb8
pWHntrNy0bkVBlA1+DPrrpcGj1lJ5pRyuXfk9uCWJsYedbct7hn3EoKpscOPTIhiXzBNAFFQ2fH2
hYPVOfUUthixsDPldJsFdLVir+JKUd0yLv9H03k1J7IlQfgXEYE3r+09NI3VCwFCjRm8h1+/XzZ3
l5i9I40EbU7XycrKyroI0xhDfMoYyYNv1rwRzDNs2dRdjrgKIKboaddDcnQELkiKFGF2PB2EYyuM
UYFRtx+N0tTLsrIR7JkzcnMPqdZhGbXRNpU1o/zKcH0LbC6vC2R0uT7cMQMar+N3es8FO3Cnl+X6
Hq38thAcsY9wfh/jmORWtkbIwrV4jp8mTp4mPcLSM1ztd9Do3klRR16w0rNYNjD0ssLQip0YW/iw
JItsGhUv1g45Iw4AJW8bIU/nyXv14GvXxmjtM2ejE8lwgYgFLxnU+BTFRsyNw1KIhwgLzVn7Nzbj
u10OWgbae+QMJ7/ifJxOd+dv/V0kA2gEtnbb3Q3qpCLoM5IqdMtkPeAq8c4N/0P11Fz/6YyuoeIR
3x2BZaL2Dwil1aXpJjn4kNTBulfOT/7bxn7H/3FoFXgdHHkAKvAyEsImorrMyCv5K2fDld7+8E32
SKysWBggQvdtsQ3vEM3D5gGVaaYL2uMXU0K0oCUIGj5cDK24/zMiRAXpG83vezzIOinUAzkerL88
a+6g9RetjW264ve4TFJV5t3Y4HwUSH4rPuXQf6pywh2+gkpD1syHUDNC9Rhoug83JbGJx7nnLb10
mVrPbs149EZsNFkm3zPTMllIT5uLsRR8CqYVF9dNAzcsiyFweZVFsbWDusH/eIAsi2EoWVAFA1To
y6K1betRsuSkCAL/HC6QkH+OC1wVDU7v6qUEBnZBliCO2WXiCY0Dj586v6QnjE3NuP0Q5BhYVfVu
+HO8hqefy885I7ShkHu4iAqseRlksjJRGRoPdwhMoUis1UwnI3liy8QsE/t+/Ah1xvQsFXJgAYUZ
ZupUS4gKCLHu/hAC39rZFPvtnYdmHbc33SB2dPa2NRutdvQ72crVW7tAGzvkqpztk1UzRmyUKU/I
DdUV5z7MAizmWi773bzOB277Wh/yOEPhZWIAqMgPlY2x1iyTYrBw5spbKV73zp27Y9peBoogFG0I
TRzYfH5iP00IB2ygQqdVntskmZ5GVIT2PiaLaFRJBW8Id1f+jRtyl6MPt9zB5xM7U3ZfA6/94dC0
p6CmjznrShUX9SoMNNnE5OBkhDhyWW18LdSY3lWfFON7cVQ1m2QltCUbL4yOmVoNuC3hXEJ1xCoV
zd5rc9Hw2Exoslab9YbchNg98PtuT5k6n6RMnb9SEVwT7XX6Ao7J8GBnzcUW07ypQBwKOpKOTtpw
b0y8+acljcaWdo7fhu0qv13TgAKTqzx+b/5pYCh6F/v390VhX2v6QdRkC7Tmc1ShLE0oUJpE3+wB
35CuRwyHe6FnILH9APVwbWkfY2/DsO/p4zmBeW7d0fZYZeESHMFB2p5zsgW72V/Hdw+onmzjdgL6
I28tWajy4kMdUeUaIsFqJx3hKuCXRJxsoXaRPQv2Oso5NuTOLb9CMWFRGqzd1qDiA8fILHS4WPdh
4akVr5Df8flQc7lc5vRTkk7rZHh8hM50ZkKdO6JVy2r2a8Ih/FG3t9Yp6d+qe4gF5UjJCUOCjkrH
WVIcBjM7ABwN/7hoJso6BC0ViZCZFxkEy8ve6xlz/wFud/E95KPi9Z+Q/SEuTUu91b/ic6jZ258p
yQzRc8WbkzuxIZJGg3wP8c7tYMPTTtZxw9+6+LoAbGt0kJ/tm1N1kZFVXRLh9EA7VKFBc/71aw6m
VwmDT6wO2XDpF9HpzN0ObtGmT9EveqBQpFORoTjJGruHGz1XyOe91obliVcLS/Jp02QfPG3SsLf9
RlR28p+jmnNNVuHGq9oN/lZnoS4kBr4MjkmDQTQrTz+KcRP5NWseB+kKS3uG/FMN/A02pFBTOnXo
Davi34MnGL2c4AJEHvg0H04Dra52KGCs0egp19Ht2dFaMgMZavv6tudj42lMNlRdkFfRTEu7LPOB
R9S/bSpJdIp9nCbOPtiJx/SXaB8f4nZ6Ms5+yb36lyJ5qZLJnStGgE1eEcUxgYUNucDGeO8e8kSz
E8s6kDLrleUsDKH4KBR9MkiSb7bUPvuokTJps0iQ59C3/iU5Lp8+hqMO4hcll6SYZ4dnog6e1utg
X0E+JBqOVhP+dqFSaHEBPGDhIcZrifG5eLQ75VCzBkFGdcCqflyvcsiC6u7SGV2k0jY7ZQPM8hge
SGJni+GQFH34iunIYVot8Y6pm8XJXvrMZwIlKmfT63sqF4NeQuLpoV93RMJe/VZQdaBf9+yVe2z9
PkHNPVsrn8Hc6ORqCWNyKXDIFwDKkTKUqgHIqtz9RAGmZW/cVdzCLIaBz0Rg8d2KIppkyRuTziM9
amNTa6K6gFL9hy6JaIsJK6YG+rKREthOIwXUhCczBMjrNTMbFp5hRsnDU5hkbh9W46N39BpWx3u7
JU+eAPjImzfn5ogUgFrAjrPREwZhYDRRotFjlkuvTW+Ksg6W0vQ61vKawZyVsLC8WFXInnVExY7M
BAdui+ECfFeL9WhfA33qg/dG3ev/yxtYrT9+mwxHegZ1yhPdC2aisxhXiKCEw1BWu5PmoFVlwb/I
8OruY1J3K79as2C6mvMD7Y//xcNaMRPtjWDzBFq72nRX8pCwrt8mZQnEm4eojFz35fAtazQaAcdB
28Qun6RtQ558iGkffy7u4xWbW4ZXK1tanPP/RB0gMauDKKQUV/HqUuBxBZY10DMTflD+2rFaECgt
q+E3CJ87MjI187fNNMz4vFHNWI7E4olj2QmkIkat91vW1YPhWebqVCiyYiVZJWJsM9Gftr3UL995
iK80MKzjesJU4u+lpcND78T7dSK9D6HMVS4sPEp5mKuGMItfZMwN34dw5AaXXdqNucl63RxFi4bF
u2t/WFl5nplREiSZF4YhE0Yu1kTvVesqUuge3LiZuvaAW4LD722yjcopfd3uk4uuP6tRM6YrD0VJ
XE5W49mc9NQo9xm/Zt/wMbY+vX3Ytm/T2uCO6/EWEoC80m5FtynNDcayxvUpebUlbRJcgePiihkW
XAQMVAmYs8pmfahCC/cDyl/vHrgPcboTzs6LU+nnvN8Au8GKMUtuZalpipXG2mr/VDn9m9NkLFyb
Pw9npMX/cITdtQyZ/3K2K11dnGew9pF3+89AT4Au0sPRAtxGN5T2TexOykHdJYdJTxHOt3cAPl1d
+JNovVGGsZhG48K9ORd0EyzLnQ+Yx3ojBrCeItqk0qaLHhnbD6fU7XQrkxUiQLsygechsQAb4UCm
ksQPpeKBgz/Kx7nbz3zn73zK6u4mUfKATZJLs6678yejkRcefMeZ6CfQpgX19MDH3PPy3mZ8WgNu
P4oPtJ4cbZTd/zjiffgA/Lp1OuPe8Y1TLXnHXJzhi5Sl1i3vXTxvnq1gBVda8ahMHzCekbGAnEhO
znenozwNeFvRlE9HnF3jefz8skZ4QgkeDZ63rY+2As5by/Bpb6PK72be6GIDwKPIPrryXtYeSaK/
7Rj7kIJ5ylBnFgDScERAeEQ0oBzSPccFQ2uytzWtT5d6HndhPdDuJ0u8k/VCCk3oYOZFxxvdJq/f
e4AzM2PA14QgxNhhKYJnEpeKbQz1gJ+aQSvrxlFL3cy+46ZbZ8MshfiMQ+XixMvOAfOOHQUZJK3D
wggnZkK0f548JmITGr075PF+3BCnHGEhmT6sf314c+fNyCGelLO9D7d16zimNy7GCASj7YAAAw1X
kGxAZA85v3cPazjejesz0yp9g+egTTNME7/1+EGUWBAOdsNOPTnQ3Ahw4h+Yt0UpBa6WYM0D66+6
K0fx5569YFwPtArBY7FniV8UddORToZdHqGuuDq4nB2/u3MpbBAxvizoMgzjGL+jDoj65dD6yVXQ
E3vkIT17ihz6GhWyMSIQhZN4gpOue/C5XjxGFy6C8IXiFolqTIWZ661PBm3gjQjQ8qClzE+2XALG
mEleInpWF1BGL0hx/KE3DGGf9ZlBibJJIHDLTBsy+3vIToPloTIbBrgWh4RtNZsMx060EnGt/UVx
XATLzKZgYgppCsvpgHTKKNt42vW1XnIhejgv50UXw83Sw9TJtCN0uuvBKulgRTxfD0pZZVIG8Uxg
FvU2G0aYs6D0EswSxc7EQXYwaEYxoUdbR8Na19LleEi7JpP4Z9HyEFYbi6ucgXDHQFN8lydWNz5C
LFopyDrX9gGdma8csHNKnQija7eEgYlAuThSoV94Fpi1ZEg/u77gGnV1xksIFKF45L9gI6UE8/l8
qoRSNvd0VTlXhwc3rFu9yE6YJbBMU4axJtMI7X1XGsWxLVRQ9cSyZHk+GuH5adKQplsu+pM5gKac
gYCw8CFsmOcxY8xYd23SwDxTLsABwPaKrKnZtmH4K2zgf5FCkdIlw3kr2PWR/cK2Pi2RdxBkPKxW
Tz0F0l0L1lDYa1NEe2PHq9yfWhrHvzOoHUr/3GOKCnMrgDFkyRo3QvqswegwQKRPG/Jw0mHBMmgr
cbh5xrhZclGyYhFmepCVYJAkDBEf+PvFzK7o0fvWM/L8Hzv9UiQ0j4ItUKz0g7vyR4bNvYEGATR+
+XFlxyTOulKsVxItbgGP1FK7furBDsNSYOLzxKlbidgV8gnG3Kv4gkPacGjCJUNtupeI/iJGy7JF
aNsQNaVqzIdCGJy29mtltnQYsXXo55uuctoyuUWhey6MQpT1vsHmFfGQ7BTxxErxtx9iHlrgUSC5
OaTkCSaGFPtS/yxSK13CL3LsLcDJGTZ5hRlfAh9UEDwbpgKcF4ISlaxIH9iz2gGTZlCe1e1rgi7R
Pwzarnaxz4STYfMkdr9675RttfukUjFRmCCJoB5DI1iEInmuhsBy2FysjXlzMsyvC1Uy2NOJKFfe
qNS9E3HoAwLzrcmkEQkBJD7dpo33B+HSJSBvWfRV8TDMxR7Ua+rel2NCldvPvQLqk5KiHrfOY8VD
inLlBUwvYZW/0cMjVCKIM7voBtPPt9Ce9A6uEFnMCOy2yPwpflb7DWtZ6t0XLR8YRQZOUv1sYadq
j+uDun8E4NEwS1sshT6necdloZFWMG9A00e/pkp5KmLQMky+OuywcAPEr28LhQZ6Xzwuasi46ReQ
EfiV8riaadE1Bu8Jup8uSgjJw/65L5z2e9WnUSd8oxzg1M0LFn44GN68zRAxMjOPKMWLaEDfsL4i
U6hO4XBtBp91W+7st4yIxBFzxPw52lA/VBC4MWYzbC929q0vWpzazmIXV4/YYjitXmuKiLzE2JNp
Z0pejrQR93eqDw8iUA2HQmaH/bXgW0sWDv0Yq2xPrJctVR1RAhi3FhHqTSmDASknSi7t5EhjJ9ee
Ug5+d5u5SpIVsgW2n5N5++EyXUNCnIxNiXJcsdryMwW10s7IHEt+Z4/DFSCQJ1XA8PD7hCb4feNJ
Gwo6diJvuXV55OyI1AeREH8UON40OWJqoJk7CHSVQ04jDZLHWMCIop7bc6MomSYMJQFuUY2blqFH
zz5pZmAzTpHR3BlWubmA9z/iMS8PagKP5WBoZrkKZyQMGf/LsVNVyTXXDxMFCCChR30rT80syEx+
VJbABSXhKoyz63Ly+lHiO9pWC9aCkIRQgf84HV/f0vxD/t7L18jTiDwrawujxc+lHgMChMkp+nKB
+Y/tmWmqDZqP3nExBWW0ARa1TN53w1uBNngwdjFci3li+ILwQAluRaCnFLVtcAYloislpZV1XYgw
oiiBWZl2Z/boL7lY3FmuiRIeMn7R7NxAGCsvzzEc2OIgSLiCXQCwsPGJfJyZXBcuk3WzwhF7pMqv
usPpciSE5wILR2e7yTAbLQ+guC2ArlfZ3ecoeUfspWsK2ZSgi70Wjp03WCq1JGqbBZUxmtyB2vzf
N+u72ySblMQ0lIItm3Ig5WwVA1WyJMvgY8Kqy772dsNRGI7SnLtVo9udHRAhbMBUa8YnI2rtmPQ4
1REp1lJYwR2LRnSgynLzYcJ4DJaTEvCTMa6YU4ICb8COJn0nI9CwxSzxmLaR6fT+/opBnT14RiQw
v71HEI1pptA79ph9YLOraclS1WviV85kkFj/ZDOnAbbOIaTYlBTtwDSzFBMz7SqcPXQaew0xWzBn
Z4Zs59B5bHksKdFxeimlVIVO5By3Rnu2ICuXlTXKYkn5j4quOdtAKlCjxb5jg1v+vyAtycyK5xrQ
4SXMH1L5J2XBK6gF2TwpyGqNubKpmWasnzRcqg5JImlNwlEcc99B3AA1IHQ3Zy3y2sZCgkxRZzvG
2eYZqk7NfusuWd/ogRPSz9QjGddnAQMpo+JRo/08KMaVUGPyzMAc1oC2jA6gTpYw1MT02HK9GPA6
4UQF8AsUSBCOr4vtcAsjqueoCE+ZzQgqON4m7LfIWOa0BIEnwh8igEWjHfdhiTG42spf7tRzRlyw
FjhD1Gmq0GDxnKcsaJGdKSvJIqOjA4IoBzyaTIBLLutzxGOmq73land87WzOiGryiDune5bnXJsl
bw1Uprhj6A1zqk/WKPTylaNgwpvwWIkP4FqkHsWLruOQQlaVeRYyjVEBhGFtdf8pYWwpI1PLkWph
ODyBgPDbAViizHBVHhuyfAGAQZ63YG71QHECek7biR4rXbkRj5i4C90uUA/PvF6K8IJ5ik707nfv
C24giqiSxQdn8OOUYxQIeTKB6dzWe/FmWp9iLHRDtqZwJcCD26sISgjkUhLARYPANvBeOs0sI76o
FqPbla9AuDt+oriINb+tQKI1AxbgSDa8DaDGzdlAdHQqmd49FqI1unLfsBflMvNxwsbw3/xf/A6f
/CpGTyyJQi6TErq4EkW8EilKDC4qr2AjXN0t7sI+/LcgNSLMTLg7acqSLBsWD9j7/fv0tL7WcRMP
mXOIkusffVPs2ck55JZij8baW9P7VLwxuq2ZdcIBgq8BomLsWf39rcv4T8KlJ4qa80vzJ4CWwT5E
+2a/M2BPdgiGoG0+ZEmohcei+QpCzACbCyz+/CycDVosH39FY+EvaOo116izmPCG5pV1vPaJdoyM
stK9MRuiaZI8QoEXaKoLalFzphRyJiTREvD+vQFCSnGEmEHVIh5TwDPpBpwji4hWhpgiFsDy4pKC
cDO8Or0LsMxsh1XvGFIz+IYhOCueeZKwt9uJqogC6MPoseJUmxAfBsLmIrWMDT7L0LmFBIo8sIIH
MukhaJphOEGTAtYxBDcIUuGfNi1F7Dht+wLfyHQcksTlmrnUuBZeYfC2KSTu2pdTRZl1n21K1mPI
36qLGST+yvvQ5GRhjyP7CXc3fODqfrY7z2mVO0P/Le7qtE0watS/sQzfC5hAzKi1WM/dWVjB+pwG
M3RtdIbV6QfEmPPDfoef7m8LH8aDQUF/f3HzDe0G9iXeprOE48D7nHJhHRnTLp717+NX3XigFzNL
0Z7yJ1Pb4MAzrHAO+FhRyRXsuWfNCt5lDO62hrXhXhIqimYXFCE0Oq3nNCIx8AQhNKMbnrgUmHWm
KizpU8BZ42jWgW02PhQUNltGZe/RE/YIV6l7yGYrR0PrZy93w1gPpKb0524QfO6gG+mh1sxYPHJW
mOPS2hbQuwTkr0r+12Fl/2iGql9KaE5mQkxThgPNhsmYYNwSaREhTzEwuGjjockgWXP1wxjL/Spo
1LwZ9txDGipsCndnmgJMhlLPiJ4Yzy7OD/vcsq98xa5J6zACW6wK6V7WAXzUNffX61EYZKzQeOye
bICe4B1TX/hTQRAjfrzD79LxYFNrQyXajKrEFw5+jS9cKaHb21mP1uNnw8SP/hTOIjWjNmkpoEz3
wqQR65om2zOGfzL8NfHv0Be0RJC/9tT9Rv8hoo4OpTx57QW1kJ4RY9D3C01q30WU2vlpxQ2ARMvs
//1hCk12f43l/djv95QEgx+2CRL7O+Q9g4tGqn4yoP1trhe7BU3QdONV+gevSjnEqySHEDSxK2zZ
lA08pXYEFlwtfVd58Qtb5Qer4eq0zE9yQdfQa9HSdwlL9o2mj9tY2pSBWvsP04fv+P3eCm8/4zdq
MUqVOTUPmyY7n3GOmsjEoBkKsHdMiajI3P1KLo3NbYSzIpiH0oapugyu/JQ81c0o/Xa926QXitLE
CgqBdQ/s+Wci7WVUh3nyaOBWoxTZei1VOUcjLlGZTKOE2rfKPbQkwl6ke//tqBJypLqMYt2t0qWM
mFsfogpQUSP6/eAPZGD7LrsstzzBJs1gSEBrR6avWng9fD8cM2Ls2xF/FXTKOG8afS5fK6ZQMsE5
rAk83tHLdLkY+5vLV5e9+6FxVY2XN4OG79CFYgCI4cxvnCczj06naPx74fOGnI1NnzM+kRiugdaA
hm5kSIOf7DNkgUPpCKrkONzXb2w8DZFVwUNITWCd4lm475UHzMOkvKX8iz8W85QMFIJfbRe+gib+
esnbQjffnDAuy5qf1JS6Rs9DJYoSl3Q9O+/lDtlji+1NQBpU56WAIYCRBxNCmRxzSc4Hc78xxs1X
qtkSme79GSXrB0/PAbzEDEP0RcBMPhSxfoU7i5wOuqjpzKn5a3AibmwpNs5U/lVQgkHiF4F4/8wo
YpwXmgF0C0qcIsN1+4bNWrJFhTC7LyNvYEchHwR1wMUMb8S7tXHuPoZNxJs3zuZbFM7uBEn2WSAj
1rbZv64Ug1tqiWubbY+sU7ui0iv0h+s02zh5rlwDFAK6QV5AXM4ZVoEq48yPoL9IESkhHoLQJl3D
6MmCDRM7Rsuso2slFKza7swGcumfVk4mLScVSsgaNmERPmUawMA9XgiKAZlkKEFyAGQAItkDcXZk
XEhOBIlWHBAzK5wUTAvuRrAEw7I2vIw5fDpQLxfgW66EjLi4SZV9LUsFuP8ZIXRjTOYBdrdCAArZ
IwoTBCxhPIlhyedMHMkptXxfSmHegf6fseXs3C1+n+ylnJQcyRwt4G7ZBLM2jBAXZbbJK5vlq7ta
YCoj1mjF401DNRyJo1/mJ0f6YTE6etOtL/tkYXZGIAIz174Id9xqJFACxvLzvNHVjkG4/D2+U0gL
C8yhRA/Wc3myllZmodiwyYg+gc3C0UuPO+Y7NBEpXCjvhrjr1Q3yHjJvFpA5HBbqinkyx9USwo8V
ZfNkY5kw3/dOhlZgJ+b3JYJpH5E86HukSEye2GHGqBXP//y+33XktHI24p+7fTQcp+sP/vqEZGqf
CKx5AqaoOXh3kjg9Efz+iTXEeDqSAK1v1JosHaS6FZNhW/qOIhXkTIIGZTrWY4C4E88ilOgjpDgY
AGHh2IBVOxOPpEVs0anMrDB8/N4YJK0GL0IpvisWcYxPr5hzrs3Nrovpsbaj9VwpE+3FKZNoovW8
4YpD0qRg2t5Qwoi8gKmo0wLD0ZKcJEyG9ECrQGzUgW5EEkm7X4PRstKs6MnuINf6CnYQWvFsI7oh
N2OIyoQ3kmjFoC1Vbkj4umFpTUoR49bJeF6ZxLUzAuWEXgVaP1/UpB+BZn1cO1jfwck6TLDBY7Ts
08vttQcMxsBFkI41umj2MRt1jEktzu0QU+w8JZOuE28w6HaRJ3RxZa6AKeRWjXML7vf0LdrfTfaC
iS5NH7iX4rIhicwfrnty4VBnC84evbXFpIsZSOPPh+YN5gG4iLmUhM2ZolhxYaJpNO4Vf59GSLIu
xg4p+bbAp3nmkRKaZpDQ2vb79/fw+mAILu30ZEzHKocz95rop3yeGYRoRWXViR74w31H/BZ9N707
3y7z95LLP+KJhj5Tn8PoWUOzgUUQiE4XIhY4psFQem9t0T2d53+9LpI+vNgKtfokCMfGKYGTC5q/
tfzf4Mjy0TJ6IvVCvAo7J5nBxb2h7SEmDiV930nvQrRCDhlsg8efkrGqV8RaFXzW6BOkXVVJWoI0
VLx0tKDIRYTPrwCrpbuk1Zcc6JvLSWkE1IaLlYQf0oiUaOW0k5VFMtYiCBIyScYYdEWCpUSErF/Z
llJ38i1SGSXzYHG7AQGx1LeV3/CCX1LAVcGFmoTq4AwtKmiHSo+hVUhZZU65TO8e0bBG2HmKx/FC
tjFP6aM6blS1EYlEuqX8eyQqlXI2ahNEPryjSGNlrDjEmyKiCrIOtp0i2opjB9STqzChkgxSOw4P
Dz36Vo7Qh2Ns24RcMUJvfbCoszMZqwI/LUOc1NvbDZWdcnqkAmS4HhsGGxUh+20iBNUUDAVUywqX
361FB8IeUWTKxjCYD9kFkpo5ZD9lv4ZM4RLfWSCcYp4xWZYZsC5NZXCQ4zHI0LYZrFxUc0SU8Mqh
rTmBmZlDFRB1mbXgSHcjsarKzyIZVCj4kecnRQEUQGWKAhod0gxqFGSfRGnVH0VjKNaL725zRdts
cmfaQkYXCwaB3Y4XIiOGshhVW3Xcj3PyCaIjvb+aQ1Z9rEEI9HCwSEBoM+fNcNmGISnz+n7ki8JA
i66YE2NISt36hZ3mnjdYAb7krJTXeN04epXbpBf4/h1iiIx+hrAgV71Mdxut4lensPVbUrWqmMgp
Uw1XcVsvOYPdopN/iZ42WS3bmc7uVLDLcCrcHIk/OhRDVCZXqQr+nM8NkCX4NVYr/mA1ZBNECsZu
UlWn2PD9bfgYctIsWy4hG1G63eFASPKpIymUggx70kirkmWyFIALkBs0xVjfgugejXFR/6tkH5YT
vIxEFdQWuQqRFMPvYBsxNoOqTzu922usqt0WqizEXAeffiKuPH38aJJ3/n6u0rHKkC+HsuRE4oNa
tsbST0+CrucGGzKth46xqJPfc+/zg7/uHbjcO7+THUeqHyFVY2iC4fx00UkOus5CF6O7IKZSgpRs
rGPsehd/22PxVBkFikKS8Q7erocqmt+dvCb1FKe3dEvrE0X2avpVebSo7bdd3fmn/S/RhcbE1rjS
Mri3ZVe/lS0BxvX0sXNOVXOfPCV2y9vFDfzggVf73fEs0vPvVH5b6B2wSnOqgWQUL0drS8XUkqe6
F5VRvYW4DX15tlmVojowJOfpU7fSjUqa/ol1QNWrik4NYSf9mOrnvPn7Pg/C/GW1iXWcE5eUYtnP
JaLlKf+hhGafDXVB6RZsB1jMvTY8aAgoQEihmDn41SVIqwroYmFJqK3LqmPQI2mkDEonPgIQ4S/Q
mfFwF1gP6E5z5YCCF6qvAyEAI2q+wyYtKH5jDO6HDjdggR0kfEv7wt0RMrlaUY8x4PqmaQdgXsAp
5ItKKqoLexiYGwQWYKZoWTF67AeEcUW4fUGDEeIU15FDFl0cYmeyTJTuyoG4dBDJdxHBMfL79HfA
vPPgYpQSoJSnZsxcBKgitSqQVBUfMaTCkESu4Zpq2ZLcaUcbEnsKOwmg+fZXVziD5VDddZfe4qEo
MSokwP/ixzk+th8aPGj62TvqAaOsXXwc16no3DK5VsAUBlqynydz3MUp0rLb6JTZnlI2MfMUKHNg
ieLxWgrW3hWRYYk5ymcMqBuBvFb2/t7/RxpZc+kuBkZVArG6lICRzAqNZ5wxT2zHei9E+okrXL+Q
UrzHe0hgplCze2wgV5RaqO2sTZ6lT5MQvuR2AmqW0jQqLdN/pdgdcuBlB+vyrwiQZA6nS6VOfGSZ
nxKueDBhm37LokosvlwnBYBjb6dq7IHQGDxLhxEwdAy9Dxh1iS50G+miklVcIDyVtrC+2H652WAM
9giJXwEDrIri5gMZ+ISnM+aNpg97Kk6cYyBxUbn6aZwXClRSzqo0mukki3+iLURydd28R1wPeX9t
9gVyQHksVSMe6rTZqUtEwKtwz98jsuT4G4XqUbRAU0pxoFBDnzrH/7MAUwloyn8BX8BfxMpt7GU0
tgCyzWA/sKkblCwqY0gNIjVqnJCk80Ps2Iq/VQY3ZoA9/pl8ifgLJIAOzvl6yIeULRoBosilJ2A4
3PzyMOiDad90hlzfbOVg8rJF8b+8j0UQiyoUq9vwzxrRfpse2ftUfYPpT+FQa8bJCkX8jlKaJTmA
JWTjqIPoq22GtNmQRTYYBfUn8YAQAY+ShAPcGC7oEts8ZMMtP4dMhilHVt3uN3oNHyqVUaZT7RL3
BRf/b4d+gC5TFMdgBFrZaFiGMigS5EIpr7ta9t5Q0vTJ7Jrs+iCjY1hylqrvAJ/S0ewPlxoS/q3J
t1A59db0slJhqWTNuP7zDO4B+w627KnKDtUfKEVUR0Y1GFWZrUOOR5872wIx3LkgyLx6rSlyJHMd
Y43T8sWKc1BKx+mHhMldg39YIDCFBk8KD4xZI5fhLNroeuz7ycaXtLX8ID5HzIW0osPQVRxLufRA
N8DGZcKAEq82+JyYjaniIsXkLa1zIEv/QPv14Ud1xX2Z8mPTLv9UsjfF9rVbm7bL4kNDmXKeF6DQ
6I7vLb7snRploYpfjdcIudsJglPqKKtRNZ39NFGsSeUI8qPL6fC3i2lnkTOxCwDO1CBxQnccv/4+
f2en7pSlFmbMLGdVmh5PAnt/pyNn3vGbfY6cTVta0ReaphnrjS1x4zHhun/oNUrMRNJ0mLXVsQ+4
9v5zS/12A3NtteOfzWdcs3AOrZvCQfiQ9E6oKoXYygGDyPd2KTvgnPphazwGa/MBggFIUayExacG
Awa4+WUAymvSImfym+5Pwymzob9N7iT9NMtKVsnOdjVtZW9M5dM2RqfmY2ULW1xx92FuUNrJ5DG7
xSJ4tyyDz+LjaJXwL0ibYtYHDdegKYm4SwbjZLAswdTi5DDIDl1JlSm25utuyoOQ6Svxaa5MUskO
Wvv0BCOvBgQ62Me9WoyvpdlI7yTthAG7Zs9fZPqzbsclTycXrRGBZdC+HvWYg+2co3O0GeyLbLtC
YCXJcRQoKalv/1AS9DqyjY8puay67eTg/svui5y7ltMpSTBljyhDARLRuXN7/KWUubBJpJD2Uv3c
mKN77B7oa6taHaa4P+lBRyNeHjQ4mSZeiQ0y8htJvLJ+xc76mOZEqKg2nY/inG5H84F3+kIHtCFA
wv5XhjSoeYdhyUeEUCmhlmdGLdEYDC+6hyhIjug/M0j5UNuzmgcqvZLTGRwXDcSAEhLykFBHYqGr
vlJypKSilQ/kqPigIm5Rio0nZMqD7gIkMhHCQ4jtjEZlF2j6q0edfjKg8ZuVqbq21HhPM6VmW1S/
y8m3Iv40CChvgxZwesyRPhFBlEcogn3/q3Kw9hOKrGqp1RF16HVQ4qI0SdFI2q8tOwx0lTa7C9ud
GpZOmM0wMQK2hmirnVRbc4FIPLaq+X9qCFIVNpeLmRPLIca0leo9qVejbyhqWsooW3jUGhIcqJ1D
8VFFwRXqaAQeyteg0QRnWHKhWrY4RyWYJIQJOxkRQdEc9krcFUVZ0hEa1IuSqnIawfYWUUR6aPXi
UbFTu7zdpKAmOeJ1rKjN8Qk/XbSHAY708UWg5tqokl5oICNVq0qhali8PbrjFoWnNdvKecyoa86I
zpSeru5S6YoUwd8ysW7f99iaqXTlfAXmnLlqSGJGJaD5wmOutg6NN9S/j7hNFDgLDIeuHA5TuzNX
jlUp2FSk3nxd5WC52tpGlILP+iwjVhdBqxDdcc1oAbJ4GSAH3VK6cXRqYD6qqsJ/rZ6ycIRWdN/o
tAimH1aXdFU4CUYlZ7PAzdLmt2Ba6eEFGVLx3YMIEKxOBMSG0EhCriIxngDWE8M/RK59u/ToXUuG
rJIC0KmmnmgZfRum+AXEiKxQtCdADpGoOjGyXD1QUAc8FwT95atHNkXJ9isG0U2gLpntnewrv+NC
aWUBufS6dh+u2uDUI6U+DWE9xXW1MQppaj1JKKqsFVcHn4oqeFVEN4eoGZK/kVAGh8Euy8+xYHj2
xAeIelCZscjptdr10orG6gYgWo14+vV8DAN8CyBd9E06R/HcB/cJKiXz6ZPQKNQPrB0S6qi1CxyL
RhZNwNk7J1qyRLxIZSPAIkH/EvqDZQ9vzX3dFJBj+a2jU+7U46ubpRPi+eX1Tcm3ZqV3HNe4duJI
eNBZopL9aLHAa+sLPUN6QHQlbsj0zvYZEZwI4G+eL7KgHmz6216JhQoXQCalgXXlghMQ1yG2QWRC
TKpFl73eTBdJAUb3kKBpHCeAb3i0tYfNkFUDOu/6M6OVi5pc9+kUdnZeDW1+DRpM6c7dvy5LwRuC
Dc9Hv0prJevXQdHnqLIMDKfoUYkzxh14NGZ7p7+de6GJZO0yMSA9do9dzR9YB/QB9E7xZYjy9CX5
Ke4qYrJYW2GrxKB5mwdFk6Xp8gTmUvH994m2eOiOq+Fz+Yx2TbroXpjyDesLMMp6WH8jKf4wE5if
vvzxhv8Mvn+lUjO9Y2X88HdMZ8AFjDGKUEW08lr/xrl2k5PB3Ha4ekDEP2977r3s9cc+kWzH5XGH
ISdklxQOT/ZneUXvxCZbghXZ5y8wEr3C7npYedgrOsqDw5lRMuWqmtatpqZTgEFr/cOCeTgPI7je
grLV+TtmKMIeGC/2L2TL1D8ZxX2MVlaVGMmDjJjv0iUq4qlFe8QCszNKpeGDSlPHfD5Ysk367ksD
RjKwahvpqkIVj6GVzIfeDe+0n0R1lAbRLWzBPu6dm1QaXEcsDi1aSofaSwRft+F809syvYeRRDDb
qMaq4YWuzk5BgVPgxiMIydNbHUou7e0dxdHhlaob/TD5y5UDwlCb/8GtX+l03DvzaYuMYmtMVz4j
uFB2TofNcA5TClVc93mE5lwkk33oucBLgKUtId7JrTDqjpHMHAXedSSD2MuZj62J2VJ9x6CDs/Xq
3wI8XM1/f8yQ6jObFPvt/qtiN3vt5T+XOYwcay3ZUXaHftZIx6Y5eFGOprQa/EMu37JwIaxnpdFD
/HjewLDUOM+CKqwepHk7u12M62SXl34OGIEhYdy7pa3Xzq4YGjaht8j+RjWGW5o3pBfOGq8xut4z
/CLTxs8DsIV4LCwNP2m9i8kVD27vY644iTPFOhV4MRFHyVtymc3E1Ha7jZcsVp4E4ZyxJj5VByjl
0TMqOxuGOWwGt/wcVYIOytSNpjlgvnpnVAx/tzgidHHR3dF49TKlioOmMtH6+jawUuNENzDgbboE
2YIpU+DGg1+aTsnAwsff+C0oJmaIrIpse0MZfs8fvOBwMGMetP+0HgxNYLhe0nba3uVhHeyijXh+
nt4HFVOdfraJ9OjRx8AloGvnNMdal9UzpTSjPWW8p81572JWDR1j4lgNO0qxnKpZxJhzpOB3R5XZ
G/abG6qwVIimHACsvv7tldYtN+qhj0jxM6fXlpbqbxPc81eVZG1dmHwAJT9Ky/Ft4ZE1sCQF6agu
qwrKTP0Sr6tx6R+Xu2Sq2PXixzA/xNhhzsF7FpqhMKVJYgIphBMLPDwdfqeNjJgxayvFlJzyUlzB
4+w6KXcrbrVLizAqgidTV1aDBvZYbf8fJ4averDu36PXCCeptafQd6TWdcQdyTwU1ZonJXAq4k7z
F1cnr/VTpUO8FZ9/cVPEOPRh72npow0ZmFEQE1RzV/gF3qOqw/w0AOozOiX45Jod2g477owPqZlV
xCRX/9BHeezQ9e6VqKtw8kaTVkX+lm8G+ll6fWilrBfP7ctu0NbYCmZQryYlO8mH39HOu9ON2cat
h/jNVvxyX8kHR/X4pmFw+GWosZZSu8NVoZPyFNSjZ1bDMuBoISdaOR4VC0Y4xAf7kT7wEQD5eVtb
/hT1xZZScoVjAqX/PX5ugIZyWB9Le3b6Q4YU4y3Rq4dqjwZKDAnpTxT2DFlQu2FEQ46PrS9d+9dw
/YfzSlSCVa6hcz17n14r+mQn8so1+XStp1479dO1+FeyP+BUa0r786CZ3NHDAlQTya7QfYf7rhio
V/I/ls5sSVFtCcNPZIQIDtwyDyoozjdGaSkiIo4IPv3+snpHn326q7tKkWGtzD//gTGLd960fH19
1GPZZa7843vJHDtsaEDB10Sak9LANByk/GNrfXGl9MqjFlLA3rRGRrT+MGJo+c1Omh/GJnDW5VPR
Gh9QqVHsq+z1vDrlGbA0HQeiLBMsgSL4bXY2DU1wN0bMlDK5KL3euAjVWWmL1FKAdBVLBx2WXHus
+iyPCbpC8I+/3pyaEWtDs14r/jP4oLDCT0gw9m6Eug1NssAGpAssBqMTFdbNrbPxKwvVZ9S6Oo+V
0Pl69mdCUTwWwv6kBY4C1Q6Ct8yMurEMaFqzLhTmm3tfDjChERmo1O/KWo3vHiZqgVwffcYxRK99
Aa2MjudNUI8w0oanIeqB6Zeq/OTKVRigOJKuqsd0+rcV9mDXieaU8CacoYRGMv9d1VZEVBkU5hbQ
xmvNdtobXfzBhkQQfmVjtHciMhMBd5tW/DYU0JlIEFWnywY6MMXEQ5sgJJ2+GVdoMESM8/C6yimp
JNaIIvoHEPy6L5Y9++EwNBBxyNs/8iP5FK9ZUKcF0P5emvQERSViszb9ohorcWf6x3jTvqAX+VJa
EsXXRojpwGgml+FtRdPtfIBVOHLw+eQyrPZoEN4MCxpUh1Kld28GKA0C/tSpB3aRiP8QxMrwNIIr
6DHhD/E0pacqvfb4GbTHxF9Zp2FnrHsFEkFSSpgyTE6+6PguQ7Fa+e4BBDIGghwCarCpwnx21/SM
aog1mNknkQr67gqleAPHjWPq4GkrR6tzCv55g8mcrxqBqspjIzDHA5V8P/qcfWmAqKAlb5CCxv1M
OFZxkqN8hnHHoykAy8vaThjIOKq0ybQcl2EPmdtf3jUfC9LbCyOLy7y/fpPKxctxTQI9YqYE5NND
SNNdt4ZtgKl5N279DqanOU0QV4ryhMfNO7F2PAhTwEGGvqnrKzwn1xX8ujYTjCfR5fmi3leOEtWR
4sO5y5ZFiNfe0/hIX9nbnIc6PcT+4SBN9oSqyKPz9HpTZX0P82W1LrjFt6aG/G5cLuXlFZQnUxU1
dOuXTt9F6Yt8AYslkztx0La/yd83kCUWNtxgxbLBS+Hu5TtNrqOobZ5hhkDmsB33psUSzAsoETE1
RBXxXqNux74Jnz04oL+0nvQ4Ji5kTDmB3rrxHXwRuO6gkwx5pblPWWTgUeaob9w7seU7EIz1BXyk
8fhRTiuQ+vdn/ls52rFmEHKyf3ANlXyKu99AcmiYidcQibDvNyEekCrpKLawgzJrbAzx3dFBX2UP
98AhVgzARC0oYxrFkX7BGa1CDwtsAcAFPVdseUkBiRh3SK/4OgrhHUUGxWYv0UeqC7HO2Gsw66Q6
iw83CH7r2HaZjeKUC3+MQCw7prAXr2nRudTGHnKQ79rYoYgFBllthvojnihsxDLboMmUiYZMw2Xf
KmiWjFtwC6TnB9KU1ZSTypIs0GprePvTFVzMYidcVGmWBLP9v9bVfWlPBf1NcZdgRM6eljrwkcUO
7SizZCF/92MWbmB5aZiBR6gPHiNxi5HZg+CqArWzdfEdCv91vPeABhWVXiiycc3TwLPwkr0FWDg6
76TESktaSpgEJaVFB9hNGsw553Km2vNqXPIv/FpQqwPBy1dNcgpl9i8EK5XdWhA5IMJhx/r4c5ry
xsp/uYyXqfDPxNBLNvGfDt/f4Nbwx6MHLpM3+9ur7xHgux0IMQrSQSRAyR8O4NzM0sH0hkJePJzA
Iyhr6eUFvpYzIWfpl7UJ4nMZ0tDKZoELBX9x5k9sa1Mk1T7I8B9GLB2omAvcGMC2vH+qcxS3SzAV
aVPf/Ig05R/ztboM2Z1W/aRedQmDNsBSJU2qZOlmSKkn+UKbKPvtSE/4R1a8s0+kI5LsJkDkzZAY
dJVF/+zfjzJTFXX2G0dEEduRfBjc+X8ZE8t8XWAlQBnG/NLvyn292clcVlwvPsdt12gBsFaMkrcj
eUHRjF6HVcmqqkciLOtHVzTTb1tHxXb207FMa+X9oMk6hZCwZQn6mByeefV5QZTfbVPdV9aAP3XY
m/6NxuUgkGtULJUytmQZH7bZnpGXTzQit87ovp/ACAPzu7+9ze1mu2kC2kve4Uu3sxBDq47LD8su
wgxdbBMeFzbcN2OCK2YJzLx1xgQtT0OYnx2385Z3XQlaLUt5K5QJgdg8cH7FSoQLxrMitYeARf1Z
xbQGEkEzpfwolp2x1wAikMFnvEjHsJRfxde5rOehRsU+alwcswD87mEbWUdn+vgYfOfJLQhNNsNG
EIuC1xW7SaAaNu42LAbFSb0bRAQNVf0VtudzWPOkv6M7C0s5u1I3NjzDbeo7vKTmVEpJf31BlAbC
N7rM27vPEkHomXHfmcnNedKBuItWAREbg7+Upv7RM2EY6lQp84qv56dNniBATuE9skgCe8Ahj9t0
3jDG4bP+/a+9G4iCIk16W6vddUGnsZaBtHj4LB8kspYmOkMcmKBo8/OoRAUzEp9Knq/T5HG4EWOC
1JB3AEsm/sb64PuagC1QLYIwqy3KvL8lu7d71IaCmH50j1DVhcxcGYDenUFIAR2lupGtOkN9AWEF
HDdhuEDvl2HYrAbSX0kbc4V5ghaSFOWO0z+mv7TTnhDEav6rFviDQz3D+fU6ljIf8i1TVKFCPYmZ
uP6c+aVPtlGb5L1CQgpgFP3k/jZp7yEHrxpsoE8/nb0MBgjNs/APE1sV1tMLT8PiKLPcEid90T9l
QQsbZu6R0cnZQp6GaxeRJ5jQUPsMavFaZH4A5+1OpDExCDSEHLN1gP1lkM2hI8/pu2cOMosLehL5
XNlvGbetVtBhD7sFjIanWPBuLh5Ysc2VSzi75osjqzbVhKEx7P+jAAfmIMxXxEd2hCZ6C5KG2/Rj
3henuLU/rU/xdlJA7I66+9swv7M29CjNqEwxncBf4EQpqSbb+fbQ3lCioglfsqGXgF/IF9kXlyll
Ie6xLKpUGghVRytRsUpy53eoEONC/gAObtlPK3kfKfKu/vP42H8mYNS/bPKi4RfM8TQEFXs7tTn/
7MCdXG5itPJAox5BGSgVwJvnz+V9h81AzI4DPD1EFUd5SfFXEyTFNIX4b4YU+gzxSY9UgjhddtxW
or9JOTGQ0tbWL9Mjl69VTlEv0jc5uQnEF5rdxlwHKfWYutb6oI/rwq3PkoV49Q4dkt5xodnO6r5x
/5gDUtqIm1h3p7fd4MbQydJ46MftdTYiY/ZQhdv1Nn50JXBrYJS1mU80aspx77fjk4CBizhRRadx
e3Vb9JnrjAEEvsx0u8HtJ511InUTN0wjumZFxsGXZGIjAwPzP6pRTxSkACxa0Z1Mqvu+id77ikod
Xv5TXLVXgjiRFrACMdquajvnPqntDtpa1W0TqzJrfA1ztIf7jDTvwu/KqLfshRoHyY5Wzwe77+E2
wXnS5c1HeA8muaUeOl7Hu+EOQS2Bm6m2fIGJY7wCDk+YrAaeLSImRFYyhMKEin0SLIuB9skOLiiE
1gKRFfA4WgwQROUGU2mI/x+bDFRRG+q+Su1iwvkWtsILLPi9ZP4bXINHcKWW6LiTNnu4ar8mZZJF
LEZstIKZi6ZangLKaru9O9uD5XY5AM98mNJea0swWOmONhqx4+fJwFMPrCm4Qs6reXU3essnO3eN
3b2paGK7BTlbptOEszJAZUlq73rLU0BNPWeeOspA+5cw2ySr9Ta6scASArtM6XooefHGABOM+usG
vNZ8B6ztH5GeArWEvd/zkndhfMiAj2/jGfUvc5bkEdZcPh0cRRMjxbEYTyATpkyQmQ+F1uG9pFhl
oD6Rd0kTzMtEuI+ZKTPCWDBI6aszmcOf5sCJ0Bsyh2ZgJm22dNNovcXoU56X/poeHiNwfkW0DtRo
H6iDXDYuSQsaoVhKIH58I89nRsIWWDnNh229AdctY8wLhyyjnE7s0pj13yBaXunGeILmMvnXhWbD
DUKFyH1Lfy4OMZAEbO/mDjhC/tLDj4wTqPvlEpQXCyQ6HPikBYcJF2aOeUMIjvnB+y1nqIQ7LRR6
zMzgw+NHlcDzIHkXe2nnvkNEFVQgLkJwBxaWm7MTwgTFdpOxolc7Krzy83DCPc0bZHFnmK6vHFyH
wz5PxPQTHAhM5bNsmK7RISG+Jv8ieYMOt2BUkPnFWOY6EQOtIqIghNT04oJLch0GW56sqEWCUhHm
C+UjI9iVEI0e3GrvSCHl9xa0+RbEQ2NRKlztHrixAsDDrRh8kg+zeDEsVP+c20qHF2Nym6P4ptsf
4tiCIczJLzGVJa4Mci71PanPBcWrHkiWs7b7c/ECTdmOn9x/wsGnRpn2piJClPnx6YApFUNVMd+Q
Wu44YODD5Zq+dzotMvcQV7Erz+ioJFsOWfGtHAqEXgZ9Gq6B6td1wC2BSSdidPSoClfs8NxxdmMa
Ar5d3DvJM7/OCiPhFKx/bKKvUFA40LvGP0nAuDe2WA5YGd476TOogqUiFj0B1i2xQEPREUIPOmxo
Y7PWUMg9zPxktCeNA6UBIJKVCIGVOFIgfnhozO/4cxfKHnVDeF9iaIrFn1BgpeHk4y15aHg93kxm
MvdQYJfTCLqIKEdh1xItCwxzF5MYuJLwFOG1SA80ML035Uf49DgfdJ4WlZwMvl4UHtO3saBmpK8V
IZ9udeSfmEXRJEnFn8jwlAPOcKyBx8HJXP5e3B7QCc+iXASpy/RfcSmlNfBFyImK0+vxKmJNyLvJ
28u1Z807yNlgk+NkYwzLCpPyQPCRj3QUPEMsGFRbV5hQOBzOoeL+8oBjW3FgA6I3mlNJ/Zn28wg5
MieCDZCbjAp59mo6LQhfucOXTGiwfHIvG5F1iD+x7LPf0kz+2kXaGutOhchsK6gPBUn2nSUPNnCK
LJT0ajx38KOc3m6ASJBgBfoWHpcWDyUP7QB2MZ2l995xyRjBQhMIw5cj9GexYpE5oQzOuQs4fzK9
vbhCLELvyU0iA7vuujeFTcR33MXnR1wAoEMdfz3xeEVFzLeyhNFg/TGpqf64zjsWImrpA9Ae0x9e
GR5Oyr0L+gIowtid9RBPo48HWiG2OdrolxNozDklqEA/zEI5/eLziIUOQzTWQLzbOFEy3X7+6WPh
oIGJyowSdhDcmmYJYZzNQMgXpwkMuhAuD3vEewt1urVOIwjTPCm9M44sguCwdh8GfS5xGrEDAKK2
l7d5AwuRW7UBIjmO8b3rm6gcxsnfX0kXMEmO8x85CsQ7NLgyRh5giMrWQNmPSMPzhH2ZnOweZH+u
ONveXOWLQfhkzROLVPD0ZtgAfmPMTePQos4VG2jhSsLXlDk59sWEn6D1I5CBfxMQvEPiXGMxeQnO
P0ThMDchDHGhT/qBQNH8ACMKhoDSORMgxBWeQI+pzTY6N3J9fAYW6KzYzsE5wDaYQulkaNeMcb44
3+qbO3qQ9v7001BYwwzEjuJhb5H/vWzVxfXWlfESTl8UlcxRxLqjQXolIQ7YxQJ0oOOWMG2mHgNU
fWcnDzS7Y+9mUi330NowwGQw9XZam8/qQ7Jca1TZD15JVHTE4oxEAXZHgiIWBo3TGjWMAa4M5eRn
Vdg6alD6bYD/lCaCbLk/cWCHcW5naDKqALCI+0fMF+OeI+aLg5CGBI8M7MLhhvEgwRxye8LLmbyo
vC/BPVGZyIxecxzb54/DhTpAY4Nscb0gNbBA9BnadcLzhOahJ6psFr8R49pbzrL7BibJeUKpPLid
ad7ERroFKIZ/6RzKUJe7XJj5LBqSpXFl6QeNKdgy30BDVnmHMMaD1Szh6fwQb8vjfyZFNqCS7lRO
i1Qnxv6AY+S6Mg3mD3R6FDFpgngBRQT6X4otGpuM2Vplj70SJh3Y/GkCT6ztBfzVGI44jTVx0bwI
w+kdo2ckbAiYJwFSo+FPwrpOoSa0XRp1xgIXu42Cn17ptOH12cqBsdn3gPt/TzZL3Z/ZIMvh38NP
bdAsGbgKzgzCr8+YUtgv1WiD/IsfHb46x3QMlv2wOgROjTEfbRqjwt+FvnhrvPw76bZPYxSpqyvu
z1rQC9Jp7atQjMQqA2M5MA5JSUF1McFnLh3n2HA8nMeeyS+MPhTZnKpNCrADdaC0tQ2YcB0P4M89
sVW722jHhSIHNsMIWzc2YAor4G9FYbd5WG3mEVT9yZ9z454A7moPsGANILNvsWbD4Q1o5ANfHE0X
Es4fGUBgszrsgqF8CBUHysDHFP84Do1pZWG9j3pyxcTxNLvMoCKA34swgcQqksA3sJYDyeGGYGP3
Caq5WM38PXofcnsmqqMzzLxyDt+eEe/N87/UNm66OaNWsjYOHfkckRHUEefuFt41zozMmLK4Mz72
yc2xuyGn0Zo8sFjJjc3WFaq7YpST54QwxcJ8jjGwN9sEnjz8a9z8FNP8a4w6i0GQeddfHUDQxPL1
a53jL4QRn6aQb9O4OnHHJpAkeDOl9lPv4e/u5hSUMxLCPDwjADA4iKg5yvHL7zq1zzPiFJOnIWpe
qPdH+OxkqOurLe5LivNBmxafY66+6jx7Riliji6ALGzE5/g127rPxQvz2M9PNRRmxyx3/dGqa4XE
uJD7Mmx/cBpU2OyB1wabEsPGIuwPMclfpnjmz/qQLRe79ghFiltjtjwqEvgURTRYDsL0TtFYOtVf
X9U9MOkLKqKuJVPaeLArA6SQV+pu8UyDixE+wbelRBfDSkVCV0rkGWN1lj0oAV8OyPttxUSqm1S6
IaZsNOVAdJOcJPZHYZbEvr9mHdBjUpoqs0yNOmk2qrUFPobI+Eou+96h/TReMbwV+zFLwxtnJR8X
Pwo6IlKv4VEFitM2aRP6WEGiqIig04jfAtWiTC9Uo6db/VkB8avNDX62ujzjYGJ/PDrmDEzS1mym
bcVmxKPHrCPsUjHmdDvAoBZ8GuyfSDi4IgwQq04efVgoGCXREWBDG3coqb8MAoUST2lDCVvJyvfG
jpYCYRsOHLLCm61RxvAXibxigzpiK0BD+0NY6pAVlzaeAJmuTcxBCgoRi0C4nl831PlU6h9WtERs
OcjJo2KitRDwGtj6abLokMBAnIkEmjzmQtenX5wXSWdXHSpwV/ZWRosTmRm+nO0GPJ975mNnPyIm
ufNcYoeXTttMyD7YcT0AS5Fx9Nz34sGUrR0gdKE6JqCSKSsyW2483ptPhck65wNN/BqKqnsyJnxl
JiAyOFkFbetJht04j4uYITc+Ff7b14OWm/5uYVn9fIZXWO3dxcC7BrBQsHCgce2IcdWkt6P0itvL
6tDZ1ZSPL8xnxfhBb3HKpeE52WxAzC22YUNcGpqFF/3VzWyWucV7A1rTAOJaKoSfgZTABT8N8Rg+
8ISZ3P4JhIsbII8uodce0axf4/Pz8DMMmAdguQBvJlARLm0YQovtOKzrzZWYz0RljEgtjtUjwRub
9w4niEgs416U+HmkLd/JdcM+tQO6ic8HqmDKcCXunRxqd3xTB6OPmUHMRmvbs73jhLEqhSDdZGOI
8/4pVKhnCJqxCyz20KMbsF0zYwx9inGtrxR2Ps+nxfQ1qxBSxv1VF+7vEJ/z1Mg9xbglr6i38JHH
Fq5vHC6hZJLOHhILecZrLB1J/vnA6oPZQV8xLwmhYSOsJNLgbnZqUzwLs5wo9IH1PkOUgVQh+B2Y
4E/bqYiwE583ELkxGMq0cmEaPWBGiJf8x7lbffOuGpmrgHjZXew0zMuy42fEOA4w6bZ5zx5W1n4a
XKI0eFHSB+cIuvVE5bi//pskhl5tNAfVex7eo1abULS8Nuulgs3JJSk2VyQoibpTPXUpYWmq90Fx
iSRj0hyeZpUMFqyFmZeG26CHqYlR++im8K8DnuMS+hVonVKYnYXIsPrYezf2jky33RcLjYEPxEXm
6BTSiaVOJP/4bRHAfVuIOrfFdBTWzYUsDZQnwnn+rFKcVewcKfT+dHzhNZHhs6GPTwSpPV11V4zu
ZmaT6VYbW7bzNxHnWZBN8MR4UJwUxndXheBoEru2PCfbeMDzFhL+Vhv3kWI8OQkjHdCXfgZlBqOH
xSXWcclbbIOKraJZtO3CU6wCh3LdIZAbfdfllw86JHbL0o7sAD2mv0b9+968YHJG2eac9OH8HTie
M5lvZ4cMTQ7mu/RT1CsfLDwGZxdXEP7X+ZjXJ9wmQ1srfaNDOAxrIRcc+iDqdNocngD3vdf+IF4C
yEFPHuNiX21OlIu7PhXhBtI1mQJPixK9hP1XQ0L5ssrlcU2AMdhdBCQmIDGEJJTJXeN2fO+xxrvY
bpm5bRCliiAOAodjfaq9rDYh8F7L3loniKERoCNDN0iq3Ie4dwDbO5UxjRCsBbvcznFSI1L3ASQY
tjXjc+h6H/eZG7MHQEikh+f9dtEecdG7ITfUocAOhKeiiXlKJhCfJjU6b7xN4uwXilRGSijL79d+
z1pHfCB+ZcB2JQz7F4vLlw1V5jH+ETiroZXzsCr8UnXD6QKYl4SfjwVTm3JZkBtxz0zpK+ZQkRAG
G8sM+xCQWWtdoHeHK49wwtecz/A1htFjdXhJ2ne6t+ElXEoH/DLJmaqg2wLhzG6o52X4J++jAUto
ThZjPnCBf3mjTaYivoFe3gB7ZCbLDx3nXTiYUviLOnWuu/TtDyfhaMaxZi0lriyYcFptnuw+YwO0
7CWVf9BGrwvUmTPsoOyHwEKNS5ucAFSyqgocAbfQFbVLs0TMROW8bBvsexBzxZoWzg+vU8+TY+HQ
vfFR/6TXdz5p6bMZ0IpUjCPUQNsLl42wbOGxiXwO6RxDY/oyewn5jTsfkFfiiXpJJ/k4jwcoOpw1
iYXLIAISay9WRuSNIg97O+cF1Ukpbm54qCSfverK70w24HbDEAMO9Qe4W8LqM5TJINE3zb6/afNt
lXltrNbLKVap259vyaa3Wrr5ogSZno41pCXCIG1tjbX7ffdpEl1vm+c7Z7KP4wpZyID7QL3wG3Mr
OTJBzixG827RQi3NCQo17mBw12WzZIrU3O03rRkmOl7GDeh/Zk0yZ7237buljIfpx+CLZ+RNWsOf
Bo8WslKha3JWLkDqRw09P+00l/lKWJH11A13PKfxNvA6XJ4W0J6NwylihWepF6cc3G3a0QM6xULW
t5cBECh3xtvSIJj1J7w0TAB6Wjml3Asv84+Ix8oKPYCpvYhAOMs+/BG7ppvGZIH1/saLmfN0Jt21
MARJAmStFAHk1iDkcSmGIsj01nS0cDNh8UmrqnASxWBkgdELmw1uBfygW2IAoQY8M3TgNtdNxCnC
QF/zU/bPv5t2bNhDrl38dHBF4CVgTXKwjZNW8P1qChucY0a0ZWxAKT1mgXMT3YvmSu6OsIIgNVPJ
2CiiGUDCeYkG7makUOIANPAfek+Iz3jLj04xf2CwzJBoy3eLJYfYDkYINyRyxNmoq784rmi625AW
JvTzFQJcaD59SRsaIep507WsFr8Dc9EJoBEuxC0O/ceMpR1rer5P9MDoeE5MiK94c4jpMM/72+wb
rUjoWeLp0f3rD3K4TaJVEjnPSOpmGWIjCo4yoUtw6Bd3wTyaD0+/JOEVUHw8drxeID6yHQzLB26H
QAlmj3RBF+c+2UV9YzCRA6pnwgLXgkInwoJygp3hPiENl5Zpu86CMrerF/bfZycj0gbSMuiM3QVU
TTCFmLMGp6k5y6GALJWQ/Zi5GWnLKI4YwBxOJIx2HXnBkRqmm/uh9r7eNXrOFe8mO1KRmsXm4ty4
2WDqPc2mZ74Pzd1Ql+xWk7N1TRjSuS92+3KjkOUt383uH12hIXvskmYR3FPzLeHZ97l4UxRwS/xu
bpK1vKOpm5DnG10iOUjCs6c6zkfuwc+MDVddtaJ0UlFdUD5DKOzhREGC6Vif4nrxpCr6ehFNdAM1
YLQjUknqA2U5PbCKLA9TccaSdpPfxYTIq3a0mgHGF045SoNiYKeTlNGNlc+3a/Jcqa4yCquLlYPj
EP0Mn2/+nF+dfyKzEkMNzrAx27W5QGSzIj07mWerNty4pBQ7O1fnjUPW1i9GKeUEhhuIfz0G9xYO
iA33mtnjte/u0+2ZOi3kZX117oFq3Zy+V8WFXVPNghSQMtIjoWSnMnP/WsRF+SIHE125VELcSrMp
ZkqYXI3pZiyIKGjAhlIlvox4zxnHu4DlEzRJXK2ENiQZ6ZgZASvhasJz2nfNH7wrYfsu4wPGL2ss
NMRDRTydxNmMmPdmheJZLKY+lpiwqvi9iDmVBN6hQeJv3j4GMTXuUF2XIgtQC1sTnnf43r4WZ/Mq
zGn4KGKwRM6n5Vi64uaoR89FQcvYpheWpBUx4hcNDtJwHAReQ+0ogju5lpKI+YZt0qDK/1oPslUE
hhC5/NfYhciIWBi+9NOzkwWxQwCU7USedx5p0enj+C/Gpr+LCm1fQz8uxvvI7+wNGAbtpjBMRo1p
bTZiilJD9tBAO9rudoRbQlA7Eh/wgpnC2rPYToRJtWUdWKFtYn2pRFsUNeaOjtiCNIKxQQUTRCYl
LC46AH+DQfLmaWx047OQ94ZDwsvBmQGdqZAxMoR2RBb/5AUo/DhcwU8FKganht54QlaBtRAgitgO
9CZ9Iyrw4hfdodhGdJmVS9KDLHTc2+LDTXoyNgIl6qWtEDTJ0xPAgmaR/lBiYcR6VTwbOgHnIWDi
vdCCDgSWlaxVwEUzAV6gkgEeGFOX17pw4vqcflGa4AvAOVtZwrMWa0jL5IYxgeLBYHDNNCHniGxF
wppbydnXo+2EcftQJSStw3tpAQ3/uBVtXY1IHXJoYbLH2bQHQqTSPYOatBd9mE4LddhnRUpt8p/x
K3hJs2HjjOOglCVrOQuK4D26RrekKU119xxJTHTXKwKynfkWUrK9p5uyAMBzgGnOviRnZsqRi2pG
HarEu5ejYn5iQRRnnBcV/cksTbZXnqdr9MXkrrcmi3qKQsLTx7clFTW/7boIBGBAIXP0c5dOYFmM
tj6/rD1gNUY5wCAsaRno8d8uOA+GLkt15hFuBciFuftaRFHk4/xN8042PbAQ5aDLMiwWY5jSSu78
qwaQS/eLtB8BvEaHDbfFYWgA6ohCK6hH1fTUd/oL2GPI7geeYpNvDEnsAajOCA/zM+XnFH78Uygc
8q99nb5hlfccyk/Y4fJdCoIFek8RvIoFnRZUw8wDm4IYwSkizN5OPQ01XBY+p4KCpbQtHZv7dLpF
H9t1aMA6tgZOploK5ddaHXaHipWHH7c0p/j+XFmKYIO4zH+IbybzUKQsjbVeizmeZnR8jPEm8Fym
D3T6N8OdsW1MwE3oP2lddEQg5+jptueuS3quumgP9UCStqRuFpbcx1eZXMpHJEq2kEGE1x5qKIhl
hEnZ6dSLK6vSmwodBt2Tk8SUAUgDSqJ/In7y6UsMrWLTlvOa4h9EiiQ30QsJoDht1ENZZF+zetj8
3FmmVOdOyFPBhy+n3S7uFOe4AvcT9EEHO5RtWgGNUHB8ydEkkwYVyi5qyaV/Y8b+GX/4eWFipl7u
9R0N1hou8QEghv+lLKCBJoGKdzFkQ+E0cxOX7sVReYN7oDsndoH2D5pjgqmaBSfazu0seLrlRJaO
HWsfOzbq5qf5iJ5/CdB/phzGTsH3Eek7/Ud8isTAscVM4vAy9vIn8Uq0p33zMPV3u52TGuyk9IuH
WQ9nqLvLhh32OTviQimJaePUOOxdyrvhTNYsTE5YZXc522RpIsEI2fesGb3+XXZA3CGfd6oISUUn
aoC9KtLYI2my+T7Fk+35TNlxL81T8l2y2Tt4QfI0wmK1OTzkyGvFfP08hwaV24YIua4jRY/sEdyX
Nh+dgDl5xgcfqSwwsCIkvTSLuc+zOarZnGkRhd4ibCdgE7tn3cKBpaQ0pVqcuxr5xFhi3ZY807fl
hRkGUctjLb6F153soD3/4YlhZeZel2+4x9YhMy9hxvGJI1Zu7u29jGc6PKlv5AcywQQgFcolKN4R
zil4GuxOZJmNs+7izPi0hE0r2kbxLHyu2z6iKWvfN28hBzd7cGDGafchZl6ONXUxxRxq/oN/fHhd
+lYLD0wkkGY6V8EhW0bPz0bdcea6+z2Zs3HqvoyDBmaTuamLOT2HOKXgFlnNjRgvhHy2E9XW5uXv
NmBMUnjpts7NwI8heDGUac8676i3pikvkJnLirlXf8QxilDMcDU4Qqh44MXcrZu3FzgqM/v8Qs3l
a5FMCm/eaXfzruHX5QmJSkCw8WWZcVw3r/VFIFYxSWUtFZqSnOnrjkOd35bZXFtn861/clrcBVzO
all5VahPW6lR7fibmBlADTTDXQhdhTraqzxAGz4h7pC2iIt6cNfAuVZ9XCNx85QPL0KsrdMbPrye
//J0GxNR3Z7KrVrDg6q8wuUNpgOf6s/GIsAp5nrfODly45yiLQ8LrDhxRXPhvPXH+rgKqRTNKQqq
uDUtR18PvJ87XfGe3I0q4wJZMXfy3M7kvpyy2sequ020CDIjp0nSByr6Y2mavsi/vm4TqaN02EmM
8/Hq0bT2RwJgpUNQGqRETAsZ6yCpyv2aNk0i1woSOv8ZyhUMkbTgPOtH/agTCGt1O0JG8cSJHSXA
UI9kiiS+7S9spjr0IRjoemJKoSr8tUbgkrhTQxrj+ZFHT8e5x+WjuAVrehoCm5mPmUIeeXhaYz/A
fONrHLhZaO9AQQQbFl8TJnDfSRe3BS2B50WUGT1iBUxYHCjS+Q0fuhqLV2OLga2G2/GF6vlOlZ7Z
+eY5wt4gYBHjnJ+SjLDeB66k6Yg5kLjUVtyehcldw0X0t+ti/uIZ4Kbxu7QEXTbmYlS4Qml7gFP2
6RS4crxud/ddlryP4t1r9nEaINZIViRK/hOrBFecwgadIaYQcnxb/xXSBdjTkyNGupDaOJqZnBB+
RtmdeO/SvEUAgqPMljPVXYIpsHa93Sd/U8zv3Exd2nPrPipdbnH77baJAqCoz7wOJ/LJmfswAKGX
uMDU4ptKN7N1bjb8aUMKmKiKrhRYhYtFK+eCKzK+7J8HNTwpRkEvtGV2/CQc5hJ+4poVAlOIRhTF
3pf0q+yInb6JnRN7LE4RdBNmGdCxTCqWkPOuRe00ME/oSqQHfUS8DTO4++bmdJfygQljKyZV8vUV
LjWTUquPspI6x0NpY395HEtIJQ3vcLkZ6rCcdth3KjZ5+WAKG8Bz+hzzriYGvJkZz+BEf50ngkRa
F8XZdD3Vqvz7tBqebsZ7LGXGy4+eoytdGHwWOn6RneoI7WrKJeYYRD+4LYasmEGxEtMULEgvZJu8
8obPccHzppnV7Dl+Gn+Vhn0B3S+8e1D/fmc3LGedweK6VrhZZfTkUwGyB3Fn8yBKp3ZxZlt8ywbQ
fXCVER/1is20GVPbwMLZdIenVd9r0+UZ92Dwcw8+Y8UrsSWugnbydXFPg5i9YkjKWJUOPGXO+JmW
6EyoKLOwPfrSmEHew0CEU2lAgbe+3tanauWtc05mNUTbAa0MVgetAjzqa/yYcZ7YZb/eDpCi4v6L
FgyUKeQxdLZz7z19ofFwznvg8KBKuh69s32hM9fmBb1shdSCjTI9VMvBsOefGMkq/mkoqfHSm9AO
jJ9mf3mf3GHJJEXwHCmhDh7/9W5RHsR4cvNFOZfiYyeb9a5mVMs9PlHDZs78lAY8KFx13JpvjUPJ
Q8Omw+iT8bLfpzH6DsFZg7eL63QxqR/s6tTg7gPr4tq4RUXQp+tT+HxSpgMPSFl8XUa9oAyuUXfH
2WPpCSNGHTweJc6TUAp4rl5Un5wTtBhhGuQ17s8CTo3j1NYs4A08oWOWCHZ7WZxLc9Q1Fn2aasAU
pvE4CQHHFJL0I351DI54YlkTQtUrNswrolJA5vvhwqOWT/LgS17tTOzY+QuDKR+4CQs6DzsPKRP6
ETwO1u3MBHb5UJTtPm6VCABw5TkqAtAEGiWFtlOIzVPOnMf82CqDcsPKxoZ64pUbW4YXqsW7UJrd
+NGc+/LjcjGDPv9dmV8x2cZ3m9Jn7K9Wpdc3WIDkORR6WGnsGFJvXakpL+tHfI0FB+g7ylCgAW44
Ki3VA7aSxvEy+1ovvxwPgmqLdELEE8jvuLgscnyM2tzX7EQD0BZemxG+IyeOd4G+sBC3NlFS0HKD
OUmbXFsyYdyUY/HG0Oi9O4BcoCus5OKtvQVCAU1io92IhgTITERZT6gC8vgqtIm4t9Hdd8x8mk0x
keOF8cKzB5e/Ik5fMd5mWKmsSGelL7uRMbd1GYjxhc1nFmt8CFpEZ4irHvoOsczj13vBzx27e40P
R2NlO6sPreuTz3+eibLjAbsbJQYaPnpayWqi8e5zWNKIh1zHo2gMBSMs8r8kweyId1/X6Iy+0W3/
QZLScdGo3IaP4QBiE0mug0BOaNfZBsIVGGLoyDxKGX7c2s/Dr687uV3YvUMZPKKud4EGkAfFBLyM
3bSc5JSpV2p4dH5uEXTDclLQuQpMd3a4yF55OEc5BTBm9tgY4K0OVjJn2DaIB+tBjFN75aUHCglC
36XChsREuDJ/BxI+zw89+qTUeLSlHqKF5Yd8/Fu5Kn//hQPZ4NhZSr6uvG5JKZOP8hG3AnarjAn5
9pQWh0dpa0nJTBHGoyW5ppjMg2fa1E1hNtLgC1NAPTwY5deXTJR6jBjZhnGcllr4ugPm4Z92zGMo
KG12V3eAxEDHML07pvFWx317MKMEYkvas72H8oVC4Sqe5M2vBszds6jSfjtxO+5ZjM8p1sUoG3d3
bBFwAsa4BpetZG6DdNcm3DBEBJwMqVJodtiVx8Ik+Y+m81pSHAuC6BcRgTev8ggkhDBqeCHwCO/d
1+9JMRu9uzPb3YB0dW+ZrKwslpSDKIFbeei1LbdMqWZnHgmhz14RZYFCrE62KrWZT1RtH2AUgWF1
bk4l+DIdSqFugdjrxvjshyOI+4tKd7Xzyv7v8rduVntX4jJpJz+zuSSTvy2bcHEO7yF6Agjhbb1p
kWYINXlJ6hbJHqX4mfyIlGXvQ4jvWSacc6U+SHu5jVTAlsNJWPW26zDlNQ+q4erP8/Rtv+BPh+ol
V/lDSAZ50V3ftyhIIWKX664jKnPb8ITgXqO7ncqZwuynuEIvOwSp50qzbAH4oSuMd+23/2S6N7Go
ly8YUmN4+jD2wfIBBikWKEvRV62rv+lm6ZDvsTjdGwvy7j55d2bHfwze7rqa9OowBZ23eecjH07x
YUAp11VFF8vmr3fKrvoRsvY8iKo18ahWTKeI6QkCgF1DHlSgeKPShHpWJL6u9rccpDgsGP9PWx1Z
/caDRzq4mjbsraw4F0IcE6Y56eAh+fogUALBn5cw6B7xaWneKR3bGuyZKjrVNzQZpButQh+NCOhS
d4TYqaA8Y6/w5c6lnj6y21EElvNkJylvVBJRI0v6paU6fTHbhIl8ZH6UO0gN2NBZBkIp1FGGN4ds
yI1prB9pCR+ZqQ3PmY5XJovatZ8Vvs8S/0ligJ3F0qtknSjGR2NhWJUEN9ipq63/AF/V6PXfu6A4
TTpWALjF8dvX4REqOX+KR8hHX7kM2mv428PR4sad8YxDWleGqVfNOe8RlUuAYQXXOUrnKFUYXJmE
9rnejnaGXqnBAHPK5Ls25apMQCiBQcCWe1mMR+5X/ArdTNrOmm4slfwPqjICiIGOw6meA52KiEtw
Csx7mKqcqZInZTEYMbRhDz/tR1MjBsCMqYQV4L4D+Rm5MoWxUKDzy8p1gZVJWfU5dztagqlhQjGc
nHF6TOecA9Y340tKxkZE4zUsjnCUNN+onArAJO7C6VFs+/GQp9Kao20IHA1eH1gafF96FaT1I70A
NYzSUgG1j1860OoJGUj4FTL/ulbpONKltdp4Gy+NTn1g7w4VPLcGPICxYyUBBwhnT6DfnDe6dUNY
jE4u0vBylJrpD0JUAAawRL32YiZH0izsVVt5MCrkNswcYyMvDnV31kpSblpNsExCdzqsTQWVL/fs
7MDhRIgAR+GLrMYhTVIak0CDSLHusugzKg4UFm6EprDPGF4uaFpCrmWKSm/nhOiCOmxpeiaYhSkA
svxSHhEJvao4eOi8fYOSUmo7BGpazU0HrJR/LwRzBMVKjB0chUvwCXIKRcTe9iBBkJIJh8FV4ff0
upL3A4dIe7Lk7zUAxYW4R9sSNaTUPjrZEJzsZ+SJBVWsbIgCzgGUvcm7EkVnSSOhPJEZHr9zkbyr
lItx7DPwQvsA1rN1GC0BKpx28butBxyUPZ9OpOa8yDckc576nZnih3En3nEDwmnBqngdPyPTQh33
CJIp2IuFy3C3O90JnX3v621xOjAXCXZc0RneGIu0i3vB1W4sVZ9+jlb3/SV+3JN0KDDKKX8lsUS9
Blcsn4hnzAyJ3ulXeSKC7MA8IfyTs5qA+L29k0swAPrQfPJhwFQjYBFzvZR8+y4ALAnwwPzIPPHY
WSEWTGtzBL8mmHSqU1Egtaobtg3sxyybUjmkw8mogc2TA40IOOJJRPKs2EHjSCb9tXv1zq38iIm1
fDHrEDunuS1Yv8wVV9tCuMmliC+UPlNVdM4nj/SFe9YKPyPhmmxMPn9vsSPJJ7KSxKbz9Uqt1MjQ
T57ajiLJOH56TVnGtcHec7CjMTpEuDYc+x7sgBXh+qjQsmx3746epAeSZH6iBkNkFDeAkwB0wXLa
txRrN0Jt/h3bTFqPlNLYLCeW6I0QvhJ92emd+XXnB9KYlDJf51Ll+GirbTAqE3bwxez3v00dqxuX
LSSaCS2CRhTrPlvCG96gJUdZIFIxNhs7ddsDRyO+qtG1wY7gg5YKuJQeEhiwMuBF4F4EUymxWINH
JdRivcxp27YIAAEfNuzGXLzckIOR+rCS1HGy/aWsTL31CrXFSbqZfWbtgEmygYWUcdr9NVlM6rNa
/M7Xo+DqfIWFUtM8dPcAplVzx97WO+kD+ReklZE9JEAcvof7AvBxGCSkGwWL5bbL1Gi59oMnOBJg
kMIIT12ojrKxHC8WYKbkVquhh0/zSwv8OcPceDKRDHCF5AzEaL5Mkva9zuAI24gLxh+FP5icX2Zf
U+Emwk/ZKWXz2mxAFab47YiviLgm8BTleCoOgOXbiDrnKaxR5Ec6mwQ0b2ZXX+NG2Ik8wJz5JVoN
T4O0+6AAp0ItT5gt5D8YmtCrJJDOADpIRltHKq6p/cYqcYK7T44UcTA4LzfpbDdAYFCr9r0aWbV9
VsX6F73zlwt4365q1qNrUkY8e7QLGgAIpFagKGy4RH5BEsd0z0IBmr/N2x/oXWFcGN9hSW0YTfP0
j6vzP9oUvnXiVYI3vQx0M9zs2xwiDL84IURpg8M2yyNsABw7yNKkC6CR96Sknk8rT1f0bLsPSIMB
aeMH9f7+2ct3KvYmgeK1Sd7dNThAyNDeI+XXSbs2WIO8jGp0ZZbGDJa4NIwbekUoghGmlvyXUxvX
xmt+kcA7XKqavuNcpQFkssNgx67ARJCQnJOrxLf4iFJ4oq+IAI4ujF3/YW2GXz9PCYR4kHlECDrN
y/1vuMaiMIOKDIXs+Ou9glqrxPCjzmNnnMas55fCGSh2tcltcXbe8L5R+QQoFfUlZzdivvDeasCg
Er2adJhOAkIGoYxjrBxWBpwCgvUY7MnAdGJ/AB7MAasv5AbAwcvF5FOcTgZXKBPKtGB5shTaKZlA
TzeGNNQ7Eu38mEGfHUMvLZxH8Hnh2sw54m6vEATLkTKs3YAqyqTJPR25XAyN/M4eDyKPuONlp7ks
E7xK9tW9VRzdW9cW4aFSJyumMgH+DMYRCtzUIa5lb9G/YKlFVH3ZswvxJjZ9Q27IzgNlKPP1CAuK
UeF5dkngBnIzumE5uC/GQQ5Yx19WW2FnITx7P5tYYSPprsFPeQy8TNdKAKv0at9y7/4Og871htgS
DjkfoAOlmSG6H+6Dfwkf31wuurl8wFIOv54FWDAalH/JX9L4xpnU9efNGUUiwmroMS/ENCmHsYnf
YMCyuiiEsOrYMFweTk8lH8wvcBKRA2Rw+BqCW3MwMQFtuoQ+3KJqYG8WnlVHLhIHKryBfXNulVhG
5lmxpzwVa37GR65UNSJQD8pTgE9iWBL2uPL8jibbf4EtJYYPPxVkiC1EkbnCnsJW6iSXbST4MfBC
+nUFFLXAGN5eDJImXLhBkePpP1BmE0K/Jx2548PaYFfskh2ckB0+BwNugMhQlbck8KCSFTRloB+q
zjg/DWgGw6NsqBJaA8ADRhH/pXEgoysR4AiuEOIEa6L5cLWmDeNMjfFp0XPxRDCa0QEvm+2rUruE
caSYIWSS+vsF9BZpadywJDIUBKQtiooY2/GTcFCMB1okXBXo9j3FHZyiHuQVQd24T5gvxFFffAl0
GuwzFpNIOsMwM7fXL4GVsTD2A7orVW0V5Xj7gG1MGKPlYrOwYUX57ysEU6uLZCthyXjP5jh4gzde
9HNAOQqH5O9scrChss9aCCRuALtcaSfRFI084SnEBBEdNJVE0k6tAESLRzQmDGzB3OAa0BTBRyqM
kV1Q1JhCw6UWCmD8pUSJA+kwXoYaJPg4x+FOmLMjH2J4OQcRFFVJT529wwYVHLj2tEkEnvHuDPG4
Nuvwzw5TwXHMEBUyBycNUkcJ5u+GQmE5kiMRq5WJdJcMwdC5wkY4O6QPZaf2vWMPXkHmz8scoWaz
D49jpl24sdyoRt8SY2fZxhBbAT1VBl8PKhjjdcCNmRSwwEchzFELpMZnSkaPPPHut5WBQAW9WOSM
Kuy2tAllCJQzkicRIlHLRIuUJWKWoGhhnGhP1ZV1sFTssSPy0yFX8C6fo8ttxuDJYEowHd5G/gXR
6iDoSGEtJkGJVYM3OJh9iHStNxxYTKnFs6XQS6gF9PtA5wyKFjptak+VnrgUS07IkxWaQLYXrxx/
UYrKRMe8J1ozgDrAiEwzb16ZcWOWIrU73loS1KIXNd66aC2goZEcZgj+okklddVN++rk4xd+xC7R
nSlNKHq/0WRSD2vO+bjd4SlRAzsKa/aw6iLoqSYS5lrSW6WBjeKtSLJO7bbSSEOuZfnwW3RPwBA6
cyylBly2+zK/WEk4zHvNcCfa+YFq7B6tiCIkIrrsoKx9YckH9rrsEFkVNufOO32xPxXEdMpU3TBI
TjBTwFfld8RH+oDDSvx1wzgRhrA4f3VfAsQCZyH8wMgAz/w6E4aT3DAsVKO5F3q2EOUsaAQA1BE6
RZFvl+4rgsEe72aohZenMmS56VTzatbihIQMt0iPtbRqc5luTOvmS8oXKRnO25tZH3BkHGG/Guhy
bpMwgsuitcP16BI0TYZajb3pa/6M0sYGdnPXonLy7FWzIyf6RMl534C6lYUUp2kLP0F+giH7y6Fk
ZlX9IgWeijND6YWDr/cszXO9LysXSoWZuzUn3XOzhhTazXgMBUwX/gqOAsW6e6dNquZ8QmhxIPN/
O/JpKQPvkecBW7EIFAu8t6gSqhvNsLJWiaqV4mq+wGNTnD/ORWZY6YqecAEPq5i4j7lyaVaKioRK
fO3B2zHQ/V2474NMQyQC1oae1qwRmiqt/vJ/V9aq4MzU1bX24LO1Nwz7pPvsa72Gsmnf5hHsI1YW
3+DDZSlVZFCiUXxzdTk+CJanvSZ8CI8wxKjNmpepPv/dJ+EFfPe3I0EBRMysqRgiyrJKXsWjTrm3
jjivXwrZh8HS2zrv1oUSA1xK0i74l50cNeoBYTD8C4Gm2tf0n/klj8phxXsEtJ7szDfxQNG5jGte
LinSppCCmQf3zntRX0LnxIN1vu1D3SqvblW4bGwRbDzVhz9kiTt4mjOLSanUPwyuM4UJ52STNwps
+rASE14ubm+/WDEntAq5587j1TzXMS2TSF4YbkmReajLF63RCvBOZatxJT4CJpYns+/ICEI0IluC
ltWkStzOL/LgfvRwIaN0M98T8zshXm2E1wR+Rx5/GR6CjLGyw7Z3KSSdN5SbYMPuVN4KSu3NnAKn
WYKx5TW+zreZP5nHunGAzeszhzUozA6wnGrOwX6dzFf2cvAAyLkv+zJ4dorTMqXfA027ATWv6DXO
EdQt1lDHymopPNjX6BS/+9dou7j3r001/VA/+GOmDVvwi7Jbg76HZ8W+oZaUmtsyfYUbJEHnj+EL
Qnq8j/YR1KD549R6gnsxdRd4c2OVGHJG9nQJqo2wTpHmQ6ub+9xY5+axX1+pxv+wc/MKnSWU2nHG
cqu7cDddx9fma5j7yw/v/QPUpDcESxVxlHYS0zvRblCAt6Vy7inMzbkijm97u+AVUBoKRnSmt6CB
BBGtyP6teYgqPrKsoKzhekRriF3+A2CmS7nCaDoNrANsHk4gZNQ7k14JrSx8OdRoZFNXEw7hXwGt
0yutunkae2eIQ9FT1TmhZVoa71vEchDrc1AkQAOAx5GtFQbALll7j+Hja1MytRih5Qu6wtD4JXrm
2XR3r2oVO1D6P1EZ3l46oA/brd0kUlNd1Be1GEd2TybRO9n09qps3uH/pd1jj6r8keLoxT8ZMElf
9AR/sr51uiiwKSRLCk8GLw2cTZTsHkRY6BygL89IlpjxCggBAVCgkBxvDC+oTd+HgH24/4DzOzRj
ptU5tzP9OI3urg/ev59OOmLOv2iqI1SBVfkxatCHw01IHsV3aZx4PEzaKhAn4shCWiFj7NFXEVCh
8Mm8tsO26H4fRsRe4JL/lbRiJZR5UIt+rnjTAo326hnnr3daLECR02bJHY3E7eepuJD8kzPYMRA+
giFV1CAqBh0BvUMbpeE6f6z7k846Kq2EZRYoYjBaSMRFiXwh9gUoPzhJzoA6Ok4Uwc1b84IuYcll
AqQaY2AM+OchV7ruPxmlBwHPPVKjuLSr1ONgIBu5YREASMi/8uZi78S+ADpngi5QNk+N+lHNjshr
VyrJlDuMI/bQTbLhIZWtb6gBiQ3zDVfpmJCxDqoj2GwUo1rkA159AaWTbGjdLPYr9jZRL8UmyZeM
5TUBwzChJ2F7sD6iVBHNLMUPEoZJrgLtKF1WCeWKmBkhVFzQiQ4IhVSqYVD2cmGCrSOTqaArjTAc
jQwo123aOdousFiUuO05gBbkcIJbMru2/AQt10Mw5p3T6zKqbse0unXc6f9QJiqG9rheN4sEdE3M
vV3zzr2Lu+lR6GZXqTpBdRrrIwZ4GXY9Fo+ARNDlzYCgAhJJRkQDHnRgEgmOh11oo35tf6kSXyOs
C+nkGr2vdUB9sHVQ0ZgABcM0cTnf1p3SAUTSwQ6oAc4MjXABBFhAEAEeDYhaFRrJRpN+vXn8Wung
iommoA/QDSrfvQ1O7m5Mk0EJ1IkguqPsVRDcwWOMtaaduxd33SX7tB54VmrqEhyLYPk7Z4fT7BBJ
FAn08Ug6PVDOwC0qPNcvxYt1cGxtZ3cUPSMwszAdVM72lmt8Mn4za9Eu2u/ee0OuceNdYSugeR+B
4eCWrJLYq8qTwW7w7jU6D2+IwOFGgHRB/XIxc6fDSV8UdZ47nYvnXkk9DnASFN0BqPMQW1+ICKdg
39vszG3n1D3vTCgsON1OEUmKsWDXjUl8OCGphqUDr6U2uPsAjYqPU2pbeLMs+YUIgsNZt4DVrZSs
61fRJp5SjiJeKEERNDIRCISMg5CzDQpwPs8R/sp6DWotbI996UIK2Y/gvcCo2R2MHLU/inJN4qQG
+WLqCfCluk/nPyA5VpOKu9rdI5YaEFyFX0rOUKkhP4Q/lATohLuY+IdfvvRt80Y4JOatiWuwp0Vx
FyognLh3eKFq4d8763GpdfIvN2OLG6ZuIAAGhtXt4+4BBgSgH1izRgFyNtEI/dfs1ycm99g7ddXO
8s0b195r3KgbT7giBdbkg/NiJiL2HreIXbTmIKZ3qz7adYEvhH5R7omusz0qH8BCCSTOJsSv3PRd
M2+jfVJF6mDLKdk6Z6CQPJ+X2tfeA3xQ+U01Ko6OdNKmAW8DCg6Oy8asUWyZsa3GZaIPkNa6caLd
JcfiQ69pEUZsqEViGErAqnemZ52cTYem2wF3SiiheJHWmN6e9WQaeg8eOqtQELU8CxjW3bu3nxUX
kJ3AZ4T91MxKAPb3JPYcfwmK1sGkffZeAEqzclTFDVPxF5INoydi/jvcchEtsjIdWRU2Cjg+BvoL
SjFXxuaNRK89BcDDgzSg+h/uAkBN/guOxgL4YrlvgQ8JhpgLm0LUPGRGmongEEUb1CgZJUvX2N6j
Q89YQmBjt8quPBk+eBnu+9qe0B9B6zm4HrP42te/CUBCGgNM0Q1D1Ox/4d+vx/QFyX6Uz84B6OJs
Yz++gCMsaQbsYUsaIUEecV3DhJZbjoolo7y4ktNCzKRhuRKC61wThsv3Js20K0JErCosfa3NDapR
gXoFk7K/f0qyT0SrUntWwcZkwAOlkVoM61dm60C8QH2CAgcwlgJR0DoMH3+AlS3uiVBBYCaAQoiw
RNGtDkznlrZo8AAXUWEIE2g2Wg3wGtETgexJwgGfqLgAAgElfN2JngaLj6eF10yZHQx5K5vCcglT
JuIAUs7KK7Miw/V4plQL+ExOx4CK0jfrPyDd7mFO8VgUKcncq9Y+kZNJzceI/kVoO4K0Sp56gDQ+
VHH/hdMp1Aee0wJ7XzGCcV9FUbipbjSPFYmMlTqMOeNk8qqJCBKh5WsNjI2v8Xc+vFq+YsKYd0J5
hBBrQwKbzYdXZZ7BAfANBI8YrJ/yVPqvyJ3Rx4rp0vG30fjefD6VjhhLOUOK1bJzfRHg2cIOiQ6o
S1akBA5rtMge4JSm4CrKW5RN0+Lez8Mymokqhzvi4pYcFMwlRlNG107HuvCNs8cVquwi3gx2vYXx
vVEJL3DWakml1XmBlL4GMvSgVXRCch5xOYNth4oNw49hh5CGJIr6H27Nqy9rGBuidKfiNUjMn/Aa
cRQwA7jkTaRkFnhsTC5whi9ZgqK1a+1H+5FGuKJIgaIZM9SYY6vBRVr8kzEuw+uiLRGYAl2wfxNo
PbH6JyzUvXkIGx2Rbat2Y4FmJAJzSW6ENsW5ap6XDXq2T+TjSNHAXFgeUSNed3Y91NCYP1P0EKNI
rkxyvHSqyb376IRXvlAQXeXcdPRonqE6oL/alNI+GlFW2qGBBOm2ogTx0ZFDaCsTXdhWEVSYmDVU
rPIIByAXlQpUQeC3QBLcKSAYUeqvV2gA+xsoxc+/q/Rivovi1XyAmGgmr2S20cKkLP50K1mntJo7
cnBZ6t6Xh0rPBSIFliQHke4DVT+0EOhGiJi+ZMnjtsv0eOWHJXLpMfNNk6P1CW4x8DmxDXXtk/+K
bzGsTehV1z6oCf8+26jlqCNC6MFVlSoF4lXzvoD9zyZaNkgds/4CsEsY3D2ikt3ywhH+Nj8kafeo
xFYh+KlQ96m0SLfd5hhUBXl8Ju4sf3LgDYTBNGqzgcRcFR38J8Y4B7SELpxEoWmhqljvEbBKm2bN
K9rtNbR30OWtdKTi+4L6Bbk6HdKyCojjlzqlHvxV6aI//xDQ0QAqQUk6s9ILRpkHtV8Itn41QOnc
uW8sdV6hPGwJqJwMi3SWFMnS8/YrHFf92zANmRz3siB0n4wqMsSFvwNyK8c+cDATVs9AQRTVtEQq
p2mgatkUu/QJb4llKLQbzmSoKOyMKzyAF9RmlGJtofLUPIE8Dt3ioOE8SG1C+omIKioknNPXsI5W
UZ9ktMoEghWIvrumayuN19ATa8ZCeMudLlVhoyn9LHgEDX2lPP+1xur32iPyktLBf3ZoIgXYF8us
38eXGnkqkj6c5ytxwiUQ7F7jIMoGyPDiUXmycnrPpN+/gbQ5pFlIcX066gCvuLmA1KSZ6T0o+9Jw
lxusG5qJqFKX4l3ZUugPCPAZ1fulMGsMLYXHRC0VvxatecMmKNjDjmDAYdJH8IFG1zM7kXiH97hA
RSP/wEMaaBxuwxvTqZCpfZosFkVV8wV/o2C/RtH1Y6k+vnT+divJJ62HKNR0bswnmVe72dBgqjSE
mSE1XtraBzjVdtFn6LCDIBSjdl2e1+p+YGYeVHv+s1lsUquC0fw2ZxMElxuZoF3qFIA+W1WqsYyZ
GUjIBkEOjnIFOIqBNVv7RiFyVGYminP826DRMNhDHGnS04wxvoJNlT/GdkGkdl6ckPselsgVRh81
DTeRNsINOCXAvTPmbXZF+M8B785haBHLrUvOAlzoSpsdAfdn/AlJL6JLqzC6+Z8ubQTdutTC4k3A
9xY5nBoCAePzvMrFzPft9bAmye8iylPzx6oEkZvdjlmh+bEOUAfV82Gu4/OTZsTv37Vd9XNQsqgL
APQViIMLfSSK8Qew2N1dK6UZjaQjzq8O4GqYaJYWoj2IMuN/wP9QakHvTlwbpnZZteWVoWpgyghZ
E9pCgAYZAOBkYh8Tm9dDZhg71y0XgN75y692byumYdOff7UusPHU6An2Om3MOQVVig5ufvgK16CY
udl+fh3lElKON8mCyu2s0bfc3I0fBIRvdrASm4soHGpzOHWLKPsEZfvZOTs3KC94ZFIPGJxBKU+d
8Ls1i1s7DYiOIO58EdKMSDuqJF25siuOAI3HPhEnw3aolXwC3sQ9oNaGZimb9gpDhTObsYptytbs
59YjOPj6vQNBK1URqrjUyHPDPYeoPAIEWQ/En/gxxFLRImigqFMmRER4IZJnxS6SfanzadIvkYUB
wqnk0K/TinQbVRcpwXTZEnJwXIlLWBhPvJvzihiblKTwY5SHK1ZSMWTn3pNqk1SYcobiIiVCOtx4
VULM1C5x2tT39zVIoCAyYCmgv/BgD+BcxlIvqROWIEJE1r4eXCnwlEdZMw+lFeIcSocgOqRusZtE
jCQg//+FaSpmqaJxTK4t6h9zWCMTZ55QD4H9RhmZgEXlFMXTREHCAWKaT404JiHv9zVEVAkY7CAs
JI0DMkkkhbTc9Pt98m1OhddskHTzObAMFLLqmyoZEqyQg5wo+ghfphWDx9bv9KkVKfDZ4IwIF0nk
uXi4P/Shx0SMLsUgeOR8nurJRNFUtMVTyMhQbKnSjNYQmyBPYV4cK72GOZKVv/lhiwvm1cIHMFtm
2v224rg5XzbjmKJFfGAHkDpT+GFP7pZqouKCoawpENatqzoLd4sntqH5SY8gK3U3q9EdrZt1t/mc
iR9M7QfmCutK81Sd9ilVPUpqxVIfbJ3HkKOOrP+bkBGy7qoSERdidM8zcSnXrvra5vObg4qrg57i
1UYFAnVFGKU3KzmvoE600aDGpNeCx18toEWOStrdn8smpwhRiNwofhBclDbQMm8JHQqGMrAvoM4j
I10dlvANTgMiAZoByyB19ZdYHQjR9xRTshjsTuhCSJ9rYQBDeHAU7xaQnLhkgUJKgC6BipnwsCE+
c3zgfJGmzMsW1FBY0VCKKPsJDdTD1u8J8xCNmgRHv6qy+bkl3s/bWFKXE8EyhX20BTvjNigT8nZ6
R/6Nx3+txXDR+mvRgN7psG85lAZIDRfGxcAPKiSqMiqpOJgQIdUnV36x93Ime5GEgpKdroOkm3o5
MAN3EC/jajvmUuBziJkjIiu2lM5wwV86RGsoJDgeHhRFxxrdFcLdCxx46thUsqGBkC5W20cvou4v
3itf7IEc+fBvSSCgmdwDzaMTpxQ8EFf2RUmhHBmwQoBk2iK8ssRZBT/SOqtMVgvZ8ORn5nJJxSEr
RPKNnF2D7/Ejq4tmpQ9UA6DagGuhnliN46bf08rD6E5ESVLRH6wozHO+9Xd9YTR4PbfOsleIG7gJ
kJlqk/5OXZB24j7Rf3eDHHkon6TP0n/LTVo856C37QQphKvH9XHvUcQp4oxnTyUzEmudtVlfq2u8
aR3FVFaxBumA/jjQ3znghCGKLXcfuQk6KO2M7XyDSV0mt5r/nn1EaRautI9RAlf09ROCLSMZZez2
rLluG0IIN+DTMjt8y0QxFFVGEGQhxNxtUdCzl0aj9qjmvxnCUHRQ6eFfhjxauz5EZ4Tbhe3euATo
+SEy7sxAf07PGcuW/j2iShjf+kBJx+hP/WLBPDX5K1Torw2dFnyZ17+sUd040our0QSX5jTfnkKr
1TzxieFDcL+aXCbeNsq5qhWIuzpBA6bdCEZ6Xx9xNKbVow7L22q8OripbZ+aEjkVYdy2UUkiTECs
q274Ib/wgbzd831+fxoOjjbDTDRT/YPGhX4yyFrGS1Q+Q8bdzN02E9pRcEPam5E94KvoKGVccUI4
tb/CRBf4radpj9BqRfVIA8t9m3ZKuoztkjkd8Rdh0SjGOm29puHWjXlSM10G3oThoNfroeu/Retl
xWUx53zDZXRXSEh7JqX7h2WOpjwIhFrV989a0dbPvY4SF9bikgu0bZRxqTqbuifJ2V6aovlnj0ba
PUmEnVPiL7I2LHmI6CwcXPmrwXKy/oyNyPmsg88qvu1R0Rm1DReioesaun/mt6NA7w38cKpnkEZ1
uO48tHC6Z4wcK8hYtx5TTrn6ac2nn0CFgNGojYOPEjR5fLvHjJhez/RZFq4nNAc+S22vVmRCUoti
BY52r7tCbQqJYua0angG8yGR22XpV56nB+ybfk+zZpCXRmSRqU9mBcl5vrq8fIpCEE46itpJiAgd
IgUUDo42GFzG1e/RVGCu6aWKNHvWQiaRx4lSc683mE59PSBtfBWG1PsgzYAiusRoWiJuq2s9o0fx
MRbdxcO0upYW2h5p/K049gxvsETY1lfyZaDGpd1O5k8WmxNLjIFd9foqtQaqxAoVolCFdaceSGNc
Z+zQmMUA76JbRymEVlmoIWLXSEkDGgr/0FLY+guCTsfpN/t46HPCnx3AfKAYiWrQC2X8oUmEKIj1
R/E/cPoxSB4m3lsSHNlYE1lI+RKlPSLZdHD4m8wjxbSER5hSsVuw5DFmDFKrOFvyUnBtm03XdTFc
VRE++CdRu7mY+/w1NmKakZcYJ1U65HDuxEvUf3yIS7kgYf/ULdfdoxtjsh3cpGrQZaPhuB90yXSq
P5mt2PW1HSs6p2jAMLIQ0zQdVFvvYCuKvQjr0wH7E0IFUwJWtNbwPHgIYdt2MaIkXa5rt20z5Byk
ltfzB9PQNHsam8CcajHeM6PD8xHypFYcBWqUgJZxPIc/yu/SDdb1PN6R60xiF8OMe8XIciPtEAOz
6on00OW9sZttt+3G3C7HA22uXo+OfDIqBhsOkNpiggnWRrpf2lVqrTkjdT2PCJw6PLhmbLicwphp
sOFNHaAZVflq//sgukq4Y8hfoxFDJzlEgv3bySjBEmvh1ADADzFSdnhoMiLyTy34U8AMOqd/7RGZ
UPUX3Szb75krVsvzeiaTiacyHVveWra6jdzcU2Y+kcTXCMXN3yKFNnw+RkJWkekcMMFm4KuzAb10
M5tfzF2eKUtxibpJLpR1xpoi0Vn0mNeLyggDISF/xvjEq/cgr26WCvY3mZAvgC0fW8ZvM+Ld1cmC
/zeaEGazfcQ2s1lR3DehHQsvr4XQ2zbchr8ulbde4St7RneMeE797LWgQJj3oFqZ66aRjL5accrZ
Q/7GdLvoG7KEcl/cKXuS80BZSaGMHjFQMiW7Of6dAEQ9ZvLZRKsEwRzdeUQXgsLCnZnxHdcDglB4
1nUY9IpaILsNBLeeKPMQtZJdqKp2JRqIITAReX9oKVb4LGEKKGKvGCKDU9hwCkUOqfubxQWxIRof
6AH3FJWJQqWr0g79WeynoagjolVPEZolMJlvKESYR0kUEe/wqZCu3JjjyYqytoTlS+hiZ1vTcCtU
B1SLFEihvR+xqExWzZbp4WQE4jKhZEzEx9IossYeEOjrphtmFOuKKE+ZHHOa46GEnVkREj0+P3WX
4rLOI7HcihRPYZlgSs5UrwmWTPSpfIVUCkvzhEAVuvUUv4pURpZUJLZSBMULqRgQ+gGqkqqxWp2Z
eJ83GC7qogJO0cMid2iEMYRhYeVrX/Yq0u3mWHO68aTCgIlT6EyDJ19qqyAhoR3raM1QThgHaTh2
oFpiDtVkqAdNLQPGOo+INkqZZZnFoxjwB5MwS5F1Jczxe4qPRbWtE6uCt5PesRg2zyMdrAcK/kQS
0HIpNlOQLbxZOSD4d8AlQzvmFVqJizXP8fMJ6bj4eMSidGRS+xTBUGUTPWJRwARjw0iBHkduQt8h
F8SuiCIFEJo8QQcbXxo0xxiJvEajM4qWnyjmoU7+4+dhLhLOuIJX9WXpveWRrjD+dGnasQp/tdMU
WvIk5793P8brkRyfxrUz/wBHuDU0Pkn/v33LImRywlLbZTCNpQEWlOqxymDBMVESBAcm3DFAIfvm
x8CKDJA+5NtMP9dUPGn8awr6hAEnGmRfbGGo1pqVgwrlYlg3h8QGE9z9fsCvIE70gICHrN6LaVLA
LwwZCCovo/Qiaju6TI1hxEfmFyQzmTl74gTmKNGRtQeU1pyMFJffsOqw+Sbm4myVDChqE/Ad8Fc6
vKEAI65C+fzjLhhnIZC8S6+3uG4o5dp1+IO8EcqOGtvF2MnsYwYXBxElll6RgmKEMxNf1Ny1yR4L
nzhmqoX9dI/+BXRby6G5CYjSw3h4BzTtO0xy4SEK9WaUBtMiihhyj0kXugdId5FYiszGHGzxMNT4
c1aeISPcFP8rN6hQUbErujCsFfqaPSHL/zeGbo30b2/z2D6tj3YI9tzvrTR0Apnruo0egoFWMQjn
bM2ECVrGdIVFY6rpghImVfgkKiMPjed+djXngmVVxJZ5BH501iPiw3s+hVSC5gsNZwdIPb8v6Y1q
5rKmDxDqXsky2vlOgh1Gp1Edk3JokpFMQjscTHsaoSSBbE3/qDCdRx10moWlaYwwkthUzBDgZ2uH
T+SGsj5MhhDgqX4SUG8if+YOUXZMjyiujkKiDlkG+Lg6OAU+MI+IU4nIsJjtQpryUDPVe3PT6qfN
MgEGzLBVGDDzYLzwLWEqZMwwTsoU9VBTB9bWPlgVWVMNOJGs9nmMsCmPA9JKNpbzBo6pDdNgoPye
aRc378JUAUKMQrSoRdqFdVraT6r5iIfK2Do2lHeDyWyh5s1cOoYj8ITZvnyH883MFX3p9nXcsuVg
ECjDBIAAlZuMe0qUBqsVkt/swpdRZ5oO1SQDfiZPGfj4wdxVkbgzEisnC2kDpszqxzx7Bi0xyKiZ
R7lbO4HxKex1zhwXySwZHWdumZfonChJghhla+OxH9cOsChE10zdu5clYiFzvl8cEq0Ix5MLzj6G
29Gm5RZcReXSJVNjZzZVQ2/GhjcXFY763vzZAs6eNikvclddeLuLBd9HGK7LQGCNu5Euw2K4dYdc
YZdH6PVyiKkz6ah35EW1bPn0ednRMDPzs2FkkjaUxqLymYza2nE8eIlmtfSyZ8/J9u1BSN5lm7Y5
MMllSIEIAXkBKcyZM+SvMHEkXFwLNoN71ZQfjxASOJ2r55z2VrzZnaFcCFZhnbVasg98U6biZyI0
2INvQSdwbp2qh4Xk+a20vKDqxmWkNcHyeZvgQNcalUENdNGlS/2J3W/59ohmYwqSQHboSqiiiXHn
C26LKr1XOhkyM099n1AF5/ZzcSlOmfYIInxeB8rz9fo4Q2UIW+qhqM2o1k0wD2lGJG43Xi5jwOWO
WihVJYUQiteUG13OFU3hfOdR9DQj+RhCA4GDwvviCEz04XAClZo1+320thiRZwUNCjzwFHHxY4QB
leEwi5VyljjU4jJ/zJoRiCuMGuDdCnDaHfIQxxlLbyGA+ZQRlvgwVZezaK2l7g409RDPo4ORUIxr
S4mSVPvlsojVRVoQOYfWRhZJVHZaLHs/+I0L5AaFgKrnI6X2s25G6FxBsYkIIEdo0YdtLEnMagiY
UjxDIrYWBpXi06Wfq774ZD6X2kAN1SKCI306iCros+BPLb/4uYozMnSrarn8UFCrsq1YHprLFJLN
yikwUkqmq5XuZ2a/kED6w2oK1dF03F81HeUNNZULXRd9H+yKYE+BCm+FTJmKlxn4qntTrCssjqvn
cmgy/AXB2jG0GfDrwieFZBK08R7kVRO9TbG5pPPwFxWBL0YgCyZlZEnTf6g4Z6n8zwOQuG9jdVZj
4SXh++GBdXNn8/W3owH9SZBBuoEbUOqgMOXlpOgebJEPCNbNGrJVmg58XTUCyS5rZf+PWfVmUigg
rFEQmy2HRETfOJxNpkIIfxXt6CoC1UX6+9GfBQHJw/x8kRqceYRAGDKgTJ7hcHOdeTrUGvSFntp1
xKOTeTKSwnBFOao+qMqFo14vEAmoShmTfIcyKGSwSUelklAnm/rQEw+ml9wxE0o/Kf+c0Cnhj99E
2Rr6wtrO+hP9y5N0jCA4qHEHXeHhnTiEARRYZcrCEk7JhqHyDekxXpILhhgfQmRC8RtXIMOMxzH9
iN0as720x9QGfCBtUkJPysLe+e0lxfzE73OpQitFkqRWzU37avqXRRvYwH1IKkGSPPJUDZe8tsY3
LlYBWShB5LUA4iEAFzBsJBwx3ytTl3xmKhA8CR0EI0lQcrBGdogRRYOI2Zwko0XHDwfgYJhqRXGK
3lYrGVzc9GEuW+sPsLuafsZfSWzfIFpTveBoLphDxcPSzK2NfXWLDG3U/AYMoywrYM9gTzv7oAS8
g4HtKlbJwCI5/TumFfcZHJyDc+mUGbOs+VvlZE/8ecCwy8nIX655Q4w//0+Wq4+l8Erwhz1Hdhvv
pjGu8u7a2roQzQRChXRoIb0tf7wB+xqdyYKviGuz1+sZxAD6Z4ZTbmRgDqQnebB6g57i4K2foYJC
IzZ2scX4Dbfnr66uJ00CgYV7A5HKvtgmpRYFUqA38TcRGqPXPEPeKcsoNcE6o7EkYTMaFFJqPoBA
7Km7BRQ0owMOcKn/cGVmZMxkjJWGkb5RURDuNHYCq5XhbPirlhU4yIGnRnH5gDYvQo8KiCD+9GnR
roM3qcIcg/kmlbQ6ynTXGZUCVPIQbVHRQDYBwQQyCOWYfD0BnbN9UW4CnB6ZFt7tSiCXlZMP5sFq
wXH4BY7fdMSJE0OXg8OQE+Zam9OQ/B9uK8pmsP4QhqWjLqe6v7g9ZIW/YllW/yPxk+2OQdZS6DS4
MW4FZT2rL0YPlCv4GzoQ8ngd9DiIkwDVxngVlUL62D8ZZOWaLJt4liJfB2PcywnO1QD6EPVPcfXU
tqZfRY050OwIadyOO1V1hsEM5RG8IEu+SSH1laKZHDf7lf94Oq/uxLUsCP8i1iIK8aqIEEJkMC8s
wFgiixx+/Xwl+s54um8bY0BH5+xYVXuy5C3FLNGkdZEXlcgKhYEkyIw3mUmXtwHvTi5ONT8UgoVv
EtACuA9/llAiZuI7lpENNf7ebgbU480rfTzDF1pKcrlFPKYsiHznFPOhczYWb08FRMnxwhsRVQ0e
23CoDFr3VKklvp+Lk8sjBYxT4cTIhIE1+VD4EQ1KCAZa9IbgbbOQI3WW5ZbkS9QUkoiV7oVah+SU
P3SSWOY9LykFOjVglYXrGeCQ1X0cDlP73VkGBCHBEIF0ah45JIJ4Rb2xgMoLKbliFbFD5VS7pK0q
mb8pVPBPlYqw/LS/7JX2mTyB/kbRX/DpJBBMA+dBHkA2W3WsgGLqlnFTki+8OCc3XxYYPRA1GcSq
6VI3Qo4jvB7ZZ/2bMUROYyDqE9LuGOQ6A+Kv7rGtGdwpvHFpnoJV7smyFwZiUOmVpxrPDRHFMqIr
yvBP9BIFYAmpJaIYQpkcc6A8BUUQgjmmKFK7lkmcE73qq2fyVgoaf391A7H8v9fWeEqkI+CsJP4A
PNB2zPv7qm98gzgdVrp32r7A93bNA7gens5GRE/RkRCUKKegmth1c6A0Ih0WozpgvypoXA0MSZqP
NnCfTrVV/XuimhA6YdMJI7rJMCwhB7WB7EBzKiLxYbTOi1uO3D3zoqmNwnLSZ3MegBOJP3RD0erS
hsWIDPYLsFENqtIbLVnBsnadBwh1cb02naQvJuqbU/MKBLEWAa6cl7pRLb85m04dfMQVpK52dhmi
yBsiqwS2hAASMUxnCAwdCnYV3gLI4kpKcdR7aJHm7cretiBDwO4F66NIa4lOxThpliF9TcMIr3yw
iDin2Az10LV+CngKfXa/wLnMn+7LZkqmStazu54gc6q2Gifn26u/AgYEUqBYCRONFqMOPaaHGE5W
11tKFyFG2fpf5xT7wBM4ajp6nAnU6TDQegF95o275GNQC/xqocwDyV/ohIpEdsZGyYbpk6i2tOr6
7Q6DO5SQM728TJRDvZoyqAgXN3fCXktwgXhgmjPlaXWwUs+SwK9Va+pS+Xyu7D0kolwYTsokaX4B
L7xOnkOsITmzgQDB5QU0vb+i7EsIkp01kb3PAZ/6TEKxAxnm8KodqrqfgMZUlfJjqr6U/DyBc5vP
IQjV6qv8sfoq4KpR2qBLUqUTX3eLP9QAQRLLxOhWcutAfDWUBlxdmW6QqP1+t263fZfgUY1L9RYV
2Uh/qea++uaDKVxAL6iXDS+gYEQt/14uzZeZN0RwXDJMHSTlOy4xm+b6EMljRSY/h8B1/YDnY890
a3HA0jwJhmsMEpAuCbE0+nkUT9gPrmQDyHuYA0HILIbLfA/kkA1+WSvNa+mm8cMPLDjJTFZgue1/
PKTnNItv2sh7Nk/EZupYcpH9sO8Qk8/YDzo+U2hpjOKK+Bg611I4hdB7tVmVWZTPqsCH0BFSlVri
mkLZ7CgfCsgguSDpPylF0Pc+XdYfeqaEwQu3DdpBKFyIVHqEeCe4d5EWU+lJoRGNNRcEAJvsQv1n
9AVfLnDmbw82ENY1kMbwhjfCYFO0rYEMdnmDIoLZisR0VxRhKqZT4acCb+fMHarzG5Q6JVZDC//G
cAXSDrgNwz3JraM75Rkse+r121a7wwu5HYtx8kpaVqsLwQU4Ah0F6M4cF7XTIojSIqZVe2I1au0q
sFth7aKBnwabhfzuBY+xAhMnv43taLMRGJyEO27grfNOHI6MoU0Aq2RCxalBwx0F7VJbpPJbLr6d
+3ac2hJrIoz0pi/SeZpTG0S8xCrC1MwCYSdFXgQ9B/X2EkSho54cAzrw1uiB8gX5DQMpB98A1KnP
JVc4FHSbxp1Dc5GgDK0YzDrMSQKeZbxUATyaTa/kWtjGAuw+Ke7XgbKJ3KltSl8hYtPxtRT3f9OX
sKoq59o2uUIRjlrEDNFCFVhCqgc7pEVHXTL3yXr+fUzEAEIQ5yPDHc2WKqPrvGuN9Ow+KcdwuVRA
li8eYBaIOvlPuiur77G49Cl5aXFRv78i4xUAbxIbXVbvAFZfKKNcGZNHvm1IvBphLUoIUFBl+dFG
ZJKDScqkr01TKgPMf8TPKrwBFi2iqe6k2qQsI8O7qy2c+226Z6A0RXPvGwaxupQOfE4+aRq57wQu
Ox1tmtCwfOh9HS26lflu7pPoroVogSMvspDMHqn+mtVBuMaNI1Yl7c6WyxIvqXeeRl4QKNNSGCUO
FfGO1HsJ2Tmr+Y0lyoim04fneF7Q95FJ4z2U4GvDaXWCNWCa+Gs8tDJfa4WkDuAwDCnB7ayMOKaW
YCZPL04W29bJujXuvaJ/uc9vKLLTgSAa9SFWLXZhKffC4P7YbuAbXanClxkMJ8f6pZ4nzWtnxtZU
7COOtsLH0JmSScy4RoV2mk+i7IMOCTaOe4hiFXdVIfOpt3FjCjEq5bQNxuuy4hoboZuhXa1VIrDG
LALGwtvGsxmxEffHiUJyXcrkztbdHdxC2kpgZZdo8R4hKu2dzOjUZ3ugK5Rg9m4Vy2GZMOBW3Ilv
eULoue0AcSK8p6JMpHlm2GW/zHmlZkFFyF7V3MJYtl3OhaZGw95PyBeAYaF2oDaNoD0UyESlUFYl
X68qEsuOcSf7YfnNn29t5o6UNPQBoG08RcKUSqgE0pIkGcA5GupEt9TECMHqoewI6FISl+/tIsig
76ej8mAR5INLRAfCjRP/yGsIk8yP2Tc6nITJfBRdhHyqjHkRSQFHZOU5WuMAOztqrXGEeIJqXAZc
EDgrIM3kBcRuOUQYj4Dd6nlwSVZ+lfYxDk79vpfNbieyblsJon4TUIvqASp5VbP65+3QZFYUQX+X
ii7/k3MlwDbANeoVKBJAILYTqeO1AL30KpRk0rFss1xCmcNQDrrqYanyAKJSN8Jae1hDbQmE4TEg
alua0pOYe1Vnv1wHp9GXMALKs8F1QcX0JDFUdwFc59epqANkHVra+t3cH2TuvCm8HnwclkGSVALb
qX0LRpMgDvgelgb5LYIyzc9RMPVNb5X26BHtHK240kPtaRm677+gYtOQpgsZBCBiOdTaZuxiuQvd
L+1/WTPlp3IYuAGLORb8jXyJOX4F8L3RsE5CTddp8ApiJgLqMmRvMUWMgFY7+gdgENOnYc2y9JNq
XOpJXZAV4nW+C9KmTfu9aerY86xk2C4ySc60BG4S8GtCmIdnp1hCeeQvr4L/UTWCP6I8gummqBar
cUWjgIGgb1plW+ogxbxOYjD34+hSWlnt3Zuvx06Mx6SPorjy5Z+9o6t+EaMrbPos9EVUtFF3RPKX
RF9nj5EZec/hRIUFWohCMoG5ikxxU8vn6Qhy9UOD3gf18UTd8WfBiGxdiUksAYcAiMOCq7+AJtFG
VClAipWi+e6Cwuz7mNqZT7iPgBUEH9TpXnW1mydE5pVIELyypKioh6rG9fZ+qjEqlXyxYnm98MFW
27CfmEKJjmUFJvkXvVLlnb/vXWfK3xXcMbtc/dIVQrHlH/XLM/c8fa4eQA7yE7Iwm9S2TFpWOY6F
UEpgKoRD6Hmp0HgnDIJpwxVOmFz47ThxrZQjTfatIkHBdrXRROPX5pFlL9s4VNI5BZ0Ptm1fT/y6
ZpETgKmyn2FxdYHmYH0AVHflcuU/tCspFLkoEpVgcKm8oPrBNAx/ud3Mo6VWlTjNjDoWE3Sm3oxN
SOGD8g5bOvbCMQnR+Hf8tCMHaaKtw+kcBp4zHf/WKT+qxSKn8Ntrtuwv0HDShpk8lq+gGkZpa9Dr
Nd+Ww4RkPkZrGJMkUy2C5o4riSnNxFEUNprjKAoELLIF9EYNMAIEHiI4z2kPsrDcVd167hUJLCkl
ru5QeEbn6RXU6KqRW4ESZleQClWcVHPcwOS9oqSb0VIvBxmddyNQGsJdRgwNULYewA4B6NS7CthJ
c+BAr57mNw/I1svQgsKUeO9KCjfaKmwg9mU6VoFTg92h/AM1aYsOLjsprvmDerNucon6cmIjUsCA
F/23DPnGXwBhulj7JvVh1Er7TMZhSgxH/Rr8MJeu8+MCoppgQ4m8qQpkllCTF6tBb1gTHKuMwsoh
NUrwchCi9pIsgHapjPcDTA9DIZtVD2HPNiTNnn76yqkq+rm+42gw713qrqrt5kqx7D1QzPiHYbTE
3ytI4j+R58uEqokAfs3aM7SST62GnABX3zh+wqlT0YWaHpP9eDgvbqq0SSe5inQujwDL4lt4ESlp
QyNoQNOiiKse1l7Qyr/Bt6Xq9BRjPGhBTqn+qA30pHoiMfWK9WvbLjUesJzaqRs6XGADR6NFERPC
X2UGF13jvGBL91NtMiET/nr38PdvoA4wN4BTJrtCejy3aIGrozonKrvRnjhGJ4+xPZiMLkdvBCky
zDRXwQBqDngbZNKHZqTGObgfKTHiXlUCMAOeA8cAeTb2DHFBg+MZQhdWJ00HlBpsk1JAvCTodajp
5CA9VE/wP0rAkAfErwKuPOdQ1GSYDBsMEJE9k3TyjqP+V/fTPjYT6BWZU7+Kat4pqK60KWyyUXyH
0pa3TZnWC/yJimGVFrfbqUWVqLaz6rPdxnrHCRFcVIg2QyTzHpaBrg0CHP3632vxcZ/EQ/DEb80K
rvv3jcHgjj6d8snKFnX26sKIt+MKorspLN1D0IgKs8sfyhA3t9FLF1eg8uW7VR2UOs+fT//jv1qf
i/Vgz842xAUDY/CGoDas95Lhc8N11KQy28qiN4V36c4KhVpsy7XcYBDWmTfGMEO2Bh3xWnAO9wBE
OhTvoH3QMEPaYwuQuNZ6jGt/u+6J2Y90Z5gIWuX21VB5KAGkKDaP9Ma37plRyDWay3MXnacJPfrw
PNlG0BvjDFjl2mS7t7ZRtdNo/93cAymv2UZub0nFYltEYrFWl84ebGd/z67Wx7uMbus9DZjRtvU4
W48IBJx3+D398lF+aDMRiomOsY/PI8Sq0Ik4hvOmzuUHJY0dK1/30aN4IlbSyGyD4PsNltL4KTWs
bZlp3pqYzf93CFE+/W3mFBgyUumUmUwDcSKFDDWTpAJ1fyQUCGhgXTFVAGp++72BdmfQKNsQu286
hUEaFAbMgjOsMl4yfAwY+9E7ta7Mx6Fs4NUgiG9QN73BC6ArVM1gk0Bhn7LbGFd8GKbkJw7ttgOA
38w+YdqMYQJSWf4PlQEKEQx6KTTf/YsHySu+HpznXwY3OtgObxyMTgaOC8tL4DAsTSskRMPtEA7q
ao6uB4lomQGam37G7AmIsFBAsmaNINEYMuiM7tnWOplib0NManQ+/auzGRqsGS6//COp0fL60p3/
oQOw2K4q7V1/ChG7/RmSaiQ2Ar730TMyW9f+9mcHqQ+yZ/Dyak7l59xsNM1oT522gn6Skv4x6jVX
TVbInDnl/JJFV7SfD7W4eyt2RgzoHzzVJ6TRQE7EaVYLQ7HlNx3d4O06imREGNH+lJpIEnDY7tNa
hNWkmqZxf1TPgE+hy8lP8/RadZZSi+NkG82FOT0FhcgYfN72i1MrjgkCnKhX1u30RJRLXZnc6Gkl
k/2UiYCzFxIrtDIYCnDms1AB5G7UV+W/bLj/lSrTB/1YiPKjeVcSCGtVrkgEMBFocqJI9eygqIlq
+Aq+ODwU9H4Jh1EwCc32G1R4/7hEjgAXSsaJwEI13hKCZ1ZhgYjOecpphqJWWjXuVhqU4nPT6Od0
4k0MzAr3uDxPak/rQCQCcGWcUh/oXVQhP4WVwOjXnCKjDW4Os4HQHrEBijO2D6B0GEoWUXrKNTqb
qKTtrF/TvTY5/c4hDEPKSe1ZQN9GTBQ1ZLx4OtaAY+Feat0cagIsPBzjrmYk22tV9JD5I6OuoXMW
jolNGg6jASVTeMhPGoth9N526DigP/gA/CiFr3hrWOTgFBCpMmGu31SblcK/+Hs6ZdyiEBuKjEGk
n4GWgCd5EviIasupml7oCUjBDPE0gAo3b2xG5Z6U1OTQqsj3Sa5MLV4l0jsE48YZv/HwJKd2dbf2
JhYepXdGJm1n9RLg3Dcv458VvN+YGRRTECTCqQF384jXidihBqdI1KlzKgdZjdQfFv5IUnWQpQOz
Uw+EDeKDS1Yc/gDm9Vcf+d3XTUn9czP1jU4tKLRTmOOQkoHaqfUgnnhcAHL2tDS5WRg44Vb0VgBL
+VKNH1EXxupIs1oY1X33ADlXdX0VsTR8A9XCVtY9S1fX2f5IPWDb1d8p0lIwd1mUxmA+O7aTxTaY
R8d2Ld7jLuMtR1Y1LGmw0eJa6tYztijX7YZppBq7MOcq8FGDtstULdRTUyNJFTKdOkorxMa4443L
0Z6OT+7NO7POGjlyo/SXBrRT7FOIVCWromvMUOzFU4AdHDchh7Azoni4pAdICIiwi16pEh5m0lyG
8Ugh/MhlX8n0pGFMbY0A/TJUUV9McpGgaJEQsxPEROG40Jb44LkpvfP60HCvoVIuyROaPL4HW6W9
POfUwMIi8JFm5k3ipUixSMpALT/GoWyQnqujkLcNmCiKBSvSVXkhW6J232EsZbwaejbKFsT0fsHz
rfOvq5ssJPens6UNUhHOq86Rq8sqBJRHdfbQ3eNsPls7PjAAdPXkWMphMUJTjn4QHYywStq6az6Q
O2A2TzBvSXOFGUfKRHVgtLEvDo77QqdLO/1NTb7smzNUiIN3T7tOaSYBEDWy9+KDaBidT+e0OKI+
yHQWNF6SftLXCNMtj7yY7adN9HJg6AaF2ITRrA8KTbb1bp1RIdSfe0tnCTVtxA02k7d/b53cbXs+
Qk4Amv0JjUddsCq+b18npOi/e2c+1cXBzJSYkaozVopD/fMOBxlRr95++gJ8g07kq1uA0fzufeLq
DFPGS84XFI5nb97MdKUreUeRwAS7d18qd743iWn/LgD//thHaBZ0YJ84DSQi03aD2WcqOTMrhuhW
wFJOdCM+cmWGX/U/zGG95AoFRuuILJJaYLI8uu8l72ww8dWkQSfxQQY1tzP8afmAiuGhk4slbqzt
0ERGpS31PrjUSD+UHMnLfeiJfcUBdUy+o4PULryk5Jaw8b3tLxU+zgzHhIopZb2qJHRfnCve8U9j
ZzgE7IaU4qT0BZtQE/oUVEB+gbVib2MHdwQDalHAaQ7LkeFiwIXJY+KtwLH8+zcBTgckwgNfShpg
v0ZlakcbL3WLpJ2pmwDJE3TQ7AA4IDdwfkH4be1DWOrm+pNOAR+yW0r3ot4F4Xb3MEWcFhnDrU+Q
2DTdagexz+aBDzBfoPzgvpCUkO0teOATMczfSu+TDvkjVzsATxMU/VJc9LNptiqEG2QGMvaKeuU3
J+lIXKGMssJrda9hKzJOj14OGdiujKYOrdogxbC83MSCLOxdIywxL8+/4ddPTkKUKyjRwSHDoUzi
GKiXVdxBC3gmPkTd3p1DxYRiirIjPSIUilIijEFqzeug+QpDIXswDXaKOmgFTGgafffdtVnqIkrV
uSBk00HYlNWot1lplloN4zthM1+cN61SncWU4aa9faDZgy4TRvFFJCcnp4MqN1eYotuH7WzQp9jQ
fHVmSGD6akWoU1Hj+W8awBpoBNru6hrReAyqkrfAL+FCp/S4CbUsuW8DLHQlhymlgQTTIev72zab
pGVGMsOkd9/3ZqQm9ixrX/+YnMQG1HbPJaOwbZSHr5TUg6EfgJqyfECMQQkox4mAhkIzxbalam2z
GZ0y6sY4czGv8IQqZZmdhoPveja/uy61+JD/NdMbQwDiPEdLq7WhGDb57Y1ZnHCqpg+HgCiVqjbt
X+jUn1xi91sLAKBP7RrEPTwOOiJM2eJJVAlzwA0OCkXpL76q3i9phuCGShT9NiS8ySU2Z/yTSopM
Y4Jqflp/kN//TD6T1zIdMN2R53epCM09NcEYqgn70wSdWXxKnQduAWN/C9AiiG/mjAUDg4i4tyjI
yHw3LxMloBqoJCp9nUSeIobKvzyPl/WpxhYZTAdGkLIHnA912ZS/IhAuejHHWU1VUbpwtnTPkOmR
IDWp69X37vnoQaW+qAWBO9qgdbZFzwPZQyzHwS0ySxyxZwbGyRMLk4Q0uJrtfl8XkOuD4yK0XkNG
zMUzdUlo2WpStfZBpFy/wBRJ+QPkcKxsqBKV6lZy89xlvK+IZuoZ5yV4QgIl1/81nARdojjPhCrV
+PnDO/Ez7o12yBIUlJAN6EoILKBbrMaaDKsMKG5VhlWWVG0KjQHTV9FmUlyxiSV8W9WW6aOOd+hI
RMZo0SnMAmmSZdhpdVdoYtx9hj+7j27mFdFKQwzFPf5st0AYPgzpklrMc6ZqsOpx+mTn6MwFsprf
eOZFSUE53iD1DhH7hCoChXuE0PPGPHdR1Wr1nBXV6OperIxqzHnrhChjySVMBR1iZRWc8YnUBiKb
oymmcIKjxJ/8zKCzSQct77toiQUBqXPnAB2pkKAkgjHBeeFRt/JMLM1FasXkHFDPHR5/pKNUpQGX
0Pv8MHhUC1h01UDX2z+QGK4yhE3nGbcRSPFgpfqQRfOvb7kTgSLbDxvIb35aqLzhUIAdqcMbCIdF
P4wekC6EPisXiso+s/eEnEiQH/Dp0NPXp2bm2gvYYH6+LHBvlJw1bGBG6Awg6SZQFsIzEZ9rqXGz
ejM6aWikolerxdDZpV5DX6WvAyP6Dizsrhwb/9sHhzH5zv2vMDiN739G7zU9YCQwo7IVdRZkNlse
1VynIgqpVKVcGNKqzjE6yGE+1RXV4tWJep7guKvuiuaUjgGChVHS2zLjG300Ljvfsnm5FXQVLSMo
XliHzc5HoX5WWm4H5LVnBARgVyW9oce6HEhIojgSlIqTqIhXEXiFfFenSQXbQyiJanSxydE7UmQv
BQbayxoK//vbtEEzwmTsyVj+OmBePspxDjLen67C4ppjSDrb2UwKXurXcECq897Zlh7xP7lZqJKu
AO5gyYhZp1M17DD1sBWCKm94mhR+yQRrgfIJ2dkBcEgzPMOZbddG83DgNJ1xuMU9bJFpYQAFEe1p
vIPwaoVMcQ+v4ZMEJuOQeBcrXW+jfZ7A/L3xkIIHqsVQZjjSNaiNDY8KKkVPyH3Vad3PxidycAaI
lZE4hTz9Q40ptQZ/PXI2zWSUq8KzfTj/iOD+mdxX5Z5otNSA3TCAD3HrSC5OtqnKqr45EsulRE5A
IrlP/95jqk//gwga2iiMlUBm5QZfe+6gq4Z5xP6g/bXjXqOtBgzkhODFIZ+pB7lt53fpfNFeg1Da
RCmGJZUf2kb14A7FQ4yhjWd8nAOBwGQXb3uAeKJdwTl7n9Gow67vEDMIPqr+CdxasIwCtVM52azx
TSY5JCp0u2g/16QOswtuolqzTZV4CjZze6o/G7/UqaPCZZlD4xdlu2WpfwUQgzShOcxUcH8ht9ov
dq8QjXDenUq/caUyoPaienaJ/0CQi7qURuHKyRwolWC4KLDONAyG8hRVGpCAI5zchIe/ShbiDnzx
/6qGGdbjTxXOtCOe8OUv7TR6nVaLyi7+2oSAnfZ2GYQO+lFhISAzS6HFX+1kAIXsZL+XUFAG72WB
oJMnHEd8Ex6jwo+0vyBve0SVUdF6zZLpwds51eYoyevSajY1ovtqb7VdwNwqa6sCW82bBeLcfSi9
rtY0Idamg8yGkxMCvq6EqaU04vG9YitILyFzSz10hFO+UQuWcSOeijZyrGCwVoJXQ+ZzLyGBAG3K
DoJQsi4y/+rsyBGolxNInUNKHVm4XsmCKWhYdbEZb6bTv/A9+WcEJvXzY03W8tzdm0vF9BTkzb2q
9fxRJ7SBC++DQcDWUQamSehri0Ghp3vAeDQ6gpNvi0DgpirCyaL+Cqj+87JZCfBNoVDdKj0fAkrS
al+88h6kGL8AmBmtrHYabRAm0roi5EBr40yz4QJEjyDREZgTDNLXsZyO24XMQZm5i65tH/ZFBVQo
iodqqHAa+g8LmkY0iwKvH6xWLMUaci9NVEgqIo7gcYTBVWyqkg1QvFkEN57aD21rrd5Q8FhsHeUB
YR2w5jg3kv4rKFt5JaEXvtBaPD9YqBnzF+CpqHqkEgH1RL8xV/VP7oRgUjZ0yAxUbg7NVfpbar8x
eILp0LyBZFzlFuUBl2jyzfBQglTMYrwbn33d529iJky4Io54uRQEkZGlLUIOOeUzn2GpYAVyCxiH
f2mbwwx0xTQ5QYTxLuJMaD/CXWxWARXKjW29AO4/uEuMs+MFa/YVg2Fo9iGZ0HEXwK/oa7RGr6jl
SmtAo7nV62H1gVxDvrUnExO1DTVlD6QkI5qrat1AfadHyUA6DInub8ld0JrNyXnShniN78GHyXjI
OzuiMNzGDP0GC6dbKu0VDaY3fxuu2mz+GpLqlnDlRrGU5nr/MoGzyqdkLDoHSDgEYfVy33uAKAMp
Hj1jypwC1Kijpn2ly4aFzQXTveM39MKioXAJ6y6xAdFp7jvXOlZdWPKckojiJpRsGmU09NUPTXCx
8OfBFRFh1i2KenQU6d6p/afCLR9er0051OWfqEVSnL1bFaZ64M4OoIOU5xmusvsQ1icVIPA4fSW5
uWZCNMU7UnajGEc1kLGuVHgEBWcfUDIBSzEDhgMOXfGWPgw0C1f/1aGMAfeEuJ8m3EV5MMgBqFWM
7MECMYMF6SH+qdljOkLeUv3t9ahn8tGs8PdpkQv+/fb4gBWr7GtuOiwoyoJKRyGG4M70wirtTJ8o
/b0QihgXffIxcUn06RTnUvEeq++r7Sg0rdkiUAO5tTyAz6HUqVep55XQyPOI89mXgeX7k65gI7sv
7WmIpjwBv15GezoFtqC6UGrH7HIlbzS4iATmAJFYjo1QDBA/2igJyMyop4nKFNU8pAJbHj8/clhU
OFvOPnwqjVQgBLmqXudRxuUDqPxGOTbmPJ0JeSlECBgeRzHBBuwvSHRhjxZeXsCjXOmQyOHCSTsR
W2OR1J5WFUFRyYdiwLNVaI6hQ8IOCfMUVGkvgRSNbcI5VW3ToSxOHgWFTP4Om8plxznFUWEOR1A1
LkWAVwpQd8pbRYpKVBKtQpsKMO+rd9f7686JpFe2WnM6kblyCMKgfKkvLS9RGO0Am1X8rt8n2DTZ
R8Q/VpRbbt8q9UAHTABv6HgIBLHie4U0yNHzqPQGz7Sj5968qXY4QLW2bVMC17bQ1ascrAqTQFSK
sUSWE4YrZbSJanyvmIE2VG1qFkirK3gsVcwuTjJOA2Q3SdGJ8sYqmWrUD3USzKmKADlABwqCwElo
P5ME6Ev2TZuK7a/ab57/sYcOCDaQXwAoT2FT6LBJoFFlJpVXbkwFGR/CZCn2KN7BCiMvCizPX83b
VQaK4YwknCY4F1wWUQfAHI+GnKVvv5O1ujkIVs20Je0SIdg9IsQni8CGC0xLrtkvP5kYBQ+/QDcb
OBV2JBc0bqXQDpVPwpdnqpp034Q6xAFIU0kquAisiwkHCGBoHPkOVBGTFgEIYO1lReBDCB0AJgqT
DiNHyYSST0G+ElZDGufQI/XRvz0LfghOakJUD2rouma6FLjgeInjUWCBPhuuA03cb/R/Hu1j0SS+
6G7qdLihB813NCoP7js6IhyLxN7oNhhqLSjTFG28pVLR760QNFNahUuNx9KI6BuaEkr0pNsumJmA
o98vfSdUaH2Cc9KTWDoC2mygO8eq8v2XpjEMeFum6uSzS3CP+gnYDf2Hb+hracS0vkqsvZYDATkO
rVI3cqwWsSFAtBxGB/hM94Hw2FU6pBYUUQFRM0saq4WuL/lpEivdyuMgX5X8jZT08hiZnaD7+btT
lGDpiQs+y38oLH2vX1XznQsn59XLMFTQVlkbSURwXjsaCfpk2l4nqiDCgElnmCAVvJxqLN/QVkIf
qpLcQhQkEBajR4moIMxILoFd0F/fmmuRS2/MQDO69b6Uqgvqy7LbklG9o6ydyoQw0OGjmQDbNx0J
FCJTR3ZPd5/3QeG+/1UKputI/l8mlwP8jOYDRCpprTUENCR+6n/3EjWZEdiyHtfDTRM19zpSTeEL
D1J7mG4F6671113WLfzCifQsrputRXyeJ5xaKVGhKowXValL667H5L4Y1e6uOQdaGx1AQeu4bqy4
p8Lv754qGu2kMS4j4F7pFnDdpAIDOXv9HiuLKojWghyFlVyj5cwJ0v3rE3mx7J4WR6dJg+XkMTUi
g3PEIxR6eAFukM1n4BORVYDT42/VdXJ2Bdd+hSWhq+MgcKXff2lHihqhdRjy5nAFeGu0ynUvWB1W
X/InunGKVARQR1QjHzyOcDmf5/9ITz6BFrFPO0CA6H9vS/2P31egrz3S4PUUY6ARGTLOSkCYDQ8K
QppX9Or8E3VOhUb8QfqOKh7PkaYc18wDumrimfwF+TEALm0VbTs2C9EQP+fFtaQn/ss2wB7xxujb
mV0j5xbkm5Yf8SvkaJQICXH6YOi5lMdEd01R24E31YVpSSk9LKlBcd/PvqCndN2IurVHdIpZ1u9W
4u7ka4cZBN8ixLOEQRSCKT47NjWlOXOF9JRgGEC7njEoAWAWM3YDHimXTQSrWbd3aBnj9qpMxzhM
KxETCPOHDXiicMp4QS2JFi1fPHulGujVe/WuwD+/T5WyX5KDRhESZW3xoFysyqCstp3mGE8bcgN/
TG6gBFN0xVw7Te5Psw8yhpASrV4xV8U0oBvPEPaupG4E3CI+qft1sCV1Mqu3V7IrrRLjQzQ/XDPJ
a34yVGZ0wmnf6fdfRCETDkxfwkWIAauJ4HX/CWLhwEs83FJLGB6xg0ECKqW6O1egOB5gHk8veWYA
y3c8umL2nzejVOq+gJ/JcL8oejVU1BTQP+HkCjMpWb0SI1o03vwQKKwCTOicgnlcepOt6WET9NcZ
FJn04ERTJmQAyTiP9cK6LA1l/3BhAFB6x3G1AYTy6b2nNd+MC5HwmF9o4pWARbgGRfj9GrzTB5E6
nGb/wPT2emRSWmTei8a/5QtAFJIElYh4hMkuXmFUjkW+0+/o7gHa4dZXZq8+aMfw2W0sPp2jBI7T
SQ0KfJ0buKpzRw2GhoK/BK1X7G6XoBGqPJCF2VY/o9Jw4F5zx/0aksrCeM6HusUnhn98a2jSFqUC
olm/sn1yqFuvhKKrgNbkhuJP4Q6ph1a8j7NlqARIkOndnfcYdERuVybho2aIWrxq2uJqJuELrMKm
Y/rRFQuWs8WwKbKiAtDviX9LwObL4w/dNvwrfwTlVbZ3hlmn9rTg8fJFAotLFB5XOWRfAt954FNU
Y9CfemfLOf0GENjJSAJrr/AxYSwIXnIzk73WaOl7RD6qmYUa+LvjYAP3ZEWYASe8Oimk4I/oA8Eo
EjdNBoqxr7ZUTTktrG0GhrIcfKDaMMWHoTaShBQeEBSjgy7qEVWDhr2dyKYVbHURHhxzsI/HCZnY
JqixmSjdkE8V+QXg3dxYvRe/vwH8An4KW1rvMMQUFymDpECrrxuVuXob3esrWzLtPL2PD2ZdJRgp
6r04jlWyOQW82rWaYyLQbsLnpq3hIGEo7TOqM2wVckIMMI8kOR5Hu+MW1nC7ZXYJaR02C4uPZiqi
vWDfNSObtkbuUQ44PQaqsKgq1OGF8kDsyv1WAAtigSxktmvhkrh+UhBFGxhEwfGLrsiNcWMiE8kw
s3GlSeNfMzXb1dGRgSR5sNea/3wmgNWZcPCxCkuRDqXgauDTzgRfhi0SAH5Snoy5i+gwy8uCWDkT
d2rdsK9cyRlS/Rkb/6DRJBkpQyYtgFCi6XtsSeya4RTjY7MIQ0FiDg3ulqKYB7OH6i5aZagkVIdU
apj3UUcg+ZNY5e4tsfS4zOgjFGSRYiBDK5hGwe8IK1/ucksojdXcYtw9ogvyZkplrV+mfMCdmjx4
kQJox4TdxRRnZH5PvR3a6xt4JHXGkGiICgNuYEAPGxOEC9VfrnkPWqPURnAqMF6eZ8LNQzNjuMct
OHZrqMPfgmu/1r5aAVPk1Gyjyg3f4kbdslvrlMAAwxqmYL6NTRWTOBcUVfEgTC4BzlumqU8GMtoW
7BLu5kSJ2qazkjoFJjV1IEO0P73r1c1QY1L181WyUwJOBNdPrfmQqdvDT3M1uYP8O9jHwQv1aQnR
VnyUzuQ92obnrpKI4gFV/QeWvXtfHQBlFP/qJ3dPNdmu9F9F94gGP8gzJxvf9xjdRs0yL83TtOCb
TWaMlREgaF+9pzNKe/Nc4wVlGASVQDle4bok3bm1baa9RnfuMqpg779GJkhfZgJQYquhWzpCRDyv
eSOwmSBFDnLcv6yZETbQ8Ktns9pELaoPFJeOdLn/q1ECpe57Mqe3fkSXHaEflIIaP7w5dJZo9KIA
cZ9koyJLEpSX+1H5YLWqU/yZffSvy61r8s617raFghU11XbWe4cX/zGSis2aGiyyMhXPoEa9PN+s
Z3gI+c9+zTSJJ//NvGeYAidFJ2gXH2cPkMZxe4cGwmv8qmjuWLmI+t7LTZPe6xOXp4aVdozVCa8/
vCb+qUHuOu9UmfI0H9Q+BetCZsfwzOrvHizhKbU+he59brpFUKNQgMF6ohTLhDa0B6q3lrlKP7Nj
MShJy+N1/LvxsP15W5U3GvrV1bXQumkMmQabnXs+z5ocKiiB3ypWo9QrgNFYUKaAlQhu9W3vzhHg
zO2ueby1X6CmEkLH4EjUfYrPbeucOrxGITWs4qV5ezoXCsGXwDD90jsuggygVUWnvLbaEoTW3DPM
8vbnEzWiAylcjbJuFWk1NM/Gl5p3SvVpUUSo9IgsgDh8uiXgb4lXDEtR1pnHZVraT6fwbpZLE+Yq
B4lpC3xXPHtG3U7m7mZvVVZA9klzTrSEEYoEJXPqpfS1tUxNfh/Sw9u+7f+yvxp09NWrv9FZMOvu
4dTO4BkerPLTft5/GKhFEibV6r05PJrenWF0yDIiWhk9n/ZtwpjsrChI7PlpU9XGclH08U/rI6uG
NF2PkSWnEROSwt1TGqDwIgAs/xWQ7Pdf/a45TJjDse30U8d4T2GxPEwCo+5KTuZVt1YnSKZ369Ur
dbAzbyTrQEkz2q0M77pELQuhrqd1IZ0jseSCFLEug8fHSQjPilbj7FcfAd2PS7gn+MB5bAhLWeTi
Co0Wu/axMq4ExOxk1wNiepkcN/G7i+5vyd0WbTv5KS0uZf+FKABhRhd5UbvR0jw8dDVHvGqy9T+I
uBRGV3K3ZGQAusAQNtcG7azh/u2mzBDPBleCZIdKDUBUQLYMqnJbjTEyZ8Xm7tKrxp/+A6Rj0cdW
1FyME829R4h+OG1SXHIJQdN6pXX6XTBS5VN3Mu6zAq9iXIkaDSiy1/ahWz14ZsG5M08r3tvO/dg0
Or9m3bLRqXpO7P3J7j0n9+U7TGrBvnW8dkujU7Fdqzm39b0anJhIYFrv5qVqvQGxvpif41z8F+yt
KtE0LTW3TJEk3tMsifavYPC2mtmsUvZK71b54V12/v3pJYmzO8JmGJ3AFbae7evFKfQWwMLLVtax
jwQHpv0xB/PEOYCXIhzG1SGwSwBgWGbZcU819zSP39t2A1mAu13GlYJ7uUwz94mUxuSxTGknI3eI
MGhxkATwkReb1b1d9w93m+1S/Cn+JnebSXrdJ8i9adpHEqSlO310itymtXjdkCS8JxTkjE1DdbtI
4kZyhgAb8Fcyi/mvSe95NwRr7O1b88zd0UtEQObWWzxjWmXUk26wm+YYX6yH1XEtPn4FcHW8b1Un
G6fwtHZws6rWBw7lMrujtfdiyajk/+2v1vYyJnf4zB6Hwa0y3AKyaZUWR/ZheAT+0Tp3L4uXESbB
sOzOzottGbr3sNFpMG3pOEHcaNt8Qdi40r9tZyflCncaRQy8LDvl6c5YFd9e2rlr1GkHa3PeIrjH
3B3MkrHKbu1Pyd+9wvp5dT1H70twmkdGuX00QjOu1pfAzR+3fnFVOrjJgeHdFdtkpk2jU3yQBdxa
1WPMu2LzrrWVMW9drxQPG4NyI36cukdcfNniF0lTSr2anxa6tV51b5/bMjEH//KXbSc1SpaHc+99
Y2Rtya9lq2PdSUC1Q0NZFRuamzKDOQPY9fhm8R5W6Vqn5eo9S86WXmflE5VgBZV65hna1Ntc7BmE
Y1d6twpneTO6VlefxqR2yLzq4Aij9X80ndeyqtoShp+IKhHj7SAjiDndWDLNEQPJp99fu86pVTus
GRUGY3T//YdudK4tDXic6V/6FlXXofHXvZ8smhBcyu+TGohfMbjwBhk/T2v+GxLt2qxldkX7cWVM
RRN+Gj4gMfjfUWeCVAj8rE8XCbOGsN0E3vW8DSWKOLJBY/BmIIz5KIEt0tHv2LCotKTHLNFkSlSC
oCyiwH8tDUsC9JoeRQ7wp++PAMCxFsYrMeAEFbrXGFh4PIUjxiFv2AxO3DoqiACXN4Y5GCv+G3CP
UawEV1tM4AI0NCjwPZlhSkYax82MsZ3Y14rKQzRHyATpWzu2hQRrPMR4F2fkFMcgDnWFsXif8cLB
sXAnY1iyFLaZjO3Gew8YfdYbMsSvGEJDmrKF9SsePLD+x2IiKHodfI1kYuF8MLGUZBN5gbwHUe8I
aW0t00T5dSLjaCxocsMu0iU55aUbveX/61w5fI3gu+ehwtWHj75mZ4a+gKL2cVSjWe5w7KrW4s0l
vtslSMRVSdBUjWdvdvX6eT/bfkYpSNUsQ9pyMm/YvM++uteFlXJ2mvCbSC7qOt/Co0g501BcLCqG
Sp2HqVk+1QGWfstMpwdgeFYoJSJtGnfwwEmsmk2zRsl5dt86tlDshg3uBRAWPzSpQDoinWd+TgGD
/0b44eF5mmmuzk37xpQQzisGinEaXglC5HPkzUTNo3pU/E7r9bfG8YXvS7vqQI+Dbh0Z9Eu1L05W
c/kIwU2ILFHjnH0kFC0328fnXFn3rttcYDaEpqgVGhglYLnD++EJnD/vKM57FcyIXlNovwf7Q1Tl
4sQQBvLNVWUds4RwtCfhZv0Z6Zew2xwdBxjYfKERv9Rl9GJjfJJZC5wUfdvKaKC0yxMilCrNhtrU
iUhIHxzpbZeXeXOynlLWWNWqe6JHPo2e3JkF9jZskmqrhZ+2W+tNP6OWg5k6VWZFA47xjdOdNOkK
wNh1s31ynxlwtLfW7d45upARs21OHt6DruDkc40akKNuDFH2iHHUk/UUsiF8VqhVD+NjdC/dVmU9
qDU9TM1q0AFyIbV0GFhckOU0ceqBQYJBWfjmvWN+F4DAm7dN6+I13Dq0CqQ+RaIvr4sT8xh2tb/y
D6rH8eMaGRFZx7fXaiokFXgR0Ds3AY+nzCvggAKKfYIPYqpJN7w2VKf6kQrZ9zu4gKJM6MYtHhD4
Qeo0Llsm5bJGKWkofbm2S84iIrQQGrZNbgnS98Y+HRSjbIp/CiN7BnPPm/VZB9/Fpb9GTGsmhvPi
lHIM790A6KOQdrVFhb/CnQ1wloI6OA27bHjN1Pr2VHzZYQq8zdtKg0baUA4xxLA6heNDOWAMSpAs
VhO8LINnoC8oBY0XE8PtdcrhVSRrw6tqymyfXfMg7AqFUx/9A0QRew+tdHR02yerTFXBcHTX9o9n
q92wWqPv2TY0v2zb56jrtwfbN5UXfkhkHiGpEtprxh4Gzyc5H8xP1GTy2itJr9uZGdFYNDVzr0pu
T7vWg+iLgtq5UXGDHrpwZ2HwFXY+v/NqHGYlBCJCFjuRiZ3aFGwtgC4JPW1crHfEiOejnDxJqAX1
h3WH1WG+UjpORy9jbdqiYEBqW1cN5FQ3dpGcO3CwnhQab6tAfXSdX+vubfv62vq+WRGGyTlLLHCs
r+36Ovo+EAEjNo6JQkZo+v5DfLpthd3SxjemI/X4YfAE0iLy4tjnJP26lc5eXM/cM5R/8Oy/dNZ4
WtAsWr0W/uZmhhEHJJGnWa9b+A12zMM2f0MGDip1i4+2cVFQXnD31LluPBwVu3wG7Os25ncE6VO2
thJoSHGTDhCNzygxvTbUZkn++07ycA3t0NHHmrNmEPSwGjfVqKwzJN9hg5UvzwcccC3WnZwYlPAF
wQZJzXlSBSkZiTrJW1+epP6a9nEEL5/c8LdbJvqkWVdfHCj+OqsCFc4xbE27MGs+4rvbgobcUNy7
xrzyeiz8XvtjrVF4R6Uhik8uv80m3AtaHSegLeyAzjo3kq+GHcbPTLShlNVWry5D+uMH5KU1KyXa
NWwb5mNUwNy+PPFLzafjfFj4jbDRa+TUQVgzY8wI1Axfta3i0sOGFMw1RaZISG6Hs+3B+P6vzblB
dgZKw6Y+yRYpgqXhRXOB3U9PtasDaGAfDvZdK8EA6qXKSlVjGTFtGIP+o4S6e+HFP00ELSnEf5IU
6eAzbYSbK7kXazwyKmp9s3tnUeqAV0awzsylNqxenjHUYbOjWzM7hgSz6C+zYA77HlzQG+O6BKPD
zef6vKnbKccdSgeC5wdPRGIFucFBdwNNOHM4lOgIKAzaoi6xXtvabO2+v+rlH5flVjz3avG5pVJO
S+7XX4lvJkqsj9sqne6q+UXD+au7gFxd8GUjqEHddFm8BLK8vmTemyVe1jXvXPPdgLExEPF13Fo0
Dm7avyNqgbTD4rt6Jw7lLGy2OOD7Zd29Ioh4DwvDKqNifKR049nqmvevnfabuy9ayFG+IfMMnzee
uF3rSfFQrkxTpHthDYEZV4OM7vF6ZKSqO3iOdbQzmEloF+88elhtMJy7Oj5MRko1HCD58keMo7hF
bX6K2fJ32fY8SqknXhWVwxvc17+8PYpf/D/Y94JGeF59ImNK1UC/ce7X2161Do53F4y7LZmzPORN
EMqmrWMsnkYc8CxMoclPGwk7HijACRkwxmu0Oke6cBY04rZjYFBbkpwIN8jSl8cp725cJDnOZ5q6
Tm/x9k2EvFeAgKKxQtD1sZ6zw6icfJEZ1Ud3t36nctKXJ6sx5zX2D6li/Yi21oa4c8YgtVD1A0cI
nXbEex0/atb3rYLN8rX5mvXFkRGwxgAAP4R+v+GcD3B2Mpg8uEPSiYBtkDdp0V28FJ/qPFS/WWzS
TY1J/iV8ZPiWdtYUHSwTR3td1FoY4IAWuDRxW9iL3v602N4sKtMTfs6nOQr9j7OOoBEOef+rwyVo
rA4v5wktz3kCVp55htzsYX2xftBtHVaJeiKQfcCpQLAAyUB5nCY3jtJ28OnY57ozxAmTtyhy/3OJ
ZmM92mJTfDZrgARyjHK9uYAKUAsQaweTz6FM5wPjk1Mkd2aISmM+EzW+7AItzQrqwEuEVeykCH3G
FYtz2gSZG49r8wvFHNvkXrO83haqB/SyRHgkAtjDF1u04e3KyznbqDPau2nGnrzL/DVkbnYMWA+o
GtWnBC5rwDktKXCfeBecV/ySEYI4uTRMC3r8mJ88T+rfA2U8VE2nvePWpdHBIZ9HtF3IYFyEvMIq
6T172hYi5k0NAdoy1X2sPk3zi4Hpmo6RW/ikz/5W7r47mL09fFymR59yEFyQ2M0L6nywHqw7ng6b
z5JFrN3wyypBw+uxcPaML0BwtSTein5k8FVFQwIrmbGSSHUHjmduPYlzvKNG4mXzeUNShjZ4jGjT
xf0i3csQ5wX9dWVU5rFjcsrlQUvRei7X8X1D0cmJta9brFUNAb15YvX96R209p82/XO/ElW6MfnO
4JZ1etIo1BKv6O3Fep0Ku9W/zbHGP5v30inME0GoeHFR537BRwkT1UC07xOqVh1YC3J+QZYpMnV+
hzrMZ5TkaLTokczbw9pq2+GZqtW8NzmBqOKH41NcsuvLE4DfPZvOJcaE1QF6Ea/1DvcYnkm8H7cS
jL7PEYG5JLdfLOTbqVmfXyDsCot4fN5d8R/VOE5hVEFQQQ5zRY2gXrmJ0i3xAbcuQ7FiqkGuUZ/J
qrG/D5ApQPjgaxtuUzInhcGcW3DG+ReC5AfS/u3zq+qMVFWtK9HJQpwqYBQjKQ/ftFthz2gJzWZ/
xOVDVN/8tDGqR7S9OBlsuiqdRPz6LkmiYjInzPyOe57oSCQWumGuKjv5fqhTfV4tvKmH7qbhB35H
2qcLWJQL6/JSs6PrnXewomqKihu3lxNfKGraoh9nkTGn0KKesJCJ6fC6ka81/Qxdaj2a0cpQEHAX
Zt0ccx8LdtN0/KTE22Ptz/xvWutgB3+yXsi5io85PdvnQDIL5LEcU3MFjd7YOwbjY0ZL6nU1dlZ0
WlCiCIrBISgE6GMhfma/hy+30xna8uV3D9xDWeT1NAfs2e/GTeRG399joMVtpFn2h5JLekvN7b+3
TyCc781i4CnUKpTTARRKIgHf0AoYVRNSXxO+gjOpRAHAEO8Dz1s0kamYJvijg0u/fxTj78MOF5La
Fd7aj7a2O30snhat39LgixAoB+GSTkDO+0F9Uizf4olUZSbdm398MWMp0gi2v2R9/S2DsrSKD0bF
x9GLNBMJ2roQsnMwcX53TQ9/HNt+zfp4ggSA5pJjVbf6PGx/ep9KiZGNWjb3p0m4hlUWNZk5XCY3
MMk3DyIgG64fEwIhwJyeDM3p0ykYUcYTUiDwP7unned2sx1WPSiG346dQmOyStDS3f1KmsR3pQVa
2+pC87U3mS/uyrSpFvscG548PTTOnMVXs2SEijOW1UGRXEBXfPC4KruxKOvBkjN288LoHnOXbcd8
eHowPxBg06XQ0lbUF7+vfQAICvG4bl2okfZFFly/9vK0xJnkwcX4zoJNi6WBW72I+HJGTWVIQEDC
4wq2MAXIdTlSei8Y753FEhQMb52rqv2VHPYUACFtI3XNzcp8Wtq/QIYh4xbHjK1Tl/XpJ1/IpjTV
q3ecjlDsKY5/osAFsbeLp9LDmr0q9jwrl77BQ4HeT3adNjw+oFOSQPYpNK4BjWjasY/Bt+58OiF4
QgZZm83MfJBzfVpMN9q+VlfPgSEmJuMqee3WEN48baANRE1NOK1uNyWEjIcQiPjk1vsPr0uE84Q+
UTIWhus+/XPpTpfMaAGVOK+IAbbPMXwZnwkT1ASwT7SSkH71ZgBM9Tjb7g383vqkNnS0UTxh5MiY
ksna68hmQWuftt0W0g0S3nHP4SGGKtGAgH7Dy0xGwGfgB/OEj4CJM8ffa98is04qK6oVourr+EBh
8KA+X/sIkgXP5OgWPlM1zGiySV9EjR6XwN0ag/ULGch+vDlRIhoAWpSFweeiGskT7r4JmMyW4F5g
JN4J8e1RRo0LiV5oEohCXXk4WTkdmJ3RDFDgFF3Xfg+mLAmpo2hbDPiVbEfiLZQpdHz3WXPoUu1W
f01a6y5VTH1BVhvfTIkfyeHzIVnqGLxPztOq+XBjcgA43nzfH0CRXBqB0QGttB6TTz5a8hQYdVq4
B/KDjtXPBuO6lw8/Zv/oNffiDH/Aj4R7inB+DwOhsihOKdz8/XH1iAlj4LntHyA5zFiDNACPV6SB
a6r2J+mw47uY8sBfAYfI1fKpReILn3YsHA/y0fg+HDfe7KQAS+65xU8tJKwl3hesh+22tz7ERmbP
EHZ2J9uq4zySplzpM9Pphoj3Z9/toqKwEAIsC3IgzyFIxqmH2CeD+CkruEVrc/cxASDf1x52zBZK
VFUKLCDC3DGA94U+n0gFibuDPEJOqV2vjT4HBKsVB96ieQtyDMpM2gEq9XT4nRoXO6hrbD1HdRvv
s6Q1WtuXeTkA7mr2cqcW3GZdzDQKNkX6yHJZuhvBLT8zipb2BSZMiRuDOuFBhdLxnjCvfciUXZZn
tuN8BZU4mAUHPhYeQo5E06KKQtH0opMjzPYDi+IU3OihJmu/yLmxOaxvcWm7wIl8HFDmdPbZ3V49
vio6Lwzri99siAI6POCPWbcdIVo+YHIK9bv5sJnFkOGJcoDibPJCtcBEzGog7Gma7t2bF4vwylk6
PPbZyTrqiArA6TfAFZ6W24SjImZb8DUdIZecl3AtJ293AulKHk3V0lyNyGChXkEhIM+CkroNQ7xw
YTBXBU4mrSIoZX6M/cZN+Ton1uQjiPLzEDBUI1H0rzZohTimEhkI+BufLaeYCqnvNGSGPbmPyff6
qtuK0gDHD3XP4eMWszQLVpA+/ckz4lB3PiFYYG5hB0BJcbeLL7HoxpG/Zyek5ULU7gBELZ57ITZf
+qu46iM34BUDgrUgFwYPoAluiGHFqydkfcGtergfJMY8HV/HVxDEdMyrINRC2JVfDfoYwuExh+3F
7wIyDArbqJyueuF7hnU2jgNX1NcCSyEoHFFeZUMwCETAdSt9W10Ggy21akqp1O05j4OZ4JFMJcJ7
tACxVOwjbQIUUtEvzFDoxOKSyvoUOV9tyh2ALNhhO4QyYBZTVhPuTrwaNJtMS/ixP19qIX7AM92N
yt4okfWlK75yIrpW3spvKV4tZ8S0cAeNEO3rjxEErmWmMWttdSNbWU+YKklAOaby7m2YkjHQQiZv
1OAG5cTYqjuEqQ//zbeiBcU/hkmh+cB4AL1kcQvWe2rJk42JDYYpXu2Lsz5LpzrD+egUpuM7JdPc
q5Ny9+P3rvYwi1I15LoKPcljGB2liXD5hKmJ9U2vq7ixK2ZJ1zE73khW5tXKWR3Atvn2i6a2hgOI
+UFWiZBApAXGpGm9MD8Qt4ZacNpcj/axaVNtrY7LGrvzC25TZ8Nw5T0Cpsx59evSeow0BkG5u8Z8
5mPHBs/X+U8DkqxZAJHwI+HqUlPSgIBeXPk4RbaZwp1QHzAggDteTSLrBuqF9TxzkD0YqUMdhRFK
01KOSFRhizAATuvmqWnuGn5jCY0olhiSYpec/5LHSnjb5LgXJiNqjHVwLoY8JxS5oMRrMN/V55yD
0ZTJQf8XpTq4LUBi2naZObwIjcc3lwm2DIkf9N29czI67LqvHrVie21CywZQFU/7jDQAhggcfdx6
vFIhb9DemXUGByIV5MP+M0jwNj14l4PiIlmFZq+0xcsHhk67bpc6o0F8Fb9NtfHYRb+B6CpI6lBk
ptkQl5KlpuJnUGdvsWltBg/ujCtc+xV72YbOgUZkNYlvK+GS1Xj8f6rhgxByMfHSUAwBV4ti+/1g
pZVgqWPmqbQqbawxeC9cbXi91m33xp700kVvNIJOMzgd7NoYDuUWWS5VOPxE2FwvKzwMPjO7Cs+q
O8PHQHuY6+R0NQ1oj9bDKU5gb3VYUyzpYcephZcBznUqnTFej0K1GXOQdAV8pAVGTYhYk2Z62L9t
9Svxjx1v/MaTs2W2kosVrDuMsy4L+n/ASArXu5uT7sXRfWm5v/ylk3OJGZgewAxMcCGkfC6dgXVZ
TNtUfA0GYca+Io2CApPS4S1JEaVm9zHA6HepqzO/Q32bYsiGVXVwr9n58B03vAwditmARQkAtd9+
lwD1aNc0/3bhDCZ+w55+o6D9NU9vC/v0g7j06fAIDN44IETlbyqypDevfvOw6KKQNhj03hUdMgd+
5RwGh0HnT2LKoFNWFFTtGy6S7aG4R+YMISPmxIu7xiUT3z3O24Iq3Jqn7xFbDmmCFDO62VpUX4dh
WuUH3tMbeh8XjJhG2sY5w/pHd/nub6gmwYV0OLk2RBSKGuPGBJGa/iFjQpnHAZR9zeMIvzFQHtgr
KABESNIODsv138MHHBJ94QU6WUNYdfyOTh8pVq8aHM52gywJXqAO+0h3TwPqb9Yl5dAl5UYcFuMa
8pAd+WYyLBP/kwsP1dxgnoH2FzcV/ATUBbubuvlOKXJ9zdP95qS51e/m7B0AjNBg70+b3Fo4ehiT
Nn9CSrSKXmEaMnzeN8f4iLYWfX22+ZjN6fjl0nJKZfQEHKmvUqRXd5+DCssAlDvD3nB8Y6h6JhOY
irPH2M2hudi0N6KLe0sd93TGFO3Bgwmw6sJOZAqPvN6c3hmvtg8xY0SGiY9l0N3rIPQnRQE4tbZF
ZWVtRaZW8pjTPlO7W12vAh+rD59+/7yx++SHPZh4E9InkTF4aNIq/LYWEuopV2Ag4ZIJ0RplGqhz
Y3BNzqTL5PagGLydUFuF1QPug7U8vtFmwodhmj5nWTPK1YINsbiPsL9Ey8zdBEPdvOky3l6zw9Jn
kEC6MokKYFb9dLSGKucVlJkVO0HTzmCVYcWmYK7kqclUnnx74AaVka1EiKcQqm+FkqArpI6SsCUN
cRTpuGswohkhLDxgbqiDucATh+THDjI53dTkYo9c7bxAFAyNOghDkY+eqIEZ+r7x7ocCJ9a/RtsK
IZeezExDEVuANi1tO/gha/tDau2vgR59TGP2gXDtBPnqsgh00CYrH9rT6yiDJkKTsTVmN4OcSt6U
hNWer1ZFk4di3WiZX7g1eGclN+sl0rkrDU6whIfARmbwdtGlLlk2XbC5iyNID5gNN4naUsYUe/1s
XyOP7uQGg7LGU00uGWtaFczanUtAhTVkd4859GD3+CVwyWGT4ZFv3yeVvYLOSKgf5L5dq2tWb1Uh
r1CXh10hy3u4uf+a5P675WjKqfqoBS5Dw4N4jpJ6LiQkgH1nN+C0xrn91IYszP5uTK4dT/s74WE4
qz1N7YXvxLUaFzW/UVh1PLLQw3VezvVl1fUApxTmFnbGdoFgMS2o+nv0DmJIlgPDUOEv2rhkdb3S
BVXev73tIbXB4gBZXcwAZggEv4sXD1nFEDpYNNkyFKVx3uC/5cFtUkzlQEmNQJz8KnOFRpCrMGAF
l57f7U/k8L4yyHZgUlMKbhYRQreuF8U4XNjNMI7uE64d9kC4R1/3DRrY9Crs0pppIChvO/UbRv2d
8HlOvniCqCxT973+UtpwGbxRpOpmH83yjSy0bCqySQ4nW21EGVkpHlUiA41g+bJhkiGeGI0om0c4
wlovxq47anmI/xdoG6HqD4ObJdHDwhXH1WE5qG8zliZRQmT30W8Px2YfDn0ofr+lR/WBCPmGPEfQ
ooON/cQV+QRj8qT0Dc+Rd2Pb2hA13utqlcM5cxeYyqunxeYo7GLM8RSCGJRt9Dl8m7Y4jdDrvlOT
lRJpHJfOk2fROrXZIsx6/5a0SUcyESjeMPPPtxTAqr14zwRNfFGniYxrVYPoje3fi2pPCMjFKNYU
SD6lMh0O4uIJhegDiBquGdsds/wJXyK1cHdx3kbgjNbQu1ke7mYziuRrwzwPapQYSSJyKL13uYjj
OLgpkXSEDeuAhWbO8+y1a+FTfVkRlBYc9zieHG8ObIfVipY7ips9iY3KB8kN2eapFxdTqtHeh4LP
COP24vAVid8dZ4UcRoLTjnVkhvqLbB3Z9duEkrF8wrbS4vIFAX9dsdwqE+/XHhh+x9qse+S6F962
1a+hJn8EpLBqONTV+p2rW79aBScS35HD/e3woBQtBefhOjHwqQGLm3SCTjYyKkphkCinZrYBf9xe
a7odkrktR7sHjNmLSrnQbZRUeJQ9IX7Hd2R0ELNFFpBc2PbxG8amXuwLm+PsaDbjzG5gn3akPN/L
pXhNqn4C1IIphx9fxxcMjfNBXCdsup/Nstnqyi3Nt1zXHVRmsY5TcPYUgA2ststQKjaMr6zuGknP
DfhP0B6HdmuyJvvwhAEpEbtIAx6534DvfEXwYYhHela4tQGYEPu29zTXGYTlQwR1kKMmvnmdu91+
e6tXSC3v9giA84IOnJmTBKCNPW/YHLNdVB4AFp4JHulrQb2u+gw098u+Nx6iC22DxxBZ9LJ+85OL
wnVNVmK+Jc8RhPqJzrGJm8oXtdAleOZWHJGk0Iw77uqJB6CECdF7nUrZI6z2/LKisV0TTcB4gsrW
IcnHbLCiebCxD4GIZb2aMdeQiyEItOgIjwt2Gqb+vS9SxF8IBIIT9Vk7K9yAoNBYbEi805O6t6M2
ldeZNo9UbX5hA0xQ3Zgl4pD6awgvHWtl0HbyPUT6MGCWP22Hv7CjldskYcX+tjM4szxsC0vMZvDC
xxaG+5HGSYaNgK6qKOHnhU4S+5DnfQcz5GhWZynwx7IWLCYLDwOUj5asn9jAJk9y2Zq9iSip6L2S
0U06CZ437lsgAdmo57rmgPbNJfpHlFi7+1zUpcyoeGdcZ+QivDIMNYAXRLbA+rrQVSEBGct38Q1d
vgtGKn0rQ2xcC5x4HfBkS3YPzR+/N+lsEvlZIgrE8A1Ni57IGvtda+ydiwhnUACFJwwi0BO5Kc8K
bIQtBhmqM6GV5mvRBDhRZlqRhWwlxQJK1H0oWs0dUgDRCYisK8c6wq4WWgQDc3Dt+VEtQBi/KJ2I
VfHmosdymRnD4mzEEO74J65BZQhTCWBfdMA80hVjhtV58mJXx5ZFzh5a0NWKM4U9hiaZIgVUya4H
EbkaMTgO047KRDMd4y+J0R1OtPRXSHFW0XUSsevwo+nJGCqh3BG98XUg/9/mn8UN4bbEcy0i3COI
usB4XILVVjG2VF+uutaXsmjki+oT2d1IziGBB95011xRzjakeNFg5H6CEUiOiCTlNrFmPX9CVgMD
e4wmKjuKM1ccRFlXj/0/04Dfr+Wq4N+rOCmhWbkCl3XH2f4erq/Wh5kfJ0THxHEIStkX5vRJPWZc
pr/jQHdOULj+GWJUprXAzNQiuQyGl+SKtcdHrO6g/1x9for4OhoMO0tHY9o4zp0DEhtntqUOmBlj
OGFRGorYnasc8RKpudmfO6ujn0F4Vvr4HD6PpuaV8WnPCMlQFYNlwsUgK+IbifQeEICmVd57T959
x+psgaFfyS/nnVEKUtVTJOZoRsL1CKQYNnqPQNQxSF5UDGdtBGuOLTCfPzWvoXnr3L4SfJR0a6zZ
O247UpS+QvQhGJAdrVfySY5xOX9On6t8ogGCLT/bNgTCFOSk3eMh+BB8pnvvCBUJmuUny7UWfX1O
s14NoZYIsMiqTdbLM5s22teyV8BoS9hr5rfhbfhiV+F0RQMmqwTTyT+yNxPCY4g5HD+jCVSsEXFp
g9UKG0q8ehTv62lGF9wHZguelRFGiHD8pPlhkFD1u6onZohfJ/7xvYA9jnERsL/iRwy0gYT7ynjq
7TT7Kc1Xk2pb8hT13hvTcYI+eiTSQjEdPacTZFg4yOwE/zAOKvXkotLPw7snG+cU3Gm8CANhIIwW
LHO7ozWlDjIgKu/aWHi6+v4boMoEH/Mwog5vBGfx8OruOXnSpO+1Ya0HXkL/OPpy4cBvMAunKQOR
IFOn1i/MlAC2Fso+3Vovb8Ghpyff5DHtgtiyfbTtY1JtX0mBBKfJKDrdf4ffURm8UTyhi4pfzBgx
RsLqEiePpM7kCkQzW1bMuEPGaXPZD6/PMUzvbr/ObgISPIXfTYiqZQzz4Lg5+Pyl5dcK9d7xAp8Y
0NMIoo/Ch8nEdR8f8Mos/j5Xq25YKbyBrYFpG0TU5Lart+2a5mMkYH9h6C25VGiKzg//VLmHFdba
D/TAGJT8tRZtHg8UVBBKl5cFJInvpvGHSXd72OVFIFtmA5sychp1gw+fuYUHCKr7w+Qd5vuc6dni
Okshp14Gn/0BQDA4TZja2a1tSS4sLIuMNE8eEYZnJY17aYdN12b0lyrz6WuAGiWW86XdwKec5AtR
ioorUoGu9C9khH9NBoOwhuN/v99yoFqbdcVcrCQa/rrKd8/xzerMGSiSVW6+iSujxN2kRI2SJwjD
HeermkM3C4WejhcWOlsKn6QWp5kXL3kG9sIEPtppNKZmlry4I2zj6XtAtyVWU1DYmHJ22KYq/HwL
4qTYLfsM3HGLA7vl9IEMyoLEEhebPiFA48PTMF++1FIGsLfsFOz4klcp5zFBZTDk7AYncsxen1sd
V5gOkJA/2O0V9sqizLx5HDjUspxpwFfQqzm/KBF0TtanyxyBKuLGRxJ8hOXnJmLLc+pz6uD3/LT1
+OOIy6yYYEhm7gevT6AF1Ih4oXO6iC1CSjNXM48DSkbSo7KZePmteSUYqBqLlOMH+Aa3VXjwrlhG
o3DwtJ44nDZVFUgtuwCh47QEHqSKJF/tAuotjkPyHjh8mC7CAhA4ZHYlv0BcNt4QH+QNS4NEqgwi
0Fi83EHhkRTKNflXrrB/gMe/yP3l//gOyBAw9P65IcvYmtfJNxV9fDDlhKedp/KRI9b2MbyOOPb+
HXQAvXQX0H44bOJf4U9OKBCweenf+vLjxaNPDlsYg9gcSsColI6V3JJhaZ3654mkMgpbAbIbp6/4
pcnXQ282f0YzFNdYpJgzsRb5OovI63WtbU/uZcTOuYhglVc0pkML7xyYOJJ8Lj6m9CPiX9PDuVoA
QiAuzxyTFZIpYtEPVhckBcb2j3gOiAgst4eb9UjA2HA3WXAvuYPA2BkOvrAN4RNA9ekxE2NKzed7
W29MOiXWdGNzP8TebuyNA8aCBNdQ1aYugzJaVqsAzrE8c2MSk+6NmdqZexCmTEKTnYzf8881tZeZ
2+/g6NI3v4NtCxaKOA0/+HCTt3Gaz3hnGVO1HtQPMV5hGMdwTVyGsdS7utvH/JYUqu0bA/4G50nD
nRVHXIzDXboz0XjtuURyDY6R5BMUOGcRtVJxUvDzxVthD3rJBXlxGZARqob3IlKjOwMfg2skPkKg
gp742WwxUjlj88oXaz7uWwyWVGMo9ueZEus/GMxe3YVVVDp1CeFCLfa1qE9XeO1AZzqH2/3QUM57
9O9RBbkP+czPM6Tdi6mi2wupo+tUZGBWM2HtyML5RY6RLyeLuCHZc3gBcxOksPBjegd+H8RSyQpd
RWfA7QiCIjX0SLkuUheGdxNxXIETOUBlztSJoYnVxXnyzdIWhw42EAqNeGFZvUcyTE0ckaCG4nwI
YLXoeeNpH1NBBs378ctk3yvtZWAyVlVjexkOPipUNp5/shnIbaLAFxsvXI1GtOvUf1E0SSJaZV5X
jA3Y5K3Ws4S9hRpFuhkKYyxCih1mG8yApNIbDLBP3Umz/WVSIf5qwT0AZPRhZmXWk81yuVnqEBOf
YWmXNtwHKBvLDhi1HboMd2TSRLdzc3d/c7C+tccPkeLyyWd2VwVj5MA+H478URgyfPYRXwR2OEAq
iFtg43eFEkr9/s9/5+CJyXqc/6rjyPAp7T5O+UeDXQ8yHlz21O0CrlrEWtp6IPipOQ5MbztDWfS7
edXs9quOZavIF4+ZDNM0blmcyA4r+wqq+gC4ilf3kDETwnfx45gw8OwlUi7fmMqKiYgEolCE0Rpw
PJP8O2aMVyCXz5npoEGX+pii2mDPpgFjW5TpvsyxeeR63SUTAIfNAd/no8KOcsi8HUoIRCIxV+a1
/z6X9QoQVgjrMi+4m1ekLm3s0s+QT8SLazZbeB54h0TiQA/UcJsUN3VJqJQnAtN86MQGEkfYJmJF
iQP5ZEItM5cGXUKgIZbTg1OniXWJZt6Tww5S+c1tLXkDvbUPpHtjViXyY10G1hLyKp0jm7WMMmMk
VXxMQ0mdSjXDjNkrefdCy6AVdHH7DEolF0Zjh5yOmPKtKaAlMpGJTYBBIo61/AR6eklO/nr/Zqsy
FDvR5NGTcHHlM0faNlplyQqT05DOyil5eRJDI6F14rYmtiTyf2Lc1bEGNR+S7lzG1Qj/lx3rMO1g
4IEXJDdTpmji/dGiNa/bupX1P1ueAF9tbIZqa7wApFhEGkZFJt6mYndBwboiZks+9M/foWl3QoSk
jLJHE+iWStmBG9LL8b1d3CIb9FIv74Rj3BfxObEW9QH/Jiavi6Zdk+9ynMRxlAsrynb/BjsWeo4q
q2v/pPDYTx5wMwDHowr+f5zd5d+3LzW7jYVMF6T6TAMOEid/aCuY4/Mmfy4RBIjyVgEKu+ao3T9F
xo2WBUwSSwGsEfii9ugUHaZHB/vlnrTXBwz+hGsHT51/4Ait4obpECn7Z5MaNBeAUiyWIUu5Dakq
iUzCdfk1Z2n0u6MuXbMY2JG9lYi70Ehsc05qwtF848CUhB5nItfIdvlNJ1zVfwnqkhV0sEfSCHw9
aZ2kWT+Pb1NWKKtBHC2O4vHTE4ceVkTEkirQBkksIFuoztZN/04Dy/NJHy+Dbu4jRApEaJIq2wwb
9o0/X5/EBjZBwpHpVqUUAhFJqEgW4MxnCpvmrxrjPJehgPyRqkZKsTc/TWyDZb8C02GaaKfgBAiK
7CZmGnICIN6g5igdMU79cXaw0iO4Qqy9qJtoiBZGXB/mXQ6XNc3TQk7PGQ+vFBcUTT8D2R4ozL8y
A/4WP6dOAVQ6h35GPyIlS9TbWpRXJKAuWDMcMlJ6cEV9d8ABYj9W9Jd4xo1wqz9bxDdIeHTNxkZO
KAUTQbLF+0EqLnEsO5qR5JmWBBG0qG54mOGyQHzGD05okJncMcFjwbi4SmSUZeZiRQLaBDyoYbmh
646gXnRmn4GsGFjoDkXhgtJxKFXRInY4vYDMBELAMgqDKLYIezRxwC2odeXQAWZpgQYdWSoCZMkp
s8NRUXw25wPWkewKl9VxfGEZXZ3R7/OAhOJRKXdaTE5+O/GKOpz9FaDCfLtGT2yzxQxTWk42e7ys
ebpZEfy4gP1iKTZSfDe7iCR3so9QX7MEd2I9IpuCbDZis0SHxhbEDr8Swyk5ksUQPGmw23Fsy74+
+UeOkJ1MvJjE8+tfLobYhMkSA7STolQIJi+rwv5dbjeuyKzCmszCKTLkjky4V5TG4pPCLxFciksi
WPVdXrdgWP+RdFZLijRBFH4iInC5bXfB4YYABneXp9/vsLG/rA0D3dVVmSePyE8OhTWfUYW3fKFp
xPkzei7+5SvlA8q8AlAAHObRVlEt5gUhCFRhbEhOicsgFFJgYIs8hbHSFfbdh42k7WVf+TakTnDf
uPlykZ+Y9fbJpqQ9yRAeio3yvLlhmlDgL6kitBgAyYBMCtXSq45nWgh+t00xztnQ4m3OFMzb7fo2
HKLIMODJEA4FOqiro1XJc/ur4zl3dUfwTbf4NDyWQs4kMm3LBpGbZPrkN3Gn/udu1zfmh+3QAFBA
kodSYFo/WDXm24yXGR2UuoUhcO42e0d64q8PozYBla1Pj9nH/qKhiap5Pd93a8Dw/q7Pul8tK/7n
6N1HNEHf6P7kc+0naOJwNXnPoAGdXAgb6LAYmATPwSpqjF9EfZ8W2zmjgPSVlOjIiWmz6os7czAo
zE/YmPaqbl6Rlh85m4gz6hf6BVxaB8y9KzCfgapazCLZuZtAAiPgYmgvB5gM8BRPznGwJkz0uyz6
TSxKwfNRnW9Nv8QYDWw2fJC1hYNPg1ttN7zLYp06DTxm7mzreCCAWhWdDZ59Z+fM33pbn+Uk/hzc
S78VdtlpSXYqGt2CvR9cmUaYbQ6NP9hn6aEBMHWKYXABhVStkcaKn4xBe8F8AzKVOPbPo5W3RePL
HLRzGKNa47cKFhDUpm7ehXKUGqRVHyvp82quSHuJt30GvaWD1QpqoqQc0dPiZwwS/3TR+aNDxyTi
Zhnlu0mKGpSbRg/yvbEp46QSbb/mhJarbJXspLXYQO7EevvrIpkoUy519gDKC8iVsFRbOPCkG4tJ
9zZEY3KL5o3e+Yj9SXTxz/nBgbJ6htX6rZkv4ioKL1ZO974jFOUUovgd7zr1wQMjkvO0sbw3TEaw
ZnV4t7GvIgUsO7I0/T2Ju0pcXGWjh8/ADq+Ew9OF2IhpVMtH+Q/VwNxPJ+fuZbgrRej1s9ELVmh6
hnnG0LJqPxvWm4yBFFbG3cRLBM6Mue/dFzVYwowBD/6h5fJ3avhFFLJzH5YnavYt5JN7gFiJF8Yu
43tcNMjOaiX7PhbIG6MwsetMmM5E4lil4HGJ718ZcuwoAsrL0tcvf7M6ZHbEWZs1Eu/S6PJhIX0h
EHLPS27zKC+CSzQ5509so/adyXX42EL0RYCb1I7hZRuVaKIr5u7hvtAsMNXdRmtQoiPgT3riNLtj
1dk016fkzfjJ2GNLchy9bmw5pW4T4kCtFhKhVqKX3+Pxwdffr0ZUTT8OybhuyX0DTg3fwZ289Ifz
DvZQXFtxPW3FdxtHEIzU5P55t6m9+C9EEnglsoW+Qi2pp81UQY6M1whz/MKRCw4ohc/LWl7LJx0l
75bc6wdISt9og3NZIb5ZNBIvR45nzD7NMsTftJK/gxfGYHpFgv1Yr434GwBk+a/hxr+yBmDmxRXy
y9bTqNHYW/VSv3wLivBNatdZoYDIA2vrQsM8fxD7H8wLcx6qFWt/WD6sDahKWi44360HvbkPc573
uNlZq1dnO7EP7JCbaH+dtW7T4mR8Za+FO8lk4QSHnR/MdAl1rn6ybTE/lr1vcmC7KznlifcSWRPG
5oeorZIpph6RixeUfKQfqiupk9+Nt0kCuaAC9VTCwM5xilXMEts08EX3Mj/VPUbQlRe0pbtzurvb
1uB2Gc7PMGFKEarBemW+P2Yr+G7vx19z1d9XioQaH6/GoRXvcbhY985sYn6F+1yycHypff1Jh9tw
P4a34ffR4/UnRYrRa+ivehOnjmMVmQCrCHtDqlWQdlIZbl7jZU3SOgzNpawdynkDzdZ2enoPHld0
re6eB6FhHYpZ4/RXr7ZZi++DfW91quyeqLmKDf95dVrIsGVHdz4lzZaBEvAyr5/zLcjBfjn4uu9a
WN6+4S4okeBJys284sp9Bj2DMYBAPX5Dms/LK7sRX20UDTs9SmbSW2LBT0NFT23bk/QWYRR+XZsb
0h9vFs/qw4T2Iae5TAQCdDwRAAMCqV3/ik0slwmoaOsPnyq9xl1ZlVF4bTj5v5gs4O83Lqd7OXq5
jzkXFUM4T+ZdG3NwAwXFvOACkSeZgmUqX5rF6GBBMcGkgkeCp6YO66zQkztLJX6ge8Tnym70VtEF
KAJFLhR3JCYbs/TxUXmxl28sanUOXzQKq2igtTd0F6w2/nllGezG7jcv/QJ+B6QGwKaM53Dka7AG
613fpR2Sn915GWXFjgL6Ksl+1vxD7ChImjo9vC38L7AzDQQPl1c+Oe8ZRpN4vFyqVoW6jUMBur+F
tQ44dyuRp2OT85EBtFumfBitej+nURvVCmagvTLQw8v4Yp33QPnqVs8GA2S8KLBwZFQ+4NfkXu/N
ey1sXUICtdlPuXNIdQru2SMj+5M2MHK1Yfo8+RhMw8zrbJ4Z2SGapE2jAe+9FvB/9w5t5pNum+Zr
WAKEHh+G5CB72z5qIkKFUUvzo2TSFymB5YDB2uAdyE0ORx1X25GcLidiUvjNDkzpCIUOMwm2ZaCf
plvlZ9xtHoIGgrUbUYlVp2SXaeUJc/Ag+TlX8w6Dj1l0I7hhG9HKN90zCs5phS1Oqs0TSYrlTqFX
taqdaue8LPQA2S/zT1rh2EVSmrSmKwZgGAiM1AeifD3DU7jkL/eavgsWvrc53PDg3inGm3ATEkKJ
+9O0fLQdSv8dXGWG+iBAL3vf8u81+8W8bYyg6nCDP0D+GK09SxbyasMSvYpjistxMaFhfZoekoCj
9cRGfXXjfyzWCT2X+eoenJNTxpXrkV7zb7waNsNj8O2dc3hPizKkrbwe3jrXcW3x6JQW77h3cvT3
6uHdRddpTAGM3CcFmb9DE/VwqukmwlGxhFsleezDamcVFf3CVN6ebXfQ5GDG0MvaZHLd2HU/zsep
BSdCUJvO2206L/+U3duF4NG93iBH6pflaPqJ1mE5evhl1DNYvHfXYd3b2wfnDk2yQOiiUw2fb5UY
tqQrTdCzIsbjd3P/tq/fvJGVcX8OSc2skd8Ktx+E+7zx0HffGTCMRlALo8kKvTLgpkRJqEBbW2NP
KhpEnhreZzkKdRo7NYlL6iVcNafIG4L9+Bpv8+Lg2sNNgXxYd5/v0kNnPS7KqkBRGNcYOUn6Ccvh
AXrornNdbJD+Aeh48L04lLE+M1EvyEeFo6FbWyDKKXsrDLAGZY8/zMshVkwIGDTqODgVJig9PpU3
fdtJ4L2MXKBUx+v1gBFzEFf42+hT9t5h1JDs9s3ghufshm6y6EyQnuoTCrDGdQWgLiuC1TXQihVM
Azcn+XOeDQlcfinNGgHpt6bUbXnLB4QifOzvlT+ARawGgcgkfVhV5nFst1il8xRL5wa5j2uKcgyI
2jSjgQsSAvyRPL32AhDmQ5LserrvUwV8DEzsBk/KhTc2nvCPmQoRHV8y0Zzs2zDlbG+KiZB1DprO
YfTofm0p01htionnXTKPkr3MKGFo9LKANLXx/vcel1/q1S657MwrHwug3zWoGnhOfl3ehMugCSO0
n0C1aQyoQdiM3TtWJaMg2REFETU7gyiYmDfvwUU2p4Y9yoCIFD/VMgFDkjvvFkYWVGlKGI5Qvhml
0N2mn2FjYCuPmky/JgYx8AMMUKSzA+2dspPAzISMCjUQeqTTE8lL7FoOlbk7GiU9bth/Kxyhs9yp
sMeRwof82dG/A6x5IHuCjAqmHZztQcQDNQLH/drssi5SGA8lsgYSHwM0tvAThmGRwzI7m1ALtb5J
T38BS+5dAYt1UsfALd2ze43XwbG3XxSy5dZtJhXUGV6L+DbhkuTcmX+3QGK1y2DvorcjOhAhOhGC
g0nyAtK/Aefj6e99s3em5J6CA4yC4Edc/W3UjKt5WDPqMS5wMFL7+TfjGZ0Bjw8L3mq6SsrBpS9g
Gy8W/N5rBkb4k+QBGUywRi40/OqER7RbDb13nwHCxCRsh8TkBVOcms8r5ai3AVFzbILA2RHCuAn/
cpsCLk/TYVVyCTo5LMMbcwvE3XwYHvDB/8xR3CGggb8GrZF4wsjyiFnzSQNChevxByue4Y3DbAPd
05Z+6Oh6JLgYD07TplPIrhBT2Cv0bNOs4ED07j1j6Lo5rQ5Pz4lVvIIk+8yh4J7NP41riNI0b2Hh
iOGdMUk+4Wv24jus80NaxoJR2adX8xg8k4+vYL66h6MDtBqYu3f3RCTD1SRHfHpGxIbUesk9IlNv
wtbFe4np1AiUQdl3dJuMwji2NkjIN6gFU/o4PIUwMDn2ygMljuOJYGuPObs0eRdbitir2wzfCZJN
55SiZ2eLW8F3Z9SFZ8qH3nh0ZrVM6EKpq9n1tvYtPThwVrX70ucxNsua7Y1W3LiByQiuj4f0VjC5
RkckzVusUge1qiXfDyjSswKzptYZDfrfuoexDRKtvVujiskeHuY0JGn3dp0zw9hRlbNhtl/Ar1/b
fLdd+oyvOVT/B1A0cum/Cvz4fdwquPsXN49Cd7YHayoYV3xSV1yFF04+ICSwUXFSWW7xmOMulLKa
z52ALeNvxJkuOM+REhhKL+ZZ+AtgW3Dg6k0SJcYgTmO1y2tm8jXuo6tTHZ9xoNI7roN+utuqtZo9
X7xWiez3ix2ue40/nGh6TZv8xbjFg7TGxamH2jdWGiQSfZgMPugdqA3LmPHgytEq2vLHaxfmtAbC
OoewGPjLm+3G2Sh0Kxn5lUhWw4+MKSY2PPUM2iFC0G9WJlex3q628+nRsDlU3Fz0w7fF7LOviQXK
wNvdWG4cLtjKOS9602CJM8sqXXHE9GAyYwBYhCEO244HHDKAWnXuJP4AXAuG7faS++Gcex+PX2Gz
FZYWJ6uG7lB7VIQ3WKJKXD5a9fmqOzhE5bm2t4pbUH/IVn/DO3LEpIsN+27e3Z0TENmiSOqmUSMz
3d56TYcHi/EPrMp+2NfORSAFExIe3F+2unlhrIEegRlC+20AjhcYDgA0AnRR9Lnao8lCqCXwRur+
An9zrKIIuG/vzNeoktSB/q/efEAgFTOu9mLtCEGHF/vD5UHdJVUluqWOU+urZlIIH3g5nPLZA+jS
5Mqr+AUfuP8Hk4IzAD1KvNX99Gai5cxmF0F1BBkE4LMMq8GBnVcCs8DB34mp9LgG06AeVAF5+AuF
zuuD0u5mf0BgT+BcX5KEFZhbS2O4UbhyEACO4QMj8BZFqjIsvv4sFYp5CmTOvBv/Rn85Fr6gWbQt
p8WEIVAzO5jzNmxxkFzoOdjYLzDRBCihk6nEqnhIr1lwXGW26Xnkx3iWib2S9sc8tzomy4JhFw/9
X2WEfh4OshdWDI/jYMsGq73UAl2+2cxQsRAIQyZ/nLaQRbBXsKOXg5ULNugcaxru6CoD0TpkA3Gn
NFxzHPKKc24r8VjmB0G3NuQ6vK4aw03fR/X7NgC5GDnkENXhbdXaZ2Bfl6nQXxmfePGx67D2j6Ex
r8Qrf+I8HKpNsAVC3+UZAMEuNebyeW/07jB82PKQm9D+uQxTm3B9geHbCibSilCWVRltDglha3Ax
t8rECRu8AOcAjpOi0ZmyeDm+owYt5ERFR8BmdzaTjmeyTDkrRoyjc8+mUWRUwiTcCwxaGFpcqqOK
j9saPFY4GaKx4QzEzb5AjGcIzhheU2/2++E30EmOKy42jlTJmAj4eIQZA9KzQPbmgl8MVzkGDGbe
TjNe+3S75NeIp2HFAvAftjJJ9dlnLE4GvmfvRht4R8ID41sYnRmZFTSyTHNcXwrNtWk4BrYGfB/2
ZWtEnYHXAdVIuw0LzpgxJH9bqfNi/A6X0EUbYdoBhvIjRA7E4hHR5PSK7B1rBteI+THnXHbw7WMy
a/34Cp3jAuwue3Gg/UBE1cNLikdOrM7BWi455WImmTbGOc6WQz4uWBxuHZ1YZY+s+SjCrFvTpX26
AqlnPsUk3i5a9i+0a4/R78rhAF32uZh/+ZLqmXrtx2ZoWfAW4m0PSTtlQQoNK6lBqeVYYS9dpZ4Z
YOFNFTeamsHO6VxZtC5xGcaTh4vWxZD1kpEZAZ4SDh0atRhGHqyGl1Fv/6dbNG0ohl/4icIN9syz
+cbe3dSbxwaorPPT6tk27mvGgB2EQQp6QSScSIDj9rxBbgMb09yFTmtiDc6ED+eTliD0NdQh/lq3
fWGcIt4rGlV3mx6Cw5gZttnO7qbtdjVIYdraa/q1tmFTbTd/vgTeskOW1tphI9TqkayM24R3U17I
99Nj/4JVFKpCe4BaIaOihons0hyzJbxNlveGR1dwRsmkM67hnl/nnk9hV5XMqVo0AqCWG2up0vGP
SpM3oqQQ7ZCwu3XZmDqU+FFklMF0iUnXomEibF/w4RkDVWa6BgrbolmvknF1Byq5YqdeoTln5UVP
jBLovtwWMgualfa13wgwoxhNdZoh3WL0nm9dTjI2oJ3DWxGs/EFVsrPoNlj1hhHYnfvbMFdDeetA
Jsh5AgOcXvXuT5wtV7cDcqskS/X6MsLUvKarkch4BpMjXJu4khCYuLORyXZaSOcZoLR/gAr7VszG
4XQ16eK44cfX165cNhu/prz7tiqsfrit7P7H7uQK+wTu1ZNAok3yJXAYKxmYWZovVt2L3fKObH9X
81E0P/kax4oYHEr5RTBh38Mtps1wwZouwdZY/8NlwTZsVYMOqjVxxiIHUznGhIpH6T4wBouPnTOj
1x3DrQNsloX8dY4OeSzdDWO0S/ydIXdFgRG0XRs4o7PeGWbvZbH4wTzcUY+9GO1eTuMGrY7e17DJ
xN3l5PN2NZ8rw6f7Ou0MWqOhKSH+8Iz5nkwoNbgkfI7Ro9MtDaAFwO1E+LxgL+R1KDSvZmdlmZTi
4HQ/fUwZBiD0wUeU8MQq3TgIqBoy9kwuayDNOyQSHJmNALMR4GR2cvZgKciObOCAhkw/uUjQP46M
TBk9UZnGBz8zmLAyYGLcB98UzRRyJ9Tl4/TMc8SOCHPHHhxMH1hQmTM/Z/l7qB1/DjhtR4PFgk9s
1jk95bi/sgGwshFFrm1zqU0Zp8ZN2GKpo+k+AR8qClIiEaPP8DU89xWXNXcR9h6so60qC/KH1irL
15hCriGTUNv5r7XGkcj8dF/+wQl6decc4DrMR7UzQ42uMcVajgRuxHWgIqYHFekv5NQKAxNbpTMP
i2om3afRAGs1evu603T4otHaqM+upskZUoZMaVg5p2HLmMU0KGW8vNyB29V+b/MXnjYZ1Y5zmZYc
OHAaU/oM+yN95f9/Qe34dvvk4EOu3GW03yV77SXTTtARKGIhYqT5z1yi/Qou6aAtSzsgyX5zmyBH
xcRdHH69Zxmc3U7Q22IUlrjw2NdmCmPAh4Uu1vnYZ3vXJPxrOQeoiWlcUNqylbYXUUQcqvp8+mH9
r+wU8rLDx1DRGAm9eeDbeolQIdp8nqbxsaLtFNMWIidr7O/F6PT3TrYeUDrOWxjGsIUcaX23cY7B
4qCRtf44JNq3sDFS/ngrq8vziiJedigJeZ5qjdjPgZVx0OCYW9LQAbzI2k/mYZxU/AdKF+cfeyIC
8dnN05/ISpS22DuFlrfVsYT7CB6StQxqj6SBvxIcZhBLn2MQZ6JjvPwZ2Wxdjk6kP+T55SHfbann
4xLmtMUhHDxON1UN+HMa1ZTV5vqbuC5CjcXNY+jqU/TyszaHy2/ThfnBKt31tHegSmeQzuMvXQcF
8zzjgonSyw6A41urWwKn2A9WvY09+/RlWYCsocsrsFHCVmmSeNKGTiA6NwRkDwKKyZ9AIlKqRxF6
C+Wy66+tNvzwdJvCHcOOgHE8xFsYQjob2IsmSPMIfQhblNz1rEUiVdNqiyIAwX7CNJn6O1tsUbiZ
UFgCs6N7EGFDaFwp9VWAr51Dj7cPH4hcBQgle1YSjHFnhmlAMgmU7ADJAcOg6Akl/+w/+of2MxKZ
tQKV08cw0l9nB6KwRUlrMJBuLp2Nt6I4F4dGZ5fYrZAIb/DNGN6g/ygzmf7Y2z/kRf4l0VdVmcCn
6S5sOBv+nX3XnCH7Duxf/tvli+G0+Bx2hGhwvIx/83im8S6dhs93TP0sAmTbe3WgKwxlHuZoZXIC
YydlZwUGFNxYdj/7SLGmJHnIOuZgIAnv3b27y0dIUYrktj8QYieoMbCftgzCJzyl137dyG4Ol7b5
IyxlO07xN+TzwRyAnUydB+rTUQAFkSgDYw7XnX216mA3wxDj6HZse1C3BuwyPfyTBZDQTcKmAlNr
Y+OrU4/jEiUFJXj0c0426LTEtts6R+QH7JEuKYlmKSRQ44jZhKgQqxxKHlQNXBTwMGNf1W2EPGTM
MAQDtO6SRv1LKfrFAB37qgqQf+f0KbvfFVP7I67Cf26GuMZ9DOqARBSEOdz7xYDzN+m2F+fw7uFK
2aaq/zt7xQ6gH3C4p6j4HSJ2VSsmv4FtP1s7nrTCP8UVcyHHXL2MS88Z4c31f9XA7faiTXr30RgN
DNo/ShcUIwEPFw+AOs4VFwMeE3Q45vkGB1OMzIp3BMlnMT+GBSo0spTJDQfga1PKvmFl2m7CFME2
R4CYapX5UaWE88z84/4te2U2G0pq7AOuAOzy9IFXaSbBiAikSLbbnthYBJgF3IUsYyI2iLKznWF8
mUZuZAiobHOSklQVkCXi0OXwpqXComqBgicF1QvC+u/RZSDCBOuLg94k1Tpgn1e6hz1yIbuycnWm
M0/moP1PfAc8od9gfx634LUq4hOsYws+GFL4LveAI5jTdSjiA/jNnBBvi+MHFpXzAXR/QUZn3paI
viO9GF0hFibsCw67CjwdiFmYOo/HVcZsmYI6mYwyJFEIKxMU7tl/FbgoZgS6bOJWckJOwjsppOhf
oO12KYs5wEUHehuwPgwfPhlURL4du1abhqjd/qKGa+Z8htnvEqhRIuI1AoA3bSaGCj8fJQgObTvi
guG8z+IXly5gjzZp61gpdEA0zng5O1nDfLdVaDPj41k9Gy7ZaAvCbCsBqypCn8tGtaAH3sMcZGtk
xVNQUCD8xoRFZ/SGRTvlXLYzgvMO3CesfiAaLrSydmNoYST1GXNEa7wtpVJRTbNxC3b4dXh2Mr04
02QklHkUmUFgcg5hpEb+jQEy+EEvEUhaPIrmc47aIznFAAdu6nNjndmFRD+RubhO47FmHGJXE1Ts
jGGQfaBgQU9yALIsHekcqMBCRn7xti7s5CEaG2lQx18W/S+MfQxxjbqK/SElOpYzTSBl2ep1EH8g
imY9xEPSdTjvIanV+PEKhvHDPkYfJGFPONIcN6mvruZ3Rxj92lEkx7tIzxWF1zBmRSJp+x1wJZFz
40sfDMUzb9QsqEZ60g/j78UWo/rVoym/W1TIMLJJQIXkB+leSgsounkYUqvCkQPHUL/KKc3dZSjm
BaLcs7londdxHNKnA9aBxBdblx9Reaxe4Sw2oQfV2nRmbOjAO5y+HAtqKuh1snbVWvht34E5fAJ0
jGFkPz2KZuiIOidhdL9Q3bV/Fz+FbPkC7qOHVKgpTwyJ2GoFCz9CHUNCY+GyUKifqKUTrgp7F0Yy
6rjI18JYwmKXUHOaDy1MipDDcSOFo9PswrKH8w/dmBrc4x7EX4u/np9dTxU31BvQPnCbomMmnsc7
gPcoWcgwzkNvuVwigABz91CIedZSL7AfKlL4inrvgzfhOULFwj5QhBLJGrIhHVLroFuAyo3qUTS6
MQG9VA/tAk418dACx9/zI+yHH3PbZSnwxxCGcR6AXMzPUOxxbpiqs0BexJ7O/3Q3JJMskbsLFzSa
US607+ziKxfmMtNaRlgHArCQHfON/Fh2bOHEPrEctu4JPTYWY2Jjqg9Dmckb0ZNdSegEIASKo1ZD
JszIn85lMb9YGYldet15FG26dAWcDW09LDo4fgUOLtneop1ydI1/6p0QnrqHj6uqNKSOOW+dy2D1
H/Yq+XCxNKBocdX5aHerj69i/vdXoHxG4cG8gHWJKQF6WjiNxLFCkl71ruyO3bRskqvKE8NW1c14
FnRWCL3pqoiguYkXcrxoG649UpeEJwblxw1YKJeYPre4lXx1X2x0Z5kXnL8fPJL/MSjhosZp9w09
d6YgMTYEjJEQPgxrFvcTIYMCTzkMFZk3Z721WbRa2rDRMlBdhAORDYkVFmsJjYRlddTXhZhgcgQq
cRiOUfwKNffhkhBO7LH0ZjNK/ot5CFJqyx0aKAcXf9FAtdFrJ4I2TTXIh203LfarVSKWv05+haKf
nUsu9iV7X/6jZjB24QkkuMyrDPYpnHOqXALxQBoVPiYxALolyi5EuLAvh2V7JjutLg8teuJN/vXI
NIGLqyAseTae/JZbyDHHcehSSblw5PxJCg4phqODX3R4ALHItd60ET1A6be9TyjivnYC7qQZDBR/
4EL6KuLLOd3FgYKKAEOPm/Yr+BmhGB2T8fHEiObZJKLFBXe6Gp1+iwcLmwcbrQfRCXX8r0EfrTAW
UCCVinQBvQndM686egY8SOLvvh0rHnfZKVxxruacDH6XzjT5bSBwBoW6sk+qZqpgFluzTmEfHvLN
JWqdm8qJZHB0CWOUmoUmwunCqQKH+Y0bE45EOzAiHgZKUxxYspHNykWqlJz8KW3JctkJkhFPBw/K
ABeTxNbZlLWNLlA3QnQOXD0u6ctuBnTkPLQQTekOOCAaPI28S36X39RJpp5CrIt3Dho5r5Cr+M6r
MPY1lVUSJDeCc5jFyBsfUPJ8zW2bGWhUHX5lhv+yoPvgywKQNII0RWH1pH78YLf4YfBNaOOTgrIV
85SA2XIRng6zFW2LjPtiOsc2bRFwgAvEuu3TUI/sBLY0nyaNOQrR2wB+clWwRGNJPBw3g90PFLdg
5o3zEqUP0x3cDxvgYsf4w+h+eWa8cc7fvU/T+PaO43N+Se/xyOUKAepZtRA/jJIB1CjtEJ7pHWiv
yBN5qvV4VDw53M7UO3GrGE3fUOiMdMpzRfFttWo22DdWhVx9pY1KQ0GUYqL6QmgMXGqo4+TVGvsQ
QNtU2OWTyyHTWZjnjE7mcLaTzVD6Habfx/AKnUmVMmASPA1xh6DMMipZMO0+t7ceJrYw8fQ3zgIn
fU5VnXSs7p2JgWLU6JFExVujUN51gYfMORbWZ7+4bLF1l92bsrvXkXLGkbztmUHnNLEg2chRUGrB
HoavDpStjb6/shocyj+wXAPhE9guR0qMCg4ZjbRsNQ688eyDPkqHUNxv8AW5DlALS2FLwJpcZ/pX
zuuXWXSLzNL0CMFXYLplqRiBTcZvNHGb4WhDkWN9GQo80aTfbCT3fPED2f2bovVKhCLnRbcpUtTk
78CBTF50uANbQtGPgHr4tKgHCmx6EEzwRBnCfU6dscWRzqOrF62Pi2OJmKhwVE2IRk/xSyN1Y/2X
kSw34fKXKHHGMbbLDoY0ZILLsQ/fEs7akq+qAGGU5j9lG71pUEdzynCOg0sZwioPJhTQLBj2eqor
kb85V6WovKMPrHH+Y82ZEp2Oo7r9x0n4s0zfkZYFgKQbcXduWIZIkf8SgRx2FaOdN20sh3h4t4Yc
Dqp5mCU60tLxWYZDTghMaQkTh0RCr2uFzFxxKxmOh+xaGMl1T3gecAzjWMBUQkLIE3OJkjdDyiZ1
+Q+Vov0eFGM2kJZ9Nxj7GHRP/5WgCnsxWwQiLu4a3jHHIVyJAEljMO1NbT3r86zOhlgGRUvIpNf5
weOr/WLQAEVkStAbgTAmNEyMmaiGCZ6tuOqWlC5U9hK7gMXZ4MxmTeUfZYQrI75hz2YvYeN558W/
eYsgbdUVXWo7Ik077wFZkoaK3FPMG9IUivwlqnZ2A4gu97AJMry2ENLzkeHEU1TX2GZUHLIdXwcc
7rQ+F5NLx0r52EPAB/eAh6Ws/c42vfjKvTkLUY0YJwQP48td42dmS6JIfkaE/Km/j23PtMDf+iGa
k6BIOU6lE8DPKbrYRYSPAMdxT9d33GfVFEEzrv57YrzqLDiBlYwbfMpVLATWrB569/UPe9EeSOma
DhGKngZ7E5VaXIfCIbUqg6b4TigAIPDlioMnXn13aljcdANGSp9ONcJEuxyVI3wlk9J0C+alHpZZ
QUglyOr9Vd17Jj0qPFikB7a4GdASu3+3zgW9uF0WlabzVEs44YM40wbMH072O9ZY2aqRHybOrbwa
8bZVU7pgf1CLMzbq7kxRo8heCrx4g2uOMwDqXF1HCYJLTh27cVn5aBnWqNO7XRJNmVyQgY0c7vfM
Xx1Vmao2jpmTAkA1bFfG2yrHu5sxHSXln1yz37+umYKIo0yPMHsY4mOJuzFArzmpD/r8v6Jptdvd
GhXP1mrrGzGw4Qu0OHjZe0d7NOEZnNO0iOozKbMWXRbHxAV2Wh1AmwBb8Ntpu3ONbJhN/6K8YX92
bs6FybqSGJljI85G+hTg3rGDTfNkN/s1EIyA94ZRgq19hotdcome4JtMOsBBpDfuV9HNHk7yw7Qc
4KePDr1iFJP/pT2PNx6OzEHii3AbZKQD4xJFiwVyUunv8Nn8dToSDnIy0p4O3AVPAZ/EzzIo0lwl
8lhLX6MIIxsSazCAzS2CmBo1zXiaxp4aqwjELYJXGaBZBK91+I4PVnUGqvoy1lQ44liBar18Mb7K
lGDTzqFzpjIBCOFosl+WQU2qh19lJMgT2NIzhLoLVCf0Jb6GyDWoOu7IIXD0EBKArolCU35f97Ch
vRPYkcZDEiLVoMrfvntNcFUsJy0kJjTepN+UjGKqFGK4J2BoTbDoIsyc/Y9n0SMBkZMPxA5k4GVB
S4XMPdB0UZ6MnJ2KDEZCfMPPc/6fcac9Q/0bdkrgHwBXHOjePix3YLN+IASXXLK80sfw4eDXcLAv
1gu6vVjFLwedwY3HAbapuG2FntJfIRab5T+ij+G43qwG8Slskbp6JF26L9bK1238OBiS9166nwhK
pYcZXcl+wvXpiRSoqWsTMNG6mpUelpnktyXcIhQREJspcsRsFASSkZeJMwZuOpJR1mhBTWwryLPh
lt8hXjfcFj4Rl64uDqwzBkoQId1Tyjh0BcJEIoR56DE2NOeRnRSjIpzBDxg+HhBv1AF4Tiyxnga/
wPqO3vTlP3wu5ASQSxrOK9B/c07N15T+OIHMStmOzTj1nqr1O4lqPBQVSn9o/lceJKnwUOPl5UAD
uglzNEmpztAHgtf06ldUhF67YL/MhF5JGXD4sDFPdeM23f+du60hWJQOv2Z/djMbgwupVRf2jxav
9QAM+ARFDezq+YHnijO3wV9m+3BqA42lJlQJv5NjbQmKbVKpqz5TD6NOSvstjMKiWQNOV/NK+csd
u0VqrQYLdjVpeLlORA7FIkkyh9UoqYiJIePq36nTK9h1gHdpbdMKSjdT4DeeCwjHeBxynl5+PL0m
kpUCW8zOfNz5Vr8tT4OOJxwX48bOyjvLasicYRllEN5g1gXK962uDP5R+SRZ/jq6O0/0klXM0QBr
CBJhBYdPgpGbwdXfEpFcwuQCL1iuFW5RTIWB+H0DH2mqIAwqDglob8UhPxlqweJA+HIpEtJ+s8Ed
oPz90vrK4ZHlIhadfAABMDD0MG+8D+rFsDw+eWpjqkkBKdA349zjXb3ohNZPNnomqMGH21J38a+A
VFO+Uk3s+lUKy349L3S0Nypa6slHuFOPXaMqijjt+JXonF0zuVnpkn3xWAQxqnOhNJTAQh+eyBPy
zMvRDnpzfFCLmzorfadf0SWLCp32TQo/FkIsiwp1ORyf6ExZee4H/fvsPJLpnbA2HUvVoDDfZiUG
4xsoPiuvybs/tIvwuRPmyc1lxcHF+jW9JCtvxoj1a10xCaLcZHxG4cUasru1wcN9ua8YO50Q16vx
zXy0sZtBFC9l4wtK+5lurG62nNltrKnxHmssJsYpol+i3L+4Eham5xC0ipM/RR4U1VC4oiLW5sSK
aVHeD9D3w9feY2gI/ODShNVs+jBB9Ne+xoiKHjv3B6iv7JOPZbuFP6Rz4lcfC/cWextOwr19ye4Y
3r4Y5MH5Z7OcPgH732azA9dlw5Za4sVLbmtMp1F0yrR02hfgUWQr8xEhx8EE5uYDOdDgrM2nX4uO
IO8sbt7keiA0pwyhgIbk6048KUMU8F6FgiPyf4U3/YTq8Ay0VdKu8KzBffZARA50Jvvogh2S2DnH
qOpW5pvpy/zSjtwIKrvYzV6f8D/7TDuhprFmPKAm+PgxA2Lw6NiP5ZPGg9qZZqROFV3oyD3wBa+L
TJDXDzzfeE+ZktbNc7ZiKfP2n/5ruvFKFpecZSRrc42Zdl6R360AODrgN1czgLEqKqAoJy3rhSdH
NXn8KqF+iNNHy7tyaIOkmu+5wLYPrRTSAGShLPkaLX8FD/16T+4cGN/6kLfooB48zxUfIHTvrlKZ
iFDpNSFQjrDjL68IXrEwPAjpZMOwzgvgxUlL8Pzfgfz6AIpEVN8H2nwt9HH3AjulOaIWAmmCbQNb
MtOI9eU9BhBcgUV8CLewU8hfhSb83Ko2o4umXyNykGm6GkFZxhRShMi2thFKYhViBAjQfmkurUFc
nV5KqXClMtcREpzGQQwnzP/Nyzlq4Rf2HvVDPW0SzNJLAxaLJ/YZceYm8wV+poJEuuNndJveGQk2
qBmvD7PQYffQlq5hoYrlknMHjMAppIYSbw9SdccC7pRwahQZYNQoyq9Oga0HVFRgaJGhCGCnbneD
gr6EuVn0Ijo82CUNRLr4ldFNPj4G5I8r/K8fKHpKHtNDUsfovWje+uwVbAQ4EFFOglWh/e22mCxu
MFHmswtcVeqQOiMJ3SfuT+3PfBMShHcL+mxl4w2O/in769v6Ga/ZMgMQHbFbYupGqarDGkhgZb/R
rup4pA+Dw/p/u+Ji/rpYTLh/iwhvQYIdr2DJ1OeApeQesF2c4l3cJOnAmY1p8xCo4hlG+4s/wBsT
qNF84LKzr0crD0tO6x3du+eM+SjdKEmD1qVXGQA3vkvQuUozMp+YKcPka1DabAQhmBRGtQRlXsNW
dVHgzQJOIuBmngNLaYCBNLwXaE/OpccAydnlDOfE3ataABLYY+hkjeV+gvFXw9pW4WdskW+Rk9ic
ONW9t4oJ44WXtArR1Fzax+zSPvGj8GsHGk7Dkf66BEBI5YAWnfNTh4GMK37idF1NqndBMvTueidq
vmHhyISRc15oqXwRRFc7dmqDU/7qoTA+4L6/xkW0c8ix2Kv/mhbc6YDrUzwnxzfEPlXJzrfZob39
R9OZbSmqLWv4iRwDwQZv6UFBwIbUG4c92CI2qE+/vrD2PuvsqrWqMlOFyZwRfxdxm0jHIz2+7P5B
xXjNcdM5Ru2/0/g0XrgcVrsbC3fhdv/2WIimHwbtkcabHtNT/PCF/36/qFz4O84UVonDTn5NFX4+
xY2bI3iW6b8k0xN3Jhdqfk0wn1OpnIDeS97dg5aq6Fej5wTwaSXNCqWPzh8DKvhdR5kSmyqKYrHE
dykcKIbKWCeMSt6JSqhkCaRFJs2PIX9Gn6Vqnu6WvvvYGnTmuF4e4udZwJakwzb6YTU3aZSZASF3
L7d8AjWu9GfufoyjEy4O45x+orZrtFliGuy5qBpgW6Fiz5NuRFQvT7TuLzaX7JC5aXwg95rIZWOd
tvFbHURsEyv+uivpa6/S7AyUTcs6gqbGZV+LFmOMz1iD7AeTL9jQ9FkXAAo9MdY1CQYU9QKRulRr
Hlx2PqJRHkHYbHF+k4eCuZxXlhi4V5Pcu3O4oM04UFwxi48ZJCwDFsnNPgEI3c0HlfKTRhHYsy3o
5+BFppdcQxXyazEHr/I4WYbEb9lFx9inFTi69M2LhNtuaohaOe7B+FLOHMmiQQFitdmzvtYigMgi
Jf/sttPVEUYU8QAdF6X9oLAVaKcj6PCHuiWn8Pjs5qu1lNlxlx62Grys1ZUBvUCbNyi0LF5RQbkM
GEIZKqw2zROIXzrU/ohHbSAsfDr6oBk1zFWbLlUGukJsI6yJWxv+HM/uw346gmmIhpnIVfYbABzZ
gi9IC0zg8/gYHt04ju8Wed9l22CMOm8NZDGmysXZGtIEY3y0XQRONFsdH8iXRo9JjOOIBO+hMGAg
7J3hizjvaCKDBWEZ7z51LL0FeXQo0BvhTNAHRjMxjhGdzcEF/hntKZ/RuVBdrAFvHyCBsphi6S9p
0SYB43TocEAmGQ3GAACykMQKjmEDEh4FpMigbj5w88fItLONmliUkjVlEKHKgw+duw71HNwmbK++
SohNM2Ud6iC1d75ufcSfDm4LWsTSVSZA3v21Zq6PhKzqrKgyQ2HeYJyvAiq56Wx6dr7CMtzxM6lg
UGmst2zBqcTA3Kx1hZv6hvraUofxBdgWm+a2EXGdYxDi2orX7FH0g9IkXcc3hrJkr4AhoSipljRh
ZHjZSYm6jFCuVp/LmdNH0SrJjEX1D+y7GeTk8+PrRr5crwEN2BJ52c+N/lXtMI/p2XDPOAU0Ph5v
Esn0JaN9cZkTc5zwPKGzKHgzfNK7dDc8ocfwFrazz+Tk3Fm4pN6y4dS/XVzI+qNJFGth8liK1xvL
wZiZftOW8yYBz2nvmFFfxOIpaHax8Z5wex/vLHDKUsmcxxDa+mv+zF9P6xu8g9boFdytZgLWR4dI
C4uESDRpjNikphRmA60pplxc1kzLBRIfFIOng9E9jxCakW7YRWnx/VWMbbdNLasw3ZeBZxeSCYv4
TjNKStzxV+MTrBDXdicBIOKYDIdziC9QOSkSRQ2M7Bvs7CSSWQcfoIUxrCmL1Gm6MwK6mwHq8FGy
+bHNf6fBfjl9gs/unSPa6CBob5kS5oF1LhXnFHFvfh3vADL/htitzSxD0v9Y9ebHQRsAOxDZUP3B
zVGsyES1PFnCFkUmcxWKDZjFeGHkfabc4dWgRo+wcaiGKI4GAKURP6AxeQVPOhPqmfU7cGeDdgC0
dDHQCw6yAp+mbhTjfSwmDnxob6zFi9EbXIQNlnRxu2WVv/8xtyqzmeJ65+F1Y/T/azaIAQPd25Tv
QW4z8WQyecZv3pyN7NQ1OIicxwYs2/a3PotWApEa9svbouQpiUsXKkJyIbnjLO4fN1Uu81SUpHjh
aBD+9PVjigRwXNEVwwgZqJtE4XzlTh1SXkZUUb3gvUQbCeZLLDidyYfGyiDnAFSmGDN9FEchD3SB
eS9aargR2SZ4dgak7l+W0pNDKUk/QswGbG3HMZM2eeUteB4GHNvJAokE23JCge7xNMFZd8CcYbD5
vBihcVNAxHtnrqBTsgtgoWtYOKiK0WmCwc4hIQJ3jlc3zaOOlqt5Q5UL2Xfnjt1prp6Dq//QgQOR
mNx80UR/TSInZLvMKqqnhVPHXH6u2DqrrQFY+MESIHzNxomwi38QnRGU/wfA3DPRaoK6QHhG3NxM
C4mJV53YSB2n6fwJqTj/xeg5ghoLQdEzcpLwhIb955qn1CQLib+i4Nlu4x5ylcb0RaZiZRZU3bLv
fN0Oc69Jzl/fndJuA13wdPFq7x335Dd3bbLoH7zeFg8scEYrxzOKQlvuUFuG/97ZSyky7K8twzwa
u4/1wAenETpqR5Fkj3K3BCdhiTHSUwIXaCMxnwjYhc+16wnK2APaBgH7op8t0/ZWc7sQiWRAdbZU
PhQoQBBS7Un19y86C7i+Z5Ckf2GinPz+lZD2A90lDTxUiFNZ0iEKRbVIOu4CfapCFhPClKiNv0ex
L5uvRZMSKGeL0Qvov9A1hFAnjZxS/LnE+UU/TtgvfPWTDG6sMGvsAEKgG/52TX+Kq990HcOiLpdu
SJgoVBTsIDoByrRgGGPkR0IcQL6BBnBWw03yn7+WgrGrdAZ/992X/gIOvzb73zUqDYW+9Q6WPnyw
IcmETHoXS3vT1gro/bBOfoMhW7wmZJzl2SbEwtNszUmSCn/Ue0W+PmKpuQM59YSUotSFujQkQ5iG
76eIdsYwx87wLwwp9nMAhnx4D9kQKfCBEJC7raFKQaThyywuCeIEPCIEY5FyQPT7yFONAB7Kg+/m
Ff/AsMTltE3HACxUGQBoi5oYH6AY57USwwP7ygVfDXYlG7MsC6opHiZ0IjuZPIOYasAL7u3mijdA
2rhDttELamvOuxOwEoyX3kNw1/GQa/hDypHm8AkIwNrTVUiVecnSVPolXhcsEdnghOrUvzKIa288
9whIho6+Fd7vnIZ77xzdwS4kJ3qpu43R0w57w1NudYefoMP1Zknbi7DJkEqH4eVOvZOo+ge2rvkf
JPhiXkSyvGi6P2QbSlc6vxFQz+giCmoWJd8BIrT8ktR1p4kk6sUvC7pVKR+Z4cC4inWX1rmIjsvu
sIg6SXe4j8oBZgPcZLJ8W64s4FaiBPIGykG9ayCJmpLCCedI+yYp5MVSbEkvKx8z9qD5p2lmvdOT
alDhibGmSFeY2cKJ9h2JvFEJBEd7Oxfo1mogCsGhkNVk+/mupMU9LduXm695VEpWybCFuTK9IqcV
WvSJXclBjscK4prP+YAMbZgh2P1aX4bRMbqkE9DQbIQ2HDaJtqb9T6UtbTGw6hawElV4xSnsqtCp
KMrIu8MzRj1HMQLTLyJBpr8Mq1F3VcuAVIf2U7EwAIg2DbFEymFpLkeUBWZJabhDZmSKBkCWM+NX
3Ovk5o5RUghag9XOuP1m03GnmvB1GB0cqv4f4CpL+mwUJ/H5geLyRnxjjUBQVsf8sFkAWHDZXbC+
4KqbrQRpV8M7S1g58S5oV2sSd79NKNIV3JKHSwb19g9T0udfYkHc11oKidy/B5XFNB+kXDWj6MXs
onIUQSsoROu8iO5EmSKWPKJnQW3keyoGJOyX0kAcCwYK9lYFrcuDjc4uM+pLKDXCH4E4i3kjJez+
7X2bZr6WdrboghkwnUFA0S635DFeBM9IyLYi/ewWADS1fYkfdL08XsAKcK5ohTG3s8uaVXRKQfi/
Jrrgj0VOBt6SQZyKwAP+k+eX7s2H2lKZNCATXWfuIL6aVaZbncH5YPX+10ZJOy+wQVueSYIit8QA
im4VWk2CJ19cLhTHYU8sVXdD9OmipEF82eHft0OiMMggzhChWyXpHmFJF0MZ250wpG0geMFaigo5
1t8Utm17W7dRcfaWjD2OwIsQNsMDjZvwPtk2hZMVVlaYFfBO4EM3VmZ7V6TopKJ4QA8AJHtbw1rj
wOMIPcYWn4CJiZBC/raRHkb8i5DJ/Cgm85IAWdCZwlSLxGTrxgXlkgK9I+4FuSiMJaLulNu7H3N0
Xgfq3+Cxk9L141DvckTO4LEXe0td070QbQYEQsvK+Y+MGH2gIemtBkcKxfyCAG7sJLhr7Zh5C4S5
kzaYkgX7paKSgMr0je8MDQmnD/wDkDKnKbsk2hY5s1Gqkodws+wJU7ESqhgMETKvzAyoUG4MXXH1
oUQ/CWX+kQCbB9/LZDp4i/CMglpu5I8aRzVD0AwP35lPDVdGcYpJw6zciZzlxMui6YHceMKB8n79
vct78uk+PTR6nDRQxB4ggUT6af0bjRYzZOH3tIiANjn+GXCFRqn0tHQPESnYNVt7zXEHYS5VDDdD
ienQ3twdbi7kSZeSAaObXfug0hF25BPG/r3DJ1mzHC1eVhIEx7Kd4cQPoq4rSp+RSbwQZSvbiMvF
6YXCpxERgx3ExhzancewHkzBYH+LB/YoEKshqq6t71L5G5m8sQcQiSO+IUL0ezbNXEGefRd9/wfU
+wJMHRFsPyShA/JnG1MK7kaLCEIU2vMUVGxYiCJJByKvweTGUsuJMu0QUdC+d1izmtZpiosDCrF7
gaN7zlrAIyI3EXUYRQ4Xs8dydFvUbt/oQcdEv4yxc0KKisPg5pedp7cY15EBvP8lKDhfPqm0Krud
UFRmHQwSPdLEcN47MlSosf26jz2ZRBJ7mhlZx4CeVHt8fXdOi/9kd6dOuVn5VII+GCL3CtBXXve0
xQAQjDQ9oD4iC79FmvDVQVxEKdRvjSjnqOdyQjYKLN1zgX6Ed5dXfZ9gHi4H72a90Ds4yvAdNNsw
CLyOOtJC6s9US5UND7tzHCz4qoBQHsYSdO0n4S3Rm/Pd0ObiFP5QnnL1r3+Xj3V9O/TUHquCbL/c
WBCaAmr8LSEP9oQDJfHNggL+NFltLNB38vpgrlVq3lcuLXiDTATFAbSETiBk5xKouHEPRrcmZMrq
HZJTRlXxWpfkrbBiFbqh8KTQP0PHVd5CszrjxeCStXzwTx28uuyDUei+AWRtsA59ksPqC8GDHb/Y
tmZqLI/GmWg8jSUPzIWBObtk7bQXsQ2QELvd44/jJ8X7gKE/l9HdBYkkwZFydY+kbWw4kPbNAImb
wU7Wqg1cGb2urJBhl0zDbx+I921RbTrsDs4YLBouMiQb1pZEYRdRvNw6lF8oUmfFpPyt6yHBszKw
MXW/rsGeXIEEhJhau8BNYlGzKc3wX+JeYQkLgSnudEwJc8w+voxCZ/NGlcHPYPdKmW8+xAL2Z5m7
T/888vCL/4WcweDWQ0QJqHYRqYR6DNnvp4AnZ+RC+rjFsRCvuX93pzN6cnu5d9qcSCm0bP0Gx4t4
Jz+hUGe8NJqASiF/jMhkrkGrjVygxUBBLsk+XIzVTWMJpd7nfmk9qyztHEE9el03zhcmF706mO10
P0Fe0DYVvl2GH3FLN8pM2xsMjZAM457dZswZexn/LUK8Fl2L5j52sFKJzmDpm9NG+CTJw3yBSkDl
GXgoH2GNAqKiQ2R57Um2EjLrhXentq5jKLXBx+qsizG9DdlqU2g53SSyEd54RxfbAvlFC0Ound8L
GjfzAz53SjXzJubyc1zphOd0AybZn8w8ulcWz6qimfxLM2ityRVi9sIpUcgF0Z32pE3eF5EjCllP
r2QCgLFnVuGH4pO3IJCbZj/SM5n0ZNfTMaBGlYxeKjqAkCmC1lMi4TIHsi/Iz+pjOaV7lpQisiL9
77IZ1gx0P0rMFKkmKOEY5WD36OLs1/yB6qB9A5kjsHxPngcNwhHAyuwg/Okzc8swX6Hap4HHm/dA
GkhzY36H/WmS6BE+bfjjj4y87qNumPXAPr3X8s5Mvr15c/AGVGB6KpejaX8QNOpUKrV/K+xHpCwM
8qeiHkdxt+KK1lY9YJLFxSb3KyTPxSEOBVFCFQRHPthpi2rCuiT66kFFgnQCual3CPKg17LuXzyG
2gykWDOaPL3E1uRzjs6HefAq44ZHofaZOD9vEW1FjCUGrCWJGNsKXE6zF5LLwinA3s4UnE9fAUBm
igXQ5Gtvvub79YvoUkPblvOR2mcquYAK5yFXUvQW5Zvx16hNTd07zppLbccPvg0F/rwR/fXirkUa
wwu9kibIaBMpRfctVGvnrwRoO0SUF+rf+WEf0u7uGD8ZBjvmtObIvvlqYVTR/ex8Bu2vqQxq7ja4
0nIG6JJyukCIGArkBnHFX0sPHmN4IL59iSh8fUzfA9qEIhVmYtd29OlpI0Kn+xTLtFPFhfcYNIad
hJ4USSW9FCB0w+iC0hjHvigmqPDZreyZ2QOFrrA7oVd+gV5/+QoI/b8T559zgIalgCXagIDovxUa
RKkjYVMZBgyufZ3qqAC+THtCT+7+xBGI/qTWoBGXVlG4NmQjmkPPINUG47fZOtiOoOideW3n8c0Y
iidSjn/QIYBG1LkclHtCErmL4Ke0CSBujyX6IN7R1Nb/WmQNElHO82eSGQR8QrgohTEdltVLsNmT
4gfeK3Yn67BZacwqaZnlRiQU/spx5mx60m/RQ83vto4LRgKkDToNF/jXYMtuATAg90R+KcORL4MD
pFHD+Ex+KkN67gPDEQn05sGkW6Fxq+gxK/96x2T1to5pz8G9SBW1FFnp2W4hH2XgFqn5tHRs49id
XmBvGJ6+7hpmfqb3K/cxuQl4A1iFJyUQOYrvDvn5SA3a3jG5h8xA8coROby083CoO+mzxfK7QtLw
r+WWDXgtGvnLskXE314W/qREEMVz23J0AYBK4GvEhdbJu9jfeZNHb8Jr0fQASbou5yY5bQm4GNgn
mWFePRKQkaeauXzqQMcLOcNmbn9J9OvfHMZ3NnaXVJsCfiFpVi0wKKPBwZQuWGSu5J7lFbhqebGU
QbtjdCSYkTtb41THe4wSquHe/WKTe6hKQQRnvBJbF7RA7u2pZSHPC+s26/R5NjXUZ+FlzgbFEPvJ
KVkQIjAkwGA0AXeD/8bZJxq2U3AdFoyJR6JaE4cIf7aafI9WmewU7xuebL5N6Veh0tfpsPim8Dz8
ZETMDSugk+zZcUmKU7MLZmSmNDiH4E54lO4oBvF9b+TnzL29Dg+8xiFoTtQu5f72cgmeG9jP0sgJ
I4SIVqwq7i1IQ0VRqZ4RwLS2ese8vkmEhMtDqJ4dVFI0jWdtfybXeS+r3R7gH/9gopBHCHli0vS0
Pl8jXsi2R1oFpxx5Vw8ZjoWcnfFt5i3EDhpcRow4D0XpTpOdtKnnz/b4GVLQU2kTt+BdA4nhpodK
bkiXtP4byJSWj6686dG7YN8gvephPpM76udrIvBCO7ubCzSVd6ZssensHuMPO4oCZdky+TRQn4ud
PFcdIJQUOdeuE+QkLIugoMVT9dcn1mbq/GFe4ytuMNX/BisyWsDPD6ibHh2b7OpnWrMfoRTj+Zd9
iVBQJolLkv3dWCGEgkO1w3nTYuj2+KjYRX/fP3vvBww0oy/P9jX4cqB4jyHym6dska+Yb6qlNf9a
5bhc8AMFWYM4ou/Ypg8Q9W0M81aYCo86qB/DCzHWNDJGGbrUYuQQCMiGa1JISepOSCTcCzFQ+4AQ
l6vPggwo6D3F4CBE4HwbTC5JHnCCcp+cPDxnkCL0PaZr0wloEdWpSQ/U4ZkAv0S9G6GitpcfclNg
0XSwbpg36wYLoBuTnp8bk/aHtCdC0VEOklaAoOeFB5ndbwKhIdjldPoe6jYwOIFRnErny0/QFyxt
5HnuYC2SbzJRwFFogzCQSO4tp70UiLsnR9+IkLdOlNTZcwWUm6Zx196+cYCz4TO84+3BEPBW2uad
j4SunxgQhkBsyfENpSIEsXOpg91Ln8IP/uzzcN8UX/qeTgb2cUtXv84GboRjcD8CshfioEVekLV+
rgvMJmKMk7BEWq1Di6Mb3aO3/FlCfySEkI/CBd1ZXezxbCCVZDG0ssvECybQhJAwJEYgHxZF9dms
Fpwi0k/cOC+QZzLpHjIVYpXtHaOeymrtLEUnjK4mPQMd0CV6nUEpCbPc7m/Gw8hMcVkJSEsOsbo7
sIaRwqC/kaFQjNuDJEtbuxfGkDSn4FugH8DB6TTWTRW2+ZhesEjXlUQjhUhFqLGZdxn5kvrOTouq
/+JbZ2CjJxZdbbjgpHk5Jb0E/4Rz1bxseL547kGf652D03Z4ZbDVhVAa4Ik5+fDhGT8u6FX4GiwC
ffnykQnMvw1Crm6K1wlI1+w9OYJVs7Hmj6a4T/k/mf+E5dOA9rfRdQqn906V4ZoCnMXcTLhLInKk
LRB9AhpqlgFsZjCho/6hiwy7E4y9ATouysvPvNuX0VutGcpfc7sPldmXZ4nTHccTxqOXbHnSK4T8
Iv5zzXvWqQxdHEIGkJGP5OsP4NthK+O0GlLQYtwj4Nvf7LyRFK4SQrFcBmSCkopXeyd3NGKJHIes
Vsml6TM/2C8g+fCaIgJyRPcjIkB5eEWI32RwqADPYsX+OT8BKRAOAcgzl/inkyc0Zz6vUzDrEJMS
WiNuDzFgVFM/y8AJPdnf1wqbGHUYcQe4MpwL3j9tU1hYHATCN+L4TMQ1Yk3/STVDomN/F3wfXE3K
Fi4oFiBMYzNpSNThWlAbGs81rWcBLLHYqLWBuMIs+SR+MelKT7rV0riZss0weAiQlNQaB8fjQOw4
bKDJJhk1rC/vidBMhlbXnh4pfNvPgqkg6bdUd4o95ECsXvbk2vR5b+IJUcxVg5B49HICoe690wsE
+BQ/lxIDlhocwZifLIotv0dOP+UNeZKE7zLi9sDoAzFFqKl39b7DYloDntPD8rCjxPsL2WBFKNli
l+79UhjYOtk9xKrPg8SM8zIr3LpmbHxfwpj2rhbpG0pKsL9fqgR2dK6tJc7ZiTdCjadgRnIPLqC5
CO3elmprfYcDpG2xTmjTRfwDHoDu/DRcCCgp+zY+JpR23XjxY17moMk01ywryzttoQ03G5jBPa1E
bp9Hx5Eso1/saN+b9mVK1wKfrAyoonajkGJOqmh4jFVeG+oWpxDZNr5rZxRpdO3tQekMqfT44OiX
cCJ72oChEgyEEknOaqgu61Qhb4xMSq4KTo7pF1aECV5MF8LKw4l+d4F1WVNXtwFsGfELvyHog1bB
GPteXbeMIhyBFRQIoEYy86AJeFv1tbTHOcXkQhdYhlBiaIKSPQ/qTyHi+b4uBnsuS9AkHIMC2Ong
LFjf142jwf8TSJcbX+J65XuaJcdQRQnqs00+XP6mRIMsf3PJWaPfjtWeHwennTpsJuIDRCl/btlP
OllU5ZN3izCwUX4fnNr9R8BL8v2PgAL9w0cwyGDfW89S+EllTO9dDAg85/c9oEbQfFl3WvGOdZ8d
iGBDRP9CWK+PDlMtB550nRWjMsL3ah90aiM9oRlCtSCTgRZj3UclEyMuW4EwmPdmn3yTTgwE8AbU
mjW7hg/AjrhoHzAEYsJcQOO6N4tAdHjCdKuEBIWd8QPciLrHVeMvmD06uzTexi3eyZFziT9PcTPY
jN3FORuiu4P/2EALkgikIjiV+wdu0jSwV0m0CjOTaI6OzKIVlUuFuImBYDZrm7MPP73DSgejJGZp
kh85Tq8mlcQI6/FMvpgHHsDCTjv+rQa0to88JAImgZ6YPC7P2iRdseUr8bUNwnZmbexeZv6VG00Q
Hn/UGl/6+YqSwl0MKk/hinNd3ylR55x6D4lz/7aN5geFBfMakFcPm8Gb4QSGaL3w9pVAfECLyRFi
98qdxQlJu4J6D7FX4XbtHvp2pLy0fcxLNw+Zdjc644K/QtGVMleJ0G8ySCM+X0iQt3dC5cxG5Ety
CSvYfCLQN7srRHBzboHHGkecj362z2zV8JuhLkx6wKA0sRSwbB39cob8Ra4QkPDbAIgTvxcRlqK1
uSKaIgAfU0SyEf8c00nMrkUsHRmpZtAaIFhu7rrBYgiI2RkiN3GKwTvNs23hMhuEI72BZ0z6WmNA
RSFwHE8cZaAIt+Uh/Vo0wIe49F84jN5Q7zLybDWWCujCViIDwHQEWjpcO7Ukz1DtvHZHn0RiebV3
At4IO/7L39xjMVONz7o3v9HP7HrzcqeiJOamoLnIzTdiMhgpQ8MtN1l4vcmNGQjuQjUZiEAeYHt+
5jExeGLWAH97/MQhLxYf5Q8/G53pOCwripv0M7z9Lbx3UpVoQxiv6n4jfnfV0Qnw6e8zbMPq4EYC
VUNnQS79fiBWVnUDDMN2oY4/w99W8frwaAikV7hV/7BC3tA1mLzyjUrvBa0Y3QnVQiFMC3vlswO0
Cu7PM1RiY730t3v3g0xHEnDGiLCe4Ah2G+UugfQWXYnzMLZMOLM5BPeTcsUA2r46uyP2TVVsCB8J
sldnAKlHV0vVGPivY50WJj/g3TX0sRAceBLlqGTwWrbYdCxFA9pjTIz54j3ZJI9qKTNgTsC5Heta
m/mqNX5jMzCV0T87bjGgskEgkRNOiepp4Vy889/Fi1HVXzzuoqCERPiPZcFp3osH+9DkX2i9sIs4
JZa2sOdceT/jzrJmrUSt6dsv4/f4hmIjKjc91brE5SafKWiJy1hi+IgGMDDLNJegPkhljKffca5x
Pb6PiSDyn+NHpC115+C9Iz13b7VbBu/oEjySRcc9BBrD6F8Evi8ybUKKBPb361ARE+1ENa70mw9X
NR50umEpPQcJJjfgqyb564vVJTj0H/iH27S7wF3GEjlWw6LzEOiPkPCC1MjaGE1IlhAZ+Mekkjka
G5L9MNSbkjO4U8GLBTaUhLQHAdkVAIF5f9jdZkKBf4PSzwrSySj8EdB5UF8hfYUbw0oiHmEyCLlw
2MJpcP9EJXIBe0W3hxw0gH8AV1UZ627u/c4Ix5VA/F2zmcAn0fl4Neq6B2uqg3zmTNoMeC473A2d
HyJGeKyhSNNXUHj/B3FL2g3V1xEv97CMPJkdglCKwwTGAaTcEieanKkyBk0aAziiL1M96763PPvB
Czfc5GSP9iS9i2hxEdE87djmex5jySQj75yJjVkS5QjnCyL4ixeRcgQJsPf5rqaYJXOLSHuloFN9
mhlxK2bZ1h83eZ/EX6zQ7AivB8jHIGHekk40v9jbfh4Og47vZWSS9/BxYpHSoS3yessWj7WQdwCz
FGPKkKD/nwEOMV1acVO5xbb3YdrnhC4Q0ia70WQJVUnCOpCxm9N/AuWINQxF2UvS5dFt8iFQbJTc
fOJ+J7vaa8T0fnKfly0HOub8C3Vpk0s/4BDk8BclKlrfmURpAkWRqMO0DLq6BwIvNGwLxJ+wVWyQ
ySG9D6rp2Zd4K3ArgDinjAixIx+rbQouAkpbEMtCbrm87Qs97FUikQnsEDOFOJ/ZalFWY8loIqGW
slLUP2KdEIe/DGeU+Ema69ESgnTJpwFEbU+FBVQ975Mh55LQNk9qY5Raf5S+mt/DWSFebHE2KJhr
KfvIW25h9cpsKEcO3HYqp/Oxxx1hCEf0gPukjiA1Ctbb/dLaHJEtATVgLMvjBq2feHfXMYJeNnt0
gIsfFSv3jVBR1WclyBZK6hA+spCIB3jQiDVHUgAeySOZJg8a6q2Mu3ha1ZRPIgA5qLknqX86t5uW
DFJXrvtx4q5dlHUa86Kh8SI0f3Nt3hKKGNWum6d3lFJo5ISkflUwdQTmXhBrHceKIzj7IxWI+S1Z
DfwIeOOAiXHosoWOhzMEXQ4I6YuOY5GnYu6cyctrrj5Sh4XfDlvWdV3ajUmHNd1NxdyJzoNlvu6g
tD3x1MFk2y8GxMG+ahcM9O8+Jde7fyNsoWHeJl+qtyZRJ9TO+KLpTeUobQFXayBW4voSZQ8uS3OP
CCTHey5PjHyVwLU1MfAMQ4rZmqQfXgH5aNwMDll8PNDSsEkwtYSjSH+xvgIVu8zv+ZqZ6A6hNWMI
k33cWe/jw8VW6aBRAEPZihxZNtEP8ccJ7jesMA38MZh9XIKRS/ZdilTZBm0aUMmdBUSIn30SKwQ+
dsUeWbEZNpmMghT6CTT70w041MJiX+cR4QkBQ8LrIWJukvPwAx85lvNpdpoiljWB9YGsrYZLwjzA
D+Ck5GVIzEUvOMYSQ4wumEU+ysk4r+nm5N1d8QTxe8pqJsZGJvdOCXGiGZsC/PwhFZP9vOmTeyQu
N/pnYqRlO6v5MEi9oHXMCXZQy9s0mPFL3jPGalG9IF6zyMTZJOhExYwq54IWa5u6f+vfVpSWvJxO
fzdkTipBigihzFYGb0RMfauvei/mckmuxI7RXi5aJQKaGz6Y6aQKMbdKYJ4Mx3gvrzG/sgUsMsXA
lwpowA9iZJLbRvWJTJQ6jNLBmfHFmmlIyvdhNLwD7bEotqC+pMgy7jkR4fQFe+sI7Cgg0BHAzCQg
iYnmATvJiMi8gTFBzWmxOxHKZeko1DRgcns5KicBcx2Adrkgu6Q3JjDNHPCQoTNgB/x4o4fLEXmG
469Mb3pBqVS51impJqPdBmcmW63skh8QrzO4r6yQ3SkYNXyWy6IPvzWR0SHHEepSkADCLdmHNP/u
8Wuspm3/4HbQKvnNGf15G2dWb0Y0Mv2+3y2Zb6vTh+AT27PNoebIoApgZHD2B3Tr7z9tfZz2RpJu
2yFFgoE5tV2N85kgo19fnK/wNoa2lhiNklL47m00gBaXYO/kgZaptJ5iOuUoY+uVMQIyI/oBF8ei
WDIluom2s+VEMJj7DfkC3gWPxClWTec0Q3K0gajwH5S9Agkzj4hTgT1A8W9/UlVR7LVihcqfo7eD
/5zIUjENyPwEJNN3Ine0AC03yUUPiNR8Kc75Ft1nW4DBtVQId1D9NS1sv2VsL1nHP+KdELnRno7+
kRUTKvb9tspE2F6tcDSsWn5FLiPSdUo1diC7ner+hRxam+4/O4zu24ppIDQRJMBk1xsnviQhCmEl
28wvNlc+zclprm4TkSQ+GZNaBOz03m1LeihFwtNVCeeQqBjvFooDQ96N/Az6eQyEnAZYTJCzsiP9
xjCOQaDRuJZDrc8uxI9gML1D5cyZForH5hdeItFiUoNILjByBpAMiRBa4y3w/RXRU0YdAizQ9LAl
AoYRQMVE9ovPX8TrQbbeVv0xXjwBGu6/7XKB2oUZo5QzJBwItrWdsc4fSNJv/iCG0B8jhBIhcSGB
iS9c+8S20lP48PtNIwSlZPt0x/y12Dm3tFYm371wfER8BUPITJqsypBQSuifyRIhxckgOmkLTsCp
Qbm0y41oVtmkmA7s9Zo30DAluRFVE7l2lDzGjJIdEHHso6qC8qdIyocghDYTF7ucx9w4iWHIBEu/
QTdTXmuDm2J+5oxXPGuoDW4uLTQgyI1cmNMARC79+id2y5iGgLbvlvPnKmkwB7/lttekxuE0LlUj
x7MHp4gAYB+eTTBHjN4b8gG/nKsyQU+mIoCFZzECNzpM7kbhjQlWAFRd0bzjxapw+LWSB8E0ddBy
nygyw+ZfOXju1B1AKvAOqka0Q8i1JMkPZ6wokiu8Asn7r4Pe80ukwvg+ffBe4gtAMWguWkRONlxX
v1uM8o8LXzr7pBA1nahkPrMeVQP37DpBUoGEgb6GE2XPSf3Ti6HHg5do29ocEB3fCVIvM16v9/5l
96X0kJiBF3+pJZyEyMKCXtKCWcZ/B0+38J4Xk4597zM6R0ag/WwzBApIVD1TA0LQFwaeMY2bxKbF
qAb6xJkCPj0HHN69EykrzxSE1ASJTBU8TTPyntQ/6W79WfT0M9SfQT7scdZBNpInXCA/Y8wV5MqX
tJZMokUz0OCru5oDmPMw7gO0fLRjm08MxT59AscBVz4GL7+CnGk6r4F45dgLruAkXDeB/9DN3o2/
2oSJZbnHqXgBZao1dAMFVgrA4PAdyYkwiqcLaAra62h9bjLZ7p5M8C6SBZKdUiIt9ZnAQNvfEO7V
2ygzcT0eA6B1EAd2FmCh+0V0Rdd1a9RhtNbdaUxp3fHijNQRF8Ltuq/pa3mBAy02T4IyQFyoCMrl
ftPc1cBlHaPYtIMWGURERugM5ijGzZ1OocbwM+rGZtBNvhR8T588CFXISSZ8RfdBMKqJj2wx2v3p
780WBKocjQJ46L/9uVo2qG4ogItx1KbR4Pbx3zJ+asEBSlSFpTqHPg+ePNgA1U3c6yWmy7PCU+aU
Y5IVqoUxVMKVandXbB0BSUY208bP4WE41LeX2apAhsleJZULviJx/SHaAaB9e+SLk+YJ7xXnuMxE
bSjVcgftDI1Cz+QLbFx7giqgBl5TYe5jCbKgsfAPkb6+cR4sv/MZ5Iro1G+UjexBbmvYGmWz5cmm
KAgnVEfL87i2Gkk70MznUB1IuQak5kD7/oY78c6x6bIj4xxxYCFXGCggXSRYAOU16cOw+uzFV7Pb
B5At8ebyGMPIF+QQINNmWa5eiCUaUAPzizOsCCdW2NSfEwcBKwQmYRWInCVo805QKtssn2/btdGh
z3FN3zxIA0zPIeS9ST4mZzZUQG5KGGTDmkzMbjBp+KgGzQ1WLfePsAq3wWh5ncP5wiw+dOTniGpW
DMJSKI+uzAUsKSkS5JX4K8lkfHACvlZbJtvYi1nKkSgt4jHJOX9zh88JeO0I73HOvEtI/UcdwKPF
uBWq7ys8loStXNHr51EWx/4wlHEVzO42VnTp+CdZ7ISt0PhEPVttOlsKVAalVsOmX8IKRC86Cq/c
MsLIWqQLxhBSAjJ9x372dw3qikDt1xlVC3lhDLrS06RLhAWzCbS44dCgbZKrfa2McNyLjgganPnm
SNnUY0KOGl2z6kAlIlmmuVusNjWzJ6ycQu7mNUeYH9FTYGbjK6jL7akS9GRsr+rKYG9p4PreBF3Q
0vNKy2NrE/rwOaDCm17W+HWNXSMWoTuJj7nbwCMO1Ef7yCC35PUn4UckcQzbzBcAyWKDsbzJjjl9
BggJkSyUdR9vWtEO1DSk2u+ry3je916JhwnI2cCr0gGqE6I+DOvEwAHiHp+UViYABpP1BkFiRwzG
pfFOdMpuCTWwrAnu0iNgOe+98t/+mL2LxKie9WQVzAsmaDeQuKAMLoywT+ZA/zKWH99H46ViDAwu
OPd7Pjhz2JDJI4P5NfipuPtJx6MFeDgsQcbA1GYfmhgOQ5wdRXSiHFG4im0KSpnJpyb/0XReS4pr
SxD9IkXgBa/yEhLevxCNE94IJ/j6u5I5NzrG9dAgs1W7KiszC6cC99RCSYJEO9q3TdNa42LEQw0L
3WFYZDO7OIWpPB3Y02IAyQtCXNun3YqgSzS4Gmi46TNLFO9COSuvqZ3/eEnd6kiqkWw9K16q4CEF
cmqjR4gUujHJw+IA7xYbAvzgjAa8jNkbmGpM+EGE+1eLbmwDwP6eTM4U3VGTdNFy3ZSmOsHfbWBT
+DSbsy9Eai9bLW4z9MBvImW/ZmPrgAjnBekc0w5+dtSNGoTfGwTrepB1S8EjOfQ3zmgiSS9vfbTv
mBke0O9tgSahXlD/2Q/75LzWmV+BJKfhbWeGD1adIkYSt00pOodGUPwA9V9G8+S9yeNa9K+tVXJn
0P1pGTWmkg7uOfga+g6RGzgVHKnET4CVmbywK9DFTwPoV3VI8VCvjQioE3LLraOxdKnHyIm2xtHQ
lomH9B24yuVufP62nztrzF7stW6Y9bxciMaNBAKJevTBGxU416l0YmKNw+8VGgVlalUE+En+ttKb
31g9WdPMZj14b8wkKq0P+rfAKbd5LkL1MsvWrbmphsx8ptkeqe6oMRqHlXp3twPWCxV4HY2LBYGJ
zoeTYnBDupk7SK2w4MCAlo61dWkWw9Hbam7jZjfSmOoHaQuJuZM13W0Lyt7ZH36cAs8zAAcku450
mM84riyrfm0pq89ri/OkTmiDT22EzeB/08N8npDQLMuXrtypoi+BbPC27gszXKFjQfZGbN53Rhtg
LlaMak85XlR65RWBqRwWO+WQCNC9MkLv5VT7NBom5+U23IbFpdGGDyd2G/kYtRm3O2wEhW7zi5rg
ab3ZaWYZLLbtADYng6oHE7CIhRxxGgxfpNHMWLKc207f84Oup06PjO3j1Pu4FfT4kybqCxgX/yYe
qJZusKDy9s0t+C8PjFVDb8kqwaGOIBA7ilZqb3w6Wu8mc96CCsPoKMMPbUBe0muxo+TmItQCCJji
Om3fF+ch8ajucgSFiGhxcVFwjbp17g8jw1awkqIzffCEpp4PV8wrYCrEqDk+iIljzP7ecT+YJQok
APZA2GN1dJ/AcVe/iQMJW1bvDvI5//v4V+QscpBkMDZhhIy7fMS0o9FGBqWN9OU02nAHOekyH506
DaYgQ8c4+3eK9OQNDFqxusb0HZhTdpE7dKRPrMmOzgqcD3YayqJ5VV7niwGVjzCzjnIK/o0vLtmK
FTqYQ2ynRRiMH7e0KTGDlZ5UnGHERo+mHu16BmS6Ajfpg39JQ++JH0IlOob78IUES+4plw1NJSkp
Px8eRPk9UnohbAHdX2Rbq9w8zRjz45AkUkrtrBlQE0YBWUxB3s+9j32n413D0qGCZYhsUdoUbczw
5KUJn8BhkS2IkkSyG9z8KkkkqB/ZV9UtTDU/gISYIgRLiTHD5K0HBW7WlLURvQxSVvUllXNQJN6A
GjHmL4PJyOJKQqBBeEkGHFGOjEy1wyNsb6lB6ee2IWbJzxpawAwz73zCjBv9FE4nHDk3CpuRfrPS
zcFRcXrSmpPSjT4+jmWEQxncFula4w+1HUxw7Mys3Qfjmnv0TIkDKzaOdPxd1YZ3blxqnYRAZWf7
NW0EB5oIdtdgeFkN6qWz22zplYXzGc+MwAlIJqMP2xvuKxi0lHwiM6RZ+8WiJ7Wgkcmwx3lre2Be
IZbp7cKCQa1BerY2rMszAl05w+76h60CHdPuAFUg4wL92AWy4gKw2RHpiNhS8H49nhMNswO36UdM
YGHnT52VbFn2MTaOUbo5VbzzJG/XML0K5YIjUyuO3ByItnwFGyFzUxtXeUM94enkyv0w/83KICKD
wPjHmGHVpxuLNcO+Jg12Qf3aBJTw8n59tN1bDhXLoOo9YQI1byL6jL4h0T+U38fzYuM3AhywX77o
OgV5f08z4uDA/CytP8l+uZ1gBCI0ob8H6GqAnQZkaOEryNgsYKLKnfqdUGCyOP9ZNMuxn5y++rJm
tUiNELVJWZP0xHGcQG6llBd8AxDFIcnM4/dfA5Mrk/L4yMOMM+io/pvDyRPrBc2f9+rHTpqfAYgm
PQB2xywy8flkktatvY3YNQsQvo/sE5sEcS/URPEavsF7uIsymHVMTAZ8gjvLnnxxD3ic0SvHpca0
bqPzzjr8HdhV3qzNLMzwSrkOJBq8DJiRA5v02AT3CeurHYXeya+HJ/+6qIc3rnJC/xypGalv7wC3
jMdoyOWpTZFx6aVm70XV9itjmZV9GOK11nkU7QvJCWCNyxQUmtTM6xO2IYOQGxeqfWz/5D/oDsrN
bZ+JgjPeC99BsmJanoy8eyZwcEn6uXAqDxRwMH6hDQx5lux/N3tSq0ICRNwIa4nEgAeuwWa0pQ4Q
dKSaHLLEb9S1nPpiJnm1Nc/LSHYhehm/0lcJP9ZfxnS5zKQzD8rJGfbGOdhBViuFxd41OAcVKEgk
R5L48G7e0nQ7mbtkRDlMb15iqtEVrI2/VNR0Sq9CWAn3i/d0D1jN/9CEUsMM0KzYerCyY/oavXLr
i+fw0yt21WuS6RdNpZj3QO0gr5DlfHCBv1y1K6vU7xS7542atgXcvVKfCSZswQyEwLQ4WNecNIGK
ACVDgFHD7ojGzSxGCgnDNtXf5a7VaKX4oHu+r9ZtITw353qzVp5CcuosC/1z8xxsF4gAy6lVuVrv
Nx7HWXANdr4cPJhFKL7DIzj4YEZ0GLQKVC7K+/Lg1/HvhG3g1SmO6h14F2JpuCwFOhQBOGGHtiG3
/VdRsR5UN+0iNB5eTtYtk98z5CSqJvg1NC0AAEleqY8E2Iv6p9oZtgACHwwWRfPE7YORFHgj0IEm
rDNKx4AbQq2Fofn9J082WGs9pjFtGBeMPkwNGtGsK4AuO9sHmO4wM8PzYyrZ/kaMZPmwPaAmCo/h
ixpPzAooP1DosMbQrxu4mfqX3Jyqe2xWebWAVuE3DfxylvBEsmYJJ2ATx16Z/h0wDSVqgG9QW2ht
6+uARY62IJH6VHQDw4CNQdDgg7gAyvs1kJqWK1QiekPOstBWx0dLlaWI08EVsj7ju7kPaPlZrB9m
vAh6pXys2mAFYAHrjtYJQikwO24anVrKDMSIPBegmvBegFqbQmJl3wQSC5rKwDQabMJ6f4fLiWW/
KTLpD1QQ6LDWurwyuF6Hj7k8bwPxYqxKQ23ctZjy/2x0RVugTOdneAZ/GzC2LS0ixjxkiCEnrcF9
4jvDe6bzJJspcO2BXATqkJgqMQXG4PPFh/L5N4/uqfcCqHvy5OfebozMjagIk7MEz/ASvKHWl72r
Fx6bqZsxHvXtHqIqwMMNvzLkINZ8XekWJ4DCV/uWw/R+g0IfOJNdLGIphGwsBYvOVQ5lGvIKQBm+
u8AE1BFp8FjlmIeODarJtjzzIGdMi8j7x7W3fVsfghc6EVjLd8hC6PwQrmLSVOnr2qWaUNLO+wgB
creR+Y8F7JEKNSa7EFZY7h7THR77j1UrWVN4XBRwmXacL5nIlBYtK6DuXIZkMx2UJFxI5HtJvZ3B
Ul6S0gS9/VIdALNXJzRC2aDFAcuiby7yVc3mBKtjSO1PajuyNhhRCx5m7F+ww6HdfXfcOvrFj8gj
RAYT/O8CK+uVwZGqjg8Np5I7+7uT7mzstVqNB9sa3E2iK0gGq7/A7lialgYpD34PUoAB/e1l03R+
1KwM1xgX5Z9z6KAi7Sy/qBsD+t32tVehiEYrU+0CXfpGr7H1gNvx9+GpBK3D+9kupfSTaFK/rO9X
ZqaTu2Md4juhfMLJfVuYJBZnx3mTGPXCW2x3hSuMQbaLq+8gc1M/G++6Rqv0A95ATV1mnr1aZ2Iw
f6+3Tw0LPt0XPsjZo6ZGGfq9uNyU9/RKv5exO0jc6+DmV7cI4xSlYcM6nptoHNO6jzJyV+nU50GV
h9TOi+6VoseAk9vHB51vYT46L0NVJ38wmLLbKgHSzpDmoVynLwDj8Dbspe51OgOqZpmMwEpoE2Nj
xIE02Fuw1GVMwMtKUbEGGH91aYBzHvXVmSu+Mu0PSQa91j4YQHBcvAAveyrrFClK7Amye2TfSkCe
iRoV59vjqkLYOBBeoFcF/HbgkZUfOQofMWGZM2dBJcaG6qePFqtXk0/H8UG8HI5kTevAYB0XzvxW
bZEnwySxOwQBwkCsYRilaQ3QWi0gkmna6UQWwrj0DCjoaWcSf+layAtTGy6H6JWI4GtweqDeNSyf
HRGK/Y7ADklJBsWe0dJmYrLWcdNhF8WRv3kmVzdUyLJbvqJDnP7eirGDiF8UCgXX8/9wYoUmEXnU
6udTZDF8hIrGH2zdQGzaeHrQ/3acRcP2O25M77cAvAPAWcWrU55EV/Z3hc4KoTPD/1ihk2zmt/Pp
AKG0QsldljB45hI94COWppwAWYZCNhdnLY6devrOLtyFxQhNMnAy6UbOAF7NoeJ2kZAOSiFGDdXW
uXnkC1FRGvIVQxxEw/Ay2dvSJGNgl+4b3Z/OssMhkVQF1wL8BfbYDieM29o0JbG9U/HAEKTiKTdr
+KRlQK5HemkXG/yR2S7qeWlfAWm3xT95Ij74+jwO707eK7ZeUI6m1dZa+zZDk0OyXahdodHijjda
vykixHXeAn47Llu4SQvMN1qvpjZvsSox5GYjzwP2D3YWWpP6Pr0l/UJg59BYmSGcndGVgGsK4xBy
P6ZfGoYG5wC9J9sGt0dvo98h12oP0uapb9PV6xapxqjKyPWYPBD81DRYHBICtKSV7K2VfxI3AoN0
QfmDkgatRiWOJfp7GgwM3ZrW/cVNN8/oBgCsGQl3kmFmL8y+sWGdAund+CQssinnWC/a6sQuXN7w
U1IKoIapDIcqfJEz8WRUWbPpUIlWNmY/YYIuZsSkuaRH4pH/9n9tu2p6/vM+n0fIy1Dzy2dRwwzK
NCy1I255FflGg4RCezRhAfLlgmpU58NpEkm0w2rjpSny7xfy2zqbCtZ3/Khh/5TAPH0QmKUrltc+
eLLyBSlsf6Mp0Lb+QQryl3yQCHzqbpU6qpL1+VzsH8ZOIw2vCrVZodmTgQsVROhChf3vcuo7/zlE
UjY3STgBjrg5pG266lt7oZEWGjio8RSSF1CC8AVLknf5ccaoi7CWSMVsYfNjqpxomsqVr8CcWOjx
rLSpJmx/rf8Yy+oog0eGjpkx5pc359PgSWWvRSGi/L7iHJsfDNcVUJZiSp15iGpOfUCW5qaYdpY6
PKRBFU4RA4fhVJotODi9+QrpNkmOTNJh0tBBxxG9RW3Dd66LWliZ8vZhrUOAZgcg2YYXOYXt7fIA
m2KXEH23o3JymXzJ6Xd8x7SXHAX/IRIKSpfkOVFsQYw9eUXHjb4nFl6NPhKTlWqwYmUyYPon9M1v
hxmFsL2xqCp5dJagMmB2BqNMC08kul9YI3ufQ9UutD/tLzELZtCk6n679COTu4fWudcDx+BLyTlx
Y7BeM4323zh4TkN5DxvEcaxrxir4NyTx91pOED0Eu0gHasGwerJ2QzkkX8cFwyL0iJT9IBti+OSY
zigBgbSbdS3Q5pcg9kQl3rmn6EkSb8AfA+5FNLYQt/7pg6hILgfFfsezdqPXRdIxplLg60ppfu1f
++joeAqVVPLGTWxEvbevAhBcg5BGBYaPM8JVngydIPUIi1hTK3Yk2wBe/L2GkJgsX/RsPDSS+pkq
pcF22XDPqB0OZLYYVsJjLLeUzRNpEYEoiT+Oiy3CNjsg9Pz+D/uFPF/23xP6rzlsYjI2IFVAVWZm
MLvuTbpXF9mvwkJ8TgsYEhwXvSyQ8aFJimNSeTagfe+gGylv3y9MjpWNjP/J2Py0RTH/+be1UcUd
xxR8hc5nWh9AsKaWAMoHIaclUGOnr3QqHQ2ZVgGGeSTnDNmrQtiudYx/MYpGoP6m3U8NpR9bHaeo
jtGbh/W3fb0wqxQfuo4VvrlbRgtrf/Tr2kVe43O/BEOa0jAqQrWAXq1iW4appocqC7sm3Jbiy2jH
KANCKe5ofpv+geOP3fjvsnJDJtdk7YGMUtlgSwMSPHtsdOHUxqhYEbEyG6HsRiL0QHySp0sR50Gu
MlfjxH2Gh0FxSmzH3J/+BqEVSn6LffLE/fCvdQ/owS6w4xpEKcomgt3BJhGneCW+/TwZ9l6R/F8X
u2Otvd4FAAR2Jw6VefSKth9IxnOPypmzJqCccZ/Bz3xxGmo13Mo8WDXIMkrItEUfx5S/v3eWwxEd
b95svzoFYejTN/UgnXIo7JI5pEwCviL10we3AifE9uoMZYFmlJNgA+GJ8lGJknCw9seQAhHhj6qk
Izx4lupRjP4JBFCiC+SJbA5s5TwqMxxKQTZdyPuMCtvDgy+NwHOsULsSqMyjSVbULM+K3Sci8HU6
FCOGBu8/mhu5MUETgQO6F8Ts5Eky/iBx4VXd2lQqAMtnBswf8xVa8/hyjlO/QFOdSrYF8Rv1QP5o
ldC3DGlI9S+UzBWL38vNEk6iiEnroIgvr8ZYFcwxKGXhFyi54HoGIApA0wPs6ILS9JkG5Cjlu/3q
7CLCTdUtEhipcMFsEBJcknkaUYQ2OcxRNT4N33tqeZDU7TWqTUkJQB2+oEHaOFXWFMcNGsJUp8jw
4UXilBPUwZ+UclDCWkc4NrtoUHKZXiYfHlFcSGcw6hqWgyeqSTXH66Ceb2v3djmfA5bDhwBif5xN
KsxFMZecjSxvSNid2sv1ZkyK/NievG/GKcmib/XCff/mA/6ysUXtNdko6wCXCtIwhLrOnqtNgBJm
zt6H0wCm2X8nrtevNY3Mvcizi/uG+CpZUKH104f3RJJDNj5A5zUeT69/DDHjUq6L3M4MIzoacLBj
5Ei3Gr7gbMvDvZosVf+3ZA4HPI+JHt+cTg/wqJ+/6E1wSeor7gwZ4WKGr5kXj2kOKh2AGTpnj1ei
g6NXCk2btjdLi8w2XkKDFsBkulKQEKf1q+w8W0RmavtmDqiRB9e7jSyAh5ElLE6SgJWMrqSUF/jU
UkI02M8R7yYw0qJCKEERwqDmq2DXGbsOYQFdw34MevLmcZbpT22gGKhNlm2Yed/s03JYIRMk0uHK
jyD4RS4CKwuIot5Rcqks5W7T3vytCMKvMvASscMY4tHjH2BnP3mQDywOLJzlV47GTimR7KDquA6I
hs/EO9IJbRWisqs+OLjVQFCUwM/5iqSO4zqjpnjghiU/zot/9JS2HR2IYD3NUVJwg+hDF7GEcZEm
cOiTYdKTGhgjGdpQorDyhGs+QMzmPBoNEhAhpEZLSbDRq03ZWXFfHuZN0WJe3D2GSbO5UnloMQoe
Id1yNZepjLgfpTGWQB+P4WVwJVPHAKzXeO4LwTV389GVTpW80TIooCiO+Q3vDrGZi1gH4adJhw4b
fG/TP7XzZOel/dQ7Jgz/picwZ3LbHADQtLYJXG9YE8xFkcnBG3AM1yECztnkr/gP7Htl+0MNm30g
XsdGl64Y3biAYHpflvpoXliUdwf70B85x/TFtDkJSSPfA0UNtpvqzBxS6KFS0q1lTobVgZCLnXbn
grlrHcWXHZLu3oc5GC8cohrJMrYQblIDOVpoun1OeFsT3ygY/RujGeZs0Zi/sGcgxJnUYmlvyvjX
aotmwZru8jJcv/QCaiB0Vic2dgRB6WA/+kyeGe4fwDdX3EJwcJscViUjMY1x4wRp3436c9sO+NsR
MPGO+oEEhuAHz5Ito+i/vfzj4tKtCesNn3Y2qM62aeIPHRyjyjXarz/QZjLLiIp4g2DaakSGX6GT
x2D2w6RkDM48nQtgCHorZ7xEb8PbqXfJqUTm9RhAFAiHYsd99J9QzOBiAfE0sSxQp4uHl436EDD5
5Ne+aB/75/adblDZAmjiL7W/e7eIU1p4YtZ3dYIZ3vzkpL25f4bU7qk5tD3ix/igPwdVzmxYt7P7
LnXP8OhEaAVS99TNgqnjMSA8ejwYZUgvg5m0g4EnKzymym6OsTm5bt05o7yZDwmQFVdxlB3dorSL
c2W6puZXza3sl/BGpwxuH51E0YF4MG9A9+IcvO1al0axg6dVROgem6sKjJfpiw7qMGNqRdJYzcHC
YBxCPaDJfxjtWow8eDxts70d0Fmswd7/2qUrdAzWr3sDFClzVtYxj5izkB/tMlu8embbkHewJ7S0
V0WPkfVXRtQJXywuuSmtHJtwQuuA+DwW6wibBypqxivT7O4zECI0Y1pSZqzBWgXiPfHyx0PdsYyV
caO8qjnwL+EUEsX+g8NJcjWbqYLD/pYqSBoGMRV15roJNV9TWO7kz8yRD2towgQRq+AlI9AmAvkS
QKi2Qm65Iq40qT9qTrG1XRR71Va5xT//iTFLtAYDNnBKG0h1iluIMgFYFOMosppF2hKYKwHqI/rS
Vz0UiMFPVJDRiBlabYGAMAiLAqdFc40ULalPa3D06Pe0aiHthLAwBQkTYsDg+2mO8boQeD6ls3Ve
C4xC++qdkYdSBoMM0U2lYcNIx537SdD4o5tXfq/mrLInkhwAAQaadoHJD2zW8Ahp+bYECChD+4LL
tuZTsiEKAo3uxl2C8p5kn2ea416z03KU/5B29eQw+KeuLlKhyu4LOqlGpak5DFNopNFgwgJAJmOj
/9MxQ1yROF2aFBl5qmyVsS3KBjIOnOyIKj+3ZFwIl+c6RUBOxrOWNb4AfGAxdj50PapFZcmjnAXG
napVxAROkepOk17gILL4BenQmEJ2KIBtqVDEF5GU9+SFuLpqcpW2Ew0hx5uE7arhl6NihPeVdwC8
ZZrqAgkI0fyNiKJO9lplA2ajHRQ6d+7iqtz6UC6kCcZceM3/DNXMFpJWqjVuTHN/sAfcHjY5lRFY
AndVwdArYN0ALmAZKYZhjf/DAuCiIcJMsA2ZRwnnDB6LDzEDYpYu0UKRCPkAQeDrfbmKPDQL4ChP
wWrB02LygKjJL5CDKm4NSGDfKUC1LqlUfiU/6dpPNGMSReUkLyjiZgNrqIyq/wOkYA+y8JTWMp+Q
VQQEj9tIBdGKIBYtS5pJcBAZM0BApCtPg+nLFFyteErycMz2xcdAdI/oq0D3zKMncNxzKSc+XUuh
if8+UYikEMc5qZHSUepGMECrg/Uem7Cq2yJ2Jx+66iVYJJKla5JVD4p1vGU4kPb/Cg8ucAoVEh0j
1KVEPIGQwjnBOFk6klYL1OhooohglyIcaWiBIqopomiCjUlcQK82s3qArb+j1Owv1QtKYmQYqTGN
L/eKFTb1S3+Hc31b0IlO8QTSoCxMjWvwK/INZVcCqEhAeRaVQqGCgi4uQ60LQ9wyfETQB/Dns3+O
MrIMrEzJIkpO0X2Gt/AWU6BVlvOntb3ZiGvfKAmL7PESRp0SHltgD8YUbJCzo4qdHDeFdqFdGlQG
8+C+ZPgdtHMUdzwBFYbvpXTfGXvTr7WfKHEY5DdVKYi8gM5OE0+/JVBK62Zw+F+fyhoUHQPzmFfh
zkI8dFjlgKRoWXeJ6pSWsup/KqhCv9AGO0dj/y46p7J9urtGIvXbEzN3E5rwgdzMmB1w03xC1HIL
y6PplOZRIzFmCJYKy3J3DgiI8BEn78vBez6DOzQ0tgaO8E+YH//EGLEMLvBI6vFpcr1vsqv/LqOR
LCDBZMqF9dh37+AlxFnXKLjgqxC+cc2rZjbfvrxtYGlsJAY5Wx47nsOfbyNcZ+ywNDttsiCyCIih
3W9CtnCEuDW3a+juVqhesLdIHTicjPOESZT5MAJyNMtuLbj3i0nJwbztOfhi/F7l1g4wi2SESMM/
dPb0DzMoqDWcIr9ReXZfmkOaWZT7KQcOc9kgxODl6d9xRmIh66e+LvZMQd6ALfYJT0sTTvArufcr
C33wiYH2d1Q5kL5m/xgJJ5IMRlzpKG6d0/TVOronr7Y49R94tFUWDxRPtfFzixkU3w5KaHgM5zl+
LlLIqveg1Nr69/+LBSFC7Af5b2DsqtDEBWeH6VyJU6w3h5h9YlkXP/52qz3P23iLE7w/Liyrm8cf
iVc5SQECTLgTJXfXUqmqaVVVxlt+6OhhdvSxS8wr+0QlHx8xJR0GQ9ImzPvKCPZsANoGyt6xQyib
tWfyHMEwlJRrEGLkSvUdatxHhwcQrRKSJbsD2qGeiTECiXtFSzrsoXiY8qxUK5tchy7XIbrfrFO3
unj6p66BkHdrGS8mkCm/MJuVIV7NeLb7A5AGLJxwm6HD6c7aL9grHpjqgJ2IKeMwyKVT6bUHeF3w
dCBfbLehBC4gV+DdBuoKNDNg4DdomYN05F8rXXvlzm17MLu+sMjoFnjUL5BTioNTYKIdhYf142Vj
2Y4RDgSli5W2Gn2YO2HuJYAYHMTHnXia+4ddDc5wQEQysikQzPXqD2YMcliDhYGlFuTFRObL4tg1
S/58CAGIFzTPCDlEGUvhiEJZi0QDFrdK1xwAfnVqTc4YgmOKg7Ebrm4JFtd6Td1OktBbex4WNw0L
mi0v8HvWLORIB4Ymm0vXQ1qA97AQLGlHYLQHd8bUa0xOG50xuwFQwq8lAOLANL6ZifTlRbb2MX6h
/+RXpikVJzBiBrNJrYdvQOsTWCk6JdVy+wOc6ZAN7dbzFcp2TCJKe3e3/jUE56cePUksMap5nIlI
XyE3m8Kecc6LA4RcZQoCMRdfWtspqCr6HUwBR1t2wBKUFaDwfHHoAp65MQhZnmBrqgm8EQ20OkAq
JMSBdKPkiqFgYDqyC+NvP650yH5Ul+6GBVz82TIQTjUumsdTItJQrm49/KC2/QFyrGC35swqRFWU
f4QXdRCMCqp1SisoaJsv+p/CgsRrN7sClrVKdBwadgknV49QmmNMcxmJtyRCH/BGcfmkY44wsTS+
lChbdhDTV5rkIbJqc9W8B+eLhxEE5Pxucne5bYN2L/Qt3+oAX/QuL7D4Xk8p4I9IwoZJQUePQpOj
QEOh1aVReFtvPanEQhhZ6wNmE75Z71UXMLioD60ss8LXtezdSRgMBP5H8ADEYmU2/m9wdOp/jKKF
SfBmPAnOiJOuxgiMODhR82CHpa16YkKCPPvmxXBqqV1IoBRB1rd9bjDgmaQVOkDGT8KqgR7Ohhqp
7XBIamH5ZK3Jz/3C21pXOus1djqyXMfwNQezJn7SRh/cjwWWGPM2RgyJIieZd0imd+3n2cUmhUr7
Ar77fAd5PeB67AeQGiLYbYamr52e68Pd+kCz2oBcm0+/aMbffR5+63BVMUxx7s8OBDvTedEk26LX
3DxMMuDDdvjdzO/IO81iIgpV5c0M1fPmszrSWQZH24dxvY1OpfuIbnvrttyRcuytNMf7p3fbO6xj
TrQqL22MooQp04ckZeFRSqNsLAFenTwGUIQyWJJrWkl0Pj1S64UeO+VociERP8dwzyy4zloSHyzI
uTRky+sS7sFj8qXXor4nu1ufrciC9wKdnq5ASs756zqhTMWkFvqcVFqT4pOA+EANwn5I3ZQHKJz4
LEop7GjCax+HXzgo9CJ4glPwQtgxeBXo49TckPcz3hbqh4O0Uh+x5sDHejQuCD4KeBpIWY8U+rMY
JFcujUi9OxJlY9orltAeDQCpNhZdh85U8JvyeDV5sEdg3s51c93U+oV+FeXKnqzF6H7i7K9aBxE4
9mqT7QjuQn15/TtiS0BnB1EXtiMGkyHoIthcxSXavGsAeYJGPIO4/TEVmgoJFg9pMi3XQZ2EDe+V
NxmXUAel6CcbEysKzDTqqT49ud/wy6yuy1B8nG8T3N/hPVvlrnhlUocDfoCRzYoyNTGVgeKchOU6
RR+7Cn1toEZsBWgj8Muvdl/2UgPCXoBy4c4/mhau1I6/ZvpYW+4Ocqe5Q0ciC2RgGapRLhCS9+US
nHe/uZGnniZyGNfwY7WvNLA59km/9U9wPyF+w+Uu7ND9oCYiyU6HcBqQqClgc9acoNL6M0xB1dAc
ZQ+5/274WtC+UGFMoEehyROqQkYoHvJLyuw2zSVubJUK5REyRAE43SOR9+MLyV/N+kFhbJ1irbc9
tBR3Zh1ZS8bD2O12zuR6TMo7lkdk1g0yuh0P4eAcv/L3ziKJwiOA58ZD3oy4T17lP1NjQCdKv9aJ
Dg1gvKwmmD05MtB35rFwSlF4xNIq8PBUXagRtEOiYavhFwn115FsJQRTIQUBzSNAEuajZQiZjkYE
upDpwfeX4zEWDnkdDRu1tw895xubHjjoiUDJWlGj/BcldfO/469lFqz3GniX7jLItY3rFc8JFB80
q+jyaOIUbMoR6g/2SKbi/ehYvJ0J0sHs1tl29WYeZbUdYmIE0m7PKVd6IYI+3lggMDRQcClV2kx/
wStPKOuplYMA0EvXGYfcPJFubwR/JRF4GZOoiGOm0dPLMQJYsaZT8U1oBC97+NH0EEpRBN5hJyxL
7cYQ76N5MDYTfBc+zjYoulmUWa/eFq1+jmb/E5sgaS72F+OarCsCO/obasgTagYGscaEp3+Tp0lx
HzL2QJOCEaQLmi88uHd1CXgIuiiDbXfoTg9hnYkzN7e5YQRas+Z9mSyhKrv0pDLHLRFqHbzNMfOZ
ceCVJ9CDmi0q9Kmgjz4FgoXGriue5TfoLYv4X/bKTDm3sGrC1eY4vpIBra5N9pYnKS7BcarlzqJf
EKZ51p0v3I9xJew8WAmnmGLSuWtGUSlkftnPocg8rh8fWbPAHEpjXIiop4JdfAagE6ROLcH0QxQV
sGzAenYszs6vUZ2GHLewT0UtBMzE73nw9TVsbomHFwXat8vlqTjvzjXjiizncRGxCL3M9f2NOZm9
XFJ1iUPlgfLPCRsNfGWOFIBu4xvSaINOBlfL2T1tNEs7TI2owfabckJBWJypC/DpzHduheYjejVq
7F//nXp1DOKUw0/05gMmwIVcmrrBQ4Sr0BMEjC8MUc/YgtDzfE+h9MNCpusZ3nL6YGJZznc0DFL/
S4/0qnqqPliyr327xgxMlyQKZITBArg6QUSYmLNiBGbN18nJWxU67GhgeBEzA0DVH93o626DJ+N5
1ZH/8hC+vXjqRmwA+LXb8puRw0qRO8Gwz3E8RVYPn0JlTz/YjKohMsO+8UaWx3PWLwT6MZl54pwU
brBP7Ed8AAMXbO5pzLbJrIo/vG/XJy+L/gz/9HANv8p6Pg0Oqwsld2VS5kaH9/geM/XqzDKXqyYa
OSlKmKaW4dBQ8/4KzqlDbDpbLHgDHWs5crG3zn1arbEf00SORVe9e7JU1ZgyVi3oFA1jGhuslKX8
1Yq0CSGKLC8TQ20Smjt9JthM/9C6kCv6WHSMUazgZGld8MB60HdoOOb03pzbRaJhgKdCskewhXLF
1rzB96KPLYTqUv0qJvf20R3+wxg+TjzlA0vtos8Hmi3dPfjVOkz4XkGVhfuZ7hcc4nYMFlBjKZUG
dxKW/eg40pGZwyJjFut95jswn23/p6mYFPT6Zhl6N1Pt2AuBxf9epoyVJ9udXcPz4O1ALNR8vCIV
sH5St1KjK67W8IKSQcLWs21S8641QwZ1jfdtoxEtAuBY58k2zBi3bXg619u4jm4N2R/nvOWZl1yC
rAxZLEPr8L9gVZQcytx8WBnvu4+1xBLYGmGYEZQWGB3jV46/BJfz3rzjDvKafjsC1arMuTlgUUxc
pk5CKkfFwKb+40IckgY9BzLPLcUCJOefS/DZwx345OZh1dPIXApVDSl7sPVQj/1Uhx9Afd2f3UKe
E7hcTNFN2cbgjiMJQEZLdwzJWfea24WAQp2eUSHQgA2s6jkb0vxEB5/jYITB/d5fsYhZWLpSGMFb
DKXbty4szz0zJ7V/LSHpBH7M7LwpPqE7+6/osn6GABNYrFS8rIdzMS7QnyCzsb1Ihp/+kdoBH6TE
CPdrXUYsTZovsIItlkoFPV1XjHIuKKl5ZnyIh5j7ak5no2VggJk7lPBNtCTNJsIQUBonYXTbGabI
AhpSwAj69hnEgc7bYyE4fQA17tM6T7H5BsZDbUQL5RQ8OnBksQvDnJR/a6+SVToSo1ATh0tYdM5A
i/8/0rAaIjj7dQ/e2vC+JJAe/XoTD4j+c40oqMzNEAx59u7svjBDqSX3zgGL6NOsujhS36QzYenp
0GCcBc6SPZ4AUYN1e+kSDtgNmSvB8BSuIhGm6P4VE7SRWF/LcuUBNtfvd3Uvdf+0+DKENxcagEaE
v5kWtbY+ERAbQ25J6m/HB5t6RXxGyhuA62/TJJbU7GdyZojwZfZoP/onVlAWIhgBPwCHYxgSLVEK
AJkbcFhZADql+JHjUenThiag4EDJfIm7t2ywz+hl+lJBB89PH/INuBsnt+wUuFPmUmSw3eiMPz2l
o9vAsT6HeM2kKyTFaUvfp4Pz4eLTZS1w1RvUaTjAggKwBcPIrtgzlCxS2l0vPCqXj8Vg+0+kr28D
NJ8IH6UtCOJ8Bs8RNd8DVZysUGkgeUVquh5m4UnBf3jb+GkZ3h5fmAyASOOizLjUM7y8zLd58PXM
GF7GZ6tLlIV016jDJUc5e1B+GR6MS0my5aZpjyq2uMhqQRhcA+4eGz62TYyCZT8VD1/fPqy3barS
/i76XXRWyCkooavjwAeNJeq7LuO72/KVMfvbsOAX/DcX6xOBp84qs99ZwqR7OJz6Oc7QZmMjutE5
k6xwmVijIDIjrOyx7y1bTb4hjqE+BTb8quoxYABPAvdK5y0NyiA4Vcr6Eg4mem7UG9HIaoODQT0b
ztqDPeYj7UcoXS95tOT5JRe/j6KDXVTzA2BFYwwvXV2Ef5cBYk1voHpNmFDSHAEIRbqv+nEUt4pn
tFTQAaawAWc/VIlWexfIPrkPj3Uy+e3VQadAY2K6WwOmUCNeihSRPBAaM0L8A+QwcZEA/V/QzTJC
Gla4s7nIVrZ3m+ImxxsObhPIwqtM8UMylFYgFHye4Wd6n8I/+ICQl2u/tAZRBd1k54QKDoozcRVU
ZMAHSK2Sco1u1u5m7avyD4MlVbiI+wvSX7TLDwusoQYvCFtZFQyFTcNakEsua5Y60ELdaevQBJBt
5J2e4uz5ZkjPt1WkKHDLX44CaVHrPQ/wyjtHr2oEJQzEHbktY797pHIiCJzAjXb8gowBnYY5yx34
Rh9yXoRYooiiUBu/YNcEu0MLYkuKIylPoP0xwhP6e5K8K5zka1NpHtWRn+JoSt+Qfok4vRfpt/CO
Y8cZfejuYngCJcHBZ4P8q8H1y8ZmCys2vgcUop8l1ZqqAF3DqSG5ZLX7lG2+Fbdaf89wGlvgkDDL
S/aC4LFeV3vkmj92dwlmJwKpBecEnCAyLaiJ3dF/c9r0VmDs0UcULwKwB4pEZ49hvlgexE9CsWYB
MmD9QmeJLsl1ivU+q/ofCVBBXKxaUYWhf0eY/+pHtMIbkA/1cDFb0MenGJoSc91BMEWW1nxxcQ9V
iWj1ihcjjEPM9nKyIzl547by429ykWgHkQ+j+6J4gAWchp2l/DoVCnkpLR6SWMQVO7q2qqjFYz2P
S53yx2GVUuVypZbH8Tw2XX3GSeADYUN9pZ7qdKqf0GJDo0Lm3Zd6w6XIMFx3rg3NjdMaOcdtqPOj
2D1YA61D0h1QLqGUYlFDBw7rU93SGlXaa0FJjFUSyMGQKMzr1FpVf5SeqXeBLweWA50SpjUQIO9C
x48vXQzwwp4csrmFqsvw4dZUX6HZmvpH360NCwhSqb4ae3uNAqAAAJktRIWHZkmzGNIaQGKgL7XL
UnbqE/bxvVyUJ3WiKGgfzQr9ZG56U51o1f6sD3J5eHeoubhGa1DYBYU+FHNcTv7H0pl1KYoFQfgX
eY6K6ys7ioKIor54xLLEfd/q188X9pye6Z6prlKEe/NmRkZE8gmlJEReIJyIpjAhwk7EcfbfefuG
GNb8UDpDzWGv8GofyK4bqgRcUI9dLyEa4zdLC49l2F2CV9QYNtqwV+aqZOkfKMAiFuKYmawSQXor
+LGY0azu/ipYrdgC9gqIrxYHhJgzeQR/oW8nMgj2a2ubxLDkaAFis37HdYmvymOdF0N+ZyY8BKLa
l4JHTwCk5gYYyHlyJJbmao2K0AoqzQ7id9oO6KG1sNXH1GOASaAafuOAavO/if4QqM+G0HL/Dj3F
AwBM3eOIdWT57eoVttMLyFYZr4f2RFSDf5RsLDJD/FfKuDhJiq+2CCMkee/GVzldsLuAVr6rZRsx
l2ptxgknmvqVS/ql/zqXcvuUWg70DyoeFTXFxxuWkZR0UxAS6iQVrlTdwjRiLWmEhNT5qES5p9wZ
0APu2AYeT0de/8QWX6E/AKETxPjM/gHDSp10Mf8kY/rcQEIQQJGKkGmwSjkkgID2XCn3lkakGiQV
M4CDvsx1oF3TP9KMivsuyEHoUxMLFKJAVXgdkTP4MW7A2v9wn079jX8NZrQ3aLXozXIeDCSMQ+cP
4BFsCcbWE4oWKO6X3M8VaOnQMe+KqgUe0hVdP9eTbbpnjrw6B/E2ntHR+QsvCXPE0n10HO5AL9Wb
FsNM20Ao3j8J+T+pADvQIQ3ki+xBze/U3v0Xojz0IHuyMUhv8BXhICVsFql7qJvWeFpqEcfEXPVc
i7EIUbhMsjCXTQetDOoS6v0lSTSaK3gG5yxPaZUTMehPIccjVuflBkHjmZU4czlgf9arzUhk+EqT
gwDOADambN86nRC2Oru4qaXePDv3bXRl0NZ0j7PhrssXghcLv1ted3ZVd8M1vq099p1+edxg/i9s
O6/IAc22TpNhU/jKk6LmNzg9A9oyd5J+/zNKdVSo4XGB4TO7F9b14NAABlngbDUGVUbG1rsngjxl
w8FkHtnGO1XcE2KFH4DY2zFslLttDCJP9qskui7umFf47xym2KnUGF15R+4lTXjvMnusAKq8Kt+n
A0VdlL/80fu7OAWTwzlztxmpwmv6maKIIldo4+pi7Q3uCw+iFJSBc+B5tFwxX9DGhnjp/r5UcwZ4
iJwQAMDEIxmWSufOZsoIlhCr7yZHOOBP3ECzVWQ0hkGIaAR/ZbfVGISIaAmxRl5CYHcVM3EaE/SE
gxfpxH3bqUODx58Z4AcpH+nONkPKkzDCDSnD0wfAB9FHjtot00IHjLgzngCGl01yIw3PNYMXj7Fa
t36SQXhjuq97x1t3s2q2XGj+c4I5qU+lInVWXAxF7kGtU+W4IAihK1ne7M+EPvopFC0eZLlnIGeu
mR57m6R6RVlA6T3cYRz15Xg84AM2vdbkQ8v3/MLwZfUexk1/tzjevajWxOeWWHIftfxlZwSLwm6E
z4O5rGB4Ld4TNHiOVCkR5lMSnh0JFmUcC/8vPwxgEVtPxpkFpcmHfjiKzAtmIt1Lj8mjkIFug0OH
/4baCH7OM4MGzAOkJw+yznH1HYZM3wfo0qc1JhrMH4p3CVWVHeg4ppsAZo0MebVEXLZ6knaSvJCa
cQvlXtZ/0uWgo8FvPCi4Hwx1TZm6xJjZ9/DhYVY+FBeM9fW9jSvu92YFzs2+vhe03N4MPzL3w2aW
Juxpaem5exiGFzi+hRj7xRBK8Q3HL9xu/YD9IWOjyeHRD9Af8SpTZF6yjjYg22bA4chZojHStJEp
D65fTADjqRntjXegHIlRXlt88QxC/zfe5YgxoFsp2dnQlB3OURu/B9XoBhaChA2ab4FpenGwBXuP
r7+taI6d2W8B/vJkDNQv3H0gwOByta9MLgBDKyhWAVU8ZjV5JeLNvwKJOBntOhhtkX3QRQAYpB/U
Of6izA6P9CGj24Q9D+7IdiuNBZnXE9Z3DOBc+8FCnL1+9NdBaYToxsu4SZwpFp3AIxMRHi7B4HGx
L0tohqRy61CS6dLiMUWxZcLUZTgvz6NfxR3sbLXgBIiDwByhNS7Ee8QL3aB5ojvFEyWa7912t7F4
JPIgo8b/+zIVOYrICNhWZLhdgskzq00VH7dzG2kNKQ4rjCccbRkxwWru7gbnCM3K4sCT5qHcrM9I
/LQTuW4DtpatGRz4J3SNk62fZFwrmd5tBVrAucMUodUVhGdQXn1GOvrFaMLTrwCqUG13xqn/NUJi
TMbr7FG5F5yTnFFZJVcvVL8YjJY+gxJN+7k3Z0jOi3kD+E1S6DEG9586nSyKs0VNpdIYOPvflNKX
/aD/gc94ULG2/atIRs4m/WBaEqB6OYVH5jBClxiKG6fEuMib1jqopld4wiQKVRiM1TtfkevkzeL1
RQdvL9A4IpARSUl2o+QS8LBwNyCb3XSa0DSKAJX4oI6TlquqHa+TSvDBxIyJ0Vc8V9wHVqpYqGIY
8o4+yfgJ5/7K3JjN7wtFX+s7FYLCuB3tFhheQCaogspB2AtrLQZ6N5gBXkag7WHiSp3J5OlS10ir
/VLY6JeTZvDCeWrYOdiAVsc/phFegnrnBZX6xqzH5xhv5i/yCkJ19u4PG4/Y6Dx6+cdRycZWB1ta
2rLbznFwHrT8GykUaE2rjPO+5Z+0Da6jwgFjG+EI1FszzrZY1ae3rMDECBfaav8KjiwBOpB00o5f
PtyaHYIZzMAYIS3fXqGnJfrTObCct4uODQsfYGB/HKUwiccr3anHzN05Za1650kHIN/ll27jahkp
sGUXxuyjU+4zdhvmywskDm737335wZ0fOByk4x3DkH1V5b+UGGmNn+MwRSx5nmBGUx388SbDIxbg
eNZE7QpU2WqnSIu0ijYKAkinOtjhEcdhgvUMI9FP5maBAOL2smtMHpk9aJv1DCDI2WZ8P2On2+q9
cOIr9+ELtJxG0uhvPVyPts4aVra7nwFnRTu8sLizpsz6Gsn6bv4YWJCP5ZcDvtCjp5Qz+OgH4xTc
4+TQPLd+7wDV1sNshzResfPdYjtXT1lGGWhOuu0B3MmH7gylQdzEyYyWc3LNoWfQiAKQIwS7vZ7f
cprIvxOw00b/B2fVY+fsgXbbv5jwNTklIM3tO9UMxoM4yfNEZlSMHfK/c4/+MJwCCM7r00v2RPeV
1GnTA7N65Za7ofImvvJS7fDm15BijHAoMIIHaDIXXXg1jvBem888OgIrM3KOnvmwHWCFDdzaYPGU
gYvlJL0ZwqSqo/YleFPBcTY+7EcXXx0EV5gMt5nAa14NAK8TOB+GQf0yhe/oPWX4UFNmCtbpYzUM
DxUsnVsgnqr9GR/6j4qHSwzP6YE7FmKlV/dRCncMmOPqrs7h98SDwD3Lqvs1DFO2v3sgdOaPImQd
00xC5LNuOWvo+XP7BjERcAIFJeTj/usUFsM1IxG3w8NMhdyGfhnE4RbTXvc5h9oHPODJRrNq5e78
R2nUd6QejBCKzQYQ9ao1hWWIGMDwd913MKe37JNNmafBzUp1cME0QDxy2zrfWb5P38BfiFi42g4Z
8r7WUHsS1S37sOochxuoAzmAVxHLNBKxGHsPepAG7+2692HTh8o2xfOGUo2CO8qheXJWeORgQZRT
X2gECjY2Vks/oxJs7ZfB7U177m3T2viRnJImysWLF81ygOijXQfRPHmUaxR7L/Dnwzff1yFzGOw6
XNZhdM9VNlM7zkOSDHABKEscABvzRc8VqIIPA+oh5xsVCkEKC/UZRo2Gle6o9Xez65BMkSYg/TaQ
H6FhJGnAzxouJV6bqP7sGzcCfGYOHcPEyAsiw//0oG1AyGZeJdVkXrVaXl7hZ5lWBny06cFv4dZo
g0hAxICz19uCwNauWDzO6P3HCC61vdGq2I0YIfcXvJEKPuVuYlYdP2AS3X82VA8Ec+ZqElnRynWb
3Vfy6UPLlp2Yxby2Z/j+Fq9UO0z5XCgrUV0MDgc0KFm21FKkNVR1/2reNg9lH0ibMAO7RBTC8cov
EpwGwCPpHb96vB2z6L/SngdEHG6GAKUm4ejrNZW3u9QqoKGqAd+Ak3/uE09vlYwl80meJOSI4u0D
YI3yUeZSz+DPLqaM6YrXQKswRyYfRx6UNQYS1BAl6E+R4qDVLVseFAQMAGhW0CHH4RKav6i91IVh
jUOYu82xx1nUby/PgXjnTxxJa6R96Wn8laVF8tsUv66GfxeUAudO6Hp1bhDY33Tcn/ZmcRg3sDp+
u1If7jFG2QdQsTuKyuDsTOmCy9UaYJu1qHUqkz/m3NU5/f7wfyxiYeOf7/04QzkS9x1EmI8TV/hr
wWZlCuY3XL17WOZGSL0tNeSLNcbSOQzk9qCeiTKNnBsv4nLLa4G8yQsLWwwSUMEJYmuIugO1Z3Yf
wtohp7IbC2rbRmcSAXiIOlTJFIDTXVd3njWoFEY5rAxlDS5NtxTLp+4ZDYW+ruwW8s5CD+xt6y3b
btNXA4dt5h9gArL34Drw0kpwal9mvsCznBSYxQZS7lLkI4g8yscrz3vkwUjeZEoAQ1o/zgc6cOjc
eG9MAgBnVIUDGQGN6fj5tttmOYgcpt0uUeLBMwVceILgBkF+Y1INixfIhxmHPV2guOkaDbtj1z96
8i/AuqpO9wHBqM1H4Bbq20+jVD9BV0kkhX9kciV/zAPHjI/moOBQbVJQ5wRmNTV+6HEV/1BT7qWT
YmzOQhk/zB53EXwCYyXGugHkrTAvd1nkdbikAvqSPXFOKo1rDooFt5LrF6YqfIZhhmwNl3aa8BoE
syB1X/MH1R7WiphAgPtCVFKCI/8QkAqLQX5n/+TaYo0oz1dJs8L9A+ckkkWJw6TCotIg75SYXjZB
EoOkjAYEG6AFJTms7CMEOhcqweAyNVJIQ9Sr1FvIWpSzruISF//vZ3kPgCEVBKrN0A3GAsSBrItI
NRwtmm9tA7ikd1M5B3uX8Sjh8jVlIGbYH/5iTNqlhw9pSdLaaYPusJj2lLRLAHWqI2Tj1NtAi5A0
5L7CdHLUAoAqUFZsahypPQSI8eOYqTrkB1hO4TQClXo06qMirTI75maXZmo+Mx6DISGoomhLo6oy
p7TGcUqB31PHq+vdgfG5PKGZUzupwW0jbaYUyyAzSEgMIxOtgWC52hAxWyYyVsWTErOCwFg9/Wpk
DHZBc3AeQ2Bx8aKeyONlh05SyscYY2PuHFAR8PXBzKZ9TR71R1PmaDGIyrlNRRZJtEa0dWXvtApC
Ex59C0etfoXLLLttDOePtBhhGYiBlXBjxUs7w5IE0oEyCLYHJ5I4QXfp48yJh4e+9GMSTHGsRYXN
thS8JP0JJ6BOHmA5wDZJrGmISOWkGzl9oeisU3Kri0HhyHJh3CCAMjB561vBKxARM/AV8bDNyxJg
Uy6dnawNWXdi0dsbpplA5paSOqGM15aRcxinvzefcjUsZkywtS5jbz6c9rdOH6IGNjNawAeafy+v
LuEfFBSbrgmd/jfeqk9nVFd9xPcwtPaaYRsHcxYrMFwUemw7ZEssTEpdQQa8El/3lsDRVFzcVei7
pAPcXWwXeLy7gPqJ41uVHoRSN1nKsIxxHFPqJbSwHHrQ8DQTDkgi2VBISj+iTZuEGW147+g7dI1H
mo+ERHXJVEIflzp6JvgIfJUtcDkJD/nsmMKdpscLZU/9C+5GxXx5AhuBkDbkGRsO4QSbDFypQDSQ
aIANVAYeAO8LasDaMqz+EPYAjMVsyRZQE3t8Wi41EywB4AyIfmmcvDHoe1mzFOY8uR3IvI5kRWUY
fQh/0zJ8St49AachOvo8AjaqN4UZY1hTtg/jgLhpYj7IGtCxRpr1DCFzsTibkF4YEqhzg8eMZgcv
eR5oonwNn/8I1zkaTRiDAGWYbnQOXHo0QNUByUQCrC+QdArwxDtJzlq3MPhW+CLdoZ3BmfGDMQ7x
/usqce+u7p04kfcK9kUmugy67ZxZ+jDIGxNB4acA/mbRbUNNQ4UL06XBilCwaQOsGL16j6UMmsRX
RnpihOM4flsxdgDc3S/ySCTBXghVnt0iKV46yFV43UpHPEEmt2jyVzVchHEduE3hYMku2II/M81t
Buo9K0vrn9zNKo7i9DzoLKETNUNweGHCGRb1Da6y7IZs/OwSToFszWmlQzkfhAB82yifSBXBYSfw
a42kbxUfzf6iajJZZsHYCX7u6hOUU6QMThosGTRCX0xWA7ueKO9/0Ib5yFI6qXcr0zz2E0QfVirO
TFzaH2PH4kRHXJfkk9WmjhWfgReFribq0R68gUiVhmHCGpRBEKEKDF53iAOYPUbvtMjZC2yhq1Xi
zZIm/0M8uOftBFhe8agRsuT9D0eEbB+gnLHvQO65tNUqxrhjz01SwHFFJA2IDfh6wM1ac4BCeeRy
lXv8caxzM+T1WvBBspA7WsdeWWtmGjqxLkm2SdA7+/JRgs4Hs4oDjq5IwPVzhBeTG0xkJi+IjEiQ
bwBeI+RGWz3Vz4PtQ1sNcPUwRw0GQD2/FFlD/VWxCRTvRQUmVIeAAHechPvziUMk52BavqDjHcJm
T7rqP68BJXfJoaJ5BvobXl3LTEEQry+0hRJ8nUdQs4puFYIk6mfGR4CwE/UMP/kaFHqk8yMMujzR
xF/wO94Jt6YFD2fRcnW+hVgTLGEG0zyf0M050L/ldoM+VjzeD96+gwUW8PDcFwzZdjWmcc9qYL3B
syWuMZhOvGomw1gc0ZzMr3jbNPHOweVjmpQISIIhY2a7vTHOlBUYkJEcpvgoZ9iuynskXgTnNjNA
meEW8lbDJSgAC9uQhmB18WoavLhaScknnFV5VRIg3zHD75gonlDmeWmSEG6SBDazlaQUOgFJD8SH
IKlzWDOsiKPcJsIfsDFjbbCR1j0OziUfAOM0zuZpliWM5Q6/zl7UXXO3FXocLRJ6ilynjcBbBN9q
ayWbf6VzNQpf9bRyWOEelogJj1luQVdHGsiiv07bA6PD5Dxc+IhYBFe6PhyHNDClU9QtIpyRr95M
QObESzJnKr8gPlO8vHb5fp3GDcgsqhUjd6wtLRsXzJzdAK529WHyULWX8Yp06GmDHCt3QsCaslcZ
5RVofHXT1MRNBuDgYMLGVFLkMIeVl4XlZfbvDjOqM4/HqihDqLpDlq0QSKtuC6Iiq8x8mQRqjYpo
kjbAueMVDmDJZ5NlzjkiYyPW61QJ0Ms1vDfGBpDDexBJQ69s2PAMGkCG5UiEckT7Q8wCaT1KBCl/
gZu9xLQC51T6u9jsVLwLWeWGRVP81mxwYDIHRm2CActCE9L8oBos73D7pctc0bhR1BLJQSezHJWO
eJjQbeIHMeJARaeexJ3kQ1/DJ8JrpLWAH2oyqwFb1f4aYws50fGemMqg9WPVsuN23033GFH3kMKe
emxv5rEQ/VgT5bgscTg6Ek6or41okcsVA5KuChS6Dyi31DAWx6GK1F7PmH4iZyN5sc4exNHJPdus
Ng81JL+uafyUmuU7jzjH59kx/bH6IuFIVlii9TFgtEqr55WEV1HQ+/wkbHilM7DQMhXuCq/qTlAf
MHtJyDd4A22exHP6sHg7BR7qV5OUj6CjlJbdQkCTNYVhp0nM/AGyDUFUO9vCH4FkGZ6ZUAGOAKJW
uBj++v0QdrAmHdC4WCyhmagAEMdCcZgtxW2VQh2EjDKA6PFHK2k6xbFSy16pkibytvtVmPCUGYRb
ogSrQ15+VayX6CQiyOLJqDKgDugp8TTUshQTYJ9pEqmGVJkbuGwA9O6F7yCjACzYfg8Y6fx1BokL
8a8IQaju0ULSCA8u+1+/Rz1WkUfeQZCwjbkMyCu0YHWkLDM+hnaeSjY2FseUsnOWH/ZGTt8aDSHG
4o09Rd9BWg30GCRMPnJIooZMuxsOrar7diCn17ECg7i74oQsLL2PCdncY68qlufUfk9XsuoycoUg
IXMiYz378fTJzuoviO0bl9wPM3memfiT2PUvFjiGILXAKRP7RHmlkCaRaUAF1+KnCc2vb7oMJIH0
vSMoRE5Gf1SP0q5RJpteH+FDnyXw5OCctMxQgZKaNRIvgqmj/I3Tx0oaZefa/h3u7KqkLDcC4jce
PTF94BMQyoj4jtMf+v54MOgTNWK+RgxMdLeoZF40EFqh3PUqZcYJQU3ih2gTpbpQ+d/iYBHS5KXH
kH5iaOWufJrPXfqf6qezSqwl0R3a/N3JakMG7s60o+WOhrsjLfB/ebh+l02cMlHhF3xEL/Z0xFrQ
pr0laU5XpSTnDOv4X89f5S2PHCsuOogbBlGjcafBL6oiiDsDx755KMfTakVu6Yi9OXIW24PNyuAA
5BhGpv3lYlJewzwQjPGBBEj+TiLOmvEybQoFHEVGMfbP5Esm3AmMNqdMqCnDb6P13EO+8UdNxrHd
p38FsHLwKJWwJV1/vB32Iavdzr6t0PThlnQbtfNiIhiwilSj1SnIJlZFxmUiKFohC2lAtxkahfn+
uSRQUma6KMhrKY14TBKrnnotZ7tG2LKpPixOk1mJj0oRIWfYM8pPHRUPs04b4sQ0DkZagFLwEhBM
otNvGR1uE9NuDHE1+GXTf2H8MfdEDCSx4qE+O0pWljJdxl+WhEZdNMGNOvEN+x4HSdweKFCo1n9N
SyPSaXnlYU2jgxjFQnV5oCvUqXfQbMNL+TDvzq5N8HcBl2d2IypL5xJU3bW1GO072FyrqXWAo7JP
sFDAZxBTbhyL5iGLCBaSjk2ATMQuUK0HR3hjzJKHklBYKdIbLkv5hHYg7D8+g1Aa+sKruEq/a0NG
04AkkdHihWPCB9zzO45PDB0VDkE+Y3ogBnLfY418UzTNoANvEglEyAolIlVhyUldemL4+hceLF+3
kXDjJ3ANYaKyltZSKZJw+PiATRqRQZUwnB5Ia8U/B+hmxKRZm1zCrGFS3sHYZ/K5lFei8miPXGwy
d6yWxEKh/mDvwvD++fnZWj84ptBM4ShCAVNlFmp1gzpiitLEhZ5QS0kTuoJskng57S86v4NavwX9
vbN4s3mgPFTN5t5Gd9FTC1mFLMmr91oTlmux0jEYcRQ94VIt7PKdcmsv0OnuEwdQ+ijReZrQgPBf
lME3AD22SAwlhlb9BLQrLIKOsF8GJXNDWoNZjsZ1jW0aUOeJr8idQqBmhAOuTgMIaaSZvPYdqvJ2
8bCXQQ6EG0fJ2ktKnEC4737MQvcmQ+yxtshxmiA41AMu2/Wbsqvi7ZNe1hnqubV8a/qymd8XWtav
42AIqGwkQwSjHE4HJOmy1CPYps3Wo7l9GVVsKg1SPEEEXOoJGTNTSCY3MME6IDZj3VlEWH+FeBME
S4A1+gXWkWyfZxgZdUqiXagRP+RNIzpSP8wXhV9vbvtCC3jXTt1RlJTNejo7LWZBbLYipTwcNJrY
tuvXBi1Ke20paX80RE7TiTnsY0/mk1hDuatEkZCctIkYMMjbgiMTb6k3OJOdLfla7qLQ8vj0bRWl
Xgj446ENtYidoFnKg2Ct5OXp6855rYqr9QPVjwcLeuDMf9qEKg5VgsCZnjRYECMVEmkySEMSXkHa
GP1eM9uL9kLjCObY08mInUqigk93pGJUzosCPQmOOZQrVsQOVwvBm03cIw/OHT1EeyK0VUkrtUtk
dG6hR+PmpmPsYTc5HpKgN2PMocPoVW05mfHLh+QP3YCVcUCnsjh9LVodYf41Di7ynH7LZGQjJPlv
0bOk5YY0DDk+5DlVV+Lee0m+AuQTzpQ+TXOWIxJzYkYC2DRzaPLDXR6C+p4WNIxuixeeMEr+ZTKY
pkkIa2KOOImp0KTH3Nm0KiC0ydEc9ZS8A7DVsPyU8rIJxd/w1qnhwQZCuTgzlmV8Dts8vHWyS55h
vu7kgMX0S4dCxylqzQQL8eF3vu24Cer8BQo5+6nXZJwingMoP/9G6Dspaq4ZIz5B89Ig4oUg4cKC
4bHplYh/EGsNTiCCAMMO+dy0WawkypMARwSYx8QUOQwy2pgN9MD/ssQuEXf0DVAcIbf18mQlCBa4
EYvK6LRwYf8S8NT3LzsURXeTJ6wqJOr1Xta43EKUoU4MLSzi7bmbRAjR2ecfiyNYuJ3qRp6sDGUY
5Qer5C1KOhx+QBFuM/4yEI5p8DZZMWmckZDAgXFTxYZYuTHenfFKfEWVF8tgxxMIiXrUskrHqZDE
Rbl2EXs/fc+LkVPh/gsQUlezgTaJekfznuQ7dXM9VgjKk4stXZJCegI9mq0FYfxt47+TsDJtwIEb
T0X2xaKPY25Hr5Gm1dm2WVRpEAdNszvo6okIXxOcCSj4bSXA7XLaJr4WUU5T7ODn3Kg686JmTR5N
zZKllo7lM4dZt24P7QlmV8y22gaPTslvmrOny12bpU9/hSxWhT4QWafG23gL9NzoO+gywGREu26B
gLzdSZ5zlS0glSJHyMfGCrMpHkZLbMRxpQDcU6SH+PoEh0S5QpxYPq1irFkaPMads9oQj81AhoUB
D2Fi8zF4tlThLShA5Mzsc86i0f0bRTkcwNeVAfEkPzgYYruxXAFw4crDx6MrgU4XGI+CN+COVFxX
CkFKnoScgSaQO5towg674cngIm5HFXk30CLLBOE4eE/Ua3jqiGKkkcSCzMCBiMv60tzjLLnRplNy
e7O4JxqzuwZY5QMkGzOIkyD1YpWjsegGA0uLuMbCC/sOajzgUApBqqsneyx0rM4cfMIiP98RJGpm
c4Zs8uFCB8R7iMOvi5si5xjtUzA7jlXSy9GOUwM2rGy+qet2ZHcJ8RRcHjH3bL13mx+raCkHapvb
pn1m4/dOOJeRXn1YbO8O7lCdMsoycgzmxaUUm/QrSGf3xGhlTpVfHvrVvmBoJQk/XlUifOEez4at
BjDN2lYTDRp4MRjk3NcZebNfE0FkFNp2YyhRN88IuLvJyXMKFo4yj6g0YkYqA8slJz1Mtkh1rcPe
Kn6vzA1HCVjwaYF6mF/Co71ah8nrYV4RHr+8d7IOUfYdu3fzg3FXgbi1+JBwGPig01txcTru6zrk
IHeZ0FwpRwhiKwODU6M8+bNKg7Z3BpJp8I51AA0ObjlpFtQvH1QzIny0Bk1oULe+ZABq9ePdlZ0a
1r1igTFC3mon61ENmx5Ygob5Qn1Gekn0U6UkBciLlA6WF3zBlM74nKYF1TayHgYgkNOgYz3ZxwzN
7DyF/F/rGYUL/lKVTxoRr4+q1ZwDT43a/Ta02j+6vrxd6cOsvyfyUGT2pDoZD7z/b1RHz3yWyTEp
NyRqh8LCuyAu8KqkZj/VeJ/zykmTcso/4wZSAv4FBCg/e7vRBiY6DDaoZGvy1M4Z2Nc1OEdqrXDj
vM7Jk5SHqX06NufjdTf/OG97zXlx6cNQ5lx+otXZsG/OD2vTsgoWCcow5Ejz3mFc/Tj1lndkWJ41
i+CxIaXgDPhfaIQ8ASdw15d6cnDySdB+Z6d+fkkikhDABPc8BG7TGmfrNEeMYb9T1MEj1xQENowc
uVZtENqvsRsS27COB0NMzUdJDu0fNOV8xJvh4/QY7DshKB40BlQdJzOYNHpo/9xVDYIlhf6K/kjc
eHVKbc72x/IPmWib8QhfYuTM4AA+UManQOcEfznclRmglzR+lrU0q8IVPESPh7kChcyC1OiSnHKq
HSZwM2LqkYy7XubIPpesx6pBIQ8gyclOovkyL2uUydZpcKFhjW+utXv5O7rNXyN9yi1qua7R5PuL
4ffLr53zzFfQAFsksJriqtbIBwBs46b7qpUezhwHVIxPu6Yi8eDPPkfnQy9QYyYaq+MWSxn7LxQ/
EU8ZnFyaiMO6a+SJTdhEsJgG45N/taHzTA5EzKBs0MNzYQd0S/4E7R+9bxyEZja0xb0zfmp4qgIg
7fBEIa8cM9iIeOv2cHREvkejPhW6i4XgPICB+nDJ/85jE/TzdrS8RgSWaLqI5WC6B3SD2Ka1CCLS
mI5m52z+0SlIwQ2ygwGOXibQms1fcir8NeN6D6m4dToBkrEUPlF2R/lKwgsLcT7plwanMMONm+YN
fqqgcHb4WcJ3XGQOKuKWDJmDwCB3NFcJUzpoEhqy+i1s46BkxalkaYsgkNfxaoB6kRLuj0aA8XFQ
gc0HbEuuERyHAYz6ko4/DtkLzXksnBGWMQR6f+aAgmIP6HciveSJbswD4TgVzYESYXgaBOczDjfs
1ORgfaIYATJ+oBnuFrepmsRyXgOQqn1nTSN0W7UVAONVs88dVWZmMY2EVhNHKLV+xIsIAwfagYBM
IYaJAXIq08gNzrY6Bsig6sG6FZKHCVWI3gFZx2cPnQBY+V8T81Ai5XGF0DwP6LKYRUPufuU8MZFw
JQS+Jt5YddvAO7V3Wf3ryRXU8IRD0AAhItcpqh+FAkLC/GMZJfd+c1BVIoocFFv7p4dXBobI9sSo
MOJO0+76ECS2EXkdD1xtIO7jcZg2OH5h0YipUVlug6pXHVQMez3GE+o0hr1PBP+FJcgiq0QtCubw
440Znun5vd4Mz0jzsAK8l6PCBnwXH9ezFbjlwprMUj7panWrW9scw9nakNPs75eBPQcn40gkc2uO
VvOjG39+rgWJBG1AzCvh6LYrDrD5xiz/46bsKATyg38dsi42mJFjLLyflsdVevfJC0Ibd+AGm0VE
uVqnDA8TM/tOsZmxyy42rFKyGOxM45cX9cowDn9g7e0vJtZI4wfyzcllPGFoo1KRUgT/ChikdLID
A9Y6d4YS6zHGn2RHd4s+ix3jD2D2G27fZP8Rx4D8uANGyWKIumkfw17edlkIq8c0MzzKVMIfUd6B
MXIdfpTlk0gpskWzr3q2OphQCGH8xcRTljABCJhNo1cQAnCUsPCkLMFUoatv72Hr/XPJfrhkYf5B
8AEuM1kqvCHNZ7J8WiWnXpKUwLfIBgnLFvHx4CNlBQ4BCBtHu27e6LQ8JhyTkvNL3j3boNssxL2s
12JmEoEllc/Wts3jN2e1vRmRrgF9sOarRPvGvVd6hUqM4HRnIVY59BXOPPlSLzSaGGVmrbsEIZjm
lIfgKCvF3lxZHyNRc8aZ29sYtTGZ9uv3b6ljIufWkmSf/Ss3t+yeArIvtJSUzznJhZdwwGIadY9n
vXUyafVuH6vLSnUhZfHM/lzc1bhHBzIybRwEOjuCDQZ+lL6sQwhSrnBNzuIE83umrProw1boOiA+
Q2GzYCLyFJloDrxcYfuTXkxprzT9Gn5r3cvHutr7EBiJdDxiLFdKHm+/Bj3m+6XQYOb4SgnM/FAc
ZDQJrpg7AkamRLL2n02/czNK1rOUZiyLjgGmlKxtk500NuKdOW5i8GcrzyfpRl+6Cl4Xghq5nbX8
8lOWXDEiCFAm/IxKB8iwuOapo4n8m/h5rlhI6N2G9UpoQ/RnFJg9IGl2HeIQzFgjzmOyt5mBfZYV
nSmbnpQcBUsS79/tz2ljFT+g1Qoh4z2QzS98xqvZZSeV3JM/R5HJgMx90OW8+qmuseINDDz0J5MD
CuFrOmsLFtKn3VbI61mIyLugfHaY5YuVXAk7L15scmLU7A/DDuFp1Znf604MtxdU/GR/DFpbMrM3
ML5MYzlBz0iyjgFDwK/2+HVA9s25uD9Yk17Jv2PgkKA0p28bwQ70eveaRY1yhXFu3O2f7ocVDQHw
41SY1jscn5xy8mGrb63jZLsxx0yVFVV9jLAORovkQGvGatt/RyoLIj0E131XPMog+mNb0f6rW1B1
jEGl43mNqST/5EBAUDwYzmgU5U/0iYGbb6e92XUNb99wYcrBYA3GNWonlsqNg5ZEpFsiS1/99U+T
yseCjwuKVaZQ2GbaEAgYZoQNILErv13GcpWY5QFqHnEaJHWiAG3nj3+5hUgkzE/hzIEN+o03TDOt
dnouhsNL+CNLlcUFHRlqiBUIiI4MCGmnP6c3/hu+rC43Tzf10SRWdg/92fFmz+o+PQqqGA5k4kXk
RtRY3TOOGh9khz7RER43Jbiyu0p3uc1Af/HHKnkLiymha9svsN/K8Bm4BFAMKBrM16YPnHmbEIrS
3LB5dRwUKMJT2f3+g7pm9vPuPSc8xCq2iIRH04MYzOfFfzSERrS3sziBlNfbpkxpaI4uSH5MXMS+
3+pOjthDWm6u1qPk4WVkJdjAPEh16mA5dJSp+eu01nCp6wZsbRjAvPPRjtI3A8iYsvGYxhJ9LT2K
EXAzfPvj8g/tdNmZwOmqoF3dTyPMGJLvYEjsZB525n3iFU7/o6uFHcbPIf9lsDTzCzuO3Kn6/asF
93vnbk2IIG3vReUmNAOpE2+BnqXjI3TwR7eo05qczenxgikmF10Z0OFppAkZ9c4hpWuETlixmIvW
YXCqI7nC8OR2nNaEga1yQFnb+9HtZv0Oy/xvH/8OY/w1+Xg73idiKAcAxDQ8/zp9Hg+28RDRu7Ud
o+CxjO0MXj7bYb+3bH/jHkcXXsbfz+7efQR/GxK99zFHzwFzEWpW/ei1Lukel9H6FRbQh6U1VbUm
Hh95MQ2iuRtTTR/NjlU4wwEm3oMjBiW/nYvbf0GxOQFwBC1QVnyZDlS1WK3SRNjTOmpV5EMyuYWf
qmnINATSHZM9l+uZBGMjmSHpfT7SyNM0u9mOMzdfNcu5j6lfl1ndCZKCAAczisWFuRwz9pj3lMH6
IOvaWE51cik4hKqMAo+bleC9IIFtM1vQXmPZ/Qf9oxB8fZg4oTUa7dxR1Twnba/2yU5/WdMrv7vT
5y+svzodCzAUgjoI2WsiuAzVlQdecB1fAqczquUg0QuIBxpCjlF91jKL5Ns1a9ont8+6qsypwYGZ
YWEBC1dNy9KKafkj5/I0p8XFwp3F6TCw5BI5rInssgbrdYxfAJqCVNc7gpSypTwOqA12gbAdFjAA
/c6V5bamJFoalc4DijbGkta1xrTMy9uVq7TapdAOAnj3AXUs3rys4yZ+qI51or25iWFudVBpeT5O
JR0eQOfcqfprzR542wUYMUYNVnuwHz8mACH1vf3ZQ3yAtPjxQ7SCtYtdbkUQFO7H+AkdEurh2qk2
MLkyDqg5wyd1J5b3H7MCu2fLUPigXKUX1eobs8vyEx03QRMVdFRnqvGbgRYgDI+1Xb74d8aGQhO5
W2UUqNfO7hL8lTv80xzVGs5x27m9XQOzXVqO0KzXNgXgDlLfLd6VPHSZyM723crbeQ8++AHB3947
vMMZeKxiY4pcw1ji5j5cHlQJO1xW4uQzoU96SAv/r/fpVgZcbXvEhq3PHlioAvqP59GZf998L9QW
fEHTm2HdJrCP+ISX5QWnfvMC/d82nFdYYhtdvTMDCZAHNTj8IBGAfGJe1Ctn+wfDCKPKYA0K9YdV
9BvXQWgULOx9//krk+VdcBzXO3IVlp5oE5c8lgiBhfeGr9EXp0i9tHK3DDOpjDFd2S86ZeRQbWbY
14NWsokwBPJv/tomccMOqOE/vbuHj+1oM3z5Z9x6yj61m4sjVW9nP6EK4Lby/bV1RlwrDQQ6T7Le
hoJEaxo6Z1gkW7ySNHWV1ix5UVjxtou6dwraWA9rgsX5nzFQ3Iz3o9aaIdV7skRim1mitENg+h9N
57WlqraE4SdyDBFUvCUj5qw3DCMqKlnUp99f9Tpn985rta3AnLPqrz/MU470JXsOUdISFo0Aftpx
m/1wqE3ZGQcUQA+TvlMG4SiEl68h1vhuNS7dh4058fzlRmP6DJOYdQLre5gPiZIqNPdcR4mMVSWz
y2keowWGyJLgB0IqM0ogMRBtFrOjM2HEIxvWUc4AjIk37KOTCp8buIu/2pZuh/ZrKKZKj37i4It8
KiCHd4w7hldvjLr0o/o1cnr+TVsMsRFSqhrBMgVc3Y+9lr4U2ByaoYJ4Gwn3EIfJHU9ZnzhF9qC5
5J40FSgGjIpYpRX2Xbm9/hCTiM3ztDgCpeWIy3yk0ZQVH64hI29IcC6g4hLgKyTB8TeqtjmI/ZtF
CMfLlFPga5hrynHhVVIjjIFyxbVRaNyyGUrsYgTGiXOkOrxfkALywKdtCustp88qTYImYV/IBcsH
vf971ZsyncXBiQASO150NuEDHtAA422cu9oGDTJVf3qgDOcYF2CudVY8Y9b0MW1zCUPt7/cP7/Yy
R8UCrfhgtN+/p7hOIKfrxSNMU1BfoRoLcO9+XKhyqH2bWG4blVhcOa/z1yPAnBOJG3TvL7PMGr07
POVwB+xsxCCKOdqWKogBzHWuln91/lnlrMSxxQVebX+pP1gEkGnELIPfcWMEyGw951WNGgVLvWdR
IpxG7Q99P7EPGWOl90Bx2pUJ8LjpLE/KJB1e7RqeB364dxdBFn1iA4gsw2tvLnHx2L4WmdnddPpS
jKHP7n8G4kiKpcpXZCN9UWSIqkUDFZ1+GdMoKDrbm8Y4AcTYqOhebaUHSqN1zQTZBcqSoTJH6tev
p9owIw3+49wunR0/EO+jfncgSpLSUcZXdhkeXWN1WmGCxJfYh9WsJ40RJSFFf8NUcb/CDMlqIgls
ULWtpEQSwzL5EnxVcq+k0JSpbLxv9eO9/FdufY4E5Yo3JCUhykB6UIBYanSKd1kg8q0tsNw+Y2VX
Jt0U4s590Jpmly+Czq/5GsiH7Uw5rmddgJbTz+8AX3bMlD4Efc4snfwGjxO2PWSVMU2ldH3Qjt0x
5tn9XTzmRT2HBhADLqBU+gcR00OfE/KTyJpEpnAG6eNYoqgVVwaqdhpiRu/k1axdBz8Oua+iLKqH
D2txwF9UdCmVK183uED8hbb7f9/I0DD374v7Ih9wRVbxXtmUiEeupgx5SwBWTNqQMDGA+MwjRkQO
r/ePehVukZA/lxyt5Hfz2+JZ9LLo3Q8sCVheNIMtDWwHO2s+JlYsECxEgpSNrtv3IEWUlDoN8E1j
YBsULVSXzA/EzIcGSlw4hG7QYwELJ/dxhUXD3IG0pxS/MdxSzp+3+53J3RM2CzkxuOy0afxgwDrv
042fCwrZl7BowQsiFIYOZYPAsowu3djOx1J8y1y+htshzI7dDyARXEQ8xX+OaLFoQ3EiQWKGe5ZY
tEmfyeuuIAuxQeKNJybSscPRQ+qACpVAzgqSe9lfm4DKyDlRYYYj5LFYTff8r8eRxJdsrqn41lEe
XzGTa7Dq6zV7Ozt7h5RPMSPPbHAvS3Nb/dso3mssOplto0GgM4QAjzkNfAr6c5JGMZdJlsmSuJHt
fQ6k+M9bBKlTZiNaW2s2+qB+PWsPxLjlFlRcfh5MkAKWLnWH2Rsnq/oS7dtzzY2N8qiiWA7kOd8M
xUp98YOelxYmqu+R5En27JKu7sDW/P7LCVBxO2C3/s0iwgbAndqmkpsJswP0UpWHy4Ns5ZBb2uzE
X5WpjiQJhIMWablAJvwf0ch82n1IyLQlBE7VLzPp2ndMitYkpifoV7RFdrdRMMKMv7lVaVES39wP
3kswP/UFmXsZz3A5gcOSIoReY8xjUdNWNcNli2+Dbw3FOw8eB6Jg2I9eZsGQiblJGOBG0I7kz2aN
Iw/OE/xTefGBVWZuqOVGJXXuX8Z8D4zQBu0U0t8HLIGNZ6ZyATBYBosBshXWN3mNuDiXa62BvVVI
B8cYAYo9SbIv8Mmn3QN5wqFMd7mhjbmo6pBbig+3C6/uvqJDRASl9V8sJ3mSF40uT67CTF2xCG2O
PIiVggzRbWOJTCUkFAEsixCXgISgQPg68eI+YggxEIq7RqoVBk2M8llOcBfdiR8vZ2fIqEdQqJnI
RSHpHifYw0o8F8KE1vw4mZzzAwwKFxMVUTFRScugLIV9C/3sjwsHPcX3ib4ZycpaqANGk+DLAFg8
Tf1gA1BvbZzhAtjgj4Nmot5gLktWQALvUBk1fZfWIBw3N1sQdkx4wjF9Ez0QrWFvqQ4RlTDBwkDp
s+Y5Z+iVLW82OPIhn+cEeYvoBto8/CdacDQW0DMoTWyVZD7l0F5XO2FdwDRjV9gJBkyphOHckEXd
lPHzP4WFL2x6/vBR3vlsPpyfBPNAXI5hsYijDVCrvStMQOIV0mP2CQEUY2FkOAu8+DVkQR+2i+Hu
IKI0oc+JUOF3oYCAPrAmOW8JOacQE2DHXq8ZPeAhJIo4FegOK3CSDp4fo25bQBl4D7Lz4bsH15e0
YgaY3MAQihf0BHTWS9mmADa4vo7CTOO6UADxmrZs8f90iHBoMIs+CyuXUZqZUEvTqRUQs8XhejCQ
D8rvFSzKJ+4Q39Q16bRr903pDX5znggvcrjT+m8+NtC3gMwLsAUgSEH1aaoJJeX16gl0WORYOuNT
KdbtvjmvvJp8NlO8Zu3BAODvOEOmAlPZmoG8suGCu3aYmUG3rGEoD+ymJcSsCYSVVk2BxrgLSjbE
8Zv/klktL6JApO1wKugGzsnmFhmRGEotZqxvefDQ6Y7hoA+5WzOY4mzWGEkxM4fWiWLHnyguih/h
nsIPFsRHJJVSoHSdX4ksEzbFGDxH5eRgOuTjXiLXu3ImsHW5atw9cC7+PtpjM0CLiFVMDn7QtEIW
wWAtjCgZt8ihCz30T/blZTJ90i3WiOEaf2ZlEHDkSYPdO9ItUO9ZUaMksBFfIc+C8QFnnH7bnOqm
bk/nngjt1pPGaru/00nXC7H57YyLG7MqDWqO0NgZNkJRSy9CbcL7dgg5WQFA4O0WUBG3UNP3qkh4
aJh62l/H0rVOl6nXx5jeUO33iJ77iyartuwOo3Fxk02NGugq8X8X1Vze8TC4zKfeyfO8ufnwliHf
2H/gLpGb3pw32rXk1YjpMm3Yww0OaWXEBQOZvqgu5IptSCzweoAu6zertwhmjmsItrD839zJ7jQC
CcMJksfRZa2p0B7Wd2SOFDbmWbgKPDk4kOxFcfInLBS5VmQ+AN1W9IHyuHHKOn0TrAZ3Y88LoXhf
zH5To01vXEYtMTDu3zb7H8SGAW9fsl8668f0atTjyNwWLSOfHPSzHpNM9rK+o89CCeFlLAr3iw+b
8cpJ9z0cmBwEGgwt0gvwwwKMnpPRgSJhhvW7PIXiyddzoDZtYm7LaofbZ4cqt0HKtyGpIYmd48Qw
eq5PFTyL51q3saANVhtYkNlfShusU4rKmAL20oEkxHdQneJAw0H8dqSapRCpRpA43QQpDTvmHcoS
PxU1YptySbTcuX+bMWNwcY5lofK2pBkRGrHQ5465F2GhZMuhR8XO1gRQafuwhf1UiCyR28PARygS
gK7CTyYYQqiMnGKi/BCcRMp5NsDDGINObC//1H+s6X9UcRF/sl2bVDs2+4oMXqkEjAG1j21MRJXC
WJdoqRImM4sBmHLhHIaM3kWSi6SHP8I5khzbFZEocja6tnR9h0ODL+GBDIqW8CtFASN8Unk+MNjz
QPp1v1MTHPBeJ7hc8qQ414yq+D7ny3k0zAyhNS30mPTFlt1ef89S5DEd1Jai/24hc+6Yt0CxGAvM
MAb0sAV16lXuI+5045EoTZCeSwXf16bffrh70XDhEHL3oRTow0eFUyuzRbYRvIlKp2N37AuEagdb
FbQGzr2P1TA0KW4Qsxc8s6B7QQ2kP4R8DR2bWpZlS7NMFLNz7Vpf6Nc7FriluhAmX5dfHx7IOmOB
CzVTJbayPv5r3+HbIYyt+I3C8+pydWEZYSUH24YThaIMkoUch0fYtZyiV/b/F1FWnAN9xCl9UKkU
0E3nicaQWohi3IAZ454Jm66wRCCRz6IzqgLujtS3PCtjCt6/+acv5vciPbVhHaDm4vXkhORgYFoh
6qYY2B7G3XrG41Q4jeX9Qgq1z7a0uo5qJ4QH07bXsLUGwunlu//FU/xZfifM1QWwyO2EXe7CpYHs
qtJmRy0J7JL0zsg/TpgoaxN2COYjT2jN0myzEBnnmJQwk/UExAP+zOzIHo4qBzCLMTa3ZA9jaBmZ
/T9rvw6FhVDT3ZSami55zfNL5eTQKQntjBPc98/CjhN5ssbigFbtcIBQF8iAbuG/kKPS3Ac8+VsE
A33BrueAnUv7OhMiaheihmxfuNfL6S34PV8225qQ9Hij7G8cGGDRw2z4xo3FFjdQIW8JczVeYewS
YHi1cRhPO7yZGWR+1Gmip+5y9qKWmiXQqczz+kPExeQMhceNIK8gtpWavrl3JPT3y34e4VEWBrLl
c4xIHhropLOH4SUHypYjQ3Ct62XN+SZYq/gdQmQorDawxcg2p5fTyTNHnC8oIwbsmpzGgyNv/5/e
AVozrK+ztviNUvAiIGRZwVop1xRnNapGIl5BZGAYy3FGQcJzKXoYiiKKkg0ZdlZ7CpAn1DKeCdR0
4NmiCp3gO+ORBb9VJMnRV4mimaBcAVXwOSYs5fC3IYkRhTRqQWELXMWk1GGQeDYYtf6mE1ckIVTB
E2R9slps9ijA+JynwGYVmZ9ZofJeWnOkCiQ+ze+r1lje3HFCp4DDJsG5Nql0vopdNDmssGuhi6Q2
S4ctD2Mzdbh2AdXXrjklWHVroyNzAaYpFmM7WOnmKrA20WjoOIaoCznfDuJBIstEP51/PECaJY72
MOgH9t6be2DIePeCkt0oguDZcCm5G9xsKOAUwwaPzz9dl6jtP/bNwSmIUm6Cys+gcq58MMvbghnz
AF4vm63oyiR8wrke2jb7OiwwXsIVVSYQmlm1TWqQ9kg/6Z1B7OaH0GqH6DJKL13TRp3KQIUcWnoI
YHFMbdHA/WnUFw8aXxELySve1z3UwFyLaDCRRdQibGDwwabsiQmAmOXB0j6+mBbIxVPc5hgPRD4U
deaxPczbSLuINSeBJqDFKq28F+g3G4SZfMiWB0/lhsnn5Ni16R5LtKxw7NAuDG70ZfVA3Asw3OFD
ToAESaFXkdC4ERSc6jkTz9qGyS++qlG6hp7WyOYNbUhf94BiQxjdbaJWNJtvQqk2bX0LVz/DLuje
2qsv7/HYMFzJScHKdm/d+b1X+YvQIpGPf2cvxWQU7kUGNmsoR4e64lzhZLBv4qM0YQ7fd3zlup0t
QtQq5/wxxFDvSpcC/wbMoe3qGg6EKCsA0O6TpxKZHc36KkHIfLQcPSPpabPSYhx01NuDCT6RA8YR
W9r9hwfo1/vZb7RDMobQNi+0zECQ9YZSLzottQEGXqlXdHxBchPgX/MOuky+XQHtqIuvLHb42Hnd
xqVus1+Vu/Rj6o0FtkMf/wuj0ZjfStZHyux82YSURauCif4TTuv8a3zO4NXpea7QnhgfhBRvJxrD
Bixw/KrpRG5Bq+uUDayh1MqLEysC9x0UiTVd8Z+FWRvFj5cL2VdmUcu5nRtmq21WDPvxA9fcxv6a
ztG2fe/I51CvPN8eNyrRRq9EpHCm/sbjkMvbhq2YCokwbIjD0JWkVw26H9yLigMOiiEFxZ3N5UsU
nXNfUXAsxsAkYhPzw0Sm4wIwApyMe0HvQIBdescK/WrCubcKAPPSvl5dDmLG5/XV3MSjHRoGqG54
ShMu1eOZ0gdF5U3ILKE0fQ7u+3XMzrN7P4P2UI6y/dP65u6d4LgY6ShgPBZYVtI0pnXTuNQ9J3dV
mAhX5hTckqtxIVkDiyxGpCYEn4IlwvjujkYNU3mW+DZl4aSrqDIfLQoeD2ZhyYh+1lkwNHtY3cag
rNm/7V9zyFHXQZMQy3kPW7WxOkJ+1m+B2DiDuFzXOrjUe37ns8LuIDbXi2lZGCKi2QRhsjVoB+ag
o7DvZ4UXh8boTmrajGGsTDAazBVCswW4EcylfmaxOOFmex8NILFcaysmSdh88wNP0Ka4DTiPQr3o
FlQ7edAko5ZNhUo2p0NgOJU9gKMZUCGpZhd1GDrGdLzjIyBEe9oYplxD1Giudpu1m34uoT9uuaoH
zUHEc86hxYH3mZ7P3a5ByJcIgq57dN65RVXELA4RbO7N8NIKra8++vKuyU6LdbP62hXMcRuGISzj
4ngjmYZvXTxXeWFX1OpM6IZtXOqAdT+jN211dUkuN14R2yxYHT57yKk9yULzpHbsrmrHIhfr+s+Q
GBFt1j1JNJtG/Z1ZBDlQsv250d/aADTYtQH1qoNiNHziJf8r+4qY8XTnsMdA1k8x0BQecknweo4h
GTVoUO7eM7TRPmMPm3u1+RfgkaXuC5jebiyym1N5+qyxYNgzyLwigs2mzvPeMPqMoUp+zeHd7443
n9zq4papLA7F6LviuaYv4gvM4ychEsti+cNeVGQ7as9rk90oRYgK43tQCFLCR9hBygec2sFwIJax
GnZ1o15WD/slOrLvKGIaQ8/TvLT6hOf+syo0nyvwuNDuzn8OE4EeOYyFbrLsHoPOtLr0WFtIhXCI
6Ab3dKzAjexacWFA/OOma3Z90YerO7yqgB8rog8xSfo0uX7daNCllwDCvjvfFm3GYxxHfq3bldAH
GygvuU+/YxKv2Gxx6IxEPXifR7WdLSOeMMzy+4xHOqznLB0gZk4tXMt+1K+1rwCBsSmh1cccFiJy
cf4gO9TESZVvvc8fePsvEzyP8sxWqKU4Vkl0gLq7VA4Cv9OBgPm0x/wToLvlYOvKfOXKKZHog7tV
0U+uFYSo+vQn7MS69gg5bM6yZfdnqYlX1ERKpTW/e8k7uTtVtsxhXfHWMCg5QG+E/tzEidBWPLa5
bzwKtXkThgs/lXxUNpzn9M+qtfdZpSxAPkdkl5md95xvPFE0D1PNqDf41sM88cvXpmb20CZl7ZN6
dLpfJF4YZJJoojMJqCLzw9ZUYWWV4eDn8X7Am5hmVcOO+Oi0GVsBYMZAHUvGLpEJObsV22ULVHTU
1G2GUPw0lJs/zeNjF3JvmphQoZCCamgnbSvZ3aYVDkJf94dXbwe7QN346FP8quj30j7md3dGGymU
cCumcBffiI74eMR49GKPxwmT2AW1ArQrHH+aDiD7irEUB9sFxFxOPSVdFnBHgjcsqdQJMf0KrbmC
lo3Bl1UnUD3cvLJu8zu9OLqEln2dppwR7Ftk2RZB/J7kuv26AsonPHAA7zCEYUd+Xf5d1UbR/I4J
d8UYuX4Z0ZHIe97Kl5SgUp88mKlXTAAKDaPFm86U+JPBQ+mJkjiMJp+fmxGnSDhSw3o2rNh6AWhM
7zZHcxVvI7rJ0ozJmWG/ICai/2XOylH+O5fLmlPY4n2avbv74WJy30cxc/LIzN2EVZn2SelB0IRX
YtDigsbGqG2Okp+TLZjlW+qKw7Zjg43s9dJXYbW9rJQpiJnyinj6tswuCPP6sWslHrP4J7Fr4twI
2WD9JF6Zncet2PVffm8itp7Y1LNhGsXk1TQr/3mzNOSVxWRZupqXcyyryOi/HkfbyzSXoxEeB2sB
iieynphjkZF42zHUfdu+s/tVLjKa92L8ZHF0Ig+HiZhGQoiOTF0fgKVQ7UEPkTbdgiZZyxMJcJjN
CI04h367a5BoikwByIN50IS2sXbWjGdFY5fkw9/lcwFEvFw7pMbzkoM7B+aejOGUHLXBupXbKuKm
tvvGIUMcob5vUpGn/ccPqK9t/oaUSyUIU+722mb69qe3cR0omRlurrCoe+ZSN9I9FOmfm1Jh5wH9
c1fI+EwDSsXGDRLIRVK/mGKLjhTBaXlzZkyrXGVWAaHXLFSG2y4EyMdcdrFAJgJ4Q0LmlY2ZjYc1
oeBthAWAgOfSNPqanTHg8+LZc/agg4RaCQ01etkcL8RLMNtjtODt6v0TASCsAufK5EW3klmbwTSD
elvNaZrUbKjk3uc7uj3mG6uBlx8CtjY6KYaCjUmHxnkEBoDqbAEdUGSQqFYyv8ED/rboUWaCWeO0
PxvzqjkROG+STzwGhL9R84nGte3EHsgRbSplunns7Ur7kxtUNYJZvEgOomWfRYSs//OJ4OnDZZLe
DzgNoaT/OcwgD6PT0SF08S85u3Zpna+4PQq58HkPYAOLOmXS4k7+EQNAgxtPX0n6satt9VNsvqlw
GOrQzeYwFGwo+1oD7BERKgZL/Br8wiCDtMQz2eSUoNRjdwOoecaWun5A+oe7f671AcGCeO8b48WP
OpZr4sLETJzZnQKVRgcztpfmX8f5gdOQzQAJ4A9i2s8Ci0mDCZQiVpnZF0AX6h1GGka2A3knvyTk
QeHhnYU1e1xJdYiucVkys3K0/UHvkEJnhm0rhAqpGsw6Wmd6OcUDoZhRZiyUK6iX6WQ4LJvv8YdK
GLSPybKCoyiIE/vnnOaHc4y2Q+b8eWX3QpQDX5LUoMiSosgnnoqTaOU2M2Y2BQFaS7RGMuHzD7td
rzJxsaT2XVECbDZfl6S0+O30JhdsYk9W1X8aZB9h4yfC8u6aK8S3stvzcef8RNI7t1wR0HyCYiY/
Rgdn3U/4oYda5KZM910kXe7mRzi5sbnBVEa0zy+Nu3h0Iq8MDsP7RB6pDDVhbV7EibvNWzTmtDbz
CgNQo8XGM/iw3xjvq/dd3wH0nFsH02GA68d5ShM/u2M2cLOSAK7mbd07PVz2ULxvp+VQAyJkk7hC
jDeududA4YWrLXvJMECEjRSAegZaRIVfHoR9r8vsJO939f6Xzcvg3MTG52NrjCmMinJ+Wk4a8AVG
WF+6ErNF1vnDJSI83lTYSJRDrIDhb3iBDuPgAfX3NtvtoJvU3MoeTjFBVhix4j9L51C0EGe8iSFS
rS4GNDTptNtmnqJ3DA+t1jAbPTGIG7G2yydglRIPqv0zO2ndzXVS248u3KbCLgDpoezaoW7uesdX
z30XfoUEDfYSwPokfbtJ6SSEQ7aMiGgJ6ID3WSvGej6sZm8m5kE6Bjk1lUGxp1YtByqL5M8glnin
IngNxSQhuyDH9uiMNzGBfWIybSk/p3w6jU2vhZW/+ZylP+d6s3Ju0s/RLjqV3s2MkX/8Bs9ZD+ia
IvN+6ly+K52gFaSWpxg2BJxrdq3HSd08JvyGDqbUIIEjrZ8QM44VdNO/YaYzeePnCYYu8Ks4U+7E
+lPvJzgz6P2w1a9XqY8lK3RnDNcZ33M5Om7vqH0ZSoYudTgjeYBcHETxEx8lsE2Pd+AESA/PfQm1
Ad0ppCjezUop7HjPo3o19emdnEinAYUs97VpcvlSlirG+5jlRriERRpML3OaASBWK0UcPuO5mzWa
DkgDcz2eiSnnkjkN0TRRBwFZVWTcidMzz52Lsco8sfpzljXHPD2AFCtehO/a9mVeCF7UHS4G6qhl
deB/0M+JO5Hd90ZfIvswsWNIA/sJ46hdphjwCxPIME3f9KZTeDvGKRaBy8e6b7mmutui1Ee/OuUp
xU/Zn3rz5cteEvPYn8PVajnb/gj/FQIXjEswHQbC12b0r1q47XnAlBDcjRVqiMrrzLqw205T+Siw
agibwEMUh2qe9ATVbleMQU+w4ymtdsJwSzwsrLlONaGSt/G1X5q2TKAg47L22la0ToLWTBudpnMz
ceqxMtSdlHeyBB+bWkEw3DkcLFcMiT8nxJOcdKJZQV5tbfSlMic8cykms7C3GclYQ4sX5b48+BvX
H0rQFGpF4MFkABXY8V1fVqsFf38TeHfT88z50oQ7WprzsDQoXUwsCMDiBTyPB+1db/eG4oM2U+aR
MpHsz5l2rqYbXt6OVkIU0od34lJIi59voIxI/PxtfxvdIFO82FCg61HdGg/yJDA7D2qb69jwVANm
hrGpGUejC7R5dwnyAQlCe+6/BAN6U/ghPI4EcDI56pW+ZfW8IIDmOmckOVuWEBoByYOl7JGXILAo
B3DWijETaMmsOGSdQh23IYpls6eHYjLpK4sOYxARgt1ZATrO+mScORX+ljsZOlHdWHASavGEVrAI
TkYq7C2586S5kWpfXIDm2H5oLy2hrPPOZZUhnOj0aYIIr+qxhdYXddNCSnOfED0gsvukL66Z8m7C
fo9G8O8jg3E/lwvY52x0c/ymxB4kM1COTuMpBRANF+eBeNvcZPx9WKgWJYkg/guG2NQYC2FbowE5
SHDxjJz3VosRHZykGxXllfglpB4oHHeYWaMydBxmF9qEQ3+Gb7XM8uASghZATmyhygNh7Nk3Jk2k
h8kcC7tJQkbpqjptHEs47U9voR6J5YiA+ALtx7a8xvP8Z2qFyFWA1t9UcXvLHPcWfOR5cgByZboG
eGMBfYntU4LJB2Z7nQkum5pLcQPfhZgSYC8aoA42Nab4hriv3H2hf9VJ1qBWUddihnNGXEkFAdpD
bOBzqP71XFltU76EOM1fPbrHHhN2iLuwrY5EhONYbWqrHuovRof1UFQv4wez+z23grjbo3b5WM99
Y/7tl5CGKV4drStTrsIOd22R37OiZPkLL02kFdxyCQWC43Hk+MBFi/Ea7hY8OilErh03Cx8AeGJk
yvjvzabJUd/ipAS48zFOePm3PY8SE/EFN1QoV13895lgXhDM/PBqZizs0+0694no3nnKZD2IrcMB
wkJkTJIkSBFL6x66QI4gR+Gowj0DcJ29vmSYJ/SA26x6Eh1Vnh6IAIc3fG7sg2Yzosf0Jx7C04Hr
4m7jKwMpMrbEKHgXoR6CNyBVL0oXPAAZaE8+IfKHQuZAIIEMjLyIaff7EHHrxUgLMjJDYH2FyzR0
4STIQdUgY1DAp1T0GLfz2L2c62aRcFko9aj+6TTv9NKSoYHCZazvhY+Q7BaH650q88W9jew8QKwv
g9XMR2HtbN0u3kVQ98tV1+VXsGJYHhZw6mZnMEERoOCmhPQPHOKvyULANWtQItAyPJc/A9hAZjVd
6DaEacFcmsGa2Ua2ZGwrRvNcpqjM8/GXkp+qAqiIi465NaSeBUF4s9AD7+x+zRQE9wrFfzRDmiM+
6LBMZLbbV4Yj8yuoXcupns7oNkEai2sJ01bjgVO8asKMf+abzKo/TsrrKH3Af+SyK8mhy5N+T5hg
xRZ9TmU178sbK/TYDW2g3NachdMFjJTF2FP2P/aEm/NklA/C+McAgdHlsl5ab//GTBU8muiT5xKz
HmbE8bK+uwhHOrXZoBOrpyFtWCkiwiuQDqQ/dc/SQhF93UKljINHtw9E8cN7g8rq0MUdTsCXom0V
bklDwMq1s2Fd++o6ASL4/yiAQEdgG7Gkf4rd/R0FHftVE7zda2rGmKL2hX8d/8JyO/AK7lNny3iA
YVE4ezsdbpZBT/ao+i2Kpt29NhKKdjznx89X/xB1zUNn//1YndXHF6PyevkGiMhdwCgILeQrDMMF
GdLsJgRpsQhY3Dg2uoR0+zy0X3OSQn5FHffRHZpTSI9hl1SCj1d/ifR5vQy88JUDVnD3QEn7b1xB
aShEikfeFPr4Qt5M17lvPzeLd8a0ksez3yRt5gcpq3w7yMX50MKgkJVc7XeVsKJmdUMckPjzw5e0
AmKiCQRJ8RyZh8/pkE1/HsRNpnoYJn2mpSERyAxs68osLyRHf53u1eyMmXDkipsgQlkR6Dor98ql
Wfa3TeaIxYYs1xmkPzh20EK7jKHZZ07HJnz8qeDxr59ZR27Shm+iYPNcbBQ6bkQM64gKry8TKkKp
vXJKU0ti4pVi2po/IiCXh0nQRTdx5vnHhLzo5E26uJhSthvAOUrHzZYkyyDS4dNgUAV3DV/R0IhS
AzZ9EAL2GKNyn7Us3bg/vEJjsnfjjKZiU84UVQdYhn4QrdFSfByUeAg9rPow/8Vu0+CdZONymmDT
HFEGPuwqteYvBgGIBu5WM9A8eqthfw9EETaGoZFTGxjRVjUb0Ns/GAA338b+jQcQo9gVQrGH0WR/
naYNe6slxv47yI3v/GmRufGazhvMZMhgMa9DlFBQ43KGNZBUTleN/sVszjrLDtMDV7evy4pUOys5
BIE0fmS2Moo2PkdSNqBV3/B/QClIUUOPSD5IpdgKyxP+ODE7ZnrW1rhTfZgtFdSHpJVSpuSZU1QB
uNg66/YptuZc4ifXZz5/CmwUjad54niedohp4LgOnczW1uUwUQyUHbHT214R4MHwaZ9jGJgbJtxw
Zw2MYcOucXns5kuNPp/7EMxz83KdRg7d4fzyWN4cUL5LPP6i1jPm6bAVzFmuEEzokI3Go/+DtnCB
rX/PnPh4ZfqRmk8y3yxQVEDkfjRvBh9KZfJavXBTD74WypPlbXxfFkFjgFqCWKPczO+2emqR+QM6
RQ6can1n9fRT2dkXdN7n/9a5eR+sCka+31kmzCUnJ4ensyzsbEXCj1t4111vy441IlJ6/th9veuU
IG62dy7OjguY7hLnM8zmz5b56t+wIJkmxIc9giccI2bZdKyRyRWNX877RZPcGnRJwNrirKIar548
IjeI1S67KfE8kFD6++jEpuc/ref8h8qM+9Mvxh3vmhvV1VA5Oc61j+ikv1RXdyPTacJpaFuHL4xl
SXRuEPnOD0TgRvC12Vup9pd5776RmXvj3XFYF/y8+JSPvoMuj+bqdrPA4LSn0+v3+sVEZ+iwT4Hw
IG6G7pUBAZXq6fWyepnZsqoFKy+Uf3au9vPN77JvvHpmai3rzb8XVoJHyymlAiEQ9mXVi2ry3PYg
IvwcFsVzonTgtX0hX8h/oIB7zXhmrkB8o+6L9HkapdZA2WdA96nxVC2VucPkO+hdigWL7Bo8QS3N
CmwX1ZoW1A1+tNFp2U9y7O163AAtWvKIKvsIFHL16Zn14uHpTigWyYqdwgvliDPiu/Hbd5zqZj3I
E7N0jF2YqXovEsMZ1s5vjs7gmm0KtV1pEvF1Z9vBHRCgl9HsHAHFuji0J7XMoap1PO5B4auNTy0y
fUDvR2+QTsN4HKk2K0TDyAsHlz13+lZ6TcRIezas14/S0M4a+xaWvUb9zoy68Fq6r3Y2LdUMNYQt
ET6H+fQx0ungjBIbQCR5vb/b94VVx5Ge4/n/ueAIPmXPa0xrfPIuvHQ7MztXC77JrLca/WggIX0A
r/4Tq+8VLAeM906FkGUVtcvjRhlpdFfcFhgpM0gPzjXYP081AOn26tWnJXQ+FC/NgGsxLblPL6uB
57/sn+w3DlFVvk5u+Ddoc2pgG8em76d00wi2Trk36UB2hkSlolhgqllsjuQW88Uob0gKQWUU9PYX
Df0XsIoIEN+11VKs6Gq3f961Y/x+415j0kvOT1Zhq88+Wj2cbYgrYzSrHDtdtRGn5M6gqIMeLDYM
guxWTBpCM2e4gJqxM67ZTImr/g1fXet2tRiU8gvuOsIzpMGcOFbNwVezX3G/NyRbcCBypDIogxll
CQYC5Dx/ZmgCGytWKVZK5FYy4BPeIx1HJfQuuA3nZLNG9BshZqrgvb7aQWnkXwvwnNHn+V/WDiYK
UEfomiBawdYd3E4jFQjBaOH9zBEH+QKqVmJBx48AvYGIL2rLw9aZmjwCFISufewM1qqr41LCEXPa
qv0txm1HOCXPGnreJIKRFnpcdmGz6XOlLzzS1hgCB1zsltjmN1K7s6Wg/MI3gTxFPCX+6e/P4Hw/
gOin7j005UMC4QkZOcBU7GMAmVNmhyfeBklyAKqVOCvchhNGPkf04UjsQt39briNzQ1uVGPMIT14
jPaiB0TRLXwqP45lWsP2esFwiU5RHC95y1nHcyHaoehqfR345TIl+F3shOdVqPNd+O30lww/9X57
886tV8sS5bpkp+jI4vEtWkYVWEZUWx/FWFlDukmgFiwPoGV2rAJ7gidBKVGQjHKS0FELNTK//vmN
Dsd07jGPLnMvzg8Pbmje9flfv+4y0gTjnyIwopcHQqTknb4UdokpxkXyi6XVmGc1dNA0clUBTV+8
SGY2Q5sj0a2bwB3vI643NFRfO1NczVVUEz4KZ3P2G8pZ3Xj8QWBg+kBm89a0JrbCxwfFH7YLu8V6
nBcYJIHgg/LoCFMXLRKrRlefdXU1s4v2BJ1ogAwzQreVL8FrDggZbIoQeVP8ArW4n54jtdHHdlcB
SHhTqGNW1qRO0Bm2NzafhYAISMB480zUn8YGMI+mbiakwp8TVFdzmK3YL9v2l6+fo26qCxYGZIEw
z/8iTNEuwIB5Pt11LlnT00lss8KnvWs2/bAcJOE8v80aGNJXMz1eR9D70MQUqOTNJhS82GvjCWOE
+SC7misi4nqD/1g6zyVl0S0KXxFVggH5S04iYkD9Y6mfCcSEAb368+yeU3NOTc9Mf92Kb9h77RVO
m0PfNVi3jKoZAdvHt3PBo8G666jf7F/a1ay68I2nFWFYsHzH7kaPhFh7HL83N6plTmF4qCVstBTB
CPmsHWN3/1CjiLqwNzFOo6eBCVk1v+AaSgOn7m8r57ESuoyjNe6v8DtcpkVwu29vv6AmTYt+oyri
y+z1dc/fpXH5xwFRaTEHyLEIVGTOTjEDcGr3x80luvNRP/yiPjjvr/in/TCe4w+TQsiRUlKw/VBW
fqJGRSb1k7nHRWG+WYbdr/+us5O2P34dDSVuEd4/4wLcZAWx0BAlftNlSupB6VBH1zp8F/6nu1E/
L86ZafkZn5SlgoC5j+cYH8rZ+a2AetrWtVdCVjso7rFBIctPeBMK/7BOh+x6D/RH3K8gmqvmcV91
N319+Kv+tdr2ozUpX6NHy+uRTFqljRZ8YTKc17/GOb9xvukPWhVovUqhcPcrxbu+gta4U//JmCuI
AC2MHZ6DbkezHtrwR1ZZr4fKmpow7dZg6cXm9kYqLGB4omGYogTeTwtaRJ3Wi6uRXZT5VmlNV/Gx
430hGl7CZ4eOTQ7ZOrkadMlUZhRS2Hb0jzOV7XZBCnGv8GI6bcty82gPi2bbapAxvX21s3zj0v5y
m3KAwOh5DZvO4DDoI8E6brvf7PqePAocXmRqVTee+mRUdhyejP2bSMKiCs7loGd/gJes+8nr3sYH
JWhDKrcM8Ottd5kzNwPTAoUGcEqLrA4od6ZdiuKvFTIA3peu9oRi5JP9c827H7Ot+F9IXS97zyTk
afUYmRwxHzhDDl1S2b1Ka9xobk1cq/3Y/egDGissnP1KOgvGwM102kdpIUGETDvNlYPfzaj1tcjZ
rku/9yV1lEU3vn2RivvHIu5B7glaow6CwhCiyse6UEuXxWgFL6XFUF/r4uPn3q9hSzd/Isfsfe0S
pIqgYKdRAg1Y5Uy9fIn1iZTFqltzmC3I9dvq/KvzxxyNjMXI7nOm1WCnrQRFckakIh8QBC5knf+O
OzoYT+B21sehhaWC2139axT+C9N3q09/Ds8pa6ftoJX0nG7wMj+qU/tvUhfghlirjFERP500Q4/t
nDKqmT6gnmyOGEyAS3ujtjnrjD5WHXJGRKtE6L5kp4hNMXYW/sgIRrp9HnApNpZP5uW4gEYBcIXz
dDV63uRZU8EhB4K9IdLxTn6zuqXd15zXMBw/GTnaiCumV3eNXPBMsIAHh0KoDDRd/Cp1tx+fvdE/
RnC1M+/odqUz5MfW8uQPARHq3RAYt7o6Kl44lkGYG7Ctvn3ahsrAwDpw15PreGTyZHzTzykozQZn
nQ/t3NH5mzHYxr/ijc6wDmdf0BjC2aB6oYtLiPX810K3CGZdW0URdbl1yZZccXHrs5dO69qBchF0
DBt/ixIWiR73uNrelGdtSJqsucEBooUKqBON6Vw4QZHEjz8Rfhr4fNttHJWLhJYxP9yciDWq38zR
Kx/vxwii/ffHklUNz1VaPSNYkd1YUiKpiNyfHwsti5a3eEgnV+fJWzCxzkxR9hW/iRdM8UwP9KK/
77jhZ7Lui1lb2HYsau29WvDz6EmBzTtu2wq7hlU4dMPMVz4R28LqWmuK4ipQvCkwO8wS2llOMUYU
ZGFeBhX940XidwktpfWtQ3B8kYyeMkDPY8AMhJkm6WevZcc5odQ4ZafkGzbusk4Ul64Pr/yKdrVr
EcCSSgQtLh44JCR3d7pXUppV2sPr2Z7VsFF5OpQutXUaP69seC9MypSS5RsX/juBaReNWxuenCzd
YkD3W+xYjFUUoddcou80JzWmPR1nuJxfgkF7OOeTOloR1QasTXsJs+sEL+rtE4ee6iiJEdYz8J/c
yBqa6FtQXsoA9uXsaWMpdYsvEyzAnratMdvnxmSmpSzEL5QZfbb6xwKcbGESHv5p80PQCopNF2u6
M4DE2hkz8sGn4+b8G0FaOTpKcH+a4rzAKUUPCmnFKQOxyDMIwLNzSMRheHb24B54vLDbuK492OoV
Fe9fNhjeo1vQ9R+1rU60w3rMjNV+bY6782AP6GA1XhLGgvSIJooNaIeCv3xN7WcrH5Zhj9xzakxu
XqgoqNOEjU966i0dtgaYW2GG0UHE0/LECUMZvMHzlyUahd7BW4etydesSxlanb1/PTlfnB4PY3MZ
CH7Esrr541bOf935QCx8IadYM2QHjrtb/HPbKHdacHipy2SErrMSr245l/Va0SUvVluRbmJq+7Y+
4rDXmCUEwWl9JHOvB4JogfRKaPcf00SSPDxZRPQiaNGywO04Ae0DY40/1+lfPMQYgPoaHM/xqriD
MwzwOzU0GhbG71ReIP7x8uQX+PR9ANGheIHoAT71TQOUx9x1k/T5tWX8wSKTkhrLsUxDQ7KAtMuQ
BPCdaghm7orMJ7FSybujn4zKzInJQIQAvV0BUExb61LlDw2kX+hBMfj8g0x/oNS0qqgG+uMFyHFy
sD7/Qlw9DhNAZzH6bpBvaO46PMynjk5DnD4IGoquDFpZIgcwoTu+QltThKVLQVX7d7zT2zI4+kyZ
h1C+nZBcGz4MiMrh3RHFKThmlvbjjq2NgQV52h3DhGtEa5Qj0TxYU+lAj8jdkAs46Tsk+Onq1bvM
ACwiRCXDjaXhAABNpkFFcIMFnaNGEPxygH2vG8ESIo1KHJ0xcYdzjzxOyEC4VTM9+drHXqgtDLxa
cLAZ0DMi8OjYfeIgwKb3B3F6+riAzyaPsT+EoDTTWPaIeTvudVKjthTjdEqTsMCERnj2ImrBfhc2
vpnjoT+O+8NfuEX4Qw4N185W9LzMdX/Id+9zY/Bx+4Z5Xr+dPOVT+0cPDZM/JQSRduwSlTR0wHhb
HVZVNe0tClf0FkDNUYCyxFMGnWEqHnEp+8o9pOH0OFLSm1Wn3enawYvjTzRxn59wnIGfg0REYgQk
MEz10aIx9KYxraA5YKSNzEuUBH1aL0YUWN3rtKVdJ/1utztZL2K2r1vx4pAaGJ+QApLnEi6Bm02X
gFceqMJApxiqGwgndrbbQghuAwv8slWMgmkyRFeDchVpaLpNJefp5GQk5SAdEEf30vqmaddr9uLj
gkIGJXhUR/oE7ggizDAhCkZ+nGDJBRJ+ptUrmclgZC86pAVqFvQ4OFQ9fVpWsG7Ad57Ug50z7IDx
ZrsvQhb8fQ8pTkg4y8DMBKs7WBUOLthBmXiCtOIGRFMhHQHo55r2WMgPCjbTH2v2D7ANd8+pjHeR
0bAmz+FrOIZOFH6Cz7AePwYgdtzyLMKpkoLaAZeFn+jmXd0bV2/Lb6YAne7BPYYX70azaF525bhA
A3O1k4QjlsSiLtXlTSQlCyy6fCXAHseZrrGcenNwi50n2l2OwD42qJLKcCI2vJ1+yUoAF8ALzK0C
ACV2rS7u9+tL0oVi4XS9BQiSNS3tYnk0w6RgWA4mc2ZlgQokXia7ndPc1H9ATaqFWd+W+08d8Cbp
KDhnKXmHjjPt+1Ydi/EKjbDjnNeIw4rZbU9Jz6q++Gmes/SHbwdypdPls2Ljyruw71ya8HImnwkW
SAN5gA9+W8vlbRHVIW9lDfgEqRIeCEx7PmQ0yEhNGCUjc5moDDtrxo3MEsXxgW2Kdz1ydoe0UG+L
fW3QDmnVzCe8gPPs69YxT4M7THNXwyfRbxL7RUfVxqpfRYQrHhAgQ2xpMC8gz7bDPn79aaZRNHei
Gyjf/mv+4w6xevgBvcwIZgajCps6lGfIi2cpPtbyJP6SRlJJwElxHyP2Lk3z2Aqfy5DRMMyvMKfF
PmOjdCT+cHLFt7YKkAdwP8AblSld/e9rg3dIch79Ku5C6KyR3J3If3zhCYQU34T8yi8VItXXXE+/
zGUsmk7kIjy39/rEtkf3+x4IJEcaGyCA+cAiSMurp8gbzmSFUl8HZAGEUyY3PdynepseY8XBagyz
/2WtticjOF8jDq0irz65crbfK8fTsLYijKh8O9eC2CvdYAWWMeo/UUSVIqW5725kHTjMM1cSdbTj
9EhBdmpiT2E3NHXGHdjDmumEFh1TVZk1XEY9Xm7HZTOvCX6T2NLW19WxiHG7o7oOaRIBVgz7Q/jY
ymqvrMPHf26UP7rl6t8djSn7BVZAKbKv2/4L5nQ8hy3MQl/gR0YZLvrjHOkFJyb0xw9Owu1W2MGy
SwiPb+TZtMTq8lQ4cvIn18a7gIJxrhprT8SK8lqhhIN9cqj8HD6SxZX/V0HfbDEPVYgkv+JXSGob
FNoOsU9BOZpMOs6gAOSfVzVctWHpB4yPC8IJr9Y7r2CLYRWqJtt67vCRgmkyiQK+pbUA9cf/bLJ6
eoUGXPek8U/VLEVQeR9MutFGW+vuatb2N4evDZxmldjHRZJLriI3bLKGkLie8wy9YpYv3qjMjYrB
q3mm457c7ry/7HKJYpZKb3hZO9zjUHfGF+tjqosZwe1Gk/6YA3CzMKOZ1tdgdYMuj3AWtjTDHPS7
dvlxDe+O0rKawuMfN+yb6LSE1KFeSTV+P6MVVhqc3RjLnmCUYIxMgDRbk0C6ChqliHVA8HoziF+v
2Y9M6dOsfrhnLX7XztuGJIvwYg75R0Fn9ec0qs91Q1ApxBJGWLW8IwYwzEtxMDyM94/B2PqOp30q
CmJkHi2n8ca0CczGot8YIirJx/rDfzllK3jhCIiIu4/o96lRWeOZe91f8PasdfN8dXvJcWp8aBoA
tgsHs8Epz61tgRh9WAw0gNb4YI9oNIUX1mznF83sw2A2O2WwagXUihVoWZX8RCJaBB9r9nCvDvUE
ci23zlXdObbzrg2ANVvt4FkNu/q0eXoRTB7zyL2yp6d2v1QNMKFodfuWgY8syGFX7FWb+a8f6EX8
tsH7igdh1PUMP2aIOvA6JbN92YXtBVaxW+ElAIONTpnOvQv6sbL+qGy0Fm1c32ymmn7YbmTbKcJe
Y5o3PLiKPao2s+dirnHOhUfd76NtxwIPXFVSlJab93AyOeFT7BAD8kdWra0HIhVxLIJUAFr4pfn/
4kSsBkb8r58YE34vPqwfTGn0oTLUbqnItbFlpS3RPDDUrwUM2LLoVO77Gb1vZwBUcAdKX+DlXzo/
NTp1B8fBg5KrG+r2l+IjuuHCCUwVULfWTps4jNq5HLzuS0W2Rt/OS5d88nJ9nKAmg9f0tqtE6IPg
nWXWxNBZ2jGsDzTJxC1F5yG6k+X1E9wRjZO/VlkBhecBvj1rdfDJrlvo1nHpP052nZH+wvnxDsle
xEOf2hT86TS63P0CoRHdH7YSKpUrbgRiA9OCpWXA6uqFbUiPq7+0cgk271gsfb5XxDEutIVBw9xF
hWuvI14SUkmNE/+EKTwwARIGFzDSe9gMn+OXyYAXZxOIi/9Gn+gAExbI4+H+sbdYdfin4DfTca6I
jKW6Gb+mb9jRg3YuBlK/DWF1SDSgxZg9phEQNgCzeMMHh5m/sFnv+A1zLEXoYFd4DD4hpuyoqDMy
c1qBmIowHOC+FSYNn5UT7BoMQV4u4nhsQg1C4NgpAZeUBDavhqvx78s9x6yBK2V5o49P3n3KBF3j
qqvtFqmfDAeqoJwAPNA7nP4ZfL+VrBUM74B6ueAOUiit10yK0heVXUCgHxq61Th/UhU2PCqR9RQ2
7zUzLC/nXkWG3vXaYZ7m2QHs2vyCym3nL4cd+Y5tHVQbM919sfyaB3cUsRRF6ERReEJk1oL9cbTg
VBAN/hweSYJCdcgH/wjeff8XK6Qo9awNdQZnD+ZTjwBTAuYKwJnBROxvOQY8bQlujh5csnJLpwO3
CqYV5rWEivC8l1ziCwZuORQQOhHkUHwgXBXkEUpvlaY67vRcYStE+Hfaa2MpUuJqLoYPnD+cSQxg
LsMaf7B2nJGkveaG4HZnmgtyFcE0pYJaUYItCMtaWTVGiv50jZ1HGWi0FglUaPceMxbEi4aNyFwC
ZxX6XEYg5kQqfP5ijctkicg5HMeZW9uvqXQVbf/MG/p4HesyKVIEJVgufCw9vmK6JpxaDTslkL9C
w3mtuz0HPe8cyHThQCYbTytWt+XsHPCfaw7xeMXP0ZzHuBZfck54RL2TFb9Nta8hV1uobM+phK9c
2CTtSBOaT+FCCeJJLdqkXJ9Kk7T1eicuO4pkE2BhN7+soB0ySIslAehviRgZGxW7A559CjHL3xFi
J5EgB8I31aUItykIFwsU4Zj8ihsbgxRejhzHL6f5/867O7h9ROAxIKcP1/CPnnoz7b8z+4SUAs6S
rwOeQTA36/Bm36Nepi76Fie/33NW1gVtfyueTi8j0eh86RQ+pv8Prh57G1Ke4YrtkdDoYAYSqnCd
3WKJAla4InuL26bLYAyuom5lYiuCG4f4t8NMxCXcSPqACxhXIb3FQzFsJyUxW2rehvQ12cCpIzWv
wkbsMRai02/Dh2gf+T4lm5RhY2Y4gwi0otqb4c+HiclYc/vCAebnbQ8gBzyOA79M7hfJJybTeqNu
UCNK8ICBQ4T0CHDbsX+b6OglhNbpypWNu5HKn5VTApIo5q2cHJRSKGLEYA5BCjEPAwY2AwkUYpo/
OJCdBsHNf47xg7o7l3Hb10ln2T1wu+vjxsM1A9F6Jwcm/EESvP4ybzeywarlKQx22x8P5y//baon
pJyHvB4o5xZyB9RREPV22r/s2oGZY2WPTVYNgknX16Mh800gj7vH5i9M/NmCnQY1iAa1n+LsRMg4
/WNshCklnVhqE4jgb15ZzVshKvNMTqV4+aLVl38GUKXihDA6CDpt87TLiIDams54DDjM5uxvyvk0
6e7pSsEyvmKqby4Ub5HjCs0YTuxDGDIG5+fKTIE3cHolXOB2GLQris8+2TWcHPFnjiWI2Q5hXP0w
Z4ZbUWr2E+NLOVXKCeSAc1ZNaG6AHcWTtZoAhto/By/ktEXPwLDfSkK4NOEja5LKvoywOqaHxhV9
JtjscXTGu7ToILEzQU2ViQVn/TdDufe26EL7Q+GAm4AonknO6BoxgX+1r0PpYdXC7qa1f9/0qcHt
8/Kd3cc3b3xxkJpNNb+VX5g9Z72knVa5cvLE4xF9Ln6VvawWZjW+MLDSkCmj7UOd/vJf+WnY8h+D
r/+0EInRMOCmwNEhunp8atshjiE4ztrFyeK+AJnUfM18De/QYZolMS9eOX96fZ/G271zUZu4oo61
/Db1P8PpKy/wDa4j2rWfRVeJLMVuW/jHivnGM4FWhPOsZq47LjTfuZMgjqMAtmlGQ2DmM01VOdd8
jKE4N7C9gFViceykwEBYaGPWpFpbM2NVXHcEZhLP2viyFjcbcQKqkx5nKqsJn62Dt8P+AKHmjgIZ
IipeiCDA4mN2ZUOjWKpxUeylEliATKQwzxtcgkxCzFb/CDTElO/fYVAIdU+cdxrW7a1FAAxQVYP/
RaAkqGl90Ct2Npl15hFAjeRQmmYR20u5wL10Ht7GbNdbuhFDNBmQ/6XUUjTgsCWAoWSSHXBzQ6xr
cyakfPSErA2lSQYD0yZp+nFb7hkyzuTnrD/wPwDNmH4doxVtDEAWTmZ45OC/8gXkx4oXT1THASWE
qWe3nZZLn0p7TA0LlLgCvym4xFD5pOPvf/8AK8DvR9OQLINJa/pCNQWvHJO+4u0+JLtqRa/rNxs0
eVb7j/r7X7ov0zqIJrTkOfG4Fco4cVHH7WDaGR7XYHK8xJ7LwPXsaHTB90k9wV97kZ9n+GqBC7w5
4vArlKRm8Rk57LRUkUMWUiW5hIJUx/EOBgeTZ5ndfyjY0ZYfxv/0CX/XFxECiQE1+kDSRqQ0OP7r
0kHi3T7hc2jQqp05TagC8eq58fV1qcL9mbxmnX2Zoe9TzuLqesjedj2r1ig6h4ekgGhD7lsLBI+r
QjxQZVT/5JeI7Wf8dmW6Ib+rka4JXbjGfb2hEf27v4/mhtiezQv0XOKUfxNRNYn15j3sUasuZfgh
6pwmXvZCKff/7ublZXKbKIiAUIKFqxDAVo9w7GTOrqHgac14gAvd3XQjELw6o5oXZlwnPImggVqK
G4CGlxTYzPNOgvGjSeSmEJpJp8Al5pEDfzsMGM5WZ4wPxMVfuWImib0LVzijOLEuBjeCpQRo5xPt
CJsVmBNmgQxycPVYMFqmFGu4QlEwaFLw3R72m+yFFn4niZjMiqlsbzrDbq6156Fe14xG5YqnPBxu
cGhwX9nL+ww+A/lkwNJ+HGHWBdKEdbuGWFcecyLQWpjOdEQaC3p7MaePMFSdBI+7rgMSwnu1d58P
3FiYn5OD9yaKo530Fg92SAf5LZdEp2O3+B96DSWA7QW++nJ7hXOHLKp4bGKZAlTow+Wqpg6xdze0
qpmevcGq73C49c0ww1pDxgPoS4cBVn+PHOI3XRKnC0xs6kCJPjiEE72FMjPftTtEdGv/ej1HQh8A
UfGbEEztWdmvGONO880g6ynoGo/QglDmVNsplD+od+2KmtAtf27SQ3oGq67FBRbuGVbf0HgyOcF1
nanhKrn/bD45XS6Mi3Ufn5069afTZOEICMNMIuPvosI5ro8JSFbjwMsFJSvnlLLheMppXgd07KJR
PvkPsLeTJHO2PzhcSDD6cV3MQKYEk8OGmilLB6sffM9VHUpwEjogmx8s+UR6evNb4y5g6AkU7WXT
jFSkqTEwwO6Hc6oL5Lr4FjhqPPxzrsHNepp5XgVkJsNU5bwBfR2eoLlqkYwkp3KK/SwvBr/W0j7Y
HSw0rDBwttj25vyfr8r/y4u+w3regR/WGQJ6Ij8aMZro2OBAWKLsTj3OVCO7R93UCARhuW6qXFIp
iqCgg/1tbzEM+yERRQeoQ7rK5OlHI626pIV0h5g7Em/DNH32gKFmMXGfzzhw4P+4RCbiqYWUnxbZ
2WykCkYXUc7EK7nF9foZoeqCnW0zWy+sEV3jatD3HkRtWavRf8KNPsI6PB9cfmDPw7QWBdAQbri7
QftB5tSZIp9vluBlzLae6Smq0SWb9/DmPi+D5ROFKzzQCCvGfvpO752xIk1NhYTBC5CeeC1mloX9
24h0QRVLCKY5mHNBKEfihItvySg/G3xq91MB2F6TJUXNBCXtRKWYlCsPHhq2mzTJNy5EjVsTkCmX
o598PPpkGeE0+Uu8GAilIf4DVj9dc896p9eMIvSJLoKbq09e2OrFFsC/VKHhZZxillC2mGz+Aj6x
nKlkIQkUOK3HNyf1bqojgQlxQlm15m6WU6vEqH0rV+wzOji4XAwHzcmkqzxk3bk0zqVPJWtOVjOo
cyTrXLjIEXaJq/Jjsezvu/DQt8sNDWXOMC4b9sM3JfR2OXim0m7cIYm8Sdluu+14ExAFAVmeJ4Uh
MHRrRAIIH3J4c91oUg2krpY6nhgQqudfJFx6HciPYdgZH5oy6JmnyrrMkMun2H/iAUdPzP4yH2PV
LODc82nwaWFwTaX+sId0CFwxiNBES3JOlS3/wt8EIoDm8qRosDlhnpJYcnR38Gf+4lgm3ViIgKhS
6PVxUspwihNnK8fc4Sy4lVOfeS3QhoXs787k1gleUBmmk1MpP45JyG744kw7hDB97PfwyVzVKhkl
cJhBOJDmgZeNRprXbjKAOjn3wYvJ1IhCZMm70XbfjvmDHYuu12F+iMT9yHrAa+AEtU/Txic4KQ/r
LgFtiC5sJZmoFE5SbDEQwljqHdVdRiZIhMYEpMqKgxvlT5h2IoIIvtx3HPP/YF0yE2T7gmgDwSeK
k6Z0i1Zyf5mJ85i9oNTta/TqtuR0TtxB2TMHN8R3wiKQTeoG3o4MKX25pYrgW9x34HKkZ4fwPGxx
TGXUYZy9GnfXXDVoMBnzytFwe1nvOXdZ45JxbrytEpcDbrH5IWu7r+SVsEF1nCcdZECpPKIfIyp5
4mV4GLmTawhBM2steCspZQt29xm8phbUiAcijkqPP3TBikljuWty+Rhl6odBM9o8f8d7V4+ucprU
DFDf5i1v4encCW4XUKL+GxsANScFyiBlwWR09p9kZDLRighNC5+lhmQwaNFNKRe/l5LqxeCPNFO8
rpuIOXJb5QJ/KeZjhdfzrsnwbW0zGoHITFILzGe9YCVdcR5C7CWH/mvbMeHlJqrzzKYLFnaZytDC
cMIWk6IfNwmXxf5GGb9+kPIJcaBfWyTBWEdgHfjaqAC4mrHHUtIrBP5tck0fWXLhNvkbr1Cd5s+j
5f2ybUd4sBB4qY4mhxFo0psgYnpBOsfXxc062ph3xyO7A0XabE0xZlLI20ItVoZnt4+wwmxvmFpW
gGdfZlZMailpykdAK3dey3DMKH2GBfYP7+SL86jN9aJL1neHD9DqM04UXhek6keyfsWGjnHYYjU/
4ARyn7xiejxSmD2eTOw8yFtZV3QttD0vfGVo/dT9itz0B7a+ohNe/bBZHfdyfw/9XA+iR5sbACrL
w5oyV0/hBzPRw19Bb3ucc07Mo9TcdkiVfpxxn6Y7j0UgXfAz2l0V6rMdMYzIg6K7BzQ6YVmw8cUb
+iEy0AN50gUnPF45z7waMA2w235/j0785P8mFf7znMJAzdJcFC42aiTEycJpTIokj6e8/XnPwqfc
glxYFg4ish5GaKG8lj/KCBi116z5sPuKzRQspjCk/JmUjYkxEbe8jecrZkBBsFp0Fi9cL00OAxzW
uanYW8K14sxbmcsqaVnHdoyG9mO/XtnnPlP/MLv2yVyWT4odAML2HKspMwJuv3zIeSDA7xhj8Ejl
CFpxcYdZkH0XHIHN3+0z2XD9cXgvh82/YRP/JA/uZH50u/c1B8N79h72Z8BcVs16K/3PDI4sUxFO
2jLSo/6MzV9q3v0s/wJC8330TfpXi5vxqvq6uDVUQCW0e0DOMSvl7bAfAACQRh2wDrgHkPgUzDbp
gwGxbmuQ04c1VuBL0cSGpzQJjbs5dRYLuOBp83IznnWXUA3IrrmyzIWUjauxAo8twenT226zgCjb
MZpKbpwNh4NOXZ6myhQ/DO51HLvrAdfph84WFmRBGorJjwLDT2u79Jmz4aKEiY3bUFDAYV5xp2Px
/AfyF3GX/EICwrctVPTAa3dowtQ7yhCLqRs98k2E/kv9BLIq1On5B3QM0o1EPcA/llnQ/eLdK/sM
N0ieqDJvv0O4OaBmCEb3dWUPvlZHlEFMLH7uKasBPRDRJkjTGGwgYz6nhtnZg/DKC23BoGOoMv5i
/R4/bZWXdpPK6I42TiOf3EFFyEIKMarT8MTYHjhd52/lgFjf6jDuPdvN1+l8IqVizhirvJFvwIAL
pj9FdhVsu8DCpjbMiRBCKWOujVeckON0uLFrmTIT7tRw3CWnCqRmdaSU5RBYoa1BtZMh658TQeoT
iPqMvC3pW+9buuhWoA9SVG8ZR3HyAO5B7fWKr/lDZY+KIwE7T4yRFMmcV0BKRhXRcOF/h3IWsJ1D
yBQnYDaut3L5er+oY47DBRJFs9e2jonnkKmaScYsFwgdh4wgaPdW3r1HrJ8ZyBASBIo3ZWYAsA6Z
sWDlXNajYHOIKD/5xMVb/biA400lYX6TIZ/BhkkL8VbS7VKvtEzuf5A3KXs64jt2QYLC06IiwWGs
S1Fmitj9zkHLhwZK0TMP1z0bp0ctCPK+eq+VD3+rapD+yddItEu0+gVNh4bulAAj82PpPE72UCLm
IQMLxY+Mj45rjHGZYwPC+jG/e/DH6/evCSSsu2eBfzL46OLGf9lsb/62C+A+uMBljQl4Zq77IhGB
uQjJ7dQPH4W4VAw2Flsq/RXMSQZQklvNhwEtDhNAcfz99RNluagM77luGIuo6+mDkDeGGQllpndi
tjOUhDTB544Rd1co+ixIhXsj7jwgFhi27z8smQvHzjTEYmoHl+PirNdMnYHzJ2xe67FfDfnZiMWc
3nzh7PAncgKRgrYOnM41sCbl1xLPa22ExpbRWR1FPfEyuJuu7ruZkmWXfPVvp6FNQT9/HPO5tn3J
HLlQwZogQ5koPZ4+AOhBtXcce42PaRpBFlaXAt3rney3VYAJLt6zln3998UYGX660ydBynr0LIi0
LwWOH2Nj1RprXHDfCS+4uKdM0O0XjqLJ4tRhAbNzjhnmgXYRrZm1/izdSx57fdQipBBvRWKnYEog
8CYCS6Xxgne43VKQsEInZfTysusOXbA1NFxlSOiJSydA6l7bHsyhQ159/Dz09Budp/8ihYKK8owA
J46PdnyxJ3QVQLdSdV7GnL1DlL2NjVxihe2w9Y4PvoF3Dl571gZQHVnMVy6vLKhGuHiffHAOogSQ
6gvuDXV1hET+r8EigQRS6RDvAhzwjviMRFK/8hqbf0Qswilktmui5KZhgDy1oDDage0T11mJOSM1
7/EvYsBuckBAKlW6/LP92dUDuHvccC73EFpa6ySzdO7WMrwC2K3wdV041OEkOqFgqtHXuA6CGTEi
5vt4AzckfvyFjRtjJPojGdNTapfRclmkMhOaN4rb3urmAXconvm2i00Y7SOWOMhfGVXrd18yTtCV
ymCHEfqV0ZLVwwqLgek7OC7+0oLa1gcDcHNpMG2mDRcHHLra/ghYqUFuj/N1lt7FISprFV4LN6mD
2QNyZhZ253WuUogOJH6UmJ3zwdLw0RMdBmmftgfC59Vlrdpd3bzAARqyBoYu1zztIyM3+u0DQ4Fu
XjnFfHWwfpSCbQyqAVE65Pl1oBYyor02vtr1v7vJacnslceHyyBEWVy0l9cBP+K04wXBg4MriS0d
3QAJpD8fWOWAgx925bScWMh+6SepA5jKbeiH2uyYCQM9lavz6GowjomwCI4tHAgtw7DoSXjsHCXI
A2BNOa8YrBT2Pql4yalIvosLxF5OFrECAIXF9erIg4JDwp7LVel3peOFGkoiNuwDXqmSZF7HJjYE
7o+x/6tpHYPxzqSYXWb5aw4lBcma86Co/evrUQpiCEOG6BEs2cL78ud+uBCHxK0SjGyYc817b+eM
koHFJKXiSAXybYDwfhzIdLAbngtLP2BokmWnZRbQS/UgunRV8GXML1o8enT14LN36Mr92fdkDc9b
XGzZWOrmSstJbXHHteFNRWa1xYk8y0DEgFFyrMUpP/vjM/kifMGjwvDLUta4FtI3/XxaX9Bnfs2m
2NDtAgnm8FczSkDVSmWABBgQfen/1UimlR1n8+X8QlnHGQEOQ+8nkxmrVvxPARTwS7zcGPWGhBww
TGAUg6kr4sRMAjdrDEJgKfKZZz3MxMX5wAGlXnwJlZPpS/yaG42T/0JCFrmpATyJ5DKVEUlkj9oN
aU+siqOOfDsnRLzawa3IvzU2rEjK7NrJFw9GEsFn/txr+MiTGHjWGW7L4m/yijKb+/HPuoxo5SMj
bh1SFWl2lqM25nShwuVRUYq091Z3Nv0TYguPvhcBqP9NebGS3wqMThjFOEwqvrjaMGQvsPt0ukWL
iUf59Be8jcueHDeqNylucs1AbXejEblUJkNixytVu+r56eNLOg2l5EP4YldbskPuDOMpQ4zfdEtQ
4ijmj3ITOUojswD4WUUOgPJLYH8yC2m5bTiACwefeaikO0Z0WNlZXWELq6PTJyqfXveSanUIgfgJ
w+teOz3F1W6jc7VTvZIKvOcfvph6vPqIZq0TLxPG+Nk+sht/A/BiZVZ/LA2Pd3LpWOn1y892K5mu
vMkIAU4FZgHBP8IfIGyRft3gLBT8RndxjzccxvbfPXV4a4BJR2BSzeZvpKaYeKT6PdqWfLzaXN1/
7MfFsRLjBDu0b7f7AJZ0UzRb+16CEOKJjaI8aMZAHbT76qCN8T1wAt3S2cVFkQVqAkI8LOpohRoD
I39831Urbnt9Zki7w/SvZyFZSfhtBe8CXjuTSNpNmflyRNEFHAbw1h6G3QZ98LdA1K0gf1uxPop/
lL7m+2ynXw53nMLPOfmrJzs9BQ9HexFugjgLOhff9DwzDYepLHzQNIZn0FBLtIugNYcVBtR1NR0q
1sts8WExQ4c1WNm9cc7xtQWsBhjgZj5DH6XITIX2S6MV8HXM7JHqtBUzQamC14r+Mn410d+3fVOP
aIFCejnSZY3ZmlcyWUDl4z39cg6AoNj0adtjEFmfn9eYdyxf0vfNYp3po5w/CQ2lxUpNP1uwYQId
UYUjrFAt5P/A5gMtP7lF174N0AyYKI81dh5X4JluyUYOnN94t4hEzd78dxcWl0FN/o+aF/8FfX+k
lvY0WPZ42p5MWnX0phC43+aijcyO/DYqapEuGB8bPJlCGwOHQX9cHu1HJfXbWrMtOHLwg6Mxtndo
0L8QkHEw+B9JZ7asKLZF0S8yQkEUX9n0IILY4Ythc0TswAYFv77GzoobdaOyMvOouJu15prN39do
S7O/EUeGjqLdiXl9gFxcx7pizOs4X2HXKc5Jx7xNjiNqZSP9YNyN9wEeYPjhwR7Q0sqkav9ABnv5
YxhsEznxAR6iXTReYOhEEX67Ah8DqVj40m3Zjcfv9byTkLBQ6e8arub1EFsXY6VNdOhhUhvOjOjE
QQxsSG6lmh1UBvQeIb2nhHLtypF6jU9WH3kWDutO83e2usERjw2IYn0cHfxnsn1HG9ISCpHL/mUg
RegqiwJNxxRu5kP8dJE1281+1MLhoQgG5EBa+KN41e00PZz/jmf/u0ScNcwuHr6eiKfBmnKuGmgt
3g8WUhmdM/hzG9pBTTbweFY/Qb+2nBtSdzruSWAVccLdyl907T/z9aOxc56eljuN2TmZ0kB5gHnR
9DUFNieYm6qivFhljt+GtEzhngZf5IIFE+1RKw4GQt1Jx3wyVi6C673E950SjNJXkpdvIc1SdjlI
s9aRk50iViWADhN0JCyJP7cYVLAYIowJnkY5C0fJ50n0T/dhqvDCuUGIVgO7Gk95zz0o1haCIJ4N
mxC0UhN/T/RqwHNcq0Ll5pGEAo8vE48l0ohANEEpeWdP0lhs5B7MgyQR5IJtFuioQ4Du16AYpq6j
imv+yaG5sXe7AYonCmFKPUbMJx2jD+v7saiVZzMic+rp8CN2Q/uT/gKvcb0/SpW/PzLPDJyj/mbK
fLiTDI7fTAYj7F+2YwHxRmLeD3wYzJYVV09jH1VXPwQbb+MpFdH0si4Q2ZunnrHrwLMDKqJbmBH2
xNBigUHaMcC35F8+3ZBGg8LtM7u5s4dDXPdsQku20sf8yc5EBUOVvfiImsq++LNyjg/SWd7uNo6p
1UwyvYsBOMJwIsedn3C9fscTj05U8rPgZnjfOLY2DxqT092KuLdr7J7M7GtzJIzGdOyMppt/yRv3
l4GqnNhVQj0Z+xoxKaR3c2x/Thb3AhZU1vRP7Yr4aWVqy8yXYZMUoSsqgql4M+MQJPEGKJuKBd7f
0Yaob5lDHOHQ6rT2aTYE0NBqh6ZLwyPHWyESX0irQ1ViHcxeWiauFxAOemZttX579jPebYjyQsOB
vWNGKxzhPMVXYtwhhDF4hYJJYLFBmDHGYhVL9vN0aCvesDwpqmSZj+UqY8LSl18oFw5GeKBzcqV0
QTTEp0Tsgg8bvQM16qz7mSHu2AR3NvWBzkvH35QW443yE94OOllt2sszKq1ml/sFkeQ0/EAEt3lD
xUJcBuNINkyeMX6sC/pECNTVZfzFZONPk74PIHpxr4eL0+iwx8YXQvgp2HO0y4pP3lwUIbgtyNi7
78X+FRSDkpZsDLBasZy2tgbhwKQ6Qqg9kJmAvCKOafZeevv1VXOkQEZRVGD669Kh9l4X4b1vF6Jf
cNH1D9DTP0yZBuGQ+al4DonibjOuk2Z6EfxQCAORMlz8htkb2vVIgI/j8uYWX/Ggxa/VkcGuxIZF
uryNphfF9pSvAQLwDtqPCxoMHkq1jlkY3QtTeMYJFVcvjQvILw49AqP9/ecpYn2GGaZggLl3qh3l
/4yk52Z6G1pwkr9Mwxm0UNPnuiW5mGN0WicbsXr8wwujM+caSoDDs7O8dx1Zs1F9/UiaUSNKHHli
vRwYMyAyHGaQEY1fj0qXz3szYnRk2WUWoueI/+5LBFBLIA70L6xayU/Uuvztf8cfyqMLkxtzCqf1
lGIXdgH2ZeTVQJrjcKc2PlcWxUlvSj26cTcfSfX/kUFzN/cjoZ0TfItL+w+80Gme9v91gvEkIQn6
1BXbaX4KFUB843XlJbT+zUbLRwWLz7nqEm+cMVOg5+1Eb6nT+pxnfbpbmm2P2ofP6L2lh9efqpJM
2O8wi/k3f4AO6E0LXaZq0jmXHIR31f3LS+HUjdMfhHAZ7z7xugVXDMN4kmMDCvop8q4/BvaNoUkL
6IbZdcXS6WBVCQCBGkauEuQEfE/kJribje0MhwJAjS/B+sJ2a9KaBOAaXkspWznKol6Gj0gLYbZf
S6LL6IhDdR3ePLyqF0v8WqwsuhzA/0Q7i6jlw9OCiJBWLGv4IXSY4knZKWF9UgcpUeVdw2b2uE+y
5kj2D35b8UbGSkxv86nh7MsO+J01hIokEV6FowzDlwqFbN/GycsCLFJ20sb2Sn4Ius2hEqB3/udz
frz/obxFfApJ/GEkAmaaQazE3jJ8FABPfvPLyM7oxYC7X7EBlXIl7nRPPmP1D0l6HI386KEBj1rV
FD5Pb3xCJJ26/D1XJ0DAfoBKfmECnNYVP/yFpKjyMTc6IRh3UR9E2aNN6WEU+zFjx+USusrxaDLK
CZA/uPn2k4KqMKW1OtSw4iTWuQsMTMq0+eN+w3qb6IzkhHiefp1ONoVox0X9x8VKU3uIHY8kEQxH
wzaCoqyRucBOwCfQmmxgYAWQmvJETvjed6QLG7nGpKwU7jfbIKcplyMg+I0IxviQxiunF8Bb8C3J
U+Sa0FbMJnBNa5o+5sxkLeDhNiOnjHYcjgZ8qaUHehhvgEifAXvBKmKLki+C1gRoI0n6FPLLnKQQ
3F2k0i+qwy5nV6T5VRUpIPI3uCUoDCFk7WDj0JQjaNozGqElFzg20quvgLkp9TRuwnrK7Bl/3d5q
pRJNjnCiRMI8MsoppGUVC6O9/rVmeCxidYd5n84TI/m5a9gT6D74i684qRhfIyf9d41eRYq8KXm4
tfHJmskiGFe1I+NOT0ASBhcz/0Y0IuDBemS0iiMR1kqzxqAD4VohsJEZC1WlwsN5x7P2bwJeC+0a
er8mLztmlkhfTRx/sSjnv7aa/bNh/IKtb4HPTliyeNBD2Zg9Y6IfybaGKadhG8n1D2lKrG86MKDR
qX2iJhhmT86Fs3srIoe6QLDMBeIrdY4C2jIFnOFUnN2xDDN70AxdptVFQgVRwGe9298x1yvZSl+7
JVUb+FkiG5ycMyYFzQEcyXaYqpNE+T+VobgZu0mLFTBBTGh6n2k1+TKqnU2YQ2C+DftJhgxzSnEH
Sjb67LqHvBveTw4mjiaK1pdxU/9hkpKg8DG/zghdNzKADwRvuEdXbJMg4A9wzcaNQszOD7yXh0tZ
3507rN/XeHqa/GELqDGCP5mfJVcuQIuVU943s3b++COn+j3poveCyPYVDbywgdX05txusw/RO3bZ
kwBqvX9XToE51kx1NhNtfX5F/QmaL6YV6rj7Caqv7JIgj2MDgVVE76iOGO3U4eXlSr4+B/smJxN1
kILNaFxPZzf3NLjqXXSg5UoKYamBT6SZc1FxVf0clb0sT066zK+JU0pn3X5T2kNGFi99/sI/n2Sc
8mqfNLuAsiUqHDkR1uleoZijn9famKzDXO342+w0RbtOEepQb8TSTUpPkWSZ0VZ3XWabRz1KaCho
Hx3OmmfPVUWUs//2cmyPVv4pu8nGX/JXgCTgHNGybPshJhCptI7IbS2jiG9tEc3fY1/bwgOhSQ9I
MUPAxqalyKBisv4gR8LScqYDD7tLR6rCOHiRT4H5v41jjuXA4bVLRuCQEwzpaFedkW63eMBx5uQW
ZXuRAEqcoRqjPWZ4ylwUIgNLssQ9soL5JdFOE/KF9VQsuMve34NAciEpAww9wWn9idYXVIAw1RgV
9uTACwkFrS7+gWB4klZi1JDm7MeUy3anIJZYSHbfiUeJlQG3gHvdePrNx2uWQwa4taYYoIjckBfo
Qe7evdbd3BvIZA1GRz4dubpjURIYovbETQ9tqd0uEgmnJa/1aw4/VYWtoxV2p3Ql4HJ2cJwkQPl7
sfSOywVNoLP0AoWKxpd5lpUdF+XsBrdf9Vh6L7MP8IEOZQz6qZz2MGwcre/8iGmHbwTaT6LDyKQk
qgIqly5hhFlXE4CqbTyQAhPIylsgcf+ebtCImFrUvRM8k3YPjN6ZejFp6U358h6dgyQi9NFoyc2t
veNajaqN3Cws04Fq6RsPN6/upMD0mXMLfQskS6ZWCbaWw5vV9kzCiyBg363LyHt3vfdwpbfpD4iA
nM+ffUUnMblfrZ5mftbNGosdbY7zX9YPaxq92Wckzii3dUwdX/FrRnnMeW8oOP2jvYOAhAi2S3AH
CAChJi1wAHcnrGX24wtSw81+jwfoUpK5ogg4doBP1Rq6xl8CuVw6zfFHJmc30rmleIasyXPpvIEy
bPCJu+V/B041IgiD7ZVihAfX4O0prIV9zXAaVvO757Lj/j5OP3hesG5rdAtwmg5V79Ax1YD41kdK
Qj94e6p1+LPKwyOej7qugH2tlcGlmFrl44N05wl5GvGewSve9md3m1OcID694RYj4FgNnkk+4msR
vyFnTY7XH2VQ3Dv7sMDsZ4vKvYEWLXUeMkN+ZBn7h+mEv2NGhZM9ESp2Zw8bQdksGvognqcoW34w
+PznMPYwCSbEuF5WblCjM25xZ+PGDOPukw3iMInt6COAHZ8+9nLYXjkoDAmonqPlEuUNFLoFfxp0
iDv4utX8s/sauQi7VvDTdCN9KXyuwRJaiWpsnwMOpwYOEKQlqMWkdMpQK4pmUsbpCDmh1zJODnfS
h6MiQeyWFhVjiXsLLoZOAOFujMsI4Prd7qACcZ84vwmVYpVr4faMuby/c3X51BPSedq/H4PHLjqY
dg6UD68O2wFUOBRGH4MJlzbJUVQbI4LYzVHXfrhYZeUbM2k5twAR//nEaHCSuVk7C+i3MimEm44L
1hoHTEPXAEvBqgep9jxjut6Y6y6JL/whHL9prs3enom8dHru7HGtYqLLjX+mMy1Q7/2S38DRgE7I
EiLxWwCszEr+VZwQvfzRFM93HFh9wTCAauA6e+PBSqfNi1O5UgXrmMTXU0hxOR991x1P1rqcCjOJ
Wkgy1c4+4ZR5fDH/hO8rCxYMokf/OBSVXVYAwubuZvF4WtnycK0wPb64RDJAG+QEzWWnPCN9qcAM
G5cQ6ZcxmeYSTPmH+QAepRqjoQbqBlo8zLhHLPDSnWm6jVyEaTX4RZ8SFISixy80/tg9rcfPDvxG
+ZYRoPKq9OLQrd0zujy7Xb/T2xWqJMdv9wgJjEM5tK/UuageRa36VLALXXISqtkTdvmsjCoP6dKs
9ySCzoM/Qk6E6vcoaENyKtg7FdxTEsLqR5zrQfEI6mkXPtjb63asKusuTiPnOtM06/sTn8M9htzS
n+M5ri8aDheEILp5Z208rMY7SZ5G83J6nX9pUjI7BY9fPpT2EhWNSOmhRQo/8V3BCjrAcfiCcgsa
X2XaML/ocNmXBfjjK52pmP2bQ42o3ityKvexfmCoPoqGrUkq4/WSYJ69Yxlwg+GSDuLQU92+SvUn
fkm715WQOdUPvPjhAfH//Evu/PA4lP1Uj2/xZhZPt7vv+bj5F+ErA8fopiOIcHczx9/M1RsauhOi
2oM+DJWPq3ujIREhH+9JagGpSI2cRp25uCBhbgiTkVjIuQm5NRilIhxXinjwSeiP78se2j+02IGO
uQEuFkAjJO6MQYzL1aawaBlpcAHOv5ISPghVLaCU2b4Uo+iL37YkoERZYs+EZS6lGC1uTi1R7Ea8
mXbcwmZCpZgb/pDUIh9r1JvxdGiRPD24TOjNbunTH4RVoIcYSMux8hsn8qiffmPoqojl28PznDag
uyd7c8CfrKO4hF2+f1gkutXTuc1h+CHON4rtA9l/12obyYdk2ndhsm6yb0pGMvNHArzWCcjWHDLy
nnpOD9+TImD3ARj+3A12njNmLcvPcqefzfY+/XywA/Zvzm9Z447wc+7YCT/nnYdFE8EmwbJBki+J
pUOGDMCo2kTNlaI3G2w1qvnusb1ZvdVrq/vNAUYn8TfqangVvY1/Utj/5bTv81SBhXxuU8rjfN1K
9cLzZOmtByg9mmm4udJ3RwRc9QGiMJqgWYe/auj7BjEl4dD2LexAU0XhBDbd8a7kOZxmzURpTRyO
B1EPb7PSHuTGlWSzB0a/yx/wLrDkWo3PpPRlzwLP3++ihgeK6wluYrDYQer14O5swC71vuM+Av80
v1JbzDpBwCNnjD+yNw4RLBrjo5usi9gXvQet5c+9oCwTJEaR29atAekwnF9fdMvOE7bI/RP1cfg3
gGKRTXNobL5WW1pX6VpHZfmdX6AD8Ncr14Ml3dXM/sXkh3aYZvPAH/6pDnoDp+0CyFMsgQIzSPaH
HFMfW8ldXqJywVp52/BiOX3ZtnkCikNXyixzLWfW7HH6FjIueQSMezDM5szCNTYtZoAyEFs6UyQE
8gC+ZmwixSymeCiPe01Q4+t7HAUP4n/R0fXhiPTuPhVTH+OmrlF9/8qT26d5SgDNv485DFSFChAz
nnWVUts+dYbuiXr3Jj3qzx1L92NMGIDx9ja5P/l0jckNhhGPj44RCisKduUcM9XHCt4m6U8FnyLc
zWxKrx3E9bx5pfJtastNPTnZ76fDescS/+cy83WA978D8Xw69vMikDU92A4oxiCeJzycYUc8s87q
Fmm1UHSzxzDXuyP9ln/l4cPebLDEsM4AAny/MV6UdDIPBsmXQPlM+rxBX/LCts+X+dh2lYSWsIYh
z4BCFU+vhGqsm/0tFs4ciHUw4jkh7l2qP5Pcvcf8xkUI+H4mn+OPm2h9WjFv4OeBaIBCgTOIkX2d
AXdMrsFQj/C+6F3872b7WnVzk3EzOVyKed4O+I5pDFpcTSqiaiBHqcZ7YDc/60sGzsu9zDrMHdDK
oZeaDFLEcu1eVjHo/mqBD9HsOn2cLOZaPc3WV5xfhdXgc4IAP3xr9utj1If2X14TszVqb6olZEhf
UwkHSxyRwQk9Bdcvp9CsyqecfKlm3z6TCfk0mwUGy/E3aI1PUpWOvsol3D7kGwiZqnXG4LilF6EF
3JWT12EDC31MM3FAqExXQubX0LlPhwO2+HvxRpozShuCF5nvYguBmuNS4/zDq6ARHlLMb2yEmeMS
1uDbL3IcZrvMPhjLMXvj6F7CmrdRgLksbxiUXw51n8biBkRPmfBwmh2YLWKY+QXiKLHel7/r8rST
QXaUuefFaVl/QQWJP7/kwdXqg3a4Tz8/nINOBqmZLQY2jfZud0i/S3q+DsX070iNvuT6LS1cssMS
/RVCXgw249vF2rH8IUoA/rZ7ZmMXDsFR1CXZTft/QgmQPTLpvG9PFyInIsPCaycQXz7YG2xR5Ewk
xRlm7rFaNNZwy3xZHZodRri0CJSSfOYh7Bj4S8+ge2Ak074sZpmRIwaQ8NwnJ1N8pRrAPxgnrgJ6
pIQCcbZg4w8ODHa72E8Vs/P05J6jzt/zqPwQtTab6NwbK3ZFPTWg+7iQxfhDkd+HQQADErN4nGKs
96pC/X2cKyTmGMcThilASSYhiIxLF5dD/rPbq/08e0p/SkCc7gxbq8J4aMMtv3huOQQZ0PYnj9tk
NAYBhVoJGkDOB+AaoeKg6esNMDg5lua1NRtdPD7Gi/Bkxbkrzvsh5gVCBucWbyD0kXa2Eb/DZt15
WWuY7mZ77Dsl9uVCXSnSp+NNcmv0NbijHzT8+CU+KtEJR3E1bpzL4W7JR4QBIYMiHtQ4pytEdE/F
0p2wkmsZHbAfvNz6xNCHCFD8L/AyiHB6NxgmM2jmc5azAgUEY2Gw1TuOkDigog7pUjPjhekcN0+H
lXNNRlkD7I/Wtm+kWvYDd+v7OZt59d4P5tQL3aXSNbt7nd6pjvtcSKVcYzf7nwYqlbZifRAg2HUM
ZuLfX2/ct9lheahi0fWpmEfY+dr+uO2hnyL0Ejc5tqXQgWazrNPG+Rr5Us2e9qPFo+NQYz8g2qS6
im8yiDpxH6fC7sZTlmdqop6dk2uB8x/N9xdqgKkx3B33d8cFxLkVV3ZvorI5NBMQcPYpYOKiPnyY
b/AH8V2i460ap2auxUj0awymm7/hoTO0Ph33hHsRjC/UrDBdfvvryX1BJzz5HxifWAm8l3XlFat6
ghV75w4fwW0JN4eEMRpLj+9D51icOdmFc5lhWbTjt22EWT89zfl1bpc7BZrQxh2h38e2ysSjfIhT
PgKOj//YkPYRQmw4c7ZJf3HNuWGmUBrvd/gG6v1Iakk76YD7rTdxPxvO1eMjPmPHu6Bl7VMBymkB
JyOECpKYOWpf1pD2s4AksoS9IjX4jHlRFAucPLBcejs1ehwsgUMPvNb3qLVzX9rMYUUYhQUUpjcT
u5GV8c7xEdMn/Ynm0172cm4lnvYR800iHBKVJg+ZdtMHOe/5hKLK0MQy5BbouzqX5PgxU652z/lF
z6Hxze4u3I1VPjtNH3ikG/Or2/iN9cI9ZI1/AUwgk+KoG+Hn3IWNZRdLEllNxdUJoJIhC9g+fpIL
Hwbra6MAV1/BqzCKvSYK4EBWm4LPWDOl3mVm4DLQvow54Rrm6UzNEdkC7xB5elRSZVYUAVN3oJr3
kx3TTnrOC1QPthnJ77h7qCIjo4HH9fV+x7fofI2T9Vy3wSjuzL7FDAd9malkfS8J44r7uL+8o+Lu
LUaLYq/vKiyBzZdsV7gerS4sCwINFIcWvxqauXdnNAdONtnMBreQD5LTX/W5g8cP3MLEZU4JRSVD
NOkOEL9EFMDVwjFUuaeJumQ4Ck2AsNHnUeXRUZEOfRTn8EQMoggCXKmTujSeVIJQZ3e5taP/2XAE
72+1IGSBtAapPlwoLOMr5Knr/LZrYgVqrv9NRjPCAIisBeG5dW3lZGH8VPBUtm/BsOZL/AY6kBTq
WBnX+KAs+EnAWSbboUqYo3Cdqsk3BEWK3/jBG3WKZ5bOrZ/BDy+xJ3yt6r0VRpVuYufm+hzahZ2c
nSRNfKgn2+s0QigD0v81Oh60Myv5ZQEbEr8ecH+ZIA5ysANMxW83TdOjfPLO8YNNnvdRjSRIq7np
Lhbj4IxTMjY8yJx1cXg0YYIGtBtcE2zvTkMGP3yQY0EG5Nmfz3vWFjYYAtBtPeOT1VQoPEpIitkd
KoE/Wsx9zuVEnh64pY8PhNHxy3OilO4JPEp3/W1rWs5ShfP1fTsO5Kn3dts4KWZ/D9IpIr9O5750
AQiHDnd3GO9jmD0wJA1h3bItwzo0fotlT0h+XiCzwTnca0wIiMALxrctsqt6KFYmKujVis5EdKeH
RB9iL9jdwfF4vURysTm04cekFNcgzq2bBLpYwIGFI4tSe7cI8LNr3TS3sSnGkXfkUnWFcDWDxbHd
Ad9Bw+OfDc22gDLjAxvDFOI7oahwcsCzUt592BayzLJQap62lSGZeqP1ADxdl2oN+TBOlnyqdwZ2
3YAUBiFMbOiIx6tCYJxgYabvC+/RZzMBji7nTQT/b76RXjpRtY1AvbesARVnQWkCGVl6zQ/HtYBc
CFgpZEJFkNvM0zjBpYRcRHwovDPHA27KbhecEh5cFWXc3eENLsTj6YaW2BInkYVk61pv4b/uhngP
xTzlCzUTDT+rwMQ3LJ2/f8b8/5kg1bvxo1gwNHS2SmH4LZmITKdqZwkjQFLFpE/fN4y0BY60kG4k
Fgq6zgVOw2S8ZAhgUfrQkzlzfybxMFxntBBreXZuu2YIm2P5bqGVaj5ux1MWSuPw2vLpYWJGhKP0
E2xPKGT8DN1DxZg8y3jgOZZ7vNyWUKBoe7cQzaGk2lhkB7JMoOO32MOywcODm0Ll59sZ7OlFeL/a
IIAAx0XwW/S5q58+xLS5Pz/jEW3huIEODaTYZTLKOxX8RSbnL4PQ2S1roXWPvHkYKWOuFaMZz5kc
8OxePcHad3PdOIoNwTvzx8EVpuolqABcEZyFmT54jq1RpEe/48sNW3t8shQZgft2UrwLw8hiuevu
/GK7qx4oKfZozCKtrIFPKnDCMC4EVqrb+YdVfatMASAqZ/Y3L8JcskuWJt+RcF9L17/sxfEB7dqS
5wEUtW8SJD5uaFCB/iVQkqHKnJj6ojZcXlruWjNNjocu6bPJ0RUqA2PBs4ySY4kpc8qUmIc5uHsY
Jx/5BbrHj03PLx4PR7m7+SuQ/y3HxFKmBGHsnJrsQX57eTjiIPwUd4hqYFE+32dCrcKp01KocnJ6
EachpSYpIXLLVAbelJZ4L/hY7C3OSc4blzUAtQ60JikrXuPuLN4daqHkzjGp7/wyizpQH5fLi+4s
OaH8uZ8UtoszsSsOPY+tcf/7Z5N8WABZdNzuPVr9bGadjEkHyWmGB7viIBr7JzYaOJ2O/T/hmt9+
WaNJy1gIOx28lWLkKouJLQeN0/cOFxAGzON10G3FapwXAl88bTI2CWharW/T8eqzX0hLNn4spmbG
h586nPwbDjNXle7AiK3gG/1cgNm7g/hltS5B0XkpqFVdv2T4xRn9tCtzMMcqQGUcgyv2A6KCTFUg
FelODmdZ+il7DCjUxMVIcQGOTJXJjLS4Buv7WKP4PP6WfDcb5rmwZcW15Px/CZeSumMU5kHjmpCr
Yc5lPr/ZqPW/CHSMX8XOaNYsRukXzjiStSLrchEMooNwt0MQdOGzma+cHWLbMjR/igGWlT5FToV2
hs39Zp6LS2g62PnJ8ZjkkPmgHqT+xxF5xlliNJHcQm2a7+kNJumTjT70OVc/0QeZIR7WcpUek9I1
3TncT0AlYolMq4oEgl62frHye8gBDDHcbk/ukOUtpz6S+KxxYjbgMBR1fc1jKShm9PCwiPHxMeUt
ce3dLYYTEql6PEx/s6I3iGRiCR4EzAmzS8y8MoRqzgnANk2HNPzMK7+TXGCbHBqUdHuOPUsIGBx8
Bf++BHScu3M/0PU13skXRj5Gb2D4lLMng4h6XCiAxxZbvBrygdXDmJk3hXaUKuUHu5VcRehJciAk
PRcgbEpHFqIm7ggGoMIqBpbg0fzuzwc3bBKyDGcDA3Z61rxsjs3SiTZ72AhW8XIj61YilkWTS/QD
pIkxwfbK7M0IOn1avVbIgS91NddCmTvLgeGcblgcW+hWszB08O1kGHNvzX9cYSvi4HCv83yCcwQI
MwdBisN69LYyoAko2BsbBgYTfJv5Q4NP42THhLInPLI50UdAn2RiJdKT5QZNh78u/1c5Yg5LNws7
awsqPB9UsBBIB+MqQ+Tmo0oS2/OU5+wsmSh5UwQ0M1RCDJuopZn5hD0/3PPCDgmNgv349xdfA26G
heWEpx2TZOuziE6BT/MM4WWuLSImK36G+zi+shbnneVnlMZMls64sBGCy9rOFmbXx2D+oFuy3Ag4
EMZrNZyMV2aAc98R/xvh4r0kDRuCgJqHUwlC+dG9cUYNnSXmynGsQuP6EcBjkSoKBfMasTxcsz/m
R/g8s0VFgZO67oDuVko/Jb8yGBpBnfN6Zk2p47q+j62qT/+waB2c2hJXCLneWIgwUQU7NE3cmn4w
gNHOxXX8BubGCpRo4SJBM3wLOyqZTgRrFYCGf74Tao+3w6GcaN5BbnT4OGfjWAl3oR6SpHWxE3FZ
wVyU7e6QnJxgTDtOAK95+BopdmjcBBzbi9Um+dn20LbHwXV1MPn4VIJ8mDJwU4taiK+FfSake4Vu
cfvhBUg3igUn15g8wk2MmCzN53hOi8nxUC4PspyTQsCVeTjPEz7/pRXVipzd+8xcmaV7UKlqUl+I
ULoCIyReLCNyBdjBJpkUGlWgSTFYGuNgeDIOaozFYp7iqefiX84JcZs1x+WSMWNMLOz5ZMdLLhNq
5CQJfvFBfiTNRLdHdXjc8IXgIerOfRYdpe5wvcQWWTc+8CNYwLzziHssJZciaraU/l/u8vR4GFLk
wNlyzadtjkkZ9sdB6yyCY4A550Kl4P53kfAGW1YWvwP74cmqkyZVjHrnHKsj1ZCLIbdZk8S/cZER
9EWt6QZXCkTV0EyWmnt0GTb7jyyHmPWx4mWTOLhWRQN7i8CDybQrgMB71GM+OiGRCUT1PAFr5MjK
gFLbAgrTMZfmm3wtD4ICQwSEGbgpX7vLOjP5zoKFNC0YI5zGa4KcCh+mAhUq1Sm7XVlFvvlygwp/
HvZIba2Gubla3NCZyYKBE9gaspc5D6N3tG1wK48GyBNEEtT+gjkg+SZQ4vmBI3eRMpDnFRivSPco
SlHsg9AECiNmwsQGwddLFkr55Lh4MXbg5YDy1ytzUbtsWIhofBaOONaSNGpweEk6MfYgcyDVL2dU
3f59fvSHCx+uvyCjkfqHEQV8qRP1VZ9d1NqQoJskpsmJRLH3rVBzKI97XScehM4fm/gi4tCxKOdl
/JY85ll0SfDOXNRFCpQtL2MlHe/zHFdKJeIRtC4Pgf0QZaBSGW04Yvg1glNCM63OAsR8xKKGOIkd
e46LfvzNOMymsLAE892p8TcwOS4odZKh56L9d2SMRdRfhZaDEQruIoypfbjV9pTDDkKJ5zlY61Ah
RdHW50BIiiUb5T6lyA0dZ8o0OI4Ndk3G5nHZ9wmd6PyzhdLvs5gIH3aDhHctCODMKJnowuQ1Vsh1
IJetpD9LohoDXBosimk+W04XBBZgzWsvp51jU5QZGNNnisjVHsGGMq5rfSmjVWTAzchkZYPGhc4d
0ML/oWKeTr3dRAW3ngLdSq5XO+aqkBTozxIhFaxo6dqHhl3erzALrmy7wM846q396egYITcja10m
nSQBMFlA4oXwUeYkuL/4OMQ9Hb6dmIf+kezdt2E5Or0aJ5PGx+MvUoIsFtKfJ2hR/Df2Vyw+tVzM
pim32a9juIl/IZjHKHSOZrPkLBE0sxmNmDh2MjdQuhRDwGhENvZDn3GtCUEUQ4c13t3cZ4JzYp4+
x9gt/bHeuj3rQGw498gYOyJj3RU2G+g15KStAd+BbmrmuEnlEyUJ+UMBqDGBSsEcTTi5AP1Ac5yF
3CRAtHh5C1J/YcnjjY54q4B8jL6Xsdkb4MTwEC/CeYQVJ4flL2R9tmEY2b/dMiduMxKXGApEISLD
QX5gwLAzZp94XcVfx54+zNgKmecCSqA5Zy96sbOsjvhlU2XAHIVo4rM+OKWCAMvfC5gUB6c8z9ka
zvUYhl07slwf88DU5yvj1mOn8RlPCf1OhSiZOBR6DM5l6Y9PYe8Mwv307f5TMNx4tzmt5+QlZr2l
XOr8LiF2+DHSr2wrnzlH9S/ExTxSPsgbATEPhPTeEYqAR8W/ldsTwTGh7oBcUpnT3aVvSs+r6/MI
6Np9wj5p8uZcC6SnGrzfTESX2uIP4LDON47weQ76CjYQjKXxMg+eOnxo3AvjcQwW7fTVnZcbcbjh
2Wf2SjpTpncY6RY2rcyx7fH/l0m1pg1DWm0iFrJYBQLN/1yLk8MwXAQSXZCNGEE1hytrxJUaNAmC
3K35Z6zNpRnf0AnD4ccksyXkrJqnlwkbV2pGafb5BdEoB7UyDtjYUxacjS0Dne2D0xwhmlEuExQ/
tHPbAZnWNI/MWw1KV5a9Igu3fNLdFaZ/T8CV5DSHgwp/Di0JzxHC7rf8lQVib7i0uMFh80fpAXRx
5H43k/SWDtzfDyoPU6At/o5HIh3F7wmThig1Bm4dGyoieI50w38uMrAA0q9wKkOvG2On+klYLUz6
HVDkjskqGezI/xWf5P0yHvirSSG6QpVcrVMZDzF0KC5babe/SbHbly5kHUceVt/Dg+VuUxmQUDXs
OC00GShsFI704AmekjvYWBdKtbm2fU9zWO884Y/D3c3Zdjx0Zgdcb9Ek1pYuih2RGYfXElStNGkz
KORyrrqMpYFSl9M4kj+UnQwwYIV6CnSS8pUmvYwq8PukI1JjLnBvZFLuJJUJuNSpMcLAnXzBKXH8
92kKczCVeUts9i4z08mrDWtpHTPYUVhBi+Lc4L74HXXKm+qITDvk+LMzxHKoUlNKkmPOHc0tzCEy
3p1XJzGG5TOmAIUQSzs1iJq4U3B+KTeXdjAZMK8VSt+5EC2FUTlLDpMiigdw5yMgdUNer9o3/J/c
IxWHmrnJWRpukjJd4INMz86QYmxosUqpkEbmMVV2X5yfBw4gVW4fdCTgog7+I+m8mhRXliD8i4gA
4V/V8g4JDfaFAIQA4QXC/fr9ij17z4m9uzODTHd1VWZW1tH+UM1zKjDmgdYQMDBE8GZUxeBG9v0G
9sS45RsMC++0EbJwiNRAkTWqd3LKcv6M9hSAN5QTxjckBApAwArjxz2gktRzSNFxSzkHL4MGzLRC
cy6zXdkSzEzlU45UiXWfP+s54kd3yMg2IBXZ6NeP6xVQNPhKKfT2OwYxioTu8eZKFg/n1ozBUwkM
H6P0zszC6/JD+UDmsWIfyHTA6B3C1cqgY0bXLlmWtFCNtL6zpZ+nNNX9ZBWC9S6bpsCmNQ+CDTFe
DuIL4whCvIDmYKqWSNU+BjNx98j7IMRwKKDkp+9tT/VFXXYbU7zVOD1qB6rWe0nHndKmX9Wg8usa
bwXNUTFiUF/Qntkwmju1W75VZd2nBQImAEvo1V2+O+FneJ+tW+76wuRP9MaNE4sfFyvGONCwtYjp
k8UnBqDfheQG/6XlAx5ye9Ht1gAOdBsz9qpwcHzd6Qm5OsBfMVJ0CIzyi3URzKzNyiRcd8PbJ0bN
LR0/W1peCOJtSZRFjwh2jD8MDQcATIKO0/5Metn9Q83J7tfHDJuj92nOkLV73tWx7sZCT7/Q9XhA
Is0XvGh4mlWMxLtTA+702ozg8JgfPVL115VI+psdTmY/SBg4vTDbOFyFhy/zCVR1MQ7vYNwgzioY
l2JDvdAH9KSBE50wLnmVQa8D4POB7s2UxZhqwbIBsi2jw18P1ILfhwWI9sQ4kPd/f0qE4VWfrUb4
iFqazqvWmHYf3FsQqZ+dDWGLMaIV/USbTH1gEnOPWQP4RvOwkUJ5xz7F7KVPJG8cnQdfZ3PkLnu1
5aUFG+V3PYYFI/B4uMsbtT2KmB4XwRKAvaAPE84U+MMpAHbobTfrhgadA+JjnWowQ+abbgjNfmHB
KJ9WD5YAt+yjpupNvQcJDhAzZ+OSFYRhDUW4Il07/V1a6tpwG6o8m13CUIJtann0Lm7t64h5I5UB
DpJVMez31Jd8mG5wzb7iOBbW334XkxfviWXCq2IWNa+a/BFwHq1CubyLDQ7mOB26BVgol0OAJqFG
IdWIt62H6t0d9R3POlg4VcwnG1xP6TUCNFqydPjoL88JH1nNaBAX41c7I7m8xrXCrfWjHS1dM63F
4c+1crI3TC2dlORxX77vM6AfFPEMUumHTda5FSawRXnY37tdJig1WDDfkL4mfZFuD2T40gOon/po
2xfYBsRtejp2NBhI1rlghBb//3sxuq2Qvk2jGLz15mpIv9mmC3EI7Q/cwHfSOy9AB72vQe/MwJCs
Z3xeyMzRvoQdxEuowfx+26uZZN7oYy5qw37s/py++2RppD/WvqUPaZDSt29J5jFS3ZPW19Nf4khN
QeGumxN+uCDNdmlO3pjopL8P5RKQF+GxIRJVcVt8Md9LvZ0ONCHTkFgiMJNsTg4SNicKM2XTj7Zp
FmqDjozBVws63ArS8wtMGq0GPZJriFFIMvOt73FJ2ZAzDrlsBKfq2HSk8x0gimyStmH4NdHH0qUz
gHgNsO3Axv2G/FsEbuvd6jLdPgzaLR84+0pqWtHBjgWZNKZ+dUTWdD7onTHduwZ51AXzMcakoS8d
M2Pg18chbt43SiIL94c3lKz0vZGe3kJ3iEA3CGYRFcxH90YRWVsJrGLfkBrb2gxFv7Qh8p7BKm1c
0FyZxrahn4enNwuo0OgFtKkoIMfpZ1RIIYk8WL7RDUnT3nmyoZTClhVTZSS0gxNjnd3m0B5K68/f
yWSFiE8774tfZY+bGWLzuBl+sS9BGAR0/LSQiwIRyyNxh6KV76oJ2aWB28QwtmQ4oKsPvxjvMLli
aFcQgn5M8xyZN/4XlxGLZNO5csuojgvecXd4XOEqO4kpA4lUokF8TfLUM5W9kVl1v4W0DTcoPrhv
rA7YvNTN0jBxdagIGIGF7y6nMDE0TRqFzNpi/pYe4NpHd5ZB9tVQT2ejB/aM9aZIZbbwxGpY6xsb
HgViaMonWBAIlJ4CF/phXFsjxzqBoIVxLOb4IVmNh48ub3wdD4e9Fw9G5mIP4Zdj3hBo4Y9KJPfx
FDBPYecKRlZmezrw2MwhANBGsy4K6JoPpkzmAUemY37HnJbxmxGavTnFacb8RfyVjERFzMx6WaBZ
O+K643cNh1RyRAkvBTggnIwvSRJneYujBu1SQB0EI0EQyCnUFnKP4hcyEETBhUxBI4XBFwkhXELX
OKwA2Jrp+DlLsOAbcRAvBjNvCaKT06KSOlLdPJmYxRBaFlswA08pSRe89D4BR2cXTnDaGWshrtEv
5fsGQLjJiEFGaoFoKggbjKH+fNwSNXXA0VUmG+bUlKiAmEuZIPjnaJXGdKralPIBZApkb9EHpVEj
xTg0RuQBrguTlvk9mk84J/tZlpCWmkxRA+Gd2eheJPUS7hgsnnQ7Bav7MIt0DN0CpeC36MKzDIp+
XrkD9CXIJgkkyarj3ycwt1+MCxyH90ay62TAVpUJnY8JoyCe3jOBoTs61d5YHrLZoin4By0OMGR5
fyandZym4Ok1pHt4YBjeA9vCL6YbtHsvR2hsPnzjlUScA7bZsbDj6FM2Y372egCrMd+MFrA1PZk2
LaoPcpqmPdntARrOQ7iC6J0/TPKUNW1LHRETA+StY+kpkiX/BOOcoFMzQfq9aELKNI0BGfBvH77Z
XoyxOq9IhkZsRnaUonKsBQlXrBTQgKD3NotVAUb1DfjfnJWY8KwSxzRFrTVBAqeWKQSSYIsJ0G+E
l0DkAX2bOrMCNgcoID3WAZZHKQBd6ngqqiVCB+ASkSjPi54QCoVupDLrd2cbfHQbVQrDXIw1s+LB
sKlFWUwsE8bQcnwzkEXDEepX8qNLNehwP2H+qSZ0GCJmYWT9iWmgMZ2UxA/amLsRfjuuBFo08R1p
a46JeIp/eHfVSjAvR+j9pTkRyrTUZw+BmDznuEnJF4hHQhBmNzpS9M+QGs9RHlRssL76rUwMeCfg
DqCIrIsEmE8Q6/QySMFLney0YiQRPvvIzYIJ/tFwdMZ4O0lg3CI1WxyVSanPz/fI5h62Z0YYViIG
tocCLuCxQrDlmKIEh6Q2yc9BGS8WYNHmNKKBGGNUHXsXFTGXNUdSTOE0pVaazWRcHiOWQBZjJgDu
7RqJLSE6celI2hx9qIyJNjXtmNHVMQfme8LJRr+AX1NiwU8GpQOnrfduoA8Z6jXUTX2GzrERekx0
BjiAa8VlehrHMCC0xvLYJ+TjMCLBtW5jodgvwjsS8e+wpt6crnQkPybSJIakFS+MP7gkniShgiPE
deOzrw8FoGnIfI/K/sOGFP8U5kDSWUZyFsilSP8JZymn1oR3rAc3YujxY7IKENhjhw3AZ4J4S7g6
+ZR2FbOZqJRDJmq5WjIurTEB1OO8u4nTH/FC3m92I0bmKsKWkFZlRBRebuRtQ16Oadt0BdjFBJxT
WgCPWLyjdxfz1m54IOQcd+qcT4o7QwIw/Y+A7n/LflR3zkA6yXbgwLebMS16Q1uAS04W4NttYJJp
8aRKhy72SYUlLEgh+gt0i71g3Tc77mRGLCsAkVhRGJxRk4ibTJNe+BFHeefvd37q4esIBI1m2+Xk
hndnKJrrVnhiHDmQN9jj9mk7NEjGwGRBmUp95Dhk/M5IYB3+DGM+bpJMS6z1rL8NxmWmbd5cvGrh
VR6KIcjMls0IjrS+Hiw4VXMsT4vW6khwoWadnJL2RTw4meMSx0BoREZHBDmJl5omtQ84MfsCv1fQ
C5NkGLIAS503Ib85huovQoehE0SJyuCWZWO04w+AwY6fwHE7RV7E4cR8BZQiI2bPszeYtAAYLmD+
zI5p0Hdx5lgYtP27AJizZQRT8AhT1CrsWLQzH2NJ9Aig1ziz9WEP0I+5Sg4uIXtJNRHp+ldncpvS
jTZAO8D/SOuJNObvhazBk+2DK0oVsB92oOLMua4P+hafVdVosrw4ftRMP9O4fOENfuDvgT94b4R2
mAmEcBR5rM6i1GG9oHbG76uOAACkBLczdRXDm6KN4hRF0o4Ie7No04f5AsLiSK7NwEZqfyBKlqkw
5EfoHrDQTc5lykbWOR1EAFmwISzrAgb22iZU3+gCNeLmfM3AS0g+u/Sfuku3GVXwkt0EVL/0FiaQ
ZMS7YHVw1HsJ4Bu/UjhKGrL8lvsf71eK1g7HQajmEFhMc43AdbhpE9XBJgEYSDJQWZEQjHiJcMkT
hMkTTmkZvMfc7EH6P0oCEcloD3v4jeJbX48RGlOuRKQpyGeUUKQsK07sh5LTVeEvwFvwoMGEQ3wP
fMz5WIXUxohwyYsOEwh+ur6uOp0yqh71jWqVaqj2OYSZkUUohOkJ2FgBZaGkFvCEJkAq/qE1i/ck
uZfnUAcD3zBMDmbLv5nf2IfbQkfiqB+qJeZMiE67ET5VZ8Ul06cLTUpuBDj4E8lw6HIfe8xqGXbC
fAjF5INNn+z0yQd/qPdkOT09ya8jjqwL2uQ6MO8L9Utp3yzOdswUgmACDWWL2ccQuxU0uHSFg/TT
7s9LIHBPJgjT8clMcdAUGyggTha6rAWMMkiICefeje7rvyFzuGI8cSHskbYRT0KIFs3ZNnTwF7Kz
xcButPUJ5/6emRVk1l53taWLxxGP7AITL8ThXAmnDtbrLXdrxwfXnrB03BUTtGAk2OE26kbC5PaP
cmpHmocJzZBKF0EOxmq2brlNA8f0NZ3XayTtrC2WAmQIaZwniNWJhucoEtxWirX1sA7Qqv81uQzq
hsmwb9q7nYrloHHACQ15bQipiSRCDIs2aWvlZ0axO+oTtNWojcAU1ArKX/zp3gBEyO5Y+hh6ioLT
QgIe7+2eQSHhYnazSy0OwKdYjv1d5mKs13OHuCsP9lsKLHr4p/MVrfoA+oMVKug4JOzRPzhv/DcD
W4ODE0so9IQyYtiH4EOGpL0iQwPXZsgQGhtW2m+ptVJ9hhohOll5cp/kKAFGBEtZ+YtUJsuiyB3G
m17cpMbmtRu3kJ5KKteOy8intkklbs/gBn/+2csDlsej3gT2qh/zGI1R9QdBMSYwmfedzFSlpicJ
augT0HoWONsY1zq85SgG5EwckVfQHWrGWxfOn3Jd7oIZDt8uq5yGYzl0qGtoBjRwtNUxtBuiH1bx
07OD8xhvIU7Mvj0hv6RmUrnjXwrlO8Zyhp2YIA+wvGkqSPiOmQ+a/Z629XAX4C7dXfcx6NK7KfzR
Y9Y2XhqyatJLTsYREd/+zGJsQJrMQmdNd6angL35Yt41gdIv3H1P0fBvC7d7nALrKjUSmoVctMMu
Rc+HJGHpHaMoQmzok402FHPjKIMmhHQ4oTW2OfYEmkholP5cFB+SIiiS/iRp/yHesxLkQX4IrY58
CW3T2wrHF9PJfvLHFp/cYxWcfA60JzQj1EFGccKgmve6DftxXTNxD3IfUhuKfaePs34G9gYOB5MD
hQKpwlEi6ckad5vONdSYJgWiZzdLK+DRze7GOQ8mMw5buBBHgV8LI8+x+xI8MEGGhEYJFJgfurdS
tHSy0K4g+M/QG80qHhZJ5V5GEeHSpU0vLuWjwoGd/gjOym0c6BP7I2PrZ/E3mfCkKUeRGqStFXFI
lBwvAGqiKJQLCa2n7DfLtyTtz5PMH5cosaY9mzbaNjj6Lp7CBrL7OJyJtyXVDUQWOnyPxxq8KBHI
nnrWiFtAQJp8OeRUd3Ym8UDBBFdQt9AKNDhPb+4aOkif9ETyTQCEndMFN8GjZ/ijdlljhVgyNpSn
LgO5E/ycBdd+hAhWUV7+Zfk5FA2Eb0xf+U+qK8IsJ5XyJndgw4G3iRlwHUi3PlzIUfVQ4CUN9zPE
YQ5ZyhxFsNSc3aA+v5klBGSClgLPAWxCee0d6m6w1zvKO5mvI4nk1Vgo0cRBXuyh/7tnfUyWyeQR
Ru3QvgmQtfijwBCyUFqAf7AHk3D07fKWP7fmuMZcvsG0ZvlJDvGQbdGVF2ZrOL6Arhtv4ZIZsFf6
j5pNxZC9/PT81vPzJvGQh26t5hOoVc8Rx/YY4/IC31Hvm9TtP92XSoGDtVVKsN9BZgHTRkfM1xE8
3XqIILYL/Q39V2+RaHVFxMQsxjsH9Uy8cWAJ9dsqgT/4/Z5zGKUcUEEJhs9DKK0epzKRmNgHcsIY
l737O+Ipxzj5xzW+9Gmd6TiQJ0NlR9S7G4Is0sZjBGDBiiWGYuhzVf5epr8iUqDR+TN+mSHfkF7J
GbcGyuzh1H+zxC7oZHErwqG+HqGw0Uce4a2VAm9R1XB2wI7fYGq8CZRvD8h35pkIa0R8EfYSmtfQ
w/N6mOSLWweBADKYXaaTUpGsMHp2/lKP6c4dIydOoDMJKtCE3Kf8BR+JoQRrHVGDvpfJFAU6m7w0
ChcU5mGMeyP/brIU1lcDz75dgKgFVKAbGIkofAByfSSuCOCQ0LbQOZMbM48AtII5By8mi90NGHoO
Belfiq7gI4Ar6D8T0Zcg90AroRsf9Vg/DEZtPJBqj1Fa6/1sgc5Q9eMX3GtvYVCIgiJQIlc9mgrq
HHVz6KNjUobIRr2Or/X0ukZBWcz3Ri6hJPHHFQLwhjXHmeLr34fSn0f74KCcNQLplS+J4rZYIx+W
YZ9OTBrlu2uGTnHEM9mTMqSkdH/WiAyMcGgFI8hIUgYeNaQp2pQ3EMd2fW35EEHgNePeXl/KSHWN
JgjNulkqLRL6qjiOWKWAWxQhW6P/MLpuo8ugUHL1rVUcDGebNi/WmWXI7TFaEkosJTcFiwfeP7GQ
jux0Wt34yBtWmzRqesXRrPXMx+iSPl/mjrTcem9Ktb/R82ng1FA3GvSEYSXysb02VIKFNPt9C26p
V2VSqwkq9BsTYVHZgitpojQYORkWA5WMDnxi8WDu0M9UxqyV2pIX0ppbiMppidMlQ95afBN+5fg/
aXvkwiMyAXgh4aHfbBgdOAaRwFDDxwkLt2gN3GrSbKjetojpc+Rz8MYilTqhV1RE9ZIIVsW7mz+q
mkZxAT96Ry0Q1bs+AgW6SemIYG2zAfb9A7PFMo3CFCAOLM9upT9UcTfEq0KNXk7WdpsgYHLYPpR5
Rg3GqUD6RFsBCdXX5N3Cw+B4poM9oY7Hn7g/55AIFDnkKytFAd354STIJbA92ZCqwAwCG9VRDYo6
ekRo2oUHHMwMA9yTA5IHQ6wXhyyx+6yAkVpRllVUPOyKUnjrC+rSkna3MeG/NDDSJHupFJbFNONA
QFNW8evuMssxAJzscrqLYBADntMfp8Kuzzd/gtHbvibUeXkFt0X/341AACnncmDmxVuhMCgvCv72
arM9nMJ7bIodLQknulg5RiSF1K9cfErnCB5GPixw1Iqu6GCv4E8gWzw6yFy9fTHjymIDd218C7g5
LsCncwW96vqDKsd82KfKp+gwmhCG25d9f7i4pbBmO1Q3nEWngegd6qBBTVoOqeiuLb3VoExpMy8Q
NS9gIKpauNLuG6aVVb08D3kn176qHuYy2hGODI3pWnDC+rYyD1BHNCOejbqx6GQUuxpV/bcDSDtM
q6sxQjEyOXaNY49hSddxAYaDHJIIROk0YqDDwyRm6pM7gzKcuB2BL0bDNvXN4yRFIZkTDqhUv9hA
A81RNuUXgLGck96LPgbyB9S+5dUmtyTtpYACupNH19jSPgEi3B03pKWND5Pi7iYCHclG2FYpQ2qM
xKfYlUrW48jXmDh3oGPTqyO+ox5bUp5gjKK+jMIIzLYwVrVwzyTbK7pMXTJR3O2GbjH4A4QnoaeI
Hw4xgp8ACN/Q6jzGerD5EMZpbxV252TWsEbSqxZt2ZSrEza55CD01OTPEfA51x2mABkeoeWr2rZd
H3RlcfdegF08EAE8Bd8HUesoMjmZYEA9DzgC1Hq3iBtkSpP1J6PEEP9hZtDFbcn720xv6zlvZtpo
lQIzoLg7OxspraTuAG2boCkWom6UXMP0G0ZyouHhaT3V4+RjCPTUGSmrejP377uqNnsaqD/zPwok
htE0xSkQVG5zt9byo3kd0HkYGGruDryN7jwB6vCTBxJCYInhaIiFvLdpQXDDVpHr9xV1e53qvIMS
qTRtINcIoENKLLYFbQ15CmqCLo6IElAofs7WGjZworlrdyj0DhPZ9PdZX331c48zhMZQVSMai+2T
PrxOhJpyECYRIyBfsJmIu/OYZI/jxe3xKhh/yDWj3AAioWxsA9Yl3UKyCwq9AOR6TU5iKmAF1BRk
2mRhNP3Q/qHPWH7VOohmkRaIKhTnQc+jgyK/TWg8Rf7h4UVHLiCYoCCBiPSiO8IDBGdkOxjV2jYh
c2sKT1f6cituw3G5KFwfA5JR1hGQXbqHlRgtv+NIt2PXldmSjb/BH5Wtjcod+eBohDCDxH7OReXJ
1C8NCih4rV44NqCTUc5bswfDZwHpuQ0HZsgfv7wpjRXgiWhYzMUA/ZVzDpG8Unc0KS/xy7HmOKrI
HGLJJSkPxPSGVEWLnEzUOiO+EXNzCl7AkqSzZRc9bHIyvx758lMVULhpckUf3UhAS8gcN6lz92l3
C4s/RoKoqX/3SFWyBVZbADMfDkFSR0ZXIDISmcBimHNGQ1ad/ngV5P54I5EDfbyx33f8m5/dPVJg
RDWnoaZ+RF6JSJtUnKJe+/ql4lDHd3HkJxemfWHZfGwYWAEh9bUR5NTom3DRzE5DkbzP7zKF4r9i
jIyqkDu+exfnPaOEcjNUNPu0vkL048NcHZcClwMfzNOEPl4DhVxfY6CUBlEix0fTY/MgbrfZRqYc
jEPxx7NdDEYRv3t7hhK8gXQBW3DERR/a27GM4A3KsYpGI6fmOk4rgnsnTvEpqFb98xSyzbpxYN1X
PFLPC+JJG0sNdXao1+ktcpK3HGy7zVGNUV0DSbBn4HcOfDWpVu1P1qzY4DI6Y8WcCIMGth4cJo6c
K5LcBmuCn33x8hPH3JdX8Jqc1YFz4jl62l1Oz0vcz9+4DA2D+CiaMe7R47xT2cI0thdDalHZtmhX
6ykgkKmkJK08LSTJg6ZDBCVbpuMsKxdkPIjpYp3YyqR9D4aAwoxS9cDaS1THYZYXqDU1AKuZNGHc
3ZP39EyfAxwBkGir9zOvXHbWM1sbkNfPSGxgWlFNFeob9wNU9LJsds6yABjDG5zu6nznISyJ5WEc
QyRf0nbJFUIMjetDg4QbyWM+G90H0H8B+vvAhttBvsKLp9mJ4pvx4azYQ4RIyQqNV5I95HmX+Ogh
8werR9DIucbsQgQbdERlWYEnLqVs28ioPkTCIAAsyH5/Aacjr1hBZxKuENjS7EQVeGrZlY4arqK+
sgGgTdb9kvZbgM4RT5niv2C8Xhfhr2bjOYhTN1MqLejPPC9tqn1Qq4bKYHoOKNtvA1omSBIRhvDy
eE+UqLziLbCpdAQA0wCT0ZaASzhgZXKnp5lzENapM2Fv0KjVQBZHepwC66SwwGnasfg2frERUQZl
NB38MHXnkXh+1dVZPlt6h/nFiGluW1DorP+X7PghNKCzuzljt4qaeRa8MKYCu9fR5Kk0uUzGSGrR
e9GiaNBxNPM5vnPO7jomanwg207sAh6hNBqRZ2scCR+qixSDFmhDnDxRBwdMQAgoxqCUUZGy5sbS
JUpjtzvuB7TDR6T28X+7IMgwBwzEfA0E+yxtNJ92vu1JQ1G6HRCQOCxpdHGpyAkfvaEMddsb5SbP
ESilyNUu1ndDYVVsyNulEHxG1CEBpR/dhQ6LPSmtFovfSc5hmuK/QLswyUr6kgPlvJSE7UG3BpOR
3Oumzn2l+5cUX/iFzJCxm+0hDKkitQKrpsuFtaPHJVHIrGYtukjexGvPgUtwkoz73J9s7jIbI2Cs
eMgv3VPEFc26uDxjMYm8i4eefkGJS6L6k9PLJ+MZx3P75hDtJK5Cy4FKc5BN9i5Pgh9ER0BI2xkX
gfpSGhgpSjTM6D2vMxFBA8T3hANIDmls9SDUWQCtnUVLC/eQ/OCaNL+T5or+0Vjc9UwIUoZyKSI8
y512SpCNNihOOC7PqimzFqkzMSrSL+Zhku0Q5oMwcJ99gstYm7eJ1RWLl3VmffSMChTwvWNeIOdp
gRHmk+yeOCLceJdgz+4YU2eMfxv3TCcGRxvIEhLJo13jlICw3HnwlpSkwqRC3fIWSTe9kTxFAk+K
TkIOdf6YdIwJBz85G3/He1xGEM/SU0dPjQANH25gXLF1K/aOjATM+Ic1MA6tcIViZmAN8H/lSJ76
aHJzZAI0O5t8TZKwr5MM9bKRep6InH+daNwnh7QP0jWH6b9wSqGLJuFV5K7wUdwnAnqE8OAFlIR8
ZTid8mWM1sLYVT4m5P/NQ99A+I+aIOc5tAGKEiaoGRlXJw8iy7mQESPe0K+NFqDbtHHQeaCLxEma
FIZDgVYm9LQu1WjEakGFN4YBkeWnEqANwAFuxzFy0mweFpoV1Ak5Anzv6IxIDdBvyfA1fkXRiLUv
uZx8GQzNKGLBL6VihRzjWQKVUPKIgpCLGqWUDKMlRTbBnUsIbFBh0F+yUHhGuPS1bRP1eR1UVxlP
YszpA+FFuOaszLILvbpE94RSIM9Zao5B4mQH4IdsO+gp9g3UNxwm7sUH9EGth7GJaT/DvjuErSUh
N1jMWcYq4F8SlEz6lLKC8MyGI+CyBFjWqLIJy3cHHISJV3wl18GsKx6K5CINC5gZLC6Tl0udkQAC
odgI+cuP2dc7nmQdkEbRR+2XZ/BpgTUF3hIOKRsfCc3S8MKbAp7Wx7mEUQ7EM0Xtlgf1v5vzQpdb
ybWVxkPQOktELPJTWHmZFuGAyK7L98C0Epe5pXH2BRaiG9WU1ZAZeeLxU3ltXHzms2Db+As8LazV
k8oU6bz0kfCOZW2mbGPWO+oT7oIkXlTwLOOdDdgMAst99XVMow3pk2HRyvRBnx3qc2qGc8sSF31a
bWl0443J0nmh36SpSDbJ/7fHQlMUxUnq8/QJfawUWTOiSyDJ+1UPNKDx5yk1sCKcSizgdfNUiSTh
nKEHocE90a+MFmYp8hr5iXyZiJHYERYziueDeRjS0eZEo6XcOQljKNcs/4aDrm7wD9ub9AHE1pEN
KK9xWrf5D7/xp1xs212ou7OzUQUZIPLsp4Qz0fDZ69aK8WQ3Hpw8DXl8PAW6yCrCw86+OW23R1tW
1DN7fKt8s2xe2ftyoslyo99adjSPlN+SDklAuXscYiwDSVa51TYdXQjhoW4+zFstUXFD8fAiQG1Y
n+NxG8hZliZ7nhjG4+ILzuyG8ViWpjR9EGqQKX1ByuSgZzkRElkd8kt+qJy5Ak9TUUDZsV9EJ45U
BOXoUqI5KZFIrVKOJ5aUfBdKBWazw7YI0ERBKofZ0uP3oI7E6hcbBsCdNYQwmUanrMaq5uK4hZRF
xOPL6DBB8pLKl6BYINJAJXup3FaSYAnKcuaOiTHynFBASaKItgumBmEn4iOE/ibAOrv95hd2xnUh
dTPp+ZDYLE+MSEuPAY9bPu7MM+Oj5cnI5XFucCXyHI5KuuDlgOGD5dHf/J66TBBfGneHn0tuwPWS
R/z+AJTeaLu78O73ooXZZ0Mhqud5/sazd1kjv8fK8uPDm9jemQ1c3nd2I+6YJw6tVngxb3iUSsve
R93No1uZjfXbonGLjXHIgf9/EUEig5xmCwZudmlDf7ExF1RkMohTw0Lt6u7iMij+nob8bcNi94nV
qExs+W3FOpusOjhnt8TT/RCd/z6mBJ+XeXYPUXPaKSVefVTh9sIb3jR3UxLdLv8+jHOwc0F72aLY
06tMGltlP6Y5d0TOBs2hKQa1yhofT/mnNCqzMh+G5tUGmifLX45z9qf8kivW8p4t1wn3Vnl1+2Zi
z8IDqHstu+75bwJPK6GZi6OrrmB35gI9y12dNf5Do73NIDO26gAPcQayQ3Jws9aK/n063PiZ3KiJ
PWu143Gy1udWS1mEInkC8lfyXB/E15KmVWgEc8xByV9/sV/lhv9fpTxpLfm9l1Tyxw4RVWLqzpU4
+7AqJZkqe7dtbFdtox/sWFa7UB6I8C4PcpVMCAuWYMbGZ97P73WSjBCLZcjknSSGRWgvzC6xUIPq
NttxpWskJ/4CjWYbEarbd4+hbMutdWYVbclW8A425Djz6bD2WLqoMIxMDgLeDgwM8YqdzmZl8fIv
HwJF13ZlgTbjVrSz+RRDQrUWSU7cxEidJVjyGCgDucW7KXH/Zh6Dj3fnDdY9GqkRr42fv6NgkWje
2dUwkjy7T3xhcb5e4+Y2/pi8oibjFTW1muP0uiLr4PWNO/bX6iUiEH43jR7APWw2Gq8aXHrfPNii
00Z0BdWNFnc14PGL660MVMLodrXipPiBHFvwEEFz+Jo5a9qwDMIBYYAjC1KDHgfccvjtiJAhAQcL
FxAsjguH/caTx9h8rtkhPrvzsNlSr+/oc/M/DIgDv3r3LebjFSmzIMVpEf3r4OsLz/x2aiKJFc/x
HrS3vVlY8eaB3kIYe/RnQGZQHUyHFHJ8zxxqmZwuAtqtJ1PQtmbBf5tMjjyYbUfbXC0cb+OduqIS
drocQC8s9leVjbcffD4Pbz7gyaBhnmMooZ1Y42XAs1c9m0ME90sDT9nujl3dEN+ysmL3HB7B0eX4
xApJL3lF1PDTVt3E6vhVp/sca4et8XyGd6dPlxkaErKDNS8a7xe+lZjWL0wCIekzC5moTvWdOhTI
e+MowRUNCGxOQ/X2FossWUwkQ5bWq+tGllaKz0OdxcdXoz3Tk6uU5Cy844hEid44QueZutci4y84
UvJ2PP42xTCblhOrxWAcuocAj1i7vSjrkIJkmPTSIz8e41TSNdBo5Vc79WTMhYRnGNuu8WhY2Zte
FsbjGF+eoL4YygWcKHI1Ex9/sX6/BnUHbu4wKLB+oduQshr/EEnyCcxFuDB7jIoyz8QGccCozx/W
qZTw1GB4LcvTugiPFn7yunogrCFwnr76/MXoga0d1lIetCFrCaNWAf8Wo+8ANzJYdMCl7NJy76ui
MrDEomxKFguurfkMoQiN9D+zlBeaxdUllyN6pmbL0BZqN+qZJZ7Leg2r4NhJqTm/8cV5otuOCnWD
vFycDRRYXCwDpYTyKwl+9vdgdZnArdfSo/s8UnXsNH3LJmeUh7sdvzneps/Zzn519Tfn2IIMAhSi
mywq66jKV9JlVCidJP6L6ec2Rr1Dgg6zzOCSw88i5ljBFjboV3bH+1FvLDnJ0ToUSCzMKSO8pVOf
KNdOW1hG/VjTs0Bqiw7/QRIV0831A2KIbpdBZ7J9WwdGZtNIiVIVDZkqmGDxsqRvHKekBl2A/OVV
PXl4nQFnMJZN0CR7tKRmra2eT5Nz/MIlF5/pggkOeu0+a+/8cfeB/+z0NGbudUOfFn9TrJ2f6gVk
yJSUh1P+kYjiGBwVfzIx9U4Cok47vuXCr6KGMh69LFuBt7BZqB/g0jVetF9WVrGPs1bfkIEc4GNT
TXj2FswfkDyTZFAYyhtuxuysDk/17CStBivr1aAhEqs96HCQhsr6/UhR1PWIzVb+DIGjbGHW7xpH
uo9TH7gi6Jpe3AeLxbTdMTsho1mvSa00CwweF0utVNkW0dcHl1y/fHucAa/xbgu4R9ZGLnGHNWcX
irMSk2KbjwHZx3bW75oCdh1MWWyQlYyRy/NTjX4oCyaKv2HLQiU+IYMdICa+nGRMrMZu/CySSLQd
bFnWsaRP9YrNi6yQ2uNcGHX8740M/16+6muQ9J0bSOzOjMqzUdOKNSK8JE2MWFlIk8FLNj/pE1gi
X9ZmYgOT0PD7NQv1GdJ97DPrZj5+SY32GJGd/j+x9hecneGOkd2sOg8CAMo6+FMPxYFAwmymmqHh
oGju1+eEPf7sqDdBzZJm1xty/q6HQzR/LoEqF6N+kGfOxvS1clKnP8ubSA6slO+qGUBVZ1lpW+sX
t7ihmktajEmR357tG4A4n511cXgPGmiE/jqi6FCFFrRoSFMt+1M4pBvtvv5d30niOuG7Qal3mdAu
3obMVi+u8i0yiAQGbVQXdu+Z0NIIU71Xlz+aOGiaVAym1roOxMsO5uO1hfLoaOohA6AQbmKwOvl1
QM3ebcucMVjgNYCmHCCktkDDKJbBVtI9DWjwdz5VWXX2cKB2MqLGi+SyyYjfMWuup+6rE6O5IOu7
5n1Fn+yHwd88mn7Dh5TkYvtxjlHHmO2EjyonoPH8ThgeU3LqYIF+onNgiVHkTTUebjuokp36jCpM
5gNONvfWM0IOdwz9kIyiVmJwl248eMEMLP6A13hSObeGwGhb1oOGwGRXGAXtY0G/SSx+ym7EEk4w
SOIpKQsSioK86FOoHMNKICUcAwlitQDXuxLpQVjRgPxnzVdnpLLNyd8KC+PzXw1DVLM3Xr2+3m7K
XCmXaUE3NBMLBqkLElL3GIasqVCs/FeX3+jGCm2s3kvIWSXBE8qDKWik1Qyiviwl0TyJ8/7bbRjz
cDvs62ETTcJ8wbTDr6iOLvRSkWLo2WN20vc5iogDJQ0h5e0VUlNZqJRHVIXNDMwvwe+gbxxkcsR3
61VO+8FR1mFLUEGUL9l3YHfnLcZnBMFCuoZYwRzkdGRj3cev54g4yhLlxL012bMqF4eCl991iw0e
FhtwQkIBhg1Gl0Zr1czAy9+EveKisz7Fy5/R0tVHb6/L4Ph3W2oKM+VVFR38HQPoeFb4b0Iq7Q1m
mp2N27wvnN7gwFyDZNV8ckbqc8QZ/urzVqsHjWRNWlFpsSILEZdfgF8SoL2JPWxahzFO2gydLx+q
TPmiYgBF90Fp4N7Cv0E1hFtYzl93pvk0cPZm7h5HSr9ltk5mx67aFmI32kvDl0lpMS/jeVhbI7j4
kKo2OiNBJ/B8kEOJp1Y4mGDguMppiOGqW88ZWKWpQTNghdKegOWwd6Td7s1dkHveQo1jRndrUU+G
X5KqJYXVcBoMeWQh0X6xI5+grw+ihsFCb58ehi0Dq8hAEzLQQ5fBSKc5dsLMIdIbutsM9nQlQBiJ
/mwMaN+jhAifU2YqlsE2qrE8rAfLkCHfvixc3gpJKYXsY0phZ3E4wPZXi38kndeWolgUhp/ItZQg
esshoxhQKbxxGVHMCcPT97ftqZmeme4qFTjn7PQHe0WgHphcD02AD365ZFqcB4DAgnbIQfegS4ce
Gwd2O9/CsLj4rYWxuI1LIh+nF9LpTGLt2zY0RdsKEAMwq6gxudmlCH4cBl9AMAHfc1FawDH0HkcP
cAgCKRnf6mjXeRfGBq94Zco8BGoAyVfpmgVu0uhvS1lRA2Bg1CJYzS/nDpZkvgvB1HWgh9Caezom
Som6j4zAQ9DLEDoLB0SmRjrPTyhrHwqpuuHi6aElBeeRqa66y4RnDkBgIvygi70bCTILRvUG8a97
eKj3dCxZQCu8aBdHD92/vnzrbaNoSW/uPJrPX6sx6IQ5VN2E/25qdBk1DCW4ZBqKNytunFygPrvH
QHNQzWjC/pqJsF5dU8QGQSn1iTIXsOPNBYnmPHkeVX5BA7kdovv8B+E2RxP53Hl++2/wizJcONlP
WOnoe1zgh+CKkI0vgxmj9/F59WWCx1isSRl5VfeO0QIjjhDey3nWmCjBWu2jreJcPQQb9s6tS+9F
8BbEODQwNkVNpTJ0QA+qZfSw1P1w9EMs59xjYjcpsvhBmYqOHM2kVtQ73lQRUBV/3G2/csh70KJD
eO5gT9qwGc6uSfWN7rpv6onFy6in2dXIdL7DFnUfgTgwkKp3QTPWglnYTrDUaHiXRbF+VZV92Q9a
zu0BoOGImeWggHJYTkBAMOEWRNit7kYuF1mC3iznte53sITlKrZr9bxeghGHAiOb6khT7OIQIPGS
o1ymb9e725z4FExMuZ09+GQovGg18gU1h7urxUhw7FPcCZh/MwGnsPoG13F9vX8H+4Jj6Ozz+/Cm
ZtQRzmh2+Xkpsi/vHD23XsN+p6/k1cL5wiEEDbH9ejtG1NZVMaS1gUjEKW76WtRmo7aR0XdnEYcd
WaH9SHVnetwpr1rhW24tQrmC0Q24lv17XzkWOh/V3c+lGTL7drHjsIKTFVj2VnMQrn87WKM8npG8
YtVfyGnXyEa1FtZk+qLHOVSzMcalW/FFijx59A1V+8O1hNhVm4mvQEEMF2cZPlpuqH18Fbu9qYX1
27Ao7ObmBi397dy+6fSVaGKcckADYaUfVcN0uZSJVni9IiBQvZ2P2yvzbUnd0ty07cZREfPe1PY3
xPM11brykmVf21SVoiI38aFW5l7dVbWqt2JD4RSR1zj//EPfaKmWRXn/4iSupRhO1LtPV8c10z1e
1aHe15iO0cz0iqA1oYYdcCBGXyjjdNH3Pkwtc4HpC+RWqteGeq1DiOUX56ApbR8/Lx4mVyNsGBYl
gCXAZbi8NRG/QF7CDPF9Yu2DkUifY41vKx1heEM5+LmBwTq+VZ6uB6UjOnX39bXLtx+8q7+fni48
B/u7OK451jnseX5tZBQwWRAvyucFK0eQMniRccig0/HgH7Me6hFrbz7b2dWwjEXadUdFSH3FPPAB
CqELIiotyAevZY9KjvxEDzYizOCkOg2Y8uIXCovl2ZnzgBnuiKGvIDowUMY3nVpyqyhIvHrbvlKl
eU02cSvM75Wd1O4eduUwdM9palzAimgZklbv4Fj/UTI/bMrSM99MwTnRECZAw3z/x70iziHN0Ibf
lryTYHsdPvyvyQX5sxi4OUA/Zi7gTRhkiZoqw90EJN0wyVAApqg4MJ5Ud3y6N3m1YVApBpfInJ+c
rDHgzx4Qsx7BkJCnZ3L/0OdbtBz+n3tN34YNTAxfa6s1Zme0ySBi0+bgphduzWWREou/f4xR+pA2
wUPdYnbj0V7XnjA4ZuEQymOr9Gu8B3Y2HirX9hFTvUI48PtuTbVpvakL8bvEid1ZN9rO8rMixAAL
Q55CBwXRworqPR83wTjG45oP1t5GAVHIckCywQOMdUaqoODgoC2bfzlTNIO5P2DC3F0j71ljs3uh
HXLFPt/HEWBXcxzB1HsKSIjAQOoEvBL0yvir48LOT9Y2zJ7q3u3KC6OEzq9PYayJWDWXA2zpyMuh
qK20CxAmalhhbyxvwJ3cNVxswDzBAdiZ3bDstX/Aqw4vXUEaVe/O7MUZeAMNAkRyCd9t6RbKhGcL
2G7vI2jJeyEwkVzgy2F6Ehi37q5SBLkCRUOFggQ6P1Rd0Mey1tUpJ+aMsHiauAK7AFz0CsEvIF1W
E+pCbSBBWI7vVkUoLyw/qoYHHumBiWdk7V2ZPIDXpc8vXfUZWZS6FGpz33nIU0sHvaKi/J6pkUhO
pW1pkqOKwDyl3TW94i/n04rXTgEVHuRGo0tJR6OgTfKDxZJtbl3O2mKANgdyKRWd3Ls764JIZKdQ
WLcJVhQN3V477t06IIupHmoN+/xCWovZs/rg0Jb8ZkH1Bcru5Jj2d/oRQAfd+vSZUbECsiL7YdBw
7X3Sd7LDZFBwhffRxwFGyrMZzAw3a0SIXdw7OFtgQg8GCwr04e1sNbx9nbIeYAqb1bpmCSYHLwzD
xkBhF9YtYH6HTT1dXuogIJmxb0lqPLMguJmn/HTwTIFFPV1iAa27z8HG+2Cm03p4clDiElZRIIo8
iv1efmiS3zQcAyNJZosHWS/9QGiTwNYkNoaFqLvQdqS1KPGusE8p4y6O+0Xvko7EbXfdWrWeAWoW
iLe8vAwUHwjK6+hF3tQ+ulnC9i6OssNn9uwdS6pC/gRNHgjWrJfZVWS5fR9A4HX6ReO7r9FuoMep
n52Zg99hzcX919+POWAPFYQbPg9bHdxh5b4Xha0Hd7ru4FMV53oBsRehhz2dbOxYvOrpLi7eqaQ0
onk222cN7z4/rBatSe/SI+6sOSiaamgUq6N/kcvrb9Phvrs2SDjF8xpYI1jBp/gSAm4wGuwxfCvf
wtt95svGhz2mWzZ4ULbSUHjSo9GrW622PFv7jfm4Hi8seqySh+tIbPMfZE87SgcWFAMDg5GCdupr
/nXDXJRIfsC8HeFE6QLK5MFiK6Ct5L9ckAjys6fVtL3Eq09ZXqW7d3WdcjumQ3y71/gN9LWnzTlv
XLsPy8muT7HZvCN9L+LS2EP3vyRhWth0vm1nB8GxGRoc3fCnJJYderP+sOW8HtzzR8ARCa8YVh2F
NJnGlYeOz6PmzZxmFYT/0yl638XFK9Nq541KYl3DftScg0jsjYatGmetdceDjWRTFP8pcq5jsWI5
D75EMxvFF3b6lNAMKJVneOi2wvUlgwgIGYGsW3WuUB5ffR/P8aFhcY4/aV3v+kUVmMTRltcEh/js
trE2gM7omEeogEbeOqkhjNUtzuAieXE+d/Zjuvmc6p9ijUXl/wgMvx12bve6xqGSQovskThQeg/6
UCirIBdSDE7t0aXy1vrHEdLfllKDKxt9xSaWhdfMd0bCkyr982GxRtmlCpqlK1DOLlYyy4P1C+rL
9s2ytV7/gjIzY9VR9Zy8T5HfRHrPa+gcMKBAIa6hFGLZ9f6wfz17/G6rjz3oB8whbDI6/W2cA9T5
+9fQg93V3r8GxzLhBoiMiVWHL1gq7J50z3SbzrN0/RJdLqwKBFYjKvHnENrwcYR078V+GRyrfAH/
CAjBV7ASb9IAsz56P0DMkp2qxpmgUGYzMcguyKHAc3GR7hAa+jt4nINZXi2G74Y6d6lGS1JZStLv
xSF1urSR6GjPHAC3bEagrQ0K9cbdf1FGoij9gqgkAw1nxPVsnfqZJ3IQhCtGfSskMVMiPgkyJmOq
vVVm1HzHd/KOpHYjPXniNwKSnq13o898zgCjstyfteBAQ9Dg9nzOneGaJHy0Hp3HHA5VcNsPHkF7
iMKMw042EELCpJ2Uk+s1ECjGlOEmOvf7R4T6gVG4zRrGQla3s4RJqRUOMjNU/wBwWI9tnpFz2uES
aIdNEVN57Hq78Qvb0SqoV8HRr12zWkKxHeB+sYvwWGNHRnq2dbBQ3a9vO28W3hZkJsoc9nHkQSph
w30Xy5h8/0lfDgfkrDfbjd/KHJgXSMiHzZ1mIQpLvG9wajuX4JOD0j5b7iXTTmo945+CayAaucfu
uYD1f2UM4iBfbFbeAaI26/Vr46SFyo3Sxemo1uScYIXPnEPFKaUHD5xboOly0GQ6BV1phLOSZ8RP
vOlG2LwyLtFb/Gd5lbM/2u99PTuhfCTOytsmA6FnV9xpnyJ+Q4YkQjY1M6Is3lGilS2vdRq3zE5t
blYoAlUfddlkNwtQfSnxD9goLU4ZJZo5s2lAuZK74B4BErVV2vvuI/BJhsgcclGs2MJvHTTchvuW
ApqMtkR0UXev/To6brKkBeBlBHWm5dgZe/V4DyqLMzP4xMBRAOoyrvSf2cGnC+2aIbY9AW/9NhLt
FBYe6DkBnO2cs8x0yJ5v6mSp/c6P0EHegTAtYfjdknoHKxy7lc1qanuXMttiWq07TQ/Drdy4B3cN
yaWvcrUliaHsrLdaMtYAJP3/i/3nCOeTssPJ86y/BODdh+6LC7GgMrdz0ePg2UM1fthQXJukYxyG
VAaU9w9JomwSdX6VH6FfKgny07Om72gX3jGr4tX4mRpwdoG0o8AAIA+xsbAx+H3zWuJYiwIXxjJn
6elhr2llO1tcPaVDxonIl/z7zHnMQm4sSm/UoJ6RmSHfxfe9eQXYzE3n/2v1JbHc8mq7sahHPWJS
Zclnwx5KR+GIhcQJ9gge8SM2cmHKannRNZlTMqnsNDvbrFWpejgj94Rz+8UrAnvobhVd+NRg9+ws
78BnBa5NT2qA3kKHFcFF50AoE9BccPeh9iNThyTRm16PkCea3ErkORoRisw+ak3sQ76GvqiU5pi7
QCmVJyA3ke/4/1jgCv//UXlkH7iWuxEJiRBfW+LlXIkJGM0S8pgnknmmT+QHiQgJU35KUnAyXdQk
Xw7b+cvnyOTVE+RycpSS5LMKHi0HJ8YFZMt+w28ANgPbA6OUFga1DX+zzEHJQyEF3sbCkAf8/+PJ
28pCkt95enziOy8seFK5DPn8X4XQCI0uXg2uFe+CrM3PrVZ+fVOCICgZoQKqIC48oj40Af7i+wVK
BjT7gdyH6E7aXDDgM5h+G7vP4upwm0VogG+GCijgFQpQxiA0ghhoM9J+g3VluA3Gcw9z9ezo7hug
Pe6+CVQroVH3E5cCD4Dd2UY1gd3ScEGZ5kmHd5c8lvubZXenwubXIF4K958UkbcCNSc4OZgN6FRT
AVMcIAXAXz8WcgKuT6QjErEF5yrkGdvondDja3cByHHUcEXwy1kGGST2tusvRdUcLB3yY2q4XEIl
Ea4EgG7QIqwqlNCQLwyBFA7XfbDjWcf27dADD8ZxTyaBlDPqHIjJso4A8bpM9QF1BQD1gg1amAPA
RTLHBXM0mKyANVpkaX/gnyLEfGaAtJgh0iZM0MPDa4mqBc4P3dPxVxRnTE4MuqL73vesABbRykJ0
/mCzz6VyzLnnD8EoFYDJBgCSREmYaRV4QZ5DZdAqxBchKMeAWNMBsz/XzeCv0xQDKilCEjweLIxy
y7mUYDkGTNIQv8RfYBzl1zCHRC3lKQy+dEyPSzGPS3moiEtt2SWQeKhiwIjULbv4cmwi6G44q0Gj
R27aBNrJ4J4HAUlx9jeHaSGzrDLaYyEKttuEPyzT8Scdk25KW5e25jQNNBrAzFbp7hbkZvJvtBtX
cOxBVg6YuTB8HqRjI/iE1lvd+EqZEjpgmpiJ48PAyErtZSLP/D8Yn/s6+HQMmQAB8NZvdYFPBjJw
G1yt6LanIzviA4BnI1k5sWSrvdsU0huaHKCqOEvjDbeQZvJFMRTmwq1m/0i/GQFcWeHVxdMvfNi3
VHX7v3sfGYZ0S3/2mSH3VQR0XkB3xxoPsA2vQNiIOGUx6vc+eLmyScRZorHHiBjDvq3bQMWXtMyj
Q3PC3gVgwQ+E9TCIgrME+HmNdWRQsLDX6SkyP+7duTsXMGe/EZOAJQVl1gDzM5vOaPUBjPIvYU2n
10UZ26aeBRpAO/BvP5nMgL6omweirCq5eQzt4d7SfHNrMK2Il5uD3Xx7y4rN8syHzXuvP7xR+FRo
4dJ8qg3o/RsKV+63HH7u92ZnX8OzujuOaxqxmZETOtCJZJ5KK7FJak9mMbwFIgaOHjzV9wio3f6v
GZQ8nGaVjPd/PHtMAxv2VvdoIdW/HSNo0cqVqvnh32BvIE+zZkZwU/eZ9/Br2+iwDXfAXtzPy7Mu
YD1KOnDr+iW4vUnumLFCU9x81wiFteMIWv+mnjE0iBp3G1PJoPZEZRTqAMaXuHNjrEKnM7xyK/z6
qbsFOsQk4OUVy92dx4R07W3vGPH3avN00hWTYtCMmEwDVhzwKJ+oKXefhALESfLZH7KYRwxx/a+V
1BscT7T/myaYez5w8cSJg5NSFknAlL01LJwA0tCGfjlQBsCR4HG5pQQ7ixCNtCxlWL0mR1ObQ15C
R8t+dj4PnpRPdYwf53hmLb+TBy0Z+4kwkJCJv+68JA+Oknvl03ihjD7mhfqkovkLU2ALO1bwg3LQ
tBYgA+D/1iv12cYtpELvrF7vodqN8NsIb6gnjtD7vCQ0XqwvzTl9p54AYNaf5x+an6bLKpAOF2c7
+4Bd8utFgbqXUSJYkCGbIdRDXgmdI72H/SOgXDqstiCAtIuKOQ+v82mv6tOCZtok7WS9AjsENE7g
VPEfDHfBes+GDHxzlFcgjaIfjHTDSiTjUBbLvxD/tkPNQzmUhZlzHG4xFqdZO9mqnqY8BsCa2gXv
cPHqku1mJC/ku8Ohb6llRgh3lZhKmaq9YWgNkSFBgIyGZ6fTrvtiAARzkh08x/J9r1M5WWq494cz
If/5L3aOWjeR8DyOEa+kRt5Ka40U1TYTxGdQZNlrPLQq6h9enatEnR8ps5PRzqAp8gjeYLh4IXoH
4pbBecmpWl+gM9tKrvgvcCN5VuwTCBGwpJ8HFLHc6i00rWL1RXsA8igcCVRP9C6KpXQgdoaLdWZK
9sFwX5nMypGDeH5RhDiHZVLOsxNaEcgJsbtPsc9Wy4dHVS0Ah1kEQVBoiFQwnm3DN+UBsmAA7WOm
IKQgIV7736EfSmZIwYudOqouInPjD5cd2DjvBOMI4JUDOm21EXFwxyPih/d9KPkDvG/o8i39IaMU
dN/FWT3EMv2s9hwV0ne1MwlMdPbYaNKyrok30IadDxpExMqfdvOmAAqAi6Sd0Au7tPYdGERxVQtN
ZwKQcCdQz9pIUKrFIuZWpg/FRxIyFhVFiGIMYkSnMdh/gabifcSOY+wNOhw/OYIQvBbyCg61XORk
yUH2nQz9pw5lWSYJD0pSEjMFGoJBJnGe8Tef04PcjBUekJSUsiNRrjg26IMvN5qCZUiFtF7Tjr6/
oiUGMbZcDfufZQi9hlCjYGkkSHF1O2ACgTyLYgS5FIyQuev26+TxdPLIF4WykQZ4AJBQQRQAMY0D
C4USdxsrBYA+03e/Xkd3YQZbjLjFXG6gFTZhM+V0cFlj4Djq9poPIer4zN19sNAFoDWUOu8SctoM
6GWLaQBluRDsaso5j+QTuslhkpMpQv1ARQMo7YvsaBZLRoi25dn90F+ktSjUF+pQoAT1QgS9b9yQ
1Qw8UrbZvgJBlTAD3uAResPV7IVDUyu6954Y1s7ZfCf6wzfykjM1HQirKcxTLO3Qouhkdzo9IoYe
jU9TkoMVSiUroZPwXJP3JIGdRGTmDySdgS/AmXyKXmmED8insl+dB00D/47GfI4HMKq/5AvuaYOr
j2EziQIReVlUVJP+CyUcbouAefClGLvZ3fM5T6N057TzIuX+rFbXGMfwiTEkywjEPcyCOG0N63Qc
7FfbnyGZRO/JSb5TgPuABdlKhfdZ8JSNqn/BOZXoTq+al0OUvfSb5eBZTUymiCClQJnEUF2CtAEd
FvnPlcAgjsIwuDnbJzgBDYdgzhxHawzaDZu5qcj5E7g18LGWo5uC+ilsozmqT03nT3A+jx/Y40X8
t3Yknm0CjAjxDOCEEOcGKakhb2Ov/kr4RYLQ7Arm9ZlsCY4AaQ6tgKFecB227WPS7Zo9oOg6aRZI
T3slDxuwTK03nQI10aBWgvC1TcZ7zrmwrXrnSLHNZdF8qKvTFTj39umiqEwOapuAkXeKUnrUVDNC
skyhEwzilQlkkVrABCs6PG7jEwa1B7dxjZmdfDTq+RZ2Vck5lIpLxJmW7wGh0V2fgiWSAlRDegv3
PtwBRP78w/9XUmBT6NyhkF2db+Ug1rP/0MZzAd0j3QTwtlXEuktecGRU6R9hejHdbuJXDebgzUHn
priV7VlSe4dM9aJu3VlbnjuSF3TFmTCCdqmURQmGAhfdbBg4GIB9lWCiWGmGqJNIIq1BlO3oA1wj
WGREXWY26imAtTQtSM0RToRj9B/RFZiIwUYpCvSslXL8E1SDAfwnNN9Gp20Xw2lXcxejOu1eZ6um
4HmMSCYSgkpntcCWKBVMnwkDC4ahKDuoWIqDCcjn61UxYF0+3W6XB82t73endQv14euUHtGza9LT
twJtzpj3w5IDOCkmawmMfSjT1bgkHJk00Hwo/hNUuFtosm0Lysq3awKyaH+Dzp7zEgHLDE2815Jb
3x50Muoqem3+sNlZIpJDre2C2w1IhVI0N+dRjhprC5mgaH+nXRXjZ3wfkZUcLIXgSAmJgWHEl7GX
xgRQHRt9w9vuuuQj8+g7HcOlATTLwSIpJDpPGcnNYsORp/jcUhWeaNITti23YBIfXsdiUTLcQcEK
fBAgsoxcaFmoGHPSohow72TwnHmUlKiCnBQPI79pL2mffwcFVbPM6urOJ0XvMeT3ReGyxW9FjTEM
DkCGtOXNFIYWYQXuKXRusJr7iyu8MmIJhsfwPuBZXqGAMOMLQNSTzpDNKxiLDicEpREDIY9o2oCI
cqxEkgvWKcH+Hd3cD1MnhXYmMuCden82IhlBbe3si8CYtH3bJI4POzt3MsP+6SOHqM51OrDCaHf9
ahdoMFeCef5a8pqJOsHQtN011DT6NEboM58x/Z+MbEryUdjE8JSwyNv3zS/5DpGETw0HkiQYOPsR
6ltwD1aDXe9ECOFkEeRpV3e6gOzl8ABlFIPmixUYlvH8PWeZS0pj2BuiFC+MhoBonotCA0+ETANs
4Y6grZFRUoffHCB1S8J07JBkKrdzI9/TI/oAkao5zJmJiZHCpWdr/zCXxA/ZRvidoB60dcXzLM8x
iIlpdgh5M1h9hhMpJQEN2XVy+UHZHbTARyBwTCfEzd1s2UJPdOc3MPp0lXzaDfu4sFfKQUSxUj8L
L7xewDSFwGknxYYcpKQa/X02hOHwF8OqCo7SWxJhm6IOuCYQOqHWYMWhUsQ5pU9DvxDaKcKeEwd6
V93tAuaLJ0hPFijh1lnPTMZZwXMptdnRgTNWAkXigoULvcLjA8O2jdBGhKYCRB2xBEKfe03Hmx2A
WSlUd0vqjdddpbwpaQYQGOwiJAptufD1ylx9TiRqIPKKdHNOd8uSilnLqER7JU0d5ptUqY465uRD
dc/1O+WG5ptpsyEsJu9MjnIEZAjoqEnPl1ofD+Ont7TQwOD0gqLcoudKfU0LhFbEeJ4XfeT+/S94
aujBv1qfLIqA+ixommgxmV6blt5szm6GuROLQxtY2E/Gx9WRquQhU0GjRCZEQpDqkhSy9mJ9dLQb
HHCSfmzhOeE9u9mnF46sQn6i8CzJ2nhkrM0XfL7nAVINyR9EGgfjLJrDnMKkD7MPrYxGDRonuE0o
4sxqNVT4YKBzXqXpgF4w2UFQFmh0nfwL824+EcU9vjbc6xc1pTnZ3cHwjijHDIWoUyoRQ97ACOAA
0UB1j2CuyK6Bev/OkfNKOLr5b9y7Dc6QCuyxe9cc99jHa9ZsKfQ3JCRKg4GA6owpBj5yDvIOusOI
+Qel5tj4iWCyMg4K8GnAeJl1Z9Aj8EUcG+MZbjFwzy2pZyxTZw3sQNN/pUKMhUjd4rGg8joHg0Eb
Jqe3zTEac70EE84vaGOzZKWHxJWJuML9PXBmgKYMT+njPrwzTppdLJKPYKQFPK0xqFSgv2FBf09D
oOVBatb4bLemos9xFKdznqONHbcsxOaCKaMUkI0Wtiiw8Oi6dIW1TpLLnAvq3eaVSae9/WKNsyYG
NSDnLmcTl7Ndb8ULd4DG9QDOBq16Lo4dQP3LIRKRGiJ6klqCxW+eYf5RwZfgJqRKedqYFn/Tycvw
GLZ1rEF2ZthDk/CFLJfNUGg4LKLROQKqGInfQZu4sbbBgRl0vUGFIJnMwDcjceeEnuuTBrG1HhAw
7zz+ZgUO4y5hYY0kEZM5r4z0T6QzEAHheLfvK3SRVo+d2gZU75+Q63+7Y0SgZwgZ4Tgz2jEr8TCQ
ojXekuIaV/Kfa8drdXYOEZ0oD4+UALmLawYTq670HSxi6y26HiT+Ap6Mjnk1GJPQ3gktVFHlY7od
vBZsBB4OX59BbJQoQtY8snKcdzwXejskaZR4bvY2Jt6NXy9hPUx5VKC16zbUeY3BBuFvG4AXnCen
uvttoOSF14GAcnJ63jRl4X1IQ8CV8CwMRRpQFBacJdRj4zfCSrTCUCIDjYRaD89UFPiM4DInKdOW
qLwcUtYjYIBDo/vstE1gi8vt86byTjkHaO40Dx7ddGKpdE0PE0p08JNu8+86akdzA9teAZZCyzhz
wlx0cgJAIfeLo307wFz+Gl2wKcm3S8FXTmmBaG4JaIoDsIcnJsc1EuOnwRXI658pO/NNscRTmv86
R7Sb7Kj9BHSCtxiD8zbXdJckgZYmxQigCGAH7u05fO3EOq2F6Ydfg3NjM8FhOnl0l28opep28yBT
eLV5rU2XnQzirfB2Ei1Zisw5CJc5ffGkRWjD2JFenxzE8xu5at5mrsTbRBemizyKbYBaZYJ+lXxS
Dg16QhdJLuukFK9MOErS1H0kCECBLxK9M6Sb4c2andcIFnt6BsB5GGP4d8+KXs2pZ+S8a4WxHErt
BngRGcbhJjTnQokmd81FzyF49ebY2xd3R2Sh5/kNRYh508NZtEUvCau68Qz00pbWbLtfOBpnEf0L
5V7mdFGU+DmToXp0iWFIIoBby3q/9PU8QQeHpInzEu0+Hs0PtYbN3h3us9bl+8FUd6eCVSyGAmis
4XRsnydAuJVgcprd2VoocysqT3A1JXXLmcD2ygohHuI1ek5BvBJICwco/yDl3CHSsbloNIfRHdGI
mfR8gG2c4n65MCDWS44lIQ59VqBwy44LmEv0Yz8r1Ms6bcBJrz8OX08cIylh6R0wdpLe+xjlbW/P
a/UvJtpLNO56mW4wnKNVeUNFianUU8DHN9N7Y6iULb8JDgqIBTArQoaxg1A4gdLvXLb8aSefo8oB
4ndDsHGZC3c6tTHx9Ygosb8Wo5IbrwhO/Dge9mcd21ZNVrxsd+nPB2krFr0RghPKpK1EIif2W1S1
iFQR8uDIrAiVIHvhoyM3hx61w/LiMWrUHtyllBcgxNE8SWcLDlfnBGtH0OAvBMn4pcmDPAVWuGL7
bJiEkrvACvgx6ZxaDsyfdj9SVERS3J0jI4NgsxkYCfzTEb16jm52D0pH0XEJWCyx2OvzypVek8ws
r0tkVtQOOrDjv9o2SsFo9mC7xSykxA8xYjmRd/E5ayFC31wGXYumNw42PwZf4QiJdMWKinY06ojK
IX2CnmTlHHR/CJEd8WdGNsrf8G0U3kiOyyHmdqRjn/5iPbTBVPqP0KjPJGVULLwb6o8rWVrCpV7R
9yG+bCKaMi6Ov6wCzPw2LYsfEkEImusbke0hLos8ntwdkkmu//4hR90i5eOUqhGib+uRnjDFma2F
HPD3cqfble7VephEThoPFWuDZyMSrvUNczemNdCAPgFDjQcm8Lve3jMoRhpUQmydi4cThrHQcDd1
RUenrbjJPILfW5BJXy9qIkFdmBmz+RkJDM5gWTMS9NOdtyFPndwLe0IqZfalVZ2lAr2XMThiipuN
IxGjRkue/0CiMDKB6WleDnCdboko+v4UuWRgGMCDEa2JwEIFj4KMHLnT8JlnYlsmruEDlgrMg9HK
eQFgXJNqk8Su6HuuaMFcfFTD5FhMO/n7BwE1fYqnEzGVLcL23SCZ3HRFY5f6mSxzxaKOUmSxmATZ
92hADZgOyjEveUxT/Aqhk7I+NwK406hgqIdIvlsY2AEQRIEI6m27L2tGbszNA12FaUsHForaGT4n
DWnP2Z4WAfBAqW2k3hZyFWIHkkq/UOz0a51TNeCmVXDD6i3vc3HlDQluKf+mL1blE51+S81bweDc
oIQNsl/Vo0pXZgM5VM1vTXlAFQqNzoS2U7GloztKcnIzM+pk0rby83tnDkSiTto9B3XAcmNfshvV
C/SbnzYXXJzDoqc6Gej91btH7dXtTkUIbWrZUzkw63W4+bOxBunPmUd3cC4iDCw8Lx7VB4rddu9y
/rZZrBykT1L2fjrb5a1n8nnEhyJM74zELsHrJYM9HTVEvNnuPi2RE5kZU5tZjcSUnEcy371T3Fwu
0P+kMBhOiE67YBwl25NSI90Tehm23Py2ROurd2V47X3nVQ2BFXf8c/DQt4F86yec76tfGBOzAngQ
lmSU/DDzGVFdQ7r4F1omH9VY/rGrtJs6otDGStXUl3bVN4fBVXCrdJa712qQlAa0JOnN8TJjoeRu
jkdyPQchSxneAQY6TsaXutKYX9ObIslIjk4lSk40NlmoTkALE7qYY9lPyzmEH+m00FbxvOGbzj74
LA+Eezz9esaCt1BP2hKzGFl1mcIfw84+LIsu/RHmxiK59XLOI7yXr96R45rMfRONdVoFOKaQkn5v
IlnUIcEiWacVggqfiWkww+xDbDhG3UOk3jRtmi3UwiAKTpiAD4hmdfx7l9iXg9YRHKaVMPZghKz7
GZdNb/zrulQUAY3cK1dBg1dihijPUYNy7KEYjvzoT/+PEQgeoYouF1tNkCsuThU0t0h1aGBT0CEE
y34haafCiOlbCl0oHlBTo32ZtbY/hSmGKaLFQ9eaM/cuG8IkEV0FaJaAIqBPwzWKjQAb9xe+UD4R
dyUxySDkXx0pdD9+THnClAZNyg1QCO4RLQw60+3OuQRySxH4oCJ+RUw7r0coTnT7kSqhuifzxmww
AbWOe2cYpyL55tJOxC2gPLp90a2Vdu8GkDB7wr4BUBZaEa1goASW+tYpgBuK404o510MN5FLACnJ
/Fu1Me8ho40QJM4qJqL0VyJCAQCAwZa2KwJPRyfhLOvcNrQYxpyMBFKbhgJR/EWsp/0HRfLMviG1
ZzczFBR1X1ETVzHXMBtc55DKoGL9hJLeHfqo0+mjg642kt2bjewQJqnsemSp8NPm2nGQBeA5QlNp
H1hZDzoc47Bu5fxRBNNOwckQhVFO/XEN2wAg5WL4WboBGuttB305ejk1O41jpOPqlMx1unuYfjrU
47JEDq5UzBszx0eWZhvA9rSNn1UH1PBO5irymGgUix5jl7nAIC5ghnHeo8mM1IYQFWt2NZpKFc6x
CjXac7hDQEEuO9FeIaKLQJOZHu239zV4+L8PTd8mSA0qk7evK7E1nP+0u04+Mj4/ehojO9s5bNGF
4GwGlQCRhNpFFYkoZNDTfH2ZMT79o+417OacYSPNf1IUSpXnaovD8LjZ9qouPcV7/9OpJqCxmMei
EbZ8i/nx3UFJn62FYWH+6SixvUXmjSiT5EfIWuT5soAbCRA3/zsTwzzYH1c1XAu4xgb3r/BzBRbS
RIJS0fxTrCucm7G1cHTk9U/4odwYtPPitFpwWM86AuaRIpazCeWDFcASCnYXjWV0OkVCYzBAVxCg
+apFRwiQASeD6zfI4pUvLxJxaHHIFh4K+gQotgkl1p5pio/NT8ZAHwfjseJRS+MO3j0HqYh4CRaH
0zdADovufEDqgBpmznib3h2qs2nKHwCQEM4d8kPoeqMqiK10TMTeNNAe8Ki+lWxQ3+z69MMY/SXJ
gU8zYLhC5JMTE/opw1R4j3E8CTYARZKTVBt0RCl/Gf1x7mDWAl5IPi/4ngtlhhx8TWZ5NFUHgcMD
F8g+B5XiiD4lJH+M55xBY8XGEW0hwnwD6ecdRB+PcjYmpyX1VXlrOUO5mZydN2CgxnIew1tw67qy
tiorQs4CUHeDHd59ABdoebr+tUAhfT0M7/5oOMvfdrM//CEQ2cusfWojLaZTFLE2XL+thmGZ6gsG
0SlyZJJMg2BIKd8Y5z1surRvgK5QjmknABoCTHMZIhjGZycb+Z23VcIlEpEY7H0oWvCxSw4oN0uT
mKqfXTRBgrTz1/Usr8ftR8gGInqgqGzte4iAqxh9yXna4Bf0FzloSOhEh+aPW4aMZSji91RJMboz
RCwkPCymsfvBqNf2OFOO8y5JiONwSLMtovRKu2TDwU6GDgq/6IpREUWCZIqr/WL187BRYO1wg8/P
FEOawxkmmTIsYrQFmCx2U7qObgcoF8LBYjjFxHcd4q+FUPDcmqTpERkMmq8JxAB33vLGJX01Tj+C
YCuTVzrRr0XtklXTPNi9W+otus7Di4MNq5H2ij9vbrFEQd7HpR8dvcJU3Hvo3ebWx543OBux/pvc
BCrI4PJIkxBPYvIN5Na6pNpAY8LpA7LuJE4JEuOEkUYyi5G25pk4CC+IrksJI92zNBRPjq6Htxbh
uN+n/JJxNk4FPIla729Hmnh18bUPxnXShUAxasOGlt4tkntEStTibrZ0pAI6xkeL3JGSi+Fscwni
EGQ1sHYG6TxpDQ0E6gyJkgv681kzzRgiKQfsf5uOuHGjaACsj6jXm08nAh+k8QG1n4o4oUV76yp1
xeTqNno/v1txWkD7i2SOxn0ce10hoB8Hv/bWZ+9e1chwSV3eUB5jZ7LS0ERiTpqTIqcBk94Njtei
aItWXy1Grf/v71L4rJp5PTp0/nB5HiCgD+SS+vTu+GbEscm+R6vXCbrxbAD48R9LZ7akqral4Scy
QhEFbulbBRHUvDHMpWKDig12T3++kfvUrlq1IldmqjCZc4y/G0RDsSmX5CvAnYJKShOpNSY0iUSE
RgMQXhPfzHaryDxnB6seczbjnY5oskqBIXCtmXlI+4ScjYJf4ohb5I4PAsGLIQue3iHP+O3PBSfx
zWSD0zLRQYqc+MZ5mzEiJUsSFTcqAWTELkhPLADykZEgPmG2LFC2RJkjLy/F2Y1QhtPvk0kt0Q1p
dD2O1rXPRSC5FypUgNBzMP95TH/cuWaWGr0uk2z59d+0lJEy0YdUkUMw303vTvTNEVxtxR793DAi
0mPGB3Uen1ximaL5Uug2uUnrLgYHk9LCp2UQPeXnF3fpEcwPMNYBHprwoTugxygq6VhICh/gdCIS
ha6iTCLM5Oh/pTtZ4l5DLsU/3n8F8HvINhDx1ArEwufWEApQhXCAMVRhpc8LIHmUEW4SXfC08/M/
Qi1IRtV1lOBpWXewp+/SbsvtksqBgDrm6cDGrND/FKgqQFQ5DyRdb/wMfigZLHsunZjg8SJJEM1R
8ZyMkKKgt/TQVE6PjjlJEVEu+tSTxN3CoAHMEpUiZQ4IUetopl0C21Jb5flyBLj1JyG7p4wmdDrc
YMEbLbYy2y7vH4vIKqGr5PBZ0IvT0ROouvXXZYX3zYYTlZsqt13yH+ekAAZj0nApUmDQ4+5EpAvl
J3zM+U5o8jUHo0fzQX1bLLwOG59Feiw9bQRhTky1mwEBSGXXsSmUSIEokV5wbYqRQ6WHLPtGoS9s
pzRjGpG5kkG5Ul2rdrZ4HUMT+aysOOmUebjIF5EEsqPPc8i2TtYmG5bM4pKp07AM0qKztVEmMaQc
8CNjzhYZAlFyVmyOYYdntrcga8LtuHrfQ6pAkgJZb6eny3wc/gGTRlreb6bNR+ulA8qxLi2jNUi3
3SW4zrrqWVtwFPL8Ud6aOinlREAzq0hE6UvYWUDdD1TwuxRVhuhiBskM+PLooX5Ib794vFIYPLVH
MUuZwykEwCIaWq3wHJ7UlYOJ3N+PKQGM6bbk5dkGjzbFluM0kieyH+AblOD9+9Lr2qjXOjpHPmQH
QsPD5MPQaYBpMqayN8428LU+xzSykBWbky19yy6Ueh4mnY7UbV/5FRGZMUZaiXTk7VFwSY9IPV+e
IsrUms5+YFbkwHEuRL0FeyaZQszzZm7Py7tS4B+KLQEj0A4Cepn3nlN7d5HuVKQRWdsj+IM1jOBf
GLc+Q01jre2rDwMC8ygjcqTg/ctogb1i5YvL0xqpc55begyL4g1kiNx+jn3eenb+J0GkwCzeh0vF
iPZmMvjw6WbwvfREb3quajGyvPRfB02RYTH9tgV9XDhcwWxNgLUwIhnoo58zHHz1sh9XaznejWY7
SkxPqhTEtTIVJSJfvf2wR91cRtdS8OeMTMEtWlNqUdIsKQq9VAS+gwIexhbsVRZ074MOx4m7/2S4
epVy0W+EG/sv7Ao0OdT0hIz84Oqu6RG6k2iuAlQTREd+3JTTNlnLauhTvn1LHiYpIplaCyxxC36O
IyyXETgOAesOI71XDK7hPhHUc2dJujnbJI/TmCaPtjGQApWHmxk0ILOUWt5kMGFOnON15yJGlSm/
IvPKtgiCwJp9+g3i4cjefXESkX6PTkqULsm4H5Ef8kPsLDTqoG9L+N38tNI9vntOPDtBjOsWHnR7
QbDMukXKH/fZ3UVXhzM1GUp/J1OTbi4dh2bupsLCNv+oqN72Mvz/pyq76MJYEciAGmQldUaG9BYF
F8cLnT71qkp182BZMHgRhRysH3dVlGZsyRYXmnlb6eBs/7s50hV3PE6pnBm7mV2WMpQHBhMsEJ3Y
2yFYQof9degBagG/PmCPJRhfVwNji8s/wRsW1f3f3C8C4q/O8WZWsy4DOmCg8d0jt6C3Kt5QIjIt
BakCREz2N7b2T4hEJDtX75tyYyzfGaVqPputgFC2mQ2cT9CD+BXxYC1RGZ1WxKu+/72kAFEnVkam
0O7joY8+b+DNGwnVJ/QFDRnuRYXVWnDXmMxERUA55QJEc0Sd6YA5t614ycBVdg5KSr6JlCR7P+Ne
nft8ynouU8L+8B/C37ayEqVuTX4+K4O3cZYotCih+uK0slYDSF/74D8mVHbU0MjWyhMPAjDFNFuT
OkVWNGfz22TkRkh9hoh6ztkc2eDunCH8lSMxS4gdtOm3KWFka6jsSB3RCXGGEFVwMct7CMSYMzOK
Iwa4kYjJ49dqnSc5GNFjwWsFlxkob02aBuzeW7T6xoIUcxgKFjrxiBa1/QvXnGvPby5Dk5cNeTo1
GGbL0Uir8UHrx7QrWmgGKHNQUu1lhvoH8EPh80hf5aCgchDa7xUxnYVAOZtg8ByFMVy7QSdAebq1
QqA26Q7pKLb3Ge4B0uYQ9qEkBJw6uPn23dp9/EBXR58Y8UHz76V+du4JORS5MtIWDeHsjhqdSnTL
3/mSrHwjBtsk8Qr2abbrcQYFTUX26yEmqL+9W/ol3CmuDrx38Ki5lo2H2PxU3r6uNnDqvj0Yt2F/
PEyejJhC9zL6zvVETWhuyx57q0xZAMfeqxKIC2RknGKKseoBm23P/nVf7F3X+R5RK6b2BW7UJfs0
vMibP0+eQiYTBvbBBK8BuNg33D+c4VhBUTq+34Iqva6XCqIjXyWgrLb7XaejuXr63bv3nf+efRGk
XcIq+ape74x3LniGEHeYIIdnBErhc6bHDTbu8h7gbz/2kSl0FjU9ztHrKW6/8o85ESGgs8rV+zzd
Q9E5eDcWz97VnsH94htP/8AZqrgMkeh1/D1YKCPeYnTSx6/fiZTJoSC94QSZqJAWQOqdmvSCTnpL
Lqr/Yvv4aQojbsM3aEZ62rmd9M4nagPdfWhW/0xj3M+66QtRw9s7VcH55lU/XaK/D26ruA+Go72c
/tXTURJGd7bq1StGLq5Yw717NFzt4OFmIP/vrLhPyhPdeeJzau3v0auYIKg4eCoOmwfRvYpzIUAQ
aFQ14a3hIK6q33v5/YMHO6FY3ZlBz5twQYyhpXcRcx9189u42scbKO5n1tKoFHcwyZdDgBTc4aL5
eKo/VBxCEm/Ym3mvXH37Sxzb2zo2PkH6d8aCv7GT8i2WgX8Du4EYOyxFtR4/6tMFisAaAJL6IsUn
553yK0/jSws1fuzYqkE8mHP7GRKy0YVCsfvBMDmQUKnA2pI34/Zaa8muHb/H6p2cBWuYHaaPvf2d
86WebbiDh3nQiXHZTblVKiddIClzHX/odKKna+TXcjD+wAi0M3RKK+ffkLmPTfn4MDG7P8E1+5yx
pMCliLuOd8AQvGlSZMqdhu2pO0XkPxzrigUN20n7U548drNb0EduZ2ll/+VcX+6XLF24PZ+yTCvx
oIfM5ij2mYqzsXFb1tTsg8s8Q+6tjs8YTc4FxPilYz8HqHrMhuWBr+HqvDo2EUsHFI8GN6H619TO
d2B/d74xsAmoGxydPQDdHgvBa3z+4b7djnQiL7weIU7KgdXGQ7eBgFzcktNMeKUZkQsYrUR9q7vX
jn142kOCQRSr5fNgC+RpIHAQJR3bPOGMGlfbhhwgQ+KlWA1JqsS7SvCiXV1tfmSJbejmnA1nVzt7
uMsnKkb7gpz+bl/6YrLsv+0zSGJl767u4RDW3XCpWj2Uva3z/QrT8LEZ8OdUqy8JdHvrMQU83Xcd
4mTU8jQBUdhP9v4hPUz7tXu6u0CGysF/khpzDA8EG/dstXYOhMqS8+pfT0EftO09YK80Lwir1rVK
zyFhDhS06ROjhzcEEz38+MWS1WL2fi/WA2+x+YLY9DqEOuKzfDSOHtS/pxfBLLYBQTc7oTxgUyD7
dOkcSHAgp+fg63l3Xo+68+vXxd1x8JEF9N52F22rCkhwMKwKk87V6pyc3vZMxI5OvqBzZ2KCYt+w
hAzdw8Nthu7z7HQxgCv2CQJFR7Hg8ZV+1x8a3pHBV9X8YngtjND4Rm33dc94A49Bj8rbvug+g5na
gdOt3WV+O3sXvKGlivzHZp7yx6mmR0ipuzv81/242peNR9H8ZsDcOX9/95/fwOAj98IPWRMft6O6
+9bTO26l+cuj2zv4DD1sH15z8s772YvV+nYb1X13geIcZegwa3ag+Meee3x7xyo0LqHec18vvyF2
0zlNfn5PH7si2tjavcxHPj0LoibxDj1xWjN7mzy3sTiUSfY0j4n+Mjd7D0qGVp2Y5cQNXDIP7hDv
8MmWFNlfpsM4DuWzAGeQT3DA9GySWwOK5KzalCuZMTXbTBGzMnuJIb5fILyGIwes8BuCE4PA/1Ux
GfBNPgDw208R/I9As4rXGggVDgCMuJunsebF5r92kS5kbPfXGbFyTQPJOh0AEzYLIc4a6M/bqDDK
EcIPVLTYW3Z4VEcMhkFjQYW2+DL2cIGQkPrxmQ2YxfWJeZs8kHRBnYSQs9lMhCbMHVAX/ME4eFQo
jsEzZxrFZsOgMiVlPDGhWuOBT/yRXL2pe3J+K0zdk8HJnGAbhv+hoRgLtQp7nuMrmkIL1ZvtVv1t
kM1skU/qDuGvmN8jek5mydTULEh9GE46GngLZl9ZDQobUnppvSU9d1tnOSPFBc9tWy5EpwBwhTlh
0z1FM2T53ozxz9Cs4ysyAPFeXOkSKY9XyF3CkRTj3n3uvSfe5o25HGtDSkISSBFKuh7fN/pvTiBf
n3wWm1dj/mN+sTTiiEYpPsHV9qS7pYRlarFBiCVE13HG87yciHOPfox/FowAMNyGl6seDuteUpL+
5sLSApH1aiLw6BQqJmwP3cUJ9/4QYPhDWLWLJldfi+V5UmWV+TuIYBXNKRbSweRMoqXdooZq0BrP
4h0YCootac9CpK+htY1kILNIZgBX4s0GmVmVHK2lj+WWqev4VHxQUT6DYPneZNOZBJsZP8n/HMeM
naL0cwXnofqnq53bAJdHH5Iekt3WFtm6OwG/AI8gbT/a5pcxFxPNyL908/aRvBgO+hPQdvgFnINA
JlJy5TgufYCdMuKxwfIGEggUwFewnCQk09eFXeoWHTUd1EdIIkIYgROXCzjHnglZXq7vs5dPv+wX
HCRgH7eNjvXT2o+3yxPtmrg2/54aSSLPsnIXR/O3C5jTUuPDaSPVZS6FHKkN9oRorRyTcr3c0Mr/
h/vteLy6CF++1sgpkFwDO19mukPzdcIigbgWha8YRJim3Ue4urCo88Xqsn4wMigDJoaVg2QFW7Pg
vl6ykavIlrZwL4bHcDLUhf6VqjOXET7oB32GpsyHR59wSkg4pUbuTEXOJ3AglfPnRnqihoEnOYy4
qBuZwWnrWGwRLJYQLen2Lx9aEOB58ipJwzD30Q/X6cj7Re3RhutsHVaVsGECDlx+MQwxhWNCuzfv
mMmUuMop+TpusgZlRJgjziVy2xPMdOOO2WNDvHpjwuEo1UU4VX4mfBosvFuuDSnv9OUf8+t2w0OQ
lJQ2XHsLOEpWjpEapE1LAq4Ev9Mklhw4EiyDE8CNgMO0lC6OnoVBxECyliCULFpoD7GcLZ6yYhy4
QHG9ZMdftDFbUH0H/U4MYAlc0x1znS2UJD7qS/3OQt13yZRczKOaESKN/c3BVTXANCUpsza6TJF6
V0/0IohURwxWEM1OjgCFNglekrbOh6u6jUaeuO0ck42c9cJwjLgPpSpuLZmljNRD5DnQ3FsaJGWC
8NzsXMGitiIFQ6Z6FxD2g1FNUALug+Q7zQ8B6NDJ0U+jFpz+YVdd8/TLornSVplAZYOU+OS9i6Bp
76pkQds5lSaklfvJWY80d15NHBahjm/iLB+EDUI22osnmq8evkCttiUJSSeBZbGCzi4uxMCBI2Ly
9cOV4OgynHOGBYpZHsgBop3zJ1Rou1wzQrEhW0XwfdgoF5YIDbywRdfZkvQUiGvVPBFbt1EmfKjX
x38e3eXVPXfc+uEpV/eielcinzFyao52dnfEyix9/RTcnv638mlYqOfvKiCMvrROF/8+JHQz7PYD
fXLt+3QgVc4fnbd3+Hi3V6BdLHk9nWB27wG38/G4QstLaNBuPF3UQCQGo32tRwcE3p24H/THHWxy
QwIlpsu4Su9PEjkM/1K+42GmRHStZ+e7OeaPpyMd4XB0D84luT55Gx6mxwnm5X5aMcuVknef32en
iHKtS6Rr+vgACO+yPj+0z8mhLtWMqvywQYiyy+i96EzfWFxU/+lpzLzSZ8+N+vvAw3hFkWLxvvlf
5LnH8ZLWiZjbp8sVfxYUwRTEveRcXCNEUUv0CPO9YWmVN8xoGdwrUe573DArEUF0AXO6tshgj3Dv
Jqyl8D1/DnN6ng0XAtDgdiTHGXOYC5UDREvyh9kCfrErEYidSGwwm809ehzsNcpFHsz9P/qQbKvh
sN8ORIKO8Kxjgnoi8QYQe6OWRxCzc0D1KUiP4kv/WT3ZuWR4DiAFkCtHnkxY66ecwF7mn8YhcXHk
8xGVwp7pov+jTDalYh/hySOY2f7TfpNoEuUWFfwGsUKlm0xqyzFLinTrsEEzFWlCtmbEAbo6VlQC
HHD6mPpC3LXA+kCeSNFRl0gRtWHgFg4bZvUyRy1nk+38sZbLqMgGiy1snCPqRkZ/LjaDO2UH/qnx
Qo55SEKx4FqiPIhK5BToCTRbAbiCFygeWFuy+0xYSHBMzEdAmNBoYruSsWWKv92fEbjwC2BgVxAe
ovORvZWGyon/HUHBxxgTD5YHUkrMxZZ3xs7GIIEca4rGwcBLCxvpZ91RtobDAu6D9AlAEe05KwyZ
XLnrmEBg5XdMMvifr5TdE9yeq8R0bmIuEJHkeFEXyA4ND24d/rSAQfGBrLSG6QFCFAkuScCxjYmV
0Vp3oC4ffFgxr9NV8SV5lU13XQ6mMN9Fj2mXzOypmSzARsCIzAaXLnUgVQRLx8b69/3zQfAAtvih
zgV4lYKO88b9Rut1mwj3LfPBo5IPsAaQAp9lIh3b2+kXJWQYptez9Q+z0oKxxTd+r0+ERfaFDqR4
A4yjkiUXZUbHgtLlGCwE3gcly+VA50N76+gBZrPN28DasqChYHzgr4iTQxL7ehU47t/MBaZPUhm4
bA5XphOjZcyXE4CMYfYMDtKlVZNOvluadUpe6ZOGcz3E3lLqSbVdam67c5cTdiA0CrwGZ++TxyaU
J/+8bohX2kEeJU/3ZSlDG8cf9T3bLXUcUWEBbQtUwkulQMeocSCwp+wGj9mpqAfe4ekqJHexpJmo
SwtGWF18cdEk9ECSwTNu3nHodY5YcTgze8gr/hX5jbqMCrJxes/g3XPZX2Vu2cfHNgczwDnDIYtq
hlQOboQVPibhI5HiElEILCl4KDawdad1hAGl2qDOFqluXvMSwHTuYTRzDijd//zqopDeZgO7P11H
yGm7Uo4BDuNSkZRNkOatraECcj5d7DB+JFpAXoo8FCibC7Au1ioWs9RVDx561FfZ3yuJ+ViKR5bD
GiKvWiHpWG52DBzlW3mHOlCyFJZKlz9Y0ag9wvAt6hQpHjIDBgVYT8rTvS0A6M/jHdxwrGDZ/9MJ
G/YLP9GDeubx9pZgaQsjZnAA9uke6j9zOHD1Dtnl7/nyZ4+lhF5gXoGuMyh1t2n9LlCRfSVj3TcS
LdPCB70u8RrY3ZD0nFwDXy/gHhUEcVcK4VkBEWLExKkWt5eO+Lp3XlisjaKePci57YAWBLSSCtjT
y2/BBrKqWDKiGXToMmZbVaLDTwOUaQimdMtAWKrWPGPegO6RQGomtEtFyz5q3SYUivp8OUd6bFWs
fuGOs6Gz5qHDLj1D6uXllC2I+VkvxOm7Uu6fbHCpNdA05iWfWCiXm8dmKeItLvmA0wGFli2GLtTZ
cCbHPUGbSPVyniGODYexJNwu2wBv8As6w3R1WcACoRRnyfw5qaTIJYZ5aXV3CDUo+VQTORDuP2xl
iMChIRDdIT9r3VSZtkyVhnPiQSh0OAb51Tvo7ehJ+T7nPbHL/8HxjsPTzvhpnmLKYgrCGFwWkvI7
pnjSzB7oZ4e+n1ZW4YTjPml3KqELB786cPp3d58zJjFqklfY/3cduA8wtomBZtlXfOx7ZyJrdPce
cH5Pv3MQmbh6mAPNeZIWGDFvhMqF6RXh64O8vjvXwk46zF7xEGVIWK92PmUABrdzeEKyEVEuxFey
GaP771CTsScH6gu2B1LhrBczPfx70MnurdXJgFFjNoWnJ9/RIvX2L5VX8ToEJmS94LTqjy/lBUs/
GMiEckbdg3xR/2p5dbWesZ4orEnUQyAlNSC4Nm69GijcqosOyl+s1eUh7uS8g2PJtnSScHUYLCzI
iHgHlIgSnKIlu9GiSqE0Udk8w0/tkgGuRHURHuM2OBcPQO/RF0lqyLG180FKeRbq8RDG9VzWfjUH
ADv71WSXNyCBFFQL6pdhpocCbOnuE0TT32Wk3wCxFohLaNjxgl87Tnd1KHYTqrHj+ukp0fbBUAcE
34P0goaTj2y1XjXpg5SPziMtgwLbfa1H8tkhNdfCXdbGV5cSHiCskx8KXpBMVv/ypuC1drCJZDL4
u/l+cg8H6dnpEapNgEnYm3/yTtqUdahPhB+4HIIr94sEUhW9kuoq0XA0zJb8DLeT+oqpOZ0YbHO6
j2uqsBZp8kQJXjOEoSuCYhK9fARkwKQDFkzDbK3yUDSMLmHkMLEiDBFLVP9KiTkEkL2um0RPjJgG
z4gH429rGQTn1qM22E+HbhtTQfrA76yNu1nFzFMcVbkGJHC3+PPiM7YmZqwIzirOoQgihF2fAq4/
rqeDcQ0OU8ubzgy/DvmRfvBBhhixwsmVTYcjIoBQuOFS9hnw7Gsvqx2GbCjaxX1zvvB2BC5WVa9B
SE44VYygYZh9CZQxrJbp9F/HqLwlAeq92j3oPmvJcCkBehTH3OFnwC88W4xlaMNOvryZV+CKs9cH
+NPcs6/y9lhSBwLpVg+sKAqX5bMm53jYNyuSgGYwAGatu0rQ0zivkAAofavX8/Yp0KHuCuyI/HFN
OgPSbt2m0N2P67ANsKtp4TU5VsGxGLIel6SWjU/ho2v3ouMBbMUhKPLQukt/wG6wR7oEAsIzTlTa
x2NdD2ye1loBY/SIh6L52OO8uTBNIoBdQB3ea9wHSaEvh7VGsc9TtEyAAe4ys4UaKbyvwSm+O9AZ
/n+/uIxfs+XV6149HF/DqyNRfWNyaGBoC7oA/5Mb4TPjPRwPwrd8dPc1g6mADGBdML+j59Lx0M9A
YNQoWCsLpKLqkx6ORYafpz0u6LHYqgCosSt+N3XjUhMcx12OFPeQ4T4kvGJo7Wkx0132ZCLzg23/
ljReN8I/T41ejWmxC/o5FxEXUdpspBjkZNxNVxx2YmIXnZ/s4vRyTYFjDIPthqlRMl6cArayGRZF
TKxPWbHUwAj4to/P8Uyhy1+PY+Nlvn4pcxkR2/nv+G2KeoNSeYzXxuNptYeRQg5V95eg8I20nd2Z
+sumiAI/b36em5PbZHfxEHX97oxDy+Yw5Ej8IHdFiJSRf785OEqEHeaIquLuyxAUmE3n6b7/kQuB
2K5y+cGQ78ZyZx3edjOSeET4EavBBySWXBhnehl9gqWI7rV4bJDd1+GJjcEQVyiOVvmPN5Fx8Qo+
2tnjtp3RXv7WPzsse1wVTmBxv4i0iE5JmR1zDjnBaKTqkAhJA0VkBLnKeBKPl+G3fHwtBSXjGyj6
Q/4mr46UodmIY6obSaA2L8H+8aA9HJJuPpyx4dzHjEz4fW4YKR7dkr/X5Rc0CfeZBDdwUBxaRHv8
ngmqOW86tnydIzLqgg4Ydi+tZveQ0JmydZTtO747pHYmcCASKrmcLaOWTUjuDEFU24L5F6MdwaK0
Sfh7ZXHY+uiNrYopK4yWwZvuqrMbyQcRWcjR3j4gBa5/9u6zCvg4HvbWX16by6ng5zuhtYBm8fg6
qyGtf24WTiTuHAOc7G6041LyD91fubM3rhAse4Ntg/XFUuLJu3k7xGdyK/hzw4rhb/Kj/Aa4NEw3
DG3Z/SB12TRe8yM6TmWmRHws9fcIVkQWqn0uRLK4Cx72J1R/6LZJb0KWRluJSnfc3xAtPcXijIlI
n0taGty4Sm9S2cz9GTJObJd0Yvnuym5ohGhf6KlxG4wBn118+fKddTiM8D75tB81JSfjuvCJ9qwd
lTVlCN8gK86wO2tRv/FzfA0IF5T1GmCaMlUuFN8l3xGTvDZ7ZFd+O7y7xxUjGpQJbWwjYo4kRxVl
Me9RsfX5Jx5QUTVZzfpTudH7hldqZ7jaKPSJDTECXjivvfOGzpzHQepkQuABCvsBa+4tD9hv7R2S
igFYPIRcXAF72LqnpzWfgQst76uW+W/YKZBuMcOBxBUupKeMHmwdiKLvdjuXvFjJsGKxhG++/C0R
s/M03ZJOyvbA2jjmOnN+gAl++KNPNBONmP77JFCnGvPsAr1RiVnE8VuyAsRNcLNewcVu8+WMne+H
j8FGRFbtRLwRl1+DT9pZH4o9m9g9fY5O61eAmsDBtWxpa0YI/dIr5aKcJGqOppMDXG7fXwO6bqfM
5wHSW/4TYZn0olQ9ztm7owqwWONcOLawA/g6mJj6y1ZpM+ch5m5RDu+cR/IoqCO5W1DLFKKNtYRx
PBLpemGzpjZeMs9MZlGKW1EB7m6on/F4o/Bnw+FWf2bos2hKKpd78jsE2GMiOrtMQlj9uHJByu0e
fPmkyuUDKxVvXreqmZhBqKYR7OC9J70fjmC0o6smYZD5Xf20MzXSJpGdm/vKDq7M6BL4r/lhcB6b
288ORTG3mC3afRQSg7RhQyRzhn+m7lPZ+tl9emytKk17Tfm/nFx41X7wxpwrl45rEHVZQBRZfDhA
GZ9jRe7U+DWuuUoQAC4znFgvRsCGKMuH1YaQaGm+V6uuec+JIwCdZN6F3UwfsQQBynjDXaKPGPAk
lwvFbAcdOYYQ754Dafk8m+zC7JdRJ5VBvzwVXAUtXY54BYBHQ3y+4+ust6AyM0WQ2Dq3KQyuBHwF
4wQ4RJaBuBR0xqmhN/xvWhBidxVgWmKEWuvqCPrxrV2wFQQz9fSGAR/FrUsF0odtdaDB2e6f/KGM
qz2Uj2ahJZcQeEKUC7LIkp09DCjribglo45uxvBw1pd3HLv/JCeXYgmT/0RHqKgxipvt1XpikwCV
lTtaMHkxUyOVTCcOFHtHeOCaJdBf0IyL38dRLqLL5uHkDsGfiF/ATDdPP00luM3nKfVXlud5kxP4
F1wimk56YVZx6BeOydd37sRMyVsFlUahhUY1dNJ/G5SSZ/i+ERJlQjqJcSQ75cvkAfTcy2IH8Zy0
ADmilORMw/mA00RSbL1uQKLYH/GFTRgVIG8qy8kIxUi2mEH+kRoB3dGikRZK0lqXFx/nXf6y0Nmt
/0TuOa3f2/p+BKUk8wwiiO8lm8ma7EgB9iZP0lYvwSgE/xOUymfRskn04G96bBc9iFG8SzEq3M4R
GO04jSHCMDcA7qO8JwumAPwSNRa+O6yJlkCnGB/vPkgTPSvaR4RUIDNhyegxkQ6H+oxHmn+esrLh
Wg7hk6qGj8UOzt691gKU2gh/rqLDvtUWO4Ea7xf4XQhrgCozkhkJXw79N3J6EmEN3OCuSOnwsWyZ
+n12oTRSwblu0LKoUjsGAV+2SCuhFFnhiKX8QZrtLrzPLGsKAWF5N8T0UKv/xY/ImQkMSF/+C2iG
/y8fjeJZ7wdz2IhLDqpiQfs3STEg1m4h0ZxrQXY5Pxnix6aAs4YBUKO3Zju7yWKE6YSvIhS6Wb4s
MRle/5DpQOqB2SWyhMIL4TvbjjyhX34ZGWv8FzV7eCAjRjwn6EDD77Ql5xQnEsntIkwAeAQ58EfE
x9UmueiMIlmwD4jtoE4kjY3sRHghvba5ki6ncWvmNueuMxrOCX6nBYNSes2YACeuGBY+LwMaWlii
at6VCxatbHE+WDc8K4G4BGEsz+7jZHopWhP0t0S1yUxWwZUskhZkk8aqi0gbA20y7tkEPDKnnN5J
xrEz/Hw/mouar7XQkqEYZO8v+L/QaqciCD7ZBtJ05O5FLo4nKEybNyBmm28oaxQ867qwgC2jEtn4
x3F3ix/kICv4SPsSfeLR6QQzCGr5SPDSUDngjwH6IAbq4h1sBg0EEyjQP4aKA4ozlKKbauDvdtPJ
JiyEdYTHwXTrvvnbMTHfWIhihUi4LuRplpNEGP+qY8NPOc4H1z4Lk0CTZIRkg798MZkVOI9Invuj
cTfCU/LoU6izSDJE8zSK/Mes3511PDH17++iJPcVsQgQhSjgfVRUUKj4riKNx91iGybvTtgAFvX2
WbBW9uMMJFBe/m1hROQ2dMKVvrNXog3tUgYSL0dFTCl5I5IFISo83NBH3l467zBOPxgL2AzAmdij
KI9gelw2QQlzZCHDQXIBG9FCbvFYYePgBJUHWjBDWcEsn38LB9pfRI2yl0Hess85prP7sPUJ9w5P
KW4yH98VuxkaBuBkfBI+JQvhzxxNVAqIK8GtkLJaYhuT3B2mt/s4US1Lso+o0XEFCT+4pciCEACA
B+ZljCL5dhQciCLX206K/pc8AplERkAhMg5irpSzi/MVFTOEwZ3b8dnbGNLhFlJkgZO9JeSlXM7/
X9X/AC/H0seop1EAC+99ljhOAEl8/WcXVIcnMyqsI0EzyOK9/EYsmkM+sgXR8BH7mcShyqaWkVwJ
Uo9Ut3Acmm8cbSN2yqM9/OXJYLf0gOL9GzrazpCNmt2V3EqJ54r1fIYAYQW/AhH/B5mT+8RefPJe
VqWzg2rj6JPdQeBPN+GdcAQbTAaQoF5U2qHELSwtBqCenXDlID7xoPqf0WRy+JUIeDpm72xeFI7V
Ee1ZyIoErIAVR8POdAwwk3LO5EWxg601rAQW7392c24f4tclFG4txCmrMeIds2lTVHN3xUvOTkHK
vSeJYXAxsz5+HFHU5GeLAkDH6qDFLSPuuNbaQro1Dgum0/E2HLNxJh6zlBBUSCCbic0SmbnEbWVb
HnqgLmuk+EJzSEfL8pQy6UITQu0H0fti1y3BTsWbcw/XQ8lg4DtQIMOLMPR9XvKGY6SeyCkDHTmM
gkhmoXkk5FYWSl+6i7Cg/GmtVU1gwSoPj+NtvRGKnZZQnMh1zNCcp0mQ8pyjC9247WAclqz1L0nk
FcnmhDYBJy5iD+09H7Enl0DiBjm+5UyJ0F5T9HDGeEiEeGxwHcZ41+ikOYBYvNx93sxqJGnuL/sL
+TUkh6PMOr6a3ez3XGOcX8jUCQ+jEHPP+bj4ZYxUeXBeGoFFBZ6dk61fO6SZYZKa41nGzYbZ0UIh
7K9flemD3SNJxMtNpvBWcoWh2t4rCY6vh3JkDqwaAkM4emYOL4una//onjjfmN7s/1A8IyCQJIH3
1eZAXnOFhWBiBbU9s9huiQaRVwh1Pzymhc7xKY5DgjDQ1xJGhQcP8xBGDa6M5rxozxfEyLMxNuQi
8qDz68hDvmqSnoZFgYw8dNjzuUuqnExo54zYeXZmUWj0nYN/w7wEffNBffWnj8/Z5UAjEBLoOJh6
d2TeHOksg4zHL5QDxSIjV5Qg7y3Frsf5yc0lRoOmgGnEKCo+5G2FFPj467diub/iEiaAB9sCeId0
R4DUnLsvm3h4isjKRNA1w6Gx5JSiWoquvxivkCgME9QEfe6XbXNoZXubDYJ5Z6cUCyrPnaZZyMA4
Q5PCQVlEtFy67Nr/JE9KnsdVTj+Wldo08rfYR6T4pPywKapgZ+Z1XF5EchMpHywXKM3Z7hh60J1y
NGbYe+7iIosM6FmOUvALneKF4GmY1jy/j6k/9k8YVk9LJBtRRRydEoKIv/3D2JHYI8xtEd9JDaSI
lXUp7KXI4haUWCsFbVfIIYCb7ObCXWKYkBw1/APStaD0FOjqtsmhpUiooA0nUWpUM/ISBdYVnBUo
xzR+rj27cd7Z3d1oDvF/M3oFFbu2Kd7CxG3R5+1cPXgz89BSAxkEs3Rn3X/XPT/MnYGBCEGnMFEz
hTimG6Byan4n/7wnB2A9Whz8IodokzpTTAFlyZ3gXriEMSTCjQn1TJ1DeUVWAcNx5yib1mSvwpNx
I+MvEg10X5gG+DBgEUsiQjRGTTmU4rTuoDXCpAzd98oqoIyYO7KCoELRBQlumDLajSRb1g/Rzx6c
XcxGU1FUB1WIyirA9EVyAt5hShrS9Yj/V/8hXrRGEru4QuKfk7edQ6sXIj8kBgIF3lOnq7kwx53u
gtnKLJd9Ku47dBdCKBe8SSoCZQJRQywM/ZrMYlstnHMZLw4T3ex/2IJf/+K0s0nFpstpjVGWRSHd
XG01A6Qe9sB+QFxDLfPEco9XaG5upYUHu3EaZ5MyUsmcvOmxyZnEAa0GIPyumFNiDERhYZMRB9XI
3DpJQj0GGEAp2riAB45+EQnFxOwyXWY2DYhSY1COjyqdLy2RX4kNmqKRIo5KWGj8f6Qi0S9BNAti
wl7G6vbZvzK2yJzG1CFcGSPxJNWs9BR7HBWGQ+QaWjyfSCXuIUJJ2hrpjgc7fhhsjicb48DHS+xE
scZBH1ne5DBG8fj7k5CkgOAMD6GPn0Agjtb8jsv1cLJeS7UPRTrLMFhSwTbBnOsU7Qrq8TKZIymm
NhTb9iN7TgBDJCEn59TBbpgQ0zq2Idk5F3NEGUXOglxn0GlHTJKYcRASqBllqsbaTIYrNGD1VA3R
dgXTOicbF6gfHwiuRRoPL1tj2I6ooJ83G1ruoIAGLbH90WRlXXoXLMpAAILnEtTKSQsGMsJpJz35
/0g6syVFsSAMPxERgspyy2F130u9MbQtFxRFEAGffr6siYnuiZmurkI4nJP557+0trvletjJ8e2j
1JRWDgoFTZasLqxnRBiD+HJJC2iPMbj4m+3JbSjkKFHI1IBxTxG6QQgPPfROL78/pYQ84rkHrYQt
kbHabi2loXAnGgFKbNUppAEU47cHXAW+9DI4n1bD2yhL1ZYP/YyunLYFVZc2zVcmpbHpmrw818Hk
n+2dh8hXPUzSJ+EP5yAzS9C6lu1avJItb2TtGbZAOE0xHhJql1hDdmFF8LkpeP6M3EpKgceQAfwT
L0u4HyS84M7wUc2YzBymXIEIzRkWeveIMnnTPgkY4KMzOvEpKJOtzT0UoEU2tYtbTvCapqqitL5j
0MNvyapDaT/a4CtFcCGdJJwzzFFotOZUfMbsOMXTCKRgBPTCB8WFCj7PgtvuvUX9fIrAc3HeDOlH
5NXHkqtL3V2x4wIPURaM3v6P0NiQmzFoh1oxm8+FU8youIdkWqzD+bDEirwDjNM4KjIl/jp4k+Av
jS4etgh9Xn9onNDZeaIlvYScrKCTSVhE2oD/dKIvDf3gji2/hEDvpo26cVoKE49mXZTIoPQnrL1g
qLElmfRQjzNUaB1P2oUNJW+w+TG98NeexCjhQyjGYsMMpVUf8mkpfiFkRP3+Bbd/kRsm6kO9hkz9
E35mb3gDnJf4vfo04nhSvDycE4BUPi4ZQBxKVEx01eh3L1I8UOkDK1ZwQTlnOOrE+AMFG4YtdoB3
IJDufZj8KoqnPOSsfPh4AUox16HfT8cNv+NDw6QoDDc8ifmcih5xsOTchC7YqWB6Vk8qLQqEdLGR
3ZOCYQUe0/94HA7sAZbXpaqg2qV/Eb4uFj4F/sGQvaTnEU6GEKEFSe137h5nIt0RrVE6xuhdYPwT
H+OvujDY0Sh+2LMm7Kfu7P4D98j3Wb4USYzQ+cGsD6rR0/Ekd+3PSQfnFkusbND5a5Mjt4NrqxSx
Ff7/ptwJtEAhaCJy/LDLwBL8nWP3yHeid+JwLnGrP+L7RfWgj1dvSB5tUi+5mycam/vUBnJkVTMS
cx9b8f68VOA43meIkSbObH+dhTnn8GWpUydGPXkp2JaGx+OfG/oVE0cMAzTBPATpFXvNtE+nrsCJ
AGhE6MwrO/rpIioEcfUU9gmO+oPPelBk4Eo4m+n0RUU9NNhjWK9RH+z6j2q2pPRPfBNnKjoBGTed
D8cU2X6fr2I7Wle8kmxsIE1iqbV11jR+o8MWM4M1t2s6RzgnLAnKJ26HcFg4TKkJIQc/YmQ+6zWv
EJQZcXuVFUlppE2pglkDdFCAb7yzDDCEeAaEib0ACmN2kp6lMt9YwFcvMX9hGws37KA/rYAzfC67
D905R+m8Nwchw6mJKMjRZAJciEcaumjY7v8mYoaRKktC/FLVmkzSh5rIWSqX2oeGiYcqewbru0ca
LOzsCCVJ79+veQy7fkiXhVMIPAx2Vx69BvzjcdwKMMcbNGk9Ata26GY5PaQoBhjGSG4IRw2bMV7w
ftmHD/x07ZwzjKp6xarh9JiDdgEoKU5cZQdn1QVGBjPnM7GMealPgDZSetYBVSj6iwELCLI/r7Hk
bUlcAYUtrRyXIpMjIDcPFI0bH06nWvD4twLhm1Pa4BgUrShSaSR6kEzIAW/dqfQzPDeQJ/boqvx9
znvGtwpRSeH1yX3kA7OrsHqTPx4gt4meDTsIbzAQN/8CGFKf4eFYwmNXmx6fYy5dOAQxZAn+/jHa
7xsgI/8H3PKHEpeNxJ8n4I/7igEDsANdAEaJq0jcNbAIGI/jb+QGLyT5uAUjQ/Tpt1hzpb8FdBhT
PqRLSgiw7o6P6wEmlcP+ecWJnkxaiuOWDUR78MlGUL/FLOCOhcHLpPJjn77T9ndjduLj+cSPkoTv
mtxPO/QwMKL9wt8o23P28aUgKqsWJEEcoAao3bAiaV/cwzaQTWFlDIWubYTI2eTShhApeJw8ZSW8
QjGWwDwTRXqEzleZe5gNlqIr7brfWHMfx+FW4xuiDNZ17yFHwT6Lh4V7KJeL8RDNk7t++Wvavz/H
piECKsc9pNF4+/G21pyPyGw9VXgprFCW804euYRv8NoRvw2JGnRChMqAZwG3ayEmM0O0AiDCrdlx
JTkcYuRZO8wH23hSsGRcD2CAJQbQm/N165Ue42UA5PZEzc17/hEffDwhiTc/tIOg03szIX0NqwtV
3c0hVYBAcUNt9Y4iwwC7/BqUoPce2I0vgfMqWUCAP3GX7+6hGuHb2mtw2FUtvtpZP0cImFvqWgS7
aQVxzf067oOGvy75ApP22i33xarTu7QHHTYjIKO4gtT0GhmKsPIzDA2oq508KL5R0sZFyu+aUaWc
t7oPsMWC68b3I55pR17bA8KobYHgZB7JLZRBXnkZPy1g0DMJl+5jDdbOsUm552l3HkLH6J05FmU8
8l1XlZdaXn1dZsbvgxnOdZncIa6vuLFJ1KgSek7cbh+/Vb89vjw2Vb0t8+CzbnpdLViXfquXQTCa
ltoE0oC15vsbPUv35OZo4wQ29Mvql19+aPHCAORZLSs/KXvI+yuvC2PGbXzj4X/O3D0Nl9tTQyNE
4kgRUUIwdjyin2V8oz4x9lqkDVwltXbLI3lM2Jd9OjBq0Iqfdu4y3yFMwqeoXRtJXO/GtR1Tg6Se
ZgwedpzwbbiZZOqqz1oft8cMwjQP3/aG2NsMFhi+ugClIGr++8NzA5R4QZmp10ke1wHL53KZrSmU
1/aFP7Nl4OU4rvmNzJBP5vx9lK9vqGJmpj198GZMBsk0/jhEK0ffL6w7dDNutusZ+aHrvrTBjUks
jqTsc9PPuqw8/vzajC/xPb7bMf/hzLlGa8nXIjQvyDMYtML3dXBFytfpgR0l/vXAuPUR1PaphqU1
eG+MZMjqsxhPVEZ81QaMeK24S17emcqf/m5a+k77F4uPlrq/fSv3LMhadxN+CWIwk9cgYStqeL1b
2I9RDis9YGl2iT/DId2HJDTc3uNdwxIOWdu1ZxXR8+Hb4RXfBZur86zxh438O3o9RzrTOerB6wV5
xYnAERoGzobt9jVyRNlPjFCpJMOpDq62Yr1XXntsEesLKMV7mfNI23bIfnOH4stjau+2z7tn3P38
MumUGpYive6VXbSsx7gPfN/DohglVc9sr1/1uBKunZ3SalhwcDyZ9rQxkftaYac7zbxWNfhqF45t
iI8oJNXrNswY9g12eDswNbhrIL8OTi5WnHtZZ9Z6ru5nv+rZaf92UWnS0y59Le9pEXMP9KZIsv51
dU9wvN3UYGVX/nXWUtnF3031+udynT1f8MheZt85+4U+TW3FMu3mpKg5vNR2bHVnDm8muc0XxuEo
wgKDpfKPmz08m1i38D6JKgEsVz4Iw00skTBypyvr72pOTy6CKvsqjqIWrO9H139lo6zrv+2IXYxA
6Jmh3uiPgtYl/iZIGesjv5Lgy3jTfU/YqxCtOqLk4bp228+/rkiQgWOchQ1IYTBSpySeU1dRmDKK
iRjF3KpfSjTKksfMniFUbVfKbMfSrMkUyABO/HKeECSN4w++2OGh1Q7RBQPUuvHDduPbyyU0N+/v
diDbxtzAho/Q569Lq9paZpsCqSW0c4IC/LYdMWDehYaq0PiFCdNkr/OeFUzo9+kexd7fp3bZ8DOP
vPTOICOlB2XiOfcGKXKfDNKo9mO7Jm9oWKFSiCyTmtn5XfaKHeWKtxGLdetKGS6tKe6uNClTkxHj
5v223fPO85pLQKVWHCr39mdr+lneIWKcaWhEFtxrPIecVZy894xKdsEEQTbOUtjeWBgq6/7s9ybB
z/YzOLsPMpM+KCKRR7ofeCTuIuYPP31SIW2QYs/c2In7Gzs7NXMtfzIw1gb58e4Go/MHdpMkZQnx
XEyo6pqaSm8H7zbaGbWHlnyJMiPc/KHFHWprrAWxNMIAXoxO6TaNO6GYgmjd4kE7Uy+PMihdt9th
97KgwBOHz+wE2IQuFCRzSkY8tEBRYe3Li1+e4Wpjle6Zefy2PFx0mQUaNT4mYTfEnwt+32ZAcXWG
aLHRqanffpsewL1pvSdjNSZYf/b5ziYn2q4s3Mu59/q5VIs25QWdTLszwnGDgLGUet+xfOM9gteC
J2AW4kZ/e4/0rnLs2i2/B1J1Lf8C7wEByub7ppw+EjK3hEUFO5N+g0Em/DfwRJ3AIlKHY/s2NGZy
RS6bpRmv0p1P0WoONQoMfQK+APvkJRLN61iYaTnk3g8gLuuA2TF8kbljDVj7wr5h7CXymO4vRu+S
Orh/g8zxADB0fTtqX7YCRiPS/EDgArwAzK4raAq8FV+K/TzY7TmAfHm/6kBvArjDWBUhcHQbZEoo
DNZtiAeW96XV85vTxxtyYhsdEhGC1+O4ejWqytUXkVUbJ5iiHd/pH+oktDA4PCWmyugclLNJc+pz
jUkIRfo8A+A7D+7TPIOrdBvn4elj9F+Zx9dCIbcTGFXtKr4xQbugo+AIjmF1iMilxacQ4hUx9RqR
RRCQ5tlScPcWs56bKuqVASXKf9cU+VoVtToRw2coXBj8n7TEh9SfQ8cQ4+cCMpHriW0bx7d3uLrd
/ovBdL5Dz34BbM+8C9Qct35ICdVRrRWHauOCoNXUnS9acofv9mJoMztdeo2YqvCQfunyMKCjA/vS
JTqL9qLkkb4Dxlg2PgJn6kiLTBn02vMsm160bRsGmOuMOaZCJg5B4Va1O6Y2cU02bNAz0Ikp9RAy
OzveTam/0F3A/Shc+LIHq//w8sw9PCYc6W/D+4C2WdGHOi4PLED5FiVgtd+atXswfo2u52jKVOV3
+XaibHMDVWs8Kxqfo20+WL/X0i9jn7XpSi5ecTiPhZvD/Ia4UCaNpyvUyUOEK/43epKmbXe8eLEg
JgKslE2TLeX3TQ77z5v+RQwSR+kGol+tHrkYdADst/z3089xGnbfvDCGXwOIj5zTJjFCjtge2vw6
dx0xpO5dJyNyF3XSrZ8VIDR7yO2YA8iU5/BRLXmtzwvmeTtRDX1v9D5izguIyxsPAI7cJY8aB6sU
4/dJSYmNRabKbEhpOjQW7ZntmdTdimtmNj6Uj/LCk+SA5SWshMnH/c4k3mlTGO4GpUDCLM6OlnRY
Wa1Oja6gCHHs4AiBPhAIAaIcc4v3bJTj6Y7YD5cMNjXC3Yf/vj2IKtgMsR+2O8g20UN9TZjf2ahj
R7dvoLER3aipvCdca+odPSUHioBv5OtQqFy/zBc7HPvj23lC9CtDXqgsJHWSeQo52dcgNmoxL3QO
PWlyy2CYLnP2c5uN4HS/jU5zXgp0SUB7FZgCb6A1qGk6kvb8rtobDTt5ssq19SuqafvD+7X/KRcm
SRduReHJMjc5bRsfqz9zeGtU3uobl/HrImTsV+bvbsMEAvI8CdOClq997p1g535nuATlS1REZb36
0oa9fH7XzjGvYwbLAG08XL4vG5s1sSZizw6G+nVbozzIg2caZnlEmXnHT8avyHUclfrmEhu2lGxf
K8bi7Rs/rtuPM6RudHS0tQNbn1KUXd1t8/W3zgVHWrcweYvaHmkBZ/c8tEsf9OkDMA3tpyF5Jfr0
if+Wk+5KvHte8FVpb1HH4+1jMaScpG6H0W/fmT2b28K3eDW/skV80iB9CKh+M13qJhq6MQ1M0XvA
ZAI/bTwDtY/lXx8UG6ZfthTfYpWvHfo9N93NjdawxWJxMxxO3Jxua3f3tOuAGp1htvvNpy1e5sX3
HLZMJOga6A0GBpBUe7rjtqjBd3POG0lbgyK5SqVtee28HVLxysNruxUzj70b2Mz0LJR44yue6i1n
CFeWbLhbrz59IF/HhRO2T2SPpdDl//10Q6cTdOww/46hnnRTryPuGDRedDeNn/saOraODzt1YJVH
tpdd3y5j7KFfXqF75pw328V84UypgnSwf/3XQ1tMfBkHbq1eDNigzabgnu9Ti7kPHBtYYuzTTKlD
johkiDzz+0s0ScBLDwm4hFPLBDJT+8tX5DnimzXt63Oa4eBr88Foa1oQ3bSAQp4CWpuvLqW6Jb23
FpeNZ9IXJVTMCQ3OZvV9qG784tLrf8+ib8XZJ0ZKZ5zdBD4yReLytQGasSZ/LvRgxl1YFfQBQ1E6
ghxmLs4BJ44voULazB4erL+J3YFymBvxs4w0f7e5z5MxPLhWRdaJ01I7E2N0LfzNf9hYCD39bcWD
7oVQPvgY9eyfedTpKCIbQgOWH7weblwfmPvFJJqGn4wwQHIVub7M75RxoZPl4xlnr1ZFx38wYPe7
32GLLr2LQcp5mBiLD8vmyVtixe9rzFfaVPDeufDJejN+4TZ+Iyf9fRZ+wZVP9fD9OhSP4KUBHHXP
7s0amHFDmsAzml1/a/fuLfQf/revFeQYf/t6lNaqrKKii6TQrdPpS+EZsy07vFvqTXFe+TgfxBxO
UBE7nADIl1z7M/2iN6EQQOF8fBvj7rYsemXQ3d4JbqG3xVgRhVJgY0sbvluqg2GY46V6YL69x4cp
6ExrqTN7KEIDjPfdhj/ncgv0Ht1hk/RxRumgOx1mWW+Ryt4dnKfp0sKfYXNFcejxsk//fFC45Evw
UvGV2MWugkqfkGT0whDqqYos+EaXLCqHi92qwBw2yjcHNGd4grCP9t8HxOEoO9rRoj3QyFc1F4ZP
oGODLsS/zRjdOry8w7MDpXB+JQ+SAGXPefesuv9MRY1y7YqoYrwLM+tftUJj/vaJjXzp8e6LFlw1
QwcfJ9UygiSofm/bl0KUl9buq+HH36jg5qyAMeU3R9KQOlzmdtJ7vJbPoThNFMgx30jcYjM9nIm4
+JVPzWqif/HOteJT3rzvz/Os0JmGqLaSgLxoyLlMh3hEP1dO7kX3sLhChW96T7XTJCSYSYhNpx6w
SUJUZQydNZ5O48b2tC13eAC2k7jUejmqr938rE8wAX/fIqFTcLh+VPlvYj/wmGngpO6oq6GoanCq
fF6BGYbgBKitBiXvQIU/yacT4haeEYR7md9f/hmiRT5f2FeVM7CSLr+ONehmX8pOzzEoynY09V1q
sHTbLdTzxeVebgoLFwtqAl5rpOFos7RNIez+JrrKmD884gxfB2Z60Z1hblOHH3nnkjEe5Wf3qkXG
te98sYtBzK0HzY45jLGx43fR777CEpuzEpKfotUhZvpwxuHDqBb2J37AqOM+MonoDm3vzrFVxpZf
moMsjbWKdsWMdlFBYNOiqYn+0ldd8Lu03xijuqVetAgmPqn9ByqiWZsHCkl9+Pvhu3i8jPdDXYzO
6cw2/bScGmbXu4FFQ3+5/NNb/vPFbkDx5OAV07yHIOeXg+0cu2nUtualMcqKSTeZd86zRqdfbDM+
v6P4JZ4xvNtkYc3asKQlm8l6Awhake7MH98xI8i72sDIecade4BQysinuzW6BLRwLw5qtGh+93TG
3sZmMJ3ixNT1O51Vjl9SN/j42Ds4edAEOf1WNUcapgynp9+9zpmRAdwFgWh8hj10bl7m9B/FKNXC
9BWL1ZF/MYEy2IoYn/jd1kLHMKs6+6YZmdbyQSDO660TcDqy9V+beZju5ekvZc/Ov2JA6mrO6MI6
TNAzkJ6YP3yrTYuc3pZVa+K8/n3OBJMSRZWkXn6ffyowWQBkg8CzJltwrH0V/ju2M4Yx60xtZ98E
RneWjD6EeRCgok/uJvCixXJ7bdJkRvpcZ9EposTqc6wFBSngX5/D6W4RANiKaV85NutT8rgQdBfa
Hb/z7lWvBU1pi5Ypd4lUeveyC+F1Y7ZpfnxpoM6m7ynVpxM07SvitMsjZKe1w13VLwq/aXOmGmf/
wiP04KhIErqElWknKKjt3mWEBMzp9tM8Hjj0XBCfH0Q/4NHwnbQtdswgR8r27n2bcY1I1BnmYDNV
X0vmbzClx9jWBxc9NHVcaFvdmQ01pboG9/2I+2mPYV3UeXBlK03jElMifjr0i8c9qq0+fffzI1cz
9n8eUhoQ2WJRHbYVterodmRaDUUQrza0PUB2TLnBcHuV4XYATjm1XG1LIwoLm3oZfFX37PE5VYhP
sa4Nv6dN0/HhaLPLH9nvO3B03t5EW5ZB4X17b3x/RDVTLpKozbDqCjkroBSXHqI5PaxRkoUG1OPO
Sxz12H+R+kwfCLhA1jrUSJhtoV4oZNqP4SojFY0mGyw6rOhj72C1n8mLcwOPwHvQnFX82IzZLl1Q
1Cv/alTTM7cA9t/JkWHaxk6Ff/dAR8FD/5328RrGQbOlZEpSsGVjMPQIru5wC3ys1swx601F0VF+
PYhryFWjJ1bxPkNAKnU0Ks6EEejzx1nkCT2F6AzgcMFFP7WYQYnO56QNphpTLCoU0Q7Uwguj+6zU
fU0G2BEwKG0GEEFPjzMpMfIZl3OUlpmgYQ2QBTXMObhJhX4s6PrnDIkBAGjNod8Z0dKp1dxEu4Fc
T1KCIFRZNPHqQ1XL/AdrmJ/Ccs+FgiULnx3ZT7+ICkaSFPJNlFTYNWDXkSlnciEBR+CKAyYPMopB
4c54mmHf6TlJZrsyHGUrQgdgaqu8nyp6xyclxQ3TPbZlU4v+jrEUnODiznbeO9phI/frtOM2SREv
8K+z34G0gdNAD6fYHPsWdyYTKdwJF7rtdjDZDmYm0/mv2+7Hs6rNHDKc3ZYd/qpi/9fdOH1KacO+
0ftA0Ao5FsuS09OBnuXab1wzqXB7kwHqC/+ymoA846NGmcHxePF0fsztF77m7/XjGxrfk//N5f8f
DT/bHbWvcH7S4dm/besfroZTHFpnJ5bME/A7HEqm9W/PDHwC7ltjavI+ZK8QhI0L/kHeMZlNgPZj
YRmREChOZ7Nd5vXQpfnzWpjlb5X031BuP/vqHMq8LJ2MaAl7o/PRDPb6svecgwKBBmmYNmNgiGql
728kay9d7IVVB5qJKIh4Tjh3+EIIDbUJrOkTfui+OI58Uo7rFH6HpcL4yUq2gQlBpqgqO2OD+ZK6
EHvc+Qe7jfxPBQt4vmRIvin/SXV63xfeNX5JekiQochI2TjYbbmZSFSgMeFdsAMAGMNvoTsBxQO9
G5VQNv+2FQC9MO8EZ8397Y4oQ7Casz04vD8D+pvNz71xf3C96i3nEWU55A6yw6GszOFXSu/BUFTb
ylFzQwDzmw6fKkh7dy/xLvxjexaUOlN3Hxf1odGYsquil68w83YNcNdMcUDeuCsWw20sVSj5IwYx
EHQee9t98xEw6ucvcNiwEn/tmNlDhnZB8k9+tEzhIa4a3e0OqdRLRRgJ42AGsa8D7vyqN9iwk2vT
DHyA/48TmDzH3uYFlT9V9R4C9ScUtajwp5EtYGqe7CINlr04wbPpwtCrG/UEQXIrO6aEOD0H2Cmh
U+fm0niZ7mVlcncHaiSy9j9phCipjlCxTk0SkKLC3YFAXgplevP446GM1DKCPQr3VFhWHnHosrc0
wrz6S3nZgR4iQqgOQn3w2e1YgtDuAdV3vwKjl32M7ThVoY9CH4IDp21tNxktc5fgJEQp/ybXX3gt
XD7LUnQGUDV3Kv05YXNNGO48V+hNSbNABBg946/Zt+WwYQSuxLp6dU3xh7+uLDe/soUy5mBYDn0H
zgsAYCfqEuWqzkIKEqMJRF59iYlNj53m50GI7NJA5/OBAsObBBw9sqE7oOACveER0KDClllimX18
MK9cEO1O4twLvqub5sKUiIE8HgP6w88UsOn+VcVAImibBcw6AnjZzi0cjiuFWmZ+9ysYUefFgCn3
+Z8CbJmvmM9A6Di1+jA21UasTDA+2SeR/GADZjtM0q57IRbe1efkJLD350ta4uNnw70XfpkrGaNi
Y3IFPuYsgM9wBfq3VljhMxuDpeTVFTejEipeE08II/n4vZGwV2Y9zFlcZkjYRsNXADYkoYNFuNxg
mYMjvc3hgPgVrgOQN0G8TCC0YRqLwA+KGCz9+V/jDacJLnA6+LnM4Oaiaw4Yy/YhknL3l3voZAbc
K2gODhwB2jn0NyCl8q7zuKEoKJwV5q85WuFw/kDxWWBXArsMqvQcXYowaRA+AmTD9nn6nDRNiI4H
/vNfaupo9DI8GM6XPh73fHfEgw8+gc5JL1cPt0ggSRhQBEzjfHC4MaqOUHUm2Lmd2A5eQc+yoRMs
Iziaf7FXtouFjbj3MKngLcT0VkIEI6xMmkHbVtmoRxKxqDIZuYlSC7Dmg5UOFwex588QRkSOBhte
41U7MlzVsgYKBLdDnXlBPSgf32L04xdwxL0r5NvpJl+NRg4qNehrGlC48Cwx/4PcMOcC5K2ue5gx
sYpjCiys2zZc+B5jU+KFPRhDBBJ/iBZ4TPGtzdg2TtWBRO2RFsgI/eUzFc7hW+Dfj/qzOswLXk4W
kvihC67cgY1oIj2Y4pgzT6C4sJDx1UxG6EpQUj3/XHrwdOPAXWJNhUCF98LvspMrXns+0hJ22N5g
QMyEBgNpcUEhQi5B+w7Y7TPTXgm30vgytAAqZMY3lEe5KqAgLan8lhwse0jnOecLtMHHjF/uT810
B+ce1rhQtaC4kXoF2sLIdQgjh4g5lW0JFxgSVQOEjCkLGVCoZIA9u6hm7CfpF1IQrdpY686whGvI
uGGxz03y6yKAfx4IewPxB/s09sM3vqjj2QxcQv1gqee+JizafAi1JxKNimjKGKKcg2OphnCxgwOd
CWXI+NUjxYXndQ5OvXzKGAIuv3ZkrTOzeB6IHeQaeFuPJJKjDgCp37ajQ8fncPTkY6yOwr+BgydB
RkLzJbGLug2aCCVwquRLIMic52ye8zYKHO7EdTx/YZ1AROdvTUWZKaRCbMyZ5kqaaM/6lTRZZA6P
D4a3SqrXms1/iCcSPHvZAJcShyY7QorHww5y3NMXyIx8FGq3I5opbiN0rznZ7Mg9Bay+QBckfHek
eDp6CI+LiNHHUMyVOCqgmM8cKqF/Hc8Y4/g9AS394VTFd7DwqsDEXyrEXTvK+piQc/baogbACAg6
H2po3ljIIHWQQ0qmUmjfufhodcwDc8u9IcYDVcocT3cZwoKo9XF7n/6JH/98mpxoLXeKutGEGYc9
Il513M8KHXEdjrSwFeyXrAIodDD2SF01mTVN+Ut/Qw7vEkPiGW6vfThMUJIqtUKvMRdfB16uv8BB
GOcR1EZWK2yYwm0Y+JPpxdcOYZCymuATw+Zccfaw4J3f0X3G1iC4P3mZR+ESy7zbIajliOrj8rdZ
b4x/sHaRkonEqytJYSW1g3fEM56/K2efpA5I+jz1s8alT6sf7EgFkOc4PRYZ7PcQzRvUXnics9Gy
u1Ql5nTsE3N28tU65WWDdgSD2txKG3DkTJjWmycd5o8B+5JBdltMSXOysId4z07JqnL7ge7B/rYV
JO9LRwiLObwLQBwf8DqownFiqIMD0yuh8NB4rYXxvXh4Y3u/hX/ZKDw1FV34YWijQ+OH38i74DXZ
NtsCRjcGRdyEVXT6Sq9FgsiUCxMtLwlA6BJJs+mvUUpBhT4fvNuc1xQhv+eNL+qQeGO+i88RpUkj
0ecRr/DzpM3aF/tgfPeYO+P1Oj5s2+shmZyzF8kG3QvWS+ERqhpQn/CzxuBHrMiZOXlCIa8vbrwA
2vllZN36XdAD5OCqC9FZIMBEtMFQs+Sv4pKqGNbxGHj1QCslGLzVgxvBa8lutl4Xq+ATF2ChGBeC
ui0WNA2vodwXB4BeaqT+0UO3JAmnw3Ghxpjfu85oMQ7W7X9PDH+g92ydwFgKJROFJouYMNL7v2Hg
9TmLUWOiTDmiNit8bf4VIFFSmgIwOE/3xkkQn8PY1VxGcbf9iwAYdlr4aOMqBIeq3eQZ2S3/jHXN
K+CJDTCaWyUwK8wQ7grSwM96COVoF44PMT1oAGX/7IvasrJVulp/GJaFWwfEgR8KbY8b3wcjz7rk
qW47ox2WRrhZ+p0H0L8WP/5BmOYUXNABrgi+MqmKhGnzXGUEAjkRWQzchKDXrVnhyP3f7gPvMruz
1Se209c0ChtiEHasoaC8DxsdBIopNQxz1htGWtx/oMMoT2QN6MsblRahND4+N9jI4SpT/dBeLJn8
ioeA4Xd0hav+yfjhlOMvHhhWWb6+kazF8Ul8LuyXL//KiY9grybnvA6ZQv9UX48sbyZkLs/8ChOC
948kZTZRBvTJyOxSR9RnIgL6xQFHUNYrNjOtA96kNZOjFxNdtKhLDYAAyglTeobKzPKdakFp43jz
m7llg6fWL3ak8THYp0pfStYGDXopI51d4271MrRcGZhXQvIjhoA1MdA3mL5qC3jelpQdxBl1xkk3
aK0rCt+m37Y8OCEd/2lFoHS7jo+0pohRGF0Vsl6xL4CcShIkToNrZ9wdt/+xATjRsa3FUEZ/GKPI
eVjdmDryWYhuT3CNIByeO9vgdjXwUH7xLLDvOBOzhOeC0XJ3sq8m286Bkp+AFDSntCO1O6/PCrNQ
irhzYDGQs8hG44dLWVNxZxlhK4prh2GOOWpmnHXr9a0IOiBysKX6N+Ze7pOJuaS3QTvasRzvC4Ew
Uo+p4qthKsqYj1VsYOCqEkhhZyx7mijDNaxL8a+9ldxKhl3OeHfxmqvLZMmcYx9frMEaSxwg3TYF
2j+96w4MyJEl3Qg55oJv8eVPqTtqiiRwsj/1pwWZkExlk4lT1oIpbzphy2PFR0se4270pv5jMPz0
gNJKl+PyK6BMifXC+NT94GZautCxL0vI5BQTudKAseW21VLgdkSg/OcNyCNNcfqyjlQO92HUArRS
lTwSaCA5ldPbPV1KyMH463WuAZu27VuT4u0eWUSFRI47cQPSr55iezonMYH4B43j6f5L0fBHPtEW
tugGaywoXvEFyLJRqxQm27fw2VdKuf0p7S7VmWcgGT3IpsdDx2nkBh2fRR6z8P4BFpuuGLqtgPLo
KbnLTEvd6xF9Ymdg/ZK6XbunuooT/3SlcoOp0UZQ0i+fDJ0pJVhBWTbAtwwfCoye9KcSo9YuNSuB
UN2md9lW/blZ7/i4PheAP69Hzzgs4/11vcRcDaYhqzPffsEq6A3w8tVv4fdG3c+nBc5qQMKO+iYP
YIqWimiKtfNvaOzHVa3a7PDPMAipZuFZ/E2udBdPLnsFdEdMJ0I3+DdQ2WQbw2SwDQ2Pc67TYl7G
o5XDvICYtqpV7l/QdpSaC06fM8+fwDe/7NG/nCjhRvmMko+CafgYQh2Z/ul+twzvKKzv7VBfSXFZ
eZJof1/9WNuWPqjWGTQZxdrbjByAhAUnuZyTFOJnBXX+MqIRLzyr9lNehhXsb/TrmNPqJqUN6yV8
wiOivY34NcfciAqP2rX4c3eke2/rIU9oMnhOUGJXyAXEFGl5Au6eEmA4m67Ks0iewBkE9KwpU+AK
vUUX2nXfMlPPxAsT+5/f6ZwX+RmMejd8cbEa6gzgwtNsoLqIVuz7JdUD+6lavQMOYExRwV1IO6sO
NGDqi3JWdV5hh8yYuNVS+KkiBGgotublhN/4ofRPfcbiK2Tvoo5F94t04ihNxBrGC3ztsH80R7ww
B/oiUNt5jy/g0mHN0N5VAyb5FfxSxrg3MYOWHuiCwdCD29ReSrckOYFzSRWilRGva8T1ZKeq+0vy
DehheJFEJk2ZZVEDplDErTZ9Ex4tmDMNiQ3w3g6rg47cKy6BZFpR+JCQ2RZQ5M1NU12kQp3wnvNf
9mME2bnpvXyHVog0KSp9Stf5B0oIx2jfnTFTe6mUZIELrYR/g8V2xX6114W7sIN+hi3paKT7++sE
nZTN5kI/aiFzFA37JKfcffpJ7iZ58O8Kcvzy2lMgr4wc2Ds4LTgO2xOrE0nxZ9TTT9hqPIX2OMXx
pO3Wr5itVmdoDS+DHazzlJQo1FEuByg7+418k9HJfuOIFHUyr3i47Omf7e6HfIU92RqjnChsjzYN
ltwAD73YenhYz+D4YTgMbgFgyyhvcEppAjwTUAAlqmnRatA8Kgb3aiCsvXYTQ5oZcQwdP8BCTAFI
dQ2BqrX52kMic+Q4DS7MfwEe+mD153/VsTV4EiPT27Oxm/8YUTGsNDeIXNQAIOFUSkCAzxKqx/oc
si7GQx58LoAPw71WrphYcCNdQ1woUH5Kw/l29e3kGmot3+GqaH3UqUPZZi1uaWzi0TLv/0fSmXWp
ii1B+Be5FiKovLKZERVxfnGVRSnOqKjorz9fetbpe7u7uspi2Dt3ZmRkBHQ7577GNudtf5Yl1LjT
b7aq4FdGRYxROHYNrF1CNBwVkHSpljo/UXGKLozOo4MYwP9Bnw1mBv3a+QT/ofmi5nX8EK1k9z6o
ZDf4A4kuGzvAzCvWSRBQgVk+E3QKF1DeqlJM8h9ZevEemnG7UOdeJaAf5TrAW4Yt1xFGDbMCbf+A
HwGVfUFK1eGFMrAkZwhpyFWmOGRT4YQnaCgzV3FewlQm6SNBZbieRYe4ugtwyumGrjFTL1gQUPuK
DBU3zODusJ0bJqhpQ/02QbBni34/Q4DwP3DQ7/8f9sMWGudDX1t0pIhnBJdntyVnA4TKNnvDpqhq
a6op5IvWmPON4k4M4WAaoWxGBcdMSwOUpzFGOiFEzB7FYQ8jvoU7vKJKMCv6h3C2YB2J2Ud7XjKv
4u8LGa1h4CzgECA1mQX8d/FrAARjl4umQYu5DoQopfhC0pdeCVq+6wOwVIpEUMN/MP1Sb3Y0HFAR
8p8d+/eDhBHfG6FhjCPGcMq46PQOf732Li5jnBpj3qLYwxM9qxbx/Q8XCUQjp1gx1AtknZgwZUiW
YUFSAnTM4YQg7nxRKcjVqUn0eRJEAZRomLUwlQDmFs/4GcwLCG1sJS38NS0HQ6S/Zh+rQpmoZH6K
z+g+PKpCyYnNEIi18p581otfd99ysAu0giqQBLhucBoK9A5sDKPVp4W4P6JQ0f0VAH9ssnLed+Jj
GuvLWJQT8xz1VhYaC4Q5rOGoS4MeC5GWDybJqHIAJEAzWeZ1CesICKYPLEZknp7CEW0WLDVi5Odn
F9MJ0R0Z6NF83q3dtyp0wqY54MGQP4O+NXz86DtcP0KNksLg5iX0emZoPTyXXWnTDNaDJYUDpyAf
D1Ygdrt9ms8gYcDSAJBHdrWIvuR6h4GterD64zJEEZB2G0oqwptFdZrTo8MYGJrsyc7LuuuJeEHj
E8NsIpRApAbMuGIK77PpMi5OD6WLEP3uYSOEjbzEBUbUC0lNAHvD2amiqX59XF3JPfxIwh8w+d8R
qNWdIRAvQkHM2gK9ZRM1a/ZH1WxkH2MfsNTVAV4BEEW2JeVeqdBp53MiofiHK0C82WQKyKHsk7Yb
9oyo3pMRtoXouoAeCW+91aIinlJSt6Nl+XAHdQ8dQoNCG7BbZDOEhbuiOc8HS9mJvyA7mPLxQHyk
zGHeUSNbZLD/NQOJcFtCod0NPlCVs+AF8ooNHskjW2fWeoEkkz8CXB0wtQHkefTKKQuG6ElFw9H1
txFfhmqkzl3n5wLEnB0TstxckGeUPm/w9hQ4LOI70/w7VJ68+8l3Xiqe5uoKWB3zlMiBwcrS1jBv
2edfgXmuXXVBXgUk+pOlKL1TjW04m/IEDUm/+SIgsA50yv2vmCv3F4iA/7Q7cQDGt95U7889Qy3H
V7XD6mPQ9d8sQEbSBV1HzgBfjFsPnjQMSNZusP9LAXHmFlNdpFUXmA5K0hIWf8ARzaezhdCtT2Ko
DTzsjzevB2xuhvEMn4X6dbkFqHgQTvnbh+0PmrLhXzndt12buo+464O0UivsFkgBIgOmninokMgk
qiPaZovWm0ZY6+YVh4CT7OH49QY5oBs/KT7fgUg5dDb97YvdGj5pDWzHPhv40Lvc0ZHFHgrsDTJK
C+bJjSqfYKmp35EBB6ODw4+PIPFZZml/w3APIWb3Jc6ESIugHYBh8Fh6HE/OqN2Zfzg4rj8sMgjJ
gCOjAvEJ5YNILSaPfAIIGyMAh6ZeimwA2Sw50pouz97VDiqScerwYq+ild/47bD8UnLEV49BYWEg
cHYxQIBmgxPPmU/jdN9OpbRb44TJ/i9Z25c1oYwPJwsURRS8dwDvLOSe3YWMQBtNBBpQs3qH5G9A
pMi7on1JUChJF4cASbL6GaM7O2OYPuEpKgeDWgYO21TTjR2SUfMcnSQ5RgbcMJcvCpZshI3omcqs
bioD/EhdgMYcbLYMTEJan2tgAYIOdRicZpLWPJ4uvfcHjIvfmZLJZG+SbiIh7z+PS1rkUEW+aXPR
S8gM2axAz+6dB39JPbAlhJhwxZ7jhYBnRWpiWsHR0IEqRlnPeCBnOyN8HWCA0wi8EbV9adszBjiA
E178cZpvg02HbPjMjDOANPH9tkRy5UqOJMpd7plD/YWqxzTGzHvNnOKSgcMYxbbNMcmBGMSPG+wS
rgtj5+wO7NtlQppc/6uekCybvcG8aDDYbfhvgfGgJKC85cDuTa7qshyvxX95qo1IxVMElqDjNOh8
EHi4VU0tvU9PwEDHtF+GN0UKgrgL5i2EXU2CfS5yQfqaTyYfB8CkhcIuAQ0A0uaBM5Qteldut+cD
G1MkLVoKQDQLppp/IoGkScEwCtIvFCtgPVdekT2JLLYLXiqs4M2mkcc4OmyAF7/sDUKVz6x430Rk
I8oIMxIqIcpadvLw4e8WUOWa9OTXhgi1cPrxjpFtkFpU5NSsHNNQObcxp528dRurZGgPkkl1QEb4
I/P35E9xeWf5O5Jz0bKRSE5Dw+34s4dHWwxje2o1hPx41wx3SM+O8wO8/0GRRlM8Q2aXtI/4gWsH
n0iTLyHG5QhyiK5Tm+wte8/IxCfHk41yS3T6xaEEHQUKE94pprocu8j/QIprxjiUJVguMb9MdlCx
qCiUyiUYsjTQqPPigDx4Ib4/KP894FxI7VuNwRx1+hgYtAJjP2nA1m1RUkCTZjGRGWfyaqat4+nn
V8aigRL6VG68XXBC3vubmbnlVBe5jqV3CITiyJabNkkrqaS4ZUYvNrIKGMXGD5P0fhxDdRYzjwDB
5mCTIz8ozUbaUALIe+/+4BCN7/aSDXmS9iSP9TWTSfgP+AH4Rph/hixjGtE+Kvx6slvz1hTj2H0e
Vp7TrwFQiSpPA9SjV2jRUaPhh2LuReFUQK2zE3bLJmuTb4KsQ85BcPuLM2KzBRE95/Y6dlpEAf3b
eYz23DVC3WZC44xAmWVkMQU8PkAOmteda/yq/B5Hdy9COwF9ZkDFO47hxBg8Gr/HQJI1/wQT2EjB
ipYi+n5WDsxpd6kZFFkVqhp0NDe4/MSALjNYSOzpsw3PRhOGFFdIBvni5ll/3Osr1tbnv/sVw+BK
FCGzJitySdlGIYnULjrxXwAB71+U1WX6ha/WOlSPswzYwBHSSigmsOydvPjDd+tEuQsu1bUntLxb
iv41XVwyvKOaXksVUGPLuuAXP5hBOtYRJmMPhSRM2hlK2ZJBTsJ5p6JMogKH8xwcE3rbBpt3c1rL
zn0xtsyb+Fw8keukHyPf8Gi6NLSlK3lr0IBE8N7kW1uZ7CSkE9BdDZ9k9VJnoJLXiriyH7H2Q6/E
RcBPo/B6MiNxxYGvrG0UkH/KUf9IpK/UoryqBQl9lYogGoiULTKZd7Yg75YpQNTHnFlj0sNkD8od
DRn6MWQjmdBm0KkS4xjALdwObzYdnlWLjJL3vkdQ1MLosE0DzPXDVW+nfAgp+J1EaCOTdEp/jmZe
gLoc2ck1kNZcXP2mFFCuYDV07zyyJEQg5Nl+Goz64xz4XIIw9kamu0tgsLiLfgZIAVPlmnPwYpWC
xIjW67c2LrKXdJZnMEKoDmbF2v+FHIhJI7wylVGQjNJN8KQnSMufHEl2ObpA3+l++tBc8UXB8B11
F3BTxriEjEWL4OdE2goqLSnRzZtvsVqbUqdbIdwgtAdp6av+4VdSmQ3qhlh71T6cSyhHLqdyH1PG
G3J3AOTaKCbKEMaxz5i0KIDt8u/ggW/yyVR0gulwiKPbIj1AN3MQEEL6B0MXmH8RCBUhM/tqOvsY
KAKTUBnwvPs84r9D0kGY1PBctFUWmKVLBoW7vLT7N12ABTnBac7eyK/Qo/11fy4PG1kbQvbP0cWF
S76BHkKQm2N0IKI+Srn8wj5xWQCfGb2IDYexSGYpe7/+I/kJpZ9Tz8at2JPOJrpQwJsT3uamAxxk
C7cqRfRslikWwhbx2kVf2rAbC4SeJBI1hxBGcD/46QHdPeGcuSRCfX7bhjjPnTnkLtNjKJwQRFk+
d3CpCS3DgpAKa4QFJJUdeg59Ef2Z0YpFos5u+rY6eLGogHJSIPwEwWo4bI6GwhZjmceZEaCNwd7x
pXcUvQaRP2yN/mB8h/KqBE2hncHZElcCaCKBkubgUvw0tR4CUW9KWb9H35xeP18mi6PbC9Y0FMkh
uGnhSHRsz8jgcTggPeNJkKSpDEcS3G2GIBJegmxLHmymODDk0ECVBbZjvJvFTAAPxiGcfcao4Iqt
vYSMHH7ksNMgmblQP7TdKWOCNBITh1hBDl1P9lHpsxc4R8gBbIchY8bnye2hbzB/QH+Rphl9vmBF
HneUszsFN0KAlE79I7gHn2wqO5KHJV4VEBbfhFUewpaUzeFgeSnaZe3oOL7EkK+wiRrxjTAWeZXs
H6ftkss4Bw/XIXr42w3Ctpir4daGEGd+29u5cDPpVytIV+7iR/zAlOgt5YcLZRt9W2TtvgCNEODk
LaKdzDkvbWFuFGDJoStAwGmEIC2wIKcvRonoePkpMEhKIfuyyRrAeEDdO8m24bEQmXAT4Z8GgtNk
PiV0Wyg1SITd2GJMv1SekdCsmzNLDmfCl0HDncMoozCpDIBYBKA4l1B7FV2emPgtpAkmMLg8xFJ+
WlkRfmlUnMNzNGqoEiKsHhHvSw9rqEpoM0IN4w8c0zQSk1XKEZhvou/ErZIrpBJ5mPyj/ub343sq
3d95vN28omMiY7HajHVhcNR749oeNOkO66lobICmQHRKvqOmHCIFFts0QEjB7tRajQGZubgmElBp
XCMepCa4fkKmqXESREVuzTYVtGdiICvNIOH3WkQZDSkcQcxIqGVW5z9Lp0FDC5xwchAwQ4ObNsnh
QvDAAoqESBHbRHUI0hg9Bu7qpzWVDUZ8J0nk1pBwjg1YUWwyevryvfAh0JgF1vTfw2NMbCa8yOyS
sCvpeXBomvS8OFC3dxVPm5nI/S5bzIyOPcZE1HTaCTMxbJu8kKXMDFTTqPap4ufSdAV/63b4MOAl
SbheroEUlzg7nFjFrEvnnaJcoSOIQw0lNZ0LJV1iIVK9AyAQEia0nennkaVqtOtp9wMvxhmYCVeU
ZmjuTGro2AzFouqPuA6vnomVgeEmlg2s017OzwW+wG9oB2WS4bEGaZDcuMX7XZHmMOCHBR1TfZxo
QHdNl1YvVRXZa4RMjr3w60iSIw0xL34DHYeYczg9sB0o7hmuGk/ZELSjZYRGpmWEqiwcrTwXL9LY
+BAqaUPCT2ruYJVlKOcKTMLEd7219bHofGM2TdidcmZuh4jViCQj6YKa0s9Km4vnIoUM/pmiWpgR
tDdTaC5M2KG5qY/abjLfj+e0LjDT4hhrIELKAB+E8c2UYV1gCbg+9AfUgBSFVzK9fhunedqRZ4/6
0Cuc6N6ZkChZGlYIPkqUsH0+v4wE0gcBs2XezcuQRrdneua7SGGrlFPkEZg5qASHP6+Ml0kQxbuv
hIVxC3UFvxKLFi6QXymiT9MHxnsnp/+Wx+gF0p8geSeio3ZFEkFSTO4Biqw+7j1kgMmXNlOPfhFL
k+hpwXZLd2voRQnPg1PiHQJpzkTNkPMxQ7oXDRkyal2wo2msMirvDYG+34dpQpXN47BFbeYOrYsN
gZB1Fx22ltsHkN3bSJS2UAijqAkC2OVsXlUPqWyF6nU2FUq5dmIQ1AHzoGMQ/qyAvZPJFC7JDLXa
jRjUQOZpG+3hcf8ygwcyt4igGCqMB2jmEUrELAGcFr3eDHiXg0bBjLb3M18kJTk+gTEcCetENFDu
MiU3wPeCtA9xZ/u1Rre3wVp+OudwiQW63Vk3bTniOUZOjB81g4FHQZUTh3mxJwZOBR3u9C6bZH49
+9L6OQATzS2S092MFhPwEKlNCliQItUDyk5PeAeT6Sw19bwNARTyA/ARpT1kdRTrfg8UIe4v3Twy
F0wrolPP9MtPSAaHIOPHJZu9IB9aRrXU81mZQLg9s5lLGDrCPgUNDzqDAJrUR0XKCVjBeyXBO8Ka
yY2IdCTUdlAkOLG7GP3BunjQx4Rgn4IOvwFrqb3snDziOt8hfQ6qt6ACfWT9clTBsf6aHjY8WQBn
joDVXwxMXU2wgBLYGhIldqiyyui63UiqJZ/aGKPLGY7NtDPYItHHvBdlAygLRdJ+y56EYbZysAV+
SA3EkQHYRwhm7AhxNk7tnHMaiuymjHh1ad7k/Mcwq+KDxvEdTxjBF3jkdPkl0XNQ8CStTSCJL97e
HnTWhS1NwUMRdYEokhG3sdA0SGE69CVsarGIFIL/4P5wHnAqayTEWAkB10FeYJjRejuYEtQ2ovJ/
5wBV0xe5fIsz7dpSq+wqPSIDmNMH5yLWm46Wfg7eXbqCLzIk1cd1C1jbM+Z9uLLCMXVyqxc3MgZ9
g0iIbGBVxNoi3PbPoTUoPh4CPsC0845zz6A+Iyp+crg0gRUq/qfF7Zkui5d2CUy3nIZOwVCWCLEk
ULAgqTFx3x1p/rlHS3ononbQZVnd90graXfnNCRMZ7uhMpOQo3MCFaC2Lb/RFoflWADTSLmVnG0n
B/5CQmRIL+7VhVIXCL5HudAyv9qWxHl4pyzb4e/o4LeR8TgoplMZTSAkQMHj6YIE+ih10dTTl9w+
4+NUglZ4D3KgsBj1zP4VWpoCakvzLhfhWY8xzQp1+yGC0J/lfKV4ARkHPvZXBc2s3AIjop1r0iZ0
jPlOh1+PNAXr6MlNbiUXCKIJYuo95u3/9pgt2cPGdCtbiFF+dfNBXtJXDIozpWfdqr3upCs9Rw4i
GD+BzAzjmlxvrg6OliWeFARjaJRJJb5tgkNtBxU9MsFOampsNhNCFqReXSYKOlEfYfpgikDZYJoG
mwhVUN3bGsCbLkj/Lhm6fdY9o/VVIbYKAPAEAxIPy0JsP3bIQCHO9TbBD2mLLo1gK9Q5BqlMYA3b
s8aU3JrCKHKIjZuXXbAzYU9rvAS790YQsM9sg/BrfzIpKk9rDjCiE0iEA0ZJtkMe1N8zjz3QPBp1
DNbzyGZ73atoNhEgbXTv/s5Xv6F8xDnFZoFHhrlFY8jL2s6gfSvFOU0s5bOABe5RM0scqGUOXAhy
shEtITLVUuXNFvr1NQOZ3mRDQMlp/BMUIEu7T3QjhYjuQ/+802QPeVE0MKS2vFJwA/AJTilH3YYx
EDxU0d11FFUXEMMG23V6BfPTD5jnNECP+oj5hPyouKGQ2dv+Mf74bBpGdwa0ozc/N1sE74KYC7gz
X4Q+HmeugVKnoLMb5wd0wUbGFGcQnxx5ZqUmBdQkMCG2lP4FVOXsI3hMsE4S7xMPBhDggMjmSNMm
yMbFRr9De5xINE0epNjpddzv7X8QDdywaPq+Hto2eRhn5zHZRFhAuIzBMIe04t1Rb/EkILhkHLIU
bJx3otnksKeitN2vhzAaki6Im9bfcuXENZAoYLbXjP5+v6ukAjysGz2wfjYcFGWgeZFB/EMjEZIo
FYDIIGKynHJ4ZqJqeHNtXigPTO0bJAVdGqsirkQjO6DTQPCTunDfo+ijY7b3p9+UMZnKkwLEFNRa
86c0QZASZ0R76zJplYXecsDL4GcY4Zrt6VOhr0lpThwRIbpNbi0yKV9ARn8AM8l90QCxrR8fI4G+
cBw2E9ault1cgUF5zwATj3WKaA4JH1K/ktvQ9zcz+qPhfMDMM5IjVIWfYZqaiDG9xGhBLm1X91AZ
llwdqrvb9DvQ4AWsQLLEX6UxcAUJFv1yhkzp1SHDwViD7N8rUgAxN/XiWcA5AXd16QSznwvbF01l
zktJs1bQXuGHQ0xQvR0/LdhFdpy0higlde/iycAMI4EKaMP5Aqnlr0CvgGHEJ+nMo0Ar7YjsyXag
JR9VfYpIRmXa/tTC3OMluTtFIvYIlpwlAFRB1pVbyy8zDogaAvCIyOgGxnpDbwOBgQX6dmgLkh6r
RmlrK2aeAM6QSHyipQoKIxXYgd7XDtuS4QYY5W2L2ChPiPBos2x8dEmZihAevqSVMqdwc16bCqYu
TS+5zteaVwlrKlDEGCQXZruWmhFvafTz9WEGUixhw9WyGRM3LhJddnAJTDu+wq7jkaIZrzgtDwjd
Aq5v0hNZkbYUWhlECXXqIxTG991dRnI6wh2FtZym5z8EVbMA0IY3BobgmhE9VMnhG7546rBOBXak
mbghh+/5vb+GqtajneqhZ9eLVICTOt0kQZWLKOXWVxAknflxTMUbT1kwoEEdmA8r7vIXIBghRU4C
Trn04FGKtO0baRrhD9F6x+mgPqkIM0jTC3AAU48xHdHVAQ5vOd7ORcbK8ezBN5HKxXhlOkXwhokn
iiWaFrQImuhI8GjvINuNnvABZeLEiKUCdYk5Pc5ZYAQ6IZWHCTaLp0ji/xcEKSXA0yeYmrBdhDqF
u0tKwOhDB/saIsSAZoAUFOvugpoho94KG3Hi6e7SoTqgvWL0c0n8H7Q0ia3ijogsr5SNPPKn4C4p
7QIaTV33PapYsvwZ7xX5lSPv1u0OjEFn2fruhDi9omDdyL6VT3cy7a5gP8MMsfcd1+pNBeNRrJrd
miwuROUUvL72EWuWk2iW8yCluz+/nFhe8y5DC1S4pgPR6BKT0YHtN1iZKLku2hOSSim5M5i4Du2N
x4BUiqlU+nkxnWi3Zy4XIAufBVCZcpn+vDozpVDrE++GTAgqIjB7Dmauo3I2J6/2mPB11+AwgQD0
Jndi9wYt9y1eAb+wVYCOjZ60kdgyUCM0ktBpc7Gt7JiNCSgJyMvbJIwzFAX75eHIsRG87orC2Mhu
WyAvkmxiM8ur/1hnQTWRlCUpJoi0iWMXKG03nvwsjj8gt5y2wm/iMtk7kG0cov9wI7BCE0KH53KU
izETaZEHOMDxxu68zsQ93kH2GkQuo13lYiZkSxpoYWXGxT0wZWAmVKBsGIkjmhszSmephFnSTLDb
qCmRyK4WhfPXGnXgI1KMgQ8QcJlUtNsTYXnlG5jMHKyAiBVWPOTy4GACSVBu0Q5U7xGfTvoJBfCn
s5kwoWEOr3F79IjhBmQc/y3x9wWepEiVsvjhSoMymQLV8SBX84fTjHo/4ix/GXMUiW5LfpI+7UYG
z+SIolzECVrYWI81RnZiTHJHu8RyxD0kKcPdB8b5djQXLxky1wYFIN+74UIwrCBXcjbS3+CSnzw2
3MF4T+75x/jtQYNSMQmxk0aiIovqbo71Oeeqt2HEAdSK6Nu3L2DrrCD+5M1wN5PTcdt/43bLQvhB
XmOnfsAdE6CmuY42C3A6RzaUAcEp96KNnDcJe4wwDXJOUZpRfxyczcVlXfjsAKR0WAvq5IE9yK1S
d38DNZGH6CKAF3XwfEmIkWqC50JmT8UIeYaqGQdpOUkIsEB40oTDTYgEmvctq5VNtXxM2VbdZHr4
gS9tx2DIVPVBTVgBIEj2PWKMNaYvO2L+m5slVAYlOvSMH7Ix3yOTc6dJAMivAQigHJasz9P/7gEn
CgYqPv3nXNBC9k/0raQYU5Rsg9G9oM0qoscrvzoX7IJsi0C/D7kSQZJbC44x0kC16hBAzYqbY1l8
5yVzpkmQpYahLKaVlAYq50T7vsKuSwdI5Z1xx2Hh75wYkjRTjjvQ68IPqLBreMxCVaVukRm8J30O
Ge16Wr3PpL33xJEqyAWrhtR9t0mFU9osnZSh3JPPrXVoDLsXk3u4hy7kFbUXOW2ePU2oVl8zo+aw
YKo9f8OSvDjb9+/7OWVb4YkkbXQsEmEa+zRej8y3AC7LoBbRDIiIfxX6sZSe9A4K6W9qpGwtF2Qs
cFrjKbdD3volUmrQl90PigfsjCnOZoq4z6qRdsPNR02IthSNo/pvoo1hFOE70zNw1OX32b+j2q7j
0G/38ESayNDvjrr6j0Y40V9ESBFdxuNUXiQyhW6AI7a4pT2nJN1oNcElUX73qYau/RMBhZAy4DBU
d1yedtE7zyErwOt9uoDucxJgRlbYYpLtMQFERlsQ9LBV5P1TnHM5f/vkMiNXGTDz8t6gW/lyeSzg
U1dclU0AmqpyUrqKCJxB5QAmhU5Ma7IRciqDYTKEeHXf0ZGBoj06pKLkhaHmQBo+TBPJXIZ383ne
QEEcEEsxtgMpX7nTBz+JbBZDQi/34bJpJHm5z0ACAMBLfkTDfLdBQa3TDyLmMcqwFmvZ95rchrWc
Xm4U8MidgQ7NjzBqxM7opgiN7wBk9orfptcIWzRF3SIhq4WleGemGMCVx4A9K9jTWfqkEJvafCuL
/x5UUL9l+pNpGKjIcAL2xA3WFQMpjRAfgZRXX9bq+XdB+wbhEryLj8vnRcFwQWHQKyZynlXePvx4
bd97OvBmbAvTGaW7b/58PPHSvPkaLEbhnnA13Dg6WwnMYn7mpttWJ6hJPE5Ot1qfPu6TiSTa7p24
heiTd72i1ezfxqdzBqnVPiDhm32cPRLAZ7d2EG9DAp7LAk/n/uFw2UcGB2rI8bebf0+Ozqu2m/Zn
fKWP/5h2faaB6jmqyB9zVOiOjuoXk01gWZ2g7CG5jGW5qu7uqZmaA8OE1faOYM7w2NF/RivQqxXK
MjpEUp0z8RDqq6jzCd+421ajzz68SvvUPbti/ymDDWYDfYhK97BfNp0nXHvVDkrSA7vzEZM4E3Kj
oAINv3GMtiWzD4TNltphTblzz/SJ9eaQQ8psuOdOTIsYByNmgbtq9pqfbfMFqRl93gDuMAObMKVl
DLzDzNjgMIdcUSmI9xMq+G2GLTkAlwkzERERTTp2FvR13m93RPMcfTz092s6wjRWSnXPxMq5CWeV
dO/kYb/rs7ZktbBhdW5H3rwIVhbuq0vcOLqf5ZksjZtjAklR+on3PMML4A3w7vhg/n/nMFHUvjNA
hKNOfMWZiJ3R5LcdWPd8fUeP/zuvc6B0+V3NDOn4Qw74jPSGX64bGlH56T1M532cVs+hQUPzvL5X
y5bumhDAmVguMpNrW9/f/lMbtWFGoKFjeRWUEzSoZruDr739iwFUwphycfU7SHQOjL999oL5c/NR
0dDr4MC85ZqybfsKmld/P0AQqQ0VL708nD2EY+B5XGc6UWuHcMhFc2qEbG4+Mo5vHacw54nY4WAL
BmxOnglkgXZAO798+7cJqidItqO1EkGQwMQi2Tf+SMBou6L8PzPQBopf3fQwAEBsQlvHpf0w5Scs
I+uUOLJjChlcq7hmsOQ5MF+u9vT08/zx9K66WyJo3Elelrd9khh3dkl7hd/sIX51oq0xue69KtnS
KblGxse5fJiE/Tjm4ffd6didJ2k/wmC7FTgia6hRp/qnVx98HVkA6pQ6fJcOl/Ayw4ooc0M1x91e
kJSLy9J7lt7dCLR3D6XRj+7tSDS70UtzzDpkyZAdDwga9KJXqKcF586QlQWaRDKDTDFjAl3BVXkr
FTIoAWclqVtDDK0geOxpw0YZOWn9cIx1E/G/h7N79hscXtqdWSufHCpttDJe9oHW+V3AWHwXd4H2
iNtxubyx9QkAuntcikQLIJiMDIF9kOs7QQuNmKhFyGDwZgAd5cYbqoUdueGaOCQOMRIyr9L5Sqm2
cQqG8T65LrAea3Fcs7ClIuIZCgnlwV1cwstr+Pw7PPubHTeqTgPj6iIubY3LZsk3G7NLl9jHCzS3
YaOInvif87hFQlNHWoRJP42uC0FZEdNfVbwF4S7pNz4aytRjuTfYW+wD/tP9Ofy8ktPL298njbJX
oE7tHrK75b0f/a9SrHWIP8fhpRsVH1/uoqFg1PCzrMLbhHdQoiLnHBooL8F2eqK3VkRRee2dd8G5
dq3Sw417XeoeK7dmmTH/tg2BKNhAa/b1NkRZ9ktFL2CXKhYIJvMmBEReKVL1PUN3s2Pt6l1eRnu/
APaFD0euTlawY9wZc1TGL2LEXBrTehsyfbF3G8dhafWun54W8DvpunWZM5Ns5NyGI0o+RBuCIel+
qx5LCb+6SDZ/GPCzL3b9Y2DMtKCB2Jf7armvChSrdXAebf+IzEyrOT+YzGiFLCN08sqAFUw0+ogx
YdZBieE2ORbRoROZh+Gxhfye6LHu9ouu5X2KwEIVUXNaOkt8squyw37RfDFnZj/ayc6YXJqj23Ng
WN6qRqljrGs0j41TXM/bZ/+Epp/lVkjbHePzOTXvWXUc3ylliuhGQd6KG7prrTg3+6uDezn4592i
BFo/HKafq6sXwWp6bvvWnanN8NF1yp37ODvFzX2/3BJVYxCUOl9p8/bbJ7StCPWtV/9p9pp3p60n
WxTYkcdHQxwYvdM/lKPHBwW06MmuxBLZ4ATXnN3594Zy/Co1raBgbJT21i7RS8hpj7Pb8tBGvyrT
8ulaXvPKRL+ocq+630Y3tnINJEVOTBQjwNgUXbTofWdwt7tNt+iI3imhXugxMrYX0RBBKku3sTHQ
kT7nXP8gDKPQ8e+e/s4GDRMnud4oklvUcs1crylkOcE4HSZaF44Nc/47j3k5BI7Zv1ljWLgQsrYk
0G5bxlZIs+87LyfZKW9L68GMttPJGZTaM7ArSuQLveOVxW/9CK3ghOjRW3OZ1qF5alHlIOkPY37G
gI/WLOzfsxVfumg8Nvy6wypHtUHdrT8kGZ84KdLA42BCh0m1Ra2pDlCFZMFBXLahFVtGgLdAI97a
z49zYwL4rixIXgzkRa2RaJQuduoNGr553rxXS1lLAvN1SoJAUs1Qd8NwaTNRLzm0r53o495Ozh1p
fYS3Gu5Hw1MhI0wgxfb56Zzd5il692rdL9qe7qFdgnRHA1E7eib4AzD0BRvfCve1sysHZmSRRO3v
6JHbP+Wz99iKKV/x6IGe/5xHdLXGFU40qnw6nLbnx/Jm9e5tWPTb97QUed02uer7Mq9aXt2K5YA+
IYBD6oGfSBXqRLc9cRBZmH6lrgcmnbq9z8vlMNwv96Unh7nmGLA92pcw4yRacVpxTllCXarwP0f9
2ETVyDPR2sSV9xUQ8xrF3638ed9nFec8J7nQ/Ps7faQ1R0bcPPa3zREU/4Ychkl3le62Q/S0rsfl
u/FTtb0D9dz8eAjN7e+H+I4iwMu987Br+07w/T/5S2goJdGokiZDksKUPmmEjgNxQ4JtEd1RqB+g
rFamIDvOhbvmei/OHSQUKl4XZgxUmycfCTpEDE2eqblV90q9mKzNdrpCourBdAe+OAkWtAd1lQEZ
QE3IEi0GBJFLcq0jFU0RXIckENXHvi7qpXhjtWr7ljJm/PkzeSkpvK+ExGpfh90Zp1uT+EVvt2nf
B7ytKuEOv0MQ/N52/Ew0Yqr8nfpBjlgAwJHJZ54c3bnwtL6mWfXkCOSlc3o6R8ZuAY5II3HM8sBB
6VKDqF898j3GoHxm0T2u4sszIz9DFSoh3vIXN8OQmLEuIhK5fcoJRlFD7x4kiq7huKlWc5JGPqyJ
NDBjrPzik2OqV/bgBCWT9Mjn8Btpxx/yQVxF0Oa6UnLAmz7JKrwOeLSw7y/ME1JfcLTyC/XZ2aec
CgpICKKCoztdRFk+jJRWkGPbQZMlzpnPm+ETpAV30TkFON9hU+D4Xso7w4FsaeAqwBsjkWrPJEkt
3CIiRzgNSBDOfoFuG6cZw+J+F1+dDwzaCZMz0i1tbZ6oybIpO2y+Lk5kvR38clXIwHQLYrQ8Y37H
I+OmmNNj8cBlZgShTkxwvbgji0Hj6OsAH95dwzd8oVCYpNuoJrrXcJt3CZiIW2y6ss0LOBA0sevk
O0118WQVeTUJ9lFGi43ZAY181tXqrvQ1/qTr9/o1W42o+Rk4XVx6bRDQ1eCITojQXy5DUnwUH+TZ
PAacFRdWctKccFFaV75IJcGVki1hoUBSIwkr1gyQUnHHU9QS9Q5JY5FO2f02kAl52PWSRAgaXRfJ
kxi2A925rqwQn2V28s7AW/Wy8iWwpPvvZl9CbGBkgDPVYMlVfgl4dB1sQeex3hq/ncNQcypkSMKu
Z/J6uSadl7in7LihB8PV7RySM3LkE2Uu6kNOx2egDLlE1zjht7ei2eo03WMgVRGLdQs6CXhAQGSS
WFemLP494G3SZstq3peWaBl2uyucOQIDVz241arzoPCmwvEvWODqES1WBCfP/U66HZb09WpG5q6G
2i1e4/fYVE0wP8O7Dy8LOAFouJ3dE+OnH7tELlaeN4YO8k+fhGmLJSWYwyL9LFsuK7eZXAd6wG8m
WpDtfGtoUJjuqAPcxaKT2cuGf+0xDji+P0HT1M5Q5uYJcqg7q/iWssp0mzfJ06fTyB0xOYokU/On
jWL7jmC1o0k6rFH+ttQ9PwZUZbrNX026PS33itkg9uQUvIo9VPcxyDB/rOkRQxK74oQMG8ypcLUW
xKISOz1eaUqwI5N8z1Z9vBp2NlXCNr+u7BOWS9PWVfHXIUcbHmdGlggqErKqWGe8IA9ZgQ9PA42A
KxfwqoKP++Ba3acv387e6XF0aEjHjfk7VJF+1+MZFVvGsHmM7DMNbozcQY8lslXQerlOvdf1uES9
1/y5jawpylVt7x22C19zWErqHbJsP/Y+0Jh54fvkUahnn297yeUfg1f2TEw4j1zaYSGPju5ZcJfP
ffKpbJYtQFfATr9IqIFHcmMH8jU+/MPS5Dtbck3y1fe4ZEiusIieRYCm38cmqu/jboD3yCs88iV9
RWGv9eTJG1TODgAwFF5ZQjrOEsrAVpYBRkhOFqquUQOptaHRe8JfQfKJbfjs84G3Eau8kGV+QnOv
d1pYZxbg99nyqNoeb741bf48LcXPv1c2A/fsW/2kXndRy5An+UtM57ynitIAk6q/MnqE+qCdN/5u
pNdIJONnA9rbde5P/3Ly9hd/33VMnMrvqc5+LNI3as4Wqap6HoNTFWgIIo4toja26iR8uEIwcQjk
cVJGgcKzfeTetx5r6hBeGoPuw7+1beuz1G8On6txND0inSYaFJ5QKwefY6R79RTz+oP1j6QzW1IV
2cLwExEhM9wyg/NseWNoWQKiMgkOT99f7o6OPmd3t2UpJJlr/esf4vusct6vo3ELZLAgEa7SFaP0
M9RZcJ3CHg5FzC7Y93FCTefN6/iuzveUGVd/bLnEfBmZ6qbGAZdpRV9EWrvrLz/p3cUx91rTqK6K
LuxIxCKBBIsMWE2d2xJRE4aTW73J4H7pNafd3VdtZoUvSJbOA+pMXBJzc0PO63+q3h0Udz7Ihu+j
FlvlCn8U+b3ReAqN668ymCiaOCVsAG/MsLFd2N98Dncxhhw0NPb+oIykNLkXK0C/c4nViuSkWiy8
i7QJugnBQPny8ysxUTXQuC/TAPIBR8PBO1eahxpEQS9WfjjLV4OFpsSFEr3fE4BLAVnLON7LyVP2
8gI7NQkjqu4T5beLCvuoJUR8EIIFPfFfnm422Cc9f9+0rPdZD7vEdm1l0hMYn4fXKyVqWVzydpKX
3uH5R1YTH+sHAKH4eubP/CsJIRR/5lPB53xEOsB+YQquPZkq63rb8FEIzXHZ2BiSP8rgDIMW4xC3
bt2mHKWBnoJL4y92Z4IKCKXxwCL5hTfwJ0SSQLvliHkE0DVSDegs+ZLakn1626xxHnkhOaOOgSMe
0bgKyKXz6JfRNl2aLCGp9mJi7T4+M6FsqM/QtKIlxz3eY46CEWMdPjTPtjY2k+RymPIRoRjMAfJB
P6Hc/cCGRJ153zKbsaFV4iTJ3Mjp2ykQaVr58IwYprCPzIQebPuAqeKqBm41TobdD9KPig/jdri3
5PyRIezl5b6nA5gQeh6mbNLlkDEDHg8DQU46l/5OCQeJUBcTJwpmneHV7L7bHyHPTKGz4Hgh6Hdv
2RtmBjNrNMj1jRskT609w5SGNi1u/avqFqaHWvszM6sxNviXxw1Q9o7+2rM+Uz31m1tgwlvCexjS
1LOJAaTSUJICFWoPbRong5PZ62sGQp0bTlsjgXt4lepMraRkX3YPmLWjFD9+X6RQIL3AbthpHatA
USdHXwZV2FEDwb5P7K5JGZpAyZWX+1evhnXnrkiXoyAq3NuUR7n7CMytpVznPPQP1UjG1T2qlu16
AdqW76nyQN3nJJ3gYOxm5lhqwkr1B+OiCikZjhp2b16KSq8TpukqZ1mgazSnhwGJVHciz3qhObTh
+fs92O9tpgv7JiL5iPLaWxdcHRRvf0iK6FTjHA9bkjhyhF4nQ8O51rviNcu3kk6Q8p92AFrs6HwV
51QO3Ovv1Ebl2gt4+5gxPcq5z06guL1wRxpX+EyhjMTgh7S0X5Km/sXr9DbxDeSV8QmnxM0YHWTp
gmLZuQOtOSkWRVlUAEEg3wvq9apZ1uNujYs9Lyx82cBZd/VK3W6RuXc8+I93sgLxJnQ+Y0ZuPDxu
xgTngHgNVh6tWEcsyWZAs7uDvPeq8Mz2Xg9/XMgRMT+ZjwnPaqqPancloHLeO6ekD2IuRLD6oFV/
b+kKkKZtaxGU1XCGUKV6WTrGV71tfezwBY2svgVvlg3DqdvjTNRaOcetNkE4v0UjJQcFISAgzODO
rHdQD8ZNXXTX4TLcjaTdnu9lQuApDzxEteYPhsSyRm7A6b2+LfJz+oM9bNlT/sAuc5c8Z4w/vIaN
gAqORsSS3OttCEBp4Nfh9xzOGI+4HL1CjI3yiRqEsZQY7QkrofuS6a05Q6T0B/7ThDQIa+QRhHa9
/Vz703Ws9APrE+DrLxoZ/MYv91j5/fxuOQN02mznn4UvtNKjNd3aJsxXcw2K9nvF92aG5y9VzuYx
tI+saK9BiiVTIno6bhGjZvOzzd1fmyWOZ3L+SnC2Z7yRz3LGNFXYPGfVFSrU88DOjdZ/cde8D7Ix
IMoDPri+yd2g3AJwuMNHRGvo171fhGodFmMu0FrevsEf0k9oLyyus1v/5Z234j7yMwu9DzKLf5kn
9FyvP7yfTyn+Xz7/Mn35N8p4WkEsiaQFmRbvSDr8U1Xf4F+EBwzx/f0e+Me4NGiyTZBg2INY5YqH
yMQMbdP5si24GVLqVymO18QxXkdXUBaZAKKHD8qEnbNflOH4KyV7ApZMR0QR9kEOSWRXHtF5mr1z
OoQvNdFQe8nhvi/WxMnFICMD9+nZtBwi8UYQRlFA40aHB3XuPIK0cab7YlE7mRus0vk0vkdkRd3Y
B8rj7jH6BkLnq2z2U3av2ju1ULGcz+bwHKG30fyGD/sibwjez2aXWi4mXHwFQhOo+kTMpQ1G7t5+
9v2IvePj6/CA7+4eW1vogzxtCfV8TEnr7XnKB5iptOLHpibDxg90onzCHJGsOrfzvzvDGB7mhG6S
k0j0gMhgVEKT4zIT33b3Dj46QgH9l9QMQS4SfLWBW28e7FfGZs9lVAhhBFSDC4SV1ntKHPy/3Ebq
QxxdnJT8wZc7xDo0XL5JnsafGBob2kUOl5MwF/A2xv5FpeDby+HhCGEOPgx7gpiLPn936u99YyA4
7VAp9Q0WnaVTH0uiPh9nCPu4db49kUZRLnq6h8AASeWfWQRCYZx+sC6v9ycihnb5Yt8uhJsAgibS
NNle79yaj/B/2xM+y18r9kcQRW4+s7WgTQTjWJ3+o10IwsbyPN9A1ufmLIUh4FuwbogGZnANXAyr
EVKXPlNjZbKRouq13LywB2XYi4o9dQRjVF0BlOe8U6TwtNBQ+YI19MJSZlf9ms511fm7oe4JOTCs
rQ2z9Q7Hy6+3H0KKzNYv5lQQW6D5+4z9Ua034mZsYFGcbzsTZ9sRgz+ObmcwfwqhE7lEMEWweGS4
H/OqiwJeD3krD/gF6BKWzM6vog15LmB0PFy4xSq4iEDKoaJUmCHTc4DUSCGoH4ZCP/hoHIVPlXF6
LQU8wXTWYzpLJxIa68bTKshIg2QcqKOpsILQ/NPekjnaeKQ+4298wrGpoIBwxdOFizsz744acgOd
HyFKuritFDe3XYXvTJaVLiwfPhy/fsHLm8zrDks989Q0bMi48CUbBJSTS8voCGLJOGWrJ5YDjwPS
XrfGIAwwQR2TA2UcVdAub6/nzuBSjTaNNxj4nc3adwamA4LLZMViYt64CQPPhEbVg1BreCTLsWHZ
bo5v+Gj7GcHP7eduj3plD6XpZEzO5PF9iC003PLmfSsOcA8Vg6YiXaf6NPNQRXoE9WNWbMtoEHK+
jm1MzsUjZDrvX2+w74O9GZi1LxfTN15P+9NzJisOwVEQug7zN1/27nJ8v1iG61WOFBAR6sv9ngbM
doGmSCIEiZ5+nezhrO77z58cSfSnDFxlV+Elf3YL7hwWfxLjdKzXHsGqXz5+vorTgphwpGfuIali
PWhDHLHuaxrDqBY++uX4Nn0PlZ9nomHKbs0kX8Uc0JWjbIkLw21G3ieYPB0vD+UpTeqkTJhoO8Du
aHV45zQqokeOU6YeXFfXs8bmVJDXikvKnKxAdmcObnKuThq+EqcPlarzWJqgsYk0QULwGBoIH2u3
iVunn1VsYa1zDy0hHPCzgNsdyFs+faCFb48NM+EpF6YsV68/leF7i9WvLz7YjQ9+DfqTMeM4ido1
sXZik/K/HskaMyMR+sP0qHZuT7T1baeFJIxeDqE9lfgLY/GEfSuCbUWy+ws+ZURjc/0rT5JnbPNp
xh4F+/AK2jcApqB+LN1LNdZ5tkCPXOuUeyb8bVGT/yMaZvEL1gvZeZw23cRKHt519Yzt03VqvMgy
SsM8tGILQGlcr/nQSzlqXdkbHNlT963D/WEbJ08ybkaKb3GxC18RX8Tpt9qsORG66D+G+QiP+9pT
oO4RT+s/2eZnA5iUBXUtJIeRPofxGVfDjPCMwywfy6mTec1Q8plO8rRK/gJd54Fq2V6YE3KrtuJy
26fV/e8avIdq1M+ehM2+d9Lvk8strr1K0tLj3PxAirAcVs74G3Wk+rm1K3EiGG7u91ETfUPbv4e5
5TPbuR08CyH6+Bk9TtXWpCCkc6KRWTBF9JvoHmbLZ6T7pnvwekZdwHLjJnoMSbaZcZXWPcsQgUGo
j1uES1/ndxC/sSBBeevkOQ78LmPuueVQ21CLF0EFWfh0866BiPn4rqbGBSMQAIIYKq2ZgnKzhjfp
6T0TbORxRkBzvUkXYz2QDk5euUE9VodY6yrUoRQQmfcUB+/w88/tB9tKTv5r41FYaAkRte9Akr36
0pMwfqV5Rc2WcHiwfkqElFR5s9JnmBKhIBbmSXOaqQ4m5PY6Foy8A5guycGu2N0xbhCKITRXGUeH
GDNGycSlwXeK2Gd3Rjw8ZEv/92YwES9uAncMS1ToZ+TJo65s2MaTNRwt2tI5lO/5kBdwSMxZiljq
IWtMgxZOEsNrBPzOkcorRhyRQB38J5rzsiT30G9exCfARweuKxL0IWIKE/Hoab9HWNp7SuYSmqvc
/Xxyw/yMaPXDJPV+hOJBsOd/JsyLgSXkxEIqyw3a9n42URMFQghgrEAsLOfHDoX3dsR773ZcQrFH
vtzdbs9zKOxyTYcagBYUB1WkNWg2MLMZ4gS8GfIvoWzCROQTUikvn+EajCiktBbu47TiA1h9SFD/
ecGMx8P5cJ4I3loRDJBgMit+/zVcS3irvDJpY4wPodpy9HGU96QiAvZw2sK/cjkoeR9d6IcErRq4
L1TGAxppIcLkFg7CPjAQgiYGyaHvKZ7eU2VM3z3ZDDfvYIiDDf41DQYog9BgNLGGVsV665L3zINf
dKZUQGFT+89AXQri76b2NwpaMkztU+6xFNnRd7qhUOUvcY7iHSN7NutxOObCkRyLWE/ojQAepkJN
k3ryDxCoL8+kQBoJa3wGe5AqITi2/C0IX4LkyYGvoll0j5AFKtYKbhWM9sViu/GtC0hheA7NLxWj
bZGX+gghCYWicGNFYdsG3u1eLmecUxEEWD61Kb8I3AC+lPiFTSAvdVTcpf+ZDxgdwkvHUTW+M3cm
5ZsgR+JR/Q+0o7QNONbYHoojk5PXEO/Gphfx6gPSod5DtOO0/J9vlM4/qntfv56L/LWWX0s8m5Rh
v1OFb9DVPWNbLkWEzscICtwNj4/6g88UnLXSP8szOGKw1Z9Bl9QNV3pHlQQn1Jhn7IqcIbjdxvfj
v5IPCARE4diMQOqWg6T31F2F062GxUrlfWcbCBrs+A8u83KJjEcn04TJRKgCW7N+4NvOcY+WZ0Ko
iEkZeglYtlg2EP0BLVWwiK8hal3COCnGeLau2HRcIlb0gVXPVhT59HHeG7e/Cdeca32enwUB2Gad
s8rhYHkXqq1oOZkIlwwe3XdokBYMX5DXfHjeYGaxC6LNFpExzN2EHhtyv1gW1JTwvtcG4LpFEsTH
632LN3leqo2c3Nn/x58gm+AP6271sbEkJ8bpAjXEGROzyPuoDZj+s8fCK5qNtp13H2lTxlQYQCpL
g3sewO35FRlQ2USDRKmHdH8M2xp+EWhVz6wG9Dz/KcmCZTpCaBUZ1OnqMBWZUsyFpXm5ki/NUdsd
puUoO+r3kHCyLM24vMcJsDiJUsXPdTjwjsiPrO2XEUUR4KsAE/NQ4v8ozVLh6IP/x9/17xPZcRel
SwPO2M8LBcsrwoIGBzYcYtCqnmCUTaAf8mwKgn2JKNAVwwcrUDfHxuXZB6IXT8R9GRHtULqK5dyS
BntATwZC9zWKACaZpZeBdWkYLzB2KUBMzmJWQiVAmgMT1n5xjd6T+9n3q2Odhj/MJPIz4PMrVjcv
MeeSIVFGTJyMryC70CPwdBr19lmO3ldP5w7/CItYG/mLSYB1mOuBPRW1Iz0QjEK4DLcf2Idju3Ml
upnm962OrjMzOADGLwcUZGigp7mjjowvSLH7oJrXnBYKJjOVxqvIe4I8GKWRJU6vR6z+IqUtwX7D
5tdkQnEj2SGLkWIjS3jAunTzE0Uz9Q8qSix+lDCdiN1Qn2mLGuO4mVoBqgmVQ0ew5CpbP1G+YJ93
vkHapMt4ALdCRBZq2sHcWB/WaRYUF2ut7b8zCTMc6AvQqyByBsS7fJdsgNt62w2ztUwTOatBX3gA
ZNyXb7x0+b8XGnsOQCCWKYybIa3SkTCVR0GEWZU0sj2CI25zZahbIy4vQ2dInZWIu8Um+XOCxKNG
d2sORQjPEOawsNXP9kyXgxumWZhgrFDwgxyD5oCVfEjyJe/am8NrDSZd5rlrbhaiF3CDU3QmFaBJ
/A51h7B6RbDlQePApAJPPobDJ4mjz5hJsw+j370YzkoXpi8oFdYio7h5u91y0KMGR3k+Zx5oPMYH
XLyxZn/GTAQft7C6jgdM9vqkbX4QQMp/kKUEBwyfYLBOn1gRppejLHoMImPnM1Rdu+D3j/k6aWcT
Zl85vEq4mdnC+IUOWlgh4YUl6k5Ex1gM3ldakByGzNOvk9d1RTTu/TlR9ERCF3yPB9+fJywghVbt
6hcgbRxLHdGJTEY/JNt+4L7ryUALG/7r16sKCEABOiNLORpqrCFTfsB9AoaPv5p3Y1XSBkP3ONRD
q/0zB9wGpCGf8QEM5vOYtWxkdWxTOvXr3jpZeAd/u7BY9Cs1eMRigT784liNGgAC2bniyqiGTyKc
SLngkWGnpilhkRAPb82zLLl9wgO2CJiFQjhviC79pVU7NKM8c19JC1Rtb7uM4GvF/ZI69fs9m6+k
uXo3c4SdOPT0Lzw6nTHao1q31upGVls/l+TlAA+Kw+5bjs06qsg3BupmAEXaLfTcXPJfqN+nHe7f
S71Jvl30LABlM+z2ac0/HwBLWo5n5imccmDUgUS0zsEaNZ8/Gj0QI1y46ZWk6fvpW9DJqDz5hFNa
F1y48SK25AQ/hM03YOn3cGkmB2nU22gMnzTaQEVQxAcawfAzbcwhnE3ePzyZw+v4pazNPspekUJ+
K83WlO92r32osjozj16KCviwlxuQjt4l5Kg+X+HgFlXBSWbc+8UYoXMhRz2ZQ2XA91B9w/JUGIlq
+ho5LP6rDnnsDko0Z+4Av4lwOqPfF1rYX8E/qlC7ztFFGAusIyOYhrlHzF61Rrv8HsN8CPVN0huI
aUOce7/evZuoMithX1sBNcC9xIYsemLyXuG/Qf/FI1pP63as2HG/MLawu6novn+DJ8P5/g+cFrLp
s/OY1uQQP1FgIK6OmISsnr9E8mC9rjdxSo8KSUP3wdcAGZRyQpB1LSdYkZcQx/hX5Te6qRi5DzXK
1bodMa5S9qaC7JpEa5Ayi2A4KyZlyu5qsAXdPkAFdc1pr/nmO2h1brqDiUZGHgyEVD3k8erT5N84
6QAC8BqXr8AaLBp6V32S63HDYA5jcGNCncjHBJiXG8+6VOecM/T8OX4G007w6l3pJDtEl0KzA2Wc
kodT0gGy4OEL/OFz3wdP8Mf3c/j6AJkDCajNMi7oGKJm2i8/CM+d8ksV+dBGb52GlHEAVC46N/SK
RaJPn4fEQtAJ+nJJLY9Y3PwWDeDIfALsTgAhxcznLZzeja9z7tnj+3nRzT7v0V1npMfmb54fksPa
36gFc50awwaMIYzfVgbtSp+jignofWM6L9pO+HqdU5KKYY3zLhB7CMz7A7xnsSH/cz2AxfPYp2+D
gAMSCDH00IhGnF/XYCwM/9KtvMxGJnuX7L13ynPxEaNiQNoQijzwJl9EIYTJdroGeNII62PQa+6N
Q18NYq5eqw5r+C+S+5VcxikZDNjTKpZO39Xplnv7t+IVPZNqhpMvVrGLHUVeJI8mUuacy/fr7q4F
ispoG7eCu2fK3q3HsbSm66AyQB0TWcPHxnjjFpdIVLzP5E3m6vptTW6Eozc4zbkpEdalT3IfMXGS
38GQX2pFYGI+xtiLNQjcJVHNXUEBZtZpDYdbr4L7d/POYrs4d53/YHO5ON0vza6meltqtO5ZewRP
p+X0DUuI05R1/J3yh+vLU8c306lRz0lQ/ELJfzsEAK/SZKAExTv+VpFhuCv+AQHMivY7dYr1VQgt
XOiHiup/70PTdLkgSU9NCa7fcqmJEao2KAxwqGMgPUb7oreI0GVt/Kz8j+aZz4kp0E7Veci++nW0
JS+tX8MGE1Z8ywF2v0GeDtH0M0/XQLWr+ej5jcqR8jtRX14vkarBzB6yac8x9VkKV29XrdbXl59q
ka15/EEgyt3nFyyvkzhJtykSF5JIBK3fid550h1wsq4W7Xd7fQY3mrTN7RZLoQFqifyWa3NXKWRB
FdKx2QVkzrPpF646NCHbFcOMB7VcdALZkMu4YWoqu729kkxHhiz3iGQEIqXXUQ0hRshcZarPR/pt
+SgvzPa/9lIejFl+3Se4bTA8/iVlkFEPqSNGfIO/g50ivigaPNm4PYxrvFGMYV2PpcNMQcRlVSvt
NVRa/+kTwDipqQDd2WtnF4mcuTqIjy0AEIU01gLpOpJEM5EqaJkEVPetW48zyJ9wxx+0VC6s3RyL
xLg4cNqq4Wev1Y4YVtgmIRvOzUhsHmn7PeLOx2wdZoUUN67/4vu8J2i10dzm557IvNJb9edYHZZj
oB3ddm5qnJ1u2J0UB8YeGGRsVeIPrU139V6a97oOTe7b1W9fArFRliNKn2N6rkRLwF7Q3PwKUBi0
lADbHM95t6UAt1xO1vEhUOIvipBHNJADnZEz9yC0Cn9V1s4T7Hbblhi1dkgj1u/5zGAIKs8Ze32x
p2+QCFzUvVyJMMkOZLte0VWYc0kTYchmE+BokpoR//um8YA10krTTnNxb0uBRgVpHQ3E5/pjDBYp
IYsZkDB1f5CkkHgygiReHooNkdlu5BxYYzgZX8O7dmvbdlPooupUbZ3wi9hw87y8+yNrDI8InOTb
kZxv5WvSY5BD1XHdweftRPEcfWYGhfcshSiX/mQtZ30+k7SwygO29eIPKUTPE/lngBOqyzdRci+X
DO0GgUjpgYvpe+V6devDmG5OFcspbH/L3yblpzKQY3C366Sl6yMwAcgifpzgnSHRh7LEtJvc2Hpf
narbWD4MH1bQEru72r4xLgQvnMCy0aqpUYzy2YEZfJ/7eRdW9uRNn+AWeBCzxhBeT81xA6wve9qq
RfGXQq4cwGEB/TIkxu9MBbXEVmjKIGmokV4mSh9zaw/xe7gSWdwg2o+4p53TxvUBTLABytG8lqaN
SBCJ8eKk0Gcv9BH8VpUgSmWlwMy2k2f1W1MDvZQLoaFWCCbIxeW2aGd9kY8X9biC3wuVLUn967Kk
4jeBsw/Q4fDbRW/RD0cEP2i/AyvWufkzaM0yGN53hqS/DT5tlPfhtxp2h/BQT9XNd1PhnQjv2YIc
61L5dT0MGshFhG/nXSJ9fLEzju4A1VR7rT+YFm2C2SWPr7XjATGbmXEPpDuCLLZDlz2IbRAuT/el
RnSyxW3BIMKIpIzhy/Pv9XS8OvqYAWE3B5DCLrCpSNXZsHPfjU9mMfwOjktKbiJd7gpTY/htMJn8
d5hA9ITgikwSFXm5bZPhc8eptNsMl83fYSFIpLSSPHYuhJDZ/oWl7cvf9buxDv8Cb4jejKmWuMEw
zTDphhjPkSbPD4RDtxEg4KeIMw7TVUXP7pi7njZ9sVo9luxC2swgnBUF18uNebOW89X7mJMagu2H
hh1xmzd+jm4KksuAmdX9ObJung3Z1u0lIlvZtaVZsYTge6FMZZgWXdZM3QdY4Hx/KKtMYYwFhD6C
5sRQcrej2PL6n/cMIWwm0Y3Ks+9jdBi4Nwkm2MTCwVfyLMVH+CLkuQinCz2k1LBMUcdUO6n2qAer
w7ihzYntas7EmGo3k8Zy62tfXORGNB99UEyIpQGru1FQJF4F4o8yU19hc798/lnDz4ibSb91m1A0
vG7Bq4nZaupyajGigRGqBHXg3v6kdjq//ZH97JL8AXz2/tHUsAnsKL0MTJcGG9QRw+bGt9e5FCgG
HiOgqS48dFqi4SduLM/IvCxymw0+OQRGLnLSg0ds6Myf8hFHSQVnb/nYYMtUxwfVb3cjxID3T9Ag
PKI7qSBA48Dqcpnx2iXjaqgxUIRycX4g+xGB1lg4v0VeFDrQaiTMqqPXFHkmuLOEniAaqjFJB3hp
0FgaVXI3xmjs8Jl5u6gfmFNy7PoKZG2hXF9XIFDFFGHeo4AlDbubSO41/al2Kj9/BV748J686zu6
ZnG/xnx3UAFDtta+RiLzDZ/VwsyiZo/xqKGvzevlqu4yRM0/XzQh1p1ajvSgAH4khu2YIaJFVCEe
2VPTnnDyDqzQMuP8PRzYRw2YgJ1hkFwvXCrB3BtdN2S4+vcf/zBttiLLuHdDHzfD0nON0y3ypfmo
6FAuaDuLL6RAQPa21vRFvuclxcxVdZ2wfDk14wZU5A+86PAYyb4iVT2h2x59MRHD9iKf+epGG3BK
RNAlXlN+g1PuttAa8DdA48gsEZIRTvfjUxCzXwWEw41BEtHfvYbqAxem+V1y+zSGYZxVgdYO8ykh
Vqwsk5+dKxFxJfhyUTyO3CMoIz9ie+2WnePz+T/0iSQ8VrvnQtcvmBWA18DlW0ZLzAcnCg4dEYoV
ZGzErKwbrAxRtoZYbfL2YO5LWNdoBtwnkklINiaq0z/TCL5GYH/Z8+PqkQwYuMAmyoD6vnCgblv9
sOTiaCbu0sTV17BdXWMhxzxrNGOMBRaDLfzzOXs0mGZS7de84DO62uyjAkytsNf5nO6nPAsGExlh
wROrFh5x0ZTsjATCoLX5Vt7pvZxWqzuW5eyfvwjgl5iSzu0VH/qL+ePLGe7GQXO2dwxd+UklHCJQ
NvzhfTMeKguWPIMVrhtEbFiv2zQY4oQ88sYMYLGL5+AmbwvmUsKvTcotngQeNI7nFgo1XA+gEyfd
KvRqY++7ZAqt8ATTIziTe8b8DYeto8vgxxpn9D5A9y+PxLkU9pAEXxH5GBKc0eNXXlqIOAEaW1CR
IYzDq47VLUDTYK6NhXO5dmU6ZvpoLSWHoSOKS/qbMTkRmOK+3Ocr6k4Im4vwydhXKsgTOjVsPms0
lBfIhfwsSZatu2QTTQ4nnIktZ0nGPAbZs6giWtqOL25qYvV3+8POZAhmobs1/vzDYsAzSGP5Ilfi
idIS2wX8AKeMgQBweNt4HimnjFBXBKWIY7M5DfiFGOqD/2Z7HdZZoCw4o3/OJfZ3REgw6gcTAkV8
QRzBI+kk5lwRUx0cwjC5oxwuXDSKfDluPRY0P/iqJi7b/TnDhgovC2D3MNtbyP6dSg3QlpiFf4f8
hoYxXV5gJC3wSFoCkSzzGr8wfNqHJotogZVKeDZ/cMZkKANtft75byB0wZdcLi8drAwcVYVrtIgf
feR8nI8dNO4lQcaDX4YemQSzeesfygRW9z9/jTMascWNlUMGhzihUYrSk777fy6rGE9VYQ5q59ox
iH2E98eBqiW0FtcxiBIjoxOfcglYjXJ5coC9DjM0xhkbIsg/CSgwxxszNGQMKE+nhcejGUN0lDbi
HmCiCdp9uc47O8A07pyta+Z8SxY8v+diLebCK2AgPN5xAhc3kFKWtyB8kaEI3hcpw0BhPwyIfeH/
hC88vqHwqCishTFCNWeMBgkOMUwC6YzcF89F/ilULS9SADBrFRNCYFE7FsMvE0d4fF+Igvx3ZEgm
FjJwWHkNU62hbTDR1BHmA8MXnxGWx9IjML27tbL5uexPWD5yieyYC79H81mEqT1XTuXUFum3Gdj8
paQD8MEUtAYb0rPBN+DDoIrUTuhBjBOKqTGDqNuaQSdDrsbVV4Yyxfzk2o3BnCxUac67J5tmbmoe
menUAWjIMSlmcf9Lr1te1/MWGBkqBw5+WYAqD8jKcovBmpaXvdtqEPM55j9+L0N93CGFBAWNPPeC
v8T4n5Wfe58t6t/nGoGYxsi2SEc8Y3eLZcuQELDHm8vv5PsiOIWhF+Iu+n4vel69MzUoZp8D/F0a
Z13oPJH6ytysuSIJohJoOjCsgJmZaJKnveQnYd+wUHuyZYC7WV8SPG1usU4FyBPkpPpabo4HyxnA
fE90233xeR2cLNPpmTWPsdq/b3OhMeYzTOfqT4bZgqAuAZAvaZXefKul+cJgM/giSGRYq0cGHdk0
YTj8Au6PhKmfFqFy6PzBgSfiObehli+ZfqCko3HDkZIeSjCisFDHAEMkZr8Q4emoDqDbpwHZ2Wg3
mHCJ6yfSrbn+i6XY+ViviE+9m5DnK5Jb7cm1FHwp4uvgYH9OF5GUR3G8FqIP3AXhalYdCRxASUgd
rolS+4iaQN2ALBjT4b0M9ZosKHhmZcIcNIf13fCYFePWXLVUvoaP48x889AxmvPVFY4mJsdq+YTq
8eK6RZ0eXtrhWY2pS7MZvmeLD5j+VRB9ruObeE0iIIZE7GbCF1T3qD7FBu9vBntkTCpTiTMnvJgV
i6G++uBlDPp9C2ZJHrDRZr5QZ7O5foYvrERyjOxY6OtNeYAwsKlL/GMItJp7eE9HCRt6tJ64tBc/
iH38iIFtdD6AbUIaF7+3A2CWRuBzXxnCI+v48RiVz5nllwdM0NQBlng8d3ofv7Y8+mwkQmTM4AMf
QJ0+nQ871/VZ6ilio2rSsz6TgXe1UI/rIQi++AbkxD5lqAFAmnhzHjiXwtr+UePc+LfDYBbKxATw
ZYlJAuwwRhRcHwTt3CC6wSe8i1iJyJQbVLGKcs76DtWjDmYChZamZcABiteaUD/P8b39RxEDGuDH
wtvxQbDNJP85Yuh0gHTjsonPdSSyJdeUFISZsJscR6QsEkhfNHA9EZU+eEPSkr7UYBSHW38GNIWZ
puy6CPouusTmyZrkWZCh4Yu0gCYUqGN7ujCroE7iAj1YqTf+nksejQm+vIgrXWFV43gsDcgcuFUy
GKw5f1Fj8shVSoze7hCrx9v3aKOAfS0QBT360ZWkSHf9dJdMCd35bS32rOdkXrBPRNYWjT/QGgQO
O4vyzlnLapjpzIhNaILMPYQWlAk9jv6Emn8WDSbO/mA/LIdZP38SnWHVy4G8ZnKIp/u2czYNtrSu
jl5g/I8T+MJVV8HemZCpw0zYTlk6rDt5JkZnXnXgsAZop7+k+eix4G25CCk7AvPRlFO51ONqXxY/
bA9AsNUe4wEd3b0xyeSBmzL1gONvefcZosYxg1fgA8KeODgIIW2XrexoPdqhoEaoBkwFPfq+1ZDj
jJibSh8Gr1ViDB/7ugbbt4a8V0/BkU85ZnAC+RC4O85PZvwI3XYgBJstcCja3BG7ih3SiuMeRCIg
8kPMCm9ra6H/8FUKK2C3UyZkR3ENQKwhUAziYnJboZCHF8DGnno9PvdnspInz9gKhSlUkeRHbGDm
1pyk2wzO4d2H5ELqX7m5H/PFfdFO+nNtwC/95IjS2R/9Pn5A08iRmDggNkxfaobqeOHu6tapnv71
idUA/gYkO9M3w/UH03/VboqBDxQ3DJB3puYXkp+j+lHdRxNfD2NYmyx653nSJ9nJWFmjARSYLig4
Wo6ALdayQ30NJSz5JvwXTTR6G5NLcBjStMCgRnP32GDWObye5AYYR0f2Tt6Hdz1lW9v9nG0wWBRL
SH5gngj5dxqCrjz+4YDZ9BZUKEVJx06j8lgcVZppiFJUP56xqGDpRvgOTbvLnc9swJVtzWGJvx/S
DthRFNl3n8t1Q8m0ai/aF+tkc6qRUKV61VSO+qFNJCeEd8j2rGwIfsW4u/ovvIf5xusU1fIfiDxn
2zLfxwPNW2iz3w6u1wbu2nQr7R8bdV5tzHnt/UfSeS05akVR9IuoAiGBeCWDcmilF6rVrQZEFlH6
ei/GZXtmPPYoAPfeE/ZeRxnLX/jd9Q8KowQFXOz8FB4MCrclDk/31GktEjMPyeAGNZsZ3ihchtZo
F+CrDXr1RY3XgwQvhj7KOxz8NInmp8eegdJ6jGEEq0R+BcYj+5/Gyrey3ZMWMYUYfTH6Z9Te6HZ+
OVo4LQJDNXPJRtUrN6ygyZqYcTXrUA39I41VCJeZVLrEy7GlsUHrj0HKZo8Ki1lBl/npXiNmZtTv
3yh6jjwkT+EdWtR4BtUAY5BqEZZz+or6jjCRmEpg8+G4YaaMA6cpNWllUoj4yZd5tRv13VRkj5RR
jPlpw3xzCiS3W3AiRTHKqZFvb3a9OyJHZy2vvK1qOK3d/TEvYw63jzmN2/fvQ8NyS6mRixWYXkct
2eaRpeiKyWOHJOF+pOkU6+8V0tzDxRz16/fVjTm+oyyNAwnRGUqmy2rTefbq34SiBYWE33EqUnoj
NSNCNglQ/34ZRL1ITqNAaJ74qPJoyY7mnsku59g+Fvdfzkli4/EHwqDxuIW3CEXjwNmcr9j/heX8
o+9IoPtQZ1IEByQBxHnBO6Graa58GjKtX6J85DXVHz/AxHKZLME8DuP3VLyhXK0uEtoznE1MS1/8
wncgyqSjfGKG/TgInE4zG4Wd9gfMANSscPKgSN0jxuAyJzHWo6l1jNCLiOZxpDjFO3onXmQGTLcH
xNMsBOPNJFlOVLN9rv91FihR3NleZu4wdfn5wgU5fvDLQY+keAtKF01jYxTZ4pTQVdCpiCn7Kl0F
5NALgNJs7uHfhRIYbab6dOOGdttkgcrdG3TdG9Fj+0d3Z/RctaKaT5pKNQ7Ug2CIvUHHh4t57aAD
2OmCgqS5p53AppLqivkTO0yFPguGsN97wTakzl+v6kE/fniN+RNbiOK93Mf794NQwnq2dqMv52Px
A4+JqRqasafBjNQYpfVqHOTizSjljk9GerzdMouN5XBUO/tI+yBxK/2GHJrITE8xfNFmdLi+2mbe
m4CteAooyVHmxOxlnOwLF73e3yQsQwFarLdPo5tOK+1e88WIB73fneRfoK4oTwiviWsW2JXrO11p
hmTJo+OLM885UoTjplBs5puJ+n5wifrPxSqi3zOUfN6BnklhqM/NIBnsDPROA8Pz0nYtndmNEVnz
R+k7hJa9ya9oEyEWssTB7oGusbGaeJSV1zfJLPyjLKGvpuBnjdJRfAk4thCgcjtqdpfxL218Q2ah
vbb5L5Pf5g43PrjRYF3ZvMKG9alzF1X9gR6bvjR3cpbzmVBPjwvvdqfDSNcWsal5ipYupRLJOIlr
ZJRsQCig2QG2tzlr/h6Bl6LNr7e7DQ/uhbFaAuhmfXVXF9jT2HgEPmFALUlnsR5tsJuUmnS6sKH1
w2Mi6CnaDrcJjD2VCt5bducKP9WPj77J3M1KvYwYYRS0bxZuxC/E265yd9CxzBojKEHGwmyt2yrw
N8ds5x1VPBEuim+yEjM1xa971DONhOMDqCXGT64Avr7OHB19x2pFLX39pC7R6pglBwdWZHzxUb+M
AeIOj+Sv+osq6PlAxkO6CNqDZPDvF+U9HWK2CyInwiai0fwRwUMxwIgZDZu9Mc5n+WMEFBHFDEUZ
A0KVH6u/0CZaivb3FykOialJUd3/a88xiljwDzYu7dBYr5va/tb8L4gKNnMA+S2fTlYAtReSKZYI
cjdySZv40f2lOjcfTbI8m6hpR6jDDAcZtnqyMkLKMDEORi0Rfj4dLJ7lGFL//ga5+UtEV0kWot4/
wcNWWiLS/TfzpTZlvLBQtTtrVM1Rs6byuIY6SqSGIWNE1xIz/VJsYWWxHsZ5zOLbk+MleuF/hpIn
1BM9vjNHUGTFzTYcZGZGSJ5yjWt3QRKwp7yLEgzOJF0XBqBiL6GeKAzO7remgFUDIbH+tHGiWMCp
VI6KKcj0tCf+/a9OEdvo6uyEqsyWHTojGA3KA3Fme/wncCUHx0qUo7EkuoXfS5XFnx2B7C6ZPIbN
mNci7WkRqx6iG6E3fuNmOB6KDZ0NK1+PlGg+xd9fdWeX75kc0K20wcGVtzmUq51mSsxrYNLb6Ep2
/8YxFm+qOxwhaC//P0efj3/SXkojYwpKisLzUe54zdQZh2a1hUmoD2WZtxuM6/ULyvI44dF/6cay
hhFMeopg8JBtoN0i72xSE5nne9v/nK9PhJkjcOZaePqZ5Ihod2b8xMaZUQAMN/Yecy9z6D7tKaS6
P5y99P7YRC0uzVcJsJMEnMOAaV7KOGXywOSZDFQJmE4e4hUJuDYmlJBGPpQGCNapJYZ0/gDc5fgF
QWJQOHqNfCx89P/YJt/S9/cXtRx4kLBQcXE3HJnXP5oLE4sagE5CzY94fNrNd3ucU/HCwshFB6cQ
XrQT0ASOQOozoLLorOlRuafUQROFMsyY1jJfXOm2SBnRuCHAQyXb4oYKyGFgCZCp93yu9qxQ2sL3
Mc6Mm5wVvg/iNgovs6fJma7AxSD4YfKMtOgpjPD1kV7HB4pKb+YycDmqxJgshrVIwIAyhFJMtANY
8UWpnSEX4ViM6lYtD9F2YtPopSv44rYhEtZFOlzvs3x9L+b74kwXAAlAuo7W8w2V8hByU+tO19JB
9eAR3WoGojx3zIXg8hYkyxSFew85Qf2LVAk4Nls4l6TY9pvJIrw0xgBC++2pfrIt92KnF0fVf+3f
XtwZwLY6o5SBm6FwF04aArlrYAeSbiVetX2qYJE0J/gR7fxjJJEl/tCBnrdG+t38BRt1R2yv4vcn
tiCe5gTZ4GlVDt1fSQWWVqMd0dOuiT0QslG3Y+uGyc9Gjq222X7QdrCTqDp+nggjtZ7DTGnM8q5w
LMbOh6yJM5MtWnGTl9sRETJuQDHrhl6Y8+4WDGdoNLMEnzPl1EHUdM3PtGP51ZwuBxKR0JPuHI7x
21E5rmAgUC4p/FQyZuBGtg19uzuuV/1td0b0N7jNXV0Xjdlf8aeg5GVF4XZhu4hQuWi4VS/dZ0wA
gUYvss0cRPy5ZL023N/XgEyRdQ58dcQHof28z6RFOLF4Uqjlve/hhh1iBokAae9OYZxdDShlitpp
ieyDvV6GLIoYUPHV7awn9ePBwNVsDk8LKQrRpcjpe8fOs8QH1i7w6y9k+sp2tNSWdCqIndzoizIf
5T3SX/lKysKrABKgS/OxRUYAoGUfkSnDuqMh3Ow5eoJzgIuLXtcBXBQBSHYnKOUz5j8Eks17rTzd
Lofc5LzzBYllRDEcRdFgSag/cnyvxoDUleSXN6+cYXDaynnNthP6/HP7Q5IULMIGkX0jgL4gRI7e
djlZzg4vbMl40zCBuwn6Dp2OZc+xB4C6omdrkZZh1aBzW5HFWuUli2wAwYXV8T3wcXgIL2mPJPuB
FPYbLyvreE8fXpdsJEqUePHtghB7cTNwgNH8QP+G2SNz+33sth+jPkVb+VIhcSfz/RYuMz7AsSIi
LTQDaUNtPjuj+n6rZkcnMTIzwKexPqJo8estgx2dm8YbPPEhriT2HNF/HQa2m0saO/k1hcvwsaTM
eG3np/d39V2fqsSV8T+EZr6UwJvS6+5wZrT0Wd5YBjfCQYVfpumoMD+XBMX630vTmx8EdTi81vV9
ErIrCIvuRzhEW3yrClqQl4kheJPSCf9TdpPeDNfKLvtOg5ErUHx3ssHlydYaJqJ2qs/uMgfttgPq
Oph8sjg3wXwsAxxna+GQjfMqgpu2wbtHcjz6Y2g48mXGzPi1fP7iUf3N7cypKaFaYbycKB5BFaE6
pQ4ncKPzbI3gAYVGd5YWqvte4w/mxmQnyj2cxb1xR0dhaceaOmhKsdHqTiMZGTGr1brA0Cbr2p/s
ENa13N8JqI2powCZDu/NFRf11CwXASE91TcMeaRbYB0QQlAec4aXnp/Co7xDnOU1C+X6JBOw23W3
nPjZekI321IPDeaXPetP3wAccwq/ZmQgDDMqps1gRyQXS8gYs7ZjlUTbWhcoQpqtT5+NPxeOC6ht
t4iCB+2EFFsG53Wj21v61XHAYWgxcBA3F9tv8q9eyM4GWHFs8a5rBdskgcYin21rVBBr/Dlk3C+y
A3ahdYL0EYv1o+tcMNycUujx3nZxGi7NhZAnubO/++IZfya8J4XKYfdFkFZtJLBETuah2mkIpdCL
vWztFqCMUaGpohBsVzXDUw+fv/A3uXDSTDBXtPbzL4psZmTt5W01WndmFMorE8MvvQDC+iNCOYFm
Ovf4Uv7hD8FpiyAKvfUYH5nk7/IVfbJPzy7Du5hYzY3vm/qy8VzLM5xYODi/BE+ZUnCDFVc4YuiU
uka9Du7vx+CsKMDzqLTOgQAsheD8AV1wGKDgSCZBhoruEIf7qELrrAp/RVCZmpNsXzvlDoO5d75z
cDYArb6W0p/Awzk50simUZuXWyRXPOCOvEPiAXBwwCqgjE9oIkMa1MO3Le8CL108gD2usW4OPLPn
xOpPMbrScq63X/36ReVoLdsp1ZLOrNaV8Yi957pgVFg/szgmlYvq0yOASIWwHSo0qt2BTG8E6OY4
jjRO+2uFcQyZQWJpPUrcL6FgeHtXjwSmiiCSB9Z8LjinV/Q0qYqWqNr2XEyB20rM3C9BcprvRbXJ
RhIg/xzgKRXmB4fgDy2OFrf/YEzFA0QgqE1MLoKfpWJ4nxsx5X2MTzSWqbOmbj1Bak0e9GDu1dP6
7WlEEHAAHfx8EAua4hzhrhGdwiWgc4a6ZvjauI+QXCzh93eyLxaqOSdAnltonIkxwRq9vp4cUCWD
WlM/oXPBBBjBexI8qaQa6oRM8Z/6fAxdC8miSyrNmVrh9Adtq+zfSAyd7qFORzrXsbKFK0Ev+c3y
TRGA4ijPZkBraHaK6adNnICYHKdzocup/kQGjYgejtm3yDGv4ugBEvRdWshPI1Ljga79dBXOrUn4
S01tymqNFzLkSFQ7fIjWzlZ1vg+/JAaNcIIuXpt003VUCY0Q2NvgdEi/e2y7TWQ3Pswl8ujAnq0y
L9lmP1OoFyKEeclrcY1QkuXtTc4bD5m6S+32bTxPqqP52ikx4Wc+8IC5gf5cI10BVehfx1INGjJ6
KTtKDTyD1us0o0vBSqm8+aVdUvkl/d6VtR6B2GscjiS7ZLjEGGsE36R7K0wGvffB5jC5jMsr3HwB
tL6Ns6timyOdeIFQNmPQCynwlNmnWDAgUml+fHyRpT0tMIXIm3ZckcmWmjZyqm4VX+QEc9twSc4A
+eQH5ddvliyF9ZjeVr6Lf6a26sj8NfMjV4AEB32VQLpesvPthbW2l1no94CNf2Bj0bx4w1QfYfcF
Jk+f+aUjojkpmJHVMzcgJWr6H2gBA0DdjnvplUP6KiKlsoiNncaqlhraWMIJqw2B1VBKAJa1JSin
CckqoW7P4hlyEwWHlLrSabBkp77GKDG5F3ZPLxIR/pTtKrYgfkNcK5Dbah6L4MVC4W/uAl5i+DKL
bKV4U1PePXOn4HSi5c73GnNB0ZEotX+RvuI0HMfXhRfEHLaCdsMWzcNz1XFEmPNFf5z5nREvswtx
rdV6I9OfzwiD/nv4+/iwpI0G8zECu9UE6SDGNm4gZ0jrc5D+coRDSnEnLlzJ5EdaTUGsNfso1BNA
YrUtB+uG6cbCqkn9OtgIGeV3L2r302IzKTbq25JmNl4WxlQ3n00MQJaoCGnP20YHrH2gWpuSuEIb
lUDTSPWPBMvZQsmVTejzWp2yiAGgBdaHzFF1Q/ry9LOXXAaZzA3ZUQ7hyxy/lXiUB10jKaPBfmam
an2PD4Oj+hAFndmtt7/n69YlwGeGJgfPVSH1XxMtElYi7vzXqCe6eUMDNot+Ke5Vj+YTfSr2iaXA
Fken66u+K1Z4KkdhA7sEe/QSL9HodANmI3Iu7qEVc5nCDVN9cBNW13IE0RHtdTpCm/A389jxgMyS
XWC1y7+TTtdwn5zeHvQ/1A64pWgklFxuX/JJPZCaibYY0yEjzqY/a2bHDl/oxORqPb/Fy4vtbo4M
3lBx5+PUQfQyCkOlmT79mV7K9XCSKBFFxjL9BmsWR6aAjpCS7w+HjbZi7BwGwJq9Gqs2puJl7CGY
49/DiR4flQ0XyIt3SLScmVWSSUEe9N7H1559XLaGr25PQrYrPJiXfnuPfJhXfo/JcN18V15vV2ay
GlDdMIxt9DshNaJWtUj3OYqj73xdsK2oaPM1I3Mk9wEjnJhrYsp/slXYyeaNDph9kkoqQRF0ZdqR
V5l5IoXxaTbB2yzuRPuk6MEevxM+NcpPSb2geNQ9nSQwp+h2i3GqLrmr+eIe4IR7bkjGzxLW76fP
5SwfAY5ihmSaT/ovUzSITNiiP58/5rjVz/N9+eBd5/t4jGDZRFF9tPUh4Lpmy5bclANmfi/HcCqx
yVOPXLN8fDsUevW9d1GP1ff6Ts49OOhHxlRGMno8f1SvUO/d1a2Ek1QdvVNU0+hykoaQJGSqHv5F
mDXJgPFvQQPM0ACNoKSFqF/BCnFYmEu6KgchX9KiQHKBxY/yUkfSg8AsMKpFfE+XTOME/0vOSlUA
usNKZmDtJXDKY75V2GJHroAVfuMnpAiNYwG2yl8DuzE3m2O5FdDZEcijujq+T6Ki12sKrB8jixEe
buOPNQwLILrlmvphNqNK1qCLh+J5oo/CS6apHaV2F4/Unae8rAWLd5RfsBbc1yUkOHkBzDOKmW1H
RwpwWxg0wWv/qbz6eSjJwUkqVAcJbJfaLRvUz7NxornzUVyMXLwGv5dKZkRGEtAhGKEf1M0E1JEv
1eKydWQA9bCsubKqTfxJXjd/LVp1h10R7cHQjCcP8h8/PLBdCtvRgLOqqCYhGsp0vz/HNqJPprEt
hOvrxv87WWuxNRn2FOyQLyiiofD0MfxDM0kTefKyqedrSKQX8pPhFBApG5Pq40xeKzzRVTmMibBg
lsz5IGXa1UhSiMnZ4/9hiIOnjcZWsmaO8B14bwzxijNbzCBRjLNY/oYcIv6qrQkXo+0ZlUe+Mhtq
bQD20lXBbIN2DulnrNgxLkxBH9HOVpTzZgNcFf9N1t0S14jUFgjllSUDsQr7HR/TC3lpA92ZalAI
+g5x7yz8ypjWBUzfRhzyat2KmUAqCfKxyj0S+OKeTZ2wxD2P2zSj8jy1m46cDgfOBHOU2zX+olwq
b2PydCvRkTfdhXwsgZuZ+Sl839j8mEPwxi3nDpmBs8HoHbplfvay5yv15WJxyvKFSlo1tUOUaWjH
UAJl97oiyCZ8dCR1iaiOwpkojVOmmTAigLoGUj1z60MMoLDBOQwTPCLFeSiyy0Jks0f9LpvY4hoM
jiqv4anCrf64UXEdmPO5kOYO7WBt01U70ciX5Mq5uFW6b7FYTCahKcf6aztiNmDIFYxo1VkW5Rd1
nvd0jVMltWXC8f3kN1nRYph3VomGhVCDjuIiGKi4i0BAJGMT4RZ91BOA8frgtv0qpNvqbFomrSCs
Iu8SCYfspLJFaFu9J33MfANFPM1WLyA6JE10MP45F2MA38mS5HhjKk7TGhdIGMLLesZLSYVPW/vP
mYExM+F+R2CQWlMpXJI+qgs4XtXntnyEBx9hVIbUEXEcUWrDot3IvUvxHGkWKsBJjH7ej0tzdMom
zkvdZt06O1Tv5euJV21XNevqjn5CSMmxnuNgcAHOmhGfyNdVze9G3GDw9/xN1tMeG92UHf+Y8Yht
NflhL6BbJZJTTzsUYSjWKJojQCdj1QS7Vxbqxl7YkKYGe7bhQSjBizY8bcRVf/T002Q5F1dDsVlk
E18Ov6mvTGnGTx6ZuOKx6wK/ld8M3bDUH40DyWne2zb2xnYVE1An7oto9Sfi9tuUgLCxhXMK7/ll
+hxT5YAaDRl0E5+E7Fv4YNRYp8J+hh6bogCVK20vjZ47+gNDdRsRlxIYqOUMh/FAB94W76zlJzLs
xDJgG/nmR13KrxsH0czL0tWYZZTAnIHfTp1ouu2HvUTVTkHllu1TpCfZ8gU8jGfHoY3Gofe0wBSG
oyIRwR3k3Q9q+EUT+x3wOTAeLrqzLnXydCQsF/kuiZZIjEVtl84Obvu8vmJGNy2TjtZmIWMjBcbX
Oxo4SNHUEOw/BNpL1pOcNTSo6KJXRrtFeML46h0Z225+bkHBVhaY9U9qxS8/ocqtXfJ9pBlg90TN
C/Ewfqywc/rXai6uh25fdZcgv4kRBn2koRu+WrRCDb0BJN6P3jlp1X3DpzWxXRNBzsINsrWqNoOR
MdBum9c2IPiJOesR2U53SO1HYO73IN3qdKmR8amj6BwJSjUZUbVVbmsDeaNRsTQP1APrA+KzJ1Hf
IUea+HkEM5fPndNPUje4MwLA7ruAgxQm7ceqNEhguBMM7QFEOgrP03O7LUbKcAdosfD6+4HGFtel
DRgtq07XXyqbJrD9+xzRjEPhXbQpM526m3IuwD7S6oM9268IUrBNtpBNiFhi9KvAmffVAZG3yhT7
4Q8plpIYw6rCR5q5KQ084KzR+iMheKKLcBJEtwe0nRG/zR1ciF1gpa+77EjKgjoJ6ckahXvwXohH
NT2FLx/jLQDiUNMLjtk4ojc5v9Hk0vrVfOaUt88Nu53rMpDpLY+5f3gtpVUzmNNgEyp7OT2oFMtk
WiHT5KtHfkM0+jI0DGTutETNuf8Ui6m8JAkjJsNBlQuWdnuiC33b+AIHJs+Zc5vtlkYQqvgxrEGK
W1oo2vx55RSzm4wNDQMUvna81eBaX9S8Zk5opjeqteVuKPH4MFSTx6FMLYN6zoRGCJyhELh6ZIrL
YgtYn9bIa0qKf0hRPNPfubbmmdz7ijCYzPuFXhmcBokSrA9FH22YIIjUL4amrlLmCu3BESWYK0Zj
UqkRW0v7cNkZ53HgejIxWUpECjPqUcxlBYxh8CSNc4oSpq0N+sthZCHjuVCohbb4/tGQ6PVuEtv/
StIMvupdt7ondLAQwXWt+RdypccvvOGUfK2Axx+wZeD/QjOMpmssurEzMzjgj992Mbq5L2D/bPPp
NoQegb4aejdUghGrf0BhDRGQoe5A4YQ/0nkY7+DsKQ+8v7NtEejf3K8PNJKawNj6UK+1vmcDjTxT
NMOnPuIHvhGVK1Y7NXyEqdT+OWoGCCpz+6sanVOQDrp1iE9+4hVMzxiVZN8qSfweQc5vpNrVtqRx
QRZK9GgzdOAW6X8oYeORjUR0PQJtwA6Qgaqk2GSevwQ5XBm4HQPbi+AhYExi6jfnJ64dfNVYSjF7
7oKHejRVAG3HjoNi/YTczu1JTDqbfbqrGQj/bI3gvczLfdDAOGHeMaO1jPcTBzwP3jikjelmiT9p
p4w0+M0hx4h6VbgKx7GYuy/BrT4mml92IBC6M4ajiLtIeiTUIht0IfxndTdPdvLToVcRbhh8SyEf
ncuH6euG1rla6AYBxFmaKsW+oCrzJlLL59YUtkqxpws78iJ6dsBvqb++tV2lrHIQECAlx9EYbNdy
smDqTET1OrbCK45CMHCNoYBpY6RM/V6KxC6t/DLyf9Jk3vET/3CuijnYBk+CZNiYQbz5SLb0y6dP
WJND7ddPT4a0A15nqw0HQqi23bc4s3tKQ69k+XmZ9V+jwVyluKyyYqELArGzMWnAsmR3CHb5lM0E
zw7qYagcrgwWpjam7R/rlTMnZQJPucQcL2Yr9U0PxFLQX0TuVP56vf2qXY8Ti+pbMfWIdZVg0SLa
fm3ko0CmSbV26n1Uq+NZlsVd/6SI5uwzp8MiYYZfTk57LHaIQHlS+QmxmueQrq4pQe5Jaqb6cc+3
uKF18o6jRsGmyaVQkTb2mOg/bG4g6hA+jaGxCq+2+KLocAtvT7NFEQQLGM5cNPPYvSZWG7nyzOk5
IIyoXWA+BNWXB1fCNopq6Wpa2PsENU1CoBYYPwjhsouQOtvz88QQrRevhumoppdC2aKf/TJGZnpi
R0YnDlW8IBSh6s1G+VMn43as5c4nWpHRxQihzXpZD4txMeudX5nl2/h5LXTPntkbe78Pn8zo8d9w
qxckjkuIr3u9WzweU3McMf99gNCJtBsC0XyT0ZPNXMWcbB9UBuLNoySnBYvIaUUYjn6O5tZ7yXJ1
6SDbmUEYVZ45GoUHQyq+HpPCbrDqEKh/Vc2G6xpsPaFyAvPRDr7cbkepzUuziymCnLsWGIOe1saR
2vJOVhzoa91hhmjUlswaiYyM4kSbWML0G/skTLZEtglIgRgsntwYYUoHpX0kPqFq7B8/GCccKLQF
ML3Y1yjaomaxNISL2KfGOeGkQawbCyIQSiJfLL4HFG6m0qO5SeYWIhcr4L4kRwi1b3U5bTZtt1IE
PfniT8NwQO/3tHgo5lOTPxD99kQaZiOz8JcPpJWdPrO0ge0Ri/h5+1OFP2+IWCAn9faCQJQC/Jkb
s0IsVn8dg+18G5j0WJnqUVoPp1eXe81ScHOX9RoWJm0w97MmqZaNl6USZukTDbzdBwgIjpplTmSL
zmhZTH9Ki9KTyjg6Z5sJzs+McNjAnf1AboUWSp+5xyNsiM1+oloCasdXbA96c97vcWgWj2BLYkDN
Y3ekdnPMrNoQB4MH+TBUVnED8hz7NenO02E0JtBBLilm28WADIEbw0Wgrm19Squg3rJ4q9Znfk1I
S2S3FfRHA6TFTFnrKE9B3/IVKJadE0rWwdSqnBhN1mLT8zOXP7JHlRqqtHnrsVJLqxVQlAlzlrwB
LwinICcjs4rMdhVqVvuVlfZxU1IXvg3Rmmb5V3VjFR4x2Y2w7RKlMRSTFbeOGSLkl0zT2NLqqaBx
6DXKga87TMyM8jh125PW2ZvNjQFJPOBoJ0OEeEYyWd262gNWTZkewZn1WbbfiH5f3vA+a9i2Rjyj
KDs5iTs4RNlE1fx9G8dc0T1TFYd8orIEJtx1Zp1QPSXLIg+nnsz4Q+s18xj/dwyS0xG5K+1GHmhB
YowIWyWz8OyjNwIHujPebyrq1/1R6az9HnNtqB/n1wGhjzFTeXDnhS1Y055fBdJCS3Z8/sJEK8bd
VIjUh22Sm4Ni0R2ZmxNG5OgfOMnGU/NmrUPgpThoxhhCy2BjGP6IGlDGm+4/btwFmTdaXfNyaWng
mrMN4AjjEz1JRhgQo9IeYbfPZrbCOHi6qSIXTsx5I8AeC1R+T1NkvqzeJyxOsOHMu0g2RXIK+9Vn
PHo4G0J0BsL8Opfs18dkk34TYZGPI8m9D+f+8WpAMNB1Fb8mGrZDk1XPFAxiDc2hmDM07JmG/fbz
iAVhapDiynVMLTNu74ApX0eRWbSEnLu2YN/lOa1xbeCbnZhR7fUi0Nh9DU6IVWZJy+43o6lC6J6h
PYWF4Q6qX5HyEJbjP/nqaDaxDoRwOSFaDJlqxQljhrE7H6hekDcZn2OP24YpBNaHUiu8La9mOhM1
0VV4jtgp/thr4BhxmabBOYr3fc456czhijGNlE7kDJfzWpTtJ36bj1N8nCzl9FumLNySQXtMSJP0
GoZk6cJ8R8f8duzCSTciTqCnXX8hzAPFCh6bHUybraLNcP64KJzZaTl6embd5KghGLjxQwO7iZxC
9hN6XZkB67LLofPm2/J3kM3PslrPFvT6K1/h2SDDoES6oQg0mznSAvw9G6s6saZwng7xTr7PALPT
wGw1ZitYT0r5stnA5oF1BLgQOV0nCNRorpP8PIhmgUj0PAOEbhe4HwO73NSaNVPwLVPU0msihg89
58lJoGXJLI4DtTpYznvxgcsZPJQTnyn4KaqZ7GHt5JHzRv0dbtFlvzrjyb4umqxFMXVkzoH3Sq35
ogTcZvM7ZQaAaIgcx+SrNMK7TTTY0tynpDGhSKOAz1m9h5UMmXUCfinZaPdA3crZ7lk7IUTEbqMy
y4iK5yhVyOe+iluSsoeVXyXlUXYOdUk1w9+A08DmjvTjwRNs1XV7xWvdbyPZQ0D52WeXPmZozG+6
mFPMq+qNVq/hqKdjECYZEPaDrQaYz52Tg1sfRsmNx+OT0VpnHkV0rD0GNSs9cLsDCs50GRjPsQqo
8dF46FUAqp1mioErr9uQjeHFas3fZjj4FSURDuOelTm/irndvfEiexrEFVhgicowV+QOEXD59IBh
dzq1mvetg+tCQyTtv1PWDbV0gdItUzHYqMjvJiftJt1i9thF6dI1Z0ABgtw3PJPt4Oe0iqaWTCeU
BvOHwXc0OEcuwww1CoU0+qyNI25GkqtoDSANSj1bsbfHt8wR8avO4I4viD7kyKYNTwnrWbjwKRIW
EKczQs/nNmzNRyNxcE0mC4mK4ZI18aqsTDGO3f2erUCOZCsnpofcrvt+BTteJYZK1tJ9DA54qx0/
2GNHIHECvAHgj6EwkZo89eP4T1SaTNADjjIPXe4MYeS74LxE7qQcUVsVPNegHbaCk7rv0Yk/pTrG
khlndeIIZUk6qNZeisFIOWR9IUGhXa6YQMqYMI9kSriWDyBYwrWebTL6IrNzGgGyOdBTHBj+CjaB
6UZolxlHIR/QycHp8hHOIal7fZFFU6ugQ8eovIxpEuAKHGeC6iZGradc0g9zAYa3Ndf0Seuof5/B
rGWz6mDyW8bZUIbzix4Q93ZNqtkOByLlyNCvJIuWmj8KKpEfP6Adk9ghJccE3rxmKseutQv53KIX
goiH3vsOTmpgCBf/1rnxZAFNS4+hcDE7b+Zk3UZaJoNJ+Aq3bRlVoK1LJCM2oVdf2FO0aFfqiBR1
qQb2ownlCcllQeiEdj2D44T++6dSfiYh4wPYnxgYLG0ZJ5RCsFP0hOD2RCkCpX1opePDSF9YtNfY
XENj+QYM8ZUuGtRP3owmHQwHHL6FpY4ShhasPQ3FmS485P1ABsnj5iRPZ0o+nnifdQZDbo86CUkV
wc/Tpp9NqirhzUGtiUbGByKEEjJwh4WGkIhLRSafeSEyWapabDvDRk2dCeFITy138xEuIsYgFTkj
utBR8cJobsqqY9v8RaJyTpI1knSC4vgRwqkoli1dGNBK3OlmUxXLJzCtOcwGXx5+qud6NixF6nfC
25Rk4CNXOXe1GSUxhLTgN7tfAZ+PoB7nEf0pciEVUZbQnhqsszyDUu4/M0+ZLWv2qvilMtjJa+p9
nG+02ItOBe1G7rdc79+1T+qgBH6huql0HSmfcQdzkqxJ2YAcYirRMDcUhNJduc0J43ILpaO4pLO7
1zBXk6eiwd2+9TU3B2YLW9kUV5yJYWANZKchMKOOihwEB9McMcEpDPSiG2kZJW0eNAu2bLzN+QYF
JNFtDuefdDNzoLzQYG3ZKjDFgP1Fy0vBXTb6a08LFU0xQ/WQItBEe+/Le1HYZBwyHCTEyPhkEM0C
IxRQyVkKjeTeqDqX8BTLExidOR06i/Xd3SXqQ1JhTqHiECtjMn2I/DY7xtsp2V2AdwG8wXf+Tw/J
i3Ky1iC9CUfZlQiMayR8zHGjt0GzziwiWvkoC8iGnviQ4jGdpHwLomdqshWX8LdaO4RqNx8/LA8I
wuDkUZ7b0M2+khVP50Eh28q+eF7YhERKApGdziANORHhsKh/UEcK3vsXzA/+BFpRf8Kpjx0JyYGo
b7i8JlgwK14Jls52zDRk88NCK02OcBl8nGJRwAhQ7CLfDEySo5gBg5FPLkNVBR15AZDFlQNDQmBP
1oqVGhYRMycLm3Er72tXOg09DTCkPNrAi/4j6cyWFMW2MPxERoigwi0ziICIot4YTgmKiKIi+vT9
7erojnOqq7IyVfaw1r/+AcA/oyWeaSHtbA+Lhp54mXzE50Vh17gWmfUptzgDtiAFSLD013zsEqyh
qibXMBVy8S9khhN5iPX3jfCKEW+AMqCCvSgqLIlfULtEtzkIS7Xg01TXfOrXObbhNPVxL6kWvG52
Kz4+Vud/D9e/u6seqxbXc7a/drX6kt4/PrhgwEEgGpJbZxVfAGgdW7LhVJn/wu1xaOGfxOyfdTlG
QQ4W/+PcsfF86j/ZcOhYXfYAzAi4ZPxvicCPzbOCtDsEasGrEerV0OZcIsWL/7QuO2yi3qti17ua
uHe1j0OHRfhuPBsJOyjtFv8YGb52yoDm8Oa8FWtIm8fA+ttRjDq9RaU6cP7h6DaFAVMJpvl4w+GG
7+XfWd3qr0EKJvs93CV/THYTKBRfCVNgAT1YiWThS/UwP3afrWJD74Irg++u5tTClyPgftiR1moN
VuSnzLcPlz+nwMzkcOANNwAyHpEsk3KaO5Ar/Dp+aw7Tfj4TrI4UOIlMUKjvBe+a7dowK+MIafRt
9A7uSbt5p6S84RgVXZfQCqP+qoIBhvtyCldFf8DGZkbP0fvDd4W//oWd8/ZQ4C5AYxF0j3vElcPL
wS9J5/t1ZvO0PwGuqB751RsF9tH8udfSFtTnCSGG6SF/r1jUeyyR0l80mD3+etHW6VvPGaZ2REC5
yh9dwEXML6l7QKw9Bs5liG+hu3XUmTLrQ4PmyHS1YDxelhRsMVSM+2Gk4qSG7eiPumny5U3C156h
UdyumbCVU+796T1SIUwjLo+7oAwvHtqxySi8OWU0oG5kvuQTzHxbDNfFFEBhOpghcPodwBdz0pdW
UlShzMYit5/8SMr62fdL8rhZygbDCPhirdPzH6z9kY3pKr8EA81txontuuo7eabe/G3lSnM5+q0e
cJIPg8aG+jrajBa40A7uDpK263vNp3IcJZdFMXvvH/sKU9sblpgMlhit5hEZ4xO2xaEB8uW8s3CH
h3fNwxk7WVKC6GShMFW+G7uv/bRvDGjgV503gQR9+UKAu/U54PjmKXbPoQAInocf2gYM1+e/94Jz
Ow9w43pgkgh3WbGr0uavD+ZjaxiOyHoAtIcUf7MgfzNifFIDkLxmf1C+M0WDySEMY97w82Fe3Wcy
Ftb5+rwmQnHSkAFzglgBdZu58DgtM6xxCCXhq4ZiwHPZCD0BPczk9gjQNYDPfoNyTs81e3sqlcOq
DzvaRF8z7YE6iJgHZvLQ/WFE9eLzvCTanskwfhInuGkwRpj+/KaCVYP7OHKkkX1+mr0rTDm9jAv3
Hd034uOt98ifAd5v2NFDeoSjNLkQWS+IrSNYIqDMMkZQkkUkIT+cM3Xf8hXwtuKbj2AlGvOCavHi
N++ooxLkIt2y0UCVzKr1geBnpIAaENfx2IjxwIALxw9CVclHcXdgk+HfaW2HVoH/+suTprdZs6DW
zIDDv/gguE3uXnqJChramzAzvM4+x+rYUBZg5o3z6dYB3Gaq9Y57RJVL02dKhuIcoQY2J2TV44Ds
4vcSSafGr4HiVq9wpDkPbL0hV6nGa0lgoOpCJaIyQCPBWFinEvtZf/nPHK7rPXg4pPjumuTNBE/c
t2J/viBxiAoEif2ClL1d944MKrZIeFzmBkOSe5H2DiDj3afNrPFJRzHUkHULen9xpCnctPAowmuu
M/IjASAICMOBsjG7XYVnSwiYh5UW7nsrYWzEdhyw1h9B6UHFjxG6/pKzd07bP5QW+CHvWBN9u4Q1
1LevCWxE6wJPV8fZJq4nvbRB8O0M9lcGdHOWAw/nUxlbDFRVUyuACacSKbB4gkBMxQgLcw1y017W
HfUaHyaqspqU4G1SR7LV/hVhwz3Q7Or4GZ/hlJ4t3KxI2437NswGu8GXDyirNN4ldjdEzGI0qeN9
TjMPgmzCAxoeWWcGjbXXQIgG3tCpzZRojceXoBYhP3maX+/lVNmRxE+0pr3wRcDHTOGzIuy8DnO8
SsGaIW2MTW3WgVs7X0ROjwBejlVsYMzCxW2T7WpcuuJCLF0BQKfykilV+Izxt1p8M2FA8sSvhinq
qqDuv8FyMWkupb/yOAh4LSZ8NCyOPv94HAqWmR/Bo2pO6D38T1CmrBnIbVB+PBCD27JdEpjr1nu4
TsZwNlg1ljryIJPRYspOOEquDiX+Gf4n5K83w7dq3i2+cGgh0j73DV66KvUr433j0nNH1FR4J/Br
jAPoxhb0XQqias6/DPIn6mCG6OchbAYEFoTGsQPYEO+7mUs4CjOxFQxDxs1cRe2yoFSEUvxyX4mW
G5gaKBCtjtQH5IEiHPr7vKwih23Ernf4xXb1TGVQEay1P0iKuBJg6QvX+n7GtGs9NIUm6bG+9fFT
gaf5dXuw/CWPgJHzbhgVwcNVOBT2/T194R1CBrDL3aQJ5E5h1nU5wTAb9tBKwdSZXTYjDl67mRLA
/Joy7uquOCbr2t8reRI7SXcqq/gsMON8nVHLNCceABK23se7aNZr+lJ0ZdL442UbvogbOtYF4QsW
beUjxfwXTiGMMIhfjTGHi7m/O491Zx3y2c2tgm7WGUNupAX2sEa90iwRLG/cIR3SWPvQK8OR8TTa
SXWi1h0nStpYLLB0vLswhzDOuXMlsNMReQPMGdTggzrqbdKSZXe386FKwSzGhNFmi91hH+iapRl9
D045NvlJuSCRkJ60yRqccKCo5h7tSlx7T5tmm1iLX/KQJz3KUERzi3JSTro5UB6/QbW+pxUABqgR
S2OC+T4RQoRJM3S2clJt6k0RFZEaNxm19PljnKkfGXoQWa1NaiBzyab/O59a1gxzBJzM9XsEKAie
CdJw3ryyEW2r95s8HWwv8eqXBrqtLK+HXuE8kxb6K082JK2qxgMBMhbRIdD+gDL64ltdhfWl+Tk9
Fu9F522xV4jqzqix5haEHA1LQOQ5xNQSZyQHr6P69zqCnzVr4fe6pXk5/RjgZb29fCd7FYsHW8uI
aEpku+8jX0K8M/oDRVP9cnIG6r+A0AmDg2AMp1vg0z6UNgTDU6+A1+A8p3T8qNrZQqrwkdX4uI/3
NE/qsHSbOaU8kDTScq0SQVSoS/BgGFjt/hrVs0/4Sl/8SMpCnC8otEitBc/9Ivf59yCK1WsOOEAF
D/DwkMicomfLMV8Ao/oH3wKuoGr5GUDWBBgQkDmyJVhtgNCkoVy832G7uXoD4wmhxefRwYeCB8U8
kBGJSQhRBSCf+7QLZ0bqbi3ceZEd4/I1b+P+TkUrwrVFFoN5DZ4PYwvYzREjI/t5eQ1Wt+eN6mlJ
PsN4ekI4nX5N+z6qWQif7IXHZJjCdp7+7GKNWGrVhzpsb5d426cSFbMF2li597iiwOzDiRf5eOd3
8Ap68xfqV6aq5nX+Zk60JnNJNR7LKrlgh0vmEm4UwAvsoYcCwqNv/WqnzBhcQ67tTDnQ9n3xPPis
ScO8RnyLLr0eUQLboOydgfIcMIb5wORDJBc7bjJa1slVQXAkTegwgSa1APjmfRfTCIWQ87mcvdze
rl7hJny3Oo7qBeij90j4cQOrnAwnj5NMIBnCLSRlwxWxe7ATjgzlaFF+5nuJ6QnzXSBE9a+QdXzT
IoFJnm1eSsN5E4/P+tAeBipnUHbhN9ybyxOxRqdm/jkNs4evFRbpikv0UU999De2O7dCeTmt/S/u
yMYw0OgD3H9mxibZUZMuO8+INhMPaFYvwEElpKGb53Q4+XmtVyaMmcsrWYvVrBP9K0sr9y9RxWAC
9ZTfegUuvHOYIaf69Jze7ZeHA/otBQCbvBc3IWQZTs6Ta+tLwcdh7KXSkWq2/PAZD9Du3+e87bo1
P7SMbm4xhxHhaBe7IpGLTC56R68Oi1jBD7BgrUAftwg59jUY7CqJcQYalykIw2j9ZPKfXDncMogf
jJbLL3NPG/Nmsefu9hBlW1Cpq0cCp4di3MgnBILt8idy+4rkDMTb87elGJAFwp6VwjMCDB7F5fSX
PZ13SEDkwHo6VI0GKINDmlsGXkZb9Q/BA2uuFypQ89n6csQ8Q2b1DVE38vxLsBXVJoMtgyBXDjPZ
3XZm6Yv0VK+d9BLJhaVMzshzypArLV20Q0L+U8zxjQAOAQIHeECPyhwQoOOVFXOmBCTCcQh2tDbx
Za3+IQ6yvojPtrGI+8qDetXHw2mi4U/RIx+ov5DcrfB3abMukzMmH7f5fa5YGJh4WoSdokhpu8bM
KafSHhNqJqUiH66dXM1c4MFICOXJ+GeCmtfT81QO68Mlu+6VdTkV/GrOtoYYtjpkuEBUzargPdZO
D99u2NT2CJo4gXEQwdvJj6EV0KpZxIRxFnHradAlSU3LqoWEeGTRumNsJM6zm1knhAlf5gzkuonk
4vtg5It+rFkXu56hzAIKPT5nQ0Y0L5eZ34XVv+xPx1ldOk8ApQ9myO6XTrJzB6VTXkPCWxQk/ri6
JACGKkcOENSc9UAab/KxevMfI8ZbVFpDqKh67Z994JCLrdmv9L2TV88loCHPmoCDoE95/PflDBjh
OGgw4WH6pxnKAgPnUZR3ngLU1WCdpt970EjvZ0vtXJY3CBHoFrma8JdBJripmLsNLYSi3tCtZD8P
h/Ord/de3jvsGlzBzT4l3RwmKR+w8OPME3oPLFBdpjR3m7RlIRiGm6JXBB0zv/kwnlcBgkXKuV68
uXQuqx/8sENxKDUrH5nNGoMZPsCKO6MDzpxxjA45PqAEcoVMuRjeqgEHfHJbN7yQe3DZ+iN8n6cF
nssOROLRpv6TDri77HL34atLDnHCihFCXu3+6Ru+YuigJBE76lQ+gPVjvl2FrY2CcOBD3EawChWd
6mV5ww4fCW16xxIJBIE2R79EA65/H/4lSAYFk1P5j1MvhAnkodAzcD9xu/QtjFk40HMuWTA92KMw
U8lorpzcks2bd/MGFjSG11w5Xee/yTipHWCEX9ASUHjlObInL9TvoGkMtc3eARL8YNG3FHF1n9lj
3FLyiwxsJjthG2F56LVujxu7nmHGTXLBjNP4Fpe7cjTRiHl4O3WC8bYJmgsEhJ+UQx3594prAzDW
xlE4b71XLJs5FRxEHdkQIObNPCFpN2huzd6pHw8wjSI4k9j3sHaYz5jnANCexqk3fds/zlod/YDN
7Tt7riHwWIBq3uBD5YbymuKPFbddNyqm7tugX+61ylPOcVXDsJXd88cFXxHMDxepCSxQUbv09uNs
vGekls/OG+4DingoJAfCj5lDmSQGLp6nrQiEjrgy73v2e/KaQzeoOPxKX4OlzbkloHpmDdSD5EjW
wA80awcJzAE4+tjb41PfmSotCqfjYCnpJ9k/sbls+CNTiju+yT/T8HrB5gZhjFUitrao3Bm4IBmB
58a6L41izlnZZRK1JkjBmxv6y5riDj5vqIiem+t8ux6HcjheqCRHBIimEsmHZr5RzXx6aLHo00nu
rvmmrjSpnDu8BxjrVk1yil5tRn+USWkn3tjl+OUd/WnzamRf1z+EYT97AFGgdHBdt+FbEv+Ve5x4
2JOBEvAZLhmtAMWDOfMh1bLw54axNAL1JHbqyvF2G8RnC2wu6ttkf/PGGsb2VI3sWnUtZeXI7FP7
Gvd9L+E+YVxo98J89mFkOyv9UYxgndYgejhQX9C7jQ2h93p6r+XLGlDtf1DC3RLqd7r+xcDV/GaJ
YpVai3aTOzE9T8XB/cN8OSYsnZOT2ZZOyjhBliKGlRknemVNL1LVUbjRZB6jEcuOZoxi8ReZ8g9F
3Ghhn5nkyM7YGR2EYYKMt/PHBsFOetbVHJ20MySKB5M7/7OqV8rxJzpo/kT5GfyRsiMEiBbDo2qE
JYTRfjAye5w+pbVd5p3O5oGjx61GQIFIMRWuPAzm/I/DvLyFubE1+57G6fajZqqNgzovwvwIUvqM
gWE+AcWhD4OH446tsIdK9sJBOJUWTEHys87td4FEjsiGdnVBt6C30d2mz88Yusb5bOheVtrkNs9x
ORuGubXvGxhXUM4AlkEMUnmlkAFsBn3hY9dfKG3QRLfoMm8zEivgtjRzODOsQO/l4qdv1gOdieAz
GEVlMEg7EBB0zDxCUP5cH4eoCyjmoTe9lVDlp1/N8URhUQiiJLEqFXV/5b80+7dvMyglcdc3UDHS
/IBMNtPczrFNYD6vC+/sgpmEHJ4X1PWoRt3zdBsUQJa0attAibWkXtSCuC4KRQrHtbhnQsVoFS7f
M48YWaCj4Npx27WkSmhhdTpP+/HdkrEDeVC+HoFw7J1ILiR4jE2l2mApTD7mlff0OqsmpQ4aHhsW
BQL+NlQO05fYdUafaHtGD849+UCEe/k49eGxPnAXHwLE7e0L5SaoCP9KZ4+oLNq/Bp44/AZfcjDO
GDHkO9yWjLNJWvjiF/+6m5fG7j3sN1k0BJJWwfdm37GiQ5t/w/9vM3iZ51O92Jp80Nf2pK7/cdRg
rDGR5uJgKT+MaU5M7s0WQbvV4jK/zGkGTM2Ctwh9wn04d5tQhNyKUMbiFLZ1KDNmt+jG9lcI8sWK
f7REQmJhxjXtZoNY9X4ug1dGtTiYc3NrslEmsomgGj5aj42CEYvFVUXKdtxisSClxaGa0UOVjpTI
00H0ND+rXke8i1EUhnrGVoYsIQMhEPOqy55oGJNk1QmavWnpjKlLQTZ5F82cdlp2KXUmGBkexyFJ
Cxw5NCx9a1tZH7b72cA+KmcMmFB5GTEJkMdHgJPJDTUt/lOdwcyAJSJ4fXSkxOJeMelivYjjd+DJ
SZON4mK1Zf1PaWJIlaVTZS+GcIPeM8B+yGawXHE9rClhVHSqOGnQ0jDhV5ek7HzE6/w6zOvKf9/w
smcojRejfo0hosGP4+ZDJk+qhgkfa1nsxslv/3LHjFDgXlqZcsynDOgswl24e9AWsU5JYeCOfNv3
CRMvcAgWWXibKNHW/ay34+WYivPCT2bsNuPq0j8kmD+pLZ8OVax+dj+I5ZmO8XB48eRU0AHQ6L9i
plMge/cLuXzlsl7imeFfTV74Bdu5IUUyZEGTOfm0NX4+qYrM4Pk24gfcYtQGTG0NONCU7/S6rBLu
RAYJLvxPbSeIVnsOPfuNGUT/D5cHvAGJBYoJJl59ltQZPCq8VMzXHl4Dnyc0YUNsls7vfN4jakmw
GOt5MQdrKjvRhNCtU+xwxmFaV/C20CNwjVXGoYWuuIV8NuDVEOmmF4K8Obb3FFIoMwsTEzbKDrGc
BothcOZXUDMEKiTOlQMery7Y989Qow+nF+oWXfz8/pppDZ++uP0Z1YvnjckeAiiusjNO/qPo6bXL
Km50yUDTzMCB2To6zzoFV+UbExDGYx77knHf5Xgz8iW0pXTupXA/5Jd8xRsg9DKRly1LQmy90q+N
ETNXGwkzzFfQLX4kbTi0/wji4hA2AKyPr/WkkDc+S4bfHNKfJQgFH8aPzUEl58GUX1D33QF2N0P3
Ncf/EZxRl2i8cPPCgEVcCeLnMV/ihobcZuQnmjXxrgRFRbAkMUXyxFvnZuex0l7M4TMwu+Xjnwwz
iR6zciq+qjRgO/M2fvw/VkBSbwLgBH6OJ4WhwuZj3GHdeUXFlh19QWxlfhJao4Rtg4aOSoQfqQaO
jtyBWNLxkom/5FwnHDBgBaMAtAD0aAPKxakGKxTvQ2xGHMD7KNA14wSvOkU0Tg4wnFwvcZ52rOrt
nxPosZTc3MDRnA+jP7guMh//aK7oB0gWPRceZI8I++crqKGH65vyZVc9D27b9YDtKpS8K1Jc2Rxm
PCjKkHd09uH43U0v1ZKeocSCklzY6cPxUK07MS/Jai20Gt0OtgCKGT1AR3xq9ZOUZE5jZfCboEzr
8VvhTUj7C7MgCEC0YgMG1RxVevP7R32m6sfaVGKFJafa8GzmH5PI4/b3khOFMcNKI3eCxhK+2Vbx
b4LJsdeYQXBXQ213QhoAsk/zzxYWnEJ9Wu6mUwpF9o3X48PvfM6IBg8RiPMuP8pk/M/D5Ji5ImMe
oirzxAviRT7YJXBB2W6VeJFplwFEfixBBQTwYnGM1qcLLQaCcqPdC4RCGuxB96bJ1oshfGd60JLU
zLsGRX/zC2qU0Oeg0f8QD3/1ZuoP9PBNwfe02wVKCyDvZorxHmIz9OTg6UwNfEpm5Eq7R7ojj404
ixo+4NxdMBl5UiB8fWnKTAqWgbGDySIw8xDt1CUhrySzaBzGVm6lvUzGMvNUOizwQzZCWryiPaR3
ZbB117ODc/AowGBimgkmas7Pt361s2hJXAjL1gjFYeBw28FyAo2RgFMJSl93irFnq0G/Z4ekMoUQ
G4R29q6chgPL/oCCG3RqycgbYcypn3ic3Tscu8AzOgX2xqaz2/OxYoCqJ98opich5WKO8eXpdMtO
Y+vwtt+roK8h9oEQpx3ft6CZ3M/REPtrDI0/FlQdclaxLdHxY5QNOFVUE+al56i4lsG9EsjCdo0D
zIOVYp7pKm9mK/jJ1CkOfAe4OgKExR8INFBwzelFtngmjjM4I9SpP3ODb+fA1PSRj3mIbcvsBnKV
Rs91/+2O+vZ5exL1pJFwKusJ2xD9pcFbOvtwMeAa5krYYEEh/uMW8QBgpMB8Ks6pPCIbkqDmgbtN
C9U+o6nl+Ib71Bdh8nC+a+NE1QbS+qbXGfkiLykFh5w8C7//W2l9Xd7a5/NszyQDfgbbA9bH2Gqv
0womfetVxoktBcIJ9X1yKtHYO8XPPKHOD4z1xf1Z5TRJn06a6x2BbAXjXufyyJIzVnRYdWLf6UUb
G9byKopgSQ+4tPebW/pI8PyifxZGnfw2wfVi4/5oXNArXTiBPhheU91HG8TjU9lsOfr1IUXfkNIt
iuQJ7Ec9bbkDc4b7+YyoH3jdmlG5APvwZGSXQzzdb5p0cxMccdneIMYNhtg0baS3zxEe7CVCqaHy
GFEO0qo/Ql6RagzPCREmHow8xohDs7eH4dylWhZJJm0YmrEWD3VjTxNFotvDisDWdA2pirHBNI0n
YX0B4wht1IxNBK2Hq0PSbSix9u0oQ+FkyZZ8ZNfJsCWJB1/atyizGE2KVyiZ4L5PPOGmA0pJcF59
04kzNaz1Cer1Sl89dvhlSRHgs1j6mnAr/ff2quS3BYzQMH7AWSiKbjF/Tq/Ehab0rNXFEwaODbEr
5li/Y/RkwWnAuhWAhE4PRwz7RczLblrA6QsfN+ff66n5CZvbi8V7r+zWg/aP91nGcObG+wHr5vOk
PfdqfUMYYGfS1Z1f9gYLMQnLZhPlEnbGpCw+CUTf7LHeslIxY0oF84pK7yRsm6k4yLmj7eZjuRRO
Z/Z6vuLzesbu25L3zhh2KZ7Z5zEC8IZ2MRg7oYWyVXTgJgMBBOwtUgf9ZbSJ/xvpuwVLHHUZELMI
KABZtBZIErVQhYA/0nMsyJfNdY4r0/hDmOASZpygVPmBKoR5ZgY3pjPWWw1HDfXthNsuQzWYjZGt
q1yTCiIC8rEau77aoGwwipDhaL4vYxrEz0KvxWQ4rryPZH74JwwHaOMcC8A0y4IbTAwd/6FY8Q7y
NEaHiqiZM853CIs2+O4YhQaHRjO1JoCQBTcIVrlROaIo6+N4pr8IPRNh37TDdImUR9o094DT/yqm
XyPvuUap479hdbysrU2zsNHCQfzA6pceBhM+u4xHq340Tl4Y9WVywtcbtVfGnRjTGa/9PdsG92wc
4iI0MmFJiCJszO0HuE/H40Hgax+ATPlGNPxvTKJQA7qvPbKbS3YhMrWdfo8alqn/qNcMSyiVP2HZ
NwSaGr+ie5TPGv767L2QdM7b2sFQxxtmEOE3oxhUfoRepc8Oh5kDFRRjoPDufSoTCs8d9laK6S0+
brDHxwydU6Ttyo4qZrRTFlwQ6F+U0lQFOw8xm/MVbeqHWoVUOwN4mVGAjJz9bNNSUJ49mfXAcNP7
Y4tOjQ+H5h+S3/qFXyOmk/j3JYP4kil4SNHkwNTD9ugP+xUSUds5UrZp59LsNgxQaTyJD1NWrz9t
AY0LmAxaDmhxyjyRw5wPnrtcDEd6e44GwDwXplZCY6qgqOpZMZIHSl+yTw9V7nxX5dNlUG5KGZw7
SzLmhJBCbmhCzbktx5v+PCfaHbonzd4cnuUlHBwIkMcy5UGaWB7AF4PzSiau/VgV2Sd+M4cFBbYa
q78aRcNNb6lSb5/IF/dB/xzNAvYfWvKM1T3GhAbnctAlPz9KyzJ+o8uo6NHruE3OqO2f5piCD1oZ
mmliZecy1Qvzg2h8KlDeANE/cdd8LQeHYvf42hdV+OsMHbKl7bGG5w5LnTVLoiny9eEMGS0emChQ
DgVGe1+jZDqszbb2vyYMqNyTQpJksETRDK4h9Eu3bJBCn3we6G21l33WCsEqhY9eQ1m9mDJhq2/B
pq+pnoQWbHaRwHVprDWsIyZwOOUuYO1tY0iluETfG+d7OqtWr9IxsIc8QOAADxpnOKuljxlY36/z
6+GfeAalozL4+ihdxvvLw2zmtAEMK6jTNUNMz+7EUetA5upgJrDn3FV8ZQa3S7jv9VxMCtqDXE+l
aAiwx7KnXIjqkDmrx3xx63TejTnyz66W3QHnv8LsaEMS5E/0l4PVd9Pf/TyRYct8pJ3f8f5PNJDW
10yoIxZcQPdigqxBWcpgKDcHnwbyCHCsB7GH8Pbd5Zh/PXCuY1y+KFZMUT6d2R4bUjpPXDR/1Y6Y
0rUWDEJlWi4H/i9Qly0jOXjJgoc6DCEBQ2ayORyy1wQ3rfRXk8U86eju77pU2I3sKu9pMXRuCtIV
/t2iukB0x3kBvlDseUbXPZRdMo5RC3Ku4OOtfvRcRiJqswnUYByqx98oxRNFEv5D/47DGlCkNaGJ
F3+jIgTBAAyV7hlk7H7nKOs2oyzSksbNe7o8AyMazyBCHZ828DDuO4sK6g2NkWbD+6VxPTPI4Hw7
6wNa4mDI1Bz8HWFbKONbhlaITbPnKyW4c9RTrc3gnAOB0xy7JvciW2+HsZTMq6d8ups8eIn6PCgV
nxW8YJiG21kTfilujxBZ/wZ/zJZxoSAl1yK3PdzAMlSMrb/5MlExox+qPoy26Hbogs09zHvxAhhy
iCptU4JSAp9cmHh9p7SU6HQ6Hfe2Zi4Iy6wBZDEnUl6xqmJd/+Mvu5TKsISZ85ODkHuMTQXy23/o
+y99/ZryijZeLV1O4cYbPvEgv+NDqqHm8N7WmOKAAqKwqnfwtT47prlGWp+ownv7e5TWyAedYms1
9IrZibkWGgA6GErJl7i/JV4OaA4/ELqr89kIZaH4h5I7+D2FnFX+TvtgC78k0Nfd33pgy/466y0Y
3DxWVz3c1fai4wzFtJAQiLcU9Mc7Bc9FKJRbwzn0lgf2MkoIZJCniyk0v3Tn4QhxksE+b7lxEKzT
4RXvOIGtwjzNi9pjVPmUz1fM2xWeKkcu0N2IGid6JJGmMwQV6DHFOnDJv7nw95QyYqqNiHLTS1Fc
qnQvFCjjiZztR8b0XlgKD3VYWJvbx8knN8xWAEV63It0deADgGbgBG4fx6I11v//A0Kiw0yedOuc
T0ZC0wQ6z9wZCpxxh9Hq1xS/9Z1KlwLrvRzhW8YUtwAVh1ch+pk+ns0BiJDDkpjYYti7GTjLBvzd
OubzGcQTLJ7+RLrX8m5OhoyBX2YO1ssipr7jfU5Hu5/ZNzqO8WSYO5RuaWGzV5H6KeAcFdUlzlxi
TEjklq4sqbhT2AVvJ8U+lgV6N9GCVFbl7qEiGB4jeXqosXU2hlN5isM8FXUCfMHni+8+kmzasQlP
6M1zwDM7aSYx4bHVedIwdcL0UKix7L16BjehUYg2IuNvs2lTFG17ZXc7MtXBXlPWo16GGS85C8Co
c6gn4Ns379qbvOvgqwD1OhwiPcyZ2EGMGQG3xFq8ixFDz2CS/aF7zUQTfqqm9OEOzTZNwzcUDZUz
8Fqh7kIdTYsNFQJGvp4kB5TGLVgR02BEtTlfDqpqDW7wURi2EFgILQNsDIIP9ro3iOjGC//4znp0
EM9d1tBl5L0TYAVNZ/XROOA7QlFOm/cTOasDi3KaGlzoZn3wfKf1nTylBgQfYl2gWifsQ2R98Ghk
E4GreBDgIAKgxdo0/MGpTd72dRKfeny1wE30T5xB+QssQRwHw2WHJPSclc//JM4WaC0IkWSgXV6H
X1CCNSO1MTjtLnHeAGP0JsZzmu47TxKtKtwGpicLOjefiWmKqB1bjDVKc16fCMV48EHS3PKIK8dj
9PHU9xqAVTeX0nyMTbU7wu/nokfaPpKgJ0EIv9nCiPhpYtXUN+5dfO1sBMqndv6p4mi8x39dTK6H
tdf/MGQA4sSleSJNRK/6WaS3GwcYDHDJtXWgDuoCy0cJoA/2gzYeYhGO+9qgIZHkbgxGU3jaLqkV
dNmdh9tMKVtqP8CrtromPS3wyQSlPqYgwu5Z8+s67VNWDWcfYbC95WJGOWcO5q2PuYzd4W0NMIw1
snDZu2PLGowNnsLgqErOpvEiTjNxogi0Bs/uG9glnRyODQyQphdh6ARNB2yRSX8jcdzo8GOQpwjQ
CF3dOWhMkWhCTbiabuz7WmKuv6MyBm+aoitu5ziHQXv/mdxLirHRVv0/FkXJZA//goa4+1HnXcF8
zXLDBcup24r1K0HpEsHm4n6A+AOmmAJWiwf17yimwHuvc1C1vkVWsG2zWJ7Y37e6Aw/iYqNwMBja
02WOV5K9ugWrzVMX+NhJTT2PlX+nt1veaXrEAYql8r80i0VlpbmiJ/07C2McXrPD+xBzTcdem9G+
069wbtLpM69oct0JQl91jZBzfmw4XCmcDhzap4udyAknD9PmrNM9r7IigAbnAfZ227GxDfKxcRCj
jvSvmSrrj48AMeB9CJSBM9fLg/jE7xe8KAohrivcaxcJ5+yTZW15J/EVbBtCTjAx6DX/wM392OWN
Jbj7U3glbDIkaLYDisk8giNB0IM+VHTGYP1e/2ZnL/j9WXpGGRP0o5ceA7ewK8i58EBGyWzGVc1f
62CgqTj2QMUSR5rlQVB5WWmcBDGODelY6yDmM/U8YFRSyMGrPSY9TFx4N+KqRwUP7jHxHN3SDR/G
5gM/m3LOqrcMGtNQNnysRSdS5nEEJ553YQrAdzucvYxgtB2KYcNqN9oSyxiopcZ7fzX+DHdhWdos
zI0QHZeee7z65B8WpHuJoutWnZJ5+jTBWHfPmDknQXZm4jVzSBL6mRvHSAH2dc5x1sHY3UOFsZLT
MDylrC+Ouu8f0vso7YUJ9wefP9cMfw21LoffPuXuA8LNrjvAwNPpzNsDQhp4/XlmXUMr5iXsZZO3
jndCYXuMDTLoybLlr99BGOC5rx/0/ip7288gvoov4qYpzDR9kEnCETdKaWKea5BHTinWRBolV9NL
4sDy/4TRZahxRoThmmUltgVn1jTVvYGXPU3Qaod6GAYEtIXEo6oXV8BtL9YUY7phsP+cvOTQ+XS+
TrjDbtjSnZhTUNRkEak94NccU2K25DwCR3IOFKGVoaxhGWQfm554HXY7GkZ3ka9VPfBAii8IRZbQ
TIJHZfAdfcmyLOckzmoxc5VmscUz+BcO+CcwWUtP6mlysmDd3nYhmK5hurK3nBuVGQa9qfzlXB+S
dfH6U/X1wPTdPxPlUKkfh+vhNKjxadBKNh0CNHNRma74yyaxwY/A+lmh65pdNAs/7Elp4X/JbGgW
mBNNbphv9TO8kn4n7JkMIiPgprNuz17/8L4aQcJSxe409KgNPVYLSzW8/nRAFVaR080yfa35hp5Q
bwvKENUPmUpsTOpan+kf/8kHZokdE74jiwX5wqvUsvyb768DaAAjmfnROIlLwKr4P5LObFlRbdui
X2SEioi+MqlrRER9MVwWWIsFIn79bjN33PNwbp7MtRRmMUYfvdiwKys9SBhAyNiaezqFCMCW04S5
OPlvkfX9fZkJFvhxuvCGDkdLObUhNkvnE5pBOAi8k8pnOQO/UZgULlBl8RVBELHYe7uA7zJl0s7M
iEKR6Ru168nSdzc/YcYOQvM0lSU1Zcj51N9udBj2zF8XfGvC0TmyY9Ys61uxdXvKSftJJA23fsBT
mnD36ua6cRcBOxTz1ZhBgw4y7rEsTdtmtbpW33R1u5lTlLrs7QWrxO1NLXdy5BGJ94R3C0XCVrzI
dAwSWWaz53wk/NTEA5i5hL7IiR7mhNgz9MhIpNRzHLpRUxC32BOmnujT6UDEYJGs6qnNDbAypp+D
zvmIR8eED+W+/ybJgRNqUrBEeayUB2nkqWszWAWmvpqPkOcmiGGYFgjjrM98Qmcc8QNZy8osyxA1
kZ39lLITcr0cxNhkKYWKRTMTA8ddjX3qkxBl+EZ2N6L+UY/enEOKWc7xl3qzO/pB7qSjOyqVfTqb
36ZHej/j4N6tzHlSJftLvC/01/oVtTqrXv6OLdHQ4Qs6ZnQQj4hi+srGOupLOuiPvmwmxHtZfzD3
nHpHylHYivAKYgri7H+Tk137IuvqQ8d758Sl74cT0oSeu8+Oj+cdjSeqJMG3Xcvv2qQpdK0J0Xn4
+k9uOZmYoO2YV3WliViUC8d4/DlO5CFhXsvHIy2UDayBS1FF668t9nv/qmFepZBm3RXc/aHK31lF
lOxny1N4VznLlszy6Jl6DgprXdki4oBGbQjevAxxQpop57c8K5Fl7d/FXtE6m9vxSRf7VYRqJN2z
bYqfx6reVAXxlVYk3uQyW8D2Lz3dXkInGxVPm1DjxcHbXy3vE9V47X6W3tFyRhGihhPkTh3kkuMl
JU3XD8ORvVw2azjr85/lG3428vNmpXuY0jl+rc/9GgclMolCzEbyqBt4huH3lyS1aYa2bXSHoBkS
NWi3z2LvD6JrZc7IZ5uvwnmfJOd/IU6Oc0EL5MlkXK+OHfRpGYfMOBVRLxfXOHW2D17+HPsvvbVn
mNLiHSeyJ7NB0N1SnBNTs6nOIInHQAWFlgZYEUtHNrD+/VrIPSHT0HkrC2bP+mVWQFVF+xgyNJKT
1c4MEDbClAlsa6QXaHNosK3A5NHxmVJo1qDrjNfc77z1UL6J9EhqCVcKy1aOpHEAYIyKu0LxMdee
SBv9Xlzs/dP23hF2zgvmiJ/9GP+4Ra/VTTbP9kFNqH+TlJQeR6CNum1w6QXMBznH0eYg5qG6Ad+3
Yvw6HOsUIzKwGcKEjdkVfj/9bhChOI5zNQQFfcRpjtTNPxagVmYrhwtfZ9ozloZqbAkd8v0WtD+k
9Q/9WqT8UXoScz8k7W8ZGp2bPtN4eALl1ro2m1/cKfkh9JX3iGbTxKv7uoYXaM3wyWZVDk0fCbVM
Opt3uc9qMTt2bZL4vHaaZSlwDy63LW+KPCiVHatYIcY0s9tGcUnp5kXvUehlz2XWYhNKBOMZkyok
Hhw0gUnTST5u56RfbGdWC8O/y/EIyM3UCsNVqsGd2KbjhIDamqi2Ibt5lcKYY7ixlCaOop0x/T+Y
89kYkrrog/qxQNP9gcx0bI50fI+FMza2QxOY3iS0ym1B2H5yIvGcMslISmA5ObiIlLmmMwDC7gmX
e/3lzU5iO3ZTOuo5aTc2nKqlqhOCxfLZP/azjmWktzAlJ4CFMm/2bwObGOfhp0Qjdh22Zxf2ya5j
NCSQ9f96D93z1NnPXHTSBf3EQXC3MHNgQBQUH0DfiT2iaBkYDJ+HNQnBlIgyf9DWo3viiUPKazd5
YgTU8zfOAQiPu7jhg6Dngj1Refk18zree0Js8xZw0ZmFALFPeILmamW+ja+s2kmsYU91I3UYjMz7
X6MfENDAKNdrVCvEsn13D94fDQujXj87nZgnH3DBn43LlCAVpK4CzRZhaa0hgHlxHvY8k6lH0Y1t
W0YlgqGjppve/KJnmyQYgP1Ae8iZLRICLv+33cVnsMHmoJha5N8dDyFIzLEd5UounRkl/0w4pANH
OiXU5k3lwiJBQcwsWwhn1nsLMs6yDMdR6F2hcyLj1soGfwILmi7XXtdY33G5Fo8tuj3mTmzSA58P
u8iaaIHb+kKACKbl7s0cYVUFavLIcm0Gnh48DGKyFd0uzMMkWvlrtG8G9kL/Xwe1nwKs6jNcti56
2JXbBOVExH+78lRZ9ZbvcKU8FmSN7dKUKMRlO+uB0xizLSfGctjV81dMYv2sl9WeoqftX9d5cTpu
ZNI2lyRedzJVrl9kOQ42EepKIYiXcFJFH4RPQ8t6gAgbiGlds2pE2lFFr0H3i+B2TwyxCgIBnWNS
/6UM9VWjOYvsGHeSK9vtVLp7wHlnjyU1e+LHmIkTES3uvpM4+S8fFOhu5k99/fTyFyMJXZt5NQjA
4gc7xTxvm2AkbekWrTGYL3jMZOvduS7uyQpteHTS831lO97QIjrtM3sERXAOLjp7OyJ7j6u19dHV
RgenNRaLUXybvU0tvOk69xOKMSrTF2Wf4N7T8A+wUmLVhWcm91EceM+IunhCR5EoYRFgCU809C0k
Gw6XK09uEtydTFCP1vA4W1tczYG/7FOYoe+VhfpPFD16FxGYC5PK1zOjYrPTJjs5yyo48ik3T5QS
af/w/+9lhamebUIQmDDV1mhLzHyIIzR1wsl5a1TArIbDkic3+uMyFFGHlQz/z6Mup22iCmMwWVBD
5JXOd+vkBTV+Y0j2E/fmd7mO4GvgM+rs086U+5AjreEw7Dp5nytLwRSa5rGaRWYvcVgKrPDswepF
PWuYUfDl8/Onx7jBoPvX6Nsq32cjujqEh3dul99ZX0fHBBGoKAoy7ezFomtwlWVEz+ci2FSmO+Hm
tBKMAi+8K6/ioR0tTl0C45HC6uThUfRw7gR2s5gEi57groflJCg5tySrE+ydOjzn4jSQGd+4pAbm
zcd6js6lp0/o2790sK8Hda6+CcwnGY8pv4Ip7IW6hsByzUgbv9XTGge4ghxYniEBKNimU6VgtJ32
Fn7D3SrOl1BR9LrY77MzCY3c+QCcd5pYzn4ZB7QdExzEP9tjFVm/9T2u65zTpLFQQTiG3xWNKaHS
uz7nljohPeL/qExeXJyCEIc8OsG+1GG4jEFoOcHqqULJavQ/InOy7fZhznHQ9EISlJnZR1gGNSCo
84vb0HgBIK2hxpoeF+92PEWoNeZPW0e+dZwBh3Dd1t/Iu8b7lDqd63OszxuPa+UFOxSulYUjQJDy
vL2BNZzn7PBMsEAmEd9yhCA6KePtFgB3frqK+D1djuzwxa37pPig/qnJg6R+kE/iuelYI5PzG5U8
eUNZSd1J1Ukah0rpHwHZReurkcszMmtdHH9RUkOQNUk+rOw9lyx3AzP9Z8/wPwufLcUGQc3MgFr/
5fhR0PFtL/bInPlUKBx5y6/7F56mMGU8WBhuus84eiXpHXYe08HXlIqe1M59yjuYUeieiIx989cv
U3geb+vub2Wliq3P34Pzm4oCghKL7e4y8qQEWJTbdTcQVC7/3pYXDrjfR3xAInR6XL5hZaQY6L6/
uoNv+zjBEUBoalLtOguW7scW5tdk4b6Bl+TR4nX5JduyoBIJ72tNn414w6p+/OOsRE5rdI1IWz/F
jfXZdZ7h2ejKjVaJPfE1pb43TykdTUb2BpGZ3DkPYzYyjX2O6yViZdCrvr7+zWBMZURPNj6n3Ggy
WErp9XF7u3gEEE1AaM4bryfADrlqjaPQ0pX+Tt/khDbF52uryDwfpoLJMIMz88uVZFX7fgwpkalk
oGF/cnNQJ9gnn/G3VfKue+7TAuRkLfIS0iHWAOSu9GEYJuOk9VXv7bUQ7ulUkYGr6LNx4aFKhoQY
yrSxcXpFaU0WnYMyKewS6pGiRS46lubW/sjkW0uk5I4vCbNX99AVbcAM3OUeMEEYaSx+4Ad4OIWI
6wNMlByelElj03EGtkp5rEFqcaWfwZDksjJ6kiGK4cTuEl2oSIaow3lnVO0jDkzJRZJRIBhL0iUx
DPQu+WV52D0KfKKXuFW7iGUYl50C2as1xbMmLZMt7H2sjvXyG/8ef9KB9YALhyRg/nI7KZ7QMyzD
4l84cn67Z17trlhieB8iT8bYIuhI1MXJO2dcDJXehTaKJvqWE7hQ+0dU1JV3nrfg0/YlhRZ3ShGg
42yu0YzBMIYauuwX947x7ls1CnRkytQPTx1gqoQ1W/nBwzrW+tA/eEQ35XDvMOnQHwmQdHbCS78L
zyA5MIWzFGgopfXAHxBGSploaX+OrYXTrKxy81weNyMiJbE7GKEwx78i6NBPtcw7wB+Nx4qtfQbl
NJ4eOVRLZWBIll8FIgu1DtyiY1BxJucXz7l2kS1gElbHXZ9+z2xiwgf1GT7/QM5bIu6scqrZoDXX
BTmSJHERA8qgKb14XypNfn7Ykcp2Yw0RZpTRupTJgJPMvuAKvdXWBHpdfvaxa/Cfc4xlxWBFoCwt
wRo3nctRvGAwU87SmMH18fDORKW9eLnFCoD0MwGPmp0h8A631/nX628+s7HXxDAHVHuwKd7MVIHS
oBuz5u72z/86g2Qw/WBjK625UetbsJsmF7pLNVmZZDhmC5apqAhZRa4ZgBpAFpbZ0c9wfebypWfk
td9K8fxHFLrYB2bAJmYL4lbc/uDnvqwf+/Up9ve/cZKX0CDNThgxGJcHwTCqBL4PKBvxrhSY1DOt
ptqTsU7uSJfyKsranv8FKeL13tKRtYY66oygUcPipw1tgK1/UjQkMPvDsLvCdORiNg4WcXwUHE/k
dga9nQI14tqiJliM70pDmZ73I8BKDjFOePMXKuvOfswhXjOMck7OxWliaaTzIVW1DTjOME/ocT+9
SEY+kd46sH5mB2N5hiJMxywisPIO/40vstXwAoX2iVnLhIYfjQWGfgmb3sVPklO8YbVjEMIcFQrH
hdWBMAMJbNfbMpwnbcsswfXwr7ulmGPYNZrmA2apP0bZZKHwErhv0pU5Dg58is+ZkL6Gs5IwIbJp
K0GCFbFy3IJGzZLckqey/lr09vgrPL2fOZqfnF4IAbWz6BcDgC1c0cSqps1RRP7gDOwttG3t93Hh
ggjM9HmBi8sQ74KVpHIcsAWIyhCxFC1OMMBWtfZupBy+MU0zTxPcO0gKOorr9IzktvaolOhEf3As
af0vUX9+il44WdRBAwFLI7tEZ2HBMeva131LUdkSTQawPlttRjsUozYkmv0TrgouHNAIIEchr4IA
NjlTCVa6DWozDB5zdclE7kh6Taw8iUFq55AY3oRnsSrw51nDXST3a7Q5yFijQc+A7fCEEBK+gC0n
FIvDDZ0Ph5xqn67Gcax3ZZhsGzcL+O14DreJZByRo1QaH/Ph9syRxSplosnw3LhF9ZZkhTeRy9/1
cI5FW4fWIOoix9Q7KW3QcI5jEyApW4G9vDwYlQP1QWiogim0nJNHkC4xRfwavHJe01O0yhSPa9I/
Jk8i3AYceW8hcwppzuZn6f0Kq0hJ+5hwQW/PlQk6n7+fD+/KumNCNUxWztPE6IQgvsbh4PrY9xHr
tquve54StqglVu4x7FGXuAVrRrYHwPocUXCQbKocNvbQGlojVvzV4H4HajoFIGkmN99X9gYyqovq
RijJwcO7MtMA51V+HJVgB5BE1s1YeVvH2SnAYQmgYTAZu5jp5+O0TO7MXSw8kfTB5FrczT6JnB2L
T+d3/xB92sOY/pXql5McplsT70suAWIMXy6v/zk7cuh20XvPygX6RKud/mYkBLKZyEhUghOfai2l
eVcW/oAwYs1QQGopgTC4EwpVPYZ8JqyojP3Ive1eaBgwszQfMI2ogMi1Abb4WW+qR8oVu+TSxkht
eQO944vu2c1HiyAG7l5vM4ThCM2KiCznCch8I03sTozoj2HeCkxPsTQ9LYFzLnixqDPtjWUJir8V
upA+dlHSmE3qSxdvcczG3IFuO9HY1WfQaSzJiDz4mPK4faEioDhx+M38AMLu9CfHpf5Zk8Zuo4Kw
VxFZ7SZFzwYjrAAmoKPIoFfTP8ZgdBtWnHGkRcVJyoa0mY95Kgczaqxf+jE5v4k8XQGyYqu0vBvs
K8D64/Rl7O4p7B3IIfL5lHFlc95qeE8ynDZvZH1J5Zrq8uiyfFV03JFQpt6XTUy/un8aK2RjSyLo
H+4Z3FrpUBvfzgyUzdFiNe1zKT0ptTqLFp7dRYP1eXE4V2irOb6+mFC5HWn8Y6j4Y/W4M7pTAhz+
Ojy2L/OBlmPDJAvF1oJ+SvyXUAISre6z03SMaE3vJRcbQj6UzX1/rohuQE7CidmRdbHH01bPUfOC
c7wS6TSzwnzsFvygcKDi5hNRQFS7i/eZSGZqaa+2GwiqNnet3ccd1sLKAgSn1fSG2BFOXRWTYFm+
NEQVY1jJqm/SlwmnzZB3iazyWjyKuJlmPZAxGiBuCZzOjL3hA7wx3oZkAk/EmmHXaD7BwRjhENDx
M9cnn2xvvylwzcQlDXdaPn+ZkargaMa8A+z3S2hJHEz3PGzZEKmszKEEnqyx83Je3J1sGC3pLeSC
4TJ32cf44GyhSvNvwcNPZyN9+ewF6G0JC0h8MDwh/gps2vRePjGULOhhzLW6ZYhvb6COgCh9J914
lVFp8+34hNS74wCIHd+n4USbZnjof7za4N+3JAcPTZXVIWMMgQYtGIgfkmtl2DpmZRMV081GP2Z1
gZ0RjqJdECEOH54YO9Rkw6Jz5lvVmH28gOfPRkb6RPzlS7fEl7MGqCC51I2n0fdG9v/PnJ6F54SX
g3PClA1eZXabP2SY1PkP77Y+plw5/mviMBnb74igGbt2cJgK1PhIdm/pHItO6YDXUGCWFopTwllr
Dia86TYt/O2kHOkn70ZADvIwVgn2tSnHFT0Zv5aAdLxpMBNAgkaQHdfSe8ZvwsNINSAzwO6r0wMS
ouOTihZMD8GtNXaBBc2UeXvf+tif/Gaiy2D65EF0vsxejMUmCiXSYakuHgU1l1j5TyZzJ+vHTO/t
ryxkWxsNvAT/RfOCVv4HMWjAXFDOWo7xwwJkvNj3v56rIr2J/NbfvkwtfpmETOIx1rH5iazVrtdS
LWjAqenNVNg2LA6bhjfH95Rz3EakzskPT0NLx/ZT37x9bIh4U/9i5m3FfSHN6pv9yTlmk0Rkl3Kf
KBL2A8bpG32/czLGDYX+50semN5mBwaExmn5sAYWQ2Ky6rJLDM96QqNiPqA3S10yO/zgkGAl+xXx
JMCaj+wPfJW//wX3KTnJqvSi8YArj223bb0GSyj+EsURquNv0ONkduRS/8W1p7IfgR0uNKTKv7+S
9nY/HBdvrCWKONrHnqnIaRP4PETFm8sW7AY16fX9v1P6sJBns4o1sl5Bfl8B1gfWMbvlJCSQ84KI
fLaWL5o9IK3SkNW2OpCK+Vqv9jDK6snRv3YFcujaVgrkZz6KYJ7wo3h04I2N7GGYfrEY168WTmij
ogqBAjAtA2aR/wV+LvUUDunjLIWMuX3w02s8Pfqkdc1l7CFeYh7NAmJYBWwUdzizE59cEi15RaQP
TQDfNK+z/y3xa+ekkZw02HncMBDhVO69WwoY+t2dKT20ZIxLEkM9WXfTvIERL68Wnrl0lf6ZIw1f
K6619/a2fWFNa75TjJS/0dUirtRo+BOsv8CUaJa7jrKTGdWdQHXlyj341aSSNyhboAr6e1Xf4mzn
dIOhc5uos6/dL2r/TPdtnMxADXv2Ku7RS/1wiKIWcesCJLiq9BfFkqTZGbRaoPDhD5O+NiAjmPrd
ukWEdhqdLWgRmfSEgHFKMWQHs+VY0/mrGcJxVnr9xwXut8gdVaji8pIlJ1c0dEOQzYrui84bSc95
87YHLKIjBax5u5Geo7NwnxNauQavdMwesG1H/MpPS/rz/suk6BzF3303qIBNFZUELb38G7ZEWtec
yHwwAxgK4eNCNd/eOO8TCAC3ZkCcqbTMeqwc/h9Ff0MpgwwL9UMTD6OD8BR98NkmMUEKGYmDELmG
dHQwOyDkhMmF/hEjIvtqwD/viVxevu+w1f0TcFnHlaaKWAhIAHoItjEka7hYd4wOhROjV/gwEEX1
Fsz551GtQ8WBVGStgKgtcD7hvE01PUR43gNkrcRnQalOWXVNmoD9rT4RRsu2bMD9AneCColS+2Ux
hkm7/uJpIoOQvaTNTZ5d4YFsONE+LQar2G7sVsaDo06B6PmbkjeCXKxMFBP80+fp07zywaiwG44p
+gUczrCwvIn0bHEr4rGHedTAbuHTfpk+0PNKbGMADs2+tDD8Jf258u6u3IZEcgVzWe40WPX0LK65
/LbhdmSaqNkQ6sHYK3tIIBwL4+Kqsib1bzbXuBjYY4wjnyGpoKa1xYeOPljhOJTnudxIb0axY5uX
YwCTUD0M9+yrTnzlumrtcdbLupOxZiqN6CUjmKa0lzneuDpwIFIOgxsKBawOZTyggIlIAcSGRVLU
VpGiL58JWgp+z8vsWc3s5na9S8IBolnogY0nDgocj9MBNcvLGxObAaUXPzGcJZjeUsF1+a12Jzh0
JuDNXKe01/47lX55fYcosxdbIAGX0Uhcxx/VPqUVzXRv1sSfvMppu1cmV2Y/OkCvnZM1fLFf+LMO
SmpAdrbGgyy+uz7QUkhuHJv/4skim09iXGO2ENiNuEzOCipQiEBN8I1eBGmY4BXeSjx4uDSSXAME
0e7q7Lgh8Jl4v/XhGB63XJrQLGQNiSWEUsnE23F4nF6T8+IKT2Z1cy7hKR04Jw01DVaZALDr/hx7
XfSPGrxBJsvzaj1Of4DI+I2eN0r+jphAVevDe7LKsCGI8TSvqck+Kd4agJ7I5659hBsP8nR75sXh
R0D5XPZyJl70d0NnCPNdb5hkkzcADZ3sXDmPKxPkmHgbwZ06+AOaDQm0leYDaUpwXVQel2nxcvZD
JEdfKdXF7WFo1WyNZrt/+XeqzvavKU6iD2Qlz+9f/N5osTIfbxo+Os2ejQT9a3XtU+lQKL0R2nao
GowR60PTSaj95J90jMRctkoXR6apAltzmXNrcCwbJxu/aeihzMiuK2zvdZVLFZiPr4LLC/6t6ZA3
TtLQd0WIo96Fp/5XQtX1ax8E7FVg2Eks1CPj7d+WQxKhVGQQovt3w8CLgRfoLecRWRAII6OD3acO
nGJq9gmkMR6eAvSbwGWVcySb46s3IPsYMvKHVLsemyzuU/tPeob6x/Guj/mrAXYtbwcO/GyUdrES
sV4OKBMVOMJpWthzRpq6h7MQTnAE5o0djiOHTv8bIroTGPAb2mS4uFmv2UPf/aJ+3N9gHkeF98gQ
l1pArLw1nsdJvLE1P1HdbU+0NgWJxdNzwsn+oLE6uOMZxUWHOEDsAUkORy2V4evJrf5l+jSKCRYd
Lz+aMXiZeBYE/Q22p6iTd7vh5kVKN7etfXWxvhxuWCui8Y4zNUbmh/bk4Jazbf4T5EWMU5AP9wby
fwuHV12mUVNwRQd2GeHiU3bJfcqKHc5X8XP2sp5+N2s541qq/oe/ikCfOeq4neBRGKSSsfCkswBN
i36cywZHTY6G2eJDDwoHRKRgeYuOaY3NrOi4PUGaPXi1PAqozGk1LukamplCjt+YKv5sgF0lGLNO
MObc/TBoMtrpILhwWIH+SbjzwFzqaKwiigu4vcOs5/FksBF5p+d4JfCCdtVEc5GuWr+wXOCHCfCJ
1erLo7Pya4dzOaRlZTBxyslR53JqRDuicuPMuuRV+NlRgZLPE4CFuY8/ljQxbSY8AQZaGcgQJ9GT
C47i/BZ008t8uOT4Y1h7XnPEGKOj3Ak/VntySFmkJFk63WUv+/QMBQoDi272hhge8+8Qyk172Xv+
G8N2+drAPqXbJY0FRvb2jlkVyE9vpuJh8TAUjjFnPHkfpBatJKEGLLAOuhY9eT4Kjvbzb4CjZ3oP
Gcij9oNajl9K6X69E/wyjPbBZ+ZkaDJulhPwG6NVJHBYQd3dr/0OqVwgAVCOBKMeFyKgGfd1VNkA
oioNKr640otF8R7YkMDo4znSh0A8u915n8zLoWriop6orInSXUvkHyPUsJPBRfgpQiKS9MwwDhcv
eLEHoNUPpwY7FwDHGXGjacbdfEA9qTGjShhw987GPaOXveQDiC6E5045EB5FCzZAQ0OavRKVjEcP
5DIpoqPy6+W5eikuRfcW3Iqnr+AZ80CahQWjTlsjBu7LUD2kZ4iTZaXw5IJYTaimk4oVSoli550Z
RnIUcISIhjRHrOIXJyRhbg57FRtA2XABvgE2LbVQDlrwZ4Y0OSpQ+wGG/Ey8fW2wYbMLjfzm65rz
xY675nIHM2KvxDd4ijdv8QW2eOZ9HzpceigqH6W3p2HrRUEiTVNpbmgJ8YlFc0ITSGV4tI95aZdu
zyukF8/HeYA0lGkHRLtnAwtinC+oTjBmNVTiYkDZnij4qZrMktpiRf3Mz2OWVBfa9LC7m8NQg0hS
gKYSkm0pMlJcTR53+Tzo6JNu9Nn0Q9XFOpwi3h2AMnBgY7IGY5Op2d8Bb4qCa+MuCFkn6/dSyQ5v
hCidZeKDS4CTdSfP/OoCfODQSL9pHV2MTm5mb7HacQ1Qmu7KuTL7ckEJAH6DP2uLEU6Me9z2zwkC
WJ9bkpsPnx2aoqf12azyO4hXPorXjf5w0LnR85TibdZkPqMp4pa2QQOi00xZfnnP3/9xcJ+C/buB
1zSgx1jipis+JMuIh/NLOIMHkwsgSNdhHsY8O/nGw04wgAYdVeEjJmK1j3EJh+jfivlCen779+ye
MVmQno8GhT+mzu/lJ4SI0yWmYYf3NoTN48G4qdYakwQEjPhhBT+vb53Zv2I0/6zZbWzNt3POx2iM
BpybqNmI7tXhxV/te/iO7/ZZvmORX60DF8wRVIIMC0NwipAoXjvdiEYyxkA17ASvP25Y6fs6NJXk
tKMsapnQjtc9u6I6+HlKipjzY8LufTga0RE78IMXcMmK/cJnpcDNkBLHXzYps0oCBpKvTUJs8Q5p
PC0UpHzSMr3mVMrhyFBNziPaTHqZsavt5CCtCiXiB7LGuU1ThtozqaSbcWkpyRFZWPH9uMricLKH
CIQaAdLSWzygY2qEuf8jDZZx/2hddhzqoBpPDtbi9S+fm3r1lF8LVubjrd//qGEZUrjHs3tixsV+
As08Id4Wg7vX+ziXHaGpV8Td0hZRp/3CYApQwli5d/ujb4BhKVSBlt+YA5XUEiY+8lf3KEYu4k9Z
9NMCmO8ltb0OK1iCClCMCUXtM00KVoZ0VEG0ZI9oe2QhO3bJfmdHvY0b89kbwsQFZC+qzFzmnutV
fiOll67vYoJF4CThSGst0Pn9D3YnwxX3lwyWXRDDk5BW5Q+n9nuJmmBpEBz435gATvoTACWbSG4b
s3AwV83jrKdBquct863SKBE8IXZ/JS3zpju/nEx5Y+hTiXJgtW4EH4eEBunddfFryj9pzs2xejai
B/ZD53zEQTgCYsPVlXpjRYvF5uYznpM+Ca6YATZGPf3aT7opBbAKObrxW7y8gd33VuE7gBUHZoGq
GoGthJvFnQkwGu2+fdvgM2/QjGf3hWzVVeM8I4KEf1//M9P/ELYoE6WqGWfxHiUSC5snWevbtLLl
c1J69tGtTGnJhLq5ncuK6WsCnDudqQZxHcKlRaNok77ypyFewFbQ31Plgy+ygMEMpicng8PrpSNH
dSuxGC/pRj0KV6rWX9jZt8F9e5k9tnhkEGHDwZO8sFFnHPMJSR7gP0rpVTV5BG12j8uYG5CzBem8
GlV/I4jUwGp8cQcppIox9nU+kK5kbPaJ9MhWBfBSnxMJaYjx9lXztekS6Ol0cQzXqz8cT6bf9Bio
2GV/BA73YWVe7S/Tw5fVydFEBwPra2aQC7F0JaBN5yqlcAnf/3TEIaiRvgYFqzfn5DcDUWEOF/Tj
UXyekgDFeruk5ZyUaeBuxNSD+cEp8XGJUTHAXv6rndYvGQziMjldxe/1OWGwZbGXwDclXMYaDmhj
rbfNwnJRRu0/+Fox5eCnz3qzARc1NQJviRGvmkOl6wf9gJfhULmuSB/2bk/Rm32jZ0hn8F2uNl0G
8L6yr8biMe2ypkpqvHLazA+Taj2y5K102GmLCijBhrUX/Zh7o3Xpwdmrt0jIoGyz+V9/HeMzponH
mHjycD/7c6CEl78zghMMhT/xiQddYDIeqDmfkc25K8GbaKupkD4OQbK0Pao4bjRsOzBijA5rFYsC
NSJDali73yfGQ1JTB3hI4oqkbTzyt0O9ELfJm0xizpk/hdMBRR38NpSqszq4oKi7AqTIMgF5NNQI
Vg0jGvg8jcMwrq7Qspj4X3kKUeyQa5jFXqjCGBc7L2MtD5D7H8UPvFWrQi6ZHfzej28O6TIitJcs
AYaQB8bmQ9TxTGZM2V69o4Ylg5cBQIcsZF4WflhMikB8vLG3/lKhAfZQ1EEv0PcPXwV3oJaZwgCs
Mxn09PAz2aQoHnJxr+iCoJyADltAlp+cosCyeFqNUFwcjsk5uQVlVAuavl7S2T5v8Gug/GxZndEh
rXZ0ZWXGywFQhUzKYdcxSGxfYKMnkELDFmlhaFJOT0bgGav8QqkEpwLUC+dTKV+l6BYHnFGDj73H
aMKuzTlT5Kv+xUwD1UaEo3362WHPNiHrgwsBN3VGk2B4MR2IO8xhH3ijqC0YaSO7lkA2zQptBCQp
+pwOIEdGY89a7LD+mbb/jIv3IJT6HbVZhYfWef+0HnzfMwMjVIW6LIuZSJMsxsI7LV9xb/ZILt4A
kjxwaqQZHFAQulRj7F52uMH4pXHLNVdxGSh6uIXPMflG8ncAucEq0l3yneAty8mb1IEfGSDFQ6Ll
r8CBZw7J6+y8rgIyXhr/nMEZVtHf3+bX/XN+U8QvA+No5t89h9ndZbJdK5LZQxDfI6jnUIjPFECb
H3hhRaUpJyBN/HDxCsuoVszj9hJ90tOMF1FLUAnVuyoUlSnwLe1jB+C/AZdoZWH8QmoJTtj2nYVq
KHNwaeatNYuHYu5tc6cYcGrhHp2YITJCYTjDh+RUWgktOCFs/DfzV4YmtgZxb/5iBBFrm77XeMQ/
p7e+xA3SG0SwZ3Aci+Pk4nbtjnNx4daZZQG28we65/62DGYIwvhJYAZvn5BRK3BZiw0sS4VECqqz
lhtAbk4aU9hLtRhnXfvmrkDUaNiDIU4xaNqRz76YPDUHjPlPHIye6moJ2O4/aP3gnmdtSlxqUvud
hKEMJjg2MzO9E/wUHOchHpJyGvdyKajWUF5gLxf2faZsnP4H7x5D5X0AcJ3N+4JZInM8aU+pLnve
iL6SwSemBk7xTc+MC+Uw4+GcgJ2b+LoljepKmeAg8DTeYZWPk3vRmaqLm2INCcx0lfTuXiYN/w6f
PAszM3xaJqOgu5Bem5JPsh7ByhsytH7EjAfWH/tsrUcsdemlyfMo0RxQoU5kfcUMFISH3Cy8m/lY
fHrNyN6kqDA69DLOMv8QwqY1O8aroMnaV8Ft+jG40nky0CxcPLCW9Ck0dbtXoRlacH7qinsIFRc/
TEDMuMLZR1cyYP/FL1Hx5AfIhrwkxi6k9yfTDQYfU74lRxptx9jJ7wG2DCYDHDmAMw+sKwjRH2Jk
DSpUpwvJaSYHsMCtTg8aN4oImsYKNDboTF/FqDJHkRxNsaXh5nfIQGNuhQO2eKPcy0dn0WRMcl6N
1VLgVGStCAmnsN3/6gVNsprSf9SihKFVT8acmCv9S8Lb0VRuRn9FpiGAN2II3J5IvLSv/3F0ZkuK
QtkafiIjFEHglnkSRRzzxnAGFQdAQZ6+vl1x4kT3RVdVpsLea/1jn1CTCRfIFSUnUz8/7WXyhS8m
1/JdUgVngrurQNfG9WlD40r/hU+cPPeZhAqAaMMoU7ECGxKvFmUYIZ+OfuK4ZIbPbZmGn8Kiu8gS
JLDRLnTZAMMh8eVD8dwOM/ibv2+ZLbPVj8NWhY/C4O4Trc249uI5EHIkEn0OsvPxOTlZEtHz1oAf
lf8mZYa6oqG9IvZvihqVyYarP5uVscqdIhu5ezvptgC6B8svhiDeZgveoyLUDfJaj64LNLNETSA5
YBVjmb35tANAAbNmQX15REiS/lx6W8A/sqHbmTx5RihLGErnwpp1Jb14Cxr89z0xFs/kmRxX+0sK
tDx5Q24JKrRbj1xq5r2ceWNI9r/AtzSgNmO9dXuYtPAQc7p2mxfP43NHjNbzYb/jx/TH1E6w1ho6
7D7/7QgEymPZzUgrabyrWR5U63EqHDmUOZdi1X9g3oUDGMMm10MIUOThhFHOvrKlT9VjryGjBBKp
OBST698n1KGWTgAKjHPj7k8z0G7/hNaOMNW0dyz23Fc8mbrPedzzaX9hUeCRJB5/60y564DlqO4F
JFUPlb3uxyxXbD0ODBCTjTJlePefnNsIPfRNPhFc5pbriUsq54P+ufVait8wZ9BSQL5AWaolzR7u
Oy3RPzKc2I/oC/vBUsfZy2nSWZd1GeMo4cLQZuB/45975NaN9KPSGCXZNNOO60Ul+1IuXa4vQPoR
kE17JnPDfDOFxu0yn0uOupScwt+meS10VIc65vml90le68FniqQRxTbIuFjmWRgOzBBk+jHt4NX7
Jq9Zvv7wtll9APUCxYi4+H9kyBniV0aTjcadBrQFA/MEFJLf7W7Xs5uTkcvEg49Us435aevGqMC4
YvTj474nZhPxMRDImpALTG5XHF9PyuaHIGNSOw1XKWgax6xNBmo6siuPtBLKWcFRne/A0FBQLZST
xHqEOewHb1YD8r65M6AJ7G/4DSVqSLjcihTzBEcm/w6NT2DlCIiriXCfFI6QPOkbvIEw90N+mQLl
5kv0VPmJ8A+V0TJnv2K+/s/Ovpcl4PZt0kPpv13/ojKo/9Dtt4unQzrG083/rkRsuiP/wCrpsUeN
LynEojUYC9iNDcFq0he6gd6YTkcWNY13dhQOT+3TfAKosFAhRRqaupcoXI1DOPLvrHBgNcq/16nZ
/2+o0MB2yZg9j7wnOjvOa8Z4XEIoEtSlgE14+s1eSqxibamYAGs0yM+0XUqQm+89SuOGT6Ief+Fd
rvYvHG6Gm4cbN8DuFiMiJBa7G4qjO0pN1M0Mz1wgncV2/jM2uUjgEHCvOLuFljS6RJurbcvoNBjs
0GlQQbGgCZXbkOP64W2EuPLNzuoWB9T/cyzH0Mug+RN1w9/rIz1LdGYN8pbD7RL6GMLjB86cjTkw
0s0IYWAWSiATMLHfBV8vw7eNjshUJsqa1LiksZUDUeBakjHvJ+W65iNRFh4Nt7PRuW8q6cs6l8kz
fZxef02IuxPmjFyDmNaANQ621XWxpkzbfyGAjDg8lHlQWZmA+1R0B3e72nMc1uv+rLKr8E69o8FH
CSNJlSubLecIlAbAB99PcmXLtA8XAkpLMRvwQLW2KNWSnf4TMcEAyRKgFey3j2w7QLahJG8L3ngB
I+b0aCwDF/ru8z9SI8MbZbouDy+HL/gUZYkTcouZ6HjGGlLjSaLionDr8xscGDjd7/n3YNOwKWnO
l/9NGR7kw5YpQQrf6WN8PV3/N8JyPvWQJskxdy5nyXP1Uu1i/1Wj7TaUZjJZs+gvS+NxaDe8dliO
shM8sj6FernwOJ9wgyCHr+Yflm3/o8woymXguIaSAxwAzMfsag+G8K0oINGFCbWRYKCECZPM4BQs
EXCJt+tvxGVwd3fvqPHxbTKp9YAv2jjfNBNEYCx4XL2sPOxe6qqlEdfoibdZPKBm67a2fubDR4gz
8GXhLhUErEopWYPrA6AP9Sj2ILbpERVdWwQXD75u5AIqA+YZpn129c5EnfvDORK7RCbm82mMztpf
i5IfbnWdb4pJtpA4vmOJGMEal4p94eBmE+j/kbHOkBOOZjWRJfwuAm0UwGnpXHaD9XU6hBcpgm7e
SZGSksQJmAn7fTUbldJUpz9CvYe6rHXRsUOQNeFn/zihQv+6I2AYl/kD7dx9UbqSxdwOivQK2Hs2
6JgfC5B6MB6uaUTaVSRxaF899lioXScLPnhRGZABkb1sLIEtQLUA9aa9nGpCXps+3FDKEg89bX6C
9/mye5ccqTeqy66RivYe20UfwdZEcuvMks5SoNBXsHXL6GMP0ueSrKDfkmDCtHa66ffnNMFToVFo
/5tBWEfVnNGCYo51tfvZH05tNdIj4X4AnENQ2yC4CYcT2wOAOPYtSGYdD6twRrNlsYMMUo49HEgm
AknbNBMvZO98wMyAVssz7CoYYPGR/zdppLSarxrjDDt2VjeNgfmTTQW9UhMs+6rwliUPN00HJ7xw
NC/yBDCzGxoLm6dvsMZFtLiyWxnJ8Ij5CGUkRdBO1nOG8ydB9UPriDu8wLvXunEMsYuL5r93CmEv
m3KGxeGkm7NZW5mzuWzLkEcWERDefJ7b5F7kRLG7275FD14TIm800Si8NY+rwijvsFxI9TWjKseM
fNFqmExd2SeS3se2hrd/iEj4hWUsB8InKCK30uCKDs8MXn8p7hsTyCv677ST4f2XWRhv6qWwpOlj
AVaaQTW5rYMEo8f6Y1u4rwzhZKPpEQ25MGinYTLuJqFlmZjZyBGIAH9RId7mxRxvH7gfjjizxAWW
Suirufg9b+BbVjpaLbLwk6Ed1LyUqchKyAQYX6e4Ha318fjZGma47HlYjb/IIaZCRBP2uHmmvdZN
uAMySagoTgM8FMLTyZcbhmPVsNZLDye7RM8fnwl8ZQ4SjdE8TMxgt9s0vDeIXIDtZfwsqMAW55/x
FW6M3eIpUBLNuGwuBy7Wt7GA9iBDA8NEvPPET0eYpGuhGA49k1PYxs+AEQ+fvhdi3a3BV6nYtL8Y
bLfGQtntxEDdVN5XcRqklvFCmMgBspIj4OJB6NzPEJMJ6g/+eF8I20eMLyyOqadrPLR4ESxgADzy
KEM8bn0TyRjWtJe1lFz2b8TSSIau5lL4pvMuKgDH4MWx3+MhU11KjIq7eVhF2/RhrAgUUZ82F4HZ
oJO3VyjiedUJm5q/SIdBZhzg97qqYYzpiEGZ7L2F8OoLMYUG7oCiJtImI4Pl4qK5ETHq683L4FNm
l/ZQnz35FZK7m6SwsrSZzsgP0afoQzyoKj+LO5gzE/SBnw3k7GMUfDC8eHZKHplx5seGZI41SYDa
kdQDeNTPwwCycfHwdmnqeTR9zs78/q/dE53nsV5q5KyJtFN3EBonNYau7BkrxrXYMz1Zwo7JjwV7
RjZGA49KLIJInWh5aNBSI9ImIYVZg2CO+/6K9pD/NLAiOrbxZXmbbFeYWONHHBPMgBouDWIGPOyo
+njFe7Lh6d/F2cxmbkmTpD+zEgFNGQvxFpLVwMaf0rhLJ9GYb5CklIDwVNPiS8985nljiav8A56E
PNVYrtlU/DGZFsfjw8T4Ta+llgw4vwAfiP39+PrxzoPyWJwx474lNDkenik87OjnEOGC5hoDja9n
hyYgff1xrpvNnpl9khImEdVIih+4OnlIAw/Ijn9VmByrFWdXrhne+Z3KN1aVM18W5xshcE3CQ66m
GcpEuo+cdekkYVKP4xiDaD5fyTQZB10fIX1rRnh5UQUyNgeLZ4olgOfhaZl29CKqwCbLISZBRfhr
Se28LqNYO9j8OCUKPJMBpCUGjM6h55MQnhnZO+T5LCh0GVmGaxMC48WGq0XiHLFxifLDiwl2OE10
3zMlXlxwBBv1NG+giCxbCb3WdFobJ6oiCPD4nzYFV+q/G9JjKLKCbOEpbyamLSLSYGTIriRaaWbk
EZD9W2dkigKCA0mwlXlJsQ3EkUGaTo/GcapQKASHON4/wi1llG1jIUWnUNFjwjWITRja72Y6wufp
lEjcI9FcikClnNWc8f3K40GnaUVJRJxMf0gtQHxHgUwU8T3oFIfcCL10foiOY4zuWUEYrT9CkuwI
yKakFu1rZsQC4rfSxV9DtSgA9sVSQJmP+u7jwB4xHlaGyh57LOZNiSQVFc+1M7O4PEPuTDpyKrb4
CUg68OiqofihDGGe0MNfzC/6j09EmOqu4VIXNkZxk2Kms8E8exjlNGAOg6JSlorkO2t37NkX9IJx
/TPkizUV+tbB7CaarKhlkRAPwYOj+SdeF4XL/QxI8OHww7JG/g+/6tN6I3+8CeF1kpMqBtePmz4L
O46A0vx2kx/ejwPpexzDCi2kOwpULAW0gN73gMsvJcjxHg5nt/EXH2BICU5NrGuP1M57KNgOZmZo
XkEGgSWMb2giZg1w3GYLYlkY1NYj8SUoWIPsv5MhaHbJyPphHJ4qxBARk7Ci7HOTw7x7X9TI7Yom
NCdLW8Kk+yI/k6LMnglBFonCFAXS/ITaHs1EFud+sX4Qftxb9lEk85pJxwwvevxdPmag0D2iN1DS
5HNuq1+PQFpYogF5LojhwrtDFOL5Zw9pbVDBLsGskfEhorYpDYFDMS2NMvWETcmkA+3qaGROUbIB
TEu9wEaPlbhGROTfiGzu7Glh3qDx76Gc4tCBwpnAvTQ+jxXxYwz68Hfux9lAuozMKz4AJ74vUWYQ
tX47adOByGd9hTDh/VD23AfSA4OSVK/2cPVACtFy/N8VRBcPGwQkcrSoPEaclJxS57/MQ5CZGLN8
VIrsbYzoZjzyNKSRF64joejEtRY2RAhENGalICkMeYyOi3c4nDMhrn8/U/77mGl8wyHK6whQws9K
fDB74X/VLQrZaQ3dzNvkI26pmYOiZsN3zvMjNApiQRRkyA297QNkalo8zJXA8Ss40aG/3RHGOEOe
eMA7s3gKD1UzvYnEF2GigUGx78HOrb0RG+nX7CW7m4/oAHjja3NPjCHvHh6KiNyi5K0Et+bPs9cE
sRwhaTcBuSGVT+85ToC/J5ZQCFIZWtoPbnM6Y41uD3uM4kI0iqoiDooKocmB5cv/IHiRwgr3lVi8
pZ+l8wvBf+P1FOqpeNrNKmvFc2AqPlDJUQhasT+MVet2NT28XmLWEx+nRDWKEjynIkagRkuK7G77
t7zGl4IKldI4DidLLsI/bYWo3CvA1D4GJ8UgYPNeYQW2c8Au4hSwOPxc4ffR3B7H6Y8EWv6uAHsg
/3DJUoYIBBLmaW/Hz+V7KZkF4Muyo24aqmetmWfFvMK0NCEWRUw5cECoKV5j8bT0+2bNA3auzpV9
RJdjb2A20RGK4JYLplXcpNM+PwH/o+v4HHF/q+MCTgVtc1zs+eRfNrUY+M2A1u5o2CAb7R6ezWsy
irGatet82dgjs1kojkpQJvCeyJOvlh+eWaxTNsIMIewCUuOZ2AmwW4gZ3iTh9Ma09QKsg006MPdj
tiN+BsHyqn+vmCEL1U4JX1s7JilyX+ZGEiVt4NEa6vzj5XwhrHTK5u4WYYtZAKc6Ns07CjwOTZOj
GfVEmGNlmQ3c67JP3MwSex44MNM85jyxl6Q99F43B4ybrBFCNxGeoHLnv/AGzbUBABP2HXaX88B8
RoK5VBP24qTko6IzWRM/L8lQ7ZShtjdvGTL2z8wJIuxcv2O963ufQ1fwV4CMMY1GFZoeTtr7Tui5
6CXy5FjZsGKBN0+2jAMDVOget8NikAh9EwTdKuMpwFBkqUwz/YTWW2Ilg0mxk9wrbZ0IBC/ARvkK
wU7mopnzM5vEww+WcChNxkWkY65KCbuSYKFA3YQqtvC5LT8oB5/oo3jCYaThFdwvy43dbRBx2XIi
u0AoDLy0gpFj0Bc8RAaorvMP8JbwuMkhukPcOTKKfJfSNeJG0DXXiwy9A6Y9eGoVNUTPk4L3riYU
DKAI/yBaLG80Pu8eO8nqzt+zgK8fjIuASzzIGL8+e/4f58WN5kfMWClj+1iGJrrQId1H4wkZh0OB
F+Q+Ec6l/qybjhby35DeX3e0kNw8HhKy6xMoP3Ta0uqtB7L5ON5L657Zw3WxqxFhMsrcHUAmPe30
YHDsRffT05IpfRFwlN0LrkET8kWMWGXDJz75bE6Bz4QtuTve9sMNdLfLriIUAkgGgsuh26QKynj2
z+k71GYIqzyZq4OojKuXCctkwRX83g/OMEB8tC80aELpDTGBdg6tytNUWmDuJ7hdhF07XP1AwzGh
JDxlVGr7I4c1BATCKaOSeM0ioOGFmE9cEvB6J8ByjWwho5pLK5rtQEMFbqi1Bnu7c/d7kz52usPd
l3GA3JFKhtrbWC65CsOCaUDnVBe+56tTgF31JwhOQrqCmdYalyBnXhaTIYY2Pnl3XefhK70l3/Rx
vISfhMxohev/ZTVuFz13JZL8dXv4sMYTkxqNXOkPRTIyazRqk+XdrWWDdTRP1Wm7uexVv0B6KAw5
QH1o6XtTbSaIA4k2j49bJA3+hP0gpMqaVLg27eZFPFi36zqSUWe+3csfd/GAdtGeaOuliNFtrRcT
4qz0L+TtYkPqw1UM0IzZH1EhUNNCgvQVPCr8En1I9rOtk05OM5p+QN8oFEl6XCHpB0BKQBC7Qw4a
m0evNUuB/AeghtK6DxjSTjK/Jq9m/V2zdDRWH5sQXC5QSXusZg+e52k1cJ+NhaRIgkKOi76fL+XS
eSIYf9EeWG8AfAfpfWhKeKXYfvT+MpNt5PfSH4dX9fPat8er+BgODOt1GLCK6OB4Sl8xaiBgGk9X
bBRsXB2yVjhENGXcd3Oy3x6ofjCHyOHt5Ul7gquYmBYoGSsbvClDiHRnuViPCORVt4AkRBQQO8CJ
m6edbGj7CszihK0mVHTzcfrSFeFXXjfZtkABxR6Ctfz6P5UAdwrm2SdMFZkiwM/WApO6TNTpdWTe
k9cYlmVVI/6vcC7yvaIO5hxZXCbIwzhFPrql5Bb4HKjke4+KigwPze4mWfS62jkr1gWpAeXg/Ir8
i1xIg+kD5YbQGSsov461y9fi/8CG+IWgEEpEKlisUyBQbH8PG+U50mt0GxB1ccrJtsZRQB3FRPVV
v7S+a3rG+bXgjI8jkD4Ys1/SrKrgyXR9D+7wc4o94LEIENLTz0mFXel0jISMHPyTqi0ThExtztdB
Qd9TbY6z8HX4Be/ColiZcAVjANgP6s61tHi4T0KCYKuEMLcmyQCEvuEsQGBGRAR3G684pPO4XNzY
mHlG45ZLRrDDQv4MOocvhOSvQOMtekBlf9JvPOLUmbeoKJGAnTAUqZr1qilecgc7LWSlgZGrCBGl
Kw2vkZ8N/QGFIlOVb4vIjz5tzcOYqN0R4qwOe9kP6PIy1Qtbm2Tcyz8HeRtVbRoprbo52NHt8Aq6
Hd4qdB88mpMhxIc+1pHK8yZzcj0nXP+ytH/xN/NJ8tqc+7pfUYcD0YIwC3CBilsE0fh+NOoith4t
Wm4bbFPEENK6VK3+Otv9dCyB0jqf4ph4ieYfr8OqfLqehpsvrpfpJ6Djxu5y64lVOdAnsivfLcBt
GcyvMmpuTFhEtF2APWPxLu7xhXhNevVEMAGfupDqrHSU/zAU3vANew55hZF8iIUPy9toL6OLtaop
AsPt+u5BAFnksd1nFfkDCEkR74yRU7Cu3dYP6hqi3rlBaPDisn17DI2/WbfJxlrMVQq2bvAuPdzB
BuXpRbLE8oasC/yDyk9fzK3SCqgTnhSQAamdBZmLLoZhphc1SXuxPpz0oPw2gREsuZs3ysEAXnq7
5uNUcpPboRMfKEYEJM48UxAGVUjow5pcw7OKNvmeQC354E6Y6yi13Z6Fw4hvCRFA9Au2rup8kheW
Qny+Paedcm46tKTT0mMQqtFSMf7fK8Qf8jW3ivvLlpzRL3XrtN0BfQ1QY/NM4rSA8qa+nRKhFo3j
y0K14YnQlIageTVEL8kJPBHFCACJFv2QyWsywDRGJdEtripH2DtKH6F4/rAGUZsOIwnshSVx/UFf
mdmEZi9xXwYjW354nx8kmjK9jyGfUCb3OOHqpF2A1x/xDWO87abA8pSB4OO8hjQPcnxELbYVAVoP
qGq2Pvv+Sg7RNLAsdeQedSgeEnnPN+a0jiaiR7W+h2beGG0mL34IUnTO3aE7NJzJhfiruV2n+vI5
uSOyy2i8buzLwxrthg5k1QftEyGlrUUlxapxv71x8TavLFOZSWvIrbA5ufHhSFfvFmPB+ZqKA8vM
MgCzydr04WDFYk/DO11kH0exBGCu2nVjNuAvNXOJSJJ5ouwG1mtB9Xz++xuAO49fw/inBAoMeM/j
mfrJYwUVKETQ20UAM4o5Y3K+Tr5a/FyDHYNCh841n6oAY818S3s55XqCyh1e7aITqRHXE3wSUn0O
XnIm1dJ7REBjgphB6IK/ZVs4ABP3kYkmuODhlfmctbAjZ6d1R4iBOmTKqIJ/c4wd9oi5kTGD8hln
NMf2hKmRDQoz9Ya9qcIBmyITtCWhDwK9my3w9AFZePHqHg7+ch8RGhY8vlbrsiMhhjDHYEsj/Oyx
E6MWuovZ1QWSKNH69qjnrWhKrOPn5pEILv45Hzk/WHgNHyhJfLCK3iBpJiOSElBpb1nnhaawBzmM
7LsnDo2h3QXtjOz45Iuw8cZMTRolYtnnjoRPMFf2VNCY/rz+607tn+zdhQvmGuCxw+MBm8VGwf+x
lPSiMzLWQIgF23GRdhJvqtAPjlgGMV2wRaFkiFn+iVIWij/xDMM/HiHTK6wIBfrdy7RZf23Gfwxf
qo1hhGwdIUmFTEvFP7KdoYlVUIMgXULPwCXLdB7xkDFmYHfgKwTE+Ux0cdQ6gxnJ/4GOTBjB3yYL
mwk2GJ+tEIy7PLFfc3JhiZvLslkdlfMP/g5tzj0QR9CiR3sl56ekGovG0ZN8+t4MhzimFf9u7u4x
fu7cfqbJD1Mya/N7ToMgIsu7B2EHTYM5aDlYoMlDZomrMpL33RhuFQ9/Pb45Hw4EQQZnNksL/7VB
sUnUjF3GxfTpbydEtSDzZogOmG5JbhLizB083fi7yL4Wf7AWXHt/f01Q7+M2ckc8UpSTc8pizZ8g
uBIGVnWXb24oAYIsJqzB9LGQFRA/5AcBPvCYkgUV6LnJxXhHLw7A6d0YUZu9HIIfEaiM41TUH4nE
JXino+pfT4jdAORUwqcoU+M7QhRAUGOfQMjkBiSMNsYUFCpS3B4o+9Bl6m2Na1qGUoohCFn629iG
V7tEm/gSQVobkAL2YKs5UNyNqP+9aRdEH/V/x63N8UA/FeOgGOLKU5GSfCHtEWr90DzmDqLV1/g5
KWmvcgGobn/Ppzlc/TT7fWoR3SMKBE3a304s4A3GB+wfJdYUOfxVMJbZSfxxdE6V+cHqhz5vxQMc
fXFovwHYBXQgJR/acwrqMUx1JZE5+sfYxPFOFCB7I9QmPto7+nZ0W6OvIzANI2eVwAdwSvq8exIO
TxWz79sjfnU9sFSvOIlcWHmGr1rDYPi1bpyLzVnikBxgCb8t+0nYc557HuOBVaxEXNTrkKcYefao
5bCVnkgjWzODYVhgMIOTvFi5cJYO4cPviXADqUwC9qhzMJ2YOSMYlGwo75Hk+OQhiFPlUEECgJWr
Zix7xYGoqYnkkbhKhVsXswuB1+xlkAfvzpGFqoNbFXkgfyf/IwXW+oJ/1r0VJvDwG1kDerjFbcJ5
DuK1ep2E58YYlnaemRKNoVhU9h9uSqwBAYMeQEDMx4McVIg0lUULONDMq5SwCMYeyHl1w5gWY0mZ
sbAgHBQeQ0SxFq5sPB8gUABGfd5yhmWR4YDGAG30iPz3DGaKGTl+wv4fbzZMMcKlHPw3X2vccKzF
yHz3n0D7eyXqETkfgp4f9AxV7Dm7LKuIcE4jPQnaHWA2XKPKva5HyRvgESEDrCdvbBzc0E3ieIHG
oHaOh36E3hyLpQvYSR8y+7e5JYhjh/nde56qRQaHKlK0Botm/na+hJR9PEi7Q8+eCkXl17wsbu6q
msuobRAAHM5HIuTmf2RFhiTRcTtcLBHHkMejgNE2qH3JRjFKLgaaF4YE0pcwm0pe0t9CMG5D9ox6
nI174ZcoQth+/Xy3JdpeBzxddscij/61cDa87IwV42HSP8hzhIY9HMjAoojia3R7uSkxQ2NZ23C/
0Lp2LCISjITgZZy5HC0XvohsL45kdBF8R/2V8M9dl/qYuH4Wqh5x3WgCHGn+8IYuNpw5TMcKz35Y
pd2feOtQTZEJppMsiZmbYld+QdyoWNJwmTLI06w+L1Y5GtshYOrVWO2EO/w6Ji+CUBrR0GzzNAwJ
PNRCEd1zQ5v2dLZETo1W7YQ354omgWgw/HVC30PAywJ23USCs2w5k76xTNQpAWXoIVK8K/8hX8rY
SdUwH8nFGSHDxeqpLpDseXeSely0kKm+/Ozf7HR4SGaXvVaaWtw76hGqUJDjyrmKPltzxBEsgoIH
wFt4xKE3KGx98aP2V0iZwXbedkVIU8fU0piPAz42I/ckPPUoddx7MHyYA1hvcq85Y2dPNjzeQWRo
eXTBmI2LhgY9kgq42/ootjJbQsXJEuiwgRtQnD7wH6vhYseGO2bcAEWmS5E3/4gwPrkLdVE+E+Wa
rVWREvJd9W1VBJnok3z2ncvBjTNgvuXhYiRApYmb239jqGrHUs9ksn8lqMfQ/hMVAyjly+zGuX2f
XuLbsgDMyCfD1rgdXoRwFJMtyKlChKbufZYKEzZHjrV8QvGOuHpQ/tu/uY6oZjCG7a6iIZaCBkit
iiBbze/p6QDM4UFEI97hqxMK3gwIhyik2/Jte7gHHD4HkfuID2Y6IuIbvJIxbVnwN/JHPiBJIpg/
X+UpYCloVfbHthBUvurm1FtkYT9k8kBH3/MePsIObm87i6oz/4WBFU0xWQH36OGPzr0w5XaCGiCg
2/4f4JzUfEYt+hOSA5KCQEmQb8QfIECXPU+F0RtZNAWSe1K7XOCTDGSc08p9/uwS/RR2gOA9o4Mm
rMZweJ1ZR18Cvo98sINpCV5MP45DSy6M2aSOck9z8x0Dd0iAJmvNx65p0vtNWftmBEtOaLujj5RC
LItCo7dHzEE0JP0FWM0qbNRC8YtKgW3SD9QJlTxWF5KPTsCJnHwBB1nnksdBHst/eAwRBEgJUAyI
R/nxh9Tx4XN6kN5VLMHBqlmdbpeEnZAJIyubD71fgN3MQlyQkIIYaIHdyGNoJaqQjYZ56IZwSTN0
lNwYVQTKylfaUWLUultAevRZ/J1bVPCXGdp4pJiMCy5/D0pbj3C79cXUOJGAKRtytdHDc+vhZTOW
2VwDB3fCjkp1bY2tYrh7gdnOkeny8HKn3oEdyZuEJxM6QY5xqqL4LsoOTSbEnlXPkNK45XQN/+ci
LXpPhjp+jXr5ZSQ6chd05g8qmtIGxWpYQmVyBgs4CPeLvrGYDrwbIwL4qM7fBFxKVevAB9Ba01uB
rJgB7jfvBTmyB7q8groy0idx1ctmDub4LQJAAZ5v93xhvq5EZOZ1/EQ0vuMRIAjz4iDo77GpSyvq
ggiBQzig4pJiyGWtEM44i7EeNIjVxtON9eXO7ryWgSkfDlgJL23JREjcGn1vU4HX5SQRKwtm2Yag
m2bZOujoP8deoDlSJcDXXwCaPVYPjUkOJZzIh73mdcrG/wVp/DukSJiMn9uZcvxuON0UcjlA+XJ+
ccf6rfQpbJNAQmChsDsFjLYSWBqJg0hXf5OhQu8ITnCuOCqIP5ZT/F2Sew2VpxDNKnij1lVdkezA
8jI7AyT8odpmsMAl0s4UWyGSLyO7ipTxBdTldlO49PvMVZCGRZZCMMOciooJHqBpv8bdieqbBIGe
qy6Ry7q3dU3+xKY18cfxPrBLUMeytWRbd76Tkk+Wp+FmU4ftlJvr5uZ9U5Wgd/TqNxgqBWD+x2Ai
/KGbocslJJ+YJqmuouXqRtcvlZgGYeKEyjpojYhJ4CHG0TJFgb2D/iOq1hyiKA85xGz/7Z4uDb8l
IJ23Y4UHQoi26MBAuNGwCsdIHxsO70mNkx0uBvY66uJ2n+MjewUDsouX7RKxULd87A6Q72QEanPF
kYO+rQjg4vSxrjOWG4SvfIWT15i2gpCleT0ilqTPNuhWFDW+9t/wNn6QOxczW5C8icBVNlZbg0uw
sjH/GyJ38Pjz+AevXIfFlDOMKQwh44e4b3/Vxu1JRueNzK1H6trAkkBG3i4ILdJw6CYAsyyQ/cbf
2nJ8scBpNtRHHDHt+GFjl1PE6CY5AYKaYwTEZEq4DdfW/Gpe4syHOoO9MhRHZ25D1/LFsiVmOvnc
kjSKIwdJkixuefJmhQehbx+7ScvWjSnF6sd99xW1KF7Owr+igEh2JNgQqzLRpyxwWDGEDw+a0utA
O/3+tGI0PZahNtXp10DDQPcsaZSzzY3rwqljJM2UcjgDD5fg/It+ufIb6x3ldj39oUsnjwfjEV/+
xSln4mPUMEtvPdKgAmktHsvczqiHyyZdqKMQoWyTCCBxkeDCGWDsq25g3BStE4LglLsapM0pPMHu
XGD+ESOsrimmB//9xbHLJ0H5G4L1Zxa2yCSpE2dV7jF6h288pcIB3s1e4dYfzbfcrt+4O/XJWmXp
dgCyhxeH2Zmi3OccMiUDb7EU73OjKEvAoJV1g9+/JFRvXnkSSKowX1D+ozms/Zs8FjZgf8mNOGYb
A1EhnXAG8hyy4615RcJBDK9+FGPWhlHW0Ja00svQQi9PBOdW5E4OOdUKhn8tFqcbnyyftlhT5VCL
hf9dcSOyU2lbaj0AZkP8fmT9TQZutT6o5nU3YLJc3ahqfNk4kzHXKy7pu8IgBFDvwPMgRSeAw3wn
FafDTUTd4CTjn/wAUspeHw/IyP0tj/itUYnsUYKfnnshM24mn9yQ57l/9bDrzUhd6YPVVFEWcuJR
1ccCKc5Yrnme0IvVEtU5YysCpBX/ezAXzb9zNPovj+vh6bNnTwe7n587Ah0YebbCdzoZTfguASpf
p8eJ6A38kNbTmdZeMc7O8MMOhlPOdk5NTBKI9010HRuoCBbL9Eul0YhZoD9maQcY7igU7IkkhemW
aFACcIlb3o4FNocr9DvmT10mVIoyqVR4GWD1O+cZa2Q3MmARu23rtMXCUdIjZGoJldTLanfhFyTS
a6cE1bEeH4c+YCGJsJ2j5uZROCt/PiFqMBj2iv5LgqYwMkJRMDih1bEqJAHeC173NyUSgCWIsEOj
Eyl+xf/RT07yUOc+L7lHaQcGjiTYiDcrRztS7/hPXFzZuCBjH+gMbQchdCa2KLPLzAMHH3873QwB
NuMlFiCSLkW2BaZPhwUXHwN6aNTIHvm2E5yUTNDFEu7r7i9Lt0dydxJc1oUlInnCPvYFLPoM3835
4t3CIYDuJfztBg5pgg5ncc8TUvqHfyxScNW+Re+OKBT/7gjnKjaFsChWnmKN3CVunBOz5Oou9iLu
KghT4DhgUXwxsvuYT0iaEJUKbERvWwsvq/6O4HJW0wsHuU7CXY1hA1MiCBvDIeDeUfxoV0QWP/Jk
bhJQ9pYnBldcSliii/OVRblhugJUn25n2V//jS7kcTFWt6dZ7p9RQ/R6gDIRIiWjLUI9FgonkBJc
GEDmHwYB8FXz/GBZ/ngarKCo8yUIDxwSKwlcEiwNnygrGY5SABQefP6IryA74gQjjJW5blou2jGp
qVh9yFHkQvmvrhGhTUJSIqPOj/rTme4gFuCrl8n4w0q3Y+dGJRKhRcKDAyxhFSRV90NxG/GvFQMy
BnSRWSEQO0yRQ+B8Sh2EbEbCnnAdI7XmnAk+IY4FVsySvjlOGl6HA6nphHomBDfNRDQ1sviow2e0
BN25MEUNjkmF2AJvDTIMv4WFf3rMIUSRTTtypuadfyMbXvnPpCOoP199OtyxR7GfCPcw2crez64B
Y5M3A2jp8GfNC0uIAPeXTbB9YDoWivQceHaxTe8xw0YicnY+nmrI5zfTtSBRqDH5rRKF4ULawSXY
QrGkIkwDbMN4vdbOF96NhICvBLsMwVTWMOLDgS4j123SulUqr6SwJkXJh9mBWXt7DQmnFXVgYlfE
XACzRzj6FotMMdFWJON4vKgAarXLKzpY/gBlv7MX4ZBC6Cu4ZQU9RctWuMW7z/fsZgtubFITqRYC
xMTTeHf7hJLz5QnIm3mSJEIiHKcPJ/+rCDUXHxmEHfFwpKdOpVhjW+dfHNeEzPTQ3urkKj0O6erJ
+cLdg9dqAU+mbxSMvBdj/BkjMyMAg1+bXRcMAMPBMntArCwbZEE3co7e4FDca8diNZgPCIxKUAz9
f3gYqV7HJZHgQbPCWWlJSHyWxYzG0uT2j6Xz6lYcSbbwL2ItvHnNVMobhEAIXlgcQHjv+fXzRfXc
uTPTPV11CqTMMDv23kHRlVyy2YQaV7DNmjoNO8W65OCBvPZ5oFCYeGblKZoN9iB09ttvO8/4zSTM
wX8NIc7kjahv/lDjq5j2wYYK6rQFQtbe4JZ5w7/5MsCHVTM8x1tFt5o4Q+IJaM3+uNnXjPqDbTjL
F+KMlv10mvlryO4iYiAHklDF2Mh+ba3qiXn7Gbvk/aI7vmb1vyP4POIkAIFeVvfPbiM5hDs92ogx
M2J9iDJrtbHGIucTfdSRiR7RWOyMMCcPANwY9/eoxIBfAYAAIjt9+nYMUlmudqGNvNEjgjxjEHdX
m6IFqQF0k/ZghLzbZmcSyHDxm16TI2wkUTwhJrCit8MbucJGUUvUAi/M/0Ax+dUzpw0X2z0zGjKE
WFIMZLMHYJbE9XfedbDf66fnhNE8fQ7KcdMqHt6e7aANq1qeFqjj7DvzIwQVVgYbBA+Hj8MwV24m
RtegXX+xs1hNcJhwaI84sn8cLW+3bOrKxhwmUnAB0OdNWFT9JlvNqn7Xrw8eFbYWYNVDtcoIDm3+
ZkLCoSxCOO6htPPqg/sYhmn/aDUpeGe8OVT1MuasgJt9yI+cceTRy3tZQ95JHEauePIeLBXfhNLC
WLSg5G8MCfIuVWm/RUuLWP+fxBTtknpN76we6BYPgxFOsKFaWvc3QQ9Dqq3lSzHRk1oEsaKV4iWH
xeovujiH0V51+FcK0FzjxN3U+OZ+3AMjtI/aRuIe+bVb+cYtgQodfhcuihxbeNhv2CV8cHZnDMnR
NuMsFkVWcUB62etBlw4VXpl7BiCbrC26+5zxICgmrrUcDL6aeGfaX+fgMeZcB7v+zqunleT+k3xA
HD280BLThgj1SbexpO6vpdX+dnTQc1F7MhUbcpmBrsFpmwNYldynNaPwE4tGenr3sL6gjHfnW7Wb
3n5nnXdmhv5Kn/6OHQMWWP4Ih1Ah3yQO+K+n4EdCrAsPz3T/WtgE/tJvQd+rcCVhli7UYkyo9l4n
baUQCvsVP+wM1vC3GGXiA6G3oyZjBvxK9AOreNpI2dDBjwE6M5sRqGkSd8wEIRkAGGiuJxwufPof
uMEQfKgauPOQk0VCObzjIkbqkgCwtR+adQY2Lm5YIbydi/01WBFH/0TxKOlrkYy36orgh/cAwsTr
Q0FI3E4Bbc9/DxtET2HaEVydJqewk/0SKC8YDdEtvINGfwMjYiTKxpfVQW0By0hjrECJVAeRV60M
IjTGFm0+xn1cDX7gSrAC9QnraiIQdQNmU9kOesrP2bWtbh8dHefw7d7/3sFj+kCRKewPFhchJ2GY
DHONZeB36mpFdckAEFuiLSHlH1BrX8cXjcNTw4GPGQNAXeYVVrdcbcz8EG5Itw0uZG91I8ZxmDoY
C/chjZ09upndGLi22Ic39xGIpPwXwe9Wd6g21OA/avIXu8noCAhgF/+BuZbpGqwD7DlmMcG4S6f4
cHbpsY4tVZeR3QcQjbkaZr840SAs/UcIhQgn8mWmBw5jLc7yt6SqMtQPfHAH10ZUbbmwI5Z7bG4E
+sNowcInFGrCllIXU2pTkYL3j/kOwrc1m1TEKIp1qNYBaEAu1gPg6gVgCnGmIrNYcdPiQJHwt8zR
e84j3gQVf0NVRaaAnI0j5c2GAdeksHzyQeFcIo5mhkiF0LO7EKw9qgveGI9zyxPFQRWeOyp13qK/
g0VqHgQ+JrsDiq03Uyx3F/AnwbmBloED4D6RMRSkE6yyqsNviK17Y7KbVsI9dxY3C2bf+Ks6rC21
ugvxsZeShXODtUElacaBVdSKo8p7HN6b43O2Y/NK5685O55RZPRL0lWJoorNpkFksw1uGrFxyspP
+z7FBhuh1laai/0xlQTj5ensiAXp3es5k+12gEiHcbP4EiBOl/WTJ97azRm9UX+Id9kDTTKiVShQ
oHNmC+Ne7Pl7VqOhkMSNGxFLvIwPsDB7KL8EZgB8GlRdTMjgwsEYsSl2mECLT4wKV63BS61mLLZk
fWj5dpdsqRSsiQ/PSTxgTcNYUJnxGsGrCjlAE1ZIk652TCBFzkxt6xUoY0VEVuRBCUqvYPLcNNVk
CQcgdTULfFko2jNDsrZHb2FPNJADg+2MGmgeIy4hYgbuw66ggiIE6CB4WAWDO0QxB38WYK25tdML
FsmQwdKasIcY705m7iQeZaxlovzQjBpZ/j26jbJR1+abUFVS5+LYx46Zk9/rs1cL8bt8qJ0ZiRcb
cr+PAh8EIfwrS3iyRo/DwVCW4PZRERnM5BE9bdviIsHY5cPz3oSQmgxf8cp+BjdLhbOwV8HPLljf
aqUXJ2MrYrlkj+YSWxn0LBg7ZwGSYbIxB9U+bhnDyEgNOtCP+cGvjxYSYG9AGmhh27s525AwoElc
qEF/agkO8PDfMOF4f8sTvn/Dw7htsZu8ZwYzRiG/2BmwFcM/rthn4n0AP/hnWHQruPH9weCKFBvb
Mm+Lx1nTNmFPI5A5R2yR7N9t1DgCtIThvWaNw3Uf5cgC3n047uzVor93VovQQQkWi2jrh4ilnsAm
N/M7WT9hG8uIv+C18Agzf26M0w4Vi4xfIA33hAFjbe+8RPtmSYvBSB0fgBPDmed4CXf3q04rjons
yWrpDJY7m7L463eCdJIlbUgI0egzNzQZiij+mwPVYc+0K1hbRkkHf9//6LDm8JomDMcoSoJfJGPC
nY29CAOUJtpz5zm9sTgPCwD2OOiMtv2LBg+Gqyc7e1O3PHLaWThnuQ0VFYfh27yRyt0GwCABHigM
E94blSE3W3KBP9YUiCLgNfOlmXQ0RFhIc576GTs7uAWzkhkGt5Q9fvPj8Gtd+zVc4d6JReVWNdMo
KiibVMoOX7++ZUUo1Y3vWjngXtMvCtZxpy67BG/+HMyBGQ1hz4eHV5v3cm7Ongrbrzp5IBrNhlpG
UdQ0ds2eBmJMpPhfs+xEcHc3aXa0MgiR0h5fr07a6XMEb1F5r6p0pt2SXFq+2R4bb1dN+AAza5MN
GKcwFDefgNzVGqw6etuHUCaJqTZ40FgAFqE1YDkDIy6u7ZddIKS5lIIfo1dZandcrtGpe1lvgrmE
k/mGrr7GanCGObgAm/XkZFpbN2ObHQ/04jMpeEMpAZzqr72FgZ9/Tx7ILfZgtO+s23OhQAH4xtv9
CMGABQ759Px35nNhCYcrwrrMgWBvPIcmbkGZYctHhZLcvhYN5zDvt4fOeMwG3jkyT1b1snNuWbHp
gNOgrFiyCpmYuq+ovuHo+Dy75RuaBInvEOCi9IKxAz8D7foR/7hnB57oPaBVIUdBSsI2m/n2SxVR
jisU9NDS9T+I6Frgy//kuFePqNulBoHqlJXUlWm6rEJQRvoMVIYFdlQ1eONTjtDkFS1gjG7K0uMz
EObNgplAZ0uGQ0E4fCLWcpY9yubyNKr+MS0lPU9KTi274hdMf62L9LC/FVnh2mc80kNDxIoZwGhq
48p0R1GAQeYwBLhT3lkPnAfXhXoha2OeQENs1qLFf1VYQV+LfPd5c0rxWGWOYH0dF/I4jwcKwa8M
/RG6y65GqUp6SaEr8W2Ewnycd1TyjKdvU7zs/KnzddatqjKz0l64DJjm6tQK8irRnDOqfWm2Wkc+
HnvELMZWXC3ex2uEjcYsLvckHwkWcJL5yhnkSKZTG3ZwBhmj/l7Lykp8H0VCkAZVJ0DOGXFtLlyI
lEAxYjE1y1D796z8Oq3kLNvlqF6yfb+jN/bRvyIUvOXdRc3fAn/t/lhIb0ajLEMp8PZGzKEp1gWA
hGk1qFicl+DrIzt2wcKz/UO7F/zbvmpEH8prIQdxzZCJWhM2qNP+57GmDMhhnPgRSJJFpYWQWPbM
y25O1luqID8VT4IHoQ181PfLjZ9JXDNxx5nomPVELiAWy2DZPAc8ZI0a/L5nGB/+6WK92OUaW8uu
DqLZNJCqx+JAZO7B8IYIhGMVk71JnvkdEyQk0aX7oSEKMmTcdKYgqjWTUZTWARXjFJsSFNXFAdDZ
t+9MF3hSarpD/jeBSKNlIyKuGCQ2nDvAJXHYDgOXk/5O0NqidM5uK/i4LvJd6mOYeDEqXlBCmGVB
xEJHhM2BJfnRLS1Xyh/QH5lFTN2SEwZtmfRJ6lySAqGn3jB4JQFsLc1yVG4cD4sijbkqV1AWiuKD
5oLrtkY+AnfXZVlCCmlJGCuHKN04rSW7nz3Q59cqk82h+PG83XRJeiF+J5R+hI83grmubi5Cc2Pa
LYowVgJNaztNEmWBMF4wvs+XweUc2nafNaA37f9bdLp26v0fawSUxy80/HaFhFpzJYMGKYCBy4z3
LAkIrsT/t72SUUEWxhP04y53hR0ZLEFn03XLSlMAqQYm6c6+f4PVy4y1dlHLks8+0uTdd98xKO3d
9Er5wFLsjN00NhXadohGmSQgSt3Q+d30YvAY4zg9bHCjdqJkLiklj5AFQI1485qayscADvEsszFm
fjIddmC3w2fz7+Mnu9VeSJ/ZasIj4hQt83cKD+KgOdiIvDsf/mc3qPNSiY1vjloaFMU2ptjl2KQp
V5aQmx5GmG2nGUaFyPQp6MbOuA2ElG4LEHNSI5UT6/8or0peOFuM+i5CFXbcFV28cv+eCaMqyFu7
Bl2p5FLK2wHGf1COhh+7/ZUA21CvCR4RRAe2HXod4YniQYDaUMSKPOKTojzB747tSIlfnhw3x6og
atiMy2w5gWUJhw0tzLK6sTk0AiO69IREHSYiqrlo8jQpdPRgB1EFElbfoSSas5fW3RDvMu7vTKwG
JpoHxWjOJ29dWbQdINbZa3YRNYNRTOikmOFAY7vbQBDirf311FOD1SxcSLRl/7GPWkGTe3GJSNmi
RBGYkMY2zm3BjTH0sPOvZoMzLjTWgRCxwTIcwrkhthV1nkNRj2S5+ZZ4vKHRnPpUJFsLQ72MIw4v
EBr/r4/DfDVuYrpXITawXaiAxUps7Jgc7Rm1DlGsOnZda8n9R4fA+a3j+bsjz+RWcZ3zatuQd+p2
x2mtqhZT+dg4fafeYO5q98fhyVWDozO4gq9RKryY19Bv7kdQGk3vFrDIDUPUql5s8kPQQwPIQWG5
2eIQrG5/AwYM/X/K8RO9q6ESp17XcbjVq8t4teqH6sjd58KznFUNvDs/dGatGjFMScNic2sE8Mdx
dHcjF+2oYQv3ODTxcxhPqjZr0WEzIgMPOoM2e4vlHn+HILgJTZDpOyQ9z1kYhcVNrMKQnkiTyWg6
eJddl47JU5ejOo0/PtMfy1tV5nhqxAT7OnOMOSjCfTifGECiAWNlm6IYHm+Pg12laCwvvGlCExbX
SpsJpDnHc/ajil6taHqHfW+w99lzbAgDxEz8ybGEqGW4PfAexTCD2N+zG6sm/RnC+gU7krdrPu0g
JC9ROzz2zpdi8anqg6U4HqCUZ0c2jgk0jrM/joLBu26DLTCZeP7DME4lr+H0NLzGFJoFJN2UPwdI
l4WiGbZbagYiTJRCc04wOLGlmLV0VVx4qtmCl0MZABY4ckuGN9R6aplz01G/vc105k/3A3sfSAFL
JCOQ2hGAmB0FeXod/zLh0XSIcdKq8a7oYcllxqfXcYl9RfQ2yW6npuwOw7SJcP3kx1do9whdMTwS
ZizHvuxu/E2W+IGIqjPK5bNzmSMohqpoUTlgx/Db08i+gyWFRAS+G0X3wRTyRRDUcboNdkyjkYGF
3awtQSH2qfrcFn6Rb54AOYSxeByyeBy68qQOkIUFB5XJWxfvEuOGLu3rmmppTIyMY0rfG6EWtqQl
Ap85BRO5uUnW5OC6IA5WNJ1Su+W55ZZgxfchKZjpMRaBwwuDkoYUhWJUQUVgobJlzicflL+xKIF3
7K5n7zmeI1d3KSvhWancLmIje4Q+yaeApkRdxb++TgBHDQSBAsSvUyfMijkDMZ5CNpo/Q588IX8C
7+QrqGEK2gvWDEV7CaWOE8ZsDIzpw16GbOy8ucnhxm3D4wZbykqIs5gGUc23w9YA+iRexLsWIx7a
dk4k/D24jipr1qmDGZe24H/AnAhwz9C8i9Es4CtgbkIncuOwpEQ2ajKI/AFNDMX/ZHwtoGUdwdVY
/mCOJjmrAOjDSksiH0eSlTKfJ6cScVnkWqW896jIuU1W2glTDkpGxZ26GW3lZxA6MX1Lm+WkVGHi
1rMblS6ddrDs3qkULI1N74RbS+codWaBZSoVWKDdM5FSPiYiKdptE4HTRgyAcvdfPwjlOaDW0j6j
eRxAOqMxEoFdj2Z+0ozL9DlOl7UJkvSyfDRVuUSFxsGV0nS3KulxiFo6vnr0MGOS3zz+eiNdfrmZ
RKuSUSLnlfLfanlkHvm+T4UYo8tOd4/MgoQtzWos0tR3KE+W5siGpk8sGygbvk5tusPm3RVCHWQ7
wRRPrNgkHjxdF77ob/UrY8NhkARuesMNSxM0G+8POeQKP14nd/fAph//EhNIeAToPktQkSeWnvdx
mu1IBrjtsszPiKsO9/mupnLXz+pvuvMq1ht13S6tZU9SPyYX6vlHscpmqMzV43jCweOBbjDqobCr
6yLa5nm0GRIcKE5ZXc9bwpyqRh3XIh58RqDbc+p+5A5+p2T7i4K8E15yc12oCUEo5mxLRrP5Mv8+
rXjGQMIwdLMZ7UGWkYYXFcfQ4mePvcHagJ0bctJTxnXVv3eGCXD3a1+YAkECYaNOXe/c9c4im1TW
atDfhjAhNL7TVpnJnIr/4I+MWT0JwsMfO/LNaU4Fzq+hO4RO1MfTkAqH98jmPJaVYZ8iNsHw5aDU
9fPfhJaB9iQRryQDqabZ9SZNm5adzkNZ/Dqklhz4KdeSQaD1QAEfIlcGD5N14hknsjzTJH0BIzXl
O830h1qT2ZcLDSwNUKIv1/w3LU7R4edc8EKDwncIWzCXXrTCBgohOiVrb7sxuBricE7g28JHTb9O
Ur/gn5J9gxQSZVC8ILB9bMyWgpzNTmlv+O+l+kEExL3VRdEh6th12mGcZqnL1RZiw40Y1uSvzxYU
kTkI348aC3sTNWpLiBdxqNRk6nlB3yH+jKy5wnGKCJHwwllIhmK2jQoDHQ42NmIChTsZz+YZLCl5
W8vOsAERdHdgHMnGQvUsi2tZqYVN8TxqZSiXYcTqjfDiqb6wm+13n0uZaoMH1+jT8Ysx+4s/w/KB
T8L6s0qf8jVvZXTP5934CQ/DrnxignsluXldRmZvMtQhLOBGkNfBsy6KHl3jjJO26Pm2MoUl3OA5
v4Ho7qJISHeOG7CfCvXDmn/Yk2vPhqF/6J5Lq8pi0kzOID3cLBhd7pjwyGlx3+Ov8uuAEw7gJ+v2
YJOAFU0bPLWNeaFVV09qmS/0kbJjLddAwF/+DqMtPGSJu/uqRWV5WN1Wdw4KuQg1lE+rWKaUczS8
vHgSM75STsmiCep4yJNwqGB0Av9ss4yeWV7P+y+jwo83dzpi2Z7KTyZodyFHbwZ+nLmdPszGj+O7
wTGQflFmAVIzk2yZvKvWPzcjYihPDJ8i3pDFMZpe4WgBsFkjNglPtKTQcjawPpSST33vjhubmHD8
Y+h8geBLH+ZLpk/5esy7ywrukGXrDPi5wzcURhBoaQctDl8GUC+9U5HCZU9dBkcrQLIKRKJPyMix
2Ls2kPsiitbuNGoR3P2OmsKlpgChARTEOCd3gMxFFqBrawgg30gKkPkzdwZlgrFxYHIJtN+gtnz1
1A/7Rc2deBXCzbgs+PpRVFF/UWHdTfB1qtMAgTAU0PQfwIA/8JcfJGvbGnZin6zP+PZ3HaFIZ3sk
c6W332qYJsrttAEduee8sZ7elY2IxosFu1AjoLjLJF+6h+ztxbc5cFX4wxYTTjVUknIxu/mN6ZmB
IytXC3YqDNt3KjQKEaqWjI05Pxi+EaSWJgDnZdAFhLcOLsNuRGwf/3EgdlCeY8O2Xvj6xE7VYn61
Hyvgs4JvGkLTrTFHphi/r6Gf1bQejUospBg46Dhm2wqBj0svEZEq1OGHEarjKwOseSPfBYhRQErh
gRfsl5wmd4r/teE50OFXgG9R3PPI0qDV52KvsVimTt1JEUDJmX1wr0XC9pu+6wYwA+T4B+FJTT4k
gUOOfS68mf6KtmJjeawO8IfA1wMGDFQ69EwS+UmMOnwcKIjJrjc9esL/AtZ/umDCnA1QJbHdgrHp
WS/KEBbgCYE9fUWfH3IaM/45Y4f4bPbkO4EOgnwT5tKy87NpAbPyssIwDZ8yqhkkXIAG1DzubQpp
UM87VwLe9xPM5wh8sMedTBAY8iThR9F6hhNEXRd9mCIBUayTjOetkhy+Ho4rF82AU7LXh5xFm/nU
ofOc0Hw0D3bIekHlMHauKLV6iB8WyE8d6g/ybbm2WvMWVB9wn3+UgX3xp/j4uvZTOC5EhPwQNe03
9B9G3cSf3VSuPHWHG1QI7HdfWJ+cfKhmdgV9AQXyB+JdeiVb3G+qqHl5Ss2peR08x6BFRUYBwGbe
w7Kn6iW1T3Q2ebqhqg6aU8kxAACg5TsDdk7dqOfxL5/7Uo7HJC5n8zU04VU71vxDizt9dqkCIsYh
lP78HDTo2KgFOaenh0EtwmLkEFWQC/bsZFLlNqNgOnPkqop5A9sl4QAdA+ouAEFMROERUgc5Swr8
Fq0TjmX8KX/kELDXJ/0LYk5EN5TIMjwAaah53TSa0jHUmY2p4gYHAgkAZiwtM30xxLB6UPLb/Hl1
yTtX9gK1uNiHUEqXMy6FKL9IwW0LtyuUOQuGXeEk3rko8Lqqinv/YjyZJfEVKx0R8DHnG1GQtpns
ZmuCr9vhEliE3rpiFR/qY48D3/HxPuGriLVg0VFRntO5u0Ab/E2jKHjenOLRsiz5TWhA8JDyeOEp
6AUwcxgVPVdkDZMnZH9+5PCmPj2OGwRy92hTrrg83ajtRBFCHDTM+hbCzY0yjcP1jIIjQ2Ho5p1h
l3GUm8p2FqW5mziYQE3c2s8l/DYI3SLwkVlM9gAWmk/O3gRMBq5YlznSg59FL5Xn044dTaW3DNzs
EWU1xu/4KJ3peg3LbhhbaoIIeBLVUZpX45RqHoTOoSH4RCPOUeC2MMW7hB2Vr0veDpjYP588/O+h
r4bGx22xDC4tveTuC9bRHWeIzn3c+PkE6TJ/yOyFr9Ee1EaYuTwt/E+hh/1k1w52VhpDStzliJpc
dQTuYI2Skalf92MGcit8GEAUo1raP2AuEV/cN3wGSu7Fw1+AnzLvmzOXAkk+UkOfjzpmxPWhqKGV
wm3KSa0fDkv0v2c2jx0VO9fBIs8Wvwr8iZr4HbjuDSvS/ZDoTUJmWEETyxSV5sP7pYbU4NM/ljsn
lbcgLnQz11lV4g9kPpjALmucwknLnzdZfNZeTKTepcDFjhR3YGIgrx+qi+zW4OOUy/Uf0M3OQ+mA
y9yipzp1NcVs8MKJePMYu2yGALym6HJR7Ok5Pu/MJ55AiaDNcdOOGyzSxIxaKPE3HTO8NsxEBt7e
T74/lSgPrOTUtndtO56fzoYIiemyVIQ6xiw7hgYL16e44/QpY+yWl7qkqIy+3QnEDwCiIDwAiynV
30Zf9yqBgJ18rEgMLlMQ6Z3PlyBbBGuKHuLW1cjGbM5HV9OdocqY/+YUjlLG0vD6dT6vIcagAQSv
FDdRFN9yxT9QES5zpB/HYezTcWkWERKHjy+AIOnVl4AIXwTW3PG8EuQEWTA8iqpbPn7bE7B7n+0h
/heOoXcv7vTUMrhBlNzpH4MooNKw925CZwoG8QxSGh8mh3TGTn7oOusaxi836wqZCBiv2M+JpHSX
Fp9zQ3tBYc7Cw5DLBDLM0CLUI7mPMukgV/G7SKAUvHOilQQjahR/ZBD7kjR4kpxyVJJMPb1aQkCn
B6A4q0FrZj50GMLM/he1OvgUd6T/B57FswF7unmvmP59463aIPrTyXTGsnR2XvCbAVWxrukUZwyD
gotwG3eg6DCFlwC6FGpw/raofzAl9112pWj0ytw1FpTVjmaTIOtcrjBVXm1mul/3FhdzqtKowqtO
tltIVYIzc0iZxnPy64Gv731kRRtzPaIutsHezfix0RzACh48Co3R18IgI4RK0IfkQEI90oKvw74H
yujcqWvVqgNNgYvRiPlr+rjFDvMNaOXJceVU8oHyen8eoNmgf3H57RzvdZ8kW0/CcA7HyIsnKsQD
Up2yBwD4j7zKAnYFmG7U4h8uuCD90ojykencwEv0jxFY8LApdfFuCeAs8D7i4xCqgB6diAOj49NQ
x//4d2alvLGqnjbzqEZ9GoEkMdmhyFRaM/zFnEeuSrrc7UzDMOsMWWY0huIyGcEYnb8B3KRLoH21
jAGW0nxTJY6YsRm9M84FCAydpy3s03PIfiDHU95dKQ8dTMi4CRj0Ra3kDT0ZgL/ykB/SmDr4qtQL
z+k3MVKEYFZV/ZahVGikYYxB49eaf4EzQwUwPfCSe1Xb3gC4cvFznHYmVP5wA71oYeiEGckSEJyB
58Gzdu/K837AmwQo3IQRX2L++1Z1Eoy0ds0xzRRjxDmdpy8TD/J9hI7tP8wL9jjdc0DTC6oqE71P
PmdxudFAL4c0m4FNssXEunjJh6E+S00pE67M2R8Ahqzmsv0rDas6P/AJoHOSyf16TKW3AQLKHvGc
9yYdDy4+2DCF02t8Feyf+j8TVh6eIHXr5mGzQ2cZFClz5czi0/DqQDQjezuQXwMZT0om7Kr59YDz
lD+WxSngXnPTWbLDHIztCcRVmQsZZh0+Af824h3xmYw5isUyIbIzZE2nwXCPCQWLK8OwmeGmCyTD
EsfJKG6AhJyIobBxgJFcdySlntDiHCccj6n+4RA8ol0A6Y54L9dp8rbAZd8JpzYcs2ubcQX1uy/Z
7Tp2SzyAroQa8gyjfep6Bt7+PAMFuwdlSSlpnCofgo+mXVq+NK+TkymSQBM5kZz1M1+TCaW4304Z
pSB+kc2pdhv9KMcd3o3unTRhAUitkzysOmeexMnDLWpPRftUyf7FOwl4FIADCiJ82kcdj775yn4I
dwM4UXP6MJgOAPyaTA1P83azcY/FUBcET9MyqbDfVx4twAof1z560a7y5yNmne7y3oGPj8ZkQob1
4WCgYybnucwO9h7J8sFPA/H/IWmMm4sJwZtSWJCkjGN893bOCZHyUHSJ5K4RC0B+V+XHtEy0/1+c
YT20B5MPANQFfAkM1o4nIXSEMQ8n9kfvLgSfYQcIhNBT9wb0K1zUlpnwiDO3BGHT+XdASvDNhGwy
uRchoXu8pRqq28Y8DAkAz+IrzTDq3DTk8oul90jvi+zgl4DPhVUhcEAaYkgGukCXSsKLD/Hccusx
fdfBWZJuArx6KHbRD9oGqhP1XsXOqWkw75Lh+RN1UDLiAdG5bSFW8VliWnwKUTvjbsQOVrsrPSbp
zzkYmMvlxCmfoQ2vTCpBlznJZHy3+4Qk8wJoZWqIv+e8K96F1CAZZBxC4U7Fa8ZgVrqljO1BPsX/
FEuWsmnvQ4KJ7W0IJk5HRiXj8MYoGA0VNZDmSE7Ww7CWjkHkXVCVdgwNgJjnOI+jWo3rGZtILhof
uhisAoCzCod7Ip3MXlHWsmEZ6A5Jk962lZh/H5l4gwwHvGp+HCMC4nXEZvWDTX5j3YLJN5T4dUZ2
2ocNJ6VGaQGZUCzUsmrBUW9nDlib/OagOj30yLvAvyas8kEM/4TzMJfaxDX6J0tnWTXjPHIuVovH
FQiXD2k3aDtTiJS35gbFFQZGcubCkmTB/pYpdWCPT0wx4rK7b696Ka04lnhV5xGyWsxr0rdRDL7E
/HMyd2ujrwdj2yclF0SiDkVBPb0j7jsHfOrG8GiThiYgBj9443e/jS8FezwXvz7biJk/Y9IRBdQQ
JKHkYCfguPAPRO8uOA5DkjlA32/xKTbDc9l2Kgtmfk0mdGz7oOgxN0Q7a572mtkc7nO9JcM2tmzU
XX9CMkISdGPmjUM6rbEYMrFMk8UWTx+5SNqiWraIbRXYqP3WVOxWd9g4MKimH+15aYa/gz7BUuFO
+1/h/QACbaKdw+Ec9VbxZPZU2KevNxbO0BUt+3RupZhwx3Q33OKTSv+BEvyAcSt1yIDTaWQ3tZcM
PA71eEO5waHlvVBpNdLxhFYt0+D0vHW4uXTz5B2GQgeL6TZcFLfK7Tp78S6I717LD5WBDAfwMPiR
V7f6QcRtJsIJgS6vKcR4AL6R8B6GN/Ad/iBoAKQ5/LwKTOIR/vB/csTy/JdA4OkQnMRGYZ8RZ0jR
SHcf2J09D4ioPI4VvrHg29z8oDNM4Q3TI9gxpZ486W5G1ae5bDyVxHDPhBnhLrMdFvVmk485sOCV
HNQTzhmLl3ZI/bZk5UFfKD0h4zxKRvzuKWIEOGkHbOImOT+JjriWqrrgo3iGILNrENi59pmeHD3F
GSSjA32z85Hjz/i+z5OE3o1jWIFfUiK1KoUoAghYPDGlOXkFYkQXuZ3hLwTsFIaQlF5yUuh89XIL
MVSDz4DEfYr87ufIkTxYGTat1NCfAMv4/EpYbfEsweDDtLh+4ZaipGIGJMMwnB0kJ4VNq+l9owVD
dUarR0/Mwg0LAyd0TwaJJwPkPvbXg4X82pDpJaG/0ic7+F8bQkzKC4Y6b9UC8TQCzaZIrE0d9iGE
bVbU4XOlGD5OjsPQ4Jrs/Eu1pHV29jFiQXfnE+CXcDuhdSFI7Y1C3HGAGdI61+XkMv3IXBYpj9tD
2Pg3tZD0wPyvz388Ee9d2Qls8UCksY4nY+rMM/dIfqZLtjSacE3yAun69zMb/yIeJbQzm7JUkRxX
ZgyFjx7pkZElpcWdfTaYy4Hp65HBYHvMyY9JqysKx2s0dAafNTSW8YRfOqLlLQElSKGZ8eFLyIt5
xET8b5MjBtZMGQZzlfcZQIkgksm8DMbA3Ug7DkPOS4V3W0THeUSWz0GA684euuDGJtL/RRG12bYE
ARTAGCAVMLDr2H81juOxxZWyp61iyutHwaqm60EBK7hJ6UAwexLc/MMEXxF+J9qVtHs0X5akQ5GR
1s8E2Wa6tijQcEANrEgGzfbRrNUu+aB+MF5yEg7ma2OhPiTO0XxV/8qDw1cAFC96rBzSTI+Bnpie
3MUkZ1nzBEfB/GFIiTFIEptkEcHYBilekmK5Mu6yGXcHlaCbVvVznrT1EHkukjl2VXyxk45wVmsU
LXt4ymw+tExxEYb04FlFn/CetzXy8HU6tJO6SaY3WE5EX8Cp/Mo8lP7Xwq7e3pphE/4nfIzjXyUM
TkRrxFnYJiCnt4mIVKDDe3zPC3b8ksFYWsX2R/Inr5JMExQ/e5pc9V/CkLSlzuXdNKdcSRwvNyog
9928LwugcNfeeT/IMIJ5/ezZV56s2ncoYttTgtMBpHTnATrdr5S8gbzsDjsHWAjw5e8pnQ9UKuoB
c9Dt4TUiP7/ycKpH501CS4HmSWl8nyRJhjXXSwQL6jr/cRUBGa3ob41EJ1wjRpN38y1b7KakM5pN
8T24up/zsOLev1YLBmDH3rX0tQKRGp7hpUfYBF842fnyhFFTFcr9/YM6Kyet1dFP1lt4ks5Qm+4Y
pXaw82yC7ICyISVA2KYhDErNsGyLPGDd9g/fAkhhO+7hMQpfH7iGh40nCrihfzw6mCVBIH3yI1kM
9oQt1VBr7Kk1e9GeONF8gMz51/ti8sbwd8B89Y4Q6M1uK8hqjDSpQHHQY1SuW2g8q/oqRURQwN9N
PvRn37VOWiGAB0enR2vedl6WJAY8HFg5pe5MwhUvsWY/76rFJGN20R9sJRY7xJrsO2HwZgsj6Hmz
v/w/cjWMnSpuztSipfblEUNetY4LrEQ7POKZlBDWjwGZh6zo+GO7lYADF7qdN4ZzqrvV02nziP5o
ltuV8T4AAP1AsS4ra8Yf96+ebRmeIJx7dA0KFibSoE0v9lyumbMzn/w6G+Y6X00T9MW/oEPJHxzn
NAA2LdZRv2js2VlKXQYIAYBKkXURcv6ziTA0D3DKpOKJL9CB7fYoR/ElIC9mIBimYKrAx2w6h4I/
62z4PuvBkVMzP6JEz6sn53jwWVHBj6HPQ+3CLKC/DHovWst/1AHZ0pNuExkWLeV+ADiLlwlxg3p5
a6VkJf/tfWJMe9yyO9MlCn2EQDSiG1SfSCfTvN0zh8ZgW64H7/zRTyp/sotnVlHJ8LOzh7vsg5Zd
b1F88dc/2IP6qoedAHqXTtDvltAhgj/8CraYTvzU4aH//rp3+4adhuIL6EMTJRvrdKiqwECjB378
mFxNqReZpLcmXYwTCMNQZQneYzaYMoPMq9zpvDuVqMiC0l7y3XB9tzHjDYTRynpJwCTuUmemvya3
XUG4DfAmzaPiWd7WThXJKhj+/O4Qw6bRekAoQlDGJzp505PA+2wxQ8duOosqnZtcLjhoFW4f1Xqf
pTANqHb4zoK/dqA31QwdOwxOmmsziivSLkhfyciggDLKz5LPw/l9tlSDRQKczCNuHPrdtItm+j+S
zmxJUS0Lw09EhBOItw7IPON0YzikAgoIgohPfz7qRHdXV1VmmQqbvdf61z/sniPecycy/pZIXusB
Kgy+c5PNLb8UsE36wB8odnTCoOVgLzB6vYJN+bXcTXdpKJFWfw/YoHmBpzkidArTKkpClOAtM9I5
Wm1BK+Seyz9ZCiYFSqFyfHGBiKEgevQdO5lRYzsXji+Z0NvsipdBu2QwPHXA0KQptfhzV7M2P5g4
IQm53Qbn4m5ClejlAMw/yH0KQCfiw01nYCu4r3bVawrI73mryXFxLYh7JxRrfuVF5BWDzJ8jjC+Q
8DhIoqQysof1orA+vs4t9g6ijoFmjqUmowtR4GCGo8O/HjvyCgINXK3xTnFaWzQr9mCdRTV/R6Ev
EzUtcl0XrEvIYToJyMWi+wLr5XuxQKisDnD1pzcBvwIgZ4DlyY2C6OzGT+gJPuATh9xLkILSzc2r
wSqquNvqDzdvo7YKttHLYMt8u1UbfFUJxtH7xOq+JMFJcbxvWScKwom5yBY83/LWNCrzbIkPf9NP
OeRzJYEC09la38V+b0tQw3qDmODWkwIAw4LTChuW3YraVSe2BrIckC/7K2bV/hOxGdOdHrvpCRY9
7Xxz7YiwFOdwAmqlgEnwPHAvOMf72jFZ5taNTlDHsMXue8nZknI2OV9hJTPbTg2ghG2Pt/ZzGSzS
efHpHsUv98r7Wi9reiWpWp9F2MsY6KcYyqRrnHcQ/uNewWz6nxsPFtFoEQ3qV9yWBX4Eon8lCUY2
1JLz1yVBMUq2k8MQI6XcHPhMRzqYU3wIbE/gh8cW/8qdujOzY/w/9cgwsAS1dyGbaSm5h2hadbnX
co7dh/JwC8aEA+1u/ewPWqr2/N6OlYeFqg3dBm6EufbwYi0Gl7L6hODnSiQJIqcNp7kxCOAksy1Z
8ub1WpH8o00CRlBdhs7UKTeS+tpMuDrY99I9my8bj7h11fe+6Wl2EOwjTks/e3rondOm18T5WQBZ
eEROMV+TbcmbXoszFgfuMYj99DB0uzPGj4yua6A/c2LH5hNHqNakqTk6Y+upVtZIFfDsb2iiSKzB
R/A8xe2zPY8YFPD+0+huJ4a4ZWT33YlseAFP8/0mveffPUeA+JpPr49tvpP17z7bxtpvK/ApiBA2
x06rP/zBaeZgoMwOcMqhWgPX8UK9I/QTNwCJmTDy6MN0/fpjZx34RPcwe3Xe0B83Q/dl4Y2qQflO
N89Tt5QQHxFG/PobgUbewxcpyzDEZbX2H9fUr8j3ScjTwxMBF9cG+1RLDro9yVhfPpeXkFeMUYn2
I4qzdfHLMLEBiRJ3rGPeCSrOeNZLUZ2NTRzbEKpjAwsHbXKWVrXJFdVJONYxD0WGZL4x9DtN4aIH
hK43c5mcmReN0U/vdu+QHGqN8GPOoO2EPMERupQpy2ToYatl2V/1wSjU+JLb3WgEXZJi8+LCIwxD
vJW4NcXaj7jW+fcieWMHXatVEGWeYAv9wCatwMemMQpFgifdD8sbY7StlZz+PLdLZWaOdDCVgR6H
8SpxpZ14Q0BOBvN2uOdUMjIQ2O8fY/PzGB3eH9cJU8NmJ1iT5W+boxSK3szAa7+DXw0rBqMeMzF+
56mdc2lgYGxGRsWIY8qcltqHKIKZ8/YnK+zw15NtbeHFVCKw7zjCSWWSghcYUhOOjPgwdmHPYeRk
tRaVln/n+Gq1whlHFQascoTltFeu8LHVWiItMrLWCaRGwFTrGNeRP40hsvEkBVwMkKZS3/NXU6cj
lyddQ6X4wqa4HW/P6/P6ljBkoRBO94X326Ymtsy39tnHPYpEJV6o8gnSRhIJgDhmEZ6qQ71uR1y7
72qwGxFaQxYttnh+x07JtjwlrR1GRH25SY60I7oWTazLltvXRXR6bH7IhLVsy6aA5pvTrTQmzgsV
ybWimMNz/D6P48WMKwkmcsnCWO+MlzHRPmvGM3hBmBU3VkJCBMcE1GF/5zZay2mImf2l8377oTAf
X6lq4+gbZWEJKbudDxEI/lWbKpqux/2o5ef//Ad2QUZ5Ti6J09eCMI0Fj2AUHaC6M3KPd8z+fZWU
x5ln/OEM/CaY7Ca77+lop/4Hw5L01Fi/82uDL+JhrLXAisxjcXEjexIT2ESbEBNCcqnWWnerwu9g
YLS4fB7V3r3vxcr4WE0oxUvcPLbFlvO922LAjcst2Z7HEwYlE1/Q2i2RIAoTN7x4co3wTZwwvvtG
pxvDlsHoZZ6pMdXIgNc6Y7JNEUJINs+hEh9kv/M+7tccYkcs8D3/YmHJAUaeTQU81F7h4NRZuYuJ
N+SkhpVVrzs1seUFNlsGKj4EzqPerEjUetvxt4G+eVtu88vXhX6mdT1YhzyvssjFsFuGa31RMvKx
5+GRNFEP6/nhi6fu9y9mjDDjKbo7XFuWRmb83C/4uuDUFzE8RiO/dFA7oCfBTRp+vTbW2aD3XAL0
2DiTirgKkM3hzRysuCFgj6gQBhwYbfiMYF4NfDTA1kPrzinC9Su4caoNe/MX0eUObqtdw34w2eKW
ELGbP5zxniTsNTjQd/ONmDSvS3bVPzZQqhfJ+l3EgBQLan7Zy05Um4JBiSVydpJS7A+tYZTgact8
VZETHHNZk4nyMlIfUkw0dmYGW4yO35n9Mt8SL1fvR4f7hnbsh+vJpfV47iQbJ8Y/Qf3t2FIAyFDv
4i7qNCYHNKE9gyXS5zFSc4v301d3G2JmkW0LJlFScHYDIfxE7KZObnVBoTQELAwo6p/u+Cwq8kFk
K5WNN0RnZulo/8eX6aU4cbK/EAkVvTYoj3pDW1RnOH+MtZf7xU/taLyZ4yCQ1hr8HjJ3Ysb4UxCO
U2qwDm1EKoA8ZxJW16KaeR3jVdjFKlIWCdilw2AFd0G18e7slm9P5hyANm3JZ1YzTWnU9Al9nOiM
jhIqh/6RJQpKT1FlJKAzM7c8T+zmjE6l2U58ltEjIDcSGoweW7IuGj2ZXFzi+o7lKXpEzDlaLI9H
a/4D/xzSmSq6ExuJMYfUCMECrz9zZ8HMAbbVBx4FqxBOr8+dcB34j604ZjOcmY1aI8xAD2B1uqC+
QtQo1hC7mem+8+Fq+tN9CTcEL4PT06OugvVEs/h1ZRyoloPTCGeEak4rSJE9Y3yXLSukjDRvHNbx
kl+bW3P7OdAgOrIolgIoBl+R5pQkza5lX33oIsYKbKMAVcMTsUifE2bhMJco9MOv83MyN91Mo6/P
9hUjPrnEJ8GaGaLx2sr7NMjP6bYOSqz/2z95H5/BMbsL8UvQAH4biPnj25QlxKRfhhIYMmB9LB8E
TRKFi9z2a/GwEUNCUnH/fL6dlv6Bi/52HnuSdPn2ZPe1YMNEr21961CvsuKWL+PhDbdD72M3Lsa4
pCcTrOzyVZsOLag2x9XQne1H9gc+Dia+E3+8+/Ag3u27nVtPb3AeGcTIWzNXvGALcpqpz7CPCUHS
6ZdKBo+qPZfOZzO8xZwYUW8BE8lLcfsMxFWyqyLpjE+UCzM/j4Ych3kwVQssobGj8Wqigkl/29X8
PmbU8McvBH8E7/Pb6UyuxpGfLNsz/KjuDh2JXpt8h8BJnfaR1/g8jLZxJBtPX7pgAfegobLAktMT
jyHJP/0rPH1xAwdJlXYSlo4bsiuwHXaabXB0xBUX/R2KG1YPDkcQhvHDBleKmFEWG4Gd0f6Z7VY+
JzuchN3JrQ4nMAHNjhQQKLsBHUpEcr0ubwvjGd7tHy3VrpGXY+XeP65CWHE685YlzHo5+WfmxLoH
PwtDhSaQznwH0STzmf/avp308DwwJHt6YiiGkjeI2sn8gSvX+JLgADS7lH5nlbfs9qN/xWYZM3/y
zWgb8HNzc7/Yp4b41wYzVgb7PhQc/3N47HFOusb+8XLcYcj9Dot9sitdfLa8sS45hTtzYzrKsXsP
JnaKcLJ1yKe+4p/1l5wa/03BGySgCP4woM/V31cxelzqv18EdeUJmwUJc/A5HLfY9fH4JcEAgyOZ
dczhx4VUW30GatQEXViDOmMsV4et3aqlU0eNXoX5fnYm32LztvptnnXAo9/3OMjNDs1W5CNXu55o
K6/YgWSf21KihARbbikk0r9897yKO4i8u2YTezGblJNSuhc0twHwTOP9KJS9zE/3qfvwOquxk83d
Fy5P6+0gBNLeeNCV3uCWbZ67DFys0T9O7go7Kfo6nT8D5MVAv/ZhDmCOpQEPjzaFX+0rt4tKf4AL
30wb+Ok13X9wZr28T5AF831XzfNdCY2OyJSbzFhi8yO2tadpEdUx6BdUdW285D5nt5dh5hAdn81h
FP847KYMtexHMPHfpwcVlM6Vr/mEn0v7WoDrHzNVtkuGL2oK8E33/D6LwGZ+Hb69Vx9kXc1j/Xuo
aYbrQ364NzSkTb839G6a7Pb60Uq1eP/UZIOweHbx84PIpsGaG1b4hQM9s1xNizk79PkblfRKHLLX
ETR1ij8KqsG2PtD5iPtHMDJzeJU40dsPItM9bsx43wXYprhv/XjBElodKDNdYFfyJ/rvT3AnRNOC
xWn3i4j2O//jM2cn+Sbfxmg2GpVsF3ykjPoPy8o9FN6+moh+J0FnMsV+zg595ye8t+/bKyxOR6MJ
keTDMH1FzPjtCb6L8OI8AtKvOE+hA2EnnpqN9tk8DyAx1Y70NavcDoP8r/K67c/Kbsl2BLIMKZpS
JJDPEjEofem4xqWezVwTd2OMG9gsmpATRXvDVec1HyfmnRUCxvxAW7ZpQp4zIcSI2Y45NsFyvZFB
2bZrcHWbbLttvRPVqTPdfUxmsPVsXl1AhCgfLFmZaRK/NfvTuFCpE1L3Xi1qp3bZXCYQuG/ULsfT
d0w1rIr/1AdMNapL3jL7nFiP2yhecHuO63SfqektDT7QZ4Ar/47UyozD3Md7MTiM8WKrLR7SHLvz
6owp7rAmCKLYMcH+obq4iacsQBpTpUs2kftviUM8DArSm8Y/ZF1LfFEFLCCwhxWXwDOfCUj0clTP
P8WCYISH3P8RTAFSh4g3I2uyWLzpFeV5h5MSWwO2oaUy/CuEXvUAq1z8mzRrFguP6hE+w5Vv4LRA
stFCrOcfJit+JVoJ48KxxNeJ95GpEaAhIBbFKATeBx6pe+zb+PJXUsTfYgw/DMDpEvs1obOIduLF
+Ld4XwtQeYqX7xxaBHY1dISiuOC/n8kSfxcxN+Vfj7EL5ZLSrqG1w2ZsugDclxlhD5f4Yj7xFMsI
tF1U8VKKF/xNBbHnIoleuYfSnieL92gpNXO4GySYQ7Uu6QZw7C4XVbmQqDIaEhdJdnrCZZ/N8a2E
g/Dj1HguY/Bg7CkpKfkjQ/W9wNXBENSfegOMK88VPmJ/T7QxJPpMidtdikw9Bov0tRSpddEpAcbj
dsojwWW7L74o4CbztPl3c79ziVRM7i2ewbxWTUDkouFL2zuEfIQtyGJ4P+dfBMDAn+sAy+XJRbx9
TtWJJSFuKg9fzPGm2EnjeXzm/dzL+ee2GmKlcZL6hn3AAAQ3iG7OZ/8wqeW8A267DeUFB63cLFIy
FoDgr8WFdvB1m8ULyiNIZNlrft93F8RFZEShCK0tuqb0kHq/vxZH+G4nEfUuwJL/a9TXodJnB0iu
383qTVSWUwaV94pia2Q/LTJw1m2I8SWWRfRl6jt4uxldQRze1cLB8XTbG0Om1sR+6n1TlQUkUVuc
tGN3rGEiaB+V1nzas4Pk/AisxZk3yE8/En0n+McV1nvfPyGDXW5TXhit161rBZvoi2iVl9YdBUSw
rjEzJJFgBkhVr4j2te4m/mAkGRIlbOTBOxp6vWdYQRDUmJhmyRG81+a7JsE9IvSQmb68a7WRSboK
bpNvu6+6C0CFn3p3Y/WoFmHuk7GiEjJQ40ov7Ml3OkeUxvbPkx1WzOi9anfcCiqXl88RZWGFo3/J
85yBaX1xQwMEccFNIxiwhyFWWIWTe58/AAvUtER+2JXFBWW7+iHceUUUUX+SPQ6fbuknNh0tFJYe
HpzYExzpMlPU9w+HQmZH77MvgZT7pM+GdC0inumeB+bb5TFHL6GzpUEXIuU3AmXatLd4P1ndT+zv
IQaF28zIoGliXOveTRyqqLreAGG5TteY02pWVu2xrS5G21fUbRP7oQrknwhGrvc17xu/Z4/SAPlA
ioNMHCb2k/wz2Z94zBYep/dt4j//2O0IghAU7DRumYFbpIPnOMoJCov0jwZYS326k/MQ70/Ma31Z
qbzPIV3FeCvl3vQ0MkkQg3mYY3opulOtISKof2rCiQPqdflsyvCzeRBtTfdYsOgQNPn38L6XWS8s
QjM/5XZ9eukNh8fLGuq5Olm2lmh8DfJT1YbgpruerAsz9/IIWmuj4RVHm06agjezgNOMJGJtu5L7
9e9W9jdxj/ujItpQTQ3+jt5txI5ifb1mV2+em7SPUHvCprvU0HUvd6aY7uPvbtC+GjIdh2Qmf501
Oz+dHJPaSG7n33OzfqnyvjaSfebWm3sY+58TGBSC9ihGatszZnuTqi+1nLhPlPH6tT1eU1ilR6Xw
GutFReX2+ZLbGpEtWeSC12HpdXRIR9FKhRAxp7Gade1kFhFx5AX1Djw13jopsbgx/eiH2KWRM11R
8hkw8PQcfPJ4EKnHKgtzMwIYElNgGeSr76bvXQf6LHzrhf8w3hyV939IZad+Dh9vSmJEssfP+oCA
3ny4ZfDWngDXsg+xmWmDQa0GvgGFyBmsZ7vZ7okjQeaU6t2XQIOzEDzg2e+GJVOj/MD/6FwdaR1z
XFM1BlOtNrtT5T6T9XQ7PrcEQosaB8rHAnjOvTLIvdEZqNsQdgw3CuZysnVnKOhXYYvJK65lkMSf
etUnQRkEqoekEHq1kl5jNzvlIRhd6v4UWR1viH4B6t6lvrwarCG5X3qzaHJsAtJloiz4WAVe2z9j
TLL8z2r7R2Ydrx/+1+zNRAVOeLzg1AeVqHxLjIf/JJiA/bZcFQoWcXg9zTYfa6r1frmCErs9Pj+B
Fla5gAfKc/Wh5m9R67chdR0msjKukneFQandMOCR2eNo0ayBekXxrkinkS6vSYgzh39cAQhEwTOa
homfqJn+QFtCgd7b03KFL+9Nuxma7XpgjP+O2M9PdmjNA7qi0zeKPUonhg0AKECni4/6Pf9YaA0A
APrhiJXRJy05bH0AHUR5mtjNh5jLks2XqNcX9CF8VQkXLqEmEjfijk3oYn65ee5LvYmkRYIBaXoY
GF8zd2S+Q6LJAtpefRXM0yi+KvsZlduSNQz2H1CSfJhXJISCTe2RhlBN8Bpa+DeegHcelN4XvN3m
lj7zmXeYPx3OKbeEKBNMlvh/C7u33naGoa7zA90Zn2jK6cd/f30wbXOqQ3lTcS8bhxKmN4lkz8YE
QyKVjaIcTVh8PbKTfdYlfLnPbnb5JPNqNP+EA0ryw4O50dBkGPHXRk9hWRxE5WVJNX0i8EwWPP8+
5vfaHDo0zMEwPPJZUDhZg+jjEt1CSg1dHfDQAfBabYkhv/tECKsvl9153elkhHzmGFGbR/3H502I
4PyEo6hbv6IheeppvxiCfs6PY6tXBfW1dh/+aDEDns6vpZ/uplvA/cKPwz5CUsA1G+tDChJyJnOM
bqt6JZrdYzncHnHVxOLsowgOldXYwYucEjDB9vSJRXNt5qgsHy6VYe7h5cs8udm8zNrO/QbwEi7u
gq7af9uwGSxKASxdE2Oyae08HBFoSYtGyLuT6zSwcyauSrYWkLrHQKkGjtrOxGs2ySpXUi0hc74y
lYefGG+/jT7a15T2H+2usqnFznD7tkabPu1haE6JV5asjqnV1ywYir1I8/lGlcfy5o6NbiICiska
P+ZNtv94Dc0gzd4WComRGN/rN4z3OIhbXzu53Hf3CyOKzVQh6BrxXB+LntPFvA4Dvcb2H/Fm4lcM
m3uz+YmJzR8TDXaj+wXErwd7wfw1kpbd8sDxUS7YOuguYZjsO3vy9w1TSCD2aF0E7A3rpwmphckD
qGcyf4VPTdyIGwEhlWyTNranu2lPpTeKRjTwIGJBZ2U21ZJee3AAaBXe8FTY5P5oyOjpekyYNA9A
fn9it4p87fhZF4BY5kaH4gwsCR5Hb4hMWOkMai50SkyeChO4KqKYe2853FtmdOXyicejtJv1uLIF
V3LgF0yCSm1wLrf3LTa0LpYgHtlECxxsr5LPg/nGz3kMixOmyRXqEIV6i1Z/uB4N55x6VKuTXYX5
pRDcOSauFENJWJJtN0V4KC0lkhr26fm5wefOaLcvfRq+eD+zJVwqAvsY0J7H1zvd35l2znidJRdI
Dvgdiug2WdIZLJ/r1Iok88jC2Ih6s43/BI28U/xdY3uABoFRd76VwwFTR0x9XZTMESP7HbfvLCgz
l5DJ9VCdObMeYu4HfeWZ8RUYB/UHFp9qxfX49cdovh37jUaFIvuSf+e4v2sYY++hCTitAeJMrDa7
G9DRHtcq5dUbnxMc1xkZ/O2RClbX6BPoOqBr2wDnWaN1MaBj2MLPJtSU2Cf2KLRQObGx9+DILjNR
aXxTq1mm26nV287iD82UI+a4xj7ah+AFbVlwRffnErxzY6jilhs67PGltQu7u903gPs9RsgEvgJa
GJiDS7dl7OZPzJeeLaOZ/0VyjDHs7eh8KGVf+MBisxsxlzaqS7EpN6IrrwpHdBiwm58TH5Oayyy3
1FTu25kypd8+zVYlcXYFTjF1BVVeHO3ZvodXMQziAjoSBRZzGUtg7oe9OVHBIzXeSO6jN0z5LsZQ
tPkszJvwNH/eGqau7PLMguIDpbXh6dBr9OPi6fIkAcZUYWIMyFyZ3mY4LExILGmXgL38YVf57+uL
4wBGtC5tcjd2G359ORJDQOHS2V+srDud3RRrcQj8nd/oaHRRFkyXD8AmYYlJ+Pq74xOWG4E0Zy5z
OAW8T/WOOImPPdvIzH6K4Nm3KBmoJwMfBsv8iOvYfNuEccDva6J39HTAfzCI5uQcbfnexmg47bvT
EXbA1y6vhQvu6t53IwNLBDJq84hRsdOQQQULevVd1kseSaU0Xqa8oJaWVWn7IXmiwLm8crk265cz
+BMNCZSVgdimmC1mZB05mf7FcIFU3EA6caVe1+mo31qetGUn2HdgeFv++u1ndgUvEHh1N1kNPKZG
YNrYQVII/8k72KR5/5nx7urR3IytutM+PjjouiMRr+9FgJfWVOGrCWb4fdyXBLv/1cuACog4BBtv
+6JQoE7+rvG3pyp6BAhAFN2VabJEhqtPv9IblUGuUpq9sTMelNz1Gh/pVmMMbowoULoSziQJ7Jsa
X/hCnyxgANFpPdUH9v5fk+AIRKQJ+Qs07+vXmqGnNllN1dwhUikQWCIjio4+2fHIsFAkKUBej5UX
X71T9k1u4DHrRK2ccTKXbi20zdF6avIyAdkscJbLVbsRdnefRcCdId5MGdgCksyUrgcHZDKpAEff
5PjR2ViiLZDd1frCtrXTfR3m7oCnr13PzuUfnlOHWsNrw8cM32w5zNpTY30C4tsC8tD2I5a45D84
9aUzcYnMUv+vtEc6KFPuthvMLPCTmm5wSd6lwGkZH6hYxassaBe0D27udmt5BaqFJU5BIdmnox2N
jthBQc38qfK2iSeDZYsbhScTMTh2JRVOyC+iKFY7QK+HD6o4Nodm1acbBt/Dl248xQYfbT8kzpc7
kRTCjTlygtr5BnjDE3DzM78UqLk7ZbyY+Zk68yst5sC5/XZfEoRl9+kUm9hNCUWLvaee2BNmSyeK
pKcpuMyjeGgeRrYSVajS5P+Jy6NeRA3PLaNOOASQFjGZJybByiHmMisleI+cbgfWvQ8Up6b7t125
FO+fJdFA+1R/roke2v+0wabUW0b4M+MTfrSKtLRY/yxTtz0NosJLnc+Wr1sjfjzv2TjC0+GAY9bB
PMwu1I/1sRL7o/20FzLSz/qujJUZlWmPDH5N8QLtwZ7SQUtqaWT2JxybOZh4vGui5lASvVdfC/8X
ln1bM5/uJrf8yqUVR8sENfqmoiADU6breC+bU4cDM+PHoCUVaWBRFjPf78mKA5CdC19pbi1EiZw6
Z4ZsZYtltdmc8z9Gd0z2qugN+D+5dLsaUA4Y+/SxiTHYUtZ+vBwgfAqwH9KqTD2GxOkGAGJkvvzh
aRiBOdA37oA1nFevL/Y/TIAaRiyvvyqqozvN1JEs3Zcfr4lZAanpd0Offin4rHEsN2FkhpmEF8d8
yEwNuPNoUQITGuGURrGpw4IAJ8LFepj0gPLfAZz+7bLb142jfFdfZtfx9QEgCkyGoQrb9oxvlDxm
I2Q2C+M5BH9OrJ6Lmy6HLeM+yF47lCRHn+kcJzJlKYAzLjEgg3WPD/IvAVK/+aKnBpFiJStfDGQQ
ZIGY4ZYPKWwwx3yF38zgnxJGTVwUrjUwfonrSRdDmBKEwPHiiJU9zmJ8vaI4TF1CMyfz/PC4AJWJ
dO8N8BxzIAouhh8Epd2HFH1E9gLyQ4E7nj8HwFT5PKWmP/TfdGBTpaaMMqcCzcCqHoLZB7xmxE2c
vPtgasiXYwIO9gXEOaTXW9JJGHP+aPdkLR8t27IHMkfZEvUtrE1QZKlbIOSRAfLWO4gG+ujSoB+E
7CMvMsYaqAn2VIVMuTDa+pyKf/jf1zsi1NjAl7nvR/jr7RHNwqTrD8zXAlQiBmKkIgd8xM36nITp
qRWg880BoCXcaP/GlA/7CcGfkIEoUpm+V3Z5GRHPUiwTRqD9y+d+agCd8kdK5Qu/k5xaH66lHZ0g
SDwx0CxRiAvpJttVuNSeh+Ch6pDVb9z12pjamTZywG4SKyEaM9G6PVbA/lCP1W7Z61eAgng+8Q9T
WmVG1w3MtXqthhB6yIWGzD6G+BRHAxsh4W7kAVCoKWws0UOGQd4D729Df4PVNc+hgq8u5vsJfWVB
lkSiyDuCfMjsgaxm/VBODZaQShXZf627paDVi3vEG3srHM8KtZgCHqkOSd5GfWSTREDhMzJg2r5x
bgsTwifg8oy8WfC+wQbYoVONQVq4biW0LmJGTXIklzBOvYFJg+xTN4QjS3AFE8NKX/zriL3LzPu6
203ZBGWSVGKjWw7PFKB2q3UmXKV/jVuy5A4m1yakBWNp/rglnyjDVOMY8cHW7UWI4k2m8UMZQ2N+
TDjfeMUcCKwgU0Qd65FSSZRpcLRkb7yjssKfgZRh2Pjd+k2B1JHM9cQH4bPgJayXjqHplqhKWmdq
FDVheEkneMBQMhSDpwnbJvx3owEyWqcJHpeKO8M5CY5C6IM+hSVIGJKTnwr3qSbhm4zHt5nepLA6
N3+ZVcElICdC57xyEyrnVM03PeDLcPjrib1Ao/Rqo0/pnurJarJ6grbc1xiDFDDggONW7f6IGjaL
jvAdU3u2Hq6OWrOmDVh2Wr6CddBztTYEyhPnQXjxEmSPNInSoY3xjvrY/JqTWxrmJjA12RTDDVwF
LvUYv20sPyw+ILw21FFITqHI2V+9COsFPYmWuCSzK4gSOA6JrDNfGpkGIGNvlS3UgbFoJJva7AOJ
cg6Q0a1CpsBwD9HUEI9WskgsdALmXZuo4wD2xJox+7oKB4AlI1X2JH3mSDf2Wv/oSTZcQv/ucttf
p4p5yulncaHdfmWFD4W2unerop4iidocLgWF3D4+2ENNXWa8cGhm4LKIzKfLI/4ejTYkV4/Boz2A
hfR04/2Ln0KiFMusuL7I8mxO9NVKaXNsrqHQUWF5vYMC148xG/dwzzMCL6ePeU+1mawJnSKJirij
tt4CuNl5uQAct2uKw5k50Hv+/QoPVqoPbEOgTi5z/b5uYYglgJqcQ6uYOFnGfSiWxW0RkSp5TaES
tcEEHKj0YC7/WLmNOzGGDsGouJc97KHZH9/TJXCEy/s0yv3LS1VgbZgXzPAzhSOwRnq3wDArIj9O
5REJXuZQ/SzfZ5JhIjgW9I8QIZtzS37Z1Bkr+S7bMPz/maNbyQRUgGiZmu0Z34YokJXUS8PYrZL5
wXjYKeAM879SfxjQehb1+khwC1UqiEUOk4diOmiuPcvlzX1v7QZMlTkid3kWMJjMmQZoOCVoY4VP
1CwUsjsfhLLCmjo9ILz0Y/mPwoG9AeRmUAP6ORRWybU6tbDUPiAMj1PiK1VYEQL8QN6D3CfNFvGV
o5jXKU+y90aCnf+BmbIFf0/fTbXJmFgs0KCRW74SQRUFl1WE4PVJfm+pkZ369HMYVUTIONmJrpq8
a5zwEYk/CYFCe0jpVhGrlMGZLB1wNsg8adh3NR8tdWVYOIKBZNedsER8IlNP8q6yJYiX0NYsQAuK
yuPus5aRCyKGoYkbm9mBWbjVn47khNhTE1rZz81uhZ1tYBNAdvjpSXjK/lGdX2tBBTAhuWMM8ot3
i/qigv4plVOQnUsMMHbGoNALyjKTpES1d4cfrRn0an1LMtIJ411JsL+qTYf/m9+zdSDXfNhiKe11
aOPKjyIKXzmLVCI6xFgb75IeuDVn8GYyIiIvrSnvHi4ZsyQ1j+l1GsYkvyuFPotxtJF1rsPia0Gm
oFmEuKzjn6tML7H7PmX2SxugxyRDlz69YaT1poGZOncgXGBzesiXCbMMXIkJtUJrTWnltyaCptXT
RDrhoqol5RpmDdxlakQdxPFE8hL4fBbO9JgX6fUYrGKg3IZndaJO0O8QORSHIrjmhzRhDig2pqdV
8+i/DcQKPEBvnx5THzHiaW7xKvY7Aq9JrV32YXJdMFBqQ2aDHYN2AX4vUiXhwB45fVhmiakn9ZSC
BZEDsU8d8GT3nvXk61gpZMiJngWcMvueWpIS4ZGTVQvN26PZUWVjSG09QC6aMtrJPXEhL9+wTYEl
+lYT0CP3inC8ovncD60x6DULiMA7anu/droDk3fA0Z81BqU9GuPoSEsOT/sP7uhZsmGLDS9HZrg3
pu48KD5epMivUhex0C4LCSZSQXHDO6jwkcuNxazWQtWdqaSweQKfkqg5WX30m23Gze60J4HeFcYb
WdiEifthOjhi3yeuWpW3GEeYL5M91LzbmS1ccp7y3E72r9PgMrpASatsznZvwsk5ZTfpTrAHSZGC
P+XT1APy45qF+xYGP3ipoWBuSYrK1ndvaA9xTXYnYWb2hGcIL27moAjuDICk+ftMfKAea4gG+s+w
eGv3oF3R5kBFKlRWsyVojf5zOAZoWZ+IjtWIpYdwZaQzNbgVp6dWKJ9Ndp3Bj7I/G+Hw1b/nR/hd
EbNsy0ZjpqeKkdMExQp9OobzImNSuLrLx99I++lvdv87+z93b03gKbUUkYL4h0KV1mE5LSfKzGNN
cR5BP1/glwSfBdaePuRQtmVFoAAj1AcYEltza+qSxmOWCGgCwFpy0hvjRPYoth93BsgPTbQZYi7G
/FBmuErO8gA6nX8oE/4j6cyWVcWSMPxERKgMyi0zKCoiot4Q2xEHwBGEp69vnYru6KquOmfvfZCV
K/PPf0AZgIGEzD2sml8qiOQodj2GVuDXThbUaCibsM8mAqrKRIkqiyNMfaQLwflkjELUJeRCCZ7T
f8dvzAQqtlbYiZvwtmGYWSQQWzrFkK7u+ccw64JbCI+98/JNK70s/3R00EQGKx42mzbDGTc1XPFx
bn8pAUj5wgJzj5/PfoZjIsKCkBO2i8d+ONG25boXtaeOrM6fo+6b7XUCrkj8Ercwuy1Q9bfXTap/
ZJULKDagIkMZ+JOQyRDyRnK86oNIOMwt09E625EITdpQfcRRP7i6BV3BdQtgAtW152WLAeC86pPL
BsJHrwsZGX7mUj9Ik7vPA4P5DOx5njHjWddQt4bzN5zSllnlmjA6iVMLdzsP7wn2ziF2wmLJyLaC
BA5b4w17sXRRxWI/qfBAG06Qbw5Za2EvMSmtGx1lkyICgl30Hmc4NbCKgkSE5+QsFwRC/g9JoAlT
GBCvMwr6bAelqw0tVx7azGwNcR8P4wN8vSCqmreu2ffwTB7RFr1nvQmF8qSsnzRdkExdiiUvfW3n
bJe76Eune0/eDotTq8eUew0KH0bvNo8UKLEPDGZIaA0fW7HCGrqS+8HFnjjzGceJfqFMhjDKwO+w
GmAtDY1JARJ8rLI1jok2E9YneI2/SJRktz/WrMIf2nfnmzwJ3L5boBnz/vTsyrAIiknnXhJYpWnm
IyE1samzGIrOYkD6nYgYIae48yWzJUGdkEC/Dwx7javJGwIYaVYcJxkw+76IJXc01jA9Ln2C7n2R
KQhAyUUrkrxzDnWx/y65fzwitFFH/JZZQDMMmbDb6iKjjcN3n9LeWtRsmBYQykxOHEt0MvZAPxpk
j5DNRyEYWqp6t4hVVjT0emEWSDPofjtcGxfPebb/AOm9QtF54EG7+Fcjic7ki2OnxduDPVvj/E6N
/yB6cOSReBwDYi0UwJViRcDdJGefCXAdFcvrgj+A07JcOM+gzONHgg8T8Xd03+sRxPAfDSQqITfW
IylUTf2giPjHPosAkUtarwgPckkGhftQLdk+wo4nAwQac26zvWHmQaC1rWYxM3oxe/N+k06G0yb6
4FBhMclAaLXhwM5QOSPeZX/6c8XVnY9FA8ouddeKTm3ROblNdk/AqmEifKUFdgYaggYXXgFF7oX+
o4LvRDwZOeHMHe4AqK1wOw8KFqvt2wxHjDC3VMivPBPzgvmYYHIgXA76s3uIdfFEByd7hOSwwh9B
YwUPrmB/hcMfEoZPgteqJyYYlnUBma6AWOq4dGpbhpILz7yM8HWNsxSNBbxc8LQB1G2VxNmL2YHN
itf7X2ph9IbRw+aXvcT8Q3Sr5mkx6/24SggzDs4caPHF39gM9Kx5n7XPmYS+Z5jP7hbf0xE/j8C/
Pxjdfnn6A9rEgT9wVPNn5w4LKk/CAE42BW7Hljm6RN9kxJ6YloLMIwRjS21c8BOgZIKD09k9fkY8
TlF/omBiQdxgV0leNoZ7BB1PKywV+lTE0Zh9ZYCNIO1GCzp9ozbmZE7jtTal5IV390dmfH+qTy8J
qc4egQH4Yn48xedrMCOP7zOFzLpBSk0ciw9ggD0eflYEwyZQ0fgbqir+b1Co2zFctE9yuVLseuk9
QdVr9ybllm6EjkMZl9vrtjxmi7N5DrPNmQdBoqdwCV3rs4dfeWXCopzZD8pW+jnCFiMZbYrCaQ65
sT31YctiwhQPN3J8wzY7W6BFZhk3xhS741MEZ54pO4J8UTAOApr5/ry3g7qMnIWx95BNuhPHn3UO
mySUVcWimd6BBcGuWJc8FOMhviNLYDqS25gtcy9hZ/Jkrtrc2LFQNwMq2/ELFwAqhJ7qHwYYcsqP
EKihUm+fN5N5CK9Vip06v6x+uEJQ/fMf/7YB84fEhURFHitHErP1VAuff485cfBeBgu1l754kHfS
k9u/ZwezeoRG7T2/otvYa7tLfHo5NMIomg8DQb9tWbVr9oPdBlOsdNI4Tm3wo31CnJHcGerYiyPC
nzU4H7CnhvDeumCkyMSSAVry8SisN/Kanc5Sgr4b0JWNoB89Qn1WbrRjHb+P9fhCJ1WnfdqPennd
POY1nDF5V6fy9BXXsFQ+8yLqQ1GDvkQpXw4oZhnkbvRCyCue06GnBJ+lPr55QAUuefFhk4i1mpAN
3mON4fg2ziY5dGvGr9wHD/IzlsO9BGmaxxLutqiBb6XFO+z95QeGu3sBhme0EK9/k2/Aaow75We+
toL7KBZKt7h/BKmBm/HxP/Oh95vQEY4BJZ9Cv/JgL1xOfhDXRc80ZK1WxLxsbSqkuoTuZmlDQ9+x
Jqc2iy0YbRvKQkEu1kADBBKAy10P1VGdjOwXiAUXnathqTlyn8YYoRfxr/IYgN55s7/BhCD6TNQ1
Pfoc9bBD+B2FiI6CRYyS9tjrAQxMb0zICCqnn7nqX9bZuI6IP09E6iZ+p4ns53PNtRpGovdch4bG
YjzAA1L1av75KGUSYLtS+jgxJS0u9NioUhK+tDtI94HFn1GT9MJZz2ZzErYJKIBoGDDhCvAmRPuH
YiXIN1UwRJ2jLwvhaZn7WfResANbq08rF54ETWtAHIeWlAVgzLQ5/7QvyYhJRd6XQMmUZqE+ypLR
Ikv68X2NVm6wyLYXKM/ZsdtIBw4vMPiAbo9fuP4tdyztYL08hHgR/QPkWXHs2SSwrZUBpHlGXwc0
mnbvhpPaP2QaNBtMGt2Pwd/9Nsr2tuLwd2uwAJh8pKj9wOapG0gI6wS2Hz2BaE4YI2ncmGEjmZg4
3EL0tSZMIMxsixo8pUcCHX9BDwCg3v7YgiW8VRxhZYjkzxTtC+y9j6D0svuXocVOhqvLBh7wI3pU
5pcBWRH/vsFIkgQaWO2LojWAKBoVUvObJm53ixM2DF6PQpC2CL4hbLewSEmlwQ4T2q1mjHQidixA
im/uDiTzO2+YX1fQVWVm4zy34aV24Milyckdza+OAJXXiI0TdHh8HkQI1ImaDHY8KBQnmNLyo3zO
JvtkKZDC+yxfv5OC6znlN8K5ZAd5TRgSsS8zhovnGoIrwWRorp5LFSlr49J5WSSNOEfgFWuwGYb1
qkHDIiLyKv++krhEUUHH0ChRF+pzdClmS9Z45esRTVk2u69K74LHJGipSSTiRl1c/z4IvMup5nVu
fTby1dvSHFwWuGwfkalRwZ9z7lVxt5JFmD642s/s3h5LDEngskmAsZ8/ftHsTo+JGHr+gW31sjRM
SJ4syNpATEcfKN5C8CwH5Q682Pmw1WMCg5CnBwijYFpeE+oA9V90xnF/jcGHPmMrtdYo9VtWCpc/
6kvHckCwHKBjmkpc4RGFVcK+Oz1WpAI46qEAqqFg8f5v9XiUtLgsxBgsDIKfL8UPiDdYp5xPo1Ax
gRLnLK7TBys/lvziJMHgSIcE6zo3X3taGOjd8d2m+j3N+jRY8/+Jyqsm8Bv1bbOWowroV6CdOQrv
94RdASwGNr4dKoNBqNXWeXVZfF1QjRMb6YbMA6F/71salee7uvvUYCyxqjEnK1u0KbTryXBSb86r
z/ojxDvPabW4LPRYsOcRPbrvSb4YTGqW03dbUJHUBLmlpc3yv8ukWQ+jjlXDd9JjepJ4ynqkhkpc
BzokYQaZSI4aUG5aRpMPHJ3+GSuwu50HZ1+alqk6bec4AcPAwJli/ZyUq4fdI0QPJk2o3a3h10A5
gaxC93P3bZ4jFlssz/UNx3evWpdducaDOtv2tsgdECBBY5rhmyP0A/m8W4/oypFZLpAWJZ+9FjbI
q0dJh9YEUgFYgbrsyPNjot4I4Cu3/wETICcX1m6FVUx+UT/SZnoCg4LAhl4q8JU8kqCplWmeXqfs
9EKata08HXGTjEEMaKUR6z2EClTolItxc9Jj/ILaxQWCJ6dwygYw/c2fp/ZE+jFbkIBd3mXBXwAO
0RKgc0d3Be4CBWCIXQKCh1GCeuL8R6EsptWu3CI9uhy42ugg5GOzHKUoD9hP1QvQ2i27qjqiEHHM
YYQRqy1UljnAJXNxoO9/Mdvi61oaIKx5oDLeX/sEoJcH3EpQq+S+ta7YjaMN+NAOIL5Y8rODoqIz
WLIihMhMhN8bOuWABD1EECkFkQUiWgcKLFIKlFyHa3iwTESuFHC6vBlPJn+bP5woOyqo0cergTYH
5w+05xjwHIbJW0eFzuLsc2LyL7GnQaZNoDoyrCzlmpUTIsaeBzLhEGnXwK7V4Xbg17znox0WGnR9
gXIgAFVZjyCFzaXTdXHZEL2Z26xxvsxodcJeBesUQezPyTWuubpiJAUcqgE1FmT1jbQf7BLp4aFZ
Pg/DEwK57OwCuubsmEE3yCuBxgQ8UZgMdvxvgUTyaz7XOhx1zmW1ZuXHn24IiehsD0BXLvjPUVdl
4+sDWk9a3g/UDJ3R47baosBeDHafLXEx6JfYxhADyd3BgxQOSQwSgpXeW5QMHz20pTguiNa+goE1
2AHnUsip7hxfrm3m6NG4AsO+7BlqESj/FQfx55myLUKq1ESvfbf5CQZ9/E5/UPqyxSd6z+vwcwSi
h0405654p3xeKLJ3o8Wb9oGvOZiw2mZWb2Na43W77qiz/KCjEDMcgE457vZ9VnqX6XWZqQav8A9a
LfJPLGUoetx1S5RSvAH0wL0dhonpb6YsiiXLt6W6Rv7KYurDDHrb/WZ5LcJXduyof4p1TUSHg6cD
m22JpgHveHpnOrozHd3n4cD9gfns3/5YSc4fkcaXR116M+HrMYR1IQuRzyJnMRpXIplOTngW8uqy
h6mr0C4ru5KNT8kmOdE3iNwYY5DT/luTZ5AhiF38RCS4hvjUsN+7bi+M81ixQMFiDQe/XY260/Pw
WLBAuP9h2JHFcAs3ZKhOvmsZs5tp1xp4msDOY9H2EiqQK2pQ5gqUe6j06SG29e6T5rvhQk77Cznq
0QMtZLrEDW9LTldD58F/U67Dbnpe3ubUlLWSZkSHZDt2SWS0DLG8qBfimfzEKdd27MvpTnLNFGxE
jLpYO1cWxYeZ67dqDppkiow+Vh5oQ3k80FYsKlyxoybxStI8YBBAU6CapSI+r/xn/o4VfygQAaTV
mOUqFArwuRopjnmBpAOFEopAOugbxT+5KWoq/rhqZ3DKH7hY/vtvkUjTz4oF9WCt7VX4F1sFXnc2
4ddIETVD3uBycEFXeov5idsFWBRcv/z4iRrF1NY1Sddcy6jJ8LbEziqF3zytZ8Ndsfis7+FwJa9Q
+npqfFs148tSc+TwwzBb7fgde3mm4nU3BE1na2dm8WD2OfEjNBN180/JORksKm+EWwJuMGkDt07m
ooZ+qkNRI5JvOeQtuxo3kKpyC8IeKCw40H801EPuGpAXFAj7AfJCNII4Di5R1MJlqk+Pv5qRAdYQ
m25U9uYvlaiDZJr4w+gJrwRs6+Fmf/ocGxQkDqP4zVQBO5fzHZ79Fk5wIRGjY3SYqnxTAWtGZ5ZU
/mffIh9RFjyxIsWJJYs4ZeV8sOr7zU6eD6Yj3WzTQcg9AT2LkhFK+2v8QEV7SwvCdfZffKkj+lRU
bdty9pmxoqazasFJ0MifqhVavPNUxliPdqdccxRHU9rG37zdDSc/OgO6d8b0GjNwv49CipScHPo4
TTlCdKahGBuxB0WJarptWhNCCljI2eDHHWy5wHiWPNHfvIv72C/Bb5XC7/5LQcV8a1NiBH0oh5Tk
hmF+D4v1hU9aLvqfW40yuw8zY81qn1+L4Odw2XCUUctQ9jz6xBuZu0bFrxMxJgX57fcj5xyhPn+E
rbTvLXop5RQ2JcTcDeVS4x9csIXbvufDxhL1EiSE1f1E2mp7VjJAdujt8wQ+JXsYAJbZCOaaklsv
vPwhUPKHXLzxKBjsfgQq/rMkwp8kviP+YZmem6O7CUGIw9ZfVQ/jhRMmPh1wMlBX1fbrr4Vo2jjn
uR7UixqYq28oREH5BAG7iG/Q3HkIU52H0T+hpQor6+mfeRk5DlBN6ung6jQ+u+mPDUkYRI1rOOUW
0HCQ6PGvW9yPRjEmy1zUDquwhcaznDZv77kcORhL2UI1+jqbMpwkknz9J6QPVFK0ZBgdDmfYy7PW
vXvNkogJBcyBERnC5ByTJE6IsMBim7KX2A5AuvDFSF8S7ITRqA0PzWUSYvd3Z4V0D9mcuRIxgzJt
EBIR8kXpUw6CQfpOzzO4N7xaf2Q/VCzNdEu1NPsOhVPw5wvFzMhz/dcAMI/w1YY+7iLTC6soME88
CFBDIDlklwLZBtxL0MRZSjpy1LJu1Rzu+ZEDNDuAYE4hfv7P48GZtEwH+KSZ7Pq5YSmOd0HynVFF
v94AaP5mCcrg06MmWt95y0N1Bk7r9GY/ULPK6uOLpcw+LAwDajbwXc97aObXkwGnQNd4w2CjcOPa
r6QBZB1Cc3gRXHO377YOcwCNDKVt+3xgYzTkMWLNbW771uriUKMHVCCaQhMOGFjfRQQxYeHXW4Da
ctzu/GIk9Qgw6ZKgHFocEg+ztiVUmRW6MFdLu0SAvB/n45xuSxUWBQQ7A2/SQFrLuE7wxd5snPRA
WFYBPLXjFzwPkOTox1sE68I6o+4l/ouNkjlwBVKBM0Fwhe+MlIAf8EUMQrUU4TmQusmIaElevi6H
4l/zlmAaaLYrbXVHc5Bbb7aPH2hTsEXfbFkRcVR/b82AdfnDkIPts639PQ3xe9Hw2OQeMed61ERb
9tW4iQrV6AvNBnZiUGZw7uWX8W1dzgAf5cBJDqw/psSgwSd06Iy9+Gx1aPiv6Cr+QXtPqBfr1SU+
8wUIsyU1C8unjYaTbWa+LLQD/TUc0JUI4exhd9mzb8Fw94GjvsLXBwobIHtYhm9c8zCyBOhReSY/
i2g0kqOk8f93lEi4OfIgoc2hYcsIrCGbCdDiYf1uNlAhVDTBpDdUW/HlKYrDxvm7WPgrxsQ7x40D
1cXuMQ+SaawGBXbvNyjSXN32npbJQYGS/k2wYaapYQuEPtcU/BBDmc9HrMfxJsEo6si8hLGQeBNa
1iI1UQkA/ACPPaxDBql4ARoTTcB7RiB3TBkW8vsvR/dQmkKbbKYjv6NmAKQ/OPKkZd+Dll0TzWXN
QuNnvOgvaXzoLCSBW155C7lyIM2xtQNbqakYZzZUA+uO+9yNDD5YgcYBBMs7CMeI1sZPoxjYKJyo
kXw6FpBBUsesaXFSQb3o32FpgCJ3ZJGSTY5DUKji6P9d4DVho7m1Lj10SsK0UDeGPG+LTyizSUI2
IQ+x+RbKLyBnDG2OtC98J4Vdudv6BbG0IhI5D1kq2NQ6+AG5TfVngWoo9k2zhmMVQswY5m3tNzi9
FbB35meBkpydl1u+zBwB9JOBCvM7ZN/keV0AsUHD0X1DScEOHKNWfkRSsJmyYvWMo156toH57ZSr
Fmo0Czd2tJqLPcTk/TLPeAI5zxBCYov+nNduRTRw3JCJwEt4YK3mMLfw6Y31uURm1pv9E1fcyGus
fIVHFZ84DY4j2wxTUMC51xZfxcXOULJoxcDkWyCw1lKsjZhO6UMszOYCXkn+2+Gf8bIHhPiZ+bxP
/gtsvv4MFxgb9HrB1dSyKarmXzgs1A1efdWqUTBdOgMeYX4oD99FvpdwaMSDzO4756uJsUNOWGny
o6GlbeRih/cKae1YMvjw1wOY79CBpix+E7+lAw4dRYOgmjJttjbMgRUU1Sa6rB4W22IUJCGq+us2
Y1EPoStGi/PXW+W8tdApDz2Y0uA4/14Ymm2T2jRGJsDrV9gDs7OqYP30tmptbscfV8MiUdmRAf+l
hP7G2BJ8UAv4fWOLQauNAWhwBtJU4EKz44+kCaoKsnTYtqAHFKqYKn3aPcRYwPm+EEB8KchciN2f
XvJxZ0dp0kDHIHB9IcNM4nWZD5wfvDhsaRaVdfpXphV22yLwp16dDzmI88MqVqps5tQSjD3tIalh
EhUFlUBtDZ0MhkkvKievyXUzclu7jmtrEDWRshDEaSRP2y/RNnR7Hef5jtGS8EZ6hY+fycF8iECW
1v6cfrZK6e5i4NV/J1EsXF4ckftEBLc2WIv/ESgHWRCeBo6P8om7443/y80R1aRnKRMpgP6mo2C3
LlQ1bpgfp/KACmDBtZhZ1yMXOQorjiAuWIQ7Aifh/QyhEUFk4fGdfFlUHs6LkbMlvgh2uNtOCoIq
3ZLeeuQWRgQLhTUVsj2cXxrJ5LyO3mbJsmZkD+DCXWEfAcvxpjMEURdVBC8vq/HfyNahIaMs+hgv
gE0gyADwFa+Ki0X3ZqpTRjONNGuqFUgylBAMRazXSYv7AVDauPbOkYS7jGKl4oPGy2EISETVA6Gy
a0+yYUTvzrbgU6Kn4gRfzJf9R1eFaanw0excDbCHkYbvTffHLgNLzecESA5+jWL8CWn2iwCvRCM3
k8G6sY7duHKvGBUYG+63CAYQsbVgopxD6FSbjIBuqzbSRBOThwBKeWzpOexP3w6EyMXPTo1b8I2e
5j7zqPiE7zxssUzGpwinBQPYRSyX96C2cNhvkDYI58Mvq5nJZipBJ6rcPTjql9/FLGHJaRGOrIdN
86yTn0gnlPn9vlk02Gu/vCJ8hmebm4bH1w+R4k0+3t15b4e7nzG5juGF86fUNlfn8zDeURH9duXb
fKVotgQNEBw5wjVh1XP6DDs1NHA6SIwBFoXLNAu686Bt+r9vkHwaN+vp0AeRYUSdNDKflezmmpbj
3gzOdiAKkA4AgFtfjsFpY0xZ6Yc6CFK1v5FIUByeqAb52OCuIMag/6dv5YO0vw5kYwv86f023+nn
at+HNklns8penXRov+VqD/dxLkze078L1nJvYaIoPL2uR7HyQ3vSMw4PbpjGXpG05sHZR7BNcUXE
DsaMegiaMpIHfOLZd3PXsRuQWB8gzuaDKDB2V/4/1ZOvgZsiKjAeJvY1OMEzOxMwz6Z2jZMkKt+r
dZ9dnTmLx2D6i3QATXjw4GLCWqNxweQd3RSbHnM+mg/hP/BjMH7CHqFD+qvpXoWNaEFbeAKDXr+8
zIIZET5ibCycOSpMwGrzfEToDmTxPBYhr+Fb4iUZwpggVgi7f07jYTTXp6qtbsGuneNjVrm63U01
2qsRvx2KFCP6k6CI5Gwxgp42zVw0ihpWV6Mpgkj1awNIMW71oT5RFMFQLhb5J8bQxZDSYtu9UW2Y
k/xns9fPxh6xRjCXTM0/u13w42RCbjJLi20mNiEcsNdY+is9QQYGQzN5miRkQh4DfBjxPbmY8+hP
sS6+eJfYyjOgyPYFOsLVj4jwOZU2sA3AY0vdANZiToMHRf+bz1vzNPIALhx+xjZifFdlilvcTipK
B8brZANBdTanl8bEgOwx5GX6EamDkQVo0VgYsjU0frrBzQ2Fg0lZ9IM45XEc2xnn/V9Tp6NaUa0z
jnmqw61ZzhWUtvX4yhX1s1ZD7vg3dAt2eWh7AFXvBD7IzG/DgHSrBZOQMkGVb3z8LBjSpFDD4GGh
TXlT31ZUazBH2L02BB76iUMF8QZxxaiiZwddOzNLyEjq3jbpkVwUp751x1rUZOHIWaBCt/ymXX/M
yxhk0U6ykXxEA7N0cgS39L628/OAeifP05dILzYzEsMK6QlMZhAMUXOnyi63tekbSofkrwe2pLmF
t+KGuxkqQoIdZvUWfZU5OJYY8TXTIZ3i2fl3owPzGHdHCI3YMSFEWnMDnK0VulyWy3QHX/7fI6K8
YxkE7Qija6iLd59nzQcG/8xaswO1iF8KMruLFZemkI+VZtvG+KWOpV2GVEwxqmNNe4jlyDs8J1pj
zAjrgMpjVFPF/Lps1MubiZ8LEKMWsJkOcOt1Ot69m1mYRFM7F1pQpEFQx0C6RcIiPHtSNHO2ug/r
vRKZeDqDmdhc/xhoSwZefLmMpwn1FWLbGhh5yY6Z9213dWaoT/oOWIijOhevngxs8SpkPsOBmdPY
gmAVTh9R4wBu/Mu/LZA6+SuFyHVWirBsjcLDESfORNtBv3cPDuLhyk6N3etv+XDONgd6pvLsYHkZ
un1kQwJ9dPk2JXOw/Hg/rzkWHnkAQiqEY7ZJKUV7xPu16zymYd7kCnPFTyLGNpQAvgparXMNzjjx
hIuLFvwtzAi8xq1MvKvtK5c7LDY+1IEH2weuQvgAJdzhOTNjxtrhls7Z46mMYei9rJ3zRHi+vROM
gJsgvmKgoPTDOVDxcycdcl+PD+iE0UwI7zxWl959S8UfIWv/8t0h5h5ZDtCUPIIkFTfihrWQB5Rc
D21lwbokZpYkD4Q6cY9wy2YX1E/Qv2LuXVnxlLnQvaG+1cl0q030VwSPY9zH9ZpIZkpFonV0VQVB
ck7k3QM7ji+srSczcCk8tenNiSNb6MYB9hEsIYi+P47FZw9ZDp4Hv7tCGoNnjSHIdZjEn501QYZR
aUEnuzy8Cn3bz+hDAzgy0i1kJL50L+hs+UuHcELx6cmvNzdvvI4mJPmOH8d7KGNA3XAJgXYcWaC0
UBzpoaAvlSY3GuVPPfxmGW9jWJlL3geM3RjH0HV52dAcTLUQSR+EqpHolc0mKZh2TJY6jK3YbEAV
wOySK4w9CkGXw6iBf4l5cgRo3O5oc7AqZiH6HSPbmYE88sMIS9KrS98HXKZydDb9+X0tQjX2V/o8
Hgec9UR0MyXErTxhynYqup0QSA5jL26DDRz4hp2eDPUWCBc3SrgWmdCO1Y3ByqEg22Ldujq6NCsb
g5sYrHGy0lM3LygYyqKiV5YwfEKCZfx20oI3USRCVHaHEBzWedSgUSc3pLYUohoQWu9krvuflZsY
CP0w+D9HNP+Q2AGWsilrAn47Ax25DVbnvMW/t38+laFI9GmBZA1/5qtVGUooDlXdM8ig332smmeY
PKy1KOOon8aywjFAcYFm9us+A2qog4sihhos7+lURqj1RKf7QSBys+9A7x9jWBjLzkG7FyCG452b
ZUsMwozbmzr3srKOs9E5unPbXm/miNKMf+xGt3dUl5MI21hzxKeZRSwwBUByhkt8mNZ82LBph1SK
b/g8ngPAlBmzuAPvszFOHI8/xl2KDekCAGT2LaI86ostfHjstvgqfCDPcT/+WDB2sjlLiRe2vz9e
F+4gDqV0GCxaV2I9jeqFJ3qxn6YMyLG54sNA1SZ/g4+GD5UxPkOuTwawcbPfENO4BHg0bzc3b9Md
KRGuNsdVn4F5BgAuEkzQWTdmtyE6BDAANy88UT8WVhz2M+RXAJ3i8N9zqaI09HT6/bTeDXAPUugA
TPocPiGwaLqD6d2+JqRs+sUJhAPmD6ANWmmeEymgix+i2aVuZAm2SzwWQpahpnACdpT86ElXLZpi
3SkCPLhnfe/m7voOPJBt59SE7Erej1dJoJwtZff292VkE7QxIDtKcLEa8E/vEISvkzeVPgW71lDe
YFmcbW/TLLqjPwACBQxBgYnNKzgm2rj3mEKjsODOFrfMgp3Bxn2OunDF96S8MnFP1SWyY+Mc7MS7
BuIBhRoAlUxE4TelCSUMt6T33oG4qz4oFFci3dltl/1h0mrrzuhEDGPzB2EBkgK763GDdewLr6mG
xpH1mEYaD6/vzyGgA8tTEwFn0MUs7hj1ei9QCIxbWNqZJCYHQG3mbYuFm1mPGdVFL73ky5EjEuNQ
D1kR+xEDbTyzAek9opYy0BGWDBBLzfnwbYagCF8CyJlTTEAycdWo0F1bAmjwMYFpSA9NDNFhfHbG
JeLi2lolF2TOZBMTAadNK/t9gus8gxJltti/HF5Y6xri64++lsyLwI0SNTeh4Z9SgmBPth79P+5C
5gPAmM4eYs7HYmDB1PeblFzk8MXPHj5ZgjsPBD2rt5ChyT5Jdf82APQn6Yf7XR9DhyI+QTJfsWxB
yxr0zfuWzWoqzXHh9TKTb8M1gO0f1krsaJsdHCVwZQmHQeY4U3F3T/OyfaE8Tku+iuAfbxuDYZdV
0pOdMogRH8edfJFEnNgOkCn5MAyydAOkxYXojKQBigXNU+l047tV+rLXUe5EQQDh9MdYwPIqgY3Z
EFKM0RGx3friKckjfrrwRSz6zZS9CJ/3xxV3Tx6MeKAHxlAkKBfswJ5wQ3HZ4AgSWCC6LRo0nja5
TXc4ityBKH2prix75xpXpqVOuvEtwTHLRTM+NI4bPqqHAfPrQct3j8/BOSrCjtqw6jZ4/psnMVlx
jQHuUNelJUbwLlEzIbcL2DVYSEc86c9BbrajSTfPQY+ejNxcTjlbRWiqV+sJKJvH+nQwZ9Nu973S
etFHrkcmOA0/83kKspFE+rxK+Q53l7RiTTOx2AF7ZQxM6L23LZVW1B1AC1lGDS/eJdkrbHworW5D
HKewX2K9e+THzKYHDgIdYYh8jWEYmikmBw6ld3oJdAfeSXALOh8rKMYH9tE6nwdsgfGHKh/TBUS9
IzUsYv+fx9RsTlVH6wvSwCmDZQ2xrLSeob4YzS/bOq2Cd5jzevLr3DMgxI0kAsluN5LNosflBcUB
glBzuti3vYX2zh+hovl52pzJt4lCdM0jpJcvwL+tyu3TOen4LGxvgLVcDCOqIzepo9nPdMhxFIWR
f5XH2Jpdx/xdP4X11cf4hQTyy6Kc4PTA3guU0RPAmmIOQcWHHhCaw3uomhz87xgBqbnmdGDOO6tC
kGsu5zcvC9eHgycNejnUb2np8LR1gmB6nJdH8kAdusp1B95b7pS7ytx1zuX07w0Y8/3fvOXo07iP
cMsC97duW55gDRiDVyXd6/ZqldbqPb4wkgt4kPUlMQO4b3EceHCsMVPtYZSUU2sHhSGgc7aeTL8h
4X6Yn3FF3U2cilDBoT2LcqqG2dhYR5b4/FF56dzPaGUufZP7UDYkB/geHvoXjUERgpp8GRI4BXTx
iCpMml4yp/gc7zMSRrvdDl/KCR0MtTljX3N3ti10TyEYe7sfirzLQzfobKGVYShzRLXK0C4uLdXY
YrPEaYFuowSrh2hHiXxBAoznSABEiJscpldG3yuOw12VnDWzcFEJvJweXd0tkHdvwl2RF1azHtTU
HMiW98IncWYpTB/EdgasDrLjAw7Vy7lPPjQooi5WsW4Jbxsd6ZVKWb+MXzOVvo0+SDF6MGOsHReL
wjjo8GdDI08/mdE2bvP1wBy/nuzy+qy1Gvhv4KFs7HD/MLZ9Q5o6q5oxClo5D6jnivGqgcIvhPhx
uZfYRl1Dtjv+iM97dtlKDFbssegtLYAYhS8rGpuv3bMzd00imGDRt8Rl0T5B1IWjMhaTyRqHVv4h
1YOaR5ZA36IBi/moPHzFyOKEq9ADr6W17Y2hMcAQodT0jRJUkH5EFSBJaczIJ3mxGOJ6xO0bmRiU
PLqHwyAkMA8wkk/ii0inTF6gmzv4m//2D2lnHbJpS+M/zxA9QRRtmeQosUDQ4+9uxKA7ARm4uj3W
QGJDPgQzomw76qQI7rE0FS80UiwPG7EzfY1/thKBZMWNd+XbNWJXPfTZYSVgvktSMkzuaARVBctC
vjifV4I3ifHi8z3UfOy32WhBE0bdUtgRcqvxITUkJIiVFeeTDhfUgckBBWop/roinYed2OfY7hoS
aUhneNp0pXSfc9X7HqEr/QI8d4ZLmAzWCbCVcYs5RMWK7WNh+jzMjDFvOc0xdn60WHAl+akewlei
k7GlhU4vZn2ZyRRUmGymHJ5bu+CrMCBaSN2MB43kwMTFkDN/+5nbQ7b4ZtaH4R0Kra3yvvUxwKfi
cT3uqh3YGpUMowQFHdYPVotdolmhnoP48+P4/HDsq+kHalYKTPqyN8RyXsXs6YLBdBXg0aimEq4V
oTJw5FTdiaLnXWcyfh+yQ885f465tucdrKuIG76Kz2tOCxsCpw+NAw3dOHdBWRi9NN261/5wXtAg
8Rm83d2Fl6m0+hDmS2ifxT9XhwQqLqgqNZOwLgsDYQV3W5SsQA2Eyc6HRLaLnk4eY3MeXwKYb0UC
B0Fc1axIqsXZ4wFabOaBywPwXZEEtT3xZvLnW/DKVLZABnp8auK1vwtKXfXE/wz0rSB3iFaS53+3
PikevNyeYH9cCib5ezxQAjhomKBT5EaVcJ/zo4r7l/fJ0qkNMBOxhZMBB1r2uARVzVC425fgn1OF
GGA6oIAngxJ19hwUIf/kfHW3NZWeVhrCLKvcqbrIuWQwDZ5BCWRc6QkP3iubWsRLjfkZOR+vnWuH
LzQiS/y5iZIDp85Qum5GMsqcIrkkKAzZyHnqgkaDHTJGUeJHemAG042MV3ydcWUS1Ifz+I+WAGsh
A2fPHtcOOyYL/GP6NLccCrdeN/bAxvKQoeRHbX8ahfsY31N6wqCif//57XGIE0dQ4wTLxcQeUciZ
L6eSiZHR7jgQO+rwhba3eYrH6uuMUa9STIX9XRUWCdA2I/zstuXbt2BknTtaqWyfsRnpD8SOMaBE
f1esPLz6CMbFZ18jZKIFcLVN7kDTMnrTj7WlwcC66WIOwd/P0ZWayDsNBYFDJQNH8wGjGWIWKlz+
Z8TK4BwqGzoR+zt9asJ+qiBc5MpfsDexkFxYOGN8sRul2RbkTOPZcYXzCbP7x6+CWHv2NkCcDu3N
U5vTjfzH0l0tKZZmUQB+IiJwucU1E7cbAkncHZ5+vlM9ETU91VldCXn4Ze+1l1SSXU8FyCM2TPRl
HHgQI6xYtW52a1AP3k4gMpXVmuZvsDNMrUW6d0PTIHgxaNIhi4icofbGlXMqRNvOpcr7N+oKMPmd
q6TCpqDEbNLk6OrIIrYuDTZTaqu4NbtufNpKHHd2devUmpSenW0xbSpxrh1cJpsfdnXQStcQ+AhF
I8s2yOtM2gFS9uWZ4ybhUaUcL97dfdUvs4gn7e+df9mrEMmfi9BlFVBSKlfwqtARDEs/fSnUduF5
qutvcKtc/lhHNbemH8tTMvvE+8TIdhN9cxdjWZaJvHpbojoD5C9evU0v7U/hhGI94ad1UB+S3zz6
RuNxGjnGQa7Cby68DALfqGF25YzYwXdtxYbFlLj17jBTVbNYWZ1DITwNytuVwULlNkrnD0jSg0g3
lCg8xrZDIMreL2LGYPqqI1J4iaXNdvu7J8W75G/EGO9C1DjdwBqIEy+GetdP7nDMnZzh4YByi0X4
+V3ffl7n7EnvzWvBgfvKfbZcZionTuDS53yA62IsXvqKwEbIEaIh7fI9PCkJ46XLPb/dNWKnQjqa
w9ZKtGLrHCLdbpKNm2rq6i2zfAqZfi0vMJeU/2s9l15FnoFPgWoeTKrAv3sfySXf1R3grXopHRrJ
/Lv9JBnVXBXQNx8u5INKBs0nURLwJxPvE/9dhXInnliCHAOGK4uP7KECcWehT+O4b230/C8DPSo3
hNziWb4NVa6B56e2fho0ecXODxePfxOaEaWpQI5U81y6GqJNum56k5wtY7+A8UqYKDg1u/+RkVYJ
qXSq72ASsWYpiDMjEC/Ofr34YPv2yW6a7HgwkADAaO8UqliP1UThqEc/ZGPjWCuQkm/YK6bLHNIT
OTa4NI4JQX1sxiqJZaxwsdEAot1VN7Ik+0i0VgYjbIdvRZFcE8cBjhLnM/UqYeO6TDRZfvefhVUl
mEmmKjib0aAqCJd3wyTdacBF2kvAUcCY+ZtxAhtiwInApsocMJ8QQn0ljTTgyCJvgoewhQjZDTTk
sFE9fw13blgmjPObOxYzbGo46jRR1dCJBEv5RAEsl0bUbX7/SxcjQp/tLCCN6R4i7PFW9LgC/3f0
rJ9P8VbMND7DTdMXvwTIfXZaBW+Cnw+qaT6hvs8UkKOr6d/9T/r3vUx9K69oHYd0/S2/YdtMxkGp
pXglPopSrAzScUMNzup5y7S84j4w1zDaHbtconG1wItSqlohh+hleBw8sfbkBs1WBhmLZytaDCg1
9i9ddTh/MQKTEL/wpvky8l+46GR/LObHrr66F/zKxmhg5U9+sk/QxT+a94msMRJ4IYZT5celcdkX
X7Hc+9SMPeSr5Fap8ubb/HJ9IlxIpYon/KrfN4LVbzq//b2XH6PjANWzpi/dR3OvHRvjSf44W/V0
EUl34skYzdG5SOZDiMrrYpjd50zjiyHHx+eC6V+4095tMrlY/s/JVPk0b8Xt8vEuhmKlz+iFtDtw
pa/+rjrCp1LBBUUkqmMW29pLdtdaokmVLQhMf1Pw3KgieCRVglLCz9M7/e3VZGgiXNzOyeoqzr4r
nwwFt52KC+h3KSFdtyfLu0p/6FamrA95U9tflcC7BkCrBQ2ZEsIsdOTyT7TNffcz93pmmzsiASBJ
fPPw0NOnes4UYzPPwBS0k24irYRHRzBzJ/HN+3rjiKX8dwJifHq+XzFNq5SLtUOFrxnIB7LxrqRm
kXQ2UTcU+3wL68W/cdttI+VNwaBCmuRXf97+2zV9eWcv/xCAWynSZQ0ncnea4qLLe8gVoTd/eyTH
zrdsRRaivwkCIjTPIicDmQU3HKdlppfwgzgGjtyPEj2WWEVu5pWufUmF8lysyjGnQhWx9ZGgznju
i6v2py+hl/PkGYkk3khU1j3VshqeEYt0IVXtzw1QeYZOg6LSjXXls2QJ6OZ0qzVibFzRhsbgcW1x
EIn4Ug+jBhpS4/QFPEmrZV+ftF5ijIOOil0K3yvmWqXT7GEUw+SE2cdKYWdAG/R4sNZRxoGJIJzD
sUGnvDcIcwevGf6EGrfzLmKQEAWl/P+3mOhc4bpm+I2FGjsJcCtEf445gbwO1V4cHha0sz+ZRfgn
QIhY9ytSoDp/n56VPzV8dNXxEm67ytUv0IgfxK19keQ2XP0gWEOUuyCBwNKpFESIwkYL5+JNTvmu
9HfKJeq30pcybFMKFGfp7r22gsM4uNzZ1UjZKhBoeCFi3BRYigjvDS/NOuL/7tzP8pW2Snb9eDVZ
So6lP0CwVn/OBk4O58KFjYAjlW9fAstU8my8eDIQMTh10RbTcM4m39nWgUNBLdpMJoDE39pZB7gA
gtJ2Yqibvfa+hOeT/HWgXgGXQGd0eMY0Pzea4Ujx0w9KkNMmF9TpUIQTlR3IE5GngVqUO/1I2o7V
o3regb7qtcl9WAS4Rx9VlLrIXGNRDCw5+U8Wt7/X2lnhXEuPok3sVRI7nJhlMtuevbF6u+Pr6Dy6
UamU3kW2JeDLj9hgLnaT0r3rMdcvJhPJT9YRhLafQ+59VYNn8viJFaOYZdf8W//bSRvDH4vCupGj
/z7yyRCgm9oPY5MK4jZIovzCKhScZ/hPey+TsvhsIdblM91gMIu4R+eKtWQQsyufqkST9dV00vDN
46qug4bCnP2fLaq48xBPWANZcr/OZLpKVL+oT89CXGfJgP1W1peJ6vR6rxlMNhjqv7NRcsd4kHpk
QodsmRidA2DhOIyWVLixWyEENkL5PI9MvbdDIljeWjoctMIdC4lM7VoR1rU0hkxFpKqH4apIScME
OhLiJEM7m52iOpPNiBwNsTMXGMECWhK9fO/cxEhnm+eFqNU9lp7tczgXrekbt6Wv44ZEJCQJTwGz
RfuUBVnaB/nRJtqZv0gBSiglEkviUwKgIZBBX1QxAdqxktf1qj38Nyo01Vgqu0LVC1SanldYkay7
z2BjAxQC9E388ncRKof10NWr6zaKifCwmdKSscBmzbRFVTEYAIE8UtlvoHlAvM2vzLshhDnxQZR8
4ep7bgJdDXXA/ZlVPgDTECgIdyySXXvDo9ckwK2xgo+9r3k0z8kS4zNlND4pxerhv63yt342SgwX
Xj/hgNVlqvh1KOvQMsZeiUBzu5IoV002BJaCWeO6h9Rg0oe5yTdfwzyc2ySSy/A0PY1ncvFv7sNP
x/NXrtCJgKLx5UkqeNRio+hxRgx4g6jQU2syOrS2t9YkNjpzgQ2PJ9FqJrFIeaN2NA3fnt2cb6D/
Yfzl/d/9ybWyveYtvpOvy+bOZNcqM57Fkay1mIlkM0xnTW6mN2rrZCMpc3cjkgIYoYHP5O/bPERJ
M79nQ9O7jJ7i275B+G1MqWZICCQJkgBZ7s4Sv37u2NyT1RC0uSNXoNvR9mt5bE76tx9sxofp7CVH
I+X1VwKxJoA+2PgoOtM19YxF6S4OgVrTuwyPfZIApefQf7zjP6kVmvnzKMLMIoJcML9Iu8B144NE
8PYJ1FdpODpF3DVrLGXfWsNmrpADVOXkmDLjPopg9TXhLQbHMW2RSd7QyTo55i69x9SsfrNMOGi7
n3ggY7vecuhlp78Vwssmy/vMo3XbfSic0HwWEe3E7NU6LUPkmENQxEYFYpc2fNvo8uFfxoITgt9A
5EEBoT/aCK1nOui+tJ/7RzY0i3n10qH9OeQZBS5i8+88Nrj/CjRzSo9vUwXTZeyBULJO8RTqLGYl
8rETMOgIDVHEWb41teWpmttFNKVnfWmFR5lv9jjb/no8oc6jse1su9uORo/yyk9m2tYEdqLN3Qfc
j6d3tg3mvThKTnq1S6r2aN8HF/zdXrT37gbGG9HeqwEu37T8vfss0/bDxv/WCz036+te0E8G3tQP
5RrVNL0Ocb2pe/PNOfHc3Hef3e8AI+6Y+L124j2vFZsFQIw5XcMxdZ3dRsh1v1wVgMH9R2stiing
s9xnkcGmzQei/uwkZl7i1ov3M8PjIbjsgkGutUwS2o+OI4FfQD8z+zT2YqFUQgaP+Pebn/PvevDf
ewKhQUE8gcPf1TkDqZw9QtnP6BbKvswBlXuQcgiKKiMYokBv4jxKvnUpCg8QtP87L/SxcL5uhMne
Is3ctB8S45gcvcZvSGx4+sSlAaxPfPr4PfIRCh7YnzegQ5+R9yEFjUOpgJS2pqFnO9yLHbPfbnR6
X7xkGiT712ac3Q/Ep38fpHpJZ7UxnTvKgMjmNZckDmvrYjO9eDfcidNdE5adL7n0fKvdCBRCLvfY
NaufWnU3GivlPu8iwSINgrj8pqESCHw55+ou44ivpCqGX2xD/RP+gPUWC5jtMSfaP/gkygqr60PZ
zu+dKF+Av8P49M5KkXkF5Y6Nk4D9AGxmp/E9nY253VF8ALDxAE83Tj/9hQDSf75qid7+JER8xuFe
crpb6bbz8amMJGzKVSFrxheChHgwYiVIpvB2ntGsK965xjQxbvoTyAlrh03Or4i/a95s1Istp+Ey
azwWrkie4MVV3t26IVSnKTJKXu5fWbQM84md5ldz+8od38Uolr3L8CbYBB5+aanayZhWOrxslE4r
lQ317RbgSDCAR+H8BiLWmLNomTFyG/iqUJ6/52+i/vpL3IMHstEnc939w0IP+w6z/WDtzDmrp+4z
Z8i6/xq+mvvZ5g8fYtL9CC+uddVG5QvGeDYx+3a3ESFcb73t32OVCw1sgU/vLYh5+nGXFFZleYOd
jYU522vdmxtoDwTFg331rgHOexg7KSCq5IhqAH2XvZgcQXwteO/w05swBrFuo/0w3GHX2/2BNndC
qR/jyDOH6R78gT4rGDhGyp/pdiEup0X+XnuMvwNAz5K1VnEzPUHgmplg/dv7GwAPuqGTyqaZrgb9
bS5lfu1LRmKcIkkVzq0g6mQRmX5BSgHPjxyMl/7YkEA1wdfLQT3lIEXAHa2/OL3IGGCHeTa7C9Vv
S1BUezu8MkVEkPuL9pyWj5Y7U6Gz8GCcysrM5DLqOkPZksaNvOZ0nsfJh3HP9PT7HCTKerv/Pnqe
/Rk44JRSIKg8zdxe2QN4zW/cBxjTj4J/vepU/Os3+Nw/o8vwmshul0fNbOezCI3jHR+rb3MNPlff
KNz89Lg89R8/qdO/5brOsZ4+uebogJdubpfiRfyZFFGPj6bHV9rMrPP5089tGriLfroH3i14t1Qe
61yMRrETYTXaT7GLGBL1PZfUgBcXPOQusElWWl3/1Ep+vRM59/Bzn1PSXWM5N2KUCNXxpnTCi1ya
rq0zgQBx78LEOqKrMGozSjTe/nfDJ1IF855LOvsiUu7uRitCCsDzN1B2bzc5r06AGKXEG0+GG146
xkiL0yR7o4rSUYO9Fqkpmuh1nB6YjSV/lN5pgkKk6H3upFCjfpOWTVZpL3JDkoc5D7kqc4oEBVuC
g9+/P1s/c9bMqpys7qbKk9Mrr0hYYxx/3Oy5DGdkY7/K45Alyb/Ctz/5p48NH+2kgGdfioebP8G6
5JRo17Ruf1E00nA2wQ0F74Be4S9GRDjwsk6LNNEAif06D6sOme6KN8DEXXwPufMi3ReH4rB//j5U
W4mB/WMq/5xtxma1p78tpvPfBkEtt2np8m6q5PE6VsjM3p2Jmctr/Ghtsbj6FqihrIWyYFekxcFC
2n2zZ3ivNv6SU96pBVlwq/n8c5XJgVwVSBk/cqpm72zMJpLmIgCKezCtTU5hwK+Cm1Zq1+zW8LYy
x4oz05lgDuKX2xsn/d9A2gqPGuVecxZ5HBnATE//cCxbrdEFjelnERmfXsEMBD7xGQGvV3/ff/dS
17hij2Vv7Tg6QI9nGKRv7SBxwphAWE9U4FRZYGiPV9UwOHnl0euWjfJrAklQywD8oEXKsUvO4e1H
uU6CrRqo8ArbxXF0R0DdsfQCGBSHu/KbzelBvhr5DwSvnwFTNNNTtQNszRzm3bm1EzVKALpnqQBd
VXD11EIuCwbUNSmshU05wUdp0hp+62HT/1qy/2QznJlHgio4vPQPhRvXTjMBR4J16IgSF1eKDan7
knZZIzY8VK3Ez5IFRYMZ6IB5XdBocCC2t9I5BbUL0tIJp/JOmqDmPORSsdw3FnyvJIkToNxGGauw
HYyn5XmOaBf0o0E9iUWmJl7Gf56jzTK1ODl9FjesI1Nc5YjmcL6zWhn4bfJ7lqG+hflFNPvidYnA
99T6FGKJwr0SRadkaPaFNxfupCXH/L0b1r1Eq0wx9ulS2lz8Wr70P8p2vkyxkg1z2pb3oeLzjg2+
au7bQqyW6W6kTXYXGdvQgGx45XVJhnwINniK94/r3WE6j0aCAMk3MAFZRHe0zq8m9LycuFPL+HyF
fVVL9FeZrC8I+GjFCOr5JaSVEt2zWcwU8Hmk/3nwqmpOfs/9Bz3kmOTm0aWHH10hmFMvAV8aP0RM
DuDqYIkHHZXe2ClCir8qfsxXp05ib9dggMq/s+kKkCt5p5mpN3q3hJQK8WLEkMyH8skmzthRgXHM
nXHMJrc2UFHTGMLDsHBhGWf0/Rj+LaF7AAsaVcVyN8iMRcLJAsDqvEzL9MzG0iav2Q9rw3X+pVj6
5lIcaf5JmV8Td9r9m72M3uO4vTLcIM0G/59CCg7lv70IRdU7mwr8+n1pM98MT4Rbg6iP2xU4+hB2
gdhcVpNsOPDyeCthFsJi+pdmou+WXNnBOMtDlk07Z2Qg3n7Hs0n1C7OOSI4aj4mHjmyTzsZNxZEE
0HkUskZCSJjQmURAjcXn0Pvqf3AsT2yWz6W0VnqS02hlup8224Cmrm3xbfKnEp+d/I2ZW2czi8g2
v/VqbFP+2TcRC9HSaw3C5rGEsM+eMOQNJcppxBmw8eT9OKnv/hnCv+o7TOJz9QZovvndtizwRbah
iUp3PV1zQuDb3jzJUEy1dk0XXIYpL2eRd9/zSEypsUZ++kR/kikLSvm5l7AN4rVQ9dhiW1pOzk5B
jPGzwXBl5mWH+2yJZVKh2uFUK9B3Hw9aPsKq5EB94T0bfquK9CqprGsiWfOguHPiQ6H9/PK0pM86
01eemtfWCv2H/LP0bqIEbkBLEhNc6v1UJnvl6TFPG567aV02eMkeSD0NzmmZ/7/IOikBAJPdaDua
DzfX7WP7HkgghV8MYEr7YWzBF9A8pZQMKj8dQZ4mBiFw/hgqNARZiSPSC21zOlf+fJy/6TiMUdQq
zclwbcMJaJkMwrgXyMKaUv+kvLI2eK4xuFgHCeCRf5902EzMNB4J1ImSyorzTes6uvaJtwS9v7fp
yX8+sLMg7l2HYcvExrtMdqWRcFoAyJSvk5xrI734hgvHpY2xnSp7EynThhzfFvWtPmk7OPcpyznW
jAPZFaxf6pabe2hPRztartPfBIUDKsRKYwCxvQzZRNjeH5S+mdtFq/b7ala0TKwFFTOcCRAH7fdr
zs+uXf5iLKXglLk9C27EnEhOMRYKXv5zzCUXL4PKxdYXlXNah0hON7cdNPc12pvS9+e8zsVBNYns
IYBAskekMSZr+UwnQg7QD+FRuoLrSi5HhWfx6n7R2rvsSzRwbq6Mc+c2v1BCjEJLfmQfJaCS6NTd
Gm/3GfTwADEB/ER54L3kmu/F2Sp6Rx868XF69jGsm73/0m5WNTxqHXeH2RMzamDHvnubkQ3OlGyA
DAlla3E1RTEcP006Amqlimw7Xppk2XSccSfsSfCoZpHRpnNCwOcwXdr3Ek2XB2CNA2juLRJM7cNB
VkBKorJglzdLdCfTKxE3Zb4qAgW8IUdgrjwKQWoXDkDhoaW3fBbHxSOce1pT3vvPt8f45ZP1eToL
w4ODN6FQNCO1pFSJ6gg9aBBwBZW/z/+JPuaYjg6f0MK6tLMcToS7irBd4NqkmYPY3Kxh10rLLgCp
31QpjX8uDM7oZaZ17Guy8B/+XkXHCT/RdDFdNDMrn+VvnsfP0qG54zBz//miEI7FBrtouik0w2Xg
MzG9qJtbCYeSmyjSSMeDcWx4noGmNQjmXSpn+sVV9oH4F1Q2OvzNWJEzGYWmmqCVg0vrHF7YdLq3
eyQXm0V78T892O+uF4F9O45bk8VzthrrGCKtdGcyx9dnibhqPpfRjrsp2gmVbKSvaUbNqhB9clxy
VrrOXELbwXq5738dCPpyWLtb0ATkYP7G9317U8W6S+I2JPxyKkKQ9w760jsH9X15e2EfwOCttB7c
Zgg5HDWG6sRLP98AcWjU1dnbdeGtyGYQQP+64tz7nJ91wtEcxIsjyY58kUQbjIHa2fF5KD3gaT4b
XQCzNzifRZa2CgAPbuCBz/KC5rLLZbSpvYicxZ+c0NLxcw6W7pCetXiSK/11m0x+DUKCwPVXCxJU
8u0sSbbl3c/42jHuuv0dSkV1mjlaYffzatjst0YiiEysvpub5bO774ZVGNPvXNn0bL4AR6osqbyC
6/EZuunp5SczgFXA+N5zt9+Fua3ort9j86sOQz9zygdwnFInec2hbeEofVyJTh0YBS7ey6jGzKgW
aSkQ3ON+xF2QVvP+0XXtFr7y7p3H1BzPcXLgryEtCT0ZU6zybXaugjr9pNs/+zQ0coHERu7IaG0p
QKvKzHy27n1Be47L2r39bcDnIz25Ry1iarthhnxqZ+MDzbS1+vDOmfBBNbx8NkKjpbS8jhxE/iHH
eWzhWmY/UJc2Gvif2VSv2a2bnH2b4VZCsuuJ3ZRB146A6Pz3nu7bVvhu8Wy//54Nh0ZMydDa1B79
Vyu1yDQTncRQj9z4VpIt2Xh/NmaYgceq+jEdHbAeRiFbZCpghtqnHW6ZdIR0xupbfBQngnsLDVIa
uSfgE00lcg+1/r/bZze4DuMNR8t4v8p9o0WeVAfg2D8nLkGtjtHAzGPzm/iLNFZzqc1BJRjpb9i6
1ET6DkONe+HWCZixxyoSeQwTyJGedticOtz/6eEVzYvnCATtenWOhNugWg0s16JanA+YTQDsTLae
leT01X99skBsC9oBeBw7w/yx40mrmeyRWkWDf4EJRH6fykJwPpa3LTayalyRV8MdV7jJnqedCmYH
XjI14gRi1jY7DRLDWPnUSw1S861UhPmXq9tZyRNr3oMAnsyQjyCst7FHYAPWSdBO19LtVzU13PQd
h3YYxtoNQ0Rn4Lw8N/ate2/TMRdoRakElLizbyg3ackrg5cn7qXVtQjGFujZh2V92UnEixuBVjC3
fc6vN/Sa33ztYY7IA0umE0qu+xTZTM4BZxrEoydKp3Y7KAqvkRqQhSTMe/Dhm6cw7BhJETVEPfQz
YF87NDXAbwJQv3qv8aYaKyfK+t3IpaQrNACPYrDh0Q0OPcPp5sUtSxB+yjvBkz6eO95mTpvtfIo0
fOwvP+u/z59psDPllikGbP9U1j1oh0RnEXhVhzeNa+B6CsjEu7SKNn+jsqR11U+Gst9jzhGVRBjs
hP/hopAmEI8ke54XCh2fbHvbkNmwyR2n9vLtkBOCME5MJ9F8eqDH2PchKE/9UP/cu/+F69xrKx/m
m4qVeNmevgV9l0JLx3bs7tq+8611aTt0rCKA8vsSSJ5C4onc3ZPczaJ6gQERj4JSy5LZzOJtnjgs
44OT1BdzIKM7/x7q0k3+hnOE7mPdSrvGxsLUarLsO4yUDFHOK9obJiSrbEa7rznXfh5yWw2USwBv
E6NTK+QMveS+0w8cGzjiuCLQGHLyrKWW1350eP5JLNc11ca+rXyJ/MQX+xn79vJ7uVsE4rNe5O/V
YUlx636Gt2J1UgYgzIIlGCmoBQN27yq3U/ghfs/T6WzqTyv33uS0ICybMhfae240YejoOv9cxuwc
E0v8vkzwUN9LALOHjBrgjb3bW388vg2FOQwDXpS2bf5e6q/c0ZzvL827EtgrMqMe6B7SHmYr8meJ
xCg5NJDhwL3PyA9IG6v887r+7yBTaZ9mwSL5o897Mq9d8ZZFZH4HXVZ8U9hpqPRNLtL7z44tQj/T
v/4E8RmbhTB3oVzLzyJaERxV81p3wJy0BNJEDtcYU78/nAg6GNLlCV6iN3D/W81fnSgb0FnsrXwL
o/scy6EeYubgJmKV4ScF0xLOztDKJ8pAQIcYhZO7582M1esT/a4omtZkHmR9rfmsxqW53IZrien3
9qmZNGj65lQA0dG3FepNFnFEnkiLFkUsdmj0biSmyeF7qeJkODJmV1NT3im164/usx3MGGPyIcS2
ejxx5UZDQGxXhohASShlY7U49w9dralP5t1We6uJ02zMT0Ih1qrM9V9qxLhrGaLNyLm9nIhQyGg7
86/Pu1oR4+cyPrP73ArO/FdLM+HlV4MPZIMkF9GKQvtfl3KaTUTWB+AUg2E71Z1gM30795HzE+hG
ahufMUOP5IgfkYmd7S/jbGXMtbT7VYg4ANRiQcLzZvTpXtm5zE9DwEDh1k298s8S6eOMzaOPpfVY
HEbffnz+9GxVSvepvmUyXC1sj/R89wSRSov7vc1XgaHHtR9ZiuNtKeMmt/w5SDbkVvq7qq/7h0pK
bMBNoFoQ55G2bwcp+NjiJhyI7e4POse1d1icp0Fl9gxgCBOX0BgGcGmuU7nHgklM/TsNLKhFT1EO
XbriZHjl99J4dbFauPFoSxtrhaeeDKz54sdOBbBb0sPhG7BpogAC3FJsodbFyzz++8onOxnx5pH+
5ddVo86uH2fh0WUeonySQF4/88APz19zXUfdfHioAYu0uSGt/mJj6xi/bFe/Dr6lWM5QJzABuy6f
1Wf18/tM6bw+P8ff6wBOnaHJQ4OpYlRVzrX07yOflMJz5OQQnmNM/X2P5e1A/K8hQm7VsmzWg6Rb
qXEu3at+Y49rEY/LoIY2YK1Xe3y2hV28q1HqZQFKZMarkoyO4nb2bfuvM4EL6LYfgUbDiD4WmVX9
YnT74G71rXLqlTQQluwayWmkJOtVURH5ka1a8fytkv4V/tBn0/aLFgeeyJTRHDB3cSKz53KmcaJY
CzK/Jg1pJHVhAfiO5xLLf6E7pELVA1sAl2AjKl72xq33KIPyUN91TxqmFTN7QcjjUxmLl5UWQ61S
KF/IsRLkNZX8iQexodiVcRyl03TXV5WqGuB77DwfBU2jtzHm9ddZ9bliNladDPDjwmzYSPqRyKpQ
Xkh7TP/IB7L0C7YM3aEb1wHk9KzAnJbscJpmG+3wcNv+YEVBZr6d1RJryoMq9Q0f3HqnYFZgH6Jc
6LbQP6yPh9pzoThxVLpKL2Lwzi21+SoQISNqbqDc48P8rLfPMFZJjBEBORsefr9TsIp7xqkCDERe
eo8d9k7OCAsVc3RIveReDfDSsLA3MBP+YaehZ44GNtw+IdQ+5q4GI66TV3YTsOT2Orx/oy1QQLIi
WZKHJcRhIEavRpZIf5EqTZBZaTmIy6MDBwB75fy+Gh943lXT9YbpRWffC3oFPF6mEwYB6luGD4xU
DkHwahP/phdpBU4f5360/qk4735lFA4UXr1MOaLTkJZjMU3Gqx/Hj2/l3LkKWHnVw/VV7jbks119
9wUtyeDai4e6ETCdWZVkGB+/pG9IaZ+uavduquMkCI8devpSRe9lQL3XWXfh8oYTyR5FqmvaiZrV
057HUVV0zaatX3unQUiRWn61krzS/Ufv0f1f36T0uf4B6+IDHdMP6OFVSfFVniDXTdpbCVhA3BIP
JwrNp4i+NI7bR+Rc8gfG921wZWWoHA6gKWo0ysufWMXLb8u7+nnwRPoO23xIa4i0YU59+wJfsnHm
R15lOTzYosJQ05RfyKm7Xzk441W+IwOltV1uGk8S8mR303i3d0JtQKv8jvatUJFwvnzhYch+v7oq
T2zIO1cEv/+NtrXtip4IJfuxFR4cq4dfKWv9rWIjWXuXngIsohLObNHChRXhUxjQqXz6/ZRWbTYd
C85SlWMDIR0dHbWcujj2u2LTEZmvC7cKQpCMy1PwdivoxhUZeAyCXgPCf8GvmlnpBFyZimH5HVhW
LbG4crGOPX3YupfghEHdVXrNAhOmjLnAe74rHrq3CtfSCu/m6mWwbcjXY9eurhGElyl3MqVnaScT
LtkIxNMJW19+S+mTba3yi1e2/MguAluzbSNVCZxQ7UXMjGf9IMrJnHb8rZDZC2Df/By7qd+IXCnd
WxDSXXZChJcfooFMx9YN/kayTzMND+g862ayAW+v//39zIL589+xFx6/myI855fpqhwdX4cEyjet
CImpXutZMMdSHsWYI34D0MQesUTfVqc6bJ4ZkpsfeLJiRqnAEzSeusqB5KUZ4A54pVQzqwMNLrSi
rtvzO+cM4dtDb3tPGChYmGCUg/RRiHQkZ0W/3zmsHhosfUA66MSObzSdAsu7799mmKzZX13HRvr3
utz+8G69dal4y9uZoDUmWpH2txoXQp8Zx5vrQapqZnAbwn6ZOnxmq9EJp3HS5Pf3q+DbJ3IRlVFk
uVL4/hJy+F+4Gc0LGZKwByVB5NLO0dt3T3PRsIsNGGj9o0JQjg5H/A7KdL9O6JfrL5Vr3rODr+yU
aMDY4yp1LzAwbabbid97XXwhBRrGIYd33M/fe+4i8k52VT7NW4p35e+usnVIvTir9F7WWeznWDPE
pzsTm1YTE7QqPoprWXpmjS66RzFeNGBwyOx+casLpVeeAREr+EPHWVCMVVazGPOsIMbpM0uMnqO1
F9nbMS4pOVehLjFoPV4LpIeCperbchhDfMcTKbgGr7l0MdZ0ijlHONIWEw1E+m0/0QLsN4LNEYT+
bOvfjk2DIYVyp5Ic7n/OPxNZofjopc1vUEaXHtD2ODNdR0a8HaqxTNcrzzXHq1n0R8HNzVPYQiXT
EJiajzT/79LODVZgkAgdMoIE3fy6dv4Jjs19bzeItgObwrOsrUBZksiz2lUSu95uNYikh81JpYaH
J7cWNVVYX7zKMLK97ZJS5FGPnA0PXpV8D+l5tw2hAuVb/168DdS9zfTP6mfTjpZ2g3DZeVQKHAYN
GQvpOVVpXahgPyHz50nbt+snJCYmOko1kArf+OswGjC6IoBlqQuiWFvUdh7Go25jWgGYtVV2CEG1
txvchydJJOHySnY72HxVTvwels+hCjYxf5XOdbDKcZjuOS/kTqIiti5APHDu0jjbPl4h/pPfTN3w
eBBTF8NbQVRP/G5mu5kPBYb2Cw549b4zvbPqT+UF8VrPFPyfJs7e36WXGJx/V+1kb9XnYWrsqLLw
Cuu/hO3dzWhvJHXUZEMqZOdBZLvcAcY4l/G9K+eBK0c1XPt0jq3U6FJzATZfgwAbaQsJBtTyP06x
BFzNAKxDQBl1cE9s1UgmzwyqUjxLI4gtQ9aMmD0PRIR2fd16lmBPbrPmfc4JFD8Qt58UeeypAB8y
82cnNYvVsZFQIxUoSGhuWqzT1VSBYB44AykpcILaREtRMnzhxwTo1mNsd/kEXiSyv45ttm6bdN2n
5yU/8NOQBXUvpFTFhusDhkJVb2gtVAyUe8qLuetFFqtZsn1viPcZfzpr8RiyQ9lrfmbR7Ii1Tf1e
ZTj34jVGNiO+jCvX1HVbLKUrk8W1HDjVxuuBg3FihOXEAN7nDhXKUjiqJh+zmC9HaDZOzeM3uz7m
w3X5c63DtQSSrybzGR5wATxYOLKdFLI6jsEdCtEgoyunCTn2N/U6Hnpu1YxUYz9wgG/pA65+956N
T/0TzRf0ZZ998VS/EwMZO8cKO7hOfQcoOQd8E39DNRVH2gwSS1ImduRlpU1pUr7l01kOco1wZxLN
ZcZGsV8FUbK4pd6etGMj5aL8h/GqiJh+GoDlN4IBKR9QkoJJA9z9NrsFJNnnPxvBvc3IsMJgZvrl
QnutBwt7X4lWDRQLn9a2jqyavZThm8mfUO3FDhgFpOXsNAXuTHrx1qV/W8ZhJUI76pPqtZJkiHKq
OVp4afx7HDQNIWERDzF5t+YJK+/7c7lVDk+J0Ktc2jGJgSeosRO4yLFKjhSImWT30NwkHI/QBOf4
bQSAr5oWMmfeFkKVRxCO3HvOP4bjv+/6vbL7ueMNWHb/3BKq6+ZT1iVTr3aqG27j9SoPErRu20p8
KdGjlkI9BRgZ9ctrAKlHrWTaiF37PMle3fiVQ+HzkzDQS3QWxxbMSQzXn2we54ruquOqyOs2b7qk
cD2yTA9Dl+bPtS2nGhgQGF1nynZwK65R+ATUAeYe1HFncZ+fAngqJVzxTKSkauFYOHy2I9hqzOow
TOi+yaqSGhP2cGykJgU5dFDn+eFQiLd2P7upthwD9ZVrwXMDV9DexHMIyghAfyfS2deJbqlWdo5P
/iolQOgrd5iRQv1myCuZ0BhoMbHVAp3zCp7OlVHd2hs2Gq/AzfaVeOv7yGLAIgMLNYnlDwN/rbVI
q+wspDVIRmPERDcQAqzq5OPL6dFNc5wG8X58WwgpJuPgJMyRnZU1489pRCDCsaqq2HQmbYMDjct9
dMKuY+3GNuCDbTuZ1vK3asDIKnybkz+UntUg1v2UHFr5wp0sizparh7RevvOx5mNcmm9JjXsH5Ul
W6ltobqIMZuJNzSHYOflwmz7OES7b8JXmbuz4/9kw614yUzvO1/hoOf2ZCf+UAZd2zUdsIXOnIAF
am/LcUKsKJoam0lOIPmLuAM7ZTUwcWyMMo1NJVINVfmZlhJ/hGXlf82Yu1wPtWFkaIp4NJcWgDJm
/+Q9XwZ3Hc50v5LzF9Zc8mUU737oxqqsaTq7OkGVx0Xq0dv/j6QzW1IV2cLwExmhDCK3MiPggPON
oZYjIggIyNP3l7uj45yL7j1UWZC51j/+qyTia3uayJjoaqkMxCG8eMWWxZHZOKoINI8HOviNl2PZ
I/C0w6NDRKSFKAnnxLrDLYsYj2SaKF/2zkjvaGYmrRXJFr/LFxkW5IC1/E8z+/NX0OJ/pse5YceE
LurFdNirGCTKI+/Ul6QNfjP31lFTrdtt/Jo9Fo9DJJP1RKrsNF0zcdhVUJsV3goGevFzI5eKj7Xb
MXYjT4fRQknjZwt8HGrQRwOXWBlmEGWVGRU+JL7wfkhSzeKGbJbaypwuw5tLqgbm5bl8+jqEkZgF
A+d0T+QAbI3qEThrCNA4unbGcbhBmQaERxoEDD5v7+5g8coy6rCtac34A7/DoUqa2NAgmIrLJ18B
J/gSwiK06xxV5O4MF//Im1tcMf0DD7R8H2Vmrr8cvXQqz5S9aEh6Y1/cyTPYHY+bdC1Cib9jfQeG
z59yD9upzOzwD5eko+FfwB10QpCSdlRvuTz7PoiaPB0Jgw/K56VMtmBy0ZjPcmtIevrNqVwivGC/
HPxdlCHdTf0sypRxIvARkuZFF2zUBT+LzRNE35ZNVAi8+QNyQzDtluwK7xnysAEub9hzEQaDY5m1
NHhRW5SdhGX6sHhMRVBIwR1BHjkKJ43mNCqBrjkaF79i04WX57i8kQ57nygUmSfEbCONIECIJQ/M
ERS2cdNTPzpcFDrMBlvCcaCKDeKULCr0TDkYoQkOiA93qBjHm4XNKCX4ghQMkyOXftIE1zlt5VHr
fRxSZwnO0iCLnS6A8HD1CIffClVzMxMyI7tdE07r5psRl2Jmsyt1MAwQB3M6Qm2syOXxexQ2Yv8d
8LkgSuYW4H7SsWNokD5QJd5HM3EmSz6UUBn1w2KZEmeIb5IS4+zIW8Sy4OskXSeuBNvM14A8NnNU
ggwrpjS3nP9EJvVj/iG14DF5k+vSW6gL1cKACg3m9YmiT7DSTD6X4YzWxzGhfOPWyNCXE8scFpuE
kM4NCefOAaw/uMnGjVNwdvjTINi0MamzXsLu3U6yMFuNZuXTBDBpN2++Pczgb9SS/Nnp/g4QD0F0
YlVDesrM6kgem5S8l6mffC0klGFIlNmiEWNXhnzSXOlYK8Zrh0wFqwnNzOofdAVdLoR85cv2rw72
jI/RYIz1zGCkbqjJbPmzhlMl/sF0+Hg9uZ4ptnydbhcih2QhLKdzEsIb3QZYBHJvNN9oghWi3wDA
mAGHDqMoKuIq4DQRAWBSJDla3N/LVNappOI/scW/zJJInYENyk8mSWui39s/9qia0/0QPvvLf76f
v3QjPqcEKJCtAspHCJP52dd0eyeR5Ku2qcxput9p9s1l9iUf+iGmAM6/szSvyAODEyU+Bcu4/zI5
VZpyfOdzrLDuQ0M6g4UWISPpLdBWv+NnjIzkA9eE+j8mSEhY1VowUbyJMMdEPFeBHDzc11I7N8eR
U4r372blaBQm+HUJhaV1dAYnTY6gbJcRAaNIN1uP45jHDiFIHJK5QcqNx9tZgYYyqXLFpWbCa6GE
ZNhBCU8ru5sCDnTT3kRm7XmFhIEwxySL8iKSEL5WTSdRN31sBHDopdO3RU04mTHceCZlgevRvEUv
P+JzwCrITHUjp6dPrumXuJg3hW8U9mESmHE6QNweyET4XTHgzCiqVghzvDEdEoB4i55BcWYAkJfc
oBorPbAaKZjk+fGDghtVicFgCAGfr92aCtVTI+j6LDNeGJxqoEIC3InD2oGtp+EtxEfsOPLksb/j
pmx9ZTacNTPkEgyzmJ8be2heMOESkEZJEM2r9zghjgCvS6S6A8rekwsem+FutHy7kHNS/KG8/uvR
jwHnw9gh0xTb/oPzl2QGT7IVKWIi7Bs5E+m+cyTR7M6KSI2HgSnWwzOFAg+jnIHu0ifeHT9e6iHK
wIfMuVRGBxJ2pw//jhc8t+rfmA7YEHHaGG6fjNpfdPiyojIxCsW2qwaZTyKIeNKpkFEYoF5/P1iP
SFit/jmrZMzMFCDjeybx/mn+yI+uN7d5ERdTjlPGQ7Rt4wIV4c2asOvdEPtXNtcgB/+IBDrYZG7g
dcJlCFZu6yS3EM9+RejAlgwowYAg8mwfR3lLqoWFZ+hhqRPV5lIoO/JA6LSw36o14KI/cywWXnpM
ju0Zic/NoVTTFJcBEkH4QHIByA5yHxDke64BvIbcDe9Vs5FIxt4BgIh5novOU8DG7+OjAsH4nNQL
UW73mkPxszyV4BaIUzPmSxoGkVRe+GLXw48hdYbQ1iN17pnAXGL7XWm1nfcMjZiayW0vu/1V//Ig
WZn9/0F4lTks46qxRqrz6RnUgNBZAXm+RQsfSRzDmtElBucxrpLBhITb7+rgqTA5U+YIpDu6m/7M
Kn4QY7fnfdZH9tfR3ANk1IybgSODIqZjPypMxUHFS6QLH1zq90OE4wYth1+COj/uB7AAhG8HwgBZ
tecWkVi1WPPQvq74bAx2husvHoSlYJ3S0kT3Wc7YnscJBC8a2GPXkWdKx+XP+6Ieelv43sm/QokD
2Pv2f7mLylOx0YQBK60Jyecbm4JKCxGp1a2TnU7GxUy75n61opl+rkI7LeGUdiWJWLPU42BWUTfD
3uqshtCLwaw9FRtyrsHIKr//VwujfeKxeUMMMluU9JjwugRD4vO38J+foKMnmu/Ly93al0HVfP4C
AHlR3AroR5mZDcCf/Mn+bzuYS/FvVpNoE7zRz1ojs52k2Ly4nhF3wB7fvOwMrAhYB74KgoeT6Df7
/SUBZXUic5y8V9J90ORxC/BBAw25mJM9DlJ1S84yQt/UwIi5occkumEMpz5mq0uEc+J8FrpbAfkN
CIc1lW3paZfWUra03zS4DXhLcXMz4v0mB4k4WUZ5n6mFTKhk+nSZ8kzAc7zpxfq1Fhge+eekQoHH
oIMbWDhK/xlPRWAhNe0AsSiCBEJNCaw+o8KdmxZkFSHttrLzIExcvPCmjutwTso/I/WsuXZ2HZAt
rPPype7oWHgPwp1Jb+GQhtf+QWZwWnX0Stukxzk6MpkTUlzA2XfjwnnyCkKe3v3UXDV/6qXad7Ld
gT3jmWLKiZ8WfHZy7gmJMFjtb/LXd9Lr23svy2PHpG9I898ccR5dQ4v7BeUpb2kI/MS8z8cG9MX3
MowIB1/9zAK2I5vhKnSwPeMI4UrSYoo2nS6G9XdeFlJ1xM42W6IxqWw0HkjS2GGx0TGqEkICOjKF
AaNQiRkMEMkcYJKHwX1MeWt5WV8k7FLsgC4FNyoPyva+xHJtHKJ0A2zJ1GgmZxAcYgI+QUl7EZUj
n2lncS4/ENn1Lvlk+CagqDuNTKQpqMc1qoNG43wFYAREisaXhngPUYuCwOMn6H+OrgES6hUyM/c3
yckgYN962K9LdorhuX42BHAAoulDg40GIgAECxyKajQFK+0ywOkIZ+Nn6ALACN1/X50PuYyCgJB3
9l1Q6JTIJqeOINHYNDfEM9ufJUkl8ENogkg5yWxSrQnDrh+GfGSht/qI/q8y8eiE10NZCfc3xly2
eRjy7MPbIBs/GxuXQNOho8hgJxYdIy5Da0xgqtGcclR4PBTvFQq/g0L/uBK8dUNLzWotKZY6F1i3
+Pgz9lYqmuFzCcYGpwt718cft9ZqyH98WTx3om0cZ1sJIK6aKH2GES0uP6fAODU4v4K+kOPRtyPv
vhPSgrSxghKQvC6XerB54VeA130bjShZm6RZeNjabU4xURVHyhvB6vgiyFjnWFNO/2JmfBZz4hF/
J6HuIecTYWGPxqg+tvx2rkJFl1OA5iXgMhM9VTMmcha6k4HfOCYkm79tUoqirgNhCn2zh+L6hEhm
2XCT29WFUgqM4S8yjgiOY+dHh/eAsiCYacNTEbFAh7zExJrjhEYwB9aIwoi2dbcLfyKaMSCDmWot
7SjAP5GxhFiLw4NHg+b7C3tkReA8PBqhNUTcElG9r3jt0B+xxRdmHQA3kOGMhq43aWflBOm7xFGB
7Qyt80VY/wE1dQ/FnEvqBBmkBAnN6CMwMlf8brZvB/KXDhORstkLCqDpaeN3Zh5IPwYzgodJ5sjm
rTuk92LgyrxPT/t+fhF08lfP+itg6GXn6TlJ5n3jj/47MsHn5UakiaOZdXHhMIk/MbH9Qi0xEj9P
CGfVJjobS3rJMaCfuHFL2pvZEN+exE8KMx55EQU35w1+Ds/+6rml0xaZpSethwYKgSmm9MGeoYRk
kA+phq/xiUSywrpvBY52K8TdXkOczD+rT4jDGCgEbT1+IPCz0kGt6TQ4f6ddoNuH9XMHlMAQucqW
IENMEPwsexRzCecJEXm26CFA35ct83EEo82cw8RKiBatAH2eMb5jzSTg08HuuxyR2WUiTYT/HhrV
pfDBURl7iXLwOXla9DuosGuB6Yb9ICnNeg3CzGLGLnF3cpNN5WnAuCA6Blb6TOUVKg4sGneUkOWJ
5zA1EG6FwC8gBc1khNK4iuRLOZUCIpD22fS90mYxAbghSkZTzwxhI0hiaDPUjQi6B9Tmhi+/CBko
WsZGkPmSHwcjC9sPjPyMtdschnAFK41ZPUcqCb64mhVk4AyiSuStm52z6Zv12zyQrgMDxu8fTbp2
DGyOZJ9xIt4VwG6f3YcsED4Aze+Osm4NNyn6AaH6VHnBJqLCebTh+uE5bXpgodDuQf1BAlEOHBqD
HWDeB7lgT8L9aInaQbePEVHEfaFlFcGVBSEZEjeaAuKDSt24Q8MhwQ9rC/iJznQh1/hsQGBK98vj
pNn8wP6dNyOD9plDRK4iVORsGGGdWSfjP2WCzIvqtwjNZkzOeKwHBAqId5ivkNN4WBJ1jlgXJw8K
41jeCeUxywnB1z42AusxxVvBudicUvSGvEMzkbFCbMAPAFg3mnWGkucMxcGyRAuCyPd7zB4j74OP
10IAVRl/rc1jNZbgtGvUKp8N6RO72wkKbJAGP3ZpfZxv6+3Lw2npEsKJ1scUTQU3q3MxL9/G/ehN
8nA3Ha7eW8SdmTUnUsv9dICp2jI9AQhBixH63+TMXvjJzLzHrjQZkDXLldtuP1BHZL/Am+QzXPpw
9bsBLwBAOCSE/wyZPKf8muxaQqugy8Axt6sD4DXOTwtMiqlkZOWOaCm7VnNOSl7lhLlndHps2xAT
s1fSM1PaGnj4vPX729GU+I4n88/ASkly5eCLYbCRV9Hb8gwPBa1IL2toH7bFGgwTRXrBsXkXnS8I
ph+n/kKj04Uv+ihBY1CdNd61C9EsgKhXMMeYTnYKzhBMkD0hMk5Pj9MTK7qGm3TyU33+A4XTd/sG
PhPrABpsb4iruAKpbhqA/mKEqwhW0MzflaRH/2Ox0dLJURKK97XeQXZ9ovwQIhuRviMTD9gzZCKP
SQmef53vgugSdh8GY6pDFBA8lNZUcah/nLCjiEnTLS1C3rwvr5LDeuU2nDyU6l3eThtWoqygh9Km
BsaL5GUpquu6P9YDXyLqnFRAF90u5odZTY4a3UsoFtJTIY52yVGnnf0l4oP3whIc1UWegbCAPd5A
IP8KgmNhfZnMwiRCsyvAaW4o/xBxfYpYEhHYJqZR+FG+Y7o4OIoSVOnh/B4OZkhBjySeU4tYbnzc
cgaaTIbXe3gb2elEnBu/DUjnLVY9MuGC+uAPCleryOQzUs2UFetXjGskmfbnyIODqzFVyfLl6yCA
L31bUHafo3xGq0CdGAkovL6qDTJBiF4efPlJgS2mIruIaQlGHIlG4j/jAx4PpJLme6pvFGWc7Zvw
McG2eufTEEHNiQXi5OlAArKJaZaMGUcUp6Dps/rw5qduTIQlINHTk/aPDeKRJ2KtkTMwO7faZCFK
stngPgYU4yMR4Yh4b3NO8T9yFBD2OSCcALt2NQOyioAYRr4aDFz0Rrc9LHbQLYkpZCvmuiX0z3wt
n4A4FdTCYNqLy7HmtlCs3bIiPp2fGpfRwATtgRWEjUUk53/JI2AYiNuNCHZkriW1MHVem5IxxclW
PfC6Bb9UBBASGmYhhqOgClMfpUDNTkfELyInetOBeRCIDRwoQCoGOgNiFP6bnQLTMbCpqBeX/I5R
24dR/Rf4aKTnmpGFf/Zg1jz3B+cbfZ2aLpbelslQtKtI1BsaNUwbeI3D1hkltDEcPIFNSMAE5bzZ
KxZhi9iawMcQpDBbQKvbZI/TXpOJjEmD14UQIJK4iZYbeU9bFUFotxDj5pgGDZeAhMXQ45gjAKkg
GUkmaVmb1kEvPsz5UgVxrxLR+LRZWuaEpQai469dvncvGzkjPAQhSyBg7PUihApAngQxrLe1AHg1
W7NHPAOZy0UBrR78mP5JN33Ml1S2psYeJGomu3aNXnKTznPOFpPBQ9/W1EMyzgz5080nQWCYo3MP
/OROedJSWR8IRZHIfst87L/BcOD0pu2219qjOUo5elk4/3Hk0n+EwPPO+fAjSKvh/2FGhkKUsMOn
aOXe00vW4rNK3QcOKdLA0Z84eHzFYkQYp0RDjiUksTQflK6oVeiJSC5KqYA77ybTBrUGov81OiwQ
zBBNxFOsbdNFAyguSh1Lh2gSfMjvpXour8DkJtjFfcddNgXuTcKOyPXK45E98ATpseKnERZlTrTP
kamLv+i75sJIFj0eiRHjKCYPFwLWAijf3EPcnILuRADIGmglW+Q2qNQFi0jmP76hJibCEfoDEZn8
dzDezEwrtNIALXinMrsEpRA3A3eLDdXBncO8/HPfzjBCSGLgZGXVYUf02oAvpgowSPdKgYqSoug1
x2rZfOzBElys84BBN91EndQxV9sAxcLPKryc9A6QPI1UDB6h9+wXAgXl03oqMqmhm9etx2q97ZE2
z08McCVG1oTKoLDTTW8CuguG+SIxlfOLWRom1M0xrXwNQn0BSUHZ3fdgzD+BdhZ7J+dQ1EQEiJGq
1Of0iciA1ck9BmmDMRNxp/RtoOUJwY0Urx9/GWg64XQHKsnd35R190AU7wOIg6MFlHqjXBQcOtRZ
Eg+1rc3O5JVc8eqrwWumbxXG2uBwA4omRZXucS8P+uAWrOntNoELBuegVHqan38wCPQtOZXOq1EE
PxJf07l6qifyotzVgDCRAhfAeWR+RJAitjX0+xX3NiByan28u6s56vwr5Mw0xN7NHPMYt8a1pxkH
vv35Yfk+PUJi0yd8be8KE4PxGZrdSADfKuw2IhKmOF+Bq0Ofki6GLfVRP0JlDiT4gqpxlaqBRsYC
F8DAbEIdgcthnixUzqqr6DiCb7bZ719wUzEfcwUiMzLAa9ENZCAhNEmaLLDcsMOIRi1eRFYbxDwc
FbPmKIYo0jDmh1AoUHiz0AOQVihPabU/HpxmwTRuFEiceGy4NSsGHX9UYrOnOi4jTiA5jUin8HNT
Rad0/LzM0cdmiuhaO7lCrNESzab9NYZz+HZw1QyeVeeD1+IEFo2oN6+4OdkaSrK+wadDoibH11J8
9zL3BUUmizvYjbol8Dth4QHL9n7UVLNTkAahxh9rfTsBHJHj75OOHvDNqnapGb0TeW68p8lRm2ox
p6Q8lUJRjiLYsRKd4XD1oBQBMzGS5I1KDzIo11sQ0Yw0/WumG6QkYTM0+NUECqTOUDNGYRUIbBIC
fpFzPydXrkqZL6dvlTzZ1RQS1dEW95P0dzfDn3HXhS7sicZrOLmdy+ldZMU1Jyqp0dtiwdnRCpWi
3uQi6lM0+WQp6JnyLjETbBTom831cEUT8uyLSQV8iJcdxn0i71A1rZCZIR/ZJ2ekugcTPvA5FkS/
vLxCjjmtj0zmf/FGdKcnug2/aN+TLbM1KZE5hm68EMjcwGy2gEtfTwk+tQFMgv1+jYe2TO1yiR7k
qzsK+8M1neKW5uXXp0/J1G50qhDwRb+LyEwbqnaLHx9XP7dzs8gYXTrSMIZjJhsWaQy7MCcQHyRQ
gAk1hCbegz/R4RIXoZjbMgQ9LyubNjGbkH5RXLBustM+xJAQYsAX2IO8crCISnwGcxqlHQA0DDEa
coHwgYYV37KbJ1YV0qVNrhABJfErKr2kBQKS2FZGYzABgJvfBBmUh9yReYaz25IXivm1RW5e4R82
CPmuaNgRCwDLBrrfcTxTRIUvwMa/ffc7IAY2QrSt/CVZ0LeVgDRa6LnhdICSvnB5xIxsp15l7Dwf
j7hgL0Oo+ItZqoGdOX9WpIowb3Jb0UQ7rmnWvMWYssBnPyhW7i5WBQouiSL+McTYGtWsTQx+9gDy
K5GfIw02EUu/HVQ1Qc1D1WzyFc3HIlPY9SW7jzJYvwKYHbH6AGGnSwIBvebMihUVvoJd7SRfKFCn
LPZfht8Yl0F4Z2XF6iI4g/7p/a9MhHcpbJ2MpnrFJoVB/F10p3EVPbH16usKArobjjUc7zMSIeZY
yET/9eGISPbn1GgOWTLyxCZ/f4NTK4TVZmEnS7jPUwqYaeULPNY89+w+Pmicj2NJvva3HKFUiOHp
p72u5yXTQdj80zD/PSBQCWxkl5WoKbuzJd0IdebZRwQCDn6IlVhzCtQi1BxRxZocG9plaGt1+WUG
+BjZkdofM58owPQyG2sRF7uZA/0iUQhRdTqUohrVmZ0AlUrv2vBQNDaS7S2hGJPvrB14Hy8LVBjd
A7Dox1YTYKqvm5y+p/LE3Y7uKYTm5gwQIaQj0FaiqP2GFZcOL49biLzxfeMjDbOzuThaa5tlFuUI
zKJIOhXFsRTck4R8txAFIwARx5Ay18FEeM6f/IEyBeno9e7ot3I/4TsFH69MYmVQ+otGmDsn/M96
zW6TliuAY8cZAfB4D/frDAiKLSCf4+70NJnRIF4GGyiYF+1RqUvnkquegIH43Aakmt/tJwnvNETz
tSOzD8TY2LpaNJplTv6v8Lc1i1097bzeVnMH8P7eb61BdZWLfFct7wQOge/uby7+Tk5evM35Nl1T
3+aSH+l8rwjKje6xTki2Qa4tgDj8ImDyNQWK7xUADt0L3V9l759TumDNZEJ9icgmepC79AzkP6ya
oovWwVg1fQYD73GS9rQqx9+1Mlf8YvkyDzN0AhIM2uX1sGv3PSFQS5oVYqIGiJM3zerhw90X1IYl
FoF4iolDwtCjVLDM72nDtMr6WAgXQWHDuIIp4KUwqsndZvfi2y7hmkchmrozHnCi15NJ5Q0YG5gt
Pqh3hOgJwrhF7nzfswnq3GFv8PN/PSLAvqgCc0Rg4oebWcjFbZAGNoIFP/KBDXnxrqwCJBE7MIVO
zCQ2HsYu/kzIhTdZE0V67pVbwkPD8fjaLWnpm2EyxzR6sCCGVXrMZ0RhuDzkzYnrRvcKB6EhlXk0
ivMKOTIAMyUiE8iZbAQ98QBW+sIz9nHaoDlEGgAlYbf274qMD7lGHRTo0UJUKHg8SdFoxmrtNujP
N3U4dMkY9zIOciJEwamxjDzvbpsZQzePsPS5gEUjVmf/BfPCbxEpHvlexffXXnEK8XlC5M+B72xS
PwHuuVQIHb6A0wCXYMkcv9y3dfc56WGpgLMy+wWkQ5kpROsc4Rq1i5I/ApnhedJnHPScj6PORHBK
dUE5zfdAIV/xKUgLUNJQm9JkB+wgNM00Bc2lEA6Vi43vqXSb05uDp0G1RLxpkVg/8XXf7PelCz9T
GI+KzvqeENwP+G+AcUpiHCYwN0hTD5EE0N7j7+1ROiJFHR/DhZ1d0B7Rw/4hmaapBShBN79Eg8B/
gPqB7pX+HOUDXbwyul4qH2jf+bjcsph0hf5Hpa5mZN3pAJQW9NQCX4vXHMMxSQEo9Qb8XuNxfC57
UzKRfHkmj59LZF0H50TIvY3+h2gJKkCbH9o6ZiWdMMk6aKgD3+vcrDACUf9CNiP8ef0HCoNCgtCl
zigX/Zcjo2nlYePCXCDTaFPUaPrBB5M87O+A1A8W2P66FYAtqUXrIeMojJX4OJUwIS7tOSuCbWlJ
WFTyS7kZ0YAKrsCHn54I56HdQJwqEphU+OK4OTgQjaQZ4hRGzjBjYZc4JAeUzgwXQx2hX+O+jcPm
Z77XwFYY2IRQUpvKGFb+zVfkmL3378Koh+ORzY+dAIcQSRUR9ohBWQRF8bTCN4G8ZxgXVwyISeER
WXGVmJk/1JV4/Cpl+rOFRKiCSe2FeKse/Gzf3O9sR2jA2CXQA9IfLii2JxoF4CRbpRoMiZOnChQs
51hG0mrCUvstwjvyDNKNjir9ie2E41tU8BrgtlQ0yXAhepAjfmJ5FP19nDHjv58z2qfX9kwt+ewe
aCRIrr+oV/coAHqvHSZ2uAooieVj0WNkE7GeA064zT3GdGyOHEWFfObDFcQPVmUXh+nIVk4YbyaZ
+z4jEs5JwAEyDkvqdnO2IdC+AOSejY2nEbz/fZFc2IsQVe0C0wd/OFsmfXRGsxFV80Q1rg5snuwR
Ga6EOodzKWFSg/vfa3kI2Z7Q08x/19esggl39J+NdJfMCx46BAdXsAGAIRi8K3tGRYns+odDGxt4
r++BAKvcTSJ9jhCh7ngDdWVsWn+ZQvQ1k4+XNyasdYNBRaCgkKDMYKhdFfYhfXyDd0cCc34TyM3s
s+7m0PAPJItspUH+MpObpaIXZ/lHpMrwGKDMQyZcQrjTnESpyqpe9BzZlw0LS14XvqFPSHkDr5eB
Zl+W+Mt4IgY+jww21i80BGK6KOd2Y9YgahpBanEsjr+gXyKgN4eCGRNlOMxFxpe8Xp4VDvsWWIAH
QpTIN3T6oe8YcQb77f5jA+dtv14LwcbVgTZcYnpB1QEgmiLQuHym38rA+I3XuSksfCPPsIE9Ro3w
h8uGrhi49cNkcKlX9/0oevp4q2VRpsjO7tx26W5YzpnZ8pbgPEu/ilWBn/zkySdnI4LYI39tLM5O
yZUxeDGhksluKa6E7JYLDFYPQTo+UMmUGUAas3+mUoKHg/wRp7fMDkbBgec895Bz8TeWauN2Vi/p
Tu2M+9DuwTiI3KzuZnehdPp1JncUHKoPPZOaGsf0g9euFYZy6tOLC7wfJjyIjhaqy8Gsx8+LsKBN
Ou3rNv8a89mSmBzztlWJNLNr9mZAxjXz6K10tYHzo/fdVVDe3/3C7zk68g9ul5cPR75i/YXdlOL+
mZ2ASZpD0YeAGnDIQvgDiCNu9w/b/h0ZMHj7wCB/cJFfuicTaXTmmIDYiG7B19Sdnl8sXosDcVgD
fofsI4lcaIvD331DfowyJTHr2DokmDH4tuusF5bSGH2I1y4+XHW0fSx6qwyY5QdnozL1mS0t2dxm
y/uGmYqqpKEpIfa7HncPwDPWFrw1gfwzlZmkGo1qqJo9XHZzbQ9Hz3KzfHGV4yv5UxFHaWFzJkHg
XzRai6fBlh1UIH1bdTjMcBB/TmxhyYnoctHC0Uy4HwXTAEs6k1yFp8C+LUc4vftkf2FCMF8hF1K+
YnD2R9bjdNtwddAufsNSeiG5xej4rTzfeEsLo8/ScoJ9+PLKsC7u3lyeiKgXyoIwchQmSQzXznhP
wARZSSt0F68VflviTT4PMoR+cYd2gQv+ku1qOHoaaXDti8g3+emxtL01c4hzvEUyg8xE8CYIpXIY
NRd4H7edwu0Qlidmm3T6ojwyJXQGqIMpJCoHFrmlPnadbP0KPjmIJ6tGnFnwHv2IRf7jtjj5mKri
bgj/TMfWk4LewoSqOCWbnk1zo3CjHLjXnzxcQrzM96rtHjY2QJ+h1EoR6UOZQ/uuSIu5/emEjxrv
XJh9kdo8TCkg8WJFEBrBHsv0r12/3L75jICUOhhN0iSeHE8xHtwHeU5su+W07zJRVCIwU2ZbCz6T
z4kdYJfauBc8ICZA/4v2FO5Sl5PaOTLrhZD8CUQzX0tYOx9eVxwMREJwfkn40jWrT5LBa4JsqEdd
dG9cnOrNMwaJdojMNbRjEzPs6HykpHYaG5g5cIGL9hEJljdrBq/6slWVbhVKYY75ojoCGfBH99Cp
IPw4LOLN4Q/IfoXoxh+Sw/hXLlL6xoj3WIKWgpoiZ3PuSzo8wLvv5qU0G6QnBNFh31AmAysLOMFR
Far7n03rLP6Udq1sU8LnGoGr6ZzrBq8XneBMCXFvfd90tAeN/23uPPJ3KJRzojsaJuL7hOAeJkBI
SjEa/ovkr1htObt/QbsXFYPsE3JcUUIn4SAGuNDiB07jnFmOZAuIKjLb3rVVDexG5hrEwDO2YHMW
cvRwqk11ep9yhMVfbwzx6TxthWGcsw2dEahYMJr2nIoDfc1uyEbIRUnSxT0CPSSbzSsbgS4DyHO2
nA7rAWrL2TcUWeSE8WMm5KmKNcgCgglaRP6E269T625KHsUgThMOJonTp+6Qy+I5AdEZD83bamQS
eO/waY7rS+sMjLPi3VbS8nseTqs1AhT4ha9DldOlc0ildMmHafmJRw1gBF/Ib98tB0uNLFX8pdTp
UI/rfcPu9F1VfzQ1fFuziZ5w+wllXTWTPBvHcughtyXdIKshiqhaW6kTDTPAhvwaS0KiNSE++g5n
UcIEdi5ztz+wCRs1P6tvWDpC4dwwcbkpElNE2+/OJEpOIpTvBG9RI+TdtO49zkK6Eg3NTTQjnwod
K6FjB+82//KQrn5I9CyVf4GXw0N/fcjHT4rcBkKyMXlNgZb5oOnnIpScD+BgPvZ8iXTOM4BCE31X
Ddz2kQ5rCwG7zPdiF7PExXQjE13+QfldrjoPNTW6DZDzevkWcPqb8NUja1uz74InKVFfiLVKsgab
Hz3SavBZlAt5gi66RJVbePyBTJ4ksxzLdW+qxpSILjKfqj+RX4tm+kxx9Nc93SbZsWlMNU7gI2UE
4Z/JS7MG3p2um3TRQQDgu+H6hwCDEer9C/qrzCFpAlihYkJNMbpyVTbsuQPx3QXJou9zvpFTDpsz
wW6SLFJXm7zj1FGjQSSHTE0akq8KrdG0RA1UX4trtn1eG/v7J+Ck4OEhB4agi6pNPWndJjyYGuUE
4xr9/AAXW8hjwM+fiDbJc9p5uRVyX4ZRHqfRchCp+2YLosVsg+yeFG3+ovuplNGUpR6aSIUWLcU7
mGzRRmJQEhG9JkSieL8/XZ0XQsko2uWeV836geBE/VlLiSJouuTRdVKb+qq4aiFYHsJJmphQEI+2
T0HIoi72+FgQw9NG1cst5uSS4KgZE86ayRNNKs6Lr9UGVN3xRulGaUrb4TS3ml1t3NfCBPQhWYKs
e2OjWzxrmqUhRyNQZXHnHpyISza39DleV0cHac3O3K/OiIhT8lZByk/FhGI6UNPMQpEeYjUWtIZN
QA3vOolUPMs3sMdMmCxI6zjEeJOZ+oAMje+u9ju/44iMtVZ0lg2H1pfS3t0o4HY/sGNMehciGRWv
gjStT1okR2qkGQwCBv1SWCCqSd8rAGKno1gZL3oGQvpqeqMTW+cZkG1soRjuAAACgu9pcqpdpaG1
kP4DxUt5H1mLYIZvFsJxOH0C+eg7q7kahpD3pjK9eRJ/s6h15o8xEVn7hftYTXkUxotHwNs3Yn5p
SQv5mDpw2ShAhT9H8+3oC2W5EeYeIRy1D3FHnfH0g6RbF1DsMFYpuOmMBqANu4jNg1nx6+JhoC0K
HGqoHPtbbsnf+cCRNc8noDUrGhMVU/m7BWQ6rPtnXECiCedBx3rmd9WMd4GzhJ+eYtbWGdzGem2q
YqLI5nCZYOb8u59gMO7MX5qh3Mz8qtKe3lpFttb3PGZvEjYcGrEUvOTDmDF9hnCJzFL0uDM0rq8j
EUHH9noASQSS4BkBPGRdXJDmQ75FS33srIoo6Apw4DFtv5zHRlwBuo80dgSK+PXIVY3IvO1PGQWt
237k/Xb1BE/KrHYPf2/Gp1Xia7gw4MTXkgUA5aqW7DBG3iOiBgJ+FH9fWzrzLjqIEMPcUma3C0JN
/caxS0NtVK6HPoF98PwjszYI/fT49HgHu8UAryAqZ+4M3hPFK7Bq40xKVvf7eJm243t88HJ8tumy
XkOgGjXHeUlp5YtyQ5m5Jqx/ZnJwHwjjtorXi3oWC9x4hcl+dZDdQWaTJtQp7Cgm1j10G9L+R1wF
QQjpprzbDDI31OZvF6gT3cQcRMgn1arEYTk6tZF6/Mz0N0bUNCaBDtXia4XAltEC+halptgSdsNI
99pQ9Mgy9ZWn3o7cgyF5Fj/Rx8u+oHtINZjeUNIDuRu5z6DmKuKH1NATgRgXi+cCuJq4PHnJCet8
T+/ESnJk82AHWcFewDfjl0jEh2BQmNH4JqAWmdnyBbIaIeLu7ft2RmgVWYQ0bqVLFJlCfdVZ9ZxY
UfRcvaWOv+u3wLY+iLGGv8wGc8F8uEonKJczhJ+Ny5yWTkcuqcRdODwR08koS6jU01G5tDiRWfRE
OtuAreRNZgBMwi/4MB4DbphDxqOEJJKc7Nok7hEXaUbDOF+nGBc/HiQjqn4MSwz+LmKvzwn4jo+e
pBQccdNGgM8lkOwehz1+3lmCTsACKXojFQZ+FLYdhimv1iF9sRABRshY2hBmFGgmvszxmyfyywMe
PaQ1WAuZXZ1mw88Tu475H0lntqQqtq3hJzICaeVWehDEvrkhbFJFVBRRgaevb666ODvOrl1rpak4
5xh/29w4MW3cpf4Z5B8I+f/S+V9wXXQbbUOCjC/sCXBAzLp2wRYaYOkEb+DXvgyxZb1tliwXOS7R
bC46RPSLETlTo3yueLfoTBjLRURm6HNW+sxtMDh61f6CVCIpTaGdj3osSMPOIHwoh0t5uMSd5QLi
YbbU+h5z5AewYquPbqX9+Q3zBQGj2aaKcsP51baE5ogXMsZL1Wr2ecI3qgJJYdqa95CicLUcL1TC
sadNzyNj+2U/wYLr6bxh9KYn2dh4crq1RFCP8B08pprHcO9ztvBjR+cN671nGJxpCQzd2pyoY4Mv
MND05Ot8Rdi2tGZrM7zb8r3mZrnQ/5UHIBj5CASV7xjA5IvmSfFGY09JWXw/I6ijuPk7U1K9l6I7
G5e8r702yI+sv9L6xdqo86aWPC7qmF3DaoiKBM9pHDTUHvkbXufIpD+fyZ4pILYeITxD0o5qWlJt
FuFebG5BGXIC7xnDUeQCIKOUGhNC3p9UN1tLdIwOvOWMbd0zvKB2vY27VbU/e1JQIoXxyh/96uhf
UXXEuBS29OAydlD1x8GTx7lqE74HhZbZ3dXiXNeccv3ZEJxViyl5/2YsbhDRPmfnsHoEDH9OGT5s
ohi/lWeSXWgJAB65AR2LL6+4Oabq3xSHNpvF7w93yr/qYXRLH08Yy8b/iikMvyXgApyN/7UI22aC
HYYABEKmAuL/AT2zkHI2/VQdm/lvauzFtIzDwCsQXvLOryhAxJsYgV3CDtBm71E0QFJPs6rfFkas
ljoe58xyHnQivRPMSR7z3A1muer0MVNKqJaZa4kQIDCHiSHIcdziVdjy6L2IJZnytfhtdOofY4oA
4SWEg/A8edLwdBZ1brpqi/t2NDjCb9zXtxVJZRg05zDf8XN5nSLOxgKNlJ80hLC/Vaa0KQKGsWbB
bV0sOmmeQmVxGTOrUfswLFSHz5inzKpWT5+fPMLqizhq9AvIO5gyltPG/jsZ41cr7JsoyhcPyFDz
KJGgxFSLlcQmBHnAUTMjjTwkkY1pjCc9vo+kNRDsB561s26nmmfu5oNl9T92hUsNypsBNjmnLEaC
faVRAxVwolc+Oz5xDqDQh2b3TgF52Wm/3Lcc0azQFPG8AeXzmVA1mDbUkcfyXtiLW6JMOhbZEjYa
0jPD3+TzUkWSJtgmAWMDOnMc6Z86PIJSuHqQp/eAqLSMDIrBvyOTNGfJJunytwd8jsRwJo2wA004
n2+EDvzIWEHsytH88Mz5GYQQstAuCO49c+G5alVYFwU4I0PZTc4TWMKT/bhZdCpudqjuC/IfmmFx
kxAtv0ItLZwUFts0Lfd0rGF7uWyvsVSGYCxvCA7GVtDdnj9gj3whnKQt/dT6d1dxdgmDyr9YR+ao
fHShLudH9Ex9euweSwwJrdud2NBzrHxwNWfMvj1YBAUSHcwGQ4QRFhudmYIJ1K+XxHI+k4aAtRxB
qIWEW1C3qJVW379y1u6lPYlDvO7q7zYRl3Mr+hThKLf0LETosCxZ6Mf1/SPk2sQjEMMHvTEtITLu
1vrkyq169fl0AQPOVjUBPjWWd3CVOyOadOBoIbJHXvPsoADlJwA9C+ifKY1FylXHDxKnKT8d3Y/k
AYRKjIbbMZbfqRGqoJgYBXgyCuLmPuM3HkvsgcgeuQKuHjIs4+OgIYa/AKVHJTCD6WrG4h4D9ECq
i4SQCdd5OVxy7tdFEX1dnGeqMD2oorT2Y32JzpWTs4s4NB9zu0fYt9yK0s26surJL7igXr1C5yCS
H8wIMnG/lLuSNMw17eKFET3Abp4CzcAoXZG6Qy82iMQEeQDekbxPF3BNVMxdas7RVn91S1/hMCks
pRETCO+s7sJi2JAmRAeNytEP2QQwr+w3GBj2b/9t4O5Dy6sCSfOBLy8EOfAz1lmMGOfF8s2UYth9
4h8MC+oItTLjAJEXvD+EBEPeGZveXJkjBC5O3PJoUvoA+LL9vQgPjNBKcfIXorDiQiMWEpEu6A7P
oLEzskm+1Ch4GCBZsjAMzEnjIVxIcAX3J6J9aAaxtn7xRjyFsa+cKKPb8XrUw2aUM65mbGfUeKQv
5KmvpGMtXV/TYjjrrP6Sk6NzOIM8hPhVXOEBto2XpRDpORr41AWs+sDI4yiiT+/QkYmWbc2xsVZD
/J84LVG9I+nVLvRCD/ldMJsfVB4SpDlsVdjZUI9EX2TK+5dDcC3y5n7Qx8SP/0la4QuLL97L+ZJB
lzHLQ0j6J377BI8N31YUxcffsAH2w0I0hxVFT8P5xfcO8UqHYkNGqFeueMaE5OoCiA4+uRAkEmMZ
rkKX8ZBQGCSJAS6LmQ7Sjh54jsZ+jwzCIvoybsfy7He4gI4RIburt2CZqzdMY7fN11gO7n0iR4mX
EJheQC7gsGBp3cjB10rkKGMmqh28TtQl44hgCYsJdiCqpoC8aDEaViyTVzakBF4AJBPrDWgS5+Wm
iMHeCeTi6UCf8XTY3pLzNtvoAVXAjDlzYizDftjClRFFeJ8n4S2smc9FHJxAZTPCKhngAuS5TwZE
/uWR2hvGt1ELjxUpxwZyixsEsRbda+TtLJQ9cIuPFo4FI6hWctCfMNzd1z9XC+9E5SSYMrGjUfbH
71R6RfiOe0kee4bFcpLHwojMnAeZzMFBSCLijc9aRJzVopge/5+xQvgQI0rnEXw5mjR0C3ob+9Yd
JEsEnF/3TIgAd9+Hn/914ABEwfLjSP9wr39QIy2osAUINXuBtCNWcL7Wg28jQ7t1twZ0H/0sfNSg
qbBLL5yk2PzENlm32PScB4F7nQ9Kf0EvOGGCZB0btQwYK1ANxiUK5f7v6qFC7NYfftN6jgwZpHuO
JSef1mm71VY9R0gP1cMPShVTf8jexcr8Jglv9VhJhEjvB4E5vY2NlYTw37SuCEV5zCPKDQleDxWE
Li/ct2ohdNHXsdJ3WJIZs9qNNAMtIPK4wEveuN+wYpj1wFA5ay4AGQADNxaehLwD0rGIrP3Xs1ex
nersnQa5abQXA2bIm1ds7o3VeVuvKgZ0G5aNQeY8GL1AgqtxCQJgAp3Cj4yZDv+6OSYlY71FF0x4
SQRSNgjpQUVKVwVFJP39EtpzvqNr8HFkzuTu8EMCguyUgDnsF1ZzQASMPvi97dgHVzTyNX6BkZst
NUFwiV7KE4JJbV9OKNxFLP5Y9VhjwVXBBHjPYHPxnw/fgD+N//njvbpP8u03Mokz8D/2hrJk+02C
qCOlnVCXZxDtzfC9qAikCX7LO9KwpNCGJgch7RsczeItpn20CHPhbu4i3nYaEhOwc6haPhNtpUTV
7DN5pu/lg2x8Dc21yDNLDETXu1fniM7hwfI90YDNq/RBwXTZ+NoKeeUAYKbvZ8sXbujHURlhc82F
A19YAWhKcxDC/pgi+U9QygkAMvjx6u2VcR6yVSfM3J8Y0HSjphVZlN8hclhCC1xhCyACGbA03/Jq
azK8b6Kc6onzDuIaw/+eT7zGK7R8Jc/AGD8CcuSQ6IfZpgPqFekA4P7vQMHbJGwbzBTQZUQlYSQY
59izOAuJ+53phgeYg+6OLej3gREEDQSIePIZCLK+WA9Wz8n15hCIyWReWxLyplhd6Jyix3KKEtwu
ib2lpYm7m2/Uz1aQ5bhbLiGJJR3iHAcMBDY7uYm2ewx69dfnxoG4oDCcxBoaqs6A+1wYCPQgnpGn
H9Xdzb3YQEvF9jk2mNejcngkc4ksc18hXRj9GKoU4bN8zyGlz5tPSi/1TBiJKD4dXwPsR+PltrfK
KCpa4/47exkqixGYcIW1aUtMzjcyEjLNImqHwtdOcmT4ZA6nBvBWRKtcDmVYAuUTlV3wDLZoCCmp
AZfhsbtgmRqp5KMBXqVmaw/wvKH9GmtTvotAkCBfeOep0yN5Z/GOWUmAsn8E7g+fij9fM6jbtDiz
tc2oZsAoUs3RQ7vNHlCJdwYGYXJZAnlRuPIDVXqxhci7dkEPF0XIDDmkD1Ufj3oK81AH3/Fv2hEA
NOf9hho5SE7bwXYYDlG0fEHxEAgMtfDgEG5RMSL5WOSJ39cPMLrvvlt94mYm7AIuWQKTbwR5QsiL
uW/ETSPZHKU+XWx4Ey0zei/6kUph4mtJL0Z30CD34/6YbC3lUKMZf8dwFzb6FwKleHQdnCJ0Zd9I
EGPyIfRyhz/DAe+hM0uotgbJIJFjacKQdVsTqWhDhRML7IAwLb5eL8A5qz98BXE5zuyPw+NC4ABK
cgB5LmtGI2VenM6n69npMW+dpClDpAbkb1gt6BCI3o3mP4clGJdMEWKf4crdCKM/VxI5gucQYBwI
+yZkecKXj7rMLRAs+8DR3b4gfVmZXtz3Amx+QRCoW4eGx3BtEW8OI3ZAAn/dS5vi54Ou9tOO/yR9
0BaUUblVbJ5ovLBkrzwgtnDDhu1C/2vj34LnAATvpXMvhTn8vbTPJ+XChBYd87U+i7Op2Yv/ehlq
e9EOUDAiLShVuaM+ZIsGbZgJ2gIUBL9KDRxsYh0hPEZGZHWJ6eqsb7RJdutyeQmEe4ZSL/IUFTon
Xyvdqdfd+DcRUa4txu/ModLCXt68FmLdsOVYZpwqyBBT/jnh+bjmQrZdQCnLkxfylZnuYeWLZefn
CBWjatXjhjDTvariY/evPPoSU0s3EQQaF6l5ccFm7jAjq3Ji1MM9lApib94cSkZctDKv3Zu4LcUV
ThsZoZVkAeTopBIYZMOcCwfQaEbZrif/fZCwwwRhYXmTzjZk1yaqx/0iVycPiUtGX5bgA2OSIknD
bzxuxkVDfxS7gfVzc24KFMElket25k/B8fE5zsgZDVR8iAHZY+7f+EcwAI/XrjpmXnsqEpUKFwtk
PVDtyzKH4AA06Akvo/dZILCOnr581KYDURUIEPWNwJuYckaIk5zXXxbkMYwAX/kKTuYOKyFvsuAd
U0zrd1BmPG6CeZsB1ieXpY7j0qNETQvPc2Wi2/9j41IqOqBUdmqHyAUiUS+JUEKz1FJCDTyFNoEx
zgPIEFjFgmnpFdd7NQUjc29QRfy+oE9WdnwbDiysp3gbg6hwYrPAhCGJ6d3GrAnni1xN9nRaAPge
dyMKLhjiXBU42UyYKOfqTIkH8zNRi81EPhpo6enzBVDDxu73UTCbIf3N4zZV4l8K1gFl/XQuydu+
rrQEts9w3vYlIdOiGHq4FJ7O5sVJGjeEPKxKvKgbZZNrHuoEjeJzjn/RdPoSmR8cFcSC0rbL/izw
8HYm2e8R4rD/VWH0qNnV6jxBNuty9oIeG66WVNyT7LzuHhvZSZpQbgnaztcKntJiauPxdMv4Zsu7
V2hiqAXkJfyJeX8CXRLd+kA/3YQKMcQqrBC/iJhcX7C4AEBgwh5jcDBYcqCTw1OBKMt2cqj2BPPw
QRvTNmXyFgqph8MuD+xnwzNfT581qOCfUBUC7zDewcZ4WcB3x9WwcDBFGu6Y7I4TrfYu6y0/plkV
jkamBzowrJKAut4dfJxxFCk+CIXpMkEVk3v4iflStQnG8QqxqBgTZBgseudXYEdSynM3mKtzem1r
FqcuNh7JdWBln2GJPZBbedlQ75f0AUmVm/1AM4moPR6MsPTh7QQUI0tokLLPMrnFF7fEGoH0JyDr
HXXSOE8Y+bjez4l8euHJpF3SQUuG3+AR/ACW1u8HIyDhDI4+/4YyiCAkG9+PxwkolQx8XjDMOrn9
ANvE9SqeQjynTHaw7JoeTM7kk3vSuLdlSv+AfHPLiCwXmbxHh/SW2BTowu6KySEBHskgpCY38kDO
QxPVGv0b2vI3NnWiN0RpXBu0sKexUnJ6N0S+EXOykN9WwuP4Bm/bQBFwFK/oxGYodyCRiVa+rB57
/k98+mQnvbhOw87rplg5FpzfwtSYb5W96Abec8ap1yiPyfq62ExsxE9V8+cIPN9/X8KSF0qyi4cT
1LmMmeCQdHZicHzRz/L3tgaeIso11cLTcRPti/A2rqM7biQ1HahQpRdb44/HGrkGgLEo963Bx/79
maYoEGVZpyD5u+ejfv3xbYj7iQS1yFjrwDuuRBTU12c4UdO3S5S1zwBlqyNWHqj56OHtaGOxd0hm
aQCQOb8WJhIdHP5oWVK2YTQ1xFHKEbxOMaAMckhiwAJgWmRwPkKqmCgPROl/I9JRZwDid+1Z//+L
xI/AChnYPxHkROe+CMS+o5Dj94zIEgEMdCoCZPnIyqPuru7e64960HTAYipoRmpaLaarZzPCpFos
utU7lhlJ2HvxWJZU7DZU5IASIieBHxTf+BzUq/SRi9NmlLT8tkUlhIcfewjl7JwJgwDpwdDlmbQ0
m5YOJt+gX1pcksud812J67BUHTArZlcPSo1pp0GD5ma2gs2Ta0Bjj3qCvtLsMWMRMW1xsy1uNhWa
KRN9gug0fbpjJBNIlllHvPtIHTM0OE3EN1eHVffygBLMINA4jRn+iB8aBADPUAnhZ5SS2bQi0jRE
QJcYJIWWbG796XX1IX8IfI0n+wyasYQF8NhY0FYtyb917/ZnjqtG2Ulz8gtEdn1wH3gPUutneM2D
O6PrK84239VNwcq6J58Y6+sFWvkNHwXBP4S3xHswZimSUaYjodlW/x4p+UeiRhMoUU5Ezd+dAqOc
AzdgIFyRirG/fF3EICqlgFVEdQF/nAebziOKfXF1jwwKcfirTeKzXoKhjlg3mev5Tfk6rX8VO8LQ
INXj7jzuzrlCHBb+mMs3csr3qmPeV/wBL/CPv5ebEus0lbzC6Mw/VDKbT/y85Z/Xq17LImsbUwyA
qZyCrHJwWBVJ+z1719veMViRvTJDdsi4Q+ipSygd6eN3u8X6I6JekOmOTUQCigeZHZSccrxUVH5j
08nS80JzfimT/vi2q52MsN2b/57tVAErpIRRYWK1Kp1LoiEVYfryIZuF4K2wNyg9xhp4DUMKLDfR
mrcJ11KIgnCok0/DmxXXX1wErcCMgcZnmSWibBq7P28REnU4qNWwf7iOWg8F4F5FaDNwejU60+tW
/hc4f5edgYghQ6TnPxZm+qa96zfRZsa4kofdWjrl03/Sb3ZfksxA7GikF37zjcQdQergd63jGHhz
/oUimFNLs4QBKyOb22og8ijR2xjLeld8LZ3gvUOHW3E+IAbaxLvGm+X2wiyi3e2PalAkh1xqC6rY
EMK9+Ox4uAD+uVMhVs/+uR0R5dCW4RvKet9pIlzf2FA+dp5BlNFyMLsz3NrKEgwRnatpEx2qHckt
376iH8UQ5bhnG0dl3oIU2/nyEwKM4vw35oQkFCTpUQQTNuOBg8BOt65k93Yz7diLBJu64dyiZJgp
BwPpcAFE+06/SJU/Njy13ZsTvcYDysvh9VtIKM1USBoBd5WrLT44Yu4HnCycvlEvyqshL47TzUz5
J5+rReoJWsOByHOAKYYRiLF0iLDP3ugW3/cP76iiaGSovTogvkwTpg3F/oMA6GydMxEum5UZSWPG
pknxyS0mS8E8XlRMT0ZKjQTREUpYJ1wfLXgWlSSLC1wcZuTmhzq4mwlbjY4p4TnC7ccThOhpMhCY
6OSz5yPh3e1h89nz7mdJT8xWPRcXI2AmiVLwM/AxvWOOv60jdos4f4nUc4mzFHYfNxDKUTRzgMQI
8HgfQM7xYWVOz37P3lBv+3JTBgYnUT6D2nTuEI+8xdK2v+FNnQ+wiamR8rc4W0jDXcgT2J0PzBMi
rwWpQykYOTEow8uqt2DRlQ53JqSTEP3e/OuEug3GJmbv2Wd8Fxp/ijd59Wc6aBTH8A4m6J+jM5pZ
KfbuhcImhAGG+BTuQCSQiDXiBzcKPumgxPJcOCzxL7KwOG61qTT7htRBjcq54FtuWMtq8gFYAuoB
zkplqZ1kNMGQ9Bz7XDfcTxxkazRVSB6vJ2kMZaMeihFMzkre1CVnT7F4YSvVCeDKBMwZCJcCXw6c
fHQOcvLIU5TiZ6JjLxwCXs5CiQYjZ8vOjmZydZ9u+yctBjugMSvztfjpGwZMa30fMkvXKxTNnJ0G
inNy22dcAdVUHj3pf+nZaoLMmmSRevlzodW/zs2Hv8Gh8UNuabdeb5QlIb1YGlIRLdRCdJnzM/PN
LyHBLxQ55GRzcJ9VFLviSKxOrSm46BHsuLmFQwZroZGBsGGiDrY3FyXq6ILqqHWgKTqWTgjiiq8R
et3wxyHt1VGXyISgfkN91ouLOdVCRJudNWKKxHtBOwudD0WQB3nai0vQaeA9h0Vp0Tz8dtMligEY
DeTxKO1uel9LaR6rnHkr+djBEAFftBtd3A9n5ENM+HpgOAfdfkQi/5LLyeDoEDgMo7jptIwSv79W
t2SEgz6XN+m0FLwEDGGTB7Ect/S6/mDBJFKP24lMFPAEDkO67lWmZ+ZCpGJc4Icvw/yOcWutTNIB
2tpgEHSgl5a+RI9jmVY+xGA8Zdq+Q1I0HhxvM0EVlZBtAS1GnOQ1LclHwLdnZyNuruFc4dYJ6iiH
6yayb9Qo9OHZACotFh1qEW74ZiSKPrBZHHoHnXxQfgABpUgaZRFTjS/EnHVEq0y6AxHyDQF7L6ol
xNX2PnGvpnimSK1VEYhc57onsCbhiTbYFH29xerPAAB7T7mXexZhyNjHZEKaZQIHFUs7UNCEACUf
UsLeA84ZPVLDfc6ENq9mGTmTZloFZvQjXFlAEWen8EjknePPQ6UhBSoNwSNNDsyG1mHwK3OR+RXj
pFPGUzaezWPVMdtUpVhwQTuYi7jK2TRuPev+sXtTkHLw0vAbIfbGsFONyJuX+aaQ7OW+iODGLMht
dATMV8R35LHKuDORUuLjneULJcmOKAqBjC1EGxQVqcOgd/iy0J63j697poSFHiFVICkFqPV31LgE
T495qwmc8Akr5o8OZg1yWIyC4E6SxVORBZ+/Htw8h4E8R9OF1IZEOYHpmElOhZPYn6qVgcrvbaPs
EyehyL/zWJsuY4Vs5CykhTLocHZe3CqqQ/ic9ByWgCamU4coh//orCPojW/NkHXmGpmhhpu5skbt
Qe0LbZ2FyAKCA3yE6BZ0hdOGiFbWWsSAFHe4StStnpCp3LYot2WeGAQOGjbRXiLVtiq6eRWezwW/
+WU2QLxkff/p7n4YYDEK9oDdLJ2vGFo3vpzpLUGOANd9s6FK5LTuo1t7Am6x8H9tqJM2rfY0UjFZ
j0QFhO43jDNDj0EczDn8TMlGJlGbWGoEx3NRewRJ7kNQ4qBAIsv/o6DlbXzmteBQh/mIQJXNc28y
rD58JIe2OHItYTljNeQLDRz5s+U5HE8D0CpG13FDDBthPcs8ybxnirfmr4lIcFiV6wLTGOf2fgBX
nH74zVgP9yIFt5lmI3WubIU2yeb9/7siZvY/BxIrzqRGsPTf6KJBLGrRiJkyvsPaYHpIelwQZJ58
hVw5JiOCxbS3rJ8oWCwUkr81HydWPu9s0T8z3IC1+Hd0UZXDsfGxvQdIGIc3qaJQv24zfNhzgp3S
b8jCDfb8L8EaVQp9nRG0B/vBj0cXs6n1XvcmnMk0GvSQPghbxU6jOQWKiZYOLrgMFWc3ATVC4RPW
SwxHPG12OeE1ju/OIFRGBPJGzZyoOfAv4+a0HxENoVfO6wBzd47VDY9EZteRHAjniei2+zBIuavP
gAWp6LlP/4UOBWXRBYXJdYcsSwEOSdkauslBPQ6O7abiWmGW2vw28qxcvzfIyREa6yO5SZ7+4AgC
HUqKZaKkITuVK1M4vlBCSpw8d2vPmwozQ8/sPYR74lRQZ/yehvXG8v8PKq+ibCSiAkb6UUfVzPVb
OZmNlF1LPhslJv7BvhDro4KOgpCPXxBYxvT/J7vADNqhaeo83qLrScyrvxHSBBDmicAZWoKI+ODp
s+jmJX/PwG7HnZeNePmZi7b0CQpU+wRvhVWEvFqb/iHTZ4PrABh4ajaId9Fjs+F5rP8fXBJ8sVXb
2KJEnRsVW5tQ+Sg0O+BMGD5WXwu2hdIOUkkYlRTxEkRhgviWcdFI7BncXmVsEIBS4vEm1d9SQcEc
afxjMx6xYiFmJi8A8Vq1BPQzY34x1ji0wQKaau081cLn0pjko+sS4whHqtX5zzFUgLBrwn5xyV9s
1ZZ4CrxnpAGeUJlJWObV4QOBkbp7hnhE9AA52JgP+k7eNqOxTza0Z6wEwIzjOpQ8oBq24Hp1cS9r
KA276oFr8K9EH0YKkv4Dni2nD2yOoz3QDs0aQT0n+t2D2WI3mzbTzpMO+RwMDzVPMdJ5WSJWUUQx
C9wL+OUFq3tzvkKS31Clu0bmQBNIvjNednGCR5JhF4iFQqnJRMB6x45JhBYZIRoeaOyV9xMlAwxu
qTIj1qQFWMCWAhDKki8jHVGtcwiO++m7mWKzAP82nHISJOYTOpWrG5UXdRNH4bhgwmAz3gNUFeDJ
dFdP+SO8/oDCmduKf6BSR7DiLxNQFsJS7iwCEp5OFXUfNwORJTeqI92AXOibNVj0+X4BTI4aDJEY
nIuwjDnUuQXzP3h/92X3QArqSKW46jw/8LF4zZ5zkfCDhTK9I0eCpHlzB71ZwbaMhhzfAiDjKn9Y
fCFnD6QDh96UU75ZsRCjnAU2HAxGCPtqhHUDpyQneVJO8IGjzPswEvq5X/Oe8D3amOs3KoOUJnEP
U9u/pKy7h6B8yKA1LiyUyD6OByTsdJnbRti6xN2Dad+hJAYngw468dL7ScMjqCNXvv+GBmYXyDX0
YwBf/5JvOsICYNTySQ+emS+row43nfUxQZF5pqRhALilkEuJNIvR6TK8W7iBh4vky7X8XB1g8//0
SBqJiEcuXY7qdzB62bhGvo7QpO7NDV6unWNqQwPmV/LeB3OL8jRjtvySP8xqzxeb6PT1h4tanvc5
FVhPuPNA2AczMAAHDUuipILt6MYVsjNqBlE2L2p+cyStPcVtrM3DWpDbDPeN+/Bu53NAdmgrkVZy
XWI95rPrn2hSFaEfuOpoP3EJ+0zvR3CbJEMqks3OREe/ALJl+z4GFEaI0YS9CUIaUcmCxgXdJ5WY
z8NnuAD0eSK8q0+wAyyQiLk0a/Q/jLcraJrQ/lqcvspGqodg2ZySPVKkgI9YF6lpwtFe0votImxP
It9Zg8FCwcxkycmtkIonWp56k++JgxUxIXKSxQJMilYGT2AcBWQaTwAtyiKD1E4bJz8WR4qunJye
pJ578YA3eGsuJyWRjszf3oEWBdpfNI9wl1YU2xXkdlSuRHLTI4Al8Z7WFw0t8mxkUtAULBqYiyYo
GtKXfx3Bt4vgMHhaDIg6+y/+JJzS1C7gyRlLU7ad2XNB9qlQ9KOA+ToPX4OVxRnN5wipg82HrUKO
wBjGSHWd1xpeIaiGpyuZbDhg0ftKiLbJESbQF1uMk8+J0uFcpjjPml2wyyKAmXRJyayAw9WtKefQ
Agg7/lYspQucm3wO4ASspMDnmCg+HKrU0Eok9+dc98qk5Zkqx9i4g/bQox9bVGDlNj7K+W+yFAUq
El2IZKxdCEjokQNNaM1GOFYhR0AL+Tygyb0TH4XoCgIAQIrURhICoNzK5l0CvQRaVdrknx5J+T10
PPqI8EBM5p8wu5GngvHaAR287dr17qQ7asJjjFrpWQSP3fe0Q/VNHR0SdVt4cuAxP5sPFk5QDC+d
OikzrDugQxeZHAkeN8RwCGHwTavuFX3W9Dqls8g6r8hYpOnpM5xhBwxY3AMRFHtPX5ur8yHhAtHl
gAdfd4zR7pySgB0+pwNwsZsFh0gZHLZhHSylhyKV5H6KLkrHn3VOtTRDfjyqAwIPMHR9o+9wKuRJ
vYlJ1z20Rmim9Kng1G6HYQi2j/ka0NrWvZ8TvZbXOfnZV2Fg4a8mTstZAgeRMIAniyoyVAuriy9i
iZshwRDV0PnMSZP5pyq8E/f4HbXWkbwMKFMSkI8amR+yhSHdnunYLiXyzckOCN7OkU/Dwyri9fqk
LakhwXPtCa56QRIEoDIoEZF4iZDZNXz5evwZghSJyOFuYvjlynrtRN2HiNyk8gmFPgEyAQCFdfnC
VSE+Ckk6s9hFoLxvc7IHUDH/yDBhL7ukYBw7ghLXA0zTiAFQJkono7J7N9Flk9GIKtbGD7wgIcoU
TmBhq91+yi8H4WMLA7Dzg0E11kRBSV6xb30zpb3P02b9Mb0GyammD1jwL+1wydrG9Qdng1LEWsL9
nIgj669rkk1+qEUzzxyv1yRb8EOtdfQ4NBugh9/Qit7Cpiu/I3+SMafzDXwSv/nxJxaaJb+ngmPB
ZE9M6vZKX+nDPkZ2JCX+8PevipkHBFvmzSfZIL7zsVHRNtR7olIzf8RnclAkO+eN57b3/QsSZsYU
Tl/Ou6Gwpmg84C+AkmDg8zUhYxw/PAnyV6+MTm/6g4n0Ajgio4iXcwtL3u9u+Lt4xgnEU7Fq8Kw7
fcI6cmTqS4O3uGp42U+sHQ56AeETvvrfZbfEWTtRVyh02aHe9isFtgplciVWOJAlH0Dzuughy17B
fu7u/Hjyc0QK0ydSff3NdyvHqM8jFbX/vO98QUnV6GbHS9hj/0OJ+DggopJuws3xwGbbDs8orTic
/KNOZlO36YjbQMIqlK8msUnA/lTfAhTvS1fKQNkVD4/az97hm7JzvGWD+EOAO/cCegi+y2DBu98S
Udc3xcwVm7snKA+1R7tv0AoGrEALgrkfVIGwxKRJEQKkZHASiE5R3oZq1DcuBtOmK4YsZFT63vop
apxRHMFvNmQtfESflysfRfwno/gXSVRpnblVEGWicJkDvPc2VcwH0HAQZ87jAHdDdFo7IyaN+sAE
VTmTLhxO1rhQBF0eIFQfDJngMSAMS7L32XgWZIbRfB6/3AFSvM15g5VjYf5dGeOZGtnkXGTOl6ga
2B1hVUA1c4kH4hHibmFnJX2gTGUCNsWBQYjEGfPGd/kbVdPPeLBq4Apzt1KH/QFBC3RXRziejr/g
u71GoOIaAty+9+C2Eq4VsWEIvWGyQkdIGgAivS/xYr3JjVQtF3M7tFY2fi4Rylt1KNJO2Kq5J6VA
kM3mpOdlNcmykfr1pNypt5icyLoBWef9zlTvhp/MlxGpaihcQdU/e9paUYNqVDHzAAPUvlz1O2RW
kNZPOh0/qQE5gp9xQWAliDxWlJaAej5RfPOXocpSMrF8C2tWoBGZLeUgBrDn9gsBLlnGzcn0VLdK
CF6LtQk3JG8dn4iHxhwI7+pTOE3LBXKFClVEWMJGkfjyWhHH7V2HQ+zl2ELAQUuiWNCc8k9L6oVR
lb8oeP/Ce71coiIALCYlb9p1ms8/ZI0SJnJCSvyc0kLBdR5zOYt/Fx009VfoyO/cfH2MMT9whrid
f0bZuIWvw+3Hbb/iUAHyE1Z1OMYF4WGMhe1RmQiNwuyDUJDHaWDlAXskShUbLarKxb++JL8DXgta
OuhZ8bEUyrO7Zn0ZVaLr8uMaDmJTuScSLqUvFZgsCY89WZfMWEh1wi5CyYPIBXRmVS7Qq/50S8s3
8LFZeo8h6rGjDDCEY8GDv21jEnoljLZYTxywEDk0sFdCRYkMWujMzD5rdgPdyP3CYPW0B39q7d67
hXK3XtNqvo0HUGVv8eUdTEDyOPbL3ZsHwKV+nQl20jDLkzcJoZcNSUek3WCoU6DU4N5KPkjr3BwR
J10I8/fkFX6BjnD6c2Fyh5yh6yvbYLFYA/1xh7yIayUSDJnO2+7TJPcYVmNFoCrsdz7ZxpSREavl
P3Fbd/MLSUQef+45V0OCop3X0NWGa37BEyHchGZ916LZY73mBENSZpFBUXM5ecqMV03tlUs0zkRG
OEj3hVf49fx67D5eAbaW4KuXT7yy3P8BqALjRQTQ/r1C1ku8GRCiKGiBzVFPKkBP1ew+oV3Kl4Cg
BV0nzd60KkHNkTXxBbflD3k1gEisWt3o4/28M3tggjkoBCImm/c26+81/4K25WhgTieLDCU77yGe
9p/3Yi+iMeuN7RxNa8A1zd94HZNzPKmCmjDh8x9gEzKmI96kavyZIEFVanauYTm5kceM8ETzATJB
gQdBEw12IBaqwOzuLImoQVUHk1NS7gYcpwWd2FCpVBjYPHkFCUwKSR0kGG0vsKjr3645ahH/Ap/j
34DvlkeFmvc48rNeE/RPJNBPnwjYGhYucM6e0PmCRqp9VyisnAIhVsLcqmFOZW6rh8MGmpt3E1Bh
JG3qPTg4/42FrDWXTxYLzbp77y265N6qz+nO+U7Kg8NBtjTCG7L0S3Sfd2E2RmGxQPE0k0knqK3s
a4HZvWq7bDxiF/iLEMU6qHEbe0sgXsAqTXJvwRPDEwBGkEf3aeHruwd+Poxs4LNIRxiDbi6fr3DU
E34uPHecnStWbmtMUvMccn2o/xEQZcnzblpB7dXWZ/YUcYbD3hLvJtxzygiQvtxHrOwK973nHZ/z
y29Fx09JGi8UC8yQbJHLTJVyfzj9I06joMESW4xbwdegqOj9sexyfUs+lBW31WtFIfaGcERy9fvW
imisP31E/atu9bEe/HuhVHsRC4HEBlU55JE67mNJxULtPZeaYT1Pgqwh7wljuZnu2Dfs+j+SzmxZ
UXSJwk9EhOIA3DILgjii+8ZwRMEBRUR9+v6yOvqcE92nq2or/EPmyjXAUge3qYWeiIcsgmJ6qXSj
+hsuUvD1NeG86wEDp9HLnhkOXwFpumiycSDm4sRdPVSGAIuguPS1S2IVCJW3jVWM9pafQrsMH2mU
jwMS3Dox7A9bFAKqjXlbMmYWegoIXnDus9tGG9Pn8BtCFyAHa0GoDB8fUApd6RKoMhXyxI+6X/Gs
wAqu7nnaopquhkOuWd5SoqDPT19+iiZgXv6h+oH2yqLRxpJ6VMvdjpMVRTh3sC6zV4sZ5N1vI2hC
z0rqYNwmtuLuKOGFuaYyJPPjn/X9a/Xmyj9gghmQaBMp+x6ELLD/Rshi/coMaZlP0Pr+lClYbig4
cxYj36kchA1eY9o+7QdKxMbBqLJ+Snk5oqok0gaLqffPPMFVJf71Gmjt6AETEMiu9p4oJ8BluJd+
VkZhxSgJLENxvsgVVLtTLrC3ug/veG8C/nLWnOFvtRwg7FsqhoxiG4imn7sNnJHLEiuiHB+rMlaX
TDyNSJlXS0S0eEB1mS7G7+CFI/DTAWD+0dxDF2hQ9dptjVnD9cDGvoyu4xkYTwSM4sFNWs+eHb+v
OYYGhYNdch1fnVnLMcDLGNMwx0xO+8LRmELg4T7kjCb7ymcC7N6DArIv5S+aSxgB/IspsFTUeJ0Q
c+l9bwgTtoH3UtmH7A/4lZXwjX9mmZ5GVxiuXFAkzw9OLs6u2Dt/gIkwcoHtiuDR1pHhwiljnCJD
j7uVQApjK2dOA9LN4oEJBnEHQSbEuzkXHvwkaEl4L9GJwla2KBYJ34rXzKn0/drvT09HfncEq4fe
HpiOlEOODlAJI9b5DQkTXwtGWNxjXpPcrT+MHvmpByNSRzsahz9jcnWA7w/v7fVwI9kQVMo7j7NA
psGYoCRFRLsCkJW7A+gmxUFd8f4uIecywxZ9xhyApsqivGbmmOsMhAS5IuL+hqawy9gbUAplywaH
Nus2aUDtoduQVNQbFwO0579jPoFtel0lBjfVB6UIDh2khn+JmYKOD3mAYfhrfIZpdWbAXflP1rya
86dW/3zy+Ekn57M6vmDOwEnQKEGCNoS28gBJi9bdRWHN5e7sig8+bRYTg1XH600MDFtpHEZ3906d
fZlzVCCs5fCcZ24dTl+mr086K/bfzVudB4ShUbuvdObM+ATk0fTjAKtZ3HE960D+iqNDaaRasA4t
TltDxDbYgoAVEDZFNOccpS26zGJ4HZhb8DC3+nvwXmacjFLsMIuyNY7z2sPd5V969c+pphiyTWBg
0QYNuRnAmTiiSEWj185NSmSmyvNyeveSlFBgLF8vfj37LJDgxNjLIfpRBjWV7BD+CGvQBt0NIHsg
XSfH4uQgtruaU7hRA+gaY0hXyZmbY9PyY+pA1iLGqiDe/WF6Mh9hcJ+JRyTBRhHuHgbhJRBGAyJJ
eV5fc8gb58vXA+xWwIBEAmVXFEL/N4ZocXbcUH+IR8AsATxRsfDuaSG3OPSOCryipAbEpNo+kDPE
HyLSpHqgfcGichPydcFI9zPqAoJ0mFcBUcFNgfAiTWvQDK5JZrdXWDRw9t23+BH+cALLHX173V18
lUKGJgexJibAKr3yderEmZkU1j9Iq1DtrBhqvwHl9SfIBgLsKeapdKRMYZylArxT5Fy9blIcbmc3
OxQRkhYmEit1X1H8KmDQPDu7etkvukyYaM0wBdlfIV7xzgSOAulzhewNpz6HjAhvaUdzAXWvLncn
MUQIff66MzGt0k2uJgDMOrSGyoYOkMheiyQ4szcTzsYZqtkdFJzwMp/qg/FbLy4B95jZYd7MSvAU
iHfqjusSy77V2l8ZHXMqyh/8kzRYeYpzWBOn93EIEwzuo413snmL5goZM2hSzrW9u01PU+Yz9ssZ
ZODfOZg1w+PwDYvjvSVrPexN+kAJnz9IUMYCWEEy1jmBt0IRYULtbNKNNC1//XSFIiyi/mqrzvVj
taJW3xqMTlbjXX2EShSSNj75cAi5tsLcv4FXPlxIGNjlmA/C1daYVKtDxeNfsXM5oQJI9CbhmlA8
wLRSDjjvTBUtZyu1O2D5g3gJriAi8TZPZ8pSaExHm/OkGSMGGJsMtX1tjVc39iWjM36hZC9IBOBQ
7uqTT1y2qMo/ULxu0Tx9xRcxLXWAV5eIONuODvy3BLNzerMpxwDsK5doF1buev+x4tKaQwrDHVpD
h50G18E/NCyMaxdM9Ukk+zbHHecfNE6aDsCbZht+HnFzx8CB24AUCwcpWxnefKzYOMOqbWdfAsci
0eHREA2HvbPzge1N89YOVoT4SdN8fNi7kjaL/coUl0Fl7ZJuBZ1USfLxhiqEEQLbeTi9HaZtK4Al
nAqEFesnNmeQ2Z19jrX1JbrBqjfGxEIh6wG9QIL4dSu7ptUTBgfkRr6Xteb3aBGkoVeYimUMGL9z
ZNuBpQo6gT2MHt+ROhu+OjmJsWQ8H1O52VC/iL9LqqGUxDKo2LH6qa76g3eKaw8s8QM7iOvjcuCt
YTpS2DA9eV6s6hhCDLD9qXRZUAqYxarwdm/GNj8zqe1LrARvT84goAIkJzeHA9OiGJwhEvJKznEO
CdSGPsfg7zCE98lM051wRxEjQp+GdFkgP7I+FWfH2UckLVSZwiM6W2bCcbNlFZrAn5z2He/xz7ds
2ZIuh+FpyDkHHcwM4JAFyS1MsYALIKJxzYN+xwrT0R+d7yt8Y6vYsh+zb6LBhugxVszNDdq9FVNz
l7abrvrkHiDFv8xUZcaw4TTliNg8zV2bH9JigcOY9gs+gNz6BxLS+CQ/k3t0x/PjHbMbwEYxzPHX
nMg/a2VZ3ZKF0rOSHkqFCBawDBE9SIrsdcYewFvmeRQXVorVjnjzIaThOYJQmxN+2c+SfVgMku1n
WuLHhEcS/1xaDsxKiMxgymby4KLata3h4Yo4NcNM6Yy69tAJVKzaY6ydHSzTvdbsOceikt2WDCYH
aOAI+Dtcm23OuS8fEMICfUVYQrCmR4A2DrFgm3EQmfHxPkL+aia6OaHYYWur7ov5d7X6eQ5wfwWr
a4WiFGbUioY+/G674RtfdizbLUwW3hG1GfRCFeyL0tpqhs3MWJyCxpec6DJDzXFd4IBNWNe/gEIc
TkDhUZnxzN4TRs+mnr7ncPxCHRURbTc6BFvI4IZ9ZNKa4CJPd5DitubIFXQSjXJASPWuCjTOERai
i0qFLb8/L4pN9bAkYwuyKsJiUgtB8H9H0EjE9/f0FMS/GDYOuBC2h6BrYOWszOMthuLiyInzYEb9
XVQKGS6w4uDytG3wJpQ3fKoS5MXRgR4vBzIKKCQMSCSAyQyV/oUrGAMj+W7FSB6WZm9Q2kSMYNXL
KNkFefiK2zeukkQ4ql57qlt98qNgnjvagP0crZ2781plLpTpH7Elo3PS8IbwssH1Hk3DvxxQPAwZ
R+CxxOxCS6BTel1E15w5dGkDzC+G31nu/BBl84m6nv0jitV/LCBhDSrYiScujo6lrFohVPm/bloN
ewiWoUsSBIpXJ2b49MS4uagsWsXmzoObnPetBSKKtt3HEexB53/2+4uzj5dzkC0ghjEb28FhZkhK
oNuFWMnTnBOEQc3Fmv7I0p09cDB4UY/xmPlI44v/Iaprzc9tpVwJESawljI9WX/9wBiRAuQ9bfy8
o5qXAhfXX4fVtIvZB7/q5drR2gMiwm0RgAN95Jcsk9uAwEXeFf2RRUTph9COE0xU7PV3v1171I/e
aM6ZLDb7Ny1X3yFw8yjWydRsPFYc4pN6kU1e/8dsB+IQgO+GRT/mkB7ypZE3x7Q85nlSbx4LooQK
iESixiQOKW6NNRPDGE9o5eTALXT4qUjgYMXB5iMzOSDfCWLXbfakgWY+8ZqRXjYikIBY4WaGv/rh
nyfIxVowcua/EvzBbA9k5rT/DJURAFnYCeExAVpjpvW2FwQYTgBcXYI9+IsC3/vy62+zNpDUhMYP
cikPYsP6D/pHpjHTF0lp5xAuDe6m9fQYnicf9z3Tg5ZDKjtj//1R0sdJ+OQr/9wbVtMIYW3EsU7G
7wJEdbLNfSGwGdTERTns99x7XE9eCFIAKhB1oPH0vxZjKCh7sOPMfQsTh9xrD4Q8/kpg6qEjIupk
gZ2D/wBp955LPboNMqzqke7hL/KTHFqes4bdYbnKQnVOEhvDKgKwxm9Gdq1g0fgLGgkMxLEoQ9mF
E6Loodce8w/AboKc6NSzLRd2Zy9z0Hp/xwl7l9kL1dtDr7cgDPli6NVjWAe0vNnsEYjaDQdxm6v9
BqZ7gpZdOXzjle71PZF31hBf+uM2WOQPB/Pl+niVuB93vSm2OZvljf8RtbEEtxN/e/LzkERDCmGM
al1cVolM0UgZFTb3ffKzF/t94/CiEJLojJExJ0SboWGV35W0HbIA2SlH1fuRtedoyxMEGe+8ee3U
f+bea/aE6t12xqzQMPu4piAU4AYtCrkOB9uc8cu0FRQmxytn1xgLXHoMSNXCb4MdFzbmAmOiAWJm
/UhIkCOqUM05UNNBm7wNxYinIVeq6+PKyzwhM0wdV3rJ8awXCpwHa6+ZpIPyhwMIdlkaYhh+RNxh
bk4U/4xdmbFKQbc8JaSFWnuytYMtarIhTxkjm+dOTrCGf+bX4qYw68/BN2iLMhumF6ynNuRBV3j0
7nreA2meFdtWPCZz70x5hAKaUR9Iol+0rUozMWUzhsxa6rDZZswfvhf8aRY9ex+GRAljgEs2AKNe
3WpjZcLDqkOMzm7RB4YjqE762JINjlSdCJP0yvb1vgwmb6wV7M+m5P/qSOMHT+KEv8F3bee0SJDp
DFeBJNCNzyXMHdb84NyPWi3zVds3SiZa9PtAbzv8nOw+uKtOlrtQELE2en0Dwg26lZj8rH/2s7B7
qsso5Tpqg8yVbgemBc0GF/WbmDKbGl8viHpyWjMDNWbL6VAhoeoCC4CDeX+jtLfeZAMzduMshr/L
MbA7oxhBCvwxr39YllKh/JAnYZWJNG0jlI8TFSYOO+7pxsLviHn0E2sIYyIV9IMWjB4QgnXUx2G4
AimDRSKWJMe1W6/+0bwhv0yxkrBIyfJLiBg7GH4QDJncyl8YafCOxgL7cfPjEPQ1gVwVJw1K+vqH
IyuLooqQBt49iiP79DDhzyhw06nozBcFdMc6oqnmpmGl/ew/xqrTDtfsaZyNGLIMiGsxWWtcAERi
wGDByK8mgK8mHbg/0ZKaywHGnHOjzBENhUFSzbgNLDEr8diYt5P7tifLzCHkCYoy5my2nE5rRMU/
0GVudYAAVFTETcJB3dPOlozc+/7acHL6HFIsGUlTX33Fe+eHviDK1z5uMD/Msf/9R3tFNYjYgNNH
O9vvtZ+/VndEaq9FpU3P4JWr28t+9oc5Yx4ChKCbdO02kjBkWSsSj5uWmSORoLHuDjoSbXLiOOvC
8PwMnn2nT36fc4Hurq/WLxs8jSwWZk+oZw8Zy/w1LifNsHN8JCCGuLc/RiWG9AB5GfNfdfiMv6rN
JdzDxObY3Q0pub+zatBGqnBCVsFMVgRBPHlGw9VUOCQFvlRaAK1PHDd73gk/9yt1BVtgyEyFS7Oe
cmU5lGMu+fQm7dSNqxoCPHN9HjJXR9evConQxduSSrOzqfYFQUR8MO9JTcdLltgvenc+J1Cvuaes
uQ1K2Hfm+G6DthCfAGS6zDH/RgKBypjWstzBHGKgHjB74/hn4qob1p68FRJsU8E9Hi4lxfY6+lbW
OXfVcAhQQBFEYU03Nfs5uCR0KVvL4Jqc/GtFK9OyP4f3YYNzJrQ0L2PhN9M2zCEHEt1faR/xhIVR
tcBch8IQ3YGJlv1I3CMJFV9uYHhPD7Tq0HD+GrgrN9EdIjVDQKXy6lSn42vAJfaSgrAZZ66C3/dr
/MQjSyhdQg8AmeF/qfRonVpL1W1DcziBTeJaqjIRBgNf4ZDh1H5rct8aso+FGfaxPpMLuz1jF0OJ
IPCpZfO1Ig68xlwvcdYQv9uME4FfLtHEKEhwuaO64eFxtwSfXbHJCXDIhfPzXAri9zoKWEyBRE2f
jwF3mLET65l8XPkypI3ehmO5swzJvra7i+/PwmhF44Ur0xe3aA2wm8+KRSuQ61zDCqPY9pJme006
R9KkXILe7TGAIgzycq4xUSC56xlhuVnssEeL8JfhxRv2FFupmM7V3quBP2V63l3Kna3Yusil6GrD
2qHotPa47S3O+/eE0Sy1r/XxdPINERoFBnD674/JL6c/l4QMVt5/7UBZO4Cj1pWBQYqshkcdv8ME
cJfjFHHPyWeV0SDx81XNx6sIZ7Q1KyvZqfgZG+OJFs7I5ptkq9ekNexwvwPJAJKwFuGpYLplktyA
jmstxLkzemJcff3HQLXbnODMsTAFYdzRMtMyHF53d/cU9CnwNPNCv0NfWgJk9qQcFfemTY5mjGBy
+4nbRG1KBXVKxPEKxo1LxOgErjPWh+2Ucpl1Ck2HyCXkHJMMPz5inD5uF38WWlxR/72Wtu/wTfDt
vrch4iEVhrbUQXA+FAbI2iIsQVkhaiJKclKnZUTzpFH5UQywsp+UvMc9YgOm5ZwR6MA6A2w0QIFd
jJ/IBSImDHC1PRbiAB0Dvv9XXKQEOzr/vbgSgHnQ5DFnWqpLdI3odnIPM/SQcEoghO4/NgFPCD4n
PTlAMS5Sj6+HLPkt+LtgksJGvLJ9u7TTAaVOoMniFr/UGqbi899Zj/bBfjgl5fUIKmtnRLmDfDne
11BlmS0zBnCJJWQoADzI88Sc0K+3BY5EYWtMX+YuiFUEAhWCDUg37ad4d1H3OOWwt6TVOAnZfYMU
CSXYCHt4/ztFOefuhezSgraj2U8UbHLJboT7grQvzof6nAYjoK2xNyX2e15GPB9x9XPyJe7Wl1Po
PbmZnegNcKXQMxtjYAKosjw0sIaK0ZZ4NwFUC9kcB05EDVhvsYSyUU7s/Smg2DoycB8/7ePXbh/P
Mxo/hm84+aNSo/00Ue1myIZ/YHetEBqMg8GbHnUMEccbIxyi9tJr7KFU3QbIagqg3gXOF8CSAKL4
pMAKy1GwYznXn1QUXdvzlBeFTyMZVPt/tijwxSGR2rhlgc4y87T62PTEOhNXKkJMwAFhYR3J46iD
86JPsGFNKDeRuu4ROteOcwvRVRthOdj5GaXcHTOW552kqnoR4ojHZWYCBNrtadcrB0J6YxnOce/l
/Yl0lrIsm14iMq8p3zkHBmUKcdrtut3hSkWn3F3+nAvdfKcxj0QhoRfPXNyOqMAJp5YbD/mzp+wa
SNAfVwpihMUhTuc2iHeddlbdmEJvCI+umLxhkNNSeRqDZk6g5EujjySz4zwwu0ej/sauv5UTSfE8
vOaIRQdkyrJN1hN4sBBshdcOqIWakZAv0pbnTy/b5eMTVYCpphfnkbTn61TpQ3zBzCXA3pw4lxEL
APyuRyCBJO2dwSjsM6bxwCvXUpx7V2e74ZbVOUzR4I61GSZDab3FlTj8ATLSA1lP0Lr1jgk45COr
Lu0TQ/IDMs0vZdKYa54a6Ov1ed9Blja0ZRpBDCcST7ia6XJ+O+4ID4qVg27QK+eKq0YPEn0wXapH
cM4UClEIS2O5fEhpJPUeoLsjGxNX7WyYRUJQ2X+AEFmFArHwi3i2X/88wqqPfRWv2+LNBBumb5/n
RE247eEJ5ipiIqAPw0t/WBVkTATPVJoYISJPgmsSvLcJzBrVZywCSx65Y/B05PLGVIG4dWVWb+lD
qE6FSYAtHBNBcE9TMZvFZ4CxExQZvKfjWrSBGmXoCyMQTNNhAWacAw+3cFGFYurExYxtEqgD9aEx
gNOlQu1AR5yAPhJeRgtBBBrbhQA+HBGczknEIPkR7UR/gNHKEzKIQdUaMMcvgoLxi+p6kgH68w+6
+QFyTO/WZ3p4iXaULAxOWLBY0iDWpDGIEaQOyIOJodmCBAUXQYF3XnhvMOhyQslOf7YjUIQ9keGz
SXdQLOE8/N0cI/gOdVf1obpCN7IuhAR94kt82pxJLyJF2MwOHLxg7hqVsnvn2Gt2BGDIw2Jy0R92
p03GuI3/G2qUbTjXueaolIF5/HEa4MfXuLC5sbGnLBJ8P8+MNkpOXV57g1rAcNJhn5gfHWZBb9FF
KvSMmVe5tER4Cz9cVGQBXYwMFcl3vHjdCTcgzuJjikuK1M2cWYBj8DUBVeHro8jaCZdAAk+6Pq4F
z/AUPxlqLKFh9YLbRGLeSILBEyJRAR9R+w4f+4tTRkzToQayJ63gE6wYDDNA8r+zVkjRoTKyJi8Q
C+0JTSlwfB+OLGe8xVHRYc41kyHE28akC821+0MFolq11ROBd8MV0Y1159jAu72G3ehx7I4bcruY
sCOsBNpZSi4Boc7Bk+Byxe+NGmaMb0mmLmkW4Q7nQOGk9AFyqpNP8sJQzc5ShXZH6hiEs/gBPIhG
bDYX9jqTyhZwwPn4cjkSmyFV3RBO/RbQlUpdDnY0jo6CUQsdMHx5ZvomDkFc4J2kIpvvvEBlTjbt
DF8vBGqUSPMMwgYCIqfNd1s3sJiEDUSRMiXKeVYDkDR4lJaolz+zmsLGgxWetPH9PyUFBvUm0zH6
iWE9bvC8+qODTVUHiq/QZID3gQXAx65xDx+fao4B0W3KzYtZMrhnf55tnoySHzivq1vDfiHkIia3
XHJwbY2ktb1ED1/xz4sMhi2QKIwWwFIjLGDrQ6fQTP3u4Lt705wbwFvbwZO8AlIEDuH0ZcqO3hpp
dboGUZ5pjFvgRUnAXz5fjkROxTvQVz+znf5VWw3HfTbv14cVDhbPq+WT8KjheGORcJt0sgA/eojC
99YENIA2PyvJijWzZ9Bi8/7dp5y778PzgIfv/AqhoO2gZ79S7qvu8yAia8aeJP5svjywMcFiXHJw
KSAreg9aKfy3mS29VxouChjDtqPzjSwxyvdqYPAoeYncR5tMbGXOtL2xjuwV9iPkj1Ocze6zrmp2
jqr9mV95oTa7t0f3Y4xvANmIu20hRuIkMoO0Ctj/jhu6mE0GTSWkqSv2sEnhixLuuLYMnrx48Y77
23qE60k7QiQ+ehGujjd6UqzNbKVAxeRzPPGhW2C1O+jMuyE6/a6vi2+B1WYC6vIDq8Fz8uzbHSgT
GLxNepQSMyyCoeckONoyUofKrATBdQV877D7EIojMngfSo+knfccpxZIM4ceze34CjlAOV4mzahL
IProNTmegncEND+B/kmVjolxG8ezp8Po93mBONXY2UrHSLiGul0Hz46l83ypUH0yFQKdM4dVArEg
myqzW4R0oeJgjaDo10j+cWkeNz5aGudzPMUSFCgzACbeXG0yrYRjPFJGd+dDinubk6AQmPFlRxda
mRbbc5RHaDEQQQ1/oAx8hqRKuozkcr6w2SI+8hG2uFhwdhUqmjKQBLNL0Eq/TMHs3MekHuID/kUg
yaBwNMdfHxMKHjMHG4uzwIXjbHPz9ON/4ZpQ9l521bffK2P/BkCgOI/X+I7sr8kHIlgNL/qEg7j9
mjMvdp5bEfwB5WApHlFfk8R2Hn3T/vbpQS16e10cpDlU3l5/+03XDCUUX3HXHAFqKJlUsNnTNY8U
5xXsnKl9MgskChQJu3q/5avpy2v2WA0Te3eqWOfkAYMpCg8FiMSWmobx3ug+EJfj8x6Jgc3ELrMO
V853Jp2wrnjxAFAr6qHpI9UZuvva8DbURuDEEM5zgHze4oeYFK5YLmZKW0wjrconV2v2dNd/GEj7
2G3fDhePThmb1Qz3Lp5HJf65PeTobxvgsLSZAvXYcZty8aU4LSARmjwgfQndhadTw6bouupQdS+b
D2w9NEVxFx8eESMZq/WEbv2PJU/Q3XX0Zh7F0CZCHD/XOXzLwR8M1dvsC6YhUygtyJIyhjAdyqvt
rQTxvCTvpI/Ntt+T0nPEzlOwNmFgDhQtGAJ/h6Wv0zvIxAbsEz8PFocBUJGH1K3p5/Aad12wCGE0
vgJ1zwXOWQK+DeFkNccDS4hLaY+PC5Ua+v7LfB8lHuQ+/xgYVnJrszlBo+/uaw5TGW7KZSzkngp0
RmLIOkkGH4IDgqfImUFwFoQdyOKbGuWB+i+puv3XHvccTEXnorLGsI3p5wKVNTs34y7CuMVR9gB2
Q21KJ6YCDhuE7QHdgHWjZpvdJkZQc7A55eJHFnKRKJgEowjYGIxIMW9/LujFpX7AWQ8rqYRr/wJE
1XVhKfXGMMVHpI78G9iU3mPa2q63eIzT6K+lCnKUlU7BzdZah+/xYwZyl3Y+DOkp6uDooCJCKJt0
bZR8WGurFRYSPazMb+hwGGEzgqbmSs8eaqnaLre7t0OpvWS1o6gZ0GFjrNkHqrkuVTymkgt0CzTK
tKf/etvng3aYgbzd91/z0j+QFECB9WJotK/tBCWuCmSOngTPdghNSkTCmNeZP2xYqO5vUQZfHViG
7EWAT2YlDBLXCO264TNQYABtuEj8x/TkbDh+zY85I6lmrtHtABQ5z8M/V5jKpzF/OBemX2cferXY
vCcFKrHrADEV1plYBTI5vTksYdqAco6jmis2T7BMpfLtMK2/4iOvuvIMPW3ImGFY2kg4oICx6Jjk
jbNpMRIzzHkjHRZfvvCEOCG6Nl5CyHzweeDMNFaU+BeUiV8bISdsULr2iRG9nDxefd0NwmLACDR/
4s++pUl12os+KAGmTMpEPmPfbZ3MZwRQ/vqwRUvvhKMdA7pDg14pS+nNM2ZLxIl3U+o7UF9tVUZc
R1B6iLDkZOcuARm21PEVD05NoObcRD9fzABEXZ7kSsJenLYnZIpCfth7zqkCnvBdGmJfnMqrfKAL
uLpPeAg9xsYvK/8j2Dyicf8wiaeM4RP/wh8qZG1y86GuXTB24v5i4hPg40jv7HZXGn468Iu+KO02
MCILxoX8Dn4QvxtBbTUvR7rQh3mfqBol5wPjaDxaqtkvOtFfIQ5DSYFyhsNCAjZD1AW0ph+iazXE
eGgFEcRx+BMAzkyLq4yDSQR0OZoQyF2OFgkNU5QHqovxA/+HlU9Zl7Td4PQ35P4/Ju4yradbCLsh
zSfyBC+Avs3Q/4ezYwF6zDg4vcxBXXn+uIgMaOEsEkEKTx0cMJXnPEEP8pxfojplPoshP9SHn11v
GVDdfYxt0P35zJEnd/c5VzmzMkiKBiEWGANyBNbb57x9UAaGGCJRk6/X1hwu1BDaCbMmJCJM9NGQ
HNbgheLNYT+Zd3Vtndy9wxeGCAwJJpbzHtffocb/THe7eCro9mttG/Ea/wQIjZwkSkwkEssdHraF
XyLrT18zL6NWIonU49Jhegqf3Zal+xFqRMTzZJFK+znjk2TBhwxv9L/n4OTieXH+YN2Y4Ebv8pb6
IV2MjxkjT0ebAfDiLMRTorQXgSO0DTRUWkI7As4obuqFd6gwBeQA0mj4SIOPwWl4YewfIPObB8zi
biSmsk+D1Fsxsve5wLA+wlRL7Joe6MAqnp9hTQyH9QQzu+e8IZXJ2SjokJK06G4O68ktUid9hzjC
KzkX9RbsySqj/O8MKbHP8Z5xagrd4DJmuNZZkSxa0GGJryTrbtZwQIOexM8g2wmzIp+gIXcog3l4
OyKgHJKKtv34TeH9xzg9JKphC68RXJaGgjkxKpv1tHS+mOmwnHqw7OB8QubEOKZv8QFfAFUw6dTk
HWJkXh166TV6pjJOatn6VkNHtOS0EvxTn7C5QHshqYFfYmWIzRI1DWzlgKflP9DxvLwqEfWrkRQK
QbzIwTXODI6TjsPEKMLaKp+fHIwwquUV4BbvaKYYQqnE7iYCAZBAw11lVxV1Gh5DK8mzadNkeKBV
AcopbNPorSCw7HBewCqm3HbleON+IvD7QNOyfTKJBJnJYyLQuYQ/jrwgGcN9XWWMeonIBdAxuGYy
p5CaiDaal82F9Xc5oDq+bTlNuRtbZoerPWp8wLRqhQXIiGwAd4WXftSZ7FYV0VaF6hQjZ4d9fYO5
ajYmzoSlBRMwQLzISDk5RZ/Vffvi03jwZa+DV0CUPZlIut/xMLPxZIefvQyWO/BiAUKLKrg2xyok
JkxY2dTk1Rb0/NlwDbNU8eg2fTi9FfhDiUoXOI+FvPaVzXnAneTA6oWOLnxb1HU079yYrGxWLbtT
MxlsadhpJq85aAMzV85KHpX9Gd954KCDoQK4AEwfVgEC3KHB+yRsy+9uoZZayOF3RtSx4vOOgGcL
Q0sA4ScFC+D5Op7jZYJbBU/c5Jn5BCGbTcqVANgOnX4Oc+hQ2CkhbeSrRucoidEj+J+306TF1AGU
ykCquxxlzy1kVc41ZZDP+xNaSQJFHztRHwstETUARCULPtklbDN3BmJVPG1zplWzG5zRxeeC734H
4pArRk05USyazz1UJqcdtL0ndLvr8Lt8c6T2iXPXbG5rzJD4uMDwwl0rWawBxO5/lF5Rcj9GCNnS
aiDgJYPrIbVqG8ILN8wXhVyJbsKjwgNY5mPjB/rBQUvHJBA2+lA8s3iPmAHplM7IpD1wRbiPoL9e
fRx3GeV178wtchljcOng+8F1p/H15FJHDElMgpTmMAFyc6fbn63cWbLhAX4zRk+ljwXC2z+w5Nxy
DuPxTDGywhaEXUfdJmTZlRH8nJTvHQlBnRQTUCd2ZRG9t9kcWqsVkwHzsfbCSmAav39MMe9EK/KG
n8iwnTnA2m17PHAzuWI8YE16zopx56Hrc9RyV5bmHurr6BZRbXJeorTQhjAY5fknn6iT9AZ59ElQ
b5zmEJ0ZHNEHfFHrt/G1LWKZAOPiSwhZDdcDblTb/Qx6DLsuA2RmaLhhsTBJ0sALv/MK2ZMxQizW
H39c+kYkdjW2Ir20y3gP36aEmQLThSogDQQI+Ya5izH5pRf7yZeTicQ5/tmtueFeeTlceaMGekPz
RTPsPfKBcCY0bD16JjH2H2Y45ezJC010jWyU86agvXB6y17bxoHXJhp9AkEEalFUDsvZOsiXP7fr
ZcjLxR0bbMcG0XyMq0nD/OLJ9KKPBhxyzANcHaPDuLXpMAapv6YuhWYz6RKcABlr8oBls/aKp7X8
ToBpnPYQUTdvNXkPLrtmgxrtNdOWGdMEvyZsoEsBZD3Gl92XgAZ0djDaWF13wHRRiCH4nmph8ydo
PWZ9aOpDBVYTNnLUcxFYJi/L2hZx29RXSpzbj2CN5q+J10cRacx+5gH16fIXaOA1ZBGaeoSryg9s
baf434xAPBJ0Ej3l6VoZRKlVb9hMVN7jhe1b0Cjr1v6YOwXzmXWsY7/XsvAE96rDFqbUBKcw4Fd4
pMN+8Igvq2YBuMfvvsZ9PEjIkCE0cYGZ/V61lrRWIFSgYF5rQinnUoIL5A5iYV/2fLKIwuDHNFHY
CuoYrDxpjvez1RyvE975y7686WRPePZghy8SIhAm2ug2J1iFxSFFxwUTismvaxv7R9iDUQgLTfeu
E2xkqIBHSkPcgpiUXp0Q4tPlj5IEmhHQ3jk8wTHgtvJQq2CcMpHssn7ySzELdAq6OHTQJmWyZn/H
/UgYWG++cscvQm1ZxxdmtepfZ5YxZ9qXN8p9ri9oFHUqFPYcSl7HvBFy+oIzZKygJMxltCZr/+Z+
P5SQ4lDW57m1gnygz/EBLUE+IOZwiAOM+9BdbrhEEu7u4BbH0gtPcwWSrrhMavsjGstN36XpEuwF
qw5M+FVwjdox2IxmOb2yjvvkCPyS3vQJv+0xpUfFJRjuT3qm3qhJ983tVqzZyKLhXBejdWzMHmIR
KRYCLevsd4gR6ga3RLhE6UKZYvLE9vUQE9lvMH38TJh7ZlNtcMY5LcZ7gL8T8w2vPPY8svbIr35H
r0MrbTFFaO90jz3IryGUZw64cKJFF9fv83DTKCAUpHDwZK5/xLRClXzIXCq3JenrmTNDf7k3PGYq
AmMwhq3mXRiCPXPPH4OmDSJVqq2qLbRJTqaOjfvbNZABL+6qsOh0KQ9Y/zGBUTjh9RGiwoiArUiX
V2+63gJqhfslcI9uCcLGEVNSwJ8LJ4PYc3/HQq6Q64afvOiPNaIJ+BMPyiyzW6aAbVBHBQjHMJlj
t5d0QDngiOGreYdh+CKyQ2vbOfSvToJz6b4z4MqFZYUc6efrK7zKQLgbyEODUw0bBckGu5TQQuux
qI7FA+9ociBB1QFgtb0BPYDjrYh/jN/4jFZ1VAN23mAdNBNiDEjfO48xdXdr743B+DlUifrATzQg
8ORLmt4rgekX4Jg3wLuwnlwRucLDYK8hJ2Dkzg7sWHXhdzW7YVyCgNmYZjEm/pfZDybH6jPFhv9d
efUfeLo6fwQZ9GEyId4zFY7w7De4Xsg2Mi9YfPwQXsosVFYMlnG8LXaqo56sLkwhze7nPicdTCKV
Y5XPkoXrxQhCIkNlmhv6nMFzl21/UzYQQqGh+OVSZvgS09UKutEJsg+0eTYWX+Pk1myaGDbbw/+N
sEtcVgG1xxUcHBU6R8Affvoyr0R+fMQZMzCQ7zAmjVXa4uFpcEb2BOzhNkF3rI/zrrOOoKJCJXhD
hXw4+1BTgAxLhDXYq1tqDGOR6cTHAV1ShgCObrajreynXxoT7zbXY7YEWCihqnMtWYhAsF688f4F
imRZsBIvVFgk0somgFHCnlD4K4uLzcfdl141LaY5NaSUbQyJGdvzE1yZpDNsTlTIGTkpaMzRQYqV
cRdQJLz9sw7mUKM++ct2x/c8W77npz/DboI9hCIWNCoxUs+gVqJKhSj7J+XLHR4Sme5s2hok9EF2
B6eD9LEYZy+us3+0Jqhf1GxMgeIH/CiOTp4lvGYGJe//SDqzZUWxbgs/kREiIHiriPSIKKA3hLoV
sAURu6evb2VF1KnzV2bunW5YzZxjjobxCsbGZmnl8kQT8lDVUfbQ3USDjN2e0/OJQZU3r+l13kGM
ximUWwQO7V6h3OgxZrLBu5CzlYtTUC7q4D5XV7zUGYFbJtA9dAWTRhx4RQLoQWeqUk0JX9+rsRZw
yYeWEMCfxzF7mO+I6OD4Ru0I4zxfiKn2L9b99siyfhrHIQ8eruCFSuvLuVHOb4IGYkZS2EOVp+xy
ZlKky0VCRYpi9PUZeze3RWbXYif05TKEgDCjFqdFmsirvlHM5dl9/4YvxIeKBSzOOuM4A3VNRXtE
GkX6HKdgPjFnEVMKLBGEN4m6Fo06wCEtmM4Glsd3nBS/G83UuJBP9nD2WDKnMItQn5DFkekzjqrv
9LvpggesGEe42JzsawD/ubZJX3GQ9sNmsdkksJJMGSYfPiVQ/VrInq+9HpGIp2B48zkUWd8tnVha
Half1TH0ImooftLsiRGcpySj8ZmmQvytA/ibl4lCchqhIRFewQaqQZpRSr03Vk3n8RGLBo+4xUDn
3ccQKiclVvh8BHYv0KzCGAGGeB7lPpEp8S9DI+299g+oJd5vDV8Y6hr9OnP45g9a2zSVmdV9/N/2
5kDVGWth7V2TAaTv3xjNO4UEzjp0AW05uWVcVljG/KZ0gmJcegsEdwXY3RICLhwMW4+RrT0/GSE2
WP+Af0jyuQ8kAduNkm7XsjCu7nOtQvBtEyn7zHsW+TUenAT0tg+3oPDspkLosNEBPeZiZn9nePw2
f2QrFmbjQskaM5YjrmaKMANRwpmA4CoEdoEJoL3HlNWC9/JNVfgAig/d2iKEcY39aAlJWfMKWqcn
/hViyYlStHKf3tODsyt8jXG4HV+32LTq/juKQCFAQgGyp1xiPE5tr5nt7CRAViGLl4y+U9p36zcf
MqC1H5Ri10DuJjtQ3n8HJYetA+Eie6uUWgq5N/wNcDMIxuZ14/YbEHhNpMd2lQKH2zPGe6iqa9LL
O3K8UEmCpglf/N74QpRFO+NrbMryaAi8eoJEgqYCiwXo6KzDt6PjIYETmO7jRtHn72jxr+jGg5z0
v2uSM+G87HHkncvEzT1TEaV2tTvvbnhc1nekZxNJjDeNdkulf+KH6ln4G083NcT7vt9EKpksIrX9
AAPxjh51iIRKxSi3F9IqmCDD1AV4GBj70qw5oHjVG5Rec8kaMap9c1YRK2lk/CSmJGTM1HsE1KMp
6vwvFf3unux6sNhG4P+XGDfVGoIm98WqcB/hzwX14gGHfcpvzmkyD/DEYliLjppAMATHzUy15BQs
C26C9cSnkvAXB32prb8dkQOiU84QV+vifYjtBR9JBOugIxwAN+CUyi8rqxZ/PQU/niddrTCBExNd
44lWjKu8W53dmrnxj2OuzScSZJvpwIfRvqiX6AUoGCSjDiUMBRgWfMIBLF567aYyNcWo0KJiUUj1
YXOZMs4m9HVJZq/H3wwcaimcycCMCBtxwRBxE7JFf2Uv9EO34o9B8kBAivGJapBRRcDclOg6mrZL
iGkFY02hKgO+Z0jiSjjwSTv+aBmfRZDRY97hEPvixz0HmpljsIeugWn4rN5Al5lko+ybdGSywG1h
ZGwMDxX6EG4UNhCUxgmzf9Eb/HYlRBUZCApWOImlMf/zcrcbhVfZnz6QMGJf3GxFSUU1AEVEEday
Avkv9HGCOe6KdDWhcLf3YNcTcnwllz5yQojuFnHsTAdSQUtH7eTc8CkRhH/xOMgJYHfy/2f6HB09
P3OeCE3sb7wbxcwwF0qirEjz4/S+Bvy2UUw/HqvA4ioPMZnwfgNDexiqYH1B/vSKVJqjSiK+9ktq
9xE1+bojeB25Dk3ly5AwK/3BD6X0hNgAGQt+EeQiDq/Ne0b80o2NOWRpMJIAmPdldBUmlp9zZO+u
ehfPX6ZH5/JEYAXZwh9sKJBddgLbguRD50KehQ6tQaO2HqHGSVSCCMdKAEOjpaHF1wZwyfgyrEDA
YP5zaX5CuHgYJUU3dpEu1qjXmSgs35xF1a4/Y4PD+RlSv7JHqHE5qKniEkz+/O/s4nVHKqxymW9K
3PeLaQfmElNSfgy8a6wL9IMl7Ssm0Pg0AwHjlg8kK8S6N2rYdkveaZ+ik5oZ2K3EYImLxcSGIgQ8
kzj22YVpnd2/4+461eIeBnm8e2sYtOltdSXhlOUIvek8ydWZ4KeARO9OtflOe38ARjEJ5pO7Sbjt
ASJSn+e2odX6Qv/oR4xs6EP06EW7epl14G6ifZtmMqXjoWAp01lyC9TIGXhJ6MFpKzjH+5Ns6AiT
WKIEDmVvIqdCc9Nt71vskCndLCq9N2jca33x3+lp1hD/B78bhinfD1S7Z1NYsVOh4bXpyBYiDrQM
bklHJKpWlY0zEhVCSDtCD85WUK37orbLpUhLqFWmuCOaEagFuvmMYLIAyBC2y6vKGX0PiJVBMFDx
l4JnEIaHuw8klRurVHVvsXCocQY4cZ+3us/G4YJGNUV/RQLibXx/20idrS75sDtu3Aacjszf8Bvl
W5SYV6sYjjOWXbbBF0IIDPvkMi/nqGOAZL6TS5bDoCVtdBSroSQMGLlQoRjlCx78RTV4SczRxL85
jAZTWlEeLPoOBtEK8CBFx+JvRHUspD4f/xzfULqoBstAFCM3NGsa5w55lrhh8/Ok5yJuh8IL3Ogw
7UEBh52Q7ugzlEjgWrSdEgbhLhUYT53DAHvb2cuneOc/uLpHzP6A5nitn3GX49w0Zgv24CoK0uTp
TwUDOXYJSpFZTgDGBCITdKTyHynpKQ4+mQf1ZOY+9DneI+yTmLgw56JlAktwyTO7b7rZE6eof4eX
rx/viytD9qQZint/hO8mxkHmje2LN5NI/x1+eQrjbwnJtN3e5sj6kJgJ6qf5aKeVPoFUWi5He6HZ
4mmXE1kSubrIOlRyoOuJ9JhSOAnCe8v5uSspKJheT/EJQLbexEOKeQzuYVWsMGITaSnQ0hmSE17C
xlDngwVAw1x+M9Q5WZLIhkBkxd3fJG+o2u+UpoY6443flJGg2RESIcQHQBAW6++f0YvuEH4JdMEa
hf6LCovM2Uv2CYcbzVMWJ78+DNKW6AAit8VyYEvFvIzTVET/dqnEw//rdrcV6ARRE2emMqDlbrGE
4YzAWGjUEYrTITFsgqaCGJF5U754W7XA75nAN0LslAf9HfyTF3Kuz1gBcJ0+HElMfT2VfCkhB+Ys
gDt3hiR4A+btrCswL3lJq2Has8H74tFStQVDdCtmEp8AqzgOS3b7WD2cEW6Egvwp5FhgTmwxxf8h
CPzY4i4W42fIDT46ORSYVPsfIFKfRLbp3URriHQGGR47iPB6vMHvrCie2OIZv/0rcoA+nT302WkO
gufBKNioZre5z9ivv/RjFT65YUhdly8OqF3BPA14PbgnDVgdUYFRz+S+8cVgn0hutjTChXJJx3tF
8HHMHbzD+T6ce58xImsuVYzOOsLWuWWjNz1538kIhAxH40fcUBVVB26dHb97inW4Ax8606d7Jkcd
dTa86wnV0hXGDcPmeAADx1NoIjTvBZzxCCV08hz783YG0b6ZPl/mOYJ4j0XqgJr0hfcw/Bjq04om
OZbcfM5AkqQZRlMutS52NczA2UaoQDcF+j+sIZHCyVN9OFFWuSPsMzmQpN0NMYNAd0W9JMxz0GM7
mvkCDrYZD+vvaXs2+vwAuXkL24i0KU6x+EyRj58jTA+qt5cxSiWUxkiw+RsnOZKvr81vj2BcRtfN
r5lKmqOUzhNXh9j87XRch88RaRNcQDs+Ih/tHZzYL6A5+FaL0AGgDHn/BmygpmXNkcHmnXS7wmP+
Y1bJb08XdiE0DryFIr9nSvGTM6YPOESxzQXJQUmircYs3vqizaQw3WsgRI/w3BF2YFT97ZfeK9MY
vHugu9yIXIZgIi/AAyj1uLsxbvOqNF9dj6LNecxfoeqShAfrOeofClcywVtgsVea+GQedkrHi3UJ
0MBdmDjUk3J7g4h/Y/jHRBCgU0xEK2bonAfQ8eCiQfI628P4UU6+YZm+uNnRFyLAoDJkp43VzmC3
CJYvVRZyQVqkl7gNa6oXJ9+dQ7ojHAYVZMKlCBmq4iuMgbykSmHoWHjSTGeeBEEOYxKQgi3kPzxu
r/YlIBDV7ccjn8HQBDoUHAPqmrRNv7s+pCx52iIc5Euf/o2qcSWkUC2V7lFBMkE2GiCMM0oae0QO
a5l8aWQ/M/Cbtg8FQMxCz7tm90Vg6H9ASCDtIVy4HZ4HhF148dzBenut8aWosUqGdIJh9MP8S3We
JOaSPWKpx/fyI7gXDvMqBtcSfG5udUfKABHROD03r0NyDdiLZM9TQlzEVUe03GuMnDlhI/27wt9O
Tl3CcWhqEcG9Sw1N4foUdUjgfRH227Nkdk74wPcKL1Q4cchSfGXJyqVfr8L3Dlrtjnk3DUMLPa/T
xn08ffHno5kj2dV5zGUhMIZ4x4V3WtV38tDfjrznFAeo+2VvcfFIBoJO54PD7HA2jOiMr8n3Hzyo
THbFtuYZQ31Z6LOCG5hikXC5oPSEl6UeqftfJsrHjzuEfrv6pJvcf7LuKa3xKuKqwMt3rjdUvqg7
vF9IgLycNQGe5bDszJdd2+83ybvUEWMwgD4ZvsMj+llhvDuYXTI5vJK7wt9O/KvKvGkEWwd8zSlJ
8jGRB+Onh90gYHUTf62WAhwYnORosunDFnjJ4bhB/WSwT182PdEHZffJhnQVKm9+5ucaDNK7kDEF
WIGr/NsrwMahk+F1w2UB8wiIHiHqjNDZBcBPQTKWCxxlIF1lEcEL6+94qTqVh0CyRSpYH7EOktCj
Qk/P5ZTjakPmUYz6edeRqoeySwUcr/vTdP9zkRqUkNChBdqnhUALj8Kd6enAWsPkpBrP5Kl8GB2w
5wOaQqiPZFxevp2ioQm/Q1MA7uitb6sPizViASG5Av+5rRgUm7SdLsxnEOX+nnzPBXHEkzVZLSlz
SKArihWcteXoCcwycp6Ls81X8zn4Uhp2AqLMdoqr8eZhap5qS+vesoWC9G/oEXE2MCvmAPIfEWPu
oftcEFA/wIvRezhd+BinuP/AoWv/vvFcsN8oSB6TgZBUvxkpfRE9dhYZaBGMChyZ4DhRPWFcOOl7
eFMzgFSi2htEYhTEvYpnC6iwQN4uB8ZUwD8PR8Gx73MYWrBEcevgqVLaIJpNmovABifnGhWUdMAx
0MYjEWTu5JKkbiNf9IHKUjK/nCFuMA8hsjBVkCm4Q7l7DWFQTjisweKhOSJb6S1lux+NeACX2ZVB
K0i6mLaSnscUmgcIYcMAm30d+mDPqC8hnBh3CKm36LZ5IjsEOEQ26SIsTz7CFd6NNKafoNaxrBqQ
YDyGe5gbtaEEwWeSE4ctBL8omLkRjU05E0xjXxhsC9t+BC0wBx4AxjdhuI8njTwTUkbxNFIhRGbE
SwcPlcaCKCw4kwBt30kve4sMY7F4qvCuQ3WBOxOI1AjFvbGqxKT3ZzCptbBqtBqskvxzIIeMh3Y9
87Q82X1a9cp8pQAjPsEmOFldNthzUeYgbTKvVrF5jfeCRP+xe1gd3YObDXrpKotyRTAsOA1EIMID
4N5hkSXKyspQUsXdzvacF2buegpRCR1G+ug3dkLrijvt7KhP1gJ3PU2/LLo7TrNwSmHXYLnMKIoP
5tENnre4ceLmR0T3TUhBVOxhVl30DQipC4goFuw2Xlz6V07rzQ23BhUXjHYLcGVWuFvQhPVAUAbo
zMcX4j4ITALHLq333wlrfEIt+fcnODm9NdyEGVxfF4yNM5IGIpUIs0YwSOaaNJeXl8mk8j7IxaRx
m0kRlDYlgwMQIBwXrEXo0Xbv77t47LWhdWcezPiVntw7L5mBRBjQsArhYYUQKtkExKrYWJ0a3xSX
h/nJ//31PEr7docjmttfwluBKJaeXLHF0bdAIGBRzn5UsqfNCbChs0AhvIKzwJPi35+67Aun1jH/
6IhiltoarzZwuS+fIUFPVNDwR/wCChO0TD4k7JHGBnwZ18WHCSu2OfMnArstFqoYyerAlZy8iRz3
N4NFjWsUpSE+T18c0l8M484B+lbzDlwvWEh9k4s7quzfpET10xkvlFNmZeNKh7k+TCCR3w242rMY
2M0aRonIqr4UyJql7RrmMre9bLuMsWvGMl6VjCQGTEyMkf9yOn3WoPV0jRR66ILIyoDfRqXJfXCs
XNX9rh7xy2b05xTbZzZcMexFDJ9xlWM/QKNO0zwTq7/YanuG8nxdju0lI1Z4z1DVYb16IqRCDHGE
nPZlqnDbecUMC8B4lam2f5Dbd0HBV6EsfMOzz/h89cPOALG5sgvNYA5Pv9Zi7EBAyrJpJgWlAHkp
P/t+7CHqXw4d0C+C5CQiV6jwHSaB4Hy9/c9r+B2di3IUDwOmWrBVBbsem63dpqN07aEiOSHXZtsc
VOu3fHqjkIJhj1svkNDDZo7AjJQxz+vQpX99AdSRS2rex4lA3TQYCTT2enKhzEY3tGPan0+0tVu5
3Q9HyTqsEVX5gOqBsOt5zAeE55wn/YPGeLJGVJbbMBr/9jgnxHUM0W9z8cR5ALI77u2+qFrwuP97
gvDnq5EFDfaP/g8UqnEfBqWCcbGL7Tk4/eXMD5H8ZML/id4Ci0ec4OaX3XxPcanj7yYRfAsHAhgF
fxX8FGUsOBgp/Q2DQcCYAofV0tBYUghR+ISMS0yq9rvfC4a2wGmxYJhXwGI9smxe1iXs7er1l+1/
skf7Pk1Zz+JcDKA74Ds8MvXZnQYGgPGC9vyPqC/MpTGgVOjgmFbpoCK8XvPs0ARzjXFkCvEOKEsL
2ovzCga/sAoskXdWUdBsqCamlfPgjESbhvcu7pTAyUj2qg2BALYWMvNlKISPpaXPIcCEFUEJ1QpT
Tl58/6hMzs6PohqW70xavt/TjquhJVYJdHmwvS54uvAXTrOrNOkJENl7hc9YJtMVThLmnsA2BlQr
k3H9gmVNze2U4e7CIIJkqc0dieDL2hTBgM//s84HAEcEVwkvuW6sqya4N/kQ9Tdkltf8hhb4SsHW
4ko65KPlzDsoEwnfmL2AGnNnREjZ01KDE46tYinfE+CRyTWSma53STMVhlNgj6I7vVDvgVFhdXwm
hBkFY9z4d4dQWoEtctzQCBGq8/QE/qJzz1bTV1xOGDhprkgR6xEiR1SvMQq7o4AZW8KL4DKPlWlt
A4pi8Lw8CxwShg801BdUg7PFOgNTQP06qbBJgDuAGo5iHH/Ve/CymYsrX+rEf2M5HFXJY8UEhW2E
D4xBRznT4vMVjx7cZo66XyTFlik3I+rCwnP7S1VZIiD/ZDnmPF2QJ1BamGE3Wz4zhwTkE1j/JFDI
PCdWAnbAhfvib1GzzX2bQyF2NF5Iu9I4uoQb68gts1PPGAGRauhRzAaYnldQTZURI/vxS6dTz4Em
53lv2orp+7SDun13qeS/uFmDgTFHvM6K+/zJRkMQDJccE6qL8bngsBv3GoPukWMqB2ciyhIGGEUf
bCBAL/Kb4eFaXBHIwRYDPHDxQylTfVmnpJK1WCKZbypH9ADjj8OskHku5mdCaw2f1i1RGzyml223
78e/xS3FdqytoUp3tMZQ1pEi2Niin1c97HMZ/DLxFaWLYGVLmOniAEDeCUoZOix6fquac1eQ3QwP
kXGwkMjLAQnLP2I6J+qmYQQICAqUu5dJXIa0irBYcx4JNNEZzr2EuuUqeUmoxeksoZdn45s7/ENz
XRqkRkHULGZEFsLNYU9CRrFkF6SFQDhqUO1r9JGZTFGmqinMPU4kQg1b0EhITSiuO6MkPvgxU3eA
N+2Y0cQZ+7t2PGQDzYiatqoDCfVZh3PlCK9z2e2vTrB0cEXjkL9uy/kIaZSKW2JLIIU41LTlZ/0J
VcY2UEGmP+I7aAundCzCGARLpBlyCrhOFIZgBxPakj2Jy/Z1d8kEFiWbCfUmA9ub1xsDShQWIDaj
P6Hlm1bBNXguaf652mYMyKDyFSysdlW5DC9QrF/dQQCijvcGfI5cjNYF6QV5irIA59tBM9emEjVd
Mf6gJee8bRyiadAkc4p/uF5OM3552ssAmsCkgP1I8tv0IzwERI20E13odQruBAkAcIBm6IvG50IV
piRCY9QjzUdD2/BwAGNJH8dGgwE9TDBuflyi2TTvSbEbfEWGL2hCRbhkLN0nfTaBX5gfuiozhysE
dmCiOG7o0isc5bbQDv4pxagIQZHfDstd+0A5BO/e9f6UAEH5o8cg/rUX5ELdH66oee5Mai3o3mfQ
D4otun+qGpJqDWAp+Eu0Fd4zuc+Fnu5rPcjzZQSO9qbGKBDZPLTVz4Ilo0CcNCnE6Y+c8iCgTVvU
DtDVEJrTPQKycPs+pnUGav5q7PN3XGLkNyuuU5odVZvpIGz5lI3b8Bgbs70YKg5Old0wVJO8d9R8
7Rs1ipY8Ke3KeQ2rVhsXaA9eCd1puUKjRxdar3BzQolQz4Bc4O0iuRBwB1Cy/VdDYoVHi8dEa+O/
Ba1VGAVBYznT/TF3N1XOSjmTMx1wEdM0+lPx7ntz4cIrGMH15EkJ9c+zEkBUPIz7UoS7QAB0Bo5L
QAeBKTksne+kWsC6esCZJ1raKHHvmIqQqBJhBnAR/HdM8/LJYIMl2zQRjjiYrJGxgx6H3p98Ag7r
H0QvzSoICZ23keRWjo658ERmRMXF+IxPe4VJGZfE4TXeXUipZIQas18H+FaeZQL8GnjlUDAWCrWX
btzmg+ROwt3XeTEk78Y3tN1bjaISyUonhoWMtyWjSijtmUtHkBnUmHK944cejb9UxBRzyGzV8TP7
0kpYoM326G9EZQ8g910UOxYq+lnV+IUqlZXVA9CdyhApGAzRYtAO/rFQT5I5/BrXu1GQT0jQ5Mcb
QUp4GrCZCIBi7PVD7CaP+QeizoDX205eZKjrZgGuhj+ZZAJ4N1wYSy0m8c2kXvBxbqFDHhFuoYl/
F5CZV238OyjgZAUc0H5axd1OW4LunXfYgIEbgjWjPuHjCuyfOBfou+DbfCT2BjuEUQaEqJHBn8lH
QjOMXBfe4OBu8OeBm5j6S1PAPjSEwtcHDiULcBBwVvWWeLrTHf+VM8YLbpG18SMqPxMo2Besv/gH
D3X2MJm+1ATIYZSxGOf1xw+iUqAK1QJMZEAkU2cCvTAR4BcZcDMfYLjyd2IkSVHOzHWP4P5KdBwb
cZGjuPgkv+MpGS4Ha8qZEe2GNuu8lwtETMLjL8FJx8BOZP4y8La4LWhDqDoasr3khN7Ek927f4dq
iQdsAC/B/Nrj85wWH0OSITqhYcR9Dw1iwdRESfUdNgEhrvioLO8xcWRhg2alDYu/3FU8Ntdp+7Zz
F3UkZZc6080+Pe7nCH0FTvbN7wecqRx5vCeMiLn6Vvxo13W17rMi/+4o9Y9YxxPJi2syao2vW9nk
R6K/r0LYoGHp9vy3N8zy+OIO1k32i5BJRIOwvwaX1RakooYy4Dy1HtGXxEfNXlyNuldN9ehMRpkU
oa+ySS/FVhGiLUFpL2cQ91b0cMYluSQDqxf1NqPNmY4xLn2m7wTOgQmBlgx8GRMweKbQ5/LVL+yh
HKzBj/AxZ5t31t09CcKbskAUt2DU8zxIB8wo/5jtKv/CYcgGLVGtrAd2kylrBvm2GpxXZOcuc69Y
kiEfPgMMhMCw7i582sUp0vcladrVgVTiGNMw+0qE8+nYX4Nwb1rx9tdnp9ioKEjLhVZPh+sPUvKb
VThPl9Y0vSBZUacjHxkqAkHgKTufc4U2FCSw/rd9V7KHAZIqgjWYKw93ZyLqlACKmKNmDNE1D7Yv
hwZ4KO7Fq4HH6y+X0hxHaI/t+YSkR1f/x0ZA9KW7/Lz7a/Le4da5eK6KxShTHH3XhLeI2Rl7pL/o
Qft7RFBlnMfhtWiW7wx+DlG9mA8vO4SwfY8cHeIv3mkbykcEV5vXTGbG03MwSEofjnz87ouDtsFz
yZXXUjhIsT1fQpQq5mLxDVzdP4cl1rLltiMXp1yAr+HbhcjmEgBdO9QkxFqLoF1qqOv8Gdwi6FFx
DybYcK/vhzE5iyHEvkRzMLCYXZwGTt1oRaKvKa9e+LGcInUNoTj7eRUtZxNc4w7b2paFco9HWB3r
ZuW3qye4SR2184H3TvXglWks3FeihDdXxI1oyxGOl/xwK3D1ZbV6MnRYELz5pATkm+QB6yhieune
w98KsQ3a6MXHPQkTEhSjrXk/jBYUa3jqcamkOduv7738k/3lkXzWAOJovGpmTEIFVOPcge9OAJQ4
lUMqFEb5t1m1RA7MGL2bIyzSbLi//hPq0gamh+nAqZl3JmYpGHpgINGz2XbTSzCafna3o3D5sIkG
ZNkwbPbVGC9UjG8uDnml2xPuBTiGCULi6e+6yB24OHjo1TvIwf6I9IZXSr8TNALw2BQpWaxMQCJC
/9zBjAFSH8ysXKBKt1/bgbEeHfHo3CN2pVMhHdrmqTgts14U3X1065rFwjG7EOFMHkiZgkAUs5/0
FEl2zx3iOPI2fsnT1yDhvIN2q0McBxeH7hw8fESTcN3R1VNLXcMfkfTc/hHImtsLaVH2p+V9QXcD
kT18mqOQrgcHJLTB3jNQoipQjh8T3ve2opPJJ082X7Hg5McBB3gGyhCBmkybv0YSyfGDdLkrxPIH
k5nwBqTe8eGaIwPX+WvLECmujeyV5Qudg7KOGOu6SgwdNpTXT6j2fXR5GJ8dv6FifdGRVavrHMUZ
2O8AFWaZPIJhWCzxqIOqHmshTRB07zy6rNREx0jgthhYERIz7r5hwO1XHTl5UfTUW3gULQy/tYaH
6qpNiRAkceu3wX1lkTPB5D5XFmr03nf2d1ce7i5F4m31yj72lbxhCSdWoDAtHmyQV0TDIxS9f1dU
GakZ1qen9XVbrx7R3eVmvhGSl4eU9ZkgTXSUypCRy0PH3Qy5FZMLzCNd1DkRKaOLLmiO51goynVL
inPnF+NFbL1DdQ7oSeElT78m2dSU9C4wVrlhuEZpgZedNkfQ5zWB4rw8/ptZb3w7lNSMF5HiGWFU
MAf0rIJPCB78JMi8Z/0yjG/hqleGFt/20h9zEHTGKXwIigPIlNWSI4ETC6vs+TB4eyeQfByAIY1T
xUWfab07L5FGWhhde4P4lrxQzBPAhr8g43O+EVE2y/Py44vpuwoCuZZi5pdfd5jVTht/UBsxOmAM
wHtkIrAbuhje+dSFeMWtmx0lDu9KJ6/tjrgyX9zdatulg93PQT2GpxkXiJkfyuk11rzrkaK9v4Ma
FEkLTYSFQaHOqvVFzAiCOREYsTctGXK0+/OyXg32l6my0aDOqmZvjSeebrEm7owe738D9wQ3H5c9
zlTGC+8UklKV9LCPqOC8MqGKasNC/4fpBqxjfHmp/aS4ZhU0qcz3xtjBOsclJcNvfVtivUvnsoO8
Mdo3HNUqpcGqo8aGU3GETzs130kLhYhS9AKfoIh03OPPeElhggOfIt8KLzCUElrIkYLnjUmgn8Pc
39P+gexvo94KVvUJp7gHrtAwWOa0e3L8CcsZLAlCA74Whs8FwC9f4+lRQX+EcRtSaGaf7tthqgYJ
SmhBVUbHH1Ccq68uSrO/UAKUdPD8XsTO5DPIN0sCevoEXvIHweZa7DcwDxF2X4EvZEPEWDv9BVQO
pr7+USbR+2Ofp9xzjJDhZE7oS0gyOiE0VKLTvJ8wj/MgtyFYKFAYnh94C8jra3qfDjgI4UcmZzeP
rqVJiXobjZVoiG3c/BR/jzjKhrXfI/6F9OdIda+O5GphvsFtx+vPSrLxzKd5Jc3wDmWzclT34cnz
z8n9Z5iB2QPdaruFVyjcuSE/MKe7JjBs8Cs/gvk1CRBstWjxX3tQUryt606bP9c6xFz+j8Fhi503
zj8AtvnqluGJF5xTGDif+XkHIJ3JbuOABx2uaYNvJfbZlDscOQWyYn6w6/bf/QBNoFze7I+FLoo+
/cSDV6bkNW65K8Cis0fG387J4N2Ta6Ic4YXhFfR1gPU5yD7zAURlNsix2koiGcbijzZi9qU7DaUF
jsfQVSqjCjvnxyPmoPoB/DWL21Ibc4y3ySAqICj2DBg+rVulJ6+C4jjCsgAfiKlfbd9HBQpaVBwf
2W8vlqZNj3YZn48quDadbz0Z0JkKG/Nie02GczA7KNZnhCTviPDwVZ2eyLXvbQr7SasZ9BM9euDp
XqTN7BLT4e3ek2Q4/b3BjKtoALxzMRWcx2rBC2Scg1bPHgBEYdJ08s7JawcXi4Cx0tQw99a3aqbR
HlYL3Xktz9su+dl9DOzV7BGWSypG7+U1EdR/fuo9UGDPVdc9L19xrB5/NP06ErCfJ+0HC3oy5Fpr
AJSUaSqb270f24Qv0WJWjEvA9orhPAxfjbDj14QilZqAdCd3sFRsLcD+K6q8yjuMiDVoD3LaRB/v
h9vv6Q/J/pIfFJ67CzcTHgqI7x8jaMQm7VEOL3PSxOMigoU8B07BoALi3lmwO6GR8QXv1cW8bwSr
E6ZKk/BVw2PLhI8BFVs3UWFCMCZvErkas2A7UOsK5qwYHQx0kR7LrzBQL0uD2XuOip0/g+F8Vu/P
8cPX/YH/XcjhJwTTXXR9MatQNmRzNQlG5muQGxxvduXq9weBfM9L3tR26xf+l/yInPlOZRVE3EMX
XEEWWijzn60fP0ttTz+txrBwvNHi7MiLUQDlLZABcpdXrC9wYgPh/+x+u9Gi3gH3B7BVXBpZYeVC
KBkXIsctsw+L0G5SBibnkOHSOyX0euxygryT/hGZUkq1AriyGWJina/48/2gdqg1giHEz/5iuPpG
kORYsb9Y+muOCJ1++xwOdsSPlg5xFEhhNuZLHrPs6UcKHJ5N6dHMV8mLSwXl1mCD4qdI6sG4Tarj
GQbqObkemyOrko8V5+s2+ohQUnGC/7BakvzLBqojF72HB+KSOdDIyze/TN+w9RhGrBSy9JbNoY1+
y2bLJqJELL06a4PnXN1LUK+Yq3HhzQFm+8nTJkyx2LL5DUhFSC34JnesvfFKBNdRdidXPjbmGygp
5b9Ha0XIVxMW7Uo1MUdbs4uZlpnMfAOwOtgz6EkwpkI4cpkUxx+JpgQz8Rgy+A7DRc+DSFjPXltY
JhhIB+rf05ePF7RPvAw+1C2E9FQvR+k5gh/+DJXV7a/HT27grncJVdKqMULDFEC9joVgwCexLEMh
QqPcXsaC8EGg1Z4h2Ncx+EFZpPfgtMahfYWOpoz06QRT6RPd7W1Vw0jjTaTNfsBEkqkoY9D5W5oA
NIDMDX/jK1oTlj/wBzPrQnCN+AmAWyBA3KgdacWANEBHtB7lcbPkN1lYiNv7KQXzhUF0nmm8F6qQ
Kob5ws/XisNLXfLu4Yz4vNALdKi/H1lPegW6/eFezYMu5jp/bHGhrLjAFaccjLOsGsI8Hn+vUyhV
xWDG93o4X1KLkv5CnNlzqmpeHDyDW4TlYcxTGHDHDzfDoxwzLn2nUlLTcnYeuEHEqZ0zf9jeKCEY
REgZC+Dtgi3wnXhgmBsnhC0WLO3HSnc7So4t4UgRYMp9p2i4Yd5W5RIJwXv7T1s8yi7rXiZTa8Dx
oSmkgaYE9tDObG9/XJ9/HBij+LtAsXYzeJedL+BpiWpBpXr8314JkgiIb48Urj8gTPWv1U0JcQ3d
9HsCwMjviAXP/0CiUJrlAX9WGBq0wKcD4BFfC8u2PFC+nQ6gQ+BSIAJ83iFgyuqdTnB/o4nGpWb0
gomJGfuOUpN3/VuXfOc/PcAXM8Jx65Dv3iG7vYZIy+o78C3OIeR65/jATGk8THGx+W3UA/2hCvmb
vugG0IvWcTw6EK9SwrjsxtoBTzfStVqaSAh8NOEMBrPRcPzGaGZEGGA9LjBWhC6JOgZP7r8XQUuA
yWtM4EDH4OkzDQDx5qVgj9FN5K+JcKdC7o1tL0Ej0DHRWaFMxN2lmpgPeHGYfHKhkXH3b16DqOQM
bYSS5jeBMjjcPpifEG6+e7LKSYXB9oh1TeQFJRomyIf+2UAiyngCfiRBUHJKXYLVpaqPewTKguZi
OcC9yVz2oJFKcpkwNRqsmOYODigBwDsZ3uK3tpNd9NAsgC1EwcsKHdoT32BkIfcJsmoFGhM+37CD
4GVCzWfI2IO8gCPgGNvlRrVfUPZ5eFBF4x+/v6lkHgnPp/pHglG3J8AQZm8wuHhcNO0vMe3B1QzK
22ZwpaVWPDKhvxyz4nHzCkZUD8pEuNtdJwiKKfQ3UkOwJC8FhA/YD3PjE/7bgLWSQAppCE6EhooF
xeTwp8Cx0bbnNX2PTvvwOp4Wst/PGg88gu3nQaswewbsrSUUHh8Pb/SGjySfokfHnalJYOOuz+43
oQ4Mesur+UTDwMH7FVeAupf3yqSmhMSunsuiO5L/UkJxLnBpYcrw3BPYQkkE9jVHzhk8OVw/XMm+
nHFAv2dMhBNl0aVNOrLUmAbzqKW9Bff6KyVxVpi0/UfSeS2pjjRb+ImIAIS9LXnvDdwQmBbeCCPM
089XeyLm/GdM70ZIparMlctMgiFIzaOYeuMZoj+AdV61NYS5CKYRg6ZqgtEqzDeUPycyN7rV1Jkk
o/hZnUMaekNJsROAAUflz65wijjl3BY/BlgSAEtTu1cheI+ZOMsKtusDpZn0a842Oa6gnl3iY9WC
5Hy9Xf5aoTYBRuS8h5qtZJ0ZggVI7uzvc7kPfMpu/fR6m9YnT96fBDtrSu3EcNVgFf2im/Mq5dDK
a7KWY+gY8nTYAd4xs43eDF46WcDVKe3PwPTA5UnaOlLA3NJBxKkAkXKLw1IHR7qU/yEdFnM3HudQ
sE9N168EcMT7VZT671j+qvU96/sUCDzf61JJsb6guZrQef/ca0C9/eNtXf4qthvYnoFMjFU2SIQn
+bE4RIt5s6Q+kI9nQtjCMe+bVA/x+W8SQU3r2oh4Kmjtv2o0p6SdbpQNBN5yhBcU2r/Vlyr4UTCW
hllJ+WW01dXvrQfzKS8YL94/4zRrxJgOtjfGtwQbYUr9rWC55sPoWB+DW3iwubBhtA2u4CXjbOcf
8E998Hv38M33EXY1bw1ldASriRShk/3xZETORUYr4I8ISrkPmWj6MvhxlCjpJO/Zco8tO1aTn6GC
RNSrHOv94FB019Bq8xcVAovsgx6R2ZOu0qKSzBByOG2ZGFPb0uLN2pmSNl9oIbtikjJkrU7FLjnB
AHx7V6xy0L6ezPH8p3PC4gc8J/ubJpanaA/97wzxDM6709kH1uB43pJZwiVsiIKBTliwPm5rOmGE
C8/1J3zI1PT8sX5V4JvhGfzyhGXbG47z6ptM1496W55DWLaAqpyI083ujzNjQrb2MRlgzVQf8XB1
P0Bu2i3DozhGaI1oAs0EaoxtOijBvtE2nOZnHD0G+dRVPLZmG8U8t/EeEW/cZjfo/eNi5I5WCDFT
YufsWw6Jpiuxk32EE8AfuC/N7xuggoIKqIGtniIcwhTKUbUfbsFY0j4l+r3smV2wxH7Yi0/JxUH5
v1qUvKdIKSATxjzpH6wCk3EfNnDchN+Gf3X4G2/gqJ3rX6gI9+UMyJp6G0Mc+DCn6CJtaVatybce
JchdyvNKiY6lkj5n/NH9agwfMR67V2eYvpwOcb/tnOM/OHnvAop9fEif5Zhn5L/zKao1iBLyneDY
Qtz+DuhrRlB8FCQSNWLb8Li8p13uOMHILnJY+5ycXcqAsdv/GzkIpUmWrLF0We28R3zMEZiNq0dd
dVHgF0dhmCtCDH1C3AI4T6AJ2LyVYArqJVSsty+b647H0qTwkpsjlav9s37WHmSlay4CqtRterVG
MWYIYA07Gyq0Qfyt9XPv6UB/+Wf/SGIz0ecWzuSQ+04+hxS5lk1+wROMY0COMccAiPvlox5X1+Uh
2oeL9Tn7YI6xjbBmRfm8L5BFp731vrhVkNFCZhoy56L1gRtzVNI2+Gl0iRv+75ajfCEOClFt37nb
rceLhIpp6zbB1JACVGbp2mS2d8jhsRfB1+FVs5hgwcy++xQqnQhv9mQYwhxh6A7J+g8VKAjdY/mL
sAYxLuQC//wJyUbPgAALuG3kLBBc+A45XJ9oYGQkq/5/WAFDOCyOcDOWvro440ta5MGBemphRZLD
MgIvgDN5s28GT87/rM75KXz7k4jnbP7CLSln3F8EhvhnXNOTeYWew53VWrvBPg9QRB+iBN46R18m
oyPzDEFRcCW/UJs2xtPnjrMG78wX+vA54bzbdI22+zRkugO4ITx53Ohe7g0YosO5JRcAeZwum9Xy
7t2iw/pjA11B6h5rFnwFaydg7A58mACfkL34F/6IVgRGWSTHkvCqRImoCl8rnIKVGUTu+uDd7Ovf
vhGfksR2yk8I7zAeOaIsGl9zikgRZAMlPztw/awAzcnYPDvwMg7p9W8cPF0Jl0HjkYXOreJIeDlf
LAPq85eD4ItSel9Qs8IrPGW7bAiFWWErvqbD+FY87D5bM7iFBskU3qSOK6OPq9Z8Md/XHWMQdzjv
OvGDemIyJ/0DwCNbwFe4lkBb/r1it+ijcOJ1X2DUz/DYefj7+VmfZjDxOWhxcQeHZHqJsg3L8Una
7qR6ID4jNWc646NzpyDNzqsBMY/Uw/lnDccQVgZxO4IJtLcA5/smqL77cwBDNvK3yiuFZpzOagIr
FBAm3Gdd7BMmWNB+QnlBQTegO90mfG3nvvpQ0xxLumR+WXDVJsyBpkz7+oxYhs5ofZPvzt8nmnoQ
Qz8zPMq93Ve8Z7/4l6BFUHsz3l9oKWzSnYwtsrdhR8PwLLmsFzks0EGMoB1M+20CiyopGP8apyPU
70yC+bnRxRqywpG7YxC1I6+zi80m9fyBQxJeKfK934yTiakYjYRs2Nb75JzTZV/zN95Cp0gpdxkw
JMct9elqmrVrZQb1b79yr+5w08K9Dx7sGlsjp/cAsVY28n+i3+xYn4AlGMHzxFeXv26CWX+MPC17
RtfyusIeN6KT3Jac5+N0uv5BwgEGDzsJWp/yHrJdOAfDQKuOWOCXUhdQwuWUP94YvG473yPKgll2
8Hi67Wzy4cqVjC9c7GwYGtbdfDGp4b8BviOQutmSqAeXouwH53hssGCeVcfi5LmZL8HcZx/f7KH8
7lRs57xFj1hOoQ7CkMCgjbaXNzOjpe7moxpM68NsSgl/ax7KTtpCLHDHmzF8mdNy//BT4bXja3EC
UxcRtTcotnjUDLHneZSP4svkWSHgCXIcTQBnREL6BVDkkob1aozrK5UMYOUFW0ufNm8HaHbwqFeY
AyiEgnHSv/Eghd6yc/AfDvezZ/GpG4a2W/vowQ/zOJktyNKg7vgpMJcothHT7vmCzayDc8gx68TP
+m0PSJ48h2Sy+5hYrGJKZHbWyx9nSGdDn0nb1Zuld8DTUcL6gZRz+wNG7c1YhPwFRXOx3NeLP3AR
rJme5iL9rhkIzE54k96Lbglpgj71B0FKcmLYepg9ICGEvZzIgS0gAibuTUBROkY2NUz78d2jo2+r
C2aag4zcUiyR4iGQBe9SQWSWkk24hooiR57uVd9kgafX+Pr39SHK3WUxRngiEnV0+zwPIANYU0h5
udU5k2VSq7ir71X71/cYi+a3HKCbt6XNOiETpfUNwHk5Dj/rBSfSbz0G5+pipgQNGZtmyBsrOLew
9Xfzs8tQ2lC8LzNEHNTW/oAmgBf+F8JOR0szyO/RTxuAzUMoSs8418OvzGHzrF8TIrFwDsrgv7CH
vnxcs4buEZ40SmNTAUNv/m4heDOqwUMEGsII2R8x7v26hMmuL1mn+iLwH+jT8uEDx/pDmptf9sYU
Oz3g5IZREhI6sNSJ2ZXbrvtKLt617KCFRuQRdf3ucusO8qEHmIF3SA+sZdZdLjD0A3z4SIAW3Mo7
B2CYKH6WkAfyQXKLm5DWfxff5gdJbaIaOGdnKhcYOMGOlppz8l0PsXdRwNOU9XapzLrlgRNYGtu9
KKm+yZVAgQF67Ca8xz1UGL+jOZwtpFNM0GebJ5wgbpw2GqcTc+BewUcZ/VuHCHs76jymwe7TfhRN
gnLO6dIQ/OwTQZzbFFWm02fcQp4MBs774B6ebMau0XA2cq5xE+Ptj7Uz9SbaWOoPVF8wyj9Y7zJe
igfmqH4vh95njaSg3K7pV2f9ioF9hkHqdAbfjJ0B9wLkEaRUqdCq4391PRbUNzqz03yCqdjYXf3Q
tzPkLBGGV5eMAnSlzPrxm4rq4F2Qn9YdnMqalKBZJCIIySNsTkJUAR4ucMEDmhOm1j7U7YTEAh9J
L7UhO2PxKVrzNL/k7KbMMIMfLtEkprLptt7AZbQ1lx5vSsq8KmRH+ADEfhgTnrVrhi88D/zh0uzW
fULRu9XYkbheMVj/QG2+CWZX7F90CGtitFDjtW9tzJ5W7zlrz2RA9jHTxz6bELwX1kVw6hkZj8Mp
KjCMhaCe3c2zdvQejKlbDz+1oCn6AWNrh7HkMYOkE+5qJI3T+QeA4IFUgtJjDemg3meNvV2/PJnE
gfETP4hYzH5VuBiDPCcPLDS7MYYJqoJ28GVN5rz5n2oEixdDGhgAkkkrdwOpfWhUWtlDNDDVDVb/
bi/iuCPXY2BQuW+ZWlO1gfHS1/K6EHxPg48lCiSVUbiwLiGZkhADHnOSIwpwaorc9BNTL1vdYp+A
lrIV4Hi85kPBjEb2NDlQtm1pjsekkN7B0iElEEziKVprEV+53CdteHRP4da3p8EpPbrozBkBfLJn
9qz2mODhY36yrgWi4FPUz2l6+dUD3BmRIWJJZv3+esW0WMBReZRYFUI+5ECFwYmyMG6KR/6GLXpL
H2bzN6YwvCbo7Z4ZqDYa75niwbEhd4BvxuR43lkRDmRu/WdGFMeGqsyDOVNz6q0oaUCh4LA8KXu2
CUz9vvMuD/4heswfgZyeo9YMoLUGp83b/2T9og0vTOYWYJuUtw5UAHOSEioHw6P1qUoiWvtXTZ/O
7P9eHPAUYrmle2ZLSD1wXgCvj06exsbHsCjs4aEAvnZNmhyyO/vdgnN+pyJMgNqAJDwZVseks74u
wXOYqoSTL6BQyxYV7VICvflrn7flpYQSxc2XKg2QO1wpn1BXxmVv3ZjdGU6Em4+tJG2JBKFBCtC6
GJbE27+u3hRTuAOh1BxcSUYC5QXj5bjmaO1osuHnbR9H22rkTpDA9n1KvcWcXMuM54GlUgUCwuSO
Qoutyb14DGVmd+fMawctaTlJmLPjDJIxGbOVFOEWYoILlkd3QItO8ZrtMG56rvBYkUjZewUxAjQx
+6xhj0ZAwtlhBvD9rY/YE0hN6JvXlhs/J5U2keTdj9fTPiFYDXMEqJL8DcgVw1xkLEkvGweww3Fz
YngB7QmntXBcvotbxsqWSr9DhqOtjOVlcstuL72RQGXpDx8YK3FIy6Dgqvc0pXWRUnVVukpkDYMF
WACWGPr7oz8G1cupfPjyEwI6YI8bX16yt7AmOgD/QPHbGSNiOMKXllAV2Ienp6bY2mtVk7/dUWFd
QQO/ehL2kk4reC+iicPVU62qU4b71Bn3DUovanhmInB/afV6KMK1D5AaiORHpGp3NUAajjVjR63p
zxDacfJoZEAmWAF/1bMdpJ0oTe9Cnenle13qby34egFIsEGA0AftuYOOCBYSb5sFiU5VrdYkizNO
ScMLwEOXbBhWwKRU5011ggP5PyRbgSWrJ2FiwZheVOtgqWTU8seeot5Q+70ZEtSbExbTCGG05h+f
+rIA9NmM7RSeuI7frO046VfE6ORWLvLyAumTRbKD7Y4ZrVZgCbq/kiHz9PGm7z81FqntI/PyacHp
pETMh5Q1IChxG9saOmp8LtyqiBcB7qFeMZi7n8p9q1gnKhH3ljBtnhkc2eHIpjR1fb/NDL+ifqWj
p7Ori/1qs8FRYbEalJ1Ig11LC0Zi3g4jLPDkPWJF5go6LidkfRO/DZR0FdU4bXCqJNsUWyFr87Zi
Km16auwYNYvLYfRE56pZ8Z7sDUxHU0BqIrIPKnI0stCQhlp0xshFuYubs4s+F0s4WqiXQBUBvSFj
yoLSSYsPfzGxt19GUvL7MS4I4jhNc3njXRhKENa9ag+MqR52GvoRXgQsVROwyx5cjcpVUq36eF+d
wEEJa/pj5grqvK+HxjW3M6KzQNx1bnLFkOMoEDL7/NExqXLIPDBvom9C1YKfAJYsbV974/+qTaun
5/MyFov5WCicAAyPGbmPcCxXdxjlXPR/g0jOm86EOpJB2wc9ASIPOg5mPColAHFFI2eOyNHhOgWG
sXAtRchTofeUE3nE4l8u7VhQawhQ132BsXS8+d7018fbUkq+HhjBMBIYg2Rh86LuAUhAyhj74heo
Xp7hFa/tH66HzdX5QrFTTwdzvw8VnFL9D1JzCK9AbJTLinZ/iy71uMl49wkAIFu1zsi7DbTRLpxA
OGEJwHOhxbhYH8RrC2vnKx9zw5TxjdPNeNM/qDG2F5gzJqTz0SKQKLvQ6BV4p5t0oj7cBSnmrdUA
vCAkRCvVQHr/PBkpuA8QgiFFRkObxACxkXq4qXE5mM/tpt/Lf/TxMGe5AXSHmB1dScu7YxLf2tNB
xOy1ocTqKGV7Yfl8p+rgWPWZuCy+KJafYJSg+vQkV8pinaaHr75Vtx3aO/xt6ge6vn/SB+nuDROn
K1sdUhbIsBXdqxZP7m5MfwkHW7Dw6ZnHxLRq/WCcbX53HQHAXRvNmQapbcX7wFBQ66N8+mnh0Ms4
abLm6O71L6tH4I+m/DTgO86rLfA7HkxdZqK4R2Cwuwu3iwSJzk3/LNTbqqO/t84kGtFwoU+6D03M
a+zMxtXoxIgp3uJyoZ5VvvsM8gdrY4okBkO6v6045z9hcwB2pRrtezQfO2sv7N7qMBF8NBAkvmhb
PRu9M+q+EGswTNZECCIJee2mY1hsn/2fO0I4KrjR+IyqPYToEKTfdEycd6Jl8AGWreO1juxXne6M
SdSFqmnttHtrJETD070ydrZtG+mVSGy7e4h2OMUpDb1s3D1oaG+SJ3pvEsR+/OiF6DSUsnn/oE00
skj4axr8WLYjvrqZLLQBN2zAyNKAkx0etGy8Aroq8fV5Uc+2xp9964q/nZEwFHUT80woFrcKLZo6
YUCwj5ClgMqP9QMu6sxI0R3P3ywaMcSEiUkdK/uNVuTode1WsQ/w7rDBG88OaJCP3IQnULDWYbcg
7YScy2OQGahFuupAnfuaIgqSYRF5WEMsKNmSXdc/Wr7mdyzaYFoD4xpnD2EAEBm4SWVPG+cZUtjZ
5n5shI2LvTObN7trK7dTNjHOVdevJmaIASq+o3ClhLJqKbPZi2Hx8DesJB7rratRt4JznP+4IzzW
eCVFtjzKe5gp3KAHZhII8H437Y0XE1kd8mZz1zEiU4c9/cL3VD8uRHzqJ8kTkEvnj6f/XCV9suLE
e2GNdTMZgy3xGJDu8uRdeYdP4cK2TXknBaOaj/iDlq+y0u3k99Wm6lS/YsErorU3EqUQtg0zgfqM
hcA6Xh3VhMt0ea7dyASYKf/wPfgT2V63ebhaoiQ099ljzj9lgNCrDOzx0OVTTqgEMPdPpg8RyU89
GPwI/zE56gla0v7MxhVxxRM6qtR4fOLHSkT0OIi/5FmCwcBxc//WQ900s72TJHv86FggyQQEQPse
WKeY1cR7hzt5/hvhYgfkCc1kjtVP3nNx1NcvJA+mV3+w7JRttkNpSriPNNu6KuYZywB8xLfGHa7Q
UOtd7QvBr1wfa2fvf0QHJ07jI79kQp0+4AFmLWTU+NlY2AKfFG0EHwiHXrzIVghd3ZB/7pDMJiAo
4e+LeQbeGI8lxt540WDRQ4uOjB9XfJoauHK7iT0E+eW4Oz3wWPwyuHom356DtcDEvPW1S8aAuz9l
+cn5+JQnG0Gf5JBkNMwmvxDsTruw14WhgXXdERMWjIwRf+gZ7BL08+T9GDyFFktLdzVeZScWmEY/
AYPaYLX9bNgmB822O2orGN1FA6noW6PzI2kn+n3A4EQXFHii8bi2QhgLZ1yS9WFeXLO86x5l2NuG
dfwVO1EDxlhWziwGb0gehZk15lFnIUwN6DoIX1hPC+/ojY5GBNWYD1Qgj3Kf1QgnqQRepvtu9UlE
pjtnJ1m1SPzYkPTrWMWjrtGZvO/1bo7S84L+c/5dcidBjNHW8VKPlqABE62rrxaF/IIEALI5PbQ5
65CX6uHvUl43MireA+KVwLizbPA3eBp7oL8L/vN4TRXzMxkz6h2EAP+/MTMi7Or5EHqMYArpSTts
VopmG58STTk0ZzW7HSnweAWTv7+Ft96tTLZKjvO8MRnP53uxmsPvkQ2j9F8b44BDkCQ2DpM/Lvjn
AX9RhkCLmT87PrYJ/+oa7DuW3aFxpU2VLRVCd4SqV4eny2fjw5D1rAwcl4/ZsbPpqFHZrRssolBJ
ssROGwog3nos0bqNOpYUJyK3+IHuWx+6PQqgFf6NnyHupAqOUlc0mm00kNwJjKxHHf3bScdPvd0g
R5qgwf616rSvUUud4KDtlx3cmdTmg6aMUfmYbg73KshjqLKDRsC3ZAeaaMnHtYGyftq8wQ9y1Qgq
uAFoBd3IkNEZ/+9nVGG4p+AS814r5jc+8IxlZLembKZPOS8pp0HmizNdKN/lqZICjaCbNcnNewU7
IIa35cZds6p2kY8ZWuWy6VbVpmEEvLlpWuVv3RX4crANa82txsLHJR+T1a9a4OrHhs+mj2EjltSY
/2w25EnF7jdxY4hxF1HHCFM2m7fk1lzUeoODrYpm/cE9by2kWT11Q4dmMhJ2iy5YJQA0zn4vfT7n
SMIx5um+mFoNcDLpGzy2e7i6KQxA1TNDT/cF0PjUdkiQx/QeJ6xO4M+fNWhU2zUG2H39sfX22u2P
VmYEmbzwT1S382/wMqcusit61wJXwwZjLRaiH7beAo1nBb9ryu5jzJ+etripsvMDfRWYDFVvlaFx
Qa1uAXjXpIp8+FIMRuudT24FQijYQjDQB9pW5ikT9At35Ey9nsdc0ks49eVPvtvbyrFqyi96wwNT
tRTsTTZ8eDt+xL88lhX5bWcjPfzVC0iPuJGi7+Q1RWMvTXLosfDFEO3PGR7xejF2c3x98MTjkExO
Pn2UM7GWtyC/ORZtCLZduNnseBwgQ9GGkaImP2xb8qTYZnDqEPpyiLZaHS4deEqLm5Z2LWlgTJUf
pTzDtM1zbFqwceZxxriRiDO2Q2D2PDpMPOL6+Vdzi4tTRZ4Bm1Zrgk2mLIsTZh5qHFsM2x5pmsZW
7A4ewrWsAD8fOtKYKizSg5RcHiC3Wt3EF3n5F4cLwC5csBUuMWPWr0hkhO6k/ZJf2h+L2EpVh3Qa
XElmPfWSfO30ZtavcqHHGNmo/FCs2LHlYJB3E2pfcL/Q9Al0I4vSsfjPb4vhDJP6+pmnU62TcZ8m
7hk3mq5o7mZXpH3h6E7Q34slGWPqTo9H5MIuuvpL1Pzy279WbarF8Qb4yaWrrE+Yq08+yQKVoWzF
txrrnrvNjZ/zcRzPZj1Asyjqc6j8dXnK/GEIOzSom5i3c+NicyltMfsUVzpLWLqq5E//HTqf5XKH
UzeSSexoGMddb9blos8CZwmbrMsEFsMWiKmbuD5xyywpz0NBxXIAPRB3M29j5zHcdPiD9myrjhZC
76m6d9dnTsvdaTbMVt7cIcfRdd0rR6nndY1A5Tad/mLac1WHSUGX/xLl0PSm8+HcxKpoiZGZyttm
dvqG/MrNTQAq4EvOUk6Vo5Zag5vORB/YgLjFauY4cU20Z3pTkfIhzwhgjOa8Hl0XMhV+1GngiZNI
fivKoZO75iomQoVEmCMjN6Ne4OkfXcd3zdODidDJbYJ0MMVMBpcxwZWkJFZujdTpi4DcR0J7fhNt
2RZ8Pc8roz0+dpyvtTc2daeu4+LTo1id8hqk6sjKl81CLJHbHbW+yANy+dSUcYZ8Zd+bPL3xAmOo
/sR7wVg8deKeNG4zc3ztaTo5q/hXzwKlCGYjRZ31dJKIHFaw/xW12hXBMQryV3RJWMlpvTVYKigb
TkRVlZ35iS9xaPAOuoOmBA5NPzsJW+fE2Ez/rRnmTH4cw2usp3bNzXKcG/ZUM6/jl52YZ+ewRex0
eALqAhlmXM5uy2Gj6j+MMXA+CIKvzYWCjJCjgU15rMxeLq8QoJTGEBKoQc9/3NP8HPL8jPyWBPJl
wgj9p35wJiNSi7vdsAshLO2WxFPMeXwXwrShzyVvrb813xrqyys/3zcCmgjVOcU1w6/6YpIAe8pr
hh4Yb/Gn0WZv2UzAYuRJgGnqUWNr7roP9Ch/u6/qPB5akwXoLk8jpFj7aHYL5G9c5t2J+LCk3mIz
uastXKT/t4yLruQ5e9xymYLVC+7xQaQWS77NW/M4Ns9snyhyD/qUnNMjZwJI2Q5VNOZMGC310YAP
r6ryNyprPM1w0pObtjxCpCBRJwurz5V3V0yY2ToP5hX9hHxL8HgVn9avebg8Kvaqyzzv87oNf9zK
qYrMSgsAyOB78tog2QTRJ63+p/MWoJlN4b9tQLiYBR/rHhHonIhm45IPxeNxf+ZeUT2P50ZDIpaz
lydXL0jbRZTMCeQXnxJYFG8jVXccLs+56KyHfbQk07fDgqALjnTUo0grpLLfvnCyRyS4OEsMFRHP
PX3r69byC0nICPk2RIiTyvdPtxpc49rqg8CLCQJ9I94iGmGzkdNMLK7YUZxzWr9x7blxDL3KmD24
HpLfoNbyJu309k1wWYobPQmp1JXa9WppfFsicIjShYtIrPPGrblhjMi+knMriUi8ZFdk+/+qhw2H
HD5HAWdYD6otJ8+MZ969p3V8pT7h3t9HnHsodnV5rRxKrKxcoVonYPMY8qv5mRWvbHx8BTUHZJf0
UkioJGLKc0F9DrRNfwK88TioOYfu3UnlJjWRTxTs8sOvq9mz5cmBIzLb8cMpaEVxWiY0RYvfVq3y
uwjhhY5KilgoN48G+QQjzzdUmnJysa4rgB4U9C/c9jBHqEimMy/4o1uPm0763JDaZjrDWLgdRo9z
1W234kXhqPV7aiqt7lLGOrBaB/b1av+7Ipiu7c24YW900/sTeIvEEul8zuZCbS++3B38tL5r/JCf
hLXuN73eKokGQifRz+H4yNlkB0Q7ixsIwUiwmL5p0HEWYj9gT4UPxtmGi7oTHFsVshFnDscc7wYA
8QXSASOYPLWo62SoC4fSuGMD3b/GYI81prjglG+pLLvBYYcF0NpWA4bJfsYIVJegtzIDIWtW/Jke
/iC8no2oiVwmiTE8+RseB4uQTah9cSPf7oZPaNyHVcssBkLKhQshAHRCBrTG/b5lxQThsL742THw
eFG4/rfASEo8CPIDcZBd4JRkDL7oUsd8roMJv5DDVTbMYvm5aOglKTk8Dy+8oSijh7ZlpCRPzyMd
lNj3+Yce/Dt0dV/jsSNC0INqUIzuOuMKrCA4mw5kfunNuvTau/Cutqo6EuLFcUXEMWULS4+4V1HX
vMtqdyw2eA6njkqKPWyW33z5pWWP5H6pe+t3tDaxiHm6f8MEeOCX6OZHFTqU4uiQTETezdjZVV5u
nbPOPNUPjWvEPNTTI8Ti5sgrH2D6VFAvdVZiiCoOwajqe5yM8qRm6MahhBOC+OhvBThfnzqBc6J4
2+kUYnhqqDfB2RD0DfZbUrGhf1cBB7pqaY1lsVMF3nfNJvJT2cy2lE8X52mm7P7U1mt8nGGN8K7Q
MsidrGh7lIIFSHFvg6e/OPHibMsCiNEdE+ZGPSxL0/oyx3XC5uzi0nZsczcBtZEe22leeOyAAEB0
zBj2OIFyFzPqCzZ27i8THKlfwWRXg2yLManE6OnmgXgrgO2xqJ53C99pJSwUgYnDBsyoiM9dQcp9
0SNp+qH/33f6Ligy4zJmONWJIBeBasvUrtg9MWfJrqW76ZoAVjT3hm10VNswAKcgxFz4HT+sykD1
Q/mnj8sxLQqgORMmDProhVru8xN7cgYKwOym+yMcDUI2VMWTWtBzyLtwbI0NtFr1l961Z4XKymFL
kf7q1PQPd7dV07N2XlPR5znnsY7IlrJ32fMdbD2/9p0ilIGycKj38gCmm+dR+uJjO+URHQ421NY9
TovX9UADAb1q0TdEqT1lFeA75JVE7QEdi/Vd/520vUdu7ywahCULxfMCdneL3oKqY8uNk7MhIr9V
TgRrI6l+XCDF8DvEaHSV9nzqNQ4e0N/8ri5nOpafgcl+gzcSfz/Wk4lNHaJDUzdL+vee6d2LJoPx
G7PDBeZ0Xr6189QeDmHf8F58Uw5cPT1TNV4pJKER1w+6qnqhH+iSjkeVlgWfeLQaJsGi0FVm8Q2h
DAuKACydGzjBwvam3dfFQM5VmMJchRHuAWCMue/uvDvOaFj74ZtIoyZNyAkRwxNoLzBxAzg86M/V
AlgQ+BliwHsKy+mq446nDmL3NeRf0ooSajNXtLnBbKeIKWLSz5yGEO9KmpqrXmlz0JJB/rPDnzc/
RG99zKqoijEp3AIIvPLBQWgd+8LH/qiqHjo4yN3b/3R/DiTAEtZ9jpdCoSwgYbzg0ohUYODF0pJM
cz88WmF2MGhafc2FpceiPlX8KBNJfvtkp1bNkonJSrJiQtI2Egb/fdgYH7wIpNr9K+aXlkuC/wzo
b8U8CQa6NrpWUSBEZoRSbYOXPvyk3QkRfwrLf+gZ2arrr0aA9yBvUmiGCV3GK4dRmbwnQ02jN6wt
JliIjanyZM7FW3WxaBJVn4rp6j7xzAKYgNPIiHZD60Nrq54YmGzw10cciDj2rfagLxFizSN8OJAT
4bTMZfbMqiEuDMVTDmwJLk6+hUHkx0iNH2Xdlf1v/VptNXqWfz1zml5ip3fRIFN9rfeqvqnpRQ/o
MD5BrlIUXFQXxQ3PFS+jAj68jNyFmoz8UAbQuWOtuHErcKgiW5WyIp3IEih9lVMITXDnTwRk1YNV
HbvQoiVXsUIupu/sybzisTFzOxu5gyMmBi8C2YJ8b+LNVW7+uV6evmzYlyB4PsQyWKyDgBdB0G8y
ONsJ2ULoFi9Z4WO01n+IVTcH4MvAun1QcbXY1NuQPrLNhw2OSPOaaoiL6Lju5pJr8VBUPnKQmx3i
HL7CighSOE+HZ+RU1dWixpvKJn53Fs5dTeVTX6wc5zFQnTbOf8Ubn47lb94XFoKWZkIFJMu4mlgu
4T4hsTG+RNAZMnwdmWxxT8+YQ9ZAErcC/5x3BEPXjQbL6x2q6WDFca3MGLAdaGlPuZUquYovPS2b
iXfvwsPe0eQ0WayxK9MWDKW5w+8y5WPTuKNtYnaeDb/CcnJVL8f5WjdbetOgr0EFoes9caqmNKF7
u+RM1ylkJZAUE0c/1TY9OWpAdbehzPyLY55S5c+nxjMMfbnDpgQ6/Kt4kd7AuT+jz6z2BACgRnir
16/8s3zl+yFILT7hCy2P1kbQenoPTb8tWUjsfne2vd1YdbAFhmREkXTBZgfLZPpXKhKZf0Orr8WX
dUFBzb+YbpjFghpANyKG+pksZzOT4bhOQtqEa8dVnJLn5W4AxWL2LLfgswfriZgFNKNspI0mdBp4
PoRJsK4egmB551DG55ynmKQt/TJA3CHH25b5r2pJfMPrOboZRVOd0QUfpS8XrsXryeQehKbAYVic
/nkwvoSW7gjMWgQ1sxbXZ4AehuGRiWs2N3pXQUrL3GdX8iViuAUyjIEA7wZZK9h689PzEPDXDOH1
afN+LV+GoeD4P7vuvycoy07m3ayizTcumPja87mEXYE19akoeilFfGdmpaOV00TL4NUXyxMvhaSO
fd1pxMCcwEy4EmBpVpouFZ2ajXOqKhFy6Hf634Nu1Ye/k7qnLhUwGO/cSbXP+3IG2kSfwd4CPYKN
iF1KtmD0fUy8nBkewqmqyb22amWSC0QbFxvvg3WamDv7dYEaAI9A3Zkxh1HOc35lKtt9vFFu3Cy9
xvoJdQJIWS93UJ3h+RF4g7XOnad9Yt3OzEHqmbOv9tX0BjoUeIJE710XJYO1YV3UKQt32UgfH1M3
H3yjQeV5P8frSmGc9jZenOpjR88bw/HUaACjFL9GBuhi0WiyB9zuqF6ZKCTThGmuhzrPO9Q9MATe
i5lsDQVmID39jNJU5TIMjzh4tHnCA+wBbFFTIAQI8gHsL/rRe1fNm5Rqu+5SVvDUcqx+2JmC2WUZ
6Fw6rRpgiLqomHFrNKUvoww+/9AAcuTvIti3lLaUlBwFkGIlbcKdj4YGOLkUHP6MffBVhwygCVvl
UBwxLNVureA8ZBFBKuI8xdNDUjf25YZ8dfRklmwn3Nt/nJ3ZbuNY1qVfpVDXLTTnodF/X3DQLNuy
LYWtG0EOWxRHUZzJp+/vOP9GOpRqGygkkBVZEWGSZ9jD2muv/Xu97gVeSDqCvDKqZZwxIGcYTivq
gpQPIMGM6dzc3POz8hl09uEF2NGe2ktV+NzVrjxIqUedYJ41wOA7K57C+kHTwhEquAR+dAkw4Ig+
OzrefIkRBMtkL0hLtNiB8cBpCHGj+2DVeMzfE9qG/YSO6bsFkN2TuFNUOhcLQwQIo8Lfpj3y5u/6
DKWNVbgFEE9eLL8Fla9X72cfdJopotrESGcakOmbXs9qGNG0krxxNz+hheGR7pfAQ86GxAGXlbMV
LCyNnh8WkmL4oPXwIMIDnbklwiDbqJfxfdUzth9eLDQwyg6Po0dq4JG/9yhbh2skAamBRuN4d3E1
+j6dGjSaumRe36FVQPRDPbdjthzjsRzKsvXd7vTAvtHCa4oFCu8MsUeKK201WH8sY8c/3kvFeJAG
xpb61BKtUD5zT7RhnLcvNLsgZTx4IVpdk7nkkXal3p05v3utGI74K9qyFZOC0OlF/OK0XYJRAWUd
ELd6lQ2n6Pgb5xSkF8cNRMWoaEhMBVPYKBHkHxn4MCY/WgkEZe+CLDbnMd0ZxyPKyORaaGg+5u4R
5OHpjOW1P5jBVwJRAi1HU9KJ/MCD7C3IkIoVUcaX2YmC0GQAmWy4ER6XpyXBcO4O6evmbhj5h9P0
3LjG2ZnfDStaSXUAZNTPiGLbJ4EjC6hAHE46F8AIMEDbYPsCmW/fExPW7hSgRWDCx83TYe4bvwd3
Ei5/O4y7esQjOsv9E/BF4C/9YvvqKg7IuEActproazE9nOKRZJLfaNaHgx88v3IhOwEWoVg1v4ME
uofAuX/RnAkKZY1o0QkeoHk946uAA7nkULXiPRl/VI2bwT8YDJlHF+1hmCv3v363r78fyCvJHQ/n
h7tWxOBzTlnsEQo8bcztiCbv3+Xyl83/6fT3iCE8xK3zYK7IVtCSxLYoDhPvDzkPyEe+f1eskSmg
o9hhkQHlcHsQNiZ3UuNgtZe/AjhGzi9MiDp/FbtRASk/Ye/ZqzEAwHE9fYcC8OKliB0SM7pEOYQr
rIC70Q/TJ2FEFy/nbeOt9vOdmCL4smLqN6czeqZ/i/jWJQLWX14gDPBzDP8yFUUORkYTh6D3+H4g
0wW8BQjDRA7kQ+TvmFtUn4CsD7Xuqy7Fj7kH4rNY48vXlLtgQ6njlx0/Ev88dUl2QmykpLgHbXzX
3gM5HgH2N0eyFHwCMpXktnXog5kvUCt5f7eofmkrZBef6BjlgCwQ5XeTFaKdHKHN5k495s5ho3xW
VD6xJ4hAzpoyCwYVZg1vweuTE3KTVH8DItM7FzL39h4C8AJJ7RXtMwu2uobz5USBA1RqgeuWsQua
Cv5Y1pxzOsbvyH1wPAuRgIuqSA2pDUvNZSWeW9nYRJgWW4wnXDz5dbtQnwusm+DwoKhBcr+emnjr
KWUiDJ92wSwds9gH9Vgv9ALu1Zq1ceafWMMruPlmTsyFIdzy1fcEBlzeue7emUgFuDjzp/D+6QzW
vK5/ceQPHJADyGLkcIB8ZcEFXpMfsIe6s0KGi6GNvg3lkQYHd3g2qFD7O5P3nYj8mtb7AEmFCXbT
g/rd0rcjKHrvI/460mqMmXyRuQcARI23g4dKVLBmvhkEMSqeu5iQhNqgI7Rvz7vneLrbETmsdsH0
/v6yxqpqW6TaxxAgzqtn2bnndzLil9Fobu8Z70hP3pZG7nsqwRxJYCGYP87FGNfxrPf14dclZBAe
NDmpPchjk/m0k7+yhgv3A69hrDnuKV39/EhKytAXIEpRxIW197sab7XPOH6/Wyxg062JjBdrvApb
hqSj4N/BdOBfZI9MPBZdEYztmKCpMA7UCd+HTfahNkAOhnDT3I+fIQ8Q3MGWeFf4KNuhPGwd3xjm
Th85hc47PDGiysRxNq8G9wZIjU50izFU/qWgJf1Mih1ORrGQ8TjxnJyARVae4ugZaI9mKDQ3TaCX
rFnv818CWE4akWyrd6B2kECBRFsHHj4jYzY9ZFRrjIAuVazJEcE0lOTEnBwYqq1XXcTlEmCHj921
Fk/UGuitB9q3GQIBXRpDVWCh1I3EtK1AJFDx/XRK7vlCgRqRo5LB9RCEGJx6eXxTl881ydRqtyIY
PPvkJRMolZSnHzwRqEKrOKQPJYL5oKDkZVbpoXfopXvnFbz0UVh+KLFLougNJRYRlvY0HYIhOS/w
CJz9kSpymzg7m1pxyohdZydB0n2XZ+/0zlDZU5kRz30XBYOShI0sEmMHpLNBTODkdCt3juYgHzkl
gXhv8Nq4bvdIuSxZd5tpiKknQzdn71lLSZSyGdYQYwG0C4GXWlUbivcU/FtRoHSLOeMi1kKulbiZ
+JXyC/LEKt95jO9B5w0wXGF6aKxAlJRmMD6xObgXaJLsCHygw54fP3ePiUtKgqqwLOCL5OU9kBxK
9Ufg8vmwq0lac7oaSLcmF9QD3I28ecLp3oNwvy+GJwSJaCAcI9dBGVwilJyDRDhzSg78xTv5KBDG
jowKnbJDe0/u9Fn2x2DLvJG7Jhg6MbzDJLvKSbieSgo6flIC4gavh8h3219rl5jwzicuvvwWNcrX
A3USnyIVEhI+rYW+qHZAUSZd4tFgiUfgS8WbT5+yydHTOZW5R+DiRgKDgyYLVZIIlERq/VlNiOaD
xihGry9drNSTxniX+p3V5me5888ik4C13+l141XXJ59qayBapaZPHWEF6zddEwlHHcs431TAwUcQ
IjIoHUsIOEVqAf4iiNDRZBtBvAC9OtZIcY6PGDDsZgJYEWNmN+3TIX6g7IxSIuw/qEXEggormXrt
O3dgl+WuLc/izL3TWGEvfu2fQ+R48SycH4oalydxzNDN3ZGHC09zx38yrtolymyhdAgYK/29OQzb
yDkAEgiQr37D29z5AINPoiVlQoCQgxRzU/5C/3lxEQHxJdg23NZ8GnBBJyKTBcOwpy+eMVmB3+zA
VoexjL36pEzUEFqs4711gFucPt5X7yNnTMeiQ1IAgds6qLSfg61A35EXbP3e5BMAPXglbt5pukl/
Yy1KgpW3p4203AwD7zTH67IB2uOaDtIdygEsbOLfudEj8YcFbE4HPvV9bt6UzJXyPA0LHltDE7vs
c6tMJGF1shp6O4/Twp1TMGbEB4eECzsSGFCzohZMws0WB2MSUUNDB5xzPgWKdZeUDMDiRUyTFc5k
KSJLkQeRBrJcvt+OmQr2ChpkQFEgbm3dY7GhtA65SwS8BftCcokv5x4WrrYA7+zf0JYuM2qYl+n8
cg9CA+LB3HZXmI8t2mPqU+kj5w9ugdJTjPyLi3I/IwJgS2N24KwLoPJlt7ug4TlydsPJI+kmSzja
/IcHOHgfMvKBzktBhoXjTV8mQDZtoqlAxF8uW35Q9XBPK5hrh2P09J5n8DSFQwICsp8ZZQixZy3d
EWDxx1/M36KXU3HfTli/nPaDCv5Ye0crdzpmjpXLDLelzKgmGHkuhRm6Qz5jM63kmZHbcYdsr14c
sYFu+GpkztzIp8QzFJ4FMrT22vXKA3bVtuhiiPd6TufqL6IA5kROaVYaxqeHXQ6TyskqXHHyqrg7
YgXsbz8x/EWPq3dJD8gMOsaGisrMO6LX3DraGwECRcJCRomM9qVwtuDJkPpz3yJmf/J96x7oZN48
Tp+OU+ZqL1YaT/gEL+6R1iINBVr1xvqYbEnQqgpcsqcQjNLQuJgK+41oTzqmv8TiTolu3/VpU9Fe
CY5iRC5nCvPA9GzhI0T5kUZjz32qn0j5MAQypTdv9Hp8SuZU0aYmrDPoG9Rt4c9w/dYGUytJd5ue
oVSIzns6eQnC3eHbdhstPwl2q1W33NEhTAi0HS22MVOhASDiN5wyciaiw/QzsE7mIvKuNvyHCVsb
3aljsrIekWWENOJEC8JmXrX4wCQoHrXCO7IlrIhCpQDBfe+di5VNaHADcjptfy3BBwAEikeqTEAG
ZMnemoh3EVvuC6iz+648opZ+D5PXBmwqYdgFPoxoTuL9yHl76TgdL6LaOlqSMq2ZwLGAtHYZwJwJ
qpw0cN5E7k5mz64JgL2YjWleBQ1YrjRmVlBFGs8SUP/2DuUblGcc6eLAkhRzLExyb8h7qofuxLPm
70IEqdEhYWIIGW2/ZW7GEvIyUkACVECc64HmA7Z7vxbYPdjVvZ5xfGc8ChA0mq0giqo2uJhFsiIx
8O2h345qTkSUUvHDAqq0G42Z+MOJgSLoImjGUHYKqctsNC48ebYAaUYbZUUwh4nM6MsiBOzgcmav
F6cvxzvklainuoiymt0CSD4e8QeQ0xE0x4yw3qHewCw4MLvn1HUckWD5QEGkluN8fA8wIhfwrbl3
g2AAiwCPGY0gJxjbGcZgpcKShCyLIWGGL9l7ASjHdGEf/OLIxFmRY7vvVDUEAkLFZUuY7N6/0P51
4gvdBZWrJgAQKdF6OIKe8nKhwuBlo3BW3Xh7ol+pzGlniX+tqZg/TbuO+s4eFnLs0cceexQOmf6G
YSPZQXshwBwIFwxBrfBaugdedLylSZWtP6YOL8E2a36/MxdvNN5JU7GTBL1vvS+59m9iMdrZEdsC
3KSpZSw2621/cd/0JdBIhYxG79flGJIQCPJBG1xC2BH/KIO7i54xbiGyG6DmKDWsxm8h3R8cM9sp
FG9lwmfml3XCYaAQc+I708t7HwPsUSSBkDbWREeN/gR47ncPHG8y4AFHMxUypjSBzMieRtMaBEzh
wo4RE3xAX9F7P+bsswPJD2oR/2BZ/Xd7umBGKPsx3oG3fC5z4W2ZpVnOZbT+BcRZzgW0VTisP00W
W2J0E/Wk3W51P+Yoca9eRLs3WcUATv9YHmznzXDpaRDk8Gr6MaO1SdSBxrt9gP3HafCXkiWLTdv/
2gOoEHQ9jNVCpfnXdMY6Vpa2HjqssbasM1gXcnD6eaPTH+0O2IhJ64zEr+VX+rsGqDCMX+KgT6Rf
MR5YFCsBCEeTwO1ncBBrjKwH8Bc+7gLKKLuXYll5Ky69aKAnZ/N0h24lGoFoYUZtaiaa7Al1cmiE
FKUJ2AVLw6JhLnh7X6yPx2ODQguVDbrYqq0PbafZPD0BEwhNihf62w0wXSN3YXg/qY78voVossIG
mv4CHiinZdqiSn2aEykRaDLq2tluOdIlREDGHkAOH9x6FtPC8NBGjwOd+L9ipNt/kTzXZJekEb8E
/4Taz5M1ncPXfoLWSMCM+Ik9oaFB+SwN/1aECinj3qMp03le6Gk/H3b35oK6shfR7SmI1oPinF7Z
DvYdFVHWg7IKK7Jdw8FFwnVg+CYHIxaHGJkZ2O6fuUYwFX/FgtiLPvtsH86oSI/8BJ3ssTIXUQK5
LOcIHcVlYpN6AmwGix2M3s/sDmGIJxwZkrDUihGzfGRcbeWH50n8KDTGkKDU0U5FcaIeq1R7N3fm
hHgHxSpAmff3CEbnmMmwC5X7l5/8Yn9IUvekePxI4Qgp67HkCFZwuSxqgntXYJcVideF5qAzirc2
+kKMkfa8Ktyuz/pkCv+SOiKwAGLmUQpwHr7gfdCLFo5JRHI6pFviQgBJgtKJoAsmG+ltfXyn7EOV
lwaNF64jNGB8AGNmFOLZWS6oIdyD++YZzGj1wsSS/arBXUsPzcmntKmusQ4IxbycWxwQ1UqxZqMI
f1A03HqSZps0l87ocfhIk/PqRZtYO4AJlfpSWm7LO5FRw4OXGIv+Rn/JczpliCiZCJoj/khxuEJR
6N3Xj88CoU1hxSjubJgBJqjT+5BTgDQeMGz1QsVyvd5aK4pHF2sMWWB4Ve44ihd0j6DeSIt9Nr+o
95f94j0Ix0GyshnBG2A8Qlh0xMrEERvFg+TCUFlqfUx1VNx5TPVgqmH/x3zCG7NmA4GKUj2B9mb5
GfElJMhqvABAf5NDb7fzqCrHZCG/1lMoDEDfO4AQpBJetsrjgpIJbGwmw7jndFo6TAeCEsJhc8Pp
rqPc/iz6zwuvNzxRDhJwPBDeup6KIMIN6N52yImwGOUUhveCYG2lHKxqbGyjlsSZCCt7ZgMOL5rp
8jNQfM0nqf2Auru+LDK3YXYPwosm1ftFDeEKJa6aTnG684jk1GdRpCXDFeaLqJ75Q+rEXpYaXgiz
AWkb+u8UuJGcOjQmNQPCJkXt0ZkKvYB/A+cnm4EeAkI7okBTCI2kb3nlyVj1ABb3OfeO0WqN3Sag
+7A9hDqY6usEbzl6d05dPlL23krClJ6pJ2Gs56AMvPwDiVE5zck2YZKSYi6KMWCKMLhbqO5IMBXL
nuF3iM8zpMTZf+w31FBQd6J7MPx1mdbkaZDIyFh1w1cSSp1CPGklMwe0WaN1I1ISmHojHVrE+/mX
6Lh6A0KAclzdo0M6MLdLfyCNOkLgIqrM6DhFVGJl/EImURkBdmiLhgAUxbzP01SjganPePEp/l14
1Tf7/RO2gM8Jxw8lO82zzhDpWYSJ3goOOuX3dzNzaWVuGh+eHymZPXtavx9VjUFQi+Mawtepc/D3
VJkEFGJRmxIeQ0ZeHVQD4X8MEqswx3YSARh8L2ZhjcTOEVH5pxb77+6ZpCzASx5JywO5NGVmUuha
n5AQC0oR5LmBzc/gjK2NR8E0QivSemMaFUPto7H1i5to+5f9GES0hx72YUS0srnH2nKglTgBKIYy
3ZxQSqCbdzxAdiIjy0RoLrKRxUlYoSdGq58FjiL2myFCErHzBCSeSdOCeay8hR4JHR/0SuIZPJHf
jJbv708MZ0gpXx/ZOCgsJ3yn1y+4uQCpwydEg04Rj3jSQy7umXyARwDSwq9r926AKyPkc9Mn0IU7
KaXV0TstBL80d0ZMEIPsGlORhE142pGwslaGR2kAxJjxx7+nh70K4G2MFZhVAwipJSor53fgLscu
YfFRpWq9Sao4v34VIPI+lDFqERmp5QtM7/vaM+CrDLPTXa26aOCgWbg005OzbM/37VgajY1iKs9N
ov6WThN45ZDl4LAyG5u6TiowwplBgixBGe/cu+CBcmj7rI2hcEPNowCZ8KdmcLiTw53Qsxfa/dxx
55f0MnnITedBXfm/BhwmYzQYBABOz5sBR/QKFkVaiPRlQ4bde8PBhvTNfHTMIeRfhzq6o9wvfRqj
Scopnr6RpAy783gqsGoO1Z5ETMANxqMkc96YIMp4Xfff//qf/+d//+7+V/BxRh2nD87Zv7Ia6asw
q8r/+rei/ftf+V//9+z9v/5t6IaqKrJhqaopW5ZmSDq///vwGGYBf1r+H5e4HGVKo/QbSeC+buRV
zDeYyHcMsnEZZ8D4nwL93crNAPnNh3X4i8425I2/fwtV+uEtjD/fItBHZmDWvIWywuxAfqOgj7Id
OlMjMUVuLQU07NLJZEwsrNfYdEvkIZ/DRbzaj7t5flR+m6iqNRMYocbd9++mmLfezbQMTZcl2zY/
f//LCu31urbtkHdbjHfFq+wk3plpdB+dY7uTStAXaPUQ982DLSOi5O0Pz7+5Q1+eb/25NlU1MvZ6
zvPjkxsIMe3z3emd3kKmlAax19CYDJMSB1O6wQrOJ9rHxbzp3IQpyWLWmrh2kLG+fyn1p5ey/3wp
2cyCXrPkHlTmZfzcLETdgah1QaxQ0uo3e5yEkEP2lPftuTvH1NPSN/7+HZSbh+bvhfk8VF82plei
qun1z3dQiejQ24EHSTPrxM9hicoU7rzp949UxWdd3xZdMxRbU2VJl3T1z88O2qwbuq7sNoIs18wU
f1iWj91SRQwcSB9de0Y2XjydibuMyDocjyaNBNz2I20kRImoL2+gTo7BBKfr799MvtoQSzZ1LrEk
GbKlWbppX21IG9htaZkqAwekiYw8eucZw6ZzzvW9olpulh9H0iyK5na5q0jmz4cfHi8u6JeFuXq8
JYm9+rIXcWYGo1OoMCJAQA0d90Em2R0KN9J3NdzwnqBXpUW7B5FQEY9TNyNj06UZeXW67szLD2bt
/7Mcho1dsw1FV6/M2kjRhrOZDtHyVBMpUf89TdQScsFGKj9yMUZYX1sWAMHQ+ieVZotk0gXH79fk
6qz895L8/Qpiyb4sSRRJjVXtu2ip0s+gzKNsZeSbFNg83tixP2p/OAE3H6eZiiabsmkan7fly+Oa
opSavWnEy1qa1+q6o85bHu1kTgkU/QRQ+++/Tr66fX99ni4ZPMuWDUkSZvPL8xL7VJ+MEc/by/TD
EGTqz7q+qlHR0xcnYzxo9ISZPzxUmLp/nLIvz7wyhaWZa0ZVmfEyR+gP3rw6LeMdRTGipn31g3m5
Mvv//X2aLKuGoWuadLV9ZSV36eXMs6LQV5VNjYZwwlTWnaXNf1jJm1dX//tJVyupDXWiKDorWTJa
5Xw8lavI3uTBoeOuaOVGvkyMCvxKO7mpxgQYpt3vvR9e4fZm/v0KVwvbxMHJikZ8bBL4cXVQLm7e
zEtGBzMFlOc27QZf8v0zb66voWmKrFuGrRlXBmtfXIqsuajxsirnIY2rUsOsxa2ifaRB8MOjNGGW
/3Fu/n6WeWWdwkgZdbGkc1ZtfXyi29nsUekv1iXScwEwn6p7LZYgSXo/uuSuEUyDdta2k1Oc+VG8
1rPC5aCF3aoAtxjAteqdVa/UYBXma/kC8E3He7jVdXKAehKMJln1m66uc1NMLVIYbuBAiHs2P+TE
dM/J4JsU4c7RpOl+OkrKrQ81ZcVWdVUzZPvq0GZ7BekUS4uXfb8zbH+EJpb50qorbF8SuWUpoKtd
WM9IPr/fzZvmQJNsybIVzbAU7crgqqGdysqQx8tztk2TuR76hcT4lHRVD8QfYM7d2U9i//un3rJ5
mmyrtvkZwmpXxzbUJblqgku8RLFnn6PnkLkdWE6eu/JpPjQYXOOn75RvrLCmS6oi2apiGcbVUbLS
2rZSxYqWBKkQ0GJlMhizMF+GKNwFL0niVbEP5ev777xl9zRTUwk+NSJQQ2z7F1ubnS9tL/VZvDSr
eVOtUkTukrmEGFS3oh7//bPUnx4mLtOXh8lxltVxxU6aaetHzKAfdYZj5KYvpzubzqdCYeZnsMxq
tLvqj0Al5L4AGrXteEjIs/mMTR0Gfq85egEmTevQKGQcXdbPYk7EJZioyWRvyu5FmWrUmi4DdS0m
kA7vJwUVA3WjBOm0SNVp1DOkvBthGPrZ958o37ommmlakmUqqm5IwiJ/+cSqKEbdKKOZqhnRPLhG
wU7piEI+Lu2qAsBqqBRGhaOAlBnnn67oreXVebJl2irnR7/ay1xRY7UYadFSOM09ww1HG4NW7ZQF
u9BNOMmQDDofdXkmf2TlJtHWav96NnfyHu2M/yBk0C1NVVRbVnCrV6+iDVp0YX04y9WcN7GDuyxd
Y8tUlDWMjsLJ5Pt1v3m0vj7w6mjl1cVshoxvV6jSnI3ay6kHJ/tjpl8WwX5ZZYgbkDDn1jy/6J5a
TgYudjHsynQzkidBFM60UzevoVVajRcyZDpdZZwx6bJKyl2PFu5AC1h6kAu3iwc/DU1aRedIcJ5f
aW3cZ9uuMj0TOYbvP0u+5V6+ftb1cTrtz9E+4LMogYgv6tqAlGuNDcwvc8STzvWktd8s9EGSxv9x
VW96N90yTd22LNJ548oKlqE+CkYm23iq/PbcTwILVef+NaIEza/kSHKN/nV0LsdywkCHctXLSP1w
vos0mtoq8Xhe0GbZwdk3XBuBDzIIbqvT6iOv4Yw28k54tlZ/z5RdbZxduzfHbTxvS3N1oQsYgClE
4rRj3A8w/oWp1BIYAT+zjxi2VXRU3X6KA+VbwYNuy7JN7CCR+lz5uX1cZsb5ZEZL3d4YWu0R7Y4G
OkwGebasqqUVbwoLJUuYjpWzH3kdcf/Zr2H3DpRuftj9W8ZEJ4BRZUvVJFm7ukVtoCVpXbL8qjWT
0jl3KS99ZGqU01yBmiitLAvsrp0j1fDDk2/5oq9PvrpO53B/Odk6OV86rHIq9exLJ1SAQ4+4v83n
dHt29mM2yn5wETedPeuOGzQtPO+1DVOlIDFym2xPtjovMC5O1U46utOKFbY9R3Zwn0Kw++lz9Ruu
F1st3L2u68p1hpPU+8ouO66ZpqfzwRzGUOwTZpkzZihJL+D8G4y32pnupUKmFXKRWVHYzNCF1i//
yaYbkqWauimCLevqztWSNLKMoUcNWKWKT5V61De+rH2cmGunN8s23eXtqrcq78ygcvE+/8HWG6Zq
6Laikhxcp/udlpdmexEmx0RNeNNIY737iOt1AvvBRF+f4doBav7hT6buVqLw93NJ+/70nEEUnZJ0
z85nvxvtUYUeRc3eHFvFXCum3DR64X/40lv+0iTcMiXTMjUiyz+f2CZmadZyEi1tuXOykel0AdLt
irWwGGN0rk3vpAewY1ZGetCsWaaDfJnxWEIlC5XWYG4mmfdjai/funmmqotU1JB5uauXMsswCk9S
xJSFvndF9iLih2RN/MmbgLEQm9mD6Y5Gj9+vxjVc+5mVYuh1HYyH/7Cu1j+TCj2rTgaNsRmzbCJU
Ke1NvUs0eJBGuCI2jFsaI2gj1VZ1iYxmWY1NhkvGjacUKDAFFKNO3r4L51HnS2jTS3Twt8d6VP1w
WZVb22bZEnEFuJRtmmIFv4RYQxh2tVKT3hUUQYZ5ZiEYLVMO0FSPfGSv+qa9kPq5Zszq5uJl+nOW
U5IPV9noeI5nVuIhJVTBW46QHLiL1ilKBurwMpwgGYbbU7H5fl1v+RNwIsWSJVXTAdD+fFv71CiX
3iT/1eE6yJOhXFsdtFAO3E8py01kyjZ0QBoJ+2EZ4lW+LMzlfAmirpA+s/3I+AiY57LvvNPZ9iNt
Y4S+zTq05BHdBQMWf2BJY6oe33/uNXwrjpEtKfhNTVdNkc78+RJn+yxFl7KPOUYUPZXzZGSexnaI
hkHo70fImDUXt9a7RX/ZZCl92PUhzxjegnFJK3lSThq62LG3hnRy+xo9VCZ7VWsyeFVWZ0EZuGaS
TFvlQ8dQdypypZNRUY2TLl7Zxbo19qvvP+fGWfvja65uoybHzf5kdPGSlB7cAk+EGidBV7yf5fH2
+2fdSDltzoimGpwS+R9OqE5PqdVFCue6duuCqg8kY6hBKLwkE5IXs/7h227deB6I7SOntmzdvAp1
rNwIDH0/MEFEOrYhU12Q0Lvsn8J9Oq/zzt/L/aq5+CnD8XQN89P6fe01NKgPh7R8aYapORheXMBN
U9vfSjQcK5OOgIyJSUwL/H5pZPEqVzCLLWkkqgIuM9RrU52PMImB1oIiyWRPzLSq5rUM+xEOY+G2
3VzJs0lJzz0CcinGPAx9ghSLuE3+KcH7hBv++SqWbEmqJQEuKX8ecE2ulETNa5ABaZIFUPCKTaV/
hLgKDmovrboAEodJBVRZJz1Keyd7zmUM+9e2bO9sk1eCCiNTNFSyYxCiNQuHFW1Zxmv2be5GCc1h
9VHvX+Wu9TrlQzoBBTD8C82CGgEgM9ye6eIp0k2m4Y/3M7Mxxka1NTI/lwc3tDpxe6JsIpko13OE
LukGQKnsE08yN/rQeOc09aS89+JuolizQE4o92eocSezUguomENPLXZF/zGqJ+g5CFmGFgMSmWM5
S7z0HPu6QrNldojpVBjk1q+0HXHJ+DKxWsrHujHvpE08rHPtGDPPJI2qBztLqOKW45QhIgE6KHJ5
p5YxckQbW950wRpb1LS70p4p1cltY8hSHRyaQp5gs04j1BeDM42DBZx2wxPgv1mYqwpSJ345/EgQ
CkyK8Sk0JzICEme5fmkqbaYmlMzxS+J/zSJ0VSUUDtQ6a45dRRuJfAUYxpF7LlnaQVRVUe9EuiJg
qjtWyowYhNMHd1Gyv4NcoBkjhnC+l7C+08byzHxjpIxg65OJrKsPP5z1GxGALRm6akiKhjnXr/xb
NorS06AW4F165mXZToevh4hSCE8QqFjuUD5+SPUfvOpn2eIfx/rLU6+OdTWUvVn1HOtUngMS15Y3
0pIpS3wud1ijPkghOE9GaHWY+2e2a1Qf5fMWA1W2KyVcd8YugfHZGr0DeJkgxBsHO6UgNVnlxWav
rUaK4suSweHilGSr/QDHNuJJPzmgG/7WlkyF2FW2Ce6sKyeY1SAPfcTq5ZzfWoydOqHxzCTVHwtT
N3LzP550FagrtZkN+vnMig0rleEqoU+u2BQumEHKhHZmQ9Ii366xVsHlhzTppqvAxxq4W1nmjPxp
g9SikOMkTEGd4WGOYMQgY5pPZGWNqyAkTbqfTsfNb7UUnSyUYr56vapVYxlVqfGtwwX+odJ6kSn/
ViAiZI2+jQzVydLqIR5I2WnFFIW5UedbpeUWSeGXJ6R6JMO327vi8iTrEERPaMGbNFQx5PUctNv+
tAuH9BhAOjKaaAJrR1LsiSyN3LxlaGx12BvW+PtbdtOxf/mgq81LzkNihVUUL9mevOmZ2ETY6ImI
A9/xI5p8Cxa0CQBlXbcpo/4jqes7XS1tG15dVn4CJNwoE/H14Mh50VBUQpIrowcv90dQ3r//0ltn
hVITKAIbp5qfAduXqDDKNTPW9OYzAMVtRuVE+JmSs0nfirbBT37/PPnW0n594NXhPPV7zch6Higx
QSidAy4zybp3u9HibEBLu0vNJRgzl7+PdQGhjFAJRQEpXCvYdlC1H15HGK5rw/b1da6iHLximhUR
oYMqHRVlfS42Vn6s1RWLj/XiTdQWxkOOEN9PKMo19+QzFuZ6WrZNTgWsf5VSDeG+NdUTNjWoByfm
tsRV8qCJitQ+8oTXIsMZBxHD8YYPi+CccCCMjWmRoAuLNn+DurciUfCWdudEh0LGXBoSnBDtDV7Z
Is7p5WJiMnekWRXt2k5shpP8hMh8Al7/XL+/P+LKHbWd1OonnY+oG5pP4IDpbBPuwWKOlFqu9rw3
IDDcdtBlrL+S2u4+LwAJDpJRjGNEHag0mrRM2XKD2CHRTq9NaguQsIQ7OhSTQAXVQcocD031SkNT
uWznUXByS/3jJOfjM2kCiLtTntBxKFcc2LxbhPlDWiMPikceBdr03C96+61vEBylbbvdUaEBqxi0
l4z2l+DzZEEL1Owfy5u3T9ffq3PlNu12VMd2y+kKMmvcaRiTOp2O0tajtmrGOg4OCfksGHPci0vn
WtFPBZxbkbGsqKTBRKOWpVwd7yg6N6baVhQ7Sb8rWr0/U4a4kH4wI7dN2JcHXTnWPu17LbTLeEkY
cNrDQs4nQbmpjBVBifnXboENgU2d4G9+f4dv+fSv33hlrDO7SvM649HWsMaEYVRICG2T/r+fcuib
tkvhrpqcKFO+Rn/7fVI0A+UTalATuG/eXxYCDkdr7MKfCjY3LTPArikKb6qtid//YpmNMI+URqIc
FtVM4WhE/gCyy3KeMyS49zPl8oMbvwVu27iC//dE/cogaXHdNH2DG48U9CZOyDTGkh8a1qwqJhXV
eA2pCZsArS9oFQiTaa0RDhPLXeglAntSTwdx6b7f3Ft4zh8vdWVg5EuXZ2FGCfK0J085T5rRimoZ
iOf5zFCQtSh7DApaolWKbEcyp5h2DhDCXkTqorl8iKqsKCKchvu4LwWTIqXHppGnRNCOgGmraiNi
zu9f+oetu4aps6C2wq7inUF1xMLtR63HmSRhqaDKs3dl+kO2fvOJlMF12TDJgT9X8cth0ahVBlXB
1rEcBdpJymqkzyBREGCPTusi/mFXbl4EsAjLNDRTwBJ/ns2gOGtt03A2w/LYRv+XtDNbbhtZuvUT
IQLzcMtRpEjJdJtyWzcIuVvCPM94+vOV9h+7JQiHOH8fh8NhWxcFFKpyWLly5ZasPk33qrFPEOW0
FqJZVRjJLy7mw2KTiCGWglJLNd4tVZkrNF6Il2E2Ua/DTXMjwB55XY3kkC0WQHzypngoQOSvdUx7
BaT2YCuV147BemT8tz/0XEHCUT4828S+Zl6u93XHRjAjHJ52DdU7WuuI+SAPmu+HvBBdXAtrzkXb
im7ZqmaqiqXZEwzNBDQdCofTVfF+hh5tCuXcMDYywM2fY1VEL8I4SQABYZutmyy8u/0Eswb3wwNM
vr6ia4E3KDwAXCHgBIA2EIV83BvN5fZCc3C3A01HITSmWgy/4/M50zQnV53BoW6rXgiKfcIdaDGC
7sw3pbjl/qoJFW4vOnuVTEPmVDuy8wVil6verj2VEh+4Spe94yZ984SHltVrpp+dJf7c/BkSNQa+
pakC7H9+SaWK+9oPeElB+kHZqD1KyjXtrllxFOU0d9M1T7dfca5w7CgQZii/U0f74sg8oy19o5QZ
V+cwrzMDaboAXsbWxe0unf+kpG9qdVHlv3XjOVwKuWfjXg34hHPC9n5hsjjxGAdGyZ3xW4VsEInz
Fl4G4Jb5KiKHYLwCIzX+E7sw6t6pAAA2ahpqkDfVjjaEQkJxLxN8/T8yFw3EKF+Pw55CvEHZiWsu
0LOhxfIGQjRiYeeED5waI40tEwVvB0rJ5Oznha1KWheTvoSHLL1DpjFwtnp/lMMt2IsGOTtcsLVz
t+3jihPzV5SSZkZ+EJ0giBEGYNcTVANE2MptuP12U2bze0ryca3JUey9MpLsAn7KqNLpZ17MnOmF
wWUcaLpg9K0o6wuILUpeHF26V/0XYBwTTNIwfg10aHgIcuTHWmbMJbSJ2882C/ICR8sat8S25WkV
lqBDzQ3FpQpLeuM0+9hHMxTX7cnPVIEjmsew/0l5EWE+6SIpbG/qG8GlWcwaZz+JjXnANAkHODkE
WhgahCXk64C8VG1kjcJDdszwvd7iN5m9q9qHxSbfP23lMKltzAOL2b2IMwXpLD7q6rmgvqzIL3ny
hr+pgUKjYX1712erAB9Xn56InC1OO6yhC98F1LZCYAAOBklySlO3NlT0EDF7iNK7ou3hCtUu2rEG
+N9eU69UAEUtK1fLtVteBHLaus66h5KNIb39oHNWW0AYsJCJR5RpCWAcWyl1Ff89/6hPkYfk9iZj
LB08Evs3shG3V5s9AA50Z0jIOrDNJCg1I8WKpYHVSAQK73FUXjhug/tjES4R2/vF3HxYSP3sGxot
GbGV4vIrZ0EaJbHprkO15PNmHS15+H9faBJTOHJcxaEwMkSs4wgLl05cUSmwyKieuFRl8wwzrFGX
4KdZ5/dx4clVylU1s+OQq+SjvkG4JCHR6r3CtML7tXy3gWFqyvX21/u/vK2hKgBelgOT5/OuJkGu
GJHN22bQ4Nqj3F+RDcDp0O1D4fGdShuuJMNYODXzJoz14FIClFL1/bxuZFG37B0YOw1zfk2Ecume
WJdNvRY0Iv0MZYfywX+AtzbbhjYjxbpflNBuvz5s0ZlTpWNBbQMOjQmD7PNz5GNYpmqBSXHybpX0
j43leStRO6uifqv2L6aRb7AwVnpWWuWlA6LLRma3xpdMudiORRB+9jDCGmWSsTiLwpDbwb2EfJse
uvpklXcpDYqB+wc6N0O6DWikTi6V/a0w0jsBSPc45/xAQIeXoVncRXMo2tYaPWvKyLgzMeHjkZzF
Y8xccxcy1K/ZdOEv41d4cLS115xQEaDPzmEGFZiPuvWMcx0/68o1St2fgWutfUb2KbF80MGHgRwk
j75V+N3BUwBAVdf0Zit7tboCQknY7CGlfCLvpQ5YhpbioSTLUI7CqOdk2h1i2Jja0r5qPo3/1jep
bKgdWsyuOptoH8CljuBimKlgxBKmio0RKFfW/W0/yFG87UhBCz/fFZyn2HvOGR4yELpW1xbW4di/
1n2zk/xi4yn3sATj6E9LZnrD97Dwj5V2rJU3Hd54BT1f9g+hQT8uZlTxfw7hN9V7tJV7W6f2IqNS
ETpEU6dYY2JHyBRi81QirOdunET+Ybt3RbjJ5WQbc8IGpiKEEqP4gkoU+eqWifO+v05h0dlJ/4ft
ndRoXYhBxgzCyQ+ecaeOlCC3Vb+jriPeI8Xu992fsblX/2a0V5YG6wCRLdJrMi0ubwDIE9HmApVl
ZQoSu/lO0CqZWsIg5eaCRTFNRCnlDUGTJ1E83whLzSGz82vA++pWsgH379CfMteFeVGNM7Ew9Qsw
acdiNmcW7VJH1JXAYEgGXH9TGLByNj3KBWH2p1Qw/3JcpflPu137lZjukNL57vd3fOk4ekhRNHFf
JHrW+3FNZRSVPRux0KP8mPygC1z+Lf2S7xlO8ZcCu5B7QdM8irBo4XHqKwZiWsYuJRcg/GhR5WzC
axl4SJXAKi4RbOs3AhJpadPWonFd0uOooMbR/ugb494d3gbfRfLoKqeXDHIkfR0CgShjfZPoL0HJ
/Poq2WjgvgK+TK18nw/ksSkMfuXiUnXT4L0JutFtq6CIOGLqanQZfhsVI9AmcxJnxHkIcUSQcpPs
m2J/L11nr2fMDBAJbfC7jw5UnXMf6BXdt03IRNq4XifauF14jDlHrsPmh3CgiV8Tj9cPWl/DLA1F
e4aHxoTs/NSDn/ZZZZ5jVe9z80e3c6pTrFund9LHyAXC079wxBSp2Znd6+0HmrWV5KAqlE9FphHz
s630lMwvtR5bCc4A1JFpr+lrQT/u7VVmXRKRxP8sw0Kfl+llzfUSF3q/4LrgFOntDzd6lm6gkt+/
27HAXOvQjG2puRrJy8Lywr9/+fi8IgUg9p1C3ufl/aiRFRMWhUh61WtsOYT02Tro7rRhU9trCa0X
Ll/Wc+0jdZ2r97fXn8OTBLMFCpSKY5qmwKMV1k5rDdBq/ZVUbQUbPbkUKFYmz2Aat9dSRXD25V0p
oKsGDEpigMlBH5RRsjOJLzqa9b3fXCwD6UwgRGtIj4o/bnXUC0ZTX+XMBRYJRipdUyt8LNL2VMnt
lioEKHOiIb/ERe8ZUCUPS5dAPMKtR5xE3Y4yZGUicA/QdE89k98QUHMAcRegO7bN3GCmjYjYFg6J
bGdrJRJ9uYvdjLPPIaivkIDoHJgGCpkf9GnScRlFhxju2j/CoRNZB1BmH79h7w2tX5OPc1nxfVRL
1dFZMkyzZ/PDQ0y+l1JLadcVPAQhYhXYWNvX2M3v07Y+Woa+kkc4RnKxc4sjeFCkw+TI/hVgQo2U
tk4V6O1L5NYkWdlEgWggiBAWBs4lK04wyT7ARJ3sA3JgSR2Ym50CA1wK5aL4i9xzYfm+HArBgXUo
slP7m0SPhWqR+DdKeBrkiwuNnnzA6V7pRgAPM6o3gcGh5qOOULOut6/MXLqjW7ItAy/TszGte8im
JuX1aL73a3A3sw5E4DmTNtCNFhaavZskVRSssIH8wR58wLFNQ2rzeGAlxdt6nrlzaAdpu+SOwEng
DJZ16QL7R8hE76TqDwbsKeFadfutK5+l5BKMK1lByRAGiXn1cuW7gz5ErT6SHsflawqFcHAPpvVa
KdmdazeCLk5UG4IdpM3GkVAnOA+dQivHrpPpQ4mZFQGn2UIvQX9toyOxhgb8EWQaNQ/rqKFKEqKK
MTZ05lm0XyCN2UoWY3IRFecy1q38JiHuE+kX4cJ1vFlOoD38jrHtGVGHFjTH0Df2ZclI6WJf02hP
uHp7S2f914cdnfjTgdg+qxt2lCus92fIwkBHy8RkkTJ8OZy2QikdcikEpYkDkfMuV4sSfraDoDLJ
aq0wvgQ43CPPkaxnGl3vMhm5XAdmep3uqeiKoKcOlkQTZo2FgxvFmfEo9sRda1UYK55MawLPMPY1
gppBdISeqWt7rtQa9ARLKvko+9JzaUCQsy4p9ejIc7aar9+JQ9Z5HdIG+n22Myr7ssiWmbtMhkzS
iedG9+K9kvrhiBea7po4Uto23HNjDWuanri3UDiXGxfmvr2hqfR6YTP0L2T9zo6jKjQyPgoK2TGa
DK9Zo9xj6vfJRU1Q+34Mi22q7m1vHyPC03Uew5AfOkfZ3j6Dxtzp+OdBvrD3Nadpw1jmQcyI+n/3
Yo60Tjj+WtX0e6eVz3nC9REkPjuEQ2s+Rg0zwMKRhlhtV1VI/dFM3ykMNxuQ3pe+lWq/9qwnERYJ
RlW4xwiSUghfFKGcKXrIND3Zie41qjKKr3OVg5XbJltbS/ZGXt0F8CIhUpLkqlGwVjsdzuJW9A45
HlOn5X0FlaI3ITP5qB75/i5zrTu36/hM43qImwUZkrmY19AdW6PbWjaBxT9bvaqvzDoIYPXTwDqq
6RZPL+X7zO82XnWONBKjcH/7i8zGmx+WnAZ8elQ2TkBHg4gwFDvnhY8AdiRgRnOFohaYr51xpet8
YdnZw8+h12Ej0IA9henKXrd7qCkUHrwX+uIE8k86awdPA5tdwNVugocAvTCATA9LC6uZ55ONc4EM
kLn0MLOn0rS4grqKyZjarFhOzD506/f2uVF7y5K3QH5upV8C4oZZXsUvELmdEA4J1Bkc7r/i5BNz
iy4TzVCgX02Mcyi5naIH3ItRTHMndsieRYAh6u0pGOsZKIpqMdgFPSVEWYu2aC7upicUriBHj1ri
ZH25JJd2E3agL7fYxQBiMs6dq+SNrzjG2x9/djF4biYxPtxEbRLUSmMgh9bIy5JjGO2a3F1wQ2Bm
/z+w12fPmUODgQxTnmM2eTGrDZTAT9L3iAVKACYCoMMpXxdJE7NX98NCwh99sOaqLRW25yThySvW
qBeIfjRonk+N9KI23+IFXz6bo5Oc//e1JsCd1w92W9A+ebI6aixYLJ+mg2vZ7eFeZP4FeYB3BvSQ
bOE1+FDJODf0IN7+jlNhovcqET1oqo5ug9BQmATkNBjbhhewuW6v343Q9LBXBn2c1Yi49spVn9X6
uQWREo3FUXc0CJHaHllSpnKq6cXoj2b7CrzbJcbGo2xPDSkdjnZ0tqGBKeOxKZSlFEJ87ml08vGJ
J0fPgx/U2Am9XGQoZgA8A+Gd3lTOemrsap/GF8I9of+gj6+FtrBfc5038DoNuH5EyuhtTMy75Hu+
l9SsHgzbdidAw5gh7FGpb4pojwPLi6fGcVdlehzr51GPRApx+5MZc8eUhFcnereRD3pHpj8e01Qv
6Ya1AxF0OHn6PQaYI2fLTP3vQmu2MFY2cmdvWmlYjYO6y8hw/NZeV4UuiCsNAmBulx4SouN2NUjO
RvGeLFQI5GiEeQOuGWo77y/Bj03ys9nCtyl+xvYPyOEI9NAHQOqov1K9YabbSxKA+tkAi+2awhXx
GigdxMDYui+Do0n3gNajBRsxTzeig58ejtG3dhZTrDCAPsORB+UuVuRIVJSg0US6txCsvH+OL4dF
JcVygHyIICe2Q7Ma24hD9kpQGiHNHiTL/VUk/So0H/P8DjqfILU1qA4rEdGH+ShIRqbyyvfLu/Aw
Vq+ibwA4Y+EUz1KhMNREtuAWFvDFZ1ujBF2iljY9eEFk7xLkPIK42YVWf5TCYe3TytC1TI4MUPdD
b7NtfJLBg+J8c/Jt7vxoaVWof2f2a0KrvWKtLTKj1kf9OYaLTSguyFA+R9IBXDALf+HZ5+wxZ9/S
FNG88EUkqGljupcMJzjRNgiego00naunfgO1u33SZw86BSXTokYMlDS56W3T27GnWQFkwLNA3v/T
Ek11ViRq4h0XNWzm3BrIwH9XFK/+4Wq1nRdVrcWKRfbQJs+UkcLsSJBKHQezdvvt5rfxn7UmEECY
eZYXDBxNSrBELN47H1BIWy0669mVSE+wF6oNDWaSiNNoVde9yVmrmWvsyHDsrnwxpbouB0HCXXy5
bx+WmhzruHCzRCrZQCoqXRuDa3zTwz9E1+0QNjt4KR1TNoMW0LugHnQVzOaOXieUVv7F5n54jokr
bzXJdfRS45Wro0xJiGEo+lkQ6JYYP7Nn9MNCEy+uFm1mVp0RCNkGUDMIqxwasGU9v7CciHtvv9hs
sG9+WHDisONIScrcFQvStA2xBxoH3EAfjNOv/qDoSRGmpnonvS6sK5L+W192chk730WzRRisYlsp
BRUQaoUBwxDWRbsHJijP1ub/c8XJZVQ1xU8jlW8oHD0TJ0oEjvstXZmV9NidSoz4osWZvf8fNndy
JwefnpVSFseGEWfFumJ2Oz28gCx4cYjmt19w6VpOQom4GCNZaXUWC15oKYLqSrBOkLeIHSy81VTj
sFWDIcTA8unGZzZSM87k2FAAiNsWY2ht4a20ibExE+d/zonDdJ5ee601wZvd2nThoZFnOt3GzJW9
0hc7Xp44oF+r7a/UfCN9W0eI2UvG3m+ejBIePeOsqnz3LsbkJ+9FRVoYUw/N7BfhzouEANX9nbdP
NNitVYMxCwqan51o7zDifOk4CtP19QI4OhqJMp5vGkoocTbwA0zbf/IrCPj0RFAFZJD3ES8x9Oiv
+vvcOQms4fZJmQ9jCBcQ4wK+p8Pks1+Ko44+Uw2mWtdvYRZyWqg5A//xHTtdEkcH2TPEVeB40EUs
IKhy32g0bxrPBaXTIa12t59o9khRQ8R96YhpfClxNa6SFIoXCWyXySfA13YKyeSimTv0Em6vNdtm
RI5po5UgCkrW5KJIStJ0mQ8OiCGw1DdcC1gjrwZzuIWfRnuw4HsQvuou0jz1U65cqGbQdErVGS77
7aeZ5dWR5tN6L3A/7T08/xAjDHnVaG4HOkqXkaQwwKt4E03vQyytK5VRV9pZUOws/agGV6lFM95G
yw3CFSxQR9+448vAj3MK79pi98Ssc/jwbFMURI7qBGYqpT+8EeeEtEiRdXpat1oBZCg9jfYZIA3y
6+09mWX+QOeTdeILC5GNiXNQB7sfcqN7T9FlBGMRyQGEUtG3ro818s75scHhLywqfPj0QlqwxKDb
2nCKzYmPL1AfzsyWRcc+Aoy3qKsz0ILK0YiWiC5v3WLcAhZ0hFQDWgh+r9yPS/nz3D34+AwT99+M
jV1nWgMLiFynG9Yw1XKTEOBqp8/cwX/1xgL/RbxGs6dwcx4WeubKQDzcAjBxatkrygCUS8hhRLMY
CRunLOm/tTHN51BnF9afC3ZQHEMu15I12bAmbzvUDnJYcgkgX7/AlvOScdsSvUlysU7BaZX0AtpF
EkzErElMYA+TvWs+qV28hR8huDo6kzSWBQtnD8KHx5qEREZErmK5AoX35HXroErgr9FZROGOIo8A
wKy/dflvHooWxEUEZZYIJvp6VEH3tjGIn21zltE7EQ1AYXL13aSV3aURbWjzk2CRJJST47G+k9xi
JbpUSpK5ukfJdmzFI4myiW+/LXylOUfFXYQLBvMdZaGJs2gMM/XirgWbC4+9JEKLxj+jKTTI+QoG
jWMzqgQBL/+56haWnjsfIEqYakNxYCBOCkeRBxAg9X54gpNV1z+G/hfiVQyFb+O9aTwpS6Z4tsnp
43qTWMMZ3aj1kRPiw38vG2UF7EktV7C9bPh2bvXMWUwbZixgAhQnX9XegRFsznB0Im/r2j8WNl4s
NzVIHx9nsvFWOXapbvP6WF9oBRkZalZ9SzKaKXa69CirDD7w1p68FJl8Pf+g8FxIFQo7UOy0s8II
lNxvRWlID4VmZhI7LyDh67bXDjlwDLjLGvBdViCgdMW2bvK1Hql3t1/+66cXz+DYCOA41Penxd7G
L8IMvtM7dspnoPdYtk9y8BsC2QhHOFzqU59xOSyoCl8Dxwn1qsm3Lx03aBKDUD0PvlP6cao1dDNH
P+L5ueaJ9TxKh9uvOIPZsCSBCCJSqLaYU9UdRe4lifNNBFjvByRSfrs6Yq7+ziie5exJ9JZ7hfVE
C4ZTIYJXCfVsfSfBPLFLRgZ4x9wdTxKoEpVqopfBZx4L44SHg65+635L3yRpyV5/zdk+P7DwXh9C
FSmoQoCa7v2BSU6FXp+gYdEhAohS6kyZYzLAIgigzp5HnIRCOUSEaxMzUEpx5xR2HVAJOcs2bskP
zoJnQZRIRSZPw20EsBWDEEdKfmdBUFWdR02N4ZcyQQN5ldGhOT/rEHl5VaGYNiZjmZOOCOpy+4vO
H6IPTzo5RI2mMzUg4kmT7goxNGifXZQd2RwASZ0OP2RIFtGYGcidr/Jh0YmZkEJZTqW8DN51osxf
VM/C5hIOrzLZZpD2yIjCC2Xgbf+q+w8cZ8E/pLAMXAJq8x/BVoErcPhwZ9n3HkqvxcQjzb9miCYu
7JB4mM82jYe1qbsoFLiRKRP3/sMRqiqt9+w+D5gY/0y7SpM6ZFob6FxZsyfq6Os3ijHGeF3USJqB
ucXKQLaQZKjpTbWzy8yqg6RuAhzp8BDTJoP6IhfdT+iPb45xg64qHdd6FJxVOncQYe2IOgVjl3Ra
xLnisKM08JIOxqHwaYt6bccHRskVcba2f4Wtt4L/JzrTG737pRfWY+dkG6Fw6dZ0b4Ope++MY4IW
tGnw3WqhMdpKvlMpQ7swB8vXoX+1hP67Ye7r74J4orfqrrEYthUzYFVCzk80VZK5JtbajJj2RlFg
CUT4GoB+3qUJSGLAYckQ1giEbBUFK2JBno1maeB0+gj/1WH455NM7EklOsDCjsWg9mFP0OHiL4Jr
Tr1K1oReXO9SbFC5NYvt93O2TEWUmsgXZgpzND4fxDxQM/TbsPdoQ4tdz17zuyp4GJRNKkQ1Dna1
vv22cztLwm0jRUXpgHjm84JG0tdR0bIgtYV1ou4TituiVhDoZG6rTl/wLl9xE1SA/rucOs2ogyJX
zEFjOVEkh5hAvY0KflAd4nCJfaaLvZpeaioP9PxSp4EANwmYI9310kYOg1Or0VvqJJehQpEBERc/
qvZ2dOc2wZ1Zw48O2u8M++7TBzP2H8ou2cDIh77/2icoivRn2ezXgTQgE4OS0y89ga0FMm9IOX0e
4TlJUXqtN2mG/EsSbRLpqkM4tmL/EsXIHIFY0mOmmAwWG50HpCJWnrcInMyYL6HvSpWV2jFDKian
xrelUevRpqU74oefV5ucuYVW+xdx0LoP73SZfxxsNVt7G6lZ+KAzoA21EZTxIGyJeRpTWkak6l1e
J1EpACP6uO30oUzkez9vjmbxNITUCd+0MKILP15JysUZX9r2KoT7IMcTnA935qJey8xuYMl1hAN1
ur2/CJqhCKBWNpWUU+UPOwXiesDcv0FD8mmrZU+Q4vA2UGKl0L0WjCa7fZ/mnC19v5qBuptm8DUm
YQFkrs4ffb04sRkQUGuKWoC5DQgOARsQgb2Om3bJf80cdY0lQexMplqAT3y+xXI55ErmpgUpiY0G
WPQo5+0+hPCL/9IQCkEqbXyTu6fEWgIM9ZkbjZCyheUAIYO5NVk6tZ0AfCAsGBhg711b3kUqc3dK
bUeBv6HPJjEeZF99qpRkZxub3IjwPoeu7A+VJW1zT9+qlXZX5ATvafyQNd1fspesNJfWG1k7BoxO
hEHvPBTDru3cnS8r3woX5qz6s5atk+o/mB4o6yXMvo8h7QZ9uym05LvsyieqFdBqoaJ40T6vq3We
249l3f8Yc//vhU8+Y0Np8RTwDDsh6Oifd39oizw3Chtle987jrhpLVRWAQkIYdchCJRj5r0YDkwt
xoyBG9aKhqIM4hSot1SMHFJcZ2cmD12wkKm908InBpCWX3RF6UYnyND1z8/l1AopYePkonmrQ7Ml
Ywqhpf9VKDZTuMCuUOoza4pVHm34NcGH8kcXMkbSz1c9m6c2h8Fg+mFX70ujOmp+fkBq41Ep3Y3g
0irlHQgsB1pBAg+JxUPqSgdo/nLh/wwSaUcjtl+3UMCXPNZ7W8f0tWyhJizUBKAATVyWqRSuVadj
fvIl5WCUxcHonkzEqqVcXQXFs6EOj5kT3Uu9s5Yre9+F1VbTVSo44dq7ljliqo117xXaXaL5B1/R
0Hll7Krt7Fpb3yjqoZDJbcazMmr7kDHWvaLcp1m2ptB/jNP7kfJ+5R1hWwWZcXZ7ZS3lTOrOUjrG
GEgC33aIdgltWLCN2Z0hQi7RfTO7ZNUYFiLbze6+jPp14tYnKZV3WlQiHRq/9MNAi1gH2VaSNqYL
sK+RZq1akUr4zKmKmi0t/kt2Yybc4OD+dyunxjtM9Mj0oILToUwdPXv09X1ZWWvvG1A6z09nUr2I
cwu3O/l8dOzACEedWhE9DZ9PZR9aQyKXfnbiGigqkzg32gnVJDvcgil66qr6GxvBoG03p7XsfhiW
cISZd/60/uS2ZmpQ2jkSjAxw+Q6uaDXZXak/p9Z9a93bJkrUdEp4uwUTMbsoxgFvxOA4nOXnl67c
biwiJDBOsb0XgueWse/ai4RTBDpAoEGg5K63pKUkbsKXrf6w6sQ2964mVW1npqdGR+58XzmIngql
NE+CcL43soW3FDt3a7nJxWSmRdaEuZWegGeIklkIbjjVjIW9nHF2hmAFwZLTCO6mhX5vcF2UatT0
5HjfDf1qGM+18lJk15HeuKFeUxS2mJocMqf+9sKzBxfUR1VA/ynRTF7PjsvcqjwlPQ3Z1tHP7GCb
vtxeYsaZimk0QiZbxZlOCYd636K/VRapCKYK5IpCxtGs1Oyxdf/X/F2kMdFbVKksgKa9e/UPCW+c
KokbtywEgucyjK27klYhEiDaBpBGsKCQ3n6zubNBgVJwhVGioKr0+QIkoSTLucaCAkBCM6TV92JE
E0TZ2+vMfSROvOAbOjg+WQSHH14sgv4cllmWCmmSAQEjb3l00Pyr/LOEAIY+LOH55ui7vniVajs2
xyC/kpgtIgMzQQWC00jycsBRqZzKl0eILmp1GqYijpToLIdmxrDJmiEN0Z+dcr29azOGgjYZfgt1
JBlK9+dXGoDvwsZl1+CE9s7z8JwW0NZTZqHRRtrcL5YTZrbw03rThCUwzKRmqtUJqANmFXg9HbFD
93T7rWaEKDjhXCg0vGkD0qfUqtyhA8mqk/TU5Q+Fcigu0kv9xByE6hL/RllJN58aUcpcsBMzynKf
l50a+76L3LKMUyE9C3oAIOj3b21TrSRGfOhmtVPbfU/mO8gverrEHH33nxMr/OmlJzdtsMbc6b2U
q80greolCM4MupDs7250n/wpM2fSW2tEJy1yJCsoPEX+2PgPFXPDy015iPdRsLXQMpZXMQTLZGFr
5s4Z9pMiKqabDzI5Z6NctlLtd5wz9SA1f8gIgqAw6F266uIEr+G4VFMXV3G6F7ogMrAkc0emk9PS
rA3UftC5qn/Rh6+4K3dc03sYPsa/dTKKcUu/VAoQuaR4NfeeZIDkgYJAS73i832SjbKCzc03GON1
k27rYNNFJP8rMWEh3irD/vZBn7tOH5ebeqaxd8yyYzl5ANrdA8JHwFXx/57LxxCmf95qqraXILHT
c5twgPJlSIl0i22jigo/Penhwt1deKUpEJbIntaGYi3sOBYCDIxsw1MX/O3SKhNv4bS+42QKdi/D
DlXlKmnOY3IsIen8f32g6TDUwfPaFpUIDFG/xdGaTMBTDssUEpHQTY87xVDTAgyihvNuDz94psDV
ilFKm/QkuWcPZFhXDq1xzmk/937pSMu8OcrR7L+V8cPYPGf9QkwxwxrnfABbIi9jaGjETk49gtuy
kuRYdQWfpadvvatsfKlZRaG5SdsnN2k2UjWsFArqSnKMdBpIIhTmFzvTnblrT4xPDCUoBHSBfr5+
vqkWuWRH+E75SWD5ISQtPYH573/vpYym/GTVD9mmjfI7ZIHMHKW0wN0G+W/T2/X5c/8rguhghEwb
bxAFGbwNcFFknKghhWO+DQEoVI1ZTn/lzUU3f6lOumrDbAveReix0rvvbTqs0XvKS3jm/g/C+zhP
V3ES7dz+b6VnSER0adVyq/0VRYfYvoPgWFfIKgx7oYqhj4+V9qO2rzTWbuP6yHBAmqa9b3KtbI30
7LTVqkBWEInsrnhlXuMqRyO3Z9oLdAnexhuydaWYm9Ew8TXyOmq1lf9N/K+ctS+lxEDo8A1BCwp/
f2bj3uzrX2VTbezyO2v1JpqEVn5MO2OVRAPaF9ci/g450KgOdmetaNeAb6Am3xXjUlUGuprwtZGF
YZg04cUx6rNNVpyHatuHPdPAzxBjEudS2zTpNPsqTzfVcKFXqzCLtZbTP5AUzDVDQMY9lIGNPkdy
1yBM1sN2auR1o7zlITUPud14Q7hT0WWKQVllp9pZY3Cn1O461Madimavph1hScr+Ty+FMoLECaKV
ahi+l8SFjHtvHP3W28J1ui+Yk2JYw6aUkL9IX43hbwDotg12A9OxVsaYSysB1o25SnN2ti4Llblz
9PYlLXrxEM575U6X4l2XjpdK6n4rbffmCcVy/61jYRrxMpHqg2omanuvxuG2IpRSe/3wd19v6GXI
TX1H0K2jUxS9yu2b7v6ZmO6mR+vjX9gcldEbjuCu6eYE/TF73W3lmksw2oymV886LDp4fEmx4GRn
AlVyCXAYymZc8OkgzSoflLawPIzOmHGy5RPsGPgwEU0WimbfF0tJ7azNRnbBQgyBQzUFHDNn0NpO
JjCmKZT8nbZDmKuLFafZVdA2pA5DhdeYjjL3mka1m4JVooSRh/6RAw/HZrFPfWmZicmM4sTsPEb3
nSx770sUXKgaI+6Avbl9GGYm35kEpaJCQL1QtPZ8NonwqXUrGKzkVBR09Wj1X3pGHe0lK/9W6yfD
fLFqb91rpyjjMVCSSi5GY4qnqbGVQhdHh5T6XvZSHtvqL4UhhMYBLeuoWzXhvtTqVfUrjO+q7BJa
34puD16r/9FTM+m0Tez+7BhiGTnPjuuvCqlfaxoY4lLb+AxP5vMrTpx5Ywdl3Wh2Iup2SNii3Z1U
K9QflN8MuIOhiBqcuQpR8uYHf5F0KGt3EVCb+56Mt6Megjw9MlaT76lzuxHf05NTUmrbFpB1VFBP
Sp8ZTiKV6lXvfuYKQwHQCkLViH4AFJgYBcPsxZ/6UvPirDsWT0ElBCNAWfvzJzf6PkwkWU1O+jls
V/qbSzP5QCC699NV8mcTrFTnILtglStIQ7eP2/y3+LD25FtEY6h4esA+1Na+hxnnaaCgyGxXmO+1
Gu/b7mFg7ixDz/G0HbOR6rHeFF23GrJx4zrJglrLbCb4cS8mObvidIOOuGJy0rR1jYIWmhvSb7db
N0xZAY/oGdi0rf5o9Jfs9+2dmEF0mO/zz0eYWOHeGlUX6Vk+giqmXBLKMqSTStAiP3BuIbQdyXSg
CVHNncQ82eACXbUknbggsVB88a2LELaCfXf7leYMPvQgDpSigk7IAoL5EGV6ZiUPge0kiPNDFfiZ
wEdNASjKtVn5u8XRILOrQURidjr7+CVlVChZwcfiywnXQqSU51sHjy6GcbiwT5eq/zPLMRQaA0nt
EAbUFAkxEyXsraSKmY0Z7H37TlDscDE62gsp3anOEhw+kymyHv1xMvUZMVbt82aaqVKkCgoip9Yi
QHqK3UOfF0ixXRyCDdN7Xmz+mDMLFrg7i1kOnXlTMeaRIU5SF2cxkxdRB6vO8Fk9E6Va1d7KteAS
xiLMcb61aYIodL5qBfMmeLp9ht5B2kmq8ukpJveiYPi2HqU8BfhwNN7l2ppBdmJEKZtcRyEKaOfE
W1cF6Ge6ocVeDCwMLm5Ca+a+Cq8FIm6QTpfk8t/7Nr4+FgdKVI4VWsw/f47Ki4rR6LXkNPTag0o7
J1XMMqG4ZEDBsKVvtlGtx6rYRDymoCeFJhpyBMHdVkllaLn12QwfBKwfhQ+1W+wTj07SuCru/DF6
kRTQp+QPL/fOkVwiOkhD9PnJWirJzx4pHSEySPAOuo0TNKDJlbYZc0wOtyViNEpt8AjBuS/TTTxQ
9t7/u0vzz4pTWMdS3cxMZDkRWGWnPMvVK7eUxrDIJTtZ8vMzCC+DDCisE/oBV04xcmoaQ6NVLKbL
wU4YHkSlEqpytw/oHK8BsWTyWFBkExG1yS6acpTGqZbEJzLDKmD0I0NjV/KL7zGy6/+Qdl7LjSNb
l34iRMCRAG4ThkYUJVFeNwhVSYInvH36+VDn/6NVbIY4c6a7b1plEkhkbrv2WiJh4llbH/N1pHhT
cN1BdarbcOzovoOiudWuLzzMGeP+z8NAM3Ri3CWdWkg88TA+eDAakE5xW96VcDnhzMiphdyK6LY4
6KEIJMckYA0ubMf5B0COA4iHRTZxYqai1Bj0YAgxi5oKGj+zOd+0CopqX4Txf7MWNWgZ+Bnda32O
sb75FwQRG3jtgnQ3z52j4CVmgTa8ppJSPU3uLmztmVoB0Kd/Vpvf/NtqDQRYbTCxWrK40jPTm5RP
uiHlAEOZ+ggSah71lgbfW6ZvJGxTcInB+hxg5K8HONlavWoypQnYWshk8qNrhfg3Ib3H1Ggze3yA
xPrnNz5nHr6/8MnBloZYG1CE5ixBajwJGBAg1/RTGxLJKodK6MLXPL8cMS/2YfZzJ4ZeL7NFmlc+
ei6tPfOyttodsGlgAWQX76q8q46B8/MLnpkPQlJiTnv/Z8kTI94srcRqMwuFJImJc+UBccEIKG6H
5Ekj24a8WpbqJhm5Jt2lpPvS256cXYj6WrPMJBCRfeTV0sLjXYn5GMs1tMorGJqANevC657JOQzm
ZHR0UjUislPrmx2TIMvDBTtsIPwOriTvvZmW3iJmmYtHDNFZiNsxuUVFhSQWCLsd+jurK26XF4PD
sw9jzKIA7D66HienyzRngYlqFvsbXRR1WHj2AxeXOWePMESUN4AuzvP5f99amI6PadTWxa47LiDS
n8dxQpjf/zM5eWF/5wt4GhPMOTOCV3OZwzq5oIES5mM0FMWulkz4nJrVDJwJg8c8fx9i2H9DFDuP
71NdOPxkrhMgzkfx9bhsHaI3HYhskjYX2pznojgTsU6wd0tEVEC6/b0BY5sOy0nNi12QMg6mhzQV
FJv4iWbuEqjRst9Gi9DR9NFJiUbm6VKGwmk4Xdgb9d97g0dYMohDrxVqlZPHaOMA8GNTFjOYopdQ
95IgxUrglG2F2d5keucBtgvy2I3Ql5wuNQn+JDUnn8akv4eUKtIMkJOd+MUJnygVvprvysG8H6vk
KcCudJqFA1x6GkXDLH+uw4dFLpkCVDNkL9iBmSSvkLRVhmlt8i84uz1jnJEolpAgD12A4QFTIFMQ
0Uu8XPgOCw+D7tEyWsVIRltW4JjQPS+Sr1C9zmcyGc3woOeyDZi4NN9fLfncCb/r570+c7OQcJjL
68ydaDBF/P3FJdmvNdxwvgOG7FdvpAjcrCP8GT8v86cperqnjLvC1zjneGRef6+T+ssu8LU837Xk
B2X3W0fGSPe1VYdVCycvj/TVEhaOtHiuJYR0FitFyW2ajk7gQxND7qBDrDNTigx3KT1FH24P5h3a
x9KiDMkvmUO4ufDIZ0JCKMqh0EMcBJou698+vCvyOs13RIbu0PbA7DoVYmaoWfvgpgwKJ0sST6KY
nKGX2ktvGSQtTBqT18CIrLgh4qAI0ye+7sbou3HbwW36tgLwl9GSQ6kZa/DJF/zwH+awf2/0P099
cneavlfzTuOpKcrfpKWKAMR7EjP6X6za0nJ0BhGa5Cbpbqg1i7RDLapTt7OmYFDvQ8pKaAPPIyQz
3DihWNcE0ioIFKcmWgqPh5+3+Iy9Zc6O2gJz2ejanE6hGkM2DrpR5XOdEnYqKC7G1p2pXNVLAI4z
HvSvlU7iBbk/lsxDlPnszWL1i1I5tBbMGafDW8pcxHDBkM6b/K+PMBd5Z4Q4pd4TR1IFWbxET5HT
Lm9HtpeSnL4C8ji2W9B7P2/iuaTX5ErhqRXoqo1TT22Zw7KWhmO+0zvV7lDFNt0JPuqRGkOnhp7K
SIacjp4Z7xNem7uSGp3dKW8DGuEAJGYa7Szp3XgJr2AUwx97CTxwLutBJo4yPgxrFJJOmwbW0JhT
NHAmNSm79emMSFAgZcm0nztTs4rLfE9GA6Z1ujFy/mb1GQBet7IQZuaa19rjZG0l89pkaP7nzTv3
ob4/2UlQp5v1cFxoMXtH2V+9Voc7fD5E5aOxVX/9vNQ5S/t9qZMzockKTak2yXczgh3bZtzNI0nd
18+rnLtS3Kc/cCgTFuuTg64u0kFGAznfhdYjMCLs+ZI6O6MJ+iVdvnPVT1bgk1IKhlfh1KSDw10W
WW8Cu6h3A9MI+rStTSKUrhZwKyzrF5INdLWJVuam2pFo4r941Rn5qCrcMZBTf7uUpVwrXaSzoYxz
0/5GSpIwFO6si22Oc9AbyNz+Wemk5l3LalEsfYmmV3iApaYqFOaR0CS4mZ7kSrkeYV42owKpTuC6
5Mn/769JFQ//DNoEVdyTczN0VWcda4CJGJIyeRraWYdkVoSGyvW/WYkrytQFE7GnEGg9DxXCXxk8
gQKMrhALdLCYAA8eL4ZY504pqcX/rnQadQBZlbo+ZyWIPhngoxVMJk7Z6uIh/cPceGqJLQIP8v6Z
0/10pUzSw9o0+HTHRnNq894y4Y+4UdFJUMpf4URO3MF6F39IESPQTEc1quj0G0VyEnNYp/5RhKNu
a/U+a5kD+CgYPeDWIu4QLOkyKLt+yRhMm4uGFJAchQhFptsbXQhFzl61729xcgCrqkdefuSqQaFM
AXNZvM/x8AS2pIetIEB2vm2ujzC4jkgdjg0Z+MWCwrnBJ3Ij2GvnJhR0FSfNDktLorrQgP0u8sGL
29BdjKVjxZqgBLhqm2ZntZIdUbZPstZTzaMzQXDyZFg3ehm5SVOD94u9Y6LYY2U4teEuhslNgnsZ
EPxxUTG5eSdJSigSiQ4hM+dZBBFq9gjZtzNCBcv7NWOyptsi6HpRTF8lentFR5FpDKqkkzNarrwY
kX5KvLD3GlWHVLd2al25iot2l/DBs0ydZW0y0I75sXSNVhLKm97QawxNoXX7ablSpo+mlKjJ10IZ
TFdBSiSo+81IQFQ0z/Rc7CachGrWKyt464nx5BrnFea3TPTN8VTCsDJ6xKJftC9lRWQKEhx6wBRV
t8IKPCm9m5A10FZLzcnU5+gWwciCRI/QyGkBJMC62GeFnUS+l7KReVLDbLkHB8rUc8Lf49f+esoV
tzJvjSOnbnbdXSOtEtw9wnwB6fmsiURmUcuw5wKQKCBjn1prXcHtqC8VNNaTTSK3XoHeHeTXZvA2
BpYAL6sjrsp2p9B1L3woYO8oDQi05PwlWak2uqXaPRMhrEtLc41lcqmTNof/J9cUgUOYXy3ye2j2
T4xcCZN5GdVgjBgMcbPIes+jUEDxyea+KIkBbMZt4mA9k9AmDDtcTDnPxIewT8jzUAvIWNz0376k
aI5LyxqBUpmzDdg26CMzQ0zmja1NBk7iRTLMM9kFK+I15wIWSffJddLaNMmVBZ21wtzwkVIrc5b6
3WDeQQKsZMJiziTHl0QZtOjRFkU6Js5K16RM/LPRV89u/bcHOYkYlmG6HKQQTMIiJMMpK5RNMuRC
0e5sorUl0+X9TDp5bnlHabM+Ds2WAxm1d0VSuWmaUPRBd7B5q0Lfa4fPRfGehN3Nz894xl3QVCID
Q6kJH3gKv46LWAn9DkAdeQIkFTA1MdOtynt18V9ASf9a6eSrqGqh0+0H26uE72RKuvzWD4/xOIpK
UYE6vV2OLWbTfXryv7/byfbLkin70cTJy4zMHnLVy0xFVONod3OfCHSUv5RmlRwudQcJyc8beyb8
Be0C0TnMDCq1tdPwVykWx9Lg2xNCzXG4odabmd/sOFM2Skvj9uflziUCVNdUYybh0cn5Tl5WH+No
VA2AKaN8TTs5Zmi1Px6qhoq8vJzpr2EaucJ8G6qryRut8cyACUsj8KpGxlPHdMnk/wsqg7PnC/M3
U75A8niKcFyYRSUdG8BGTFk6Xbj3I1uewn2j+Uj6To7ar1LLWvkTCsYM22ESNGgPiIt0qfZ03iGS
tAux7RmGY4Z6qJXMzDhIAP2rEqc2uSwxKbeDoWsueAHWjxfKDqLwOb7uGBUvG8uR2Q5GXnPZnFXJ
yiUstIl56VHOHhLkNmZmGuYRjZPgo1kEzdEcQXxEdE6S4ktrLI9hlfm8oMnSFo2gQjj/X9lAKG89
NpZOCaT1ogHpg+N2ph/IuqcLJ2l2CP+6Nt8earZq3xosStQsCYxp4C8K1eWy0iAEIRZlhwC8kzHN
zLRFIaF33dCLwHLZM8cA2VbOsfv5Uc7l3xbHhlIlWHA6BCePYqYMig/qlO0K6zrVl8KKgAjGmyGP
wffdAVENYQ02cWd8NKYJxPxMs7aX70craXQiaoS+6BswFr7mNtbXz493Lna0Zpn2mXSF5vzpSSqS
rIcnWM7pzH+ahh0n9LwbatvgDyKaQ9Niu+gSTaTQfQ35ivLEZb6Z+VqffiwTNW4UoplkJYr8+2M1
sJsFzdjkM4qE3rETFEtisAKZbKYT/S9wfVauuaYBIXUM139wdIhw5EuDG+fO8T9PYZ22O/URekVr
UecEqjOWJaof/T/+nbxjSXD187b/ezEDuSB6FdhXvNafbtK385lJfWge2yb7H8WgnEuA2wK5Ol8H
/+J10GbH9PcW/73eySFMaz1t1b7mPlSWkyxje5CPm5C+rU9Kng2prRxzpN8yO0iflsNdI1HyoCRd
ls+VrjnwRdpLCS04qnxGL+P+E8eIwanGt/109NoCqlnm3bNlS33wN8BNkWfhaogS6qIYgxICN4Xu
VDNdNQibYiO6cGE30bAn3N0WekeaIok4srZ1tY/N4b5MFC8P43ezh0da5/RngdPNHF96LmqZe9Oq
Ilc2TFg75AWqdQhWEchPrfhoZt2hXnWnIrVlpRdSM4iZy+2akWQ71eKDzkBEGxq8P7xVRicW3Hvc
pzamXEL0oojsMmQRKYUFSIaDZ3YaAx0n4JENQyqM5LqYMMRkoZHh+n5FgeoU6UKEKXj3ZK7lc1WM
I0+6Cup7P3wNVHceCofGJdAwQBRbSpU5ZWR36mtVprkPXIJp/S5xVUQQjXIQTZl6pt+4ka6JetAP
86BmCQ97M8tXmU4AQ8aoGUKVZCeNnuaQNzNyGwUfV0cR4kgSM0DOzpQ13OA/H9p/+8H5EC2hfGBU
EBzEyT0N4zjqBpSudoX2JEfXBEBsBP4lJPv9eaV/x9t/rXSKpff54AET0dnOims7jtx+egiGu751
hyDjNG6B8P+/LziP7yHNY5gAb08Cu0mKrUUl82oL5cmUoFzXn/K+EJbVz1KFcFQb8QUJnn97KGbe
vq14Eut0TEwYfl6wmS1ZpBY71D05iHNR/edXO9Pr/3ulkyiubuqlVk0ltib1xRGWgIp72lqGo2kr
DOlscQz/K1teYoj/4zpOjc4Cmg4SJqZmCc3/tusyINMU2wKuSb4zRM4ZB33hzgWIZT+JRVs6WaeL
0kyedTm9qTNVAMRaK8Y9jcS2vGvCJQHeG/JRq6GNvGQokcH4VDXIh7BBgaF6YQWicrEZQdbTggSw
VdTajlI6afxihLm/EZ316svh2pj0+7wEuEJDpY0KV0sWboRODVisVctuAIr1lffpkgy6fu4cc1nm
1AQZFzLXv3fAGIbFdByybDdknWj1o9O08T4wOur97WtYrWS9fYmbCB4Y04HKCH4fbVX7oy0tn/Rl
guTCdCBSiSkbQLfIdHPJdDOqAROERxr5ffqgdV+zpHcj5+hGWU7oy0KFI5cNxJcc5YU91wWOdS1G
q7gNZnsTqSsyKOpdA2nDXTJdL+pX8xiKBSATbZELYIEigMHpvzmE/+zEaTW2HJIewZMw24UfZZBd
yfFTHhmzLUUvcZGWLrOLs2rohVXP7z/1SsjzIGe3TmLTWh3kZaNJ6S5gKKWK3ktS6aYOPA2x1Sqt
vTrwRZ0dHQnFXfovNcwN3Zowx4+8sB2duBldn3sRTMUFe3MmgOdSMgj6v0924pCpGU9tl7AfE2Ux
hNjUFojXIYGqZ1mxMI72P4XEkVavlGm4XTfFP5nlpfj9D0X1v24pJbv5UeYEZzZU30KROsqWRW8t
wJyVT9bxDZiOvXjp/f0MDJ2e4+AqkQd7aTTeEVtMghFx+pBwWxVZ7sz7WXSP0aYG+w4FQSsUVbni
qxZleiUlyDVvyul4o8B1oY6IaxHW/vyFzzSO2UfzT3K6QE7ttHe06PC6QLnBWPdH8Jsx9iDYwc20
KTMGgtKXmBqd2jHwWaX9wkmXqq0UjSvn7752f5TVGxUspcbRr4pdnzMeG0CNMo895zmkNlaqZHZ2
nF6n4jHxLzLAnTudSAcwroli4lxS/3vnK9Mqq6gzQYERkM1cXzNoh5KJNpYuWSQgxsFvLnjWc4Hn
9zVPHN3SV3oj0gzWhMxacmAUCeu9386BvVSZF77OuYDh+2InPg6auTELl8t0bp8RUnPpcXL0FGeX
8/M5OOdNl9gt6At0cAra/NrfDnG08PPWV3VeS5mV62YtaCifOmquP69zdvu+rXNi0APJqJKx5bJU
9RYxdD5YksFZx5wZxOgX5WbnA3B6Nb+91Wl3QuvjXsULpn/6xDKKyV4j/eYKgrNvrCsaPzYOAXXq
iw2YM6MUBjPEcDrNYrv8d/Ll6FekbWuN4AOl0Eug1OGUZISa0I5mdliZbiatoNpAnxCmWzWugNm0
m7kK47dfDRign3f97Dmi/GSpssFMySngJ26Cqmx68PEptUdOLSX+MiGhxyxdsMtnGCR58YXC5Bp0
6GzAyQc+6qV0DLUKa4ji+hAudpbauRUzeXKgA/CItlI+OGq8cOUus9MlhN9LZNBj4RuJTSWBeAXS
FfuYhLdd2V8lmYyW43U4+jdG2tyFbXBrGCO+tt0cF/6lKvm5baIaZNGLhHmAkt3fl8CvjhFbpc3b
dIDHkRtnpMnGjK98koPQvyuTeM7nYTHkMWdJqSVdyS651UBoX447zzoWU4PJHlA7KcPpjN6x0/S2
XXInteKOVk+YyjZJ+6ydpA/Jmpq3o2J4sQhzN2Jcls7sRGbPR+zngwA45u9gMZh/NahDIGuHfAwj
r67SvCFSyn3jCs7yWFYsLs8rLM7tJbVkZF0guaOvenIBqjwsp0mfOAfLl0or99By68CeNXooR/Mz
0KxDXlSbJUKLfgxwZwydsvFop8dzAwe4DEiVkZnRmoJtcjUzeC+WxZXhYwR9q6ai8zUTpREgiMAk
W82MVRXyIsRt8jzDC3ZN8z2lp8kj+atklRsojBeIuZim10fd1ppC1LwTYOGyceinAOJQO1MUZs/e
xgXq5/cWo6X0BDpkG+LM2s6Q4vAOHIvOoLQ2q6yH+9Lr6hTSfDF/ei1dzs26DUR1swhQll3L+t4Y
3ubeTq5v0lB+Qz43hh5JCkt4fJysPDpRiO48r6EzQQGTRmM807S4J2HfqkEK5cFO6rZzDUdl6CCe
rkmkYmlhs5mpYt5QDatgZQ2L5bphaq4mCY790CuC2p6Rm0p0N2OlRj9w1CZ9atUKNsVdJx003WkK
2RukxS7lzi0pSc9Fu9qU95aSwhpGPl5soyhatXTa0uRzkck7fd4DeVsWiktoHT4cp6OtUUeilzOy
pcaxvJfVR1JZJX/S0s61UosaXbohJuy1zqsyBua+1mWsrlutWSd5cNUp8s0xDg6NVT+XsGykChrX
qT1K7cPPtu9MUZy+BnPtKKIxGoAJ/PtWa2ntq50qcxJJmiJG2S34WVvqKMrxq7HAf46ViGLTSaTP
In82Fvn1DDRbwhLdfWmpeTMaMSFNbQe6eiGWOHdHUOvA1swmk0Dm7ydTpGW1tI44CbZxmTLq33+B
G+r+iBJc2IRz/v37UifX0aALJeftfB3Lp//04PQR0kExH/I6zhyTJAhnXExvg8ZQPLihcrmpU9ok
l3K6s+n0zG8HF5TGDNgflZbvoUZfmsdqtgwALgBa19P0IqkMuwDZh70sGvWVWvuQ0l3qPV1c+CTG
8fO+9DuTgwAL7/8Iy2E8YVlkFJkKxcSozRT9urDxc4Z0GoJ8f9sTf1glQ3PM5rcNladZdYqyLLKF
87aPpSmI9EFDwUMoKogG/v+WPo1+arCFutKxdCJvAn+fqW+zYa3766NVbAi5Jj/ajEVpX6SRPmv8
534v9VlmACmK/32wU32cWiPmYAfV58KPXqZ+8azykuqQb2ZJcdSTNlL/NE1Iix+f5uLtENdCw6Ni
8er8a+pyZ86Wmj++7roAbpFXX0SOtzPOtwFrKcHklx2ktNg0zKbOWl0RB4bOKcqPCaw9job4BIHE
Mqx2UrSAeD7Z9DmFQTXZDjHdFeAPRZzc2QussiXvM+1z4NyT7E9p4s2N//B4k2Sfs1BgMPnrC5/m
XGD6fYNOSkpKVC2VXG//3AFA6TIAiCzwHUO2+/Yamg2rOopATpy5q3JZRPusMfj2eeZf/3YDu2zR
d13Q/7E74DTn6Ib7MPpECcf3GXVOCShAW5D6lg9pBZ242cUZksIQcPn481acy+G+78RsI789i6qV
o58kA4ONysyxhwmccw/6zyiFzbXZ9tKs6Fmjq8ArBNfJHFidGN1aDiVJDpp0h6Jpk12rxhN+1YJA
eWgvdK6Yejp7+f9Z6+QeLM20n3yDuPsYvPfEaYrsfs5CxBkcs06P15vnALrw0JmPU1ajhCC5lvnB
7+yrTNTlrqwem2JyZIbUIgKJ1EePMVlJKnrx80lV7WOpCKLtFWqEa7LDRP0apoU9A7bBWVLxBXMJ
n67IqHz0oQqN0Z0mIToM8GFmGlEW6LR/zYNaZROLUsT6I1++y0dh9uWqwvorOY3iUaAhpU4cizpb
zZdFhTvIgAMfyOvSfG+p2uvXJkvMGWP8WfSNB0Q7LJW5oD6apHfQriyKtTo8Tf1mjkxTgp8GrZHe
vJu7JE2j/cIAz+hU+gaKlvE8dyTUef48R9nEIODktOhzDh4TBWVvdKMYbkVkEiElSo9ILs2xjjbe
KdZuHvA8kokDGZqCt0r+mKV3FlEAN7S6NgH3EDTxJ4s62/B4Qb4gbotg+4X403KO1qXC3fIPS+Q3
D7CASopWPNoTkOhRsf4jWv7thDeAOBd+UQ2PvR1u9LvKse7T6JHe+7V5rTCVsHSip+Nu3IYbgKQi
tp962yid/KtxvMPnIV9FgihWvOTi7VckHt6gWHHNFaSkduV0TiaYZHDMN3NVu2Cl5v99sl24VNyl
cAvxGjy0vwd7sl8ZNHJf97uleLW36/ttIVpnvw/F3d2TJtbrWNw9XY0242W6t/RvFymloDX08Fp+
A2JPiYSSCzm8ll7aJ92Gozld64iWJ+tOdYzUk4y1+qUCGUnW6Kgz4XhrmJv6nQprMXl9uzMl118h
+CCOt3DI1PorkWMSgEJwFGuT7dultxivwvpBkq41yKjJb5Ckum2faK0NjuxaL8TbrNq7k5MQVyYb
/et4q9rM/68m1eEZtMqJddtc8YgIxB6GZLf8ih/Iho4bzftV278kUW0M4Vwd7cRb311xf4TFgVec
cXCslzhyEiq8pqMf3QpphU18yx9jWlTQWNrIVAhEOzj9fnAmR9HtBujm/FEKb3JuQvvNEssVDEK2
ttPtkicuRbT2n0DuJVfdTfv2cMjs29vn59bRtkfxiiKZKuCxAwrR7nrnKGpnKSC7ceuH4CN6bagb
Qi+6XtbOggvykUeO/KA6jOTa1Sd8VxrTYqISrrs73KIqhxCy+RQYXr9Cd20r2atUrA6HiB8nbmib
78WHbg8Up59re+Fxw29jNCvuZHfaIMPLfTM8ZbfgPXqXF3TV7bV3/fC50sVg65yQkr8mEvpN+3ui
pk7DDzeFUVoDcHNr53n0ngGxXQHy7483zDK4jTt6rQM84Xopqt7pNfsoOHH70XnFxjiAvjiKuk5H
HkJV5jVzmCMElG6IcTL2BGyR4Yjjqo9EudHs4MPYDq61em/2FJk3itvYyIat1XX11j3C3Ntpnh97
o7/xoTts3HQPGwTxwgyuEZD6mGKxbZ5wWS80OxU7X7iJvGdmJBmv6uJGdpjTjD6oJeS3IRMzDxUq
jjO+cz24cBNzPyZ3KO1qKWQOk7UqBhySHY6PPEZkK64peBYVQM+qve2DPYryObTA9rDPl+6SLpH7
eH+/vvvIuJF0bvg3E87+KLauO+/I8+H28ClWrv3ItPxtQntDWQNSoOlYeqVX2duvj4SreceVfLr7
+Ijt1qazL/RVa0NOtQH84HFFIVMgddHvlN8t96NznOWKIarO6234oDEErRtvMhHtX/pt4wzeU86Z
7/hNC2GuGkdfOc760V7frwX/PGyEOAq395Z89t4pxCOHHHlvfqKtgAxueGF2cf5+veffzC9RYGZM
8Vq5wyiWv4ft/HVNsY/F62q1ucnFzebwG4SoV7nQuOMw7NqpXMrz/LtyV5+d+H072K87d8uf2D/u
C7Gb78KrKZ65JXwDWxWyCMXXx4UyDzMif7vlf1nkk+jLgmcvhRRveAQHKCTRu7lQvKMv3ordiyWO
DyMllCc0Djj9cK6twtvBCdbpQ3DgFwYO2xPWEDNHw78Tsh0d6qf6qXwPdbvYZAb0UWi6iQyYbYny
HleOruEoufV7Pdn1+6JykAnkF58sc9PWtEnIqve64cQP45f2Ur5L5qbpRNjZ6e3xodnpX8nB35rb
AL6Oh15dldQt4M0yX3TpPms8Ndv6g51ClM29EtPV0aP7cBWIz8Q27M6WrqEs9l4Lsd/voa/ehU9l
a5v3ClfkHaTMu35fufQ1+/sg9eLsq+deu7t3dzeI39xJJ1c/Fys4FGRLKDPL8+hxMTjGDeff5tP0
4sPZP6fiuRC657LMq+S76XFl3oR8d8k1a1f2JrvcFe97E5/U4ZIKIXvm76hxEeceMsf/DdS+7jBp
k+u/xJYNzfpLv1Ps13bX7nzxrrjZbb1h3sYBz/whbYd3ri3bup7cdvNeiPjQbqwtsOHk1s9Fehh4
Np9yCSk+f+VxP//JcRcfFFv3jgd+nt2mh+QjXMvOnrv+0L0fD7pHHEa4EmEN9vnm1eUu2gsbQSxb
WnVP/a582BdbXCpO9X1hdxzyezqJtutuDqHD9XGl1egorLS1nbXp5muKn9lVawfP5iQkL/DBFot8
3ReYPdESfd2WV8g9OIkstNfFrXZr7tureu27Fj3zneleauT9aeP8OwixmCehJE2J/6S0mbdt2vnS
NDwqKiTLNzjUwalzd4ZTib7isI9LL5HQ0sCPmcpaffoPFi7bxSiyiRshFq71VucEFLfxvt5wojeq
oBx2NSROfd/cVVsVZjgGYa6tyc0+dIiL6nWx33eHxkZ0b2lvlev3MfPSpTduHu8CJ7UN5+dM4g9N
07/eEVKzmcfVhHv3JLI3o7xucgiUiK3At4vavcbw5p/z9Q7Wb8rDr2ZjYYlH2xAh+q0OcLu3N+Se
X7nnW3zpdnXQNzB/QM3QCHlzm4rd9HUU5gtTe4f92Nmy8w5cnlNix1ePaM1f2Vs3Ptj2dhSRd9+K
C7V07U/r8Kc3OskfRp3SXaGPw2O7rZwX5bemu1hynXDEfSH6mSB+eaC7z3xrFjz8otPpkzL2hDVy
ZMeLXfOhQAtGXqxn+4Vux5zlzta1bclHxw5dP0TiAEkKk3PbxUo8oOpgI7Zi5leyilTgqpm82rhC
8KWT91geGSbPVT+5vXY3qQJ5KjG6N4wxX7F9d+WnRUi1Pz5P6np8nRC8ZAINZhXBfXt8OHoRQB1M
bVw/lKLZybZGPPvSVWsDE0sIJrybxZoo81mCRMaR3Oq5j4VyCBrntqlEM86+wfy9wNFYQpeuVc9/
2RKr2ffy+iv9pHFJIVToV/fjpt3I0k2DLRHGwttLX6+vieowR+z1N3s3eVgK//6ILK54Vex3ujLi
a+04ufuyXJH95uLK0YTDDb26V9f3S8lRHlVTJM594PiHwMEpy/unl2vr93W793Lh37UKkfjN0r6J
tg+Kc3MNX6zqTC9DjlMBlbKefOERBr+8PN2HPKF/9T6SPk1ew0cbr9RONPornGL8MJ+Yg2ciQEzv
CNG8tzjc5GHXEM1Nz6E3iFvDxl0+m4KOFZtRfD2/YjUVW+hit03de1ncZ85++1rudjhUO30brm13
qMRuXyJ5g/CUjUP/Qjne6Xf9Rqe8YBfKmpnzdbUCqehJG9829x+56zz5bzkHrHxSPH+Vm84bR2Ui
gCFM9ICVif59dCXNnrzrxc3L1Xo7rLDCGHhsYnBzZ2A2PegcxSPjKIApIidFiHNj/goX4nEiyLTW
jT34u8YeF08L44owTNvupHrXOngLFAxedx06PaM9ESxrNIQEcZ/mrtdfd634+Nli/NEm/ul+nQQC
dV76Qdd28/16uT4+vE1OLQAnLxA6shVH2R1r5zqg2AR3C1eDSpmreBUneLhXxOJqELH3yUDl7a3v
mUis30hvDKhBvb1y3/m0j8nLo7oORcbQDXX2X/egEB4hLRWPxnssRvEV3uU3SIvYmbNd3xHOrS9x
WoNCPRfpfDOJJ5WeEVTiIMm8IA0VzJ5BdlI8pB/ZwdxqXnyb7Tti2BciFs0b3YUnvfgrRgC22g19
inVve3Bpvc25BYmGWBHurwz7M7OZM/L0x2HTPUw7rg13uPpd7XIRv+ZzvJQLU94onr4NsRFlcSu3
GtfhpR/dl5RczfxVPYxuGOzN7bG4IZX7KMUvOO5uwtdfvzofGKDd3URXsiuJ8R2pzIVHTreuUaJz
yQUxOmPmGKIK6OJ6VSRapkfyq85RK/HyFn5gC9+ue35HeU2VYvIWJBJ7aOtRBHGgTiEcNudssv8C
UZG5GfNH3vi1gKxfxSiWQn9qCcKF5f2KxEZys9UmEtfmVjZtS7xZXn1Xi7clh+XqSvI+1l8y33eb
O4/pJPimcr1qDlNE1GBe2V/V5/32cem9Q0MK6PaW8BkMpGkvFpyRqvkVHkZrReVNdqruoNm6tFXs
HoNgOrSlw9ytCK0z0sNwXzztFdIEzEK4Obpbf7xCnEc8Ms6PfLk93mtQ8zuavc1fw6vwKm/Wprel
miE+7kCYfHwF3hrjozqcOUclXRSwchHFNYf3mUyVdTTiGMO93VBDZUxdGM8PjSK8ZPtwOFg2/gCe
d7tZrw6BOwmP0+/JbAYEk0+NM/tZP11dqatrfWtxin4Z3s3/4ezMehtXkiz8iwRIFElRr5ncV+3b
iyDLMrWS2rdfP1+6gekqlccCBt33olHlNpPMzFhOnDjB6HM7F141IMp1tTkiuqBNgiqPHDpjkjvN
TVdktTt3FlYL4X8V/dxu6+n0qIKkvPDXstljGG+bWheMLD61JaNkxHi8aWV4uXRopT4F53u03zBY
LqEv7jF8TFOqyla4X3qafFQzfCKgwm2V3GaaPNZa+peRcyzPAZbNHoH/OFFt3N6IKEoOCBXZHN3W
PqhfgJW9+jSrXjrKgN8YJTj16jm/c2oCv9yDjz0vty2IiGjjMoKialcZOLjs1h5fl3uwc7bze/wM
irHGyLKr2I9xt5xHGk9W/mP2mFk0s42OJzr3wPS4bjv/2NLQysV1rChN+bcCmwObCnGmolWAQRxS
w70HBGloN2nSCtfj8xQ5qwM8AgfWyde+BziBGlB87SUTFefsuVlWiCcKVu3cCZqyIrdVsUBuSoLB
8O+pTfPTtAeIKKtjI4Wn9hhPXT2AyMsZ2PsNKmByHy0OhdSDVUVYcUOK2KnLG050fHeeRNdVd022
9iBJvG/ZzFNsjeqWSg2J7lFraHq7HrIHouydod0N8FgBhKx01SKM4sfNkeaWPfxPr+rya7b+0i+D
isd0Qs1efV7J2GFGXEXFezq4lFnFQ4S0NRV3pyYbX0T4FW8qllHVZvaRv8aBHYKbvQvGqMSLWcFC
+REoxZ1TcAp2LSOsDeDqOQYpu8GYRrsR6m7dWfr553Q0Hd0HFU+906516ZU9Lsd19rCditbenZ3G
dCqvx3kO8kB1dXPhFc7kiPsZY9V3MjzLsJCRfXR3JOR7BcXpWq+27m9SwwrKWYn2VaqZUdH0yicb
Q/sqGbkC+NqfSwLltOiwZP0eoZkcbaboJV/4mpoABTLohuM6V/NoBpxg37obGKfy7lXP8glhxW0q
HrMo7c2YjIXKRqvu3KaecZ5XwlXdpqxaY1JaPtremSYMHrjrnq4ewflsHWlCE7wg0ZNQ20lyb98d
3YUPSozOP0RJdeyB7u7FLhBFpxqTQ5FtHeSerWAzclnjpyyAji1bV7VPn/nYdA+tswSTks/+1xv/
/KP7MlVfcQ3eyj+NQzDb73lekqiXDkNOvNFoHyRL2TvIHrBVMhmNVoOHtGtu4m5dNxCtjtYKgprI
CPz39nQyqsqs7u57k5EeVrpcdTrnublPcR/izxocWWgBljidfHjx2w64G3nfgBZ7R3YfAqMUfb5z
yZoK2f8JOf54pZeQfqvdK8/a9HLvD6JjnCQ75+Pud5pOQ+r2wVYXiDCxexNMChcXsfR+/6Bvn/4S
8BzO24O+VU+PlnU5mjCa9SCyi+dy++O4AdAjiie3VIZL4du/P/vnWOSPN3+JRarPXEMz43TvQ8t3
wK+dc2yGl0Fj9LSv8bKFUXsQXjWFFV7jfW/9SVNsWl+JXYq2bJj7x6Ds7Dp1F2fsTHfYz9pVfCTQ
J7GeNVsbaI7riWt4cQ82vlbPiGnCZacMNGCLuBrvTlgMzrfEl9455DVnxiCJE4f9FAAKrMYUINn+
SrgZF51KeO0cXC0mQ//9I+jqA/+7/RxldJeYNPj9938UA8zpqXxetYPafsaXOZBc5LqFcTgAI+Ud
YBYc8AYD3HQqMhfb7l10FkAxRAwiXDp9ZeOA2cZV28JiyzMgjObfhP8GInst4H4jZIy2rSJaBG+C
rlBe449lns7n6e7RZJlkcfyHZGZeUWEivoUdgsDlHIilrjbKQuKQTr0KN9N1O8BKZCj7WYWgIrzY
w5RoN3UcL3ZmDwDcOuPrAhUij8eyDzr6+7f9ppa9flumIlFNROOW9P/lapnmydgd99aTYJclA4ji
CeRJANEv5UfQ6czPYj4EjQpqIXrCMlQ3bC1L5/dlfCuL/baMlzvGFh+Pl23z2T/aF/mQJ4dtTpuR
PitaEHucBlH2GmCvDupeiiUh87n3ERA1e6twbR/6K4c8w2tEtLUTRa2chWVvIwp1nYubBxcCwkKU
wGFVzPgRVwwLfbIe7ILYnIOBi5rn4FdumQZ01sR1avbBPXs7wvlgnbT97jOpiq8vetGj0/AiTKdh
53Yh/ZU9lcBS9VbpG2+O/I9J1p/b8nLv9yfkUrZbtmWgduXMSyf3YPpFccZtqJxf9EpMch72Sm+T
TO2l+/R5Z4VeXuyrpGk38rzci7fCAc/TFPBWsfceOKOnIrgkuoCW0ZNot/vmfJvyXUQR9v2mXceY
ek37EW3lm5P2zZx43WJk5VRzOUNxmPT+9/Womw+9cdKLZ59S6eoAsOI2L7TSi2XDv4IKjysnSRZT
WbnTvVsurJvMGxIyYXq6iY3XnMqnv67aa4vuKnEXWm/voA8WGKX3RCj0aQqYEuuJfvKOk6Vo2vc3
XcKvDZXfl7uJLBQqqfB9/+md05fNY1lHwL5/d61ZnsurOLktL06lvClINzx7hby6ZjR907GD9t4P
1u/PJ7+gkPRAWkvDWHIUTs5FcB4eMkluckJmtac6tfIPAtB00BQnDv/Tp8KFKTSDUmZrO5tkT+GJ
oecCOpGI5CI7eKK16BGSf+DSRQAE7GxdfnpForK1Ww41jP6wCzokLJ/ymeySFq3stmx/fT5AdVRZ
CO1VEOezmNVl/+qFIT90lrGD+4sGfncvVxRJ2idM7Lvxv5o69v+cIVoGatCyGDn02jeKaqllbBEy
pSx8ca5AYAdBYJMLVwTefMXpB7dP03DjsiWqAPS7lXrhYaszoKrS9NRCiGNq9ssJvmvaUlsdjEcf
fU/HOIudDvSNJtntHdPFeiFA/fMk9fd/uBL98qg97xeepKxyQi5dc5XfuznL1tOefKi97HUCAX9T
bA6SMxFBc5V3MEID5Qz5scPVVJ3MxUD0+GlacdxsnX1keJ7E7QUgEh02f8156HiP/XeVMTY/K84m
0fdivht5/K0X6EJQHPVaeVANNjLofAQBBQ6s58NNiW1l7C2CodgPzo6ZxSQ3biGwneH4Lh0VGUuO
gh+G6ZpM3XlKh7icQDqdUcl0OTMKPtv2T2fx+fCYb+JV7GWbP/EufoPKSMcILAlwOHU+o5EhokHD
jr44YRcxdQxwFuRVxe+7a/wQZvy1vS8Xrfl4LJewGB9UuNxHepK9j49qku2cE0b3GWycj8Ltbe0a
96zuk3RGGQmZBPIE6mRqehjCbfWuXrcP3HBwQwCq0u7yX0hrAFcIMr7xEbVvxbaX21CnNsFZNOBK
/KN+c15uifQv+0d/lAQ9a3yNVsmuX3GuHxRmRe3cO3Sq+9bqHE9Xw1O1nejSRTi0pMZs1dPCSJj6
c28vq6JzP8MdElavtZw6jN7hQFRX0W3XmR9zMY1zxIm89VK467HbMYOr5uv1zmqarB/O7sGv8+sN
uXukYyrG1as0j97XtpSVhrOp+1P0OejEt5Z20UC1QLE32lrY1IRtTs6FtPf99n0VtfMuVQKEO0Qs
t077sz6+DNv5x6Uq/Cth76FbmuHa25uykMi1LUvolUIr/GnaCJaLdT/P3niq2k8H4c/vqv99+8xy
2zzeH8Wjj9vl+rnXVm+1oBKnx9RWHfONhf8Wvv9nG2vNuoXmf51G0JfHFYdSM4/38tGvtsH8pJbQ
eIWRf9p3+6MXTO0mtIJVcERnRXDPZnyGqQOu+/vpr/1k3JQyIGYVqRs83N8vrZ+0zYlheo9+xR9V
Mg781t0sFuthqwVYbg0L2Vzbb07wa9/Dt5n785kvN25/y6/n2pIDXCdRrWcJoNUgISSeul5wjyrS
tK/h1J2PJeN2bCzEm4j9u0Hn5cuTJquRPgwIrRqvGgBrGvUYXgipYhkPRlc7cQ8yIJVIOlaPgR2d
u+ht2sHOO0day1Om7cH2dw+Z7+duRI2y3Dvvc131zv/3mlDr/nsflvrtUL2uWdMzu5JcyySr225g
PMXen7otJwZr6dtfDXvw+/4bL5xCtRd/fAuz+rL/h4bR3NLXRle6qLZ3X6OGqH5psiKweir7XxJX
H5LesdvrzOM4rTthtyTppp7pHAdjbxVcZeHPd3Kh34SnBd4FZ5C3ml4speIOfT0zHRD53ao5n28+
18sR0rdLJk7pu1v/zPQ1MZ1cnESBqc+IGpq01vi3KcFN2XCuwrLvQsGxUJvqLqAmAxG//0WBEwiI
SVriYynLTqYCow3cAKTvDwdR9nt3sdDHZusuNqbsLLYfV9FzT5Pe2g06K88z47mlSmxDx+O8iqsP
jYCdOjvFYBUHi9yUpdwkGw99S1mdA1p09kOvsiA0p1reX8OYUWh4eAIUB084i5bJeBjZqieQCkK/
Msa9WK6Mywsh1h5Oz62HFx0783PoLfZDeH8gk4DNMEFJcpteSJVWXhP9LDYKEmm1tZwCXHETeNXj
WlxvAnVu+zgaWVc7YhINYJCRwWPzv84JUVvIdK5BJaoHF3H4aHyXXBBs6H5dCOdqYyO4YJ8QPciu
DAmgJDAi8oQMaH+tJzefnOHQEKQOBwTobDN9fzl+iP8YOq8hxkVXAhJBL8Tw07Q4rJoWh1RLFEeo
KpO920MeR6y8W8sikY6hPfl+QVBu1z+jU/SOE/A6af4/18Q0mtwWmhAQmvz7eh4q9aZ5vaxvfRu8
LKGK2Rxus14uLgn8kcKHSYZmkHDC8HIW7TBUXIhZl+WoeDT/+P3OvpLz/1nMS5Zo3vTHbb9lMQcH
lTAPsloy9c1sHT3eWEpN0QD+sUp/vLYCHf8ISGtnq/q8bXhSXYyOMYNiBJUPKMe+SxJte7HmUtLs
LkPis9/f8ScfwZb/94MrA/DHk+ksu9YPS56sk/Q0qLE2ICBQPH6KYNHZ+0NIduoqhaQszeBz7b2x
iz8bmD+e/3LkdtZ0vz82ef7Di8qvHQiOO8ncbTcXVtBZrHi41R02vbTmhF9ttD/idwt48+mtF4ew
qk6f67XOmWcGqdS9kW2qzF9cRXPWAjvaBanjk50Zdi148+l/iIP+/PTfWcofn34F+eVUV5te8Q1B
LGTSqSQm7sYp5cJIvXh4s1eAaxgvkAP73STRdztvvZj2aaWxKx4bXrwYRY3509YlSSz+WVX2xQN2
KBxLhf4SHXT3CyKi9pv3/9na/O/Rs164MUsktNdlzgIGGyyeKoTW3MlSZnx8f7GPYLvEMO/S8Jl0
P0/+m33/bun55cpZL2Hh7XS4HDcaX38nqls4y9TbdlyAItZChUBv8HDX6CoazrAFTZZ1OGkD6gL8
0OEa4lh6hqZYeP6bj8IM499NgfViAWv1R1ndN1jXCO/xNUoSqpebNigcsETegTZEHQeMTk4wvvtC
Aln4lVb7G3YqZxrMX/fjY1LJsCFUiTk1m2HblzLVR2mIjr69FBcfLxREd1cNVBWnMLJSSJ2d6LMr
YWmkQzwjgKkDFHkY5jYgBa6p4u/EaJVW5QR02oF8Nblr9uRE0mqNTSqDFUEmQQmaunzvtHj6W9sl
F7aniyS6DUY4iggMRX1j2ukY/kmNmwRTQl1hwqWA508Xv+Rjhn1IyCnueumEj4CvXAix/VKUTkBb
FZh3GtQgGC/VufD/W/c/m76VRKuUASTbIHGpsuCyO8BHvWItF0HwQQWYEiul+VU6cTUnWH90OvcI
NEYEWZac7cQ42KMRx053ep2KpJUHcgtF02CxW9sbaQA0yzqiQLLTu3bxhIuV1zHjoTdedpywPw5Z
1i573iSdke7D9ahTbmTzKL3qZyzGME0o2+R8Ved4F/3+0k/HcRxbMWVrij6IyuPYpq1Tchelt5NU
Rq0YGg2p/h32Sv3rZqNmoYiN4IxAjxBiJ+6eAVFMMU0hNs2zQ9h7+g34ApA5qG936im/OA873mIb
zYeb4LES8JGAjBY3X/HppTOsmDCeHQ6ynM3ABp12pef7aeoMVYRpMlQRpvRTXoJLy3RT6uJOShZ7
ErDJ9vLif1Y7eufTlzOKhb5/UWfj3b3Ex7+5AMps/GEWr837qWyqixlRRBtFyE+MP5NjnGUFMfKS
IFNvLZY2HAj4vKdBcuKU392RW7efopMvgtIDhTMKLBm7SKep0VnbFAKg2inGSIvYOVaUq7s0Ege2
M8btq/Aeog8Zgchm0V5764SITB8+BAe/3lKshbU8+BfZVjg3G8QHTGV3HX7dIv99DPYDHvmXV3gJ
BbYWraBNZZYP1Bdvjrr+3xF/rDwRNOw2K3ljiJWp+80UvsQAjPPUy/OVL26Pbk62dzOKmZwkryXi
qlukqcT/EH2W/pvnvjN1L76/9txfaoZygCo5zBQORE7obYdxXX6DW8quGW+S4m9pvl9etvni743D
vrzeK+plE02q/F+4H0ac4fggqbR6hl9i1Z5piw4J+q8+SnlISqaPimCurk5caVNIUmegJTiCjz4V
gt5KF9ByICcMYf7O+ge3291OHipMjtaM/nO0nTi7n/AdhdU+OMiCcG00AWUV0xrldnnGmLWZ2hAO
SB/e7e63hPdvL6x24Y/7dKfZCiVf9cLwTGGRo0XnKW9//9w5NX9pd4rhxrNsK1g0nFjEcAnAD/2z
roq+VH4jqDzinOz7FRv85PcTQH/f70fvVUhxeqneGAZBOs7Is72cJtWwwVA0scwpoIxGRTCZXIOD
mET8KVDRhNveOyTY+ZHVJxj93NvkCTPMIqirgBoD9S0XARlUcylGLhROwuizX1P1y3vHM1tmcGuR
ezac6iewq0lBlkRQp0EAy9zoxzDDZ5XwP4lmDkarIHuq88Qlo2ZXua8ER2e7TadVrjkCtfb4ZkPA
1Y/2bEaADBapyvTd7ucyKdaO3/66ezBVbrg4ATFIwIOUaRdmIwUuEFZGc9QFJLt93/5k7Nq76Zrf
wNZvG/8SXx0r52u+09n41ZeRPRsBdF2akhQlB6pxM7vb1Lx4uzZ+DeqB+XkVz6oDoZMQp4zjZeql
0PFThmcMlulwaUmvDBSrE6vY3Iv2F+UKiIVUTN5mge9C09deXeO0318ue2ygnSSGa4IatfHO0G/z
RSv3KAsxpEksw9y+DL8i4EozfXtr3qQFzZcwrGrcinKlEtEBuj2cPWKEyYFi+Bk+PnQ72VvbHZxJ
vArYWBp5AOyhuxayvfVIjt9cE2UIf9vJF5d4Pp7K5W7PYi5ET8YIJqLbmQ+PjgpDKBoDl7154tsd
ePFCepPBKWXBDjT90Yj+EliI0pQu5vIcYTI6Br6zGdLTIG7dLrXb9ruM+E1y9Dora6qfz9edslqD
ZxYp95/ojhvw6NazM3QqbUfB/37DfpcQ1984pVfQsqw88rpZ8mADNTuR4IHdD61PCN4zosCNDXVD
6AYqA6AQmuaeMIyJEKJ3fuqn24v4FSOxGAKtocH7sueny6W4XM6Va39EsJweBvTzWdBGK/BKbih1
yOnO2Wti2avNqw9oWu5hUJWXc2zoztMlOhSZKkR5jK4zxHpAs4xJN1zlgc6cZKJKFVFPCnstq+Gj
bXJZ2vtZjRbNmX6RePs3h+lVMU/hKMzqMJllwdw+A93Avz3QHjkJ83CEfVA6SbTtQXra+HSHYlNx
/G6FWtvRF99dpes52d+m7z1ad9MeIqRGWatwfFWrWCs6fV5Aji/aighFyP0mDjJ/2HqzbjaYgoYe
PCI/L3c+P1aM0+34oBS8+lJFgmmbRpTBpIfeCgAmZRwY9Tf4ZuJEI2JiIIykE3QqF5FManZPKNME
6yGHAAxeWYgHXxkuIJw6t28W351j1G6q9NRXBJaCImru5na1IbbyeLbfnaC6OiEvVuOv13k5Qc3j
raEf7vcnaN5NWgndefXc2cGQJQSwvMnkGfCxiWym401SXeMip7FutzgvildIIkZjYooyp3jSiSOa
Y0z972bNVPv+zwIbDOhQEvxGvfFyLpaVuvEorNqzTwouOdJXG5mjgFIFQdCqgHrOkFLVPUxL3A02
Ncd9H0w0ONhkmY9FrapSqA31Q20jsq3dW7qds8gh8+ije8UZn5Hby2L94cIKBTScx8NCMQy3FTI3
yIqkk/8vuo9Z/+ONXlzu/ZJXb5c7b4SvPcHtlLsUMi8Vro+te6cFjg44h5hjTFxNp9haNBZ9gOnu
O66U/kMO9dc69L9v3Ll2Qnn6Xn1+JxEjZRpgmXdURxXQ4rFuV6bCOsQ1cev3OMsALh+9TaL6dCHU
ymOIPHS22rgGxMrLE37a7NpeihP1Zog6j6j71tj/4N+QGkckHlUcJKOrLydVQzBoutM5qXpiTwDB
RskSOIZrNZoQl2vj7ZCMFhxQG5GNWHDHK3b05jAaP0Sif63hxeM1N9XaFb2XZ79oCiIje2LNdiTI
W8+iqT1JsuPNA1S5DeCai+LjOPQWGIER3cHUBVKapp2ZqUvVcEcf2kq1CIZht92eytXH6Z1qzE9w
MSwNBn/RWAZnpvqSsJ1X+W3X0CkmDkBU6jIjIg6CqavVWAyty44T+jBFqUjcRPuNMdd+cMx/Pfsl
aUO+tJwaR56t+K9JQ9SO9oQc1T14QQebTS/uii7nRojdVqt4Fxf8dFT+ePVvzP6PbKZcaeeKpe0o
Hle9w9dD4hqh+OPsOlffo7pzdoYwVWIRXoL+NQHzePP+zFf712ohrKkj86nV6kwwebFaKFPujMqz
ce+PbJrNNj7Z8hrjI2kJmYwGhPGDZaDATJoztJPY+XDqU7ghpedCE0kYGytGN7oSj645GbRV5FTv
RReqOhEMgt7VXyUBUbkGDCPqH9hrWQy1Hn2vMc2n0BYRWGstWkYyHMOSltSzFp277+mqRkAXLbCd
5aaqOc2DyZ6arnRutL4oTp4zttz+N4+X5otwGamkbkPJNXfb7WUwoJ+B7vDLhwQnMl3fn8p3t/wn
nikfDvE1hnc1GujxvRil+r3QdnUDom8VXQTaH2+OPbqO1zz5ay+7Np0bCRett8/WLljOMVrsFqUU
T48W13HVXUEivLZhnL5NQ7WfaJpWlYliOv+o4aMve7p7XhEla2pQYOnRVJIVN5QcjnYRJ8sm3XSw
N5KRUgKTG37gZvE/dlw9EgG2bG27IFE3GjcVpXMn3aySXZycEQ00xyNAshJKkwEmGGoI4hwJUHZa
VWjil1UzAnPG3D1dODhGtkGMyDET25g3lPUjS1Peb7p1RicaAemKpG9ohpJwjUZFclvyUoUgbrwF
Gj21tQwIVjdbYWfKGpzFDf4cqO/MEY5p1zv66nu+d9ZCb+PqoG0wBs0gGtw1ve9UVhdOPXT6IJor
l9ha0b6r/hBZZ/LCk4tmui6aSbM9vGypyRgInHsXRj14N9scpcCBB7SQcy8HWRsbLLbpjVXhAoTc
crqq04fDhUkaaElb8uOVJZHRroWpAEmLIl62CcnzRqa1jCMUABwaOOgh7PvoQtr+5xvgCcLwD3e4
huCOmvXKAKJvmcM/rEi+M7TyeN+y31obiD0gdggyN3l45lMMEv0hRnrb6IJRmzZESdRPmMoUAlGp
7+0tzrCgv+YboGy5Wok4b0H4WjxFAZEgWHjbqDbxFLmBkMTit16wULfZBNACMILIttWppN7ci5ed
Vstza1FnLmKD2vSuLo/OMHW2/s6+QwIj6KJTVvUkt8FhukXSDLaSYaIHmpHy5ZvYV//X/SEDgzQi
+phGlZEJLy6lrD3uW1Rpnv0tYSLFGMoD2TXWcHdN8azDfJvUOcR5GLQMZ1hsOQtVsNWGpIOK00Qv
++yY0mIGg0fcQAgs5+RTrP49YPxxkRBJGmqoBc7vlSFobotDc7c5PshKB4+Qq2rJy8MhH2Jaz2Gg
G+6ETougs/3wjnvv5M7rQEoHLCeK0Jo7cxQgf+2v/d28D2P3C1bcm6/4Ko9JpqMEi/+7wBes7dG4
37RDwQIHFhX04qiIxSAYWeDt/fniGXW8FfIjSstirGuiT1ED9sbvH+kHW/b3Gl5smXlfL4vGEQ+p
gAtbma0kcSc9Dl/QMuOW2R2Px7QKcSG3FM7fXC1dGfG/Y3om6lQ5SEiEojPbeDHyh4N5qdSs/NGP
BlFiKOggyz56K9XLLlr6Z4demGGgHPX4W58gvGWSBLpdA+rtdgukCraUhX7/Ij+QCtSaYJaaCNc3
mdDxt+N5FJox1WqVe19vUzvxGaMNuxbdEU2chObMzayBUkIq9jRuYdkPotMitrvSiaQUV2izBotE
waqQbzO0f80QC6vBumk0GfKIJu/fCytq6xJsdnoHa9Dk12hyIVfYOFCFITpMIRsvtpRdurTqkTiU
yclmpJyAYB/JvQQxjG4IV3zOlo72hjJnNVWe8vcu1lEr0Lln9YaJyvqLNdhfVkV5vdJrsbc5x3hE
vfA0A0B1QqVsgnyoOMYNRYVFRwRwNCJcv7pTBvQ9ZblPRyYzOZErKTTqqqr6Zi0lf7YTz24lrvRA
PG3TeYTFSowi0/mcAokPSFLO9ggokZBocMrxe3Rex4aoemsAiT4CDQQIkGmUrNEz91SpGsI1SC8R
w9p1J7XRLsUn1m1YtBXpfjztVZRBsJrTTFRNPsxassJqtw5p1ozgNJdJAJxVtLKs15R3nwG5boAn
VQymUrrH8dYmpvsoxvAgVDsAQf8mTa6uwoBpMkctFdiC2Yu0CUFvQsGBWbbOE84Af9+YT27pZB/g
19c0IBfBlUruJfwkFo8GyZS2X2OeXOMRf5aMaOMMjdGx5wYuLqi3iShbPf0A347hxXhQ7zX5nblP
GZNfhiJB5o5Go4MTJQAodbolbJp2ULSCt7ETV7Ci6ERno6zEn/hOEAbVqEp8cYyJGW4yosu0TeJL
YlcFPjOCz4rtq/5dinuYxK1DLexGLSzqUvTyakFjimxFyTQZcXqAcroqj+TTZwvCjZ3X+67A3SBD
m3JCnAMKApaj09ZC1cRz3WQ3q7kfOse3l1M0xsnDk0+yW/rB20BnpX90OVbZPFWWMunEVD5Tqk7K
dxIrl9+yVTdKQ5MpaIX6tOsYqWhNbHusYuO7yWQbnO1tMPVIQqaeXmElCPUpRaFkgPyxaPs0ZJQf
FzS2jn3fjziKKMfLxB5QdmnzOa52JZtQ0+bMOPzDd/7Itm4P4lXjoliiX1XMAS269aXIElVNbzeD
UzS4UnzmdXkMrX/0B4seVLggU2JbBLWqEVl/4JkELVQVusPlec7GHAZ3lyiPwoTpTawQbtNHsAWB
cXk1/dw5FV51HTws2UDvh/cr7Kyj0zp4khlCzzbRREcsKDvkFzmvlu3a1tYPNlATrnhWpWd1rVDJ
B704tDbBZbQXF94gvfPcOheGCgTKiS0ct+NIe9mnq4L6Zk5FuOa1NkE851fsHZgNQu86TntjO87R
cZ5fpjiNCjHNhgQ6J9pQ6ZABYiE4Q3NlhjaEYEXD8XlQiIZXBz2oeFV72YkriG01Ho4+KtDNRs1j
O0PYVcKZCH3fkm0V4X3/TU02Q2cDd5AeP7p4C96UZjJznrdohwN1UK0GbSNoF30aW43A9wHbvTqY
W3SVm3hcpLNrJ+z6bMxglKfJYG+3v2QfbS96ftPZuRM6W+RxgKn9MdI+J0Tkz6FzHzAdJG1a8kqM
HkyzpwQejfU6xnWGhsys7KmqcHX4FVq+SYR6R5LjTup0R7CgQl/9TvSp3X33FWs572zOG9glpP7E
hYYVOu+/iNNEwYo/fZ/QDZj8KPzwplre6QUWoWarROzh+/h/Sklzk4LiKV7O6HYEhaXwfhyw6vrk
iNOkJcDqxquedRFjyvaPES9EgA0Bnaq1exs5ZXA0XNXIbG3ifLze8SzIA4gYCZPWXXSNug5VG0Lv
aqiafe1uP3W00W2kzZ/ypNpNjrNTsPQfNghlqPO6DVMwH5QgXXOZJ5OPSQb6AC7vWuN+COYU6EfM
CeJqVfXGC5DQ2JpbzawcIRu2pxMKo4O6nbc1r3Qe/j4+Y7Ewod4zug6p+ZPZ8qmuDsrnTpEwDsqt
hU/v6JxGjXYZ79My5k0CusXeRA7/RjN/rdF6KRaX+9X9dtZY4z4wvXUrT3ep5TWzpbvqlxLGrqRL
FuJLxf9gwhrhZesZ7p1VUHXLYEezdzXatx/D20exqAe/r+wbi3710IapMbhJJ2iH2f536PBYP4t8
d6Q8wCjOemxEjejWz9N1spyYHdNZuXsaPdZJLUD+emxkp6+mr7UbfpkU3aZbdKfB0zt3j61Te+E9
aXgz5dI1nP3XM80Xj8wIV7GZLWfDs4z66wmNnYHhNQeHVjNc+9XY9G/+Iyzd8k3k+i1z+ts7vcRp
1/vtciiKFWTjuOJXfb72oKYiSJXzlGkRFL1dCPM42rVX7ZNXj1Qz4tpuyouL3BuzClugcZuelR4C
fUQnRquWHNNH1CCPOaD7dHkT6jKCQoXSrwuGLsuAZAYL0HX3Eu6fG8vKuZyeFMF91dmk1mSV4szj
w6CS1eJlsp9vhkar2XsM1+E0K4fXUSPOGZchrA4W+Eiui/zW17L1GBgR7vOQNmJOP2oXn/nHht8B
Yju5DOoKSd7NppMrsYVruB786+qglmmd+41BN+LWPiAGgE4bMRdQs11fIZ9ieY9OXVzHDR6PCt/B
2aI1qcIV+zbYtqZrsVrwr8Zw757626xKyy+J7t19tpDuG7MIpzIvO+dWkV0WzQ7ObZk15sdgM9A6
64AwsBwWhF6KTRDSP+o9syO6l6dZ0z1GxDP+lkbg0TRcf+pIqJFM6u3TlxU+04q8jyrdMj2kx245
Ow2eo0doTXaQi0bblaKL17vmxJosexqGoJkxjNXPs9LZDMroMoTiHi5bO6IwHdCDLqHACCo9LRdl
tA+evjFHIiHd0Ku6S57z54gih5404kN6jp+taucwbMSnpBFVukZr2i8H1Y5FkNm7Zwx1mDezydNt
fmqdenfZ2wf7XiXW2sbcbMhl7No8sJ1nelT0lwdkmI7e2i/dY3LyqeJku7Cgg4CSULL+XPlleOnr
YTVc98306xAZLdppjFaFYBGCiFMmefv5AaBu7zAbe9Uv7hcBGxUxZTS5/g9nZ9abuLKu4V+E5Hm4
9WwzTyFwgwIhBsxojAd+/Xkq++jsNB010tHSWt2rkw7lqnLVN7xDnAIvQP8stDuGf6XNMQp4Sva7
ibbNdqwjP2MHy6GVNF9iRpYjGn2RwXvehDZ87QPfjWB1+06NMUsuY3Rs/GsoRwVlykPQTMUZ0d8t
gnM3G6L1/1aFBvunex4exsuWU6+aXmDN8349O4tc7RYeFw/JuQ33Y36xEea5b6yWc5lZqpOP7ZnZ
Vme7tt7Pg8BCYZfQLCuc1njbh8qUbtLptkSM5cKOHDfuu6UTQyPlw0wdgmVgjrIhz/W+7cgUpuA8
dc6c5btQG8iItV6ColN0rAFKOL1rcu7avSpsEmVohGXbAhtHCBjtx3n7xJbztrE6vrynja962VSq
cOFAaawaptFuk7Yfa3PLNCMEnBESKmGa1EkWErpeJOdQOAqcOmKjEU+0/LzPT29VexvpwyqQAu19
tzYmlrfBbSylBLYtnO2Kss9ldmhfPe7K0Q7HxNFhZA+NPo2mU+82uL8jTR0M0o4WA4lEdDS2Ouqo
CbZd7nFt0nrDWZ4oavtVDU4Ydk/3Ejc0jgTOdobS7Gw/W44r5E9O7TyyPq/r1pRvfvQeb/e1ghAT
gd4Qk7VDAspFR3ZzLA/PscBnXT0KxIE9lAJpzNxA0h2Zw9MMlpk2wXywW0E3G2PehMS7y7E+0cbV
wLw5xqQayKPtSokhblw7WqTNlXkVLue7JJuq7jHYuYrTIjDYT+XE6PCrL8V7BJSqkO1DmSVfnekc
TRvXmihzNXVs7kKab6EyYJGkOWvxCGuXh1RBa8ijeghQ8d5yluTUCB9xyaeY6zhcmhQYYXkjCjpU
0Hb5vM3vlKaXrqE6mFOXS1f7NKf73nZ42Rx8A7JFUCZ529h7t+59XsxY8NPMHtkLMzS7NvuWrlW2
OU/5871ndFs9GHgHyaG/CXxEaivtwyIfnfvZeBmdCGUzh7W6jJjZO0vLY+AujyZ8nC5w9uCYwWEB
3YbT5j6zxvlKmd82RsccMcJHj53w3gx204wOH59bCY2+63ue3KiBkf+wVtNqwHOpECkGyhjR2jQ2
uQf2w2v/OLDGQlfD6qmDplNTea1m1wBptEt0auujdEL3c6FNGl7QqTzSR1W8OwmVmYEOlJV0i1pE
78bryjewTZGl69W9y3RJph1sYVcVs2LrPFYMK+9WEkWMY2xDbKayP7kTHII6pb3NH8yZExrA94Dn
tytnR6GWunGcTggNA3aH56Cly4vScljOFvZqM+aEz7S7F+H3B0LqMjM6IGBhZG43HMsStrcs5rz1
Wb8fOuXmuJLhxHT3/mN+Sqy1Oby9L4UKBmuVf+nI5Z1XfKgVKf0KLWi4r+EhsnuXKBuoo1pyGvrr
rhZV43MfAQz3PmX6EdYx5sjs4JfBy9nV5tqcyRoehjXH8RRKDWNAQQpV1KH1qbWIybQ5D187M2OM
/K+HfOJQWUHX3wiJn49WtyCC1HtFtAsPvdw/B9tp6/MapIMP1hHA5QnoC5WDbupBnedkHND6202b
DvoF4Ljc0XLwWN2mKils6cTW4D5l3Ep8nmpIDveU9n5Y+JgaYkjKHfDZujhjV2XaNEdZXaaHTdYf
K6tzh0PTHj2mzQosd0qPWkMvwO5x6jArkrNv19MvasHoYAOlvs7sCFrvAW46Tdmtsx/mQA6v4xs/
8NJVVvWmFaLCExdt2TcJ06qx1KkGF0Yh+z6P+1by/PcZGzQbXwN+Uo2oqz2xjg6ju94AWUvrR1ii
bdSqnGa15CVd8N7ZuLzsPZ19AG2uc/V27nZ0HZ82PNptdevAViNJG5bhHD0eNOak3kFIGM3s5Ios
GRbWvrJWBvWqWBVvy7b+pXSMWb5BZj7cxxf0+MyQVzOSYqnTzNLRNrTHRK7d20kcaAU/ejcjQrjP
iKZpUIytkT0/8bSMxe5LPSLwIdgodZKO8001K7tIAW2ms9Zc59VgX4/RV46VtjrA3GBaxsjbtrMA
dtYt2aP3IhFCID5dr86JHcnc4VrvOIOwODeSrLfFVjPhaiM1T9SJNLpF+gBhCnmuDK+RPbA/911z
vh3eVthhTmzvsKnaUqf40toijhucEnMg9a59e5J3Nc4/ROc3PAAbaru4IyRPhGZNl71tiKk2EHry
CHUme8f2ZcDNt7kJ5CE7Og92ETEssaTh33h5F62xvC6JkZcLhHhDHjKd7alDHWcFhZXJdcYzP+ZK
ZH7qHKJJpji7Sf2WjVsTrBCDXaAOpfZjcHpfdh/9A5KRlKG6NI4eml9tXdKEBP8Lr36r4scQ714a
ufbk39nLd2D8V+CsYvGH940qkwP+mb2csjOtONUup8awiPPJvashazbhNUXulZ0lBXpYb92iZ07k
wXnF7mO3Pub/HoT23Sb/xyie2wnFwdo39ZJRFFdvP1gOdx/n4SMq4/3EcC/9c+/evaPpQegXyu2S
+OvatYjRsGZr17PMr3qHgb4mtPWh7UW6a4zxP2drpL2GfaRErUSlCWJHuVcEal9to6Hs4YHaQ8Jx
vh3sO+AXB5dEitCYj/eLI+/ItmtHVIkmj1h8V/qmdRFS2053/Tq0AuLP2rmOc9bu2K7XZBH8iIlB
V+j4ZvXsKOvd31pBM0MpI0EGDvGorhXhoxS1oqt/e7PX5AD8zl5vP3c9nu3jOKLA2Lxt5yQtfcLK
eBdu3WOyDfb9KiS9iohDCLMeKM+f+hdfet9H2hrB9Zyi7N05UIsAbrDiYlUjaSp3TA7h8w6smdEp
Vq0uV6Qy4D/LgdmzR/l4mezaj0gkxmli9WETUsmOrRi81A2ZeHm47DcB3InAQNu+4BxF5W8g+3fm
sQzNRAQ3rd4DR0MiHy7d5DxikVCuOYdGv0d9Sg7tYctXIyM2aaOb/aLDyJNHUreXw8MEuUZAWiGn
KpUjObx39uSIioOUfM2FXCdlrPlGjCZcJwuqWIVgW0ZWkvl6N4vlUERaeRs7JOpq1J72JBxLn2u0
iyBacA64zb1bXyzQIaGhixDBbqy0Sf27J7dBxYZlOwz3idIWZYsqsHhQra+HSLYFxxhVaX+foHuW
9IAuiEAA1e1OKvRxKOqc40tYhFvIbx93b9dvxbq7o1lRoDbzGFDivZtuPTcnhLfWdLfKZnUfhzjR
h5aJt6vNZVx18/jaw647LDf55jLV59sQg9mzk4EasANMBLaD1ng/uX3c37YDoxH64pejK7FduncX
e69BRZNkcpwv3xt6Z73zYPepdWrO92VPHgADPvdvfS26vkit1V8Taw2IAPKhEsfEU2Jt6+rtsaul
EmrcfqyP6qDu72bb+ALGwn6nD9FWEUkCzy1T+dmRbNKLFjLwyMmii6FF5nyfcMMhqPjvI+M3SJ1l
/BiXGPePvrFSVTSZdnKJlkAKQK5DTS1IfXO0o8mXdXddI05DugC90XoHpF60+5cdo9P0750D76I2
swcczrE+sQe32UvA98vRPdWESqlulssro1PHy67sWR5JmMxvc2qjJ8b5WCluGRl8YSMcEawYucXu
ckzNKkSBG7TIiV13IJlsAnT0XlR3fllTXYLUi8CPYqGE9Vez625l9jVdCmycltwcAYc7I9t6DVO/
REdptNnUtL1s/5GgT4g2VOSjXOi82x4l91kT/nslf0Hx/DmaJ8iZllrX+qqCSW3C765A9zIw3Puw
r68m2/FoVLVgfmVTQrpRCj0LSuhpjJrLaOf6nVvcg5dPUXj/CLf+eUx0sQPHacc2dejlg57MK56E
KUbz503FaGUVv23FADzzrS7wY9/dl+VOvVToVRlTiNnj7zYUAo5MFy1M2Ysnu9pN8QapUWHeOrHd
IxfZ0c3Kl54kBw/Zr5dupSNcJe39tJvviVVTEgQkbi4+UGa/V8WAMmpeHsCee2eaHD+X7UQ0yUF+
ep9G431ugbs52+516X6yRSooZ+6XPdh2KRHvJscXm8X8G8D4xwN/80Z+PPDubGOhfmGzyGOgNxIu
BrgigLdBDvsctZFn/YLxWNGtXfSPQ3A35aSO+7HajrMztB1p7x1d290sg9kMtb0AY5AQPg/pIaLV
j3CG0LaZdMLwtAq5Eiqv404NqvMJNtxpTGD/hW3jp/aSVKD9XU7+86mejrV9YWQP88RTvWmh8Hn4
9nfYef0rHaTzcOecu99UDPJhzrTRYF3CuLdoxzn3ceIriofETyK10fe6eFsoeeYAPvgrrbiXg3w6
45rHIW/dCwZJU7dy7f67wDajvNtiwAekdlfa1PpooYngyG3UOzbrelQF/yFBXBwzoY+Dv/Inkpzc
hV/kOO6XkHCzOy9e4L+vCDGXBkZu2NCD1n4a5tXaItB53koCskUPWGCeWj56wBOhBlyUUFQnkzgO
46sXLsfCu+HxlkzHSH+DxhE6R2+vJu6X45cRqZJO6xxXJe2ZtfLIb/r5rOqP6Xvmo8jeBfYLL0ms
ahzaYA4GaDJpAUnoQA9pwLbRADmgc145R+/QfQV6+AUCzGhM2TRsCzC7/U0L+/EGZeedtbOK8jFF
UkAClKb4dGsBmq3uwyzSEtrL7cnkKKphtbOMSd2n6G2Y4njrHB4+jkyXZEqCSUng5qJmjNSFTXD7
CnOv/PpK/HeY312iH8PcG+AiUpVhCm+YRsCU0e4vLwAqPegLHb+Xuh9y97G4uHTVdO/fm4hV+eVg
BS4jC2KCMMR6QmAox9MJBQQFjPyiffPf388f729vSGR5yEfDIju4GPih4EERE7gDPV1kS24BoNs7
+EDRu5adXell7WtvwZcU/IxaWAE6fTRNYI4POk0w07sD2xdXCABZp5oP9hS1HBM1FyqeuXcBhEcH
MARs8mgRVPK0ewxB/CvUYcc4uOj8fiyd3hTjsT4H1LjejCPLdL7Q60kMFOrErHwB3vz3vKh/4z9A
g/2Ylqfb8aab+0uRqxxUj/6b6FfXHiBbze+DrcD2tgfElpCrgyVO70PgsXdBJBCs/x7FNxXz+db7
CY95GsW1SrMWfNh6KgjrYCn8Itj1VHjcGqKsJR5RyFN3zZkeZb7maiiqU1D30uSIbqXsXSZGuA0l
pN2WocHbdwy3EPcoa4W6r9I61ROqpigvpy5FHX82OfogbxKheVsnTUAuQA7arPWwhV3NFecDir5B
4Vb9M4naOTgGSvsSNu3P4Sk8hPvQ6u0pxB/bpHvBv2fhG0/8r1l4AqbfrIt5Od2AzdJ2cbpXce5C
fxkLfMLDa2jaNC66nVTqwAc59JIXoCpQ1raJhhWPLM3ZiNsQcy/xQCQgNZAmG6xt4+IAQ6ManUrn
CzjRv4eNp+Yvr9bP1XvCEBXywTwZd8BNl87Ntz2DzDJDVvDk5f0jqIorigCU9UONkLRJcCoDKSQk
FmsY3kAq/LsHMWnKyg2xrME7MLoxToWnP9PlqKMFLqlJOkKCf3wBcdFMHysDEE+5Yu2RE0Dxyj1O
rcnEHqVd6q4gNHNfp1nfeKWz9wuOPJDqHpLa4YH2OJL1bWaDSZMCewArh6OashBQSyI8IxDTp0U4
bCGjdgzu3iW5IRAuT3fjpa94VAhFZcYXflIYK+hx5W7x5Eq9/KV0of7rpGqGAfwcfZ7/lDR+HJfl
pZLvpomYWe5xxShfZ+etGbaBCZH0IZ8HnGS0DSxdiGuBj4rFwT4hKjq6ToiKy/QqO9iT7AhwBl+Q
OXouCAqBRQANM3yx/uqroT7VeBqtdV7W16vAIb63WSH/DrAAayo56itUMpyV8cVNPZEBX223UKse
Tt8G9yTe1jgeIHjgzkZYHSQTAZsvwIr1FxIFGQ6hPVpPsIJpmQpxh263iCUEG29dtDhHpm94I3R/
03bdAbI6maDd0AnnPbnbSj4sGnenIdISCYrLs+LL7yVjAFLRkPr1PvrgxoPQC1lIoEcePhqDoO+M
pYBKVquvSANQ6e1O0KHVc3gtYtQyxq9QEd8qxn+97f9dYPkJcaAdr+dHXqDZ1uYqxNgBnNPk0PLS
AwCqI8Aoysyr0WRSzkbAiVcCgnBdqCfAxtzeg0HPd+VuuTgjKHVJvs4XHuA0HKuZQ2i7R7m1Klj1
BHXd9ouM3fgtQzH/F84hm/JzdtfIWXU9KAex2hmxlTiqvu8LAeWnYd0H8bboTyZyeyIwbKR+3Tho
jUpn9BiFUKQDzcYtF5hHrwIFdnk4SZQcXNjyb12A76DjEcICCLg3gKxSq3Zf7NbfN+uP4T9dNYZ8
ktPtCdAsqNUu/NoFRyo6TLFQP6XmhxTCPAGSDXim6iS9qdBR4Q5GkPXfbw3oyt9OTVTlkeKmAEp8
y9d/vODVNrUu+QkmAsE2ynCUGUPeCT4avmOIkyVBBkg3zs/3nUfJONAwhXmnU8JdgIIjjeJDIEdZ
sjBBz5HzEb9t/TblIE+IShn8PSE9uwtOrrKyPdrhTGwtUAH8WmAlmY8xZeTlLL1IpQGYiYomvWgA
jJxn0wvjqL0WXGDFHZFABluumqu7EXwOLiXs9tad75gIUp4gTR9ceKfumwR1GC84IJJC4kdFe0Dh
oIc2E2yRVrFB3eG1Huw9hKXptvGPMPjDKAUBNyj9snPiABb2jxT8+LE8mTM7eFAz/RtcVyHd+ghQ
Zg34kSGqigk/NjC8uzdvIOdj/QMkC72TyQqbTxrjO5riB5RbxUe3uBRA+vISCZGzmQ0suASG9nBD
YHw1XX16v050ASRVu4MjW2H+dXFCBF+9NXROz5/NZLfxYGUg3Z0y1jJU+TAEWPkbZNG0HblrFC+k
geEMQG+QqHgcZ+jg6YBXxOqWPO2JdqhF/aXx8HGDh8nrSc4NlK1x3tzkQW4KbOyE7O+BfuQOy8J5
7szQDMXe4IOMHTQZBxUrKAwpph8UIAOYkTxIyvwVbsYZkHng53aeoHaIplaL+5/BeS7DTIA0fh+j
vF5YjkL35IwLMnpbLeoZFhc3ErEtzych/hLFTIaG3vWn6qC9lnrmi4D896Dhx/Z/ChrOh+ycyalE
yOd0GxI1sRcFOFqIKaPzBziXrUAXj9n9SNjJCJOc3M9/v4S/IujNH4N4urnUo/LI8ivGdGJmKgeQ
ruSiUYVeaA2aMQav2Ue2lWidgMqbRjA6py+G8F3feL4GLAo9CixkWdW0p0rB2a44ZM2asCb1IKEI
SUCyD79YfgBEru6jxsebQHl7xKtDAK625e4RM7kLKmeLq39P7869LN3H6IauhmMvZmk+5FKD7r2b
qI2zXPcSYIwSdYVHNzF4K9/w2UZad3Hp0nKm0ekiSvJp+Yf3f0/tr1mpZZsWabKpwPV8mtp9mTYw
wTln2w34W6t7ElpQHnhbWbCrAMXE3YXJcRBDV+B22KSm0MsVQNN70IEO3kuKYdJjxDRXhEdI9JpA
of+WE/4Yo/p0BZfL615bHsUYd+CgpI4+3lFjqMHjFtFmEiwok3O7td+G3P/Ap4lj3wBXd1eAj5Oz
S/Vw8+iZ7v7oK/B59HBW6sEcSzFS/nH04tr9Hstf++S/86k+7ZNcPyp4eTPW3T4SiikL9F3jSUzn
fzcNHyN8loVS6H+4DB/i4h/uX70uxm/J4s/5eqrEHDMjR0ubMQjjGap1MAYOlOsoOn+v52oFdqW/
QqeTAnMZcs/vXC3JOw9g6ULIbOdATGGf3uiwd0q3TmalL6iOyjJIevqJLjJsmWPpzDnacrcginFp
ur6izVjiZHmeSRsOIDxkXLEN7SkCONRN66KdIInknri6RMAJXo9l343gbN58Ycv4iMuxLE4jrgwM
1/o0LmOH5B3cOkplM/tjRsUCWiYVu4+ecArm/HWHoM3fs967MMcuAs+llNch4KG0AcYWHzwudo7u
eevrWvgfHxyuxD0vwptfkJU6cpq6RAFEUyhNPR2ruwptA/PMEon6cRncv0wHX1cHCQDKx9GEuihC
QMCqCcwcikAAjABzmcEAahoQYhh7SUvoAblDldwmcz4LmmD+v48GQ2zVvxbgxxifjoaykIv0qu4b
sn14U3KSmcgBnN8eweLoB87oqkJ1jfurxaK1XtzYNaJ9wFmXRxwTh/aglsJ6n3T2QNFxNBO2v8Y7
HktJhLbq0KtzX40/h5dpGlBGwtX8VclEln/Ld/47x7r0dGyYu12tSVImXgMdJgbVo6gVGNO3BlVJ
U8jeITC5j260tYVjpqz5N+xmsAMRUZGURfJ7DpXunWgX+zBeC0G8E2ThQ/yWfb2B6SPNWZQclbcv
fK+htqBUjxWhaE2oM5BK0yNnvrXrjeyTV919tSv1Q8Pg8yyE9P0a8y/ih9q9wUp17pehpGKiDcEw
ehyxfz4r7MQaAw8cpx0wKdM8UXFTdiwOWugh2uwrHX+aXgWg6ErpQBu1VGTZbrZXgAoBjkTjoyZy
oUPw701h/s02/7lx2cB/hsNK2pwr2WBS32DLmM5W0GW7nLbLIfbEdo6lnyCfTwIAFV48EipPA81Z
ktR/tRYze8lz40SMqh01tk0ewc0Mb1AkSDOS8WWKXtP4K6qgQBP+OrtVu2DVQGJAroq8LxEDCaVb
bfRyr/x6Df7cK09H5jatt0qx5LGYsjw4mFEjUwqBE94k76UIFB/rFtbiQJ+BQ1juAa+zy9qsg4JV
e3/gIouPIA++ag7+5Djk4YnpxQZAWypcq0TTQoGkJpwtDK8jiLtI5tDcVwhnhQvRfU1EGq2hhVQV
GRhaozTGsVg23eZz0Al9PZlP6S+k4zFhrU988xjO+Fvvs/DSXkvjgd0Fl8ORp3FMrAuIfQ/htN0Q
yQo/7awD0hH9Q/kLv3Pi+FaX0H18wijVmQEUQsYOKFP02GAa1jg55YcUwW0VeBqdpSne3+havggr
v7Omv84WaOeWonJT/YcP/COryq7F7V4LVqIU7kgnz28pYmz1d3U3edvSVBIukBKZFR2Z8ugKVv/B
i+Fi1U6ju5tv5WHFYuYEseVypNmM3XTq0ZzBLnrO+3PmoKSr1MN4YewNH59vrUmzDeiUDbPgJcVT
/hZifnoe1QY7Y6n0A2ExP2WJWBbsTnWruSPCwJWrIy93BWUYbkGGu6eJGaANBNcE4G/ziACaq1fP
GHa5eUV7lasLU3FyG38FtGtdcwlDoIJjkVLc3SL/VwCQegQKIALKRhYa8Zq3IXfinduDCaBIB53c
RBB7/RCuvmSmA9gPWgzfyHbLmekL0r6I1wiW3y6ncLm2v0B39TmF7CFGv5PrYAkxkOj5zRLoJoGi
e7jqkIKrmwUtD+DUYZEGACNf0jmUX85o5PcB8psyekT299d/7INlrlcSWf59Wrn699jhDgJBZdpE
iuuaIILBoykiwAMiHT5IJOcQAScqCSbbRQmL4NE3+yr9ACksODO2OGjzZwHgFvJInIKwLml0gFwm
LM7Uu+KWeXdzzUUkfeXVfUphD9LKcrb0gFGeZnUkMNsU19eKWwwEcUyiMfgGIcxdXcOJ5i5RmSPt
aF8kp6KzOXkE97crCXMxeLS3gdqAelaj7V5kR90JxbQlUqJX4iR/mXtrNQfY2BrZEmq2WLQ7Rli5
UsLdAFsLA9/7fDk4RVDC9ifOyVvQcovZdn1Og7Kv3L37yEQQTotaFy/zEWEZNP05IXfj3d6pnCJJ
Co4gtoELDspIyNpcqZufPk5RQ4HsFKsHH+kh53zza9zMwEsC0/vWmjJhBLjau4TPqN2Tc6ckF0Zy
bt27Yg5VYSCVlOFhqG72XUVYAFfUB2IF2LVr4pfIjwaH2UCQB0uzRsBUGClBdgyk0FqIwtOnPgds
zxh6teZrW/ew9XFBOn5Z1BhDqVew1xs/JxWv+GuVkPWsZceq/bt7bpPthKBsc9MlTq09Q+dpd8FH
7lcBkWdKLmyNhEw73/vVakuj5YYf4WigPdnAV6A52qwOfW0M2wsM5c4Dzxjqnyc0SHArzf3C9FRE
vC+uIPXDuOyroT5ENW4ojYB7mt5jfIXEDuAUa/jgQ+S+dBRcXArWdIr59xNS2QTO3qvLyPwlfNdk
7RtYoCia8Sx4dj/ap922Ngo6cHq/SvQ1B+Di7XNszI5eGphc9zlHIy14TCvkrXNltkIEk8OMLbMX
yrQGkaPsmBAE0f5/AGVqTQ2spxaAjkM70Q287kpfJ4VNhDwOAb33BR9ARVOhHVGeYm9RihK2ZNcR
XswsDKkgFxeT+6q6Jq7Vp2Pzx6OazyFaqVSF2uRWIYLgT7tNDE/pq0HkCOKoAE3VbGpKQJh8NcFp
dJyY4elD5XDijnrDGg/S6Js8+HeEo/8S4dDGJteHaI2tnfkUmstlS1K2tVqgdWhQijM5ehbA6AL0
ImiKBKs+DS3Xiidd/GxXy3hzo7JVApIRrpcFxR804NimaT/13I4oYBWiqo/EpOUf25Tdu8Qy/x7x
b7VSTbEVEnhTUWmdPmVKt12zNW/nY0Fn+RBbIYxmyzt91vHJEzWtJZW0XWf7Jvpsu+4lutDJyQaK
J1xD0/e9f3INn0TIU5IvbSWqi6/AMr9Iyuu04dHNM8DK2MbzIY+9h4RSxBJQdt8Y4obeuMqX4PFq
/pbtmbfxWjq100mlAOYWrozLzp2iMu2yKj5DdWk5txeNTOWXisIfI3paY0Uq1f3Btm/TVhs+MKBO
UyOOJSPA6zw8J8s4CyUYr19kuZeGohyAv7qXvd+JsqYvFu+XLAtNQeVb+kTSFVkM9ccNWC+3y1vd
Ot6AS+9jujFv56OPljekmemOhQpr2zsBkXzgRmm52xnMIKHBrydaJAFxPMYCmij7nRRUx4tY/7dZ
0iXAE6Yt0YkH7fTn0NJK1cuTfctxPj9zBRKvmMF18WgvY8trPrXxRXfMhRrafH7eTYN7G6bLRDde
5KG/IcP+GMbTDKlFoYBOrvJpeY3fsRPnig9B4kNTaqeHnubr69OnGdgzzbVB8Awa8q/oGp6nx27B
24etTrn/9qe2QuCw6paOYuVBNpbfJADscTnMF7sx4e5+D/K+DtMgp15n0HsEVB7/e7HFtno67v54
EnH0/FjrbH9UjoVd52SkBjVv0w+JW8N/f8ZvUIE/PuTpNDD1VillKdN1eLfI0BTes8QIbw0Vy137
1kXW8SRzRZS4+YZ4eRdRQd5+ABjcuWWd7DNPLl3INb09/YnP+8N7hfL+Po3+NQlPoXJZ7k9Z0yry
6aUOrINnhFl0INIZ7GNcMC9ut6Z+ekzKM2Lh3qNXrbd02Av83N37zqv6efdFKeYbVP6v8TydBefq
ejMOW8ZjQ9FJfQ3RkZ7qnfrG/NHDjMlc3OlZAOF2KRnCl28F/16v38oUAIMsDgGI10Jv789NYcnS
vlb0nLfsC45hdApavZbk5hIcohlQk7N3G6eBAY18/+r9/uX2pZaNAJgQPNG47P785JOF5cRFMq4k
vahgq9Q2CBgcXpvIXALPINVI6ZRcPpqO6mfBqauNXl228q9DEAhK4TKoYkz15xCa03Ff7JvqOjVC
KmCdmoQnOLWBu3YUyHlQ/Pv/j9lGUuz/PvBptRurbFo3kw9shtB+EyEfbRaCdQknaGWGRtTghk7L
C+FK79VOe/WwTwW1vdHKlHwpX6dFgDjJRDu7VNa7+zPA/npkAJq/9DjVW7R97NjqUdsB0U3U6b6Y
ArGhnjf8jyn4fiF+nELmvqWcSjEFrROaMMeon/mS5smUDwRce6pFEJa8V0GK/NungmECAaeBNpae
i/jX5nyVTunuSqbXuI+th54GwuILI9ao/zwq7+MccNq8CqZ/wwDq/9u00U2ij6c5v9fLdHdpqZcp
qaJ3/Eh7d/qI3z5fAtO5LunfbXBo0PqIZnl2eHKm4FiHQyaD6oGoOC3JZl4swC8R5o8x2c9Rb23W
l+Z80C68d9L3pU+E40xKqjUmIC7YWqcXS/5bA81UKNxphmwLOd2nN12RzjtevvJEnI148ZGgljjD
6U6gVbTAHw8O7U4W9wBSCx2RXoKTguOZLwCiv4WpDMJEx4gKiWmqT7ff1UbnL9vdTzw2VTUBYhU4
KArGtIMrPEvgY6VlLDXvMmQnvXt0qYVlrhSHMyF+4Q5luU2VzsUZ2zmV8RaE8Z472u68OiN+q3Ga
4A8NIYJrUJ14intyqWXrsnE+TZknYPtAWVUsSpADup/dZazsYRxCmqESpXlbLy8DY+/rqP3s22eM
PuBYbj/3AMFooqfJXovNel1GuZQ5G75/s7lEA7jVCMzNhTJJtUo9xQou506+/TTqzk6LlcdKrcPj
oWtgfmO/3a5gc1YHVzuT/O1bG6y1UM/Rbm5kEcEjsvHvzan/UpFBY0pWiEVF78V8KvBur0amq/vs
NFXH30JTVKuOjiElx0e8zT0uyMLLRbogyzRBJaGmKHOaLaSPVdOdPGgCNDhNu4+zd69Ex1N+0GiH
PINLD9XrdePd5cGSfV5Z8bwq0XIh4zbAMHapHURfdvxFV+DFE4nN/XTe2YTXpmYbFgwWWxzLP847
UMnGI8XVanqxkSlwjig0CAXvsqMC6s7c7ZJ6SNRk/pF9qTlHjl04t/wmd1WgoTfXxMvlU6cqhMDC
53Ep6Lo7xJI6B3R4IhuueYvz07UKR1J8qmh5t/VprCoEL/S9V57dCsTurITdcUbRJbrPalhnqxxh
geWLt9z4hlj/+aTg0DTNEvrNuqx/r+2PJ61qQ88PgLCncgDxwMIIfHLfZMCweXPiU1AHNxg4fC0y
AxS/QoNgZrmni224RfyYlFtQJqea/gGQQESCVjRDLHjhdITRn9husl4+yaJLzDsKeGSjJLRN4ryP
lliN/GVnN9YnVVJ20nNY3ryrHMlUNzX3Mr91066xzqNl5hkZcNAsaq0Paxi2apu1QCuaiJ6LQHWu
m/0tPPSpnTdWp6B30MHsV44wuj87F4hmJ1/qGii1cgyI/3/AK6bQJnlZ7SuXAGb7eVjCvlR5Go00
qV2yKkj5wJJYxtXDvWM9Ibs3UCxR1qUjvx8fF9LZlUm2UBNYOoeat2nZVTt8I4FImqIpfp6eJtu1
5hUfj1XzSchO6xSmujmSbQd9iSSd3ndO8UUxbgP5Yzmv4cpkMV5ZiZBJyR3FcHV/6anv5Ji7Rd62
edorf3SmsoGO2NQWHLxhPmmtsd1MDihUx6p3NRw0l3VCAfjrmrvNYdLtv/K+zUeNs+kWv9CSMyNC
2oJWSvfeJBLSbIdNnnnwZjtFXHOUUBeCDH4f2F9FiHzRgIJljdUSgtOs7fIN6u8H3QVBsYFQfgzz
OG0vp2VwDpv5sq9/GfFtitDI+y6WF6fACjOB+DSHxmQ5uMIXbxMhap9p7uSTkhKdHlYkzOpK7x27
zJtxcYp+mWxBCtHX+FQ7qsfHMxd1mzO9WMH4U90MlEMvW0jzi59/yChQ4Dns5tRQfJrlsBG1izO7
B5dZOjweOHZ3VAw/boFiQ9rjEMY5NvXJzU8RrmjDgrVnvgOgtBNppgIgVdZ67/BwlXcIkndAVaEx
V9E9IcVQSJ4BFaGaCj8N7QqKanZ41P0yrEwHCOlAQxNq51iqqzYuQpV4Pj0W8teyn0ExJDZVOoip
tr4OiQKlE1ipjm6M5LaG2v8wdmbNqaLr3/5EVImA6KnMMzgnJ5QmERAZBOdP/16sPvjvXr2q+63d
204n0TA83M89/Iao2HUhSk1tpzXIAyJ4V2tTcFe9NvJ6hFTXJ8YujBZ91UlzLaMgMx7eOOgwLThr
99s8I9feUYSM3ILchNPZSx/qVW+ON7rQo3n3shB+QwaNhSbhcTV0OsX49El/RB0U5G+IzrgwxB/b
K0e0rxkkByqSsGilvuZDT80V4tMPBzJi0wSFhWdljW7pPNtR2EAmLE2qUhVOe8Yx4uRk8/gLZkNs
/nzuS0s5ll/p4YoFOAQdtLNGfm9PEpq4lOMMK0Nxfw8kmsvz6Rvwk6f6lTkx4SS1L6s/wEj0iZx9
r2eV2S6u5RxBAUAkpCNf99YUjl1AhQNu913S1KXpqzK+ogXIE1trIgNBKrL0Zc+gVKFlcdI457ac
i8bYplvZkz8WWjqed5bgdsnLud3x/JpfF6VTfDwBgXy9iDXrEoGeLGo/hbVk1MkzPq2g9gY8vogI
dND10x+kbpL3V71rHS7nOLzsWzi9MVuGshNy7vV9XXkjm0IBCJQ2Rppi+0I0bHLgnvRRpt3D3iMZ
eOtX6xTef9RM7+02yFA2CFErGOkXmq0niOUSgiGyXtKXQF94q8bTk9arrkSdfjEePhehd86h4HLk
3M2xl3vj6wB8Zhf6D1lJmjj/2Bp/AZdpHtI+nP5jmnvJsnszweBunf68DAoOppn5fV59VkkZSlDZ
3FNwTtLwBexiMLoruzl7WnmghT/5fIwgASgOX18/zh+weq0RKG7rHvd2ERJ/GJaOvKl5cuWkXT0W
zxnRlQ6/xML1nsepXU3JZCoape0X+/GY8d9HDSlGYfP9rIkpvmDOPpR2LkSvUIw6WW/9553Wj7x5
eqhpjKwXTxAf5kJDe9g0bQS72Zd2B7MgeEWpAzj3Hk9gOQNnF8CjX3MeekTwzIy8hp7CxLzjurNV
wngct54gaNXiverRyV0/rJxI5D0L8xYggCNHpSv5d5PVSIrKaAmli5BNSiTX+cqXkt4fQYYC0TQY
s1bBI8wWkp9H4qCAuGnNe2OrRuHPDML33WbEqyhWEz5jmL2CedoxAHSu9BVljWGexFy50if7ZxMx
KYFGzC+NQgla76YJqoWi2qzhHfWp+NXRzUXRwMsjKcjcznklajTdP+3M4Qr2PRFPGs2z95z87enX
LN+49YvwXTOXf9qjD2hGfY3Hw5zr1U80eg61PkJJ57t7682TlplZME9is7hr8kUDYZUKBH43F1xZ
tO5QwyfoBZ0yC11FCc2GkQUrh7nnKTewPpkxtEpqwuUhu+kVIWFsTl6WMDZmILZt4Y7Sz0J867Xs
SAsFEaXCjh+4uTMhpxncQPWviTpMWYLXt0oWhqdfnC/kr2kO9kxPD3lwD16y1k11ZWTLpT+FMt6G
06dXobuZzm/E7G5zllwxS57V8qx6Re9UHFhpSw89p93UmSNnEtfmmDGSMK9+FHaUC4MO2oW91i3l
h1Z70+8bHOZGh3DiTEx2icfXy89294TAM96yFsR1jU3XUjSqrWBLX6Iz8BN67VJq70/1+HCm4/n1
ojE2mWyFeJAKAA1ySt5IeqBCDp7pQUKJqwYfxj09PB/a4/B+2MKYUCTc9GakF+L81Vvi1TwhqVNo
t+/ev5ijA/qIm4fPFAf0AFvVpdboY7aD7Mfl+/aNW/19nicCGkKFPoC10vkVACnNbeuqvY9jffaa
j6McyxMAi1CiVNa6kds9GHrtpVjiPndRCPl6utb0i9j6WFZIRn2iWT/yRqvWUj8uBOjrZ7k7ja07
MygOo9CfIGfBqkYkw8p+ulU/Gr1SrO4xV3FiDIpj0ejQVLtGE2zOnzMfwdZIGbuijPcfyf4/yxeE
KgAVSGMFy2Lxl8TE/6TAvdCOZ5f6RkRL8NVEhEF1OvSrRJjhmT3aP33CiZtaK8meOogXMiFugrvW
OxO9N2fB24LyX8NYmDhK8HZJLpyR80AYILcLunCq21mtfnKu8KGnRuv09t0UkQTo7f84i382ige5
DUZjI1mRZ+L4t1K5FKfV6N5dG+YT4xz+PHwrP/0k5xzrCqEvnLD5fU3dR1C4yCEMoqJkQKIpggVA
D0HPTQFqDERuFLp6M1tdfE3VkJGo9mfzZnbETU1G9eCjd54BQlOHGsmD8Q4FUVRian/2HyWliMz0
P/cZZYSwiDgbicpMVn7rcWaPNptcpqNmvTFbYjgV5a7e7XQRUAPAbv6LNAc4DD9p5ofoZkH5hiya
xk9QNBMnjxxoI/PT16r/eYXCPP/IAD9A0DOFFG14Q53fycwHldkG3zq2LWNCH5lu5uauTzvzDYxL
f/YGOVD3MnuDyvWi6lMZVJhSmnlnk3M9UHpYNSrNNm/mLHELXMIdtzCZBMg1aE2nWh58gziOzrsb
6H/VKaLlLMY3cKSaU60Vzd5WHf4HAvVhH+EFqjlmnPA9lkN28lPuWq0LjshJ3w0m587EeN4MT9WR
4AfzdLKfiPMAVMmgcKcaNnoDimQn7RCowbPVYCgeTYKAvgjMUZAgn4U9uNRbA64eY4GtDEZcg2NH
icHcl/phDiL6tALEO8bD2WB3BSxNK4PCjbExJ+lsBISdsfCVJGMjwSPFD93aDR4rApDKCJtPhFsH
Jh1aQ/ZyefPAzaDQA4BuIA4FpmwcoAFJ9NGqBUPR9yCPLJq42c29b2Dvi+T7jXcCyDl17nlapRv3
DZxJiC7YJis6p6V+7Yb2wsSdzc/fEfAHxBbXw4R1R32XDmiPoR9MzuykP080tQf8HrDk1kEJJRqg
d/prURPBbuZNm9kgKQbi0tMW54Pzg77jdJNqm6jxMMwke/7mKgcjoAIJwnio+ni71h9ATVwZzirg
zdQ9JvMtQMSQTRPQlCBPvB02LjByK3KBBdiTuVNCQDlggfpgbu7w3pvBew6zlMOXPEZO2sqMZgyv
1Xl0MBHGxLoZnabWOKf64wR8SUI6ead+gcftgXcbn+jQL5y2NeBJN5Zj0nKT6kEpGiALQbKGsjwy
Ah1ZcX2pEEmtZIONkRkMZeB7jgHaYcycHCIPxJ6zfkMoQB/QhzOc2dHEwmJ1HuVY5Iy1w0CcaHhf
BRsbvSInWy+A54nzAUIAmwUax3tmAbF4ze8djYHbEUgbQKJBAjzPDTUiyStLF4EyOCmjEwo6T3G4
rhfQHmSHc5Kv11xGyUjPoiPbIAk7Hgmdhd3OHhqDeJqzvrLNL3uaCPKRc7/OAbqOtE8miKCa5q9F
OS+Q0NIyU6vXSztdZLAkqiUx107YJs8a2tkIUAG3gCqVAD30WOIoWWOMKizIW20gd9HCPHwGEkDY
MdNllPe0CzLEKCmxjHYD6gR9kM1uQK/e1gO4doDY/kxiGqAsHh6tQBlrN8UdXUyuu4ZNBKFJ3yX6
sjKBlZ9ZUzfv6LX6ZkoZNvc2SH0fE++X9IMurlaL2nOcmxUtflKfQ3rjWwrnjyQR6hx4CzRsFs95
ljiDPJxgFFNDRV1pAX8MYBt9xe9fPIY7WGeJZ2cUvmg/aLiwOtWPEwWfxAPR2ajDqglghsP/fQF+
Q8rT44osG9229ZIzDNBjoZ70qYnhqgFmdTmx3BFvc6DTuxygTf5xIL6yVB26FXM89MT5iDXD3vFp
eg83CA7Q+xaOCI2Py8wsboD14v7tOBEK6wucFiNMcQZ6zkjC37eB/yEOjseol5IPPwzua/sR8Uxl
CxDWSjRotJvd6qkjpE/AikiBmc7Cwr+28wMdOHDojoOWHP0f2nGGVQF9fB+NehCP6fYflVMjIfvh
vj/DuX8GL3DXtzcUsGmRDPBGKKk7+aJfdowzUaSCFZBqTza++U9u/nChkTMJohwT7vlAzUSiHGFS
CGT3OUArfy51Zr7JjyNH2CMS0w1iHNy50/JCCjq0Mq07+BPQmMbVMIY6fzrfKxiy6CMfkUiEvPCR
ZiQ40kPFpY4EiAhKyCSt6pCiCUvn2qE+SWgIUMdW54vUWWBFQ6v/4CywcEG+AUmM9qWf1RUZ+0Wf
7QursyVq4kHKfXhYkSlYx42kGTCnBuT6By0RUUHfu3fWV20pxORygkbLjuKQZ8+EFunZy0QSbNu1
U3VOmd4Gx/ZTu8VjRATmp5n23NxH9gxbwvPyku9pkHxRvUui26v2hS4edgDNpnzH1U0T1pfdQAMg
Ay+1MWuF1g7eepeEQBJQxpQkyQMPBFwv0nRrbfnwlnQTtA9GJ+9cmz7N7mSrQK6MB+eluJPv0srW
QNguFh1UfMoXU71HLZ7E5cQOqp0hdfE33gzjVuKI4dAKDGM82yNa2evyDeUNsPl8fngOIf/e5r5P
yDJCTVq7YRZ/lM4AwkkFs9eBsJ26w9tqHgRCj93xZ8IVphM4b+cu0HkXgZEzMIp3CG3ggU3wiEe0
xuBAMKUA/XSGDooGox4ECAkw1TqyOEB7MvBePZKpgvE2JO2+V87uSAjafYbsazfHyrvkLzx+WfQh
3O+Gfr33fZhpzw7AxtOl4WFsZQ7b2HdzVyOeHNdPduFltx4srQeNA8hTUw+2JbEQSfDXDoj/kQCC
xeXgt6S6GthvNGAGl3vGUg8XNpjzmo8OaP3RLQAfDD66QnT+UAdn2GDLpNkqtX8jHic32EMqyQl0
QwQ3jpk5PtQabRf0QbecYogdFVaaiB9gOLffT7xOOxbmt30V5kkGCy2x3XQ0X9fGnrYNLXsslSFc
qk5y3nn68W5hraZvmCeWc2H1X8oZf5heTf6WPf42JL7e8+KZKXQpBBtqpcbzPJiLlVaM3uggvVnw
nA5PKdee/CuLuJgUWcHm35PyXxPK37rrACskeTyZSSo57G98gtNULN+ZdGnW74it7zVnK6HBaa6Y
G5zYyK/z7RzaIKt484aAoj2tNdvXf9Fi/kJz/dth/Dageb1OzfR0osIBJgk6XvHIjKZW8PleHc6t
c7jG/fyeziP17WUn7cDOsR9plOpQON5Yx1bh58yLpO0penqFsZidNCX12I4hnUgQVi9syqcVpCXH
YdnlsFgbYzKi/J1/KclLMLGTQwNtH2ZoTgIbm0+L+VqB9oeJspsPts1wm9yXiCgc3fBlPZ9ZYfOx
bj8pWlau4CpHgqd+tiGvsH6uP6xHEpusMI9HUs00lKFXaMQR7CGQc5o5SSNhrkTPL93/+81k+PmH
kkQSp8Dl1IlCWfIbECCf9HnxTpVqnQOZq8mgKtTNZaO0+nVfwtV3ULMIbwdSQbhTW9nqCabXYCRq
9u5m3P1zjNbFJ63wllrwYoMaIkrVDPF3xnkhMjWRnAoPEnBunfM0VWfGtlHFJwMbJwlUYUdVHSmo
VGt3r1qf9gBSbVrk7FiMBToHspN8BC5L161HF6bSUvt5uJKwrptA2JZJ8YN84REsMp2jt0ftVwbV
4L+ZTbQTdO7HHgVszNMH9bNZkJoymn9vW9IlHhqVypBsE0lX82GPiVdXA/7mWkEJ0/ti/gB7ttf7
NZwjLf+8gqN9Gg3aJiQXiNZxkg7aGkZG2UteiJD2C328SdgiEytZOJalg0G1cQnuduEISWEhZIyL
ywzV06mdu1fEEbl4sWJ2uhCXOayDW3QjeEGkdVIOTtyieA3ZTDEyX0nahWAJrEi9WedRs0rBxbMr
6vmnENPSiCuzRLu6Wp0XXdKGA8m+DRiJermV7hVdNt8GIjba1CB3M6RYRqCiOaQJiEKaqetTMAFk
fAJBfgrexv/HHPWfU0cANWMGyBKsgMn0d5RFwaDuXUnMUfuUgcZisq4fmsRAx5ah0HKPO73cU9un
yUPVaaI1x44eC9sm3+rYT/S+1i+BWaHBRmJfMX6mXULvJRYtuA3jb4kRviNizwGgXTavpPE84Cik
Of7sHQFtFpjZIVmTmU8ypTfkR7YJgvm/P0WzP3RbgHYO/0zVwVH4N3QFDk9iJtw5SfWidzdN2dGT
fb20l6q1wnwEEhmDPiTwnfxACxbH1S2wppuivbeSd41mYTrSO7uQGfxNr3qh6KlqKNS8A4HJ724m
SQab9yU4Kc5kQ8tXwlOC1YRh8ncxjK6Yq8nzCVvm+2fMMIni5ITUtHBoGC/gEsOauvmMLhANbjWG
Gvi5tW8HAOBsqks/4nok2zXrIDtUonZpdfGnYxwPn65edxwPs0v9CpddNVHsa2HgMXyHGMSEg9bP
iYEkxLv/up5/gDpOgMeOcKxVCE14dhG0/qd7JaiZdEorsQYhhNzEYDA0Mw/yoCPQoNDHtJR27HvI
jS6fBULwpYy0HEmkZUEZYxV8VhLcMjREmtiV6UVHEIcp9/Fln8VUCePtOWkt+mL/MWEX/4AUnUwk
CRyZgsQVCle/7dDZ9VnkXabUg6E0VTRUiRvVJlnekOk9cc4UEZFCKASgwGmlwEmtoDoi8XrXSYhX
ztubUwFACYs/QojQrhF+TPSvabUQRvhtPrd4GH0DVaGcYjDmZdDkSPZpbmmvDFGaLapH2IUxNR6o
mvZsRL9X21QeVWpEjwU65+KM9OdtNP8Wvr8VcPtna3lKjrySUU3mfsfVM9ipyPLs5dmiTUPxlV/1
+8e/Py7jP7TB/naZfttz7nfxpQrVGKFkfTBRxriK4sdcYFWypZxyMDI3SPTX7CZJiQD6f+ED/rDl
/e3P//a0vu6jdwV9qV57V4oyuj3d98hg5INUTcT+nzq8tGa6OZxxBRjaBFOnR4k1prAKGalhcQpE
DcLJQKo6ElU1O8PlhrJ6EHSej6Zzu4iqpd2k+jE3lsf/JM3+oSv6P8f/D7bAW3yoD3BM9a8EDKL6
Iwm8vyjLhwOGVs/5z1UFFkxfbFD/Hurw2T6Go87Mw/6YJZDhdhUNp7lMhv00UGAZzuFkvfJI+f6P
R0L6U/jH3g4Mxmwyk7Hf+/uT3OPA3vbiu17LlpwoX0J0xS0FtwU6yxijoA151wZ45Z1RzEx7mK3G
rtsMZCu7957GLIakQ3N5zDb572tw8oeRH+Cl/zuw3xZBey2m43TCGnyjw/WwALGQzNo10lwEDsRG
L8hxILFNRWo/P0RdMA6qWSYVxIGBcnY1n35vsb9DKyudzB/0zJnx0UwvEvTN0fhhFrWVIZpcrWwJ
Q8iCmWScw2zJGPwUkEAdBqD4v5/Tr73095T4/85pPPotbE4nap7fn5wTQ0G0yF4/aJdcbRR6rac7
6GsJTqmXJsQMq9PHi3//4+LkD0+1Ak9HVnB/ZujwO+pmpp57uZpc2endkyMsa/3tTZGOnhjt4MHi
PY5pMkED5WE8XMlUbDSSP582vAe/ZkA8NS5hrRMt3VvQmiX6aZcg/Tjh2zGMojz8EGS6afbVe4eF
UZuFUQZvzMRWN7SKMRxw1LCw3ngLn48XzAxaF+8LAbogIyavxyLiZcnuaVWY58WUQSSd585KF8C/
HW6n8/p+um14QQJaZfjsTVh4En6YhS1DSpxoPcraPQ0/0VaBqsEM0+7uKRxSMDP3pWiPEr55Nprt
w0cz8cpTRTeDElzFyxIcBrLIIzu3HmDPz8EpkBPsSx161rT/KFjGLkI+hgA0x5Fi2DE7Zhz2GSuZ
GeOHy2EKUunfb5P8h+Dxt7v02wOZPaXyestBH8LxyDZXH3k5jFbYRQcvF7MH53eKGhAqhypQsUBp
jctqZsmMr4V45vAkzutg6PBX3qDwzY4jubPkTWOIrhFyy1A3GNvnruT8+2ET34YH8vfFDT4bj+/R
CLT274xreaaW2X1SNesThQq65XaWgJ2auIpXR2fCSuOd/TOwIGHBty9BvhRowFo38G1N2GG1VIWv
oIdL9faFHTvqlzzVZl8AHO4MWzb9Gaei95cCg/Idj0OZPtLysZ0EmLluZmiE5pYSs5P6mTcopDO9
x4eG0iecojYt2MVedlta5zUTthvX9GI9nSJ8uOWmCFMrW9x94rF1Oc6WcgK4QkXLfhLcv5jOPL+K
TcmBLMvNafCk4WX4mmF1uSk3M9wMNg3kw6RgorhECl9F8oOv6SEvq+PwmhfzcSJG8ucoyVEeoiWc
Miy70dR/uXe9Nzrz18rzK6y8T0Yb5M7VebijsPIETuoMqXGEZLbkSHiCVcsyGiEWfrIe9tlgyGwN
/o0vBoYFdj5XKBqpxuwaFFSKk0WJcQ5uWzZj/dXFY/s45Ak+CLz/jBT8KaiWY7sOXvhl1RbPozXx
4CPqbz+1ztrEa3TmEMAeKvPkPGzZhl5ov+yn2cYjW/i+GAVsa4GnFJ4mqCnVa9waS2KcnuzxegZd
tTOfaKOr9s3C/YxYMjOrkJl40K0qu/RKu7QLrxyOfIGtQljij1aGtQWfzkWcMp66ldtFnQ+p1b7a
ogeswXlYF0u1KmB5wzSgtHtKxN7q/MZFiMBhFo9k/SRo9as/sVK39E76FGCcBIog9ZsgdYUdt5ll
WdhYo3i4Bb2Ct8dk38Np3VMoVpsSa5jLz3vbrJ+k1Y1eEG3i1D9vX5G8LP1+l2+my1PY7p8bqrmw
3k++us0pxJciGkdT7HukcLrKgvO2Pozj2UuX4/bQbtWwO1RrAuRz+37rz8Plp0jEwzni/0tiKbp/
Hg5N6xzA1PriXpFeF6fzi9vRG3LlJ0Qg4CGAQ+I3tf5tMbxOAMPDQVgVXJfnSvTP0kBJQP1/+DXV
ewS3RPKRHOEtw1sL77mq43Z1+n5t2hV5FDCXzfTYLOp4eiwX3QoA5GMzOb4w+AJDgcsX7sj72/4U
X/bj4/hY8DBeFo+wZP4R3sLMw+Br1SH93oTq7g30aPWgbwiLc1/ykQx65IHvPf1sjtm+2oyOpxU/
HA3RbCgdIZV/1Vhx3rEm6zAq3zNJq2kzD9OKZs+LMswPbxtAicquvSM3on4x4nkdmz3favZ8q9k3
e36n2c++GC4ou8fm9F1zipMjqUsxr1ftcEpgSjcS8MSdQjMJ7C9o8qnDR1z2ANMef12J20bZcRDK
1+goM0baqzveoe4UirDSuaBt36BrEX/ec4wQeOvsi7+u7EDo8Gl8yeuvA1Z24F+mUxj09Uo+PjbV
Iv84x/2Gg5R2p1impY9w7obTaDbQsBf9ptgPeJfdAHc7PneSbHBdxsDhoEDueTnx2a95OXzJP8yE
+TG/+9dPpOF68OXwlsr461eqDf8mUtLoKfdMmbmooMZQAtz3bu8Jnkpkm7qzCMJGMDbqCNC3eyHc
0A9C16R3lajaCMtAvxgTa8gEq/DpK7uJS0Nuxf3fgV16OmNr7PYB27uDxJ0x8yG8u2kwdieuZIsM
yaUod3IyC5n8YWycfTGq/cGU7ArN+m4CWiT8YnGxxLvNmgaYxfGHWmcMOnfQnyP3cMaJYGZkl2OQ
oiWMZcGBVk+qd8bsAbNdb9BrheplBuV+GkhRdRzOi+twAiTBWgPKNcWaBAdXcJb2zT1peEKnARtS
QivHF4FYvCwlEoBGNKFozwwgmpQQZxOOh/+EcaokvTmhCwkQAzhv6qRoitbe4NRzCfpA2bZRG/UJ
FhuYJjbheYXfgXn6Vnf1ilut7C7Dih5WZ/Y2mj0rCq86wVC/hkHc1+yLZf46ql8PviPtAmmX45xI
q2BX7bn1FaZ2ONVUbCsNpwUF9VOMpp9yMlv2xxPHzsJgQ1OAhTxcmX3igYopO+qKCIwfcR8yTYJx
SQx4EzAVrzXzuFvRY7PaJc3J1WDMMU2GW6h6PWKYctKEjSv6qTtjY679IeiqEQ53w2W32YKsYhE9
nStAFHFHFI8ULPHOq9eRO2iPQy6/Iy+oz+wRoK4ZhcM0UXfEz2C0qWP8khelfUmwRIkVv3TTeIAc
N0G3rLBJKYK7R1grsZB7WG//FdzMu3fBKhMzvvDq3Q80CtsrAj3dtnAKOLetXfnnPUUdprBhHaIE
4c+CZzJyXnHtWXAylKGAb7cdwL6P9AOM23l5XvY/9OOWE8QKsILY3gK8EqNzfIpHG8l7Hork7THq
69dv72ZVa35sNxzz9CNfnqNXg3/eI/gkAhuid8Hj5Mx9H0LpPSZ18K5x5v3irb/9+6oPH/t2VS5k
mqhPjBPMbjAWNmtQDA9j6CrJAL1Tt1o8/ad/WaRux2e0XKPJkRV0vGwYXxdzbu2uXaX470n28Mt3
pwL+3vDsZYt8Bcy2wnyli0oe4z7swxJjyzej1os3SmZc+yw6WU//hPqI6POYR69NvaLI8UbBzBR2
iHM8nVdwwWJR9ZDV3aB8aoCQxE1vOM+G2Y3PubuPTbZQvqrwRNeYzjLmQbfNZNO4qp3Zbx8dDm9Y
UE3C65OWD3uC3XEpmnC2m7qZd/dfG84gfrBNt8uM2/7mvhafl6AJ2miovN5bcfvczoBf39CfUL07
G3nhqezA9+XgiajYHdAJgNgces9o0+tWF/acp3NZvP3x5hK+/UehdasmlLl4RF3W/yb/5pquOsSB
Q5Tt/Jo7PJrgZ1TH+Ucf1vGYgDzaVLylHt5S7X9tOufhor6wvxR3cgU5lx0pXz2OoEGajTS4h/JQ
w6ePifbPXOen4g7XHoIwwr4IPOybDbBbtD14rTYYFhKGLtiO8igjyoFYxQ5cMhseWmCkghhgwib7
KjdPPCO5O9z1/ph+Pnc89iB+XgZfYdY5ZI6/UsligxGPuiQHJXF8R/VODgTvVwI5Ie5dMcOcJtX+
shmSKxUREWQ9nFuieFXS/wxpRY9W+0CjXYh+4b3COmrWKo8Amfd52bh/ZQWvfc29u63L4Olh6Bm9
HZkLfP4+x9VicpyB8uQaEFjGmxsX8bVvFtXiV/bAyw3vY6DcLLIR78m808clLBdsw/GwFd+Gna9d
VcM3yDVeIWrbpDgcT3gnv/l1HEUyOEvWUfl54s6LpXZx78uLe3FbrAkGYG+C2MpPG6kH1Rt+REfU
7xf4W4XFjBxleqxjqdL6YXGsThIsCgYSb3+40cMxQ7ri+WkSYVHgQ3rdCsAslpQmUAoIEBkoxzW1
COi0bb2EXPzeMtHIgsqXvTyp3Us8whRW+Cx8JVA/5agBgfjSTvssnkSTVenf3SlGe1d3vExB3F3M
Ir4elWDqg2gpAjTCGbuLYIkqn93EHztiOAuJIF7mzAIpkB20TiKoES7mal76ccbiScW6bhZKHMDb
ve1SW1pkDvRvH2yogR2Ue3HKlcRQNffgPCQYRmIYNDUZMO/zMA8ng2cRWG4hPicT++aQmEZy9PhS
g6ubcriNf9u9rcLBnNJJcXyUjGKV2jeUzNfQ2UIhKf0Xh4LgwfAHrcmSPx6VfC24ONwZKo6BHdP+
XeZPI2wIN7ndxCm8CUx/cSt+OIorBI947IydnJr9xqSGen2TxbOkO5436VL+GpwXsaS0sGmLcbkE
qErtkUxNIWmPo4jj3xL2PThYQBzWGR7DTay6DFjMxhexpUIl3lhOvDrsELnvnc7lHHHjPjGoeQc3
vCbv4dku4gfnNwvoSPljEky7XTycNsy+1aTwxcUb5GAPQbjQv79VvQ4u5m1FRyCUjtXqui9jwU13
5UpNRl+13dpC8nbv7iiexv36aSvGOLqZg8AsUpi7sdnS3QCSGpyRvkGqxMmYZ6AeZ72cPMCSTSH5
eByw3KM6b+iUdS64BZOB05nWb2eB6j1pIPltTFD98aJjJ839i0frCYpCBF55qjMJKe/YmN336U07
P8kydb4QCC1T7ZUbMiB3zKrIAhfjTu/2OZKziH3VkML1lmkeYWshVnq1asa6iHzMYxiz3IhbTJJq
o8+N+zsaQZoCSkuqnQ+/M+0NYRa+Vb3IjSrXJX6fbLLTRTLMfZYbAmaHqnYGxEh1HNUqlDLhM/PL
IF2NuOjdsYSHksiZLqDwdNZHSBjR0MamNBI/34n4+Yre4e0D69DwjmVEzJX9ni3A4rAB2RlDAiGs
D1i3rruDsFAX6XexBnbEmHD8kZOj3YJRgNGec6XmUe3h62E/oA1FJCIxewSKX9l4PB/SWI6zy3z6
8dz2PzM8n3qMqxnhYLJ0PZyW1JCIZihh+j2JeVhxZ/Mk8FAj5wwlaBSfqdvG8YBkCNMV/wL1zbpf
X4Lhr83M60FZlOt2WQX8TP4o1kOSsr1ue1nvDtMHUWSw9GUKEl3WDWqkD0Lj1SGpwwZ48cA3rY5e
P02SfUpMBYiHM4x1q09WvosZWrpqhyiVfnTD8Ol+yFH33d7tu436gZP6sj44gUzi6ucSiF6zvnqk
O54clz/AzsUtpLLi53GZt4zLBzLAKZp+NAD9+FUcnOAIJJk/vKX1ssG2l+svA+ZiL9QAuyRYKgWn
Dd5pC3k5jq65dgcRFeD96ol2vhwPf36Z+WcP9neEKBvxgm6lNsZK9g1cbBaSr2U+CCJ5qRgioext
pX6KFHOGEdmEhY8rHnArcPrRxefZpj31sMtoghe7GkCvKlaQHdiEUorxtzchRoyBM78iNRiI7nmY
2mJYBJjB8WBmRLMxkRETexcHO6axmf/0wMYSO8/7i3PxJ8ty0A9C7ENmVDy0V/0JcKcbvJbhx5Uz
BRlri8wGZA4HraEkc0RkShREnQAJeq8tvVCvC1Ni3YNIO7MYZKGGKiZ44n5NI8k1zhuJa0BIRtR/
6lMgYHh3NmoCnKwTdMGNQQMiSpCqMr6eBWPnEpTuNIZD5sErTKbx1EdPFxOJPJFoouDl59D6sQSz
oEv98l/+w8++oR4dhWSW3DfDIZZOo4N+6cl/5t2GhxbqyWa8A/Heblr8nIKCPmthXT2FSoBWBL6+
XL0oY9+J52rwdDkDjIynmAsjkQlkaWw2NJvpAOFmevEfjmRQ/wTICXLDRBdcGJ2eZjVseU9t+4OS
ClvEeFn4Vz6Jg+H9KrZljUXUsOC/oRKCq5V20sfsb4MJfOXf/GbFHD4Uk8pni2EayBYyctotDzpm
wVkwyP1gk+GOIqhE9jlkYixHUqIEOBB7tFAYthWkhCQI9pvP4HiXsn3zx18TPotaL0rtUVT4zQ6F
vY3wOV1Ol2zV6TJdFuRjEXy8s6euR9EoUj6nfuYLnwr34rzNeD1t1QV2V1qPrkcbl5jaCWFFi6lg
04ZXySVDaYwcGWcWZA0ll63UzoLaK1nBZYDQOL7TLFZfAYBw8uAuWk/rbg2br8pCecX8tlOtJGsa
cRnN/0fYeSw5irZp+1xmPUTgzWI2woMQ8krlRpFKgxFCBmTQ0c/15h/xR389Fd2L7ujqqkoheHns
bfTP3UKbcc27hZk35OdqzGXm0vuuR81Lz0ubqApxF8FJBck7Z6VlFv80ab2pMnuKA0YI10gbY7CY
Fe/UTUyEL4Q2RmiJNbeFqNsCC+AIC19hp8jjGT5N3s/2h9s5k/M2VVv3hNFtCjNQ/Irvb8cDxiXE
8ezxZlCYOKtifHnTZmpuEdnFcyJdx6+5jImh6Je6byV9hFVyd43Q4JTDRE52nsIdg0SdYhIN9Rxh
9MjgpT2TX58+toeTK92b+ElFbGVtJMoO6tzxZSzeIIeocxqDgEiuXAV3R8/7H4sLdt55oyfPjTHf
jWXOnJXd3o6cvALnxkPScY6LGRE91bw7L5s9FR/yZAaKrD1vAX8u7AJMdP2e3rMIH1QElDD+LVaE
vOCLbw+RFO/gA5UGOCDcHhPiRzxgOAtCBLOsM1btCv4dJnaMWojteKaEqFNigCpBt4BAH4iKp+Jq
pLmIwgPP08wddMo0wp8cY5uawOvcEAanJpIFQ3D3x+5mg1EatRHfKuLgf5RrI9TCek5lMDMXHdcu
5ye+5ZmxpMlbqsH1NLAGd2ZlIt7TeiJ/HsbV+DkTj5EaMTMmor0VX4WQy21WY/jcebEkrQ9vxqxc
N+k55dmKV1uUfTgBWVNcJoVc65wyLnDYCNDamEmBda14aPXcSeq5jt8UfyC5eQSp+Bq17ErKCC5v
BgGQ2FrPhvTpGvMzlDFlxt0ncqA0EOFPXs6hP6dXwDpOiC7WWMrkN2rkHMfgMX7NaZtJyyqvcnRk
xpf4OD0F8qZYFIsDYfueNGuKNwBIGj8Ds5TYDk55n51yg4fUpAwOIo2tDxK4fJwZV2NkaDOmWMjt
IGjmXXI1qqNmLrEueq5LhNjMt9vY/uRFmx1Vr5yfP6gTc2trT5oVY8dRQS16jkwK+uOYqgaBEwa+
iGphu8XqPrImBo9Lm5353xW33xxDNw7pVVNIv+K+WJkEjZq3Oba4FxSGhHTDP6z0mMud2KPT2F6I
qpdXIOVViGrwEZDvmSnoHpyAWMc1tItRPKM/eKbS/MVM/Pi7xHzNz7zSokA5cc6BuOX39EpMPFOM
akCl1OkuuIpBjw/leKaT2mxRU2ePjcrGzMyBT/E9vu/RLsYcjl+yY2TMVgAiF3grY1IkL9IpqNCQ
7s+nmwGHxTojfHHXqfpxrG2FJYL34sUCCSbMbLyWJNkLcTZwoxVwc7Zt2ZUPuqxgOge/8orZjbWB
MJMto4LFFEP03IitbZOJgh/VGNKDKPV3wr+VBMFJnAMUzS6+zmZX8Wl38BgzcXAcIoRVSfNSasRH
j1TC2nAYn/jMW3rbwAMKTK6r3MjQWIVNKouNGZutCCdwn2qezz9MazSinhzZbizDMJAm1twIyxkk
1/zGA9rxEtME+XJ+5rv3Gw4CBYGWVFMVcC6gWaIYYqLhhZNohAW/U0dm2mSP9EmapLAnEwBFxS37
nuHXzVql9HnTYLCxpojhYdMatb4dPLMHx6AIC86rHh/GeNYSIgZ6CzZkUEpmx+8KkNDXZXyLLyx4
OJTLflOsmo0FSwJ7XJ4TpsYGc1KThGZyA+0pqcmv8lt0Axs0BNcQ+mqsbo2JPjWX2sSYaMQlG5g/
W0J0da/UDTUqzQ+SmZCPMdji7wILROpBhF+f8Qx9Zs8yvKNss9gnOhwY6i8X1eZ4Q0+Ys7Z1CX0g
ih+pHD5S8cdPwXniJG3y+u5ioeAbwYTC7LgjOXA1ZDKwcbxAEPU443Su/FefPX1SxvJEAhAdLYIa
kRnYKV7RSZer6QtBC/YoVXZN8ZNLjvRDVNcEOJRgvVfCcef0Wr44/lzqTA9aX6G9utKl6l4z4dQF
97nw7gASGBzzczak59Ut3U2OoO5urMCqXOXfzQop6via3SlzyjmgeFFo6bgWGxl8VSQOJL7cKVeh
H1731whM4abKcV3nuLQbc1qt2ogHlcsbvB99kwT42IuJrJqS9sIrLTVSoB8N6yLaoRtWvRUtOJVz
8tzjosmU5kXLb0GXjM5r5D4za9nSvzdMms24XneUqYLri6xP3gV0Tgmv8XgKFkQNdjTkKK7OOU6h
Pu083H4XEnvuOqx9PVWJbmdM3TWsknFdJh6xBud5Rfeso8AzI2sKRg3vdJkMTOVF89wyRLBzM5c/
C8LUgXhxTYnMQYkN8ilu1tQ9BBtqi5QBBQYx57Rm4nHPePN5C8rJcXkblxOaeNJhmauo/FX5gfxC
GCJ9ttmRJl/8ymGUAQdBONA74zOaj7BcvTZueEDCPdmKm/FhUsfKtMgb8Ns3tp0CJim8jGE8zgxW
+sYMUF3yQP6H8iMt2AP2dEc7RgTkSgxJJXaYmFRhd8w+PzX9MhSG7Vp82egRlGBmpL/7zwxYZjCk
9ewakoCWNUbRpCcalQvvCQU8cAG6Ae82wkIFuzY6h4ZEDKCNxHfyjvktvbBJx/A2q2cydDoHL/np
kFrcWBCRsTQ2se8W30tiZysDOjHYZxRzEF6ccVoGQo84XRhxekcmBAwPCK0QeGPAu6TkExad5kRl
Q7ILwWAkJvY3xeQOrRzCE04x+KaytNYChsRAYPY59zK+ss/gdyOJ7e0uuQOPuWaESXbIwlO2joWU
1D3HxIOg3481NsQX+IMDd0WOAGBQ9/SiE4jUkO0Hye47gx8G9sFHJwCMBguc33/b2RUs641by9Ja
2NRLMXYfAz/qEQmyoQJhsAxPUUmosTEFrnKBOH75cAZibj69kITRTcXqu2WZxEIO1M0hkEck0QDJ
+6yNDc+evALDYwMByUclxjhxuSwYOrNwincTcDHk/qOvebfwkFigfNSwWZXhGe91ka8sABkmAqYd
y3Q1MqbqrI27VAmMAB552oLq7fAy7/heD9Ro77Ht8yD4XMzDJr1bk31YXMU9t0NH9Pfhl3xjLeiR
/mSBAhSEE4gdIJkzUBOF3MAqC22JMmlWrK7pB/i3P9A+HtHwPcI0Bo2ZleNicsZN20QhugRTrIZW
3I7LGMZj+sCguJhcY7Q0UM1kWcvwO2pzRhqhBO1tfFwbnpxe8AWXtg37OonvYLP0tliM4SIN51ve
ED62WlxMWP/I7IbYsbrFXGxpjK0TDTMhUFBmxuLBBZ8wdd/NhoQkO7ukl5QxEM3nMdcDOdK20lie
gBSAT/WIbJj/5qweW0vxUM/orDVJseDxey2p9oIeiBZb09Omzmx0eNPqU+ZdJy/zvyFzAFewARYd
vT67oL4hhycfEfCsyeS5Ejvj096ZWlNlygu+QIRCTOrGxZROJSmjIb4S5oQnOjVEWjI8uzMBvCaP
mO5qwwVMxP0m0C1N3LH9YQyKdGkRXFRIxyqBq1seWM43c4vOXQ2uo2ZuMskiSpGbE5MJnkovImWd
iPnSbPdZzotp/yHfXPOznFBBUNyfoGE6STO/BE1y4b/P2XVFF7eocpZekwH4hR1wLimDderNy/SG
AbyytoN+gn14+nIruvUjLcBL9Gm03A497iGPBhBJaEOCpqD8pkylIKYDdDIrK3CIB9por68Mgwtg
8zW/OiBhKmx5jt/lgqVTcsdK/nceS2nIpIHZsxkzsWE68wTRJk16TOylrGdq2qd6cBFpPXAJw/g4
kFivQlhEccvZ9ZvIl9UHr5ydv4vchjxAxM57fn/Yw+x1tiBRGEVcY52VDqgOb5c0HHmbnSysPQ/+
1iUCYuLhC448KOefsyhc5a2lOTEnp709r1dolYiiXt5zLGZgS4LzWgNEaJEyDG4scqbhPeMRZzfP
8X+nCK7wxiTQQq5K5ibDGpPAe0IduwfLAnhAFLA+h4UiC38C5qoN+sCWy0MF7YIwDjxM3aMdpxzF
EytpaMahRsdXPCQbV8Qc4CtDWi16987klqPhVTF3CDAjLQykB8fd0YdyjNKBFMBCEtUhRBWOFGw7
TxhHUsmgrn6hCOHoMEIhJg44tRzjBgiOTKoZRtsdWH0IWLQvZsDwPBBIG75BWud1zmwz6oKCKxVv
HH5forvkMalgeR6cW7Bo/Ci232geg5qjYy3Idhw7mA50ghzCc7abW4QN8prPetc9jzFIpvI333ZA
ixCyOZK4TG837RjQkDgFAJwfwNvC7E3U9k/4Hiev47YZVPnOjA+ijDkSqU2ESPhbM/orzhKweCq9
ikEQNz/DN1vikVtjJtkE7IsH3A5pWrGVuEFsEOo2Z1jLZ17KI30u0hURk+wyMaYNa0+o7TC8VCCi
ol53uKkHT/MfpMZD3qWoAmcXxNvr2SNVf5NWkR8pXeg26OWOeZsBZ8OT08Idk9AE7o+xE1rf3FpE
3nv8piSMP9PaPVENW7BFjm6JlBONMPAKcInGBEgw39WkcLvQiLeBTlfRsU55Jqh9LWm6Af2w3KRp
qnmXaeUYLlfRMQTG7ivRjo6p9orsRHxCxId3Xp/wSOLzGuXlmBVHcqKY6MbsjOhnmnXFJ51yaPHo
NMrBtp7tkGm4UvdCF93sqOlawkSd6gSQlq/MHSVPq96TfNyunOk1OyyPMb0cmwwqnqii/z8uzxxX
Nj/zKyYdBzR3aH0IkDZJtvktfi9MLaTgmBpgGonnqAsBk81OmxO7eXbEgXelLFDeisnwYwRPD8QE
m4Ml/9O9xYhCsHmQAspCRsEGh1oFIQFbJm5WpBjQHDzTzCBhCXzobtYloiGig57b890EN0DyAhK+
GUiNdMfxkkP2m1CqndiccNh8DgGPEBSaLx7Wlyh8zAA8JjVhkzwzgNiBOiZbJ6D54C3dV/UMKafd
REj7SoE1RiyH1xZKEyn8BQeY9Odfx+KwqElDcnFIguJb7hixl8sbUNJ24sQoSJGtDPr8Ij+BmgOn
TNiG0zLfAR0BAbLg3kT0GmSu3J4X9JzWAvgJ84kh1fyaXGUSDRrs7eHkuND1xDPTKaPv/p15JA00
fuo8s4xSJziyrHKSMoUAxGye4MuPAYpBIYAFAVBerPAIibeNAVABkOaT/M8bMO5Dm1FuNmwMJswI
XLWrYtF+t2TQM6QuLh2rBIwDDhNAC7ET81lJmUhg7CoqhEsmzXtQKUZ0AztXfaANoU0vlLUSl6WJ
MjqQ0xt1lh5WE9ZMxCdqLt8G5nrsIBgDVKKGRH/nNWavSz1VMRmAvIFVNgLwjJAtxOfIYMmBAWw3
YdcfXtkrg02IAQ/vy2k73QGO0MaiqMSZ1QluDE8VflHQ89H/+TvxwRXLdOUNeAPCQGtHEZKM0oJl
+XH9uzN3FtLi8mOf3csP2mLPT+CXs9OPPtPy+6ezEL+2Fva7OrNBY5ZjVt+LctwlzxxVg3SYn1Il
fk0vaTnGOGMBPuq4HojJZtZFomMj1DUJKmDdhvJnamzFfTntS+ZPZ6a1SlxEiN4BI+SiZw1z3ooa
lscZ4WUIuLKCFMjbUUAXRshyNaQlTxw5sZRM84uaZtyRD5wAc2LRszw2bVbgnsz7SQnQpRrP7Dqu
l2cIXv0awRLKB5uav13ZMEKelH7m/MFJdqZ9yDs0O+ELbUwPASOsVJre9ta0zoYQZCN2ihIqu6LE
e74dJmpy+KgmUi5grPfYAMpzBORuh82SwvJ3LEamIsy9+FIVaO42r+FniZry5VnejuLp5EOe5j2n
ZA4l3itxFSpRAxCYUBV8KyI8pAR+k+FgR8hufQpVUFdIHCKfISw4sXGgDiA98C0symuaSs74AwkP
CuxwF5cu3cS3NC3pZ5DijCBUeXBJQp7FmZYP1UMX46dFGazrcOdXG9M/UZSbYGZAark3F20JciRj
dSa2VYCJ6BjdQGRiIGzhAmfHFUqFu2kV7qHZAzzT6Q1e2Hr35Pgi5+EwO5QAiWH0zES6zDuaGgdE
egM4Dfyzb6GidKaolaNroBPuBEDsCqCt5iYAbQqH0MrNUA21hQWATZwVSoy56Gscb4ZlDvfxFmk5
MhShMLRg4J7q4GGrOd2T3/H0WeWIpPu7FGhm0lSaIp8qRp7U2jWR8hIBMgClrVDKWyPeN3VSgkcG
IERuNCNmmDNn6kwv4qxOxbSCqUU5Ih6OjxT7Qu6nT54zphIgwG1ISdZEYnLTM4RqRswEST78F6MT
RIHT4q1fXcM7pW8H4RrO4SWwOd0cRQ6CTqhkpBtTJfy220VezoaIPXYkDj74/PRJL8Z/c1cLDjtG
FouaIETlm0hxgajcg8Mh2lSLQpEjFsH84kCJ9+rIuEp5awH8ldMrx4JCkguGUepx2HzZZyPoC4Cf
HJkoklKePrhv55ko/M8zNdXTC0NdKsSVGZmMj0mwYhrj4jSXHEINsTTZA5XsW6zee0hReL7kjNsY
N5xJxaKzHVKDWb6oD6W4hzx/4KMOqN6cPQfGCl8fRdTxEwg2SCj0fUrA/6ZPuuaPD5si301siq2G
1HaKdJL0jlSCLl5WfO4m0pc9uewNkgpCOtbUnEiUvuRA8u+JgQoJjh0i7eaKkgFcPmwP5hAgvuFz
dqnMEJPMsGVGQd30o2ZAs6Mela3pC4XEJeUAmzBGGj4Xi5lehAeQssdjNRhQOeUVpDZqfeRQjZjm
k8vlEvqVCvUV33BPmho1j6QZ79A6oKBhUMva3ycOWzAjBvynoO+QENk6olKjMORg6M8oER4NGqtz
ZE+hvDaUVxRmNBBHKMMQU4kEeIK6OM1GTqRQ7ktpRVwTv6tSa3OqE0b6+OeY2UpJ6o+BuSePMbN9
c9ZT1NOxYSxiMKJhNRNfqSlboSic63M5bHgN+sDC3ZcePzSiS2YmoE+/NGqWMiTMc5qeb+X4RNEh
RhSXjcPGdIh5+BObWuJB4XENdabE/B707YhtOU50bWi7wB0TMOf+YW9gpoAvt+suVu6qz8qZGH6w
LoqaHI9gxikGB6KeoX4mbZno0QpRNs8KIhw9DLnk4Imbf+N5/dZFpIg224mumByPvMZKYqVN4efR
lk6p2IBFiPWEFXIlNIoDP2tHo2D7hseMyUWMMqUhI7J2aRVwyv3ziv8TyeSQ5xTGcoaIV14zaK55
NC0/vWYAxZg5vP3+LZWCnWaaUYoZOPxbQj9IYfJ0ddH0jSnpxfCEqAzteMLnsuWtmfpqdB4MKojZ
YtMtmOs7+ile4wOuQ4QkJveCCINSIgFKNCYNpc2FFMib4ZNk+esNa6iayamedL7FV3aArVhEEEJ/
ZCyssUNjK8BGDJuT2343N1kq6RPaSYLSzi/WXQJT41u0PxLPc2Dn92R2q4LxPJOPOwYWiOuY84KT
y8CI1ZQztWlqVMKODU6GHQ2L81d6DE9i28ZdfLBBUdMzvV6DLx+Ru6NwHVLGiVMg2xxLrvrDIsqf
3yzgyMonk5g3KT2l9fdlo0wR/KEgYyH2z2QYaNN/4ML8lbT/N55p/SqU8ubox9Uuu7zcewBf5caL
JADggJXJMtrnBaY6QhxjcXebUPk8/qjoF7r9FwuXGIDh6xPEII5gu8ZHQOEOBZ8JFlJUWROr7874
ifwHMBHUHOcsNcXKbQdcEjz2C3xjjfIVCFjFlxdAM5qLr21Mxz1dXYNWA0AXfV83enSj8tOCZX5y
i+928BwHbRtvYH9Bh64IQekDnJkyQWWgp6MuMcCxXmy9lOiWAdwxiED2qM0hLGCH9CVWwwieAxIn
1xPaydfUKgNmXqMTolteO7YRZFGWXL1/fD98i11ln2iWK30gZ2gudc07Ga7k4JgKtMZgVzYQWh1P
2blFdreDi5LK9wghRAUTFy7CCHt2Rj5MAkZ7qIWcR12FRDJqDyOs+MpXgEgCkwnU75LntJx2G5wM
0mLVUgFA00FJAV3mPV8X847LN6taz/wxE0Yd2zowOvcU9tHrTcUbHOk6ejB2bkD7ZkvLxYlLzll/
jrHc6TRXVkblLcCSDSpJaKUm2Fx0kPoNmqwLMzn4aHDWbLGPDP2HG/qSLnCRvUo6RhaN9UsC05Jx
rL6yqFURsUD+LDyE90QDbyJrvtONpDIYak87ec5cnj6Tww1Dx1EHRZ+/AE2kcMs3tBLIoGCeUXVB
PkFfcpceHzQGJ4iS9s+TauHqX1Nw6e9V9tiCOaaHoY77Ob3r6CmbNag7dE+jneLRkAB5mTCgxgqy
czUwNPDjpwZAybkxh+S+e7hHjgRUPP3mspaCwvVmPkb1HhwKuMg1i/FAWUPuu8VUvR9WKMFO7pl9
X99o2D9ZyuGGDociq8FF296Tfam+P3zJCFrcXBn9jOCojgqsqXEeNb0jub93AXvckPFgkVXOK801
TO+OQvKCnS3eX2gg50rofOgQGTAqX+oBuvx+j94S0DCqzwdaL/ljj+Iw4Lr0/u0k5IcFoKMTICE7
AAWH3PLls102C9iEE/mtWOooBkOt8NhXimMPlOQB0qc9oP8h/rCRDAHWlf2PwktK/n1eBaX95/re
Ra96pKIHUme7VWeNBtj8rA9KnPjO7pnBWAkuL8Qfadba7m5k+k3Wr6l8nNFxNvjO4hb1wtJDi48/
ZcgHsR7IuZPnD8nX9nyYFFY4JSb0H0hoagxJHxGCOszh7xnrz408t3AMXNg/KEhSSBNr6IgeDxf6
DD80eKLdfZ1CWim3zyUI+T6G1yZzI+Fx4VdKVfvV8AR89R70c0Iz3oRdopLlZWS32f4n2rT/RGCX
MlLHaW1sxPUTw6vrt8ykGc66AwDy5qIFAvlldUCH1b9seyFp1mF9VIOuZfA6uC1vigRxjPkOuFsX
ODWMupeGwfgIhej19ZYfHKEFUCAo+c4Q+V070H8jxwxrPmSoKL+8216lU+g2z/i1RVqIzsEgBV3W
ICrXR+RHU51ahnKKT/piPxFc6mBY6BvEkPuV830Th4+z0SAniRiDHqBvZK7O7mOJpRYCk2VGJ3Ue
wUhF0gRFPbA/Ij5fNnCcIPgkVFKgtOvpI0P6m3Xs8hnUIfK+9KBAKTdAL1WPK0EdMLxu2+VB+Ff6
rO7Ratrq35dudPm96wOjdSNHZHQI+5gFb2DkqOh2invqXAnpVZiEb8pSKGow4gHQ/3SEXkWHF158
fz8eKP524kLRBQ1xem0/SeLK1+GnDs80MseJ+o4pKjUlZOY26/ALmkJuZv3S+dwhIiDWh8gfwxjE
LDh+rQqb6sZmxWO90V2Cwk2AnIen7VFMRBmBlkhLf1uMuR9QudwzQXuL/dJlBHYjYgFEP48rjxNb
5agDAQOqfiPP0ImmMq32nAvcq2mcPTn+7NcCOsDGoA+hJyLJ6tobeXz9UFMKUIbBX/278m0gTchc
bPduxXcPVDcy17SmPbBjzpMUa6sX4P73wxalFtrx56eGp3RQLEqWQLwM53e06RCqZdeQymDkKtdC
mTSvQHGyIWRGgKpv2gE6/Aahte0hf9yjDjHB4IU8FIXq8hAAOll0HE6AlUINbHliOmYtLMaWT4Qj
uPWsvpL7mlUDTwp5MZyCs3LFZVSL6zf7zX+uJjBE+EM1ASfYwn/WMRXl17fu8wN58aL7n/9S/vtx
fd46rS1QrfjR6nGLEV7osMK6saGDaLW+saQwgoaJ0MXrEZtXR5yWI/MBGi9kJ3NoDn3nq7O69/rb
SIPLzKrkNLGZd/1cIQCsISrd+8S8fHZHodZ3+3jBoLMk7zBqGibI5qxigYtO+4DyF35vh0R9ZYWS
XFDbwTubbWtNiY1ejQn99P7zqChadql1eb8a7uCkUCSkCen9OXg1XhPPsaLnzgmDZHwRHEC+r36h
tnvLmXXlon11oysd7wGF5+8esb+zd2JryuasdZ29dcwqMEnosLT7qwpqH/KH4VWoQBuhpfgn92Rs
dHt8gJttovZgxCcm5Aym2GlWgfHyDC16Kq6Gy2aLpL9M2roHJ6XA7PM8Kh3VfZxwwK7XzinRkfO0
l84uvbCIfLhV9Vld3k3wWkjgsTKAPbeD/4IRhaW46gqywsFHOOb/+acubqwWOq9OidbItVRLyXYt
20PwuaGGYLYRarD8WYv/EKho00EMnyIQJf5h6SDFKo3wbYSGpr7pJYNxjW7589RFjjkq3ji+1sXF
7n33BqBGSP6P1PvoavKcRh28yCkaRTI4ldagN2NW4slO2KDsxOsLbOHFFkWHG99MZJLbxkQuZnTd
GxvjilS/+yLTDLCmlbCcH776HwSZTcT2tzdyZ5Xz2iPNgxR6ywQ/bmf3+fMpDr6NrCSpa+fTqt7g
vNHZ+Zj0mudttR02x+2ZgVP1QQ+A9nTNhoLEbBItvivv7LiXcYXXCrOG30nD9NG5t/xko48/knv/
oI9vSz6tv88Pr0UJEAbIb+mfTxSysIOclY7fCVBlzCLiYvZ4ursxs67F8XunjZ57Zw/hOLOY69dI
bDyyY3inllkCi/auP9fW18iOcK7GKD1+DYBmQCKTuZCCCWGMof+8B+KJvCEmKonQpH4BGnbBSxw9
8BQyXiwKHW6xxUrk4uJ4AEIgMt8UI6AUR/wbAFIsL/lu3YZyX80k3X8MhDHooSHMhOtcfwQDYG57
pO9f35gLAOTdP98NXJCzoUMGxlg6C/LV+Vsfawvb1REQovRCYQvLE9tHncmgPry+Q1b5pjFoYWet
zRWtFcIJd6Z7aBph4nJR/As+64fA5PFvdzuX3KlMHz/tlithKD0Ep/X97aYz6Dsxw4fFBMWmdzVY
5HfP0Txp2Rz8B7iEenSj9aA3bd77p+g6CMNV4Cw7xGeeiKHdFtr09VZtdHR9gwEKHnLblPyFK6Of
MDbf7mE1gPkgrV3fnvkVLtUYBw9+KlsIPGaMkQkKi3aGwmlcbZqjSwHvCPqVnKB0Ck9298EfPV6Y
/p1rT6nFlVGGknekeVt7XZPd6LxL8BiIoGn8RCaFiLHxR06RpgQHPX7e/ZP1K4qvjMzrv8jV6H+S
UPlreP6bUsnLuHRKWb6OK3tFPdPc2EcQ855v1Rxq141Sr3SJuCjpFrDXKlTv2ONq7zI9OA34Hj3H
SvekAalayPvHDx1sk8IeDlajiVR04aq4uB7c6pMXzvgQou6A7Rc7PfznLKMJOb6/yzcYuoGTkqw5
eGgKPZa/JJlneagL9fk4rgxUmBYOrHRtc1lpfHICUEnZ4zETOu/sslfGO9MmdhPBA8Kqq9sjZznM
5THP5LS5WEys6u9/vjZEuv50cdijGbZDs43u1H9eXCtdtWKQe1aoS8j9Kwo0DgrLkxfUAocOtxxh
h3TDXv2z/xQ5rnXvgqoHSYz6/RuHmL0GNWygpjl6z0/lENwxvTA9C78XHDqKZGA4/sHYZzPcyRI+
ffbNSFpppFLpogoQO4BFkfG5ghhTqNUYh2/libS49eN2ibqdFpmGV8yPk35KO/waSZv6rcEABAv7
s9fN4IAiYIcUuETFyJkopyVyz1lheNZAVYT2zBsFSmjT522e9O6vsN2aP6TtJn7lzqc8KSZQ55xR
Ne+nqs/XZ0AHGvYCHQmgwKCNHCiAiE3lJmq2HJAtTT9w76eMVyYiVAry8CdX2EUcaN2f4yu4VDu9
bnfvyNpaC9W/Ri+oHc/9sHourQ313wtLgBQ/ppmT3X8l269+dWX4yrj5mdyr4FxtoaqU6Juzvjfe
6RFrYEJ3/7pByhS/1ahYHQ++MQcx5df5eaNN6vXDG1AxRcP1NNVg5CK7GNhLrBRgrhzereC4OgtN
pBLjVpg06nlEj/dAXhocAWzhkxBegySDcJo51jKldBEp1eblguE74IkD6Wt2PixUBRdu7rl/eH/M
4Xd3ouM+kRiXHRYabdrpNIV0OYiMTAyaiZW2Z5JhLk0eqIXDRHZmZx5DqEGahCYawzcZePz8Jbv2
EvFX1kQAKGTcN4WLj5y/5tIMegGNBk8QeDQO47n+ZUwQdet0NNtH0mtkoJOXD58KA/PWo8yZ15IL
m5XGflFxm5gUTA4Z1oJrQAXWOzWSg+vwW7O+0Ue/33AgMF1lo36csnb9eqd5aY6e7qEffL39cMmH
mo+0zuA49U+JQZ+g5Q3C8CjUMvM3p9/wloruq9cQ4iUzsUIVFcMPeVnPpGUtIQDsFh+EaemnZOgm
MvroNlUy/SDEV60xBf1hg7SlCSx3WaGotKH1qL4Q5o122WurvzzSyoseVi4DsvfAyuDVg/SWfmzE
PF7QrWfle0kXzQ93xubZOyc3eOiFKJxVncw54ExjSFhxjLobfCLd09n1c1msyY9TqD5NoNDsIfuw
vc7NvbTUzqOWcXOzOnrA6qAVQfXC+nhWBcjFuv3bm/xTTBrwQpOaOZi3Iwwj/cvI30a50D+AQikj
ZVuOnYUNW9rGHye43il4yy+DH6NgXTyyi+xoigqaQpmp3MdjfWfSMTWgodKuyC+36f1+yap5Asd5
2dNknSDAPVNMRQaqcIQvGHTskFAMdyxy6lDXwzscXdIdQnLc3vSCcnaMl061J7XZbgXQ/FuKqw2a
D7sZU4o2ruD53bIrq+/GGbXou8DGgFhx4fXBIHh0kQm/PjZZsEyo6UA3kbLn7aeBNiE4FyayPNE6
5Ik2GWth+4gTxmslTU/TV4YMo332pO0lujNSYTbQTlFrHFjyojuO9gfwmZ82fhYeh4MMOyAkE9Lx
O6h/z5Tt+RtDkHIsLTA1KMAsYqexP+qRggMQxgj7+zPpH7PjMH4CqiExR7tva/vPqUD5UyZApdJW
DcdBA87Q/jMT1JpU36/V+bh6uM+gj89bZw8e8OBR16FJd5+ck6J3wYLTu/xLnlf/lOf/+tHi9/+S
Ie9KoxfG+XSkB9y9n2w0w4sXnO7mqw0ElJeSg+4zVbcQJFnkzA8um96t8XFn4erd79G/3Ig/jZj/
ejWiafzL1dh2d8WSoz2uWFbOqw8T6OM5hwvj6W9P10IHz061pGDKf/m3T/6T0BNFgq4rNlKa6Az/
5ydfm7ppmrKh3mGq/ePAI61HNvNdzTNuQfnDJFCO5Hdtq4sBDlPiOjS2+r9YQiniOf+9XPnrRfzt
HGiN5lgP+8CEHb0phDUYt0qjB26FLJvXVcD0B/zKv0mo/akR/+uH/u0EdEdlp7QPPvRO/R4qrJ0h
eiA2jpZZ2LDPYQ1O/oOKueG9e/6b6qam/tuX/tszvxXKSUF1Uxx+BFnOoEaRAnnRYTADY5f38CqE
lUCpNolZxxQn9uyC+jdCybuMMvtQMiNibwBCHufWcsz0NCIyC0yATjTsp9QrSED8UDJHSoSAL4hW
SKygY5h9GbAzlXm3rfcMM5ngXv0ihFqEuRiCSfeUGf5hpVCJ5TWrVOgG87LyHxMjOn8d5rd3nJpe
CI+58rpKz4hxICV0uzAptFldfDmBnB3m56C1QdkdBOiKFPcAlsduG3gGf9FhHXD267W0pjKmjh5r
gCJZoKAtvWUwP0yf88OYi7p4+hK23xerN4CTK9RdlqDVbm65fs5vKMRn9mKY9v4Znmi5btfoywXS
04VgzwMEA2O7cCtJGPVEhzCjbgVQ9MVPvngGJhDYUzaB7TUMcAe4bsWKWgd0//DVJxQImkPl8Nqg
gar67CC69YsSqma3iCLTBuUL/Lv0GwxJLWSk+3SdCf1ffkM+F9UKTB58NIYnTSLR55xHzTubvi8I
33Kgju7vdcR6G3yM16zZIb4x63CB5mwqAUBjls1Ay0ZpIulAWyrT7qeDISNGffkZq7eMicGsnD+W
0N8FZozSBo0nEGKIWHUjUHcxDFQa/+CFrV6NVaVw3TMthjIe+yaD3+JAzxk1VXuBs7JDNFImKF5I
EWY1W/4sE0f+BJvHesSaq0Q57foG2itlJCr25qYPhGlDZaEyu6GcA1eNUelWsfxGx0bkIjwDzyjV
4k+wNVcgj2Q00soxPa9AL/5zyPxj3NJ109IMVTEZpv1n3NIN+6w9jn2zsqywufnlgU6UidDdk+lm
Lx/DKfnnz/tjwsDm9P9/4N8CpXl96cdW65rVY9aMuTfllKGE+30YM//v3uD1+a8IpRklLQBNCraK
sJrbXDbWvzka/6m3s3UZP2sLdb7/I9dbNE+7P11uROxQestK3WXmt34c4JOiLWiPPr8hgS+H6YUF
3PwRNJggAkj8uiz590YlvgEaR2DR7f4tk1jiDvw1inMpZHLtfzk70524sbVtH5Elj8tef2uEAoq4
SEHgjwUk8TzPPvrvKra0X3BK1Kfd6o66E9TL9pqe4R5sXLCsk7PfbEqiwEllr9rCzQLYsQhMDymQ
3trHeaS4C6dxYzr9D9myxKd3xyt+qgPLRekonJTg0XL8zIBpqXV4lcctzZNJPKQFbTOa8d0qabYZ
eGGkpqKrtvWfwiG6tn5Jr1tLiJqV2Bga6E8fsmf/5CUNzl8EqsZj0VzpYXpyel6n9aPIMccpCbAV
pDAtzW16RHYEnTGb9KpfWnb41PAII3mlIr211ymvU3UfadFVEbc7GrdGXO0U/923sSZM2o3vHy35
KMobT6eGoyCr7r3nTbXKkBTRQQ3k3dWgrqfSfCjVjqD5aezlxjTpXY3VQWtR03Ls29CerrLSu8r7
O3N6rY16NaDnPz5KFTADzMS0hfxA6d+Pbmsq/AnyPkaIESRmkd5rgBFf3a1DY1+Wd1VuUehvUwK4
+FHttrH/YmIyW6Dqm49/EtNeMjsrpbMXhQWZLqLKbbsKJ0feG9vE5PROh31LTasLrR+ZZS27sl9q
ynQ3yOo60nBVkcmNI/XXkuZkGcYHxRlXtdLQPYYTFYOi1jaej4RvQUyFmuIY4y5eyqVmqCuLGLfV
8JkMr2xU2ZycSzc5FpkkIA13wwQdzOnX8i7JzPfJp5voQ28m8hUSoiLS2k523RvtMewgk6dQpTJj
F0+/A1XdGMhiiPQurpqlJi/FCPO47LSkWc7OyTxe4o0203iVhTGmvdEIVwGA1R6UrFjWMEidP0qF
qS8tQK3btNabh+8hyyxp0eWs3aFAKAx/0VVkXAqU5nv/43kM/NQtaWgEbbOYJayk35d+KtxJpS9P
/D7ICBeXV10eUr06xD6/k2/9ClTYcKGmpM2FnD/GRmrWtvgYlqHNKmO159Si6HTh2s2THYL5kxsL
eiEybYbY+NRZC1yVxMUw7dypYvzfsHNJ+6Lt807ISbgV+7/bmhgjVM9q9JjRFgzlsbRu5bAKzfsJ
qPj3R/78ivnPCwtH02zbNMRHHetTUG4PSmzKZBRuOq315MaMgQiho5KHxzz/1YbjcpDZhbTkn+7Q
fMzTgvw8ZqLxrt0gXJk4Vz6lAdnpGyW2VoYvF3753FHFK31qOq5R9VejA7yVXDWs+mVUaBeuPPPs
ahO8uWHrump+RLCfHkbTmsCwB1a/Zd+HWfNDAfOp9btRd9Nsp4Puicg7k34bVdv8GFZ0ipCDC8Kr
yKCvAQ64VcPlWP4el5qq0ci50U7dZ5q/FV2eFlkxnw54h+2oQJCLMKjV14aFcJkMrov6t1RpWEY+
rUYr7a4NnSBEXUtfXn8/yScTwPmlZXx6x9mOSnyt0zulEm5S3gf5rrFxT1934sKlrZ0bhn2jWaqK
0b31cXd++pTM6GgHp1U8KMOa82bdOG9Cx9GU8kQbcmZyXtrRrsz8ZTqhN+LF2AYex9K5DmgRc0Z/
/9bnzjWBTDhmj9LRxAfk6dPjVKoVOwIjEldpknWj/mmMV5tOBs0FDbvdvr/gYnNuJ4mTV4ONvaSG
rPDXVZ0mWZ2PaWu5eb6PUHRu7hSx68urhEgklq7In75/vbNnlbClLQ3UsVXdnuVWacrDpH6OGEe8
6OMHy3vNCzBGaESDGEahL4sXXXzpcD77UbkusDXmwsDj5etbjkMSl3mfCbeNH0Z9F4pk6yePlkDZ
H/f0diurP6H3Kv17P4H+AD2FzgH+xaf7uyl3RnwpxZxXV05niW06FmYzUrPFx0f6NMmGMviZSCrL
9WS3zamkWPU2MnyOFoBlh++/+D965B+DsXB11dYMXdinh/k0mNMJPQojBtN7c2V0YpkW5TqgbD+Y
3XNiAzrs33PRriMj+kX9Tp3klZSYJYBQWk0o7Fk49pYNtfDi3fjV5jchX05Hu5guacHyBz9lamjw
qG4aHKveXFqwFr3dGAOa8N/r5G0gOsMPvD4mya633hDMGseHhiLe9DKibtJcp6RjfWxddyU18e6q
NCkv59pKt7sTd6w03wSXZ01C6hnWg+FQiKtjapJ+seQ/NjU969rv0JK8cMieXaqYVwAEoPpiOx+H
8KcPJ/MqirsuttzGPBDbSZpEmkVVkWa8vhsk/or6jddeEOT/SI/mx97nUWdrVSk01faazHLtYb8p
x6MOfBmF5QlXWlquOXqMRI1pVG++Xyb/NKY+loktuU4tS+h4FHxdJkrd19aYKKbLBjEnN2xXmTat
qzG6qYW+0UzolpTTg1ahLwxQqHuJ2/hqACcU3lTanZZeFaWzjruHwJFXAZCFyaOeXT8EPYCF4U2Q
gOkVCGeWeFNCGUMps7X/lxlzOFNMFWdZVRWzb5fmWZ46aWG5TvqjgPIT7wfwBixAr16bsBHNVUCV
9fsPdzYwkIR9qi5V7hF9dqJJu2hMh7lxi/BgNOs+6a/Svt9aRbWePLczXvt2PXSHsszWYd7dxjQs
YkMudWBk/9OTcLJyyGmOOb878siKlSDyUfs18X2e3Ehpj20HITQKVvF0FBHSLsbex5jOUiiQWxjk
Ov2dknubFum57x/mH5c21hNzIHQ8l3Vp6fbs+o47Y8jUxDbcTkFYT66VIVo64VVjahwx4aocy7WK
a5pvFDttOlW22d+TdzRGukkdEJNDp7DBMSRTDVo5+SmQ5Q5MdyZQoDJ3g3qk09xtR1Nidwi09dJN
deZm/PL8s2lNdEWLaAwgn6EvI+/VAAHgRDe2eVfr+4TYgNvx+y92acDZVdw0g1ZSbDZc0ER1tgvs
u6jlAn7lsEmBDvV2eGm9zOuc/5kiKVgpGNn9E/r0bWiM5qQZbPaDZiWLCeBxSiaeOqgSaNqCvZoi
FcpZ3FqkpvQ6mn71/Utrp2UwO+6kapqsFNyhbFOf3U70oPWkSBvbzeU+Cw8SWFspfvblMfSxajah
FuluX/yqE3dA8FGCDa2i7ffPcJrJ7x5hFtmrYT/0pc0jRPA0+xcCWhlcOtVPJ893Y5wm/9NdonaG
3TdejugW+Et4suLBHg96+Kb1K7zkOw/l703yZ5B/vn+1M4HP569rzLLkHCSCGPKCYWlcV+kxi+67
+GQI+Mts91p3Yc+fuzG/DDe7Q/RiMptKL1H3VLcmdlvBdQrFSC4nrs2pO/qtW2Bk//0r/tOq+ljF
/7eC5oiKghNPybvWdn1lH4nXQbkxIwwWGJIkWNOA5FyX+lPrby2Uz5p4nWvOhlcfBJBv9fX7hzm7
hy2CO8d0pCGd2VIK48SZyi6xXU6LMt+ihgw9rf5BGg6sU78wmGacW7maMHXBjS1UcrWvq8opCn5b
msIdKwT2R22lZZBYPLBBCh6qFbSN7LHE+kB4yKpgBB4Ziwl9u6p/abBKs9FLAizQedkmovKuof7Y
gzOrx0cdylGASlSGi2jzOHb9Wg/99ahaSyH3VtZSwL4tIZFCcfWDksAgOeTVoxWMS+ZAR/NAo2NR
gWPPfKRi81+ndJmoyU+XZJRD+xQmyl7g1K6FFZW7W0XCDIZqNRg28yaXKkLNtXNvOjs/IkWN/lYq
HGx+oOhvrWylx1wMAeAAArKguR2yeJ1Q7xKdhRZgNRY7o4B2QaOw48vLnypAuwkfdEd/HMznQmne
uqbZqjECTVW4GtJxYWX+Yhjeimcbo2gFqSe9pAmsdG7fgJJ669SfXSKXqQ5Yvz9a9bvZoMs9/hVB
tTQQhEppGThQN7TnrHpM8rdQP/bRRHAKMlIdrzsPIGZrurEdbBURuWJ47/mwQYA2WY8aQe3s1XHN
5mwAlSSs09B7jomcWzgP3XHsMaaY8oOZZxcy33NrVaM8f0p6qSTMo4VCdA213pYaAj63/q1u7jsg
1OlaPqbWdiqO3++MjxxrfgKS1Vqq1A2VxTq73oZe8amZG6YLxggM3LrL74f0px+AHFrLFwEEpiJ3
oO+vX7D6OXcG6irb0cB+EWfP2SZJNZ5m8kj+mPUKlUL4mHTSVeR9w7XlHb5/zdNbzN/y82CzCNQp
g76N/FK4en1boRiT3mgYISnXF0Y5PfN3w5xu9k/XSZArdl8GvFNSXU/WrUFnbbCuPNAFzkilPrnJ
RrydKxwXIoBFwl6Vw5FCEjnMcw5ItoiBlmXPvV6shMIJkN52Pr4uxmYM/3plva6T5jWLwCYmbpwO
61TSDGuOA/oLnJ8GiKkwByFI3auXytLnXh4gPRkYcvoQDMZqoO4M7COKlxHCMsiLFIR+9EH0AFqv
DW1o2IbA4Id0S/1h0YT0ZioQtShIjX891Edluxic8MIt/+Hg+s8306RuamTCpjovVxIE+U2ihsLt
1eexoAqcWdsYYooKuk5HHMF7i3AX1bLf1XCbAbo0ortqcn3BmUk9DzBxJi4EYOd2oEmbTDX0U2pu
zRZLXPelFltUuEJnH2soGG8rFKnV8MWAxnoq2RYXvsG5+8IC2S7B950qt6c//7RsskHrKnJPcksQ
/I3mFnC0h//hWPk8xnyf60ashQpjiPGjDt5QKIMhgcNC5a3sam+Avfl+N5x/K0ezOT40VvEshGwd
x4rSipKZSLf6cBUGh4sVpEtDzO51R22zXmT/eSmclGvzPbwU/p+ecr48cfn871ucFsunuYnbspnU
jiFCsPxYVyFBi/QcG7u7dHqcOxA/jTSvPnkeGM/asa1TkKKhf80LeWAldbdGlbS7dFR9/1rz07et
+rIsOiZngJve3nT1rXXsHff7FaDZ51KZUzALplXXHPnhpPr566l9VIiYdyqyewvAnABeW/aUrgPl
trWh4efEO/mwFaOrOsrKIRIiBuc6Iq10VkSQi0o+swHN1l83CeDbYTNO1bLvxULtUV0LoCbnILaf
PRQjPBSgU9wRsAzeqxkQXW94Ghvvj5KMrm4fh8pYJOO0beBYhvlwbxQZ/04BSTWXHuiHmvq8nT+l
5p+aOntBm6YWwUoB8xZhLFJ7V7VZrtLwMKjPUQhcPlMXp9hDoKQeYeVdVNQw0Z7rcaZJVVc0KkXp
HAz4WG4ziw7/NEC6hCyitGCjitcJ5QpqEXax1VuCKTg46LV6xm4Mn7MAKmmJ9BqOtkWN7g2AQaG8
CAfwJsDowsM9CqH6hHafang89DIfCZWMcI1z6SKmZ3360aiCVwlq+iegF+u3GNbcsuE+qq/bbGu0
W2B2wr8tsdRrb30ip2RjJ/RGKGUB8T/xBZQ/DjEpth7TXtf2p1BqlAB+gGAq3bMtUcBsimulR7FS
ptsA7JzWTOsIAmNAuGqmSEVVL7b6mMi3THuoczicaGPk4Dtj6PfpUed6S9W7pnieJEYG6WtW+CvT
11aQh7dxlS3jGGhpVm5F8Z7l1bVfVwu9oVHK5zxqw2pUlZUVvwfbofGWpyBONE/fL9+zW5/OvBDC
pJPpzEoldtQ1dqPWFOHTbYIcGjxaCBIo93oXLpxzx5ig7k6/Q9ggAmbpoJYORj/pDBS0LqNI+0dv
3H//Lmev2c9jzMItu+4YOaXcrCrtdQJdpgzt1YiJFL10Z5FYYF2xLPBMN2PBayxiS0B4Bp3Mair9
8cFBN5oI48JTnQuYPj/V7KqVph/GueSpNOe6CNYNde3If7dbSjnrsF4L5BJlsb54+n0g5uenum0A
COF6p8/yga/7dC71ShpXUqim20G4oS29H+ExxzBgQgJv09jm4KXGiu68hrrlWO4UoS9tv7guDNSV
UMqx74sUbcnMuMngWpnak8lnylHTA0irGeGmy5Krlspm8Lukl2+kSH04uOZIV/rKplb7Xf1kDbCw
04Xt/f7+m54LdT8H9LNrtxNtmgYeAT3bienslWtv2l882q1zBSLbsoCvUFqV5pyVF5lJMOqlhY9W
A/gNsu8kj4HxZk1ApKej07+UgJlPiIkaxZomXDWknY5OpZckUoIAapT3Xvk1itotRgmXfONXL13S
/uiTaZFIVxuvVTD/p1Rw6vEhyxHNwTO7U4vXdIIu7d2pE3qtUXAne8io+bjKvXJpRjVnwrXJEp5I
87zx0ANzUs1sGY6IRDTYCueHbnA7T+X+0K5jxFcu5hpnyy0nI1BpqzpBnTrbzmOqjlodDaSW2QiL
7NkvMPpDZsp5NHxOEsei8b9JfbH+fuLPxQ9cs+CFdPqz+Bl/jVR6Ow+KJEuYkXTrw1ZJj1p1IJ+y
hp+kVN+Pda66Dtbmv4PZs3eM1CjM+jFmfZGs+O0hqkEJde9TiuIml7IPZSRMkNRldxD4DRB0yeiv
zHh0TTO80Ef8KJd93c2ky9IWJj1EeUoov7659CJTjoNvuIqO7jHZFu3LUBcreqa5eAvl41QgEWFU
+45EVqmwi6ULQqXA6V0aJEo3Xj01AJ9iZKa1Ud04qnldZvpt1HPrDPempV4DTAGkUtLsGq27C5/y
3zNQ09g/1HkNB7jcvDhlWqPFuQxAIbZXtLG8V5UiSlAvp/Gjv2wi4GRtx+LC5Xamwc6w0tYlFvak
XvNws5w8Rx/iDvPWieLJKTR7LmQPimxT5v6K5ow1wrBEHaN1Fk1/KBDw4qud6K2yti5cgGdn0NJs
qdo2sAl2zdcZ1IOGhNbrdTcHbKtP/jbOHv1mXHlQ6SPFvAvjv56hwXSa1g5CGWnk/Biz5GFqYZlg
4DZeTTGCr+VjED00htsYwZUVequ+41BObwIbtDKydvlhaGHLFjC840t9Ov3fY1fTPmhwUhDEyw9j
4083iq6Ng+35JbOY/lYK8xDjDef9VpxyCcapAfKBpkNYvRY2JnIJ8h7xKtHkTRvbi656zHt7q6U/
YhRI6oFqncCDOXfTFn2Y5qBodzadlAur7vzzOrpGjZJC00f59tPzqqJoGzusyS46sJ+gYVJtodqP
leOGHTxgqA+TOe3U5Hj6XrX6J+zN2ygvVhrkQjXQLj3OvyEQn4+Um/wGyAPL4OsCKDLfqTo10t2i
uhLoENDcUAiaU6dbN7BunDL/kWRIPyG4MEBiA0jW9dcSrvM4TT8vfJp/4z6eBTN4i/4YbbJ5cFB5
IrUUbny3qsx14I2LFoqX8A365TgUTPKW7rlm73uBKv0EeI3ODM1D36bWQnemh6DsgyK88FCnHTA/
4yw86ilMnOBV8zOOzTGE0gZJJI1HFTkDvBkp3Qys8AZ9wVa5w159obcw/IdHtb5wwn6Euv+MDgSE
Og2X/T8tTMsP2km3Gt1tBdKnqb4JG0iHWCmJYN9503YysC4cHujWbHylubIkciF2t4gtcxGieUsa
REk17cN1DkWAMtZK6u89DOBweqV1/atHJdbS780GgWoYYG16FVLFGugsws0tgu7WrCZEboJrvGH1
Csa6XLZ6sU2tg+2o6EL86QIQB5JQzvrjAJdt1R8VatMhTCaCtq5H/huMNulM33fLXvlb67CwS8hW
nG06PgHir6bm6wl9wQFY3C7SqMNN9jKYwNvTJc7BXCa7mhZpX+34qdhAbbcFYy93aqltDalfIWMS
pn/ygqWq5PcmQAyKSBdOyTMYBBamwyScSmX8M0tIDN8LCs0udNfE3baHLynDpRi2JzBl91Jod6Le
FoDxiSwvLL5/QwtNExpIJC4MTcBE/bo7jbxIQA4r2gmEoA80QJVlN/4tOwROjB4gjoQyeA86x4le
te6lzcC9C3igPqac9o+w3VvKhSc6e2EIHYgpQBB5qtN9faJJKYAGR4ZGjxQjBmByMkU7GTB+GW7s
4ugjbtIbd2VubK81JCPG2tzFib1onXLVgUyh670N8Kj2y1+WVa1aeZ1X2lKZXixrFZWHJjuAGhjK
qyZgIhvtQvHlFInNdpMO6IlDBtwTRKJT1eTT2Vt3ll0VY8fDqyT19BzKNdiuSb1jpVk8JV/s+wn8
CMf+GdEUBmgy6xQfzgplRtVmqtnlWFEh8Fev+mk99b8a4zZU70pkx+FKKtjBFNsCh5d4K9GL4GCx
a9RH0DaGtdDcawEpz50HlwS/6ehnPALX2jvxJsiAVKx75U+NIjWeCWA++Yk+myhTrHvxW+8fdCdY
9aieaJDkq7tSXwuIJqNmLmWVLYQVLg3fWJTeQ4UTgAYsH6BRR1FFhr8l2EeBVue0s61Vd6d1zzoF
ajSjin3b7fLhr0nLqduS6dTAnfP2wio7E8lTuPz02WYhtUzNzp7qSKNourTlMbeURZe4ZXuVV1Tp
Xnx9pBx9Ya7OhNaabkhVEFdSNqN6+nV16IHSeEkWqydUXALESs1RMAjXLJJMIOea0UDN3gUFwjBc
qxBfoPRnaLLU7eP3i+aj8j5fNBZ/2ZoDiMaYM90iP+5lHqW2Ww4Yh6IGkYQHX0Fe39Mf1QGlnOOo
eccqOAHz7nO/AnHvIJ+Gz0qf7es8WXUFxm2Ys8Q32qhcykDOnEncRYYhbCRjNBoHXz9TNw7pJOzI
pkr/4EDyLlRIpAMtFbqMp01lYEQ2HbUxWWadtxlQCgk7a1WbECVUZ6WV8BTL4Nqncvf9ZzNPqc/8
swlVZQ5NoRM9zB5solfYWKkCCnqB9AX02UG/pTEbUBirViWNvKsoXwhXe09+dD/Sl+i+ucnYQcZe
U5ctGjao+YqVWMht9Rcd858E4kjBcuH0G9S8zKsRhXWxPl59/9RnjiSDhwbE5picp3KWz3neUCdR
oZBC1euo3upeuZLhVaDfdQhPmeD8jNfvBzzTeNS+jDg7wa2yaKOO1oFbq7uI2Mmp/njKQTNv0nar
9fS63FQco8BfG5cS5XOx+pehZzNkKlFrFiVDE0vVXJg9Utj2NF1Tf18O8XPhU/by8ehT9P1g3Xly
2D3Zw0toE07wEyk1UU9BUNc3Nhnqbz0wAlVMqN5sI5rHkltvav8HDB2fS1NP57d9oljM7v6xok3r
5KGJjtEukr89Rb3v8veAUDl07UJdpU64tOiLX5il01U0W8yGDcrSMm3dJPKcDRsOZWmljY7VEPpc
qIzd+jjhWJRV9mTOPQDM8BAKTFxKcSEtPrO9vwx8Shg+3ZFZ0ISyJGV2Lar+4brNDgECZ+ikSDe5
BJC5NNYpV/o8Vp2WUcRR4zbKXSf+cn+Beh4hMJ3Ab+ICGvJMdkFr/1QXEiDJ6Xp+HUwZhkqJetBd
RMQgySoqJASXxnCXDxcO8HN7mjqUaavUOP/tY1Zhb0VhxydU4VBaB8DMcX5gVxMvkl0m44UX088U
MgxUungxsieN6Ozrm+l1VXa2Phju4B3jBOnqsrjWQ/xXc1dCph9h5/YwtVg3mcpshsQ9xAHG8AAr
JZrcvlLvWjNchSnsVz/aGZfIQOe+hwPQwTDAAP1bzx+6CMGtqDfdOn4KuxdBVnK6FohbCxTwRLUK
5IUZ+IcDyQyDJyEJAejNtp1/ktJTGz2YmlMpMFjooTu1mC2UNLua/kfteLvAGf6WSXKjltkiBRoT
BxA9dI3S02udu60OgLL3b/1iWKiZhlqLPMg6elXGZlP16iYmzfh+v5+Lqw1J4ME8npoR1mwr5FIk
RiIq4z9wYxQfIuri1GQazdrrBNW5hsFfiVrHUIXHAPJHg17dKUopFdyV4Au01LRL296MbbrsutcY
FITn7TTnhgxySfGuXDkWbpR9uIljwMsVIqA9RkaKPVy4h88FbxQSOCsBYZk0ceYXTARuyTN5FdDz
vn6HxFoPT7vGaDvdyfiRGy29tLfPrDCGPB3QlLAEGMmvO6AfO8uzIL26jb2tnDcS45hFNo57ilLZ
tK0vNViNM8ezSQfDsGmmU8pRTyfbp5PLEkmk5p6juT7wy5Hy2DLJs72OI27b+7862ewnkNZBSFtC
D1GH9MUK2HOQ3Vi0/2Tvr21YzThjBkzYuBlMnPEaXLsr5S+IdqV94fwHAVIj3JFpC88ubtJJPtcm
YRMCFFZ2V5XlpZj79I1mNw73HLNGKUjVeK+vr9Q7fd96IKXd1MafV8HtrI53pY9tMAkeiDBpVTe+
6Hc2DYWGRddbl86x0xr/5wkcKugqyFeENmYLpyUqSXWT0tiJb5tMfwPFXwuUq0KkL6vWA4rXrr02
W1tUeQRlxhZNgIl8KaO2QRJX2lsImBsN2a8GdaK8Dn9mzmM+QokPb5rC25tUHv4/ruozcadAk+K/
jz1bfHIwjDIXVAeq7qbvwrVi/j0dcY1JNIfUXv/aQN6/uATPFSWEDnv8VLo1hFBn80XJIOejCM2N
20Pio7FeoQucrJEhyv13eDwwgTe9c1dzz31/Vp2LINnaEvSYpaskAbP7pur9KPIoRrkthjtgpTPo
+xR0CoJp641fVRBt/9l1FToDFwY/s/OgZ1F8MKGW6/Yc2aDHOrUku9Rcp38V4a9A359OPR3pJBMZ
udi7buJ9n99NAOlyzrn+Utvgg0w5X6UGJTmiM7CkSIN93SdxllShbymqq6F72+9T79b2X5pu6wVX
cvhNdXzR1atAHPLu1cx+1OO6Gw928ydPXysE442bBu8OXLSwDK1dv/zhDC862l30YTVllSZvMX/2
KAYoLXd9/GiK2ym8VvId2MBYRaVgRK0i7RdGsaYGI7xNNN5a1i6Nbof0QcHdKz9ow1WP/by4acRN
lO58C5njW4NctkMqvqEKt5pwc8RYGP0N3JeyO2k8wdAM4r9ac9/U96H25iBS2FvXLcyI1rkb2z2l
wrz9o2WHrD5GtGYrLpveditcOMPHvni4MMfnDgLTgrZCGZjVPVfbKae49hTbgEI1tAtfAxPXUJ/e
ErWFPrKew1uEDGh4UMqJSudtoL403GbD1szeLzzIuTPROamfAg4DUj3PxPXYjKiFDcw1xuLFDeiJ
lqvM7t79rVPB8z168meqLNvp7fuBz2VKqOzQWLPRHFLhB35dZCoz4Jthr7pNZN06Zr4tsuIq6JZm
96LGb0aLcpXG3kPqtMxxGuvRZqye+D529+jRizPVdCXQ3Jr8cuG1AU3fP1OIq+qYrvzT5S+VKyvK
Vt8/9BmoA5zfU6WayOsU+Z627qdLUS2yoTckIMEKNXab2CTELzehS00yKbOXqN07w77Ci2f08MF7
Dc1hUcqXaNyZ+Y6gXFyMqs49ka1yXFC/JyAHGv71ibxKmrnfhyoEqJsOcJEV3TbFXSavfXWrd9d1
dNuh5I8XWOsO8S4jQm1ogazz/Lrsfl/4Oh/UjdnBwYlhS1iXFE6oP359mEmNnSgix3UFRraQG8ND
4vw2greOAhc+FsF96D9rgMl7dZsZf5rKHbpdWR8L1KV+IJ5B84o+XZTfd8ktuYVRrvPu2UIMVst+
We2Acl2zCPGGqn7a049e30LUi+lU9DnqnTgN6xuJqVH4XvfdotfJnpvnUPuj0vWP0GGoKfjJ7nc/
+csBNdHRwZJierWD+yr8GXk/pFgF/YsTvNfwxZIRweuHyHk3C1K2flHY9EGq41i8orJrADvs0bWt
96X+SJ46oT6r+YjXoHCd/pDVY4NcbYfUPvFNb79XzkOPfy8Ag+HKHzbJ5Crxu+T27HjEIfoxiX1s
HWN9Tf7fZruTxEa6HSHUJ/Hb2PxAiBTwWD78Bgm3sES0kom9PEGehHip4nVRIbMDL1MWR7PeD8pv
aD8U8mAqInxr7rr2fuifoScA08eHEeXUkQLp99N+JsWF2SqFQV2Kfp+cxfVtp+i279eTq+tsTohM
h1Z/nDDcw18ovIDsPncxwzKDskgSSOlgvtxTikxloaeTS2M2CNMl7XhkLJSnhhiADi0JVyjhk9Ij
Ki9UBc8E4A54FLrpNF0oos62viPpSzkafZuoR4D4AJBE1Z6q5tAgtj/SqDl8/1U/SISzvQRx+cRr
tDlouCe+7iU1GmPSXn1wOQkHb6FUq0b/+Btih7OADqsCUy4QH6FvuvR/NuGyQUHYXBpigcBu/9N/
7ZIlUkOE0zRMvn+4M1PunCCXJpBi4sI5Qmcy7a4wynpg+71OzRJJysHa9cbfUWzD7vH7seSZwSSX
pLT56PSI5uWpdhRxO2no39nlKgtWaCC9pRRPxiWYMXCJyhtaLi9qsjBfmn5RoTr63umL8cjhjB5n
BnkVuRNU9hDB/RVpC70E70gFd9E80XpVDi2MkhModjEEC3Rq0ClE0vMkeozjwHP7bieLGD/TIxTk
4RXwhPOL/cP5gklDRer6mP5Gzt64C9C5QvohXUYU1F9pXvm/1A/9aNtCqk4Srj8iP9W8RC/ZH5P2
x+9aBdq1nI7lQ3HUjEVwJ5CwfqLHav/EQ+i5e+YH4FOXD+qifTN+fv9J6eexeGaLizKFgYKSAIT4
z+VbB77i+17auxm2X3QjqxWE0ZV977yU1YLblHQk+WH/6n6eTOrCxZtxpSzLvUTUsH1MD+mhPxg3
3qPzyEc2fjU/u/v8OP2sX/VXfiN6Hh/H15f8MP0syWw0LID9Q+n2j1OwIO1znd/FDSSAgQwHVbkP
XbDxV4gotkHKjvwoRI0VOtroTEIcB5WBImKzRqA6DFboaHtygXx32OGWsYq9Ba0DfvVhGIRLQFwE
46iAge5KCRc8gLH8b1Z6tEKHlK4GLVSWQX9NTZaQRqOg2qwM1LKGHY4JfO3OXKCqAWlCU9C8XbTF
ErFGHYyCzYyd5JkvSYycW9qmTj/G5lw5YWW+7nFUNLwyM6zOFRSwENbAkgU9tlfvyaMH/v2cfwRy
X6dcB2uuq5xfBDC2OTumR4VOhtdxTNPhNUdz0ejJ2quSJe1yp8eEsXiQHnKKdLEr+kCGcaBojFfD
No6LahGn3qYJ5CYX3cZg3SIrVkTRpiiMhaLXa99IV6k8NFpIoeskPv8EgdOuqMrEj+HYPY3oJ4XI
bKp1fjuuHEI3iUx+uRvt8uDTbbp0Znzo38xflroMiB/KoDQdZpljYJcFaOl+dGPJ/lb3XdTdC+2X
GPZ62bPAx101jdeD+uYXmKia6QqQ1F2Dp0wWYbzSpz+7eLqmqYFqaRuvvp+JfycdSQZV+3+Unely
o9i2rZ+ICAECxF/6HtQ3fxSWbNMICfVIPP39yHvu2btcGZlxo6pslS1LaLHWbMccg3CNESUC7h/Z
1f2SC5VS6y9GJlHbEWnMQBDfzqVL45zEVfc3ANSo30Q/1oJMVobjufebUFf+c5PB3nSr363YjgWl
g9pLcS8kY5c32BMGh15Ppihl/wyE9Pq8zR/1qrveIg0OQWU4ASwSv8SDW8roedYIkj1XOcjVWgdE
LU3e6gn2dNhN7/BaPwfxjcStkHMvPzztbfm5vQ6/GhmlxO3Zug8mN12C4+8g1NO30MA91Vn6bTKQ
TNgvcIFGx4s9i1V3hme01nIagaKtPl+rFyQz6gBbDxxLEuUQtEhcPKH7ujXhdbDvAHLryurUIV1z
E73BIbfK3GM23xkNe0qizm+BC+p9y34rb8gZvGJQAY6liHW9ZKIMT+0RidCjHl47LTiXd/e4lcLL
QJu03fEv5affFEAl6hgkOyLY1sG/kC7bLaMAYnNox/fnxdSfb/OYI50wwOCyA0ZoPLTvQXY6wk04
uLjy6xPIKex+2KGbjleH+hAtc9iOX+g+DlwhF8xhyaylsNQGlX8bXm1duGVl2Vr303bSogfTQ0bO
8tv88/b9TROZjwFBRl8XgT5m+ONsPYRSqOVR8xprbfg8muJpLGKat30QWqawsYmE8B3DFoqb39DS
1ZqPI373Lxfx71aHpEnKkCPOJZD4/MweT61eahUO7H2L5GJgNiPszWizlQi7bWIIEHuFLw7cojo7
6utlyQxXneWwE+DeVLd2/behl9/Uqv55Qf2p/6/MUDvfZPXx5IIujCRhyI+3OcnLufG3p7Q9oc2E
DsBJgEJU9v+8FMNfC/7fBxzGJG4ECMFBT7qg/ixriveqVs+XEfSLUyCXH1Jwmo1ihEjfMJIZg0T7
fIExmzw088k5I1VaIdAobVrGOlpXnOLwX3twz3SOH4vOkaNzdPelZDTXpxDBv1ECfRgn6PYRzhGc
VnQxHOoZlRvgiJ15f7gC+UZw3DH5GF1zGwkw7Z10snlwytrIP46TnrILlj/7JVmxtr99o8GH5z8Y
KCQNvh83Z/tLtkeK9astDKwHWjy1JcWHrvfMXUp/CXc16T6PhdnsatGSb3YTCrPT6rgYve3HgtI/
VwThcz/DEcszILqDp8XMi7IXIj2imDsDgVpCVG3f992e7Co574WnqaCS5N9XXQahLWybza9RAHXX
+sz0zlXZO8C63TPfG9DA1sgZXU1mXRC3+95u7oV1VBwQLEi63CDU/JY+NMK0ebVSL2D0jPZl1Z8P
GOM3l+DOrCX845oHdUp78BRgv/eIaUe2IwdfeDlXevdD8/3xTg4I/FLqJRcdoH64fu14UXE3zD2m
Fi9ErdgzePjeJvkoymLlnNHl4rsBOgGV/vfxjWa9NKNKD/M7gge1YCqgOTa4bU9O6sKsd3kAPeA9
LKYMIPT08EttUkxgTaFgIkF0bw4lU5i/1/zZgwHO+RXl3kSDmsNX4tEMyvsX3VlAAnmqcdJjfbzd
l7NBdD94WiAm22kb3aZStJUMkkx9PIpGDpqKSSXYnZ7ABHBtsuPQfn+q/nnaBMeXKYcVgURuYMHL
8WWDphqSYMfgEry25mh6VchizSfAKcbUk8vLpRwoTuCFT8RES5jTEiaXr21UoXqB6TT0ngl2V+20
ZJAq6AkVJtZcQ34MCvej/wrhnL9BFJ5bENoffIAbKPHtAARpwenjtWhRXHykfYPCQF5csWAWRGqF
AFQ/eAKUN4ItdmihXSH/R2Pgg0i/SNtev/d45NUaQmgUSda3FdzqAL5ks5h01EQRBd6jvTZKX99g
ArezdyoHyGU7eXTbw7/mFh6u9+sYK/TnXB7al9qB4vkVirMSfGOkfyNki8g5UmTocoA8SR9vB+5a
FGNEcw3lOkz4rYG6DYrv4noUt+iCatHIfu+uc7i8UGwN2+URWA9SzrCnn1fKZ/012F1apxSZtrUY
gr2AFiks9LzdU/hmV6d/I0gVf6XFP40TcQetgwGxzuBnm7J4P2kFXjqI5b/zjwp5S8Ug1pARBKyZ
DfUEJBJGPc20Rml/4NdQ7rqX5B0jOCB21s2lP6iT4Yb6mHv+iFFWO6XvuKfVRCZorHpDX96dd3e2
OvkTUcpnJ3variOQ/qpIpqikVEbxpoxooVCAYOysfllb6uazMypTNU2VRZORPTxW/PDBMUAZklgB
IVnChmJTzZ6FpTu1ZCkschFfvwggEQfdC9n87ZNpYz6+1NUgIrYFhaZPhxtlaDHQjIjRdS9tqijf
VX9BL1Bz+BHQ9faegi1zCSMqkNQI/ulqxHJwfl8HYj0fxtIYG61jvLEiM2WaTwQL7eMxOTJ5K3WD
VKtgs9/Oy4/qabwoYn10hTWKpfhVO+jDKasGfVaKQnScVgLlAsXJacy+Mfiest8qsJDLqDHO9YEJ
++mlsgeAkIdWw4uGcmeoO0SAQ+xG8YHsNy7CqVSjnN18caHu6RLAAdGFiidNR1PGcg5O/XFdDFbv
fa8wWyyE8cEfrfVwlFXTPKomSlzs8saoE6bVvTYaojDcZ92tBdHkpE6oL6Xlp4Qq7AkJeK86GKCj
7193V/ZvO0apbT2THT1FPTWglXfzWJjR5M+uFsjBX5b+R+xzujIKdFCHLP0Y2uHXfkAbaCXvh61V
xd1UTyV7uHmuTqgpRTRNAyF68glE45DAIn5pLTHF3J9rR94fkK//7JW2woNHqeE8BcafoWYH9cO0
zpRIW27XtWhUn9fCHinO4Jvq34VJalNYvhiwuzmo+RR3W8kpFdoH9IRVtLtcXfMulf++Otx7VXT5
Cc6H9qK8LzvU7q4z6MHJOAYfYkijYTNaN/C8Aj3+KvajRQ0rQ2PovXaBvmo219mQ14T9f1avSfTf
ZoFSUm460rxbbkVHXpb9HbCQWh357eo1USZk2M2rl/eAvxfOEbqSdKiEK9VK5+Y8EdeJR5KpY8iQ
KB+sz+HBPlAWNkbpaJq7OngfQ/3MgVabjV8vxOT0gVhJZw9QtECfs15gZAcrlYc4rCkq9KFoy/H7
U1o11tPu5s8PaqbPB6Lap3G7K9GJVr18Kq57YVx1OYwu2E5jONvOHvsyk/bnzmQfXVbSiggZuvCz
4jxmQyC7ECRj2c+LdnVZ8XQgCJ6CVTg478/TYtQb4GH6y78Ui4uv+IeFPD8t+hrErPysUHe8r/Ar
eaZsTh/Kt5oWkyJsHjihs0eVO8FtaPFpqXlMBxfJKBruUa6C5Zi2l0Nl6QCDdCS01nVxnIHMKLwq
eca6q8XCppnnEaKKI/OaAI2lPvORU2H6Hg3tGwNsiwuSRt9k3FSltLilnjNGIUCHXh7equw4Q3VP
XVYe5AfVxbxNqTUjI6VKhrQ8PSw5eI3sloxsjSKjiucoE8l+T5SsTPXP84pN/jyZj0e2nUMk2gFm
mQkrVBLj6wHJa/RLiFwc8DY32jR248PQZSGPjCYuBcqVGt9Xb/fpw0wBGzP2XVy9J8QMD3y/RWSI
hZGQbLmuoC89kTjKvi6GMLq0NCiyJwHW7Om2/jWQlvmaJU4L+02F7M/nGrW/351rKjCSxkAuCIEf
OTI/O1V1da2hsDXuq2KG4V7kE3GPRooFNA1a9ilCp8jYDzt/+M1vhvZ91YYC0sNiel/nCXqwWY1S
KnYn6lZNok8qR+R7jUjliFq+P0QNHZZrG2HTREQFACdu393OBIRoodDrliZFVItIA55wNrcHg7M/
TI8xdvceDn09FkwZDQqIfrKjf/EHDhTLrj4nk9UCzqnfOl3YuWitnbVe6UawdEtKG19CbLozFRsh
NKt0Hr4QPO1e77pM5Yx+hXee13PEmv+8nr/NSKBC+n/L+QvH+l/JEMCkuq0ul3pOQZO6QTlh4v0w
2UIfSUbBbJzVfHef+uwRsJI4LjGUU3l698v51tM3h6xeSlNCE+BdHh/oah6i1nnvy9rBROhXZ7hv
noYQAOPKUG8TnD9fvCT/xsj/AtlqjE0zfvozwS07RX0eBiX0PCuqolwtxhq3Wd76lIoPofKvqSxf
1iC4RwpelNERIFdmh3LE1rh/vmMyEgz/zT4zDiBb5A7wnwzAKjwcWt5LCE9JUCn4FrdUv5vbl32K
EIJEya5FfmmPH0bJJq+Ny7csm+3ijnD0XnOowwY12jitp8AOYDTGZYHMoL6kbv3+bvjzp/X4ki1p
gW3ZycgRcF6VDFEk1bxujSEIndp+HsxfFtpF14W09GXUU8qwJVaU0TAKElfG+z8RoKLYoiHcRfKT
tqkW3AiC4sFU8rHtuSvdgvxhblXk1PBcl3FxMN8x+UFBwNA3JUaVcYwqquFnFH1RVvh8mYNPItq+
IB4cP3X0rIz83cebQKqxpO+9hJ7jvhEMQC+MZMMHJ+yaObO/vcV35PHxYV5mGGaapwwOHkoLZTTa
HVUioyFmHNeHqYzlIxLu9XRUoxcTPU5J644oT82F70v0JmOyhqt7InnSJocsPETCR1kAcMdjUfAf
GBX65mgxzsUCGWrlY8h7E6PomUKwRD4QXD6HW/7sETThfRtISbNERqGX2aXrNBdItN3ua7TX8AUV
/Kbma4Mg0dksjOSF+U1RATa1v6T9/6omEQWq1PTot45AAAKN/GcUmD8KsdaGp2a+0BA7R2HWiDei
4VdWHjDLlMekbi7o2cArHe+VTM2t+fl5+//FM/26iL6gTB1IV6gr//MiRs/uJr6b4YlQNE5jf7vu
NUTNV+j6uZtF66CxpoNlG049PWtRwv3zSZX7QPdHbsGE4X/e/UdLTs4F4XnW5NM8dDZOacxeO3J1
65zKy5lbXhC7yk4egZCxloORMQ/M7zpudvenXX/llAOUv9R1/4XO/7kYP+LywfB8G+h3FmOhTUnu
B2bcJgPMe+ofYtXfC1VcmsbafCbyos/rgrGHIEdYLhZC+NkaKIuczNBr/rJI/5qv+3VV2DNIfhjJ
pY/2z1vUjA7D5i2zSIvCR3DT2AzsTWGSCsQoyRtpPAziVXE0N/HQ3jUbjFLaGZPJaUkPPauN1okI
TtZDw/1q+j9yZ7mRZZktrTSENw27MjwLrvFYMaxvRJGgJtjV89x6GOPtl6dbjBfYZ0P+NqnCG1Sc
vU/pL+mQ/JtsCKjW/36+0Y9zUMjbg6iWfL52vEBQNtFRbk47f8d+KKwZGcYkG/idCxmiveS44xGD
ypt7gp9bGNrl3wawlJ+ttR/rPfrRtz0U4vWuguhBtNJCuj0RLYRVmRmxSuOciiGaJLk5QwmwN3X+
82wfTSn76lzMffQhBKjVhK1gIjC4PJvTwjZRkEZrbWh5uQN1ajotjGmNIttf+uq/yyn/sYo/DnLz
lAZyofdHafE2qRqSdhuMSJq58SV82E9z2ZvisxHMAVGsv8O/7dJhf1T/dZT/6y7+OMqv17uAwJ5V
6672YhU7M+foQiPlfKGLOjTgCTEbs5h+Hc1M8rOTESVJYXgMkBkfxAJnIzE9rzXGg0Q8G4e/RDPq
7+KB/95hP861UEg04kuJE7SKX1b8THebUcBonelzVQ+LCO5u7Dg94K+trrA3Q/NoU40IWDsyGLDK
u9nFzQ1/snejZBRSRfIGHkOjAUk7RYPFDfKz+SGd5g5mabJNvlGW3Y1zxxv/pZX+e5/xX6v8I32V
S3VUFhdWWYpXxLQMliYxNgDVRm61/6XO1IhTkmcsqGzOcelGb5RaQ7P+st9+IaT/dL9/dCOHh4t6
ZJSBU2s2hnOwMSvPUE/AOM6oPvqp5uwaQ2yMjWw5/mRy12kXGZk2+XouX8bXfutky7eVIKr7sIJt
OD1MvzkVX59bzfDG3/ndoC1kFa5WWggpmVX8+WfPI/6auf/39TNV3s+wDWTlx0oeuu41EPo9IYTK
VDPqGXni56bzgSRIdlqGLO2E468ZK8T0rK1mrk4+DJPGYzKTvggZIwmRrs1toaeKUfnPh9FoRjdd
PB2rtWOHrYU8Z6AlX+rDR3guewE5FVDrQgiv2Iboe6t36+oxjbx+oNvQgUBYGpEpGYE3bY1PFCjA
WHlj72gFdp51VPhNANm1sVaC5EOMC27se4emJBZlWgVTCttHw1y3lprSbU/69Bfbs2FDet8Aj2m9
p2f07sawNlDdRivUvS3HtIDxWvw58UVufZN1zM5/8ajS763Cf1b5xy45D3LpsD1gle5OjFRokB6D
2QvvJE5IDK2XbTcW9vDkMpsbVuaf7/G/wGz/15D/581/tJheZ/lV5wVvDm21WU4uRumlvp5Msm6S
HSKiCt7/as6/85Qs8PNg6N6fL0D/vWf7zwX8bCk96+3j2p+R8GZrRkM33djoTip7nFYX2e5wdpvP
8MoUQ81D5aIz26HzhjwiNXPs5r0HbahnY1KHezxf3ZnRUkNfDe1UCmhh9nBOBpgI4209smB6Glcb
9kWA5KgBp41zcs+mnnGHm5GDHNvJ/Nyai7MVrmq/nxu1Jc0UxV9qZePandYxjskU/HH4t3Tst/GL
gsgN86oqA8Y/Zy22XXNXzwNwqRwWVN+QYQv0mZiWSY5IJhVYavZjaGADxUGHzlesl3Wb34y3Xdos
zCESF6K7dYbZ3XuFIAkPQeGIHrwe4H4fFq0657x52few85AYZWlPlKpuMwrAv6J7Rxjfv9G9c05B
5SK2YykLeDGZI7ZPgZZRiQyGy23CDiGzRpY+3SY0y97eaSxkf9sN2k/YQL8dGUZFRIM1EBlj+Gcc
J+TyY1S9yEqFdGjmY2otrvbZUZY4sDdQtwNzA/SlhPC4h0UZLQLSF7OtvQMtFoxrZbwRY2Z43mhr
e+gO7EuM8suVzXI35N1ppoWnJZm49QzRREUMGb1gku1NWTEt2n28ZyMPZI5IJR1GX+wXACzUm98z
ZT5woWXn/dIbaTCOemiK8zZUxwN6Hpjw0kST7+uCQm2MBt6fTwiIk985ZwwwwxwA0Qhvf84I6DLQ
hqaQmnkbUAGzpOQd6M4zfDiPSMMPy55kS/Yd2/tyZF/OGDmNkc9zT07uArWJBu7ducSyg5ZshEBB
dLHR+/TYDyMKOtfl05NMNS4oQN+8i9d4qtu65/Q9hz/RVZzDuLDIYpcHOCWMly9GXVStWzJQAuXF
5QMKd+6Fss9VVHaMkdJ/5V+mmvjafvOD5h7x8PWmIHxCyPpb3lPIl/dIyffflD1Fe3mfnz8bCSrb
QKXOBlko/OHRs3ZoKOpXT9S8GzI5V/9O5bywqFR1Kz23yw+KULQAPt4t1ToelR9a/1O+UNIQUB38
kI724YM0pfxgBqX8OC543NFV5ckUqxEqn/LotdKnvCaarEAUulW34s143ovn8U2fCv2TDot3ENbR
a39YIGDY7Z8r2rH5x3ZDFTqnYdMY9HqghCsXTed3Z5oWUm2JuSWNC5o+4/ZNM/a5B4GeDjfSr69X
3VB5eF5JYzWGCj4Y0gX0L+EweXiFXdjBOirdi/8GXnD1TyZE6q5moUZpP7xb0NjIMYS5t3Xb8N7f
XvtqwTrkDr2XW7tH5x43ad6r74bHUPCL4DD1auy7YhydaozEr3eNi6D1RFuzW2fo8UQP5YHGDh+e
bOquLVkUISw5Q9rCr8cIYQViAPWjvd2p/BGgqonm19QrpRAkyXQYDvkqYRweuyaEwHFSZJePw6T0
zpnmdFbunOzcoWrgnK3jR5W9fCU6BvLyGNziUdaxRQ8Lqksu8w7OJdGcUVBltT9wlfTuAxqbqMEz
ekZ5IqaKf4pP894Z3pALtS/OK5bCa4xYZR0001N8W16wzkXEzIFBwdKHmAdBp6v7do9JkzB/Ed7c
OhPSM4LupTcMtKkat2OdRoyIyiy1trWSqclldwu3ibZ+h9X4yLXzib3KHjmySRcj3rI6I0qTsMgE
knU1q4DqndM4V1fPAFm5SINS9Xz7qiNZsn10Ds4hvbvCukylsB4/3corQsF9BSeaP9AqhXBrhW+v
4Z4NLLA56WNa+kPeFcIG82lX/KZyn+7IUZ1DprtKcI2FTMjy6Y07f5wJ7rU30R6cxg79e1cK3yF+
Dh/3jItxscnTu1OGt7gLNaeOK1dacr3xdX6OH2Ge9Kru3N7TuMS9tUsh07LbroiL+BYo1tXJJ1Kg
ZHq2nQizIq78q/907tGDfVTNqRSxVzWKDJKH8IU3cKtou9nGCNt/Fxljsn5p39w8bJJy8vi4JM/Z
y29dHad2Y/fd3YPz4LbmHqwxQe4pdEpOfsFGPwdgxOwzpU8K4Ztyepqfv8p0ELKh00f42J3menZb
MiEVcE58bfpJJyUpHdUWfcGFJTPjsq2C3HebiFnhVu7VHdkjd0udiH3s3omj2HC3pPR0R8PtDz2o
1fF1rYfCz0T0dU+NrxEzlSHij+7ZoWxNVQe+E19EpPU4h3c0VDPUN42z39rXqPLJhYKte/Yf7sHe
+vzWHAZ95WEYMB2RHJDAVckv+o1wcre98LTVerfw5SBN6A2pnai0Fqhbczyu7im6s9UvE64NNVvJ
zr0Bq6N5L+vIXh94VaB6NYcf3HlUpydn+DG0AfbqjuwdgzLQaLVVlYEBdw4hoUSg3Y1LfPwSJuBQ
RVZccnNLpVzGeHH/+qY63rp07rynV6D/fLAVTzM1t3By7+w8KJeU3iPZwnt6j84+HNPBKTp+yM7d
GcUaq6c5vXx444zsclGyojQO+DyHQLDP/pvCWOOcXbCHCVOSgRjpu3Jyj5hmjTSiE93pfRYFiuBK
PRL36ajeDfn3l9ukbdiEcPdmt48uysM2YTVCsJvOw72msnP0lH7doqMH2CTCRTjv+BIfPLgJ/f5Y
n/ncqF+ZF6uySi9n4+eenhztc4Zga9i614hrHPP/Tjl5Uh/SqT0P3cbjTtryMg/u4WGO3qrfLKRg
yF54RQ9Mh+LVtIT9a3qzttZpWnptAmwiKgmr0DsOQIXzoVr34R7HW//oP5Me8oDvTJkICSqrAA/j
6eTxHI2d4myD6+xiDOzWvS/vy3qK2n12mqGM3h+Ww+Q0ozpRz24L6bucVJn63bCPpO9RUPJV7t3e
cVHMoPvs/VX8y28dF7jZbiWuaIeKtHcAMzULYYrPPOD4hojFalY+qXKXmvr411Pb1moJ90Y0fLwX
esGtdTt4xYy//+XymoW4wrdfFlX/WshAjwd0hfIJ/3PjZwAGhP3//v9lwZ9VsyKTOPy06B9mPRt8
3xZgC0grPmp+c/t4RvR/mVufFTN5r6VCWk4Ix/ZAIx/fF9oOG3ZV+lwpadU7hKhVDDnNF48AMdaO
/F00GkKyObiqq2zIsyObRJtxnru1mJ1RDs3AUNEKFSLtU8m0z96eC7++duvhZJhsB6YeHXdydtjp
kQYnlqlF8mwku8NYnRdRvpSSYQLCoZwW4/prm9SxsK6CYjzwGEQJUSUP1VDFWdZjSuzeFSQK/8x1
/z7HJ8VHskTVphmGlKgh+HSl4wanMAglSusN+vJagEgve/xh6oBQ2vDsthRCQV3gpnFadK6GCURG
thge49qRcPZFDOLYKVx2YXBJrkhuy/7Q7ZyB9yYb27pPXP7QvZkXF+ZhiwFjS8VCXYy7U/k6PWIw
qc67N4BYmHMGRtBUHCGtfNXWMs3HSbrDYEtOIVqMUblQQXvtmAVPjkmLXu/dfdgPDKfiXGjE5B5n
yy7DoU32EKvW0dY4Zwev5nVlzuPRPtqdL6HyWzqNRVjAic/DB8dB8frf6+HZefrivksvRBuV13La
EOB1BIpKnFiutpzK/jZ++v3rPREFfyFL7WvOE6TekxeuXX0lOE2o8pLN/ODWvmS/SP4I6iFjDp7L
ykECL4FjloYvx1+zmc72+gu4pgrnU8cMvLxq+sD/DzGsdOP8IhZZiFNczRUu5pUSuSSj4OSffExZ
OAR10YRdVvkyl4RorHPCcNxc2QPcEB5tmF6CrX22LtgB3gfzx3e+EnXwGkL6MK5mh9cBDRFr/s1j
iNcEC0y3tewNr3kISrI2NIlY/MZj9MVZPS2EXMhbamdgyt6VwKPy7vaFJxeOYKvu07lGCnazDCWe
B522C92mk1BntREQsUEsEN4Ts9tHzBU0rxg7TBo3eGj3ZrC/CbLXEj2VTk1No7P6mzq02RbWwem+
Kld2FOe0vuPoqb34R26rbL1Yad7al62aFXyymQC6Y7gu7s2WAtUcYfmI29yc3m7p3YwdlUEyU8ns
DBzUw+2WVaonj3kTVKkyOYUnT4sfREeaze9CMRg6qIrQH66ci3n1jo0R5T7ayqni6iRwR/NlcC9j
Ul3WC+747Orx1a/Dm0OcZbaWFnc9tCvjOfF91y1RpS4MGZu6ZfZsqYQU/MeXWA8ZojXIi/GJ4cWQ
TMLusZBeZyo79TguY8l/TfJY9gbx0WvGVUpPM7jii5vJJbklxfo4uSUjYBkjS1vpK4m2wQJhYWUF
5hPCroVIukM+dOVuF/bzFWpvB1NHWkTjUrC1PfAvcUWbnfTIGV+8PtJowmZHexhLJ4RS/Ag4X+PG
FZKXB9GSp0Vvt1yocf+oDYAiZGRtbFNigmQbnPFpOZFGzg0YBHCc4q+YEUtU6+GyP7wyacNLqMZS
0Hn3ZUNNdziR/Wp2xmcrRAa6c5qK4QjYILGJe+DzVtM+4etW+eTWXyWG2Hla1+hXskQSRExFh3Sq
Td9MSiwOfQr1WpEVwZi4IFViNAnb0Xzr0/9xRocFP+ufCEbpsHjuQe0ujt+Y9OZbGg/H6kZOtSl0
9sMxz5PTPhWCTnqvTGEu+B7wZAQVtJdzKcznHsDsIwhFntT1zeRhLITnVZfWNQ+l+LSSYonfaJFK
zfeV3dfHwpEmXQa29YgtmoiZ/Clmx+UL3sTZgUHDZbMUqfd8audfj2XKf1/6uq8Cjuu5UBESaq4c
nDjfI4+MKpYow53jKiB2Dxs8wMt8eQf3QRp1Co5OniprKTwFYiwEZXadoIXjXbJTsk3F7xdGHssV
KdkIaV1SDJ0rAcA4r6Lmo0lekbA6zx4L0ILHD32qbtRYmd6+hVTcszmnCs79sjhMbnETnKZHTPAv
l9qw5DA92tpU8ASvI8BnNu9uFpHgAbZKdQBJ0Yk08LtyrZsNoDmsgj5dgOjMltyKEtab5oYa1MRJ
ooewcgQExK/GROVxPj1FQqqtJKz53REymNGKmIDZHYTXL4pAu5KuewYdSDoc66ng6Xz0ayzt8qkQ
XQm1Zb/OpABOAbrI+pTr8l+pOu7TOJ1kbhSQ252iV6p7bOXsxBsSIsZq0kfpzXRASqH5b+8R0mxz
nrhLLtxRYxUMwjUiiKS5DVwHC/t0hjhA3NpMtkTvGWGTMuShSSNOaR+N7TCBNsFJok9Hm9Y8W0L4
WoMGmbc7NAT7WxrytiFU7kkzwxiFg/DmN9nFkcJq8yZFUsGjlGBHypQpqmK8nVRf11hfC/6nZh12
I9BDFA2ibTwkMKjmh6WciVOEWLncY8Tkhp/7z0COX3h+xl19ORV8yRNmImvacEf4B1zNxVPSq9Nj
aYr4lY5iPO+HhH+VEi1TeL3Kr62GAvkpVD8VbJM4OePrThE1yQrjIKfDoPGKryJWfLJWWkcSH/oc
naxtdokvYUN0enbOzim9R5BxcIslInLuygkr2KeE5fg4zhPq+dQW37ESboP2W8mGSbfHieCxb7G8
RLA+e60ewdUhqaSq1GWXUPYPYIHo6nHFdYQcFKWJ/pZK46evk8ADt/Qfu7d7BQYNXDLNx0187/Mq
kuwmvMGAnD4jZLSdU9ZFYiQtLsljoe0Fak/vMdqS0SmTEeNaPwIF9MOsyoS9wiaCApwTcPl4RQBm
hek2Jrsi/hgQcPJBMzJM/hBYPynwKcYaYvD7/3qL32cEly8x1MgXCAWc3sZrWPom6B02TnBTp3Xa
fHUhaZSdBxC55CwKHMJxL/dFun5jIRXv0OC1kdQKz+EbcJ822c62Xr3UJ8JEm8BU3j/7voQriurD
XKInu52N/MFaTqTsvlOAwnXjrSe6ku9iPhzJeVhRBmrDqpK7/bDe/EQ0P44ZQNAg97egqIUY/F1Q
+tsUySH7FgljiQ1WeJ291ijH3A2RF5R8ZWAOsnatRnIyYKYzO4POnYEKHq6RBrtzLfn8fbeUCb/M
56Oh9VwKE3qPa7X/rbq+LvnGPMeI0r+67pXEjNH6uQM289qBgMw35YbHx6/XDpiXOkT9nF90SxDK
ryUJ8fy54+G2sqhTd7tyAy6S8vS8d7+71w6MS/9NB7pysLtltwPnj67GAVO15GG5+Z9v4vKiWOWG
qclyw5/TTV6KS5CXtzmvh7Na8iNxKfffDuPD5vF1mvKr4tezfz3t118e+9folqeLfZnzFkwqdCGF
iNNUIRZqMbgdydzRy732u5iNxv+HpzNbUpTZovATESEg0y0gCjKpON4QWlWKKDI5gE9/PvqPONHd
1TVYKknmHtdaW94pOMQHG6jztd11RgpMpPG2rlO2zQw3OtPYErJN0EA6Kc96rA7B5gzpSE/A7D58
lfA7tyv34dyd1L07F+9h997dVT0jAilI5qDYZETDc+F2ZcquT7qql1ltji22lIN4AvHTdf7md9Hk
9Gv/vrmyPYyQeMvtcMcP530SzB6CKbufYklFEVa1a/flfyGtEvbVlGuJV6iG9FOKqNQu6oU4zwi2
gMf+Zmw4ZfJ2Fcnk2HtjChkF0ZtI65C1Cutlh3E+MPJu/vVl//VXJWXYbz6AN+68HDj1Ifedy6di
watQaQgv/o2I+LGSBxOyJuSIYSGkjrqSvWr+9di8mw/5wQiLIoSXdUo4qs3k+W0hzr7T7PgI2b4B
1tCRVyXFuSIR1+T8LBR4sZk+1zw96n/kxcWXD7QlIvEwTrKtGKr+Zz+KxTA7iUt5Cey62j6e7HAh
c6CKPE+wsoo/wLhsTr42LqYEcWApxcmVCLvdDH6i/mtVK4/KAExXd2IA9POkDlyQyxpihnMl8Xlt
OkzYsPO+W/bT8J/BkInliHkqJAej6SXUft5slooiJnIX6yoqFjBBA+1URU1UH5rcaaJq+CRqD33w
CdpDuWiitAQ/NlpTp/CELZhnYQv8fz0KSF4OaEW8Drd5H2Q7Y86fUxMJ2yYqF4w4vABWMUL9995a
93/+RlnJ0fcnS6jiL2X7xI0G07+oKc0nyNHOv8nwRO8Vz7sw5vBMVsb863Yr2Tfm6kbmBqubr3vf
v0LZ71bF4qkzp67mCNNHgmdCOe3uC6vOIb1PHvE7uc47/sn+OzbmN579g7t4sWNQYiKr4lQ4p8FD
qFZnD3Wr16YMq6SfnMbW00WrJvU6952IVNsIj2uC6Ff49fvjIybF5GOT6OcqLpcjPh+Cgyr5F0cP
AilIRSXFMj03SXlx6DXQ5+F7VQJie4i8r7o9/PowW4+Amkc2AMaPeBEgg8f6WA1fVUm+l/3xBhM/
f8cflh55ELf2KmxBMWOzO3lcHh/gfHEAfHc4SgbnrQhFvwaYcQs6DhHGaIo5CnhE9GVDP7aSq4XZ
SqTAKZGLqLEQooUaqa4Qks0NYQfheDG9eV/KhG+ynXQlTmFnLSmoTdWYETgkcGOLsh00JVhc7s0r
A5Q7Fx+/d5+hPP3wuqMXkK7w5Vzd0a52BerMFExX0qx2bqtLZMQGtemX250vCWyaa0xJefGikXfZ
V+Etfm50s9lo/eR+vL1NBg4xdyHb5JscnNiq3ZFhvXbCAXi1usrP6qrfpYRwORhHUwMNTTmDgvJR
Rlvo6hVBs9XCO74LiVEpVpb5SQ4/D7zNYy6HaNrF+u9lrS2Rirqs/50kLEJva0scSrXtx3azbbYy
KlpbdT+ChV4M3uYki5PmBNcr3XfbcnAiGHfMOSEuQ6QXmHtcwmD167W4BS2hxlLc71OfF0JRZHtb
c3zxYIV5Yy2b7f2U+qk/Tng/y+Fhj7m4GDsGiGHRu/qj1WMOUYt3yRt5zF6MUPkyL9tqaKuT/4Kr
B0IOI03HathEfNuR+9BMJbz8SR9Ltz+M0Eq5cinOtve5HORnJbgDHALl/LKlny22NdDWcjBiIeTl
I7XglGOiHnMJxz7Nt2i7e/nyQaeiTQwv3d3ia/yia8iqMy5HXakrupnfhbhQDt9//1LJGkU63QUw
VJP7/D4H/ACrClMIWvgOteTzowRPbzteaYEWPJGp2qAJALPknM17Vwy6aeU1y0eoRsKa+GP2ieFi
7ZCZn0v7N6YVGhuQ41HUQl5Td3pUbV47JFGPj819w4UpCwUcfjZTne/04pa+tBuAPIUzcrTgFjwn
49mLuFV2C2q+lxXByaTzjOmwCrV9tazpG+h/iiPTaSiPV0/v5jN109NXbLpsIy7uZ2D+wf1YcJcK
SleDR/14wuoaEuHRQDtS0iRNPhbheNr5w8kgkcfSMPWBwKymNPLeonY1vUfDKavXxLkBOOAsYpt8
qMzI2+88UQCg5RGuoFgjiUP2mcWNZEMmITUdipyk6UMpmV0byIHAu5KDC1XJ4XygKe4rS3ozs1HM
OLSpCCyLS5poTuUa0chSKR53u4zou1/qARHEYRy228YRZtVuHIwDHazMOBBX4wCsS+sN31QDLdHi
at38XVf/uBrkbHf/7gMP32k0qYwfqtiY069/W74jOtWCaInb11+3Hbb5qaHjshXC27R4RvcU7YLN
A0K17ozl1Sv/0aS1ViPF7twq52skreRIHxq2RXHKpEkLp+Br19dfBg58YZXP+HElTd7jWfEBtr0r
tFhspqqKqMqCgRq6PNfSaYvCGMy8A6Cc0XuRwqsk11JiRQkMw8wk60GqCl3qY/bIl20pUQcfZrIt
OzxQ5SnFDjGSUb3W63UlLl+VL2BJ8wmynWI1+dZbiVaWMlWF2eO6zx+7TnGH+LLzbvR8Slj1Gy5F
Yy+Jc2DcEAtv0NXWjyNiQ7hh2I3vDIVMRCiDt/lg+LHNYPrZnRrtZ9sDBLrPGFzCXlYWEjYXKDW3
FUA3coEAa0B9EaLA7sTyWhSeMB1zyUXTD1bJHTbKUPW+t5OvIzqKqYZSMFp0P+l4oBkpq2/UL+HG
6sCl0SwxnzaV0cBYdaJNzj7taSWQqr3s6x9GM7efjJ75MHN3WT6jF52rV0BALqB6cpm93hOs3/fh
GnnyQb6rQgFgosizcbW+vfhFv043l88kH88EfVFwOak9TjcfYBy3aUlLzliI90RWorpP1M+k7xji
joCZxWo9xaWuWuo91t8R4nTdx7lrQU/VFVJOSd/qftIW9Y6pe8Q1d2amHrKbW+iueFuN3RuDVU5v
YWi9GyNbgtl9ejIvNURsTB7PchQSbsAswvbrwc7Saq+llC1PhWx6/5FIiW4bVZx/n0wNRFEhqMe2
qCcyrbjlt55+q4kwuQpLmcq1HInXpH4nWN0UbpXkdChtVJ52ddqL+6yZ+7HLxNO9nhQ9unazrtvw
sUqTj+SU9LtJier1O024Ut6GRA34EXy0WCdWbbwb0pxXrzQmd6ZVMDqsRe6V8azwxuAPvKGDICcO
/h8mdQNx0OohHBSuLDI/I8zG0fgVaI/Z8DYpB5aO8nB1wAWsepek4xBTwvliBpVaOt+3A/67/VPU
4NYFT2lCOvVM91U9uYq74h1plCEE61P7KjO5Jhf6DO8Ztx7ZAKmbtnslc9LVg65T6b7GM/ETPOU5
Chxp7V1pEMFL6ly1stF2QAbToDUFigkUZWtWjBu/WjqQiWPzsC9a1GKaZBMACkSY7m73PwwCwIK3
DgD98+M2k65m8fM95pddepmkCLZJs0tCSNxoznUUPy8Ia0bpb7npanto6NyJ3yih/V6PDFJXDw9E
Y6LcyTnyQe1k7xlpCIWj5Y26f6wGxYmW/O/laLwtyPEMBFql7WRUg/FzoFdIxhI7AX2ioPGJ8+8h
DqE9BAPuZUmE7lBkjhfdBXNd/sDyQbDmCUHTgjQRoUT5PhTa9PojUGc9j3J/NC+4zGZWZxOYzh4n
+o4lgOIFg3LKPKos5Ajr9Ih42z8jV9+B3Gn36i/7j/QqaN3LwxL/qpHFzMPHUS0c+e4ZwR1xK4Y4
0P26uoUw/YhAcblF8Oufuf1b0rgGbhbUk4UawoFq5rlbBDLaY4svxVZjqQvum5IThPzSF6dvCV2/
CV793wA8S/ir26jQ6LdNwVZQyAhTn1W4BY9lkTD/23+vX5FIcEyQ+vtES+ncnFNHIscnNPBHyRPg
NMwpyFLQogyLR3wQAIJf0Zoamh6wi3ztkG+I8rZUrBJ0+rzrb0PtnFiuxeANrNRsPpLMF+LM+IKx
BcX08kYChjmdVo1xL6zwA+lHtrDko+GeWKVkNmgNUlA1TESHesOsAIBA6aN7SCvv/ImhH5e78Yrn
jg0rt7np+ZZDdD+Bvuv3mBUyMszK5Q9CC7b6OWJwGQYd9g2ueRxrX7MZ6J6ZSddo+tpn22zLNrRx
qfHyFlA9EQZSTTnG9bRrdwT66LmlXCEOBQ09hkn4nuuJ7suMlKGqi1mXD7wlXve2bv8ui/v2S2Nj
8Pua17rSzlhIu/sGdtiu8MdRtqG6P++8LLzE1fFfBDaO+kiP3ufvWdp19B5XygKuYc1SGOa0Ae7F
oGI2LeXP1krKP2MJRPuxGkWlbDGtiNlK6W/zNF8AQs7f3oQ9KQ4RddvYPtIBjENF18noTU23DN0q
DFcpoEgNf6F+Spmtfewe/qJqsvacB9wacTz3i19khbeqqYvm66c5czs+A2ObIdNQrof7j6zKg7De
kiRTqwcprvptGSjZ0CS6IsMAW8eSORWkZogZG1YLLUqyxRq6lVUTrEFc4cEFU59N4aCD4EWT6mWV
g/iU/S3spnXYFuo3RMcRIBDljrtVovTIToBbDY/pZTIDnvVi2/Q8L/2Q1uU38pHLThduzHma1EC0
YATJ5lsdnltqbN42/CFNs9lmKhtsoGqZGLV+ZMqC2Wl+ddCf5ugko4rMNmCn0Tt35WX6i1oRjFtj
wlwVejiMGvrDe6V7McxP+cNkFPdzVe0zHPzVBE6GJAd5YFcgTGJ+aQMW9ks1c3ROQWhwisCV9SZI
L3QpYJzBMqzMvDcZ9Vr4tY2FqmGybaAU5a3Fdv0gsoFmOBYBPjHQ4LM4hSkCt1U88OX3KNIA4enC
0S87Xlp9AOX/udTcao1GUiEPonXp01JaE3Iv8hVETDyp2A8nZ5g9tP2sy9J6/bU3MxdNozT78E1/
cKcQowI4oXkIWAtkqsCjTXIdRBvZdgMT7sls463sUx0okORGqAQNMbNiPvr6s7wTHB0+a9RN9V/h
yCyMizScFgyvcUQ2efQLbBYTyhN3mln/QcUuDmQ/mCdu39uj2rLk8KYJVxALAVlouctHpvrb7ssH
dsL8auj0WbKGloaJcEX9BxKGc7/lurWcLy+dSQmU+qE4MtslPb8SASDrixgBTXvdJLrVePVlHxJm
AtzzFJg3VrU3rrgj85tUexSBzlVlditlS1xP1VHZfqFZh/WaK3+fSM9e5v2cnUpPOECU+7jvoFKZ
rMJcwsHGPb8W+xaxA5zLVTKfjfk4jXYM1ZXgqNcWH//7BGLPHVwt2zc1OYWfxgb2KeoWVOiqtkTN
FgCAqAgoMUaNmSzI7A/n8oYMXsh6dwt2i/TbRw3OTR7shHZg/VhoYZMmt6mwqX+UL7egOXHbIRRy
g7glfUy2xztYiSF7SiWbZlExJp84P3E7HqcPMi1E1YM612DZLqXFor7nqVu11lAU1YHHE2cD6RkD
hDRRCi0Z8YEqg9UIdr5rl9mOO8pfbXt/mWKSbhpgEwlFEU2Cc2+cNMTksGi85Q075UkjfBC4+/rX
Y7p4rbV5G443l7m+V2YCidMjKUJtSzEtj25/3VKHgshEr9wiZO/XAnCPSNqzh7Z9zJUP2Z0Uc5X5
qf1RfeWA4ugBoyOT0GHgIIsSOtztJp10yJXcsVY2EUUq2+TM9Xs25j3xd/9Z3g5k+dL6GXVJexjB
rwf2caCWfDmwx5EZQAl/2GDSXy7YwyIs4Z8YwJX/qawIG8p/n7+hLIwE6lYOU87FLw+vTpCM4Y1j
gTDTxpG7SC27QX11B90cZ9eQCGCyqAScGDsqIwAEsDeAXN5jhh+balFShIOpnR+M8+PvudiPd+9F
djHZXT7EzyqoT0aFvCG8DIldsUiPLe4JOkRUQ738y2mdGfs0fLJ2aL3y8YlJmLbwR+/um4I0NRUK
Sun0ieAYlQuULh92Sw+pZLKhR6SH/hPBwGfQDsZRWMSDA0n0bX47W2SwynVQc+lTk4///5KwISVg
rOYtYVo6NZDRRj2QCW5vS6UbjWAUBpowYWxddy9Q8gfF67xmI1rPUKcowZkC9kPTEBGMf4/CYvP5
9Up4ao7s636E4hMasUSm38Ed8YlWUOIZrH8nBgVoUQQkj4jL6CjEEEV8J8Y3am++XkbGixqLEF/H
Z4G6agOZPxDvHg5qJHg66kfD3cRdUhmF+kFsumnOUHfRk78cqMjApRWRWEHyhRPbx8iktAiACggB
s9EGcSDCPx87JIGu6geHJSIZJCOr6IwQl7hNlWx2/Th6O8dVPUt0tg9yM83QGouaPUxkYfuO27vb
gJEtrNYI4cNnygS5ONQh2rFZiRa2GZEdEY4t8vXo9szTI4TpJm52X5cDiRoGdCkqW0/EXiYNp5pD
hwxbzP/KLyjUU0sjGfEkJGtJfyk+k9Lnlv6AXm0TRGEEutIeyDAM14GoADyO4YhsgNzSkBaka/1H
Y6NfMy+4tahcEZoYFKk+g0AM1WKZchtnVNxSQrstsLyK/6GtbY2xLamF19OWtylOjuAFO9SLg+HC
2xXGcI5yohe4Nl9TSgaXdcjO2bb4WEooo0okucWu2H0XxqE538P78orirzB5by4wnvFaRYySAZP+
lAlxTPeNSv004OhbZP4n8Hlq5tmNJt2STzmlT5zIw+aSuKGUEHAzvcIKW6TjTE+qK3TTHUwFkyy/
d7s1TNRV+l8iTtIMLEWKsXgMRTwcZLYleHBdYzJ4IfB/0L+/OC1YwgdKKNgCg4YB92P6gPZ1YfIQ
lpzmJO3Lv/Hu6iJ8umomf6oNUCEMGHr4Iq4/6xnPbqLlkLbmi5bN+nUoDvUamyucWFe44Fhjggiq
Mf3AWroFpPwZR3sLug80nC/uXmAziwMdECy9sGAI7cvEHD0Ukxl1GBqcLjxUeqR0BRb1Eid5O9A+
u2HUOwquZW7DwmDdl4izduQ4K80D8fx7+31uHmfKspSMJfe9ASfrS7/jpP8laHifeTDVtxX+r9n8
cza8jEoFCEP12JgUs4gImL8o/GG00OxI0SDqrZJWIVEKQPnPIL2loSoaYR7ZKhVMvteQDBCivu82
UU6FegTmEhudSD+jFbaVzgs1X+Ia3jK3ozsRy78USyeHpLaaU5mweBSCXbeb3Z3yCKHSd2pDhNda
dFOGTuB9xS4tDpD1853+14f6GR2fN/yx1wYxtQSRnuyfxgyyM79fUl6c6OZ1LAmTke8J7/saPZUj
M1+On/14ZSxVKnwa6exlwRUoB2VDufbEPsij0WYcYR/fhxTjvBbWXDIpU+eNCfEfiTGXt8IBNeLS
1H8Q/iUqgdC6reIM7dXf24JgkFUjUicq1n9IEljI/Pz956+fnry8TtxuUe5IrjlIuJmyhGRqvVAD
knZEI9kRg/aBc/qTn/j+Jx5WJR8ECThuj/NQffXKn8tvvXrMumUaY86470TdBCDdNF+zDett869K
26DulIfkm8WdMTbm98wt4e1iFYV1fiZN04Yb+hJIzca/+bYDsA359ofjQ7ACYwGxt9/y8CUsOfEg
hS0Cor60CB3otYBbahJCzjGwpip5Ro9VRblZ/al3zZlkhXrpQgskkioGd1BWwYbgOdkWo9/P7v53
JcWjQBK1yeinySziNRScWTksM+sBtUb/4W2+z+TwPBl6Nc3mC23kTJSg/mQtXzZHCB3LB7Uo8K2M
Ooed1Mfs5XIQsCJif2zUiFAM4SvKXzSFssFmsPnHyfM8uHgiE3pEFXkCJxOjV3+4TCLXfEuWN01/
6maQZGC0ggi8DWI3GGTaTQR8W0yg9Ps86bG8yEMj4JkewDxbtHxoBi1e+4tPlUI4DHHgd1jdoYuO
Mr6+Jxi/zhuAAcrCmJJWkKcRGjwsUtpqNd6AeZ4XuwHp+bEtdNno1RxeNuj+x7ndZyjWbXF4wDDm
JAWLdF8HfXBf0QuP+H16qNQOGE2aKGS4z+i64NIUGBby3MXcVXCZMvAC70kI4tnn/YZC8Ipqv3AF
KvEv/oHCn+ZLlR6tEQyVg0tiBFtqW+54dfMvfolheNBJEpftro9FhO64buOgr4bNfyyTS6IEl1+a
uqzr16KjRCqIMPiQNWNLct16s+uO+ObrX+2l/ujn4+s8ZbYkbR1Ufoisn6S7xrCTHx/73putOuOA
DHaFfckJNIac5PpiVrb1yHDQgzeqyLowDLTKERnZc8kXwVSTePxLysNr4ZvYerBCH6XdCsh2DZ2a
z8cavD4BgjC0gW9//1CAe+JJTfXwB5g06hJjqhcU3i9WrVq4c9IM5KJe+FMEtJ37yB6NTQGrR/Ft
2z0IBoaUizaqsDOiZkWPd8pc6rBYMzYxMuhbj/3nWjmz/cofcakc9EQMG7aCvHhu6pgKJgkYpeU1
YgOe5Brrq6/+vDddQBt8+dkJi5oZhRTOQt1BAgxkh/maE0Qil5DPXgBUrysojCdmQqLz1G61pJz3
oPChqGwFt1rrp3Re7NtY8kmob4kUtfR0ZK/3b6sqJPsnYr3se8oaqD49j5f99ZeInIdqZ+K1dKf+
MHGUxhSu+71Bh4jDIwQfJ9sAcAGBO3bI6uOrS9sGIaRn2DGpORptR2j6vT141Pv79ua2NhOtAJiu
hMMIl0qD828iByRe6eqaGIehFXfdZpNxJEUkxc9Nd9Yj4UCNbNfuRj95WPpATeaVm60uoGOe51ui
z9PlLc43nPkJrJVlCg+q8JvFaJ7PC19yq20zGxAxafSBg4Qo1e94V20uPtzqRZ2oO9V5reTNfVnH
vf/cDKXCDYX/Az062A2lXyT3oxFc9+PtC3WtMkEzC/M86AgNmC2D2EZYCPCtpVk2TcPefSWUL/Qd
6UDrG8FlSi4xU/nsFkv2l5KlBEIBeUIHgSmEj8aQhHqQPD3YHgtIDxZvP3rgcL7Hh5cFtGi26ZII
e9bM9AgEB4yzc3X8njkk4x1FvBcgy4y2h01tRism5J1UrYV08npZ18xWUHUl5H1ElFkwopwm5W4z
k/eJ8eonWEGKV+1lQnhqEBNfbLllYIA1ol4C7/PUbQksM8JL6O7/IkxQBY+WI2OTXnE2vqdyKm+N
OR32ggquAs4QJLZ7x2sCYdFWsCXcy7GKQcOCEUy94kg7PezcLB5NmHsewmGIBKtaUaiJ2z0sitl3
d13iUjcZXeN2B64pnY+caTX7u/GBoIOIiPYnVkShJtxPiFIoSq1wrN3y+qfBhOUpZqpLny2p16qP
ZcAqrVMXumvEEK7eRMR6o+7TCP/qt/447qPHDIdOBfzIXbDF83gnYdMpYpHQELUQ+cVvQlfJv7p6
DNN8tCKEwQTt0P00Fp+hdkpINFrhZqQE36WutDV2iOyQv9RHebsYd3V4iLG8/N1P8NaXDKabU8Gl
tZtGY9hb3ZnTHcIVpQj7PArnayKttEV1Tmf9jq5igKeGeErvtjvSrA4p9JFoLfVtdsxnRyFuY1Tb
FATq2wkVJP5eUVnKkA4dwuPRL76USyGzy3HfDPC92ZJuUkWnqyAGYvBFMfBhU37rOZpkkgiHUhSh
iFhbMtK86EBC9QC4jD4KxWGCQOol7FJCqru17cYOq3rbI7lKEERx8pbZNBPUn7Ez6WNemYicm8Zw
b0pIGGWyE7IIDDAQsAXQy39t2s/f7aDAsH6Yrz+w2+8TewtnqcdXH8E5q4qVydfjZPrjXfGbHTGd
/Z6CCtZgiSRd8IhY6ucZd0MWzgHiDs9YK05IuqN6SgFcSp6cb+wa18H5xnX3+yH7mSG7+kP5lSCN
900JNZ35l0Tf6bNbzPWyzwggaNcgFUD1GR3Ac35UuZq56hNiyY3D0atAPgyBCYUCplliERqsBePh
8c+xfEYMFUNw+/1I5n1pnF8ScdhoRwSEV2NrfOJqQ/m+21x/yZHzGRVQFKITzbvxL53I3r8OpEbT
onaL5OXLnhCUfrMZPrsmCpXrhp90HtPAfOnHWFyS7pyH2rR0KX45vZdaOKtJw/INf1pK0Qucy7B/
7Yrqv7p6nMVFH9W7UXSfS8l9nm8pmYPf0EAolgsoZXCUboG+ASwGN5FRuN6AeAOZGJewKoq1DLEA
hE9wj9CTxcY+56rdeTWifC/7PlEmCmgvqvXhze8dApOgmlPDnIx5yx/nFjSzsQ3Z2lQiYY76POjT
NL5NH+D1O/BzKCmbiLwh1MamQU4BRJv9DApHs8nOeU4x/FeqD4XpY8pQBNC+yG061fw6RVaPvq7i
seUnKpSUMYhqiiqEfpbiivEdlkRq0ptc4LdmRjBYYZC86ODATXM/TrUBQgmkTiMOYqyaW4NJAKMb
DNvQWMgeK5xZBkqdCn7mBfBBm4xtPUKW0fl6zeRqAS+AJtv6MnxcyS5tGvSs3doLO4vZAZMca0+6
bndHRGs7S7ILW7fAnEFoZErXRPEG8O8zQL3TS8FdXLASzab2rzGs0pDE2b6HykKcjmldEA/4hL6T
0ew9afd0bmcEuaZOajqGZ0GUOx15b4g8z/nFZRtMr3sJzFHqDG6bJAdiDXIh3sCzzaeGW9k3qOLl
wEGxFQ/EoHuNNZogqoPnnEkwfHWHVgBs1RukIvoskTqcPcI96BUMG/L1hKk+ieo22yIYrhRTTzo+
gzKFVDB8jKW6AKPoDHyXq4cKMiumWQ13TEUHeLiWK/xUjs8U8hM41pdfWcQ77s2nbcaZqN18mYeE
qpwOak+TSeFmy5If3hLR0xYGEKl79HJEftg7RCMgZQVMA3LDMoBcjueE7onH/eHe4ECINsHtOuWM
IULuBVFAyIReNRP+qNC58JfZPz3XS7mPvUyhBd4tpCubOoD3oDmkTJ/85AGvVzncOXQad3tsEpdA
obgG4EZsyWHkvZWGF4DxhlvPBLjO0rQG4Z8C6hYhTkpAZeCbOopVDeQtND6F4OvdAhCjyBsChHEH
OxUq7EMjKNwnN4bh1NNLLMPkIRyYZEC9ZA9Qjm942RzIBgCw1s1mHzed3Db1xLCFKXLMLgAQpwAC
qkOCqfleTp4CFffF67NQDkzY2QUMjRrIkb5o/CwZLwgdZ7rzCCD0JvXApiCso/Pu1y4iz/Bn++k9
yOC6wXAOUxD5L+8BTHPEc6gLXnoGGQBG3ZU4lRRjIXpgTeARXRyY6wththkw9oAHQXnnQePAZ5kr
braWYayUxH+Km/vghvb6EvbANl/ki/70BP4/Pt0X+rYCcSYGFXSLN42HfElAmi+vv1U42qWz1P9O
heHesDQSHLyP+3HbuHezuXJG2jsUz0Vy2eu75+bfr2VL8VzG2fLCP2jYcOXg4cV5+Nq9vWxTEBIO
7OKKGzywq2rXWICGC5pNGl0I11EmDdrdBXiSmozjy+ITAkXZqq7kCkt0zdFi1ryRY4QiSpn5gq0Q
fb1qIpnQK9rtyDam94UA7L916RBP9OhKUDl2YOgHKvfk6WFZHF6SahGKfVCaG/ghach12RnWL3XM
GzCVZjry0Z0AfQV6apERSkhROru431BbdnNhmTrfLaBEp0zkCSLO8FUHKOHL0U2yTWsggMsQAnrA
gqwrXO5qDbHCHfNdQAiwh1sPUUcXoS47Ajr/I0b94nKSlurFTJeKu7hllgQjspgbvhQqSFhqCaoW
9bbelkMBgvbcfZ17XfCG+JutkWHmZdIlxJGJNCfvCGCKrHvgvcIK2wM5QgD8BLnXYRbJVHWKGPPr
1fHL/eD/S1/1OwwwpUQs0325Fy3V7X0MBlIGBXu79x+Tfi7EjDGEKI8UszdcH+gYd2BBCv+0JuG3
rDMomP0285rpPZQRK8CkWmPn40sApXsXcol7o2DS+lTsyQqmA3f/aosTWOIgiPTlY6qNkUPk7fE7
HWVwfZXRA83xtXiURRkPZCCIgsi/NeaY95VB4h/OZe8Orz6aX6J+K81EoO1caesXRKODE08pmwgB
AwUwXq0rsy+eYWnTAFU8NsSiwNYJGCbqEP6XlOAaY8IXN3sYxXSJSxCDoLBQ9SU1hHqKoUa1gc3E
8o95dZ4hRrDDadZAoMgWcdK8jIDcAU0Wx2BT3TicNZSabCG4Xy45m3KzAacL/O7Aea9deSIepdkL
JWFlnwcCuyQnTEEYBOlA4mcMOq54+rKQssVRAwEZvgK1nXt5AIESKXbN1lhEEUpOZWc+vYSZsRoe
Xc+bqeIWc3QBpoq5Sa03Inp3fP/b6ZwRG/UG6xBG54SEJkRlIihF+K05hFrVuSSgkLjPr/nTKoco
acq7chnNinEtYJDmwX06srkGC8qi2/CERQjSyR6FEESDESa5i1oPbXg4aYzLWw9U4Bv5njwBHTtl
9kGgRFIguiIWSsBQFpsBkYcort8h/zDQulrIxV+45oysW19DeSUyNkqMxKg4wo6CgT7wVF/BDS6J
/tdElAi63xtklIEJCukEFinS2R/dypOOGBrM+A0dZhAdrVMsb5BmWk/ywDguuljAMDZwXIuNsZJ6
Cz7+IfOZAxoNZvd1VqLMRyMlyQeBE94eGvjDt7PEWF03Gc9Tb2VXi/pzniDNmif15nUWVhn/Z3E5
cO9QEvIHrOIblWIlep2RXFi+vEEi5nk108U9eUMCgFrgwzCG4W/MZBjYMG+i7if3ZX5BQCXl+zMw
9sRoNB3EeAxW10CEZBQK8HjFmEnv00cEPsMb1ob+IRSeknVSvXYjRAPHSfLqWTvrvVtYAqweE0LK
UGWLsD5elhUUQ4qI0F/HUx0Zd/bQPzrfYIOE+Sh87kdLzBOy/+nxG39j5Xe8rCm7LCH0AQtMxL0y
0Pi0/7h89N7k/T9LJe8vqf2l055PaMzV+GTKREMhv90qqJUtJTQknpYxsDBnv1CieQycMFyg9zoZ
4KAfnLLzb4pkYT9v5zInrUGCZP7GtXXIPe7vwSg0/A8+GuGk2R0YosAmFpy7C2EZHZ6SGyO6MkDt
wkmXnBMIb4arh+OlwWdYUYXEafvaGsy5WAl7WoXCvmSsN1Sa6zvWAET+9cNog9G2Wl/pzq3Rga3W
0vb5V02zSbF6rt9/5aqknLtAjZW5RM2hC7rgtSojff5aNV7lveJuSutwMLyVd9nd7FU2hXa2yfei
/0hAw5ZHkH+YmuN71w9yNsVZBrra4BKEmT0fEI5jks1deWyySdrOtUV3vsa3AXNO0oNGz8Y40Beg
npot9R9a5p+frLaeqgn8+McIgHp5hPA+eCP95xLTZKdOMcatXj23XQ86CyqlTlRw5wpa5M1k8lej
wVsTII9/yH9cHWRifWOCJRETyWNAWMksVPKJ+5wn9wzCwtqlUoRhvkQYvuCJRFbmJDjZ6H+EnVuT
quqypv/Kjn3dRHM+dHT3hYCKJzxr1Q2hNapAEERREX99P1mzL9aee8VaETNq1JjDKpHD92W++eaT
gk2pFhfCtRQ7PeZnpLE3jccGNZQLYZIsOXffmSEt0b/mRRS5ZwROE4G2mPysOmx3zjybghDA63xC
BSPp+T5N6yEWYQJYioWwzcmWR8/Rg/ZQnaAL048EhQGhBbwbMoEipCOZqDgDH8KgEF7gzKXpX11A
8BkbPEou8dl5Io2UVdSMDGngIXhipA/N+Rk4FOq+A9nUGnoc6ajY0q0e2uN86k2eQKWZ/XLrX+ln
vPR1dqIKdzY74iQj0qKLE5OyO73tXVY4nLaxvWFE4gnIgTbX8fJP7x8Oq8z9Q6HFPeV/F0eNp+t0
1Gf6sqZ2hrtj5zqQ9X13ZhEVs/lddi0Psg77h9xtJtikr8bq1fsTki6EissMEy1t1SxgJg2N0q2v
ssZZLJ3ijbY3DtgF448Gm6HhFx9V3on3W+rL4mgu6cmVKOOyK+UhNUsmGzS7/JtH5JjDFDzyVLa0
0MLRQSrYVRswfb/fd7t2x/PR7trj7zOkfNwfwW2Dk7Bc2UfsIaNkB7hhrG1c9uzHnNq7Ns3H6gRh
bpKNtW03IW7MZs4iPzDHZPTYo5Iv8FMuCOMIPwsSMBxFYUuzAWx6AmS0zUDavWrSt/OsnEvf7Bub
5COql+3kjGbY0UnQQNsqMZKLhz4nhsvowgUqJNiKnVxqD7iEPXNnHb/HntTDYirtJIy8pwvV+za4
zGwWUzWm2YrvKXRG6bShQ9AdSvz6XNLcMHiSqNJVNVSJSFKfvqYoHSXzG//3PvRCZVqHDWFH1y8i
oKy/7ft1OAB25gyUBf2bI6rDU1zApE009kMbqEcSVUGeID65Q0NkFQsew643go1FP5o7+kORfnVH
lS4BPbHz7tuRu0gPxbYdMaAT07Q30SJnLZ+LjWlOwRdmjTJ0VgnJL+/gPwnk4ddwr5KeRXYvJWqo
wtfAopH/yvnNAFlpQedLIkXTcV+CRcbD9CUu4TlcdT0izILcDQ2PRxUOE6FRTcBDoBsiKPILr+GZ
/qJb1ICoEVACBgmIDDk0pI4PSsrBr04ARaSzCqUhnRk0qBnDZiBbkEA1WnIe1kNSB8ahQKBTJhm5
NBh8H/AeEB/gFkPaCbgMhu+C+GjH6YqwExqWygZi0alz5jSSyHGrXDhCRhPz6ptP6M/obiBF3QRA
F30TAA7A/pOSheCzSGokIVVYIFxY6ZjZw3xKZ/cI9lDoziq6rC4Hd5GtGQ9TzLz9eU2ytU6WTyyu
RJWDK8ESYDiOttkxp4pgqRtBuaC9+zY5LTkT9IZnDOsAcjOyIf1hzBvdImBMBIXehFEoEeSUoQ4Y
rurTIDymX45mYRaRxcMfY+ELriuicPpHoaPou7IPp18FgP3oO9wpdyLHsq+wtiIjLB6cHopLMIY4
FUBUTpCbCEJGNc2XBViKy6hDGmlmqMlEADcirwcEKZYYWsCqtUnn+nmKtzdIFvqIbvw3E08MYkfe
eeAFJsNR1PEZNNOJ/NaLivg87WgcVAZMHQi5D+gkx9fgX+P71IXTQrKwpPV4IW6zB8EoQc7osmTY
zj6fM+OTzjMOZI1RI2JljAhqaSxWvs7z89qdwv8aKXN1cCYQaiGCsRmQP8OVivD3TN3pdSu0D8Kt
iLAjZ2YHiXTwg7LVwyXIZZPsWCefzknrb7QlYzJB7bFEQgRJNn4TYXgR8bTUGlgb7os2OhE5nMC8
WR8oflN7kAz44gSz9I92OMF7UX5E7RLc1ZkRFNSFkCjurDG9+c5j1+Gzj8hRvi4UGrsxOhAt248R
YdTg1s/YLLoRk0s4qgvckhud4gCreEU71MdeBHjHl4tJLjoCrAX5H9gvy9I9asBqK8Nym4LyugKj
cb/fkFcSKCtCPAFKdADgQO+LIC1sMBPuTKFQxd725YK1oGg1FMXBQy9RCOD56KOc+0qZJLNsQVg/
JRqd2ct8QqQGigvj7AT2XJjGTNQa2GG+hkLBjWKTRuDQ2rAw0G9Lu2HA9Y+ls5YB02yD5bgbqIt8
4jKNgyh5mgLWIEhd2jNlQjDIfUIuGp1WTG1DHSNd4bmg57D/iurIXMhPGKt8ImerQz2Bhjhux0Us
F/XEoIlHj2qkj18vePdbOj6I7UdX2CocNZdSRcMEmDOkOYAFFLvvRwLk+HpcNPLRJRlmEbFDb5gP
lOgudzdyBmvhIIMF4tBTfxkatF7CuKdRPx8UsegWNFmwNtx8RF8lSMIM8lwzBIzFCxpR6/wLFIWc
v0mdFf/YyGEFkw5OrlPAJDDe9smKBmgH0JLV59/nD9YkHfAnhsheiVxD+7+sdCPmz8FlIHjgOj/Q
s3gQ6Yu+zuQuv0kT0zmUaFwZy1cuz87FI/RhEwBrH4zY4OZtgKdlG+cDY4VDQYna7JwbnVNIzNvP
yKesD+qWCwHrtcf64nv83GVc7GwklOyzJGcuuIaJv0LUjogUAzxxQx0RCrQeS7KcWGXYwWqi9RgK
zi26MDEmiWBq0VZN7kLDqrG/I1CeDkyTg34G/gax+z2mQWxMyrOtuWwlfdE0LMwcGnbqtTnCDHka
SmH9NbaWzoyNflAxpagYVnOnL7QerV/MCIExoBhfRF+/CMd3jL/rREvl5EK7a4ZNipXKhHWVr0+z
d5/JVCAKLjOFrE3b61QStsqqJTy6LhPIiO1PjhP7R/JSGWu1Qln7MQFCXkm0rj/gTlwhoQCEhHJi
hNkk2ZhMXbpTEN/zns9Hb9uMXvOGJ+hq9bSVMpa/PkbAHaZkY6PTFq9I3yHkkps/2ZwpCJIIFzvW
NlRAkr2jM2E0YKf6NfnQ0Yv8lMU9AUp1Cbn6oGZ4zn678qyVwPAUpqxQCfV4D1mta24ZddEN5J1U
NhD8S2wt9Tpdkk6CGKDXGtQzz1820Vbe0BsKMIJAb8GH+nyRdJPOzSSJkzDT+UPwBy1r7S6zb+Zo
Ej9Ijp3hGSPhvn0ZK3VR/AgyU+JlbZ4AhXcg2j+5N2kwDzVonHL2BByjMV3F/pTT0S1L9i17eSX9
94Yak+FAoI6AuNFnXxxc7mg5xVdQNQXuIkmW678y4Su0uWRUoKaBFpBxPuuCPP8BJPEePYCmCbWM
F9N7nc9VfLJCsruzEEl+Dm/tRzv7CUgMZ0W0wTvag3ytrJgKIyHw5QcdgrdNpu89OCmmvZn05Fdz
lwMTjNqZ4ea9HMXmQEvOl7cijwcAlwhFVcA6ZGi34LKVd1FWSgzlDhHBYeNhU6PQgvCA0C/La03T
O1ftvXK4/BVU0fcqIyFIu57wOd7gDtkN5cagSzGW28eZnHaCH3I36qwlL9HmFiGq/HQSXob0AVlr
5mm+4KoBT9uZINLKozmDvm3OLkcVUyHupTkn+04yq+A+P2abUxJgl9sZeY8JlxbQlZe39Z7A7yKr
Wr6JUBPfMQPy3vPG+0hXfFNt/v8f3RFT6CorAmUu6Eoy5jnqOJe8PaYBI4Z4HbNlQLHQk8oiRhEo
ZJMjH+7Iu9KY14xJFspVdzz1q013TIGAY7w+Kh90N8N+eQfVQL0MTyv1mAGDNqVLhXc/xbfvIi5i
9VjGLwzpDI35zBfm7jy6T9lwAHdeVmVcoNWbuyJ+Y2qPq0+4qNP7d744L8xjAh6jT8whJM7i0dPH
kg/YDIND7KXgcp2QapCn1QBsKAhOqWmwnLsb/jZykAdpQlpnM8wQ64aSBYo/xSEIzcSEwD1p6b2A
xHIn9zGzgsiCncENu4jZd2dPUsWS3M9esvGTASpz0DkzFHYk2OcAGKhMqIxuWzc+b1P8QOJ8cKbm
6g14DEWZshzp8/C2FcnSxmEwt79cOtk9ChRktABKAY+qA3UUtCTytEmRiiA3+tsHj7UE1Sro2guV
afZcAeTevV5JHRQxDZjN9kl3CesFiLDFK0jhvd369gI8DW5zLy5m2ZzOVgijaOp8BuFZXrcaEIbL
QciP3OtRDnqN2d1of+dBhaz8q2eDYeXzsWXBOwT744IgeP3+CZIAUNyFGZNpyAqP0gSpbnsH0PGC
Mkq3Fo+kEB310QUeZTJteL4AzqWs6n9JXgprBTieCBbydz61w8cPANBFBqJSD24BpxqKYwrYkgwh
vDMGS6IhBwReOuT3EHkq7BUqSMuSfcQaWAPseH3hFkkVRucxN4gc3vtkwaD4rawT+VxQHdDMwuQH
zGcoIFSTDU8lqkmIbxP2YCMwxiB0+hqsNiZoTQtanOia5vcWoQZJ7N03fQQYptG4Ubnwvt4TDE7W
8jq9xwxGjugWeMJDc47Xkb6t4mJjUhN2ls33e/fa3QFhPEf4JafWVKe16rLHyFX9GAt3Vf8wh3Ci
r3DCX/cWfLUzhlQQREwmwN582Zhze+0tyw29AfR3LV+0YwAKQaBcXzmmFRjFJaI0N/wVcGu1yb5Z
wxfEIJgCsl6zsY5Q2UYGVenTRmrTyUeB6LWx52d8ItpM2dqTco8eTyMDro/zONtd8Kss+dJ92O9h
Bi+y840YejObQzap9wZf6bldmizrDCtgWzFlY7FQArMNZac58ejRXnrza+xSGn5B0CU9xVs3+X2d
PruyP8OQZls2Z68PmGeH/E86hpeyZSZg5K3AjbEu6kSpDcsJipx+LMEevzZmBhW8i04f3YTS/ZzH
EkFUi/UF/On6FrR0lXzxbXE4HVSc1V/GF7PCmp/XHmI0LZKaRi9nUJD7liFPzxlQkxXLA0SwFusD
2dklKL3tb3voupsbIq40mTes9cZai15zwlv6qJaEY3J4cvDy9QThssAt1ua+cI2RXslklX4Ji4YJ
lbDMjPnlt973g54/zcEC3/oW/0vn5tNnJdUAqdRxgiisbF4YkRHZ7j7ZaYB5PGKfQQRCnArOaEw1
sY4wbKFJTkkYKAYLd0sq8/w2AH4Jt/SZeBfCCy4hRXTjHoNyFGC0z0kXOsjEp1keqSP8xqSFTAUn
nCpnbKwl22mNwvBGk8+mCnkiG/0kHbXszU5cHO68c7WGLoaARhi2JS2OL1uU7+j28OmtJn6RbI6t
cm2GsI14wk4zjal+HXEB/uDVXzuaERG7olPxRE7IeMfwRUmfB6wSggPXYrKjRb7WQzZ9LoYFIDNZ
1P1b9Jo8aZGDcav0TcrARAb8lLqUM88tAEq63MmG6f0pj1wHpu+yTAPeXAvoLi2BBMm2y2a9VofN
DkogAQPC/LLhDNGAOiJJIimVMX0EhRdqVFgdInPKfYN/h4C/htpJs/q4InlpfgqYgCXpP0l8X10S
C04MAhuaPhiHmrDiKV/X2T32+s2sRZMvDzegP46fsGhQxWBMZoMHXUCZgBYAxvDx5un4PMeFnXNi
QXGClcUPNMpoPvmhEmHEkM8JVCxa11as12sgflD+9m8cUjD/kgXRDBcIm1GccEfbvjZMpx0N0Rfo
YNdZuZT6AAJ0whzKX9wsTZKEct4q+Xx/pQepgqRbeapBKbDH3HnCoTLvvaGEJionUNISKX+85hc4
h6850VD83rPGLySkIUDhPiykq4kKisPnFRrchS2qmDX4AEGL+2Rl43xCfYorZiMbUGBGwZLlnJRo
IVdGSG0GT2Ay9fYuO00L+RmMyDDd3Fk+C6iR5egCY+yJpPDQBpoSlgjuBAWUPG2UvmasfAiP34ua
Y7c7USI25i/CX3iO/H5nIk/sCyIamiDPKtVWUCc8vN4fiuR/yPaWDv0Mv0vX9ejOIPERBMX5txcB
2yO9O7IU0VUCD5uy73e6+hVEiXaUj4IICpYhgteRQv43k002aJTIIgRJiHkUOyPqe1Q0jMhcUhJA
s+N4A9I5qjTukujeZ+LB6Cx8u4E9+FnpMKP9BVEYUgHxGAgaAiysoIXLAOFsQeC0I5S6bwic8LlA
H5eoiOBpQ1vnffPiIPnbE+WNEAh6Lqx2IqVLYFho7WbNI9TBJBhJtEV/KVPcXmDbq1CUTnvMj41X
9I3CmGf7COvFE3jfnaDsNjUbAjHEqLhagOVF/HDDEia5OwMjOMfeT91TytEZn1iZKFQ9k2VLRqog
BhBbfhBdgqZXIrJRNMX4dvF/TnGBk5sYkyLRh7DQH0fmrK4IIzm7hKtSsrFlHl62oYLjzk7PPtOM
pHB+3jBVlDMNJDEHBMFoGcb/IU070TVkHxvh9eF8EDrmC2GB1Ju7zcGfP39J/W0//yxjarpsTw7+
hOcyGdc4wcST6mJ9jph9OqGH7gWE353QXkMEeZ20WDeSuFjjcUIfpgNwnc3NAasBKwviik/YzFw/
HAYw6pfGCG8sDH51ktMEjWxNWbWe1Tis8DxRZC/RqRgrgbR07d84G+qw4IAwVxOEVsR+1+gAbJCB
AjwzLNNv6nrID3M5cVwjIPSiAj4RuLJvJ8ZvyUZIKZxNpp2kH17EiCKgddhTtr8yw0bWcw0B4f0h
PoMzkXAzTA9wTilPVANDruXMYhUl46cHH1Y5dGTMBjzpv5ISFQ6EWO5UtjSqNMwOR9hU1iQgJkBz
NE40JbY01BHqygFoSpKEBwvFhSoMVVD0bErbwJWR36iKnmYPhGluF9QzKtGhgnAtExYaHpAGLDzL
OZHhVZQdtOQro0VaVNMWL2sReeLgQCFC/2LXgndBWihRI9gXFhdlqC4sErZm2xyoBdNqMgEF1TPD
K5VjQfIWYUcGc4rfc0SyYXlg3AHVaHb9WEQ1J4YJzuoHdxUkKKxPuuGIUlVAZMzk3SMwfBFS066B
ifbgxPzBTuD6TLqoBm7RA+pdEt5Cu9/asmJyDiHojx9DKl1UwKAlfwDgHV75DtbW4ko6XG6p/Mbk
iQa6p0TE1aQdvKAdQ2IOKLAjAiSfj5G+vHIzGPuKqPi9V2KK4cRPLOkUAhoReyJ5FeIPmYA7ek+A
5zNFWDbsln5a+KINNWc8LNSNq1W+ekKH66bG5DTU4Mt3PyTR+zcV6SdlSmPP5I1LSPLNT3c0VhUH
7Qude3x/kHi85kTyhG2IfhOQK9wfcpe+MbYgDdKKiYonx4mK84tvg97AfIkb6iNnkTpWLXLcBAA+
qNJfhQFwZIuGaFMv507iM7CAY/u5R8beJtGukJncBeOP+elfdXFxZWS6RcZ/DR9c0mRQos8kkmDw
6o5NhhhwVPSuoTCOKMivOX4GD7P9ArWnCI5AxWbJ7222OjxkYk4iDmZbc8Eczqb25RJ7vCM1JG+A
XojauXztX3sHz+xII5q0KP3jL9irP+c105OsfTZvCYQwHBzEBAA0fGtSD7lh2FZitKd1i1ClULgY
qP5NJAVU3WWDYHVaesgQbNZ70b8ujC8uxi8CKxHMTkv1BzQ1lyybo2EBF0bs2Nu4genCwSKQrbnz
vK/TsiVwdhdvIbrbixtZk80z0REOvLhPIXhScd6WHJjqMugK/f2QziwGCN+henajlpQOiyvPI2qU
WC981SdQVKmHnKlrXeEae19EeId8fp2pPyXjX64/p60WV5wye6rthSv/3quQxM/UjOBTUeRBguGD
Nz8cEY/R8HpUeCoNHieCoi3q1lCUfHQxxhsIh0of5WuH68InHthYE+QGVGJ31HGdQC6PhepWsO0b
wQNIezHEBr/ofuTR4SkktiX2yOEwiz6D7Q5rJNEuCG1Rj+S82L/RPenyp4Sn4sQ5LYkD+6QVyKcO
vL8tg+sXQcXOK7mrAWuQ0gda0WV5wjhyQdJGSx4T/c6sL94ynT3livPMGURiQ6bmJAMJibn/FrR1
D5lcSxgDTQezRTPVhuf4ebxM38dmU6+K4XWUr0D/UQx8jtIBFnBrxrRy1K5zXICh06Gxoe83iKsn
yJEOSG9lla8Z9nNADS0Z5QIiEy1kQXMS4+CM3wfW2oOy+YTL9fIdIqNfsCvkQkpycEqp5lFVNYGo
E4ijXTx6P2/WYwJeKTqSZ50OGm1A1BOVmFurf9p08zf82/esdgQxGWPfG9m0mVynFDSF6g7bPEad
l6qQyDQeKzf3FCmUXNnXr8LVLlSKyyZNpwD0ANtn4xaOqoHBtGUvLKMXvuQTEgzkzYOJ/pEf8gNu
XDBnJGJZQJTa/vx1fZlswihvHkn5k/V4pX3Vk3MkmhxR7PWHLyh3P5ef5JMQ3wGhQ0aZ8oe94DbD
2VIm8AGpOP3OPSaEPm1vHhMNbvvXl4F++Zq/YglIW3xBEspnE540Eisb4LX4AhjDjXuHXInFW5lQ
rKdsLyDxV/yaM9IAo54K9vox9j5aLCzVt/LR7URdbwljkqX3YeOHQPk6sRnmn+pOFLDskxLH6vby
y1UZ5585f0V4I9z5JkaCvEEKSGhJIEqQw1eJTCkCKsiCOdBsXPHnjfIhBjTGbM84dzMqsxuK85hj
0KgxXnUDZyUbuwaf+x2LdOytSdaZNmUyBoZRwzzE5BHo30DGWUuMmH1C8o0Ty5LHc31nIbbwIF22
v5nC75iLy5YpTSKYb8kz8BeIl8kj6a7Jj7UvWaKvrEOSztFpCEC64xTyaLC4c5MNuyUUZGLwh1Qk
4yySLSXDmvDmJLYsUyxaB0Hgg46qGVVSw83/tTZ9lewdDBlB0/nNTiTvQu1fStUB9tPMYW2SaQYa
R3zmNr763D5vtPBzS7HFmzCnAj/cZedJmrkmPyalIyTZubjWNPIAb3hn9oWyMr5IgA/PyQt9+EWa
qbHBljPmoAy8fgu8VtDJzDzZ5pAE16/BFdvKc1B85bh7s7HoG5gkqV1jmRhfd968iLUPF+UCpdZd
Up4DGYLhQvRc0Xvb0WsPUTZArcYvXdAaiJc8qqfoJgTRxocxb3YAwbzgusOTYX14Hw4NwlSdIP6m
0ukp8u23QocHAguD2noUxBirgUsM9yhzNQYUQZFwGE+7rHA3nPCswmde3KbcXXJ/kqlw/21kyPWK
6Ujf9815ganpQmhMCrGo0GGLFUF5wYvM4/MCVg3a2YD/ShIHKE0Mhbdp3wthaSU4CEGFFX6NcVrx
O04Sowt2zymx9fE3Jfm88B1h98LGfUwCcXzW/TIu4+e3vIQnYHH/xlo1rX7jcnv3BvrzCVJjYJJl
EJ+vbEDv76nLlJoMP6oMeGJuBuEJN+C7XxHt3PainYsMwzwS2v7JFDhVpBxIHnxczpaMNOJv9feN
DIAPAJJgzgArGt57f7S+S5lQCXaKtBiQ6IiZlsJiIbnC78ko4w6tl5TrJfmDHNaFOikfhirgc4Nt
qTelFwif9E6mcsm/YBpl4G41em7MscjZ5GTi4aC6vLuQD7r8owZKrvBxr9JMlGp8ZJih0xu2ywcO
Bmd6wSJS4zBA5xw08FG5xSlE4Pw9UhllhFhBV0Q2PC+sjROxAn8ChEcwNylrvzhV+ahDNJeFBhtu
bNEel41qnBeQvTChdlHqz2bw+1jBDfDoxJVrqTaLZYRBClSq2e7IeLtjhe1E6gOkdEfGquyYcTUk
C8RzL2u/OjZ3KaOYqS9T/ZceDKnD5rwLzlvM9DRoiE0KLdecmBNuN0wbVzI4jG2hzbAEKqoki6ya
G7HY2liBT3ucurFOkf2Jfxc7Q4wFBfdJGidL1tiommJuox4rjgP8zwynkjRdzNYg/+InVuCVjAUg
Nx3jmiHhvcavQTWi9XNkkwY/Vr+gVaoF6IjMauN/+jLjibcWCvL3g1eDB6lHXcQf5IM1k6eZ7kbj
Ou3aFIff0y5Kxi9kfvn61/dn0Mq8ZqhRfpD/J/3U5NWXWCwR7xC2Bc0JgjvKtvKRKqqruC0w0p3o
vCBLw/vKILIZafo0++QjVNQ4yNQf9HOLh9Cc2BxCE9t4Hh98InyyK3t4W3BzDZ6fqX/COSR9DC/a
K7ojiaRUZsQuwxMvZ0E+HcsTQ9A2/it8Yo1j+yW5bCZ1eBvioguoFocPNunEbzEIAxFAg8FBKVrr
QIPHj2GLkRrSYEy5pNtjdBq/mYl2mhuYw1kJMS2LPwej9qphrAy+18l5XWM+kQpiwJiXNc4/aks1
YkTx65SSrs1b70B3H8ooQQ2z2s7YqzHl9K8YoE/9hAN59u6Y/CnX/z7ubujRX9LybLT8zPmF+Qw3
BvPfbwRguF7x4ZV8dhkOQZvIWNp/dLIuZi6QNrFKklgiIUoiOVNIUh/c/KB9OcP6JB/SKIZGTnnm
ztEgLkYWfgrIjzL4BaY4Y8ao0TXU6DH5k722UshasKhiTRMZtxz/ZTcQo4HNDCNcINyzFc+yzoS5
O6l1MUcHQGJQh/UGZ8qsDThfi1OM5VU2/bg9OnMZFkKrydSg2MTvp4lAQx4G4RgUvWEtQdS0Y4hO
woJTMNsgIWVm3hCqGuY9PjCRmYUvw1zc+s2wmuKGYUdiGvnqQT7kRV2PaUe8Eb0iFR3ULBZ41vUl
gx04ezatUxqFGelhEPsOenNfdABMNrR+MRsnwvvNaznAdcZ7XnYPBkZwgfn4eM1w0DA9gXRTRQPE
hk2lv2U5PBOMdLROMYxZgsQNG6Lo3KQcFfOQzpsu/TdzOy1Nhs7/bXyyo2meahuqZRuu+bfxya/0
nRqOUZ9RxajXJGagdr6j/3HgCgCDIw0GTsBwVjxwh5we6jFbiIP5rfQfUF+wTzzW9dRlmcR3Bgqn
HNgQQIp+fhs+nUGZLyxjnhiDRzXsEt9mBBSPgjNJjXPvng3rt/C8LnDJwHAdAWRVn+47ILjEQQAU
8I3q3jb+O1ay4Hmn5xi7kcqoslFuBsbeA2MFsGcibcL7FDPAuQnw/1Zfp9XtJho2snjL/sAFI2ZV
zFD9SaLrns57MkJckvDIZvDOzXf4TOIuCd/at8lFfoUtiKXrzAZz0YRpR/X+fQ+zV7/u+q99SxkS
9achpu2gHbwmpTG83laXK1jGASELoc0WD3PHKevd04Accdoeunp+JgOzA8/2MZGlMnFn+o4JZ3vW
F5RSuK+9BIARIwVeAMb6+T0wlL6+rfcugN968GaAEVcABtw7rtLwgZ+IKXkrRflMOl9ltGE5aIse
datVzRizDKBlcHECLK9MNaPQ/r4FBdzHASO8KcwkJEc4UWT8NZZqAqc9kwosuhkaDit42uGJJaUb
vp7jG9MfaWXktjPYfoNXSkl61qG7I3KRle+NJrxrQQWu8eeR+mYRQOaAQHLHVT6yYT/omytlF6xQ
io8e8QQwFp2ZBPhDLYC+ipUGFQ9JiJ7eepbHpcwKdmGBx4UyghKiTl7dJ82zba++L6HZpYxYes+6
O6hvk26CAdC8egdyqVufkiEN0NAgrTJIVlDPwRZi4/QEWKIBlS9WRr296v0WOya3HRQwe5C2fjJn
rAdN5nGFw3RerhruGRr5aa9mlgNz8DKAh3076Ss3gERybXA5nG5BqQxPUFxGLWvIGsBGvjpbYYZC
0fRe4ze94d9nuoHOfduJQnq1K4oUVM024B8A8blmqByuU/MqW2XK5CkmH+9LbZysSqwuXV+rxpAY
Dcac6sDbALlj63/4L3vszt0t390hKXJSHu8+UAkiIsBXJaECV/kH/KVFQymBvOPnrwAga3c0tpUS
tvHt7Cv1Vm2C87iY04tv0oq7uc80CmxdSDld59G4xGAP4Qjq8/Q+xOPEKHiaY5guDVEGSh71VdAp
ibA5s7f/8HrgzFevpebySAcOtupnv6VMo1IHaKBDQtebV1qPZNh2B23p46yHIaN8pjjsxw1PSRa+
l6cisCFtrB3+pQpO3ElHMnl4FwbQynnODfxx1oQ0pV8Deqjbvce+9wwVOiR2GXcqNzZw7MbnvAL6
66Y0x962XUqg2ku+HKIQ+roBRnV94/sxedwibpbb4QaobQZyRo1oMkdJuEE83ABppBkd1CxDvJjl
Tes4qDaMaJP3wd6156AA6TWlC51u6nZNFze0G1UlD2izECBIB87vMgB0dmkgAwTgLJJZkeGFxcFt
MdCwd04HLGhpHSZ0Y1cBQD9IItl3VeA7vT2W7Rqy33vzn//xP//v//56/a/0+zL/a/n+j+pRzi+n
6t78n/80/9mqrluGatuqYau6/rcR1TfldFfszio27ifKQK5PDKIChj4ermzv9I4si1ev1jeMfkRb
Z/IQlKM6hMEEyd9EFbcZebG2uHs4ZGgP++wIFBqoiSYAQvvZo4niOauvPZYwDV8rtSB4UMSun85p
Unk9dWZ93L7bf7dZ6TJk/u97lW7brup5hmY4qsa/fx2WpyrlHGj/4/TUU+upa8WmvPrK3u6o0yHq
ULWgh54dJSHmBPr6yvoQr25D4BYRGRc5UNpr3v2MvJC2DBB0yywP//X5Nv7JgHhHd9hIHdfSXVf9
2y5q3fNn9zAboP/fjsdIQcBb72ScASoaAjc0OXlo/n8aZZA0tHiX9LXzONU/rHAR/Dam5hRjSjfW
mtvN03pIbFS8Rvqk+qan4er8m03fsP7p4bqOqVuOYxrMc/+vJ1JLCuVidTUyGhPRXDZBP1t3Hbjr
fvX5JPxWx2/m/8EQmSSMocP1QE+GPU5QfbzA+eOZAZ1MCpJGBS8h94sjpoGsCfmacqpTGTyN55ri
3nPLGEJ4Bk8ZdK1DmaUGSAcAAJfKv8NA3au1j1A9V5kLpfZlmCjbgkfDvR68GJ5TjPT3sOrGV6zM
dND2dX2gfBWq/04HHb3nYN1YbZSRArBThbtfBprG4h1hUTgx1BAaYNPzNL+G3kgnU1jcfBd4jtF7
vHp6unrXAZy5vJxW5wVQHRUs3Mb9o30Cs9RIEo9W6XssL5SSPxMXgcVi1QLGoAeaHoK4p+XHPvkc
+K2cut0A7KlLB4A6RBWyEXRMv6MglEJPHMIUN5Ph9fTFjXnFnKuvDWp6SXjF3+kIvaJlbiQZ0HmU
wu+zvhJreWJeG8AClX0FcMr0yeQv/J8NUOpjy/R0RoRO3/RDLCpzkOp9nlsYFBbLrgumGZKIcgAk
Ap0oZXbapN42dWBtcIm/WM/99g1/I8XYv7CVXsTsi3fnd5VvmkFyCtSP06j9qJfPjc34z8IHZHGh
mx1KixuxaivPYfapMRiHro3rvPzKitD7qFHlYE9Bg4fkw5iMTTbr5pi5WJQncDGYp635ihnQ6ULd
FaMXzQpvIIe965y7AQ5wh+Tg+tkraB8DYE0F5r8vFsnzj7lOJzk2TY5IvwfX75LxUYrwClULTqLw
qdbtyjxCxQHPceIiOz65oNf6zdzaNrrPeq68QpBVOqaRSvBkTxfspH8DUOn1PO6NT1YDENf1OXwy
OP7Re+YDZ52lgzTxJeveIeiY9cCkT6aB8OdTdlTCzuoLxpfhOF/cc0wbcO1Au0wvmPxyUMn+6Uun
pY7gKI9wJCr0aDF0RKfmalcjlX4JaG2Ae8mYgluKyAspADK1g0INr8Mev2j7H1UAhq8B/YLmLGea
Km2AzNVBpAGi8NOlwdMafSkb6wB+OF1Vvr1p67Bw5Kf+9aKmy3L635ZbT3VtzTFd3dD+ttw2yfNu
e25WbNCq/7Shxf5XBjxWORp3QFTXo5lbZ5csI3JBI5SOp3W7g5n5r4/D+KfL/j8ch/5fVyszdxTb
UvJig1AHYLoLsz823Z6UKak95X+cMRMIYCzCvcmBOPbUOfjJ88/5kP7p1hUM7mLzCFj93S/hFCHE
8CC8kBAwEyjRvz5Ux/wnp8zSHFs2Xc20bPn3f9ihlNv9qXVunm9wfBGM9e1NQ0sxgOTwAhEOmz2T
vDxYH3HDRK2X38BeSv1ywAFrCycEj2n/gRzUZ4gK/YR2DNoB9A0p9sRFJnLDruzd4FTUrNoIqOay
8psItAoR5QmLKXQJEyHOoq5s/GHab0ESSzW2fyJa/KHTAfuloKTgV1J2ygZ0fXzqs399AnRTto6/
3zQGyaTmaB4boS6RyT+cAet1ctSmPBF5YHVIw+rsv8yvkroJw51oqqXbjU9Ou2QCtDFo2/gZN2CE
LmJD0xcZMqTlP92BdmVd6hvpoKjHVyUksSPLKavx/brQwSTcAp7EczMklSvrma2Eri3sZjuwVzp0
xylzoqBYUzBJhyVSfu6f66FJ0xzjbNEKPw1FiI5tMa4Y3wV+hG4oLCKUpt6B7vkmVTnYLujitM5n
Ydb12zyid9pspzlkxDcwOfaXCACTMHlp/D/3Ta8HkgnSvmIMoAY/w8scaCu0HUBx2e6KDdkJb88+
YE6mviygwoGnZrrG/bxoZLy3ji2HMPnia8eCARDHiti+DkGHZ/Uwi4s2BPNmgzsjEaqrAegjRgHH
tBGipbOOft3m2U7ZZLR5fup/gKvCz7pBghoKj5mjmL2n2YxsiDQjBuyLn+FX32UVYgFa6J9W2zt9
EbfDuM0pBHEWiwnQhmX5DfsO9KT6B4YNWHfUTeaPQ9GbJMpYpQXoGWWX/hN0Ep+XtzKH94W67nDG
sPTnzIjwa6R6dfJwoeJ9tKA+GDRQ4M+zDfS/56bS+zZs+jkGodfs/I16LE1DmdkrsQ1Fd8aX1hME
ScfnoF3IOXaPtbLpATeyFiadjWx5qDtUF2GaO8PsYOARnDE3wcqjyt6/kaFu/RsUzRPTYCb1jQA9
aL3+/bp5YVApl3d1/K/vfc01PFmK/tvd76qa56i247na3wIrK3PPXtu9zxuL4pTG2Cx0m9EtgBBM
m0uNI79hwjvQpz8A1MYXRiiQ6WHavX1JlefOvLZ3xIJwqn3zgEu5h+UzNEfF0oKg3L8FWAVUWuLp
KllqUgqPzXPgxKTR+llCtPpJGekSUtLAjmKdfcbJSYmKqrd2Y9nseXuDuPNJ3HYi22MSNpvLe67w
QnAzbeA14en9/0g6syVFsS0MPxERyCi3TALOmqmmN4ZmKgoyzz59f1RHnNNdXZXlAJu91/rXP0Bw
NphUDVsImxyDnf6jw21tnWI8Y7ZRNOewETnFj8jmrM8BuBRMTmd6q5A5hDvnvvnrv3NkEii4H1wE
fS/ggM9lwLGTWipPXUMg/JcpyAFZC8GCtoG1lcto6pcIGz7qcyOcytbqv+IdVN14V//l5FiLjvCb
Aq2JaCsG2D+oiWbZg0dTIAAht8RtSck5ojc98E2s499uv1Dfi1ZM+wplEzXPKDnnyIT6s52i6Xjd
RiMY/JMZX31cNiRbvj/h1ah+TVlyjl6mRgpPafIhCiLhqpV2TXb/RBgIFNad7qJTVv/0v+g7RcEX
4+kMxwhvCm8kTeMn59Y2x5XPtxPWykN/mSJ/vyPhABx3UTnwbr8pOCgI4S4Oh9c88fgZPO0qQkvD
bbJk/4IY/np7lDRui6e4zWaX+yKu1SPkojziax8tnmC0gxXTDq25wVTfJUOxFDAe3y+qcTYVADPR
x35MwQkaayPF5amv/sYMYOUXn1U2BltnEiE6VcKHdcLLPMsd/S/EeHn+Ii2+X01COFOCXXn7qziG
gRgHnmKeXM1TD5H5GKyKsAdMix7s4j3n87Y/8a0p+/XJyCzmj/jaAqABzeQFz3BTgh/XWsT+2Tqn
G9YazK6ZWY6bbm8XuH1zlXaYW/ak9MKkoMHHO4i4tcas45EdDJnyNYqTwXBf0OynEK/omDhsOGMB
lFhEYDSst+bQsLAxZGPm5EcnMiQXvSvNpCWoWG4bpMV3SyovdEFDYvcQQfikB0a0qySIJGtK9uWV
TIYnyVpvAmNmGhA0jCx8bNmM7MvjtWN5KIODUur5Jy4nrjYrHJgP+/ppC/uQMwPaGdaioaOcRd1K
6xlfAmwQPCHFKkQwc7BIh+eMNZrqDnXihIE1ytrain8kE6TaYlA2H026gAChVG/L0z9mE003vLZe
hwLKTP4ES4RhUovLnhkpZHbqc9VVdJtrEBO+qFidM0XwxJvCA54sMlIyS0fatT8jp2TAoLyHxlug
9fjj81D+RoBro8J9bvNZC3b8ubhFL8GomLuq/ooPBs4xbtOHlgRZ2aJpA3IDXGwOya5ZyXMZQAd2
P2Byf5rmVn+anHp7cmIlyL8jdnZVfwF+6lGsAfL9cp57AcdunZYGhccv2B9xBsOv1pg67q3y9njx
8E9VyHXAggphDBn0HXEUTAKdj+FmodWptljAwmD1oRajJ1zE6An2JE5eeptfDpUJVpDYBa6wvf3k
EOAguZhgm9zNN+6YJ3rd5MB02aWBLf2EMI4vGMSkhK8vhJ3jcT9uEgjTwgOrS3xID2q4o85wmxMa
t3/ss6G9lF+dg+KkmNcg+aw49kNbNkeSIO2snVdeAvsAFJSC4O02gwNnyUVfSJBy5JLgCOWZoEjI
YY2FevLGMGEkGGt2uKp5tEYbaVN7dFfl6j5/ODSEX4RX+JdgIj3G3OdeSebg6E9MZxyNBusJ0bDs
GnTGCgbv+6/iLts6pwFJiz+D5k4WE28yr/cdcfEcHh2+NMW9+S6+S4qmACli0M6be7gdE22YrVJA
dkTbFEuu9MRLllB6cRb3I5fUelDso3Tvvya49qOEfAd8vEk441GnfGNrIBabrV96ULF96sCghPEL
a8Ykbd5DVBqs933qxGZrv8eLLiVOVHn42IORDwhGMDan9mDphDMUN6ojIFlDnNH32GHaLCW3F62e
ZwvHs2qNUeaFUeSENsAaZDOjE/x+V8GrIlW7hopGZDs7BBxw6Auy005sRgrDNkTcOQ6g3s7nwIXd
aESOHDUHfb7fweND7DBL5pw3XrZ/JLA5GNQRMDp8MyHQru1avHYHGJMhyjYcZ3469OEwv3o73+R/
kxb5sTJKKS+4VbEmWF/Q4gc+IEMp/CjKE3ABcMUbHQ33mq+KqwJtFM/syOK/fKfkp5cOXla+TFtv
GrdyU7e05U4LX5CiGPbOiRp1QL/5uHzDd5zD+02ZTH3W5Qk2mUBaKtucUz1QOCM90/HqaByYCOQa
R6zgdsFF10NH/pV0kGQL2dNjGEhvsLlgnKBgeMgY14z1TAN9a3ILsaxfKfTMtk7lkgUiMkdxK54b
Qg8QAINzWQhGuMwIA9iK7U9hZwwtAdWBZKGz62Z8izFQwvLlNqUP+xFHKxxUerop/+U8ORU2zAQW
WeKuIceQZYCW8ypuw0f3dEdFu7DXZjxiA7Rsax4eJz+fTXJsf574Ig34OXEXyHVmRp/c4LPkvwVP
pOAxhbAH3KYYhZTm/yYQ0QL8B9+SHhIpktBwBe2GKml7W/LhT58T+Wwb5hFfhCvwPbkBlFSIqzuL
HXU5YCcJJGHi1o3AG0s184Xubxxm4iJtcSg2cCn1BccBDFtOWJstAEoa9xu56Bf7G2qvE9f4JJ55
SeS9nLYOZLwAyyb04vKeaZofWVjbUnLA01HOE4wuMBkAUVhge/KObOMrvjW5A2Hs+X3ZRUsrXT4I
CoMdDCMBKgezOX8kwMMd7kf5IBxSGxZLij4coueervPrip+e53nz2j4Idm4FdPSKiSgbuwkXhoUl
uhQI+LVpppOb37T79uAyhH471mBuMfs196X1Q8XimtbD0a3R2K3Eeutbna2YcsPHptRSNww5HKi3
CZZbo1uDbJ/eFt9d4OKRtuHTwPCrebNjZbCq/ohLseYEtVjLzjqjO/L4MXN5XqbWCa9h73a6fA87
xm9scUfG7gs0nFQEDzwtSyrDx0m0CvOc8PlopPzJT3qP7Waew1MJeGXnYS/dpWr+kSLOPjscy1mN
jV1ie6fz0vMsxQ1CFxr/CkAU9xle4Wk+2FntP07F5WO/tSXrVLsMBu2/5xbcm3UdcCifzhWKkbNh
frk+wk6TkD/rtCSq1xIy0yU/AvZWvRAtQs7Gj7es2PHG/+KC0KhCWvZVVzcPYG5j0W8l3sSePsZF
VzlPX13XLrXxwJzBpCxF2Y5zWY771UFYNPPIklH8N+ZWMh9bDmgTzwpWOnGP6HOK+RQRYOvajwyf
i8b8OxARxwNQ238GNmmGP5+fSh87qJGxTYUw/iGvJvMplv+YjTsIQ/jK+Dg0W+6JRAQWsnv+mO45
98+gWigWG7Yn5D6ULqZhSk4M/5KTDelOx8forOTRuocLRgRY5LsjD7YKtqLpHQ4qxkISfFNcVDgq
aVvwk5B5e3I6Gd9H/0Ke3/4WpxTYQgBnfMfc8ngID9hDY+0DodnHUYcBPZ8W2302G5klxG9jevWE
GXaxvJRZBkDxCogRbj8VDMpbdl3rcagcfC62ue0FeN2HuG1yK5k54V37sq9TM/DmMkc4URiwXfZ4
G9v7n5T+czvnNtjIUzzqeg+tyfitWhdF0Ay2PEzxL9ZA5ArOjYp7y5zHyiwOSCexvgiEv+Y+e7j7
xMGdeSFbd4PtC/eSspQaqRivHrKmJCjM5Wg/1+E0d7jMdFI7+a9l/UWYoqPgcVOY63NHxwX76PsT
2kZhx+z+eWh/ukD1258kd3rB/Bt1C9ktu00Y4bPgQ6Za1nSHi96NjAZjozPX1CyBLA3msYiB+L8f
Od/GjJWERvybxyS4OmZvmrj2mL7vp97iuo+wIyuR2ESIuwK6sYM2G9eywZq32Ft8l+rbDAO+pV2Z
y78/mBGIrLkxusmDeICcb1XOxGUoYinBkkX/ps6N7Zdd4NRzsbZE5ATyb+MYewYh4SH/FTEyiY/C
HxDD81tF5YcZIZaOuCAQsxACjAJiqMiAz4Dkc7VzdOqdLe0Jmkfm6qOPCEQQ7E4gxljlSrT3IfSf
EXVNzWAPC98rIbXt0YI4W44oJzBmorl/BLWjBte99xdZ3mOrs7wKEw8KvLow13UDtmlo6LMBAGgh
m6M3IHuIfaKpOC/HExYsCtrkM9hux2WE1sA573iMoAuPh9BoPIh+lni8s75IrSA1jyO6x/NFecDe
ZmWrN+v/s06wSfhp5mD2IzekHGl+Ue+DqZStzZg1+RUY9GIz2qI8mDOXkxZMbKeGr2MEiTKMgRim
xX8KoR5g83SUh2oDS+rVgG33d3RNbyTfscUVC99WzOfelDtGoDX64NKaHPTCIqsJu38msgm4dLZ/
z57fpTA2LJh2/GaJU+Hn/oDPytMLHGNhk/sy3/iOJk4DXyKQiMdjLbKT4q1xFJDsx4rbwi5p5x0P
EsoG5MiDKZFqA2BEn84+k7lxvyjByzpQfl+j44e6ByBfrUugIw5IDJtgQeAVYyybzzLEEi+ZbPPu
CBuh46pm20I1YT+MxTOR5gzSwOew2qyDz2/R2ZoCOcWunI4ZusAkHudiyh9jqaElw9Le2LfDSoRR
gVkkEayTGbzvOND6s4JB6rCqL4FQ2DRTESkBHB1wZabXcV+jcFWoZbm/7DBc6410cdrKKaCvP5pq
h3AWVswFQYxut8bVGFa0dNNsQz2rxUH5WSnhsq6DC/ZkEkjQSzi+sntWLwZKkOKrq3fxZy3FwUS/
TSdbVHx5fIbsoSUzIToPyYMAYBldHoDAiyZaOzEE6zB/SecFBjDyAwFELPrFey+Ky3okh9COhHLQ
w5hB7Uo8QE95uZWwlCZ9nu1KD7J7jCcdfMvO0zGh7JYGNlDRWm43cc9MzCXn94PZSWNHuMuIeHvP
GtBLfBTAT2NmGoa6ZkymQ7BQ7XZKpP2FeQoeQLTI8dx4/bwvX4nMrF+5dpolIndE3AYWqweNan8x
1TeoOvPgjWFV4XTEe9CoN6vwGZDeHBGdqW1qdU2YraoxmN+XGOHm3qv3J6Q699br5bUAT7gQ5zTB
nsEIOFwICJr0DUG4NGzyLey9HNNrjDQaO5esWlzIkftBpZ/bBE1PJfeCu1Xnau26Jd0EN1UCxEK7
vbivy0L5zNq9Xh+pn/OcAN6gFu2Q9qV0UgAdEBp5Pn0Guh5okssbvzVkBzoJ1O9Vn9sEWPMGMjxg
wSr3lwgEIHbIl55Ux0rfJPluULk/m6T3M+3IFZQ5x8Fr3hsJufmID0+EHym22/2HhON6TuBxra0H
jOIv7mAsVF6Xt6tJrnNiwwGtfhWL6fuXQOyGN55CQZiH/ZK70CEq7pe8zRt39VegqPRCpAncDW3J
Z55IwMQI9RWP94pgpvY+6DhfMhXsFA+I0okp5opAJ0KYT9p7koJnfcCnUe4CFN/YFhUiQAPyysZP
COBHuuJn8ayt7nWXuQcq/AtHaWwBaaS2GnJXvEfVTOmc7BVwB2N2N+6NBgKT3l5ODLk/WWncPhlE
QiIxiP+rzfxZBsnw83qFJu1MrXoV1VFhOOU6B1KMXFZ1xcjwQxPqpqUTcQNVAPPF0AOMHXTJebV2
JDvitxRa2j0p4N8sPzp6EvsFBK6zlEySVS6K+Rqsbpcz8eNQ6a03wgKIloU3vcpTk282aBbWPP7l
kYVEbVl03Vxprmt0EphuwrfovYgJiPViALkGOCFV7/yUTQlFx3Drs+NFP8zChQZtDvzGbZJ1TpYG
MjaTl/syTv3TKThk1xHJ9W0wYdL+GoWSGOUCGFW02hZcaKbqcMSzfU+tT/X0wcCV0u+yE36mlRXj
zABpmlUCDhS5aT4bXna55TdGHhKxpMzMFhBiWmnZ0cT/kbk3xucRR/ojajjvigvyGg6ZT7Sv1Jqc
Jr1hJRCCPoCB1V9LesCh3SahfT3iSLJOUL4n3sAb2uXX9MEatqOfev38hUTVnRnJ84ffMl4MWKvu
SglgGsiG/So4fUwB834F7PCg/BYk+HylO4mQTHSWzPzPYexy5nFSVY0j01VQPC/zN+QaR7+rY4Rh
uyu35Vbgcd2W52q8KCYUq3bbsporWEcL3JNTzSbTEAw0AnHCHFM1E9hjhAxwW6fdxoCHSd2gzTgc
y/c8/OW/Mmza8Ksn+ZyDxhSpJVV7HOb7zZ6/G2l2VVtM3jPecAvtX8MdFbi2sS83/lpLcMv8qcNW
HkAFHwYUB8zkiZiqftsc7oDZD3ameQM8yMbCljQj90x15Yf+ICs3/Lm8zFJYlXLwhIHxL+2iZ3N9
2yIKYZljxkoWKtkHxELjWU8uEYogLh+QJ1RbfRYzQ4AeCdciIJljysLEtK2A6EU6Flajp+F3igsj
uRUMdVA2GOZnCxuAYa7K8iMKQfI1zY9AX3hxw5xE+1ydh+k6zw5T0lzUeVq6ISzAwauwUD/DBt6T
puh+dqGvoU+qAK7s2B4hB9A+OB97DZg+PTFuglFf+SQtaoMbXfvA+J6unztoOvmKuB8QMEDYLRcj
9N/mT49lHpEz47eH1CBbFU8G0LurYvdMSDB1dmGJh/PzD/Q73WjELgA8dCAAxe2ArdQMgEqxykWM
Zk20bph+uXzd4TdbXNY9yCCEFdvYEpN5MB7w0EW8BCru0fCijqKMcAZpdPMvPyOdIP64sg5MHFRP
u35Q5JB6I/JT+VfMab4XNJtk5oT/Abx064ZuJjJJJRRl2FUEe+Tfk3r15mSjo5Q9or+nkZN+dppq
Sa0Tdx4+KGRVfkNKozYh+yYfo6vJMArtEoy/GtNVVHGWw8Ai8UXzAPW5IgYEb4y6mZ2QHUzlh3sr
HzedGVs4kdJJO5U4w8FNr6HnjOwtkeDkYQUBgpeVcCWia+vNmGgUhPu4s1EE0uV5dC4L9d+tw8LE
hTiG4ZQ8/9wuP6NDRW/91JZ2Y+FAZvNheFj3j9l+KddmhnTPexGikbno6acACDAnjwaMrCmXzhRW
b0rZyJaodD9kfpsDZhdslviEZHZENMEOtFHZwI1SBD+tGaFZg76oSSJS/CR3pXglDAvqjfjco2Kd
OuNUlmCJbNaCNqoOnGBGDZK4HIy9hhXjzjjh4uCIlKa/+j6in4ciQPKZvIg/ToQJGleKiRgRE5r5
TGiyPf2USuNaff6B878MSxN9BThNCHQyHKjS8FnEsUT3EsJqCEyqhUAVNyzDlq4BNUrl6f0coFmb
Wh9tpz3CqV1IM/giH4WShtU7YxavsWGi1bgy/lOx0np7DUo5RJqDS1k2JUkovVPk5dJB1v3X25Ry
sKHzmgvsfQn76ZsxOd5o+HOwzIctuSIju5ywjzEtRPR18A/VIgNzrc6+DZv244CwbGfh7QENAVpy
Dxdt4uiEujV2Gzux6uuxo1Kl9VS7Jvtf4kacUDcmhLOJ/k2Fi+aN2RGyS8Dvg7p4FW6IUYhcmkLl
gaIj3bUuPJMUkOxqlf85aC8Tpu1lrW8JZyV7BCe8jfaxuEFcVJJbvHALHGot1VNMet46fugYpinU
2/7w8Qyczwl8/AaFIIBGT+8av90QLUoEVetcIVXbIqLY1lbfbjcl5NvVCamKjgL6VPUksvu/i2U8
nOX8S8Zmqz++p6wkCgXsbWSF1W0Dd9bP3QsG8eBW+NmXvhDadAiltJBIceYD9OnagMN+Cajy8wnU
Z+cJDA2KzxeMfLJWjW7e8KPCCJwavxXOA4M7rSlwQLrAX8RlugBqs8D+Nzq058pthEB60/kE0oj/
uuosIfku/EuvRGtl+PCnV+jvUb7KoIjggMEZ53DRVQSkdVC+dk9MsdA11tPbSdHmk6kvwLbTEexq
DwFCSGm/ayeX7PBlAbuH2WwcoqnuG1iGCU2CdJxg8R6rwckM7MgJEU0PfL6Xk5KV/SS0uyethIAS
Aks5n0AiUVE+neYDMXBN0iiXOVPdJwM9mBuBweWjo9JO8DKYGmekOWGHS5/49uRwrjBf+zhTtuSP
BUPnCfxISYEGjd8pVgZep1epMtfDlWc1oaDpO38ypRYyqdmat9O09uUQ/YZAra1d9M6E+0FH+/ZV
TGIIgZfdTHR4knQsoRiGNJJPw5G2c53EUMMmkvvyshgwkyCd5VbVOy6vwU9oED8xPMXT+vMF8yQ2
7M/LnlQwQ0n8cwRICdRMDIyAYHqyrtmqLTG0dA6Te0WsuzG2B0poUSBSX1L1QyAZuEhvjTevZhdY
6MC2qk09KBl4W9lU3qVkpfh2Uju851TANUm+8GXTZQ6pb5tPg3LyS6tFiVttu+/nb/feUFtGpVNo
eyNcUO+K4xs8F0Vrf3L/LbPLWfyE9Al6gEx0RJ3LPVSg1NH3AO9e3ASNkGg3fMDSmeR+xiiBz3Of
Ajme2z/jGM55xYLzrrW5Ba2Esh46tTkN3ZToGaxhgYwrO01d7Tpezoguwn5CVQkhj5uCYvGz2vXZ
eC3te9Brjsxv8dhLG7macVGjxlFrL4U73c6Y64a6i9QB1spP2jjT3u6/JJ75aqcifoKFTQQO3pXd
jp9JZTvXnLqiG9gqSVCFrlpDKOEotmArtxWAu1p9GcjkfsrKFl9LZuCEWmJZjtc4OdQ4rW4qKIU5
jWXCull8Elf9uJHhyQhOazcxLKjBbbgq3wteoK6+GlBtSodhnkNcrGz25+bahnjyraMXcwKRLVtc
hRNPwqpAMtMWJpD9IVOrsJIkwMPzOSuZC78cdBOKHNRYebycEHtMrgZBZFDNUij6TBCn9lonGqdg
Je0auKtPu/k4seb20C+/1PkrqI9UCJfnZto47NrPijRE8sb3k8HnrK/07ylTbJQJTybPBR2maRgb
YkproqZL85jpXo8HwwvWM1byze+0ZoGuLrE7nZgdaReTxQc6N0VzukLUYGALka4EJPJkI+H93Ziz
jD9TtwVFwJuwD+y9n8emm03RIqCJxTYrXubKMkONAlixKpjKpFbC4EF3n8NOL60W7yDMLDoCUC2S
LavhJIG3YtYXMcefiYyS8K9Fk6t/wXZ6i6bcHj7AqZmr89ef7qA7SvbN7z+14PLHv0nnzSYuf55F
MyQiE3abDAN5h5JtlvswhK0ErwMm3OZryTgSERCVIXlWlrTvThJwEwyXJTzKAS/W9xhCJ/1JF49B
JSm/Bu6Lr3XSem80SN0fib+CMrsQ14HDoTqr8P3r/ig2lNoeP1ayw84Gxnt32fENB1xeW//V+pQx
r2heYXpIiCclbW3DOhyqdXPZ1di3lBbW/4wdIcvENx2oWWDODJvMmv5F9CEJ/nnRhhee9CTpLUlk
nuqOgMFc7nTp7kW4a9Eu+WAKscSoG9VzCXdc9moY1CNhNOCSSDyh9abqg/qDWZdNtLSqzNrcKaKV
pIPVWAmc7ajZdC3kuPGFMuox2YNfuLqgbhac57pasljeJi6z6Z48Y9wq3kQEkrSt2Dsis1yMhs17
6mKvME+PyCRGh2Z8uyXiY+eQjKz0RkrrgXQ3r8JWRthWNtyMrbZug8odSERJcJVndmLWtIJnZYH2
1e2/yztkNZxwvBKtZoDycyyvjS0FrEpPHPkqiFl0zD8+AoP3ZRPigzZZXLKlhs1yv5JpVWRzgqvo
BeYxgeM+mq96vFAznp4Mw4dqTTS3iGZZ3hehl5EYAK8aNFG1sKK0ZDSFU2i3XzQk6uwzo77uGhKu
ZixpdSlvp7/aWl2+55fFaJtVuW9ClqoFmaMnHoXq9CF1DQfCl6/YMH1nMcfgaDWIvGzb/BQnHX4a
1TkZLwc+t/Sl2MNvOFNUSOpm1+IWNDLBFiPrZbR2cS62bmn7aeioENZPlEIe5I0QBQhaNopLLrFX
r6M1y6TH+qFp2ImW8mQmIdp5qJ0NTQ/9DtVVl7hT6F4Vnk00xWXvwcl5x3Z1S8kDgGUDNTc3IeeT
9K1oFkDcM/eHO603gpQfrVi93wu2PSxUiA1LlhAf4Ry2/HNY6Kmf5sHniMiKUQfOnSDfr4CI8gsM
lx/tJ0L7AiLLcwEIU5nyqofxlxOf7LTMhqPZ5/ZmguVUogONDfDK4DzheJWP7cvFv/8GdrdQT1s2
honbHR/QBAuSRxmDShbNttCgZ7NyCHBzkSHFOMsCYMcSApdEZaYKPmkqMIzTiXv5mHBrazwnO3Or
0TCJcIl8SK+veN0RBWXQd2Kkc42rcQfHIGQGlRJDjidMgN70gX5t9Oo4IcmM51DyORiYMAErHrX7
+ZEFM0TWSgQgIw3qFDgvPJYrypFp7mo0hJAyE+aVeyggkHg/x6lguvR0thKMph68wE+ceRAh+RIV
LRBjrCmOIQCAoM6uwuAJ3GfHzIXz/6iCaKF/LZ7mFaZl6sWa17mjzBjxO73O02yAzhU2XNartkjp
zjwZLlQ4jv1bNz62nTUhGpVBOv90xll3c4XTxDRN3wxHbOdD868zccGNFDO7ydCEuPLwPJcqw1dH
wmYRScy52tc7QiYYyOANSqF+eRDEiOeeoZuvO5skpBJ2yPRiX2pbGHbaxki9J36fn5tEHGvqJdHc
kP2UQI52WZBGF29luGRhoKXXt7rkBQbk8ripsWbZe0vpWqd+BmluKU3mU0TFMJ/et77Z8Gsxu8rS
t6oQLL0xcBjAlEa+Jo0twQFpSIiOVqnik5TcireLX9GuGJGl4SeJvpI4GeEx1ReZotJ9/wrSVZ04
hr7tu4OCdm+6kJvN57NTCZQEooSnhDFhiiCIfWj4zVs3BJ3FUl1ZXdhKa5riBoCtaX+kdim2SwMW
ZIfwxH81a5k98RLeE40RLmZyMfjeqje+ElhTCehhhJfHKwcQfFoRfifqDGkLoOrpQuRhNQ8Z9L3c
TNuAn39Y9k/5W+MTh6yVT2Xxmz1/ei+waMNynxMWfyh0zNG8UfZv7NYwMRwJt6bhkC5pkoxVztqp
o9yQLJzynUQgpLoUNwj42BHVlQ4ywLO6M3bPNecEh8rADccLmANCMCvwGGQ8gEOFBxQwXTREAsy6
H9CANgvyjNhd4pIQdnzsBmfC2NEmc8wtPDQtMpKhiyepVqMgA2RnBl50pn+I9jgMeXcJe3aYsFQS
7lBaDHFSKohjReAEYXSDDUrb+Cz+dzSrObFah6dYLGa0pxPM0RUT54nIOk3scq8untSV8GbRKg34
9WIZhjJIZncX3GoAA3XKsVuC59FvZOaNo96kgFpnJXjswR9V4LK68B4YcGKaj/MHg9tzBYuDHf0P
UsVnXTCiPqMDx01EPBZrRmJjHA5AkVVCOwUENm5i7HRTaHqk+8C+Vtfc017x84LJgmoX2a7RNkn8
W+XE2bMmOtr7smRj1Kfw5Z73ngCk/Dqw22fL9+VnIl8LQMvyAlSYBzDQY8lFEll0otXQs+lQimqs
v5pVCsbe8PvLgTceIC+leiAiquwN2BP1vO3uGfvPx37zRMcsn6RZt+XxEjV4XjPUY5QRQYZEIfe8
AJXTQwK+NZtkKQk7TcY6dzEp99PIVggO7O7lsJAitk3EiRnUBYSXP1q3rZsV/9RrinieiWHxwnxc
O8dUdWnPwI7VmyyZyrwGgprLEkXkz0s8SSo6NnTyKZX55xRrG6VjD2OVRRsenhDzlmgdKvu8POrq
snxvReU4JKgDskUuoyhvl320LnnYE/GkhfdLtBGazVNdMxIqm9VrmPWoihy13CvtT515LeeWeAsv
BZjaJuQ6VuePMG+FOY8br8AkS1O4pf0h7Gnu3BYfOABdLleN3iiD1uTwDPNQqt39CVyUVcxZD6GT
dFOzg05cTRdd8a0zCFDJlVI6s7h3461IlnE8j/ttA1EtEuBDxKiYbM6Gz7yT5ijDBAHTROX6ufxo
TFE/Kpuz/C1eDhpS0RczcTaOIray+Dfn9rXsFe8eAyF2aJ1WXv4uklvKr4yMPOLP7wuVb9hv2+TE
ZhCqtiF7mrqZYqI8LLLw/mxWNfey5dhxFHkvw5cuz8/4i33rgh2GgEjYlqiakayjW2WbjLjCqm4a
DCbYBqcdT+/vJd0NiPOmHwoQGCNI7dX2kZZHbpuO0F1yW+bAzfrVfxHEC6bav+1PCXoA4V/kijQ5
j3D8O2WkkuKj0vOdQA2Z4Ckx5ADsEoVxK0xYXN3hkrml5PAzzIgYjakMKnorhTfF4E8/cx3faAGB
qlDuYGgJS4gWghHCd4PH5ZQDeIlchpULKRHWB0B8emqn7LC8Ict/9jnKN/Um34o7u+mbZ7bdMGci
yGupIV/EKO0ZuXx/CPOKOYFrnNEqzTMMxQog/kc5ZZLBTix7FXsH4UqMJLUgvH9lzHqe06AirovT
sJ0n94o8SfI5up3sERJAh/2dr5V7y3QwNVVOQ6x+oCikp4wyKmPf5BFykFVz5BObxoDg0MHpIRRl
TKV5fyMzqzA/fLnf6M39GN+Rwi3gpmdWBRmbZBUXos5sTDfESRNwVdmTNsZI1sLyZ8tPjeYgI50F
1csEflU6e57hY5EjvKhcbQ8IR2bRGNPB7H+h6NYb3sNoXONe0bRYr2WDTLNARaNuB7s/M7Em0FDk
lxwfX0TdWEwWoIMVgOjizwQG058KGEyQFd8H14F1eW7PFKIq4xVwZeJRZHdC1lsxwd+e+QQKBbtD
MW+W2wYOxndsr8aU6xT9B+DLHKU2Ds4HBftlHjQI9B7z4zmQrWXs4Qo/IO5GfwC8zz8lsasr1gWP
UrZsMFJMmwHJLc2Ul8pYOJ8RRaE6f6/QVX6D6rfXGC09MLmFpxg0lcsZuzIHakABLw6bC2xKxyig
yxGCjHmfmJFNrwTOTj4wGcCz0llFjn7o1iKmPLjEwAvKTyibpt+G5uN7rC3j0tUhXUGC+9Yc9U9M
0PyCsMNRG3b4u60LR9z1HdTJ8WMKs+dOnWFa4gB0c1K2l3mI6Y9vXKMHT2aB/Eln9iHtJUyOOIBo
JDb0QAwADjWZ3SjgwakAbo7STRTNaPQHyhzcyWyiKXCLxMyJfKcMDspkA0MMCpNM2BWEIIOQPRrS
i1VVlkY1eFdSn4iD2HALxXvhDITRODkn1NGLxRSOIDtYbw6ClRNWipaMxQtKdrfBi4UQQa6tPzm4
fF09duJuqE1ZOV74bBEBv5XjjsbrkxuY/f15QigLKcc+MBd73l8ufJf3HCSHYEyVEVxgUJzeaAKQ
FRlUGJHLvqyVM0NyefkPmxbVTW99cjcafnqix0DcsLoi9wupUO7hrkWUWpPbyscupiCD8OaY4a9K
mykyqR86hw98febXgUyU8Bbj7kD4JfdRNbOPByuDQAxxi4BdOlcVMSqMR+yS/QPmoWIrnEBZ98B0
V+NRvnwxZ43B2Lj4NbAorIpFgwEk/jo9mLJPIaf3TAollLNUFgxce++jmGJuVxFOOz2sXsD4uaab
74wChg2OCsgW4HN+TzoyQzCj1E0Ms4LJHON8t7NG1cMaq6EbbURJRvm5HNMV8SwCsWRHEkwWcMzN
3JUuTcci/2q/Lods+5nfn4QSz7AhgxTiM7GD9OBhrZIRzX0Jql1HSvOZgfL55YwyI7icNIiofIlb
irEro9xY6QjkoA1oTongbeKpLwBWBpw1Vj7VzRgdEtioGOJvcXr8gmz5PHNJ6nP4m138+vyBBQk+
7mN62O40n3YYE/6o2nNkUaK31Zzin/oBeChnV6/mSjRTKEKoHlHD8s/XiGGEERCQbjBi5c2H2Wek
nId3YRey38Mve461zHjWSk4dA/ZC+m+26To5Z0SKDasmtacH8ZCspEfk4yzB5ZwYRLboi3eHJSss
Yr/epIQUx/f81kBnI1rT2A1/QDg0t9Mv/i0qNlBMqBEFqYpoIcwXWYnbmieC916rgiVz+JvCbrq5
LFSmOav/SDqvpWWxbgtfEVWKATxlkZMYEPHEUl8VFQXBfPX9rK9r/9W1u7+gL6ww55gjyHKP82V/
IleRP0BAfWevpjVDtdao8DHXGARTPCvxfa9ihaQbNWN9lddo971e1Jnp4cMFzxkx+Ye7Bn+9b8By
ue9fa5MPYqYO5Htxz3n/UOGFfMIfdTR72L28zbp/pXOSHDe0OPFRuK/lKX43vO52omXPVDpoHpl+
Y8mOrEizjjhp4EWhGf25Oqf87//x1Uf0C84L9aIvdczjD8xZcG4VfNz6fQRLD1Dnkw51+iLzE+vu
F2VXwO0T68tP/PZgd7dmNe/eRTt/j39Rveri5dbZ3gjZxsQcB2K2KoRkKPIV48wZrj/sV+Xt4iv2
AQVQ5i8kudS6/xb38Wy/LqZ0jGObw1pgnt+NuDooh+rppXA0srEb43MoL+5wOeyBHIhGM5rtAPXS
lN7lEt33SgwodNsi88cQgocKsrql7CUeDgsZuMWN6BAu1iCxtmgu2mcI/jJaHkeivtKbyangmyEL
wJwscp/pgNAoCLppt+9BS6IDo1h57t/pCMtVqRBjfHAX4PDkXHBdR/10FNxjwLbRUv5lUxBdR4ck
+TGeUbuC9iRkAvwoP7KeENKDV4G34LYBl0ahmhRVJcsbCiambfGdRq1rf7hXkKQbWsxrRKr50wy+
1CmV2CA10hkwHBTR0vNifDvZR1+RMVcYKhg/vBwUwcbhn++0v++FTEyJLkBjwSDmNudWZd4kv/+J
EwVP5u0QTHRMyVVDomK/cdZJxbJBYfTeUyO13E+69Y4++Iar4D82o4fhhgL5OTnvoDWhkepCL2fq
X1h1X2iXtGVWjBpzAGruDCHhApajaSHCd40HhHNOpPs+j1mJB4gB6AAlfMc3AWAhuiMbogXirrNr
7LXAVUE335OCavApqUZ4vSjcZ9wgzJVPDEKYk8Py4j/AUHtHJbTosJ2uKQBuuYqA7iXO+bdk0GpR
t1fTVjfrP0YHzJX41R6GLrUBOYuqjXZpDqp/nyIkVFBiEs1kVdyznwk13XMP60zbVqsRiyuDPwK2
9phRgV/ihoEMwJD08FHgAdVEFnzmI8ly6ho9HDJ/+FbgcFVEncOJaEHongnc6wUCUfPkY3mFte7b
es0JjiCI5mv9oIf3wUUxMyR99Jd0JvhIkerWAtENGYYOxq8dssOhAUP8s8SKNFpvKACZEl8Aukkl
IyCEnXM368bt7gbLZo5DK7HI/dXxACWSVUFk4QePUWWGsyOBWxEOSDNwJkq73uHG0YW+FoYKlGeK
LVnL0ErbTwvzJkJGe1POZZBMa2T1k8qBIrOAqgtb6UNC+TDsA5wyX5oTLu6BicJW8bvOeQtsb3M+
4XvYc74JR5OBkYWFtytGe8qEce9pjokFImvSXU7YIncEIwn9Zg/iY6QPQ6mpRuuTnR9S7dQwPWAf
TNpVOS5M/hsRCFwDLChbzUcA2+/4AjzGw31l9AKcAGwXCY+k9BDHdGS9iKp/rjrpi2a/l0Fftjoe
35THzU+CnbIrx7Tl+DwbCS2FTYNQ31OmIOynCDj5ETy22hQHqcK4OJ03a/jiMzszwZoDWAzcB9wS
kGJRZZ387YvsmRJBQB+vmrWp/g1zbcqIykKB6+P5YKg51lZn8cXI6GGq+Tr8KqDxx2jtPpdd/zx9
el2LHD+I2a+sSlHFSHCfAyDR/1TvBP3P+LjKVA4Akpt7dJAzOm10tDg7etNHwJa6ALpRw6EVqCz0
f6Q34mGMDg/TaAzUNfcefdw3bgRy0NKb9qJb0OkZ58pEGiaG4y6OiHCgsRkk2NT4LgfwxVk/Hsgm
ub/UresZGZDEGZp44CwInsk4AUhiHvi82Ohr4uxox1XISMvAkoumyI537PaX+PnK5B6ePMjFVtdl
QMEoAmNlzNpK3CbA1M0q5MjXqJwHlhbf3HV4A8aDEFTGoA5UGydWFB+16zGQoKsaTM6H+xLClHRD
4eNOiAgohSkucSty2+we3PnOKF8Ynlv8dfZgMtxdPaDzECDs59NNEiT1kt6wyG2AlFsXUAnH88XF
BjUICgWaoYF5gI2HDUj5bzaY3zN4uLI5a4w2xMaBK37KSWC/d7io9By66uhEnV5YZEUYFZN+4ycU
/2u/ENbU4m1cyGKRBPXvTv5mbD+nhRXWrh62JmAivYrKmIX+K6QY8crFBSeEyvjJtaXilPJzcDYQ
09Y8JvWGCmKqmPl1eSJb97P4LJi8gg8XSNm4eb2uj2miUZJQRobjFqtT2rrG+tokhVuVp/m0P8Ql
wsu3deN/VpikxJO0613n2I0in7AAB5yu6O5pTFFCRowIZsWi3Pz8IjtGg2nt0uMwfBntLzZOJXwa
eqIxW5uDnSZVRpp0ife4oSfguYi1e97qJ46Hng+L/G1KAhzc/mr2RlVF8bAFlAfnLvwQTTeLOWbE
xwyG59FHroQPZDigkcXVFeqJ4lxmBAUL8lAtamOiW2+4Sl6TM43Xw+9OZdt6xHAR6JJlPZrCzYG9
JnfgjzDik+ibqkftQCsMJ62ZDm2Bv4OyKuMndwhum6Volki9+TmIAJmOnI/YsYkxmT0hf2DqRKfg
ojQ1kfKOadAUD38/lvh5W0CWFl/7qhovlN9GMdH4iay8Mx7yJ3rOEcHjuI5HPsywCQS/xSjl/b6T
2qohJREmfA6u403+XK5fYpRewyI+obgen5JzzDqHk7MeX2GAJFfvJfoeqlJxMz/GbhThAiGSY9Sd
dolLGzgXT4s6f5gLGSpp1YWPdZv/WwAbO5xB8QOa2JLF2/V7B0V6ueLJulAmA18muQ530MOTddC1
9CUOcFfIGLilvxN5Iic9OSwAmXW3lBHxz1S2xFsifMflwl+b+H8ANkewHqmXsTIJrmHDwTp/xEM0
/Yz2Ynw4HabJXickqZ0D42G9BGdoxtCRmYtXbD5Y52KdTL9q6lNC7iAxwcAtjHteBP3wglVhCH/v
jcz1Y2KE1+Hs2eSw9wYMz5kI9K3+jMa+xyWCorQUZaaOb0Ev7sVwISbwF/11uHaV1ctfu31vYJ08
edwUB37PhPl6kdXB0Lu5nKupJuBYTQr37DKwyEZMfH7Jg3ERPqzSdlmFGRU2C5ZN8zVqq8zWfw+3
3FLM1S5Ddy5qdO0OWoKEgDux3vWXx/k7+Xd895NjuJ5z/hdZIRdnn3wVqlpmh9Rg/GvS9+YtPXYB
Atr3vsk3yX19ejTjl6+zx2BK/eNrNlYngZxmZwC0FuIlaxjWwSNY20zJgTnA7t0i5rg0vi6iSLvL
12g96LY2bbWAbupe/A8/Zx3wK/4l1Mf5KDhafCRCQDCJ1vRHHPMzTjcT9oeFHKcySTeWQ8GGOwKk
iTe2NmByYY7rlGLT8+vFT3Sn8upPXi4/tTzyOEiYHvqYp7xtonMcaUeC+BCuOABX7bhsac4NGKBQ
pU5/bcjiLJBHRg+aF7OzG1Fy2p/D47bXBqhpk8vXpmjoneincO2arv8oE7Tp3WnGCm6hXJqFADy1
6Ejlk/8h/1IZ9UEusbrJkehEwC7m+INpadDS/zuUUcrhDlGKNBttOCT/zohdQHfQiTGeEVkjaC0N
bMZKA3/E6iW/ah+haevV0HO5zXAOMCBd4sTbabEZdTTKfqqxq8UQvKdYsXaAMIcFVld1IGG/fzZe
Kx/y1HGzvZqwYTHrejcYIAR4L96kTxWgFcKWWzAA04FwemSCo5y8Z9/6kR/VCxUwTsx+a+BG48ME
o2vod7dzhLnvPG5x2ck/NTp5+4VekhPh5eLvhma/77dGS8jW5+9k7TEv5uQbCcofuvRTSj5t+try
wb9MtqJHaH0sobyKMFPZyjQZwGOKoc5bHKOEfIgZVwM3AkpYuI6EmjHkoGCBFDQ5Tmihhh5mmMbb
C3Xy+RihWLp5Smu3M0Pp/5vCmXSw+wSBwciM0qpjHFeXFVLtBWwYZfwJ737FXJKPxCzP7tKmvFyV
TSC5CmvDQX2X4alJ5lU5vpPeUpDnpRhYP3jDPkNcxqLePVtQ0Lu6Q3gJfwlkXjBZjRuwJz6SsSh+
3j0inRG+Pb6ODkuPCMQLsngt+O6f8XeDr+js5ymZ1KzqSMWxYXNlJDkCTQ/1swHiyFZhwhYOiVxm
zXPgwtBk1yGdEJf0lCqiHH903D5KmzbmwWHzc6MOlgiafeacsVlG1sU5z+i91LRrE2Vknib7h3WZ
U2yPRLEBMw/WnBf08mDS+Fjurw4ABCQIajYYbFaLDTIQE4OcvqdZOlMRoOmGtwWwvf2Cavv0+yjl
laeND6CAFUT2LExaVxZj0rqwHCMwcElz5HlIKaq4vi1FSC1jNUFmEPZN6C3D+fxhSkHjI+Ad5Fp8
ITuCG6cKO0vI3Wyc5oxw3P+Ju9k3oVtxF1Y/ai72BLUbNaacYLbc/2nj478eM0Y0zhO2VoLnrHiH
ML+k8XbcW0DZ3RxxVqNvpaDqTt6YMS07Jk73uH4B9k51wyDvHec0Lg7+Vhf6+KIrwMPxivuBXLsn
j/mmt3sC+GJiJ4pFByJ1WDLHNbko7W62TkDV7HK8JneuEGsHbTfNzyMYt1BcTywQPMd7ghuI+KUK
bL72P6LDIUAsCX0O9n5RTUWfwxRhKUHR0qyHe4pu2LcFqAPkTI3nLMFlgGIOTunqTn6GLDARCghl
cvTO8SX5+QncsrAVHYvFzMYZ0hv1waJHPtwxahNFXCY3873omdDbrYRLm0uTOTnf5SKtwUXOB3cF
BcmJ6phhbdCfP1A0ysEwBXVJY/MIdErtlzVyio0WPaHVQiXhxUHKcyRkECfUC0qMGxbVRGtexZWq
5saDOTovH0iWg/o42yCUZS7ggTk7N5G35jO/QbtKdI9oUJxo7DMVJW4l0n6FH/rovO3KQ3Fg7sms
dG4QimDcaAYzUNzRHV6LqTmbg279ZgxRKa2pk/30I5CUcQsN52uwqmNULRvaHyb3AtkEqTuFd5qR
s4Um+IaxGZQfo0PgeJEqfEneczziAtfSl9/IQyLvRdpKm9zIor96mJeAucBzhKJEUK6PRtEtBfdY
ifE2uQGc85i0kgQgq5CRJclUj+B5Nr/JMMzWVPLXMVJlJ9O5Q48z3Cd5qdTsxh/jCoj7uR41BJ7j
72lQNxPnrnm8812NFfzQkKOceXZzh/MBBSc3XES+WzEJ2fcsRwrD2Y5KlfT2wlf+QO2H1ox5YwAl
1357v1WDxU8/IE7Yq2ZfLMXhBxh4zZOfeUDP+zWwjUBtS0JxC2y9Rf4vy0y0FMTjHJmkSS3Iw/KH
U8rf9CZQi65KBiOENKcUEjbQre42GAbIp+PKRXVzhnhLEJTs8kvzNqetYRZE2RX0YOdg5ORR3945
82U1kXHwR212MsNbxkHvcqkGoMakh5QRdRYkMqpONShWa4tSjNkV5DLzaVOksbVoI/g/qnVMKtwO
XCMgoQQABzkz7R1FO9Rm85Im0B4g8v77YldmDzn2ORWzIrgQwcicgScEAAH2yXFAEmxK8AE+88fx
iWYGMhD7QLP+7VGheNhQXnWcIDSTjFPsJhhU4iaPjsLo2R1LY2ERe5/8YAQRD1H2sXn48ZaRmKuc
utRnGPmQZVBYmvfL4fYQNYqUlMCky4LsdQ0giBDqdUx882wdq9KdAwdCltZgPvq785Pj7NPzlL83
UXEt64mgA8CChGHGE+RgDOqKNUl6GT+Y+eBi/wTkytSg9UBY0yYtVjLQpMepz3dbTwdJh78YW4v9
EL9hGtkplArMJUicg4tEk0YMnvtyVFAX1ZZ1T0XYI/wpSRyS0Y0sGPa1eY4G7C4dDiuGKwaNFyIi
sgGOT8ZxWtLsoaKPcKUEd9k/h06TdrbyAfObtpo0raTZcmAwMnzc0Hha1AOmNDc6k85x2fGo6xWx
ENbI7znpcTzKO+4vheW3eM+YGyLsuizvUABFv3XPN6vn0CQXm9Zr4mf4O9S6wIUbzt0gql2GKy7r
oGD4cKMTTc7mVROYQttHI/yGa36+PyQJlFvEURPpNKK3ecvQ6r8zo/gVQq77Hxy69+yzr2bPWc3S
Rx9RuQTT59L/SHEx3wnfG3RFfAJMLla8jjGoOfijDWUWCk5HOB54mJxWdlAX4dB2YOZmDmRUo3R8
6ztdW1l2iOd9L4LH9INF2BOSihTAM5giGRmMjsSPMsLdwL0xUBf1iodw4o0AlX7MG5QLuH4gtARj
U4oIFiHHNDA7aPvV9pvolupKcJzJsfHJ7rQUdoh5xI3xO7DoSk5ZYXuHT6+aozoLOXnMLu5oFmJV
DtDeniEOTMdjSI9yiqCo83Oe7EFeR6pZx0SQ4NgWH/H6D8EP2DYajFsu0rgkppBanTOE+9diRis9
o/AEmPTde3Kfl/EQ08QQKfl9TjvK7JUytkFFgAMY/uGYRUgtk/p3BGd8zPChAX9B2DilFrIl5vix
4NUbio9Rw8vm8/Am9POhKbesNK9keYIIPD3Yv0AyNzbfe/5gKv0y9Nb6PgWgSKcUcEvotzqekkJp
grFBYUCPgbLta/v1UKRUfHRUkPiqaMTVJK8pvLvd2h2liOEeFgkpNOn0AD1xYn6N+OHD5HB536KB
XUnzNtTdCzzIXDKmSLYE1bpFuOE6JdN9SCw4WYyY9Y4Wb14zBzAEQAv6n99Bc8StoBDZSKKkQ/D0
SsehQiG85eYCjjt4NSKiozhg2yhsZUsPcJcjZ3Ne/Q2X2oTG3SPmGtyP/cptjQkWN+QdGHXEJYUu
jy+Md4nLNbEBvucSGVG4HEN4p2Mqp2r34i6n+BO0SBPuEwJzaXtuUcHJRs/T74k+Hnu7H6DbSjJ0
J51dG46QUDnUOTBff37HbmIADzhODqok6jh5pfemgOLwCd+0g3CGQ4SyEGetE11YBkYCPDXAqomv
zKkG++IXvFwZ1v0P+GXN4S1ka+aQ5NMmvdvYFMwfiwHDKHIkqJ8t7G0Z8FzuRrVH+Ew9iuO3ice0
vR7vjwZGKvaPO0T9oy89gpcwWeZ2Ylxm0AyLn4Odv0YR/iQpRbrEcBTdUlpPFhqB8RE82uAECEi6
kRglDTYYBEMK8lSpJeikAajQglDBvxbMckQDGEEahnjPCrfykCjxHZ/249CG+0qcd8xZ3RGl/+dA
fxuenB3pAxQ2Ry9eC6BBqDVGF7kvHzXIaXXJYeXzuA6pVOijqUor75JARlnSDUWNZu5GVssIdHGn
pH5giOitXU4X+zPnWGJkElwiAOcj7dLd0T2Iqsjz7s43RZAQlXRdMvcmY0yEWRWv90agkQzQWi/7
IbS5HMtAMdBFudF8xSfsJ6knKCXYjQ//OZJRdnQvhdsmcFjC+xIQhso9kMRvFgnvFGFEgB6FBS8X
EPgk+BF8fXeDj7XZzocYBNOyxpBZJ19O/H4IOxPXaiCj4Zimbw6qdaBJBQzpRRCqUceFxUZdylwe
PCpu/iZr2H/wMgI9YKaDTS4iMKo5ofBhuKAKlXxW+XZAp5w7FVbrnrB1pBgFKG3nJWdV30btHKQ4
lCLoZDXg2S9tNAFqLaxmaD2YZvIu1qQrSWoGBFhsjAA2fgnPB4CipPwJJWHnNulg/SFXsmSUd+zr
nPMZf/MFpL4QAgcA5MX8RTIN6Gi2/8qiKXWCDlhIB8JMmZtVy+HTSDdM0r3JWjkMwndE/sB4EKhk
bWIDQyykRga8xEt+yfJmMsGbIt42dQeqb7OMmABx1mLji2m5qZFtRo5NQpratkAPTdaMpAqQfszl
RGZjTK0hjWsePB8HsJO3r5kS5KhJQboR/DtI4MySW1TzNx5nbJc2+5IE/KKaYIBjxazb+S1rzbAn
sM82a/o4fAI4ur54CWPnAagpn51GKfOd9pInfkqaR+qPrzLRE+zpWQ+oh6Vded0NavU2uaDmbZmd
72F/z8uojip7zW5FZZuTQ2CqANR5emhImmRrfN2B7CmA3mjs/zUc9pCSV4bEcUpEOqZbYw0ERIJG
MlkIKHHgo/E0ZcgJZLaf2WI+QEuDUe6VMsz8oRtqjC5fjdf5MZ/4g1PXYsfSw5pYdDCdWwDfQK4/
3sdDdNg/3MhcoMSrNpXqeNzeu0nDn8PWmXOx9HVQGYpGFRYM5qjURKP4Cyl3UC/qgf2u4DMs72SS
dYJzhE3QEske5NNe0gKbTUcJbEnsSF8E/77Hoz1SjjleZdaXi41Vi1rQWN1jZs/4aGLl2piHBouZ
CtML7lmk7hOYmriqmDf7kcA0bZ0qAl/lzeGsh/7UFt9ZJyRLCXsubI9SZYHOnJ4PEj2lG2QQgNnJ
K+CyhZHYiM/kxgnIK8Bpnaw6Y3Qz78w+OWEG4bmwO08LOKn/tAqWmOI0lX89saKZ3eBNERVd4zL5
ZUxgq72evOncgvf+C0Lg6ygm1vabo00KL8UtI65H3rJMty7OwwXNJC/IA270GApcUaiAnzMS7sLp
Q5NAk1wugF9ZYmcYb7j94EvkpFidcPj8w9s0UWdrG3x22nq9DYRi8yW73JNRTB/chFfRNR7emVIS
BCb88BcgU/1wAD/IeDZbmoMjdlXPydUvbN3sYHCUdGn3GfFBIai4t60fy8WpAxDbCEbZc3lb0Glz
Lw/M4UoXh2rOycdh0VmtxUxzysWZYarXo7B9705hF7vVof2aEJxs5zgBGq20X+bm7NBQFzEKaefj
IL5K5fiDT6TvA0FVpWlVhhI7pECFaDTTbYTx3zVVzr/WC8geYd8eUoROudYftztcsYOPe5vJHwKg
ecGQkRqKtgdTJShvTsdrghMulRhCuglvlWoAJNW5pL/szdYYA891rX4OzuXjrkTtATp5O1xBvmGe
Qh026c+rHWI0Xks5C1jxECLuEdDNgxKwyyTlwiRTCoc+PrD6Hv9It0luCajQWDMiknQMwISB8C8e
VFcHdIkOewZTcp10H4bM4AJFzJi6vi0CfRbw+yjVygW1R4IXjXulFNSN6SuRF5y8ffpj2liHolJi
dbCLF6W93xXxedNY1Q4FEYI+4KYM3zJ/7eGGqbWMEUeNAHjkf02geg9mfUMVIB7cDaoPjDW5GpAk
QdH5ZfwnNW/cBmykEeQaCoZC/IivrAlqNFTljGvXRA9CJ8ogNq3GaF9ZK7qcbBWuat5nHTNHi/Ay
MjItyEr7UNXVFiBnYd/GHwAhvEBUICw9ZNq4TobMaiAzA7/XXNqdcQPUCSVtt5cY4HC8x8xydbb3
8jZvyLOTEPspIq7BRPsYypeAZIbFcCXmyRhmHEP8hm/QgKQBf00I3HKPfWPPKtsjV946fFd3ANWE
wgr6aFCBUH8AZikv+BUKHuB+je3ZI7xdjll5NCaDKMs6hvLrt/tinMTkXhIoR+xxCKoDGPgRc+wV
IUDRcjIs0sctfV+P6Vi56hh5L2aKBiOPqqg3pQZoAk2OPACvro6s4ZCGhGsgAWY03LGzkbd4W4+5
Ziw4wrC1J7IWjzRusDt43iOgoG2iEXdPTyS8zxdr8Gqr2/72aD/dVDfAQj9ugmiYJ8LEl3BHAjuZ
VXMTvNLGubBYDXBvFMEcKHDGFbHB/8RAfaMkxR4msAOWHactr+8q7s7DCOXlgiuVjFuoxnqsTxmY
zsiMxI2bv8PvATLCaYtROAB4MqVQJozfpC2uaK4m/3sclFXNhLprdsZkFzsnTNyo4agaB44ccUjt
/scfSP/6BmdVe+jh2GwCw+OPYHe5iWV0nU5qIOEFJrpsaBg68JoqyLjTGUUSnUyQ5nNMO7u8IMan
/h/Y9R3Kiq+CSg/s4ci4qMj0blyUb5NGrNMu73foE+XsdHQK3uEnwK9r/Q5qykxt22f11wsVO7+l
RhPGhRMgu+KiJbeiAvH4w/saDyEL91CVlvi+pd9XpIzr7fbjzhQjr16C1ILgxVrgAaZaDCFdDaT/
TEHO+q/SrvtgbiTNZLklmbhfCXZk6Ju9MbgUEH9gTRwtWBNrb/23ZsezX35SgqqH3Esa2vXDlSyW
lX5n71T0/J9A/3ttuxldjbXf9Ciik9IubQ4ZuBACRhUzB90sZ+tc1uZ6ouFgESEcqp2cxsAHjbeh
i9CkeL0xbsA8+jGM/rEc2fM0g/+LRJ60OwNViCwCRc38YSScBmPekpzMg/9MiVMyseSyEpkZ+WGW
nr6BInksy9fAOBeie/WgNl0RoR0DyYv9ea/ZeflNoZRzM3Ha9YJkxxjH2EnqQQjkOh5svwRiPx0A
U6lykifuOcDgyVPBmIH5DahnHJjd6RGzhWsoW+Q1Bod4Vgj8hajA+Y3x2SYdBUUrbTV+V/GGdGcT
KheFAsUqoBpwuQW7wSNkj34Woqbb51iRDp5MMykic9mO9yiYj1smibJn4udnHovpBnpKrnSEOKhP
LPyanJNbTY5+fLdfnJnwzX12mzY9m1vKJHinHUs2jeHX3EHziK9pjx99jw5PsDvPDBeouYz8POPh
x5KunXdAdaTeiHKCeQjXC+75qncN8ZbhXO0yrlc5nqATzBYBfHNwwo44PCaFr3lqjIMst4zw37Zm
5We+bAEiDwvKZdYTJ7x0Wl9iBgwtK/hn8rOYqvS9rAgSRjcWzRpnWS9C7MrQdGhsOtzApZHdUzUh
n8bY/Sx8ElGWHjAY5Wl+REI95oLt0rOzNZ/uIMfFhEX1m3IowLbxCCujGE/zAW3NLfa2eKAw8tm+
rjSwaLCdHb+Pc5SZNMVyScKr5o+cnbwg4IechLYA0KG+nabPkHAoDC1xzSNFtpg+ZavGHf+BWQ2H
jCFnk9ynVwGLCRsl5BcQTKYMAsRxLgcsOfYcklViQirAXvWyxWjP4nkmgzikFnBxcEZHcPUkrl2N
sXjhCLpitPnEjhBcfiZvvCfhIwC+Q3sOKdbJwJANOZj+mDTpoqZoh5Igh2mcoD8Sb0fm0S6sB9E2
dCBXyn4uHx4M7P9NCE5kIMYYAdzVQWOR/nOeVsyI1swkwoc5gzmY/6a54rfjnFKOJXga95Ceb+uU
+S31P88AmeRpLCUFrdtx6BGYC3zsrk0gM5Ayo9TaOHQFJEK+WteJawcmQcmKXhNaiuWRz3zP+OV/
xPRYUOYIwL5bR8bRuPwhsSNTjGZYsiUId7SJ5EueGZxp+JuHf4ILjWkTpb8Rc4P1HObzoJFIPKwW
41ks8hbqGC7JwH2mazOJJT30zkaGD/QlKR4lhYfqU7Ir9HHHVnxsTyx0ry4WyiZURJ+m5QtSmYOg
BjsyMuOMawHzCoB1ebnh60ZHClNCfGgiMFCegjcHpKEyV2/YkFvFw39tpu0/MU6RTwPrr/dc5dac
qkRZ8cFO1y8W+vjnqN4OshVIwjF19EyU2ybYyTuSetRS3ZppltiNpvIEIsFWZ9XDYH1zG9GuEAsV
DkN5VmoLGj6XVDNGEiSV0xMr/noJl8naldYweDPhOc0pMNUlwJPmg9ldPOmGZQ7A4HTz4TPf688e
LgSfll3b95B+U5GiATI7f5/Jb1IusC5Q9vwq8Yt9bES7BuZDBb73cu4oH80NJp3E9vtyBr67UG1R
nNH6M7WR76nrA39NLiKvyJelmzcvHHXuwJN5scBhYNw9vkyL1PsflgXvKhiCZkH8hyiF+IProjFS
+hZgKAgTWortjjlEKqzBaBLaZABRbZh0V6O0tny4z1CuRd/561G+3Oh615YPopufs5a2GNULvc13
+0AOYFbJ06s3nwPKCAwNEIwe2qW24uFg/wBwdgplUa/sa+4VYG1Gactzhl1Si7vBhlvVOE2xEo7P
GdwADlHwbnCesMNZCfgRAn4zvxW9aBRh0+nf7dIB9581Pj5cstGDqmjdmAmC8fITgLnFUEWdXpxh
LyfDFlvXz/pzjhlOg7tN9hYgHzUzGFqzeYYAM7dYDtskY0IxJfWPnoFiiCKLgtgu4zu0BL0PLYTi
1bgxcsf1wAYVJoiCx+aqTDeBuXQe9AtrMIkc1QtOPV5sz+4ftjvaL8nOog74+DVFF2gSnsVC52g8
USxJFteQggZgexBrMb7YOwTUwFIDQAHnxZw+HXoDRkKM79a5mhA/4amhJKZBdQIVvPm4Q/xw0pLc
PFkjKrkUO7095mAHVSaX0cNPkZcSrWkA9jB7mUBV4SirxkeAyw7D4qHgj0DPkuhIgYFvYfxWinmd
D9iPmrnAumZxcltOXl/FpfdOGPPLQVWcMe8imbvKvuQ6iR/AJmpuoYQ8dp7eBRSP8NJxKWqzwEFa
4wx+u7UzyI+zC/YdDLeBxCAOYp/DnTfKSfneqiZsrsMrXm8/Fvig+VqVLvHsyQcGHDuOq6c6Yf1J
yw1FBxh3TimBBRE+a6J0UEVRzGB4R5XzBPW+uC9iUs504Y0zQZ7i/0LsGoSWn6e3qW6rcF6hYp2d
2sT78rAAB2llnO+bajF5PTCvYfQGBiZ/+4bzbGBk/fwlYuA1IB5QyX+F2UGf8cy5QmuOG24Y0qHd
y4KfDuDns2nYJGtR78/RnTAKdFZOBYwHlR6RD37HdgEdCo9+5ob9p91uaToCnbTH5LhFykmrkpRb
OFKkxo3brMpqPKx5nA5fUwJQ5wngGbVtP+O4JA8+rPI6pvofwiNcQoJJtei6vECZunAdYmJhf6E9
43LBbGQd3HPdxrmM++o5JqnxwU9E4854ERO9m/t+w+x4Mx5YcnrYxWQdV9u7pfP/w5R6CwZ1XTj9
ufIH+Z9hJ6DWl2+cffOhd4qg9EpqBAVXKncTCcp5d4LSz+Iuzautho186RUJLqv28sn48ezLsG01
um5H7ghVhl0mmM6HsKQwHQ+eXB+obs0HVl4zWJdZZZVLCnUeHif1gV2OjAdhYfidwpbcruMGOs+0
PxkywRrZq7ffnyp/3eS07cHCpi0GR6BNZjgaDa1OLSrYEvvnlc8A48oGHjLs2f2gjW/L3rgPiZ97
aQM/c/7LtVoG4BFM5pCHwaIBFhKPlBt8ykTKYVCFUwZILvGIQcUSkkxtMfqTX//vN5M29ejFOfxp
2cyHQ5pfB84ZPdEWm++otI5MoN0+NdiHgYEODbebHJ5ex5bBv1wjznUup3jE9JCTpE6HDRomUn4E
qohaJiXET128DyP4Y7MLqQVR94/hCXScCZCdhe0BOFvrQJcaj8aFs+ynT0udMDhOKncY3bdMc6Rz
IBRA9iqFEdMExrkn+wMl1S/dkgOJ10TtwshqUtXm1aRRYg3S7LN9kXLYH++9IoabA4Wf1GdBAQZx
YDK8yPjz/GtjP/k7CocqXbhgWObmgPTPflPGIXWscd+/B7yGQTJKRuFpq3lliire0xJZ65DGwNaZ
WF0RFqysoZFOhpM3BhsIIgU5OtZryU4InuKvEX8/uzPRmPCZWJec59cFWUMREV4bgOgbEeAm6ek8
q4Fxyq64BJwttbDZ0EcKu3oBbdciv8Aa2pyv2Q1IDXFRQkwFYdDsb3wuoBW7X3/wx79/z4LibJ2C
YPNpiBUN1fFH0QY3HwDn7kwbv2E68oO76T2h5qFHecAmVCFXnOKPibmZ4f590cdF7ewVEwbLLaCB
0p39Z1DuX+jq8l5yJDPYqOD0LWtvyQmx593AumamGeIT35neXXU1cgsPcFzkF25Mhs5+Ae+XVBBu
T7AV+56wxByWalSmmnmdDQi9Im2CoAvQMKO84tJrLDk6cVjmLjiJ6Qc1Df6svDEtvxgrVARYf1fu
3W2JFgkaPDk4zVmMdFN/xMVjdTKkmqpDmQJzx/AaKG5kdrFTZFugQ77TqE8ZCA66pPvg1+DeqOO6
Vg9h1bZEuMucNlKO7ol/EkShTIujWP+m7cBRWA1H98noBoQdv5BxNYZlDTn66Y7MzU/UkEAPtbmO
WASsSS3vZGAW4igJBvQi3OABJtPgOlEn+NBXwiLNwf0n9b50cNq25CJFAc4ZJaecaytlamJdx3iT
cMVLSPMf98uIee+0Y4WPTmz+NEcfZqxvniyxqtY9pMpmvDgBvna5lTxZ5X/Z7nJLwRS0GV5SpzzD
u/1lEg/v545je1CNCzzTmJ9pCTQRhK1MBQJAGNJcAz17Qw4685+Osyc97QteQwtfpiVYL6LWA9PD
TPAZNGKwkDc03irecYv9OqkK8jd0jCK9B1hFGMw6XEKZol7OneZnktgti3sFnetoRrMAdI/pBFmd
RKHozsAcGEuy1ezBmOPULVgz4ElOMe9xUak+8IxfJrgsIhl/eMq4Peir/kqFjGvBm7+EXTmnEVc0
2RxQ2F51kPGso75/jTGcGKPa5nMZwkAgkHkm9a7nyQAyArygyMGNGdNeCsipMEaM04y6xJE7HIOU
cBg9gZ2QRRuDHAMkXxtrHOyLXl6TPycjLqQcRRHTIYj+XWyvVj3/hdGH2Iqzios3SmYZddI1L26Z
33jDhJvgge/ezG6mJzBerW+E72KKeInghxOzfOq86xTznevvP77OrElxJT3Df2Virq2w9sVh+wLt
CwixFzcESwFCCLEL8ev9ZPnKDofj9JzTU9VdRQkp88t39d9UdZ6Dwzd/vkgQiz+0gHDh2PHCc3xb
i2qlEwTUnx3jMLNQypW9VXFb01dEviGmy95yx2adslD5Kk+RHnZFSfe5kGNInA+b2St6Qn1wMqt7
m/fc9vqPBPV67xxMtGXdnygpjZMYq3oXBD1SXgqPfvAlHq1HLveMpke9c1+gQGV2Y/Xm8QRAQkoP
rokukRRX9L79c0be5jW7Zix7xFbquL7J6d/ft38Ghh46OoRBNgUZxNxxZfDvQCw++1BUrMRSRJNy
uCFli2X35zgmujLsZs7WGV8X4kJI6XPbwVFAP6AbKL0ZSXmF0hvhoUJLSsTRlvsgquZa3KTs7pwI
et9YCyhTolKKCjkkLoq4HjVf8zEztjapnfy//WXbpDhK+ubZM0hbEYJX7UWsS++x13q7J6GoWv5c
zKBEPRR3XVhS24HKoS9y7LdEqnzy4pFNi8e9Bxl+7UNrTh5JF77Ro+ruM7c2JLegk0D2uiBYiSFl
jgMpLhlJRHaUkBI1fj3DZR48x+jxqdhSQewRE6KJaHreJv4w4Mq07Py1tpEfARfdp0zZt7YfniPK
TbgqHL67H24quhByseajU+YyX7Kd9UMM6M3FrRaTOknm1AfelN0BqPvMhGhx6c5jzAiejgDYGbNj
Rck7hJDjGhNbDzcL3fh211eXq+CVHCCtyMnRMHtw/x4ikuTOM0s/gRS06S19zFsUPxZc7RVwEdTI
n2iBmdQzvf8lt7HuvY60GwfoXUuCsPgNLk6+7LxhpoMDYyzoRva0S7jX/HpAmQ3CbDYxfYCn75jV
s8PgQP4zDswR0WDkLtwivX9Y4+6JaAjzatwUFzqLyF3Mr1k9sDhG/QC5j87ee3J4YH30CKV9zIi4
xVD5zEQnWTW7QUncoRVBY10rf2CgZEV3y8FhTemZ+chsDrE5KbLjEtR8iDyd64nS1SdxL3u0Hv2S
h9pXGPm08A08isgCw2zDyldu+IFpY7h6Mje7uGmSS3ykrtZ708eA5poNmZ/fxX9DOij2MNbeaP2e
ATZ6tniFhE33UDP5ssvO3IV31kvs6SbZENkXcmQgjVf9trgC0Q941q+LI0Z1LiUjJ1IjivJ0IAEQ
uqmw0YeRNTQ8Xn0QYGgVcY6zZ6YXl0xZcE8dMxOBsOxqDNOfhLfniRRKoVyCJYpdY3PUBFwy1ZAW
/WJOvqI/pQvjfkzMd0BJAJh23cdy0tRF+RwbamB+ZjoynSo0TqGCGBfRK9sr29zfyaXFSAZkfnJL
oZ8rKI/uOEOR/9covrFDD0gM+VhOWNl93YfnAMTAPGYu38iTpOACs4TYSCbJO7ihKqGKss8iER9/
kHsoQCuiIBI0OJVIaOzVqOwhDPLH9Jl/+Pkf0bV/n7YpRRsbJmYrcyboYOM3zP74HAkFHbSE3BCH
gY7YJ2U7+5DUR+qRI/K/v5DAZlzjVhoZeKU3F2hA9AgPTvHgNygsvmvORW6bP5f3fgQdInF4OaUS
4nIteiEyxEqABs0BH2IeZiSxi3bTKQR9Jo5OhfZYriaNPFJfg+Y9VO3iLsy3z7R5jGt4HJl4rFtF
EPnqMPigqV/B+WioUx4EXV8WMj+tgpfmCaj9ce8ft3MI3MWFnH0aor8iB18SpLBJcTYNHL6kpm9m
O5vQW/FLUwNZj75VatmZulE3d9QQgI3gYmx+ra/rEWkSFjTHLSHgQQNnBhPlXEw6ywBs7+S30QPA
jiFC731b3553ldvp0y/mn+TGSdNE/F4XK9YVM0Qr1kIWouF859Uq4MusbskRChvRrb10MNY/wpMW
EK9gEMx6ogoQlr1yVQo2UUwSTwukxvD/iXj1z8q7ov+syFkiqCKsrT6Cj+Pbuy/PZaL8apxEKu/I
KWrJf+1rdKKPifSVT/8C9NMGN47wFyxsHMD06mdlhg6mLML0LYzrwZfeS85t3EQ01LxDaU8+0K4C
mMWq8qLVRBi7jII0xHkZSrMyO81A44Z2BrAFpvv4xRcAtmkLzjpDLIq+DjYaLmH03oAzJ9JUC/Fq
QUVwlBbuTNKq2NX7YrecdtkT4otyD3RABoaM5IacscHGh5/VHgr8VGXADzjqckS8zY2hMmT/46kx
iKooc2I73ecMgDh8k8vCPMRS+aLX6YC4Uo4eebWFOudXQ67epPVe2crpkX0TAvYlP0fOLpxjRLjf
bw1+fZppSZtRvAEofUxYip8X0IZTUf+9IXr2FcrEJjaDZ8jxHJBByFwecIFbmnQMcGEj4jdOmRx5
lOrocAk0RPOPvsMJnry78HOmhyeun5G9wJKqYIk+ZLjvcDthSEXMhVQK5+HX/bW9OVrbHHqFfuMv
3DuxIHnTf6NAwIXtfqaAvglHQXrrWUxIQWSDZXYIHlk1LHGzHWJ6wifCHgCbCG/MDx5Pu6CMeRNC
HQ3CbcNkLm8wWzGJ6yTu0FnAvKn53z5zSnByb/74COtCrgy4kLCeCki0DNjNqgAl7uzkuMZeS+5C
Z6PMKg7iI9AkmEqkDohIY5xlSPyQ9glP7nFwHhDRMKsWn1/WipYwdyiePpr7BeZHFZcZv7Z2mz5o
4tu3lLcuoPZI9iSmrunTFUGf92ksarCd4PZrx0CZ4xf4WPLGhSoU/XrsDHCplDxp8BpWIZK18VGU
ObL/IxAwJadjrQBwBKR6h6TMkJ10pT0uFXeklNDbzfngv7ugUGoA/87McMbbD877Y6A42tvuMdsj
pceBNXxBi5DvivTksHMK7G0JIkkcX3/6NROvGrpLnmNP2N+FiuSb1oXwZjNXoIkMBQn5wIfEkIQP
ogmtEeZzHJ9AuY+4YahHA4/wosZ/Y6T0qmzOkCEYd8CxMeQBNuHgphaYtFAcUK42mp9yDtVwsOTS
QoghDUhQLwGNqCBYRBXF53CMOiGExoO7LncgzsM3V474LrC9ld+6ZshRpbdrggK5kQnTsbM80dhw
h/D6AkaTwYKugA7APzgXhm3IUFWwgwLz6hkdLyn5H5zQRYXf27PGHOYZcI5wKryIBRBZNeS9YAxm
C2P0EEw8RdHIxDkjDu8DBzMy9w65ZcPOa4MWMo7Bhxpff5WIzjSCV1mEwu/swvBwRYOBvo/g1ZBE
Jm5ugWB3EJmC49gjuh6IgCW9GNtC7I3IuM3usPForhjOZXHsnghNYL8e3wvSJ99rm+oItcf3f8MV
oBpe8FuZjyFSZpuTCDjrHRanVEFHw+W3ow/+bUQplJoyXdBXR6YS8B4K1i+9LwaNZ7f+EJ8nkoPH
BDEP0w5uQv804np+LU8nz6nLKe3Al6hbMUUOF4DCmsg5appPGBHgKMgSQDGM/hbGDMEfX9rGToQ8
idvGnqx+JhcG4CPkNhIBHw8k6tcGoqkBKGaMcrxVrMyr5DaVMLyxYVMXJ6NVDVSm9hzZBt8O5jRX
Q1qEidqgQw5JrBBw6cPzhh2/XBJ+Cil/HFsDBCM8YfVkVPbM2a1QuHXx6PKtIaXZoQo5slP2jC6T
EKNcOM0L/U+Z3Dn/qNDoZUHobd+c0IGBZhTB5GcwUrBP/dgstiLri64VN0N4HWYJUpUhCPWuAe5a
+Ur8iqqxHK0zxo+mD/cEyYuZo05XbBmkOo1g+VjHKHZDS0W4AsLB5AjXBCTAE2vx/9F8xU5SD5/r
Y8TN4E6e8QWhjDZYhWXv186VEX/PnToxz8I3Mcec+diIJA8ghMBpVN+juy/zSMIukKeAUAD2goWC
K2K5q0n5q2J/wuUlQEBgwO+CRFxBH7uPxSo4bXBGFjC5Ic0lnz02gb5YgukZwSmkp8+CDJ1qTJ+z
39ZIyEhD41bjNHINmWOv7tevY/ZQ1A78zRDrMMIbRC5Evw3BPBGoKj88Tsl5CoYCDwX8CeeH7u08
OEyUS9ptuxztCzQV1gBU/sJXqU6ERXw1Hj36aKMnjy3oCiSeER6GOgi0vqnzxiNVka3TiC9bIHx4
Izuv+ZoG1dME6MbnBUQ/L3K1YGxUEj2najBEVSE0TBK7C8nKARYVhfX2k7AvCUepMzLIXSRcVwsV
3GUt/M8xEiDsK7ik9IbhK76POUlMSCgNnb5TXPC8aQkC4ONejbmxebVCZo4exBQvBk54/kXoIixJ
aKj79MWxnIhoAnHf0H8Jald58Ln8lYVQ3pdCXzkRuts2/vTv7trOMVCzi3M/PgeXROY2Yy27sR0d
MTAIQh1ZtGvkvH6wRXpSceQY2EMiBASjlnXOBWruK6yoKI8fwXfAVc0FgYR+T6iRLlPjh90nMYtT
ZnNaHYmjCIEyTW+BWaBP1hpcELSWzNxzDXcdSdDlyAFOAPVrk3Os7r8c/W+/jI6+ttUZghHaPny7
kMWpq0lXgzJ/Ts9FlwojFJai4Tv+ckTPDoBsZLkAyJ4ymtLXN46LVs5RXwJrA+LbEnXlTFpyBVWC
3wb3QNl+XsDXDQ/bZ8ixiFerxFJGTjDCNXG/tQBEMzkpB6RfDWBV1s1Any1aimw5t3CeaOkXSbko
IMY2Hca8zLk60CaXTONob23L9Xdr8CU57QHlLsiMAQsxyc1xAtIVaUz8MAOJQls8iHS5k42LgoKg
rkdPBiRySLuwCKAmmnp4fLMmPwcwcmfwy6dXIZNuAkPavz47m4jzhoTY8bFKH6RhduGpGtzI9OxC
zZkpx90Tct1ibGQWQvZxiPBTAV0+CCkcwyFFnyGK2l/aVRCCczkBW3zA3xDc7EWYcnw8RtivrgR7
2BDf2BB7No2Jvamo0EXkdP09oCHjR2eyW7/Wj1mF1Io6U3nJofdwiXHrOTvjh0JC+KS8wa/HCkB0
gDBVI6gIwDgyk9g0BgjYi1uAx49t9Y83jVnxAJ+tJSYGWpyquGU2uDNyCnz6+6P2iblkl9F+YdwL
Tli8cIShQ8BGmuTZC3LiXNDs8Dd6T/YAc//MXuRSnqE3AtoaBEpNEzXn4rxJ1RHhQPVGyvibCe8I
p228V5uVr85PU3N0nT5Sot2i+wLlNzYCFW6j7/BbNGcjxOzM4Cq0FtRL9P6pVgxX5GH0FQYBsCEK
ZkVaJENlr5rYORxtn5YlaGUmJ+BeZv8+ucb4YUAm+P7neFW0CUFnKZB4zpPIx1fFd2f60ljo3Drg
fwGs3Qri0sMV5SDs23zsAa5zK945wU3yTN13xAI4DP6uhO6X2ljKeYkoqtKPJ2D/VWKsQCRJ5PLl
3yXmzt4y549uHv1SNOVV6RERD3re2rWhG8DhIDqwE1FaIaxawrL15nG9Z+VI8XIrfcYt4uxht7by
L3Uttf/etoU60gcWEh0SsSy3M4jJjVZTHGPgQM6K+morFqkz94A26YQyikCnWRPoBrkWS0QmZdAh
0suX6F4gLY3rn4mwz2qjAswpiw73x0heK5N3jGg2RSeRgG5USI6Z4LiNQPXo45rZsDlrW/ZrTACf
EP4DWobURXFY7rHIu98dt2kzN+k/uM5BKxw5fTYBaaRHdlsUS9BGNmJNPIXgkrE9uEVKTHtC2NEo
/A7+bt2cy4MvffAZfnPRKn7qf4cEiSfg1Kf4Hhz7uE5rxW3ZFjghs4NvbB94BZS+IZxZ59Syuf5C
y8RQVVK2F+yViIQ59+mKBRzTAjuh3wfXHSjsNzen90ULS9e3JhCB85KzF788a8jzyiUsuoS+oAEz
EOkhX7GoGSheMNW5IJ1bFAY7lbRpdJKVjz/u+SsR5I7uSvWVWw+z7MezxR1bgEDn1/5qQ2IdAZ8S
ryf/YrDYcEoVYas/bNLShJWZqepKKTyqFPcYfoYQx3gN5M24YbsRxcUw5Dxs3D58e4OmnTE7BIsG
kZByKg25MHgsTV6H4SnEEeASNdbWMSIF700apI7OA3wDcEClylIAALuzFrQcn8zw5PjyLQEAMPWp
Vv7e2dlEPM5qoEH2lQASm0cE6EMY4+jEsVQhbdizlEWlcnR0SEJlXqpyMjUFp4PZSmr71wKvE140
dXNg9wENwX7IXK2gaToWB7yAU3wgbcrXxuoJDcsZzgT7Q59AXjiWBKKDYU933FqyoBzJcoJ5QlE7
PrJ2PIBKhcGJPFB5c06AHj7MV4SKHDP96oHdcFFWDLvUJ9jDtz1s5Ky0woZsT8nlD9sodmCRiCiy
Bm/aLA/eGcfUOb0A1moBn5IRTkmkyX4I71pKyFesgXrksNartisYoxwg5IPGpW8bUZtXnKPpw3xO
YbNaA7Giq108/s0hACwWtTkuVdN7U7UDmIIYBlubNfhA2KqucYzPZyaND1AzxjzU91Ih2yO7dk91
dOP5xOcEkcUxnbPBnnKGi+2tzsFqKxUv8Dh46szE04bPi+yWuAbMOPD40A4RN5D0y5YxfKtvujlQ
pCnM046HyiSoB60a1hfvQvcNyl3GvVmN+ZHDNWdnMgJnJvsFVL7TU7bg/sYBsFraXnCvbFkCAfql
g2+N2+QwJ0K03lNc9X65RL8diBLB4eIeBidGvY4oPLw+PXkPh3AYqQmkATx9yjzxzFT/NZAWzgvr
ar0uR+2avwHC/O2C6wM20l3h3RbRqjAG1AQiVb3s7lSw9V4Swl2PxQr8WYYkoOWGIDDO4NGbKGg0
v+3UPrg2AsLRcXHidPhDf5WGADYDfB5J87M3IdliZw4PyWVMSMrv/QenDCfCl4dX53QG5XJLgvX2
5zVRMO0qMUmcY/DPtL8ApPruXfdsny8cWetDqCI3AE56T942adZpBeY2vS1fU4UHEekIeRZkDGMU
1HuPpTK5/1C/AeVlupdcUlzd8NSpPgNQFsVnz3GTtFwJ9iACZePX4JOZ7BRxN2vW1RrA2f9m78xk
hOQmKHt3fDe4UJG6cVH77ArED/mfHbh9O/u8QhPdbMg7cZwYC4guok3K6DaQSDjFdHwjtPSevRe3
mR6qySo81qL8vVqfhwp2zQSfvmdsS/ICucyHgRmyZrLxS8RfSZk8qvcAzVE5a3xtyPGb7J2sS2Ct
cMk3aeMLc1fIGKjE2o9CYEPYUh/340SrN5v4Iz1wkOP5UGFQK5zQGF+TlriLC0wUtyjC5F8OSsiJ
0JL/mFCjJclKHvcy6wp/QLMJY/WMarh6By2pbZc+C5Bqiqdalz2ipChou6IbLP1m9/1gTa4CZ4g2
Jn0vzeA743AoEF6xVugcF/ucQoZW3I3UPjyzb03owUDVK40pP1uOtq04k4xYdnIoLagD+s7UpTY5
IKeAfqJacGQWWm5lVIUc6Ev4EjBLDV904moovtrOXlKKWZox7YVlGhOE9MMjePpENWgNRTp9hR9Q
G6rUqHPoujBKR2rxSFT4piMTBw5mmr2NSbM5XBPc8iucXO/gWSHYEVIJBXoHqtmiGWkD5y+65BjM
QVvspcIeD3I1K+dtwky+4wVbE0Zxz4kgiDoX/rNLVr8WB77MyHWov9X0s12t797yGGzkhDDHI7LA
rCZUAWk+hvCNDchCXiwGy/v8+OnZ7+B02VAJaz/GaD3YXKGkWF6A9brenvU/xzPBwUbeyCRHsG+R
oIbglKmd9V4Qd+MDIpwrq/9+fwlbHOaojfluZyi9Dg2kUGEUi1IXDpnEjlD4ocP+9KdY1DwD1JD6
m2XN7Gr8rtJ7omenlFA50GHsDi6OAjKvw0uCQJX/kmvuA9dP9bm+ES9M3VxxRfMPgQjs4sWJP0dq
d3JKKo55TxxTdV6Rpkz0mn8NwcfJXwe5PSb8tejeF2ZG4fMQn5RTfDC/sJuo/I4YMZG+ku1gIWtD
bEJEOkmW/O/uzWwXITVzNwwOW5u/A9Alxtvjob0ungFsKMxWyKFtbYaQmezxXWIxnpwmDopAeLmh
wvmHyOPBctIbMsDPFfcH2/iOlD3C3n5QNX7RpaAdH4UiXqgXbkPO6KMy264CdXLcz4cis8f2fkfc
hb04D/p9O1wsDI5qSEzGC5qdeotvYG1VN48JpgRDdCeTJZEQbgVH7AHt92gRY1oKaDzmn1tvqXjL
JYnNMR+1CbJhT4E78pv9jC371UuFVJ4n/u4JDtJcfnNBntN0hUrIiYponBzchBmqYMEQypxbekQf
AluQWhOFDqvhRwgmHI5/nLBuG/i0x4bZltNayOQgCSWl89MySmDwDi8sVBsCCRjdcA1dr8FxCaF2
Z4YBLBPv8ylR56XkPSm+dFk+8EWKsnQSxcWqom9u48tS3TyxbB8TJgc+fS4+v6AX+ZiRjTRAMnp+
WXwgb6Q2fqPeEOwUdwt3O4wp8HeqzhFwQAZNicfhzNu4GnEr5gBqDHss36S1kTGqqUIRh0emBZQP
MyaceoDw5eTrc74WyePUZLik3Id8EKKJj0c1+aUkLRT65j2FaeJF23OoJ4ZZPAA2FAaCRpRW8Eah
s/R/bvk53Mu9/W4nLjZks//in7q327W8YM5Ly6t75gGRbJ8eTv+Wc79Dmf86mCSp6OyZqRk1nBmT
H46Uvh95ad1LU25rbnAM0x+OvQ3BEFi5OeuiZ+7zGlPkUrzSz+HvE5aJGB/EzAAbXuLPxaG0XKHd
TAQvbm5gOVyTdXshn8A8exwMxnqEULJ4qDy1HT9LO6zufgtMRfD5Nb6gYnV8G8brTM92tOKoW+Gm
WpSi1+qFDg81mwLDNDBiYC8nYqJf/YKtKD/yCCFiXG8Emke5ql97BLFc+0Lz555yEeOhuyMSb4qS
qinUHZk0JZNPaJU7AzDui+cBGXLszL5rCYaExJF3qJCMRZ007Fabl2RAvqLVAZLpMCRBoVqYRGLh
El+g6VqadlKhiOCKMt2KV+/TDM2WAwkHPyYRdMp4ihf+4tVOAocBXgV5MmEyLF/+mTDaN+W7fvVj
P6P76LukjBqDc3UJYIHMVU/RQkmJG5Z5jCKIIWBNS88G7wath72Gh5d90GWGSOPjQTZrh4APvjDS
vmCT/FPnWr8N8Q/E07F7VuJAQIEN9yMY4nXJIaXK7bp44b68Yfl72L2DnB2PsUNDDa4OPWITvRAO
Q+jjy+u06buasS2djUHZxKTNX0DUScBgZ2oJQGJRp5jQkaLWARpikF0RQP7+Oeq4rd7otfD/a2sJ
dO+QnORFSTAoECyY8cpMTuXOOm8eJLhV/qpeAJrQwMVxYX+/0ngGm1X+6Cgdqf2gvvc9aLFIOIxZ
R6IbcL9VOQ8rDOhXPLpnSqv+/K5XypXh6WOeKqoHeFBL2BUSlpAHE99QiYcAwJHPigeUF4xG+CAe
S27px19PRo16k/hA1o0KJjOFeZdVYjg00olxPB56tk4MReBQdyq7Dmzb7Igz3Eo/uKbvQhTN4rZX
ma+IK6Hy8Ryoj+j9CC4yWjOvq7IaoqVJnzfKt/26Jo5J9G2YvsrhU8o+P+JhRqeA6heI6DXn7I02
2kVK80YmJuiciNB1PMVI5K7sROTicLAiPt+5sBRKyEXCux2YTyJuwFjvqWDT3hvD6gHh40OAkiFd
801IiTk8UtKHe4IgvuNG+pVp/WGdeUICMGACRt7jLw+cdsLOmparvjmGsrA5bCDUIjikXnQ/E+yN
7gcC6R4Rv1Vg1/G7rT4+xC344UwZWaP3/LBsp6S5kd7g/iqptSmTqk/toM57+3seXzFFeoSQgYHz
NTgZH/ARm6TJSz2aLZmX+LlAgUVftwx3GJE9LLyzmNamh6SCz3isbyO6WksGwsFx0U5PwTOCRHMt
8i04IVwxRQl/p559og6Yxh6++sAzILx8iiZKV8YoBWeFN9RIjCOa/sPPpUe05PYWazM6ltnjwEkh
dNEzjPBMIR1EicofF+FWjxQXgYWyQZBw+1O4E5G9F8cVkLHmf7CIPTkJP0kmaoan6Dm6oPg3RwPa
lrAfE0w3xLefdJNXbs9PiTR8TlfIDSmBYPlbpexgRNCTacGRGiYfGoszZfEMH7hpkZL/3IIXvmE4
SlatS8LDv9LdV66yl32EthDtsGC2BbDNfRVMLzNRpU7H1Q7YAYPczAgf2PPYDkfVGNM4DgskHRgK
dCYxOkxB5BEaM/jUAa1usRiQVgzymq9w4rddcIIdiZ+F1Memy96gYmdqojsuanmLZ9mrELPjoqLF
DECY+SHXOiyHUggGSJhn1RuL4DiTCRIgPfzDyt+oXL3otCZyAAeHnVeTLzzPCcrmSGIer4dsCvjC
UNhzsBQNsCnzBhxQLj8m0PAhoRJoT6HOPCoL+ZMrBszpHR5iz7DGz4O2ImIc52dCOgTgL0BLtJO1
jxbvxZ+BCPDplCoA40N74ezbTJy7ZWJikXddhUIpQN07YFOyi2MsIE1cJhwXDP+IWtInpi0YQ4JC
JqJNFnXaIvomYTXUfDs9pi0sLV4CtNiBDYwLy4Ltg844T53VvYINFUbmlAg59wccvA0dhO2hoHlY
5Chm4zDhw1kRpIHIoBAQ9GEummIA//ZPqEqkYa6NMOyEsJmG2JyKFoRRSMSyaiPwQloesmf8BnYE
VemRsnRcWjHNaCoGUFiuKjog5WCovWfmvoQlZuDDbwSKc0xAFsYvwN4n4tOOwyT7XvRh6STAEIxq
wzmsf9x2M8TLhGEyW6VySIJl1EJmVGvwz0LndCnMVQ6ReymVTFoEHEHRMy/3nJ1fLujjjZM3bzZB
aCx3TqrtLrp3xdiLsoFgEMvXSDoAGKUezkz01/DSRjL4Ok1W7Fckm7cwXGBPDyNWuoKyCQpIPqQk
YAQmaRH3yqdvcKQ0sLGw1DOC2NEg7PKXVw87crsew9eknpzWTlEOtZnJNCkME513naHfZr0VbPa7
uIbC6fdIWqC2HtNUE5A6CcVs/AVDHd69J0ncaEqHNjfwfXaKQIrEPk1Um/BZljNAWgYgUVLEE3op
8IpQai2isyOEcFPG/K2DaEComG0RCBAhtICPJ/6aG7MjfZq5zgdgN7YUiE/gFCE15XDV34vwB3VB
OekErYkY8M5LnloOFxeXAg4U7ykGqnGVWz82EN/pVwqgekS108FLWFeEBKFFHsIIC8zGWwesTL5W
sOcJLQi/wZNE4V1BFmDynXaRRcYd2hgU6TV5y87klJWtNyPWYmnnxDvzePOsAHegeIFkZxQWx+DG
f275xAzmn7StMuBpRc1Ml07eeSTyBTWTeo/Gc1oM7tljry6v4CAgSzYP9kRHFMuPGgGCYcOXN5+Q
+5HoKyHoAdWGcqfa10gJH2WRYA6kZMDpAa1/Xq62MHA27ZHtnzJIYIQvO7g/Fg1UOmDYMhw2Vh4r
r0E6pEyjbx3GjUp72uUFYcVJfcD+S1aMSzJjb3jn73Zz46eZC0ls/YdqgeIPqpRExJ4+Ok2PvjkH
I14NMKmUDFk4QMr1cVIPLsPJLSGOZf1dnIiGsohICoFKuZzEFBEQSVcNTO0xpB9hVs8kol5WUyfD
2dARt/r7mgOm41waGbiqchsqd1vvzeLJVbrxiDHnkZ0j3hdhL143NkEhFJ3IIKBo+SghnLySLrln
0FreDsooO4+w9JJFJThwdQhZDiF7Yt4v6Bb/iEConxbdMou7CAKrxp0WGe1EoXu4naFv1JrAtsBX
BSB+IP0BuSOVdWyH4xsHBioJCdP5oNwXchIheRGxZdiI8GJUYwYuBF15O2km79kxEtEAQL9tymIy
vAywKdF/heCzeE+BcBmi31OskQshrkFwFZnTci62r5rCcsQd7Pue9nP0rwXAFT89oVecFY/hPbj5
u5J31k5k2+sIupZAOawh6UNgQQCp1A90QZfNHf/jYn5FyS/Mwo9IGTrxuEOpQ0AZT6sxXPlnhCor
VsIvYnslwMGTCdoOAC44zC/9R0RJFJRt6PivRRvgVwf35P3DHTRTEd7rJIbAlaGqzu2lBp4ztTKZ
wHnShLC67KlRpUMjNLYI0kN19EgvffaA1KLFhdq6oaR7RxIOWG52tVBt73hq4LdikH9cxnR0gduw
4Bp9/r0agCERD9Y53o0QplOfmkyx4oC3EibxFbIaPII37twSfOXElQehwdr8xLQH8EJySIuLESwN
1k0HW3w+fTtpIcluUbNRsL+gHhf+F237plHXA98Mnrv7pA3JTPRZ1K8I48uBXfNQPr3ZavndlfOr
1EPq+/nhwUON+hFys0F7pXjefc0hi+Q/xiiCk0Zcw7xMT5U9upMtibuJb/vh6ovQSAzBETLGPjOu
NIEiqDhPT0ns7KJ6DDVOxUCb4t0+//KMsLQU1+lh7GTf8YNhilEqOA3EXYytKxBBnmALFR4HYkpI
x7cSNfv21Qjo/MW7CdnwwVRHFi1OGlQwLyQasIRePeOuReaB2CjQ01P67gM6YVahMA8r1lSNULXM
jH09cQjxQFQxs1h9zrjCvkT1iujd2xB1P5+5J2pKuEuvm3MSjpu8Fc26/DBonM9YzLuQsyZgo+8M
642xQ7p8XUAUbduLoCxLSGJ2h8Fl8sIBSMM5tg0b7Ek4IKC6zz8qUcNLCQzps7D7HIxTNaw4W5gA
O1iwqnWzt/vS+CFCsBVQe9k9HAItO24Bn1j1BqxOLNxnbODjTbcuOTFgNUjEd12zIbwIHlNAHHkd
tQfKL3dMqgjMaW0kIQGyEG37a99ARXmPAd4ElEHT55DY64WTn2LI1Oy+PvzcRxcugbxp8lOqzQ47
kPj3HhXck6UVwIa4hIIjxoqxGW7XP+273WlDTyDReRKOKNF4YKKoBs8NzaX87WtCzSDdovctXsHp
EFa2eYAulQODl34MOhqlm+B2E/g0D5TCQHzJvkoAq39wJvBKJL+N/2JbRJDZB/3UXQy2q2kTwQyq
ffxrpCJuRePZxOrlK0whMlDuC3sY0QVzOFGqLBFytzFCZr3dGUqqfZKmDMhOdbRxS2wM9Zs4i38R
9MLecC4lqbF4MmZxo7C3FXbghBy3hDr0OyXuBIuwEcsDVIZ9rISzs85Yt4PAL4RT5UF/ENtiwLvE
QPUFPFS2gqVeDb7SX60PSoWdyYtH7GqJep1E7yP9cDXsOhLqBMAqRlgqC/qW9+5QD5ikRBkBLSke
cDB3IXmCE0jScTUzl7A+nDZZmufcrtlqW06qWCgNMYWkY0QG6GWl7JsfZof9J8CVgUdDmAuQDnCi
pV2rEx6uA2zAP//xr//579vPvx1+m2Fz7g7N5R+XVz1sysvz8R//dOR//uP63x+Od//xT9MwNdPS
Fd0wTBvJtqE7fH67HpWXA39a+Zdnebl318vzNHUQguU21RwoK4iIkqjQgkmegePjkEJQtDWo+GU3
wOWKP+AwuuHoRz98jgw0daw3Y6LHlLncV9f2likd+TrC2FX2Fgc+/8r0R9M0EBu85EgiFZ3qCXko
/XKjfphV8SFSLjB67C5YiwEoYot4Bo3lxWCK4mGZnEcYnCesSBxb3MvvdcDIIwBJDiRJBQPHIHRa
QiSznqmb1YgNwYif/Wb+/18tTTP+r8tlGJZt646qOfL/ulzVW2rlz7c9TXleyTFrDsB2oov8wROF
a5Ql5tnk/cb2FGAig+Xq1VI71hLcX7vvY3gtvYWF/hRtInXxMyJqMch65jmhEN0ii/XhWbpvcKud
5h9uzxsteQ6VwIPTJW/V+MSXuxLFuHJckIQTDAaalUdyRhuGIQpu/zVAkXMevTYNWAROxDfK9VSH
AOgWdwy0JEXQn2ckDryPFHwXvGKQKg6Q6V0K7G//rGWqEbwf8YOALvR2tt+QAeCbVYg06p0pk2/q
nNxDg6QqvDFSMrVisC95u32DjN/V3qlj054dBKRQt5H2GCs3v0JOStAWahPFA2bUi/PkwLCBvLgo
s+Ylgq/5ompLmTb+DdeWetoruF0ytYVBRi8pOvGsEY2J81oKm+w9M1O6Oe6RyFVSeg94VixwR09b
c2SQd0CV+uSm+4cVR/4WYSdxBTWbuF8v6MwkuIdKAKDfolpIKOCx8pRou1db+u+uyXOPnJm2oR1A
Ule76gOFdXf079CqAJRUrVynXbxakO5GIhpPMctj/zClfnv4ubmECZErP/7AIpGoCeYO2cjBeKZu
7c+g4i1n07Q4wALClTm7j9onsukWAUGei7YAra85xnkK8xrgDZzDELPHeW+tmEj8MxYnZH5ggvvX
+IK5lQEqlmE3SfOBmKdNwehVh5ScYrKgRFKna1eBCfxmh4CmrXclndWHjNV3RkFEIlIxQfMgijRa
MfB8BrrIy3qVQlUFggbF/41WZ/cyek/5gocBhAUhmXBYLiwbeHzOGI90WnAXSkX/cPFyROcr92Q3
qk8RKwn+LBDl5KZmJ3jZBUd3GXE9Z9EFeJ/zI4QJba/myKMMj2RZLvHHkkTQ+rzc9xnHbPAiHD74
DFjL1ejuCIfRH9WzZdu5Pr3//6k21P/roXYsWZUVy9Y1W/mfa6DzvJ5OqnTmuBE/M80JX9AFEcy6
AU6WWoHyTEuBQNNZ99dcRrKjNbDm9807+ZClJyoN68rXRkpyLjiesTNzx9z/i7DzWlIcy9r2FREh
b06RQ3ifkCcKMhNkQIC8ufr/UX//QXdNRdXRzMR0V2WCtPdar0VmoF/vP2nsjvz3J6qKx2eH//AQ
HV7PSYJxgdsrR7bFnJJN/vwLSeLvTnVVFmXdNEUOdmE4xv51qudaLtdaocf8RkqOKEpdyXuBGkrE
8xztJMTcVNSKDyu+cM1nGw4U4AZ+Q5QM3SIkcBv26fb26eXDrtK/hyZTn2E1nZKVNu0hlfkwTiAa
4XEob09IJ1rV9oMDe0Ps1KOk9NIjUowcD5ZaIGaSweB/9/kqbbEQ5Kwxa7PycmH9Krc6mlVHBn0I
ZlHtSnisz+mbIBI8ggVOArroXWVY4Yib0t5IMnNynhGKThWQob22E9YP3U5o5GOnnPLEGrzvjraj
/JOvJdnJhKM5jI+dq9j4m1dKSEuc5HPoVCT7IPAZ3QCZyw0Db4Sl2AJtO4mX165QJm8gEzB5YjY7
G2PZgxomqhuuPMt0Q8B2DWMC8jzj87HQuKgftkYDLRGP2C/8QKN0TXEhYl+hp4I0LI3vp8M/INna
6okOjKhyK3Pv/I8r07zxieX+EG3YN/A0lQp5Pv8UW9VX8xivM9K/YZPfi2bPtr1hFqlJLJ8MMdXx
CPxKvoCzqLAf4wjADvR0Hn8HO/PGX7j884NlyMZvXhVNEATTlE1ZlbVfHixTNM2X+Mruh1y2Rt3y
rThQsgHZKOrsLXJtTTLIcmVbCQtDRyVjP9DrsL/fJ9J9qucIfqbGgn5mKZ9l1NQxppNoWEz4L/Ie
2J3508RwQPbXqn+6SMxkPGfApFRikRf3GSMRqScPYSY+B+9vd0vOYrOW7syT2ZZOyZwEyFvw/MHX
/CbqiDzMR6QPI8Eb7iGYITqosK13loYHdrRuKCRASIJyscNyn9sZW5h4TrAoUdlh0q46L7gcRlZE
twj+Vrx/omMGszsYDN0WsS1mq45wFiLZEHG+QcEDJyAgWFio+CUnzciFI8txj++NtUQWZ2G3nZtQ
AnYQNCsiMZjMCN3VwQS4+smLi8ZJvzMpuHpI45FC2DzqAd04ZOW2WQTKOv5UiNUjEdx05RcI3I2/
mEhLzDZd5Nf8a6qbHut5gYTFplAxXxc0oF+0nmp5PoVxSTPCP/FL0Sk4hkeMnQGWW0LCP7olhHV3
MG4cFB07x0Cao/6VSd8Zp1c4DMV/LaXGHn3IOmHP6Xc5iUruCOgvLkke18fW7BzauRFqMFewvzC6
gdmt3qT0rOWvfhkf4swlR7AkxgkNPH9HyRwzNn4yYB5HRmXeOdm+ZzUibwRUHiK08NtN3iMxnhXN
plQWCcpxVFQEW2W+VHoK5pXjw+B6RbTPC1dzy99SNDfEUfMpjaYmK1BKOiDNawjp1ikfaQto94iG
AgvQf7Ih46EZSmLEX2aFky9FfANIp/ox177Z+TqFQoCEPMYPt+4nhBa1h2wvEY8OwwXqSPhG6iXk
4+RuJVlitq4X7FPJUaDYCJoVxQWRflTYmCRtv3krO5QgLo2Y4aIb+Q0lQcFMOj+BY0ubFJlbRuTr
Lfse6STW8L3gIiddBkT+NY3A3l9bomciolXJBSZXq3chLDIy/kq3u6/aYwCZpPsYnhqOZQYFMuXI
lu3xil5yUptiPjiqIqOxTjBpZTOyvoRT+/JfYCycxw+y03qmkNgz5F0W7h6xS9yj+jiJz2lmcrRt
opcNQRh9cK3xtemGG4PEo2M2cKGG740a+ymkQTwrimmO8IiYKg1Q2BJJ0gLdzvZhcshpTG+nQbUI
xRlMJSp5Ef5gxH6tzngQa4SL4FD2U56UsvMudgHymIE7s+A7i8gWykXFxgXeXVhqbwsEPwNRkk+H
oyNelxAX8o9ukpWJUHGNwYdfOb9F6RTmu4CLUpmgxk9iglEvmJtOJOewf9tP3pIXOVcaoLFfXlJy
aikkpLEXASkmPLSuBzplGXJbefKMzzndSPeNfnqf2v1dtd/C2ETs9oPiKbnd18lnDddwJHdamRiM
lZ2jstmdmx95WW5hgd/6vMXSH5HaU0yHu3bOg/rIXBjNSAUEMSKXrgn1muD8wueAaQW5slvyq9AH
N2NYqj+hp3XQmr18iG+wJn0z6Gy448JTBBfeETbBXSUe2tRWl3zGuTaLSAMzibDUdavevsHHwY0l
r4UZu0QfpNNUbn1kw79h10STWBKdK3HtLd838SC8HPS1iKHAkVo3423AKVriWmq3MrO3tnkeeFdY
7iFrDEo8wVlgGd08H2Jbn8A6AOu8BBD6I1fT0dS1kt1ghYSHpMPBlz/e67tuP5rx8yqudWBWw9Eg
Az9eX1AzkL01eVIQzDNYCBkQuZxj3niuXrjVmAHwiwZWCgESOw9xNhiEfxig2fkiwmykeW3CNI/F
4AqweifSrfaVbmHiXRPd3TvcISLID3Wy5iQAORiEtIqHOEbAD/mYlZjz4MvI1dBtxufM5FemOo5A
Ip4tDwu02NgCn/WV27Y6VVQmEGO8yfZPwgbID6oR81oVIKVmQVN23pNF6kukeqteA5EXfDqzowhY
i26PuXldw2BBDsN/CsvyPukErEOE0maqQ0zwWU9QlkRIWCBYFEeaoy6GCObf4S/rMxD86osC5Re7
z7QqGIvnwSnkiF1UC3NZlFMy1Xl+UuIh/NGebSc08cY4KTFdmVdxp23b+pKtXx8KhZyZXWCXz+y4
nIsaeQv8gChZE3WwkOMSNYiEIaWP9+hTPrfArsm0DC/mVwJqeFR4Dki4JstRZCWGBYRYf++ovr0+
9QGMxruH3qSvHFP/KpFn8d9Hrprz8VJPPn/yD8ORmJ6OsIbm8M4xo0tI1iCvKAZzi6VVSRbIMltl
SAGpKTtFggqTox8VCr5BlwBk5EHF9CS4QP/QRHbLa0bsNlc/3pM25HksxndSObB+rEdrnjkgIzqY
qTlobRHcmuren0R27gAyHEzS66czdyGgeb3HM68sy5O6I2DLePot7hXzJgSD7jqVrCFv7D4fscsQ
T15v+H2ezIs/5QnpADdoFcxwLv95AGPE+t0AJuuGqYqCCnIz/P//muyDohm99U5KDoqCQgUZNiXX
Vhl5ZbOs+/kI+xjHKx6JblqaG4EzhnJTrlnRKT7r2GkM7If1TBYc+aOfl5WXfHNdI9ZtIbgOWjzD
wKwgFSR9GR4TVfKsQSbYj19w4GRMzajA5GLBGNadazZDJOQfEs3qS/nU3accSgGaJTQUZFlY/AHm
3KC4HB3tJmexn6bShk8cMulxrllO8crT6gBlu2si68nLH3OPOlgg2XxNxVUJdFt3P5RNU76Vbu6G
nfIPzOMDZpCWJE8CjscG/VQR6tWx8bK6S7LHZlL76bUYZmi34yIPOSys0u90PhBrJB2FC+RMu6GZ
ERQg4y3ZclJw04DhPL37pjkXhyfpcLzrjCGzAalB1c1zOIA7aCUy4PYlE2JPBp7fXI2Odkev2nBt
t0BVTBafKjEWs8h93wzllnEwRZ5pgILlnaNRgIhMkxzoCZ1/p1olLrJJUB8RVUn0IKJBwt0DixrZ
EDEFDCISWYlT2S6+NfJZ5jrSbW6mYwDVvo4A6eyYhMrRWPvWYENZPb4kggLAOUdTERl54ve3/oG5
HWWIvEBLE/4gr28XMJo7syOnbRx/0wSEwmSXVp5QeiWxNordbdjXgk+J9WnJooFYGUsYk30kujz3
WT8RIWMzy/gKCZckS5cnkJSlJ+InP4lsafO8oqjiUitvXLkC8g+SQwBdZ0w1r3MHrTLT1Vl9CzES
0Xc1yI/4G/b9gRS8+LHIFLdfxxL+d+ZOJOMdbtErQRLtrlq9PmLWaoRmusvv0HwUQLL5NKeT9XN0
Q9eIMEwlW8W07vUUqickWUc86yW10wzZ3hvtCk9yN2svKLQex+f0kTgFf+A+fQ/Q2RvC8Ou5kOY6
cyrqc/qooInOQ8rICjmY+UOuxIArjRCzLULd7rboKOUfBaxR/XmcyGIiCJByPeDH+QO/QWX1msXP
ST5F8HL+fAhIA8j4K2arKYqu6YIqK+KveEX6uveG2lXJoZi+n2dAtTJ0qsySrowuQTJ7I9uv97JO
44V7v5ICGziKPqmP6W50ftJZ04zZa4U9nQsmDbmAcWXyF0RF/N2aaMqaISmGZKqqNOAT/zqlns8y
au9JEB3ACBSUkAR0LXoQ7FXyEWWAkiSF61gN8YHFqCt18rh4ecS/fE6K/pvP6d8/xS+4jhJEYqrU
Jj+F4UWEsbA9G5b2Gf3kxNvdnt2sXmnEUzC7VN6IVSvdBcf0oFgh6ggUuyTPOOVNIWXntRg9bGab
ul29CoeCZ4wkATaLG4OazmFxROgWoe1iHxMQUvb3JaJ2OJO4dpVi/OdvX/vf38rg2BdUzVQlSTa0
4bP/12crRY8+EOoEgoFji0/S/TyV9unT1S5EEFynZJ1DWtfW+k7/SOq14623xuOXWu7XfuWPnfd4
uTwbY/5jt5ktZvYEpeybtInbrYDyhp2Hi9gYf7m3/u+Z/O8z+9+f+hfgXHprXSjXj+ggfJaoKe7L
wTz48tyw8xDGjw3Wr2pWHcJ2SGqYwppJyGK/Qzq+NIfTHcsk0Rsvy5P2KnFTkOYdabcfCZAM7qzP
AOO4Qv6Hl0JEG5g3yQWgnXODLYQvHckXOKwcYVipUAYIRAQCXQFaEZYHSUukzz9kNrgs9BButQnK
r+EUiAg7Mc8oRfATl+TCwol7iM/nkY9fim5GcYXbDWdyjqT2TsamgTBbmGLyGKNbRBBFLNwYzyDR
fQ2wTzrPEMitqaCYXnYRDBSf+cOaLFxKEcerzyOf+nYWzTe7TTpeZOPT7KcZ4zreTKxNaLdXKhDn
4fa1hEjE1p9OTtj6cAX8U3HEboeLkw8FRQxhpPMk+curZPwGIjUE2TQFRVAUDWjxvw9daNzFpA3v
j0OvOJVut6PVMCo9Jrw/795lXtMQi/DbDiytjoMDIQxZCBNuW0bWMLe7lbztw7NAjEIz7H4pOdmz
ZBUjG0ovBjGCV93pvgPiGOdIxSLnTsozdxbrZgdG5HLytg9KSJi6NYJgeckOCsP/y2FxQfz8OkN/
l6EfkX/D5evpfsl9Ne3Pj0MywQ2Z2LgzXvhn0jUQ7bh62HLo4Okg3BHmaPvnF1T8HUhmCIqm66oJ
SST9ir5meWqWvRmRSsnfCp9FNJsUTSCIlcdA/Ug6Dq6Hq9LHRBvkNF9JXBLeaNef+xM/JzqdwJhr
4OmYRz+EaaGNm2vGiFUS7HpMmCEwOapLZNeiYbUDjTs6cFZlvVuhfWltVLT5pRVWsem1lwRLdLFB
SvViOIjGa6G0a66HzbtyepSagCX3makMzc4N2vrEoU+sZZVS7JHoEPNnAneRMLblhdPQ7EbkCLFe
Z/2OrJk3ccWc66PpkKLDOPEj9EsSwMFgyqejkhe5uD8nj+sjtKodSc24GhEUxm4PuNB6JSMzqlVo
iaelCYf3yHsqjlk57be0JbqW5yhZZ4A+zLa+OAgcH8lg/sg+IAaZvuNVC+J+hb2qdjgLkoOuWp2A
AfbPX6WiKf97hcCL6rIpGsziijL8//86bMO+7Z6qot0PAjfHsHaDVPyMkCC7I0hb8lkRRklTvNub
7NiFbkLqjMGRbK46QM5Nv5Y+jIlIQJVo3cmQ0F0OM+bmHdgfaV8Wek7xOzho1GdDTp/zOftR9MNx
x5D87N2Izff4IhUYgVAwq1Bg3k9QxJccFxi1Y3NlGzB88XmiG2cL2sU7LHXYQ5JwhkoBE18zcu4T
QhWjYpIlvrZogCUAaVyCnxLk8hACqW3DBrKnpF/sUiEFG2SPoPz5wFRq8Johi4MC4nbGQw9GTrTm
y3RJBn5Zrx3wdwxTN0akKCyljXxm5GGi32leOiOleP5cVeiRr3jdn6vsoqISwk1OJgEE1x4AAEtl
j77+wkKoLPBuVSShxdZzL2IHp67SiuhLALIiWIEZ4o7tfTCCI8HgyaaOILaBLZUjGkxQ1bl8kp4O
KQXSIM8Q6GnYKwezBNgdpxi38dciGnhNIAfhJkJkOHyCK1AHbcM3mpz6LxCvBLBpBk71ePomgy8R
QbOa1PIfoNlT2g5tHSDR7EHgpVNtEN+PBapR7kPkG0LucC06m+rjYtK/gSzGei1EfbxNlbFClBxa
C7zbZ3bQ0ANxw2wJp7GPWDsuwEsEc00z+2VaI3WlcjETLibgvLCyKz+7zF4xK/fFpcZkx4y0FCdt
5PYf1cZE25+OJVAmx1BsA4GRDZL80LzHmXL4xE527EUl9yfVJjxKvMDouMFa4aynbYHO0kPRDroC
PYvaASp3mX0/ycaBPEQFslBQ79JBjqWA+rK3o1bLNzpb4Dar3j3XzbXmGiKxs8WJ8pzEb1fOd8C5
r42J5y70O04Nf8BFKAkNH+uonMEUF83EJAg+53QgAWso4qZa184npeg9wY9bu6o9WszUwu14dJFl
w0XTJhXZhmALqduTl/+jX96f/Wd5hT3IN/xJGQwVirMNh9H9x7z2TnN6P4atEpRLvFXr0PQ5tQqS
2CUvQaMlb42vF2XqJKU+LFQkj0mtEdWabO/qVgQ/y5MPA8znjr4Rny2S3WGo9gpeRGLd6Zq43hcR
UwKOdVBuWplyG21b6yQGXU8WuXAx8ms0PHmzMOvF/c2OZhUEjFOvhmraBXmh4gbL+fuKlQKoor7G
Z+ntw/iI7cQ8jhBBTJrAzg8vGe7s+9FOoF3556vGrdprqE+LL0lZFJx0c4WWntgFzwLEQjj4mCaI
lwxH+csRKP725jdFRYHskbjLfmF8MtlM+qrLHwcULIQYYZa7L6Q1ZmE01zlpE38+cX+32xjCv/46
7b8HblXV9es54q9DiQM6BnTuEylhvbYS8OdEB5jgsvSHBKRhkcPq6MoZ7Xr4WBFh+uaiRaYPPviX
H0v+3T0g6rqsSKZpiHwO//2x2ihpNYPF69C6MKelXx0DKkP2AXrHS7YBSm6JgHgPncCGpfdsBFhi
QvP/FErL9ZA25lwAojzOcNSZyV/G69/sBLogmoqkmpoiyGxd//3x+r6XY1GI4gMzWHOfVDfQmuCa
yqtChU4ZkoP30t2pifs4y6SxgZ9zJqpLeVYIDtITYVFg3jSgZAjlAbq/cz8s72eMbvH5CYQ25piq
QJXpu5AnjbJUANwAOZUxw8c7s0af2rw7iWjjIlu/pas+Qb46GH560gn5ugBB0HLYWPG1D9BErn+d
mgUAfwws8z8/P4rxvwCZLmiaYhoGz6qpSb9MqkkpNXmil+EBAbxKvteC6Y8dN0fRjyGMANCcymya
loozPeA6OWYjVySJJNsrI4cM4QbVAu4Sw2tCgh/c7MKcS9Y66s3AUdOVOalJVNHgrzzGkfr0wjn0
DfQ/IltdOrTVSqcx0XRRMw50pmzLhpfgMAhQBDuQeylWwpO8Bim9fzVQa/ePAkCIAZoAJ4oXPInY
RlKWV4/eHSlOMHIMcCEEk0g1P5rUri4Z6dgEFL5m6NVM7HVvuyC9RZ6jVniLtpHNsDGLgDmGl5Zb
dBv9c9UDtYKqgvCLU61bJPHM/OlJuQ/BuA9R5CBWDHDTDMZ3DfF95+A4lX/4twB0yMc0VtV9YoAu
IJtBYbNAFVltSEFoa681KVTgBS028QYiK1R2/XPSgwkvn1Q6KP4j3SgIs7H2KCvW/kdwRiKDpnff
UiihQu28SN6AZafZh/uioXiie5Omp8K3IFUi30/1MFo1qJ4UEHcFSy54V2K473JZqtN2o6ezbo1m
h4UOwAW2pfLuEGmoj+f6J3seNBWGaVI/MAWpBK74uuhp/bqk84zSDxz/BnE+JtW00tjYCfDH2FQJ
e140T9doQLTdN8+omyuLAGsLZVhF7US4HEmfv8YbIMkhxBr7x0dwlAnZZ+sTuXa4+rk4Q/obWmQh
oIi8YWT/9rMc8d+QoKigip3wtSDETzE5+7UfbsgZs4k+cCOmKVL6EL3hfWYzlScwlAiK6mqpnEm5
Gy1ehQ1oOSHCext8vN+IdMgHG9I3nfsPBw6pfDS5LDOsJC9Q0bF+BP5CV4m9oqHkgWnnOezAjOuY
HFwSRctPpFLIhfjp3sxgZE6/MHvqMORkJmxh+iAoUu7FBcppVXVHiyxxhFX/CVQw5H0289e8Inpl
pTMGmTZzoXgS4XZB6NC0UrOEQA7xDAJO8DQ1maXVkqyXJ0p11cYXSLfmwxb5S4fShkE7h93A4k7L
wnmK3ZOvmh2EcY1nL8RGHD1s03AKcgoOZX3Jb2nzoYRO9g0xWujE8jsjT0FOpIIsuhFB5z6DgGKu
RL5XvKfd+v3eQc1m3wZx7aAn+1J3hXjeB04Hv4IRhMcjtOVPoXDKcoDx3sdgfsf4T50cnsAGemMl
drZONi417bBMJ/hQAdkzH+uNnudrxxMXM8fRrk4E7ZhjFB1QTHSz15fuCL6a/E6aTuew5DyB8vVx
of2IAzL05N5qoVeJsf8kg3CR8pKx0Nj84rQzDqMHkPBi8GOusV6Tr0Pq7FZFZToBnnxP0QvL3xKo
PGrKytFlp366WbioaaxhXUpIXosVIlcmBCKwfj3g0JPTn89d0/jfGxIBlWRoogk7oRnmL+euFKm5
8Ozl6KCRR0WhduJzmkbdju1NlB1GFy04AU6EF+6nHu+X7ohkWKUTjWAh0O0nFtZJpE+6WyV5gJl6
tyyJN3m7JIOgzfkWUq9Wt0+aWssvloX4Pm1fm1oixo1Ep+ISfCJNq0B4zeUdaCZctKItB8MsNYgg
sVYkXlktys7TH0dBmFO4QKIELYeN3fMSmjnpssyvlgbTp6juvXSf7KLYXjYjXOrAzA1M5LQo5mxS
auSkgPoZAyUVWQyQWBliFrClgCmVwxxOyW6rKVuIcNRZrFFQ5ux78kaGgNLtnmCVYKxilOHopdGG
sLjHwTRxL2C2KdKdTgMQ6f/f2VL9MNEtxG5BozdAugueEifLPqD+lV3ag31pcC7MW4xa0TRs/ZTZ
ZyUgKdOmOV2e5GepkwcbFlx6MW7qQbFbGTaETsVeUUNoOZQ+Bn5McBlNVb7xWnZLqSery2oR9ftQ
QnBJhTHjF1REP0QMozjcZKXpR737UK6krI2YkMNFGrW4lonlh29GeCGSWhLRBCHZ7E0d7ahQ+vxr
MN2VUxvjck0Wr6WQXAq4zo0cesGxAgYmcbT+qiF9WSn278i2I8Pv+pVBoApdAcWYDVamcpI34wBE
UrIiDLtIIfpYC6DeHp9Quof2feYPHIB9zaHYQOXjoe7stYQnIxkHUCUc4sC48tDZFiwiofeMHfMx
qNRYBeOjKLPXQQT+E+P10lzsUCkhB9ghvsLWqpYN9QyY7ag9vPGEIZnJlkZnvYaAHuEWU/cVOoPM
5z6XHh8jXPkQmbhgN0HglD6MVztXSIXfPtnHN0JmNcVXhcip8Wg2IDSobd3UtPOIwLxjPHJ6YVnd
RKJBD30xSx6LoEKQxzKvrNDf1s2tFuwUnoLzGe+zbI+Iazu9OOdrpxz+JQgjE0LjNY+efuaNvjkc
9IaeOK5c1lvngT+jnLdv1I7TV4vkc/vAqaN+PkhSqKfxJorR+7sjKKJqwIk4ncqL7CFEqZp9qVxE
vAU094xUBFqNBT3GSFDRhSHZ6nvCsgzZH26axhKpTcN6ie7YmEMkKlPkWUBbFwOmpJsySCJfrc6y
shjhjVsWO47yAZ8l7yhnp7RkzTZEOzqyyGaH55mt+42jsCDWiBNxWesWtyk5nythb2LQQvTLnYKU
a+D3bB6WeU7jM5MfeL9oc6AzGzyphCAHOvHhg6o1fA6dqwBnUkUgYEH+OZMbwpC3Y+zrW9SQPE86
PYZX8ekIOKAn+cOTWLNjvg3LbGz+qPog/qQ7SSGaBeH8gdyMM39O5sqUgxhbwiyGZHtiQLOVzANA
1PNsWAdhXSiMNsbcHQECd8FGJ7ALQQPw4k6ZlINV2U90ccHeuw6MCbEFFesEE3RkJ0AdtCkAYb7o
XcEbJky47EeI4tko+yN0IKxKBNpCoAsr0lLHX9qDfLj5he2+Fb38w8ytl0ZsMaj5bMiGBw+45mgV
0k9hL8yIXNCWuSeQE04GMJmTnzGBuZaC0Glam9gcIArz2kaZSEvE4n4keIo9V4UXdbTvat9+dtjg
OY6TOQ6ySRR6iPUSLz9g+yR3hawArJyS6cng5r0VM2cAi+7NY7gufoyPGCEwkYcINuthhmEMKNCc
Wy1yQgMF1JiDQyfC/kANqBefg3lMcj3wS8GCbL2YH1KapnCXS7D0q5dvIBEnoHE3GnL30h0cE/oU
uXDFRbAdTamkwQS8Vhs75tyfv3IHR2VkM0PcK+/M/MjfF+ROlfuU6bHF+KRnKxaNNkSXIiycE7mS
Q9AWQ1+StDHnjw1KHdA4HiLFZUAYZqjLA/EVA8JSIW5xq21JvQx4m6ZBttABONHFgk+89nDICTj3
3iDw/dRPc76w1NYPoBAjLNgF2hZMFy5o9r6+UBxZgtRaDCvDa0njF+sKjwmJFq3LOcyxLa0hpuf5
4e4TVs6nP1G2DxLcOdzooQ4frpGQUUoGjvZjLoZc+Vt/Eb6EPYMh0g+ckQxUXwiSdCpsI5tSILis
/XubXw3gHdwvsU1WDCgcpSHBFMFbBplyNDtiwMY1i++u1710pb7XpGo8N0R1gHqP9ndCGT4MeJvK
Aa7RZuZc4EjiqMBix9z7HsvpkEpHAF5P0sS0jC1MfTnpBBflVqX0VwmDaL+Rfx5LYRacEEMN8Qwc
r2Bgs/sS7SVXlP2YimtuJsbN4LOkNlIFjrY6QgABMM8VmqrH9EUOjl0eEdle9Gl5DGK8Z7hZAqcd
kQ9ia+ds/tpFuFoNG4GNMrnv79/NPCPDwUc5IGOfneDQU9Y5QoWlFlpUcPPYooyz85twghMkRQMF
WkthL3ezd7e+Y+c9i/e0BZxrnN6f7bTgxzsHE7RtCl+LP6rtYG5MgUBTpJRe5sXzeA+PvblDMGKj
bj7A6EhqZNOsiamWCbuXEKDxVWGBub4SF9mYPhGdqmT7RLxIi/pMT3ZRtAqwRPJlMvWmKBiAionw
zy+P2+hCBHYorguIqvdmVF0CQpXyYRzynqnd5kO/I28OqMHrWp3VW7eLBL/ufZ1vs4Ljvn/UKVKK
YB1wr+SoDd7fWPREeSMpxxz1aeOq8izTPSGchyc+yAcgeDA20TYkswyLYuAP8YmB3XMzMN89oTkc
zliDCDcMV8mQ23MPPewXiuq8KZEW/0KjSv9LUTOvAuqbiomg2RQHmvVfyH4jSUqcK6Pw8ILImjJf
AD7rH+9yJ/KDzLjs6UhGxjot8VZA4upksXHDcNn+PBEDDSC+JDp4MEfmlQlSHXlNZ/9lpv7tSP2v
H/EXVOcVKcITGVN4GHAML5yI9JgRU4PQF9eiz2S3QDx2EcewOPjzOH1D68P4+ZCnOIUnylk4c8Oc
5e3Iak5Y/1blKiLNRFxSJ2O1FkIJH/e4Jbo/iRfbLf452TGnsBozKsDocEMfZSXrxDc8PCZ4ovPF
D/W6I/ztYFgAEpU1y2ib0XeE380JMqfsZMcTuM78oe26mKl/+Tikv30cv1LIZS0qZRGEh/TyqHav
Fon2PmAbVa3q/H5NKStAZiN2TsAsNtOC2ZCLSeUYLQDNXBVc00eeNaK15OfPX5Ms/i9EOjxKuiAL
pgxTpP+CWWpp1cuNaoQHhoq9uUpp5KI8YOhpRLaGdn0lrogBcyLytrcSHe3BgXcmWstuuSevnMqA
0TL6Usa0nEyflESGF+yoRNqZH4LTT2B8l1CV/U97IoZwG3M+VFg7mUg/BP9xQyUs+LhmyFoXdmbr
II3u1pQ2VAD+pY2GGsk198Fr2tvM5rAjpd/OYBR5BnCi4ozU+Ho54tHiehrqGheq2jVsKm+cO40O
8RSxu061WXoUrNo3d/pc8Uo/soU1F3e8IMC8YLun1aCiIRMQ6mPEcyU73TjYqQ6IBXAFlzHZEIND
XxP+qQdD+bXTlg9vsDbi8xnC6SQ3mJmfwA+NirqOSH0E7iuWu6GeVvrJP2IfHIQeDlsGoCEdhvqa
FyHmTyxj5JPgLbIZCPODiWLRT91683TOhJ9ztZJFyWftVF8XtnjIh9tgIHtORgtGrfVzFk7JjMIC
1i+Kr7sLLHcg1odkLyD23Bq6lbnpV8qaHwIrfbO5gSrArBEJwtZ+HlHfjr4AJa3AKYpola3BZ78c
HBn2fQegAXfW4EWnE7gbKGjxRx2Sepn2B0EjL29vdU5Okt3gh2a+gO7vV0iZ52Q6M7V6HUly6ikd
3zKXQk/qP1Gq08zG7EEMo/22QzYwkzA5HidwRtqi2vXIZsAJSYwrTz0Do0OY5Ac1iVxZPYpR7Nj8
Zq1E8Xfk/eU1UP/2Gvxyot6bh9BHiRIeKBZbx3B9hfOFEmzCx2Nl5JvT6SySEcF1HXxy84snEx0o
KQalm1CazUdF98+pxFeyw/Xq0TjktKfeZuEZ9ixzh+dlVg2BqNoGvwAsREAiAkKmm7lTOZAQxDrF
wE2gAf4K3BFc39dz9hE76oTlrkKN5ZsnzaoWL8+wqU+6ILRzUNbb9UQ4369yYGu8CN86WWG9C5ZP
zPCuuco23XkXkuWYGieMtDYmTVizBy2X/KlUV5TjK2+ej8pu33Bv0BPrhQeNFnnDY1hfk5/kQ9QD
76IBEbfxIlppeBt4feuZug0mmPAy+qxxxM45rEEBqKI1B60wr0oDIktYCHk96hSHA1PbkK0gfQ+j
h4iEYdnTvqGd8guhKvt+Q7mIzcKDpZsXc6VPX+68WxOEa6u3kgd1jtN73ewI/dPXFWI9eu3DdeOL
CIWmUI5YLggbOVQrHiASZ4jqtNGMY6sWLdFjaad/GYnF8rl90zdxCP9/kBIpApZ2uBm8kY8ZAysv
AfONw1MPO1R7+VFyVS+hRW6vLu6+8c38edh+IDUkM4CWd/WsEGBZTU7xTHZHuyEyCGH37GXnbFwB
oUvGZ3xhKKIjFe7uB70D0LYFvjMdTQj63XCEuE96/Jppv4oJW4n/Eeg853SpWBF2czJztv+UEp+A
f2xzpa6oLX7zzqF1nEDjnLJJtKhmB7xBg65anyJvYNcgZGMFQH6iQiy6AuOvuPHmYEgb/NeTP781
v31pZMUwMB5qkqmbv9wdT1FXi/QdRge9GAS0YC3gY61bS7cHE/GA3UOzy7iZmtOTpIrv12PaDcoN
nC5YCDUOHz8N3TuS6UEfGxwVVtXS0erJHXksXhC0o/cIH4g+hoEJS1bLeXVWIoQThEDd52bwgccy
EnA4WDWHDQhl2s4GYd7yJTnPEZ4J/8+/sTYAgf9VgumCIqEigqLRZcMcrvl/DV7ls4pfWdqEB4qG
/dxX58JBu+AsnBa4fItNfm536jw/i5OUcgzJfwObAy2xVzmsbdveAx4wqEXSp0bMlv229DUZFEgI
MThQkLSQSC6XZpSQ5bhK6dpkFhFmmMeBHgiw4WiMNsWsP4+Iz/zzLyZqv6OeFMVQJfGf3/BXZZ5W
9RVQ2DM8DCEk73nkYXVyYEronH6vOO6h5dYEBs9N7PH0HWqOCTNFgVZD/98TTRlzGKA3zQfkcVI9
lH2+1yiIqHIjx+dJ1D3Z/BCwzRK+6AgQlBMz1ZOiT8h0yL8CP1/v6i9hPSi6f96zHJmMFxEKg5Vy
1W+6NaMCVXgTvKsWljOPh8jPiVsTSNe6dG5KSippWAQoUbixlibilAQX+xs/J7Mkd2JozaEPJ61V
O3hbZzi0LBXTK+YrWoU7Rvgp+U02jjJcwGfaQoA90L3NQKSn9z1hiJ/c5dr2NYNGftFXgdn2bo98
Rujhj1ne6aWhB+RLWxKsRCDLkHYVc92RvmiL0Gvun7+r3+h6+Ir+H2HnteSmsoXhJ1IVICTgtslR
Od6olFHOgPT05+vZF8ceuzy1awdvj2cANd1r/esPTQuFbEM3NEP9hlZvq8PBej4u2wGOsxh1mcQK
YLOB+8d28ZSWYW+3VWbPVj2AxuJgjZfeF1AVwjcWeeTEudfNLDxSdUkgRfpgv6QfM8NdUP4eydpy
4E+CAMdF6bERhzRD7qz3SKwIc6nBpPRgJG7t9+hF/fzvG1NVOY//4/X65c7kKf3L61XtL4fL7H3l
EPK3XZwxiXq6e/j1EwRg0kMcPSwux+CDZATpvYJ+8+R/8MEmZdZHIWjZT/c6vLvdBRYnhsj98fTk
Mgnlo4UIE6x39jO+pWb7Hiu92oBir9F5sibeDsd2WnI6srGb0IYKIqcPuOXdAupQnyFZQIQlwT86
DoOzlCzGnpkZbWgQDs4pfiVjbjwFAbx8RTFz9LbZNVSdc+/tDmcucbrTQ/+Isw5vS5dl2T8SmfXv
B6f/bVtieA5fGF8HVVW+rYjnq3k0tzdlOyA8tFVxrGD0zaHxIC5FEhDwirfvsYn9avrS4fFYUw4M
Qt9K2KMQmGAwh6/Ja4zfk/9cg1WFWE1xDBriqsbkUFoBzK8fLpmL+pMLbChGU1WtRl2j9dDkYvjl
w25uj69SPbPjmGDE7hnPRyiw6YyEjjsQ4qZaXmWmbj7ZTx7z+pIK9M4OmD1qLgww7JKw2tkPUO43
ec9y0qnd7VABOr876DjA4vAovDC8rKTReRGqARxdpBZIL28D3vIthkbHZDathS+KZIAZKjNXOdIQ
Apq/3s4HK1Ibzn6tdTgGjI4RbucowinzruLQLYls4rthDerlBcZijJ5NMzN52HX3fvB4CXUttOqA
E/7lEl2uuAJGl5tvFZ3rJYFsfxtBOzvKKS9WVFZQtbSdV6QneoFAGd0z6TP3Gt+WMBai7cwnDxHf
NPKGtioTNtwDF6cllkELfYQ5IaMB5Cm2VcMwcS8Dhy8Nj+H8btP0abnyycG1MtyCgcLzdilIedEy
JTp0X2zxTXKAGBqgVbdapHkoqGfkm3/MrAFXlpQj0nbGtXjbyUnQaPoE3sY44eynyJ2AL1998g1R
23BSIzcBhcD6bE0jFgOSGck+YZDfBJT1rRUqqQOkWQCI49dYPuWHWc3QVHz95D+X/KpEffx26wGt
IrzDFv702+y5NAe1xMzOawwMs9MCrIXskFa9h+oBZ68BBVT4ZPaNP7rWhWq6FVzcO+K7zQipB4gf
YyLmo8M7YPbzEgBEL+IEcXGYlu5temzt0iIE3lrX+NXlIe4IQKD+oSiLKlreY1gfE8/iUclabKN4
K3hYXgBB1r1zi7BisN1NfUVoRUuPdha1bqEKcCTvmVzHCrOzjwdutyBJJL32dWz3SUVhIptWbZgZ
tE+zSJVabIwV+4247gD5wS1/cnw+sQSJ9u1CRy10IFyLI7WDxY82zZnYKi6GXg9kZs5lsccJe/1M
K2JU8ZpA6MMEJoO18krq7hl/r+7Ba2BXBbxmP5cfXCS3EVPyJ+G/5AnA/gaIJpwsunTzHmEfkPKI
isVDw37A4r6um91mdEuVodY+L3bBa8gGXLeZiz/hPcKPcTH66+5YMikqVwntNEb78XXFYLrX4Pw2
8Nm4jhH/1fsoJxDRMPbqPqmtISDiIR81021884u4WuQQ9oFcCRrwNBxDvZlfP9nK8NEtWnVSCQ8A
A6DnAxP3j3JJYigWOhmKTQXhG9lwb1RI7GL1MjleohnsAZ1JB3r8rmr2URzniBbt52g3vcZvwAIy
ENFfMpeYzhJtwO8/r1Guh4dtSBBp2AjMCfgBmqbWbHhIF03Y8O5nofAtKZ4XyNbhdHDG6K3zSF3w
rU9wAD+R1rZic3J24Cxa3XdlVwl6dSt+R3Vvi9mqP/N5VKD6sFIHOb7nKSrQ68iKj61mn8Hcdn0P
5WgeJ91U9fata8vAjmd8hV3ebNe6dyCMe4ydxHYKYdLOMwuU75GZE2WAXS4Aro1pS3Du3VWIG0+6
GVqv8FYXh5q344IG1J4V/IWVAvOk9UiRp4GKTVhs6AxROd1P4X1YLo4dc5yDJ2yMKdCyshycY2Og
t7T2w0rvR+e8aXTzDeRShXPCuWOEqyB/lv99fjtmD9oAA4C0AdYu9QqXUG8hq2exEc/gVFJz9Phk
SIp1JlOX+/hpsVXXl3uFqIjeuerudpl1cT8s7xPkOIt9uHHrIW3WsROkzWb3ZssZ33euPvz4L8Ri
IZMNhgtIQGuR1tInTGHrdNr1BZNBhu27jrXAwPAw5Wo/I9ppMs6vSYMwXoGDR+eT8J0ml7XVhUtR
jPKxFcs88aNz9K4htnXjE2R0Z4tfOptk026W9Cj2Kc37e49PpupC8GjXe8qm6KH7kJ5uMF5AzPBA
dOGRctjUHc6X7O3VNlVUZ0+SGZLmGG8+/4raPzVbtxXwVarGO78Rgc0E6oJxXA+Z1jmtxgzQgH/S
vX/r1bs5TuSPVkRcDVbfzhPHX95xnyAhDm6nXBKUTixqySgYn0sFh25CMhtryhneiCmTJMPHSODV
o/muSiefg3gdyZRFeAYLPDa6NbzyyaiWHCYFx7Ha5B3gWFptMB/ZkWu9ePl3qW/d1yRLCMs0frKE
/U+YmgQA4TXMULr7xTYkawcecQepIw+IVfIgTkfIKFnk0w1x7eZdWh3mg02blXLwiEUals4z/UxM
+CTk3CRadBthY9F7prVk7z5d5nK42DhamydHe/fs3EZNt0pLLMrG72C34Ogs2BR8E4Hh6j5X0+vc
wu0daDc7x6+04SrjcgInGLKOfxo8kl2CAQInPKgvw7TYSo/xoWfSiizUNbJnE+sHiDZxnSFFJXZt
7I4ObFkhiUCXFbO+l0pq317rsZ2RIJE04HZ3m8F2oi2aiyI6tIkBheLyZOeBGHud4qsvPTcVSAiw
FG4ODBsrPWf4FfJu4mtixuepUmDTfNxUzHVa71Dqxp+I7U2DhDopYzw5h/4e8jeoXYRvCgY21Gzt
fcyaT3DfRkWdGtNXW0Et9BkAKTKZxVdJEQ+5+RohreSjh9ZkH1PD1fE2PWPVA/ykdWoxY9vd1blO
S8pcsmsUsRtxxLeZUzYzzreKc1/Ghz3xstR9vvWdgPlz+56gT8Urrjr4l9EVyIJRL33NkWgqCoCS
lHlf6e4tkadWeE0fpLetyg6eemGt1wj3gz3QE4kJ9b46C04mifbCRAV1cQhDh3uvdywOOZaQQPp+
W3DBBTC3geWwqLcb/hmzGQKTEqv9iK0O/9yKxuTf1fNXofmt61A1xTAN1dI01dS+Vc9Xo3i9muVn
hgQX9L2AQlgCYuA/X+QLs7Y+7IZPWQ4T76pTyDQ4zs6YNFzGhdJpPiDCbOFQ41VY8QmrO0d/Dnbn
zGoszOfw/Vn8+1pVrfGXshmeUtNSGgD22h+1vnKsnyx9bx4HFzemQscEBrIO2i+ckQxou9kd+vdZ
UinRNaHGwqIKp0iCbEGVcsiYzvAgiEGNtxueuJfy4aRFMsULOuTk6rdSC9PSKXkvyc0tlagO2bR3
GK3efCdgw3JuYXTXxbEEo89GwNvZlrwQLFSWt7liOOlbZhdiW9npsOJXqyGpMjCCnOcRzUJ5csdj
g9IqPRbAuKRciwZrvPBlfR3u2yygA9FCx+S5vOx7280dxdSI8Lvr2FC5gdeG+EiaPZJSkxb0DRBM
BNo1G8XJw64ni3vh4270ECkcFx4MwSOo9LB7RUWAgxfajNpFpJCzwCnJNQ+J+DEcFPvXxCydu8Z0
yiL3zoYHNb2ReevUiGPlwoilYPyrtHHMdkC/7xQ+SIIJdJi3sE0ehM29w3kK0PsRrVu0qNG4SEos
goiX/5jfaVtfgN+4RvLtH6ZTOTQolABt2HUx7UTYWhheq7bcdWHpnmHaLl9Yd3GMEJlNkuHDeWUt
BcKUsAiAwX8cczd32npKZEYb4qJjRpVz7Kc45NljYzkulWAWGQXaDODgFVNLn5LUqZY8joS3S5xX
wDctbvQtpue64HLfww82DTwUvGULsYBxIA1OalgY3MTCiFs70WXMIDhRb4JhHL/ot6rC5mDl88Jx
mK9vAd58KCyruN8/DGC5NNvdIg4vNrM6Gq0d+C+FmC4Z3FVyDy15NY5C2h2NQ81LC8fzHinn88N+
dXaif6OlrwL+jhnR8m/Oo+iCsyzex6agXO6zcVEyihPYPEXlO/OmhXNN0DWjmRcpVjni0V3QeqwX
2oDL969xdzvl8oDAKZDMEKsezMChFXnGiKsEqwNWR93rnPjxWJ8fHQgN/Ng9Wcd7oCxI39x5RfVM
zbMf4lsXuYMooJuinXiMjrY12XCW2Ta+4ZkpRj7n7FG4Uqb6IqwT4jadnR30ypg/Y7UDoOIBDv4Z
eSq2e8XdyyedfQGtPfzswlGCDct7J1zM6iPslns4bQ0szYfIDUDxTJmae9muzc9/BZ2dF0T3SHXn
n42btNUpAkY6HdFuJl2OaqJ/xLOJiXgTK2jgDS/KY5VOBxxaiTc0ELfF2e8FmfANu40SCBpbvLSm
8msx1H+ohAJnlj9pH+N24mYZjFcQS5JLFS9RCdSduAMuxQKKm71EgioXtoFnetlklA8xtBBJI8oq
3+69hZnNMuKgxCcdlOF8Yt1FBj6H8f45jfaGd+9mWYmOHd0varxk9H6Jdunhkihteid2Y/4Ks72c
+jGGClCsnIUox1ZnQtDeXSzdl5O5x8CW+VNOhz0w7Mnc8HtHc+yMuQRuFwdv+fJ4DK1k2zZFRnTU
yeP3fPXmjer+hMlX6WBRUreZN3wMZ9YiaMaNiPaF1Dvo5REISMh3VtsrTNbmmbrBY19tOHmFDTmf
ZGOuoySQ34NQJjg+Yhe69U0intF+0X5MlpRBbsaow3XdSEKNwSDimb8mkGZgz3gPh6IHcpQruuwP
3TazcPs8n9T87eTQzphp2x25m5u2E/R6Fycq3An3cnO0o528nZkYKGe+f+Ju/fXHEGs+S2YWjFPU
rs/zc+doewauaid3ppGPJMNhPQdn4BrcLbvv8EykcjTone3ea+ZszuvVafS5AhTYxAgKnQQfVCse
G5O/7ZeOKSbcQoBVMMd/GsAmkpRs5jBMpHDnEHfGZaQozi/tWWy/JZ7W6m16ZD/3goE9SQypS9f7
1IcbBa4h4dJzzZlPnjc7iaIeAli5Sgibzwnngv1VY8VH20l278zniSlEsrN9BlJh3mNnEP5aCdvc
kxuRDN9ThO3mXZe79HGfqvlYUayfsb88B6OP/SDVA29JO3h3SdVYB5E9kW+MpGWllD7LSTbXcp9G
epKg5k58NzlpDiv65JD4EPDRWztn2Oyu3qMeH0dGfVjgiSGa42z+zN7OpHCThNapdkclXUUYMObw
ycVo9ITaQ4iJDFeStDpc3W+2La5QfpLJrs//gdKXPMUS8SLJOILTJvS5AhRdySG5ftLrhnltJzPk
o53AjWcKh/V8dBcDkohEkEUsYgVkajgjWw9ruBZeRFl2ZYgAFWkvgs2sGwwDPquOwml8prKz2Yke
CU9NLspiaIr5ln1mc7Y7ODEEAdFrvdXRXqlKvLrgNnwQ5LX1Ts6mDC6jDs9ikNlJ3RfZYNAjMcDf
hUzNJWmxxkHK1mBfvAGfIN9tFTiKcP0igsLl8Bq70clhIVDUy+S8J/Zwrz4uc+S1C2OFgXePn7O1
I2zNyiSLzDiS2+Xw38WT+Se8jI5fV0zD0HHKtMzvJIza7Gg9HtZ2EI/H9MJff7VaaX/rMognbuZm
9+VclGNxavo1sWj1MXHstqbOtB+G0KG6Prx4sOdKtAX7CK+CbfMyVuDO8jl8PQEM5XPR21gY+5MX
xQh7729ydwOU6OQRVGt5bvz7tjRVztl+L2B/u68vn+RfkNSb+jrOHjocDhlEB7g5h0cvLDGtew80
kzR+Di44HHm5h6MCZxl2NPaaRefKW5YnbAvbSTtnCK24C28rumfhcwqHoddPF9PQ87ypJ8JuN+xP
U4oo/rvf8lp8oXcSHm9kP+y2T3Y3DPuh7/tuELFIowiCxCTxk/U6aft+SKVD2Jyf8PvsYFnEuWDb
LohszV53fXdCkCMLCEZjOBjkIjLA4O9CczRnEGkBOwiPjZWJJoW/5M2li36/tVhcxFRG+w4bzgVl
mjQtINMG33rs3uO36F3tXi4GhZ8NHmE2t3ub1d5eyfDKf38Ef1lZBmotllbDVDRdUeR07ZdP4Lrf
vfb3Zk0W5cOxYh/7LcWn0aoxDTqPn2Py9mDJXxBICa/0++jScSgyxGzVJbxKnKay1pGjBGblAr6I
JLU08VvACIO2fZSchyO8cARNR2K7Z5fNevMkkSPsQKtguo1PgM0hJZdYDwM3h7ZqJPf4qBZuAnby
H8Y02t86EE1XGwYENEkb+vYa1U+nu/a47U8sNzjSuE042IeANtNHvLK+3Ju3ot1wE/iY4QvBQV+1
s0Hvh6vQ/8LYaP5yFfo3VeNudzody5KrGOOdSHAMBSsEJsw57klVh4/KVOwiWUJTjyJWsDxnHkNF
KC4PFHOYMSsUM3sLNjQLD6+GusthIwuId/ffa+NLXvn728na0E0dn3KdgYf+bUp+fezrVqFbx8Fu
+AnVxXFymx6myLkvNBhd8AEJu/g0mDNDWgXDXtWzPUFsP2lh/9z8uAzaxiaeD6hcjG+f2tl6FI1b
xWWUvjqixklmbRXN7/QcU5C9VgRgd8sFVLN/3735l8ViSN1pQ1oQmFr928R8f91fa8rhcBoMC4+R
qFsys3xD3KucU7aV4UIR3lKyzaJDY8LX1tmFju09pwoNJo57ITlgxFeNX9NLxxjtna7vc8Kp7rsv
qVd1e34XZahQKcwVR5IIcc2ULAgOfDR4XUoSQXZm04MsQjYVgewwDT+u4vDVOO42oWERzsO2Q2Em
Xj/sCrryl2du1LFg0BrcekP5It/9si0o2qEwHxprVCZ+YtjvoH7KCdWBEwRI3iKUxD9lp4x5OP/n
KX2JaY1v89vwmrvbLk55HrQKWuXL/I6nN30P6Y2w5YkJxb4hrJx7sg3wcrP5XbrbcljOz+3jpM4E
+JKpCUas+BYhvwH045N2aza8OaKNZ4GZ0P+Ct2hMqq2W4pZpPj7Epey84j7OCOLQodrnGqEQ+e81
NLqLL8lIl+mpw1iZrmyPIgHXtbNkzNAa1uRIDUfRYDc9rPNeLWsg76dG/BCmRz9oOibkagMY/zzC
U3iKeMb+BNWovwjbHxif2BfAINQnJti1r14cBVVGF1CeC88KMmiKWL1huYyXOnvjZ/R80sadfH5u
3mLGj1PBgUnOYXBK+Z0ZiaaTOYjmZksX09YhvxRdlB6wcsarOmQ9FFQePvRUSWydJXlhENDEGyM3
0EEYJZTHHcXv9BD5wymopnviOMh1kzw9j4Zv5x1jkx+RmUGVvtqF/wZfG+iL+xRTLdJm1/vpEY0/
SKXDKy6mBiUtlSXtu3NMcQ3hVJpRhcIDst8RLCnmenB3cVSGD7RW4motE6fKp+xjcP8RJzJJMfEZ
bFuwLa4DPSCPNM19JKfui4yDw0ZSNS9N5xAxAYAEJReGR54szAjU/AxFvXcA3dIFybzidulN9vNM
EyInnqb0TIjskB95FoZPh8Y3JWp967xom5rMu4FDExhY9i1GFccOqoskUzxGaDbkXKy1pXPmNats
zm4Zvlv5OAfHMPhewPDenjM87Onx1u4dB/mUjCvJlAx0LG34SeQcXu17Wkzl80VjLCzi7nl2qdXG
qW3E/penW/zggX4fwW6k/LAZNuSu821P/u3F/HZeH4r6u3pd89MAEMxh0BN+wlNwxUXGfWdGYM4V
ngWx4msFHBZOiBSXubcIz4pK4BUJnsU2opMaZEX7APZ0iHeHjQ/vvGDUtarS3bK+RcUCKXONw8F1
+o6P1MVSQw9L4Idd5m90kN/u5dsOe2xY+dZ87U6Dl9xclOgabgPoSKtDgFramw2f7dK/EJCojupx
g2nRlTXnz9qfeN/7xJf0lNa6hwFceMegp4Gw3691dK/IaKhlcC6dGG44BJzxcZ3o72VwTZGep6xF
ag+G8HyWaFh6M1cSqv99eHz5M/z+MZmaJm2I6g0JeX6vNKp8e3hZFY7deK/AaNjhsoJ4CHMqSj40
jh6WSzAt38BXMjA5bysuNmIWROAmrlL2mmrXb4/gmYklczAdQguikV6dobyo47ZF90OpiesL5J8A
Mdeg0f/h+v/kZXDiNYymIuWlslj6vSzcfszntlbV91RKWKl0IDQwZrrjRz+DuPx1DiYarJxDLAMo
8WT2JCt36yPHyOSWSOcIp0+ykQaQU7DiIqMxNgN0ccTKkcL4lc1IiVv+eHT9hejGlUufPlNmCzSN
b0XL6XjUrF1N3cMxkuUdgkW0ldwEwBg0LkY0sk+SHRSOrwzC2OTtRUhMCJuEbIja3MOSf9fS0VEk
1oCGE0gIHRgQAu6ItKGDYOtscACjiQJfccg+s//98IHK/3jJ8fBr6jheaFCNMBv8/env74XSOBxr
uwEqMJgj740SVR4W7kNIZ7OO1WNyCfDM/UTn5DZUxwwf35vt/Dl+d4j247yV4UVqfOwdaJOs+EXd
dBlUuFm3DgPAco66DjZBfr48BYZXJy8FmlC49Z+R5V78yxQTJaqayrNEFyq25Ir5zR4IFwwsCFX7
DGdXtGocR5BGAPF0SK6MysCSUHHNWi+vPpUAKhARK+FBD42FL4xZxF6HtqxhXn3yYwZYWaC5JjC0
5HR0qhZMiK6VGG1jMoOuTsyMXXM2P1l2fNUt399LKloYkEpDlrXfVsd9X9Sa57qyG5C4BE5aGx38
NrDGHOe7ma39tFn/qXYxNYOX38A20DL/WIvaztw/ivKxYy3CR7ennKryqTx8IHYs70gnH9dFfAwL
Z8xv3ehO/faSWTzlzvJgw7ThRZKLEl83evQ659Agm1dQ3ADPOFRpnOgsL5C8f1iAyk8XLmvjX8o/
o3zeLo0DF04r6MhZxCzVO8xV0KCgohQx8i5P0ixfLnoVsdjRpANA9Ltk5IIJ+2t69BAk20vHQ0mf
vDoNmdA9ZlDIjkdGj80f6efkt+dsHNRYQLjtUZKQJ8trJsGiiQQTTd46EE17tFwf7HZh+90ugi/c
q7lxGWrOBjKgSpYvqGpHTEqJS/3JQ7H5Zxtg1uk60CppUEzp235/FHmj/jycq/Nu4KTpjKnE9O3u
Arl/yJfQYhUxTsEkj7oQJXVciLbv2h17RXQ8ux83MmKSzu4yOoMa4DI4DIB7exK1lHGuZ8qoXpRF
QfBDwpT+l8vGNNBU6Zoaisbi+/2yL3x4x6uBF6jDyoJeQCmt4H4Nf9KuSFgnVATwKPQN1x+ZvbOY
4NfEiw3vPGNAK2y8EziWSBweoJPd2nOumUBrEGXiqEWOKUU4/Pea0/6k8Zq0IbolH7VhGfVvz7lU
G5W6U5rSYDOdFolBqR52159MQJZ1QVsHHfaD4U/11NdB/G1D+O3Hymb9l5V+eBj6rWrwY19RjD6d
BgW5+gxEQiyadr8fogvs6s6Sw2D5ugqfeUGmeVnUJPhK55PEaQ/NyA8f3l9UcjwLAyOdugU38o/T
966dbk/1+cnZNz7EkrXOq7pTtBqLhx2KdgIHJnoVYg5hCaAXDYcn0edN54er+As0JK/CYvXgDGXW
1W99d3FTDLV25yr0KSpeWq68jUMmczgN2wDgtIsg9pZ3GneCVIJbSnYQHTlvpsRf7ZOhHDpaY5oy
0jfjFv5nzOEQqYFyETjuPGoCEsmSaAU2vLfdVrGVqXXaiIFbsHGofS6lSMBhsrM7IO1TEdG109vk
02e6AUI+E6bKSJss2F2/DtqrzX6wNFIV+cn/sTL+f/tf6MgvK6P65Nvqdn7nEpsE0dYS3C/gBB3F
GDhMvvqYfOsEI3jTKQS0ixiPS0a82JiIxQPagg9AuQBXNCfECnQLyVp9eNuad3fvJ39pzQ/2Oqdy
wiubESGnpdOVU4F6VEobY5TzuZPXo0s/4mgC4OaV9XrEDkgoPnKl8Ek0OnLMRNB8m57xHTIp6HDC
i00Zr5puXHljLY2PF2/VtNwfXtW/PhlMnnhRWSH/OXH+8mSMolmcj+dXPrACrMPF+DacthYhGseR
dAKbzOc9+ycEXP2z7wEp5l0g/YYTFR7B7++p9m7yYSgnXIUdEj05QC8Drc34cQ6DDN8+mpOftoYv
9sT3BfDLj/y+AM7Fp2F98gveKil5IRt43US21FCxHD0mONjMoKBnqe4wISTQjMRlB6LKvx81zPi/
rEKVNCmt0dTQOn4pWX551tXMeBXahWct0294ySpeOBAQ6B52nXT4FJjl3Oc4erBzXQQEVNPHNlHy
MOEMKsOd0iLm5hwi5wFu1iNwCWg46IVCeAnn+OoMC4pjr1jCvO7wRVTMjZ7uF07aYqbweAOsmK8W
ViBW9tnbcoZluCR/qLnX7K8vOwawJ+B5+HztXSgOM3yMGAvnc8CVE6cy9qeT5vIssmZrdEIZCFbA
FLpqeJNbeGoDEGWD4AbkTufdxsJn/mFPK1svcAko+zTjx448Ivcd3n606hhIvcAGIkh8K4B2y7HC
FZSyzqf3w0PX/rrYNLoHFZGyaXz9/i8PvVSfRtF4Y5tMxqVjnEU8fNuGGKct1Wl9nFk0JaQLXQL4
hfAuNiUaEzAxmW+/cL3k7YE2OCK5MMA4xDsRzpxQ5UDR7ALUq8UZYop1v6W5YQseAR7R4bpg+P5w
xCGh+wDwZadcfmzXnc/BUZyTp416HQYJQfySIeuMRd9O1FvhduSu+Kq3V7KrNFyXgWstYXrzY1Ol
/kUw9buR9LdyYluq791re8gHcYkBM/R8b5bS1D4h/TZab7twpgxVakjQTKcZ6mH3kNZoW5PkKkS3
DzrBnu/Lxouv2veqGJd9hAmwpUHsmCAy5WGOxfw+he/YwVaRodbeqYKKP8jQh0ljm6VXxScGWMgH
Gcq0seqYZO6Ic2LCvFP9wk0ZKsTKosaRuPWC3qDHdJCRepTN5YRr3luBJ0W9KGIsz8wvG7DJMqd5
2hkUfNgQAwY1UPXQbsy6kq28Rwy5RyOK/LGYXBCp/IR/1P8iXfr9qX4rs++luq3pO9ZZ7Om2F686
q3TKyEVCO6Z/DvO+PGQBMKMi2Iru0TkMuju7S4I9tPUvmZMGcwg2C2/ty169RfASELhj0pFYrnJV
rftTmjiWU9/z4Tuwc5ET4IdJ4o5UHny3i9EbRzvDnYO7Ewzr4bPzNDr4OvrICQTs/JKKX15SeoND
gyZ90gyv8XWxvi05qw0743DKEsiVnGfdyl6vMRkSmcx8l/Ng/skJ57WYcITn0KN+t5eF6EKHPvh8
+pQEa/+NPRXolNk+Y4EEweUZ8E4MCj58iNbCuy/MEFISGC0eJNtUD5vtbUpenVew4IYNl7lTzHjE
9t8Ivd+th8eyq3fl6pE3m7Pglq69gTCIvydVLOwui3OUoa4E01V71jJbk2vE9oLJbq9HTLjAoJ1W
bOb0p85BrHrBCcyP+oqHTO8CU6cAS8D7XYIJJePKeBzbbgMY0plkEiXI4KAEPef49R6eeGVJsmGy
XGIkgtKYkOSX0LNbgFLFl5blRo+wHzF0OptgSF/lOB1LDnNqROJiibCqo0QAYdys5GKU7/aDBGu2
Iy4gtRlw95iVIzaq8fOO/iMgRlqcvN7m6KuA2Ha5KPGfYwT5w7n0x7GEJzkdtNqwNEwfUcJ8W7kU
UtVOre6XTrMh0EO+s088g53CFAMnNrCiOqE23s4irlLSlK4ohiH5DE0cO0d56TUvHhlZWLoWd/Hg
5ax7xyosrt1m2X7WY00P8rf/xGMgw/UEruW/t/c/9rL/rp2uyGyC0TW+z5Pe77dxfJoXrt1vRkj9
arKi/XxI8sz2EN8P+F+TpRbumeFyZNH/ooJtengff3Qb9KSJ11dQgKLrrZkHum+iEkGrZMkEFbjM
b0taC4HJ67g08KE1nTdgCaUimvyLi2HRFtSk7jV0XrfNGY+t0X1JIuJPwnD9qyL6tXz5dpvmNwiv
Mqu8edRPF85HnKG4Twa5V4iDZMDYt+EHW3fF/kwapcAm8Kk75AfdcBvC4JJNkBiz5L46GfbDsGe0
4McBjL49ox18nj/uxXT2SMpKB0eeB1tPjB8VgR6Xq4NvE3YPL7ym8c5gzvEgRDl9Q788YzbMFAk7
TyQz+dHbM1Ez6ETFB6ko/7QEPglmZx99ANLRJHMMEsWFpKDJKsIlmjiNFPCLb/g5ereSNCiBEmS3
KDcq1YKKLbqryQXnaHMNFZJf3/r3V9TEderlN2BU8kss8hGnFNLEWoPsDPFxJtmKCrkqhrMzZXhQ
BdOE6PGN0Tqw5TBoQZms2WXp4t4Os07pQV/GSADtR1YHYmbmmUpvanril6P2t6gSny6zK23wns6G
j4+tm7ZyiBRk2XDJ2M8sGX++BxTbMnm5di6xumQqhtcapnvHJdc2M+07R9LRq8Hlh6eDdwDmriBz
Dbci9xhS7NMmQ4ehFclyZzhj13EDlIRxNmmFfDSiga3CzQXWW+zp+Q+YcIgmbiNsXVmzX8K4gcKD
Rx9cQULY0SUTUa9JFy51U23uQ9CVF7+Er0PlcvT4mkdC9Bl7JY+HXKIcmwNHa52HhJ2j20EyMUbK
PDMHhM1tHwHotMo7gJkO5xPH6BOXL8fCrYEXfaFw3CYIQCYwqWAzfs7h4eAyXKsA+nANYEwDG51B
H+xSHJqZqTCsCHFui6pVubWfNfs15ZbKvfMo8NkRJifOwb+z81c2djmoYjAHeq91TigEEz11dErx
/pNRIcezS0IgN7osub4NpHuMrwrpmN+AL4raY+tdNV95Emxma5AEyQ+0SRLTMRHCdSp3zVy6Vh8t
t0Qiwdop/NqtvTslO+k675IbxxTh/ParCp6uRzo7EdC8CduJgvMIRrErYk18bUxtTEmMmRY+xTW4
c1jb5j7Ok/vCIZyXCdf5mWD+o8AHYPwCHo36gqWnwjf30D+esRRJmBFWo/eq2fqQT/pe7oeEjb1Y
1pyaB/cDD+XonlgfjFvNCP9Oq2ljiXWp2dhjaZr7rMLr+n6TXmszLBvQLcNYh9fZsLcgVzq2GM7j
huU4iWSi8fVHYdfzIPAoy3A3A6+t5mxfexR8M3FpX4Ht7o76se+wNNFskmtTsuER4edw+bN7gIpm
W9gF8VFDdsAnnwo5emjG2//ezlVZev5rn/sGHDWv90P1OV4Jtn52tev61nRyyvNPd7uN8vNmj4FT
gfvbo9UA0KJSarQOhx806H/gNV9brYE/tUk+uQrB5PfmVC0v+rk65ZfOe3Pqbk/kqogde2nFM/Wf
TZ8Yirrl3TWbLM7igCsdFuWne3hTMaC/jvcVTZyvYuh2jd56UDv4VRkcNMI47Nn838/qD5/v7xf6
rYzPXwTzXJTZubPF1e2qiE99GxTX8a7Ew+20V3HK3HdUDNk0Niz1UxsfjtZ8x3v5qkhZbTX0SCHp
cm8wYFfeqTZT3fObreJ5UabHdzMoLSiaTXIDMMAprtux1mDFfwrv3zfxBxTwdRPAD02sf0wQgW8H
W5GbVr63ONjQwLAJCQuaAbJJjlIisQVE4XrFpgcUog7+/ZMbcil9X2pqHbywqQAFK19L8Ze+UGt8
dpVaO7DU4Od8wEFD6WB1xnEzZQ86VaGpxW9k9Jat5g4cnrzwr6XfPLafz55hTK/aYqeOjUMfl8fr
yVVV38JFDqfMe+d28mrUPND8fVP3GyVWq7bB/raLzoZdM+K7GVdH93ZFQ5lcLsHHdPNdtCUTXA+r
fXyu/WCQAfPrr7dqUNzJJ1w3vuGid73+ya9q7dw5DR9E6xyyD84h28AIGGDQyOnw+P9H2Xktt60t
W/SLWIUcXklEZipLLygFG5lEItLX37Hk8+Atu6y6x0faChQBrNCrw+w5z0gNuyWUlkv5DZfCz1/k
TXs/b+CTuAcpdFI3d5f1eHe5mR2OTzg7Gw6Wn4tDt73ss6PhT9Q/BSCO459Y5M2G/Ahd7GN9dppj
CpcBPvtL4VCX9tXA3Nhv2o+zB6SfDlTRFI21op0+80iiuRqCG+kmF6q70bq8AZnjgyqZqRU8tK/F
XXGnPyXHyyuE6w/FMb2pQmMNFAWubWw9gAWqhG+wDoFsQ1Rhi5Mq+CmXxhK0abxSHPPB8hSqL/fS
FsLI0PKufNDNfDeBd71ubYoW+poThXDoJBOGXJATsDw60ve0s1Kq6HYdh32BWIDkWBvgWqQ7Dr0P
kn5VOgiV3ANxmO8b0II4vuv8Nj0Y1tIKDDCtfPZwQ0F8SPCEkfDla1FMRW7+iR44gljot6hJFkCE
Crc76ffJxnxFn5Qz5QzZvCg2VP4UYMkH0M9kTOJDcS9CkCtwTkgvHHqP28f4QHTiCAxD4f97y6h/
s87AC23qYIZlWcoXizOpfZ+mUwZrsLw02m1T3yVtSBZNLrY1+k2o8OEUX1aIphlQrKFPAzUQi+m6
xuWgJlFNKxQFU8ChNKpJq6petXCu0lcKY23v1ouVTGs9tOUXoWOfQ40afVOM/aw7/LHnf3uAL5FO
qROkA1S4CJyxiq2DtFt24D2CanXkmCfcrfYzgusAFjL4Ool76Kl16ceNEehZAypJ4Q23OH1dVV3H
nJ/w9RFP3tVwkpETMr+Jbj4H9F/3K0p7v9mouekMI2q53wSqHZrp8GIRyobomZ5bFD3YOPSdwqxH
Z84a3w8gN64G9yrd6rvzjUzSio4TUjC5q6PuY35jvEWa9uvdKZpAMYPCtGTtSxq3iaJyoRUtoJr0
ZoTfMrxMoAWSm2wKNOVdApfz7/X31+uBXFRUsnnUYL+MxnmO+mkxns+ni06E8SNHi0UnK6DcV/Hs
Nkko2dZ30I+/rXjFIDq2JZKHqvHleNKHXleILs+nSHku6/1oh9gizcLM5+nOVC6OXlER6MtjlsCz
XglVbRrMlOtz38PnaRJ4GFAhoV0MiE1Vce7brdqxo/F/GwIiIPoymRBZu7Ol6aad81U2EToAhpbb
jczzFdAMy7AS1dcRUmyVJrJVSSArtW8xhrH8MQ8ePVlnXMsSrE+O8LmU3S5YDxM9ktRVpMXNRKSr
9welChI+/j0jYr/8sQJ+G54v7lrc1ZVVyNn5pKofkvkUVeyj8TBWJv1G4b8v9el3fbmWDXoTq2PS
ccj8/3cvlMVcX651dQYVob83i9fRvJnKYIFjBSiELpaZdMVNpT/jLHMbtfTN4vuba2rrhmHpUN3I
svYJ5vptL9qqNZeU8sqTnOi+RsBr6ADmFFI06WOGqsmwt5PnWmlOLYJ8k/Ix695ccvzTSVd947t8
PutvY2HImkHpRAfhDTrGpojy37GQm1SbpmHS9skduYABsFh/qE/NbcNptJvu61W5zrzryX60JSG4
RKKDA7i9wNy8RBwJpGJyBtNo9SIWjoeQ1Vk9Er5Bd2jvz28UBxR1mb0Nz+i8PiPQhEWhK/+dkBBi
m4fzw+JEb1j3OmzP++5VoYnwZ/fav0LreaM+ACK5L07EJSnBlEIuVn9ekLH4UJ+jycHAo/L3oX8A
dhqf5SOC0xPUODBTfcQS0GNPZzOwTejNW0B+vOKHHAjajfpRvik3w+mbJfW1TI3zScqImii+J3In
uvj9b1PaZlM85y1TuqAGorB59PNpIJmZ/2ihWPHlVduOQU0gXS10v7W+MZ+f/Ki/zSLSdlzeNimS
W4BKKJX/9/JGO83GeEnK01B9TPpdMenLxm4RB84Gp+iAQ58TAg342c6cShKo3HI/dgVK23dXiidK
65h2+w1W7BML9vWeDCH6QjEQZI395YgviigZ9TIuT+ywYpDur8lOmBOrjF9tSrVW5YyKhTjKoTff
m56WK2+M5f1VeaoyKk9S5E9sfjWG41eqtmfa3S/oA3aL3MsmgCNK4VhddlzIvpS/Xmxp3Q3fmAlF
hGd/PIAB3FkD6AHoTZSDfpvTedbGGahQQUAhra3TiLwucXrrGnnQGku6fcfbegdZ4F26tXeoo/yU
FASRVoS/nOcX209w275ZZn+xkvhLaLkCvyPL+tX9thK90qNOKYSVxFL0WuVX9GDlyT6JPyYFFZnB
2qnXzQAEvitmH6NKWGm+x9Z9NpGlzL7x46y/hD62sGLcEbA0+2voo46yNtnjWMCN7DYxmYvbQocM
3TcVR7aRIiMBuIphbaQUPxA+BrA06FS2Fw7pUnjvkBcooB5BbwUVTWMV60sZtqQzeY2tfgkU8sZX
RzVX8uxUeKdtMEBrIe0Ssn9w1sihVbtn2+077woBi7adYFLTHUN3eVZDD2syMbyyC5Tegz8gLVcy
4evPff0GL1D6Np3ynwCL34vKS0eROVx0q+IJm7FQHamHR8KrI7dEdIbOSGiHScovvjkI/igogqCQ
JAUZTx0LT03xS4IA8VhZqeeU6bxSOc2AVJKtkmPT6yLgzHPYx3vZPukoBcAAY/f7obvR59xPpTsF
9HQPrcgleTCi6GjpOeP6g0A0aKZmNYBW//fK+4vDTmc+iCfhsWuQCnxxX7IyabX+2uen8ZAGdMuj
v32arWVLkglqCnhkPgogHke6ii34Ot4gQoImBNLKffZavbZHEcZIb60AQpsflzd1gCnbVNFZWDXf
JfL/APOJUVXwIiUVVV7V+IRu/bZvpVEvkq5oODqMTa1uiomWMRWduFZfXcxwVJ/SkXKj+ThcSFw2
zTcj9Qc+QFweFjDVFr4sXSJfPBnbrpJJHrX8NLXbduw319JJyYVVYD0IRGXBqWr37iRRXjBCW7kr
hrcWujbVWMoNkQ+acxCgKF14URMHSop/z6P819ExNO5MQbaensEvtzfnapUW3ZSftJYj1EB9r3tJ
rhA/kka9ohMeF0hifMhmtit0iD+SWl4mCF/VmJnFRVpdjdbVbcKBSffagSLkYg8oEDdUXV0nXo5i
QInGhCn3Dq4FZB0gDniLGOCKnOyzJ29YBOUiiBdB35DJrl7wcC8ZK0FT3B9yeSFXvisLZ7TgoOGS
HLpoWtyNSuKNOv1FSUOTkwZPgq68THYSaOgLXTN/jCk2y11QKuC+0xfjfYHK2JWKkzj0+nxYWfnr
dWruUxN9jTneJFK3Tfvbak3MmBQqeA3qbqxlNleSW0dtnk4LzdhZKqFQJdHaEh/Oab3mxxOaWSOJ
uqtFDKdMdMHY8baYIH9UmjDjxhcSUgDxXhEKreGsQRXUOrbTNTQHRIp7SYChVwUuAvTHqCfR22XC
EEownpRHwxq+gZr+xdUEo2XC7akYHMTq10Cn6Up1gedA+q51i0Qiv1uGsbFpC3JRGkUr1PFw2RS7
dnKk+mbhqyR59mHBiVi9fbP0/swdcS9oEREDWZpKSvS/5+kwXk1bjpTsVGcY/6ufkt6ebU9r6M4Y
TEdKXMQg0Vb95rJ/npkymF4hfA5Kk+zgFyNrloVmpfmYneLsNo11pIoOBmQ/qbrqk4PSUaMy0UzI
XiKRMCjnnQaVq9I7mvWsWBwodv7NFlS/wkgwEDr/Q5BYlxBn0r84a3MbTW2RtNkJzz9RhhUOCPTj
sa2GsT54MI5IuziBWWJATaEP1dKto+k4kiiQu6OZGe45h45Mp3NUgzHwOq1U+97UUL5VKrLK1V1S
Xh9qdD7yO4mNYnajfy4kkt+QazYsM/ObwPYPeXnxOKYQQQf4pbPQvoxvms1lckbe/QQlbiLt8T7E
4aQZ8/F8CXUbXa+fFbdntzcZE17Vtp+O+zPxvZxIbiM/XLXqmym3/jLCUInC1isk2VX966qXzam1
zqa5ONb1qrf9GEHQakPVLT+7MN2d3+3LzsL+LZXFpjpR5uh0B4VS8NNkFenGJSEmO9R54+vNVB2p
LJrX1YxECrRVD1XkN88TLCXNwUb4iGraun5CBWLL1g90Fw4sEo+JY9wqd02wuDHuWEOLe7jPJ9NX
oIRwq9N7cngfT4RA6JoNTdhafvFaUuSL1hBPFHD8ITMzr3IYGGivTjakQ4pqgyJrcSNYE77ZHWKx
/dfJZZQ0y1bhO2bItC/HQdScC2tMZ53JyhwDUnv1jvy8K+uQJPX0WLeyG5dhfdlW1+GMOw6mzFNl
KooLV4HPuUu8wvDs7yTO/1KRQLCbLAspZvwijNd/bUU86EU7SGf1aFFr92hmWgvZzi71GijwgmID
08TgLNaiLQsKZdO/F2ylGr1pN1A2oTHplW/fqVmaf9ov7kkTOuKw1NLD88UFyuc6tkYrU49ntN/V
DQRgD72DFpcHr2RKGd1HtKIQxP7sW1j1HaZZGZbviUOvjhFGx4osMqbuUKImDJbApmz7eH1Pfip0
QWjevMvWMEYs7sBsvPQv5/27+snhilWqIJbIXDwueCKBgiogmYZHq6M9mpD3/J7trPkbJ+YvNopn
taAypXAlMQPCqP7mQ9G4MKWXrFSPYvizZyTDDDjaIDqDe7GmGdUIqIuzYxqvgojyJxiCLjQeqAmR
NZ8l11JdnR4+OmFbl6Iw8D/8Ao3qag7Zl6j2fRer/bnj/3u/XxJ67SK2U0W/qAIksBnc632sO80b
vZpIYc4Ap5A2E8BDb9qQH4YqDHmoVfygLh8gHDU/vtlT4iD7sqf+M3hfDHySNkmvqyxeGA0pU5gQ
Smbe+yWMNrfS//9QNWmDBoVNzQulVfnLosQqmwu9ZFF2W2NVwPlwjD9QZ4CA8puH+popYtkD9iZZ
r7MbaWH7RK39tiTkhdRM+VjOxybGYXlvJg+5VNMM7CscpNKLcnMFdy6vlHYFKSvRerQqaQKCqAEi
dVoKC0dqt0DJ4jcNSb7jgrQRbHLVilNOBkB16q/Qaw5rews9qBxK6FRkKxjIxme0omLQKdmqIskE
3xEJ6ydwIl20zlDk01xqbQCtW9HBC3bwRzrt1BeZABBgzl4BCyFUyZrgmoEnVO4Tj/zeJ4gcWsEq
aCgcQBdYPJrt8ke5O99SSFpV6MksoUzEMbr2uyu+er8DUXDNXBnM23Ai9SX3kHbVlPrgJrlwbQTP
a1pTmrC4a6ip7GeIS5B2CEean9xmAb1Yvicn020zIA4OTFXEeSZKbKgUAOmr4FoFEvIcryHsZZNc
QY8SKljPyBe8jEDQFqtJRuUWJCXKpdJyzzEKrh76QTjsVkAzBgj+ilV59tqPbg+5rlwvn3HGSZ0Z
iw1goioJWhjAKeBTa4+dFB6g/RXecxqFo109PVr17vx6Wayrat8h7v5QMUKpqyJmS+XMQrR+NdzN
r2xhKgHxqUA5Dn2NPSR9/15jdEL+sXPwDEUm0jRt/IqvJraIraLrypQ1BnEndIkZDDeLw8VeSbNj
m2H31JjMZKjKTmOFaBC2MMmE5gLK/QbdLHqSX2cI3t4tiqPQWdLC27vpvLXe+pfOEALEU76uf5r0
i8K5qAqlCosiBwk5Qli2zHYAdo+Wwx1pRMTJ0mwlFApcqGxhagprazUWK+tEMMecKyhOkyLHPDrg
o1H87RWHrNAFHceC/uVlcgeOyILDEgkXvznGN4NOX171JH9Qt3q9nKFPk1G5S9wugRKcjMkYomUZ
gVNB3g/tH7AXTPxtgvbGYhn7FOXHN3nTDT4/bvfSqqGtIFllwKsEeyatd6rkardT7M8JwCXkMh0i
W4ncqivbGw1MIbxR67uzLLTTUyyFvMoh4MiX5wMBDQEbxTYTFc6RsucKXWLgxSv5sVBdACombTYL
P4WbmPZzFMUAyth+t5Ieo42+LsiE4VK7i8GpbiIEd50iYPl0Z99AEymcEfTdaoLZ8YEFFx2Sn6Y/
g6/Jl9NWz9aW6Y/4GssLFrJead2aDGn3ME7uOaAh5I44Xb7RUXs9g900X2i1TFZR7ESIdhManoDV
gY0pd2PqAP/N2B5XylMkgoGAwWS+uuBK7efmNnKytwY/+aWD4Rw6iqVy27XbSHMt2DGu3BWcGVeK
L6/wmvFkL/09W2WSHAG/ScL86Syt4MqFDR2v7PiIqPgiWXXoH1BZHokVlvc85CZDgpDC8OuZo5Bt
qa/MLfwAIIZZQD9ojQJe2qDme+pGgqzVNeyRxKWeC0O1qDAAeSPVNH9zEn3ul/+eRJZOpzEBl2lS
crK++OZ90eYqmYXpmERrxcJ1ouWrsR5KGMd1IuwifliUKwMpyDRFxNYejgolEQjeUlvzwYFN6k/T
BNkRQ0LafhOa/sXFEAUQjcy1QmuupH25N3OMlES5WuMx7UuIuc0RYBRkCXf41DgRumuuiELLcgVi
CuLEJeXfBogBJYJmSVZzuK5iQHumo9wdW3zwzD+PjhZ5pOos3CQ47uJgzB7+baDkv/il9GuSd+Wg
hRzHNr/4pXNSNtdRmcejcopnxPJalDkQjPNhLAD1AN6vjzw1QnPU69CBGwJQd1W36j+mwoVKM6ea
hHzDhU0Lk7eLrlluUENxCtpFOFGyk216xpnSBXLdiCNq1LN9VQ2MzE2BlCmbvtsM/BnSCND398Ei
4nLOTDGkciFVxtWxa9RLfaouV/DFVA9j5xw5E7A4RyVfrj70CB+0ATxpchYiWEiCPcIcQQ5LXnVa
XoelmpFCXc7QGGD45GFZwWagBmnjnwf0itwWUus4lKGYJn2x4GA45jrke1bq5egojH5JRpJ71ELZ
2mqRo8sbPfOrZL0AeA2iHLYv1Jcua3l6agAzAaVDMXYs3qzeoxYOk2sDqz2ni7wCq2OCt+PIReEi
2/TDqW43XU9GNICP/d+zqvyZISAMF2QyHD70tH2CXn7zbLJ2QUlhbsbjuXUv9OWnp7gC1oYvA1/L
o8ru37dY2WOG8tH98F5us1cLPYRSwB4hu7ncms/XtyoOrwD3ciRm/3171h/MQKJJ2FaoQkDqqsDI
9CVGm5R21nqqEUfi+RLi41UjL3aLiQafAv4ChFgHjUXhFAAKd2rrLuARoPoAUKw+g6yGIcVeXQhL
ZETirR8phbDHCs9p3mcDZmmRc99vVYk/ND4MM+uPrNC7DdQaAg+0H8leITOSQzbsUEVO33JSRpID
jzwBgJZROS5DCOClelr2VajEj+VowhENGHhTKchwx76WhxHqrg2WugMvyBBXYa3sIyDhbe+3yOOl
wQh3PA6KsTr3gW1sjfPaMpxBDS82WK5V2yCRGbaKXykrU3FRdZ5nB84pHDBepseuKFazvKa1jSRT
7w7VlkcuCKDJMz0BJoGLNKaDs4ZevIe2Eb42qExyj1bCGh1JvLHKSUDvglEXAj2o1AWLxCOYKTXX
6E8xOEs2mLQ5lxdkLU/ZZHuVSX6x4FIgPYrRM4BH7KZmP+phUe4qxAWobhWnbPyI0vfUflD6QEa5
qDuqtaeXgQwz9MK9IF+9cPvL3rAP1+we6JcleUbkaYuTYd7LJhQtFRxi46MUHYb2VCJx+qrqFDRg
6D9czs+a+sMGKnCu3i/RYTtk93P1Mdt7dbFNLY6ho9SuLWpWiXuN1r11248HK3Wz/JQLUM2yAnt9
cbTMJTot7V1FD0W0w0rIhhPjlA7wUQuors7hTC0HLYD+HqBwmTmdtELn3epWWbZKaHBD1gzyF1r8
GzeDV/tdfaHff9Ah0vJ4o75aoc6B0SahCKuw06DKgG1CylZhhwF8d1Rcht4rdF9B2kVYtyAdAhP3
97Kttdtre0bvnaaXs0LS+CEbR4dKhGcDUR0/Zg1V39arUhepah36cO46R880HIcn+mSX6uWpne4K
62TPN+V46hYbawxbHbbspzZ/QNoOFHKDgt20LuOf6kh6JVkTEeRYLa8HkXXFWHkF1gxVd8slVafS
EiKhoHkyk+fKXJOF6PBjYBCCYNhaFuNDb5+6S8AzmHC/9a52Jr0sltQMV4K+j+ubZH5o5m1OKnoI
82wT8ysgocguw2+fegQEab3J7GBhnST9WKiH2bzjeLuCgFJ9K30Y0m3feNro6ZNT9kGnIjJyFCLT
+Y7DR5VfZUgQaUDTnbFb1QC9OTpkL+WV0IeP60Lym+mgWLsZYv+8ccGs95B3q8GA6o/sSeeOTn5l
WmqF6g2qfagUGVeRNlZKyHh9b0aY7eWTvueM1n6MjwDIFw8qYq8obhe3xabdUfyhX0fdtc9SKA0C
kV5DYAKl0b310fDqe8DVPXqn2iF9muHjIecGm5UN6m4pFucMotulBRAHEt/ucphR+I3yPJg0y82H
aVfULsvFGlaEel2g4h6CM4XdmkCy5GFOjebD4FTivR3xfU0cfC3kSDtLSw7B6UN+IROBL2EcyLQZ
mqv/LEn2DsMhjaHwoGW64vxRNWq45ktC1EM6AyFG+gFs1xzczo9w7xeWhaO6yQYZracmlGZKANr9
mMN326xRg06BFNXq/RUKtyHe5jHdl7HXUQAiZ9Y+tJfey7u1bp7iaDeKetAc1PbDJX6tIH5PTkqF
vgXZlraExF9vaW5qndaEokciog1kNL3X4LrneQnAfCyDuQzUNJjgnoandWv+UH2+GA6G5ECDCbza
Bsnzrj+M/nAnv5qv6sPkaAgZG1tlS3wbKgFZp41Kg2WkLEnPgOBenF0Eq4d+BexdJXG7XjEKYYOi
yDlg/eyj9/xoPDGGDHyE79ghUXoNil18m1Wv6RU1AxoOPFQrlvo62V+2C1+DRKndoMOyM5DB1o81
hmC+x3BFN/3EMXJYwHQ8e2DEmTK5BQMtn0MCkBo2fQs8Rwn6ieAbvRo4gKejvQfvThDM2QzOhJnN
JMpIS2AmA+ttFZ/kjRKmW2xo0B7bY0fseBe/p2QXfsQyVcdiZ+27e21jvNFekydL/aj5F2teZ2O1
0unZyI0fihXObxXDfKLVYTqoO2PbbKgM3S52HfQczzjIEJuUz9Pt/GD/6O5ryMieFlQ2XxnD/CN6
r+/I3l4PBhxfeIUxcQEpcqrSV+EFUfBMYWeNhnqdt7dN5UVQcNErIq8WiMuxTKGJaiHHXkacvmTT
BuyfI9GUQzwFmQVnMG0itL1qSx0qEGJausvIKhDUwuUEnfvb4g2xIeHng0Yg9bZis2Ieh/sa4Dka
JmRpxmWLNkV/tMngndPXXvvZ2i0x9sInSSFBnDHrdyVsSTNu0BmEvzyq60jhbKwLT+8D9eLBtnw9
B4OGwuMTTJHuxO5N1Jsyf7woJ2lxG6GJKclOReU+UhtHIVegti+adaLc6LEqcQvj4tTkmgMUhOa7
mDHoUfD1aSvqDWiBgNAWsp90/oUAGiCaDVH0QOSua29n+g7pjAf0diAgr0EeX/e1+Rwz0rWDYPFZ
dzrZk/uAHZ16NglARFpwPem0UjfDeRddcEsCdbzLeqQIiNp9C2VL7aAuwhFTq4Ud2GT+Dw0fTfbN
qqHPhNcPd7jBqrW96H7dbQwk49qNlVOd37ZQjsNeR2ze0qD0HbjnEzv0JYijkC1TKBLFDDLQ/83F
qkp9VYa0HI/yO+XC6D6nlSViu8Sw01WejLa6iqewtFE5R1UJLl9y8j/zPtQAcF0FiRpwLSZeAlba
4VQt55+i1SXBtQMBCMo2EJBZ8gHCNXdkk+SeCzhQsZYpLXmRM1Tra7thZGo1oHzPnwxo+XYO2fYF
pEKPxv2//V3ZVv/MApmSBM5F1zQNtIFI9v7mj+dtGy1mSx6OCyNUznwOriRSqoep5q6gvlFg/arm
Fx0tILvZWVqy6wzUQVDN0MadDMuy7hDWq6VoAmIXaJT46CuGlqZzsE5nnZ7CsBqQLrpt4yCRlxIQ
e/IjGjCGUogU8fWE3yPl7w2BmPZqZEelp4NdvW21x7jaEmz22oFD/hqH8XCnmdv4clP2z9oi4MDT
p61p31UT9ZOwyA6X4c5qDx16uwNnUxgZdNVRQVlrNOOSQGhDdXAUMxgXRzN6bKNdQyPQ4FzhIRce
Yqiz/M0gQrJNpdltrxdroLk1ri01dijZaN6H50wj1Y44hxf397NG3AgmaqeXr526J3yKqyBPvRJb
gR8Pl+R5l17CVguuiIpW3mSfaqQB6QYaKciuCfDmfNMQseV+Nq+h0LbPn91DgEcJR5n7zEPuo0OJ
PHZU6hAabIxrpSR8X9eNn0sORmyo3ThCAx3BmEBHfr0KaEEa5aAY3Zm0PEW2cBIZBfo5V+cCuv5N
awcXCiZFeGlxYmhSdRSa4gCpVh4BptrvjBQJc4IV/6IG42ULgq7IHV0HZOSyRNP3qyqETya4I6mm
T16NGC0JHQrsKYpmrnn9Dq36Zy0IiWnF1HQZrWnb+AzZfluiijwZZ01eDMeK/miNEizT6wDYINiI
8kBpPT2hjQDsXZBf3LzGAfCNJCjTy4qWmonGH92XdT+5BOaE5E6QRY6CVkzlSr2LSLwpuyTousfk
DT/axic3HYBl9cwsBs3FP6vi/wr5hNqxUORsRauWiuNL+mFcQXQvkKLEe+My+VFwLHUUM4UeFTNl
Z76Gw1utTWD1/NFlda3cnIAKxtbku5KB8teN/Nsoid//Nkrp5dI0qXIej8iAIVoRIbVMRwGWi0Yo
3AsKMjmemyfBal+7ZCU12povQP/hFfcTz9b9QnEXFCCHwIgDvNxc8ZKMsM3Fp1M60rEOzbUt2sYw
ArC4wek9EwUQ3wE2i81VzWBAVQEqBbYIYKQjZ+jKZC/UW1In52otXbZGH6YZlTvfRigGnBhS8/Iq
Jv+uOSgHnR+mDwgqlMuSLtGl/krC7gnNhJsZTI+67EfQjEtNEBT3JEMy34SES9kMBANU6G03vm46
Ol/zTUR3jrnWFY8zBRz9QvEwubCTnCHvZPtOvvnDIPmBhDAwV1I7KM4gl0qSFzK6aXXVyEL7Gb2k
PyqaJHHhTK+POF/pAETT5Lt0w3eT9sX6xr2qRVcpHY9l6Yr8OkQgFWgIV4F/DFo/LeiAtnzKlKhQ
atLK+IMCRwbXROPTnjNw1jJ00YofogiXstRTb659Or6JRaihKLpIN9e5A+RTu4P3H4/XhmGa9Y7+
oBD+miHwIewiLKxcqigtC+cpf27WZ0gu6shB0SetXfJHmJkZQVV6rnsP7QLrEi7ikMOdM1oHXkR0
FwUNQQ1txy9UQzCUiTBGa3U4Rddjvdg0mU+Rqaz9SvsmpQSW/C/DCEMumGDwkUjrfoWBaWqUwRXU
ycfajdCip5UUVj5lPa0Xh19fZWEWSmvFz8IYiucGtul+m6BNlKIxnwoSXb5LPuzDeDfsKk90O0Ee
tIvXmBRfdzUQHU5/FNjFJb1VXuWJj3oHt2xghfkuPc2bdF0caMA/Ck7M+DRuRohefxEoWCF8s7wW
dWEnu83XMjWjjflW8Ra06QJjXUq0CdFAZXrK/z40erqAu6JtjxRjBuljcUddpkNzcIZJsOjCgUYm
C9yl6KQ+fwz31rpDUbgLi48UWmTx0YVpQP6Cr0A4htmz+J4GVF7RhTo/ofVlm0KgrDyI7379TLxe
vJZSIz8D1s1n8S7Zc8p7iveKA433EK/+9X0aGFxZfG964rq/rqmj04f69+c9qI6gNzT5CXo2fKS8
g/gNd/Ag3l1cj3f9/Fpc8dc9iNca6/iGStOvt1Tcz9/8uifx99ZafBavE4wuxtpal3uuikaM+In4
XtyZUiDYc1miZVD11aGBjjU6Q3yhojES3QtNLPOAAQnP22lw6r3qyY2DBvoy3bQ+j3tD/stjwgJ4
GqeNIq5ARB2W9/T9MeXoYPLQFossSlbxTXzDf7jh+Kbb5nvxEZ1oKN7nrC5rTUXqtT+qCGaK54cN
AMR4B7YhOYrXlXtIARq4pE8pr8/uFod0H98gTHNjH5AR3Yuvfn0X34jXi6uJn4vfiO9SVvXikFH1
OfFJrGnxDhU/myACXiMqy1KvtrwFv7D5J62fRh5c7AnxMa1RjmSPoEjP7hHfd57mGy/i6w7MReeJ
fxeX2pNHzzRaDFKg0GGnrw30UOKDgapjQv5uhZGob5N1QvcC1MP2kVhECTq/9LJ19nIeA/X2EhSr
aZMeih2BWLHTkOb6YCZ2ZnjdJD6wJkha88fOqxjAhjZFMZVdWIXJcWHD0ipWrs2kaPcQocKuXCFj
LlbCOawh+u88GcVdpDnX6LexUhtWsf2oBnjT7E7SRpDlny4o6NU7OUBGc936YkHHTJHYc6Ur5vTq
n7mAMAHxCULokCjevcJscoXkxwiboHoTGx/q2/24SQ6Lfc3Wrncz7ywYPCtX9a9eBU9n5SLs51vh
uJFZK+x1uG4gLvy8YHBhhYg5rdCGQgXNhexmJ2L7dgPCxbMP1AzcX8OR+HDW3hku8A9kRs9bMWtA
8Ldnzwq7oAsIrHiQqy+MRxyUzD1eszsxn+J16R5aKQiqPv9MTDbH2Gm6ERNL69Xn9IsXZmG/Zc2v
s0N0TA7ieWLWeHKodwlEv8mBoWP8+DY6ju2KJhSeyvi8fIcJFDciPlvhZZcyciTDaHeTXP32wkMI
0t3O44oUSVmKaEzzRAlMKQVk1POzwarqvCa8Moya++u2eAqAzylPszjMTySjWb45+1vs7jj4tYAl
9qOx/vW6NPhl4YZXYVGEJRK2S7pn89KpWhzik9iyYtL54CfzRoWbZvrRMi1iwsXkV15/BOHAdVlj
lLqxp+zeng+xvn5Zt/EupdDIKtHcM9ZbbGYWl7N4PHtqkK/F5yvEaKojpiMNKPn4WAc2tbbOkWM5
iFPpzMIWq0Cs0vgUn0qGTCLXziKY1oinHzEFn3tZ7FJybCwRYdqEOROPL65e78T7i6uLM2O8E+aa
qNmpuL4aiPsCIcTUJ8eY+0lRqoa/+Ehe3UnXZgCs95fNNxjBTpx8/BPWRNwq5kMsSnFsEnp4jYen
FbboB9pHWlPFno0P182vfy30OG2gQOHy69JyIAZCc5Nj7/3iWh5OYvrpJdhkaFE2frY+7wp2LG8Z
EJKwDoStETT2On9Xc3aip7VTOamEDYfVMGY5/9cIDSdxVwarWLy1WF8ZiQlWUBLGD+etqJvw3P1W
HEriuKp4YwQ0vVbMC2iTdXIAu7wTZ3Jy4IPlLba6WAXMBye+2LSmu9in9DlHIVKbnP/4l37xKHab
+K0Yzqs3+7QLYP8Q2tyS2Xg2X1ACO0YnYfsZ188zUdh7MtZ4B8IvEBsk9ZvAXJluE+AGuwZ3AWPp
RnwW79p6l+1lGx1qQDZe6vcBOgtsbjGn0r2YVbGwxVoAiCNWP4uFU1LMnzhlhAdgrcV5KnaBtWad
fRp9sb3FfBAPemLY8keDLSlGXwyhoN7umC9h/8U+E3+j+DrqI+jRM0/XoA7EDsXmMOw2GTWUma4b
sW3tj2KXHtCZ3OgcG2JZiwcWy6rfCidJ2FkxyLSu/XpKYQrF48wbsuT/G0thkn/ZFnHUMvf34k1M
PAyxH/tb4Y392rcE+LsLLFlwC1BmPZY7XDA2eIrcsNhGAJoZTvFfGJRXCOZhN0NAG250Eudv5Q03
zXP9ytnJM1qcbbQ9YwazkDUjpsw+iMMO4kYxLmJ0xCOyAcLaTT5PRZTUsEXClJGF2ACGxwwIn4qm
UWEixG2L1Sa2gNil4jQRZ4nYlcIyjOi2pv5llx3E9/yU/Sp+xx0HLAp38MT026dsT+J/3Xr/R9iZ
NiWufW3/E6Uq8/AWwiwCKnbrm5R2a+aJTIRP//wW/M9zn7ZPdZeloiIJe1h77bWvYdibVJD5DyQn
4co/YH71blKKl1grg1feOVkIflq+tub470FaVvJOb5bSDBKtpfnL6xhvFpJzuauKpUxbsKThHtbN
1blzXawC/GsVxjnn0AtKblR0nbWzZmTjfGHPC3xjQNys2oXu94vu8fTaLqhpJevTooVDD/5wndxz
xhSAbF9pC2SNuISslzJNmEpH0788OMjjyTSSCSSrYrxQwVzdPjhx4bcnkm2ZjjUBQGKp3L6sq/98
J3BvYsuXLo5oQglzkt2yT+I9svxyxLG+rt4x+pTS39Ysu5f3IF/lFo1Fcl+vlIXBLXd7vK5nVIdw
j73MtDXNuGjmtY96APYz9pPEAPkMfsYLtNKuLQ4FzViqR+njfi8LhjyCBfQkkZJhNEtWSCuQoEjf
y3uQlQDkyzXtlZnr8IErxkO/l3AnuYYsAhg7b5NHCQIRScrl+t5l+EvCfstGbs+TsVIS+YlXMiMk
rkgSwyMGgsbqnEg828mt3hbklhgj0ardeITA+ijxVeZhuwx+tsxASWDclXLvzJiNDE6qE6sa6z1c
vrR1uJcBYNAwIv/WkwNouI3TAwTCuCMlMq6pDth3rnBa2gxMfNlJCyKaiT3OmctI7lT78SpdGWs2
pzQ64IaZTuqoL0/b+DH7CB9VDA70JRbZop7AAqFusJPeoiK4TNbyk7qs+KnahtRId+pSRmK7qLbZ
Mk3eAvPZofiNytM8ZWTXvkPfyrBUecmIf04QN/eIYTKfO15ER0lOpBv6gzFDOYVb4ahgHa1Zn1iV
Bp5RbcdNuiu2yj7ERYzSOzIfM3Jo7lDGuo20RDkfdrwIiS9S+otyznvBvUK+IxPJp/x22PWHaKlj
OnibQOyx+Y9yDii30F+suPcpnIFoWNdYokmrgwzgPVzWxgICGr8xFvJ76RH5Hq+UV5lS8piVZz0w
uS7r8Yekmv/3IbNXktTbM2XySSKq7rztP1PydH2GcpQJeiISiFTfwDyRqCDPl6TV9PVHVrxjzWok
EeH/PjueWfvW9bmcKz1IgjvssVZnNMgn84a//v/fFUQvYhfnGjK/ZUrdPmSwyALoPlkz7eEWEeQF
bn8FoYPNizxDRo9EDFkoblHj9gx5rgxteY30+jVmEI4v8jzw6t/QbCFCOjMJhJxoBT/dlS4zWMKi
uK+kaBemC5sIdJ0c/8tcZfWQz+K9X7JasfPfBvzCJqWVORLw2ePgxgSShzl/hI1F8s1E4kMmHf90
9Za5zrF/VnUcaGqo0nuHdFFKCP/kms0rlKhrCil5p7GUv8iclrCRLyj9z9Krzkq6vn2/xXL5KjNe
Ij3Pm40f8p8FwUJeV/aXEpT6veQykudIHGAbQ7NIw0ijSZhJ1+eNzF+ZwdYsX1TvrMFr3h8Hb9Is
NgKi0pS8KaQjz9QyoI8agPCzFQBaohDBlheSGE32uZFOTx4lhbLm+UJbx6uQdcm4priyQMpbq7ey
L2oQj5G4cJpxVDlH/mo97KUPJEeQ5OjW09dHtGnAXqtd0ofXvVSOT0r+iHYKCaSDhgrnQ0zhciUD
iHxKniTOXOG+XjV4kuu+TFXr2YR4xQ/R0pwXqAE9dy8V4UxyLc5vX+OVRStcWD1vM47ZuB6/Xxbu
nSzI6aq5k1drWDM4HVjDauUw9jYrS5wXrsGAwIU2zRKndZfj2YIQI9EKERltmuNatbwlyfI92WJx
8AOEzs7gcNday0vKC98u0HGpaGmx7DarjoOvmabM0j2iabKgjnOuNbcIzA1Put2POXcIqnxyTAqA
lBNgi9kvc1/6VlIHmbvEA9azyz0oIQy+Z99klR/2MttlrpNkzGWy3FIKWVlva8ctN5M2ktgU3Xd3
cq2SNs2Imrzz75epjYINAUMGkQSlW3NKQ8pjkhmUV/jPchXd13c1CwpYwprugRfMSozGNkcrRL2S
v+TEvVv8kztGD/+WYstQlBSZEhvD8v++Mjslgbh9lXunN2V+MxsZ1ixBqMWfZrLqyLojF6c96SJ8
FYdNcN9B8qCXJJkp5z12NfCWIUhBDELl43/tBuIOUHxHgLnFNklgJOAg4Efbdd/J9q93KveBcdSS
GMfiw71KWtsyjfDje5DgnDLAJKzT+LeM/8TaK2/vn/xCQptMAotsw/avo24R8u+3kHfryVtJQd7Q
ML8uptylxGjZL0j/JPcyaOy5iSOZNouW8nFGln3ivYYr/Um1oMTcmk/ayl39r7Xk4a35/olfdD4n
4Pj63P50zbT886RmhyrJjHyVCBXPniQpl9xWvsv2SfLwZCdppxgQUkCwV8pRgjZApNKvBoL7dfxJ
c946L9jjkbyzFgBIJL2h3Dn9kHguKQT5/HkibQTE+v6WCN9GpITs28iWlYijuFW0HjdImdKKUqRB
RvM6muWRtS7nOORJXJZs87a+yJ/l+hIAUgA2zDo2b7fQyHT43tHAHYzRaYzYMONY+lAamTP5naTE
9Uq+diRJzpozYBq/5HF31zDpdNyBZMKcHzwGx/gSrIodjEaJ7gEvKh+CtJW0yJlycbDt/KckLBGM
bW0mj6VUJrkF5DkM5iSI2aSokrLKOI3wizIxg0BR0QO26ddg+jqEN4kEyoJDj2uOKyn4iSkpI0Xm
oIwNjJde5UUY9CQooK18YhYvLi9q8zauYYdpYq3vJYBIL0k7SaOeH25Lfs5WAGtcJu8JUFTIM9iU
SN4gDWRwxX+yiNsc5lxidsswRkLeLboSA4i19R3Ilh1Q7uw+3Gf3PJCsR3Jzg8xM0j9J/SSMijGY
wg5b3rjcqYztvPGjh5Oc+WGWIcmqwib8tlWRzYpMA60WhLkESrHtk5yt5g1KUySAZJrrEtHd6X6y
bhfykvXqFspheK7JM9nPShL4z9dim+5GnDb5tWx1Ve7rlpza75L4SYoqT0a/i9giNS0pZEqFg1re
stt4L5kg3CXS1Pt6Xu/NO7qsZeNELst/NUuphaTfkO6kTiJ7TmWOrsK1zlr5FpsKyV3lL/Jd6mX1
0nmyVgm/k/9S5soeVBcSypzcY2CnwmWYgizLgfAFUwhtCSiY1seowXnK392HIngwz3dK/INjs4Qt
sf2qZgcIBN5Tkf3oa2BFG5ckvffjejWyjUp9XZ1o4TI/fRt2nMu5lx8cgPYFCHwYGC8lmmiSUGdC
XwERcV11gazMwu8V71BSeGVltpM5EkzKxFt171RpIS8pq+gjnN+aqgMEyp9or1a+fYyUmEi8xyVY
FdqTh8OyqifPrP0LbrWHITSqaKrJKovB3SIBnYru+HXQ6O/6+4m/tPwTYZ46NJfHBKbzS6S0nyt1
GnxrF5zKAhNCgwhyzysE+xKB92b3yIHZNYVP55djdN2mjIxBdKk/pd8TGJD1z+QBeyW8sznzlWkk
cxWDvGXu2+8HdZnuPtEV3FaLtJjMs0Vx7Bgcw3J85yiWzIX3tcjB1eDmJyWUaJEdRU262+Tv1Bse
QAjR4e/uzHjBvWIpxReQY375fk0jJIVwVu60fhdpdBk1DqPA2StP8shaOX50dHw8g7cW6tqv1zHo
rBwZQR/oU/NIPhKwYbeSHv2wdNCP4Joef6Dcw8kIl22u/9ksRYJdanV8Ljsk3RnZgL5WdAq4Pn4r
d5B9HGSwZ1tlhXw7ZLTbY+VFLkNhftctlT3/Lsvuhsu+yIvJBbJF/W2YNDTB9U3NIG1stRfvJ0P8
w5Cb4KPy7RyfI95szU+c8vYzjmdlEtTXdtHDyW6Q4tQ79UnfDifSllKvUuYMqNtrOJTRFaTjpTU7
toHKTyS6AdHJOUPzzp0tuR2G4dJ54f6ajdyNPXNe5CryHLqFe5Aukg0kkjTJhPyTpmPDiEHvi8Kw
TehMRqJ7B8hehTzMyFUpNDIO6PsNsDfA/4QUjkNWIASmt4GgrGwkd2nEbDsATb62KE25jBj+t1/z
0h/O/vrsdCrtSmsi+/FNEdgH7d1OjsMmJiPultXH63XHulPQl2Xje9s/KytIadHBobpHeetajNJn
Ozik35UdVIh7bWfsk0N/iJFdB7b2IZth4/nyzM52J6FNdrWyr70e3lwjo9zYrVWclfRJQpnQuSZV
jACYkDuFErHEPmk42XVLc0pHyER379mJyyBYKYxny4d2GM5F/9DZowV/3Umzm/YlCo+8BJhjtt6T
RzwmGM68qjuz76OFi/ulVDIh9FH1pfa8gCT+JCUWOflQdnJKJgVIqWxzfsjn9SRt1aRLqWvfDnw9
DtXksQjR7E53HRtuyqooTiK4X2zKcaIepLQs0dieyRSW/gt3MR//LBAaNSP2ByuJ/oK5vIUyefeE
dWU/MvblV3IKdp0HPMKjNzozQqotWpAyHpR98GAwAwssDwyGnfH0Z3SX/h8C5EBnMLKDboEDIiTv
X0Ehfa3Aw8jUYZ+da8AWALfd8/Y1H/3MeXPyYjZ6NRrEHPIre4qgIWDHFxW903rtpNnCS4/bKEKU
ktk0AAo12uXAAXi17AcNPVp0wB3oEYBl6zQDb+RNkOVAMxwhoQYoNv9UwAA27roSnVKlmZTOo3EG
NiZQUODJGpKgEAeb7EeX/BzSTRf/7ElZbVLpSns3oEg4/acG7S3eocUwkHCY8x7Kd78yh0U8bArt
pSCWoodiwji9gLh+dJu1rbKk3QXd0+XyXpv3YBsi0C7pwrMWXj+3Ual2JwhYo2YZBhPVArHPKngf
53M0oV320szFAbmA1Tj+OCU/4NR4/ZNqbrvkydXfwGxlPIE4URqblHNPnCpy5MFXwB3Rcz6BLye9
yXbxaebaC9VcqfnBG7YKKJZ6kthTL1nAha75y9KL1jB7HKgYOmi5+0F9gNc3BAu0n8uL78SLrp/r
cCeMjRHf9xYaqAGqE4M3V6LDUFKQCL8PVbRxuwifCLgBKHW6qBBO49C3dVGkBpAEWBZdWPbrb4Lf
xM9AmTjDFCWgy4dgyvq5i+AfBD3QrBBPGAjQEhEadv089nNiKRRFZWMCJ2H71W646UwHmvhhtNAY
FzkiUtRRKTZ0PrBPpZgKPCd+0rWj1q90UO7lmq/IgyI2A6IsIxtLZ+ClzHbWeSztc+cDQDOKaImy
PGsb4DlWC1dk9ucpoBlC2PmC6HRwrrbANhoujo5fqG8pwslFjtv3vvY4nm7XiXv2dRDsnXHwzsbO
dNiy9SgWKwNcrOStKYyVd9bnnukdz6f44PYgls5Hk7WvvpQrrUWlr3+tryLu1RwYrtcovhfmk8Qa
VicvO56tCKmjhvMZaL1ej9uom20MfW+Cvy7h9gx1Nu3zV6uPgH23l2mVeH4eabPAY8ackW82dHPV
5Dj95eU2FLf3cz4fvBjKmII+/xnQctPtU529Jej3sXe38en0HOr7zg5g2zvzJNOn8dwp81lsMqix
RzqZ2fpKSkKpMhBjAZQBM1BtboWIXf5a6p/oaPrFeQTux1k0NxS6xffMXA/hfmzdaZs3WC70QLWo
P8RvwfjR2sG6QobcilTA4jB8UPlqzfsCcmcRKLMRiCv+DgsNkpcZeX4MwL2/rBvl6TKU0wh6gwKE
rkEwz+JxAKCwjmYnhDKT+hlNzzl0ugHAF9oBhQEUq39NhKqdQK6AmgqVQtEOenisB/POih/BO1Nm
9Py0YSzVeAp3ymQkMv15IP2HKBe8TtVxkF8RI/avEntOnieBUl76vdOuazC7bgRnpB7vGxDeMNqo
8dn76IwXAsTCV6PYRqf1BdJPB4I6jPptNLLuabxxp2Eud8uT56sXjqDa8L4xP3Wi51COUysdN6Nh
fxttw2/O4BuGehGem4mVdavaNuahczjZ0V8AVNp/wKfQDbR0B7qlbenqF12D8Rw24dmp273mvo3I
Ftfu/mI1K6d/TvXPE7z+Cv8H9gjmMYfAXIBy/nPbimDEr1MUFzPNc0F4qqxSV2btv6CLyRCm5Qmh
nr2pLlpl26MXA9EA5m57hiqw+PPFtN8DAldzBUxqI6OHbM2va2JsVoGbNeH1aiC8tfLVq7Sp132e
DWDLyN8yvl07nl4a9y/vU0LN1/eJl5/IVqK7azhfuIXaUJ0zFB9OsMU+ehU60/HvrNn/enf/voaw
/v/VlkWhVIXZuycZplW/1ut6AVfjBO5Vbw5tuHK19ybR/NGO/xZpf1e3wTTyX+/uS7si2eI6DVo2
AFALMJrs4joqtO5r51QQp9ixg8aMiEjwcVoznRN4DIutHIiEhDTCUl7QhpqOUPJN5/DnLv/COUUg
zkVaBSYxIgcosZlfBEsG1wmMGlXmfXN6j5qtRtpndG81ptfuX65kfBFV+O1SXxKuNIuswapLEY/S
58OZkjXYfkQonp1xnA4nbXaqnE2Wg8shoNcFKgPVOnLgvrTH00kcSoaJugqRDo6Aro2ld/T0YK5A
hh1NjFFCNK+zzK8IP0ZBFiw67ScyHhibTqv+BXdtG1/m5fXNIFhrIjiJ3KljfSFDeKpiGq2htHsW
yLshG14vQ71tL9p9Zj7ktYHfRfNmdaCM+nrZI9LQQVweTp8OOgwQuicNDJmTIwIiSTfRT/sKClGR
TA2HQ1H91VRfS96Pe6mOif0xDFjS8pYzOAQJZhHFsfCwQYAZdt6GMe4npJZO8pae4RROE3S1laJC
abCeQUkxk3Ce6FA3mweUH6de0L+0LQRxpnPYqKt6LLfjgG4Ili8BHO6amnD3agefmYZUCo4xYwfM
N6QS732eQSa3qIC0CmU5bVwBI4AprQw2xnqfgK9RLUYOVKU8uY2gwHRg4ioHltFnRzcQHLdtefJV
+G8QR83uoHTBsiQZDiJwhCVGVDVeBXYCz4aVHPLBeRzvOuhXLsWpSqEe6LBA0+GehpfK6bsFPSpG
74ekeUDMJ0nmAVcrFwoSO4ZWsXAgYDbtGhQzAu60RzsP0HVjfYdm2G5tm51LOty1irXv+wCtbSod
Xv/saGvFfsSZduIhZaHgTOJUP/LyaeDA78wyXsPoS54TVJPGhHLJ6dABHL5oay1foK+FqrpSr6PY
RFNGB52UvdlevauGz7N1jDlQ13HBCZ6qitXuAm3pTd6+EYDCSJ9rwVmY4VKzkF8cgWOfD0HwkUN0
mkRafTeOC4eLBt1CwZy6w+8bdnzE98Lwpk5BaaPYWuplaYxgufRtjmJo5UZTdaSKpVTTBLqv7SiU
s6j54E1Z43Mdjh+X3kUXtUVD5eJQy2mSH2GOgag9kJEM53lU7tQC6ZzRuBP+pVvjRQBxIwD9Zvp9
WC3c5lWhP6uLhfT8jFF+l0P/99RmpkYXAjnH4Sp8DQN8nNtR6H6NvaNuANJO1G2kGfc12XMdNTND
qXfNxZ5VUM6akopYb2mznuNJV4GAjdaLivW8rd8PNn3vhKBo4hF90ryahYDnozadhhpSYEowLE9p
tiJReGR6pNE4Ty+H/HxfQRXXsAk/OZNTf9rBL277YTF42l1pXBYJDOcpaoszJaJSNVfBD/cdKvmW
aAihIK0jVmP0r1n51sDRCdnYxG2OnAbWt2dYP+4wH6wj6fol+RnBvozS5zF61V2JoWfkGBLL9M+X
bTneu+kxdrYZIkI9Mo/2qVsMejCLrGCdUrHNi9eCEdyfChTY2Sfk+Bs5DLPxUKUgCwoEVBBwMKuH
i4Oiy+n8PnCSbh09iGHB+KOqP05uttDxtqxs9P+xnoCd1ekedOdprtZrO7w8RBhODdaiQo/XOA6X
9LFVMbAYy6Vh9vMYLmDlERqihW5kMEOBPcYwSIGTXNwnB5kQ1Q3vJblXoooJp1BTEqfbUD/EeYip
wAbhwDJ5P6fNJGzYS5Ybw2GYc4STFz6UMjiH6P2oORDXeJwHNiQHGxoQ+7cck6WGfZ1FPZmWqdT6
7kJqniAnlqIJwpbb6uDadQuVos25wLgiB5qDUGnpbYvTg8xbc61lLTRnFXkibcNeYommTF9S3bS2
pvYca7hg8xZSlFcuGQ5TCL4itG+zSMiCkihs4IAf2DGMq+TZQGGureOZ5KM1ef1pfIg0GNrECIdn
jT3VUW28J0waZ1hr+EFFIWUiPEFJaJX27URdi+uymNtw9llcJ43b+02I1XZ+r2fdfRAF81H5ZFbX
YCbjId3ldbHpEueQWg89AmchCg5kADjorsr0slJ0sXUg80RXo1e3aI6o2VHNrW8wfg3Gk5qfwEEl
0HtCXNKoV5mgHo3xLVe7Z83lMFLJih/m+TMam+Up+mhg1Su2yew+NOxR4CR2igapSfOjDk2ppFln
IY5exV3UP8luoUqfS8VP6ApncL6lqTlXtXcXkmPi6FBgHGAMiNQwdi7Fm6mGn1FgYWC2TxLzI6fP
1YuxDUgaM3Seiti+c6CBO7xY1b2mkPdIKXu0ofqICldnvtghO5rIj9kgNjot+gCdOR6fTwNU12yA
MAaPHf0DZtJZQwgEk5uETrXi564YpwFUDU61SXgY6EdPhKWw5mIbnnnKiuHKbtSeGsYwM87bnJWr
DjiLtaMNSYN66VePQ/CEVO08qNctK0fIlChOp1XUo35FyuE9JbDo+wi6CcS2admhc0lRoH3ttBbr
IZYYxwNMT8m9x5VaGdZNRkGyxnQD9rXlRcuh034qruoHF8ef6ln8rLJ0W96s7jdeEn5aFSWSsT+M
6mXl1ePyFLZ+U+uwDplsZaove0V5uWA6aF2MKTmiZb1ITp5QOWBCex8j1mQDCO4hW8jsqXFjOD96
TDTrwm6SFpfb9fIUVXO8sIrxyS7arffkoK/SOTmFwxJJC9VNPyJbeSmaDlJPikC2RgEkOBp1gEng
xOUg1fbWNpzBS5S8obq5vPThi8YG3YFrVo/a3tD0vQ0+tWRLR1ZpNrgfsQaUp/yTqkfK3D1n8cef
09ivase3fMxBzhWVRripVy7nv3L7Xh1RvA+8Zh9Vejw9wxNqtIPTJDMjDqbC1DwZlPSCxJeIUunV
k1sOK5fEsNLejKyZBJkDW+/03mH23bbHHuPiUnv7801aX7YB/7tJ9smI2OGu8FU2vcrtqu2GoNnn
+jh3XZjsrj2tBjF5g69pnpGWd6ZDEf/UiuDRVrPPCyk/FNuNRMrUjTZpHD+eOLWlnGHY5GKxmi1U
O30oTvURyym/adaGq8yk37Uk2bgXJ0NJlDOV4Lse191kQOUuQ/uqQjAS0QgKZjVLGBroMjcvnuJH
5217hstOEbl7HYAlANH6HkBaS4H7usGeRc3q+0WAeYeMUAuJqwDB9PO4aM3mvRziv3mXfSE4XpsM
8i0i1vKVH3/dsylZ0pzSnH7Vunqj5osciYcKZ+cGSnqPxkoLZqIJ4f5Ti2dmGOc7WyUgtyc4hdGB
GuCcNwLlezg/R8lfpKO+aljfbs5CJ86hgIYc05cdzYC8a5mzSuxP3ltbWMc0G77nwbi1UFbuTGiS
mv1oXABY1s+X3H0cC5Ri/jyk/nPcm7ZYZximZaDL82v7JLWWn+AuM+5bnD1bhzlvUPpqYqjU24BC
vh5S3X3WCqxcm+bxHKePjHiHHM32jhmmXmHB8RULXlQWyy7tDucs/EsN5boX+tfe/tpMlorCFg7h
+JM5X/ZKZt2mTRFzjzHy+kG2prq+6hCUl9EeNJE38RiBJfI4DmR35CeYqaHwq0MWenV9NknPz8/k
stOTmT9crK12Cje69dK3BwcZFtmy1rIA5UBODeFcMoPZTTZF6OMt7hmzOkavFS5rcW4ZLGlzkGwm
D7M1S0/eZcj1xR7lyuauipycmmsHPLrdFOcXxdk3lwwpOLbpA4Mti9tFhLLFWDoP5iV+GGAmjK35
l3LaV8oe7YUTEMKusrdkaH2NZXHTnEKzbZt95aGGpiOykFFUD5iiJ7QENRjbBYtNm1oURTk6gbBb
o4tyxoDkzWCr3D4h6NaeSYp7vx3Cp8hKvhmNhkvD+S/b4Ksf0q896yH3Sb/Ss1hBfGXItxdXrw3z
dNqzS+tq9bGyWECU4L5uJJkq5q0O1qSy7mIV+2OUbMYSLmk30xPX1y4Dqqxgaas7NxnuTNIIO6WP
c/IoCXvnat1fLvdDpj53VjAJwrcQtb7ceVXoay89M9hLDEKBzMWnbCIrWinHnE9qZOzLSFl2CgKv
cKAouybK+afRba3MmTUmGJzOfo1tsaHsHv48G/8jIEh7UA1Ako1P+0u10MusqK3N/FbnUQIq2gbE
OVIokyMKY3R9k9XIS2cKdUKyr7/XWL6UK2XoeKqNT4itEw4Q6fo1HAzNpe1G1az3SrN22wftsrGj
tVu95RwdtdReObE9RSBei2NdPjTJprXXYzEvkTx3Hmw8tgAGIypUvVmcnaMfjWkZATTZcEp2UpEE
mg3Np16j3bbR7b8cyGm/V6J+vfUvknaNrtt97Gn1vrzsDPutQKDotLbaTaa+NcP6pC7SyzxA7fN8
0Lm8e7jUx65ctclfRLu/6oj/rwlRVtZJEzX7Wsb6VyZhupVt9z33cTYfjACm+psBhsZkAxI8SGbf
nnedhUJMijHYhB7MaMXzuoVZYa+78S8j6hq/v8wwTzwcUNe1PdFO/LVDezOs2yYZ631M6cL86Z3Q
Wp43Joh+AK6OAs7wBL98YqHrhMsQEt3et8HY28NC75+Q4+vGA6a2K/v7ufAdTKtXHmeXydKDzpj5
bE4Ca9qlG7wFLYLoz+SeZwSgC5iCn8m7dcAJyTpGr2PvX5RlmjxZiY8hgQ/jGSHUViF5mtvH3FiG
9czWEHD0k8RHuCQCAZgsQa+jv4PKWAFPW0yQcusvq9/1gOq31jF1VzMwx7Gcq7bjv/qqPF/KNAua
en9BZyO5s9T5JfStYUMRTEe68wfsPgftUdWHqN8RU/Sp7WCFnDGqorsMZhBbGsXHGrwY76B4OzGu
Y9UxQ90zRdrrWAGQsiD8T3t7UgX3WbnJI6qSm54YUnLg+6B3zWRgTgVsj17/HEtsk5795b0xi3WE
VrBkQROd2v+vPY8TmUOxNGcygOqHjBJusPnWXb9J2T9MW1BcB7a8zrdSW1mBr733kNHZmTAmOZMc
lpdJX6zcdH7OZ1iYiYIRdhfK+ICwQZg+J9n3RF96+YadSIzGB7Id9rLFo1TxVV10IM9HXZmqwSQ2
72KNwyt/gDusz3sWG21jJ7jArDRoKCMnVioHzWszX6J3rmuzId61zp3b/iXX+iqOaGs0B2LPmNhC
ZMfY5EuuVfV25JzVcdwh2uAhYL9z9vmntTcwDa/21l3/WE8GDPREB//YJQvlWKJ7u+PUvPvJjpiy
O+5d3fuf+4jr/kcnGTaC1+RYqNd/lUQMisbNwuYy7qi2mnNKl/mabffoq0dECYA9apPzki0zUE/t
EzLqEpMatpDj4XxnIas7L7en9/pD95DDe+ksBGU5IpSvDwpWn60/ID0JXABz5XxfcMgJYtxj5E2A
boK3TnEUmruAoAHkThExw0jYW5w/zTkFK23m/hjAgVcfYTIvgPOCip2rS2QLqurOUCbJYnw49ysg
S9hSP7gL9SFZxRALqMlMugcLOjNGZWkybd6VuQ2tK4Ag8I3jcWhfpBqAaryVFS+iQOBpbYm5NSii
P7et89tSJh2O/g4uYiJcYMr8+Nfctp3SMNOhH3fVD51S5lv5ZueL9rTsEaMIZiFlfVB96lR9RY2y
RB6IQsoJ3VsmBju8htMAUB2wimNE8RZU0ypOQrGhQHWj99k5UTCOU79DLsPzDXfuXThoXrIl5Fgy
7KaBt+NM0m0WAYxXEhOiPggYtMPgi48blPJGxKAnUvfU1v1nFc7FPHvRaQ8U33Bxdrqdlm7UdFda
uwH8y3lxAgOApOnq8jcFGPurFOx1vaKBODYzVPYAX8/sUjfULDXL6z16b3y8b5/TyeP6M5g+O6DR
ntkTTRhJMzZsYggweWWLMBunSN35Z4xvzenrMLPm2p2GYa3Y2dYTc3pepUC8Z0hlTPWpMcdtZ+Y8
WoxxB+Uyj/OFidCU3SmHsNMBMCHyrtPYB5w1g+03DSZHxBZ9Y3KYrhf7b9UEkbRlIr98/r7hHHsq
KLmDfJnPV/5864Mo9mPMaYrpAEDoiETtrH9ABmWKovjkZzHd/Mwn3zc/yf7u2znln8mG2j6vg/3O
vOc6CrIElxXCX/Ns/gpnDOtftCFn6oe2gUz5jd2rtYQkv7r8QEIw3NjP3g5OOwmZb7wjODTLj8Xc
eQieKDxPnjREakHILeJZszhD/QgPxSNwawgl0AI4o97CGAAwG93nd+2sn/7oYQ6AAgZDrS2QIF1X
z+gAQRoDne+fNjo+8DA4hYMngoC8Cic9wTOCe91rns26bbEbFpe7Yn+CGicKD3ANJ+oMs755M/Ho
CgpsvjVXZ9I9KJ9O0XuDjy1/QxP2p3BB5ad4lk8psE0+sEJc5ItyUS84QMX43aemNw0nH8yFTbxB
fxNBCHO6Q2+V5o+ehhk2JCttPs7y+4rvtbwq312Yx9oueA22kWiFHPB3QJM8OKpgyXgJXqrdOd8q
IirQGIUS2CQ/jMfoh8daEE5RexXB18liMsCi7J6ypbtBqw7f3/ClE/4kSGcQ0Rt1FcyxY5h809EG
IDcHmM6sytBVRkVwx7lF54nAvF2BehKxFk4EJEK6Ew88vbk7Lbvv+R60KgjXBg1fnvBR/6xxlKXo
gdzDjzhCmGVKVZ/yV/4ThAh1nlON+9o0vGvX0CCmAwjtdOXig7K2Xi/lrFo2L2TK2n3Jb84z4OF3
g/+ZzKo1qNdNthyBRgcMNvgZT8gm8bP5vX+uGQOUi56Ktffi7YFeAlyzH+Jv48G5i47KU/ctOoB6
rB+LGb7K23xn4t0EjekxfnT2xsq858lzHVqe4hcISJj3TLRd+93clstohQPUvNz0oCAnji+AUu8J
mYjtuATeucE62bem+hIMEdPlCCT8CUn5cqkuMtBM2I/IJ0Y4G2X1iJnuAYDM8ufj9IPC8qSYZtPn
3evm8zmbIj7OdLb8n2g5+Wj3MfOYrqjWMqWxcduAaGZUcnziu1POahlx2+/ayrtLJwe5MIpXE8RW
FvBeZ4+zF3Xy8/nzsByX0+Pn57SdPg6Tw/Lndx+HZ26b54yTx2L6mU0DpvARLUHeGVC66fJAKRs3
ke4vaaLzWyrFrkjzyBAN3dI06oO/LiXuGU3VsEnqPTtuTi3XYaxPQ0edheh4dg51UrN41Ij8Omo1
jvtwQpXtzGEkNgcgbaTCFFzOLTps/Tpgd6qhD1ynzxpSf5a1ckErGDHD9mKuwhBmalbOTHxJOq16
7Qd7oeVrOwbeFB9LA5HAWU8pTzalWfox4g9/GVibR7iHoIRMr50aJ04slXRzRny11C+zDIE9qZJr
DEuVC+vg+8cy4ICCfmmmDhp44xmh1QH6hNPsgISUJLEK4HaHG1NOxxGYWUYFoI3XUYhQt4f75kBN
CNknKR57Vr//88Kt/Vdr65pGXQxMgaF6XxbuMq4H5VIG1f6kfVqIYxjs2ytMy9De7dxnS6hDBrcF
AH2rstG3K2wlEMn78138Xmr1PDZwLogkUwNAo//a5UVDkSg2LGyTysPFDCjJh5Dc1sxxL//ssnza
4gj350v+lgsyylygM+y68XzCYuzXSypN7Xp1eeF9t4c0uc/ibXNagMr+81W+YnSu671rAwbSNWyA
fgPt9XlV9J5ul3snfCirnwUGTnpzZBtYZGujnmZkQdoZNNJf9iO/XxfwE+aadKwKaNY1v1TxxriI
B7wZy30aPFbRQrvMkQuyxh/ooRpIqDnGBqv36i/abb9nN1+u+qVRw3FUS0tRy3108pN4Zp38jBPc
/AFJbRZRz9p55sZAr7eHFQQNctj2aEeSvai4u+J/wKH+lnoL25bLuG/dYnYx5Qxj27xnlNVwsv5z
58jd/LJnk7ulDKbrHtaGv20Hmvb/cXZmzY2i2Rb9RUQwD6+AZsmaPMh6IWynDWIWM/z6Xvjhdqbs
sKNvZ1dFVbY7EYhvOmfvta8W0ZnXbDeU+6GkUNj4APZfC3B4LcSwql/8fL2vY+3mgjeveTVoglfX
ZbYzkcx39dKrBDtla6Np5wDBAP3g+nI3NkiHjemfxymhRO7084f47abHjfxfG/WkEAdPIsp6p2gf
Q5MgRkZdxVESGnFIqtpv7/+Xc8HNLd9ML1qo+p2UZeMznsiJi7YmJ0CSvXw2pTcIpZDWIZrDq775
9eu9VQMiiuP71WGpkUWl6XDw/73VoddJCpCjbIeco0RVPDTZvKQlXnUGUUFj61EZ1KXGPFvwuypt
yKb7JXv3U5F1846RfarJBIdzGibj+d/P0BqF1KKgSnZRYZeaHddwHMmncGtERnQ0OyJqeQUc5DQ+
aSyBa2AW7p8HdiUkkmAX4OxPuxCFnU3+AgpWi//3WtsnbN3h27AC08wfIaNIEUh0QYF0tnb1GJhK
Og1l596wORoCAFTuf36N5G++WOI3qCZ/ztyoHv+9sVBqMtQAaby7DucQPZNJLAWiH97eaQHZmE4X
YcuUhT39kdarVbwXAuQOYqPBj5NI82oWyL83l3Im+bL782f7UptkIdPp84xdKHMESf770SCyqsK1
juNdJ9GJJUebzcJw7W2dM4Lw8fO1vnvJ/rnYuM78NZ70OlKJlxaiHSYDmWlDhmBBH1nd8GKH4gKr
9qAiY76gscJ/mhSTn6//ZRm7udebeT73vWub5368I4fLDpAn0SUZ3+Ze/KUd+jlabt5kIqQ1iXqO
ppny54P460YDOSyrWr0C8maq6mJ5VluN/WpIAVSuciOStaehpyngn/fVi4TNIfCgH6CgQ/btSqpx
vOrlwlfnfgQMCoHcz89B0r95EqrIHgKuKiUI2br51vOrppWXxLzsMkq+nPkNdzgVAszLs3xOJFD8
d+QnwVe/vmTo5swRLUreJblMpzGoUYdTlLiI5WhwkamD75C0MEk7aIrDwJTE3diZLqvDtX1Q4mnJ
ErYu/rR1RIHnI0DWbqzwhXD/iDLjtYeJVl17nVtf5kExYTyE1MDidflyJXRC4VIcvVIK5CXYgYRs
sWepmvTCJF0oU5UEonMC4aRPDzU+McG++EtDXjAlkBZzZxUro7zjRPBsEYhGXyKHM79Tjd5O7xr7
+ibrr6SMyFdX0N2snKTVwcCoq7tKuSPyJX1NHvo/VJ9P1EhRVpH95GGfmWSJYyyzi4s2oV+E6l7g
81nCXS5v/JIxuk8uk+qFIpZAWaRsVxmJHCkat4TQjx3iOVYP7K3scuUlR6u4/NOh7zKe0m7SaotK
eKzM9SBPVZibJTJJN0TXtsO99tm5lp9qjtr4VDgoQjKHvynMW84V0kpEOqGwlWaz8ssE8dnpunmX
/3lXbgZtorLvokpz2Z1qOyBu1M7vYY93iFT90WkzQHk0ZxFQYOI270gwQ3ZzqoDZFw6xx3vsT2n4
y0f6bh6B1k3bQNLRcovqzWKFYiYO61K67KRj/Wg9kbEAgRo/QnIS35Idkc5orWJp+vOo+doSlFHL
k/VkoCLXVPG2fZLoKb6Fi3/Z9XuwbjIshMee/f/RypftQ3AqdioBWy8DViM4rsvAGeYAXSWRDBf2
R/BHNLaT8X15NnEGlQ5c9i2PiYXUgNsVoQCa4H3FlEXDOnKrB0vFPOT2T/k5btzmoXiIvcda/02E
8OUwAQGcdtC45NOJ+fIky9pr9UGQg12qUOGbWwBMqEOKu4uFZGaqE+7mvbcEBKE08Va5OhMeAfD7
xBR0B3qwZnBIrIWaLvT4JHhzMZhqL9GrGO71/Jep++tXDpcdnbmssobSTRNv5u6KyFAhEE2i6j5Q
jvaPRkXzgyBZMN2IDtkujz0rC3pH/8vGV/qmPv/vpW826mnJwfdy0YQtdg0xW12BZVFF6ieiNlWE
ZVmtO3M2/KkxRacIsux4zTYlIWPJwB9lKySlUfa52OaSSSvXnAED8RNthDPVXhjvSFhQLw+164Ps
XYlLQaEF7oqGq0zJ3eBnUXjpI2FZNicp+O9oZTCRydMrzqnrTA+BQfS08V+Gx8sJGUym2FcCteGp
yrQsxnYHhXrj3OOASmda76ApD1FQjfIll8TDC6YZuIDop5YViUu2iJhQm2nB1MTsXJZuTVWU1EUM
qG7zcWEefvR3kLUm3h1WZ5WSWGAf8AhG07flA4ekVeXwd5dMG0pAVNndAgwLiZRpO7nmtopf7rcv
Z1yo/pmc6CLRnKC6QfI0YWc3p4QylZtcbCJrm1sbKXgpFOprw4NgnHMBzXQGoJ5GCnJbKZ2gKUPQ
FuRUIVPpf56RFF0iyZWRpNPKVKWbBTXQq0ukFQExQwAqUfeZw0bH1YTEXdkQKhOJBeWR3FHy9xq7
if7LCfbLOeXm6jdTdFQWkJBVMosKoogKgpc4PnBOKDgnoKy4/NKwUsft6r8PXZcIEtdEA9G2ZCjj
dvev3Y3Sq1o6VJm55awQj+/8pNI3AqEQAlrI0kOkFLPpXhnUFiHUG0t/WFZEcXQLH9B3sLRkOrzC
xwUub5Xks0LXVh478kt/XYZaDxE7X6SW5TY4AhhRKAf9dN+HFJeNcyGv+C8nDwNtqiUcYvGEv+/n
ef7Ljpjvj2OIpFFkUUXJuHmY1bXrEIxHxvZSv/Aw0f43hROI57j/5bwjfa4YNw+SPSImRZTi4zx8
0/lL81gI46ukbkNKljsw56MY+CMZJlY1Sei4QUZQnKh3q8pRW9YTgu4CQmH0keLdKmOwD90dD41b
QMTctDuKmAlAEzbTPEDhzQFqYt1L/bRZJu/yOwnCF+TgODQ6hynlSrATLvvavfTL4BPILpqT61nd
pa897KpdxlRVTD1soid8yxS64Rb0Gy/Zo6To4B6hOLXGkBYxcoSN+QTSLbPJhmC628YvKcp0u9pW
r/htU2TQICr2CMmtNQ28bOWd+5cIveYqRgNIfO2TTIfz0H8oFhVxUt9sZkTiZJD0o/W57PIX693Y
M4rVRXXM0H9vibhi/0xACCXhgIo/uvNN/N6diQkZD3/PHX1h0m+g9pO5cp39/H583dwr2OVo2rJe
Ek8oGzdzjqjkfn+thjGfwhV1lyhUkOOSHbCvo0JP9DJ09dAdtyQDNpM3EosEf29dHU0dzbg/fxhj
HGu3r5BB8Ze9kKpjprvZCuWlnudtRoxVvCDuYlFM2SnPGIn3mq3Z0bwjzbF2LgdhLWLMx9z+GKzT
e8QD1vZyqGe6gxl4Ee6CdTszpu0DBJ9nHKR7MhOA0q+IKyTwRD5mJ+EArWuhz9n69wSRvZHDtax3
3psCnEqfF0thiQl+xGrB80OkMJFX/lHZxXTofr7fb2Y6JEhUBwkIp4cq36zFVlA2klFo8vYKKq1+
6cVNBbeEQ5YJqzb6ZdPxdXPEhVhZZLIBEa7pt8f2MX4iNQpxm8RL3cnkrSm8E1KKCSLNHD/5ZS/2
9dYMjY2GqqkUP76Gn4fhRebOEnGb+sTULStYnoPbqpItgoqUhl9muXEW+/e9QculYPJi9dQszK03
c7iY5pR7NHGLGytlK+chBek3cvVbtqL624VuvrG2VcKqCrhQ202QjfWxzTtZkL/FTI8IhVmOA/iL
YE4VMqnqO5VMumydp3MlnUvmtFfdRMPxMUXk6AObwvT+EjWYB+KcCAuUcjaWJJJaWHSYK5hqWIWQ
PLZMBKFrSKtu3KrOKnawIx9n/vPL+Nld+ekh3szfyUUMQqYIcSsQ+cxhXpz3OjOdeWdUc/Exu2yS
3FE/xppt5yps20hziWc+ocdHeonSfaIey3aRNRMO4tJ1JndzkUOANB1I8s5GH7Qqj2kdobr0T8az
8l4+wf++N1wSgRqnFtH0I4PZVvpTUsw67SjPzfqub3bMqkAEfr7VT5fql1vFUa+i7WZ5NG/W/HzI
2katK3ErPvorc0P3B6HYzF9rK3KxUDEi38rZHs/jj1GYQs/2Dc4RxiBQJNlEWUNxR7iQb7lvfRHd
W86wqIiUNF1yXCPEnBXByg4t1+DVesge5Ho8q6ukq8Hv2Ci7coc67fKG2oVIMDaepo1+J8yJE8Gt
RWmeaBba7MYObbcTj/TVfb4p7jhy//wQlG/f5b8egvrvoPEGISss4Qpbk+qYtJaT1WWYUymB/09u
OrmdyrpbsTk3yVP1UfHuvHpRAjpQN0q7rqPpaH3P2dHMw2w1ZhtvseGBSAjY0kQkQk21HXo7jaAd
ZSOUv3yDnyvB7TdojkJzxj3np8+B+teurRFCS0mREW8bg+P6OkpmkTe50psjGoSwLxyMLWgv2KrU
SBWW5WtNaAy1mAuin2u5xdjn1/dZgMwBWZiJ5KdBOfVQy5nbx2cZ5pktAXet00Vqps7gEbqsksRg
2ahJyQ7lAESPux9xPj9/Kdp38yYSJZYDhdvTtJv9mtyWXZkO4rDVAjtfhM916wb0spkfagLNJv67
Z9IkcC84aNspMXTZmW2oCs6DJMzo7tqjgyQZviKH7VU64L5P6K1/CBq+CSpUdolSY1oQR4dVH2/X
uLQTd7km0CdubekZ2REKIZBcPeGSq4QQuHxutNTtHImBOzPuaZnOrq8/3/J3r+Hfd3wzd0OC8DxT
G4atR0IisD1hTWxh+tvq981z1SkIIG5HpwdE4+Zlb4c2MPuS1a+oCZPzHcXfRAHWMJraXbX9+Y4k
adyn3Lyd/1zt5gDV+JLXXcNa3NLcCOicOvEa7I+P95ANjJ19NBZZo3anwMCzO8L4/uCW4AuOXuql
HtnE3ipw0IMJhRmmGiGe4vTs6I1yeL0PSRbG4wcbjIR6do6ZK2TY9qbEaPJSEwPdwP6rHAMfXE8J
qdub92TdEk9EEKb6HLyyANXsz2npQwM5YcfUj/49wimNmK3W6VOHH7msUFuJ3jys7nwU2t2SHB5c
e9YzjKXLETchhuL4TGLvQVhGJ9hl/lt4jgmaQ9PoYFPT58LzSEUJ5pZPG2Apxps/7Fzl68wgXS+b
ktHVew75cCqcPnb27S9Tm6Z/3Uga7B7ZW+k6nW0sPP/ObX5RhUYioUK05soU/9eWZYsZgAeGcC9s
7jTAUJwrKVRs0o98RTU3kB2BWGls/xbqzXUOm1VYIZMvo1kbzVWRANBUXlp2KmxSa5arDu7ZytZg
TSq26tsF1doPsvZKR9vhRlvoH2LC+miTr8x8FD4EYOfQPWWOxlSyMu7bR4vEYEahrSdU7m31BdTi
UeRLuBM3IvqeAxLE6j6q10nnEsX1pBBMzJtTU6grbHKHGxRvAHGbmQKnyd968UJB/UNoOHYKmTZA
F26FioPLgRCshvEtkAuFsm4i+8RwTwO0HOWGwrQYg+XjE/KHW4FrXpzR6Bi5AyF+pPwhWjSnVI9F
8iHeK88hzpfXCzUepzL+lASjpedowEjp+7STgV2NjvljQcQkzKUrB00KBeXMyN3Lvpwpq5J3Gw3K
O6qj6B2bNxr/IHL0e/loHdrnHB2b5qiAwTg3PvibywyG06HdcAZ8ymbhK8JfDWQ6D5JCHu8/WGai
PFt7eA1qotzGZKOKdJR1tTX/NBR5sikPIC4d0qQYLkrpcEpTH6hZK8oLa1r3qulLwqctRFxHqpqc
ciR1VhNs1s1SbcOtBq8gnzzQIaVtvA/UugFh8on3/luMNw3qtjBpjTncIvHon1kiiAa+RETukWrr
jg49vunUgVMjvzE8Z5T/MVHY5TGH15ou80O2uOy6l+BOLUbekW/ZMqowmbMeg8OVSMwY4UVOSHft
iHSzwBjNR0dCvtS3xgaTiXqiDvaCfBbllo0wa6kDM4Mmtc2eLycqcSYYAs2WHjq6m/vrlKOtyNn3
XVn0r9Uh3YuvbLQYyPqdtgN2J091lGudI2j0p/GXzX3poOZL5OLBOXwH66e+FszL1MHVZzp4QrXW
hrMcPsik01brFtQoeuTE7aEPqwvhQCRaUMxI3u2x4+DQRlXeOvWbsPdOOS3O93CG+2SqIIsCDujP
ekDy4qKsZxhaY31VEofxljEnPuh/xm+YFyKz44O1zLZwx6zn61Z78TCbsJythw8Wtva+3MkBvWU7
ccydP+v29TReiSdzXm3SQ3SPIlD9ZMaupT1qmmGT7jOkaCYBjg5DU2sBW414K4+5lPi7dwEiHCHf
ZH+OXYmkXwvCvCHlo/sIu3k6zGhweMprc8YVfS1n6XVdhtO2nfbtlNT7IVh6dPk1B2Fu8IATEHLW
Q9fa6ZvlEz/uVs/UXpt+qtW239vJa/rQkSme2ebZ/2hqpyI/mcxgj9wGKIj9EymmpDJpZD52x0Sb
FqfrPAZNKN75pCjJ+7S1MdSE53Cev/RH8ZW8M4MpycBhbKeNXd5xHllwNO7vhpPZb4f2qF3OQ03A
b/RShbM8mlDLqHfNQT9VL7CE6Snz4KnyogR8gwRYs0tYpS/XKSLks/9okXr90J2Sg7wUD/Gex1Yu
s8ccrPTVucqUDlwNiSiUyLV4gNjp0+bSNwEq23oXYzlm59HIK6x/jLNTN5E2Kvo8kC76svCXbN5a
/lQfmSJAuvaXA853q/KIkBNHz42FV+NmbyVWraE0SdhvBQV0XPaMMMVMwYB0kXMVngM6bcE8TNc/
bwY+XXM3ewGTki7eAGq6GLBujlVi1/WRlUbdth0cmWGh+puu2aTSMYrymZread2xTmYeslqVgHKm
T0zp+sHItlTGUp5rSZcMP15ILyBpn0XhoMgPHfXs66YAvxVMu3QuQkpI2aRL9pC9G5TnM+0xVk5K
grtL2MREsoNeuC4ba12pbI6Z+9OFhULgNEA7EKG4HXxj2V7wg7w2VEkScdbyzarHWJkJpktdDgpv
fNRSN4kmibeROpfMzCxch2xbCuY0Xd8xaVoiUKmnhGrehSzxPvply49G6euuim4JGnP6VtSrbmuZ
in+9Dml+7cbWhf8YL5qjx/z8IGc7Ftr2pTwEb7k67+I9Nmw8NR3TDtDruXQ9DvUOS776TDa7Rxjr
fNgrgYPrRhuVpXhnEJzP8ouD43mfEZmIPGWmvrFPjhI6W9j3DMc6o8wXEHLAKJlXoCLLlRRCErHL
HWmTk3quhC7bAOQXxWzQkWN2mktdBVgEKmkFsT983ievYR0YmZlM56rLqLX4e4gs1200xx+IRd8J
4jR8v64iWIqXffR6CceaIhMDKcxUFg5EaL33h5/fUOnrDtxELqOxY1V1bWRo/btZCpNICuSKN5Rj
L3YHNhzYhrVqcp0Jd0O6CFD1y+sLbMwr5IZNA3T3t/zDTzHMv4Pk348wbt//Os4NwuDHWpR2W5UT
Dfy355QcNC2cdTtatPJjdlYf+3bRzaWDtxBrNwHDH82yd7OBVk4ui2En7xBOAuq7rPHEeBIJqiz4
ejtjmsfYcvaNtJQ5tXvQAWAN2aASqw9ggeakOlkLs19fX7NJvAierUURuRgv4vd2650o/4FpLYwJ
aWPI9if1XiM5JyBNZQzcrud0jlUorajdkYXrM5rWHNv4cVGctPufv6WvDVtlfETULERVMSl03Zwp
LnqUIHpNuq0362PCdwb+grf5zFKjTCLPVoH4Ikqe5cFEfWyO5bv3DGUhelddmkfw5I/qfQq+ngRv
jo8kahsI4skJOMfvICi5Y6HZlHAruxkDvLbNWXtQR9Avk0r/20Q8vlBfv+3/3srNRBzgJokFzO9b
P3Uv0r1cHsjBVWCCRG+C+QxBpsMq12e5Lei7UKWqcDmW2uxS7zCT//xUv/KhxqdKs0uCrKjT/7n5
KFludXVnhd2W96wjvgINCA47XgZKCHClD4zYxWVeslK9Elb3ATvOuhurOQJP0hWP1lkaJ2FH+kAl
8Vzc1Qk6eu2RrF0CnEfs6i9j9Zv2rSki7eQ/1OpZVG4qV37gX/P6Irdb6005Bs+APs86EUL9Q3k3
sOdlL4D5x2U6LNyrjBLfrXfJ1HoWZ/5HDEa5Bbz98xP8LFLffpn4+lAHqQZUuFuoYEDR2S+Eod36
j8P9ZSnP5IO2YBioj+QZ4mDp5tje2MQZYIDepXTZxk54EOulCSNIsE2k/ixJeF5mqvHLl6t9PQWa
42KPUo1iNA7tm5K3goCtHwQfD5r8qNaHvJqIF+ZTp2Ib2j5f8wdTOBQiXWVwk2FLjCkSnk3BQhEf
OvkhyTtOI7hbfLwsY+P1WGgroX3QiYQnXhriu7wys0VNoBg0JbJhsUP4xZOSvZjGPlMewP307Tvn
YBo48bD0srmHAgbN5XM9Jz7eI5yl2jUVgba/FJEgYn4zwHRLl0cQIQ/AvOmjhKbRplfJq7cFYhay
h014jU5fOEY1M2cpdhSWKu1Ne+rc6oRm6r5yuzftmLBVpGNy7raXF0yqL8If3KP9vn1pPygJK/2T
gFebkvcFO8OZ7F6CkzlhjdUoGgkuxxi/mtdMHMNd8NLtxZP0SKEsfvHe1Lf2pB5Tdpf5uX2VnsVD
u++eGWVPw3Pyqj2PVbfMpT5yfU2eeI3eum30VL9ijDukL+Fjv9PvSep5kp+7Vwt7S2g3rwRYvjPd
F6/yc/6UPun35n2/U/mr37Xjr1PwIpyHO37t5SPetKduz8d6LE/ho3EmlezY7oY9cyK/4pW/9ryF
9TDGCwaP/VuNeY+fIyLDnFUfoMvYEBs5lA6XJPQLaJ/nqLLTc3wGU5/G7Mrcup56KbCVqRxuYn3O
ztu6zMLf2mO0pb/5Xkc4w9irVkbd/L/LJMjSGEG7gm3tKKzqj4IVbRmZjoKTYMUZCR3J7Ap+AX3O
K7nP2RNJYyuiBeU7cYbr1JX3AUiiQ0u5gR2PPYDvQX16IWrA9WLX3KigqOP7SJjAm6LBgQg5tllO
gN8wSNhWEmqP54h/bMaTRf9h2RttOqwl2QWB2rmUAJIlBZV5Wk/J0iaLIRgmtHwE/GzE4JjTZh6v
WJIyag8c4h1RsTNyq10qUd7cOPtr8zgGul142iQ3kRZFv2FbnzyJH7OVjXIWWGhX1kNEL/LQ1p9J
JtKdwFKxlWb6keHHlk0+IgO5nvo/lb3WJbcqbLLDbb2CQzZShuWdh4nYleH0vgL8OnQFvKM1yo/0
fDn603FP1jrC81wE8ALAZdM9cwSyWJoIj7GREb22nOXfr09x7X5IO47Fxp8VrWPpsu70XTMbqJ9d
7XnttHvt3vpt3bxlYWOuBTVBBVPFsjHSaW6+/zY0rTZV5ZqYXPqWnega0bQci/BgC3x5piVrP95I
AI2GSalNG2srcUAnrSdalc2rxCsQPAcJ3rr6DHitpnYD6hUJetXOQvY3sQnS0bfvQ/Uha1t3FExn
cC3FYqypP1twmNKr+ZD3FnUgiGGATGRzK8vgcJR3Ti1sLfA1lBHM02QSd5Sg6se0MSktvzfx4KQ0
ZEMT5F7wUUNRj19MBWGNQYe7fEAtXGfbrFsJCMukjP6LI4SjAcwUpnE5ZQhmNWuuUxBaP9qqbVOm
jNs+B+khB0gNFU1wcs5J+His9OCrLNUY+mqnS5ZNPLka+6F6FmKnFJnM50IluUm+trqpZW6T2qe2
kDoC2MCiRN5m8ad0Kvg6FDe5P48QGwnDXdy/g0exL6DOct+aNwGhcMMwEQnw/S1QXR1L0bcLKm0E
BOyQdEz1dpBfB02Tw+u13lbdtJMecdD6T+Lg8FW2HzJi8jq/gxeheYsIE5G+HrxVqp3r7CVWHqxu
3VcbM9/L1tYMOfM89eWyUbZGvwnJLxpODVEx1rwN1ia0Q8hB6amtdym/L+zhEBXG1lOmhbSoollo
/LIqKd8tSgjiTSqzKqpD8+aYkbQiuJGuqbdeP48uy5aGQj6/cj5ql5YHVvUjCZ4K71lWyVtm1pC0
M+1CY3i9qE/9ZdXJkMkhVs4QEOIZaGGOo00zpkU3D9BwZIdruDWEjzx6My/bntNfMwnCGVSun7c7
v97FzUnFFNReysuu3uYLVshTChXcjj2bTPLKCcsZhxNKfyYLagJUxM5fJWLr/aV0IOzuoz5SK7+I
rsmuErEIdbDn+hUIDJHzSmQPD1jfDSo+PaWTnz/19xPHX8/+pgghpSBz/Gtbb9s9CakE7fYPqoqx
HcUNqyhHW3C6FIH/CIMTLMN3jpvyr+/1eEC5fa9N8GqaqFh8/bdbVy8q/Fbts3pLi0Nn6D8pihOe
xjdbcdRz9pR8mAeCUrIVu3wjt2WGLupBnBK0wcFkbIZmqjLsGO/sycLJtXKDRwk1jfdao87LbcqA
1gxgV47Pg8Ac765Ao00/gv6eOf3leX63szQ1EZ3TSOMVb40GdXfxBy31qi0DB1GckJEANeA/9E24
hR+5hgTouq/SJcCJQBYnMb//8yf4bjCZmMogTtDB1rSbweTHcZGM9KFtmUyQlvlcxEhnJaYDL5/9
fKnvNh1/X+rmjUd5YdVRyKXIOcZpLnG+UAi5uPzyTMeT1pfX4687unlF+6zsLCHhMio9b+NQr8OH
n+9D+eVG9Jtdsdz3LWUp2P/SscDLqDs0EsQ3NpSQUjQqVktd+JNBQGEr2kz0cKVIkw56aktJ3pHf
wUJmJ5l4LxCM6MLocuApGqPB7Khalemii3Bp+jTONaYo2KM2ddwrTdvS+fk2vv3mOWyhjzLwS362
vv4qlYBU7yD6SdU2Lz/lke2+bmcsv038m7Pi28MmF/m/S40r1V+X6vRSzAWlx0MOq7HbXqO5WL8q
l5eUqm8luEm/NMVpMMzbmIlkcSmgTBz6NwEhHnjKYGFJC+g7Ms4rTCl29Nq0bIt+fhhfzUiKKQFT
kOB6MK+otwPx0qZ+orRDtaWTimRDqmb9HsMH5xV2rcJWIsMZwigFe4p1ZFbJW51sXELyJgpsGM9l
sxY9/fyRxuFw8x5LlHsVzQIEpIq3dZrEqnytztEY1F0JVGsP1kKx9FmEeoTZAP3Oz5f76n7hGAvZ
RFZ1NoQou8b35a8vKZE9I1asnHHTbWXrrgjXfvVa6Ick2NQgK2m5taAgN8Fl6hHPB0MAXT9EhghX
xlRNTj28WWbV/M7DqWx6OSVMNPHlLitfCh4ojmywpbQF9ScpPpnJOk3G4iqrV9jYZp6zeXpuKBN5
Ymc3xiq8Pqrdk6q/lf2Tz9neDF50fZ4N02pYhtm6JZij3pnRJkPK26lHk8BfPLhUkKsj9X9CIYT6
vpQTe7ishN8ETt+15XlUOAPAb7C1Qjry76O6qEqph3pdjTKxkGQbsHu5MwpIGwgvVmNbIAPe6jEy
jvi8uU7keDmnPG4trHbqESeaWROpnIXpvbVq8nlEvleHcGcxrKpwWj5Ir3nrTg7iDv5B8aEeuyU9
MLc5jgvseEl7OMhHYUYiYIfpwFFm1of3Olyn/SLA8RdQpdzgrSpMtziXjR2Q1gUv2pu8UZo/inOy
knJhDki2ZaGmJ2VQUfnTH8qewBcbXYYPZ9pFIVrOrT/iMv6DyL4i3+QOQUcmOJdtALOYH0B6PyfL
DThUgHx239M1GHXJP7+T34hKLQvYnDpu9TRZ/2R3/fVOdq0JltmoeCdzQiP7p6JEa4NNKvjTtGcS
cMwLkAclc6410ojyw7s8qP6dygLqj3ETdEF0CwOBjlQi/WX/9nWV4ZMpnJ5FWR9Z+jdrQCMOZWcG
ZbVt2eBA+k4CcbSDEqT28yP49jq8azIrNBLI21naV/ziWmk4/S/ALHRwEYVzMT+8X93e8pfZhvv5
6zo3U7Qn1lEFB73cKuVGTT/8KyyEDUhJtqIRLXstdhtlo7fv6f8+844I19FHjxNUH/E//w4mSb+W
jW7o5XZAVdUjcUPCuGjiaXOivoDqBU17Vt93sQtPgBq8CLKrRrswkU/FklAflfTGfNJav+yLKN3e
PhE+F6o2bIIUwDTz9pgharFYhb1ebOulMOWUGNioZ0j9nsfTyxKfmZu67eYKewXF1ARaxLQm39tw
zIVHVDAI+k00CacI2Ph5iaBhLH8AXWICiq+zYp7Bm8kRnTMJ2BL/9pkASt67xk+nIF6qOWN+ipA4
WqAXmHU2vTuIL2OuJDnsJIgan+AXy+GYAO+rd+Fcr1DknNIXAvegsNDnmfar+Exm2h6d7gGDAcwN
esfkkLVP3sG8UxbRE7IC909hH8f/PSARs5nR6HY+fIceCGyfD9l+HvFPgEEW1bpx62MwgfPrepNs
G09yR9wTxbhIFx4xZOHs4tLtngcbaaHcW24/639Zob4siDdfyM3+0arUvoywQ2+JRilTwqWKqcwR
IM8d82K4/RD9Uvb92ufF6DC+m6qomTQKb/d5Q11IqZWpV+Y8AnZeDONgvksVq9YxpbsdCQ+mdf/z
aP/mnZNEBNwiPjqufQsuCcI6LNs6I0QgfPDA1RyAljSaLaN4DadABX6+mvzJy/tnjzHeIa/2WME2
dO7y37FnqLA0Ws/It8Iqo+T1gVjzesCwB55YopmzisdGlCsbrkWC6WVSl3Zwurwbh/AIge2+aezh
pG/qR5SuI5d7ai7Q8GjrbmFNi4X6KD40op296ygmRQTLLuQg3V+0SF+QUqXbhKBUBM7wi7onKG5L
bynjDwTfwSOelyYswxnYz6wD3DmJKjfZXV1UOOh2MGkQ34a4SXlCiFWs/H3ykC3No/KIo93a9IUL
Rfyk3OVQKiTHWwcf3hohz3XZPkIPQKqLRskentL77A4jIn9ghJIA3RWjrXEyemHJ0hKOynUnEutH
HkYEdmUiDLP+eLn3SZ8faNEYjx2BEdSwW7s4dB8afcSLO1oT22lMIlh9J2fLLiRo2pHeNNh7doUf
rXaQR7Uf4p4aaLFO31mBsWa1p26WbPU7dYN+ClHss/pKgKD3EIS29dpslRM10kK2S7rBO2lhPqjQ
m16wBY8JikSerqSdMPc2/ooI4caBsLQqN/FR32l3CUTEpkWshmW+nQtYYzxHWXTPZTPFTDlsvGnU
On7riG/0d7pH5D0jec5GrGRSOjuEiBo3/ai/cknM6ysHDJLAqR+uUxgBR4Qrhx+9fQ8uf1B2/vxq
fln2bl7Mcbn6a+HXc09v8Znk21qeJREZ1iRvEVxKkPjP1/m0wt2MgNHFMFoMWP7gif97obAfGgXa
br7NlT+Ct/XUPa2xMeHE65etsO21SU0RESUpx7H/x6UZ5ahzOXIYnL//vfS1ixLPs3ruMQ5mfcOD
R5kmXj/k/CVmc5wjRoish5RyYYDXqpT6X+a3z9F9e+8y5BK4EipNt88TwV8P2ezNPOJcxgeYwOhx
GevQowDeg4kTwZApbjIRnnRHnGioWz1+H/I/UZMgmEHJARuytZUGSqwFVqawsoVw0MZfV6ex0fE5
jCtAlJRFnbVuYxa3nyxUEDWLkzq9TjHkuSKmyOwzNxa3FvgpWFRucSd/5uiq5JQjdf9tWR93Ez/d
883WPfPaTo9TXizpBJybSDnUdRB1wiVFnu6dk8bPX/I3Ezr2x/8+4ps1q7akS2rGXM739wRQYBeu
ycq4IvHDEOlUv9VGPx2VX25PR5c8IkSBIY3j6q+vNJDbtkwSNd9qwjTEb8B3QRTBm3FS5vGreQ9U
0hjGtG2D+ar65V6/WZ9h9hq0ky0NQLk1Pou/rt36Xa7kIddmvfAeQzol/yHtvHYbx7au+0QEmMMt
g6gsW5acbghHZlKkmJ/+G/TBD3TZhfLF38Dprj7VZVHk5g5rzTkmADF8NBnJbr981PyUfn7N//dR
dN7//CjRaEm3C+XLQRdRAztick+rgCQTvfzFjaia8wTw/aP4MhpFT4yP1ndbZ10Q0Sco4eWQUNcE
Jod+EGmgBpPUlVrHBL06/3PIHbCtF6SL5CDHdNDE2qHEXr00zKSULQCrQJnUsSXaE8GqnwYCPrqD
E/R/jxywtHawpsKqFT9zVggagYVHRXss/ICMxQFnPC1DD9iDNUGOwIiA17vfJ9JMA2attjDZmTa2
e40VdlaGgQqzu3eFOPHAlmiyPUHLaAKbuJr6vYtsDINsZVDoZqIrTBDV53WyvW1vp22zkZByskTL
jpjairrsPwSB6EEvrRaXgLDzlUD0dO1z5s/sgusYqXPZ1X23EHfqvYAGCglqjg7EgU9b0E1pkNY6
IwRSfNJY/dF8Y/J5uGxyAmP1peZPHjB6cVF8pjfai0Dk+3COD4VXEAdP10/fFPuG74Lx4glwW0XN
DH8TXhoWUNB0iqPVTNZ2/s4KhfN2C9Umy5YIp6DArqoF5r5DeAqe8rO0xD82LBITOTt5q+6ku924
lMk3tpBR4RV1WstuDDfHbVm5Ur2g0wSXHhMl7DYUsIJKMpArkXo8OlAxgBZqLAukQkteVS7QOGMn
f7POGCPoi7EuGojZCflm3QAKjoyX8PGD+DTgp0Dv0zvcjXCl3MrvIyuwiol3i6C5ebCgkRJTAWj5
so7TTaztYZjSqq75Q7AgnWyvPRevAmLjyr+SBA7/F08XoeRHaV1uzdOlW4CHR06N76R6K+h4wwKo
X4MTEoI3SjN3eC8J64nP+o3iy2611bfioX3St/EuPsXbeik+FvUCckAHM+iEXvly7PaNTzxX/2je
WS9cP/Iovk/VeXizktLlyqzqLkancpY37AzIrrhTnkziLW4kNL22/iA8iQ/m6/XGFCnuzDrZC1Kn
B+m9xkYJ6oNSCTaxT+09BlwJb5MTHTo5UmQerjf1bbIhlPxGfE02qPHe2cIge0esl75KNzrvjIjl
AUMTes+Ba6p84B9q4AjcXxixh2FHaIBqiww71cYshmie1O4nCDJcWLpFyZ1XtrEnjKagiHed/xxW
VMQVteZOKTqSdV95Jma6V3z9tHaHM7LtCaWuSSzkrIWUDoYtvCfc7sQVngYaIbMgj9QcpI+29j73
H2SneNOQtIxHEaXriCqVLPHEhtx1Wy/05wGZLlrjh/42fG3eAjR5E5m0CL4Th7WIWs3c3zHokdp9
MwfUsmnbSBiLVb4AGAV5Qw2m0zHxzYxuOsz8mq0dqfR4/S5nNFiesIWFTF4RXhVwKIikgQgqM9KJ
Ay2kbkp41kk5YR65kkH9kH1A2ijvxqV+/PdCKCk/2ja0OCgwKAoVHXw64vz7/1keprxV+6TT0aPC
5rTodOnv6YWQjqszXJ8KNrsU2+weqSkTVESQlRYmbh/eld1h0oZtGedefS0cJUeFCgjTIqx3Fhdb
1HawFBpp4umXYyyTxBcXblnVi1RK95KWOSH5PdpwtGjZvrBiDIAnWut4jd8kxnkErmFsJRrQ5OqU
72Jd+GbEu8NEZo0c5ilAZ8Bky8dSol+Rw2E26Faj3oyIGHJr/UkA5KPqh7T7lJI9ocUdjbtSxFQe
7Q3ORyRUsXH3hPgmH2TaSgVP0hqWCfM2EGnJ9EJw3dFdUpekGS50CMQW1asC6icGanWC2QjAReGF
nlQ4xxg9a2Jc9Es4J4OttMyLpfeWmKrefL/Wp5FEGcEooXCghIrer1myyMziLEQfsY7dOR4duSIB
vApIXG0JwHDkuUXe0GfHIi9FH7VCxfWxCz8EdFZUm0QSwgYQO4JsJ8xMU1QuLjF+jsQeroDACWej
sFuXdwXUVQELvibd5Yjifxk4X8Lm7yuwIdHr4y+q018onv8MHFkQ5LZIp/JQiw9ichfRegT0jK5E
JrkYXcCVavAUgluKWHfSbY2bIyRnOzAfJcIWk+qgUwSB3RzHNCXpjxr4hOKePV96krRdrxEfgmk2
vD43+SYVMEI85xFFF/2zqD6E6sa6bPViLTSr1rwpLzdpsc/Iyoak3j/0xqKVPZEAqWzZVSdD3qvG
W1keDMIEA6bgntmtvnykeWcP1bssfwDvkmpv0JeShchEJGvcbs0lw7prVmW0DCo6RuuJxF+EDYx1
gvSybZ5uLoGntcci31uX2dJgRLcK8rFgMxKEldyTMZhFC4lAbn0XKneW+aDUbwnaSwm9/WVbN89K
tdH0G4NGsdmsSwzD3UG0ZJQAc6LyocNyIqu/eNd+yvl43enOz1ggXaWGJv/5uptlB0PVEIpZfTCZ
vlxs5HCBdESM1nnojP0y6JYiraZrdyqDZSP6Y+MHMtGEnvmocWwQaXuvKs0359LEdhp9DcUFoOVg
+e/xJf9tL/nfC1X+vFCLBNEEy1N5ENRjZW0DmXrikSWYEgObudDgHcbL1oxzGZ1OPKY38gMTUHv9
cSo8c59Yu4akpdFh8WEJUK2FxEvz74v82mX+eAc0Uj6ggFLG+TrG/ucdsITAuOqdWh4gIMa6HWsn
HXUywhrFcq3sNjW8GsEkMjNPHBZXYYWpSuQkh4mTO5eRJkkjOVnW3QqXaj4tg4F6XREuNXlxNdx0
3GKvwDfI2vXv65bmAtK/rvvbzY114maFi1weePdkeTE8dMv+xmClf2qOnArGaPHvD/z7jTI5hkAt
hQH8tZ3/z43qu1YqNX0sD52IZCsM1HelUcnljsptXWWuJWeLUKKfZqjnXRF5Jl5kmIuch1Ba8/SE
dvJ7afSiKzOsuQihyJNE4HZ97EJAWRaKvpvaZiuxK5dr3LAJohl9PKnK/aAHxz4Rlz1L87+/0/9a
b9/voomPQadOTuDMV5TKf74UFRepEKeapZN9Kenfhi/JMMtxUQb98YovPJ4zI5gCBf1dFe47esXp
GHrdJfDDvEKk9jKBJJajx2L6mE6jdlsYH1eN2CisbnLEZvNRJOraMA8XjSVRv0PCrV99Na0w51Pl
Kp+0oANynHCWAP5eyuvc2itCweaDPBLtOQOp0o+6q9EASg3ZJSXIrjMButF4GHvOPWHuy9GpNv2h
3wxsqIzGIYbSKcy5z2BhoVNgs6wt3bvKF4eg4HknwMypTQuFw5MRl3jnKZUh5umbjxJrWIk+bRmJ
+57TQJy8Z/EhGICaoI7QUxJII15GIP+TtVfz3MlxRiqZ5NOzd+T4xsJR8tFViGvKdCGnLPI58RWP
F/anU/2qiHgR2X0MPVmSqBW7ejPqKLnhQFfZA9GxLIcbwcjtdrhT280k3XbDTQkPV8BHFl01uzUW
hv6h5LdD/SBRHRyQoBTwQlScZxbWuOGyb4yn6/ioqx8RebcN0smEzZ3aPorkOqjxEYKiI4wKpOpk
MfFwx2lw+/Rl3iKBdCNkz+Q0l5q31qQRBXpHg6++3CQmFpNpwUPC//MYRlRxT1a17UUkqXMdaWS/
CN1v2Jh4dHM9oW12sC534nAnyEzH6vnCJj9rz5rGUSM5BvSyLumdJB7KC8TNZJtZdyndeVqO5Yg3
5fLaNPd1jwCHLq/KDGlRrRL6F1NgOtr0dDKnX0rjf6vUGdAjiYeY63TSFxr3Py9BFPTXhspNfgjL
+64FEw+ifZYFYE+OYSZqbpMd48wx07Naef9+A3+qAzj5I49RaATwd+Tyf64RitJlUdTk+WEC/G2e
m3EvQVaB4VWW+1ZECfgAGzkdT0OxUTFNXxNfrJbC8GziBKAviLxW3KNamOK9/lsj8idK5OvamBQo
Ic7um28lny5Nc1EakvyQtHeN+Vz1nd1Phm0M98n4JscUI4ytUWLgQ/BIp9R46EfSMTTIU3cXGk/I
Lwxfga9SuGwxs24Lx7qqlv1lJbfATm8u4e1AnIy5qEE2WOtapSexEPV1pO+L+hxqq1A7XLqlrruh
srLit1bYiNZvGU0/1+hZH4VCSqFAIwJm/fP+d0J8kRQlKA6p+FyQHm6xw66tDFsOYlx4l0Ooe7K+
EubiQGqyebhHhUDwNErrmj1xQ8UG1ta/B8Vfrgm0Gl3LuSo0U03/vCZDi+KAWlh6qK11kZ5Ta0a2
tjLOdk6///6or2f45wKgQhtg4aeoN69q38efFAdGNBIwUrERJPTksr2sqn26GXdkxmocUnHa9nsx
dARsyugAK7tcl7ep1+8ozLqlz+aP0IoJJMJzsak9nTqAXXuZve08TNl2vav95nn4wKPT7cTN+Co+
RM/9Q7Ljm+Bf/ZhP0+hywXOiAvlQX/kX8WGkpHGOsAH/+7v+5ZyITojOOg8cSOwP2WprWKpeQIll
sWvsUDuNg+kWrLVX5dAWtxC2amnRCWtD2ZYaM9ol96bxnag1fTh1w1s5UUcZ37TMN8SLe6WQkJmP
yvAiGRs1nGPS76dhZU7I+XTMiodUeh1w+cEsMZSHX77Iz1KzaszIdg0b0qy1/vbQIEdfuk5TkoMs
PuXmY91Wbo2YqBmw8RovFkk+xkjeOZtF0kztwQTvEtEvjiV/zBGYa2DLWpTkJejMq1vWpduVSD4T
Gs+UC6mTlNe3LN1M5mFQNoVBSNgv6KWfnib0tYQSyrx5lvrT/SHk1+slrBU0H/qymC3EIlliC2nc
5tqG3MYBiGJ9Q5eOhJ3uAq4oUNZjuC5aPxC9stqH8GaLBUVI5kr8p2SZ2tfpHETvpvxAPEJejPuh
xDSjbDsk3yk8hPDE+bJJKU9I2S+Nnq8p+tsrhIpE45HAdjKBOfz5ujaNkZBU0MaHCmJGp7+14mOX
nkPE/ka1a4W9Qm2HzYBwedLy22IWWeWDnef3oAeSkeVbdkoBkNtNI1CdbZAPUwuWH02yPvqnnKko
YCEMoqd/jyFV5qp+XjXKUBAUsq4b3yaZOA8UIkfJ2JL98h5zxEW2zdFu2WtR96AAqzpS6Kviqp88
irHEpLJHuBD5R2thYdKwbdl/LFr0w4aN5/ed+0xhcgQh4GlnGFHhI0S5HH4eFWNkFvGB/Z0I8PuQ
vv77i/ylMYF7SEPqKtNoNiT5W/VHM6c4jMop4mxMWafwR47IxRX74HU3kFKBpUi4SWARZPgs4QhT
Sovxy/xGE/spKFLn3KR5xjawv/00vlhUdrSLEh4unNW88NimK3bGxrQ1U+gVC9xANEtPlUW5ejlD
+hZmt2dgVMJmHH4xdP+0y9L2Ay4+55vNe/rvnYUp1nLjoohAkqVtioqroNm6spRz03hluOI40Upu
ABVhcPMEIkBI4wFEj/7LMvaXI5qGG5SdA+IiNEb6Nw1AN4RxkSeZ8KV1NL0AhIG2A2bR6Zv+QB0S
9Iog/rKg/2Vca8gbOMri6jPBrnwb16khNF2fRsI+0MB+N+voQs2TpJ202lf9rhmP6I7iIbMhYI90
xWv9PTA06OQLSfmoqZ/WINKGSLQX1wLuY3BSy7u+eU8gXlXToyKucbUT0r2qrdwZL8QMjebK5AUt
YP3RnaqyZ0NsAXKuRoFCXMZBtIl+WbP/oh7R0G/OEkEcg5ryxQ77z35VTlo1uQhJsO90r5NZQXcl
tWiLdtA67hd3Tf/LXPG14fhzrpg/EPArhg8ogN83JG1Vp5XU8IEXc3UpJcKgrrd1j69uoxbb8PIU
Yk6CmoAp/UkkuafeqlQ2gVD++02ft2I/rsISkapBoZZRl/w5z5p9CFGL/cqegyB7Il5xMhTNy299
3J8TI1+WtxhpFrGr6hf/6j93t1SmIYZQEOxDuNq5M13c8jmV7nOJ7cGqv+xwaMsxhBnpl6/318eK
Nw72EztuFa3On9+P/GCplPLG2lewtXBu0e8CP6zH2+hyL3IEF8U35Tf2w19mT/aX//nQb2WUoFQj
LRdaax9QrAT42nOuv58H1ZXdmrWs0wdVcmqIIPLGap8rFrnp+O/H+rO5yxVwt+fbjVjvuzu3jSVx
EJTU2ifmUiPRHv6SuhDSJW2H6rct4F9HMjvqWXRlyRgUv80OSmNkZljwYbrxWCK1UjH3tsuc1aus
FsyNYrkDEITHNr56eXMrlDeN8ki2ezT9NjnON/bP0QwZbpYBgn5SkIh8e9qjMPRWEKQ0id7hqXeR
35FJE9DStMMI89ehKX3lI48Xxq8i4299Z7ht1IGI39HZsUAbM74dea6WkXahEHFgn0vtcDfkHV67
PriX82OWPLbyfdD6qv4hZfcGRGfZKH4Z6d8Rcl9XAOcTvgmqTA2hyp8jHdd4klZm329S3fCUK2Sj
65sG6laolFuj5exfZO0mMk0vFmduHMIOSfy4Doj240OvyZU9KriUETjpI40dc1i11XV/SZKTZh1E
Nn4VlTMbId+YEm49hxTn9zI5mHJr2ipOCTzXLgIxWUJ6BHb1StyrcGNlUHAw4AnCYkITplnjqTCs
pcBG2w7YVNZ54yrxeOiBk/KDnIhquKo3qj3MmCmdpNRSuQ1S0WE12NZQkmq6fP9+U76sAv8ZM/+7
b5xVMagxeH+I6oZrSFRISKnLUt6s2muMwhlqAOapcQPt+Gz2+TYSAXSUkQ9q1M47QgLjY00bZ6yy
ZaAZpK7iygyOhfzSzOYPw/RMwlxHBp6KH4Snr0aFPaAyV9XUZ3w6OoZJbRCemS2XiU5Zq3VCRAGi
VG8zIdpZbfNUXrHjUrcUTaaPh7YPvSI/lMSv/DZsvi0AfH22eLwthOew0WaG/HPYNKhPEmWyhk1C
3ENQfqrXV0mBwEkwhkiWBgRwqGEjmWBUmKpbaSSlQbY12pLp5aPr+GrZJm93aoYEkRxiCj40zIJV
InYnK9Jfx5w0GCt9NoNlaqyK4kHJ7nWkeJOEDzil/AartaWULV2vXkPrvphZFGAMNRjZw3WZliur
RvcjvxnZuIjhn8rNYCsjmVr5orn4PXIg0fhUpyOtFiBsvwyNb7Po172ZuQtsfcBb4/f6897IFz2S
ckkeNlYHle+qLHqew6ClfhaOblaJy3LIn82Gil3cSB42+asSvLe8WnrZ3A7aOdMJ4grcqdYeuqlY
CBod/PGRwNhQJ5GzMLxL9zZKEgDmVRtZi5B2sJpK+7ZICI+5+AVqAry/jAvTy6s1xz+3JYOuHs/Q
eyOzXkDIdNE973s6MIaengUT5DEsf7V9/+VOfFmM/3xLKKcxrc6605kZ8+1AIIWC0LaKOmzKfKPn
4QNruROVxqJEiKoUIpvC/l3MpoVoAKRIvPmGZSGGXSb+BmgqAGJvjGXAa+DbsFb1LbBD2mAmO4Cy
q900rkHk7cbLXqjv4ukMEHPHW6YLmd80Fw9VD6GvT1QTdWPcRLK81K4dB5BTr/FWDbuiWAoRs47y
omIdoNQoK/R4ALcJzB2ZqNzmFRLtPrspDMQooFNCzJlJpTgXEswF5Jt12LpFpjh5uVeykNRkUnwB
7PNtVE3fpRDs8pfOREbXwohRpjP/fevU+q4WM0p3F0+Wb3HF3MoTg5XZvb6ph3sAikHyWnKuDmh9
q8R5jOwHrio6nkLfyjR8pnmKiC67bMigzBP/QucwhgI3pN3NQFXISl67BvPrbL1fV0gaSHVr505h
cwGqfq8xrUwkrqXbTgA9wC2v5Qfh6o00uRt45miTTCOE3ObXNQXgfWzilJICesC3DdqNciS+BuKj
wJxtYOth12ZfzYdrnvr8EPJ90FRO5tE0NzLVeiwank6DFSVvEix0cbJ7jPpmrC+uKSAUlLMZZiuC
oZTpo82QrCUvBPqp0SblNhvBVqNaju18QMshSC9XP9NeIGOl6CeigXZoB4ehku24oMUhliu9ZhpU
LEfpiLutUAVbu0t0G08XOC29d9GRqiGwHLRVnG0aLXVV1rc5yLDhRmjBS4s1yaRHMiSsxsYVZAfl
biH1xu66TRNuZ//Zi81CmCVDsnKoAtEXP4s5ifbqTx2iJ+4stQk24J0zpbe1iLQmPmqZteWgk4S4
U3ODpB7US8iq5msONfReAnqRecmkVSsFnzrqPfAKqYEHDktLlBx1Zu+CUomB+RxHAd0YORlWjBS2
w0p6wFdX8WcHsMlJLzxmxWM2BvjmWZlj2dHGV7rndsKfVQOZfjU5U937OPo8XmoOdIZ3A3CfGraU
wFXXMy1s2agkAsUPZTks6ypcDB1vwDhRHSndlJWese2U6mdlvVzl/YgEES2cJN9e45ceHAj371Jd
VkJ023JXC21w2rgHEBF5V4lDWXkrc8OvSbBWMuAfd13sTPTdLnphy1LyLAnEwJTQBWTFz2AkT61B
ZEfkdJETDzOJNICycl1I8aehWqugqVw9ZsEBDBnWASl5SC7G6DhSVuuFi5/VH1M77cYgR8KVb6d4
13VMxfJtOHA0c+dFdRhi+vJkHWjI3hnKNBY3cgDjjkwwfpIRBZ7RXFyjzrHnxW5ASy4shVUil95X
Kh4gPgS9fPdurJYFd13skfKLTKikXyG7wudFCUcPn+evXZecuEHaNPzUy0i0LT9RBVGRvJg5ajWG
WHSlfobYcf7d8LrT0frNz61DqjVf1fTJjSYFUuBndujm0yFftvD/KuRUlxcVaYhMAVK83l461U1T
5LxSsp6G2/kOBFbz9bsNr1k4fDZGxcapm59cLimHbvRo0zEQRYQTcyc0DXMqIsxT+Sttwo7g3pQp
LrmAFEWAlhtItjtx00TE1+sK7NPqgO5GjrJDV1/21dzTB1tTX9tjgP36EmuHRNT9WJp8qcFTU+5m
+QQrWHylBWeC/YkFn0lY5U1QCTUvaqi+wAtKN2kVvw2HhcZojadyqZGTUQWgmOV5hUdihUBSJI+1
0xjpwkcNYSa4GM4YWzcC0kosiQteEa2vF3Xdk7BOBzGIVnqoHb/mWJ4YCYdCqDlk2sxTY5GbQP5a
ZFcIw9nPKqAgpLFeXrUK/AEWoaDYJtRKg8vwmcETUxssAQ1F8mxfs6szYJUa8rZUOMZc59on/udr
t79UhZswa5nGc4yJbvjNNvPds091BSGwKpocVyF+4Vf8c9PRhX1imYzOc+VtWk967D3xM10CrraD
BS2AEUF2tidO4/j57zUekxQ/+T9r/Ncnc4ybiyA6Anvl2ydLVlRqbVyF5+kuWrXrxtV9dnWAXBbT
QVjOQd5VbiOTRXdnrwgPsC8PbBmfIFJgCoET78D496dl5FbnbEE5FqIDQlAH3Z6nOkRpbIDx7tip
HPXVsXIRo7rnAg8Te2O+XOr45PPwC8sJ/S3lZpilzOKpK7hUQupdsfvU9/JRuUmcTwBS1hP/vxv5
gruWbW/Pasb1BG5+FryEIJBdsNXhHtM4LT9yPwlcdinMw152F4LXX6AH8DvSw41jdihRvQs4uAIX
Ju3KOqKadd+QNULTivbjCafizuVr08xd4qeiKOMVXrtC7ficeMkaTZdbrWL3toTCup8cNEDryRnW
6dY4k0bgZJub2Ef957xZx/pBv6k38AZnEyjOM760N+6KBRFG3KbV8eaGWcvxjytsayS/n1b21uvd
p4etv4dCczduzkvcYLa1YnaxYZbwYw/tK5nNS6ZaN9hbN9UDgtkF692deMtM8EY7PlqhGTQHW1pR
c4FAfJ1VhdUm8xMHf8uDtPptFH3ro/wYRd/O4IaJZG+YruFZdMiv9yLnFenAgc0Z7MneC25fuxtC
7D1tSfOPcGn4eaofnVjA0DwvIA9FJ+2N0LzWgwSBcYFJAJtRzQ+I6YHaJdJgNAJ+h0WBRqId3OhP
Oa0AFqcPHHuLV/P++ozQXHeYyjbZ4epfz7kTHSZb2pROeg5uENsxVG5QSLgqzjy6HjfBimR2w+NB
bTjIAguql3P63rt6k2KLYIvUbDSEucuCvUu7gAw/LNOdyn+lINFya8M+4sP5YP1jFAKsilx/HxGU
zVb3ttjdETRd2aB8GUkeeZ07El88fQdwJlB81I3aqVpOTwhiYY4FkodOFPwvAEkWmTNQ7dwVT0go
SEnHHWvj411095N3Zuztu/0WeDFDWwUrS6asjQrYHdYfiwhfVWsXW5wE9tVj72aj7CX+iqk/2ufY
O6zbeYOLZmP/0niIoyxWB19epDf9gYP4Jj3AwGd6lTx1f30wTmAqpZvhJn01/UfotHbiMM5l2G3i
c79WyUYwa0eGkrTJnLV5eJkDy9HGE8uC3oRU8d/IFN9TAH4MsW/1tTIOG7Hry/C8ezRsMmJc3k7G
fblM7d1ucTSZR46r11NofxxnnKe5Vd3Cbl2n8ZdQ6Pz71uE1+qXE+V1B9+Oivh0W80ybSs3koh4P
p1PonU6neTb7sLkU3/Oc5ZLip9tvPpf/fuEU/a/TNrlhNC1nIJ/67YPNnrKpGufhGUsP7hF7UTrP
5g4jtdfXNtQcO1mcrAc2yLxwfkWCp71BRMYLZtjSgSe1eq88Ab4lK6KNANdazlHzqI2czSezHZ4e
vD5Eyw8HYM/8Gc7e3jNyA+yxILie4t3rc2jDaFp29uq5+sSOhIVosudPsBsuSFmg87Qfd+KuBSRC
hH3mEeXOxF4uevt+dia9M8EnznO6tuz72+J8u+kdDPFbxjPvTOhKZEKueGbaoSeK57q87xlZOiAB
ps3Ym2xjU51noYt/DGcjr311DuJ6l7hH3WVJ4rM1+/l0dSg132mL12hR+hUm4ORQ+dgYbXWtrpsV
aCiMUNIDVB/AjuBIOaRtW5Yt1ZMI+hy92D6aq9Np2KrOK+eKZepj2GP+QYvstF7nWtzd02CT5+sZ
58nXt0gl3eAO7tLb0xPkOh/jw022Z9/FAkIWxfa6lRfFETuFK60V1sDeTe7ZXfNWLcsbyTP8eY3H
ZMUUuYzWd0j3/X1xX9ufBu7eDUBx3vS3/By4vvw4ra+YmTMWjyd00fvGU25ZPm11+3LhH4IP73qr
3MbOkZnYPR2H5dHjJLGvvQkrsvgm+UcmUjdYHAMc0ZI/OI33xIrjBNz9s7rQ1mSiMnmNmzvFI+vM
ua3t2+sGt4t3l7uf74XzqTFIMiKbbj/PJPM5KG3cT8T7q8D7vPgIWfn16Zdx/9d1RtUpXxGfp4M8
/HOfJNVqUzVFGJ5bR1juzJcWp2nqxWsIi26+Q1Us98i+7VPom9sH6nrUH8g6ZVo1eodCi6HuR2PO
89B/UR99Vz79byLQqAer5CUr9Az/vLCUDloVlYJwamZvuP9hazxk3iResOSXCtV3/eT/PosvT5+W
/ZwsfqvemVVvGqBhhBPJWZNTHttsZT0CBppD7Wq3Y19xS7WlfgABsiV0AWz9tMxXWe2Irl2eSBRy
EIufQWLsRLpLbBT2v24IvhUYf1ziPH39p/UzwWBNS4NLtO5MiICEjo4enqxmVXTOZQs/YPd6dT7A
qsJoa5bo+2zBxIvmRupTd7XlTXYOH/49dNRvbYKvS6J7SluZYpasfG+9CVEQ1FLJJSmHfK+4pbIY
om12h2Vgzv4No1vdOXYP7TlfDiQeD3a2UW4lye/WAUTAx8nZ05LnIsuViVJ8wlFsLuu5dOfUZ46q
H2OxunQcMu3f4AvfOy0/LvzbvWyDyTDiqyWcXFIwb6aFcXe1j6C7Qds7a9ldr+Gs/lIghjL7l2MB
TDosvgio6Dh/W21DpVYnYeyE08ZlOt8tYF6tgAt4w4Kd626xexSZLTeLYWHMq+8BZ48dHgP/0XWX
67WDScxbvqMHut/tnp8Fe1pdIo4BhxUbfabL8JzvTLZhlqfeWFimtp7/hId74XnbB+/BcwrWorv1
y3Lp3BVe7Sdejz1vwyxtk+lmn5cvQCrdZr+/c5yl+0vbW/rrWYyj0OyAmZke8rdXOY4NfczqloHC
BqNYjd7gdttq/zwvs7n9uLlvFuIt2sZb/uUekal9z/5ip7kQd53HaTG4z4cF/Am2u6/Vnsohk+9x
hkEwVa91++Jd3RvOqezq4CTyv9l3yy7Yfutsbf8xLKtz+jzZr6/c7U9c8KLzevhA0H5dvD3oTOmG
9xY7vq/5hr/l7M2yOuySdbxg53nm2D8TZrw7DCG2uK0WiScu79rN+635yxz0XZH/v0Fp0kLWUPrJ
qKf+fMFVKxPHXi2F0wHF6SK0j8r+aEPhtN8u3hMrSOThBmfXeG9ySvn8LT1V/dv2hww9spNQmmIN
/9Z5kxqtL4dQCs8D8YG6r6+rl2LlPuLeTLb6HO+Ei8QpGLiHDSmC00oiN8nOUZOzaZlQtfuz8n4d
LHt3L6yRCElbTPTqY2CTcG3dNx+Z7xCA/Sofy98WCm3emf154LbE+cYpIoYZlSH2553r2qFtJsHQ
T/W8ZY9WoldoOLknYV2fEnFPeA09kMvN6GFIDc4jmQ5HjuOXHdLrAiLrvjqEkF6vrxR6jJvWQa3W
Osj087vgaGy1Q4f9YSR2JgRAA0tE2AT5fGzct8vhkMD9mDBYvitL8ylfm4Do1/SvtnhVAehDfyqf
zckx3mTvctdyJGJHZrgge/zkLvUnP2Sp6G1Yau19DGgPrezsvIJEamuiIz3XiZPOOP7itYJC41Rs
swRbXsUf2QNoI+qnhFxD/4Njele+BcgY0YUuoPR3V8JAKRRcF8X94F/usfPcZJQfiRix0YwKmi18
kDS3IFDcXBYvuE5X6p7QtPswnmn7l9tA+TQt0ulIDSEzJHSLdfbR+VHpiJv8TSGlZh3dkvb+7/Xk
xwSpkj5If0hCAymyAf/WeR0DY7pmqDxO6nOxCP3k+O8f/2MB/fPHa9/eL6nJL6Wa8+OvnzF7t1K2
y8W/P+FLjP3HQPz2Ed8qP00zGqjx+YhHIL3QNk7Hjw/P8u/Yw/37k+Zb8fODNDIbSR9XQQj9OeLD
TNHSLJbUU8OxXncEGPZUa5zPf3/K/FP+9Snflslcr5soD2T1RM1+2W3KE9WOX9rGv32Rb888V1Bg
CpjfTvFLvlQ4cGrPxqdxo7n/X9/kS97yn81TrMUEigkiQ2ud75MD2PGVuPz3R/zyTb4EZ//5iETK
AtJReCSpnR57TkGpQ3bvOvnlyc8vw/fHoiCGBvU499r53a+D7H8+6RL3nZEZln7qUMrVCzasz8p1
NRJy81aPd+boKfRGhrsMeBxrveXDsmk/VYO2woZzaSxi3fOa9+gOo53aL63HwrSLmwv1SerbfkXa
wVa+LIiBSHo/Nt0Z/yS6wGgmit7vFqb58WO8LHLAAONAV8hPN//H2Zk2KYpta/gXESEzfGVGnGfz
C6E5iKIigwj++vuQN+KcqsyMyri3Ojq6u6q6QNnsvdZ6p5TxJFtNGRwFV6mdqhyTBXTXphkSbRJw
gtMAk3p5LtbhobWE14wxIZki9mlAKjZifU8ie5Bh4CnkeDm2AEH+pbCuEnYBs9N1TEJPfAzMZMIf
l1BIyklwXRrQ79OVeOzDscLcWMap5qOYYgYLU4BpT2/0JC2Y8T1tsuQJBxvNGif3y/UlHqlvh7nA
sA8l83GEETTiBtNLJmQs39JBtaiNvY7Tx9GvOxkqOQoOY1IG1dUW4yWysEbkaT4wHLiP4igZguOZ
jU86OnccE2KKHQFzQRR0OFzfFiqjxeCw6xFC9X6TRlRsReJfjtN8ifE3GBHK+e7T4iEO2+8hhgdk
bcSIrZQHbnWdicAzwrR4S8dF/GuT+y2W3684zypory8k73UHAzqVlbBrujOuS6WQJfd+mPZ22OaJ
/JYFSSCGzwcixgOkaIHKWMrsO37zDJsvjAF1A4W/nzXLZIFYDSuH4w75pjyXyZYuvCqUOv7h7ioN
evEaBDDJLCiZyNE1ElwYDi7roY6SW/VOdztRZ1ftNd9x94VkKxmGXvxavCv0ZfuBxSsQt76H2HDz
tB0u9NnJVR6cwf1jX1udeSUP9vGdEyzn19NuHbbFUsQtZGyQUz82ZKc9YbN06xdE0BErLo81Nj88
vJklSHMJtcnMxLRdaTsDjgaHJcz8UoecN+1pHzkMYftzrp2dEnF4thDmkE0M4ErQO3ql3qIQmKog
lXvwczNUvbxOjbrPLm6pg9L612MUL5EgshY0Y4RFmyitzm9EXhJBil3y6ewZJda588dtQl53UaFE
iFcdMIzxdm8IPNh6+QEHApwpGnlwX4J5KboPRHp/uSLTQGYUyboNT1JnvnRcShPl3RjIhn1egYp3
1uAxVjykgQ1zyUtE5D6jZ/QMwVPR4D5rAqe6N1RSvfuygBbRWOVSHt3UzxIN9QvSZdUq1vX4hLcz
vjqeSv3g4Od+29+YUhGn5PLz6fKI63PpnfbHqTrQTkTRdhNaRh5wAp68V7lTY+uNsRt525tzGhIZ
prduyk3jSogTPkahB17r3X0r4SdBQJSjGb7MCCzf8Fxj3OyGKil1eErQC9LJI9kBcju66chksCM4
aumoG+VdA45LHSS0zE0BfNdn5t+HUFzAD4lxLGA6xBTStB8AjuHtLW5sYdYYGF4RTSEHnfxxYLwz
ZwbOD5LXE+/j/orjLFxvomlIJJwephhM00fIQPBd+dXbNRtTdh5gngCIaBM0K19mDUndlkmJ5Tcz
Qn1JNIUZvEApWJR0HcKyJin06BvzTiyU2CeO+1H1gdfNlvRksNEYH4YDD+bYeamfd0UvMDYKgDc6
wT7Rfs+ImfdjcB1ShTBJn+H2UcBwf8+G4gzGrhTWO4RpPQZzB3zE4I6xD8Nlvya2AdCC2BZfkUg3
vEcON8RVH0uZsOFbl7FEn+Tzllcf4g5CRj3FGu8J8g1XhvGy/8jCQ+x16D6Q/TMgnDcmtltze0/v
0UZCb5iRYQSsXqCPCturd40anZzm2QkIKdvhMYrto+4cTAhVjrFjXaAihefW2+VnV354Zu3pa1hO
p/Fh8EicksHfm6D51Vs5xfEAX7TkHslHT9liQn390IpAuOACb9UA2G68MZkZflxXD1AbBhvM0lo8
kfRlM003BZ5bXpxtSaID7lRFXxcGMo1ZCUfIihFa00oehgRuXrwa68/M1UGjhglBNC/mioAR6eiW
ZqCyQkB2eqG6yqnQyPE7z7mokjjaKxjqktMzJhLXKYvhoXRaI9AafBeLoSQTK4dr9tL8YDljoZ5t
D1gplbPHR0KgLWl1dNGjx1y9OxUjsW1vIWyhSQClMnQ9BWwaV4ZpOMUZHuFeHDwCR8pQ25uIXRhw
jm9P/xzoTJNBOFLFTQUf1P9MllQQY1WaeIWKj00XmHhtXa101TYEnMcG5VxGWeUIy8M773rZenwQ
FlI6oVJ7EpTtHCAjsxqVKGfQGaFlyby4tI3RXcIqhdOrDNRXsqqTPm+0eEUo5zzGbQQ+coHFY6de
zSwXt7Wjnc2zzMEWc8qz6RX4DlAcuHqoAwhbuekREYaPVGnlcxLxZDsZFH6viXCowZGO2Zkwzr3b
pgEq8WXFxZkf0TbuNc7zVQORHahYMsj9ckbvJn3ImP6leJd3QRlxP81XvY+EOTgOjC2gOfLH4AJC
sYKoQKXQwGOh7Cld5RLhFyJ4pBLUoqXi7N/55hQcI8SCvcTwv482UYaphXlcg4AOICnHIc7P76PL
Gn6TGp5VW9dsafO/QSpbg5ppfpmbLO1BBzjc+vgsmRIOXiVSVabLYFS34D4uH16GcndejHjYBfxk
Ep2tilJiVmJoz25F6AIWwkPkpPX0sS/nOYJVAdKfdVvBBCJ4gQxEZS9vT8F9T4DI6CBbxTTpIQtw
NAwp9mR68c4vb30CYuA93KvI4KsbK0xJ+uin8A3BPmxwmCsbccVDYAVkPQ8flvPCsFPJPmKptznr
dsXpgN9C67Jnkz6B2gW/twNrl36T4K4llVfnvnfxipd6iiHBYYO5Soo82EH/dm197erUVV/qDSts
ghT3iZOPzveIgVrmKWi0SDzbNbjrJX3A/OLmVbl33fEOpvtzePLb9YP7pTgb68C8aI/muuLqjnx3
9LdfqvDPZv+vpqWrjnHNAMNBNikaX9o8TW1kFaKYtjhviKPiyJZFZMO2PGf1FHTyH3nrXAex6Cdm
eAJ6O9o5dXoxxBfNfE6yD+StFYjelcDXzkusNnzBI52unfLfHQ+p9JqDWz6DHDmg1C+KaUYK5/iU
DlrKndxJhQGc5J4UCOe9QGLLge1AxFe0L3CqzUHi7ygDLHILRAbGOYZajY/su3O88vM3/eTe50+E
y5pPJIOcdw49T1ypTFffClCieebipju3VKIKLaMfq1Z9W3RTBl6mDNZZd3vF0ztV0LX7F6l/76Ox
LvAv6fgGh1cxHsaIl0eS31QbBOR3bCtRj7OdGyI4aj+vBtmo0QOiqneIrLhg2gsNZoqYtjRRrnno
4i+PZfbEowuE1dFjH84aplgr/qh7R7Cy8c7EYUseSJ1r4lJ7uifMwpVxKUWZ6rTLG9loxFa9QU3K
GD6Au+4bUmcrTJAmueniyNIQA3P3jbOjAjaYQyD3Y7svH6/PToUMri2O85zInS76SsOLdWXuYfjd
36EFU1Mma9wvbxMlNIfm8pDN0JTDhDJnPdCrNYS83glj0eFpzv/yXGTn/rV0+OCX1hcvQ0ylpXcc
cHQkMs+RphL5ulZzZm4iIaZeaoxwYEL3dnZaLJ3S4XF9ku0Y7m5I5ivvjjTUx3cqrpnMHviwRQwp
np2J4MUWwdciDuoOOpyd8qB3WZU4g30WQGd8RsmI6QzWcmAjc3q++tQaKul8lHUU5/Dvi606LDn/
3omZUMHpLlZ5G1wx143VOaFBuJshjp/cSER+BMcMNkn7bkywKejCHIc6YRntgCMazVe1qN6wCSpw
1Wwd6Ji7fFQlTkHdB/WImhbm+BW37tI9nZZ6E91Hx2NwgyYDU3J/Uvx3bLJdY5tQsvnFw6NdbNQV
xZLEI3pnei4t1bWOmaglwE/dKGPcwlIjvFQuP8VUDJQTchKUuw1FlKS4HC4aQbUyLI4z7gAfV5QV
7EzUGJk9lhj+LhGYTK5X9mwHmjM1Dc9tzCq74OYCTat/HMq1daT+XUvj7J1+dpbThMx7cwX09eLK
O6iNqlu+NAEcvTu2oi83wT0ODph4+dyC6sZbeYagATFU+5aMtcY5uNTE8Irjh39Zdq8VVHUbiL+w
qb4ofGvQUozEP7TEuV2IWKrXKBPxxQ2wUNOwf/SQrBa746J+waktWfcGIgZT88eF0cwTj8ldXRED
+are8JQjC6J0DFK/i2mOhZGrEhj1mnxcyD6A6qsENA6UyCav0s2pKPgJBTbXFXO9mKCdqFB9svSo
8/VZAXziPEX7Nmel14FBnhpOtootNw4VhdapTyfpQiJY2FzSAqaFo0NUGMbImvFFNTxs1dTB8zxU
3vjjnqMDNrKBNhGW8bgivFT076GGUA3X+3v3rMyPLlf55tyPmIjQP8vagNcAP+JzeHQRiphjcZIM
DlhPvBEGlfO74A1ANYfrMYbUD+thQhNZW/TyRleQNJt4hNlX9S6dsCe60f4EDT6KpZ2PBYKkheAo
ukbu4RH4SENhLgw4RXrrJ4gbWPFEw0RiaAZdADe2ZB2pleG+BlrPUJRujtwjJp3y+gEAO+ecxSOM
2LxmVc0MvlcqAcPBEeZiVaPrUn7a98emo8hitK5ah5HpNC+ob9ihaRK8o3NZc5LXU1Xz7gFkQ3MB
/swLK1tmn+XHu7q7DqmaBfc5v+MkulYQmHNfe64rnex6m2De1DW38EJupluNLpJbDxWyxGHGrITC
a/xTY8eMr1PrdMAeBFoIxctln1TOXQ7vLZyHc5/1pckBv7EaPodHcgE6xzjtXmAwN9DeMobDc9qJ
5zSeIIOlXcbU1gQVl0OB70WyWb/0KtR3PTA6GWMGW/NOI929fiA6xF/cmPDlt2hJ/EeMhZSVDLVI
y6A5nTpa85DDDHyu7DlpFRxDah0eWFyG1ZIanPjbBGdCi0htkqGmysmNg/hVt8tp1X+SbVzZLDUt
upVWw0NKB+lCmfdEhw6YPR4Eva844kvGncEASNxDGdT4RGn2w38YbskIKjjx5HCagDPQm/R2enBk
rrNv05FMFwsXcc9rGuNQ2GH/zsNc1rOjYrebcsGrcOQl1ayE4T9+YWHv4AizSue9Rc51eaDPsZrp
aV5jQGiZETqD5FXcY/yl75/sy6PMZ6pCqfckPE2NGNiXHgTrfKLOVICPtekaC37v8HT1CaKlXlRe
CQsvOFbs5LMmHWjDfAVdnjWD8oUW7WmdG5wqbbqSHg3e6uQfHr5w67wG6AdweeTQ1wI6BHXHSaNA
mOqXuCiPyKwmks26LHj3YEADH4ye/UbD0MvGuLHBw5qJ0kx7Td+YNbAuXnu05+uDj+fWfZuGOn+2
yYbs6gwd8DJeSUWoA38+SXi3IafW4B4ggMYr1sj0Vx1ze/oIy4FMbz/X3h68/q8x3GYWyhIDF17U
7qkUYROVG/a8BLMZC1UqfVUOLdQ3Z/nLAzwFzhkh4EucF+BJATZorLo+2utUdnr73IOocdkm7gPV
zp4miow17yzghu+CsdSNF7tkyEYmA7/DngzGdN5ONUiEiF0M2wRsZ5rA60LE3ABcj7i++fNdfIN6
ygx2TUGe7tq+vOGPkl8/J35rfazMyFWf3d7z8Xn579JT/Kn0lHBrxzMVUjveyl/m5aTPXXpqK6sL
CEOGz0g0eWse3hmvGeuyKm6WCPPnQ5vhTZu5shFSW0kftxgzK0v18lWxxRFPRMxgxVgb2dVadjid
nyHnvRgxSogDldlZa8fkT9HmDE5090QC2Gzg1+i55pAoxkdXD4CQlGk9AexcoqpoV7wzcXDoq1PF
ufSZOhwDNG0DvbZqHFys9uXqwMdjXT/Y/vdI56FNO+ULiTxr8zmktCAgKroUsOsQrx2cU6QmtuT0
ZvIraivnvohfEdOe3099nvz9BurvLunJOFr6AFIU12xHq8LHrgdG3PAeFFMopx6eaDa2HmtxmW+l
PceK8xhoWwJDo2R3AehEtz++Di8hE8Ugps/weyWZVG0E2CbDt8TifycRBlp48ctzeaK92/B9VoPK
47iR3TMUkRymE+7+M3UJlMtaZnvF8IJps2GXizLCVBIseH9eGnjZcTFWVQG0J1is4t8oNpLS4dtf
ehJUcXgT43EPCi53AOYfE/vLiZZEvKbSgpUrIaWARtg3JTsxiHi9rzgXjZcG74WKKfNrqwIdXcPz
JuYrPo+xTqfr6H3gok5ADQDnK0eMEDw9BBDxUqe6hJU0w/EYkSY+jaNEtHIGqSjCdwatu2DjqV0w
4L9b9ZwR9+Hl4euvJ8ZK5Pvgq4hHMgFcZyVQNz28rWM8Zrp0sYyuOg/KPTe5rw6k79jVwTEPu/xo
37D1uz9JGD2sUObiL9L1GYoBjS15wxDCRPyDE+UO3LVGlcOsSBxLML+uLvPpAxbQ2HWRL0bJLkwo
ODLNKuDEkb+k9gmDE/DZGEnQjl8eSwxgpbd8KZ1n+aNfu1l4YuA5p35h0ChBZ6P4f/j1rd85P0z2
VEraIju4GU/T6bUOi6J6J6bcWOu1oxojCr44pTcKYsnmTcTcICZW01FuFClWuW0VRx7y3pX7bmhX
WM820KeCb1Z4cyM1PU4FdaMdZo8FfvdNX4Z8TOPTV6jyXsRnUDCwwMP1Pb7jiRoi6E/ieW9AnydC
Ta1hg2Kqj6ro4Akht3SacshhuMaIHRcnLRumTXTxtFf9RWRKSwE0va7zdh5n0+Nr8ugSs6535w7T
thnKklcQSgx4zXTsncRl4vBOBITkM3hZZYjHZmO4WlAa6O3ZHojSLp1SgqTl6JUjVgZD919AW/Hb
2v7EPP8DRX7++h9rWxZrNW5TcK/r5Lq4dbQAmBf4crjd9Ef+Df36GSP+79W+QP1pWam95MLVVhfr
5WUMMXQy2fb7rfXLHOFH6BOiiggZTMKw4Qsb4nw8NrpybZVF8ZZGZI/A1gyM0b8PjN+u8QXEVfXb
QX7KXOPu8pKeHWGq7n5jlfyISv7xOb4cSWixmgIjWa6xQnl6tNMF5qBwrZJ+u//3p/lO8lFwhcKr
URI7CTvSh783uQIbwGeqZx0mXUC9L7rxCKc9FtsesaSu2MdYbXt2y/CArTCh2v++/DdQ9MvVvzyw
Bv+TUn7eeGADNjersZ924d9/W37dRv3XRv7lKl8e2b3WyxOWOcpCGOuR1E+jB67OS9GPxz3n+X6K
epUV/7JKfljxGuZvKr6OUFxQFv/9tfaQRsU9s+SSrwlJZMyZf/niPq1O/v5QcGZgU+LtgPieh/j3
Fa7HXIpVoYCdBS56GzxcoNaVuDltaE2Y7WB6nlMFMN4whg1KBKIR7MB07oFh1x752w6bc7HDUDg6
euZEnVB+LZ9bc3HYi2N1jBh8TunbAo9OsWljF2bucJhlOwUoeK5hCJ2NmHgPif0sPTQf/gNW0QbA
xc2ndSh6+vgJEVtj062DgjigEAH+4BzG/ccQj/FLACgdiVNhGId3FzPL0WN4GsfbQ//S79mb6Xl4
Xh49eNHJuziRJ60voZJop7UjepgvjpnBxOxYJEw6mZ35RmiOyBGxj0ETZv1DX5swjLA5SBx2flfx
e3bsX4JsCvodVOPMZ1BRLvPp8eXQN7Ynr1jf9sdlurwPoflQgIhe3Df8E2c8iGFASe8Ybus/ppdI
GAgLYcD0Ol8/+iC04TGgYwub4DrHu61/JOWMuZDbuiVtyyQf1XzMHsTtw6h1n5SEoAdRDvWTPsjr
BB1NdBwKI32mzx7ImnBlH1ZBs5eDrH+Ey18GnJkjycZkyAMWViNxbdr6sJlKIc0OaiNgST8fPH1h
1Djd878EetQu0ffNsAOfAEuGT18JARUhvvf65J+6+EB78YC2zdH6bUuxe4iu4wzYstxgWanwzI6z
46xd3SaPp3Udl6lrjphPBZdAjS4vaRD3cWdzcDX2DkN5dAzvXhUlZMI2DnuGL2xO27qb9HBrVjIn
O252XT8ojqK97ORgknEXGhdcaUJ7nhHhrkqtUPOPmGwqPTgvLsHRjUN1BBOqL9gAPC4y6Dm8j6Ue
pAEjpdO4iFho6QvZHBO6MQ/QghA70qv6IhRun/52lI7IsbMZhrGyDkE9oXLmnnnXvdghnkeOYl9x
Bdd0L36+JBFrqUZ8M2LQkacZ8ndjlJCE3tdn0NumvDWsTK8j5iarKjr6D09D5QK+AnkTJQzayDBH
M2PaT18KYXtRw00FNx5U6wuRWlev9BNC9JCv9YVRFZkjYwueGwk8IWyZQyNM4OGfcJo1Qm1yW/Mq
2TGMzrN7hxc0lyf6gJp3GY+OJFjJbjXkZR3LE+AxQg3wuB6qyxuBWdn4EZWBMMgCgbebht0H0Dn7
bUAuQ5iFZPEOFO+MeKuNTKeL3rvyR6FQ72deSr1+W17mt2GKfyxFeOXjPTC88Rce5YHstqEU0eF1
8qqbL9tt2EbxjDTa6DKuZzL1ArHG8ysEIzIiQgF6TuHn8zYU+pp38VJcemFmYlKMkkIKegMjkHe6
f6eNOBKleupfXSkygnRLusKmHENwtcCA3i6xBZhqvty37TZdJuOuw58dlsIKaHDXbtJBw+hv3GWn
t4wi3OvKeBU/0jBnK2JIaGcegH6of5wiBWISQina5ojkx8raVR8qXVDRL6Z0HOepEvUifGi84lWe
pPMy7MGYa4bn/nKHkWtouAV6I2Ns+hdAtF5QbQHzXDBFfn7+gFi6NYcaIeyizfw/eiv7ZQAKRirN
1WaWNYKsuz7bI4nuCx+ESbkWJo+wXj1CQmRGnKWD40TwYfYVLh74IFT3QTopZikDI1jUUw2keNgG
hncJEZR6N4iMeKrIljY8D9C4UdWQm3x2cRENL4M0vCygEoVMqei5scBb6gt9cNzLc2kK4SeL1Dk3
AVzgNcMLF7gHuStBjrDKxH7OlVEyxHVzoIZi93RpU84bGfjnOeTRAXzoOOdtUD0WqHqZoGBN4qCk
6udQoBX/GhYhKjPrjQm0w0zEM1wWaHDcSyMzZPYRXYdnOxlm7r1/5gAQIAPTcK4TWPet33gJ2+x1
IE2frwA48XAV08dq8FRdiLt+Hj1/qQ+175UAPmZ65/ih4NEOa/bvQ7OuShTvhRYvepwoVQEElBAV
1xIXlH8UoQQr2b/6hM+N9TDvAu37KCRWOHM+HmHFOsBOAFydYQxbNHAyyCOTYZ+2wk9GvLiwnNz0
aGFX6pwPZMS698HVAn6Z8MUVu9uOAROre54MCzDdAKMUG2uLKHvuhcWvBf73yqpzD+zhsKXgWqFp
X2qeW1UdmvZ2jRfMrtiu2MLcxJP3Ocfl2SK2iBFqp6WMAVH/XZl80sK/FCZ/XfnLd5zpiXQRKq6s
+Ajw2AAhLAyTzSHA6MAnnY+XKgu7vfsyPrIYzW0W/HIHPzxlHctJ+KiGiirka+MeZ+X90V64A0S8
yCi5C44xihK27oOPGvUW8M5aPMwV+o9uv/Xpyt1/38T3NkGBl93DYEbjGXyzhTrfBWTM4t1cmONq
zJG5f76b/3c+6d/X+PJNC9lNF49pbS5UZgzW6U0d6dMeg0zpNynAj1/oHx+m61f+6Bazx8G86TEf
pn0vybJAA8Gx3Iy0UJmowAAvjDvJr2VP/fd3+Enw/LqU/vslMqT7+7qH6+NpCtXDBPSzpJXyDhyH
oAkyW2I9d6fl/+NqMl2QZHQ1NWZIf1/NOBxMvdZyc6EMr296JOyEl9OMyCPo5P++UtfVfP1YMiZd
ChZKCmGeX3quO1mt1fNy5evs50ttDrlo8u8LdHf6rwt8aavk66lOTlcuQARyCMlydo56nvLLqlC/
9zgK7xbNdo8GpAsZ/vv7qs9toRbJyVwUGwq0iI5qfIE4oO+lVd6nzO+Ub2jOs/fji7rnv3E+85t9
/m5sb4u8Tz0HfcXNYZlAfRlrwdkVANWqHTLkoebd+tomIZ8nJxNUHwjz7KPhf2c6XA3P/r+/rU+S
77ev678fRP+yzKq0eIjXNjEXaZTnEB5taGfJPn3DHxnmSQro1fu/z1/IsMNPsmvf8Ez7qq0x9PyY
ndXWWFSDZ1hstf4Z/zAiWf16ht9h8os77nfpFPZIRGaiEsF3m6CBL0v7amiinj8eBkrza5hSNafT
JsCBLJKH1wDzH0tHZvqw5G22/vd3262Br1/tnxf+skYqslD067kxFkV4cuD5RWTpBG3w26Hzy2W+
qgS0RifQ7cBlaDv9NMiWeaiB/unbf3+azwznrx8HU3e2XRR0+M19WSlZrZxPwuVkLI6r4yqlbWjQ
OB78awSljmhbkfoZRD3IvF/P85+24D+v/EWkcIzLRMHe2EDraNAfXkZgSvY79iJWTnaYMvhN1vHj
kvnzgtLfbzdGQUfzeOGCp/A8ASOjizQ9aF+e7m4hGS0ui1OEH80vygL5p02FIHm8BLGjExFJ/H1Z
RWowm6t1nfEa2uJhPDFnJs80s4HLo/QFopR/7BOetT6EOyPKvAQ5HE0LfUcyjGcF5DgyRHx9Qv31
2zbx463JaG0VLEJwDP3yCIy8Mu5tHOuLJJT6nZ4t80n1dmprPVBR19dUv/9ebj/VENiw/eeCXx5B
Jko3JW0ORKV5FxwaMIn35PDfl/iub2Rn+PMaXwZVl4OoxNeDoC8ku6IQpmVmKlGte6iwa1+emOEj
+m1pfc4Uv71FOmAbcqFOMvflmoaYt9LhXGKt4JAIFsEftc/I2UkPcwTUgbuK5nbbPeb+2cuH7RBe
LvYkTB0s02eeYUtuNyw8Ww8Prop3GXd+IKD8xH0+rGUbHB3QFwThnYSc0X14HT4i/s052UJQugi3
oBz+OuLuHv6/PlP3/v5RIj2van3DlU5fcBNYf8B2n7+vcTwaHpx/PzG5e+pfrtTZnGud2YFOHvKX
vdx4Xto67VXaQvaU9yp8IPk7L+4fycaEQmOl09uiXuA/o5EOhxee1XxAczhsLq9Cn3jCkdmvfG1d
Lc3taRrP/n1rUvfgvt0atj2Y3ZJ70fs8aP/4Es53vSo1udQQa+H/nXDOlytGMMEhOM9plZRtOyRp
Kt1kN+v5AokhKvxzeDtYbfDLjfzwNNhE/nsjX96cs/K41VLDjcRDkckb40o/G14YWtVuj3HObdVu
tjVjldgGuus/fyvMf3qrujgAguNoNKVvvpKkvJlpD9Okxd2+bbtOfXLtOfJaHjxH8eYUJFFFOTT/
Dcs2fvzYf1z2y9Ko8p7ZpEmuLZzN5sUbe+MxdhBjAjetMdYX46MVeuF7GC54kzpjDv/9Fa2q645c
jhHXHtn9wJ4G/ED/ZC9VeznqdMXTK++Og76YjcB5+/eD+gyD+LZi/rjjL/WBcsuVRyHxRW2iIT+4
4/GC2xy/eA6DA8eJhpvhi/dycYfjxX7MJ3haiKctn8b6ag227mjEsKBPL8u997tbt/u2O+FD+a7l
9rn9/vRhBdNo+u/7/u0Bfy0EjPuhvsjZTVtAWPKfYd431+VSYRqwSKJ8YA5LJtC0mL+Zcoo/vWEy
GcgGgWU9RIRfjkdVzk/HzDxrC3GeTOrFaY63YV+YxlTR7Zoh4C8n0I+bjSLqGr1XD+P3T/jojzda
MqWiumAZvohMa8ga2mvIsGG62C+vbMCfT2E74gcrZtlaH2d24N/gG+mHdgmBs6JydfApWBp/b62n
S3kVEulJjNiQQDCrs0yS8PWJwyI4YFp092KvN7ngvWWESYBJJg5DtKKQEpbmb6dltxy/Lteu+BPh
ifTk3mfD+sfXwVFG/NodEV9mveDox1Yf4Y3SAFzptr8eLecfq18WWvdAv18Ry1FR1RSCBbtX/o8r
yslJPxZ3VNLXQW91CZ5BbT8QtKO8sf99pR82b43vVyK2rTPYp0/4+0rGWZBSo6h7i/pupQc0SfeZ
8SFgW0NGI87VnnjZCKujFhygDz/dY+UyMK5L64ytFYm+AxFa1i8dpvJ9P0PUrrC8mOJ0X/eXbVwo
UsrexHguKt0vmXDAfnmVHo6K0MskxMKSCz9t/WdG4LCNdd6nb9XWANi6uQaUJ32poAzI4KKC90EZ
QdoN23l+fEMNkL4ZwXl6wHwAJx/VLvenF95ZwkB++Va/13BESJAxTRoObyyJDn9/q3FhlsnxoNcL
dFNFbR/eIYFBeW7PWBDdP4z+c2NGyjwZtxyP5IdayerJjFjAbMM6wXbZSzOmEe+/3NT3N4r8eI0t
BLt/bLvV7qb/WFQP7S7Wz2NRL/BPDfHrCOuB0b8uDLyANExy0INCJkSC2se8lH+mE+ik3RCfLfnf
dyJ/f6G6O6EDppwx+PFl0SWtIaXnhDtBvEce+4w4ExjWotXM23dIMWCHOXIE5Kg8wXc1Oo2Vt4Yy
cNnbXBak/U5vLyK/gkLznawtGPx7SGQJ0BB8mJsrTMpg+Wul1203f7+R3DIGheibNWTvSvfl/vHl
3S9n7XGNj/WikgldtLB1afBYm0u3jgVZsjQ583fqSnj7baoj/jCo4NJECmGXALhMYMHfl77lz4ve
y407ZUXt3QYd6obZhvWGAUeBYRMV8OfftzD2C/7G38AjN9GTwLE0fAhT/urFc6IjVQPakvvIpirf
rn30CZsLbxEfoXMhQaAKS1BzehPsnNjYGEvYEFKYEnR/9UBvRPYg/nbUvmFhee7sRrv+crljBo77
n41oxl5PanuiTnubB3TXALkU/veHUfIuoLCGrshcHUuMFaYY7B30rt0/UXtY/15dP/Sw3fdldJsH
vo7fvAmEZ2NW7S2vFxJwuDYUB9ctY6dDH03nezLiTYS/tkcu3Cx/G0h89qlfVonBfqpwVdVA1t01
k3+skqZ5qmJzqJtF5l7Dy+jhAwt/kM7qHwLTK11iwby7LymW6OgBjlx9zLHn1+iVUVgYL4BGQUFh
IrZWOzntTmvQorC2T6PDAubVUIaD3MF0WINub0tzUng5bEtxnEXSSIVJFuRR/ktF/emE/v3z0G6Q
I8HwQ/qyZZzStInFc87nweKKXPljp7dB2AGVHihZNy3sW7PpZQamS0QJKa3lK9X34vwBSqLBkV0q
i3Z72ciF1WXNhudZNcXsD9CktDHbuxPkRwpo9luv9P0AAeshootASq1zyfrywhS35p4flapZ4G5N
kubZRBIF4R1ktt4/DkQLLxR18ji5BV5CQJ6Kd4X2QmD39DR7zJ9ooUW3ZNhTuMUyuwzFQyBjAlsH
l+Oiuv/yDas/3qv+SRehwOt9HoZ/rBi9iB9CofMNGy/KtNcXAqh8UeWkAVtyqFoGJiScw25tGeOL
Tcqiq3qI/yA/HJbGAg8XJ/dvLhJLAMrGreHvnFw0m7hjXoewbX2YlwHBmxC8KsxMfnnRvrun0orq
f9z8l5P6bGqVehL4opWXooau7h6edomE064JtRka7ORr4+2xlYHPXgxc2Z7YgrOjH16wnQbfVYEM
4Ys8rCa2EM3E204ZOW0E+4jsGAYUupOPwkCD5dwx66PMfqc88QEiCiyKFyZ6aEwRUP3b9efagyyN
DhORA27PE67wHMEh9Y/ubZy+ZxvCIHEcWsEgVD/UZT0CTUhc/MXlpbq7bNOt+nGZlJGAYmZESHyF
KdxH+QaEV0+rFwpLdAGFYmFwBTBKUXLFtxtVSdXR9RrBunT7ifECQ5K0u/McIVBKoMR7s1FhqS7S
dcNnXBQT6L/6WloS75UMYRJjV1gvxVfiNcWJOc5m4jjeGSPpM0ld3MazM5QsxE9DVGY6t/R6W0IW
xMXgCqNhovRsjrxsj+ZPxKkWQ8Gu92h+y8fVfl6gGJfAOqKU+Uwt+2OBFldZf+jJuVmoc4dPDXf7
Ccl3ckQx8l6N7zsoy8fUul2s05ro8kXzP5ydV3Pq2rKFfxFVioRXZQmRwYQXymAQSQQRhPj152t8
qs4yy7WoezfbNosgzdizZ8/RY9TLDroE0aV3H+7alRZMIcMcdInCyQCi8uTFz0FNp22lvx6xRT5D
zVaJTr1qveI/PsxF8jWtn0MycrZ9c7Cdk2NLw9Iium4ZSCjMa8Fp9u9RDLT376WduikKrlEVu/16
3rSqGoficb8rfcwbwm5Nc04/lnoAsoFo24fGFDxUqPXWDaCfAYiaZRYndfC5aNjmSIcM6Al6zzWh
Vh1qyxOy0Lim5IjU2tPFLsy8h1cAYn98bYBZGZ3daNs8cfRsXhxtUqJ9svgc3UcVXRKTH15SP9O7
jj4yYfN3zbja0a37GtaLbYej+zJJIV/n5aF7bJFmC3r8Eq8/igX4rLy7+zq21HjdWQ/2Ld3TGknz
2n0AwikBuW7DGRuvABAVLLdV/3C0cbjuX7eYU3cAUudBFfqg3v7kGNAWuQ+vNLWSExgiTbhpcyoO
HdLBapPHdP9S7GtTrYPN6Bhu1tfrtxkpz6Bg7Glj1TaDdLGyFf9Ebns6uEUquSw56VubFnLULB0d
E71nXLnu2kbQbnibqZNLOapeO6qf9Al1OqQuwzju6dExwC++fe4+rzEZh9CLwbi+t5ia+8ZjtGc1
RK65p4zIjQIFfBop8cPuZXWYZBk4cHtMu+s5JOmfxlzwIQWm8l7fzWCNjEvR8YyF3JM+r5J15Owb
m2B/9uBPUIGirDok2/t5m/wLwo3+VTJwD86uM61vEi8huw1g1YiESvDCQCtg/58UPWOIQnq8CYBv
1I6WNnwsij58GA0GNhkW4b6ThidSkKauNskaaRslh9ZmcvNI97zgNNYiknwei6x5+UBWLWQYsg2A
Ag6e3H+P9KqY45+reVVlGquyAWBlrLx4J7c9GqWnk3blqPO6dxI2P5dycCFqRLY3a4tGxGhGShWM
Jbf+tkEG4nZWkHNwqkUpMhwFxeIEtmgB6+6JLPp8VkvrqfZRq9jznWUQGRDCXdg1eTxIAVgFG7BE
J5kJZCosrjjOwdqr5PWMUEJeX0FqgL9A5tpNBXNOJlTzs3eBz9W5JwzLGILdG1YWJEH4kXceZ1Fw
PCVvd9rPU6KXVuFEjm1aGUltHYDIT58trWXn+2n7gAyouQ0qrelgu7yMth+HpTpPqjbpuCW4UG9x
EuVRFutB0gBi1kzdvcMGqr4fosPSLHemA60BzQ3pfbl7idHHCbJ64pO6T+yZ44K2Rg5SMjgOYTbv
FB2jAc047rnZusS4qIMsroZK+xLpTYj71XrazEbrJTDC9qaVxqUmB1vRvod1nT++ToHZXvXhpwlP
3byxa6GtOEZponkcTsfVcam5XaxdtXUkyasOVXnDDFbtpKm205nRVcfbj1usfOqtx2gT6xCHJ41a
a9/etK/+dnCP4SRsUt11QB5Lfd9Tu0kjGSBAF1UbN/g5svp2kA70QAWTlEeK+wgq3tFRx2kdlst2
GewdquOxGiSTKYRF1w67uEr3Fl3qZQ5ONjE8AI1HazqBn7vwS/XbqDq5QPR+6auBFu7q2pwjgdZp
YUR6ax/mXXBYXsWj1vDU1poasEIjvDpJI2+n7Ty+jsxo1Ty6ZqQEGvxjuEPRsZVERshR7tqtdbcN
IINFdAjOJJ484mMrFRBq51a/1I8AdA4+KdIhKaEzgSvuZvsZBMaLbrfrd8EI2lZIvpylEvgSFnRg
s0dOGdANIA7FWRSUEDbJ5gTaMVAw6nEi15KdDfkhNnSn5PJbH5PJZEa8VT62SCzvZAFfAANVsUb8
X2JIQc4r3Iign2FMflj9jdNqjUgpcK7kzFThJSr1K85jvPJXftkt0xgHfvYjmg68H9F/9+ziPbCn
KHfObP/IB8Fc45pw2TW298FvZF98GB3sA4coJI67B+o0m8Gl4JF7CFT2zvGefBMWKOeDAD21G9UI
tB5sOBZxKKlaiWTWLSz36LOAfQRIA5oUdsaDNRLqS/KXQ8WWVpFvK13TqTimw44A4vz9HCAVC8HH
kzVyMpFIdP9s9fvUNbFC7P8ChOSkVaHKsgfMoZYc0QAV6/QByMo6WSG0itLYSYMfa3RxBN+MjDtQ
2wdU8YZ9hrdYpc4neyHtzHkHDQm8zZqRsI5FU2zidYTp4E3nMlPv8uwtYLQ9fhxY7zl3Sm29K30o
FQOyDeu5vLa12+xdYRYXBWJ5yBYY/VihBWbzC82wN95bQzL9uORwnNhVQIC3puJkVpxY/bPdZ8ML
V5IasHiAF6Vf6Alh3Sft9zliYHYAHUvPOAsfFnXs586aL7pwaJMkMW8PfeLcw/Hn0WpKppUFu+0T
cAr3qtX9rqQExReL+XxxDG5WO27Dvly2LoT0KZlQIGseau/B0RoP24t23PzcES6XAh6tz8Ih85KH
an9Orc9PkJJQU5OZYseAmelyZ02Tp8QCFtLrUlCaeC5MnUL234yaEUzJBe7z0UckxYaXLIRfJDTD
qa2OTzBtCxt6QXC+2RzHLHI85iRbUkUoA2D9lOtQsCjqRcEe6J3IGix7K2twcAaD1FtRpnHVurHC
l6Ewl++YvmEN22FftSCclnaUXrV8xunRbXdL1oRxK02N4h0Fv1lz7jiUjSYi0qAXqTnsqXv7SwoG
bGnq1py1A12ytQkSW+FdeYBvdPccIyekMm7YLVX6YMCZ2CF0LOE1gMTRkzdLyDOsPaEc/f63vLb3
114RSIMglwC0c9chW1QAk9Yn9NTmRHpQfuCciMmxBSc7DR5REu6DaqvM0P0odbbhNd50dotHp9Kp
ge5lz6H3azgLSMq14WzWugrhbQCwh/k6xriJ47OGmeTQNur7LkkakdbfNfM4+8z7CiBgo05uEbQo
q4kAc7W62jj1tq1qE0counVZb3cdmBBYTsaHVuElYRFvuqvupl5tbduwx0Tw+nZh3Ie/JOOgYfWR
RfuBhpd+IUeNjXFBIr/SI7UvVhuXRa1NQ5GXdx6CpA3A8IOgOUYriBBmvErp1TF+cufmb4IUBHDW
2CyOi2kXYA9YRIhS26sI6h2f0dPTAgGlnof6eDurAVCdDq/14NHWupfxv92h5wnCvxb+l5BefqlM
k301FxbA1PoYgWHCaByAyshfAvyYDplrHDqLlZ4zqvgRBQVoBZ52QfVxj63ecm93pvaSIycewbLg
wH65vFpf2zf+myqeyGuBkeGtoYVbqXC++FLg3T09bB87EoR00jvWn4emKoDzQQrNtcZgLEWndunN
2Yf27p4vESAzy0vqVe55WN5GamvdvI9IAYnCmpe5x7pe52x3kvbLQeoAC2nqEEafYkKy74CVxt/x
16pRM9GXJ6rDeYXyUo79WimtUVg0wDKlVj21Gg8Pt7Ve2DwnfXRrdUb9/oYll0VKzmawqDD5hXeb
fcF4HD9NVm/Z6fx7DBm/Ns8fxXoJ9OemmmzMnGKNJhxikhnAki9GiPVcho1YoyrjZd7GmrvNqDfo
dQL4gL8+yu4XNCzQ/W/8Ts15Uyz97wPDn60lAfg/Nu2bpHq83zWK9SEczQfLm4k70H/+PmM+ZUDj
mWztBWTMA0FSDLYe7Mn45+9wH7/EEH+U5TV8fd4dk839RlmEUFq8AXyBFhIpsnTLIrZycLva4+HN
vTpjjhUpTq+3XOZW5+sdnqr8dzDjZ1nk/T/a5ZwjgaYdKQuyDzwIx/CAU5IH+YndrvRZ2F/ZLDQ7
z/fxAgaRWHFsuxU1P9GlabdZFPkcbkyfRfpoRfwX9DrmWNaWr38Pr7+z1I2f5ZUd3R/l3Z5v6xPS
1/TjBSdNnDXy0Sns5HkmzjIYwJ3nd9cW9NwTeROVF1lu2+IoyFhMwVDR3VHSIc344Eu58UdlWMoy
WWZo+j7H6Zxhco5Lq5Oc+cXA/BBbxgoJqgbyN+SYSzn7buI1LNTfa3VzMDjaSIv8v0Yu55FmpaJz
SqWJHfijxpvNY6vVDlW9P4JUwBHPkumeU7P+YrFoz7G43e7W7tbQDIqWxAjB+/U6b5r9d2PzRyFe
t4TnnaqcahW938JXlYYkn+j5d9Hm0MRfsEnQWNdjVIo4BG/2BpTkK8CHrov7+yX+771dexMqfh4x
/WX+/yjVi/nPzpv9br2labB4cHtPWrOHdGft6djLyMWTXeDVLrp4S76v9cafTKSSI3Mpx9LsQP1X
3S+ETpy3p/V/n+gxUMskP9JpkCroL92mJ9mxuE11uq3C4Gzh5VOYS5Daccycxuekkzp13arXxer9
e5ZIvV/aBX5dFkROsRXBaP4cMoQsr9fpfW32i5Vdmmd1dNPL3v/9Fqy65YqwXhMmeGn63em2rZTv
JYMjpUeshKcwf9O5v9Xhzxu8LG9mqdDvypUbGNEtnLLPKLX/XYNfThEp+x9VeFmpkqysJ5oiVWA7
w05M7yA52TrEa/KK3glg/DIaftzrZfkx0+muSI4rE6hf7pK+6aQxWw/7bUDrl47/o0qv+N8EneVr
8aBKRVQsN711f45eoPum3eSw6HV01VAb4SxR11BEeDlMuuzud/NumkafYL6D2Hd0WGTknlWDd67W
b+6dWUMJjygUI632tEp/mD7QsWrpxODrs2c2rVlXDI/PLobNVu/jTa3+jnkzGv6414uF22XFSQVg
Iu7UBIQVq96CHefnYLl8B5rSf2/A/1XrZe48irt5226mVEuCJAesOgfmWPFul62vP/RjV/aUg6gH
Xuvdgq/9EvL8Uc+XeaVkj2vpcuLmBBdYUWS5n8xkpfeH4zG768/Bm4n8PA/5e7z8r7ov8+y0rW21
/Z47Gv7oiyVB3C8wVCzYzzWbBRqXy0V5gf+peK/3ZgV9ApL/VYCXyffIDlNMCV0rjgK0IvyA+uv6
8Zjz+og1/t1YetPBr9PwcsvPl9K2ZvR3MeRXjYy4SMVmO+q8S3//BYj/Y9Q+D1P/mCFFsk21nPA2
uEHxg1r9LhOE0Ix7tL7eOQHvpqP54nsp5dtN2+fcjHs1UH+8W4sbsosR5zvWG4fjt13Wn8PUfFnC
aoccjFkh9yIEz2SEdA2PA09zESOr11vWP+pj/OJ3dfx11TH+p+LwMlZrxWF/uxtoIOgtSA33/VJh
V0f/tjTaL/f4wYnw4hmY6aFQK+vL06rJBJygVvb0+6mcbEKYDUfUYD7Jvn0Gk6yvd+Pzlz3ajxK8
2Dodt2RdusHKIPFXGTeyv7+jslgigIgPhSps7d09f9lo/LintMofIzW9ba9XU2pdXupDsvOIPINk
apxKwigKCfG/G/ldG79YOZJWivujoIbKx70OeCeCRuvfd/jNqvyo0MtQUaerfa5UuAUMQN6VUDb7
NwlpdtsS2WOPrXlEBC1czTdN+a73XsxZpaJsdyWTG6efZdiDrHdcKG+u/2q91KO2vZ9LXL80V8bH
z3ckt+8a7tVmTS+lSnFIGQnsYyYzNuFEMLcE1y9WzIwG6sOsfh8qelKNvKwClZqucp6liuOgvUy7
o1bbQzVTg9064Pj4ptllfzpAbnPV2McwhfamG/+ADKCGmGuT3Deds5/Ch9rYADSC2jAE5h9qH6gZ
WvIwAoDcJxzbhmL/WrHLk+zsgtyDnjaZrRaV8b5TivJ+NTA/lHo+q/VXA224mpxmeYdPlSfJ7MLp
8kjJLE34u+2MBP2DpYK/2FjlTwVUBbl2HBJv7DLkChw7zO593THh/2KAEXUGOkkQd22vCSOurCMS
4sDoCQPxyto2CBETYK/CNW+nhJgV63QN74p9Nu11STibzigq5s4VEsKrv6o4NWxOYu2huBsdYCEk
sD/ToGiC5fTMeWSYgH/M5gWMnhVC8vCIX1H0tkqTq2em7gXomGZxAgz7NAims2KhO0FwM3U0YJ5l
69zOFgcVeEZUvEuK1Z+Hs391aLWsq2R4446qLxbltttUjxtlrYobJQ8xZBzmnKzJiP1xfTQhHAb6
/2y1Zpot8YH+qdHnPEFw9WQCTAiSE7iQQHzYb7X47NVl/ewuOImZtxcspnM22LLPlQCauJ6ED6xO
Ksc2/ZUXsqO7f8cWfLJxEl4m+naVSJwUpQX5R2L5fJ93iO/0ObzppzZr5uzu0X5ctsvqKYclnJt0
n8EnPon+r2zkETG3uj5ci47vxz4JCnygv3g+ZaO/YEc7vzpxG7+CfYvsefGlqGCXkMDJWWOC+PwC
9hEKfrEWmFgbIbHud4gDcnqLwK3PocqO/ICYAALkr2HRNno3Nslzfz78Pt7BG8Q9Yo1F0ZVoLjSw
UUR6mZwKWNFAtwe8t1wuV+66hb5jLpauQ6TEdD6+ll/sstlnB7x2JfR5tTpTl1ndAemoE8HQefDa
V+J1JPa37IlH3+ssOTRxrvVKOO3WTFLRa1Dp82142UIpwhduBpGYDzl3zK0ertvGZc7IjYnRcPfe
0V4Se645OTAaweB/LTvvnLvfApyS5QtVlEguqq/D7gyWbpuLHXnMYa0uwUUKmz0qv9BdjEpzPYZ7
UoC6zMgDWDtobu2iZKVE/0EqgSUBEQixmSmEpkzENVwiNFlUhNCF1DedlGM5UBi5zXEBhxEFgXWY
9RYq8Qpheqc5OPN4s5D9slZWgborpjBgVaEe/7kyF8n1slXLVCgBjB0VgGnLUF9d/TNkROtGtX/v
1AbruNRoK9453EWrSFgCau0aVB//LslvQdofJXkx0WpRrkyNlJIcR+dl/lE0z5PKRRgBr+DaE/uI
KNHZhjK1yO0ptNWKnU3hvbWUL7jvjFHWORoWIjr52YZQ1zi6uemvti6M1iDaaVI4t9+U95eVkgQU
tqZkQqrAXF9a7pHV1EN1iv7KgxP6dXfVL43ypllHdmSRdDi5H0+P1l6x9IYJt/0XjLYYY/AM++AO
GERdbHu7g428ArAp4amdaZxpsR8jnWD874ISJfx7zy4sEDXyGWD3BPLys4/v5soonfaq2l/1ayM1
vjZyP+un3eIT3LsPxzkneXr/NkesBjlu1qhaUEZbALDarNp9jI1m1s+75wnkR8jvLFSWlK1jMKoH
9+AxSxrruNwy5tOWBlyMReIMoHDdL7emAcHWiFRK0BMM/ayuds/z1QfSo134nO1anTxzqITOMUDu
dnmGRC26Kbmvw8ZUdQykSYuYZcRcroLM3XjyQSBx/n0JcWEJMsgRh2UcqkeFX51cAUmc3aq7C9BX
apQCGKP8arMyPs/OH+VoE1abpbCY0bR6/99N+wtyH/yQpqAfSv9D2/8yZtcVfbo9nfeqqKbJQxag
GSfuM868+/2unOz7bRKExuPPweCC6fx+4OTIf/8uzDPt6WVJpDAslTqJuQQAX5fE7JHotwqFAY9A
eUaaPxL2kVn/YFvYe59VpStnxlsUk1l54A8dgIeV8469/TZorFal7n8Vh9ANJCTkB5C/+3PU7YrV
mShhRtvMtkHJUmMCK/1ZQ7HrFRYBeaA/z4IBVJAo8c5e9qA74+hbDg7qBCeIUEwmDUFKqEgSbV2W
OFZ3/j2ByNlGeocEWOLR/PovyGEmOI6EW4HaWzOMgMhCrZlMDsgCw7MLOKEFMvBOyAWNREh4uRHH
/pg9Ei4yzrvRQsnstepAnA59MjydoF8Vww6gwd5FKmMffOaX+rEpW2phH5e4P2wQ9aVys1JmLQz5
reOCs97EmYJXqVAnVgEX3WzPfJ70iJ423dKQKEQFCEztiToRjfQ9Yqq4wx1aAGYYDv7RwHDXZO3w
5JnW6xSk+PYQWeb0wWcs02FHNE7WLHWsfCLl/e+hpJmyjfi78wy0DM0qTAnKyyZxdatlibY9q/30
AwW90QqJJbIhcClONi2WNx8z7PHWRFkD4bVD4zhbN1LgyOtmdbIGDz9fD2th2tpAVTLcgo2TA5kH
ga6WRlowPah7D2c2jegxMDgtPKmT0wZsxNSRdqHLn//TseDfRLN60W23cVg4xfSBQjRjn3QFBnaB
oPgMj27rhnjWHFLj5j1IRuPPtbFz9g5vtsT5Q8yw++BigHlkTnIkgKvju7EfX9zh81wb9M3JZjiJ
D9heVGzfkggDjgnd8b0v4VmUEfGIieEPOCGKeoKS0Hhw5JXZvJ3ZJIA0x2Niac0IHAlfHPQGPBWI
CBG93spd9j4FaiJ4FM2r+eAbPRF/RcghTNqCU8HtyqzBqX3swDUuDOZsUgA+79hckMac2Le7BXnX
5Pw2b1bVfgmCCiASDhCSG0A3yzLyxyZ9VamUdol5F/sBzNpR3BWYIkFQoc5Wz1pbaA1b+M4aSCLR
bIeTPZZnEkD4fsBYz1GPhBMEf/XMuGVq0i0ktrukm/Cz6aG9DuHuBtxUN2aXLHUHSMTZ4dMXngse
SIBEa9tvE+ytWme420hQI9EGCthQPv5JDEhsFvMBFmfrLC4j9mMKLDZ/viyzg9azjICUeCeD5m3r
wGONjA1aFw69gs8oJ3v/njTmbw6BUDYg2EaqIhb4Z/spq8Mp35SnCqfMEmtkP8J4SlyPrUEDc3zA
/HL6PvTbIaO778fDWCKeMWfyn9GS+X9x6r1O79MNOmIG35QO5PYvUxq3VfJmYYb9a0rvTO1QnHf4
K46J7QV3NyEOO8L3BkvWKOyGnFQBcabvwMHFqle4crCKze4zYe4WPY8OiDtjSslKR4z8bg2HcawS
syacKhsW2e4I+IpXge84dJ8yeh5hN+F624GT+QaGcKpaWD3p8HiMiy4ggE6vuQ2bnWUH08+GTpbR
jw5rwISGm9odHerMDhMsjucxV3V7yzet87cwpUGj/NE4L2vnbnXaZY9pRSEsIT1X/6B1JlSdoLwv
GyKhh+Fwm1PhDrSU/x44qvJLeKzKzRGINcvCZPqyVCb58XpSTjuSOFA0W25G2XB3sXdkYpZtJGbI
I9qAsds6R7QZSVLDeLAf98pM0oulfCSkmtEXpMMEspF8or2+QXpsLsfP48Yp0C+Bv32eQ9LTEjZz
Gb9RUXCPzYf7ue9mFrKEAOEEyvcpgOVowO8Y/QcmEA9IypSAI57KE/wlmLYqq7b8lrVOZ6EFDsjT
tlqyTIhU14qFyFn4pp2em5EfqxJsdYRxUJnmrEbDmf05wy57DlV39GO/svUqWsxKpLeuHCpUHLQI
NCEYIFOClOQ1JuhRhzJlgkoXCoqV4DZT7GR4+FDcOzJ/bag8odtowWBvlL0zuBjD3uiWAn4JwRMg
3wM0ee5zfb7rk13UKVfsrJ9B3f1R9lchSYbIIse7RT68jE9LCrEtggMuB9TZ1sWwy4BLI7I3s57Z
3H8all7X3IpVDdUcZTKOAi5EXSgyYE1o7zAUg0KLEYarTUkF2ISkFCP1htuxzRAktTSqQmjpEuW1
z+xjnaN46dSia+IXN9+o+Y9TEz49fO5dHqgVN52ZqOUN/93sv8RahCRQgeiHhoflSnmJOeplRTmv
TF3rA4e+X6101zsrYY7IH4kMK+DpQAMhl8i8IzT0N1cHQgh8/ePeoo1h5e0kH+Qqp/w7HxoPyyTW
Zu9HuBMbCISme1gAcahQ01FDQl60So170N4w1CpqQ300zzBkXe1zc9rYmG5RsXMye46NipcVHo4e
kt/xrW9uYtKsUFEs0gDRaiNrc6yL2BKdVi3XjU+YlZebc1ABGxyTTYYaEuIcyDlYK9OFLyQ52sln
SXGSkntFCmuHfif8vGUUrHXSeQzrguf3KWIVibVBMhEOdj/toGegjR8HF0Wdx6GeMRlWVlqB+zDe
Atmb2ridh4ePjOi2QX62it+Dvh3k1Ya1rrm57plD7aNyCXFJAY4zb6FOre28DDZ0OBNJtllqKMzV
LzR5XeujlUqWF5q218I64INlorJG4Jz446o//dR2jra8zad7VICs5O6kCtqWzkmrs0HeEb88ivze
HbdyZZXxIxDPKAMUZjWsuBtYVE2HFsircUmF4bJ3GW5h6d9b2dTJWHNX6B85uc+37zEJS8bAaCMj
BKvg3Ufx02xWE3t7YufoHQvr1AcUo07d42cprZ80Mtlco2ZxPExgqi/hVrO5SWxxY1b2JV3uRZ1n
93BNIiiJo4BXOCFAa5nQYG5stXHVHJ20G6DIaH9rzqG927sVxg3Q0Ua2PPMuSS+pvSlsQiUqPvhS
iYtZyvBqrMoOM0Qjrry8IkdXz1x9cBlXIbFkTiXOowuBPvlhl66OIheiUl+o5p1K3iPzamjUr6Bn
eaTOBXxQ4Vbbt0Md5rbVkA8mO29ruvqpXRmjPddAv0PluAThu8LH74Wp/rSxjUDH5KyQkQBqu9Cg
l0Z7Cc00XLgUfU2HfJtchpWNWgqSezmu8cf+OqvCAorMJ4a0yjixd3c/GRNTNsdoROa6zVeOi8OV
Etnl+uruXECup2420ebrSqgYrqihkHisNEwl3Omd29Uxc+HeoDHVautSjrHSFwhmK4Qre3cUUh/c
xVqjn9ErE5wy7Ckg4Kq1Iar2sLJlUbPoG7WwapgtINBbhtqbde/pUL6Yc0hIodSAeA0LU36xK5tN
9VZ7cDzbVyKEMT3Julehi74uNp4eCG/wztt7MAjD3J3y2Dtn/4hIJyqu9bO/99Rgx2cQn+O50GHJ
vw7wH0vW/t7Nq6Chtt5msvWUAPmExQmkug8UeJJ6Gjx7G1f+gtP0pkP5FzyyLuS70dG/Bv82oGpZ
POefFQUwAQUCJKR41+orq4SRHpLaZnvJ+3m0CksQDHul4ADHbOErJDBkI14MNJaWVXhD7eXiGRFB
OFiBDCi4Lx5ybaHpnTvSIlJvPTh6Utedpw83EIuefDVQh+RPuzoMzrqD9KmjO0dabutK+yCrGqkz
+Vw+2Lq3Foyt7rWzdyTlRmnw3QCfnJaDedy/wx9ScrPAcEz36gFBdlOHsK9b1PfwHe98AUUeQXcr
wYqWoll9QNEuOcLOwVMcA9rl2wf8VOSMIeUI7/IhLNjmnGOFFLaaL1seeRiQn55DzXvAzSzfOYXZ
p7yugfS5uwZbo5Jf9sgzg1uZee9IF+aB0NEe3Dd9U/srAGr+7Bvxzf7Y9dzyXaVIp6ccAsdVqNDs
SqRBbK5Fho8rRpdo/sUrIO7VfOk9eVQnCmzsFw/SZO9AkS7IwtzHYMfB/J+gnyH3nN+Gr3u39ha6
cBmiJ7pOuiInZVeG9XNA01F779TRGfT/Hep0K/ssaFxSAGtXb03zbZp6pHiHPmx+Iz2iS6IcfLru
EzouDY6uPEwed2Q4vaNbgbaCU8mg3Ec4g47kWZj4WYDuXbCbGSH04EwRkkh8iUXO8nHinz2dn6l3
JnNo7Z8Q8HZPIy7q5yPd133pRo3OrdIhMl020F0f/dK4Fl5n1+AaSE7OIUhmej/zlGeryO+MIQ7D
WCjvSmtIy6z8cyAPsglCowI4/PtRIgq5h6l75yNryYfN/r/7+AlN+Gv6QdBZ1gln1IBM/+xi46xN
s1X1SCIAZ3nSbTLXDH/aUCC5z+LaXHGnsOlosPBrYmfoljOM5Gfm1YO5saXppBn0Jf5yV3UT8ooZ
5NrcpHVy9q74YUyBLcixcyDZSf8uPuHEv7ZukGSC/yR0q2rw/7xWoLrOqvfVtbj3L9410vzd6DhS
GI2FD+ctVZGRWYXkdMP4NXzSdssktMY8YxSvm6XekWyzpJlBWMBHimgfI/TCuWe5Y/hJE0qdaNrY
hSQlFsRK181KSwzPPj5yhWpnxzXlB86G5jGu+lok/5521k2y868WLfi8inxB4S08xIJZomHYdvG0
kTQxXa1NmH5suPWG65IVGOfLCsj5agcpyOeXpNzyc/O+71bryT3kOaJXYgLnBrWEOjuW2Xefb55F
Jq6k+dnotJRLyqXXTXLQ0fWN0o9jzPHqhuof4duWC+1jKcq0IRNZibYfp2WtJf0v011unvM6LSAf
LaQaca23j4uIe0g1NiE8I0x5MQJSDc2XxhHbvKFQcmyykue8Q0q4gTDEtIHssWd05CuQzxKfFhsi
dahwXbkM+czyp4j42LNyvETRpR7ac2RyFxKAmwU9KoW+Sn3kXZgoY7UlSW95pJL4gOi7r3UUH1fB
6JQCbBgXQLiIl82eFE+WGCmD3CqPpEzSijJm9OeneN6RBag8YQTF1YZcVD4pi9Q5oxoytK78U/HR
7X3OoMLngwP5fZzjAA94b3IIntOfkDz6RTIL1PDg1pj53N9Tw/Kg5E0/SwEKEt8WM7hG2bw8gfIc
nyvYxAVXv3gpkDiY/WHx53vy/eog8wpuCn18KHl/ClRM3/l/aR3rS8jJq6KXHRy4nuQEXqNzNP18
LqtesqzEZdfEBpUkUTQscRWsc/1QL3kIxZYw3iSkfpcXrzGZHViReZWVGfYssnVYiqXCYuWFUOs2
lm+mdandmdlXdkVvgDzEeckrcSfSfykTlo/78Pm6Tonl8yVqIHUo8Z7WeODhcZcKNU7r54hmClZx
Wr94YAKafKjkHAJpM6n3RoSKLelTeag9LGpfyiLXXWFFOd2CBV8OTWnvDXtuaTgMLi9cWS/NsIYe
wflpeK8Yp3R2hhRFbKD4HkgrPo20FOzgipGuxPu5NPShfnA5s99ILbDW54DtPcatzmvfFlx+61Dl
y82kllh21BckMUzaW+eWmaeTBFtlWWIwFF2pktyn/LyPdIWUEcHhcDuU8lW70kEcb1IkPpR5RvMc
GE0pVm5/lGhyaRBp7I1fgvz/FNQY2AiGEpLYjeQ95CBoMKkX96Eu0oeyECmTDBUVWy6Q13Em4pxV
FYITTqtoXusefS+iJdzi8OgmoSKPnunu0C+I9ih15OhckNa89stfajeDQv46zo8I2pPPHBpO6UP+
7nlZ+Uo4oFJ6RzdjOd6GSDOH+tfKN78QPUUBhP6VESdDQxyEDKk6qvwYS42lYhpTiBQ3nknxyziJ
z/FdC44jfEQmpEyHc5QML8+PK/4K0TiZDjIrS7QvrzDN5bdYCoRvMH/I0BjRtpl05dklFlIkHf2Y
Cj+ae8GtvKN3dPT0OHUNNx/sPHIjIpTGQnkk8D77t4A/qV/ppsjVQDBXfwSotrAzRY9F3JoDzso9
uAVbX9oPvIiLjkd4w4+8B1CQbP2KOCj+Cpdb3Gzos1jmSyDG9/63A4n+86CMyMM5rPj36CpHfTgj
0+AY6GeYzrXwQa6zEeZj8Uilh6aeNDfXBddiOORCu9IJl+CRig4BcjplREWy4ILvA3cTrAVGWMYj
MuTVOsXEyckC1HW5mMm7xwDKeFdvmnhLa4q/5srlcM3nMnK1Obc1uFg5vNRvXFIea18nSthc0zRb
bstb/JXfRhsSKT9p4IMhnzL1Mn64OneZeuKX7etTXKxHV0oF1RSlk/s/uuKflb+OXFhrXzcW2YzH
ukk62S193puhxYchWA42w309ifcBhA3Og6JSeLcay6UQuitxtCw1qqDrIkVFXqUrHQHPiLig7JEC
A8d23WTjyjgRKyBTdz0UcyID8DIuo1ChM32ZxAClZL59Gz7ZnciyIUuIzClZBVkaZbmSxVMuyAc6
tzkDEUOGyZLvyhysBRpy02K6D8Dqy67WEBMs0/qAQb2SPMnaIB+W9UJexMRgf5nN3xZJnGnsh18d
iMPN+jcRt0fcIBasgXzN4PhXSn8IUNsIkiEzhdVwN5L6PVcm5gVii58FNZD6XbzbfBUelt+rt9j6
Go8DZBR4E56DIaEuxBHhZIVbTIHkoByhpvPcf8pOFJoC7x5z2BRVGSRreiVh5H8PJF/swTqcBiqe
4XkOKSMjwHRXdNvTQtBRD2joVRL4j8KHEMqIED/ddPd17AGfN5zTPME+6Vw0gf1qHd6jLRmNT3uV
cnYZIbbCe2RdzGsPhDFNRoeM/4wJkwWrobj8l7oMQhx9BrAMepkIMjBkHsn7MgVkmMsA1aiFDPzv
z8n4lith7WDEg+OikVQc+pgw5NPzILWAx52OVmAT+x4V0pKKz1K/outkaZGfDAsmDU/H41YTnvAe
9YMvdJViHuQ2N2YOe5XQ6FcGMi9kpspMgZDAe6CPs45JCmaAX73vR60h7XL1Uo4ckL+JdL/SEQ9c
2kNeNztiHJBflVZnJshj6kkHSSOdwBx5N6R6Ey5rurdI3r5iarhAhLFmU1Vu6f5xKY0rC8QVppTz
uOJKEbR2mUJjEhqX2Q07MA1vpA2yORBryQsiyITF4+yXGhzZZ5UxSioWwng2ruiOiJ1IGtJN2aws
l8NWyPu8h4SEdImMA+T64mM91MLDBpYYdSI1ohijG3ax1ijYjx3iwis1vvdlhWzQo4yManYnKpmm
pYbqr2MhwEpH0qD7OkX5Ymj1E7SfCHU6U3Yypl+R3Qy5qYZzEA3zWiNzU9ZFcp3DlIcaHYmJArom
HzFKY9Nfh1sehITSOI3ZCvEjO5/vZyZWW66hF/8h7Dyb02iaLvyLqIKFJXwVOSoH6wtlBXLO8Ovf
65r1/T627LJLtoQQsLuzM9OnT5/uptwWTSNpXOX30qu3ZchvK8bw0OIyGP9Dq9D1Zl2c3h0vbjLw
Vd44b7rnnl2Vs7fbmvfYJ/zzqrpreU99gxeCq9rx43xmzKWwPpoXWl+2xk3dMRzm9yONVlbVE8d1
8E6tcSfH5WXqNB5u5a8PZJvTM4iKcvv33PWwmbkdIQTg9E90m3Vwps3DhvxyX1+890LP70y8FmHa
hyXjTMiAWZOn2y0Dc6yd31mfV9NO9jZ7e+IA4+bkiQuhjE/uestdc9V6Bz1T5++cAxevj3SNc+wi
KG/OyYOmuqnuhafmnTBWjCHn5aBorfbhznO9nMbak+E+uNNknBUcxTdSJC+iJKgVClvrZuk2zRzB
g+/MOV7MAQpk1k87xxdRUIlbMWboR5xriamTabkUps3FkzfdSbXuRO8FPj17m9wiNjvAkXuWyMjZ
7tqKXy+cw7izfekz6MktT8553IRnHv44kHencJu/PhF8Cjsc43IGhTmAnBg/vbDkJIRpEBA8H9+e
RpQ1cA5w5bdjXnzhPBdPLlUnmouVF7JHhuZXHqRLJ7L7NFNPyOCZRQC6FRulkyKsqJoQ73xt69Tj
N3eJxOabBbqoFOnoNGtSVlITlwtf6aoMXBFzutE0A+/Y4CushkzLkUp1/S5XE9cvg2R1em6+7Mj8
9SwcFyi11y3E2OlpVqWtcJXuX6+jVqoZAawBz+DgXr5a4KdEwghbOerSFBXHQouoGyVmX4OGSVrE
BwFzg/yH9OkSVOkGHCFkwMSWbqPZuwBerE1PK1yq/ve/ExNBC/4rr/IrLfGFv83sD+dhZh1TC82c
tqok1hpQlCMEIXpqLN7EQ1S+FJgRACPTtj78JDu/lgELLvBfUGjhSRQx+AIEXEk8icRj43IDSpT2
o4kbz/795INS8+vJF4mG02AhKhTiIF/6ifdbQ+D2R6vU+WFJrseo383Nq8Nh7bCp9hGRLZub9XNp
+RyNe9HktbSor3fNSbY92pwr/ziN37KFoHaKhVDbtxBTb0nq56fT2Bwvu9ycVqoP1PgtT0aUbE0B
/xfHdp6gyIlAbzHV72bHg9RxWP/Hof/EKv186C8x7yi9j7LzOH9+yM1vUtFgPH0+ko1RzFDquJWK
KIy231eO48fCsLve3uao0rt+nCz+MYd+78HL9ZeyEHNouSk5VfxCvx7jaWEW0anqYViYlFdp/Pks
Gvfs7SK3qKW209ZiSaR5+9aP6MGZ+36O/6E6pdfCb9x8rkRok9SAotTaVxnnIX2MZ5vdnoqTj7n6
qpmt9fm+60jBExksvFAEil+gxKCFT7Vurp6HaEr4KYoGQzwJFCn0GIEUdbai1iV8t6aw71s0Jc78
uKERRTh5TT04hC2HwpUAA82OsIeCeSya7PCKWm/s5qAc9o0Cxlp+8cKKORoa4OjERxMXUR//TAxD
nvxSjWrTPs0hqBaYbZ0GGeuoCW7S70v2Rm0FTgMWYoXB1a4eymxNFsvgO1Yz04pqC9j+aU1+f9Ra
fB4bumnuKPjctb9PvuhPm8cv4/4llp+bT0+nYYZxn0CldSkLxkhNqeMF8Q4rRwBU+L2ChZSgk72S
GDvDfuoeuFdIPwnZZboSl5f7EOhMSEg5Td8qx0faBnz6ukzh2XPZT8M1Ll3nYSyHPXnLhFUT1+LT
HHAyFoEwDFRbuLuynhtu4Zjq2lNQmzcMfNKMZpTUcJv3CXEVqmOQRqGevx71HGoh0glkCajgZmoi
CnVBljhC6GZUhCj2OyFArTSW134eU6ANdZufcOcAy26gxmVOjSSM4D5r7MYdNwJYE8PBNqWrNC6u
+X+FQGHYmFd9R0Cq/NR39ZOm9eJHGiqiISbxtmc4SWMMVVp41+kZTmQmqkQEG0r8FrFRp2vDD3/6
KDuIasZrSvU+r46BF1HtRM2xJVQHf0c1kq0as5kzg1b1yWvaMIGtU2B1oKNmdSyVpJVUjL6gBOHf
Z9XvGqeYxZxPF0y+t4j7ly1tlFscDrkN5WMTNtaWuU6bhMxMSofJvpyZWHkkpYZkHKVSb/ZmHESf
QIBRuqUuItfPYqotOyDuiLDXpPz097P9XWT55Wy/CMbiS2nIjrg5PeCZ1vv0jl3fWanau3nspenc
uv2+aVIOsq7fbpKZxDzc/pmthM5V9dSj006kJeskxlg24xYawl5cnlfmtV150zOsdnoaf1yqmWq6
goCoOqWV+wyA8feLyaT/YMl+GfsvUZZdND8Ucxuq3yYkrXRlGp78VKO3JQvX+yDdL60ufx6/56Cn
JKTozFvNUqP71ImqmUqMr51EYmgQ/GOOR0Y1CZX5fV5dAjv3NeOKlyehhHHES9XZu2wuvichst2g
f30Y0KCpeajuqu5vMTDWXc4dzyErvQI/2QiM3VQMYx7bwqWARKpbyIu/j09SquML4PhlfL6ipe10
VdrGW+cmbD18xpDIq7dRd7h4Q2HH9pjUi0yl2NII9YOhSbZAR4yR0wmP6oVrgw3ZwAlLCUr/6XfP
ai55WjBT2lNS7tLI0Ony1B62SKAwbryjz67evdRWnvLa+eaSsoswQzQ9124R9AwbrLQOaSB1WiM3
jr1xI1Nxd+EuPXlW7s+5Fn1CsVxyUE48979V1cmoJ61FuQRYHFwIcufC9oiPhmvqjWC7ow8oi4oy
3+9OzxQ3Iaq5s5Tqw480P9eUwd12jB6fBgViyevmqVpgp5n1dM4S4+jPA83ZzQzglZUUcWd3KuPH
I7IsfI97Eg3Jyll2JQOXEtSyQPA9dameGRyqYd3s/bGVD7GUdOCL4LoO1BuUrk1Rfyv1saWeeJZc
CImpf86NtGvjl7lRoHk54r9cCTRUorXGryiQXkIXWk+ctw8p9FQUoqA4IkG2Zf18rK7m3dHhZkwV
slR7c+70Cc/3K+BohNJ3PixSti9FNTzL941qKQqezNnn+0hSniPksAjx4AOLvIysips0MQIqMMW9
EuXsSqGKXqF84MtqbCfqy1XTCC1Jrmq1clefdWrSoVq+J5OLMvVIM0OaFzrM+9aQBLB7/oV6KqQP
NCZXdB2uqnR+9AUIJa2ygjqXVKxJneK9fA1pso6qvkKOjoV0aH9coTcujXXoV+AT1s9DekPHqohS
sIoUKQyHvvpxclXkALsydZnUjiL9fTw+U2kvlBYj+6uA8Bffx3I8fLseX/u3GXpgq7xMUAYjzlKn
GOJSVlyZvw3fLgS6qQEZX8+Gzdyud9z/Y8X/vr1zUwsRuaZpGiRkKb3/603dl7aH0SW/3z48Xb+9
vVrl0lKTixskTVdv1tM0SVAZbapqFb8JIukJlRiTdENuLFrzXosera3HY/NxUbVqX5rqF1TUS0Zv
gciZYW1wse1/7eZJd6ZfpmQwTrlMMSZsnuOXL2cf5fbL9T6YUhcI1YzD9uDmQJ1N6FNim+AkWsuz
pRsOjVrZdyFXgtmEc8XbZPu61LYkrd4OewJn8bDoC+4woGOhtC+bwUxP6SNOMHfVnJFA2qG6s5Hm
yK2JngHpFlq4EXUkBGMK5Hqpa/9K92WxWS/5OboJ21MH5SZn4LPCcHL1NsBJ7Ch12fl9eEfLScoF
8rBfp+FGD+v7XqzPe2MCJal337Tp8J0O3NdREAn0b4Wn54Emi/dvKRu9wjbnWumBh/TJXCt1vfzu
4UY35wF7JKflJ817uWDDdSsYlPq0VyQDgAcBpw4ZkwljwihAOHFx4k99CgEsHgk96evUrxW3OkjJ
SBjg8S3DHhyFfxj3HHzfyLl0PPf0mdHb8A4bZNhzIQpdgFMMfRLH149BGbAu07pAxOuR5fPxL5aE
jhZNxn/MqfObiDzNFU0ZTpQC14bvlReEyHozdY3MMvvuzfUzk+MRs8aIeNZeYAENgPOkf3sc+DY1
Bl4LJo1weJMsaOeLJ+/wOZwKM8Td3oioteddnqFwnuHgLV6Rr06RfMdk4CSLmCye51N834rPy/OO
88BP3HRSMxoIaNW8+YsmSeDCqnmvWH/NgJn7WDvvTdTS9fPLP3savt1LcpT9X7r2RGbNH4OU46bx
u5eO1UQL4U3RdaHPN0PtZfrXcQ9/g8dJVI7z9wqc2Y4Sq8PXeGncfG+4f/U6PaBaJP+INmNGFPH/
Iy+OMJGXG6N6y+8cjGKmYX55HRx1XvVdnCyn7nH0VQHEjJlLbj9gFDlGctj+LfMM/QRn7uB67mEB
1y81h5ip2ilch+marzsACkkEct4VhRUcrp6/1YWywXkiYki3XMsciTqnnE8xZj76SspS+QEeGi0K
quqgFPHCZpzhiLkhbNc0J3BkhILEvaf46vmeas4zBSt+Frl9XQ05mhAeeVxcOC+5iNJDt1C1zw47
n5yY0ZwiGIba8EwU17seU7o6boBAK+nu/i5qDc2KBN0MW9DzlSRKEGUodDmCzRqi5iIOihdYIIJn
+CRXSeCPDPQG50G3T5Y3ur/8cCh0KxbEfYzxGYjJERsIP2FON20jjsYGBVJJtCNxQ2RZjV/Isepg
ipumkIBeTgqHfIN7ghPmswAiyVP9OZ/RozMm4pnBhcIKx/X9i96BcalC19fB7GfwU0v14vu+A86i
sDjvkZY/walTZLubv+boBBrl24uEtyTn41uxcoQKzEhumtqlNJ6snR5pHcL5LF6X9znIiEn1gPt3
pMHtFMXYiJzMFAAuS6ngM4BvTE4nKPwMfgcGypnKoK5hUmWp1ySOZFpF6nDJQxvfOYMddwMZ1jMj
fAn8tO841kY9mldAIHu2ct+Q8rCxiSt+ae0GIxqBOzqj3rmWfx8BHNedyXfjG3F9xs8CR5Vdobb+
9wLHSZyE0+DA0QCUZC6hWlw2HSN/Su1yxjLkvIfPTb6yuPcZNkqiJeRyBbcehTYHOVTDNfj6Y83x
5k1ODm+Z4QGp/0lPt1995Ky36KXq58rlaR1UkzRPapXqBep7cJd5EJwbX6qzXaKsF3xQz8PI1DuG
XonXxnUESuf87iyU3ffOz1+S4ErqyeiJrD1MZh4S34dGhQx+8yTTtF87Up4eUE80AyeJSEsA3Nn4
So/JyUVwaMT4cVWbCkmQ/8WMPNM5lMAaaWeuFpeXYSak0KiIodUBSnDr9hsVLDRXddqFOCCcz+zZ
0xgT3dE184y3MOX7dwrLDn6E43gurm8GeaImXpeBHpoM9PrX/h9xc+S68DSgJXQFSevgZ8Qd8csb
KLWhFzxq5JGXSl7493MluMjJouWSOkwqx1Lnn/+UbUKN/5Cu5HErMtUcrua+A03y4rSYcqvmTYbA
ybVgEinUdPKESX2spCFNaEzcPHYSt0Q358JnjD/S9BHjuN5rp2WhPumdZkybUn3G03rxyT1P18Y3
To9508nINPnulUolMeuYWcnscmVwLp3DIFlNusC6V8msSVHZLhHiTjhN55AnmsfxUpK77cQtCsBT
bdly3meJqNwLjeaCYjdd61/7Yc7mbCvm0bKZHTBs9olQzAEpSeLrrBqXI+ifRe9ExwbX1jLERZL9
Kc1K3frp3J8tz8s8SYjpxP03P9l56HXDjZXKcOty83TToashQfPT3YXnDAA6WZKwcOlxz+br1orA
hP9KO3bt3Q9/Ws5s1z6RjS9rZlxCLaf66DV9OkoIYA7s8TItcg7ThgxDwgcpHYHiI1m8jlxf3mvU
oL8OniR+5N2OaW2XjDnK59lr7o1KqK0xj9WvKos9En2ZUTR73z5CeCF1hUWV+ioF1kvlQhIazzbj
D2M6BnGU0CKyInqjk4k8DXITbdMjlS1jPJa/8xAZXI+vzmZA9rRuy+Qzafq/SOT8FHIoncbjeJ9e
SESMOuoBwfRY3uEdCKpVBBCjFuJ3LTIt2R+GjRw0o0SBdBklb+rDNq+7VXvqe1U2Fh/9nr1WlYrs
4lWxhvZb91oRwblVup9g2RMkAlKR6d11dlhjUDSoS3gjbhUrZ2ujjxiBklzYoSM3IdG+ROeZCBa1
7jHdHyYCf1BVegD+3IE04nfM9x0QSwueeenfZpFZHxpreidz8reFGkGcD/GxosxEySlMVE+VQryr
xkrtpaBG1Fas08GBBmXKFMYQKjAzHE1ouetMmUt+xWBHz3kVXA3fl0A1eWWFm4Iluf8s2Q1x7fIg
b0sxH7TF2ZC9YHbDHm5m2toytMtW/DavHu/o9AD3VYAJBIdwDN5TE6oKj1DCXBAQmjqAgAbOap2E
+WAoJt3Sx6w+fyugzE41YVs3n7mGxtkZSpdIeFnV/POaJKB8yL4Z0679XHHLcc1HbJq5jmb93D4z
k3HcmbvUHfGHwQCnuNkUC7IqeMQk377NupRimNVheQ09TpzKTOglsckSRKuAq4TgBvwP4NNtAO2O
e7hyOHx5vsVoWTc1KsUqC1o2yCZbvKjmsX2bUVCfhupnlpDE1WOGXMrOVNxDkKjhAlFyEedSXyc4
ecE/0McQYq46zAe8MF4eHmZJu2+l7sXsnowOhmgZzhxY6Tx07jAnkMXJDBfRz+yI+QrDVJqtsJLy
Z7J2G3Ybsk2M17hlSNeL4uYvkshuZmIn7S10G+Q7HcV5+Q7xiEkW489DgzpC0/rqLVGWFT+GXcUx
xeYciIn4DmEJc45ZkmGezVvynyQLvOIi16JPM16U4+3Q9qzape+HFnvlD9GLpt5w+ZbdVBWQoW1a
o9XmnPW4OxbAto1kH6AJ18xDd8gM380EcZFvH1G9U7ugyymQZ4/IxfjDEFpx3k31duG9xSb9VZop
itlzCRYDCUQjTY6qpw9yUJ7N44G/lcccLL7tbrIVd9sc2nq6L7IefZSt7D52rCX8cjYSV6S7QHIH
9LcicwHQdzL5ulHD+Rs19vfGFph2KiiZGa6IMLlYrcbXXF1GRhY1RI0cswQtasRkDttvjpBXOUbg
6NeYzuq0BoEgpU8al4fUP9HKdb10s2boN/Np3oy9CYetzHO/Of3sq6hqGDTRvAJz9jREyoMLEgI6
QL+B2AuhYgMVRn1TBbUGLcu0ow5DxjlX2zcjeK79/bISQ04uqtubJL9iTRBuyQIVY+9gpWcm19SW
tc3tqW6CjahFMDpvjumSCE0KKlJqI6TUT1CaAgrklSfOyEQcsCqIUFOK6eykERcFIRgBSCfIFPy4
qZ4GalOCdgqjuiMgUpgTJnJGAar5iAPMKtFBT4y9hGZxnp+/7G61/Z6XxGueL4NA85AQ5GuACrXV
o2lV7h2jVrpt0hBxZn85N9LsM6t6/i16w56Gz/fSDyAMrawXP56Vl7VdPdnIkheRcFTB06itbndM
iuRox2vGi1dGlfVN/D0ur2+MdnhGIpMlNHBc1ngfevxO+V2xH+1yOGuSkG6koiMwndhIXH0GtyW/
Mb4E66J3EUv0Er3rukhvi1RdaBdG3/wYfQKVHip9GNPXA/DeRYjr6DC7HfiGyRls7S+Jd6h/p1JC
mS1LikVJKCAAEHcU1WNBv8q9MmPHbcFWPbD77Utb6S16XDapQ1uP0r0lkfslGxTPhLCf+T65h6gZ
kRG0wqO7ST1t4WuYMdta9KAH6/l41nqGe8ZmTrrVFsmn0QbVyUlMRD2y+Txrlt4eS5BqUh7fu5jY
ljT3UauiWGPW3Tdo2FFoDq+FQUrPzRTak0CWao6qmamgWyx+eRJZD795u03H8wOmtcPjpr7DYPnl
xxKdofDUqrsARs0IIAKwuuGTuwWqZLUpiNJYfC7q9L1FSpO6GSGrSbejxg5LRzktJssBuzdr7Mq7
uyJxygxTgYVXi9rzmrsL5fj+gbFyBq9/J0//B7G+UL/9NR0uT+fViRqwK2gS2YdRExbPLc7tSnYH
NqxL27z4/twaD3aEsYVMQyVHqw3lBxFqVzLc6jmt5HYAMdpusq9lKv2gtxbnaoOcNGP2tlx1VaPd
A4KnPPpo9UlMxgc0fGeylPQX8IGNVo96qe4aML540mHw6QLTVtdXF4LvbBUleljghL2r0QN1ByOG
5cMGjuuTZ22UR4Z2aM24YWTiMymSaeHUiB8W6NWXjemzCV+L9w3T50IbHHMRzBt0+U/AHwuAQpLo
8Y/B/70o0xd8q+LjJ3y7Sq0Wq/6CsKoEUJI/k5BNmhkToA41qaeQxIPZkJbzWYXFacT0l/sf6gKA
IRwcDbdItvw0tTSsNVabYGCPujdRoqYeWd4vaXZVLX2aIUO5yc7gni8CcAUDH4nWqlTUMrAVcPtK
BNDUkM4wVVvMEga+YmKnkNWvMfuxjAlBdNIw3QxNUNX8seiI07hiEubFleOgrnBDFGv4X10Vyb1r
kG2S+OIjcyP+PtrZP8pn8v+b6V+qoM0WqcJlOmawZdnoStiZdFBuV7v7wNEJ5glzYoinsFx44XAi
JQSOi4G7D+kXzMiQ2fn3syr+y8X5Ii4pTTal43rO+jvXpwM3MmXma5KPwJON2YsxPycHZOF8EMhB
SFtI3lY2pBoDyoFaJtAeP5NkY4HCvr4nN1OIBGgAxeXZUxFfX6exunI/J5gF4bTd/i7Vc2dE7hS/
YuSbp++yPt56xaGJ9GLJlYvGXQd/v/psxu3l6/aTyZYKVIOlqt9vnQ0Lh9GkXyouWQGvODfVCV4Y
vhggV/IzRibirJeUTRj/fD11nR5sB9LPRgFWLy5o0nNIzNStZe8NqD9s7Ti3gi+nkwk3+oDm+gnf
3MJ0e0TkrrX+o2mWCWOvF0lVVWBUn1SKaZeYpBAUy6c0cBdm/KG9gWPV8ilZ15q5yQm+ow+tm4A7
/L17QHuKfKo2eY6xpvEFrHJgMS1ZRvmyE07/scilLgiKz9mtfLuGMPmAHCmxSlilODNQnizI+Cr7
6srEDqKPHcObnVpU5+CutcJNZRgwY/gk7momsO4BMg6Lg7P6POoK8fdEwGiE/4wrbFjexyHRrZG5
d8CyD0USg1LNKViKrp3VHHw/yClYQwoDnivuEQbTUbmGXQQZM37FopH+2AbUIPJIOOHSIyousGXi
Y4gizNoRH1CE0CBwc4YDmabmRRrzsMIFTdzPDK6ETJGB9kIrxf5SaGU4drZ6uBOPijvdabSzk7oZ
Suoh+tTuIKNMEu/yDR/UQLrRcKoFVmX0TOP7V2S8+CdRyc8zOf/rXj6j4Ga0zDKTnWnO1nNrzTx1
QXvMxAkgmeXFofaZxJDqThi1dE4m8q5VJ1OBveDLzJgTc2vXWL05//rNEYZTZ09W3zRoxCUIv2fH
yqYavUvpSuT53ax2OTBpTuAjwFdPmjv5jxWc+b0eETbs5+v+Kg0axZPcujgFQOCImpXl/4v0FUn8
iRTGXdVcrmI9CwmhE6vLpDvENswW13/UacZTDjlfuxDi0u0l7sQ6Re6AykXOgGZdk889N9Ghwh8n
+xnv7VE1r4TPhceqpEgnghQmtQ020GXiLuaCMRcJGTVTVW5bmk+2UPBcfBFko+yoBCK1Jq+Y579+
k45J8UWHJi7H5Vk1Rw0GkYEGTO6MagOss3/si7+pLCgNlEW4lKapcaFU/Ep8TRb7S/GyLCweloPL
dYGcyz2DQSQweko97z/N1h/TMrN0t/6coofYUV/jKvWUuy/cLh8geY9UCMF82cB1Zdt2KrQu3/bP
2+dj4epy//dTzRhd/2UH91QRDkQ0FI/izNeyrOlSLrNOb06Lh0Xn9LB/xSF9nT8e68d66Y6qJFR8
ut28IpG4RsSw21f6vX8c/rdlFw5foOhPIUojzf1CEcZUN4snhfXiYfhEQLc6fl21j7VZL98eXv/9
SL9PdI6ULxZKsJHZdDr6WtKpRB06Sg2mZw/r3u7eevRUS6ZxGelCSCMoetx5rtNjij4+L8fryW2K
3Nl/lcClaOvXwXax5agLnk1nc4Uk/f4nwHhGG5w+pOjpfYazmNUkaNw4sSOAF9g+ZkjIRAczAhsW
AdBH9e2A1KjNC0Tpe1Tf00u6RZaUoUujsIHVAGSaDAVFSko+FvfYMm9foCT6FHkEtpQ9i0zaRgql
gVK5UXPz4gq9fKg00uCs2+6zJmBJLiZx9Qu58oH6xNaGYgaPSY7xlMpFeBMlyLfZixtk4WP8TFYs
b5RTMV98V9PfIK/71pC8/5PQq5YK3tnN/NFUarNN0fLBk50HfSLbBa7u3IoheWWxtWbydDqHbCO4
hcj3GZxhY9joE2Y25Dz8blJ/v2sGfShHoMLB8DgOkSUIuB4JXGP00qqcHvuVUXl5aEOyCuSItLJJ
pNhc9HKhcxGsRdD2QRTIFrWoTN5XoOYM2E2cdsJaKuJUhkvSEr66yV3T5vbFuuUqd8GdNGz2r8aM
/FKhlkRAh83luzj++K1QvTIwK2oAQ3RPMFpT1LYwV2zIlAGCTVryNSQPMAWYEchMnk93FBA1qBYC
Fnj3bo8FkP4cYm0Rwg0xNHQGyZ1iA++dDtIo4Kwzcm7tF0FpghFZCOB8eQO9vOnE1/lH42bmt0e3
Kv5kf0kgj7knllJNkbE9qo+fE2yS+rABKUklRTQkkOfNNCcNtfe5/NxRVY4etlID0TeMYPv8jRQ8
TvFytwAh6ayYvAZvCFPotVPYE6NJ8RDZx9t5NYaNFAwfsQ8w17BtU4IDc2qNN4tal0CfbqDycyH+
T2Eu8jv2sAUoaAmVeI1KgLXUtLAtvjIDudQF5bCsuSG7NqzeJeJlAzZGHtKPYnErpqxvoSfDsMuA
CPiW9XEjy1+TYE5c2yOhTUI5kwD9EvKywA2SMdnyaudYsSUFv+SOiISxohWrsEwRTXsCmjoRl3xY
ns1g+mkGn3F7J0TuAx6FJCBzFU+3F/Di6HsSeTQeaChQE7fCwTadadtZRwT2Fr24hRUMET9jSoj0
kaIy/1B8F4mxGTm8kIGGxLM2fhBjpAhe+8iwudp8XzEnpBm38vAI8FMFnthikAzLqeQ2kMgRk0C0
AU8Bniem7+FUN55mYHcDOyCNNSNimQTc/et4TMYhsPjBVaaawavwjaJQshlZH0IgC/SAFgc+NtpM
9iG5WsgL/MzEtl8GXiHxTC84iT1KOSRVZIyiFmF59FcnMJyC4Ex12xx+AwVTPAR2xuii7m6Ovqm4
T74ycIaQBxRtgrnLwenlCFUMv8mkru5g+gKPl3jJsoX4xnzEOkSh/bB95kpacleGXCUsLZkoWVjK
Uw80iV1GHNiXkJEl7gXglz7ouxp4K30hsVJIymKjI02LGV1oSofKcK5vPJanveeRkW8/3L9SXjup
f/B3q/m7tPCLxfoCi7eby2S+2QEPU43+o4E6jYNGw/gQutagvU7XjZFNyHUWCLvlqroZsmjMenVe
nCExkpB7ht8Xg2Ntx40m9+DRfY/s0HcT5Y2zOglIb+Oy/4XKin+2vnm0r2mKlOdChtBP1ndWPM9S
URSsL5bpzIaGGamYp29WbL9G9+mYhXe6W1WXL8zhkNQ+/twA3k8kIUqKSotKz8DYE+nddheVXVAt
ST/MkK+wmzHDiWwz+bKUCXcazaqreo6qz0BOk1wy3/RqraghJSjHuHyzkoUhWmuXuLX+y7vJ5H5D
pOE+/u/av7Anh0wpvz/1CcXqqLP1vxp/XDQvNIlQl6TefRXIBmNB2ppMYwU+j6rbuxOxSaNUFutn
c7/VQYALDDj8yPbAtGbTpXIWpIuKE4s6ucAvjCMGileG2g4oztXZa7UPiPGYIvoRZtLowp7vzMbT
uKscS1djiggUaqePOYZQ11r1EgodNBeX6iJ/NfmezCvNrD4CQX33RLYZNCGXEELPQcBS/ou14tek
euker1fTitQCKuAZd6MEURjSGUPq0agrfZV4oVBZ/0i/y5d+A9reAfwB+jUWoyxl8n91MPuTZek4
WY5OAG2Cx+TNWM1iCR0fMryFgksMIJKxoGBZNyhREuqptKnXn7Bssm0itGSubNv/veIHT2Dhq6SC
gRBuA/bK3OOqvou2yAEI4rnlExpKjHSJeyuPKy2o56VZWlKpTeggPWgNvOWrplBrbGwQmAAuwQrz
+PhIhWXQyOFtDqVi3hARnA+DAVr1JBJoVY45llvlQ5Y8tYQG8qZrurN8avxM2I93FiBWnDVCqM3A
cJZcsGmzuQoscDv3jTxPF5/sDREGYgtajgIhUq0k39lEjIca75AFTT1dmC3GG4gvAS9oD1AfUjW9
i4fJGVkYTYqo9KIak/wCwBFyPvJgoEYBQlHVmV/gvOcIXxOBqMjVne0A7QQIbonZcYYJBCtYFvOe
v2cr6SBfSKrhgeFgy43mDV8zb+J8C5pI6BmFd5Szld19wrSPG9GTWThnmghkUCIkcmLxsp6yyFaH
G/EDEkSrWWgYDHXMQomTLVMizx33/5md2SoVRrPjhzFd2IMMJEHsW/6gZ2FUwA06KWblfCs+phqL
F9m7zbsZcB4MFTTb/TkoagXV4DsYtxnaZEXMBnS9I94DXFdgXXLzV9SD20zKIlT+v3mj3AFyzRSV
Kqup7/0aJSudKZJt5wkPSXOmmDNwO3zYIyIwGjuwDScTyagVJBr1DPwpDkrCW5qJVdW8ciRlrxZb
YBPAoGTqCc2mcotkR7LIwceZq0v4o/ff2aiaes3MzcEvyCIIao4107zZ+ZsZjOkIWorkgBCvQP7H
lmJ8R+OvNWO3MYop3BGDqegTOmVaMM7MPM+M3NZQXQNm74RbYDkFJYUxwT0fIVyCyO1f598RQgm4
sqScBLDmR8Y4FDoKoiVzXJSgFfjacm7Ch0MeJk8xhV+JcPBSLb6421HNuRoFs6Mi8gTiETlYTHER
Ipjbh8WdZJL7odFNDBQIKd1QhmGsbZej5zLaoklI9S7SAQeWRLnF9m3yCDhpU2nf9G/tV6K0m3SH
NRM4eZulGwmQDa8lMHkpOjyrN+m07RvgE83dvk3DjCZKjxGTdwLrB9pp5wzhGYGPb7YNBR2j+ioF
76cwg78516NJ2U9kz9MLVLs0QoDiARIARfknik5xDe7qKkhSxDMM+W6MYRBATL8tPs9tdCNdz2fC
Loq/24Br9DL+jprykma/kCpf9vovKQ3ZUno/yx/GBoagw82m8kuPS0W8m44plDJlm2aQBFOV98GQ
AHCEnVVy2kl0IltGddqqqvtIb1pCmf7PEFd83JVDgJzrNFaNWjaQhs76PTo44s2VJJ7690vL/hFI
/M+MZb4QNodVZrKZxZgxOT9hgZuZRkKvSc84hspwM/PxpuHaUN9IBBYEPaSiOMbYyLsBWNYZIPhf
UYnCn2KiP1naELT4CedlF5n9cbfiFOEU3DXBOuRdZdAySZHMr7bVRAZisaHca6nhnZEfCYwmiUHs
9MRsUHqx/y06CMgAdlsMkgWhDK2rUxV4uNeUXnV0Cq8mVieAlkZfFvpKI8s+3cb8WYJAjyUm7ehf
1/qHiu6/TrWvoDaaR4fNcpQ6EhYTViDXAVioHte08x+OfkmlKsrJsMHSpUSrTG+j4k0O3oH4CE64
wd1T+/Q2BNSOgXZLtkYddFTnHfdnA7NBcdTYfyNSiCBT98bAairE3akfkE2BqFzcfqdCXS+sdhWH
rE7a4lAzgvA8mVNBregb3SosPDBh/YWqSlgsSjNQys7VHzf/Pm1B+H9akvlskZ4ERKui0JPip0kx
XJ2o976cOCko7UZht/7nuT4cHAmYSzJp8bRyVL02taTPDn99HCRiQVMx0JJtTGFBHhhUfxhQkyqG
FLG0eKXoIPk/aVJAMYkCG/VKSC/XPVUx9ZFkvk0rsEijWMID40uhM7SgZJLskISNS/eGycQmiVop
gvPSIMOPIXFch5ObYZQt8/gfVoAY9C3JaRn59wvu53A1JC/Ed4dYpIfzr568wJBrSoJyGfw4UQdy
AZOZqXj+LoA09mLcw7q1XAlLI/xLzj2+tu1MkiQhaQit9CP8N4XomOJJgC+fV2wLEN+kkOQDASdH
WLg2GJojE0ZEuGoOyUOOa9Rw31hDrjkH662RB096KqADwcBW6JeVlihEBl20ahtFmTZh2aQHarvA
F6iyQYuNMj0p0qO0OIgOgvTAAKmihHFzRtVpIMRmoNA/MeWu1AnbZxamRKJD/sI3U3YHsIBDk77n
6A/K86xLI9g1yPefEobEd2R1U2RdUkwKwQxtSONlG8dHBV44jl3EYW2ev4VTEtdUhgCR4wvKqu8R
V3rCPc7gOhtxdCORDbrc+djr4aQICs1661ElFGXC45zDqFAlNgEM5CfcagtCtA18oHpdnMDP4IIn
oMKKMcIeP4JiQGxYVoJAacDzvlanSozlNbsTpL8J8w9tEkEtTcOVi7m3tdTrpRURapk3oVaid7kk
DsCYiei1YaL79aJMATkc/AjIRRL88EpPWpdH9K+vaChWT8KaV4bHlA+JzaBQiWhL7WhIksJGRxCR
F6HyxBsrcFoyaBb14/UFcKZnbFT3pJgQpq1/o9bJs5ZonOIRcDB0TuJK79+Ov0hMGGy6tNQOKJW3
KoYj7uGcBv8xt45IoGCHAajCXBr3befYSA+NCbXJ6uPbIdnROknjehraMwkLe2nQoVyidz3PrPGT
RLrJ5Zp3oLYvySLwiGLK/+attYjUfm3f5Y8V0Yg6k2FmRg+IsELhyaS5DoSclkGi5tO9n04ni0cj
juGePQVPiRksZo7B7+7wzA4sQvSQvjcTw7tvZhD1JY9XFjXyVL1KCdOMKnb8o91DRI48nr7ThUNr
6KPahsrFOfV7CK4s5iw9dbhNIpirehScbUEakBShFX2sSnDRI+ISss2EODDX+e5pf5V/zD/quBhh
UE1hLQdVP6VGNir7UHyoOiD7IcurhFMGAS0KGJKnoRJ61P3sGFLGNyaiLr2gZ6xH7CGz7Lg+DjX+
qopyxGvB8cFALBtxxfdlmhgpKrR+E074deYj5NItX6g/LprkJ/yBH51UGSw11hbmTdepW6sXth2G
Wqzp21EnRGqweSqZ+M8HSPjpr+2RBo2a84GllxG3d7284OvRd8RDSAD4jukzmLWbuwMae9WaTF4G
lvYcQLY3mRuHjbIIlCTdtuYFWPt1dVNbF65235I4ug6iV2BEIEP91GV7DJhetksdc9E1w383wCj+
/2SAC+kCDEgUIxn5olSbzw+zQvaSFahg7161a8hB7lcds/4Ek2dUDBZmYuSrJgtQd5F7sgyCbWM+
nqq3wGx67xtVZPFH9A34nfEytkQkCBEz9MW+nu7uaAF1JS2vo0olTRWP488d4mLi2609srfiGg2H
VRAErfNQxV7vHQyOFt5wxoYotR+nDGfTXjWUXG9fAvB7lNF0g8zW6TMtyy6B4apNnLV+iZQq6j64
Qbk0VHoWXwoQ7H7JLV/cMlkipVYaX+1SRcMjtjdSnaekhsSy0t1L1xwYXbX1/eTVMlX/8leI9//j
5nxRsh2KqfSCOifUpmdw9611lRKLxEyQ1ZDZCCaw6iuPgM9iY9JDnahJ3oWAJATdOvNBIpIWOUR1
APfsRQcuaOshGeKHfHVF+ddkh3crLFXpLI3aprF4+2FJIX7cm0TSJ6osXrCvbj2rxv7EViS5k39w
C4tMWiygcGWnR5OK6u0uqac6eWY3BSFoLY2qSEFaWtFblVhP746jL4qd4E7L+CsXVFaj5GTOgnSz
SPYUCwpDpVFY9O/rgUZCfxzyAt3PCrSmKERfGdndaLpZHXIOOXOb6C0iQBJP8Tuc+tLsxVfrkZvd
aiT4P9WToEuHxt2SewCcumBTEiPElQ6vZs/nb/nm5C23ujLAZiFO8gbax0WZogzaugxLgXTQwNu1
faQboFiFDIPLpIzpbA8/XSry3urtXT+aLU2/3wU5B0zrCP6Q4rz6GtjZQBwL9sQ7FrXfEsacVR7i
54RDFPoob1xQ3+6Ctt845ojC2GXzEzJAxXn13MtAS2Ypz7K+i5H0Z/k/ujlUjGknideE0zIV+LIq
6xLEaE6FuFHZn7y1eELyhalzt66gL+3mqHYYIhC10yBRoc77V8pF/JI7SWCflpNqeQNlOEINhMsy
LhDKIxpy+UCQccHKCjdmVA57UXy3+x50JzXL9G+Do1uq9zJlBTzITt6L74enDEtaVsZiRWrcdIng
Q+Ay3L6K2K0NLW40Xw+jFJ0qo1eD4qFKHXPQQnyZj8PqKn5wa3c1JYGDc0O3n06Q1uNjuqR72QO5
jsYU/vf1gzuZUNvPJ5M/+5IYMUwzXcD3kkvRcGpnzjRE44cO2Nqa2D+KAa75uYbHkVb8+yr4rWFJ
HtFHgUZklMcrUpHkt84su+NmMT3s94fuMXrIR4ur3GZ7tZmmy3t6/GQudHUs0Wh5+TI9Zqtbknhm
uaso050MOxFG+PC5j1eViNY454iki+FVjo4/ZzpkTO5GTRp2H8+Po1znSA1+Ag/Y8H5lfrfr0/S4
f12YTGul6fJqN3wqLKkH0l/VaIt2NdzAXUzonrTvTOmMXhh+z2dbQ9KbtkyqVL5OG/QoNSzn9504
9b5etVOlUXkZ1fpsiCc6M59S18d86mp66BzPtztSPOZjYsqrz0mqPrxQcO/USpUY4sXwKjukW9OG
Mq755+IC2Wbxat4a9R/3xUofuDArEvEulKenpzTVV/aj7nFNNJlKKhGl9+c3p3G/fEm9jUrZaqqw
oVkbusH0pbwqlp4PtEQqzrNX20lvvXmhAReN1BuXIeVZ9pvyaFdspVZPhdO4vD+B4FZ3xxz1LjPP
o2mvQCoeWvH+uJyaFSs7VHfpVaaTT5/LC5i31YaGY/tOlH6fHah1skWQRG+w+WO2lKpvqCWVrQzL
KfrCH+eZq0zheX4+1REbtU872nON3/Pnzo5rnZ0e49X7ZUoNlJf0ggZFC5sun2rnbZaDvGz/j7Ar
WW5cx5ZfxAiQ4ABuOciaZVmWLXvDsF02wHkAAZD8+pequ+mufnFr0RE3osu2SGE4JzNPpp8gKUuw
VNqv6tGASM3h4TqnxXyoDeq55rVerGQYIILDtf2XdfhbkfUfiN19HcIXB15enkdxFv+JGTU1W9xa
WvrQajepBxO79ltYwgfFxmXM/WjRfSQcN50wAlsChV2w+/3muHAWhTJMJj98VnQrGyua1VfvgS1F
mAGijPhZc9TolbMZE6ez11x918UchzoSPTjIMpp0Fo88iLRBq7fUJzcvE4v0UaunlJWoCuu3wIdX
QXYKreVlLJ9Gp0gtnEq5HhIXHrHI5mrF/FkUYWI50z7Q+slWx7nY2514MHOV+uNGEQg3vISIMA3A
nukJgdeYoL1rUX1Ij9oSjPiLB+5J25HCvPgMTRzjq1aBELCwwqqnNp+i0uxDcseGcVjOSZYdtI8R
DpASE/ZU81CTH9vdNT7StJDJydIG1KHJY4ZAbOki9o7nidRFNOQk0T6L5wV5URUsO3UyoKDnCKPr
Omj8CcLHW+TsMT+SPoLJ0URkB9s5uRWMpNQ6t1cL0gjL6gXbW3lDbOSXUz3myPxSuOKczrlYGss0
iJoGWW/WIRcysTORdESv+nBFQ7pvs4d6sNI6/CzrIgmZjGd8j+6MANTpvSpvE8wipu4YAieTFijS
Zlo73bPp3oMCg18S5TTeRta0SaegF8GPWd64CpRAHDtitGbYHYXei2hFZIJfzHrLci9iZE5mYOe2
B8yshRzbCx7/fQ3/mf10X8JILLyrDu17hMvvguM/EC66VDzg7jIepPWa82cauWZfSL1Xd6OPdl5J
5AJWcoqCJz/zEllC1Nz18N78yq3LEK5Esw7pVXt75MyXWNXet0H4Xls6OHFPMq+3dgj7YfExyO9i
uo73t1BD4OFAVj/ddPelxa0t5hXnR9vTMbP7REyArydzGg9OeRrx9U9VnsAh9eAXz84EDpbBSLJB
9pfIEUUIcaZ3cRE+VklIHjtkvVW3BdVQxnUsePuXHR/+4Un6z9sKkDgMRaDrBv+je2wU953cxtvC
XRgsTRz09boesGy0iULr3bWbSDuAfQFImZuYXuE9JB8oWla9dV/KDlqt+o2hlOqbXVk8s0DGxXjI
WoBRCCWcEHPnwI9EW2eVi3jKoPE0x5JulXNxpo2jaURxPyAFMWkx1Mq6D6FIGtplNDevc/WyyCnJ
/EuVP7ujSrvej63gAqw3WSg0oNg5wnZjHPLlCL1JO+Gr3vqmArENkp70cUuTJQh2roPtgfk6p29S
jqMlGGNdZCmfOBIo1ZqH17FHsCcl27qttrRhq4o7OJPdhCCgzWvIMWy+2xlprMHn4p67QEcMVYd/
zPw87uoZQ2ZupIw4NfaNdnPi5UPSIjfvLwv7Dzz/n68q9Hw/gIkuUm//YM6LfMituSDjwS0hE1/m
W5chPnYsI8LaA0MA4oRjq2wRiDnxVdchGtiFzRWy47MO5la9icsAyT38SUxlHI5iHwZLYiHemFeP
ZsQRP22w2HuPrJX1ILIm8oKYdHVcs88WEYYqs4+zyOK+UghWRP6g7uMpwFbwRMoDdNGWSfOqeVSd
uOv9akwLmzXsumKFA8KpbzD+XXq9oUQ90zCLu7uoSm4GA3O0bojJ/Do0XzUudiEx/ewOMcXt5oi/
qF//7DZ+v0MXL9BBKK8LIewf3XeTG0W0pvLQh7A7s6uvmSAXCBGQSCbliGJcWhkHpInHBbvA5q8C
BsG2j0FefagGFfP8heCKE3m3mToQqMgVDZuUcXWpM9TC3kGRN/u0AFP1zLq157OBKnQao6qlcE4p
/rIikHr/383T78fxiGMzShxkiv9pv8m7LOizpVCHEoXgZL1bDaa+ujBxBbpO6iAUUX4EGsMFAZJb
YB9ofU7iw8Gje6aIixZ5CO6X7hucciIZ2ikuekRJty/DDE+Zvb3rZn9Vetmew4mochKeY33BNbgl
7yVW/GC/TM5lQEaCEU40eHgBNpyjZoT3diY2075C3eOU5UOjwTKzfOUvkUIwS1cgZrqckRqLYFwa
rGr1sJhE0FOoABXnP3ljr3yJZPa2i1jcN3XCvTkJ+mREiPySI6NUzenswJIPSY9KRnmBWQpklGoE
CbeoDke6Z2eVaUhHWKpzmZS1PtjWEDNIzI0Zk4nLR7ysAppyz+TbgDoPS8k2bI7FAk67si92C2kZ
kiEzjjYUSZVmcGNmCHJhEelpJSzAmBM+oTXSmA9VrDtnxTHVGPLPivlbjUDT3j2rZViFLszh+4NT
bYxxEXg+/ppzO7a9CUGuJFpgfx7CTRD7OGN4GB+pct6Lg7dRcdhzWNjZ12C6ttYY0TpfV6xAzY3U
1SbN+pPgA15jHVc1SirewFIb94V/7tm1D78L84GDj6ij4M9GW7HJPqeOv7KM79zhNvH+ueUI7Pwe
+RPhNJ6MjZIOiUwV0nKxyt9K6LnaMe6L5hCUY0J9562Q/slm5iFHKnIIvygyJsa+oPxBRRU+ag3H
N0GjzPueEOc5yDLywzyy8AJND3O5yNB+UzftqsFNammMDVUYCLXyM2EI7nTxEUKcr1MYVcCKBonH
H1FA3M/fERHMEkS8Jb+D/nHwcC1NiQtX3xqry4U6YQLdj+SWvFZRY+er0Lm1KLbJhGjNVdb+9EMZ
ZdCxjwplXocRNFQESHgOMKdmD2nYZlhe1mq0Xg1CYWu86hLAfNNVq9AjcQ7BDCEo2j3vidZH2udJ
259kh/mEIerz1GllMuQ05ZBtdV8SsoFaPLnLtzOiVa1euu6nRSaqV/xYob9jYYrUVWMlnnMuCyQm
hyQyzfOc4X1RTFBzGK+oKS2hiK+eyk4hCpSlRMBIoNp5iBsbBAz7PvLyKODRXU0vMnj1cysO2Jfw
33t739boJp4CU8UDrbdBoxMUuiZMfIREW80brucFNYVB78WWy9K/zN2tKmHMGeaxNC2yvfy45e99
NzyrZkbt8d2Yk0aeezghy2Pa9wHS59UzL8S6yP9aiNA/gNF/zjIGQRhchBk84u+Vyn/UbV3fqmme
nfFAdL3PRgzJKrz4IHRjUbHId4uHdvFOmXpiOk9UXq1V2+2qGRWt8F+nHLRiw9Y9hcaYbUV1ptnV
8q51sZ6x6wvPipW/6/DoGT0b+yqsF6t7t7pr6OyIQZJ1/VLDvyPEiWXc9zbbtZWznuhXsNyojRRa
dpaoVcZug9oEZW6w7tCf5ijsGmRuzdfm3jAEdZpB1gQTp1x8LBSIUdEipLtA7ZEnC4M9YHbiw34C
MoeOQ+GHJycpcBA30xENYCLRCBIXBTg6fO4AeEVL0zG4d/qHe0M50zRc3ufm2f3VW1+Os1cMpkYz
DKPpqY6W6TWH9RikTtURWzjcaHPO6p1x0io0UR2OUexNV9lv0E3etziwrbyLmjbmYKUVEJTwqJdL
Dlm56kXksTLSzP7lLuArFEJwfO81sCCsSa3ZjjFIEzVADVrhvd4bfT5Zkd16G9ZDmFYDCeuK9r0g
L025rzhLiPywlkfHoB133WhpEG46DnFnH0cf34ygsdtCp10gxbvFDANCpMsMuBqsJwT+zLIPSBqY
IMqt82C9zvcRWx8YhmIoTLbVfHUR1mudK2hBUDT0+bXoHm20lZ13M1CSZT8hewvcGPXh3C7xUHyo
EftR3xrcg2CJ2/GJeGdV3ArkNbe1j1MEQWRYBPU3A38lfuruSF1nlcs8zcm1kM+0wiTwksfOvAns
CdUhQIVlNQEwdNSlsqBW1McwytWT0UBbxsivilVrvutmTLUbufmblnaEK2rBKD1sQFc+srarXkW6
dXf3JljwXQ6o/nPpRry5TeEgmxtnXs7GbZmHiZ2jjhJD7CkE4hRfwQDvsHyJpXdnkBjBMv3AzE80
S/XLR8Pj0/mh85eTapB+jF6Ej7gXPgXkWNQ5jupmkX3p3wRuQpPfwgGX3rlBGDUfzEOr8M3Skyhe
nOB8/5oJSky7abekxUS9M6Yyw9c1jLiW4I9TY1Z6QmzyRgw3o66LXazQ3e7pQHbefBl7SFbdxIeA
YJF7vxHnHgde6A5p9WxynN/d82yQ/0HeM8QfC7ydEnyOMIkus62YxkufwfJGOVgMt7E+lvc+JV+L
8d21fMAU+G5h6RHYe0EAaI/F4zTN+0WFCRXWo6MBZfqXfob2GIP+0wT6lAMxbm7ZcDT90fVgfdC0
Ue2W66Z+tmc3nu1V4WPf2ocelYeLAHI55EkBv1ABCLLw3AfbfAsb68TyoBbtnCK6d4bonhPUzo68
GY0CMxoQD4iuJgi207S/dysFv/m4DIkR6TjwKIdZ8OxmqRPZ5hO3hau2ygVHktWp5fJEiuZxaZCz
iM7a1lWcFb9XdlEOiUHhSYdfEz5B470FYj2brwk3Ag29tIWXYPY+ZvB9Yd8LzpOu3y/0XGtMACMm
c4hs+6QX/Lx1qUFx41TMWOwD6imw8QFjhOVXh2OwgXiJxp0Vdwj9nsxLYb2G0wa32ba3n7zm0w6t
pIcJEEye6iaWMFoBlihbJ0EVkMihRuehNjpMxhmJ21KkVXWbamwFhPnAVhC7nSga27hSpJCx0N9y
vNV64wMFDE2dOPjtc7BvOwBr9c0vHtv2s7Ph1TCojaII5w71yu2ayPdNNKhj7qHCOen5XJGb5C8Z
Vl/fvFMsGj+QiZlWIl8SUr1nZN8A0Aguk0sju94gAyPyB5E25F1AQlFZURiP6urqGwDZuAfwOqKX
s/SmZmchv95gfjheMv9M6AcPv+iAAQj/aqafBtVpbqY48+00Gz8MakMbBtL9IcCFuxADNOQS1m9y
+la+FxN5XLyNBu+NJxDq5g2ACzEOMsPCXwMEVChshpvv18i957HsNkLBr1ldbLWuIW8MAHSRSFcl
juohoopFi3n7Mf0YMwEv+ipVMOIGmmtAsBOy7t00mNBeI6HbSadyXRNE+YgpurfQU32bjcaBe8qB
vZWlt8KIw708F1+tJnGgEyxZGwIUjIawL9pcigC21TPUHzQhNM0VcGgg01kJ5ynxMbmXBZctldeJ
HIgMI4KTuqt3cwdotwyS2Spj0W0l3Iix0LayKx9kdu7rpwnyQ9s/N5TheoZXGX+wAvPQiUQFWDz9
I5eQYosfNtIHGroH4bz05HQ/OJmTr6Yyu/hjuB4l340hT53xvbtUDNH2Q7xsh+8Sxxq1T2FxITyp
CeQi+D/y9lnw21Q8C0Bsoo0AGMVDdZnx6m09JUCqK+eHkC4eFBAI6eGO/nHgCQXxMg9TWzQJmaDk
nXfBvO91m8yKAFe+YPebpTjOuX4onX5D5IPvrQdyYm2RBH6+o7gpizHHiRFEexejQ/aAotbaLWWC
xe3KdlsGddK7rziNrTBMddindOkSbvupFs9m6pNupBFeWdV/4RpXRkY6mOOeZJEPcNNvTSSRJDP2
T5Tz1GqGVYdysKrMrUGJPwfovviUyplubck36BJQiUWqwSRYZScTWwX+EFfYG43BKSnCSPEZbMAt
WM53DHOi7g6zQdAr44aPlrJLPA3hKf8yy2dAjwTYjHmpul8thNBLaqw8cRadeFYXB6Ja6+aHUBP1
gJNnWcbE2JuGx6yEzNsX0aLGJMAdplkyT68VbIScpLYiEeCNnUw2YFQL15r4YmyMQueJmzqWxCQ2
W809jTPBUNguce4CO+fPYfncsHxHmjdPopqZs7TJcCIVv5qliKoZhVQe31sUJXCk5CCXKWAUw99l
riIOge+STui+SvxjmV1xfip7SjN3jDInyXRsjb+w7RsFLwM/iHxUcGgmxHBxiiFWTpfgbBpRQHds
iO0CpAbAEnsvc7QwaGsyyBAW/ZW7Os5R4NQoHGx8EiYPaN5yAHy+KuI+294REXYcyZvlw0reueiu
j5VMPbKgRYLoqlijmYt80cahT6LCvHv2NSM39sFnoMXulSwanUG3KwzEy3jk5V7ajc/4MgdbRdMw
R5KW26V4CGseuz3aDudq5pf7JTA1WULIkM6oiI2/BysUzWSMRrK99w9eA9o4iLNpEyAsIPy2kHlc
7UTYYTemfbPWpYtrcj0zP/Z1nQi82bkRyTw+lvzGlw3NXyhLxQKO6wDMpwcKbEp7P1cY7h32C4Nf
ra9ju77Yw3Huu0g3U3J/xz3xIm/BeVC3KzYvyW9ux4sgcgVbAqMA9zjoFTZgAe3iFDAchg+19cA6
lQblL2v8GBtIU+3T6JpomjZT850XL41P8bV/hKI+tTBhcl+kHUZOJxM8UVvvurv6NdgM3dVtHrsy
A7K273BQgwxxUBkFqRnw+uEOC9BY25d/x/tc+j/gjoPJeYDZjMEQHpjffzdE4VxnXSUceSDK3xA4
eFn+l2W2+biXCtMvDny4wTspYK9T/gQiae7DuKzDWFmXBZ60lYnDUqSlXOKxQm4eUBUwF8v0pcBv
g3fD/ZsUxZiqskg8wzcVgeNfG6Aj7WKlnSwq7gRZCUfV8m1YOmDnU6TJjcz1b1ICbNZfnvcP8QUa
QIe4TsgQCuUxwJt/zNiBHy06Os7AN5d7F0ZuQa4OXp7tXPBRML3BaReg0jsuLVomzH8X8KLCwwMx
orieMuf9TpZKDx02hhrpfrD3HtgzjS7Jc6bIB5E5MPwI5Bn5NybJpYVX5l10eVt6iia4Sk0XHsoh
SIhB1IuHyqOB2ij/9PvMilhN4qGjL6JbUto/WnmwBqK9YxZUYuwvHj/hHyLdf94Ew4Q85v7hJ/M7
Su0/WmGNrx13DpDehSyJydQm9xwQoI3czKN1zOz74BYmE8B9olygOPsrr9x6g9mEYl6xMGFAxWye
+pa3Gvwp6TKKlAd+c0ZcCbgCFlskbsCTQT9MQQC40lr3QbEtPKgL5mI14pXz/hNzzo4bcRuXgful
ACEwYxI/f7Gc91r1OEyPXKMMQW8rvTsMOqa4S4m/JAXedO7umRAnxSGFdjGwOQ37ruh2JUDkehJJ
XemVgQ47g9IqgJPG0m1NRb994uF8od7K9GBemp/FBo5XHwp7AfIGdJ/Wuz4bkoWvQ43cQP3GOxu1
5pAOlo7cadkgGGKDwo84xVPrBkAYZeQ3jyWIuGpAz0L+MuBgu/8LwDoEUWoscLFRPQxT/vceJaJa
uNI4vGf5RFE4OTJL+swkrZ/FDX9svYss0QoGOB/XFu1jQdtbYeTJ7jCXQWF1D9Q80MNVK2Cxltrb
M/wIzRznWXt2LVwc2a1oP6QLXzGUa0X4UGQOdq5ZOR5Mv3n75AHnX9A+8+pseezJhpBDkW+7O5CA
JRVMyAJcsSjK+hbyihndgPTZyrceOWSjWbBaXgfRn32wV0sL/M1/9VtM24Mw091HpeWx4eKRQMJE
CzuxMLidN2lo3Ngj077ukAtNN0iAihdpVpmL84Z4t0nCdzYoz8xfc1HHpHyvrQTNuxyKo+qeJhsh
SnX1uGhQxKAThIW5u148MWklSmMqTzvXTrhrb/IPmpJbP0PwM2QPo4hd691hzV6DV6o6+yw7WOyJ
ElhdAZkYoIeJtm85RX0FU+cCSSe8hogBEtT8rR2eWIPB5rLaOezdlCKhqFo7fOJeBU9j20Q9GM0w
f0TTfcraZR2KLum4fpddszXQYAYoMeYOMuvyvXXuQyqEhZDrNQCDlNsDMVhPuBn5YqB9IIns/dSg
oHTQheZFDXUD5L7BX45L+v8uPSe0meO6NvHdPyZQirmfSn8M5CGjTcKhPRDWVTRXb3rUhRcvY7v6
3dZ7iK8yp0D/3CGmTj0Al8eNjf4ciGy2LUL3aLWwvMufvN5J2KAjgNqAQGGzSMVN1kizx6CejZ6D
JHn4tgT7SuQ7h0CuxL/znAJy+cvpx/6XknQgj2T4HQwsNMIi/3tPlVY2g6fFg5FZHh1VfDbwLx7a
PoWfTDSP6JlqWq6Kwo0ASYPVg/bEA2oGTWlzGtWAXh37wci0xJow1AxRI5xEY9Y9gB6jq0DeXyzA
FXKBtQ9Q3FFvfX1gIZpf5abCebPmeU3qIr6DZs6M+b4xCbNd41y1i1lRSBxbcnQw7gZtvjrSpoFG
AkPyFgTE1VewZUNiz09oCXr15sFaHxi4XLGqQ3dlRwwA5CRhOaWfPXarFhhk5EBbDIzMeJc6JU96
8CwuhokLhEsEKllyCB8bsg85oCYYoZdfLe5fzhlg/zymtRMLUmCaCMM95BOQzr9fyez3IvpvPYhD
aWBjOXu+w5w/wxqpixdYGi0Prp+UHRpmphCVvJGkfWM+MgSTLP+u0LIAs0i8Ce7xc5+4Hkiv3o1I
AS25JJ+84auhYXcsT0OD0SOSB3Nd/q1sl21PoG2DioAtQdRTiHNrFFkYOglAxy0QDRH4d9UAbjLI
oOZwNdiYKIcqxDSsiQo2AUoZUAENK8cuV4v0kl50LwNNcI3hAgzfSYislVqYWM9H5d1KT8bURzbR
VCZl+xVQ92rTIeXGO9mmP9BqTgRYBJalBDSvBEBbv+BUwLRy1A4Q5lGAEKOXZGJJiwxpNhMqKEc9
WO27EcsqLzEs7qLVluCWib7YVblbLDeuKOZxMeRXQ4zUo6AtarEaib/15+XYDH3kggkvXftcAKQk
w5B44XmG7pT7yQzejZZxi6pMARxu6urUBDluV5Md2ty+WcBXCoG1Xb2hm38gpXfraLgdK//Z9oY3
Yc6dwBC0vAjx47AVtwdwO2B6QABr630u3Li0UTBXSJQ2BJEbHol659mbyIsYQ0C80H0wjAB1kp6X
AuAfPov5MBkqqpligrVHNa6m/qQb+rjUILNGG/jyyFZs9HZgNJIGLTXpyd5tOYhAZzej7TLAsfN1
rpbYmBxM8jdHxdZPTpxZJlr8L68lwGeDJAvDO1m8bsk/YqCuwacx495yw2vbZgeTY0RaTBrHWPXk
4CsufLjO+3Qz90joWh7bMds7GEXFomwJ8Gn6MrIhi+Vi9sKG1ACrOCfQgnvt2QEfrcFW0tj3p5jz
MZbNF2h/8FQspiXsnhhwFegGQ/jeAWpqGbuL8TLibd3WLMD5ugffAsYxH3ngJyIHierfGgYjYqdY
VRoMaZjBJwclbOvtLPpk7ADLeYj0gEqBXdBQYyh0golCOacj3vwdGG8GnWJYPqUe+t3Wje7vxRZH
V9tbWS8XEQ4PLTq9wpYfJl+rBc4tKAtlUcUUEqjGC95L/isHdxHoPr0T9Qv53T/PwAxrf3m3ofUb
rTzOWucZRBJURL8JsgCcwvA64bbESbQC25oO/adx0Am2Tv81tFa81PUj861ksdClIbD72QKVNRCY
CE/zJsSBHeFY1XFr6aQDEO/J8a1WEqIrcfH48OAvVlyovcsLHGE6KdkYT+gop5Kndj3+lmehvi/v
hAfbloMCewUoQZpYZnZa5pCeCXnuuuphKWTi62ZtsyalQAoY11daYKC0ga1MVaeCQURcglcEhAbM
XuYvM3rtPvv26xMFWiF8jvuuutDxCwgoAHHyTii/96NAQkFNB7pOgXh2/ffdwcwB64VefRXQQwdG
jwMHnvpYTmFSTv2h+JDEjmtSrITEcxi5Zcuty3VcZ0GyLO5d95QODF9CswEQHWcckgcHAWQdJkP8
vcuexv4q7S/uAYWZrkEPgOWnZsDPCyiDZ7AN4OgqpmPTVMkyVwcLhKcMUolXZYn5KUPpKcPuIcNL
H22MBwOmn3FyR2hX4nuF5lQAWj1ccYGEpAvlo6nXygVxJBTuFbZtennosmqnuKcikU+pH7LUvlNe
fWzx7ow2ukVNsfd5hcN6YAAEkH43Tgkdu6QHN5qHD003XIq2fCiIjJRPT33N9mNtY4vV17KeVZQJ
dRC+3OL34FkO2ivKuMlkzJt3Cejb4YfAs3ccdGgBV5cRgxHtxyLhv+51O5u4IEhzSEmdRPoOENWu
enSVt7aXeqv4kxFAn2v5YNewDmlkajFcLE27w0V+7ao+dqHTCPGNjmp+DsIqMVA98LLcGeNHQ+ak
IWqMgn/bLgz5in4bQkiQQwNiFeI80udJB8fe8ZEfBxvlCWFAAComErWY5s+sLBKoAUsX3VOA60vU
cGPuinf81R/MgQCsCh+LCePXFbKd1PJmy6MG8CJiiAeFPjZlldS4YBnOzW4SaQBqFlSBhA2cjSwu
dvT8dqf6MA1nb1UV4CfUCqjPo12TQwnlGEETVil0XWrndD91QKIG9x8OOnPp7SYuJRCU+d0bgwjA
0Casw/Nd/+TQPfhqgZWM9V3gAkWFHjQYAget1ELPZlljwui1RNlozZvBLVPcWueBr3KbHRoPsweN
PjPuXRvarP16ePRCtfHqKc0z9TBnp/miAME2zfhI3LTPvzyaPfnAEsaJrgBDk+4CSA0Q8oQYcHJn
zubmlnM87xkyALVBYD1M2ocoizDrH3dQgcIdwEOaCQA/gBNRuA23FnxCeXwPLmxSBBZa2wz/PLiP
h0MXofB2oU3HJk276MN+uY9b10l3Fkj0gx7AXTNMl/wexLa2BtGzON8j8WQSGpOkiK7ZDig9bGVB
nuAPoxd9uP/y/pe/wimP33gs1vcP10HjTuNwS/ExQP5hOAXsxCbEWMjGbKa7cwJMg68kcndDjJTF
B5xCJ5TjmPS6S9jvuYhDUkeAEB8wrYeJ1TG524t5p7vBWHFQEVr11e0lXzXxj4d/+IKI+QhjaLsy
AWWB7MafegUJXETWZA2VpbNuV/3qnlqo32tIgKIZ2RIUnxYrfeNGKV8h6iGGBwJ+BIHT+A0G/1UD
/bw/DY/vfjH8Tfx+suGJ47mu1hZDvCvsjOj+l7rYXQ8x2LYE73RJr3fnJjwNLFmREZmvfiD8POGG
X4BXgnnEXn3souUlw/9AJB2HY6ZgNoMRIwDAGsrqol/iO5OXQwGI+h0Vd+Vg3AvUVpvXkRfqtYIG
0VTPWXfzOUzGi11FAcjRPuozHnf5ow+A1hn8nZ19FwWuGr5esnDvFbAAtvOHTEPyxhbIxRsgkT9l
ZUf/Xh7/Hir/szr2USV6nuMT12d/KPLcsmzKzC/RqVQJSluJL2GssK4gpczgzD8X4FNB80HCW6LO
k6CK//0DOP8PUITqHFoJEgaOH/wJPwSN0W2Rh8PBmd+b5t0Aeenqc8Df+QKmZMUnbFloCn4N4z47
VeU3zb/n195g8BSj+vAVptd//0DsD2+pO3LlAQ9xbFDX9wbuDzykYPkIWKvoDmqeVwgRLDFl4pc/
M1a5i73deujWka3g36cZAExQf60I3wxD8GnhypqcbyLQtPlZMgsIAPIx4WATq6xNlpY9QcVxcJtv
gKXXvsREUu1se21Wwz6spp2e7yUJtJewBCk/7QDiTf2serrrfbidBAX0b8vbNMFbI8tslLT8w+sv
JbQNqniBvmbwnG2LHj6z/4+z81puG9u26BehCjm8EmAQk0hRlCy9oCSZQs4ZX38G1A/XplRm1a1j
d7vbfQwS2Nh7hTnH+jUO7UkIxmdL1tBReevOXRWm5uhp6riqsUl0f96kjDcdUKOw34fjuOVAuqt1
JiQPLi1ryD698hKgo2k59iu3WyIKm8T0U7lqavhaQbiMS9xtCqZL2aYi/u/HMFVKr9alQcXYNDil
kfXqVzRusA8Co96zfFfBxFZRD1iYLwxK8a//vo7yXZIqm6IBZEIy+KtxLUkdUlfJRrPKdlLXcJ8o
EUSdLZiU6drEHjnFpybWFGmWvXExYiZzYbFvJPC2dDNUgykctJiU4ugyqSN9bAti6Rr2B0YVqxxn
ima+W1JM03mupNhduwpVIfkefjqd6DeWuKGMcA3kW7rK76tYt0QTiaiGLprlfLWKhyhkqZlFuzem
gGLRJwXKsveiPMvVOZB3nrQTtc1AL4yBGKxgNt543ZsrST6HzUXyF11+DvLX2nq2hIPLDpAkr6H2
EimHqH4e+guVm5mvPHfx8cbj+F5B1y1JBKsyAVR15bqC3iqGKapG1oKdOLeOUB6b+KQrx6F6Vems
oQRWvZNbvZr5OQl0R1WeBbe3Te2QhHOtPueA76UzpTtd3WvySpYOkn8JEZiooUeh7CSwkAx0QOy/
TcIhVt534VrLzkjaZ7F3SvpLmN3YT/TvGxzfSFLZSmRNpvx6VQuS5Xz0xzpt93W1ciGjgmksfqWU
9RsGpmFYMCTYkeUKYahEtKQoZOGN67Al33EnKFg5TQlZA/8j7gtdgy4ZrLrgk7KtHTHnpFha0wlC
B92jnjwIGASKyUSE5sM/u9njc8VRpZgnwcBD2D936m/r6Kowt4zQVgyXFQzICslVqqBIVx+DurXd
EttmVs8GTHmishrhGsX5OOubOyO5p3vj5qhwbxwDXyL9v993hPuayotOt8hQ5av3PeqFPKHeXe5Z
kKFCPSxeaxydOfqkIZu3tC8UNbMNZDkKljsNzCsGjX+vve9bDoBnVVKogsPAV76Ken+0LMjYs1EM
5HKfoJYRMBePh9E/9trh35f5vsLNaXFPvg5k3Jy9f9cGKXkmTVtY+b4gn+jlrZL8Atbif8iISPLy
nEm3dIlo679tpiwVldaDaOnahC3++5Kh2poB5125Lxftr9BGS2Jrv5In41Qq6CztUUJd4ETRqv9F
Rk/tSvrYtdUcQZFyZzgFiN52ocx6x7cFMB/FfJooylRdW1/3FPEx8MzyX+WHulN3AGVx0uOIXKtA
7nGAyJtwJUM347IoFOnYLeXYsU5h6TC1ZIJOWi+VZAuPGNzXykdcOjHikV8Elhv/MjFlhFl3tCRE
jXb5SznVv6xpntsRSv5T8VTtgbvuwLjaxd4AVf8fwqi9KxM70wm6Zohs9CMyxVnB2GycQfNxUW+9
cZZUiCXt2J/3jd2sEcfcm5/V3kNTetFWqt0cJ6os/IfF6GiLaRoUer4dqf+mvA82TfmURHcUopkP
3c0ZHvYFEWC+MVS4KLOLS0VhjkrnqtrX46KFuqDP3NcBEOQXvuVAjPXWzXOnmdPgggrcnppzet9Q
l7e1Z5kwa5zlnM44E35N731BD9N298pLttH3k5VT3hfvw3Pwrp3AIb/idNSsGR1f2M6P0ra8J/l8
Ra/enftH91OGpQJyzqDOLzOpwnBynqF5aDcxETd+j2O1j1+kbffQvYFqSd0ZzSZ+UFSbhgNXga1+
hr99CjsATpAAaJuJd8Lgq+LYLfmoIcl8zGKxPsLfvJCbblf/hhXFuhhs3a6W+b3+FHmLWrXHdmZU
q2KPrMoO7+tn+eBR0sBTRJogMmEgO7sv1JWRSVPa6fbpyXcY+PEk7Oo10R9zcLE2WzvpSPUq2pXv
43sPfH04dw8Ujx8B+rRbHtuy2/Hi+qeMp63ODr7DJ6UkcM9HW/BgmHcvLbNH7wD/heRq1FHeU0uc
1RDbQTqcpY34Uj6R+aDenvAYNerYgLqV06ZsQ7P04BHsIBl5rB6SV/HcPMSPxn1/p22QjKcvNDMr
VhYsFWnPcTmEy0nH/d6ck9dSnKEBEgzKe+xlM5nXah4fX844t+BmqJv8kh8Vhn8kB+WpfKge6724
HSgKJjYJiLjNH+Tt8CgvXi6CHdiX3j7jSp69sOHb009ymdnLsnHQHc2mfBAbw1euMzi9Ta+AzNJY
vpGKAiFAmTIj5cp3v/n70j59fp5PLhPvEbM4xWP55iKfnDWE2c22uOMQ8MWVNswlJIO8ANB4RWdw
Jj4PQ4v1RW5HhzKw2wf6CohxcQ4w5HMEVF29P4cUcSEJHay36kXZ4aL8xbjddfg00YSFXbwhBual
/Kgnhzv33ny09tHZOxo4/0l3l8G9FhL6ztyP4LH6xeOC0/QZ473iyMJ5AFAAHzaTssInHVGAYjeF
Y2CawGItYsCcqb9d1NXCrNHs/qGgZY4408UpM6dawep5Dp8pqT3MmTfKp41n1ms7Tw7ap7AjwVsr
bw11+8rRTDt/U47xxnsMDtWBf0kCz6PDUpz3TjQuJvVHOyuY5FBfunt8uQjmCPjyCkt6x43SV/o7
YV1zaCczrU2DAVsTLh2AuOFumOYg35PpruJZuKlO1rqFU/lU3I9nObELPBU4mGUoz5ljHLDw5f2s
eaZU2p4jeJ+0tKlevWsC0h4nOKkbiIbn8LWqcZ/NPWRJ7/Wy3eH6u0sOpL9UtRZjh3l0Vp+je2Zs
IbhpNgmh50l8Fjf1uVyqz+aztOt37TmMSMLl5+SegtmzvkJssGgc8QMTfT//7Bfh4zTzEDDVcWL8
day9+HX98hKuOztYdIAm8Fkfoyd1WcxxeewH/qD4mB7L1/ZcL0l4Zwf95K6mgcSI5FflslyOu+Z0
/DUR88R5Z+cf3ifbHmlmdxxgDFUziwk8GNbB/Rl3HogHhsGdYM44/z6Uv3ciTZGuPPEmEbNufM1W
+OPsj/1BATZWlHsPYfgYH7tuWSuvqotG1L8VZkyh91+hjqSq+KCwCExxuSVOccgf1ypSQRnFwm/2
1snbK0AQcJ4eu522YcjgzBfht6YUKx7qrbluGEBq/PIPMD7t9LF5ivYQu6wZw0eAZaBWA4lp7LJt
9kidAm9uy/zp7pd8H76lbyJ9F+Y9F48hb2gk25/5LhEQxs3oNwITUPIZZYbHf9/F6xEUOvEtN9DS
JUOfdD/XyXyQ5FHUuHG1J6zOhDnyRoOTQ0U0Lu8KcO/BQkvXZXhqgnRWMlaQLvZw1txT+6SXGym5
0V/+HlTycRQ+jSIbMAm067gnERDdNTjx9oLGxCy3nZNPpBSTtG3Q73rxPBidXbt79Hs7Ku6iv/j3
7fhe2+D6KsMoTPQFqBCvQ71hyILSl7NyL7vbECtYCZW4QwPL0dSE80p+FZOH0XgJMYu6wd4vPsJs
48kOigV7pJFVZtWs4E3tL//+XN89d3wu7CmoPUzLYgFeJYdxoOeWHMXlPh+0l6qwjtGb2AQroQKI
oFlzxX3phkOrifRL5UXv94cGv5aofySqslG0R43a9Y1P9C0Lnz4RGQAFIE1jpsbVOzFkCSLrXC32
aP3hw7ik2OapxamPYQzjOPmn/xhLj4aXLqw0cpo6nxXVjT1A/uHF1HGzUfbRuTffbktl9H0Vp1Wx
j4lC85TYWP4swudixEEQY+uQ54n+q4L9hqY2eBhKa95o733QPAbha2K4zxn9/NJAVYBhLFvfuEPf
dijuEAtJRkWnSrSzp7Tij10jHduc8rlX7D2OoNqfY0/uoBl1zzJgOp1wwft0zdROxbMoHtRSw3aE
2/EB/3Ab3PLxXpFDp9fcgLJATsGmST5x9bSqrFMFNc9qyBTgBsdXZfKiR0eByafIvA3h1nr9lkJz
PbyuOrhHQ+V/8t/ffQjdzkulrNjLpbnJ5Bf2R6VqHTU9Vx5Td+B4dNluaoneuOfW9EWutmrD1BVE
A2xphn5dRYldXU2MUciR/dB7mkn9ohpspXAkaUYHwlfnVMP8xg5weVizYgBC8haOe5mxmQyaBqPT
b0g0jA9BnXuodcnPSZW+/oqVSgQoBbaEyJiAFUjH0xQ6k9GsO7g609i4yW2JduDdeq8uCep5Ki70
PS/mC5J07+Kd/RoGULRDPwgqSH5B7asewmdzGxPKWMf4zTrqJ86GbbL9D64UnD2Qf2D/ACi1YPwY
S0GUzVQTg/mvqvPRQCEM7gomWGkgchiBAg2uBzynrZMtzp91vklXhTMhGgmP5jB57KVJQBVCbM4R
JNwzxgJhCT8am180eIISBx8oMWH6Fu6F5RlALAV9ekT79AHL8WLYei8cU6znYVK2oHWzkZADU/6o
mEoRPjTbfN8RiirMizjoi3JdnOSNvKl1G1AMfh/sMOmOVQ7qPQVB3GzyZbehU7UzH6pn6zF5L56B
DMsogGkxMkjOvVVkU35amGyg7BmMIjDYNP5emEIZW2JqNcV+Av3IDDBkq9jCs1kguxdW1Vo8MskE
9NbE3ZyGHGJuAnc2Ac+YuSPdT7yoag229hU5033+USSg5aTTBEET9/09pM4VLjbpzlp5z8JG2Fgr
edcfpFN/X7+QuC7al2pdoYR9hv9Gv8VgbgoL5lSt+3uJ5Um6fcRJgjL7tfwlHstf7s46Afk6Cqdp
TvkUeqAWooTE+LedeUBCRRfjCxBVPhsPIg3KvfHg7dzHCPRhsJQP2l4FJ1uulL27nVKy+Nl9dB/N
dCG/BPbB2zEV5m540R6Gw4REdFfynbIn1Vtq++4A/f0ufBZZX/nKsieyU7s2twVDb8yt1TMP210d
WIo2uK8vJGhrp2AmpwHZlVMt6nW6QrsO/vDrd/lTKlYvUPAtChn4vNVi+n9G23EaqT33n9OVW5Oz
kMCJdzpwxHoebNv19JPRdyvwj1vxXnvtjxCzgIFWDgKFOSgta97zC6Qlb28vmBkc8pvZx2X5Qa1i
fmj5B0Ls7XBYflj2h3wXkY8hgbcNO93weq+0fcBrhezMHvf6Vm5mIDjxf2PJpTcU2mJly+LMXFkv
JU5ZKH/mHKEv/nBhKy61R2Fhbaf0fioVxPaECWw2EyLKX0bvEz4Pz8Qqd6Q7ZH1OuTDAsE0DfBIg
2tOgymnZtS9fmL258mgAPdT4b1lNdzf2xB/OIWS9poprlVhPlq/OobKH/uJFbIlRSLIIza7byROx
xSgWbXSs0rNiOFY0dztgMHFvdyupOyq0EeWz4W9ufJYfDmw05YQMX0PH+Nvfr5+RC76SuFGxT+OF
YcEYs1xWRVatBifunUkik9w6En68JPG7bFngmlG3X13SKIx2GLikIKAmvfeMzXQYlbYMkYtRjdWc
AgJf+8YX/WGf4djnBNKm6W4ESn9f1Zd1QYxpPuzTZimLqypeFh/pOI8ZXpk4/aW9OY3456/5fxe8
PnGtTHLDIC0mfLKMHmJyvdk59TCOPyT1lMbCZaKsbnzNb3XKaWFp9GEMVM6a8tWr+TPGCf2+iNox
R4MUraoawGC9dLtzIlyUvZ4ni7YZViOFbBffXsmbGiz//QG+lWa5viZq6DZhWskMl/n7Npc5krM2
K7HX1Uu/W0Y9Im3Houk+zmSMQPn835f7iluuwovJJq5bhDayJX8FpH98XzFQssJ3c8KLyKcUNdIX
ongTDnMkIl9qmJmgfIbxK7q0QD3SV7LzYh1XSyGkdpTZkA00Iq9ceJQ9DCNi5OSCk8keNtnIiaOj
JFgHOj5SeqytxYRg67V+Jvdnl6piQBsV14yu05sM10WvbhIznnuoH/utjmVvFJRVRgisNuWl94kP
Jo1Isq4AWOVKNPdzBhCTTAZV4wRVtMQnGlIECMOVnkLO0CRABW6wzgzxdy7+StBcm5hS4SAAEsj2
hfAYSckk9psFFnkHRYfS9Hb/vrvfKUo8zSl2I/Gir/cfb/2PuysLUUaTB7dFWcbUmogXFIIYV68c
hMd2kT5ZdbGoIx9xQ4GSDgVJK7xE2kvhrfPuPAaA/mr0FYTaxdpUf9fhMaituQtjJMYTWp8FLETT
HVW6qWdu7qlRRaeaEQx0qRKdSVEQ2kpBdcqCdG5QnsbOA/rQOmm6aUeo0tKw8UNtU+WvQRMvA/Ou
cOE68Ddt4gmZFH+wa5Wk7n6sOwK2KlWNnGrqguRnvUTkNmIWcpm6F1Q3FiZwClb69co0CGkMbqGh
k0H//Sa0VWbKvuRn+572QIxP3XZjB8zF6Dnu8b5iup/P0LB4Nv5WPuSj9LsSZ827eey30WsEwZbn
XDynv0TfzhFafrINN4xDCU/gR0kqn6ADUBPgNtXQoN98KGjNfEhXINfAonjP4UF4B7LXwWmL7RGg
mDWPMZsCXxU2peu4yLBcp8bcjFYdBqjMYTOnHY+IGHlYibQJUW27wOuEebZCdr915WVFtYlQ3J/L
pj05TiiiwEV5Ut/a+2SnbaU7AxsHYBQ7QT6JCBfx3Cq7WFxEmMkcwsQEozP9NspdhLmv7WeNTa93
+k9l4urD1Pb3HUoeHIZPxlPwK7g357D1tlOBeS09UJZf4R9hMkRBlETb13TGBLzg3CqWWDswD3Ka
ZrWTAxpi0nxq+wOyQzyedjPVK/CNOK0B3HA+eFBO5g2K3WiNr14ybZWmyZvmzrVX+V62aAPa3e8B
vc/af6IYCkuRurRMkIIwkUIo7okjmURxMWt0m3M1hAQzd5EK/cb9Rudb7OxKXiB9ph8Rn2i7se+j
cQN8feoaYCYzIprkw/ugUfXMPz+rz+OuOvVnc1UB8Q5sZhZCwc0Yb9syFwNJ6haX8l14Dgt07zNs
Cto5u9ffx0uLPmiNVxGRD3Lg5rE9Kmuy66254hbs9VW3yBHkEOB8Jp+mTWuXwiSDU4UD6j2GPxX4
cF8zE00GyBobTqIxDZWbZuGRX92Jj7jDAcAdhZe0p8tgY73po1l9SfnXl/wVjAFK03yHU2XXMIXT
38oPSDyO4gRiTt6jZ+t38ey9ty/W7yaZKb+pXqEcGjEcz8JzTGRVUIpl11IxJhqz4FmTZu6Flml4
UZ+Tp3LBgqenGrwLv6uTPg1H6ABy/SJlIRiXHxgDZaS3ApMfQgRGJUzJMRaViQv19xtrJGaHRD9u
9j0sgGYtUH599ENrJljzNJ2H2nObvv17g5V+KvdZ4jSH1cTmRUB0FSWgiIssv2zqfV/N9Z1AEFbB
CpBI5GbeJ2WuhSsCciFZdqcekPkWIDmRoCbe4+BocPkpiybftFM/v0LcEu/Kio1zY0iLPrODN022
Q0DzAWvyqPDexdYj+XDY3BVwPHMrmPlQRcCIWGu5O0byLyVArFSSUVlsC+pDb7wPwjyuMqcLf2Ow
N8AwjmwQoTza5hDVsxHMU+AJa13hlSmig3uwMDDI2wocIlJRKUUf50rw/12PkVkoQmqRgRvRYEf5
cRg0x+jFu67unKCU1iGgiiEZtpJlHTu53Zapb8NWWQwlfS4d/Z+sL6sAZ0roUSmJ5pVXLLJY8ZaG
Tyl9jB1FIbL6LcToMgR3r7XDJQIehAIGSe77YOR3moCoNBLskrVu9p+cPyFFAWts7tzoPOb5QzkY
cwtnaEzL4yk/Gy+3Jm9cD4yZyj6TVwfFJxHod2WUHBoJUk+32qvy0avOffKqiZ9acC4xvGf5Er0M
a6/WLrl5obOjV3dycBRo4FP8TVINVFKxGPAeBKZy6RjbhZNLDeJJ5ZcOQF9p1QmhM8i0G4UXKwR3
rpPT8RN4zzyvctuXGfOQnfs4vVH4+zIjXp12lm4i0KApb6iKfpXTxKYpl1TJ6n2QX1oa02170dwX
fF1M4QzKlaBt5Oc82OrtK2Vis+9mWXLshVuZ1VQsuP4UVLlUiUr1FHlfRZ9C0nokV1Sr62oNKZYp
c3Nupmr5Dqa9ue49tXm4VHGRSeMy0+800YM9Bsr332+1+UOCZxE3wQpEhWMQn/69kciUL6XWRCzQ
4yMt4eCJwFzCAdt3sCuFx6yLHVkEhKruGjq4NX3NfPLdFa3TahcAtU4E+MeczOjKDplONPaz6W1A
lzOIjdPLWNbryJHhbSL3tgUCRHPn5T0+jgsxkE9n8C3n/S8twMYlZa9OmAdduY95fRsRLSvVoBAV
+lDNDJfBKlTJCHBjX9lIPawH3+6iagkU2Db0CkagbGut7DQeaga23lDf+MGlyjUnivWNSCVJM42T
N8AyM6VdnIjHrpznBWOQUAjFOKDcBBFC2tsSAXYJ/qXhINEoV3SxtCQMQ304pMUi+Ugr3oXoTo5V
GqDqrb192ke/rQxmjzP3WkQVp0yP7I9ItgrMgeJ0WO2b4QhLJCKpbspFAtIhns2GR4yApUH7rruR
Dv20IC1eelWyEI98GygexFreVQoedp0hC93SzXfc2n+vtp8Wm0VN2zAsCfHNtdxrrN1M98Lx6xJp
dA4AXyqveroj5P73hb6ndpqIxI8ynSwp5O9TA+KPWxjrY1NKHevIQKyuTzsnJ0ph3En9udDwv7kv
cXMjAfleJf/7ktPt/eOS9LjcJqnbctouU9CbPaFrvtO9peydg+JGyP79RnIxxZTZNjTkksrVUWxZ
2CjFsETiU5DckTA0TIsGDeGB0xDMy79v5g97BFfDL6wwAwLFlHq1YQqVJCPP5G5qABh9pcTkEbNn
wZMSlfuuuCRCtug5+owoXU6HRTzcRXV6qiHoIqJghK4SiPcqfWgR2AmgraZ14kzcdWH0GOIfY6th
sBSeEwmZoUZ3jPgY0aKluysEJ1RInBC2ssHIkSiei/G5Uybs2zCvcg4QL3ZSfFipptKF2aVsV74x
3sHbnWkJJUNwrCExvhh/Bgj5U/c1U3cW4uslq47XGaVtNGmPkXOUS6t6FQkkJZdRKOah8BkxSqYC
9nA7Fh+K8gKC2mn9XVpeROzk03khCgD0a5oFSeNMQLoGUH9MGCKxTYlDDGkWwTmhmdTeOMN+fP5U
Lwj/eJcM5WrXbqVuzAIzZJ8k6eqq3jaydSFvuTnG8PLvp/9DW5WnT7tOA0CKZlafPssfC9sNJd2P
C7/cN4yNF/p5We6MiS+ADt666MEZWAp3xSyyGVbB6FYnTP++LU2XJxLhWBYt0CB/X95vvQLajlfu
03xnMbPFR1Em7fv0Zez3tf+mgesyVom7MVtoeOFmkCD8LJvwURw/JAlhQa86U1SSCT1c+mjmBRcj
8+2yKKlNEG1Z8xBI74CWi2C2m9wpu0KVZ0Tcc3lqHpNo9DLK7RchAWT/UIsrQVYdhT/CYw6OEs2S
9EGtdprh9Mt+MGwyf7N8DCNcIxRvSMDUcO2yLEaO1MiDk6dRNVYefJ+YKdz56tqIPm48sB8Xxx93
7GpxJLFnJVEQfO2yykjZlqkqOu6I8uir1aJ3z0XzirC0eC0LVruZ28FQbrsOM6MCZ7W8dZ5p36sL
GuGFhcpyQmUg+//7CSY9vOjMG+llqgsXvDKqrmTJrQoMpHOOAi4OYQCMvRGCMdQPB40qbloFfRom
FMvOioVLds3AUnpITOaWFiXpOYqCl4lTQwphe0hjYlv25lAYl2W0EutVjsNvnA/mSldss7rrRUBU
Kw2LAwxzNIQWI3XWOuo2E3XR4sb9n+7v3+f339/3+oWJZYNKj1jsST8kEGyF1byNxiW3EL1d1Cba
4BhhnzzQyr1x5Z+e/J93+rpCLqVxVHRSsaeCQxHOkGduZiuuAwfPYjwDH0VGBQ0ZeTa+IjLqGG3A
2BDNvvExvgcw3ACUtbBRdEXF6f/3Ax+8LNC0AHlNQdpv+IMN+T4z2b8NrHhC5FgU1UqcpHHA+yK+
9SBLb3yC7+kxn4B+NehpmfGA1tUrYGJ/GzqfTcPLnmIshg3oWfhyWnNpXOqmYg+y3k66Gwflj1vl
n5e9Opb1GA1HGnLZ6YvrUjS36EtGF0N7NZujll9ksC6pxzzt6JJZOkCg47+/909hD41zTREnmrws
TXvpH1u1GMSFkdYG7YryGCm7AFSxjXqjq3f1QC3jVqce2s33pY7cRjfwE33pKK6edEd+bNU9Ggo/
e5QjvFk4CIJXOTqJ0lGLFhzQPgmVvgIBVBcAqXfZ5H1cwHD1SNupc4vzXplX8cZAQSzYSnkKpI0m
zscBq81s6O4yuMXWtm8XwlNVOvRcCigw7txVDtScG9nxhXkerqL2hHYdneej512AHSaUCuGK5vNA
O4zqso6Po/IGYgsca1jMi9eAcQq0IP07pZ7ngMrEbSGuQbb5xj2FCrWDY7mIJMrtEMntVtwD3klL
HIROT0uOljddEoISSj3+XqhfmLNhbprEJnIBNa6ry9HcNSG/6ZSCQxHXguejMft37kt7tbBFBLA0
0iw7oZtU7upxj/CHSQMi5UVAiZymFFErYou5VjjiAL3gqCpgoebZi7zp3Gf9Mzv7oY37stWWuUaL
ZFYOtmfM/WJJOiUkq1i5h8uZoo7lACuPifyC0zhI94VxVNX7On8zwBP1yzLfGv46+WiepVM1rkyd
8SF8g9kIfF3aFOpJ6T5TGM2SF8/rdyVzTAtn8ZOFlZR5UeKuwfim0QvFytu3b6McbCIkPHX5kQRv
rX905UPiHzIqN7r5kdGPSKRn161mPnhXQ351lQFPBE/31TV2dfOaDUyT1tEYsruXWB2G6TY0jI7J
EnoeD010VOuDn93arH/YKcjAqa/rsjFNF70KLxINr5br88pQo5uqD9Av5FkWORqEa3jGaBrGG5vT
V/JxdT78dcmrzSnsFUAGosV5ON5FKaKvSlp11DJ94DjdsQ83AgO/sdBqCwOCXFefW2utDysv2A3T
swbs6N97kGhk5Ps+o0FDFL3R+5BtYwC5bX1Q9Ttr3Ckgaxvc1mHzoZCxRjdIG1/zgv/1La72ukgc
5D4tTF59LCW+Eypz3lIDTUax6+sFeFfRuPGszJ92G1JTg5YdSSTmhr+3N2+Q0z6K5WJPUWE+oNea
pXeDuEoftV9IpIxqXvuORJGtsQVhN7xVb4D6xBUq7rRyfLL8YmUlj0Oxgd1AxWDoZhQXqtYuaR43
W6TXsKdP3kI7MJad+7yrjxKdC7QtMhvPzN/3a2snoN2umYKbnErb+MyfwgdzFjzqJ+11+M3AMmb/
MM98WCD8FrMZvt58r9n+pjulx+LUnCiOUIVkpgReiRA7a3OjmiP9EHogngKuoyPTUsXrBNusGZTD
uJFij0xLhLIbA2LFjtH3NhjUyltioZwO34Az+d8nzw8iQwSg5CIKhTUu/FV0++PokX1FTrpyIPQY
d0L0SvgJ38oFIhg/5/DZ5OAzoVo5yJciSw+Tf1tgxpFLnsxQovW0I2AF+PdH+ipdfVuhJlkrccBU
cLh6tVOlTosx4iO1ETxH/YKF0g4CGOMIuHzM0QancV12lIYTKlOKD5nSZ4YMiOuENoN1lvj9QUFz
Xlt2RechA/eqqBfVrReK8dvqLgFUdhM/zCSI00hqW+LpHAQZDlvA1szPLsaVln6mGZPTCto38njB
cc6gJnlHI7EzcCwYnrvSsv7o+uJSMbN90oHN6+5V+aOVRYZPoXDxbtRG1J9eIwo8uqJIGqvh+jXy
/UzJMtXN977ZOwWt/Zx3wopQCg/k9GmBAafbS1UFgGncmQrlsOw10Dw7FDl4vWyfdRT2jGQp0Hmr
PiLjLnHdQ6eEc78bd2muO+nApGa6TLWHIT2koIetv0rO2AfdwpzjJzQzgGEhIGjYDo06U4hRLCYX
81Fik5R/VHGfkJkVwXjjBfkhQJImGQu7B/0LdMJ/7yC6q7hKXagIzYad5r8FA8Qc15F8nAb4bsB+
qed/L8Ifis0adxqdKScMpbVrNhTjHiyRti1mGOMMO2+t/MLzjKPgzG7Z074ZX2SCCHGXab8Lmn8C
sFOxXOvRjcjw6zrXL8Ofn+Pqm2tCag2CzOegi1LOMFmhXwwZC/Np/MIMFL6k98qDCk3YtQX4nkzH
+cAGwg+NsQ739L7IFQrBZiMBt9m937hJPx3COhpy5vnQ01KUq429Q2FkltKk7KlJFgrDtsLBzmo2
B+FAw4AuOQpqSLvJ/yNhkv688FVq6lq1WUsBF05KaVV4/pHEftWGsRP5uzYHqhDM+3wNahAvNsOQ
wDiG3TKsglVRjsca87rqaze2rR/3cEPhxWREGUqnL6HDHztpQFkzphef7500CO7U9rWEBtIi+hG6
c5ojQijOefvi3HgE0/O/Xh9/XnVK4v+4qqJVQmai5tgr5dpXL1EhLTpmFYtraGMig3IRqNck2Sah
Zo4kyLrTW8xl5TL0PhUQE7faI9ON//ZxqDhJrAppsuj//XEayCdGUIj5XgfG6h1RY+A+KrsbNVuU
Rj9ch3bmlCRSRaO7+fd1lLTKil5DkxOBncuCaqOYAH/uAmY72KLWERH7dtod01a5Dxtpa9xZ2ZlS
oYpAXY2h2Qrb0hfnkuAeskB+mE6YhEl4Ml3r1m0dMwIahfZh2kRhUn391BX4wBJTdAub+WJrdzzC
Lz1A/rPgVgmPPlkEHVKpo44aXJREI6A/1mgCxhRPd0YBtB33ChR8jakAjbfJqlc0KUG0ndozWezu
q4KdrLfmoIHsovKOo4VZi/22FR8y706IaNw6Y7qhnmmM56rq5hpoirHKF3obOmG6jOqXkDgmy/NZ
Vc29NF1mWX1qJfGuRPKySHNnxML5QDow4icmvqCQxSwm5KP8YnRo6PEv9d/obPgxQX/4nQp3WDx8
1IGIwX9ujgdkQHFOX3SQ3gdJINji5Own+IMMHqngVadil7h3nqg54TSGkfGxnMlusQ5ji5YzugLM
0p4Cy9bIcTa20YZplPOxfp06OdOREvpoqw3yu37egoGtisGugaLRPLUY5KMzww8Bk1K8+lFDLChs
BiZ9MoerbWOo65+hyk4c6fSDjuUQO0G6kznidREQ9djPFQxeUoZ5x1MWvfdJY8jjoVFQECtIUXmF
yNfNkkPrEUVW4y1/709vBl0NyTDxLVFmuYq7i6RUcuBrOcfwOYo+Q5pmRXYUbkUJ0k8bAr2aKZBE
hUj99+83I4/kUck13kDuxxRAdTTJVQBNU9/NJ9vMyE9GCqplJq0a6t8tBfwc5Dl9Kjcjui7jhUbj
JbpZZPl696/2BtpUIP5AKKECvZZHdgwOTcVYzvbxVEuq5oiOlBPa6VcPjxXjEGeM4nGYZfwqfChb
kqP/cXZeu5FjS5T9IgL05jVJprfy0ktCKkn03vPrZ516mS5djQQMbvdFd3WVkklzGCdi77VNmALo
maQcIxXLdaIP5yEK7yz5DJSNJyHwZXTsRJemC4k4IYx48HheGva+KNXdsncNlRkxZEWwNwn2vtex
F69ONtcVLqzINZE5gzYkFEFzhU6K/EO43hhrM1dn/wiAScXY79IG0FnDSMR2/IlBvwFUHZTqckbU
pDBnXqHBU4jsNY72noeqfkxvJT9HAgCgvvKzi73Rbpqn6yZ/cw7tIju0bzflW6xgVqajZHMiFpH7
aC7sxbP5jtwZ8X/1AQib38H0JOGRYKdCpnayKtcGhtZnBAa8VPvPUZp8AI650fiaFmymANe23j/o
AVIemSEqCVQ8vhZdbFDocrzuSP3GlNNMiZiJFtZdzNSY2k5cbZnFpk9WQfxMJ2AuaTxf3an7zVOn
f429RpsAXIFtoIlyVMOp8aXvlAVZU7XqwNuqIb8SA1VQste6dpewOOF/SaVXLUJnNd9nTKYlYOKA
qmj5hZvaSAEvsz1NVyzAGaZKdFrGO5oFjWrfaHDCj2tRoaVTiYqMUThu3eAhHs6zc4ls8l0k4sGg
2zXKQWcX00jjplInVrPgwLvsuSOsZ6KHUZ3UUdtkDcnGA+yQbfFBKaHh856rQzG+dKg3L87Yu1X7
QbigUz6LL9Fbq4BmvfORjiLJDlbUHxasEftDxlPFuIpZlQOBhWVpQK/YA/HhRUyBhEtLp8Yeps88
maBZudN1x3vcgkqohsgpBgSZFDiaSFeiyLuaZ/ZjrPDnfnpMK3pJoMCsSPhQQfbpistkzhvS8yT8
FEa8MrLJ5Y4tzI5Uhk+m/DHQwGtKrsaFNsZCpq8vhmxi7aWsIQOs8xLm95IZezmrhFiP+1whFoWT
PJDDJ8GWMuG9hYF7ta5YjvUF+uosC5a5eV8jeezbQ4GRHsEMlxASv2/zo5uJfxyQ5kwLlj4z3koN
An5CdupDjkiDjY4H7G0Zqg7JoKRk8O5teVlnn2FzGPC91CV897YgagU7erC0erJz/AiVSQ8Gegra
my7axrwYcjtbGQBEgqI4KhmBwgiGQuullwkG6Ps3JFlLpZbhizpkh8FpYnOrwj1Vey9ich5P7HAK
SJgPON/cmQgvbqopxpWQVMtgYlY40tNBY9CgE8vnQ8WXyAICANgrpgldQxqGV4U2Yi5vxpl82hep
2k7VfV+vggkCgZ7tbFAoQ/1iIkTq+94LsuJcIKDpMpK32dw7E+/S6brOdR7L4dnmsRwTRBbSxsEN
P5xUUpo64MGStMiQm2bQXVu0jLArcBxdOiYrVqqfHMAjDJ+ZuGCbFm9nY1oZFv4eqdk3FEXhnPh5
E4Icvx1JSpiuxERVewA5sRlsVamHzr/IjJt6uO7BpXjsrfr6pUIXeA1KWFO9lxXj+lpoF1CbpO1a
FzVSN1c6q2H3cQ1s7tttb3NXI71DypekLzLRfeK5qOtoTU3AD5QrnbCIwzB9qKTL5q7GIaVx95al
GIBSfN329VYtEVqx6GcQ9MWdFfEDlfxDHD0Rh3exRlWhofAErMJDnRPs0n0UAOHq2NNoFaTGsyCP
ZNgbzE707rcla4BCl7ALA0qlYn/lz1KSf+hVsc+BFzXJi0XJ3oRuN414A6jXlReL1kcxhDt+Xy3E
svp1JQ0XrKLuKAJ1r3dxH646jaIRlNh1mSLqbinAY7He4E2Wwo+pBpLC2Ru5kYNII03hOGbIa2ty
PrKdOZEFVa6q4ZBgRcp4WMR+IeVijMo5mrLj0NlHTdw+ETagKx4UgwsBv9osSNAFQ8V9QKESzxdl
TlcaGfWETwRnnTj4oV6SV1i6pjKwIyNVGjQpo1a3m0Ownk/o+xelSa8dCW0SAKWbrKUQLwfzRzCi
zNSzVZ5Oax223lyyvVSlW51OSZyGy14hxqGT9u106BIetxkNbL8Rb2j5+tyZBxl4OjN4Y5ZfFGDu
DqtPqz/3g4ny6By2k58G2bZkjSlpOVQEqIrpZmRDJ5WolpuUIJ/O02R9B3WHphMDMeSjRuZZerSJ
q1/AUso3crl/X0lf9rCK1pW1ro8F0a4WyNFl2K1R3Auimug4+SVrZ7weYQEBt2wMy29LNOMkkZbn
0vAZBcjmMoZt6TzqpAimiJyfi+BRDm+nkyLv7XsybDO2nNdVkB2vo9fNZN2+DRQguX7TzCe9vUn6
t+v4rAbbptC3SuFfr6+SuFgyLGotWzgTMPQGufl7XD4ECsJjDDPDFtpkZN5czbVqxUwq7+l0xiXI
jMDbV1T73b69+mwayM4xQXLI2LkfQwX35aphRBD7c0MpTGIPwX10OLzR2Fntq3T1WyRj3dIot3Ny
SgOvi9+NYo3foHxMGr//jOdTXXxEINDTBztekg7R2OuSZGdpaWrAmfOdohxaGVyoR1IrxOAiZxRD
Ru1dQutSjgDBhlA1X6Q43TnIxovr3WQQa8mzShCmnWFVfZNJP5M2SncJzG0NbtUZMMGH5wbbal0s
DBxjSvjwyy5aFN9fSlPSTeEKMIXVhH3n36J5IGVsntUxO/b2vWk8Q2C/NXkzsn2lkxFGFxMZkrjv
K2XaiNfl/8fHC4OJrmoyHLCvyrG8lSo76pNMYMB48YHVo0uZtaMbXp9Z9TT48NlhLAYUKb/0uf4q
jr5+c6IwIPoxeTTlrx8dK1I5hOTyHQHtzO/SLS13J1va7NAUv6yBuLsQUjR7ORCqRpg04upPNrwo
fWTagEx5moVInB3dQkft5pW2j+o7A36tCaM+gBCMjz+fLPubrb+gpbGLAgCIqPlLDTnqRcLFktJj
/RRhWmVWfhleQcqkt81HR5nyLAHFagB9u/w/a3kGS/mdJGVYp3gV4ls4YrSm7kHB8BSSVcNTSWWT
R0vV8qPE1w244t64a5Z4xLozrf+C0RrTHrCPbERvWMx1BmdIini5vuj75A6pgkZNAsJ2XpBNi7S9
Oyu5pz/SftMtjCcCaS8C9RY6NB7o1354APNBgEVQ+fnlWkAQme+l5+zx5zOl/t3rfb24OkgFbFrI
Zh3ny15wzM2ybrs0O6rDTQNPXoNFaL1HEjaQpAMTTXEGHY9RVkTsbMffgDMZkZJ4KJGy2uIc6qWt
DllRYR/SM5YmUO6pQAZML6Mr34eAtNWJiRV+G4vU7q1CDlyVog/wZOkIaZ1hcLRMWxSXKHIH7dK0
9zPmBztHHYJIf6Qx3TBBTLeJHLGMkLQQuRKRVmk9+Rq5AlmshKS7El5E1E7elqSHwHYh8qwqfXre
aD4p08ALN2uCce4aSWWAY3ql9lEhTW34DZKM19+RQFNjoK3SXXtrycNOHdKdYndrHUNPxb0bymy/
8hUrBqNe+la4Ma5MgjQqv3z4GJNtbWrLOLmIEqhI7kFi2LG6kbRgm4PFChj3WrgKkjL2I9N0MZfk
+S3aaWhEOQwWMi+RaLpZDbaVgl4ao5NIwkG9PMsHBOIFRa80MDV/n+IHPEsAe0sjuMQUbf0AO8R+
rq3iOMzSGabCdu4+DYsbMm9YpefVEN9D2OxqpFCo6wir24iGfiwlr8NAdZxPB0qwroWtzGikETuA
kOcijDZtvu3ohzTFTda84KXqaJ6Oce9T6rDitDLxs7Z5iytcZsIx0gvL13ReROs06Fd0gozUdEv1
uRWRpDQQqBEUZXml2xgGvDKoHEgaYy7gFJkvejBC12tk+VJo/WzlJBGygY2Zjlw1JQAQ+puQbEE9
P/Df0VeTD3WIYFaVcJrH9RwjXqbczuv7sH+RGxifSP4U2EVIUtGpDCQLoePHjFik8mGynx09JCVu
RSN6aWvl0okORDtBJMJaUl3X9Y7/VjWuXvqUzhXQZElioKsN61RJvSroLa7+h03ZKFojinxg+ZXJ
xy2Ie3EubcJVp6ShgVSAGxto/iFMnfr70LrvQEF3uQlC4GABGzIMFFKCZk26nYXcH+Uwm75lUKRL
UU02VfjQd+1yWk/tL0Ne8Vx/fe4NjfcZk3Ee/a9dWMPszLbsq/R4nQ+8TAyjYCfkVU4hmtA/LzLK
d69OA+UKUjGBYrW+1E+zmtfF0CSp6PgScFhSjmfpVp63pJ2AxvLH4DLBQmqkZzv+ref+TU/NMMQ8
DJsD7y77Sxe4LAx6DJyZo1FervMqMvB+nSXnF0DNNx21/37K13lkbGRzrlZ8iixfSAQXu9yoeilh
PDQl6o+Pn0/ot9cO/RP7UEO8l78MfIJuMBrK7/RIu4EB3phe1PgFLXJj/tZEx//zv/eJqlhMLHSm
v2znvigaFJqwulpQ+7Z/ri/Ba4ozTkU2iRzIrWCHQZWHjaoixMY9SjtO/MUCPKUCf6c/gDlu37tG
vNX0B9XvTxj8+njfba0/+gc5SfwZAjZ5Xxp3tNfSd5rIi+6SHY3TeA5fslt1bT6yLE23iac9m4U3
Pke432Ifoi7NYWLTeGFf+j/arX1UbrUn+njWHumEBDNhk29M8jZejVO+b/fRkYAQEcXOyJaOhWvd
XV9I+4UGop1s8OhLNjp8qxf7k0NO/6TkV7KN2uZ39ZlUVn/c4L96ImrHn3x1C/7QcBbdg50Ck4vW
wVp1Jxef7KJbpCv7yO5gEe+pp//+NslZNJ/lgAJlMbKRsX14XRIb9ncMaso5fxIYCPs++zTvo89m
a+1LD43+ko3pjmoBwsT4h3nEhUpfOvV7BA/OU37W4JUd6w2OxM11Nfn2qt4MK20X+elS9g1Ov++c
2CUrS911FpO7g6K2ax5R4diH6JWzovDm3nCAwLxtV96OT+pluFSP8tG4izhnnw448M/s1XrKN9JJ
e0pu6DeISA2wJjfjHjDjhsGIukY1NZQrapPVuNS3+WZm2niXkEkG6O0s+3gy1tqOHL4jjaI9GMMV
yMoC/GS0uIFd5sVL3rr0c1/uMheQGyJvF8zK7fiYbIv7aJuf6vZgEZ5qLfMlpmXl7mp75XPHpJmR
pZ8DJJ93PUcCFtATf0++gDwOB7RcGxP75h0z2Hdjbz4E62gtv1Y3+EqBO+4dDmEGJah4zqIE45gc
1a0EhFF0lucnHQvUQnXTO3tL1bfnPD1ct5AC19aS72VuddfitFaLt8AXBC+H371LFnyJeBmf4lsA
e+vrlpjUZ6cQ9/wDgaVusDP2/Wm4P8mHYFfSoxKQmGXBt1fdZgFrrl1P5jJ9hhnu8e8eJMWHdq94
uUcg1foNYN4+2WU3Oi7X+owrjrZV/UzG70P3qoIhkVdsvPhC898/UKzmxRIr7argZ1y31Ta79Lt8
WdIugqiwaElogxZPdCrCNaCWkC/GHXo9Otlz51bJugaoP3r2vNZRcX06f7jnOCfVQ+Fbp3gvyCbg
gsqthrWVcmKRNG72mDyOZ2uTP4Wbh8Aj28tVNhrns4EiGu/HJdo3jgdk5428JcxbnPsFr3dX8Yb7
N20ZwXlks8k9DT3OBc60zj2eQi8Hb0rV4sPF9LqLCSfgkSIe8s0xvcXBfgBxcgfX5JKehtXwEVzq
x8adn+ZNeMqgNWqP7c4+G2/ZOr69ctnGdtE/BpfmEJ76pYMH2KsJkh3WNKkYQLVvlWcicQtp6rnF
PfqNPHExLVTY3C7ULPxjj3v2oyOyaxH/qc9I4m6MdXbQHh24vLtwaZ7tc/FRfSDOs6CQPDb3w+BP
HzTYaNPNb8UHyWXr6kUC0w9Hcq2tCSh/s0QDw1XaBQZheitpI/4Cj6i/Gwf1NJxj9uxv/FKniykA
8ZITbe3GvaKCfItDJGGLUTismYNV9wwGAcYhbSuP0Uu+o4om7OV6W+6qvU0KOKX7k8FGh2sJ7bV1
nVd+4sxJGg7SMVZ9he9Ny0wCcLnI7u135Zjupqci9Myn8TU/hsf6Ibkb7vDIy29IBohrx4NbVmy+
yQcoj3wcDMb5U39SbuRb9IP5J06N+TN9AFB0HrfqE6p1yIXo9AGB8XIgs+goinkU+0CHugV4SPWP
7OCyWNDxh08BE9LBAoGCnK7WtHBskbYArRFj9MSW7il0XPUq3MDaB8EdlG+IVngryGjmCEVhJGLD
aOlvlAfGPL51mFf0Vs/yCaRRz7ynXc2WR1tLlVx0+7XjDvNy8PQZfOxyzGmJ3A/YzZChwjLKfdxj
BiRUsKvcB3RX0Jwv5MfkPS9YbymZxC8i76keq7PKtoD3kLzhmAl7gHLIW6q6HV/nz/gVmsxmPs5H
sJAOHcUrvZuFU7nMm9lVdHcyTBjIDvJiBrhC9PE7EEnL8jXAHTTUeWxAq7b8bKYxC7ZeEONNYs15
JPKzBBNvcd2jyWzhIKBQ2zCte8w2/Yp1X0ItCoE3W+RH0JpkEMiU2Qvrk2wErkMMa/vvzvQzfEUq
xVCH88nx1K/SA+NSdckMrdkE91BMuVrJXjwrYJ0eCcINz/Gp9Jt9tFIek4Ph2msBm5x2GX7wNdcD
03YM28d6ax/tZx4LbcczAAPzBZBs/NTdj25+gxSPq1q/Npy4EqCncoN5fNF5+gmI6ia/LU+ZDyBt
3e5AAG0YM7BpvIs+7DvzHLnVNtlCWoBh1XxU9zRjRyBbxUtTLaSbYH+9A0aL6lSPF6B8K/raxKjh
1Z9oW5Fyj9mDbeiioOW8aO7t5/ZNP4OpxQk57kI0/q5yyDbaRbE8cl+jyJdbX4T1Oi4IDE4ddw/3
crwL3tn50/K4smh9TsqirxcMSb0RNkVPDDJxHPYjmQvpi4DgY/NTPs3bYAOJkx1k9mx89swqF/WF
08vFqO5Ep4AVGinGmWDEpbkTJ3FbPzJ8pyXLV+QuaN9MFoIdotGACQvUmnLRopp+CvZsobkFHggo
YVmNFsp2fjAeoNCauE9tYHj+aC54bLBu5TWbEleCVKwIP3/zhhDZ4i5pSKpAmwpHXTRWAy84ZY/5
Yf40T6Z31nb9LtuY2Df/fnRIk4KsqUMWemiwSYPTXZ3iUPO4cQmmjrF8sNcl6out/AvdMfojDGeA
Hch4Q9gkI+xslj2hSggz2RgyiWfbPtElFMb67FMQ+nfzPTFIZucaFdKFxdCvAk4Eo5QrIhUS0hf0
xa/jQn9Jn7Tn6a17Y/piwTZ4lG/i+7DiKnn2Mj+gqQYt1ib+Z/0x3Ta3+huKtpfhpD1Ud9zfOWQG
N8XEc/3Lefoz8cxyUTggxrC35YElZU0eDZnRxnP3lhYuqCSmLeaLw01QL+c/kHIZEN82O+fWPFhP
dJx2zTY/j0t5N+2IUzlHN7qx6J+KT2MfXPq1vYemVayIeVc2SEHm96tvaXRWFoHElB1/KvTmBaR8
OqIpEJiANUIsCXXtZqf4gK2NSjjeaH/obkXs3YlvISXtj0rpyfJEfIlO454ml5vCeEHgJwYWOJXI
6US7R0i620Kt5gbN0EWTV7/IX9D4F29EbpctZmE/tXz55udty3eNRPYSsOFxI0Nz+UvZ/I8QyWyH
SqlNZm8dbwqxGZdN1JvXUxnQ+FLnUxOQFRRYOMnzeVty7lvMBZOZbBCf+sZg+EqS39qMI4TmI1Lj
tSbZZ6grARNP5hdixE0DwOoBf5Gq1DnKhcHqcF1B7iEA9Ret5XeyWMQTqgkxQXhivn4bO5WHJK8Y
VFeZR3keggi5MotF2OaZll9qrzZYlNmzU7d0jtK8Yviqge7PftmjfbPBRYCoqXg4HU0jJ+LfvrSk
XKW6gCmJhw/6yqqU7qXxpSl+ERl+o64UMkfThnYL1emvsu0/l06rR1Nig1semQ2PZbZued9NxnDq
VeHAvB+RddrW88/3y3cCy38+VPQV/vOhWMEjm8Q4hNa3hGymzn0kv0ggdbKgWEXJKqG+wA9R00SZ
5p0csweY78ihXQW/ua800aH40i0RV5jza9iEjKhfdsHBOE+VEjQQiJwD01b23TJ8TLkDmULgnRzZ
fqcjtxLvcAstV0NTWxo8KwRBTBYJdRJjXnzzjLCgN0fEuObkImRru9O2YQXD5tya42ZAikMjSQwR
pp6mtFHtr9O8Ctp5rRD5gnLr5/P7TdMCKxctGdH6RXHxpUueDrVV97N4HNFCdBfUsrbygd9zKGnM
/NYD+uY21TB5cgcJFgGX9d9reXUSWSt6iQ+7nivlwOQ76/Ud3lZiCaFd31/TYjflz1pzb9IWFPax
gQmmyUjIaAf/5y/+95t9vZx4qxllEO4NT+rLwZgamu+IT6QgZfNVbVIbMxtpxyjJJ9bL0sp2KkEc
UdlxLcONYj9nm5k63bkK0r2xTNjJT53t98NKMWNeyAynpmRcXXXTVWEQ/HK43507/O66xVJjY3n7
crjBoJCa3Ej5Mb2SOjzQga4WJp2UBBplsNSjcnlSk3duMSs/CCNsHWeroaGnjBZPTZN1QB8VyV1u
noOMoDb93ijeeOfXI/EFDCB+PtrvNFw6kUu2KRyCiLi+PCs1FoLJqLnS5GOs20C+kdhslLnxQKtq
IGZVtjqkhDGTgJcrRZncSnRRSf4iW7u7RGjDhQiCMONhxEA1+lUx3heq4+spvlseDQvxx+wwqynY
nmrv2LyFji9J5aXRoC4MCZGh52ZF00kIrtOi3dcwrKvyYobwkYKH4krLV/mQwCTP5UM/Gk/4Nc0R
7TNW9pe81m7B5a2z2HoSUzyTFjumdyZAzi+jl+/EwDqDEgSwDKpk1tV/nwgpdKJJKis6azYLA1J5
Vg8ytDyuI9brfjrMsDRqFgsERT9fom8Wc/TqBt1DC2+f/rX3WzskC8Ztnx+J6ZJh9HT0IyYm9jYQ
hUsR09L55bv+fQl9eeDoH1oAAZgiMsP84tcYmqxsCVDNjrJU7DRYMQMTmxLXeQ9FBCGQ1vHxTYvy
6Or3eQ7OOtmRYNRhH1XM4FLNhtdFnR80F8RUeALVJbOIPHJOcwcZlRM309UqB8TEH7/PXr+TpOko
EnnJimAp6+valatlm9VxlR1tjOak8iVrHcd4BJDEHf9GYuBl43sA2KpLjygelPYY7QLUQtIaLlf6
mH+yNSC0duBfZq+X3XgSe8SOjazp22jvh/VAJoSxMc1DQMXfnev+Lih+uezfVSx8D1ykNqsw6s8v
C36fjklo1E12jHCuzOEGQo4/5illFcpvxtY5yxtaK5cQb6YpFqW75WrELXY4qbSQbmxwL8QqP9+M
/4+jsixZh1GIX+/LvdFDuyilKWewPsXrXjrMBWIDZUT/QVFvxZ7CgpqAyBFKEYuEikmy/aRRhc2a
UYVTTWtA9uefD8oSp+J/blikuPiLNKLEvi5i5ZXQsKBLchr6B0CLAIOE7I0BjtB8V04MvHHe/PVA
50Ty1h8sXcwoiTNHrCTTyFQHutbmuVDozsKn60h7FcIzvcarJs/rZCYeo2C7xG8zq3grty82sZpC
D5VK6UoIcYf2UNYfZpesuoLBY3hpQn2Zmfc98rgKuZNuvcvDsOlk4nUedHJQevRDaAZjjC/5iOsJ
sFv+IlRQgueIP+c6usxf5mIldD64xa5lhhTtQGgfVs9P4VBxECeF1YsQxounyGiZkBYXMRj7+ex+
U3gAP+f+s3mfiaimf1c+Bb4GU2cjO04palo99Qx6KEj0Ml7DczVsmQT//IF/3dH/cznBnKB6BrGE
je7fTxxbXe3ChvWnwh8uR8HSiR1fAkd4RTIuDRQcw0cY3FOOiBEg81ADWYtcAo5UfxN5f7f4sm3g
rmL6xlxKDFz+U9QaiaRJijNkol6/Dvcml4tBK7I3FFAmo+T4l+/+d239n+/OfoubmAfM+FrspJna
hpPFU19zXeuZXSRhPQXfu0CNEctQBBi+KgoPlU6Op1Usk+qlMt9nU/eGKy9JapsSb0pEmGFAuw9h
8C8X57tnjaIQSpXDEovI5N8zks9Xipokzo5t8tKEtOnKDwqxwPlI0NcA2lGsaSVM7g61CrQa9Ncr
BIc/H8R3Jiowsf/3IL7cIUPVWmrloK8x5nOgbnXOS9lvDTwxyIETpr6JysQ4Q8lLh83SNjNWgqPM
AB1VldgA9QSB4//rp/WA2opIguUVoSDrhshAs1F/RtbdL4cs7pSvF5YbWoW3ZKi8Wr88RoM9V/UQ
hn+Xc8r4peHch13917IYoLu1cn2JiArKjbVC4h7CNMk+KJfEfkJcyGy+kaI/ToySW3qGCuiX9/lY
bH4+yL+3808Hafx7ceuKt7416+lRCcT2NKYP1uRbJK9Mzbv4BrYi0Sn9SyCaTsufP/ubMSmQqP97
fr4UWEUQpXZjW4ydtQisAPO88iBEBkLEiPHn5w/TxV36P18Unp4hxDT8/eUuTlRDS/TIQaBFk4a+
LNFB5qK6lJWvGh5augFHDuBOOtSuansIeTHzxJKr9EtitUNmgmSZfQ5PscVz6UFTovs40wgkF5zE
SXWp9xBufWhTJg3UHpbNMjQ8zDPt8MviTAjFt98EVy05K3D0HHFe/7NCDXI2kYBCFSbQGo6Qd07x
IYsOQXOfmijNtCchrndSerURzwbEl4F3klq5tfaRoF7B4GNiPGpiNA3hK0+zGpbHDGSGDCi2im2f
jYeoPehlHfLWEY99hdMkLGjz15eJuj5kJsPGuZ0xbHwkkBavGIeQ7yOw+zMZDjwsYQno/aH6g1Zu
L2UljtQsOMQ8jJXxhCGXYc1NOoGasHaBScy1rSwKObxRkTtOXhx7A1GueQrUyOh3dvCUTa8t2QsN
WWDVKafDzR9Nho4RFXwIaXhXEJbPl5jgh7FcS3rKr/Gf4NvIzkMeA8E3+8c0Xlvzkh6zZQlt9AJ4
FFxMZE3LErpoNmyc+hZtZ4FPu9oqwyeqSZ3AqoSAYjfLfXAQduYzgpIKH/bw9EITjo2N3FPjnhl/
tkDnGZWfjGmZtUuk3IzfgV3MAuV9q46bMhvAYmwARzcSadcgawEODCCk2ddmQloDY69Ah5NbqIHR
5qIaaBo6jL2O08m4BKAe6PqSGIyWQOL3i32Sao/rfki2UQ3Vz2jenABXlTs2bsNrZDTZJYdbk/Yr
kqTB4o5WztQaasJPjQDhN69hUiIOKnY0qFb0/LykpcBEvlvo6lJSsx29dlhTHHLX6zCG34ug3NrI
ea6OCaD4YvBurEEyNWl6G6CR4pBlc14DsiPVNPYcvokD+UaxBbIKKuW0Nwy0zgOIjxDDdd6Tm050
eM2+sCnqd50O7OSEi0x/F2YWSSnZL07RKqQom6LBF06MwAJzHXkt4jClzJfCoEGjkZDc0G1REF6s
CM4NqG2haKqMw6QBeqY9P46Rh+ipp9NjSe9Ij3hLTtVFCeI11/KKiwdFSEszsj0QqXZ2SLdXU6ES
A5b5V7DOgAYKlTIzh6gPQvGeWcGfv3qtfEZKCPuVoiQlNLM1PUfq10o4eyQiba7QlWGEs286Z1CU
xSePKwHsThAnaTi7lTDAq4JM9UOzyAS50uAPTl3Z+qDneKOSONA9a9GDhdcBKzOTsQNFdV4o24Kk
3Cy7RFStVJ1KuBVQ6xiHIybvOTvmEBwDAv6ss968Fs1uPDTtbdkfQBiGrSfyGC1PGpmPsxkXDvuQ
xayPwo+sjoTHzJ0jaj0p9XMrP8by52T0r6mt3Ol5S+aOzR0rLWUp3mtluirH5k3NqjPM13Wv6Du5
Gl77KAMXRWWSktPHj8FVjXTcAu7787L+XauIRGHR40UFAzb1y0s2rDojGTI9O2q3yBs68NmcqJf5
KUVd0OLdwv2puHG0lHN3vqlQMwsrmMBDyIRKtELPzJn/rab75s1mEPINHRgIkkzs1r8rtBM0w9wb
CIAQwbHtyIOX2byo1Ymn7+ev/w0YGF3Tfz7py+tb6WNHweyFTCzZgvAa2H/ZPMSTtBHOp3KFGjnu
VzKZjMifU2aXKMU19SUlh5ASIzKyXeyMv3SYvuOT/HNQX17s2QzJMLTK9DgiIyhPcbO6dgetBlS4
n19taykaAj+fh99O+JdXomQ6TTaZ6Lu4waz0JQi3UrliheIB+fmDvtkd/PPVvrT6JAB2maFxvgH0
emHoXcM1BhbRe7TCw7W5vXa/FEnfbb/5RN7yQAyECvhLk/2aBeMwxSkCOXaHVGh1OrH2rhQiWOZd
Th8aiwAXtesSV4F3pypuz6CbdRJfak8U+c/f/7udGnI9Wu20A8D2/A+Qsr12oe44yVGU3jH2LgiI
khkwA7uD1swbht6dHawqmfY7tFjo/AQZ00L8+TBMRXztL+Xcf4/jazkXNrFU61aE6J1J+364TLLP
UNJY2oj7CPrznHP4kd5fa7eghP0UYhfMVAwR75MbiyXgc3oIn0YhPLspHrJX/TIiaOWV7DGmHBYZ
ku/3UvfSp3RjeLwgfNNv/Os2PdlnWyiZHuL3bKu60S7YdcfufjAZshzDaNUQ6EmgRJB7xU2eL5It
7/kJVxK4pYUQBb1P5MKzp2bsGvqDukKWJz1lN3gV5xAnqIuZNdTdKF2H9lrW7qRxF2PO6IiN8EL5
WDBynv0gXdscN3KaZB/Py7FZOyhJmqWsXuoqX5krFvfeWpfTskcvhDv2/YrRL/DDxaiIMGB5HdbE
Re1EqAKvs2BRPFaPM1P7Z8lDyOvKXrdJfbIuT/qudQ234Fcdz76RlpVP4eIyLV2hjSN0yVhM25I4
HO2URqKmnp+sU/YwbNPNRMakSnH6R39A1JW+02i+tXb4wE7psjlwHQjI8qxlvTdXxpKZPrmL0+DR
fXtF4h7c6X8GAjG8cZ1cEh/pw6ZAxYURkkBl6oWVve03J4bx/ky4L3T9hYJAiaTlpfMk/cluQjf2
XnjRLyKigaOdsdPyRfsYLzWvO+bLzLfWKGlW8UlZoxHaQfHaz5vm0B3qE8qjNcamZwRByrr5IB03
X/SyENw4x3ytn5jG+45LbBEcRR9H2OIcbc5wEF1SvjaMQ/kfb9GF+Hf0IZ6ypRKVNyhCHLJ1WzRU
I3choutTsbWQxqGjWkpu40mH4C6gjj0gCQjeC34YYUY20njPxP6MPUNEUMBi8KrcxTqMkKDliHIP
Z43p1etsdSUwqt9Zx+pwXZl8SMUZGN0/5zeiLn32Vpv0tj1FHPedsihP8y47zOt5TfAA/X3mdRGb
TXZEYP2Hff1gn9gMPphP1z/zlq/rV/vkHB61C1Ql9Rahe7EtLsii8I1xdjBKg+0PEEG1b9dNvyPJ
aaOs6N341X1zX1ODrBN/9FI3PRBJudBRQiI1XBgrsG5LG6XYeNdv4jtj2W/ypUxAwLzMN/Rsvd3D
SeS2LXiFL4pj5JtetLI31hELmi97lmtuihU+57U0ecW4qq/uyPbgmZo+fEREVaT0Qxbg50+15M9Y
f5FVEMvbv8JUQ1zETdb8cW7o0tFWHz665xx9mHqWb4c/6ad2I5+JA/Fl0tuUi3bpnuJPk/bwtLDP
ZGLdTclS4TDSh3ydfEx05V7t2+FJOeaPGN6VyTPQqLMIgbGGsPkaw5aPvBhdo7WrmjVFZEK8jnIZ
kTGKBT1a26hL9Xc1om4hFi7e64Ev6A8tORTLGAPAn6xm+OKpnrNRPQoXLDvJvkFuYXlm65vmKjJP
afqg4DzACoFQiVlvjHoo5DGz+madZAgpW28mF0PF5Xu0iAbu95W5Mee9Opz16QFbbQSNGzFHNj38
H8bOa7ltLdqyv3LrvqMaOXTd7gcSgWCSRElWeEFZwcg54+t7wH2r2qZdVp9T9rF9ZJEENnZYa84x
c8UJ+w307eRukV1WlfC5RjcLYYLG7Ut7C3e1vh08LGzhM8VLNp7YhQZ259D9MIepKEs24x0bZZqr
0su/p/2/9a6Y9TUq0aoCaOt6Mcx09p20StOzgfyj2RRHktF9y51P82MLZRqHC8yBl+pgEGEdH627
4KY8GieECaSrmYwgw0ExZZMv5pBzvtW+lXbkrBFgiDt0p9zNe/IcdqI370f+G53Ms/VS3CHyED7S
t39/FGndA/65gP2/j3JVZxRGSxu0mY8CXDduXR1JVxjf0SFc/StrfUhfa1tsWzGLrv3LZOkJM/1C
nPA31MRvF/R6p1qYi6wVvIu16NhPnOeaxZMgRDcK6gicnRl+9C7zRNbzMfBXFwnLuoFxdOHRCXmC
RNI66Il+scD/fQ/5y52+2timRHDWhFel53X/bHlW508xXRBSGOdXPPc0qylgfLG5++suEguCSDQA
fIvrgt0yC2FYLlwMtlm0vHE+gExhgH/5Qj/z0v64+VgFFVMx4VP9rHb+UsKR1FGZobCl58qunXGv
3yUPeP6/p4fyzjpUL5KNivtheVCOyhOTzlt0j2kHaLsn+5qXnGO/fH6/jT3dr3a9va7QpVvfmIfg
IO8gNd9Wn+maln3qPOa8fXDJb+L74lF8y07tV8Fwf2kVaHyGFRGNO43m1e8nHXICDKmyAB4rnVcE
3xXtvRO+ayJOEr+MnqryrjSPOFbjAKCHFWAruaFmrzjW+L1DT/rvR+pvXUwNXIpOjpKJDEZbC2e/
XFUq7MEQtQAlowr0cAFBQTc3GlJqpU7sPA0cZe3xTQiukovBUVEJs2ONghfKkUBETnxpcruI8G7x
LGqIukqSjQZZQztCNn1lbbGKOTXARZkGqULa+L/f/l93+lxG2llgt/H+XJ0tsqWTllYm47KUQWjD
xDpJ3XZkDrKAVX/W+ROuKnPc1sbOkPYrOijMXnWUTUuQfPlW/vYoIGVAJ0AMLDkdV0e4RbeqsF55
j1g1EmU7QldcC6Z2+0OGYUS2Zsbm3zFpFKNN4RexP2sbUswQjAV0CZ9BW7ess2wzGMt4HAhRKD/q
Mt4ZCkbNxq7Z7fn8pAku5o5JPvKtktnViTVjvya4+WjzfVpCqsITlMuaNl2Fo5uMTxQCiNOQ8bMk
3hl+6iYn8Zw7yQ2PSPNWvGVP4gd1K9plEqJVToHi1iqBE2zlj3bFqmxHZUMn20KT+aFYwDNvLL4u
AlC/ijR7CC7ji2c8yhSOoMwAs/gAwsIOR7cNuLE4U2DVPsF8oZzAGi0UNiUsvuUgbgm4rOjfOVLt
NqtSyM6zNV1K7bbTnXGuntSHyiGYc9zEn2ya9NvxRSN6uf8+4K+TbOJGRFdNXU1iJG6UMxFcwY3c
bqENDUS1wjBMIycS8U+um4ha/dSWG3M6aIUHYbvKdpClzdxVCjsNbTTTSbzHTViRW8U338bMM+XO
ig9Ya0QywmoPXWYPKAH17ZcR0+vKdT25QQhViOAh2o9Z7vfHcOzrsWkVeHcqxarqQapPcn+U492g
3lTzpQ/2w3KTcoLotPs4+2IK/2s9yDKI2iaiQZRh1//+4oEoGlEfkae4kI2qII+/EboHmGGbuL90
8FpM5P9li55/uUlAZgl+SmIutgTZqbR92jxX6T21aIFQ3V75AQUKHWP9xdMl/+XsSiA9M9UKUyV8
cS0y/DJPMX10Saejm0vDk1wZ5BQN5A2aUFXZldCOoudDCYdJP7/pVI4f5PbKyVujkjVGGorVxU6d
Ck4ZjnZBz10i3Xz+nLsf/56OfuaLXt1GTvikhNM0AQN3/S7bLrEKqw0wK5A9HTFMzJonB/wIBi4l
ww2Gs0SK2XKZwYZAmoJUYvObSSJRZALyFdmwrFhfv2g5iAVEyfD0DSsYObhflh5gNDZUwYvm2066
X6T7L978X3ZXMIWllV/HP6C0fr/EMyme+RwtFJl7KvY1aF87voRCQI2ERSr3XInmMZImdEwTiJ1s
ceOF0jacA0Aspn4ZEPxo8XIwdTa3Cf0o/XZt0H/xLv/sSWF+R2/LHIvISL6OVZWKVlGXrkZP00sb
baQgh3klo1Inq+NWDSHoI7zOnRFFfBP4a7gPGiACMsppcrQQ5sxwSzkGLTFeZFn6YjlV1zn+9wFA
Ojs5Z2BK0QJLytVzHAazAryDTriCmsMg8RzvdGWsCT6PzZySEYirGouelm/ZIWOfBbM0J/4oiFvD
XL6xh1qaxlnDMtv+IapptoHGUwWkbnQ8TNTSBA8dFrPBOVZ8Zii2syVjjMmclAD3Fj8ED9auI6sT
I57NJ13bArV4pa24bqoq8QP5WLQJF0M8JDiNv7o1f44gphCmMAgF4K7YTfw+gqpe0MS+U9Jza93O
A54LesUVrbMu7YlH2i6kfwzyp9FrxJWOXpmuFD5SmbpNPb4PlJ3jFCR0wh4eYpLV7GVkFOEEDQwH
bZAgRgFFn9OpqUeKJCjdIW5LNSK6GVk4p38Ly9cTFTwKyGIJTUm8tXKTiEQZmISC+5smmKM3+TGW
2JCDsJX3GsKQ9DWAoC6xMxdDkEkNdQ3Sn6RQ/7m9p8y4L3XSi/PHBFQgGwipz3d5GW2q8M1sFKd5
TvPPnN6dhB+jo0HQlp/wwPddgXJ+Xao60vag0tRJcS/haF3kfW29ZBpCNahCbQ34ZgJhlim4cYzm
lDYf4+J0/UjiD3UG7CXhTkwokcTqs67hWUhP8wwubZzQxtD9bb1YYaQLwbGXyh+CqR1GK3+Jw0vD
qdoQbuUOJacseZXVkhwGD7VqpX4TdtQ0gB3mrdpv5JLnNouqR3lMaCsrNyRXOSJ9X7CZxTmf2ze1
yDcyvhyV7OBqddQXipthx0mkO60o6i2nT8/EPSrFuGtkHT2pLj2IWXsU4apk5I0H1jZSqstTURjf
QmvxuqarbWElBqQ7eUlcWRa/CfgbFsXcJJr+iYZpEyLaKnPBb+S79clO0SQxMLTmWKdIPJLJgXJ0
N6sYyo3BN4oRnJhGwym6I4kWAeahHlNvQnUp9Naxn971fPnWxeV50GUnDcx9N0HbCT5FhSAdE+59
6ay3QoUNpuFRHchayafXSlv8ACVNmyZ+WVKZlI4tWK4piOy7RD2r0/usHmKkhgp2iTRL9+sg/vdD
9Zce/O/P1NWuElaSKEWosM9qy6arSsP3op3cSQvujSB4UvvPZKxda2b+o5WEBsfL0hwYvFW7sQZV
QvhQ6c5mPQbTZUKexy2N9J7oEmOjWT1IieAovNZGf0zk8ttSWIypCdonPh8zxZELeSsah43C01uZ
ADTiNHi21Ow+SUU7j5mAJQpaCc6of3/qvwh8+NQWqxDWCpGa+dVa1Mb5kohRn56t/Kbt4p2OsgJZ
Ph1HEDGoYylIQ3JqgFhLD9kUu/Do53uxXIfM3QgWYhlOlfz07zel/WV6Q+bJBoTZjT3a9fSmVkJl
GfB3z/LKtHhsDD/DeR3Wlb+ob5DDGvVdeY+UHxSwGcWbQsbGgmZXH0KnjgZ8eAGxaGz/l3m3gv5y
7NiluNz0angqV2MM4b9tQIeg1m87qgRE3iwIsuvqJGBMtCDulVRjymW3ahpx/K9920HAKJDRqCwi
Qqqe6Ho4KXKUtfjRg7ZJe5DgHZbAeqPQSMsTyxWxnH+J3/wZQni17hG/iPoc3K9liter8mAEhaAX
S3IOTfxVemvdGbObUfwgBn7cYbBAE8pSvOabaRhI5LxnD/GKRFClauMPS7CTksoZnoQAwI0ZgPMT
bdrjniml8iZVCIKV7rXpMk/ZTaJCBNLlcFPQdWgW0S8XVEwFILwYbrm2MdXlJuuJTdE5cYbU5MIR
nsaL1Xc3c/EcysWNyJqiKeWlDeetitZIJtSlYUVWIm9BvRAcmrZ9U6wfNRPKqKPXVfHSzRGNOWrS
WTL5Jn8xIs3LeOnLhkoTqbx19IXK6C8ncza7bHE4FsiQI8WrB18tiiY1iy46myNnF3IdDAZbohd7
ddlb8/syBjtaljGiTmykKDTMiuCh5Q5Ag8Q5fDQuCxbYVW0QyE7R67sf5fIe6eVl7ZkbgC5jmRjp
4dzCnP33cyL9FDtejQY26yQ0rvsAzfxjG5zoY18gzTtLBoAdtsDKcG9i/5yrb2ybN1CsN2P/iN7I
N9XnRaFQzI5NYSQEonVbGtLFpI3SWnjnaj9YNCcaSLWdzAtlvm2IeEKV0H2Sz9hzfi0KH4UbIpuQ
JEigIOBcDDeqSU3NrVu9zZ7aCZJAjNc4ym+NWfpUWv2mRhPA7b6/DKPltWrMhIcwt9NeJlbyVjnG
/FbGlNXzWMaptq3x6JsUjUlnQByC5S+Gx7o19JdEHTYtk+XMpl7PXtfxNjeOgRMzEvOHCi9kZrq6
mR1IhlJHPxOOhuqOhPr05WOD+loS35BxHug0v3VDfpsWui0mgU3t5zFVqfZoKdylR4EaVfkNYB1q
61d5ZPvUqY9zqrDWKXzJfs7hh/URIqrkmVuOFgUkrPRkzdN2Ku9NRMeJ9VDrL7KAXs5DkpU8Sr1O
PAxcV0na6nPtq4rFTeHZFfKa0jh+hMXadWhwKOOrWHwSy3KaBEvzGm6XLvpBSzhWcbTahHNyrszM
E0Sq2Yu2C0KSsrGYp4vhg7f5mMvWrXXJW4J8F6kliz33xahANS4vitJeUM3i4rQQ3DxSNNRGIK4i
IQcT7kC02lZfXhZMWZY4Xub2Vi6w7mfGSLZtv+2KCmAClRR4SgPynkFXSD4FB9dUI7f73AjwHtuj
ZgJCDns3qo7a/IJseIjglWqVG6WF3SGeaZIvlq+fNfU/HgDL0ClKAWnhoPL7RhjtWG3plRCeAU0t
wYMgXsz50cSMo94DXoqZTqqRrkRCDLU4vOT6dGmmGXYuwqSNxU0grgSqEMcpYWuEwChiaJYEtbP1
8cMBE4V8l6ThQS871xTKe0Prb7p0l3FEnJKTwPSISrrFzJvTejJaaHq0BXaNGtP7Lrem9aCjBM3a
V3zaUrqbKpLgfFG8DWtp0/dPI7ttVf5iNvuz5knr4ZcLclViMONIWGa2z+epvuubrTg4xWKv5ozM
AZf07/nnzzrc7691VSoQe12W68II12Uaid8JE1hHxe0rHYm8nmb+cZONK3WkIAi11GVWeKbGuGrj
q95r5TtRflGiGdlT5hjsWRHRr5RTbDvC24y+iAI5rf5gOTKFZVR1TYAFcgHfBAqUll9qCC/pF/Wd
v7RNfrsg15upPgpiqe/M8DwHjlgV93PppRTqiPldSUXgsCjRWaJqLyrWdczgA7H25lcZoD9LWP+6
XPLVM9GPI4xSnXch7cES26nVOwKnJJ0KA0Djmmyn5tW4S0eGqlzhhsZ+Gfgl9jOAX2jbpPEB5xDW
QuszRyVXchD597j5S//k9+t0dXgXmsIK1x9re0nvLrLwpAQeo7XCPURe6MqeLL5qJq3f819X5aoZ
MEWjWAkjgxUVTsW0HJx0iYiTeq+gnJxfyuYOTWqmBDQswIZ98YHXXfS/XvzqvE6aS161PS9O0Zxj
xMq038aLl08+4iOeTjzvMVRAtNRfvPB6r//1wld7G2Pqm4gcZ144dFL4ekDIIwSNo28oN2rxiAop
KdBi/P8o8//21Mo0yUC9yjgVrjfxODELpm0t/KkNGlrs6+KnISYrUXH1DKGBGoJbFJxpkD8pprYV
dZ8gh0z/Su/2lzYi6SG6KoLdVEWR//7+PIRWXQFYbqpzRtbR/NgNM0Hvn8yPxgg8A7Vk9djLFG8y
jZzccFuNJNJorIlYaB5nSJUQOL64K38OB96RyWql4QsjyeNq/Mu5FSYJ+/CzUd1p1FRhqK2xDGX8
GkxE3nBkIXdgVP1s+mIg/lk1+/2Frx4CYUC8mVdpdTZRg9JOTn+gzsKy+8Xn+3NhwOSNNwfXs0HY
43VxTjX6DLFsUpw16ED9PqHbJxxU2JbqaxzsSOxNoO4xs/SemriD+hQwFkaaIV80AP/ivMYZucb5
YH+VqWBezYRtqAS6lsI57qg2SYSHImSA7gRyc3odJlrp0ssiynDbaYrEzDvIzMEmRo15iNCLr0sN
VMZMfsD/KuGnXH2iffqK42Z1vzTCA+JBU/icCb9tgeqsWTQri5A4p3oqDrOR2jO67i+u7Z9lWVB0
Jl04iseyhBfv99GcLKHC7kURTsjmywEyhtRsYMkjDm66DiC8uY6dL8+df9FymujcVmaBbNH/+3lk
/6UtYErT0qHGFk74vSU4EBNonbgZz3GVewtwEQKHOQDaMufhSXxEb1xzLlqQ3zDKy+ahNccHw8QT
ZP/7cvwMif19glsxClAF6OhwNX7uHX55X1BcrdYI8IGE9ODWQ785Na7W7bWOk3iPigvVDSacUr/V
e1yfxgsNAKoXLHhZvKXTK6YiMShPSk1tG7RSVngDmBWxPg1dAvzli+fvz74F50scN2sgmkRm8TV9
L1gmU+izqQMJArK8e46kY4YKBoUMSJQcvrk1Ew3TvEpxZHdVtG0Nck0AOla0ORaNSucYObNOFwbH
/3ykjRRHzKjLuQDghfNYRUSrzSBy2HfKZvXVxf5jc7m+e4sgUWDC1H2uvXexNRTmSIPqtOSYU7Gs
SmZkhyUuCTtA3KImP9L0W8rISISVN3+jwh83ZlunQ5mGH1lZUxWlzZljNBCoaMENo5so4nmZl94N
KZxW+WWNW8m6L975H2sRuWYiHTc0qqaJB/dqV5yUYi6OsYCA3vggfGGTV89Ldvn3UPzTk/3zRXTF
ItlL1rFm//5ktmm8hEEQdGRF3GWDX8m2WBibcbqT0bWLyfce3VLTHMl4+GI90f+YE3hlaW2ErxOC
yhP6+ytHGSHmpp51p7ygrynbXRF4RNY4U9vaI3mrMT3ghuNHYuowJbwWc8rQPARliJ0BGNcIXGxp
NuriycFnVFHjMTYFCv+EA01nvArmfauCZn+uVapxaD04q2vzXb/cV5zQI2V0CpCphhzaM8ESTaf7
Aw4lZrBdFtGAi+4qC/GX1nv9sGuCx66mcZC4KtEZqFojmiQRmYkDz6QgHyZrPBrTSYjU2zJvnCb/
XutfufX+erVUHIOrnZmCz9VgEKpuTAQ8eyeLOaJbYVMCOzL6Es3U7ywIcsq7CKqHRHqd8EFzepbG
T5EOjwGbODiZ4v1Uv9XCXmFw/3sEGT8NAb/MZhwEVLY6kohlQKbao6wL6y+zWSs1vVXnanwXmV5R
PRzUzCNvZAYhQD7sAufXacAVwj0VQQHzIG07MmRRxEX6ZTEfzelmUC85xqswOpEyw15CTf2ANISH
lnzVD+iKM0CHZRumO0vaBFS5KfEQBwpyr7MB8lGmqKx9ziAxd5bqJJ3TLC6g66l8qdcwCT+dX5OA
6p5XIxgsPHGhc3qagZSJIEs/UuOAWFg3DqBe0vJc/1iCvVHfFfXDnN2DdA66i2idZ+Qa2qHUn5Xm
hBJHD87WdD8jGrbOk4H95IT2l0KcHJzziijUmxDCVnAbMUvq/K2DwvgVnAkfpbDPJb8bvEb91hDF
iQIVdcy4aeFEimT1bJtnK4O7DTWHBqAN4blrMMiTbOjzha126EIHnY2a+MSv8JlNIrUgd0IfRB8Y
x24h2fq8/n2upBLb82d7Ah/GUseMNsCw57hyyDESFbu2h4RMVuh24QERnPES7PkNyE6EEy+F6qA+
CcxzAQ5Ov3BB4bbEEs+Iyz0wCA3tPJmiXH0CER1Ip6A7RsFjICMse8NpU56T9zbbW/EjdYxx9oNP
obwZul2jO7nhBpLPC6rpfWf4NakzMEXrG0iX68ho7brZwiIlRGgutr0EcNkRE6cmciKkFrDrKo8+
RycTvLhFlSk8reMGugDc8nxXRs8FbWflzoovee7JK/X62MyH9rsKBhlxp+LVxW4ycBbdNcLFEHhj
NB3VCn7BKRac4VnCjx2gZWiEPWGr0nRQwWXGSJM2GrlMGOAauu8ODWIZ74W1UelF/ohyijFuIm8W
aSN9yGdLPAxkPyJyM/aiugvFY65DK3nQ4tuycrJpv5SPubwjmy17SGcnkuH3+aROG6Yfw7YUvEm5
L/hs3eCEpZ9XvpAcysK3XtAPSqFrWjvNOhaVK8CxSGzxVXmWBkDPjAZ7br/LMmaqndacxGwXTKcC
nUuByOVWpBQ5pJDZ8kMZuSnEzYDvCgJshztNQPtKgy7bUlG1TUinMSLBU9PbLeW9xsZUNcBmpq4m
Nk+h6pMKLXLNEfqS+SRcxHIvTu9tdy7AjkZui/C3oQNIYC8EKH/Bu/xQfMzVQS29QbGr8VZSKSuh
uSF8z5EkZzFdRfHZE0BY3Bk4CxMPEI72tBrXpUMY7tNh12pbSfVGumrCzip3Q7CO4iG+EZN3mvuS
cBDJfy6e9WjX827n7lVqn2L5ubPurOzBQBKev9MEU+uLpXuQeKbobZFvlfAgw7Qwd5l4ttxE/b60
ByQ19biTyKcTugOEo6hxMt3pFpe3J41k0lAXfChwQg236K6w8JNloSoum3G+lSXbWA6iYT9ezJhb
yXFozf3WpYMe7vJ5P8PdHn+kFlgFLxFsV4hdCWQjAUJEw42e/DguePs2Wt9s+CKpe+KetkhFF1pt
ZG/ZWe617/lIaM5rJN2p9a6wbunjlWicJmfJvRqN/3iIZJpcTFH7oNm1IqHVXr2cVfmokymBmsD0
xfLFqL6Jxc0sH3vmXtwdsR80zqIdMLyoEki4fVOc5/xlkcAJfqSqE5qepLr8Iiq86DIeod7xfcXG
tvA4KlvE03PrSEwZMTHxNu6w9JG5RqQFSGUiPSwpjAgnqx1SgKiXpNZGbB259wI8GzkwNp666qWe
7zNQw4XXITRkH7pppNBWFeCi4QiCBAQkfMuc/w7VO8ydTcdjqZd3cfkw6S+F+N3UwEEKnlTfM4ha
hLa1kyouF5JkWJLQA51oHr9MzyFxOaY7i+78QftZz9y4pUuzZxtgRCuc0xKeDOPZGL8jcwf7r9Jr
0r1s3psFqTvI927y9CHXTz30Lfk0WdtUd8bRHZqzGR7oORbxKUgeyetBiu6nApMJmsm4OQXNXaw4
yrQJ342az+I00d0ob4PuIOVvpXU3Ci91cerB8I3dkyyxdNfHqDmqgh0pp5oSEBlool3nLkzGsXP4
RVE4PJ0ttF3d0QA3diSsOcPs1IKrjLa5w5splhwfnCJxCFywKpeMaI0qH1NY5prvQ7Yr4/XpNjVP
GXahiohsNwYvcvFs5nfZHiF7Lx57AyMP8b+3poC6HjYU8OtOuI81mAW47Edro5kVa/brjDBoqL6V
8rFrL1N7nnhIidKTH+X2xjS+m9YpFOmj4Io3bDow3GTUY7FoR5A5WLCWFScKytSQ3Co5kMijjCcm
QEu5l6rvY/AQqDtLu++Gm9w4ZfUlNrwOcyop2KS/OK3ljcENY2kpPCnGOraTc3eW7JiVhZHCJn2G
Abm3VDcKzk18ytPvTUYpYU8Ma9tR/vUrcwsJNP4IFZIfnSzfC/J+oANQok055uGrGrhSdKfV597X
omcj30t4HmbKEcYht96U1lXSXVI4xrLrWJnBTcIerjbBk9htle+9vKnkfXAYzc3qY88OyPvZxvSV
M9GnK74oZehrieBqR2YiM6NyhKdV0q5LunpjkjanWvHd1PopHyD1xGkfiTYjM9oX5Ngs5Pc4RHmy
Tqk3XbmXFacfnwQs4P027D3iJ4mZy25K+ETdVp3PeI7L5DWrjoVqQxpHdTLYyEUrez6YTy028Pfw
iQ0ZfYjB6SWabfTYiAg5D+KZwm3tZcf2LW42H+i+gIHXtTPfwQxsDzxGee7/e0N63V5Z96O/ffqr
AkoPQk6bO5OAmmyfHDk6hCLR9GuketLt2tfs2Kd+kT00AkZWWJmuiuNP8+ZxGzolxEjEO8K2DO8z
8UK/XEw54/nweteBVdjy6IIrSmbKCRumh6R9XE7L1ui/h7fFfmJtGh8UdNqr300/NDoutVOs7BiB
8e2/P6WkXh0P//tj0gNenRsWUXm/b7u1TK3nUuEmG9KRsCgDAY+bCjzuLLlO+GY1DtatnFyznXyL
K3lyI8luSWRi5lSte3M7LbfrXovetepiFbPwTKlP4IfRXXHTY09Rdhh6HaH00+oxa55StiEEQCHy
Jtqj22e61+3DnDa3zQIJ56kKkTjYIMcGheKJK+Gia7yu2oucKiM3xp+Gy1zaVv1ti7ez9vTb/rUB
wnzskNJil56+dU80hDlYy2uuymZSoHO89qRv8LcFTBLEtNl9u1++GwjWBNwnCIINOqKDRzEwlpzp
Ubud1c+lPAqpMwd2eSu6iIKyixSdSLyIIXCQnvLGh3wFQhWweeAvn7VxQ3hVoHq56SIZAGSFtAm3
gkr3Y5OaOw1rjuIYjxNdNcL87hLz0JGGQ1+RDEvWLWau6bFBJGxujG+BsM3mL8ov1B7/9jgjGQQh
RP2Vf36/02UXmGJTG/GdJW9ReCsRnKpNiSmPVZfCy2fdYkuCx+VQI6Iv0n/X3iAAL0+40Nj00E5U
CWFB1FDSGeZ4f8TWPpJ1q3Ju2Q6Q34TV89VpXltcOETXewPZSnroKkeyEDm75P+IiD0Hp/7kiCwl
BIJhQGRTItBLfQH9te7hkFVLG/lnWigHkMzyEqbAbItMVWcmgMWqbGJ9OEX9FqdevhkGJuVt28Bk
AWXrIEivGr/OPZqx67Yd2DWFsdadAcFHdg7Jjki1LaWYRsaJ9tNNymsrpMhR39xgIjiEl+kpfK2/
ESGoIyy0I9nGuJrB8iZ9dGTdQoGMGIduNpFgmwILJHsJRO0MvKeVDoWGbfUmai2AfPbnUBvgebD8
Ex625auR2dKMUp30UTla9/yy+nkTFrrip/GH/hof6h/KO7WJ6IVTHgl6D8pu/qH+iC/xd2yrXDGU
ifzCTPBA2Cl064CNgsvetdxDSjGdTN7CHTNVW2Nr/kkaGu/pFZ42FOBQtucXSh21AM4WFDaBRBvW
GOSpCT/3DpN3zEGJ4i7ac+YkOkOTa2A4RWpAxPJ6SOY5xAFFOPC6CwLGUuVuWeA6IBrERk6KBEAA
3wZqkGIs2SyIT83PetgIP3D+0ZYUvo/P0YHe+wparjzCIldmNPaNb6TNlx9UIoRHeGHSdn7gHYaM
Rayrn6y6hGwr2qb+MEY7lu2QRVpzEnELBVwELMII/p7fo56viJ6tNiW2LBrQgd0mLt2sYQCMB9pi
QyNylKBzOyKGAqa5i1Zt8XBWbOwINQCtmBIBuO4faIlTHCmBejSeyJaG1Qtw9VvwPhG/MrhpyaYA
AgROZHZD2uTFKME7W/mAGdysZiyC0reFtanOeP1qExy+XeibdckOKDWxp9gG2CxawoHXay/HFP7A
3W7Xl4ybb7xRSIzzkapVCFAOdau1afEZ0JtLttMn/BgZGDjAw962EicodnNp8zy3b9RNYbkQ0XCT
uqCzMQ0fukf1zcKJN75BLq6RJHLE52yOOAxrnQk23+Vi4v5EeLop3tj0J1sDjPW9+szXGGxB+Ryq
tRNFB7JHdjKxyXaRuyjbWgQYCOD9nEOPSGyQWApN5/kYpogP7FLY5tYK3cF/CBR0GpxS8zrDaWdf
d5Uf8UODI5B0X4weHbQUOy0INtoAZpYsaM4LvmHISiuHbd1wkgr4n//xP/73f71P/zP8pA6TzWFZ
/EfR54SLF137v/7zZ5n5110NvFaREHXAXKKIk+ZaNyQSFCUtRZLfVODnqkVw28GuxWedfZgxIXIW
+3Oc4z3CYpAxorPeslOiuwJUNyqFnSEDsHosZ1eZbxRL3a0qsDlq77q+hNP0Y1Xl1OZAd/G5ZTUT
QG+JODz0vtxVNd14TWYCPbbmk0n3VYhOGSijlkQ0kWyOPNkqU7xGZvtKQx7Bj6wJvTXdiHzXLxSf
1zZ98JnrVaBPtQqpiQy+2t1ERVaXVh3mN+PEs0lKghGTf5CyCqNybFOas22wzYe9SdFm5PCttaL7
7xtxvRyt70ARaV6sVT/exNU7kKa4K2add2CkHIaPUucQi8el7btnuXZ65YvmkXJdo9Z0rBKSgWkC
qacCi/iqAahMQdFEhTY+6I+dmx0bIkpUx/S7XegtXuBWu5if5xfOOeRYDTvrnJ5KrM3Tbv0R+Ou/
hDPiz2aVdiz86hI2cSIo9/NZdsId0i2qi2fjhggZ3yS0I/DWeBUZx70EmqA7mh5p2sURpPnzmlRT
PcuesJPu9dfIX52tpifyIzyb3rPKLyAS8V3WdBi0RvOe2rGr+Jiynht39mS+nurJfnCJ1KmeS2f9
A6C2u8iT/MYtncgjPnJH+XSXOI0X7eUdTjlch423OhDlXe6uf56dLF/zI97M7K1vKTuu32fey//3
d37Gewh32PM9YlD4qIRfutJB2a0hKQsRO+1OdyRfd5CW+zC2Ptea+a7ZZW8N17LZ6b7hGM7y81e6
zxBzSLTAGgnTyJX4kXzrsXL3buuO7rTv3cqJffRZbsCfIRTxOH67013LnxsO9uX7ygn5Li1/V+Ff
aa94IJ18Akc26jvGO2/6oXkpLvfVhkkYJ19H+Km/voLklc8crfhbuZ/7Fj+rruWlt4tD7rUv8fPi
qC55Dfw/kTlq/ZqZ31ve5PB/bQSvbrIvvPFQefJT6uagpLZMn1zh6LPezV590J3EM3zDT7xx1x8M
vz3Uh8ibL2RHaA//fnKoif++lftjKK+b+l9q5VIJxTgJxfFhvW+z12OPhvrlit46EhKY8P99M7Ek
mKcGRMNe9yqSlarjOqAoQByro7xvjimjrfMlt75k7jrWKyf1mQdTP/Xn9zVDAfIAP8hy8Jb9eonL
o+JpXOCeiznsC+JGnIbnY+C5KD3prfZKTN3GY+UQYTnsK4cLflz2y3508Z36KAAZd5SXCRRouUaJ
V++sj3q3vAgumXI/x9IXl+rnIfWX6f7npaJFKsJfZQKAnPn7pSpHuZyWQp0f6B70jWtQd76PC08I
7arb12zjGvZRu6GHjOKrr7jwkSntOJB0EdGVpxJOG/Fc1MkhLsjszm1TcOpXShTBS9ceME3E/VYp
dwTWs9dF3YLyLEVxtAtUe6YASYjZPafe5Y3GV/0KGYpNoIV/ZM3EmU/G2aAN9Soj/n20qG2hw0ZM
CehWx/K0hXfwMVM5ZZv2PdvP5IioD9yc1UxcP6vv6Ut0YRct37YU3iBZOP+HsPNachTb0vATKUII
EHCLd/IuUzdEKqXECGQQ/unno3qu5mYiTnedrqqUgc3ea63fIVvcUA9cu8HDU6z/ukuGKDgVJnCo
6y/xLSH34O8TzhNYsLp26w7M/KYrJBcN6bIbDFeJNUBOg678YWGyS9IxycAkJ6Bvx/STVAGsnpn1
JlsN7l6N/yjng9PuhB+CEHILLvqEtvyx6M5gfY+RS4I/Lnbz+LeaMl2x5DG3nm1bAc2n+TmpbusN
Z9pi2WlJo8AX4keY2LFqsKOhfhxZKK2ehGguJrXXSjxJD/n/OQSVkY7xf4Yc/9YHoCiKIpGTQdX+
jwigSMXPRBQm3V5azHo93VamYoLxT0gRm1o4mLwIE3sBKZjq5rMhgQVzwl5wGvJ7ic1sHYKKm9fq
URjyL8KRHQUkhh0OsQnr5Lu2Cl017k8//1JEq2drpfvAcu2PxGKX9gEcY/LC5wwY2QyYletTCMfU
706+JiFGPX4K6Fh6TkzITqN0k3WFRLRC/1hoNFXjHVTmnaW1ewYB6pBOBHIYr9z9RP05e96Kh9lE
JGkVBF+kRuWtnsT+AGfprYUOhTlWYQXK2xV+Pz/aF66LLVHzSKpFP3ajDXGUhjvSwY+ykUkbFEmq
GQVSOIhE1J8T3E3OGHsY5vSEqRU7o8Ghsr0+g+TWRsZ0O78bPktJugjZGFK3C3KsQA3EN0eup/Kd
L+Z2ZxQhbUbRGM89DiaDhcYnPxYU/SY+Ilgt4Ap/N6jClVZ/K2iHrISYm7X47V55RGe0j2hTbJV6
OpAWLJXHb/M9CaUykMRFS0c25vbgpzZO0mNuKnjThL3OxhDnEcqKGx+plYuf+zLtzA5r6lG1wl+E
/S5Q2oEcQXO1sR2i41sEVPNN5YDXiKSDCqbpnqNFo+liyaRnVZr8dXxwxrnVBlIKnP2v2v/4q945
Z4IZtNg91u4ktRBod8x3zVUSefIXGXdj320Niss9WxInNvNftZGV5D8bLVfPUMfMrwTnmfKSUpeJ
//C4MP4pmL7u6FdN1iFd4qokU5hd/5pU6OgPqFaROI24JiXD3B1n4j9zvDSkxavV3a8uWQ/cgnJF
kB/yalTNAW5+5OXRIA4GCKN+ZPwUZgsypL4RikOpueStq6wn3mdgTvdyAMG/GVc46X5mr/PlfZ1+
9xVdjq6tubM3N7EwdtrnP4rfOW8MShrzEINFGj4rFEEFKS2uZvauWujJgnajuAjeBoXVbBkZ9aVH
Y85dfhc67UtvszOLfHRCkattcn0vOwxjSy5TwHHlx7n5Odejd6ydodAjwdkEoX/HZmTHDpHf2OLD
WzfmP4QPTqw01vF888VTLdjrYUOYd+xUuheFT6cLyKSoGMlZxaJ+2qx0FLGnibFl11No7GWLtAUs
dX49oneJJWQWlhPvCjY8hq5FPvgPHj1b/tX+FOQKdGb7M+PZXdrtw4xFZ96EaaG/mZk7CL2xp9bc
5JstQ6QO1Fy0OVwVUmN/C13aKIrXdKcaS4SKoYrB/p7Y0634nSzeqj1JAi5dAH//s8sOH0WfLqMl
sTqnYUUKJJBi8DXzCZKU3tgg7bER4qARIPaY7ClkA94qNz+RsOJ2m0ivQ8UnI20b2cMpM+PxSBtO
zDk6Z/q04eujd8okN4KyVhoTg/bMiK6ddxEjHaP2u6PhxBXc/U9ptDhoEV7EfFymrZ/xbsKaGlUx
3i5iN+wICIsl6IznXzP/xDXdcpAbcrVgLXwCsfEmpkzeIuMVpqTnfkt+pddPN1pMNCYz80USO7O7
y1VXWwwLnOS+bdstiB+L4QPahVjee/pIPj3VJ4FNDPMG8MokDcD4bIHO7D2x2vTetFdP4+18FgBN
fnt4bjLiphKENuP4aYZF1VM1S5a4kaxVXzqOIK1yfaTm46r6jMlIHmR7/sFTH+qAwVqSeHmxcp9b
Uj9AXmzKZCIkH+tsTYQnVoy19UTlYXZf44bzlf7B0ALsnjqEDZmtBoJmC/odzjzaClRBr9ScPUwx
9JiikO5oFMT+7Tnci1uCnw6zONoDUsn2jNu3uj6llJ5aLdR7sKO53lloQzomZF+INH2N2++y/zbn
cnO/MnwE3afdXyR/TW72K2La6Nyn+s1LD0zkIMizRqK1LrMJGSm3gCfS6TQ7VXGDQr48PE0EBPdb
GZmRVyyYScgvxMLbBoCVXd+Z1ov4cHeKLMhPbeNWyEruJuoZBlNeWekkrfE8TZjDMhYCuH262NIh
u0K/Wa5W3dRsQdUPik3ENZcP5ePAZMZTVEQpH0djftYX/v1zjHMvrn6zEWqN/kTbPE/LYyVbr/2d
2E6ABr6jMazwnu2+KpNRGUaSv5+lYEpHRXZ57N802N5nGYmbAfz64zH7BFmuhDWmsK+QPO77cVjX
+gbPJKOJ0fkT26iV5kQ99AYmdI66gMzkY9g6yuw72BPmsJrY99Pku78waW5ANiOLaZmufPWogf/Y
tXkai+MLpxckVTp/KBvd/VIre81jWKTs3735+BoBXxxGdUgF4goZcckOuSzwhoFa4b5CnKa+OAf6
42Ofuu05VXS+fgsO6bY/9WA0V3JE+583/oYFufA6dLnJDiZd7s7/hHKj5q5kECar+ngxkWc2lhfp
NqLWNaMN20WkLUUUy8bDq+RfLsGDlp8TeVNm5w/UBkoJ56GtytLjsmZhhNS3tOPTM2AjWBKSNYqW
bHLWH87s8lrQsYNOYPG6LZ7mJt4VD/25610Itqf6NFknCA9NpTUSv3enAY5Uk1bvT6nZHKIGr229
dZMbTneqMVtI6ErP6ZH+ZHOMTzhonLHAQl02Vp6IfgNpG1nmZD8Ahm8j7O8Myd0Vpiz/K9ogr2Db
47au5gVJ7Gv08kaEcx++0HqWG8NzNChRF9ikfAuryXjyvYzZhQHU/FIuMt+NBEtc3y/Dd0tarmBv
ssPbnVyvsPIOTL/yM5wOjqr5YVwGdOXwNix4DwKQ0DOs6ac35YL4m/uqvWTYwQuGih0lPSH74FW8
lm92Op3CAiqT8oU/xPgA+1Wj97PFU1/NHXhPHrUKA3kTWjbF9i7IfPqlHUhBas90+D08oy/373HO
MYNeFDowq/lavLD82qV9eP0wiTQZxak9ocIGSMRsC/dcKkyqvqmf7QfTxneQCvaROmj90wy/vlYK
ym+wq26XJQFBvcaHkvUHHgdh6FDUvIAROphb/qWig6WTZMF+TGaYdJ6qBX5L9ChGCIk7ToSZj56l
2lROeNR2p+HEgUpsscvo93UcH2kaRwbNykd3yC7iD+kO9Hhw5u+wmRnzFqxBvMhVoNisZC5O6iaQ
BweDZfrELxIhcTBTLYCIuZmcUozqCjPXdWEzFMHrj47kE364sn/C4DpteL9OnOhXId0EubifMnUv
LcIGGe/yGFno0CDkqIKLHP+J8CuYMl6Jg2nu54B7wHShmBLPu8hLMwH26sm1lHWoOsmaE2PuUC4O
lIkasbYXIPDRtx7TAeNRjRd3SneZ26ZdLDNmwnq+6g89ETzOI7Wy73Y5Szxz+l5Oj3RLOLkvKUKk
2mpU9G0GY8X5qv+VmWGI5sSfftgKjfs6307N6meS+2+mHQzPi69u2+iqGd+wvWwhM6zj82vF7D9X
dWh7HzwQoVte7pX5O1/jhZoaz+q3nVrYB6MdrxfKYO4xZny5ONPCq+EJMfEvSs/boQu3t5goej2+
tYItR6bIG8lW/lP+3Dn5nXzJ7LlyIAXtpNgsPACEyYZBuQebBVIeDIk+wD1/0f/GTreF8JpRjS7j
hYzn09Oub8IYdfxYwJ2k5HqyjPmw+nMzYgbLPUccaa6okVlG4EgtgyiGdaqVBlOr85LvqWU34Us6
Tlb96wqWU1sYvUK7YiQ72yx6t70MFIFYQMKjMq4B7s24bJ9Kv981Tr+LTiSG8iDShTSCXX1jTCrs
GPRmBjtDQQoe7ANmRcq4Cy2T1sAyc7afK4a0mR80d34AMqu+nuqYWA2XSXXFkoJhdYa+hikVesI1
Fn9NYyPEs+YcYWw4gznQt+hZH2ofvI5c8VQKbPegD9h+EmOCj6Zqzq+syc+tGpE2aEFz6RT7XaXj
a8S2qITxrRzMTodabnNXcafUSCumT3Q4UueHYfcmKQpZszUfKDlWjDHQ5UXWNiXW7ljLdj3bNDOT
R/pRGy9alsSjtJwEA3AtO/JjQceL9U6EU4neBvzLJOxwFow4hnRKbZ/uPbXj0Zd/5Ef2euLX+udC
IY+IpXeQ6I/5X/sVm//MJ+4ZpykNop4uipaU2BK72n1py65K/sxJiAi11KE7iYQy58QQ7Vl7+Ftu
IE8rFtaOPUiKbOClnumO8BPNeFNrFr7Xd+aWH3MwpH1iP28c9u0GwlMEheZ94kIRGCTMDu9F9sKU
MyDatzhDJ4SsmIHTmipIpXrsgOW+YS/CnaR21W6PQJ764qZfafxWAlLU7nHbrJLvMrW1t3OxuGv0
vkFKDpbNMCa7qI2hr3GCQj8z50i4neLnfvbx78V2OrXnkw14FCc4CSyy/jE7JpP3cHJ4ddv2u+Lb
f4gLD7HCvE88oBaRkMmZ1V1KaGqFvhYebhOUJ2ZG0txqPksCO+StpFhgiAXjDzpQY/jRePSlLzGn
GDKLbwgvpf+wrFJ0kiBxJ85wTNfC1CWnONct0dju0JSH03DysWN/LNvA34SlWNvdVNRf7lR4Y0LJ
LjrcF1LkAu2pRHbOvzv9HKacPfUSf8E7KDVwmba/t9abLIHra0Y3hAmv/em+eXgFToxp6lagfOM/
D1hkkw30TzWo1UBkvoxJ13zsB1ooIOFmpWIQCjMw8u/CRhZCAkFKqPL2Uw788wP72IlDww7fYbZk
KhJ+fM3tiC6EIooF06ib0RnXTd4uHWHmHefnugo/+a6drM9lYj3iS3Y/JJDJlma+7iKKzf3sp2EA
+V3A/ObcJMQlcgqAzcemTXFXxV5Mr9ZP/02zsBnwhjGqgQg/vV58MNVlCqVFZi8vRzBwlfqELlN6
HAT4LmCUl+qarVPRhzfWAFfpxe0hn/M+5OSTlYXClv92WNTlSaGAd3hy0XinmxTbiMS/b2ItZMPA
9DaY3+G/6hydHB4kagsntXXZugmjN9HDfQg9mqDWYe4e7+QTO3UKwKSSQ544k6SG4Ec9rGBpVs94
mHFy5dz6qQr7o5qPCZt5BBroyQB/0h9GWYNMiCYMxXV2leJNi7G/Jt8oDuWe8MBdRmp3O49sDOlH
0pNFCzmwGUjiJn7DWQ4e98PMeM2vn8lOInn23vDYmd10GWtGNpwIRud8rLXC0DjaY4xjPm5ETnOp
uh9GSO0dggO2pqhPocrXM+dd7BoK8y+KUjRSj/oLjTmDVVzqSZ7mTF4ICCvYGAdyflJ8fYhGjnYV
nUz7DPKGDl8tjAjyR0tOBuVIy0MB06qyaL0+dhUO9JJQmtPBioZV15/aHAMMN+MH78KD5Lu9xC9R
vhu0Qx4dMJ8ik9NAgnmhzlmlNim+E3rsnrQTt2bGsn19oZqkL50t8/AxsSsUFAUPjDHjG3rvI9P2
CnSnNDHggPxbb7m7ZW1BwWQ9kCVIwPSKWTJW0OdX9IP5M/xY2POa4nUE3ZY2jeHzr1G8uLfSY+2L
GIxY94vo7fBuilL7KerP9cebmrn72LDR83y8czPq3Uqypu/f4gh5OPu48nsvxV/5lRMeviJ8gOiK
ImrKKKcHkLeKMZf9deHUuaO5pOddgpCvaQTKY/KwCbdn896AWm0y0Ui8+bnQB5sDpguj4+Tyfv3U
8C4i1YJbSqF4fV21PkiiC+z4nlTnyaZuV4W8uQcYP+8JeYQdXq4y2MRL6k5IGnbbM/lK9vVZjowH
DWViczwOLuRrul65shgczHh2OyIn9CY7PJeJke9YW6cCbT2Oyyb7PJoMajV4KW/Fwn96ThmKooZ4
tdVUWrOrTr35x3r85I9A9It9qdeNkSwbP7aqVb6eJOZ0wfEcYOujfsNjKWliRf2mLYtDsnuYuVfZ
svmkpRCukl9sZ7H90s5ttsCJUn/IoRgWlNRtmKUY/bo1CS/WZMWSe7RBP7gq84eLSBk9Fq5V7CRX
SLN0SKZW27O7OZqbndJNtkrgFy2wk7Zwt3sB6D9Gc2p/rq3U3+FjS9AhOhYoORMbzi/+zofWPGE4
9JyH+J0+RYM5+4kTbfY9EW2NHc1MfU4qiguGN++7I758CDtElzDwkA7jbVBd6tGCDKoNu9EZxGsM
3FZwsois2n4/Qwwl7gtctDlEPWY+SBpMXgonBuImRXcyhPN7UIjBi6LvIy4UGo1HaRU8DkwX3m67
FEeT6hiGAtHQcDnU1+D3P8Ng90zF+tzFZUkCEwUnbdiMuAnDTO8UKuQnWzWL7r18ZT/PkkrmYbGL
VBIGWncMGqFu7Vtpz88+ScCISIOOP9c3ykSD30IOktRe19jaiWHtlfY5eBN8Yt3Jg2UdWdhOgVa+
zHiGH9Zy8mRjceDdIHLLqlPy9qdikMheFdk2Z3tkEgfOelC94eE9SfKw27tV4XPTSBLV9A3ZcLxX
ZIuDLtKfhZ/QCA5WNrde+WFCNZkmXyze+eeYRl+RM2oQQuQPCVyXzC587WWVAQNdXfp+HpBQgKof
44BnaYjIpT/GhKUkSVBODk/G603WWgrBTmoJywq9w89QnDMSeTNm4NzFTFBM1AMZqHKCCOM+tYVq
k+Af3T8vg3SAnMPI85DOWx1GgTgJGLUUN6Z0MwjudLXM19xVru9ly8ZFGzCJ7TQ3arM1n548MN43
WN26GnB0QNWAbmIw46A09+KFZsjbvF53AtnMOHxSuvfO6KEv70RCVBjxzpk3tvffws8H3Pf7G42I
Vj5NeZz1eMIJBiCWNkyB7otawYlOZxtqgbdeTtGvBSw9Gwbcs6PglAyMOqOiK8fpcb7j9GOei5sQ
ETOJ3WQrHn4UjZymVQDvy39g/B0t2D3IbxfC2b5fFzAJTuLUugMwIZBgh8b5m3kvuHTKGBKMKeaI
vMkoYr6xROCj3GM/UTfFjWIUdhlmQWLwgI/fwhdbYV+uxlc1W87X8nZsOdEkNn7CqDcxH3r68ebI
qOEuC71eeNHuzfMJgYW6v9LvDuLu/mn3CCrab82o/qTf5phey2UTr7Af14jBFMJnqJX6xEGFpQCT
INQxrHaHJsTEvewjEKmzUbfZgvJ7wEtODnO/hW7CwMKdeFOF+Umxm7uy//TmK20hOtMvMJxQrbxY
tg4YjPqQoCeI3X8ynem8l0EPwHojSHdUf1JD0wMgm+4h/n019UGQAeKMVCVKEIsaPb/hB8BAGOjX
DF4b7qVxT83OqmYLXLxwTH+ImxymwfFNL8iM3kHLmJbu+v0FJPyC5SvgvLCC7U8mZwQ3dyRBfvZD
ZHGFxKmxp22HclI/gENIw97iFxbvm+UMarZy8uVbTJ7tWMHGlASY6mtawFoQzp9fJH3DepaGzdi3
WB3Jx090KkcEKR+Q7hWRs+tlthUPwwGqlyR6yvp5YdwGpFnEYYzch7JsMXO7BcmpczrCGUlWkrKC
kgqPXrYFSAgnDfkYPHYTeLuwhtJO97j37Lu3nTRb1C9DuhHKdTc4VAjtot9HMEhAMB0FIMLvw6my
hcX52EqV3+7vxCXCL8R/96rMqFdwcLJAX/F2OlVnsNVd2361ja8ByyaO/trOXXBeWAOZcYQOtbnW
F0zx5iqio1u9ojPDg9CPmQfUtmbROgDezmC7n1NQGoWwr7bavLMa5SNmViaG8MUpqqwoP0wF1ESr
HNuXbjl/r+L7lv9sP5uHZsyJROA0gEWHKgtCH3txNz0XV/x5tL/H9g3AUVnFNd/io6f8TTVHogKY
OGQj6h11FxXlDwfMlxrSTBgA0jiiCvnI25s8192fskm9YXM3XieeQA2fGphMpCfoBVYmPNvjFAj3
Lpl4h8mWdOuD4GaV8XFeTy+xK5eQ1y/UH0LQBU3wdBSWs8UjmOR6h8GqPvifL7m6YtRfjb5zY6ia
l2OHn9IivVtUYVABgaEz8hp/69ql7xZgNBmdG1v7PQoNgilAqCXrES4YGICh21zS9yOcXWdF+KSB
vA7ZfrZ3aOhUbfVWL1PVkwSg7U9rpzwmYs0+Xr7stgbBYOf6YJn0fOolN+mV46F5+thvU1zkQbvW
sq9htF7UjPp7uosd4qsmeuTCZfl+WVo3nsgvi9HVQXCEM2NtGEjvX8GR4btAAMAuuf1upkaMWB/Q
Kj8NmCrCPNTMMhhpNvR0Mj/NwKQ2IF4L/hTeCoffjK29NzUnWhWeAp0FMYPNvIazV/wb/8rbkyG6
KI4MlaZl7WPGMN0JDmmoipOkJLWZDH3AQCBM61AW8eRz5L/mR/0CeRB5E0yP/lFuphqEkfE3ZP8T
Kv8YNu+w46UhkdiyQ13D7pD/iTB+Uuod0cmOTzZKR1mkobyIoANF7swDh3IoJql4TjCGcLKFrBOt
pjx+PNdMxRpfgJ4leZgrfZPY9qKAYdvxYAtxVrzNe1jbdNCwi8D+EFhbKZdvfMPyr+GjEMvFN9Uc
UC9oRXnwcpPLCOzV47t6L2tynv0WeLiP9KHxYz9ncH0ZKP5HFhr+8h8aGsXhMlJi2FOu6seLGKMC
tAOm6s0f8dy/zV9vq6t0/4boMnEU3rJgj72PjKNF6lGLQpu585Vr+E78P36XhRYKfs+lHD9gT0nG
pRz/kxuY6jxt+FAt1a/uKNnN8r0WLNmo1yhqZK9xJBfFy3t1mKgYS5JDYsDqQLYVlwv5ef0oB1l0
OCGF5uc9oz4z4332MxKlKlT+vVVas3j7MbUFD9MG2fawTEO0LdB7Sj1Zxjy7LIMw+Zmmh7rk9Vcd
xhUfXYP8sq9hAcujnumDKzIlwsfBaEcmdYl6x0avVKQQZnVGDpW7JewT8wtm9LlqJvh9GWVv1V+p
tM0IhelHhvFsxUCz2dBATolr02sXBundRNqk3WQsAaZuzEZfmM0Z0tDZh5FrsoVQPBjd3+Tuos3R
PnZJkSkZiIE+WI52XrOIvxgf+SqXmU2EkJ+w9lqiXwpzJAC7De39c52xsHNvVvnKBjmqgy05KoTq
6+3VNLKOAp6mOfGVc4itMW2cStrUe39asP2O34OqgFslVz9MmKExvEOqgGQrjhoqpjSk9DkYg+cx
5Umn7jrqcr/h8YrNBoeFHoQ49iDYZkce/8X7yZphbWWevJmv5MXDHZb9Wtk+TnBJp80uUb+h9aRh
/4ajQRuwjR4oGbbz/ciPa7+mBCO7U8irDg/wU1thRiZAALykiIkttd6MbLwXUyd83ZJtfbepUzRy
4vGFldbUVxFwwbqpbfBa4ZaxhGpPlJz0Bp6e7KZZMMmMxpUzAo3tX6zYE8Z7d3YOC6v2Kkj6bVRs
tw/xh2SeunV70Kk59luWBr0rXWW2jIQH0S1zYSYD3aIg5wwD6tgkG6R2OAwek/1rF7VwHuiPSJfE
fNHs9jiuPVb43TEh93M71vexbIKCPhdeZhNYZsqhEI61dM/Qk7SQUGv85iqGsj2hu1H15A3ylcwt
2gnrvaUPEt+rz5ZM+qMYXu6cVAw0idjx+4UYCjyWBNkIiN91/lSa41trS8kX2KD6PiYYeWAlmG4l
GPNQgBdAgeQZzcLnj2Dntd89VxPxpmmHao8uGQU0nm8HsF3yG/WnbMZQ+Bl7U5OnpFhOt1wkzsC2
dyaSx1gtJn8QZ94AiP59S1Z3v3Pfi5ihq06AGPNgWA53XgSMxIdyz1jYHYInCUHYePyj27loWh0S
qoLOTWxUB0QT3Jicc1W5uOgj+ECtQzSm0e1e/A6aJXvWGZx4nHXz1EDHx1V8MQ5fUejsC6tg2gnc
Og7m72dMWZkdypgh6w1sztS5L2KnHOUc6UJbvi6UPQGkgPkV3PdbgZr2gqRzKt3+W7Yw8O+xxdTz
S+rg539fqJ62jDxYA5jLBxPUt7TigMUBvDU8j0b2ICvs7sQAWbdmnIo2QeUyAK/4hb/nZvgHEmQ6
MnSvqcNT5arXkanLp3Ii7ClHzJoXGf8qYzBQQAJlYj4zMNc33QZF+dxLnRfcVAW+IqhgxGmaOsOW
tttUPYSHOfX2mx6pCni1EqY75Tj5TMUCWOrfJ0JWzYuOJGGJJgqSq13Cjn3jTfDHkpj57TH5ZvZh
KSeAfPfjUATaotse8Aw1JS6tAEz2cSh+YA/7Tz71+G2yEx84KMbWzVFOiItAdoGeTNmeWfVmvCPI
FRixE5Glnd7nz7nZNevCmnxBNoaFK3HDREjIEu12tRrfl+bo7cAZGLgaI1WZxcK6CJ633BbcuSGS
7cVrM/U8Nl7K+phZGqAYJxmPHtxeFhj10X8LjY+Iuoq+nZEtf5NPYL++gf9d5fT+36s9hnLRcHv0
pHa8nf1hmwh9AtJyxbP4Bhls1ozGViyvbqedCqtcMXorrJdd7h52exjXm3DpXMEcXJA4n3hl/+2g
G6Aai/l6MHO4pQ3M0qeDRNzGLTp1OwQNop2smU3x3hpX/L8fG3nW0rFi/kT/56IWEv4tCBiIlEhd
ZlTu3RlfrOPejG8gjXfD5VIVFuSPZRWikP9VnckvLkl+tRfNmGN9Ve7qA6RWBymJ84biqY+fJfJ4
SLkoI+eDIeYLo3Ro3nA7/5GkufHQvmsevDHTjKfNvvsClI5zeh6v7H8P00iZpf18Q6yG/8V4QfVf
XuNBsU6g7oyBaRB5nEeYLmGJjdFkD3twwT7cFlkSDD1QJ1YgVPTxVkNrgXvLZ7JEJtSk1Nr9Dfc9
ix2Wt5t7gvuysytw88gqdMau+EoKHLULi1IcE5VFF5HeuWBwxLVOWYtILfnCwsjpdVP/f5f04cP7
VLvkF9YjF5kxDfItVhAxy3xdhUaLXD12DzEYX0YMoLhc7uzfLxZzwfBtz3a0Tb7GR6FZK/ZnMzcY
nRjj958euN4Bdhl8nnHV8/VMknoRSvI9ESJxuDiwL3mMDbT3rHdAQHBJHguZ9dzsMZ8d9zTW97go
8mvCivbqv3Q59QGmUCCD2b5CTnv/ET6g1TehyM+JdknOHQQd6G+2iIuCUf32/PXcG/8ZSfgzv/+7
L1nW7XFcV+2Sr80Rbo7vNF69ai/h+sJdyr32r+f9VIZ/KQsjISqoWT/MejNdkJTHLRrv/Sgl4Jm5
sZfcmHyD8J9Hav1nI7vTxbhJiOHdZRPhH+k4PuCAzbE78PUk1oTEYSaa4xWX4cuINp0+wOgQ0sM2
vOm/j+Y9YOQj7WNVjxsOV7g0mj1C2/EujY8+Pxv5ny2hH3ukKOMKrn8gPLGqWGbSseTG8ETDN4EF
CktVmOGdQnYdq/PJl+v/gO9m/y7MCxo5//n7CoffzEPUYFe/U2fUIpRcy6dlxgyxRxEC+V2Q0sfr
2fMsjM80Oyzz3zE2LnUqN7LnHieIJZ4xZNmPe7ps0e4jyLAiWzyjI6XWJ80NYcAoAJCtFmrmVuEP
kRTB+1R4JRnbAn6ZfadOfhm3eoYL3yMxfTwG/okH9mODRbn0xiueF5ztIKgDKx0af8zFY06bE0ZN
8wN46dBh9gTj/QnO5yumw6jtCSPP3wq2++iNUND+OOgV6Gs8aHtY2J1ff+MPj0oDKnjaUkc7izJp
cGOFFnviebaTrTevNWoYxpZj7PFK+gu7RnTDB3v9YTT8+ktLUvpkZ3KeQzj9IyHNweBMdKTfZ/hU
PbybXn8zwZyc+QQ9Fbbz+vvvFytvzSlGuMT2nD/U9QVVCRHL2356i5pAEDCjNbrMnX142el3+jgI
GIcAqdUJtUXdgNR8j24G3D4+1KsPX91x6K8Rm2OGnvmDOmuqhuxMEhKsnBkOYBOqZE7pl9+T0f5Y
4IXxiDYx2+Hc+fTfk+o0KdBMgCHWVP2f4ii2axG7u6kZqety7mHALRQy5vAbpLsial72x00329Yb
KqiCwnjuFfhxXmCUAI5NRxddm2KP4kkDw0NO+nuHP6PhtEBF46OGhMo24RlT1vVBjsPZ7Y4YNDan
3QJzW9wCVDwQfpWLIrkYOqi0JLTeKIIlJ0tWmK0bihbgbPOIzFmMt9GvJC3jFnG6F9+iNChfp1lH
VtVSAJaGZ9gSUWx1sH3uyPzsR2PXkytIBDWqLDsKCP/besxXWR0Mskd4CWMB+TJv3WwIS20jK/6K
QxOO/cxopmFHBpEH10X7eLNoRy1WLMpA7LYIB96TkU0H1EbF3Hf76tSwUrowkVeDZmtPL8NJoFtD
u4k/h0aFdonr+al7ITZ0qjic9k5XYYsOnL4TT7j0fA4PCkOTz0dNjs3j3NijmB5c+SK6488BsW7U
xCWiEWb2QiObPVtpxPCZrAANBu1XtlTdrkPxMnu60YuGjLXZYVoG43qfQiRqPDyGpGQxFf2hgPl6
mghr9pU7SC97FZ2GEl9eEYY+3pyh/gthNGTLa1NZCVYJyCp0ioJyU/xomq5IpIeqC0ho/E/FnxnQ
Abcli60aFHGkPpTh1KiPKuZQzpQqf4W3J/vfb7IXfltD3LWKMcN7bfuhnIB34MAwTaQT7C1+o2pc
kQkz5CkMpqDrG8nmbkun4dAsyTlhalEYio+Q3T8Ih8fhfQGHyzftStVnv8wG28n5xGfaic6p/uqM
gdC7B7AK2k758IA9SFAZ4/9tbGOCjFXUMAqHr8yCKW8xsTN6zZS2Fc5eCLIAubxH2NiQ8nrOsqde
0fO0Dm4hKSc7XxUqBuZcCfGkEscPmOZL9Ua5SrQ+EuAN+XWc0aY2BpI3EiJ+ISbhEPI2X4Z0Ko3U
lIAXncMdPWhMgOwuxHJlMT9AGk+ZL068ybqFMBQb863iiShB4LQCnEYEV4Wk4XrZLW9Zb4bqFt89
OgKbij5nJpvlLlrP2Jn4P5GO8WFqwpXrN18y02JO2ew6M+ofsBDcfUfxdv2GYJgUsGaeR+jtQ0EQ
rQLBveYEhgufexC+bWRjZseurt6GnXSewaE4C/r28nR4rKR9fnkQOOL/5sF7JAjZJQ5XNA1UFFRD
YanaBUylrePEwFbzNTyAFbzRWH/sngYscdAjzP31xpwvYJULXrdOL+8IdQr5u8AsIl5gc1POR1V4
vkfokXLuPa5TSx7bqPdZCCDJ0um4wmX/Ps8pm9/6kQPAxnIFe51ltmfkR0nKj7cWFD5qWq8sTaii
kzHcc7b8H57Oazl1bgnCT6QqEELALSgjcjDmhgLbILJAIj79+Vrs/5TL3t42FgprTejp6TGCxeQw
fk3pDiKKhHeGEqNz/SYDChl5dmndnY5FPkXJ3KdV4TZEqXkPN7byRckEL0bjDN07VrS7ypH4TXbO
2urt6q2mz0RbqswHOkEyN1l+LUaMEIhAxpkTS1XXzxHKaVHiywI2qsEgbGCPGx7xxfAGlH2c+PFj
TJkJZDOStl1GzaNZ+htjaVswjGJjdlkiCc7+AmrVADMHEvSqNKXYdQ0hszPZg7wesfAmFoxa56VF
ylSQz6BDNp8s2Uvd3bjoyBCBotuAOOUClpb3iM/jl5O09zOqHgnFKbTE8Ekt5B4kLzb0N5PNJtow
vZJKN+DEKaYE3L7c3SGNhWVXXJy8OVw8onsz3CA4cG0lVf+AkhNTQyL4ZCN7WZ9aTNpubU4uHfYH
z/bRvUZrBlwBijxqAkakxclavTYZkwMKP6iwFwB0TXZNBkXpb+MFbKxGaHePX3DD9ssbXNfco5KG
1ASTnxjjevWr8OwAAaihyx5tuzTzX8NrvzQhrHsMWR1+em+VMH2wwsclkqT5uduYMRMmfBGJzd+0
FC3oCbhu+p0bc2kC6qG7zEnDyozpHEgv0ZKCDi/lcwgHye9taczmZSYYS8sO2SOObPTujliaEABq
oxtaFvMzpXV/fWuvN04yNwO0to7VcDcw6jH4nRpq3szymJ/vDAiJzO7569YeoQrU3Llme72g/aL6
nUxIjDn/ZkBp8tSC9nWBipb3t9hRGLGEqhFuuz7JXLpaSpa3WUJ6vjVns0rG3gMiuce0kVktTLhX
jrlPFYda6DN+OhnsQFTUkFPwk0bYoJbXelSbA9CycNGqw1dzaKVsHjEejHpxUdXDrK2tdhJtEclt
wtCFMbzvbXub3qNtfCfPZsMx+qPb1+BGTbdJhwEc1feMycRXpjSzPokvmcM8JODhzTm1xqJXm9Gq
UKeGrl14YuwyNAmEeFv10MeTB1eX2M30Kls68JgRTQl3kGQe01CssN433BzcCnzJQxp81TC+MQHt
64i2ApKuAIonyIW783YjWikGJN3ecQ/pgjADFoaF6+Mxlqn1QkCEzSQBnfG1bcdnkE8XRJlshd6R
uLCwES1BS1iJwQV9CWo8Y2SD+t8lbzOusKWfVepgVND2vlVt1fOesnvIOG0IEkb3Tg54h4e/Z/zu
L5VN3pWSe3P4DoR+Gb0tNRlSmRfEZfe+jd/1zpk6c7V5ndVGCFG866FRW10MCCusrINXYpNshwiN
TWEuV35PGxAYhmmNUShtT680eTZ+3wiQVVpz4+nBYJ0NagxFGOQGNaDR++JIpGN6P/cqM4gdZlSz
f3Bh9vXnjMWdnZ7t9N2v25gN2Jf5MhcOik4gxHtjtq82k32vA/eHxYAqzPWndIU7BscG5tvGZDQP
OJQIKWAk9M6c/VOF+YErwJXbAHSCZPkBu/nZ5IYDGwE7NZwjk1id9zuovQKr8pfKhaP/8vAQKII/
w9jmIMt6xIC91PJ7sIua0F8fVt9qDLd2UDdb0atHyZwxkKXNkrKFuzt0rG33TVvAAlJNq/S7m/Yb
9PrfXHgSCMKQ6mHYyACyqDq6xldY3gwGJEGu4St8RIPuv3vTf5qMeCEzri8RELozxGML/gL+SCwD
0k+n5Mu/duw23XC0ZE5Mq3VN6cAybh2z2tmAPbSz3cxMlLlyIoMTvYc5Im5EDImHGgTafFd4gX3a
Skk6St5iT5U7Q6Uh6tGCYCOxGFlHl+Hxg/nuMjhTxib6dzZf1QprgR67U1T+hf8i17Zluim89HbW
AkFMGvM9gWBvS7G+MYZj0Hk8BpvmamMTOSYjSCXWM6rRSzw5+8e/4X5g/fmzE81Yuc94eyZijkD1
U4g/3CaaaSwP9bH1kQo0rZXrMosO9IBRbb2E1tRDq0yaDSEO0QvaD+Jju8w9wjXUYnPXudCe8aCh
7tjaMSKlhPpcc1rLZzkhHEUPQC3qSdbJfUyxActtl74cQss7NJEHSjDL8xT998xu35/tSkwVA2ZP
pVdlQBdoCOFVRGEHIasKDtbb77za8j7NYnS7mcaD6Bd7mQpa/dqpzyrvFnWB892nXzZ/Ovvf/ODu
nV+7baFc5O+Z35Z8WfQU956UYM+2f6QyHp2IOo/e+zitl5ru4JtOUcKoc7D1nlybkzMyzb+Q/4Nt
I4njGePsa7eJjCq6Iqf43fitxeXj0oirfbPSe267JlS+iru7tQA7SDwR/XaMUb2KWE7zsSZFX/SI
L2umgwIBDSo8C2yVd5zYY0pd8eKHXGhdbt24PUzm7p/jiK7gfQ3H3aontNebEGziUzCmjuw2usic
0hFMye3dnJXjedvIOtByaKy5WuDy6HhiPoa7ftsiArwtH0cYuK3LNA2fFKNNP4V54fhkOsbs+vPy
3/3SDmIxF52k0FoQAKI3ORx1p1iGRW3UuHSqzRXL2iHSQH5yTaDENVR4bnCMBvbLfcYG5xqcvumh
ajPGJW/dAA8ebgNmIWFIuQ3djVrJMbbHpRFp1ZsJSyHKrgNzcKXpnAZSZ9ElD8bF4DDNVQ7Tc+eV
xrTGHFsHHkvi5y0C63xg4hMa0QARGiPaQ4uINN0wON2Q/9zcGUGbjrJpDfo7vcKV3pvZU06Dy0K6
6Ppukyzf2lSkSw0HDt/G2xnB6GAEu04VO0YQx7CpKwkRGXXTpkHC3+TN36rDvJv4NeR7qAMPzHrz
BMlgzABNZ58v0GypodNFYvSkIQsdvBZtIRMUJ29oMaEkQqx7tePF2a2Gp8YjrPTLNRcx5up3WosR
iUWngNakpPn8KeOtEVFisG9nP2VawrmHtgOdqOGdDQFIAcDx9GCUZvEJaS43oy+ovqQvdvsOk8xl
fOIBapfahS7lKN1OeNGru5+e11VKVgzNsbwqkyVbBsDUzT2dWinn4NyYxhFCqdyh3eryDkxI8Lib
SQzL78kmb5ya+auLqT35yF8czKZJYfsWPBCDrHdv1Zk6ZV/wCpuVZu9WHuRo7+G8qb7YjvUKjeCN
HPtcChunjTurXMJefW5G9Jgs8zfsl2MAbz179uoVfzS/V1vH1fbrRr+iUY1p1V38ZYzKObVIF9q0
AYwYrEj3MC3Ee+/hPko0J4daNYj/oAn7dcPzMqurSefqzsFyYD9IiAilwGxbPCTje+OtS21kw0pt
tCcD896kdvhDrFEb0Le3fI1S2mBa9oKGbgQDXMOrosnBhiMTD6qIa9guS/YwE0IpjrW/XRIWkmH4
u9p0T7Rf8VObPiC3RnlwkFSGtn9ebwB3J+eJbfhWxclfra/uewDUhGR60dsJrEhLzMOx/EWnQfoi
3pzVNIa71RDkjXrsZdG7hMgX0XgTP1sIQTiHaeY1Jo3l2XK2tfiQq26Ib7X6NCNe30O0u2pdiITU
UBLPrvYb3aZCE4jQZXzC+LIJmU69Svs3d9FJ6XOK3w5iu3vL9uEYTstZp40yMRlIq3qfIe5v3Ec4
qjLq3WToca+EUEpj69AGzl15MsOjTai7XS0akJWb70aHdpxZ+YeJoFPiPo5CXDfJ8YIdwjKP6Z3J
i+kbzcPi58RJc4GIf/mMCucNcRMYrrp/gV5rOsiCYVbo1X+gHDreILW1Ce5nb812We869bq3m9za
jG05OzfG/SBJYnV2fqPStLtnEp4v/uCVupd2jTa+xLvRnct2rvTq5cg8ms3bdH4cbnlvQ7Ozaz3z
BZGOhgQeBI3YeL3pcco6u1egtSIWcF607PuUUT2X1XOxJsDlfXJqiUMWWKW/cA+dy9cCcq+T/CWT
81didQnVb4TuCF6RyF9W+IgTfT8QvVu39sY700yPAYGjQphdRyjLeX3RijfCpOR/F37zR9k6bwa0
FxM4DbabeJRWHSrLQYqAbon5rrT6Je6Fm9J6tO0bCih94pSzGTSQOjy13v0DcTz9WiAsuJT9YP/6
uX3VISDWPc4MA7O6tStAtqvTnTmXzmU/AxkOFsvXFckD2DQMhnEXV8bLOatd0jVb3pPWK37s2P6W
7KVTJWjnNMsAPYhtM+SJslGDPvsqZMydi21dIDXbPK9YHyzQ2WOg3h5g6Svgvu1uV9wU+PVkFOlf
iQ5B7gGTmyC2Wd5zWoGDUYW5UolOSDCKPSNVGE6ykMl5tB+IldhuFuzAsxO/Gp4Djpb49hBJQKaw
dSwEK/wGnX7cdr4+RNQ2woNPLtV4+qyRsBFCFaYtkZ/1GqGUZKQjc/VT/+DeJwgIOKZDH8ey5JT4
t4GLhYQgoRp4npH9A1WP5A8aC1SaJ5C1mCsLbweDhe0HkYhaJtbctVEoEgiuUqVeQhNWBCbJgaRl
83afXTUUnv52f5z2jcvBpPJx+jtxikCU80dw6CTRgzDkFdBQFTzaRLz8PPVLq3ySRHQw8P/r5Opf
fesLBidhklSFUER0jh6PyXQY34wcCK15LtKsktYpI6FTcsispuIRisOSDqutDTNj3QO/KrtHL4n0
EtuDIzi1+YO3+/g9uc9OTuiV9dLBAbEihUsXwKwDf3X27hMzYFYMNJg471oxxCjaaB0oThTjOMRt
vPlmTqyvzrnntBEh2HrizmZ9TmFpBRdOF/1gbYoD90DKPYl/crffgrkwmh6aqyfeB1Fkz4SDOD96
MF3sL11+6p/mJjNyHTVF+QjBt3maOgTN7qjaZAFs/LACvexPt5Txyfpn03uRtr7U6Eqo4Z3+8jPb
Dhq4z6SAlGMCxHFfERfKn81TxP9y6C5Hj7bPdimwvs5cuNmur3aAochodxkaQTFsP7nkTwosZAz+
40CLJ73wwS04daxV6nMAHlfeYWJL8ZCIST32sclTI64IN71FF8JG0KBp/BebFbKDpBoF8bCGztQb
ZUcAxe4tAMB8fpP9s6/Q6GHDVsZkJV4jeA2ZAj2vjNGbCq7e/RsYEe2pZ4+e2BpRzCW4BCAr/PIw
w20dEDswfes6tKHS0gTIziTCoL6PQtQwpa2KatgPmk/QwdBbmIktlnmlkZS56Fsa3GDKbamVUb6S
NFZ8OSCMQoi8LlN9avRMpI1SJL0sCk270BjxTrwbLdsILDAbuFDFulSJqV9ogDQCBBj8zeoFV5eh
v1/VUI8MU0kSyO07r2rhrQ0P86/eNbxdoaRFt8a3BZGEZWLToPT8rv1yP1AvivW8LxyOyWohYjWV
MYT0UpfetyBlfnTTwP6IDsibJjHWbWm0X/4l2H4ZHlohOt55dZFg1K/t3ojawgOx+Df26msX72Id
hLbrMi+rowjhKDB4Q/cLMcNZG7Gi3+d3OVzQJkTWyPxnFdvalTFdeCpp5l4S1jvH9XZK9x/R1fPH
9FWs4969IppZ0BJ5RbswCRdz7tegBIZEMwrFOnO+X5/XB/S/NlQ2kzHlUFPt5RYYCyXbqOw85q+/
TQCusutXKR5n/mNYjlVCrHikNuM0PHbpK4+BGw48nUav1qPNvgLgLVkz+BTUv1KUwRrzJ7S+il/v
GZ1ytIeiV/KQfnxHzzWpOb2lHVQgxU2Em/aO9vHrh3GVezSoGHodYfViiYVBV/+FV/4r0TFKaW0o
Hm34sd0Ecgl6lX6pn7YZkL2I6+Qwi1hMFtgXbfgG7TI1ddXpSb5DFT5PVgsEjurqob+hJI9eB3XQ
LeXYpH8Nd31a8mHgjwHsaTuvA/E9nbJHPfkK8H1c7sa13r6bjE+IbCEBRJWUbuFx0l8MrkyFQUdC
lAtgVJohNsGpr5r/PaT85TypnVDtXUpFHuy1UnwCJsaLgUUhmrZjRGPRjWPbGEG1l3u1UbXcrHeY
SQEpsQfSyQvRalnaiHvdpuDtfcraISo+FLLttLWfqkBNm8mARqQrOnRWVCW9OTTL3nl54lHZ602Q
hsjhre8xbThx0hcOmcb1zgM1uCQmjMEsoPGr7aRtdYgBRafwJMJyvGnAHak4sHkpN5++dTsRUYcC
ggrDIZRAmWTpMIkMYgho8qdjlQgOU0Xyvgst9mMVhSvvhaCdGRmjXZhBQuP0kbQJ7cGiAyPXX+wC
Ceft+GF5ROFks1ZIuIvRijL92ugFlMuruT9SsEMrKjrWHL1cH5QZWe4PFnpjxC9gJ/tv7Q/mpr58
a07ekMTVERI5sTWvjVDkC8u9RyG7NOMlnzdFFoiTgP3FTzbd94wT4Xgphf8Umb9GT1J9Bl/BlLVn
6n6dJ1eKNl1dwA09+c7OBE2n9BjYg2pv09V+e0W1nlois+iCKit/yY4Eso4XHcwUQ0BE/5BRp0pJ
AuzZnYMi4iQkJn6PXqQKdockIAYFD0o+30eQt0Vu0BZEpB7GwTtIyWqh9WygYcBYiY5uvZAWtLAA
y913Pj5Q3Ic2N9uyiRnjAW9DIocIwUEatMf2L4J9Ts3N2VmovwQ7Il6qIhX0DyUGCCeDkkYF1bcP
U0msDRGPoDhAYxPDqYxlKLlMEYiAXhgaEFlzVAMjWUAZvMQnRDXQNay7WdsgSmNtFYas5EsT8bhG
IdHj9yQ+YH0Y2lq4QB4fL/poM64GK32jteX3wbiR70twhmggz8RckAA9uVD3EfC80cPXoH9BAzTu
QT5SQnnmXDGh4OdLG4sqogJaWAw4CdFqCreegdOmWszkgSJiUXRTJupBZp4AClVFYr9qnxaoTTP9
uf88aFfFn7FhDvGjxcwVHr0WjB29pvcYiQejZ66faqhjaaxJOqgfubtfdTq5RxKW6W0JZQWOBE4L
+Ruk8OSlKmPjt0GIcJ2bzmOMZXQVIR6GWdgAJX7Fip8s70hOQ2hE2Njf93I6tNCgDaTyaCt2V3jp
K9xhpkQRAlYjw6cJ7AwzGSTj6RId+fUZwW7YGJByRSJyww4fWLND99SFxkrMZhOZKABT3EAMjZfh
2cV6YBJB0Ve6a3Cqn9/o6dY7bOueaDSnWHqSrFog145i8RdqKp9ncIv2axwRm7o+welgCXb4KyNI
QsTV2bG5d/qRD7tFcuHENjxeWaASD1nHeeHWUzCkxUTSgdXx/Xu7AtNhR1SYskUIwg0k/DDwuq/h
LdJ5skpYJwpLFKtIKRMfziv4KVcl/ymHzUoiatBrsjZ10e3qibQYwXKbqqnDXaU4gdwAST0BPMQE
7vKR+01m4e/06RKYZj1a2giLARe8KnSBwyO8SonR6KE9EMK66hrUN2k39t8Bdb/NcD+1BtyjBPBi
MZHhxvCBhbJyKZj7HyYTplAG5obuRhoDg3F3MUT87MTKSUJ6grCouo8l7hNCngMMY+PnOqa1jdL2
1ctIQSo8QVRC6UsxmogDuzLoSG3r8UwEiDFCqMwdnwFyetkaQZKuHpHlA5ZzcOnC0AX1QwN2dC8T
dhjtq7dfk2odqACttX4VULwibPoOW5yE+zVrhSVtckqV3iGWIdOLHlGFSPHzIPdfpFN2V3nSjmwp
8QGA4MHplGUFy6NDLJlLBVC7OPEvO7ASbAdbFbiLyLtv8ucu19T4LXH17L4vc1Dyt+vcO7ZxmaOr
dyMUzNJWjUPcoioKreiqQgV7wYuS+hDcQVcUBkY9BFdCgW2AJh7jHmAtIZbDejMQ+EQh4sXy07pX
nJWiYePjy8qsJv0E3B3USItUK4xA0d2vZL4a6OIpRv+sqySWQiurcZJFWurln013O6xQ5d1kffWh
3CHrSlmWMXZiiJEXWIUNz9QLe/DEyRQ5rxqko3Jccku1q4c53xKmiIqnr5eBrDOsQ+zvBdIvcLZ7
+4PG+Lej5xE/MEe/9kvEPFFSaT2vUDgS5Y+vAzGF9y49n564leLuVT0Ic3t82VrkuQYyS5Q735CR
iBiYer68MzkE3irNr6HMDs1q9wkDqMnZnupc0+bYudBGMCKvwGZHmE7ZvQ7J7PrV1h2TeibzI9PC
RD1dGqZkifELhZAqHA2lRfch9Q/X9phUUg2fkwYK3WRmZ1JR64sECjtI6kQyI2Hbs1eZ2N7+u4Lh
Mx2ldLdxFt7CdFAKTiwarS/MtmxBZUx5g6ihcUHd8bLel3EPKXGGPUjGwI7g1tlSFLnke0McmPeg
R3OLTfdB1MSus3xko37qHVRWtTdMnxW7Cys/ByhxOB4zosipZSYWYcpSy8OUqE8RcAplVqQ81GC4
vduuogwFQGgwiSknzJMZzWgIw3NZS6iVErNcu/b51XtwHSjQes+ONGvVS6K42QTHkIqtxV1iKgdp
3mulFD6ZvwIUgLrcdzJrOTJGtexIupUA62WyWwIibEDhuZ7VbXT7pVWic+9mIRIatERQa2S+lJMO
LQ4hyASf4L2n+9/N7+Kn6lMuK/1IkVcRfI2mILrc1zT846ami5mgB50ebDaiCaVzBieOPAHvyfSE
4Aqyvv89boARjl4+ORayusr2Oa0/JeeY6LD2C4WGbX5pP3fEDajI1UJtK54lzepAYvxP6atSsQsN
wc/vR8Op/Mqv68eofGPh9cxhm7R3ZTT1nt/ARdsV9AgpJrd1MCIA9u39W77g3K7y11hIuq+AlWrY
OvQXKP9RwkT7xHb5ay0lWSIUo5Q1680GFzCmS5tyxgTaEZZBJ3RuH3VyHd79DsyM3CepZ35qZVSn
SBRrceV381Wc3BZNDCBApF30FtWx8kZrES+WkvYlRgTvNAJIlqiCFU7Q7thze44FT+nbJ2xkDd1Z
f/ZckbX8ZBETJywvmBRkKTS6k1+QwXkWzFh5jzTO1iSEEH5YqRlJX+nazHDL9YEyBaSCQwWQmBOo
msqw4OWHG/Is1CK+YWJuQnJ30ipIjYoVzzPxrN+8PqetvlENzEnNo/cDJixW5R2QlwFLCdUCRi/A
H/oU3cvoA4TdRlqkD44l4WhRQdXngHQL70iXmwJRWn+DdKVwFIUDYAaCTAo8WzjeOkG4pbCXX51X
V6TZnC10wpNeY6KxIiX7mH3BBGJ581uAbxyGIgEFINrDzsVNZ4pEdD/loG6Y6VIBlBV4EINrqq1T
sY9AuTxYlQRI+smBCPVRZEekFaTIJi4FCVbI7zVaABQby5jC8mExyl0IHymgIuB+iXBrkWrhaR0w
4G6lVUx0yrK9tPnkZ0ijFVEuetOKdY0C2VBgVJ/L7ZEMED4pXSLZkcMk7pJZOcSfjzp+V6lbia/y
zHgyUihFa4AhhNry1/h77N0VU1MkPtG2a5MFX8mJlRdfQyX4sGZ4d0ALTh89DO4cQcqHX31CS9qk
9Cbu+A5P8yHOI7QE0zhlhSmLxUySkSmuQ2kCTPVGsJpyfwU17+YnfESpDaIMtibDpBBrB+om70CL
q1bN2ZHdEmsFcwECKZhLLwWxXJ0KBA71bQAdgbW6zYrkbJc8Y/OlrML0r7NzkTt9Mice/0y3Tjer
RMxJBM9NIv7Q/XtF19knuGfRwLsXyZqQnbaMd3AkV1qEdILQ9bIpGlEuPrPMeY0Ets0Im133F6Rj
5pRuBhJimI0JWlpc96FIZhUev9mI3D5Z+6tALW06EfzlHyqe8YNaN6s14YJS/9mpcx9uPaHWbBra
AfXxds+/JccCsVbXGR7U18/e/AZLzqMlZuLO26w7KGTcTaBMbhpekSZDNUWiYwbMLJRYbaDnGJpG
SIcnzoLSPxu1ulY/Y81/ALSI2A89i2BBfQXQqTHrep8D/t0I8TYrImRwQhBkgaL6MAC7BXgLAmfE
Pa3RzFbj5KotTlx2gEZI6YvvaIG9I7OP8Hskf/FxZZ8LMXn4ChKE8z569+GZ5974u5PbCH8+RMKf
cwLtYkOyKfNWgUBzlSyRo1PhzcousQN+8INO07XOOet/Zw58cnVf64FOyyreWBi0vm/QxG17h+A1
VgIFhcSjRf1Pd18LT8dWxKE7+goO84KIWThUgN0On3+AviHFI0qWQHy7jlnmiSy6WbvWJ5N1y6gb
+HX+q98nnT1AIDnHdwPuL1sLfJHvqlQMXm1wZO7vDaT5ID0A8l68DK4RITWKYfvVp2R4XiWdpHML
6t0GiQuRDpDkroMo8jAjf046QJX8VKl3I0aFiNdo9+lg2spE3h2867ek2GV3io9/NojXcmr6OV5P
TlYGS4ZJfpIX6pOlZrB5yPu8J51DCjTVmCJwTQ0uKb5mMVA2SFLySQlNHBcBMvmOzBnGC/NTgZeg
nOgJZnH8e7cXoTpSyjRQqM9Fa0+43UXRLG+hBieAC+yrolyFxRDV5no1uhk9/Y2cl9xX5ut16tHJ
e8Lc8l6p8ygGNFTo5uAUg2qQDdTm9PBfdC5ZgFnWVK/EnpEgqDdLwZ9+r9dr5gP9NbyOSaQ0JOUk
DTkNGbBY6GcCS5x+OjkULuoDQGaoPh4doYYYIP4A31gcn6IJcTZucvCgRw9XwcSFovPFsaZlRz0b
6jQT7L3AnAAaxrXZPdbP7AiUMNT3n3kRCxDHE/+nO6yb9C2aNhCzwfVBvgIhLxA2IoBDrHhAaRLo
L94gx8UpO8s9+QU++IrBwHImmGUMMsvuFbDHsL1o+xGwgwoQZlbYUto+2nfF/mM7mYTgMuAYbf2M
msqdzxOYCRuGwE6bTn+l5Fibx+L1JRyAkIodavCpn/6pJnJkr1NAoiikd7wwjqHhV1/NSCbuvlQU
ikymi53h3Ci8NEJYWJ9lvGAvqWzO+sSVCu7XdduDGwtMprTWA08jq9X3H+94L8AFxQH6FNggNIA4
EOE2DqUAsqj8UZ7/7JZHQF2fjUgsFgorQuy08D9t60vhs5KR+0SGZksSsgtU0rOJd3LSEe4Qd0z3
SRhCYTLBstAX7WAf2FfKE2kPDfLwGKl/habF1adv7Ujjp3aUmsrU3JOHJTf51oqowEBG/Rh5R5KU
EmmsUlqN6yh/ZQRdakUkoSu6gdSPJ+DpDmpJ+kY6Z4Ne4oWAmH2UrIoEX+n7ZzUoO88pRnxQlA+6
tqVcUndlXIwK9x2OO3GxzWmQipLLKOpJWmyx54g8iQ2iNka67VjJ+a/OGmUQYl+WchlMHDpxGjL1
juEpCy5AySsbbPJcyQDYhJPs4GL3D24D9ht7Tjv3PKBrii2ikBLpGW36T68j/YvwtNn27eNcRzj+
ERDy+en7o2O1CBLVVFro4aQ75tNZjj3e+JcH076pFSiIzAkwj0WvIJElfwr5O6dLUX2Ib9rkZFXU
1qZ7y52Fosn1NWaozGAMdHu1Z+u4cMVKipkgKiHtqlEb+rSiGxndi9Etqr2Y/nZaYCmeDTKqXakS
iQyG2mU/MbdaVnUFamCl3suwJ1IoDdQoR/R881nzs/iwLLE10qUywSMSAhJ20L96xWmp2jZlFCot
dDoxUsLRuJUHJW99nsMsvhA8MMkUHf51ReSvBwfQG+hrnfb0U/PZenjGnMoM1edCJSEuDoQ4RR4t
gosjdQajKOeoDUoyD2qSqjI3xHIQZqBCrVbevU/E3mZF0/QqgPjoowyqpjgq1xRu0G4gkqfBmEum
b1fdXMo5St82nVwIZFDt3vA+GgijHERDXRaBBr1I6UHvuyWSQIzCt3sIWHEGjY7R2YfvyO7pvMtc
L+1UPVRnjvEmRGXHo7MsdfOI4mKsfEN9xFo5Ak+gk9MAwEP2al8CSuQK1KTH+DbAFjGdZV/TcNul
vEKMrYQhAdeqd6o9gxi9QaKmMFchJ0Em3XEG6UHugTno8QsDVerxXxRKSWBuT64z0tO5jIiK5ZhJ
0BKU4EmVqcSyEUsYcJvBwGqC1M5+oXJduAUO/NmgBvsR1V+5VCWNH0RTzlufryHWpYiHBbYLsn5E
qvhdZ7L8WpGyktjH5S58/3wqgEVcWkceTr/UkoV/JKC72ruzYgVzE9JPFTxbRXkRWpEORB8EBzrg
8FWF1OGVYQJ2SXb6TRah1d74P9yv96IuRQtuyncMwyPvUFlFkAf57Zz7GOmvPlmrvhLSkr0+1mX2
WIUAgKfGjhH5gdoFGaO6u6s8W3PMGkFOReuBfr0oZYcj0CQtgQGAG9mw3kegjPJjpc2fVBrvwB1q
Qx/iIlVByr0n/aEn+kgRU9YLid+FXpNlcykCTw8AKUpKUj+fvOTScHPMRMOHECjxKORUdfv1MJT7
KCIT7Yv/x8RnxXfVsUYqacqT7p5gUiHdOX+1/5JLhsICNFCh2C6Q8RIAioBAfGXg2xmeG+kHAHDS
ft13/RVyQh1RUj5kA+ao1puvYM+MXNgMInnIXeN2iw+TcxYstIuEqqUDuWyc2R/xLWA3Ah+oVPEH
8lvQW/4O0B9OOnh70RX8AcoxXjBQqIT90qyoAlHsKCtS4EVlkB0EZahr/OS0zMhCLtbYOvrviIw+
Xb+y6kqvFDRmvrpj6Qr+98fyYeo9hlrvKs+XJWabYqr3HRtXafEpRYAtRkYm5r5CX5gX6ABFAo77
oFyrtSMvKwSFwhmRQhXOjiLa6hjyJQG3shehyzcCb/4tHH+Gl6Y09KugGVpEjRj9/U0RgaEDRdqu
kF0QlG71J6Jhci8fwAPLN15fI6beboUIRinTc7mg5nJw3x3FRaQS5LRmMatrRzp15Qz0KBQP6XNL
fAT5kPw2/dMIKh4ZmRWQKuBnPikFCRmQYih0KYE/ZTxEk8l6uZ+NZEgUixWEHEDUUpEOKQr5ALGf
WE7nRG0rkJisIi6lQfr92bHiXUC608oHWU81MGZPuwmze0zINDTkDCHL/WZ9YrwiGhQuyFwf9Gqy
8O3WIgg5OgLxTj4RCHwlqWftvUAltdJ0otU/MyCVA51Vz4fQXl20yWXuIpFVapiFClH1/fcx3Nda
2YChB6wjGsd5qgrB9Zn35IxpRALGH2m5FRG2U/+jGZoXq3m6iMpZfnLPFjqd+kn9T53jxwI5l/vW
8iSGodtOabzEBCp8h7hHyEgIR2ht0fXdVxx/dNV3LkRX490UmSj6gds21Gt0kjgKnIew+NqXvlM6
pP9pPV8GBk5FoVGNa1OuT5c15ofsH1Ok91ctQFGOzlOsFwEvCstMxn3Zc0HxYMvkS/TRseGAZtSV
li1lMWW/Nxf0Ny1fM4hkCRAalQWK5LAoB2GJoMA5SrKrpNtKuNEBZHFKGOrliP0mvwP/aqQlrOUE
BoNl00NUDikbpHOR2RfGLexQVlHOhPIHXXUTTB5mTx+MR8dgNeDKyGD9A7/YTzJOMonaM2QG+GkC
lB/FJmqTvuGrS4ARCmVKnsSVpI10DJOuopYylD2BFwpw9HXx02DVas0CzhV74epbK+HcVOjauVYe
O8tiqmdPlDFB2WJ3ofnDZlfKUKVpXVb6IHQIT/sm8LUnn4v4WF6ZCtnoxm+m4vMXZoIM/wM9Xak/
YO1bGZAGqQphz5OgIiVgKfupKy0vRKsUaVqOWcQyukJFKxlt4WX/4kgQqkIoV/IuHMLksegrIkVZ
eBoKjTiz3c7eu6MNdXQEfpzZLzIdeipKPJRE6VMmg3QNUDUbyZjo6V19OOx6lIr09IhFB9TjF3z5
dgXwgMr+vMjr9GZQBZfMj4hxBRxWZR3AOQ4iqEPA3JXGhusgb40Un6jmAL1vLTRJn1koY2N5emC0
qjOOL36xsEwvxxKKiihZLP1Z2TUiq0CC9dRuzHFQLinLl0QlbJtKF6JRbmlJa4tYWeR5HzQJwhq/
0dcbCDDUEmEbBpC9lhdsLp4k6xO2Q2mqEDzb0oonRs/H0+cxPaN4fuXPxdbDxGiLSergv++y5R3M
T7m1wDtBxyfYWUB1VGfeVO2YIMwP+PVVSQ3eCuR5KpiwTuFGu1jos3Bnzdw7UOhLxgT+dMJCyuE3
4ot8Qhx1Bx5d9W4V4TFhsoJjgv+20G7kaYiN5dOkXKMPyxG3U8UUgPIJPKqhYHCFrVWmEcgvHv+2
EaEsfyX5AwVCCpK1Ds2ReHUbxvttwgWh9R2sBFvFnUqZBqjwimYSvrcJthSCyU2XSGAIdYmBiOsA
eLTniVYBLI2e0dt2/80R5JpVLkaSE7cqK6X6A3BQMQ4z5UaXAZEZ98LVf24m4DJ/IYqT7pbq4soK
pVshn7+jgrkrPL8suFy3NFoUqinqEtlPZu4uWod+wHwGhZTC+8V24oj8mIddFDFUO5PdEzlGKZmk
MEDiuQoFAjpPrZrSXAFByVdsrkjX4hpLUbZWHKYY8OJeZ/yG70/YCHl/8fSEDugD9E3BBH8Fx6NA
byt4AdRfeLI0da1yQOKFd3FeaHez62XjoDu6ilEzoNWNjyIpc3NW9lhRDLoY4ZH4hgjn6+KX4dGY
BY9GKceJlEPgBeXGO1mF0ggZYp0w9CZFfbLNgvk/oSxxdyg1pxpv9JmIKcukt0YLI/s3apN6jocm
BivrW8UcZBNluqjXBVLd2IRX98YAFUp4CObFeSQxDv2aVRWcuDJ1B+hQyk31Ox1Oa0/KhG//8VMC
2FVmp0T2k64Lo7v4WxJ1WHgTBWjydYVvZCdJwuoTLupJLVBs0R5SqUNxOC4Fa+qCfhpcPDySLuk3
flTMJCrn9MBMBPuVKXwzpcpF6pJHgWoMTlqOWh8M7CjybAkiban5fyocqo0JWdP/bAbnfDC3nFzv
SmXkHupxHguMQJVMAeBVjL0GmyghR+0S36VMQ/8W+WghAZK61bl+LvWSgrHNxtRQWS1vyL/EMYIN
tbSxNDxL1f70XD9sVshoesT1Bj9rUM1QRaJAa45rI3jg25Xo5d+nmRwtbbAE/aSAFKFAFOTKtLjN
uYgQMomiyzQCoVwGKUuB7bjlX8XCurHaDMIByz2VZ8i7SFIYnoTfVpKiY4nFQG2pWHXKJQUKyzEq
rTGU5rTTmT1RyawOJU0I2wdrU3YIh4DNq7RJVXZRsD4oo4pfVUhe1TFnTIKkn1N3pTIaMmda4LPK
YZ9mGDuDFaJ9qotTkUuna8+BzLhHsjcah6rLFuFHCXC7Dj1Wl0E1TSVZIekKslFoBA5QzUODTgUf
yGO/fQQ3OlJ9KUExlU7LDWuJ1fwR6KD1jAilUypc+AeKUPFTm/mzo7Sd78XDF76gh15D71G/o2kS
B6/F8nHySZC3oMUTYt8LDy0iERg/DQQfIFOYPLQYQY+VkPqyYq6Cg62a86Wt5E8XpWeie7/52q7O
Lpwc8ATuw2Kiva9PZeD6VwxIR9VAlTb1bHULhU+w4ub6qhmyyrP1OzJ6cRmU3uvr+wfVeibxAd3r
MKozKnuH2ShLCXPSF+dBZGEl0PIUeiriw/EiGoy9MgTLOwGV1olIWnrGctH/HiThF8KPBKkl6D5X
dpsgzEdXIIeCZOVvD0GZfwU2g3mkMjy48SDk1GQ9j9J8k5KaMDrF2PjAAsLbfaWUrQGZ5CAZ1lwc
C/Ddg7jJNajwp4vU+le1XaNetANLgw9gcVnrHgnO0F1JQtlbOY3FhK8Q/4pZjXopExu5ZtJJ7rsA
ZK1ELgePohuqAq3+XH+qHVvy3zfuCogQ3V66Jw32y2kmPKZAY/jjYjnPtKw/S1n5qvY/EJFn8ZR0
QHhYUOl0WO03ekbLI1kDPdrPM9cG1IPdIFZMtdfidNi5P3pkuqrCisCyK7wbLLyCl6eVQl+ZVoQs
iY4tRJhfz2HO6rRNv506usDPJcsIcaQiMBBlM8VJ6kKLlcVfa83psoG2puASqq9v1vX5K3pyIp8V
BoiUFgwa4U76yB3QWNS7Cg6xfN0Ha9FXrUg9EL2pQHxhM7pinahOVfe3wXd6jDoRLXNha/yP5ONT
Z9cOOc0+uI3wHVmNwrQB/OvC9CR1w2F58HD0GxHYrj96JdRrPdDPG+kN9DYECCIf33/YIfw5tMWX
r3uhy9Pt1abg1Dl9hShMCaJOX4RTIVGk6H22rz7dT8zxuQVwm1X41RHePwoZ5eSupHpKSZWYpmFp
jX5q1GB0mKyqXiP2sW4SCgCEPvSdU4cmhi2GPROoEtbB2PofUWfanKradOFfRBWCA34VcMY5xuQL
lZgtqCiCA+qvf68Fz6m3cpKTbRRu7rF79erVaxhN8H5rhJ71pVbJ8DOJEkGXnv6PMVCOg65LnsAE
zhe2mipIK0jQIJ1S7dLzmcPwu1r0WvzSA9O/bIa2Ris0OJqMmiO0kKGASq3xwHZDc09WWagUQFQp
6/6LBQ8LnqMWmYuwd1wks1pppuG27m6cv7i4Oij1pQ5QFKMKdykIdpyEvRMAu6yFCtDLiXBIHy6U
hU6n6co5j4r1xPypvFabrpWNrsbL7pV1JZqDfHe2iRF2yIe+K78dW3lETiGufxlI0S6170cjaP3d
AkBBAFV5mn/qjVVIUjtOGaLknEfZD5Y1tkgZoHwAeDfJZbjjKGUg8PLB9IU3O49/7iDbOnKsGaKU
GP6IXiLtUHJioo6FYlrCztaY1DmJkl/zT9qcDnQER/FSBOYiuBf7IcIuhFKEO2BqUAGEnMheKr0/
PQ62Ufl/rKShfjvyyHpoGWKiq5xL2cHDttQOJTRKy3ml7Bb+Xj4porkYVBKTKybZsLRlSKUo++Z/
NtaqvdEQyyVS7EMOBeZxie3K39Ir5SRAlI0Bzha6XmWiVaHPYkJtxSPZ/fZWAnJS4RPgjXvRv5CB
JmSMY/OM1pLIBi+SpZRVh0f/C3RHKi5Hqv507uXURO0m8EsUnHyNcGtH8pRLqEBwQenYyrnFkwYX
1WlMgA+k7ZO3cy851sI+D/+qJEDxSvgCEBZd5L99IN3JPeBcbELv15LU3qTvaldWSJJIOn5sOgp9
MQfgTAAyiuVWwZAKAuooVAnDA5ZK2fgAmJXfq4chWx16hZpjDCrs4dxTMrjikbId9BnlqeFGU/zn
U7BE7EOSkM2De43r/vyX0ws49Iir6CqgusJvheAqwUghTyxr8QLoUbpOWW7qBKri0KuCRA8BMCSt
qv8KGCCptGBjlX1GVJDb031TefF0LzgzqVR6r/IedT1dR4Qddere46AZxgR+dR+9ln9oQAXZVCiG
4Jvz/DDf5TRBBIsc5OF/j+JTv1CjeutRmTybCp5Sc/ToPKCGlNA6I53P66MMoMMBargsMlinBLL7
CkDTwDLFVa0yYK+qTWCT9JHADoWmK3apLqpWaQwQEAGaEKbyBtLUTcULESOMkC+ozMF/BvS0wtyA
J0/+qnA3NPy52OD693Ny9l8rUvIBUuPFC7hVXByrmyyiPwmUSzdcjJx2YKHHLpjoORQIBs3SQB36
4pvInIe4XfgVpaN17aJT33IFmLV6AnRNrzG8TKJZ5ZagdkJO93VQ53X97T5QOJrv1RmQV61KAXMV
bLdKe7QGxPuYOzyT3l/RNzPaBVOXpxaIJMTHIOposlUZpZ65jWqhzdZ1JDh47+Y7xRsbhOKA53om
hTd48eKf2O1sXEgbw/viP+fpBudwASZGZBZy30gAvpxG6H2Y1DK+JZtOFO8bh7KvIheSede3/qIr
6V3yUeU/79kCI3yzEjjph3+KnrLD4nbWiQbVSJlQ5F2TWe66A0ik/+sni65E7sm6d3GBmceyqnWG
y4ppYKdjHcwd99YVdU1rXebFAWK6gj4i0oTuCDxgJTv76rdKyxl224eMrNJm4YQRlnAYtKZVIpPc
Idks2h1kZMlTUYTntSDVHfeMf1UbDKZy3lX6v8wMWSYEENf6XSYpdE6hvi2CJdLnRSSuJDrK6IPN
Fxxxj8WDI+g0E+HpMj8rgxML0uSGTwAMgves3OhTz5v1L54iHMBo5AXIzKstq9u28AbDQNtY6dvx
TnwSEoiBcCvGvhDhioOkS5JeQBdiHKL4VW58mML4DvyqLVPdKkMAZ3Sb+s/SpiITVDlVdCuaODIx
5dHIGpddq9a+hhnUVDE5WlOHlsiX1et4FnBsqQOykC/7/iLpnRQhQmpQmTS6ZAUsL5sX2afyVJVA
VGHQIvPK5BNQIo/WAB7XDhaT0O9MSFYTn/cQCO81Yf+S1M93aTzyqFxZfaoAnDhQ9w4nKnunrg89
SsEk8jmVnMTefv1NAvbMEer1KGzSXdrYtcHr69q/iWOiC2NpRnyUksIl/ZP9t3SKuSxZoSR6enOU
QgSAHmgh2U90vXKgquNDB0M8NGZss/+Sf1DRwEXJhuBRA0pZEluEygz7q6JEygc+3Tqp4lg8U21Q
W8pkxs/AwJNnLnAO2HSHopnMVeapbNoyG0MDUg1JiXVxJeVrlM9JY0SEZjBYPOpagf+aDczy0sJi
psJLApaMhoh9i9kFLoR/LIxTRMonwuAh7EHktmFuEIcXbCaZ8CPrHKl9PD2F+M6/yIfq7f03WQvv
UTRPgxNA0hPlJJFFGiNFhRokdiKW3JMyNuGg2b7P4lCshcgM38msshFl7ZWPLatWX0roa5LK5/Qy
chj/w38qG0W2ttYAuTBTRM+0cnH/sJYri5a8GLnalW+lpCWtLM06TXm5KXgBQ6R2h6ikeVjlpRsD
M4lApmwqmcAyUaP+cSH2yLGPMcyqLs1XHIMKMpVFj82ed4K7f5yonecBfsGGXAF1r7DVyqBXEB19
HPreIXKvEZCFWwEvsHUCUcL0r/uOArjkcwA8qUawHHcy9EpCYIbnpkUp0q72E1Zln0SfKplH6K68
JK1oo4STBAM5FF/91DogcsqEqH4qWvwaWb9g+kgccbreHL88aDF8Xv32F+i+/kk08JsAAwYDn2tS
Wo1tgLTmL1CeObenCXKo5FKIRiNzW5rPaEKTvzOSGHcOvJHgN+yxsSnY5odr80dMnBTHgK9hNIKV
NLB+kAxTpA6xWjh7lf2qGJzuIMyUB900pjZpttqtcYvwnekqxv5Fsq3cNvZxC3coDEQrV1TA6bWJ
aOdjxgDSLz/fwAvkfUA7a5OK/sBRfmHoZqD6TmmhizycBuJHw28M/sdOxKhW1mTtt8Q+2dLlLijc
KVTzNJT5jWQ/k1vRcbka+yEJQiI76gIl1gneeeZRrh/Mf5KAFApo/OZLKZ5rTZy7+VSReLElGpLd
DgSy6rO4CmK9+BVVEvK2t0rQakahH+aTyBKS3yc8oTUpQpaYMTaq8JW/IM+Gyq4grFpkcrkExmoW
C24nfDBUWJVAaff1I19J+tV77m/DsTn6gmx03RgGh67+GMnK1zsohjlcUVyDRpZi1HxMsVU9rkZf
t4Fp36XDGwotgPLKL1GHiQwn/FZTXkFJctn+t/0Z4+dXNWmrwxdkAtNTnMToS0HPUiaBHbQBGqVj
GO0AQBXyIcqVJqKbJO5FnnuRHadYq66jvGOtHdJ/aFxKfytogngLWfekEWrjhz7AqSD7WamrbOkD
NnkCi9B3zW+Of5nVUpRQOF+0CnF+8RMAyWSOsNI2ao42E0AYpPuALWDsccqyQkrwtXsB0dB7kTKi
9HB7/SZk2oYT1tzUu1XeVTY7jGo++Tti0d9n1v+YiZVpGPevIbWdFH6UNVp9iyOu+HA6KJDK8UUy
kzgKv3l1KOQN6GcWoWPpfBgIZT16ZbyVhzT+amBUQj7kanOeDB8CNLTJliBICUAlUFVgpX/afySX
Vye2jpOSlkwnwSuhiAS9oK0EFovRkRuk/URukXip+B1D5VzKUC8Thvjt2I39ikwgmkHJUwmQjaRN
8g6k7AB3gnNSrqBSC2ClopYpZ0wuEY5O54wqiAZMTJAC7Y72AJ5F7zLnXR70ng+FVHEOSjq2XDeZ
PmozqcntgZp14ePoVKrdPAbmgiwJTIXyrGRcz/+YdIEsAxjdkhpNgvYASeLr74FX9ax/kafI5n/W
wn0kVQpSHTEIKtRX9ofQdiHzurssl2rfxq7AOpCtc+iFE1y1fgsZK2aeTAf9Qd+YB+KPi/Stq8oW
Ub/LEtZ1+BqJaCTkXVaCrAUxXHBT4fvoDmK66P8KiOuT5Sf4FHIh+N1izujdsiV1ldLOLq/RnGCO
rMq2w5FzPoyRVo1AmIgdoSzawD6jQOh/XwI2bpgLsgXCWRq0SfjqR98UmCeWRO2a/lMs8YDq0nr5
wT9EKJRRwa4CG9SmLql2Ik07VupGs7LC1CouUHU0Cj3DVFfKfQVeytiskEZZ7tWXQhhVjFFYGIcC
Z6DC0PIXE7/9T4QfKuxAh1dPa1LKCW4zPWTtAt6yUtUdmhcV4VcrVuiirEYZh9VsR+OpJDSzV5Rm
ms5cJAUwOjkBsVigjVKKIPmDLf+ngDVbHpsqxFH+IsTS5jf5GYLilDqsR8s3InvLcFYIQOoc1fas
NE7hadrU/ss+qWQotInCfhnUy/OmIE4sYnoL0wrtQLZZbfV6jzZ5mS6CZsSGOeoA5qvmqWCBXtF7
aN1QExp/n15TIpo+a6k0hD6m3NvqQzpFCPbO7mzyCgiqkMUZhg9FErhFDu9QXolwF8GID45ajltM
GYVdFeSVaVfF7YyNGmhs1Dky+3R4kHwNIKg4n97NN/aeTnc5Z+oylHSwhmUMKGbBXGF9aQXIU5Lt
p8mAoARSJpq1wNDAtqSTcdxXFmRF7OS8+MapYwopTK7AOrnfinUDu6KrTAdo/SgUdWE6aBsQfKDs
JoknxZBz5KfcttrueS+t0RNTgt4g1V4ugox3eVRqYmlt838Fz5QwiCdRJVYJzdG6JYyk+aXleidw
VC5tlr02AC38MzkjWsZVSMkk1XFkf2nj0nTUDgScNkoCto1PceD0Vu1NmpraZZSeKUoMXhNp8toZ
NAWZ6iO0ObAa5UlqrHQ+6qlTPzLLpGnN/TpqOloXNWa4HLnK3WOVjHkOnkgEPYWP+ChHrP6Nl4gx
CtIPN5Kto4TedHkAeELvxHQUodKegvGGoynyk/rP6IPSUVccdQh4SYoytlEwgH7JUtTzaBQ4aH7r
eO9YtbJplQumhLrbgAT+UT46lwzlC2TmOqIY8JPBLPoKL4mj3EJ5hqoIYA11EIe8bxFC5DVwiQs/
hVGIrmEH5vRaohcKnpMJuxb+q7ixXKE7AM61+5pS+M/o2AJGuE8yktCXNbAIHgvnDbv6jUrbVrlD
tn2VTBJNRN+StyEdGPr0EdtPxA6pkIiOIF+CCj9ejuujDUTzSvNaAXTZ+dUeXE1RrQvxXrRqxM6X
VafFLuBdZJewZ2yoxDJPIGlgO/plpSr8GKXEiApzJEnnFOx77YkidXp+fR2BseCVA1iU7hyP6o2r
iDl/I06uSJ7oA2JCFZv9QICSM6jhxWnFqj2B9jI5KZUvI9we289AZ6JqN34ap0jF6JHoiIN3VfGI
C2w1uTst3nsg9EBcSbRlRSrzzQu7CqueyVO6ckwkeQE6JCoTUfdsTMtwIceUtgoFWLRVCPhVzCkt
YYqE4F3lQ6h7kW7lL0JpHugulZsKJPEKxdEkFexQxxMkJscEB2HRGk99RzXGAuVlYujNdMEwoCyr
L2tehIjSCRhfSkNYTAVFdUwOBrE/xaKK+4I3FVaG3Ab0qMNe0UWtvSrWKLhB+4J2BkAFaJfCbDE7
yuNJiIjsXZgk2uq0OeockW6Kwvt3dm/tPArY6oLV0W50TwSftUVWoIweqWjgU+sI1WzLOZKwj5Q3
goWhD1XkZa1EdYQwGi1tfVwRQ9zWYUEo6Mhho4QpRVou0waukYWEDfpGjLjCNWTzEKl9QZJmRJnC
P/KVdGA8+/nIAiLU8qqgRE2lC5RkYAKiOjLPiWYBdjjzi+JaOg8XyLhzgGhDZxCQT9IBI8a3RHnU
CzpPq1CbvDuFxsyhvW1N95SD52KgB+XK4cz65sIfOldEQpKzaa61/hRbEVVM6bESyQHrxPMhaY1Q
DdWcCFsrh2WPGygXUQSZyrcjWoOnJP/s7Cmco1pd+qm/JvzU+6gKiEP5pO4SVeWo+YVviUMFLPIo
c+lU7opqBtxO+hIpaTnINeH86XQvmTjIBSnDjm0DHo0SXcU8fQ9+Ned0uOskVstxDOdVO0Ws1drU
+kPWi2CbTnDFvRQLQ6OCf8txk8mCLhZaEQqtOb3n2IJcq3NakIWYNoTtArwZQXxaBmic/KQ47zkn
puKEcqVgyUXIqBNTr8KpOvcUodVereiKAp7aEfh/Sd95SqlMnD95oLfBYwUFirRa3bXZwy9Dthb0
pZzi0MIYFe2Qwl+ivmAUZT9AmwWe1DahBSzHXzvhY5p8MRsZW6E40M0SWlXFm0Eo+ChTASNEBofe
rqWrrFmNA1+jY5nd0gSSvsIG0+afjt/g+yINHQcHkm7HTXQ8S9T/zqFglzD3dXvvUpKTjJcNWHiZ
9cIpQblY8o9Jhy+TZSTThIteHgc3quZyJMhs5lUdQoLGJe0k9TVqq3MY8SrHhFxuZVOeYA2Kb6ZW
CkTXofbfd/IZ9uMyFUepzuInOrDTBM/xZGREpTjFxnQwPU/THmV8R2irujb6dO1+y4vvHnIbLU+G
geOC7KCGd4PU0/zI6t0jozgnNp93Ri3Jy9WHxpSxuaNBgxWL3vLK+0vcerI5HV1BR0LTUl8ntzYf
ZSciZ3ohZlPRU5NvsmX50q4LTi5TXlt8upM5rL2otdTSZjxZrVrQYfDYlhOOJS49mKftop+de00y
VZ/bZm/UDFqZd94EDbT3EHW0fh9BfSx7rUJelZyrGCH/V+hK4bBfpVdf8a1PhBT3XVAvQlkKC1VU
XAWFIF5ntFpfBZouZZ4jok540pLqVBFdJWwpkCJ1O00BHZn1jcSEpMyJK8euXqWSoFOBHUkbFOhC
lUjOchWblAqNLBtZcVCJAIK1dVcWYTHHMvNGkhwTO1ALVdDRodwJhEipMMKRI107hEAjQTwVWHTi
/1WIWCFgbT5SksmXJz+d1/o5egfaqGR8VBkatyVbk5jsbH7yBLRlmCw2rZAbd9a9tUDlI9xQDiRG
D77gZR1M9e908fI3xc9hFg4TYJfTotYNKB2E5Pf3HvEMkkau7qqbBeh7UevgSS6mS+WXq0vJ9smi
sfj3r00A/dSjbG3LT7852d/T8B+HKjUHOgfXXETTcx1u8dltH3rvL3L2xxSqCOdvrsWXVP9Q/GsO
W8jAozI+kea4kbhsHebwuKZozRZ8L/FQoHNRTyQ8AvqXdEPkDbyH56msjekCJtYRl9lQZMH5pnwD
kcQ5loI5T2tDu1MX5Hj3qZsKH0NKRJlbQ2LNWSPKVqzZHP8eg2/Q6zzsBPVjH7nmw8x0gzKWPkde
kbRW+180QXnwp/Av4827G85xpSckqIKKUTx6Gk2wZD2qibC/NjqjeHykvJTp31/e+tpaJrl3f6DG
/E3lvIydlkIFqBSg0/zkRcoPyTW7rpFBn1MBOihchbaD+6mHlrfZOx6vHcCoJrXRBwZFVbf1eRsz
Gz1vgZ7I959OPT5ACTG/fiFCRmyNskAw/dHtrjH/oJVtUfIuyWZOsGlPTffXBKN90G1EXd4D1Mtf
iGhCe0MJDYEzqUKYoyUKxl0KAJOR3EDffpC/O69BsbJJ42+SqIhQ64jy9b4L3vO8e/tl8VsguZ7+
UktgRoirkzdhQtGY6PFT27ZvUiRHXAbgouArvfjxNyAS24rj3yEY9PNgaPVdUJ+mu4OAPlmi4dul
0tgnAaAOAljFcAShR1rfHuruBVLHzcmFml5m+pnh3TU9xPnP5PIVroHqPYJ3tW77K5wQdS/d+6ub
uPPmpE5m5gLhtEX0e2Rm9uqBuhPNFmo9dOikVudmu60pA4PFuzHdyyzM3FAH0tjokLNObV2fzE7/
1KeIA+VJ6uTH5LNkFjCG3Sfl2r0GO/eDySz7+JvP+C2LRNysM81Xlt/uTG+rmjfNJt0XGtXwCTzo
yFgr+dd7MCh64MUULkLVBQrshcK+9x5Uc4ltsxVEzHSCGnf3uCNnGmdzd/20O+zbSInZHZdcqZF1
6rfizmZdM7qBV9tc1+goLqhn8/196rMVdt+de+pS5/3TeQ5Td3Gqd9J650Cxj/lhCbYTdw/L8G/7
eHmvWduNfLTFTx97Cq3Yn4jne/uLO/09eOdp1KGEVdC++A/0gVgCU9FgEJPrgH89oaVMj/3Wlio/
y+IzvE6YVhev4QmuIZzT6hp77yFYrIFd9kUNnJ1B6modLIvEPi5wcEePr1H0nFqQRBB+8m4ekl+G
OUbQXPr1Rp8aO1MHrVc4qqfRzVu/htdXJ4/8fLtum904WEs0nup5bkH5mnXiApK1xw56r4fxZYN0
vTm5IKT36fUPbsx+FY5udmd0Pa8RGQtdj1JknrGyUR1so46N5P7Nu3hGf8TEu/c9Z0KxgdpsDTjw
8hCuosBmvrCXL5aMh3CQOWd/+m6ND48VkZXw7I1uVBi3EsO1El+CvHJjXsOATS3AlIZNnx36+13m
rx1gCfSWAwpJ/mNdLCnrrBSuwxPJ+/HeQAx8sqN7VLr73p8feqdPOtF8+t5LjFHtgQ0A9OMuGWf+
vfA87U2UOPJwMMjzpMrCyO6E34dx1PLSCZWWsaqE4sjYFn4izxTq/U7CtdFP5ZLI3hQeT7kxHDGh
dgKU0JcgDiPPQN4rAbCZqjApp1R4kM2GStBkyOrcXX/i2ANwnhCk6KGaqaie7AoxjXVKWux30AOE
U6ETuonWolILd3gtRFMWjVVvLVUpCXMJVylLl1dx2TYf3H8iNsOV9CalpQB8dULEP/DF0L18LdDa
28hEqREeElYij0hIdt5TFhF44snbe0uBh8KsD360YcdDBrtYSgjtBZWj5kdfFjSMbOAXXmsonoYg
eKXuGD2bn3Ffgo9C7xvUlk+oCFBmINagfEBDQQ6s4SKog24/JocSqEjKwfGFEC0KR4Q5KoI/xeKI
vJ4G8Ef2g2ws4abjTEl9YrQghAmYXhF+8o/6r9otnowkI4DNl4KQStyZpMWKOVOGAtmWCfldoPvo
Cz4G6c6KGphlCBkPEJ9JZj/OgBT4ZLCL9lhZDrIXZFcrtRSCR+fhksy+oCAzlHolmCt5XzZ2PNXv
QBCilXxBt5/BjCMVVW7TlbxSE+VF+TeKk2oIBHS1ZhoG5YIpoiLXm6C3/BNx1+S5KLdV6SNKVKni
WFLAu5FHoFeUwiLfQjKPoH6b46eQM5G1Ktlw2W1gfiJzYaeJ3hQP92din+TWThHklq6L/GNNvMZK
/AcBZCBVeO+CCzRfQuQxC9gPmph1AAw1UnNXDAfNIqoULFozEcyEzrVhC+CmE3xoTjS/dcU2zhK5
eOB1AgDtwdnAe8FmxrkRoZhiPzA6EZat1KUqC/IQXIk+qHPqk3QEQUN4m5K3q0vK4lZTKpas4AOh
HAKVhH/IhxZuLgViLem8JBjIfRf5VK5fyjqk6q1fBC3q4IpAKUdYzq3sy2vpnHFEOJRLlmFZSrp8
vj4kkqjhJAyK8SrjVEjB7c8iCZMiN47cRu0SpUvPuFQQvvYJJQhpR9AuoYboXXq9Su2mVOH/kAss
HAnw6jn0vEJA5OlVKYwisLPTAYnQL0eSfwTGasTE0C7xFsZL/CABJdmovqhPhOmgMKabCZKmmHXC
+NN35BJTYQS4UXCDOg+6fZWAL4xCEJ56rsIflNFZvVYhEuF3xaGpfxfuWp1dCgGXCunErEnK1B76
BoLSlSvUWtEW+UBKldJeqvA/hTdlKu7QkRcCIsxDse4q513brLgSyFvPMqxSCcxoY8bjbkjcuEzw
V1PV1yYFX7GQ7zscOTUa3WPsYqV6WSSVib+gvhdW91+UGA0FJoAitjdceGqSwGgWFVfJZ8JOhOnF
XxpP5Y1LKUtjJcxdV6nETIT3cSLkHXRRDT6vRooMrLs5MDpwLkWVVrvUJfr5H2Sv/AXNV+x36aDU
luWZw9VaRPX1RFWESNNAq0ghnzJhVAwbLU8NajUWZuojBqNQopiBDupTZHdMpHdJCjibtbJs5dgd
4fLgkIvhpgyGCMxY6G9VGlhFgsN+BV1J6xxRLkTPB1JVrLiB7R68u14m9l1PcVp+Z5fPOBQsj29e
EQ9PuIE+/EaEA21I/46Ko8Lct3nSF4dPYj5qT42/692i2CgHuN07NDvKPn0Su+YsUVDCQFeMEhSD
+0ZVmgVrI6ZBqEIuLioB2AdKJ8+QBJLalsLKakd1/hwmyQQW4DAbN8p2FV1nqiwYSXFwRx5QILAe
VzmzwusuPr/zql7bD0RyVE4ZB9HF1UekS/JGwQNuYWNY7z4mehqxGi0ORTU8g02pPkIJjX9Fs1Yv
mlHb6jCpb9sUx+Ica833g1JZnkfiwsexZOiP4+PY+NAd9JpQaMrV8Xbpk6mxShNSx8o7V/axSJpF
t0nOrERYdEq2ek67U+NJ794ZGKc8NimwNahv9fcclVaanu+qZy3IN4qAxCNuhYoi4De5R8Mz9Q+A
w/FD4EYq0FDxIe9f1kBU76jn/N3ZsUtalANtMhq2ldtCxDR1ke5G2kYnYTVC/82BamyNl/vcXYnY
a2AkW3idCiWWuSENAomGCpsoibFM4NuH1ddx/ih8E9sW14ghM9zw6qLpaoKzJz9WB6ena7UHvl18
1Ox5cpmcyXRuUKT0QXGhtDNBdW/+SIaU/qTKxDy7u83aGBZrqz2B9foe4JzhVT67HPN+Sk2iv/a7
Iw6o1F5UEhylFziu6hp12cX/fFKRrRwLTer38IZnxJuspXPuRARFruAlysvj8fuKvlTwlUAvUeNv
I6qpSkzpGDjchAqjAriUsqj1R9SEJaWJowWljD6tRy2fI4uLafSHeTWvxlySq0qF1N/TMTGNwcM/
kZvOHJCdpDmsBldTyex2NBW5KpPR3kmktd2zdwZEXZlnT6asTDddXwvy8WN51jgjsfqGzFyDf/Fq
+R2zbBHOxeVmL6kaWW4OzLNy5pewf42Ly957rnEHWe1aGxpmXawSpFCtGQUbBUiJ0CATM8dyQxmk
FInISo4vfOWJ0437b65ChRxfzgI3FTalhLmHj0X4KpdDzf2SCZkObtRbaXFr9ZaU/co1QYTnRA+p
Q9STFDLn79qsZIeqYTYK5CzZgYzKBxbu/zeOEk+UA10+3r3GR0FFoGg0HDrx+OZosaNtcWi6c6qg
tMbR7tG9URf91ovMPrVkpfXOMYaieky+5TZdg+q9rz7h553d6r92ddKg3Ya9I8O5d8q3GWGn4uOR
e9k6u/zVKAzVZOfcUDoPMhdoT5508REa71nR8orHTxOn7Dh53HuUYaWgy466GBm1EYbf62niUPPN
piT0ZkqJ5/WZ6Gg2D0ln7qRn0hbHZsvjGKrZ7g1f+SLQhpm9tQqAJqfRicIl1lf0nqZgE/dG9+q4
ja3KysbQBQNApRjjFILo9NDuxfaYosKvjkEN9c4t6jVafeg1FDCmQOYj/SIqBm51duiNxF4fm5RG
xT/T4Ro8vPfm94DF8nM2hnXi5x6PdTR8xCmNKentiIibQRi79Za3GVnuKVs3QGOp3Ny9c3wDoN17
nLBm8RGZg9rGuon0ZpCxY/jXc2+/uFMaLTHpkTN8jNaWmlyG/zr3mqSvvCdz6HSFOyXAjIQlhTQK
gqDDgKoUVJGru0FwpuYp3WVk8+l3nYJvXUp+tsKAVvGWjb1pWl/ptcuTHRp+bVPgCXSDWnfebHln
e0ybr9m6tU0vk9Pbbb4AGLByODrPqyyjFOE+nCQNfz0N4tVpUjhum3Ik1/7q9Z5SRZCgfJYMEyr+
CSEJ5+nbNQiddA0q7JIiwEBIBLv9kb3d7vztqX9j2I4UrcptNzrV3Rfl6cMooKu5yOZFMegNH7Sa
m5iqh8mSmULfbW6Abx7lAF5lRvH4b0XtNdsF7yx8LFbKWFotj0l3gqb0dlMASP5y8lYbOpIak2CE
1i5n8Onam4ohJivGhPlHa1vvSbPW8O0NSfCUG9hyFUa6y1BRczcPp4bN3tvj6Rilw80HFT/3ArNe
VxnkPTrYmD3PUbR4EoaiPit7N49hWXPnMHhGvcKnvIi9mZ8md//dPSFLeba8d44hy4wOHz/IW+8X
Gih7/Mq36vqnij7aBBsovjIApszW1AKn8lmo5cAdzB3dcUqGBUI7MaEelkrt3nvglT+X3PmxX1CL
LVm1c6yv08/DQxdqvoLPjv54J+00tgFz/87afjLfsUdbh4/msW857v7tBzT0l/E9/kwD591nI3h6
GKTEeJiN9G/eoEQ5DA6oojGCylh8GJWktXM4af/goemPtelGi3dXy7bBLZq3RWjN6brpNxWjqWnO
ZPDmWadJgUy2g1cytFH3tzrRnb3h7R4A/ymH/nDfz2U4b7+61BVnktb0CqdfB5yjSVWgq3sbp9Gc
Br+7ieVFlwnDVTRHERXi0oiBA69Nf9go2LVarb4qQ/vZmivgwXBcn1zKYD4A16/9d0KQJVm+bxhG
zMcLaqerxuGD8WBUH1SDZJCu64e9Lo79l9bgKVy276ibM59te41sQ+3pXk5MnGUjmz/tcbZ+sdnR
Ffdf67a41f89wimDcfxpbTHQKQGds53Fza2jFtFrBS3nwZ/PJTbzg2qPTo+9t72tEScyfDSnn7F3
R6F/XNuApdPdzAnKrjJ9Lel+7sOlNtqcGKU5YyE3iMvAZ3732fsykvGGzntqU8Ra5Wsa28zKfBYU
2yCT14CdXtsY8cJ+fp5awP+1IKLid6uxDR8fSZtyYDj77+938eyeL1+R8Wm6o1Y6LZ4n/5DP9/uk
bzMQ+BrFvlu3Xt1DDsGMGo3xzwPnnIrG1AZeHJxfI5zy0M6F0Ko5c94BGAU5kbiZjst6Yj2c0RQM
mQwpZc/wbFmH5uQYTpp57rHdOsyUd79xA6MrCPhw/iduhisFOn7eHciRPtDU1vvo0qlxu+dc/m72
7sEub5IowwBe249hi9BCoe260Rq8Glc/zLbx67NkeUdBwXl1v/3er4nLVs7EbNXJtWX+GjCfJzFK
+BOn0eWAgUREuO2BBPncxpXevCkWbOwfs3at5lJ/+XlA0OE9aUU/mRm8kU6xVhaC/7VX/2mmXn4P
SVS1UhgGL8xQSMWbbF04d98h1ypvLGxrXViml9UvQybthSOMPdagBmqUbzcsbB2LTOBsXYM7smLf
ihb6umYu0+WUsW378YritYfVhYFm6sQrJjmQN++guuOCA+Gwqm2cOQ8Sr7gSf7LS0XFBzGbzrlMY
g6M1XR9WNhgzOxTVpEH9bY6x0iKYFT6lMbN1OD+xI7wH5ztx6XjF2c/aZgfQ56JFtmZ2ssUzp9Of
w4pdFqhyla2TFUcOPctFl0+9maIBvMiudeCvV65Kqaeoxx3TNXv5eRUtTJjmKvxSXLvm7vjTXrYi
rz7HHb5yhjouxw7vKTyDItn3tQ2xjjrCBrt4tOAM43F5up2J3cYGb7v0Ga/G3LaFuNT8nFO1wN7E
ddfa6dbpurbJVGqXa18p6pyu07UqT9EMYxotDqvGhladrl2VS+ZFPbmxpGfCeUT/XdesZN7FYRkt
eGLuE3MzE+2cHUnK8Spdq13GlkiYsb371JLiRmyH/KTZ9OthtV9wvqkDMUbIJ6D+AQ9HT8b0T7So
7yy+9POwUnOdOWWOMAXSNW/hGVqetdsv2JiZwNmahrF0uDOX0DOzLTBj1vHsepmE82QVG4F956Qg
8CAWEO3LXMbtoNHi1WTF8NMuynesuAiYNkYcRaAXBV34V9/dfUyVbM2VEUuY015nXtvQYFuTSB2j
7qHHsc7UK6fL5LDicofZw2tt21MOdz1CvOIjHG4rzJVYd6ZXsnV7SkOixSP2y7lDB8WrZjke4bwc
hhWnEgeguh2QRHNXT2gs1aFrBp0+OD3BJsurUEch8pt6I10azm8e4xfOuRcjtWfxxKvD6lrOQ19L
RK1hCkJJwdChcRR24cp6mnpB2xinO++oGk+/5YYyP962y4xmbser/Vur5bBqT/mNF81aj8dD3lMT
X+eOHpPn49+YhYwsD5B4tSsHgSwOmSOsBNpmCktibWvBc0UmfW2bKLSOSOA8/TGm2LasHU2fFT8Y
qAbX4AfL8bCiafw/nL/U6HK1M360iJFiWnDTdjhkXGk7v1cLihZFizNTkU7RBOcS2iqyNfsUk4jP
6840ipn2Onl0Ujhn+FhHvJOJzKe0Mni867om04n5Zg31GR73yeKjIB0d+8Nm+ssB94txFO8Xz9uw
MING3eLqv05BdUPsu1fdy73fV/zs7FmPt4VG4fpbIzz3RjAQchl0Q2v+y0F4PPv8h8HU7ryao+Z7
YHHEHC+zpopbKzZvmVAEuOPFHsdOn4M8eU+457GJrW7L1MAGsyndfPxMSSom6GJrDvMiBkFuzpLL
wXun03arTxt+ndc3i+sXu/+KxX1aX60v3ABi1jwPT8hI6VTjcbZtpqTMqFPj0TlSwAKl9XYPK0DW
X9O5ENr1jum/5rv/C4a4w0dIkfjBWsRTaPXZuLnh8XnqUFyaFdTIMc1+nNCvm8EjRTTKIJ8E809O
kP0PuQCmX/zTpjYw9Tb69R6riCHnythAd2P27prJkmVhUqtx+/vMVjSoaa14hS1yQ1+mxceF/N7C
O+Qrm838h/ZkaHy1fu+kyJyLNlVw8ZtrT4pjt3H9XKe52fPbL5PbKGIdBZyJnBPtKw52v2BhsU1G
PQ5unvod+w2HcZlZUXD1mWsHZ4Ajxk4aNkfJcWyZ3PtI2IiTnxnUenWndOQxI2p3/nc1gxuGhHnf
u882Ruvlz2qO5Ja07dgt3qDmalWLMfrCTOcQZ+RMa3W05s/j9/SB5MHp/c02HtHvThQ4t4XN5bgM
/gzOWd2SG2jfMbkowFQ6p/h5mhzN9vJUozzwfrHHzH9yF3Jl0i9OFsNv3IZYpfAJas8lPm8MYx8T
2q43O7Xb8MZUfqZTjM3DfkEHvTHsjeHeHOTxT47Xg1ngDFpO7901IHvqZd9iomMlvFoXNzMHOKMt
54gnR5dj1bQBPQ4fF2xTauGxqtJG9+FhuTXiBbtGwr1x2fa1gO1pf+yzHbPZcOi3pldj1ki/LANz
q89DyaCus5SKj7C5iegUPNtwws3YvPCHOWpToPN2TwaP4bOvGbch10nyOcvnHE6xrJ30L6IFmr/c
Ladza8695zwJYxcf3JYVmF7+Dvb4TmoJgnkXfJ/3lBGpHb/bCFTsMuPzctu8GGj2pQsTkdqLL//2
/GSCWsnytcMQ5WhgJTL9bMBAxJFjFzqJST4fyYgnHzScj2L1MmFPeNS5R/8dKWSEHUkzYz9CN5MJ
itj8y8+dAfshr9PNPATOL9uUkfcPsX9OpzXSe3CQYv+CtKFOayYfrmPW7OB07vF6qFsp62toX32t
X+pWsriIsMC+RMGrIVgDC+3h3Xnsn0busTDqZEo1R8/3xGyOMNBtXE68YwdODixy2YM3j9zH65pb
YYIz50IzMF5dh62nOSKuSo4SZJvCw5KsccH6H7dnQ0jaaBT4Z3OWXmbgHIfniJOE7aJGWU3CPM6A
nr/xEa7UkMcNxg+khOdz9WuNBcujQQQg7AAYpCCM2HN7YSgXuDmwtViespmLC7QLPKNeq8MoMCmm
V4B7Y8hsnQI+PBqLY/FBJ+CqGswB9ipqxXcKY2Ydh+w69x2rjDZgJd/aH03GiITOqIeNQc8C1Pzy
AK908mhP68fhMRnS6YYzwMViX+VkYMwKGZsJ1KGky9GFQ493la0ZeSEjZygzWA9YfIXP5Cc0zv7O
6jLbS86DEwv2DZ527OfgK6RfYEbW/cNtyBrlcueoxxnNf1kwJcMYbWP6nxl8TYZMe2zOC54RhL9I
fz7nc24w5WQ7obpAvPj4zXzh0hwLHCw0FJQC+AJjlrmWgc+w0k9MUh8zk2fjFc4EYIPbkRXw6DDC
9zpO546JhSN9waWPPTsL7MYiunb2jndd291T57fLjGYAord7Pe8axah19WPKm7x8QBT8TiYvLoEA
o1irHyeaMeNKTDSqy953TPHIXp3eU9bRwepkOLnmIKzJx6Mr0/QfS4WxwWqmZzzcRy1tD0SDF1ns
pXHLcsdD4nTEHGOdM+rlSbJ+aqX0Ae/i1/JlzTHMmCH0XIGk4Jgz/kDxDyLKwEd89ORjDhzo43TK
5s5D0dEm0I7hP4kho7VA0t65h4vKqQuuxe8cFukNJWrnPOLEfD9HVyynR8d8u7U3rn6HjS/kkVhD
zAHm4Z2z67ncY1Iy6oyOrdIwTd7BAJ7bH+xq/8fSmW2nqgRh+IlYi0FAbgHnWaNRb1jGREAEFEGB
pz9fuc86OdmJYeiurqquruGvFk9Y/N7q990rxfYw1w71/Gid8jkM9K92j4RBNM7o7HnIcubQz34I
u7GCKFBVW2WRnxRnMbseXygB2TMgMEf0op0nz+Sz+0SsJB3vu54eAb+SHNV8jsJBj7PEZiu5zI3H
6TtAV0EwTv+iEZNjF/ZnZ8fM4dk4ADiJsobvcFbiyWEALwpjH7uiHGNTwHgccRV9iicMKWAHyU8Y
PhCVD5h0nE9gTDRCsmuKvmxh762wE+rjXRIvoVbC2OElMI0/u97UDAOdujeUforrkFzmx+zNmV91
5gVWRTC2nHmYTyoxu5ReerKCHuLbXIwzlOLomJ6wM3EGvy/sXPKxskFcMQ3xr52gmPiKb1HP4J8E
WFXscK6x+e/2lXEyTHF0KZt2LwHNyMfZwtnlzaZ14krj/O/yPeeOvbPR9v9es+Get1/JgTI++eTo
4SaRy9kU3hdOKebZ2Gt7egA+vGRHUtE+OaW79KReCMee4fxULoZkFxlFl9933I5T9EwG1SmFmDLu
XrqTqWhnjsD8xx08Y8dR8DMoNPuZo/QOhfi+/PsrnxQoKH6T4T88eW2Og0j+g4lMcV3K49s9kscQ
z+we2N3GmTkzE23PjnQv/BpMiMv7Ep9iNo8PEoXQGZ81GxqvyHdk85D/1M4ZOBeYZygNZXfdO5an
tTLO5t7cX5fPXSZn6Hafi5HY7kOiE6iIFU8lsYqVkdnLA+WP74ux/8wmmMUnTq+7J74kNNrpjqzj
J0+4Jjkx4l1zSZFFoQYr0O4tKtb2UFQ0jiy4EE++dyga5Fweco+sdfyZNkO9sOl9mIK5Qsr3Jd/J
ez9nVbYboBtYGOguNG332Li4F+GP/IREIi4JRGFwlMJFvixavWdOt2qAg+2MSxfPpbARn+UsuimE
NfbYGTLddg+tbagIZ7Ev8R6+INa5uWCW052SH+Fj+e3DHhxHoN1O4+M3y5HCEzGzgU1khbW9DETb
f8LxH36ndTO3JlwmhII4mAHNBYZI5S5CzZDAPMvmDLX5c3PhUS0PqHmLULfBk4ESYNQf6sqfYRCo
Chd91o5pyzRkLAyO930O8TI4GTK/weFYixdIi0o1RGawRHbiMubx6e59wcxhcE+MIY+BsBmzdeT/
hocdZNdEAkkjNOT9UI0nwpvAy7EYwexBItmJOSHCCuuKvY4lvKs/skGCKqqGto2fiw181dgOtLom
xPLxrGHhyZs/rJqe0BIyC1iS9cMI4W34y1gumzO1fcZfAAuhMORDIQr3fi75LIuwRS1PRmKgDTQR
HiMQs+GDhPFwqayTSD3LhADz84m/8VbhGFI3ODjxEbaTLAj7T7LTRbF/JNtasQE+cRF6zsZcOBuG
xYmL8bwvMAfuJFzJlwbJ4TVC04/aSXBqugyYK+Q4/iHChzlwJtC2aR8crRWUk0HBDyJgrKFwKzBp
sHUBaRigLDyPx5XLDyLuXKCdNXsoLMqawpl73vBPFLF0eUK7xy9gnHk27ssPiWVEjAERry7OAnek
Jx4rmTaht7X4M4Q/ZeKskXFmQ0CBGecKdYO4UaiwZ4TMTcaArkISYTVha1aHKk9sTyghD+QyFgE7
iM8QeBQPgkfH2zf+C+bFYHCTEcPaiNjAVlgMXMmTGdrzwuAg7edx7f4jHh96YrcmJ2b8Tz6zL06M
Hy0rb5P24ClGXzIMmkWX7b+pqbawh3EE1IZECx45INDhfVlz3mo7v2UUeHEauCXhbINDIRh+6zfN
OMt6o0V0OuV8+iDwZVAD22n9qlzf9Ut07broDBObD3gDNtZyfOve+l0KyLsjZdOYKrEI9k/OoG/9
y7Rq0i03RosXVGIPrF7iX/FX5wwlChYJKbp1R/FwOUfdwO3kyzsWsnmdJiGBwMeZd3A8JQJaYshg
E7QYE9nlDh8y3RT/RN3dciQ3aUWBHaS/thbn26L+xgLkkF/RtYG8Jm2QYnCqs5wBtx7GJ16trJ5w
4KiI/SPr3fSC9YRTPmiO7IcaGWf0LW3nFcjnWPyEGx+r8v6FKWblS+u1tYEHkFOSG4Gli1FVxD4G
L3oBawnIfQevCS4ZG49NuY6MyL01fcZRf7zJnOiKoRjpVxLXD1qAsOATp0TXphsznuxg9oOkkB4q
xstOXOmRceG02snnSAEUfFufMB+8WVNWnc9zvKIPWswrABwe7pglaEtOTmgVXDoSdmMnyA8POrIH
s2fRRxdy8OKx+i1wm+Cbc1b3uUYWnHlWb8RhjnHMXwv3hxMMr0iwhl7drZCw69GFnmOSeb7i1BDP
EiXUYffqwfcYuup9F4RMBjnAw+aI8VWASZUtmsizSrwQPGyH8UZxLmm7G7z8HEw5tBFJgrQg93eK
0r1iw3F8f3GazZdX1jV8lq5NeaRlkXqO7bpjAJzWE06T5cNnZGEyxNyKrk8JIrDnK+3SSjZm/qVe
h8FzSjUdZzOO5TgW7sG01Eqv+yg8I94+nXlC8CDPSCiqPLOz7qZSR/FzCxb8bmug2pUDFs6hkbs9
jIio5b+P2+btzFFTuFErx00bcgdaXBDPdZi1Xgb5IZeabJL7jjzGYvRg3lozrw3LZSPBwtfbWReo
GdP6gewVbvnn29WDXht28GN4r2behSebbFLlv3YwzvBm6LBFnIyDeASPsMtwaLrrO81u3G7ieHn2
p+TNtKWp1X31eE4NO3ATa9Ky8k1C9cV16FjbwPZwhz3axQvd9WGtDZiGpPKGPU4yWEh3uJtR6TYF
LM8Yt4Lh186pvN9dPb3UzfxFyzD7RMqdZU0qIm/PdUYQr5ySzZy3M1YZw50zNl71uFmET3LybSx9
DdOv7Im5jgD08vvu2lnnzQJn740mXemfKk0ROi+3PqftqI22UTPPw5kGb2HJ58n4FW3LYqTmv81z
Wmh/DD0OazfDAIMZOZ7GWx41U0LB8iJz75n07Ir9VAOgxel4jyD07KfmVmRIG0E4vCo1hy8cFeRx
PCHynZTYZm5aw7wdNvlvRpNTeCDrbpt2dgUHoVBaL3Y21pNaGe2QObgYsOCecd/M7xTbgMdPukH8
/AkwEu6d84uabkiYaPdxtwHIPFuoIenYSEigfSk6GV2UdT4Io7yJCNwTIPPzNwCIV85FlqeZlJZ3
1K+IrtsdOr4bVNHR3DlRiIEYqVd3gc3SOiDY2mHXbcyb3yqpGxovN+IsCn2nP9fRz/uCR6Mm2vGu
3LzQPcVC68bfNW3ozQm7LAdHsUWqZKzgcNZdlOSzJzfyhAJPCV/eoinjfrwLSb/W6bsRWa5O1q1G
9nd2MAvTVYyne729vMq6eiwlOgA3JZEAvH7VVqd28rXFW9IJltjSNYJx1f80xfGCuvaMyn2QzVXA
uHpHdZ3G8trgPWkrAH5V2j2wZFEkxTuh5zycfgOMMmNNR53S9mJolot1sSgpOLyxihmQchkLzHgS
ntq9x36I+5wjO7srtVXrBMZCSpUwHusrx2m9xiTPNdL7SUqG09szrvP3vceuaB3fzeJ6PeIYuVNV
3TXxEE0M6iVKG6Tw542z7aVl0Gw+4DAYsHCYDqjVy+LKT5uF7nwbBjG92SvFS+h8Z1LK/ZgRDSCr
p0doA1BPmi/THhl9cUuvvq301TEa236O7WjbzXcvikriXQydHVguZI+r2+XVESX0ro8m5AvZeVh+
R9fdoNpqxf7WsZZPxFvJvzS4sYLl25v3RPCajISPKusppWxDMN+NRCUaJp4R0lan43rCXlPSu45E
QgTkymgLzI0COnT6XcqqiDIB5b1xoDNardQIH4NVrU8TbYVOf0LV+HSn2Q3pcz2dpTEXVdzxLIve
ofXxRcS512GIpPY5oE2YlLdgcThzjZkpmvu6kbPiGwsKtV5+aW/B5H0ROLo01+HLZ99VYpwNy9KZ
IZOUHj3xjt98h7yON6Cl1ak9F531q3i76C7HGrZn6Z9OA2qUDTOKdAYfvb8jwgAm+UftknEKc7Rn
3sc4pBQNqF+3cwc37zl+dPZF5yzr113wID0eWccbgY3rkS0ZjVs4sE+0VZ3Qa6qtqU2hgixuMbSy
uQo+BLnqlEJqNChvvCDLvRitQjVeWvx07l57n+VNL6HDXfqXw+920Yvo2Rlt2RI3YdqLimrIbEo0
FIrsdV+h6t/KNM5+68XDIjEgHjXNglW1cbv5ara8KX3t+XCVGAy70K/Tg6KszLrPvlDzDBbtVQ4C
/NvOUgEvNHLb7smp3E55esu9RyPaGtxqVS2+cdQJ8X8s34dNk3H0keFl7ECv9PB8WyOlAtMRgK/Q
N5sl6HLoSMaRI1ibNFg6NcGRX13tkOZ1ej9KHje74uMyJ1qzzOwRuUnU/lBt2K17UKl+mn6B0wN6
UaPVhLBwmRI6PzOJlj6HzSPsGa/vhOrOzr776F9ZbajEcIM6I8GLSsKn4zb6i3+pE3DGXXt+fU+K
0Keej1dodb/yOs1MTSdOd2a/JlYzutLAKOy9KURUr0/iOCaOrB/TGesqJvhMiTnq0Dy8IBew9GoN
jNJRUuD59Ln12Z13GkDHKKTKyLjQ3Bh+jI93a5hmy4SPupb/oCzC+a6um2u4ZujsgJqxVtUv/UFD
MfvUoUSzXlyjbQyf6Q8Cmbc/qg6haJ0umuvYBBel7tn5ykLWuJy2lNG0ikd2PM0bL9GHXXWs5LPX
HUureBBsJRdEm+rplWS/vtXMwkb1X6+J0p3dX5u9xSzbdFE9fuwn7d8Z+PX1HdihVzNFJwLw5HaI
8/Mz/y5Ynmb55HrreZqE1opSLfYcebN+TuyDEx0tkVEgKOGOq6KNrt3FuxmFDFBNLs3jh19s8+VD
Z3Wu66O4BNY5najFutWxU0tU3DC8f8cVfuxxBGZCd5FQ1ZMOIsW19JEKiq49qN7H6vanab9lJ3C7
VCG/gnPeDF+PkTIxUnyiqhvdor5TL1/QpliX0dbWfrvsNOENJfyq3Ci6Yr79KIrfUA5WvL4tGOqB
9378em10U0WN/RWO5QXck4MzoRW9wqY99asgZFK6BfODILX6Z1mHqGTRS9cyjo+oH0b9x3XcyXZh
i5U1C+LVQ9m/3gNeAU0tPI5OuFOoejOi+Uvp9BU6TlOIV2lkdsRAd907ZJvonq1SpHbFW1W5ylT7
TbFXAyk+7WY+jEmjhKB2qbQE0bAmacd2o7CXc03UN2gtS/0uHF96bBkm+9TDf1BHd6OG0xX7hLRU
MrMKF4AP1Gs6R9a0DVD80+fdc4YOrV5DP8s8rijP2oIPlWB0o4y9dV+kzp3NL97Tf5NRo7kJKeGo
DQ5UJBdhYV7sjbriHTVYtBhZJNXffOYef9MflL7TVQ/KM8zb232CHvfDs+n40YHB19ohdXBy9iAf
b2l/X4d76DN+2gKwrTApqp0bGMWNf8QyBC2icPmA9z4AHrNdqlSlCIWtoqWSV5m83jwfaRGuaV2/
ZuTBUC08Xm09XYdC1CVjI1idQ0RzHP+wiVNJGwZCpZdBRG1aHsKfFGxWqZdwpvr8RZ01cGAP4PrI
EuihtX3FD3/eq+LsAAomyVHwCV8j9VgvoVjw1zlSN/raU+EX9kzKOowz2SiQanYloUGSJgyiyeEw
1ik1XJLWNYlW4eK6BXSgO6cM/o2xRrke4KfaBoLZ086sWalrbQk6KWmNiurXS2UCjCfNKRI8DL3w
0rF89pP4wix4tfElRTtEQKl2eR06M0R/1S7e491zHP7os6vjvqbhjoVs1s8x1VTUitxHnRlUYGkg
XUjpAkxBnSjnGPLJSFS/4B4oYAOoLYvJcQOTzJS/VrbX8PXyO+AP5rMGYjvuve5TRqxH3+haK/Md
e2EUvevNU21s2B2c1tR0we3rYGCAIJWTre/fwt7r4WuGjzLlYrYMCj7fq0rGkeww7sZXnGKZS12o
rXvvwutuwVI6a0uq3kyZ9eugr621Qc0spab4AGryPjfaMvlOvsNv5gxnsYklhDJX8Q6WQhOvYBIY
BCrCbdBOPaa2iBgztmMfDpUb2NCBsdjD3zAfY2LCYe4HJ9bJ/GrW5aFe2lP92P7CkvoxvMBd3N/+
drc8HRQJa0vC983uQdir6YEZCLsqap+VRUTv4FhfvfBHZGw/yc7Mi1eA/EvZpyhSF/krztmeRxQC
7rXVC4/K2i79tkeVQ7hkcj8770Hwpx5fB+PX+Hod1MZXJiRQXK++ejS+QFSW4lbYv900azrS/Dq/
jApJqUu/pNU7dTE/L457a+yjbKpQ9Wm77aGDzKku9eUWM7Sn0Utgd8xloroJOq/qU26qIVRz87dD
8Z5puDG7+aG49rTD9Y3YageQIt8YDQBdEP2jdug3/9aoA462ClQzfQrRl6QEThoMWOrQpPIP1EJj
lE6A+Uu/zWWwbpfGksbNa9DDpkAks7qCNCgF6EAQ67Nm/QZPrd0HmHA9aSFhbgQ/AL8ixnu9x5Ne
78GRmnEmYVdxC8fFwuRPwdHcdI4xlc7dWXvA9K/3rzMB4uCorqyVOo9GOI2HaOHgyBpg0AGqkWCa
0bjqvZKtuHLtTX0OtgYyFX93twyg3JPXw9vtKfZQSpZYdwaR8wsZb9M7Fu0+R0lqi2RnzVRqv5FE
6aFcnxt8u8U+20cYh2eNYb1X+jHbi9vjCJvDCC/OJPdnryEK4LcLAb8AsXcgOGXBrOj7VHavOitz
YyzQ9umluvkEZgnUrPRVs6qX970JUnJnUC8SG5cDJxZ9FmyJV660hWA8GJv7GQ4PdwZI2vITij2+
aBs2kPveGb5CMnJ868hPlhTDF2fIku07R6QQ5cDLj8CccQLL3WalbW7Upp7VYwhN2g2VlSv2MfSt
sYGBRlKRfKXcIR3EmGlsqCAwsNNteKx65M33c3DKZAjFGZ7FFVUvyj3kzi/lASyVj8qPQV+RLedV
91GoyKNYWfzFRN5YFiSrplfgLBchzM7QgYXj79xcHkjy3t4x7VbqStCBpfss6dFw0J0y3lW7QR9m
59v+3xNjeQIvQu7KMzapTKlZGV/PxoPzjREgWNaW7lWcqHq8ADI8hnTWWYKKKkASXUnccYFtPD6p
xLRgb+r227uwTlH3BXaC2bW/7W98QfMok+DvvUq+RdOj3d8kpFA1xikcC6fiKXcf6cUWYA/v1rId
OwAoBbITO3GP71gH1GazdwcwDO0fExcVjMbLzijsTfjTbgKjH/yhE3kOT0ATYXsYqNoNW8W6XsKq
qDRmHP6gokL8S6L5WBh51F6dO2BPrcoDd3TynukDcLGWW36KPboIxJvG8eOf+JutUl1jmHTW8Y8z
rJfMGcF3vthk2YmTb+A7RIuyzTg+lml9QPWxc7bLbGZ+TVCfWDRW4YUqtj7eIzdoXe3wRhGVrvmb
fjdAtKO2UFLAm7PvhqXr/JJhhH6x5hp4lUD5VWB/8lcbtfr9fAyUZp/8oJFmj2/UdQSsxEHQQe2D
/Ytv8PnDS54aKd6i6BJALYyNaKqrCywBRjGPvgIVQGWyz2F8jfHnLE2fonegWZtvc8R9+Q8HZQO4
AFJMDjzEXt62t61yuI6zY5f6tMZ3TiFFjgVlh5Q1uUWP6jz+bXuU0lFNhI29zTwM0xnFhy5ZCBTh
jUPv1LgbvCQ96wIWC7F0fyW1iqp/o/9WeujuLbBxgQvx3tRsmABdCWwA2f/URFFsBTws9n4PQvrP
XubpQ6k0fPWQF+4pqLgiBwYUBoNEcSL43hMwfuKkoDsUg7lUN9U0hEj6oRf7Qc/xVerr7z2SwfrN
aP4CEC8cURMVD85Pn3qzV0/zpmTuz63+VkAibl7kdl115DCTx4g0VK/0GE6vGDhLLPxF1IuBA5Hq
2BeDQ+d6tKLw71CARQSRIvDyjekVgJUkm2LwpnqMEtEJChRslMQH8c3Tf95zbNle0/MTHoLzoQcr
+A2opRjn/OlItgrPu4C4woHRbfa46fq6vw16Jnu+7mlT6barUxwEJo1GiUyDR6L0kfVh4e3MkQL8
HMi68g8pl1TkkqvstdIBxxf8HVLzxld3mPiFu0lcDKFpn6DJuPwyiEGxFEb//kW8KVoST5qTrAVg
wySQLjCCc01VDrq4b3ld3/auDAAt9h47LlDUFNfaPcVrh+xUfRvQR4tS4B9BTgNDlvJIGoIdSzel
wAidsQeMqp8tAYQb19PXiGytPllNIDgL2l7p70nx79HuaQBUCKk7Ai4OGpkPaLXfJwvl7ZkUNrQ+
mbN+l/+u/CQbskKO2xGk6yFRFVBSdO/Vfw732kYkE8wYKOSRfuKRguSROQvSyoTsHn7hFOk3PQF7
73hXX+ndcXbFp2w601zyecaktfQoX/aor/rqwpRS4reL/Ss+s3hNBjOZthTTByNcPe7TwxFEYcGM
MDhwp9LXqDsQsgN7RTG2OsZfN9amoCnAw6ibb8rVmAuR/JG0uKI2ZS7giSDe9ZRLiHSAaDYNJwKB
0HjkMrkkcSAFiBzhrHidQgtBcqeAb1HAenRsXXTH0SEcpvPOrvbtxQRwopm6Tn5C4HM+fXWoZHmc
SBPq0O2gIHrfTssFvZU9AZF7ASwJYGufaN+AbM5JNINxx80QOaTEnCAZEMzBXAFzp4BVggEZ4TPA
rcAXoESB9PeW/ASgb3A2AUfRQXDldvQlaFjKARQyWII6Fs8A4gh8ckSbbZoWLd2hPjGmGR0DWtAz
Hf7jzOU/el1v9R6iCn1ObozquiymNUFLEiwFwgKhLD3r+z54Q98r5UHKt6AXWJ7lHaVTUU2F7erm
EeaggKqmcCpZZAOxtd7QW2Dqr5t8ho/NNf1wowNrZQzT8c8dKaWI7IfjHd0qaXjl274Xo5kUoJ9L
H2cGzZZAVxpS2zJy+mEP6EBgBHYooL45aTCbvGoGqpcP9pv7QZ+Hbx8DdWmBhRiPo40UxRZUHD/7
HHpA7coxHFnvPpXFLkENkBeICvsWgAgERcddPx5EPgGe0d3HLwoohrQqUHsOnVlp1zWvKc5/nIAU
gnPJsu1lmIPUxb4I0ox5pSMNZcd2P0K3TB7zZkcSDDHKYvqYp3PQ+KdEkOjkKVD+dIMHJt4+Swxu
XYYUacTz5BQtyS62FwQDyRSRdrUgY85kINFXeCopzd5VFKJhgtqU9HkP+Vki/8QfCVt+Gq5hQw2D
lTomnrDq3vx6D75DcHxerJm5uE45xieXN1oIzlhwQFzhI6ywVOlgO8UC1zYVOJMYfq3Srwh10fSt
6s6vcqQcsHdrWLA4WnFd+hHACPHHDY5tJ0bjHWfmOJiZSd9YcA2GszSNuspFkdigoBkQFOzM2t/w
AhKHKDI+wzycAp91m5Jfz7M/vQcAAAnJ5HSxhaYVBlfX9rIpDsZMnoWrsBpfSeKELoIT4gwfSCpP
oJxvylSZMkjgmxzbdSURLJpXYFLja51io1ozzHOulHmQoE60ZsQjxatRAZoLKOcgIyNRBsRrHDLZ
8AS5V3HFYr1yAx0v3mOsQxkX04Y4Y+IA1ZgzKOVa6hcWGMYZah5oEWxcfYW+5gnaoho3oN8zQxk0
Q8FxOcZW5Rk0LhR/E6BtkIuY5+zzRmXIU/QVaKSzmNY4QAE3uPBdB38eyff8WkFbYH/R+++xMjQW
nVnN0XkWXjgu3KaMXuITgKzeY0ZtzWSK0ZSRQzAdMvBuXgbMLL0uSOKjsSOPATeNlc0AHH00zA1f
8HuMBSqvYTK4faHIIryIs4n3Y3ZKN02ZVzXWbU96+mABY6NzyiHGnbt30K4X/GvQbo+Pm3F8YSll
/hxVmgHGIt9mvAEXjQVdKhYzmt7PHKRtuowzJIBE3tKxk/EzGoHDFrRiWTuQV8ArfY8fuLeRFfzL
8jTM7WYgY5LXsQYyQGERWVnM0mF4ob0Hc2M9hywNNOZCWUUMaS56cieD44Cx4iEr4QoZLe1kOUXM
OIbAeVSqCB9xEeZ1EQOAi+tBxKMzq3CCYS8sBCumM2fdKHNmAeG74K8ZsK74zfi9GeCocobQrzP7
t3yKdKgZQQVxk7HKjJulCoOezbu1EZ4IXCbw1ntsC2yuRA7kD+jlKbFsTrUecRqD5ZDHIeGsLien
agxNgITe67wGIeGRMh9Mec7MBviAa95/92haeJQDIhRh0xYi/CPEc8ysJ8+xuHZgs3wIyhv3T1Lg
LfOJjJF9SHhOTtXwVtBDoAeCWC38qS3ghhn0+vAqeDKNx4sF7xrnOdPFe4JGqfu8bfJvyTqzWz3/
SA/HTRg5+MN7k3PDZxb4YfCSyJV3AlHIoRBGCA0hP6sXX+RaXiR83/4K6C4M5gx37e9zzFEK/4l6
FCkX1O1oymD4kNtVn0ETbSJ+9SerEPzBCRM8mxodNmW8CIbi0+dmSlepz98qNtKZQ50jLJoPOQVV
wt3VOPi7sXcCH4SrBQ8OQJaTHLdL7nDE5oCmzsNLJUJMpaPDGHgzeGQKQ+T4JMN1hsFJXsmjcXaT
fT+w8l7FiSNlwbgPNvy7n3kf0EZDe8qTh9BSPudiFifCjzJnqfC0iFeE9nv21JkWnEKYBZeQhjrA
18Jr/oRUHZVlfEzIR/wxRlylTHFjQtRaJhE8cb96eEJZ9o9UQppfWH3S/jYqj9CkL9QEuD/Gl0+0
3+jq3zEL4MZb6XchEKYqLeEwTRjN760ecELjWOYog27h4TCSL1zrB/OL1k/Zq0fFUGdN2wRaFn/Z
h+tWmTZrTondbVcaRqg/hBGrdFb+KYfqO/rTDs6XNdfnwhSs40Y9chxf4LUylu2ysxaN8mNsujOd
tkC01Jloy2ryITnQOF18l+DzDD6txcNdfhGwHpUtkoSulG5DCQZhvBajMFzfvsI5CTPWqgKarfRJ
SSGJygx7KvifO4KYwKbv+VBaSXdnBRl0cvLHr7NnDYhWwLjoDDmVP/zO8X6GK9hGns2IRbPwbGJZ
7exNSUZavLMXbEQKOSdJyLAFqMjeSIrkJr0kFFzgMDLJEBlrZ3tTANRJcHOORxdZBz8R1+cJ9Rie
6Mw46hzNL23BHXyR7XDBTYSjwxFFV59fYY94EH959Boc7JXHj+xFqHaJQ5o4B2E9vpD88gxp+cov
OIPPSSRBuXYxiUlc2aMBQYxFFRbn4oybgE69q/pM3h5eU0IAHRyTODngVP0oKpaATS6hBIK69z2j
QcsRwSnO4Fnox8qirki8H6g7XhHuiFnh40CzZDfx679AUhMCIP0Qk1sb/GEYfuSZfFzKddIX1wlp
1rK5YABQJsQj3jVubvV4J0fZ/XReyfY4iy7xBZIRjFLxPgVbc8PzHj384/dz9h7jvdJXdI5j4z7i
r8UvG8k7dXzVR52UcPzfuJvE51YveDl7FDsVDgkBms1vvonvFO8KOxQxyQ39pktaf9hT8bQGp4BD
1T7444naQhxmBZ4WFc9d+2sY7oNjMy0r9kJ50rp3/Gtt36vs/PEVaqP2NzihKcB1PcFKwTbcxRcV
jYJH2qAHAf72b3QIM9yH3/Xiveo6XsxZnIBLIz4uFA5OIJxelQRSLERbcQmiWC8JneTphMgG80qv
xLIlToJPG+1s/PJcXBpdZm+TYT/Ca+S8vBTkME5C0YLvED34IyBTxiCzQShxxrJSejPiL6wr03iQ
VAGiwVuYgeehaPkVSgZ/BGrxNe06s/gHlZF8l4d2I1PGpYKPrnHhLmjCnawDNMZr1Fnr6/rQLp2h
senQSnlKktoO/gIsW5EADTqnzMTbzRyYDwZQsJXOeDJ3HECG+LHwkMMtDIxhJBcoxL+ClfbC75nS
5fzposZQJHzHo/8cC9QHwwq/0V/1QRxUv+jF8Pt+5jHdY4e4J0euPU6nULzmrwPfnCGiDJeyQfDe
GHek+RX/2Gqf9SRygGsXBQU90G8OxtlrrxAaxqim3w4np40BVZoVbukhOrvNvESc/ZgWxKTETUcM
iNwoyWHj37bqAdt4oGOh02OVwwv+vGOzIqRWaz63E1GAhU5YY9N6EXEc/1LXKOA7uNOfmAgBQNhB
NjvG2viEYZS497Z8WICnQ3xCL8QPoR2xMKSSWIZj+GX3TzTa02V/IAABE8HAOBjfjs+Oxf6A445o
CgyTNz5BC65xYoILFo70CVLTJXK8jynlomaG46njEd3RNgg/s0QpopAwwPMLS8sssYrY2JgctGTy
WE0Ef5BU2QcJYoIwgBoFXUuCFEU/TUc1gGE3cF8JyvZ5A8zLY5kBvtzg1kMKlCeiinFkS5YGakUM
MSwFKlBZ+ruL44+54/7upKDhbIgpszLs+axd1YhNwTW8C0FoLD8n14BPqhVTgFBoHTY8eAVCH4kz
i4kGeDmBQEq4IOV35KwZuNqIqFn43B5+aE4gMsZ7W/eJzZEgEDjUyh3e6gADUwQJ6cs8lHySA7zj
4/M0fiEeWw2TZ92YHZNiUK/DI/I4UEE8wPUWLD/7DNJDXKYACpdlYVMGoFMd8EgxPFSfp+IxJgbH
7DlTETNGIUK0T4wT7+dHw6moWqPX7YxRJSy6TtgS3X0TgxQVfT/DRGgTsaEIJijiP0eJMR7szfJA
jHEP/fgQShN1xV64k8wIczmimlgmfkYryifn215OAvjClzoO2nZxpZKoGqpr+pjgAneIH5BeGF+Y
LvJtbfnGIwg44ISGV+Ukt40vzhemF2sKvyBYEJnvSN4TO4RtGYISdUB5vbMxvnPEoCZohMOOQOWD
JCvRbrLDcKYtPYjBdsEXB4ZoypS4kHlCMubG2yEoA74+pH0qOoX1gGcZXQw/aqSz9eBfCbM0Qm6I
giDUD59Lbj68w8Kxjv8btoVwop1OEV2ujXMRGoLDrBf2NyuC2KBp0K5NM8LXDrlgZl7+ZnEePrqK
kwcDfDyXvF9kplkywCzpyy5KyAA35M1js2Ab5geYh6Vn52Z00InvLCaER8QhJGINS5QH0YaobbXP
fiFW5V1+ZZIyqx7iQCwD4jOvZkXvU8YJcZkFYoneSYF3fn7Coiw6URECLApoJy7GNNpFR2sJl2ji
w6+zPmHL+z4BjUwFfU1eE3efM9aRbbDwkByeiZrhc9FGFeZnRAdDZgqTozTN2Jf1Z01wUWcSsoCv
GBrTZ925i8QYAq4wixzfMI3o6BV/cyVUZTyMAgXA9IFP/oUWaJcq/SX9gd3ctEaoBSjO02EHnkvI
jKFEzoz7tYUGq1pznAVTuD8FFzYTTlDp4nQUUpDRARj2S8K4EC6N+ogAsQ3eKNEcQq9oyzrziGIQ
qCUKUvSQ3uCIbqLmx4D3Ni3M3Pga4Gw/KFR19ZAITvwDSbkJ/uFtfIkoHO5n+b/9hV0gMfnut2uv
rYa8j1eg1liVB347rB/QlG2XHQlaI5CMjxgKMNY8qDWwnfkx7faJl2DJE9pocHc+vQDajgiobq+D
krYZBg00cKL2b0CVxCcNQ5DUhZUUklBfckENsf+GeJ7jC2wZ/Jm/7JGcuAhsw9xE3+6uuubAiXmE
XbTlDDa4E6Rd54CIRn9x6+ff8U+z4iGdVXyhGvHbHpmEzgV0XhzKDzyxVw9QZvS5CwAM7ShBlV1e
R3jbsq9sBPSFW25LghKJT4oIHpLCZ9dbNkPO6mO8tRd6sVNRRxThLf1K6M+o+dIAJqO4f5HuHKos
gFVAxsn/kwUdIFRIPa1szvBdRhL0FMMWuxhtwAwL4hISF0WOmIdIfCkiDHXZj/g7fMhGUZLcK7IY
XsJv1CoSwPXYO+KLqFG3M5ZQ3B9kVCDY3I9Q8QqkXRRdJCqAnYRHi+DwDqzedISyFjvjo470bIzU
Ib1smO0y/JG8FVvUCTrgyWZsfOxBMG4IwOMMUuW6pvHRNGzh8EFdCUrrTZ0oytMNjAFw4YpOybFI
LvyOjcAs0DbwNoLLRsfO8lJENSDdJOIxHWJ9Jr6eggI7rKUQPpGlhkExe38ZHHsndje5BRIndAmH
kQzAcfAf+yEeEjkmlZouAr+MkhgheTtE9ngjQ8UiOtTAvFGcxKFh0x4I8OkctiwZV3b27F+0qnRo
Je3w21pDV+03fwwc4FEoySGjkUKwSYTP2wDCoodgNWv96HzJFD7BR4yjzlFSQGhzyE5eESHtcLL1
zFhitNqBCoQAVFk5kaMl0hZUCmyhY/j668aLvHQ5PMc6qELus5yHLw57NN/S8L8nPvUxWT0u6rED
Er/We9nTFusdM3Na26DHjeiFZ5UujRJlOuzxOUUWpHkODSDXNU+n6SDpIjQ9PPJB8RfQg6/rXv8j
6b6WE1mWKIB+ERF48wo03iOM9EIIGZzwnq8/q+ZE3DsxRyMJ6K6uyty5zbPKVbnH2bCU/IpP961C
O1EaJdqbcrwYnAlFmxfFMwN09k3VR8UJHwlsbGIt83y9mFIGR/RC91VJli7lRTfZFCNfi5dD8qWJ
3oVZ83OeTpQ25UPj3Lrui62MqTLrQ51dKztfdQ/VY3fZzDWS01R1prFq/X0mGtev2fBVunR2nVQj
0cl0dGX1c/1UIvfJlF4R2KT7QKcGC98Gcdzw8ZYN2zTWjg85lP7mdZXZ4uM3Djc0fzeCLsXW5X0C
F6iY7fw1bh8OvdrNHO7cMZJq/Jkoih8sn1qv1qNV6D45icfLRtMVGdrCR5b9XDlld4hJSjuMQkxD
Zpr1tWQ5VUo2kUW0pr8w0Ez56fNOTKaN7hND9z/dz85KT6OS7CTVWP81lp1rK9Yo/Jyz0aarAK2u
B61XlEfxMt4tGjTpg7P9R8XggP9Jfe2lxHaVLpX8YNX9c0pOFsN8SL2LgmevCmQezGpdvGbs3c8a
3pihHiPmBOYhtMemxN0Lpxe18Oez8Xj/+/FLZp3LFDInPm89SBZjvftE1GSPZqqQaGZ68T7HGGrv
XfnZSTfGccNYZ3mfQvlVz3tSh8fPU+/Yvs0X1b/utWOaKfzv7eJAGUgN6hMCRmt+rHxBRedE+Tpu
cElNWb7+7Ee7bqq2YJ+HiApG8SHLy2hW/OvEi/lBBu/mVDHXqVFIGM0tKwJ0DeemalozxlVDqlM5
JAiuOrRZDdIKQjfjDwA9H53Ll1nHk41PY30pJZXiXYJVX6JkBXuY/AGl02VIUG58aeeFuk4S+WiD
+z85XcvrNNN5XB+z48oFI86DXz+5pp6n1Zwv1dtlVswYyY6zkhmP3SQk4c6crXQpsRUbJaZUuVIw
daR9Qxk3oLZ+GThdP066VeVz69k5h9FlBqenvHs3bcoGs+sPXWyOkvPePk2S8gxGhUG6t3XbfzKd
TT+eLcVfxfV77KuwjApJ21VztzVYTC0DSSycn4+eE5daZhuFaqGRCw6Gi+Zp+FyVTJt3wgOK8R+U
dJnI98FGvsNqcKvckkHt/4rZJsyJx7ReBDrmJsEFIVFdMN4k6z9haI0TT3wbTWYA3Y130unKazWK
4dnbmhHfX12n3D1dIel4dR/TwtPCOcGPNuxqEcsvppWFrgLRwaevUa/Ttz9nJsS5BKVfFft7ZxiP
xJ8tz5xCbHcS/CbP+tELq8NQAOq9kvlJ/qp8ZCj7i/aey3X/diNs2Nyjt8Ph7h/JAhKNHEYqCzyK
tr9SHseCccriMsgcy89QGpvmVL08QIX46jOQafqnaWrVwhOrXi7VI9uO4fFVP8/J4MJZ/Yvpkv7I
ZprJvgNTKZU/t7TWoRl+dDHYgRLndW3BIWSmgOhnFfrewr860MdhzfPlwlAbiLTQSowV62Ay5af3
E6o58ulHZZOuGCFcbk0NyQvapQL+ix6LyMdX4gWQ81aKNTWpGPLE28XjLFrT8serM20voC/LSFzr
ldn3EdWTt13tYLc5DfaFnkKz8PZK9f6yNZ0mKMu11AxrD0+rKvIe+oSLdBltCr2FWK94tNxXysAT
3ddq17nZ5d79Cj/AyPwvUnLm267Ced0/Nx1936t9A9LjSNtwxjSiFFubgz2tKowVTaeV0v4N5fgw
ggr/O/uem/ZFbd6eRQeLfl3PYHjEymbNZvo2KImZd8EWIZlUdmHrNs1/qGKOv9kPZYARG/JVsnbg
+j9rxjfTw6ImGybeWf+s24neqVLonj8Zy03VT+dG5s1rRmoWFvlhKv3XwtgyMj20EsOdQi+EFQTX
d25Vn5tO7iuYw9/USFzlaAXK29rKfNjHxcy7x982tDIEz078qrUQXzcU9XQZhWx9V9Jg4d6v1rVd
rKr+OeMtreRghAbDwPwGTUNnN7JCLjsHCC3c+llF26FAedZmTeqAmxJITPPXs8HBrXb8SZU5iGRL
xKdlw91XydyjFgzXzObZgx6T7/SfRGRGI780G5junpu7FJUPOGWWuOH06Ow4l9fdNEBytD0NMteQ
NZQO1zj3HYQTy7fTNHdqYC+p/4KcASF0otdQ4a9xau7V/ADDCduq8O0+KrW3iI+7eiwXrdmuaomk
P9CYIS75tfhSb5uhW6ypw0GyA50HrBW67r7RxE7tUlRjzX5Wny5NMlCaFIyfO+MHvINtCKBXpZk7
v+NjVnWbWDrMA3B5wp2ale5Fr1H8QX+PHA7fY3fPOGjbXGEnoLAXU07KkCEQK8vykkN9NhTVN28n
p6lr/LhIYCIT29ZkTQxhZECIwrc3AxOVo2pBa+9sTK/iilssl7sGFy3a3a7pAcpWNZjgtQ6Uxl0M
S6AXxOtUXY+2E9O8fGl+miSa2dKhDkYHDHdzX6kb7VuUPJaIejUbnUT3xsbwVH9NsK8Dyg5iczTu
3kQGxbC+sBme7d3bVmLUPbpx1lbVrMI28fw99bb9FBPWWJ3ngablM9/YN15hD/aWUbW7erFesHwp
bTsFHDUnQKnQ9ZwnnQAg+KB6osaAtz8qp0LDw+60SK4be3sy8E4J6xu90go0NEySHGx+d9tu/N7S
w55utUfoqFUAOE/isUKLlEmUzv07x4Ab/occ5TROaKFr9vpjwd6GjOeg5KQwH/ZIA3NdgD5nfZwq
wQ9f+Vuhps1JfKuD7TCAOdceTzjwydG1tboQdR3Ipkfdsr71IdwXOGTzvP3WUexrq/l+cmgH6tor
+lxgBiXqjnIcq7/SVbU1/qt7elHAxH7XYt29LB2klzNugl6wnvuWKadqzg/OBlDIeuV9cz3St2Z6
xwi/sfooyyMopWSvXDFkEFtG94ncq4Y2p7Zrl5d9Tu/lzy1ySaiVNuVj7SnSV9JN2ZDrPMdEdUJq
23SNz0mhJ9Ap1krnZBNFf6M9ntng3Mj2Y5X7/NxdbUqeu3Xr9m60AExzEiQ7hV7O8zb/8+tlJvfZ
6n6KGGmeW+oKbwggryUrH3v3uUv2NxLp1Urmi4u1RJL0fDMrP+eXdTN/HMI4Hl82HKWjjudfBFuh
wuU2pDyEeZPGLIGbqPl0skAfdAHX34RZCIdHLgUe3Zp2lDl0dYzyoRNOjm8sFYl7xPtIkNtE82Px
iUij8qvrYORFxTwceFJOdfQ4YccMSTK17egN0xzNz1JI9iWulXfNi+jOF8+j9Acnls7FjwPPSrvR
rNQ8Rw/l3mYaEl6Ok/sMNKNwxWJ5fe/qt2N1W2UiiVU4FcMR7UcnGZ2F6WPOHaxfKGZvNbFX2xr/
xdpxBuPJ9z1b22J6V3o1D3V9o4qPG3IDm6a8VSuLWHm7q87RVs7pYoZLWnH9xfzL6I6SzTnZ5Ba9
aSb4YNNufVkuvfxEU4AC+fHkq1O6slmINa8XIwrv2+bSsMnsvtJVPNnSeoZFl7QnOEkCj43rm2ye
cK1CMctsCsGbliPsG7daAQdOtKaADMUIJpthSoV2Od+ARUVYKyVh1ZHsv2t0jDRs+EaLSLFWDFv5
oRz4X7d/MANDwZyKLw24QLZ6kOmWtIuvSzH9KCXeXlvMOT9UIvcp7SoYfUVRlBiQTPuklj0RQ/5A
vCRv9Uzz1qLLX0Cr3q4d1vFl0ZStU+veXvQ9JFGu+Te8zZ8EogEpQX9qH4ifMKXYBLxD9KMVHuEi
miuPeRg/cAxfkksXggp1MlioZ5mLNKejgyj1wnQBp/QLl3by0kY8+y3vPp5HmRYLwvQoVct/JuaF
Cj1Kx2Cwcx+c2/fxs83Xrv6YqKhfeoKnA/5cvbcDh8wmUs3jnJ4kdUM9yr+6t6oAL17hmQoSFpwJ
Tk7aGldxuXbucKGCzFw5TQqdVOdQ207/mo/SbkzS1Q/JFa9GopTp03kXNxqQ1bG4Gb1qCuZM7SHG
4FbOf66BoUhHdb4WVYrpM0tXRuur4vU+yq2gF4ceT6wNB8pcjVQUEeb5LPITpRHXO7JyXbRnL0dr
c7ck4DaRVWDEclUVqo3Z9GOWLScKiE2mEv4XQPOwV5ZItk/XEj8wtTrvAM1NcIw4sGkM/T7clDdU
fdZMjWaX4tJoyp9WBvgDTA86/NmvKqqB3HcYIx+mqXemWJ14J99fdNYU4sRBsa/kOH4ssR/WZPAH
my1Lp3Qp/UM3pxl7qAmLh6Qpjo4qOKDahzUNY/hfZmd6HIbDvHddXQrTV1H/sklzESjuXgxRmnma
gidBWelxKT5DJiXx4V/9VL5U7EmmH0TGd1QxxUQUcuTDouJBXOM7NqOqLG864Xn9jvGSQTwjoVyU
Z511FfKDqNX9l00k4i9rRR3R8RaNRC2OHPonTg2KGBN9t/jYVkVylO+RbPkDpNTuV3zVUy1vhXXw
v1vECYIp9L8gAy0J5e/GJdpWOfuuOJn3N1zyyOgvDcS6m+Wkjh2qFMzRHbxwvAKpXKy1YWBnezIE
YJm5qfhe7HyveGbt4bigHDOAEya5NQsrOZ6hk/d/KDGcyZQBXquR8fLXXdMQd3gleJqRCIbJhI5i
oU7hPn6paseAYDkD1rCd77g0FLNa6NhbLICka8mN0OiRsi+xMysr3dB/lZ88pO6c99/38dLtXM7+
Zn/Pg3210Ck0g3srT5jppplzp9zwHuZW8zRK1m7V1XTWvPYSbTVrvKliQ4RpBNwSwLnuxabHxsn5
5q2xZiv+DY+DPD+ZM9gWxq8wX8y1qUZIeUlit+b9/YGP/L35OdCjsdH5wLkxZ80oNovx8fVjObzQ
+sDu+xnExfBFFDn3X6HCJ1AsHm6eR+hF1fxX1nuS4IY/s2GcBzvMZWvKj9WTj2NEJKulMu1xlQ0G
4e9XsFtA/4ToudhfKRg3MyaM63/sv1tFd4Qs/Az1MZyenW5n13tG1jpZN8pGQDW1V//wU+pBQOJi
EoY/vf34/nnsv+bpUWYa7tBVFkbJXGBHcsOW91RRO4k3NIjZvtpobubuXjJhBJTvFHLVuHDeAMs6
sZRoOlSwLg4EeofaKbSx2nOmkCorSC5zRePLQk9Hp7v2W+H96HjL7HzNePNZu8bN80fnHQt/bjnV
bbqC5mADSb7CFqGC0xDSu27XjeSxAs6ER0NkgZoGSubwkN4L8o618m1+zZvEXIINSyS+U07eQq9v
ZykWWusRaEnNUKifqlZY56Cti98a8Rp8DFcmSDMC0yg3lM/plEfpHWLS6wpj9Xgz8X+oihy74+Ta
5HtStOOWkhNNMoBdp0jsENKH18JWFpVsB4q5awv5GxJtCBbdaRqfeM4Wd8UR4yzEqK7em4dqjnrr
eojcGVxoBQsedyeAUnRaFdQTx962sasspzkH4wmrDAWuj3iCOf4Qb1yoqfGDbEJOE8Ia1UU4bfFX
ofwXm5rd5W3TnvWORbbA0cEBEw7DRC1R27ZX1VQnptLZ1u6Yubmm87oqJdgPqUlwypff3FU6108Q
VnRwLBmal0646/uS9L2igJWQ57gRX/ZAJT6XbmL4ZrXYaNMS6CTN7e3BMtpMz3H+mOApC7r/+Kt7
aoofdp33RePWPJd0r8BYiYuYY4TCZAQHws871r2Rmfw/IGpphpd8LmGmY5RibLsslZ+QtK13Kec/
cEW9kVmVVnOQm2JtYC0fnbihiFlWsBV+wxU1+xw8WjJw33iW1nm1FeWuoUMVpKJuGy81DlajQuNU
zvKWfHvgSwXdQA7p/lXMju+DfT8/3lAY0BBXDpS33+nPlZG3cql1+D6bcvxsbGfZ4u778PbXe46R
6bsOoc3Hvo9n3bqP/14VuNnv7hT8U8+/9k1FSu0BGgx+3baMbJvNEit/W5wwM4u+sgc5hggyLgdB
2VnNUttm1KogpUqMLiIUWB9sWf7dEbJ8W1Bb2SuBOFpiil6jIMi4Rv2QBFRegmrv/YOMzicet3sq
DDCn6Vv2kuyHypjGxblsvtJZYL3oZTWvKHet5ra9HeG6S9tg+63I3tZCujzmiUlXxdsmAiRl4Fkh
DiGcA/Y4Aj4oN4uj/vnXdgiRg1MxZtT0jNv7lUFzCMBwDnHrChDolg04e1ibluPbd4c8+QddQPjh
f6+wyAYo7vXlKHqZ/cSi1bbMLknJ+zVT3mkY1bB2CrwGb5urK7ct3ze+fAEb0MVg6jzYgoxvO+Zh
gWMNdgNiOebsTICvU4Gy61sf6osoXvpsuxorSnJEMI1pytB3QNqckX53OrQsYS7kFEx+QGZqs7aR
aJeYLwj/VBsgOIQ4Ey9KVzTZD9cDRjzQmvPc8KcXzqoyn0Wn7IHbIvqPWTsuDgZNJvDM/VcYue3Z
xGHmulvP8H6zo7IZiZmviaKGxYGMRf5bQOnafR3ckppZZWVb28lC0DHDJU5V7W09qWZ1YjQP5WA6
/mhlWunfmRPsSeBsBACEYFPEdIi5EFjVYZ/EcfaU3APAs/0UtN5OepS+ffksx+HfZQjgaz6ggLlN
0CcGufgChFM5IH06f2DThxKq4MZZ4iI7i47ls5b0VA/cEDpNvyrc/GHgbaO3kEbDKP2dMt0eOQQY
qU1eX0oIbBWScYbbPw4px7nHYDc6TlafwGKGnf9uBxrfbPCXDtMsdSWZJiBCI7oqXedGS0T5QzWV
dmH5DXofYDZsfmcjd9k9DJgdfWGoVXAEpkDCP4S15Ef8Nza1RJ/9oFzruqcZP3Uvu/FugTG0QtU4
buEXNLZlRketfxNYmRnN/Qx7O9ZkX7/rpX/J2BcRm2FerImuj7GfK3YA2da0cxeg0SGO64TIQy3a
V5xKOHwCqo2P7fzRc2/8nvun28UXGYH9e+fzyL/Nj19v5EMXyyTdB2Lc3oPCUTeWLVpfC6pZQ97D
N5gnx8rQXY5pWddwgv041n3+sq77650HbGzdSCuLu3YdV8EBVb/PjdWKi9K+Piui8kg2y1a0lV0d
fGc2ss3WeBZEi0aG5gd/vHWStbmXxbxoPJqzXqJppig0MT4QhFl71TDmqkF5NTNZ2d+K+9a5zNF1
GB/hOXQ3jXW3kmmpgh/lIxX4x/bjiLu6axnEM6loX9Xb615BhbfXFCfejv9SM/pla6B6bq+HCqPJ
XXL8oa5Aa2wGi+a5kxyf+0YtyulT90U55cxs4m9DXcP+v+gcP9ffibe7FNlULT06DG+9P4rW71tL
Qw0pS0PP3uLtxHxXC4mMq5JRR+/ypnea/aZHOlYt/EH47IEusBnrHNvHxrK72JdSzUIlN11/i+76
NV1ZFdO/lG6Pt937YssyoRz/zQ35PwR7gxvZNFAUMbvPGanJdpmK4kDKFbIyNx35sq2t1nRdSRg8
HRsPXbn5PrLtfQwlmDyxlyEkvYAU8tTnVuFcbH3FuylKoHQ51Xm79LjyRKnmKtpXl5VHbat555nr
rsk2qhjQG9Ft3aWdfzvUMrL0FCt16+yvfqtkHD3rclZEXrp7l83oxtLV0HuN5BVEz7FJwJjEpK+t
iv8GK0UbY75kG16di8v3U29fDVcOGW0aKy0r23ZqcqmHMVteBv2tLmmhfYOzJnh5lLeP0vXjopFj
3kTTKasXWaGb42ua63oxiqK/3s1sM/XFXT6CNrXZNcBP7zXMPulmqWno9PfmeSagBhh9vrC/gVzQ
m0WrSuz7GM0xsTtXgb7M0VBEiVXERl8j8iBAOll7Fzck8b2YmMy3Xg62ZfnQE3/aE6ihUmzW1+VZ
/axYWAdoYuu0XrjoernoScFV33fOY/GxfR1DYPwz/y4lx+5tdTNZK6M67f8fFFekfP/Z9DO150d8
FFP0TNaVWCdItM4/6mGfcdmzp0SWtfxeE/JeXJrqoiY4AsCl/mxlysZg6E7QHt9oPn2k2NvUXvVj
O9d8GRDEKvnGKuKI1c5UtoNda9ZfdXSDNCSSvfYdAKuzTcPKMEMwt+MyaEiDei0+4Z5V+2sris3F
QwG0AZC9pO1mnSAc7MtmKEXwZmnfSBGunZVRBGFUoNmBzq2XBjiFbOwMegpN5KFM5QcnMtSAcGT0
rncwxrpKmEcxKlMEfMNxzexiXYYEVA89a47qUrXWpEMeqDYaVHPRX+XeTqjWgm71b5SRNHZs2C2b
2/52UVp2RUE3Q64qcTLDkRX+eqobssLZfWJ7Tp865ixtBwh+EmCUm1GNPnps6tpwCkcxtFBQRAnN
R9UYosr3JhfHZgqCpe3pHTthGKOggzLMqopAjqWDLalmvAoX0josjaL1t85b8DA+PK2jQjX5Zl8Q
/pv+PFfP1VdTeE0vOTIhHIuRusnaQPHDU3yFgsRxMFXtUHU+bPpw2NOdfmHWJkKqpZtpV1TeNG+4
8TnKDq7NEM6cby8Z6tIXNu+jVT83j8Of8lD0z6MqdFvSJXsN3iXdZcsrLbzsAkwn74oA0iwjYiLX
40XZngl9uQm6JWeY3sexCTgI1V8TVQmwDlpAEvZ27OzUmuYCddyQwlvhOzm46FsS6jbyyMzUftk5
Vk+TdC9jK2nuzcfRlgG+hXrBwfRyGS7d88dtU3qOLm/ieEvMhGpnUmQJfdH6+9Rbv4NjtgPWhz1a
VbBbqg4U1Zs8UKx0QNVMJdW6Gdf/fScRlGQ1GFfgLYUdLC5oZjO4vO2+zx3HNNIBHaipnDlIWMlq
9E3z2eGq9GrFPw/v6+l1FB/lSYoLuNp6mOjYN4f8yFcDmGgjal7oNplixiaF5q7nYu6dIEsAojlX
Z58vn96ARLNflbLFEB87JAo2xmyvMAh3OdNKfuZ/xbKBhnSOnpe3c6nQTEfMNwfP9qtu6nqoHBsw
qLbGryENryYBqb7rifoYBP7EI2jz6IKrQMRSvjVrHZqJmpOld6GrbueGAJtwvuV/C8zGB7qOvfMt
KGNPLYBFLTfYfOyGVoOfEIHQFKQUXZvJuUvRXqNe4Gy9AdAhjeLCely2bNXwQAaWpX3n703iuTd7
7PCvowVZiyCq6gCq6+5mtHCW5vSOQPRqwsGx/HnWjqLIWUbpJ+8hHL2xabrQ6fHz00S6vXxXZqXJ
8eyZp7f0OKlHnFX3favl0woVTxDKNuv0M/7JbL4R/7mKBWc/5qh/lDdNGVOd7a/tcy0SUOFCZbtq
BJBsRfVdCFnwUZg2nboPewvWx62CJfuenZVj70tR0MGXb7pxdq7n5/a1nB7mokK0g7I5ERfFxNv+
YwdmXXVS9pa41Ybq3d71F9NceDJ+Fc429ByJT9BK3yqpoVq0HDSvV1f6GX2o5OrW+7p8bi+8n1yU
GGyqa3TJJvtTebMbrRhhbaz07B2aGBawbMV1LZMrOkYjYPERLutUNBTXhh9wI5ZCt6E4E40TaDoo
LfNcjRTIJS7pnVBHkN+N843HW66ZmAQgWfzbDTq4rGQ13KoYI4X+hsA4aNp1rXXMRJuK/gEwi05R
MgF5yzbuIx6Izid3LDs+9HiZ99OlWSUuPtdVrS3L9/bKej3X+vgeZppocS1Ut7Xj58SOZ3ptkK3Q
vWPllVbV0Hov39Mwcw6JtSNUJCbJzyE/ZsDXVMZ3Z/VcR3ZF7dR8NHfdbePYyMzMW/eD09vy2XxI
hOt4d0IMrMUgOu6nlDkMBirfqL+qE9X0rZegw6apO0W3r60dsVDHI8LzMaWsv2pggUqayPlWezUX
jWN7W3u1Ui0RG20Hi6DGGR/sz6e0hiSpA9qUAJxVUVyLXZfCSDIc7bEQGkSFTrA++wy9TlZLGu33
GgNYBqZ+JuISvBiInykl36kzyBYwqta9BUF+vErp2LtVEpX0WE+k6VFDJyqX4blzs4iZTxt1oHOc
G38KvuvclNjQKbgDrMrDz3WE6lA8uaT4XY3QkF87zoYIVzfaVTFyu5YpOhmTIr1B3e5TNj3vraoi
WKrHRqp8q0MAiyjm5TOTG/tn3KI4AkEddNVXcQ8fOCte/8E6DmJFAziAJKmcLx/LK2WCBW72uC++
FTxX6E/IDfnwpJVPzXX30WI/MT3VF819VTUdLBkwoQqdW+lcgeE2Bd8i1nf2g9vbkZ9DSHcXdFk/
/iYbkMXoOg7i8mep75msMAUV4H738o9lNf4TisiXJpwJeE7WwaF1/uWo2nBIOjfCgC1ASvg7Q34w
nDAJwVlgGhMbi7LOslEcxHa4oabgIKlZ+evAJOQUcSq2JJaVWflRC5ytQ2W7a8RDQFlQsEMsHNDw
UJ9zuYqyO3GrYIhwj5WHEFRhgHGfMpQTC5vzvpqvL6ppBeCjvOJ31Qla9MJXyCrVjnqzhzcZOIxY
nyh1WoZy3HgnxS5DKVPLtO5B7TP5a7MPIa+2Q0EImB31FcsFsSGGmFsWrOJqFd1wfW3Byj68CnCa
bCFnp3pab9vnIfv6MocWY3A1ho9U2gAQ6TXbnNwg5TAHBROpi1CjH/Sl3DBcr9DhIXGcjaKTHzpN
iId0MqknSft4hc0Tesm6FZjB2rTGhdwn/ZFGzspWk40sj4VsNfEl4EGUAAv47oInaABBwBh904DX
q0elXhj+tZJVaMVqDBW5fRWGwALITWy4rqe6wAz+Sz4XSdA/+6hbTtmHJBUOP1SPj2QfWwa/n9Pr
vewvGEjme5LNOslGcGKHUyAf7DoBJgdIODZJgBXB6NgFtf0drAWwMWc8Fi/D7mH4qOV7i3ZskEqU
XvPrvrR9FP/MiiGch4mgo/kZdaJyg+kBv5wNTERKIUV8OdmOlkOsvOPogNj7kbvw4S6m5vFF/Wkf
n9xHW3YFx4/M/PqzlcHeC68SD3y32/wxOTq3UoH612Ru8McQvoi5MZ31+T4nz9HU9ntTmTqg4X6b
hHv9JClMOkeCn4KNPdkIcQ4P+Khj8dN+pKlbls2jsn24A8Qs1uVzz4nakr+5BJcp8n8lRFWckvAs
gBjALNO1WRqBh0QHBbs75kq68jsqMTxMLWcW/RBqsyhgX0AYUCHoH/NM7/6FVZzHgefBUbYa3uqh
ZUIawXuqBJ/hP4Orx2XqAfa3bCP+++TLcjc1tt+szI539jsckSQWoa+rhC294XW8En9dGAZtmakR
WgfT/ASsOuiAl3Z5l4QhCowg3495rFbFO7VoN9eFuKlBEwmzDZ/J6d/xQRYd4rCve8lH6VJ+JvUk
koFCLBmSSgzaTcfdMJYKjvP/oLfj72XqU/OEOHAml/7RgZJ3/1/VCHGF4cHS31nYilSgoMsFhtkT
pKa6zP5Q4D2SQDwy1K+0ZcoKW4PuPf7evMjQAx1IhL7gcQsK8GwUYCRKCv3iUJ6A8A+GY6GVCpea
/g7/M3h454DhkD3rmoNErq4TDWlKs7YxTXvxGW4jK+MG6l+YuvMfr7tAfCEWneBQQdjaNLq6okwC
rQPAmhnatG48GBdjMFz2w6u5Oue7t3flmbKtppDLhr5qqIRJSPPZ9Q6zgEuDvo/DrstKq+HiBcMP
nvH7F8EwP1Ccwcr2FzCYWAxOiTG33BPWMG1Dwy8xstn/EsaHv0OLght0fu15Tre3LBTOROHPhltl
V+YZPDJO8kKYgax6NFecGEFoXI8eERNMRt1Pp32BfBn7nqC+8vq6TSnj35/9G8Zbuqrwgv8d636N
jSYIEJYqYX1KYRLkNlxOhghUippu4lh/DTNKGStliTeX6HIBNoXybXRm+I2v4TEK3GGXeF179mkG
zaX2AJzbK4ayGIOnsM6rhBbQVtgRtkgJT8tHTP12ZvyY7HAIybWI3Db5SgqRwFE0Ydv1ziUQfS3R
K7SeRB7f1x0+HzIZvJBG3RwWuaYs3irKOge+BYY61vEK87rAQC4KLn9nOvT/5Z6LQ0T5v5SU1gly
xOYd4zOtWFVUyEjEUmXNfWiDhaGU6W2ge1mnKKhpoEEbWso5YwRUojejqvtajcNwwwNhZ72WpAd1
qSUsVDs2kNw51E3lRqSGI4NMvB6QnoLztmIyEbJ5uG9i7AKn0sEymZWGqZ0T+PUFKLTKINTeTWBu
BbsGQkFT/oW6GeIfqyWRSV9dl3uEYnqamnJuE41CZu6FkA9xBMCoRHTx6gWCDt8c+YWkoEOLs83b
ZCswwHDPKddAB8WQBlNvgsmc1zfqBCQzhksWaPQyjj9Q1rNNon+twY1Rirj1viCsTX6vzGbJQWY/
dGb8RxkcoH4a+5MbzT7x/+6nICMENRstkiy18DPv1MurCc3I9hAVrnV/Pt4TGmFWkADkNzLY3mZ+
D5ZEfh5jLx0vnbBOevtJ7tvPbdocEHrrUSEwEYllN6m6xSfdoHScg2l5BnB7ZLOQe5t9msQWsOnN
UylzBp6edDmdrMdODZqueq5MOTL7fPYZBjKOMeBKDO0LtB40ySKL6+Z6sEpcgHSUMIbU4S525TCp
6sTELh0/FwNi/mdRaQvvfH3IvdyAjhv3MbK164t7H9KXkdJVxJXdW/z3+plblsESKhzSiG7w5Fri
0X1qPfxIXhLWGMHzU9cWtlU7Rl2Wyvpc9y70c+pmRbIQ+oKtJa093tQyf5QmJaQk4xjJYU6sEIZ0
Na1gHtmha+nDc8aGEvCOU2h+Vfu2RidD4WuHxoVMKkpWmWd5fYraeDka7NVxDZTAmYdBpikaJ36Y
3zYCZoV0m1T3UUHFNUs7jp9yzxoOYAkgjqGri/d7YU0HxbRxO2GlToHD9VZVQGNSoFaA78xJmGxg
Vgij4Ai7ZJcQJnPcuX31lo6SqgeTo79Z+yXLTFfm197pD9jW1zyOtteHmRNk8lnxmKncFDa+zTcs
PnHMxXgjh3j2VZQ4ulYtMR9/yv5mrDZkZcVBxBAinA+xWm4YC34HgfZ9mSKFtFhxzljph2cvj7Ed
D3xzXupucVneEGzPyaZ1WIU7NOXOOIz37eJeW2CBQcDsw4P0b/4licEx1NoyCQjuDUjoRxCA3WS6
DeM2lR6egpdIc8Y0JLN1Tc/pSmqDLV1itmBLybbD5k2Grl7LFE22/HnYvXMp6jgwUXmzTObsTazB
+8YXxmmLsYmLsIVQFf5vZcPZhvmDd/7F3ZPtCViSWOmsS3pmqpKcO2LwJOTGWngYNFWVYNChH52f
zd7zUaH+N0oBsbGFmPj9ITr2/6rJVXehGRqNyDWLn2pqFFu90SQ5Y92SQwx5gj+y9EPaAKQAaLvJ
vYhWR3XMLmz/YO5mY6IIiJf0OI9iUHRwKmuvbvUZqhtlLzR9Vv5DCCpu+ldzUgIdrXCqlqTrmWBe
1U7DMBy9h4kHnXb5pa27mJgm3lIAtXh0eDsJggi8tbtgtPTvCxXH3/Wo7p6gkagwFdV53tS3uWZm
qsbqmHN4UlXwIqrcYHlfz9K5ibuELlooNhEjq7oJHhKpokMqXzINg28750PxgMKxNR2Mm9ZSSBj8
4eCBeBcdgYmiZw6p3+SN3M7cw7MZnh6MGg94sNPgIxcc5/gNh7mAarAgNs1TrJ3KTAMLPQSx57QJ
EqIc3NbB56KTtF+ca0mw83ifr7xiDV0MZ/zekRVdjo0Z9y0NxnHA489U4/ImRV6rY6KEjti5vaFO
AlJzcD4eCWV+IL0M68RFP0vp2NlG21FAfRM1j2cFnFq7Qhn8v5l9x5eDBSMYNGYtxHMgR5rdHL1q
Zztax0qijN+X+eJGnW98iPCQqeZKuJrt/b8h1KKea8drHOl7q/ZOM7GJZgzqLmsrHmq378Mcs67Q
zD2Kt+JmYRrbJBlGtM9W0OgkhjsVzU8jcz0jtMRw3Ye91ZY288WAHhe9cNNYVfeDHM5FCKW3Yb26
WMFQa9EPvRhyQhoYgzEzPrNWQyYyK5jsf5blwvzUO9UK4LFDd91NNG+TRdMqUnuvK7vhph/rpDXh
u2HChUTHgUthdhRX1ddEPYImkYexw7i5vD2aEl4RzDBPQVGJyWlCGVU/Xx1Rxdhgpj8HUP1kJn/d
x6QwKKhcoKSdWeeMP86VlT30o3J5K0zv1SOuSHgPSdr69qY6a7D6bhrrRIfmwURJg1MxWKsn61lo
nlYi9FvaaPG2VRsZmQi0uX6JMlChK0bVyn1DaW65Js196TRcoXUA4Gvneby2Z8YHhFNqviBl56bf
U7/V52QS5Vwt1WQ02UlhiMSKcIrI545O3X1/MTpDjm+1ROnQcfMaeRFzAQ3hEHnqrhqnyWESh/pN
rIhnZzuY5Uv6LxP2/7cshsYjm1vd4XDsvJrL4eYnHp1a8LgqAs7gwD5vxxLvBmeKA+HDk+A9MlQE
A84RWj7kFxRg8Z2TPRIO2YVuhj4KXTYZXfHU2zLZvtHRML3R9jE2tsXT95LyonX9EXL5eR9f++te
nNsmGOnt3yRhtO7mHcCPlttLvhL4JcfqBWlt2QNyAEuS0YsKMNE6ju6jvH9jwddYfVz7bneXLm6Y
m5zbAfC+/mxq29p1IOCs86g/P84fuc6VQ4RJuTCg4rWKh7u61y/z88+peTI7u0d/81TzMIzNl93E
4MaFdHIyGsIqOtSWFvlisiJRWtZnG13srvG6qYhEd0TzFd7k5e1vCRmuXI89ny8mPXhfNcMGaDcC
AyLMPApdlYaDssH9hA5LFbD5VKXG3rQIDZF3tVMv9nUfKy/uDR3zqw7e7mwQW8QvejYPZgCHbqES
G2Qm6yEA7LJhiqiRHb4mjxDi9rXo57/PIasbhFKMIVNRFll/3ymztXXFSK8UG+zbaEQdSiBzEoiT
qmXzGR/nJcsVY/PdcNUuDBY1H7nL3rViwF376+br+5F51EjBO1x3cx2MKpWJwK6B0UbrYDJXaMKQ
a6kIYuH0MNS6ImEl2Qj04mLbOLEO4OlgE1fm/hnWYcbqP+SLDyrRS2N5Kca/1shZsbljoz3rnztZ
vahkLvM8lU10HvtdHKO752pqvmpJRasgkm9/YqY4JnVyRlrHAWL1rusroCoOCZ+v+ab/mGu34+2/
N/SE6aqZmehlQfthICjnrBknZF/A84hKcr1FMzc/UweGSZCwxT531Z9ZPf+OytzY/sfRmS0pikRh
+ImIQEDBW/ZFcF9vCLdSRBQEEX36/rJjJnqmu6ssBTLznH87sGHkkCY3JMZICpHa2/LiFuWTzEJW
2fM/T+tyVtxfxdAFE10fchWsy2Ce+zsQ+zNsWBcpGqzRff6EG0GgTrx6TvNJoYuKjvFfDwb/Wgg4
qCAv60hlAAmSxhWw+X2ii6YdBBm4eTsQ077NAuVHP+ymT/YkVE4tLzzc5VsFKRFFGrIj2nHQNaYt
2MXFyVvUdj6zhTTpnF/PgPtCaWoWJcMV7EdpM1IdkhbDwNBFB4bwwmHzWV1W757HzCFdzJK7cVi9
xXkH6XmAU0xa/7LrIsjoWOjcsrAkvrdwJPb/XjScls59XIUpky5Nbd5LsilsRNwKBQXxZOd029Lr
d2DeR81msyopkOE9twKgvc2VSToaLB7jQZDat3UZNfMX8Uxm7aUnjgZ8lO6PxDGXcxlz9lfHlYPO
RwGCAEAg1Z19CCqnwZkNY0NrPVejrjHTBcd21Ke8IEOcTlR13zEPtvtmNwa4z5Y6m2+6YybbGI6J
Mkki77XG9DlTZ/DuMIMcJKvcYbX51VIvTNx6Zp9xT4jMnS+JaEL7pq/7a0k2Qed3/HBUI9qWhzSb
dosi/m57Sfo/jyCPsuhx+rLZGuJIPN4neQJ5ShotoMj0fhQnHZL+6LkzRhXaob+9jpf0oJDNwwbC
OYdjfVtzvYgpiaS1zj37sGY0x6AquLpi373jpxgCKw/5+AXymZl2eqBBmD7Wr/Hn3HFU9CjeI8bV
erzBOi7RWIviHwo9uo4V9LOHxyKbPeaGuD3Z9DJ9QsZ9Kfw0SwXkGdgaTgY0qmNOuzmm1wXe05DZ
gkeEz7cxM5U2TQApYj/WNaQh50tLAYiqg8qov2bXZgkgzxORq0gVMYiMB6MvutyaKN+eDYPgXbze
NLfuJNeWLqmkbKFtgMNv+eNop9scs4YJiE23UvIk2HBM3qunri9LbWtMNBSbJK9SbAxCMmT/Y3eI
PSBQBkHuXecVdaxKrdBEzWHgMZGECTemPstCNemIVtp9iSPiFt0QTipbyoyAeWfbwe7h6gmCwwKF
NDwthWnOkUd+8ugK1w7C54vaVf6DkoibcTen+NLXktOL6vMbI5M005BWbBUySvGnwT/1kieX0GER
/NZyXMd9soufVEtkYYZYM3z+liL7sdX2zZj83a3MpplH/RGrDwsnGtYfVPl7DzH7WJQkLGdrHN6j
GkjnSWULHm6XARZLkA4GSUF63CgieW9CloSaQ9AI/B4OWqKOojmzRWNF884a/kHvX3zmRMBJy6xh
RuSZCuUjUR2ID5gwzC2BAiJ7tw8ZLGHOzzzNzM63uaBjuoNQ8rM7hA9u1Sd+zJnJFj2nlHyeBAlF
nnGohYK863iNNxF8P3snRA8/hLhP5L+ytVsIqrNFl5Gy+QinCiZMWgve0ASbvJfTgoiSGSyDfSF1
8XjDEn6cLqD7g04mTQkmqIZKGjg7nouogw594nCH2+Cdo5PgqigwQNj8Kp+vQJ8zCG5cDFSYETPj
p/ctF4oujE3R5SII6NIxJj2eAKpxVIdaUsftWg6QRiFo4UwCEj8/7ANJ2+P7PGei1phkCYoOTG4+
eizYGSVW3SzmMLmYbVCd5W0bVWdeNYaci8iiG1Vnvo8nkQmA1P99UHYN3vxpvc/qYXAuF5ROQ9Ht
DiHAu4PKPsqppkY9YDxRZ/8OpLX7+ey9LPb6WmiKOV6gtDRrsM8ZQSuOtId78R7japqiWRpML7QM
dazEv+PdxUCjbTddoK8zREgN5R3b7VZohuhvwfYwcZpUAHGB2UydGAl/YgmvhpQggwTyU1B3SyOh
bIbR9LlFMYoWtGdcQughLiv50ULjXMcH6mA3X6JldQU1paEoQNuLV7QOwbh4LDmuediwbo4425wn
jy5AGL8fOox3dTV7uOTknDLgfkZ9zTlA/8NXiFz5HhqUdEHDgfOROpy0NxpJrm7f3VFNkcLNGZ0Q
KOGkiSBWEbIs8kiO1QPl5pagG1sogYmIiaqdiveJgPJxFctLWiJTP4hzhDPzIfZT8q2XOrfnTkZ0
nWA5mvejzx+pSlCz0FDmADkqqnFe7TMT9IuK0qeNoMmIeoceZ2gCZqzxY4KOaVmwFlLC/ZldzjMq
mi/aLih80cFSqKHKeS9zD++KheNNBF8j5YJ7k8wDrDpmWquBfUYSYQv2BWiGBHmDeUr0BBmf+VBZ
NJ30ZGyfKo/2G03DKxrGtHu4LnecY8hnubDcDJ9qWHShkHpvtmFYEdbLLZB5QJlhgGCPyBwQD3QJ
0+scEUxy5wmHcnUlqkSYWeAiRJKcVPbPb/1j6nLYHHgad5cp+xDJCU1EdYDkC/4F4WTHE4TBLR5Y
orGgtCWMYbCCWF51ix/RBlaGnqWZvGfNpJnI2caQxzpDe346mTuZrXB83AZoelcyNY+qrd6vSdlf
cUmP+VSEfESD/YPivLBgwV+tBdjAbFohDToBJv7/Aur/VBht9Iun9ulU7F5rvrvlhXSJ1nvoswsy
MG3UM455sb5R8xUDXLUFMARziz73B2GUD6fNZUvBS83e08utrD7KT3SyMEmIrbcMe4D9BpZcQPrD
1uCQAQwBYnpNjD84Frpo42sOGOxdOy2jyyw6Mwgu8WcrlcK4FYA3VCvcHnIaRWO6h/UjvolojhZJ
FBAWLtnRG04dyVFFgI74SrY0Q7NnGe91riJ34T1S8m8+hi0ZflmIH/A4QkyAdPIXtCJ0gU844VGD
OAel2gxBcXFAq0+SePyNn4l27o+G6+zMT9Z57dH9YWmr15zGeYs85umVpHyDmyioVgCQaisnpp23
us4/Tm1AEffmv7G2wpU2XPeP7YFgd3D9UVlbvBolfYUzjyD5zoRu/OAE4AGqpnTayvkzk//ayWuu
/KHXocY9U6k8FioTlj4IuLlhVls5FT7H/wY2lgZmWcrNIeoC5kxjotihXaV81lAykGuDFJxJKzjj
4KwAKdH8cDlvkq2ACOD3lM2SGQuwNVSjBIIcxX8nrdjKsz+ZKWAcIHtl/wEJo0aTcH/SdYGWc9aB
heBjP8HcQaEK993mxcmyNraq4X7edqag9bX6uUUfMlhy2ZUlyPEDAL1iMvHoN6cHfJ26+WvOsJab
bRBsST4DEV2kLqqOdvrQq1GwIgxghummx114MugZXM/Nz3QB5fhzNCiPlzlfNHvzdnO7HTcGoJu0
0cDIJtIe7ynRJu8ZRzQJUrnNFD3N5yr2yaCRrOLcRe0g1G4M3DWVBZ2Y9GSGoClvhwf00qs72h5R
q2QDi7pGAapJxefj+7kMV+LCUFKwf0+bNRUwXyfR96AfXSttbPTcS2cNyUWSheeXh9LAiU3dzK0/
/v7SOd3pe/qM1Zk+Uz1lzjnM3ZJSq+CsKB2+iyvCT+kBYmrYZZCQWy9uQY/ppVZ1t446h31rfQrr
LR6QgkEaWvDAi9vF3FyWBc8jqhhtleMHSVATtFdSFCyQO3ZvzEULenvebi8CyiZl7o9FhS9YRvf2
2ta74fFLPpn5M0CVHV7sfqyo6VCcDq0LX684A2QxuaM8XXFm9xk8RjOQWq6MBqozeX2VkARS/gyx
cOSxAe7A5yP/uBR+1Yfhdj0nfe5biO4yLKiqUFXRyJDcVAT3p8/nMPBVEQVU6jOdPmzQzhRa+14r
9HNXadn2YL0vh47wEulSuA0uttuwcT7QINef24DhFWhwHiTaNS8mrRV2ZhSWxmz2/nV/N/wPKhG0
tigTyuRFrnC6V8pTXk6KdH6XJ5gHmrAgWToNyegR9ASYN90/6xhnIU8uhgR1gVNjc5uAVPLwuai/
NfAXsB+wT91/Lz/ID1mAN1JNXJnEHp7aLQwGuOF93u/mGXqRbv5sRo0RSIZX9bwXr4oiIw8bPLnD
ZJCuO52MMBuCoRomBiCS0QOqEkO2c59Z3kwLhqZgFvYPV13h3Ihb+vrMGVZQk1eMTHMx7ODWYFox
0D2jVYl2R7hNJie+zp6Nugm6mCGKGDEg4HBkwI71Ab1ls1qTzR2AoM+Kw2D2hdocUpUY1sMjRtEh
WIXUrJ/TD+vgF3fxKy7G91BjUlljH1CNoK8UX7iCvcaYST4BTjrMauE9/FmldSIZ2GLQFb48UndG
T1dG/mqAWgq1IYC9cEkD8+vBY4mWcaeAULk9R0ajltsq/pbMZR/06mDg+rJvJC+PpKi4XSrg/2RC
Bu/g5nekhX2YRkRKb8QFsW7oZuRkMPuQ8N1nmss1EOywAT9bR1d0kxp5G0KST3IuE9UUBp19w0aY
uxHoM80DNTDaF0IXnBY5aTX+BAo6bUJTKEoIQAKCZ7vi45AMEIs/p/z1cb6YjQObhfoLPpg/I5Dc
vu4yV7dTaIpsjAjNF5KNFz+4tUVaCM7CCdM3QdJgAk1j3Z6vPvlnoPtTXsDV/Hpe83kIpoE560YV
IRvXkLeDRZ5KmBXeuCQ2Ud3ThyXMsEPgTVRlePfvTDV5++//6lHUzZRfgnO7VPYd0ZGLuBDxZo2S
CW6xMxukMxtUdExgY5JLwAF83TU7I3qEGRlXBXI+aMHr6bt/bRFLP8EkYfu9LknX2Fh6x2qFSWFD
Ml0RYey9Y3/m9ACFtwmMs1HMWIr9I7ctG1/D091DEucuH7N3oDp/jELC9KpYB9gr52/54+oBmDKw
SRA7H66oYHAYT0gjI0brSObqLSozc9VfPKH6T2zI9hTV2//v2t4cwoXmYtaTkLPngBE/bhdzJ5Al
l5Y9JZyFB3lFp+EKLR7lpjlVTJgMmi4YZKpQkXsgRhyxRvjxfQYy3cjXwL3mFNEtlrZMR4uGeE9J
jkduh0kDNYQ075DOiO+m4LIgpoiLoVG3AY8sceOL8XNuRMZaI2yAZHDnRQ6uWQQyOn/6iBN7X/gd
tXvV+a7xqPrEmTmGT7DQmDCnzQ97aeqscGfQIfe2pVcu+1tyBSC3TaLxYpizAE2gN1iyThxt1MUl
6SCoKCev+O58RrdIzNr6OWJ56AEZ0wlvz+9N7ksxeZy2ayaRo0+6ZCBNemgQ8j+EHglgOwJHHAXz
CyoRfDfNok9/LKPdwUxg/mI2Voi13vi1wRYmZugx1mSsL1YynmH0ajQ6b0e3GxJk1mCu3/Vg1jFI
bPI4vpk4hn2ATDsuLS8nja4hOQxrihL7wad58Weq8IVw21Al8LseXomGNAz0YnzefJzOhmJl8naQ
Roc5PimF/D8xTELkQ0DBsaz/OhFJ4mIlFmlmbsUAK3nGyLqgXj/n1+n1zCoKmg3gGXe7A/lCAr9N
k2/EVoMJ48NjVzP2KhN2THq/AvEjBhgndQic89/MCWBqknMLb85wgqJVdLxhxw5z9ZRZP3hwqeXo
Oe5iJgS5g6gMJRt9LUsejAkbMfuSBc7GTCVpI2aVDWm38QS71Cluh2cZRZe7H0TFluShhGFB8Td4
uiyUADMpezBBQJy5QeX35/pxMG03wzmnGjCTHGIpsyTvhHIDlaxQGrNdcMdAQmUM8izIEKCVEViz
96phA1i9a06vLLzTlaYOrjKwLtDB+OK/E3mfRa/RbVHRjxhndYSeH5XUDZroFj+xIesIqB8xo+ZE
JAoXEGsyCptsDhI8nCCK9UWKSD9AzSnGlo25Aj5XCRFQC+DATuQQs7ndMKWBfhViB6SepmGZuXCa
DI0iV9+px+LGXfGtDMG9SEmJ5QPqKUYtSfPPH0VluUDGHjCcdkTud6LNmO7NiLPGu8YcPsL2snws
ScHpsyv8P9JIzJRNdcLgzOUXtzfBdkjmsxmgvwm2ypsjR4iN8mluXksYVmtFdYOplsisCUFtHhsH
AM3ikyByn/bEiDGiGQdRenhD0keyf5uyMbPdPvFpYKgZ8vmw8hIK9A3+yKTztLVCiGF9YP6EVwaY
MDldBglbtJWthAi3nr0TIdpGwwFTjbQfjTCfnt6XzT3pLwYx2Yps9mDA2HnRiruc0lEPgMApeWqJ
r8WWXvsGTw9nv4uUakF/g9uijUuo93x1X/SPCM+tMr5F33XnqU415wyEMb7Q6QFisN6QQGGnJAOI
fQvpTlAmVVC42mxol6EQF1fMiCLbxGyTkqVHUhHa7Y+p+JdjuftGfBwni7BT4Ew10/UNB9cA8YUW
IvHQPBAT+8WrGOyShHWRH8vfik1TNnlDqKT5LpGGwqdvrBaHPcN8rTd5h7h17XZKGbt7jiuXrRSu
TvNkVv1wlM7EEBPgNnfAQJahfdkgqOBeVe7A/3D36kDzNZ8t2GUWCuRPH6mgPmL+E0/YkCXJvA8I
YHzUffPvlYBE8eEYBsZ7w+9+zPZ3DF/w3wxew6PpCnRODTCbFmvoTIhK3CZHMW0wB39EZTvKcZ0J
oSFmKtQFF492E1EOqBRVfzrBxAQQoq5VX3dKZ5IHatjz+vE9ugCGVrPXuB0DR8GCNiOsk9DDnV/b
DAcGyMxM6AYsdvU+9VRgUxUwEWjPIh8tefjauAsJ9sPHeRwCJKGGtdCnhJ99CxICUoapq9zidCqA
GHblmk6CnqOAEIGj0swfH4o4ZIJJyek5adhBWkf16Kvw9aCwxXG4UsOvi3wex33mLK7AHwYADo8e
uPRitojJYiJ+2cvMQw9BRM1OgshaXJSGFgUGAJk/Cgi8VF69va7A8Ur/K+hN6iVfdtt96g62dA79
GWgTXQc1xn3LW2pr0Vcbe1IuW6Dc33Q4NRAvziE03QdYkhH8yBkmnGcz2FQjOXgvnyD7SwH6FuFl
egOiqVkvsFu7L8gL7B1gUM7fdFEzKcc/4hAusNpAT5YOOYMgAYKgcHTAq+fmdSCnfgtvAHCQEAZC
OhFIMDj7BcCOoBtbEMeykImbqH7c66o/qpPh4W6YkF2X0YVCIHkdcpq/VcemeGCzfe/aA8PU8i3N
0Xt38fi++Epg8ugJpHsanLSzshyShDXTl81aWxjIlY9qavUhNgkZOA+4I4YpBAsfVzIE+PFMMIbA
1ofSUiMs6LskXbMPtNfN7ntBh6Eh06y9hhOeLX2QWcrAVAvrp1mYMe8ZilcbSpM3A7d3jzRcXxgl
qbdYdjv0KsWPtCZFcpDQK2d4GC34JSgteJ2XYV5pnMnXQNeH7JhjB2wdzQ04E7hcav4oLhg4AKLM
LcZkB1qQWr27bZzK9ZWym8EKX5fpBXQfoChX0sNbG7McoNFdtjVcewwy/OEeJUyIfh2HTw12wTzM
t51i1mXeZGVpKpE6JBnwj45HMmPoX4ZLMkd0kOM9RKYPutmzc2dQut20zm3tYsl7WmM+TiasTK+5
Gqf+9U+PH4gjl+rss81wG4BZIFWmOn4KvXjHBcX+yjMAGDnHREenSUpAS5+c/mE1qVDZASMzAZDH
9ST8VoBhMPF4KQEFG7OZ5AQCgpC0eBBMrixtMHzn8iabBfwmksG3gDhZixKt5IrOHEJXz63BuZrS
UbMioT6A9MB1FMyUT0vuW/z1G0ITWAh85A0AYJjlWgbw6CxQCHCzIYrqVnTj15VOLKfitpl7edsg
CW3P4R7V5Lj/Dcn318jLN2/kIEGO0XTwFIAXrenX85/Jg8wP4rISFMuTRsjfXlsKmgxFPtQHm9Lp
Ys6C2WI8PvzMBeIMEnuKuDOD2fkq26nuaLgOEBCTc/Qy1Z+lKbYqoq7tb4/pad7l6jwLxgCQem83
bxeI5z0jNuDHhgMHD7ehjy7svaAipHtBlbeOzvFHmieVheK8GGvOB2DmwGEg8UaJizY1RLH0ZTgN
+PyFTZtMAgPC6XLzpCRCe8JUwwpVsfmkEWB7QhdM+DV542C+YF0SwzlsZSiiqdFz0hqjLUYXiCIc
z8PrYV1VC3cU2mfdrjUTOITUQLJ7qsrSFfPCjStEDo6W8KLa7Eoflpk6Gr386tIUGciwGfMAFg6Q
s0eijg9yaGsITT/me/85A3Yh8JOO7YKH8YsUCZviQTlXwNQ8D/9vBToeEJ73uU2ZvmIOwePAzQ6f
2SPKl8ryumUzf9DN8Xyehtt6zIQJHs8ZL6RiLsDSvtGWt+0QEftfOYbUY7kKdHFFupxy7kDyoJvP
4JK/wzOAoQOUQxnwH4Bt5r+ZvGcHB/JAjIg+mNwNwEQEmFnY41RZPp/WEOSJCN8TmHApLpfZsC+A
1fHbv/ZviPNvzQmTMXqB7GSeHy4y8Q1kBRC7h155ywJFQMBOAtGt0UZxl871xphAkiJ8BHsih4W6
o7YqzWSXB+h+83JkViL3ZTYGR7IDn//ILeR2xJqD+fIv6t2ajKmM73PI60IvK/HsaWJ132qsLBbK
13xNiAVPSYf0pMUXAsvLKnjho+Rs4XAEGcE5fLE+WPZy57fAmsP9FmdBC+v9QzQDpFszwfaBZ8li
nTxha7HkTljsNzrJ/9gd7HZtEfWAXlAi3AKEHLVz67LCBYYKZIBWJuEdgL2xwfw29y2wLZ9LO7Mt
GH/amSAO8LXcxqHOFoYaEI/oZ8UByscFYTf2bFRcjfYE6gqJDv2ORknD+MJyRTmzY+cyzo/T9cjp
v7hikyIEm+R1SeBzw2Vvjb6im/EEsSk9Tyqia9qDJ3ED0kba1DyEwHrE4BOQzAzrdckOeubOgrAi
dLmcwZDlziq3Oqmt5u2oHaVYEhnn/GvMhysUiJDNSHPO9dmAdAMrod/eg99f15dRiU7wclY5Gpt1
xpJhEhUFL8Q/BOXF+hLND2BPKtH+t2EdDhGqirpEm6b4arLV61TMALKLM2cyT9uGs5eVQVoAXt8R
Gg+DkI8Hn6GZtD1rmEh/PHK/kHfdrOvj9VgthbBkCboKLZSdATu/mniY4MOb0ysl7hjGqFqKZGGT
Y5SPJx3gK0Fm+fgIKvfAt9dNMxQrjz2L7+gh1mPcFT7/0+fqyDAf+MBY+RggUGIzY6qz9M6pgAsQ
KzJ4F2nLzQFIFVz5m3jK3G0Qe7zdJ2ZNLkIavcpQ/ZI2t6jolBYaGBUpjheLFFaZgdI9BE/u8+6U
62wnnz9neJYJhQFSuwnvvR/d19wc0vPOv4N+nV0OPaHDnd1GDO8OnntpUxJstc1nEp0BKRyAjTB9
yKzSZRo+tuqRw4Q7gHiTVT5AZGPCJBXM7v7a+EXF4A3ay6MW91HC82Nm2BAy3ZbB8jSLlSan5pNg
OtzAwnwJyYPsiu2yd/zuOVqbw8/5TroD+qvx4PQYt+u+j7cdDuxjkgow+Y0gvNr5e8d+8jxrS24O
5+Vv9p6y5p9ndHaSIoogpOmwEGD4QP8ke/4Pmkz/oKlTsnwFHwBNEJQTfn3vFRwIZ50tAW3G/r3D
gbEfMIQR5SB8IQWoeGRY9wMgvqfVIrnDbEhBdwAwWWAHDe/z79lYXFV8GHnPoXoZztnq+JIPMnDU
6TlRLcmJrfK77xsMybHYTRT47FiXLN6wwNlbgRwr7Fo0Bc3/3YxRMYv7PAue5wqBFVwrOgpjS2O5
Mbb92T3KRqkvT5q1fsARu/nsseE7P48r+N4XyRe/2YP0Lwhmsk8+STsfRjzDWJDpIT5nCmpty1tk
Y6/OhMaFxvQ1JVM/Zt+oZj9c/vIKPoqjAXUihA3NDN/cWUXc/ytn7/kj4T0ktxnZk/uXf9sQ6TWq
RlLyWr8OBfvO5n4xUa1M+/HjUDOaFRIf8mWrLOXzd9wkRcCAa7eYILwNdO8SKAsko5MnT/zo9f4D
l++WveRzHgT1SJ5wvQ2dSVM2BZ4KsOpKG31NkBHK7dHXzaYEHAr5SC16gj7Twu3LuU5670kWFHEv
LI5tCOFCUXrHWXIodnBfmm0clXGZGIvbuvAuI23xwKaqg3Gw3FOQKuT9Yst17+t6xIE4TB6Hnw/L
iIKAuXfo5FMCxEjiEWa2gQW7VTplwqGb6GsK99qtMXsH912zZyI7u7eTkrVNfacAebw683PMwmLX
d74JCsrf2oCmWhvzqgcE/g2MdQeN6TXOIJC8JxHCX8Df5vzYvaZlqCF4b2eP6S2qTtnxlWR92Nbw
+vdgZsecp4hdqx9TKQd5+PKriU7UwWveHnhDEwluze97b+zjVNCoE78BQErQhRKRdfiT6OjLNTL9
EKjaf3p94nsuYW2THoHy6WM/iDA0C/fK+YtqMbr6WJa29bK2L8H/rbKdDN1r32KRDJGc3RbY+hE4
NwJvAiKjEZi/E44lVupgdPWBc11OCYre1noiZHif9bXGBDr/OrTKsE3I2A8hpe+QkCj+HeaD+YDo
c9m/+rPGJ9/exI6CHgeVIMJY5K9S9IreKA2oK2lfvXQ/KEwcYZvrvI8Ol9P352lRJSpv9JPTBxAp
8b+McNJJqxYyD0pXNZKDL4yg++MLi12OtIdC6IWweM0WQ/H5zmluOz1sLTb9CE4Obv9VBhTE+Otd
fobEpn9Qz/Jcgpp0qjMvYhUTACC6TyZMLfSwOrEvpZYMeDTVpw+39D9BPmKsgx6j/+Ql982V0p13
C/C7z5bcRDrNFrlrQ3OfJYzrDKHV+88AZycvRfLAlQBe4iWos9Kn1QUIpcipm/Wd4YE1+bRyvEru
o00MII/i3I4HW81t9uk2ZfXdDw0hXegeOmSaOiE+x/fmvuekvet2R69zcT49M9MdhQRJyhPUb57R
eXzeK704I9RixIj8l1/RYk5ehAwV8WCbLzl3Pmh9zzcA9z3gEAGV6MbvIgrbQxMz4TDuIdFSEq61
zamPooniCTT/u8TKIzxGiuiuCMbz8ZFuOIaCFNeF30c+Qr+EnpS2d9dHbs5EavISMV/I5nuJhOQv
IwSqd9QwWHCsoBH6OtW+OWEV8miBdVDqZkoaik8Zl61uZGWqEcljZw00BbUgDOxYDck7jkAM0L2g
xXA+YxiLqyiHGr8XoY0kgyKdtIeBS4+GLj/zsx2GSjYA1RkQgHUlzB/FP/lW5KLEdA12G0JyelX8
chQbvt/5+8V7BtZH/X23Y5SygwYQJdWM9Ru9HO6pyfwIC9EySmvpL92oyyY2XMMtgtffd0MvMxj3
43RLMrMG/6zsHxMulQ4B93GREqp2F7HsxkKwcE8eyJ1BFDKHYj7zpQOlKWokV8hIPihWa49Sz/3F
kleTwwT93IyNSbqQXaKrfYQUdt+TkszqxRATFxaJtOkjT/yFzQwlhvOeomgbMw4wIBw9rifqfrB5
zL6QSSc4DOyt43fwC4l0D50rVODDRpkGcEhmMZi+ZG3vK+5p1CFz641yHuRfInnZRLKEV0UOxI9/
2j3nExjHngddj6o/nxY+7tgxWMJ3SfJ3hKYfx+iHASb19OWK4HMJ5FZkH7xGhyMeRabIZw4AQHjd
tHNWKzcsDYowQ9ncWSoJNthfRm+wwIHfJFx9doufc/XvSc+jQJASnn33E2ioshkB635m75hDe1du
OaQ5dSx2azPbCYDrAkzKWYsoFOUicg9up44wBLVTYgTN/O7+TyVWDyR7QeKh9Re6zhmKVO+YMMPD
zYOPW4GcAVHEusX4EMLR2kCyehabllUEmfMYf9B04Sqwh6zw3OumCxHbj56MoGmeOqvDZ3LxPhht
p3eRwjFKlzAmnE8hW52HHHBcu0PvCihIIqgnO5foF2WIyYwY0CQYnPox6Q6L3JMn5Uo7VWfCRhaH
wjli8tvTA0e/denjtHDb4xWUFOnU5Sx6fnqiQx/zi59Dwz6mPadmsFju6Q790pjL7B81suQQeQI9
XhzSq0dDD7p6cl2l7pF+k5QQohdaVMjVtDprKIIIS/Y/s/Y0QOU6PNwmQoJH8CmZnBjKSePU/SZ4
g6Sg0+UIgyv1611KrHt9uC4+IovEeW0JNl9w9uxfY/SxyED5TjhHMRfKwITP7I6ws9XR0N3gHUPN
ANUBnErqMoov1IT0r0bw8lOfGDyyNjix0aFdQY2EFpTMrUW7PjDnjVgcgmM8ZKwi5hU1dJ+Dc8hx
/2AU0HUsT388ifAqfANZH0EXIA+D2BkgPKWERJsM6ugNncNbBLYhV6aRIPr9ap0Ns7JLk6VpyTb1
PA9dCYWxZioehOnA/QiAFycPmSr2l62rtR7+WnEVc99CrzP5wdn2HNL7vI7odnyzAbitgwQCPdxj
TJvElCxRkCGoc0Yi34YRWb42qrgGnDs8cLwie9XPQYAYGpA66xJRscoYK+DMSAS7ketifVwQPd4Q
+LnYm5JswuhQl59z/IWt1xHZUwqc3lX4+3548wdzHhAuJ6kOIoGBty5Ne6vnCHd3AFIQ1lbJYtsS
g4y9q7bRc1C1v//THAjBMPCo0ZkcO0LOmJ1q6+gNcK+5Yr02wOZDi4eOmofEQ+sSIgQmC72gchDE
12cEpY3Y+c21Pk6YT+IYpsRCaHlUUZzFA1OK0+DpidJlcvWb1YeyszcFZHTVqeFqo9SlqMunND6z
AdyT0JbDvfGYazBw+vRiqWGxoFK1W68YVeNnMAFXj4Zewxiwb6KzWLMpSVA+2V8A5Pq6QbpfEy6H
6dYh2j0mIw/jEx+BXxG0O73FxaGUIqGHXANMUTU6w2NPYPpeZTdRgTFRJMCqRMtRWPpshzQxxY6I
nvlwTRtNBi4aR6bO80C+pxQwjuYeCbUiV5DbG+MJIgwFDZo4oCwcklY3P3LJ0AK0o8b/cufRXPL5
785ZhMGScMK9BCBiD2eEhkWXFSvIGDEUcxVABDgnhMw1YyMhRN2n6jqWY42c2oLkorvw0zE43tSx
K4GMRSoVtshZyf2VSCG8bTDVj1t//fZU//xeAG643zlNyo2TFC37lOA5j2HpjszDdaxHutNQeUk8
z+sjrPWYIoW4FpHBBBYTfAyqb0B9Jo4ykU0ZU2ry57TX4cCE7p3W3OXvqNnTfo3RSmPEOYMEj7hT
Tkbw2ZAdPieAEbC12NTBw3lu+/uKh+8Z6hGtipX6Xxd9raXPdkQhje4+lzKGptg8t8pIG02G9BMy
k99+njFBsRwPJirFBAvJy5EreRDu8XvTZ433KTKV0WfcoWwV6s+e3zjoVaIPC3Qw+rjD5IVOYSiW
HV5UpmgcFfcSFAHJUjMYbAYVRunmCu8i6jk2G/rkQwd+s2R/3d0SHPTO15VHScoJbRwLnuFnwNCU
UEdvakw+CIAXl4ahdtQM1O/5t3JVSlTCj9Q7euTh6BUa/hVN+MTgLI9/y/wo4ocvf/9DroHaGK9D
HCOCIq/xPlE6Y4xAjnL30D8J/6Pq0G7UIoTJupwA5ZmksyrZRv07bPMBTOAaMyZ8UtLgfBa9PR+n
pXqo7TZRRi9KhJJBJq/lW8gdaKPPwsRPST0BMheUJv+I8KMlNxY+zesBP6BdLUDyvQIcQjETdGG3
wu4Ln7Z7I3uVzC0AFIK6ycuBSqw2uTqTS0FHiFMbXoxso5dfIv0LmnW6BfGm/F+UJ5ANPLoX7Iqv
9dsuRvnp91euqsV1pY3r4DvBlzljiN8W7KfYGCM9qQCeX6vB6DfVAqAtSKtqKs3oU1kjPLcUaQM3
JykwD41JjfGCjKnxZfIdF0s50MOh9z3dD1hWEdLrEb155vV5cK9o1SkCWPI5dj9ju86cNhw6H9sw
gVEp8djnPdjJZAiysXrsFdAlwj7wFCFlAcS7QgqKtOkq+WLaRBYXAAM7E3bB8MqmJMUfom1UCpXK
Kw+HNBhabwTkF4oPYJrnQkREXX2h1anGX9SUMWWlTJ6YXyG6kEYpRmOCtai2MLfdHBWpBjkLo0+7
eKvrXj7NcbqgryeA9Wl39D4EI2ut/3jN78DRnEY/sjJ8sJc3AaHE+2XuoLELxW0QHZB5qgX9fsxv
00v4JCLkNr5cgssn/iJVxczDhJHxk9F+r3k3B1Xm9w+XfcS+L+RVvcfHZA3jnPqNJYtWQ+jPn6GI
Pa3Y50i2Ot+xoDZROf6e4WdqGCdO3nzyUxwJthRofgeVU04uSxrY+0QmCfsTlC8vP0M3SqAJP7/5
+fy/cncfvfiFpgFVTd95/Bz14Sg8ipOKdpuE24vd/H1ApaibwZL/QLFZFE+ic5jztoHDalHD/awW
tQQCByQhL/v1NyDSl+mjDPLF8f3xvoNRq8UPNbjoo+ErSutxTw2eBG4igCHvFOL7lty/o/zj54rb
UxBvX817PW/VJY32B9vV1X/U60paqU10fW4yfD1k0RMzyAhEhiExoRL/fkNMk4xVFwh5IcamdK4+
woS7UfbvabkGNKqmeRIDhNwmvzUVDkQR3DgNGRosYQ6vVy+KMtANRjHhp2IQZuUZJx0QkxvVrQX1
lhHmm4f/SLqv5VaOJAjDT4QIeHML770heIMgaOC9x9Pr66PQSrurQwMMZrq7qjL/VHo0bp/bRGlP
ngGyzhxLN+mm+nq8A1jdyXHfRfQbL7uOyqPnhEpaN4/51Ue5KmBvhWbf+D7VxsvnTqTViz+SI/jA
8Z1ZfRHyHIKDPeugewmwL4BG/n4J19/X4a4fq2Z0B1vqSHO2+NjPyn3s+guE2WwhA43FrOSEuyxe
3vIOKWYjQnxoFagkZbUsW0lyniOjG/OMzh2dnCI4ETC4shkoyGP2ys/L3/t7liyfA/aADRtwJqjJ
3zSVk+0oN80OFpmvW/lcj91L9Wx5X9ITHKTP9WkS6kpk0tW53zBIgl4lO0o4uyyh3u2tlO2hA7Bc
BTe+7pOJXOojC81FW2ijzoUppBnCaoy+I2A6PaJR9aG2V5OH4fJgRWcRzd8/A+Vu+Kgjd6e6+4+7
LuELN3o9fDaX8tJ+NCj0Gw+fhz5AGnyjq7WpZt2yyt5UCatAXGdUxqHvopOIJQLKFDaGZTP5IHHN
J74lyNz+zL0Of297sTEPSR5rk/HVvZDup/uxKZ1SzfQDNCXIp6UK55P9/Yc76fwTRvKtk+faCaZ/
7xhgvHzml+IB5ZR3UQu8lBXlA0xAd6mYjIW5TgZuZFteL3EcEp1chyJQpE6BgY04w5bBSB7lRHkG
ORMrtUjYwuXLuGb7o1PADcEIkdZ65f3CByLwNfEciOAVs/i5M8eY37L5tU4zHaRuiYMtiLFBBRuN
Hggp52kQYBIw+svCx99ZOgSdTtOhD5p3O9ySfi1bCXCDC0dMnYhEOzlCS/MeMncz9q7KABtlDoHO
7s/d8+rb+mjbbnWQHPmv2QTBqx2WPFUZuh3MT+NQcEQIaRKUTPoLA9D2yWosSnH6NJApkLcNTvqV
jquz3ce+hC00XraNVw12oy4UKc1LOF064zhMKfTIj6nvCoemSNt8tBxpqY4Lyy8tv1fx9ZFK5f3n
EuJqy8vqun4cZaYXoyqfM7qU0WouEG19Fot0uJIhm84w+Q+0tn0cacTlfl6VABY+stJntHs2XDjn
8rK1/rW7Pya6K/mkEutGqFXvndUUQRDkHuvsS+Q9NGRLXExIlkI8T/g6Sf1c6tEqcA7Z3qPHtsy9
1I7UghAnAPgwkdoAP6Nkmz5jctbQc44kPfL4bORVGfC6BbSzCAIYOqW6Nr2DLn5VL92PEwXN+Lgv
UCBWWiKF1mKwH8Xn21bvVtX/Y8JLFnQCMFI/fiywpX0PScjdZY3uHz9MEsnA6rPusxfr7z2/MTjt
TcXxhlg0qISCFOuqkEx3A/sxQRIJuE21ta/9ZEtK96Fky2Kw7p0biT5DgpvoQv601VXQoi6/fGr4
qwi7m76jjIPwrudhWZXm1hc/KMBmJPtWUnpItXX9UfXBrgaSylBvDVR7HJX++/EZ2g/GoAxlAfhJ
chns15cGCwf08q3FHlgLauZnjedT5Zxqvn4FEmmE4eVPUnOzxGKKDaIwA9w4OODwNZHQ8EpXmWtK
acXrQozWnlTLMRASZaszEoO20G01/6df1SAXfP+b7dJ1aGQhVzdPlEJDK1ZxJt8i8D0vwI6yUcqJ
AmxYcYIATYCjpd9IdldNHdCBQF8rAVmXh4ICoiuTMnwydaVIicfX7LWo+dLgk1MAJYuhGZV2z45P
3bca79mONqlj2lm1tmuZy+/WRW2+BWpNmQvIiUlaCJXUs4Yn3zj7ULozqMRIZwGKsOJas3Y2rkzS
O+d8uiJsERmrJMECbEvhJr824Q4qQWv0oginVrBAJCsq/3xEFyfEazwKVM00cUmZkWGrJagF49B/
/bds2WPsX4lyEUO+SAyZt7hz2V5DGGWyZInSEF71oXGVjVjolLGSTa0bAQSjy2HBQ+xDFkG4pwnz
Kl1V5XxBI02tfa+ze199PjMNx2T+206nwlRoWx6T2JqWUrybnA9Tlp+eyk2nwxmPEib8Rg14Lcet
nTzNTKd90lD9MVTK8etoFcJnJijABaodlEq7wnRV8Crt+SE8JPgUkXQcu4mlWGpdh9KTSZoAYMxa
V8EGJFs9N4OQfcdaC99aWNoM4VJCIk7aJd6GzoDzXLYCEagLyfZtupLoxaPV6+7zHes+fUzpchR5
cSmVLwzNF73MpfqwCpczsUSRQSMN/Nm4xVpZO2TKxpQ4DY0M1xFWnUrsVqFieIMNxotYV5tLeS9Q
8cumZonLELbfabqfje2hM/MYvUqZSyl5H4FDkXZz98o8knvxEqkU3AfU1N5A691df24/lwapnisd
qVaOo1teGAB1vHGaXDo33v3FAELbkeZCi50T6bcY7DoP3KPHJDONDAmn177/9zjaDSxPc4e+fgbf
NzHMdY+/tzkKUlhV0Nlnxvv7QmS6/5XTq7YdHFgynH/dUIdGrrkc5bo4jog7hPrnVnr+4hkrPeax
0ZVsswfM3k0MD6Kp8ja52/wxh7O7/CV7dyfDWSshGUjCaE30WZNLcxz/vDU0lbyQq1Udk1HKSz9Z
TSGI/Lq1JRTUzsO7E6Ny6vlwby5Hsm8nueKWivdAjxkoL2TQBlHb3vb3NLi3T2U6soY9UF55UILi
wZDYs6tQzEaL8UayeuyFHeJkR7xyYhwh5ik22ofw93xDP54ZiogqPyYLSumtcFpWy/6lATBAvqoQ
IVS9t66t62gFHRZ0xrA6BVOd3r4n98n6F9MO6S0UmvKQeAv2hUFcyvpWRkb1J14qUoHzp9CR6WeE
l/lsrQbpRs7qDXJkhz+EmVo93YjwVvVeg0sneF+CC8Zf1r6B1fEzXp2ZVXHjN3F8pvGSnCwb3LUl
i49SfNmLNq4V38Jmc6xFaAxJEsob4Z0xVt+XJSI8StScbqioh38pDxfTTHCQ9Ba2GN+puwRYMyDx
4aw1u7SYqFdM6gLvVfBhM1mQ8AJVcy3DTtSfH4SbUqAipZmW2bs/UwPgWUgZdp9oQK/q8dp82Yx+
Utn34pZ+igo5oA+43kM/Pn6MHyzC3whCLhnKznzVluowWHfJeWv3SaTNwEZrDj9KLR0oBNtJhmM4
WoBDMJyUu6TfOzHyst/YRfkM2KqD/hdR6wQw4CiqHalFVlpU9BU72fy+oc604K/EQFFBDCIaAqta
mF/oVzK9qN0txaOANz92H/2T0UAXqtY6fSuHg1jgSKueFbouU+3QA3PRAKUazmeH+B/deE93V56T
+V+2dpw/pkvH/Z9D3TL3UEs/uMAvJl6LXy9Z8gFyOjLRopLr25+KsUKqlWmXcbvnp8/Y5En5W0/I
qN/0WTc7Wdp+Y4BRUSBhm2cKapv/BwX9hP1/KG20w+y7tBM3SQwnJp2r/XlLmx4yV441xBsKowuJ
MqCXg0myH9Ma4If9ZY+tBAcFPAyMQcrqwpBBlp7WLTzBperuhJuUfyZuLadIsHzaoFWaZLs88HzM
e7VxXJNr0dsJ9ELOsgyfdYPdC0RDRFS1EUBmU0dA3090k+ol60IfBzrKWrdXu/ay4wunTC1zjkr7
DWb+KNFyBMh2d5+2BlP3kVy5aUrfMAaKbsBQVW6GnsfG8eniRflY+aiPtUuVkiU4rx1JAmZ22X3W
giP9OE8MlrWEM8GiescVwLVztonBM527K6T1MKviOhfFYB0SrvKC/2Wz72emT4euICnn+vomsAZx
8rloTEFO7DuHMAd42Cag4cqUG32DytbzI6D477ps2akQRgAj01Kva9VIt8xfQjyHTXvB64E+2g1f
t53TA3ePg7uGUGdZ1LHUggiYCcLLuokANTRHgx0ZKLOaRdbZDsLhhWjXbmeWjEDTnlWJLkvr7qG9
6D+geq5N6rG++6avUaUfbuzkAKDPi96EVflF+i/dYtl843VvOwhg+WfdVm/zlgBUOs7tbrBoQc01
wi4pdub6ZVqxa/f+ok0n3wf/HgT5A+aVk3Ky9LYXLS1sVmAq6IOWpxEosz+7Xu2Fub7qnbmHXuZf
2enmE6+ykmrQHlgW8a4LAbDPGFX5548z7ciVX5MtN8Xb+dcwcbAcPhsPZ8203IvMzfn12vnknft3
tok06IIZ09hDwv3L1fVsRRqxjrcrKgh4jHjvNT6wFuz6K2oduL4K4MLQ+4CqWZTi022xv4Tkf86P
DUIueLITh4a7ANEBhK6sw+IxQCX3iAgxKr7lw1xa28ENYJBjFM0gB+0MJEspHHY6p5miIUUr0t6I
0aXibP5zOskiQG/sRFvrYohFguIZbepL3dsr1PBS25hKfUA4Fptr+w8ez6D5egoGvuu9S0giRrPs
I69um6e/AKq9NKSp/JAOi3gJ9d+B5Yj110F92bL/LfKr+cFtw5/EPyP53BHx6dVH8pBXUlS8MhaG
gJbdljLdUP2qhErrlkF3OVELHiUI7cJrok1RxahyenJ+NwQ3P3TbwWLxGenElbboFWjsmjX2faaT
R51Ii/exGKAQB0d9vtQy6X2YW/3bI7zrd/7aoCg6GuBs+CfA/Z0XdSoLHJvlDKBDaM3RngE/rDzt
AFbttDExc5Pm/tNsg24F1+9EFbXpMSWb0dyYtcIQWT6QTmncFHzVTJqKhvrt7k2rrRhEF82UTI0l
Psm6nLFMhf8OtzoDl5mXViOhgK6CBnuYQYUw40TFq6xdig/Tqcm9UbkW+BnDjE0NGsYfAVcBymDM
Bihb3LL0XElmrtqij3JmtLLyTeGXwkGaeORc3ef3sIGmhd5kpDBX8Djby8S1AZt4dTfNW9khu6oz
0sgVvBXPZcGxGm0CIapqoCXZYtZcubfSxX31y0wUyeUtRsnVrKK8EBRQkBgQrVr3wq9pUp1H0O8K
c91ZN9dW7dSoW/EdkUk871vgl+BfC96LiLrpVvFJ+hNzIkMxwUMWuo1Xu1Ug0JrY26wePqygmwdU
sUwFeiCptxX/aOSWxS9aFz+sX0XzIw3TRZhSN9A2LEFEsGaZZ/ewNYUCLebR4aHCiTmDX0oC+LAw
j890QGzditmnt+1gInPE4Qe9MzhBpcghiBPl+jsu7HFRPLeWde6qVkNz2dj7bTNHbKnbsFrp4bJz
s/Ma5GOuREopf9kpLC8EXAbkGds30YlpkrIlhOtWxHMYmul9WGBVcALllA92IN92AWex8tH4YD+E
1vCge0f/eIb4LEkHC8Myt1CD57uc4Yxa100linA1o+XkWopU7rRX8c5ssGlGB4vmu07slajPBlF3
7aoWGV9qVPUnFuFUIVJff+kUq3ymF97m34zGyqOQnt6sWgQEsFCHWorOI1JdPUo5AzVUh+Hq2N89
e5HZcK9P62ifK8cfpcyq/No2bs/qa7TP1g+pQfrZWsf7Jw5a2L+OxSb9u3pSxdfp9AkVVK68O5n8
ItDTSyd+IDmqJnplrVf/eqaXtSUQEfpH4ljeKK32xQUVu9nSq7gHo+HZ4ZzLthLNQ5+8+PktpA3P
5z4kAh6IyfyG928m5iBibTptTeLM5BFaqyt9mUdlkym/DTtXhZ1P3flVy55xKxu0qisQZaM52u+V
zhxEx8FI80j1eHjnZ+k8M4pmpL5wbpZ/cNM4ZMd5R0HFNe1mWs+rIhX7Dlu+n/h4wBpQorb9I4UP
oJWfCHr5oxPyq3Zezte70evepOC+njpJfrZkgIVchueLt1hc3uvn1a68xY+7P0Nsy5OslZqQWSBX
u7295APe0+Ijup3koPMQg47tHRVq6tC58l+/v50CbOimDXpQIUHtybCojWzJczR95XdjbRmn/5AC
ot7L6406m4X8jQe+v86C48MLsPlRn/f3vvXm3+tvohLfqji1wiSrN/a/Cyv+CwMrJK2F2iAzre4/
Td245s17DYwKgaouUau1YO7N1PeVhMzXQ32pyAyxpGhPRbDiRJfepY2qDNSlpVJjSdTM/ZAgzTq7
bW4rI1be7hIwlr9+YJvzI/ey/oKLEbyJluIB5b/6en48O6lOjiFWrWoMMHIQUMdIqPq89A6pojPN
PNU+1EgImfPRec0BfmK9Wy39odo0Ob1BgRJANHjPqtzA3ZMt0XmlvW1fx3eteoeB0VNQEJ1y7Tg+
juO1mOAG4hb9ewSKX3pWw9vBrLMCNEOfMFdLFHMT4cLlX1kp41wv+XEYHrq7Gn9QGUXV8k0uEETR
pftgRSa1F7yy+L3SOS6NZiyd6XG6t5w/jEv9sYGskX2VQk3nq5p1tL2UdcblZI/EjVRWDXwh03Ez
rKpu+bqMdCblXfNDdzr/nHABFN4C6OwqtWvVCclZVzsbfvUqWDXMyvWcClGqkCtbcDZ/V15lKke/
d42s2D6aF+tWV+4yTRwQu6termDABfhYT3G8XakiJc23TiOa5drEhSDOlWsvDZgChCJsUcdyCHKF
fHy67qD/1E5F3KPfl2P/wtcd5Spi4ma4jOzdb9E5lwoDhmFfasJAFLRGlLmX8g3FSirXJL6hkVsO
LhQuCCzl3HCtGerAUzB9ZN48KWY3eXIr10GnClktPw6kCFc9bBihX0NLM3lOslRw9Nq+xg9y3NUU
HGkNEBWoNwxe7XpAKVqL4QibK+w7//fLluUJxXVx+i3WcADTi6vmUzQbfaFzdj16bWdAP3qrFjkU
+cb1br+6Ni61RTYorEYbyqpNIVX5xqbhwTxW0zYe+Q7e87UeRql0HtVj/0TGIorazkb+canl8CVy
vUSdwqEZq3v1TPrqoGwxp2xkBc6nSsYxerEYhsVoN1pbNLXQ8+13hfizEikYV3YPLuPbUlv8bV/o
Bi8f+3GcymbdD2KYi2wfIqT5sDIcLlyZyWSk4+2+WhWO/WX/1iFBKed+HzWKHh/uppycXCu77vNz
x0OItDFY92jCa5t7PkO1PMvf+NJeBS3Ny8dxvP4iKN3o3n2bQSZj+cMHX5oFLaIlXbh8R1aTdAKC
51BdXVPOsSp/Yo1Z8+61mn45rNOHuajvkh5hbWGQ+OjNcuMcgtr9b7OopQJt7oYLECQMhJGq8Jao
ELtxrLn/iYXMOMcgKLvKepwMUpHOMz+XK1JhkCzN+5mCaxWsrMd2vPz0N6TKvyxAeOIjbahipdj0
8RUnPr/CdFec3gsTIiB3qqOlBm8QVSc4aJ6Fw6aYSVXeGglPW8+DtSz70GmpJlZlcvrYubJd46/t
ntUTW61b/N6F/Nlm69lHabUtxY/9mRsv29oYq6+qSWwdGvxWImIDLS0cAG3tjdc22MsiMr0B7E/l
m0CiTSFGpPNUR55Xpdy2s87+vq+19SPYKRPV6LbyVk7Nao9d3eZz1JKAY7SvwgQQHGUbsXsletTi
WFYylphkZJBdk/8e/5an6Vq46VZvIjmencbvY2dHiRHpvmnKt5/74zStoRxwujtqFwF5OIVW5Ug3
sfw6noa3Y3uV6MWulY3TEXtK0mm9uJPyrXMCq4sIQVViPKg1rMARaJJDuGFo0zUTeCA9yEOhbHA2
K++ZxzOSADFhaznJrFqokvaymBxVXK9ODwG4pGMBpJHoRghr6S+RFmIaUJAGxQcXO5BKKdjPX9zX
9r9Wb9vywTQChn3b44LX7OTYDntj1NDgWNn2SD/yka57GfzkWFnm20RwSkmsk3/QmfCl1VWxtyvq
F0bzoxIJ2dpAyPQEa+NiQ/1Y4oE4aIYaD2Mt//Oi4K3XfxaOmmM5McUqjUJh1Ev5iToKNuR9ob0u
NP4AV8IXGKb9nZUD7Xb7B1fMdpzKj/+as9LHuHct/DUMfga9saw0zAx/2Mjk/+qIhN7uttLTg9cw
pHn/dxwI3/xzEfb1Zx5ofRQKNnHR6n9+EEqHi+hKqXmvxd7fpDJp/lPGFHaTtju7kvbETJspTIlF
IW2/v4/2Zo+VhzlST2nsCeBqN+4UoeyvcGhII9nMSq6posVbWVaqo2DYzwIfvHxSFNzAA+GV/EBQ
KVuM5cJM+ycEfz7yvUhZnRcm6n+NV2FcJVxWM+UdB275z4wxAR5Pqphw5HdcCbMptWIqr89kDcj/
8HU50Ix7Lwh2sxz/289wrORr29kKiguvdJwtKOxTxT+UEqeOn7CVaDEUOjm/NOtr/0aurYs+3hZ+
NsE9fi7+/Yw7rfEtP/o5Focabb6FUty1/Bok8lC3Yy8c7kNB+DQNUqT6MeGLMvlhCLPXx5GYGxo0
Kd/3YUbvT1BI8g33hAfVH+2b43i+Phik85WUu9C1CTefLq0Lh27gG7lkdAB8mK71WCRX/vNWGEvp
I/V9w4LIwvMLPz5XziM+93yns8jP9QhbNJ1mif2wo93KpheiDkvIWsWFRiYIyr8qK/zcj/BdUQX3
RydsIww3+b4d0Wu7lfwsMifV9DPfAbxBDJ3Pk8rYRfi/oUtt4hwncAsV3jeyTV+N+M5/OM8paXjz
7/lf30kVqI3Y6vCAWOMzFVZxIxmzNF3YgJRkyaug2RjnEE36LoP6f59MQBqhtrSdEGxlLyJTB5PB
4FpoT7+nfecTdyGcbuHXNzk+NO+l0jXv94cLkst3u9dSzPAtXk71BM81QXnHCZvpqpbFipUvbyLB
QHjlqaCU0oBMuVy/b+T/JOax16f/QmdTRkb0le+K0D/bMjOnaygIUK9PgclCQBFfPjplsEOCX0Za
m9aFqN55OH9pobjq/smVMI3qDB0iTsVziQXGG4LcUdH67fnhHCY41LxqYHu705arMx+iUeI1EImX
T7qenGl+b9jR0sCO4Tj09EEBbuoFGpiYGEpsxYcNISkIp/XLaKmgTRSJlngEZJmxOfgqqs5FS2Kd
o+WuBZlQC4TnB6vyd/xr/W33UpLFnyB15yMTITFMoPXViI67yh18+biX3pRbff9BKDsHOQwS2/0e
jM+579Pf4U90JFImHSmmDDWMOa+rV5O+wi/xb0reuxlGSGk3TY73MtrJgZ0UyDy5mhaTbl/hNY4M
tF31oUL6F/LwMO6ZU6F7qJOassspDG770t53d21+atG67l63qyZ4Hbl0KCG87DkBL9RgxCUrLhqL
xqw+0yRYdgEE9sNMXtn9RtXBVoYXhrYwzYsavOzaSLt1mK5Nfq5VhKOdxgNNaSRdyt1rY4Z9G61p
q1L/Uhb7AuIzp3UunOKt/G0q7WEhv+skes/eokmEFzwmAJIWVM4dbZopJam1NfT0l+NV7VoP2FAn
bIrGJKXd2XJHiL8oqAKJmJ3LtcqPze21sNhW1kK4t40shs+imE2XV/Inds1UTsjHq21/fw5mf9Gv
pYFikwnx2j3nEPcTzQer458w20j+WgsV9MVQsfh+l5+ejn8l7UJB6msqh1Vhsy+ef8qfaeMSCI9r
NQknyER6r0QwK3SYj3kBFMttc61Pac55qSHXvaPtxbER39bNN5PL1kuSu+NArJVzvqzvz734wVAh
86Hc2NSEYF4TTdPNq8k+pildj2seCYqey6bqMOhj13PsuRmKa9DbIG94Wsa0zltZaduPEgpjSXS9
As2+fWk6PSyd5X+W9VwoA/fGV4JD8aow4sDTdo1ZO9pYqROf4pRe1b37iWrK3JF6Y2ILHq1/Z/qa
HRj+CsGCmGCT0tGj8CxnZWi89dRRlSHTs13DmYkDfWXW9+MV0pFmDE03wWl2KsmlrSc6cWCcdWsl
uETVfRwuUNVQg9Q0+vdbq+2xkakKYfH8IkoYbnOLfxw1CK3SGkKX4qmpLWj+df9zeJZtSFnueKpc
ehfnWcvGsm0+goJWDtaQi9JB3KTgzOAp0GBV+J9UZyPzktp1nKokybN1ZakR3809aVWmGtPUS9SP
49sh/7Xh/Um0ZV5XZuV1mwmxFu+e3aXsRdpPI5iyEZ640VtOwinZjJ9/hYbA0ApV3lsLeRH2F4P6
tHBJwdw4Nj9PuSEyv4qJOUT174reWY+Ugrdy/cuMMqVE69XFdbRIKlv8Yo09IQIWYksaj5QFrZ7w
sgGiSxgF3v+TjSfhRdP+0+uHt7SrdO8auu/ShIzKWEGrpPL98NbDOggSrWpYwcS0mXgVDr7fbhkw
2MrT0MWtfG2M3BYCQqiZC66k3HUrf3qatcAe/8mpFVYUFTNl40ra7K7l3UtsRHYsvUophirFP1FP
4LS5ImZbPgHq/YWS8CkNNtaYaXe6SGSd2VqsT29iq93VFHv/Bqdw3LYdu6bBkdm9211igWshJdiE
TI8xJmVFsJJ+f4TQwSMrphXQ/ybKZU5EYn0PPe+QlGgfdzL4WfY+EtU5j5pgxLift+hTzthEbPBU
SyG0dGkFwgwUwmhV1Po13oEICiHuRwfWZKF7KWp3FzYstCQvX/EyJ/2tfC8k2DA8T4bNBge8JDZq
07VMK+i0Mq3kcDZckcMAu4cKC396ftYO2X9FixudFYLeH3vrd/xRSGjazthnS2t9xHQlLGy50uVN
4lqz3VyjbLXl5UlpVFHapBPlbLa4jMxfmfbyVru/G8dFd7VuZSksBNdn+8d49xBQdZefrKAqK9Sp
nXtP7qdpBsFVQozmHUNMpHM5j2+uepaat0JAmV205KVG3MexYupUnH29B2lKgIgS/MomuTJfT9Qv
TViNWgpCKwqiF1L9xnh6BCLrjpHmNBCZhHTXxPaVssIwrA0kKHe4R60uIsKU+R5KdCnddm4pC47Y
lQwzm+4iXT22iWShv9IGMT+gt+TZ1QR//a1KlMuLrq5MOp/tWBTyJ4OD5mK4a8rP6ry6OZq0RyGL
sCKjvGvTI8F7MBAt5GMfaI8g/zV5cA8qRt4G8IVk51W+kWD1d6OLfNxtLSYDlkBmVz1yesC7cofY
ahP17baZyVbjsZou5k1LYTE/7Sbwzs9Lr7ValF8sM/BK1/IqR9FdIku9ZqvpS3mXLfofaxbkZfGZ
q8Ryldu2uk82dSZP8YoIqf2tnjFqNLuz5s1G0UzjeBYGWI8e2xQvs01VJn02Vc5k7Wb1w24QN/7a
1iNpA2WIL9pv3Veq8U1zfasTxSwvuqCF9bl3YQzFxhZ+y8rHT2N0uW+AaGxxNNzs9D/cVKwrk6xz
kBgtj8CVjWY2SPUOw133qrozLimvKrFSmOg8W6nfRSx/m1ybplptlEq48uvoCtZQi9bTf8ehanMw
m2wrBm7UMDIgZd+kdEoJ9Sa4QO0A7WlfuunJg+glLUCgvBy9KBKexQT8HT1R+8IXn/mIfB+HKYH3
fO0GI08iCRd21fjprafHH4PM1u33MIqScR0+gZSY3xzr7iJywzHY4dxA0UQhTEEkguut5YgUZ/nv
oO0Ljhhjm07O8Sb2cWrcv9eVaDWCHSO9K12iEHRD30VdPbD+VE/dHWwY7lLFQIT9CMrinxJASrHl
Y+vlJboJ5LR0+Ug4Rrtah51yQiPvkuO0LGu0qUQ2Bu0hY4HdvfwFJldbD60yzXPlRc61CjTA2uBW
T7fOxg+6mLN8U2JVE1fdOPbWuGpDH+ygNJG03nCv9ZdqWY+4NmtnC3dj3JmJy4oyA1qOOgRY7ifV
3HbQTmYOxrR5uFiWwNbFC/GcNiKu9G4sEdKkyqQ7oWrbNyElKrlyjn03ROMup88QfXbpLxra0OIo
wggqqUeWsH4ZPVUOnpevO8Oq2znkHgNOvstJTH5BeQPT3oxtNFDwl7J5zx1qYURYoyIiqzIu79ex
FpBdt8o1FuDbi9JyYH//yYqyaYQZtKymwt30yUSjhMpT3OpG3Fmq51LHqtTGxVcgpwpMSal1QCHS
pkGMytXjb0oV1kzXluDbidZquByY9zc3sqWW3wtO4dfv5fOhH2XwJXl6We4eVT47B4xcP3QcZ2Y8
jwJcz0FLtxtlzcOJc7aF/lVoKA2G9FftfQmGcbA3YbnXbj3NfadnE+DqprMsnaavwUPx/+rdm4Bd
RSdurV1ai4EGXUUKF+fcrB+Panou67wZ9VcjkEuPOsv1+J9waMKu53jZf9Vif8ceS1st6iEuBpWE
mXhBjobr96BjXRSDh3dbinzLO8kVYBRbMXwSDptEzRHqUYn0RUp2HDXbHOmrdqy561nt29n61STo
OTx3nvNT9TqNTWY//MYefUPSy0iJx5qU6Ucq0UlKy3hduNhFg92jlJmsp9H6LWjQBP45yVQSUyTi
qyRgRTcD5I4HPX/RnvlIYoyH/KFdPRMmDbEOKZmbVnsHXpNTr8+xTX0TfFtQQSADhVQ319l2b2Og
HEwZSlO9f8VDECumZNxE2rBj0UF6uONFoLMhh3r8LbvBZ7qsRdsXQRm4yvlsPwYj9ZMwiMmo4j9i
H4d+5MPa8XbcFnEtmdIQIT29jMnfjyRM8bE7nyrsXTsKwqa4IpkBEyJbCHCROIF05yFzKvl5agT7
V+ySfwzS8wuXExnK8uc0znSADwROfmbr8d/XF+2720meCG9FovwY0VZl+rHJGpaDhPHvxkN8nTNb
WAySn1kfx34Y+X5OnvOkzoWj2+kTzsB3xn8fn24pojqJXfXkX4r0ebSarIfvDtW+90KmAB5hNiUK
FUNKv80J3axodxXCiHQSyad+NnPfltQiQgmFt37UU9+7/qHnbipvu+epWWAj0z/7NEfnj9s4/nLv
bAdxwxOfUD08lp8Z1zXTSdhYE1iNTwf3ZX0h/5hArPzuIGTVz51Yk5+7RQkzllNd9fllPjyE0a9L
mD6aYo2Rf9zZNcLnl+XTkF42Rbb2EPH2+Lx3yQt7256xGFIk/Nt+emob0f3b840nE+rMQJNOTanE
O7Hq/D3Z9Ggq9qN9S9Zw+16LfpH/1U9ljxwzsUV9KJ4dOzSn9bmQJrPtppU+QhpO5EbS1mT2PDgY
DZOc/g6G1UFaLe60BkpPEg0V0D0pxuO95ze0yTjzHVIQRUpZWh+K8Oto3Uv6kBsU8UM8qFGqkZlD
S0yOnFha4OXjz4x6FFe05fGrkpZi1W46YD2AJa9WyOIYLz/j7U3nJSBwV6WWDRA+TIieVCoZCRN0
g8ZhlO66DakRhFP1Uk2n6l9FUPPbQ13fWAMv5BiAMmUQxvdE5sj09HvD7vUJdE56AZCq6sAIE9nx
5zHOCI5ZODvtuGtOvKD3suf0Xju4hTGqVGVZO4oNOUfktzYqZqaarDv7QU5ebqoT69KsrRzZMn2Y
gt9jQN9voGUsl8dBqn2dbNjw4gblix4VN6ogJouJTHzYXYYDd51fSEXsiLL6C7zdCxDs0jIQrydZ
QcNQMtlXAxKKyqeuPSaRfwTeRXFTjHXDY/1wW7z6uWG8QoWnDyJsfcmruVVYSUAO79loB/Gl8zbB
2zHPxyY7G+W5nG2v6xlKJG0WLVASz1K2n/WrsIMM6QR/N5fD2xcqgfYa2fqu0A9NNa051cWsum8c
G9FvGnhVVkgFOZYy/r0NvWaCYD54rZ5+nxNxAEumJM+cbvzvvZ5uigD7IXVrW8YQTB86+cvmpv0a
B9BksrgYZVVOkF3rQbr2rM7DQWqptpDvB2mu29uKt4mFKjxFg1zzMsk4V5G22bkvJU4mzqKUftbg
8soHHmt4D0Q9ZBapYbZN8PMeMDxxpySmDD7H4aGeQxZRfpbvQx9fdfuTaOQIq5zoWhmaP4wmNARi
FmLToTchwglGg/u3Fca5fbbIevT7WI3XaCb0xx5ta1gu/IrWtpJrLvqRwfVnNk4YZMd8V7y2GCbq
GIcVrjOEBwEU6mMlTdxoVJTTufxmdJpEms9H/jSPdG9kT4urXSTnuT07GaSMnIW3iFH/MLKzaxKR
f+9rOxs2YRNxptagCj9aIxSp3dSmqfqiS95I9nQdPDmHbxigAv2AZg4kVCLpC2t9r10/Orp5yjaL
0COlqHY6IRNESezgNR4b++rdCEMp3Hi3VbQCkA5flJi13WQzf//kcPwacMinRoiMV7NwBA9PPxwY
u0jh3Du3oRjtuLbDSPU0mfXPI96H42gxeNU9Vfpj5y4/SzvSpk2Z/z5r/Dfv79ww8nOqakePiV7L
qq6ng8PXeQjnzJfnn3JeBe1gmyiEDkKPUD44VsilJKjl2mtdncXkOrXxvPNHIl0A5csfUZCH8yTv
bzt0xEz3HtVrbzEQ2/soSi55J/KUCcefQ2/TTPSS3Rs0dBLU4tDGG50niYEf7Tcwmr2YEXOEQzS5
z8VA/S3a4mVBUeneFnnC81mUKCN/f3gfhzYdz3fie9V/yO+0UXZTH+fmucNoMQkl3J+nPtBCgttE
dH2bBKOGSVagsg+I6ZXHy41gk3rf8vxx75onapD5zkycnSYUSd3tT/Iv1nz0z90kQfnUngTROXl1
k6lCbhT9mA3ICbQVY3RG6+Iw0P5Tnds5r6datetcUZQCkPM5JCbwQL7yd2QzLfCv3Ed8zIOmBwMC
GLE9MtTU4My6LlHsm3fwYXb6mfzl1SeCtSwv52mvt5upPOuP71nz9nGrPZ+FqAZMGDYD+PRi4BAk
vkWk5WZWd8iNnyRiytbif0p9zRDzssBjivTwSj+WTmjNrQyQPRdX8ufdCKAXB53P3W/y4zmOhhZ0
Y2b003/UUr1nJk+Isx7cx6da5s+IcDtOGE3HetnOAwivlG7cWwAJhfgg8uXBhuuNVKOxRnwtFaQR
SbXS9xYE2sVMNDl470UAF5+HmoFrUooyUesJc7SVDTb1ykrs8LOWpKZbkO8gHxW3TM1wNBkbhkZo
+lnM0UmeC+ld/cTAtS+tMuXlsqFQji7KpDxCRCMoDwo75eGicSB4j1Y32cbW2hTtJBxHV60rHPOt
eb6WBEMKGj34OfRGx8Iz9WsuqoD1AaAkOy7GWjHAaPw5qjg4OmkVT67lQvYzQoAKSjF5fu5Ht7+t
Yhs9KmJA8McEGPu5ss304061nyF9hCtcG0Z3/CtoqEPDSzZ0d8+lKcqtme1lBs+PhAixs4zSZCH6
KDocXnVfNTzd7+dfVvsj1ciUH9XaQTlfX5Jtwz3K25ypRXRjSZfc3LGCpZ0X+X4vHyf2wfTgEXJs
YnOkni8Kp73GkWNo/hSxK2W2hev3unAe+WHnazFOz4XSr6HLwwDDy7lYwjJaxA0Cn+ayS+q++yCu
W/EFe2WNCHg6B5H5USq3N3f990bP37vyy4xEU0fs5wIFXOuQLaR78HL/7Bu7/4g6ry1FuS0KP5Fj
mJVbMCdQKaS4cYg5B8xPf765qf5Po3Z3lSLssOJcc812v8fZa/IeHOcvPxvRyNm3yGHAHzUrB88Q
YlOseRhXi7Nj524sS6RkObjA9LOg1EsskY9hEj6olF5tCY4jE3b1+8GmdPoTsmKhnryRIGVrF+0c
DizY7OcA3i3QbTnWF515iR186/tcOznVCVO8M53bkZYalCdeg3f4ofh17U6BkrMIRNt2rlNK40HA
2iDi4T/n1/gxPrTWcaIqhExICc8LktCo1GbGqtET5tzRrqnKnwftzCEhwDGhP+RVhKKgANbU29zr
66IN+9b9SYv22haSVACr1JJmRMu5fmOiArFZ98vjo0XY9UETW5ALIjc9TUCFnPuVycG/sQ5WkETB
fFkYHnufrQ25QzV89Kpj2Or8G/TwF/U7qjy8BEo0DIS1c6MTCnAcEnm40dADkOCghjPrsISKoD+R
QnAH4NaVbasA/I4C4TZbCezaY9/OkpgRLvSZh9Ctmw8wyN7Q7iYCiokTFWeFNXCe7eHgslBFr25h
cQ+nwysCZ1wKzz/nH6x6q8v580RDLPJpZ8vZYbXk9cGbe/q1NvAtNN9PJ/utH8je4AHla0mu71OT
hRDlCriyO3ganEzFTgkfz3aLze9u8Zh9iPXqUEK3EZFeIAn54v9Ke9/bkTKbtBfAMz/TSfQ64G9+
clHLAWrkiJasoPjB9OLK+ahlR4rMnge7ooMngRygrJ/VwL9PPl2JT76cpisxBBlslLmZr9qOCpiE
n4AvHRzp7FjuVKH8KWPj6j2EebdEkigt8LG4A7ic/C+IFZKRWAnkxvjikooM6O9Nz0SQMRVauq9p
GLnleUNJ6wIvWGpUB/u43zTTIFs9QA+T74MuFIyMCAvIKSzWJC71Pyu80P15P5o2oeqlN4IqCIFs
wyhEBgJYOwUCdFk/D9jK+HNihL+1zwzNm5+9e3CQvgJmldn1aUXfZgjKQHTLHUJoBH0x2KmC1yS8
aDe9R4tDXXohP8VCXHeLAIMILZkHmZVSePCTgOhaMB1Oh5Zb5bmd5ebvcD2bRiBF3TKW9AbEIOAS
4t4VAhILMvonB4jF6mMPu/iZgAi2NAb4NnT/xORqzMiNYQBPQAEDUMYPT9naVzu62jFd/goEyzPm
UNAcN4cnpqLdVsK6DTbA0H4LeUGKv2LDAMjU48MSsoMgKtJH9aF8PS47nE+hvMQW6Mr3Y30N3+Kb
/y5Hy9EInA6/zphXhQOptrBHXrnmWQCSKHMlDgb7HlBpBZt2vKoilIvw3TiKdQ2CDggikR0IQkCS
X1xcYI9ZvSHgU1IM4dHu8tP+1XZjmLLtJ1w8o5Ev5PUaUKhuazRqes3mSP8kSUaCG22kwcjSP4A0
bZ0QKINHmRKYXHgPmXLINEjY5jHSXzRgJ5EDCprknfDgDDILjPpm4v41i0wGhQZmDBObK9aBCmDP
qS3q3g5e9uplLxg3KA0As+YdCP373SAIWBNcnL9lTNw4jrL1iLXIF2gNhxp6YQ+Aer3tJTejQdR+
0EbUzhBwxX3aIwpSXV+3TriXL2ZUugwS8Q3+S1bGrH5l1WhBRACDNSHKslqux91riZBb5pK0cJDE
L65ax5PCDF2Fbq3S0IxvW3ol7QxCDfZZPpQlLykgRrqudBNmRL/cIqtduSO6jhw45ZPRupPEUWsm
AUh0AzoMvo1WC1nSgkqDq+avuCK8OGOH7LyNR7UWqCskhUaXWaDgU3OAimZR6hBYxI22WrntUZW2
bsAFDgLxhLAUcIF0vuypWonUNZKH4MVAjY6oLDUTkaJmyFHY3WDnBAGugzmeZKo0DeCuwRqo25D+
1hbjN7oz5e/5m9kjAyRMCEsxoui4RlUMn6UbGZ940A00PQORYXPsaPgCdo0kGw2SwG3Iz6aJOkEa
VdYVCZjR7p4h5ptaSBWGWlf6wSQBh9irMJLvWmb+N3bc3ZOrorSWTonNgg0kaBEw6wyJtqsWii4S
44WkvRZ9zO6Pwu5D2DMSPEGA8NAaw4DkTsNw+LEV9143Vosh7Y9APaid6reGEmfMogV/grCfd0IN
rJYmjiHcoCWGjDMjCXK9HIWQyiayCUde0+tNTvbvMo5d/0E30pM9abIDR9IK+Hp8J0ERrjSKtXJ1
cZoPJs6ySaciADDxuQWgGn9HhSKcPOgpUGVD6vGH3KfulNtnpCoUrris6FhTEUUsGA4lpw2Eht3O
PCFQ+i3FrHFtkRpIUiGUXnarZPeRJ7EuI8+oao0CqSM2Am8cFXpO59/akNrkSgGrswyhNEaPMuTM
O0MBBAyYFK2G9SZhq/hd2CHEViMNByxtMQw04Lceg13jUwxbJFH7tWNNgnoCq0+135vMvafd8JqM
XtUtM25scFp/WLwJIACr48Ap7rV+mLFdJG6kCdQZtIklIYyAfdvzESf4NHqkLCYTj+gEKXyt/mcb
kU2iYNqG4LThs+opdKfYHQkK5du3Bccrq+VsL1KkHbCvWhCiTK42WaOjXWwy7jHBeS796rD2kdJa
Ihrts7P05stm26dUgm/iavrVJtOKx6l8rw5JWUkEsD29Uw/cBNC5MuiwdO8FFTuUtNC7jvZicQBp
r0OF/FpoemrOCZrxKtWnpai9KkH1b83HqKK2h01Uh90IaDmkTvaEa1L3cGkDcFzLJVVAHODDIiZM
UyYbJ+bG0BXorbnqWQ+2d+SmKNwfbxkxBJxPP4BfjO7FdbT5zdJhCn6krQOE9Hl0ptl2IWlj7vP4
MK9ICITiFyYnZKtE6ZtObILShSzyPRUptc1i523LjVdgkVKzHs3rrEApCJkMBGXAlmY4tNlSeQd2
El0yXCzoq9OVPiwwGOkWjvqxz0ygVhCH3PxoRHsKkDp3e24UTFt6Xvv5WQuv9TCiPTa4vZBFeOrJ
guDipASNraCh0DkAV4FJGI16vxwjFoTZQ0RTpDJC2ZS6rMVwKCME65sn7d7IBHa7z0aXxYPKC4wo
4qq6Q34OUil6MZEX9l7/4/SBR67GG8CQLPHfwRi3ABwpCQ2UvdZDij3U3KQmwBT5xt5mhRgTgI2G
7JB8kN7RWsRkkND4JzgalLpwSHsC8WOfhAuJjRDFyowzXNJYvtbEgYY2W/JO284XiMi6I7F+BGZx
dtp03pAAojcgRo4ONLxMGH1JTDYd6mp85s4+qMBTug0I5zwbT7JSi1VHCMwVrCbAKnlgAVycbOtj
g9zhR1zIn7rhKkiJqju1G0VhH2wtbG2f1koLnXmaUibALXe7w+5Q0go8LR9fFOwFo5CzMQsk49Mn
tyVVA7zSXoCT5Qu6oTalZIz2b/qUo03SkZ9DyA2lH9idWv13NuhpHuYHez6HL4X6u4xDlPVvDW3Y
NzuQ7G/6UbN73hQc7MY0p6BM49SINQUaG2aH1cHhu6GMNhCqf0tUwpDfIiw06BAlcoqYjaDlAG+8
lu2+Ts6aN7B1WcDoCeriY+1KSXidx+j8IEsH6mlf+lnfqKaFNA7inLo3XIZARtaWgOkWrufUysXU
YeVj1Dhd9o/WwCLTRqh4wtRiKaWiU1LRQrVHURyDP6DxOtfHpK3pBckntCBTESVKO5YEJye+Yuyg
hiQIDjxr+eZsmOrhIkDUSypJLoFG4w7C8FYLw34F01hGqbEaAAeTybXdBuuQieTOtVtdV+9nectY
hkWEIhvYbrGPVVxK4FEpUnPDjHuhUezAKdC59N5km5+kUm61Be0Y4fkz2wgZAYCNV00HN/G35k4Y
E90wQKOzKfVdGRsjCpJ/pphJ7r67hAlgcnvzbe+WylNVnApiiEN+j6qupekJYYAf0sRzg2gFIjhc
Pml1u0Ibs6tsX5htpXNAdaYaiFZ4TSNwwzBIpUSlJsUoKScpqfmQkX8DNKdGnzpZKls0/0GgmwjR
QQvtIXaRtK4srXstEEzdSE1pYwm1CMivhtVnRPnOyKXNl/Sdzi8uGC55i7Bn3NXqXNpEwo9wAaHr
DGuU5YfRxei9uAz90iyQEAw1Plg3QieSqeEUJyoi9CT1QRXqDtgXrgxngHWTPXYH2AC0gc3V6fyM
ZTByFXrTmW2prRtjIcEjydxSitkEeEbBtdwfDBpMoJYcFWk2rXeiSXjmTLxkHrtfqh5wLS+y5OX8
q407QLDRl8DwAfoRhOR6hCmLQpUR/FFtCY49ZfhQE4CyYomiagcbbw1b6U59pKegQgAuwhEJTRTo
P0wuot8U2oVEiH9ew+rPsVtFoGCuSlWD+QIk9M8oRaWYTZ0qKwoj/9T3tL7oBvhnuhEuX/hggqXO
qb92t43VxZHluWIZaJwxMKWLtbzUl023iOW4HGFhhzz7iBHkhOZSv0OdL2VqIpY2DKoGRipKtyXa
IOr0ioAz0oMpH+5+psP+YoFhgqnTeLvs2ju7FlMQ01irzVxCX+tRzo1WLWE2nB4iruDV0BQIbJa5
xAV1l2RbwgvIimNQcu9hNdIIfb0N9FRaJaqxeCEbPhROAP9/NtXaE2phqML2VGUcoOWCc7DGYoaB
zCYPjO4rGGf34NCKgOPkWPCVjMfj2YyOZxyfBgUVG6o4wB2DPC6AvNcCJZH257hJ/EvrrGv65n1j
hRRTK1w9d04VDatqA21ZLehcgwp9/pb9VMLRkxH5rTFTcWo4S1aDfC/W0GxU1H0aQnrPn7ZntKr2
7IvqazMjMruwAI+Oh/FExGxATVaPil/s/rnmMYaKgqVearCyxcMtfmcdz7HIiHTIL0cE1o/Ostd7
1Hp8tNekJk2GqTFktBdkeqfzKztSPpDuXqMAUx1HAV4JmlIBs73UPs1M49PkFQTQgbIbhOCCuMmK
S6sKt06BWaa2puvjukFPQ6pI4JHCw9CcaHgVb8EYAVpEmX+LCCgLSl8psS4rycftZkWyIOXErFFs
kN9RUmCBZNryJOrez/AzWFkgiPJGYGP3TmWQ4Ybif+YqkoDspQCo2t6pqSeGMyjSMMqBcCDV5H7u
6L7Ka7uIDZ6aharL98EReUruSlG/bZ9YOrQKqhaSHcBeolaiztY4U/WwlFFYlFG4J/IixGksixrn
h70ke0CWfxSwuyGPomVtjcSUxHoUjURfVa2NZDFe68g/6WztFPnOWkcslwt3gMpyKTOUpQDlLe9I
tXt31zSfeTkYtOjX+Gojwg9tfZaBc9nHxqYgD77vr+2+uapxHkr6PDqt2CyDs/+w0uI4FQdLSgxb
9866h2g1EiDcwa4JKEkeOFLc4rslx+lp5+TbGpkp1RpzVi2yXhIX44DSxzSoKYn0rbku6WrfssMg
jFQoB4YwNX+WDKlEPyU0soY11Ntekzob7X6ZDiiShlKHU/LXOlTUQ3tiGRxsDBMYwguVCWbcKgYZ
s0oaQXM2Gq3l9lo2o0Z5Jj8lcGzDGoILK7tH4Vbdzdpuiodt2poDNnuYZU91OxqNLUfgzFBhSFHn
pOc0Yy72lLghNK3LedKY5waWvi+Ovj155xnKU4Xln8+L+DkPsNlF7swbSVt3UHp1sGI11OcSY3Bp
PCCkX4JE1sIvMF/sAAUghOf9cIm+rsTXGaFA89z4U6ejg2J+mlpSIlSFniayK2HBwf7UsFgs7Qvc
G2VqiLheN5b9YQ3IsLB8dmbEEkwHBUDk11YpZlBknFz8tlZB6Xr8DwAIB+X04XWWXV02NfIjCTmq
sNKGM9DL0UOXcmyK8NjVgp03St0c0A+gtZeiMw0IEK8Z9jnlu2/ItAnhH9pFOCiw02cJHR8CmiD4
CfxMPtmMDQHmJHgEFSHx4D69eBfvMaB1L6ntI/wdlG+Y49YmBDzSJ3UQywnf2J/nAYVMUMMOn+4n
omUoxwciFUobvGRUDPIB9FBEmN+AZqFiOXOQ2PWytD2AlI7+w3DogZcj3M91d1jcBIYInxGBkCmD
lGikAh63y8Efg8nGaANFjD5YBKmwARPalkVdkWdJAEh7RWsbjiKFJnkm1OTKaqYMvx/F+MoyPZmK
nLyeDOqw2FmDW8vTHZcsl4mH1TKuvPl8RxjIfOeIhX5riC0UwBzcoDu6hctrqUL7wfiC1NwZRf9u
kDrlXaqSC5E/sqNcFq8MCHgkdbSDan0RaC9V5uBV2doP7lYFdh+wmcYNIiR1bi2wG2TuQcSFbOam
uKBXfeOZsJY+sJD1gRMnoSurQoaPtgnVO2YhS/thW5brnCjd7QjOAPtUTuwJFQzGC1UukYcAk2Wg
XcAVMzZrLILUHNfukEFcajBWuIn6LvQUXEOfQEFXzEV2Nd5nKjCxg3IwY8gWwt/xPG/i/RKmMMEf
bRisOtbrli6rsEmP8RD7O4oDFB0nPj7WxJB47G+ASqZTpNs6UxmjHaMoreJfmCsUOZDIZdvxbuPW
SfbTmhATdcfvtvXH8uaDbah20GKy6Tf6LKESsSmw8jGp+NbO2aFvIf/aEU9Lg1Yyh/QdRH7+3S1s
pASEtdbkusgnlTqXJXx0cCwhhEI+7B3CK2gHPpbjFWeRcyskg3g2JXbSQhoTBe8YSLxXfbFsOwqU
2oCloG4x6o62hDYw94E3R7dxgw3z8zSqk6cGYssH/skSxgwvBj57Rp/oy5GZAcRSS4Y+pVFcsDYF
oYXUjL3KrSbCxbh9QWcpGCAB9jRaioQCAlc6m8BqVzfHVXs9z5PNg8FywB5dqsGCKr/lR/NfbynF
e+xJ+ZLhpHSdKrN2Ua+Uz8P9ZarC+zeaL21B4EFyQOH2lG4kSoes63ji6AxK8s1Bj9lmmXrWHr0h
UBhSJFCAho+G6jMqNJ2yIINYwh4HcHbKWabtN3jNPZB+ujBXOoViq2A1bq/Gc9c4WvUHJdPOBnJ/
LBaAbLSJJfQPDTP9GWEEutl3etZt2vtPq2K1AODvoasrqBp7f4SIVI98uZE+HucmjynFmEnjiWj4
0j/APo5uiEqEpV/tlI/shj1d3nZAefeULiEWZBpDicQOo68Yh6psC+hP+nOj5f5NiFa1DPDzcCuj
3/fTKSEpzDSxCFn6FjJP8mRnbOZj4+qOZa2EoYnyEoAxaChmWvpeO5Amt4RloQMG5U19trOg+FMH
u0d0sB36DYA/3JByUMYDulDwqYnzbT/Zx8W6fLZYK5xSGduPsJLCiEVjjOK++V5ZhD6aFu8S1kqz
Jb+2pzlPKEfWltAeFHmQShlpwoR/jY2M2geXj6UnOVFQylZZUkjnSHOiA2An+YLQltUtD+dNNuHd
hrGnZTWobqT2qHMm7AWY7AEH1xcK/j0UGxatPdRL5k10C4JRwjYw+Cp2o/3A92H2G4nBwPIn3dba
2jSG8c5M4Cu4zsh7vFZ3Iiur6rAA8YybceHzGz2GTxDUx+FhnEA+sRtjZ8bnpop1UzlUBnWm1OKb
EtaDPZkfmwf3Mr6BhtI9r1todcCi8K8OMu69lzoiaXZLJVCp9YLo4KPECE+2Rw2FZOBQ9UkFwP+5
mrGTNKGpMZZqNND/eMKSxesWbW9AeB6R0xKUKnB6UvO1p7b12McuADR5AwAL/ByQVZ7oJBhbxA/W
I9nq9WhLFeULnrLUv1AkSkdASg83YqiESzpVmi7ySJSzE1JJbUNFPVfD1qo1bKE2tJpLJJq6VL1T
+jsgzJvGHKSspKWT2bOnBHQeMSV/U0GXUyOVhRI/EiGkmO3Zt37Bd7mrHYnd82VNgx792wIhNJpG
/7P0qc4wKk4KS0lO2WvpdejfimVopL94ESgzEtb8hAA1muufuMMUJ+VAskGfVMjNBLGx/P7ZteKq
kAhPY6y6VOxYhZ+XTaKJF4SU/PPUS59Ql+l+AVUprI6shx4LkY6Enfx7D/pQeb6MPfr9nfQw1aUY
FB7RzZHJY7UT+xvqUmQKqIZbqfo7tQbStbI3111pHx0W7qaCv8uj48ckSsivIjjkE9AzHiWGtkvd
BJmoymbwq6bQo9oq75ZWcZV9ilPVkdSeNrQIT/bsF1Zw/kVXV5wLJoW+kcefKvsqq+6TVIQVgGvS
UprmPNS/ktsI2NoMthwF2SKYEGsQe5Z7620HKUiCjQ3EQscbULUWLtBqo3+lb9PJwFLHvuaiZfRp
6vR2iSepYSk5URJL42gSdEtxniF64xSpBI8F+7CHnV+QCBRtdjobww2gUmVtHB3dbePiDGFj+FB4
J6P+WYOcl+WSBStJxCnHaRVx4go0cIg7fkU4/l4jX6MFf1bsN5ZOzzGY0lpnh7CbbvqIuRkUQsS/
GhsA6GfPwBIEILWRRACNqCsaVMMqd9XdzAvdI+YDjHreCVq7/c9uVva3IyCi1YudhWqydV9V2zuP
gu9+qVX2C5NjL7Nxbis6QFwm9GsH0DOHH8miLTw2AYBTZ9/ZUdBo9CBtpRQhIqqPQUsEJ+5rYnQQ
Wjr4O5oqIbywNorUq78aFs6ooCaMbMsNI2gblR2Ajqi1j14/IiL8/OTfxMmcPcwdRNPpZ/huAxAC
ivXcUNN9PXUoNh8V63fin2raAHd699qBQaQBrKfx9fmbvl9QPX3b147ess1B1JGGNl9clpSVzCsZ
lDJdNKDs7OG03mUC5Klt6QVEMHfV+hl3OmQqX2bI0/gmvdQAwih3bNVu4HIsAlDUicCTv6HCp0zT
pQS1Q2XSIN96IwUGz8loebChz2jizWlTe5OpPeiZaAk9JYhgSF/JdEvz/1qGyAtF2hNwmlwjol5b
CVeZZlisNbWfgl8WuzaV3Idxrpv06ZgEg7mcDtmaFTbA16nO8tXa1QJ918sHr1z76a1v3keFdF6+
6N+IT4KR3YDTqx+Pk2uObBGtIhnQ5x2IYRUEiVPOkN+s5khAK3meff9cFrTMLjv5W0CeAJ7ajx43
uqriP3BigDzkCKc2fh+gHs7PA6/vCpsingrAR0Hm/14pBs6eRGfNawG+dLxSmop99VqtOmV6DhA+
BXPXfJya93UTNusKmpuGW6QILPrH1M/f+tU8KpkOTM5lav/JDr5WdNClKE9U5cCW9/TG6D3BmP1Q
XV4Bu7uzmvn2abyBJykgEgxTw8abUqWcGZeHZ0rF9kFxmHOhEh5AKuP9/Cjn9M9ZeRHc4s54buyF
QoBEvk2ENS943hOiLSUfJDklUV6YXMUXQvQOkwQcJxCLoPQIqUO38LSPsFlP67mcDZJaPN3Usd2c
YtU5gwtq7FYFiuZoiTdfn5tgdll2kEBSUre2oe++/RYXrwFx5Z37Hl5H0/HjF9KkGy4fZYH0hOlg
VCQDLGDGTeVedC2TSyNdIPQDwCJi4SRnICv3BeVQxkHqkSWHa7BlueFPNJcn0vVZKCe/9cHsdwBr
qT5eaWCm+d4hSGpNk1XRDhIwRzFONAU7XfaAgTvxTTJZpKxShVaGDkG8XXt+pmUaEw0BDkZ8RpE2
5Q2Jegm/TjgzVxuxY0a4cZNeD0h/mZ9QPG6gNwq2nwhAn3oFZqrch2n9YIdaFat3wblkab9C/8kb
1VF0G7C8frVco7Js27EGBXxOiPtYAFWX3k8r5CG7tFkmKLlRB1gyNGphKRfLeGn1HfgpJTO1s9KJ
VYwqTaoAUCy2qwenCkB3D260xA4ifhBwngssn8CriYZ6Z9w58HhPO+fSDQR2g83i80vh+ymoNs7g
mqECbr3Ht99Sr0zlECX+UfIDGvDpljb1J00PKtBFUWB4/TqvnFO92e/5tHnyr80JvR+ftroiswxw
1arNynxNbLTUAg+xesYq1lixKSF8w9mNgA1Ve1sa/6BunEzMukOwyI5M48Tivk1RjYqzUbGluCw0
RaVapQ2tAWg5FroSvWnW/S09hhbTq4B++j9hknC4HyeTpFsKt9AZIAKoVnyOkQbUaFRwQ1hnnc0E
rCfxdOKM3coGnmDaQbZhmcADJcxELaJL/eWMXnIEXhklWnBgiZdZeIRHylWlUM4UanBj6z7VvvfW
mkrzTZCff7sP6A9quSNSdxuTpNgv98uiz2Sw16/xm6Zx7hvliRtMIEZu9c2nRSqtFGTwvMB3Ivyg
KSBkZJx3KrqqHUEUMwiqqxAIG/K6WJQlRMfKvCB1qgYpqVcqeGntBCgT6MEHxnHq7nxBtATSusF1
TewstNzCPEer0jQ2q22RmhbKPlUgxHj2jtTJgTtsP+pIMVoycEB6zOgqFRArnJOGmIgWcbycxaAz
+K3viFmu7TxCGEn7kwSXZWaxGyLxSsRoyKMC2Ya4f3z7QQwXQoTdPBsVup/hmZYB7n74HeKTTJLf
cic/eATF6Ej6/Esqw51GSetNMfAub7POgJABhDx4PoWdwwfsNaCYOsWoPIDos/WKPyNwU1nm0EM0
vUhEvVb5YWG+vtqnX+buuDotyj2uxoKED3fYe1FFZc0PU1g37XtMSc8t3kbbzoOQYx/w66gKd2l1
XOl++qU5e/pOTwIYiGAiZJNaLuSt3rNRxpuYehTjD7iyPLuHfOkIEoTOo/+G5KYQE5vsYsNQs4NX
RB/Max++cwRq9xnguNMxEzqH0KJWrTL/wn8Bd2uTSEML/4Vyu+hCNmJOWc7Qgm2bAHb4IXTEFm1a
pLq2HWCpxEM8gM74TwWp+28758/LNPvYDbbtUvM2LmF+PetTKLNLTajB65vZYXCZ7Ybn3jOu/uJq
js5w9q6Z1p46tlycCnQWJTovvsHrte58WYXipNKA5jbuoUUXAGxkyms6zzr95rxqo+zvAF833k4B
StfnpBy+Z8+ghFUyBatzWn78h5s3yPVz5+MSs29dgopzoGP1xRmPfwaDzm+VaDUhFlEPXWs0UxzQ
HmayAczkXyY6aIz2IkZFe7RdrQAx7i9Q7/tErBjERK6ETFWlK5+Q8gLo7isNnywqi3Xb8ROUikDG
ykKnRiFEV0Fx9m2V3c382Lb6lXDqwSUZlGeZYZmGLlnL/p2ArZqnTsW0vUQY83PxZdPC8OvSdM76
eR7t+rqXWaLeEkjDCPVAR0QvCwoQwMQX7CLeN/0kMOIJCEA4Ri/uIWG/Gj66HlEOt0Ld5b/f2nWZ
i1MX4/i24Qy8nWyKXD/Lz9KKHxEM/gifIze1IzMLgRiKX4agUjigpeuw0tC67tq7tvddfBsycLib
7e2PcihKROAdIcLc11KM6KRIKM1MQdek+Im0kN4ifzVSiIP8DR5At9K9BXR1v/bxxlvCsFC6Lf3D
IYyosgMJPohqOC+gqh+zVwBqCCNN/F7kVYJuAJM2NyfyeCs8/F4CS7kMWo1T0xNohHD93Ct9bWAB
/O7V0XtDTLZfLdWuw2x/D6vxyZPWpm8JZXRn+qVRzwReV9f+GdxMcB0W++7+SIVprrf5XZ9q+eDu
VVqlbsIQdq04iTKTzAR7rYvzfzzK/38lepx+b4vb4rLYrm3IdJN7g/5sFG1Unk0e2wJMIHotHSET
/XvkYR2CeXJbvy/uC0oWXkTmzKMM3RowwHytsqmD5k/etZvPz27+zbdou2UeWciUqzVwckTN0EHp
a5HyMPiRyRYTS0Xu3hs5yorM40iQFuqBsoxYHkDQMFmvs/zKmltzhKlSFQcA+QKX3fw8BOEDznPy
vlQmUHUykMY41nDKrJse343akZFvwqg71a+nOlodK/e/B8YwfBjUr28PLaxqrAnwaliSPNCSi+ss
M8/ME+q3qDkAFmep1Pg6O3NU5lZSP4GlR0YYIAHCk96F6xXVLZigO9jZxduehZDtTsErmxO+Xqpd
qbQjmyDULTVLi8Pv7Xc3z8QlZo5Sc+hajgAmZCvujLlj3GcTIaB5MRaeYM/CrwpjTKebAVOKqUak
sC6P7l8pgFxvsWUpwKGEloIg69YVGzENDxBACfidgULLfjAhRXFffEg1ptoSW0OpASj3wORTL2xf
ojGYOIIw914ELC/rdHlDFxSL4DAyQXRxFnhPRYkuaHZlLhSLSEEPsSIoS/LICBE4Ilp4/rTjVcSk
UifQTSqXoIkChRXIb4SbUeTp/6EMrAe7Hx5gIlNIMooj3qeIlbCpUdSIEHfrOjtdwFj2dN1Ea+YV
h0cZxmo6WBPU4KnU4HxLhjUNOic1aF0EEINyjB+RrsCNIocMeZKSqorZ42kjt3ChlsrmxHJdYevx
ojwZJSw4CZAlLvlIYDx+zw+xn+XWGtO6OSL96Ckp6cFSBNqEkEsCydg13F3hGTlAUCWnR65PFdeH
rtQf+Kpoj0DhRMZVmccU3j0hyWXW0H7wE7DmecAOw+sRv/6rJn+EpS8+hHmUnbKfaP9K7WHexjY6
kLGa7UfK3F0gHaUKplTnFUsiYUVXNrVPkBB5o3KksMX4rrM1WfuZeX4Fh2h2VYTwgh2XmQN9hyym
uIJkBhAodSPQcRNJTGb437wZiOdZhgm1IVuHL9qOHrPNIoPtuqm9Am3XSkh9Oj1HIOXDUc3QL8r4
rdY8u6ICk83NpzkH+wuL+klfpaJTCSvwBCi68sCSw6/cnyj/zK/o+0mNio6E/Sn2FmtOpySiiRhu
hfA8OwI4LYRY29xmccULn9VpyHoSsbkGqs85zxJOrcsxV8U7sqsXm3PFv86zEplX5US1cfW8wY92
puFd7TyT9MFvxhvg3vW+Mz1ybr2EgetgrZUo6N0SYdVBsi4vN4RbU+kQZvPG2w8I8wzwxiG6G+C4
YxduPDgWtrwbfgGMT7os93RLFsOSXdHBnTqk9k3lrB5jth/kGNXQmmPOIXiKjDn+CDsaJAtzdKrz
SgvEMwEo1eNd0XGEfojxbB1dLIKwFOIJcKs8kkwda3WdbeHZ0zSTop2voxHHZVAPTWKbxtG/wInC
28yDf/MNWKbZFS/8kw6YX9pg0nMwLIUyd0OmkQdfgqfEsKwHFfdkmlhU+/lhuW9B97ql/9GxIX6b
dcx+p+/Eo8MNZXwlldfd0sNBbcnkUOMMnihupd7YWoTqUPw4QQoZCZfAAucJ8Q1RBsRh12ptKGNq
bjoRqP5IYeg0n6/3kh9wC2A9DIYEuaczqDHjjgxNcFJU5eDTX35M7y/iID/nGZgzgKa1F6iP5YDk
FAkx8l5NSQ9gPPWeB/JlS0gV5AEy4NwE4CMqwy+pbVBpwWPG6qSRGTn2jUckzkzDLYE6x6y3g1+h
zSSrG4ucwX5nPf7BKuFBwAXo2hSvHk1E/078rn8znSFJQb8xJkIJhu1Anrj4gUgjt68G0HMziElh
R97UuaeRZQW1lF43r6xXhWu/4fEvMnoNiB5g0mTGgFDpneEKjwGOjMNAUDrUoLYzLR2ML4Txqtu6
1L4evinHKk0cQNQFWRfknzv7p+TMOtQxkwZTLcKLCDFNcWERunNt8E421LlQCaE0aqHMT9YxuIt7
rUAQwUQzoMUw16yQiAnQwZhPmVe+rmo2DHSSkQqtWIS+8aS5OYUmFP9VuQpCDlmurCFWA8aU4s9S
ngpblBkuBdshzUAK7406TsFiygGk0DhhQjUKGgepXvnmXy4zLflh1RCC/Kdg06ooGBuB9mRAVOnI
jd+ugCCv4RkGDKGdNBlAcQnQxliJVSGh6gVWoJQdm53VHSnwo9ybAh5KN8WCE6TJGQV5dBBiUgrd
1J8LInYz4CAFqxXwYnsAr1YVhyo1ISMiIETvEwWEICMj685QKuJA5NvEGkrhG5ykUhBCIwhuq/1U
5bB6FJL2ErB1tCZMurTB2/A7fU+ayQI14cju+gL6V9CeqBXhcWXyFda1AO1o2nQQevsL5FMUIiSe
LBMZG6k/oii7TsrGxlc5clrhFnTTyitUALK9ALJVTa2EfpreqgJBinekVR4UETKMIg4v0ixTULaN
p41PUpyiNIEkFFjbOBahszT9v4ZJnLHGC1VmukxmWoOjSxcynpgyQyLYuUBrCYUJGha6sILqkKWi
aPBfJp/rxhK6dgX50HwosQDayiZ6LMwYt4zhxe1qfk2u5i+v4SlVqoQpWRutI5lpmn4BAsi0iwaE
VUCKVktXhW4CuapMVNPKGBLaYl0KO2JgJbzeoLXIQOrKnuWuWQlAXdKbirFazSjrMtKxP6YlL+Rz
BRVQQ0d5I2lASgHsJ8VARJMbsQZawMQPw4nm4zTEEVB5GuoKtaGSxGHAalGhFtUXYT9ikYLhais7
xVUAiCS0SWNLLgojYZgLhalJ1N6S4+GcwgshLiE4BQ+0qIoBvMixpeHrjmOm/M6FnPqK1ib2pY+w
Wezt2lDrQ+vEIFsFgnbJGHQDEOlSDUfVjQhUy3z7MXTy5PCUX5ejl7PdmMo4Yse6ImBlJr2HdTqf
LzfEPIWs1prkPvw0L28ybviSf341rjUwCXtJukzJNDzcfoqJphN7cy7rkuwuCXFoBPUUuBSYKUny
B+ZvsUimE5efxK94hg24wuQO+X6MT9aERbN1XSnXynaiTodDtQA54KvEjNNkVbp5jrZ/JFoi8Ius
Wzosm++908dC3yr4mw79Nj232YretHbLGsdXEVZSP+q4oK0KywKNkpImPnP9AHZQhzq0ajOfh2RB
IH9J8/5s/oUS7GnJmOS3BUXMt8Hkx0qr6Xychd4RpuBB18x8UKYT8g7ApRkVywBFGlL/IYhEhWyB
AE/a3Rp3uoN2lSgEpmOgKQr9OBVuJcNl6nIUvAbzRjKZGhPXZ8VxYraecWggqedsJi8JNHaIDzO+
OZ2xAyyaEuOVkBmA3XfNB59oxJSn6YZ9t+EbdDoInVaYYqQyLEP5PS+HotwS12g2lpl/1glCjoob
YuWgJ8AKasYwXlkbMljg2qZ6E1pJdvMIEKviEP/F4QHgEHokFCawku6ShaaNqI8lBhlF1IzuS+Aa
tDvlhwjsRHFxz8LiEDwHY4KLlpfCd7K+IPbWIhHWQxlv9iuV3VrG9Jhls5nqK7YqD9Z7OrTogqam
iTXABW3cURoMVX5eGCdJKgXhtRYVDEqTtsB/wSr1l4KTljlYX1hAYkMlUwu254oUV+5AMadpJzqw
TFQuIny+ypAl+KtAXy3wbHTdFLyuuaN/odJFgdGK5UFXuFVT88hwx8JLGDGqlaFlH0B1wQTfG8Df
fJFwwtjDBetOJNyVgSfpk8wJUpZ7m4DermESFV/6NZnS85IsbvPtZ2Bi6AEeAQxPLqF1/Jmzv5gO
Bht0y9umvG5QwGABbsL3dwsTutFRLk0jzB7daHsELr69I10TB9Btexe8AoLU0JrhdZRHFNEsHgNC
F5mcR7Bhs60DiiRNeZgoAkIwEBDvRn7KZ5zfwcfpYMp/CRPo1ISgaWiZWA60wB6dLaeEe28+nygz
XVmX1vP758iqxttRed/iO7Gy4av1C4eo/HXfyGiZm/LaMC8LXBF+j0ecQy4g0AL8CChzeq+6YJxv
DMBv+A3PQWn+WR0JasjlOM8yRJ0OnZ2PqYn7bsEvLVt+P7gk7XKuX3g0H8HGebFEYACQn0ViZENh
sw55PxYN1gWorLhXmDPuvzsHoms0KIb3WGYjNQBwOa9rw1T8pulgCRah84QHVCiA2aGAU/YlKoGC
yTXqI9Y0Cy6otyCngAKKA1wqU/vDV/yOvLzqE058xKpRtNTtIiMQYleUA9gVrNBadnKikx3djhAD
w1CiSW47JxFLsFL866FwiIAsQOVpU6dICopcQAxuO6jECMdCaQBjwaLFCPeCBljXLs1bc9+wANjr
wFoIY/5oaZ5p6UP0E/mqv3OTswO0iNvlurFDUjSqBgABtHEipIGqA1TkJvEviZcCWVWuT3c7lPN1
lBo1bDfSaLTXQiZiMLKGY4SRb/IU/yxHtgcQKAH3LG6pLfcp7JOxYkMThCm3uUlJJ4YXoUWZKHcO
aqGGQkrjJPO5Nr3eb3CZGKcaMMYNxvrGm4wh2tfHxFQAFD0sFgN8r9g/Oz6JClKd7DpzMMDg/ySz
oFAo10aSKNcaGvNue+hfWgmhTFOhI/GjidYhmUghUk3FriU6m6lAKSE9Z3Xj4g/xflvA4yKIYNhQ
idwXMIBSNI2qKLQiDDA4lEWA9Y1oAZ4Gq/u/dKIA8gDq1N4QWC8s5BQqDjFlutgPzECCkM7FhDCd
1YK2JPiHVFv3WcSYK1Un6MKcjg2BTkAB7NTxiFHcNFKByQKS9NTda/EgHTHChX1sAiZqDn7wlOq9
ppHn6bve9j3eUJG4GWsANPES6sR1wABVGHbdpY5SQ/ihrLPHeBeOSAjnVD5mgTFLj6YmJ6ExCXDt
KJdSTO04qUbVz6XlJbJYdegDWtTcDItI606mgDQEq7AvySoDJLU+GFFZX8MFRpkcPLXDQLV+HFqg
qMyeNZ+qs/vGPg5Ts1LSWXvJIwbnCZ4vxBRLhoWZ1gbqq/kYwXrUD51E+UbOc7UjmeFJnT212tC2
5EM/mJMTAq3/K1cwl4wFwHn2mHmsfgxPjD5O60YodJamzDVvSTiQllUyivT1v1/nt+mNMrgslCEy
4pC7MxNPm6AkMTu2xGlvBkEDoaGQrLkOj2BLoezjVdLnTvDQJVElLb7l91pXZOU6goIcQTYQof+2
p0HxJ36PK5DB38C4+Tpyfjl4wz8JvBH+FKK5226+PiWG074tnlBwKoaQQF7zVW6DkjeoVIF6GIaZ
1NGTFa+4LRHZLosQyefi9rG65WVgMqjsl3Uo2fceb5wPLXJJFRpAP6zxtEMs0vJi39p2H/R6gsV+
2kxOqOy7nw/+R9R5LSfOLVH4iagiiHSrCEiAEMlwQ4FNEklEAU9/viXNX6c0nvHYGCvs3WH16tWi
5Tcoq+oveTvUYVCA0QHuZfBPGWlK8amEGGiWHcuBxUDgzyZZoYpq0X+K4xaJPBNBEJFU7OQnZ6zF
xfLKurqhsfqyHATpbTrs15H2ELyyl0RQZF6QDrmbc/I3JRnZ7/ljfQ2Z+0PpbOcUaTr+/KPZkhRM
IKKzlFDZzEMt3lkGTWnpuyWb03N6QeAB7GqPHrByXsQvrNgsHa0QGeMoYkVE0T97KAOhhFrECqWT
il3y46dMZZhkRwkGhpNfpPfArJ1XigBlLiUBI740f0OrhqPFof2PUrSye8pDo+pUO01zfVE4hQCr
IRjk7EGakSbvVmO9YmXwOLP3Fh1O6YECefH08qPaqyL2V+3Vew9mbj5IZ18+PLKe+l33DPaWU2E6
KKHqymAxsAah/FbsV0gaAl/qiVbHoXPghUT8uJrL4JxRygvypLIFJHGKm5hlOtArRMLIHQ+kB26Y
fG9+tTq13D1gLqelFcYje+9KK4H8hz+gA8pmucoErRjuC4WRJ6+ujSxlgI7iEsXPwUD01PSIsrCP
3z9qc/1Rj4cXZk9GRfsRITNPL6SDskno2SD05MHqoOMpa6jjxt2tx/DWR8fxLPvI3qXd121OP2PK
il20fRVa6+4Uxw8UWoEe2B9qfKGcRsUctpzwCN0tfaM20S5lRuSeKccHapKQ2JAj4vbKPuRJyd1E
2s/AFI9ISjBdP0gH+BOuXbnwaoRDVG1ixfKfc3tp4KArFNPFKmTdWVGblTgKQ5Uj1VFLSZI0R0fO
GlIdQA1SoEeD4WY4vNh/P3dHBl09K1CXgbTEW5SQi6Tn+qxOwQrKqUhp8RgUK1j5lmYfdWlIQaxg
QA7mcy6yovmm4+wyN5G/F1tXW1YPI1rNNajJHSLyg7kp2VmazAvk6LP2RqUiHujonlSU0k50tbhs
ITvCZuStdOh8NGFJLJa8O1o1H8EjXdI4PWlyvXXdoWyiiCNie921BbwpFZpsx44UZKz6I3GfFahJ
XV+bQenh1jNokkBHjXp8ik7G2VxDJoYVqYqUgB0uDy5L5lp4aFl04f8X3ynyIO6LAgdyYG/c22rC
rztens2AgnhEC/8oGp0cHpIejva7kjBEGHTvREsmFOB+jVice1nm/IZiQ0DgMnl4ABY613CCvzzl
wAlK/AKhHD0AAA9oucnVEGTZEVFDGP5OgwRea2+cMHeKF824AzRi1PhMW8Fos/jzjK3fQOxAX/3l
nRVw6OChcI5sBv3DL12vZYy0ZRWMsJldGO7AjJwbMXfsZpEKr1PAITGtOxt05HmG6ambXEd2G7F4
unLYQTx0kldiBMwGY4AvTGWkLaO1G2rj6s7eaRvnVkBVlRMVuPCfyVBMArk3lMnQkXft5P34IpRq
0UM3YzNrs+cp6PrXoO2x6sjA6voUT6gNJQwjYTp5bVMPZk0oudZV6uYQO1ptVrDiZi049XX/VxVQ
BqoQHi7UWaVar04MAyCrwWe5VBXrnG0bUc03ntlGDddReT9+nJyHZjTnB7EBNfrXzoTmO/iAYvYv
A3SaW5Bfdyw2lWjPw5xBwNxMNPBldJt+E7lKNPLUaoAB4oOf8TFVdSaP8IPMicfyyPb80+lCV6na
2kFdSiFFaJ6xIl0JYKlGqIqviq8/XdYd2chClVGZBh/uvsIDsLjVyemXNJGNP3M275zRZ2LZplgA
Ri/pBmZf8DcH02fdsOVZPxiRH0CaXabLRgs1y1tGDDWMwb01oIOU+prZRstjgpASpVlqsReGVZIK
iF8RjTAJ2R9VVNHSRa/MCXqzGXL1kRf8Br8ejUVWyCC7zmxGPy92kCosD1D7QHndrr8nHdsONAFU
XR5X79wnKJ1rBKnAHzVr5fYxd9R0JXIhZyyKnqYOqSKoQC29ExkBJLbRBtTlHnpN3LvqInofeR5h
XzROKpS7m6u6uj39kjld3hDKj9mEYp9m5Q0YOGzet8f+7M2IYxXc6xn/fw2LGg1d0k5m/B0oawS6
tTXQCup3RJ8J8Q1Uj+xQX8hIaSrNK5phwhZAjZA+Dyo7kGpLLmVEKY/R3pXJVx0z5J0OXwMrz9Ml
0VTPLHYpJ7++GAmhC9M4GrXv9VdKcsh1MYDzrpJTNFzAtRCO+Zl3G9YPLScll0nNWjJ/YF11syuH
1Wc16eBnAVtAZbC7LBmSHjmVzLawkHSrWWkEooOFJZKArKGOxJ4T4GXxC6EhK479lO3QCNEsmn+9
YPqiAP9xp0jfm0HQQ0yiA5e/13OIz4VaFsgQC8yuRXG3Dz2oggHIGEJE3vxJhghdpuNk+OJI3Lof
lyDSNH24cYMPo8fKzjN69q7RNXqMnrSlPsLDh2eRzBJkyiSEV0WaPg6lzxiPah6jmqkMfalBCmaX
viKjSjOpBAnmKTZA9Rirp6pklpqxPATOyR7qQ/oxsmYnqx6BJJPrYs2xRzG3jejrC59He5g2LGKu
EjrFFf8yUPvsFomErV2i+mRYKRH73X72aH+J9MsTVK7A0UTuAs/jy3kpAFEM7JjKe8ryVQNgRhwg
+jErV9QidZyBcP/wNMDk5cb5A0raX+Ht4SgBtfEtekgU5CrLpF2x3M4U+RDe46RfZuKopzGLobk8
Rp3imhEcDNgMPU+4xCGr9eCeWV3yr9LXk44Ri4xnLjIGcY1aS3jYzLvFL9HKscqyekobitIwZl0F
WRW7WSBR+VIeGjYmPDQaoN+jF4cykiJsHxk4lTrVpZsXEJBi/dfJShra2bSGXFiSKT/twBNTFMB1
Z2TTVBnTKuUuQy5RwUD/0wKVZugP6zZrbxJVhUUvYjQBhoLDg6O23M2GjeJ3UXLIlZVY0bgyfV+b
bVUVER0jKqKMPjagB4MfbvUFdDvPhn8kV7G5QqBUcxp5bDY91WJOka8XA2j+5KA5wY4SnwLpBG7n
n+OOiAswjFIQWrOsdN+kJZzDrOIOa5kIcFU9RjFHn41JVEJ3rupyWQYgjUuefbYV5SHDNY5dfZsJ
EgIqEJTbBmFUGAQEEoEWtxJ+nYviN44sWJJFPlleBDQ6fhCUKDChD91kRUjFI8B+6/yENqg0cAGj
0tloPbVZOusgnOEFhA2MiC7WUwZanbkaLTEFfnrzaJqYirX0Htn91g9PU1uSGyykwJPDkP4m6gGp
PSUB0M7j3WUrwtDhAhJz3BHoHq6J2vJcULcOIuejw2RFfpK3HAlQU2kr78KSXgjbj3bJNyPb1JWl
ODXDFgh4jHX/ZwicyGhUn4elJhUJI9aZ/JXVbfGRXSyp/0N+yrPUyvoB/+SFunvaHL6vOvjG5wlk
16VYEuCKJEHyHGSv4jDA7GB18mYr1U6FgmiZ4bZXRJ18ogcisUfJPhIjyEMpPc3AD2KhnMyc3Zkg
pG046PXGW0ZxcuNJLa4Wv5O7opDIg7wA8RTny60jv+LZQFEKI0RQ3hQSRIX61d4H0SKinE6Zbf22
UEyjT69k9QIeGkhK4iA+StCqdHmk9uH80rQvdGfBqlh6Z/i9d0t1oyoi/XuJaVxRY+W9vbaacrgq
bSOal6iWeIqyR1E7lCxLeMB0KhoFC87idMWQ6nYuY9bzdsJ81ecl5V0o5U4lGNlypYq/JY7S+te7
sH1Y2jNOPFwX4c2K57Ujj24wNaIh0VZlD2ck+b+9N0Ph9hZzTy3DTsM6bGCCEUUk/PP7i0JMHnsq
qiX+ZWNUierBm/RrIn1PryT/8cLprFeyZh+7aCM8BaWVHdVl4ihtFn0IqcwqNczL24Jef+zrGxWf
o1WBIAwhEABpX7eIKfM/5bWxLo93P8ZYRzXYAvoDCLH394SQn25+xL+Von3tkIPSido61LnvxW41
qAa7qnVQ1spHmVIESveZRo0CKFmSaosoBY94aKmBa+9fErin8pYPZBweoTGOf9N5aXT+UwCjToO3
2me0w4XvrHQaQsMUxBztZ1ciOEy7/oconG0mIEFE1Vo4OOALGK7cr1EhakscElrYnwIlJr/hcCWM
TKba0mPU+yoqAppCmp1IHi4DHR6spA8ROWPoEZ5o0maWhdIiy+rjRC9HGhnjQrNF7xojXyaNSZHK
2WRR439nXCWINQR14K/KwrxWvNLdrr/MJ2zKR0i4Hik00HlkrbxIk+RpwpshYxW+pnPU9xVf0C7O
oNb2CaeS/Ul74LQv3lxh+zMSO5cZM3BvUdTIj62/b70Aexad10g6Hy+awKDXGsva0ljyyXH2bMJV
te93NexSYQJF5ILohzYmu1m6/Cx3M0pPMM4h7vI3r4NdC7WWP3zCfIFdYgIkNhJfb4GCBlNumcvK
pLe/tMEthsEL1HT1F3uaWdp7dP53ngFRrGk9wtdxvKh0nm+bJigoXM8JNZ7jKBGfLyZMkpo20604
/63/an+l2XHvMfjgzqhXfZU7uiWmVS+TCKoion9HdzQy+bRKawUwIgjmbZTL9eouCPZaMHIETBHR
6hu1r+wVNKdYCZhGcKb1LWuHVaR8jcTh2bY+k6oL0V3g5CsQQzJpiy+H9P4joFLFUCtaPyBlT06R
6mmCM1/0SpcztWPRh3KXqX4ZZXuStoH03EpmvEbq/Z8JcmM/0GkplnDniLfyIFwnSIpFJEIlc5Rx
grJCQ55DGvPDtICsQJdS3N/eL9ZY1NyFTTo9D25sH3qhSiN01Jt/zVb8WxqdJldG1G34chEXMvki
K8WKv1hVdGSI4qDOMX46Ad/Ik+ycBaD9JWUAOOKZYTwClSfA3v/tqaLjwgbVTeM2LZnMNkPrmdv1
7D17LPFSUHaK1Gu3plBmevOZluLkT1PPQU+JNaTbJQab3iS/vaQfRF5iTjWgmYnNIuqtDkVYMZ0y
qugyxUSl2YPJEJOiN/kOd+N3/+LsoxfTQZguiOwCoVU79d+9sr9nHR987Askk/FlVp7GTE5B1ri7
+71Ex3UzpLy5fI+av4z66KAjHqq8VOghLTxNeIPL+hXWkKm39pRB0GhvnTG/1nWAWkTwWN05B/+2
iocNppg1gdGAZQ8ROtzMdzz2i92HT47xgU1/GpTdBfoUqbf7LXUKzGwfXugG29IWkbaZ9uJ/veea
0pJ9CtNgMWuOC2MYHrdezFykZ1iEA5gXyOSvhD6pvBZPSxCYL+4t7j+3tL0C0B7p6GX83Lg6laeo
+lWKT3nUq5wiB1RVwpLcb5yamC/PGNP44BTHCWkHiY37jLBIAWOlsIp54K9HoNvv17pPv96vBxrj
bFBerXUKIboyzHJ2GgymIN+yP6tbiEvoM4av/0TJlDrkoNJ/e592vY2x+I5hRo5S88EQ6New2Lq2
Xm61dRmQbPn7Wcna/T7bB6bsPAe74Sd4Dg/W7qcyfTiL1Xt1Hj42wBFDjHD09ZpQ2EvTs1+ETrVw
T+tM/GUqj6h0/p83J2sQAqXqpoIF5awn59Kp+yu8iQ4FTAq98hSefPPHL0eVocHOvTjIa3j7iGmE
DiuJcvbV39GA4jMmBykP7GfNuXdQUkq6DYcnzfgIt9HfIiByGn7cGJ22ZEgfxrNd85teOlqEvCKN
vv6utWDUh3sCKLJxLEXG7z7bRw2f+nbPDCSZ4XcYfzKvdL5Tpo8Hu2ljVGam1cmrOmdqpTGrqeky
tJAJ7jrkbBkRQgOLMX6PVNVHhD+giOI9N1/sjMJ9gWGg6vMLFYFEy5LOjj1TSIvLxaax0azoPb4N
kIh/RsbkTc3ImCgnqjLme5IXDD54hNwrHGf0aB9nR9R381I8hpWlo+aRnLewoLexjLoFP60eklqN
BrArDoh5FAg13cLqw4lnL+h3k3hmTIrsvjfCwE01xPRv/aRfaamqJDnZuL8bLsJCrxEe4Z/niIPC
ZznK2kD5WRkaXs27wm8UpWvhaNRi9q8jOmGNjyrcyO2m4N87iFAFYuHSo/fLDEQ48RJ85CoBtxZM
EqPTo737u7XV4ERLcjYj4R3IIcWMc/uiuDgSu/s+UUkzT4ULLqnvpgN1bENSqDoZFSpyQkhjRViM
WXmK3GhFQjynKqyIfuIPVMpUn/rm7w//Z9qSGZX2Cs05HOIs8GE+epVwf2ReI0z2njEouKfVqdfE
/a+LawKz8Zda05bgMCMu/6sK3mio1KEenpWig4OvcCc/RPBTS0eOOJRc9Luqw/uyQksABZy9rObJ
ubVP9Erj9hhGJuhTsb5QTwXPqsfEP89B01Wc8G6Ll7X1z6E8nzzgW6R7PKvc2MJT9CbWbV7QyiGE
D8lMVhDuY8KRlvqLqW8vnMHTjL2G89y8fs/wiDZ1qplfJrXt+u/Om6Hh78iIqWMRE3QTePLNYTP6
YJZpEhwc/NuwuGyE2znGl8jgtN4OTt1FiHbY7MwA6zrW7EWttIL3SmeQAq7dc1tjig36faWXJlgf
JSiQYzaJeF4ZJCaUASiPM1EziDRl9CyJQbOkSosRbtAkpviQ2xwh9ELC34gkxEM5UxgGSqYF1qFv
yqNYFQg2CzT6KxQVx4A8A9xaFpqiWRbbcj+/ARijxrbvIMHqJwmgVQkWDqtIRk2sGrOhD913OVFV
duvAv5A2CK31qmzKPdRwTpRZPh2aXKWCdu3EsyfDGGvu42VR56VsG/Gb4PtwOjzIJBMav1K+ZRuE
tbt7RThic/Avpfa3bOPNz6MdjGmaspD7oMBXIQtPUWZm4Awo/omReMII7sRAxwczhAzn0vihT6PE
zOc2gWqJ9c34mJpVqf/uXt75ZcVs0LJ9RfnJYmhwkvRpgS8XkQyq/Bz/+Mnd8WiXO4o43+M6HaKs
MlQGXgHnnk5oP6EbA2aQW2CYYdJmgz4CplcuaIGoZTYQ7ip/tBpv7UNU23zJuF9saHWUMCCIYema
q1Jx/ys7I926YVNoDon6PWQPJJGib+eRiWzNgw5fLWGyctaIEm/0YeZpp9kuzRYZSq2tQr5GhCqY
h3TFXPWpaMzfC4YsLTrC2Rj8Nf/+fmk8Afpc/UeXEGGxhkIzloTKth8HVfbdH41eIuGSwe75PkAc
FLYntLQcWhIgesDY5PzUD6RgSI9Nk8W2Wuk05PSy1H4P2KNMSvp3D2wcmoDcEMES8PjYqi9bbC19
psRL8nS5b5SPlKcsMP90T5fveXQYMy0X+mve0zABW5pA04e1iC2U0hsjh/0EJfYD07WNbqPDRM3B
ZdMM63/f4Xf4mD03ccDMvI93X5ZgoCncq/98MPuKQQzcyJbkatu7dx+dHcPFE7far/v7drE9nQHW
Opc27fH2zAvWiDI9/Cq5cF5TB3uZVj2V4qha3ZzUnQbsT8TTQgEJiCqYiMD2lltrSVlg9nCE9NAN
wd+5upph/iIwlRV+klbBEh6sHxfUpO2toj3wkZ533+bettuAF6AZDBLrifV687fjZLrtbrt5wVx8
WJFAkBgLyn39r8nodDGudagQlnEyXXpUp6UW4QxuD9e3ulft+FQ1URW7w4Sm9Yt56Xb11bl+uldA
WRvNE2z6DuxDwP8tVAVWuVtu7FXD4etZbUIPcRdqnYAUqUljlxUrwGeBfgDY89WhpQlmi/YAE4SO
VDSCW7cBc4derSeEKRbQ1URgYI/gKyEepcrfKukjmssC2IX/FbgjgrEQGeJgfKD/uwXmocKXR17Y
Bo6sjs0K1CpUr0DNeg7S+RfDoAOkxWIgAGjKf10RuZZPgvKZWqO0B3d/Wp35ntNCf89uY7w4u474
CeNw5/GoPqL1AJLJ79dDAxGkoCieTh4DakNgx4tsS+X+WZFqRaGKAgymUzTj3Ww3U3OAJJGkEZnC
etSwGqGeKRoeRqeSDfgwOmXz7cBJop8B5Y9AsAOvC8oeZR//iWd5Q5SBP9ZiL/VHTAFZzcH98tZF
3XD6BpgO3D4stZlFXPmxqW0491YdoceqlfpkQXSOoLaOLsPHXzg1UtiPE1sMEEBjmlih2Nna4y1l
pW1EuyY0mTIwEik4GKlw7xR1aYgz9KJAJHKaiPrOUbBxsFI6M6h3wILCAyEKugmctB1TcBvODdo/
I1WoTyBMQhMNERMxv+4eDTOctoDLkgtoaTFY2H2j+AQlwxwVuh83ta92yaPlkGGkXxCaVwelPGtN
gw1UHv1O3BSKEw9ML8sXxVpsPAg98ik8NXQ1zBlJAo6x4JSskvXi79gaa1PqPm4706f9tnqJtfAv
YMj8dOcJ+T1mD1oNxo3sKDC/0BuaPqwvm+5KWf7FEIsPgkQN8PLE27p38N2DXcsJxBD/i3xg8T0p
GjewBkilAUomDpggV/W77Rrtaq9hN7mpIn+osJ1LS2r3MsMZYo0M61xztEuUofpXGmBeNpEJ2PO+
R5vOUO3bVcp1X7iY6LC9oMzD8cNtKaKI7VmNZap3YagihAYgQ6vKZ2q3d1/0HE0TbkuTC0JEhlfe
yfykREzbnE3Y+Yuuk/mrNS/IXCK4M8WWB8SZxweuGtUhUFH6AV5ZhYHbYvfemKIGdp/qMNSTBhEh
0A0vICbARJ3NlDumNJP6l7TW1Dpw4b6/6S94ot8CF5MAptExrKBhTteUiu1pg8tK+SGFU4CqVNul
/kVLAmpgZjgOr3YNqZvZpsK5fDnGaoZFOo4LHjNmbIPe2VQ8PUwwDAV4murXFe07v+0H77ZSw7Ja
6N+t1woDyhhsqiDQnWIGah/mMqXw2A+DUkuIYGkqMqeSYJECCbQgF9K1mz0zIMnheSiWnUIvUJBp
eYw4IgPM067iXKg2qhXdLbXBG071zGDAZ/QBeUqpk91CGatqgE6SjV8VP0e2A886QSH1jUKsyqAC
jpLRA9HpL2nyK3OsGsym/8k6C7Z7jwQ2Qb8fFNC1aMIH2zuv1QmCA0L2Xdi63WuZ8bSi5jM8xZFA
PoedUBw921QVoJswQ2wlepSsXkmwLwH6qSX9ptWKC6lmBIASEgfp+Ol9uLo9pEfOetVXFDpnwXKJ
0JA47gPMYif1rh1hoSrl6KfB0vlM2QTrzslzCzQvXW3kgsnEdXh4vRWKipDJyAHahD0defHc5MuA
CjzWz57yEt4KOg+GgQGrulHUKleyxroxJXsFdu82f6WDG7eb/a9+g214CUtVHVgMjYSTROKHWM2R
QIwf8a8MIn0zb9heqSNF+wjoHkOxvotSAMSP61JlA9sf23J4+q3K/AX9/jsH7pTUtBT5czKqf4yy
Nok+xpGQ3VeVhBvH2OFRHyyLjgeiPxJrzrkCNALjQVAVg9sRfyGMohuySPZtMLcC/ITiqfBcEmKV
C0gpGDTEW+wRl5bEXBn3xLRU9s2LxAGEmgdN9tX6IgUhOvCVn2bGOa/54mBxRLRbMA+QYE33AdUc
3u+H6+MMMLEGwak6/o/q5xPcCFNLd4yxfZhtGAg6I0q5uDrMKfePm0LswOfaI4wP5Vbt7L5SEW2e
HadbUEmiYK3Idvhqzfr5CtMOThbVSFm8AzXqUHd9Z3Mf77ma03yl4pG4eLhF/J4OOr2Ie5WhaCrc
g5nih0h8CG4sf1aKMEWbaCIcKcIx8l9MWFDZjFv1p2mG6orMh5GJl07ywmv1et1g+WktxgcpqfYi
lDF+mPCHrgnFEZpemGOrJAnSJBCXGaE5flD51mcp50/LBc6Hp6rfzjblb27arwQOFNtwtVy6cmfR
YEokDc8lOC06OcyN0EQuVfHkHOXoVL94kluovM80PIAQEF1pPNC2QAP2PjrRTqtpivq62r6FOSAL
S++Evh+PmID9ou+WYdh8ewteuthcaLcnAVI2FGkAo96A8uBGCtL571TVIA+bikDLuYKnqghlZ65Q
TzymHRUpIWRoD5CfFlAtoPDE34SmHKonsW3Qq29LZ7/ZYwYHJledX7v+IkQuuS92zLV7N1Ci+iK+
BVuCJD0bdHJaFwC4edF2gBBTZpgzIOe5Zp8Krst4CNUWhaZTxzBYOtc3pqnS+qzP/UIRgvOzextK
3vQCU+EGUTI/+qB+/pZN58U/6fz4yyholV6y2oDoy/l1VuCwEBSLdqp1WuXO6tCtE6PiGR1a0hV5
tykdqB4gulQzQ9KkaYG0CSsVgRCVNlA/4j4zqBqP8Vc7Z92tWsIKt8UZE1dDK1GxmB6vWBwgSXAH
UDogpdND1/hOIjW0Qr4v+mok4XuI0skholG7gtDImRntGn+l3m098S3TrdGDQus3JR6ItDS0ZJO2
WmluQcJH/feU6YFclszZ/WaN75WfR9m8bhich8RS9GrhOAGbRuzEnAGnyuHOfUx37msKXw5vKSmj
5zr3Kl//SFrkE94jbwTedkeBRrwxOVCgyMrqML9skaWglAi3Xqq+1O9a2WNq8LRqDec0OA30NR0Q
1fFQuF/3c6VWcBoktEvd+p/umZiRyuHt7tHYtLUMEi72ETBZ/+xCmd2Z5a316ON/qLHVqU4MqCeC
aE4/u3aMFIt5/GWGskaHpRH1QrIfYwxz48aX7jdLX/2OtrQvsyLSXjW4RwIbZaWkJC8LA6RJJYqa
C0R0uDEjVdWkBg8hBz66VOM58k0mx52VlyjZCWrZYnu0guIZsAu7PgezJPaH7JJLIZ7yu8x8d65+
DxRTRzIBK0q0qnAjybE3cWKyU7JUlKTVwAdEztzUSEHAFvz77db7H+A+2LsN/Aj0RfEeGTaQw9JI
K4sBkDkKEoa6VPQuTDeiClLzGNpgLovmRF+nNcP6XYkm/3T8TmIOJ+DZnT8VUbK7QHKgkrUSeSyu
iASMKPACDILtr0RZ4fUp7ujOCBrUVgwAUjTJ+AkgMFwJYJ06yGFzIfWtHEqty6mzNSe2+C84jnAl
BZEVSZhEUyu8YK4MTKAF5v1qTrEZBAbiEQlzkFPfIOTEGv8KhsVDYuswS3A80JYkdl3L/FdsPT+5
FnJtMDk8NV0vDKehaElY+3SJEc3pjtsrv6bEhuEJCjJTvrPHZaofHm/fo1zHXgUX+LgP58ipEC6R
DCyXN8YUljJA7m55hLrtO+NwKq7EP3GIXM7BmlK6p8ePiHi2pASDQyxZC/NDmkPPv9n2Cl7qFrxL
e0/2lfhV4t6iWyD2rbRSEv2P+7Fvy130dnrgEKyNtTgQe8v7BanojcdDYvUesotsKg4adhukbwaD
asR/6k3Z1Ovw1irPEEP3YDQue0vG4Yx7jBuTzEteDtK8lEWw7R5XzYy5L0HbZkTRSr2SNJx12hou
q1VYFiWZpRrB4J0iVjpjetly3OkMh62bKYFe8XsR5gprNnc86yviX4J6on2idD75DqAniNiw5gRg
wizHiemIKczr9l5O0kd0DXkhJpIw79t9YZbsSzdrc6PXS33L3vRlTafULh3yrX3AZx+Xdxfz2lvn
yrOCD0joiYplzKqrvDIpYlyaIdzEmFmkqrJWAd+rbB6aIsjCu52UIzUA3myUgybHc9MtNzPVLbp3
uOxa/WC/Xlu7+PeNklap94zJNj7k/BhPYjCOCyhUzp6jguUd5gq9VfsETmf6OoEwSl2iHUBAELch
J/AzyBxuP3AVlpLK4KmjloBPlxYYGLU6ROsrjl8FanHYNVEnLkTcEnMFu81MzjeQ+ZFvUnNAY8ul
yklliQKBYF5SFnaiqt4DJqKAYZWDUqqxS4P/yEUJbT676gzK/aRg/wrCPQprFMqIDKr8B7hizslC
ZlCL0BYSAf6Uz/ShQ19pvrwD1gB1ekI61WtUmqf0X1y+Hq3i8hIVJyVglujeq7yYKvINbsj5fdBH
vDBEi7nTTDVVf9G1tz3byHnty93yGekFcSIJDkmMt63nkqZT2WowGaZ2iImo6EXuGzHUCBYtrUl3
Pq69Wge9Hgk1vulXIiC69jgVfa4k64GojdAiWtaiPt6TE5Ujz7Tq0MbkFcfwDuOG8AtZTUrM+mgC
6lBmp/FJPFjFpjL7GmGdSzS+ArR1JJYjX6/ZbRWeRoIUJYcGaCuAU2hZ+CW0fAXlk72D5MvvMjai
GGjmtc6Pt+G4saF6eWl/AQhCznBi+IcMvU5EXgIhLrLWJWKNYO1UnZq/kEF+UNmhJYpLR+lot5fs
2L7YuhdbzUfnOKKDtvrtPZoeIzGvxdausEyaXo18oNzZvm3UXS53N734jZJ3K3SSt397+4W7c7y3
0X651BrmBcAdjcNr9/3oPI7ulexr0T9Sdnl00rjN/PoL8zvP3q7R/rmmdrFqvo9WZWs3HxLcveA5
/q6Jcyaes29dkEO34Z6GhRm9r/MtjKm3WQZhITAEqC6i0normIfY+tysI17mYy3qFtJCqHE+4cxg
9r9m5SDqTQm5OjrfiqBCPgV8sruT3fjoXBcf61axdrSZI/pK1bRfLbS3mFUa6O/DcgB44ZYosIGn
OEk3ne6H5/GmEF5XzVFllPyUB6Xw6jd6pTCFEz+6To9eo7el/hxW/6p/fK12s57M70UigD9bEzmS
0qwZHr3bek81l7h27za25ol5QiR/hPtnq5JIkK04bxDS/FaGp01zeByBfqN8tCmh/JQurz2GkxKi
fZbG5hA1MRCjQ2tLOFikGEBHLWqwlM7C8pIC8220gEtFQRSphcSqEqHTITR8+59nv3JpvYz2/uPF
tc724j5Bh+jAOaLxY9UO1r3sHEkmEUZiEEVqNv62ZTfZu4eXUydbROiKhO1BdYbOIcsI0r8i8O3C
PDesF+oGJbt5dcvko0W/tkfqEUVF+xVTAChElWd4+nSK13H66cTboJG2j+du9dDfnQelc/dYtqrV
tnENakiDgnPtAuM8reDIT63don2vuYtreHs4SORVbjYd3oclFJSfBOLi5ome1I/R2RaCIhHGxa+2
q7G5c44dOr+dQufiXt16OyH/u0QvBIAvjGu7t2pdKjxs4EOPIMNudh5ec3QMLjASHkFjsGNLoQtP
0mQMHmjMnDAQT0xK00/69/G1e0VCWaPKL7xG73BxKm1qe23SblopVcE+UYQAQSHaE2Endg7udRp7
5cEXISFgB0LLvc+wASdmCvJ+uGC8AU3AmBHaoyZF4ouHe2kVOxpaU1SLfjyq/gIUoDjVir36kGYA
tj/aN8N3uGtfwXnj7o1nbkMLf5nNYaVf7hZ8o3dY7bqX6Xd2nVZnlVmhBdFg9A3jgBTfeXbv8Dt2
RDepS4wTnshPahLmtvrvYan1mlZPKGKapegCpfjv9JN8zCrQ3NF8f0wDNAAnUEJb2yyC/rCXBx8Q
vottMK31uUXsG52tV1gkHYQ0RzF+b1+YqQJL+u4izE1Ceuh8qfffO5U9UmQ2Q8+DT90qPbRpLvhN
9xqewsKM6uh2+bLj2K5Dbrn+bf92kGsa1jF6ReUu5nD0WSbhdfnq36bbweHVPZYsuItJH2+WSf8i
PlZfUOhlt79/txOj+5191+mwOXyMGr13bDZa72UB3QLmXliFTrWfLpvtmltpM/aSWRjHQWKjJAeH
o5N0t0tEYA8+FKv/amIZ2tFZzG6QSRCie9zZjFV+2z5oFAdxE/vZPZx739LwGQ92LyepIEM3iOvB
mXidZvmCf6D60vm09n2geUahYgzRGlhY4EEq46uQr9GD+dQj6eXw9ZHGcSoiASlGJaPSzxTFwNMZ
qidKt+YoZv1XIgck3ma4GWTegChZwbkkRvIBLdeWGPd6T41+3jFoTqXzo3VdMZvcR8AV4YEYedkd
uQGjcKFNMx/Sens36zs+uSdXwgEHN/GY2sIcb7Yckw59iZDohTtYL0VgWQHHyAsDBkPyUxwamye3
+DDT6eFp1qb1dQ1weGt9yB8PZoGSxRQrCew8QbquzmqnnPFXW2O6KgEZ6iKxpD6c2I96p1F2y1W7
3LABMShGYq6pF3ycB4NUqBwC50C7obGITJ4Gg00dxSMoElBixl/M7F98sRIDHVHrAakcBuzBvKH5
+rbKBetIXfmPcL3dBNV/2gRgWFPm7xTX9dV2a76b3qNilWqtmMz575ZaRslJ4aXTCUP/6/TZbwD7
lqxm1WrM2a8pohBlEw4jLMva8r6kLnYCTAPhfpslshEoEWBqBfOE4Z2W0JdmnNmnAw3r3j8jp3I3
n/09EHXFLAxjNKWhK17s6jnAUbFqyTY/ncrsstp1bt1jq2SYRwL1OaEM1fgvOhPLDzPxUI6oImBx
6e9/iiQc48vOrC8LRMvU/wyzsSpO36lpYNHef411PLp+Mgebmm+yIkb8wR1PiNvsRdPmnr6ABKaH
s3kbfA3ds4su3cQOvwrYA+dOl1HsNIrWc2Hh6X6bvDN1mGx46RX+zhC8narfhRLfajGIpcZnTJrT
+zy9os+4/5jXonm9OjyJ3eDuV47Wg3dGcmGLGLX1JnGglEqfMk+vZC7ougOdA9allYmIlhUooRIg
i/RtXVCrrVgVnnnU4PFxP2/W427fgUHRYKWi1SviJKbFewtb1uxWB/txGt6DpHfrFCgGwfeYHvvf
0XGGiiWMx0mldet/MUbBqb1vG+HBu44LJXKlA4osaTfpw+37Ycxm7zQ+jcsoDhe8U7swbnC37Mrg
Rc73V4j2Y0Aw5/Fy94PXqjlPeod2AoGaKBM87+fWh9AFptT6hIuf04KK4D3YB+g4F60SrbcjcrBd
gxXBKOLT1iqwh6iRInENMWvEujwHhX6Dpy2xRGLdiUFOCSA9v7+t29+WZJeRsuMXzcAl616y0qL5
ZWiDl3SOnXd3j2B7pX1z/YdLt0rwxjiegA6GSAFDuIS4PDl4iXOnS6hj/Bb7i9Ezto0UhXMTEAwv
TGo+308P0wu0PttFGDRKl8bkQXGAKy2aIxjWIeB8ADEEEgiNcJBrxsV2aVCc3Y5d495/TZ/sRogb
ZooOFZLsQaldAvAYsX4XXcGpqPY/p/H8uN5vJNNO4H1BjuO6RosYQm9jciaKBHMAeyAMfDHUsCJm
jbE12ZvHLqHVCb3LOYEY0VU8Kg/4flK13gDPNygg72A/QPidTX626ie2DOzCJDzNv1LEv4zrDAnk
3RtLeiDZsIPHx2ROyn5hnlDB2Vk3CByoAJZgL7p7lp53OtjnpPUcF6GPV/z61YkrTr3mFasDwpnz
6LbztjUX8RuutOwRzgTf1Dp2z1fMIju82ToT4sejMxEfTtmv9J5uQnc6tH2qFCh30SzPBDbPsBM/
nuKgC2sWcnicfrdmtfeNPn9wHVpw/FYVlpNP0rxILfZd0n/1Fx0QxHYZ6m+Cs2gXhtRo29fuqQUN
EbgEzZyCU7u5cFK20YKU983z/9jE11t2VfcxuvTSjtFFhJlBKUcGyRamJf81XfwZMwhltbAMpM6S
XG2vsBK9wvo1hU71Zv28/7DUDzgQKEUuH3v4w0X8E1LEYOtDWbXe9W7FnYoTO9v+sRt7Fx+RTbs6
IgaiN+rYpijSZvpXeBkzxgWo6ds/+XG32d51zp3jYDsstJ8+Hq0DCc2KxzFinam/677d3Yjh8KOK
eWnFUGvTXt0/D9n+iArR8cNo2nKvSSCQ+kbr0UsGX3i8V2xqwSVwL/e+fWgqQcGFfN67QfHvH8cV
6JplKPbiESjhK3v4zg4+0THc8W1983b+sdVsw2D1TzhjD+50+9Qr/Bpc7uYcEhYOqwHIcPV/RJ3X
luJKs4SfiLUAYcStPAgnPNywoPHeu6c/X5Rmn3/U3dMGI6mqsjIjIyPrrARyctTVwj58BEXvN+YK
/Et4auTwPmiZDLR8rll1YcSkhUgHib/A5kQq7cU743cydgTdTUawdu6j/j28QHABbEWHfVu3avSK
qGZqu+gGmTTT3FK8dyX3SRsJeCX+kQe864/kkrya1/aPNTej+8QhttuV5i9eh9f6azbdeAVA7L8t
W13yq8ExbhcRN2JCja/97XK/B81/xaX2upGDX3ysYB6nwbRe5gXQR2fp5B5sbHQZebQ/9TsafIUQ
WUTvG20aqE4m+Ql608ktwF8d7YFbaV1DJlk+dQXjS6FxixLI1ro2rZaQPCzGj9Y+vixgAAxydbie
9Zdn9fKTQqJ2l7uq7b8ju2NB3S6FYpSSNGc6z/aIkXwbvwgKNVX2VnIY5MJK/4QazrzcKWKT2R4y
nc8QomiyZTA2C/UbI8Au/n0ogShTFv2m0oWC6UZhnJkVfTaLTmkMJZcaa0RSIMwCWPx6H7gTETsv
8AQUtBdV33kkZ1FJzY3eqyu77YDdbI0lezrTmdW2m9Mmu/wzzvROjd3HJaZFpJQhr3CZV8AaKzjV
C41Kr9hDjbZKzUVMGSg5GGjrQbZDQNM4JNegEFhuvp6PpEdHe+T4Q0XKu4MgbUC8WCs0s5EdFJkI
lRoLi5yi1brGqJDUNsmhcYxP9WnDbm5b5Z3zGsMgaWcbxwlX9u0fk9zQooUW39BNrkGWp3aKoExW
RVG3IXWytfQpWyXPgJIYAhbRunEbUlRFjT6Qywlikr1AzwN5eMD7NmRhyBdUisNJgP5K8wL8NbzD
/nvOe0O6H5SSLUmJ7MCmaojSlHOiIWeyTpS/5JTU2067eOPax3+4zdmsR+WknNitDFTOQndLdVeR
+TkNiuEPuscHze5DjHMZbTGaFLa2mP/UMRxptJRB7gtvkoZ3kbq1F5BBLv+BHPg5yuMKiU1tBdTg
4ES5G1nNoORf2RgZQjs5Dmi7Bym92NpVN9Wv4aKo5nZPRoe8PbgapQOAjFjnHcJXBISAqDSg7peq
GWpXSYeVvKL/g9hSgP5h85XyPrd49m34HIRM1KPiY5BHmZypKwDmAtBa256ajLwkwXtfQejCxzrO
H2+35B9oYHbAPn2jO4hdLsIcwXSzk6tPj/jGu5aJit1M9zqgfoXuNb/42z7NjzBdL71S406TC7J8
e+++xFci0WY1KTDwK038qOvy1mUB0qu4snPvTw8TvhsfxvnZbnTpkllcO88JX6yIizqRcBvu5tl2
qf6oZbun1bdl97LtB+0SQqspf6mcVGg7QcuKrvwmorPf/GDTow1BNidPPSdsgqgCJ/o+oyIGV/Gb
HJBJJUhBfhzDQ7K39SalcHGPsE521VuGs67lySgiiIW99R5fD8L8PbpSEgUwsPMeT3ijBAt4U8Uy
cjo9GxUjtiegUgxvuGu+vTUAGm4Ed3R8P7lH8lRU3T/pMoUKnwE92M44SRWG5QCcqjlu+xjyDO7O
zS02Tmg3924IaTJak0v3BBf+1X7Ppkm5a90ia0TMqMzjnuQR7eZpwYNzTB6dEIzTsJzr6IGp7Rxm
FffN1sTujEe28145f4tDjruapSSlmvt5RZYgcdHDuRJ5dWlbpgxfzPp4tHYWDtq18RheSDUPi0MS
YeUhac8WTyjHABST52TfoRVt922aBUNGDdfD8vibrJukjOA3816/IalW1jnvkx9/R9zBHOUB5+qT
Ugs7yNRoM+qdKUnzT81Ns9T61XLwpXGx8Z23oFQwWiZywJrvNk/91R50BLi17KoVllrT+qt2iZlv
9XzwDbYNyiea78aafkrT4BWfw2J8gcu0rV5p1L7tn5gQSCXQz4bWaJQXxOr+B02oShzjFrp3L1t/
UfyxIePuF8Pr3wOXIRPeC953HZXGHxar7TxhYyDrAfdK2T5sxovwDhNQDL/1TbOwwG7cl/v1cFOZ
4JLdgbxIbfzBDJ1sV3hiAObxdXKefCeXRdFyP4iCE2JTo/l0vqzIYjNDWR/0AfpVwF+vUOoYgpK+
bl4JpRSobeAhdLckSVu9yfJbf7c/sIaMHNBrMdwQZAP6tR79A0Z9P8cdD/DUrb9d+5lwZ1bnr1QL
f9Vn/zP/xDYrgDmDP0mkNDzS3mkbZtH8RYmhzD6fa25mz9G3ve+Lcc5osOMwC49Lm63yPn7E64Ss
aJveOoQETF1/U21JZKSjmtfeHO2LOKZkIBEWAH2eWgCSdVSWp50IJ3Nx9HIRHbR6g4pHqm6R8CiV
IUh8DSUFURSoP0ARcSHggW7t87lqY3rkWci0iAovJYweuUTz2Il0aVUcDjoEjxKyZw/aqFIIZ8dr
DCjeodhBWqUofUpcECYKuh3M/0CJRuqU+ZeWHSeJ3l2SGVyOCJq6IpjPJFAl6JAsKE4fcDVnVIAo
Q1atgSSxjoiBJEm3T4IKPVVVyK94pNEZ4ZmiJitDafSBqKxHQgUpNl4FUQnlWkX51EmxdfFV7wkO
wKFmqhIQQmWAk+DD8GGlq1pxO+L68Idqq8ELTRq8CskyPevD+cQPT+LDR96Ku4abjrYI7NLWnFaf
I4g4NIcgCczbkm2iUJvSj56hX5MLhUakm1LRVZM5nvPA6gAp4ysDy40VyIOQeHXJWfD8SQOSpigZ
aKDCQ+IOV+ul1tivj1WHvqT0XMAMSTfTWoI2OqTk+APEXI/XVQItvcVz0DRSC2qGa4rFeec0Y02Z
eI13N7dcf1eGVmSy9EjvVaez/OsszaDOl+12Wj/WQ5mhrYpydB2RQSIxazSRnw3Ve39oVagkJnX7
TVjW6NwV6EzHra7TB1Gy9vVZl1HsjmE9IkhMvk8JxSXp1XGzW+viDyVZp1kJdXniatORr/Z1UMMP
2yJYI8FjhfWtO2zDL6b8VXXmeWwaqcX/mJlTU8ihySjGiRUrQZceRThX6hku2RuJcEkMQkzGlJ8k
ghGzkXktJn0vVQWYazAn88ZEzdHVAw3urNhABASdidI2J2QQJGaIA0CoAy23sYi6NfKhU6cr+d+F
WWd7J6oJUSNNGi1Kfib4N9WZ7EyLjUtvTFapAL0Rs0LHxHQ9oUIIMicNnPoSfJCgcIKQ6IJUPI/U
kIlmB9lDueycw1BDCAvLDDh/1MGLM4tS1dIe5ysaHB/zdDZycfzIWtf04pEyHrIDlCjx+jGzjh7u
sVYkQ4y+BmX7iB1pLSz/DatSz226d189YAbmn2YAxbGQF0TZ7UiSJPz7kIt/esB1/AoICOUFvYge
qqkmdgTXoJQ+pCS3DZP06001tZWIJtHNHXibA4yyBn+fv/zc+tBoWYaipoqziziAziv0Ifera6Ym
z2w2Q+Sl2+WWcTmDVAcSJ4a6yktEb8JQmsJWs+IXqh8Qh+otxnXlk7QKoDosW9GkTDEhwZCoTSKe
qnH5GWW9ax+er0+kBI0f9wRaTU4q6pReKlN8sbHCFyINKDX7mtQcbxDQDRs1zgGmiTYn9TslcaXE
IxXjjVumLFMtqPBImqIwwSMlZEzJpaK1pQS3+Z2xEhONhkQaYGiTc4iLGDEwKwgSqKIYy6hhZYUi
iNLpYMJ4AGxR3CTgGpEpeBm9MmOsaY3a0hzaFGYLlR8s2aTHdMKUahLx4ydAb6lXRSBTZBfAOmY8
TW8bUiQ1RQRzvZsIeyor0avO53MK0HrLEDUH1isNDB0sFatdpmH89prD+pBlLFUQFbby65ufmUh4
Y2jVcjXoBzyrPvRntXoTGY4lYjAMO2TkJoNa6/ZphDdlOtAl06tBq5h9PTDqnF8K1MS16frjj//x
KfKYZT3mDPAbXI+PW2kQUvtOnu7s1VftVZtScFvwfp0Czv090NeChx5cyTsMc51teItu8Q/Hr1pa
lBY5ohdmB8pgsUhxcOf8Sgefm3kS4rJKfPEYnrZwLcTm3bQAFK+otG6oBfsNtxNYyohwH5gGMKgC
ok8mRh5QANFg1VUzR4g8ckPpH+YiJBxgVCkfhcQnaPk5OTODPrQrgzKQGdIyj4mDVMFSkgcyaDiO
VLVm6QOWloQqdb+NIbnBuxL3StIFSuhb5OJFfLqSlUbpE79tG9EatTcdnEni9AjzwM/Gp3FKBRC5
DkIuw6n2UKk2P9x/+JDg45CJGuzviU3xXpQ/OvdoxbdJrDkiLaYqqigdfOYSVJb2m6injbW+DPdh
YaxOcyy7cWGsn/RV6+4RS3USZ+823Pa3fUggHXU5KWC/+LbUxkfa9m/DV8Sv9sSG5LhsPKtNsO+r
pgbZan4qGR41L+SDc5bGePGCX4Np9UETj+q+z09lCsANlfzCuhausgQbJNQ88QAcXLPobYkEh+GU
mgqe3SlQjDncLwkceB8sAJKXfKcJ8N+uY7dLb16NeDsqtZFtG1Y6G/mAGRSlMk0CCE6pqffhpNuc
HD7ijt/t+xWiFGIhG4uDsiHKnR8MY7WHPA3CvcN6AceeTXIzqDRYJTJ16h+lXZN/S+4ROZDoMd/3
uUnR0VQBSNJfLyaVaYmlYAM6OBFL08Ke6TqlfhoY0lD1j8vjEvRaTJsPkshmQ8CVU+mICPWpV3jG
w+EvvtmZ/OUSlo9cuKNbRQQHKReHN9yAvKsnPDeXq9RN0KlN+drJiIkt75ESHLP9wK4+o3N+Zh/A
90TgiJ8ol9CbpY4as4dqCdMpgrPgf4rDsUzniVxVMVeOaIdqtzoFmCkRtiXOTVTDf3CCCN5ZXqkf
IzmyY7OFB4fTcvEl4If35FRbkznfytWq9npYasJFxBl5jiCBObpsZ4hjvCDqhRDte4i/y3fAyIpF
q21yF0Co6k2g8+nDeGjG4s5b1Sl1z/fVq7B1jnSD6269S2Mb0FMCKSZPgkzgixd330ozcNnhtnVq
fB/OSTjyOpD++G5ZQXk4PZSYu0dv8okZb6U84dcBqA0vrj517OE9bIMtT9MT9MA3pdA7t9xbP0wu
ckdqPXUuVLSsoOKjzh0s4dXLsymiFmf8AOqUifSZD9dU9IF2kcn2z/5iihKRaO4HahnerhrznEYA
zTQAoeYP4fRj/NjxPmqtkQeXvdI9Vp/8kQAjE+Ta22EGKKaMvnqRT9U7K38pZ8fqZYJir+SX/P3w
S8y/sE06c0M688IDp7NPm0IrU2ut+OXhNZAiRktMr1wh68nOLh9LPhJH9+F2792d00eiBCcg58Oq
yyPQ1HXlca6S0SuIyFg6BBp4NWVctsaoMSB643cr8g+mcFKWq6VKbRxj7XHi6+vAjTM9oHGXqaly
Bkrx0tmDvVHCXvIDSyTHoXJye/VSyMuKvS7pUVKarmqz6MUK/rztSNJYlVo66ORD5RW1BPwvaj7c
iIDmYSfELypgWk/f+hNrEx++lp4LIGoZxtB+JmUy9dHZzj7BBUnJS90AXcAwKDS0kJikWAyiwYer
ViMhqwVb5hVcfeWes3QNUgZZUvmqhldfqoFS1po9JzdZ9Zv9bkI60dN9xfvECe9uHHclKb+NM2t2
uxeXO6r7vlpI0TyBS8NVE/AtklUXb7/e9GtvR0WsaMLJu0yi1YCwlV9IAVxO5YTIh4g1kqgpesoT
ueHzOf/NJ70T7XNQFSOSVGgJLUo3TTUPmq1W61uDikIv6BvTLRveggMz8tfNBAf8ARpTATR16Nsw
ZHIObXQAqEeNcmN9Pc7Zr3bhLqSIj3lEJj3N0csnZ0i5HzrebnzzEmaNhO40XflKns3mAbYmtnuy
mlOyor/jjJI5/+jd3DXqVzkXKpr/9S7OtXrqvGbrcSGA2rSwKTmorl2LSUl/M9pW6evUydT0G/2O
9cOx5kXSQ9KP+SgrK0FVXn+mHi7kc5yb6x5IWfBHer7qaedAT2Su885TvsPWdOUjZwO+zGZ5r/8I
azzPsQMpzJKlYWno3T/hwz0RVzxCPFiOvr7MZjk/640rtazX/+c2VULxXMe1Wb9/qOl09PDUn8LF
5U83Xkxngkg2MwSptj45HD2I0jTDGzBsBlbYRpdQwhMb94G0OSmpzfJSr8HXG+PR7T2ez3JlHbOe
V1rTmMqLm48uPPu/GGChWufRANEXAvFDHfSBlJI8jvTY9SSxgK6kGqgMLBSfk1WUJBVvMWCG8hRx
gUcDsSnUTlJzH36oTNHVH0RdNMzkKYqCe66Kg7sCfMDeAGbiBZGhrJVpuqe3Ygaj9QnBaJR0u/ii
OZere3vSLePbpzduciEsDuQrG2AIH48P5jzqfgAdrJxuFy3PJo0uB3p9NTOioQ2yEiY4n0ysQPVC
8MD8Xz1PWZkhtSLDlsasKT8SPQFVnoEqsR9RJAzErs0vVXpQ+PDoSslA1G/xSFLmuvRzLrRke1FW
VUgKSRFM/DjIdPUVSzIqkm7c0luNyvNbVLh3MvRgLB1X+0H2FK+BzvEtzu0LYNkuXy+u/RJ9jzNB
Zd05n+LjapenYS64eKEz/bSgBJwP3sBCwkL8AZzR1guiEeQUEoRK3+WbNq2/yh6bUztTV5ODYtUU
jzdkhcSo0Y72dtasw0ybKTD/Svr/5nJbEbs+s8fY7uDThozDCG6qWqcJkv3JAklatj8vXtBbdJGw
JuiyECWLHYaNDSODSAj/L5KylySrBT93GQ6RZS4uKoo7N05WblZvpcB7ByZRI8bostMmP7YUisdr
jK0baS30+7V+n5n+82da6rOdA0q1x2p2jx4xCma0Oc4HXenVjlDATiKUYboLKWFbzoLMJmZlgeEt
Vu/RQkHuAavKEl6dQk34xZOQN5FDsA4WFSqA2f5pJHQHJCFtxM2irxBNh3hGkqEueWU4SH6p+Sb/
vpjClpPtY+NC/XtR8XgppmpNIAua9hFs74NLDT/npKnYj7hgzn/vETN/MC7Nk1/jcpqC3Vbo+7mE
4t0u4Js5eVQ9kexgNWpv1AJhV9TOHA8WMJCeLKgFq0zA41ebJBOb1UjjLqEXi0GsmQ6Qpo3p32LM
BJk4E1+B5Ycbts1mJniNbdIrlBnUSeySyo5FMIut6iZEoQcrzetRKA17hY/zHGJgp9jGyaiWADCq
gJ/3uMDpITt0j59xhSwzXxE7Q2xk1z9QCLyG/pTBu1pys6NLX/2XZHE2ZLJv7rV1w7GSqUUNGyFC
7kO/W2PhiqV1hHhYiE+1V0Ni2X06EGL34CRM8s4FwyZ7C/2OuQK/IZC1lT3ESJScv2EbYIRCxXBc
g9ePnAGPumCTZRrrRLYr7uGq1pWRVnV3sqqja9SszfBaupgiy0m4iVmkulfguouF8X1w/piKmar8
GFlNSWWKxEUiR/b/6Gnj0IXodDgpCsuz5vPafjSzQPUqt8BWk3sDVaS+oFkHYEHe8omEchvlKSx2
rSb9hBPeVJ/NqIk/0MSxQhd+RfpSu0e06mJmV4t6nQnT5eRonkBnk0a8iHhqfTiuN3HHVixOIY4D
AQijUcJca/Kv2y2i7SU3FJ9MvRUAK7Y+bjUOwmRCj5dJqlDa6fUoMCXuFEI3ekrVFNaQz22JAX9p
rbKQ0aWQosbUzTr9m2v2Nd5Ev2cZ8qwRxLpVwpzEA6GJiGh2qBPLHwEuIXCYzFU1CPSLLYggSTK+
q8Ho6WOgt005XA8PI21cFiAUMBwcxp5BPCTdD6MqmPNKVC8CuuKuCp1O4ZpHVf9XgGFAVYS46UAA
YMTKNK4lQ0/HYapydW7CFIWzGHCmgPOn5yj2SDtF6B1Sx1QP1lvMORvCFNUFG8Fg0J0JMtA4UWTb
WYDya7JJJrp42YnUkm5eJboZj136SOqAtD+zyApY5Vzb9vMdG5ddhukZFQhbmwfUlehGQ+catmZC
GpYHxDu/36VyBVjmAzA9Vq39EOdPzgiagawD3fd/DnqtNvv4lZBH45UzPjNT8jKmiqXd2XlmehhP
M53EGwfopwt4hwVPaky7GtUxWgZGw1Z6egz4HuFTGR9t+Wz6WJeVhlg3hjQH4OWA6EVj3QDDIHRs
ZfRHxUDGZBmHX5q9AmEZfT56d5dwDqyrJ4roBPeA6crgT9jEJe6E5z8YLHJsNrJumsqaDMxlXqEc
MCvk7Ov9Ya0a+rF5Cu26nFx1UEK4gV1wfCEMOrgYY4G6/ZkWTBel3i03FFsOX9VwSQsdaUtx/uxT
4pYiDKyqs9GCNa6nrOSdY1dMiT5KqfW/KpgFH1T1gKyfqOi/ehDnKNnX2iUnypjoGOMbyv+8ceBw
QQx3KHHE5CM5ZDYvhsw/B+fgET7CXS0fP8B/YhiDLTw7+NA6tvBHC7ZzLERvADwKIaAvkgp1tMGu
9sHOP3Ds/EKUWxaiQnT0SH0zWzhlXkKRsIg+Z4/34beI4bm3xt47tmRy8aaZPhWc4ymnaeESc6IQ
sfGzW7eGzBufjRM6Blv8A7irw7X3xBCHePMQeN4RLbdC+rbAz5YO2JRpbLvq/HapE/NKdDv/RRZF
EZgdCtdSqglEFCRCTL/CeC3oCd3iofxbI6Dwn8LTlhUuQUq1dbgiF4BMEWX8anaCYAVVtDpgOxo4
RVgG2+uLDrSK41Q8ouo46krEFeFQLVBaNoTZoDYI3Jd6F2q3qbpT5Z0a4e7qmQjqieL2NxMqbeb+
ozINURcUulX6mqOWHtJIT5Kd2cF7Jn9P5T4fT1eoYnRE+Jit8MoJ2TN07swrcqzRE1rtdfCA7f4j
+HbOcNolXi+joxJB6f5uKIRSZ4QebBM6hZdbMKmZ1VQFJlkOlLpgogEIZP/1ot2XIYUp/MpAgqdD
cJyp67Cb6Qashlc7Rv7T2PmPxi658flo5KN0pt3CR2PfyrNrtfLxXZ5XNj71D/0S/sQwM34P0bcM
191tkI2z8Q7eLAwy9Aif8aGRqW5hNYurD6bCIyossCdEEPX8+6E3otIiXQ/iZahtyTwq6yCvWDH3
NFGrkzmqCoLb9waQV22/SpCoG+wI0NadEBSv11DWRfYirShXp0EFpi9iC91NeaVAF+5q7SUjgUN0
xMGkYJ0nwPWpgThVR1+61KR7Do1vVBpPYfyM4lXNQ6w8WSChcRlyKdIN2rtKnSgbobJ8sVs0aecm
CyC5dey8tqD0vNLidkkXSHzhn1QurQwElymAUEyg3SM1VDuYcJnoBkKTxXvAIV4sLl4mguCFhsGX
CY8eLskGwcDC9o12tV6WQzAYiVJUUlQ2zhfUGkniSJ6kDbIf/h3dPYm5Qrvsb8NtKFqQ1DvWNXpA
mkrj8lxyB3SsQLblTkmfhM4KMHE0tw/tdKGoJkNJPMHjElxRqZqKd1W2v40VGmkU/31K+EhKhIB4
1Ofxmgh+JOf+mcoPK5ZWLNVqPCJHCbBKq7O1U11QAlKhAF8bftY4plCDYKddHZ2H8LrKw/PbsUMq
qphictaQ/rUFfomfUWGvsIHeWFglBHYE04lPfwoJW4yE90hVs8oZQldir9HoZNHT0f/QxhAPkBZF
Cp7gWqSV/NIlKB9cQLic5VYO7mvMIOMXMfLo2xy5FXgdKE4jdi21g7ld04SUMTBtGmAPUJLGloRr
oh5VKeyqLmVMxBTjnPNsBlNFy+lApjk5gV+t0SRW4g//HobAwMxStkbldmHDM7gm9frHiKPUYtf5
hlJOUnCykmVhvwKgGWweLywbkJeE0xZuWg7lC52uFqNSCrod6YJQYA0UFmS626bEXmWGtNjSXtw9
crWaa3ot2r6wiDctWsnOleNVxw6mhVnUCoO5GLNwvwNV55VWeYqljdgbTGrlcGUO2AaOs1+QQ3tJ
x7p5qpeSO/ZPXlIKB5R8SKmEGB/gerYQXJ/g0F8HT6rFntGUsEqHpCUN0AkupKanqH/gHaojIOq+
DHbWlQjAB8UXGRtcTIMbKA5iGsHq2yjIVAgJoMb3oB7EfPLT5KHoJlAQjp2WHgWGZG5cE1PDcifz
pxnzny8zAqLuULhnMoxk8GAyImNCUtEsUemSC2sXyK/VSUqCgzECkhehQ2OOo00SEO/bCjBLxuVh
3BHyxxUGtiBGXST4+QKRTGgMDUPRqgK9p5wi/BK5VJqFMkMVtg9JcaTTG+dUQ5lzWiPQSNwm5hQu
kx6ua2QdI0VaQhxLT2BGKiM+n3PyUW8QxTJhtNszvwcorJB5AlqVskg6e+hLw7ulOXzNKy0oza7/
/YZKSBeV5jS7b5Mfpy0UBzebe05sY7kgXrOshxuLazS+1/WN5ZJKfrfA9SzCPyJ+ACSFu0JS9PaI
sAQ6XwE1XMyAIETlOLob5spYZ73US8/XBFCZljlyGlUgdHAjUCC8PqLhJ1p/WtxqnCPYkyL6CoIR
VJRgHaRCoou5tDPmFbRcFBzAnJVbKiGadLJA7cLvlJQtUQZBiPYICalt42snR1giaEja5uWI9S5B
kDl9w/RqjZFmF1HJnWdbge4djjDJXjImZEigeCjnoV9T/dJij/On1MKpG4GaKBdgfR2qz1W2Nm0o
QQD/XI/hpMBeYr5BHpgtVv+fzg4fWiUImkVvOrXqbuyZRUmShYyyJZDcBuA9CjOMkRX6I3hehVTx
CsQCt1f+IYOBp9zVDqfz0sR7u9xH4dcE9O6XdImwI5j5PPMJJnTAW1R9qPxF/U5zlzacHJDO+a67
ImgebnkcMgwWrxgnAFXKtzzpHpu+psLrNOOir9koTRxg7YMUTXgaWIY2N8R0RCGiHKSzTDNNr0bH
hsGClzbznqSBZjJSjeZ+a60yY5SeT1NgynPN52CNWpRaUqlxU6yiOESBb4NYhkhYBqso7QbFnFpY
v4CsvBaW5sKEmEeNpXDiDmrag9ZPeDVehPJ7VBq5MF3UNYuxhu1jEnUm6yfKGR8yDuKZzbH/2gHS
Q51Vw3D4c4eh6d7Ao3ot8wqtiehomonEZ8wu3B6duwy4eJDyoYwz9N/S0DYoh1UgZWrSJGQhcaW7
WcESi5PPXuFMfkjOkNakq2n6memkmuXSKleLGDwj5K7Rz8AhF7OHnaChrzneQUtWDhH6FOb9dVKy
l7p4OS2GBCf9J05ROcN/dw+7y8LUTL9SvUAfmCS94eLfaXQXgHCaVBkmb/fk1PuaWQLABHOYUFQX
VeH2yJ1LE6wtkFtoH2awtTHqrWWjdYHpNmculZZf6hIMxUR7ntK1JFKFgzCK6ROUyjTdHjHtXDv0
gh4CWhhMXWJLe63uJAgK+rlecXRlz1NrKjWoEpat6xIsp5D5FwDS6QqpTpOno+uDrMpql/csKt4d
3kjqAQt11s3T2fK/7DV2WbXrqR9cIl6jCFcw8wcBwWmjgJYlObkWUUTjTgJKUREIPttGslgJXlTQ
+wUFT7vkYE1jwQsbX2ghkDnNAyFsAAizmCPWNlUawSrZBl14jNx/4M03+NNqJQdW+xPRosmMyEEz
GxWjpME6uBvTTFfJVVkb2ReFRuQ2q8ZK+erSRQFxR/NX4/dV5yIC/gHvsNAop1G6GtGkGJvACl6s
u25tCUSpgZflkcUxNoM/XkISI1guRddkSWrCmzAEtpsJQPIwWjvgbgBpEDNmzJyR092k/tHLBJtw
E2JUeBAll/5iEy50izAJ5MTmylNqMRKrMiVyDvps2vZlPfiZfpXDmxhZogh0wFcgeIoKmc5BuouI
Q/CH8w6XgWknOhYuNhORjmvqzAxTD2xSGEHzBp+Gjpi8kzyG/2hbmnufWF/ZOrTVMR2wLDjceiP5
FHotpq05PdkjrJhQrwmMU1RMhuHJGY+HdI/RA/QsPVhd7uTPpeeCyCzvp7+p6bRsI/lAsMCUydlB
BwdmBM9HMiBm1SMBuKO9PDSIJTW6ZxgGaB1BFZDoX0cCsXoeDo+UnsXzIC7gpDl5JjDszVfwdrm9
uoVaf5wQq0+LLmNImPlq2f91iO/RN/lAVuMtTJtVnbLkkxWW0TIBwTwLKhhlFWhrqVIgQ/imIA6u
iYmOzKXpAukyDbFhrjUk8Wf6JVAnRPFI+8uakwQwSNO/PYT/BY5S0UBeWDOWAtPuDj28//a8dN+7
GMoA68OzyaOr1FhLmGm1B0bSUeqkKIk2teeQrBgJhUZmcY800yAlcvnyz+XWaFeRn5vppbuqdmJW
lzIlIHcGRoKjNWxCzpRu6IkFBkkghGsQWVUyGsr0G+wFDKapxISgLCVTLbyXr2l5Qi95doP0E7yi
Lpdtg6uHLCOwKkUnYslR9YB3j5wKdlm3SdZc4ie6aXIpaUoOipKGe1asjcxYSl+tWjP0AKciimIt
vvrrybm/sxlVkWxE49Gf/59FVORWxdCJ2pkOFBbRuhrykx/EtKIzKrZh/muuaqaaOa+N62c2l5LZ
chRZq5JEDV2mcKSOM23Cqb6yrqwci+gnXTLJUasGjf16hjQgrfBoYMdPyJCQ038bZsCLgEKe1Ntk
pU3AYBwN4VvqG45EPEChoMINCXBFr6prUXNJ6qew7cpTIiaNt4uPAYQ+ilfGL5KHFSii0ScwCSNt
NjJQ3X3wxQPDMuLbyH7pU36Skk1TYhb5S2yBLm0g2A6t3pXyNg1aiUtDLpPw/YoEGKuQBadloTAf
VhEHFCUaBr9idUdOV7Ras2kXT/lTNgsFTr8vRiZSdNROiiq3rb3iiq+SmwLLSCGMlqWZFUS6ef/S
LqKoqeUiZzQ9gFrdfOfifVpU/nAjFYsd2sRjKxEt3kB+8iik1yjf+Vt7cuSqxzg7UQR/pkZL2Juw
jxQc/AH4KebSNJUbw5Id0iKemkrNS2Q5MQO7DaYwlexcw2Z69jUNYf4ZR+UTTavb5cvcBt2K/yyC
KLIlUsZvpKeeiKNKvlKZIbFl9Sm16mtVLe10gAEGL/fCzSi7N8OYfAY7OGGqopq2flKj+jsQtqSP
HQ7/EMWqAr6gIso9pAq5Sk3Xkso/jg8kVimK3lHdk5YbeqLc6lwOAPQX9+ba+VJ8Hdf0SmiF9GeD
Eju6lWSODvUNiOvDk/tgXdXb6Y59peiI4d4whJS2QrC8e5VwQwHbh1qUT1iKStHJf4NCf7g+tKzw
MtOD1VfNU0pdqv6vcfUZocCfkQtUp6p740wEUrPm0sZOT5aiGoTlPuwJb8iRMLXUx4pOJ9E1UWeP
sgSarijdvxvPDy0az1ReVlh5uHVXF83hVGr9yzQ5mwBeiI5ypWIwPQBr86R4UhTohUdTDEC/BCkJ
WHqg/KocvOwPR0C4pm1pz70RxnTub/HTmPEbD91E06Fae5nBJ1gRMmtqgFUB+5UWFOwy1Z+/uQxx
NI1IXjkuxgWqidWCipJ+soIrSnsvLxX4UppEPXVpdhu/Flu2s0UWtdzVZrEZy6VWK+h789y59S69
m8rKkY/hKwWrT4R3ScAT86N8RKoaDwH9YYpoVwfYniCKJP9Q/GcPmzrHkrMGb9y6iOCfzMeFTM7U
4U+FVX7Fs14b/7PxUC2aZhvrffVNXSSIMRsm96FzpqpQdYX8oN+aD8AWiEkPgj8wiYODKI7VKlCL
V6KMEa5gb8o2pn3hhr4KagQbmkHmnROpCGQXoCekB1g4viGRpnA0HQIkH/dxuTT4UsrP6ik5U7RM
Rq/RY7QdrGe/UfHvtvH2s8/T3aMIe3Vf5psrhDzbTb++LDdL3FVxfuZjuosyOSePSM7XqeSc19/r
77h6/e2dfPIsOmu0U1S8nGPEv46Fn/7UNxShT5d3KKvUftHVhQr0cY7jPL/O7WaxXcFpnVIw+o4z
VaQ44k0tTZ8o+3EjJ6tj7ZaCvFcIpoZPkzOUIGrPQuVri4O8o0zKLVGepIybH1g+1cEcIgJSkUtc
mfEETZ36050sNiSBk1up3ufacglC5Rp8HTWwlwsLNE6GJuNBROB3yhaTDMUNSDQA2gkgBoi3dXAJ
AeD0knAC2BhAh1LYrnhgonDm6CgPsEZAh4D/n7WQzaD2Gm1ecfWUn9P2p6hLqIIgZ+S+mwJPNF//
cc9H+FyCzPTKGtU5vpgc4KyrDntv5FNTUInNbBLH5wjkaDLfuK1LQFwrVE1RI6iexxZHnTKz4wFq
sqo1LR/6P6wlg1bJz1ZEo8DjgxOVtjaX2qqAxlGcDPTewp7wWnWArGP3eiiAogIpOTY1BNKiT2n5
gLPEQBu02bQtCM6U96IgVkAUTgqxEuKCXDD1nz2dpB0SYuFe6X1SF19IcIlYjA1shlpoTaiPrlWP
UO5B9eNpCJeem42il0lZCNfihEx0rDQNdSsgLCfAF2pg2dkU5HEjBfqkCqXa9jQ4VKZTNowgNQiF
guy5IQjjFQuG0yiWuUFKBAPdXHUTBD+I5ZTuBnqMgGyllv6jEyngOzaDyQTDCsRA9CxDu49BIFVu
oidSSoCcbBp3yHUCVcCV6mDxw87fVqkC22v/VSj8CMd1PPpfCOe5HlY74BJHiMfEHaZmQOyDl093
dGpwc+E0Ml41Cu0qWFMzhRT8FACcAgc5ThPvDJQODX3mkUZBsHpvLpIwLgsmveCO3uBOt5DrRbG/
qmk5V2Cu9o+CUC30iuXOgVAMCIEp2Nd9T51WDb680J0HBZvszB+AuPjZhuPG3NNmrOxhMXz4hdaH
TZ6IxzjOD//C8QxuPhnz4Vg+ptR3wdFhjg2VslWVAkX9N5Ti3xTDiHUknsiPdhLZ1ktNJVrotbsC
4KW5KKidEgTpSxiNCen00jpnm6gqZVu7oZQ/KZJreS+p0zeS4E/iFPVjpF0incC0pVmesk8UQ2kj
4bIeLAUr0uSQd6oiKc1zRSbyStEdZTo8cb00u8DWtVCVQP9XFke4SWg1wfWEmDEBwmLus3SJ3yhC
SV+SuATUmMBLS1jQzDPZSdq1OISOnbOdXfdYK2F4mQL1b/NGQvDvArHg5+6wjb3i0838nZu0uiHt
cpBY34pN6ks0whZXtwe70bGW7T+RTkM/lvLzZRE3vrvr7pN1Yq2dfPvbLk4ea2czn/ag1jfzdTRk
/BJ6O39FgsAtLPYQnd78IL92i3OKVO/QJLAhNHWwHQvjO8iv7PBWL7Jqjx4Cfavnip417f3d+fzZ
E/S6FqgaEAFd5797LXtxtQlCxOnR76qPkoqfbb6TG/sVuySbbWV0RqBwdR3sm+ycdLDRxr0sz3O6
0P2PhjkRAh/Wr72mrZgd2nRPY4vCQxy+53DHbcq5lxnY2W8yFh4bQZkWu3v3RE4dyHQT5SkTZmeh
4hfNBOoxGnb/jAJxZUQTp+5mgbIJTXFKKJatm7nWm6nGNvrduNm3d+jt2rcx0p1rtzw/llzbQuHz
Mb8n7yXeDm7YHZQcNuWHu3QYowREAgh3Fd6H7byxZvNcnSzfnh7zWZotv7p5es9AR2A0R49emeu/
/JV7SEe9nW/Wud+RH/JyKNtRycMeg0YTLgKsQddCZc9yTm/3h7JVxrn8Zb/okdzvzg1J5xLCy+W/
98AarWfrgUVJzHVANysLCvu1utv037ChCe8C6u+LMBSPnTViR69ki5l9BoS5CUubeuwKisLXsECp
B+oDkKEelGh4H6rk9RyVkbzmKAtRFFxw1jRThf1Al/B5Bl0ZYOTeB+WLG42wIF03Pi27T/qu+A3s
G0P7neVnjxY3Qf2s1tRJMQKLzDP4zG2I6gzNm5poZ7/MEuY0H0NW6PJayw0fezfbv84q3UKDlnso
+/lr2lIgmLt3tnf3hiM+LCSHehnxu0oLRYSp8+4c4PGOsv3Nn3D/y/gQIGiQGYnJv6mD3zOpOsiM
JwSJK5wdO9n16ObTpJC6eWrbcMgP6O2RxoR2YLHLD/a6n9VKfRMevz5OFF5iOX4isURXPuQP0GpZ
3pNnE2W1Jx4W1cNFhyWLX5RbPGkgA78ZGhC7mB3s9q61c+87WEZufjkd8IccUuMgKUwFGNH9fB8h
tvsXYKOIGGu7gMYLPDWr8WC0R+gLoDqBfOPd3+dr+LI89nRR39Iceh9fRLvdIy4pvREsl3e//K2b
tMPJqgB/zfmQaMAKjG/oDOCB3hCE3h+dDQONi0vLgKf7XXFT8eH2q/3MstzCilw8D56xMnnGc0bF
3rDgy7qQ3i+7h0PAo5DEuWz8p+3ZJJ0GLPwdZ/lzN9hnsL6iTxE3imEZeLzLchdFr8a1cevZcIou
oxvYP3ErZHLzGtSPF6b+/uiXt/4bKpyFjXNQUVuz40KjoV/7y71f6bP2Q+4gzt+DVy97Y3jQsuxa
XeQTE9zqR3XT/iI7ipw6skCYTcJjLBmb9eA5ebVRKR89YNPQgmADf90twTCLSv4F6qI9LwyleYN5
gEQ7zO08i9ok6jGogSfiJ5Y4eFw18mwFTAOr9tb7IXp6HvwfR+fVo7i2BeFfZMk5vOJEpsnhxQK6
ccLGEWN+/Xwe6Wp0zzk9M2DvvUKtWlX1ND8h+lacsp6tg481qh/SVohdfV/dP2fUgYwc3THPSFwZ
QSauNVwh1Bs7+41UxS2/a6v0xuhcsSG0nIkJMRXIqshH2UXiDrwWtHh+vhNOL45dO5TpcmSHVPo0
QwRcSnG4Mf06mfNiEPCmCsfDne24PcmiJMkAPhauQQX+m8HWSIfdK/Qy32DfuI7hwCKMqttXsuWX
nbLxFzoygllQmu3328apsEBn9o1VbbCmc0HVoqC2ZB7/q/1+YdHv8lNaeWHkoYJqXnguwQNh+gtn
rjFH/QUlU/RaP3CYKKqzkfX7PX8Mfyiw9cI3PtOY0e7YJIMGRLRBSTT6y/ftLbsJu2jfjqt1tgo2
7O+oFEwPYys/0mXLBWhHeeXENDCRTU9iYMwRDUdFJz0/yo3yHiExekDYoV80LL6hqZCMEIsIziR3
BjLW0H3R4MgsJVx7KhW6h1Pyg5DvFutldVBLQASqYvsgGTxhLeYtt+fxtVdYGGyQ1UKod81z1YZ7
PDIDr4O9TyHJT/LgmFnGtkLrBBzY2cXLKZJVsiJHNOo+EudK4FmZZ9QL0ZgJypwOkU/B+gRF8lXe
IxB0MY7JmXbU0xo3Rznm3Oqepblv1CM+TlbMDCRtZV+yJuZzGkgL/HrDDXzGnfCT7MkSwZXvJj6+
OxTp/5AooeYpLx8eiE43aY4Vc9J8ZkMEK0gkrBs15CEflch1iCCfMuIliNmoYDWGkoBzPEiJ2fDa
0JdidW8Z/XUQjaTz+xxNpFO5rFb1Mv/9smtzJ38bWDip4JDxmmDGU5cN98MeJ30AAiIkZVtZ3oOt
PreWvA/9XP4V4CX6gY4/1UbIXrxjt2fHTsJVdPzSPZ5Q/9m3PHllbel3ARlBdRrHkCnJ+Ya5b9HA
JPqAy52+5/RGC13Z7S1tRhLuWZqt0J3kw/fIsaqMftWHodhcEKMdFISr2mlidEYh6CN/rVVufEsY
zsLJomkTR5+LSXlLc4uYNDEp/i8Zus1OyK8o5UgqkVZxv9Rq7fCokdeo+EsMcAzAE3I15T2bir/F
L2Gc9IHJKPcQ2I4gjzojmJw6RpqlW2g3tKWSEyoe0ql+xGSOE1lDphvFbIqoh+bSA+J3fNBOwHY7
snxDKybNi235hzOKOJxAFTYrBcGRJNK9bIMFGHNkNKP+L3hYp+IX6KSsRxhXd/v0M0ooXFWH5GPQ
dv4Fu4C5bjG31IlqzpvXxHiN07UQON/C6VnuKjwRZjn4VT7sAQoQqQtweqR0DMQfQxIN9ZnPKNx7
HTGv3Fhn7Uf5VRfBGquRvXLMkSJOB8s0DQOhbZKP+B+bpu9bqw6Bbfh/zU39jY7PAxrFyTXnTu5Q
AqEweGFmRVfC7Ce1hf+wjElbg04jXssuMUZmZ0NeGudubaHgApSKyPwb6V+QEmlOzQU+Jx2Hv/kW
3cuNatnBAfMi82Ddhg/1Z7xcBA27n+gmSW60Fc9+fmOJVuqdEC/ADlVIm9oMewYZWatphmZ9TJ1k
Z/w5/WAD9zklEFqIuo8kHlUn2DK/8U36BQOhEg0rr3wA4Dx3CHmeOtgEeHi0G/WPUgFFlxWPMl4L
m+JoZP/Vd/b6XFlzrioIOvQv1+aa/kjrApRSpdaDuXdsQHQThw+Y+gkkxw9i4t8JgN6eP4GSSeFX
iojL1xeBYgTPoMjURgVqT/cSORyOJjmRj0Y+fXw3yoa4xndUkxknsWX/jcabqQugK5T+3Rutt280
3A3hRMlLVRQ8CEFoV7V/yrFd13/dn4ECYLGDr3bsCH8O0c903lQ5s/hicHUE6mBH/NgC0DEUssRj
M7sDOIgEGsW0m6OjVwS+yfIALtIT5Td9cH1EKJi1FyBtfeC/0NEcSgaKfLnSqZEkAqxY55FbsSx2
zP5Q6a3Iyr66e0PVVn8EBOLRasfVreOQTSIUc+CH9y7ZLoWsJjgmsf9g9oOpJ5qoaWg3iCilw20x
OdLmkG9FME7Z+TIgf89f6JODLdR0rgiaJ5HNRyLXkjdqzt4FMdKq8eNDbzgW0Frt8bapFHMUsz0r
2qiGg2YvfupKZuc7fpEBIIZnMc5U1BXIQ5/Krz+uLiwJeNX5a6LHM2Yio75dzj4QpelJbGjoezbt
5Y8f9v6z8jsN6U8erqPH0+67DwGGSE6WbZoOpogti3e5g0ZxkqNC7UaZJ3/dEmCF8SY6fuPuWjae
grigMsfGhfaRj8VGU5f7MR33FxgAIq3ptMYsQyVdcKsnkxSzoOQaK7vXLZmbmS+mY9m01esg5sQ2
Ns9ZGgJ7dpEHv+6v3Rd/dbSwVDdkrRsM8hwcNfoGRsuPgkEWW3aorn6BcA3nDZuyQtpqEmauIDqf
dvxunOhPnMkOmrH8ZGiXXkCj+rJbemB40f87tuxYeR2LUlQ+U/Mq4KZujhLMf56TmtJl32kolRl2
yRYnP7Hl2lQvNHgd3neF2GM4lzWnZMaKSWtpY2aPkwo7e2yOeRKEnK5cdoeq3NGcklNxKBVAoa5x
OzcgRVw/6dzSNvJ3FSYsEbabOth2zTwRpsOSWH7+dtsuGfdQ3s65r2Edl/rd7IWg6Hel9jaGkTr/
W+tIP5EYb/Ux4g9hr4VhnjJ+n1sAw44VBKWzyVvgp19mejJlvg5NFMLgQb8ijpUxNXnuCn1hIXIG
LZp2ELbErzpPtwpJnNzmpZPXSfyhreqNeQNMoVCzy54oIxmZFONvOC8tt3qtCYiWOh9OQTp8fx2K
vzURTugEIjpH9KWbhB1XTWp8ezO7NDzrlBU/4OAcovb6pnvvvfo5gOQa+ZBDp7m6OMmihdEf0aWn
nFJkdOBIRTcAcqse0z6Y37FSYZE+ya3bk8cdvGZf3LOeU5H5JK1/5unWsqepBxeglImv32aKXL+Z
+0MsUjecK6P1oVQYPDlgDgT9+8e7dgOMJV4zfi+n9pW79EBlOq5ff7Qmkex0uWsi7gB8C2s3mUhA
cbVrvmZ4AdSZ0zHm4zc2m/Q1422GXWzXKMBCM+1mX9MfygyuNElcDsj2HmLYNQwOZmCqE6Fq1Y0D
fBPQikvgpYaBk8c/BQGIySzl8V3b6jnLhc1ZX8sLMAQeGDLP1HD90kK/7z2Sy3nfUh0iDI/av63d
00M7K14kk6a1kRhfVC/Ka4QhKaywPZJWAp4ZaMgxJIDA8RNI4/Trv1Mbu3sEW9FOZLqd+HK6fCE3
9tdThBh23S/EK+8QS3r0w/spxw9IHwDf5EOZT4eCma/EOKLUmJZTFv7/6JKnOLTz8dv9GgiQlYPk
oXHXL9od3T27Zo6EcsRr3tQzOn8RJjYQF33vYGMMlNIurZPARQagRx3QD/6L93WL+MLv0hsU+e1M
s/s7GfbpWFjQMIeBMAriyhCT1snk8tJUtp2jAgen4/8Hgsc//cJkryaa6ZfUAnD3oRHo92e1phGK
oUnTdL+vhnKQoDlclVUDvXTzhAiv2ISMYvf+hUVxM460/jp58i1cA3ldyY78nDbfIwEht/aEzTJ3
pUSl2KEEQMoBBMSymBDos9oY+g3iv/ErJL6qjD+SB82f5iNFL5iWsAclxecZBctBUoDsRS8Y+Z/7
i68FdYMN7ZzDytyMG2TelHosJPOKLRANxW8uDH6diHs6zBbh2FI2QR36SKNXxDq3XFDhogxOj2xE
rqh7TLKqH/QUyVmoCLbiigEDkRlfXH6XxKofu6umHaeLF0OcwC4QUgimzznGFnHu8sojNrRYgfbT
yA6+I9rPduAlcUYAEaIfxoa4wGtDruMCFLij0uadkfd+PxFTT01EB9lq6ApXtBwFLsh79z6DScXZ
hM6jZjbVJRMxczVppKF+/ZnJuGCyW7NKAk9hevgfjGixOEeGQ3cosqRXSbWyUgsPqakPem/2i7x/
4e4raBMKwiwiU2/Ql/zI44iglk+awC4TH8ykORqiXdA9DhiTnckjgb6ch0LHyu0+RY/+rCAPOOPp
5L/FOaJVA9CnSXu7CK44Hd1/4797VwASuijyRILWuvtAgSElrPmXDQUnnukmWRB180VwkK84DjIe
ROII8FSf14i8L4yvk9zzCWgFAaXFx2RnGrNa8XEs/qQ2etfFrT4H1GYw4tC92YW7F57P9OBX8UQ5
hOAecYcwf+9/+s7mv+UP8XeoDrF56ODPdK0jMatRFkXtKPHolU44msA88tvp0OU56wY5BaBTA+J3
AaUPlJiVif8nxQAuxQxalpZy4KDRrkS1K9Gtfqb/3xnngxfdTz80EYldeVIyiuhTti9E0/RpPTOV
Cf1Qeus/LqeZcuzDcSRwDjjNlIoowjcK6IhSPNu9K1f/r4j5ORbiSNlQdb7u5TxBTfVMC5i6arMS
kUV+u7zHp+nlvMrukMCCe03ouamJksLZ8LW/S613nnDYhImMzoEykZblKcdy+KhAmj72f0QOxsLy
QeI+wA2B3lFx7rQVkVndPE+gFGQaqOGEjGRDoUNnKUTudyJ+XZ4IvRjdaYUC4ZMjM3ndBVfDupMB
rrhWfhUq4wvJOFhTOuHTSJv2sQcwAwcWDkyC1YQBlDmVeMSW2xzIfEA4dA26K/3XuQFseWnLUjwN
klcG3CPCbTnL1Bk2Ek/paNYHFdHrc74Dl0NFlmZbL7CVH6czU/a1+VudS9SderRoaNixsjHabqQb
TkTzFDe3d+9Fr1XdOQJUAmIlIDvuH5958/H55DSu6i1+rpTP6LlO/oBNFDyAfpUV0EhOp73vbXac
gPXgWkSuTC6OXI0mMc+9BlCV/lBwWmhDeFdQhf10lyrxKOcHfNsH/KXhzN+eoC6kJfKhtBQhRxdF
U9XOfrQrj6UiU+5ytBOAujZq8gOKLL/HdTJ7o/8NAwIsQB3VCs3JkX6hAQDi+FpOBa8JNw/kQI8b
zoBozuXPmlCBRd7H8kJsizt+B0AM4kmVNkWmxyqciDLmiRxuI9jgPBIDVlacVPSSG06Wp/b0O66B
FOsyUtyO2TWNNntuxeyzDYSl/AWPGoNUFs1kCP0UpUjAWwhUXzHSoUAzPQS558GFyl6EwDXtNnTq
3wk1EWSD1q8QoEJ7iew9fu2FbCG+Nuq5a/Hvc2OQ0HIicKzPAHGcwZAP1PPGaTPoJOl88t3zPRV1
EM0jeVXEUGdwRjTMm2b5/BeKBMQ7UdYMQEWLEX0nfRJRpZYWHJgqdj+MfWoHPFNYJdZKZ8ESXi9T
022E2s5ywAbepfsmcXkEfEYmcTGjQor6GTgtaab6bIvQl1pffE5fwbLNthwvwJu2H+kXcMWSSs8c
hwiDYqKCgtvXo86zlL9vvx2wFyBIATCot/XeLdMJz6xC4VSet8VvBe7L6bRY3gtWQjUugyUnLdZn
Kd7kxJ3eI3TxM8nrXPRe0K/0cFH3cOQYGUC5//5U6FJL07ZfyTk76+FosFhBi1WZ87EpE/mV2k6u
PDKVCSj33idI74/oIZSRXF8FFlUg0DCDYGU9nzDpCNyWSaf33DXFKGp5Cm7yCwg0VFrqkuwKtcK8
DEBLbHfLAW5VgRVH0vKLWv57bs1fTD4WFEfJDpzjyM2oOg8+1pYOqMGyBvGHbkT98KkdOVqQ5BU2
EmliwboHCykyqOZFIdO9e8I/M7hid4yUIIxesJRcMFRC9yW4gihLd363njnUv/m87u0UmvVNmCWk
KdxhTyLwW8DAueBPZC6gnPv6B1wrfgBPp0cNYH3PC3zBVqHyX9YLQ0HH25E7iFkALyTu0sVAjSot
CBlXDF4U+U8zyZ+XrIQgPMqEY6T+yf2F6qBq/eazfRrYu7hUvegUG8pfJQDNALC+kNOhrqbMEHUH
FeP+u6AgVdjM4FbimAER76RMU3D/5eegDVQMeJmUjk9bpgjyrF9xKNY4SMzyGDZU8bAIkV6ZJWj6
uCMRQRJe9MfvpfiTF+l/esowGminlP3pB3ZEMhlIaXSeOFJj0uv0i8GlMl+VbCHBcAQJeTElwUKY
uRYQ+riZRrRnI2ORjzX08r1PbZckor8v5piQ1hYqmndQOmr80YSNtqRYfqgHoYEcp09Nzu0G5w4L
wX9f5Qpy4acZ5CaGpSlzdxhesq+4EEo2Ld9xUd/b55UWtDunwKxTbIYIEr8VJi5znY6C4fJJp/m2
84A3M6obRyLVjQJhJE/Mtx3uiJ/prmaBbKluv0sSpHyWjLXIEWDMxjLZF7W997CcS0HRmfPCmJKk
o3EJwMFewK0S6C2YNDmJfKf2L+3mly1HNPII4N9ijHkIuqeWXX9d3oXMoGEIRDBPoXLFGIb2YBSA
lAjCHzkvR4H1EtZIffy0YIDSXdIrgmYpWD/hexzSrYBKvv6rBautw9yKvx6Fes2vXrCObwk0de7h
cwQWUR7CGRg7YTZmOs67FCcMh4DygL5hjnztV3jCFEvGm+oz42BU+kZs5graQpFLGI8at9SZakQA
g/QoN8bXQDgS1Dbdw8mGoMJ9Yw13qq7FjP2I5+mDf9H/ViudGJB1ImpdGyGozuHcMjig0u0fxC98
yQS3w34bHDMcZ+I4RUqMmIFjSYNJD3wKLjzMucjwX4VPmUPngH9XwJMMmPNxSzJ608ghiKF4+vh8
Ziq1b2KO+aZDmIVj080UPgnZBYg/2sUQR3HiW0W4RskItgzrEsN2sALSsIh+mc3JDtMfcxxvqPSV
uzp9x3tom2hTLEU/WHyd9zxYR6Bt8dEYdY+DVCLTI46JMPG4h60A2IIxDgJyw98IlV+v7i/cHgAA
kWWm1F2rPkYFaEJpI74/0GVwIeh3a8FcAa/Wb4dlzHTMxSRQtQ8BMoKA4SB1IIKWpKE49Ji4Pc0x
XcuQOOQ1FnqAIhSWX8q17ylcto86XMSCm3V7E7hRdsA8vpOv/KBioYHSuUACFJh0WWKt9zn2U/Ft
2B+cqiAfsqSQz/TCNus5geF9svRg9IYYDE7DkDCfiRAt4nlMVclrHH30Gz9u9naB7aCdHULcQlAw
yJctexURwXSdYLQGH9taUc1FhILUG1zO3vTlok82Ys4oL6Qt61gDsVj6LWeF5ujJCks7Wvn0ZtrU
yRoGXvpgCISQDCMRrgutip0GTqn6xd/zr2ANe5gXuhI63oCSULxW5JX8HvYjE4kDYlraOYbkDPp3
Dz1ws+YWwkqmdA4ZFV+pZLt9eYG1+HZVIsFPQ38/oFjvZikcnrQuG6pOBOrlHwbj1gbDChYpM9HV
Gb2cNfZ6wYVAW8ERVn0Lov5k6KTP2oe1bQ1HNW2MEIM1d75oXBGPw/DUihMV0G9D/Rcwya69kECv
YiixIqmehrKJlN9ME8yU31dBZU4uLhrjRk1dJpOXte0Y06figiIimTCBfp/kDM7oMIFV6znUwk81
SXBHQx3+xdIBbN3MDb9jtjyyc0V5FRy5pHH26NNtW1ET7qWexmq4Hfz7RMbS4PDktmKNlC/xRpyG
wGLJtp8WDhBwKq2tmimAD1XhpW++mHeSu6/Zd1KbSwG4YdE87aLxm3oawcJkrDeua3wQyklWwcDy
VX7tJPD8YYQpx5OIv0/bNpyzdipUrlWO09dBhssHGPIMsPYoPl6W+ZbhB5VhZ8A0NTvSTBxy49qx
upxzbtmKbWI/fETRXlHu5HTRX9dT6nKKkM85lWyG+B0cddwoL205fRNKL1E96kAYW6c6Mc1lBEzb
Rfqsp+ENtR84c9iaNtcBnZnGV8ogPXXKh8gStnYPcQNR0dfjLdUmu4TYjN1P2aFkaK569GdWRZWp
Q/+L/QQNwmeQQvM8myrQIsCKHbESzg+gRDETQIt2crvq/jC4wcuEbv1qHCS39J6MGzwVQYtZRiE2
juFgFnvlXKPPqLxdLsFY68A4p1FPAB68yvJBnR2bwXuBpb2FqYv8CA4gw8ImE+1mh0HnsBuZPp7A
VokrsREFmm5X8vb9HouB/fo6dUwDMmo6Vy7GFvxgLHFKVDfuZPMXQrTgPsjj9pIjMCa8d0idvmZP
5geYB4wizlgwzSX/Nbcu1h8IvJPfvz90tLHkWr8F3kPyuOzmvAxm4KgJ7qoQ4TyEvaQ7GGsDRg/F
+PyGOyCTWl0rdKlX4gfDdHZPWCoIx7FkUwlKgHAm2Lgdi4BjEwVu+sU49BPr0dVjzVdgR2I+W0/S
dgoWS0UQLd6WrYd8fAAtn/EcyOOoODyvNZiqRwNlK3uhdRT4cC7IOKonhRNWvvXDmDWEhA28TzTs
x+G1fUj3ak4UT+4I4yItzFVikqlBRmVtH+elU+oFtxD1JP7gZ7SO/mitfmiHeeL605cXpAgGjlCF
mA4MjkXDFSJIYqjKhSHYKvSFgEbh7S2whxVNMRD9FXzJpibJr+vnVcTFjmHkj7Wv7/w7wa+J+RAo
ELJ48pzsnLMK4ueKc7z30EkjQL+U8UudKD/VwqCSlHzDmJeT7mQAOP5k/FURZgMjY6et+KJoF6vc
ZPURQPgYfR/vx/Og0Pz5w3FEyXJA6e1o/AWNCfgUH5KW1xwqaIAoth7K39T51DBbxoCnJeF4HQ7L
qCynssq/knSMDdzcxVmN0yPuYIghpMEIDEvNFmWNftfY889BPVkXs2JwgjiysLE26VCP1XP5F1+h
4MhHlVhoXEsLC67jlNkaeI2w1sk40GaUXfijTXvnK2OX6pU4PuhAEGsQJKw7uxncHahmbyLxBrNX
Hau/e7UcBhN8wbcf39Pi/M6mwUyCNL9S8QOZMugG7q98JD1QG5U33a2dF5dqDYlhpXOvzvxCMIk6
NzFRy4HRlrdOJ7nZDcMpHqyrGNg2SWwa/RX1iQKAhDoU3mBZlNz/dV+GQmuOre4Uw0591OKqe8Ka
Ca8fJn5JPV5BPK9OtHuwKyTVlaoJ+QrhyblwkgIwwjfDnwM+dLQYNSoSeITemPLCiSDv1m6WTl+d
k11p/WRAd4+Tmym4Z8RAl4JrXghtJGtDmjP4C1SEXhhybI27PDTiOqtOmLdkg72VgIjEFluFI+nI
uNdLJg/I1P+K2F2BSYgDUf8iT8ExINvBbUL1mQ25i/q8F6vXlO2FR2vQsmFLlD7kxTdYWE98MunZ
NE/xmDkUMrTY+gC7kZvxGFpgl+6QDsgSqJAb9Zd/NYxuelvbfk/ld3CnATXIfSVY6NQx6FcYdH52
wwuXfJ1jxUr7TpAco0fjVOJNNOGswQb6Wy2sPGQgylUrcBgBEaW/b6sDwzb4KCiRunxbEh8cfiOb
19MkXirwiZ6Jw8n74AvF4Ix1HckWecNYbj7/mBt15bZj291JNvkhm+wlmtc9MQvhN+qGa7vTW8gB
NiEUaLSXlm9qVr9dBTdChKvtaf6AWjY9rNJ2l7BXXs4gQNSt92pQJERDNOC5Y2f8XLySlbgM9vX0
BXju53cTfvcgGCJZC9piawSozSPEl3o92CbJlk20KX6e9Ave5xe4Pl2CizMvgxtCVcTM9D4s4H7m
+VnGsPWW6jOSrAIEbIO9iP5XpyKWn44g/Eq/gj5RVqnkF1/QjR3wQV/YKhQkiJArM3ApIEW/QHIP
de3MpZdcMiGGWBVvZOnCwIUuojScXQO4bvnmZ5Q9GEMByDf33o9paO2KGdC8BZUbNUQ+ttmd5/pF
gr+Hx15033A5RJ9Whc6l2FH8ghjxVZbphm9CWcM3s3zYfqsPwAxDlh109D9jEz1C6mHuBYTjqbRO
bc0NKOrY9t/Uf5R9WIRBlsUDBMm+fLCODh8lKOk3HzUn1jwcCG7oGXWljcG1eKWrE61hOUUbOoNK
c8HVUuaxTtLPsFXKrmA/6TVgi414zmw9F9j9NEAodlgoft2omJQgR071g7B56wsw58bNuO6mbeJU
QOmJ/d28E1tgp00b5zjCXFPmwPHia9FhKzcGQUcNQ65gGv2wfvP8YYrO3VjBG+yuPGz+Shig45ZV
80lTjfVL+qDqNt0Qh6lBGonanfGF6uuXhjiFhMwHCGuAptpZLQFUHvDRYaHRWIiL1yUK8O6acUsx
v/7gPMdY2vTF8i9C3BIiCDmYIYDoWQGmtKgvEMOKCTEBaIA25ZBaDqwoGMtm7zK21TAUdD6TVl9C
SnixPmUHPzybcq2NoTJTVlFGC+IyCWE2AdK7auZAYcT5t8ZCLN0PkuFwNEhsA0DlstpGyFGteTds
M2TjBkYV8qOOuUh+81883iAer1hyZJYPYQdPIKynmaSuscPBGHDYPVIfADSgZ53mabyHljUJ7LGq
Xzn00nicpkermWlHERJ5OCiHh6yu2vTM6CjLnqmfQJuYomByr61AmDs78ERmBfJvz0Sj4mPmSFFP
tYuyUS6SPP7S0/r8FAysN7JMwwOANhFheYYLab7V7fAiTjQ0J0jHXuDF85JtLRjH3aUdkDjqmech
YOF+24dOsFUZxUKuR1ffMaHdMS5zsEpiGgZaMf7qo3Inlmfl8GFYzQ0Kv9vwVy9Wle5lv+pJJo6b
y7MCEjh50l7SvZlweAicbh5672U0Tk9QfI6UxrHTwt1x5BqrZcoB1vvg/sc7/pFIzdDvp+E8Y6TN
RuI9ev1gLXV/AnA+Hx8ooaQkhGI1ZmojA/zjzpukLYotxldjiRJyaq2la8TS5dEk0rDfai7L0M3B
FK666EGLCUcWVt0fzMXdGIKDBqpjChNjqUK/TVyLcyD+ipP6jo0YE9Cr4TKmCs7ZYhBf4FXbQugZ
0A1tLbDfKwIgN2eYVnwFW75XX3ukTOOfrHHle9Z7xYHdB3pC8hpLFbvPpr7jAyD9fXFiws7Te4Nk
dfjbOjWy/CLMe0hO8nuisnNaa7aWT0rEmrbMQ164CANF82q/6KuF2072inoLFCnAncPSD6eX7/sn
+9jhG55WOGnT+4vzxVUa0yqYPCC2L5F+GLiM+hAFCm4jHIljx9wC/bIB7fryp1e5zz8q/JiG/544
E6R9M5Pfbix7n5Q5pW5zjQv9Zb8bbCOnAh6P4STPdt1zZjGoSKhbToTOfSU6BHI6mtyEcwOyFU00
cRS0jrgPDnWswCv4GXB/ZtI8UdkNQSXkZQrQC8mbrePPBJimfo6VmzEMIb63fpFOaaPBNCOVCVZ2
6F30GUiwHvwYDsrlPfwF2ViexmPeKgygeK2TYKKp+jzEhh1p9gdso5xpsat+xjnN3AwrUdZFrIG+
zHRahYQBuopz/QABQinOpuletxHSwb723vqQRAebCqeZN6vgR5m1C4TFqLHd8iRQCR9Tdi88Gnwm
Q5oLF4WvZBghEOoo3wH7mpt80uO8F9nxknQ1omGeqlc4kLZxR3XNT5kKSR4DxnnHT4XYc7yQyGv/
niB3FV9fO1HrzD7/K/wUS5dmoAKi+l9C7Rsx/cTkkcdtXqmNioyNTmzu+TYzEjfUDzAtFnc34iDi
9txSxg3XR5/K+44Nnnk1iaf6NnKGfnWXsNjb3D/1AjpBGp10wC+TzXAa1w8OiLn4U18pw5gVqOuu
YPEOSJZEB99OgSM+1Dscr81QRGYzdjsmH0rYTcshUu/p9L39jI1b+hfbbAqcqqUylaFeODnjNXyM
7fcjP9KvhguzWRiWTVBoqDn8cmscAnaE4Noy/jh899ZfNG5cSdx1FGI0XD1sPGMuHGg6nnD37tFB
WfNQpNYbFflEFkaZOVcKV8jHffAog41RbhuTaHxP+k3ZQhsZyWZu67kXhsy0QFvd2PS/yyLA7+3T
OwbuEbAhhwPJDVxFlvfEu26mSExwjm36+2xho+06GE3goUE0bS868FHtZAyatQOImtFOKWlIC8M8
ahg3arPBeQTclKoanJSXIDWsJfWKr5nAdbXHhtpz2rPIiq/sgVfwnZN4RIXVhuEB9y7/A3KkjKal
Y7rBDMQa+A9At8JNO9ULosk48sxJDhbAi25H1a2h03DMXYzvGscVtOnavIA+KZAHALQK5wbMtEPc
O108ZvOPzaPM0YFgv/3s+aOtJHQGWOiHwdehGqIvISNe42V9ZIV4Dt1vLR4C2hvohmATdip7TG45
Yoz8P+KoPcf4VwCcOtGSj/EnHl4LaxlyYp5EtiW5afHEfi/zteVnSm8I7wexBy7xEAjYGpjjQasD
ImNs6iiz8tDzqPz6AM2BOPTDc21WVemmM51EiHkEmAg8EQg9ygy7Th+Av4IUKeP8LMKERiwl9tXD
t3Ff7U0lCjPpq0cBWzfdNfrFK4851EeYisqu/a6eEDcYExinHEZoXx5eIi4UAxqS7G9v+CZRum/i
ACbwy/2CoOOxx5pDGA5TH583JYaLAVurC6Rh52mz+WgZ5L29BatQRwuV6rGaV/KhRrvMgJ4ssNnK
pqz2n2tKWx+I6+R9BJWsOaelrySzRP+hda+nDJK+y0a7y9KUzqtZaHv1WGAcU9vVvrpo11Qe7gqp
TmbEuI5U30TtwbBl2FETEAL24eF94fj9HhNcGXUgxrgSt10MWCFMmmWHai5cvWW+0Lb9mMyOcvRM
g2d90E+lR/5D/yV8hNsDyp27bs361uvwosVEF2uN8vRvsmGZl5DkvS89NeOE/iyflzNm4gSL8IqP
/Bm0gyjweM4hleGYPa7mcC5Ymv6BTEL5C8O8W6tT5grxIDQS7eD5EFLGKHHZ3REonSGs//wjFyg7
oByOkfv0IbDQo5E7vzxBcWkx+mLkBpfOIUwt4qtwt1bmsrp/gcxZQECUh6r4hIXHTV2UDP6X6iW9
hR7NFb0Xr0H1ocghauf242DGs5hUp2zGnPB1hZBMScjJ0eb8UYzaCXWcUirpjQm3N9tRmvCpftiU
RLIfRj3Xwk53Jf430Gen2jj4Se14h20M+L3sQtnuB648JGLY89mEBEYdv872YFbNb7GSoNUaN446
12nCU/rsGA9N8h31qADbAP6i5eVbnG3QJEjOiSPx5+v2C79ZZtcYVOKfmu1jEI16QsnZ7NQf8+0C
sYqaExwSIASnAEezXIslgmjd5Y6J3lruWxgLm6bN3NiAmudS4z/rMeQxjaWsAgLs+8tuGxo7yZFR
Q+HUKTNdPKfIly/sKZ52JT3YpCklTkYVTBMWiiA/Ny1X9HOLeXhZPraiuYHGbDx5F5ekm77Z/yCq
mcmxClmsfp7Ey+ccs6olgjQhU/GGcdx6HK1X4cYApP2G7lsRJs/oMDRxypj/VFhMtOpZarF4bZFU
eFvytfs6WgpPGlzUM0HwO6a0k5DpyR4OgMHQKdZ8kc0v9iFlr+qnMpVO+ZrIYKsaUAqLQI6GnC1W
vnjdiLzv36AZPfdAsVFIZTDJ8r+yPLTPLcMnpkAMV/h+DM1poyBIgh/AfYMsPFaTsUzxFSujsWTZ
BqgDJn0XmCB9uEwRYnvuCxrraCa+pzX26mxY1pCc3RqKg3RtUrzmIVDMlQEtvnfyAT5FRtP7QYXv
1ImN/Y+k81puFAvC8BNRhYjiVmTlbMk3lJwAASKK9PT7MVu7tWGCR4YTuv/UGtyeykBOvw8Xww/S
6OhBIV4HQN+V9fSMfUFeDAcyBw/4y66H9jqovTlIZAynqAUrN0VtZb42Y7QMZwhuXAkSjrKoBEIg
GSg0R+bwEiYKunYUP58g5mvoainZpOqehn22l+ZO7b2w106GKjRDm9JLXaCIwX2BuFFYncIbowSe
XrqkzudmQ5Zx0IkKEHCSMXigQTvNKrwrH4ZOuw9ENkyYvsxhuv0LjpgwwFBnPzIscbqGEnya4iHP
LbISNgXmTKQwQM/vQ/Nay+SpEtAdrHQMnHBmMe6ima289+IzssAMdeZWabsYL57hDF6lP60CMiti
CPL3jEpcwbSIQaigeCI4x7iAE0aeiNobYQhsYOV3/P2GmLko0iJkT8Evxws1sCn2i220GjE/nQ1G
qnHbqrGjb2cHifMNzTCWhMbO2O1r0QfePKDc9YS/3u2ARYAZLwEySTc5F1uyEGow+nrdoZAyWXD1
OrxBE0Llo++kYmzt9hIdyp38mIv02+aMTipbyssexnoZ3OqddM58gGcZW8doz1Lk144OBVgdNLB8
5AawhWTqxFsMTRQJzxOcHe5vMDvq3L0rbCEas18Dov3jbSlO6WgfLR7fXW5FBDRMBZviREuoUCy8
K+BOpnVnDiBo75bSgl/EqDe3WipfwREg51YeozNH66KjTsez/qU+IpTO0x88257HFedfvAFvZti7
5AUnw0WlsBk/G6ZKWzwX8Sy/7Ow7uL3PsAZIUO2aEVhXsbF13tZoz70Mel2d9tSbxv65SGf+/Hsg
7wNyG+8ZQnjS2JBDUMimhGt3O/VaILb4jNuTXjgpQvvU0jmfmGtvwES3lvbRnZrEIs5lfnyLFs9/
TtO64lGPGIOqY1S4DXNFCmv8VDBh28VSkxYKaoATz/u5fR1rZBGIvX4ZtwBdv5hvgl+A+OYHZBYW
9A+B5plaAtEz/BYGCOyGbHZsWL88ZA2AuXeF+8t+boHof3sSyzusswyL7F0afy6m24QTPxHGUBLe
Sri03YwonUv7J7ivZXURpyB0Fkj6WASeCL4Oi35NbrkTWsqn4BFTl1kKCJ3AbPE38xxlC6ktdoJk
le7Uj+7YXVHzbbVLSBxE4cdXRI+MEsJMC7GWlWblUy8/AhKn0z3lvgewDEIwqacUajMOKLg+FC4P
5Y9SmD+KezJ8YCtk8zHPiEysYmpQhO9ymxmr9AdV3IhXS8MdaaeUaSxI3F1efgw3qG038jF6TFFI
XH4pc+vgL/nItF71sRsYBJGIlvj1rifbdIsAE1N3eEyODZ/b8PhTmjc6VjPn/d6r3wzgLLH5xSh0
kADLnT9nnHVgycXC8MZNfgom4Zel3drHKLv1jlqg3gVMaMYQJnjZB3i79vRLoAtuPa6fpDbz5Iym
H1qg30dEvcyP4na8YVMS4XAQomGBgNF/P6KztNF/UNjOvzir9cRny/CILuM22AXIhBLvDceyrLb/
pECYIN6rWPX1e41CANuOW2okKFdOfKrZ/r2JWWLwdObe6Gbx2Ya+PkHg8EW8Rmifg/H77pzqUqru
eIdtFDlu+Lnz+F4GB4lU32opUGIe3+b4jXJC+ZTPHReXD7drLP4NBkfgvZM+usrmaJ4+L5AVs529
2YYzM0W5oxxmcz+3u6/kZnCoQHFeIPi6nUIPw41SkBg7SXCpEeye5iIsFhlOm4V81fuF9pUgXvsc
1myVUFwPPtA3y7kxRW0zSPagcjCv1NlK4O6dKVuDYbvjjZtL2aaz60s+BpqFgACyI4cLruYeNyzl
Cak4CRUDe17YzCYE9fVeTq674YMEtnV3yQtk6GQ4ERsi8naILPvjyAesm+HveR9BE8N0ieIOZPGp
Ht/5ngfTs6c5OMlK3VfrwhJ+wo90cKpvETiDSvpEWayeJ5AZlJLzPbJg2bFQYDIa/gzdR8k50Qu4
T95LZH7lAWRAzM30rsAxz1OXKy5d4JtV6OxrLEZoLkYTJLcYTjoaupgGJaQkrZGjnhGBg1PMOEsR
kig21oWwdoZi++REYeTFajgVqc9pCLqWnFLiYikrKqBFCwcTIOrwsidOtlvRLxj2/MvY5x9gYNwZ
KPveJjxHVHvCsNdmB4CVl+GW6fJJy08NlG1akl7+4YzNDekN3Edq4qkVPcgV3CDo1V9yhZF7qicn
3DQ7DuIGkQiQUGYidZR6C4hzwnXPAC4ofQJthfIWuSaa4HApFc6cZLgpNZYSAN9WQtO1wPJPVwR5
JP3h0xmJvcafPG6pqfit80cwuIJgUsOWCJiiJWCX7lAAvMih4MZg9AQ3+KG8gu7McToxfxRqrv5u
ayu61S52w+qc9Y92j9y1g0KFJAAIhP+/pvjD/JyzjqwTFmy6DlGGoy7+QOuEn4MXCXtGwvKxXTOr
bkvz/fpGJwK6M3/ocB0Axfm2H7dco1WxqGj0HxT4wc+wbz6KE40xMAxS44zwzKeFoHiSWsADwuvU
ZkswF8aPAzSs8Vc6LZF3AomkpxAXAAd4daCc63bNtbBDynq+EMtpXlxIZMAN10nbEG19YnUX3N1d
6DCH9VLqEG1hYdLkK8Tv0sJcMSkoPaJgPIyXjr0IAtaYyTI9ZcxltBiRiQ72OV/yiIodOqz8Qgtx
7G7Bjtohv+lLjYdwQJEC+1Dd0c3VePYWWWI3tDbGh3IZSZYrfMXufrnTS6SCxiO49zNOAbRL6H3J
Tmb/whcXcxcJZXzlTaGkocUtOszFwdOHSYvhkahoAie9B6Inq1dMC7wGrHRtswk5+LjQ6bo5CXOf
BfDeRI4WLfsTWtuYBjZpTsGx+Taa5ayEANjVDH+YnXL0tYv62nJUHNtdcoRC9IEUB4gCDxSmfogb
dFBLFE5H5gdArNnl778slug7JPWK7zXaR7/o8Px4myN24O63klW1I2HPbKe2DXKMhZGBwU6+pXLy
7LOQYOyq77JhFFgMJDbHzO62HzOWHwjLNi7QUNphd9GWfE8NylFSL0guJ+RIOkbGovyr1kgBiOpC
yK3MTI73vvYBhwyGAwBNhRu6S3LgpvOs+m5q+3kONYcPXybL6YBE/VAywJfIgI7ieEFapT1cSSA5
1VduPXY60yKgfzi73gsOS9CpL7rSU/NjTFVg0JnqNtqK5OmR8IBm8Ctoz/hBsdwBsQGEo9zxox1m
EnGO5YnlFFxFDJ94SVasHRwBLHJsjjAzW4RRsuC+aQfjFXJ7jkMsieKml72mWAYsXYEmPLmykXPZ
eZ7kykQSBb3CF+lzhrsGVCniHm9xdNWZrxCcbDQEv/12lhH9xnNcTDBI/8lNRPFImhAj4r6TbjES
JaKv50RLtnhZ+VGxd+br+SllmNsxH1wJJwqt8qtksvo+O0ynNLmhbMnIHJ3SI2fFwqIF+7Zip1be
cONmgZ3fUptv5C8wRwjLBaNUKCegUpzeLabWluR+HlCwHm70U5MHxKn9qUEw2dqXCEkV4MFGXlZ2
P8clJfzOwEr/ZhM5MuJT8fF7jx8iGlhKKp5Me2L7csaPi/rT8Fg3JmA9747eeYk2FsXbizErzH24
kSFFVqHGvIUa9gcziCveAqAbs7WbzxHn0Fb00l9qXZF5NNGGyQ127OdMVNVWOfjEjiUOSNdcjb/Z
pnqknr7s/4qt3ln5/s1JiruP9mbu8a10jEGv17n1HE1hGezqs/zXmBT+0rotVjRRpkTm11e1jHfG
eVjpvVn+5JmpHuaA2ziTentO1GVqJj6dSIUZlHQmZKS1J33rAs0KGprOERjEN3W1tFystBgfV2RR
4Xdr/Rrf+ZAYW0Irme/QNb17p19qjK/NP9rKNESW/K1u/XC86ZXZgDLPnbZ0teLSBX8qUaBcyWgp
C1s9jrIvviCzJdZruKxKnM24po1zPx67qELTtpjRRQ6W1k1eAFV1MbxV4ldpXPmPWY32Bh6CfFuQ
GJBPLf4pB9dQdowWfHeeJNamTnWpfWrtfcaGS6yJlyTI0caCX6EgAqHF4DrPvsDKk0Pm9S2vFR5T
AM+dj5gguPecCcgpnKD6TE9h5r8SM7jrsl+obpHd4s8Zfnqdyqb6kL+kX67Ep64vItQyEtN96Ze1
yUCYvm6NgCMEJ4qTojRIdgMaY+lCBgAG+NFXV4DS/Y/whSc/z4915LWAWTiRI0/o9rpxeLPOzICd
ZVAUadVlpHeeWzHomGpFKAwmooSpX6M7O9eowkvs5TZ0C5A39U9wuL426S2iEs63QCTkwp6o15TJ
stmSN0aKqcQwbzS7dvkJF3Gs1hkHeLWmLznhuRjBykanuMHjDtCc73vPXRQvddQYHC4KL8eUP9Ei
EtOp/Ci77FfVcExj0lioDXec5PDpaB3msKpmOknVC05PwBzlZeUowOwX27Ra5r3Ptc+PSdcodt+j
CzDWGx7KYMLjENjIe5WkV7DiETP5RPEYks3EGQbs4I4haIcCpXN1pABzxtUnGZUC9Q3WSMbbkZsD
CY7yBcVuueejQJ3eM9zcp+6zHekDScgF2MSWjAlt09bnkm1OLEsHQfiygmVIOUdtWokOlBLSEplL
RLL6hoQgt31eBGNHwYrCBnsuTrBwW5O3/Bv5MDX5B81X0U1JPsYeIE11qGiA12REQALRlc57iS1K
+yUqmJxNMqDTVefAkXn5GhQequnKsv3tz9UX6Ra6XfNZt/Bgq3RFE6StI6dNLflAAQvF+o2vrXOy
HNjZcEGTD7UV+Mhz/nQTYmwwJg8fdx7N0z78ZQg9/he/28eVxfx5X60WKEx27bV05KW458Qit1zf
C4e17hYLJmPlTmK1Lnw0Fok1YMyL2UMs726d9+5z7hDNMlNWxRdkT/MVwNHKcwexuoGyPe88Q7pQ
dk12+g1bc6AvnPeuUbovHfchpysnPMm5v0Q2jYehGywM+N0GCxCUJgscVrI/GVI5pR/hQY1OwyX9
Hojgaq4zda3DouUHIUZRaWsQ6JOXZpfDRpZ0ghEaU/X8pOqjMIxM0Pc1K9burgb51/NH/Nn8QMom
k33a+FIOCFg4lZfJqa7g6EbGRc827KGcCRjYtbAUoqXHnfNtOMKRe3n0uS9RfqjfU8qRzlwA9abi
OCcP9RNrEvNe/miWX5tqOfWHdEm00KcJe6iXylHb4LNd0Zrshz/6+vanIyJL+k2O0OoZKLK6yn7h
JlfJRuSWR0uQW/3S2HIjQw1NO5Xmtj4yEhqyDyfcMee3DptxEjFSO7jBAR0CU4iuuyL36ls7Hev0
f3/UxHdupGvn8+qsPMg2Yf866owMuyVrVWaB5sdOOc00wqNAbrE6Sg42STwVyXzd9USZuekpQVwo
A4olbiRakvpR9ucWdyCjGuqWTYfdUduojOnmXnTlrwHA08OoJxNhIBnrIfKl0OddPl8b3n5oy/Np
B3IQojALwC9fiwC5VrToMMkOdyFwq1NwJTsjeX3nOqFPZObsCQSL3j7mwf6HgxCH9MCsJqRrDGux
axhxsjEpAZkq00p7mSoNTd2r8finWrukxlHrpa/PFJlQ5HLkCMTEUJMT0anhfgWs9MbmrHIkd9tU
AGJRvtI7FTBM4HRmoTtevw/Gio/XWykX6xNtlZMmD8S4L/Ko21vMBtGu8SR4oNwl9mEKgyBSVnM6
zVGWkk4Ckj0XtpAcWryhrclRU5LYYNZHDV1NYwPST24AwjII8Kb7yigazLDihUIRvAwvQmxcO08c
OsKXiBSFmn+UYXiQF2XKIZv5Iv4Y66VCvSL7pNSDxJOpWHAzsoVHsgi+25RTCh+jIqEV1RwCqF7+
qP08Sdmbjj/E9LiExG19VREtisRf6DFypMJ9sxreBCcgqyvQA4C3gKGVoA4qiukqdKLRQfExOIo6
/8A+Is4aV5f/koE9hMKedr9kPRMloXMg1F4aTg4PMThVw4ckD24LHkp1LahHpImT5fr1RzQPlSra
TU06N4QCY0hpKhISvf6N7O7pv8NNTnAu248j6OeV30Xp/kZv/9rhCaAFb0Q4HrX3yZ01djXq6RuM
AAXcU/+KUWzXXCjaax/U6zdB7eFx2sqXJ63vy5jM1vFrFb9+AJsE0QmUDaJOZLbUmK9Nn1hrAwiC
CALpOIP7cgEdo2WwvQQ78YvZsK9liloaWQeRLe5ry5GMXoLpd0+C0F7X1gVOR41OCjr05Z+wnH+x
q4pDSUlYzinl5GVp8T8ntMvnySLEAMPoCLs4KVSYkPleNQ6gKDUuMsMOPbexBCoT4G533Vd4E3HW
4e9r+fOTP77Npx3yVYw9VxkMEVT3Vlqll+SDn8pP/MHq+b2KDv3l+VkHFKfpb3wdT4Edcy/4IPo+
EzZ2pEH+xsegseSj6oKldYt6gfaiWKVT/hBFMmHqByxiPbjl+BF4xlZFHa9ZDAl0mPIGmEjs5x5L
0r9QBqxD5QFrC68Ck0z7DX5G/cUKXY0WnraKjFBKCGxCm3CFe5d7D7svjhVchG66oklo0GnpG8pG
H3bSWCgPrszS7Y7RTnuU6FxE5BDvTUrkenD4Ihqh+UGyQaPQ/EToiOiqtukJCtvY8Wrp+K7693hD
3BY/mjspf/oOB2PyqfoN3e2/nD3gFFxHkUV+1V9yFHaUMslfVXuz0AVwm2JN0LrjH2KqB4A7lXPJ
Vd65z59klbnSPuOjwYIi/aCxaL9Qi9BIwKfjkkn3bzc3DaYtMkZpSfcnPB1t/7QG4HLRQuivrrMD
rKF2b8lsjC/MbkASA12FtJGslhdFBRINZAlEjV9BVBxEtTAAyK+NNSAMapSrCl6ESibHzzepYDBE
AI6Fsw323G3hR9hQTPWeIsHgvpiwXtLLkNigqpsyhFA7ULCEj3Q/O/Nl2j3Zf5aE0u6TuDCsXsy6
iU7NzrhxQkoEsE8hrVN/hOhTIjln0viUf8NfSHRydq0c4FoBe/nxH4C9LL9emy5y3l+vb3w7L+hv
DPG8bWgL7lPpglHcRF+nXQNfW8cHkWGI6ycrXUcPyFOGLaKNbBgJmjtBa1OztR9ofZyshH9xCHpA
rKQsjA8eNl40BOuf00Q+GDf7TbYss+u6vw6sCvz2w3gDGXQrQDnOijVSVPImXVzRT8YmCsduGxz0
3eyHzh7rKAWG7CdXXLBcWkgZPrGi4pviUU2KH0QD079lr3CqPV9lKTKgl5tLHN3xTH1ANUkUCi9R
Gu40BCRRkbH0drAiUThjJh07aMbOb5Md92Y2QUh2Ea30yA1SbzY64pX8g0E5R4SsvkXvPdqDhspM
dQSR2JuXO08/RNF/DiclPVGsivotzk7kuLDV8JQYLTLjdRZugN2iM6mT5EgC60min4hejhlbJEPg
0UgE3DiGsOHLyhhOiWvKHPmJX8cLV+LMTREIwM7iRgVgjDbc7VWxK2aLin4eTGtckhg0V7ZDsZa0
vVradDiY+rIjGMn7CNyJs4wc9EFxMBe6luTiEpWey5cMgo2VTTq8MP6TGAC0wRAJ7ktqQkbJzm2p
u4cElbeo7xbNnKaMkK04scnNXCOX13U/BlVRvkXUi8/jWC7r8lIb1/dzm1OWZJsCs7rkNslaDwj3
c7G49eqXUN707qRx+2KxEjaUE+nTabpr1p2r9Dao6IEPA14Cj/gr9HVcfRwQq47CpQDsgSF1apo4
VkqprZSOdsXMj88WgyuspCUQ4qRuwC0QNBkM8Gqsgv8m1smD3jNUP24uSLkLYEbeAcGcxQaOqpq7
ygyn+hGJxes2O81O84usoRW0Bsl/zf1BcmPRHhqnwhla8sle3Xr+tpuCDCjyARGj1YtXciHD+P0v
CK51jNoctiTYLgcYoc4ap5yTRXqnb0pwCFKFt7bxj9HKOXAVuyA0mjEusPKKT1icHDs1upUpXgTc
D6Xsd12aRuVFhkvtLD0I/iAKUTiCFj2/pu8V8nrOl49oemY+jggaTqAc/Daj2C0yFCo1kxDB3LXE
g6Li0CZfANkkcVNUUMBhv+PqeaI2z7yJGiY4ULdTwh6RIanmqNudbgafEbchPTk6bYQDqDJxs/KB
UOUhU6TVChh6wXwpxryY5JmRY6Jx7zBOExMvcHK4KBAXo1shkYT43sxPh6POfJ9DRGJSbQN70PTd
nu9zSLDmCyVNvETi8ZecG6jCxBuQf10p8IoBkgPkdpTskZiCxGoak2BoDomgt+MHjA7fIfpHmLWZ
aPlB4bA7eIyUuO8pGc1pSHoxrqJEloBNmG66TRhTPPhVR/7dNpQIdfHTgCwqbAREs1LrifRx80kU
SFgmFABNHfZwmD+MiTgi0XDNXPWUKK6OWNo4tsCl8OdnfimFa5d6tLkkIxN8LRoQBvyRvE2OOi4+
QpGIL58/+m8eJZyj8Q1QglYM7JhwW5zZDKmlqux0/OnTYmXJkgVK/PZ8Ctg1sBiBw3318B6ueqyY
FWwbzM5Am0SiS/MYbvJfcFMUcpcXcM8ARvQQ6hI1rNgdgOBBOAt1RxZFGqAI33CX55GnB3dWBXWm
APnwQIX6yhiNkl4z2dGJPx4PGoLyGVGSB+pcjaCA8t6SZ01pMUHZ6lFmhkQ6WWLIWaA+RcMv17ZO
98Sc5tqh0OSxJAHWRrMkUpQjjqXSbTWM3NRQhJ4taEboRBg0eo7pWofiklRIhSCMhmVFkWOcny1X
JMdTbq4yjrSm3Wv9uQsM9LybJrmPActLBipaqy05OKsn4eYIWsipGTccyEQyyAgtjHynMY6jZdZj
v0LzH73+hXgzfLg9zBqzHfbjbbxl+TWtfBrQ+pMbTckdes3+JCHDMuiozORT+hVyjzoC8ZlqEmcy
S8z3NuZhw429alKoAF0oco12JQcTDOPGqLdip71UiM3fVhlQWtH5ogt+516DFEP/0QFPxQN7TLzS
TeUbTtppNBsUOiXk72zmeL30MUPNorEhL1wu2ITnhi2U0ECkFS0NLyO18jwX74avTqkE0b2HkEwI
rZj8/jj0n+WJdEGZ5CGAGYVdzk+jV8ME2qG4bTfJHwblp7jPs1NI+/0XNVY4WzaCq2gWpghMqygW
gQBvApGlaO5aF/KihsBh2Conk4bWWPjQ2l2KCSh/PMlaZutk9zTwdLIFAjPEL2Q4MJ1K9VEP3/1z
Oy/cZ4NFCVnDteQsmRKXcBLvOC/eiMvohg4ydRiO53FbQkGhBQk8AiUGlK1EDKjkmWP4ouSjHPjp
NkAFT1LpdlHrdKSlvj3yWziPGsVH4yFdhz8MnsZaB/uemUrEgW4hvmJQXO0h6yFylXgpyak9jUEN
jUmWRvF2Ed+h4VM/EBSvi9hvPvp48ixLv2927LbGCkOEGnkzuUk5FGE1OA0P1kCVOFTaBI9g+mXx
RYbTzdachRoZd+9D3NwpmMbCFTYx7Hw826ugXcFDpW74nlUmcEDNAJkLlTQaJ62g4GjMZ2Yh/X+S
o5Q4BrAfz5OhEh/NqYcrMO61vq51fCObEjih2LMthpqUEQvFbzafmPdAd8n2eYElvC1pvL05CTGM
B/hVzGKwe6RPC6PMrBgRTPhLzB4npwbFRGlBzQfQGjt8nJAcVVBG3gUBryj1EmpoCtwRbCJe7tD2
0ujPrECwSzQW/E26d4itzquHz+zpz8PNE6VpacJFzYqlBCdKs0RKOuXac4388IpOZuzxJ6C13qdf
1ADI5NyMCfKBg/qaXaZoe03dQ8y0HxASiMHbcwAvPe5rKl15YQBLNiABDwpFMAqw6rdlBKsEH9SY
L2E/uAPOLXHQSfUJ3KL056dsC18jcDsOFdb1fOaJAzTTQ3nZ7+tzT8tc6FOOQC3fJYNJgpW8JgAA
f1v59ObkeAdLkb6VOAvr5SPgjUXGGFnz2Czu5SeUHRK7hm0ZrDICrWpXmlkRWyuyRmGNXaMWnCxl
KS5H5EfSV/n7bnfa+7WIvoka7RszJPBkPpUZPwQtifoLc/yEjj1EOtXqmnNY1PIZZWpLMcrlN5ly
cCnvKInnjGQb8EjjnLXL6NjjUgzMQTV/qRikpzuSGcqaMFqnKLyqnNQmS1q8+YHSTWL/IQU3Jg3i
ek4clLpvx2OG2yBpkUksxF2qW/LMFbHDJWwSO4A8GI1uMTC1TfZHfOBq5hMi8FNz+MZrOA1tcN74
0tSXqxmL6DEYSyTwTYYneWE/ZsTzlOY9TtZZZnZWcaW2dC+VGW1/j5TLIK3yJ6u4V5zE+GkVtBsH
NqLHWliEb5TPvnjijLaI3Qo+Cq6djXiacUlk9Klnzj3M1LX1vELjMIEDLeIOTuqTPHDk+YojX7RV
uWsufBSLZM0FLfsiNBVG0WNFXci24swAA1KbMxM5FQA3xBUnn80oA+1YUW6B5db+2587ZF1tZvwK
eOP6J8EjC/UyIQ+7flOfQQSHde4o3vwjXWp0VzVZEDshsWQEXswCmf4SHQIffCwoCL5orngOmT8u
E39+kt23E3jyJ5wSstn1NBiMPLcK9w36f1M2R7tb45jfUoTbxRbL47raZntjOc0Xi7YEhXnsNabK
aeIHbIkRAtht+qcfrwMn9EfiX2YA/Uw0nP5KV7joWn0Rh0v06SrYP8od5STeqBbyfTpzw3Nwej3m
p0rY64FNwaHLbsjAL3nLZahhRiE1RmEfUZBk7zts5Lu4KIwAISeGKwckuiQr4LVQW0Zg7xznl5HV
i/3CvYMU2qwSC/h0aT+vhUcmnTEQpbEg9RxYkdSvBQRd8N1eVdRzHVJz731+n+N7eO+3/bbeTclC
6efTbtx6jzsKg1eEjkfCXAEW+wB0Wut/IkPM8rWOUj5YzoI9KL/CGDlm3LXnccB3Njm1KrKga4Sx
ThvvsnaDlJcU4mFnfFZ/2Kiqh0EPilRpi2qyeVTH7K6sm+Nwzjkf4bEWyQ6toI+C/Kc6Irz7zqkZ
uWHjtXAxHlWKuxdXK9Mw5W3KTuEpvY5ds3v33K1kiZDLgHWeejy51vVn+gTgw1rO1kXhoE55bzOI
2j3X2TBMiPCcJN25JRFflbnD4Aey270pNHaYjTkYJS8bicNap8lWZLgwUBdhgwE24qXQ75+C00s/
KPVzhF7DjssW9FJ/3zrBlvNdmBKkU91f0aPACcnlv37ucC6IphIiMS3WfTlFSOIPNoALMViHD/Cr
pnf1NbTX68wxJGGaEbz8t1V9alZF+miQPpD4IksPmZFD6ZEckNArPG0XouTy4FYp4JlP4XCSUImV
8bkiaOIr3rfKhxhYmeY+aUxlIvbcJ6+yWsTCUq3lSY0qC+vG2CsZeZGOniEeX0KOxHM7a7m6tI0k
rQIJnSCGSRRVkkt6yChzaZxFZKp9QG4XQwOkNXkZuAcYhfMm7OA4m2+E2NI+8U9TszJUYp5TyGPQ
47ZDs7rH0gxYlSpIbH9Kovsy4ZSiCeEiLx8ZDfl4InlGL2/wUQGaMehjSkScusNSLxH7dKZefHAZ
cz/VxVrrD3PoogFIX0xWYe89JeazqY9UXBNCEhBeVehoH0FN4vG7pi7NVHc4EJiAIIQDXQMQkr2Z
/GgaFKarkoHAFJZAvETi0sm3NiHgzJyoE5tOntp7pGLtgg6zO9woifug8eBuuqdpK5pVY7YX4402
x4cFj++kHaAlnetk1TCfzPUqvaB0MPnq3ceGMp+nYzBpuAEXdzExyLYc31N462Qn4/5sAotOmWSU
RUYvxLcNbSx1XgNaHKtWqi8r6JrSDqilu22J0E5ziO+e1bYo2GOxE8A5Qc0p1OXv/gaKEvyReU9x
a3xHxPZH5ynI9wF8RpOkOph6c+wac1u1pM3Mj/+Iq/P50NNs2H+zpfAgMYORS8VSrNjFlOwEZ/lf
EyCsAOCX+KT2zFFlSC9iXxyrkzOCdfeD/YjwFxAUTXRJwIkTQh9dwViOZFUgEQKAXBKXT6KIoEPN
O08SnA3y3RDLkfhlZTgJCJYCVGQcrpd/COSPVHjlBD9n+hluAAJN8o/haUqetObKfCjG6v0xOoE/
JR/1e23Lb1Tvsq/ZwrrzBL9caVui4NxhRfoDTAlWtZWylX/Eo7yfBocMIKOEYKwJhU0JnpGW2mFY
MrBpihfTV/GqOqPqutaPAiaQIg6CH3QPnMRoFuIvzxqIE/4ixRZM5hSlz2CTPMt3Tx9A4EhfATvu
u95O1WkSBuaYy7NDdeSK/8JJSNzpQ7c0TJbC9AQd/+wsdoxwcM5ftbnb8SOYOcwz06QYTD4uduHi
zL9ejh///wMdeGpizoDyv8JDu4o3KLO8aYJsQ29sQ/fbiXdGGfvFfBb7vXme1K2y111plX3p+3o3
+PlO8kzBna+CbeMK6+nWjl39X0I9QHqAAI8BHV/KnZKWDvjFbcp72dCzIs6EU6O1/udWQTPHbwK3
GH7xkoACyyuQTRynYmKj7IFCn32ARbDJ6s8ZqdTiZnJ1Y5r2sgNrnZD+nuyR4xRSdxSvxTn9ac7p
GW89IRW6ZKHRgwAjlCv/ZPt+s8TGXXJF8ih4/XfDBFThAzhaXylPF+skBK8fHVhjixgFx+w3xYPC
bLPWUSGFN7N9vYTrM2UPfc8RRBO9nkEOKsNaCvojVtfsxFSmf7pKhQknxIQaiwKFHMkWLxfxFG6z
/Dq4zG18TOrLU7CBKMXy0yH1J8pv9Pm9Pf18aDflZpy7YCFEXXEQAWLi9JIyFE/sTuJYWpJtyAIj
wYAcWk/30zWS8Mtznd5moT1F/AgeMQdWyvdjWCtCrC7aF1Lf6JOIKg7c3LAG0eT8L9ifxFNFkAb6
WaekxbQyKZFf37PADwxTSH2sZAJDjhtLlR3Uzxr1yoKRUXzTVseE0MhhYxD5qtC80NQQNO6jF21/
FSylTG9AZnfJfwY+9IdxlG7Sut8kTv8nw43Q1YJTHdDwj0xv+hlc9adBqnTnBIJYB4n6fn33KAu4
v4lqNmaTIJlIINKs6CCJrUbTctfv4777CE/Ziv+lM0HCMe1gdisfZymsddrFX2PfuOIKf+LmdSiW
xSE4ara0JGbDL9bzadcPiDxZrDMnBNp82nMud7w9kZM+walsEu11eaE0+9CPKeTmJ57pOv4KOV2u
hI18x6jZCdSov7s1t7Z8zhnOifqwv4P6rfiOFMD5aE2XTmO3E6w/ec9Jb8BaVjYK84Yc6EORn2eh
VTnynm+jow4ZrIT2yAR0tyuPgWQX+rKS3C+urZVoq0wWnJt/U4E8/2BHWqioXcZk7t8rYV160lE/
syjzwKQNDy06tWgKGp4UsBAqBoATCWPUHtNcUcqLbkJIGL0mnxBAG70DKZSRfkNLcB2O0SX3w51y
7MmNpORAVEmsAWjjemQe9d6gZ5zvQ90VBeK2vIEjwIyxwfG/EVHdUImrt2esWTVe+9lgJ2YuDnMW
PFmnY17QZICmpX9vJ/b3AGaLrb1GDMbfJbhKaWqngvSCApDPRNyOsnaqGck7MLUfJKoVG3Sr3LSf
YYedAhPfLhGmiFkVTS8K5cnZYuFTRUHX03FA6ZAw6I8H3MA4gFNeN7FPdP6D1VJRE0gI1Fc2LhEG
4l0lz8qMfxFhgnXPIVv+/TW9EH1Bu8fgvJsEtcpIzPE72ieQM3PfsEsZhWqIOYsQtXjxH1HntaS4
tgTRLyICb15lEQKEBC1ovRAtvEd4+Pq7UpyJezjT09ONkbapXZWVldVtBlerhrQlpepQhQy0DSpI
H5S8chUJhDIo9e/6YkBl26NbBR2FGOViTxk6eAHUzzyDe4E9irA3561FapsKOfZEtZtBu7g2SXSc
7MoBtvWbtAv8IPgfrUnl/fMpcpLUlwc2EpLgsJAoh7BO98kbQsg1PtMrp0YxFS/HjwSnb5mVYrsF
wk/RFlaKalIUYXbOYZtsd+0m0LPHOxU+HVAzp/kLFvDAnaT+tj4shRT4XzmxS4MSAO4ePGXTLp3B
y+iBQ/uAO0v9BqjWXP+i8kmzpuqxQI+EqAKB8Bdidenp1ShwfnO7CCwVs85rd6IQiiOYtkXNo1Wk
uQGqT61pulmNNuSX6kVKyzZY2QbR8Daq4w3uIEPXIHbeLgVvDUz6uIzgkZfRyJk+QRggvJ9rsBmP
m4hE7PYXptN2cFLtxJp2S85TjcpQtUUPAkSu4CPLchmg785nQYndqthaZaUqYcJaI507L0wAlkmL
rv4Kw4bowZwxuKm0F6YyDziVWhaSg3Xing4gBZSq7C/7K8ZK+7/VDQ3zfo+rSypVyIxcJDlcZLFS
tBzDyykj9tj0nvsOEO7t7aCJ10BvS6G3z5sdaB2BtDPqhjAcr96RrBeoL509Rwj9fk+XzdE9wA7Y
O9D+VWcX499BXqAlw/NpvSicvHVQVOSX0uGlZwpYOLkcA6eZ2gT6bZCieaPIOe1Re3v07zSlQTR1
dpjfvb17Gq+Ck1+OqCZqX9utdr1TQUo1Cym5c9gXUYWILHNrkK9Fi7LuDcl1VSkwou0giqnIsi83
MUP8NDeQy8Mpmnwhx1SAmdr+nGhLPbtMqMwdIB7roJsb0a3xRg2HUZi/0NKIaiOwU4psTuMGeky1
8Ss4IdpY7LQ8SjKh1xnNn330ia+DB5WovBvrdOs3uptxBZ/0adSArJBA6tLmdsmstSaXAWR9wEqO
kDmIifKG7to79Z/9Yo8w6pOufsCDKLx2mO1DsnYA5HrX8JC0okq/iaZHswvwcQf9AwXD84HGRrlS
RDC9HZ4W8MRWRIw9kgAIfEMitkjbbJ1i3qKoAcUK2CeFcE9keZw6cOZJlxUhkA7orYSMV4z1MSYs
dGNCottIWkYPzg3GR3/UOzRvHYuwOucw3QQoCxuWw3q4+itjWqkjoHKfWP4X+exyMJ0DmKI8eya3
3ECXI1LzNjiHkLfxXRqGtwLqR0GiTe1Ue4UHRnneD92o+3dJZ+38R3DonXoXSFsQlK3TXzk8kEJe
Byo+hnmw6rwXuw7UharXpIhPrduRJnfvCwZX+hozaQUeXvQfaR/OLrzGk10u067LI1OBrhMVH1A4
7T2dmVosKhaEQ9/gZBfug5J/okdFiabetH90jwFkgUr7EmyH00Gpjfhq+xzUB026+u1H1589xQmN
CATjjSgmRABSzSZXR4Y969dI1ZVIEqEX566fJCHb5J5ra2gEDxvu1HpDLcACrYwhyr/RnnP35bwR
uV8BcU7vw2uz94K2VGof6mjvWA/iJgRdJ6BiVtGqeJfeLXqOTt7Be5jkF/sVmOTnP+oQIqrZhvTu
DWkGhVyRcfDoZ+Ajjjq/9M9GEWfVu8QoV8ygl/cP3s2A8kj9tYWwxcB5hdSf/LzQr+sCt5mUCCDj
QDWUjSDRneZc8GKsK52qzStyUBxkVGxQeNKwL/5hyw05zcEU6goShmGVkuq6Wf29jTktb+Ma4Wvr
t/noXded8jV53XxYvCj70PUDTprikjeEZISrKhSToJkSk917cU4j/NpK97MVLSpRJimhgW6+HNoN
IgsFIZdClQrhcaNX3x5/r6WHuX697BKM/x6BKLkwJDvuoHwg6SDsOiOfJQsABGrGHaalCbjJ6c3X
VlIPrgnSNZTY0vHzAwt9/4tm3ZxUK2A/xUpE5iS6MJvnQZY8F+8fCFef4xkisc1GQobGSC7eY1Bx
Ll58c6p9alcHjTl0wfYquBN4/a4CklNkqA9Gcopov7RBSILjvxCVutS4gKqvM+ucWds7HcxsCpbI
hAskeStZsQ53RxSvYFSodnPtfkgAFynnbUPKQEnAK/1e/U52dJ43E0goI7DCHaZ9MOMxLhPkEazs
aL1UwJXtfgacKDdgb/VIo1QBCP388KvozUCZI1cPeRxkmLRfu0rI0AQ9qL8AvU3a1cAhQKPx1tvM
munRbVB6IMW9xvz4kw0zrAEGOOMEnsbZBcYyIsm4cge7yYY8nk42keSq8bFJuPbvqyP8W+sz3CxX
6XHabsJCUROV7mvjHot+8WQX4b5TCTFabdtXXOJT5wKdw6082pRgF09tWuTS+qHao5NvmqFAjdow
U3C2PycLCXZctUq7CmeKyppn9/yEaQ+Au+4D9FEdBEBycSuf7q3u7mnHhCgg3c5r3u5l3/funa8n
G67Q/QdqaPawQFU2dZGHthe79hqc+AacM/MpTaJPGByqe4J0SPc4odEASCZ+N1B5AAmpB+3ur/VT
HVLYWon4q7d1dmTACNewWTuaKZiQqokmyQKAHFHJB6WjhvYValqUeGIaQL8BIndWgdx6hf6bxu3j
v48WXEp10oobFL1eaLUgKfUCNa9/UIUoUAP9oQAHpu0Hv2OOEhsiKDhlvDe6hnhxNs9lhT3m9RjM
6zZco5nVREiJxlO4ewQHRjF+/lW6rBnuMdv0MoQUYI5ABcbXeFAXxMt2UMvxU0Cnuc4OnsnjTHGp
89pGGVlxRdSsYZS0kUEHYuJj8FQoCqf87WBCKobmgNjddn4T8cvBlUAYGuYCIiWIDZC5gkVfmc8Z
T5RXCe/x0frrn88v0Rgi55y7NGyGvj+8tt/Rg+7BG0pFViHtIjh/jqM1BWDI/MZ0PrlA00dqIl1x
eGKZqOYhfBvfVdC1Hp+8zagR7vt7Zxs0+o0+Bex0SCCh4+6tu/vkPVadm1+3Si4o+9sp9Rt2jcoL
CPqInpA9BLQaYtGdy25ZxLFkh+RRAtPdxEbRyJPd8fTOuFYOUAfMJBx62h3yzZUNlewABT40V8CN
ohg2PvzBaaX/0uO3EEBV/imPzu13UAxWG6M8qiDyjyqdjSD25N2HjNk5hNlPKT0GWwvnaVTp0rl+
b8NiYwFA1ShM4DdAsYfLzzRtEMuY4SKisAyleVSP3/2WX/55DDedwqI+36f17qqThaXR5bfSLtvN
n+vyNtj+VuMWdu04wFj7GHWUjMrmfcH6bXCYfowT8iaYiuvNYVVlUWtW6jLU3VVDoAi/uNH+dAUW
frRYNzx5fv/b/B2L41VtBNGpha97oJ9qb72Nzmv3RcU8Piz0YBoDA0TQLhcUjyoDkjawGAlkACuq
5lnyQ8W42gFt8aAMwyiHsXLpVbMYuiAqg/e/wrVNowc6aSE9VDz3OezRt1xFGzB0+oNx5F3p7tCm
LSnICM04AWUAGDf7NvADmUCS3i8GvOYg1EkhKOWkf9SUlpooRJjwU2mFQGIU1RaC0eOo/HNa3vCT
klEw2tmjD1rmmUvsa76MwWAwi/B5jI2RgrYYOh8g8vFPHAqn0h6BWxigh+S42JXmgmI4SkHJQwMb
XV8WXB68cwRDcYTYvtf+bcSNc3/cTu3aZjBICT5p81fuEEScUMl/WnB8L8RkawvSFXInpLUfeRE0
JdyQQsl+wq0eQfatXdFdohMvyD73JQHt7gbYYNeFvpVB2dpRbX3Ajy2o0o6SxjJzjGtPQRUH+/CY
lr36YJU8htRanH5I8658kgO1LkR2KIow1xJCElj9s6nbmGBe3UKwHujPKoKlE5ccoOvO0SNIIDjy
0DVam40ZpH+vTB/rIn+O7HebRjk0rFfTemRcLZaGnt7C53w5tPCwoBTxoI7HSHb9ksOb8sYt+LBg
Xt6JDvbgkCNq2gJ8fUihetC/x7pHVXPTRrkcRxbWFFKmRZftTFzNLGY8glTzgoniQVqczNWhR8UM
OmaZGaQpTwBFR7lPUwlcZbELzAVlpPZisbYi1+6WzO7v+Gh0B0Z3cTMGaJybZC5xpKi/MKiO4ivB
GT8jL2ByIBO+r6l/mA5W9toCM3BZFT2EOqymtSMx+jJJahj94XAYhnMkeJwYPMpk7fFnbSwB1Ywh
LXCpOaeohwxj0yATi9DwK3/oc+6TT6ca4MSQ+Dwbf1PjV1ega7oZsxnXxwOKiV3/3blNqxbpmgom
rkM+Alq/sGhZx2g75gs7igrm4MFLB4vRhpZoFfqtncyPsdDAFewFS38xHn864PCdo8FuCEroZzJy
KftA+4Mdgqb+dri1RpkZjdgogwE1Kbz5PoCc7wAL8aB4yWbyepOJ7z879NowE2oKFYN0JkEKTYpX
UJKfP9yAZBOPFtOXBiNVRtHZxdKdIcHF1zX1XroflF+4MxSMTLJVjC1RXr77NM/ahbf2wXQXHK0g
SQ4kLFQroW6YW0fqmpqoV/vRPiBYAheE2pl8XVAFE67VLxks+eN//FXn42e9kq9HxT906jXr/nMc
nvPHIcTLtrlLaxfq68Em5dBntVNIV4RHFtzpnY0acHgJLkEd9rkt/NilogKtpUobbIyXCSff2Udr
PaPS0ORvk5p2qig+0DKqJqkLn7IP62gRu4At6zlVu5w/KtbTRQu9DXzdWcNv3Nifm9c4oJ3WpLrU
F4l2gI25IAhHJduG5oqQMWhYQ4BgPjlzL1c4OzZfSwjIIjzGOT7QvqYsCZAK881DrF8FktpcaKTA
Ckbcxqvx3ST2d4YfLn86P0t/7k98As1JHmVq752M5dsIQz/2J5Oi2Yv9pa9/+CH/LVnw7tGcI/vL
TyYvhzebJAkLykt6vEsv6ZFzCGjcbKQUeYBc0hDNClgLK4PdORiPu+XfV3pa0KACwACT9qtpWnU2
HRRv/QpDCw+Lx5pHidLuEix7qN3tZoezCA/nOCA0bJe6xA59rCZVbK8uZ1LWpxplP8j6iGR3ZF+e
tobhQ/MYiOhMyw5NEuQKKVQuo1jNOVNxKANyyBryh8yoV++cMYKIPTYtzOl6fv3TA5Y4RQXU0ZHZ
WkWKufWgaMDRA3YiSsIampY137tPYz41NZ6AtzYlnvxdY/TncQ1Nw3hODyqLSmk2B9tV5uplLGYz
NvDXzOnfytRoAno0GMtnLs4Mj05+BvkbRsXV2SVzl290KHH6LmPLv4xoMB6Mh2D4Diwv++LiFxn9
7mCwWERK/egPBc6YBjjAvB/fLKLFwB2MXcwNBV5oI2So2hrU9RP8AGAlz2j1RmlRg9xyWg6qkqzm
e8gGaWtmvysc6iTm/BSRaj7xGYTk9IRh+3pI39FmAl9CfjELk/oIXNU+xx1IaX8VTUN4/SeM7ojK
ArrxGpS+d1G9iq/2w2GczDieh8uVFQI1W/OGNeUHWsrkYPiqzhtIQyItcmoTdIHF6ndPY+U8jXDH
qKPpjakimc/jZIyU9rr2NOZ49DwO5uhAZcKJHykbpQHUgzK0n0imX3OBQoVfwBjJss0ES8uWE3UZ
7gIrielyMb6LWWbB7cOyYYU5eFjjMmh6+vhmD8YR6glwfaaYqBf5NKwXxR0rzJQeOmgoSuFPASO2
MwncMYgcOz8LjHfENY9YKQHIj26CXRZoG/HzphW17Gghs/d9fz54MRvMuuPf7njmDtyIu/je6YmU
nQ6FUrvU5uCwcVKxe3tLfhD0FCetmzoO+KerryyuztM9U3OI5ipuEpVNVsbfKQQbHzlRKk+pdTFl
3LT/aCSCwdATd36B8x1CKx12QWOEyAx00iP5nS+VD0e1loxeRSdyXlkB5KGdUNTU8+ctFg/wmUHb
LePhYTS6iOPwzFP0oYSFLLqMpxmUbY4v0iHG1NXXIHC8gOMoH6IGl9KiZAOxGQdjBnSm+f+uARgS
ZlI0kyThxxcLo+anGsvI5SDkUTJ6mMRly+KFiUZORX8Bn5QmAn51oiX8CguXjOhSY0YRr05TPpfy
CG48KTBPvA3/UJbgxdXTe4b6ID4YbjGvxmFJ0lHKf7TNthuTt92jzzSUU5v8k3f9g8Bu76LzCAlq
qh9fmDDIYAwNjJlOs4Ne+mTVlnuFjijS8w9r03/yLN0XCUvjxfPoRIGsfgmTpwcS/yN5eGh98LOv
24Vyq1lzZAJf3UdXryEo5D2+Vk044hvF7UP/vewld1xTs9gh38d4aUPKfCFoz1OobOhgo5Ik2BhH
C387DeikaRaQTCRryY3rD0OHU/KfD8EyZiy5VD5QWxKiMQaSF/F09XyYmoRmZszY83+qEwQXko/n
4zio5svQn2g58B5whYxAE3FHtZ1RL+hjmAs+YI2f6WFBkzie7Ay9X4PllEzyGUfK34gnvqaXN9hg
/T76DqBIH6mryEFWTRtLBy/0yfvLZdXqaLqJk0Ca5iBjS45GbMGDbGnud7CtRyMvCFLejpueotty
9ppuuSOU9gCKqwWktYhFm8/bLSucc3zOOSz8Sa8sd5dVdbEmNcOPrb0Z8ooJd8s9rWw+KJJtdwcL
N3oY3gnXVzsOf+y/q/53iZQgacy5o5LDYtFAfj83Zvj4rLuBngdTdrEOxjs3jRoHrlo8gIjP8XoT
QAzGF20hIs+ijc2M3IUrwxVx/Mg64HKDWeT7vWQluPZ1KAas5+DT/bA0r3j+JGg6WpbKkb3ICaBS
RXCgP1RFoW5CWXYAMRSpvZuM/ByWBQSQrL3m9AznYYwrko72Fh/IHrRWxsQH/7LwRrRc8inSBJ1Y
FneWnM9/nLK4pnghnJIIBfGP+ZIxbBi+fBMd2dq/IzcayGISePLOyeTGleQ+j3yXaMQoL15hHvsd
sMA6J3Kfml9iIEEPsI6sSnklGv9C/ieBT8960S6jBIQf6sKQgMpn+85855N/Y1v+yxzG8T2/Qi6P
RZzfzn/vGQT5jKFBnT9eTglagnw1tP7w32L6TISh3jAfiG/AdfRWkbZ2vhi0zOnz0TlYP0QinYr5
98c3y3BqMvdaUz0tNCsk7tDwxPHfT38Iib/TMDCMvfy3vLv/NjrD4dNYsu/YCL0kSI8cGAm/CsNh
yCJCMZltRdtzbvrjTO42K1hiJqwnrXOZiG+WQmHgo0uqLS8PJP40OxdzWDaGw5/lG6+IO9G0sdZZ
tfL52MMpOwjTwlZZLocbS/d8MHovayJzoHnkqUx0FC3c334fb/Kks42DkiDTW3GEF+zoNlYMEd3a
TUI3Hes64vW7A77OFAlto1gA+HOfve9u/y4o6izgIdGWyWU9ZTYLh6tn0WqGdYV8qHZi5GqvjEZc
KCYC+//q1hz20Yj9qk+Kdmbk8ZQRkDt2IRgRdOWGgRsLKlYayFpyEwUOqgDjxdriyYw0q4Wb5JSK
Q2ZykmYmVkrDodm92/nq0HWQL5qjWIHdp7cwWscIYWwHZSJrSu9QY5KWciGYhhu+FoInbfpk4rcj
iqDpNq3F9bJkKmT6VS7rbgnUtUA1Z9phdVcW6/szjY982O8D/4uUCVP8cJiUC5Ax4KDr82P/5jCZ
PCuoGTGaMiwBBRuQXPhOgUgbR24+B1bVa/0Kpu9ixdq4+iQ0+3IPTZMFfPXDSI8iIjuGHNebE0Qu
K0ZeyyN4Ge6gOzgSXoOmEtnLSmzwiL94juJVraSAIYZhzy0VsQEsWj4r/75sMukBXsCEK4pDTHSY
2S+INJgsLobsEltaTQ41Ptq18En5qc4ZZDnY5CXyT0it5H446oCWfqNPyu2v1gzNZYBStFg/AcOk
b/aezkx6bu1FAiFqQDSWQdKxqu907u6Jy74evwwb/DScWeELWZtaAhMJLx5w3/5LBbJ+FFQd7JTv
dH1peuXONQZHRkMPFlW+IDF3+JJTayGfERBi2sabPduEHaxmxFpxc/g1Si0kC/I3KMnXS9Xb8Xvb
VDegB7Rpo+eAodFK2WNmAcw75NHPD7NG3tPe0wZrOzjzpo5Mrs5m1vNyOOx0/vp/HD8xwWSDn2G0
ecQKg85dbuc7MCyV/DUMozYbBnkxiFr96ISBwC2L1+6dknK5+BolrRmtVIw9vSgFMrE5hE9p38i+
siJl//Wu1mvyRhxM//wGb1puU/dlJZLHyF3HBNOnE0vuofxPLfp8NrGKXOHR+547/FC3xh7F75Ev
qLfPPcqRnA6d/vyQ/zFlSaCPwWaHulo5PsxTWrYTDEXCLcpg6idablo+GJCd7aRYBNY4J5/Nauf9
kgnaE/I39KrcAOiF3CXDOH8bQ86EJ+tEJvI7Lgmek26HoeBKeYdR7ir5czwPBU2+L7dDhyXK15wW
Zlgx2I16MV2VOSd5GUMzsQQPaBDLBLhPbQxui68xkCVTQg6gM6GFD+cnx68OlgSfSKAIYP4qBIfx
0ffogMXYNFoj7AhS3GNMtJyk/KCQ6vSmDSygAWEYijo92LM40nhbneTVbbRRwncPndbk0wJvvIA4
rliRNUfLnRCemHxKXl5jqY1d7mijyeHQ6tCY6pjm2ZFcmUNE4M9j0nQ5S7S1qcrMsRqFLB/WOsp9
GxNQfho+cVXkNcuV0R+9Tq8maHHqy5z+Srnxc7kfZX+FCXsAUHyH0NC5S6M18AN6F0yQc3Pk+OhB
OZ97iAWhCt7EAXL8WLPGEXtXrDonCclGxHlh0cDr4LIVwJQFmGorrHJnRGGbnNy6iRnk6VEeyX+9
spQJZy/p8LrjVesPMTVaYViiu63rKgDLMUmsKM5xmR4ZdHmCZYy9/vb9moU3qmexh3ZGyKVpDSw3
1tEchku4g/nqZjv6Pb7HWDKackfyNcMvUfkz8BU84l53NnOjg/zVAVZIxsnDFn0duqm1IQjW97I7
umncyAl1ajwUFpYERY6wz3jgdU5irpolsjFmY5dIjeUtz0sn2AExRD2QfQWIfEMc1uQrOpHTRFcN
g/qvPieNgALdrqDLLzKAw1HgeaiLWBxQkD9ZOS3WZ4XPlveh28sdm3+eOSs/P7NldmSwasYcRAJX
TvNJh8TcEcU7YjMoFtTgyArJ3dcQyR8Cg8ClJTTB5/UnD+QxEAHgerL21hTIxp0xRmx0nfbfSyDn
zPIO2C+6y8loMFuMeGYiY1LIYbU0hQIuNwGPBFDCxcZj6w/4r/JghSYJ2cSa50Zj4j+NYdjWFenG
tE9kbHN3niOT7oDAc8I3BhRsCRAHvMXPCVK5XopmNErf45DPzc9brGUF/1OTdwFAK7N8Po528sbA
bmmWoy8KkZ/LbEmdofpIrfGAOHsQfXD3PYKbEa8JGg5nmvCEr1ugvRAkJRkGIYn4YBjn7wBpZeQx
VeWfbyv/lyULRAl1z/h55r/GWKcnPHb5jC6+m2wph8rDwY6xlEMBm/GzE5fxOP14Ds/TiGXoZOJH
CcG7zKj+yZvreMbeLue4OhNdbT5XPkzOuPA9hTkW5MbppOM1ae4GYriTlJnlgNBPddbzXixBNiMw
6QZgucT3uit9Gr/yQVbBEZdY1jfFtzj/6CYE3Nmw0//pnM32EPF9LUWOOQWN+O/a2XjNfK68h5B3
13AKmv+k+QzkZwimFlOtM+1qEwqzipdrG1d/HmPD5eBuLbZYTMBF98A5IO88DokZs74AhhSPg1PJ
izZu4T/kvgqiD96lGZYhYh9jOXzQYHYsn4qPjjPsylLpkbskuqzz6OKxqHUt+XhVdBc3zE/MScMt
sGGwJfm9LJdE/roxbBYPxCw4wzjMZafYZT2ZIwIFeaDzZQEXkwiJYWNERjRD+G9Y9Y5a7oRvHB4f
K03wkvAnGTEd5gzdmGUPZobZkRO0eJndb7KkCrQPskGMmbA5uaPumP3AGEytHF/DFPM/Z5rMAp/a
01qRzX75owLB9ndKNLYjuWWkUTjfkklsyaeDxoIkyNat9xWb43XKzHngeit2cDRKXxZnZuDh71YZ
Sj6PgeSytKszYp4VJpGRxVPmJeCVVKuZ5FvWFlear2BtOccZ5a604nuWABfCoE8AXYfKImndfQ2o
0nsJUAlbA6MVs6Q0ZJN5zGL6WgoF0TJqcqKYOiE/+CRfdFXrO7mBB+CPkna0hfgD3cVF+wxYn6/0
7xyyWEFhCGaVPisicEoNCLAS6Q9OXBn1nvaUPppENh+ng/3rD/IBuVPHimfe2WVs+6ZZs1Ahtqhe
zl3pSkDAHDzlZ9PI8usCytfTttPJSOSTuwe6aLkNchPol4t1cGI/nAtzkd/wdZ410MqfzchYPOxx
F+MKuwKbWOgLrVV6SugEJp3gc8+hpof2D0EfP1Q6jsWRbyjZOkBUUpS7Ds8h28Zz+Zg0TTU2ihhk
8LfeRDAcE9QyAp0eMctZq3oZzmV6vge1sjS9BCAUgTReJAeZMYHDx7eMDMmHLSsLuhOAOQP0jReY
c2FAylTKhz7DWq4Nt91tl5qEHjuK44OV5KXfeEmJApNmIkp7rgnJ/rvSr9f6z9/6NzEEHW0oTEE5
brGUgkd6OEWb2nhV7285GsHsVqge1dFvQOr1ye2y6nDlVmqi/ZnVD2j5QD7JSOhQTHR0X432lIG7
RwhfNclh37qUczeoebs//8rZFsm9P7oS3eBx8a5vRG6OQJyCSg99OWuCPgXG3ON/kCd0DM6nl3X9
A3fEZZmiaPSCswlMXTVxyLm30a4zQgaH4nxh3e+P4ZxpL0mmo18jc0HV/rQ+WRPkUMBx3jVRU4zv
tDI5L941p163emda0pRgirmlybPTCGg/WQtQIimUWMMwywRsXc92veK+wTnnDUrkClQvUEFMUEL4
tRYLlALDaYxqdmleT869FxpoCTpCVAQdZ48z7dE/XtaHPTeCqAtgfA+hraCjjk1EKS+u9qGxSYiD
Qshie9eArYGg1QMayieAzdMqdAo1u0nrXTr6JpQWDGmqltln67SsNX8eIAAhFFzabGx7lfmbAvWK
QV3Fo2Sgmk5G/m2cu5A9PtS2dQBrB5lPjz6pDUBT5h2R3q/RrVHFDfCXi0uqsd8tU113WMZUPF8s
BC13ftbfVKRkUTrQcKcwLuNd3+xjuS82jLfy60sIItBLIFk8M3NaGN8qMYVOTXNbgkb9+Gue+gUE
IriZbbd5oVS70yu/6bBlHstUKlLXbdOuGoa5mZ39+yqs05M7PGT94wHN6DpNdzoM3BOJZFrK0Gdl
7dBCpvosGAgbl6h32XZR+o3O3r42PzbTTYTOZWae+ug80ygbGbOlenfTo+dVm3/KVvMTnOHLwBx4
D2G7PGiCUl1WMvTP4V2NiFVWf1U6JT/HLQRsWj161hRpS0CFMszoCz0G6JllNDmlO0ibdenU07l0
q2Qe96NNtOOxH0Dy6Ze66FsQQ0ENIrd+6TQ/EDUgkTfUDh7rSJXkSw3GK013femR/y2T458Uxhcf
oZky9bPwlx8cNtPOmSKe7I9prk3gjbf4ZCoRL+LwEBjA967uLapsGjjBMPMxerDFwESo+RQXHmo9
G/FNCVMMb/r2C6+wEjzwigip6WHjQT1vbttoYpQyC64sc3A59/iIcjQ/jVnG6x7FeOve1W/2p/2G
VphXcJBYb6NYBEi9oqUYR6xDQbC7dbIFRQmdV5tS6JRKQVqernYIc0uB5AAlDMIRGp2gxmv3dkN4
xmB5sEmyrVZsjdo+zhKqsvbAXEfQd4HgU/cdI5f2pxyKsu50tuHTnn+bNvIpd/I2CDqXu4gSFeBb
hgcAG+pln0aFHjQUEVHC3cr/NO0rmxjNTIS1tHHEh1HSRYn9HaGMsoonvO3Jp06KYFK4tFGIp4en
CaGOXvebsRw4PdAJwYoLiCqTClv5UNwhlLfIQCthrdT1pg3bifQ26At1408DBnFS87PO5+HWIVyB
1SILXy2NVo+VpF62NfvwR1lYaVYISEVTbfC3O/lIB2rR0yGsvDYRgahR9EOGh2VYdW8XVIptFv3s
fFIn85jSn2dn262GqOrsjM24TmfPGueHxhRRGNrYPDYmVKt7E+Z7OUIDQSZ8LMoTRfVGY4R2CfxD
SlbHu4J9nn2riugHQkPxaA8NKKTa6NVlWNmA+7l1ndoZIiLUhZhbsMZ+MXx4N85H6Ba336K/Kbms
CU71qMZO6ZXRYhre02pCsTdVDK9ZFlbf5sl/kXYTRwdD2/CyOEsRJDpQAHdx4JeeohLd6TifEaRC
TFMlHqX2c/n+YYtCamfZQJykAOJtsM+R8JqRgsDc2QxFwcduVW0sFxUAkDnQgVzbFAZkneyNw9S4
Gwwi4Vz7AUPW3V2cy9WusZn+qNUgMUAOS+VAnGUcWzuk3SDEtdzzbAW12G9STt95oGBM7oJGae4K
44IfGFZA0v1XxTyo4+2GuhkX54LIrUNBR4veGuZlfG+aqFPVhvf+swN1s/i7H9UlRrfDMNXrTmuI
xh9J4eUNev8AHOPZWdfs4rIyuVLUQ5etSSN4zZafuNowrmuHnoundP3L5Jx7Z7op/HwuXskvu43M
QidPDVk6FXp8UDd3q+KuPP94bwrSR1nOw+Pglx7Hw0NOjxptJvEWbNHskFLhIb0f7dvV3KkUxd57
HCUsEYNeUSU0LzinrEuBEl3mFPU3sNAh9S8PYqKb1aQKL2WGW0NW6DR8F3lt9ldPaGd/JFanvGSD
pgXpyP3inAjJYqbNUrCJG8MX7QeqqJrX3drsbmccHIUA88yXfp3OKfRO6bWGx+4ZKw+7rl+l4A+c
h/9h5TUm2R+lxRRviRX36JbpAJr1thQ77AAxZmAZ99n7Dkns+lud173XuDJ+jetWGQHptPx7Zc9f
iGeq9gYh8WUdL4wC4IMNfeSCsMH44hV/ShOun11T8FrDQ7v4ss8LNAW2I2Tz0d1sqKLo8rDPT2OV
vpet1wCJrXJYIXXswnk8zzjzDtSi0RSzdfGuPXbG1Prc7FqfEu9Wu/l3GZeXO3DhNsXcUKWHh7vz
BpEKMY4Y5Iz5pnHgLwqeEcOeJQj9r+Glve09IAoDTUIEZuXig8hYUD/TpsWhVuV9cyG60rGjAZXR
QIbmCf3utznIaubKvTrUjOzTo08pyeZkflKqYgAP6G7xwXfGAUEFKmb+WV2Vup35r+DqN+iPFax7
5YTzhoaHaNlUTLwdKm8Jt27wKE2sxSVgUyN/al/9AmWgZ8E39qemOqEWrUd/yirT6z8WlMXXxyf2
ZkMs1WqD9oSHN3CNbgQDuoFqa73/1LMZot0GgV6ot3ANLDTxTkZYX5Z/EIxrTbIQ6ZgfjAZN2Yst
8/003vF+vA9eo2aCD4i3+svpcrxC/7QaaAoa9RGtRvaz6u+7vx/cUNAi7zMpVp1yH7maC0XuOLfJ
pjvaRaCDaNZkCOHWLQzxafmA0XBw0FjGDqBPdt7QLQmJRNyThk27Q/QNyIWukYzDSSO9MKxzRFCL
CdfVw72AHEV0PX7BBOvtagaM8Up7i4Y13P2jrRMcJK+SRxCKJojLmBWqfLYWoSNhn9KWKfhEsmqD
HN2gMQllPHpcJZ4ZHAIhk8Im2VN5IEWVIrkGKvlUJ2Hte8pDEGAQQ4TUJhvvPIwQ5PyNPwIUh62t
CEPgc0qPCL/lKvRQlMrJ2FacpOSC8ifgVYoJwbuUSQH9UdYeEgvB04GsnYsUmvH7dMSMJCpfLB5t
olxlhiADwjf2pg5MyRx1IMwSia9EWwjE5yCiiDT2jzimCFTkEyFWLTSvE+VodPQSpivA9Ekvks3k
G+AQMOGEgn3CyhCquEWlKZg6HDl+peCRYMxvmmDfTzRbhf4paaODXL8EQeBuNc5KCaZgGkIhL46O
+txlNuasLQYNJ5s3xLMEZ/sOTyr6iPBE4Zdf5FLYJdWwAIsiswDnmyn5Qr77BrF+HJIR5aInQCZr
D8FWCnA4EPO5CL7oGBlEchY94RrgsTsbUEqgELaYZ1FdwTYlZBWcQZQKyqA1UAEYIfEFSk6wlqfS
vgCf6DxCy7VoxAwhXXyRuDs0D1BmLHgNyJ01W3XL5LRoUYIRoh51dCKpL4eJ+upoN24DJ5E63tqd
3y7z2+3+krodLsXVGu6sIZHp3qx5e3PJjxD5Z/SFSXGXVHYylnqAQ0ACCecE/Xf8FEXDXyqYZpNk
BphQjg+AQYPVFu20BDyB9cvpJaKaIIDk7IweRznhLpk/MiSx+Izh0VwSXr+cPHtE9goYitOfD6SE
yp3HmmCwYGGFSzIusf92tT26v8Mh/17CV5BDzjIRQMLkJyR5dD1KKXEpAGuaKiH/gqQFqAjx0PVv
u+pwKXSY4ws3wii6X/dQaMU32P5CnZPwm7sBehzC6esj3lNHyIkL0C4EeOJzuDzGGOiGe+Gav5sT
DDMYpflURwtoa2MG3x1Hg0EUgey2BLtN4oMf14QKAVOSt9JLoU1cO6yZyXxqM1AMW82a+/Pwe3Va
99A+xRcQCYMXA1JO5mCWDFLR/PeRkbeAWoj9wSCwoMAVSbhObSYWzC4HywQJseOIlTwGkC3IHHKj
353VdME5+C3wHjM0h8RAR8ern7/B2tUC8AV6svO4PfqTkATmlmRlUiXKetya0lTaihpOngqOLdqO
CM/KO3wNowjogoFuXX0VACpCnXQ0hAWJwqwPII0vJBxwXgM9mQQJnAr2MkMAspfjmgusE2Dorb3p
RTAuuSh+Lr6vAPo6OSYYk/HLq2KhDu06X8uCyvQhH+vmiQtAlwnMFT2gyOErPSVbqU0oi6nwQCiG
0sSyOrxUFgSIAQNRMlI9K8VKfFkmk3iuFUzOlNzxPV93BGZOMVTaRxje/5dZjugv2dvYSQEluITf
bKruzOHNIeG3BWjKliunwF1tIA0qxa47I+LmFmRUvhZCCPYbAK7eu0EQyU8BEjxfG4peNWchEieY
UVUL6HIh9fH6761SCGJlAPisaVqBkpdiJcvS5Sb2uxN04VrawEoaGcZIF6DlrxvewxBlI/IClg7L
OQhEyAaTTLWblJJWRuWBe4mt5ykyHbItGI5W92toZIaFxgl01GBCbuGJGgCo4kZwG3DrfK7QPZpi
+rTR5V/KhGDKUy0lpSmBECHI6jAum3mmGRvAjZDpm7P4e1gTWWwuk8MIX5bskfaRng8dBFBVe/Cb
neNlXGrSqzh5PkyblJNcd6OL+zJw9B1JPaWj/0MINdx66PxQ4vh771pV+kjhzEE+jbD+2SwaCl23
vu7IqU2St8wALxbm7+RLDZ5o/koG92YBPPDm2p75GENw0a4alUARtTjEmfwmMvQm2j+E9UbEYf2B
NpPPTTzJR0tm/mvqlZeCuWyR8qhoVz1Jmop4pHckKcrbpPqUF3/jw/TA70eRt9EVgqvya127Fh6m
mxQ30DAnx0QHKWe2+MJYOazrgeOA2QbhnpqcSKBsdkjek4Mht/3iQNFlQatRKTXxeTwli7ThrBp5
JXhIGiw6u5CtkG3pYROU1wHS/wejaxkxmV8zVrgzk/+t5BgLmZtObF2edtIgatPwbxYH5nOrXM83
Ffm1bEKQqcNgDLS/IT+muiaZoavGteGjhGwJMA8qcGmVU8MaacvqgjCABMGOz7LDlOPEcnDf3k6W
1oib8D0H9Wi3RNR7Q20gkNG8CSCKUBZrNgbFqPcudy0oBFdRz5l8UFRffCicxZ78UVJ0m11wJZLS
qPQ/ps5rS3GlWcJPxFp4cysvAWo8zdywgKZBeO+e/nxRNbP/MxroboxsKSszMjJy8aKgEh8LKbeR
xLidMs7OLwEQmuC4s/X2HQ9lQZvmUY4BS8Q6w+88Te5/Pi0Cv9pi+qcRlMafVo4uO5VvUEpCtFEG
X+w+qlJlNqE6tzmNkSYAKSz+wv1f7lrlt2oxqcbIIaRydYiYUHOv8D5Z+bdHJI1gFXt+RwTquzEv
oNmHQvqKWkkCSJCv3NtbdaeonsVbtjAv/9IrFMhtNSr1iUH2Uv19DY6jw4A2Ct0HGsE/j8m+hw7V
/k9uVO+UvMYXiX7BNun8CEJX6t2Dx/hD14xz7zhEymy8H+7b5+Wuf+42xvWkDKLyVelllAnSH274
SC5o52PpjmNIdGhi5ZxaC4mj8JyS7w4qyMND1E5e8bmbayP/zQbB1xzS3S79OIMFLOh21s1Qxj5R
hoBOQlprfmBKkJcIn+1VGzXR4JFkw+kA9n3eWVBBSefzsl9Ns1ktyKGJ/2zTW68QCg17LAoUYNwi
WEDom1XGWVhq1eFt1CmqeM6o6B9+uveAmlPYBw1XNep08UmyNv0aomnByTc/Sa69ScrRo10L9wHV
560qTaXwodFUZIi2i1/QPMqd1yyX0ikofIRZ5/m96z2Sjd9oN8JqUHM/zcbvvvOZrWln/PjN92kn
799bhZ9z85G+F7leLbyNt51Tb9d9pLs/F5rgvtrF8cFdeevlKmjgVIgfVU13vKLwBMTaBZcgB0yX
vJJfpEC/4H9Y3p5dXn7e23f0O1WmZnkHtbAWvn43szfFpYTXYaVbYrlAWVcsvIo5Xd7JP26c3PL9
c4hyo9wMjdTmqdlgADYpAODUZSFVSoM3OguD07jmo6xMeRIJI1J3W3dMUrGzoLSA2qdFOGm1xFzL
EiWZ9mCHe1KqYdUjBznnH+7ZI9KLsH53TktULQsyLpc5yg5sjdSWCirEAn8qqWiOVa5PlVqpBxVh
iFVe/A4pzYcLhLGKVYyAYFuoeGpB6AR7bnKMp04t9FNkOtwEbNfdOEPoorLHmkvJocMTLbhTmgO/
vUnBzaPMStHaOUYT2z3hha7cCY7oZoY+JeVlBYrMULmjQK6lX8ZsCuTHBUBpTV7+BKkDvs4P2uXB
3EN6BBfWfJBPjLV/FFhQQvFwquSUt24J7ojq3jZgSZxVe4icunYOL6vT4bMuYBVfvXvjcTjO3HBx
D7TJ1g3RznHVST/s3qROrLFk5pHj1+t16uw21NhtgJ4j1TFZgHplm3icmWftDFutlyvPupW2ZjNq
klmejAUuHHGOKeigExfKGSe/4i/qNNpmD6seIps+597nCnRUK7gFvXtEKvfIpWvv0UQ1+NF8UBP9
iqiLTsj30AwTMck+jmiCNgX/P80ME8G5DLIuncBoLTSN+XT0iSD9BDSzoWgZhHl5pPoNPgevYPan
Cb6H9ctW+GW2nG7rctUv/uJKxZyK7RTkyT2FZ9FhMCD05JRCc7qvnK2rt+eQJVjBKFkg2EQ5XiW1
l4ArQccx/6bmg10CbhQbzPVS2SRaiaPiIv+9mx1mx7gRln4p4P3WnfTg5BcSlJZq3W188yUvWkru
qIc+W/e4hNxRiQGFZQjuLBf/5tPGGXUkKa6e/DvSQgc6hB2ifHxqFnmcmpiz9nRQnJQn9433RsWx
txpmw9u4OgGQomcI53L5mn9YOI/X5XWJZSvNS/P6MyrNFQ1s/6jKUYxNcmz6cUd9gUozFd5VsMPr
BcV8iMihL3L6KjUPX7ugdAOcJffYvrZLlA2qIo2vhXdTrPfkJyBZhCYErZ/QyUN0BPtIb2cQ/Qp5
71UEOzcqcNFMsc3XJzqipzeNKVY0lBqGb5oOh7Obe/T26kxLCzIAK4zUdfCge3kB/VikjoN68AiR
N6CQax/s/tAUN3xHb1i0tQ44GAP26FXMGtZ+FgAaB2sfCS4XgNUt0guyOaSNVHJqoxEUnoN11KCJ
ToOWz2410MrpqBQgJB6qVmzt34YX2n9rQ7fwGBx4D0WC0OVFhHk3Cd292cOSW2JP6cnjvdo8wne8
Q3e1MCsa41pGR1cD4M0DM8BjMnl7aOP//d66SW2yW/i7SFL33CokMiVazjHiAhgX7k3RXn9+N7hu
6GlQUJILxP4X/VX1IXUWZftJTimBSaGYcjG2gEX0AfGgRd8ToUD5fuWClQk+gMopO1xO5Bv/9IfD
FNtQIRymDBcVX/bj5SN+1UH8wCmZ/ZLh077tsCRP2p4jo8tozYggwg8gaMWnPSA3PyYX+6Sb3xph
iSOqrFX3o1gibMKf/P6QfiR472MCWy3ZmKuHgRwvtDmExbCb57iWIFuc/ex6uDBI8yJLxQNziUrx
uqmzvW42lmukYz4+ebzwpS6cnPv7gEdMEi65sopKcqW9EjMpSsYPJNtjmfmK+46LTob2klsZ3dx6
QIE9l592cIwW5kpGjuWjKIQ6uZo/UduglFBjCZErrrzu21kxSGc0e0om3Ngy2bIJSJBjVDDvwclp
Mb1kYXUAYwJLr9JrjPpCEjmyRXtgL1uvqEjSFtztseZhT/ptpsYOo+VePT0obkXtgrLgbWxL7jqn
qIOVKsGFKTufrrXIqCkwt72Sf8aJaRu54SNiORlf00SjOmw9ysE9rn6vKM3mNBWdKR0OO7f04szQ
P36z1X3r5ux+X91Pjbm4fux+KL51GkOaxI1IyoBl387e4zE+IWk3PbnVLrlu5HLo3iS7QNfHcE9y
kc4+3q1Dz2/KJJXW3FKofgaLFSlnuax6S0qyadiALw9MSWyouEURQJl6mW1KqQGlXxqvpNB5VsxP
5RylxIrbFBcoVoU6CuYnnggxJA0Wuy+YhMBkBDrlrmrxVbL1Imx9AdLdKT+jqB8uKg2u4CdkaUb/
dbr3merVKqCTrbS0FJp8mCczWwzJHvLpKhVnpUC4hYr2eGYdyrCcR1qnQEeLG4t4abdgd/oMcR4k
AQLGrkNLKDKdLzqgR1mVTjI+PT63Kbq9x1khQItNYdt5tB+pzkK1LoIpMy+HfetSFgKKo+DRoKVz
4l59Wow4AjskB4HRVGcgAFfn4zibwuWHfQhyot21kMIp0Nk+BedExFkRsOYCXf4XMiqsLbr1RAGw
OO0Wv8j1BUrJVCioEtQw6FBPgiOhYPrb8G8JxFagALrC+gAgjNaszSpce7ZPwT4R0Kq/7SA4DmFG
g/4C5ifizJSaxJpUFZ3dYE6YrkIsG+vpmbXN5yqxEmFNP+e8Ap4xp+d8iEgQB8a6u/NDoMIk1UgI
LRJIIWbbx6G5vXOA5KWd0fpW3IFM43KRsDwHJmHypJhd+CyhvLzTTJaoEVp79HHz37QAGp1GEjDA
JdLkj3WKx2CHy6CHNyUPpwfidWoiaRSp6DXELbtQCcuodHJt/TY2Ppo2RyQTb1HHqoRSXpD910M6
7EXuzxXOZ8HnbsQa4yzifKGiANERNUvc96PXGNGyyeVdiSpgUHeOj5+HfeF3rSUdys3fOH7ChJPK
9rQmd48kgvFF9RXtw8Ufm6/kA9zCp4c2hPZ1FT9QbsdOabfHk0nr5CT4wfiDbE/+rMw1Xi3flkGB
jeNyEvD6XOx+JmdbRDAa6ED9Em7YCIgZGGh6/leKodyGZAuELU4p4RPOyNXjE4KvDH/JEtJXwJEi
Jh085K7ojaZruk/E4NVioTbLuLW3pvhrvAMYx2dIoZyVGmLV4ppB6IXNqGp6DUItwqTmZAcEbVmC
/Fyjc4tJotxjLpD2H5VBhpk45V8t83Nx9eSs3Rg1yOTjSI4XxRjJlKY8w/FYM+kLs13EmXthTOVV
yqIfonqLVgEs5/9mDOtHyk9kWmXrCPHSR1pTHc4iAwEVx3ZeA8A5+EPaxBlH/Of3QEzXT9O6gojZ
sP+O+hDjkkQxSNWZUBFEbd9E4G4v5N9EFGBk4Fj4pn4w5w+HOF9U+OkmPLqvOVmp6DzEq/7C4/ao
xw50IenfMu2AJretroQUODS1bwnQLtGpWVcczCum/FOIKM0l6A+M4sSxDYkOs0CmihhLk16nFbbC
iTPx0zTV8J4V/GE9IvvulfxN8+JQqUfUZUY+hzEejzuccWlp8HU89jFxjMZf3ZmR2+RwyEe6SI+1
kW81s/TbyUeIXXPSNrp35JvTeIOzOeHmpnGBddY1A9KFIsDjYSOLPCJz0+Bokttaey28e2vABc3N
GilfX1Qe2AFDpT9jQ9KOpWhLEbsK2dFYgRPZYddYnyJCrR7giIeibYmfsCtvoj29XA10jyOaY0yN
fCzUWSSsQvArVQPdCdeQDTelGm4vzMrHX+YKrKFZ0kfMBH8ICszlUunMW9WQKSGOXApr4HTiRTbW
qZOiAix4tqBqMo1vbCxGUn/nFLExOK8ee08u3jnGOmMaQ1qsV6NxK1ekTlhMq2KcmLGcGb6h2EeL
uR7IgTm5ZDa7pfYMy1ekWR8xjzxGBI38l5/6dMwynrM5RVwp+VRE1uUA6t7Amr5zAFPHfExutnVF
tQJrIHVG9W5e55jnDe6aItaLO8RQzlqcTAhSLvkdHYWs9ZPQyi5yWhWG3Y0rK3dWMf0ZnxDdDbM2
XbfJpBZycB9Cc+WHloAIzg2zvtBFroXp25tMMP4uAA7eEQTo+ddSEThtZFl0sNrqAk9vEbIGDQl9
YYmV1F0jnOLhnPpV9eI7DQ4/heB+dRYF2uQ612Aa1NoyGlp0CUiSD1Aee0MTZZK6+ZuZvLpnQKSI
1/zA5Or6LlBduHJwu5HiRxtpFgN181D8obUodJdJkimScEyZi3qKVmHx54Q2fTFWsLsey4TX6D9N
Ux7//Hcv7H2zoj1JkSGtmGrrVcdv5/iFHi7gwbF/QWCDYEnTphnZUybR2Uye84Hm0sKeaEzGfa5o
iW8H24CmxAP6hPB6mTtCt40uxpVp6M617WiwPL1NTwfwAZ0iqhoiYOyeekXCPF2pIivDMrrvwSss
mh0TZiEzkIvBbCKKdGaJpkewtwHGZPL0NFjNLc8I0Z2ge2EuL0jJr317aqoTBvgZ8g+e+FrCm/Uu
C7MIHzdlOnBUA/Qhm6qbznzNTprasHI9rRTraZL/ZxcR+Vez+IRW4uaG6B5/wuf3Zeqv70Gp4dXv
IBp7MMsHmm6rdh3jWNYNpTtH51BDMu8dO+jes9+aZPSs2EtX8sr0cfKL/SsIgUIv3cOagRV8ZWHD
F85GK4ZYC2CL8BfibWDjJQY+PNNt+hh+AFTQbeCTeUjQf79mITPBZtegjLacASEYWDYA0ZykhwaV
Blcu/OBuyG+qJMdYcVudluFyZBqhTrUsAwfQovJaV1jzFMXYVUz0DO9KToZimVcyJgQ8YX04/iPH
qS+e44+P0wIq2BKOlf/Jcaep5MtQK5A14iyrmI7ZHrhYSRnN1qe+4CD5Fksyj0sO3hy4VEuYtoCk
mKz86eBJPo5f6bYRr+eSUnLe9Ov9ixcCCXBnccsTRS2AXnkijluMnwZOa/yhm4/2V37iydmlGqe7
np41z8iy/BO4Ep4kwyrLoOiYbkBm5n92atCGnpOavwoXGbDdNVAAncWlUIa3Zp6lTwWMaDxCnUpd
fViC6GehBcGAs3GIQiK84UB6FVQkcTOFINtQDyRDRtNdfzrMQQF8h++QHt3UBRR+VCMgvOAJTwKK
cvggL1Imk20ZDAqRtDI5/mo9oezqC1mfB8GTlDuU2hR9RPHW09QVKKuidB0ppBr17FSyKq1DLljJ
P330/5egKaLhoxv3h0oPvga1jm+ICdC0+6Rfjz6cAHUaqJC1bbRyLWoQATtAkUmW36PK5NrchOhF
NMRGDcRJrXX0lzauLyh0V5Gw0oho4aDBLGH+tmrK3vxiU5y2KHBPIW1MBk8VNSo2GSh++YptQNSg
vFISIlJhISxjmVPPIQfAOgN6xQRsHKIWRaS3VvUxhOGMdt+Klu0hrd9fSJCuVwmc2fGD1hxoppcw
U40flOjDCyxkQl6fDNLhodiVTN8mRrj0unKmNP+g75K/QdgRvXPalkGHL/nrVrFdIhWVfGC8N74R
Oc/QvUcv8etyQ6KI9Bi9NVFuWiO+7aFnmZ2aEMJrCCji49Kz9ftN1huZ6hOEeE4UXXMuC8Sxa5RT
QSr7A9ny/muzpbjFqgvy5nKP9cAu4iVym5GDJMlGTo30p9QO9PT0M2DEYhlh0AAq27qFWgPsQxjx
pW/E9UZ46YR3umMJE+2CvQw7C6vAJDIUj+Yu2JJG1mUoYHLPLhJY+FuK7Uwe0mFnRJbS7U6k2aZy
hHIx2WiZdIuqIBcH9kRagAmtjG+3bPjLDnM4zaXAqvBjcIzwhUTB0ppZo66eqABK/utAPy2UxTR+
tSgCrpEmL5BSVM2r7jyilORkjc6B6ELbPxtcQ44HrhlukpwxVSYp7vgXbdSgMheZMXRboFY5qqNK
ovtM8lkK+OuQBPLu3B4txdPaK5sBVeWP8tvaP3Li8Ou4ve/cgJX+w+husYqeYD6Y7uEdWISuAMAm
YipJDqNEJanlfGvQClRRXxq0ZQd6V7AK7VfRbWPCoxaV9DQyTDEAMgU9/LX/u+T4PUs2/Qf9Fcmg
1ukjEK3L8Xtyn+zGj3EBu0QXrWa5SgMnf3X1c+01JLjgRiZk2no0rRycqB6KtexiTcTLs+fBoj96
zZ6jvJhgwjJ0zBC/bNZdZ0xnUKwCXaQzFU3wHoFlRL8Q0iEJrsdA6xACYu/OvKmut9/UOTwTKWoM
Cc8WYY9RzaHTzsjM3roEEF+JHuVO20wyueQeQTEsWNwjgiASp+Zql/tA8xBQyxX3tY+z9q5MIPwE
uKm4ZUAnPBvU1GgeMv1TWfl06igsLo2v94X+AOEtPs92P4/O5eu6fORRudrN75Mp4udX9xMBzCPA
jlg3+ns15NvaMLCpBy6BrEumjxga0T+K3MzVyfl0qQHTiF41NSnd/jkcupSfrNCq9hFTzpIak7Rp
DUGit5GSC6UDcOa8YTXOjpgeootzZ5e5q58KtSJORUkK1D3TZ6uR0J8BCPzdp913X3D49vsVvshc
PsLC8BEe/DP4qTD6O43ohLo26I+26+0HjxEtdEe7WRHyLqDep0OGJKVtHDcYneG/83Qfo4NsXHPH
CtXwDhSjimxI78xoC+0NKB/Fk5x3Ck/hAbfL3/bVBu8CDiL37+Juknzz0D6RcNVrelVflvsnUT4S
74IthgDaxv94+f/Smw9fqOieheeYRG38+c11XwTcCjIKnIWXfxwUg7d3RTTT+l/gNYROsZxxeUE2
pFFUUgvfgVxy8qTJHQ5F5xFd+vdesQoPmix9wL1Cx9saLU6xL9QVMZ4BoPFaYOPhEdDkFIYxCMkX
J4lzsj07N2LnEMIuIjvbTuFDh1vIemTS3uF3/jQ8nXGmGSB76n0OUOx9ZM4341ev1K7UaIfq3S6t
M31BW6zu8vvwG7Rm6SJ+3J2SScQ0ZSt0y/u5W1AEHiOf0KZXyBfB4867baKae4MSSndDFG+ZLJGU
T6pflbAEezO8+evZevYEhlcsVeheCBDugf15ImA4ywl1ESLGgYJGQaI3a2ft0/zWrOwZcvknSjR1
QDIELHFRq16pVx8oY1Bz6y0FHQpLqniEn6TRPgJPflW6LxRGhXy3SGvqVOvqrHsbMgI2j1LAO1aE
qZBVSwOHVE6pjXtolHejXCKsJI2wmOFSNkgT1MIjF7wWlpJSsicbUEmKQSOkxyz6yhpAClAuRJN2
ubSpwPA0BumlExxC0kp/MvNzN0QWPYSmOVkvjSeCHzLdI7c39ZWBXw9R722LMyy9gLWv3MHbGVKG
DcJBTzRc3DqggILju5frbuQ8QubmD+VCBBiVQt03uPo2bFNwV+1XIQM8kkdSAl+yOdvfIcENLZbx
DRnBTHHACUw8nY5iRy3K1Ty96VejSzManPe8iQlvo0aoc3dv0eZl9uRZ4/7hA/nRgbVBcAE29kEl
RbWdzLTUNlHsQHtcODHwVFA7g08/Tc8EQYvjb7YZr4W5q3prh2aktCHt3Gn9PwH1MsPWrZSBlwm2
y19TzsaM7J9f7xC/DFF7pfcVWy9P6G1KoFInXsqWU8RQ+Q15FpsPPocFpRxRLZZnRpdl9DGfvVqw
RXSRoiEmN9SI91IE2qePVvX3Ptug9Lz5oT0rrfMqhHjkLEgFgYkXvfqVaXL9CGHLcHSQm5Pt76ZF
0WL0pJKKGq2Q7mnROTo3S3GF5RrpWfWMepZoF3UzQRW+78nL4dDm6eBQ6t8Cmnxsx9TMfPoXuqu1
70mj0a5TY/UKNnE+Uash8ofkEO4k6nJfcr6RkMbreATFEK358IL7Xepfac2CU4uEOz3vruHnq5b/
LZ7nkph7VhHo9D40eNj+5tbDDQWhwZEM2DWcUjbc3MOkOka1gXxqqebcnV/+/eBd03jk3YUddox+
0BkmStBgzWOEwRLlWqvka0WaEW3lIJtJoQHN+r6EiU/feHcUf2mBAcfyNp6R/AgcMnDdrSIbA7fc
GHN5WmtqbIJKLXGOMKAGPhXBQTPpGjq7JZriXTOLc7J4rSEoAmsybVnIEbweSEWwF9MVBB06cBBt
Kz4XbDvHs5FfRB310a/+Qa48oPqtpTBFuRnM2UJKJMrWKEMkfraORBztT/+0eIeNiAxqHYr2hhZ+
tJjtVFhqLPeoXIpudZ+iFWxDtREUgT5NMlAWY6Z8Gk8C7ZWmFvioIF605AkTD8AFoOaw4g6ZpfKG
XCFURHwdsMuh5iuFLzXvt+H9wuHxt1/r7iF8z5X6PQxXRJqazehYhokBOejV4kZcY6n60Oo2re2v
3EEOmYtT9dewsSnmSSteLriQLa4O6RjVupMl3vC6gqnK3wpx1e2hth3m+q9v2vz9TYwpNWb1YYVs
yEMCQzZC0ODogG3Brm/khkEjVzhBwMNhOV6FFf8+KXt053DpE8VM4G8g/AD5AmIpBmbqtKhW7s/G
xsVnQnDRRFDthNWCp3/mmYsv7JPLCevnn6AqAa5HowCp1hRHqgZkx3jARpbuyXX2hqQrQj5lVVC2
dPvYy60aAuj5ZLgV9JEPvDEy6KrBHxdCYYru7y7DvruHEQhDccQLXaJYUcZpjJFIXWlDVRXp9lYB
mb5905bVS7DvotFkRKwYV2yG1COceIVNKkotBDBS5Z9aP9NmNxtKbjFKBbsSL8ANpcOy/Yvkl4mJ
lB6PwZutCsZ8oHOis6Kgq+A9yERxNUA8zAnSSdKi1No8w5mdQ2FVaCYwS+EQNwi/bRWvbch7ceO9
TNVIT5Qr5ue22DDLjHgHsj/qOT2QeqiUrMUixD3y9S8RVEG4BX7xPnFTGZPcSAV0bbxeazYOQ8Ip
Zhy0tKqTRk+aEso3tGY+8z9+MFRcLuYghuuq3QGFZh+7qLIsl3GPzA9ONzs42CCO0iOjGMYLmGFw
c3rzP+U4SYoOtKph3ktnE+Xcs8kZjxKYiDsLLPYdADb5kwmDA5CT318usLSKKcjM6yPLHnMFB4dq
Y28sogGQU9khB8G22Mt02D+lBR9UkWRCMJlCEyx37g+6QV7PHMgbbKn3QIGW7q+chKMqT+R3mxuC
l2j9QwDAG6EyXpooLcjEiTLatmz5Ba0kR7MUjJRWACq9ZYrWTshlETAs5Bt8Ey7BP++kEur4lF7U
Il7SjmiSwMMGHEYLHHwqw5eTJAF8SbVZ85anaKELq31i7tSuTKlrkF4u44P/0G/M7XWllO6cyExD
0wmuIZ1EmEAp3D149LupRfCC5D/XKICK3N+pcag1FWRefk7vKvBc483I4847j/YWh2mTFAH1xLuR
nZpiROlgijk6GzX8C7Ob7hmVlNCplbtEUkUShrVpfN2uiliVY5buyYHiL8NVVmHLHdq+no++UCYR
G9dtPTb8NqVIpvZTiQUXSThkeyUXVKNuptqzYJAU4gRH7anvvyCCMaKcAkkbCkMkTf3ka1PNh5rf
OlSnH0drzjHhCRxqVczwY674UpiAom/xsB9MdTRcIOKEBtE5UDQi2wNjGRxELg6lVdALBIyMuhRN
9alpq8Dhxg+abIg5h+sl+88MM/WRx/6xwcquze6Mqfrh7BoqXl/tx/kL0mEW9CnIiZQXIz765UNd
ZoouL3czr/vTBUxb3VL+13Lxnh6OQJeXcMVQhM+7So5XZpfXQeX2gDIPTjPAHPfkA5mA3pXA7jKg
RdD5FtDlop6PDxTJury/7pSnaZWm4Y8eAtbN52wzUWyNzTHWpzYG756zCPRQxkp2R0AIL2y86YR7
PRESjsV5OeVJwydzSkfVFMYHmbKzByePVHMFpozi6VuC/h65QWtvZK+0Ogv4UPZtrB5azcToRtPS
FgRYiEqXZgCcKm4e9qmnr2JKe+ugB5cf5UR3FwyUhAS5UEIypI46BjzE8xmpBgr9J5F7NNGK5cng
0OzwCBCqosLnGFUGjBkNH+puuvTj8/r6mJaKV0zxgGl7K5/vzFkNjriA73D3rfaXt6CAmySu/dXX
9CAxNtjjI+Gm27TGYFGZwzEC5ISHL+xJNVRahIBKlJ6q9pBv8L5AU6FAcpuFjNgr8RcJ53ybVDuk
OnvePgYPw2B3db8LoTSlCybb1xRMJSKEviQZbOmO2UXzhjatBwCqD9Ya7cIDw1Qga8M74BpuiL23
PO/J37ygyF0PjlI5GS6iHjlKI1d0/l59MXYYlXzrOp6m3VUgN1IklgYg7orHDhdUolv8Lyri/7eQ
uPWLTr1pMjvhLVRWb/91EiXLKUabRJvXlrro9HHy2UGYcaHuZy5LcxX85jbqroehwuPSfAFvjLhG
/Ab6bpG/wkuTd6Zby0ADG2OAlXORX5bBlpaHlufZJG9NclBML74pn04+nmK3O+3VaazlD6sRoiSk
eHHuNhHpMY/cIRXnhu/3hq0G59afkWZnxhLPV9mBCbMQL9v8npIDCnlNKiTZwtMqkAlQ0lUZPLE0
cJMc4BHAkXxLu0AACWZiMBLS/TpwPcj+Y7F/+P8jNFxuYgELHt+p6gCdbf/0kyHHPtRBQwCwhDa4
/pzjjVNtilSAzAUAy4F7gU2wJdYKv9LpQ8+VfO4l1OPiHr+eJDDJtLEwHNa+ri5Rzd/RW/Gqvkb/
I3gihJpPUCjgDnihQiP/LOtRIAwkKZupsazRLB9pCjBL+wKKguNtJFoH6XbFAM9UWKFFA2VltY4N
yqHIB5pwUr5eY5F3BWYK2ZNTiFQIZluLxe0xUyoIAa6WxRYaSL4jVLkKNlspghKF9RsJfHDrSczC
xjRrusaUKXWi1021kWYkX7Dqua/rSFt6g0DbZZ4DnhvMb0gWz1/xfE5DOt65p+g24qLineG76pOH
Dq9QtWYTN2QayBnrdWB9RM5xFwUFE1Zz0FDMdIfPaWLJCqjEoxjOHJhWx0NIudSXjVTagLTjf6nM
+VyFcSoIUl0Us5FKzk4t6Yo+fdoJmrMuGHjfo6gV9X5+1U5oR+cYzimWEm/ha06ZHrwYVdniZGds
AEcNEoTQZIBYOYhfX+RoNO1yGrUKEX3ng8ESLeA/5USTu0LCf9dOdcBMOiPs7k+TtMLq1Hz1kAsB
UxcPz1Z/WUxALu0jJqGuPN81VFLg6PaWIJRxAzOP7Bd2nt3UmWFP5FFqeUR19lGJf4UPmjNEl8DI
4ZgxC5ppalDyjHOLEQx7cI/4Mg0bA3VjF4NFTp4JQdu032BFpr0Ew1CcJCmyyFW60nxrY9qjiIAu
y6lMxRFC0s4EsEx64YYKJDhFnDcxOrQVec/aUQTLUPeJcMD1Ox4xbrFRSUbVXLNUhkYdjD4qn7pv
zTVGzJQ2GkzxTPS/70hB+S8eWZdS7czrE0BiDekm+47ASbHD/GacMOrG+r+/u/ahrZntHnVJf3ED
qFWClhEzoExyhqPnvMcZDgYBpjElfJYISNuscVeb17CvKgzbMHcqsyYbjknn6UfSZYAPKMxRjKxi
ZbTpRipTHsFI1NxlpZOV2ZBDp2px+uU46YbNknVk6Fi3Sr+2GR9zYh92U1Vp8qTorBQoL6B5D+mA
5M80RL2Uq4Fp4FFmlNvvyxhomqR8GYuoYE5/aRfA2Y2x+Jf1uxDT5aBRj7rJrBFOlMFVpE4zYXfT
rGD077GsvGaIS5fW2OSpZ5bUM5vBLR5VMwQhiTDoekQ8kqZZJ+tM0o9P50rxrgg8kovDH1RYJWIz
TGzdBKwUKDG+P1aCisiDj80STUTaxM0FGRA1gmlkyFaw00r+29kGGl9rlra0TR5KAzMTbMyUqUkx
nUygUsFAtlwnvcuai05ySIZ7L4EomOQ95eBT8u794cdHPLDLnqUQbkT2mQ357IxEuz9JZ2gpbj0/
7HQgCRZcWumwg78ExBDFLnC2U/iBpL6Z3+qOqR6CeSZmiGG3nONJMoQ+3R/OYGrA3vGeX/XmOWDu
m5UDvs92RNg6BswuJDE5wQew0Rqj8Am9MEmYmjSzmwQyqIb8dDOh/Rqem9w0eV56GGcfy32b4IVx
rTVU7PIvghDjV47Tk0mJVn18Qw/TYEB+niZBzXfsla5UBXa7+FnTbw0HaAgj8d9FR6h/y3/gLPFP
R62gTHP1NmYA1MKHf24xsddNCZBmffkZoq4LpRZtFOLSaKYVMDSYxfF1ldPX1gCHwI38Vivs+BOd
nCL7Q7oF70fXfeo0oK6IJnWPyebyuxbtrPioNk0BnDYTKWRPu1TtwjEWX/Djsv034eRR4wh63YkU
kjO5xqk9OI1TEQxEJtDFOxA5m+toiVIKNQHZFjtojIQCsQhP4jypSAgvgz0eh+hdooyn4PUf1U0j
WVy8f4u8Lx3OhVN9oohC9KxydMOD2OArJYwKcexP7Qz2EC4d71t64w3/ohzJ6bu1MX4ZnsUvo4BJ
YwNdoYRZKCHPa+9uGRRhencALDjbgGClgb3LyarQ/9ganzyQtXqzqbCZKns7EFifGQu4uM4Vt+ka
oaaNNqAP8HMJuhphGmmqT0Bun/FHz9OUSmWS7mx8514j+a8EBramlWJayhQZbjuaw70CeeoVQsNY
tqcGKiRxCKTbfEnPW01HZVz1qMk3N80ClIu1TpEmSrk51qLJlsm6qaeKzKCE/YwDwvlYxyr0gIZh
5O2V6NSU+89NwlHCfONYBydcOntlGPAFdwMlr0T5Ck3GsXfVgGFycZU3U+WDsmfrRO7lyc03N35f
pGNdXPxq94HhLo3OHTmh9vIywix3y3aOM2QeN9dWLkKDi6wDG5Qfnoe0Rbdqnk+9yn/Zu/+lWXAj
ufUbQJR3qW/XHpMjtZxk+Np9qnNrcR1LwYWxJoCBqLjYw40lLePkOrql5dI+2jcmPCVYhtyvEyyV
jPIYhKo8EYyzd1VLJxRFJID8jzAULWLflBnvCw19qFNgznWvQ2HFy61//c9Rl1tO1ArZ+v1VBpER
u+cFtqkysrLH3f2PnCoyE1Zj18tTxFTh8EXFZq/+HS8Otf7pdtCFmQ2hRf0w9BhSzPTMkByZ3uCH
4n3yTi5uOJEGRnwNV1ZTRYWqFd3ks5kOk+kBm5X2p34fypS0T6nzm36J1a5KTszVeHyj99KY5LXZ
0VCW6OGLxt6HzS6rxOTFKt5eORAj7xy/M2xDmVIn2ScNEZ1iMrHcuvv+rlsGfaJckHFiSHd6k1zr
BWOO69H/5ehExuQ62IVKG4MX6RBM3JDDW1GKgYQZ0YOMuqgLJYx2LroF90Tgq8x2PtXtqJsefwFY
xU76uk3kyyuqVvRs7kbwcH2WG9WaeSYQnJGmlPUFzILS1ByIFgKduDW5PcW2UOyAssxo2lWDoO1s
P8pGvHN3qgevdI4f0ksrrLwCE0g1QuareJGwEpAOPjJeMg6LvHikgCmjI3bBK1UYg1CGUFTKEgdL
yCfLAZgi3tcRuWUK6FUzoTsfMQP5iQC+vNamF5LiAktYkEqHvButfi5kViRkhQFfEg3gOwLB1asG
8ot2gjWqHeHTqXV+d2HU/cXGoeXS33owIbvGmukmeTPm+r/YchuEnzFlP3LmfoR3dPtEvoyzPqoy
PyPczG4/6m9oTsJQjJCFRvLlxDhIU8Yrn5KF7qKGxAbs/WfiZsaDhkgxug3hhban6eOJ0a55xe4u
vniNengxUpiUovXzf17UreTC3aNb8VZTnfQ6MpYKtb6ft9YqcxF842TXWjei05VTI9vdVKvTqASR
1Cm2z2+0JXm6E7fHN4QmzqkCyrm4IoNdMDclITiMuizC9NQhS1kNcVCqOJGSI9EiVQyxRwotZEhG
JO2bWo0EQKQ3LmB/zsWzkYaKFuREE3NArCQ36ayGPa5xb9x5uWHNxdqEuYbXGS8OJGHtJ1VrItpv
w11SdcrLQNJik57RS6DQAJaVFgvbGw6HMwC/Ett0I0o4lE3VuWpdRAl7pJBt9CKITewPJUT37keM
owxImpUrjlC2Vb1fkUMOxx0G3kAh5xeK9jUBLyP+MNIZij01TwnaxAkXu0oLJTaKPVc0CaRXa6ze
WwqpFdKJFAe1ZqQgXpQd+6Cs92+LL41bpDZt+x7phQgPteEt6Rs+zuY9Cf8wt8puiCVMvovByagy
aMOtfcGan7q7pD7eJQ+MCTAEyOhnKf+g2BQasfHNN5it8g60FKjpvKiVURjKCgWOCJU4Ikf0RC/L
Vc4Wk2KifaFchS89Vw2sLDkMEOeEmCHctN78VBml8Gq14wJawHjQeev7RUCdpTpfOhywR/0Ty6je
FdEK1d2erVZ7GflmxS06SfbkFVplKuREH0Ort3X4sZ3i0L+2JCats0FbZveJagMlmjfOsZnvTQ+A
Kvo4uiwmIFc8zBiioIlBK0UvqTkZpLLhzBWxDvbMYZX20pQuGDky4unMcJoV/SpwVR7Jptrmcxkv
JC5oezf/Kij2x0AxSHBwSHnJz+F/EcxFMoOCB4Va4ucknDX5J2okBgYKdiIzLSdoEwvJV55NfpgW
RpZOFxiuMAwL74AZUxIo+p5CdlJbIJMZn/1TM1/R4erOQQRAjHlqBXXXaW6z+697RmzMvVEjWl4i
kks53rVLgd4bpbyJ0GlLZ0EgDWGNP80j3AEjyKGYSaZZ8hbglcy1inRhyfYRnfiLyGpuEo3j30Jg
YjFSWyFqoMx3CGB8jn40mKrkYDlhmpIUgyiMzbsCjzGZawdL3CU94mJgtTGZXoXVNEX4PjM56JA5
920SBhqqcockBFZlDmRDGGu5OkNKLO7xu0VmLJ3lA1wwZZ7xLyRaQK0zgd9wlk6SPZlo7hxLj7+4
50DEaxgoUqXgHT3hwBG9MsPfFIJqpq4RYCDQaX4nq62qDIU2ClrqDmwwut4neBwQ/Ik5iZwDfAaA
RTn87AjMqY48PgUwJ9wJpn/Y4FCZSV0o3y0QGC9h5/MFg6jKtyw3L+y/op4crHGVVq/cNdE4tTMR
Pmqv5BeoAFAVgBQrPv4apNVGRHZH5QalE19cF3k1CukFxNqAycZta/YFD8dPmb/xZeTT2Dd0DOwb
XV+H/PKhOEVhm1zXh0+IjgNszpLODcdC+cqHkqwLq9l3irhGM1a10jmn+B0fT388idgqZv+1JS3l
5t47dQ+sbQeDgEvkIY0alWHPX+HMF1wKmlsVYjyAaq8aHHm35O8nxk2m1K/QPnpnSitU9qfaB3zK
FrKT7itUHcSKSmbtQBEUVz6aPM303NFb9aDIydVvp0TjohppZ6A3AdmrzF2xgdwvOWH1VJCxrtC7
2eg85xCbDNvgPDbMhI5cNIi8OGMqNJWrpgHJ9STXtgLl5+YIryT/O7V4xXC+AjsrlyGjJFshsyDM
tsJX/y16XRKL+kQOgTWq25G+11J3C5CjK4NX59URV6EO/1lJd4V7mqS2qbBecdHnQkQLWA47eeIW
ybiUaWNk2+KAxZJgFqczg3d7ix+0eKwn0u8qikwqS1mJdt4RnTct6JSG6LaCrWqdWjA2YIEZ1ouK
ga7uZM0G8srkimnbMkL4BnFIL42e/AwbwP113OZ4d38z3/yCC/dvssQAmf/yRJX6tCGfJoBCsE/1
LN/DEndlm89s5srj0j+QbMsjxi44EtxwCSAqU65ppcyeqdGh9g7CE2oM87mxJ+DLIOoqi5CM9FJh
Dil7YaMqYNNccOaZcxfe2wcEmLWtuYVRBcDqbZ1CqLE4PzLB+BvU0JDn5n8oXRUapDTcHlk8U2mm
qanQzOgJ9ne9Dmj23PjLOhQDxx+VWYwEeStk1anNUpyQ3ztItZwXhcM6H/K/pF7wwkHRNCLsnfcR
CdIULC+a3NuXPv/kHSYZnS5d+AJnQZOvhoyKFbTow9ocl1/8IkG+QL2Y6DKtiZBYMtldnXv0UZHL
VlguSpaMeI2TH9zT+mDVLPaqlMjTq2F0dStb58PEyrpBNCv0W9AV1ez59IFc1cnUoPF2omQuzXdr
JIhNFKNqAk4K2VPaFq/Bk4UUI9CRqEx5A0bMyeWfIG0VscLpQBxUf0lqTaeWSh52X3qf/8fUmTUp
ygZL+BcZIS6gtyIiiIi4e2PYdosb7vuvP0/CN+ecYOyZ6W4V4V2qsjKzyAdu9rNnoW2lfTYbqrZT
Htn1UoME/rS6MGq4PrrkwhdyhIE2dYJWzswzSUPYam5tzXYd/yVgJGVKy15ERXmdXh+RzgxdvDe1
H7XPZbue4N/EzqUASWCLtn3e02rJCCy/IIqXmA46VcoHanyv01PsaHKhdVV0ewlGGIj8poax7q/y
O4E9epFTg2Z39x9B/c/OomnOUhoj8QZkhnsKiyp8XSbal0Gvx+zsQrC1Qb/Y66eYxjV+k8y+dcu2
KyyB/ZWAT4m3ckg98vuHIZ3ejKYSNPagfoaXZH+t5ozMWc4hi6XIuQRWc13zNon6ePxP6I2ujyBv
NdQU7K0lTY05KvGm+1/U4O7IjLS2akcEyl8XOwpaz/agHYZZuk6DjYNTa9dW5o1PXvIBSm1gj1EC
u+PjJAOEFR+IAGEcDvIYmh6SBBkIayk5gtf5BhztXblz4UlFoKwr0vEcpGNP04Y7oNhK8xyknPKW
FVMPzTDMmDgrRFBlF0iVhW2Y5dAVG6jTBsVegAoYNoEB+yF/DuEull7r2Lhw2hJ/lX3LrfflZvJA
uWautkPBlDmLmj340Sz7gsq102unZK9nP1dEIaXnTFu60NLZ5GlLQi1QHW/U0Nf9Eh7QL5KAZsLM
gDgEqJPXLPQhBeUMYEUBejdAkZwiXAz0TiabtaKIK6JOwgOimkuG9BMFKUxK2XYlJ01w5NGOqf3y
6l/90RnUeqSSL47xvNAxA8+A+H2Ve8u8lI4cvNV2LxxT4dWVwirIvnvwlVHnP9fPlJycbd7RuQ3a
uRBSm/EFqyNAkVNvx4OSdwuHG0c4jy4MFQEjE/1r/z9xoid+SN3WoRyLV42vXEjAOjkwNPnz34Yy
+aH/Nbm90sTmFjhm+0mlNz9dRVnHWFcFdTk2NLruNeI0YcIiZYrXbYlIpYMIE+cBMB4iWIAbofij
JRHTmmA5i5fNUHNJkamqRZJja0CTyvlZJRl8aomllga3himB1hKA6k4kR7hK2ITvDHc9Hwz59U/A
ifrChvqPduG3GvXXr/ZvW6E1MAUrqBYXJQgSoXW3xAKqcLJ/0EDhtlbVqeRnC6zWuWwaZ43YtAfg
o3j25moop9WPDZh+tx0yFMzxWGbySF39lbUy6oXEGDwRzOsQsGR5+L/CcSBk0mdeZKDlL1yEnb0+
uvKaHY9r5AendoZD5WjlAs7lzqZJCEEUL6FgP0+jRPy4UyaXbbHqVf9WyXwBzVFuUUGyc6OZgcCu
U5ar56SQO/ROZSJ6Lp+MRsZ19j2CIvJr3ZBfRG1ixIIkYfKo188PnODxCHx0jSl0yeF7hRn6PEll
T/hZHx+NVjkA1hiAmV7s+675GF+69fAWbwYHUnCCtdmra0xK43PnFC/mxyF9AOLH8rYut87NI06e
Vbpw13wTfJgqX7cEVroENCPtdXezOmEaFIrQ9CkPr8xusXt7NS7xkewuvOLYgLXZyzYwvwExSBq3
uPCHCr5XHFdDKzY698lrVJlde/WYAbpvJmqo8sVl35ggra40VtGQijj7qfYPxW/PFqXRdjpfdHe/
1mgPsbtRILKq976dHe5HxYMEOT3awAbV4D0xipxYuYVUpt7/sjqMLigDN8Pq6okhvvVznByb7xUN
QDvo78ID/bpwf+8v/ELnND5Pq63aLA1fsGqie8C+oY1N3hK1da3P+1id7fLbSsKqHO50qB5+yQxW
aG4M14NAfQ33rH8Zv3jqoD7hWu/7ZSDm8WZw4kkFZPedFI3uIrqMuAunrhXuXbiE9B6j+etfhKyN
jnHPdoydnciILsrXd4PmvKutHcG5KthR3V4ZhIviecZU9FMbLOmHUg6/r3MSFVOhxQVsTPn1FlY9
YjznNVKSriMlhrZoe6oirDx6v80nfhwKhAUJvZlgip/QkYpoRvemIY1JACf/1WkLKxNbnzykEo1D
CUF+dLOwQFEQtvrs7YSlDhYUnJZioMzFWJE9Uj28PEFl4fgrPiOAWKrd7yG68DiF90DHnr8JzzaR
CP9pfOI4RuehSZODGsspqVekn6kXytUro8wSclhbv5Z3GiMxiumUUvHVL0Uv9EqbN4Tc6BnUPUWB
YX26i3bc5U20D5Fs7sMH5pz7WI8Hfp94ZE4fY3wnnSp/V6en5ZU+C7IZutIvotBL4sNQj2NqH4YH
vrHoL/q74aJPWx563ly9in8bl6f0BBgb0w2mm+lYXyW9wGLTu2YfsSw0O2/QUPqo7dCe19+GCUet
2nisH+uDt1/SJGlKM6IPbbEYYoCuXMPVbX17NfmyLu0mdAiZJjye0/34Od2O9yDf1YHF8Z6e8Hmi
S8pl/FhfQVkap7GepJ9VzrY1eBj+Dnwb9wKWVOJnuCqn6It36XNqDUp9a7Adl3sAbL1Snz4mvonm
YRPU25yCOU9T+i9US7ReKtEireTSYaSOX3/jfHcrhyYtN8qg7bRLsewTW+zVYUVV1yiQWSo8WWOE
0tZ7Ea5lf94ofokTwBnomYNV6S+wfXFu/N5nyU/yUygjamq8APeyP2UChqRRZP2k9dC2B5R8f6HT
pbnL6cei7ARNkwqjxan09uyJsfFqVGqtM7aEp6VVHpzxAAJK3JZ+vjXnwD6xtVPo12enjm1ipUnX
izINLtByXJt0qrrBw+8WrUZlXvpD5HtbmkvG5Y3nAD/ABYuZx1ersTk7NwKMmr1BnEVvA+DYs/1l
twR0md+KjRoWooPrvDq6xsVJ8edIth9Yw+3YWFUDzFbHKd6rhaASJPBU+o87ImLWsGTC7dmwM+7H
Fyh4twGqhu4x2g4yqjthL/uDtqPzi/j4N2OE0UoxHLE1EeXm2mjWRWm5CabH5K7x0IVEjW8xye4w
qzfkDSAFowGVUZnFbJoSKjWHNqHCIPRDakwBseim8fts8VK/R1vODGvLgyey3rbWSe/V2PY+lA+E
2Gq3BGYkwCOQBSsDG4Z/SNCAwo/AQiBk0bFW385mWAkLnfMoXW+XxdDAgRNFEk27oFC8GlzB6y9j
4julX4bwtQxxclTRFHORLay56dcDlCDdd6/gWc2Ne6bxD2UEKzqGyaDu8bxtiyXsHl6Wn4DC8Gi/
vNId4uB/JmZYmFUxMISb6aDjGVd/L+Br02qnNr9PF3/fWWEGA3HjLzq3Dus6/TAGZXoaUXFCjr1g
Oyn3bmGNZnXrzfAygl7mb4Yo8KjmzWqiMXZfY4O+Vx+3FqMBTw4NegcV+9zKRfc6xC2kX+9V4nQ8
Hy9iaH6EEnIxzwAV6teQoTGgZvcBTxaaYRAjESnRgIcFQqkJm06WoCh0IvhRTCBopr9zubhKsBQD
KSPDXFu5tyBvEj1JR/JiXFnXqwuSrsiIhFykPl5Tr6tsXM9R8V1B04WamxJxMAVRqHPcZDd8NiHC
UgWXDaFS67z4prTxheAs30aUsauVn948x93v9BVZuHgg07XC9Gu+NYW8luJViQkPfkW7wOyneFey
wPfPtJ4vT1lVnjgDs4G7+NifGtffMtHNxmZmMTZu4YMqytqCJs58jLdJw+Au/lT+zPWbsAdjF3Tj
F/sT7hDPqoXXlxZbja9XWZcnjyWbiFG2C5iqVVpVLKbIWG/yJBfPUY3AMgvw29/b4xf3X5s07RkV
0sblr3ak5gS8/1jflpjb0ZcLWS8Vr/4x+HTNMUP48WrSESZ6+ecpQ6a4Lo4rf5fRZpaszdHbS0ef
cWlNS7fz0GrREAlvMdKccxNxwQbjKVQyUGnhTu0bR8O+sI2XmwkbOmNbK015ZQAOjfmAu1U5KNGN
fg1uwW/yCuYatiPvX2JI134rv2VWRGzVPt1PeJxd743TqDC9hLFqHXzcLSPsGBHj6L5D1hpfYT1n
lQDaFQhN0mNIgv8jJE14j8AdATk8R8CUgjNURXJMY493AL3pvgovVOMyDedCTNJYqIn++wyoBmhJ
EpcxC9vRKqUUYcRu1INBFNR7N7PzWV5/2auyoPMJLm1AM7SfxcYCpLF1xEuj/SDi3DXrmLcgEGQ5
rBDinHHhoz1LBTuUZ4To1j73sHnuf71c+k5TKkf1t1gl12GvV8aIuta9hRYBReVK/eI8fCzfXnVy
XW0G1w4k7AmxeK/LmxNDeQnZLdxW7APujfcgpaUITFPmCijUqWFA+Nk0HpVGaZT+XQh9Po3DjI3j
wzNWIt/jXPtLR0TGQjJP/naYN9QIwZufSqMcp3/I86so6XqL9albDq6bhvWzQXoVsxDeRlYnWd5r
jS12DJSjB+8ZkwNX690AoXKc9LkCnWrSKHNpbRRAaTcdleNFq0hPKsom9CfvWo7Lgh9zj6BMxHcI
/cPt/Nz5upXmyS13IFIQkFfDpJu4W6fOpojXDSXO/h12xZY5Svjp3H3eG6vYfYcJkGDDmXrY0AAR
6pC2E3qk85zIBwflE9n8EqqSkk50LCJvgjLayUi8jbS7QVKMcSYEDIlnlOVXXbGx3n5O0HigNRT2
P0CuiOxWriAgJuSY6ID02ybPksBYj9yQ7W1/VtX+HcekD5LmSkbnkDtSTo0i8yW9Fdnnd+P2Bzko
gTBpFRGOU34TFUS62/d/CuVHczt88GwRLLKPR4C9esPXegUWWvqns+iJn2WupD0uth7B40klpey/
WnLykSmVbHM+TSEMOs7UHZQ0g9CDEAmb0KFEGlIU3ArDLvSxnEHtrLJE7jP7Xi96lwDrskDegnvv
MQ3q3Xr3SIF8Kq9Cwy0jU7/zXjoVqEC8h4hwogXpuxIbf/FJ3f53ZE7fV0ADp4oj1T7QtUu8dPp1
DaQbugtbL6uriEf2f55huesNxlQBSmX73qDXZ9MIpf6wINtcMtaMiUmVTIxwxukWe0+qlfq3bo++
nttXjoonCtqd15DevDK4Yoh8Bps4O2eUhSiVnE9U8Wi+dW4jX+d8CpABu9kr4LPzjivDbyynhnIs
pSGOIJhRI5aiDu9CtOePvMz4RIHe3ILIU8pORPygp2aHpFRPzIEOE+jBfAa5IonkI7hMZ/K/54Gf
a6Zl3LReRDFgYutztWEaDUnbZYiL83mzEtWa0mvpJfVo/eGCjPl4hOtTijO0hj3G2hqmiVfi6uhz
SPuaayTxz83ciwoOTf2yfrtyMcFLDy9x7qRugDhYh7Fmgy6tnp6zm/QCJlbRMI/PE7zDnfNEqssU
+VqB01ESSc0PGE1eSxr8+owrcjjOX04Xti5unfsoqzk9uJIqx3Ieemx5lbpjUGFnQvMLIU4U9rVT
IJdjzdThxdEkwkKJzxiKN5IVDnN0aYKzk1caEAK3LAoIOhYYz1Yd+SxK8ytR3db+m6wmWLT/O6BV
uMf2JzKDPaf1wV5YfK4tzAs+Dt2x5Gqnk5TUbqIaJVc49SQXlKri6uRWjHoWxtb8/9bUyNfMkImD
6JGb+GsHIO+qfSj1FGlE5RcSZ+Y+BY8DFDdRJnM5vewIVJuTgTUKlvanQ6TbsVAaSU1coxjindrf
X0mESuyPTjEEkmmSH2SwsIhvx64MkQQ0fWA+/TuEUNNbkNBO3xEAZLrnALtV9vs2/Ukgzgu8VwRI
bxsAKYrKGZ1H0SEdRukDsPmrhVWgJ6uJbh2BkklTutaTWauCGyegN8+tk9RDXG+hUgUweQaca8tV
RSlr+iLYifwgD9IhpA8W0HFU6htLjUf7SGwUoYkbsw19omqOEZF0LW4opTZuOlFZHGsmYskHwpCS
+16V6Lj8QEF+zi6ExRlbOhP0Rjp7spPsuPkgSpCS0C2rIk84y0MfR1+zX0YM/eJ6fyCGVOAnQXhq
gsYdXSJ/9zySbHHj6CuFSTIJHUJKr92dg+FKSwg4w0NWW7lYSBZ7TMVVzO2PudmS5MgO7O4f8Kec
asxoFxLHkfWeuYe5mZZQLaRZNbstSjfAJlw4TPD0g7WIKv4yH77wxmUxAfbOL3yCUW6JdxpI7SQJ
kpBPSSjFEvh3POgfK6kZn5lbKup+gYukccEN7kqrrvKCLuSDcgPWS4MaXB7oAAieZR4w/fnJSRPa
Q1nEOpXmp1caJEG1a9nF3oWFzWK2sCRkKoh899XoJ9EDTpwLFH1lxR/ZjCmckzfEO6ugCSsi0vtR
7J+z/GuquwiK5iao+qIHB0NV5RAVk6wAJJ//E7l39b3MuZjfUzn51VYZJ+nln08lqAIwp+6+nntt
AhZozEinQ3+1/yAn4j5VCV94lOUdr6U/qfnSGhUp+qlBDSiwTgAKGqI7GYNhDWZvJ2kHIV/O9tBE
Eo6t+6CtVzXsfHKJJSxse7Bm/fKXINYiGYASUlXw+UOMITvIr8ylmJnfUEumrrW+TmawFsIZdqM5
X1qDJZ3J7X4DCK79nblGNYiKkFMhrxtg4RpSBxF39YOsORzopA42KTWNGLTNimcLVM970YPaQ2Sf
Np4Jynttrw/MWV7EMzryf+W7vQwVDUj9av5BCQGagEoDqlig56M4xMF55byPlVb5ZCQFsSIzWnYg
9K/jcHTuHDuIRNtH+ntU2Vkt1m05BOoos3y+kLx9pvLCyQ99Vz/XNlsjfNCKqapMsamSyMBnyuaD
GR8EihUiR+Bq/O9EZOMiMxds3bNuJHrNa7b3J668BbQH651frVNw4bgFj6CSufkbTk2KUlF561wV
7e+XJhY41MQU39CJgfzRe7XSqIL2OmeXlFoviPsf9vaV5sqF0U8tlitc8WKynCKD6RxoOAm6zev+
34YFjWz+gqTqse3r8mvHVrSgQ2at2r8WhK4WO1qkU97j8qcP8mmlnj7Wq8Uu7RXsY3vfN9pH2vvs
w8LgtKxOP+NbKI7CBlCWYnWr7hRne1fmuoqIY3a9aGK4xCaRIF0mIYmZtlvSjvgPBf4sCB2oOYmN
1GB0alJoQW8gV+C/KJhA6781gwDSDOIS6vdslAw3+V9L/EBJTS1MVNEDWzcJABVqq6B3d/jJTJai
RwLwD9oBHayXASRXV5wC9rcufMWsfC3GpArx4hNQ9BVszILyw5l6BJA8a/LmZ2qUqSI2WAGcDpLK
vPCrtC+vW6gWS/YoRwUYixcsUz8OdY4eqw4yIEfaO7XDEkolyFjXnJxl4lISDDhdCSlFBl8i9x8N
AuiQUXgZLjPBznYooro+HWkBho8p7o6Vxm59Mpq0DLJxINazKX+ir/+XuYhBbXW3BBRKRYB5+tUu
31LxbDKJ+DX6/HGB9Y6ifBGsBwRAkxkDG5lotkmIqLg+dtcqyBZRkMp2KGHsl1lY/h06Lblhlh62
uSI649KPwMpAx3RTE5tF4feXF4eAhWvq7BBqOClPkQ1C/th7WkLyQyFh7s5UHGgganHQTzaYA7pb
Wqj6TIoyNp4H6EgiJF3IIgwi/S3zRWGOLD/fTt0nnfFqrRNlS+2w25ZqycsbiiXin0h+vfJZ+q5P
XqllTuvMXUVJTwKvRxOyxDsu0WCJrrw2zQSicry/N3dnvMu2z3bx1bj+vDArPXrpXwUd+atxMqOk
1HrQS8lwFtiDwCmRVTy9SFw1AedIEInStRjDn3qLNtWUKo44pan/SL2jr5SVmjcoK/O0f6GeIVbg
baSeMrhvYICKBSqR62zTyq1Yn5lnquldO+d2iYVOa2xhdKIbNBhjtfUoNS6pfaPf9KdjlRD8WHGJ
BDJcDNLg6z59nJKwXOykZAGzlJhxE5bjzc8LgHPfPWARd2uUu18yISMmJ/ESjL7w39WacAqqBAPZ
KlfEBwKaXVgMbtw9SmNwdrDdE02yTbds+EsUL/qFHvzo9gbmct4NZ0N2k605zr19/LnhCIr5XESn
8zDdNekb08Z8loVSfvPcbTw07uN99AmebqVz71baxeaZ0aYD7KFhcmKDVzft34kJ+q+uaZebr7Dc
vM5e7stNaQSD/epgt7dPIx2UqEaLqHB2kv67g0s407eb9De9pJ/0d71L1+jceFy6txFVtdFhkPbP
vWvv06139hg9Hmh1f0KGSXZCixsqXFB2Sj7WluDaL2DYQN6Fh9a3Uwhr0cK7/9D0phZt/Zd7Cy8h
/U38e6vsbbqF4NJh+xxWYiN6+CWcS2VGRVff8Wv8GV+H1+G2DRQLLHj1HuPTcr8sr3CY6hcGVi8d
V3uV/saT0dOZcMWvtwvZcV7pb9rBU86imko9orcLal16ww8q/f24Pij6QDmtIkhQAIS0+q6sgUx1
bs6OcofF5A+wjsLqz7+2bu1Hm6bVHlXtYSn+RkZUH9KxOBTPxnRUC954RbfStYICRcZaV4JjA2lR
dbVfHrxLBSC2hmZ29gLaPQVnu/3qlIhFSWLRRPofQH/erEbsSaux0YbmoPXZl0bzNOCpTkEBuaa0
zgATsQapIrUEKtgblhKg36fxxgwBtPndWhzAeuuDy9i6tmmEd/a2XwdLGyw1iS8Rvo8f8WuONbJz
e7XvN/t99C5W8D22kwpZJkOedjDX9QGjwKFanDv7Xyzs56cCrqaNKwR/ZGUlRBcPL925yR5b89uo
tid+USvoA6GThxHqy2qmX7tKoGLfnw3jYSdhCb/NZX3F7rE8hVRZlBuazSMFw2jRLBPCtL4g+35x
tOu9usn8TWBIqn9xmNtnCBkj07POTiEuPrsFDPgxSjYcXFKBqCanmsCrU9LeJ34hNiMzqsf1uBAv
vP2fmhRhRhbyvZC0NmaMkw1FBX5solKJeXWwNhAtVolO2n129tjd1cM7f6vBlb7D92DnqwOW/l54
AsrAKeLn5G6Iuv+nZedOWydFViXP9CocCXKksqvtN3enkwrHgAO76ZhtDD78t3tov2hwoxY35/AT
7KM9MlT9LqJTnlV1Wbj9KqaGBt/h/+A7/v7ZOIHA8T/fYhjzgxsBk55Q68lpr9qvdys967/H+dOo
gxyZPV6P/Be7OZFCBL08sefTm+i52jofRKQn3BPV9uriFVwRW6Gv0jgJJ34OKfy2JCsKpfMEQOG4
wnQp1+RZKlJo0vq05TeBvINkQawH+YkVcRTbQmd70VJGxWgtFRf3OMDjmWVPJQcRA83+ziu5YP1M
+AN126P3bR08zUEZcICP8/p5GF/2Lp0qj0s7t0JOO3WK+R+MNkgcmvLW/AZ6T1UgHpl5h7zN5Ga3
cJM2dEA6uHyoTchiWe/38Z+txbzE81lonhDYni1l9MpKj/aI2QJj6EO8LUKzZE8v5r8gASVpMkXQ
laAWomqu6sM1twDtT0R3gScKM1WBEeXjm1m8XsnvoOV6ZEnuIn7RjlmeNzDdxPO4QN/PFOqjobxE
lCGLXHalo5U2atwyWGLUo1oIPHUn4Ay1slbt/gosfbRfJHm958pYv5qWL2pywa2u9S/aANqriPBV
YacQW9l+CYpVIsx8VwD+acHxIKNR/J4cM+b2LhujD88iXiPgPyeNw8mpkzY/7cWNtYPQvmw1j5tu
dT95W9Paiq5OVPNwbir4Bb9Ov0xfBPCyQ58cQoli6wSGQ7gSFrqF7huLSOGZt1biYdrnkZSQmBCx
EaswzFlwOSVtdU+yh01brOq0dc6YSSLZQaxrqf2XGkS9mBEPBnOhfx4nQ02Fp594i7YO5TrXFJ98
vUNCg7ui94k+UZHHN9R3F/Rmkx3jNqgwbIMtR7WLn42vlnhvGuNZdvR1cUT7uiVwJz/JfoHgMVAW
IOdRy9X0fgyZNWRncnsvQ1a7MIcuLWus1mNm6+tY/PaLOOED3V6dKzKkOP6QsDAn2TivnU2Lmh+i
HZlMMJJbFC+RzG/bkJ7pN/kcXuKSs6dctkDbDX9CR0r5Y+/Tq4OE4t1Q9KCsSp1JlGVl7WqeAEx3
N/H2lOj8r1vGK7QYGSEJ526SJ2G6Hgeu/Y1ENhCgUPRqwbV9b5vs5QkJMUAiXvICGZSI5T9R2BOt
VmQdaoin0BJTSoD0eldel4oUdeiGa1FRtlgiXa10Su0DRlMyfc2WFUjsFxDxm52w+ZGRfNz7yyv+
bGgYDTfl3DopeA5xOajCjiN3pMr5g7MVB7tw59V5dMrMou6uC37VNcPvneqm/pl/SyFFAkDYyQ6Y
P5AGtrQB65hhJawHRrlRCY+7ZvPEN4yoMLxz9WLjaFdiM75MbpPdqEBEbNj4Po0Oo9fkONpAZ6w5
214hOmLJyQkoHFBAYCaYNFx+BBi+N36K4d+Ozdg9LZrfJxZVFZdPB9D2cc+LcZXO0qA+3+mbm2z6
351bRwMLajEy2VxJWNErb51F0rG400tzaj6hVibf1vXo7u/YcQNKVcfF4WNYxPxyucOkdj95wkH7
AIV+61EJjprcVxdGE1vg97oOjbToHb7OveBsq05t9XRKr0aVDRR606vx/Hm8hsmrXYsM99FES97m
dljpvoU+4RCWS35t+qA/4Ld3CCubJsHzfgGVo2lAvVf1wsR41iDk+yJPMYMbQUJnu3PK3RutJ9jz
V5/pLl705F+aD4ms4gOyLVNB7UcXggCVF5R4fyJ1QIDGxFrYoyBdxHL8ix5a1WapsFWYRqUEk/BK
iJmbrJj8/aWhGNx5+hMpSZUPmoLS3OUtoWRAt1J8lgs2KR7JJKmxlBoJcAnEBuFIOZtCGI0qNR+E
ySI+Cg4kURsJKAJhnLg40Ck5HQpY0D+0mtKiJMvQ76CWA0FMIIWCBZUCIs1V4wMpqfP+KYIn305i
j9AogQwiiaeFzw5ObqhEVHaKgurPbVygz20Dm8pmMQL3B3X4xprUhVGFTjGchNbwN+1lChTZkEJD
pKYSQE3hPtE5qeLw6alsIYdeNZQwh7uJyYsYccVTE0rFKOD9Jr0l3oRgwkl0PJny9ANiatcBQrbc
obygQ0Ld09ol8OZpq+hBUXEDMiIfwvzvPU0oVJmok70Qd7JubDGUpDXJ0HLYZeirBD6Ro2EVlhPd
7zpbkPBKnbJgFpVrMcLioym1I0IYbPtQA3pDMpSuqsARmUl3iy2ZQbzYo78oFmUcKeAWNUoSELqT
9vDE4nGhSwZLo7y2YXxRWAfFwzeZz7MFGKOdr1trpi6/17VI3nnCm2DvTW6qYSOmnDhqWnpxoGU4
7Z0HLTEfeNRKW3HM0lSLf93Ie9741sjL1sg6ar7c0t+JTpx6pD6kA1qqt+Ezkc8emtUO4ozerZs3
wL4Bmpz8TLeCEFhKlqzY0ifF5dbqrsga/0aMpC0eKgae4Uc1zCB6J5rSXgG2lONL0ngMJTDQS4jO
kL0UX/UdVetFJtlQHHg2r4Fyqg/l/LxeL1MCORspktD0ufhiBD7poKBX2TWHVPclmVHl3qJqL3qJ
SvvULlJRjehqB+ADLUV8j28LAlfL4t9zUe9zfYeUBBbpVf73w8HQYawO4iKwvGxRDhpzVdtBl4QS
oRvIXk2nyD/m03kPvx2YjgoXkX0IfNLHEjSVFXNQWETUlgIQlklUmKuWpi1r0aZvMCjZagKQWHdQ
+dKlpRyrASttYEOV8CgzObE785cjR6iP3gW57c/Q87ykgSwH0Cdi/5cwyI1JJjJITGTLP4180Rw3
OICi1q01EfCyypBP4B0uDyJGdhdxCnSrEwkCBp1mH1oB1prye4pjJJH/CnH558hlkUIBOYdv4lYK
EkNSurCF+6o9mTJ71fQ4z8zifotwUtiibp3i3XeTEwbm4w/8bDihnsvvN6h3u0zZGFSPo0hxSHeR
e9dC0UXeOIm1JMoIJeDCDuMgAGRb9z+tHQFVJCNNxKYSGV30gQEy9FDjnBpXwytI+g6hTJeOhTtr
psXKyBvq/1pUYF3kEhCVnvrrPmWnDkYeAJ0wVXlp8inJ4/WrQ5xKh7yYrrDEc/+LJS9n7l/B5vru
yB/oDpPJwS6aRw78C/n937rSicnck/TXwYJLkGKhkYLJhBExDHopllAMSzEgZBqjF3NPc5FlhTBd
fKFM1Y7mopASPRSHGc3i8jmsQpgttwpTyYmkG4Y1SHaT86zEKJULZmYZAtFLPHRcaEXFErdF04DJ
8QxgBmr0qgiJKlsRXld2ILp1SlYEqsKgRP5esmUWdvVwStJcKPQ0SWFzWTI/6WScL01F3cqFy3dr
ble+S2yWeGG3fsBmDRYN7qMIwZsmX1iqsyvqa8DGjPcp0/Knh6ZcTYViptYJaZinTQ02UfOR6ecQ
+Wrm/8zvUGu5xz+9nhg/Q1GDdOjuYwLPOs6FjbSLP/2MqDyhN/bMCYE0Zy7wNM0MQW4ntUG1z+rP
FoCoPtL92DP7Ctny/+Tb0URdFfULcGbA7/Ug8puqREcO25ihi4FYIpg6IA1mhNf7EDJmamF2O+l1
J5VeGgTM9RzCV2AKhDshtVXxBBJXl35hvtBu1QmxShoh6yCP0LGA4GAf+jK1oIaBsoN6CtW9WueM
fmTXoSOws8wyGjKNui87wlcgxaeqFWpOuwvVnnZLz0hq4dROZNE+o4v07OS99fGF5zInFRi7k9Uf
9GjuyZd2NVSj47/MYEDhBDMLozN8L3XrxK4avn+eP5vBF6usgfAMHTVicpU0tmRvOvJYW42xcsnM
guuUy1VwEkcQo8+n9l1rcU5I40WhlKZEAhkSPdQ7eRd5edcqmaG4QdGT/EwXLLetr3fLFH90ayDG
/LGWEvUkjVaLkW1SUtFQ1M4Abw2RgnA4sw9dOR1rycsVD/82GgaenDZkuAf4v0eNKJdx7fopZARR
E+rZDr3K306SJu5/H9SZ5ImTONjn9YGXpnq+bTxT5+tf1/ynzFlbfcMvZv26wexlx6J0QxegPe20
ick2tNfEhLWPeFtlesI+iuC/cFo5zfwo+l94afok0NrHb/J1iNik+LIS4JfG4yrP67R5BRw4FBgi
SObW/usDSrmAwZjdZho29CVkVsN4VaJVM8vZNbKXkteTCgMqAs4oKQD+K1iE7sZX8Z9y7xn4HAU3
jQB6iFOXZVlVymHsv2H75m8VyuXYotI09nHN/VFcXP65cYo/28HGL05k0HQeXWmGOFf9XL+piiW6
4cySU1PgyocpcXkQNrf+ojrEGm2XWs7z8jA21ySYRofv5B0/s5VB6zCQNvuCopTLSEv9BSP/xBd+
DKBGT0ngbJXRaJQlb/FvVkYscxsVRyoXgLNF6njxbp4QJ8tPokK/3i9wqCWX4cjDJrT8rBOh1OAk
hqATgH5xrUXMfW2cov0ssQEZKLpI1ZZfQsnG0bFXsuuZi97zC66LLsNaVobo3oi0Sv4QX9ksbiyf
dYRFpq+gSFxViSHEZZXpCObPRJC5QSJMSODnPbB9rj3OIhEn3+q0KmrfZ+fV6sZk0XuJlSZSELZu
vnZmun1yy0eGowuvQrJKQZKihbLI1hh4OxCC2MEl5GMZ17qr6E2xmSIzq2XAkC05tzjpvKkftxEL
TWVTC9LV+tAveZ+pkeSa/8o0jIKMEA+YgFzqBma614AoYFnoSR6BLBqTCtN/LHNDqzwOzBMp9lE2
SNllK5VSzqES5r0tMhI5BYlJnQhf0b5ifgGkOUiqgJzgGluTrPuoAno0KVInU+4jGFX98GdK6Dju
d/AqxHdQLojHLv04SL9gDSBcT29QQ2SxnIvHq81iiI0Q3JPcwV24oD7fx0fP2iMvhEUAO4BP+n0Q
hGZ4G/+V+QYFXwBBg009LyXljWuFlyjxKOhOqcqfL6eKsrRYa8Tk/m+1zKxNMJSK4zlpDKScleof
IY3MpaUuyGptp5ulSF4XUOG0iqGKzsSd1djSGQo35Fy5N/oE8L/h0wjfBBoUzQKLCFSliPD1t9yt
RSHK1LvZ/ZQKTIsU7BBeT2NU75CH7lmz5Kwn7+6/atjevU6UlulBbs2NEx2M7nhkmoK2DGalSvBC
h/eU0wW6qcKktiqqbrPmsD7J7JZKviYkfgdO1WZ1XY52bVgzR8bxSLMTlSDl0skMSgkhMf2nstCP
XI1phpLdQblccsqBlD864WwreFIAk5C/sr5ChQKNAMWlUVSv4ivjN31GSp7JMA1ESNbt0hCDjBhn
hDVGHTxWEnxKA4y25psS07OjDYXlqq8cWaF4TgBTukRcpChWKxsMZDYn6q+/arQwhnYleggYz5/o
Oxh2ueTysk+WkXq9+d01Ms+4G61CDO9XLeqAWXC1Kzf6v5cO/0B9DTaBOoOtRQA4htwA42M4Utyx
nfcl4v62xJYXzT5HxiUwuzXwatWQyY98vpH+9pXoDuUNRTflOi9R60Pvx4Pa6lm9d6v+YNvSqJc1
FrQZRpPmwmKuOXFhI5aj5/jSIdruD+zBf4SAmZoaaz0SF1TskhtAIZy5/jtjjyrs0u6jnoVaRrNm
rGrSNMI/StrPDxeJHVRla31EuoRlzjG5gvFjH+iFQjeUzPv9wNdKX9rIcU0iTqZ+2uj3r2Ae+nUN
/EJb05mLj93KxJAEBRJcFzN4kaS4qDVn40oemf++nqNhr0mk5VkRs+KJDDYniNcqJZhH/giMB8di
iBArubXhN22AP5SicqhJK2ijiBNtBoizVuvYNI+TuGi3dPH+qdXFVcIzB5GJ+E58Xq1EyHZ+ROIq
BJS4fqxfk9qfLokqBgCSWr8AkKjxa8xYHOIIyk0m85ORn44iIrr0MdJVhyAMujAqWy3l6EqBtInk
ib9YF0oUtPlsAEiu7QxcE6ESlmZUCFNKtpsBRdp5Mj8gIS7YAoK/lGm3/u3SOAxuVGqPg33/MapO
HqPXiJZWXavz6l58q/MAHKGdO48ySEcFLPkR56hyFVWejH2haIzlXqGJeA+EGsgQSNdCpZhfM87E
3BC/srGXUcrerEnyL8zXJOEVWmz/XBgYExoOR5FYeIpe8+ifAhtBX5WchAbIJMnaNajotSnJvdXv
FKwrgZp6nuh2CuMhOqYhKzW9vHOQllv15js0r5vGzaStqVEBMT+A5IrXKICNIE+jR5dde8EXi2pW
oeZhVSfZoztJYCzY4ZFCBpX1ZWmibNlF5rocWK3aGOQl2+mVYetGaB3XwNvHGnRDEAKSIpFZpKZU
ACG0Y4cwkYTszHo2xxUakATcnQRRDhWKkzssA9PMNDeTNmtA37eNOsQ5nELH1EAtSBEWbKOn/LcI
PRjniFMWvs7hx/sgudnjJSE/CXlIsKQ5JM2sFKyPGkMYUhzZpA1Cbgpu8pHASE35bL5DsPAy4L7c
J7FxevizbeFz2fDnuEYfjMYzewRlnop9th0spEWb/eIoxekYnMz85SAtoqy/8xY04EF2knJn6BpY
+qssS8sLeyflQArd6GkYIWX6JZiGvS02PwWSDXqwQE+F9ECqSWX4ieaPVhb1yQLONKUFoFYCOXnz
Ua9+pM0iJTDUdEBol78HKQr2gkU3WddGNbxGfvaTR0qz0C/9JdBGThXj+NJlHaN662OyjyDgMlmO
9riUWBv6Y1LkR1/k3ZYn4vvXpMO9BH+rfeju0TDXSE8JhKNanzhprkrggqLmhnLkdizfcGNarDaQ
9zLezfllzYlSb9+vF/Na15KkXRnQG+grzyZyY9HpaX0ZH7wXiwJEucFA5F4Z9oH+QqWt0WSD7+Q+
PLlV8zZnCrpJE4HdxhnI7E9Lr6J9anB8vdp47WJWv4THqJ/0kRLAaMTzYIArKzwen3ryNVQ0iRNk
5piP/UAZKyS8E0RfVEFQZSfydK59c6nuzGplPnsEJCIqSxGFyhuC/2lbX6r2iYECjkl4JuBSoFS8
aocjX57zpFoiDEGP/FB0LClk1+7hy4kyY9bOwrpr2Pvo3DgN87fP0p0ZzsoGPCO947GRAN8p9C1l
Qbv6lxtrhe6cleLhdJgOq5/MpDcgqV9FcjvmnbCqxMuQ9+LU9KBBNFYT4ohTzfQvXhln4JuXDreR
gpeLR5XOw34hQHfhUZMbH+NraE4XPYQdZCrYSQMccvpQ+pqbOPsEM3bMsu/8Py7nLPO+AC2jJTXA
BCfydEKVN7iefCK1H1RrQn4BrANCO3ExMfLY+M6p1hSwAau2zyWuyIwcJzzCD5vVOqfm0ZE+BPXX
9Pk/RJ3ZcqrcFoWfyCr75hYBaex7vbGCMQiKgr0+/fkG7r/OJmZHY5BmrblmM8aYO+7hV+OCa4N3
FcJNaCEMWHBiWhdSZ7pFTvPsxU/vEY7vReOEY/vu1HAXnwwEbbMfQiL0qUmazBhGBKwbSkTmNbX2
q+jq3yS7tz8QLGqxeoKoFtj9TRdG6J2oR5EuWBMp5kjr+0JSEEW+U5NieVMgrcKJWCennw32iWjy
OLqUDXJX12CzDU2mLx+pt+qPNGwFUT2Ynx1OhAT+iMbpkQVPyaL7GgskzYKZPoQD3/wwBlOerZZ2
WaHIkdUtYqQeAJelx5JZn4FSbBckygtOcVQnCQUTyIPISRAETw4xrN7UeOKFsgdZWFHa//O4sRY3
W75ZuaNdVQYKnCp0+uDVJZvd7D09GINghsDXa7bLNJLc+Dt1G0QacBCvf7CtEch70H0ZXiztW69Y
wmhe5SFIs9oPqO8NPdlKbrH/GUj6Sr/IPxAmgRbQY/fKZQRbVMoZ1tVeaXBaAud5dzY/BWfPzh85
ZIBeZx5ig+7Hfbktu2ELI3dwvjT+yKnOWa5/Ihq80ASvu2fhpP1CZWMcaYczDQAbKdmZrU92Iag5
d6BfUFDzFKe6GqgdV43yiBYDbY0cjMGFNR9LeqzVbLJ/ofP8SYHQw9oUt12M+9RltfTUIkAoDeE0
4GpytDrp/7gAMSZO+P/UvPF6OYctCDPCasfm60KITlC3okCIbSHiKW6CchjRdvrr2emIlG4FvIE6
iLwyyTvehWP35AvKDykh5FeAPvsrOT7dJcVGWmaL7f2wgmtikSyFlyhUuUIvRYT7oVwUATc0LDQw
FD5qYGmr977CkV/xH4XOIsnqfV90ugITgC9wMNEQiIdvnr7ZVS7JKdeuTozdIB+LriuVBBVw5MIr
x11DWvbOiqzF+GRSuW8L7kozAhsgXt4ymebLnton56Uv6+DxbqpI+ptnBxZxL7UFEDnZjQW9Ej18
heqOG8uT1G74LbaPK4FKWJH4CgNUSSWS2vDV6ThxIv8MW7B7ogLOO/d0PFDPAwlLSolfUZjSAMLz
yFGSwKoy4yfeoe0uoi7OInzLdsu/rDLv49b5SaeihhmCosgrItPPRaZ7mqSVRiQtcB5oR+UmjND6
z2l1AMBXnX+mEqFQK+XvICS/rSR6HirjEldg3vefTTO7GhXylOD+avzHUFSCvEULEklUnaBvIl7S
9Kiq4JLwgZmBXBc6vqSr1buD4LGCY5ZHWBC5HBuwsQJlykufLn5Qww7UYBK/CPRpqauEikQpSL5P
0YVjeqiyrP/32GGzZh9CQ8eb4Sanw5JJk5JudQ6cc0oC32rY1/HlF3eye6WCRs2knw5PbNX2hnaO
1vH3Mi2CYaxn7fTRyfp4I+Ip84yTe86bXso0T0xeZmQduGRnY381B1nU5qeQpCiY0aZ3qbaBjo5j
UHb8Uf2vTtiMjz4vf0DsmJu/zV+p5Z5+G2Xz9FucXx7ouxbnp+FlesPJJc3+4M9P+8773qVN5mkY
njug83gVV6aStJ89kAllqRtUuuHHAL0XU/f9tKO6/Qb9wdHdO6+y2biY0b3barq5xEuHdlPlo3c5
dMNypxJ2nq9Z/dO+/LZonAPtL+ykn36j3I2z6afgUQSp1+wN0V3SqZa88Nx/1vx3sVMitnIrwzf+
E7nI8RX58Ov75hXLs9v+tC2St0vN/dG6vJzn096UrUfYTi+wipp0BwK4caDX8izB4yY9+DLuRXNP
pYaVGHn99YWY8mDVK04DIAeY9rhT3NvVtFMFS5XZ9Ze1oSZftU9X63JvnxvmBwgPNRyi/iZ3yrjU
rDPtVa1Nwz9/jOfZajLEjxYaO9Uz7HGjRT5iT7t0Ixkl68MuXhS397LxmUfDKxn5Qoc9uEezeDOz
yuJUOrcLRXiJKNUE6O+Qey/QfxVYV7llXcFRkrfbhn46bNy9Ujw+R73mwd0UnSZZxF/GSS5CUhrU
MvNwHXPYhYt13lh37z2KgiIVHnQjUH0InnmDtxxN8wa6E7abzG+YH08r/XTq6OcCe6MI3KmH1PZr
N6Q0AJsJStkLq41eK8LjbFln+9Vp2vffVt3e+yCYnM+sRVvQzeiAYuH7aD8BmEziUTWo0pzsZtxL
7Tppc5JViHuq+yjYz3aqpCTWZEsx4FQ2zh/wIQaDFRGNB45A0Uxedys8WtWaeT23QYpfe2cgSPuN
Xam12p+wbLUarZWynYUtjvl1Dtk9oxcwaNKoff20E3ynPvoMdstP7Q+0J9BCe7deM98v676oYUae
7SLwYOsZ6/8HFj02n5DlaL9FCgupkn4LjxN6HprUN+O0K4LHgLgI/KdhHDulm9la0bR50y82p5fY
TFAXwo/lKqNrtKgMX7X2CRA+4T/YRyhk+DP9tHcNChvnRfAP+gdGzO42u/UevXORgzEavMZRVYxP
bJUoMeFowmtHkB8GfNW8ne0yELeNeUUJskgHrdOPWndv/Oei4IfjglNbnQjqYXoTQx3aV3Cb8CLg
HlBfwIEs+zEy3vRbcLOgOo4Gf4CKBg0byPQYFYPGFpka7zL8mAjWEH7kDYA/y+b6gDbNizUqap+v
iF1EfWyXSsTKLI5K1rsrUKB3/q3M68iPQmyflmYb1BphNS+yI3pLzz9EXBiVyLIElx3dpz183c61
C8PIofH05GkXV8BTp+8zhY8GnPTyoDkpTgCmjD6j056+0YdZo1+eZMu3WcW05KUd5Gb/njb7eAWR
W1u/RmhJvYKSn4KmX0dQ30Mw+Bc40SwDlFiOhBaXupH8NgGXfXb0NVun3n1Ymd1m6ey1e6yT1RWW
frAZX4l8V6dRSOfl9/RDg1vKgb396N3E3eUtTRKo5fZp9K4ZZf+R9o7n57R8KjmtS2Zf1rz6mI2u
Z3L8AORvyxRjs4TwD5AMpYyYfvX7qpPE0SwqV9s3mouzJA6j5SW07y0yoGZSA0qCak1I+i0lvd1y
3ywPFAs6j6AB8BLSYdCiTqLuzmeAn3Fl49GO+tQ7E6chIXMzmgnqA2Qd09io9l4SPZHkw9vY/GGw
KxRyIQaiIIpkM7VcKuv0h2+a5cQkwq3ShhKQ0d+bwiLV020qHgQVaiSKPvbmrV/euoTkFzwbeCB0
q4Dk+Uc+JanZSdZGswJEd4Plv9m+P83iB9KF9aq0m1W7UWL/7Yz0IE9JxVytUslslCR8cganh+tE
3I/SJuBVFR+PPc7iYqPhhV9VI+i8I+oN1y+i7HanHtVyz4vXsMz5TEq/b4BQQJ7gttPyp2mfa51C
w8qYhpm1OZtP5HYh2p85LhBpxnHUcvfUje5dwqonZUohOs+746TkFEh4UkfrJIhyUWWeFQEO/taA
AuGaVYzWxbghHEybF6vi1bxi99Y50wczlKIAKGgokN7ZTnuYlJob2s2+hP7ATiCzqUQgBFrnTSBS
ceF4gioEfjgDz3fclRfHUTZIdwyyW+9McNKbPebEyNAFiT8oNhXMdHbaHb3bwdwElcwo7SJwSusz
WBhcX/AqsfH5tK94BGgt0AkCVKdPipZCXGoLjI6AG0UHobyi6ZvSGEscKXtB635a1Jqh35tDPIo2
iTFCcSX6gblbyArTJfSPS8PkFqQTch/CirSY58+PAJ9rbcJWxIoZN0T69NAhJ6y6+AaRH6idbgSY
s0LtMSRupGbuCi5d7DxHzV7GM1R5cMgzsCkXEOMI7CFeRJ7aufr7zpHS891J0ckBS+2lKBQr6Vtz
I3IKLRcJIefthODIMYX8H9pxLx2/AT9SNV3dwM21OoURAhSg6iIEBVJrVjRRrU39kpMCPq14RZv2
T44jBG4HoUgK3EjRs8IECdFFCIKY1lKI6VBMGsvLP5OToVYO/K8Ah7BuN8yj++686A36oQcxzrBk
evGicb2YVaBzA6VuY5eWECIh3fEWSdfTn1J1FzAxVCdauiBh/zSltNG/uaUhnbfIoZ6pvcGHcYpe
a1JBCPDB/Rf3h3ljJf3UTX4w1D5logEzYVmbFHyI1aFxR2qERYkOyPxAWYyG9uSaDzacU7gotN8Y
qnVjjVmlOlHcuVIFBjKOmMuGoFs96xmSosH2Ymq+6qsFFB1B0AIzk64YnZDAPKbye+xkQFmZek+Q
uSG3lw/iiu29aFBG+RpJEjv2hbUmswG57NXGMSF11G10lF8CFxC2wWbAokZ8gkv+Af8L/qJBmknp
iyJ13ipvlyJnH5IcrO8TAppNe7VSBukw4BVm1JUOAIVh3HsT2YlScEdd88WQIP+Qri+d2Ksu1GT1
MKBQ6MVeNtFZw1PoivFQBMQ+/dAz68QvcC0YxOiqkxxhHFeY/Ab5R7tC9dyuocyhQvEx9wHqQMoZ
J4hwAifvYOU7fxTFe/RQU8fW0Yh23nRt46JPtC/I+gSKT9ZHic6inYvU1a/appnIRpLXRa3OSsat
7oMchoJLdcdSC1AFosuYNmZwoGEotdgF58fG9LBrJGMJUiBEZ9yaO59VGU7uhJJNMh7kASesBX5t
eOtUhtkimbxmR3LaJwMfAfADnc2rW2zf1T8vaijE3PFC0J77wfgiAEnQ6abT1KZyCkkKis3yYIV9
xLAw/vOztZ+i6Ta82Nh8QU7ACxEBVhntL5eClN1cx13xLMiL2i/U8mqD15BYvwfSeJfBvL700EOF
IlCEXnkwj3g6Z5I+cPSD0gShPHIGj27s3r0HxLQxmi7Y2gWI7KGaLyWT2pzVO1pdg0f/sc6GrdWB
jNIy+t1sMcpY7xKWb4plfvQ+P40Vop34n4sLHVogOf0Crsalq4ZGa1lbIg+X9Q/z16S0vU2LVgNR
0Gn5DyGdTRfqW4acENit1HyO90BFtrCLZtXp9afip4Cgg+Yqw65AIBw+vq2BW5OnBwMF8OdxmC7P
ffz+in3sxvhplA9qS+hNZQLZ8qzUfSgD1CtM7n9VYGbWExnBltPsFQYfF8nMyZ2g2sJpfV6NctTO
AIBOz0QK8MOoIXlHt7asseiB6JtUOcifwhIGVfVtNJaRn0YG8WE0XrMys5Y/+xc4YeSzwjYfT0iY
jffbWoATcSoafExKkRp1ImBolDpxlX4vwyYu9bmNCCWkvgNeLNOQkiQB2OhA0WRKzYE+8xzCbdry
z+Lg/bx7G692N17b5/w8Ln/VuVpno7YtLM+jpM8CfXEJGvF++9mu4cfLa2fTK88eizdNRvyot1ll
cAVrarj7934bpCyzALu1GREH29msSJfSwWXyHL+m6QJr59UWyXo/gX4N9XIUjVBr2dB+Hl8bbj0X
jcoikrhVo3EznrvIu/NRhNjdhhMZxJ5kcM5/qCtxHkQsKcvlKAzuDeMzefrHLuprnY/5RAVzSLqO
OmTvgmxiY0Akwhi4MAzs6noze3LXSNfUbDJrk6IWVa9FOfnzW/stOGGf9H6ekXugT9j9rO7ebUsl
YJD1qZlRg6phzd8ONKD5Yb7pRfOoH/+eqX78oSY1efYjP5t9utWfy4Q9LrL+uXOZ4DbSs92hVr0G
FmzvByrjPUFJEJlO4sEB6C9irf1TN/thNdiFoxq1iyLcngVpzXRCexiQz8dJjNFcJ5RxNhTPCBtR
pktmn0UIIHr2GBxtuGwxOaHQq2LoO59gkxqPBSOlgi7ILBw9nHjw7jPmibmeVWRk37PiDk6QHyEp
xXxhlEEMzXYZjH/IcaT8M+DWz1kIUDUIuc/Rmne9PnQeD7Km+UYo4t5pYkZwGqf7bjghEMwgFoI0
WBWx2ZAy1Zz7MwkXhS70yM6RYln3g240iGxKGEGBtMwQZTpMRodmf6tSbISDE14ykSuJ2OHewzaA
h/D2ZbtUwJE/zc4D7btEUGVefUrH1GHH0Dumm92G5AuZGgRVuqVtE/iM3/hNgtIq+bvYxxl/gU+J
nIvcEMT+7HKn2S8Nqr3yqNDd/ESL26o5vtjPEQUq6JLYSW9vIijq1TDu9XY2qhODpUa8zbxwnPXr
u/eu6WaMzQNBKGHtESwt2l7Bc13l3TOePibvHyaWT+bgOqqQ4ed+DQsLxGwnoPcnMb4Vw6C+KgHh
33RjKhATpMhcQLfI4jL+T4gVcse4nv55dBlu/t4wYwESdEMf8zo8nKwaxfUtMrhuA4Vrr7TCgbDL
gPgmlclm3ZhQQKNC+0tumPStCZHzzeW1RJN7DNBUi3qNcfSCC4mVOLyMCuRHhgajhZgrmYXr1vjm
QBSpr8r0q0MWCL08GP94EiiePbHJiOAW2gyNY1B9tuFRpk07KzgotjUrxhthiwaBi9lgsN3MUq1z
Ddt3iuqrOrWBzKoeOi+8GP4+bl8iq4BqGf0dWs7x4ZUge4mu91C67HHsRlHvA4msYZKnSZfRIpYP
k/hnJ5xIUibqK4Ee/sVgwWyqeUUk+WgyQdgcOnWuii4Wp79ujh44XgDaJ/D/pkVwGaXtaQqX+TrP
nM0IQcHD+OI+/yLn49IYftscxd17B1fQO8yRKERL9Q7RL3LOPyr+we2Yc/UvxM3p9OAkM2ZmAdgj
QL1gs4LFumj+IvOn9YVp1GRlD1BbmjGJhcu5MvHjARVuTGqPiuXqCjinCVJjFc5goY5PTvkpbFLY
4xUXDF2/vLqvot1rcciMPeSI1vgwuzJfD4YBjwHWAFjozYpUrR2OyzXDZAxHBOjR4si12PSWe/cz
qG2ro2qvApehYg70OrAcL54cgRnQ5v48byAefeneR7dBRfr+SZ9k9IC08fC9fgWQwJ3nTPxhlVkW
skO7zapOH3Io4dijoLJAX24BF2Us+0WsTisEeBCguf1sVEDoaXbHHeIj5yTP7uPThEn1w9IKxcu5
TMkoNpYsHb3GdjNDPRND3dhS1b3+AG7p12B9oxU5ghYCff08a/UTahsPJ+rxrLe3SwtG340vbFQE
9qcJYqI4PEJy27jHAdyIPWncJ2qSyejQQZOP3FchqPgRCXlmn/LT89cinSQoVqeTOwaaSTp6oSGw
wVCTnuucAVxSMPnYiEuSoy1n7SooExYAWmuUTarefFXQArWBxQzxTVAu+oXM3sc/ubiyrS2/FDyR
MlZeG5nh07SKgnFh2ZrcPe4EQSTxDz/VkUSPkaemb5ct0qd2CWasS1BCUHFlUpS4fQ3dQnJSFlaC
80dVGpxTRoM08zwLPSZz1olG59lxgP6hxzBbf+Dwk/BHGBD8wzAZV5bXv7tVccmEUk/5FWe9RuzA
N/xvgoN9l59S5avKqFfz+8Tn502/9TsiU3ZeZFZjeDDJke0g280yHwbfnoCZ3KVykSys2NEWjH6p
Blc7OKUWMsHdOsru3NfQeXTPfXRgPcB5XtanywapaFPUCcD5bdrar5NdnfIJoLAVNqc1Dnd3+Okv
H6INAwEOuXclx3X349kV7/iKbNTROcLPJctWg5Z/9pMFgN1F5px5C4AoVyJazXG9TxqCEpPzHr87
BYpCD/uJsHGBK//aogiNtNcbznw4xg8mnq2ifAjnHowC8wv8v2ogpFUAqI1fTHFmQLIr9MkIeYc+
L5UZwEXYJagb0EqwRDO1aWlRwEeD8xQIMwj9/NrbDxLv3r/ib8nRrqgCZKIn2Ryy0Ja6XB1VsVS6
WgPSGATieFAqKhn2NJfC4KcB5RUqGQNQGQMqFiVzQJO42LSnNmBWdawRLtUFFeLaxV5C/UVV1DXt
IGA05DzpdCpY0XsuTItei3xAHnTkfK2+eGz+cBDY+Y6CyHBBKLG3MTQY+P8+P02zTmWRzEqBuBci
bPGYwMUnHyF2sbBYGfMcD4yPpJokigOkof7x98XCQ12COOk4rHsN6jkqmKl0Jq0YPSipEg49bFx6
O5kDdNOv7+D2CPV/hYRVWekImYo1lE+A8p1vum3XefJDVqoOg/zkSs5V8J9m27/zLVlQlAROKuI4
FV8+AuAldT0qi1QFBVriqnKxuQeSz8D+c11eeZFQTHS9XXA1ygROEYwqIZzZ6ja6V+y9dbakoCpw
ijpf3vAqviVRQT21CXmrg2rSJkV0xrPRM32T1gV2Lxf9x02BktGj1QoyVzbVLbtnD9yB4domEKIe
jSX5z+5R4dIzbn4QwMdwp8b4YaSBMFRiOFWHL8G0PdQ8wJKxxhuEDDm67eHvWn1qTrwougdEDo0n
3PJ2Y0Ffn5LoIhBBoD3ZLsB+BsraXDfyT+NzVVULeoOeOgAxauz1idrYerDucUD8UmSbqTtwXTEb
AFbCDfgwXgb2IHFg4bhBxak4A4qEvX3bBqf0cRguCD6oKHpFiJT5gaouxT1k3FmkldQ/S/gd9ebK
Mvkpw2b/EFCX4/mlGxJXh/0NkMqnWdpWtjczJSNOXYBRFNLDIL6Y4U9pS4oSvf7tayk582h+Wz62
yd9t+zgAETMbFatStx5wZYeNkn0NcBJP5Aabi7SzH6W7VtWgQJJ6yaDqfHr0zn2BdVCeBJQNQhed
iQfoxPPafyQmlMsQ1AxFYkcAwV+K/vOr5fMCwB6EtIGDCiJJOuMLEFJ1+j82RGaEPvcS09fV8AfB
nRMoGLECQoAfU14gr1hy17Xp5ZxPJFyDqtx6CXeSvWsH+6lE0p55/VU1XCG4BCG7whRSxwz1UZYc
gbAVwRRymWhW34FglgzIjAyJYo/ELRZFmr/AzkKHaqoOQs8CYXHfvRrgMyFqoxFJZua5CshXzgKc
1PjV3XgEPRROAauRLOavhJt7ATGHzk27ARZw9saeGHB8+MG6LD4oyS3pQIj6Cmg5HbLKzqqSV/bE
3BKWOtGuJ/+YHMJNKlpZOb0B46Iq7cGJfw8UBUEg9HTsanCgSm5uOjk6jlfYSmD6YIQTIIV4A5xL
ym45gkE6uK5pIUb0BcESjiprzt0sAN6gYwQ9mZyPsxl+FudZPPksSlA4b0MwE76wFEeEig6j0yTe
fqb3MX6x9wlgfQ727B+PLxypBcPZK03fPXE2yz+P7glzX/GrM1x3B0dmfZ+dJud1eSeuPyu7iefR
J8h/Ad9P5jc6Dlzn6RTRcO89z35St/yXzIEotq8Qz1J7Q8D67LOWGBQAENC24+G1v0YXAHHqlk97
giHubyfBmYUKyxmDOuC7bmbJBBXIpVmX9CTfdJEiDxQ701c3OAO/OS1B7/hSQb6AbqYse9DyQjTI
pmuqK8uSzuNkToPI1y7fPT3TewU4zGGSLGYVeoeSLXA1PkBfcvO+MIPEUsM2dYIEFTHQsgeG4t0G
SIlxkXYauSs+UpBY0QgCDc98t7xTPb7USOY6P+XwAE2O/BMhGdBcV0fFH19ZonHuPIacDpU95kay
RDpBZ0puF1kkLv/B57IAwsRFM4PECbS41uzQp4xvCIQpLG6QWBhgAAM6CpK8ZlBlMNJ2M/9YDgkD
PR1wh5gfmFYX8uUORVOY46K26y58PxSPbIY9BMEZTCWAVrGh2fGXzMl8esh2f+l2Gq265t+r/h+7
cky7yZwsz16DQNAI2LFaHKYsDnTZCHSrOYN8AvcJFHhHDmWygCopL0lcaD5BjWutvVR4Is5i2gVB
CUxdiFmtVYK8cuM4Ke2pCj5DAVSYw7JQHkHqW9dfm4xN6KvrlJb6G78R8UEkCI0ardccpy6aNt0k
CaPIjqmRs6yZbqDYjm9LZlGcmxIEFZafdjgWolbbUogd9V1mSfjSi8mPmC8XtEkQoXSVDonIGoBc
ktEruOKCLJ/jwrLMYKZmQDz/k4yzEZkqkq/z2smgoQ3VdOK9dw8zMXpNzlQlFVLhDYW0mcT13aK6
LtMkFit+WXuJNBQ8MaCy8l6+x9DEtkpjBq8xBwA9TN6uTSep8YA91C3kG1eAJjeCy8iW67SFGqVF
2bo3YDZy5xkvMIxxdv+RLbVg514PQz+fuRppNzfjCfsDL8SApg+xXKPEYSRXHM31o3mf6e80sxjb
VBtAruXQFxlMrSsHh6ECDU8gbcaWL9w5OvPMMLrUMWWMAFgLM0f2WGBuQn+8OgwxEuwIiMFPILZg
OYcB/7D2GL0nGSiyidUdJpQYlbxTDe8ITaTLBDcUmHoGBv04KVDntoKLbtRxSJJaHbuzVvtJMqVI
A5ZX9zR5UaElFb7DiDbwCZUbDLm5N1yKFJp/swu6n+XQe03u4+KOJAoy7U0s5ux2bfOMQcaZf4mq
qK+zSVOQBQf999wW2Z8uPwgfFHxnG2RvxNJhh6GgsIOyTKPHFmDg9ToIuCP8EqGHzlBdmMc8z+iy
+N+y9L3GAyylZjwXDUMQyMvm7h6HTU8WT1Ykv12amBghbK9GLYHxDYjQwUcQiz48JSPgdvW0a9ni
PCMP1v9FtoBDCK3pWDZgKiUBsdbq7YHu82lyYq9IK5mciUhNvHvWNIc66+0WBFEbGqJauIqEKOFr
0b0FuZWCFOUad9WHDhvCoVMntxng4knRmfD/tzF9HzAqFJ+vAyT6ID9RtZE4hoDA/5rAUh0Bqqpq
z5ewKETwGyX0ApBacU/UnExEyJwkuaWTPWR8WJ4dGLpSrRTyVwheEU7yPQpTfByL2Bc7TWo2BTRa
RVnVA84im0pUaHRwKGmPAz5Quok9nlBaeJM+vO2IThdQyLxThxLYuhyZJRTz0CtZJkmb1nZ1Pwq5
3RBfDPXS3InRLpaULpv4YFu+MnjNLzhSX1U9UTgbKHv83H7e09rsMopHLeovSSAiRN5eLEcoXgC0
1szXMDUVF2hDP5pgoWGWUso7XzFdmF45najmit8l7DfFN8pB8F5EAiPriWKuRKaERxQDVXwZKuID
NTNLTWgN1KKWy7n2BzUFXzO0ISqB46UPMoqO1AXh78feka0Z3Ohlp5o2ru118Oo86TcLsMfRDWui
f8tdR1/MEg+0LEYoL5D3zcHHPz9qRwviPDGPFuq1q419afpNp+zf+k8zHBbtwkjCS3czce/mwYUH
jpkJSDReHJEExcbebvQyNKPFz6kDZlpEb9UGH2gi3XLWWR150qv9HqDLAb1D1Dw6Q+InBfIfNIu/
suuSJUfoOJdflQK/SKIatWrUhxizvPQfeg5z+HTX4/u7+9P/eZsbDa4Xpf0mH6vB/wNFWJ2IaUno
TbzJhEqqw6CZMHz6IOtFyX2bYLlpWshTUOaCYYM1n/ERvF3/ns7kbzJJBjcCBHqZew/1CQRBHQ32
HoOvzWki2uJ9vAd6TB8HDAJ+Y0I+5jBLgwgW6SJcEzAHicQXc+UTmWA9rtA2UK21UA2xVVfWopn7
PrwKNQi1Fup0kJxyH4bv6jAaovGpS6yLkgJjp5KPhFyrJ53cBpzaazdzJay798GuWbfRkWkhuWqK
4eD5ReIrG4+xuibWnTLYfqb8u5si3yVM/8fCEMwQoJ2B35YBoEdhzkWAcoQJmP1Y/VV38WQ17sQ/
XWb2YrhDSVbLmGI8wlHY3QlutNh7dXoqiG4lx0bkPPReBnlMSncI0US1/Vtk1AaV5OGXU/n9jVRR
8tznZ7G3o/W5g1sYoCHBI0ZaTg80ILyKzwOFUTrt4tELaat4guWRgEGqWZHzxT0XloniE/IRkFy+
G6tnEOTuF0vweGggwisQBANGVox+RFSfGEVNZF2jqTRaQbV1EaanJ4RIk6I2HyBOqpWERrwoo1Jp
vQGikAHcaPSJ9KsB+rVjj863raM6VGqsEtei+AF6CMtzAWH18stPX+0AtD0oZUuUp8FDdkvbob39
b4njmPcmOiUc+m5MVwAgpmJ6WiigrBbwOGN6QVbRgJWiHTOd+39Eo4zSuAkPAtllyvyMjMNkYzXc
tBd7CCOcegekpu+/WhtEUPgQnVJej618DJB124PpOJj1gPybpx6W+9GpVxSCwwQhuC4v3ovGCjRc
ONkgZn/aYZuB/ituFn4GwQWjMYJ+aj06h8l+lEyQYRidAYfEZFOAk0Cze/ugqlY0QmWJAogHZv7s
3xeSJSw6JQyj8YvRbJgygXwTyf3LOmBGo2vLB0BaoXu2bBpEGIgtVVtslM2/dVD2CEb4uNXe1U1k
f2GiLKCQ5IuS3qW7pROn50F7MppI7PtPyAt90N7gQwSNQaHSrDp1n4K48cDlG4ST66DuPPpPNxk+
5vF4DwBsCly1fx3u/eckG1xmEc7nasMEORnJJDKri8Su+oeBKPvAOXVCqOFTXgfTYFX9qv9GVICR
DO703W0Qgid2BmulYJXLRrXM0EypMU8bHniZVtljnN5gIrPcVWig414+dBdqdwHMtsiv/SW8f/6A
13Zsl6nFI/WMqgpWZl/vxfPwacV7SQVuXCq7FPHoHIXCMLLK7SkZQNbFDq03pKxRaqOTweJRNxiN
lij9d3MFZQcWzk8/7DSJdFiiZ9CSJKZV9x892Wnpv2FIZ/yj0W2/SxePCrYKNCq7qRo3DwDoGsrL
T9SuIcF3X22uZr37TI2O2kWoC0nVvcfGldAFiYuqWWmZVLT4KgFbxJYF5dXmNw3SIEbja9Z0cUH5
arplBuHuBsnwRmcLVWRUcMP0KlZPMK5yuDISvMRfg6n8L8J9gluSmaRscZExLd+kgRxmOV7wdvMA
C3lWn/5SLrIuuPUD3DLiFtw9EQMJBsVUxY3EG6RUNv3GRIooJEN+Rk1p/6sIiyKdJarKstkhHjMJ
LsTYP7qKyRJjP6XpFkEQVIZ4qr6M0lxCdBKrJemm6zjAkcX15LMJepUZJl/4BE7yL2ZSRLQsekvk
z+3leknebuBOA2KOX7g4o9F82TsRXinU+io/reX98j4+TzEasQz748U8apGB/CYAqOJPkR9UzDJG
AUmLkaIRRQX42lh0Liyuc2fRRZNbUhn7/gNLyACp0bPhZTFY+hUrZ26tLLQwOkA5cfcP0yfvppNH
c8Aq9FXOOCOfAg19NfNwRvryxRcSI3wPTz70KqcFCgypZGqVtb6cfR2ANkz5AC9Z10bnxpVZL4nf
1lMdJ3E83z5ESpzCN52xIy023OGzbLe13t0uD/CdJYA4LCLS32jjua7uJhy0r7KDbIf8aewFzVGk
L6b3Spp9uHEqazlD6nsj+y/hZpHqH9QMGVDowmauFhS0Klhc+iyx3gxVEfwI6zLyfvpX941Z1oLA
Nfp67PLa9ejruvF+L3d3kXcZFB3nz5uMfhuQvR1WaQy93DZgl4BzxNpHSsTrs/BocZ/NEhOzBdoG
r/Nf7wIoOF+VgeyfemvBlkNbsEe/pEaBdGmjP1cBDc7LSE/U/EDOON2xfHlcWr5IvEfG3jn1Y6JG
EtO4ylgdbEetNdln5O9RQwnJ5zXMF4PZyK/1eLiQpsIQ3OvG3vL1vaLSpU2mTS4Pp0r4IbGabxtk
rTyRecHvqgZlH31aA/Zda11YA/Z8oOgHznVZGpXpjVE1N851JaOB8ahPZTueK8QYw9kxUFwP5Q9/
Enhpp7pCGXEm+jHc6jyJTfIcPc7vrP9KSkHSX17b5RnyaCStlCSCW2NrBqbUyla1yAD7x/cbBLpx
tS3JTqLQMRDBX3IlX2lCXON9e7DmUSJAJeWIJ+Qyem8OYkj/SWZMcgU7xX+IaUmdj6TlgOlErF62
yDo18qBVRmoQ+pqQVGlkvaKRnCSl9/mzPO+vYFBqPXgIeGWdLgoNi0587m87LyRQNLItRJS63dbb
GdaqBvcnpaidtu93o1OhI9UkMoqD2E/37do6q1opNNRjO6IzZqnTfP/FSf/Wsi54EKvPB61L80Zg
GtqPqH2q29nHRiYSEDTjoNZsM68PrU4TI0d6h+biSMF2C72P9/IaPW4UfReqJnXaLkx91pxj0djU
2sT3OxzdSYLe0VaG+rnD8nrHAc0308kFbx+bl1tVbFtS6tyo21tAotVEWVzrrz0LnRbVV4Lxb8KF
5nQymLLFWDSZhDVmLXXFxKeENv1/gm0n6TZcU7uQt0Iau6AUEEjEr92N3fz+IZmVmzxcLUJ65dsI
wEPDlZf69dFpicYvMSd8oT3IaQ4XzF0J1Mmuqa/B15+TH0elX5EniQiW3uGmZJ8gHuHnU05jDVqf
6WQIWyVfV3ok07utZXRVNuwO/onEvpeiPqztK0km5r4EBmq2KFZl9AzfcOrjZrtcWr9O6waJlQKj
ldQO/sIv2LeWjRpiRmu7hUAxWn64IrknfIaqIlX9G2IbX2lHbpVdNb+WUZYwmh3h1zxodfyiR71T
rrbaWYV8RoaBIQgYv4ytmlphvzf7cr/M7D9kBbcYm7cfgH2s817r5N1e726z6B5qw+r+7pM7Ogzv
/qOIM8toZn1WYEA6XalazLnu4O+XMkqRVcbbSP1aHRD0mFTSZlVGVur9dy+AwYyZBRPlKFPSi2pM
2CKzqZ9VCtmMikAdW9uqp1f1+5DcGOW//EJr9OhVaDvoToiCCpj/BFPCCdlFGRmP5z8pBwURRUEJ
wLXw1+wGsjg5KCwhm45WKU+NyjdLqhZgVeAU3EkSUmltnA0mvebuPu/P1USpQqKVYLZ54Bix1Eik
RnKi/0JvhIcTUtIg1+H7hvxwg/Z9hJFJSHGa1K52jayG9ZgXaeMgdW9pFUtOS85acfvc3rfZsji5
rl6h1N1xnnCUot0jADv5CUqBlCOk89+AWFiB2pZSXLi574gca+S/XGCOqoIoSFNFiKYCCEDp8aGw
8UGsIfQ2Lu7WIunUVwBiXPLW/sv/OG5IAwjFdV+BIbLv3N7co1Jq9FKYKatabJN9hvBPIk00PKhv
ZN5V95VCClOsI2Mt5QiV1ZVm0OIrB1KaaBqUStqQOKw1uHQLia/X7ZLVIPkwTlBbT6abQWvUYAun
6jwT969d+vv8p3+u955gYdwIRjzn74+ljhFCnkLSUt8ZTNONi11t+m88mcxPCJDi3i00DjjKrKy1
7gNYz8f/uaOA0D7tfVzW16PLs2bUK/8eat0tLvZ4LCcFu4N1f1xWzbpdv+K4o9el/KeVkvuKE7eT
pd0LtYujud9CfGpdqKpK1aKGAIyaw4sd+2YsK2evS8fgEgyAXPJ0mjC9otkFsDBNQPe/77tzL+J9
1p1nfGlHsPRo41GZ3aFqNduvRfUDcByc3LVokgDs69/BLVzs8ccpwkn3e+AK/8fUmTWnqm1R+BdR
paKgr7Yg2GGX+GJFE8EORUHUX3+/gftU3UPMPtlNGpq15hxzNBGYHOe3uzK5n1sGri/N871zQv3S
gg3RvMGsaZZf5xblwSLpQgs/IbWjxkIDlqAuCikMRmsCFyDqmTvc09h5TbRCvfN107hyR0i9/FOd
PU02ifK79wreg/u6S+Xy+jaegwsIAlb17zOc8azVTk5+6bsBAWdVw6KbbirBSMpLxneMo23yU3sm
tP76NH6ppwnLGLzVaiMs5OzjT7nePVJZm830dxTj8z86bOx7O4X8LuPdc+dEpkMrF4H+eGpdkq5R
aVczkCAbePn+aJXNZmhR72YR3N2nB0mNM3iJp0n12ap8Vyptu9p7ormIaSGHyT7gjTMUs5ExG4ni
cPAszY9JhSfzzlL76FqL1LXMWX5aqmD9tCMUo3+AuMvb7phGnXXuXaJA9SaxPe2s5r6fzSscvqYD
EuMeu/l2ChG+WR3JG/CDD1TccIAf8yAc5Dl34zC+d628mRgD87ZFF3mNuJF4bKjQl5zUVvxzQDrQ
zCM4t2SXmKCddnsy2eVUizoaSXMKzDrpuOHs5aZBifsZOn44DUfYYzv5UrZVDbztlX6WOetOyhW5
b0jzJBxrPdT7U8/+PqHFEEgpxfeeurh87KAazC9uzv+O62/m2XujZd6IKzwfO/WKbxEgfsDmi+ry
uMjS/r3Shewq+ipu6kzAGOjWZHd9eqKTacDujMMVDCibwMMNu2f/TldT7cWbEvfIEZtfwk3wqVOU
yZ0jnn4WLkXS0CdsNOooRtwMONQU6lpggtvazFB1FxUC+zw7I8+uGyRffM76emDZjnHuPHf3eWZK
v3fxT4vURsULzKWSkhDW2chkMgYPsB2woifTerNGccBcodw0ga0fGBACnvcImmRc0II+CZMduuBA
fsXA+NRYBe6j5mMJZJ63198yiHxs0s3xzw6btw3vKvyoDu80tZX6XHvQRhualocXCwSqD4RTM3N9
bO/fRu/4YIwC9nvopRH4KjZwr+HD7OxNMnRzLKTdPPUfaKIP8P4es9tw7afpw7vUX83y5n03/dry
EZVGUVZmLQots3e224/G6NE2iR1eV5HTXJ/dCuxGfH+uf4nCsxvR6PRuc18H+NLuW+PwNZanq4Tt
pzZVVAQHgNEI1XPhf4OX2yc94YHTzE+pL1hczj6YswCRqIeRzkXxiibHL6nkr6bjgAodZ/FxWG/J
N+4JbK5A6+qgOiiJ/sjOC3DjK8Mh7wOv9+EoO/+B9VHP8GsA+zZ0sRoCBSqIQbKsBCIOXQomENY2
HJRXixAFuUpy8RHwo0QpM7mNjDX+Bi3zPEBaMHsmvbsFQZDSNe7mFOfPVhZOo/YRxxsebz3g43GC
QEazCDWUPPAX6NVMIaNp9pziM//oEC+6q0Kv5sFwP6ijkMcbgR5ZN2nn5CQIfVSEh44aEVBnV3V2
mXDaT42pOpOvwoFerPUIYVVhVFqN4Ou2iT2moFw+2jvcaygR6mjTiOudveoUUWGtA6TzXK6Y8uXt
W33zdErrn2PWTg5YuTsnlhAeQliHCAvbD54tvOKWNrUzis8cuNChVy9GmgJ+bwQMGy2sfKmFOzbt
V8yu1JP8JNAjJbAfw+HNbEaEeqWxCMkhwEExbpWXVxdF9uu+WeC0JseIuyPmDasNeJzGJy8vJ1aX
W8JbDxmt9BSYXoAoaghARMBm7qLNUfXzO18LEMNfAyTR8MsuBM2LV+ZezfpyFRTXCwwma14rIaJm
F7EJqqfeFTLpiCf07bGT8Uhpri2gB5cnpuPlbmm8R6jM5atqdiTbR7IQotajiKJQwkPVtYeWm1JJ
P1gSnl7tODnPoAG3SjkdCDnepCu3emQOj6321gzgAtOaykeRJpD3tIPcFrhxnhkiUEjB5d/Pzwrk
8cI/+8UFcA3gLoard9Hw1LWK1yBzOVEtqi2Zen08jMVqU24JRa0TAxDieyYDD6zabqy9MqiinOgz
XkpJn8z4M1GSyGgqXoajqHnE3Sm4L83HvfdiDNgt7Ti1AEX8a5TTIxGSKlAM/lGZiuH54suDEiVK
3qMLUamVT8zm4tFFO4VRl1d84QGYlD593sIHhFaNKwb5CUiIQT7iT35yblU76fHcLIUbqhz+PBCa
Mdb6ZUBJ4egg7Ba6wYt79/HlfeHK0DFYYxs/GMdWnt341Yo7MWMCqjLWQT8aXZ0SEqUhKQmEakFz
oi5HE5aSKzJJwKkLs1f1bL7/bIEN1wszopxHk1RIMhO+BKpX5drAHzwXkpPyeXAF0kvupIAYvN2j
9v6PLLZWnWndHfEX9xN5aO4VSTZVU9RamkS15AgyhaV+UteOTBLy9h28VcNa+iiHOuL1JZfKo4ve
ZGT2eMgLB8dS17dZaO50Fc8W5Wo7nsR9oRxqLXnu1t/gnoVrOcN6tanwTw5Qo8UM1HSmmHuqU9NX
lAUgRLdbj4MOzOQhYJzqpQFyqy4f8gN9/wDlvVhh5H/ECHmIuali647+FgHXIWn6Y3AG9qv1daD5
yfeBwcWqAhH772RhTntGXgi07dD8tebKRFJYjEZtNxrhkAEUFoPT2qA8KU+wK6QklV1laVoaIcvl
Cfvjs2Gy6wNcvPtAFxdQxrxbn8oxusDjPlgSjtR+YQ/l85vLMnnfiU9aDBcx/gaO6nDa9xk7kY7x
8kE9i1eduodr8xA8CFm7zPa/d8J0NEB7uToi7za8jE/BKYiC089jV9o2VvevvU/CrHfyalQMwTuo
z9YzPZ2pMqSYb2lqp9YOYVfRppw4IwIA9eOqdTPJ2FEIn1AvBUGZpDSR5N1l2tAmo6+K2O4GPIhD
BU2dgvzK1LG4XNXQLDPh40eKhvLu1AiKwpcDIT53xucnk/GeMsaRCrMNNamuMpj1xZsJbx32OoRQ
1Oyvpn/vPvoyzyfPakYiCshMFWm0akoCpjg5RyB73SWaSOnay25LGuNH544fdvFdrU/dOtmsqZP7
OhoEDlYgB3wGzK+k3Ey+az/33+R3jSnWrrGrEVxIIXRiVKunRfQBQYAfgFX/tx8byKTsjgHTgamf
E3VpJ88USzSAHRp+pTlwFINABiosWMWbmCH0ofILVPAcqIIB+jq/elFQXoRzM6iME3JGxo1rz2BB
B7MIQtIydPmeQU5EEGPprBlzsrYE6KQ3vVnI1BHUEzNkjRifmL03k5Sx/Ksr3/awEUjUJXnGaXqC
WpgPoEz6Jgkl5fY5uCANPs2wcxitJ2hRWEPXAxlOZf2Df/JjjI7wxBhe+b8KZOLrV6Wn1VDVSeQe
3OqkMbUmYdIypnu9M6YvTBkRVvIP++tBjmfn4OSHdjt5Net8XnsUDrXOR2NoXEVAlT5zdVLiqAwq
gwtp0jm9v1z0GmyGZ+9WyBdS6Q0gcX2o1RpZ6CMBGTSVouG5ARt12EdeKHESSCod076Ib6kVebKa
UX5sRlWbaDaaE92qmKV1d40sXUPJauEh3GCXQw/oqdDVy/rkkqSeiUyriCfR7gdDHo3cvi9ryzJm
1HKz5OAWBG4gTwyQ64MZxK52NhWgEK5vzRJySsBAzlGRL0YSGAZfSEEnzxGZd7+P73ATLsOlNY+/
6vPqylpViAV8Itud3r50hIvwx9za20YzDBrbys78wqbxvqh9IbUyv8wv5Vic3P1Ptju55a2+zMF9
bl99e1TDpdUuEhBtbLJkErV3EBEQcVlDdCBXKR00JX5BJ9N3JZKIjAExPh2q+lSzhFc5JBbbRePg
kv7t6RoZ3h3FgsX1RUo+qY0uuwMuXKLsvSDrqWiWIxSujFP5NVUojIv4EXl96iWGoywtK9xqpOx1
LwrVISJRgYmvnsprFdIKdMOfgA5NOdDq1xrj5+KRt9Y9eCpF/a0q/CBtM/8Aaj3FmJIQq0zWijRr
5abX4MCwx6M1loFxBo/l5NOqUkcIvRBy8dVQLSWXS6DtjwvVq7j3nujupVQXbPZwV8BlYCtDgMoq
LKOhBKaj6mX48t7wjpvvRjNmwXs7fsywCkXT7gpV/AYZfHNowuUsDfsXZ8Rz2/SgvTURilaDI5Al
sFPOBA7FypE120HngwEMU+NK/xti0nKrfVOUBYPa9QyuTiOoGSC5CKPVKsUPaYnFpH2bHiP0/5e5
DH8Q9RXshg9bVXNEQXruBSICsE7Seab95yZ0QbfDShspHdafqBEZLdoTImto2LjFT6Oj0Qkna6gR
5RcSqg+dAbdP7nWtcRf6JTV2LKO8Z3pbyC5AnVkeiT4ErdWOrlHAh1UiPhv/YfjxZgLL3L825CvX
WU0ZOuytFkhsI9jDB7fGjEg9o7P+VWK0vFj15cp4kDEXNR2YGXyIqpz+FVcklG8hSwdUi3nOOv5e
2fPnLxCY8RMtE7O5hPEDr6e99MnT5Y0hCDO744C/AFuQTgEWaUftNR08mbDwY3A8Q/Ll2M6ZZ+WI
bAU2+T9tB4R2/EKs3hMIh9WPHDdcOxvO5tM2qNclbZYT/4cLY1GfVYvNoz5lMFDjTsA849pRpjdO
iq1AX5WeQ8CqgBIl0G3HoC3JilHUueIzL4ehVLhh19hHj+5td2OT156q+qC39x8t/aPQNVcpa+20
PuUXk/qofSNt60VEJkWoUhlUyVl88YS+i13USdHK+88hmGQxMNc2GlKT4ReyzHiQsOhYvr64EqKj
Pfkuo5HOj+48mB1qF7fCNkVYuPSafwVbQYSSFgAfIzJ5gKQUl2Hrp949OSJDoVtnQw3h5Wl+hmDr
JV0tIhnUiK7cS+iguviV2Mz6H1SkOEDC8nnRu9Eho5CSsMXoGp5gr77tX9vlsRrhex+uAItQ5D+x
N5SqhmhGFqi7Z7tJ2sy8CBb9kAVhiKODLCUZ24nwAn+Dp1BFDyFmRYTlxc0qbO/KLCaXmFLhTiJA
Ojx4n8PAj8Xo3xSS+WvvKvsmNppU51FwWxiT/Syc0SEScIkPUBnW0jb/OiwMpoH51+trPY0Xr694
cfpRDHaKDezdqdeZgHmKv1TBpPfkabI/6TLnXaZRo9A/eWlfJul7XsWvGI438JJWIp6KuboL2ZUj
IT6K+feZll8QOcR3/z484QoovYVSLFmahmFxvOgsP871tzbtB/mWF8j8Om6uSPHiCogoKrpohQQC
eeDyeNEx80kqzHZefQSnUkVJJfIstFFW4SH98aj7j0gvQQOWgsWohGefblHRVugBJ6wpkyMCfW6k
LrLiJ0sJGi7YtNUOoz0AjI+kAoOIQs0VKWKH3m6GgTp11pnlgLwX+JH1WX0GhPC5nYvN/obXjG5y
3eoq2b4Z8VPrM9cGOOBZXN7lBuL39LHGxOoEVF7rWcKjzmUy1gdR7sXYhIzwTTt2fWtkT4xBfaT8
Uxtkg9lhUSobvR8mHSSr8Vnpxcqtn4yCWU3fN94JRVFabw6HegxgsQHVf2PnqlYGc2XcYHGOoWTV
AR+muAk/YL56ls/QYAwT9P7wDHKDCLDlwSfcnWI6Y9ylSkU21Cl21EwFO4+lTgzniRGdBofgC1LT
0aMzKkrJmQc4w7YvJS9C2BDSEuhpSK447QRYs9CJmL2XTanGIDb60EurWAy1Z0BJ6ev0Q0hZ6e9z
VfnXhbU5daY8wJXCxDhsfmibXsICwYbRMxYhV0jFGKAOxwcByAtaMm7Wxfjpgh+xmOsMCNuKMuPg
fvlksWjQBtwggR9UPRAjzVWqM/VaOrm6xLCI4G0ovE/0C7v1pnHSoiqXnmawZZFzK+AX+iM1DR/6
w50mUQ0C/SK3BE0YljFYP9c783mRHwDl96fo37nMutDq4WFo3iD9yh04vfxa1qZBWC4P9nI9jX4O
P69u6UtLdLnPY6+Q3D0ewTqOjHP0eJv9Ro/PMb/SW/FV1bnHzAtzaLDXVbw6rPajxjgcrQNWqPlh
HnEYs08uZAOpqwoblTawbwFNixOGVw8a1q5cS1npnJqL/5NLaUYUJdi3Y7gkrniHT8PcU3yuzHlK
UOQAHronhkkY7bAKQrrsX0ZKddXvQrpsM1ggIPS5HySkPn6dkErwm1rMYQnOX/zg4oghrwWIMiDa
A6DAvqa9iZjoNB9/j7/LqAq5Sq87hgPcgRBM/4D2oApPLAeu1Og6wS+Hb+86iPoVL1495++5yaAC
I7mR5c3fg1v/5f7AA/UjmL3J+DKOg8vsEKSL22I9+r4uoh/1uPnWmJ8VJKpiXg5MUGSmWzZPISI8
XS4+U7TXBc6YtJk/rpKv6615BaiUIdy6i6Yd631zaNMybMWvWYcBbh+3HT38oWALhMwdTlMb245a
N2IqxOIEMvT1+rZbwPjUUpc2IwxFOZ//lCmu6kcTRC1kJkb2L9W7cbeGEEIUC6mfwz4Se40e8V7k
VY1+9YFibVR3qIVQst+ZdVCTchwqew+fhRmTW5sC2xypzM4omYvIcAbtxHW46Zc9BbLan7C5ChcH
P2KI42hDtPAhUMQ4hn/U0dis8LGq9OokRYJH91i84cDX2Bocq3xhoHhQyJYUcpj3MnqiSGe1YI3o
YyBBx8NCoCoAvHjfU31GiRnxY+vxFmEByqLIpRQFlFkBWEdKOSCiPsmqZMfpMUl8zY3eMI+DYDa6
TN6ocdg0Xx3VEgVgyQNpd9YzYUWAioX9vvSBlBla5pRhR6B2z0ax4Ai+DK0WFIW1i9eBPjzOzxzr
b61KHBnpG9QsHmo6BvZ/ouRyODB6uUY6lKkWOnVcheU4JG9LQmnIjqj21KnpiNyU2kN9EXZd4PgX
eh8DczWLxzVZJsvLsjGDJO9enPXPvW/QFR0xKxvlk6yPVxyQPp49tNSN6Xlh8DrACqN8lDetugo4
NPK1p53ViES4c9TGNaUgz+h+UmUNGMB3rypbF0C/i5iej8EkRb7Ta927VKdVMjMxOuWldOEQECgF
832TuVvmRegux7NfBqsMXXEmPu0v6HeBXkhvQOnd43Q54kAXDG/ehx2rkFcKx70yEazh2Ztxl382
7NDDRoBa4xjgIoRI9vxz/Hm1rmRu2Ow/GpyrY4/dSr+C09Dx52NiLEagiIckBtWkItDYWB3zEx9n
NaNVfJqZBAMH0xqyi2kPe7bvGIBi+xyShhl9i+UgwXg6KgFrpONsmAQ3TGzlSFvZlXYpDCg2tV04
FPgQDvfDM4c0vZigdO3iwNkTSgbFPZYO/NMn+6SNfxdxxzq0feqLFzLVgoz9IeWoHk5ZQpTqzFiY
NGItKw+mIJURa5L2mqRdonz7kETLhJ3GyzVmQ8LbVbTxnoZGSaGfmOQaq9eNl1jyr67dk9pEcgIB
bKfgjS2+6ubMBbYdU7H7tyAOtCIeZ50SVeXF37tnX/C+aKoiId4gl6pG0OasjkStIt97PrZOi8by
ceg27q233Q8ZRL56b7xGEEO1S+iQ8YdXcrUOeHJJ1rKvLYvbDliYVf/v9ZvwlDGr3hw2FrtjKCef
8G//B5p7xH4ASjxjQO88r4/P+Iqs25R4d0qCBPBfXIlgzLIQAZrBG8jePVFodLCa/juKsEG12mJY
qNTQAPSD9CiHruiV0B9J16/3IQsNK4M8MfI/UlapUCDhOygqKYdI/WKyc4fTd+toXdK+AAmAs/qB
//JYyxKms0eCL3ZVz8S+ahVzClbr5XpZe7aw7hytvZMjPPjk3H8PoMIHByYjAgboG2tEY3DvsK25
w1NovkrDy7lb4SkGoP0A9/VtTnEFBL577MDXj251ZKysKeG50+ekNM3H4HrBYVmfiSpc/aa/74EM
fh+mjIMHteWVYh5ja3/vZShrVdLHuGWcgyuGHRnQjzTppbx9RJx+P7fNr1OljYaNt5z0v12GpB6H
mrPeKN9RA+Kbvua9SGjrnoST8r1WyR3j4KHNR5sQW9TwOLDG9hC3l/YYNpOmvg0gWCCzqNnc+8wH
2E87sUODrb2UX8RIfY10lCcmYGSdIxo2JkDhFb5A0ReVvo4YO14Xpa/r4hW14WPWt+FYN/FtsZ9Z
2+q2so1+rKmWrthb+5/DbtV/7aG+JSJmRuyT3EVi3nC73vdwb4THqSCVEO3KjyM7bzlUW7haPdv7
YB/cF1iYUMHuaFuSHU40N9oZaGq0oVCgKNm2738H22mMW/4icjWKfbEJ3LClSf+VzmZbezOuwwX2
VwAhcNk+FMxGFwm188QzgIZpgi3A5Mg6cx8CttKM4XS+EoYg6/y3m/STfi6EYWB6pxEu6yP4kiMw
FuJaH5h+RfiF5VBDw7n1LYEKAxFYkn9o6Xo8Md1y701NeRiKJvTc6ahv92NlWjQWj+AR5LPIiRyI
ifBfrW7uHrFVdIz+eawF44EVxle6QDi2qH5Z2/fuvatuDz8JRG4MyaBGVjsFQLHcqvc8eebQHGrh
0vSv/m3gpjUoM6sipvgJUvLGAgWRFH/GclYMEuHyYfmAkkggKct52StdXnDQNlFpAqBlL/c4a7u8
w+VjGHomEKRZHOpPzkPF++h1HJ5msskXlngCyOTKWZPIF9Sow2ShCtt8YjpZH5PX7RmLqWx3/LG3
7EL/2kgVXvpeZV6v+zxEk45tT3CY8bTgjydfgqegIyznzrz2QRhg5xyNL0NsmVmSWIFwyq95GArh
8hPLE43X5zqdAbescXWcevBE1YqLFar4afWo2GVBPMPSfFlj3a/PzOC0OS3jdeu0hNv2YbhhacXK
CYuRfgUqozBoap+su82RRSocMCW5Y5/DvWhXyMlO+3HB4rbZYzTlgBJbSGfCaop7L8FtkLlz6qzT
ytxZp3ozLPF432jlb8iKMAAIx+/Kqua+DpO0NKr1KuJLAxFO7uMYQVI3ZYOH7AplquJmpW7JPyIY
bJfLK3DMI3hkGfUtPkWNRrV7KoNYMmbvjINtoHar2Qy63VF3NZBCW9DvV95pDzzv99r2Bp6MOVxg
SxcbDvw8+G+AvT6DVEUzDwb8Q37fFQFjPH60es3WXFEqqDEgt38rBfS2oPOmpLy412az0+n1OgR/
Xj279Zc238OxREdjhiNJG3K/CxEZl4iHm3EJuwNsS7ozN3D5DuF3NHs+dUzzAVwGzxJT28F5/4sd
HmOjpPXE3fBk/JgMaXIDk+uaOayHuEsBLK6QHzD+RTYhjxu4zjBt+azQaVHiosMdb7On1ckfy5Ic
BC2UqOcmm2SKBATx3jdspwikE7O84m2Nzzb+OsxGgTuZmofz9awW1IYlNsarc2xdWU9BNHxzEPql
UWlUGVlTc1IdnRa1SczGvG88OuY5/Y6GF//in6Eu1yaHRX2qv1Vmyqbj3n2f2o25aOfvnqYgxkIT
JO017wCnYb9RdNLqpR+tJVPLjj/k/rP8Rty+5P2H3TwcGs0kc3OEAXaP7f+w4xaF50dDM7SH1REj
u8Ni7QCuUQPl32e6IFRFjCaAp8ygHjfNwAI70u9yX0XLNd0kPLVbqzyEi1hyk1KncunYeNaUhqqX
rfl7Gn9lL6eCmTziXLyPanp7EHZIXcxkuniDCBG+muv5tZiIEL0EsQqq3R8m1BAnKsPy+AZfaRzn
LQsIEvd0cMZD6wo3J2/CZnzjiUJlftwddxE9Hsgde/W6c8OSxVo9tvXVCd0/1R/5nsVblTk4NFx8
kTAUiHDElV/5pEGoLP6jUGBGzypbO+KpnHF72EBSy6813MX4vn6rYJK1ZuYLKQYrLiYtCh0RcJZ0
ylM5/9SmCioxPPX3Hw6JYm+MMcAnejRZER/baCgMqCX1oNFWY0/vLXGtlGvimyDTxXJOlCPF/1HJ
sCQyGFmhSGqtByIVJZTRBVrAREVHyqDp8X1xoKZNjO772jx7DZqUlHgp9ToKnAXUJqV4eqm3nl9P
PGv0DeuVdF5MSqCIcUleertub7jYNDGxOts8Psw2Gr6FbhSPJLuZ0kZ+X7A7vGzuyzKWFZDuwpFQ
Xex8MdlFMnJr9WlBu0glOKD25ctT70Bv0s2XYRcj3h78J0AOo1vQYjJWeWaCF2IP77Cq4paD7nU6
RVLXH95Jd6wM6bb4+cXneOFwK6cjiCHLm6+mxN6+cYGmjwz2Q2N09fHyqZ/+JpUECBgSz4mZUcip
P0wuo3jywCnf8iwPiWGKKBLjbSi7a6BhmQwfuTok7Dl3DGkj97KL3LKrkSWmuJ4VRCA4uG7Hrdp3
nZmQ4ebA0Bz0jriP88J/vC9IJ+rVSR2S7a50i5KxaCwtfBCVcHFGriITgX7rZwUVdxuFxQ97MLPS
0uriLFB7u9d2ifEsHmecLv4KB7Zjp0Hu4YiN4toCu647L/cxiTuPySH/WQOEwFgdohc3EKcf/uBF
ZpvX5jB5grxUfQgqNOiMnJLvM3xhr+IrdtqCHAFY88SQ+ISxsV5x/z1Ye+/BexBPMK4G0Xk5GadE
/mWaH4fOGgGAcGUl9FQBjk9u5Ba2VN+v3gWT8gvQVXlsjq3AHNtwDBkt6lTBuGeUA5ilnltlWMS0
ucYYszqxBqjQKwPDqwxKw9rsFeDwuix/V/FT02GP82Vpidk5Ys/DKuL9aZXO15t0tf8qzexF3+Qy
6ogcA8K60UvcCnAXftb0WElXR9VBRMlsQoDZ+zZfiuCO7meyI9mNC/Zx7BJwXuao9zJ5dhVPHhaT
MQM+jRLpdsEzr0VtExNyq8Gs0AThCRpyctv0avS2GGy7R69EEKIAonM/D+l4lMdj4jF47jT447Mm
UAzbVJaLw14DBVjavNvc/8obc5PPNaGSrVpI7NIa+zo5udFxIQ2CBD2m2mUAf341Q6QRu3ibcbHh
wxXxJu9c7nhMSGp58/az/rrPstljWB5Mp1VPmOChw8VevbgVcXU+j5678DTLvDrNHxZXVD1sc0sT
P4RZ7Vv8RKbEgQGMuUc8W4JJo/FK5mqOkvlrQHT4CevpxX/3L4CigKTj61DMFfFY3oO6B4M4m2bT
9/w5ry5vqNf3I2N8Gtw9ayhyXNkt/4Y7wrBYo1mdQa+YulWpAIucAHIQQSDOFPu6295MZvtX2G9Y
Sqd+FVPOr3xxxu0wox6/XZsNj9SUpF/2VXque8qYVLepg3TL/oXi0xjhfMuCh18ClwtzP5545a+W
vLR4AARwEqYx0jJRdSScTntTTtmE1Ly5Di0QAmNjDAE+nl1zbjG2bGNw8RHCozqbya+A9Xd2mSXQ
WcXzvwL0kHRRYnbbz+Egq/VMuvIYL3mOYtHCUUZegJ6UxBH6K2Dq0jmcWuIMGhgc3vus577JX4g4
dxle6loHSqxD8rcFG25g89DAAUI7B9eS/eQD6rIMRAMdtvtCyQbQqzldk+6BhRZea3OKKHAq/FiT
+NdSS7hsLyRIXi/1yBDl3RXTmskWa1GxVBO3tYa9mS1ioBWhXLTL1F7kRl7jAcYrm43YgJ8DcrAm
qJh/cR3KYGKQPtg1c1AYNavCBGA66q7mHwhYUg7WA4f880/e8bSDxGQcYIvGIqW7tx9xsI/2Iy5K
hJYbTffoODqP3tXmoQ8gXeFqvnRIWv7fWYIYDmXgF5c+duYDz7ZILzUAO8FWOh7tgt6AQ5HCkm/t
0kSsBfns/beFwrso5sNqYMS2ONNqPMn6Eoj1blP5ttcMC9nfbC4DX4ZNG0Zb5w6fWExGOajJh7CE
G5JWE/lq8I1wGfpTSHD4Pnxk3my/BZx/a2WjCterwnZaYXNCZ945TCgfprpEnwsES66djQljYg/I
xvgutPZfkk3CPCyOG59JPiYMRfslntwLT59GpGd+59ieo43vKPkMQI+hn3bWy07zCHmNaPPERh16
iGISijuLioQfjM1O96bODabt20qPcD3SiUVcTvksciXUsqgEArE8ajPOJrIfrPA0nbzDfM2KV7Un
LPbEnLKM49+JnDN0zBdoBODQA/AgRL8CeoHVQYc+dkH0yh/l7QyUiHsOf+/grtG1CaLTg+8AGtDc
wBH9WniqFj4ZborZI4HDQS3FF1auHks5e6sYNVrChSA2WBc+K4Pi5SDJFMHgmcOS+CZAnudmkDF4
rrm6/Us97WB1fP/e2/I2/DmroMI/EH/u/fA4vPkp2H6dLVJRdjJ/EDGLypjDvHN76ySJi/NL/LMq
AJ1qlYmN9mGg4o9RNnc9mhYeQF3B/RTnadDoamDParP3tD63GeGuMBvEclxVz5E29wGMuu4DrgLw
3xdlvp/GVDearmfaVrEn+FW4Rx2+Bw7+Aj+PwXWcDzGN9ZNJ7GVM/wxQPI0gLffq0N/QztIQf0uZ
d+wxm2XmRmrWVFOW2EE7JASJv93ofBw3jJaLqdSevwmvf7bvlYf8D7nIroTL667YDDQxgjtweVmD
Nd2ZetYA8xQ4TKONElJfWFB31S2N9enFaRA7UEfFrfKnVdyebHhcBuiRMdSMRVMWzVvOg+OArpvj
6hXDIOeB+rMx0Noc1rZH+qpn/+gffYsQqEVl+h7qW93DRsclGrxDLD6BjAmCDUDx7nGSMH8LRxi+
oytpjNcdInNYSj+UhcrKQPDDdAO4sGgwGpgbcmuR2wLbUaaj8uNkZelyMxI4djPcDGN79OFE+amA
T6m9uTxQllIKDxpn2O1fOWN8yQ+0BunO1bIhlvKGp0PjBT1VcuOBh86aP5nuimZiD4ETCicvPsYx
g/uH55y1Q8v4DgV+kTROFU7prZ1PkZiiguEySoGs20/Ptn6HG7P4cz0FKudI/8JxVG1Cw7Hm+OwG
z7E5UxBINDgvVeaVx9WhDiXTrJkBs1eJ6BW5H6iN1onlRAlOJZbSW3dRJwsFJgcP0907FFodvquB
4X/KgYIM4pQoqzIWCi0Oz/YNBs2NqG9oDbMn6yoNA+kQ7j2TuTtUmBqqt01GHht+MK7xcPGdwWtn
F/WqxNOygZZ61kCc8GMTZ96mqOCLvPXlcVl+vcXi9/fukLAxObAneB7RV83fBXFXdQZbDzfGHGnH
9jjFkfPUmbNGz7WJGoMbzwMb42d5lBQp41bJnN9pTiz3hDSPF7byaERyfGH58LU58lRjVTGfStE+
70/7defaL9JuH70LbHLVVcTrdPt18lC0QJefrelur3QQjEd+J7dufX7r/jcWJiaI5bTcSmq9KGy9
lneesC50mo4mvmfMmSLu1c/KrWse0UfIJUqXICVXdAFbnjc5Zzbu7HgxVU3Neaak57VRCs5WmuXr
+Aymba4fwVCcQAkjEHbsezTkjLzHDQhnyiFXK1Qcd0f3Rs2NeknRClycCwX/jUVTDrYasSXFkE1/
rxhuqwAT9W9dMBLrQyuwgmpQHjf8RSrfqht8xdOBlezGup3zVGiApG3k/7aSBM6gRasFfxYaKpSB
e4Mcgy5N2XWa5ld5sfeP5dHDoiHcXKcK+Di28l7p1/q5fuuZhBvIG/9J/imil96L5/KxpmPIAddv
/BTlE2d8Pa5yzfj04XzerrVC5sNDvf/hPZbxCHp62uAVUapnWffWFb3Ioo7/loqpemHYpfTSfKJG
L+3yoEVFvL32o2Oxqkdsirls3lgANswEN/gp8+G6F+OtXMeeU2WLDnF6IXmCCHhHu52RI8uq0tc+
9eIV0Z/RoQF7x8RgmV0N2PRzktHEiLVgnMiUgMEVyhuxmKWprYP8v2PnzWpK3s+PWG4SDoieYcGe
kKEaoYZSkTU1+c26z+CJ/1jUqiCshd46IVoOWYKcf6DOkGAcQ+8QV0+kXcUYQ9thPgwl/OJGTspg
TUFR147G/vCgK0do5QVxBx6IJmCNwZkeQylub2g/3yfCoCW9uCBCuthOQuu2u5YcBGY3aOR3Nhdt
I3hhg1xflzXECxiKs5kXY7qUOZoOSCTsPZ+9xXjyr+TEHqOiqbinTbxZ/yZ/RtYNrq8tDDAAc7au
+xa8DL52KFMZIbrvPholiEG3zqOg93+IS9oU0djDFpQK4tgxaoP35kD8Xuse9jHiBmOnqjmhkxJT
Fv08VbEOjVVFR725hR/z4NxclFqyN+UOeHfviw++moHHgsbmsFklxVdbxBnjnytF6iNnVlkNoXWD
ZR823QE8RPRPMCKCqgsg6cnLGZEgmzXzfBQUdgtVwniLlYr4qIelhYSAP9jWOuNxGTj4CAsHWqAm
/HTNolnVsZES91C0pg+Lh/tlyLbP/aSS7DPinkUtuACM+yXKIsnSu2006f8g6aJbSzOrOaZz+Yv4
i2903sSMUPNJLsIIl3ls6ohwxHcr6k9blcR4fORHqbYxC+e/sGn5Sd6kNITUCJg9hC4OsVTzbmbu
MFioIZkl4qjPJ5FW4liUCUYghocBl17MftU8Bc+fG8KGXoJMF2stMYokvnkX74XNHv3GYO1U6HXi
4XiL9ATOD9eeJ8D3MXMb9ochc7FO9TY6sXTkUaHh5KtzMjHJsihd6jxeF/GlyPuSPl1iA001seSE
e4nFNkNnAN6J6O3F94HFTcyPjOFZwcqACwZJC+g93dQJiES7TugjTHY2JbTJ+PSL3ntnBlX7dxCT
w9Qg4cwwqAFcp1wSZy/sSzPCTBfeAVg4gzOG9k/2BnU82DOQIibMUW1MTXsFlbUmcemoBn2D2aKs
zqo/H0qfxY0L34vFWbuE8LCiEe1k3h63qeOo5NGi0cGomYw6cD89apJjd0dI926COEtFzhnPIfNr
PSHzUes4FRUGo0ipJhQOiAnKBGML85Qzq/LOxKIhXfoHZY1XX1gcMAZmYg48Z9nkMW0sS/D37WU+
r/FKaYc3jY2xMZawd3h7/j5+D8jqfQZHTIbw3eVH0hwQtYFnMx2DZlFUm6wTzHGY6YR4K3HzYYsK
/g3Ni1E204ukyWhhv9KBOexKtEiZzHF1CqqgpGPsr8Wyl7Qro9pA9AFz8AyqMwToQWlqrrJtvIt3
rIXPPqIPlacY1RRUJhaiMdEp0F6wee6f+5W/Gj7n9vKykgtCwmD31LXhMQsnIsiRQdt5WNABmW4d
J+qZNNVqBHZQHdcQCx2W78Calb7jjcr5qFtWZ0XTJH9z4sYCi6xXgPeGowqOzMkC/qyyG1eBPy16
kDsHee1zzNP6BGFWvIrzmCfTx/wyLS2jSTiVW2Uk0YdThI+L1sTeC8HpQ+RtUBJo/wu7KkXVTLJb
cbeooNZBVM7AmtgoVxShLQAH4GsnUke1A0Gc2zrBDEKaQz0/GC5P7iis19/HuboTHTQskkE+zs2K
y7RG6vTa0OYMKMlEI0xZbqGTRTZjewnRC3svHVcWj1llcQ/ScTp+EFx0J5tEx22KnzOU1hMdAVFL
/x4cJqJjlpUzgDZDQZUKfFsFoRKKglpQyD5iNLDosQRpii2HQIvz+xzXZvbsvFT1qwMRBjUwyI+T
eZySufpsizraZiKaI6aJIN+g+ndj0qCEFZrcfwwr93xLH+1R/pf/3cgdHSQrY5lNVBhXMBBsPVjf
mfnhemxw9q1B1le9cUAyDy7dboxV8JOZ3mekHdD6VjDDaYao0SpN60XgzHX2WtxmlyD61pl5ztKx
fDjEH80Hl8l1ai6Ji+KMiI51sZs3+DKwsMPRCyu+A8isABthzg8oLXvcnQKzg1cfZEv6EQL3QniH
pTY0GCR5/yPqvJYT2ZYg+kVE4M1re0Pj/QshvPfQNF9/V3bPiXv6oNFoQEKwd+2qrMwsXD9JqKlW
yNiTj5kbFtskZ5AwkyWsAmhNEqjRlkJPVsEqAP7VCc+n+fLxVwfYFMioNLocXttgI90jfplFT06k
88XZSerGGctBwBG37IEKeSKdA5mi1pAzsVjJ6gdjlcz5OgJVASM5dUHnuzwM3zmit5oF+TmThewr
REuYi5VR3SmBrdS94OvegOHBC1n9wqW5fY183rgwiZB5HAj0X4JUawD9IFHssZQ4CUA1XyT9Omg1
XoFPgFT6sk51uR8wVxNNJEYrPN8X1ohMSkzFL6oGr4B/VyDTZ8hARrCuVwReaf8iJieSStLmOZnl
KNu3ZzDVErT7XcQk4dxARLY7m5ZxV4CvCsXFxQl26ndYH7+6n+6rlwzKc4MReRi7FK17h95IEVYN
LTgOjXzzi/MjrCimL2FGe2Yi86mLWtMtIhSkhQJM+o1ulCxJ/2KXbMSVvLOZyrD1N0WreaLlfUFy
h40q/ihcyO5irnlbl+gkoiTN+5VupcvwUTvfrkVM+ka/ivKShIpRo4hXtRCOWF5ml0SqV8aQHsmu
mCrsx+RYPVF/+h86UIcZeBfP8DJ74CIq/ERuXtQplEDCbWR7mwmDBEFqBsqHs0vmdwKFdKFEQKum
clZFqcoVYdU0InBWae2G14K5G9Ld4IVXUXWzyi5iZlUGVZepevmUD3fxa0v1CP7PNtR3vzAg6WEV
u8WuwCiOPWgQnRv49bulnkCBqILW/4sL1w3ii3KD+A5FT340Stf/O2zPdBO4RNmGmn2eMXUHvsmb
ERdI10qI18SGxHujjesFQauQ3nSnJ87PlfA/cgtDktJDdOuVKLPV05ENQoZSStOWZ2yJpjSLzVhG
XKbNIu1XZscuK5h8cEQx8GsLyRAAmG+pabnFckMYJUaMsA209+NBYbRfff++f41TCoF/gc+lJyl6
uL1F536VeVUUrYKg84xN05zWBu+ZkDE+kThVicMurW7jPtuTrZoHAFcjDjeQiHaX/aS5iO9HX23I
vKTQSlNvECKuZB5yQxVj/2fLllfy1s8I8zvaYrtwF35dIa2ZxOWzfjArMd3ANFAUoHcRM80jWYwQ
OflTEJC+qtJW0GKMA8Svsx9r332YmwwW8mL+tprW/H9wrwv1hcB6uq9lZfBYF5akDQ/m/YEH0g/6
lZiJWQ/y+DI0LwPBcpDt8I5C8w8mGun1T7VVkGlhI6kvVOFjSqv/R++SOAulCDZuEqceoNurphDu
qKWt4l3lO47OAndq6odyAWj56o+qTBVQGyvY8Lm+JggKnIb1ntavAif1VtCqBq5Wj1pxFIY4N7Cl
zWoDzHGimSJTlrl9H8dMBZWaMAe39m6XaIpf6fYex1eKMF60K0rAxG14cZBjmGWmY9xDEhKDs85I
T9F1mXcmISk4kJDkA5BW0doB+mwhXzR/o/fZ5P/TP7akqI26iT8lTbOsHHcj5fCyEI2tdzOxzp2E
ggV6k1kbUtfIRpGChtPmBrfyMEYrSs5GeuwiLIjwgOaOx7Si01d1X8k3ZDAuIrQqH6lCroOcu/MU
jhpumSB3BbkRBlMdM3OZIHQzGcfHyoUoRfILeK8XnqNYusX9+MqrACbi3S58AV0ssBcfU4yHdZei
I++QbhPdnpyf89XLuLkSAMjgFOfce1vXUFg+Mc4RySCjDQjKu1mX5WUp0aUQxuw6NWt9MiOXPB2F
Z8Mr+NnHEu+WmrT0lZjvK8fdInOX1XHQR7Vb1HDpl71yKLvvIn3EW7oGNoyvXWG2OK2xNFgEK+3a
brgKwzCa0ZGcr5ESTQrwGa+QGWtLOY5e/BLFKwxH6o0bvKIG2kTpVUUSBjgFo4vNrC8jfoUUnLqV
CJhC8EoDlJ79+mw+E/h+aTLzuC3EXSo+GVBA/qKGPraK5oEUUgBX1gMUl12q7hThQAVFBsBwJ+Yi
Qn+j9kONInMC1ZWUqimg3dHXRbQFmO6LdS7Zkiq1MxNJzxiOSZqjbwdkTJJX4AdlHa9z79h7j65/
d3QwQl0OfLxv3uSAXYCaza6j68DFaDpWuyhyzPyYJoxn0UwiJhSx+kmC2RnXzQf8OK176LloG9Xp
TKgBCZhMZNR2m9sCIYmQadilzaP+GAtGfU05JdEZtHMDERJOfIU3mPvlrCO5gB6l2MraTBMepiFH
MsGUMAQEcn0b1nGoQjvogYQ+81KHwFtgLcDkIBBsBDQLtgTWxDJ1SCjwFBxoanT3Fgupq7igfhhL
YjQSL0bKXxEf6FgSaFZdhhfhndvWTC6FKWDZkq9gJIPaj5Vr65CRUaCOIKZNMEBjscDiCt3YIg8p
iydHLZpW0cyUEWSvml8cezHqdV5BU5O5B9GP0zaLg4oo6lDpvNaqi+0cYu7iJmZKUhZ3ti01p2DD
ljCwz2CO2Gq4uoQFiGcsS1Jd4nVs+ZMunXh2EtWc2UDakJi1m7tgj9gx3UiKl1169hxzMMZsWbEW
Sbj20wIHJP6jDzzS6dDhlZ6dQ3lGuquxqTZnTItYTQja9GkbVi1i4PnujTr7gHSa5TBNA3OENzan
p95inaN31jSfcrTSx32Zl0DNv/S5pT9E751Mqwv2XwnaoHgTMJ+wVr1BHLh/JOfY7AmsF655/zQ6
jKrIUA8jlJCy8uQPGMD8fySvn+ClC4rA6HdIVbjbICVMKdIQGJmcDV36x1f8n407Nt6xOv3TDIAJ
4Aot4PiCsVkzrMW2oiToNb92tkJ3Xf09pcmwmIQa6HeQ3nNPb1Jz19VKFVOqZIQPKwTSX62yrkq9
q4xGsNnPqeB8XCfLUfNW2JlMexhwB0KFmXGeKKPokyIYgmszpHvFKt063W4fPF8vF7bSsQ5M/522
7RDP8xxz1omUIWT9Y9XPnYraJlw89m1MaDMkZjjJzlY1W/B6WxzIIM54elP7oDdRJayTGR4Ro97k
i1u3sbGJIbYpUYStZMkwSKwU9UQUL1m1wPdysKL7TmxTjij7aDA0eqefE3SuucX002NsV27BR8r3
Q876Fe05cDoZgnJJepKkeDF7AB4VTzIxRzlnpM0YFwdosJc/a8trW+qK8bNNLe2LKmRberAKp3sS
fYleotoilL+b79FpcB9p88xn2mY6vqX8kGXo86/uAtzgZmSWg8PRxfV9F5SmUkGO5zj7F8yae2gl
DkUbhynocB54WX8V5IgkM4dyT9iz+P5iMIgLne2/P1Yvn5P0YfLyxxqnLeMTeZSk0A7rk2gaf2qJ
QUbrAzzRTiFH1N+y7rg6ZggGDFubuMhzAey9WPPwdfJ4WH8/qEOt/di3UWzlXHx+Qaxr7nVAGgnM
/SWVlB2QAsOO8meOh8ociCtnFZkYwkbUSqZXd4i2vLlpzCbN4u2mppOpgaYLa1q9SnLZIZPpRFoi
ius1H44K6zpjGMhhdcHbim4HRLWr7P2VqoV+6bCrckqhYIK4UUBl9G/aWurMpHK3QBhFteefpl9f
xsF5BDd7WtXSEP8c/EI8ZipFFm0yGSppz9QA3NQqp49HtzpxDzxl7YlDpJ41CDiRHlP5mzmsBKrg
Sc/4yMuu1iPkPbk/cwp8ZluL7tqKZLA5NysQ5hjySbJJ711sfjOJhIGrEgdD4RcRcYTuU+wyLUsh
/OtXHFof0H+ZeUPr1ML5bnYY/GIGex6uJl2ueYtjDsrHeAN/gLydd3PvdFeht4H+QUTZ6Nm1dsbf
qXVq1dwfmRv3wTieyrV7Im2dM5Jv7yQ84Z3/jd7Ga1TbvP6+oy2K8e1054lO+4YtxhkQTBF6yhFH
EnOipNbVw7yvii88qQt2Ljh4NVCOZ4ewSrX7MgPWA0sL1n6QGN0NDTYCfGKs8ijnOQqsq1N3EKjS
q803T/D766AC78FxKmL/0xdGwBT7AWJ7IuOQBI03hz4b5/7WoZUEiPOmbAU3O49uE1E0A5rQV3Zg
FacR6KqypIPJRk/5OIoDXn9jdFvGwYWBeOcxThE0YhN0cBXgv2dws078ABqgmzwnC//maIwTFN/O
z6tPhZU/EWHzCV8It7MtNvevFGED1pYRNqSAK8f0GCPsFVL2sM7jcFe8gMU++qXw1m5P7sIbmWom
4dhhRYNChUrOUDSWnqyOOuxt0lCLaoUmVEr/bsMKJpWFzWFX8fraj7EPw/+RTpPf8G6WVpIiI912
Gh86zZUtWsVg9nVyYHF07AKsrIiR8qx/QvvGjnnURaWE5JCxBF/ZO6ie9V2m85pn+OWTH7FRbT95
7YpBVia6CvkGJSqwhxI71d53T81SO+f9sCagMWmNVtMNI3UsfLwIOtohCv8blh9ilrqRIyXSAaAv
cxaea8ED073ls30hw8CcDik0DiHhcJ+6F+zN4G2+uhqChJap7IA9fe1tpxIcO6RGN/S+16MJHTQu
t2MjT1MQNhDkl4JN9dmAJBs2rk4CNtG2zm0M54aF2eNqTrZ323sMf3jQNY9JaE8/uKPip0214n1i
GydF7DrfiwreWx7GdkCJS4DXUDPzDpNc3SjacSvq1Zk/9kHjISEOq4UVFBMimnQxP/SE7B2RB/u8
Mi+Fl1knQ/nkon0FzBa7yJGGx2CGaPOBQn+El8zPvqz4ZQePdsl79wwkJC+IQq/V8re3GmFU2Fnv
0WPrugcZDNlJtKrleC9AQHgVjSRojJ0osqwdC7rYgrP8Wwn/ElQGZCOTG2ABEGveNgoadcWFDSg/
Eymqyjhf8NK+VNPSTh+X39m7zVxO69EFbPyahTvneTW896+SlJ1msVeLTo1mpf1yYVEO6b9XC/Zm
y9sUkpSQ8IIuWp5nhRYRnZRtkUizfexcotWIEfSnoff9mafcqvylcWcsSlbjF2rs3UyUEHQTasAk
sEFwEWJgp2JvSEbMmxGOLNYPbhc93ujruHJpPkkbwafhVifj17rwtk4MJyne3egyeSxVrs+qtgp6
POOQcdG+wLdQucnO6Cp3h/31MFc4Glr9fs4SB6l7iPphoOyjopw/9EgELKJhGHpBl3oOvoTldVcT
WkEqcxZtSfvYE0+DEbI7INZr6+jO2lFozSapBaLDiD7kFQN/IHbcEfPLRvgxGfm70Cjh8Ft1O4wW
ZmzdAKlsOuYVtYnigLQemT7DM/9Mr8YXfOyg+BfEsEabV4mzahbbTLO1Ioj8JucWkYW/nI1owinm
eR6LYiEMJVoVLIMOac95V6xCjflbzB914Ymi0Y2YjMvjnchq0211GCqLiAXZShKM2mNn62M/TQjB
kOfQRxgyYKHxNHxqff4Y9PjMd4tmDzkpL7LrnFs9PDHRTN38Su9NurCANcUEA07BsqbHotexvotD
BYyGcfcwnNbzQdVvEPrpL/0WaK7oJyDAKQ3nmK/XCD90NB/hOPdlDeQDZbhvozHYHd1S2dpQ9EER
v1w0sOYy5E/UgcnXiI/GoMLIcbSVY3BBa03r0WgOBvjI0ge+m4ypbPO5byDN8QfpcABqWrNHg6b/
BF9K7sS9zledLuYGnDHS4aEobV4eD/L1F/21x8u4Xg+qCNsu7dKC3ezsA2P+Ge5ygTQO3ERRpVTs
Mvpj5SkBgBJRt8kOWHGxB3123upu2IPR0NyWvPzVgrV+Wjc6nunpf4+qiY99buLmkEaHjAqZ8I5N
GBWJ9EijmNka3rwr/nUSfJxHZ0T2P+qOLJL31bdVIhauWPsqmHEmnlvxgk/s2PBg+tSsUBQNuDVW
l6VvhV7YJf0OvPPceh3tchedhmQInNyBzSTefr9h9elkAOIU1kV3uAkEjOCDEGz6IvkDX6qP0QeD
7puBx+3O9zE+2GIWnTjfLGBPfTXniMwJ0XkgEkJsXb8nseJtEC8mrGpm8ujvUbnnWYohLOtwQiBG
bRVGWprO4NrSrpvwqU/KpteD4FE0HfYatW57tqCiYQRyxGzkts/h+sSpoEKyzpzGWWXxhY1A4j72
/QFMj7vZe9II416vwMdlmjXxcjjpin48ex+N1EhEc5UvEEb4k+mjzRs74mmy1wYwNPFRQng3dx3X
YKoo1hzaIHu8pHy/4lX50XBwjGjtMzFcE5+/hq9Ix6PYj+ZgwZHsSHpFpsc4N1I8zUxYMERh1GYP
tmdsxkU0+/jMh9S+VJC0HDasw4tBwaYXhC2JSxZ3ZafzhQWPkfCM+zAvGpEYM8W5W5vH8g9MkOYF
5IbfZ9uZWI6z0G7nAe12hS9eiXbYuRL0PpCNwC6G/WGJchnn69RS42F2g76GuJG9KYFfsR6g20Gs
W4F2sIpGfLp3UK6QAwTB3wO521+AQYzpmibHSJ6lRI1v9h9moP+2+murZULKpjHlbRj3Rm3Shd3r
oQ7yyKn7rLuAuSt9DVOJjf5O92L8CoULP3DDn6yf9DFHp2/yPQKeEgIc02PonDkkp+zbf6xGaY34
WUG4svRt9VvxBKXOIU0ftoZ9yGhqZKWT2wDmGbAgBD68DQEsqGqpj1BQYxMC2Ry4QSDh1pr3StKZ
XMxXikyMNi1+DzZV4pGgn5lMBcQEGvm0Cz5Gb+z5XCcJT+Dg2o2iL65AjXVOsRnONAcvDLlD2ALE
IcSKnqhco6zduvCCcglBjVoi8cQlgLjNqC9wESiDO7D4yrTR5EHDF42JrdE/4lR48Xu0R/o1TqdD
f0sWHOHTylzmXOu7IC/NwfAYQ3wICmM4o7hnL77jczT3y0Zv4a8Z2kSnA59uMtN9WOJvMuIVPV2D
QRdxRK1CawZJOj15lrnLADnnjNL3uf6N534hRHSNCnhH4hTgVAu/BlczZBuMkx/fg1f/3pUyJGZS
+dHLm6iyoFzk2lvI5MqDhVXA4CHM3nFzUGn0xfzQLxhtDQu2yVZ9se35zU4WH/CIizQv3fHdCAiD
8e5a905xxna+TvYK2JLXM/8Xq362wzFoD3oEdb6u/xE9Mqgd3s0AMSWtalFxRN1BlpIOjpAtgkxB
tuISsffVldJnPJ/BgOFU6SdtZ8cP9gk5fMuTw9100rCtDBSVPF9/bzMKSj8HUzvuy8539E2y78Nz
BH+Z8UZmuXvG2lar4m2SaVnzv99KQPZ2U8dCsTzTDcwHPop7bpXVbrqtcEt6EECUITCohRoHot3q
PTfjc/MKy12gjS4xMFWuaTdQ8OsqglyCuv3hLJtYfzie4qtbMG9YOiWWbE8bLo7JcsSFxSG/5T09
gj1dgTLmapoxI49UOY3JBE2TLr9uNcXIb0MWKs1StUwZgxhtcdpJUXtpPtTfEkp3c9XIleSE40HC
K7rNaE5KjDNDmcbdhbRnd2du/IzlT1uMkxNpgXozgvTFtZcJWIPffNlYUgYBIVeDBNF3Z9s7tra9
DGsW3qyJ97mJtER0wLnNg324w/XBL/7tcQx4+cVRfqTmkxhlGsAs0JWmjFXizI1T4wwhZ8WNMANB
pxIj6iZBzS3tOGRUR7WKYtoe6fw+YoxARtBRL9+UPFnptzqy4MRpy2CjQEE2TYjEdos5VRTVeszL
bAUM0tt5f+rizQ2mj4DPmM++ZtYRYngzA0DUP0ychKQOr1bcLkQnLxmIZaAxVHlqdt5MHkvPyFJf
GueN1AX3Ak7WKdAGLNEeajCPQBZOag2+WBwCN8R6knwjkyrAwaRBmqD6uLZkp4b6kH87GvzxgLWy
c/fj7PeXZzyWlinIWsVzuJySZGiW/Lt2M40kUIBTf0ckWakgJZzg+7Dgq0Q6qvK2dJkSUmz/ZPaZ
UWcbzXKrylXraPhBYxpLnEETQLzjuX0dH9zcoAZIKphUXz+suYcJfR3EUYiwzKCw2qSqPDNRL+2K
4VGGv1lrCDiid0W1aipUtU5Dwa8CVymXUnspYSj9YdEgobUOYb5ZhZnXOk/P0yu32qgKjFGixY8E
Ba5FttRlGUWTCqICnAHEOVcWO1YcZbhg2RzTCx1VUYaq5GMdIb1bLslDsxeFPhCOs7V2Hd+FwuQ+
enIBL/49/xqT3CQZfbC/GDyxz5AmD3s57OZwoYPbt48AJkixM5JTStChnFcjSGPDZf4iWJUYgdKN
ALWQO4/i3jkSXYdWKrEafhGrn7FaxH2CPI9HKAwPiQYsRhQiW2E4Q+HuFfaQNfekR5fURoIevLfH
xua0knLt2iqABcOnuZTNxiQzp9EgerpFnAlXFxofTjF4Hsn6Lw0sajkWfVGYqhByRaKsYTP1dJWI
fY/mA4ZAIOMpBrWkz6nGc0r+5IOgS75HosBdUu6A7DN4wJ3F6pFG4vkChnRwv3S1WSOVzn+inqzJ
K99X1c5PsAcxSdSYzIQOJaM6K0fZmGGtb6W+amYqGKnJpA6Pdr7kA5IR6BJ4SaLAMZ6tdBmaVe0R
WiH6QHJnr0DV15ug29soTJPwwB68Y6GH5Xt4XZAnJ9D+5rNKv4zSZv9XWd5bP//rv/xCG4PIDuM+
eyW2YjXYhg2HFlqzEJ6/ZkL8IsktWPPR2Ss1r/DorZqzGDCtgnbeHqLY0b3ge5Gzy+gk+SNPOrH+
pmxTmJWwdcXfE99CKDkvvUFO/WShyFelwWcSs2nFKAHm9GTZpc2m1MqJO2nZSNGWpD5DmCx+hUL9
/0rkPATZ5OfMu1I4aL7OPBK2L055xitXZFenTKJi1So1tjAzUkj14EymuzTSTBKLHdpXgaV4xZnH
itbpqet4tuiqjRpLHGNQJY0qTP3eXDfbv/3fHlp2gWrEgCefC38MfOYwxSHl1TBOzaR7aBZnl+V+
cWPYxqLWLwZ5Jtfm/569SrNSN+JeMnviVHNtvWdFXpOZRq7fWJSzQ/s4+6BaAq1nyc3ozh0uZv7T
vH7xJawA2Dw6p+kOHRaJC/bB9agIWeqvwSiY1i3dVy/eWTlHaS6TmhJ6cQD0aH6+HMnq9WJINaVI
q26J6joJOBFpDZ8I5+dmtSdevbooEqnpflqz4tbLbToTDegl1ous8+uXcujFo5dQa+6WKGfycA7z
9hx7G/ikFVKrBK4pMqmBor/aRtml9009GbH+Jf1VZxZ9Az9UYVyMrTrTZ4u931T6bRQ0EPE/wH/d
uw3BUqQIPR0ZbWbSHz2JupvjABfdQ1RuHb4KWSI66saSo79DQIgIUOvCk0gF1bSrxSpzRwmMZamk
hQsGB+PnR0zbDvd4J1XgKXQhEsEWjPB4IRGCBcH4LN6r+5AwBGlajGvNCtFoCc0JKadMh4rLhAOS
jT4Dh/HPwaly95fNG37BaH3YjVlqPoae65YyKCAup6xXiQRSmniek2ZLM/nrqqVcRdjC8CBgqDQP
+KcOSDilp/CncYfDWpIuPDRsbltXnldSiD2dGx/ly/9ErITj2S8gr2v+8C91EXQc/mLnMoqdvb/n
33RHAileuM1vT7z1zC75ijm+pnnJzl1E75TqDeha9LE5CjBaeck43NtDvt1SwjaPJfOJm9CosNmv
7tN3/95Hxm9VTOUMyhqgDiFriK08czflPP5CdhCjWIiZlXLEnu2DrwuGH018dnrYgPTkAvVY7Nev
RaMFkM5t1xb6nNEHdjtY2QjZ4BFA6h3f3efR+jKeaMxg6SiO5IGFqTfOPc63fzevuBt/jLx9pMKm
45ow+hCkXCCITLo1pUs3yFnpUae19EN/qEOB8oWse6C3GrL8erksuHKLkyCPmaEOlpnMQRQNQrKF
zNt53/3PhilTscM5E5tVByLoJZC5rhLfXSG30NRHnG0y/zb/04TUJF8q+fDNhRyTR2rr6PbgghuU
plogQ4JjAHrUwpXMR4SlF7DhZN8r4XBolllZD/dxNN8cD0dj7x1IE4Iy3978Nd/dORpQ6/TiJSuh
nb/Obn2N18xhfANyv4AefxtXmxevEn2Deb/M75ouJ6eCsADNctjg1M3jGvky6lalpQXIxMBIegm9
FqLdA94UEnvXJz/Ag6wwFs2KQXPISfRx2z30D/1jV7T7NwVh7JYJHtrA75YatJzVGEwVIPG+Xb08
NTwEas4W8vHXLzR/zWSUjJ4kNrVJefOjIaEP/I+BEQ0BUvfLYA+jZN87EYbEik6F7Zw/eJ/wXurd
fHhr9oyhp5qT7IG3T3QVBQkRCaUySbsaaeIh+cUxIE4XQpk9nfHv1U2GwwzlwXRYPMICGcfblWmB
uH8lJhAfiRL+Zap3mBmElhjo6DWqJpuLR9Z9JJlsN1GlmFfLFHJ6Y7B7/3O/OHgP8vsDhmvyjWZs
W+rLgPbNUdGjXPkSwCT16vha0LDuZVcyeHYePd3eA1qzZSzSmTJUNq9lE57C+2M8P8abtJQqO0GI
hBSpzaBntnIBfyuc16bnIYHOOc8gTCN+gKkd7WffhaZa1acN3Mdwefs3F2DPZAAJgBooRhlsn9r0
VFOrPxDa7GKuQCYPeTsY945fQbEzZwRHvpPviD/WGWeCEcUIahjMThEfdakyLZkA/Oyc+4Xh+xh9
7YYrxphosbSyKRfylEgUPqp0OGThx4rpGqdNZdwDejsPBiUPVwe8FMR0gzJNSh5PwQpXyX1IdII8
RoZt8oD8QlKDEdJuTE/r97jh12W9AY2EhE1FiAwM3gtqyZ64fDvSOaV0wFk0ESjL0t6510X2SOWy
pjuOLYCaJ0fn3hfB7dq+thmjTjNFF7WCw4PEQhKgo3RSJYhIazH0NYiAqP7EeY/BsNO2mCSUGXsm
+431sepQ/yZH8xupiP66sX/341SFI81YxfYZdQqGyCnB0FbLkPfUpcPsOaHZaGf8njYCyCYwx4+/
+j13Hxlub+0DVYOguJxtvSMCp4/ha5j9eo3NVJn2JT8RAyqsSc09LUFFv+WepByfd/zrOwPfQRL1
MuSdcpLGBwtUhq0aBg5UkkjxXyfhub8M9DmpUbEgAsWNstHB+UtGznz/DlZVkq6jDGDWLPNNULo1
zOaZwVbjjt1DEccPiBlJ/cEA7MqUvP2kaIE5mCuzOQXokzRUbW3xBFRc9x+GzYjqbPQuHoBs+tx2
+mWO4OKA9B+WBP9oV4Ii7jYNd3tr56kETE61+up4dXabBGx2UzoZSdmsjE4oRc4WnoaMAKpONGJl
vvzaJfW675AtfqaBFMqeVvmOzAdt4Kr9hpZBUuHnurkug/I6Uknd/Xfzni5q+dM98Kt79QoRjTQG
BCkQFD0P2Jxm+p2zHdO7qDytYKBZin5d7Ac77zxFuh0q+6PhI+/TvPmg1k5ZfXxJ48hns8sKLJoi
DpDM9Ewr8g1f/SD1ZvmoR80cmk8a0Cva19eivSNcWadgmskrt5SCUhhHTCEi8kukbJwREBo1RXeN
NjHMWxSl9CJJrUDJfiwTmapiAO+6TPjBFX9dMw3XsA13aRg90+7R1jOMcSd76z8cI3uWAEO2YExb
VT9qmH9QjLFCY2l0AnSH5nKssdR39EEI70Q8ZBxO8DJYdD5zmPLMZ8K/q/WyedGbTdts1txpp2m7
5tTlBxpNs8VfnKbDU2jBQynLBc3wFxSRUBNKD8Mg1FwMo2n468ExuoDsnc0Wi9WljcMdDaPNsmRH
gMzzGnbU1eGfHLzPKETvtLO4i9HDMt13EfCPO2jvMGQrs+9sfi2X77EFMXRt0geotHpNsGRvyjlN
O6jDdhz4wP701NiUNAYiZ3lH3Td48jjgxgG6QB2LYl7RASyaMw1JTg0glLZMNF2ZD+KiMOvrZU2o
bCbZHJCRPLWwM8E6S2RXpfrvlAeR6YHPIzjP7ayuOuHOSzKRCuxVTIgEpjpLqI4KApVMFT6qqBCT
4gn8ml1giCqqyH2pMmgnqWAQeUzXz7kVYchkxiFVbEqkqk04YsXXf7q0WridHIj5wRN6I56QUuLB
XSRzFzlRNSYK29YHs9h7mqnpF83DNVAmtTNnQrhrcLMJm95vdQ0RBPFrNgjPQnHuqM76mRWI+MTw
QHj2L2c+3Pl7jDAhF6tFITxHPlPcIb0wkTJGu2Y57QXPH+bvZkQlVrpe7dvOKuANccMe+QJpKzEn
ky8bQFa+SjQq7A1tk7d95gGjjXh2NX7QqODUoKBVXSzd+IdIXmho9WmeULKxR+9GNzGuEBTVcdGr
VXAQ2L95za9GCcpniDmlyTChlOGLBKzOduyyP/n2d6Qv5VYB+odQhYPZP5m55qgbdnm4wN0QQoie
Jls/tiezqA28LMmVDHGpeviskA51ZlmrptEovCOgUMP+hDfvbB44bkHXe+DTA/ZAbz2o48R5pqhv
kO59sTTUIm3SLvV7J/RiT35fAB9q1wHZHMkVhoE5Y0HTSwub7lKBOCPkVFFHGDThCjNEAhEdui8W
MQSbGYubfnSbhh2wPQ+i2U3nigercac+Hr0tYpw+AdBnYxTA2dsLR/A8m8mhm0XyvmDSDNGPJu4P
eR9PgQ4AuDoyfoNGmZ6BIig7Rk9Hf1VDoaEXS3FR1TXfZvaxZgRZ9d35ibipqnWoXqLpA6MvBryv
dObXNFnF2Ck5gDWi44qU+7JCKltXsK88ejJYWDH632XH7s3J0Rp4tKVPuXYFQpEqY4pcR/r6Sic5
MXkt4kZ/WwcYDQZq0J1zHEpPd8UCW3tEunRplCstBRQdwbqEvBPraiZvnyYxZ8j8F3oWs23Ss0qa
7Ls13uOqunSXBCa355KRdjibXbezNgilhDliU48GuK+Mgv9p67s9EoN1jwShB/DW6/TwQEHGSUqA
CL/YgWHI3dYOk124n4rVCnFx7bocAA2TFEPi4p78UYh+3JGCSlpqjCTXnbFkTBfHJMDy0KZrNm2e
RXPsdhgAdDFs/srx+rFbQSCw+qH5BUy3qMOAhEZAMt1qcQgwFoF7NRmMMOVJlZdbC3kVX+fx+lZE
XoM704ULyCadUrCxTZNhRcZYB0HLbjFuaEoK8yOuUxjk2334uJNNwqE17i33ew0Hwhvlbq3TfaHe
zcDxFz59X9ga/PLp/6RNxZLRujC/4WP2pMOmEqXwflt4nFaNzolheVJLLMeaBsqLv0YkrScxHpd5
83gt3DfTetxL+ob0Om+rObYNWyepwUblSP0GN36ngTtYAK6p0NwbPcC7hYpWPm3j9MfswTVnyLpz
5aAh9WvXrbMcg1gtWjevcMALtN4PtaW1hB5gwex3Dt9ls+7HoySd8MqJgkHjw4I1IKwNUmL62WgE
J301GsFiGiGBeXNAYGTBR6/baIJg0viFiVMBkVvBGLBWcwgqVnpYWGrLwPM1kSeYqxeb5jxih73A
m8MTNulvBsXLxxEisgEnWIx3BAJPG6d/YuZIZx1bVPFzMx+W3kRRSA0QgZg/HWyhaqrPIyKuDBzA
e8uU4bd01of83HP4jkpZv0PioC0nv2zp7GVrow6ilAyqazMck3AkJUYRZ5eHAyNT8oq07k7tkTFR
DH5pu0PwF44ObG6BCA8omxpZkECVnyie6YsShAkNECBNUBeYqwuvLbgf/T5o7sHuQ4mjqwLnX9Ij
HUn0kUmGgftFjs0ujWtWd4Sv0sNQ1yLFpzl/heddeTHE9IBRjGlE9JmUoTzqJNeZnmFlCn2CFQQT
1ngzAIv4JhI44aQmCgn1UB/0mhIHAjnPNAOfhUPouvBd8H4stOsp5nqnly0HLBGyU3SPwXxIMbC8
cmptlB1YdZ86CDawW7pNZeXd4Loj0r5ykwZPr780I4yqt4HZyA3UVRB6LNI2OWhw7Wleqo5ZDKjg
NsnJWLjAvSeW9TG1Qj/gyJSFTtzl0/dS76l8/FXgyzRbcxyUOORBBgrOYSA0U+cQI89YKEWwghK2
OTQCYWbfRzIW2fZkfa0+gcp4cEOq/UP7inXA5WiqiYI5gDTsQ/khfbga9gsnY123zfFjxM0Dxywg
nsC9nzm9MRNSzdCfTUledE6tHHPFGtzkCLj9GLsWxoCMx8K/Izd7T9D49uVhu6XtUR488OHYg/WV
yYQ1h1iFbwMIG1Bt3o8dwYwP/rFixwSbBFNS062vKuwjzgGdAZRbwYtcB4hQ6fTbwfBa58K/Ejhl
kasW2vuVbmNWNnaLI7+a+7w6R5dyuQRk0mjdvNtY4z9eB/MDwda8Mesbm56HpcoEVV01fLL4gMxb
FZiOL+idlNNo6TBKNCrwDqIKzkw7/82QxTi4YkjUPjWlY9+25Cs778pgjKSRSW58vKNXoY1YhkGp
AkdDD/beB/nnkdF9eBjyjuDXm64iwRUHh9G36SbG1KJhXxZqbFWwmSYFwLK5w6+gwQM77nMcYgGB
EcR3PJ9ibjHNZqsRBiATYLZB2FfDY43RMnH6YRc4RHVctqYafYWP+HEwbyew7tNBH9zhw5V34Pwi
yq1Ecg4HH2newi2YyVEiqOF3/B3vMa7OM+3pw8TM3txnvWNsSd9JfwBnLuRTkKXGhCUmdigH3hKu
EFal6JQQxJ+ftNDhw2qe9xQUYJAtcMKV0SJy0iw0wOrn6xmtn9YTTBN4r/s+CERXMUOXSPSortUY
+M9eQC2pEeGW/z9WCU5zxdl6oGhkr+LxyodcmhB4RyRDCYWEbIpkRAoTvqsdr6IA82Cow7CDvo7k
c+pZkavCUCFR7wj5KHRqBC2CHCQeqfhpRPQkhkRrwUcFtNQkl7in+CeLP/wWSc+zRrio9JLvKOIo
+uzgPmOQ+5PlkVWO0hKHmkABTUzN5yL7TPKu7GHIUAyFKkED+laCCTiZwlURRgefFzrKp1eIh3Cy
nb+dVUqpE6VQRAIdf4r+1B0AyTL9UMml0CqjwwJnWN6eqRWaNU+z6klc6oX6pnBEPNm1YHXPQpVT
uoBHNSvOJH8CZZSPD4TLUNavSj5HBLwFVWCMEvVZwpA6ZYyoH6ofHXMQ6mDWlXa1sjOF05bBzl0G
sNdbVAGrujmCds0dQhgfnNnYbJ3McESjk7vRraCUr0bqjYWhMma+pzGJ+SHkrxzTGhJN/1ePlwuY
uMoqKWYR57CiJ25K5MyckyVy9wmlKBwIwQ6TBrm3PZup+9eGbyqUeoNyg5wLlom65FxQ/TPXRU3D
y4d5XFBy+FvpHTxgv7bDCuuGT6wEaKy/j3FnksFhsBsUkY4/9jJjuI9+jsx1sxCRWTYpYB8JEtIA
x9hgPKkoJfdmNqT04I6AWhllSBms4V8ZCqw36MkB/sOn8+uLEQgOBIav40VeJXKTwQIH9jnd6Dkp
eh1kTR1phWe6R+l1ZhDAC8ogXjEEE/3uOskWBSoMHWigWlCMdFMDSu3zN0xvVQIFTzWv+qo7qzFj
GhOZQfRezr0vybtmo5SI88TZAqvPT5h+yCxh/+3UaCypk/NzG8NfN2mfQgGxVQLQnYWaDlmEgZPW
A2TigtRkJ7jnBF9/uzUzm9yiU4BBiOTeD9gnuDulgl+s28iCGUpEDqqTQrWF/ALXgIo8VygAX4ZN
cugC7Z+pBj8huPAUtxQLa0SmpeOFQBR+8G8vL/NIWt+tDt9yPAYiRLY0lpOVjiKG1gXyHjxjZ8Cv
RE8Kr/9IzoclklUyUr26H086UowOOznsopSx8ipDu+0BBBV9Pgg1VE2q/PcqlxHEPVl/GkkP+MFP
Bc6ywW+JSV5gPJf6hF8MYbNaZxW7Tu2BVaOuss8hR1Ul00YlxnKpInemoNXtDnyf+TAyeffQZzxC
94zZR2UhsxmmLjB/sERrN6C2g8SmSZp6p1OfJ8oBKGYDDXwhjraUciT0T7cMYMpSmkycJBLdDc06
hN+jVVvQX2AJl8JnlI1gOGmiMX5N9DplGcUyTOu+z5ZXYrdo/D2nOW4MEfFwmif/GOzGu3FxcIVR
y4Q/pQO6gCiBLM94RuSijLb1sJcdigtKBD1ZeMaXiDFELGFdaqAIooUeTT1Na5/dnk6Iz6LO6mFJ
jaq4JKhEMRA/dFriOrWyo1p7CX8hEQZ0xCr6XTHm4hiG1K23jEyQ6hGYoefLb6dss2/S31FiVf2T
3t113ZJ5FlPL7Fz6y7NhWqiTO8y+YvOQ7fHCHOBvH6wLqq+Dpd348uol3Cbx1WLsdImABx0Tvyzh
1xdK4DT9pPFfRu6CJaiu++jLYUYZeE3nySCGkK8HUuBPR6m4brI1lHINdOlfQg7fE+2wHBZIxmNZ
S8NkbuWZdpp69jVq9mH4Hh+Gtan0V/CRZLILbkf8vLu5fpWJXsT2TNMr7yatj4KTAn3YPAZnEC5E
b8g41Z7Ypy4QcoOAKZW2EjT3N0YkKtOHzPABfhONhcNQdCEpYKkQUMTevbqZ7/06uO5Cr9YZiWEE
5YdaG1f8pyQaBRmDbSthrlAyyZ51ZX2Mw9HYzc4MAufXTsZwaj06H9xbBQutExKOm4soWs9wqI/q
h2RdEenjE2ixEqw+/8fTuW2lri1R9ItoDQQEXoFwJ4SrwIsNREUUQe7w9af3ZO2zo+7lBZLMzFmz
atSoUSjA1PVgfBur/ZU6IqChEtCaE3M9O3hmGdhmMM7QfjGFQy+hh/mrfOtGPeETZV+UFMOK/eHi
vrhJbw9CDs5JQgx7qmMzKdDzAFgDr7O3DZq2KCr8wXPqPXpPXYUoYIwN8tEG+VJ1+hUxVWnRxyf/
LNGzpb5gjyiJ+20iE6BssfQJSRT2U/anDq9qqLgZKDcWZnpY63pmhlpo816Aal80XEOrnWDNii0l
QfJDq9elcEgQ9LNYWfM6E0wxcaObjxB85BBmVaWyGNzRhaDYsIOC1PQQ46LyIUylelAfGK9ZreFN
t8LNp7fkx9Aniuyn/6FU19iB8AZirgjckCJ4KpWW+lhODQ9kzflaiilyvxU4x0wbHSEPEVnQLWti
8SH4sDhYMyC6pz/oH/pJpRw1YKgpwTO5x4rGYmU3UD89TKvFZJ19wiL28o38yGbDJftHWMVSxiGa
Sd0/0sV/QKru1VoYP6F/lbUzth6k4BMf+ThAL5DwP2EcOQA/tVGypSsy7wZ/G+U7nm+Zrc0BlGUM
P1Efp+42yugImG3Ipd5+0Idvy7cAMwEVdZfRWXM3B09NDqknlsAZs3qBnw0FFhKRfEkrFwQLIPmE
xQ8XtZSZHDxp71Ic0gM3ig8y8Uwv6TFODp9LAXf3w/LcsQsF5RfzitRCbsgeWUjrEvCr1MK/Wpwn
plmBwkdwZhseTxwyadfz37pK6htUMZ4aZiYP4/34F7X2IrplKpepfEW5JDXznvkEZL4aDhckLISm
dAvoB5Ac+Zb9QXfNIhnJEpVyoZxUMrOflVYllFR6jg6kqXesTeVk/rXQZFUnhyYG5i80lxBmfQhg
p1YIape/AHuZf/XKSRcI7Q8Bw4pq5FgH+mMo8/6Tt5ToSvHKBF5rNrgO/2BWrtuH8Aw0GGYn+cl9
dI5OfRn7cPYVPx9+xcea+9Ymbag7pc8mRgZGf8w1LTRzhbIDcQNdnx3wc16Oy0LE/B9SliYjVcv7
XVMjJ13N0DJUGqeSWevWmaGAH8NWWizz8ZqpZPadYqbCT56XHC/7+WNM8ez27TG/rs6r3Sy72M3y
0IYXf6sMn7vV9yw7+Z7d6EVwpgvFJnwExyZqUwwtEKa9246MN8P08gOPR4kV1UItAE96tdKplSdg
eQ3BFRUH2FlCruQg1cwOoASGwdSB65ckfKD6NrHqhlaU6LPIlcyImbdyE7UKcdSjaTMJpJUoMDco
7UeAhGJCjNQH6OgQshIs779mhlx+whlHWwhveZVqIdWFntDz9BF8xo8/kXdJolBT4F6Vps6obIXa
PqMcx2b+pBAHjF4JdUqeSmI6ONmV3cdPD0nRtDGDo3uHqbsJU12bFhd7F8rEhIbdPKQSlOqo24yK
01vwnK38kAwErP7uICgGe/BRAUxJPtBmyN/LGXxDSidX51EA94DqFBZdq8GsI3yxOvCGpNcvzVJc
RIfx93A/Xs+vL6lZKQJOZkctDycw7qgG/1vmCOxmN+QjVq+L9PzzIzffT6tr3hymYWH4PblNtxNB
ut1Eqty++hxsX/QMqP34SGJP6mzoEQmYQmufp0F6YNegp0tc25tpon5Nw5FTlVyPid2vTxpYfw+e
6YWeqR8uMdP9gnjKpbPB51zkcW5KNBPJo5vy2gVu6eRo1l0xzdfukxMDZZv6sAkAuyn8kU0zLvaZ
Trboe/m03ApgLAIsMddkgZvnkqDkrliEmF3sptl13cXYLbuYMkjbd0K54tjdMt7vKEglb1bxN9mV
9Fm1jnbK+sRcQYPqJ9qgqdL43FL/hXquuJ+cjb0lAsEdzdXRSaqqmuVRap2b9CBMtTKqCwTP2AIW
6fupopk8UyC+oZD8FspMy9UKrXxr3XjC+hiKWi9oaK9El6L76McGQJcfhd6p6rg6Fo7IEwnOPJN+
X50SRrfbMlJJYBmYTyfTyR9pPzyE9qTtqhE5EIM4N4oDq/qoQkLsoIHtolaJFl+kIMxY/HWA/jCu
lsvHsqgLGw5TjIHwifXwzPZ6bomLJRQyRI4BWqs8lPhb9wTeTITxwHKmWGNb29W0iUPKFboS2Ica
16hQiSADUZhB3qFOioHzdbC1IQYmpHN3MDsUK9eI+IsU4Nv6ufYbrhsZxvD15fF+pJkEAiPb4/B4
Dr9+qfatX9uvn7RUo2wRF4XVKt0i9hg583iMsVrIzkH9bZBht8AqWULlSGMnfurr8TcNmGhZdR88
oeG4bSP6NcpG+WYOrBBHIXoeHJe5QapWoOGPcoc7lvgZXycNDk8jK3ohxcuq8TS4wxj925b3b3hx
4R2WMwpkowfCmmfqydV1udKKA9mU/mcPuU0G7alx7t2bllFRrhzXHSQsndiCVC5IbSQ1F8JNsnVi
50dHn58fut+1Q/2CR5tu5I44vDb9cSN9gsefbLRsxZi4dfvSp6MLG+9tfKaXDCSu6KlzHSEbM8pB
4rqjAmlR1iNWLjq21p1TLdcHsO+cWYlM+0Pzt3Or/dHg8tQ8VvKdbAd1gXahTWkwnPZr3Zqo/1SU
oL7uyylcm2N1Df+HrgHZyu4Kczpzqh9RSbwHf4fv8oOaZqBRhgYUIKQBr2pQ50DdoES6LkldJI4X
p6JzbLNAT93+FYkPmkNeZpkoMztcy5d9+VioFUal2ab/OSxw6n05vyl/s0rHhWs5R2EHIh3dr5f1
CARoLhIYx4OyuU16mO3JgQvqGpJSpRCTv+LDekKBNUBlMsAkfHeDxJFd41HJK9ftk2KsR2UCo/Av
1S5dgZU4nfIuy+WoyHuOljQB6Nq6jtMTWqEBPZ/2luSiLxHFCTTvVe0qjZicuXdz9/jFR2TODbvP
oX6h/9aTUzrGofHfW0YeLy92qw28PW5U/5IzitlQEWAx7Z9fWMkhn/cqLg2SPzFssuUvEpnrT/JL
Jg0EJDJmqb09o2VPE39rqK08TQxilGF/9JY/BLWmMEAdItMZCpuIFfmmnoBUKguchKsBsofvfx7D
44ObP0wUbwy5NyDJpr7I/jW/3xXnojtu8AU5+rVK4B/x8RKBBNHnHcdClg6oEWSp8fb9cSqf3wcG
EyY8k2v7Mqw4Vsi2exvfgX2cdjT3LDRKSIeaNeFX+fYGikeWSozaif3gd/n9w09oqtxKjlcw+Us7
x7om/z6cNKo1lY1f+zuymu9nG5wea7lUOX+uP10rqVPnMtl0J5dJk2qQEoTEr+4PAlCN/BZw/7mZ
BraJD/IcAktASyRLFBdeh4+K+us4Y3HSI8ftgXYAHPHBHfUoB/bp0hQEBYc4HwQw80tO+z5R9/EQ
o9/i4HCJVQsERECEQ9B76zzzf/ruExwiQip2a2XsCYjiUqcOKZDGZMPmYPSTBHuvVGu40SX0eEMp
YFY5gf+lBDH4tFrDmeuXbJQAd5BNBTEv0qO8rw6TUKk4P04RO/FfTyuLjdU7wmOOfWZNpRDuDtII
ssUJXeeHMI+eNcR3ulg4igT6X0MCd/6vkTyNraizesx67R9quJOSJ9/TV6xWbHB6k5hsHDNE7Sww
2LwrbfhaoZkZTidbXxxFgiHHWggxrQNrxMJXSVQqT2IaUm/2Ht2G54mw+Y32LLY2SsbFbVdPMz9S
lzcHkUlXA2ETQAMFKp4Q2LPSRp68WLL70JAxoIKArTmNCBQbW3li4+3M2/HjMb29kRbN9xRRpESt
sx79kFT+RYqMajRcD2kam+i5dQQUJJZZnqm3b+bZULjnJA/qUzJOm5L8No+gKJG1ubEHi78ttE6S
XAunOJA3coYTdKvKM5HqDKaHEA6Lfj9jxo0OzSo1lcrTxl0OY3KVBKE70JnVS+Q1IUAWBC2D5neo
2IUCrGuyAzrkh1pVyqjqq3fgP+ootsvt8rEp2zaEp2M7KxtabWvbdf26wUE+5Ub7XHX9M85UL8h9
5niAx1f6ze+PcLiodumd2OtJkjyTPxe8RvQGR+W9UEaBvtjPvEm4EhcQaKJRlnATPNnN/NBNjk3r
NAZIqgnp253Dxn4HHAPdxcWarND0+9b+oioO9vOk+LbHUFU/WZW4u+Xirly/TG7BnjX6V8kDD9U1
p0Gr8VumNSq1EvnWaXKtlpCfgkrVKbQ2g230N0pXfwdpnECFc7PETOcyarwbtBmZHwgEX2DmdoJW
5aPaqFQQvejTX7USwv8Y6thb1Kj3hbnmI06rgoeSzMOHMdY1wrV7A34M7o1OmZ9UZbrQEg9yvOEG
1dYq4X7uy+mqkdh4zJrUg/vor/orcihOSIP9FOkdv3PJX2oiKcMp/WKnXN2wgcRCt1ozLeNMkzGG
Qi57XYIRlBBih5FKqiXhTzkZtmVatGh8KGtmH5WDtisXyRXdqsfFrWp2xMNE6mv9+6tyXPwtXuvX
iahLlsIdbVyCQkDFAn9o66UT9NHCaV3fvhSgddCjhHyY053ZFBGIY3K4/dbYgt4FvWqtj4SXMwuT
4J16/tahr5PVatmeyRp9FCJ4xZqF+oNQBP1cwhY94YuNIww8stDwP9BcqN+v1cc0+/ZcN7Fj3w7V
za2qvUGikvFqpEK95+QCEQ9pmxs0Aw2ooIlWF+beXPojaj747BZDJdAWiiCd1Z5a+sSE+ViGrDvq
OwnuxrDv1RBKfNhxyB3JGaaqQUISLTHqO2pdmgbddypYCmicpWu5aW6Kn0Uyn6CTh46sGkiHeIdo
5I4iUuW1OSrHSLVTHUshUgtHyXHiUmKoWrqiAgmPSYrJXkJYUMa7x7b53TzBJ7bjx4FC/AJ0Ug/z
KWJQQt1W65Bsgeg9gD7Fdi2lSFZ7tm8PCsuMyLUIFAgTQJQy6PCQQe+dP+GwFsGMmNHZagFSYrry
heLVDI2tRzmFxDlVQfnybfBKq93mlUwcYxtl59+l8nZqJkEOt5Qz3ZD4okgQxNspuTQya+TO3Fv5
SZAKTVUA3kOGiurQmzqzgFEr0nDyuU0TRTRgCZexVr82+SGkqOIgR7KhqV9k89y1z5vK8QUElOxp
l/6C0Rlq/jo4R3mkGzdjwXhAoOYu8kHsw1wNjsVl8koG7v2ETss7mpx/NAqDWA+U/07ueUQuvktB
xTtVQYjEEAUiiE601bZ6HPi8msLyZ6PtCwLGAO+nt2wP1erjBzYSP52YY/U8PrdkXoLQ1VXBzoUK
9ZKL5tpWN/BKy+Xo+wdMgnFvFtlzU6NrIw8mzLYxKK1KI/7/Wc5htvGwV4dNudChmWyh8zSwj+R+
jCnt05N1/LQt55D3pUymUP5Kl0t7JRx+S5OSiWvkUHbL3QvZg69H9etYAWU+Yl2IvR9RZpXq4KWX
gI9v0an2GwumUsf4NTm9ZdCcmMJyoTxkUkADv/YVFusnVO/g5pLp/2vdu8VJenzp/fU308JyM0yF
p/ZnK/vySw3PHz3Fv9oH5HA2NXW0H8hUve+jU7OIhelvZqUaRU4tYIhSaCdgLv6tANbwM9otdmy+
uRanHmbezpMLnSVe6z9Rnrg+21ESds9XXfwvaELX7p38Z/gbsYFznm0dBZKf8hSsuGMj+h2JuDMq
Ed/9r/7fOE+VULZzpvr1Ez2KV3x4BFAp6/mtUgsLmwEN/2kGc4Gl+EUtL7GI9OzGAAKLA3RZoUjA
6G7FpGLnRzsNzkrvTo8Bi7LgNFcPKOmm6R+3a1/xjT6r+SZdKHFbrovP9oFlSRWSnm+2eu2+tiiM
RKr5AO8pF/ys0IEkP7gN1qsigkjKFF7rJqtP8MXkRafe9iP6BJPcTtMt9lE9df7CQk3/qISbfqDh
0Ln+CpOK965TZ00NUgoPODugncz8s3OcWWaTa742qGzp5KlzeUDc0VwdyZZdpwd61ZVgCCGLBj8U
mpXlkOjKLCHQmiqVTIoMEqbkTX7RCePx8rZDjGxgXGRhlD1yoAtDUcCvJ3qjgphYbN90L1rCh12O
Bm9vUhv5oMgP/uJsNl60ZmEHJmOd9/agg3ivt8xU50sDHbPeUHdgsppll/olQC89nMiFoTpy4uLE
Ac13SuTsRfH/sH1JeMRJJV3/DYzQLP9U3jMpAOXt+sd3qze55LmMP4Od0sCvBk/JHT+QcjLa8sJS
JOal2R4wr/bFufETUt3kKo8QASTess4weRSv0eNiifRHa9tlKdSKVRJ8NV5mtUYgg+hBqhbqWY08
MUNe4C3hhYXkHfPh+uWKJORXOTe15+lpvh2ill79UIgVp97yZTz96gf/sWOyXT6BqIzZkhYLCynF
VUBUIB8dqxmCxO1g3/i6vBxocPBToRfLtfw8uzQKWFAYP7gQyyxlLuXbkn9/0reJB7aMg7YRN0zM
Z1YbUq5BXwDCTM0VftatUjc1LOHpuXx/M1wyXUzhjtU6RdiRRV4ISxIWhDGtxIhXyF8e6j5/Bj/D
n14K5sp3PbPt3r/rlJqnr0HhEmafe2l0Kn/LlDP/VGuIEn//1egazAf/zrcL6eoGfTt23lzlEzQT
GQH65KzLBVjEnR9k4K8/jZ/iFxH78Vb9oRlDjC0ovW/QQMFNDA5YxXINvvLoPMBA7U+eA9jwRGb6
SDpV1iLj5khfbVPCghbWpC0GCKH0DvnUXmEWLz+q1NHjHaF6iC+eqfbynXQX8lnLqtRND4U+ju/+
unahsNECQASWffI0sLAa9blC3eA3mczGK2Blv9TePVjaxRjNVLv6GaAngxNL5VBMr1JT2cOgZD0q
9tejZ/r42YvSKPOnY97ySivo57mZduvdZWzxlYygohaFKuFR8DxIQH4CJDyNr+rTy7anl4rGKh6I
0Z3grf6HIYvQe76aHgjp7/D0LCGwKtv31ztNjjv4pyPtYY7Rz4TFDpKCEqmSD7SYgU+DRWHdZiHc
mxRLRMCdFB4Jr+4ryC/RAYB6ex0zehSo3vpbOCwwor7IuSHiiF3MTbIdCsyLk29KmyIck3aK4OxG
eu/+CYzwqF7nO7Y9LKeGQXpBDEK4+B+MOYIt+QYNniDenZYyOyA/dqT3SCeQkaOtsGRcqdR0sB08
U98FtOR+zZ7wsW9ma24UFj/xhEzAnyd3HEKIiRPkNVWNARfLnOuHbGcd8c/0R+Y+zL/20LjYpRuX
AuEcezaEYChtIWg6ABU1VvByT9XX7mdIm9HFZ6hEscCyVbyCz1BvVwT6RxomQH/qgqfFT0iKL+62
wQZRPgD2GLFUIosktuA3SWhOV3kIgOb5zaYYk5J5oHXOZKV4rhlZQw7qFbSgGDJsKDwLbHKcGd4G
ZFnBn24jLPPPjLWHpkc7heaN8BSNfmJM5G+QZ89PKB3Gphhq9tbUqXznWUp+8Tj07t17N+ni7cNx
piSI26XjykzgvH1N1tOabZJqWx6sNN5tgGAHj8ZHpFH+/8F88hAyU0NCYNAL4+F5XQdSve5OvBSN
tPj//BsZJZlWCWck4VD6HVuXz58IDKhl9VMnqre9pTtYF71FZNNHUsRA3GI7KTlMV1uczx0DDT+y
P/wjBv+gk2MGZwd84G7i93qZDrByGMkVWWSZbSs1+Dv04sUPTUnnAp6EhL+4m1vM9fTFR2hjDitt
0djINnRMciyMwxXUANw0tzw/NPniMGRYeg4v838EgDVKWg/te9s+YXUXAyTF3bXH5s72BWqP6ban
XSpGDWU6iR6y02vslZH+jKhnZBcAy3x7t/rzXVaN9y/mmSxsiXNQeXqXoY8xRylLcbKf/c7IPJ1w
YCSOfjbM19jTNx1XRyWNi6+PyhpQNVu58mblMzsZcahG+7Gu5q7VDalYbnKSoUkhtIATi0u7DnoC
kmII7GIEkOOwzkqrJK6MOBi0cCz6L017rxO0neq03AaY8/O5npnuiZnn06lB5bacAayjeqCzYzGI
4xH0UlEnrbxbjOXuL7W9WoO0WzNEV6QEnxPveL5cMzWZFp/lAaghlS8EMjz2xsB/1iMiLapLBjDh
HF8ogfmQylqGsG6p4As0OupPoj3WqHOhZvHRsh8eKKttMnbNX9S8t3x16034d8RtlrnaAZIXuglT
AAkiG9Vf4jf4qwJnuk8LUvDIYiGJuC4mXCAGhb+wIA+zHvDzEFlwlZuMVAkCn5Guf7uSGC31nzad
zUC5eYpfBtfc5PLx3fl9wXvIbYLStvxHuc66mv6s3oAXYKFH4MYoZjoV/irNI3scUhHvbN/n+eu1
nMaoDjMsGVD4fW106uG7b/vMw6Fu3NIFijRbD4sz2NhuUWscV8swohRUUlL5FtEwtcIdzqi0pGKF
H3G3+JEcykjIMkCGaTwGXwBHoDB9kH3hkYD5U5nVm4P2S23hf6B0NO+Aozan9g1gNa5amcyXA3jx
77Lc3kmE1TucJjkGkRVJdcuaBgOrU1HwJR2aLffRk4nfaDJFDHP18dHHXjCP6NmAdnZ3goUVgjVX
pPcWIz0/nX+nn0xiRJjvEpdj0oZQSyVM7ItMpmCofSxQIkYTb7O1r4ltXNCUWeCFVH4795ZQ4oW0
idM1kauw3Yef/h0SuyRcDzFtzISkC8OlMTUVSY0NRF/n+DVgkovvtCd5s5RsN2SdWDMMFcgsMrFc
Y577BLjmXwwhCqHeD+RoQGPZOxbc0IIwE0kDwHfyv1QHtxOU2ybiulfKbk9gBSJB2gb5Xj0HK4Fn
aiAneLfktPnbf1Rl4VSvA2yaN4LnBFQO5cmClBV/krhkR05OVz3qOmmIg5Nmo50t1UjSvt3XEhpS
FmHl+OqojazAvaqCfybMBUS/Q4tSZNL0V7o/CTVB/kgeKbrhShfHy/ASVh+6OCD8wGdFiNaX6mfo
aCL7Q4wzBa0/flxqCXAnEpVGoF+jlHROmNOEyKnmGDKEvOCCSypSp6kp1rE/DFAAwnarKvzL3/Bd
oSy1W1ulj0AWgyJrfphkGJ64CCHA/w6pguamyaD1ZFxROhFn0/Rq45HkCUm0NgPBxLOT9DF4RjRJ
+ZxT9UEbGP9/RTncGePEkEp9QQd830kMqqOh4JQ9qfVQvBDedQrmzR1dAb6dWG2e0BUkzhOvmxLf
0vW/YNo+1Ca57olH038NVu3JudI3ud/n5WkuV3NtnsRiLsnxtGeo3Ck6Tsyw0Kjl6hIDFCd3Vdji
huvp6KbDGuunGlSj8SteZC5x/6avykbOnIk/dIpRu4TnCPRBlymIirQXdmiYUV6Xk8fUALfzyuBB
+RjeKdP0ujy7sINxrW6I+kCwR2mICr30HeyqBCD4doJWTZe6dtIARxmeFJtpqmL5D6ksvqKwQW4o
+uoikEnQaTGSWTe0RJbEhMMbEfRnn8jXHjv0XEXMxhPxHVEwezSlAWTYyPERo8e8PZzaMg3WsZVC
avg1S32MwXv0XI3eB4ORyUE2JD7c2vOIS0u3xsJdGtb0ItOgGAeBuVHcN+KdksnjzQXeQbLh+BsE
btyNjN3fjlVlbp5NCILYsQfwlgKKfkb4jB68teioco/m1L6bNzAG9TXOxKbmK76ALDWkrx002CvZ
LoxdIEy3xlKQHxRCSmPgcysw9o3gUCnuL5sKkaK5LA22tyRXGZ9/aVC8fm4dkdKWOkx6SpkyksoI
vEGLrvPLb1uKMi6x4+bf+hdbGMSf8Y/8lc5XLsDBlRZ4RHFbfEjWHszI0YCc5uirxYYk1z+uA8Jb
VGkoflTUSUMdVMs7XrltMsoAQap2U8vK0PvcEInhHEufFERDNjb2kfp7p0OR/0ia+qg5x+dz62MH
pCAZDWCrsRMX1Rv9DLxhnLQmLaF/w7Bj4sHmgCFPpkNhKK2UeUthXtowDaTBl0LHyXzwpgcqUi/S
VkJmNdCwX7fvlhChTQS8woSKO14QgsF5wYM9jiVi45bamxME5jNAoNprpydei854jT+r8rct1Mpo
qZorp0Dqe4WX/HI3LywLL9vWDacl8C/OtMvLNratX4SXZSh0z3WC+Zf7O+X8qPzwSV9kvBxq/nat
M/sHfVcLkBlwV+nSRpVGeB6UapspirHTC73Gf97u8+d3JWDv49OQVrqn6Bo+fREM5jsH8oGdayzN
+ej8Rkucs8E1PPAHJ4C3Tbb8MyNs3GerRI783Qnl9/Aapheb2fVW/V0dwwM0iXAfHegm+DfYDc6L
3Efu4/njvEgvnifFyWN0GlnI89k4EAcemqm33Md6tV5dF3k6+az2HAUGaVX8KH5keYK3ampamp4X
9wm/f/140GJjcoADOkF6ETJarnKdFKY4vj+UF0R5dHiQO0TncPQzOk82NERhTSFFagrmN3pUN9EP
v/H4HvxEHt+AlufF9+C44E3Sf5XfUYG95WtQenu9VlNvv7zV98C320Ht2i4y01wfvw0u0kREBJRu
6dwX5jIUYWV0v5hm75T4l9VSrHdecK6CTvRiPUQEOYi6DzVWas+9HBJB5sNOZNFPVIIo68EkbIXY
iX0QnWsvQTju1AcYAyq0ZwHGgZx6XaoRZCM6UMdlz3a0vpT3jZeX0ERL2AqY2TNO9/L22flSMgMJ
cEwNRsK+5m9vz1UN2MBaKARqNK7UhwM+4R3TOJp+5kk39Q5/+PKm4eJCEBkCePyiouXUuuAqv6Kf
4mJJ0hMYMGFJFtFshqve6XQAu14xfkFEUfglCKjCvlUwh536ox/hIv9LBuJs3rniRQtGq6xGsn+k
AE2eLDLymmS2mtdM8pu6FmMkrMchnwTpC5xy38pX7iv+dhGSW1qM4auRBhv7Wphe/DmU2VYlaKGm
a5pRH17+lTc7u9fITXJSEmZAgYfK2FxjY0EL0fiKkvc+IZsKVjjG31+MgQRI/7fQWV+X0UXpkMwy
5aMyzmJBK9UF98RPcKBbi0BJlLcYU+RP1E0iEWooEZ+UhO2iyChda36dHTvhZwRGGAazIGQ6UJw/
Diq8gwN2rprOoT4/6vBEAjRZGGL3FwZ5NguDcididAksoZc8l9HImc3cTUyy8tYMtAMDyjkmV8jY
tcJKiCR4+NEnZRsuaLxFxxhL/vkZF28swNkMCzpltAoguXHg0FW4CN4qXW1Bm2gvxnueR4W87b48
/qy0wuGm0mC0K5UgYADKjCXjzhslj3DcAmANqKovI8C7CHhaDFOsWM8LZOlhkGcLxm3MfBiPAWgh
qzLuPBvODJ0uYFLNECCoj1FAr4w/+kwEGr4FPNZgWOEqUcgnFFt4zuRQu3cGgw8dcsgeEptRHfJ5
L2iIEy80d+VzdTabeWeQpW18xgnHrKVKOH6FcO2r+zD9GD1+sRAeQjR907g3swFiwHxw2nt52PgY
0meI61BHgbnnA2NJfbLFMEdK9ZgR+MTj3ZcrYWXNHbVmAb9LV8nscgdhwPzKVmaLDs+8TKo3JFuP
FAEP4RbMODXQ9ccwnPloZuTgfKwiykeGrdOSZthhbAxy9TpYb/zlrF6PEI8g4otnnb96wRZFEeBU
NIC3SHEd/4qIDpG1ApWoL2WQYNa0amQiCL5f8H/QmnjDfJXQjnjHZKhfhVn6BwEBskB8cne1SyGb
5TgOLrf1wXshxJ1JEO1S5f25SmP5iqjYYOBG/D3mTcgOxMV//DDxfAjxjVU75DTqbP0ILZQ9Bihh
iJWAiOOJjeI3wJNjo+7p9Oo/g9noQQDePKo0klqCOHET8rNGI/wHPEGu2ffi8usYKozkuRa9/GLM
sF+Rpi2KErNWquD8RQOyv7uKt+rlNpdKqfgxJ8UyGGix9RwY+KDDk+I9sav1NzKwlFjxImB7ccAk
1MaRucQelzuFSJFeRfOvrifDOfQyNrURipn80lfErzJhMngmIxCl8EMYuBSjPEiQxUeD79/5KfG2
T+a1EYGDuN/0+4TN/YkdK5TthxFrEYBGl7nJrAl4IQM6wtl1XDH/oFBeAUeCY61JNOth6ZzdkHjh
AffwwRgMP79aP2hRMSTzBwo2VNx6zQk2Jy6Ic68YgF6iP1ZLhXvG2yZjjWeuF/dH/Z1fkR/mO9G3
Lf8Sq2T+/VF84vHd6EXRbIYwNAxXtgVM6yycsbecgu8mFhHgAo/tpb4FvykHPENUQ97Y8dh/mPky
S8CMHlBNOvh7sF7w8xKxNw1di7UOc4Ill7C7JNViEmyHsKtCYEHjrybJBBaB2PC45XayYJHTaKxY
wyiYxOSPsfkUZ7h8sSlraArjlvRELBtnmLGuT9jnWameb+VJ/Qg0ifs1o069U2cJM334iCjWrL8c
a2z/USc6wo3B268RK6DxpjrL74TVwCPGWvzjoA0XnRCUZoEJdVG7ly1c/p0OglyzCiYPUGo8hJ/M
QC189OzDfLmxdSDRxZmpKRkvaP8tNol1mDFmljlQjPLMNMEqxZv0DSqGm+yLuxw7XIhNH7qZ7JBU
3cAdZlvUHGYCQSP+hn2pWP5rhjNOzl+PW7MYgQtvAW4NAB23G87yFZqUyWX5a1p2wQBdq514d/RG
4j2fkQt1aNgOwhb3wptDxsYWj2cKOroVY6WxfHhXC7ayGffJgFHVW4MoShyZOCffLLpEelXf3znq
BBQqewrAd5mqZ1inz5Xr3NZad3LdewSOfqtEIyLFL5znqbrYc8dQj0rjdA+TM8CA8GAi9PneO0yj
VtiJLtSGouvieiW9GUPapkR8Dy2pYVOyflhHBA5ET21yOHRPqBkmxNWaQyKJQPycdcnaIg6zyNlw
x6PQSI8hfwJFn+ug/lRhAXEv51gjM11b+rEg/42jaqZFuhH4L1AtkTggiGAAsEe7z1Rn4waJMSeX
0J+6S9nAxOUxqJeoCqRbE4vNwJTAIawtiw9UVUTypUBZB2Esz0u9Nu9z8J4vlD8l3mm4UpT+8hie
ehGtahA/+iPiNfZ9tJ5xJzWcb2+xjwxRjRD60EC4sun+8Ba7qy3GE/JoCvVDGr5VMXLJQRRXZxiH
D/RClXXgIBVMVTChqs/13B2RGqgzRl2zVaastS6UggTLY59gKLjTWU1MP0b141+Qy2A2pJ0NVbx5
cyhm4A7AVGkA9H3TYzMyNwfvq6VOFTQxoMLv8Bv4iuQVIE4JmFDIUGAlDb0g3UoALGEPU/hWDia5
PUERdyvTRaLkCTzls2hf0ToHtbL7ixRIoaQYxpq0/4KSmCYNoYAUz+AzaeBzECgAI0FJny1wrIlL
MCGby2v+Y2jRzFc7B4MSeYDVEWqXwBKPvtvmJJyIOGZDKkvMcUrKhjdvTyDIImkgeOnvwbAqS6Tk
R/lahsgOXkckaC+3+4nxUR/RmWZ+T8LCpbNvOjpCd947wgWUl5S7/+3RMudScONf+0pfx2dwXnFj
XtC9ArH8AEe1q+7Ab6xWxA+dvowMsCnJaGC+UxV5BO4c8JYrBRM+1BgB4T/OxJv1V3+NfvKWYnvx
CaZOZ35HkoNhlSSYVliB19HcyG5iyXDw3FrAgAxne1KqgonSMtjGk0Kc7RUXwVsgywSiyTjJ/F19
xHiqxLfNO0XH1Q83X3w1llmfii/yhqQYVREy8UjFLzEEBuxO6ZhpxNegDZYnIWEdDPFRP2QXKzfC
3+NqNwTeJk4jrrLUQPGuw6n54MdWE4LtckXoUYCv9mnW2o4BXnrzdPtMD2eF2BwOQZ9lLwpM5kWc
l3nCcHH1zKa4NbJQOe8B+bT+QX9mHj4v23QVYuWbPjXNYIQi9Lb9QD4dlQ/gR6pyGFb77cT9q0iO
V0iYfsB97vs8QLl5FlzZh5Kujpbt4zyKla+llKBi0F5NVg2GC/JjldP0jw3V9UQaJ0TaDLTFkp6M
yh8UNqQmgndqh46BT23H/bmgulN6qMUWjxZdGjRyCO3+VM4mvZT6kLy5kI9r46PfYp/+IH6hYUB/
2IfRTJEbg70J7CM93FOzx6bPn9DsxGZHKPTQFHF4ovkWj6hFfE2/pKcq8Q2bQkiXzVaL79gXFwH7
n690V34QjhCFxXkjtyfCkIQoOCMQDdHQ7OBizGYdI+NndrEwYHNjR+MxkfdY11evldUEMTC0BvsM
HY/NRKr3Uqgy9hOwVpcBEh0kADQpSCLyPaud17S72PwE1Z5ObSyGaghP4xhr+/su/s6vfqZbUxVW
Hv9YrxlUmigMq38NbqwT2rWQvNcbs5ZWHS7020kPJmYweZsuf4dTjNuNy10j+8u+hI4fdSZ8n2Nb
BQnMVXpLdKaxuMsljVXjn5hyXVdgenyVS2y6WmrS5Ck4uDjvZE0AAQWOBe5ZuNwZQ7Fy9+rH2XqI
ZFIwPr5qcbsq4n8eJKXyPNB9nef2odAKaLR3fdG0J14qEQFnh5hFm03ag8V7wxJ3ICaN81dLsuvc
hFeOoiHRw2hJg8QlG0uvZGoHExR371zyoqOpMWOKQMcZVQUJT1ZJk+qOPVnHxcnK4KBP3WJ3mdPk
69ZR0d/MbanMWGEkaZ/ErSeMTi4Qv54IokCSlARbMvw0M+zyl1lypdY3K3lGBzqvpcsVTenbyF9o
wuav9fkyi7xQCgf6KVg65uTdKb6mJLrLdSHVOGIAlj1P3IMp5tN1S5tyCUtukqcmZOs3OP31Hn+g
smMsQcN5aFXNjfOm9SWZ/Iz3Sdp82ZMowit8KUNiRpz2TN4xKQ1sE6x24pEV1idVy1O0+IOBSSRD
syxuxpUPMykYrTvGbs7NkK5RXJNKJ9dzMp9NICTTjl/7D9p8V6YTJghGnCsFMjREwwK0pywSHBmW
0YSCATZJxNo0Dcv5skvFJ5nFPjNpOGRlTabVNn/ACyeaySp9Jl0a7CXtD6YSc07T705iUnBuJnvT
NCdj++0zOqGsSA0tJ9RXcpPPc1femdvrByJ0ExeruU0Z05auJMIeDE08LGRzKBDAnFtjsa88Ibas
c+2vsbox6STcdL24OJfH+UjVYWvsP66JntK3yr2szc/zen1Jhp6x5DaWPMwCFzf9wxPkKnYBG4O7
IsMMXfB3dIIlajn9PNf6HJgFNStn/2VfrinhwrHKpWb/FT2pPkpDtCKPyyShEmMosZr/qQ4NWX10
VBxyx/wVQnd0ijPPSaM4h/JE1ySZVdwp26hmK89I3CIHzCtC5yDpryHRiga2yX4Y7xnuG0lSk7Fl
TwGJ4zkxObm7DX1K/y0ziSFK3OlzIwLGjIgbgZKg1fWTOuJMTZSHnKVG4sbif4QHUkikY6on6P/X
FYuuqHgbNesUnxGQqRMqc4RIuLYeyqo0iHAkWQYslwEUGBc/poM4r2764tJABzLGbt8H2EYWHtlb
S47wD4rBBP1Z7Sme9NIAHNAFo/LVokuxWV1anfrImSPtvIOGg+a8T+idrDndVhaZi8IdcYJQ6pIl
aFpmNCpHxzqbKK4DmelVO8ng90yeDAbM9WRVpXm8mt2YZPqExj5vx4fu6p1f6Ygx85kGC5rbYEf3
DDf8kwEKDnW3DSWIbzWfns/wm/SsXXe1vKwoyyW+2U3st2BSUQ/I+qoC9kaX8c7PdXQlm5jhdV/h
7lCFiUu3mKvDIds1WGCDPRDzhpdIlnyiSYm3xStda/JM7Tss8GQFz2OHaA5rmkeTuPNePuNtwb6+
Db6T88hUp+4PE0mni+VpthQHmgXqmzkoGHkXgq41ywdM4zPAeFq3iEE8lgdfFQAx0pggJIYoETxc
QCAwGiCdd9D+l3cCRjTgiQ0F/4XYBiPQrR+eMwhUHZHf+egd2kl5wCZQf3sfjObkHg8NwLMXUwPE
TYMbhZw+Mwgwwj2eiHnCQ2HKffKNCFA9EtUZASWNBljeEbjYFi1W6gkViPdX7GYJttQjyYzrzTAj
dd17CkybQbF5AccAGSTn+SZsA8+S+ZRYgil/4Yxa6qODnYGWkYyA+DxI0VTk+z0PnrXx49zPN/an
8m78OimdymRkw8vyeXbtFme0vCDtNy30zWgOIlVAvYs4m0aaTLbbL92zipMcBGW3UMiOZYZa6hmC
T9XzIFuFr9p+immJTk1VkODUfUGPQ+fSRYjK5BPKH3m0K+1+lUeLhYWJ0Bo7QFfWStymU4tgQ8GR
ZJZkCVyZ53TeXYJdEX5jT2JBcGfNFPuoinuJdRCP9w0UMf4ePowvdrH3GMgMX+MtIjEDp2YiOnVr
FkjA3ZqvMNAztezUyjOLUXdw7n+jY2iO7URZbeU02pNfg1xP+rQIj/XSQRyTy2P5xXSUB6yvQm0/
K3B7WY7UdEsGSz7/74hecDBbf5uWNh+a5MkOzSS9ZboLtjuFKC259dq02AbGJ/8l95UHNriUc/A2
YOUDXoTbcBPZru9zsBmlelJln+u5eLezqnJftc84YeQUFVRr8C3CorJnjDMchsYpU7gyUwzAirBM
iKGAQWDLJzRR/4/mtvAA5+z8E91DaBvB9MhMUzlPA8LuxdqM91pVvq/EeLzHteLunuz2PI4RDtlS
uwLpZof/5PNkcYAYQw9jcbGsgNEAcJ/jNonknqIXS2v5RWRWDJYB6BuJNrGhVFxXg7QmxNpjvbAU
PACIJKcqgVJKfC64oa363Xh0Ls0iVY0qPdyeyBB+MUglhuhGStDd9FKDUFT5gF3OHcRSj2xSbH7D
ZNNesVfJDtKTncBYnbRXVnDCScXVJ+CpM0ndAA1h2sSdxPdx6MaN6/W32X5fcfWrBkFEwoTwmlu3
UI9/L77U4rePLai+IUPLDo+3h2FlLlG0YTx0DqjZnvo+caC0lICNP0iBAb7nZvg1F7IVgNJebAGd
aMwA+AvyogFkkzT571e/ExgWNGbTWS49I+qVnJ8ahPjX7++gZDDaRbh3YNi+KMGA6YbSUpjRPRSk
i1PsOBEHhhumJo8BozWyHpt2NzIT+J620SOuFDQBZ6+3jAWh2StHeGR60W7xc2YHXcZ4jsfwd0QL
nt7mf0Sd13LiXLdFn4gqk+EWEELkZHD7hjIOBJucefozhvR/dRrjxgShsPfaK8w5F009DtXbqgoQ
+WWSZsUqfJVf+tvCcJnqbfe9/PLjsA0LQ+JcGs5/4aTAE+QKtoxf6NhOBKHaBkmI5rat+O9LmPCI
7THicqGqBivEKKEeG2+4Jj4BkeWZ8HdwMbq6eodoigDHpBpd16HCZ+e68JNgc7QxdrQUlH7laIdJ
hAZdl1qzjx0aDnkXNdOXLvuGAec29ofqOMq9GbSYs5xCGmHbqk/9QyxyHSxA44m06z1a0XPTZoWo
EMTqjfmWbWGpQ3i17f7ETFjiNyGm2VKPz0nyeaoDc/HRKiygnY6ULpia3+BBls2raTzg+GJMcVSE
9I5IE2A7Q5kDUAkdG4gLCMbdK1NLVNSF22HEq4yFYIck3nDzCtdplJ0+Xg+D6+g8Sk295V4zr+Af
j2TU4fxTJsDLuFZ3++qFUt5Ldb+q7U6VbKaSjn9OhUqGrONfBbtWJHGFzu2sciHlGP/cqIb+/A4R
OoB6nq0n1EfoRAkSHQ1nplOWZMY6xDNNzr3SmM4+zNIEaNPe3gwX2nLbLc38na91ECcBModrY5qH
/ssE4IpOUyD9euBJKvN6FfJqAE96MJ6WTBqPPVHMx80wzhxvMTerhoLa6Fi7KJIYdqVy1uhWMnWT
oEErobNpbvvMfcNpdXo9K4XBo4ptMNgx0jGbLMnZeSb6SV9kOGxX+s5cIdDic2ytoKZ2jkTymQ2y
8iimdY9FbXZdLd1qCLP1MgFSXHyDSP6z+9gj7wKUn2GHOijnKEMwREcF7o7zdZWppPAp2RrOHmE7
q4ERFkknuhFP7jwrXJ9QEAnRe/vBc2dUXzuDLTYUj3cGZYKA8ce4otn+h3hLszkaOa7EubGUE+y2
BjR3FjxK6icOyVeNXufdadGbg5D0qvgBzSoRUA97qQV+10fCWJkDZg2K5x9+NMsK58pRLZgn4UBB
a6KCJaLe24oTXQB6hXz8PJ6zc+pbsdw5Op126Vl0RNfGzpZ5eXaA3JYI0A6x7DLCz//fGha76CCk
nC7sGw5EHJ8V2XNdEyo9bM1AwyuqZ5Pwr9yxXYcWJJxiwlNTMu4VFxQElIWDdIUmbby9SONoox8S
EoDTq3mm/Z3JnwUapwl2pKxiL0vxVczuK80OGG4spHCLksO3neTBMgQcLU8XBpZcQbx7z3jYcZhD
MwjG5ZzG3jsrRVz68DMSzfCh3iYKGbCiuwJybi3gznxhzid+iZxhU1QnXoM5rql1k/gWUEX1+IfU
R10q5jR4JvvClTrTj53WFdpB0n7d5fiIDLxZdLPN+wjhgza7JLxohuKddtXRkBhKSExXrKU5aQGo
ZqgzTV1AEc2PKl1HCHvJ+A9oDwJ/iKTKETZnEv2KKd1GKqTrdRhpkXlhzDnKTFEVQg0fsMzWiwE5
eSmO2qkqHLlryME4IKvMyl9ghgCyFM97wsUhScnsMJYlumVm6EhM8AkIDlskOnnNXLMrfRJcJZt1
kiFNWMvjLBnBgKEmvGkN2AOtkCGWwGFvLPI4XG7YD+leEfAgRc+harxaLYAQlOOa2yrxlTT62NV6
n+MJjHchd56YdYzlNOhE5z+iKNAa+srjmPlMMqh1lmNEFKGCxsU8DAnHRZfjIf/SajF6jK57fL97
NyE0ZMmKuyEO/RKla6Qj6B8XOfqBQHAbSSeLGk0lXWdAfAoDVcv7xNqWJQbwMNgvvgd/C5vH6j/G
p6VLNpCrCihAAnirQbA9+H7YTcGm26NWz+R2TMFM4fS8xYUs1iOOmx03+NNa0ktrSsWSohPIMEbu
kzB+2jYE8xid5KxchBKugs6Oucug9zgDVCvhNlAb4dl0EtwvCXqcZn4aP3U4FE9+J6heMSelnLMJ
RygqBlKJ9MfcDYO8oZQhPB6SEV48K01CeVtv8C05SJcVZqLvncvowO+wRfpcr4mPM/XdR6uJhCnm
19dsgGweFShGDFl+sqsu2i4s4zFBa5/Qsz1PIwHZw7UOWXviL8DpisaEk0aUWFEdpHdG1E8jSefY
ocVpxI4Ql34OIaQSKDl0HC5u3vmJhVZRWI/iG7VbRThgzmBrndluYGxsyGmzLPeOdZ5zqhUFd8Tx
MJ56UMgdRq33ZZ3xwgRzhmEcGcaY2jLbiWcO11bY8wScepWd5pKZPLgR8i/qsWtuxoSzOvlKBjJb
8lA5cWUmj9eRTBfDHTuFY04smXQNfj+EnQLtJ1JGJhuzN5hzmEMkeDhmFz++OL58iCONhzisXmQr
wWPTQ2RjON0sSyRYqYjHPIlk9FmN1aRyGTi3zoz3Xh+t/GQcYOcBxcY5hf4mpAVio9Rfve4+7y0G
1m+4Q4uqcbjDi10Nzqfq8Vqnr2CxkobaOrLhKu514QByGWQwiQJHO97yiXq36W4ygezwmFIwu85J
4wVGqQO1P+SN7BcuDxenx9gk8CaBweWL28/QpYaLN2RkOTQdX40vjyLucga/z+tfNl/C2IkHNEcD
4tvFchNDuxkNoLX1dZ6UxDX6epSUj1ojBqfXlDIcP/G5Tmwy2zNPbZQRb1L0EUMqZG4KEYqPLVtz
Xz3tO9Ym68vEIR6Rp5aEKcVGVqK5FktAkUsjRed+OfiOxpS7mRKkVFlu5kYijmgtwvfCgCY+M2Pg
LjTv4TyI4AATAPzkcx+QzgGhDe5JbOYGF3pT/bSxn13XZl+/PGHRO8Yo8G4wmfygZQyVcn2spCan
ehHC81N+875RfqkuwpJa00hxDnO159ZVHIOkSfqrZYURADWmcwbmiUfON72PMt5pzO3CQlLA5Vp6
Vs0VgbVHq4zPaxLiRD6/95Q89hQI0iQJ0tR5HHnP2jyBSIADR2P7BI5ZlwA0/chYLZnBup/0UGLL
iWw44Z4XVQiEHozJVUO4de3yWibCzhGfXCDZ4Zkssd5ZQgoS0+SEVtXZM1iia1CuU54h04N4q3pp
NjGX5E+cA98NN9+c4R0j7mhknDJEJn9VlkDHm0IteVJ1KbITSTrZBd5R6XRkrTWNmqSRJbhI20xB
E6ut2zQCg3uieOKV0E2b7GqfwVyy6GDm3pnoWq88foGcFY1UwmtwP3L0qSFi88nkizSBXgMXgzJ7
1izXC9/vLHnavjne5nw8H6cbGuh5T/8mthTRkiDALrPafS+XpzUJABYMdDzB+Hd88pkuq+aBVlm8
0SiM9dbVjZvYOpETBejjEMgjh+An/7xOXDMU4x2W3mVczNpb2s5mu6DTwPXarUSioiSDVBH2cPU+
zfP/++9r/BiAxzCOW1gkmc7uNt8f2/pi0P9+6fMtGIVv2O+RobuznB/mR5+EDK8wkXrlOpPy2lq8
X36DGY4QpOM4XW9a3cCT5iF2DIG7ccZ/XcboGP3J5Awk0bIWJYO/BAdLWr8pZeMOU7pF3AhJtCem
wxBr8Hmv5IcEroi7IMFPe2SYfpwmUT8Ymfg0yKWwEHurLYeKM2wni/EByhMtnlFmaf9GBzCWZfBa
Krcd0CPIsbFZ3TP6WUYgq1S/T5fnVhr88rq+752p+p6r5ZdKuhCWU9XVI6IN+bWXyzXziEq/H8G4
H7pZ+PW0HyKw/VoAu4FcS2Pkrw0dijcN2sgvWpmPA6HtDMmQRevefll1yszf9qJ1WowzH5ty9a9P
khNnvJ1O91NvKyjBTObhMdoM8yd+zZ7V/Fu2tr6Gy/7sUfnrb3lbD3D8sQPqvbt5BnmaGp/o5rtA
XxFP/KM4pt6SopUHzic/cU3NpbCYVOFhBP1LyGHL9qm5JLzuHIJ7D65YK9UqIAxOJ2SEwWGLRU4t
m4/LEjOOKyIZpXcZ16qZnwJODo1CQC3sC0CBrgMFKVH1ztW5pmiM5Ybbg2XBVDuwjYbkyd4rBVql
2c8U0OKxVcJpMlhgxGBsbKLDUgQJZ6r9SXW1PvhePWyZc4NNiGUkClny3g0UdqxskAJaKoSVaBtf
ZNGEIYT6BBmQUn0BW3hZKbPDTbCOpeh0/Zc70WO4OEyvO5lssD3SvWyGbGdnRrcIev70H3/VnI0X
XlAKydNU9HGp8INU7Lqxo274V0FKYhUtP07tFAnrXj5cfB2+suSnSqDVy83cHBmx5b26ggmH7JvS
ATEAgrMZ955XeAmAisKpFBuRXKLKZmqV38BLsv9oy0I/GGZESNfbhiVy5eL3Ku9M4SsHexqhnnqZ
yjXMVEqNdOdc3QhdV1JazeVz9/C1bM2AUkXlZqpZbqL0U27e2moM/w33XcDG3VX/cq2sywiIIQD8
L6D9KtpKJ35v0J7PBwVcymGm/vvl06pq5Fiwj53lqXJpZzc1/to+gzO4TPj+mQpaY1fyNU1Frm3c
Wmxu4T1NMnUAk83MjlfQkj3F/yHdlKntP9I0fM29qRD1gmZ9CZcx3CDoxFZEMMoJSBDQ5Q64CtsI
AS8E7wgmA8ygneA3/4B1boFzAIkf/dYh46LEtwfCjQTA+6O17SzfE9iOcZTRym3fJLaAVZBqnrtb
hG+XrQOqTn/oIgP+A7TRHGUq98kM/ehTVP554Vxth56vTT8HmHBYAtadBfu+VxD2GiuNiLD/624g
vw+hBsNM8IlbbYHBZtlB+eo4+R2/1MWtLocvuDnVe8C7/xU+Ue+G2kx33qjwthyeOVMv9ROg2H9K
rfGFKGZxnP+US1OCShFv+RO72rPDIwS1lWRdgnVR6dbRYcblhxbM3Rv0Ww/YBuhpUzCJ2gV9A1gY
eK6EHGISXi5qNlHjr1DIk40FxCKtUQS5VcrjAk2hoFOgcEsGCDeDaflVWlB9YyPfRTzvFnAgPo9b
TZ1Y3YXGYInW9L4a78sFeeef37oZtBGRBd4fiSCxOPQ4QODrCD5n58d04Q21Vz0gRxyCMrkcD8/6
WhwX/7Dem2W4kM+NJRPZlPilWLXxj/eC2GcvRkB5Uk30yjJwP2Lth3XlzBceq1f0xf4Cfof/i3op
tvfQ70b72+NFoRHRqVnA5skEV7KRpetNKz/OdRYThAP/tWrpz9RoNUESkV0s2Q45w/h8rx6s3G/q
aQ7lLygeGB6OmyW0FKgnwfF7gyhv7YcTuO0cwzVfauOHW2PfKffVz1q/b0Al5Rq7er5a4J7u/AV0
cmKWo0pcPyLcxSaQP/7cA7X4PKLEF17D0wiZEoQDS/UzB6ZO7zYoIaQGScZeEJferIJcTJABv/TH
bvw1Us1rd9a6dv8ayxZtv2PWA62bkcXP1FMhSrxoPsuEOEUvNYg8nFAS49R+BDK9sK11oOLXsbMD
XbX8DbiY9NMCV8WJR9w3OIaQv7nIaAnzdrk/3qXyeHIe3D1pD645o/ExeF4qmXxlnaVp0+wX1FLa
JZ9EI9mTYgRmjWYcU6F2UsUFUcTIrA8uLUUqgHXMeM6g7TOY5SsaX3eWgxdkfFBy8ctssGFe48gn
5aQcOz7P45Y7knBHMvFu7rAYa2yG7/OVRMwYmF99UKxteml865fZ8Lyufj4HR1K5tEEYHhupSW58
A0KNu5/PRMXgjw+fK3/X+q5TWH+uBtddY5WrpDfRvvHyr0J/HGD/f+lqmZ5A6+pqTVu5Wf3wdqkT
GWwJpvk72wnbEEBfr7DHCa77uS89PWKRFGkK0r2j3+a6tsVVj9Mu2Rr5TddRwce/u2qelFBre64c
IUVBy8BPIv1QRyw28Tl9l2IZaWphv0G+detI9jTikLm7ae57BJT4ZN5JKgQb+KG89up7VjHMYj7H
02XRTbPo+r1xhGn8OzdtqLeOE+yaPCb+4r1xeGl9H3QSWSELw7y2IStJgYKH6HycOSwz2enWXw/v
kL8sUqXwd4lKyCgsKr/fM7K7Zm3jW5zSTPxTA8Dz9Dg3MEkN9RgSnT/jTyOZIc2bqCACnocFBnlL
XU2sJmygE6s3SqBI07NS4Nkxrpw52yCNQX2+lxqlxqxlK5Vc+8LQx5ttINbPbR9vZh1cO1sErJMR
zjaZF2wteflcLbX4Hqa8iwYrA6vUncbnClEdIlYMbLqkrIRA5bza1W0roPqn/9MQcLSVyOBQdHgC
Q2Q6IwnK7czk/Ei2IYI9Vz+NXSO8uT0+tYd+lQxql8GE6RCb0IZQCfq6IZFTGl6mZToWXOaFc4Vm
D9+o8ePN0WkRiD4svaSbRLK6xuByDPtHCU6VopXyp0oNDGsNDGS8Lx5fwjPwt5zn0ujlEwoCfAfb
Vu0r/2A7sYLx8yrEH0meUsOGEGvOlPbmNs7HOpDpznWQr14H8clGaDGDQulxeBwWsKrLxiVaNvy9
+Vo2nh+XaMEnszg4iz36oS/tW/wELIYMl3JXW7e8qEfsAFaC9giJDfB8A+tkz2UNSt5znz2yC2u1
berzzbW+yXVSDu80KczTRczbA8ekHK76zN/w1P7rrruH9oEwYrWC7Peoe/Zdmb1WDKIaO1TL1KVa
2O7ebpXp5gGqxmZ8RzjkwSf+JvnwUV9/FEO6VyJYAsVIngjktYkSluXOGd2TE14n0iW0nQoX0ZOm
ZTOc0G0jE70wCFqXPNmEWbtc3bakRpBwwNyEv9Hx5zeyJVo23NOJMc3H7Ncl2XPzZkpi37BH2Hpe
ru4JFNXstK5+5f8ks2EQRIP5z+m/xNnIcGDL1iNyRhS/7f+BZGed5Ykhu2SgszSFhxK6+9v3eDlC
Uv84cPVK2lassN4K318au3k+OrXo68B/jc38hExqsQZqGI9Yx8TYwn4Zf0j9IkGhgEG+ku7Zs9Dg
w9osnnR5nBojCEmHJhsheYe7IkEnYUf++2C5h1TyDwbMtH2p0VX0zsW9EAtKFi2THIcQw5upJJIP
/SyS28l2OXuGyglh/5cA0fbPl1qp96w+kH0phquxDUS9IxHPxc0ycLPVFU7ZMfa1HbJH6gTJEvJS
2TD7IDhB3LVDi1uRvXTDd05XLzynZ8md6buvFJt7Bg+zNRaNxpSwhzcYQ3Z2mcV+4QFMK2I3+bDI
7ckF2NTV0sdvaP11Lq019/I/b7a6wicLL60sXl8H2TLOEMsnoL1Zd9HjAPWkX0nFj16bHDQQJs4c
/pI1OdlX7BpjEegFOUw5VzIOGZ9PPPQn/i4ytaC3PrJ4yUB0dS1jH9udx68TFkLofsFZG0G0LLH3
Hz+k+gCPOwXxFX5+tq+4ZIjqoL6YiRuCes4tXmKt7f/pgNwjFsGAhHNdL9zCMuoIYNBegjBORRwb
n74qX/nczFUyoxDy9Od9oLqqVy25cudg+cG0/El1rhBwEc8bXvrp4PefJsWuKtlgitQOfrNttlB1
5qbHpRWfTU+jjcMbf4wWOLVb/X6nYPMXLXZvq94MfA2JmkOU2ZMSejLl9pfG82v/BEXqcJ4F/HgZ
BuDSR80RarUJcUwqM34LJGZIV69/DRT86oryQOiSpwoXFUXkoEsoUsHac5YYPrSirRPRcH0EhfLf
gGTVw6o0IYsDTv8mcaxiQCHel6h3fDMQpHYKW9TOICmz9ds5vNwq2X01l1tXnr+1S6roJQHylwMO
DoqkjChGKUgjsZgP0zNBu+gIkjNmxU9VCkSuvVlYnFO3JyFmhXX+/gTyDGHl0iRdBxhIisnXzxfg
UPqsAphhH2EMfFGxxX08tIDnTcrkB8yRk9UnIU9zTNzHkT6dlnqk66/z5TI4Gv2MRg2qw7URZyg+
ka//Rl8DyBTgbxhdzJh/Ya4SliAL/lXCJ6R4KHcMWVny5G3BBcFOYi2kIIMb9EsvwE37RstT6qK1
67K6ydR+MXZ0paxmbyFTAD7h77j9DFiqUJBi1EMN/mgacsXhFqd5ROgCwOYicvGH6h6dRW5oA37N
hgRWTIRiTeW4CZeAi2XkMliMLvRRhcBR6VCppvI3cDFkEn00X+lDwozh52eQyNE1A7iOq6r6HyzK
3HQUtB2M/uATXbhlJbeeIO2/uX2XqvfmAbHAI9+yhu6QaenZrrCySbRkwdJ5SQiIuB1N7P7t5jYd
4SuZvpRJQPBaLrp/YEyi4PvlWkkjqovqSeVx7bzQkOb2le5jp983e8LbM7njrxS5/3+PdYWa+JK2
dZ3hdZyqfy1DtRDjvmutHwoEjAw9QZUiMQRcK66XBgGwuEl/qvuL+g/nDToSA0DwA8/ytxLwqWjR
gydPmxNuxqIt6CWZcPI1AUl1QUIHrOgEPokLhTf1bCZfI2ka0CEx9fkwG+YH6n5h1ykN5IN018R8
Zox8K+nRPcvkf/gKKmHIfJIZ/aWHZmL6TzXX5XuQrn7gSsGkxIB5GbpNLuhINQEHg1LmzitpP9I+
mno0nu6RGTYOxhdkl/LBeC1yenKBqs2f8uuqumg/yEmhv0y8ZAi66zmvCXdH0FFibBnodeZyg8s0
is+fMDFa07Jl5E35MnhFE87WxEBrwJ7x+wsgCyadV5hmzrQYF8EVoExdjGZkD8TmhLCwIexB0+un
giHGP0/3SiVxiBTs8EwlgWe/KUREpFmtnKxIay2w/Rus2GzY3HNqcLPwRcJbe1PN1r+ZaXx4OB5b
n6BeNwfB8k1BMy6lRHGtwfCE0mO3be7YV3hZ0UD9fgpbkqUJY6g7/kLpHkb/K2N8w2gHOAt7ctGM
qI6CfIi+u7DH6bPS2/dAHRFJEKdQxOCjzxrfy+4TdVhkolocp7BRBJQK6tYXDAgigm/7Qp9eTUEP
2Udy3Racnv/LRCYY3ziCobgBh2UVvPw2D6+lGbq11LVfzSiKfFr7aRLffRZJI5gFaDcgcxSr8CJk
/D9YcXQrfyOUWTv35i+LBgxnArDark1yJ7oGpxXagau6YjffnOy4D4rZru6I8iDFdb1lEDIgpYl7
5R0TSbBqd7PB6+hHd6/fjoed9hCmraD9EeLoLMu3yp6cAfFlb9u051aJyD52w012t/s2TWK6uEwe
Aw7g2ZzqOO4bUK05RWgIBDhFxcBSboJFUki9j84cMEvcQiplfXDL+PeKKzDMGVvmp5KWRQzJLvus
X/CjkWa80lvNJWnEFIrPGufOGggAQX5bC8HZqBAvJO0DnHWlN/qFk1tUvhctEU7FHhdq+6Hon+J/
eHaFC3n7XA/YMk2HG2qFFkCkY34oVJvh3kEyOlQArdQJRE/UbQxeHRwMVEXvJMMB9ejwsANKPQOz
kVeoN1mtLg2KNBGI/wA3AEGxGYviQZeJFcv4DIvYrYp+l8VTC6ux5WNd7CnRCTpzX48LKQwROtwn
1VepR+gfctTz9xZgWqYpW7GnRweyTUzagSHz3mEj8RRJCqZW7YQMs+oCp8cGB5Rk+UK3RrkmRfFM
vARzrzf/7qNYbKTO05KR0gDiipha4vLvoYXBuBN5ptpJ16mAwvyaJFgaqlck1CEdvAPveUvq+T0l
GxAn4MvFbXoHgklxyuRDXBmHmXCtSTMTksMs9jaeW5qk3PxlagatDzuxlqlhiH/4G8M0ir6BwQ+t
dn4rmYmeTq6ybeSDRRtRmymsYn4XYcgjhHNG/iScPggiiSQfcV86/uCnz45N43HCSBgSbuJBd3nu
G7cVC1ao5aJz69ygmLCslcGxR3fSDZTVRFwEQ84GD3pe+DGFLCyNGQ7pHwg7oACWBkT5BOOdVcnK
2lVQIhaKJ4c9LT/t7IgSS3JTiAcXg+/2sMjV3MfXDfZm+2z9krejZ33l84H/He6vzS0szeB0Hj87
L6PNuZ6SorwIl0+k4aiSpCrnE1iiTfX5eB2euzn8gDJzkJow1xq0xvf33NJtRDLE+UNSiG+lClLh
u0lygPL/HI6z9fmchAzUuxVQDU4yZLA55hB0QTJGGVwaRBMqbIOT/421oR6KvINoe2vHZnacm723
GN+zqw4/2+CpeB9DWv2HKGxbQRWoZol9aKkPaC6OlR9kp8BycHbfeG9z2fvNYR5lw1ue6SOCNOQ0
c+URzmJJtn650GdwzqrR9h0GSAO4VkFfQIOh3z9S3jzHCR3MK/9K8AxSQY5aEmhWQRWkjxZgQ/9d
539PclYcNDvQGwoZYCKx5IDou1cq0aw2BtDxNueE2fmY78pFzBhKmxUWMQHPLiHUustBpg/7n7WR
An/VVt5EQGgRYDX7SY6qMtSTE3LeR4IhtoGE19F0qvYMciFCCshH7cHVurOpagYuRe04T0GCPffW
KZhGt0L1XEJ6masa+9gWkmUBzBBS9F7+FFV8bxe2tczEGv6W07sIfsvdfWG4za+qD7iFp9opQ7ix
O3Y+C184jojplWJJPWtiirgLQPJgrd6qU3Cfc01iqTMviilB0NlccLThkKjlAqe5rvSQrdRVCE9j
VLeREGYxzjP26xHIZEgh8Eo7VhQLYHGARgaejMq324sU5oN61VFrf9O54nDBHeksms8WxK2maIE7
AtgiYmCuifLiAX9om3tjXYDxkKvAmsBsdZSuKRAgSZ/GU1CZNxFWuM9d+l2HAUN2xjsGEcMsgVAA
HWc3EFWpPhsIODZSnX14ro0uOMiMOavhhA3gOgx+p0YL/6aHar80OnZYF68hiGFcQ/QN+vkgnMLX
+Y2yYYYyHL6lDy+1JSRgHcdcLz/YcA3oOqKq7Jmm6GwT6/P5eW7iZp3q5heKncLoPBucUXpbkpKu
3BbUaSal+ewY3Bu5++g2vQBLulFSGaUrpXuQAoO9q4TLXo9W7cG9hRPRqKRQEF2MMm9kleqFt0wd
7ZGfHX1P4iLZD78p/gWZt8zbcXJja3FXlBPZsku0+6KWgJKQqhx76Mn7yno4o+/ok56ONmONw2Gy
+a+3iAIJSUhvBMXkdeIe1ERj/mUizVbdFHxI+reoQ7YerU2qSnWwNaPe0XnMV72vSSkASpUFX5VA
hknakM2fVfEHcKc/jLIMffhLD3nTo9NQQAqDBJ0kbjCwXCPj4TVzUm9R2wbCy9Kw2d3U8DqN/w8w
taiw8XtZA8hmnnsITHdVlZQ1ZKUTHITdx+CgWMQrQyY8KCDmOU5gIcbwJLBUupvXvstd3skcRQKp
8j39txLVgPsJcYr//2hPNz0gwTOlHmdiybjbJrjboDmyWPiKchbnD/kZ5EQsz1ERJM0p01NieZ+K
pU1+cnUzfN3Xn8nA2hRiKpwVyyOvkMjbxIMomqGogi/VlXmTpXXlYPDahtFC5xdkU0jeNr6aH1gW
RI7azVGcq8ExmhY4qa8uRnwPJom1CRUZ1MLUqGkTFG2R/21AiB1AJKUmNyJmYQ//BdPv8JOvY0/a
0ynZaYR0cNfw416Jc3/QZkEnjK/CcftqjNhS1/hcOZhyiJNKIyOOne9HrKU5MnWBcg1u2bN5QReE
NZz2CEQ/BDEMvj3iXGQ0ENaBjuZiCfhm2I951iGeZBgqCMRpwAcu0N9zPzmgOsdu4vmxVzT0bf5g
PgmGLVnPcK9Ni/2DivnNu1SKydINZ1Zh/Ru2X5sD+L0LXOZut99utr+H7Y/X9XQBipqGBD1IdXOw
i6UqeMLe+xaCIkTrd9q2urjpWIYAdXRWYodOy8SPsB/NMw/RtO68z+tjXCW5HmJ/MGCudno6vnH+
H/fDV8QYKd4CfkvWNwAItvIOurIx4LOYfrWWDUDigg5BzDDC/KHqXATYGJiFQ1WAERRrO6NHhSQp
2QBcjuJrrlZqKx2I2mrw22FcEwJUhwvUvwgoXH5YmnmxSNSLQ5/Hof/sfz55TxE5JS539x8DnM19
5vONdWR/tAz9Qgm48S+dvk5ki3GlaoEu6odW3DmB9Gyxbc+DBAgigIEZj95IQopm6tM/SmbNAfYM
Iv09+7TTtq8u4Nm73AFcXn7rQ7voe4ofYEIBEHFGCObGeuzJJYBFoTeL08KZu3Rl7fXeXa4k/IKw
B9/I+eQ63JQdOePswkGLN0Teit5MiLSoQ8579uO7iDOwNgLnWYIggW0Arm3rl/AX6U5Uq5pC2iyG
2erARVBXFu/18w7Hysuf4mtlNnk7sRwvuZdb+fYG4P1hYA8WJENBvS6wJdfpilYzqS5a9dhxr7Bg
fBH84+E3hFLR/WTlgJ4/YancYBwld2HkiZxv3FV38qxL2HtCe1Q7ZR/l31R4VxFInXjbLdLbF3Cf
kvBb3L/ymx6EWpwLyJL5eiZIOM//eWhJaU93N+bw6JjRy5JFu4fFxMoO1eUX5Uf4T0dKBAreJqm6
jKgJUJ9EmELaoFdSPt+9roSLybzJMlpGon184g2c+DJ6kxwDhpc/1CuiAxAvA7DPsSADS0I9NbwD
GMe5EJmfhAq2PEhg+wLuXqo0lq/sPvDwaOSnxMxLEaDek8ZLCk1LMn4A3mMIMANhgqgQ404RlFEM
rbln6yg3uMHxUb5ZXpejxJuv06IZsQ1lNhigMauxxcBx4roZ3/Oorvhidw2iKeOTn7JuEgMVOnrc
vsMYVtcR96q5HAFZouJ6r5ynRB90zwHTBICV0m+fVjdwcpEGZtqRrfwki/1p6kWY5QYQk9u449K4
NRY0OgMQyqTIzMS9GLANM21D6qUPYu/5ItEqdlg/sfFMZbxbMFTx5oZ3POYhf21C4IcR/joij8ji
PRuEAeN6tK2ngS+iiEGUCk6xTvSZr6MlUe/x8/XSRbdG6UMYKS2yTubpSP8yjzNhQlkgIkboWvB3
Qt1PoOd/1Xwk83EgZM+bMtNWG2egBM7Vz3Tn5T2LWECNPiFvan6QyfvCeGA43wYDgd9gcwc4hdiT
1js1ZTHmqIOAK/m6VCZXPiQR/QI+nMIQF9Im3o/wGF85Kw5sko3aVNvhhjmomz9M2JmA55lWkkKU
d1JpA+KgjWqTcNWQNTbN8znmI1OFn8Bb5FB6dwYZVv83h+wry0yJz7ZuRLm66ChubbgwwwcMb/+K
1UyEHzFNhwCBczWLcIYROoQ5ZEFrSYbyE+ciG7Zv9SPP05UAJS2zGxaKQJSwnG6oueB2UIIph8Ye
RJpD32Mhi2bUR6w4co/V/idbP7Oic/nNp3x/swIT8gijw+dxz76HoPJVNN698hxmaqwnLfOyUH2P
wasO6DgnB9xc7wl5Rd7lIBsCaMcTCvcNUkOEuTE51HgC9WRwd/1Ul9JNXJpJkKKrzoZCIjUkemO3
+QhVeINkE4s4WVWWYNYqIqdPclj9K9PhSrOnQrQIc/HUFomb6plYkDJByx/CIPsuLhovgYkKo3WC
lgYRBdxGKI3IPcRkAzpQLb7VE7d3lbFSEuLAsBLqx6fYYSwbAK2aMERgArp3iMuJr0BPm90jaFQS
3AKoL+tB+lyRybetolAeks1p0BJsD20y3831S9AyNGxXUMZq7Huzq7a3Q2MzpZ9M40EIz3+nRp6+
oqdGGvhB60Sv0XzcLjJVX03thEejabCWy3BJd9ZS15a2Lq4uo4egtaTHGbwqG9v8hVtqS9vwMU3u
zq+YWwQYEw0GskqSlMhEM8Vo6e3NeRHbxbgCQYVOLrJsI6ZVNvrysTpQBZZtFOB5TL9Y7pnQHBkz
lGwyRhRSVSGUAHsjV6WRtMeHkyVGk2ovtZjPeGXn21zQkvPBbtGKNtBjSPStrBr+/y2uF2pCTs1C
oAPC13HIbxM17//aLCDUT2LOrcykRPQlyYC9ux+lP3YCrwGbjIk07yF/RToYq/6c+ewf+hnxkqC5
162J0ayUlLVSfp1WQgwrPRMaaSBf62qmkzhAeSoQ1G7MZ1pbkbcAB0xDKDQ8WaOk97Aw9Oidh4tg
NuW/pLOAF8eraWgWWQJvhcNxA3Ag2M3TkAVlWZ2D8CaP4trsB9M4o3NeT3NUvK4Ho/OEy8QYyycU
GDtRzDrp0ezj3i+3C6+rafHrRWjZabqbZveVDYCmXKWA3gvZYOr65woFSszj4Kf1FV/xzheFOO33
o9rZhtAtW7W3Toe12/znS/XZkmw3a9ZJR74jk2BKB/e29l6DrCdZWcC3PrKdVTtvpFwhXb13lInD
nufC3EAmpA2cXEOp9+UZEXn4cQm5mjIaqFets/baVxKbTlcEuCZcqnNtHWmuE8uchcbwrHmdNSHO
QIXwi10MUyYiU0ig9t0O+4Qdn9NPwvR7dYppPdEFVMHCFSmcMwEStQ0AWExuxANEtYsbcnsYD3D1
PA4S06j1o7oAm4YfUySJg34g9enaLDh/00n4laQg+JhrthIylgbYRBPYcWJpoFdgc3ivSRhyjTEh
DHJX8g1uroexVn4Xe/udi+lXJBF3fBPaIyKlcQj+Z7RENDHANWZuCCusscc29yrTyAS39p4yh0wB
UyeyL0FC41iQHlyBG6NXoYvDJ6H1UB+ao2OX7pUchvxX5tC69h2fJMBjSIqTKhjiqMZLAWS0Hp54
DzZuLIiDoIi5tTqEHeIoJOzZ0+J0O6v/ltuPLkoeE5mchXdbWaS+srfqYgRIlMb3yw6NcUF95CPu
tAp9AIzu5DGWGr9CkB2n6R+Z3Pa1e1/w+XN0rB+hccjEzyBccY3VM64YosXH6uMvuscE+wIZsxLZ
qcQvJk8/MZf2n5e8G2aC8xWCvVIjmZgoLufD+za6BNnPZz1zrBwmsJ4/t5g6x6xTHOD7eNbJdAq4
2J1tUJjfVvXffERit5eb/zXXYBbJ6EyBaNLBp8tB9gvpALB2VIbZPqu+dEt0UwE/OaVga8vvuEps
8ZNCcQEBSN0kvat87/4GnpRGNsVRvpcbrHGldz8ZGp8n90zc0U6G+uV/bY2dZgl15QbdMGm7okDU
opv+1MlxUdIRwj/XSrma3mDZGG4kHdTtl1Me6asptJO0/RV9k+6z8lA0PjWKEQjfooey5hJhQUrE
gal2NtphpukkAv/ZmPHhrC6OuB/GqPOvvyACZWsomtRS0y0XsbUhhfRSu48Wx8p5VJ6nwD3va+X6
HXRI9Pue27VptZiMXZ0Ni26rOLHH4+YNA4NjrF3UqGpIfezo1kv5owiyrBOxAxOEYI+mG1UMrBOB
kaIrse4RwTfxI4MXxx1rmgSWDNyxbr5+IlYTmnFS8FE9RvvjENDBRT2IBoIGZAYSVMcxl6uPK8Yp
F6Yo1FkcSvIDMDIQFrVrjfVvdStsJn0lqvH1CxeJZ5McPOEuq4U7+m7sOsfT0hRwUA1ihl7hHp4b
uBtF0lIYg+8xPrxpbFziZaydw3HorJ4oaY2ZxuNTGNkUZUzWX1YTm03aXT/Rq3jW9+3VBw1g3VNv
UqoXw1xTqYMHQyghT2co5kJGbRBwGzOeKuf+ktCZ9quV+SkkvYv6xjzNY3/8ag8Sn7lH/Hat/XYz
cU8cmv12PKMZtu7ccjXYdF+qhaa8q2TIvrBJw+u5Ld2W1UtcfHDNk4lG4hgzaljlbdfMUllgD5TH
keT7N1ZxZzWUL3ZMWk28LRpqZGTZadde09hxmrgWp4tru4FBOec1urfsNvPbKVEaWnVk+3Vm7Uw0
a0vx38/pNkotpv/XWrVZMIAErKJ7895cRblegZ4O+QFIsBjCt2svJ3/H8HapLsmFVLavG5LCv3At
cFKPjSvI4kelMCq/LsCsAbw7PoKXa7pyTwXrLi/esWW4MEDWD407a8+6uodyRl+FdfCoTK8skoxG
bmKiDBVwkW2ekxRjFVgyqITOzzQZkzAv9dO4AXUOgCYywWpFc8Ac7axhDJGjfzNL7yB3IDuoi1iz
VC/V23zIsfey7KNZeKG1OWq2CD8UmkVis//yB3kyDItGfMFPsEwdrF4wKXyymxOXCkdsI0teX09L
Yk3ULlv3txeEVRTN3bc1zc/6jI8iR2FXdUUmjnyz5vgy8Pc5WjXKGZIYXlmbSPoJ3QY7Ktn9yN9a
sL+x5m5NQgRDyBiwITGpETboo310oa7EcXgUhguagVNXvAHO1qGyHZvHUwaYQsaqly6Hh3VX6uFv
qVZ+Y9aoP5WpniPd2jutQjxQBxdWCHPCrKNLcXuuEdlxln+7j5+ECEv2Q49Xz/IXw5748bkuabFK
putfuNmbaYnQ9hK/xf9t7SUNCAebj6t760qQCHRhs2XaqtPLeXfXidJuIRRdLwDlE+ZiUrnh0AhP
wcMNdo/wPk0N16NSqpElcMkr+pJn7MxXzfwRcj0GBDmSCypIZs/oofyVbt8j10MTRcntHP195etn
8quwM3kwdgwk2SWnHs0CWX9Mw6E+qk27cPL0Ap/81ibNE81Np7umRQ9T11UAC+gnYnRgkQ0x+A9Q
+jeoG3j/iZ8tzU/raqpFxw+kVTyyeJWYhAbAU0gYqLgZE6UaqYbtXf8QyfFrvAhvj6aadamRfoEr
4Z0BlMQLnkz1TPYYvOSWCTNhqaM/oSHXsHsrU0tX8cANOoYcJvE44JXYZKFVg9FKQ2VLI95N6kSw
PCsTJ9cerbqJYk28ze0AakwSKzXFZyxOkhHcHOuAmSDUjSSp2ojuFGR7xdEheNJiLCGrqg+2+rjX
/5AOUqTiFiyQFUCbij3x3Cb5yROBAcEG+3bHATQ/4Q2kaPP2KqBfwSR2eKDyzIEV8/CqL6kqk3tq
LtKsoWAIxpt223VOHpqCSEgiNZP7X/QX0Q+yXDlnanmQp+QV718Qi4PyfKMQlZxLv54zQK7g3ti8
6uD6FckX4fSOjL4PVXWn3AXaV9eesJtPr9uR7QPcOdb+gbAcH7FjqLNarUn8TIp/1Kc9tBOJK7uB
eqBu0a2hG/7OCoo7YNbyOrVFg85zkcVTb9zffXTzTvX+qm1Bt1g9fcbQaiC2Sa5FVGsTiI2Gl2IP
dYz9sZINc9s6NMH0lMOyrAwYiaTp/xF1pt2Jst0S/kWuJYiIX0URwQFnky+uxCSOiCJO/Pr3Kujn
nKa1k7RxgHvYu3ZVbd7FHsBY7xp3o7ZMK9SStJENzaxtsnIAMA57x+6NHkwGmIHV6KSh9hyJdwUX
STK+p/y4562AAF061DzaImunHXN6QYtqwSnQA6QoFwrh9Bx+dd2Dz2B+CLcokR39ewTl0SG7Jf0r
xAeMEDBKSIteSyggQUShyqd8AOAh9gR6Dj4QWRP/UcjWN7yTa3uNnJBTUBtr96E0SmsDwVGiJV2g
44ipzDni9Mj8PaJ2QFNO6MIQyhrDjMqz3avw9sqD6gORG1mKr12ddOXfK/FmeJfgL2xn4CfUEBGY
dYwGiIrwlCZsiz0Es333sDSGNkUOmljxhgtAbc+JU9OllOrunqqrGEMiYyC2s1brjah7UifWXBty
VT9tvdsiUerNO62qZIPgrsKqTJoulZ9YQJw+sthQuyFFYhWIxb4XRsf1EWGQVFFUZJCf2D0OTNDM
EEDoOLh8c3X8x1Lt2YT/lVdNleCXi2SIrFPPqndZKCcCaCpdfdfvLinDwGQAC4ZoXwwLkRyoGBQD
RLSV8lJqeAu8UhKqrzSlvtVWYyaKW3npOZ9cRDrWiZcV9VFwQNtW2a9PAqwGFdXVZRFzsmpB3LtD
P7vzvwIYpTCMGV18UeKJatsk0iIU2IJwxb0YyHQSWrdSSpiuFbtvQDGc0LrmvvP6zD4TpM2jxrZ3
AjdYXH+acfsOu3tS3XXWo8swbaygSQyPjn+M3VMdudPt/JG+8a7omnj8juL+dR3w1eHcfVaCyrt1
jSxMgNatBosZFJxBbMMST8N1/1RtOU/3cMGn4AkMAL3pHDUJxWt9Bx0mlZ5gvzJ+T/4dkuwRp90m
WbDT2W9R3z579540l29o+xocfBbGgz7Yl7RyIlGLfixx0GUs2tyxnQ24dU3f8s3iEMUaZrJnLY+F
EO/ocaAdpfwpcdt5IO6tCuYX+kXRV4POMcIT1hHVIPE+Yjr2Id8vWhsiQeZ4+LrUpZvEkfDToi+r
VWk5kfjvGuWawP9SfPkElJ5eImEdA1gSag6rnsdwtguQszRkwIkJA5Gyf6KAUEJdgNVyUkEm4tBk
0sEYDZIVdM7uHew5RW4iglWGuKGUOFSRPOioepXx7lZ80+waf1Uv7oki+0S88vScqXQqufvoXHDS
+XqgaqmDvRx7lU/kE8GRW9y3CZ9fcGe00uq2nUlAAcM2yFA5UuimUq150+Q9yd9HM6Y+rm6e6OIO
izsvBamXwLsWlM8tEsbdM7rXFSK8PSdJa6qmkehia6/pKow/fNeGtaE4jNtuvVPD8wSQvNGx2wYK
POn89bVoRDqaLno8ujoTjpu9S6iUwOpZLGVwndMwDXcQPAf6SZ3QhKxwSD2VgKNT/dALNNycF9ot
11C8WLRA2nXT2xLzRniPoGVd7HJO5/St1v/oe/0k+VWN8AjUJgoCy4hIUSw63BT/a3HasvSoEyTo
uCtrEZ2UlIaU9eLQRXp11I1YxHVdHVGYNeC1FpKPQ72YF1oMAyIvahLG+Ql5lNQrOp5905M2Wyrq
kunuhBJDSP4gPWc2X9/gl1dDM9x1bMZhJ95B1DD53gzvOG0gB9UsOXUOhfwphSYtweoFgboOxMgg
1uKOiD1yX57mCvskcF+DNuRRfaZ4+c7JH1za78mlnXkJyEXpv2iOzfGt43wKgj0DBZOOuzYWBc1d
K8H31K92K6BF5S1t28RSjrv4QbMpJOPSrg55Kp4un543emLd1nPFj9m23cDOwbc+1/PMc9RvV6Gl
nLx+qHkVXGvoqlopRMEH+wVdAHnonIa3WTaOvedPPq/6Z8Qh0ChvCMwb0TNMbigzqo5nWO1neKi3
K9E7adfI5Gk4vPMuqBIrrXNAT0KvYnnvW6dY8U6d+qIG7maO7SY1i3yISYeRyaMziKnM7GkWeRjR
Q6ooBk4OvB3fqruNS8eJqDgmoKGVYRrWMdYaOmzST+wSrLaJby88etbOrdVe7zu26R4pv568RyU6
ILC6z6tTk7QUUywWXAbrrZVO1rH7RFVs+Wm36rSO1bZl4B2xHz1hqe9axvzac7zLMEOqiKQY5TEi
p+PsVJmcB2vsCn6hAzmgJN3aT86O/mztxnUC9XxVZX5TNQgfT78BxQ2eHIlkXnFJWCoTaJJsa47H
unedVoYPFOY/2d2zf+7seVtIyVskb9YPyxgz8uJnTNXMR/kGINPJkrb1cVkSLcytaDuvTWpDzQ/A
3xcRgpg00FZyFpT+3VOg0idQmUwICRXCAcCA2IMfXV2VUieTGEse5jtL8WVZjaqjw+K5eq92X0m/
Uqc0d/P2rNdMZAr88fw6jz+f83R6HVcHdSDPep9WnDgk71a7VTpNxpep7g+bwyb9sL/Sn91HZfX8
unPEE/wrT9GNdpyvnmim18Cc3z6b3+/fJ6Np3ovHteXxM/9OfuPf42/2nX1vf62P8/d5WaxRFz8N
j2LWVVuVoUrNSFhY56229MN71sY6rLAYblgTaYflmcidkrbjvwbXUc1qXUfX6fNIP6xR897eQqEe
WKFuj4Ht63h1HV/s9Tfrx3/riZbglLA07dyQSdaQOEr3Z2I8kdNaD2EAcvJrdJ5cZ+sN7LPs1LoB
4NEOjLiKhpjmSO9NS/G+m1Lmq21bqV8fnsMzYi9Je/dFJE/xMTBCPK8g7srXxcKSRRtTFd6vvWri
O/H4qmAoUcf3ZPjs33sH/4Ca/dY7DHdDYgh4Q/tZusgWMlA4DU/De/88xIWhE39Y3pNgTruM2UsZ
UDb3zBrW5P3gxUo4aUysSFvlkbeoJV12MCll2y1vWIfV3vfyYFcoPi+Ly0IvdJztJvvowG09MoI8
eKUMkqeX/WV/kqEpegcx1Rrv50saGxUNYkkbKFoylaE0ChfNUT3fBiifgaWiaqQt+vRtM9JlyZoy
zrO42JRU71AbYBU2r10BcsBbpE+KAGTvjtXnnx2oa5Tur3hB34f78Bq8B5fRfY7eYbobrSMnsqPm
0CZWt6LiAvgPdmmJHQVvbWfNcXO8Hh1oWXlA3rrjqAx2w7hfg/qo/EQxgg5FBwe7tSUSN7upOWic
Wgdn1fjLDf9dY3uZJ23oXGin1C+U3oR4jWnSqXLCiVgK6GMbHBy8/dhY3uZ3ssDLVB6xddpGTd9b
V/NHb9v4zpfJ72PZLK6QFZEpqFCsAq/hy1r8gi24aO4qD1uAX+KwXtGZx1xjlLFIXQXjJQh1iSHS
1vnqNo0u0cp722Udygk9JlkXixar9ay4Nn4d4dFzwOSosBLpWdN14ksCiHohMP1qeCdaB6RrXz6f
lEqP0eOXXZL/rYC0sd4dW3to5+2n4aZOx7qF6dPdf2Od77j2MagYrSq5f8Ov1DprQATKIXX3jPON
n5reFaWn5VvrNt8tHMKGO4XetQu4Z5z9rNlOqPt9Yqeyqq6uvTMsJGR93ezY4o3nFBCDLT4TwQMX
uG48Sg6eccXrAuUifM7R+tu+ds7BKTgH9cQ1TUyT28ZXCgmC6B+BiOmfA7Zxp949k8gvz3M+v5UN
61Tibm7+9M3Qylp8wDVljdk9tN7tpNq6W71pRgrkVmut9exAwnNwc5OJb4T1YWJF17qriD3aJl7z
qzau7dy00T7jEtWsuOfRtVtfGn66oxMwioJaWFvWlq+027jBihYTSRa2gGznSCQmAXnQMRbW4jW7
Te6TOG5pZNPUbXqeGsv9Z768zrFqYj+ZH5wWKTkzivZhXnMJ2KVnp51Yil0LL2LwUDUWhzHwsfNE
kWavXfekD3iENrOjPqkPQYS78DTSVmOerG5eZeCMNBXWo6R3LZbVGjQNAlrC2sY4K8LkMgbTekmS
+dXoViHoVj2TdQublwpLV0XDzcJkY4fsXSpqRKGSz1t7pPM5h2IvCczKkIPQzdmUOZnyWyREcFMZ
/JVOurQ+7hbbkBJSgIwma9UpvEI80Qq9BXQJEja3aL1rVy03WyfhPXH8J3jVjlknIohiSZ5g8QgI
id3U37tVmBeHv7MPl9y7eRZL5XKza21gMB/hbTyCu4f3Elr0rOOMlHiL4k7W3+xe6IgE8zLQB6D2
Q0OkNZJWfRj0wehjPZ2va0/Z+W6CrVACsEKE0q4H1uhONg68zatA+my6kWL/bg9Naig33m1vy7zV
olvrGiSGqKcnS6wJMMlZsZ0bgVIKpSrCJp7/bAk4YasDkUXnGGnn2/mVrs19NrxPGeCPX3ZXfr8d
z6TqE2Ob/UlsD9Ix1VITirUsSZ2kcCPNQqEZ7BRhWqwjMhlTwK3Vz+R4deBQw8Ip8SM1AlbKrGeW
VlqIAzX4aOeziz5JZOpdcyPxdtyTwRGn7qvqySYIcwB221JN/lxDZ2sCs7Y0aLVCCjW6sE8i9+/t
+4d3a9+vjnTUBg6qf+Uw5SdQeePFO97OzQ9nlk9qgwe5V/ZG3KgqhoF5AMkYW/ditzgscv5v30v6
OTmVNOUxxg8GnCJZHhh/2mqVOjz7NYTq1DGLnFmMWzk/yOMCX268ZCyP6MJb83lrIBunYfqVfunM
iFtebRvc0Kl7/50VObdeue0WyvAebkybzzt6yzJS0TCpdHe+rpokt8/eu4eHRiiXiNq8OnuMZdGU
D2LSFnHWeX13yCXDpUSUS6F8ACajI7NbZLn1BwsC8ofX8kVEjnpAR+37iMEnegFu8uGGxSVRSkEe
Kn3z7H/vUWmtUimm86pRXPFagNgi6QlBiXtGoCRXMJQ+UonkmT179lC4SjGmyK6N8c1Tnlrumto5
nxzC+O7IAjCMKcKLZge3PmazOKN6TykiSNZF6Kh0Q5S4QYJD6Y9IWd0bzHSdQpamG89cpoHlnlwm
e0VCR+K2Xiosk3uGfDDSYB02KSBU2Fwc/0SI9/x5/lzo4cu3tn8Jytt9ZAx05IM0MMFBQzskWByd
x+fxaawRXWbwzMfufYPJRF+yxrhfGRj4WihDb3T7hMqDygDsDHfWzZGRZRQn7NpPerLMuPVvIGmL
w+SxOE1Ok9vsPpO5x2PoeDWQGBkVJV7+C/KCaxL2YSmQ42GSzE6T8ySJ8NPg6iuaxaKtc8VjIvG0
r5lhOqiGl8F+dMbu4DCQwVodJf4aiygsTzju2Dk10AsbmPXXXbhYITXssIGXmqTmGYfAnxTxJOCP
9/YRZFd6l261SHqlSD8FJVQgq+vY9YhmHowrjbhXqJ0kBt/JgAos8AO8fiJ7lg/t/jNa+/gW7PtZ
8GI0VKfbjn0AnkkKiGZNhCfbY/hro5ckMrspTLNoN91NifB+VQrWAi+s80ElUfP0kLuUqyi3EM8I
ETGCW1+bjbYbuTdpBmlmJoBZxPbbTf5r+afAPZruKXgMagyC8BygCsUtzgnT4A4yBj7WbwScZyK+
G/fb6DgD85kcWbsqgeOdfMez+rmGxfg6SkZ7FtBRNTwEOuXVcBccz+i2OVUkjSSJYAFL4gUcYjxm
8SwdVoJ0+O6fudjXWb64ztgQ46xT/9t/6LltQWz8rhzaSlXJE0EJZlzyJ2tQkJaDAdd1P9JRXR4+
q0tzmc2xDkM4Uvo2yO/FYAdSpl6O0yNh5XWeL1/L9YcyqPT78i1gWbIuk5T4ha2KIurLstkhGp7U
DsD06TeY7v738l2biCJfTu4SkWoO3mSCVxokfGV/6V91U908/nZDBcu3vpZJDUurL2MZoR9ky5hz
mH4OYntG5Q02Ejy6j085pgBO3qIqmwzDWOP90U1wnZOVR9XfBbuAwRreuTV6NQjvjFzG84BYsfzr
0C6sETnDZtSIuHF+RpVoP2KocvbTLoBNKw1gDzCiD+GWt9VY1LFA02wpZ0zcvjDKpV7ZYlsCfKmN
Sru5NsQXcY0gwNLnRLuUs2l0K2P5Zzw62XFp7/vWT3If75vdU94h1bvgRxkYVUpSh5/GKmFPrY3j
k9/YGDhv3N3Gyb2du1Sl96yMRutRbZ+fXs5VwsZzGzi9PTwHh0pJQcYsChnqQaHyEGmC/0aIed26
Kq7VlqrmX7vytj8X5IAaDTDu3QvOsjFEfqtjFrfHzCy+uvBTUftlckvK5UvytmPmKuUT4Ke4qcoK
rtszeo/qRwrtZLfl1kSJhMpG9CA6gFrGPzRb2ncpAmwkmCdgsacPF1MeiinoK34riC7IbagQkd50
4KLwd99iJQ9/0V6w+5upz4KYgzi/W7W3a+DtxSiiJPAX76j2U+pHXGixNnw2qXnSe2nmTBlsEIMv
GAfA61qPVntgVoQVdS9erMeN6Tn5cN6dG4zWW/uYt8gtmpxuqokXWBdP10LMYYyqXWtAOXRwhElp
rzsPUK77n3Ho22M1YT1R34PGzfEsDh79WYVNrdtplYKVOdT0xWoVSUndWjPkgHk7m5USxUvPgTZw
mqkWf/261b0qaU42eezap9l2cprRXmLiBBJdrOmwU1b1Vde/9NcDefOe+njzQhSk69C/auOJd1US
BNZdOxCFoU5VuunViYbOIGBKnvfwfRk6UcW1FJqx4qo6oMPsgSiw/SYbIlkFxXbfmu2W94/yR1n7
0j/3rbExesLoHMMrHTmDNYeqnAkJLDyyh/dka+3U4TKJaCUBhnhT0CkerdsipjuaOOF1EhKjXacd
1fFfE4YXvaweo/VCPRoog9a9bzkzy/dAhUhEAKw8gjSAPbB6i1dVonF2zQ1+uNQJcPNGlaxIBN0I
94KYwEj2g+oT/Hk/0IcsAWjRjB+easS7Xuq9UevAw+JyZ234Y96Dk3mkC0fjXhA43+65fw+OKTTf
E1Xm9eDc3w7ViEYfShVxdZf5Y2Y2960G4xWxauzeIVjRXIJsc5V8SZXRbCHahkYhYh3ST664Q0Fa
tJGad4M4AsdpITmKCtKFPEZl5aIkocAKUwlgCxXHhGqfyTXkf/GaKEgqQX9wTsrWpMNIWHLIFuLR
qsR9LsbEm2tz/bv+aYSc9xBxza5IJuqZW6Ne/oB6XV4mBiYX6jQTJSEWFwNShQDmJvKDRrvSP6BX
ciAYWwOT2dOcqqB97t1AXcGrKBX+QWNqbp4Lusgszg8378dneCOXmY734hw9eg0GYsN7wFPJaPyV
9h4waEz6VGgSveAd6Chb/WAabTPKTZgvOg5Uz8tqukZbRltp0fPgUBcyHVEUU84whXgUvqqllxQP
WWVLgLQOxLeptWPESmfCQ4mTdDzhEz9GeQ9hgnumZi4MTQVCHaC5MsBlGKmSKkRLzHqqI77qCg2u
gFIstjaCSBV/lvcN4AJEjYGOU5hTM0GPD+7K76ksYvW4eDgysXB2VFB+kbCRSGop7Wzn9ofz8fhe
f8S/r++c4/orE2shXiLpC6sqSCcQ2BO8bS4tK9bfRs+e1CN7WOMmdnwdurzYoiVgn3rSGpUH/gPF
lX54Z1oIQv58BxrM68Frc6Q8Aqfj4Wlx0rXXiX27OuGkUpCKWdrc6viJeimjoqBWpLx4t+R2alnT
UXI/xP54QmZ5wxg6RRX5LOjLI1yzQySWSUEWbY7U7UmEM3hTLBLQ4cf2GBrlyBxL65YxO+F1nNzq
qV2/tu3PtG12158lzcRkrUt5G7IzU9UhY63FzH+hSV2DKMQ3/81PMVkTEX9EYhIhz0Q13fROm4b/
BGsuj/dAAB9ACEmDZl0588T/W33Kr78g3WyXz22L6kqtx79NyJu77rYtMa7CJbyxsT3aRuSjbhV8
q1D8Urk5YyAm/9cb9q4YDhdmw6gOMCxVgH0PuXATeyjVgpah/V/Fr2Oo7MfE1diwdkuTY3PS6FeH
+SgfbRfOZ77Zf9VWNpvBNtyG64AlZ42Q/NWvrHY/u5/Kxvw7P/61rHu/W/xtjpp02B4542RRg38z
bYxgMWZ3dw/phgu8/nQ+01W60lPnm6TRzjfnfgz9i5l3gjKT9uk3DvVsjHHVwGHLqVPdiZc2uQH2
cq/oeHCrk/osCXXUemJjSecIQXlQj9ZDWrwM1nzXmNVmzvyysj8rcCPwOWYnx4oeVnu9ldCSux7p
iJevj2Nxu/pXnxfasYvS2qLgwF36ydV9sM7BlN/6l9mWnA+Mdh08cAE32u+hFj+HlVlMJHVQF8Xt
2WFdgpZz6lfCW3CnHxPkKhEvtT5qXRZNXxPjwgi7drR3pixpFzyktZFpYdQuVpmWS1OTf0UmMnki
K9DqIzYwKqiikCyyJe0A4JDqtmX9LrcjaWlUSEbPRpkhRsX/2nvpzV0nXvb9oAxxLCAK7VE6xKis
U3g1IzwJQfxRy7AcFcw70RCfHbNrMxdem/Xnobd3CnKtwfh4jaoMpooHJbwdfx+/JYI5dJvE/rpJ
CiNTQHHljF56aJUXrN6rIuYI4+Vx2Zi9ouc4Yb1IeIkMqZe626hSuOPsYWQ+qI7rOPbuF0cmG739
ONdOMSa0M7Lnrwfb4Rmeos6Q2IppT+LJBvPuCVsuDup+nZaxxVliVb70mqM6hC1ahjGHtbZbnFcs
Ehgdvf1wPywGr909mMV6pFVJfcgw92bP0ixXaFXBwc+YFx5+A/gDymBx81b2uZ0e5rt5ZWZNdB4Y
SpSah+bAGti8ZYhiHBdaQ2ZsQIL7tRWp05csI3Sce0fegvoc6X9r2M6Lailip1MsWbdCrST1XMUn
hPgkRgwv7dRbfyWUU21eoTaymTRifYl8dunRNZyOlkY/9mMgisaSKLwooCFPAU1moNldyM1f0qhK
J1tyKNU9U1Q5qcry8BFWhhotwlofBHAK5zGYhbINj8Ffswwcb7jeH6IHbcqc4Bwlk0tU618RKf43
NgFrgG+gtbEeQkzkCh39bfigjyNltBk9RueVZfJpkPI9vo+/9sd+vp3XJ6oJso8BJ4KBYQQgIlWZ
A5g/DVf8IipNUZOep00dwDFFokhxXjtpUcAnuz/OqbOKOJyFTUY1IpJls+AjiXqACwFaCP4yPUXa
FG9ROw+iIVEfVVgmqh6+aCBDNQEipDii0hzp6xo/O6AYe0UmoubgJ+kgcpQqR5dF+kqpEEpq5AES
rA7FbqLxJ1/Vv8pIwZLag4twfYLHKIa51j1EOBJG6EsTK0kG6IlhShClzp/N0XFYGWU4tW90zeTq
ochWy4GB/tmG1XhC23fkUFlMBxGp84NHHJ8eKoQOcSbOfrrFvcfsKcCFsEKG/VEWrzJWB111mYAI
S8VoAUGqcNZCWyPungj9AP0iD3JH88IwoXkkjl6sQeKzYwQMFPvy4WxTtmoM94P1rDYxJsbwHRHt
+0T7HILZZKKsA1oI1xNoHIDG5+J1D+S2ajjBcoYdifTYGod6OqLuYTViAPTf4KmwtUCbdeQFuCfc
SnB/IxBkf7T6lZvnAGr1b/3YiLCJBxt54hQrTOy5yjoHLFuflAqaGPwJ9dr8zibIY9CYSoHy/JKa
XGrxUjVu9OncMDtOLjNCv4VuySSelM1jVRc++o+fV8/8Mrgetf4xrA6egzPiYqiMnFNdDRHkCmrL
YLeofOqgyPIG3rWnkGZW95U1zcfn0GE5lkpRabZuL0AliTexVWO8lvnzRY0Eg3IhT0P7x/ypfJk/
9s923phkVN6yJdjWkuI413cPd+5BnFgbX9sqGzYHuj3+qPe+dJf9LTmH/fqgMUjABDHOD669Omd2
24NZ+ADMf3qi7wD+h6rYa4YqRYtXN0LQ9yb9y0BX0r/yM+wW+ThZmbMuLtsfh28KsewxlMQaw+sD
3IapzWEyedUnQqOKxk7tK7v5de1uKUk9W9wjhTMnHMM8sgZPIscm+zztP8kq8o3zWR2/xw9WqJH1
aX1mm2yT/F3fLatOPaxVb7YuJi3pmCn9XZSxOh0nyfAUXYcPiNXVVmOtVj3zGoUuG53wIVrhXI5V
4T2swH9A66lDRrfWxIj0FuKQzUjHC74nezoCzMAeJO+Ww9quXDuFgnJ3m/1Kv4pVVNSc6a03Znn0
njzH+fQVVbGmx2mzh50/brpNXFgUnt2Rk+4GN3DNxuy4rM3yKeGlguML+WVxv0th9dqYf7I7wjOO
jI/d7+43P7RNekssK7NzheYPrR1IlgGt+gA7lIao726TkDzD8eTQekAmQe1S/F3nLfMNwLrr5h9X
X1CqjletVWUZ0027sY4TVOVBPjIIjqUDUISiDF9Cg5zwr5BtkFNzSDsaLv4ksnxCLjp0nFDcI2Ct
312AOetYJq3VEKiLzXI/glqzx0Hmmzs50VR6OhNYWiOOld+lJLH2hFGQ/+y2nfvFNaD6AIcPfxo1
qtbSaL0afZyE7Xc7e7YOT5fPY1H2NcLtd3ZvVe4oohKS7DP5mwMFvMxtb2hgcAMcXAdAXge8lNYf
2TJbOh/JXA5FtBmm6oilOkoBCZCkK5DgShmJRMJqh14+lTQGCtKUxdvyzgSjVmePBrBeo4gnrSEj
hps1RJbLDWiF2EbkpSo5MNkNgUfqKWK64quMENiv0gYABBBY0QTfk5qkgsWCFKtzrGm+cGshuC/s
khXao0L+wKuWqFcRhoT0Sk7VcToevtQltFcl5UAoh6RKAZBCoCRQemrgelHsD+zfBI2Eo6PPH7Ux
tidglLeQuxy4yNdojL/B3KM6UZxwXIyaR3hj4v9f8MFKk+JbKFm0kr+rv19qNPE1v6qUULppfrx2
7S3qZIXvImhJm6a0XgdjD/rXPUj4veLxtV6lvwdMD6Wn1jB8j2tMBuUJ2698hWnE5BAlQ5pu07dK
LG4cqVhab4P7IA7IrbrI0nr/3xP6UeTXoltKdqGLp0vXRPMqnEIRYty5c9FVOFTMLDEAui6cyZBV
yF3gjVpC0Z+cKpSjlhlnnfF5XUpwXcasmVeGds6gPioxnowdu0Ekpd19S3Y/Of/sQ1aeoGYifjnM
bLJNIlkyBjkxlLYGcus64A0iAZqkIw0sM9SsTf4qTrD3Y7/pHX17Iai04dkoA8obkM9nNquvvpV8
KkgAl2uDMWk5ApwDM1OsrNDTHtRh3dPOzN9phTARY5Y30fSqQGv56N0l13yzdPAY0h/Bi3qXL8IQ
BZNZX8ofqYrwtWD0vDjB2hn3NDkWriYlksMjWSb4ZAjvgCbryGSmjak9dsa0OBomQ6VOBXWKDgbm
LzYWTLwbVZWyrr/u2R9sCHDyMfwjvMDIgRc3NsJEWdp4ysZIWeV6XBlpNZIUChwzUit1DfoGwoYG
EabiaVYq3gzhLR9B8lN9MFYGVsU4dIhbgqafFQpNoYdax5S3S3ioVvcKXa9jo5WM1bVZHZkLqTD7
uP4tKo/wg/EVfYKMU8rULhYXJXqLYp8Db0hRskF1eudBFAZIk3HVcgltXHhzGaEKjKGTn0toC+wD
yC2Zr2QRsIpQfWQ7CBZ1mpFJ81PGWzUQBPoqxi1U3LDICeWJBbA+agNbExQUz+BhvArYWsDaE8jq
E9kJSW2sR0JB7nzPUH9/wnzs4A8j6KTmMczIUG/d7+89doOTiAjon2YC1xM8FkHL8a6a4JuBlBGl
PtZGMjeK4EpjbkT8zI9whvj4WHYxs4hyQjmZp20k4V5iK9UHqOIr0RL+cfJjPjJ9OrnIM35930GA
0+GJOfhEwl9poCcjRKwu1CgDRGapbKQE0SiyFyaGSfANnsa5AUmTqfUn4sxvvUM+D5G1lE1YKI6+
6c0NSBo92jQpNlFArVYo2iVvcoARNJFvwfpLNvU6NM0VuJfhuoJywZPMQ9xD8dnhTVM0wGln52Xh
BFsYuTc1hxKkg5QiAvh1ohfcsQoSUIeyhfOhq7ufK3VRCVIUxOOcDsWgxTrgmOvS6xA8RxQOPP6R
hajK50dGEv/iTyLWW30YuzxCQTjzhTfiQOYjdoKlxg+pPyIFF5NAbAiV1yVF3/H7MYStA4p0QvPi
pzr1+inVm/nWpieXXpsB4pe/JGGEhqNoNbFrsaWT+xGnFS99kNiVduZXjVDYaeoMD3zZ1Y3rhjpJ
3+tW3uf+8VP9I2ENMbxyTDmT7l6DkYegwtFn4dWK8pHcForv8TDSQNBDE4ygvv99Qj4Xv1SMDh4w
VtSoLiPqfajPdZ/rX3D7wlBSrBCGcjE2NfI5sYxk+YsyBDUUkQo5oyOOtFKh2NADJKqgC8GkrERS
o6XBk3gi7/b+4dZRGZ7dV96i+lf7gqeSnfCLQzQBpfY8JHIn7jgE3B/YV7C0pVr6fIUwhG2RiSBZ
3tGZqiFZ8xOGz+nL2dwzd12Bsbs7/VBgRCRYaVN6jZG4zw8dm5ymQv+Hg28S8N5bN2LLxROhQwY9
Jqt0Lqr0/hgdsz+vtjHQVl1dBcwTtcI5sRKVTBzqQxPiFLAoXNFrcJJ7HKbUtNnateYAufgo0AKz
E3WttONMeR2D7JTSIK0CUKHwANgfyIXg4+KcyZ/lkoIZ7tCSxLHKQlwMv0eSAbNr7mmhI8EvYUYc
JEEyvlO/XLfzpUYqV7h7HNTRy0L1YK4cqf4oE5H+iWd0GHqkfJr2ukxqWvkIqakUupgHRRSWmELF
w8LaUbsM8lWsOUVG3VO7rrWh9ZvoSSmHQmeLLvRpgcK5nNwfnR3NVOL+++f9gxJYhCGafYgeInKI
iD6izRRdDtToqX6CIqPWLrJZXOKqB/GRMYMKkMaQUgkynlQh2oY794G+WhA/7V69c7T7EM1NEbHA
mt1Pjhb2Tp3U3+KhgWeZNH8KPMo8cufm6P2KrJnUpTg0lI/juFNbZnvPAtQeQhe7xL0zdD2aaSyv
nw0/jYWE9y7tElHQIiXzDZmd6H7Xp67UZ2cHr2hTN6rxBcJLEIdiaWcplC5ShyIORTS6CdfSYkfX
TS/xV5crAfyTcI3WYnDht+3SNUX+6dM/3F/orAWcp3IMQzKQGJbCTEcG8bt5PcIZQY7lxJOkP60f
xtsXChH9mWOXP8XOhvFn+jiCtokklSsUD6bjoDQF+tXDYE2DN+luF3VCxlqLRtxjnBRZgnjOQnbL
6y+URZ26O7gitY9m2yHCPrg/9DX/4YnWQws1ZNEdTR9E7lVvDLXpdqGu8yu87saLqTwqUVbo02HI
U/SUa9BCbNykP4EaH9DvAq+HqZoG/P04HT4RUUxb9zZqB3MokEcwj3aJZ1CUrJQDSeYsBIfqHGAx
8t9AiJKBShO5VCAJvQLPra+40OZ7SW5LI549KBrigkhlJDo4nwhB0qk0kve5kBZJQYW5CNXKWXrR
WmrFDiXNqyx3UwpLIwKAGMDtRNmcBlHBfaD1V2CMFtV1r8lQZL7t2JDETsZqlnn4gPJEQ1tqe/LW
lwqHnU1TEdOkXbvJjGXHQgnFTcr+8tA8uBUiWhXwK5sEzGP7mAgbvw6rJKyo6RnyZWFGYJpwNDkD
vbulwryE2OTAI2U4FduRyj/A56xvPFjbcgLiqq/w1uBeFQjpfW88iAhbvjLU7TAAoe2iqkJS4DIf
AjIhZkWVl5HiREf5JuQFnhdXQWd+3SV9Pc9QQetaYGWgyueNKp0irLpfarVQboRa2/BsxtGOUxiy
wRW/DDAItPfw8PV3Q5uJNso2WH7M4E9ch7G61OqCSwmPwYennKPC72V4Gepy/5eLfhtE0A1eTL7L
EKqpNqPpPWtDA+MBqSdwBG4tBGHORyMJiAeGXJCXn+Xtgh4H05HfIB6REyALSCdWY1ft4DM62Sat
H/yaxvdwrFmqWlKJW0qtXmcUy4tN10VIZtrWlTmvSgxDjkka2eY/GxU03WIb7Mh/lGXGCzi3A2cM
NWEMHqnESCgpAvGVXge+NM95JL/QT0tJtMBUXRhdrBfZyROtsvw0NB20DAkUlZOLkp7SmMLQsOLM
QYQm3ah7ySSn67mWXDjIJD8afhcPNQqOIQoKhWmf8c6+tbACJb679D6dLsHg6JOupf8XifDAUjfy
LSN1HswlV1VGr6PXVaqHEwKpvhTp5WJ5L0wPmeEscrTBYflYVCfqbVQJE39Bx5QpS8QY61xWvHJh
LuPGE5a+fDAMO7AQkSjeLPYL7R8MNjcbNcKYDXPPgFPaKcQWcgycaqJgmVjqWzlOFZRqHnAhFNb8
LwiPriBQTctSYCpG/gu+BSlinSq6sWqa7hmDRhKe3X7IdaYZE6UZOsLqCgmW1jXScqUzr6uAOeIn
wRJbNZnNTLGfAFhC1SEBKjpfMPdIi4DuS1i52UF3QXgL3k7DYrX8genOCnIKt/3dAf6V2uo1569x
bSDC44fxKc6OGATQzOllhb3yZjPB+qkrP3a6GZRyuUdQ2PYq1MTKXZgzaxgXSFNKJS8U/SjqfMoN
1+EWmkbKkvOAlQisiYMB3Irhrv4Hbmt1KrRA7MSTB7khRf/+1n8uLjPTffQf/d3PITpFAniYk5us
nz24+K82LqRV9zgsxyEAPaNxP0wWunx6C1oLtIXrt16ABCM1jdeE1irC9vr9SZbx7LJUk8oq/i8i
zmIJ5sohG2FZVcwOY7CItf/V+nGW0ppMcwruFW87PSuSY3qF1RnH9Q2G1A5uk5vNvr8xxnjuNTAm
XOISPH10p8G8T0Y5KULdGWvKCMN6XKCW9U6EfJgz2/lSUyR0wZxX9a+gzqEgKyICxm5LNu48ZtgZ
stX9/Q2x6o/wKIQOxZvf0KqVWLUyqFGTjzuOsbC3HQPtBhAS0S6j6O3dC/r2s93oimYmtrDsgivd
DC45ejNCKUXVudscX5Eri6iWQUGvj29t8V+BklfW5tg/L+xDP6erz4qXOp9aRj3M4w7eKxY0SPpw
fmWXLvTcN3rdP3t0frfgZSboFQdX+sL56bO/s1bY8Se1YXpq7/7s/sNui7F8oxuBmICiS0ijijx3
Ix6YxU/VuGDPvbbBkiK2JRjVAIXdvKoPRNYVxV7UXbudj3n9576fj/dQxx6BnlMdrJpzkTKkfYUV
HViA5I9g7esZaCC/0Qar548eAeKgo5uzlSEQLvWu9AboWj9794YG2RelA49xv9rbRLQqoFsH/vk7
MCZiqa9n3xgcnx78X3h5tMeG0zBpnFrNhbFFIfLE7zaqnF2z0XolXgOIFEZf/7w5bDs3u30AQ05b
x0b7YbTp0Xm7dG8ND1h1+1fh/MREVUmKzQibpoWUgUZvQWMaA2nT8hClBiScY8san9ZBbATbv/Nm
+8fawv/z43MenS5sCKf+iXiATURUCUEtKl7bY1DYksRRwmb11o6WHkb7hBn+tX2mJzb7/4dFpTxo
JIOzMW3uO2bVPRjtJoZhrxVvuum/Xl7ypPz2Wr27Rtatba7wKhZx7ou8QU2cUvD/aDrP7lS1LQz/
IsZQENGvNHvv+eKI2QlFOqLAr7/P1HsuMTcnxW2BtWZ532ey0a+uX4Kip05oHwVZKE7Qu3mU7x1l
K/psgLLkhWxKjNb5BwHweDy+rCNgu9nfn7jh2MeRVKqkawVfU3Mtlrmr0haaDNjkjqnNoOWepXvn
vm9DJyh4sr79qqbNPEd6tey497WYdl/YGuRs95dicfjYGwwQ2sIFldltcsFdns5FAPWkXgGRFz46
8WlgN+N7XLriGYZdwWfQliQ+24lEZBKTkTpxSnH5N6v3Kvk0NQwvv8I1eKdIyF6R9mQUDq5wxyVP
ijAdyun98Ve/kfaYnEdyr7F13V/3gmuQoA/7FK3V/gQvkEAgQMxBppJ87L02UQ3gh6xKZGucyOvh
OzdTWMyuNnEJ9QyqX9PeRFmgO97WU31TufWmnsrVYliiNf+R5/NBKoj6vvjTRqU92AH5f4vQxZ4W
MPNQG0mCPGpYZ2jpkY/S1yOsZVCfNIDfHb5afOhi1kPxihVBJL7vyy+cvp67O2Lt+3yAGwhBzqqr
m6S2TAurty/ijFk80tGuDQpZVjpd21joRDkVd9X2XMZzsYIMv/vrEt2t1Z+nhOg7IBW7hCr/ar0G
gSrvTISXBusDdSz4Guuf3x/W4vm852JVhQrMkoExgHcVaDu0dUpvk+1qy4rN70tBjNoXFtYbAy5Y
eT7b4WdW3ujJuzLitd2uWYX4lzgNZBwa9NjvJfn6319jjkne8YXRH3iQtsrALJJywb9DBVhDRwHl
jklW0FPsCZxLH6eCYEA4rQREJQ6EzgRGlkUxT/YHMdsihCXJZQDtwqfa2DP9HybRulfE+6hjzjHN
MlunfiOdtGjdpXiGAvh1aCf3rb+mEzcg0Yg963pJWYumvYGTv5xBOEtrUwWlfIxxVf1LLu28Akh4
nxsk/bzvU0R2V526OKZp+g5o+vuHvjU0zNfivqUev+JxpJiAh3bnnzp5xiZ5/DNzOmgzyBEfuKTN
mJd5UYxJ/fXY/FHIsrACoGr7DpOxseR17F10cPOh9SDD77oiEuAPO6HzCmeP0oJGoT5x0B2wLz+y
6fBqJci3wNUGbtZh5q/5C33TZNwJ1F6s++YJUD7Df2Tt5nqTei6jI/RFD4Hfrp+bwZjYQ0eJeMyu
o1diZ//U0hzc8cwlbr8ZXXmlRtTqfNUeYNFyCuQjm1dtlYu6/RdsvC/tVDwsHyoAl1ERuk0zMq5W
j8x/RkkjTue9tcYkEfhVuvWQZdnhefvRYohV4JBRMcrohNQnfVxpbjzuCubKVBD241l82sN9d9dC
ilIrO8dxAxIGEXtNPXvoJitjfOV1xttyH1Gu4XPGRCzshKgxkZmv4E+lMEeA0PAS2dfBPKO/czcN
Rkk305IYITcs5YYEhMnXzuPqcvIYVkWOMe7wL1CMwj/BVYr4hrwGDtWynkYnlX4yu3iMRLr3o7oD
0x/YGjYkUqeO2/3uYK9zr4HZ2XedZhdoJkU3rTtpdpW6jkozicfpv/sl/ZdRpYdIyZYamnzBB+My
nlY1Uef/HeU+2erkz/tsq7JKb9vjfZ0sg3UU4GjztzEe4PtezFMGu40I5olZUjre0Cq4QXD+7v+o
5/4Pzo2GSgpaavaXyiIA4qNBK9PdIAofvCt0rDjNT3XWI/v1w9KzkVufvudR24TvJn/nR/3p/WhT
cSLqU4Wi4Nt5AFtb5mbIjVHXXN6fQccDrFTVhJ0GC3QvYOxpOXks/dkTUtPsNRmy+xMmOTIERI4c
F8IT5//HTnOnz3pfRYSalf1IkQZG5N9gu8KNHPdVvHoe0l26e3/GWofwBaMDg6fxovKG+aaXyMeV
Cuzhuh1sY7LUE61m/YKztLyVN35SXe3qpl2arfSq+18aGi7Rf2G8pYP5cbGozEZvZjSAifsKsoE3
G4kBtxLpCxUk5bUWX4xsCLJWSbQlAh7Khmw8UjOWKrOUO/LFffMgt9jJtTJAsNq/cJU+TkKRRSS0
HMwFGML1DUGh8zLV90f/Utw0/FM3Y6kZplinEbpiKpGDWTZfolIRQZMcMnSHdUR0LtqVUr00hgWr
T5y08VeSc1Fadz/oWmAkmE+E9iFeNREUidZWvJddzFUtconBTlmw4jIJuHEJQwkIRS2dzDqTwjN5
lmjrircqx5da+jsrBUElmBkq/qRapFRysJqRTvWR/gpSRMIDGSKXcY5SlS1RymRjFD38liNuGNmF
SdF2ItsGz4QrQ4qrQqCSvxbsSMDrzD4K79PWN/rmuiMMR8q6u+68/XUXYpEVF5H4CqG0wPAaDRfC
TjQW97lYsZVvWCyLdtMBCdDfYWnOBiCXkI0Usd2iBgRUyGWTT4Q+8HFFdua4ajAqQRgYJRiYe5jX
NM5WdlvABsIowQU9kv8XwxuDlzHO1s59/7LFh9uh8K5j7YJMwpEdypv/C3y7e4lPovzU9iK98m7e
7XkJbkArUHC2l/iW3wZbJpjuGJm7lrNPDmXymbOLOWeW3nDloL4wJh+rznAiQO7XKRn5A4ezfsBp
ALJwxL3QqFZkJudIhhQXYBaiaYMOBs+Pd4Y9hP+umYQzf5Zeut8hRlWPYdZwWbBwyZG6fbgMj0XE
NRfvOqfs0JyUy+sW/YYc+Q2Jw6k8ySzvz8NN4KEevF1ySA7KOjtEzGze+JvmNuRvqptxGfBeYyhn
zj2wFcrFKCf1fbMNTmgq+eiljqHZ3olXAyVrD+WJthYVYn7yD2qw0tfhooUl8lbGyhRPeU6BPQxN
nEiSPhhrbxes7qtws+uMe7OUOPjwHhXtRuI+Zz+fNczBwq0XfXVu4Vfx27mluRPKYxxD0hUNQ7FQ
ZypAimj6GBWjaIqzDzmIzLj9WKNVl8UWpyFTv4W7ZGW/MonzrS1AIFIcEIncAjSUyQgEL+8P9NrJ
YGskFp/W0W/y22nt7He4fgnYxCelbUeox0glZfHgkkKoJhIrsYuKpEMuqIHNHmpT7+RnGGzRpOFH
umHRA6ZBGfU5C+DiC6ZkSDeOzpTTPUXgDARpEG/0k69aujjPca4EU8pzVzshQuha99c4uxMmX9Nt
dbf10npqmFBW1GVXekg0nSYAXUi3SW4137pCzImsTHebczyZ9HjAA9/00Th5cGNWxeyF1CNwr5NX
d1boi9yYq89xlVUU+66K2YQjlcYOuycZKEOH50TEylWmkrN+yvGhZbypGtjZ0Lkx3HMNvWsZr9O1
MmVjVKZ997uZB6XtJzY4rUn+Ho8sCp1sNFz7hxQRkX9g2jRvhsxwwg+HIbHn8rtzkYENp+xEQ9R0
1cT/bL9EoW/IEHZC2Wz8DWfG+2IWX+dz9LGD9sYl1wvFE4auAloGPMAZT6fgIv+iHMo+OsgFGk1z
fpFZlxlGR7AGbESgEXjulGA6ZssprSON4rTGcPA5kKoIiF+foBd5cVlkohbTMW0TsXRoegnRgY8h
RjtvN0QRPuBPlbm/gIgD/uTOVGex+kkbAI+NmTJB14qBDo5SDMIpVliygjddQzJ6ZRFPcvSC1Tyf
ZPgh5QBlQozwsRNXZ3XX4VAOMbK6lFvNoi8SxwcLvtPfC5NESiXSUMTcPufZ8poUPeFP+/X7leGx
4Jl8mTn8u5eV0pmiYOpNH9BAaRshdsLIwQrAnvzbOUG1cIV5poM0IpLghBiVvDMlLmx9WjsDupli
BZRdV5zK+DwWvX+cRSk7amj39/3J1b123CslgJ8cAylmUoLCHeGkq0FaEz+muHVrlu0n1zRBQyKP
TSGs1MwSxdx7keTzNabtad534aZkq9nhPWARHD8OvVPy1Ts9D49FwZhfBNIEFtXD9CnZsjkTwj5M
6gs5uFTuo2SefI6SSFvns95SmQ/nvWUVWsY+5gTJQU4pl+zQOcndi09S8FRopEwQZGInD1ANywFO
BcmGOMpD9/mWswsPrDO5jj0qD1N179/8k39SjvmPRwf2L/xT9xCH8J95C+iOa0XYQkJzFyC9MN0l
v6Uvybfk9eMr6VgKg5juZAp1COmCSQ1wJVVkklTndXgd0i864l/Sk4Yet1G24l71cKV6v+QURCd8
pgjEh4z6E03nc0x/fYjOVlkSlsDD6PL57omJciNwmWHHLBdM93mbjqX0ilyXDdhYkD2i7hX35XXi
8avxJt5UiKG0GXhuaQHFUxGfoKfBY5dhXQPQIPQ1wRjIQHVpfcK3fNfk5POHsAfo25GoTA6NM0mc
yXKIq/9zE6e/aGtVGlzvULmTgiYUc702DSEwCs4Bp/ickDpcYryXn5bQm+R75ZzIhZf3P/VBvBBj
ghQ9A96CHt2hYKR83/3jHe8cV08wihWzs9Myi4y/vwJNxL1mnbHqpg9iXk72Y7jku/4NLhHUb7g2
q+dMxXGFFIKOzXTCQo8FoJ0LU4dK8UTcX+Rszo3/BSbv4cSTVHsADSQ6Mp6bo7/TNj1eYHmRVcTF
6kpfZNTIvloQpNpCW/TnImEWAJK+9NAh8/pPPQb8TZUtAmUmBTHi8Qbw6dbdNrTxRZQsiAaVWL3v
Vmsc+7MAdteiA05jOgCSUEzDWTh7JnZMgZNrgy7E5LvYhmNWGTzeylTn1Rfwm2fJ+igBhb8Rd4uG
2hBu/cp7+6sBWrOW8HGney+X3PSO5+UuC3BQuyRS+jfhC9t1x/R2d5SGEYmjXIzhF5UFtuTHiJ7o
lHi9Yy/hm0g1F2uRqWxIrahESKt8YAK44TMm13cd64I4kdKx9FcZGFyZYwprn770rLDbnfRsaUPR
zkUXLw1UnCCOOHfuJ1rE8Ehp3Mrs9fcAckxl3vJhPbtuWVLAWUeDOaGbN8bJwyrKzvde/oZMNu+u
27WBRFDbeyfvNDgMDuH8Y4OVDmB3Ii0OcRZeN8+3bzTBO5rM69K5LrB7kaihlwQMPy+nyiyeKXM0
ufgMJd4TXIcE6p1J/oPm2Y/MlPMcZ8gxOnbO3p5YN4UBQoRL7BoCL+A2ltWc1EswXLKHQV5gBxRz
eP1Vj/pj/TeRuDGB1CDyTrlJTb43k7rjNz+gXiOKr/f6sSlWzUKsYcOZKP7k1nyJeew10uWSnskR
TwWXb8z6PRJzjUk6tHeRxHsLRP22oCW6oE7uXMKfS1kc76+f8nzHfQUvKpiDoKNQZZA3VKFDvKLy
sCk2aOO8ZzdkQsteZlIGy0MpNaS0LRrX25PgAqDLFIfsOSSRn5O7jPuvyf1utiQd1JYru/q9Xqrf
BgP3iNkBZQ5hziFT8xYVU7W/jE0VmFWHYimuaXTllCBhlJCg5KsisAb0yO3+bpVEC22bnTyEPyhI
zxGVM1qBAypk7SbGyBzR62GRIdwadxfQMmJ4oQkcp/arS80VphGiGvqoNDxxVgr+yY/gGBI2/d6h
dLOtNIL5RWRBQYRSB6LRDnx3q2EwZm5mnNrE4eAhMEN1R+E3MUHSh35ud4yfABB4a0U5KXkLQKB5
jKRqyPQDahCHCPvxCzMFVUTQfSRNdNGAEB3LSY4skJz3aXWpCeXO48sfOlmPmvx0iMlpWd0QmZ9q
RYL4Bub2DEHzg8IBAwZuBQZUFP7Ahe4zj3PgFBuQqNzqBpwP0TqhdktVJzFzZI6nmqZIZcZweGf8
S4iRYD+AXRO6n5yIyp8Gm6P7LbUGCX4Ejih4ooG5jG18SwOzAZ8l22tKwRE4g3mh6Jnh+v3gVWhf
kN92NDMPSW5DaYqLbEwyUyqz9Pt6E9JRMZYIu1PsJZLqikPHt0U4Q9uTVFdx1AmNDmwQFVOaK5bk
rjkyLLrjzHFsrPPZM7HzEItLC1AK0PS4iWgRk0p735+I2Dn4U5928IfWBfsol3Iz9ZZ+bOWdVfIv
Hve+/Z9oZ7jJjioikvCv7iwlmJQenMjTZu2NNuemls/vf4B6AJ4KtncK4KJEezLickANnPIlAk85
JP/335SQjx9anhXP0Hld/D990wfMOL+PBFctMYN8lvxbygtieBL5sRg8ZeCVeECkkCCtVfksjVtR
e0qhgX/gQIkBGQklD49sQ0byGjeJaVRgWm5zEKnsm4Dzy64GXSHivzVeRmmFZ1QVRfgqM32lB5m9
QfGvkcH6gQIcs5X4n3GmII9u36b+nO7pXOqC8uuMlHt7ByW6EWoR7DqOZPyqKFw8pgXdYrogjtGO
WRE54x/UW1EOpGb42EaNzEwYIGVqJ8OCxP2l2rky1bBl/nFRlWDO3OJpUfj0ZtKjfk7SKd9M8S6+
rOH2eWOBaNC+4D/sIk56mcEGsPQcSLDvW0CTxNUsbbwOniFv9Cvrc7t8rdtlvWlW6q5ZKQfl0Ns9
8MDtqMbpX5yJUmj3RjRLnjS5DW4oc45NYYqPIYengEqlZMYN7Mxv/ac9d3/ux8dZpOZRxOQoMTTW
q96CjtZHH6yOIvaPF5q6ecsoYQwR3ZXY7+hKTbghyKPjphOyqtVRHOsid5c+lMwmFNWK4AhKtpIj
UxVwej7olzHY6P218BTkEIsrPSV8xWIxlDaaHG8331u6PfSpJ5uvvu39PX40OmjndpdiuBaJPV4O
Jrzgzc5n3Yuxf1I1ORn/auLkW3CLZwYuSn/eW3RGr2kHGXXDEmI3Kh7Wfmv5ge1htNrrWAopaM4b
Kjl/5X1MT68bWVSQDcyS+orOGWEWf/px8zdTQHlHGUohUpwGZYcYJMQdLa44UX+RJvAdeeJYKCyZ
PNZ1VUuCLjnktIeQhepNZJr7r6fd3wBZ3XhMIumehW0B1eGvt+lj+L+jGaPrj4YhMcZ936rooUH1
QFnZmA/kqVDV5o+JfzV5/MNV9bIHwaT4YbxkjqwlmWOCwcZwRo8HNzBghtCdKnsAg0LoaCwQdNqk
wdvQpPm/HQ6G2buoR40fPcTHmE1s9haXG8zFEc2OKDbESSGic3GM5FN9lm5e7Nvisfg4SIQ18DmA
Yfz1IvP1rbuv7xjdCfIgMXUKiqOex4hb2rnIjeSqrbimAeyvKDuu5GJ84JsST15yqwmcQkoAdoye
c3ZfXrvTZ4U8F+vfEHp133nA28LKNae7wsiVaoRA4hG7d8/UkWPMunsVLUM2+ctIej2nhwfhfuwx
LrtZVtPhTm7qhqFCTKHzJS17vsSDBVIQjZQyipJ5V7Pp4fY2vQWa/idarA1++nPZnz3SlYok8ty+
ZvAZVtpjVE3jY8m8oKFZ/AwB0S7LWQzjHS/I+yPsW8mBzU9qXa8bqaFHoHrIZzKwQIyv2QQl1Xg4
M2bMZ4Uvx6yB95BXzhssAZg/2EpkXgKelrOMEhC5TAZ3UEekJRVV2Tlk/xAFaQ/8C59t3t/BnAG6
0az33rNYIaRiCx2b8igFadb0H/m7/Wfj2W9lIAQZHhIPmfwgtxczzwRTjAtZrmppb8shYjCgMMhC
EKGyIsg2JR4IrLfsnT/dt3lCzOFCY/EpPb5RSR0z2HUodp2aEwRJqah1bs1peClv6a29tBecWOyW
D8vwbNpsV98S50TJAa5k3kHLjeu2ZpKqxLlEuvjfknN0Zm3AzcNqwpXbR4nEtcPyDCWeawV1Q2ne
4bpEqF9yXDSfoLIaNb8p0RsbOvLj3Lz/IjMrJIE5Xd0WliJVNrqm885aXQMjX6eU47VZQ9Pgqzk0
h8eu3LSTJxtvCtVRnI5yCKstRwdDWAlJsk8XzJddIrxaVbDrQzNi9K7rMUaOzoQ3We17TofCP3AB
QTcM7C5qKact7cBj02CJyughIpvV56U2ijJO8bKLIeY5SS7VwEbOw4xdLCZ0I0fQefvczRCv/iy5
hD+QhpAwn1KKT16NpNbtUXv+btj8fLPGQbvCxYknXPp1PBb/J9gQD5SWNnDROvFsm97J+3qWXIbP
G8FjRBKEyHh+x6Q+7o76O+lri/hDCExEncjJqfJQF29p/xuwl0RnLIm2QWX8U1OTCjldUSpBHzJT
4wb77Nj+CZpQjk+VSKQEwgv7SAhItgXiVGlWfDWdq+hqm4kgqZrOHPIoEaCm2zUNIKNvKrlVACxw
jIasjV/vnwWanwDdlZt8fVDtw4V53bVFw1gy9gH3/lHuCBOSUQHKSLCBQATt+vg8ev+w0lI20EYF
fXkZiOrNI9yp17kkvwByxyGa3ql2owk5HhK7Y/LdalQohE87xEsqfyz9NYO0JJ7QbaTdX9JSEBes
N2rWDbt5s9YWoE0W7PgB85uk3U/E8G5rSJ+FRo8jd+dNdJodoo4UG7qk95+wyF8hjxTO7ItiGXrz
1kTfKbsvly366M+tu+vuBodm22zpNx8SbGXpX4qRtPyr/tiRWTyHP8pP48j0WNHrIeFkQFWGu2pA
L4/kVaQlsrHLduoDH9BWDREF/KEEcAMqqbmsBTkIoieEAiGWVLgHRf0ntwL6TDCWVR73PJEg/Xam
q2GqpwjdMweX4faOaVdgxmL67a8H4rYf95lAsCYnISZai4OdChItLvkNfndpkBlTWArlg/sLdyE9
soipLHSKDSscuNkpO3Eh7wd78RJrcJu1ZTSLZhVNS9o61zFXOFL6Aa4UeZkJd7HVvX5ZbmlK37+6
kGHuFMf6SKdIiECT52ih+rvupiGp9L/Vn8dfdAx8uzlHx+b8ArgdfneocnPGSnVUI2WQRVbw2wKv
CbhdXXUipTmQ/Ft9K0Z/dQ147515g+/nvNAdqbWgHQFGSJxJvoGWZHr1bPCocywb3/1z8V0fB+f6
mO5rsHT5XozecoTjQOrdDUVulZQblimlJx60tBY/zUXJZgS1nc49JjKCgi4AQnv7AZMOYrJjWex6
Exw3vDFYAt8+yY/HBXOU7j7n3vaK+2wIx0E4C/dlwSbf+X5MknW2j7jdtxAd2HPmA+aVy4imYNbO
O8fXd8nR+btumOK1Y7/krJETh1jwDzKKjtyERoFvMaiHWEY/l9/G2TizgwgHgiFC6N4T8tgGoyhZ
Gm1a17jo/yr0D/Rr/7Ih6bsVxHbiQxSzCsxgIMcQmDHDeWgO0jUwt/zobft//T/xF4oW/Tq6ida5
SwosG6qonUXjKFpYMQsUTJqTGXCyqkYAU5jIbMt4K/yFTEBCVYXY/m/z90dBidoPrSTRHADGeI1f
7PbJJM5HRKIUsltIkBSzS7BHs7br4gQlA19iwstHlIDaf8VPlO2ZB0As8HRTEnDVqW7clbcCTp+B
lJSmX4pC46e/aHyLSA5cWaI7xK/TrFyIxjNfor5GYuLBsj13K9QJxK0DLIfXTYGWNWCsX8378ZxI
JcUABiJefsmXytasltVSUc1sDdGdzEj8+/HYoNaiU2fBIf5mIQmwTnKsADEyiNe3V5C7FdQLrxFW
ztIZ7jrkocKNksFsg6kMRYtFw/umFSMJJSEk0uaEYtzGqktKl6Dyjx3mBAAeo47c3QtNPp+2csZM
qiNUmenXIpu8mJKJugQT5RDNNfH48O1tnyc0MBrmmHkoccJ1THiQrL+682qpzV8kgFIu0vHE5vhx
CIymoAe45KhNgAi2e0wqis/UuNz+vF22ywRRNwy2KLXZ2bJxdWm38muVe6d11XdaQk9qJpe3T4xa
O2ayMSvO9YJv+rf8rQgGarNDJH1rYckSHa5eX/FUOdUdGykJqemvelD5Depe1ACh7f9UX0Uimd4l
pF1GEDA0PaSvjVtAij0OpxUhSwqVts6QRLvxHnfTNnEi/KqDSZSMnlvsVNMaCeG0jh1/qS/CzkK7
T/uNG26zI3/KHfBc1sj30OvxTb4VXM1OPeNSc4xN1qxK3JkWhFtsVbb2d62YbTIk4UTMwtJ4Rirz
TMzunjdcNdNl0JrZpMQ+hNL6aYLtQ17M20bXqbDuW8ONSjuMv6I9Fz4oPy+wIt/mkovZiGtGSTgP
3Wm0fVRsvDFv02XwG12ivUKMw2izBnyaHKCxI2T4FFu3HQI1AvYGJY1z5xKnwoMUDxtIBoRbHwMw
GMJGoFPZnpAwkSU8kZfFsPTDJXhbKnyPqaye1bmdJkdjA4G54IpYBPToKVdRVuO9cxHG+Usq3ek/
Ribugz1iBV5yiuF3V0mWPbwQi84uQ9Qu+/OWHXrVbrqbrHBpQCZ/IPMtYyMcZiBDTpdYXZ8/1vcZ
5QRG3XFlcTa+jgkwQV6HQew8GT7EpHUAitRIatMATXZqn2QnVqPvBMdAg5N5Z0iNcEHxOyWKsGQV
O0E7pUp3PcopHBJik8BvNAJVf1p3LX2rQkioXpe9jN0ibiB6ZG+Jbk8zPKm8mKfi5ru8Z2Q0X1Ir
uU9Lhj94XzESD6YynCJiFXpCiC2uLCkmfYfOOrzadBKK24MVjyYd0hjIq1TVZ+XyBR17VuxeGJtH
ZU4lIPbdLuNfBLuXEplnK5WS7Dhd8t8KGDFWefLGRQ5efd1ZltMWI4b4sF+z4JsIvS7GOVVntOXq
CsKBgRaxO38kVtXc7pTFaXt4djFcIY5d1RTL90/0/g/T+FeETocgkgYdH+vel2fYeey00IzDMbpa
Pu6GGWI1cdvE1SFNVOOAUkBE1fcS0BxAVU80Q0tmsCvPT1J4Mg1Y7px5yCZ5WOFYWiA1I0QZRvOy
o+8+uid6yy9AilCk9+0oGMKmRj7JaRXzJfA1JiISBFIRooUSE/o4vaH5RMD84ydOjVoSUWs6A09N
0OzbPXwKiCeqf+W//F84ziuz+Eq+BvS6fDPd0UNMEBQAowX+UpsImdRToS/pQtrqON/1YeHR5V09
0X4qVtujbgnuXpmgH1DdCEFZaAXKbMD0HK4cutQ1vcPqlt/YKxHFdTIr/dPQRv91f3xQ2JWVfgvL
pZ2/107aeJQw7HaeLjNAt76t+bZyjig/QXl57It1sR5g9NkGY4MSKnClGDBBOrCuXw/CSUW1+rlr
sLL5bgnHInUaf6Uujf3j/V5ds5GG8KBkCEwzVU+MjqnNInWem/RC4K5/40CkMp6gFWIrQ6Xz3aVa
zNOk5GustTWN0pY2QLWpV8Ad5UnD/OfFet6dplq2/nRIWIgTX5uFkfP8KtqRAuKtnsSrhgSEtsyl
/UcYy/5IMScBMcUOIiQq6gSAqAR1KP5BykO7FlfhnnNYtjpQZv+HJWJlgYgmUAAqrt/Cbat/vCNE
AQoGRCHUr+nEK3tlr18Mzq4TDzCEhSWDojVYGEP6LUJMEZrlcHXdeNtgGxIwxdts/dinEHR4SVk0
xEeVL8O1vxaIVcgY+bPUxFQ4aQLOEJTYwJFx9CUCEZGIZKO7tK33iSN4XGnuh1ORngleNzyUp/wm
F86pfOt+BktOi8SCZuGDJbkzJIlWuvtAPtcf565wqdlcdrGbrlDIUCgPnT8cT72CITjMywU7gFu+
sh6qKeHcg5kGr2WKNWHpn6V2Q8uV8umDMikBpL+iLUtSTGI8vlPK0OYlGlphbyrEjulRKnwP+79X
NAGd8BmA3aOwVFoF5mr4FhR69XG+kdo5pSEqIQHGqgPCTIEz6jfGK4tGjYL9ihOVUsbDuTLYyz+q
O2HLixaM5vg7ermPdeJRjr1a2ynvueLQ09hGoO3uc/JuCkWVhrjFHEJucyNafQn4AcCtC/2En4ZS
aj7rUA0Z9/uWDogdARr/2cXKgTFtVhLLjKltqRgnmD+vEj9+AuDuXNpY0r5i5BMnmrLy13hwKIrn
IzYuOPmkjrPMlZ92WFNx0tb7fKvPi3/ip/XGnymZBKjHK+prgJ7G+Tqi5MYjafcZtYwH53DBTh3M
ghkTm4nCpCwjBZonOA3ugkL/WIIyQddkDB5mN4cPgS1iKRC2bE8Nb3539FO8+OmvULThCCduMels
GbfeYegOcHeNg00ntJXKNWjd2c2lP0+YIX3Uwo1Me3afDD1SKUvTZ3dhlu3voZ3UsHeuGCj7k7we
BdpOvRi0EuZD1MI188UpHJyH9ynAfQo1/7pb7qJ3KYuvbrutyZMx9r3Gz3TcZc7b89h9LFVcTmrX
9Rlslg0v3a4TBiv28qyxlNrR+dyQzHcLemY4ZAijRvl+TSp/N6NZfbrXrEk72URh4XmEm/epRqZB
V7UVLnGfnwx3IQOmKkvzRimV78ApEWZcMU4aqxILNz1Z9ZAiufvzKOTMG8hhOct2n9bZ0M2YzlBa
WWWHj1X8WA4TjOxjFSVKPlMgJ2lj/aJuARH56Yo540F9uEanFyeLQ7gT/Xs2s+E5z5D0bDFQdvd9
K0zcV8Bl0A5BsQw14H6sUCXNXY8xGGZ7LgaT4bmPS4MRMWiTVXoZRL7yF3ytsVpHI07MB+rLfT6Y
dY7+ZUgcCDlRIatnxtODxENZaW6XzJVa4ouzhDOSi4y9qXF8lB4//vz6C2rS+NdwkRYubOYCIn9s
FVjwl03pZhPGDnd1JxmOQzBA3eUTKSLnNVTMfTuJj7UyrboLpdgEMEAx4TGQd+AmrVRvtRtl/w1V
7N5RueXwZJ70yzr/XtiOB1Zt0JkH+m5eVxplnIRd0YfcdKXdQ+T6VxHeDSchGKGtVro5PFDNfFBM
mebXVRBsq3qnPbZG/qOn62F3zxhGNnDPd+pkRr9y2Ld12tuerUU2J4aoPBf8v965qLtTvUm5Voew
LgkOfW3Cedbg5JlUrOX4766zFgm+Mqakd520A9dvbYZ8MfQCFcf4lX57rzH/cR8VnPC6RS/0gbfo
YLgKfY90qd0i5mQ/X0dVGV8J1Tww+S96JyywRPgIoV7jIbBP9HXcHfq6Q+pNOwFF294uf5rJNiYo
P+WIyHpfdQ/UQYqytmW5q+zOysAmwpVItWFLaWToPCk1r+NFP7Fyyo8I6S+A5CgMIZI96hj8NSt9
Ynw/dn6an+u280XUlPXHj9weZKMBfnIDq4IZX4haki1781OC4uZSHuiIHesMmn8zU5DlD1DEdSIe
g/9HUaavWt7dxmWdzWosMJ1dANYRXMlfrxgzMBMt8A+mMWpSLjaFJp8AvWOgRzseLnorqmFIcgmZ
6D5VViRDAnixVJeTID8bKCWhlJyvTNHiH59mran/XTERLKpxR9CE7GgzZUSoliEJQ1NETwCxeum0
m5/eTvn1evTM3+fTrlCn2stOvgOylNEgIsOZ9cDHoe3r0cg9hvW3F7tqs1MSaXRTjFTtunRV1WxU
WyHGgRHDcE/qi0wF9Wg3seM+sBkVNrkb0IuCp6mhtaIJ6FuveOUZzpOeGG8JRXnG1vfsFM8co+zo
k/tuwDmlTzlPOvRSqeCrB42ZrDggWDHDp1v1bGRSBnmX04WF10ksTp6n/DjrPsxGVgJafAabEKkr
2/um3dch4Z/FrvWgTmdMExrs0ab3XGRoK3kQBOEA9Ng+Fcb3hEumjdytFGlTaeFdyZS9SrvIYGhf
lzFEaC93mt0/9jyr6I/SQ43SlTCdcN4MCKv0CYkMi2e0HioW2digZ2pAlhkWuHktq0XvFzNbwCJM
vrJ4EKveTbXP8mFp4CRXSj7NNGQ5yUK/W/nBGKf5nIQva3+DwdonDaDTjimATvCUZ0rCXC1L/Biv
pdY7cE9cLyGq3dBVqlni2eEP8WiXUiJAUrdEP/C0bzRM/vHlM7CvhNI5W8gYt0kDuEkZ170Rvhq2
HEVHjWYnzPQsx3cC+4cjQ0VEfTTsu0pt15ETECm6HUZ/MIDH0JcBHpXIGTCTnUpCNlWpaQ/dztBF
3015lHKT1dfHhja7hq5+zLrj/v1QdFYFK7rlaxcF1GrivOpTXBm2gma4nBcBuMHhIvxTFKtKdyGD
2wjZWQuFRyAjwICnU/SEqSOFTkR9UGtFo0+ExY9lZAe6RuahifhFWQqzkkmc9Th6IfIcYGAykTQy
PYuCqzq75qP6sRquc5KVKFwHrY1ONPzt8dbgfcQphsEdC3E1MrDjPZzi3UOgx3BrDbEfBQcy8HhD
uHVo/lH6Xuu3K6fiy32+1l2sCRf9TA95dUUGm099nb0PLlcUrZrBusvugIuFDhUqMaGVZZd7Y/Ou
gY38FqreDcHEFuDDPp81MmyaKjLpnr5TVvESLzPJRwrfhlEea/XfYF1M2DjYh1QuSKp3VDxwFRVu
THjXtUO6CdT9/3TeN5woMCVVotau5zw856nRBrKN0EYTFtYWro4hEiBvXCl0Xebd3k6rN23fanLH
6Fv1ncyH/qKt1fvnffZopundIhlLEYviyn8rV72Xm9TWC85RM8q+2pq917128VO5dW2FYIwylym+
BYxAAqnfLBr1jcUTOxDnyXVT1mudgQkezFxAOJn9bEcWirgu47DifRE5GioVCu0Osngfhp4/ZkZx
+RrVXPWKXcAGYa4Lg45ztwOS/rnyCaoj1gXl8khuRbSueJw40UhOi/vMJy8qZ1608B8r7bqt0mmL
0i7ZMg3tcblacTFLtVUNw9c2uDAiliS4c7S/hyDGnusngkUn+UfkZfVwvi7Sm55YKJF3FYp7C6J0
ZSmzzgZuwLmB6gfMoiXQp8VNTZFTCj6ES5cgdjvVvB/bJZcDttKHC6oPSGh0QYjBC/ovHVqPJ/Zz
/ee16bGLTHSXE8kafv2PpjNbUpRbovATGYGAAreMgvM83BiltiKKoigIT3++1P+EXd3VVaWlCHtn
rlwDIO4a/OLNGpq7rBMJxTkoyhBPR5hw4k4jeO0dMg6Bm5jgXOgStlHlYdHdQGleQCKAgtEzDhj/
cGq07YJZvMp6AXDVxNsNpRVl9XZoBtpKuXTut+C92F7CGEsfKphskF4jYFWptd5BqkYtRnWG+yKe
Ep7FvVtmo+o14apVe9u6X+RRgYUJFkehkna5tkwlgv4AK2lR3hcNIs7aq2JPtkgFqrzBpabRcJWJ
OdfI/eumZKogAjmPYAAWTPbrmEbYUT49mN6NgyZGkByau3trdO5Yorzs+v4HBblORjCn303PqlcN
BGH/UpiMTGUN20i893OavkdQi21tbWABhrXD4HF1teGje10pLJH+HYIIy5yYwF+Z0IKcYwRxpz/g
vb0MrFVeOxdQn2+pp3zY6aTxt1Ylbejq8ndjqG4BMOU2Q9T5i66ti4wOjpT7MUDTf86D8FHFXyAb
NXY2+FDBvFLzAcTRvFVLtR7yNt31MWbicC56FPkZbCieR2MvCBhrRqurLgC2otqXWF0OPuNm7Kht
CCn1io6dI3PvGGQKjHJPC7eDWzDmFdyPWJ7DJvtHYV7RF/ZNODGrNzLlNtNY1wpufevQPJxjB5Fg
05JZMeeC1mP7aXPtfRgDtJp2Nde6TM6Z8ulhLXbnxwrAbULYIyjMqOmeAYDvXI1IgI0oT0ze4QHy
Caza9qdNjK78X9Mt+zAHIB2c3QcoB+2Vcxu1Gm7OgvB3PZgQI6ivFvcIHWrmselru5Td/HVoL+is
9ZsLsFzOlYvdRp3KFoHZ0OrMiHqWhUCtxAuBIA95t4fnSb6h1ZtbEyYLjOjjWRu6S8vV+28eZ9MC
MLjionlf4rnpxP9YY3VYNxIJQArsjkXBxzD+AMJ2Ai4xvMa6PbA4j20NZiq9C0V4hcQNogqemGev
vUmunMedm+Y8Lsg1Bk8r0I+vPAQkLEymhu1bAEyggkgMGL/jAEWGu3s98+uKGSeEtrrpztZY0YZr
VtA3jzTlNf1xOgFujMwGHqRFHjLAMYXtyAYNvsIiUfU/OG0xHra8D/e/BXXsnnK/NgOl6pgoxrBe
Z/PQpoarbOIZVjdGy1Ozbv7uxbNC9y5c4qjR25PLY8QzTfPFmzaPFUkfp1BsyqC9eAK7mjhBwYl2
653ZmCTM6jcP1ncUtO2lMn9pZHJrTNRj+LrZ2Bpd2Qa4dgSoOw21EEaCw356mXAWKy0uPZgfsKQg
kC6N0VNH8ghxsQ9Lk1Oy3aG+zHuwuJNJOc2XFxbxDnuQ+mDwA8OqPVEmBW3Yuuqw9seG3WAkXiBz
gA3dRA7qbeG+AA7sTWD8m6dvg3MeXAnN0Qkt6r7Z5O49rFnbj0ChW1C9ikt+iiJhQmQYyYYVbFJo
J9NXZFDz0xEfjb45jfGBDGjHRBj+8RlJP4+paqNTTeNA0XvKO8ohswF57uO4f6ZrPofSAOQklNnm
zddbTqFA3qAWAZ5vduPMo5CrHOuxeMELpuM+/xnwvxAnPQfFbdpuDCv4N8fiL5ukI5LVYdAVTjV7
jN4xorNTGdUpo0z0O+1TgG4Vm59mUGlOzIwPGSj8enp/K1lCj22cGYycnZS+9unCsGUOi7MZ6hCk
tc5nvOVzI3gOCCHdomG7YiT3PNLeGBvaQLYG74pYasFU5JiQt41I1Di7iW51yvbhk3RhtUWMvGHD
NbBtLcHyGp0rLsgaGRHsRJzkX099ZcyiRAwPeS2NTj3Upnev4ZcRf2NafzlCr2u7XJH1tAVDK+VR
Je+tOQJkmbVCMdhKl+pAPhNrWXNiwlpy38S8HlpITayZ+UCsZ7nnzE1OR6Xq0YhtTb/COd8GaMQI
Y0LQVtmhAnzGnUYZTt+m/Yk7t/57GY+7KWogY61s7uDkS22Nzij+JyqFc6+xgPA/w/EkG2AQLsng
OQZ7FiVCnowVdsr15zzS6Hd3MVz/zC53MOmLO82xnJbv6QlXge7p4rx3TCwLms8KGythxDWg4NGC
vVeV7b4xfL6QpR5PxCqCuHmgC8NlwNW7HvEOWJ9PEIy9R9wpce3BJuDSfzBTz3vMrtiXQJ70A3p1
pO06ebrY05ASlDDOcU//JI23Qhleey814NQqv8Mcre5nsOz/rJJfJX8A81fb/WfRPNYsAwP1TUnF
4Nh/5j46Irq6xrHc2heGucJZRqXmP3TIm2FylxDUNqQNxuk67Z2TACJZYaPl57OtHZ/sJksWPBXu
Y8Iit+FMX0kEZ9Fb8M2q91xwhztc6Mou/ipazlXGKrK+sPmuTA46FgRn94wfME1n8IGAYrHZ2/mM
x4R0+lyg+9AaHnTxeGId+cUFTDo3L4Ja7b8P5jbIp8nmOq8SVpoqoznbJNrkujod2cSo6/A9Yn6W
BltcnIM77kp3coWog0n0I9YmbA/uWxd1YU7UIRNo/7VB3sngqxhkcxPPVRhfqNSaUNw8yleVUhiO
/yQbo01vfdwWHbEJPorM0HJA8s+82WhftXkRZP/aNRi8bVD3Sv4lpjMrtQclDk0Bx4+V+q/evKfP
MXJ4CDcv03kuFOaVc1Wi6Y7tFYPMbKD6JecJxB8xdcRZMRoMOEaevooHRn+L20QWbeFbIE9fS4qk
hIBD2Zu8iWgk0yt4ztFoiFbqNql6zT/WlnPbs4I28dxxV6YMrLWP7mn/otZ42GbDUWY0TyrscCjc
LOoub6CxoNm/hndfV2yK6fK5vLZHNXmX9ARDfvpWuNsloxkglFZAX4hAE2dRfPCEXW+/maWt1c2J
lYZ+loln7mWxpx6hayk8LtF3Z1cHvgNRfzJkyajqHf3fe5KsaLDjffsPuw72EriW70E2oohVFpUp
XzKRDqoB2R3V8b1gQ928qar87ED9+JydIOZ3qFfSQZP9s7arDSkLlL6Y7D2H0iQ33dfh8nSys4Qn
QCboPP4o7OBfSAmGo9QDFASmKiW+0Fi9V+1fyWj+uAQvjD/YBN7WmXzvxJmPp+Mx4xyAIn1hCtan
wzhjZgjB5h2+4OTTqzBuiB1jWo2NA3Ur5cRVSMRAqi2W5RkqmDkZHoaDmnFYtYS+pwJY6gREAWK7
j45ql6FCFib0i4t9sPBmTCIwhgDm/i34zMslLAw/HepLiXNkD+3cMBIn+9qrWPfKzokoFuh3dpz1
rpd9/BmD1uqtoBEmc8S1wZleCx0nP4xW+mLTx8UeDpCixWSBVdkpeW/nld5BxVyi8XsGvOfQPa6B
vkyYQbE3e7nqwUZDEXrb6cWgwG1wQ6ykijhDVXGBv0aoNOjfatYBLEyK4QO5gXF3Fs32ANWGNgdd
aM5fmxNWKeQgqiIX/yefJZFF0QD9mekgU5k9raDkXksodnpZF5v3dVhcvXYW3jLHwulM1JE8dBac
kTlDIeQmfuWSifSzTD8vcSJngrTFydLkmCzuHu2o2/DFLQgC5Td77He4to4QrEXIxEVNouXp68ue
OWLXwDvw1ZAyJYZtQDcTYSHkSr7p9xa9NqwUPG8EWdb6knnxw04YUaI3FxP1sy8mmM+gwuv9jPBW
3gEgCW6ilpZZlKS9/tVFgk+B5I5iPe3jGkbQMbgQkBcCBrGLE0/cUIx+Rasge8bWnUws1Bqvr+eM
MBIHKDxv3v89jiKWg1i8YHHs34qQcv4Joiey379oEMV2R+JtrHWDOZo8JWTaPMUxlprwd2KPXmP4
6qM/YxIwvAVHbP3dcafi3QfwRwOcDs8+BhROhVXo4bAQtpxwhsTuvB2I/6P4Cpbipjzc4Xw4vuF8
JxoJ/wwDBhEC8s1hYmLvizgigGiAOGKWz79WeC6W4OKOWNuh8nn6GmXKZcCxRVEzpgj0RNh7n8IW
5bD+bvNI7PRfDo6UlIuSaP+TPUrqNJWTvnpwUbmyF0tqpkVQbvl1LxAdvyzq1474wQoPEh4nr3FQ
zViBx41RjLYdw94Um6XRrQyvUc6QDj3f3dHQ12qhlsjKj/qdV4Ld7eDpbuc6/kJDGODNsL1ovDyQ
nVM3S/4YRlGQ6zgApk6rOdrShlkBtbfG3AlzGl6U5WgxfHHGExYsLOHcLxbj0pY/76UYlfI+Lrqb
lXCR7nZ/N5NImy0WfpApHJqqk0AEYmOX2quVhv8VzK3SfndPLiNq5yAPKW7Zrx7+1mJx/cDbbkhH
1U3tzebLgJaImuFG7GtFPmL4KpweiPBwNUQ78uZ9Qv7B7exxFtrXKf6VMBvR/XjJVEwt0XmKNoaz
kg3ly8ND/DIFiXKZIJoLiMCY5jwGls9eCYLRpSdMtva75dd7UjHWDLhfJ8c1po9FvYfdgBhCH5fH
NhKGeHUbYlED6MsjmLC3thGrOfiaAniwfhQ9SCdlDeGdk6yZuU06ctVrGx46k5jmAyJNH2Gbvqcq
yc9uiUFgUJ5ddsZq2qoR2SurDOo0Idwm8kva38OrcnNOjSU8xtmn6V3BPR8eGCjwHWMg3bmjYdno
HkBTO1De+J1557EB7EtxeGbNo40btPzmrAizJqyWczls7BD5mwxx7sxTELh2cTKCAtqKrAlBXQnW
XfDjIY1q+IDcYfO5SNdOuPgMkyEkbABvA4U8s0oX7kzz1Ishh/q0/yXMjIWbLreeOWDdaQBCgBqv
0VFaB60kaKGJlSGym168AgHXhF2DTfVbrkWeNbUzmXX8OTBPe9N18qQx87my5k/jhlv9qwZ8g+0X
O+SHI6x/i7nxkJJXKBbkr4wbRtiAG0MDN66OnNTVBt+hF+J2YHjDvuRDQFVGSecxhlHPtf73gTTp
pJ33hsk0s+Q7znBBvALUmOGjBMSeo38C17/5MMLaDnQzg+OR4Xt5nWFEFVn2bSZOlj+/VZ1IAnF1
FY47dnfO62DCM0K3NP3c7Of08bHhFAHePuax4hrF4DXlPKwurDjNJYT2k8OPMWF2OJgcN9cyOzUM
q8HtvWKW/JAxI6RgUNgRQ9zm2aVZxvX6xDShe7V8O/2HkafRBaMA7ckBC3CtIGzmLQJByEUnT6ya
1GjrJf+srxoecuML3dNjWo/eWQCJJE+99kUyV0gg99UI9IlFoJENm3n41I8lZbBHKB2t/AeeA6sG
3F9ghQ9dzATYSldA8dx0AoEDVrNy6wICw9zgr0unftLPAWwV70iPxzdmPLzNTpYHGHaX/Stj/Utw
hUX8WVZ3pzmDjFHn2O3FI2N474CpvTsYizAqcRADcSH2Puu6tNtP58EUBqrOc8UzialmyeEUWCdf
tPKOGZFHitEho9shZoLh01fH+EizGezaFD9T0OQMWTAjY+feoLIGt7RvT/dGl610wB5b58kZcOQP
nkpVztG68OpQBnClmTeh6FiwdK8dFd+9t5P+XRYNDKAu8BypUe5eRtnIcWA1gM3BxBn112mIOnRL
UUO81KLNwAoNXjeNYZkifrkAZmZcC06meC/0/lzRUMGBEYi8AJ0caeENfJjkj8opW3adjd9Vh+l5
2YyuJyYM0YlydkVyDWxHjPWgen7medV9suWnNuSc+3Aaj7FMaK21lkP2HQcwJ9rggp1hO6PPmmRG
52OG7fm2mugYm7QcOGMcaai9RtO9qJGRe8oxKej9/dMAm7YXI/6qCybJ0VGi9ryJJ4Q2SJugdB1w
yC8Iixtm3eEN4cwtge44K6t+GZwmZv8KVpMdzhMdN+qKjSgS+SAUOcB1RvjjOkZyhu4iuIwv6P1u
7mf6mvJNVgyUIlzNzOuKHQsUO/bF+TAc0xxEoAQ8QavjALcZ6zikWFhddjkEKC/Y0dtNvSo+U84G
s5w/QxywBx9lkKpBVvtF6rd6imeUfgN30A0QU8G1MzxRbM2VRTooycmxnDOQEkN3SN1AlXHnBcoo
M2xby7tP02+xQuIYE2BD2TVQNaB7n+IIscvAByFc0w6ARX4OrGP4WJA/R4vCZWS3RqyG6qX/QdcR
Ji0HdVOnSVQky5+DaBxj97EKY5tT0Ns+WABes+aM41k9e5mrjIVTteB8Z+HVx5/LLiOucJRbQSPQ
aCM0xB/1gu6OmGWQYLiBJWV+7KLTaGaD+2yucrFMT3vmLo8pexB/Wv8eT6/5L9m0mOBNtsPPIqeh
UNza8h5b7C+ycTm0EC9dQu2IpjzMQ9W/sdU7f451NFfnRv8+U1y19x5aGLhdnOfdaeOSAwuziYR2
ueVNdU5UsFyHL7ENqA+IGNvkFqKyb46ug4uTwQK4I2zE96JyctTucI1jr83pR1U2UGbMyKGmCcoS
oN/+d9sou3btljv8xfzHkGLofXiMvkDWNhu+U996OCU2++PrBb7DMZmbKHuplSYMOwBhWAjn1AbU
LT4kxBRa7BR7GqRr+MwgjSaThwluCEEQPHPDX8Vi22HeA4uV5LbT7BK+kOAnTrJ8LqEpNFmo4CBo
EBg6uEcg4H/y3p0YsyuYriWdpA4b/7Tg1lUZGJAcxUZfH02/6AM8tg0QQehhdUmm05mX0WW8QEJX
2zFNn8GDssShvksDMD/7r3EyadKXhAA0Pm4cDDwOGNMy8uaCaPBAGY1B4V2AZSZwI1W4Y0cG5Q32
rTF+yHCbMDvvf2ifk9O6EHLQFcooKHy03WeTZ3S9BnAjlT2Unm61bqLgqEaPFckVmPai195v9w3y
TRlCdU//sMBgBXiijnmjdmE/vwf5+DVi9svTilH7XPscMKbmmuXudRSFk3rrQBy7YSb2ITBtUGFY
2ujyA2nRqdPwVHimGHAERdKpr4xRVtnzcL72Lq2F+vI0h9MyISYLq+lyqL03nK5gQkA6gyg9qA32
RO/BRtYenrf+c8zZ7TTHry7PKYCCc/GKUYvwtUxmvu8+ixNTHacenN/OvugatxBf8/5jjskgK02M
ewn5hpgCUuV9GOPeozKRt/jGAJijTbvNCQFN43V23lv785edfOvI8IjFkenp2cErIO9dCgeIadvl
ydkGzibo87WIlf/c8sp6MCqRwfl5L7PvsWcY7ulwOrwpunVvGj8WdyYLveQSgr5mk3LI/AToGo7Q
Udm3xh94ZIJgW/dujeVYPYBScX91LA1nvScXkxYo7DwmDBf/Idurc8o698xNSYthg+CFvMAx6ftt
ZWlStAfN/i2ixXJw+SOkkF2Zz1MYL2j2O+1OjEOH0ILOs59OrFh8PFA8JLUsAcVfHm5XeSgYkNye
rAfKjHgQPC/5D22f9Jbix/Wk7ZMOVny4MkK95KPqgiYwcUN58YUKDBfDIcl7kC7ZcE1HRBtVUEOI
antIqDyjJ19lDE1ig/yUdBPSIIuP1JUBC27CYhDEpO69w6LEFesl+RXSn+FGGCn2lQ+eTCD9eiqe
VK4qwwFaUfm6eMOJ3endJfBYNGq182vQxGBO7BPhsQE9MqcbyVfk/0kHL1Je9e/VgyFG2eCzMCID
7ya2ROn+5IFM3i95MMDJ6O0u18CrSOrUXtylG9YcLFDmMCq5STCFIACi6Ta95ghpcwhOTVwZaw0v
/ZsF260I9ELpFWgsVr364rMbfE6eyRft5x5UZojfS7q/wvanvVA68mH62DICjGQ4OL+CGASOhR7W
KfN2wBX5iRT3zs69HMjP0f1g77hTsHo+tLDSABfXDiZXbeHG5pxSH7k2RZMymKcYFUNwYiKCkzEd
H8OLr7HTlnRmH5j68wE1AgoITntxe7qJTZ1vwjiZN+di4PVERMiC7udTjYms3ENcOLGdxDoCbJlx
DW3K7IGXzWdwdz9YUlJo9RLmMHeXJyAu4oR6HA7iMc+mTL8v4vvTQEJHGKYjiKN0xUPgMyC9NtAO
7Tmy+ZjjCTwCVlA68Sdg5Cb5c0zsMWqdPDIPp78+fSDKcjTNXZU47AMlZ955afZ5x5clMkTeEfJQ
QHAS50iDezwsDoQSjDHs7y4Me1X7eNfe7QUrE0WQ6oln0y8t44oe7wsrkE30QCEgeWZI4b+avYKM
LD2CqeRDiHH78Nw9xOo5gc2F328SOqH3JYTlclSCzO1SLjiLhk/sCtT7OCBXsdNyyRgjYKorWYGn
pQQTyiSkK+nhGAlsFgDt/m2lMe0gAxJXwpIRGSHdHdcaxWR1H96dnMd98DfjJodYQ6KpT8uXzxCc
qQoE6NGVUMXG6DRM+tZa4r23A/kqP//97N3FYrBbLstlAy80gEEyNZAcM6rgsoKQyXt2G8vVJqAT
3obuXMOcphyamKqwWrDwFBgbykrS9ICtfd2vvWge/QE4UzTx9y8zJ+78cT9wsJNzWTcYVqG88U1f
vNWUntyz6mEJ/ycq0ybgeNM5j1R/oDnrP7EyXi8xMDac0Yh/3dGa7U1umb0WD6IKbar8Vvm8EVCW
QMuTXw5x1lvX3h9X7lxwtz9M7uYvh3R0zIt4adNoiilKf7uj8WHBu0ZZEEe3/m2+HTgGuZ4N9BS2
PqgmT2Lrdd7NN6Dr5n58roQxgaMQtgbFqliheA/Qx39dHGr/PGAE4EIrQXRWM/6u3Z26gMOBshNV
nY5yFL4LZ43k/TDGFZV2j7F3cvbSTr2lwiaj4aX3dGjC7Fjh60UyC5xRwhr9+6RC9CUB9hJDp3j5
QF2ozius8HQ+vEIdlsFtndvPEcw0Z7gT6d4vFM7yi1DbBq9DhgybMfNtDXZEEMvh9kYlh/0GqY3r
My/SdN+TOg6uB/3v3BFbZnNRhDmvo8ZC4TnbHiVGT1SqULH/8kGD+LRXKLCPTqOtO0QthSIUrAZA
P9C5Ve8FTUVyJncivMePBevWWbr5ZYRBYHZmF+LbkLxJ6hyU012++bkniF9a056dv/e5UgJ8lf2z
2BkOZ6LoR4cP+hehlcNCRW5iooJoLnzwE8S8DWfDmTingOy4fGm2kzwG8ZWQsKbdDghL9cCwJB99
SIqNV9ggpChbcGBXv/1DF63dx9bn4FjLGDHeqBhhXwL3zArjd/SQusDfYok9MbfendkMKzmSXsAN
guebya41xXCmPNaABCy+rCCtidkCTBF9IkQaurIIriWW9cgucwkShmZ9vqFIgaq10E7d9mtfvfbp
y8/TqMZYBTiM05pfj1oRm2HoXOhtLQ+r/IrDRoOOtwWby4oekV/BAvqEndS0739IyhBr0OTSCrZW
10MTVKabrGmGG9yFevPqENWOSMp4hFcKB5qIHfwA6n+8J5CVfENaPsNiLTmkJ0w2pN0MuCpYvch7
HyOi1FaqEtGwPNF3NKOP0dE5NGfA0SKABgQ5RiEL8mnnRw5Se8xOVDk4l6zMxhKkYRMzJOqpx5fq
Qqmh9oRdJPw1Fl96Huc0qQl+yUYioaBgy9bXFjRoO7bgs0rbe0NSW+H9BpNB5eSEBjlSjkxGkItC
3KmCyxKBawjUb6tXJ49dBXAAy/mk8lpYZMLmtc0dHQ090ctykcdtXvPLQeU4HLVIZZqAiMpVdlcs
n1T/zWCrBxygGJ118nyKCAdpS6BTKFLiT2miqNmu/3RE1fPiH7t8/zTDAICaBgmtnxzRQpX+1gi3
RIgCMDNk2+sKZBsIufGftbHm7Rd89mmCC1TncvYwu277lXuZJQsEdfWTNsu2hG18q22W3+ULMj3c
laVS+HQhmEPsxJX1dMBGLyz6t+fGYtFB5j8xiFvZYWbF4/bwCDUpurDPg39Ayu/ZzwsPvquWefBf
MRUXjwcZIpfI+za0WQYwBq4WwCtACkAznKnTGoEM4BwNV+U2eOb1Qulh8OfJPAU3Xrs14ScQR3lY
O9yYROSOMacKlu4GAQv8ov3nqFF2rJ7CI3GZ3hpzffbeW/1XVI3QPkA4QDL+PJ5IOCnhgsK+9ZCE
ZYNWzbzRNX1Nj04rBicFrFVxKf1sGFZn12gLmAPzRqfOe/g4at19tGwA7OWyaXiqHhAKnC/PIBFo
dbvMn3Cp3g6Yt1COYi7nHo8NSR7jTyK5ZJntsfUEdO24KEsKgulK5ArabUw7+ZspcWjXNL6ePsxX
uIUgozwqBAd3UKTfjjC3gbr8JtcMzqzrJ0Hwa0OBWx6eGHiy+k9zvzQDXil6OEK0ZzVochN1sQ46
GEA5eEOi+8tf/bZfDi90ScFzQ6H4q/6kNkwhlzLUSF3olGnWUdmj36MKxCWBRtByk38vDsqgNX+z
kVw6DPBrFD1IWCdG0IjiSSv34ydzYA3n81NGPZgNmohz6CcvDuO9JErGZ4w7GwnVwW2u3ZlMeLri
vBoBydLAXfHHwdmuZljH5v0Y4sELYudq/5JI+/ehEYIlYHZgA5ifJQ0tgtp1a6BkIHf284lhHo0U
TJKVIkwUFKgoT0OLmhu2o395eefR41CG8HUwy4NBygTRGtWIz3lxlNkkA3PyhrgxxYl32/NvW/Ee
CBDspOlv//gmfKwHwYzZlO89LBfhGWACbqFdjeRlKteuafhbwBpC7vCJRZbWS7tC2vrvYS4UXKJH
AdJjTb9i59C+SrwVHMMVEOllQbZsPxkXXOgfmWq9NleCrOt/KcZ8IU92q3WYOX3wl1WoLRhX1yAb
p+GDy+Qt2McrqC/dSkZCuNs0L4gh/e2S4qvxbfBgiiRRiuIUAs6bdxywuV+x8V7nUHwSUDYU/OYK
QlPTK85ODNh4aATiQueZJ8zwHzQ/OWAZb+bsxjpmBU0iNdo+rr+0gVjpxR1a3eLjwgLJZ+ezV2EE
+FKGj5CZFwj8EXc/8KjtPu+V/trxoBzoPhQDSBiieOAbNDfs8+Eaa1hQPD8YTJ0BpZaMwkiUdNZr
FADckJLanjOIcGTxFJ88CmwjUS8uJTMT0fWJhL3Qa0QUi4rLjJEFV5md1+itk78tREZO1YdjIJBd
sdReRnTf/DNjCbew3A6SDoUdf1pUdDKxlFpVOke5cQ2jIXBMrrvltc+nc2lamVpyo3n92jkafA7R
/GARwR336a8xsA9xcCHHS6Ck37xVBsSANYEMxBoMO+8yAcc9E+NJ/LF/PtnS1nLz2oMk4AFnOfNg
tITOIQ4avtye3LQQjs/EmiVfD2UZ7PIc6SAjAsJiW0w18WCmP5U6tQrFBVKKYwLvWP4C7LPLZUuH
n0j1HyZVdAuufZC1LI5UrP449SBQwyJs9zNksieU4+uTv8VASMcVni7TfQWXIRN4cSgvixFf1SHm
4qLTPQu4Xl5n1gg5Bsb/0qRfv006JSGNuPT9ciTlA35wOr34R3WXITSBvDSVvy9TptxejP33i/aQ
ftL7oQbyAjMHwGN3+yag84Z8R5Iwuf0bWlIlWG2wkfDgBZC3u+kXbv8hgby74WyGq5ZNBTekTKNI
+Q4f4auiRdUJTJSoPkKLGEqyybhK4C8Wq1XD3oRnseINpTTk3tzVsN1ufzPj/ww4+f/G34gd12bH
ZHmYy09RFUrPJwNOiWeUzDu5SWcKY5k4IAkYZJfBJObjrxadcXf1hA96t1c7qWY38iTwOQOssX/1
5dnupzbmF8QLrfryVDd3yQedfOzJTF4HX5AXpPmWXfT43u/3MnblRSFYXHWIs+z2+V9/Jw5VMpr9
/poFP8IzvhCIK0Pv/99mMlOVeTc/iB0LZhRjrXdd68dz1q0hCzz3z0/X2GP1gZ/I0+hQ4JW6j1gP
ez0PF2D6UHXQQDELpwXuw0GfyBRf3u044s36zCt0HTyN/dfF9UcJOEILOBwP48OB+TKnRXC89o/H
zDkex+PDeDHuXuxuNOW0psXvLkqnJjYcfqCDJpbD9FmJ7DKlJTbsDZFqvyA9g7dB3mqyFmfEi03O
fG6Sc97gxikB+uXJf/CptUM5JhPeUL4udyGUjUM85CsnmzNgt2u6G5XuaKdyZvF4NOu0Fjum1HyH
apw7CRlefq+8IZxvu7ZDgjanDEI0eD1yr8d/Rie80fxJmYi/7TGfWvaQ/oUsv8X/gQvJkETEPc4j
sf6iXh2UBBkeDicfbsMBHg79e4vD3bLHY3CGlbiqyKxdjWTejqMpPRs76X+pfzkdC5BaOBE6A8TB
f3Q2w8tYHHvELEs+TrwdeEFSZLjiJNmCeIUdpglTUALEP9CeDYoVSdyTYIhfsJluz2iGOEIe0dSS
fvw9bziJoIZIprKcZL/bjo6Ro8l1MqSFCiYBx1W+v/sdWQQJnmTTgo7T5YnPmnRpcntABQan5WEY
EtHXyZifjup2X4uGetqZyrnSPSzK6IEH2jtCGiHGFqJM2OwM9L8t36QZLnrW6j54ziSHTy4R8vdA
ZVRWrcV7IepcGmG6aCxvHHjwd9NNav9mBa3PFNIS1eo19t63f+/US4+MIKEBJLitsVw28RrGBTFU
JkS6g9mdBygJdIQ7/S0xCPipYzaXbNisLf+z8fLQkP2GDRMgC/4xALlIYRLI3SbsUwa28FRL+K1E
uy7ShTX9+OmCV4QP4s/v7bPHE/G7hMhSogTo2gUiZRJUwyKKgy6TFYF/miG4D6xtfBq3f0+/pXFJ
QnBEBS9XDI/PuXTneNVTyLZMkWRxevM48mjNA6zFL+q49eCR8WgK69ioKISSet4p+GiJtZXckOza
YmEMT8iTbeqH2QpAKREZcvWzbWFybHr3pfCfIOOBInFEoMomDqxsT5YFrHyOR1na/p+YhlMLmbj6
wPQ0XoI83IEoXJC1mB0YHJo2snlzLKQbjA1R+MtDx0ENB7rFr7x35R76RCBig9ddjrXws/79rzlq
9KQmF9zuBxO+I7MP09R7cNr0oQi2+7e9PsgaWP1GCVJrvHcdawrEqQ3rg6o4LTj5a95XY4Tng5o4
VueySP8IjUuXcOjQU0f8xohjSvylLPXQ7WC/UJzbwHpZKHIMWa1lfU7CFoPTH07JxIaviIMlZoTA
vKgpWDlbo8ZBYGAIUKyorBW/oyQu07I+4ELjgxyNEXxA9yUo9OSuVlxeMyzlvgZk8HKwk+AmtEKY
Cnd8BQP82r0YV7DPHhgw2PbBmSBGCblH/v5uQrIyLcYLJvofqEustOZY2XzLVrQqLM1v7l4gCVmA
QsGI8RI0b4jpa/wj876m2Lvr8BlLM2id7Pe/dAMrQSSK+LE2llfFbXZ18tPmiL8XVtUFoGBC3l58
IBkfn9gktaMPGY4gRmn0qO3boXh1EibFTzLicIV44NELar3QfNldf8utXO0WW7EYMKa0UXzgcv/v
11FdmOzgtLnf95a3Y7zANcDFsglmVe2YumeBGQxxdgtHexQ0Nyf9x9wZtsklsppOjoV7s9NYEje8
RDHul5PUyxjcIQkNZaRdY+HRgE+rO3gBzJLD+++OYMyFjdm8+ggy0j9k3duKJDivpFjZorGKR5A8
+ZMv7piTLTABENnNB0JLgGoMt1JJgf344iKQ9RpTo+HjAIHeBrrnibVjcHr5ccH6Lj5a5BADcf+y
tOVzQQfhHXkYwgDmkdYLpib/biNB0sTIQRZjdnoMiX8hoBhh490Ak4hsyj3YDtGR+73ukrwZWHMV
dcKWiRPoiMd8FKnxJWgOXh3DaSGGAJ9vODeN3W1Jklf2xqX00oFxyUnvVzhT4KYASwSbVC82Jldy
b3Hs4R2vvPfRGuaVZ6KOtR+LW68Ftww3u/Z22Xz0T2oESdfiGTddbZUjOaoHCogPqvUkdkG68mO6
wEQEsCeFFnSpcWtF6UUORO+1yqEcbRp0QFOzX0NyUqI3veYJ3DtuugtIHdAmpicaQmozIn5UB072
Q76mbhLsdJVAPpSqTzWDcszs6xFYm1nZmBJgxlLfh3AhXncbL2G8z1MidNmzv3teGnBWNMFGQUY5
5jqGEhK7XIzM6G5204nitTH/R3qTzJC83QfJTD9uIzF2EbAW8JZr81eUUE/IfOC/TXP3qypOHdmb
nmFFrCyDT0+2MImCFRdOcCxqvnQgVccN47TfPdg37e+duV6IBBcKcTJLZqVXYyAmk5APrEh4kZxa
rN4zSByfOEjxGaFIE0NBPH1QboJdaN7WchJcUFG/GV7NlATB8YERfnH3W4kHzZpBIltYXXhK5vFF
1WA/fuyE+NWjb1a6VfDo1NPtv9/ICk4mWxY3yhqgOwlq3mIpd2z32/3SMfuQexwksUF+FI8SvLfZ
ZTQ2BlkTwT9DBuvB9/58ndpVnA5f39EOCx4gnSDkzJl50bLYCWlRllp5SGN6XkiKt1xa+A5FON81
gNYFXremcrVde7knyZ0te7FouYuVrC7An7PvhYRN7gkzPRxA9YXEQSMkAxgmBw5sGQD5CxVfPKMr
//8xRsVjW7y2fx+PB7SAgYXYfJhdnIoBAmfRZVySwb68jI0B2RrTx2rZnqardg+zAGyyjHnjTz1U
a31EUshBKfFp1NfPXTo3Exuf7k2JOw/m7S6QOPRMztiKvpxUHxtKOnq+FEhfkPiR5m822Ugwaikx
peYSy//nteGxN1KiowxeJQyyueqgI25w1NFJBstshV3r68WrHShsPkxjGHexDbFJ0EsuVcOu324x
aXrp+uY1GcLJhxXd3RxwhRwHlbQB029DfGVgp/yPpjPrMlyNwvAvspZIBLeZCYlZuMmiEEGQBMGv
P8+mz6nuPlXKkOEb9vAOniIkb3lEMtCiY8pr7uMPyflpUpzm7XGti6nO9r6E1nrdH7qtO0HRsTl+
o8vLgT1whz1xiA1K0SWbJX1I4hlf3V55Y8YAAlaFrSFwvP1cxLHGSydAdNNrV/M78xYy2mDw78DE
EVw7N3pXcZe4r0/b57gF6sDR6JE4dzRboJKRoeEIxFDKBlW6POlUp+NscF89wsKlZMLzkYhSZugS
AJ68uc1ui32BU7tSgGQBObgtRDzpHdHnwqskOuFaQjltXNAcGaeokTuHBqJqFKWpjyNUD5cLstQZ
/bQ7RBkkSil3c566BUjEAzBSJwhGyROHJgsldHpVZ/l/sa8NbpQw3pRdmqMWJBDRkh7Gy9cm10jZ
ykGyamrdClGMo6O3iaiBdqCTmyEIBK0SkxZtV7T5gb3OgeWYz7LBA83l5QftnrkWpn2wqSjSXeZ8
DtIVTvkAL7+DX1PMYdTkEBZp5NOog4L0xK3r8DbzbUpGTxGZdv3bAQRR78yghYhexL7C0NZ9hyB6
ruwy79y6c8FE3gN3TJrGSGSYSMSwhMUmKlX5jBACxh8g5JSiQeUCDkRgAW2rk4+6ArYTG5yudw6M
pRb8+I5d27Q6XosYxK1D/2aIoANcgkZ/ueXggJ7+IJnV6COT+PY4LcDWqDhiLvLqNUDcN+QWZGen
o0efk6ejyoUI6MnLzw5+0PVtknLMdYwj1YOZLYvB5WTrYwqUyvKYC8ZAp1aAutkQIvrDanzGaTOs
aVTBBxdEW0cQImomZmRQSXoKQM8JrCGKJpQn2HWp1fjx+KXhQ2TyS73ZBbcCDaZhNPDLqpsqIgnz
M6H4QG36NUj1SMV4ZTF6A2yk7VKz8i21aJ93U3fXLRoZQIlV/JNoUT7HNdb1j32dPlEfXUJMpgSJ
IDmWI9i1Ecbmm8rH3UHz3xOq3ZDlO/DlAfl+azRSd2IydnM/9wRxkJNGyBf56JiSIAl+bithAb1V
R2tW4l1ZpEkFzNOm099uJUiHdU69EBM26mc9IP70938VNPI1bw+An/qPNEdZMGiXivkkvd0EIMWv
AyumLx+Rb7sFeoF3aRcLmT746CT6DArCDWRpE9C68HAL5+0CLKcKRNmg9mUz7L39FvOXvUn9rzeB
j7KXCvzE61FhoA4/mUlVEG4RiI86dTAQFyeLktPk7VFykkdns8zxqNRTbsC0wuFXkxkur+asafYm
F9MbUViLjWC2np1tDpqfJlLVSid7UlKOhGa6sac1LDAOfrK2TYuqxpksyR9RIWFDYsElziPzp1Yj
YRv0+28ZYKU6dVqxssunXtgB88eoseX/0jT7FS9abPSy3UuGy38E+65EDfRCpS37cKX1uSH3pWv5
7VCW5lTy/2lGgUfKVZvp2ZqGJ5IAfpYq2YZixmZA0cmnVFFSuEDLgm1UiiYhTkXh5mr4uFdH0Y0a
lcSnxN09yWK+QUbck/JJQtA9PVo73ZpSO5H4ZDXg3Iq+pD6rATB+Oc0VhvUvKwvkdETr+PtLuR6S
cahkQJRlOAsO0uIRLobU0SjXcRBSXIkI8unshWTvnP+HN+xEEAcUoqDvBVk/5i/CmauBTgEsAt6x
5lMtapNmEixIguPP/bNJJSkj9JCMqyBJy4xBpDgFQRWln9WJJrSUCqdT3lOEvGA3yLlKbVC+gKva
nMPvtt15Ud2svmKsEoHI8yW+kEsE7oODCokvwgpDIPm1TkwjIcjLwUYkeFq18EMOIHGZRGbVNy5D
+Mh92GCmP1FlS4wvX+SVxDCIHMkBQ88K0D8gKhLAy57RXsLBoJDnz5HQJ9Cl2rglG6Qc4UreyARl
elJoGlFJOxkwUb8VMo6O2mOLxANwCkmn77cMcCYbIoUpjW45QUAonIocANE+8rMASv9dBblqfOKZ
WqfEq4wblGRNbpJ8yV0lUucCF6gNyGWWYIqn/4pac8lbJXOVBPhXw5JcXHJaNFEwVmer51zfPXls
z5ylPErB6/cMuY1Ec8a52wkP0xfBLN1YjCDkJrW/Ka7cJE6LeiCfKD/IXYU3gGYYE31EG0jGuEwF
psGpN4UMJGCG6cWSgS5pGMBcXpbPJRsmRH5ap7XkmXIdsLOiBkWru8k+LuB38XfiiBVOpt5jVpCa
fL8RI4kjGOcGSiNruesoCUZy2u2bKb4c8nZSqZPoVK5RBYALvxmJQyWkBZrH0968SbKGwRSxVkgE
W3+b6fxeeGrId/cIBYBa2j8/oDYRTLexlpK/NLDjgZCd+HU6T/iSglK6r3kURycs2JPcliqtMKSS
Tc2pr1jaPaE//yjQ1G0oRYGL//LW8o3UdprLs9vqatxJ3DGFRybENphksuqFgFtMWdxZB/kTzILl
ehlAfbYp8rpiPw9udOeOh+OLsWgTqgCuCdZrpD1oJdyMxYKepgEAcr0GMCioOpGKR7nZxhKM4iZY
KilwMHgYOGQTNmMBMqHLxP5mAPwz57/fIJOAn/iXwbDiaVsYBBSYSrxXhUMnOC02DKqpYANtGZNc
XC41ktN9YiwuuIzSORNI6iw+68FqgMY5taKH4a9pPQUzTlDOU37/G4eMMZYIWVCu9q8q8xvH8h7y
2b9RS8mryy39Jjfy+XIcwvbzvbfBBgIYUVxJpZUktSlvK3RJSXuo2Mm/huCzSnBp9IGGr5AYfR7N
5/6PFcimKNLXdEXkr9wR6ZAcRnCawVDRa15e5LL+7CZ7wU9ff9kXZ3ZKI2cD9/YgmDDP5OVsgA2g
ntJ3mWwhd7Fw/s5KClRyaSWvkoUfqhbTSqaE5F+y3snC9bGYbNJDmdddeZ14VPxWQ7na8gseIVqQ
a07Dl9VTp2ota/eKFwp2qYLxIQu75LzyHDiugdwr+f5X7ZBalwxdKBewygTkJ6uBwpSXj6YJIysY
afmGZsx3HfsW2+X4ZQN4OjIZ5Wh+X/JuuS1H6XAE6nfbIy2H70vHAMoM7yTr4WYjW5qcNkwz54nN
0tGRtc9kk91IpZ2LIStmFrAn0WISEyZ+L9dotbp04wIlHMAf/WZUnz9GBKo7gCdIO+IuEyhyEgXV
EUMhSt6nGGXE8watXnzJKWDSiiaTLhdg0n+DikrgPnGYGXI13ybyNhNZS1hJbC7CfNvqUi71R4Qg
/Ld9GE22jVHLok0gL2Ae3S2qeyz4MsLkr6zQssDIKUhDRBZ6agpcTVJmHhbMGae/l4oDDCpOkT0P
S5f/v2R7kPtQe3wPSKYX/RlJ9HWmyaga0Rh6IJ7KokJ99qfIqgWfpXQzyZfobFK4YbmhKAxNVpab
o3uYtce0Gm1aqUuakqw19ETDdHIZAGoVB2H6paCHEWCVv7BGiNSkP9ia55J8vC3cHsVgZdEfis1d
JtbVy7X0jgW1F9AVDdaAW5zvWsSDge6Avw3Wyz7dZJuVSCYSE8uYANXo94c7CI3Dvn0MinkcMqdk
CZutAbQSE35nWb//NPv0rd1j0HKXgUSek8nIH7F8IbnENZbK/m/fQ9XVBXoiokCyh++BhYxkT5PZ
BHrFZm6PmIie6L/KdSXLGHHbDt25dKQYjgwrufYQiL6hCTpxvFq6X0QBTAH+EIERnElFVEp9H4Ou
wYD7SwAlE5ieorwLfkeyATdcFlZZLed06lhJWVcrk2WXESIDTjrXhBL83X//nF1/JB8j4+JfGCBL
MK/iDwr4GDFK6ZvleZv7Oua3+rg2ldsqe4po6Eq/oG3ni6+FpKVIF/y6ESj3NocBzICVSyL7CRkB
uQHXcbSlM5bRQuDXUhC3m0BUVeyDv6s7fF+QhbxeOiCyWnLBpc1x6BP/eYx9bzLpnaGuyqnRMGfE
y3iXYJCFls8jAQI/++0z8FLfF3hWYs68vbX1BcIrdbXfGUfzERNnNOc6V7aEXJw4p8p//C8inJKo
Ht0W+rtMTC7RKZAXy1UXgOMHKCPsJVqB0kQkCiHu5k6EBOe0xWjOslSVti/3b7WiWjMN6+ZAQm8m
GKvT5usamhDNfG++LMOMBN6AmylLnhR3CN1eljwqKb90H3mZ9IBXv+YjaxVPBRgpq9Z34ZLl/Bsw
yQjCUY5/uf0RbF25uCOiy5HsBCw633sjA+RhSqcy+i4ntE1YTdmLzFHE62RTjL5Rl5yErJy8Nw/B
c6f0x0X0RLNMtkqMfyjHiT8X3doQ8WhZfxm68Jh61BC/27OESbL0D8glaKyvNvJUiTe/yUmCe17o
R360YsnnlTINJHRbfbu2Y0qzAgelHCe2JwZ+LRa5EexIufAKKZazqnO63EJuHSmBjPUtnSzg3Y2E
CtODcSXpW+LI6C+97wyQYYlzJgmmz+mzVJpWzZPG/s3S7fnBZQIwif79U3p8Nzq6o/l8+xvbXEd2
auqqTAJiCumdyfCPbdn2OzS9fh004TSQz7IsVAboQXpC5JByO/hHrv521LH2dIEli5HD/wUuhO/y
LTVRp8nlxRP17HqMTKalTHNZR+RScnmmV/NFq2TKtiurjqw5Umh9Y3Yo8+JMesnAljln+L/Q+pvx
MIYkL6DmG74kdyVtk1FJqvdtuBMKMLQY7gxWHpPd/rvq/GKyEDhsQk9Y2sQyYjkQxgc9mjGDNuQu
8McfMU0ZZ8LskNM9csj/BlPbFRQnyIuIbauwIhY+GQSaYHPDUCZONAg3zKVwxXYqw6j9RZnKcico
egndv29FAilOaUwROfVjV07/10r5V4Gv8Qo/ksVjvpE6ct1cbeidEwowc6ZcMwAmDLL/8R2aSwch
SgJmPwfxzSElf5fUXAFTQWJRkmevoiiXrbRFmPRLYeQWyfbLms5h09R+eePpwRqPd8PUdP+GikxP
YAySC7xNWQ3G4Dj4iFJQHxzML9OKIrluTE2QKlPeSJoSCUu+eJBlLPyKd7SaiHeLTAMO025fM/oo
2VhHgjzMnVObu2FjCsTLMpwnE4OiwyDi5jFF5BPartwmsvvBuCv4CXmMm876IZ/U/XPdHRONNWgl
95yTlsK46km7Xy6e9Dd+kVPiSWBBwLerLfBhLBAoVRb4LPxu8OD7dgLR2Ew3fAI5OVkqD8pnuwhK
jLHMMeQA5EuiKhn3rM6sZ3LtjN3dG48pb18sUD4CS+BSs9yYIBp4IfeAtM2E3Axkm7xP4Npk+Lvd
cCeHPxWcuGAMuOhfeHhif93Y5DJieGYC/t4Q6kGSlBUqEoYG+ihopCiO7AvfpgGzjGnG1Dy7sh0g
QPHda1gAtiM0m+BCMPOZzjjC/+Op3KxXyOT87a0SasiWz8oSmyNW2XpAwCSFI9ls5A8+woywD5/I
Dw+T5ef32YCOOO8pUHJUDzYkvldj+NciWtk9ZXrtxlO5WNHch7A9+L7qYUYAD0kQgRfIm7HWyyha
RauaXO3xsCs9Qt42BQyCzTeXCywLOX5uDGpM3LrNJNpkXghqXq4HsaMEI1JIQOamK9WpW1+CHAm6
deaHtCglTP/tNbHLlPrOBZkJUgiQLxKuLcWaxZV9h+CDNA9G5EAe/71eZgHHigkQmbBERTLx3uRX
d+cXwTY5HdnD6Od/pwwHxq2Zf6KMKUZXnNscciGk6iFNc11msXxR8xCMFVYGA90ka+AkV2G0GjCh
JTBuk0oTkMkK/ysWySWTU+kYoYDM5C1gFvGjrEcJZAyAQgziUJZK+QUfw3eCQdts+IZsQC6W1Idk
OZDveDrziSEbrto9+jU8VWBmDFQnpDTx7eJKbqRaDSwK6MRCkG4fetfBDUupsXbt68Pbu98evtBC
RPHROoR1BOyW7WHpJEgqQJke6N1aoPdlx0zs791VPUHWSK/qf5oDfEezBbdCvii70c9FCx8XPBgY
SNzTPe7TkoUjLcdzGabes9PN0WVFRbAN5ihum0m7TV92/YKNDsn2uUY6MAmOQE4fAIkZHsfupV88
YLRU7/ChTA8plGjrBApzpRq6jS5byU76QF0eKDUYV517y4PiLe6+UIsYwNHKW6MUFDzpbf+MN4PS
1Z5gnAlRW+S6XZrH1D7UEKJ3h42oQLes8E7QFUPAGxFOHRPoCOA5EgRY3naJjkEHauakGZXBY48P
KjQUUAleMqpm5aw9zAdQUOAdvtBDbXqkhmYtKDb5QEGUvdaPx1e/tE+95+bIbojxKoXyGsyFi1Ub
8xyPfsVh8vKpE5E1qUP6VRbgyfA8U5bq8rHpdDWXkUAv9wHfhTd3n2HiYeu1prudzHEqmJ5yvw0X
E6Ql0Man82EfmW0qGJV0D4zG8oGShxY2huhVI3JywrPHQpniI7tO237v63tABfmaRjO6LjAe5ic6
gtn4ylfOVxVUwTFq7PAevB/EcIF+4gURZqrZMOo148rSf3Uyxjfk3A3vujlPFAwjzWthwiZCRDil
ZHE3Hy906Y0E/V38z637XxLwLISnd+gBrTMMcP4elZVBLMCz8fQyLhTKIC0wm+D4Y6ODbulThLAV
6JFogpC/ge6PndasdGJHxfm+DUgamREG/QpQu4NNmhlT98Ci7xM0sDlAOe01QqVWXWS4S6K4IQap
Ch02URWoUQm6T9nQ0Xsj5MdfDcwfIvOgnLvFAXos5iqNeUoFPTdv+G1P0VZ0NdQi8KQQ5S4G//5I
bqFvj9NXw7gdx8cE76/jqQ9pRmmKNi74ACoWyZU1DX1xMA4uOXuMW+5CC5QrIKZXeIsuU33t8DF0
wVc1BVLJuavNGcJ9OpvgaLDxKdFjergHba88TCSWqRua6fgNIBgMCH3w+vDWwSkAHVb0pYk2qXpm
7olOW68T4sIFSqFtIWHQoD/X/aSGvv84NV5/7KrLixm/EX2bP159hn5dNNTQojjV7CvzhtLwoXe8
eQwcJMNTT5RiIvg7HNStbXQ2j9Vl2Nncn72O6umKXyw6dRNPWADvhBDX6A4Q0G4MdTSLcvMKL9w7
IGU+iKPGwS7qXdgH1Z8CmaF/jTD+owLVsVR4IpSUj2aBXQjmg2HpdD7SAEQuPe0dnNOKpiVq/MQn
xc1CbeVBmw3bA/TeLnDyUcS22qDaEV/A6VT1T35mX3vF8h4i1+C8tue/2uINrUxb5+ML21dqXnvX
ctfkJna8Vy3sRO81+Bl9nwd1BMj9Y+wmPkjPkgmSnT3EIC4AhFp+GxwlJgeCoHk3ndQ7DBkWKkJ9
dg3neLgqb4I+SEi1kNW6AkuA1dRbAC7aHbtaImmKxtj1NSMNPIv9fDt31EnaHjiY61gHuYo9SAzZ
m774X8k2BnAReiYVH+Q5PgQCGaidGwSHQTO6D/Md7ibYzKWsUbfwgqRE06Zn25ihLXJlkNNIrtmg
jF4P94h7+vkhBmAFcL6vHo5uXakHrxH7JX4pwtuyxa641pBB7tFqyohs50UmEim6CxYgPPnUmffX
0WNe6yLSOepMM+AqDE8UXgGEKMh7o74CoQ39qnW8ykfo0lTQobGVF/QvV6yJ+RPTLvpsLt4DkOrH
oEv7mepQirBlrXsXpIcrS3PjT5fiOuKZtI+H+Zpye44qCLaGt6WuuE0QDdBV7siK4xWdUd9X/7Q1
pGRUkWt29caayLoUiFX656LLj6pmV5V15kLnoyO8p5ZXomh4drSbWRFkXMQbSUVC7eTotO8pZb+N
TjG6DTW8e5g+CCQW1uuEfPYGeSEgaToh4ljtp+uLanFmxVRh2Vpw28vRYYls0B6KWcmrDD7sltAY
PeKUh281WSIig6wf6xbzMIft1r7s0Mf/6g+y8ZRzrGb/2A5VKtFQo9EwEqFIrgS6tZguqn+fifB+
eXVm3hf1/S0sx8e/DPe0CTed+1XzFAZFvLwtUCcplgf63YhV26zizOJO9GCh7bDyg9DFGxiOCkEY
IPqW+aDSs8JghP1Aw+UJmtnTxXU5NVD+/1TOBbbKuHqhM22A1KvdLK1tlwN4i+1hBiiWmggZ+ze8
qDGFH1a+qospAB/L8q1VBksrW9UDZVWKU8hzsJ2DRIAQgmQXqSXIoGFrc7sJ6TTRHaX0XjRo6HKi
+t0k1au8okdnPEACpK86Hyx84Pa5is8UfZg56nrbzyD9ey2fNeM+ay/enBUIL1i/axh9LJoaRUJ0
MBouLilpgbYIW1Dy9Fr49y0JmdidGkvx3NSm9QogARLSLF6vBYozMw0Vr9LtPF3kbD4NYEnmFSVE
gKrdxDsPURuHP3l9WYiktzKnBodk2InQwemQaPeZTC2AxauEHQZAIJJGBr9KP3b+sXlC0RCcJChi
pieOMQWidrjR0e0+2ArRZNtkkKa63ylt5PSrzLoyGoEfnGHcyCpzpxpDEHPs4/NFNAMCTi/7D8hg
XC8KhuB1wF2wc6Rf0a01074ZNf+aES997NOArWOkov4d79U+LpITxX9O7khTz+MgdYD1YsueBrdp
Cddt1rhYYBVZ+hkhRE9c3MbowYQGELeqkE9OFbOOhfYspvwSZsOKPWIeL85uEy728qpgMxevGOTN
jigvUenOTLin8Spen9b34ZEjBdfBro+cFniHm1ABS2g09EC4ezgEkS8iBaCL/koGeqJjHTYlYo9H
AtrkRI6aDRiEKTLA2K6AwDA7G/2F5kaEIQVi1EC2CXHYiCmvgYqh4PTY4y2kIhlDNNv2ssyQejou
bkT5u6x3CVW/6Xe41w33BV4Tcdrhgwbay6iPs5t9vCKUQoeJGmLC2vk2qcFzjRtrZl/CYD0aKqP+
AN/18MdcARuZwVhLjPNSXxMhFW2mNRaV57/WIjvZJ/MJCIzAqYkyLrLIYlFVdUxCB3CFbUAOmcMx
ABE9gSd7W4lutSBcgPKKt8dN2r/Mb+vLGumeYg3japIjSPNFyVQzFVutAi3sykbgDKmVZ+GqC6Yk
2ndNHGSPmoc4Oj3PGsxnAy2TB9LTk0/3Nkk5h8SqGa3cLrFEuDndkrIMdqHdbNClKoClxSHkANrL
+4L9WtuWaJFRucCgM3d1sM+ohuG5pDAfWOosWJ76EYyrk1H5r4zsAVzp0oSZ7LworyhuQ0MNv5s+
3CYkTQJlomV2ixoGlWbCXARqhkH0dYpjdBwV4+b8PcE4CblZkaQugta8tasuxntajF6D2+i8yyYJ
rOHMmFVW0k36eT/2lfk9eAZw0sanYTbUnOs0jiC0NViB6URjLBnhRY2bdLHWosv4Om1gLIP8Nvge
sMKx0dnDEtQpLNz4No4O/rubdy9BOX2ur9OKGR20nTu6AedxG4VJKoM+EiEYdSDd3HBQjegXQYH0
7ccup68UlBDcSghrLO5TJFTW9/V5nCzf3cu43jDO4/MYRwmEs2PEkJMtb0k5vqdCBZ3f+HsZ1wZH
jjAFZQhggiiDVUB+qUVYiUbHIG8YGnDuAGtseG8wdcfnQHVv61uAtsH+jgnyOahH6fQ8V2F5oX4G
3ult4enzp/1lDQPxmQJrUCZJZR1JJlENpzwTwbUDW0KfB5oeYp3wnv/ufGSl9tvYFSn7bMq1zIZQ
hsc3rmH7LwZtutb/HogivXl9xUlgDcE2zIf+lZRYsUHmZq2gOEA74zgrB2+yK3qi6ShzCw/Zd8QZ
ygbCD49p7HcA+oy5A0WA9KG5pNZSUkBC5N/vOBgcE7ngdTAjC2E/uISd4OYd5vW/G0eLbaLTiGor
XbHO80/vEWEtlf8hqQ7Y7AHnnH7jEiAcsaevDt43ySQqWAJNwth00KAPWcnQfoH1JEPuwBPnOxVr
B5xBCBOMBCFEkGh9NTjtKjCYBMy0SRVTR8dtS2atNVHCl+e2gj+MUb1jyBsku2TGopCgyYkOMJWo
xAAIz2R5LjRm1Vav5KG75EnpLHUvG96TpyGS1PiueSqtjCOlJ8y5E834Zns8gYiPxvH3V1hz8z0Y
usq4lVBC2euYrnxGzX75hwlP5SN4tYacFDEDO3Ni8JrnpjNOWB928ZD/xUuk4p8oSaCBxWEiz2K9
yORe5hOxFzLq5uBJuN0WBSfege+bFLxt6D+0jisUYgmF539xV/EpckoCUc0eM5QNyp26eHloRrLJ
Hhv208cCCybAHc2dmkliCRv8sxBH8XQVs3hvAJLHNYMnkTBjvgUcE1f7xRFXdT5SkH7pSMf4CzLL
LkfF9mBMOUplwzfKAkTTCruTQbnLdp2ANxCyWj7DObAXDz8LHmCb54mxpSyOE1gIj12Jp+AbEHsy
UH1+Dys9H1wmZL6/VEOCHBFRvI6EAwBs5Np7DCqesYE2MVK8e4jg1Ir3LEc3oqRN079PqllrUVIz
KAie34FC+kwZPiDinevrOp47YsWdj1Vg/xinsLv2P4jNNYz2x8wupAAmetKiQEnt0skDQn0CDZWN
DIClKtrRbF7X1TN8oBzVsZpET9RGn6SfB7sNnp5MgVWFjBG9REZ+oALTefUR7uggjkr6gukCAndN
W7IYAm2klYkyKH4cF80jyBG3QJbxYBWqqX8teyg+KCGdW/gsezD2bbAxoO+Z3aIBQbZKFKKtchwW
QNE/DCURlYgMMdZ28EQVj2ovqHdFUswCVCcKzbTGUzdnv4BZsXliq4bIKo4EmvVkpDMVUVaICZdw
hTRLwgtMbYHv1jETcPlG1Szk8EXYqTkUgSfBJdKSIto4m69lXvgFoUL0oLOkaOiVvASgbDbo1TEF
62T5hpYYr11tqS2UXYHXxPwO7/yNzQPbIvwH7t9SnaoUqM9EfBaRA9FCQcMA3ilVvXl9/Ry+FvcN
U+s2QbFkhNty2BmjocnkZedDPo7Jx9QnYga5NsZQvscCgdQsFLCjVVDSYEk/OKwqb4q8vrblJWrM
BbIvnC4qZ7SjmfuEdhYMmrufK04j9urMZKyKDA1pCS7i9oZMyJdxgX/WgvoMtRYWLW3aMpUxhYlN
Y/q+4BpiUA25bACOo0rGqs96Tix13n/GlwXHeJ4Qop9G+erau08o+5utQRNe8GfQ8NJ+c/zaxMtc
sx5Pm4VDY7pxYdFroEc5y0fx8EYCN4q3zExWEf5lOWG9kilotbscJ/KwrBIvYhF+R92dxaVGTAQ/
Mu09j8vWrVdrugfQb+0+UxC5N+LAG4t6ivjUpv52KxxaV2QP7101/kzfwUPWgXynpg5HQdj4y21O
q+tKn8f7zl88gimXbG41+oSq9VzEaIlbLGnK3ajhy7O5b+4hejdM9IR1N+r8kaE34elAPx8/uAgl
gfpGX2a7644FUB9qVtZn58UR/eSfVi/MvvRuMyiXOfBxfXFeYeCBKNIMVh16SrX+gRiksakNG96t
9+4W4xf85CeQ0YOXTfU/pBZ6+uQawbL3a+MPJWkf/7/xaXZetPvJoD1M3dOu2NTGnXF7eJjo7DMe
wWN7TVj2mV62CIVuydGgdGDMXotqUIbaBZZDxmGqTjEA9I4N1hBcgtkunc+yHiTzOqNxyERNg1NA
eS+o5i+ecPJ52+dU6z2jC3vo04MogBQmK8w5NqDj6Hs4/YTMrA6NtnmGXFUQhkoifCk9EpZ6yyIr
QVwUxdcYGBuGfLCiQpgTAniU2v3nu4TEmvMquiUKWMfuC8Ma1NNu8G/6Oirryr7401om7m8oCf4x
Owct3HUVimFmZ9qcXL1bH3YZywVjrmUcsZ/daNDlMX6k2onC4yDF446zY+WcYD7dYa9tEbyiLJae
nPYGXXiWD8qHFB+RvmAETe67zlbH0+gZFhNlE7dVl/SXGguoOYRfkB51My9fHUMGMIXT3sXLdwgg
n5pma6b3swhyU5DuWgiMtkVKsY7j7IYa6XtVbFUUOXUD4wAkZfEIZV3WZocKkYW+Rj0DUt3BytHq
IU8FNpNXVr13ABJ0NI47CAlqy34RfSw5xjNIJ+rarA3gEyzcI0YXzVKWPLMkUZ09aVhG5JHcHgQZ
utmusWTnPVr1HeK/DuK8aFXXpLDZL/pS4kWxGo2mxGbq4UZ3CNm9MjvfEW6jDG7EPc1OPCwS0BOf
o3FMINCDhQQo57pvdaRSce/TviVZq/3BtUBTCC+q2xDP3yCmSoDyskPhLfUgupL4PuZMo0aPgaL1
3oBW6ewzMCl5UWAes4OWsCMmWP341SxdsX/fN1xGJnDaMkXIuVh+yw6UN55dPFMfc6yNy1Lkg2PF
PT5dmgpPaputv+M1bFPy0WnUzIQu2gZmMGYm9aEIe9Tme2GLrw5ahxZ1HcQXKqOOc/mSqzjEcC7G
UmagGpe3vDWnqI8QVWWBQmQReQ40CmrTatSaqH+PPR6rWCqU82wOidc9DorBGZ2BY7cVIq7g4vEy
fHu1PnnvijcFUNn6O3SP/U/UGOi4vXQ8Whostm4CmkVhu6ZfBN549YoqlqnHmi35PD2tVUcqeMy7
IfSvI4prtSUCfFS0qj1UnXJdi5IxhVz/OhIqXW5heUzlslCtyxB7xi6VRZj2KVWoZbVmvesrlBU7
Rjy6R4iHNM4shqKa1KZ4kvkN/J1P42qdjVvRZXj6GNGJEGPNgJWbtMpG+eA1UfqMYVVwIbftdXUG
CJiQDpLHejCxTQlhPGB3PbSnn5NTT+siyzxB6pZohIQ7B2ueGkh2yT8smD2dyuh7DTfGL7nVvVvd
OjvSQmnROzp5d9zdUxNPsX1jlo2BCFAzqebUtyiJ1v44Ny6Bvu9I+FLCQPvrRLAGMXPGnxvh1h6F
eJ/K+JZxVklNjSFP56wjbEhhqxFHoWJM8xMHU5ddeIKpL0kNYMX2F4xS2jRp6NhV0jC1BuztALop
EMjjaDmdCudBnwnmM8+hoUyHMbd98JxKSGcWrKj0Fgvr0BdVNn6vTDQwRGeTosjolrrvcbqoB/qM
Osn4hXgMbAneV0Awly9zuobKcmvawn9cH4Dv7V+9z1DpvoafYdkre59JfZTDs4gDELS7HAdwYjr4
FS3mm2Q8OEqty149uC4a407/gFPR1T/MJBI6986wrd5QWOnXgJbL6SMJQgJPRcrIV7w6BBOcBkIa
SDxERNENrOw3m+dtmPrNheqVO8VPR9VA4lsUyXoYWE/v3TOC5q/+Bdqdhj3kBdIwsyx8AfxXEdBW
QiU89utue8BRjc40obngqAwe+gmqWNiD1Pyy1wBzEHJN7Nx78FV5+LCDjYnti/tdzSuP9RBtCKVb
AttWYcrDCxfStgvFhJqUIDI+QshelF4HX4U6MkSJow5b3AqBbmEY4tBKY0pePXFnfzkCB0V6Udjq
bZvszB0BIByg0wy88OGhvsMkpbvXRRb/S1SBceWAuwH0ktA6RkwExgfOjlzYA+5OaPWBxhFtjg+N
celMS2enBNtJVGPqnNgeLDEY6Ct3WrAud+7Tw83NzD2H9MgsMpbeMfxgnn6hHSXycaqvQBdV/I8P
qQgwkojq35ZIcq8+XjfpsU6eBuq4AQIksVubS1ifZSPkGfx7+PLJYsL3jnn1aRvsQwcEmNHBloYd
0t8zHXI1P516Z+e9UxaC3zhyEOVMhYJdDi7WHSpUAtNQ2B4oNS0bsycDQPr0MA4grN6ci9VZNPtH
h17KCM/mPtSnEVQxlgbFEaojVWkbaxmwIuIpn1OWxfMVlSvOAetuik0fn+TvEj52Ik4NAdLJoJk1
vXIFLQvKGXsB9EhUQWkPwjazGGxGCnXxPrwPD1BAws1rimfOyxtMZbVo7wl5Jlw3o+k1SUD2x+V9
S6F8AMka2jSzX9/X56vGgAb2+NlVPMW/bcoRRPF8zC8J9H51U9XS5uflxar4lzWrtiFszXG1gjVp
Vzti03x0GlHJJrcLyf6UDd0LEtbJfcFmm6y0LoXi7tmP+21CjiUBN8ky2sDkj6ceLalsht04emKw
3K10Jkk4MFD0jDEQZ/F8SROVxBSuLCk24UeCGYsp7c9Q9bgoKONg4Qp3k+obVBJaL2QO0/ryNLgv
Mm4+dXfSY2pwy6SH94qV2XePykE66gRP/2xpiHLow4tDW99EOj9UF49Be6nAJL05rQXHh7XvfdKe
v4P64DFj6E6a2FDPaV8BWNF6yEEKbZ/tgGiAXaXNIq5axVDb36Ydh2HazXpn8Oc+ObvKcdyHF7zu
T3Y8vA5O/gvixY1nnEZ3OhOJR2F8qPabXrU6LOHJo3EMPCAlF6TtYF8A+HezgGow67yGNoNBrZUt
4P5wrRdLSSFQSaV3KLpN3QMKgPIEq67ALrBPZOoJNyJKKJMDSWZ43dHpuZVdCmMVsum1/h2qS3T/
O82bUwq2yhbhwhQ9ZNw+15+OREbQMcr9GXD/ncJ2iees6CnCpqefRd53muMQB3YKZcV4/aqo+sCs
OfbOqwvyjYTGlN4JLog+3EZwx/+RcgXOy2jYk2MgWMVtEA3xFAYq+ezTzjBtG6SLY59jIubotSKa
PajO45RmiukOBkVWY9KeXGgbISpB+9lIt9dpO7oH2hN5RwMbMmpg96DqFgI9ZorepyLBqdsf6gFU
CWIDjvaNoplKAda+RX4zwd6lHSSTGrJS+C7Z2fC1PnLH7QzIUfRys0kx0/37WN9om5ZmnEc07Uen
iHobxXb0/jSYFqh5bakpttlIDNR6Wzvc5Q5kdKwrFLgSg3wbCo6lPrtNEi58Mb0HOqOlicOxQiEX
6umupAuwK0Ydik2srkhkgDmAXssHXLc1Whmx1DHTLfrABc6BGfXI2Fi+LZ06LA0mwFlE+RRpUO3H
wqvpXlGKvdlNsIixxcE0KDYTQc+0TRxL2v7aaT4Hmv29VtnkNrrMULA6kzpAr6ZNzAw/EhWaKp6C
sw7l8p2Kh9NIA2pAuVQzHlDZSW9BgIITbDoMyDq+Q0iZZFKDoabSeZhKw3qsGxQEanZZs29P8VGt
1sel+pfO27PT/laijGzVWyZkLNKbultYgCaB1KEhd7Tjh4OAMNEmiBXI1DCSW8sGcq8pLWYag99G
HhibxXWFGQjLdzk6EV9nY/y9SMvw5CG8oSKjUVqpLIuY/POQhkzMlntd0NK782RKtKta3WEodvpn
Da05+3qzU9V7K7YKG6PFhvu5OqfY6sDPUMzGzS5pOl8tFCdhrWoIl3Qz6JMk8gu8wZTC/hVNUDeO
OxYX/3Cya2Cp0FyGUshd+PxH0nktK6ptYfiJqCIjt5Ix53BjqUtREUWCgE+/v9m7dp/T3atNIMw5
xviTyG9G/N9ikWrgzM7t67WYQHJFIJfmMsjdO6SAPRcOniVDeUxoIZNl5uos8jdX/znVFFitZDMF
yoQBzZIEduIzayQL+oHddk4WAJ3RpoCOvTvMb4mjnn7MCAhp7usbrltSoSSXuO9etaksR+31tWN6
/vxZR/vSRPXfYZtz8r7Ol7YFnTXEwT8vX7/FzN24irl/NXuGDVZzIKPv/u4wuS8Zq/vG7ENbuFO3
94ixCQNte9Yjn0lkf2EvPX9HRXjHBukQqhP9fDtyGTuN7xWO6ZcRuTWMQvN4TGqPb8TosDH+Dtrr
TdjJaYHpKrPb2uKzToi5vt6n+lbd/q4li8MZHfpcAB1c+dWlHaWL96QNhCUQ3n0YLBNwFnGzxjsr
+HlWUHn2COt1rJfOwZeAo1bMP6U5E2ZzZ+5wW1m8FpZwlo3tAXHtwxp+Tz79LuyBTBXOSOBYRSmT
c8I8SdTsyyPgPZuEY/f2iaSTNnhsXztcQwR1geS55sg3RQ4eneSdQG5GuRedFQ4jEW5zCh76BJRq
bLbnTul30+ok07+e7sFvVnFZrwQYgC9HlEw7QheZM2CmjUUlje/+gdyU9SqH/Qy+X/h3+qNjjfX6
9Y0eFy/Ozv9QfsGHoYZnSbL7jbsjEWBqBTJoKkErPYZ0wLV+Tabk18Gv8COaBSF9Tvgu4CTzihC1
CtB9QldJFOh/hvmav/N5MSHMjy23E6ks/QQ4B0X+rpy26xzsyLNins7lYnT0OT4RtHfnBxUoLoIV
AEXXx/VQIyvK9Kqx7K+++di8ebx5u5b1yqE4O0/fU4XIvypWNSfV1tXaCBgwX3lXrioDgB/PfqQh
1VrevtY1bTNTnfiwAHBRbo4w9mR/hEe4lyfarHEt4lI7X0M2jw9AUPpKbDvK4BAdIlIJRuawivVJ
FT+vyhxPlvg3tlbEkTvaiBsgPnBVP9a/oNwlzAAH+SAZant1UpMn2pd3QCAJL5DjzkKSgXT8Dt6r
YmD+qbvXAFNZeDqP03112D1I0xL44qiZPjcv/tPG6rKdl7tuaoyfJ22UDGVUNnpEpMSqJCxU2svn
bpIM88F9+AFECfgkIR5KA2VMVv1YmxeDqBiou9z7uGqEqczsF/cmQHSyz8XNERXcRtbsG38ddDZc
7odwyp0UGUEyLAZEqUel2/KQ1hEO3KQf4EZq464KTcohbXSUB9WY0fo03dh0HTnRhLBNuKnyEZSs
sbAp6K/wRKTC74O2uovC4W/hDH14OGhC6BEEOBYwxdGR3pleE8UN7/EoX7t1gxcXucpcGf94HANj
klwPR8xCB4zeslN2MucfTM+TRW+sRbdhjQU6OX/0HPivHJuOXM4+vhbpmt+NhRhDnIRHujxTY6KR
hx3O6muLcFj0uvFzaEzUmbEQPvThwO05uN/ZLrFF6JaFSIaNGJ78DHmA7f7NhILAiKAYIwiDhMjP
ZjxqcPBmbo1LoY3k5v94BDjHt9GM5DXIyZZf0xzZ7uBv9ocH/sWk4v03Q2PHZZ7GpOXlEA6RsfPi
ucJgYNqhQeBvwGNAV3829Nx/f8tOH+azDIqxDheC/J8y4A4nWoltwWZqPjI3dSg0N5gAMp7C1RsB
hEzKCYGOUsPssW8qdGwYikCMdOwde41GDYZLmAjc7jf/Xpy8PyZmVtNvYKiyu4Bs9Si++jh8XCSQ
I9gLAGeULCxYCNcxA6OpA83iKgGmZQImkx9EPo7zJr+LkVQKz8dlk3mA4AoMOpso99iq/E7GgmJA
hHYagQ+D1eplVEPZ6rm4ViMSVN1P5fUYq/VErofhqMMHTQepFph84wsE0MKktIo/zCfEEn97xkU+
lQkK1y9yO1CxVtv2qtjclt2CZUuSQzvAefs2AmZV8S9mJui1MfkmzBvWs+exxBS8b5Ns77E/WYjc
SXlsGVkQv5Ji+2OdzSfZ25AFXf6/6DGAh7MOWOxhokr+WEAYqza0lQCbkNbaajGL5w2WI/wwRvQO
3sDSY9MIayWzf2ahBHo+Yoaq+4+QgvBF+wWb6uPUSfCohxwlsR/Mm0nmoIQ7PkC5nN45r08Jw/Ey
JB0IERyId95jhTzg5a/cZsZR97VkWSXLW9gGZNrgBSWNsr+vEiV3N4MJ1y2Kq0IaMUaKAFhwvORQ
pdQiGxxV4AMsBmKmKA+jEsPvd1BXkfXzbrKDmTB57+1n+uxheLdJy5lpXEhBKciR/jlGQKoX0P4E
SxUchixWy44Bg+GRPV/jeM5+qmBSFlY/jy0GSz6qZvKtcd1QCf0FsSe340elfn5J3h24TixR+JO/
yRC44oziVLAnMq+z4885dV6PbYV+pAnK59xE6g9JDm+1TuwjbPh/OOne/+5/luThsktJ8ny5pHs9
WDNY3oRBNSVNwCTbQDZDXTtKXkykPFNyfnv2GkJFD4QR3glo5OKnPAYkx+aDPK/DqTUdYYxaLtpR
3CzUwWeiw0qwkqjpjYpVCfIJlou3CeyrIYUyPG14Dly2InsSQkHy10wKCq4Ve+dv/ezcbMexQhAo
jsroO5KWIGkAeW/KTNRBPQEK0C9iKATPpn6GhKABXPagRL761HNQ+Ko/RXeyd/C2nYa8GmTwh8B8
hra+bjxgCIhlNPmU1URYAV52NHM3RwUBRQMOblGBsnuWCpbpmtA6ei6NYwafYs3UD6JcCWEX9Vwm
TMR6MzpBPPfWOZFefBoADOIaIVTpZNVUHo+wnsLYyjwsmB9S2qfYEh9oZfoF5QCGpV2fH/66TUbe
TTrkXVSKfAZpzzCdq4xn60D/N+GuKLo0JyMuoSbp1jUABtlBKrIMHD4STQKBvTwbp7eH6hoQDxkC
5eNvwgIRvfBIjZn7SvFXiu/k+Px7Tj4c9QLzCppTfZYgqfC8JLxT7cDWBedLsUKojTVEesSs+Fz+
cJqw0Il7fHCoXfR9HTtdLyLCuKAAS17X7BXA8C76WwhwFTN5gb+E+i80HxERfZnhv5XgeXNps3kx
GJLc7gpyCEanJrT7WyvIXsYhVggbYMyFmIIT2SMFBQ8ZDyrpr8D+gOxA91d60Bs5CGBSUhclIFnL
fd3cHszKpw+RrzQHpA9gFghEDAzSKu7BcrAQg5xG2vKXESs1F+aaWVBZpwONdEl80ud1aR/7pgTk
hMPXoxH60GYd8nMpnI5IyrXGejm9H1wSWnrUQO8JG1XFqTrXzG9zB1j6t8gEiMUZxSzuqHvZ5Re0
elTQn2IthG3A5YF43uKrcnsv7247JQRHrittWbH4fJZyt5chdZn1kYw7BeDCHuOhsMJN2VGO3xFb
GvAVxdlXEDRfQTUrr0DoX+h3mOXJUFRAysCBWgU69CH1yKkjNhVKKUTgDKTp9sfQn7ds+XoA7biH
uKB+2Au6BCSAvENCpaAg6YD44YUGJmBTUZD/PbjtbYYj/ZbSaA2fbtJOsXGASmcM09njLONZ+tnD
l/+RcLp+TYs/OlQ+ER9Tm0h/6sYGTHKzzX0idK3aBACRMfp3a4caaS0qgKE9eUPxSjClw4oOOMbP
PLSSp/z03Sj+Y/RYPVblKVnYQ4aUq3TMwH36WKWMddHSzB+T76S86ldOibwyd4DBOZD+KWcqwqkQ
cDnhXvfZ+wIO3FwsX2ZElZ+SPWCSMae6tHLvMDxMyslhwJKYj7U4GcJhkY5yZM/atR3z+wjTo5k9
aoBlsWGC7r97bARSivEgq18jgKbyQnInek7NlUgDSJ36ogKLAQdeVELtXx6m46SY09MlQeoBcDci
9fOAKxuDtD0Uns+5N9E5gQvZv496OLtNMTvE+vB2/CI735vuawBtSMoDFDXA0clMgGFwYUgiuUAT
efnlHPQPO5chqwc3kri5fC5JoaQwd9+Qaxg1Fe22+7+wjlmbd8FTFz8qiB3vGQAkrwhoBvWGIRPT
w9sZpvHzzJxQYZRB5OgNLyz0HEKSdvPhxgdpYEZVyP8GXxgsIpq5Db8DEjo9yPJZworct1PnJPW5
NiD4ZZ7FuBFayeghNBG9IyTfx+7O1H77GVuZI1/S+J8YVvVapmr0CtFjmYSPaTdK9xAaYAkAGw57
y3zzZa6oDLSNfCmYT7/x+kxmwpmX9M6n5FoY6UNivsOXDJF41Gw3bNBhG3KFVvLwzqC/JIIeCCog
6gQUh8wNucRpzoOjAv+6GmqsL8nswBID8EX9T0CO1y7sk0Y0L/244T4VomSJxoh0HPslp1oUk24v
hB6cZVSSd5exJU/FnBye1R8sY+UfVQa++LN0QVKZNuPKZvbbZc1tu2sXEr0Wu3QSQJVGy8SW9ijd
TJuV7GkvwD7ooV3rqnXBICZuGcz1iNSqoXi3gAQp0RBqP+HibQbG3Svuc4lHGHD2224jN/h+HtP3
IIdhTt3WwDGUDKYjWFRCmXlT++S9Uwo5vvsAW0kbNgn7/XC3CT8ieVXSrsDJrJeljJIYp7YaVuWP
gWRHsLGhtjAAmV/CzFTUYdH5P+bkJuUDwyzLnlTGuU5GD5jvWG3SsyK+ktPND7Y5zi9gXoy/kYFk
eGv5HVutHKnmAAiTdfxVxXbqo0HQNGozAPev4M+Jqag0yM/YM6DNe6+bQQkhbl5PGqKkFFqWcvOh
PypjA/st4AqYX8wm5AuGFaeSigSy7M7wHwvG3sB5V4EcrjHsueRbmqHPFc48IDDFAKyG9Eg9tq6P
0D244Ti+50I+6kdWdwZi0Pa/O96a15TQfzHlmwDusP6zL7Knl8fXEh4F6+C2RskEcQK602cuj6AH
39fPJUy0jbm05l8iYJlpclDyXJmoguwY8gZd51Vn4++3g2yA6/1AQrilnQEjz4jJOISoPomehvZl
A7XI+FNhVvBPxiKbS1t7i3IGdFPQcPfJCO6e9ooV2B0GSWezO0sVxIevB2EMao1VOGJdTJx8x8SR
QYulOeSSnmFeHfZoKzjj5Ua4vNQxQghovwdfYQ5P3mMzZWggrXJIaMVEvyCoyHJHG97+7DOzw7X9
964AMn/DbAWu0a0QRcnMkKfyRF58mn5bOjDeWZkNbDIuiKMqcKXvn0xCFO3XnIoM4jqZtr1XgMoF
Oj0lFds9lCi0IRVWHntlV29Ek/dwq12xTddwQrTJ/chkn3/urfRxtcv8LsL5LZSmxNUMaSVGRGfO
rIm2g+DFOaM9ht9vjghyJbOI22CYRzil4r5tL3ilEZVJ7pvDQwhhDYEtmY9zEIc/Vu8d67fxCZhK
TMCTUNzJQKoqL/9c0XWz1T1GxE1Hz2FDJvZNEJoXlG0jw5PG+VAIY0TcJFfVV6BnSNH6cEw6VP/G
tNnUG5pVLmXS1D8TfLsjgYvpMVYoQm/FDOOGNKxY/DaspMHTx7ZlZc2TizSHDTj6jH4bZfggV/vh
t0gr6xlqlrXFJYHea5qOVAG9BukoD+/RA2ZSGn8u0KYCwGCg14Sls29MHtEvtIDbYHF4dWBOzeE9
4BaNoH+QqfYManD5+9wYvqYZ+2o6UzaYSgzfA1i4mHlKY66xhNhNNgwAJ+1kDLMjVRLOuMokIVHE
EFYfFroScWDFsLlSCwzSC+iVvS3o7SjpnsT9BqQfvdUY1oVYEM7wCfjyEsZXa1Zp1g7q6d5c3lxh
/e+sXbowpglX3C45wXygs4flcqApmB/m6kif4aY9rRliNDFr6W0oAN9mk/j62AwK5pMJzF6SRKJ3
LLJ9MYcNRHpcc7qtuEyk8OOpDCgSB1dtuEaEibK/xpAFEVz14mqKLo1DHbwJwjmE9yAPD0tlY04p
Lu4Xc/feanv+aOwL0CRmVTmzqtsGk+egOFnw4eTpAeKVvoOhKs3fIxmMk4z2QQuQq68/sRLiuodu
+LU0zvIVlDpAFHilx3kIGCws+UCfoJh+J4dImyszfQkNt9t1O3n6PDIivsrn5izv5Cho53nYfSOu
XFi1+YJvZUTm6oLTnszue3ujbG6IYwvnZjgtewheu4nPTLaYUqs2r+DN7IqNk7PYhIcxgxF57mbr
w4z6ork+hua4HNg74y9dg8Qz74ScuWX3XmdXqunP2likx5rJ/gT4CcrbB96HvMrB+GFSx9YgEWd7
8BphBTau0YKWK4ogNEXlCnRTvjz/VNx3IQ7xxSGbCGTPCLORBdU8WQlu4oRuUWbms6BUb7ZvnI1Y
xQHc7IXw1m8CLbzhnHsH2OhFwkvaWn2xQ7x+tgdqURgFTHsAio5IlGBwgN8tyDf4F5HcQbps/nEL
OUyUnwbIMffuzTmwcVJS0XadhZBZjz9XlkyANvYewSrRZ/UVygR4RGDAGe/W1hmS2jiHN56fuJ8i
Kzic79PXsTimS+w8R9IetvvzSOHHoHmrXa19O5crN7n0dt8TxVm7eYOnKvCpb/530OKjwBcn/soy
mk+0YYM6qbdjl7IdIng3PYpSaqHK0VM317zEdJ/nN2Gjt6mGgkjGKtv9oQyCQozf7BsYVZX3P2KM
tFixA10mJmdMXtlHIwrcabAGzxa3MroVo57l5oy+cerOvCdCon1+frEZYwliCCyMuZg+r7jC2Fzo
VsCpmVYBSsVmjAaYU3qVFIL7srAXfObZ3vbrFZXmPUzgvb0m1eS2wNS7X3LOmMIANhMKAZngNlFC
ylQX8S9qFspUhCUDpnC3WO6jCgZqTBYv4cm0IyfdtUgmrdyPxxCKVM8c7FKOhT/1xzusRIwgDRDZ
LIItAaKJNv85bf0X+mfBV0EnEnG9vgcgHi6Sf/HRMUX0MMWGdlFET2gbgtPS+tqWqhRvLBj/gerh
Br8UsHPNn1/Uftgzu7moXsddrESHEd5ZV0FhyiNy7IMGHZ7CO+GwBE8GUCnM5kKor0KLuJ0xwfBs
IiwesFmRaeLqTLlMRfGAM/NBjt5zRMYIiafTx9LGM38gDNaEuL+KDqjEDgFRhvgfpixpL7eY2L59
urOepKNLL8ocy6vE2B5VPv9zmXo4TDYD2zdgewtaBKb1g8/ojaHYb/PDmZdo7gEqabILP6P77DV5
+DVX2tM9rWeJe+un+BDbbrZggBXkAdG5YTbpBndfivRTPnqQEiWs7pBLYligYJ0lbzrUNDXUSLBb
4bkq91fAidi7eH/opNDOV4Q/UH3TMYijwNkBBxGMWoQHAMQP6B8cDL1LhocowIxwDfC5QvzLd1AN
XgNOXLgV9BiZ7wRiZ4jhLy4Bwk3j5gMZ8mhhyr+kEeapzIiCm9vQatn4qB2gLabs0hIbnzHg2yiG
eF2N3p5NG8XAxoURy3v2kBvb2DagoeLToMj1UM4DueLbxgHQS/FezKqc5V7xcaYQnc+HoxcWfcI2
QXAe+PLpghIo3AVOAq9Rb44pAIQ1duk1wmx2Ivc9zydQQOjGuM9/y+fie0qx4JjT31rz6lQHqBJk
IYJqTx2MvWad1zHEe6paljJt+ZuocyrF9PQakiu/USBabzgFRFUWU5p8NlgTtpI1tIbvk7xnBEJC
WHqFwWDuM6AqpJNIKOAMPInjFpqEXbl6X+oV/Iw0+DG2ZqLHQndAuPyepQN1jfJXPhLIRO2H/jzk
nrcWv126aRFPWhtUNpf7Hpq1caIgh8gtYOa9May4aZhToJLH23xaBtXUgrnBlAISnoXC8E9mnoDt
AUOAEqqxUGFWNFtcdgPYYzPWWTUm1vFHj5f0PwyyzpDoOJjvmR9xHPzipyxQzO2WgNMdm/mAPX9e
bvh9JJGS1lF33yJlp8+NhTR5z7IRHXlvau+rON8wPEj27MssOfz0O7hffgO4uvA5p69QmfUmT6Ko
q9V7Wq1bnDmv+pnxQA8WTuWoUPi4bkxAc8HGMR9BmqMGZvrosJWgTHm6HEd3aRd3vvYvFg5q3LIq
CI2RAgT2WPR2P77gmTxiDKh6+QLaFAUj3rmM3E0hdisG1vg5aca0Gn75Yh1TsfFX12S0R69lfbRP
nGU63h8pVI/hiVbH8rvjfXw/5ov36jZ5bLmvd7IaCO+/k3wBLE2H33R4L9ZUF0g1qiRgnPiqPPpV
MjmRmitULYlPg1f3hFQkIYbX4dmWSgtrXr9D9gUoIS9RxhdLGMNyCH5LsQTIe/unKYHSQEetWi7T
J0wGGYbSbrNXYyPwxegKmpoYSXn5Y8WFQy+GfktUu2acASy0vn6PPilTXI8pG+MzxriYP+Rk+ok3
5SNy9VMrIjPFkP2QAORlEVSXzTOiCP6X0qAt5HE6yQM7Ms+I5EbZ8X3kGViGrBlaHWKCaJevqb5+
LX4g1xnrNRkXUKlhqCkTmjUPmXP8i+Cjzi2WzCdydNw9Y3mkAdB47YYUUz+HnUmWGYzc304PsEAV
pAhKnzCJW4jvOlOQX/RcWlt4sevHlCFjeYQVrEFnbGHMmiO+5ShfkmnK18byg3A++Fz5JJQ/X/Z5
A5IZTiXeZ3YHHEFyLME8hBIaIfcnJxYu8whYHcl/DzMBZUhPMEPNtWSciPxW9wAup/L0GxqbYmIM
6zE2HJNvYBHV2wvqEwTkoTFsLsaAwWxYj7hQkHsMDjOoGPmUibu0RUSEWQKKjuKaAhUhhmYSJVI/
25m5QxHynPQiPDOgshrnrreSb/M7EYgI2Cvv9fMM5paozCeg22TIE27c4j2P82qS+b0yNLifK49c
TFpEu53b1k6vkRc5XRto9wnTvVGxLpf5utlx/R9cvBsgu/WwanZ+8GgQ8HbNrMhjoxu2+DhYdB9D
M8b3OVLGyiwRJF8n7/pYdlAwqhQKmvdQw+oVG2pkq6FSTXV18WSE9kCndzilO9SJN9hfOk1wcuyE
PF30hO5r1WK3P6f9bNGLjmXmgCvIByAtlkUWpmCJvNCrf/0cvOxADKqjwaBl6JwEuwJ0GEt0wPlR
SR4mgp3rDYSh3zujgwR/OAiw70eaLCyO5btyDL3PL/mkLR8zKy7W2fLt/i4QNb7wFwmugZn0D7ss
of7BrMEfcPu+orfGAgPYSUxmmK8g/WZCQWQuI1/uOJjU8tFcF3+s5+oxZSnhboUUfh+kYcO3uUsY
BHCszHwBWMZEMB8BjEmIZIJuLG2ln15vdv++eZ3vm3SDMgT7sysD8B4r49dNOMOrjHX+hEUseFVa
O18MJ/egaWMiGfj6um0v1C7mCWy03jQIqGBqnRBgpQRwlgttVVyYbbS7bqYtEvFzjgrNhf33Zagj
IbuqfAxrNghOkcgeCz7lDH3l7VQdMINxXpaYanygS0OzGDKDeVOtimxgJ/s6RAKgD6WfnH/LfhfV
014IEJtM9BGv6n5CfSYNOgKT9FkGu1HHRJb0F8bjCYRbyTOKUOmtSMeEBCiI7kNw5Ac8yjjr/Afz
JNabbmuVpwZbNu7FJLCD3gSIM8GtBbSLnqMaZmC29A/6/HHUJ9IMz0/LKwZ3aA2M22q6x84VUarz
rvYOaPwhhwQwOlLJb+zYoHAeKmO7YB7rPeh2x4TbcrFq+NJoz+33pBgjA/na/qbQNakXYkHrvsrV
w2dUGLHYm8e2By3DzcJ6X85/ww9L0G33+GNsWY9H+V87lLbdGIMB+mJuRRKC0vEz0tAPYDp91bZ5
NMoQ9f0L9Ga9pNwU9TFc75lytieHAAtP6Jj/E28bpC3F5EUaneGnHix9MsOJko4qn40nc5jSlxDl
oPkyvuXmPSHrQjKSeoi5OSoTVN/A6MB54zueRB1N2Lme66smMI/mpw9jVF19eLHKeRODRcrNnWKw
2b8SkqXHDJbzHTvCTuPrXkMb5JBJWZhibYRRSFDQ/H4nDJqAKv4ABwl1gnQFUxxoOxTGy9wKDyiV
u8+MfBTRFQfAKkyWQMl4uESTycwMHj+3cuVwl0gfr7uFfMb7PpkBUeAJMK0vtwk7fLYHHKCFZP4F
S1r8Qe6nXEL9PHydwBBKX1rZs4MVwhCSgNgp3AlavnKtNLjeHPO5vpVmPR9WZy4CNqQ07FAzQ6th
lmp4mepqcW76+vBNZem9vDdye0LUqICzuGT8RCmZRvCAdCiBpM46JcMnbEBAHbcNJri4UUEhU6Y3
yqe/w6CmIN4hfNnqvb7B3D91Swm8lSargoCWU06slBXZDDAYEhiAuQvtzVhpnjo0AXuOHaJSTCD/
vsfOTyJ9QQl1zP704eEkEjeZPiKP2BprM+QOR02PRn2VTX6r3qAjYPW7/63Kv8+0XORBMdaY80Tt
+DdiHExgA35aXuMyq4+rsRQX8W3Ayh22I3v6CDLU3Bo/KeJ8lgcg6PFnafrpuZ4oq26Z7qSAYNUx
QvwhBDDNKYfyVpVQqwu9lbSWnO6P5YJdrjj2xswFWWPwe7CFHKpZZMvXMbp3CyT8VMwIMzFLd1JS
yviyVjLaOdy5RrR9YwBdLiAoOSiSZCjhXH4LJi1tz+eyTiAPrn7R66+lcoLjsH1uNYoWiE/Q5qbQ
66bNilqPErNcySPMoPwbcoJ7iF/XPB8os+egm7bz30xa/+bGCJZad6Y+vRJhS1ArmVLMHSVXDXv+
NzAHzaIaF7F2c0hD9tpjQhOAcIChKfhJJ4ivKkgDIDdY60ifsGVBeHitv9fE8HAqfpb+ndPMpT6H
FgKlhAWz4+bI+w1oPO5ItBA8HzbEsYJEeRQENxi7AnIWj4O9QLYNF8MBzsoQPK1H+Bg4DJMwSmmq
8/5tZW7yGUSKfA/i/xRJz/dtd2eaIrgIY0gBDEBeP0fWuAuqOY/5wtBckQwNWMRLo3oDPqcbp+OF
IsCoD5EPwybYA3vLBO1yYGw8lChHjVH6uTIC7fhEREx/JY+PTX3+gMzSrg+L3FPZ4v6+8xbiDeMi
XhaYH5fmf4xM5chxdWofAmDOhIHgOTbADp5e41JmFCIKfGJNf1LfJWIRwR/sU5vYYdZkYD1cKHDQ
Z9Gd1dNkV0bGtBw0J32TnJs/7ZhNs2UvfK0yVBPQjVgDBvbD1VF1osvdgwBS47O4wGUYaExSt4eN
yaX+gKtKKlbOQt8vGYwjAxqsoMrcl+980qahvlV+4vfPUDp4d9gt5+r6tVx1C5l22GPqAhKCJwDs
PJYZSoz2f+OFzsOrjcvS3VCCQNSpPIKJcEhoHToHFoyf0zq1q8SNbwQ1ZQoD+mP1hnNoH7xAmOVv
zH4wJEDZnAjj/Gy42dT+Jqj91ql48G6YRcNNwOMga/CSjX+Phvzr1zlvxLOf/bN4DX6dzf4UZnS/
jQWpVZ8UHsfpitcUb7rDA6nPkUQ9/ooNBERMYaE93Jl96gD+pPDiORnNu/HOcMZFP14R5jomFOXn
xZVzXPX8BVdof0FgCu2jfyd4Jbze+rMFPw4xd04ZZixSyHuP/gpi3nihhyu1vzp+x/8iWcbxcRwT
CFA48erRj4+rMaECO96Gv/Ar5qHiIUfPI1D9wLvz25j3J5dFc8g6HkOf8Me7xDmOd+wsnOrN1/v3
95Wzwvybx/3zmhBBBLsjTxQO4LyACJcWJzsQFvm73ep4pBf5dxxXPjUJGrPrAlt14bY/k6LFdRb+
EVsb1n1cvCHZXa/CvfrKqCYhCkZEWz6d+PoK+EHc8QzE7GIQ8/+pEYafIggZuNzNISN6xMgseBbc
xPD/oAFOGE/DSfzGq66YLDpjwnKAWThrsfPvRGX+apFzSKsYAgzZBDLW5vH4yklaEC1AhgKHhk+S
c9S83S0kKHv1iSCeeTEHvdsFXN4OI0OOmjPSkbId7zTnSHXjcLo7+JbDQ98OxqpPTEDr7Xp9/q1x
xzuuh14/GH//nTy+p9UiZsN1+Co5kjh39JB35tvjjcWhmJjYswET1kTe9jvCsUoPP6r3SMVtqIbS
ldXu9uvDpMs773ePMjgjmN/Iwe0TaIqH6P1190tY2WzmTKagI+uRifoEB80tbF6WThZDDZEj3Q1K
7AKmsHvHdIA7fnfAQUFBN+8ltCuVqEh1/Ome8Q2qM09FmmGOf7BGtenbmNzgB9Yws7y76hC6Xgj/
ybB5+Fbj3RuxAxepC53ZJJgbTv2pN/8xXIAAjC6WWR/ML+xvEKDgCcM6+WzdmoZeFaTBFIoSOC+y
3dvoCwkNCYbzHH+vlfdOPOpquLkf15ww7eYv9z1g/5JKlzLkBCGACcY7YBYX41oxofmWtvVRGMwp
S7RPca659sDgO6SNA2R7Oy8ZqASpGZg5ORw9oXzCfQON/sNPSX0S4xAhR8ra/x0Ypz/F6dL1zwhS
aX3nQLFqpwJhhwZsxXFEFq/BntoqXi2FpHSZOhpx4XPQfv0bPrYDA4elYz1+7Gh0hH5CqA4Ro9/n
JuQqIcIRbvdMP3G/QmXExI2qDqAejnrEDDoPyShL0HGqrlVG+FC9euFHGpekDQljvg7Px6t6hMUF
1+m5JNPu6xzWjPJgIlgng7J2RcnXbhiTAQu9Zy8/xa6zI9Ps5luQWUOJzsPuD38zGpQX3u44taIV
ZDi5wCZpgXIOijujfow1VwVLGkGW+AKCIbCB35A4xC2zRphjaJV47zM8KOhS/9tCdddfdLjKKx3Y
GhsJgND/mz1IRVAQKloAXm8t4T4Cb0XDGuHh1h/3R81ZxUMrG5SKb/ILWPjtqljtMgmDoWINH5Lg
3fO1tQqRpBWJW0i7rBhPtlbCVsLPyGDBAALZzA+JiRDvS7qnbSGvfS3oX6GVeDgAAvBD0qlhctIQ
flyBlzDiyRBBOfnfyzXAHHPsepmjMBUHboXmhEE/sqeI4vlxpg5vMWWhUmU+6NNyYhNwgA3GvHXO
KfIZy9kCvw4li4Gde2/hu5hvnwslX1QgJG8MrWBPtMJSzWKnh1BP1N0foCVyJkQEM6QMgQyzp8Ol
B4icBhIHWwpCSjEOkUviFjLDeyPbS10uV6azrw9uctHt4UsHJD9BLX4eahJv4jCV6rA9QQKw5m4B
B2WSy4txaeNXmZJwRkGMfqXEb8Xjk/8OLhcNqr4X0hbFA7Tnim4QBm2wwnDKkX7Brf9CF1ISr0gB
ePw3iqFP+ankvlENEDn+3UoTtDgjOfpiJABFFLp9i9UAroD/WtDXVUwn7b6OQOHCcmBcoGkIvQwh
APvv6EZEXOs0C+qtwhQsZouSRsJuBWMMUfHnlyfY42NSYXoGupEwcnEaKhf87tAs9Q+bGs80Xfin
VeP7TpccUZbFiK5epk9ZxnvlM3XzmrGS6TbGBK6EdUjqaF1ADVg5FqBnPvw+z4xKqueAxVFKAw06
tezechBJR6caIBtnTMYgdQMJiph9Mp1gdKS59dCWRDmn9kIEXuVQZ6rvssQ1hNRJGxjG7Vz9Dhoc
7WFVs5T3ibjkmvw4euY0VXgjXDYZFAzg7VNWIM6Keu/dk8rxyfDu/ZpAl35x3YE8yFENh3pZq8Mg
Hd4aV+Wj9zdTCmd+Px98Mmym5/MUw+uz6X77kkj7vQeGN51CKGZiJTniv8yZp/w2vVSh5M2ZIgEX
CG/vpH9JsBWPlv2oB1gPVyuYwxQXOlpXCeeXCwHdIB/4KvHQdCWeiBSWp76dC3Zp/x4JVdPjHwZ0
Fx4R68kMmG1uj+VInlCYaTNjBAPNOUyzkTrVaKfyPYUsc5WlBgniglYb/YHLBh+zc5ON2WfERxCJ
DO2cfZtiJhbljSP/q6RELXBdOFQihdOx2f/bcOG+8x/br9j8c4f9dyX+jfwAUWOJooECIfUpt64C
tXMAi9wmpAS58hDqldkrEBIK0MRib3LRsObyNdMhZplzM4UghlmKtPduY+cbPOYpwqcb+ZRNkA8e
6xvCEIMpPwoBNIM9xjDo4kB1UDSOehH+41iI9+fnS9Xn3PP9cDaxQ/EufAmX+TQ4T1E/g/DQ8fR5
ijOf285F58zysH+n3byRGNFgupG/XBVFW+3OyXRkrbBs98uCCnUdEwmqNhmDp+VBoYYpy0i1J3d2
krtDnZ8RwTjWuctJMD9Jer/4+A+qLg23ycw+v8TiBlAiMSHQrG8/70iXS0aJaOXdtvDULEhI5tSJ
XY4S0pCjzpj8GNqmQnCXvVh8AqMaPfUpD08w/oEsyJ7Img5xgejP/2g6t+VEuS0KP5FVgiJyy1kR
RBRPN1RsjQgqCCLg0+9v5a/dptPpHNQgrDXnmOPwWmtJ9O7mElbJzIoc+e6/M7PnoRNv3EcJhGGM
+eZcggo6dBVqqnun1sE3M3UVTIQaAQggbaBTefM70/bkXhUrwC2XOvywJk6cNxgVYajhqPSmuE2R
V5osk29AVwnIoaD9zBaP1BwOQ02eCzTj6ihzqP5Aw5QnvNccUaZAQICognKPJFTZGSi2bMup+X5a
o9p+zTK9XQx+v5rxOtBCaxtIwTCjBUuodns0M8iknogF9IwBV+bwvN4UGPYdx0fFvO4VWPm/j0O7
vproXvilOwebMSYKCOgwIdXc+9X+TOw3/P3CueJqiD9ybX6vqHxKph8gANIqlJEC+TCYuOI1S4lQ
0lK2subjSOSX+Akz3ADYh/QYX/3yz9aMDYAlHuH3Z6dZkxlbDIQofqTbXePhSL9hocauM7LunLu8
Jn9jIzlO6IkkuJKqJ70cFFaotKBTtfgRwdvCguyxGqCNdz+Q9GtDwb6e50SdheFoaXzOk5/XMV/B
E+WUwph43Z2R2K8ZIkG3ZR2YYrjOVk+ZUvvsndAVChQ6nSOIpWhb2KIwjcN6wGNqh0YcdiiDv0FU
N8hDFS/HO5P0X7KlBgMP2uVnCDdaMC8VzJqBWj4OjEX1X8l0aCPDaukvDWFv2la7LcH8xs1B+my1
sSMn0SD31XZxA0UGQ153EVXnBAKnZJZs8U/7OZo1l3IYMcGq1y3K+uIol6f7I/5OLsqAB43T/h+8
2OyLSmiv8Z6etTMmBYNFvMxX3bkKAf5GyGjvLsbUeSQAzDGm3owe/4xqR1ORHw7giGT+rThT1VKR
DY2dod3B5uxniXt/zIa8NnDzuE/wWdV+KMYX21ofZFrFa4W+QfEHB6Stq/WKEbjp0mqWLIs30VRa
ovlkySP7Z+0yK3LXLK90RuKPiPakk+TP0JwvRNfI50WXRHKdaID4eBHMaRuDqUh6OojQOj6kf+R9
QDNMl0gHbB1IQLYO/CcgIgqmqxX8tcp808JaiP548bEWb4sviR8iHeow/qe+F22+YDFTpiwD5CA/
/smL4vCca9v3UUKAhgK3tTOuadYveX6XVyrM1sofPa2rxozA6I7qtkj0N5XI02qa+TNStwZgT6L/
DDBYBqtk6WRIwuYEOsiIAZhFwW6xR2nqQM/bFPsKeykG8189Pww3b5gei1fMyHSoGHfKzSMuB5dJ
SzVhlow4CKfsDPlHheoHHx3/WkbFECOXo6sJ620BgcQY+NP19B/Kp/GmiYFpBzdbK0yGeLc4W4K1
EX85UYW3FN5GTKngzi8eEPNq+/sLFlYgbwDeQpwEf+goOfW+M2ozIbgDGxlBN+aS8MYRQYUOqCQX
OHg4dfhychxDo+BkXcK9wd4s2VydxO3m11gEIFPaEoRz9fKAqhWib3kewpvCz35iPOYFdsO5IRoj
ISGB4Ng/qAndOxDPDPNeRD2p4HpjPduPd5PMk+S4K+fvws3pM2oKSl17zkYvJ60c4Ga/ThF5MF9O
Ia7cN6N/fUDdLMcS1qio3nzenrcfEO86UJhQo3RNhJ5g8gv3CSP5575nwtk4bVRH5fk9ZlHRSRp/
TXQJdrA/ZvsFDJyyEVga0H7tsmNNKF5YMq5GBa+SyRiuea3O3gjA/9bM19MYj0iOszSoapXL9WQk
LxYduj2UF1iJCJwNeI/RV32zOsQtw9kX+7PNiEHhXmKwCC0Gkgv2SyNacj0n/whdHkDOZI6HXXO4
00Rd4IGhIoU/UpgtFTbG92JC0sHgoBYV8ogPc7PE6OhsoM5SIcHiZIhYYdLGzCwVcQNM5QuKJapw
qJmvlQbbGKmeoFm1tuq8Zo+FBh//FioAaDd4kYrDnDPCZYVvYagGqUc2NRxHcO8rmZUbCAg/8Ckh
VtMcdTa2XxJcGAykv67Emj6eU3JhKPBqBB4HHI9DPVUpWIOKKf5aPtwuZHZ7ymEYjULcBn/u+0n8
FNRc5hDMprQOZZF9fTr5fT5UhWMgXdedF+QHyjqSpeTXTkd4WXK09SePgXkjfFn8bXqTvhINL4dy
9XCzA7B0ueEoNH6yTbYsk+VYsN67M+T2bM9PfK+cKgjSSTEw0jMmJpvGkkgX8eAMBNkSPxiK7iA9
qHuuRvbtHvTBkWWH31t7G1jBXSP4lTRxEmix+QJjhmqP9cLVlG7O/WO1p/ZUjTzBM8Suj+GWDejR
Ur3lhuQL9wkVvxYf+HPID5DETBMwdQFZ7i5jiFu/vccKkl3AFSUECZGjYcDWRUsEjZTelPPHfAXS
ht01Ist2cZJcsnMujIoYTtVOEYHcI7/qvsE7P8J4aIlc78GX1c/u+/H+cx+AMryb+FBroJQ894/M
qFVi2XUV7KrRD6p5vAMtJQyaIIusjdg0XNP0XTSwmTMsLQSrE2QOwvBLWWNBgvKbpEBGVTEE/MfV
/3MM94bToMFu+Sby43tBZkHTdH2irhImBWxmSWG8IM2MY6415D1f+syLHJdTaIjm8GMBh8ic85Ix
eMwYh0JP/Gw7erkXZGJOtA5TssKkFuKqwh1kNkXX/VjQJdZ7eXlHFD08VK4awcNlEUtN6cTEkIFY
NZOJOGaMh/JjjP/oY55h8/o2sn/kwiSQYDUGe3wLwg3MwWzBq+JsM2t9Qw608RfsptknEcNEQoAu
mFF3k5V+Xk3xezGESwympTD/vjOoSWfJhNGKUWOxwpHPvq9hSQOcYGAk7Uan5xoK2vwD9fHjClnP
8rZ6OV8oX1NgYsndD+dTB/5UdIvwEpqr/6YwZUWScvGjLcEe8h9kZ7CvrWymYUXOaym82u8kKghH
C3zX4uceCMHtlrddF2LQxgQI106C/ipBe90l0RTjO38AWaewHjtppmyKXYZfFMOaHTxjFDWoECp/
6KEy0A75chBml+u63eXrMdj/eDcszS+tNo03XTKUAqDs433uPn1B+vguC1dbTAm9XdEJMXLkthVR
r+bZ/TXcNcUBICtFA+2WS34m5xt908Ckb6KdAjewxjZ27eRdtN7AxmXDGCxebuarM22WROos85GB
M2GdpfELPfhoxrB5XtnDwCtcaSYtk7iej841qa5CC576CttVRuAMbmGkYk5ZkCrjQ90trBh0daNt
iFxfpJvhnCXZvOHiMyax6Gm/15+1tOnW9ZHFlOGpeNUQX9GZZgI5SYEI6EzppzgQBK6jCkVMHQzE
Ts+qzX+GpKicQKfARHjDF+x0Z0FY16imyqVq1wTGlBuozxu8oaJb8MZr3Xz8tL/dHn4kbIelsn4u
Et8srGmEmVdcn3D8wq73xLhtEj12HUaHhxpuUKBuJjhQNkjryUuocCkRvno/0lk5V1R0G2WTn167
7IgFCAqOy/0yPKG2oHcHg1rLJ+1A3degNPNfy9TL3Jd9h+zYuKn/Xav0JOt0oW1G5x7V345rH2ce
CTfA6VGOJGqDq/4GZHsavMfuB9oEy8qAOUc8PSr7jyYu/2xDQBB2bJMIEt+ez8O6gED7N2FstrDj
fNz0ejhKeF7pGYwuanSK//ZCqS9BmiSFqxnTxgrdSlNQZdAw4ledzJufe4gG4t8EG0JwUOKtf2X/
c/jCnEd2bg3Ihk9Q9kPnX3zDwsV40MRq7d99scd1rTTk1RSzRWUpMtcBVrf9amDfY9JyzGzJfgoZ
Z2pCQ+4H6D10XlZky3HU6RH/QkCVwRNNLRpwE9RLgV1EHfm1ICOW+AQ8OUzqO5zpXF53pCabihSm
Sys8xyRGQaCVZHmRPW8nJKykhxEcQsWtzgViAhGIBh8x0PaPCFkceTlH3F4pAzEtotfQXxqF43Sr
utKG0zTMUBJhIx5N55BjQIVbIHB7/Dud38MWv+SbB0N+RZ8CPTf3PmF1QI6PaQkWgzhiEYXEukUX
HXUbGSueybaPbx5NgcuZ6pdeYg9+hC8GiqoeZ2LA5I9Zo0OtrCtSeHbCxi5V/YKTi3kBxLEH1vMN
wZBlLcEoiLUx/nqFUT31Br0OCnIW+VyEWgB/glq22yt1DUWX2wcaFzV0Wl7q23yC96F3/3fj7kn7
0MFM/928JpCJFcrC5+xD2jAej6haHya8ewd8ZIwTxpQTbz1gjMr0gbExoDa2EqXxFNNiE7hMXhea
nlBCbupDc8iNN3UDnT+0nIMaJech0V7oG2BQ+Q/mgInbHPhafx6e6ZYqBgBUrs4HGRz8S2QQcKUy
o8UqbGIQBTBkHQAnAvr8ew/QO7kUq24Nq3BE8obw9BPJy9hCG6Ac5p5hC6s86IldsCvgSxaXS6h6
ztgiBdkHA4tfCFKuq1tcxFDHyVHDG2z+ZIf66smMCgnLcOp5G2PVv1kTCjPuXpDFG2I/BJkg0f9h
kuRSnThVpysTIVpPJs4NsGAj/TAfxiirs+BkLK8b+d8XNdhqOOPoM++Za6sXJj00EZ9tGt3C1+xl
15jUF5s87M07yCV2/2fu4nrID9eD8ivv39uWXmxoC1sYbTVeZj/MXNbjZWK34Ws/WcqzL01o5rXQ
GjL3dsiuen3uYc9E8oKZDeNyogrCdlFtGdsuRshMh/YzyNyGz2RBw//uIswAW69rmP1gBpwatFyb
Kqo3Y5hRVPLM034/P8Co3F1+RtK/n+6rn8Ecn4NZCdktYCj1wptIW13BC6/hZzvB/D/fYCiwGazK
IOXjcvta5JgLbLIf6F7Ay5wJt4XqJy6mLOun162uiwfdw6Y/P/aDTh/OJovh8rYof2+U1MKWqJun
PyOntLpVa6O992veC91VPrvOJmvVx+6Izk6glyP/WYkpmw0QBAdtYNOQF3uF7WIxJr6pX6rwE7s5
3A6fDg63BEBfSh30Fb+qP/BbGwJgZ+yYPE9IYiYDfqzvcO2nFOLni8V0OV1+5ygysKx5LCRUv2Nz
9w2ui7ee2JVLTwcCJGH5T9UWYRsfM2vClOljVEC5gkXiDYzcF8hvBIRICuQfjIj40wKJxema9ZHm
jMYN6KQ7iV3uSLMBKei26k6ZWLrZ82Dgky5wamD4MZPHb4xuPic7amyBynAmC2sl4Wt7wyqpCl90
ajgMQxBlRHRzYXUFIvzbh4/lazoOeZ6GGRMF2ulGAQb2vXw405kWvL1pSIsO1CzY79c4UgOwThX9
yNNVLYYThuLns9ZGK2tVVmO/zN7OZ6xNs4EDqwRh3RCmP4HXy4eNq5tTzTtHsoCIU7fl5MGSYjaa
93DiyImABnCb5bOBX5vP7RgkWlnls4+RBorzWrSmOoeHNMWvqrPukWzT9ociOwP/p009g3uhD3An
mdgjowUHvh7UOcMnuyaoAyMQaDya/119HfwRcS1kpguAqwWM25CNvBxM9i+N/3U148FlSuM4IWaB
qFbgOrYqxbgByAH6ouCkuvtbb3kvvPY1XFmHxum+w0WDbpA8RucVvOa1/z5dUWdJM8Qji3s4dUjq
w6aUXtSm8rSnf6RhYaSTowDE3jh8L25B78gW2vM50bYIRGiqXZLW4ROrfP+f42QeEVAXyIjk6l8Z
kO9f4g/wHT0xoiDRELxq9THb6BN+ZzePKCCPuCthIIqbcokFYrJ6bCG8LCrhw+h0HnR/lr4P3KHn
Fkd1P91izXQk8wjSkhxqQbIoTzAklRRPbBGXJO0grwEaftlzOQepuuk4GFulOvOyMYQxJtQ1Vt90
7aTCwKinRCqRO2DBc85iyfoEU7dyCIBypkxbJRvDW4sBjskECPXNB9kiEfVs2OpO8crlFff51sI/
9LMUspdnKNPoz2UCl7DqValz7NYAO/OJXfkzP6042NpCCadRuyuhjMk7t1h3L70BsuOyYG8sTQ1C
F5IRnK9QIYXvQ4p8gK0fo3AcyNnVV8nqFTBMRF5NzYjEIEMEqmuwoOD1CFPzFT7Jy+tOVGRUpaaG
5LsWLm9PWij4+5Q3rYc33biDy2yWtP93Z5os5A6XxTEQvgoqZmOQV1J44zQHXQVzCnjzqHno/JjF
QUlFRUKPFGJ+DHrMJ64aYQMYU5qoou9QqFrvTm4Ycn/qCvJDP146cauPN6wW+TTIIEb8+Z/XTwsj
QBKdAL8UMt8gp8ImSw97fqeFYpfeEBUFRd7bJTNOhjKIgVvLSMTLI1zQL+k/XtUp7F+Yn5sBKanQ
Dp5WLjKijJ7tZGrKX/pwK8VIHzU8PC6+xDP+fcsm/H8m6ANoy51JbpRamYgCyAoaCu8RQ7nb6Llf
mIYA1yNazGbv3saO/QODVlrcEqvojbYyhsFtl6BGrZg6i5Z0AM5HrTK13v28a90c92fztesxmcEN
Ckoltkkiqw993u13dJb+lcxUf+sfxB/ZWduDXAnu/QWXU61bfHBKT0zitQDDi1iFYk0kDpINYG2W
WlbSlm6SrEeE/KuvYsDYSqkqZLRE1a7cgRddkrN6ajkzgYW9qtExsDvCJm1FHkD6j4uEqhR0udv1
rUWTLFaMZDHwIT9tyWKixIfNse23xV/+BbNZotOoXVAmQHtHswMQgScbCTpoB1WzyN1GcpKH0xdh
lS2w+7hlsyKf94mVjq23BPVDf4qTibm66N95K+jcOBxI7CCdDzUT208O02SIfyuHyRo9jW/H0F24
LuKW+CJfkQnPxBiCcuFpARQERoGIiQhPxG84lpFqy6B3jJ2ixQvSISQjXOEALY2XZAybRTIEfFFa
w9Gs65yK5wCWBr5Zi6f0opZbDJE58DK13tXGgfyQra4MlVlJaJo4WgyPBQWngMginsGE0nGXxeUq
XX0P9/1tN4Rdn+tmS3PbCWfNFMLvFFEAHim4aOjqdurSVWOnMQW3+JtUM/U4fEkDem3uV328EGZE
ZznV22UBpHbi7OE3UM/XX+gRv8j5Ccv6/hPeLKjppaVAphCnUhKkBsKL4e/kt/2F1P7WBBcB78y2
NJrSeCBrwY4Tujxz6ZtIiufIMPCii3sMiZ6HI4xlJZxiSe+u+MvoIFkpVwKDl49xZ6H7d29ZTg2I
DnRy9Gw8VnqGcM8mxhLS61BOQMpAwTh9h4Kdq+Now6PWTEZF/S3u6tPoXPoGmqUnUVetMcHNcYZN
mJOJfL0ZCsB2LoNDFxb5WubNvi2VUDF5omlhJz9vnGglHN1xdwHeo7357lHh6sp64N0SI99J5xwE
63DbjQ6w9ONRKKSQLw/ZCsbTUBwARGM5kE/TnTbPjpPT+88PE/yizpmYE0li4No5CTIsPvD3gN+J
uKvVH+ykjJ6Qj+000EPC4nD0TOmyPBXgoT3dHWEsNwkeO76tBZANWZ0AT7KYc/ANSHAkcTeRrCIx
m8k8eQejjysV9kiymxIvU/PGWg/97RuNE1PevZtlo9n1n0aCkSWzJ/BKxtn342PJTC9+Hp+rsVeu
3pcSYMGV7X5RhM0Mgv02D/OZMD6sttP9K2zCqfdeffx+l+LUPYSnH15RH56zcx08Q4Iz/yn/Bms6
5T/jPA4t9jz7/pf5gUAX4cgXAdSbfyxJX0TPgyUWRBilj2bjQDpIYYt/Xrd8bVOEUL9g5g3dM64X
zbzG2AH6ymD5iCosIb6kwOrqqRK0cUReI/CR09VnNQ8m4XuXxx/hGlP49J2YZn83ooAgsRfN+m2F
tHl1nY+Q8+OjPk/XCdjx5IBHr4doeXxQovbQihatojjqTg2OKZ9Zb5ULDbBkPEdk74yAz+7hYJkH
OGBN2OJB/TfvxeBf/fMhh/K9+MKf72YKH9+iDN3TDVITM0Af7QIFh2JdqRSvjtOG/VKKhockpJ6S
TnTwQJXNarqd4tVTQcf/u/xyOGP/2Hn6XwyesWLEwiCYLmp7OrvRPD8Ww9l0M9kIxmnptuF4M/oi
9Kj/QeAof1OulzUfU8z0y5739eEaw2qN09/RscCCBG67sur/3cEJIlJNqLM9muvbpTpluOho1vs0
OVwv+YX8WLrTQ3caBHnc8YWb8/auAIzjGZQNVioH31quA/fuyUvItL/lT00EwVbe37fjNR1HRXMa
KhEz3OrUfiw2n2SMOxW+vwYEJMY1d1DP8+CS7lTK0Rr4VraZMdLSA9Q8jkySeHIZMibGK4CaUE32
KQ6aDfIkSE2LNix31JqFiDOlMyAQYXxuD689Pae8Z//idSLlIOZ43Bmunm8LyXEglj2omtGfAGyR
mMgisynCZAdTwsJjKsgCqDFQZF6pWcKdSize3/vlmPULljNAO9oWzFmQrLHpUAHQeV7JbPK6m03Y
IZssIX64p5TzcS4GcZjhwO/7zw+Hh8LiZwT0C0ZtCPEuljqUd8eTSBVnmTbAM0mQF9H0SHR0e4OZ
+oYIcqK9UeBVM3p7AyG4Ts+CRLsj1v7D3wmJ14nfMy1a4pZd1Rba0lY1uY6QBuY9PAHDlwk+AJMH
z/vvjdKUjaUllfNMbFS6UdfKEgeJ4/Wn/pnOX9vsLPAFr7+0xzaqwiEUfiGMBVxRYXzPsSm6IZBC
rPiRRdQN9SHKhWMaEt0DKQCeC8PL05cq+rZ6e4g4RhGcPq40VGscNF5yKr1MCHPerNXnXMSh/aW+
8a3iu+F3gTqguQXQDeUDzSBkP8m9HXmVYQm8LtX6dRmc2uB9hubFfOaDBZCIF6XWK7Z+wywZp4K9
xBAHtyseExzzMDyyU3zPz/14JQYuP9r6T4rABezQ4D1nEPhkzMLJQ+uPLR3o/M7Rf0Woi1/zAcIe
4K864JJE3VltiH6Vf+vAJnZlfqN2RDeU7Zvgs0z3fZztywMV7Xg7gCQ70ikUeeOICfXuC+OGas1s
boRXIZQLsM6ffFd7zxhWCkTsZjmFp6FL7COCD8a2fmPQf6KY/1y6HPNBsfNAh6EROyUWRfWyYlWG
y+xJINbSYRLVXrFLL/UJMBsYFa9mHDkVwFQQSFzsL+mxTcw3ZaPZw0yhKY2zuexSysPIF/vSCTOb
w0CYhmYXtq3y8hT/8AOTEzy48e7LEPNSA0Zt5EXmzb+xQO9x7oYEu6x32kINqS8mmXGlxGHuMzUG
m0mkCC6MXl1eSyKATkp4x5EZ85DLOKBiqD14+WICAxZM0i9Hk9ftRGkmR/mOEqqe4x2EfyCuFz6l
JXger5NyutsySFbPpY9H/NXIVWGn9Q7vB+JYGN+xR/Aqssby9rj08ZhFRZidvemiMb5HWI9oe/pL
rwOBVeT6YsrFxwvIj+I0oGCLWZA4KTjnnuvC57zLL2wabOaJyD9nkWIPgq5YfgSFspin/xB4H7hG
QTqfa5xKCEAcH8bk2GOQytiO8xZbj+yfHHMZlRvkxpg4U+Zs4G0Kb/77P82rfRENwCi7Pra+dppe
aH7RoI3cr5MFOTrTa1Sxh0ICIe9p4ikA44m0en9DtfQrexINFqIniKVQOnAQ5aiPIBzMCGghRGKF
QhoDs/jlMFzyriu4MTcsbbDMsW6+RMjjlXPuwg7KvojEh80hMzKwU6sdCZRydNRiecPgtSe3jbkx
CWYhBEPj2OEZHAhHves8La2nBz1gJa9vhT3M0GTNWdLpJmhrIcN+3dfNHSguzbOyEP4FbwYdUGDo
/nid6FeYufy1Fs3qjyhM80BXgoFHfsQ025ssH2wEobpVtt8fafuiN8X3ChS2F2PyDKTRAj0i4JHd
jES3JKxO1e6SnYiJOt6Q6QD69ELao6IdwxLSryyQMjXuepMaApO7yusPrYDlUfkYF6APKKaF5AHn
sm6x+7yZkKSUiphhAt+yjbMlK4SbUGBiuDK0isxKYQT2pkK6CmDJiZIC+xq8ZymOdzn2bzgLBXJv
lESFMwPBu6vViMn74Lw4Acg2IPpC6pVzV1rSsU66xZ0Wn4DwxitBCUitwbOOPcTVTqxK48K+myO3
+trMnRuW+l9F01mcWr/fXxNGvbrMmPQMs0ODAsFrOxHGW6yNOaSef1x3lKjwWAumpMjo8f8YnaAE
Q5oqBAyBmVsBW405NcMG/b2//jJcx2WC3oWNgyBGAGee+arZ3KMKe7Fq9VmNECIFRLlucIo2CGlZ
3Lbf9eRY/tMYCWZU+AJ3NzTMCAAotwwXrz9UiIN1vqXpowL/7MkB5qPtk5FktjnK83qLjlzsT8wq
OXLz++wWpJs8QOEOGQMFN3JlmDH0lDQIVI/s1QAxMJ/prn+T43tf7nnQ0bKPlJD2bvHY0Q4g/kDZ
N8t3GB0EmX9bYoC1KU6Zf8eTirUqnAYYdbrE2VtKmDpP1GhyxLyLaWWLQTXG+nRw9W7M6AaLjvXz
InoBX/YGM80lBlENZQzBRORcEjD3wbBKC/96CKOdq+tqUe3xS+IAuOqyL5HYv00O6ocx/emxG56y
49XkVafy/2slX5i3QdNjbkOZypEAoEOjdChcZcYWAGEvPTY7xFB/y2or7GUGBwCe6z8ck5Ejdpd6
nZFfW6zlHQbMMXG8iLJU7KDSVbV6R5+gn6nbZj32UMiFYw8/e5jGXGWaSMrz6129k1VmtVA08pN0
LjzpkJ/o8NhP2pOMfmn3jZMTurXDJ0hdhGnXQ/fz2sD8t8uI2/wdM/1boehod6/1m8ds1uwi7G7v
C53J+PTsdIl4uuNQfI7mKcebg3BrtJK3PR3VFfUqtX5nPI8j0iCOGCDJ1ju+x3I0YudkYMJQiFEJ
CM9PEgwO33b2MDsuqyW0R7pltOtHWNcqM9TLYC6zee5RoxXrguSSH8bXj4MmUklavPocfq03LXez
k33Chgy2yyWLHfsA6jdMYih8Bri7Ph0U4jTEynpoZKTJxhVNu2YNfzsTi1/8uvpgAN8efKPBgAMo
sKVb1JMLDyuKsFIsxt2MLeGGtkTvNLuP6UiArXFmAE0mf7rjgRUGvpWFf4KpLO720GeW1sYfD4MN
RgAfI5+xAVpX5+1WHsX1dDYl8quOmWNe2GOO1XoYC2eDbsbE+VDNPrPU7hBGt+E3GFKPw4f6Q9Yp
svn92BjHl+mW7AEoaps6qoMMChjY7OYKat77L4dMG2xt4GVjvAMrhqcgz5KFGtCShChfWDSOt1W1
buJqPXIZVQGPErrNI4eT7Y3nMTInP9Kmjz/LifGZLTUPvhCBQMJTo1kNt+3PcDvYp6G6f+EK+Ipe
keY1HArBBmXXZQtO1xArxZqORaJY4r8SsgLB7IKjxDo/cL/swS2eqAwBSrTT+Aatm7c93cJZDxsf
I0zvscKJlvAzxsEeKArDPdjOgWhoBPzF1HKOn5qJNPnIKBEiycjM9srivS7xpSv80QnriniaWYRn
v7D+KcDOeV48Rwb2zC18IaIAF941cYll05IgmnIJTnsskPsM9tR+0MlYukHlcDXGFVnRAQ6T1edu
pPSqqL/jyXxEylfu39zbHHcNnL3Qx6RrObzSlzEvHjEGx1GVABsuHqoSzDX/KpzhBUC6iUYeNiw8
HzaGxwV+2ZMiDHt4kh5Kq+RAYbliIvaA2Tr5uGgoui+xDELAMW1B+awJhE5cK7Bz1ke7N9/PsPCa
e4/eKUuzjqGhpHNqHSoeHkDdqeRuEkw+5wExL6RcoESnMsLEhilpR0qRQXMunWDuYf7HYHboZ4fB
voZOe84jbQ9tEqeOobHU6GWO/hH7p6HBKMb/wJbxBT5+5POabi9Fj7R86cuBfjqe/JNP1/Q8iq6H
8f7HVPV9oe9xhOutvWiKfFvVfWA/w/f3fFm0VZq+x1XO4mtHn4/ED/Kjvo8RmdVY4qcbbIyS1ddO
N35r8S3Hv/vwzeeMu+deeAgaT930H/rR3HP3AEvVYoKUn3Er98WXvrZvinsXt6FhmiZJADyGvVza
Prelbduz/7+fbQofo/YLvZMHqTGX7XR9e8WQFVs/W4PEOl+8weLWl3EJWGVvQ9oUx2opskF5neHf
cO3gOPFTI55jkCiQMwhQ498srDbQEKszjrEwbRiBFXNSAnRtKtRotzj9h9vNZ0cKyZFSdBSku8rF
3o4xOXzkJn49l1R1/Rm+04MzU4zk9amo+AfmQ8HlnpHXDWgIgS57Ag4xq6mbefeosxhyzpV5ET4D
WB5es0mjwQqVHAJqGrk4cwsz2bXr1P2Qga78NjJ2/jMNiufTQaE/QAFHYUYlgE0NBYBF1ZJt5SWM
SGlVsgq8/qRBZIl7w44EYgxCKBgRkLEnTsUJPj73B1ZEhsT3gGEwHJPRPGeO9gzGnPr2kVOu3bYs
yTjhLCicvDqi+uZToMwvA9OKjrIEGAcap3zBo4kB4ZQtELcZEv+sCbLe76wcR8PEeiAjw+CdeCgQ
U5WZeoK6fQSrpccyDDxA0bx/UoQSnUjhuD+LWa0w5AV+tqc9qxjmVtAy4QmAxh2pVVsR7DGGHMSV
BtNi88AfFAusS453jYoo0RivUPYFmKodsBNm7jOdXf1vUP8bYTIYgL7QU6i7YTw4QX5jbAKzrhbt
+L0XzrDPYXiN4E8CrCMzAEeSZtWNiCArG9pVbaKQKt72S5ohMqrd9mWAgt4ZvfXGG5stMitbPZs/
A/U38W57qTDYiuM3u/PAKAtMEQzQcEqRCTqyXwAFldFTsysO/UIDtvrLpAcWkvflT78ov/qIxftI
PUK1RNV5pZDhc/+kPd3xd8PuQd/RXLSTVB0pSi5DDwPDE3KJHW0rGkuoDFh/QrcprYrCnUhZNfww
ByODyIOoSYJmQJ/JJgxGStk0DbAIdUtEojjfenfxZJUZgs4lGrif7LxZnkA6LdLGIO4hGDdE3hn+
fZ0ptjwBqrDnuARjcx2rFJi8amSaAajwV9yei//+FWZEEqYoA09dTA3R5pJZAr9R5H5kPnbsMfmG
3FRzEomkQ1xB+RpOsxCqgT4dzSWWYA9ChpUb544+cQQCxAqu07IZDA8z47ZD1knAZGKhU77j3ne1
e1cEoRCHYTzxfIjjeQX9gMpXFzZxpfF2hHyII498GHcACJfcjx7HvX5u9JV33m49Gi8eZ4xHX8PJ
1VisWEsVrzaJXG4c2xysI0k3Kaze6Z0RvmKj82j2othMHXhvruDKNaSUXO0blKae8KOstKnOhjsg
CAeEu+fIl87Qze3cfqN/JuZq2S6p5+4MPEEIDiRVYBJAlNNv+jXQ2hapORIQlS7/6+D/By9Qkr+G
rgR5Tj1gj+6C6Fg7AGW8dpWfHgchUS0Ufi4D0JjRyPBU+RR7SVStpPg5By35Isdn2cDlkuJtTXDC
agrGfb8otLbgdiE/VMavUxXzP+4WX6UgXeARLLxTtc342Ef1vJOo+/B6y3+AtHlLjvm22k/jykyi
l53OMcRZ0dPEX2jtGCOzn78X8qrZMoW+Cc/qrbRkEQFngrdGEThaPrx8N+Cl+RVgcY2DJ45x0XvT
Hj9hysidZWereEQ7ngAtHqz3tcMk7orM12L1fq7phDFG+48GpLoPTODaaLrtzj0R292Z7k7CuRGw
8288PTE2T7NxmuN7STWCM23jjEi0HLn9hXto/BH1UGbXMcaAJn2HLminNVfEEiYRHb04+zs24skW
V2v2EdV78Ig4YFoyJSlGyzbOrozpEX6bpxpIExDDFIHD2Aiawl+RwQTGN6O/bxU/8l1IAJ58lfdj
3EYRi8I5ygUxD1lqRi1G9QXE+ABYpDaDpwaf3VBtelZuqUFICVsZOYjCYNe9wiLD+mPWbcS9XT0B
oYrvn/B95LSz5d1NXKn4H3UnXxPPinqHG17DbOT7L062mEGagzXdp7jAnwsx26ktXsjOxr2fkNIG
11ixl4tSg60DH8rewmJYRFOIT6p6RnUgvkF8WSwWwpJQXFS19bXFwSGSikeEiOAmTv1zdQUHWFhk
imhm8bxFVucDt/fxhRgJwVIBjqZA/iwfVjGH5VXM2b45+A+XGbnZHFVP4Sb+L35SuCZ25pHWXxRQ
lEaKzXhzQx4Ef0f4qVL0L/BJmeURyEIRYH1n+EPr77Yl0OPqwnXBVPTqEuWIkXG3mWzFayjxu/Dc
GIbxOxdMbbLwETxYF8WvxJkt/unMWyTeQ62Ieosw6uPVPYonJJ7WhL8tfljirvAlxLn0+J4dxUP8
8Z9PYwzxkG7rJADbrd/GFOuEnRI8z9/ZJorCcHFA20NqjU4ha8ZxhokQ6T13905szTtQDMVg6ZvP
S91C7INgBzdybt+5sppgnqGuVGyuHcHCER4Swh1C2HRAWJlhhIH5huIIv4zrBsojtxDdI775l9zp
9EvIlw5DYnoDonB+WFdjYMq/pbQ3n4g6sfeDaAPg9z+izqw7VS5Iw7+ItZCZW5nEedZ4w4p6AuIE
iAP8+n4q+br7JCcx0SBs9lC76h3+78B/741TWvffAR0WoKTz5TKe7FljGE1plwuaoyQVIJSq9Nbr
LWl9CNjd05g+KOBQiUUlBIZfDYkbGGWPOFdwmvsrIBhGMB/sCqJSUnWd3lOY5QJP0geAh19naM/I
W29E31NalLrYgr/DHIIIgijibxjBQOD4OxJ1OxlLWN+gYgZmE6jr34exNn5fknmTh3wSGnhy4lH0
77CZTi/d4fThf20IPHb3rWg1yxawjajLgzAzRQrhMzeWylqL4QzHWoxse2Aj0AoPEjbvFbVQzDZ4
RNoEoVZkef0zsPQHytzsbNlocX0PxA86DHX5z/X575GIj74jtl+hssF9l2efokrF1g0PHjkM0wa6
g2B5rrBTzxEee2yDXwNiiZqamw2aVvarJIbif1YMglQIwWC4+BrLfQEuQPkK1C//P1wwGqpomMrW
Tr7Li1PIyB9QaoTofCTDf5j5mcEBEvPmcHiGRD/cdoAO3kZ6LHzg3g/+XJB96Z38tOivkECBaOaO
wNrJy0SFZSN/BFSPP3z4BoxaeR+AyJdQgP8oG3Rl/tK5ySUbHthP3R1FeCaZv6mGREIkYqmT/WOV
rIssUqgW3pGsrB59yZuH5DBwAvpMqeefv6vj8wOtqVpev6kEAbeGfQlw//HznCub6w7tgIYQGCN1
+Dg2RVbSyuhoH1jLciIISPVYxjeBW46QTaU0i4biP7Am4E4gGv6YCKghuPUki9gtDpRpJ1RyUd4n
NQhEVyXrn0dPwGWdgKAsAWuer8B5sx8DAi42cOjeoqau+OjMnEIg+jlKC54er+0hsQrskR4mr54x
/isg/MVSeKx22dgK8gkRFgl4TlT1hRsNUYW4C4M10dKV/xJokdKcNtEaKfwV0OhYfnXas0H2jm8S
PsRUwiAgbgxM7KlrKE/MMwhMbfgCcglcFU5sStT5wgwNZ+pHD0pBJIEd8u6DHok/VJX5D9YdqnZw
Dq/4gSPuhKJyCyOn8BaFRy84+QuFKAjDsYi6AuIlsm0qp+iTWVh3yX8cDL16nh7af090bP8RJ+cc
LQ/kq4AHT+GNkokkHomw2H4ThdcD8b8+L0j6oQd4WqRhisc2kBTvKInMJLAIgrMV8HlB7JabJLhE
rv+ThkAf+ifaChtarg5NDSJStmI9x8PjnsTojVYgnCVH21N6z34+vP5kcU74nMeUCUkvg8aAxMXU
RU9khycbOI9ao0k9vxOdCYInGBDgXwSbpMr8BrDOjzo2Kedgsq4MksbXJ3gKfN3b/adm114Eeg7E
QV9c19aMGti8hYCygj+hH8l6g3Eokd9EQUadZ1kPLcfkHte7lfvx0u3lg759r4M+IvwpQNEUu2Cl
UXncmSh/vsMGfT6EQAlrjrXrje91D+HUV9TB9e8VUTYoi68SoYAGBE3eTxfIMHY31MrBdjKxTaxD
BjzeEIEYizzRuW9ifskghcNR+hSPO6wLYIxLEYjjq+V2UT1ATOrOa9wof4RCVsMex7l4F6BrYOen
YskNgxLMJ5cyxtML7Maq892i/EpO5+HD++w0WAgNVDcm7K1xhIO2D9+7g1q3432hiahyCWwYKEtX
oUu4X3WRaIP3CQQJ/G+5VSdXdu+grTqewxDDbuwdXnb4pu1fa65Egw46f50RoyYj6133xrykWzOJ
hCUkBgUvxQpA5R0NbSwA9MXpB3rlsJ3IpoRtA12GEVIOshHQKUyFGd7cvimEMsmYz+lr0c+7K7sg
BpYMK+Hm5PRAHJ3wOHTGSJmAlE6NGDmeD4I0K9K3Gc5FUq5i3mLOUFGqgdtNERJ8qzmB5ZaYUYey
keUl1H+pyoFeXDwnpsFAIZn7Gn9WC/2fRl7kCNaJpkTGTWMHwX6XKhRJ2kbYqmdk12YgIyoIb0AC
Fg/gCfCoETjjJvyWjiggnYaPrT7TWI2JPGcAAJLD7ds5kJdQCRLvXeuQEDxS5SY2/uFekCR5osKN
vBiIB3qR2d3k3zzQDtztE9twxzM6fgqejVqDCSnat3eXH9iLkAi02FkASrjh90OKvt+JMKzr9K3D
6dhZ348p27llO3ofMxsNuMeCaUFDKcBPD1wyHR6ZvjjHdkrrPRbu+r0AzjbPBni3kYVbUG7Yszt6
UkdAtfbfZwUorOg3y+eknoGVxHXT2AAkq8kIOd2MNZD0JbZzA9Sdwnrcmj5JfeawBaxC21Nw2gEH
f5ufp3b0DrEznLoROe/5fcMYfdgCZWJnzvgGTAB/ihCQ+XWXbOAu37/s9fn4jB/TdPteNBS7sRCi
bDKBBL34sOR2KKdhQCyFi/rfZcS8VhjdN/VGStUkjyN2Zs2SHFLrBc4266HdOLpFbC/rqEQNlzkT
MfWsTy/0ZK6+7lmXAFPhPUbJ39olq/SHCvR5T+m/qP0M8AlSuHBNj4ADE9QfwQEekWdklWfph/tK
SnyK0kMKIpJ8Uu6bcHJ/+yJYrs+KKYPlAzvOq8/ej/iRDYIW6CFMN+pEAIVAKr/IN1VDe0E5AYVM
TstjN8ia1nXgOr678B17fCDf0YP8OHt3fW/g9QbiF8rWfNDzB1sSh6MtiUM/lC+73+/yaMTP1y7f
/S0L9Yjcou9vBwN/MJNUo3/0Zz6rE4y32e/jgfy85gn5nPHho4Lm87Z8Hns98pMeHzPeuXfkbeUf
wSkv40ADxi9AmN5gNLh3J+yRQodVFtZStCYzSi0jlrQop8B5yvmQAP194G+v3d/fDTg3f7v2ffnk
FJF1P/KVx+sBWVHejtf/fucbP/z94495oTyWP+fwIYfm8CRXeRu+8FeSfiX5Ku3x2w7yvvyd/ECr
8T2kBeVJ/l4e+nIQydCSB95ubzGHIEUrjbnmgrYDn3gcnwMuWU5q5g/WnOrAf3adgJZbP7uEIP5x
MPima7rLx+Y5sKfJ2JlTO+vfVoD/Qs0H3xHAcBwR0wyIEvoaPjHttvDfsxOpGRTRqQEA9ws4KMge
0KiIXtu+Pc1H5pcb258ICWR36k7Basghbx5oZFhzqpinMgAYoCrjEcReMcowmTYYcqR/co+6Q3dV
dPGQxKwgYI8kiA5WDWOAjSkZmIJkERmY6NYvw6Jf9JEFCTpsX4q+Ak3bjh7D1hMmjAJ35g2n4O3X
bKSEz4AOwvc51MCPIwMR9s4ELvfwM3pFV1AK0UNUJjUmoCZ+xhg5harPfMAYffsPH8AHvgOOX6M9
QuytjBPqUi8UeyISpJTkGla+KlqhPzYZHAFEEk9hhg5ZlhH5jYZWDGSGnQilRcISBjj2FIoPYTPS
u0fWBy7uBb8ZiH2g+g6h1IU5S+l3Ru+4nDZDIK9kbb3Gv8eIMwaf4IVQIw6w3U/wxJ1ZhaVxBYGn
R8aijabAfSmTf97E5DUFNeTmvAttpERZj3ppr4nvtMF5Uq9Ov8Fd1n9vnHGzVzeYsMxuM4QQh57r
Wd2K06Pr5zQS9knI6yGlyQ7m+0ELaYPH9DrkhJYO8TxSPlzq6D1Rh/paXz+m2QDppxqcOMQoUt9r
gfJBmSetgGfykxtkeuWm3AvGX4lu34Qc1Y+2zSkeEYfhTV0AUjvcABZigBsbX8i/IT4mRSnK+hsh
rUiq/76yYgO5KwMlZSfzH8vqm63sAcxbbIT4qnoqU5rBWvLuKXE6uZG6NKeKpCjHKoQ8HKcPbgaC
016QHLFWnQXoPBDWAIV4OavNLdIoL6OIhUgKwS90BHqjKFtOHdKQV1+JnkNVRLxvc/godJrO+jZ+
D9NpwXlUawWSy9PXDtakwZD6OmzBY6AZPKbigPMcapvOJJlUa2uSr4vvcmjPrInZ0OxWLPiaax+n
erQwT2xGjYW+a2eCdUS+aoWoTP+0Y5MkdofJl7PUpvn+ttG+1C8dqOdl8Aw/EGLYpKI76WBYiGv8
Sp+nBAGXge1RCevp48RHZs8/gxq88vuKDNPisoaWgzDdp8+aXrU96iTXYbJwFulQuFsvlJZhdpmz
E7K42lAdoN3b0wN18Ni70xL/Xniy7wGgg0/3wqyRg9lRwQS8BLLPpwbR+lD+QLzWJ9hwQU8Wd+k6
zIb33h0oLIziUJ11FtdBSXqYdQleCjuWwZn7nqOKFiZjgicEozJgM96NhBi26DtK/9fJLfp+ec+w
oTcj0htAB4nLxXlrQkiBhhFeRsWKiGHBSjzLqLJf8NzAnWT2YuUD4zEhAOllg9f4PUEaFuwW9DeA
1703KGImnjtcdIAHrNUkfAQer84NJkoy+KPTAitQjxinf4Lf1InMCGwI2YMb9k8neFwAOJH2/iCk
r2zUERUqYSh25jnooxmktkWyQJrNgrZm74g2+3ZErtXHB4N0AvpZE3XC2O3jWvyTMi+sC6Cn+LX7
9byJz9NyWP0g3UewVhGSIRoxssR+wlrk+P15ep9cM+miWYdyVRmfv4rxZU6SCd1ZmChh+68TdAKk
BjyNLSZJ5h1Gu+eus/+sqhnxjb5qR7cxBM7iMrjjohH2FZK98d1/DOxls2+W9YitHKUPgigFUprl
eTY8VgoYQDBkqmm/2zUMyPCzrsiEQ4TAJndpRx8G1EvKo1tjpy8BoRPFiVWwsWFzwx43BpwywkeP
veaJ1dkYu8NyQ2b779M1cCjGj8gDBA6+jkrsJOtfeF/iMqp/IyssYY3d5hRpCD0NVCrvoN389Amd
B0W+PhViwAE2SSoS5WNlLvaVZuD22agG9AGkXtEH+v6sizlXcobdIV6tfZUZAr3vI81CsKpD3ge0
RY2RrDTvSz7u33NC7KevrcUG6hXpfDxK4OajgpR00d7AA9PA+wNSeFB/I3JikzpOQ7ZtVxTXyLmm
4YdZD9wboAp2XTjNYK5Im0OgAlCwUz5eg7yzg1FwN4HSdEHeO0SqWNvSrMhgw+c/q4IBdVW/ZBRb
Pr6J78ccKJSReR/oeFlwxQFWHfF5ruciYuF4+qE9nPCxQOHU7d4QciEMckHlRMhmdaac2NtLvksg
3DcchxGWCO/VoMxCFyHPD0Hpm5p07TNJUIfJui9IU06YQhbBFuUXq2+fBgWqqDBn0i4OFu/KezDf
aUgsgQfv8paOhRpjCJ8cihZQKeMIIU9F5bMQNRxUfuoq0pyhzhT19E0tuF6mKgPqhqw9HLWT5Wep
b6LNnqDvESjsHlCVILVfh2odmln0wvX7HnTAG6Yh9mVPVu2Hr9K+1AybgXYa7a7OQA3SzqThKVjM
6yfWC9mougz5arWeGEffgtsyz2iCa9he2fg2PhQo54caAbL+1HfZLLAZduOzg9cT4BnUOSFQoTcB
RpjlzMYo6Uwezbl61RuHGxf5j8sGuaFHuU7qva6vOVyLp191HuYUQCionMpO4NRzrLawbHa5e3cV
2s1ASUanXxNmldpR3c9dLHj6GsksJz7jmEkGQ5uVGlDE/pOewWmXS6ON79pML5ccq7EGSbJp0RI3
wNaWy/Y+MS6Lsh462KbK+VjbszbL1CkHu5drq0UzcWTdp6q2VMtDVS5vAPMKOLCcdzqqy5F4N6Mb
/X2mmlq4TddFnqlNRirhBpa6EHxKCvVOgvjk/Il0Q7G28o1WrB2gZEwaLaugSoJAx1HDXbTOqrlG
T8xb17nhPfGtB4K05awaaosNLHOsQT0UT2GWtUaA1zNaokZ0S6NbBU4tgkKlLBQmiqu4O18UmHvs
u2EeKV/5P2QdkFIoZEjkbhfyngazm1NGuOvZRfqABI++hUZfUMpHgOf7MQdywCRdi1A7+jTkeHgX
14lAn/Oj4XhnOBclqcMfaDztEKgOIJ2OGLC5C9BvU+7EGEO53Lti22PvKWFjvTMCyQbIrZmD/TO3
2D7hXQTwEv87e1JMsy+6S72kuDE0NxoGNIIDT2DncrEonSCjypT4hlt67V8W9uAxo4A50if2wein
Y72X9EFqzagKQ+coVygXvf8BWpGiO1oomyossAGVmDtd073woBuCWZmjCbeixLSAick0tj8DyaKy
ukv7uPw+/3EjpkwDqytFmRvVSGNOPTWyey+AiSOwiQPof7D0gBube2Q80JEMlEMV5juwfmGOIohB
hewO6LzEttfeU3j1kbPqQTHx8b+ZQl0dpTsbAsT4wTR94Ero1WBXYRpirvUDfqGcI1pkfPyXFZSk
rN49NOiUHGFe/2n6TKVPwCXT2yvK0ihHNwuZQyewYOnqvkbs5HoqC9n3vTPJKPMTmsHXDulVCuwB
oA0gDvAOYw5kgoOdB+p4g4+D9fFKdJbLIAVuB0CU4CjBbC7sIPosYNvHOdBMv92jiPAB+omFAazk
tY6t1wu5KsAgIV8vql9pIaZGKMpypiT/pHQmFRCFEiLxisiDha+J1CwxACMrj34NGkwFAC0gWpQN
cKyPMPWkbIngShAKleL3D+kHf4VOlAyMrvEa5UR1NLIIq4iKRg5s6xJKnUGTksMVtJdYb9woWrXo
pDxRbMIzlIkIymizMNDczXyIie5B+9ERnfoRlA1BKcl48jbkcJFqo4p28so116lvITiJPAZP8skY
wRMqO/JQ+2GgZEuELhteCv2JT6N//bbRRfBhhCqTFFXoZIYyGxEgYhioN2iQlk/zDlXE01jtJ6Kp
ZKBEYszsBWVkXK6ZOfGWIAwmIw219EqY7kOzcnXvs7D+QaYzqB2WGGRlVaCOnqRAf109dlDlYdKz
slvTtEA0EwPIAAUMEuqsB5fdS0qW7/5TCpieuP1ZDDbgtyDz0jmm4lsuU0ilbLKlAGoxuVPLootS
gwC3NcFbSk4a6as1gxHTLbmzgrdyojcQK2Zj/E3Ehu9D0PsM1D4gjvgZADyohreYA9/XAtgiSQmQ
97fOmNIKOwD6v7UyaNY0DHin7f37sX4H1B+ljGtFN+jdWh//SrKF1G9R6SIVA1crLoYZJbnxtvHY
oQluGMTP+fsiuLuGBzQUr0BExpm9f6SYi1rYrKIkB30qug1P32gEsYQzQZEAvwwhS2NM2C8DgWmQ
KujEIF/ugQA6dPKdol6HSk0XJWBqwNuB1JVJXGxf1GmlyEclh0opJR3QbJkXIuGEAs0c+VnKTP8o
BMXdMI7DMPMm4WS02wFFQ8OFEqEMDpznaDg5GriHvmwRjKtk243oAVbJp0MkwNKAIJDXWMvpodqG
+p5gS0i1DEQjRB4J6G20g4kXhCRHpI6ShhQFKKB0Fz+9Xs/nVhD28XbSJUn1b0mbDAXx4i7IBkky
hmmIzWfUhkDsQj/c7wDoWV442XGeDbdd85LoQx7M6n8kbSN3c0unBmiHrS1twSwWkpGhhsAPNie8
pd+TNOORzW0R8alnMAJRxdsIIKce7oAB7uolAqE9gexMRuF+T7XZ8Eatv0ONHLxoO0z6UmlWg4nS
BZtQCopLRRmgC/iOiuuYDgiCg14oB30Ho1v8WKse5+FO2lBHG/GkCGmqgPIFrq8CMH6gl7z4iYQR
VrxWZCElQA44QjeJy6Ix/vouEVu3DqXZeR3dTOq5ghWEccLCJr+lnzNcJw30/XQsCAGgqXzcyHWg
hDAT2I9ctDu5xfz1J2y8lBk6Qo+LgXOLW36BzZHJcdpw68w0zuJDNtCJaD8qHBybUwHs2Hic1Plb
uGDSlU/jfCkzjkCYimEx/IQjbuYfdOntMYJ/EZAjRTrVTs6a+yTXly0FCCTAIDnLNkTWBYsjcKoA
oeS4Ah26DTlC+RvckpTcjrY7GeS/iMytdFBRpIlgoY1Oa3xgkFjEz4jfk5SmdzHwBGRBaEIeCf6w
0SGdKG8P+vPv4w+nCRCNMXyTGyCnSCeQxBBqCMBB5VHIaJLxFE6EHAfM8hdCip1xJJ2sGDbovSBt
zyp6f36fJKlJ0YvKFnUoBgz/az8ZwRWhCCYlMBnBFb+XZC2sF75L4lai+CfTlLQFEwEoEZghmNdJ
fiphlGPX/TtP/aFLdNKlHxAo9/7FRyd2/IfxgNtJmRBBH3AiglKhisOZUIRjAw0fF+EekSKToYpo
PUfUQLDwERDH4T3x9wzI3ZkJZ1YihT8sC6kZ3l9ei2xKgF4dZ0au7Leo53KdcrQEZKuFCgryuYFU
4hHL5j/5IUw5xdr1D9oizSiQH4IJWomCKh/SFnLF8gwbpN/nha2TkG1hi+CL5cmZv6GHHKR/0krS
UnQJndydtK5cFehj3gV1ZsAkLAX06Odvy0o7yjX/te+bc5W/4Ld0kkfw1xLSFjVrCi0OzEjl2AKv
Z3niJ1ZsWuETi7GoYGFeC2nph/wWkI48x2um0lJ/Ld5y/ihfARwgFAV7w5XwegLW3q7hsDJdyW2k
2M0HApw4gIjth0K69u+DQhYn2MH9WtAHAmEAyIAC4Im3l2aTsSmDhS4FChDfWd6CRBCVLw73+Q8X
9IsI4rGMLfkdU6jZxWUE0yDe7rf3gaOS/iExya8rKkVFXpqO5cZTSeBdEr7K+2Gy9DsxAFmWcSnL
qLQ+93smbWsZVPLgKuA5Lldg+8YYUCqP6O4BBVBK0tU/iPSkkkVtHCsAUkC/xfhQqu4AXT2E1bhF
ckg5B3k/AUj9vUnFM4DCA3vCred3dD5ajwZHHI0Lk4WZW/D7G5r6r8Wkzf5gICJiRhUMjEr5e6my
gPxd8B9eRbq/xX9Bfpuh85MdWZCr8PavSuF5lAPaestzID5SZv031Xs0JsdZZONR6tAlazkDOh24
Fz7cns4EaRD/QbvgOwIEPJYB/2GQ0twMDOm8skxD6OCvifZ4Faoy6Ksk0kkDBhl/ATKUdsnp9hyN
jg10gvaUqUC+04J8yFQiWhkyrUin5h18Uam//w68D7I7SNXTDnJu0gpXrpPQmasA9IFWKPrre8Je
+fWLk5W5IiPU5SVckJx8ycvp1Zy0yOOjQOqdyLVKDvTFMwS5I3lOLpHvUKrlMlD2YvGUzHrry0Ip
mpQy4hkf4PHkkXz9e538BNxrKE3132toFrmtf+DYvxVMmcjIlCZ7+cqEVMRQBo4ykY7w95819K+v
yHTL2s5T2H3LV/qLTBnykY6dmfQhGQyitye9vPEQomHi+nsjeUTf+u/1EmTKUS2JdP7/4++N/v9n
Z2TNuC3M0nIzER3gLOUxnfggc/b/vvJFK8isJp1PMIPS4TDh5FZI10Sl8785Q76Tauc34Ct7YLHp
CnJMhHs4lsx70un+vnPaxH0yW8lc+PdO8qysNn8/SVf7vTz+9u8y/1aA36HG75KRGNbL0QkxiAyI
DzDklqMh+s4zgHZ+OWOwNiYy2UjnrYfZxQtyB2WNWEmm7TVI3NGNHbf77RjzG6OZFdZFns4dUZww
MB2DLdl6VK5VCD0AZHSPWraG7apNGijEYBS5aWOr9/UfARBbvWLcwu2n5E09G2Q3n+YlsF1s8tD2
CLQ3OtAGaNcsAMxPhg6QL29SHt9Hh6TcIdABKhy0o0oUvGDH/UF5nhxuOc8WDyOgoGG+wTFUJ/8c
V4V3P4F0JpVKhdmDJr7PAAz2EfwIK6BF5IfDzOxbGOiAYHPvQd/1dpbfj8b/HFzKSQ3EeX9LnUWK
fkjldNf9teKPA4MgSp+e8uCBdOve8nXXt24hxM/c106RJuV+ojbgRa7fTG89hFQtuAKJhlZxQqmg
miPURjK9YPU8R0+cnZ+TcgWGAGLtnzZZ6oHIe+LVk/VB7l7WnZrylTUp3SEMjuygfcuoY2MIK2OG
f3hk79GrvVF5N33Mf1TUGNlMQBm7j3E8/0F53Xaj58eH0KF+60msDyF8PLok6ODcO8wChTCsLqg7
dlDuTenEuAlRO9xib9Znp/zpwg9CX8GwUckJTsgWRjkjf1UMscSdnuftttq2kwzA1w9CG+2iVqIW
HN9X/iKpYswcpLVIkfpfxXdyeCyv08fR6WH22orZBMgYDEMd1hcNWrhXra+vroUmnk3GSkzmyAa/
4863I9nXGucVKA8HJAFv8ycoBGtPHlrdU1Q3vzomDeqbsbts5ummmdVf+tRhNtUjWlY91GQ9AN6H
z+37cD9UpEkPLvD4A90QbkpJSdAFFnkQm1RjQ4IbFmuK3MzK2bSj6wESQa/ZQ1Io98pXs79P7ovi
H4Eg4QvKwdS4TTXHWmbxBFG5SDUA9fySohbWhlLF+gA0VW/UbNtpCTAufH7YHxQE0L0MOad0Y51B
SzRkLHRMDr6yoRZ1FjqG3hY7TWBcxSd+pZ5F4ktMNoYuhpT4VEGpH8oNIjdUacH9M6s+69cdQaPB
C4IywBxAneQhqCUBiC3muTW5ISVazGszzt9T0L+b9NSz0VCn/omoBMYHit+q/quIn21EyvcZFQB2
3qE5yEofQPHtq4A76KyhEjYtsNF0dvbgy+sOZLKwSsIS6oPkzOEPV1/ZVzNuKUFKeOgOJB317hdD
7dv4Z007szu8NNmp3WJqVENYe/Ddwlybk7rvkOPRMarx64lF3P9eqf+Q2TS00LT7d3ua2lPrHTuX
T1yLV2iYKCiORAY6IHoP6YzciM/54cJEDPDLgAqL1qn6iuFgn40xXggVMMF8amPZaI6e5lR79Z5p
70rywrz3tc7gqfTEfgm5jfRYINSr92oHVOnNLy4jXY9dkAvE1J1BDnmq2GOH7ADkMJArKhcdmNt2
+Mln53yfhM1l/sopEVwC7egmw0/fSXNsgNlfZ9giUVSINAAxg7saae8d8ErLFvkjfYFseQkNG+Gk
mEQqxhpZZEQ12iR5Hynz4fozJCeP8v31mxRNNoRT8YXoTXxRBzXKNzBI66/a9JTQnAI3sdP+lfZA
9RMMC3qc83KjoI8G9gkVB0KKMqJ4oOKw9pVOFLwZNLLhVJxQLFqAmeGJztQa3YaPtb0wdhBi/p3u
PQxLTCrI4F1eQfsGtBkAd+mQ+Pt4at1FT+Ix0KJq+Oi7S/OLslHH8PVfuSvQCRqev4bPn58hTRsT
xIIhH9+8l+Ff2UkoPUeP01MIRUcZmgf8lagAflGigCsCLOgRk6wHQe5VdeLdkI24v7zHXaTTT7VB
WcDrUPQjy/ZWI4UcFtdBPGEHguMBqQlWATwTSVCir3qmgTxrG888upTFWyEo2+vO+L1sTKC6++ex
YoOxFhvPlbuWRaKIS/KI7axJwkvh8SKbrAvYRcCVlGT6CqkECGzvSWdkQFAT+FO1Sh2hT5McvwBK
u4zeAD7KwXv2nhmjz0RlY12HuFItP1+dArzCRYjl6sxNgwte5QhV6Wlkb0kZPqGgmUdb6b/SqHJ6
RjLOq2XzOFyxYMI+Pp9n6R5PAXL5aIlovw5wEECgjABGI68AYhnmw0f3kUNAWK6qY9hbTyRYjFkD
49BEAaCIHTQSYY+Rv1NADSZa5CAeat/xpPLqWb07LcqgmDIBOGhUbE+DCwlIlTw4+llX8MIN2V1P
qYJrg/cblRi/BJKCiCKixU0I9eyNZgcA/BPCeI8eleDg/lW3YpeXEAAUXRRWU2xo7TXmo3N+tkDY
IYRD8eaYQyDnDo/z+en4ApRfeurwAtiKeg+mP7iRQhCgQsQM68LJ9tKT/4ydR9yBTvoiagiJQsDu
lW6MIxYGGtit4oKOtaxIrzbQ3QDyp+Fb8+910Hn7OqWNtqdE7tXHPaPTQoBDdxDrmiD1lP4biVFG
L4Q0cIA/t49PAZFT4LNdWwPErl9f+QrXQ+KPzBXUoDvSjhQkLhvgnyRqLSwMulYasYolhwZXRftH
Be5DpF16aEi81hRszatvmqElrdlNJu/QCquxs+XqyWCCDGSH2iwIqD5knw6YZWlEVWkEnrBA/fCA
1FHY4JEkQMUGWuTaCJG5DZHh8rF2qNf6D3/SUjlXQ5RjfXAgFDN5PHFXndnbfyHxhhQoK+UQsKMK
UrSrIklF0fTkM0oYIgaiqt5pa68fE5OFTKKEbnYZmJgLfnp8vU80spUkLtGjP+NE4pnQFiYpbpyP
YTk0+7qHTZBXRBfgRtARvc8QrjK7UcCn8Rvs3SsC8oGPw0rD4ClBB3Js1eO62mm3HkhfrZ52rOHt
MSmLCKEbpTO86F6Ok71JTgpDgfLbIMdFUYbSGboBjo9sM7XD7ZvoHqIkGwfe16EQ5VFPQt0HcqQ+
KIoeNjSvo0btCW86ONVbjRAD0jHK/ftsYm8eEGvNfdNENShpnFvTRWtObGt0zhbFc3Ala8bYV5bX
dpmYCEcMDASG74tTvU5IBNAr3DbMT8Ht4Ss0eif+sK1PBwoFiMfMBL/t9Jrn8PXs33BUyIK73q/c
fXGmfmVvX8kKt73iEbfGjwVD2zLDpBOVALJi59xrEcZVR9Z7ZZ53znv1UadpMq7d1TNZZM3GrPsN
IHAEgJ4ROX2jT52Uz/dP8UDJP8a8IkkCxYlsu6fVc1IL+lZ7+4Cv+aTSxley74hh8ELoSBOX8nHm
USCUTCN57qfjGRBqlhleJlcwtjEtV/Zc86A4q3M9zM35Q5u5aGCDw0q/NWv71pbn+6Cq8VCBE8De
7j14uiCCVvea3jb7NHh1hCXqjMHVGpTuOIXy104ooir57nHuaZ2+m35XsJvwwjHDJ2W7fKg7q7LZ
pfjEJa8VGiRPampGsqFQ2ib9CxoGKLfeB6d28khRbu/l7ODu4+yzUN3FK5t/CG9dbSiuL5/BJ5uf
X2ilYD+fBJUTl1RdiZ4xk3AhUk+Sx7Agu5f0kY1UYMsk/au2rB9bLo9nW41oTbfjl7amvo+TjAM9
gcqB3cuyuYUvJJLh+U67/jTuuMCRqxilt3+1EVw5G5HhmxvUZtXykLYNpF2KWnXfNeZ2On83EyrM
nNvls2AVKWeZvS8f+zv85/Pik34n58VJm9070avun18rFReNwoGzOub0U7ROboOLs0pfq/RXHdRM
EcHqZ058KUcuSyqXUsxa4/C8TzMdSDB/bdqr22P7PPdfD/wkD4/HvnhsT8X66o45nTvUBTxaWujS
7qJ8rT6nldVZpuqo6cwyc34lQQ0Fr43fnS9kWSuS5J0+I9F99HlHWq5jzDvvjVUi7/ggP6V7Gs3q
TnLw+sXIUoaPdnS5T17tlJattXXqjl/NOOMFxbK4feWn1emx/7RTzie9/hBFgWJYWQ61NU6cKcd8
o2EOiIMfNRQLiKuYywz+P18gChqpfcIl0ImMPmFBhy/9HG6dEp7M8NWE9H6RsWFXhWa85Vfkh88h
61hR+c7F1wokOsjdGMxOFCaa7g0yCBVt8PPXAEcRwX9w021Ph+uHgBdVsranUlV0mXvCDCh/BxPM
sCADpnu1tdc5NsyqRyAUBxJl53B7sXsFCbEr3S9SjTA5xTz4NOOSVBUC9he/+exu4jaDNjr2tKyr
3dP6RBoJ7wlUqtvemxLNNeqknI8chq86mVzmw99P5sbbkDeoq97NiaqKl++Lqsdn2vYy/ajclxyd
i+BTJd7Ph3xlyGjmoDQIcRWXzXMNYJQTYYuTV2xd9Kt/B+8DXMA4xShPPMl4wEYmVViFbxaw06Z5
fpvFTOssnXxxYrAXcsacwuPyk2v/dAOZ2ewJwuhFpGFR8nUR81EgSXQ8k4riQyziCK3u6MHeOv9s
K6F/RyZyn8kJ8AtU/CtLkl2W/ou/yjE7enQANaVECNyfWwLRtu1V700HBPUnAK/T6sHbneYnNmrc
m4NyGub4+nSGi08z1U6bO1OiFV9tFo8QYANCsCkbFVHs2whkhxj8enyw3GRsZtuRk/fB1lBu0Kcl
QJWzuA3hbCECcXkAbI7aeY8saChUGeEbcafJnLqgqrFoHN08hTVPaEvA0H/BcVAuBkbRB0hOoh5J
sko02Uh7vMa4ER2oFiKCihNoNbcLD0oAoSfNlCF5GFWzDAjRCMoK22B4Ncb6cQolNK+6zoqw/8nR
yIIuyEpcqUV9g99CJlZHiw3E7ZoX6l8nyMgslFIpnbtaF0mldqiMqaVdv6shw+YEqBPGDYY/KMPV
EsxUXrU7TTTEFibogSrH+w81sRQFAqtrbxHCuxzRegXUr0gggcrbtLG7QM0ESMb5oBtqrgu2u5Ss
dwaMh9mbpzEvQrwd2t69y9rYamI8e//+IMbX6VZfn6P9hQNq9S+fIo8ZY8VKJW1vroD/u12kaQIN
+G9DzY9K5T8FuujwegrVZYmyXc/8l4D5Py2M0X3esJvBFJpwd1GtivVrRgLC2bIQkxEY1wS2QGbc
o711D6cfuOeIxSmLZ8/YOPvz4bM7fekrhTzs7rJK5rxseZ80KPwInzcbvtePH8ocIX0kcpfs3e8B
l0P2+hsdOI9ESc/d10vSLIvHWLG75UgK/OsSrXF78v7Bc4oczIeZTARdQS+p1LfYcKZCv/h3M7r5
P9Of4YSGr4kVXQekX+geRHGsqZBooPkpi8vwBnZv+lkVI32BSHkrjXn65k7nX8Yqm0qKZgDtJe+z
MSk5BIOW8wWgcbwd8hkkfCY3Gn5NRoiEQDNyD0bUovqxdILngCFM3NpPuGHzx+R+JIWeUx0liwVj
CgXZffXL6Ftf0JWkfe/ivqvvm1XaQ2GbS2FTmeCV1UWJju3l14tABn86n2PYv+rFuoy+6yCfki4g
voi1/yHqvLYU1bYw/ESOgQIit+Qg5nzjMIJZDCA+/fmm1eecTVu7u4KWsFgz/aG/rOxsjouWUdgF
9obkybmjDzX4aLyJenJ4W+iNNRGs4MrddJh1t33eVR72d8aejc4URdBXjPO+TdxIrBs+QROW8Ivx
xRDYCBNP/x2Qq1ftjFhgcQugGJyCZxo1pt9F2m1xKtZ0NVYVHu61EDVdFVyZVYuu/doRNPhnwJ1E
xPmMq8JWdy9RHGJpw+Ybfifw9gavaY8i4+Sco8OmZb0mFA3XqKBnMlL6FGt1lHZFw+wVipxjyEm7
dE6DgroApYqIb1CnjRqZn4jE39uP9qzRrxE7f6cdZCyOOon6thsTHe1EzIGRbq72te5x1JpSoJdX
QO1V+zAnOmJ6c9s/mY2ML3Dq+3qkjC4ShozNEl77BgUN2l0thLh0G0l20ChDAixgJfKRQ/SaGk+6
Hezp+vAAkuZgIVQumzUJ7Lr1EcF8dvKgzlCWmijUupjN0cRp2sfumynB4A6GIBfBIY2xyRi9IGX7
rDuoR1VOjt0HGmRXZ7lHMJHQnO2AINfiFm0EuDiW1mFSxqzs66kgzcgZvHFpTWhdQFPQQxlzCXnh
GUtVgXUlNJkzo/ClTyPox7ZFjxcYxTJB4NmDIeQtbmzEuOjQ5wXMyugEl+6g0ftaMxkgEvWYIdX5
GVofEOUvSX2NVuLsu0lXjBQjbXD3q6gMtBjZGFpM63R4TsywWj/gcL5kuj1gjOV8Es1DfhmWBu6s
jM6woeqWEbgDJkK2bjGtaxIQmlNg1u4RwHgHsUWrPR72TxZv/OEs0Ax0FT++ubAuYDUcQFTUnHHl
Vd3N02tDJUDXMg+aVE60KIZK9G2jgMI5kpFAvpe2PgP2qIyayTk8MTh+dj6YVTAKDCt7CB+kC7vA
JY0Hed/whbCKYkWffqFzgdjuaTGg7uSP95kjA9octNyMDq7gNB7hs3/sLsO79w3VGDhvnDlFrCJc
SN96huZU/A3g5tp5oEWGV1sLj/rEhO7ka7wHiAQtKDKwQVHOQ6XUAvUnDOW4jtH84JTsdjew24jC
BFTVEJjrzP2IqgMQgqhFfEMZDv0JgKm8nuoBm/oA1iDVhORKfzZ+oSXwTegovHx4Y/ARK6imWUhP
+iGrgrHLgGY1AWWrCScDCsoYxsE67V7WjejOyAlkS7uZILfoXZM3+KDTgCIIWOppAHs8xHTCviGh
gxaXk3XJP+wU/WU6YP5mirsGJIMagpUkdgwMdtS/LDk1TmGv462yGWiu5uqBOjW8pv1eiG4BGhox
wiCgyLIuYyFwCJyKGB9L5nH4i0AeZxhBM8FjVIlij+6l/WbIjTmodZCuT4BWH3YFnTFmSEXcCClm
0WNj9uAeVrjYu2SBeKSYnXrwW3mAjHJ38YYEA9CKPOQdHSaIyBvtG/aKfh7TZ+Q3ezjNDr14fKkx
FYYLV8OVLEV8Gu06prYXIhtOFT6ZAVcH/8JeKL8+0xM0N9gvavYhSZODbwzu8XfAeLxznjEd3TYB
VhlB6jZ7jRD8HCg8ZDq4BYu41xh+4lewbCtbFJZITa1qe49F7AhtugDnB/72QAhAGZoJvJ8Y5l0E
pB8ORQGvIp9B8kChyf2gvYLZ0Zq5GqraQEVPToFZ5DKsL31t8qmNVWBoBAERt3pKyHxaxypuVk2n
qGijgJrdt8YZQLUFlV/p0r2+d9iTyXkBrVKf1lK3KlZHtY0OMkns8RURfNVbF2n7lh4f7luz5qVM
G/LNPe/rcL6bFBw1hD9Im574DrIESafoo3HHPZJTV2y472hFVvG1DNh46ee3cEsI2P0YEUyrEf9q
sW9y3bnDmByAtKViPaAw41H14hN0FEeAJs6umKUGkK460DbqFE8W7ckbGTTF/MaYVcDkLhPkiiop
f6rOQWPMw82g9GtMouFCV1Bzdc3NbzH2FvgHE56bCIWgq3BlKmDR9lLBOtzcZWyyuQAxQQMEnPQ5
+G6XHaVPkkn3+rz76GIAmdNm/di1k6ueAIg6YM7pKgNThiTJaxk4jF8tc2qACYpFLI3WbBtp2/EH
hjbCzYg2M/qDkxYR+wBrMsULlPE7wRXCQULHO3XeiHvo3ouZLbo/8xQvKYa+braD4wCR80bF7UAs
ThBfcwuI9kjLoYuAcC2xo99/+TJHx9re3UCcAUUP3YuEHEo802eZWGPYhqves0N7KkZ4AONOciNM
93o4+QUCCS5BGWY9Wr/hvdOEp/SFyPDwPztkEOa3Fbsfjm3N5AknXhlBMHX1nTo/re4jLdGSw0AZ
I5qIy7wJ+pEwL3POQ1sLdYRgUcYucKmiZkQck4SvnILSryMM4hfitjVArsxVZ1moLShjGDeQNNFe
vsCsTuG96ao1yfwl4KwiOO8MdPNQxg5mJrKCBR5kevggSRtct/kC2d5JNj+OAGlifTukzng/bYOh
Aac+uXiXNnPAVG5i8bK3Ll0TsxmzhwZUYJD+9D+J2avYaiFBuMd20lzB3J/HVKXeeStKT4gDOM+Q
8Wr0Jm5ofXpxqNsw3Og8wcgMSN+01XJ/76H5d0uOaEiWSSO8hecAFWFs4Sgb8Bfx0TKS8M4QjRQL
CXeX/PASV/DKFXyOmGacR+fwuSdVIZ9EpuLukEQ9J0UbKCHExc0DsWYUB6fHMN+jMBqqIaCgGYZA
/cpdRvi+92D4Js11M2CGgIlaiz7mOzqtPjMA0y3rNOg+8fo5xHQIqT1qUzTiDv2nX5u+gaQj1959
gz1DzICmWIS6Iu3rBwN9Jl4paGQ718SX99Owyzd6TgDZj5C8f0ri6KgyEwG/u2UuUBIMU3sJhALw
x5BcbolJsEwLSsYwTQsFtzN5au4yhvuQ4S20AbVPXafQdK9IaVHMdPdBg9JiWmKUiRpt+I7eUSsB
DseV4GYRYBND8Z8WCicf15bpu49cecvl1dUt5+1DN0+wOsw6jyenbyuARxA4Aqn6YRrIdDi3a8zf
FxVgyPFh/F4dGfAbwigBv1+lIpzNLErdoErFRWHcRFUHdBwjeEpoChhyQjrBpUtmSdJaK0XF+01q
cIGOlg/e/fcuZMs+7RiqLY9ufU34oHGCKzvAFo1+h+j7Yhqt0qin0i29/ObdIMV+fNPET5fNBcqA
yOg9wAkovsrFU63n0uZuSKfL/QNl5Zh0nWkStTQ8ncYKVy9jidc7vjSyzRg4lRChABiuvmv2sRdw
Tqwa2c6e3cMQHne5bkLese/oQs9IzW87Za8ahASaTKLhdWhazTWcuYyTtII+Rzo4YAT23DfGABAw
3UOlpmMAntydG26mkOiE3S6z2ott7UbQKdmLMOGcYHj+pi5msc2Yuh9IS3dk0i+Kdu5aQ0T8MApS
TUHWc+ppxVLbfmnTGsQhJ2+BunmS4bRcJqYn5JxYRIQQw6opEhPBVXz2zChS+7VqeEqodlDhruH8
CHMBi4Ez3RbgTW/MP2xz6WSonTDy3l4bnbPKyLN9+Zke5TQ2Q1gTSVFQIwR8ROL8BQK7rPWkv0Xb
0hNri2yk9W/EmtvERILSphuKE1HlXyYwkLJHQLHX/Ljndi24TG4u34pAW/vc5nMX3ToCsXn5mrJK
j8HSjK+6/UQ4tugfGS0qh+4SgQggMUB/0bdUAXDRym64Gr7lyNq33qhcPcdMiUmfaqgYvf1rF2kr
YOuXyIQ9PRDrRtI2oDhzbZ9PUPOvtdlJ6/Ol/Yzqm2sBpuJ9cpArd1pzdQ0HIoAn+Iqw5r2MmG9n
M7QjJuXiUFHsLLHxedhn9OWZ2GwwHGOS1QcLnvWgJ9Uxi6QR8cYyUWTZEWeEV4laORwVhZ6SLIpn
0tjBlMDwOY1fTLrOobIqJ6x06r0SpsX2xhoJuADsPjQD+w2fjhWgtSZ5fn30mUJs+06ZTXydC5+h
Wi3zXUEAWxsN5zGCftBylC+AYRQcV8opukwqGiP0CwkfUFPap9xvjtnCzOEtgCF6n8k3VBFqXMvo
RgkXMVYXy2C0b5e9Zg9wDn6CAaUc2iiY01M2TFrRq62SJ0C7ueGz9hH9eN4+FxubvQm7u3510vBN
/WObG4oO+q7d77DYHAaNlXpwuQ56kC6g0hoeM7cZIq9ZF0IWU/gMvgbFAHeN3sHLlHphRI29hpjW
OYyXIY+RgXF8s5v6MGmCT6A5JuzYG2NOU2QyMB9EI+U5OqNNcfZPQ7QnHKA4+gHp+eAMNAhWeDvF
Svw7yMM6+ywGXHCdQj3S+UdO7YNyBeL6uZtl0YmKfVEiykOXq+Ho+w9YppE2azca5PcnzW6lbpmh
zy7iHPlmyciRMEAmRkrFbPninvg+/NCYwt4mzResUcdcmXB/YF7rVgvJHvKT8ZM+HBSKUW2Vk/xc
o4p1BaxgVKeIYb9Eho17+WFrWEkhVIznBkBmbFXIDj/+FU9W7OQK90oyWXinHfS328lNo8+0AKkM
uhbkIrJH1MJLR215rVSUjZdwmSHytqw7clofCVgYQ8NEgvtnaOEbhHFy7CryTOTTb6RjcCLFEwXZ
am6l3Hpy4hFLQkBw/J2+1q/pfW2MP/3W8BCaq/qgNVKTgtmRoLrSswfkRqcioZe61Rr4DT6gr5Lk
NJk9XuZq09IAh9H+bTh0k4F6ZUrQegTH/RH6KDXBeV2hlMlaZjfcFpyFhn1il0blmJkyJCJG0l3V
L8i7wRfWnTEXQnevkzTUIFSur+smhpJ4XmLA+ep8OuVQYcZlFfeYGa5MdmvuTXcrpYd5bsQk9kVu
y40CVP80qn2TE8IcNxQNqHryd3CF3TN9z7lWb3pXohTbgkIoGbrFdZzeH9abkoo+cemklXdr4fru
ncEhZI6i2k2RynHfGF6+9saizsgS26vUOcefgf4FemUTBLjOB1BCSW2ivUPceFFlOzubrKN19QVr
6ECrmvYXDUP8QtCMJL+0jEXVZbqBxtCx/3h10qN/fPUeNxzKYE9TPXHaSK3rhpcenebb9U8gOulP
vj2wKpciOBz9+5LZxKpqDFuNTl2P3igDwCa7WxvChw5SDVgMgDIk1JZbs/9GU6u0Pn0+QYJVxM05
P06QOdZdTkurQe8RcVXr1G5yY3jZJGc+YPXeswMmn/zbcB7unT1/ot/tF4oRvi4eklyJfTYRl1A7
B6fx8TO4ZygL4oIzqFYnt/rYhhriEtd5xNlr79+tcbQ3SmhmyDvtioQa5TCXlv/gjg3pzRnQcEDI
7em9XD0Vd+vWll+xMU8TBG9FG8ehbvcVLJpQb/GenUzcXo4EgG1uGzYQCo8no+rhJj9eHaXdAaGw
5/yjtst1S0en0TFWJ1LiUyt9oMxJk/6xor8cX3AjIQF47dAxTcw2IB1EOp/I9dObu+9kRkUmNTW3
ag/OrzrPRVnn0G2JaH3RJ+9OZ4dZ2cLhmulCXPRTdDi2/DLAJA5zM7r0zApbToBx+yMKOsRz0iPE
GNGRp7Y7WCXunOeBi/jxm/4srUPko0bffXNTzeoPVJBhgcrb6F2nmqN55bDustLhrB9XL5JD5Kkw
VH2NlbDqgfiltw5QBn1gxsxOK3yxdnHMDeqoFZzCzd3FBYm+D2rxHooRxDksm5RZa9gY6skR21d6
EfE1qGaEECdNtHAZpovP9B7jATypJZ8+bk5ubVX1uMcdXDvaVXJLmgAlC/eA/yyFv8sb7KSjVLV1
Gg8krIPlCIQKf1PmuHEYIC2xS0AWziUja1JMJ6x1DVBz+KTZTFHkt+Zp2V86sn8QTFJpohpH+xWb
g7PuP8CEA9U8+kDH8nz8RvKNVXAiIe+R3j3R05vW16GwPe/zDL+NDy4lnhpAgD4PiUJRfXr7SZNX
/mPKTfWIyayA6ONZuS83oA1vyEeraC+B40D6qwPhNCpL6y7MRiyn47IMCyNqlkG+yxrgxwK0F/Xp
0y9wB6Q2OXo6eHg0MKK7KL+j340UPrFiTcZ9co+QKxqu8mHvDvl7vvhg95BZqHqTGPBtgOnGCr9w
B+EpbLSLMLeZRtEOAh5lw8BnvNtV0Idk9xqyl5/fFqgG+8Y+AXHx1WuIpiute3UNCTyorfOO4Wnu
oW/Sy74HSlg6KFQEj+AV3HzMElAV4RoheaK79wD9Rtxl357BUCG6IdBwmzXmrfkVn1h6VeT5GTEB
/yColJcFcYcTXcK4BzMmZjY6en4u15KGPqIN+YJwo5FAMBGHmAKT1THX39BYgxL4WM1VNkP3P2NC
wUw6fpC1wq7lH+BwaA1qrijAYo2VXDl5/QfJi8Nrn3afdbFm7AjKlr6ZhFjDUrZsxi1Uxd4AiKyG
aotkOW16uvNQtYd6D6MQOgd6DzkTMgq86ON7ZKyAEB0HxYowQgsXNvXXb+Wz8s5rP/hJWsmUVR88
8vroPCwQFM4btvQbc0E9MY5iGMJWuqMm/KzquyqUKdnBOg9enaJzo4IpLYH6sLStCqWaIO+d5q1Z
s50N8gdwmgY3Mvx3VHDa3PnoVcDoyp1yTiB+WFeWm9u0TF9ce68d0aupPIDXCDyk3sO+ORdkADHD
choeoEr0JU0/A8HoKzH1dVzS+TvbSnxPRInwjhzgMaloS8dIACaGc01A73VFs1AagQ8gbHmA8CHN
ZoTegppnOLUARz/gbYyZnSPDz29PFIWWvJ7qAhhiU6QZmJT0Lbgj+tek1iaKx+QYzvMN7qh0WrRl
6N75N9oOy27WocPnq8mtTcjYP9EFeraRexlocRX8Jmy1YFZsgKAg+FNhTnTpaMzTND9r3yH9mMFn
rnSM8OWJgJaoIA3e0/M461+GKNTAmiKeoslBoti/bOsThVZdS4SPashixlVMtnDY5lsEAZmoIZT0
sRuUT4XdgMRAcYX090id5KM0dW6arQOgxWOdLuRuyZOMsUUBv0yasTrNkC2zGWejUlbF2vQZ1vqA
sd6jj2kzEboRW0mS3iFRheHjm21CDY27iLEwHj+Pjd59/Fxfx6yfB/4mW9qBZ+qjjJOPd+aL9Y2B
tbpSi66hOydBtDtpM6yKiMlmDY0AYIaNmG7HZokwrEfdZzepE/KegqovniC14R1snDaqK+FjQhpE
5Hu2yxlKBEyr9YgMQuvpSIZ2SHywLPrcEArZHfe13am+b7z82o4UJGXL58t6R0UUn4ELJis/tye2
XMwbXlsAWmZXpzlmBiWdYzpbmP3QSBpRBKp5H+bzk65sYWu7nLTnJfTw+uh0dtkDqpPzNb00C6Wq
q5F1A3RHh/razTaXQA8aDFhfNnLVGlGUXH11wWWEwQAeXwyRIAdCwubTtM12x9JqrK7z11ZGWnSS
+bXr4gLYxLglKXSfidX72NHdg2ofRlgUKLNPhDFiKC/UWDHwusG9Xd0vdO8PkcpAt2pfxvrBq4/O
veeElzv3cNRijD5ifsm7ZkjNBBzJCzWqzZZoCXzdl+k/RssPSqmIxB69Epwc3SV+nRadW7sVKnPa
E2est95WA0dacPsRH1RsqcAOVBSxFJgAVxigexcVtCOjjmUryJe+MTmkdB0VxpclYFYdVk/A/fT6
IGiSxfWvC1TiGHx8vsDOVYZ8qNErDxv/fgCtFcCtr4WCDKKvcyK0tHsC33JQXDZqpbTpGyil7Jrk
vtKAaSFT4qmZl6dBhbMVsFw6liAOznbaZis91lwgiwATkV1iT71DglZtNlS2LTRVQMqOPwWNSvRc
htTXNHsYA9am7NGXMaV+5+00nSag6V4LCmWPxBYrzVgctRqh0dE7J4YM5oBsAGFezS9vP1ftm5eX
YUZT/HCzUTZ5HDyaLC2v/rSRsOJJ+ndQEIVLzvpGQXRzZgUaLO1mj+tPuwXnFTQ1bbgOl2TJ3ky2
0cUXZf/ps+iv0wwEHp1k1jisBXp2DEopjZ74M6IgA+WFfpdUaBRm2gh6ASMVRCtVifk1ujm01hru
o27jiXHwb5rDpzmbeD4uAfVBEUdxw362wuUr+oBve4TfY6BXidIYNq/AGHp3DOIN71oFt8Pg8ugf
Gu3PNarf3CdnPvhEojlVOcSS6/i4Q3ER6C4dFXGLHWfoQomv39lnt7XPfZG3Fel/Meljk7dBUsJQ
EKE4TC4h56wqB3t4lejNKqvbWFGHJmGERKaO6nXdPvRumMwr3sc1fJUXPoUUOyELVJtdqKJfDHv8
esRf/coj9fQw7uI74ZWFBxuwjnuekuVFby8NLwhhFXyeXz/Sho0uiCcXoHhSZzaUebfNB1oNBuIu
0k7tUrVuOhJNmC27l9JK3/YJUUT4HpQyAIeY7xt2EbHrUKFDYSOV+6kss5bth/uk7ng6m55h95o/
tunXRql7Z9q9DY0kd1pE/GjAD6sLY3yZ6e7Sk2RGDg2xMy78I9iRxfYMZm6HxGT2BkkD86QHSwJe
wY6+xWV32X2x/iF7/Mb89v5tzJArzpMvA716/NxdFvXgiUL+wZXRshqcImN9RUCiGtNXoaeLdIR4
eTIzn31C02MzFC18YenhNfLj1QFwgTknnNW/QyhvQnQTefknEi2HiQgLNBjiMWVyjLbGj8O6JNjK
gBfPiNqI5meAFzFzlxnT6G9byLR0ia0Rgy6m4cIG/LH+YKaJIIZ8lK/kPuwr+Gp6gMIOn6kjMg3s
4XfIqZYHWTPyhBZ3LfUVjve2PgAgwCHXYxlwWnyNr5tcl0PCd8zlCr0sf0p7zKZRwYUB4I0UGzFA
JNj4mvysaSNbBM+x5RidGlqADYoTmkSMEJlRrNcyP/4T1ZYnpqUey8eaS7vP2hXWZqM5MFdcemcc
X6o7YOMOeacDnIRnL3gVea2/VyIWM2yt8RED4DtTENH8NgZmpxXKe2WnDQcXvi4vhcxpsrvYu2X4
sZCYn1+t9tnaUHdxgDsOd4NO1BlHdVeURsm4aLMLCRhAGB9JshhICcWzWouEMlAN5lFnfyufph7m
ZlSsqGW5dW6wv7NSkhexbDvZgP4S0osISSMnBnIdwu/dZjPh1gUJRC7+S7Ts24h0i9yc0Y7NWJ9D
FKD/dKUvMCrOLvrSDkAAR0T2LmR6TE74Xt3O4ia48yyQ49L7iZhRbeahCD0iwITecM59fgsv4RMr
GkxUON4bY2Esyk21kVnsKfxGyO0lh3YRvbi3bqZFRuxzg0lasL+7qJzlG5omwIGjpadsqQK9pUcC
+4LL3taTtH1oN7p1v9zUUeIrbCXMHRIEtImfTrX52IzdWC7oLLpmv/IUkUbO21mnMJyMcXd/iTbh
sXPu0O4z/b8DAUS+/0GZQmuK8l+OGnP5pvPtMFTG9oxGQZMuw4tRtNifiTca2/Xv3l7OPwGPOCWv
oZLF7v7HiaVMYbEzgnY0lljuqP2HK9LsXDB2tFtbdkDdNzgu7JiyazY3j0nhPpCVKwDeg/qFq8XB
EAA6QOmYiEpqG4Xt9L5SPMMX38PrZDkkqp4ngD+8VhcFaNMy+5ew2F+Q3Tx20t65UyKDReHCliyP
yvtA45W76OnU+2+v9B7gEnQ25VOo+p8IzshvvzPodhh2vcOsPUgTOkbIjTEnCw7+edp05NRUXeP3
Fk33vjZddaAOlF7Vq3cYATnyYLvmNeSyAISyC8oM2H59EcrMBoonK8X4PUz/tZK1I7Kgp5G8T3Vv
+kzeeL8GSpQqMnxPhulRQfCAn8Cq5/R9o0ubVbQQ84WS75OTWf7eDevNy50v6teybOQj0faJodQy
kMfSk4Un7bLo62d7UQfU3f8fypCkin+LqQByRmu6ClrYwI/QRr0RxzITqf+Ws9OczebCbU4HOjwl
RcwekJwS4CwAXoRqLUJAAIZjghV7pnzM7bWYHYyQYNnt/Gkb84e7NV/x39JaPSw+sktgN4ddhOKR
AHPFS35JVAgpeYis5Ps8jKjhkf605SZ/hvhT0H/ieThPfKsIXP7tAZIR7l8Tetg24tw8odwLor0q
FwAyB01Vvh8UQMTqQpS0Hl3ZASuPV8zpbzbjoxJmnfuEyRIOVy1WIlKjbdmDofv5SJvCWIPl+0Fm
kf5p+PbkzuFmtsWoQQ4RX/yTYJS/STzPZ/mMa4ImI2qXXAguCG0gQijh80GrSGwVXtOLf0gkjkoU
LQJ6KSA62c5AAsR8AIpP9EQlzRVhJnpGAbF0LD4PQvEX5jTYAKYT/41Uci1gprMpc/l+27hs6Qg2
cRjJr1h08Hk05vxpt+dTwFbtyptOrSl7NX/YwuWQYCaXtL6+7fC8d//Cn8BqhOTOAJHAW8dFroU4
kDxEJKgJLw/BHLeY6UMGlfzFk0/QPWX8em1/afr6UCnOYX2DNE33HGp+utKoi+9w295YwacdhVq9
Ddyk2f8gFWQOJZLLd4gWR/7T/RHVCsQ6hGzeQn8fBZE3xgstSlmRDhBIca0tEgtoqYNkQPkXJJco
kIhwhHwVEDKwtidDt6eL2icFMek3n5efIIdCpUSsqNAH5Dt1DgpKKnTED/jpOrrrecCNQbrAsNQS
uMZku2UmAZAXkKmT+TqWpmbwk3Pni4sZyikLcgk6mda5yzWLuJJ9URSh6QP8i0EGbWJ4wz26gnyO
K+wyD/3Gh+g7xSqRJ6LpBegKVOgCBGF9fVqozE0xXJRZXumbnuRGFHp/f5aaVA0VNpElD1ySGfHx
B5g6dTq7IPP2hitjK+TJgL2AtEIoFChxt0ml3n3QLpI+WVIlB5wnGJ3m0TeENBKfYrV9wulRbb8x
xjtje0FZCW5hC/yGOfB1K8dyL0eKAOLE5I1fR1/2YJHnYpCmznIpB+uz48g5jo6jfCK6UBfGouaw
NsyPYbP/3cDfPNFPOQhdCWTE3x9WA5xqnGnloUU83TWUpaP8jhcC4aeJLLUC9mDuGgR3bBNkjprB
uMT2utdIlE4jwf569B22xvcZrJeIq8/kYPZ3HCZqF3pD4ycBxmSu2Ve7WfsdPSP5qA7TCRYewCjb
SwPRg8cMv93Z8tE+MTJOnWbSTF480VFEVpgZYvHeXECAeGCMC8VqOVYY2IJ2lB/7exz2StNRaBWp
Q2kMmQG4JTMAsdtIxBD3hTfYfXPa1zIgaA/RBuYNIRyIB0FfVEGohN3PvElCe92oIxCaLG5JocTo
Q4SmJHWS4+eT9m/h98GOALwn3xqW0xTTCyqcCOBm8No9xg+fppZf7HKGqBR7AHMra4+/UDuNi1Ed
E+nbAKiNV2Nm6F17kCoBsdWdRw96EpJQTL/IyMVHSRJnyc5PAfKUHghcj3ku6wPIegaHkbyN+XEI
2oM/JgCpnvSX+UE0pWn4dC50Ejops0/xtbrjcWVu7iFoYDYZOUp3maE99EIkEfIWJOlNg49XPPfA
3umYF4uEVCM6sReGIuIiajCAk9BNondLTrzuLuJty+VmBRcidzn7wNvWEvrLiSjiyAKSZZQDmue8
g1G9zh4eGwxQQNw2fJyKRxD5BMhOTUHBzz0PIYOfOLD8ZJeS/UDEu5iV+LXfWTkE76f17jD1putx
hdPatE70yMizYyijzDIC04NdQDMZr60QOuonRIKxfafpl+ClOrrzlav3Gv6J9pVjMR4SyCQUdU/m
xKYY3VIEz++kSLgzhL/nPMRiI3bH7ykowmVEgwvWOUuQxx3pQ7rf/HJXMQn6eUKdHZFTkr2EXoAl
Rl91JA+glIblQNymRD3mKlXYRoQ57tRhgPIYT2+kQMM9N5A6SBR1xFUJ6FRAc4FwISZC164EDiwm
qaLwAHD5FamaRCXoucA3l5/nieSHAbTohOyk6KqOOKHJm5O3aKLW9sAw6eo08Lt6DuQl5LepEkbJ
HJwYakSECfsXV4j4xw2bGeqJvpwl01tL0kGq8HVXZIHOoUcfmOSQXKBgGvfiIX+T9AyVDZeGkFeH
Ioogde+vVPgrBxASpvaUqXl8E7FiJ+8x+rZFjFuOuksjQBXB2juBwhyJPY5YxezxJ4pWKxoGJINv
ipWKUblkuZJ+iOw1k0FSuAvFge4vh1I6CGzxTqLQCEnlfkUZmT0HBQyi8RBTSfow8CTL+FCeX0kk
pDiTmowMnFEesQUPK7FYevrQYDzOMwdyFZxp9Xe1UrIyiUUZ5aMkdbWfuhW6lmRsH+QekEARyZau
1JB0fWwGFOLfRFjqQ12wupCKfyWh6VIFui+GHk2EvR/BX6YhRaNk//J4e99+bYxXhKPjAi8+Tl8q
AQ2YgGRnctzaAFYjIzm173umC/8+4Lqi8gbTkDZ0l8k2bW6Tv+lJEaWorKch6WyA+yYPSiX0DRz5
X7VdBvnm6wOxQH9e8Uy/4UH25TI1uGR/xZ6CmaL4iPu1+QHtjQt14u1XEYqkPS6rPakjL1yiyvmy
KMhFHZQoKdQkM5KMSErsP4MtEf/5y5M2vSkLjFtbElopOI/WDaOi8dEdnyPc1YZ3e7jf76WMNR29
90tGZH1I4bvfZxYeVncLD6sp8ZeEmxasNVA76gArrB7YUJ4XaAQfaxE6zhxQTWaSPkdje48pUz+z
9sQ6Dswqo858KpZrmw2F/m7Z7m3a7c4KSrC1Go9JuucG39GZiwuBvBrMf9tP8VOT9sUaZR5rXec+
63ZHqeVvdrtwMApHfHEkOfx6LZ/ttadzuXRo6/4eUN0RpT9aY+b/vPMHUNJzROX8+4X4HpWEnR4n
Nbgk9H9nkwmSR9/Dxv2M1+dFYBqIFB/ycmKLiGofYGzZs9c4tWFpJ3B4abaIypVkpXRLSLypjH9t
FmlE7EzyaHBKS2eQeWgysf7jk7hxbicXC5lIAGoQDD7O7MMHxoMs8/W6izik3AlMxyzpjqSUKaMR
MQ65lCfgVhjjtBGYCzEN+msljCF72CuM86LM6vOfSO0BMHUU2BNLwE3AA4iIqiOgdXkH0IT5v4G6
0DUURSJRbkLEcSFvaI0BXS7sh5s1Ya41rWRZhgTtAeE7kN7j9ScaJkakYkO6YiFb0YpXxmFU5ACf
q0dYutIOo+XKjn7s1dBuxOCdff6FcFsGeHf9bStEAnlgZwnYnN327umBPNSA7WF8cJtg+RlLIWAo
ormSU4kdlQgpogXFWb/5H+p+2rC/7UK6QSmjaKlppA2h/bpGX5u1X/gM02mOIpHKrSO9hdevzQjA
4X+HDjtIdx/EwuAaa+FA2ljGoOUAjv8Vn6abUglRF5n0myBDw/MhL8bSGnkt2ounX7kpabIUP6kr
nUWU98Scj2DXl48S1FgzxCg5M2Oon/G9JjUpJIxvDAqIBw2qgDcVFIEOtQqVs1vCM+E37i3nSIdB
dMHsLyjHTySH34BF1YDn9c5DkG/MSxEfOgGCk+21HFN+fSwD9CPKRAmCaWjeipXeZ9igRIBsAH/U
FwvK0r9FkA/4FSVeXdyiB5YQQRe84979u6c6hLDBewAmEs1GIp3KUXYYiKD+iGRfNOuORv6gh2Vg
OGDdguojIEtwFsUs1hPdSCkFgDaH53kdfi6aRhlPApUnvG+V1b133UJfZDkKikQlqVJZso9Q24uD
ZXPfik6AjQEmI0tW0lDlbvm1UCUtEosqkcpC9c0zeIZ7KA+5VUUlEuS33e3m0Vo6j3W5pUYhewqd
QXpKdByZQFkEiw6f4UbvdvmuNX/lW3gvu/nqV/M77WFkdzrz+bQ9dWWXh9RPENk8XNrRm8OvkpUu
pmy5sglz0TRannLHt1ggNJ25792/NoVEtZaMSliqQAjkGein/kKP2te60v1+byS43veYNC+kK7TJ
nd6G5jcNhZ+vILt1n8ZjGXBnckQr8odjoE5Se1WGbKZcI2ucWcPhcN8f9k2nPxxGw1XU4R2wkRd2
by79Bbqf2Bj2JI7SF4HeIVspb7/GFZZUmS7z7/Hm4slFlP1N/Rm8UM9T5MCUYbLIJidN4XpHGjvS
h18GXx/kHBEQeO6vW0gFx+eWHrgUHjrqOveAUc09EBkuuWP1joRnzekp3xFqQudZjWl0yXz6bwer
0MATdVHZs2Q5yKWtA5aW/FsuuFS6yH2inCZq+3+HFLh9chwJYZyJzGJzlDAox1wiKQP0QTaQNox0
d+YR55L53QAO3K96BoIPKBu/QzabA0WgxnhaBIU1H1Qnk+tQQaRZtkw5RCSVB5xbUimYifQS6BNo
CD+AyTkKlN2hWHMp4pzKnnGaBTT5IceR1XL6hYw77XaQN0gviYUoYBgea9at5SVsppyBSLyl2Jy5
QH+dfPTPB7XBv6v3u8/AS3OIHKPo4SEl9CMvQwqCsizE5bc8MHBGCNwFJ/g7bix1thQYXCA9yLIQ
FR6LPKP0yiScSY9McmVZAOt1nSuA6DbnH7Yot2nlXne1ow8bGpM3aZEvO+yMJBKUc1R7j7HUfamT
weXL12dfHKxZsIQuPCR54NYHyAFmJKF5T+tCfqkJ2O5f3AIj+9MFlQJSeifSL0mRLK6s389L2EPg
i5DesCTC596RmPq2dFh2kuGKd6OkNKmz74vf4QGVSwVrD4pJ0byEpCcjNCrSecaATarTrTglbv+a
MPKCf254UmppSb2bu+hAWjemM/J/acOUyO6JG5a0fkQXU6PnI1qGV9pEEp0kpIrIaq1b9/4Cu1j/
tqK8c+DOH6hUf7KKKVx/NanccpcAMWWJDX/xoT7KIwC7boFMuZQjkMOAycjXwMCzvUIPYQ+GAS52
xtKdurYr1MJRqKb9TLy8hlKmYnJOFKXoSJq2bORSfDEAJqo2/RaH7LUQdHANlkMKQzFshi63IA0Y
jVhivZ3W2+3+kpA1WryVvUAS+bSSG+8MP/Gv1SS34mLRZdX+tlJ20EufRqsn8xfJiJB+osRQOKSL
jEsL5c2TrnST8Ip7K4vupwnaVdeS7MiCowz/HURBa9LfbrfS1ZJ8RsxQRT9ZygFe0hthuSvuvRvi
dI0qjjRYpmMitC0JG7/xb0IjSe5f3+HP9xN2nSwZtAY4ZGXRV5Dtgt1iteqs6P1OSXFdclb+9Hr+
pqe77XlnNWRzlWUpDxEMph2HegaX+z9UnVeTslrXrn+RVUgQPCWpYMZ8QhlazCQV8dd/1/BZ767a
q7td/bQBmMww5hh3EMVvlVlCCWqqufK0ZPb+C6el92KYfsbCXcw9KedQzKF+G0o5CDYkr0RFCOqr
0GMlp4ffKFp0E4twuPBMatSAAFkX9pwU3/21hN4yeOD78tnS1cVd7AjtWSLuaM4lRFFXFgvyMgdm
w98YYKwRDck8KO7IUmSTUtuSyyRyBlmAYJCEdIyvAeEl4V2GAlDhPDsZI63gcA0YVO+h6kol64ll
1p2LwXCMsSSncUaLNYekqskjII1liWfMZVBCTJR7xwLP7CER37+O+L8K6Qdpdz0o+mqgMFOqnX8m
lE94uAIJCmWc/abV/zfrilavaMzyRkaMbOABUjeGEnoRa1Gcpas7BQNA5y34QEz5OiMl1EFOp8JB
CCUwdEZg3gAFhyNDB8Gw8S0EkQY2GP97bJHuhXoKqJ/YGmbdoloUM/JL/RysWja6Y0tQRO1lPb8G
TOugrrPI3GWA6XfVn7F7jAi60F4BUgRUO8wilVWdN90nSPDdJ6+BpAgkGwFOjp6tBia5I6SOJDVA
XmsGUwkO52v4Gsp4F/lIuAPhv+w2CarMfY/lH2ivMYPkQ9UrA6K7sOm2uwzymbiHn1AqRd2b6jHu
ezJOJQkk4/S3gXmOW+4oJZ/R9kZwK86hNRu9e83edwbgh70cPgyarfVvYbNr4IRCGjkOgFzg8AbL
lrv7KbuAuAXQ6n/Z8LAZKV1SaVq1vNV+WYu2GHGHI/us7W8dJhg5TjLnKPXPaD5nUZ4HQeoynuZX
dxisqb9GWBJOpAN3WbWRCSN4uftBJKtFIP8x+2PcewEbIVO8PMqqkIyQw+shaD/ALHcg+UE+4RG0
QhBgUkUFoStzgKw79GGqqpJiFBfcV3hz2Nq4OOtK+hH+l6QhQQ2ShMT6jf4so0beiaIJ60yrK9tI
/gV0zjjUgIJ7+HIh6ncaWEP84djD/3bxp4DVBoUsbONC+cLeclBB9auwPo6nJnap2AjCGgVTvLxC
SGG0N8fypQ6V4WdUTSTN+vTVztsHDgvRSOTU4wHmlknTuT2mRjn6UgZNAitfFj8j4GyOkck8iR5z
CILt8UW3pVHOo+vvKxugHsY5nUie1syDsmJLmlFWM5mi2KtHk6wTXd0j2tCTI7u4lfSVDb1H1PZH
LAnyO0lQ/ipROINHVjD0iccXvu7DDEzVY5zNLuMY6whZWqxOfqyh8ZuR1Ehu7DOVI4sSnA+eeiKO
EBMjohws8d2JTyAXut1ohDkSu+9kATiLV/dfB3CC6fyxCBGvW66EnTEJO5niJcaXASD7KQFeAL1g
gTD3Cj40Cp2fOgAgDBkkyOgF+FlwVNlNPsB6S3hX0MyrQ5uwL5SIQ+9gUjmZREMSE1hSV3a4WByv
bGpzBAwvzG2v0OiZPYkyYNfDtJYoIYX5r1BGoiT0u+j7VmT7pdok+xMp6PBm5kecOug7gr79eulM
ZR2M99qx7L9QWgNf2NGp4idrpZ8JiP0xLYaKO2euVt1tMSTAv0B+NBzFJWPyL9ci/y/ItLDzDjIb
DBBxfe3epjWMTnlGZnMwT2AEUIfDNhIS82+7Lo//U/2+j+jfzPRI7zKPw96knDMqnNZSOr3gPSWU
kjHGMPmNNKy3JYhjvTxKJl9WVBmIRHiMJFERkB+wtz0KVkSD8kzK34gPZZHtyIdIwUsirn8u3phk
e/+iuVsg7SPR4Hab2XxbNrBRVqrtqSvftIV8zZk7uDcgTkdZ5/Sfm7WcRWWXXaOHTqWMStDB3YMs
8BX8ZwnjJeCV1fpfnydBjFYF+ZcFaC37hFEhPiESeRpoNvPCQII72YfkHmECbF25hBeXK+3A/CIl
iavPL9IIEjmC1/q9QoYTy59NuHJYGHysaMvIGZCmJ3b8F9TKuagdOR+S/AH2wLZsOOBh/MajxJeW
h/95R6p2EkLcd1LDQwOWQ7SmEt/KtPMhl7f8V0s8pHnn3fRJ5jFrMsQnB4yYmOzJL3FDCfeZuikU
SvFQdsyMd3EfrAPxEtRmJpBlNlxG4SI9c0U5EAY4SWNY0SfY2pRKtX0+NPrYPgHZPoDX3BareJJu
X1tIqu91s5cupCr2hFczZ5c0+7q3GdKgX/uD6dWa8hGp56yysz2/fjMM4JWluc5W1ZY1FZdDsnUN
W2uAVHSvJjJj1EwpOvWt4E25gQRFAjL0Mit6uxscsm+ImAVeL5nLRAuwmV4L3JwZXjpsgtcdGkzq
0tqnawWfzvvoHmUTtU+f7esy4EZ5HyAMysDnEWJPNASQv85tZkbf6DQQyrIM4caeXV7VCm+N4IWu
XMPXRnruv8XmrcdjonfeJaBi1sFHEGu9q95tvxDIs9+p36aC+WYLez6+ji+41Hev8ex8V/ERQ5KC
xdJyDcCoiW8sQfNnWCwhVcD+um2/903SSdP47438JrgyKisEh/Bcyu79CtYcCb0O1CSH9tNZgDYP
dKW54IwXkOS8TNMDJmogRgnMloim1m0Xfr8Kzbixvkbp6Na9TGFmj5TlB91dcnEXzyqc+4/bq3w8
BAVG70neq2GkgB9mP3CEBqZH1YvcRLYA3oCN8yO4j6plA1Q91Nl7qOZ+gT987SEZrTYdkNawhWuo
5KQTKNnaRYnOsHPCMFCILLdjK0qZrwvCWVDwmGP69/F305w/vEYAGMYA0pABjk8OxXAI0LmveeXo
PaiBPiJ5gpaJaLB+9vgf4TjUbfe/UeUwoTMIK/SbLZvb/mHxb26zbUnGtBaFc8DU0AzbR0DaIr4F
LyNHz9OG20MrFoDfuPmwghjA8DxJWVHEru3v6PkSqYbWnAdlmByLPaVORBeKPVXaEbx7eplXBCX4
JSQ6F9mmXubhm9dOQX9/1xXrPml8uEM1TpzQNy1PX3LU0188VXZod/EJFE0ZVda83D6BnkH8oddA
2Yoea2qPyL+p1KHIqwEGYbLhLrdhX7knMHB39DFE9/sd3fYSeG0y3CHOi0bTfrDLORLNCiEZ3OYQ
pZ84xTZeQLI69HrqPN0vAKwTiyZ0UcTu/tq7fPN48VkGYVwxrreF2FRt6I+ng0kdsxRO+2WVb15/
rznUQigSOH6AjjXtGGcwNIunuIF9+Py5hXf3IeHeIujoqYhDhTt2b0s1wdBrQ24+pzhDBgHvBXt3
JWlrhEbYJJQEzqgI5ZZTvephCotXmCCPwvtSKi7talOnHox2rvixRgm9sTpB2ZylW8V0qyNKf1Tk
Kxa6gaRj0JRhU4vM0VR/eDCeqcciGkpt31zlLWRCjdWZrc6AKQtlTONBxFEuKORbG9jFi9biHc1a
fyAO9PlznE9riKcYqLCg8p7ta/rF7B0SZNhYcoBhe5Qffz2iSkTSQx1qIN9tvjWrM+AOxHfR0sWX
i3Iw0tpnxfmePV89Eytdh+xd+/oEwr9btJiJwmzzmIP8TJodFDXbqA1ekflA0Ik0XpfcDXNUqdgQ
0MgZgv6CJwMuFLo7wJAmrIYf/aDhpIxxky7XfW9uAPGBUpT29SB6vKfw07li+YlANjibXbK6FY75
8BKUmMhcHlARnKK7W2nOWfdqBBJYwHIR3b18EQO2QRTiQLBAsh1VrnqmeZ9Oc2tsE0Axf0wzF8u7
QKycxH9Niftt9MRIGkGcGJzd5+S6ytcae7Pua1bGCGsj7mjHq/dCqwV3DvdXZ009C8C85niI6tbO
DVlXmDH709acVCsAdzwjRcgXQriLasREFqRRa8mUAE4/xHYbRe6CLQ0whQ+y2uYae91dAtN1ydnk
S316X5qzPDyiCTg4U1NNnOYA1PV7UzEG0BWH5KqgQHIsvrb5cbWWj3yuwYYgiLn7e/3k3j5uTL4d
JsrJ5fFjujkKtt9x47W9qsfy3G+igXdG7xRlEAVJH4ShcCx89g2y8LfodZpmC65CIPVsn4fmFsmx
TRpdNpcN8tLY48IzglnEhIFoPOdd75g1+LZ2JZuWDcTm4u8K1oymXRaQ6g4gLZoj9Lxag7q24+XH
g4MyNbc6tf+c17TX5dJEQmF5R0j4uvouDETNEFtFGgyqI4p02QCVh+xPedpJBJmx3rUQdwDXftCn
wFA2SXj9/gAQvtgE3DYMwyVpw+VtYBzeTRAf8SZdNEdGVOw1s6Nu0AnI2egx3+2BgZhnZAncz/gz
Yr6Grz5OIo1aCDtV8MIsB6RYt1+S4pWjfDqNk183uhCZYdS/LFenCsqAoT6DOuWkDJIRFwAJK3yI
QxiE9XKLXM4jQXQYipXx94qyThty4fS8S44VcQwMJZkKikHT+yzaxxrSVqCrHqYNtMyXK4caC/Yo
Kg84BzAuuR+oS586Z/R+W6F56X6hJ7263+tAy5YtDDALuIZUeFSEt1giQIKU9n3FEKmbLrbhLyAi
9pWUAdoKx+c2HVu7vOHoMXLmmGpA98CQ1dbZuqGFk8mthVoWox92BVQg45ZzN4iMxs81KjwXAqFN
afLRXh2HCaANJN4fONNixyoOsIQVl5tTXFyFsgLSOkilE0PjeIQUu+Gwd2/AiCJTmLh3apUnB/E+
Fi0iESaoYoWDbbwpuGTcNRMSlMRq77aNIsWJVhUA1DeVtIcGtrFfbnXIBDBny8DaPFY60z5rpWZz
cidwYHhPlLJusgqz5DUOKvxwXMqvA35JiSaIVjuwrZ7Af2kipFQIeksvBU2d782mi0ZxdXdbCAsj
2HZ3r80e5qvWd/ROOieiI7yRIxOoMxW/J8TozvPhF69um/rWe8LmuId2I6Nj8jsysvBtw2Hl5my+
hsNkRL//avYZgsc6t/z3k9zRh8CSxkdbprIRDEvQYrLvTzRRbC7sfKRZUXki6J+ZfWWTHkmbk417
yYnwC5aqd9KJZwcqVInG9L2jIvYKebn2RP4fEXXVTUqfazLJbgHXMzwwhBkxG/utTVbh7mE/mdsA
oICmHhknrMW+EQCuK82BbjhBH7cd8BR1AnYvJz9UNkaTBel6vO7q1K1BeczS0FzfMacHJ3HyOe8v
fWb2XtdTc60W+L2LeSuPn7bNR3JLVfYZyIGuwD9xtWswTagmqkhD3xDS5++soqzTV8NGDQO8D+C4
D9jRCaRLijvmjuUYhRgSVazkr7lleUXsVn+N3XOkQupCM/JPp1dvYQGhMYMgAcXNkb6lJA5Kipz0
nzkiogFQRIIPlhSvOlI8qe0n7OyFMsgIMG69M0I1TImrglpHl0QSMhYnh3XaQnNnj55VNSWJBB8s
gRGFZDreZuSiQI2SQSZa9l9gWU7jDEcUAFpsWNSACyZlh3lfExFZJLGYSYB0I+JwxixF/qlb8neN
fUVqx8cr22+WYj6U+j+rDp3/5GZsNxfFoQ1EDyWJHKGOeAwOwccjgJq98mctqm+ALIkEOkb/28tb
/kPvo2hT3v5o/2L7QvAQYzRk9YBHZS7imhk1UBQ/LHylcT/1Pk/6u1OhqUh2jak8CZiXPnMVoab3
sJjku9P8QcSGsdrTwSuh9Qy/f/rIWmGf/U4Rj7HvUcGGFgBO1m/iJ4721O6CrRmzwAXXDHqpe5oT
aL5hUMBwoi9fgCu7KJGwcGTUGsgLsClXPDobbMgnXBzDif/olgwOHb2SFCkAhqeEpkST1STZ0d+I
6dUniG1onmyXti22edsnqCEAMPDFW0BQarfdS70UQUcFDagaGQ/VvY+bQWMSgzhnqW8PS8QuX9vb
mwufapQvMDDiHEjfE6Kh/0A4hlEcimYnlzjkdA10UYl4k95mq7pl8yF6TJgKnAjjFir892kZ3dUq
tMJkfwYjCpWKUj2JcpKtaEnvsjmrH8g4SnspZSPWz3SJT+5E8KIZW4WPSLwQy+p/kBO/pfvtlVO2
6EFBnYXO3211VYImHMWZr2H6I/CaEf+w9jgsI9bZ16tDcduxEic4RJAhH55nrRWBjNFRRnFfOMph
cUdF8wl29mHHTP0BMYDGWmwtY7B4bOvigT5pTdh4v9e0PgnENfC9FUq2mpMQ27ajAglq0YmuS5pO
xJCYN9BIZndYkylgnkfRjT+a7DW5ZUyL9Cp2G3TB+ovHtMua0764RI6nv7bLxCfL/JpXNkIUquiD
ABqU3hnJkEGKVte8WJpILuhuz9wVB8VpkSME1xDbGwapglbKNqE2eqtkMcBWBcY3xDqqNKh5Dfm/
OabeNaKGyLxwniTI26M/pWT2nekXoUn00IaPNYMatGXR7lH/OiOpB0gN0Cq8Z8vBUKdgfDZG1uKV
Oy3U58iVVS5LBVMsAznhxt+YpvBpmN4eKF4TLdtX6NkaDhkue1kNYtWokfeyxKuyjv48PM5hqXYL
JMGsWWUiDG8bB3R2rY0+MQB7sh3ThbVrmcSd9llhcaCvn/gVjv1fGsEdRmBl/tqhSBmHF2QJQEKP
CaDfOXFTa/5GODibNfbGCrmeJBsiNs/CgCq4rvsPhEQRPkMvCdZ3c62/t4/21gKAfJ5n+jS5e8Z9
ZLSDVxuAacjLHnlPebvWw00zD4U/xi6ZAB7ry8RQwlfsqGA+QjaOavNpN2bcUvU2sHi+dCTTizXO
+M1G+TU0L2Fx9SjIvtEnNDpp0UHKC3WWt9/CBIbSQhvrhU4TnE/lpRe/iZoltVydyNQ1IevE9gdG
O/0f8VOcFtmIKehbJNEJKibTCEELNQp2+KUIBpp4ciOr2oinz7QfM8VRAkLogHoUNTdkr5av7o2C
TAOTGTtfo5TR/ivHdfTpkGDUvJvpnwmpTBY9O94ZCeR1HopBjBq2py5vXh0yqK08UNDKybzX7oZd
gGeONdZU5AS1YUJ/H7Lrf8CTrIFDP/ps53OCqnXBHQuTJRHpdZGtmMfKIA8b61tw+9qnITY4obza
hOa4b02SxXWYjdXBdYHFOsjZ+eNPBEjrYxwYoX60sI1L0KK+Eq9D2zZZZplJZ/h3Rc2IWeF7SKYt
EoZvmTKfSADknfioIUfQhXe/bc9uM/awCVzSfXtBVIhTSzxhmJYWSojMyW2S1QSkdColvC9vG5i1
q7aLgY9HKR8lN0r9IQ4xL+b/fc6mCFUIVsxQ+TObTj5XgEatwVEUITSXBYrzzZtzX/BgEle4spbC
7WPcoC7OSUD7JABYZ9TKRNPuvbaOaGyyT0rwiE2GCAdYIlL8IK/XMnAjQ/UZGu+wPKKgtYWCvfxM
m1Nkw6Yv1FO+rC4yw5EFSOefnYY3IZ4vwGAJYA9PTikicCZm/iqo9Tivhg3dWM1hqpBVmrzBW2Ve
uj/jOkfQAqKNEISoAztxRGpwXDLkj6gN3xYVtnzHlBsL7XiOxoMOeJYkFuqFwGvnJCnC5iaOTMOO
zS5LCRo2AL4yr9n0SvyJGhKw5+jL0iO/MhU9DBRvHPm8PQI2R/HzIuAknE1duC2cNrrWdKmic2Lk
qBibuCnkfNKoLOKsIyzoEByQyxAdD8aHl1ME+Tj8EakKKnyJ5p8lNvX5hdzGpeyQxHgC/sbS0YX4
0CJBtgUAxixdPCbxOeA7VUcPsPiIt6cb7RV97v1za2Y8Nt/r9KK5zWf3w0bXP507re2HYqvmFuBV
AY6Tc6Bo6BPJoQvZYL0FB4c9y9kTIPfZU7TgsTZBepni4Y3DnrKkED7F3420wtltBSfkq+9QM8hH
8u8zqikqtu/2fUq8mIRxgMxZLwmhSrRb0zvTdZdXZY05vyJVJq8pHDoCcAE2yGPrWMzk54k8GlpL
/B2lGaRqUcCYnk5oEx0vt76JiMxbHOwrlAvGMeE0Qg1T0p/Ik93zP5TriMOa17lWTKDmA142vOu2
MdIn2HpD7qMEi1wv62aFJDonw7uqIxbdUJRuQdkcNEp5tlF6xqr9XNWAc1B+xO0A/VgQynWUsEVi
y0G0vjBkqPhG2b3mB1JlRIBJMjmNqfUS6ue41xGlq25tOXdthohxNuQV15QdbtK5pwjPS10TLwnn
2Qi+7bmky7+MoSvArgkJnMzwUibASzYilcMCRy49Lf1TQXh5XeYlOuek+P69g3cilz7JPuHj5r+x
K9GQ3boC23hTN0IzhLi1ctklYQdTYWyijC8nz6AOyArCdcIvIst09/A8ad09nuKXuPDfN3wWfPnF
RXWw5FoIclshj+jeXrTjmXD6F0bwCBmhQEqNZqLQD8mgcHV036hFM4kQn3E2gDvi4KP995YTlla/
96Idxzc7IL4JVK44IHFA8jQkjmtfRT+79vNswSMGJpivsAvC13JTi50P4rgk7h4gn+5uQtv/vnFQ
SVqs1c6b/JeGwwZKUOQRqd5clg918cxmhD+kHs5697xgyya7NsD+FMHZhd98HjHYKIiWMIQgz3RS
+5h08I1UJEETOzoeVSBiaDrw8NmTsyhrZBllgy6/F//ft8KunUm06PIYW0PzJa/keBim8MgfrU28
saDL8P+BgUhGPLAGBjwchRVFmbAYFPAUmHg3LEMmeZ3j91ARf4GJEHL/ZYA2LbotdRfFL0cq23r3
hvasYJWRlfGkyMUJgUym2IUaViiFZyloC5AJSRsqcO+/rIMCEmArASwJY4xKzx00JpijYCVouc1q
tagcaleGzQOFXEHm/Gq3/goAgGmHKMQsxDsUBKfgAriqjgBqyFv+6qYCJvtXVxU2Bulc4IE/ijaj
mNLrFwQgueofchB4NmCbHQBKwd7woinQ2Q50vfF+in+nQJsEo0FS25FHgeeInvQXaoZ8EPkH+PR3
EKhgEEj/8mEfPknw/WB6xmNBgO9yG6/3CoAd6sZAp9oUn7+uuWdaa3gMkNVtpoAca8gmkpLyMeu/
yYw/qVZL/Q+rE5P6XjIk5OZ2/bv18KUGFOHId1Id/KJHQ40Q0XdrkCPSEzS6DQSEKYpFdLgmoBQo
VLQBcpbQfLj17z3+mQQE7NfBkCLb0Ya0x+4XECJFia3gU4XxJZyvFJ8J0g3t7oWis9659dBFZmxT
LxbFdz6y5qCfPd1MToauTMB7FKl4McVswO0p/BOiwCrvFK7irddGNpf/KYGcM9BAX5+85XhAkIhY
AP+9fzXp9Mc6k6r0FwSa1NSFDvUY38aqIyV6gYXHndqrF0JiknI9LEnJigEoY1ON02PRBysjG+m+
Tu28JhUekCRqBeUXK7Ab6JP79MFjNitmRMMoV1sBVlf8vPv34XlKhhu8ZtJlLZEfYI3g3zQU6Rv7
uJPxlBy/FeRb/OzgZ2Y/vJog1oS9KVX9r4sgO5j/loM4elffCmPoyfv+1fLf6DxfSKhfxo+ZfJF5
INGfDm/jdKj59+lAMO+fdycG74P/WqAA3il+p4klI9mwYQkpHfzT+PJ2XhQzGytlIZibN5ylc/f+
S0wc5cwfh9uhrboPSp/x0TpShTi0cKV+bRWkmZWFspBLryAVZjSDHMOio1MVncrvChlt/vfspeqg
FRCOvfucqKASBEJp/NB3Bse7reVaH2MF32xpHYsfaR1pQGnSBzo6gRWIer58ffqopsFFS7ryVW9F
6r7aplMKB5IuUd0bfEfreEU9/8FZ3ZD6jCmoFod8Wg2LcTHO+As2z4xmKHSQ5x5jFiaSAweigWO1
bbPoSNs8xj+nC+bwXouyME1Y42iZpB3yQHIbgGcHjRdQq9q7TzNiALJtXCLTZz+bMV4fs/ZKO7nt
VbkljcZ3E1c19FhwBuK05KvcNvby1d4r+EkknfTrkR6is0lW7cVmKGAJJxeEr5pGQXZhmSjZSqG6
BQjwTjE65au9l54KSvnp8cimVadlU/mFQIDTIHnENyfKubDh/PedX3sEBa+Se0BI8qv1qE4BDv3r
s8Q3fYAjvvIDmlnwJwRUTi7tA2nU0QMiC07gc8KBoEENaq8eORx9Gj/g6QOCA3tX0kuU/8H8/vsh
+eFnWt9AlR8RQaTGeS6Z/vuQR68N2p1JCqAXudD60bnDYaD0Yfjw4gqX2UvwaxTeWPhwjESyAVVO
jnxnp8HyjICT1VEBRragPSRQ/YBEn7bGHiDMkSS/p2YHwuE9GJmgbZMc+32Q8uwnXy8cjCzCn3A1
Uhx+f7vuClBPSBTkApezKtdnAqBxSNSCt9accONT2yImQPJ0Yuxj5o8HqLoe4TlcPtLIqR2mts8v
fCTLDL+TGyVKuyo9ghb+KYeQg/2e3vhfmKPBs0B+uc9uJxz47KeJa3C0q46t9lDs6tCAxNRHdW4k
CYAHPqdEVRkah6wW0BW2APRatUdOl1CSjc5XrPBWI3yfODDtGJ5wlphIPoE9da+5Ij7StD/CIQyM
EP1hwSDVirqo/WqMCYmwscsXtH248sk7EAgRYJCecrCpez37NyAIz+C85Tr49dnnwPCGib1OODHh
9ig1e/5QLkLATcRVWOSR/a2anWs1N22f6yRaeymD+5Ykc7rg6KwFRF4cnmNz3QhI8yk5rr3p0NCZ
zK/bR5+TBV+e36KsfwFDv6+O9B54G1DCfJyciUe5H8b0g12Yq4BdyUl4njwODAad9zb3HIGXcDKP
/u9DeSf5Z2Ix3gLs0JF10mQ76jX3VEc5UQ73XfFBMOM0SWTfr12aAOQozYRv3KND00nsK6vKED1l
jiUxnW2OAJt4IY3PRphmuW+1FaOESwIeDTfVREr81LM2lBgI3n8HYFPflyexK/+dh5zLBuY7zQZZ
Vp4hNqYlnoGx1/bJUODteuHLE8SKQEyIWEGYsU12ScJww7hTpHyOnCEVJWwgOI2K+j1EfMCcFCSI
bRFzBVaKL2ib8yJzfprRIq8j10oQ3DEjyh+y8hdushUEfzIkjHh18Hz6nSHSyScW26eLpbs0Egky
dhzJgMMRQccDISPg5kAFghiDD0ZMWHoQSSibk11w6JfHrvvp3hclhwU93rp3KnLb2HjBG/CSLS8e
8brFi0Qcx6Y5NvQuh1PnGp5ml5I3H7jiCGfiDk7DtOXEr7RBPJDjyEWIwpA1IIko2PQ7f0J0owbM
Q8Pk3JnFVQ0EoXSDPEGWHp82HOWJUyKSnWzLeT2BI0EkA4vsgwea00R7qqt3OEtzRDGP7GyvcL97
aSdqS/R2gFTlsVjld4/ezecxdMjxkeDnDImhYa5LEcocEfzA++tTRZd/n7eCVXqy0kOnJb1LbzN8
0pGg4/GTAVVNSgBFazBmNCU9/9bjAngrrfHyOCQ2Gfgzd64LthfnBSKunO3i1uPN9IkVO8vEfe9V
uXjvxJaECJB9gj6hwSFAOZTpGGQL7tjIpIhItY0rosjRSSmwghPD12zVNLsn9TdGf60ojWy0sEln
iiHkM6nGI0mvrd5tgqhHzxzVyBrAqB4xdWurePBZpYtHT4CRp7GOg3vClAwJvBVCFZAt0nXLNTMy
aXQEax8d0r9AZTAWzmfN2uc20VPpF6ZLd+CV8YC7DnsfUUyHuyLsAy7iwsaKrSV2fezR/BedqGBH
RsAqT7LB4urvC7onY4bPAMAxYDODo2FCVfAFwlSzMaxs7tl4SW/iPdI3yK3UTnnU0KyCqcjwoh9E
t/6L1YsmiKDABETU0mul0dEE8d+rK12WKdXhBJk4Q07nurUmybYRnXoxhHZzlB7To/QunooHnPet
4E7RqwQFB0g8Qk+Y1zJUSInJU59VhT8CXShiAO1/7wMjxeyVcrWsJ8kWl4+epRMjMypx6HJl7mJX
eF6cehiESjeQT45l2NNJTj0B1HJ+5Ac/PkSjBS1Hv5KG4zQAbpGdv4FrYK/IB6Gsy0yB+h6zLZA9
rwTpP6i4hQPmKIqpirCCBDpo0BniAZ9A69UBvZljSSNJ6P6U28Q9yJjrGO9yp+la6VHS+XLs3q3o
ktcnk3nzlQt9iA+mURIun6t8r2S8Ax0hxIGCuqfKx94tyI8VchDmiC13Xk7VzmfF/JYf+XTGxtM/
b/mNKYtJHA6rTGNyKHEgY7zlYgumoYNZC7opLRAKkMsjhwiwlDVKjBqqoJ6cL111QzXZiMwITKTa
Z5b7rJoyAdBbuE6hNYGQm5CDJA1+8zn0hTpoG3iHS8CFfWLfiNiCiTQKexv2xPnxX0vBpKJuyDTB
iN+ydAsIs1jxGtKuX+q94tmhcHcwdpQieMSy0WQiY1WXFpa2rpnB+ABZwtjqm93zlhaioX7rAU+Q
97jQjVh5+hX5Pv71YoqgZ9NxZLVoR4wFQgPGhUA01QlWUtxpuVprAz6yg1EoW7sK8qnceenA7Yj8
ALMSOzVTLouG/YFGIwMM/Io7fuk9Vxz6JbMXn87q81umPis6BhbcmN+6H1CwGwIo6TSSfwDwN0Kc
AyfTAbPSihvzXqXHS4+rVk0mSsZbgmQCKhVd5v/3XgcpNW+XgDYp5D99sr6ck9JhxMgwZDxWONKT
s6B1aA+NvenxQWnk5nJl2GAWe5IYuffr0Bh0AlGFcILhKqzcDPDFB75BJy98FuTYK60I200anE9j
7NJ7SKSAtDCj/Ih3rIzaPX9DxOS8lDvGCUkUwLxFuaanD/CF4DZKjZUX0mCsIBTy3TwEAAFgAvCm
KLtSOdRk6JOFHj/ByaKiyl64w6u6rUmT3ua6k6SWjfYbMNv6vBMj9hzgHbASgCf3I7Dut51PkbwL
kXiYtvfNFa1RyfwYG6usf9/GA4Y923EtAn3VERGVN8BOqnG07qVvYvDOrI8WikIfMCMyAyPyxSxY
Jrw9vaOxOFRIzuO6w8tO4B7tZsRlxXPaudgjtsJz1pwcwXd0XSCfIivIpf/vAxCVBPL15rraMCre
7g0Eut5hgiewYqADF771yA9xOA4l7hELMq+R/LAeQQGIByT8OA34ZY68Rv4tPYXFB2EPI0KeZgOe
HYGYJzMuzczrRJRI3ildtoKr+GRJsDYYaUaX/mekDrTDe31eYn5KgooRJ9hGAR2z5xp/19RfnZK8
ENXUAfb1FGjwdAWcXWxaZBMGgMDaXit8BAmwccow7R6VnsQ3xhCiQOTQxhDm6HjpgpD8rfVTsPjQ
4B7jc5gHGgoQ6AFRKlpla4oUSGIgCL270IxPhicJ247yp+j8URlUw5hkM9Itzz7bW2/0cfn+9Dfk
xsNk81VAEwblfIcokcenQHqGHLB7jP9tzlivZC4AZNHcnwF3SyxDepQGpFpDWYARKqThEqOz0iO0
fUOjkx+ApQx2oeMQ0cAKOMrMLSpQ0q+p8rC4gYomF8Pq8UTOEU+nATM1T52HAHZYHuQvyUKyO3SK
Kniu5LbINNnomixsz5XaIbHNjZG3g6mSPNTI4laLCjM97fc36Zt4GU+4IzwnN5OQJfjdQIbZddEg
Fdoa0G1IWv37REFnPf+75XIEZq+Ikf1i7ZT5mcmc+VTOl8ug86ORPSgIj/iQ46nPdK6jNEM0UE94
aA140KSHfxkibYEA3UNzRpnNcEuMDG8dy7OGbSDpFBungHFeXaUVWOj4AFUPgZqP2/02glPXo9Zj
yBIOMj4/fYoM+rb9DbN3eKLUhiXRTlt+KEaChmbZBE4JM2lSfjz9b5XlXTO8Reng3gJKgnEW9NhG
YicT5FfRsXNMYBXkCbnnAUIur8HNzSKdqtgfWi0rdF9sBdxvn1oSm377weiidrv5AJjvtxEkaXul
Zjfp49D/8RTBgAI9tObk0rK319n2ezSDxAFxyjID5gnQMvLw6K6lfUrmlHXhNjdABhyNgbn5TtC2
m9SH+vBRuwYK7NuWK9Ij107RFcV9qiF2POOobUcDsoNTg9cYciEgZkkBfCIdVQbgPQ7A9qRLJ26g
yA9mAPr1iNrYvcPDydUQ5xTdTCprX3T9/mhMbBfTgb27gFVh4UM4hwzbfcocCIxhnndmcWXH3Y+T
rxqL8ywTwwGY4uUsPWDf8XXstXYEteBKVU4LkF8bvRh7r15B8mAK3ZBcwWXYcGCu8yOYXbjJEMWs
sZ5icqjtOMXn2X+TntiR7WoB0qFGjHvVNbhEr/mZEjFKe2RMJ5I5Rree++qAA2aGTjs3dyqXyw3f
FMAcR6+bx81h7KMb/2i4lybY4U9kLdgFDA1EpMdGV5LHeB/dA31+9Spw3FBaKeZhK2z4po7BmOFP
PzPmDGoGyLWyS/07T5ggZvH6Oph+7MvoNsrnJ1ynfYp8FEmA0nSp/W6txSeKPw6lNJVE9/rZwyaJ
zBaSBKR2yWaT9ECU4bvjLlx23DUtrDpY4JBkQrUM67nqeLuiBXfGtJMEkF+itwooCtgHzi1duTmT
fIJif2tBbm2Mreu0YoRBJlcD1v9OMzL25G6Fotdc4ZaHNgjAadwa2Fg78ZoEM0IY5wCMD5+tz7O1
TubhGqZicIAXJezBCTZGbmeG+BHKDMsL1FR8hbvPEYkRQsbU+yIhcHaUlg14PMUVsvZInwOmQO/p
ReRsghtj3QSbHFPWHYtza+2RWNFaTHpptzV0mdusSb5VFy8UwcMW/R9dDtCQ/gPcgOzyVSztmeBF
vgECYD4lj/gS6iEqcfb0DaqMNQYVoMT0RGv1NBI094sB6eISXrFnX2dnt4mEDZzoL0mUFoATjJQc
A2JzX13kGGR7OeWGMZTEn2ZXvdV86/gCrl4OCWOw2+gQaAkvZap4sBCfutO2T2tJAYucxLcfd3Zk
xcuBsuAzaQkK2NQYMxz6KHZ4DViGB3mx5Cdl1uBK9IB3cB0AQqbIXAxJ8T3I2KbwrT9uTg6TUyMd
Sj206TdslhsyV7+iu3okGfWEhEFnwBPWIc8J8MImxW5wKLnEelF79Fc42wi+9M2VetSPolNRWkKt
o1A9bUjR/rVI8eRblIucnezbVwjLCGL4RLoP6BNuAKpj7hVXK2jVHgrlNVZoJIExxrR3igwNYH9H
c2/syZWRI2H3JEsdzLQVqRo2akSvkuqXP1MwIHtHZhFi129RhM3ORkoqB+wWfjFJRhLpIKboP4zy
TfUtMETsdMdYjnbzbto1NY8PwX+MFZc9FtsqFlz70aa+0KZF0A8zuzBj74yAOeV+pMF7Z9BBg8wD
irU890msdlEE9NKt6KfRpmLaOqOpfWoXTGyYSZwn72VjcYlaiLyExAUmdSLypZSjy2GCalyXYGI2
GPVeD4gSfUz5/mA75Mw7InN8nbc9UUF5RwPy02CDI6Dr/TZae8j4tUeMQAQj3XxI7UxIu0hA2+Uf
gBsEPGbJHK3KxGYGaCO3+n80nVmzosoShX+REc7iKzMCCog4vBC6VcB5RPDXny/tOLdP992DIhRF
VebKlWsxkzGH4RLsAjd0PTeR+GhFNWEpCpqNMZ0WBaaxxZiajrnn+ZPaJ9mDwOU0RrAautIB/aAS
z1sc5ADcy3b4m+oMFHOcZycDgqeXg1AO5Qi5DaJIyXYdYmcLlfSsXYLK4e0ZTj43qio3ijAD8z6G
H8nkvwX0/CerdM/MpQsAYy86qAhcE+hXvHeoduSfw1J6qHGPZeVsJmzzYPbszpDIIbza/aSKoXEq
ivthEy01JlqGbh6DySPHccD5ad766ofgA2FrVHqoU0B8/ftCoEAnQcRuVOn+Z7VftTA7B1YNDzSa
iHxEx5xglHLRe5vzaMK4kPh9gdOAFAd6h5nOlmJ297nGIzCGgtZ6I1dXgWzcxu7C7N1jXvnVwRQ7
5I5o+MndBIKmPN9RHCru1N05JykOUfP/62svj0YSnnR6Me4wVaHgWOSApA681MmmgIGrO+yxJw24
qz1wFiupU/0R+ABquS/kGCtaG8C5KPUR1HLRk0GQ7iqzCbxxcu7hbUqiPmdoWRivOxbg13t8xmuJ
jXKNYiat3rPMQnGs2KnoGc/7U+IJ0mxrAJA2TpcFtc9ykkMd2+GoyTLi9DEJjJDFAeGXRYRJ09Zp
wb05ch0wtClPsPjG6DbBQPO/VP7XikU5KqFCIAg6y8i6va9ZdhT+/eolFQ0oGccxhklrUGkYyrS6
dxZ5zCDyPQwOCx6kXsYbtgGW2nSEsQzZGzEDgVEEqwHqbAMNQ6xIY/D409PO43cLlUFRRRW91Gsi
D38MwhJ+9u9RCiVV7cWHHc/Y0dgmM1Q79Ddx4l4j6yN8hBhJH2UXnrC/cu33AIsMsrtFydpKcV/8
cUTyj0gO5V2W41MslWl0ZSvbQrDkE6WWGD+3gmZ0hFH501VFFYtWPHbhb1wx0S4mzB3MCd4onGZG
PfvMiDWoCeiP6felkYPsCFjYjfh7JLRpBn2nmn+ZswqhDBxRUgnslAg6xIKy4cKPLsLz0WVFeInM
Kbe1brst9zo7H3XWmGx1hg0H+SbV+05DDNBe89xUMK5TUKZCnD65OvT+7u7QSMO9tjybs8FoyBzX
h2G+RpEZOdHFF/FZNRfTLRHjRv80KZw8+Y4Uotymk804vhIgsqN/ePRRw0Y0B48FnJw2qdcODqRa
e3pp2ixhJp0QC/rqUvW5hb6Ppt3bOX4wAssJ6q2B33RwydDTuE2DA8yUuCSNiNDh0NofmNeiph70
kO3ciY+824iYr2lpWJF53TFEE4K7SwNfJcIPOFtFOHCJxkYQaNiItqh7JdebhvHSmxdT4UdKn3Do
fDRghb7mfGJpR1E+eROiUu9fiUTUaTiq/dfDeE1OU9rUcGhziM/Ql52VKASiOQvnStRB+BLw70Xj
hPZKYcdAytIGN6NPQPGCVnCEOMJCfyrMlFWRUrcJQ51zQOwFy1G+PfzVyKjY3DY+9O733DYC4VYX
lCTpoHuggEFQ3vdblKilRN6DISWm5ugPQieESsES+WVfw7oXFod2xfUQY9pB8MQfJ7doFh+oC/oR
0J54d2E3VFcbJ5UOtT08yjflHB4lOVuGzy3ZzAuyYgSfk5gI5lBJspA6g6hgIJcyI3FrYofsBiVy
ykTanAF/HhsFptphLu5crajrlJv+8g8NdO+1gfON/OZhwvg8wDDbs4IsqTenwY61+mYfDYJc6w09
x2FV/8bv8DrqsjKNWjTiPVdDNyWEGWi3Oy2mzvUu6VhdqflfzmNcqo9tTrdY03xSDOWW2QRrbL9s
VZ8htVWUxHqFMTzPqjhfSsh1zePCxUDm451Jcjos1WOi67oimysAOj9WUescmF9e3vZrSL0d5P8X
f3bZzxN2Kza5yxZuWjd5j19BObmvmrM+Cayi0wdJAPcq8JkiIjzaLXQpx/cL/f2Q1SpdoiJCcmNA
jLu5OQCwEfHhYVlkk8Pyt/dBk8tcJSGURjJa768f1DJMvG1Z+KDGwTLg40vnDMHua7DP3UqNaJSP
ZJ/l2uHPIX5EmyEe85oUlCm78lMisC7bWqUT8iVs3vT2ZTa1c2wSFR3n1RsLE6oDNAsR3H2Ses0x
4QjQZJgvhxiQIFPwi2NS+vKa0ifMPstrr2PIETRKHF4I9NVJJtI//y7qEtQGMVJ0czYtc1Ij2CNH
IAokOIyFOMrKxVb9lGD1kxQRpt0xXUEqZwRNUE9HkO34Ddt/6fFxzzG8CBoij7ZcDm2UFAyEJvhJ
uN3ymez1TGwCciZDrIzYl05bImVWKw5Q8tG30moaBBC0DgRclgS60DzU81hkuOGEWP092RUuOznk
jCIiWqWM/ZVwA1yoBwr2Mm6ok/IpFTqwEiNI9NwygWWD0jtQFfdqg94kjTOR25wHw0WLEFo2dhl6
3ME8eCnyc0JnAiyU5YaLDa+mCASaSk5XG3zURmIVLiranALZUhm+Dfva+BLLUenH/MnHPWBqyBd3
Mg26R7kFdybVJrXIO0cE1jhW/cRlSu8U4+3G7ANl4FdMvjVJHBLtJpER1AdKjl/ziKsBZRRI6tZz
TYTLRUKxIobv7tl9aVclWi9sJo5LuLKXgMbjENyHRM5Jtv0zwTCF9XHj79/3/VFmw3fBPJatPOUX
lc5tksPKjUbgkWUo5/Ph6QiZgZ4V2CFf0r/zmCSE3hjEBSjZNgwaZqqMYW/vmRsQEPqEWsJzEDLB
5ehBw38RPNBrw/MkYVnHlNFDqYN8T+b9dYzd7Y8hAWVIbteWBENnxeOIcud/TAmeSdElk6Hh5wpX
0tyj3cP9h8jxvpFcZS2fy/hKQNk78WI5hS8zQCF7UGqyMZ4asubfAb8mWzy0jD6U1Q/yWR/EhDqU
2fjiuYY1+kwYzabNsTOLTAcKZda0SYewoK1V9qh3AcKeM8Uuv3iKVJIrkA9EquuvlJRPAQrgqdf8
bnt5h10qSGBPxCspEUJjkRPrjoTlgazI7yQhygF6j+lVaKX+NUlPiH/xISZAMYRqkXW476V2MvCG
zhO69/L10egCp2mDhpsGgNmdEje/pUwdXql6G0U0OZj9AHwHxdUuTHGtjeGR/fcDgCDOmxnGMx+D
ldx7n39cUfEy5k4OYPGFVFMAjQXqH4okeB9oXjgB9Ircz5gHKyuyBvLgvdwwJBbsE43YCqs4j4jW
DpkYPfBHIL8j2f32B+mz5x086aayCQvphIAbCVNp8p03opM5JPGonGf43A2vyFsi4mB8PVSSK+Pu
t1R6wK7+kbGbPHiQTcJEEmQIKSTmfZ4LIoczAkfwDoBsijCnlEBvLTUCRghxlVZwniMr8TJJNe2e
y941mHc29KATYB139zbAVG4W1jCikwWbl4hUrEPoJWGdQCZX6wkcBGxrdqGm1Xuqh2iZRHnw9QQ3
kiWyxXMo0fSR1H7wV5nQfjeuTynFxKCafiLUpptUdB4oL8k0PsQ3wCiaAizZYEn0XJrqqMUa90RJ
mP8XLkdCh+PYfXE3EQgCU2WmwRuGUSemP/UeFacVXuNkwx8ePW7UFAWQSb1H7Y+VChedcbmJHxP/
5fhQAKh8LpvRYIs4eGtLvSPK9ESA1QuPu4DaaoUjjlFjnXiIER4Me3E76kZXdxG2Q+ls7yafk8Gt
AwI7ahX7JNx1LCiI21YHk7SM/gyryIWKyV9xO5Kf3mfct5g0l3xpCYxnXGebu4V+ZrqULRYyhk3+
hR3EZXoe+SIbB3/cJC4kOOukBGJkmOMSa5/XPJvhR8rO54MdbiXcSfUexkCYRaN7iYQY30sIJD8P
ungMDcenOc5lmEvgAHZcbdpr6AMBKb/aQ7J1YMHeRvemEaJS7pCe60erN0713b//46Pkq6g4IOs8
8J8/Zwyv7yHOOmNkn9xxAlJyg9GNZlHMkfD4as2HJowIKeTDriIN0oET6EsGA0C+laBt2XV2Q2MI
mLMRr/tZizLl1bxcdQyTDPm0m33FFCjX/qgjqkf8ZkXxKp2c6acllnFe8w9sDQoTXziTz+jIgifb
0gNTOxTLrBrgnQGo3NacJXWD3t59iB0kebE3pCjrEM8/gJoWTZAIQX/VYtTzLmTvijVBfb0FIC5N
jJCpEUBjzWAMjloLAsxHVbyrN/dGy6xUA8RrecZzs4Xu7HXXpR0CzB4ZKFpdkWM1j9snkGatFkMs
Ac+znIcOSl8HmaUMza+f+V4GnNyeIPA5qs3grf/dOEWyV0ctedB6roj7ilIkaIg1DJkH4874QVPa
nBt7hA0scqgNMOzCvwCR+KlDoEoIzxOL46AfNYCXgZn5Mu9ZjxTp3fMs7fBUY/75sJUtHQDB2c96
OuqjRK/kXEXYnTESAWsSIRlaIB2YJNAA4E6H6nOWEgakI/aNlp0GpVv4NBdQw/LcFhG930ZDpozJ
pdF9r0ByMCjVs9mL4ad/r2EsFZxuX+otaY0qPE7yk9YAy4WCNYsFwyIkp/nl9WWkOXEa37gHs/gZ
EneuwQXY21hGsaPAzvSIEBeGNmcsceALjubNacf6/J3pIde6It8N88yog+AxZ0+adlCHriTDOaB7
R0GDZw4UmUjVZSFyWVhZ/56Q8ozbtOpbpMlkN2EH4Oxp0bbzmd0Q/a35l0Zx3t0h4m7u0OyhObx2
KAqznlmDg9neAbV3Z1TZePhDoIf2rE2U/KH22kQ5D3QSoSBaHxJ6wDT0MiZwQ7AuoHeQDQKiB9tI
bf2KwBAlVZaLpwam3rg4rPPHXRrw+DMJ0U6+UqbjRMx8UoRv68uqefVBtrsH/eVWtV7jTknrncLy
dIUUvtpIWjakQMOKIDUHzABZDnJZI7Zdpz7oUlO5zAdNTYnfyGMsh2C/ejH7k4e/Fd2JVOZDox2U
Q51H6q3PG7sK+5sKszqKNVYr6o3bS9p4XOywe+Ob3d9ygM6q7dRL/AVvMKFwHDtjfQ0c6UAanubj
ggy9tfogFOMIWFB3uSzqKssryqhwXJY0p+G61HQwYgRnxPmOleZq5ixM8RldxCrqxy3kzTDs0m5u
pGwLXx4E7OiY6ZIKu0NmnjjrkLleNuSsqMBeCHKZ5eRfPC948crT8hPaRV+6u8VGkR4KrU3at7RI
1JG4/neyaBE89SU940lF+M6VEEmYrbCKPgG27HPCCGx804N13pX2eUdGWxz1y5G60722SK0ZMKB9
rUNuTGspIGkRXvD1ORtf+9/cQ7HQknTxMnn63HCqN0//Nb1hhUCRjd0TT2gCNCnVijDjkyglCjD+
fFZqe4vf7f6Ds2B7cnPP2h9zgKY1sB4a0HatOfOaz8D5F4tQDIFXA2gB/hvrBc7gBmtsN5iDHFpS
h5FtCnXrMBdk0Xr6crIkx/z0gn2NnLTIYU9O+gXR1LuFJwX2DHL0wvhQtjArZtQ8G6FM7ffsc9gj
qJBOhsG8C0KEbYNcM+0O8jMweK6P2prL01JOPzPM9FBDaOiABgrlX4PAovW06BW/YOR7MnroUMNZ
gA8xOTzExCZf8IDyYnwBG4jkZBqwSINLIx5xjzDqrGsJNqpU2puuoL4xxCEF3hWrTzlqPUZlNnsf
fEo3SFgsKdZclo0XPu5mNoRJN66ktZDuZQ6Jvwmz40I43E26axLp17aMgSDPoMy8D8Egku3W0D7T
kUqX/LJBtiVUiQcJEMo05HocisoPYuyUghqsW+VISXhVX1Jx+uLBIzkYiemXZKd06MPIl7QhJhg8
b0uH3FhSlwc5P3wre/UGi1dfW/Lly5J0tHLq9RvLdoQrvdu2oF6BMoyTueTWmYtbvC1g+KpFmXb4
NXNKTuzz0HkT3o+EAeWgMSdYAZODscmHAEK3yNcrQBbkB0m4f4cqJG3vE4BlrrQlkIp7cNucPokM
cSZ5YRGBhI8lRxNuekVMp4xIGNCll98hTDGWyunxoV2WjGDZNPvrgnmNXjl8+JL8tXniTMnU24Ki
l/gHw1MQFITt0qRqFPF2apHgA79svmdKfi5JrGTgQr6XpDvd//tOMIJXvDLlnVS04ntEVMxQFiS5
a66TOgNjis9v0JRUlmWYFkrBM9jzvhz15TCWgBuSHjIIjJ287sqgEGZa5OCYoDsF5/trgGC4qQtI
Pg69yAK9Mcn818Be2mDxb2AEv5AjkRxLxi8ZZ6WTPQo2Bs4h+PEnYVcQXEJeW9iCdKCyVOkbgmLy
P6IorkYS6l9TA+VDYmWxyyG1p8ywxq7nRZXtaCMe+v8VFzYlNpND/C6NIgYf+0MaBPFFO4m2O+Rb
L9YhcwUGaWScDD/QKigjT0qnEnjLT+RkCUk1wRxI9WXIccBVOdtKB7IQ+EEyY1JW4pUsfCY3BVNW
filpsxQu8u2/TLLS+3u5UmSwBCYRaOHfYMhgkmHbMonkLVIRlIHhI2oAedAJ+k7aZ715h2lg8C0t
CBWaBQOdLoR7Os6ha3QooXLPtjeiWLrdkQrRW08aQOCL/hQz30zeA6AGmT81D4WRStU+dG2eVHqX
e0aXKhbfPBFJNDKuFFG4wd0vc7QexufTSF4NJwvn4/eIpokPdlTkwJ3k3jCuKAV+x1DasZZt+M+L
VeIboGi3zOqk61Ms/coJHDUlbExJPmlKgsUHr5Fi4HdBLAMPH5bSmwaAHPrjkYwk9YVcOiAdHgid
mayYEEpYfyizGTRbwVjsTeCQQZpML7RcNYkaak0IdMJAhlpMSQyjLJ0WBkoMlI2Q1+pXCM2ewfU3
pLU2/Z8M4fAPOTJaxdytkHqhYY+GQ3UiN16Kg/0+6dN3fg+pn8UC4TwTuYGANUyBQ9Ad0XDiNuhA
EI0/0k62cDoGPTQdB/qKBpuYfJ+5ybNECyvFVxbE7bepv6Y/aTBQQpvy8LgMLiZb2RYDGvMakiJZ
YNnN3WFyntU/7wdsGE+QN4id4GlyzmGAIaXb2LBzApLBHLkAXpvdmJBDcR5PlM7MgurY1YK37f/g
2ZOO3MqLuj0wP7vCNyxq7U7O2VHv3bBVWoflaXtCUzAgYnrcwQEbi9P2s67XtMGyXAy1mq/lJwc6
kvLtcDFYMJlyPR3oDCKKKtxUqlOQKn9f8BS0eRBYClm8WHfixZcFgUZPXUHiwXahj8NNoz+F931Y
eoZSM7wF1OhfQdOfdGHekAgSC7+AllnECd4kKMdL9065oH1Td06cmxIVa4eWZIEw/Bg8qmMZVoBs
peygzaHRJQ3VN1B2lk3o61MRbaZVEPh/TjLvk8swWi7A/m1OPET6MC9qCwrHWzHeFIUJVCDCmm//
V3jbbI4hP5XzIlBGu6ZnUa7N9ecMsSzspyAcwAD6WEguShpMAKfB58C14FfmKQzar0EfHjTGz6FV
ULkop93dNbxxrn2D/45F+KRqQOJ4BgZgR1QS2UEFAU9H9NQh3QAH03sCJoiDFZ3buLjgJsFOeQs6
dEQJGtsUTJhGL8RdAUpZDkn9U7YGboMgEXRU/7gMwJcsMXinUJlFuR1sVxazZsJWIngo0IuHFjQw
HQbi3FUgUFlq5YeyLrG2o8Mr8KmsX8oIXt+PdsCJsAimFitxklov57AFhR3+3gbX4F+1HfqDPICZ
LQsn/TYgvUIsoO8LrSKYbk6HMYrl0z6JWLgo7CUs3bJMklZzEEE+3uv7mgYxFj/4CAkwr9i+yJLc
M5UR5WXZw+TpZQFmxyEgZJ3/4vHCUZKHwh7Q3w8Wn6SBUCQbpyzsT5bN2lgJADpc0BR31j4Ng6In
c/sY0b7FIgnMepRFnyIn29OX3mRZfp9rNH/ksnN4WZwc3/17CKTPVTSALkaT3eVrckh+VwAef80U
HUEaqqEbIhUOjHldF6BUANt8+oRWU/4js6Mh7Z3Qrcap0yc++KPd+kTHXVvPHz615ww634Lnre+y
fqZNv3OdADLdcRD67GnywcSNjJsKXWpARwSKo5mczqiaBiUIWXu6Vx5EQy0ddvz3T6iilP7BjWC4
05V50lC/QizeUtDQHWAG1B83PAVJD3UQ5/5x0zApSxF7elQpl7L0XTzRH36YcBDZFGjI4w4ou9eE
+V+spNgG0lNCFA1gpWl9PFPx3KpA1ZTYOnoBpauvFWG57pwRN0IQBMgVnJvpoWFMQ4kyl0wb2XG4
XE2j5E7Jli5b+4bHmz02Ejw/X5bxIwAc+yBQYV4UCJ2g3+wXRKCUHMQ4T3BlCm/S8YhwgUSYttz/
jvles2Ip7RHorWxyH536/q2td+/gWjSPjFbS/Eb9/w2NgY5yHJS+COiep63JQUN8AEkKi+558Iy8
od/fSPoI/+s9e3T0MzJz3WX+nWLxl17d+9cgumL3pinuA3Gi14+YJY1bw+aXSgrfheZ1xR529l/2
HpDvFMy2GlJorMF5rPoze16H2uERVp3djS0ew1w6ddC6aofnLoaeiKWT2NfISKLpekx63W0njwpg
o+Lqsic9nybTSvkUGvJoVeUOwOCPdn0sCWJg4aCbkqMnUfIMwYljmn2NFFe2GyXhq9tSnBM6Tqia
NCoAybxkqcNGQFl8ykIvh05rCBQ+Pw4W9dOETABPpq1c7HefKiUUNLiqnfh9Ginnm1NKi1c9HXYw
I/8bnAgz2rBMpq/azblf1d2sHmFWXEzlFR3QC0EDQYaabQS0qZVOnoxbt8kj19t2+wvOHxi9/ggs
nx9SrX8R7S3CmwYau9dJm6GAev/8TtJWbSu4drOBFi2/LzdQbTdr+86Ala0KPb0cEVSM0/qgQC/v
kU74gPxplwP7fmP0lQ09g69mQCNWSs7QJDB7QJ0djtF6INrpKDPRZGgNa1Uv+IxLCczQpm7FrwdA
OT246sc5fWt9RFiPq9tTsem0uE6UGsUBYB6Z2SliFMPXCI0HHsGMnw6eMBmubt1eZif0P2rFe768
F/pNvb/83tEa9bgeVGRHNfUHYCeIpD3YhR3SfJhWrcpt9KIBlKhHeH1BDDjDp1E297d3+k6baXN1
br6iZ0IyBm/swHRjHOkQoQEA3UyIYtR10vXg6A06STr8QLycn6Fj9NlyuX+0Vh1vQXXwaHW8BYP2
Sxt8g/S5odEm/TptisCs8PQbpZPvcF3ma7i5L2V2UZwrUBMCSLd7yAfQIksn4PdA3eie3GhlQqp6
oLdqKg2dpHvZ319RTns3FOLsrfbaHocYfq96+WX7rKaVAr8pptWQ8ayrqyFLHK2+xxHtLjny+8MT
6M/8M/q2k8c97iOP9ZRCFjenP7hJVx5GX9dJl1xD8IlJRSWIndAa1ONm1xRb07P6QQMIborVhII8
7yGOitRPq2UOvBQBfSTX6lAZ08OgdyZPWJvOXXrYLn9DUvOH2YQY/R1TmqmWp1lD7w8NqC1aler1
6gNVEDBo2mQtOEbUxYfvEQFE/pe17Gr6pWDRebqshMMo210/PgAW7I4N6jfpMj/FBC5iT33QUY2E
78DXVxgZ6P3cwN7eKPDQgQJVbfsdwFFDCMcickTAwB1G+EbGiEQDvZWb7uJ7cz/AqoQEMJLYcz7r
AUKimd+nneFhKF77jjCrdud50ZBS5Rlo940nTfwt940acxczhodREGA3Hysgn+Ft1NrcWrDysDgn
Gmnm+wvuLBcfpCUj6EcQuA/q23HPB1CP8FiHRzKTyn+ekxOV0Yb+BqPNgEcQ5CRev6TOueOXL/tc
6/cnVHq2XnR5le39PFo9h4TmQNa59Qq63SXpPmBCDpL8Jh9ooP4FL13rZBt4i+ziymdAynq+TL8Y
tKXkZ+YT1YDc6sLguIFAf40bmPcpG6Nq02iO73QJsVupw9ps5pV4hD62lxz8l3j4jYWSPWiMkMO5
KzoHu1JhIf9pf1dD5Fc66KfUbtZyGqiAdMKy4V8eIdlYfvIUBRSpCyOmHX5YhavZBxTi26AzjYUI
hb433Pc3fLKSVe00b/Ll2WS9JEZufMfUbQgG+6xMFxodwNlIW2FAMXMpuLFEn9GokqyOPI1nrY8r
bOeqfx966+hdoVnkEB6e4J54ZekFMxfZyXTCDnm6gTFSSEf747Uo7ttX5bLZ1bfxRdnoJ8aE9Pie
hcO7n7M85JTPD3C4R/d2pg/ZENPTFHeOHstNQfn52jNRk2GZrtrEGArSaVYmNiXXyVdnayXRJ/qn
6W1UHGibY0XssEaVLOlsSih3HJ0DgkYnSP53mBfEOL2jB6RwZ09iIcvITFtssR24EuyDve6OjlgS
kkuXlVM7bBGPOKLERvh6lsujxsKsci4eOZmkrxTWxTuHHRAYw7q6KbYD4tNBgwGR0tWY3k2CKKjI
B6sd5X7yGYkKPp0cVN03tXh7HeSfbZIkWxRNMG8Yafsw3CbUa5CKIJlUKakctd2Oe4r7m+p5luqI
GopjOZaKiyW7Ln/nwcA8upVzor7Xo6fQfc/F2OqKE3drknNC8idESPhnKoZZpzqdjbx5cFKN6V4c
EmTTogfNQ3VloCdwgSh2E7QizBJuQ7AxCZLvSLRs3e1iBXxi+Pjl6D6VbtKFJlosvP+tYqUnadVK
ElbRdVmwgoAVV2q8oFXM0J1d5EAsXQxVh6xblcNSmeM48pVpY2C0112+WQEtQkFyK1vRveVFXXqZ
2NrFljW+qYbhOPHE2c292TjDXXStovx3taD9B2I1NNSwkREJlngF1adOhFpx5D6xGgFmVqT9pZlc
WNZqxPA+aniAAwjFCemTHwFqhflYT3U1/GWnU8aBANbGuUW+lIZSPVdJ/3nlVgwgLlq4WJEKEZVy
JcScTl/924knnXQPgBXQ4CStoj9npv1UbrM/qQhboQTSRhleVWsXROqECpvp/P0JwxzOVqxay6Vn
xJKoesCA8PLJssQ3qsMo06Eyf87zXSiGTd1kg8VIFGXUepEYkARle1S3Hxwu5M9Nm62XmMatpyFu
ejMEPHUMKfZ01fBHyq8rOXFpl6bBBKuGPZ66o1EobZcfupK3b3tL6R43+J9T1O+g+60U0Zvc88Hv
ZE68LpFDIcvH2+gTshbcXDIXchOcRFaRFVjRStKRSfy3+4vEGG4SR4F8WfwbtmCOTM4Ea0k5G3ZP
kDp+RX+JuiMpUh1n8jtP3sVjwAGY/jSiiMkq6cdvsK/aDvfUC8Mpz8lVi7wlQwiFT/5k6nx+oVpl
8b1MjMhYo01UWn9GZ6Q6ue4MNSvGUnl0ZjGRE4BGTJZFkV51FSPV3O7qBiWi5BlHcQZqxBW9oEwM
RlfQrejBifyVv5hwyogIRYGiYoCsMxEop2rkz8wEyXPF6ilCFIgznGxWGzP6+/uL4t/EmVgIrHGC
y1FlzEQrab+/GRCZjSvFKQqdq0qXEUabB6qFBVagxmWLcjdFsahyxBK8o+OsCYCg9rWJiXokmeuA
jgwYHlNKYAd1PDuaex472LXqwmUyhKR4tIipC3s/3Yf/7HLOOG+E270sFTeN5cLVF65rT/dTO6Gt
hj8uS9Ushw3rL3w/2W5dFoaVDJnMITneauVUKvRhBh0zTpOpWcgdKQwo8JZneZHj8FyqBk/xeulE
3ArHGI0MzRJvHGfFME54AV/HDJcZI8bLsRymvjmhdYqjMsSkHFRrV5uVrBN0kLk33XUXFPdkXsol
+bETRRNuEpeY6GFouwkAEb/y4bYyl2Sq+iyejmqaK9+M5YyPWjDvg3d5HidtOp6sqxiLmfIs4sur
xpOzM8Y9mHoNMLU0kku/OJ8+wWuWG59K6x4sfI2JKtzxq5hG66mHuhKlWXE9G1gBXSIawA4ckzDe
0NWK9+ICFJWJhtiSfnDgaOqhbush7i4828yyOMZ+buavTDOyIme1kMtbcXUMnIwHan0qtiJGrnNq
lRZQscJLlT+Z6n01z8BhOHYsq69a0b8nYed5S++3fziWLKtWxEc4uz/o/eofTwLrq+d5vFhEsgJr
yYAY0e+WqeOWZljykZVKYcG5+4j2YTQcvIxKAyocoL6JWfXLjQ76pom2w6IyZZlgWZzs5Ck1z3Tl
leaC7keZK504WbDIx7BI5X7LrsB4mvCjZbLIM/oxPSfK9WiHS2kQ8DN+rlpjTjCSZ55t0TCWhsGo
onBr1OiL0S5WX9W5QxH2ygLcYrmXp1mwXrYfUfYQjzJ/O6DvD5/flg4Le8EEcvc8D3JSsufZU21k
+w11tdDDrTu5QeJrqAi++LLsxI6z49ploWIm4ujEbZCFir0pgD4CxeMlVyOLjDWmBa8yGh3ruOo1
EbRhTaEv3aKeNuQsqDpYScML3b3e2LLlsOZya+O7tnuQvsmprPCKdhzrqcu95tN4LsgZVDaJXTbi
sdEMzbMcbl0UxT6yBQnT/c6+Otr85uFTCzPdDl2XC3zoSRLicImvsjzpbmjzlfxisQ33H3Wqr0wO
IHvC3m6qGjvIb/UfaSPN1vHSWhAT8E6ByTgny7Icc2VGBLLaX7Th+TkyFf7doMji0bHkcS9UJ/YA
G1nWZPOG6MH2Pf/ynAVBsOMWco9VjKrGhhVzbRyNKiPXZ4yns73d0piRfX350DSPV5ZzHNghgPBX
KzQrYrtjhHDqRarHiNQ5H8rcdzYRr5WtMOaxU+c/joI9nxtrvCZMcBP9SGGcCUP4ILv5R/NPDg8w
dxAmjHAXAqerN53C89pmR5uOPkwa+0PjoawFvKChBYVmLLsmMZcHhRkkXYxyBxobEQXr1wgS8kAl
tW5FVB21DIKqCxtlAvNjRQtipr1nJQXRKWAtQG+H0Adt9q7K9LhMa1ZRq2P34PlgrdcTVgTV7SM1
Y3r+9BZF4Au2xDIdexCi31jQX6Gd5zxCPfvjn1r0bWlddpndbYkN7dcp6CTvv0yUeEiyeBIyF8FR
vaXWWO29AoX6Q2Z+Y/DeZcvL2Orsgfn1oES/oyMqYrcttLLtA+pUBGu2TtKRbF+/HpvCvgSC6lOe
HOXLyoMqGjR/FOM7sp8EKh3WB16yhVvqSRnwsq287j6z2+t0dI7o3dmmoxXSYtAfVyLA1tY2bQ1s
mVUdMrUHvEqFKLvAQb22AJFNmtsKG/i2Yx6WogpGj19yH5dguykdzlJPAY9tJlJmY4NG/fYeiejY
MWoml+AHA6P0laMZmy/f6+f4EjQWwwXvEz9mShPUE0S7DRYdW8YT7bVmouyVEQzqF5+O5IVDdZBA
BdyXXnfqcQ8hiSIm+wLnLqHcCqcYgBZaXoeDCIEatTkqZELaLT1owmRzoKK4G9FxBQlV2Lk/ajRh
QRHx8wGNy/ZzzY7AMAZS0LvFvM0XkTbEqtrg2cAmv1LmH6UjcHGhD2f2j2lbMmBgjDTOdfeUkkYn
yNWA1diSxf9qfSa4IOC7zimI2hmfUCfPNdql4itH+uKkyKA1jXfygFRIpRSNO+4zMHZvkT3hQ5zH
JRDA3w0FGNokarW5h7BKRx9udIfg5a0UTFglZIKLDTJHw1KLEm93LyJ6/RHQ9B1JVWQBA4BmiIUQ
X6kji3uNxOTozKBhTJToA2oLGKA393kAWxckhQr3kTG/sb7jrykffKd0AHxLdbqIiL347xj5Eg/x
iT+KtDQr0nJXRFK/lr3nFBfR6p1A21Z7C2iuQOYSXjIQBDncW/BWzQeAB+FfnGEDSypTRHw6g8Qv
CbuosvL1SV0AqhPHoZKAvqKIv2L25wsd2iT7rKACn2L+palJRoWrhrBpnGJhkJcOgTlBBwdBP4dU
BBkAaN+4rD6ZPvQ0WbShwVSWmuzHYB1u2GR/hHwvT7HeCZD7dwFwBnAvw9FbiOPgUDILFFMtzokB
AldmJCmgJ1CymVw1SupEPC3RwaJ8iYEosotqFp2lI40yBwNZM6H7wM+YPHiA/hCbSbApJ1RMaHjW
e66xTwenKC+eQcEnFFqknnFfd0eMAJ/OJKeW7x16xuBPXgxvDbUeZuEIJifE7ri9fybDP+gKeqNr
0PX2TB4UVtAQ4lA8pwjWRm3KJQBnbWp90GLwPRItV2HqfrUF2m1cRHPPmx4gzuMsao7wEWMQ42L8
Qt6RmgbnwRRlDOT7igxc0Yoxb6CWwc2WUxQEl0ogtUOmLCJG8W/I4GoP+PgG4hVnxH34a3GbuXUy
02BR06zXWnCHjEMsunULSOfPpGbeStpD99mdbu54+HceA1lZYBPUV1KO0vlry7szhBlF7oQICM2V
uDHl64/hnpxrzabz1sKLBgeUFPxD3oVcyCQJp9OXRouPtl+w29IYNDmv5QF/Em+iO0t4i5CHLil1
jZxmk55WN5sjeavrcNCss1mrvwCdDX1/w+6W/IGMTBRF3ZCIfRpCxpVkHiI4f8RWMAFrSBbEPmzt
bPv2ln5pNSG7XZi+ZJg/276f0erKdwmhdd8nNu/xG0WTxFGcvDeItJIfTKdTgGkWO/LglcAYJEL8
j2P/C0k2xEqrRbIl3CM2nvj2dLq3yRvE/lziQYm7JJeUk4OVx0NBYLLgx6sv9sjUYOTAIucqaY+A
C5IETFh1VuaGTGpCFrBYrIh4JUw1/YkvgT//W618kQuVSIpDgNbo/oq8cbIgqfEnZNRkFTXNrbUG
SCEpAEkH8bwkEYsNDDGceA8wqajzWX41HcLNgSAGKEFjkvSaqjRguhcLsXe1AKYN9zc/HyEfYfWN
DjQEYZ+gqmH//vchsNKPqu5OiSkYL3svNrESmSW/JIVxWYlZ9e7l0mwM5MGlEBKbzsaUfMlxTEmZ
BVpBzJozEpavErZMrsoHcdonuIBuuHZuUG3BbgRHusoohgn+iSIulBBgviyyOjzMTxomoTozbhpO
BqbpjmxiPsqsbLuqu9VJHri1nBbDsCIuk2A2XsntWUhuR3HWm5gHczNZLDgLfyMBCbeBXxPfW08Z
aZEDOKu0pnKX4SbxzGNMKk3gONPpXKtwEU2VFVHE+1YTBN8YGxQVUZ7lkbD3zGWmk1A5IG2x0FQ6
4TgcCXXRtLYp+vT/8XRmS6pi3RZ+IiLoxVuVzr5NmxtCswFEBOnh6f9v7YpzamdZWW7TVIG15hxz
NPnMmOkcK5FU3U9/IHUIJ2BsPKc7k6cUw2OeFMx3hnPcTHQGh3rOD99g4E0u5DlhMSu7CqpYUfSK
wyDeX4xxKacwyzBPSwnMGsxqz10sc/yImDPgiJfeeQePI6ce2fILJu/zcEd5Z++llE9K8HGjWbYi
lB7iMDUuVL8UOjlnFy3mPgac0ifuS+Ry17OtfV/ClF6HRxaMmQzBMJ+cdsApJ1g0k7+f12T55hyb
Xr/rWUn52k/Wjb3HwoOympGYn0/KZWMLniR5ANPfDagcA0lhf87ImvJ5u1wmxJZfaZ01ekBlKq2W
1LHX+7V3CJSyl8sa2HO6rJ3PbPmB/I20ZkqmENDFG2J06lNAn8/i2cuZ+NNN85cI7zZcJkLIN8/t
lpp9RBbHlq+9ZGMYMlHW1byZF/bbU/EkCY5jvBMs38JSRMTeCqa8H0HMDNnmpmNb24/W4m8Aerjx
QlTW0QGiJ7gsE0O6aNCxYEvbDhufVk743EP9TH+7h+IpZyxHfNFkx4gnYZfSh3DaVJN9tgJX3mS/
SADi+UPzcBS5gYlgH6FSINygwImPimhgCDuCCyX6mocoYaj8ONs4f76EHI5VCWfcESc4QJzTTLbD
+Ji1Hi6g62QO+x01vbFSdq+/0UpzQ902o0nHScB5uUXgAc9Wr2eZtnhjdBXPa4h4gTO0axlmnj/4
xw+9DHrKCXMGKnskv7PVyNMFsWoWwkhHfeIZnkbk/RiOWr615ux0goKxgci5wk2D6lToPLEWhnNI
SbQJXPYemtoHox/nQ6h3ikpdgY0hUnZg6EWmbQj+GdRETnXZ746Bjr2tbsem8+wVwauB0pHVwPkz
1XSw0IUkql/pFN7Bgxdq5Bu1JDLFLj5XGhGoPRY77YicGMxMuqWa+N0r59uyfk0N/WsUujdF2Tb6
tGbMSwJShYdE4pm6I33aSWV6Ggm0DC6iadXCTWRTzdd4CdKhHYwXuo02xI8fFZypzWsTzuIm5ziJ
XUz8y/HCNIdVkXWnnAjgjVsBesH8FWeTz8oFssEl8Q9HBDHhDBOcls0w8fdQdW4QgP/9legXiWYW
Lt08y3HfTN398SgQka0L1ATOuNyeRZu/peXLK1IhJmQpvJ4I6GGys8CxBkAnmkEU+tfn2eEuhIog
Lnn43gighBq5hVeM+wwSZf5gHn5+OuP9mB1P3he5x5wG9uxg0fiBefPq6UUBMOCU28NZQRp86vgB
AkBAKOM5uo/EjudQuQSTmT/1KrVb941s+GhYTnkaOPopQ41l5zdjL0CCxO9G3YKU4NhRLRdT3XTy
aFFmEOkuDO4it/lcmRbScjXqm+S41fNaZSUVvjpaGFg4wHG7V1u1fpABlx7MaR8iFRjXwkQ5mpra
keET18jY7TBUYpnsG437ubM1xZYgRjXEgsA+CXc6wxAxrrJkP6VFY9SEK3HyWb6CU6r3xKVxncAm
NicBE+8nuX8BEqixNDcuH9bO2u1lj17iRYTSRDVkKItCH3xlbsWLCtajVsGPDqS0ITdMGE48VHX+
KL+06P7IGIrhngyv8NFyonHWMRSCOxPxM7mG7xIUBz/9bKXeeTDfEowAix4BN11ix/vDI+Q5H4aK
4GsQbcqDuveh4XWIqSgNgElYohg2RT/SyJM/xqLSf5kWiQf1tMClz8ULZ4A6/cF/njy5CmlgXFGN
NTEZX8mMR+NNEGS/4xJ12Ri2T3BnYv8oZf8BnxIH6hi4LXQh3PRI9Mrh9qDKzWvsbbACkLNfCaJT
GpTTR9zGdhTfn9JKG58E/0eYUk/R4Ro/HYTWGi4IzWWnKdOq2GEb+F2MQPtln9l4Ebp1SwXE4E2F
XJNtcqaN6pGAIzgrHVO/55Javsx/eCFvZUsOUq6jq4FVp78OcBbgFw1DwfR01oar5D0memeLdyM1
Mi8Dw95u8Ry7cDw7ywvwdXnPgtIpTDgaGkbjXi93068+/xozd/fxhCw4/4WdcpYK1aouBZDPvUw6
a9n1HbqM1p8jfI1mUjnTDPwMRcT5uF61ownnSkRReRta+Bc4mMl/jKbhaA7wjdpdbcwiY6pZHqq4
rwI+XQchHto4fY5QjizYQV7KFI2BMGKGf/37lGcaJZcy1ZJdTJ/LxH5bPclQcWPVUTwMXcihkUkr
b7Z954+G79YgyHAGT2F0gfBCI4tj15eCTqyY0WpBW4wggvzVqxFJ4xW7ANy1/q7yNEgtYU/LayCp
eMUJFfVnAmktXJWX+aHe09f2m4jW+E0D/QbU8T6RB9j5Qg5Hu5OvlBtZNYYdh944vFYNSoPyVh0z
tjQ7mVePAuXdJj/wOzA6gClBRhspMZ2dEg0XBQ6LWnkLh7kKor8bNeuKCNFhyrLd/4VIuP5ZRet/
CGz00oFfoP/G2gIF01G7jA+SJhxbUYgFX8VhhCdbPdO3sfv8Cw6GYPZOzTFpF7NecdIGP6TLGEvV
SUbFDGQyQ1PApTli1IHEYza+a/oqYavTPD3yMvLp8H/COktBfADQVbqvcEaLNcLpFKXID6unlNvq
tf9Rr8x+m58Sm7C1clSUffVjUtCg1W/IBJoW15bNKUEbERCYq5KJw/UsSKSwfiqOnIDhzNYbvXaW
tXxapMMKHVPGWDT0A9XhLAjAA/Z8JPqH1Dda1YkBP+uqcWmjHkQeq6IXe3sj5cRibOibD+nL5mqM
ExqD8kOwjUE0MG2c5cPrq/tJ2P0Jn2vXmkWXF/BG8gtmUoB7i9H5w/y482Rj11k/KprI7CDf39r2
FS34rbDREFKE+LavQ1QPMDbZ3Q0c9fkGCgLUsNCRgpP+WZOSw3r6zv9xNf/dwm9QZQv5AaE66BVe
29QrUENCUtha6Rn3K2WbVE7CngvdbzyNxl7Fig4liuS0xk3Ts25OwmjX1ksya1BZwMf65AtuB8js
r1OWL6w3dQNq+BF253hxX1rVVcm5SedVCbuRc5PsUhef/w8cCVCqD1xiSwz3KSO0Gv4R5DBm/kM9
j/jFSbwCPhKVTwHkB2jBIFT/y6UNy+WsJ1wmdSzt6FSNO8a5VdAq6UIwIq/34AtdJeTXiIy/CtoI
aGmW1+XXsvgqv1IL8XNqwl8PF23C7mWxrVjRytCWfeLnyYkH8AyqPZC6HkLcxJiLq5c9rZBWbGXI
4l9eAJfr+IzvpAXBFgggEvSvOcviM3LB7KIrxl7JEqZG0Z8HbamUvpKCWcHAsTyVPkxbQv5U2H6e
T04AdjZKKpPdC1ICBDptxDEZ+xAsIjpPdNwsGlPexDt1wtEiDS9DQAc1Qgr/ItoeDA9uvSBWpPlv
LGOAOVBmFLu6FoY79Vz67iDhN7Q5tdswZZYaxPOpF+UbyKvwNsxvqrYJII0O5bfYcQBG2t9GbU9x
8V2zFbPwSqyBWFUHJoKhSUQlMDDPgcN6VjbynpzB1i/uLMJGS6E4IawuAYb8w+Xnp9EojmAzk5L9
YiWF3/lbcRKsuiPXXooiT8QWe+AsqL3RluxbYqEoiREMbMYOhwVyKYfRYKY4/kb/QWWF7A3gEnUn
MNOVslW7vIQbXcwKDbMEgxVG30zAv98HJcCrbIbkMbmrIHuwnTgqMFhewawg9vOJ1I+iuViyUzxp
OEx0TpOaDRDJFDjhCap1cy6A2ORJIE2S08jBSwayFNhnNIE/+mwcdH2cyOVVwzGD619B306DEyVT
tmsoVDK9PzpEbQJHC9poOzkXv59yWvxxqOhzqoflK9MC1FIw85+HEVO2mDZiDq01+HmvRaQORWZ3
/xyzyE6BkC0/jGbjE4mW8cju3p64ihgKQzl+e52+0Z/fpH21qsN8jvxzpeQdqsQD1uT28pYpm+BF
rXD0G0YbtG0BRqWVg41dO7ZHY08OaSRew8LivlX3g9/Q0F5ezaIju0eGGyafh8Dv8F8U8qF35RXq
+oWZS7/oR2sV4uzLK3iLXJsvM4YPS81Q7hCWYelBZ5F6HTj4YGvDAbDQeglXeyufkpA1ex74sQFb
CZmBdit7+FaxQwOqqXOV2I50nnpaZb9DwcCBpzkOVgNC6mAumR5WyNQ4RKXzbuHnrdtVTap8gtXK
omzxKZh2+88TgG5qHeTw3ktOuzVsNNAxJV9Ln65kfqWfxO53kPACGJ05R8co6thkyuFkNG67L+Rz
T2vSr5NwA7mO5bNC70bW9EIHGAQThxkA8VXY1nWpgy2GcBRK3gdWVV51zeR17LMiYZnCJ2IONvlc
LAysMPW6WSLaCr7YfKgsI6dPFlrsaDpE23wZd75FyKH1EdrW+LMo3/MeW/ix/7nDnQd1p4h72k88
UUO7gl40eBpFB4K3fhI2viovBiqhetaZ8+7RlYsqmIY6VZj4LDLdDvJdhNoln6bKUkpw+UrrTURB
oR0a85ZB4G+FkRyOls9Z/9sZfi+0imi3m3U6uLwm8NrFh6Bj9D5OccgLIUlHe0Dt0K7SAYAc6rX5
lW9rzUUMl0JnKut/vjk93gsh4C+mDLUv3/uM5paLvYlRmjz60FGOPB5jHNrVqpmzVYNIV/gWWHfu
50T8/GucGxyL3JJLE8ifD6Viz9E5tUDix2NffN6ErhTA6ooGLo3V5KxSRjP5jS5Bh6NDjqzXpLfo
hw0K2Z+1EDWZNntVHkaJverKCtUwc4kiFmB7jkULJGZVZWoHqMxWmLN5SGul0qYdfPWaLoQRjtwh
2IjS2+BwmEf1hXocpLt9eRS/tNus4a8f+NmA1ktDunfKtorvjA2KlcT4BUeepxdHTssFe050R7ka
Mvl0IsmLcDQgZgpHljvOhDKaGw/lyJKYDLeEVVvlu+AwPtSvWVo4T0qabwqU91WTZyOiemDfYgeU
O+OYrJhbs2WEgQnCGeXWJSb5YU0O4EBlBXLlZQIogCeeBgdcOECr9ciRb6zH4+9h2a/r34I5JzbK
6KMRnY6n+V8RrhpIuZughBCKOOpc0ZpQheCY8KOjKoKlTwBnsdHGjOPzGZ1zj5KUEeZZ+cyf6nc6
XogEW5ZzFD0NMQgKDLY2IkRPj1evLeXNKHyYptNyf7TgtNe1ObTiQHU7aUNBUpnVNDMdrmU8doWr
kS7fCpK8TZzEaCbfxp+qZTYPl0dvFAnz/HMt9GmEJrcgjxkMWqKD78ezYVnWy8+6KOGTUT7eG/NH
pOhBoP8u1+Wdb6rimEkH6giQOFGGULB+5FtPAc34LDlRHKSjRT9QFmeLZ3p713P0l9QyPNU+yPFP
4nQYWBURokhz5iza6wbuEj6LyY2OmK1arfeV/ienkSu1nVsZP1WD4/LnWPIrOPgUnAgE8iNSPOmi
QapkgEuh83a7ZWIBL9LkBWvTvFSlR0qLypF9u+/XbejPYxRer/YzMaCRFgkVNTVGxBoYbGiEMwpi
aKCoSXQa0bHJYaituQEqU/M3r+LY1iQspgc5/3mxjsq4Frf5Ly8i6PNZoUFmT/xQ/J+ts+ikz7fT
f76Y5a2J05mvqiyeq+yyjN2k7ly2p0/REjwNxVg1NmHY2RYCghdVeJbMrRNRZYwKMRIA+MXYFH9r
/Oy47hhpsZvDQPupkMH1s9cIVizNw7Ttp69fFsvg0eGY9l7U/VSBEw9L80tlfv36SdfKpvpWNvXa
WJjH91/x1xQTc5ncWTjCNxGN0QGOfkZPB0fEV3fEC5/NvfSjfRtLzl2DxQwf/Blu6HRdmK9031jG
r/ttg27hJ/tNvwa/FsYMUPJa4en/OtA0aHAnIWyg0joPP1xkf5LE8D3w1a2yl+4o7nBYWUkLdAP3
/NvCkB8Objnh4GTwWKyJyYQWnsdPykgQOGQu7G9Uuz69DqO9ghp+vAlu3TdDMjrWXJvkAICqk5sr
7BxSY1Z2uFGKZZJth6t/4MyIWSE24SNEb8Iw0imBYCIReEOg0uWNZR3K34v0oyL63/MYuL6sxjUb
0ocuUXkgYpMeuNUypYY3tW9AqbigK7ZqqAaic0L2NHYNy4cbnLBzY8Xaz6yai2RWhCK1J5N9U/Zo
SdCZf6JDvcawJ8TlZ9rfECCLoLX2znhd/hJRI6Nqat60DQgA40o8jyxQWllZ9SL4kXUupgGjzB5/
Zs8xy7YzHIxvVtf3NhhcmmctQrDORzApcGPHUzuz1XCKQ3LoEmNm4sOEtY4EjoF8YwZCOyi4voR3
TZ1GlBWM065CX4+i2UI2hUbdnI8VRjjSTwiM/iQ0WKMJWuI8aRChKoDmZCGXziuh640uw3lisvDh
8AA8gMkjE3yALDJhpW2XEE89Uwnn+pJu7372XbYLHVnRl3rEP+PD9Flxs5Efd4cExZtO/ulflm8i
Fu7Sa3unxhBpma/Kc5LxJDPaTa33X2PyrafRx5VrdoV6WxSHynLyemvFUHJx5lW4wNmv0kczkNA6
fbZfFjt5/MS0aZWuDGkx5sTognrS8bKz3PnUmyyFzW7C5ZgOA0UFJLfu2r4W4fMXnb6k2rxpyhLL
Qntm+mZFCgc4htQDYbNVYysd+c+umm4GKxKa/hBnpJc7quyIkjjmwx2yC9vXc7TXXkss9xoLKPP9
3uGvp+If1u4T0ptDbZUqXqIvSqaXqSeKg/ArNHZ9OkdBzdL9Utdg05/o8mLO1kwpRHAp0PBRMv2E
ZW1asjBwqv1IJoU8LlUo/NO5iZmHkCNMgz8cjYUtiIpPEMC3h3yRHQBWPhJ0ptL/NPEoJOuS60CU
KNXxdQW4qe/0HPjwedWW/jVvptRe7MbQRGg+QK7HUx7EYkg8X/22aW4HgHQseBjZA8b/A9y1YML9
T5Ej3opn48d5EJUxHTllAt/0d+nSHLnKxsWK8zUOnSadjpnPkxfOtvIR96iyJ/pu8sURl8G2QJev
ugkFHX1xNAMnT/Y8gfiv4uXljFY4k9bgt8BLzJiAVllq99XR+tO/GnRs3QI+DspgzvU/8HtqGl4v
uyzPwQ/xYCyiqWx5t1yqSAwpLQmh4/0/2T0xMvy3HdK/YczHEsZHMyw/CEXZaiE/YbJ9MUHj+Mui
wo1q9mzc6HVSkJBXdtxqk+pFPSqt4nyhy14CTeBi/bESYE/9InuXkj76ERpLyUawwG4MqscHAjeB
IVKx6t82UkcU8SjVeBTbN68Mpgu2ciAGvHSUAW+c8Mi2e7sKu2OM6SaHmY+SfZMPWZtSvMMqAgPW
YD6gomQsiS4UI4BUqI9hRpCv2yaeELyjAGGDp8bHEy10yTEBUeUN8o4TsAmIUSRvRfaI6EhhRp2b
33i0VWNXoksRn5dgO7Bix8HBJB+NNySv6QAUlESmwxOgcTOMP6hInJ10+YmyElrBP3gpvDLeCsse
cDbaNbb7ikvuu31T7m9Yd0fydhzdEYyhz9ARu6HwA5pFisoyjk0e9nQfZJUQK8Aj4CZGtlWIoDNZ
cRVpDrzJ50chg9yaoF5YGN2ySpYF5BqSgEtvTLYEm2wqgBaZhQpr3AoDq3yqwZ/8eIbPy8ZZB7IP
w+Pee9upMIOzjW/NYVrlgcv52Qx/3ykuGjAKSrK3oD3hZfKcgflxD3ZUTjo7vacaCNNzxrB59jmj
E2Co0nl4onKoVsqZ0pXJqwSTXpsEa5y7cZ5TttGy/JORk8G6Y+XWlrkqCmH5D37MV7nPr/Vag5KT
3injwWifB5yNDfCtaEvg9Srf0L/jHgNq71o+xwMa0AdKDnpWfhlpJUzKKULRVj2n42u/aH4Bdn7D
TXKw9vo6WkbH/guSGpGV4Q0vhAXjlWmE1Q8okHiDTH4qr4T/iyjLx2KOHooKFzOk8TpexUw6mGDi
mTO1NoPd2fBb3PHs7cabYkrOlRN4mP65FTqXXXQQNq+I8S9QEWhRHVyKkGbRd9HjMOGR1jorK2qT
RfxbMlKSHpo1GZHeDajE/IJL/qbfYZ9xRVhf+aE6IDAFRAMBCnZjMjXqeemhPfXoX0k1wCzM5dL1
xDxPmF0JyfXYYcwEVSqe4yHGSMqA7lgtMvdR2tR/QlXk46Gzy1bW9sNUEnzmQlsvbWDYECMCVnl6
kTGcg+ZuAJCJybw8YQMm8/EiJPKhO1N7ZacSi0fmzm6x7OfGJtk3m/fhuclOGKavi4V8DX7GWC5f
a9B2eSJs+/Kz4lobfTOsk5VINHhvQGryYMY5A30C+7JlvAuuwbbwaue1aJ3kqO30mdD4MzjDeadh
A+Jc6b/eIONoplcUWpjNDX57GpizryA98vcWCQlcK8JPyQ2XxpwKSbTK5UXeNPNwazojWvYJu4MD
kL6Id8KD+fNbHFCxOSMOpLLrmPbrWCpjQQYxAA7nqf2lEg/IC37Z2YtVfNLe6JLZGHBjVcnUqH4o
BAWLEiT7AOQineu9fuI+0S/juL6hxmHfYLth6wFg6MREl+SW0VH5Qf81D36Hbz579E2o+Rapi78u
Y3jiPyE1wYIP1ybmxi/cRtgAjv29w0ARWwP8hoaFemVKNFcYk61dxY3n1XZ4T2qQ9AI66YekOtyV
kNP5REJkU6bE+D5Y9/Yer9VV9ItIsfqmt1ngLbEOvnAr8EbrEmu38vR+lNc3beq3W/LCrvGvr5w/
1E/5TMMpbBYvX1/aCp85O912f/LGWlJZAZ6h6gO0V3+7BMmiMP3DE5F4kYLTrnA/nHTMhzt0cZOB
wNvmrF/La1FMPt8WKEE2M7lgmMKCauVshIBrU1Nw4/CvQ1OR4D6NIA+SCr6S0xujVjgzD1Ai1hl4
AXBsALxnWO5AGuICcBgtQWk0sJrI7M+5Y/ghJPfsuVgR4+3bn+p1jisfDFqR7xW4dMRYioTrfMtV
yGAo2xEVgwPbN5AF15lBv4o6BrIZ9YoYtmNc+vYpNaGcCCdzKAAOQx5eFUkGLJKYRkAXFxlBOC5P
U2gqwEswlkA1E7f62OkNZ5XW5v8/WHxTqFJKcVIGDrW7eRwwx8YY6ckoWlslv/pG2xnUMIjhqZNZ
FImT6ZcfLhWGGZSIFMWsTyqo5o+2K7DvpiD0m1XuMcNW9rK4v7HNc4ghGFNCuieQSpEywHmDIxi3
qd+5o7l6lO4AAGFi57pvNj7qzrixqW9rXz9jr/7G5wJBJ+LoZpvpfkhciEyc2/Rj+FLodyw2jEVb
J4XTbLh5735YdsJpu/mM9tnYT4hsMhdIhwvUp7KfWI+YF9NybfTPW96cshFG28bFHjNXGI2II/Sp
hRPJ/YTfGdhjNeDvV/1mgLVGrFDqwPe0nKhcFIo9VOvGOkolc7v3XSMrmEt0HeBFWa/KW/fQYOtI
bm4nR/mBkf5iYNppP78yfs94OgbL88HKRsOsAjF2up2JhRwB716+bu7yxZx1c8bwCTZLMVfh5Mm0
c1Jwshp0RKWb4T4BqO1Zvob7pIPxKOT/j2/iPxL65sHYKXa2YSaLBbm01vbYtk1weV5VdmhrKH74
zFYaYl98923Rhlp02tim+7gUEkHU9nMYKVi4xJ9TGBI2N8eM5NN6MhcrrzOArxEy48MUAEYNLdYe
v81PP+dxFDsuFyPG6b/JLmVjH2+kDd7UNjjopIT2VpqAdcT1wVwQ9KaYDTA6CAAbKLgS22xGR5F5
Wj5nE/afTjGaF/jJ04ZhrfVmH6sWpTGT8SI33LaHlGDja0kmD43m5/Sx7IEIpFIYjrJeYNaCB00d
zVvjDEoZtP4zXFrJuieUBvdWeQb07WiFywg2ggzQTY3RHMr9wD2t/awX/IDceqwdjNw1XOBh9KGw
gfONCQxrEgs1rADuwYgvd2jILdaLftdyqTyd92iFyPglzXqDrCZtQT7H6DEiLoznkTGwXEbW7Uk7
ZAGOD/rp1f/pxcl8rS3pK1AujXXL02PCYK/fya/tK9hZzaZVL716YTMIQzqGYZei1ZZH7cTspuXY
llGkBUvjtbHYOHDEwk2yW+FEHrzWtcYUE00FNDfNfn5mJqsMrjsjl60iN33uxAcdxwUewNwFA7cn
HkeImcMpHXL0rZWzWPXCJ9F2O5qsFGcEjFFu+Qs0HUu3atN+9s37WIvpKFtRRXOU01CvFXUbKDfL
EC7dzTGxsAQJbvpKuRj46f3VX5gZ42ajOQVrzzSUJ6yX62TX0PXHpH/of+ZfOi828Zx6YS5SQdJV
7eKAPo8AN+hlsURL3QJVXuENa+IH7MYL/WzJui77r8XgxpDuEGhPVCda6HgWEgux0v2lYjMjtBkk
unDBVphPeKFtXsfw0VinSL6Bu4XadBGfwlPrVHaylG5gC7Ngy3B3DKRp4VL1jSOlxTR9LAa9JpoM
C54PF5FwjtfDM91slV3aYNnesOHks3th93c1yEOqHLpbFekWSOCXgsyxPuQfeFeD0OVdKLXoMceO
grtpOH9vtPPnA81lwvFSqx8rvujvs0oOR7GWWYxjfCGragf6zTBGai6aSLd7O6riNRxl05Yq8n7c
VnMzfOphIKL+omk5QnDPJ067Thb0aOX6syeuCdv0dJ3shT88zP0jE9Nlsk+/pG+6nhylBzqDLbTo
eP32sWbYUk0UW+PC8YYqQe+bH3rQ2FO5iueWnyYCmHoeiKTyRihlUHgNjE7F7vSE0td5PCG08RIT
sNQe7cf7klHI4FAIxncLEhoabSQJiCK+WiYewyVavpaklXYX8oaEw1Dzk185b2ngRfuH8SF1C7GR
eASxeFI9rxU3Ys+MhLb5kZ6MfYrLJSZq1+wXNmB0AKnkiGEK472vMqjujxBtlMi0/4m+2EWxQluH
i2yv0k7+JbxlkFUwXKQasGj5iGDKD+z8sP9XPc6KIRyBjuiCX2uyfk+ggv2yrSH9Ablj9539Ci0d
BEubGRifBLC58H4V5E+Ufr/f3yyHDh0Vn03o8sNwdnGohHWAq/XT79jcQdxJcqTm5IUZjrAVjW3y
OSgShQ4PX22+U4hsu95Pd1voqbYu+j5UvtDQoAMfy+mxm5zRfp+XS/u6hE/qumMbBxyb7UeUooIm
tkjmyVzjVvOYn80RniUohzSqDSEiFuJsXIP/kekwAJ88WAh513i2TsW/okgWn0DkHGGpESljYMot
SLKCJclHB3Y+wogYdzG6GtJGEJ9m/GG9hKspfL7TlWBvIqvaCQEv1DOkcJ0t2KpAjA5IrJDK8f8N
93Y2fsMTNlJ0qkxFL9pfCyzCAvNXX0a38QmfnkUH9vk+v88lsTxMx/4NVmVYVC0o50R0B8CUwv5R
TELZyNi8iKogP0NhJvxv+0jZCoSgChDr47KXUNSy1EPcgQjCsq9nU2w6F3zHIiDB5YMPCSE2mz5B
JGFEcj/fE/FG9BeNGD4W1HD4GALq4R1N4gpMfkVMWt6amPbygOpQbbAV38kraEFr1uFmq5/0U5DM
9NPzGzC0uPZ4hcIU8rHTBMkNQgf+B3/qdYupOP67zFyMZbNpNsZSCgBfhyMZFp1JFtmkTT1+BHdM
aEP/fTXGsi6oyFB69bPowhyVP8oR3Ao4l04a2DAQ3ygNYBXjyTm3SMNi1a8CXyYHAT+28RSHBG75
PnyuisC3MleC6InygJObdvLfrW7hQ2PL+o5b2pIks2GSDIh7Uo/HDHhpRAtuceekpdGBiTD8IiuB
tMjU4bYOHaRn5APxV7Qy/32xCmipYwyEf4DZSYYNXiWbYjFiXKzAJKGBtmbc8vWEFcus5rN5mX/N
azn6XCGZ8iXih3BtgHbFczBqFr9Z3AJosX+xRHILbaZifg2khqc1qVDFNMHQJHQ6FrTSgeWB+QbM
VwMUic0NP66YObOwSuNHNMD0fgFLBIakAKXrpWEBU4gv9eVZqitF6LgAy/gvX4jTsDkawAf+7+sF
WDNTipWVAs/THR8a1hDDhsTy/1/vEskkjoIF1AraQoA48CFWZW5hWwL0/PcF4sU3zMbpG4PXHFxM
fM8blTBSKqSNYLNg7QV4jnEPFApw5X/GeezYfCPwxu/x93//smXwxT7F8/OL/vl57osjk6Y1iQeU
ehiP3msaPaGeizP33bhgaANyMmKsWE2EaIbN8Z90BvK/WEcj2hixmrZfwsutR+cnBAYGPdSI7xJP
POK/P6mtxJZf650f4XjUU3aKKXpDJ0ZkCEL7EncNbaORXUsQ+xQXBdTn9+7X3KsLCi04IZjL8nmr
E4Ay4Iwv0jb3GLwui8tzQ/tRrolL1UQ0A14lgT5TLNAGmm7qUKHvEEiUBMUceXFHVQHrfi07sgMk
48zRzczn1fSO3vj718QpmzXCF1zef8gITuQovrkVlvNgF9pZO0NAokraInu6MYLQViz9383EZadg
90LWvPuskrmxgMzIkqx5EvlhNNQbXAChpYveT6hgTFedE7BMD8jGEs9Zz/l5oeoWjG/xp8IZuNqQ
8sb+BQ0Q6jhuyoy1VT5fAakwjQS/ZaYk9Huvn8qv8ZcneucifyP9ds+/Qi4t6MVCUwxWxW1Cb5nY
GA7PS8YfA2F3TMmnN1xREZxyNf07XkIUKlFMcLZ4D2Hq9xD/4Eb1T+GrgYeMdvhFv6eFLJhz2D8D
4bw2/mvz3uSbYjNeFBuYAXPBV8ZDURsWzBkIQGJ95YKkHMplnCTJ1WDr14DLjGW1+Yi++bPD1JLF
GvRK/cWXuIswXpnwzRO63PPy/H5eOLiprZ6oWEw4/Ni6ACa9bCUS37c32u6b/ht9q7/SQ/7V8EyW
f7MT3psn5UwKFEcOil5NqTMeMDxPb9nNONNc3HKoktmuXWWQKA28qF+bDMN8zdGyi24cKsMjdoLF
H1obo6UB4WW2eldTmg3KEVXZwDeFodzC6EE7UNiwaOC7JiPRchjhdqgIIJzF7zk8E0ofPtVoxyrD
6E14NuFbGM9KSAjRrqmx4plFwxnkmCjJrnTfBqDN+B+GQMJianO8++YxgIA9x34Gtw89mOoC7yu1
O9Km0ZUX2cOPHuZ0NVSf6DlxFnIJ5NpDawRjsYgs/gLwwo1yJc9FKKm2gD7EPk6trYv27BMsP+E5
iQ+D8m2B2eJWfIf0+7kZnmVt+3ATcDvsSs7x7BAOJ0jnyfgSGtex8RXoV750RpJmdCmay1Pd3oot
3QynHmKV+g7f8Pm8F9JJe53k9NwNB5bwCJfHeFZVQp2LuzFyqgivGVZESbqPgdAUOHM0JCOaMEiX
6bTuxGDBCtYMHwodgymoP3sGI4npYEKUfX5ZzrHZwxYWbhezAGB27jf/smETSRs1WkGqY1AQkKC0
h0nO8CD7YHJn4z2WiF9CDbvK8VwTgqMKkEdYZSCcn89PompZFMsRvC9EayPUT/g2bB5C337cXHD0
8XbtZPEjsCa857H+EGp3GpIJVpRC+7wSjz1e1/xzxxZj7WKy8E+MglaNR+67yV44mMSIE8R/3W98
G5DUn5dbV8gSfMZM9GcCGVbyOXlnJLnpqqNG3rM8q8miGa1Y8DKy7bqVWqwTWOclXeH0XbhN6dIq
ts3NGub4gEPHqD4e+/jA7IyaAgJOUfmxtioil4yU0Z69tqXBl9YBbAFsGP+ki5z4mOvRjcDHwRA4
47KELxxVDE1cdnIOLe3TAGUx9UGT2Yp76NV0Ni5EAXZBKE1G6ZOlykkVoi3ECJSBCM9Wuh28stLt
Yc+gwcZuE7IiL4PtB0/TxjX6Ba8Nng9EHpqiPl71mdvnC+5PPPZEMZnqZjL+fBET/3S0HnULmdKW
qFaAdEoZBy9vqhlL3owN4fCMqJDa8Y/xocquKSqJeEa//LxyDomRHfIpUjefexMbd7WehP19xK5O
nlQJ4ciN3rk402LFz4MHr6qVDh+aK05BDRYJXsfwStDCJJ+1hGOsfHtTshBEiPZ8sKkBSghEPUQ+
K1+X9WOQNpzs7NSydtWHzZMdWJu38o3fE3AGy/6ACgACEgBcf4jrJe5hweeLI6FTmfBXTFwZI2HG
PP5m8sRZ/E1xh2e5Ia1kmsbRRYMmzTSKV5/9E0IYP/EdtQjDIazyqB9yGN9QSNNoVTFR+jcYAzTj
/TDfZ0z3ZAzEoWXJ0uZ5f4b6mnH5vBhVI36CnOvzgmTZfxdHyo4MCk10h69iQGnFYZHSBo8zBjdN
f4DVxJu3krkO3Bvu9T+mhuVfdGTERc/MgoSjZMJcS9rq/6PpvpYTW5IogH4REXjzij14IwRILwRy
eO/5+lnVNyZm2lyphTmcqsrcuc2fGZbZFhUCe8tHajSlbjp04klOZd5Q+ll8nMoCoe6ePTNJTeid
h+iDGAmzYPz35+VvZzkWz99P8vLE97qznaGVnpJB1UexgdUediM5PkqZR+BdxaJLOckYfPurN6LI
aYt80FkJw+z/GyP0NQxgILBRZsmSs7qKNRfMaq9CsFWvNZAaG7pF5p3t3OHU3W3fw6KKJ6J0XBYl
qmd6E61TtVQhyt2YW0aCK4708/Ovyy5vWBicNNVrWEfXBqkMlm/2XL3d7IpEEhHD/dO8syHZ2h97
SFDggku8g9oc6Ee3dMsuGE/W7kg7uabpXmaO7RlroCedpu+p13g9uBTqaEJhs2T1SuZ1n+Wnb7vl
zPVc59lkJBs4wMfzt3+RujQ4piUlu0Wr9bt62qjY2F64FomeGlZmjNP2lqn4oFbBPq2yy1RQGwl6
Hs/xYznIaOlvqdHaEJYnbYs4WzWmKrXKUJhoTp4Nn9ot3F6LOjSDYXdsolEgKyBBK3tm9HCj3cDg
IFCpJ/8bmFn/v7FeQcPYPkfH8fltWsl2YurFILvF4onRMX3EfmI/z4GQ6i7uB6i7nvtJDrKdXO/a
zKyrue7iZ/NxHBSkQuwH18HqRwF6m5CE1/LD+Nv1O/6T6hze7u9Qz3YoG/gqS2x51KdsJcxIYxU0
gWdl8bH4ED4GyViKOFlX5kofZab9kcjw4/GldeyiKcyfBAjqz/uv5hPuhAaHq6kBuw4ytxIUKQM4
UcpO9gNYzO5DT7jWRYXMPmQF3nScXU9IlGXtll2KeAtx4dKyxOyOjjuGFKr4LbIsG3GLEzkWhYeR
xPRPO6QsOAzzn97genA6tcPMG/hCem+mbX+65tnJZ5mU75ubybaMZBk9a1QWidLyzVSq5MPjjZtv
UEw3bt0Q9qjvS5W/TU6r2waLOR73eCtBtlNbtJSpVNwvwo5bl8qr40OTEZsTlCGYypbZzP5dqvOR
C12x7QqlWkyW7xfD53+X73fa339uERCad+lVAWPGNSinBvcaXi/l6bPqnC/nxoVPdtb1+HvSq9C3
RsXsz05UaCf9E/9Yvpt6pA/FZA+Gd/6LFYp3dhOICmZl6aPQzW64l5Rbhk7IkNQL8y8NJ3fr1Q+z
j1gjUD6NzJM9Z0TgUbwqSaaLdvzCF7Y/nggxAopAnoX0VT5boDjVD683nAX3PragVWkDp0QxhNer
ZSbPf4SC+J9nVGb4qheDsYFk8Fy0b2ek6vBR2IVQ7xG7EtX1tcUhdb5sK1PEArNsCDz87K5md8aQ
9kxeQJIz4rGEZeCKOk+ezUzwaiSFOJ6rd44OiIBkdxh6sitflfj0LajYPDl2QrAingorqmCQrrGY
3F6YJMkaIit6GHv97YwMzlr1io2P8QNitKTCwPhRIAMYjgammHoM2U9wQC7ioejvSAQy8J5Zr8Qr
8uPH0XpG+qVTvAy8N7zS7BPxLjW5/+lA5U/kouW5uhapte9eY5VtDH1mFh7Rsy0qmrvX914nW5Cg
UN6PkkbjPCVdvliFrGyTryeL8WJ8EKtnB4IT67nutpzqFb7vUbZ2q55qZ2rdYzTvSEvR2qC+lPfZ
5qHFnnoHEYA7zauZeiC9ZxuoZpUnJC/1fWjdo0W0eX9qflgMccDYtGkU2vF+trNqXFv7MWSqCUav
7TWqFAa1DDrCtJ1w998Bfdkaumb51Ut3jl+pRr6TqhcaK/5OGOXRuWnwG+2riBNtcePif5fVXeXc
XJNwVb6ANdVs5dh89OazQy0/kIf2Js65th1lK3ScpVs7U9+PA5SYeJPU2GROXl402Et20DFEIKai
VT3WPYji27UmG2FBTq6+nbZdpPQVtwUug1kN59niCP6KHs7yBF90shvmvufM4pK1xGQ/W8+yvKx3
Q7dIyip3RNIFglArpmmytrl06Cur9j/biZ9hfVlRBiWiy9d1crKz1y6v0gmT8ykjsDKFfPPMVBRG
ucblb95adK5O9mG8myxnGhnV9MgsrCIRrXi36KNti4UIvbp6FPR7eJbkdbVuLDW/cdU2P3IZavp4
Auktr/dHlO4JUzJnaqYv5USI69pOXn2zA1NyGpNVxT4eADmGqsCu2umLZFyLVc+X58P015z999v2
59BZcCT+vY3Pv9n+q5uZJB9E68tzN9uat1IdTMEbxch4MU7gSXzEBidpUV9w5nibSAKf1fEKBmT5
AcJuirxxpCsZH5xvjj3iqDUjaynjmeouWY7/0bmwjI4u63LmIwR5FzTVxaXBrpyw7wW6wGc2ytWv
lVN139yPX+84bAvZeaUj/ov9+LErxdO1dKp+41wRRq6lXXtaKOfb+LHbZq48r+abqBmfbHEv/e3f
o52HC/AqKXvuKMs3Z4f0cWhMZCTwJHtPdRdtM8WoUD8Y77rX0u3s5wp84gutKQBmXl0M7en1oDC/
VZU6lZwQgRDQGP7bg/eULd+ZN8/ZA4rWgJOj+WxXV1+uahxmG+n+pYXQCXhGBmTPC9yRbMNa5TRc
/hZEJukk1jXAXP+f3RVsppq9l1hBc1EoDMykE4P5++YLz6nxnBwdqd3LKGEijbjXng43AzPVisSu
+m58qpyrR24A83byUpbXUuXDdaqke+lutpyr7Jrp8mEUa2OqDcWDVBfRpbMfGv2s+9r/SyOTxUEA
B+c5CviCMYfUwFt0GB/0wqnODoko/wG9K5kdL+DDwPTO9AfAc68exvGe0Oxx/DvTyQ2C6vtaPVfD
U67fV2OvC7GreULj8XzF5TsCa7aX6ngDMKVN0xyqnK4/BsLbAPi2eM4MqghjFpWk5rIaK5n1Yg2v
jIfKsG0yxf1n0rA/wEzn3+H11yhS8uAX7+q8etTgqnlDyppdAsvpjrT5q4vXMxvtS6eo4Zn3kkhc
CfkuZi50l/rg84BHT58f/vxeIeU1EVuX1xSI5lq3kmzlTba+d6mnZmFdZY9S5Ay+YCsFl1Z0EjWi
qJwC4IuTuEl0Xq21Zi7eZYxsVHgFUo8KE/ZHTxhywCWF/eLDkyfg0e3KjlsHIKvWW4AqEVMV7K8J
pvLF3tu4fC4asWqMKuRtrkpsLKuyA97sQNQb5dfkxEyozb+qw9VIT61VNaTaRejLQ2BizQ77lWpx
FohS0XT0MA1LGhXO36VOVrAaQ0GyrS5nh0lqB0BD6K6lWq+WKgFOOUuOFsP5wM2c6yq1W4mE2mhV
Ozem72JG+lruqhQ8g45pb/t74T673pfSPTPcnKlJk/hoN850Ujk3d+zzeSkXECQ7my8U8GUp9nd+
yzef9Wx1z4CD8u0nXcejUDAiuTzGpME+jEM39yV4xOAC3wNqg5DzeMMpQakNog4YmORG3Pg4830a
0P9Qbhqps5ed/Uxmy0bXVCf32qIDygnGG80Qd5cwrJt3pu3HRHbOH0qgE39JJ9raTe5MpUuHNor+
PcqXzo1TNSaY4SfWWrwfahD8cqG3STpYTzUbEYp/5suTPqoZNhPqXsEwrEfqhrQVgOxWRFm+fmsW
KtNWrnJrwkx7+9/px7G8bF/G6Crb92Tv0n1FKuJVN/thkvP4MsLZlBOt24/o1/oacv+e6ZyibF0A
ZPso/C74ojJBL6Om9FPt63fOEkt0si1+H2gQbP7kUFh9RhS9+3eucmraM6yeeXtZy7fuzv/f8y+w
75fdnrvcCsqNAzgZR17Tn1RP3UtvHW2GConZqn+pniXKoAZUsuLUOZ5Xv7JszxS7cNeQvwLW5eYR
5maGoHU0pWZuwJctetgGYpLbVB38O0h3kH4CYosXX857L4ZlDaPLB2Iiv/RLOR4r1rO9tbS2XU9H
9o9vvPigXnZ1yX0D63j3Y7JQNRNRdKnWLKA/MxTzjFz10jPy9Pn9xCZVAiadM0uuv8VwxWazjvOw
sgyejVN7X5a3ZnpWWX/GIhRBUH2Ytj6G8LAfzpP33s1UkxV/o/AZ+523XywD70bkyUouur3dfhIt
MwBipr/rzDA/iOMNTHBueYsY94RYbHWoHXFmMav+nICQNoxiLHnoidgy5tdUluDLf9fFgpdeo7Df
fKx6x9kSc9ihaso0c/Mco3QHlWkitU943txVDo4XkEePmh3xcXVeVZMoB0DbgSbob6VndGV+ckp8
YblazJPAKoZ7CwBFsqYRVn6m/0LDIznaf8mhKPuJkOlAsoW8mQ/ZLJiyIA8VN3WvL+IFS5tSwKo8
/41NlONQCD+qIsdL9rDSMpSn3A+oCI7CcJBlQbUKI+/adP4QOg5ChsJEL4ZSqJDX93LgSCPqIIQH
d7Uk0PtWNcrqpmtcw54areBEd0thf91ctlN58mgdB4brxePg2E770PLlI9OYtHtvXzKeqGUGyKLv
cmodKjt3nAOhsin3FpS37MrCZM2gwhaAX3Jget5EJiSYo9rGFL/FuqtL5LYhrL5B6MperlvM/Xbi
YiI5olAzT9OE2pm14j6BazaQ4Nxr5lgaHW74eoTqYTXQsgOEhJH46gEzyU2Pom3wCI0bZf/Y1Wt5
wkBuIf27pvNyY6iO7EHEx9c/zYit/2q7zwNMv/bRi34n09v+Jfup79wEY/kQlsGrnh0tm+a3q26s
s/y0xzbxzxfDXRffkSnPugV0jgqfqc/DONe57U0hUIbOJCe55mJyHYAs4m1K+ilKGQ292IKyiQqi
fMmS0oUffvINOyrkAToIT08VahpGoBQ6mugdZhI5espgauPzDygFT5BwUdgG0sDqjQ5UfdLTjRwD
tTyIxrzz0Gf6V1jkdqc8z5Aibj3xU4jvwny2M7/CFfY7c8R/ZHcycrx51ycjCWTBCVKaYclgb2Uk
+a95nGvcl2GVAVLC1PFacvUDVoaZ4fUR0QzmA6LDcMVN0KQPGT0CC3ANXPqwNACIhZekW7kxgcju
OwEV24bVIMfsChDQWHLu0bSewmrYH3/8Ayx5fagVCwAibLwsyveGDIp/C8fvmlJSAd0feyF3/rcR
xXGEX28FiXeLB7wH0VwpbEl6BC+V1V/Ce0wxeQmBQgduKGaurF70LXpGsFHhW5qR8Hpz4T+NiCQ4
jxo0whofD6/H+MpXD+1NOz/YfyXq/A/a2fdUHdfwILoNN8CHcQi/Z4bHr3xn31y0C73Vvppup9vP
QWE4/ZRz95Ue0Gs1KWoLc6VFoevz8LGGCMhYd/uXfQ/HZrINTDqzPTNIKc9nOUQgfAmQzse0JVnk
Ozk8cuN4S34vZo++si0/fDSEnbQTCv36s3daCZCQIIqpgEX7+jLQcldSxqRslFJDs7+XbqJ1H7Hy
tyJ/3CaLj/TfsrMyoXl7aiO7l8nZm5bVlRrv3+ezRy/145sxM/8A9+T7u9alJx10oPLIt15f2yjX
vjSSl9LiL9+6jFEljigV/D/kEf4qIl6nD6aho/vIzWrb3PxYq+DGTMXNAEuwkhcfbjE30DXRBvr5
oIgdYihVkqtwRTA6KBjhdsxlB7nevmkVpwfTfnok5ajNERPkuP98fSXGwXLnLf5++YG6uDFMYwQq
uV/clW5sX3GP/LcbgH5fq3fETNYsng8w6HO+PKtLaV4c5wXdjgAcEgF9P8mhuRDy8aAFOEdPthEm
ycOkKVUn87Edvz5O3+Zaf+lDKdHN9HQ6J0kAmrVZrleIrg0vY/p5GGZEoG1+lKDKPbdWYrJrx1rp
z2R73ln93vvTuRT5e4PDQAF56jjAhytMMhHuWjcz2H1tvkJOdx6Zed24NdPd4yT7tm2hKr0fJ7to
SUJdFMaslWw+u8nuLlNcwuZbWTeSJn1XvsqBz9lqAp0lxlUkD+6WcBVTUqCyfFIDnPMVnBU3i7B0
lGh7n0OruDwgbBaz4WOcMkhz1NHK+3oaom4kxYnBXaVmULZiyNxqSWcgwOdFmhuYCstCkLHk+8Zy
fSlgrawExF19YZnCM7I8uU/VRW0+xtTCEYp3koMLbB2zq7P7yrckfGts9i06l/ZGk5Ws+vNrMaaO
PCDpG2ignqIUx0W4DEQkrzNl2r9LLDDHEWQOsTLKG46lvkWXAodbFAGk6IfYYBKeyQ0a6dHhZxX+
94EG8+MtnD6wRrx8Ku67M7TnCDVytyGPeCRVs6OkZeMNprDyaRN/QKyLlEPWnR2YH+fyoXfsK6Zk
h2LIY4HgMX1rOexWznu322HoG4FXT+HhwAvMCFZMyPP/8t5ocVITm48bHF5te9U+zWchEFJmuj3J
dm6snJK0k6CRuJNLfCESGWLjYNJkuP2zv+n3oK9UFM1s/duB/gMZ8zq49UzFqUub0gSjf15cDJS9
mWkjwVnlw0kBYwEGZ6xJeO4myLtuLUUEEs7hh4LNIWuXl3s6g9jZ8q+dbXTub/tOSvG3Og9pJsuy
z9+DIEmkR44MYDFTLWMCNYEDzBnnnjAUqsW+d4yhbHOn6o3PTmMBvtnIh9jo3Iqbyl/h7U5I1IpV
T76orKsH21EgzaEU79xqmzYupElpJLltYmhYSkIm8gQj2oRJtrkJYiDoAYShf/2zOWsr4Fbfrsum
GpgfCdnfWGu1S4Q53WJfVxId1PL3SqazlZ6O/t4A0gPbrk8yk2NlUyc34s6BiTL7z4bSPKWt/VH4
OuX7SaKjHeoJyBkCYXqM82Cv8117mvDXOSLIs/Goxke3ZpDtR9Pytzjp2te+9A1vskan0Q21JdDi
QhMCpq3MfzFSi0ypNmO3R+PwNY2ypXkjWfc6o1R/3kjXr5qQZ+vUyb3nPkOq+LFMndv4ztU+Qouy
//a5I5Ak5ABhgqCPl9IbMqJ9/1a69iEXZXv67/dXsrGtsH3PUU0LbE3pNBzWNQxFXo3+Xj+3H5De
4rz1tajaIN+nUaL2ZF/OZUZvGTIoHsUlJvnTdwEIrXM5M3i1NGaAmGVEB4ncAvFtUm4FBmC3wDJD
ZtPoEL3Gmca8okmvxmoPvN1cJVM7tu7lW4WCABLbu1QKjcfs0aaOKhIQpyebCJlPXvymGZvlTqXn
B0EAzQDLFJsaIficAZ64MSYHn6kx3gzZwl38Xp5vUang/pHpnWtzfeIVEDtWTvEyMzuOfpkIbe6m
t78R8Veuj8rT/X4Nx+UhVVxyaGS5qurkrHzGwiKTMogntZ8W07F/JWhYsNeQ53gYmqhlR9gVjOtG
ShvtitXtrj/0CgiNYWx+okpvZMkvPm9vsS8b67V/r6UO5fTvsS+D8/CGHohSYXt1YhOW4FTbgg23
6VHRAOUEcmQMRLXAT3Kusz0/B2qQShcJYfpnkkMmatrgjbXOYFWplQ24c3M/wrNrPL6hE5UlDG2F
9HOtxCJu49z/1mYvu3pujDjlvk608Og1iyzSIl1KvHwcuBr2+/ToP1BD4zi/BAWpOYYSgkMT/py9
wtevyGp/qsjCt7jlgoAbONAHpgW29qUai+bjVD1XD4G3h3Lj0H42chr8RWVTuzcOrddHpuuFK1af
IT4dWlLonEv533XlPJCrBTfDzUzBupgYlQ6VDY/F1R8GbP8C6BLiVzJerKl6KF0oQiqArF+TsBuN
mQ9Zr7n65lDh+BLIDlBqbhnf5YObkg1qHS9lzBmVz6pLRE7d9Iy/NttyEPSqnpjtyzISm8n+uhqr
7koxaSnMxqHjUwqVviplA8nI9h92iWPlZ1oz3biW0BGN/y+tM6Tt4zhSO2BNdwrFW/0yJP2PEs2E
Gc+h+mgyffyat+fN6zvLHpKIW1MJX7qim2dlMRZXbx/nqpdX081fOJZVkwQ4R1nVVQygGpE3zplZ
jEF/oRh7T/cw23uXJl+293x5XaePOo1BH/RtBPmfufHlJzEMPGjWsv2TAWvXUSfaLnJVfM4Z/X88
0HDCifjjfJ8LoNQEYCmQHNuJZ2zSJ2Z0xxFB/rIz7yxnAkaKTxbT6U6sqaIWXveRqIqy+TphBO3q
Vz5+7WOF0Lu5qgP2OSBNloP1TDKcoLJMFQW8ngPoZO1sbM9ZotoZKgGtVYikWkmFbWywJUk5Fank
iyxC6gcBucd2rnSsTauXSNB851o2w8abI1DAGJ5/5ipbui+FEEo6N8rqo7Ft7VvTt9P4XN7MMjSH
VHul8/AVAUFrs3lptiLxasVq97fOuneZJeB3pezkNNqNCqwuSqu/+7y8aV4/Hk4lBgwJbHTuF0z7
9utKnWVcEEk9ltUQHXr83f8qR3gmpKblA2hqpxbLi50rntflGH4jfhPm7bGiPCEDUHDZg5gPRq9D
xL2AKmKKUhwxsdmnjIdXmzCyDdwaB84oQ83BZY+LhO1KYxXYj2oS/CWLMpzcSLg4q+fyaVlec4Gz
TM1MrZNTCX5qh4gvuf8n6SXYzZ1Rd7XnZJwhIAB+Gos1Uq8ABUFcfXnzo7wpo3rxMXce8lv75xWD
jbKHxT6b9sTduQ+QsXD9X0Dngd1iybRT3wqAXRTqBNo4HZdY+2gYZUr3AR5QZW02LRNCJbEZsZ3y
ui2bHN7AJvYUqGH7J93w1MnRdaZp1bOtZ7sWR8Z4/8mOTJ/mOe+SLcsEBEq9M7pzqK24itqKpcQV
/vkhToXr6h/satsQDfnaMU24BWczPfI8W83/pap84kAMJ6fOXvtHqpwPQ0/8AeNNyEXeePbasunH
rjU/Z7uA69gfzp3LpsVohwcPGll8PvnXA1en2v8Ckl0Zy/dFKq2B1oEPTr30LDBJnQXGmtpUa5Jm
ArDhbVyDyHqbaiCZPed9DnBIwgho6sdsrGfcbn+HGakktdEX1QgEzHs0CvXjvioa0+JUcZm8q83s
YK6bbdnzPdhHxOF/02kn4945p4b7QgYOMNhfbIdpVrqXEk7FHL8HydbeA29FFUiPFJyxLV/v2EwI
7PzYy+4v5el1wH/FfiilcpEZrFKlyyaMaz2tC7/lDc7UBcj/WWB/4Wiupzff00WEqrGEEuIWcTZa
HLt3M4JrJkyYva99su05AWm3rDe5AnjrICnqp4efdSdlrqB4Fuun5z88m/rFLXAA2yfwiTCCdrbt
nFmDe/Yw/zqlsCKTJFxK/VMb8BE7Rz55CbCrFEK9VJPNWCKssta1DjmGybsY4Wstc2znKb+vtqYt
v0BMfCPnWu5YL6iBsAxLG/qn7i68uXpyvOySb2d5RVTvfcMyO//HoxAxrWB+R+f6HiYStVeLwcSU
ev3wowbXYJqQK1oVkAUQeUjq7r+m5UyicojWBkmZ4vkk4tAwrnwvx/rYLcXkW/JnI6UGnE9U8CgZ
whCcHjeVU7aeu74lhjEgs+W839dCP82nAH2LA7Lk+vZzFaWotngaY12rpG/fZzmQyrA6bnwq8d2W
4UIgnDnX2k5QEL9QScwnDATErVMddMLJLzk7VGkS4maJyyrf18r690A/8rVmhRIVKCkL1XS+dW4T
MJz4oGKN6Il0DJoP4sNCHSGAXUU+HvHuNZnhGATjATLJoNSbBKMks59X5RSb4ZU98VWvr26asc2p
8J6XJMBLDRHgHrIX8SWhTiEdeKRtP6R/wagAtEOq8gTpMgY9VmKynR/lAthp6CYkwuOf9yqveWrg
Tf3GJdewFUwU8+fPOC0PkaOwB/wvyoXO9ZOi7yV7JfsMiJHcBnZLVh/UyiZmE7wbBo0UP8/2KVa6
EM8MbpFaw5Qv0B18nFzquHyRV58qOikmDVg1SNasp2LlpablHWfr8MaITfAx2tiVcZlqTjx6USoN
RD1Z3kbCwSknEKZqtgIwnxRP18oWmZxpoz375YeIbm8gwFDmOz/LXNgyM1pNBRsuW5Q3xLXD5mS/
tVgCnjHpJvuJN3Y2b3xBj9Fxdu88P9f3yoKz4nvyTsBSTaLxKBbSpHJnFoTt3ZeluxuTX9fz6mcS
OXA+rL2WHCejHfhrwcytipjQ39tpl7XFuTR/P5kfX7urwpBTKoLZdtNJP4av3GciiQNX4gCrxzL+
pLDWg1/vennC1PiutH1PfaUfpeeiodMpVNdkgmdqkMpyUT9vOtvG7V59xHlTdJdahvknH68bXTXp
mpsXV3WTeOMfSC60jTaZFlJlFgMUj73whSJ9/iw0r52rz0/kBtt+TIZdiarueQ7wS+W8yxb3DHxE
068HqKgra2mT/3ZShFHXNbrfWgraQ2+/kOvCXC3aQLQwajBkvvzKbvilI6i8xorv3bQW5yTgnbPm
XKeH8ZHyU3564NNNH+8BEKedxOTUyCcbULfs4c8WfcNbX16dg050nubp65ctPWefOm4iI4NF3q1b
5uC2dUbZymySzlCA4eJnnu6vQ8rLAvq1ezYxPr3uRHpkO+e0ZYvfPcendQuzmHGStXzI10+ZbzZT
yX76s8D1f1u99CspUy6D27FhHEJI9xUr7iYAT+dskg9yR+tx/WTjmwT1RMIkP9OCK8uZt1zv5XX/
OylHEA/LPjGO/4q8ZWYYYOKlEjPTWv3A2pS7evydrvN993tBNSoufh+68Fg1d6ltSC+K89E/fAQS
yEHAQme2gcfnZOYkDqzhILlqah8R8Ne922MExIH1m3Flq6p4x8yXCAfN0HVmUWTGtsrnx7z/NW0Q
LcpLjXc8JE0Lmsl4+mEvPU6DoSWKBtPMe/sJALa/kW6ZiaqfsYvVRYVD+fKGwsrnMr5v2UXuDJIX
Dc5OmXmLn/D03j4+6hcV83l0qfa3xSj/fpDxKQcmNr63UTYTmdqiC4M9vhOqvS+04ERrbzfj4kw1
MfkCrcdH15Ee4z4wTaf0KrBSnte3jUVYjqyN1+5Fdxv5s+m67lpve+njaNNvzKucifKxzvVC6/Rz
IGTI7st7bcah6eK7NOd03ybozjvUGcG29aPHEIOe6jtn1SFuFDcgdeamZXuLj7Z8SNCQHHk5mCmG
b+bP1zMX4+pV6caM1kj22P8PQN3FO7ZHXU2SuaYK/+9s9p0eLFqagGSDR439HO3CglawVFVouNQf
C3BIF3/Y+KFjW4UUXT+PNf9i3xirFjWI4PVcYjQfPRJibVPFY/W25qdUydVTQ+hrbqKlXACXu+cP
GMX8c958lGFkcPVa9n3XwvU9TdKbign6zDxMd3L7IfeA+JHrY3OjQFK25hTSqJT/FUmoASh2ZmyK
JMD7OH83Bs6D1LOG5ItRvrgZX7+fPaXB+VoqkBu25++FTrJH8ZMgOL9SpVe378saIBJ5Z/veO/7e
YQrR1+k8jj1bL1yrZ2MTi7nRSw+0MDQLKsDrprlB+aTuTbXj/1wbjQMZ2+G9XSayE2wE5fUYMRgG
xlN4GWVC+AdPgDSGkU6mvU9Wl2mT5pvoi2n9ZGQ7XlRzy6o1CttbRsuBiDWyyF1ZNkKwF5oRNvG/
AxF8vr7NO5L4XyEyYLkqJxqnSlL0SH8/2XKnLfPIaKS7cwma2C72ifBecUyFlkYuUr7GYUESy0QF
Oz7WaOdjA/hunw3CrZLqp82BlACZ2uoUbGaPVsC2D/1fYBCxz8L9R7VvD9tm2pchq04n6jpu07sN
EpfoE+64SHQ4cClJO3RyJm07pbL5Mcu6RLRZucRqPFgKkrmEN0UVa+soP5IC9/FqnQrRMW7E+s8Y
GvpsXnIRltdjmW3ySOay4774QKvV6QRBSHK2inOZrl7okPKpBj0TMtQPyUEWOTGPtYzWKWh+WYHw
vI5ddlgiPPyoEAsJbPqa0Fv0DNTmCil6Ppa3iI3wBawjPQGDLGUsvsOA596QSWDvBG2NQMhEh0sO
j8Z0xROT1Q59ApWhv7jANHY6j424M/IGWWO+zv7jjB/QUVBlGyrIMJsC0k5DxLgXHQbi4RmQeSla
/v2w28kJA8DgWOkNLnrMHiQfKIiDTywPZI5kUtpz30l7rSIt2zjzKm1Y7ruVS+9PNw3H7s4G/Ris
w/Z5MzR9i7+6HiV+6Hhtga3Z8Y1/D/ziz4OIg2KSayLSUHz7KbrwbNU1erWckaLqNowqyfpeB0Og
R9a4MBmv6xi94tWP6l8aWsvfp2rxdbTobXpmHx1fSLwe5g8VfkfZ4uKarGQlJcQqpnthTER8/tjg
KI2M9QoFmhDNXWX1yJUxTbMwEGlf8djYRNOz0tss2pLg6utBUlIZHnawuS9mp5XYkTg2cioeBmDm
Yn7iDNSUj/eVZWfbNKUZ5Fq0p73t7Kpw7kkXdWDlQ+eJP1eAamyjXffZObQeHzdJP+eO+LPhvhE+
dcPt1rV2RUCbfy4buQjRJjr0Ml8vU/hdabmNPredeUTB8H392ytyG/POuVLo/h3KEPCF3iExsUWj
owNr0/XV2Ca0CU192slVvRH+rd9xdaZiEx91n6RZabgSm9KrpZXTT0MIY+Nl4/r5GhZC9yu9bPKs
TRH7A6tJM3Ku2AwKBt1c4bpzQENT07WvBayybDz3NIdIvSWkl61qMD3dUDnTSUTzz1uUMGuDdYYo
qGOUHMzfHl3KMHJ8FKgOLBKv7mRfyrSSvl/oJl21Z2f/fmIGUnw1n6N5c9F91fmXFNqr8bO6YfmN
6qITyhQr0+vHOfW22GqLExNIiR6q0U67g+rLAWFNcy+/xYPwtsK728GPBVx2Vp3M4IJZb1CHtXPo
vKe/Dp10czd41JZO8WvxvigzcdlsqA7IlCsr5zRT0pnzbb2qIFyOYrPbLtpce4l89dZcTcvXWHTg
GfMZG7xW3S/n8f1ev+U+N/cqkn6hCr/JNHGK4vAStJ5gDtVGP+T/XGKvn/7d5OT8EV2OWBt5ZwqI
WvI9MVRH8dbYdefHaqK4TTdfj57P6FBLz25vuVsoDYbxAsfIxLLiT/96w5NhXs6P7IMhdGnaoOVP
9zMk286zWynH67fqNwXY5ccg66OAgxFtWCPBHm++57/yIwetkmnLkgS3FhekLhgDY6gD4b7eguw7
pjnNVsibtgNhnf9+9FJHWDjdJu5vsmgkoKbzCs1zqQ9UTp2GkIVHnXwk20CuC4UtvO9R/lR+B8Mu
WyKZsil9ss2ebPrlGcM+GBDjuUTOH40KwgK1uLKFtzc6FLkeTMomas+91VPbT9iVqWPDdvXvKcKW
tL+28B0c7+G90QG3OD207Mpei+2CeGvR80r2nSDeLp16XrGN1n6x7ZxHlogyfW5QHetmGwBsjZUf
VqU4JQeF5xttNoY9t369+WwzvJzry+3Yw9qo0kY8lgpUOfVhA7Y/uiAD5BvyZOW5qukV7+A8mC7f
ZEXYYwycc/kaCNvuCHuczTu5SwmzcNW6lLblLax7idm6j7LtPPR7ZyCabsDoI4RJkCelqdiE1ISC
6DsxsQvZb/JbbX9I9cjFquod63fDlONARL0d7AFLBgXHwXMGylJE/21+4DxLMTUqxn+uXvGRRFLs
jcmUMWoPdnWhwOW3jRm6Lt2KY3KgVGk1mCOSxBqnXSUhgMAb6jK52m++Xvnq/n0K2F1VbD/3fesx
VvX43lON5szbB8f6/KpSuP3R2B7yRYwArTcdYDORrmOTWifJ97shkpv/cigfMvXF9yLfSD5rsal6
1KovP69llrB7ls2UlqV4ocXQZrupTUeL3RBuX3tuR4Vq15rg28lz1d0fCA3Xsf7yww0cKBIcpFft
G2pEyYo7feQby+Y8mvulQFjcQwuYnMXy0SJeNZ05ffh5x+t/68rh7JRNMQ7nZcoufj8AmGK4GpT8
ewRH+7E3JR4wuuLmztXQ0MX+adYSZp1k0W7FHB9mRBpFrKvrzAu/HuFoc5y9QjGhdDgNw2f7OJdv
fgbdqWVc6glbgAtoW6G4YMxi//ZoYQ/vuNOOnUXwTvEKrfRDIszdF9blhasUVZaCKPzaD3ScFbPe
f08aTlQEKR6XHUAjf9FhUiG3KBZoR7lQsMFSA17J0TyuSiwzrYVT5NHaXYPbwjwijtJGnNi7Xequ
w0mddKpTS4Det7Jl/6tZILsqI6/ScxKY1B/xzkuAgMlNh8LDCqd0Gyhh7DeJmprfGby61V6xIA2i
INypFcJRb4mqCRCX/l9+sJa0lJUbOGGqWJWGpbr7AdM86uJos3Yyl5JX65a1dGA/od5iygxyE+0m
iNr4nI0aHRhhSSsMgFHqKyYyKlSM3XNxGKLTW8VW7ikBiAfaI1bSnJ0R0/lw3VoKUGY1GllbTXj/
qk4oALhVwq9rVFYm/iO2TUXm7npqG1dgeUPa/P+lD7UWALV+eb3FJqaf3uU6VFaUNDkM6O2bfwBu
w6JoJIae5F9p5/uquzNOSj5UY8sBjkFuEvTBKCaNVe8+4nWLdDW8nqsLl9Y6wHBKBIqUEeP88a4y
QlmJmakAxwc5OEd7idC3rD73jKwa10Ntv60AALhmM533XlhwV3NOs90bAONj+z7t5XsFXois/Gpn
nGNc4OloufHOHdf/XmXYLQMTsXsXt3O1l+2hciTLiqnRaZhoCY/mPpbpr1vmcNWCtGVkZ/uzhKRy
+jOFYjOvYdRId62ZpDI2ZKAEwdHytBdv7kvxNe1esv57wW41qLpJqUQQJT4epMv4iGWc3Ik+gjgj
jMGEAnK9QW0f5uUAKdmhcHYeZgD36nxj0ArNSRdayd/8o23VgPt8vpdLu7CROILYhEMbCuhwloH1
nRvhhFGYzhPt40ZsWG3TinV1ymXT/MqpnOzfjLLYgdUuXJceLCmF5NXWjRDO9vCC8/U1do3P5Naa
IoqcLMon8MRgbdUVjUHd7xUsvrNZZcG5nU+HixvNxWKikG/CEReh4RGDYss0DzBRTXagjTN3rem2
A9i95QXgzki0LQHLyWfilJNGgelybMTG504W3GjzFPQ1Xr/zpuERZ9m7DLEvu2X2UI1lP++UO0xD
u6d0tP8fT+e1pSq3ROEncgwVRbwlgwpGDDcOQwsiRlTEpz9f4b/PNmy7W3GxWKFq1qxZK/AOdAq4
FLCHGI3Y8dip8YiafB99t73Mkc0gR5+tfIXXg/wm6DPR4ObwPpOcAtYTUpewI9F+fetbzem+GKjQ
RBi6BtWOgawwMuIe51VHha4nkaRn5hMNgqZ7It2DpYIFYe1LKPBrFTHiGrUFaUHMNdYEPoTSFbRb
KjaiZd+dYd6+FaFvAvsDSeSHFsELJ/E/Hz2ixgThNP8GE28GsTBojqggg+g+b7mQXHJCSJvPYbM9
p4zcmwfFlTxLMBYgJHCtv5rkSwionUEh16gt14WqjUN7J9TXmD96N0ml+AZAM4k5bBzQVR2u7QaV
RdwSDMrodwzgyBkuN4MZeXCHyUNMDuALuoh7cjAO7dTjomX2u450KULiMFEevXjVmLYxiNGpnt/J
IKM4xB/kJ+9KsuENaQuY7tvLsjvHs93fV6dZw4WVu8x6iBoHX0lyYk+wCEZmUD711vBlqpO3le+b
TN/WVJsmNhbkK4AIX1DqEYECxC7ZByYtC1BpHdHIYwnb9QTzD+x+dZ69p3G0JQnIRQ9joUYfE27A
oo0WrWI/9xh03neH38WQ78eb7YuAI4T0AOOXwdPaXBDHwknioAPG++ozR9cGi3OxtutEgcffXntM
8AfwJCTBOYgHBEOBdrbNP5Da4oviF6V4iFa/BvL/p97vTkJ1RMzMo95F/4pwbmKTDzte+4WDLRky
hpdXxiqGWIvULfR2wSzJjnpCqMSKQgE/AgshWOqS9sxkYavHh5cVnb2cbU/WVZhOpdWMZOVml/KJ
XRAqY1PG11D6gHPXQKyBjwTb2Pp4IcYCH+b8WRUvQCSofVksHxwNjXtECNw6ACVaHWxxQ7hQR030
zq71VTNCMgLT8tGvsbKazYGizWCMQxlhNybMOqTOZPB2MZVih+u8SgCQHAI/LcnC0CJiMywRvcYT
sVHUcrDk6ofHEFdNlq5WH7OZ6CMzwHpPgQcwj6l5CNsHBjSEHgKe5olCGlNaizmA1gIqAMQ/yb6P
CKyBAZC5KnmeGxxdgSM2VIBiCyP+iTIABffaFKqGhYx9Qq0SMurbFrnw1wv53xbTKgKEs7pmZin6
jD0XNDv4Lnkdm2rwmJVurVdjrR5mq8vugw9ACqT/nMYjUpxDqS/ftQndjGFjzWkIhCmNrAk02dZw
6kwMLKCohMx60iZNJB6Jqq3wHedfyI3+Y76GvW7XYSDSAe0xvvy0SunA+yRP9xaRovN0001zitTh
8G6f+gkFF8YaYZSeisgxS4tLvZq0BvYrBjWD5iBUg+YQbYj5BRHaj3FzGZeQaqdrm4wGC2ywpEnI
TrLVsLKqCiNW7QyBBeCuDSFCQm4AmWyH3cV9k1J1nvXwihByvimuxqptU0bEv+FeAzt35sVYSlUZ
FKW12pZK6U2mbJjZMelqqAUBLa5tluhHD5zvMaf+kQb7NBEZdCLAnR04/ZkIYaCQpgDhgxQ4akv0
qPbgrse3nTBSgpupQTlG9QJnADIdnv1QQ+W/NYjV0TUG8jRL92pdezVJBcj6OWTe+GI0S+TbkNMe
PXd51Bq1hsN0ggKqwWbdIGJrq3R4KVRkW5tow3xBf/DXC2CgClXKo71zBAUChnB7hK6ykbJ+1WA5
binYu+SE4C0Pk0l8tSlCOsOfoOiV8fHvM8SVUWNWkWTRSZYb4/yzpFAKA8ASwVBbm17/3j1cNA/k
HveCIomf+ZPA2zyfPSnVqi5JVKAGCZZHCOJ3WWKEk0OQeU8Pd/jsNjc8CIQseWJdeHolgJzojpC7
9LLk79Tn4D13UWwmKN7vPF11wzbFX+5xqPmJ0br1pAJsixgTnmyPycfvvmIzp08qvF2krlA2VMnf
yIVO9PFqLx8nV+xnWTkQA6TYIT8IFokrIjIaDjsutLtNuWm9+hjYFbeU5YfpRzDn7WjxiEzisgcu
fx6XVsdGYeEB+4LlhdS07p5kUjJwRniRqD6wog5gtkOgBRYHtUm99rAtOXhCwK04OWLPgcuQvyGB
D2AZvEsx67zYeoRgOtF1wzJCWi0U3BiKDxZyAWb67OOe96MQF1Sor+Z3q7jxGPFhxjnFAP/OPgLO
bFsnrIPUJJb4d4LPRqeqyy2Vf6iVhcLU0QP+7NcGbx8ScjJmcAeFpzhvC1ofGtpXQozIAbFZTF9X
Cprinp7QeC7F24xXKbjYRbe1pt29W2+UwyXAB8CMZyliV2JNJ7tTD2nsaQW4SAobMO6RCCukF1hx
75TiN2Tc3fDryU/i2uFnfbyCS30es6any4eH4j+EBEj3BKjR8aD4UhchntcEGTxKt5CabdV671Sf
IWFLhmXv5d5WMwBu2FtmHnQmr6gYlz710F/69klHo500QHGS6r0HFjSGsBrGJKs9oTKSQhJAxURB
3MWTJpsLZi+2hWam5EWO0KUy8PD2JxcbCfPoGBy3jRncWL+kkjjUqiNYJ5r42RRqKz7lUV/gzSNA
YQHr3kd3+HK1sDj7n/57+iGqMaQYl5c72G3mZ8v7LJJYTn+YOw826TRoYSk0AIPMxK3bkEBMMkk7
+pCmwAV/FoRTxa58GBAGCEV93WLGpvTetzYpGNESnRH44G84OhAkUQmD6QnOQ7MoPfgEH8JxuxKE
iz6eQslGhO9s3DuwLAEYMWhBKxFQYTFTZ9f5Gl46gJ35pOOLeeJc2CLVNiR7RS9ES6LllBE2SUhS
AWFlyYU2CAHsCfGBvsEijpojhq8B0xmqNJYdcGuf4HXv0xePkEmrmAz4uhUlC9jsYHQA+kwadvbG
lNjJDqpKqQPenNFVbdu1EEBgqo62LOj9FuaQjJwBKKmDYg8ENO8bnYffv5JdiWow47/CXr8MCpW3
SFMkckcAfYaTj2w73ZToO3bjniKFtqHAYjX6IQxhn1fahoEZ3xDSKP/kD8ye7/Y+5qXqxV4HpqeT
fg1SVwbDu3dzGtZpcrdvAVSU9+Dune31nOTD6SNq7W+H0wwRuckzQwUd72rDJSZgybWxkX0tibbC
qcBt6uqth99iGcdCNj/YLqmlKUGHJD4M3MlpsB6iwPRBzdmIV8Kqpzo0GRa4ysTJDPnzCdpoC4EV
UTq+N7HGkEw92uR81MYKZIjBS5DScnB0yXqSBONkSLTt5hHLY1Leo2wJfn9yRfiIxPzYGsITh8Fu
3lwk7qfNaaNHwQ6KXbNP4AIyeNmqEEUjN6q7hewvKYn55k4VbO8xR2dq3px2ByhXD18wwPpF+MDs
Xb0m6R80L5THVXe9zaHV+LfREeNOz2HGkaM0vDPjxvEizfXJh+S224gIf/D2gVpQ5gxPyD48XCoe
+nHHozfrdr5sFvAMT0qA5QHn8kghnmk8eG5JXJ7dIGSS9ZEb35vV1abnGfUfyU3AeUE2rxVSPz6d
1MZVYaLGPO0gR3wdYHmkYYolexx1yz4C+XM6uyy8BlUEcriLjV7sIyKNaNxnLvLYqZ09xcdtIOgQ
MsCSuM+veaHFCBwSa07vPlrYSUjZ4NWbHiNdAe0boq94E3dU8Z4P2LjTHMG1+ckvEp/FE3exfrMx
QtPw5VwmFMq++m3kYEKtHeA2i5QgstO4sSzpfgNix4gP3Z5Go0fFzat/x6DDB27dgekr0UGTCDpV
NaF5vhBJVnq89cRfUIddUZZeNcRvpugjfkj1t7dKmioJPoRI2r1kJ0DM6rZnkCRoKLBlanjJ6a5O
FIXAHbYawBfFBGIC0mwuOPRntF3rRCW7NmgesCAFfeD7IiEO9UW1OAF0/YrVy2nN8ArA1JM73jdi
qgq8Xxj1pFN3KDPntvGtlzfKDWm/g7RdQHMBByP+gk4YL7UIRBwKSQXQI8HwbGO6gshRvaVYXIMK
G69v7gpuo3Uh0VgS4th+MGGPvffw7WkRgmdEHo+SIJFBrXUB5SlSBPh2hGW7v4BACPAGPxO6WB+H
Wdski1j0ljFUVo896H474gPPPbxvOXkThbwPdgxWzs+owNQQy6LCrDrQLZFAVqR2HFqssa3mNmg8
DZamMIGalJzCJWcFxoVbrg+PSmwMtL9+dU7YmBQfMVPKfDNZQLm5GF/UCiX1mKqUsEjHK9IAPynx
Zs7oks1ALEHfHoP1I8KrgosEcI//ARumxWZR1yC030O2YYIEeETx1Xnk6LOPUrCxM+bwbakR4yEF
rzYA+vggvp9Yja/NW2kK1j2oPWAjxWkQhMNfS+KAcrGaCxsHRTHq2uURMAQgIjEEzqiDDsC9DTCC
7cWhWPA5ULO1rJAsLkod7USAWlRJUA8R9IEEMEg2cP78skttMf88BueZ0nESc/khrMQHNKE+kLz1
mEJjvCp+vg5eAqcTyCO6QIKZT8NRYCOmesEmBLvtgl8G7a6j5C44Bt7gCXk5RXqgCiEgcALqx15F
+iP2GHfckHQqKteYIA2biOoU2PQYULrstCahUqr8tG1ik2NhQQaEe6VLQPGJi5IiAiWmD/AK75SU
4/M9aiiRvK8qawy/BsYpnwBMhHTgfBoQ0WHeIaFTTqhhxERGFpJd5tNrLFie4ZI2BtjN4LmIhMFh
kCxNakUCQFJsvoHRntkS80C8CgMA1p/m8qWi84PUUO7ybm306kDwZreHJBjRODi1gmUt0DPiOscu
8CiReRNaeT0qWssr8dDzOA+AwinixCCrR0ReiiBnWapMuFc1dsCiqQ51NDlhTCNInGlurm606CJ0
15+lDXIPpxYeQlAFj04nyGQ+38mAoNwyH7jmnDA/Ubi5bRGyJdz/xZnwSkUiPzRe6Rb4RFRqIjMI
b+thSkQ8pU4PfjNBd3TEHCiNBPBPAZA9ymjpepYNoaCC0io2CY2lsqSf6eH4DZ5EXG7MCK3R6TBq
zvzqzRYlZjyQLx2fR3jbWbaCu3WP8g0hpCZrMomKOOS5F3+ISOXAfmMOzGS85Qi4IwMPas2aPigu
J8ngpdV5B3wDig2DEbbNE6lsPGRl2lB3TWpGyoUvvyGDF4wdLSwcSSbkLehgzTbrHkh70RiALih9
BHnpP2ZoOc/AgLtnLCB0JcDkqRxBBPC46VAlgpzd6x9lBwi/rx+2EnI+iuahtZS2oQhgEtJz/E69
wW8I47HkenaosfiZfD89oQollF/FGiDxF1mmi7pLAPCfsaONTpTDOG3Wo5hAVQ20ipS6SEU6LMqj
j8Z/YGSL2zrEpwH5YrXMrdpx1hC1CejQxPzvypRvfEWD5hcpzgj5EXr5Rr+TDoxmXW3YeSJ36MEn
Bd24aV47bCNORPA8h7D/1gdTsjUgratjSJSKtk1RQniNPy+/dZ7ATunUA+hVwjRFSITEtSFJ2miJ
EoSplqozYLwQOjqtAzOf6ZtNCQQyEJAIgJnB90LrqzccdUSnqSNt1HSOkEUIYUAgLxEw65LG4ZKN
bsNAO0lKL0LrYxQBgBJeUdYnTXfIEGTVQAtfqK+IpIefHpr4nSBfvm8GkXA1LLpIwpFbrj9RssFb
D1mDdIzA29UUm4m8XYQGB9dBewzMCVhMkReSpx69La/hWYEw1iEce+y5WWofPzpwniq8V6rknE+9
3EHppXFjPFslur72a3ZXiBD3Gs0xG26yYNeDcaduWGvxY74UK6aahwvewZZNSSQyYqQyWWy3Nmz1
TCk2vQfk/ygdvjZCjGNo3tBmJUbJto3ULDFDKHovCh2dzCx08M//iFQPCfJMm5vMU5He8RlGl72c
1PnvMyGwdfPIJGB5hRsvMexZDebYgFx+jO76Br+2Pfkqkp6Y7qn0s0puVE3Dbv9odlw66lJ7GtD3
1kNyY7OwCSxEWun2Mxc+B2ss6SIVMKUulVG+w1niAHZ7+3GVgCJZAy3UunpJeIA1uV/3uoNvcMNd
B7QPu+PEhoMM2OxQVatTrtqrxgrajbu2z51+k3SvJ5kt4FTs0Dh3wwKIG62gccoTOhpHu/bdxpyk
+sRyFsr4UnkYOG+dGUVKMUqRM6JEKDgTsRcT2DnfoGmwaS/wsdg7umgqkySKEP/4jegGxHgg4r8d
Ov9I3xhdn7roPYI7fttPgyvCcVfIXR9jPneGQ+AWal8xCCjNdAnteITd+UTqq7AfNbQo9llOxIzq
VlhmjQvpbFB+McLaYPnGnSjNyeQnQjEYaotajchI808hB5OCIHYSA7jcQc6oOJV4yCp3O4PiW5Gc
IjxMWNkm6Eixhd52c27L5OgwipoatAh+BixGGx3YpkTwXRAe0DNRJvqSiAvzL3pOUW3fkKl75nyu
OZYVaA4jhpgLQwP/FM8fSk/EHgmnjHS627C+wXiq58yVPWDH2Y01kJucz2z4CMGauAc1DIQJEkFz
g50q4DEotXv5MuEIj36IcuJybTTJaDFShVgcPCw00Si+1kkMrDTN5zu7GkdaA6w6TI88YCIUFmdK
GFdgHmZ2CtkHujiBFAL/xgqgiRITLkRjFpGoISl3gNeUbWpKaooC1ZaPX+6hfOI2TJaKjZUH4wzw
HffSVWzQ/dhmZrFMAXS0peCh6D4K1UgMrbpqY+ASmIWyjmJEgMHDzKRZGHpHF1iZ9AxgMRY2eJ0u
Lr5iN7EjiFmBiUmONLHvt2DMz/WMX4FQJPxR3iAPxWYv/RpwFNCzkRNEWoVf0hbc3o2A7ur+PEaL
85dJc3QlgkTiDXAepht2BV/7+yg6YRGpThwPoWwT+gZvWRC7r36BLQGMLAA5/KHXAmUTq3aa0eiG
ufpUZ0cw+D7m+vCV4PHyBqghbGkUbHv5GNtyWELbLeJsBRt3PuUPlEQFj3tMYWXzSQ7ebAwwIhA5
ZTNmsYddhMqLamNsktDGKcU9xOwoRIJ1JUy1bMqmL+S49YXYBZ0DaUXMIqbXG46Gzdc+nxZau5pD
1/NdwCRcdOyckmH4baPdTvh3AwPldOs9bxTrsQnEAzYigxuJ4Ykq6xH2DUxDwvHEhR8DnlUAIbh4
JF/ckfZ9gQJjF0xoMSF3OMEYtlcHrDKW0uRiemNf10SIsQpksxrD2VFEpuZRF3XsJAFEDp5o9mM4
TbGa6SEq7wRUFD1RkQmVUaoziiFMSxuDZ5+WYoeS6kz8jxwrBDjgDqKZm4B+n5lEY3YAZLBvMIZk
kU4sDCkAn1qITd7OQRwvLIEUUiEnTVgQjQt8X59wIPvpELNFqAPJa/HEuy06bCCAYt20bnwg4+QN
9KRfegJK+mhBQmiyjb6eepeLfNPcvEQUWwhdaQ5cz8j4ppijRW2kUfn2UzTAtlvjK2W6CHWTNEQS
WgFsD3qObgR1DYiBMO8oebCAPEyOCyY8zxyGqAjP3CUuzyQp7d8Lwbegz0JCL0VjpFk986LVIYYD
lb95wIrlonBnLmIPHo0ENRVMcKrBEefREGSQZ17HzAki0eipwVvGyEOIwmod8BS4E8gR1LJkzlgc
lTtFwOUSIsKI2V+94JPcazsGK+9F5uT/zxwKU4zB+HsRQ4uCV1Hd24tTY8AZsHtwx+jnPCj6yckR
ir5v+KnOesO6yZIn50OMhufWgc0cCatpEd2pOUbj0VA+0O7W4U5KLdYMzKjEbBMluW/ATdnz5ZS7
u6OyfNQGqE7uaAS+Bt/JGTUPKMJ0d7QIf+bXkvoBLYXOjifEWuyWf9+wl5Pfd9/gZtwJZdGt8MFg
6HcRseV3vIBz5JIymJDRZ6Ff2rwNOZ+qGddNOuU6i+9Fx1diqLQTR33aZvvEWOUiPLrUT0PhPefK
ZNNsij2Le4ZaCO+Qk5BT4NJhwjcPjBB6gaFSP/D0u0O/ZqSjMc0zbUDmqc5mc2geOotP15GOuG84
XHfHBSMbio7Ewv4dKB5TKRWVpN19wwjo7vhqEaCmoZyYdGL1jXyideAJA5+vuOUefg8vfndMT+70
aFwPa7vmgRSEV4RZnE3rh+6ufmA8Nsi8qO6dL2Rsk+uukD55lrqugP1Afx0sfb6Qa0DnNukJFnRJ
CCVRjOffaMJHtnlwlzJQbCAEEqBzg7Un9AtVkCpVZ4hJ1VxoNhxeaFT6YCJWqhd8kHQVnukujkAL
KXdPjzDQ0Exbb1IWAn6vgrsAAFdfhFTMNfPPIhIkQrbVuCB/tMNZSfcydLgWeEcpDlLlJvGaqcGk
EK/p5TOB8QJlMmMMVBeJL+DreS3hToJuoBQwZ7Crq2/Npi2ccPFnuItnwVkSueGawAus7hCS/n+v
dWX2/9YA/BwmKjK4PHM4mS6kWKJkTPkVTgXxc/qsypT7vYFnhgc+1VfGK28f8F0Xjwgyqjb4Ljzj
a+URAwzKOJI10KiZp4VJ1ixMKKjgTPJ1SE/xkRMsLXJrq3uJuC4YKGeXmGTkcec687y+sOjCSGMx
QogJRxH55xCPvmyO7o8doMDtSLBkAguDI6A5jFZUtbLxzJ3vxrsXVzaPpO/L6gYOAZOpsSAh5/BC
4wzhuBacx2efVqOjJk1vkUuOQCINQbRXPtXpgCYY9+iOtu9pc+Sh7GBBfrj2VANjEeY9SdNsoBsR
4ivCaoI3T4EYMv7HBSYPAjLIQ3cQPt23h2j0DJNZZjSWd1cZJgNleJ8ry8bwi0wRWnWp0RhCs6r1
NcwMA64IPyjAj8bLFUWRHBNLsbHknXgA6EtwmTDn/e15jYsrsn9/p6vdXLJZ3VM0H4H4EV8ivtUw
NBLcSBch6XL/eKFmQVZHUuzaitP+WFqj/zn5TW1GpUtSlk6fXrKerK8oj2qT3KQEHgQ6k9joe02O
mLUGAVriCColIdIzSVpreACGcjMKEtNhP3yDWml9NiQaU9nLu4MU2aWjDRgvGBQAFm4eMLTV6zBm
LRrV9qSynsz7w9FyFFWoGzA4occ9vX7J/CJZM8zmMUoAB83GqLEfGkWXO1HmPkZYAGcFl8qqY/Vg
Rvh5H8xd252WtMt6Z16z/2Gqj99Ra3E0Pmhlvv0nDBRb7ZMmeCTlWB0Bx1KArgNuTvnWDlGxFEYI
RVppB8lWl803GyhXE+LI2jy+PcpWNvft0wCBD0qeAUKnYJN6+2ZdSb8ncAZRRm8D2KHNCoNfD+r9
vN85dMexhTwmOV7fOUxt9K+UWQKxVUce6LMlzFGmQXZ1weQB68+41SS1XimldDeb0+yALArxSAVL
tK9N0waAPH6zeYz9vGl3NFu7GHeFHHszbcxqZxfGQacLadqCDUQG5XGWsoKPTl5JzL/j1tB9h5WP
fMNCg75GdLijF8MOaOHLer+AYSlhq+7huTkE12Nr/aSuW0xt1BYMrvztko6Ja9euWzFD51CfHKli
9rEpSdz/OgV0LvOUGe2VMoLMjgBdYbbrDoYNyURYI71vW4hBNZA1aLpuV+KQCmObuMqOSomu9jTz
k1Ug+5a8aoaQI7v6qsT3AFLud3WAV4mT3ShG8rKm0/CqLyCP8kvIztUNdoxB9aAzGBrkKGqCXp4O
er+razjqKUUvhyGbdTfn6zB7uAUUumjfManFgzAPEWrzgUBGgmyPuiKLwG8TZEYEhWQxWPk9Uot1
hPr7ZMQBd6ReytxDne/ZJXeR/2x1pQI+jzuTtAwIecesQasLLD3YX/kBUTVk/SRqjUgGoUCUqUmP
1vOuvT73WqXfuJLDqxf6nnsUfUPUZ/WTHu33+9H+ar5R0Q/PiAts6u/+XV9JPyiTx64s3axLGvho
PzpgdSEI7m8Uwy/NINEPLuNQeKh5zTzZdbwxVO6bTh1J45bIXZiUAzc04zh/4CpabXN/d3to35c/
nOcTQnQxaExsZ8YeOEtvo2PURvBaPoiOcaAMGwY5pURDVUvxshq6lXe3AbpiNYbNgDqhsImufEK1
VAsKvKNZcksdBReT74Lh4IompqJHuOMTqbPX5hvJdNeRaKTkVduTywJJxKjZ0cuQ69RzyfDVKSyT
oiKqSehAGZZPqzbF6mx7dyLmCIeg8fVBxapcNI5D+b41D/ja1ss9pIMMNW+VYotoqBgdD4pKe5nP
O8t8uw5UJDOGiKKTBCpFydE2r5ldVKV5u/z3mmezwi22hYuas9c100E6oPDDQAv2L5SVsO2slzEa
URdnso8WlMHZrqg+AJuDkjdqXyE5BLOftYCfW8aIaD1zfokeeg+tCrdLx1+t3mVXX9VXD/tmUp3Z
IQxuK3pPqu289Ohamp9Q/kTVVf1py3Ar0Mhcz9r6YiHj6WWVqFa/2VzadFLixZE6SLzqRkDRK/0E
Y4My4xopzn7T0Vbr1TF6L0j7wYhxKELAUUazTapPJpPRxTjw2I/WPPYMyF5bHzDRZKo1bMm6a9jk
EA8Z+mhKkSc5/PRXQsPKLepIczCph0IJD1hFqBrWz5Y6Omv8EAfQjPpkC9z6jV3mKbtrdI2gCUAg
OgYkQDgKmjcXj20eo5ICbHAgY5kPC9aAFcRygK8EligP1lYymPdP90itdAKammRgsmOxN/1eEPJk
IeVOwFirCcUcTg61oLlTpALOHgLPECkLMqNNryomFE7DqQjdniwM+HnugNPDHyEKiNwtWeAA7hQi
OlLhKFytpLrbabxCipqfEyNssP7kBsTIbR3iBk592DRCFIDgGPAx+SCflMKbUz4NkwzC9lXnxYpK
YiF/hByyvRCCRBCaKmflDM6Asz2CikmJM5TfIQiQqgCJ4Q1JRgrMoVDA42KerS2VOFWDRoDFNEyb
JnhSPQlFYmkwXWDxk0BrnAaPsxWCOJDGIm23qckkjeRJ/kYjcs5ntV2xwkjrQAS44cRzI2nMOco7
Ra18u5Vffwihc3Z0zu/ocoIcNpAhwcK86J31gazNcuOjHzrijwNM5bAQynjabvkWmrPahiFdSekQ
vwaAQw8znFZUlVrQjK00kpOQz7PkyxshL4L78BY+z8+QK6jLhk+H51n9goJRMKGqluP5Q9KUM+Ag
W0hYnKOchGC/kHRomjy2Ta7b9ktLBnWDs5dlllR55Gjl1vQ7/CQ30HXIs8LYjyH3vFb56C5pn83N
VzERuevM0THCI7Y+PBMGNp49uQwN3QtbBqciUBFlOqFj1q3VGqwDBgiMYjmadJJclVCun8fpXuEE
gIIOh5keWDVn0/XrJsWWjXofxY/hM0jcte43rJdHDq8ZbJbka3No6RGGg5xdYrwnDMvqwsJHM+kB
9NWRteRZRs4zPFtdaioo0HfvUhePC5miWyQFAvMBGtGvAQf79Zxc7D9hQkk5QPw4Y/fXMv92N2s3
hPTEbW1CAqcOcbY9QlpQxid+t8v0fr+/pLYXTdRhFutgjPrdg6NoZuPSbBgGOiYO/quHnIIBd84A
W9TvZm6mUUWst5GJO1AfbVQPUVRH7LpjxfDZ5Ysg5aE5hcoZktKZnc8uk/OI/xmlKIBwVtAG0K2u
Mx6ERSg3ZSG6X4++shABuDeEDc2RUY76RjUb2C0ZC5jyrKDRzWT0yk1+lqt/8agBY/AKZS2ITyxX
uObo6mX8XqUi8DHAwZM7QBKUeeao3JiOMityBrEkULESks0DLdYCOISW3LGrGbCgqNrhQN3FzELi
3pzBveWW+vKc+aIveDNSZKxPdsIuT5avwf5kdL19JU3I/sMOdNZpMDOG4A9rS5ehhsq7I69k1UY/
jQmTDOMxwkjT++Yh6bWIuCdDaeU14KYz5eTNhGD0xQBubYf/EDEw+WFB2QTRJwQrpwACWnSw0YT7
ilIzD7Rj9F6mRHk26YRS5BfzHlcHAShuH1vsHfZ2WkDthU2L8iTIPDuFES0odMN8YqyH0183p568
+cn+J7aZWCkfTCGSxOHMEdRGfMfCG+tOLriEIxUA+RPDWjvfB/PhfD5/mTCph4W5Dt8WYujcmjbb
pvVGNf2D4d8Z/DfI/Jv1GXUoVjCf9y/6ENUVxjVxA32OMuFcfvw68iwFOeT/HSAUtx1T8WHtyM9A
sRAwwNgRIdF3lOa56ZuNn7DULE8Xo5x08dPdghwlvzH4oNmIqdWDh9QgZmtqxC7mRLFt6mfA1brA
bytMeV6PNSY9+/jXxvg01FECGKZ/UMW+99QW9U/UgLpV4W2QWkhUWGizWHgBSBs+LbRdmCk5goZU
CJLCHWNiMbNnT25SwAtLfnZyNFak33onI6KVmv239TWWNUI/a5PYu/nfWe5atAaNa/NFY8/MVpJY
rKdBJRBcrjNK6lDTGJBEwHi+MTibOGvyqJsocQ0Vo3aow9mTWT9jCItl6nZNahfYraBjdrAj5bnb
b6OKucfIvZGivPCI/ByN4RBSbR8Oovf3p5njMQu+bK2ycCrg7LJGNg3husqUknKpYk2LkV7Czrva
V1tyGG/w87LK5pPvEku0VZrP9+BICIgjFPYX/1nrP3A5/EI/ckIyzyhnuKGCPAuUpiMby0MEJFno
5ktfnwUzErGt5jytukC6Qj4lSxru3fJrBFLG0D+QuteLzRjz8dc7JxM4CbbXLVAMSA2BrOB1s22Q
mG4q1nt0t1X393gamSXv5H0GUmemqmPDY/n1aCHnJLcjKn/UtccqzTA9X73fKhCbhZ6xGsgqgF/F
O5IVOm/0dtcUpECs7/Nc7PA1dPijjevM6BEuY5svw5HVH9Q0SPzSLdzUeqCrxD6rDijWY7YI3iQ6
iSwZuv0TpEwbixrit4megVqgzGQAZVaLeskQlgFDDo0hQ+fal0eO0Jd+7YPco33Ias8R5fZ2Wm4L
7tt6KwsbggsmbHNxUdwnTCqfwyd+0wV458LIaHsYF1/tERDVZ9Lf8MwMRCcZbr9NRT5ORgO32DxQ
FIKhwEI6m82CTcMIAvmGUXNeYtb6qb6RTTNxW8h6BsGy/7T6S/5tNjMW3Q2Xn/uSyK+17Doy7GVa
bxrW5hnw6YnPIalLfrHAfmlAzZFmID9qYHb2pWm0L9FTa8aGx1kTsmIYycY2v+hoh/Iji8symM38
RJ8cjnbhVk2llbPR/rAnF8FJHZLCgXxGC/alMGRB+ZmPGDyVMYZZxlo80BzsqibGCL+WksGyT71Z
SWX1r+a2w0bw6MvGJQsJ5S0w/CHSi/+JiBUzBmor3haJHjqz0euYOBk4ewefxVPnTKkB/Ntnauah
6F0GBT/iCoovUB9H7A8L6klUG82it+j1op5mYKWXRm8xcg9HcyRb1H3ynjVdFRzlo7fw8NnKGEl4
cOSekRFD9AMBjlW5Lba1JY9hPIknXZ4zPKucuTVIZ8lMHsksLgCdKVG8PlF2R7245/aKVEKyeFNB
xDpUEG85SJy/enkvc97oMpPpzfaIv4YwFMO0R5sOk1FsuiN8WRy2EY5VBRzI5jVY0dUY62Kov3ti
ZcbWH6YqdFpnjE4OVg/mpF+lJQ8p7175Hwn2TmcMSwkATiy1v79s+/fW/8RMchDGmT3nGUXkZkiI
G/k4JxV6S0CP4CiqVuyp5JEZ7LeLB5VVZROViymlo+Umob4autMY6STHwBQnT23DwhVI/hrmIqhI
vTJoxA1b49ESe2V5VMj7lmrTr0BCtR926fWoAJ2XmMAratjyXjZnXiF+iiFEAFYyc8QA5dPIftmI
qrrihiN7SgOlkQK5yE0WXll0t2LI5FS+Fmz02X/0C7F7iF2KtSEHIImbVGUOY4s1CyjAjSANjfyN
Tk65ZOMfvXBuWfp/5n1l3WM1Y5+fcb6w9ql1jz7wz/H4fSucJDPFsP724K6a4quQ0EQA+Itm8ldI
Vw+yweTES2BWzOyxSj1f6QZq53pr5+bJM+LXmwbcAxIIDmunuwPkBRsWXtuXTvlSv0z+l8+QhCXW
kFymt0li60J1xMmWW2GtVL+ADaXiHRRoogiw27AJVEl/Ss8VVKtAF4a5hwMkcxNbh5Ot7rlF3Xid
ba8AAQA/YQZ2Xf4kc1Wuq3y1ZPtWxiN+L+FyzlG68Z8pjvOib8UPEd97u92ShU45rtzAhdriC9Ut
/sOlS3EAYYxj10s3yn4pV6NGdjU2KZ0sxXjFQ5FNH7ugep9UxaZjK9+B+oXRl+wRZN7ZccXLxDfA
9cswX3NGKdwHnr8MHynALTKfQgz82chyrWUAwRjjhGTP/n23DCQy4Ojh1gHSdEV1l04uLIq+J3vq
M+PeKqRnikMnfU9iFwf4mlBgqqnx618xYmXQ9cDkRmZmAAvJgjQojYUZ9UapcYjN0ehnvIvVilOH
5z2d4pF2dHmJ51k5s3K+Hn7peOhYsJgGGclcSAHxjGwjeg81PEuZHJK+Q8SevpVRTqkBh3pf6Jox
lGRmlUDxMpvQJCErm5d1keIhW4bwq/AlZd4psAFq3OR6Qi2ohmmXv90wxGU6yQ2TGSAc61nGqkxo
OW25buAX9Jt0CL3KKCW1jZGKjBbrhGK/NmhjYMvf0GugzmIVG64aQS8ReyhJuK9b1zGJA9ANUBui
Pzu8loVI1hHCFjJYZbiKNdUOc5AkeTzp5N9CI29s+eI5tBmSH5io8nvmsiA9vxWiqy9+pg74mZWy
eZ/YkekE8zKrmRM25n9WCuoIFaja6fdYhwEu9xmAUd249X9egti+4lqUVeNWPweNgQ7GwhotN0JM
FBiSUc2Ql4FVWuEUiWdeiRuNHz/dir/6wfcGt3FQocWSE+8SEXKkw2VfX671jWzjbPjzOWY9+7VQ
jcT8e2GNz51iyJYlpv+JTQChrZ8z/tFVEH+Ka+KCdiv3k0KgiFWsK5dfGnU2xuO/GrMKVQt0LGRr
kDZcDQ5CqKaaaJLbjKvN+vZb4QDATMbkr60oB4tso0m+Amco81ZmZGYKkV1eQRNDGBMGuYsmKQ/6
g1PfctZk53hTbwu8AsgD4x9pYVkl5UZGff/3KjewqENgEJQ+HVlGZZUmwwxXFB1eBoWgBoId/BCm
ChT5t/ojtcVEwGet4ClQosWqslMALWQQ/KAeVp+tFkFK4hgf1g9SC0GwEIIAYPnd6mTBflkdfhOb
ZRxn+N/Pspp04M+Q9MjtMUQh05I5yBIYXMfox/IzpJq+gGxvTxYGmZMCOCHNzACoVsTfYiM/SKNw
Y8UmIhexWvtIambtFJupLcswY7DjYRFE4ieQJKpj3RD75Cafr5aziTivsj7LDkj1Kln2+GJ4Oxwk
4rMs5phVMnmYPrxPHgMuqBgUY7L58BR/AImgQnLxw+m2HHSooIF6CseUB2+XsSKADwajw4rbtivA
SHhjwGMXMwwFD2NHwRLEdIhAZauNGQuxQsZW2ID2bzrKhrHdyti4c0xBoPCrnPHUnm63vI3tpnfF
s2K4ZhOGoHWbVLvu2MlNxxkzmvhx56Aei8VKTFt3uL6/1Udl7Zbquy0f5SqMUCq1A1ZVSJcbnnVZ
D2ildOGK/UVm3pYd8G0LJv2zU/nLKlzxMfYo8DiuS7OCEzM2LYEp4QCOHcfpzzHMh1R6l51E4MEf
JrgFMZ2Gv31LDDP04sFUuzpARdgwMZPliksD6CgxURerwapBKxJ7OpV+lxEv/RLru/8RdV7LqWvN
Fn4iqsjhFkVEFNH4hgLDEhmhgCSe/nwD9l9ny7C9bAxT0gw9u0cgxJs/Me/VuPgmBedXm/Ri0O2w
F+VG6G7pFpJE/Y7UseZIVKMI3bSscKK6Lzt1M61mdDQl40lmco2Z3PpNq89rPncXsCpj9612/PZB
jSJzpQvC8BlzsXfzqzke+hvL1z6uTyJHYdgSY4IfwNTkQfgHLBD657L/Qzaf2DPvTiZPc1I3W9bh
cJhyMuo833YSFChlqn98etQfLzsZDsmOdW6t2d3cuw4xKp2TadPhchO3osVOMk0H0usO7gqSYHcw
LeCnkpD4Hh3rxW8wQfYevIZpzansmPU48Chjtsmmlz4cVyYvJjGmKc1vCulillUmNKaEYgghLhpn
QyQ+7GRcXMhWotBxUF5MjwZ4QKW8cSAEAgZdAVFFqKnQYjiQYbdi/5vVVExB5kpDgdv8s4R8orGr
Q4vZ/w76OmN6yavodsg4MlGfaYpCaXA9Sv41ZJ3Ieyh80chXZg4BF1vjXAGAQpjvSvndXPFH6o26
45kFAktdoUPfb6kypTIfQdjvD98zOrREMUp+fjSXazzQQ1tKeNG5prRJrdQgZhmjn33XZCw7PjdO
91hri7IzAWlOxb/gvldaIDSvK5RCioJnxBPWmhAr7DUIGFgs7ijXY67hn3BCU5evMK3/LwT7Tn50
LFiDrLMa11UhNEBUsXJM8x4Cclxp9ECg437zxRXYTRXEOCpuhpoiNSjnE567wHRRGYFIanPzXUAf
duAFnrrH22XN9cAj0/o11iEwv1C+p2z3OSnNSZ1RZ7ShFjgKE4jvor5raf0e6mSQT5GoaJsd63uo
I6pLluiiWnob02YNCmln1Jx0piUO9Ewhr737MMYuVmUVMu2SjXhAcHtCFHw48mikuf0NEpUoufDx
36MC0OJsNCf1Sc7tmHZGL14CGojzyHds7jjefR2VvtxKam4VIlc2PHJNWT0RYrl85xSujgz7Lp4u
f8TEkDpPKF4ovgxbfVx/Wv1i2EQAalwgzVa7U9KBrQjOGMVOTMJvoGTfdHOEWHBlj3+l/noEaIDV
nY7y4ukXw07/ZhWjAh5tTlqHDDCyEh0cHC/9DvTycI1KF5JUGejji6vVVTsg7ce0Alewk9Fq3LIB
MdetfH4EoE9mT5qAVL1U3kHtwCUkpiVIk0brixtHvBxDjwxKazRJ9tDHgGXa7x6kao/Vy43WHTvv
XdxXj8V4AN/r1Ysm6ag20CMn4OrVBg0QsC1QtVXr1EdTmlHAn+M0+nlwwofPyEYnC0FPAOKNgSYC
JoDPQ3HB24QOaxJAfxblb72rw2RzI4HOUozMVBPtvpwGvJBvKYPCbSCfpSahzERv1hWhrOfqHRVH
KLL+Hgx9mtXcXiCfa4LCO+cTmr25k9/VqML0xLtJbovjuA7Q95TfEvYcnLguHWqebkIk3i4+ezUQ
WO55Da00HsWIDuq687lcDzDcPNG0+hIUcQ8JNM1rCUY0qKJ9LqBaLPcNOGDJ/DF98faSD2uSRJsm
cyKfJgFM4KLEBK476qH+wQlDgO+Vt3pPvTegke/l1p8KXI2mDLsDXT3FSWhWMp8CcCbK0q5N1wOs
n3qHGU3QR2YJvZMIqLGX0w4koX2bf2Cq3wNQve8B0HKQ0QCqq1zw87pAHuC+J6fRZssKNIf9UofP
B/3MoYLa/2K3MimKYqn3rS51f7g8mELvPzI8GOaiCjYCbC0tLeDPUm0qA5APX1wGRKnA2U6fI9xB
kduaZNs2mkTffT0wc/o4qHrmL4QB91GPNEA+aFNWk7p9AcSQy1VslY3QOWP+y1nrvPVATYZLKKdM
tSuRz/MWGV5e/bnT3BNA7fQiRBB74SSZV9hKT/HKEQYdGQKa/GlbRq6YnAfyCgAPOgZEuufzX3gc
ldTaN0IbV7f0OBv12I7m7SVyNOsbAQeIWeL2j1xgBjwuN2W8QE0DtZQXES12bGxSpNHHlHzck6MA
PonOOxyADB2wZN7+1xQ+N0OfaFsjyoMuvy9B0+MmAXxBXeAfP+IH5zUdh6wsesq4pK55f3y4Kz3Y
k5CD6s0uPpY1nIeF/QZ9DY6+/EG64/VAm7AT4gPAVoDID5iIAwfV784f8i6gn2lTumxTlTh6Hfdt
F8YblPEY5U2rToiopIi6W+ZQ0aYTvsxj74LAIEHZIPVSsrugctzzEBQI290y6Ujw3KDkyO/RcYvt
a3DHIwflOAobVAS45fL2BG9v3AlKaToLl7aoTbylgJR2K1YOPIoCR48Qsn9Wzo1XnbjZUFBJd7Kl
pAMw7WJmw9QxKG+ZCr1r7zzviFovobnH6Nhb4koA4BvXKUqkONdq786mK6GkBWMeF+G2fwZSUXe0
ya2aPnEaw11v/mbOarghc1RqPKhvQIVvsKlma83nbhwcMaU5OvdLMOXRRjdChy0xKlP9Ui9narrT
xtAJiDWoEaKsce2By2BSaXptPzefBDecCejJCosKOAFik5ZV6Ud4oN6Z+JENIopF9/hOk5GwNLAT
Iq2D7AWuxGw+jqwxTy/EqzeW0e+ssQNhb7JjRh6jam4mr9nVTPrPIXxopzXCd8o4zliCh0R+i+YE
t+9eu0fl10pmDx+zmmHqxENFJ7dh4gJ7xDvrU9X0T31A9tKLmr2RxAsnBGuj6jIjUVYaHyfaNGCN
6LPR58o/XYz5KDqEFDUz0sea8u+AAu6zitv6o0uNS71q/0IRg/wbCxhp0RP3ie6DJFPDba1a7sMn
zBwiXMpFePexK0Pio59zHjUC/53ikRNrcTzcYBxGlzTv0sx1Nr9UIUfkWPDhyV2kP6iFIz3CEvhC
ZvbMpQJeQhCF0iTTIfRup/NzQugB34Wuhw8O7dFGuUHUB8SFxIAmIYVKhbXcEI+WLa2yV5qQdgPz
bOxZTR2yca3uvo1kYZP1VZZAuVe2a9wdBQ1IkWCZpJAjxU+HwAurEPoVPG77xRzVooPgy42ILX5G
7sniAtnHPRVbcRlhv+DLLaiU9hRlGDvpULEe2hbMgW1E7cRY0XQc9TYo/jTGd1BgJYpljEMM4kgf
IR1X+pPNPWxBG34s4VvNJcED6k2pnhbO2S36Ja0nsQWghLQBETtjCnwcfkhargnWjOofFc1+sGiN
iLHWgZdgO+gG3J+Km9rogdl0ONTncze2Kc8OIgPL+XGdEGreAXgYdsvrCIDgqr3GqQicz/Gj8j2O
KYz27uOHd5/Fw+ssW1RWeLvvnpjhpQ7qWrOnX1oh/bVq9DsrgIPPLnJwpV36u1niUTUSA/3pncBq
IMOHXfQF0jtrtksGYUkMFq1rLwNd2nFoF6MN+32ygP5TUl591AfYoCuW0qpMfoWRyULCYsP/FQ4B
le0lk3xel0CPxc2CN6UFjx0Mdisb9AyZacza4ERoglsD0l011uucf0c0gdWd16cj1lVlSTCU15Kt
5CwEnXl9qUSMcnUBWiLcfIoFZD+AirLca8MKzfyTM/nGR4psjp946ZuXjUcVFlXEVVk0ysUC8426
ekG4Zynbw++P9hXWfdZ7LYTJRAviJ6NBMldJEuSA2HjB6gKcSZblMW0TN5wnEiZJUAVXjlmZZDAz
3+y7GsGcxTTMp1a0ilXob9pJZShRC17xeR3vDvVLoqA6IcWlMYleHSppfA8lXdBHMxEVY5gRT/y3
DYOJ9N8KzaqmNhK8DFAOZquIBpD2gkgMkDzWuykuQHdMqdpofjyRe4JqQWyiV8lMjPcmWvkCcch2
cT3RTjLO6LQSaRKFfm4Cp7D7Jl4h2z1ITPO+FGEIf9Tw815zkpJa2h9qlOi1DXunccvlJGYMXNb3
Gv3lROD5fdWvzi5HG14/3OkfNIZ4ThlavQIJAZ4VtqOYarImg9788MBygmhd9banrSj6mSPkoair
8rn6CwV16g7fYJ8QGLGkX/+HRZKoEXASb6nGYZTHkooXJB+m/DYCU7rC/219lbv/5jG0IVXApebp
jleZtnQ+0OJGdcgJcMe5Rt+8/heR1kEfStlqZcq1zSTUd+t0AL07g5l+owuktutTVDdR6vub+8Hj
j4tJUDvvcBd0J/SgSsCpqfRVXh6RzNUF0YXRz3RG1eX/t454hwCOUw3nuh4AwYC36KMQUKYBKqfV
OY3vlWLPPCeCUYvUq8Fe1by05iV4gBoNKpLX/X1PfMU9J3kCxe5jdQ1pDXkpCO4I8z0NHIFrVRON
B4zNaS33CLtoODmAIBGdJrZD8OEKlCs3oSiGqGmhLUOGk5zSADYgSLpt5y+AEdEQsUPRB9sPamSF
wjgiqxZonQnv9wYyRc854U5k8amQlHLI1m2TX91G/JhgDOWE5j9eD81DTthL2sLbwI6hodAlINfd
xISKeMUcZOik6Jf72QrFzmB8os6arZDQd4NZDSpCrRexImAT6hWHGrFHlRJHwAZLtUUICAAr7nxP
uM3W5wFsfdO7supzOywAB/75U/fCGtS7YynaYFVQwuuMhCrJFhJxADQpCtyHsnxEb57YLnenCHyS
iW10S/YGTOtOeSACUG790T45EcY/SAKRHxHgFS8r7g9IdISBgPB3dz96NSo9Sn5bS+RkXVCx5l5Q
ALT2u7/0bEuVLfTdqCS0qXRXrTmLb43NNgBP64zKW8uI3PFOsRvRK0GV+hV+h+6VsaF194Hy/Qlh
fZw8+BvIlGQ5UEmmg+3Pxk7Jl12p2zYCYoKMdZgZf7IXZhjMk/nENJTgqbu4UwpJjDWbB8RmSIVx
sOswIxtkM2tLYBFMccp6m+3FDqjMQEK3wZHQLOXSlAiHfU/DtHUnv0mDiK2pfN0B7vHgL5gqMVzS
+sFKTAiI5Bq5acEQEUrhTtw8skX8/wgKCl0/409ozkY/++jEIsThQN5BzQnfXkdjGL8Lcj96MxQG
qeJ0wBxrNsbNAJAKEoduMq8NOv03KmV7HI4JdTTcoQO4NSIhogouQPEbD78Jk4CEzYXH+rF+gC6A
R4495m0Q95q2oBaBUQJO7dWc8F9+hDly/5f9pX/Pn/IYIXNe3XAgD5oAaQctP9piWFLyg8kGOkfJ
O+0bZKhf7JyQQ0cMo3vehtid/kCp7vj1xHkQMR67b8CDQKO67cHGjkgqtRGLJWjs392mmdlkNI2I
7GbQA501eE/Pu/bgvAr7GztDSRBPNlwDXv0q8oEvJHWpCGH8uiYcMi69sv3GqwRm7zwnsUGKrtfy
s148qDiw6/ldxUPTg1uVumfnZB+HJbfSy+ZV9HNPeP1ZyJnH+Nm0jSopbjjKN/NURW7cuJOzBxiy
rf8F4G9q+FdBsjSitvFiw4dGTWKlr67xBAGzhq4YdIvBEcUMIkFY92w/mHED6wpjnr9BdAENH+4i
dWRoi2v+dcnwy+hWUH5GSNNp7p9YJGA/i0oRPhPoKWPHx8Zk98KENTYSgPhg4VpoHbdPToHGOlW8
1Y1BjaahsSpsSHHDvNar9S/9lNwcoiej5rjiVwlq4FmsuLBOMCn5NYco77or0LMliZd7rY4ZZtxD
PqFiJeVuHlo17IRZU5FSqJsZriRnM4KqdIa/YpUz5koDTXd+eD6BV59AlGltjAB8WjJu5k7IHyJJ
5WTk7KCUhFZSR++mC/83OdkoQ0RE88wjqflAMKHKSC49HQwvGw/zxCrCcwO4QYB5EioCKc4bzivE
7tB5N/ACwWgHgqtsmOKmkcMIGh+hiIAKedC67uPA+9yfSG+b/PoOoA/A+RmbQiOVc123RP8l7cf/
lF4imUpWVvBa9lpw/hiUCDbgz4GWGUlEt4ELmYuc4I2tWpt9bO/koz8FkN1775Do4gsZrfMsq/bD
Fg4p/c7Vz5vDmFzkzU8bo4BMYmNUqvfylnduYfTZeNkpyrOgaxurTTp+N4eth1tU7fxl0+YCrxzm
c+pt3AZYHewQQvOtvtALceY5Jb/HRq9AgjXr5bdhtbFCUiNDIiuz5ojiN1hoKfIGxpVrQa3XayDU
QOoZ5N/ZbrZlbozbDlfnvUMMDDmvKid1trPUROiZn/BVb1t8Lu9XquDnJBPBe0k/J2fLN2V0PfgJ
mEIUv8EBQJyjDrIxaSSK/YiOId+IbB1C/TUXs3jeqSWpXaee1WFiwUV2TiiXBr1ywywOF8ruVwvN
wccvWpDgkfhbLMmxPsJdGWverFvZpey60NmCtwaunRn58zZ38BhMHdi3vgdxYMTIl16sIjea6Bsc
yvwfp3M22BUGXfdOeSEx3pGDaBxvUCI2xURKFltV2F4Xo9LovcmRfTTu+T2X/dJCsAwqWJO9ddnE
9Bkb6KSkL/LK/JM24FLEXz+O2ERa76ZzY9cJECmFBEpqyeENUEQzYU+x7j7tewIJDBswRAiNoIUO
ln3EhxAZHJwQEqOFfRgJhpcZUBr42DW3qZY3EHCRRMYTCg6qtWiFtL0Hb8XYzexHe1LF7DvsNbip
uRshpoG1yrWfbOzi06QysVXu8uYdYJXwF2jkxq6T5wOZw8YrWsdgm2r28WIXN/d9Mp8IdKOUeLO5
1MkdfStTTjYNRZys1WQZShDbLO7KnfJ5tVeZQstDQvchfhvTRQ2iFgsywCoHS/RBOMuG6BEy4uCp
MY8gyPeod+lCD1YVPMoCFNyQk36BuR3XpMwZ+9wqbvEDZd1UpDPS7LrCYFcR4OtYbAFpWPbbJKQG
53o12qAQQcr9vLBSR90DWhb4gZoMLF77BCOov/aBi4itaonziSETSqsNIx1eE2K5QUGlabaQVLM3
6GFHUhFuH2BzoFHH3Izn44HPiFJmh6CM50S3VR6cM5hwD+perW4TvByJByZT9AloVTbFrWJ0PXcr
8/Y2/Q1Qmq1ZAZDIw/Hv1jL4QBy5ec5+OSEpy7MBothGxbMweDGNq8Nn6iC9zB4r32OhfLnJVJlf
8FechJpMb2Fjzt/Tm/+uKI0DNf+jlTh9Ry2H08RljCaFXEeuJxCd6aNpdmBzAnOa5vtOn12fk00r
sXmHL2fkc1wRTy00UXVZGuy28y6y7+iq0Bs6hAP7176CyWF1REMYRIjo1WKTP8AT8ftJMfszshLb
DZo/KQpdCKzouvJx727x297ynki0NBCwI/93r3ff9GKxMFK/Xsf7d9AOxhUuKxHHw9oAy6TcTUrm
PmvhfnWbIO1Su0yTZq9TWlTh+7T759viThI+mCfBsv0cNE+Ebdz143FUYzueLPG3q1aHm/r8FIw3
pVElmJzZSTWMoN6vyZXLr95WINNfz3VWLO7lWfvon+JJJ/HbBWiYy7YZL6uPWeW6wP4jPfq18/RY
XqWV8TXtdd79ZzQK0gLZhUlYGV2pr7SmGZflBPc3GJUIcF5etTS6RJMTP02D8bU9raU/lcby0Zjf
Xz8JKfvboBGMbs9/G04fF+jSotH+Sx8s36M7nCmPLVxKNve0RXG7WXZvTymCU0IvL6Okl968auAf
OVFy2bhlQRg8eUnoplwFErPtfu3ltTbO5TykOffEH5aa+xs2lkwAaBc8+3HFPXdcrJ43/5Aiw9G1
eFhB6HSK/rPibsrjCzmv+qB6kdE2XH4KUJgK4YLXaMNkdDFVo1GXxM6REUnkj5JftfG+uhmDZsWM
jww7UD9glyhTk5tGRIcQBJ/FxEIUMJpcqQYgb0OeMMHKizbuNIwk8+FU2MFcB4jfIGZIW44vL4pN
/F7fCJ68bUSfyBzxqRunTXqMwGsJYbxbR24ADSgmmHh0qft8ZIpl4UsuTWQOOct0ijQI2nbnfac5
fdOKlyS12ACSX2eHKC78X0p+26uDcNv46fbkFwhl4TlC6vy9z5RFb/4DO/ia5X9HEOk9Vn4imemN
7Q4dfk0SAVpbDRtT/z1o7N4nu4EA2yicVw8skhh7sugeWVKY/7rFXgEgbTXbgRlFdocy8Ln7jAzk
qSIqIJdx4zUqdfwrruTZhFW0YJoMICeuH0hCHV+zWpl0XP7Aurq9vL23CYHTnRT+utKelqNJDLrJ
RR2aq3N5b0/ZlFzIPhudotGrLll6bgJqJNEPYlGDzZCE7wzsj9/oIWHlNyb5OB5Fu/vsPGgNwOUj
QIjrUI9i7QH8DsRBcuc6dsQ/J6bZFh6Cm/FzXpjhP8RmNnMJnw7iMT1nTtBYR8z5ZT2pWw4347dV
mgZ+CwVaDCr97LexCvqNQcPJzHhwIk1IBhPqSB/lp8lj/pqi7WCfBnR7gv2QV2VYrMyPzXGBY5Zd
QpycaCM3MCDGrPEFIbqXzC59Zu5rBys8ZoUJxddwf74bVOZOZSAAo+I1YMYqSNgA2WWOKUeHEjTE
4O6dk3kenQ2+i5/9BD/BzMHaL6bAjofGoHjRkXLEy5usohEqMRXjEu9DaEon4qGNc6fjBcwyG2jo
5Nw+5P0+3bbNFamUFpXmP/xiO51d0GYLlk1L9MPWgZ7ZaFiXm/t6V7qX57+0NHqiRFRGmhUivk2N
DCnQ82Uaj4ociZh4Xuv0HliPPGavPOs2P67rzK73fYX7g/oSQ+bVWCYJfnQ9lMbvjCwcqqtDao2U
jzrnLZMMn5EdfVocFATCqBOOTqhTMS5PMnyje9/eBu7pzULqUZU5g/IN8ZJdbscge8NnkrYg21g9
nH6ZMP/e/sPAQHxBzElnhO72G61vPg3/fSBqhW2dVS7b0MQG2SCZ3uZWtYf80Ygo4RIuwrpTOg+b
qX/JvbRlNV7LzemvUsHLiSxIY/xIzbDeqxR/z9sue0JOzeetl51Q0a31q9V+rdwlLicEQeQOvEOf
kP7iXehRzcJJ6W2LcFbrp+BtCS/IQ9/oXXqoji/jlS/9jDp6Px7Gw/uYZ3w3+DZbPH4RISNLvGqt
nr/FIpolY+JEIrxo3Opjzgfxc3zxI9bXccz7xE5rR8IA0F8DRVh6sEeslw3DMdFLOCaY5dPLh+pB
v6Fv8j8/GqOx7Uezm9ekLuZ1doiR/6a/pRUwm2EZ8EB5+IXRjFuMNBKV1zVFWrLZDz6Fz+lnaPGm
Q6wyEEBDVlcfX+PD9UuCyKeHyTRtFRChPASGM9ZB0IIHHvEFO84LBkBGfbE5eejaxojbEvzdiSD+
CBP4itbvhJvPUz5L/co89XOMpzdLYgGsJM7d09ljnGbTbPqGRD5PEP0uzIBbHHYZbGAR3nMCgBcB
Q8JRkP9BsbqGZ/eEMCZM6fJdQhoI/uL4Qx0mtYeF3X0tHAIZ9Xz+iKjIR/twX93qAWgG2dN3n3mt
SqGMrvpAsFESbtUcYQW5ZyRzit0IbE2FRRQuOIwBELwHtdhnHNFv+SLNTtrNI2UYuOQOKZmroEzo
1RPKN0dRSDhcIZtFq4BdLTTs1fjn9/dC4AjvGjP/6fucKlHVE8FOSF8hqJX8Z8n+QJGEBA3tXTHa
Vbo71QHFVAYJBNMYyBH4OEQFhHkbAjtSxoTNJvRcqlygbUA4v4zJh1TF3pgskKhN6ObxfDJeqDXw
7LWMDcrSENtytJ6u2FfgSo3pssV8zDcsTKgNXh89pBgZHWykee5VdjeI1HDVoYQxHhD2/n3vNnz8
jtezPew8XJ61yWUC5U3gxEB2wynhgpayHVKCQb0dHhawSPaSDLCIH93JUdgdALgXh1rYk0ojAHlQ
lmQZkJQ+1HYPgkiZ54yyzMoO349PPpu3smQq6C9DzDP40rsdSa9Y39fcGB4PnxmlWBAmdlZ42IRu
Z6cqUrFIqC6RyYDzzYvjBVNPvLj5bK0ZFI1+C91oMCafepK0JYvFlXKyxnY8rPVlBXf8Q16QEcie
MBprfH+HY8Y0Vm0a2aK1e/7WAE/9Mv4Peu6sNJY0mgSIg9xCCsKHUfx5ECezsQcF5DHSawCwaJaR
Li4UssDWcdepcJMq/xVnuf67hEpJfs78AuDoCSTYhTPTcZj8tbjXRMZ+dVbAEyM+7h5R+jFDK7RS
JtLQqs+eZjF+mk+MrGpOSmkyNwa5JzpXjplJ8TleVskv25kpTmVuFabgmWCdE4rqU1HorSnJTYBu
QDIBvonGKCAjktiQbQBCjufT6VR05knNeZokhy6D1hDLjtxAQQd8NuahMIb/ECSxI6s5Oy+zn+O2
+nfeln+u2+ZftAy3m79om2xf2/fy6Ka9s3uMjKx37KOQ7rZd1NIPTffOxsqPxzcoetAjaWs2KMir
wVDTP8R4Y28j1hvsNZIdHxYbGF4dINHFnLs7yD18fiDsoMC9LFf0XighBitxMszRwRi3y90w776I
GvkCXM5WnV12brSRxfDKkPOqu7N39hrplWTX8dQP783B5mUfW5gzteCAlBgJOcaMbkJVie8ZRQgD
U/U86jk/8PTP/wB1habVIeStAINC6wtirHsNMJSvPUIhWfcf/xVdaMQUqj1v5A1GaxEZYZ+RVe0K
9zlwJgKEIpvJ12Q98h6zmNH4+YroPmQ3Vu1VPHsv3ourRcJkGI9nBjOWfzJLvQDG2mi9vnZX4OeR
jlq8h/V2Nx5Xj4hudTuHOk5+gf0v6/YLii8ALsFB6v9qs+CRH/EO4aXFNeNl/7UVyhwcSREp0x64
ElD47e56teJj/iZK4YOoPxzNDyHLsdaj9DaICMk/X9WXseEloExJinfcOk4MZBUj48rNJRCvmZW2
vi4AAtgdYHPUMeo3Y3uD89kx3kzLbTNpm/foRBK1AEZWNdtE7uRfa96NvweLxEYATUaGmmyzhoRZ
G9Qv4N6RQUfJHPdExAsj80519fPNi0gGRdPUSD7fVDbomZCkbeHikxr5vzdiZkU3hSQOI1kUUyZZ
njtOybntS87bqtplm/yc9YAW34IW33LOo+PoOdDBn+kHj146ePZaXsvb/NTo4OhpwYQ8u7qIC1yu
TPrxEkaM+oTvcu/oCaPBaDBYJd3B5GJwVbtrj82Qlc1ejhizF7u5utmhAZHXRUHm3AWek6LCQkYW
Fu1+gzbO2Xj2W2bS4Btid8A61B/6ZJL5TB0wPmBKwnJc6ZRIvNh/4lOTmQf4fsQhK7CO9msnjQCq
ZtOjyVfQdaYTazSC5AwjtXAjhx7PWHqSjukzsqr95JAcGA1nzAO69dVjdjHhpxqhJ8po0XVdRErq
UyH4W5AUu/841dloNXGmzlS8p2nJmGwX98+r624GUfW/E6SsRpMJrLls5DS6Mb2u46nvlbxKk6ft
2a0tsW+1w2nFqizpGmY4irnkuuwND03uEeUG0is/WGw8eg0v3D5673+Xecm/zMtAmZhrgqN1PzI9
gNk2SzDH8ln0L40tKhI3wlg8Xr16fZrfcKzqnqgsBUhd8TMVQfj9nbDcvy6PYKF8bIFbKFyZL/xC
eqVQvu+blGINSY4/ShB/5b/jtvTLCzqh0Z5dl+flLTXOy+uy4TfHDb/ln+u3/gWhKugglJuO86Cw
kNvCqeXxL9tYjVl+NV5Xg+cWp1dMbv9ef5fMfP21kTNq/0Y/zd/NIkCR6IFE7KyGXg9S2d3MA36J
vxIatyAkB9GlYqHv9GaT7bR8GlAqe8dlq3BfSoYTzpAN44WRXXIlANNpSS6WNfTpdBoIbp1YcAqb
HQK1GDLn5x0GFKTLwwl1YHbHdUkqMkarUbd6lNQA4Qjidm1ng/pFv9YrMEoy6v7GR8t89MYc8OQf
zUpIUhmnsvNSODAgUVbOaKH/gpq9g/JYHRfNaXVKoLl/z95jszYLUMPZDANcsy/bBoqGiDXuw3ky
x7tsAuTWV6GOkNgagwdB7boA94bn7fR7UlUPvYSfCDgmkE0bFIrCZhza+iAL0cVGLaLsDZv+FfRb
7D36JBYNZLz7m1FpEg6j4emngxAa0dwTsYB1OcIyrDia738dRjbxWHl0R6f75QTrN2i3iPUrwdOE
rYNz997skLqV2XL5sGrj5vA8KPzoatzIvAVmyN0rn70jJATeCN7Gz+sHXarkB3+0FnRxQl4UDUAq
UVkqumiVXlOnHdkJExyvp3r6kbbLWXp4DSKE82CqB6LvS4qXTO2CiX6pamXQQyVCTsoiALnBATmx
iWhDF1SbjQAVrPct6W0kPwqz46xR6YaKxf7NDCYdSAEsEs6Zitd5e94WP9elxsSy+HlEpv4VESN4
l8FlIH0QnGcpAU8OImUo1ViDbUq+2aJMAkgeYR9KjZG7cV/eafDyjv827tsJes1Zc6bhsZlpOqVA
+Bzcl3eGiX7YhJ80uA1ejMVe7r1ZG9nc4flED//wUCWZkjrCOQugSTwuBMaDNM59DvmPwTTVLcb6
CildzJWWosn9HCcZiFByQVw9polt1jYesAV1tTbOCzVUJbb0LBdAvWk0T7eY4rFBljnu5DKtgdkV
VVBYCeXHYVaN5wddA10BOBsoroDDuziJe3DQvxCzjSvLKGFuY1vGFWbyGcZmYsVmzET0so5TkfT1
rxbVTsX/3z3A2/lbZTY2fk7Z7lDG+y4x1BXryHEOSNIZayT4rqP7iKrlfVSYb8K/CkIFdMc+6vif
g4VsWPKTZfNHBVnqqTVCLYJ6t20ntOrbpiahng6dBvV9ncrg2mUZ1FJY2GrkyjlAd/Nh4wAjgNSm
otnu1P2lFOPkNlAA1FaIgnjHkaRYokFI1glDXQAVstjlajf/nffnffsfGYjrRGAZQbQF3D652aiB
aWhjQAptEn8e98l5jacZ0N9sWyD5il1a3ej8HPcxyGmxhCN4zuFAHwUQ8+c8r/3E+JElgzIqo/U2
T6hxaro4VVFLbfwE03ipUaIxUv0Hv9MJB2Wv7ImFjxRWC/vIYFtCJWKb/wQjxLBIpA5as5ctBbG2
sbG06qarBqVWJ3Uh5/di9+k2oKfp4EUgQV+ADBLU6vQHemBVjczZc5W6JSryMZaYj34HWTFsAMCr
Fh5m3gPQrojVSLCm7XyP7+gVhbRYPqbYdc+juWCFL0FVsEBEJAQY1RIsS8hvbvz+Pgk/8P4LBV8y
EmTZjlQKASiCZAPwz3wnVFzQJ9UXg3wX/E0Yc4GybyNRXJmGASiI25mD/RD3ic0C+zvG2jdiUFfS
VoBwmt6rPvwN3BW8Pyi5EwXdt61PcFRGxaHk1O0cVYeKdXSbdsVCz2LQIMZPjPogMYqexBlqH1rn
t9PhDmWIYyJS06b3AKLwHMLYYIA//AsUm5Mvco0wTB228+J1ix2uvTi8cgFQhSoTnkiAu+aSPAsY
GZzFbIHyvkUscYm05pHzsDZsJHEkR4SkNa/1nhgh6tCyI/GTGvM2noYf2Tup4bEegJ7QTzD5cCTy
RmGG130f+vdmkdiR/bD02ypCOk3n2kMi8o6jo24pEE/nuD9J5fxLwhfc/TUX0F/fCUMjWmfsf+lI
eXeKyD7w/a4ypdrRffZLqL7oyqdQ/+psyWIQ2OXPjPi9N/XPvUnAW+ef3IHEcCiBwlSiPE+kJ5a+
HkLmXKyxUl3U4EC1/oph8iUSkQ9Ac8qprEQhy4Ejiz5GZwDKS9JCfrLilImvQ0m/R3EPgZqRPkDc
2FZfpXQMXoCHfzktggeLoiUNZ4jIP0tChMReIuywo6TOqlQBEy5OVDakDi+5qE+GLYZr82Q/fYFW
IzIs5XgSJ0Rt9EcxAMW7OgM+oULB34rWowhA3CsyvdxtaN6OOrQSNsCuEYaSWoCIzC8zorNT40gG
V9YIqSG1P5xt1tg3d63JvSPraCOD5B8H3zGMLcB/EomtHnWunvQrtB0FMA7+KgRKEjna1Wr5Vwdv
GHW7br+2JUdbgHxbtxejMyG5DuQulGOScqDoqVKT/Ao7aB+mRn7FH84TbMXp2fgVcvX0c00tBSqF
sFn1B+qJxBXdSo+aJ+GOBEN0xC5g5q+CiNRE0BOxCCMkj6W3F7zvMhX3HOom5NtGt7/Uvg/YlN/X
nlW5Lgm4KYT4rGsig767vceHoflhdQugKAwpYNAeXjvQcP5HH1bGS/eU3sahe6SHmG5U0Y90oaff
oDJil3ZKyBS642DForEGeMxgPwHsfhhMOpLqMA4HNpnyKz5Mp2DW/OtYmRYdNdzJsk9mJhwXB1Bx
9N1veqjmiqOFhuonNSqyHMREVzSvco4Tn8DRuG7SYZhL6HiCSx+BUzMTsuZfQTtepoKQBzRDE5+m
vipJOTEyNR8Kzx6T3svIMH0PTnSskxUrHHIYebKT1UhAjGg0QVVypYioEQg0gF+B4EcswooXD+bQ
RXygqlYil0VCK2p3+bt4kQF2RAqI3Bp27Gj0y8uFGX14nvFBs8fhO+6ApYBTUaBFwlHcXA3rL939
m0KEHn8icZN7mlafxBR1U2gqRRy5UUJtq8ncAn2pJ8o90pIIm83Yqi335Cy+VF0y192+BGToHdKi
wReHh3vsLjA3+AhKFWaZTXFhKzQJJimq19PzKFyGhIcbQrr6uDWk6tUaVrTvaIRG+vM9sHOdUeSa
vKe5f+1HV5CDVMjGCNc+0YvBinh+xKDvPS0mzXnBq17QlKmonvVVRbvqbCAacN5dOTbzxrQxDRaN
adI/DU/DcFfDkhZSRLt3WSCfNRP18L17756Hyg4LFf/i38c3Hti50ZFupPBDsdCmQpq3LhDsi9Fr
0l7a8bS5rC9x/eZI5inmYS0M3YT6F3NN3DWsMzjwke0K3Y7J8gdChOYdG+vOCDoe9+MxfCyYpj6H
OJpfHqIm3+8g0fJ6YlvM9psHggUQSh943DaJB6X8NdXk+lW1UQj97Wicjqy5D2CPeENMOj8zpibd
O+NM8oFq1u1DdtAI+xLNGVIIop0MZ1Xnvje7gxE7fDIKi7P1GpKdWHjewrPWk3p3JS0GLe6ShtIE
pmCRF9JFJC52B8LYWQcmaa1PtujuSCuJN1hsF+v1StpKbDRJhyheza10ACCK3XnHq6SDTeyW0QHr
p/MNofDD1N+ReC+6fsmUMljqSvVVAVMLfsZXcxYiKnLAwpAqOgkHIG2Ym+ibyi9IXuu5ugLRzKB0
8CbGgtPYRnTqM05HZGyUt2H77CTAo9nfT2LyNZuxcjdCK17wOPPP7DsaUdcCwnccbcbH0QlDBu85
uPQqXsOpeGji9yoOmEcH0zWhW34rfBcCTazOW6AMA3ZX/U0Zu9a3UxsK1FiflccVp+Kcevd/9XF9
3Bmy3x9eBqdBNe2eBvVZaaGMr7r/tR+6k9qoNipPEIZmyL5J7bI9MQACjNpm5E5AIIc7DXX6E3oB
opgHwz+JMJ56+ApTSyUvZ1f/7gAyY1ONTdGvy2x2TMaq5vOUG87Le3krp/PbGepQWygtDL87ltbw
uCTWWI3+j6cz205VXaLwEzEGCgjcSivYxiQm3jiWaVAU6Rt9+vOVOecMt1nZiVGav6maNecs798d
ruS0COubr86MTe/OwSklqlBYAedl4o7oPQR3EV/qW0ils0Clk2Lh7vFqT3/t1/TtaRZyleTaDC8a
akIPUQkrUPfMbVq/fz7uHCFGZLPLqwwzwRZliAnuk32CGD4Rs9x/a5x/kfPvH8ZfcpJiHShPGVZK
ILe2np3C7Jsnhd9ptlbxb2uWI/RfdKbxNP4lJfIeRHrttAs6zNXaLZVIVjJ/9FZtcKV72p7l/Bmd
C0BV/wzEYB54Ks8BH7/Bw1z/o3kfPBXw7+7qRLLyARrxrOFU0WjRr7oNlmzyXjwTR3uakInf2N98
KUCzZWmFKun1U7x7Q2pNgm9xDYHl6JT03F1wsyWn4g4T5oQvEv8txbavesHn7B9/8StA2g3rLLAD
3lEM/uT9xS1OUPNuOXZhvv8DKAjrb/l+xNHLWdyxWqyWDY9qqVAJo6uLk3+X32k4dvtXOZdT+C9f
Z+tqCYJav6qu8iu4pVzMv+uTINJwKoB5gebltHX/wZuLg6Pclp6v2ewyA0EzAiMoUSXay7ufkRLc
mXxyt5h8NUfHrWNmLuliyZmNMUut14nzjzvFEiNJqxj81czOnoyYbsC8p0bJA17B0zUSsaQnGLS8
WvwMI7m9OeZzGLw59Sr3VTosU17wr14C8gh7zr1F8lPs458Hf5/hsob879AFkokvb2U87P/OSy4i
LWYcJVIibiE5urxCioK/W3ZFAkAnjvGQfjOcNxbLW/TGgshv/8I4nLI/FlIHWIiyRsxgRAQkDxx0
/2oD0lrgz7UW1ktQe8NH7RGaYtMj6eJkI1VGjDGA0N6/f+3Z5go4s5H9OJu+8xsge3t6lMQH6J4t
RzYQsUh6lcqi6/6GwDhszaogtpyrlDNJUlk1if+iDEfyp8OVwPzykGKmuUpn3Vf2C1eQJiCbFrmN
P95Iqlt6/JFjQ9sXv3UJIjtfLELvjhiK/R3w003k783eJYxlM/imxsHX78vxsiNXdu4ZQYOCleT4
RVJnBYPDdHPy7iFd14Ie20nc3b3Ji7W0sJ6sw+wo2bHyKrbgkmZfedVNyNmw9OFovjXB8/SYsBB/
eCh4w0+WNl9taPAHNqUEQnxe8KVwLr64Qd42MhawJ2RmT0IZvmKVKTNDngeyT5kdfzO7Y34DcvKg
oPZx/5BlSv26w85mBGqBLJl0+NWc03tRTa/3qbEwFslcnhMequb2a6v/eCzV2S1soiqZ0gkDBt/z
/9RZ80S8/t5Kvo6BOgvH2JSnl85eKotTMy9MGEG7+kMd/T7AWOgip0B69HmTiZDCLyS8rP1cw614
Gp0kpHiOgD/HCarM8tjjxy/ZuziBiyZfYlnUZ0S5UnEmiCY6kdj2z+sBISnfEd1fPC0W8xXxohgR
zhBIMsrQvq5OVDU29Fr7aL/Yc9bm8uXl+IqnC4AlKl9T/DaIZ6dHNMH8Q6sHvlJspIJQ1TH2JTYQ
BoDKgGuE4n1RnYIxKUuH27FMq0CP8qBWA3hfz9OlFnXIe2aymsgNkBJowWZyo9fdDbCQ735HQIZ/
F3207El/2De1Fyh5u2Kn08EajeIPLSaPo2P9A8ubwnf/05MiFCQZOTyMatWsatqlSwlYqsc0LZR/
xkADpAziS2yiNyEjAF+Q3F1QLUnvSw+pcUQnmdNMCenC6Cm+OOWDHrj0/xDfVPv1z8/+6Wj/jFcg
KDFd1AAcmgf/AguNN0BDURsZpyltZILm6zQj04yqL2XsjFby0FbmNnsfPrJ3e6tGSIs3ePJGN67r
Eu0POiArEBQDjD2gVelTKg8ZCLXgCB2hyLsETxPRrOTFYgdy9kS/mi0GdBLJRlzWUXoSeRIfy2PS
w2o7/2DoQdA8mWG4YXuWOxVTD8lcJKCVHO7vQZ4mKAVPEYMh9qKxXPFUdInoDHEK4jyI+dhf4KgB
HCAwQOFLlve0tt6S+pA+iToGlg5O0CTAvEIegtuILYFQK8R2rufiGUh7JfQ7zfWF9H+oeXR+Dc4m
Vs8dqvrZ+d+JKsK/yf9xM5kADx6SzAkSRF/JZ7on9W8wEMYnw/XPQkpyXPFKswGPVmSdL7bzJanI
V/NflItAmACwZxszyBI/2NE++DYQV18amDm30H4iVhp/aDvpzgaa+OqmmBGLZZkZWYx1KSd2Hq3a
KKTUDOYavS2SlqdtTxPJuiBR4WhTIvBbjVetb+5bnyCx8ErSInlfuRuKk2+A/rJ/akSrSaoJxTxZ
Wgt6WVxeUE2hnYB3vYAbkYXFevDvE9oa0zoNizs8JehA5R7e6eOMTvPkmVQ7IXBhg8wdBRhj/QAS
+LXRNgFlov033fMSu4fikz73w26CbyueZOaH9nFqo+v6TjQHovJnIG2O3OQBHsFA9w+L+ldctgT7
vM6N1XUu39vbdHbYU82gKQdgJ80G3rP3yUbZArzS7wGM7I6FOw1XMVdm+xNgQzALaYBxD4A0nMdW
m9aRuhzWFoKxT8Vv4NfN7HkenxY16p3TTxvW8j3gXbowZ/K8Lugk/kl7DLaZBP2ZbCTFcysRr17Z
PG7IxS/uL229nDet+jh7ykDvSiwITlsdze/VOdF5Q3pS6+89Tb/L1QGOn3/Vo2vznsNfggn7peMS
N0xv5wjOQXV9HyFuJDDwzp9G1Bj+QEx0nqof3MrJ6lMingbLXPYgaFPT0odo68pz7Jbrv1BNrBIo
vZi0CMlfyayJ2gj8SGa2b7KvEgs883DZbPNYX1pUe2UDlZovubljcMXkiZ0Bm3bvGNs+shaijZe/
UFiwbtSiZojZ/glo/vcQ03FpXLWmEkJJRL+ENJQywNDr92b+hwqL5eUkEkdyQTClQCK1jz+QVZAU
1swV3ZbJqNVT2AGH7lCHtPBqGjGpL1btAmnHH1ojfBphusEjF5C6hawlBQBtPK3PTvaSvVx43F4L
mmS9JgKUigc6Ipf7tMaNlMYddKkXnEe0a4DDOB0gJ7htS2wdIfuUPNJVsskXkKRXDyyRMDqK2Hjw
oRDU8MxX+AJT2AskqGR1tPDmmhPnEj1WTmRuzjN1DelR5GGb89wMruHo7eAsdf8+p/z0OfGbZVmT
r1BVYqLf0TWH7WI0z0ahqiwtFl68PHBxhA+8QK6VQm0XXGZEIy26SlQo8my6ge1ahrj2HOhCvMlx
WsfnjoJ5BJWDSK8CRL4/W8FIO5jTLPulQMDdIWHYl796wP8xrOgS0vm0xlto2+KD7vEfSnjlOSlp
RctbqEHxJcVPphDFC20rZRkakDBPJwGgnxgD905MVCsZ9u+/f8s3qoHOiRhNoMm/xBtU0ZP6hNRH
xERfVtj7L9VGWujOB4BS2RkHFmN5SHGzjk5zGuqo+zsbnjYTC1WZoM9U/k2GKu2/XPrHgCIRk/J6
6pjz5gtxRagi6+KiFOyV8pDzZr/9GAdjtsaUwqx8Lb3ze+lRduTtab5DNgS5hYcYnP9Bq0S/K7FA
34QyWa6wri5TG2vnx+KxSoNm8TCYVgq1EypsgTH51OFUCdMKbtVHC7GppcwmpbaGGNDcNKzd4rks
Dw6VTAvByTMklVCT8HPZhy0tZzCGDmlxQ2FH+84JDRTuoOKbp+Xk7ZEi5xBS9VyJaQEtVZ9n9QB5
MUEF+AX1IVrJEiz/z5k8/L2HVHzhTeQEHGNehZvFxxPG5ZVCd3IX4yA7eNUHoJz8vPy1t9Dfce/I
3mWRVXHwkJKY3CZ5nKh8nl+yJQtcuhb72hyXJSksScggpWExGsBNAxo25VrxpZDBmtG9bk8LmGky
mWpoyL/ZJx45tTx6tulRRZHdXp2X1DeoQ7e/Fj2ppS/1ZGOjnnDsLXW0pUmfGFpaUTx/wutWgMdI
wOSe0HgR2nG6fh5RysFJu9PzywWkASONimOX/YXqG4h8OpYKOP/RrOZ8pIPQfcw1vNrBYZPed3YZ
WCg/b9/j3OvjCWjLx+E+489kmELToUzuaNBAOBB9lmEuXiwM1HX5Wn15KCFi6/yCNTVRDEjXfCh/
DpRoy+ntJ/0pj8q3tu51PwHuYQml2Q4O7uucDmjNbogKPMGoRQ9R9Zs+HHtDMA8SM3hVXMW0k14k
+/aH8GdXg8uagMpolnT8sB36lk1cnZW6oFFz9tYu8o0B8FxA00VA6o73NL5EM0Mvb8NtcOVJp4+f
UU83VuizUFG8ofaQPSElTPbXowk4zXvCvrS9gqaHCKmLWHkQ7Kc7Ugu6ESjw30w3uczHh8UITS4S
OLphQ3veGVXrFRxSEk2WBWLy5DvVvZPuHTAgwwubYjLxSOF0fVwBzXAvucVEY9Rv9wXKfdq2aY4I
oNjFpA83rP0X/VfcHcQPDALLUmro+/pFrB8wNZhL9fExk8qkGHcUvrL7qzo9nc1iLYYyauQIRLwa
UIAZnct/beKQBlXbYvWA4Eph4fmfWdCyGWcQ/Qc9GJIuJFI2Ci8IuEQKopkqPuVx+6y+GdT8hywF
RjAkYBXDm/5fy0Oqx4dA+Vo9oRfk5joLgaja1bVFCXK8NgjpFJqbgwhPv3bzPwYkXSVoOI07D9wp
KhtkYTj0yL8C3ZovdFX5sYHtrOdP5LeC2IptmTzEMBasvn4GzYSoZFt+SwETO+vKXaQPn31Oii9/
Vrv0A9tY2fqkgnIKzplSfRSsU5BOFrbrhsZXz7SXNJoytEEh2uAryy7PMqR7FY87LcM0Gt4DHrB5
PimnX5xrIm1+qJNiY/4g0N5L30MsM8WtXj6eDYCF++Ccfg6OLOB1WJPoIEjCoWfiqSTz5hwaEYv2
5VcW79sIeadTfMj3A4Hrl74QxyhayEb/K2/JTkeuuF/Q1GgGCVw4zxxIoE+D3Rw2a+fsHuCrlDRH
gdSYv3Q6k/PFpGJRusYCDTLPhKRzuh4Fj40s2dyKW3yY0+TveSMEbRdvQw28GyMfAgR5SrGoUF1k
o8TGQkh+w5soGp3wkSz8RAsw4pnjwjDBmwLTbHy5pn6zRTaLkNgsWelQL2ZCia6FrWxdltAWEZgo
7s+aMGIy3UGVIZcF2QI4snzUuMEAzFht2ouTvGoH77HpS/cC8jmZwy5UgPhAMlcDbaZAmfhJP4Zn
m1GwdIfBG6+7IqjwrLy6NmWfYHpYXd/RlJ/XkNma9+vDGcNWQXQUa7gY7fmM/HsAqgOtRhMTWCWN
/GAO118droUYhPZT1BKRBgwDYpd8t6wgxDqFd0ZGPjJp2ILNGZ4KZzjZqwd9Yel0R165eg3EXfYy
Q5Shk6TRIe2lZODBpnBv73b9kiRBSuH5IMr4BxVqmj9Sl3m07JLX2RWDGST4Nyclk/EMsivK9Cl6
a+RbVPKGMQyki+ndaaRcTG360NMHUpspKek3Vo4S10EfJwa7g16ftl27vCcRlNwBfHsIrpiRuFXc
fk6+J+N+Whxtz4abHg5w8Rh7MewileIP4vJTt+YF6C5pGgrpt6R20u3oR3ZwxqlnjLwb20l+cRGl
dnGWzKxPLtG9W6SlRxPNjG4bW9Ti49yvaqenKtBSINdrfuFd+B2g62LEpO8W7D8JhbrTz6DP+Nu0
gQQPSGPRAH0Fr++QRGQHMX9GjGoYwbkPizLo1Cmulz1miyNK4S11Y2t6KqNmsuhsP11RH9Q6fxTf
rbk+xu5S25X8ZJdTHh0DeF9i9pMCN01q4rQDD0fxJr8EQsJ/Qxtgj6DlZJuTT2mLBn4h/HxG7wNn
TAj6/cXVPbwdoTPyd9DP0Tth51Tirc7rTubiPsIOBQcPqP83erCvgYQMsvlLpFM1ZRZZFGlpA17/
052WSr1QuiazCr8Gc5EDygbJnMw5wVRIYb079A7634KFe4UgXckWzCCTSUkXhBPl2w67jnrXoxkI
BsV5xOAwWUJpGJxmf8W3BHb9ZpL2IpRGrd1dfxlwOuP7gEfSTd44+6nrngqZgmeXpOH/TZS9C6Zi
YkNqvFxoRWV6uKm9Pkklz0S6exqX/jnqio2pmD9fmGnuZIb9ATW4LrRmXXzCeUOwMapxlG1lbQGZ
DyjBstq8lKfovK8Rpy3Kn+sYf5l1GTDgytwZ7ZKN3L8wXzRV8NiN8rCGTYyV7jrdctBcwQqWEP4H
NFNdqOUbgl99OqJqvEKjT2HSYLvo+1Ad+8cT7l8qDgZ+SasvFqtNW5Bja7iESatA4Wpi7ceGi48I
KwxRBYtI42UzgeDvH4PTeKIgA3xhHSQK6X8YA0wMB5k/gilSN8ou7WrCeCIN2vJxCavcHb5FdIez
gwOw/QDNo2jKybCIWpgFyxpKlsXLCp/6tXnM9iR7UkWv0dxTZcmRM3qaNS3v08s7bQTxNZVEDVr4
7+3dWpnUom6rBiMbgBgM1S5xvkc/xhZPj9ef9k1scY8oTziUljdkBtLnBw6OWNiCT16iI7IRleUK
YIfFnK20dVGlWBxVEtlHxha3gCOv30SXj/EB9krxMUedduW+FSJp0cmtOKgpuSP2IzH4xwIBiM0g
iCCVWFjY1W+4riHHJxIaYDgrLmYMOQOGzPTZrB4HKGifL9d1T/UcEzPRFIknIX7MM0Qv89tyDPkJ
1vLchpV8W5oRDGRKRu387p9ezuvLWvdvy8u6nlnj+HJmJB+mDdjMaxa2yhZbJWkrCCkdAIzDpEbh
4i2w5boanCBS28miYL6gMfnBh204SjepwysYKB3YVKqU2E0WUYIz23oMfFJMsfpQv79+1nRlC69x
v75irmJ6PKEFsQZkuMrAuaBJroXzBSYaDSvNsT+F9TimwWE+Z/jZB+eCFkLHMFgL61N42byyuByL
bFOs6oFsFweluFqdKBtiIox3AoZXU/s42/Aq9Dx7YjgTOjqD/G5wU67YHMqVH8Ualcwb9gZ7Bpbo
otDLckOCo0bcTIK9KIdFykfCrzBC9EaM2du04x562q7wX8wx/oa8HqcjLP2FfEH7Ad6WyouNxaDu
IVEcppXC1OVu47DTgh5keDjqxMAqVkHyV1qMiFYFG+dP91hEsMHz96OYj2kIqOJhO0b+QD5nfFbk
u8feOx4im43qaswuP60SNtDbCMN3dXBMXf2nfzswhwOC1RoJuGOoU4RInBOACWaQ/j5hQhdbPgFO
CmIk1mMC2GjkZ2IUvGMRBMXH60cLu+1the2FxsDEMAKnyorlA8pHBt6CDZMLuQ3/NW7AhviGVpNj
lh24KszGMmIjxSz4yFmsL5GNj8cFRPXkH3mLbv0z0ad8zsmxCLCx2/D0wVkB2QQY7OG6wJ3blRwX
rPQZ147PbViV6z2+lZwPL6B19UBECWuFdY5yV2DvdBh6ujcindpwOjXEHlZNEMvHDJupjiUUuJVm
JegzcQGg+qB7NjUmHBXEplnZIeYK+LnuVVscOJBdwqxY4ZeRiUmHLERQbvh9xXYUFSPKC4aPMQhD
hG0KTxoMkAtOgI/fX102kt1ty8TlSOGCBYJhEuRtc2evlXCWHpijwX/rl3KNudbkEeRmHveONgWk
bJiHYGaKIuwS399sau2yBnykXIdbHexv2xsrEeNPcX6YOHynouDf80sfc6gLjCgtlMvLfs31QHSK
qowVqg24qjEEKNojhCOcP8TyY5l+nT7wnEAwsWcvjxTul8nA0r1zhG8Jqs58w2hEBcs9MfmolBXM
Zpaw9vKT8cC3uBLiRcnuxR2IkOMZkwBzwiq6hAxlBj8qXzYU3Qsf0nIGHSew1Fe31jAAkTsGS5sD
Qj3nv6BgNX395+/lnPN9Al2fqTU7uZhjI4grE4bf2UOxzXqMlTR2biyg3DTE5a46LJqtQP4GYxxq
TI1vLMx+SDHYOUDGg1IIk69/BBfa5THELxFCblgcWM7LroNQmhPnVQz71ZkCjAn+u4c3HmDvEI6x
VGQOgKLhHSDDRIa4xvwu95MfWF/xmVrH2JnVCwZEVQeYZQAssqajWQa/YOpgiQof8VUkfIkxxesD
SPcz9a0fuTblnivumfEI9wrsZGA9+RiEU79bXDz9jeAJo0OYiNMjpEna+dBK3efM78sWizC8swos
eBmpSFE/H7fpM68VC49ROFAQccZv+X0hRyzmZMhun1eLelss8+EV24zXS0xZ4uv0xa1kcoI1CRcb
+TXyR2aP/AEaXs6B+UdtBwku7/XWrWG0+RPaiZaYYsr5y0QE8YcAiCCHoXchzMa6nGLekXkj1pmw
rDwuasKNGbacONsdN4JNlDnXvlw5QgP4D44VE0I+8G/62v5tgtk1q/MXGywmYnQg+WD1ajH1/eHO
dN9UCIftjb560vek+uQCNkzUwhmpbq2y07aA3dxzGIxrSCULPo2cHT003qgVcheXGY2PnunkWDGI
hwlvcKfWzQ18xDQR0ILqs2mIzEMExM/DgypLCYFQA3SAVXrEqKFThE15h6Cxwe0iHNE8gvnxgJGT
oCVbpyBgzZv1nj82mAax7jEpg27NHVRcnEee/07eNRgqkABg+boq3lMwDeYgHIAH1gj+mfXS07Th
tekqTIoS/3J1DfNb1VnOxqtDvrUsc6ln8FP5/d2cBCaZiD6xPruO0PnGZ6JcPm+Utp6ptpOEoBLI
sYnebqdlb7w+SkD8Hk4e4AUUz+GwuljIH9LxZaPTdmLM0GfjKJFZV/5Bz1zjegpGWjQ0/PIMteUB
562LoGkY/1SQVNDQiVcmbwWF8BxhjYfwMSMy372DuV7hND5wVy3F8cWMxdkmNjvWeHGfWaAAh9Uv
o4AxiJA5ken/wAKDe81A0vECy7xKY7Xs6yl4N+biKyDCRnNYBqEXhko8YbTpNBGo3hJIxNi/HJa1
Oq9Eak4SOK/w0ci+DJwZZgYsW2Vwq4d3gkPENqnhNTAGfvIUxH4dN4O2jjgTxpKX0M9SCYx/1wCs
jzNNTtg+zg6Zr50prlXstg27LqIVDaupsgwP9++Ui9rg4nypgnEVVXY8jF7ynLia/m/3qaW/2aea
ddZRzZliOukyqzZnmEbKICaSg6MB+NqhhZwQzU3iQWG0F+UMW7vsk56C5JbOzbN241AfAQyqsb0+
RSNwixjjiAlkZD/dJ6uWshzLJM5lPnJSvp2Q0daxidsUdjoOVv4CNYMP4K20arEcjZrjEDZHm64H
n326bo7dsTkSzpl4BP0orErkpPjY0vAGXMs7fB4awKrxGpDAQbKm3afab9944ATq2D03IU5uOncA
syIqgqCEnZtp3lkjyw0eWtw9IqVf6AnQ57QbaLXwrQ98SDKdkJ0WC5MKBy6KMAjYcGwB/7QP9XeS
xxCqGYM0yBvjXFrRr24cYSKhJwtw4X+3WW451/l4U3z0m8M/83X0PXyqex3B90cNUTvyyhkHQFhv
TJugPkxzxX8cvM+W2F2yVuewWvZn0JaVTctZ7bV6ONdxMLzbv49/SKwctFX92cOs74QLgDsanOLq
HY7DT6/ASnP1s599Vy8lAfzE6cZ+hlVVMz0sdWOVxuPy4/6tt64kMwOpzdkbtytyssue/60x6tpq
1I3FjwVHY8KQnQmh7g0LNX592VO6Hja1Y8ERCStYKPh0N5HaTgOwFgt3pmKTM1CKxd1X7uEEIjbm
ZuDgpmt8kXKn9r+y/UdPkjtY9rQZU15MQrw8iN/EVYUWKZanExemjuGdQLypc1Cd7ClNMc9M2nXS
nxmdnU18yYCa+LdRmFNaDLvAYkW9vD8mcWv8ZPdNfo7wFOtJgAFcD6QDE2/CWv9wqjlyGGpq4pdK
O0DRSohmIn+hKRren9KIAJhUviEMwv00OFO0p+MKSSAum5hK8xRjUWG61pBN8en0KMhhZA7pdEtw
+NchHY9rUpbZ6Us7TbEnfi++WbUBAFgavha3WY3F+qwjBbbnewxH8bRxn5aebNbtkr2gRoBPwsWF
nnAYuAEQdCCYO5GxJdmyX5qwtsH3MFPkcOCAq+xz52tQbU020qcfku3nG8zY9xrSF1wNoSWIzTFm
vbgDzTF0HY4VBR4PLVKJqIgSuR6JauTwe0MCi7zrgnZgc1OX+b8Ll6LlECGcvBxMYug21MRrVGUN
oGr6PYYuSE+Ad+yVrZ82qFKfXYtufwRxEsSS1VwgKXKqPvEuewo/kFjmSEdslTxD4lNDD0c70i3E
VLfjYMzOz2DdYg8nABZTJXb1Cg9wmkFTdqTHjnXiaDOUkOiBAPLfWDjEffUSCeaTsPMrHpktMfIO
bwcda1IarsQVerAZWBYVSRVUZDNOcVBcMIiHlFQynqDkWOu9kyQO5JnFdfV6ZnqEh1m2mRljdhJ0
0ZRtLKIgVHD4Z0nNs6M6AmjHtGUwAD+xG4cDAJYLSmXG42RWJjO+LS6r09aamV6L2TZiEfT7wYW1
fEx8is+iz9VmfGjhCX1eQGimaoSwEjpLHAyH2T3brl9V3ooNaKQ7STY9vOsTtgqs0Qu/lQgke0m/
oDjBGWVc4Pm/J9X8xBuKfauUCBXt//pBng61h0oFrY1mDE28j634ldG7wBGjXHAunGa9LwNwQ+Pk
66B3uY8tY7rSuHgkx4/NCHsm1e1GX0TvxDAkAdpt0Vk0fSP2sfGLl6SEZqTWmkC03LBmCHCGWQQ5
nOROkja0G5DINVOKsuSGne4feyz2KmFecD7tpnwawKGGy3AHIR5kc/ykA8n6HOLFpb7ntmPaM0UD
LcBwDkM5ih7bAe1Z6txxrEtAdvzslXz0sGC0c/JWMlW+bL79xx3MYyALq14/+u1Jp6IJqwo/aHg2
RT7F2AtPuPsCcLMo2LKnFPOkuwhhyD/WgaqLMAzLThurnSOtsj9uyTumY7c2LLpYg5txjfGlO2B8
d/kpLp+IPJTjAWcrbOe32OUcXiuKKdKc6FYFGHz55eAkey0vp9ftc9TGgBFoHMgIcZ3qyRt6fBw2
V1ihb+frEppK3a/U+2tnxBeFI8KuTkJ3ppbbc5lUd3LCW9QdgWIJGZ4gD8cc5j1OOQMolpcqgkCA
0uzB7s24gpxTM2natxPHR/MhDE+YSkidsJkKihKjRDc7SbskEtc+HKj/11sQUSAQHDstG77Mhsze
7vzHDruTC1DUMG1WaUse3A5hnq0Nc4E/X2bF+M+0rBU4l2skn4bXWkhaRjS+GI35YblkZTc++PlN
nx+ybV2uwYDo6aHfPBMPLCgh7uQ9hQ9NlfidBIl1BfzrWnoH3WUjkhkMvZe47OqM0ZafHZsGFKwx
61MR2SYebUrY4qcPODuJGRvn1wLm4igysSepjwjR0x0OZhXioLtTYXWOs1d8Zgipv5DbJ1j9eX07
O2NUjVyYS947NyxLI/X2oifwY4z1iXFOfypKkDHo51WJe3oXcJ49AHHpKhCFuJw3TP0oHr5fab9g
uzqD8zjiFgPNLM6P+RUlf72yQY6U+ATWjAdxnHu67SrfFdatd8AwELMivHzU39m6J1L67SwM2LEZ
uC0fV0wHl83mQprBFtFc123jKGen/qYUkeFqTCiHKvFqUd5e3uhKNT98XJMNULLaRB2x5tU52At4
HzAzkLgoe6uPr5coHQXXBhpyWb6K3v/u6UBjhJa0YaHdSxpCb9ZYwrKAcLwlkKN9cqxRtYDOoa4f
AdirA5P6mnkP2rUR8oyiLwVu+R3DxvDC0ltQjMjeisurAbKWRP0na07+oX4ad8wPnXvjphqOLfdi
/6CIUlPRKFj1yPDg8RDO0JDkR4Xa6SakFhSsr+4ARaX17MsUM+LJR7Z+3N86dQXVusJCyJ41D+9A
3tEFZ3Wbqk5avRR6dKvXCkWJ1h1DHpkN9JU3SCYwcGURuwGRORMVLrva4UNy3hbV2sQM+eSNDY9a
1HjsmuNgtCDGHNgS5j2+uGz26UpHwLStrN1JxYDIPZ/d+uHbeazmKx0NpD29GYz++SG8Qyr7TQxv
VMHFmWwNcZdycxzONLxtXX1t5m6FPfBtdh75FXwoK2jAB+CVwY/B9aabpZP1BSBdcYy3FiwZaWlD
Oft1Yh151YGCJBKFFkIXwv0Ql0QDx6JZUwfVOttzCYm46j0TOC/mTF+950Ri1qLeWGb6NGtdosCL
wQbdQfULTUiWEba8bWZ4E4QzI9z5YRi06YzCYfWafgAB0N4Lt2vU28uRFd4yzBhvoQbVw2lPw1S1
WNSJYygmXu5BblB1ClPQ7M5VOAR0HbuGYlL+jxI4hk7M6h4zn3Sj91P1k9lJHYUSxihO3rQCb73F
qQoq+Hg4Lk6toP+ls9Y3QYi+SeEnQKcZL0fYtwDn+qnhZIVnm/M7JdFmOoAmtL5BJQAdmeFeo4Qt
rHVTDILFEJogdzt+Zis5tsPnb7w+unvUvaWXIClcmnjfTb9EAwvP7phQVviY0JH37kEo7H+xwAex
Jodnva9NJuAU2/3yGlVt1BFH9dr08dhOlGWmBezmFTLrid+BcnS4Z7tlClmyfE0Q21DdfENFVn8Z
Y6hMoWoFJ0YdvkdR/oUbhz14muwEUwOOVvCAx/xRUCk0HI30t3dScGAEoz0oB52glC0ViE/OcQI9
nB327Ne4gWCDNvi322qEHmXEiHXyg6emiwzgCf8MNBuEtOyAFDUmzhh6+z0cwTnQRtM7Pt25HmgJ
Hqw1QTH+p5fG6XfNKG71BTsrPcNYhKIbBCrNcVPMAQqnLxz7VQVk302WV8K/nYZ+I2zHdli1NFga
iwfBhY25uwKq6hieiYnrt2VJuuWfMwzHEmZvuSuqIshZ35NT5xGehlzEHA/xRkV3qi6rctWda7e/
ht0FVgNRgQqUpIcUQ3rL67DBsH12QUzBOgyZLb9GW9YuR9fFGQzu4tkWhr/+uAMHDkb4yhwxHKcw
22HnW6/SOqY8Wxzp6x4oaImpcLDbjJu7p8BVHe86ouisXY3MzaSR6vK9hhYJWIXSaoAjS1iYu9fA
Dg01Nm5vGfJSPkGNHwrr4ks/2RTdpqKXFwADOirLv5m4dCI+Cm9dONHCZOSULHhnfwyk2MTXYn7u
llW/mHTrRzI7oKMGY+r9MVysA8gLB+AlYCjBCDvkIezL6EZ7lxOW2V46eJhPKRfXgm1OEGW5ehPW
BNtogpwH5RmEPuPAzlzrRKDqki3r1A2unCXxO+ap3qSODUpW439qCudmanzrIDgvxids1JqmydTV
WZ/j21eyMl47WaoXw6oxYK/mx8ZXNOnNsLtefKT/ODGdphVyttIlr747EL2qxBurn+WvxpIVwe3N
pzD+arh019O/Dv0wRamzg39fCdEUHOBK30ZjPhzFXxVeiIUBtv9AJ5/HNyVqyElHgWX4LTbNGReb
iJ/bP7PT8HxYHPq4H2KDtN0KlYwtgwE7Mwus3Hw2sOCjS+fjx+xaLm6QwS2nQdiFvK95OSvrWxVW
fZzf4q4C4/bPadgABtNKpI8VVNEHj58bZ4+OGOfL7lC8m+Op9XDS2r0O/iGZdUBPF2N53lPePAAx
GNxS7qEFFu9X4KzlW3d3FNishldOYDTP1GI2QE4Y/Efp04jSr6jB0RDKjAloBnV2LZY3qCDLEY0g
Bjc1vP4WDMRRtNaynTMRQoLVOfRv7Jr574G2m/iAWgvzGmIWlG6olYMH6JszWGjPXZHKOaeJx9zC
C52SPf70We6bqIWQepHqMzZoAEA8zfIKu+PmPJAjlrLY8bbUc5nH9GODXZ1WbkoKU7o2VJ0GgrSr
I48ntKFH2lK9xAeSohHer49/JiUhM9AOLIa0c+PwQ/MQGOCX+T7FTRFhEJ7dRUi1VTECKpc2tV1a
PPZ+SWsE8EOIRlCK8bGlhxwDH/be2TfKgK/k5onTFR6sEpt27CDCmIKdaFTiZ9asNcMOdTo6IdW3
r54FX5wmItC/Mu9QeZ2Jca93I/WFfo4LneKOJzSr6+gkgMs3FWoNTzJ8P7mKyN3BEt4ScETwXnK3
3kEjk0KEc0bse1NAspHtXMF5gBbxNUG0ACPv4ask0Q/vhqT2DgGEe8p2C6Jnb42Jl929w4F1aVYZ
HnapDWpqgHmIF7RxnDg+CRVpNo7aZ/J/nOvZrM9sAbA6fZoKFtCPGvDSmd2wDOrzDn8kdp+C6dTd
/QHvmSxmpFboAu64nnvJDc6bg0+GOSJio+zgMQ5UUgMAoiLqUJZ9j14pgJGIA2qANZDYyBFw/2fC
R+hAR7jfDj54D+Lt/YOdtKm3qeWfKFdM8nkCE/MUYj+NB7sxWajN6jSsjNOqTMduSve/S/aYm6kZ
GBfTPWkQdDG1rn0w2frGcdCjwJuAa+R4zZD4ajRfKnFWXmFXjPvPd71B9x5SElGvMVnB6SMZ6FJK
QpeFFKpOc+rGNPjIKeFQPDjTElOlakeuQ6iDK/+MPIdi2p4i7aHfsLqyMMmgB1G0lNBMoEvxW9Rs
5IjY4NMzgT9G0oaVr9ci0tJJ0EAllXcGWMF+sCFUvqH+BuzJ3Dc4CNS7VaZdlK9HJrzbvgKQjM7F
phix42WzQRWS0oFss7WCCSmMHSmgywdiswImDF0RwuQ/NJ3XlqLaFoafiDFQQOSWjDmHumGYChBR
FIlPf75Vvc/ovaurKxgIa835zz8sQSZKmNUYR96wtmyu8gmvo6wW4OPlS+oOkzbIqUOvTNdMYV4z
Pd9UhpmBJsPXZU3bPFiHQ7BaBkGrBDO6Wfw+wmOFSMo1kamu/Np/3lxDWLDgovWBNnrIFWvwww/U
mH+2kKAxS4RZ5fAo0roHC7XzB1O2/NaEan0vN5oydHpF5S3D2fCDCk1Np/JKBdgrrO+tXbeT5wk+
1pNzTcVRP9zvCT8pA/hoJAXqqlsXjhbZPPFrANWP94PrNGAg+TbPPgqrXgubmHECi//d+kYjkK4W
4tQCM098Pp2io8eefq1knpFNQH8Aj0w4HbZfCMsG2hMfoNvSjskHc3VTxV48cpvqwACgZkehmO+c
jBgcls7IMeBGo3HVnZTF5uU/ibKB3JIjbxrnL1djD2vcmOF96WnkXsuB/gly5AtoJJgjgdUjocQ6
IrcYfFEE4jyvoDYjoYj+j3ciKgaLts4AF3uxzboQcFtiozSPvRBaa0+xdIzOGA3jMg989bCSjwuX
eMhgcv4CjqxtTjWMnw5QgHTMhoNgHIf5rHsuFTV4EuYAEVG6d6FlTt+v+2T4VoCbYNAqjx4wxBCi
5Pc9ppSTjUi12wiDNXW4+lBp6RC4CjmikmGtqGP8db6DUaOGThK/rYFAqhkKdWW3MEpa5fLdTop7
aRsPJkSSelLjZPSR1NFAx3H5iTlYWjj1cHf/DsyKqc1X14meyidZ3rrvZ8RIUYOiLGM32TMe26ci
n7PBi920B45Rkl9JWC/FU3tRcN+cSCppi8yd6hr9LH1Erwrpob/YfSNglrfPmJbqBdo07hTEj0jY
v80J+W2i/Goy3LoU2WqPyFIlWSrhAwX8CCYcLssEc8TYKwN+PZw/rpdw6Wf7623oSLpXwOSYfT0E
PwlbHOZFPhYvgu99BpAe+LSZQKH8tLcXdxarI4sccduQDK4M4bOH3W4HrFWYUtsv5rM0+GdJF4g7
jjJiKg/r7tKJFYaelthBZnh/Tc7TQjWJKR3sRLqiod2cB4wsemi5wK+yeeN9arwUm9xapMpkQNnG
ZOuUoXFdxp2laVxEk+/TYeiTc7BKmgIudjtFPrb87DpncMmoEWE27oQ2kz0K0spIwh5oqy8rGMQJ
vC96eQ1WK0wAREyxW9+dEqZkRnc/OFZK0I0SrkorWZJU+DR742zbrEhU7PtU1K+K8PQtHEVK52bM
K45RsSnTWJ0SONM8frt2fpcWpQsIM3xYz+6HgdmXtc3PuvXnpOzwQS0Qa2ZWsSmuVPgPq52w7Zr3
GcJUO56paKu5Y+nvX4yYnis8NAe5jRci7p5v3vE4rlefgf1a5KvOeVQkMKGhjqkYYM+N0q8/vAxc
mle3AMM4PdKAAzAYR9dHOGMChQIuti7YI15YpL9mObmE2NRxCEdv3edyLuDPG3tNOCKWOBm8x4Wy
UtSScKcxBytr3UdmD6AB2Y/ZJdt8sQH5CMW3FgIETBsip1RXertfJ5rA0M88I94reLK8cf70Okxk
BhTxrCB+UPeghfWwt4BAY19S8lsyqN0uSZ7MDcRl89+HBidwk5amuGUecRP8L1IATDoHs8NIpNnc
m1/CteY9EFrgiiJeA++Sbk/KzbEp1un9ShQRXss0SNx1uBOVNuFCSgitySZ/6AuLwHruuQiZ78+G
6hoSU28wlc4wx+7drr0xEmc4XXLP45NRWfcrm9gDUw9SX4GmH1iJYJ0HUmW4X/jj2MuaFdHwQAq6
k5FRIPeWMdCK6ifSRsYtNIUUaDZeXwtk+hnaiYzWVPcANtL1i3KGJWtczwf6KLRUglQcPjy8pg5C
bNUDgmYIp3LoFfBPCMno8V7GsoVZGmmBcexAAgy3Tw/ISzdL/6X64Sp1H9O7c8f4I4R74CTI1qRJ
XALyBu/XqA8PhJxLuCJEpSSLniKEd59s3m+DEk08u+Bw/sXPSg/e7Vx6a2aKIEli7E4XGNSQhr4Y
mzES1ubRSptXzT6dsYIydEZmRpQABiCORmXgPJVJf8fUIBrTOn0PNJJAziPDmJeZx5ZMT0i7yAYv
je9ERrMtvj35p4ZFQTHhxCCpqCljZ7jERW5HbcjlnojBdR//J2YiwMf0ECCTcLDEWIKYoP6tuZKU
8mQa1lc8Rg+irCnFrL/3PDz16ZBpP+UGFLXUJH3hTZWkzZUzrzy5KcX6bUwo9JWP90BIl0slkLFg
qJGvCv8ohtJRMmWLXEWdUIg+j9I+n2e30H769RF7Nyib+UTkdCYQVoioIUN8055Ah8FulI8tY1XQ
p/qzOAzRqbeuDk8e/rdHxyGNPsqucr+T5sB0qmByVTgcACxVmDZShNDtiLRSRuUUfhEG4YEGj4QW
lJgWcVMQWsjS9nAF5xdejGZ3lYvBEHfNjftIOfP6nU554O/q6MYRUOe+gIi0YhAAOlnemjPvkZtf
hiagfFGD2B9edV8FyzThkb6GUG15HO6UnsP3ORLEHxHElI6JG+mvipuum4arjuoVBVxfd7hTh2D9
xHjxYof64v3Gqhvq2VtElbPX8AIr7MOdB4ANQhrkg7BMo1E1YGBNWrPB6G73hBUHLFpzIdAb3/lv
gRqJUYQJ0Fey+NPEUixiYo4aQAQWwREJAXt3WJkzN8/PHB5ewvq1YpBg7AHeEOiUW55dww4mFLrF
I7b2sQH3yAWPRHWU2TJgF6lqcvCCPfF1wtbJvoiroOUgzEJCRHel+1yc75O0RvZjeP2dGLtZlFXF
+XN7TAGWhv59pez6+89FHXEzlboN5lUFXLMcLH3OCyhnzKh4c+SkKCnguClLDhKn4QjmFJC78N2f
QewvkK5Z7KDU6wqQgjM84V6OrrKGJFP8pC1hFtw+a33PkEbSR6xPvT7bPkEn9Kt0SUxO2I/bGXMG
dukc53waW9WHnPN8bPqJReMZRW7xHCHeZF7acwZo37laAP7g2GwYWQFV6sTFNleW0OFJpNfsILhx
8F4/4ZFGECL0ttpQZXJbcgAVjDjZ3ByKmEEmPkprHSCJKptkSnbIM6epwyJCZ1QLMkq3JVcnjPFw
Klavcn2s3heQU7zn6l98bMkSDkIkunCYm2sqT+HMqOecZFEm0wCZCgMXp5w+abtRCEXoAKDIf2Xz
0pf8S3OO59wbhIljEs1kjiYapgv0Wp9Lj2aKC1SK3Oce4Qf9f5o6lDdgB0Zm9U+hMO0CkAXKFWEV
7L309KQFAnaNyClQUV4xA+pMYUMIIEw4KBPB7FT0PcJpKYw4NmCM3HwERUB/GNrv6V/tYzhsNsyQ
euQEWRjaQnEWO6Kr4sdjUaGib0p7ARRz7mfwdVNctuCk7DXB4FcHAWHRG8LLoyoGWM49pfLSeJ/C
jhyQ4IfpAM+1jPE93rCiAJvF0x7hxySN09+oGyFFYv5lkkCNvUE6ocWitkWYcI88UFGFc44sjlgl
V0cCOkp3zRxpWAGLECrccCeNlUt+oON5klpH8B1hVtAgE+bWsqnVMy64YpYVbj3knVA5cjHjFONB
Q38T44aP3JnMmz+aAdcd5zRP7BLPHrzWIBp0ls7Tc48Q74lMZ5mcEsnpoydkeYybNRrB8IcPRj79
qhCCLTKm9K8N0tJaZ66seOOi+MD2GhkLs0bi4tdCbIApHc0kPGWCPu8efJoEqjm7oYCArRBFz0J4
ku9ptBD3Sd7riHf4E1JQa15keXF/mFI7jwKMnXu/DyiWyzcF1NMuXUlGAKgav1K1qyDVg6andg/M
ZMqVlRrkKLr9Ewsp+hRlz2G5X5J/Fw/UwqpyJRUZh811hTIEgQnUEwpmEv/aG9CtqMpvsAZqwutx
XmA2aARx7L1OTRGwBmL8S6AsvqcaqlIFd9aTpPv37wGKV73lHgYvMHqL99fFZ5GpPYDSAJfnyIdJ
MQYRg0pBIDzsDmHACIbnJcw8Oj+0S7Iex8ZMW6lob5GCsW5KBywBXrpj7GvVfr7stzFSoZqVLsMF
CGrPUR+9pf3EYHpA5wAnspspmK2491MBmniJdxpsUM2i40dcm7o4pzyffln6nX7MDVHrM8mWfjoU
BHAy+nYOCyl57kkGZqY4G0rMnxAZBHDq8OYl2ySiq7Ih3cFn7R++NRG4wGUVuxWlDdNxwsGANAiX
xrqcmRk+SWSBYuaQQQLuefG5pwTxr8w1NmYmwa6hEyJfuWxpbD8efOnh3QZ7436Fcfw5slOEIpyp
HxFxLZ8e7biSRvfj66e7WznKOeCs0h1ie6QxhzBrSYAngt0QO/RLGsorrzkDy8PtZuFitbQQPDZn
lfku5n+Tx4IgV/9vvkt+CgUr7pSXPMgTRxjtKG6F05zkkpsFvkeHHDkoB+rt4xjiagQjAs3WijEV
drm5woAa+hMXIPwFza+g2f9xLOYf/73Vwc+27N4Re8DAurDYiGrhp+zQikSj/Nxrg4QJxNJYcZUi
VrGZ1sFLM3GZ0KiGuH6iZZXMoYgYZwj5hHSqnE7F7J3ZZiIwV95OZT2wJBlOa1ZBxjs6gdtmgvfU
yih8Vq7PpPsCSRIZCntWVDGUevdbwdICW4GcdItf0lsXNuAjQPIDb9KcMk8ZMGF6uDXU9YaZSq+2
wls0S+W5gjAwF7znz8I49AovTL2HkIzKCYYWuFdmExb/h8sx7WCtQGRPie2jWpDWFRE4d1PN98hh
8UounUSbQW2lfG37XpesmsMH06BrOqLuwXEZ+7FJBSW+suBPCFKWx0sEWGl3yQy4nHagJiCNdCGK
HFadfI6XJwZpCfyEqayMZJpaETELFGKGTdCHCfrcRysFtfeTAsRSf4kFbE/FiYENmjD4S+C79Cd9
xmULNpdhtUJBTcTbSq1WwOOlpUN4oa2DIKXQHELDPGEgyQUmtAbQE/QVgGR7US/AcRtGh+THc7Bl
2C+L4VwOvXeFBduTXDkq0A3hF5yka83szHucismwoJmXMH/6fdyXkkyGGG7ZSJl1u8XnJ98gjWHA
0M6VdprqQsZC3+JGYi430Bk9Q2Xloi2vOSskjFDCe/EYyLDUvzy+mGDaZaSYoeHFXD5ZxitfFtg0
xUeg+w4pJIovxOyq+07dMAR2QmK46/q49qjYCJp4lAD+oeg4qeghVGq9jsIDswfUluWRrWrHhGRa
IjLP7GZlrIrj41yNtXNFsqCV9H3AVLY+nEtZY9mXiOASpTOEa2QakKA3NdAToh4ECzDl2x0nG1X8
MV6APD4DLhyeMr+S9B28pxgqZ2OgSFzHl40O8Qo2Fn2P/PvGR5KtuhoDAEjTx8D8OMOFNo4+FmHO
P8BmNfJPoj4XAO8IBv/qgPqPijTlGapFNNJWVCYgteExxRyODJ5iqf6STcIeTjOFowXtLsalkHcw
LIWifHd5Xcnp1eLzQE+SuMAc6D/MCpts5et0BuwbJ3k6g6fHVXB/TPTx98ytjoKzwPRCp7joC3gI
ffML4hklCWFbTMsFMMwC1dYWVZOxevxK3scBpNJQVWa+cREgefoYR+ApB+5zDivX2Ik7Mvth+Qdw
Ln/KG/ecyJKNzd7ecN7bAsc9yCuP5erzNd/TC5OG5jsDZWaLGVZkeyIj87AugF6Hl0rs4PUD+L3j
Tpd6JIRgUEs5yTIQQiJsDu/Z3ykqMIDmnaUn4hFppMRhWcFkLHe0DtyPRLc7VE71wzG0k75Pkht3
GVAlNCDcJmBV7oGtVEam9DgUunNpxlvHj9RpsEA+y4oDzoOy/gdTMGlZGOJ2EZCK5iGNLBnOMXky
wXnj3WsynETLfK3uaC4Z73OWsenbEesxvvvtFfZIa0P0fOCVaFOM3GFN3EoMp/yoDr6wGEGBEXgo
torTDwA8zJuLInsh1HVokBf9YQMszcILtvlcH/9Hs953sz0ixEXZW1ZOiJ71aVE6r6E2fymP13dE
CuJHaB16Q/eB3JBWbZ1ML6knHIZgQXliz4fDiDKmXBXkcdUzUpXgVz5pNiAkuvW0/VtZIf0gq/BZ
9273Y0kcocUaKCo2INQ9Vj0TguUGt/Lnu0DYVszAEqnq0b6gsW57/mCnTdh72Bo/e/lIiPVjT+WV
06lVDs0ibwgJJVBLCKOICsmUbwW/DGMoSGbFLhxJe4bvBJitvhu+sETjNKNxfjFUoHfmcGEsf/xe
ia8c7CilZ/FROmQ+Ba18MsaMz6QzLUx7oqCAmnX6brQJ/LHyK7L0WEx1C+YZ9JOkCmKSVZAJDO37
rETVF48jqwwG88E83XxndYCRjyVsQYSJXLZRD9GmJCB9uEFtOumg+aKl3pXXYvEYqeMPv31HoIpm
XLUsGKfQPwHpMRdBomAiExz6Cnwor7rJXAt75Yi/EHAPiP/tiTNwYw32Jau7hyGDR1nuvzfNKduk
m+oEHX14ANYkmRzYM9lUO65KCi1Gm9QDZPDwJifRoi8iU0YfD8pwNcsJ3Rx/poMZmoD3WT8mmJko
1oQRIe6bi8bL1ndfnQ9g9PCbIAMZUZ6c3Bnzz05zdRhkqF2IB8isZgh2ZpIDbHRmlGB0lAWsC+BP
eLc9d/ChlI8bbchkIfHRAM0ZWo3mUqYxvQLI18z8Q7FqF0A/x/cIkAb9IhQmacmDtIfiaDiYozK/
vfRGkgc7wNEIfggK1gCsKJjWMFPjfIP5BMrs6Qv1YzMyLJFyU1nCRoA+Fhl9Yl3EJ+IL5DcAQip4
+RVuxFWG352ws08HCBWRr3TmTWIR5M4cAiHSivgEmxOa6Kl90qVsFUWmT4VUWMDY5e0vvzi/4pro
oWBHjRVe7+f+5qUHA/yWh+swIQ1JvL9+ZL8lMFLPeLvVaLBulUXMjVFq1vshCIawc2BMEFw8olZV
USxHo7ZhLExSkX0PbdLVRfY6hWhodT1LwyPqzK+rOADFQeWmJNWA3omuAje78funt08Rwul0ZyjI
2DUwR0LdwaqJY3EViEQO4fyCzAYCZSIqCCyMcut+aREzI2SM1+EiXw9u6k2+9cZsTdyc2Bk1ocU8
pT02S4YkxeUbQ7CiNPickismAJwTbQnizlzWy9GXwod72N/f+2zIXpClTEu2NEm5/heFA6eR5hAI
4DOJDNDi3kwlgqCaPDeEVOJAU20imJEVLnaPxQNlCvtMY8dXKkWCZJEX4coH0IqLTM1MHj/RTQ0z
e5WRvTVGt4eaYkbzzfsiRVPIFlnEFbpg9OXb5EYTkL0hmRbTTTb6zEVw4rwjFSEDxdP3dIis2PJg
X7zOycN5L+9hx2DHMHvJYx0Rc1hr+3seVEzgh1Yh7s/gM5e0oOy8uyzWETGbh1yPEXANO35ow3vI
vYc2Qkjwxe4GLdkPnMMotkVckIIn6iT5iGOiIEtzuWogzBhAelNGweQISaseu8GNaL/vXGGyBEwU
CqauJrijg98cOClkXmN+EGBhzqW5mUN5nC46eQWp+VWWNjWVRDb9S67N92vyAU9nu1W0Hw2jWiDi
dNxlzQF9vaadkEd3N7X8EZdSw7BfOQOFAmHHsAGV9RB6a3gMlL8uDF1XzaDy7q1JQRuOkDpgDE5V
ZSHsvzHYH+2qCaIzWz3l8zCIMeQwMUcHJGudszYOvbNoexhuQqcHYxf83fd2xcF2wR+4/3xOAZuj
vuIIeih5YPSCz2HZjdU6rS67Sf+PwgcHuDI3T5SNQto3pVfxzMzqsPFzkFpZNN6oUEMMCrA68NFW
xPOM2GEWAnKRNg+Ehq+tMKhfIXH0aQfZAgdsdFBHcFlSvecGke9cpZoUVt4PV/dLrKuyGdW7Y/B9
7L544GxGPCVSiHgdW/inAHCj1hviboFoAReEVex+5tjrWOwGExGD8zlATgTMpYCcDKbRSr9IeB1J
psZLZBEiegOZviV/TOSlSFU7cx7jvYU4a4nufKRx3muHEHhM2PAI9WVY+chScODjQOFzljnJClG1
l/ls4SDFuERgbo7ScRQvHrgFbHAF8dHZsDJyfHk5TBvdJ0YCJCWygLEqLLHr4Lj17PsG5sWMLEWw
Z2PTOqDbfJkqc1zxCGeYfXYhcFkGYgyEL50d3j18JJAxN1gsKGcGKzgPvCz5FPlQFYVkv0W2vMjw
IegF/cj8MMTHzQi5yUMavfzGBXbSsBmi/vNqB9PNg3IZwlvYGZP+T7KjIj8OtviJONKmJdyhmwOz
jnIWXoFkoJaVLp+rfoBQXCJdKWaF952gZqX4+F77W14NlpDD02uJVSb3vxD5xQuCVZa1YWnu84gQ
mZV2gXGl2QSlg0MnHnegRT6VkdVxsEkTZzpfON0C8y6EOQJCxReeQLtjBl1T6J1PZEyNGY76xjjH
1pBUMGSUVR9QetOgaqrdRjSMHmGn6JYpoLA1senRiA7k9XzRe2pEcHWutJJHrEPQNqAOT4CtKMh7
EMEx9MS3k7OCILobg0YDpCUI7p9cTE9SI0hKGvWYiXEssLYn9nKwM/bttuD3iEiF4BK8tliNgIVB
CqNQHAracfxFhYtDsQVyyFUP1pK7wGST3H6twxkmvlYV0FgityQ1FLMMQVS0M8pWGvb0kOtmCAsy
N6lNU0aGjE33VWb2KrYrE9k/OmbGKJ/QzQNY6BaaTAbEreLCQjD2j8KP+oQLcbF/2Ibbd2jG+VSJ
dSDAS8tSJVFA6PpZWkvjlvZzoZa7mqkss9Vp+7IxffTwT3OgtipijqXa8URb9FdRDV/YeoFmiDQg
BqaZRzsPwQIMMQM+GlrxUcU7xFR/sTMOaCMYMj0PEPmkqzx0X+f+TJ1qcOZcxFrMYjhJVC42zOhf
zmU6fq6TH23y8hARrjFp4PgzU9/2MenSFwzWSxaveJ2vY8zw5toZYzWzH1MOJ1ddbDzttfsagA7I
Xt6Pt+KUr9rrGYgS1by3jIYZi6b2vDWSEXuhHF2jjsmiVqFlfcbeENpaI9+PnQwDrqxnzxKv18f9
bjWyRBIPdOQGfkST+DDt8AIhF68OGC6SQhZTj8K3xSIdbrJqvd7zlFnH0M5H+VJhOV018+aQwrCF
7AouyZi5wqm+mXfGlMZrgKNcdbg/tzlTsein5uIWrv2/WnDHqW8F+vSGeQaeX/lPff68syO8YqcY
0Jnk60QNYuBsOShwv8WIE+EgjT12ZbGYggHIhaiBshj0WJ7ndMl5Q7E0l/HEZN/ukmhiQLbu0di+
IV+3XEHIG97BEQ6d+Rd+5TizP2d2YfM/xML/L//0eJw9ZrP7rLaFo3jPEt8SbuvxSnz893n9n984
aWN/31NGnx19OK704ieyQPzmcSK+ctS9yXEiAhGg3MzQmO8I7JzUB1SZnghKoNuai4w8pLx/qUjC
8pUK2A7n/YMwhyOylym+cDR/8yjCYppaOAv6xANSJP9Zp3/59nN3P0Ubeimns/A14Y9wu8fJY93S
Y7aHAS8NizxwhDQo8o0quT31pH1h8Kpg/6MPkiH86wqwxq/iDiISji/0IU1WjMt49L4jVhniuQjm
ViHR6tmKDk7wSHbJFaFAG9vxKt0Yta33vHfhxxw//KYUgKW+35OBL6a9waHX/bx7+DLILEbYX36Y
miRw5YcJxLcA7hzRbshmCT34/n5+e2RD+mqyGszDtbbseYP5cJ4E0lTEIYRAvP+lEGSTwVyashzF
jPPgNvjoGoJkIuzAgJQVUw02sBdZpFIPa17NVPGESI4Gal/BMnzMUA8seTfppCAm3FLX+25ZXMpL
fenw7X0dhpxBhHOTUnjqaj8U5Fg+moBA9LCw5v/+XAZg9xDChe2YeaFlYO1ES+7co2NvuC6GIzz0
MGS4qEylMefDoErbGRrpAoQS2oYjL77+5/xnQ+SY+V6nPhD+Q4nQDjgwBYi8w1uZRXxAmEO+7x8h
7OIgjlpjeETHUbPyfEqEY4q+UCF2tqFHOqqXiguLEr1hr84dIiiVZT5+CQ/nfXU2Vtrsy4C1oBoi
RBrjK1zGiGvq9so5YUuif/pwuageTmY2/uI8EnZ2ZJKE0DvwWsU4EIxjLPGZxOfi++qTD6ilHaQ2
dEtAWfpMm1EuZSo/GWLRNlOvwjAjDN66M9woqyfdu2h3deoE1u8vgRBfVyEM6QVGPy4Nqw55KEbT
UGUxUaNTBtqDJp9xTnP/3x85F3z+/tXNSbfuXyPGChQUIgdMhGBDReNjxeqJN5/hqETrRV7ktYsL
Pd1zjIEVhn3sgSqcE3IHRdYVZ1A8grqRrxzBGWZgQUMQI7bsEIeqUXvpoxtG/sRNz0vmTkoDDC49
EcZbY5+kjLjf5gXhhyXDncrRflXyC2YzEZbTc+4+iyhN8ofkEuE8SqqrsI4FHfRPkDPWWMqOlv0x
lGv/4fyut/8yGvp+f1xN17+/2Idao5gAKJHlms1rHkekHK9/+3xEbE6Hjkdc8MHBlGgB2fxd80jo
sPvjgZvZ5RwcyhycE83/TpHWkbQaO18iLWTzOXqTERuPHiMRQnU3l7B7APdtACfeLO5j87fma0KJ
rjywXc/wFjbj8YdIjO7WydvHw9Ge2+80NtepzYsmFEYhVyGbAxCZHyscv2xe0b+nFPEvkA5sKCod
JD1HRzJqwMxzElvBaX/oDnxgPe9jbXEacGb/Qq/6PIos3pPirPFjmYl3ONp+LX+7JkXh926uR9nl
6TjY71jxOBzzvkfVarsd+mR41EHPkZA0m1se4Dma/eXG4hxjjk7fn5b3wKPz/nkC/FXGI4yd3245
90EFOAJd82f5DxWZgA4MAkymw+5nyWv8EHfjr3MrsZttdPhYbz7/EOc1GolzQpaCI1I2OA1jETyQ
uPhIi/zb+0iGUrn+pWEeCTwmsfk2ltKxg97UTEk4kP2/s8wP8XKtfyEd/m9ifzCg7u9JdhIPwvsW
frvJX1hBzun8raAATeHocBISrB0f1pr/7pxccQWASXPIWh7vaV1FdALe1lbk8rMUo3zdt33LX94d
ETJyxdVaXGlPDudf2hhA01gG77E4u4m7tuyaazbHzW8dO7+HPi83s0eQwTlJ/M/jqb5y+6Jho8s8
4gfOMSPel9cLG43vMun+u/Q5puaIiOChe5p9zBO9caARdLYG5QcTy01uC5GwwFyCpAXxBy23Db8D
b+uPSQTIqSPlR/uVOIW7xmTTHZj8IBelwxab8+BHcVPipcU+/W+vFvmU8cwRf4F4ibRzbZRucjPJ
hMiPQYS3vtwC02G2RgaRBXOWv1DMcO9ODG9//Nvm0+D0pB7QiSkUf4zlRPyj4lFfweCCVRfEObFF
H8G9JmzBboM7g/jI6J+89cIG+nYVLBLF35C0hCpQ7NX4JfJ8pUsaatBnOix+CJWBC5xuMgsvcSXf
qZh4mM/fj9OMQgYmfhrwtDhS1+5+v6jt0wkWjqNeDC8/EUlE4cUjgx14E4Vwon08Ey6PAzbRI9S5
yYJ/gm3bkyGdXGkLHEu3Fsiu7dDXfi5YasrkJCBKcHD89FQgsnDC8osP2P7jM4Xy9dmHyKwG/hpV
K1auiTvAIuFuN8s+BmeiuIF7h1ctKfJ7xuBkWr3EQPvloZ1Nl9S9puh7MccD+6MjNt7T/D0aYm0h
ZOLTTWHZ+E+9MfgipIo3BndqXGdgjm79Oqvtsnuxk2PNv+tyDGdwg9F8oMCU5hwBj48v7JjWHjwH
8xyRXYGlDTY9vTEpFiRB8pP4AnRkFDYEEmZbZtUYsaaEGCQv96ZuhJUrsgp2Toa8JwNqIv6YBkdL
8u6rfHZSLMMbUJlzQc5mWCNYJ7GuNzMO7PGFZsoRUSH1fMsKAg9N+PD+itjKx2jkFPPIYMFyZt2W
VdxmVzA/S/2G8ob7qLxuIytQbQWlv8/zWZB+eqdm2m37dsoAQXFa8biszhfBC/3RIB/G3p2lhpwK
UA3YRIwkFpTDr+Od8AjxlcaDAoZlvAgXhGd2kDflnPWLf4noVsUxRgM3NCdH61RC61z/jhzhC8o/
NKuhB4Als7qvnqv3lQkX9TFhkiSekL1Dhg0sRN4AM/zN5DSA7/n3T7K5xuwieNFOUuaU81PNUVK4
B5GRkpkzSxbUrXxReGMzo+VuLCbwBKlbRbSc+CPQ16+5uIiKdfL4FVmUELjZorny+SaWcbZwcE2x
1eU0sUWxcX+5JoHujsLI8WvebsXlQqUg9nK0WnY6VWZf/4I4jm+LgqVw+wFVwMAEdOixyG5xm0RK
ODaoT2hDrpVx7FVI/mYwPXSaWOarn3klJCQ0QbhHiQi4x/pBot6dJh/GLv60cH1070t0CIRTBhYi
OO2NnxpDLmESydMW2/QH74Z1+vMVLThsJOBg8T+uAWgLkcdFcANYBzscKGnWsyk8Vph8tI8KxqTg
bOTKTOFZADPxIjCBop2hqQ7QjL9NKsVsSkYg7bvwJgO3BdAXROhwEf3kVDiesor38sFY4XpLQHDP
U5YsPk0Lo6FH3UKZGxTAhjgZkCjPw2ByE85FIY5qGXf7YdB0fqtdpFT1MzRfvVHBukA+Hz0yoGPh
57sHDqrIiXAshKEJLEEuGoaSo5ZknPfg0rzGleyLmHuGAtH7btOHdugA3rtPOjBlRuH3Evn2picH
9WClZHYrTb/gJxRyVEyMJcpDPfT5DUYUZdBTqDPurZWwKcv2SGx6YhtFMG4lbIFij8NB57OuFfyV
nEEWEHYBVjayoTNaRLZiiyxs9O3UBCGKPckdWqixrcehRVTRzEV8EbP4eWkNHGGTrphLPfi6vWBX
Azny77X6M1aEvANixdv/ACM6gEh+vcQGwfvYKTw0+LTkYo5JdQX7+9jCnVkxcZHjacKT4YOROLI3
XKLhU8xfrLfwt1c2JeEVO8llPAg8ceeZW0DS0trpk753gMYK8FWa44Fz0CcfyDq482LtXFqH3jwb
Y34/u+76HqpXSLPI4HjGjDf6sJb8jvBU3u2uFNnoPHgqU6ageXM0asBEzBX4cX4Qn/LUtce8BN6d
34IN8uO8U94BbxFyMY8DVcG5EnJ/HP4diy9YrEoujQiD0i7U6tbbRxlvhTNitOy3r19xMpZMQjVs
lK4UQ2jkSF2qOT5oH81lvNUWIo8D8pS1VGcFptERJ9CXgsillMHACZv8kKwmcqLu09ZsfTS8C9iK
vA+RUsXPeORz2PebdKz9Yv/LIzvDWTleiqorXP3q9lLnZ65GQCwgwVg6IWh/nvnzK1fKIrREzke8
xRrjr3Qiw/232Ev27zWai7TCiFoblWKwlOx1NM89HhhtEzvwNHQiGGK8EqogLMy2ubDY5glyT7yy
1E1EkZTwqchG+PtsfOcSVfci8xW6ov2ZiqKR+si5/xct8q8SFPWebEYHLnFu6zlXtUfuoXmfhivJ
Tue/T2fbrhVyHqnUyaHou1jAsMj+Va3ulus/dIpxd/ze4tzqF/Aive/LgWz2MlBPeiUp2EQxjN/y
og/834fn7YjbGAd/HpDKMl3Hz3FjiXj1wk0sT4juQ//fRzThrLBiJEYD7fXIMwz9v8kNS82isS6e
ty9oE4l7Eou1HIiUduWH7s4N+d+gTbw9EH/i29Iiz4VrhVZ49Br48S+ZnTOofUjc+rWXfDHWhKdn
fVsrzZfvwxBQ80HLbpNPCH8csQqNxAJD1A5HrsMwPNG1KiGpoSwYJagcoo06s76nvtvsJDmQy9H9
fVMLPI3AORZgavUGSUT8sOXBj4GH6B6ltbFBcJyGY0FZh7miLh5fhOm+ikt4MmmhXkA8Nhu2+Ia7
7QOLcyzu1L4XQRjTrEgJBtU1WasrhRPxwnTLTjFXigKEUG8GYYVV0Qal7MTkzjGORMfk4pfmKs7Q
8F4VnnNjvYBcbeFT9VoMYWgK+TaSjWPfmGdI0IL3QeQA9bzSgAAaiDklHMhpMsmdCwDEiHM1efo9
LzugwoQCm5wHGIVP2t4aRln/2tBzY9iKEDsiphGDHODaQKJkmvXXr8hhDsvqP8fFg5wyNYeg5DBj
zMcQ5bURmqdI0HPSN35ovDPmYnATLMiMpIAR/9SNgQlt0AavIrL2L9sdcw94VMCtAh4G9Mf/DjZD
NU6n0qzyK/yB0mk6/YJufBkK/GVMWXC3PxX+vZU6r/ZdC+EgpqeZh/iCq9Wx17Nwl41BUF9TnLH9
4fV5NqzVXDLPzGhw8HvYqxvUJVH0xaAk/9KnGPptMYFaC69+jDjG4UIYMzMHYoBBEjWbKBFmRO3C
zSOSB6hIgCKvG/Ci15hY2oqkaHJgpsKvWpAb3/hm9J2sWUJ/6xK+tenGPcDZCG78OJsWUzcoeLPY
5DP54S/xqXhuAHT+LY5CEPz7CpmqHDG+yeRY/JQ4Ro14Af8j6cyWFMWiKPpFRCCDwCszIs7zC5Hm
IKAIggr49b1udVR3VZZpooVw7zn77IEHoFPwNUwJHgdFwZK+Fz7r/z8GrPPvrNo9p138+P9/z5g9
/Tsmw5YASkUqmKmU2I/tfZiKdNjgsjTxmLdzAscq9xkHMEjTCDpyypTFgbJsLhgae7DuTc4EIvTz
BRN7CLG+RPXMxyYz3iYkh1k0hsXlb76FHX2xpdnYXdmB5UwXdrD6tvl6dSV/Gd+UZAT6FIh/3JlK
2Ik2K/GGhUfAh1ZGmwO3kU5j2VeBIGbwYcBRwNxmFJkpSr1DawW32TWCPttRq3wJSH9yW71Igqf0
/gIkoMA7cOcbMFQncBYsyfud4F/382LqsuIuJ5cSlsTt7qrIuhasp5zmHx6v/GLGDz0DiZecX41g
awLsVp7JfHZ2PTTMnGimzZLiXplVeng/tescM0HMLCy/ocq4n2Qsg2Bi9zYGJmoW3pfvDgo89GOg
Kqw28K6CfMOA1alDOZQAPJOXSbkU3iGlVAJaZyvjV4+DHEu7d0uua1aKW+9c5y1OHoCxlInYyk20
h4cJASLotfqbf1vMv+xncjtB5bBnnCzvuJ8Ut6hZKeY3YOyVqCFNcZ+58Psvykn1prRvE6ICflu0
14vxWaYjg6xOS7pWKSFwi7SNQuxoL9UBX8gAQdg6w/VWlFiASn9/y2UYrmeTNbkO4XpNtTXmRg3M
GJQggIdGKYVIngkh/EOv84z5MgfzwUOWC8tutpxffwixP5MYKyNp+r3pbg2qj+icFDfgun1u+Vuw
LRoVEB2Age3DF+2Rr4TAXVx0X0P0ZGNF+sawm3E9w7RdNy/dL6TST/8tIm1sPuDXa/IEzq9u/ut7
hJWd3X2nj2iE0u8PyfoI8SudhOH8LoAsyeYwvHt8RaV3fJ7HODOCuX7KSDX827nOfOurAHqYWqBj
HUYJ7r1wvpln67i3YQkO0YAyuPNgiXN30VIwGv9Aw/SwMkceI98opq7zp7XEgNZYyDp2MG0CURuf
XRvJOBNSsiKISHxMcv78bDQE7yiGuC6rlWXhzcZhN4S5IsX/xP9n6HE7o9HnTs8IECBy4L7KYKm9
33/Q/MbqmnsaPleu+KxJtN+4YaUO03rYGPsWtZibThGaxs+Yu1KjfqI88+H17rE9uYDLol5vYny8
U6yaSKOADAEgdbRmPZvibLSCCmiSRl8HjOfYJwhoKEFGDOG6ecVMffExHJUZG5LzLSf0RhbdpwFN
RxYAHiAfL5LgBGNOxPPNtRyVIzfFVuvvgzEJujI/+4Mtlf1p0Jw4Ndmm+h7nnjHA/13d5GU6vUvs
vtB3Fp9+js3CbqRjj+QCaxgG7hUOINAFKjAkbJwMmHAyAzqafvd0dPLhRKin/SGT7OeuRDyGJtaM
H9nMbF3u7v7uytkMmhV+Q8cSW1TSrId1+VNqO9SV+p+ojyQPryGWqVpOoKDg+CSDmxKbx/D5JqAb
5w2hqCjCMZlNBqkQQCIZw0pf2nKZsTpazr2fDzhR4GV9Zztf5kbUDGF1uGJSe6TQMvdsvw3ceua4
7BPQP5BBD4651gO1CM10Uv89YBDg+0xLB8pcwi9zUGWq3sjJcT/+7eHEK86T/QLWFaB9b6vVig1a
x24YJBcmzxqHJeXcmUzxOiJ6oIrsSn80ANyVpl1Ry15dHZ9CuBjUCl84YgIqXOlWsDnwXxELyQOh
AOW+JMy/BjPoWbcGz3xENcrgUYtmG26R+vxSMSMa9BVnVr1+KyM8jS5UEos2pY63cGVBOsgbYhGg
PCVblx2HiGfRreGMuVIXD65dHFX3BhvUl37ZvJ9Yy9gchrEdWOGBP9Lsq0B2pLjl297nbVSyL0Bd
wU6hmjMn7EAXYLVbUEBue72eDayVyj+f0M32eF3gdKN/APDYAWTwBwsXzNAc76TPhHPYb810M7Km
rOoU7dy+YN/jAGk1a3X9b8nCb5QNxMQjFv92ogYSVneTWUgWvjhxYKno9S/rp7Zuy4NUBHjPSIzr
KBQ/LLcB8ki9ml45UdGzPPOxvLCneS/k/WUc5CgHMCWuIrxHWY9rpESYmQ4Gn9DH9Fir+XRBed59
dHf6ZHxuoIyAzQHpg0P58pRBcINfxi8bRr18n3Aaec/gfe8+BK+8gqGJsi/uGkr8+zCv8eBlMoX2
OeGWZc5CNrd7xd9OsY2EG5/bv1voCYxe5l5zc41n8abeq5bb1M4TawJGvkdYp4AK8KHgxjeAvL/w
EQwSGFf8BpD2C+WGHFVQ9ZphfqDelh2OH3sUYMSjYO1You+qYRPAstc4hNv2QiD+kVipbDItNNho
t2/ItCjADa4Jyi49RvOjwtbA4Qo3UZRxUsyBqAlhFbzZitUv9FkVXtTtSS3gOPNG0uumHPVeSfrY
8AC3xQhv8LKMAk9yLiZebO4DaIbcRExBaUUR/6L3oU+HwidYNHDHKDuipvdrupERIj71Fn/Swlee
p17FDSirAp3aXcNLUVNNJFhNXPZsCj1+PVT/HwlS/pXnFP7TOqVc7Q+hv0bM9WnD7i6vn2/LfWCK
1jwJceu/9GFatif5cbpVWZTLbESclqI4Ph5T+MX4T7ykRa/9jDTuAgndnIpwAh8tVZITbXRsrK15
Wd6lpfk8oVk28EC49ci2Sxr3MRdLzg4zs9Rd9dgJc6CKzaFHqm9wUY3fDNf7YIybtZrBpB1ryyoF
lq6wKHts6nSro70qcFQ2TOTYoxxPH3TXaIKFM4oKfE7+U2MhUVm+NL+5rLDFegB2wI+E+Nl6FciK
5pd/8OK1QCiNsE4BGCCqGyMgcijn/HYDry7C6x82yT/ZL8Eng9MtsXtC2lF1U8O23F7ZM+t85kTh
LX8uf6SNjrD/pP9vISODuWMxcsPIRpgOd5BRUkRhY+Y2e/o0ZWZNU896JWMt6AhRBasmiiLWaEIJ
z9YCuXIlFCiYgAlZ3ioFP6Xk+r2bkCm51dnzwGkxYr076QqSR3seuIDGME1Scju3hEZnOD+iYY0o
bLrUrZVYobCB5AueVUddHdKdNyc2n8L7APHBfMA3AxH1/aQzwB/PAcDcIcc7GicALdLZbFcPNaxJ
+MKIroM6MIQlBiujnqmznwMo3+wHzEXVeZKFuKtWY2YdGBD+mr0DcVpFSYbfrXFW9Nltfv/nnsms
XcVShWYYAkwZ0KLRleH3SuG5VoV5y2trkkQCMIkZq3q+EnoynsDlwTdOsPSJREH0yJbtimRgCEwH
CZf6zxSpKJkqQhwHycfBV9bPY5GY+/rSAnqk5Wj62MHJxg3/9YUfPsmc4yA7kPUK+5qZdUyC6yLz
CXOFUN1So/sofp4R5Ov6PXl97KK2mx/SKSCVUcuV4fgT1GDgycjE4B59X05pvL2gJGJ5BR0dAoxr
AMCpkW6bmiUhRj2Qn17dkROSEcjdYW8TycXP4xPAU2RablHJrzPVyy4uMQ1HqN3X4WhCaY+xH70A
BAtJFQxEdNC3n0tssgR8GXUISbyES9ytWstBgjtAdS+5qbXd4xYaVnDNkxx/5Qp5s3vwk5PgA5Y9
3XGvUCvLTvbTspGvaqg0MABPI189uEScoXwwnXKHqyBo8niCLgvvmAPKomJLduvyJ9z9xX9/4XLN
lC5cLsderNs73SaNc3eI4/hwSvgqeXgJv1d2bPCdBNxvuV5e3DCM1+I5pQ0OyX8HvsKkyo1LO44V
cMN7xL5MEUZZzjKr2mS2DUIU4l7PnfMD+cbvybncdwB3PVOcfUqMpqU7170ye1Uu7078AsSTEKPD
DHVuSQcXnYsZ108AH6ym4F21obnKTVtaXNZYGGgE7bJGC/KVnW3bp83xJLj0AkuRRvF41eAJK3yv
XO0R1FKov0OFSO8Qr4EKdB1a/2PfchuXsMMjfWFFr317thbF77j2ur1wuI6kIGMAWzFc7kHcuB2H
OJ/fE3Se9wTX9b0cFp7oTbqwA53szriVxWKymk0AFNfAguuM64AkYDGLH2KeRkOCfT/QXbfP1xyn
/mUuzlfbOsl53j3J55c5vjr3AIMZyb79Zkhzz5bbhtczJzTbmjMFn9RAhA4LUFI/mpiwhexGSEvs
vx0Sr5iCAQkxA1+Jf5SOmxL2DL83UEr6S8TG8cXnnYEq5nic4+VwC4zCwzzBHsONKOHV8jSaLSNi
N2tD9rMieYUYgxP0Z0Qi6libSRt1MTq2E2VVhcZmzE7HPTqTpp9FO1E3BmGsLTXZ/oFNKb2CwJgn
eBkjopnj+jTPyCNV4H8C664BiSaa4WhJNlXX6ZYFHyQacO57hGp+/v6+7PQ1WYQJOeWQIpWTvq7+
PnBpCB29zHTiqHQinu9TRLoPKhXQroAsudGBTGFY2kipdngP7x4w8KLTZyqCIMtQF+E3v4YvXL5H
ZGrUa/1MnlQ5wTucSdAeREI7pj+wTe/ovmx5IS8eKuahdsO4e84OvsLt/oIaHQkSdJwn5mOBGM3K
C7i+iUktNFrht7I3p1D6R3BlLsis2yN0fht2zu/1yfeVqI6Fc75OfvyqjtPNQDDcary44f8R0i1J
apRTN7INLcCLmOsAiSl+DkkZl/iwmRNqvsTm2hu52lZEntMweMWiwpgbd/cNSRlTfEDM3s1jE/tR
c0ewgkqMkUhDZ12dpaSsan/V7J7a5eoJIQeEJX5GCQKkv2JRjjGplgmHzI7mREEtATWndPTMRbOC
FTspqTSxDTGtyDF8DQBZbhBH36bCOZC43E84smyRkI5OWtibFxtlopGeNJUn+vz6z/rqjofdG1ax
QpJYzptuacXmj2rBJ4sx3h9eEKwV0iaFb/vw7rhXDBNKMilUkgL4FfwjGCfsAt4L5spgq2sp5BqS
wh0GSvwIuQ4B4xqomJ+5mJRgPUHKPSOKUAp/iimXlzwTF6SIqO4mKf+LpOGMzEv8inkpcYQi4ui0
ZdFn/vSfPi6MZP8+IAaLP+kqmFdg8u8S3g1dIzBPXLiYFwbVXzcZSFieG2szQR12MpOCY7/492FY
s9bnBJCXrsY7mGgTM7hHzRQ/esJKGVqT6YJbum2cu99qCf2QIXSox9YZY/IED0ZG0ncRrDeRfzHA
02FfXSdtAMeTNPsBWrMa4jDjwtLm7wWZTLBwCbsSgmqRQN/cEePhawFwefdLjMaxwAqxA8DuAWoW
MS9YUnxiJpISl5oYS5YJ+w8r5VaqvWL9SCri5tLoMinmVZLNIXvFn33q9vFYQsBCSLu5SBfXhCv2
GeZJxiI8G8OzypMXud80+lgVMbLTZwo3SRMrEQCxoHSbC8njtoAbhuXvFLCcaSsJRvi6KdG/uezk
dRR0POr5b5LsGd5aW4FaB3YUePbMXvn2zLGdvc0jp+BXc1eLp800Wrg6gSMgG+bJxEXyg4JB8U+F
MwH0/jcJNhgw8F1eUGhzlH+A+Ms/eluAw8XNBsJFkQrXonf2R/yHuIEnZIz4N9vW4Bud4B7nES/X
gLcyxnhOADGSZ0HiZ2Cd2ttKwxkhaDvBB3M/MwT8CTv/tzgndbgVlDjeTXR1FhpQcx2Lv4i320DK
QHb4AxzKIBiKHBiMH7BETMU5Ik7cMVa38zeygXcYCGafoM9dmfSKqkyCpwgtO/mF+cygA8smRjCk
rc142gzclssLCHqpnwUQjUoDlS/uwnu0CDC54VdQoF0CcUk8Qy3iYI4WNbG6QujIqA8UXjxBVH5p
9AnBlJdXKN9zLjpPKPT8UwQSfq6W8laE6tSby+o1w9wIrU810b6kg4W/g2P+UaCR0svwIHxHmnOa
Kx50/eQ04CujOWckezZ/P4tngCp7EknsNIzeMIPNPOZlcs6VPziw5KHvH6T5a3el+sjQ5Zytg3Vo
xwjRCXnOYemPCSsQifEfN/tBquqSXLbgpWA9IJ0h6Y6XEhkU48n4DwI7jTDuFLDRGZjjOdZPTVYX
Ah+sSHHQwrsikf6yumt/VJ2bdEmTi38IcGX1pfEN+EQ6lrMIJHoXOgo55aMDxqiILVgu6wXkbYWg
tYKpDAAgL4sPSQaAxpSBT5vxxCAU3Th6tk/7lc5Y/DvYstlGHTDNSv0HSmy3/Hrs0Fv3KNDmEnFL
LVKVMSvL91O85TSRHVJ0K+7lA9bVs27AbxBlZH9AVOGNDvUUx1DmuToz93nL2uinJ1igc5H4i6cI
YerilL489XDV/URjCA3u4els3zjKYen/otwzlwYesQ0DW5EfzixbzL3xzZv2CzpmJrfE7vKr4QXT
pKCzu88sdDfB+4ijk/Fj/VRnOiIrshi2UmJta+YLmFOMkyGkbnvti2REGYJZDcIExrP4z4AK8Agx
6h0yMkxe7sBx7uc1bxpkoZit9bVjysJHJHwPQYGl6wNMi7WTe+dHmeXYHGD+IVA3d4TDGzwyrnlG
YbusYC1HK4W74WXGOTtosw8WbEG3y7/kP+02wZsCJwdMYwhZHJHHGBXG9qXCDDNG0ScwTZ0lQ9Ux
vqG454oGjbkk9XVVL0jfLqREb5Ku36bwOJC95jhBYvF4byL8t0bZVoOfQyIOO3SLg970Mr+QT6DE
L2HhGYwBHgamolD8ltAWoSWs/8o542kmwdhd47cZglQt12tyheLMmFmMfba4cgNPVD6Ie0i+oFf6
WlwyHbSYK6H8xgnIvy4ex+s30JkSkoJA8+3l/mO+lu3xeYB0p4TvrcYcWgnHsRY+1pPxHmSGZ2F8
sn//Ixvhk76+TUR9e2fI/wzeiWDnCaKiwotWawWaH3/6fNfFnJqR9SmnOL4HlzXmLKIkpSiksrwF
jxj8mE2+3H9wL1pBsODXsBIUhhpuwZMCzzW32XQs3KaCCs8VeFuT5lsJCPVMZKQ8EUba8CDYXSus
8SGeRuIKFjVGClwPw8MTVjBft+iZcaWPhYqJKsYFmKYr4g6w7xH2LhSMOFwQ+Y5t981GaZHPZOdU
IsNRJj+Io26OhiRG7NGwTMQdfJ3ls4/fIWIP35jTkQq5GUMKGGKzEVYIDXlU9F357LLCLaucYdwE
iqHA5MyxVmOgiS3GohlhujRgqwh5qF7DKPM/wBBzcHk8qj5xwfYsJpSfmF5UNZdsuNfvWxWJqIfr
gu6v4/UJtMjmN/8sQhoxFxGEnXpdnur5fY6UeltDp+GixYm7fDyDtGXXR76HBGaH8YsCEXpjxbgn
Eg8SKFt5izoeiWbtigAyIfuhathQcyRqTLpHw/taqvvNI8mXFCF7/CXmRBbhB5CQBYCZzFml9dr3
eHHIaDFsGEzp5JrjyqbHTDaw+uAdX7M1+SX3NaBScXq7ckwtf66ntxG3LnB/R/KejNMrKZ5RvnsW
vsR2uNFb906wJ5eT5Sisr3TUsO/w841Q2L92DT0965YWjH54zCWBMhbn8BeHSJ0JDkjdJmfT+kZA
G8Aq8cCaXOP7Ux3vETITY51tkF3TWKi08qxw4BAzIM2IKw9dTydUbUvqWORXH3+kUnaeigitzR+C
WVa/NzWmuFS5Blnw+InE3PZ0N1KsuwpNtGDLtJ4UjuasuliC8BJPX7BkZBpf3PygwVDE/qslW/oN
AIG9WD1BjNB4ZcFSAc2mAAaW4o2h6fVo/oyNwe3xgL3zCN9kXNNz8SAvVCLnUBMpRNRmHzBc5dAI
1Xw0ktNe8iW/bvCjxHeOEUt9uqFWhtlbLA1Sw6zf9rn45HHxpvQeWX/6eFpftUMM2vdQc3fU4Axj
0v+W05ox1gsemWG+XVNFotlhpYruxzHKtmCEyf6Fxo6yAG/M5iKHDTve5znBJYQt6o1qS9T26rSq
Z1gmE2VOi3bBReSyus6aaIyPyTQNhBCX24lNukU2AqurIkcktTYfJrwthmvlOE67KhhJz+TZetbF
G38InfmQmFLD+6CKquxcTqpRUD0vntwxvv7NAaVf49EcN5VaAuv+jOhsywsWFLieU2RnBffnb7e6
H3V+XnW7CpokdnHNIv2jhnhcKVFMHKne9gUPUu4nunl8Zi6EchNK4tJitaNIbzZSvhrUzR3w5nNq
MvcwdJglObQ9NykZ2Q0Gx+mygfcCues1u6FHBf1T76dB2mv6AQPa68uwL1R+iguIg6sUd23S349P
48x1R/oXcQaUJK/J9RpJaMWLqZ4mJtI/YjTrTUWVIClMYXDMapZvIqTbUH9xRoIcOZxGs3BbA7Jh
aLz4LMvEIie6gY7zLNkOCZqjM3jHKrPD3+ZK9W+hZh9zlQd4VBG+C4URVRkRN5mykrd9pH09lUX/
07wdzg8w1v0ozL+yGPAQA7c2I/KcoT5zr3HUom5CLvoJwHrLsdvjf6Qj7HIIZsLR414x28RkPEQQ
eB85mBi1Utiq6+7+Jf2LZpcGFMRw/aDgWq49QsWDIuhybacgdLA30FAYLloms4j5ccgeBmoYjJFY
94VehUA6mXkU8wUi43GUIWKeSguXqHT++n0JOq62f9AW9QqS1ExHG3g0o5TXrgHOsGBoThakVFml
esU6X4P91JVQlq7hFYR3OBTdj5b+5im18XBI79N3N/18knuJZCq7Vut/XbyZIbq58nH9M3U1gxoo
+N0SZr6ia2JO+joSCS9RSuUxOhfE/xmTSKJb0HcsFFDczQX+njF9YOtpEDBsLl4YQTPgEHYmcEkZ
GzwAL/csunijc6sCvVVnTJuEsQCboPCoMjEbvnOPCispzK1R8jC9FSBnBXsKAN/ODxYLK0sZ6DWE
lHvIB5JpoI8OhJSq41NnLszByaTy9IrBvUv+z3gUK/2Er4mZH9FDGJ7B2vLCSDjQZUf+Z8iE5hNz
79awVcMrTb8xPA1emxQxl9CauJDwJY/6apqSI4/I8x3pfZByNngzaABugn2ip7FEZA+uCggjCdMb
AgJ+tKc7jLCw9+7YiLCw4yeCTlRzZaIvMkf43qKWMD3c9yDBIq/uWb3oUAZ4YQ/mP+wZxezWrBt5
ke8AI+Tb32UHEFBMjB5Q4KKDe2ZmQPFQ/7+Xj/zxZPAQGE+AselZLJvpwz9DEZE0PQohjGOBiaUX
8ai03F55Ej2W6LRpqREe4+FD60SqpQv1x3kkhbvZRPMNnVIOq4UFiXsTmwS6dNw+r8vbuk1IG4e0
LlhIOfMbwoMzxvGf8+UkSL+514dAfB7o0gyzj6O0ytDl0sUhImfc71ZJ9StIwXTq/E30633YQnHn
m9QSQBaDTWMC2o5WX133X9BFAjwWSqjGIrH+Gf72MW4FF/t3hQ+QvVjsCQiMyDuzv79FK6zZC+5y
mksLCZ2K5YUAv4i/4ZcgXmMqRst4geAjWsjxz3gzHG97paa7ZVS25TCihZajxzecuoWxyrdoda3V
OzRWz/2b3tiY8dCxoIrfXhPlmG+NGWjCJREp4+IzFb0pXC0C5yA2TC5LUSghBIAzBv9qDUqBDeDq
crosM4hG+EcIspbAM3gWw4o5JdZtjl84TxRpY6MzadWgarS2kwf0Z14BenePZpNK7PFL/cIX9Bfz
HkOGdoulJyF4rLl4gT6n3a7bXVck4a0YNFzDYWaEBngisEwyCiMI1EmxRvW/tfCAEi524gMD+AvN
qaCZk7pDLy34XK+E2uiBUfWww+JNAaK77ZgsaMNGrs6kQ4whqouoquhmJM08vQA8xkw4q3yNZTdz
h0c47kMDaTMiNdKGrPCBn4SaXMabEgvNjcXGwV6dL2UMInH7woS2O8gMbstQIsUO+RIF7iMkSLgY
rZU+uqh+XUNJPmSqObUMjNNypXhiWIcmnk5VyjcYlFzq7Tj/fn0OhfqVqV9996uyT6fHx1Yy86Qx
UJ9amH++pWmvfRkKdudYSNwvnGFhTUwdIjlmkzoPmJsdVIpe51Xu56cgyh/pxCniMwV2FsADPuek
T3Y9cZOIkTDseZIs0crH6onqu05RkqIcvswuBQ3UxIItM34hAH9ICQ4Zdr1qN7IJDQgPPWuCxDtM
Dx+vXpWL+0x19MkjgsR1OV7QF8guq6XdTa2/2wp6GJs0ih1qDvFDt1nFJGcxuMzA3A6qWSPoopeF
7LN/4K8VCP3Q4N5fU+xufkyUvmh3DhTq/pX7RJmTNbV8ItSDYyt0YQj0YCuVrlC2sbWgd7iFqCmQ
RWEyYv+TQfFKxoR3KoRBHw9LtJWQMBUhFEY3I8bLvsFAjbRpeXzOlClhtgigOpJNVa+GqPolx8or
slpkTu9z88GRPqpgInRJNnmjYuLyQwxO5zDJN1DimdiRD9IGVkdSTahq9hhLjiw0UWJhR4yQRZjF
kUQzQXBtMKEsfNyjG6pa/IUpC7qQbBrGmtBCetb/PH4aU+YMjIIYkL/Rj0jBAzUkQ5qKHcHpCUtn
EozuEfSBNLneNhnPkpUFP4DBzZs3sAAAhgWOArhxMXbCX0n6JjqzUejfYIbPLu5PArCxL9yz7GwE
TROAUzijYbgFFI30q8HZjA7sn12aBbEZesc4ps0fDJdMAyJRDxrCBeRP2M290Nm/Lbs7l1AnIG5H
bTimWO9HrnzKaEqwmkWYQ1kKk4QaXfI4DmXtcI+5RA3U+28bpAjEiDqRIlJay5gDqQ7D71qZPv6e
B8TQGOQbohF0OvTqE8ZxITS1zA7j3an0nij5W2d+ijcb88ReC5rXkT7i6DhdZmiVy5ddjShm/Lb2
zGtyK+Jh5NWXkB1z/MJoz8twsa1dCcB+CCSOe3GgC3IM1NlPwE2yAocA9eDzlH02Y1zn8GBIYA1S
1ip2NcwZvbfemOE65KkXo1iX0rk+lLs7NBO4SB78ZQB0kKDMpXe8HTPVVacWZtKIincql+yPWqze
VkSiQ4cbFZ8WHx79AIAlXrqw36jmGJA7IF98Jjkc7rcoKeGNdohqdcgbzsDqWnk8PigJpjsWAnyE
3dSmInDO/Hg5tjOkqHmpEqCuSSGOJVe4zGVofHyK8TempAqCjxkH5y3oT44WXNRAZ2xBBJiSaNyX
8E8/6wc9KAtL8XUdzd9pwD9G9kt18qhji+a5PLWQmXojUrCPJDsKo7tNu1SILgZOvdgEwhI4kGYT
DePuzrvkZPFhCDmp0p1FQYJe8LozrnPRoj7ClqxR++ezqDz35EfA4L8q9zyG6WVYp9AzHKN1x1/Y
7FpD/Pzg3I3rgduVe1xoDn6Pm8vIJ5bDPsUnHjDsgxhuIH39EyrMjgHsfNOH7G9pVM9vi4HYXcLj
PoxJyB/BQNllpo8V5PM9Mf/aHoRkgg0wE3hhwwfyx0Cd4ljlzpyV7+SZOng/3bTopa0pOV5kJOGt
/JkWAEjShkyilnEOsCaanLew0eXazGcliDEGsorHGezfQX/d3nyT0Mp+ompRq+MoTk1EKKnGLfRr
YObGrohwwAqajQLl3TwUpT/uQupSWcIs1qH/5yzTf72tUAGNu0MyFAcZFX6bTzKScRDOQDSBPPrx
LujrKWiR4SR32NYMiCzY+zgGCoogpLvBCDN8xm7hA60dI8wXvaLVB1oX6PV3aX1hOam/T+1noYVt
u4H21pKeotdnCYprhk/EbaJcAhOgFQXhLSyqwOQW7Xkn9Sa/Uvhxcz896dLYKJiuMuozCXnm4NAJ
m6SbWovXqHeVW0dFjmPJYnjRIBEz7eSPU42VmugglDiV/p77VXeZNOrXCw8epq1U818vtGRkemsB
cxg0vAbtB8f1mtcFRzVvJHuU1y0La4kXJ1pBR3QOWISQ0qd6iC863Lz4eMAGjpDKi86FgC1z4Ug2
Nlr08MwxS5xhNbfF3aGItZEPM7VFp2K5BB+kJKVVhFIJ+z7GnR8IKMyfdcccEUflSL/QMN+oVFiN
KBWpz+6+KntW5emIb6Z1LC+gb3aofSBeWK78K7pcbNxxvAPNzeA9uTRXNEEVQ6HUoWnJi5jADUUi
gW3JT0hK9MLzl5Q2qG4sW5xciQm/iz8ltr+XyreQ4qH1BYbFIIO+hj2zIsw0HOvOXQmZi/GOgYTJ
nCWhrhEQu2sRTN74NeMFcmNeZMvYFXteIZL9Bqp8DJ1RVL3o91wKCZPYuKdwUuTlXpmbPlxzRGpc
mBcujPN/JjOBghoxtYE2KrfGIq0h/mdWaICBNnZiwiRXRC7c5i2EHraxGS0m+x7tVvKgjsN0UD7o
6XHIJsXnZxDlDBiY4KeI8V45sfbNekgsX9R45Rb7XON0BXaD+kanQfTR9lkdHtRoNyKUo9ctpnDj
vqA1zOEmg7DcmfPe7/6lmIxKLDfCAiTwyYz1uRYjhR1zTAh4mdPNPvC0NNesfPrxj+LeaNpFhCuH
cjB0ZR9julFWcQqPl8H63TWgYi0q1HLh6+u1VDE3zd2BvrTzGZTLyeOPks1kDK37uMYCS5BHmX2n
JAjjWXFz3iYeoa5B7Mg1rD++oU75vfjuKG8YtkDFUbAcdGHWUJ0gw8YYAsZNI/g1sjnVpPBReNb4
Ny9oUrFxkTSIfiBDNxAP+L9wC9Xv6r4fjbENuORzJesmsmLsLq2PO/8LozQZispjh31zJn1dsyeE
WlhDKsOWx+/7Y7kG/zhZO0qoBDMxehBr5FrE8cDKSdXlvcMYtP02geCs5yE1DrI8169b87V66zgU
87OS1+Mle4lZXcd4YN/2GVAqkyeFxXQUSOkEqGszJAQ8/7tIrD3IKjXpZLiBm57IxmJuAgBN6O+X
ihAWIQZgce5Qdael9848TlyGzyzwPzjvNDtVRxrZHoHr13NpbUguAugc4Bllzpv1H8Qet4BJteTS
+2z6nydzVZwzBiKZ2KsVqhe09StKIe06GVeLhzJ5jGMQpuoD7dq9Mp+GJY97NdNhbrEM+2731bnA
bWJ0RQ/7YYhH6nW+ysBj0sYX11hD+eGWMjmqhigfqIzM5bv1MmVXvcdkok5KlWGSVCa5Wk/6pySC
ND79+jGcKrQS0DdUiXiYCqn7OKyNyIRUMT6n7w9+3EtTAhD00yoexocbGi42LlRaFP0uKKBxcXWg
S2R8fJxUd2ZAGdMMPmhkew3xD2pXeijN5HkzCLcoCNXvc/HdXidSVWL8/fUCuayBdxtfBt1UKUoG
aMi9Tx7XRd5a5p/gMEFWvbqdis/c+PyI+zzG6dq5gyov0UgzZV5fEGlmAb0ig3xc03rmF8cBDeam
jfUf0znAmpM2MEiDbg8rOtaWT8IY6SB805PsHxItVsLniff2/Zr0PuyWk3waVpddubv+9QBIFKAg
84cSYNYlrFKD22kAVEYX3AnQkmDkdw1hSAz3n0x1Ll/X3IHuCTWDOxSj4px7EcEPdzYZe2Wgj9wH
V+k1VJvoY0LbnKpGpD8DzmYDYtzFjTU3zdlYj8FzQSRlLAphN5EJh4LdQDLg6zXHhDAcaLDnCeXC
Wr31Kc9JERFxiKTLffyHHFJ44IBIUDxmzVYVYsSOG0sB/AuXj/3vlUjw1Xuovma1vefz8YtxxoZA
2/b3HT+aUwMuot1XBkt5RfI0vLK3j8+bcSNIkvb8BVe+cxBMKC+uZEQwIdAPgFS3GGOZ2CLoYCuO
WjzoKr+TwvGbrEFWmSnZHqBVyC1ueiKjZyP3USQomsVCH3kY46Y5YS7CLVSlKaTY+dJ+QEpbdmhG
xohl2cwZtT3nreFle+A6lWjPX7E7sIs10ycBVCg38dppfLKWUmB4MHJSDWHgvAn+4j/v0XoKjH0g
Iw7f23e4mDe7iFlwrC8T048XkQLOhTGryizTfXI74b1Eo/H1eIuQ5TdaS2YWGGBSsLNJ49/PEO4d
U2zgjE9JIKnUBugvCrbvd5RKARidJkUPNsnBVV7h1fB4YkZ59Vk9rJ2EWddz1r+JMPEeIy9jXjy4
VzzlmZk/3PbmWrAjmNHdXVi1I+ZKRHnr/kHWBC1X6YluJaKS+Ff/c2VQjSkZXtk/rC035jfaV4n0
ON09XkeFIgN0Hc9RShQqT8oa9EItuU5OjjzwV9OFF4RMCffCZi18tjET2CdEWIYOhFdj3wxE3gc5
S35LD0Wy8HhhAlW92ERlhEu39655m46yf52L33xNZtDZOsLLxbyEZgcvDqITYZpiGbN+/spnVA58
01DtVHYu2JnSQRuMD4BF7A+aA4w9KOvg3R7qw43DsQa0Iv2UdU3w6Si2ZYzBHJ34OCLHScRQGfOG
XeqwBj35d7s1mh/o7dzuMMf48FBms2aw0GcEhKJ1oASmR/TgM3f6fyzdV1NiWxAF4F9EFTm8krOI
gOILBYLknPn199vOrZlxVDiHfXbsXr16dWBR4wiln4WkqEWao1gStp6r0CE/7aUgWelJv5doPexE
1kdWlQ2Kdw3064MyTeoFxEu7Y13R+CVGO7eN/fgsktC9YawdyTsrjw7wXc5y40X3PnTU/4z6x99l
4y1DsRXmtJ/t3rbf8SDB+lDVWjjsTu4nVDNhGSXD4FDmUG5RIWqF6K069TeBsrF2/jIRc4MvXgUS
hRgSrharX4cCq3frEz3Z98ybNZeoRK3r9ir6MS63BH8eEUPhivfRonbCEhA4I1QogAy+gUoC8+VC
jYr0sMGH53dykZ+57m4CGCelLzUAiqd1x/7mwzkXxRCakZ12f03lVNg/4jSOEtURtNiWA0VF2jf4
lNCClmCmLT15XnhMZEYKgnxmUdr7icZpcvqcf6eHcy3c0z4QehEc5Ttjw6x5KsGKPjBHAqlpJU+T
DYj5j+TY2L4TaWxIdLU7XOwi00uD3R3M6ms5gcjXW30+p/fO5pS3iQhrrNF0Xy3RMm5lKb4pHGPF
FFlWYUMZ8pvCgmSex5ivfh9Z/uZPdPyK9Df0gAkbUDqi7+m8ZVKF8zCYaCAOJ3tEuorcHg6oKQwR
FAoVwVOc5698rx0zmhYzKERnOY00IDYyvfgMoR6+5OkvLqVqA7kIsYIEkiyUoDxSKPImNytxqQr7
Gv35vmAyXCRj6NVDcbvvKpGmn+zkhHrZ5SGZh4Z5SGer2brFPAzNfMaOijq29oXno5CpznktkQIu
9kjBHBFeMq051VHy3OdcLhQD4m5nOR0k0Rj1ELbf2C3UDdp+32fBPIwUt8Ao8Y0hIdCPU+fWo+Qf
X+eTcuHoiYp+DkEIK7uFEqE03AQ8+T3hITMSaAKdBFkWemD1B32wM+WFabI3XwJW88uR8nL5+xet
sM/olEjICxs0VshZAuiZlRqFUfAWmFwWM3Xf3kgtMWWpmEf5ef8aCqdLannQC/0y3iPeDs/gQbZa
1NywnHAb7o0t7avFTzoZtToy1bSzOXOViXFIV+M3rkx9KZ0vuUf7ynWPlCKFU26t9OVtCdyaOc/O
83omGRLuHD2UdWS233lsK2zYXSPycAzUd7EShzhn7pF0XjfOz95q/h3lUYYoe6J8TFHhJbnTPj2a
zoXUQwWuz2iQ9Oep5nJ12t/INFKPELQRcAht7Z0JiGaxUlKY6F5Ix0qIK06MV6ycJZiJdoywdivf
IlWc6s28DvlTbVNw+0AMBrC1lwhTfOaKwsHucKTCkqjmYvDFum10e6xEmtFELXMprh4Vt8TZuUti
XZZRf+IxvK9SltSqmKQz2wlCd9bwq6fznQMnzrmrcngUtbK22FmMprSSHU+FdkoJerLKUkax94s3
vM1cJTYnDVBakpSxB6fLcamwyFtk3DOF1EQxY5FKQnYZxdHYNLcAI8kjT6DOpIpHkNZBPZA/lCvL
5kTnVnSRZAJNontFEQ7oE7rtgbAT1DOqaK+y2dJMw6SX8v2kmPgqyrB8ZXiqJbGshVjHvnCJBR3X
jOPXwlkVjJJzUfzv1Q4KCUyEjLJcdRqnuWjhwOOSwiqjy+gvys5F+nm2opGUEGbWPoTldrz/WLac
g44UjveakAaJpeS8GowdyE1/P7MbPwM2w/VLmpsOSGFBZTQjhXAM3MuSq7Zq1HESI9UNATrLRaZ9
REmzUCmI53hAEDJTzvmoUWV3ZUteJUIqqRU+w3g7p+UCyT6pkKQJKakYzH5UN5beE522fd0+Ce6w
qy5lcQWDDAPriuwMhbwUdJ+huBwkDGCRQKgAbgV0nsui9FRp8w8HemaLgLPnvkKb29eyNJA0pKGU
jJRi8WL4mqtESHGJAC/Ulq6e1QUVqVG3mIMSTIbCGqKZKnGGeFocLAH/27l2AyA+imkKdumAOrYy
14pPDf4kV2ejeHUtEzFrKihuKTJfDyWxi6sbjKZ6RZSfFQrKM2dmqYOiqrIjC4+3JcGcq5TBUuwH
fCSQcf8c2Zu59JT3XoUNnPVWuClhqQiUtA7o8yivKHcpwbLmtSb5hCW1zfebKlbEup3hbgVvvbjP
Fc5Um5zxgnAYOGhVwUTfEIfZq0TdeDllBTaG2D9pjEjqsND9eyFjSQpxA4FYPdzPlKJENCcLSbrB
koyfyNplSULA7YjELcgk9quSn2IcIiXdRFYmTencvdX8JqFcho9v4VIE1GUSH1IcYhMkoEpz8fug
PaTokN3PuXxF+r04FD+E1GIdqRvXzy2mDwBDIod0QeeOHyexOz4PTjhofqeI/FChFyCvZbftYjCF
WhxK3MBj57ayY/Hycf0GfWTHa/kLJo9OdcxbjbHCvJ+yh/7hZXHAFJuX7wL6YZcdSw9xGq6VfBLM
j79vRnjVYMdsXj26qDKKMq09nRxhwhVbVTlk5RcXOEE0grbF1mWDTFBUdf1CHhaBHrUS4i17hb1n
JeEF8ieJdDj5ls5zkvvbOFWd6wL5QfRL0kfvMF38LH6QqOQ/wbtIrVNUSNh0yQjOpUTzJS/rwrUv
PzFUgPL3UERXiLM/UvGfXa6uuU/RLHo1JttmPcAvJOqy4/tJFfKNGiQEv06m2vj2Hetvf2IyFQjc
cTpU2XVKywiQzEJq5V71Y5RLcLX95rMywMg2MxudVjQlDJzcMEeacEIMK6bwYALYf2q5WcK7pWGC
9Dvnt7tptYpHq5dvomV7k9leKq1YYT87zF8EKCb69MJv3G2Y+6pY7Kw6HnxlualCfq6S/PKcdiEf
c/xGtUnHUu4aOf1TwKm0Ij4qAVSWUjAQ+xZFnq4tIbMph7KQ5NMzxSwXAO2OqTDn2EPcawApv1mc
i7FryA5RMCROqh7SkSpDQqw95pNfRsNZ4BgqrB0E2yJr3RTcx+qalbgUXoRvTQyiKaBAxNRR4WUW
WdOU5Z8oD2E7YZWtNM+FVO+zKzOArOnPdiWJprGSH5spIt+msW2SUwSDVVKhtq1Unie21Xb/m6w/
71QvBUFeiW0lst72d7F27GFPt/Yl8fEDSNOQ9EDmRs791Tsow1I4IDvWqP0O8chKRbzy+n2MRKFH
vJj+fZEBDzBAwO99VZUm/D2Hx3fqye+wvDY/l856JMR6PZe3tpNsrLaJ9LKocK1YRB23zGSHYZiY
5GKK0+ze9u/X1ubtIGJq9ctOyHAaiEG8y7rvs+nO70/WtITc43eCdU4O4+vxEe9f3xl1qqZ83L8f
H7Eeif7hrRPYVqhV0t+oHHQvnVhPOdu0/VJsCIL23MmIbO+BIx2ZfaPBjd5BrPmohSKmqlx2bm94
wZ1Xb8F9RgBj+k0hg5feUfGig/pXz0aGQJd6Q7F5OcKKEeB65FqyQM6NWEceiS2JSh3Fe4LtBKr8
Bes71HBmgAhDG9RF4XaY+akMSNn0hPmcNodO+JBL9SGTHA8qW1yd3318FD6WDoPiXVehCFgZXT4w
57Ig7gSOwU48bs2pijeL5EOesr8yMH8NJdiTFS/+E3kTU0ScPL4fVOF6jm89M4SigG7OlUbT85e1
386+jaqRwaMbIw4l6lhOvEU3xdTPeiys6ZCQemOOXbPBo9SoTZKNVNl1ov30+AijAiRIbnjlv8Xv
ApVLq2CdvzqYqncP/HjoWDzRdKjd95hSGq/sKdi+PT5yn9fZ5odXmU3mIxMJoKwfio3XbnSs7CwF
/Esv2sp8OpUMOvvCduz8zvBIJ+f3w6mUaF6m2XSAIpd7dAX5kcsGB4DdtKzPlcy12nYfyp+iyyLa
iR7aVPUZWCkEdYeXz8QkUxZpzC5axBw3P8fL9IVTftl9Wy361N/bFtBVtCQ8ItSKFRBme7RqA8nB
9H9Pna1CQ1gGis8vzvUgsJb8Pv+uB+dfh170RIwyn/q5fZ2K/XW+Iacz3+Lb5GVJThsNpkvxS3ZR
YzAgCZUqwAqWn1iamZ4YbWaYlB47SdSOQIjlx2tVuZBQSBYfnXQXarB/NueH6uZ9Cw2H/F3Kyfd7
Nf05mrxalF4OMxIqkh1nC+Ifs4TdBTNmkd98LQchuyiUyUYNy29/r888SB23HFLAjklmC07JOHUF
ip0D8+gIpEBl3pUyxu0Z8gVaZKLmxcjHqKJSiuDihXYcmE8cUWqO8rgIqc1FSZrdPloSDHhIOthJ
ctCL8+7DXpNii7zlfp6Lli1GB9mks33NS+E73YuJaRxgLOVBVbREqAWXJXkodPNLwn24n2Q6uaFE
wzNvSf3o2evDc5wp1+hnTyOQtimk+9vP9WROaKQ7xbEfjV8qBeXIISCJ5OO/27FCe+1FD2O3drV5
nHrX9u0t9rnt4+yR+v+MfeY+l434IIqbvG9Funif3yF1SviQSzNj2yYmj4kj+cgo5kxWwUac+mvf
F39Tcg9aTldZ8ouf63fk095Ehl0tDpJPXSL6KJJI6FzL8a2z+blpv8jwT7J/716mYfN23gqFKAc6
WDYyDZAHaluoOs8iQkJhPKPFIAGl2q9u7H1Ft2gx2QQgIwtM+My0d59p9aKmkgqjnVf71X50o7XV
Z3qanEZsIbzJEhmkEEKavT5X6crqw0239LpLUbvyvY8p/sb8ynxylSOTSyctpXs1XE13w9VQ7cMy
X10kkXCHy3SAB+arc+MDgBLgAMknFdVWlsRMHfXYIJ+LN6B3wwJGNHwsYARgx/BNcnaIFjNCVOd3
m73fpWfMly4O0k+8f34/fguC6WUusc/ZvhMekE2eXBfjifL8UVpuKstcaU6SPHQv4rl5zh5Sb4/H
/ne7nLRArpN4IdiY3EG0sLrnEYZuSiNm2IblWA99KUL4QY25rS2ybIPIzrQlGL9oReeWNX9ZFo/y
FFXMzI1kRR/ulDNK0ZygVmFE24iwEVOTGhsyyY+tx52f0FsgXDU7S9vcVPDOSqJQ5ms25xBmQ9x/
NLi2YRDJmQ7+WPxE+7AGnYODhBh2iAuJoijlAVjYr1qWndn39I/ac12P5omSOTLXgMJgWyZStWMd
XMFrTyNvlF+9yKeHCkecblZoTTiya3+1cbJQUb204fYxXxVeG1Xli89FbV9Pj8N49N2zHO9nqrqQ
v7Tp7L+hHAqgpSYsII8gvVX1jt5pqPGaHG1N/OhAHsNpW5CS+Ukbo+PIxA0etfR4cm9vfngsi/z9
+1hfIGohdefTgMZgYStXEu+fDs6OAk/lochUACPxGjY/XF68K17vlQlwmK6+kuNkP6lyxfD8Hs7s
W2c1tI4WX4sv/oIuMkrXbnqMHBIfPKajwerrWD/WVbEfgmyS2YaRf9Syg+xgN7x3jXCsp31+jDVf
PVwR234vO+DRnDo6+NZR+6R36pQPw+w4mAOJpjPk2r12Hx9cd83rWb6Ln3Bro37rGXcz6TB9TLEu
kJtmpoq+DNyJabzkstrjg01isLID55BKdLXNz7qR7F8t+Uvn1nm21Jd7O3VSzdP07jkWP5fp40Oh
7+w461kWP+GCf71wIIpkXfDfFYoM9UxWX3piN0z2D9PT0GB5g6edPwmk6CBncExlTI4LfhLtW455
b/XjCltR8971jfOQ6TNWWKYbbZ2Gh2FyzPuID+7f2fGlc+4ehhneRjs8uHCWrTI0Wc8M3HTFKf24
TH1n47poenZw+qCU/M4Se4uP9+f86SM6fjRjTRJA03t73z0qPqn7xtnxc7br6UEgoy4fDTzRs51o
Ypfr1fHfIKUa6XHUEtoKlQzYAp3bR3Jwm8bHsSZDYvQCf+Tj4/Tg/E6e4dARHeThTDOy4sKPp2l0
4G0nNbjulehYTyUHd3ZA51RjVGV+GKq7XvQ32d5JqrsPXj2RzU1P9OnZkqo84FRm3ljFjNnz++aN
+FZ/9QtpFeFLwRqJImEKfsfa61ZMPPA63DTuQw7r9D6MksxOfmSpPybekx8gwN3vZTLqJdoqw3k2
Sd+HxvVO9jne2S4mmaVaE/lk+dB4UiUGtZXi1MDvBIkp6ZSfRfq1RZwYrwj91+adJ0r32Fjmwcil
oFEXVP+vpLyDam5g1IafruWQQ74aHIuLgVha0PIugIgVpix8BlXdS0mqTUXJPFmwfOR8SF3FiiC3
HdDnkozavx9/ZPUUL/XzUIJpiTa3f+m/P6lQFIJkGSDS9eF3qi4oa8Bl9Qdlt5UlAXypBmW+eEdN
CbWHUm3hsFzh9JnsJIe+lZiOUNV25IrJBHxJqATq1Lt8XhrE+vojHF/CiCWc+KIQPt4y7Ss1rpaz
y6cr5u/AVhcDe4DNzmG62g3E5/LbSsbRphhkejblkIscJIpfWBEUzIqhENG/n2uBTx3Y1DGRUuBL
+TYJ3L8gA55VryiwnsNvJMQShxzVsPmLagXbDsEPDLh6xGHwkic06fXQmjuPfLh6XgpSj/oz32Hc
68NZp80MoA0r9aO3+Two8EOEjuViP4IoyKLFUdjlAwD+p2EEOn+Is73f+zZvFoTtGo/nSjPyPNNH
oODD3zuc0K/JGrtawkWqffhkgrhf5lUEFkhS4PVjADEIQHksg1EiP59FXnlvDtiYrDWWWkbooJRV
8KVGMrq68NyqC8ndIH/JoD3jhkNnkY6X7yGfN1Y9togoTM6t7XvopdCtypg1EsFOOLzt68/++qGw
c6qhBRwaVk3/PIvJNw9jgoajRtmSWDXOQhgboyBdUvFoY7Ou73yfwVhBrX+/fASp9GsfOJT51AlH
r7q01AP/4bzPbeo5xv9tByairolIr0R4QT9JNuePHIObkJyBGxc/j49TAErxtSjRII+h2IH648lQ
uSk5e3PE+iaRzU+2JNtlCYoVv8f79+97N/J5e7t+p8dOs1Z8BhFzZPj6mMLb/1krvecs1Yx8SiV2
mKB+O+GcXIuv1RcLopuerX7S/rezPdurL688etnxY+oEcF7Yg6ckcqKO+LEditUhk+cuxkIdQ7pC
T/wg9i1+K4HDgCdX+TRCTm+zXzfvSITcqM0Qx2Qx3LfPY8VAMcd/Weu5H+btw25jVf3IEsx97cep
r9wPrOj+G2rqRb64bjzJYJ8Ay77v+N+Xj7uNeXV6S52G++et/oo7ag4XoO+pfcn9nAmMPQ5fi9h0
kQo8ys2rwVjK3GRNTS6OUIHELbE6Ob+5gs1+n3rP4K1wfdczmKv4TjSZrxXPFcPzSlL7rZHKSh66
81Jm1MsB4lOElApsuO2m9Jo3I8c6y2ur6Nqmsqd8tmvtj03LlE1yzzUvkXdSOftkI3bv5BThuiMR
N2LH+ms+YB7hfO6XLqRGV4zLLVx+nDgEcbV3zjNA/ImNwFxCXUcbPKWggQfVDqrzTJkbZ2ZIY4UF
MRdjND2Sl8F1V3xeBvHLNBojf/HcVndpUe6y45MZ9JJqdy7eu1e8zizgJ5BT4fSRkfQZzKkMDzKR
ecvGvkd73sVjeo+pVV2JX8qJwMwESY1qG6xXuYC9/aHiHEvAahkwsWpuLVqfmaYeHSPkDdtEhUEJ
wU1ARRif0qZ7q0srtS3vzi3WyrK4Q+TsPnoOttO5dRrVEmlaFZnyTVmfbRmrFXX19PrIxqrAg4Al
pQV1LGPuROrT7hHwQGWRQybDc4Y8GMTbZVA9GovJYYIWR4g2HjI4flCFJo+GZaUXYfMjQg3Z5mVy
pkw8KsbSLVWO9QzO2nPT2c2b8KHWvLWcBaGzuyexd4LLrDbBVhoE0oW/FZdcRCrSx8D2rVQzca0Y
sOv4VXuMiplFWY3H6DCVLb/YGGe40Uy4DFMWiBfCtadrg+ClECQzS3qSj17nQtLYQh6jH9Jj5jkj
jPXj8uyJfbKoMGNi6WB/RU7DzBwhTSl61ATkmUQlsSzpC02hUaVcccCcaUy0EOwEiDN1+05+84G9
/MzkTzwt5e7wULrKydhP3jdfG1IwYupb6fUyHiq+LhZRRBtiYvlnf/4Uw/yMxlvnZH10777OlewO
WwO+c54uD5WnM3TbPMv3YerfcDjLkiUzEq7FY5QheDUyqZIphwCRpuG/wsLadc5tUUkQP/+DCQde
tiGIefIaISeemGgzPbF0yYuQrJRNgjgmc1TIfxnsQPpWcB5hKViN97MZr9kGExGqga2nIX7jDWkQ
U05eRUlpjdhSDhX7inHIm9K/y6d0KqGzvMksHkADBy/pVtF+xO4QLEViYHcuyTEGe5V5D3o3X92F
RReMZ7UUTN9XXuLjCEZLLpW8xaV8FYfoboaux0DUBIvRZ9lrrF2m9ogrTSkbkHsuBtNUBrDybypq
pkuHXVkv2JI8aGbT3JZ87lnTxIFF+1gvkN7ePRBaKhcl43dFtevS0DYJ1dxBfgiBK7RmLraTWRlX
KBFMjbl4msb/nkOowCWi4oFd7mNcYuaw9tWOAIrJx9hhkIpplwRTxPEsXV7iRPCHz/8YVWwTulJo
WqeHVj2Lix/e3h5XNyMBOWggJLvzdvL3Hk6G3fTYvkzD/NDbmfIczdsA4zjKH8lxtwMCy8nQDwZF
VMZ9w44scqHQllkw08/Gx8btKQTDwyiqskoV429EFlwRODbhlJfHLtqITBHI3RtILYSPLoWuqHGs
uekhtXRzP9exKyJfPtf//q6Gf5NNs44nk7+Ayr9Si/JvJJjiwZUxpjk5s8tC2ToUdNNDewR+M4Dz
wCoRrnZpPHDuPZqOFJU34qieu7N9PLzTrNTZmr77ayJTnwdtakubwqdeVA4dphgZol1vN42O4aLQ
irs9Vm21YLxfemG6t1XJnkJWDMxTlm3bXcK6EdGQ+eLsjGt2gA15sMcu9N/sJGN0b49+46X4eImq
EBbLYfrnZ4NiPQeHyF14N73wQSR3O5nyamjCmfSg2c302DXI9vHkwKxBSYHy+tXw+deLwg9dyyys
AogsKLIGiCTwPD1NzSVrMMzpqSGxQA9Tt9xNd9PVMDg0Q171UPcb3NM0DINB+WtOeAQq8ry8Ud7y
P+ZIeKq9nD+qf+6OHt/q053eocmXnrlyb3sSzrOVdRD0lH2F7FbcTM0aV/g0M2n+yhsJvU8jjp84
OMJ5yyO8y9LoVxMr18F1cGlOI0UJ6rVULVImjdTcEHIIJRU2lYFcD7E60OfvPd+YhqoHqWKkB8Q3
3e2MSI65crLwnXPYBKkXlmVZ1O+czE9heSotjAqNY/7tDJkL5miubUt+0HOZJMoyiyY7nbrqPMdq
OtC0SNdFpL28rmbK90p2wA5d99f9M1078EXB5uOMPrP21yCdZJ3YU41SBK3UQuyNagtZJTUUkLFW
zYxaEwKgqkuoGV3QZvU1ruRYmBehOjGfgVw8JIwLgjbxmBxqCjAUMaZZfKB32XiCAOVLMasYg/PS
nYi7Sslf0a4gx61y1dUUxo6TzLk1NbYqluXfnoWThHzuStgNyBDwrhxUhTdOUN6uVJglxGSbw/Gx
2A8S0Us5Q46peKhwLmf5VOWolp3t2Wms7VhXqTRV3bfoSCqYdHxnndN4nR6qyu20xrkSzyb4VPSA
8GFI/sz7L1cFzaBYYah+XpcxoErRmyyX6htZnvrlba1U6/X72d8NXzUbt8CL6Mm9fW/LVyyjwL5z
ozvy+Xn85+5pmB4c67Em5KTNoR4fOsn+rfcisPhQXZYZGs6x+ODQUf8T5LIa7kRrRBUGj2a0lR7E
B5J7QfphJUnIEYtJ/zo0L1/PSmQKEy+k3+UV5fyL1wXiBqvCvpr+Pn5GgmadyKqvcpBrz8L+ffXB
F+GndM7KytH+6sGX8G/y6HJKr4rrtcNsQChr3pqLDr/r2IcfzXDB29k5jnlx3rcO6mgzUM/TZ+b5
s2ksCpfGShlmJEmVi7167s/ryc5pcpUupVgRfFap93gR+6OQ8LGJekzOSXU5xMV8PUr7e37zm/65
tHL0LfLL5lkdrMv42JOK9xhjDCljmRAHbD5l/d3tFuVUO1W/fx1KIAMExgYyDscRM1OYft8SlmaS
ObXQKLCRjLoTpb1RdifVJUmr2zYfEVJbq7foR/i4kvSK4qZ9q6dUndy/PYvb5r26o7K1q/bjzZRa
6GfIwHdclhrbZ7gZZ552cfkouKLyQppYZ8mPi9C1WIVAnbjEBHFyOUt8n8QTxjcaEdXXe/QD88S8
PCBHfCa6K/oczUglUx/9pH6fXxnBTnVD45JtxMh+LoJdoqeIqMjcCsHYsGxjyOXCjZZWTyfsOyr5
bAbrKYqyXU4CVf41WA7j4hD1TdvVsd9MJf6VxJOgUBjj+BXTzUjrNI6NX+ODs39wGywvaloLn9Uj
i0KU2wb1DRkipB6LywrlUxJ2+/rdKOOB+jqhpadz8bw47tkOGsAjW8Y/E/WPP0KZyqYT59U8tmVF
W5/Z4b0ckkBdWdd50Q9dg0+FhiNz5pKqxPCb5BWoJU3EAoPlz6VPISOlhNZANIXR0JcHHR3kQOnY
PkY2imwoYu2bMpVtuZuH8Y004UGmBQVvPBZY67kg2g+Bt2nuMG7eXp9Ybtd9ITHZo6NBz78x6Oip
bj7u6UJqAjlJPus2WRb+tf84VaSKL/KHDzh74vM+47fZNyuEDfris6Jt5z6OjrgHDx/topWYTG4K
mqUaPjnwQREeAQbMcZyk9+Ms8ekTj7O5eYEOp375BoaAHwYYWN3L5xlugmCqtKB0UGEWAzgdVFKS
R1y+p4qZW5lK2R99CLDwTObvMxRDVCDY9R0kAG2yh0YDCfyBvoBSZOUKCk0CTCKnNR4ofoh+u2gx
95m+Ft0qXLnGlC7kJqnJ6i83LDPZvrvkOzPJKXJA5yXEKQRu/uDUW4eXMhLLePW46tvvaIAEFISX
EIOwjTJYB0tcvwMC8X18D8ABOIHbxO0gDBdiEeDbj3/BjrtAhibAHHZvyZQl3zvV7qVz+9SZNw5v
ZKThyGYrmGCdn+Q+uaLX79Obuy0zheQMhjoLf2DcIU4Q718+bh+Ht966cf9+ziD1n/z3/vb7JXgl
RbFya1JqrUgkbCaEemHZLQWq8VBurA9jRZXdX+wDQapUpgaVgEIgmKzmf6QyBNerSa39DODrt11Q
z0jDG94aAoORnxyN3OwAEJDEw/jI0dLm9Atm0b//SS9qa1ilbe1WzLEExB9U2zSPVDDX98yHeZHv
TRsOpcWe8M0nSuaCYc5QOUhLpWVOmidaZ4eeFu0L7tuixqpcHoNZzqYXcVlnKDUEEJ3ZJdgANhlB
x3LBaD92U+UoWAN3jo2ywzEH+hdzKDdOfKG5UyErLMCUOk3TY2d3eHS4o4OHI3RJFIM5yM8mPRqs
1IqPfIzC+camfvx5kQGU5r8ocTAViLlN2agckDLjmxHFqmL2aT+L1hMxKblOjDtvj4/ZmIRqBGOm
MbA3lWJbI2jtSy94127JvGRx8bJczD/y6S+xp83QJ7g+xCjYnNES65OvxG7nHCXHEj5v00WwBtmi
SXnZKF3BrTsMQwRBgOXcTTSXDVZQcOrc+SrwuBDCSI7jZt+ho5maHPD5ju7IDgSAps/24ov9mLpU
+cTBlpwd626/rrLJGaDzhoJznLO0BM3glTmS0WGCG9ZJjjk4/FuDx/Q2qUQoYCLnRIWzpFdRxpCG
5Byd/1yXfYndz6ljdOI+bP+8S0S1yKsstH5LFPlQq1A4o+ZZdVAIVVHKv5T4wd7GF+LK+Cb4CcgS
L4L2HoOUz+tS5aoaUSx3bTyci26gv8Ek3jKS+a5Dg2WegrzwV7Tdq2iX+67u1dT4o3hUrIj7qQQX
P1AxTnPgWOagyE2Rmsr1YZdzoLC0POxi0Viq2YBZzxnvkWvgSqaaz7asYgnjtUczWbpSgs2qf1LS
mvRgOScFbfd73x4b99JtmpM9y/FNFqKDzeIPQihzO74qaUlR/BNO9k0KVZVjsG5sjgJ5jPepBHoQ
J8PIK9suT+i2QYP4R1u0vCw2ld31a/tpH3spFIyUOF12b7wUc2dfAXrElVn8TRRBCmawhbOPcBEs
OpWiZd9mz2Wjs1p3TbPEvKFF0m0T53cPahE8sRhv+dSzEbupov0R35Vet8qWsFdSzYs6ZONVi3xx
e0aUMs3qe9hedGC6Doc6zduYQFlpyqR5SSGK4hwLUaL0cWtX9CthkN1b3dUeD37fNspRQdZt/dhO
D+58m2tpfmtywO26z031tZVIWsK7XG5qpld0U2WXFkGQ2+riVt92cxQpzNVIySMaeILY84a9YGUa
YlaRvyRTFOQfzQ7bQQrnaXq6lOL9/Xd6wI0Ft4zq5sll0z9nG9t4yyrIHjtZ9ODeKVczorl5xdbT
9ITcrKyaidHSvs11vmDt0taMBjYPjr0+hLa+ehnWoNJFfzyr6MCco/9X2ChaLum2pOm3isViADy2
NqbT5awM9TMly5JuypWNxQG2yLXlzm96troscgkhfeSs66tgmdoQ9N99fBIvSL4/zF97bLyIueUi
s1tDuroxtSi5GBrMTw1j/Crvjmhz4VlhHXCzxwu5yRItZcq7HrqsDfhwqVp5qWZaFORvS7zx1BGY
IEbXrlTqgEnEW4deoggskF3ctb+YmyZf4DQg/DOP2qaFW8cHz4HPXAuglBeF8O8UaHPFrZIcVe1P
1wOIY1YwAckY2Zg8fqpp5A84WhCbgiE/B0raukGa2yC5VYyZKBcUmIFMLWzfi75KdkR9EObiry8X
bpllUbVYk7+xv8/XX/h8a7lIO7mlaIM1xDqnS8nQL8Imjyt4X3wlo2+3edvKHUnfnkqjgXhFvlxj
P0g0fbi4s+c/SL2sB7xlD5O99NzoFXlbQKWwKedtUEY00p67qGtIDiA+Zit4ZFFKNUOzYl/7to6T
9ndzkL9oJvugE/5uNxH2nUvPLmA7jo/dXqebaXbHKbl3RNpl4dYzrTzOrRbnZ6nx5rB+0bDPVrKU
S0+1+MAJWQJmlG61S+05nlc5NdXAK/MhtWdpTj91Z2NMlZd0UjdDEVp9UyeE2qRuWlpWT4Sgj+2l
FXRsP5oPv73URvVbbU//2W/ZHA+S2MH2GNX18KguTzV0fHg13GNZDX/MgvCKPDK39o7qpRb2/Jpi
EP9eWVZH9VczvO5wCp8OAauFuxzbfuG5T7V/n0X21Xx3p3PotVHdSw8VK8KZFu78aGpEqnyphce9
eYIgvPnvebKyNX0kapp/sJAb6CXuCUNL/zUpNDHj2nD7rFshnFTT/g/3SvleF43njVElqtuCJHbo
i3DD8N2/O8BXQk8eppeaB/NTuOXfs6bri2m4Q4bcdei3MCQJwYRXkbps+HOoLWz7zZMKCOGScN+c
d2YMTRiyeMGg+n22njWsad/tfEj4OVoKj+2zLrpIJ1kENR0S3mwa/WtZeMJ/HRyumf89Lynz8FY6
3z7gVUTaolur+kHp379/vzFSJkB4+DCPwteNj6UfMAif5ck0ZmSmhe/BMhr7MBl8PwhdlirvpnKp
SrRLPFRWE7L0a9P1WzN0YJgeYVPkcdbmDaK8rvMYBNZ9E+ZaeNIwezwKC/dhhsENTGTPUgk3C+/6
uyT859T9N3Nv+i5RDFedNOGhR29eDB8YxIJfzYym/N1DY8Jvw0j/+zxBG/Mu6Jqbhu2suZetbzqh
BylcSKb2oyIPNXSdv+60UkIrj+0wPx5NE/qvMWG9hOstaycoRRefwE9s/82+8FJ4bhM8CIEFdO9o
ktjD7a5GU1GN9o3F1LSNRj0qCNIx3f33geZ+M2DDrEm9spuGmRs++9+M+Lc6w/OGGfvvec1K1mAY
vmw97U8YznCu/M3Bhk+DQnprGKtR3Zr4Wwm2zPA4vNq6Z9pNrbPwKVAtcu1hWgm46YAwPmFW2UkO
3JtVJ0zKMKp+/Ru6MPtriBwqfmGV2r5Gle9wiXEKPRJmYmh/EI0H8Lso3CBqEoWvx+5NS//tN9FS
uJ3Rp6VoDDSCSE5YczzuaiS/7bprRXd7yEfTxmRyhG5wPgj0h22CMJxCIWcdF/aYMGDhf5ZUWAiN
8CdsX6HltyZJdY1DEPLHkIUX/rUxMEjCy88wzuEOD8MQJofBehSf0Cu/0JRNZ2Ocwm7577uAdrHd
9PnakglTP/Tkbhrm874ddShuuzhX7XC+dB7Oul0n/Dn1wgvb7rr79BZ01PBLUFqaRf5qwpTbRMMA
aHA2raXegrB37O5JibGmTr1wkg1NXne7EBcLryl3AnY7ts+uwjyu7zqrztr9t10RZfd42FPD9Vwf
tJ1OuGjbjXydeltNMD2ZNt8MFpRvVsoZaUWOS3GZqOPDMv9MlQSUpgNYDiSqxaJilAw6NrJgtZPM
hGctRQeRn1OPQ7Pr3IjjqQZwAA3ymhj3zrNEc1HIfO06uTIKojuWafG+H6kIZX8FajPnWnRshsSL
ljEVPRPguqlymiRM2cuEF7jD4GR0ZBJ3SvdhY9hUF9QB/6cqM4VDLIJxOXB7cZ5NJ/aXpxMd3Ns4
bRKrJPhZ5s/SdsDKSqfy6zFu62/Y2e3op6CqgBUl2DE9HIce6D5eP2S3F1JlRniM8br1/iTZTlZE
T1yezcakt/k4z117mW4jbdB9WI/3we78nv71DpNoSs93EF17QJuBAz8qVhir6cAFN3EQ7BmcQ1kH
g3Uj0Tx245nGmXbDjar5siHD7ML1jNXM9W+GwaPn06/jpPRfWP8YxkrvLoR0giqaTWBrcmbHm06o
q5Cth7n0UiZ90UqSbWCYo+FwjHXEUcYi0vlcCU3yD5cyo4VBJapSOo9JF3WDwhDB5F78V2s9678N
z6pbDS+3ioWiibdrOHeNFJtKJIHRhSlo12d8YtS/EUg+SZsqjqJBy0IjNZ/otWY4gGijswxF17rE
KCIL6gl1P+G923M4e54+WEiI618u17l7ylHLAi2oILT0b1zBx+uuHj6ny/zIyKnl+6DuhOJzrt0H
PscDEhQyX5mo6uU8TdAlV1DLOaYSG+xp18GteR3HIm97jXupNUVzPcThxEJkTGhPJls1+6yXc771
5gddgNNvWO4D/oq6Q3SEzkUKIhrFZx6B33mYYzsSS03+IL1WDV9MqXZEaAb96iiJQ0xZHsXzJXmj
YkQyC8ILRWPg6zEbjFAfnqIeMn5KWhcfBYGUWKW2yftYxuFaHYdo2yRwrRywF/ZWAJfDDbXT9Lda
NMwHhntGSjYgVTvMmMu8EZJlMMzWNR4vvzzoIPPhKuYP89VtfGPKeN2UsdxC0yIh3S0eCU32TVlz
ciZnsvT9Z0w54GzJ666rwq6je//2u6f9KGehHGwym862azz+o+m8lhTl1jB8RVapSDolJxFzOLGM
iImggnj1+1k9+6+Z6bGVJGGtL7zh731d3Eti8Ptwm7aLe1KIJ41Ib8J5Zr7EhAV0pUXLtKWK3/yN
lEJd8+vvxe5ArKeTR/xhxc5KDGIEf6titnlMxI5IJ5jb+CLtQoyuxQySDT04OmYGA7ktRmGOo7Mq
Y/Z6P3KmiP7BkvvA0znSz44Uk1diu2JdZr+/sVoXPJgum+tyOBtx0GLkpgrLDhkg7jwRi0vt4j91
LmacQITeGcGVc8XhsKPOiluzYEsNa8J5wLiaNiBrc0euxHaebE/sC1B2cp+96c9+/qaOy5qj11c0
jxfqKpu8dp+FTp54nyHYoh/us3z3QEtcH+WLZwQ639Y9zWZ0tuVk/Fpq8Tb+bjAotdF7vzk4grl9
92NeXDqm7stTrfehg6GJ6PGBgOg4r1Dye1ilP5Zl2Ik6joXlCUP03W/gKA+zOJvQ7QbXNcFKAjRZ
a959zaXY6kBFcSTOruSsVnCdaAFye5h7sHqYkrxcxEnRKmKYwrz5jQnKnSn25eYACh0E9XFpoI6O
TXM2BHU4eviy+7YT1BRo12exPkLIZ6qN84X4kujRNTaa+Tj71CvxscI0SxgpymLewJbAuWng+q6O
5GTECgRSOJDUnt+fPwKQAUENBBA4IQVF06FY5fXCi3OjysrO7ZnMd2AbRLbUqzBHgawf+LVHGo+x
uPC9/qF/Orm5L0cdQhwNtz5m2fSwHYB0luQm2Jc4CI2+LHTc0R0V5dth5bmoI/j4YNt+gVA8Gta2
kw8fw5ur2kYKeu4zFI4pmUtLEFgdJ+J5diiiE9OI0BQHDJB5Mh09NmKS0xSEOCLKywI9zob0kFJX
SSQsgoSsKlAuzqOGAYdTW0jUcBE62JJ8nF/QdbajzMc3NVDHedSubpE81kbayFbHiImO1bGQofy5
mJxgvzLwn/yTYsQiXCnYsn/kSGCaR2Jt2bUpP4T9UAmxJB5+h41/9TpuE8nBJb75y9xH9IOPi4Da
zeQSfmNkj8e30WWcjYphZg28J60z/Bjcee4oXhWwfngJ+9ETCI47QKvyGyN3GV/CMnnHMOySblRN
yuQze8dzIWZ5Daugwr3H+A17VMMtRMqibrTrR2gJJJewmFTxc1LEvcUj2XWCNiom90m6bqIb8P5V
nogttlEVPxJ+m+3uk0eSUhxebCHMTtAg5YNb8vdvdpnQKstnt6Re3JLs+Jjlsx/gxiSf3ScZtse3
BKG21S1hqcLIZ1mirUpf10w+qxCsSuj93djLM652j1mFtkYG8+igj3+mOOPXXbFoVumss9lOl/dF
C2vrvojuC/GnXXU29wV13gX2mGd6hOf7omqs9WfVsJAyfa2ui6UyxbPGuSy6o84c4ymjN+7zSu66
l4UkHO2nyWXRH6nDAxrGNFkRmh/VNOgwxU5xB8HZHTSiOuy5yRPRXXm49ZRpBib6N0ZdeawO6QYG
iLAMpslHKHnIw3b0DqRhZXO2xvKwO0WdRhom7UgaNkkvHvgngVXmD9cYJx0q4eF3AjLM02mXFvzs
+4qlmknXR16dl0j9ejgDmCoQ4u4R1BN/erHAJ/Ow4YeDTAKL888W76o2xfqdWDZjDf7Zvwn4LD4X
S2mR+F28vi5Vm2V47KiRLhUORYjpik90yjjmfSlWFR+iPJywKMAPlhbbUO3KY7mZgscNgtX2fSk6
nKotTXT71JtgUcRbuviVFaAK05RiWd0Ub9QAdCxpkhTgnNkoqGqKZByHQFf/Q1iLn3T32ZN4X7fF
mv+WEMuLTfJTYLBdcbRgEDkesRS7EaDrjMf6v0UwS2fEEqvfXBjBLqfRE5se0BmZFMuKxd98EzES
sCpDAHU+0NpPEOvpnC+f8MmR5UKUnWc3VwFBshYDRwcotoBls20btTN2L74Gksp/++7wW3/NgbFc
scxcYAVLsAe8I47m3jXEi3QuDkocGlZmwmyINrt4R2yMhRsMhTgQbg5P/BFIbPGTDXGMYukHAtNi
1wLFwA7pnwBpuLnvpcYIuvXFImzIRttwCQAwrpboP6O6NkGbCBtvT3xSLRnC9rgczcXmOO1r7sQ9
WoLiKAQ+Avl79vllYR1NaSaA+YOJCUduARr/emJy09bsk0OrkJzm0DCyqsX71pf3xBJQ7sUl4hyI
1+JgHy4w7H+r/39hsNedyb/NiU1e+P3LXsS+BOL9v02ykvhg6z/m7GMutoRDh6utORVLLhAg9b8D
5n3cRFhdrCg+3a65Wqz73ybrfUd8AYGn/wrM58URuxNHSH+AnXLMrP3eo+8ujkqsLI6q9nKOk98T
FMAA1GPHabIaX/A2F59zYGDI+bxh42ILzAR//0OS48/WF0fLtLumwy3eEIuIt4XmuHjFeQbFwQu0
LdgGb28wFlsLQLp4V+yAtaFAilO7F5um68MxiQ//bWdrbbliYlv/3hXa5cKdTKh8C5T/4yS+Kgh/
fgpcP61wsXJqfxHR+3d0nJIlTXixxN8Hf8cp9oIGOvsjXqDd/fNKXuUuneNtAuzfQSU8+BEhiN3k
nMG/AzC3yXcJthY9cI4zC8TRZmipi12K12L7WfDj6/08Ya2essS/P+lGHI5YAuuEv42xxN8Bii2J
P1cnC7JArIPqO9jVACCAOEpOOfghwUZgP+CuORl/Eu5ciSzo7UGxOFf8hTgv3/Dv+Ony8iYQdSD+
YmM3DN1u/N9DCh1KBa8Q2UkDLCzxacsCpCjF9ghb+IRPCSTYKYdyJYLjUBw2deU09PYcFXtkNWRD
/v7xKepBI/YGZ/WPn3HbiL390KgXmxZHmBFzsW++9o3X/75qyh6RomcvkBZZTpzANADsgII9i/z7
KV6JKyTk7l8uxjH83+Od8sR7+96yx8HyVcWbYkHxT6xI6sMRlO5/7wqaAudMeLWKl+Lt/w6f9cE/
/70B54B1Mvu2EVshcoVLY8KrhekgeBNcG/sGapg2zPBn8AtpNN/33x6hTCIY/7dLIBh8YxsshNgs
5nugMHgLuoPYGkwTQCUgj2H4yVYLqAFHDUxfbmGKZTiHyOFc8dQRhHppD+Lj9hWLIJoCVoOzw6bY
4OeUzQGXPrGgBeDwMuGwABYBB8Lri+6gplKiz1U7+PG2bdDFk1aLxCZhUjT+5xZeKX8N/Evh9QY4
eSDel/QvQZv6APrld3jTcaqI7orbR0j8F/wqV0t9jLLhf2q3EF2/X+E9C++qBV8YgJ8wK6NKHSo3
t1bcxxjhoPwXlFLYDN+NU/4CAP9qHd/KqEWWFOiA2/CVHPAWUAVgD9L4/Oj2s6K7Ntvek2sTp3CR
ZcOR9wh8QuD48nTihjwwsLPgV1RyVN1RiYQ76GF53V9wu2P3bN5qq+5aUEj1EugN3eao6gJmNtUO
YFSKA24KtAl/cTBSXQvmyPNtymGpTGUugASiVWDdQaH+sEEAgQLqA4JPbQFH6AE76QjdMd7f0uFt
HFTLkBWBiHJjkwpE0Cn+yjV+iyDu/v4CywA00UVz+WtK0I8qED32XUL62uGLsu4DRbyrA9s9rSKo
DD0wNHcXygpLwt/M72KZXwcYA7x6hK76pDPAhRQwBehS2JyvV+nIuJo3o/qb3FMLpbSr6spgH7CI
3TrfKegEsOZ8HwD0dO6rHl1ZAesAZFFIyBIIgAZfCXKFwOqDX4CwBJm0xLzDgjKxFbUQILuCPnFF
Bxdu6tWpJJu/rCJ1xYocDuAPsCN0Cuk1ArYANDGiUNb/A04A4Wd/wFQEUqOMbqqJzBYnBnwPyJtB
blbTJxyPrwEmGTgNMmNA3aABMOTBihJzRo6wVXaqmFZ0qz9T0Ef7Tq5nfZwm+lgaormlQwI+3JEQ
Bna6bjDbUP+sJGFjYS8JzBOABx6BEJ3gTYHaJGRDKg5PTgB3sqsVRouIDGA3gBdXU5GsAuALAmRT
uXSqq0fEXB4KBDuobmFOiloNFB64qDT+9qnqg4L7gXgfOFdQoGC2KEhLZn5ArzIHZ9wYOVWOj5lB
zzi0oNbA4IJNXn8ao0XDvhKizCgoP3Jne0Rc+3O1O13zdhXvQfIuJaNoPfYHGq97vJ/VDZ41vXFz
EJkAdnCJHrzC7wEtgiejSXxb1KuLP4jzpTbB1yd5hV33jQJ7a6NfHmkmfXVDIoEp/d9CD5oZTgLC
0/eQxxQqqGeS4itjyUfgxfmRITV+G+JFh6MZQls+sSG+abWzyL0mKGjVpB7NYK+mOtixqLsFwtJA
dxuLkl2QA3mUxo0jjzlr3ennkKNh4Xfml901/kQUZvGRML5w9EArw5+H+BSjK9SN0UvJVQTbuOPg
9xh4slfIIsLfvptfyqlgXzh5KJ7+pryQEjQUcFyfDWJQyTM9+YE5bs3X+YMvD6peEMWTfHkfPl3h
sozUDORJDs58g1wRCgMyHATUKUD0HAc5tjbGZy8n21hP0lGzf0wrrLhAGCOhyMRCzLOXkhrU6ZwD
RfSjBl21bL92S9cb6iwx6FFYwq8f+z7lTY4yPopSq4GeU47Tl9qYLIbX61yfwSvReraOOHsPswvj
h70P7tPglDEIQ6MahCmSggCm4PnJ3Ls4I6MabgxUA9Xibz/UByiIWR2c3Rnjh7elAslzWbn8V1NQ
4lTuM7QKmCEY8Pdk28F7OCCZzw7K/oGoqP8ZYdVkPUjHb6vf5o1o4UaBmUbUPOC4zM7Fa9AYOm1D
dVHFLwG5ouhsZAj7AKRDFQ8VFOKivRI+jtlRp5IPkhWQWQWvDTlsfQ5CEwbthecEYb3lL4ZCe8BZ
kOTwuu/E+Zx5+jZP5/2km9yXg2PZMbo8FJw7oM2gdcU4a9w2Hw7mKlTzoBiBPr0IAx5ByxWc0xrg
NOiX5QO2KM92tf9pToVzISC3nsmTTt4xoYaEtPiVGdFEMlG++jcgIQ9sEuyMmi1c9g+CxeYFiu2f
UqqMQKqKoCTsezSZzK6DTGi1a2Hc7dLk1TfS5Hu+lxSFuWXMcgWJdn2bE3gnW0cdPwDyFrHiEBuB
zF2riSoUq/LR/eL9CVqg1sEluRUWQG5EDJfqqRm1M/WsHbqrzvw7Gax6uzfgG5qDsBi44cmb6ZdO
egR9wIpH8um5eZ94mafWh0kIdfDclKkaApYX+B3jwv02kygyIOaEP0ofUMb6deTVB5gqzUl+B99A
TXyGUv0FQg7YaDRmMJSnGmCrw9zvWn1LP3+iPCojzXnNvovf+Uv2D7hkgXsPXn59/0l5iCHa3eLI
/DHv4/yYrT/+h3qMhoWjmtQn/EVmxaSNeH+EPUI3ZAChvigfpbESqfFbBJNud8RlLOkZxZRROPnn
7zmbZTNlhEjw4b17xqJ+cV3k0Z0BF+FukCytk13srvCFcDhiLtqF1lIGLcVqKYnnPBgGkOYL8j8a
5CTjR5MNsgvTXsdsERYqg+LLg2h2ufMO/MArjhYQbGqe7ZXKwpjjLR7HD3IXeA3wenAR51Y9dWeD
ZTHRVkB+UcoC+6v/bJWK/KKdfePGL+adWed4nWfT77zr4io601wQl2OuBOWnfpQn30W94J7ghva/
ATWfJvr42vJ2AHGUSO52SsBkYv++T6fbuKDkdZ3gNhMAeMZyc8xQD2b3VH+Nen5zCmEm3+BCf52j
n3g9fZb3E09spdla3FvflqoY4JfvuDjTXnIum3b5mz8XL27YGDM8ulYMIXEv6YRfIAaCtYsUC+S6
+Tb+KMFn4Dc8VPMHZwgrNAxINKOHY+fmPU/fJpIzuIHWH0t54aGKlDqIZOPD1Ar+a6jFup8CIyaN
RDwVkEEN/sjqb4F+Wd0cpAcOdvajCC5XPANYDH1ZMHxGD3j39ANLb/q0q2E3LNynK+rnM2WcYx00
3SJXfLidL5GQYzK2807YLOsTcrwMxqBawMHBbqI3tugiCTC7WZ3kOUSHMp1muIsqHh0PF1B4sdOo
ZWponyVENFDvCe2m8C4pqRxkl4ZQyLXnan9PYpRDha5v8nju3pPb6j6u5q9QpZKybhHzvKJ1buuM
4oqZa+CZbQWFW/OK7CDUc4F/ZlxBJNJJn2L4lpIt2DvYJpyVfctUBadBIy4S+v6YphklRlXcfJik
lmtuK/4qTjvrO68IiJbbGbcO98CkMlrv3z5Og7CFjrLEEuI3L1EXAaIwp35qK3AnjpwCHvQH1C9w
VOD4EYjVEOEgEURhZ9qsGDw7uy9CEktp2B3lhCKgjNwbGppWL0bnvJ/okzRohuqkY1+pMn2c7lHJ
7AFhHipxpNMD1CiHwvtqsC7CwmYSXUgdWw6KibJSEfmJSFl4RjA0xF9W815imPnMSucz/aL5Fvat
zrlzzphDwSpr4v55MTggCCZcALH/i2vZ2trFkHsrJ35VYh7XASP5srtE/DvsznJwVlQNo/XVCADo
xXrwpTcIzFUoJTKq7V7RdsRY0rn6xc9Ugzc3BhVBHbg5KGLInGjbcU2+oxu6N4ME3qqxa2gkc5LC
16h27zy14WPNMwkLA20pA8eLAdSIp12O3ihfcrW4rEGNk97ybqORaX9bHmkgq5wfQrzckVFLxpjK
v/nZLKWyTODOPDl8mx1XVsV88/35yjSlGIkxufsaaehASO6DfrONj9nwRVMSMsQC+N7kgPKLLy8I
kQIevPdpu38cOL/XSVkbV+arGfyT9+Q5gYNtZaN2X52UfT9kZr5vOKHVsI80H/K9nL+arfpa5hSb
x4iowIHW6qLMyvlG4XzgfvaPTngf9pfNMkf0SZnImIaelfA2YlSY6JLRR7kAleLU+2LVO0QYm9tP
60YIHIIlKESZDJqEatcBpyt6+T/ERoDfedcxw8hzU89bclmjcIP1xVLx4HNUJJQf8wwL9OuCVvMQ
+S9gewXCXQ6iL6N6v0VIrAFCa2z598DUqGOodvS2LyR/+x52IygYiXocrjhBvnnNKW5hLU45sBj9
6PB8IIXxtigdXJykwePQR3OfGkn2hWZiNo3ZTwDrY1bcLBlGeBYRSu0mik+9jEUeJwqOFL5eQ9DU
UPeBeHx99FtOgzk8B4dciaQpD4qO+Smc50jblZPGxUFj86bSg4+s28z1/XVFpgRgFsyhf53hKJXR
Wp8Amrgca6u0nzB74I6NagnlTBWCF3dQTd3mDvQf9Ht/QcMXUNkFqDrY6xlwdwUIIJL/YGozcPoP
hbTf5icd3E/cTITHnO6AKoifzmf4nErg4AjWQEcKdc/BmppwgQAY4ZuJzRg+26QiL0/TjQ4lCVxH
EP16OT1QeiQEv0UbvWY8txmmzNGAezO47pio61ugpTZrcjcSXHDCBnYkuVfvDsSc2f46uXjvyTsu
HSY8NE5e6557iTV8vmdipZ4LRagz3OqG0jrseXuIC4TL6Se7l5fTbIeoKMvjF3prHBXdkF5hqkOe
jAcKEDldhBY60qyL3IVIpTKRjD1oKtKxqhk1+VoRXg0uKpMPZCGQT4Fe9F28IALbn6mEfgMPUu+k
YYdg3laARRjekMeaamHj9x2Zvp0WUd99c1e03Aho/cMDQ+HXEmko9oiPIbeM1ThSQFDFAb7P3RGp
HeKVfRg8QjsUyvxJO0keVpkUx7iT+HlR3GIK/QN1MKvwP+cCGNLPf4xRvALfYkpuCX7m/AMOwNhh
dDa3mYoGvpElv5Y9fA796WMlja/xle6VZBZD+slwUNG8HhYb5vwS6ZgPvZGBL1wdS6gi1VSRnHIs
o/HFwTGyDn+AN9XVYye/bFQyL7XRnpF71I0hnXsALshHcCUKUz7wjclfFvIqBVABSxjebd+QYGci
HN+KJErbpHSWgan0eGZzl3Z8fr7ihH1JcAQy0hliONPukQ7nnqFwkOCAcFUN2lJXX364H8QKMV8H
g3Z4Vdbgbj6QBHrZfDUvn9VnZVTOCDNxB1Fb4WBQYb6TTko81lRfdaMTZ8tl2EuPb1AHEUODz+QK
o3WIB0VlfvzHrL/6BWn0Dn5iIKKoKXmwJRq7skgcO2SngLlQmWnW1b6SXVFSOAm5RMRL+ohlLbPN
Nqk86N4O5343iKpA+polOB60RcDZUlkonO8AtWoyVedNwQK/HfhDy+aoANSeM1vpGnMEc/PTxgiv
nLb+FeiQzwWDsnRF2d5k3RdNhpyiG8K8JGhWdeqGzHstyUGX5ufjgMvf5rMvzII0tVm+CL1IgsgB
FVPCrYIbjFx1TSQi8j8GD+SqAnkqGeHLa9EILKdMg0SE/NG8/CgtiFF31bBy551x5perZ1jR0oi3
CXeHC9cFoXvSQW7iD7MnlO5Fb4xTwORxov89JHHCo7MB0RSAdjLzkZxz/+mM//NyT6CZ5A9fRG37
vgrWC8ak2cLkQvNGRXEQtQ/njsjnPl9uuZtpzxNMH0lrEfmGkIkWN9J+hKIquavk1bhgwNp9msRH
KCJWkOaYs3LrtSdU/aAYDqj07wv3Jx+hO+josxqptNLqo+jCk+gMhogcMp7O2qCwqJohVrbX/XyP
+8JTtdPS/VDzD5ny5eSxtzpoa0GgKOx8WaFmSO0rdzpbDzHmJ5UgxwKjFrUBm569HpifwRrWKPaf
kfjEC45aVky6P4baG368ynmuHq0QdC1bQ06t3kiP7mpUv0U9oxA5mqlHfLHuhLqASOzhBYOzUoGi
md/1OBeSiGtqBL1pG1x9bdye0WiGNYOtz3XIRcHmEVkKn2AS7Ueu9QiMWo07d768zjm/tynJerFR
PKqcCQHHRTxX2kFZPQ2yVk3wsi+bghbOlBiLprtNWDgjzbJvszV12fyU05ejQTzWGf4eQ3Jskmgq
Yt3k56KAdQ/J2NfIId+QE8Jm2fi59zMNV/oOVJcRpCYzwuUS1ajOqetLkICoilDHgToGhqB1dj06
w5TQNGqjNPtUxKuUFURP8ndG+nv4gvY4y6L6XxIIgKgwyfXicpZSiPOrQCHOb/ZXNG1DdB6pn1BY
dgYeUXpvQUq7PUDuTI+k1gvqFGnhdxAR3zoF2nnzdErFpRM1fzUZ6W+42HyHXQM4lvGOJe7oRXf2
WG9XLbAmUE6LGuEQ40Npsmc8RdTycPRTPcxGhOiYGBPM8mh6aCPXsRamOKmQJBBiicBmKiNlTrBD
DCm8O7cjMVEacD61o3KkF0mSzL1OTLx8zavpdaWcNB5qsn8YoBABTw8pfGygUWrJHf2eqOtTMAsG
zt3LibuidP2S7eyYJ0iGTPXcPN85LZwnSk8Dv10SVt3n8pEAyXnaT0TFsln/wMhaLa4TCns+ebgB
0TZ5UZlN8n2PAd697SqwdZhCQRjbX4JydFs93S0YIco1DqWXQKD3EmApbjfekpKhuYN/6GCVJqXI
6f0xZhPjW6yD62ldla14MfXg0RdfBq4fxWLohHr4PIJNI3gC05uUJnhWD8tWW3Pq8W+HYYmfuu+Q
uLHn1aMXTZ+HCxY6Ula9QB7/xiBXIOYmlGw+1G4Iqugj0SYBjOiCh4RG5OFOCzpo4OuQnQy0R31y
p55NzUiUhLBzPiGkbzJh3CeNj4ALw7JsPZxi3Peo2YI1GFAATE3qKpqXZVbfSRP0YS0tSTc4RBS6
Q0BZL0tX9nqAmODJ2HCkFWrOzLTJN2SKv22Yw5nht2s9ptkvpjNsy+jw4Lc2hedJfb2aUtPWdhld
nMlWteDndAnaIDpyfsFvwr9aVDMIPx4tnJL7jOHemI1eGx1tsA13jChVE2eS2qM/s27WGjC3voti
NDqoaFFrG0bD+OWl1pTw1SngdyDHc6r2xbI99kf3RX0udnjXMRS8+hbnoowomGD81xAGoIgWMKMi
BIxwA8rqADDx9iRCPZJyoHlXGd0LWbshn1XunzOAmMzi728naj03ZClw+gLLAGT2YleIzp9bQomL
1T9IwctXS2F3V//sixR08Kw9Upaqx92X+Zy/PN0DYxaqs49q1OtjWK/TM0KxHkKfTj6qxx13sFIO
1YJaXXXWRl+b1q2j7LFCOg8+KOy4JY8rIQIT0xiOuwjb9RjRiIsnC5YxKquEWy2UXXUvWarRd8Xs
giIcsmWgAoBLwt3+2pToWvPDRueUhShpZEx8udNr3To36zmjZZ+KlTLBYIIpSKLdN7oGOTISlH9x
8JEot8EVYYRhKonRon8f1BHniosrtMHfCMtV/seWDi8KDcH2hA8jkxDzgGa/lvAmSXuoOaEZEqsR
fKwpqMYPest+x5NnFICde9B65bJw3+jOkHz28SMaxMpkGz9GOlITpX2kfOs23oVH/h4jl2QWSzKk
wm6cnWTixG5llM+tS/Cijl2YTFzAcxooiQtp04AGmBZoVDCxoTNAlWCt28uey4jcRc2fqzh7TgbR
DXsikO+7Lk/djNS5tAbUDyDqX+I86gXK4YVz8PTjYS8GU3OtU2LbmnIefZD6zk2FrkpIug9bZ3cD
2WpNgWaN3kxOG80kWilcPD6ocfzMAmvjj1l1BF2fAqw+fAd0RBC7syn6badE9tyXHc2k0ubnznWM
0DG1rfeo9w0GGHxAav8rs8hJTfaNkxK6Zeszhuxt8B0xgRrZGnM4hD2Yj/n7xZxO1LeyKdGjikYE
6LT+SGj23XA1pLxjXPdv2jh0Y1vzev4GxOWvlSoq2cqIp+EFoRDbh5HkqiYoCEQJpyBC9opVWt2D
DpAK+BglHEzo/W3cmX3XvURap05l1uNmxpVh9mZEPL+Y0aHSetmUnkM2HexVAjz6i38D0jZsvU8o
+9+kgzyJECXJHGX53eRTpnuvN7yf7vPbqB8yDTa+TckNSPg0p5wvQHCUCJn/ypFGSCBTvebqicAA
EYvLtBfmY+VElxWcIhgoeVyfeczrBWVTyebS2Ns5dXMTxO5E1Ln7xhelsGJfcLrmVyfkpqfLwixM
6MPoEMirKvpZXGGDojxZPKxC3FtxcdxBRyAmOn/Ot4Viv3iQ3vPtMj0wk8yJEqnsfRZYNBcMfeid
Ifx9pcUpWu66aHuAO2vQknwM8zl4JyaUPAX/jY4lIzaXZYnh6gTkBl1U8KDU2hoQOdmwTb4MnspO
svwRNpok3cAuqSAAXbEFtSPzRM8eMUHcZrlVG2Ot7whLHEkIGYopY0SadrehR+MNhfXVlztHtuol
05Bqf8ddpsYJMCTwnELSErMopnO67qpXrJ8WovVqoO71EA6lQkM9FvQmdd8Q6Z/oIqNzN5jDAUaD
b5TT6L4Yb+YJ2tw05C8E8RzsaCM5QpCbNCuAIOQBo9MhOEviKwNTutzHCEKSY14pDtSjYv0AQ2o8
F+8FLF1QcbMbqGWn7+DI5iplQErx+2sAdShMy7NPmFpXu3Qk+2cjooHrLBUxWmogSMBj0ehYDZxv
bfG4hthEOrlzCZraoV9kUJQcvcmZjpKN0KytwZanExMVLc+SUATRQZs8p81fb1ZD2ILbhOmY6sgM
jNHQ7Rt9vuvXKNG0uZmFYtLqa3pU4W2NShaTxBZwN1AvsHqa8bzj72DTWUpJzmX67aI/AvgT4mlU
24+IGt9RgohppljVori0JtcBUXq6a/B+rWqIkw0DulHuGYoup+c8qEUVUQxEtSOiZLL4imzbpsNF
d4xa2O9fRhV2SA/9hyPN+163a3jXoApI/8zMIX4mvOoT6iILMZbXT/M9puJLVnbZ0MKh8k0Rfkk6
Qyzv9h2yV1FnBlf6mvXsPqMe9XLOpd4Y9anNHFEKQ73e0BwlFKVErOJoYVFQNNeI8yy3a/AakuyS
s3dvQEMuoLTQp9Oubh1iWkedjsz1duLOu04P7z3QKawLS83+0cEktLmhNGg9TvLkGfZFW4VEm47c
G8qJGLSUFXWGLWopKyowErkwpYcSMQ/h+DukDSd5aDmgpTrXkstI5QFkeuUqawxrQJfAGxMHMgFi
WpNFaeU9MMokhteNE3oTHqEM4NW+ZEo0lTHB2NFXuu66A5tZhlJs9nOquBuVfrX42oFuqUSrSDDY
16DxVJ+TeH5bSEd5zX5r92OmStayUqs7URjcnkNStvAJYwwA9lgPIVsi9UPHFZyAkXvdCW6kFsPS
Y0k1EyZu19FMriZlrovBzEDd8hOeBxE0XBSSUVbYM0s93QrLLU5tLHSf6M9tY3XNfwPVkBqu+9N+
jwkMiQ7osoFoDqrxRYbVi2Ok+Zl2bla6em9I9An4yTg+o79Mv2t59PowRaSHXAybJbkhzTnU+H0S
dTyxMLKq8LWfXU+XoNpQgf3zdL8E8lr2f0eSZIay0XUj1sDIYMkcRzrCTKlGYwSMkOzdRu+wQKcl
zjF4EvjGwmuR+UEcKG6dLjq81FNPhzVj0pVpj+pbY/XMPv34X6Cb6oRQuyqpiwAf8g/XKQhGoxfA
ZneyY+tTDg7aqWTGEVJnMA8UF/3SqYwoFKCLH5FLiu8cLVxdp03Q9bczZImYFgRyrfa6a6KqdsSN
dYMs79x3RLcsnDqwvyq/3knn0r9PICgB1LfeXf+Xh3fQ2JqD38K4k2wnn7BhtieVKngq9g3jMZoy
B7pwtcHtE6su7chZZdDgoHHZSc1AMn9ncYuUoT5LrRsDG48VEWzpYNNrV8Fvlx0/FihkAcvfjlTK
9UaFGgHgT7ALW0NG32usLRkJeLireZ+idzQhmm+JqU6d/XYhZK6gZKXIU9o42MFL/6MkDdy30417
o2fUc+SIwT6fUHyloIcjOTnPz3+BkQFBAX8XLtMrhoaG+QB5xuQCB6a/UBYP8GI8sPkQMeOIuaXe
A2xxsYaZyYsiLnZQ7OzDxaGj+fJLp3ZlkyGv71A7I2ekwPhwR/0AbjAKaJfZdiyvqAb3dw/ErNVl
bh7o5tSLrwlsE5DZlOe6uM2+IS4F6UbkoLRdTgK2NwXIaa4VR3FkMoQeHhq0dJeoBoLWoAV84Lmx
XiN6o+7vrG5taADTxuEWJpZI5h1RnyQme3fsu0HVGcbdzUMGzVQigD4SOgsdD73ImKyH05F6nwUa
HggLb8kCub7B7/DGWI08iHuzsQR3VTzTCuAb8/oNUxhA5HflbjvG9gouB0Q8Ba6lWOLnPxHGQZ4E
dIo6/diDAG1R9NXS3TMqd0X0PbwP5Vma0s9YwMiCxwOLMfNWiBXghtnf3Txkyry6x9noGVFy0gu7
D6ACgsSPkI+H/2peRoyir9MeXy8QuQ1geRDniW72XHUIBpviyBQVH4BKglUxfIYt0IWWzBE90Pl7
//PenF0HmmryeZB+Zqbip2LELof6nmkbKKeQVeDilCby2LNmvZXALHBptOMbEHplq0JHtTUYq6lf
ZwnTiEUpZy6PbSBC8GhXJGMAtdyrMWfzPkUIkZnYA68ydyhRI149pGvhUqkLwQXsjXU3utA/8buH
N9Af6rwj0qruCrCUBSSrhuCruBe66fhAn8sF+SUk5NEjwDFRsF6gZt0mils56Oo1dgiND2cCs7Kk
BPtIE4FFs8Q8o40R4xg1wZHqvIvplPPY4TZSLlCxjeoaAWN8EDZ4mxsdYwLcE20K5HaA3bd043LK
AF/zyjPOs+72LAiBFZJfN7wTFMFOJ1HtGLqVORnCfi/7tdDG9+FUghwQoenqP3zUWQxqzDbMQqI7
9CEQgSG7g9RGQIfQVfbnB5rLlo7c7H4rW8h6CK0ewlVPDxnrQHGOaNK8+3Y+16Glhu0JcafUPryi
BHlaasC5iSAWKTlKUIopCo3yNF0QA1Miutpjqp2z1Gt3+gcW983Lsd/BISAincOhzjg9Ip2Mtkx+
EBfN97CikgrsT2TlXYc5tlyVqxuNps8w2+jxo7bf4W/PlRvTtR1MAX3RqwVBz3NG5+qPOSA6ZhTJ
U66CS/7GNdcNIg+7dWjwkecbYFPaFW0Xyikrr7R61FVgSNid+D4C8X9UYyXSxej2cJGcfgxBSo8Y
E17DxpUI52XMyxZ8vEOXYif8U+SDPFI2qIxUdiZspfE9JadmgL7QFBBl3QduJLMtrHXvzu0kWV8f
CjuSMPjOpeDhNau7GPypg1wFoktIznDyxSSO5g2SGhDlD2+qE13vqdOnn1zoA/K3b6mrBjmSF2QH
D7KmAhuNxaEnQ0yedWEJQphDMyNiXATYiN4Gt87Xx5+CBjU9GC79c8pnGfDnDoC7rxkIm13QPhGJ
rxRMmyDDKftCB/g1hXQagCYhXvofSee2pKjSbeEnIgIUEG45ioB4Pt0YaimIIooo4NOvL3vF7t3d
/+qqUiHJnHPMcWAywcV8UxMzBlWIXHDuUekSJEir9T28oodhb40ENxcA3wSm2EHAiPTJ2qXnKGeJ
/S3EYcbmwjrdECR8Do3Up6cpIkQ4X0eZqkk7koNuKweDHQpQ5zG/TdmXjQlBHFY2YxbGRFnIPGye
EMZNgG4oqDSXG/sKeCm4ddz95mNrsWId8bv4ArAJLfw3gTv7igeY7++FZWBBggY2BuMqAikf9mlI
PPVSB/npTteDAV7yHVFTJ9fJYNR4+PxlTJzRmGzbtfebS960Owx4YBkv5n/66I0kMujtelMYb1LE
PPjzryh+sA6ySMV7RCTHS2uouxjspCF2DK3N6dNy5TWyF63B8bY77bkJcnCN4ZYjx8xVG2MA8gmR
Jw+rLecYulOJ36Ex4eD8dqoJY04djecTmzjwMXsGzsHQEejSmYBUf0WjCO73cCkX1OgHuMwGydN8
G7EgdBsDfWhW3oTlLyb0HJ+MA8RwN0vqEIbrep9IxFMhi12kC6aOJ8AkalgJN2EwaBYERRWO+zN6
U+Cxf8yMzwR0DANHf6eOZHwDSM+g+To07nX8CDjXvCx6g2OZQ4WIWGID4hdjNioBw1crK6cbAsAn
tr67mIlokO3N25XthO5TKG6JcHdguLrNqHQ3ROxh5KXOlGAQ4fzkPAIpKVA1toEci5wV/8fqxLHU
TRNq2ftZZ4A8uSbwdKZXtucrY6LJ9chT+WJEIY+IuDg9NvKM2YM6KyhRqV8cwuzGCJDZ9AkHRtTt
NvgW6MLLnd0IKS84IW9nEFAWf3jomTwYCDlFh7r3s8XtcMcpBBpPZzGQ5E41hLYOswk3VV2x9Kbk
L1gfCmpC7CUvjz6Uh4Vb/wt6IomqvFQMbgh8IpHqwnBgXqxItTZxZ8VHBi/NEMOHSIWcPOIIES4S
7d9n9/Q6seDZHGpwDXgd71FhAAk67clYfmF+9t2SXDv4E0hfdR//VebnGN+SbNeBAX4Mu/sFr46A
K7uHigw3+kRJsojpzZODZtF6+2l/8wZx+XKmcOJpG3lUXq546fMuV6B5WBGtrqsKI4NswVa1ZYXm
WwodaO+ehKrXkRxYLy5EVnk6SDAstollQ0MD0sTeU9HxOzq6Wc3SK69/IiqT1CwFnELzDAUnA7ck
7AQlFVXLg0kOlV1NL8uwgfPnCmuC1FK7uEjwr4Pu8gFXJfMKVytGSkN1hBcB6MxwL6i5nPEEzA91
V5lzaGJKiH4FJcXNZa3pOaoz6CdzVJ4Hlja9ObCboO4wUslnX6A2QKFG8IaK6PVIvhf11GMZ58ci
y60ZP0kZZiJNqjy3iJYga/NpCY/qub8jYx7tOaJXNcc9hpSTweyleKRolrlDC9FgEZpxy59xQftQ
WLisObKT/v1TXwJK+L1kSzQ7uuLN7fAaQ/tK2v0ffEla5RLoq15esfN/ufT8o5aiuc8z2julE8lv
fcar6lqAHjs5rP2eYAPClGn2voKjG+OJj69Fb0QzBlrcPhO1u+7dxxEAzVIb3qZtaGzTGIp2T9AL
/N42Y+I4kQ6/6bsaKqMftm6CWQgNtEwYn9E8HWA2wZTm3kX95TuBnvM1XBhh92k+okAba6v35EXh
S7r4UG2s+lj/y7N+DveeOSPVlHaMBkob16Mv+tl35pqjLNxjCEY+DB84kJj5360znpZ45/NIKmv4
BOb4cUSPuGDMNlgih4yaU3a5xpQtInqrnGphtilwfGrcPHiPquhJ8415AyjSmpCt5oxlH4a8h/yv
56YioKOag6G14W0JxTaj2/XRzXHLnFs0WBrzjH4ES9QRtzeAD/bhRiJoBAmVdo0Dsd3pYEMoMOio
OkcMCWlKH0MpFuPA59qs7HrNAAeGA2HRlxcecvSIgzEaL8Cp0AATGZ4DiLiYj39HyMB86veN6l+J
NcRzQr30Nzwp9wWPFNSsWAlyHxoVi4cCZFpQ8N2jnug92FPjffzpEGMIgNl5jzr7yMehDnFeq3xB
lBgOMz/2wHSdrhSKmc7Xx3CwAe/NhQYHkzAhlir7HKiXAe2zNwRidxncdtMsYkbByIwc6gK/YS0R
HHgDVyK8WRZfg05WpDaam7fgb5BgRwQBE7SP3fMrp6Prq9iESJ22IX07JqbRd8AFQbTMqfAm09zW
FBHOlx5eHEKiS2xcUmF94DREKUwHGf/gFoveMETuM6ixyiBF1acYvZve3tGQpiJrn39f7n2OvIc/
jZ6nwHSb4pAqzEWlNb6chRn+rDWhQ6ZdzX4uyr3r9DF/77AujYtR3XifHWKQnv23F0hIydmwKJkj
hGA0o5zBtL2fjyHEr1rng5sJXqMmEqs9wnIZh2lGxSzk1/+ZNa6G6ef5u2Zylns6Ed1HBWJVNgTN
uu2wL24RxwbPoTq/BsaCx2Cps4okX8YJ0AafCSTnMQKEY0hIuaqRuA5ffkS0SjvH/MHSwkc1Sive
Qr7pYrJGyMXgY2Sb7/yLdXWecNmKaXaiUFcQGG/FYunoxP71gdQVSKCwtknDwfA17cYSPMkxFk9W
LfzbMc0Dt278NtDWcLZEtWH1T1QoKf4gP1s6ad7HrTb8PxxjujMqRCwXcFP5e05upOoAFlNtfuEX
T7Hi5vDAwoT+GzYXbrvmEdfTxx9Xj3VNsBbUrzdsQZ986EFFMvcEUl3Ea8mrPl6aB8E1+1B9c7RQ
OTz/zM1gQ/04I4LMAysfPhdfSJRv9wZB8+N/e1FWOZyt+vLNMeSSVDp6jB52iOfQpHNvh2LVXO6R
eHzyJYSSob7kSACpav8xFEo2m83tSLAabt2md51yj7DBpiD96nFlenRFg6MMY5qRwpI5ZHom1NlN
I5oLXKvTBYDPSj3RtYCPSlvY/zF/3N16lsk0Ouvq6Rc6jJwUfs9jVeCCKVqVxpOm+9PjwKwXisG4
z4H4it8fuhn+EawjwAAbTjgjadNy9xa8VZRE08nL8HEceDYOLy7trkbAMGAOSsezPqwSv3Xhtikd
tp7Ch1pN+BHq6baA9awScko4H06j+CSShmTptd1SAcxzLls0mEpLZac323KoOZrs9e6MQeTC75tY
ihB64Ygm0tqVTDxUvFOce5BS7FEggbF0zrXEdNtFCfT6DLOjNsucXY5zSh99zahxcdhDUavNUOTM
QMdpl9jDFy+AM+Z7e1dwn//SlRTeSgeJS3kNOsQ9DJY4YqlsHiGFSQabMF9f64jLbd8ZGeVM3FMm
tQHOhowpQmmWLo1Ft70fDUbv2biIKjLrrYfMGxwgr++YUFIwZHCvhRIDuZJEjw/xunbqmnQpYC/Y
FdPMCRZ3p/EHIQGKt6FklRwclHs09MP6wnCcnqa3rkby4j2HdwbDDgY0+8Jg8tveUJGQOcagfiO9
nFdlcchX3tsVOFVzZr/i+bjxdMYqaMmVCSHdB8csqidOFDCVdPc5lzyUP44rmh52whAnT+mIJqxB
vPLktlicV/pE3iK3nwwWSGXMAHY3WH2apLhIAMlLhtuRK0xxAOybJoYLuzp6hQzSaGMUZtE47ZAt
wN7wufnlTj4juvm/jQkgLUlfVyJU/ojd9jPWqHspoDW7OL5HAE2jjouPVTlTDx5GeGkYwqRsHjg8
MPPHYwcmoqB23hiub/BjBec6vFYUeaPB6bFoe1Z54GBQNsqpXO39a9hG2d/gJHe2ntnloWQMQqlP
a8Cqqe72lwXMmJC4eFxdGLcKHQfoMRo9kS2dMQmrfbRN+ynmJxezmfP16g7JGsGarCeOVTgMmLts
9sO3ZwJjlXDVDGoA7PzGPRAz/Lj+KCvLkbKms7qjWUdFRHSbmJ/dsFTD3iWuvV8CHteriM4huxYu
7g5Ybfq5yMRbwB0ki8Cw1ct1dh2LJkQKKpQNVO3sGzN+y5BceA/URs84I8M7hhFnvwJBNBhp9ju5
eZIE5w3tEJcbmPuWwGiZKjGuHpgNLzTh0xC9xDhJAlB0wPF04uZO1M5eF/zc66IImJ3YT97xUl7o
hd2imNiPqb8SOtREh58ij4ByuDBP+4X/+xjkvwwRZT0b6/W0G9lWSBtTfQXWu0JXE0hsHTje30SA
fQs1FonRhRbj2Y/utN5oEfDKwWoiua2UTe9ibjgPpgR4Ihkl5jCqo9tBwo8mw1Hon0kU9mjGIDSB
BWFRwg1BcYTWzzaovoGoZBE6RQip/zaBuXq0bycSLmlmOer+KLH1A4W8uqpBYoSwxRMuuuYDmer+
iCwCUCTfdjhU0Bbh98PqIyupZS/CDZeDC1afIQxTK+Cva70T1uxTdOAUOwKrD8EbQZQg+jNXpNwd
xD90jI3zZrwAFytoJmmsPuy99wFcI1rJxZbGTn0tfg4NyNljEsp4muoeDU8VHVnny9sy+WKJ/Jh3
y96SUSvFASfzl0LKzeb9441TlbCeM28ioUZBYQ4ywGBVAQRlJsckjaQPqk62h1uMDz0pFzz6P2Yr
KMyOfb/x9AgfjrESktVGADgFDQrSCpZjY90VEdamgRxDACIvlmkmQ1sWImX8nxjYwx0lPeIuNA41
EwH4BI8DM/yWBk+31D4SWoBPJ4MLBpoDVH/px3BwM4blPNk8y7SSY+RfmU1PxHGCvOF74bSqkdUM
xvnquthv+LIrh1sHI/jUv8gQNcYpQxWmt7xLDLrocWmvaZ8zm+XPS0HA0UagCSk8iYzumnE9k1ig
rNqtof5DJYXwUDgGzflf63+XZcJz1cYf9tvOV8O+m4dfP+ecN/8EL+AuJH1XrwUa8cuJJoxoGCcP
2TU5Thy0FxI3lyK55/BzGaakW/NSz1SvxJqWNKDVCz7D5RVBFgppQBcVhH5USk4Pog1XCxuc6+RD
x4TMlBEbTRxmqz4MrUvtXpkCYzfsNiLgAU5fpvgaM+Fpavok9jr56UcMmEPVEkA7ZqUBAs07Lh4c
ihX+VCn+YEB9n4s5fzp1Y7WTkiP5aXecWbhLpYDLq/JwozAWRTWuY1JCiwtpcFGu3nS+K5G8TSO+
wakN+EVmZ5y0YtwiXB8FwcDkTm6xSMegn+VE4fgeF0NRRMdsflSVdY5EyWehsmgqNpM53s0QJTmK
cudEzedz3X9L/eX2jjQe1RLDuxVTpnLC/lb+faIHvbPb5sFLFBi/MZGf7Fj9j0cjBG/8A5OHajjW
8CzHLYI2K3UnRcCwnYIEKfzG3GUHku4CtUe5afMU4vxD3gxsCmVBgVOPIgavj8q7SR4hgZN7CNeb
G9Hab0fpx03q8I0vaprN+5R3VjuFxIv8GGrDF1lVH5pEO71ptjyBPsd0Hc4jvOq428hohbMxS5xS
azC199c/I2OEAoxgFKHRXUlLZKbiSs7dlqIUIrK2zfDIWCpBmxPMQJmZB3wxkU6OPGxom+De+hyM
t/FrpYBPDMjmJHyTB6d/KbG4OkMrCwYhtubbz/g1AsjAtZ8IH3n3coHt6VtF4ibqYXy7oITgHLnX
vAFsVHw/wZbwL1Yc7Be3b5fx6AxBNYam+J8JYZ+w+ja91z83lPqkTmV/v0sPtxVYVAbV7YCDKPvj
hoN1A/S2X5ahyjzdoa77bR6Vw38T3Nssqk58F63bstrcEXmiIcNQjTdi/puNwKREvcBON3A66mmc
+AZ0WnGDuJ++EEbsU1wWDuYGlWjmgBzRnOxIXaRR/dCsQJRc/+ZtYuxIvwS4m+RrumkeprMWPhki
trgS51GrODSCwEu8Nrgahfrx5ZYhwq/3hHdwftKfn6X5L2o458qjPFLxGvvEoszSkgcj+3TKM4C7
o3SSNu2ig5nBhomEnnKH6R9c1D6vdosZHfcWVLtzM4YJ0DjdqZvAKhE2GISdMsGi2GVfptJ/yhaw
Ap4md0cLP2yq7LRgM+D+Y2GNCUbHneT76rA9YrfllyELdV5efhFGDB4GhVj37RlKt0coH2CbNcaH
mbA5cinyfKhCfoNNXEOWErJz5xGV+GMI5wxiWrnlQkzOww24LHNf7xvuKWtljnvOOPMYaM4fExHU
VIY52Lcw/U1ngomaBTsFYw4IeMPexIAWWC75pjOHk5v7ptMMYd29Qxla9KJZ3nbC1wRjN9ayPmXt
gZ73Q7pI5iTBnSCne2wSev9j/eF7oPqhiHbS5sJDkyxtXrtY95FMfJDbEKWefD0TNJSZzz/TEYoq
POfUuQJBr3E++AndpgQ7Jvpqf0G6c0hXr7A/yeJ3WA5JpZvfkqd/Xw4QDAPYwq41/N/mPmFDoAMJ
9vE9+nndsIqz0dVrwCdeLtU7v7+Gn3XqSQFkA9rnQZIA9dAOvaafqTAE3Dulm8d38jlo3QCU8ZCD
9J87A1ApUl/fmEzYKSdx7taaEJbzqwBIZqMRzeDQBDrFcvNSn8yIcU8O5nMByGY/ZnN9RldcypGI
GEOKHuBsURVw1tHfjVmBIxl38+fkvk0pfbh74yfjz3sR9TDc4iEXee+ORHeJnItAV96YAjnI5S8d
bFdEEqQD97ZPNON61Ft0CWKfewhWBjavQY5twRzK5XWpbw2iUinXfpwD/JCQCkgWIi3kSAEvi+fw
otvxeIyeScroEtg7pPm3vhOxklFLY1BKp3EVQ0cqp25HlQHjh0N5m4kDLEnDBx1+yTrmAJatN/ZO
Rx5tjEJ6Z3B45DaGVaEi2d1CA0ACzBlaiW7TuVCpcMpkGz4qMhTmDTqyvJ74F9xFdM25GwwQZJe5
MHmlD8EC4z1wTMHDkZe31jXLYU6Bc5Y5lFL7o9uwNz6aECNpCtWITQAQHIIMAy06wqero5nwi/Me
s4i3rRKVJbEYSNvhriM1gyXZ+b8ZdKKu5Tmi54IL+4my3Tv5hjd4KiAAID2QGGC40C/wmksI/TMm
hJh4NZPBTlo+1iIoCbwQaQZafEpCPULjc2TWRCPJD9EbkqHET2LIIFnUi1SSfL027mFGKDSnR0y+
fvhyQO8kr5IOC9pIY/Ea1xFN4oPNHFByy83gtJy+z1xaZu13R1pTZ1PpKbjVMNzW7dywDKbC1LQz
Xos/DegHMH1ZwKoetd3pVzz9iqro6pmoSa4eir+WFjt3mL3/wKy5mBAXdxS3TKckljB1u2DXwcWg
Ns1NLy+Dvhq8e15H3inVs1iuFsQB8qEINdW/LtcdsRUnPNsmHQ6iEwhvKID5Cz8M0ncjgp54lx+g
RDYdhs6QBgwcQ8X+2h+mMTYH+THjgZG9ZkIYAmPDtZSkB7o+hu1kWtdHlXRxNGAMJqfN5rHan2D0
7npQ5iHyI6ffoUFo1sCZkL2icqVOEb9wLdfmAlnCv6EkJRzo5rRdQghUMOEjeMjVQ31dzotkH2IU
47/nCtfzPrwtyg1voe25hCpxSj8ZR7KswZ3/4dTiMjNYHFjPtbrNaaEZcPIJkVRyiJ+AZSDvmmzj
lNUfu/7ZuWl/ohsOzyfKo+dlMG16QmXxRa4fqiFiqhzzR3kNK79I+itq6/c2zwF6ir/f8rnkkaag
1Y9U1YMpH58fNCDWdgk9ll86KVgtFbwtMZY9G2O2NGiFb54fzaGvpFiDzs3EoBEFNk+HLTQPZHNx
Ge82iLiGUPCC3o1KlKrxt+FPKVRnv/gzeY6E5PVxfi7znTGTj/UOXP/KZWF6R+U40Xb0B3d6MJqI
S0/ybjCagLQEBVmaMAdjWDPch/1tuYaRpgSZ4lREvITM5NmVYc9wlF8yThzU3LAauSSltd9QEHKR
GD7SIPALGUHbiYL6caF7oJMo/8xzemqBKm/We1JMOmiiTEdnjGxeJKggNYa+O83GdSxN+rkLzLdH
qGszEVS2XBt9/Uk+C3TPE4UZZ3ZETjjGxIahJDW/8bBBjybsYD04oUeQg9H9RKTirB/iZxHst79j
OsWSB/ASTQj5Kb9/eTz0sk+AwD02a71Fb/46ycnjSK/OPgAczNMCbQLDK3o6EQ/2PrPqqcQf2wYb
ihUAqjgwRvmEVtY8wXrN/vBkBlSVV0SkcIwooCpAsgfcttUDrTMuTOb6dX4tq1AHOG4m+qL3dz8q
A6teD8YyZOxqXAbaBZawvKGXq2kGgE4rhiRyYkQNNipYGQ0fE+MCbCMGiCC7M84I5I6ccZg8syxo
3jnbGKahfMTDHFN0ukwAEsZv6lk/P7a0LID8cGDAIzjFiAfDFbWvTGuestVg2SXZQeMUXFHjY1w1
pmGSdh1ffdKmMjw9WicFgwFxwTFXpA9XCDrezvZ/vS2mJjpqsbBuoqfq9e9ERDs05bfKoTX40v0A
mIFlnOoLst071tHAy5Ei1LEqmTsAYwzlVxoQ7Yb7cKn+GWUArdJMDHb93edkHt5MYZE6gcorkcER
T5t+LJeqRm//T0O7F0JljJ9RywmiHzpbgxNuwYXcX59Jv3Sl44NG/RZXsEcvfEI9oZtm9+JggJRx
KNnvcYrZvU4VK3hTMvAqYPYyP6cjgVTfH3O24Ac3F5tpK8RQ7CWS2L2vZ1myKu5khZkol7Ko14/d
9dSi3Y7ez4DHOschbyoBKjG53/WOzyW4T7p5L2Ch5RA/NvU555Fn5UHt4xYdX+uWA+bvevxNmH9f
GQfgITQArmSztvHpgPP6FgWRjnzKeqR276gzXpR54sw15KA74V4o1K4icJl5mTi1yRnzOCOwpEvR
LzoU1C/+MvrSjBujjPY8/M1683KTCo+YejXg0i/My3NcHzgXYx4DfctjwYmb/1PNgU8As4NG4ofH
g38QIZuEvqpCHw4v7stoAngdf2ei39FOEv+CuAihHsgfuwKoEP9KRrt4OEBMsckHf5SwnWE/AaG4
70ig6ekyXgfwEzmUl3o+hPTaGJ508zqSIJ5DrrVpFzBTGaej4eIshQC/UtzBqro5bzVAW9F7+q0+
fF+Du0pQcqwPSHv2HpyglJ3gmvkE3rbBKd5aXxL+nsOUyDn4JzxnqCghEQyY9toVtk4kVgJ5CScr
VL3kHhvTvQ+HB8hK7Aa0rqDysHBfobEEYwf/VPFt60RH1YLyoGkRumk6+5Y0Az5iVY9UhvGdcG36
avadfEbUv8hGxVgcXByJSQVuysSkw8zMAt6TvvZ902OQLx9euY1gR3BXKHm2QiBI5lEpHJm03G1g
4ZWOIN9S+t+h4lOlWfRzBcI/HFCxYPnYTPFfhdPwexmKC88MgORKbhK02Z/9xrOBBL2PLX7xwBp2
jc+LLigt7BmETXC3cI0HSfD2MWPNq1Be//h16p+45dTV4B2/RB7nHJUnPj44xgwtQ5ZoM2qv3oQN
5MFzex12K1RjzPUMGjVPjstpM9OEqyCeCMt2jdH0uZqwp0nD2/gXEGx0zrcvql1b47uV8D29TT8r
8m4Ib20w85BJPiQxThgOFIQgC5qfL5G4oW3MzWvFrthd8r/3LN+aHkEPW+4CfIhv/6I9k2Z5pULm
Y7KSuQ5M0vidrRQ1wRREVZvXyMObSyEAcFqDN7l0Yqxg0qhQTjfnN+P3b0AlzpFAS78nEYEIOPix
0pi9tx96JB/O+nyS0lKgdRzaE72/uVGif0FIHOXM94yOY6Sl698SqFXNP0vjUG0JL8xODEC3FPfv
GZGAVw3hloCCRKYYZSVUTqbo4WuKKE0R/9RbgdTz47oVOz1md7e+x8BugFqPr2aHLaGrCnjx2XMh
4lLFQY0GzHyfa4O4SAZMIZUziZeUjJi20QOAckLIo3U86LQ19JX4W7+F3y3tP1zZzYcwLmSCLHri
oMAsG7xQ+YkWZbtoNTgw/3oYGcKP79ModXD2LXFy4BK35Hg0mffz2X6eSaOxQ2aEvmki7/Rlf86M
QN21G1AQCDQ8SN3MwJpLPJMG1GJMtnbXGaPfGk0hPG6Z2QGjNOSWf3vRhCB9cbGn+8LjZYbK1voJ
GqxvgPT/7ep56VD0yXPkYhxK2Qre1LJ/fC/Z2eGe7fHUeyADc1IKZxqRhlZRjJqw4MWbjE7lSivH
uUd3YEBbrZ2HqEH6nEhIw0uvrcKv6r9Kjz2pxzveYsTH8c0nbxGp82jSgVAnwnnv7KxxcKLOcKHF
SJOxwsthnsfhaYJ3tfgoQv3+bBg1v5xn4RZM8zCgACHTXeJUU8lCsfx3Y9oCKnu59m1AtIyVWfsK
U4qdmnzAhjkvOfxh2OCY94pxNtu/HJSHgymALqgwmC5XIL+8GS4wSoKPwgUOruf7GldCKAr/3isH
Oxs/v/9m6vx3oeLDi3wqTPMITChmWdCRcmzM8iW70SDCpI+cafrq2T1GvrImJbh/IESXLi3dGVtt
3HJ7whwD+yqEJ4jdlDHLYgYb9zMV7J/Y/07K34+FPSkTwv+SHgP3K9m4gvKr7CiVdlr8g1iDnMHk
FlvN6Veh7uoTsEYTtiNjVLbQEYjKrTpqLDhO6twuzvA1oAswqB4c2WawBhAtDn0b6UjMIhc9fxA8
oaYhd2J3uY9lhlaXG2Wdc58NRu/afj8xzBReR+q4d6Q6zeP+NkOkLdOiUaMO6AN+Z6zjd1CbYzV8
YqIFjzgsjuo/fSvUcCia+glWzEwbqZtiMQDQrV0l7o7ZebBoptrTYnevWKIo/JL9lBZ4Ka3l83NO
CNpBEc/Ed1Ne+ql7A/S25BEZr0xj5h0V3u4zBN0EX/FVr47vO6QjFRlyNuUclT5eXRRc3HLE5i+s
SnYsj7k+p4L+nLivQKynK88CNxaHdr7+e3kjAr0PGS2wlsy7379F+1Ux4gEBZNO3wi39Gmljcyn/
8RjIq+JQHMBPqglJvKRLYOkE2kdfzBiHwUhBceoXldhAGFwicQVEpD3nVECrzmgVuAJIBcCTIyhW
l4L6aArWJS8HQUu2CJgw5/td76JEbGcUFORGMNtA5McqITrp8J6JygLSAhsryN5XuHx+xupBxvDt
HyKbb/lGqiEoNYuO3Z2uD2TnB0eYrLB/79BYqSvmUepBZKtQvuCFKx/IbyHThLCxKwDggxyEG5iu
k87yP0r8H0Asp0REbAFQ2ZIEd2LGTA+wKA3fM4rtUD83MWebKwA9mOqkQQKr+uy8UDoln4DpT1i3
K4jpHVNmvHWnJoaFM2gjiJUccyYWLCQZHOIjmPjhFbsgETchT+oRfvDAQPgP4bv+HdI6wq8ceJs/
oYDEFoLf1ZgOzDGhTg4C5pToxHEnPUKPQbL7gN/3Dq9rWBd2EfIBQ45/LMmhrEcLur4hlsC2EcDL
RhApzJmxurOJnEBGmCeZwDchUdXu6zQ73laJZE34qYwcYNojyRsgp7nCiRK+w8I2/lw64xPriPM0
QFTL9y0oEyFSUbfb39BEL1Dwt6t71qDEQDGbKLZhMcNGnJC6RwolCOUMdiaoGGdMJh4OI0CP9BCs
prD2Zx9hSMCyhrCzd46PgJRc+DnMMHnHOCv593AwE+8fEAaFe++kEcchOsfBssZZI2xwyYrUxIz1
iJHhth5pMSkmHt7bavCFFeqmyP47R3/Q8ooG48dQloeOIeD5xbixL2RoD83i2CGZ2zz0KpfOQwbO
7sdwyNhCJasBmOMES8RuCoEbTxhHcBliaaUHyDJG1QX5Ce8tX2XjLSX18CoKLdbVI2LjwlTIwQPM
FtoCTAQWCOThvSPbgBKAk9sQAYPPAGIBF37CG4GuzJzGgB8Jk2LOOcV1geHp3BABIa5mAkUpYK9A
aISxPZTkG5f/i2EQ1t8onL0ZWju/cxUEIrU1hr3AbS2GJx0p9oHJqbiRJZii9bXHJJE7tFH28TtE
X2oLRSbVHaHhrmsFmeNZEwBkbpvhnLb8vqBF4oJ0f3uWsLRC5cGuGVRPl9aRw3X/h1/m7wZ5HpM8
sllGzUgCWa4xA9R3GPdo0AHTS3H5bnQXIiBjEYXn6IjxgNPOQ5DjwMThFY2Mrfv9pIWuxlDOUWfQ
vR93m151sye7qRjvp0ztbOX4C8lxsXSfjGsuUTmi2h/p0+LwggvNnCGs4EshaGXV+8LE8Ye8gE1N
tZnIkoPIFI2hMPodPJ9b5gXC3cFkSoaFsYdNrHOkgHd81ZqA9sGyMkaKdd4PeYzBYKBwCqPzIzcr
HDirRb3GR8LFyMhtrQRMl0Qf4erPhb2jtkEziGfwTG5iWRtX2rBgTQGop96AG0GeCoKZgX1OGrQI
b8zzoYwPeXhpVWM2BluBSCkWBPeDTjXdVcfcSafktCyzZBZYV77ohjKosI8DKwZstvYeAbs0glp8
tclLkRmc55dGgT+pcaOaj7uuRz5tLIVj1As4PLq+1ce/0nRuDQFQ/uvnS89hb7SieWns94oYcVbX
BHjMeo0Wix/vhR1dsmc0j9kx9aXDzU5+p3zxwN+A0aFD7Ou/yYB0Un2u9aUccrKypaF3w82mRgpA
5GiEOZr/oKypGMQ9I15LSfYxHH6WrYgToNhk3FGjf5hfV7cDhwDjl6/HBPcemfMrA2WmXSOsGXGq
4XoO92Pt4Zk3r4oeEolAOcO2wkU2ouLbQ9SWNRC8aaiS6rSHWR+MVG0D58U8iUBA2DN0DohJ4dtB
aL5xVsNXw6r08uOEmrxvAfw7yDV3tr2fyNiiiSAR6oFNHMl0FzqqonV0stjGfB2lCIUtrOILoV0g
PXwHc+TrrEc0L6fjw6fB5j//iGLNXBmVIiFrrUM/pos8M1ozfg5wZwIIDoYFLs1lrtaP9cCFvFoP
KYfE0kD+5cOLo3kPGR1nJ4Lp4B4faCiq7TfJNkSgQ9+8TRk0K/xEE79/IwIaEMUAXDNUTwK043+1
7lQe1x5+zeA5C1qq0tWC1HmOSNJGZM2TcDDj4m7/dOcZitaAzYWS08UJhz2q2GQXtlRqYfy2wjQw
D6LQpS8hzkT+a6iCoPB+uIljXPbw38QdCQmTKKJ7bKlrw2FH2XvZ070uZQrimP36KiHS+w3pyBi9
rQxaCMPve/RHcAnfO2wwxOk1vY0K+zTeW36W3DE/gMK1Dz6r5rArraV54fSHMPRl8K8Mk84O68mA
bhqqNik6uEWepHGDxSRDQZYi+2BFmok0htOMEwSsBOy8/hHCVxohBTec9ogfaClI3/7gZtdzZd0n
0UlZF2dI7PtAdybFiDkWj/0Uo2tbnwmYCLvTj7XKJytBHD9S5ElbwIlubW4xiifx6UoYhjiR4fFi
1jKYib9j/zW6ihAFRWzRKP0y0YXi3PMMiW7jC69uu37FHrvNdE8dayPlC2Hj4iPOuK8+4jxgU4Rb
h6d14r9ZBTEir7ggAxLknxByjGREWsU7fsWMRk4FLCaA9bokvGRPWhN9CcAgzRKf6c+0AfDwr3sK
164iKk8m5h77iO+3YTP4VIZQSxiiM+ojxkoF9QowvpFJK5l/Q+PvxXxikea+EalBixLIwK5BFmwd
WG9oYujtwVvwLGVTxaTJvgZlhDw4xX3y5+vWjM0q5m4jcHyK+j8dmWgbr0vsd6wXhjjYL1KvsWvR
GdsFunwgeZ+y6/g+AyPPKc/4BS8xvQliMKTzyoNutG6xZGxcceGYWnlPjyN1eTsj7CLGgS9iLnVb
fqEOKMOGyIQCa43raBAKo1E2PeHbkFooiMwjiYFUVQwnoBXGJSlZkMmV9ZtzGiu2BiJjRlaPRAkI
py7Azx8NlfjThJMgk9BQoen8hpyzfZacgYEp4zKcgGjOMNDTZqR6hVA4PZpQvrAGs1oyx2Bro+i/
h725QcjRwKLLFKFlODj4L0ffHht3B74T5Yczi5rDp2Z50tNiHTGsw8eRIJhxEUPB8aCWcQTevVn0
8twzNwbDaHdBj0WZWIdywGdhrpjZscaH5Th7e5BtsF1BxAQkPBaHEwWxKFFGTK7O0lhB6/92cMd2
gsYGqJdmFFh61GFt0Z9xtGC2G1E9tlw2jocY6ILYnCLeb1FGLm9AmICfhIgMi+mPRDb4MH5y5/qM
hK4RN+uvlfw45bmUaCG+1ESw3SsmOAbIVeo9+45SjT4Mwil6TSR644aV+/DUq6DFPaIP+y+bqdd3
Xj1R2btkqyI6ajXqa2PGo0gdraOlNuIG3GsFXGzfuFZRFqWrbIFUB+Ydp1+fYoHynyC0GeMHHSH2
eAc9svYoTe45jL9qA4k58/DhNNVAwC/AP/QrULN/Hu3Ik/FN3Y77QRZoju6mx843Qaox9Rt9LiL5
TptgC/91b+vHBvqqB6yoz+jFM7+ZmuTddXyJEeOTO/xQLFUOwoPgeqAWsm4zjNj+VTqcpqIN1n21
w8+zD9tjqb3swarnjBvm+oigLAyW3SkUCmT/xhhjdhvfdFfs9x1mx/zcqPZwWUpSXoPqp3IUr/Ja
7xF9nZ7f8vw+InVaeVwiDvn/C8kVbmP0rKiS+By2vrrjd8I+SnMOUoKfKpM8gLd7RLafdTA2o+kv
YWrF449QOi2c/gvRVDrOfcmZP0f7cEougzMVxgX3eCPYxg+sWigUnQfvHyjoaeVLyLDb9zqneddd
RF2oAMOn7TIj5CWQEPi0qs6HjQKmOx+4GknO5hHcLATC8GdhFG1k2ID0SsM2aTj6lLlCnKT1gv+z
t3+TfvA8vVx9B5MkUmc50RdQHuqlHPaG4v+y/0g6ryVVtS0MPxFVRNFbieYcbyxtFQFBgkh4+v3N
teusWqd3r24TkznH+McfYLVLSwnXvegh2ZjrcNfiCs3EEydJOgQvmfPAbnf8tzp66xxnAzYFyOym
6PSlu8lb8ICvuw1odMYuajNpwpmodbEoVw88JhkIwikIV4AhvZ5wEARrEs5QdHqo+Vj2bnmQRuk4
dqtDNssP7x3mEyZTt+HbqyZk2THscijusIM2bcG5h1c4BG/DsKlE11c6Kx4fctURohRq2YY5L6Qa
BsXhTAzNZrBvSrKjRLsr5Mj9E/el1WxEIBC3MWfUmebCRsDJjNkSvTX6Ee5QlSTIwXCScgEoAX14
qQjPbotuegxYRPoYQolljCj1WTqK2Mb5bwndNL8UEm8OgQLP7fcOzJsWlMAb1CDY1wxXL8dWbLTz
LDTaNwt3I2vFhAveNAAgS5HpLYK3aoKBIhTh2k89fb2PVnwWPEX7LH0WOmBvs4SeYmE/4JjTO+Hh
bHfcPqWPjQXrw5iqFsQMWwQoY7k97lwUtLorc1lnrYMV0tubGVOxBf7utPk7se9/8RsAN7244Sw+
azdgFYCrUihOqQsw4f3HYMJkmLMZQDLcAXXCwrO1NXBWsEv93vBgAgpQttHpPoKxhNEl9cfw731V
7+1SA17oxiXbKMGOCIxIY9/rz+qKo/moG/0YjeOVcmZoCsbCHwgXFdYpUGzG8Q4peYv57uUUj03m
DJUYrZg32Cbgz32cfTBr7Q8V4OQbP4k88KBNEIrAoVVzXBKIC2KXBt7khhK5ByA9YDzlSt5tIc8B
YkNhB2KHAITFUM2BHkv+4DpgwALxzxya9R9DUbi0GeccNpMoYpkJsOmHu3D8TwQIDUSa/4aHaMW0
g4EAhyZNr/u1uBNu8cnAy8nhZIMYVXpAKJw0tATouxxsjxGktvRsOgeUzf6bWrctl2NMbJIloqhu
+Ux4yZeeQcX7BmNJRb4ZdqIUnTtzgWQRupfIJCX22879mGsiuOOXNfcEXJRqBPpulxP1T3VlggeK
B7NsFgHeioyHqgmaKTxRWHvKCKa/J402DS/NtA5/O6A8S1viIDelX8P9AJp1Tsn4W77dC65eTE5O
XJoxxTIiwIyjiCr38GEhEhjPsTPrWa9Nbt1UD10rJRLsL2TZF69koULtY9Uzt2F0QOVBXJ8D3dTv
hn/UBaxy2cv9Pt0jFQr3Ax2s4nGn7JKpQPn6w2fJhHOxSUYDDzOKyRJvNMSECf2N3XjfBg1d45DD
uQlmzeTvN84cfnKMsM4FzJ7rSMO2pc1sbVgjcuHzokAQXoljQRpszwW1Gq+OGouVNONNv5kJQYom
b+i3zJZa4kKl/szhkQetVa8J2aYwp8mBGLvMiFxl950x2CTkHNF2MzWOiP2FkcLrLm7uPlsf4n7I
UqWX+DPiciDmrnZMkbfdjA2QvT64fqfhvKTjxId28dl8PT5t972v2Vkz646CiEbgdWeAZCBVwAaO
phT9ytsDu2D1FcMnA9vWw/tngmuDC6Jri+/iyVJj/HmBmFbZBbcVRLdjaXnrlNivyB7FK2FwzbAl
GaMZ2bLMbPiZMPmOsPZA8KjhfYkjCH9UaQMi84jHAJtfNDuYmqSr7IEzrG9uj4qbrGlslzGLBlc6
MAywC/NG0LTIjhXgxaPxqMMSAJ3HD90TnTv5UO+NchMeJH2k6cR5CZbXZ/VeJOjxEYIPyTWxoP1Q
7mgT7WBMkjGQ6RJeIL+uOmJWI8Luv3eRXtxx/uNPpvFkCcJdRgvszom1FSGtZ/Kw+czF1mgeYCdd
eYizcTB91SlGiUMN/EGqIfPaqRspf0vWc2NnUxNs8wWuGXNSAKnCEqVPZQ69whSdm0kcEKlNhAEF
45goGOczhirK9NwYyczyyH5a5fMP7zhGc105x/dUVICg/VNGEUSkDSbJcH8TiE09x4WCArvxNT/6
y0AsRQ4jUM9QIGDSHAQREmTqmgyqUGpSCNJrA+x8KMnL2XuBvpoScVzh2h7SGlw8vON46x6yODfx
RSH6XjQY1UWLHmQSIgl81nlyVra8p7M4/CiGH+gC2a8wg6c0/i1xgyAuHZs1oB9m/Q4sEKKhLrDe
16bT35T2UvMZ+e3yVeTqJzxHnYTTUrQm7xGKDLYO5QaUcsK9nk8CmwWidWl78TMgQZ3S/g0bVHEH
C7/eFF49nCBVQoABjJCznpmjzItRMKHhH/fJMmZn3OG6zrHym2jzwdWkcB8ucPDFPGiwAJ3x4DzG
K3zgJMXqDpz91YPWe1Ns2rnmMhCQodjOXiPm2gu8CsVt8O9WVK2FxMeMItu6gWDSDQLm0YJ7gKVA
dRE7UjjBj34XnjHS99+L3OMOFh3R6QO/7QzRD3Nn/PwPH3Cs7EZzt0Ok5sQPLLPX+NNMco8mVaIi
P4UOZwU8mvkt9PHFBOL6OesE0QetQuPeIJisD43ziP7piDkAXgvxVKSbMRj+0KvBFsQUkCVKvnEn
WcaBTngmwpFTIh45m14LqV6ifgXHMYj+uyyhaDEdMCB3739bhgrCR0Heo00E/KAs2rJT6QhN+mPO
uG01b+5vDr5F7wGtEeIaf1jK7QNdyb8qgFIYvuHlRJTphOu9++wY4XKsFfio8VlIjBUB7ZYx7sbc
AXNYbTkAwg3AGUI+zptYmxrPzzICedrLAMtYWBR70oMqsDbMWKKNYDh/HdlN55I3GIej0DF8znrk
qBs09fgG/sbqItwRMPb9ED8n5oCMcOnSOKzlExAAY1cGo1Fna1SYcOlAxVOL71cYUX9sJqjxjPxP
oHR+985gcztYvxbhYzDH7t2ROaBzChreVPCAIADADxmSxwvPWACtGNit/k9+RLWsDP/yLMcnC3uX
asfhsUDz5axLdCJ4YcV/xrVxID1Oc7Ylkxne4JC6xUa6oZgAXykfZBJkUwzqiqW5SMBp6OVh0aTI
RCyhjILtADs+dSow8TMXFtjncHnoz3LdPiKoMyMuaevBpqU/OShLBNL3HhN/ML77N7S/jJTuIHPM
jnKuN0AkfDk+QIiyPWQjvZCsNaooeBRQaZtNnywYfpqTDy4RAEt57S/ra3v9LaI/DdIodjduM4qO
/Ud7/t3LVbkKety90kG6abX7W8i7agbltmXKwXGKW8yh3ZUrJmk1u0u5Mm7mAVrAKluAi9G2iFMl
81SYfV/v5VCQWi2+bO+RAizGx8Li1nwkUAqbAwU0QAPx3ZgT90cxTuVIfDbhnOnfgiGU9+ijZpIc
CdSr8GsXAxgwtPfiM2b91pSNGaJshfsvXglK/srwOc6jVeHhc+i1h3bS3oJFOqsoOSSo79Vc841b
9Y8LnO84A1jN1KMMN8BXpVO6Sx8SzFgODgAT9NQAmlt53S0rJNuw6jQLFmQIew2MfD2AKvTkLguJ
FWdP31Tz9/3DIO5lwMu2jX8E5faRP7iA4hZDEECJABcZPheYA3Yf3MHj5K5BCF/nd+0aoJI55fcA
o+B7wyZ17XE9n6is4i27Zrbkkpvsm1QlOPkcRdBrOMmW6fK3pV4Rg0oQ1zt//f8nx2UttdX9T7eo
f5lRyn1boioD4wAoBJVlbA1aB6mMXiBaUIluWIRgppJI1dB69MPFIsBNpIEONDSJETm11/edUqha
VZ5yALRKdvkuYbcS147vkQu/IR9+Ue6iBfdj+Qf1p/TbW6YPB0tdHsoik2Xxncm396zYQUzjQzkE
C3gYi/warotRfY2YhV1/dz6i6Mi6bc9MaRm6Skc+ayyy9h/GsH/pUjoaB3TUk5ZzvTfGeNrL2bq/
QD+wkxJd9tmkfQWXLCIq7Aj7ebsavaDauOIAxs4SSC8bQcziaDXciJYV2xOGNyWm1ZlbDj877YAd
N87gyShAf7F8e5TTTrUCS8tEfUw/AjGZ9WYcaGnaR7Hg3ihj4bkDKZ2bDGSbVw7XhAlxD4MSxzzC
44EOOh/8QVaLlvnBwKpN2gTrZH+ZBT3BX4Pc9SqQo/BzsIP4G8g9Zgf3jTl8nY/DwIERKQJs9lq4
sKGFk84HpBOqG+5c7AMw+O8G9PwAPj1XSTlg2gaD7qbfE3APRid3c4YVnc8hyvTIgu2JpFFnVa2L
G+6xx+KKiR5p7iOUWYww1OflyVlCIbUKKhumSh9zBV2AlDAUMX4LHoqgbAZIBTG2gtRFmNDAM1qL
R6m2vVN00M6D83uuzACUBKsaegBsGaHEbM8fnTurOUqb3rll/1p1f90RnttKQJ6B84hH3bjP3iA8
7HrM0bopHrijbDpYxNfBQv5H+4KrBguZanKtcmidvja2UCzrAw3VI199VtEfHAD52n+m2/yaAKGx
TFkOuRMyb8PR9Z87LFm/NLbvZ3SUbgokeqojusCGqBe8b5zkkezgwwcfeDVi9gQwgY6aSgJCJlq3
zOqrVgxJBjoVrHaoyW7l1lgtMigd2Ijr0Yt+k2FNRedEB+mKrP7EWfN6NpDBKJ9x74b/tOnPDOhU
i++RELTpBeMwICinmLIeSsA7+AFDuIyqtMSzBizw8340ptdm3k/MJTx2pqAdwu7rMxgG14Evwrrc
DrZ8pS1R6BNGQqZlLVLM3judAxMM5vtoY/xu/AxMDaE5AxH0FrAfYOS/hs/ikbO66XXHX1gtro4l
xaKk8kC0bPwE2WNTT4xlBDY3kls/C3dlNOJeH+hOGnglTD8kkdh5A6O9HL0gO1dIxNo+AYQ2f5h0
QRF8Y/GTIzFglXFDlNDoYDlwE0AaTAACqfX65JQNYWrV9NB03QBqcNHhCtKrQCF62XwNbtVjXUD/
Nkk4sABuVjJ2BkLkqEw1dK8QbRhaAvlQReNFQz1Cw8Bh1MLPY4j0Yw6YXGVpCnORJ+CjkmFXAmUZ
lZNQ6WDM/OT7A8X+cZELDEGoHizmgLx6jamKZvVaJ49GH8XrkNslzq8QfkXZy4mgP1Ju+tkMcvys
XfFk8ZVXzEyPpzCh+WFzDaqaP1uYfqg29+osfzJvZHaOrR9wrvxUn9zm0AMLWKrPArgFsh/+WSFB
q9jn5ZBg2A4Hx5CS6M62fsFdHbmpCUbgj8A0corbr50x74bJ+m9uym0tK67U2lDEBi/XjGcoSlp2
zMh+cRIUkZszJ3njImI1iojiyBGX9mz538L6wQINaDRZ3AS4WX3GzIUgff5Q3DCLWatnec03a3Oo
mA5sVMgtX9oQxqhHfSIDUxEKChekXetvh0uTQQ69F7gG8IyfIZPR9N8lgnPEkTPjwqVTPu3+iiVB
3cIf8+VQaq27aTDpRs0mWtLSMSMNh7eAsnsPS/G7qFlDvSuTr3+M9VN2/03ZQCmEek+2SDblGmUr
+bx/xV1lgMQJw+lm9FGfCu4gyBFsZYVpMcYHiqUd0k3qqyMmloMJnGaDOMTGel1cOcAu7zNmOs/v
8V3ES1RUL9k2oSoiDSG1WEP/J5Iq4Dn+JCHUknusItSnNlqcEIZ2yMfHHGijRC7FL4/IAaLTzpz1
h/6AWUkd96YN6dlkD1frgDoI+oqtjNkXsXhEPd8blozqX0zVXn9o12Yy1K1i8V28/mA5IvMBBYWH
2e6ScQi1lQkGqTUB7ebXF1gSpgrn/kzCJPIyR5I8+m7K6AnQhkkVhJbLs9im99+2nrdn+NyvIzZi
wvCx8LU5+jyKHYxUEdhJG+WPWxDSv75DtrnXr832izswnd2juDfEW8/TubrQplwlCNfVmgEhmAwC
tv61v5fID1LW0r5bM9k//rjOu/eEJNEGsQPYA7xsWDbMyzULDXgBsoJYbqO7PYDtrwcv1MvdFyJ6
Difn5xO14kKs5AZf1IhpOWmeOmD01+tt2iMScempTxJ2NzfcKcTuKdw4z4rKqiuFR4/eE1oNauYB
rEx6qm3gdTBcmby/7lhToHdDXMgBR1EGm+0f6eurQ82xuDubY7xn4nLhsOQx8jH9pQuR887Pc7Nr
C3V2cX6POFgxjx9g5oNhTW4BGrFbfq6M5vvQbf4UdkbIMVdszngS9Yly0GXsd8BM68Q9j9naKMVj
9A2+kQl0HmDa5R4jx+gOtrav3rZKg5ouPggOgJQhdWogbDDGen2GX5JmfZn6r7HAYVNCQvfEiQ6Y
kQ16yzegBDPfwD43sZM9jO3LLMdcjWXhYrkWQmD5XBt+hK2Xwfofu21FuKlFyFXQF6kaLTN1dJTt
E8u9l5OLCRQbo7lgD2dTxBAmsRF/krZH8CGGv/IyIfoCBIz7GRY7PbvhUtTUkshlM1uXF8IBoFrh
nN0tu2M/e/hOLw8D/0KLYRGMB/NzqlKP2IgPzslMufCAwzR3DfmOzjYNcITC62wkMfdFIULpywve
F5gFWTjEcSnBHn4jdqwnpSyNM2gcybQlTo8yXUZlRRBj/tjWIQVB5RvFEJKous4cADBYaS2Y6I1g
S7DCpm+5hb8h0paN3Od8KeFJAatyn/4hf8a6j+/9XFJH2MTATcGScKYRDiZ8duHT2KRHSEZQimdc
dsUFDVH+OqJ0BEP5Vl71RJjudYueg0TpG9mqtugxl+m7ykIeS3/E7y7NTXNiGZT7ckXtYh46dx8s
6FlelS1NME9hDkcawphkkSukezIzUAiEQ7exNZ8dYcv0nDW1pPpsBcKIgxViyb127J97JKgSgziw
e+ytFhHMGy5O+Qz3pcM5+51ygPI2OE/jvoX9H2+WtF9ESQll/zwhUrA/DaGBMhOhWPv3s2zs3ale
XTA5fbI8KBTa/XukknGmbg2KAm76FsbPNNXopwaCqUnWfEFgvCBo4BxbjzS0u7uawuuEKwZbKjjY
e9758oyOlhaQEYFsY1KDJLEREpSmP0QyijySek78RGANDhBCk4FT7epdtcPf7aEBm4FeuNnoNRCU
b5A4SHX3gh7dNVwmy/EcFP2sgEfFFD9fLFjAC+7ymjwT414csUCk1oF7I22oOyhirCOfPgitOlPH
r5MBK/HObQ7MWDv7urNfnnJk7gtnetgn+WNb3npz1hX8/v6VFUdzx1IUXg3YLs9jPwNG33A8VOdw
RXcBoI5el3xKl/dD69pDmQ78EowDjDo7+33DwCiYyRtlzNB6VQP7wzgYCAdmDh8Oagy/dKdYYHk/
h0Z4AFue4SB2+qHc692o/pjJfSYo/3Ld6+5ISoJDxyzmJ6Qi6K5J4nSkSTBX3sz7arAVCuNhdze2
5pJoXWWTXLk731ukegy/npxpdDPcfyPubT5eeGtiq2HdfCuvNy7u8TolkMCvrxyYi/TOoOaiE708
Rn37FQlPAE2392ggCmGgmJ6THKBBawThcHnwa5mX8DJEHYnujN6QnY7gpHPvMXA5v3kALvoLIzeo
+GP5gd0ozRSWVoJmGwrLF/7BPFQ7Dn1O4fKs7t4LHBhFQMZNR+X+PrGQoxM7GXAwPh10c0LIhJMY
ZdECRYKYABqC2GTxub1ju4+4tEO9K/xskPa7yMTorQOSBkI3WJnv2Tmzu8jR6m3M5Is4RTskStEO
Drk/UFxlSeEkn4M1uzUGYrQNvBCbd4YsaY0b8HsZA6Mi/mbCt4hBWA/Udr3Tvxs4UF3c7iJLveMu
4hu6h9H8HQ4+Pq3hCEWbboODGU7FUQT3Dmcg02Z2swDdHnHczfs2SbZ/pFb7A4+oJ8YM6dUgx+7i
dzSFdehRIb5uAGW0j/qdFqigZebiYi8GA4sdDVNju/0LC2pKzzRFwIXOKHOIFkDxcPvQPMJqXuuW
gh8Xi1UYjIoN17okO22AXC9xu6vMRn7/rZAjTGNP4NUe+TJVjNV0/mLzbyi7ZkAqHbxcCmEOI3bT
8vzZ8b5gScxUyQN8ZLcxZsaq2Nd/ZO+ifDDmVXEc0J3EfXfQkoyHOAKzSdw6EZYGx2hl5kNC+t4H
Apd5ZWPggeWHqS+M5kUfsznqjb7PgBO5DBSWK9qFEBQEikVjw3HvaCB4y1wuJJjqkEf/og77k6h3
+84PJ9rxhfk5jf+QfEK75BM594ft1yJVKwOxHCsmjrzmHswV6PLawrXavnD0OBU9V9n3VZvUudFF
tYV9+VA48+uFLY2BUHTwbez6jdXrSUde8G7qbQ9hn/FMRupGJdtonO2gbhmn7h67JDTTO91bF0U5
XFFjjrP/hnOCJ1eHqPrsy7HDmoOqBUvbAUCoA9ik0cE7vF3+aHi9YMlejF8MwGfpXLc5MbLJYJdQ
ZzEI316Yl0BUQwTCZj/is+uhvcWG5yfA4HTPEkGQSf6RaX1N4i1Km6DUFVTO8gii3psWT8XT/6q/
7Jkrdm/TUOZcWUuBI8HJRw9ak1a4VdYZvhVHHU/hFbsZmskWHsYqQH8y/1U7ApafEdbz67wcIw8A
2gYIA0IYvYi8dXiOypW64fI3sNt7AvmFvQxcEIILoA+oAXNCNjx2yO2LT7Bx8yMPVqCDgyoDxs4z
lw4Zj7qrb6LW+XHlvV5gJ6ymDatfWB+1Dn/LJGpyrWEycMVy0hItZVU8ES/z3/ySgqEWglSXT4gf
RgRD5pNbwHdgfmK/Y58fZRZB7TclOoB1xjW6QLhEtOwsuXPfhghuX6r4y3P4RiMTiRJh7TCrMOl1
sWSqWvEDpLz/M17WC58roBFCwMvXnVMn3Gn7fML5TMJic4tNoAb00/nFlev1G2M3Sio7O7OT4BK8
LyHJnnmK9Mq3G8XjSmcYzFCi4SpJyAFvgIejfQOJeluDeJxyGymzuvTRsqul/3X6VErUHaiNEEwG
9/orvGALSm4qHNxgOvc7/3a0yL48xfO//Tq/OZrwdstyb3trRgcvoErmeJBNHP6/6awLUpJxeyic
9ND7i/DCL92OmaO+59/SzomJr++RFbL7cm8A9HIptjVTLiq8RJ5za3+TDbcxGd9NsDIgfSAm0C2V
y8Ot73VXfl/lKKF42ZKNLlOMyNyj3OzzlzLLqDWHCguHriTBdJbZDltbfGB34/oUGFSDTqCEq+Hk
4PHmyeo0pCBmz9GdZfAifnnfl9xKu0f8hOTK2Sxic8lnP4WIzTV7k5ZOiGij7dG/4kmj18wQZ/+K
i5NlGp27buzUkkZei6Sl3K4pOZNk9IZgcAteblQ6H8TbxeiSeF8MuuJxQB0LVw8E/rOIot3l4lC4
F4H3xsCq9D90bGazKZqNlJ503Q0Z1pD32kKrlXW3o5nCywSquGRnxwD/Yldea9rw/XNIClPYpG8/
CsWLiLYuEVYhqPDjJ3Vu2zivAVvLImqOMob53awltgPlSG9SGHxodjdN5ozSKRPp1ysYkakzqMZM
43/69FvaLeE9GXegXTBypmkNoO19L15EBM1v2GcMui4RJHx9HkLP5/x+OGF0XODDhPDda3k8ZVS1
u4y4PX0KKhqoM+kYvbxf4tb7T2O/gkkM8ln6QIE8M7cNhVtJH2BK4wRNFIa3lTerszmusl03L1Nv
kK80t54VBwZLSAdkSLqs+HTDp20GdsW9JWyuacSxrXyGALRXvFS2FXc7o1wMqFVhAR+AL3MZkXvM
1HSpRqMwHvXV8RfI4yr8Ttt5jdRhT+1fnbHO7tvtHHIgbzC3qDp+I5JCaN0IAKjpreXrOcE501Wv
EmfRBTdkXj/jnrwBX+7gS1IjLpKHdgt8jdknPDyspKZ9D302PqnkYDeJ+z697pjg0aq+jiq+1Ymr
QLBEjrcOQ6vRhRqXj5TSV8Dv6OOBvvcAy7wClEn8I9pqlWaJdq6aUktcxoEyCxq7710Uj9Lui/Pd
YAGQ1oDRoQlndcNTAhvETno8wMSUjzSjlOxGb3UCWP8lXwh+KlKuo07qqrAUzHQHfLdNxN8YPGqW
AVklcdQxHQeukMjw2LxKBx2wFDgINgHi+FtFp4Jxf1p5AsjjIaLDt3RCWu3A4ZrQp8gc4ew+fYte
VDxBbYNKokums8OiUcWslIforD5CDO7PPbJyHolumi5VZqPFQE1yVBpQ2lWMwf610gFW/LSrWBnD
8cT1MOe30QFIvrZpSUO4sj6422q6LrjHf2CZ7ynPxsVHbge1phvhU9pL72W57gYzIMuUGLR08sq2
sA3L1qG//rqfq2LLfQt4LHj+OHRpJekq4SW6yZ5GmaZBUW2GPMIxV2MqbNHfAqtivLhuNnQNFXnt
8F3uUBUCK83GDfR1ZuNrwA9oXXQJ5i6DlQBQ5uRHfcP2nl6XgxUuM+w/ut3cLtPyL4U5Rj4UIMKR
A4xznXqLo+0CF32TB5zMSeD0qGLcbsV44MMQiSrGqtR5EE701O3Wn+jf6BV6H4U1IzjGtaZjrD+m
E4L4tQz4OOWlhx7a1Sl5IyMUuyeHUI9ELJ5ncZHcHlf7yl8NjngXR9/EGBj0XiOqQa4dKErlqLP6
qc+4cMxJABZYLpDluaIcRyscdOlG29JFsc1tIV9Rnv/u0uJLTPCH4Q4mlaknWyivERoU4NrMm326
Jm0AZ5L/EtupgJy1wme19VcMcf+tQLs3AwP5FG5CNJTQGqju5yzyUJNVHyy9hkgzMrbSMhvDL6f7
oCsQGQPtmk7yBfOOMlEm77K3u+QufTf0zb9UcumWzcJJnjKjT9oBnvvPILEJHRL2cjYNGZa7WJeW
2OTdQVzqYXPStnXl0lXIayMbhkzbGOLVQ00a3uXcy3bYm5kOcW+9zGG62cIyYZgf+EGf9sWDMfRG
ZUTnpLr6jZCxyQeP2KbG+ase2ChWXh+XrrbjEXAO+vj0r/rHTxskXPwDA9Z8QolYr8jitVqfBB4h
/MMWoD1kDIzHWe1ETJ3J2KRZgkxESFwlnAN8hqxoPQVdI6af1/3Bz2kPMgCs0JoBrQ55avIgwW0V
i4ZPXlc38ufRmoJBlzCt+EkQ7n82LzU17l2fMxNimgL7RH5SFIK+LrBlOUnYQmDMXoMRkwIZL1VE
faPL/ruMOcKosGPgNqag8KMYCkkXm5g/9KSRCylCZVYEnsCQE4srMdx78BcT937t9CESoAdkbPJx
3qGdnvD7hg8nhOZHTRjopUczQ/I+LH2cNKgWh9hx4j+sOjgfyeRQwJbCnophNL5KRO3x+LkIdWTk
CLMFDya0EjiU81IeNeaifNoGI3lmUz883/qA8C54qgFBCtAaI6iGdesBQTeYV6GxygHZBASt3Wgb
8zMdL2Zqr2Em2XDYs8jlfatcnM0RgOENtdXi7TS1ewTwTamzIniuACr1+k0HDg0Y0uPiDcuZITTe
MjTOs2xTLJiDt/NwJbwK1Q4e3IciZhzDe6UdE2POTqdVjpYoqNyOVCUbFxzZKSR7MORFaKwi8g03
wbmcg6BiBvDCho1lyWCO3BebD/z9Rx7LlfnLxWTvZxTWa4A/WvyWPJRtsDYvzNrhmAqRBUlkoO8v
/Ggd5hqCxlk1fObYCuRnrECEE5/NU4IsgdAnnEOxXc36rPwvBtjI+CCp0n2CHIU/G9ex+PwifSgV
fhGsjyR36f2N0AEq/ufTiZ0XeAUOk2jb6ZJd8zCABGqHTBVUJ4LnLfAI2D2QpWfq1RTsUHihOxNp
TL6v17LAMuXnABAG1NPNlnjXA81CXxWsxOpUga7CDaUYatksznxMsE7mYBHmhK+CCRRBBwjSG/SF
7SpIdo+A3nZK5UtQEgqmw2ec3jukglADQm0sTvWvm//sD+ziHnhXvsYoRoDy4O0vWzVt7S8lm+SD
0xTeOSOjc01gHG0bHWPQWhxzLOqLiwcl5XXZ4Zc4et177Y6ptnCqA1/OpJlprINsPjB92WEC/eN8
SWlw7BxMz6GPTK8VSAq5ruvfnnN3+D2qk3yJ/xcEpGnjcspiz9KhAEZpzrGKhNvCDY9qzmYnqw6V
bhFje7GYJikerzs6QrMpATZ7FjRmbtHfQXIKwb5MB3ik2JIPrEnWTzrEMHIKkMLSgyC1SBCm3uLY
+RBWtn81YKGmHz/Cf94JJBVhpdCQyCWEF8m5XH+neGCp6xIS61w6fje56mIc93lwf7LFxx7MUU9Z
wyhOX95XEQBSb69TIT2/W/0KJL0mQeVaX193XgACZYaIfrBSptRs8jVDI3YgFpvS14QFfCqWVH5p
z4G2dyiZu2Ld9IJ3AzPOriJHxTIRMyiHJaIw8jAtwWGBPpmt2RAUKEiklZzDxmEBpnbufSW7V9nf
5lE3eCuxIstN2HcY9PsYTain5oYqDO+IyeesVPNAbG+krEb5GDoYKB1boeaZJEAg8yLtwGM/gTFZ
sEAz6wgC3l4cDr24Y4LNjYwuNDRxda4+xGE197YZFeYMi776IWfTtnYYpMk2+4/iN7de5Fy2En4E
+JmeEAxN2ARL/EsYlS2xd+ZmwLd6/D3A94p3MFQEvWRcsVOzGVBey/bvBrYGeRHqxusYUZ/jgOyC
vDIXeDF83l/G5YDpS8tocFRWtuHz/rVoTTEdJ36fESwwcL7KluDgHad550LSeCFcF2pBVSTltDS9
29/9nF9zBi+2+njn9ntBX9YybP7T+XTQgA08Uhpdedzz2DSZmL1dxAhAz9Rboc8lYn8M/W8Daeuz
UmB2IaGDDI0lwIxp/dBdhP525Hm9oTeCBC40vgt35DjT6WON6MfyQuuB2SefzE7I+YRirvvHxS9P
gqEf+9x+lpCwh6st4WkLUq20aeLDq4Iy6pv8T3duI57ggUcXkiPvjVSpgVWqTFKo61DRF1AlTgMT
u4N0k68EQ1Mb5gRlbt+GNbh3qOrmUgN9CrxJP8iHaKdS2kgpOVRskUzBFOgLQ04KJo3frTHlno2Y
O8Yt+TGmpO86DbGQ2Vs3xNDXu0xaRzNj9JlAQYdwHsyzaUzKlogxTHBCMuLXov0ikcWmub5jI3hh
+lslzFXQo2M+OEovbr6Olio+T9R4nJbsVqqjDDiHZzBxXsxvOe+A1NUJZ0CqwhV7xQYUJtZQPSLa
S8E88BxAz7m9hMGd5F7YTHHwl+5NuG1aG93Xu5gc+rJ7yftIn9YRwcYIDmIG9AUypJSbomYhUg3i
+jOMf8CojZs1gW3ggFqxJNyEsjB5BET/tCP8UvK/wQ4rQo4g4e6F3zD9xv33FpQQ+kgV8inRMQyB
FPKKnU/o8TU/Fw5w7FS3PA8lMAAVqlO+0N5OHpCryOYGCGs6EEpkTagXgK34BtJ+MNkgckwEJPeI
wTuf6LCPjod8HcQ07IYQIQSGg0CWLxtZPDr/Tr1uwnWqhzHMb2iwWClwZjF+QVsTORWMIUQqMLyR
J+Eik9tdy1KycpphzOEyhy8GLZZaVqcjxjSFzK/8+eXXBjHODlrlwtOESEbiy8XCxLKGTcfEHAmd
kHx801HygCoDiXECFQ2/2QWxQwRs6JX/hjHtvG8NKaropoDCZMtMRg02PDcBe/OOOcThLaCAkFDl
Jj8H+BsLZ+Jz4t8IIxwDRwyi7Hh6U3yholvC6dKwSOkAdqScqrhBcRqonR9E4oMqhkplI+KrOx8d
80dYijBFgO3KokJqGZ9h0r58Kha22pZqGRITAT+w2qgpHmxsPdXly61otuiYf3bvWs/lWY78g3iI
HY/QHf6R6yjXoo1xINdxZxwaJCwy1R8jCkb8sY2Ja7ljF6dG0w7ljHIU+z6Y/DA2qVsOnT6Cp4ia
95+VKyUf5Uq9kx8lEs+idnlu6A8eBaZgsXpiuJEu8nG9rtb1Gc7Cd2FOcEuZG9PePj0x6dZwaEjG
pJZBEy8WLa5S5U7e/TZi9/gu8pUgtAqexW+DJcwsOsJD+KJKu+w5pH73wSTbwB1nNc8wgKUq4UBe
lvP2iguKk0NMqOYqQYEVvWuyzudvWIrJeoA9L/GW5I4yMWMwNE6XxVYk8XXTEnlgMCdzDOFVzdaJ
qG8bz6NtH4/mco8kgWTF1H1v6p1GcEk5o6ty063u6MvL1uyYA1ym6QHOC4uGg/IybZfV8Tfu1hqC
z95WjAPIWCBJ74vw8vy+BQ/1hH63fwfVowMOUMZiBstxdCOgfofa5/DF2LEQUaUnIOL+nb8ud7jD
8LEvlsQ+jpHuBStXfdnD8iO96UtjDdVObCR9V9DpdEa2B1Y2IVaYrh0G6xpqDqxPBihUM5q4cd/8
ljQfzPnNtTaTzqCqnC7/8HQ6YmRPqNiHg3296d96k2oZnPQj/whMGAD+rFLhpROzf3DOwlTA7IZp
HApCcm3/2r8BIsP+xvCMVW8RT+FXLDB5Xb0n0l45c8czU2UXuZT25/iFn0XAHOAWiBBg3FXZJycZ
TfI43nwfP0HdhLy5DhdwZf4xxejh+POiNqf6BjFFsQX5BWcLtv6apGDLIHlcJH07jAVjNmYd3uu/
fo/q5hFvChEDbTyS0w9YdsylATAobuoynmpOsDFOl3V76B+YzhjXz8VVdv2JPgWZ7dFOIZK8G8/m
2u0/93b7mzM52UI0hFk+e8OxIsQCrJxTmlvmoJx+63StM6gArxZhA93zO2YSkB2ygyxBpMU0xSQE
TT70bu9Vf5LNX/iYlofXoz28V99/1HR5qczbY7iUp/m2mobbcGT+x9J5LSeObWH4iVSFsnSrHMjZ
vqGMwUgIEEhCgac/3+45NTM9bTeNhcLea/3rDxPSGOPXWhsf0tfXY1lN+5/MdmHpxtoeijvgMNyT
HowGjjNkqLiZ2GtlKo3vaT8bgLls6lK6j4MgS74gmgHoUFeDFv7DU7Ito6wCIiqd7/wgxm0wDvV/
LrJ4qQl6EZNeSGOaUG6XkMNZJOhCymC0+ixwp6r+7vhPA2CYnrbnghJhi0LIFs4JKgw3fkwOb9TJ
Tzk9xJcCy2Z7OZXrBoomWEWm45X7oDlnbpADU4HWk05gkgEfiTEGKDewJ/ZhlFZwPP/YXJS3AILg
PYKM8nJ+cxvI9wY24tsmB/cLOZRJTaMFtYhD4L57QG35ywbIri6J6Ghv1W82Kl7G1qhRzzJgBWkX
Bv0MrgAD0dhCjjBdqWWY4GAqwRYmbbM//kz9ttCcMCWRnfD6V8LNoxVBC8jogj1RC/oeF2cG/rDL
xO7Kbvwc4HU6DMWuJu5U8Wf0U43W2vsaaYybr9ikL3kstLWqzMoieEKhw2Hg7ddf7LQtnKofjcka
5NXTMwt4gF86JZEHufOqJ6STnjD1hE3w4uE+8YwxXeKT8HKx5jCBMh+eCVuTHRw6G+4pyEN5BYdF
GYMPBjsUPgROzc5+ova54Y/J032Bl46a5uabaij28PT2iPr31sABgY2Wp+tDspc6VyzeCsGafLrW
00NFTmnZT+XpbRRSTYDHiyImCw7vhTYKdEL2SLQzxta6uPoyU3dNxcjDN787DxbmNRSnPBNsKwOi
+NgWWSO+mIFYYgLa/skkHFEstj5qDPWb/phe/oBZxeMWHVTB0+oCqHX4Y9SXhEl5TUsLvzy4/dKw
1s5hIYBW7pb1AcMKeQdhl/ToazkuZhcZapUrKeEmA2dPxXoCJwE7UdCYR4jgXNCKRqSBD/67XmZj
i+tTCaR9YHS1fmNBu6+xv7pDwAIiOV7RHg3LuwDpqvRjM4QlSCJQ8acvDDH644xX7/MFX2qvMddP
2c8O6UiKW+ZUvNp89t41hxuCrcMbVMDa6rYnqscaFpoUv8zxk7lyvjbek/Jykor9AE5X9gkOKKOv
x1Htx3UfikApYJkP4SLcSBfKNWK/rICapD+kQsACHZIa+Ha8Yq9xOdfXOa6n/fiRcYrJgzy476uw
W+jKoElVaDjYac5f3aKsyRy6huxYmRbzQry1P3ygT8V4LsBGAVjEfkSYNRWaU17nZplI8ubJWXpf
6SQ9Q+DPz53VMbL0RvmRm/yAHCelMGTgmjEDgnU440HCuo9RYjaKjXKGWZoFckQONBvw+IC1dC7y
dmaC7EivmtjI0N+EoKEybszvEZG+CIQPLGRwYW7Hqpagtmw+1C64ehfpgYybArYYjHwENiO44Xye
QjwuZVRcGEzF3fPhlZoqKBQD1tItw2tIfgh12xXSq0TbFkT5VcS5jUtM1BTv8vsqcJuL3icxM4fv
D+wxB67JfQMm+fuXBSz7eR6m9uSssXIk1WIwE5uMdQaTP30ibfMzZVhLwxkq6j/DRJroMgEpFljJ
f6BXkdC/nqQpsoVA5sWLUYAp4LDXPDSn8YgZVlBigTi+e8/N9r17+GbIvsq6xKlXZznSA3A/tOFT
kuMS+YTOf+Tre9h7IqEKULmNBXkpUoleHJLPivblDUkEJtNGoeJMmJPeIsnTprgKvY7AoUg9SUj9
JTM8hlQvZNTAEiXSyrOc0uuNs/X96sKsB8xg87y71ZgHDwy5gra8wFQOD137CCUV9inlK7Z0LQQs
VLkvGrRXJ1jWxKtSi/G0Kj6Gp8sGqRrA4HX9IQZTR8vUpPeaTHHg3dESC3ggN9Vec99mAOakFxZP
YDj5+KRm5Sv9vieugJroAtKA/6ESAGG8QtNawKNkuEBMI+KLnnjbqJYqB8zhodqu4OLqYVvMsBD+
4FC+uX7G3OhMYv86XsjfeHvDOR8guRQzcVNZjqlFALfAo103sYdxmbG1FTM91bp4mPA2z9W6RjlE
774hfSkCJZR3wKWYkCpkFeRfFJozZhbRlRuekp4PYUupqqPpPo6KaZGMMshU7ykV+tDFdUfjt4Dm
cy9S7uXLBbcnuI0ORyZVO6pqvFjIEkDXuRYs2H9e+sVcH8avjWFvQTjAFuExD+R+v/lPHt7k2qaj
OSKDtp4Plc/G09nJA3ZAZREL8HEpr8aHKmG/hIbRXXyNHffvJTbhEt/sh18EAnyPGBj1/dQgMJIN
kKjOJvg3NKrTV2DsCSnC5PnECBTaDMXtI4U5JiQz3b5hNR0wq2aDtq2VjI0dywGcr60yq/66oHc/
/sGMzRALUPdKjWHfp1bcJHAmBCsFETboLftXFVB0FENA3aHA2x8EWYjXlDHtMqUCk6N/JA+eS+Xt
Sz9WjiEbaj6MlncWRqcU0kfKNCII6POorHXCfWWcIX0KC5xLKRnYT6Ufvl1hSUx0/UU0tirS5V88
YvvIGAXaaXgEbKlcDbEjmTcxYmqoaHyM8aQLOg2mjQE95sMK2NFuhJ10TvdFa8kKQNw7DcOF1Qxv
iqvHvEryB7ZLViAJVyJKeeWEKAY/WxBoUg4s2gcMFtC/w7XzLQCUB17IgA1Y1RGMSxypTEvtcqqf
gqTHMgzMqCCWa+MOsRmeULTCmHGaLNLCcJX2Hgtxxs7X9z+K4pHLrayoOyiYZSyAcD4VOXW4OTMB
pt0KuE2sQ/ysnJgzRL1hwo7GjeQVU8NlSE0wb4B4zuAb61NPf7pF/PK4NhRuCoCEGcNDUH6Zsj1e
7rwfoTRyX4cJzAa5nMLyqTBHEbKWGE9PZT/6HYHWQlXkCXYq/LDx0nZ7I4UsRXDtLYFqMVLH7d1r
n1PQaYUJmOHoRhA9wGff/oc1l5UPQPDHhnBG9SAxNIfxzzVGgZbWlvNeGUeEKbUEvyjsy9WL2kD3
upm97f133PyoidzB3CBGAJIfKKAd3APbmBuIZ8/Wh6EUlpPYgQB+mNuhdT/SlCMo9lUib16EtTLf
eGybYXkrty+Tx4WVDIQnuJnh9RdUi69YD54E0T72YkH61lO049B5Z9WwJU52dGZFw1wKFqYWaVhn
qpiAzRtrQYeOq6W+YxtjeawtImCw3mbAydgGMU3BSRIhrEyQGqEYe998ea2JzCUNYyT66kOIhFOM
5IOqRcT+rBcjXLk+/2JjYPFIE8jo2by8Rcx4VZVUe0/TA2bSELCLZnxVPPkWALlbP+0v/O2+nEH5
qMjRxJhAWR86T1XRSXjGE3s8aM5MtfEOyXyYEIdmCQBvlPNtQwzvczsi50hZI+UxYOPdkXz5QL6i
/PqDvKdQuX2i+vYaH3iGyJcW3Z9NAPAFWJB6iFL6EOWixIem67TsNrgfMKe4YkAK28M/fGDHFnrQ
QaPhjtH9kTRHFFQri54Ij8NERZzGqDyukfljovVIH9BapDHiy/yRXpmj1ePGBrIih1Vm1AE8O7aJ
KXMPvY+rDcNEZYhIBW2ZkKf0gjdeawLXOw2SuHd0YTT6DoDoaI8Y1w6uaBePaqyhbDkdYMsixXBb
VrBmxpCyU6Ka7zANYyrIwCGylsqyHHEJ3TLSljhxWH5D4WIeQPi4YTFHjBFl5fA5wP2YhCLWES42
/B9ZDD+b4oMeITqcqWEfyBOwE/uBTqJzFA9y47WgQdK4AMAzg8fvKI/7N10YHYwno26SE6kPrlfg
LpIXu+TNppo5chFcUAy+4nyFZ70Nq1b2ddUpnJWwSvr8ZuPbBAcdgekOhEWzPOPslM8ZPjN0tWhd
xBrramwzKcOWt/i0HvzmG+53+IfwUZH7+aNdTmwO+z6icUo6WPTlugOEdGUD0s7SzMNrPtWuE4yY
1bffI3Y1D6z9c3hFBIhx1MP7R/gdQjRGW/BIzVlWR235JR0mbbVQYCxRpdjYGDChhwsrU+5TeVVt
qNySO15cc1XHYfsFv7LMfyrF8jMFic4FzgoV+j3MrPWLzlrbNdqMCq4Psxardd/0EXcDB5pUYJoU
AQBWOuuf8BTXZd9W4yuIWDOtL9Fhbc3/n/CKiyHnb5bBemo4K+xCh/lTjdR8Vkunwt5KeA0aSX2l
tGFGV7STy+TQIjIv1JWsxi99rgKI8mPgEz+WYnegw9PzGev+my0sq3tvIKVQhvl+nb4VkqVeu1Kb
tp9lU6ef7tQgDpDIZuwuEaJ1qNhqlNlrVZsNFQEP00/2ld0nz+NdQ+MRqYz2y6gSk3Q/poZGAqvx
98i7evpABGxJ+RA2bWB99Ts2J9sKbsP4colLJRDQePt3aGMq9TvD7EvUDONCSXnNtQpbKaVsuqIM
L8g9F3vbBe+JjrfmzPs3xX8NrFVB3cWyjFsAtZDAIobwNdrfixCNJUFATe2qYKrU1NR5lLF4Grx8
soRUiiXd6+kO4C73QNAMRt/e54PBXTYrRVg3GL56EHVljte+4ldmcukRhrKJcwVfhG7DTVICiSfw
sO26iMBsCkhCbxl09XbQKn4mecC51IJoOPWcm8/j+68QABYEBVHWiLnRkwkw5SyGDXoZX7uA4bFG
Hioj+CocdT6iA4KvziC9zBCv5LngZ0w/lagUmKJYFL71zcjT+UhsFIx5e5yBfOxIn3qEkurJG+Ke
hqk04+VeTJ2Z1AM5366iQ7WYTH08StwXdi2K3+ozs2SS4GGoiCCdQy9R3VLM4tOBZAxaAhvLEQGZ
wKCZ9kPa+EW5xlaVQ5GBzXPkrbhAOQk/iFNpARhtQcztvSfS6IwaG6KXR/sOcwc9INt+57E9G3Vs
ETDH5rtFAgqpj6YCC5mqCNsuvgKKz/vp4wfEsT6wvhCX6+qAPCclcyyoBTNUjF2HTahb7FjT2F2x
brsm9lj/ZS9RdJpMx2Bvh6MwhUt7g5YD0VyJuVHa1YdoCjPto9ceoEFBRjHmJcaax1Xg8+wn2/wC
WuXSvMCUqtgVkUKi1bQwbmswVqZuBjgH7EGoCg1Dg5Ln8AzHByTKDAYgMb3AQj3IyJSoPGcgE0WC
x70c/gdogXA8Bv+AymQQsAav5gOOMv9CcCcrDyF3vYcLyjAEFDU1L0BqTQ4Fozp02o2LNoYI0RZW
Bh2N7ApHdBLetkCR2ZKqfHh5mERTvQneIHpKvF0H52o41cc1YIuTKfp0pjo4HXguZ4baddMd5a+t
Ob5vTbITWdUOjjHRJtry9g8+lX/UrcEKyTH+QsB6f+FfwblSJw7McINR+1dJF5mCdeoLnRxx2b82
3uFH+evX4PWIuDmV2K7AVHQvREXQj+GivoCfSEIEORUs2v80EfLyPh4Q5h4ESphtlbWNwQQ8omO/
spmBwIiDXAukCs8tybnRKsi8Llm/uFgMMNaSYVkzMMJqi6J0I4Ce7QDXQT7SGELQyJAcbz48ny+O
zr3oIMjeaGv9UcboQNo4FBiCjMGDQQDC7eDhFY/1GvI/01NmO1ZRKGXtk6LcP7QiaKER3AX3Mx2+
6BHsJTgE907Hg8NKhUERTyhPVhfYVSh1gYrZOIB1ljCdzfbVifk01ZoKr8gQjl4cG0pvGiEYPvgK
wyignPknuXl/D7TM89tJ2ou8d6Yl6SPSv6s/k/5PQHVU3s8jQyZh4dn56MZLPOc/Xt8GDZUoIbvC
KrzcQKmsGQGDvKP+XOCZQMsbl3E3BqMG3+6YPIPdPvxyDQLVobXGZ4vqSJmgV7CT/g/W9vXOEA4p
aZT3IAuLjuofFT5zAm5mDIf+wckg0Nyx9M/cd/ZGTP/Ib5cFjkyvwpFQ9ZMkQwUOb5Az3kOKRqjA
kM1/2iAuvml4F4bMUCMQisMkg2llAlwdcVEYsX581YQOFMw156DH2bQOjDWoDFbkTPvyCToR4NYX
H2XdxcwObgtZ4tnC3Ni5TYgpm+oJCg3IiaTMhCYzi6ufszTjEQicgy4fIAJIbA5qCzDMKPFxlLYm
HQogMkX8X0tr+gMxeArZuNxxWC3pjjLahG8xIOBOxvTkx4ROwamj54QUsOKHv9j/T4e0WCMpmTYJ
t3Te49nQzK/z/7iDaPX4DTU0iw2CTmn/Xo42iK1YYQA/mXZ/D1/FRjT5aLgvQmrYbXGyVFA+yrPi
qJ40NMa/UJ+QM0trBEGXoJhBa3lyp/UkZzOepntxCfeRT6grv4XAD2I6lCACoi7wHJ5k/MG9W/Ur
HgJuNLIHsHu8OyfUfUeUfzD9PuRo9zgk3Wb6UdvehDh3mf3CkwA3frjUFvU3lzND1CnTgfsPmJhz
eOLNm64SxQN7rIjpeX5bl2kGvZcLfrZ2ytKODhteU1eBwePIDUQgHXgacwor5J0QaY8ooJiC6+6V
rFrmvRQCnC4kl3xIi9BL/hL0Wv5tQb9EHMywVdE5ODiWGFtSt39yLs3WxMoaRB8cTLBgKbqvnOo9
AMTRWhas5ccPzxG2xPB9sOvkQabYpNrmmWU4Qyk//Ww4j/QZPckr6NDyUGM2TFQd/vZXunBmA8Gb
fT59cS99PFiNMO54B2PHKIuaEwbhDGCwghDKBIVtmprn6dFo6twfEMKgm0okjEOVcu4qmg63blzE
PGxz/JyGpfScVZDCBOOYHgW61FtJ5CoCiKVsBtWQQ6UKLtiS2jMMYlhmTcKXXz9IPo3X9tOngtqE
GXvM83YbefwKmWy0BZOToJEisltLbPAAyGyvUIb5OTzUazh3JUZ/qoMDkWDF53hmBXh2awll72Hw
H30K+xhQ3YKDI59KWMmYeZpxpwUvNMdS0DdhJY/pRR57JIsxrYE4x8jQmYKTvdqiX6BJhd6WqhQT
i4bHgq8oMSyHb1MAEIN6QAh/1rf91MYTA/IIkz1ITkeRoYpDk3hkIGNpHPSXdNTOjKHxb6T6x4QH
PLJjifweNte9fhyE39SbbJF/Jo8Fg++CFQdsw2fLLtlIBzAuAZB27xnPJ6mT99H+IEWUl3cl+Nhr
OFsAh6Iiolyk/tdg9gQvLDr+NegUU0/v/vYw6crg4SGSxDO/CG94wxjAQq78IaRL5HAClgNQMlMz
GoK5HKIoMNC8/T7ZD//5t8DvPJqkVkKi5FhwhKN1/3ewlJ4cbFGEJJvZiA+pzgTF6X6mCmFbg6Am
zKlHQzLqYv72u0jp+nPoLTnOareZ/fHYmhqOh7pTCSB01p3fMV6V3XWrRdVTbBVU1E2TZnpsYfXY
lv8ITJAWjElfxoz+hefOG/MaMeRgSBfy9yCp8nvgCIGlEmQ+Y6ulFqR2fHIC+JM8eHJayTO+4Avj
UghTJr/+OwT4YB+PcpIXsF8JwxP+1PrHFqN+zyLINHwHIJOyVRaJoB64BpdNPtr/fh4/p99x+nlT
iG+8L+RWk9IVgaLkcjr4jZ0Hr05U4Hw4rnY3hKTYU/yzRcI4A3ruIulfNwDCzLXkfKNv5f04W3CM
QORpQijaOwsOqgdAmz2jK9W2HRSFJx8R/3bRkEHTmjLWWrU4QndxScm9Aq7hXaSOfTVLrs+Icw0T
kx8IoMvV5aTzMoFqM4h4BsolhocL7xdqFGUDjFHwcEimWDeQHwNQzZUbATMbrvLvDIGZS+0c8ggH
9d8rOYtMZ4HvOaOi96hCFSNrtkmUw5QfVDR0f4y0BaFNMFK5bPw4OMBKR+iN+BjaJYbyhaXEjIv8
mFEkIFbuGK3wZML7OPJm/D1Iu3ivQfAQtYv4MDdjpgxhbuzAT85QQsCws4S8B2EfOIOjxYcl80rd
wCzmbSpy3lllviE1VzP12OmrfEErIh/5XJRGwn9Ur3cFscEUU49nNOKQj/zCoUOYqVZcXdoicHFy
ZXkP9khyEeiwePNmFRfG9Dlsi35CM0VFslK9l5rCg8HJBwJVQA9D1hjr6mXMMoF5Irxk9b6m8oR/
k2PXjVGiAi1nyWso1XJuRMJhqURxXMQIaIZRHnFKw4aTwv1O1yrcq8i/XtEPmBE2l/sigbZDJScw
2KlIXSF+SMPvnOgIaqLHtt5L29vf+6sIO5v1CduZKasnQqQXLFKYPE8WDmTpVJBsuCIYgjQJauQK
H4C5jUaLCRwF42PWn6A+XuFReZdAmz4mo90g84x58Mkoy3XG3dMMm1B79lwPP7hhAO2hSY1RNUX4
YyEQf0Gx9F55xOVk8buRxMNptVMeK85UBqYlre2A9GeMa9ASMVVwzIifjQelsindb0338nwFlgj7
5nz9hRVKdYu10k24l1aYF74SCR4bjec3/m74ZKppO0MJb6e6vMQoJaME7Bv3HdJD1t8KCCucDgMU
aFJjGgEVPh1tOEyMyXH0zBhYe3SaZvC6hbh0hqiM3jAxbqh38fkc+fchviCp/Ka6lQS927Lw5Wpn
1SG+5qE8hoaf+yamScFnjeoIThF5qPRkcNsYLbmDleqX6UAFdSqU73LZzp529G7H7amRpzBCHznp
MEQbLOVsagyhuC8LscqQTFRTuvYGEhQfG1rQhz8L9G/P6HoKYP0F2e6L0MTR1sDzE2IISffIKP8w
t/ZqXM6xajrMLUFhCS6pOGcZ5yCxD5P39npiMcLSAJFiwBH2J1jP9RIDGfM3x1wjeX9gVtlQn+vw
c7xvYM5jwNkfGfp8sDDDRjA0ib4JADgYVqNJV3eyB6qCZdrqGbCyoa2FuYzfIxbA8f0ZyBhIv8Pr
zIYZhquD9/pmHdDOEMz0sXKuJ9AV+DsypE7yVQyfaUQgS6KtKKD3QcAOqq8RbxzUZ/Yq5DWEQ5Xf
bxwDPFzlsZiJuKEXAJpr6++GOR/l3gRyI2a93NawJ4RRIDzLjrgfEsLxp+MHsVzVwgWL3ugSa8zF
vPfZ3NG14WSA7x+mNyiyMwrweVH6xVLZDuL+xrWVsWsE5EcllfAGGxY8UG+xs0WMfSHEsBAckVJc
4vadflKmx9xfICfUo0dej2siqeCCps1CTzOnlUwwuCwF/orAJ8gMAlYEPWjU+cdDOocxjoQzCtgK
x0vRMH9VAh2Awy8CGUWZTGI71huv5e0LHVRFmBRHE968KhbFPGygePTT2Ig2GGc3ine3vGoNARmM
22Kzc4qpEX6wdKJP9ropO/go4tYtIgD8G9RsBJcCF8GNGBKYLmho2oyIBxfrUnQrOyO+LOh1sQ7w
CWSMeMIE2S+BSfqJGrT6/46ZBpYrxilodyzxSNSjCyz9HkokK7/gJ7LUkZQtLjeDStbwe85aN0w+
wsaAqIAUxwNa65FHfwnjGRxOJHBS1WALyywYKPfIG8GIYG7B25X2mPcAY4J6voQvxiyg2+pwPRgE
EivEtmPizTiWdtciuPWBRODM6s7aXLmBEBpioW383bHFRWBJiwmRwkz4ZCHbJ2UxcFrjar0rMYpH
ziHuWj2oYjaKa2BhgSMafJJooGocRvFoy6yDNSNvgsP2atC0+Zgz8plY679y2DY76ieKyQyFqisf
DzAmLUfzOYXWT8YcAeysQDvtQtOfsHnaR+64gVDPEicTqHDcLQs+qRXDv4jWEKhZHfl2JAj1efJy
xXNyC0RKCdz7gKedSXCOxy2TZR5girBZTPBDeOc8ur0DabvnP0wq4ouzFF9gzurEgGsc2sfByjx8
bxj+Jc3sOaNQ9WmVfQFMM6/B0jsjbQH7AmcuEX+F07ADZQwz1NylQ3HuMSubs/uxnM3m6ky/zlja
uJSWjFoNB4P13/P87s7ntGV8FlpSiHusYTZvZ7o7iBguuFRMle6C7Tm7+W76Vfk7jAsLnJ3wFJh+
S5gsw4Jx2jFnlVUXxJXtTeHJt5F/jPyJxCNyPObO8jhJcSaL8aAOlHDAagjyK8Kle6o6JxxuXPRn
juRdvMzvoo3qV+Hdw4icaRtmn3jDea/oLUIi3Cs+/aTZMF46JLhkB02sCd5o+V1/HyT//XP7BDxj
2FJqOLj/9Y3fPfxqXeFQTJh1g7INYodP+3PnWoo1h2ebR4KbO2cZ4EZ99c5r0h+V61Q+pFqfYNGX
GRPgFrD+4pzpE5l0F7IyeQdXtYC6I/BnebTU/1XQk4+ZWKDGPiUbCx1lCkaoHUkznx09S4bHDyMI
apu1aE6YPqesRACO6pOJQZSH7fF1PnyBEtn+hSL3DNzcH/PNG4X0maKbuo6H4jF7Eh+wKsO4/C4h
DXvs4upljKcNVu+9z3jxX/UM0Rmebb+6R1eSTXboN96TQ09sDzZg8GeCil0ykde0Tvq4/NY2NWI6
jpflsnQsPWBjYmup8aJzTeg6zEPcfm9sSNtLNLwU34xVLiFOVQdGsbEwPQIJZJqYonBi/WaZpAqi
kCRngKHzSTjgox9krDPHiuHAPmFzx25ZzaZ9Ckhz+3jGHP5rU7KWuZCVv+k4ozwS0Cw6Ghxrlk2M
E/SYJ4LwYReBWSCRD1nHVLheHV9cPu3zaJoCDKQPaF4+g5wPd5kaYKfJYaAkwAAZcQJPLo9icp1J
Uzqulu6OKlqjr0ogjXleO0a5mKpphQRNcPsB3BjjR1V0S0lkDdQQe/6kxr3zk+gkSWmny8Rc8ilY
S2mPVsKd3OmJIs+hBMOxDf2CkPgXduwX+PHRg9L4tbhHTFTncCpjfp0ScfaVL7IVrXwgsUgzWijw
+8eVGed0uq4Z3hkh68nknhSLF8bheYQmhGSa24wYAGo5TLxhZteTaoW+J5WO77CDKt3GasBjEgo2
NvuOD6kKxzw9fZ2NGK+wVPP4BHilyCH8jncgEvVg9fvXLcAb9S05R8YctweXqTPmuRaRZveQ9W0i
Fp+caCCuKOsMVj4hyvnUIp9eWgKSx1lQ8TUxBfFvTtIBuYBQqY3YmJsElrOt4RZycSBXY7lb8bJi
A8k5FW/VRhZRfyIUiGOJJJ8D8DToDRB1WLUszyJh8ElClA1NEvbsYQzDuorEYlcHl43CT8hDdfqI
PtjOFHERq4nz2IljaswFnY3g6GNiCCkameptUjJeYpe8I9gKEdnQ4TMltQN6McUaMy6R8ESgoLsf
HzPRvuoekXWsDXcfmScbp/ABSmnN6IMuKL9Y4akwWIeZxz0mOji4NebJpHx4qYFm+7QhzBJ4jkeU
UOB1JrYVIvmod37PELPcw5zi3IMJsgQE8z/OepknHwSA4p81lt3hiEL9328wgi4nJWUbe8Q6d9YB
pGTGzWC6GD2xb9ebnBUBqimXsklBu5l23b/BM5jTARcUXoGiYPqLZx8UI9eaj5A8yK2ADgBLsH86
M/R7skZr2PlJ7z8Djgng1yXqCJeajCRqFlddPm97C43G8qqHmSwMsgseKAhodOjgaLDSy8h+Bzw4
MBjyBesAsMRjxZyM1Zbn8k7VSAXyEqdLPlJACIiCjWQH7yBinaCFb+iAuR0l7/USyz2uhWlLhAMn
pVxSiPJnGHjBFVh/iOdYHTRoHx6lgIB06FyhqxlglABxY1yuwufsvUCnxkiL+vNOopogc8rrZk4t
YKbcT0jWsl+qH9SY9Csy5HbZR8NWK2lVxmADDN1MG5KrBwusgyMo/hF5qNw4lJ85Fut3NmQAV3H7
82BEUMh52nNMEU122t6/LocS6W1HIopvdGsLD6fB64tmk4/t4q/+PEPZJP4OW53SAwKvQtlv3OTu
KcfL+tOSCqkzWJzU3/+cqyNrrsXc88ZRgj+fbSBEGWtdDaUteK01hkNKeiVOOGTnfF23nXCgYcUt
T/3347v8sqCSJ4rTh+VX50kb/KWJytjB7PkMPv6iYfXLTJ81H5pfoIWM/2X6xPQOlRyHLywLkjej
mUvIxK7Rgws0wEv83BawFOXb6jXG4W4ymr0DlWhSFAj4h87EUnSgqblPbSeeN/5lbuwfP8yC2lEM
/N4i9UNaegN9CfKW85AquCOBArcuzi1PRtdIO7FZxr86MH8eTKA2El6ZggJBeSBIOofAEKJkp1pc
9vVMPX/O1vGwK1c4Bs6eyUMQc4J++sSdmCithcH9tSpX14Qb2ZXC5/TjJ7kHhcPDLs3BPStQ0ueE
jKNUSYtV/jtKH5MuRRfmdLjAbmUm3LNR2h2lU/tl0aE/FmDw3e61u+oCHL6FyhSENjZomFZE2ffh
Z6s4twS8t0vTxxpGVAQC5DAB9/nNbYN9eJR/mVw7RwrxPXIgcQUkX63uMw59wlfUQeIfo8WeSfxm
A+zvNC4WTczlfijs/n2T74vv/BBgjrfNhhqKLxiveMnB+fn3R1rAXLAlHpJ7q+ePxAZa8WdGMG3J
WYhq5jaT+4gFEKbUY6G77xUUf5r5WbX8YVIb29zOkASnXBJdCV+nN901dryL4e7CWCbKIe55nVQH
jHMAY0DlhTUXY3jt7ppJBV+REq9AU83/g3d625R2kDN429UkSTCS79MM87erfx54EAbxHiaM24jL
b3H7cctCBOT6GAFhpC2GUgnHPC9PPDQxI/G9sO9sQwu3BSTLBJhs+JLUJBjw0HGdavoB78KAhdIB
Yq+ZSIlU/w3ZtpyWPzAnFPShNn5gRURre48Y4rG0WB+MMd/4z/wK80CmBSeJzQgvXh9zNxARFpC+
iaqvjxjs0jYKAOKHGoqUqHG3VNwOCe4UyxTrRB1l0F4R7XKqWRM+uIA6w81Hdiqvbxi/oo3evPsI
9AvmUOEZVPrfVC6g6BjJ0Y9jZpEgUGRq+QnpgeGacoRy2rOPv6D8w0hYDbLPJGFN7jfPAhQD5PvE
S4gh/sHyRxPwOpk3XFxRs8kGZlAKRUSbPmfS8nFEEs1UcjaCRh1YfH60hapndbl3eJJfLa1wT6+R
VPMN7c0HRXf1dVnecKss8eOhMUcy6/2+x+1CWjCtY3862ui1KSGVpN8/hZmxy9AWQpb1nN+JbsKa
j5b0Qj5jaPwQB9oxLgcnXw5RyRVOb7GGe6Q6xqhO43bGDxnzSytG+f0Rpjvmb6mEkNOY+pD6NmuY
ei8VTMVQNDqNyiAdA1IcTLFebjGTgvSCz8lfUcTQVNs9pDNIBBXeEz5fNwEvNb5HLXQLD3PfJlzc
kc+jQuEnOrzpDbULoVnFn415ET/Pwww0j5Qf0Mdv9HcXmrcuUkzfuJze9jafNDsMg2ipMiIxm2dy
cc6ibDlzXQP0pc56sgeKiLw9eExgO/v9dnHxkDXSYq3qY71jhiLT3Z5ZcL500n520tpUITu4yvJ5
iRhTtThvdM7tnDPq7l0FQRPXJK2IXzJCxE3nZjqsHos+VLfqJudGYZ1oyUECXcZle4tfs8Oyt7AT
8+e1usxsrHwYj8RyUIJvrAfyNSNmSeD3O9WCj4Vw+b5U94cFunW8TlaIn8slcBTDBtsXu/km/4Qa
wDbDaIhZhNUebxSkTEXYr5SzntLyoHH+wMfIArRvBHzElwTonV9mBXONg2DrIJuwUCJQpBA0x0cU
JmXuHfMfzBGc0eWcrcDCAmMuSqRPxCkv+dZhDu+Kl1J6SzL+YsF/Qxvk6CJJRfyDHwJqbkYVCLDp
0ihwoB+hs8+w+zwzmYdZC7vos7sPOLWT+UKuJt8lk5tdnCslIlO4FAEul8gGqKlqVEDKdd7AaMdZ
YNkScQ6zHWd33gTRt3VN4TPxHnGFewKHRJwWwmN69U0FHY6nJ5Km+QZFBmEUIQDmFIZt2Xg3iIK0
ohhArJWTOlVg+Qn3OKqFfxWuFsvLlv4qhJ87mo++sEhGd7wUSsQmuf61CfK2bzkkxH5yCEjZAR+P
cPua6lx1zg6loKdP6F4oxJVYZJuuX95lPIqlH4RGhicvGXrCi8PZhZBjoNmowGxv/AlhsLw8kZhS
xPqCdRDDJrdfYPFDNc4ANYDyfIkBl4RFfS8OAlg0sjcKpt2rYfb65R0CaTuYYf0rfysrhEIqQczU
9Gu41P1Cno5ifCPdXxTI9/0oRgpFsTTMuzmDGFMIl3Qf1rmvs9mQjNrxB4iPZQp8Rip7wImQ5jSE
Iowl6TNV4qdPYGg0mlkrbKE5EzrRGUhX+FccMsdSB9Z4tILp7PdJmzQJwjBpo/EzkaHxTuritUdZ
DGm94cPkY1ylPPg2xmwc4iLnQpK+7ngzw7NduhIyz3NXQQ2Vj41VzvYj3kab6ZNi3ON6Z8xgn38S
bab8XqcjBpkJ1o8rLPQWBRq5sRrqYR4PwXXKghzfls+plJTz0rMiLdXdkYdqkl2qjjFyTAjwiNnM
n+7qr3AWWyx5MGh++VqYxTXmQvdt69kIXOXfxtsjZ2ZBpJb5Yn7BBIH9l5qmpY4bsQx3CLhniEGk
FQvka9tgo4fDLoZO8KZtUiUZGm4L7gT3ERO9Kd6hTq849MIsYFAcIpBPBKrDTDZ8jK1FtkZLw/hE
SeBvkC4wCj/z08NNpnZoOfNf4Fr3V8Xf7ulsMooeTBR8aZ4H5pcdW649lgkALv18q4QaCQ36ipTN
uHPlmfEtPsHLxzMh1MII3fa/lIZiigHsHiE4iDytx4wguuTJnyGJ42uNHIetBxGKMuEV/7CWbr5q
D3sVqOm0/26WHpxN8ndi7Jhg3egzSF4eXFLU/Hv68lHauAAGYf13i6sxXmbBLd5TpsA6YEfAYhom
lstHW1FjwT2GaEvfAMCbrXvhTrb47E3Z02ftXp8xLCCMDyUNZkxsZCMHwxp3RU4m2Xo6psfvtEv5
lRjFfNalHfF55v9IOq/lVpEtDD8RVeRwKyFEULQly/INZdkyGZEEiKefjz0158zsYAWge/UKf+BP
DTrPtoIkbaCvMhS2F+F2dMJjt/lSHN2vv0FiLESbCxgWH/nm9/cvc/gVZMTN3EObYzpGAO6w+A2g
0C90BKZZIEdgI7PO9Cb5Bho+K8YBD12JS90HX4IyLH2VrwxdM+VTX2NSz+1GbwobOgRmFuabcagv
7aUNwlW5pCBZ/gVJYn2Is0aXsAWIRI97A7LSR4/w5WCj+BHv5J/5dq+NYwpAjo2kwYvqCEKDU2/o
3H6BsWFDdSsAJHAE2DIsOWdwHnhrC5CUE+/phKR2z0/A2+yglrq+Zo3SnGhWkQccinhCtc85SoP0
sY6OzPaIcOJeWrPbmtXwycYmFuFrwe/4Gh+Dg5xmt0L78ivzxE90pvmirx+FcAbW5lBDt/0W1pqf
7wab7+6PgCRwYCYTBEQE4YGqKP9Dko4+xOtAkITCCSSrpVM5zZQKyHxliLjUzLbTPWFF+2nulmi7
+FIF5oa26hWY8ApZU9C8fFVX/p1diOVrE4QbuHyB9NbiY2vR9iCgrCqucl6uc8N1diScdrfZ7Zt4
znl6ukfr8D3zEPX87slR/YF6dFaH8MY/eJLGkVnrcvdtOsm1/hk9foIDbHmvXHDXP5Be0di4z+bW
6Q1CSnmBYMnkz2J4vOyCzgWVRvOBMyrD9atYj5fwILxlW81YQEkggcYnhuMI60Kv5ekwt1mUi+/r
6BvHmlUg+S9HozIkIeX/rU0ReHwwviWo8OhZKugorHQQmi0MgJnYUX5UH/KnTBlo/uj4X9uq8+Lr
t5vnptrpOE8uqX4zO7HfQTjS+hVP3QXSH6rfOh9szlucJsq+PsB8wZWS/Ij7NIugUEMTdgQkkLxB
n8FJ/SyRlS0IHIojkJKMHnl++fv6fuzkZX4aVqW1rtElh1U2N46h0mU74ESlbMdM6PDBWbXfpOak
M3TxF4yEmfNAjlmetvttcPwj4iBvXq4F+110/2Z7qoCQMdJFZCpIhJwjcypDt1oV6NGujT0H/mI/
E7dQIkWZLsHwgCqYZVGdyNF34VlZaIuvL4bUzT32Z4OPiEopXCkHkIo7c6V4FE8FGc8JCidJbLE4
pfbedrYBycYqv+drnqltodi5INSAnVtbCG5cCLl0cWEUvZm7GXYHo+JfbKepbkdLIofiuUWAdXM3
1/y7JzYneB0jGI56C7bz7TfCPNgVzj17bqXkAIRb5B4yTkzo9idaU2x3jljgv9Hmx3ynzFyK78nm
YH191Ysvi6yZU8O73L2F7Tx5bbpBD/kLkwBPg7BAx2ZDPn+cMaSNTXt5Ky6/bsw39hEsy8SPsM5L
Fvvt1lh8OCka2Ew3cTU91Qtn61qeNRuTFovPL6aODohdFwWlxfGPMiWYC4J6lS3+/s7Alhl9XJ+O
/3/5ndjFPnv/s2yaHRt9C+IYfSaufnRgPyxfbwCxmE6Q4H+D0sW9aX5y8x34ZQ5vYxz51tA0IDD7
n739ZTuLQ4mDrbE8DBiZ44dBdy70EIMZOShuxqoJDJr6cz812lpL2dPQDyZFY0zIkYaa3TVZy7/0
1qZdw9nCUs8DfdP7JGAYJ4YuqWJKFUH+oe1gRXjRvQpwR9+VAU0uYiKGXPPbB8ZK9YolRhw2wIUV
8yzvh09csynW82SoWNKK5RsijcjCQ7R5t0ZZ61zdwhO0M76tfm1ucORQOikvFu8Frwzo879/0E5p
Ke+qNVTkKdu2cMdxy4Avwv0DvHczmWmAVl6qs6JF49IXpAoyZra2fDBPSrMkbGYobrHAd/DSKkKQ
eVI9Lgmz953RBNE2Wse3hq5ZiRAsMDK4mrMaSwvvR3JiIlu6TijrSfTe+JtcWnFvtZ3qzf80Lt4z
KMOU1WqgxVZyweLBnAOzqC1VTP64zbOxM9Itxo43Tda6112wcV7cD+Vi/XPXkfvgh966gGswmvma
ht5NQXXxhYmNq/A32Ya/BXl7dDbe/m9omzSd5/CpHqI7EmGB6TUBFL1DcrYYyaCEifwHHyT/G4Hc
YB5CCeyC8DfbElYRIzkbSHQYO94AECSyhUhuLLn9kLuRuZ0FbAy+D31OxiRzI573Ud7UA0+PrHt2
Z0WhmDyRHgwHNMjmHbjZd8SH6BUTYIhS4LP5tXnQuZHOHLpwT6C2mS1bQgp2StS5pGKmGDL/mxv8
AsGLNjxXS8Z3MH/5RP6XbAXGNABAlz/lYtUszpndrRHZm/cT0Ho7WlOz8Ai4pW55ka853Yj5ErhE
CxlJnLy5ENPmoUJ/pBVCO4+/gdPDHQp/W3Vu7b9xd0xUbBdN0AXJuQ/A2tHcoNHFW8735EK7PMNr
WgVjwyyOEopC8SLshBWfqttMUTwVd+m7sWO0AMQNr1IV1grPmGoTqhkDCQYVbnXjScXMGALepLkw
NNhOsJQAr9+NmPkLdMoZx5GchTcGoqvozla7gaO9/XMl49FuaWpab8mdaQiEYQZM77wexF9ziYg9
lKskseig9V7DKjubB75WueSDZrEiHd+GmTTEj1FUIhSCHXPAvajRxHjNLRIpyNKfWri/HhtQ6qIU
DMKbTgyWv4v+aiT7Agx2tmVcKIybhouggXgzCZo0G/vtZMbHPD+mdDDj35fCQEkU7lMbjA/Q8aOv
6TAbP2C95+Ktf23gJ5VtzJT+PMCPSBBl1lQoMrp2GIQ/1glDJRRrGPkwr1klW2g0qnBPMKmdEZV3
kw343gfzFG1y6eeDnIy+sPNDVfsN4rW0egCGoOKn27WG6mNaHzVoiy3DvdncmSeCvynwn9KjAA+v
wPhBVprH6KtPnOgYPjalkxyxm1UZbq6Bjrz8mErpPutuAWWo6cgT8wlxM2QKUvcLqFu9AEWVHIGb
MLdhjkK9ZsL8XkwBGEEmorCsI1Rqi1nXC2G6VtuB3WTSj1/dFEzMLAx/mvEMfCYAT5VPdDCptgFF
shoi4JYLOEWzbKbLuISeQ9MF9BT4WNjZ9SyXoqd42YKEx9g0/Ei++gCoKKSpTp2vkQvnNQyQ5RWd
gXTPEwsPmuKOAahRGFaM3iOc4CKfKRW3/c78Bf4U3TjQw67pyf2KXKyxrsTokvxwnqysaCqwdozd
VDNnCz1J++ovzSXmI5kDQYaXhUWEKZ3qIU2VVsylsS+dP5eRTs68kQU26j4dDD5bfGywZqfp8qCs
nQMEXQ06HRC++CK8EBHKaAGMyTCdgqZZgv5f/8fs20xtZBgq0BQzJUu/MszlKsEqaltm5zRcwBHP
FC/GUtDGdBqVtLcUl9dwtTI0QfIcck3MIiSHvoh+iNLDgK/ELGGBn9gT981+pUgMQGkmstfZejQw
QICce90n3X5smUM9Mbj5ZRR7pTanUk9pwCECFTvk1gPw9B/xV/6FxI2sSflyo1mg/hKX6ydtToNK
Jac/3SrNMWtQSyqzn5GKazwBA2mZzEmucmnvbNSxeeeTzKs2bojqPPR7H/B9xg3XJEDaoGGEnDd/
8sZc1TzlD5cgwKBVI/Zxz2ljWWGAviObmacxpGiM7riZkukQ+gHm3HmI8Z64RfjoLjjNQr9jigp4
kxP4l2DxootTsVKtHe+VmkeVWRJ8wBC4N1yx+Ygih+dhRnckoXbjJX24suCGnk7lmbKktOchTKEt
sypYdCwNlqbyIOQTc9R+Oz9jkqw7T3GGJLjz5pS/WUSQx7IzIniQzvkdmwPGHc9Vhi4YlM8dHw1U
jmUWkuO786vpVW9xOkZd5I09Oz7csfL5EZYxMGuWEO9Sn0mnlwm23ZGfK2dCUoG6h4wRPK095ogj
+C2Mr++QDWtGhVD/aLetWjAz6EFDS5MCvoF2y0Cnzp6ZGwn13SzycM98mRvUjHK4JHcIM2xUBeAD
tqPZkcjUnud/8SKwv6hamitEbyMEA4/QB580F/WtdpsqrOkZ+PJfkLnIx95Lw69odDIbzo7zeJHZ
E5JPc2ty2BIRnlBR6JGegTknWdAlVyabfACte2IKqG0tR6sNqHQS+/yN4nIpXOSsuwYl0gdrzDwW
BxYSPierNnwR2pPvFqapRwLpLHAzXwVqb4wfr3wvWZ5lLUOePs96HmBv43fkNdlk9FCNOX7dQNRy
dgKqFRBkeK2HOxQs1QPA2s5ypnAa2UWgVWqgJQihPBlhRqsBQbobqk8WUnAkjNF8mQU1N2XCEiAi
meTEcgfmjjKCtFJo/wE0I+Z7kgvfE/g25M1slRo+4RV5QHLDxBm1tSx+pnR5uMJ34gJ4hdjn+pjQ
EjOZkNcj063Y19qAUCZRSa+bf1Px/AIi4GHfm0D/jS/WA3yP+c2opdnTcMcg9oYc4p22KMv3jtfS
fPRAWG1uNFinG+uLxWteOUly2u/g1GKiz3hJ7ghrYAtPYMOYk9jH/QdkzprcA1i71TISlqy27MhB
0TM2BONOAXYkYPGgY+MLHz8agtkBHDj25oY/anvGy1PvAFuPjiBIeKDFnUemuIyyZog5eFqOmKcc
xOUn8xiA2c/xNN1eGUR/mDQXPtjwYwDN7yQ+KDU8cXtn3RguE3G+Jl3q7GgZPjuKA4KOM4KQi2bT
OKh9I5kJ6uMOen4aUKMGcMAHAlbhQZ5FXI15yFyCdUQbEFhf5IFTBwfwgqOyn1Hi2kWQIMOwjhkG
2QCPo9htIBd98cl6thu0XTcLTa1GCB137TbCZ8lsIALgkVjvsBQQFWSpSUhuILBabPPiqFOMIKlg
Ocz3c64JPv6Q6TaUInD+9zi9xoCGeTGyrxy7r2MYvTNtz98nlCO5XTCWKud5B8CYGAem7GjNER7m
l3Ya9zuUnZDUwfTjHxDoeNxDEr2BoQJTitjKPNbasjSILjVhgAKZX/9DdEAunmcwW+ApnH6V0zGG
2ecfqsNtnvP0bBdpu/FGehI9indZ76/p96T3W0uR9vhoKH27ewyXZ9N4IJHqD+kTS93zyDiq8R7T
voTLrj5IUr0Sm4pJXQndGqX/qWptoJ0IJmALJcl2eahqu+boRaOapQgmVt6pW4kyi2cIg+ZHPvZI
T2Krh7ddshIkh19Awqmx6sEbAbUVBmB5i1mcy+8HkrzD86OUDi+myoMtQXL9QKG/NjiEGWDuqbMA
lDhgAWhf0PMgC1gDvyeXODPGSKkYlHf1sRmGU4f2jDCLZHbpnrOJmMafk7YKpsOGBJFCTxO3XodQ
EwEiGk7ED7Y3/2b7S8tKZkbJ6A2VyoOlfeXKdxj5JcfTg4COG5OMKkoO6YaFWg8Mc5i0PKL358uX
0Js30LgtxqvcylA2nr2EMBL6WSBJtSqkif2wCldou9VThOFVIGUmDXSmR78oH6sojXex+T6Vsvto
2lXo99N7i1PQU85OL5AonXWcChB7GUrDLT+byhTFSkHXVkVy2UR3JkROpzcRJJKZ8lXidO7QzVez
VyBoNagP6kvpM35h6ilNEgPtJ2YgCms9P+RFndFWSf18Gndhi16IkdhD/TdgDN0QPSaRjnRUuOHA
AsmBGL+AxEj9ehgmBFLl7aNNoBD349s4Ddz4kU39evg60mpdbawbBIJVA3XU8fuxbVFOGPTXqpJL
R8nTzwqyqUTHXlZbZDZ6W6neE+rpSAFJ+JvQVEP4S0xiVIguL7jcLxHCD1+uaevlK4zfDYhUpXDW
UNAdxlUUv1xrlPBFcutE8BWazL3iFnDt5tegPlALQC5nnBM9CbVrP0SD1uO0SxDKNtNdmZ2eeCnV
0qcoG74Gx01BefFRb9I4YrZNq2IclgXowTTuvCQS/GhCU2WYzoJFAmsm3a/A9LYhw9XRJg3Dyn1q
rH2TxlgpbQQDajUDcTMqfIFJbA9OLId0IESeDPfvKYl+g5WC3PlP4Rt8QotiL7weGRGPsT9Uz40c
wjJE61CDAJ61IAXk82sABoRMtVwJbqoVftMw3DUwWGn2OnaRj4qW4xh+ys3VyOpNQQ6UiTc5pfed
oCZCK7jOjkZWLKvnVnvirAg1Eeec8BvVyzBFAfmtrUSn6hI7nc6Tmn0nhrRLNVLM9Bl/RWJ5kp5P
gFLvaj/aYmDBnlfWMeeaJKPRMvqDeklaE2gNF5OgT85svECQnDNPU5EJeR3VFmzO+METjCSMhWpx
mR/M7omUEnrfhvQntIIXGRU7kGuEGCp8tGPxGergjcNvRWEXRp5ABahosDRgchCvYo6M5PWG9070
fBMAU7Bz+wmzxL4mixMDQF/PjqeEPmeGJetkeY3Su6MqvjfYeekxgCOd7jMemX2JbRtb2IDy3Ux0
djTaKxIpiinustlA9OkJbbRQBJM9aUv1EGS0nkeROnytPf3ExPCm01AA6JZAt+gNWdgN1xyeRLdG
DQwKBbNw4KIP3fH525M1NMmPAbIQKm7KGKhaFhySf1n1Y6F2o6pUxQi7NwaJDwcslEsqBjSRohQ2
ChPxCIFT2GU63K248qcRK5zQeiwsNQQpMWVvmpTgtSi7tcREFVirFuU3UTR/zDpFxThWLtnAgfPY
mBMM0ERwm7RaW60jxPrGSHdx/yXlfvncmF3jp80HAXcuMYQxXo3dSaKOGrJdiOg2RgQV1bPMmDMy
ADJhcmeKm4lyG2onMk0ieiz1j+LCqjBHtDB2FuyvE2gOC+/HyCb540h8kgIvh8hBaf8BifMvu0zC
bAAJg1kwNimcinqNcKplZ+rsBB5DsW+7XRm7bNAWukmI2PKu6zyMLgRlxXgQyCi6D68ljtOiyTgR
0Z7hORsq8jucjPi3RT8RsWZ6UP26BtXXr/Nu1dUnDjtep0iLSFIWaMs8KTAV0ii5ojZB78wgqySP
KZP3OTImUv0+pKiBMX/M4v5dTei6t9PLK0QcdyTCpNXjRaBOAqK/osFBlrdGUFSV3zf0zfuvnv0/
B1h/UpmI0/qZag1FKqQlOeX3Q7gTFR+HRpihJlRSNI9Y8o14YIsRAzOMTlM22oxuSnwpZzuhEBNh
b4zRnl9JiHCsxM4e1N0rJPevbBnVrsoBPgBdNEFRXCkPNZZ4FcySeNVupuZmpJ8hQ1AidAMb9oU8
BV1Ls9vqD1T0qDRawX2lTFLRFqdVyZ3onofpn+Ws/TBIKnDuEsGsIQ4lnbVok2BjZhlffJuUdOBM
GTaIaBYCW4mx5DkqBmsV/7iZDQrvZifQIgMu19dIVDOYhowb9uzfynBMdlWjzWIuAD2BUqXVtKnQ
X6zoR9Up8BdWOHG0aSJ/CvGdBdnbmcsnBApZ8YH9FZUY6HOLDKc6naitxIqnp59itRtF7FqgmtSc
FwV93BxitCbRqcFzVXpvsW0YRQieKGlBgZEfVPv6jevpTNjzqXiszJ1a09YTsqPaQ84LEzvOi5Wa
Fhcr/lN0MK0j3wJks7DlZ5X+8VPo0H8fu5yqSG8pLO/x7MIEdGJiHeHKCFFBoTpi3g5vcP5hoS+W
z26rdv5k7miyydWsUr4yRA0S80XJ1wV6GkSpQoI3JWxRdazrxjFK7OW4cwYewyxetWedSVC5y/5Q
ZCPUJ0ocjsQoQT5moj5DB4XRA1rFtSG6osY0FqkCAawOZzHfXJpxSQnsMtj5JgqZcf75lCljEvIX
aRsrOyOhV//aVUPqSjgDmecc6bAJGRpphMNBKlGM5kaib8iyr4cGS7j2TI4QD8ELIrqGAG1qMvQp
T3W2tXLjqGQx3XylccDxhznT8lhcJ+xZnplV7E2dXZ0XP7Iuby3rmIXI//I2Bi5bSp1sZXLRyCoP
T328mETXTDKYQbC2kKxHn314e5ILKrwgMYWDagm1LT9gqve5V4djIDXvcHsrHea2joZUOA2LyZQO
k2HRYkChuqcbNWCYLIEWkM6zdARG5K2Koo9OAfZUNzUYIllCj/KlgxqQQQZayHqMKd5dMDFy4lfJ
rE6yvmrhLa8Vfi7BfgwluFe8MVoIPtCzQojmhTG7ru/D7mQMDCBLP0eGOKlORZitI5Mxa3tsQaR1
khl0PTlclqO0U6F0Qa+qXY9onPVI3UWcwK9kFV4Kh9QQtnHuyu02BTVOhjDIkGJDT6GenjoO5QcC
XA+4b5Zsi4/fqWI1jujvRIH2W8+Cq4jpxMOxQ1LD1GByJkFXsxqxKRRLnoKXZbE9FL9J6r5G/Jkb
C+WgZF3j8qWZXsli1ugcwaIFjU0HEFhcONACQPROmJ523XToE607uqyJyfZV3/PmorL6LeldYGSA
QUCvvkcmAlPEkFD8AcuZtx1dKXgmj/SDg7ITl6byIU/3PiZfi/2x/u3EPshxm4u6ihv8mx6tJ2IP
TOKl+tNgtD4kmBODKjE2Sf7dycJqePqxdWnNhm7zcRpmh9NZFxStffXIcdpzKEChJINNM5q6s/Y/
GKQe2YVURb2YY7WR2PaqdkkS1BoKTaRHna+bXuY4x0pyZHT96k550V4NOhSDRqCV/emBdbmSuvzX
sR7OACW6Pmh0MGPho7aOozh9DlgcyiXumWSVsLpbqwqmyVyPsv8Ky3XEuDd64ChsUrQqBclnBJgc
yQqaHqRMo0miAIt0zHyZwPlMel9TC8/Ub6mFgxHKOLnIlUf7MKntV14ux/HTAi+kyFt9gs2Cded0
VlRlOSGbUVvXUps7NnTb0u/+T5WxIFagmFKaFlxzjCmLxKRqKtHWB1DO2RpOb0IM022mOQnbVvpt
SsaH6H9U0WdieRX4EEpFY/hWEKB5eXVO57J5QhWix7G6P0SaxWAetdkXuw6UZsRPHI7omK3VYfzQ
qgaXp7v4FJ2XgVrgHKYLSqrutc4Ig/Pix65RWpW6P+fqaESEivovLW+6Y8Oqe2UkhoPqxaCyE8si
jaY9S7reshTjHEAJMki6uWbckAEheDH84baSAqk0qfpG3Zix/0qr0wT64C6XkEVrp4iAw/FhBnob
cz1izIobdJEy0N9prqD+XoDvrY2btq7bfaQfikp3lYL5ib7qoDXTB3hMz1UZ3QZ2VzesJyYUot7s
NLyWhCY5lNgX9G81InXNgPyWxR7ItdXEGALk44t+RBIz3+4/pOFH7jXbgJ5Us5eqEZOYDD+8+GE/
dLqNeLOJJAdSKG5ETVvrsuJGPOfwudLHz0YHDc5xIaotLvSTV5fINj+m9Qt9Qr0ABJN99hPVOK2L
ucFc/8kJCHxEoLIST9THRU0Yy8Q8rRd0uHGPQKn+mpsCiN8Kpps9AXpk6Abj/maCACV96gXgDDAf
54yWOvY158A6A4R2m4/eIKdBUsOlndnYL8E2IL9bORdVPMpVruKvQ8fI8pMKeiE/FhcWnsXEGaRD
JIVsAQRtRQullb8y2nvlcJxSNOSi1i8HFZdwBjDmoijVs6HngEGfK23K7y9rk3LrtCLad+TTFd2H
KfoO2blC/6OiCF0aCE0TddsxOTxVt1XxR9IUlBqa7BiBuX3qPxarPqmAyIrdqTQn4qJ6kEO/kzT/
AUmnPk3aywmLfdI98bSnPsg1UBJTixgSU8jXRqw/yZhEQjBCh9qkfSXShMOe4Q7Kz7wYUwO3T+Qr
xhguHZq3yE29JE80gDKiAPsEwa9EzLxQCpvSMUhVdmuBWBVJk6AIPMCQUSudsi7NkE6yk1Sjj0yf
/gW4pY29MkH88WNSABJ1knztq8zXcmabs11cqUG7RZQV+wt9YoRKA6ussxi1i2xjIouWUFQS6V86
WvCx/I7np2LdqBSqOFBE3aEVr+JyWUN8eVmw4fLjWDXuKKEoQ3GlYv0rqrsafpKkfxtAZsj+NSVy
+iz/yEWgSAi9TKXXjtVRjJ0u1eDgp16fNA4NwdrT0m/KzbRh6qqdElRlFSSyN0C0WU3TeFQgxmN5
K7fJMpp0Ly8LF+i5Ge0bisdSHK6hCkNDUXInnxtONTM7hPZ7hhv64JVxHYgahg3T88uYYBL3qYjF
mYWSuxZuVUlY0ZeubmkmXhqql5qZQWfLzCX7q9XttP5uPjaCxtfHa4SdE7PjSyFgwlX026r/G9Eu
NBBGmu0ikY5i+sIsvyJNhXvFHPjhPJhqFW/FlmpxXatobjORqvB/jxaIJFyZrfUIxUYuY1sWbxkG
TF/ADjB2QwGGh0Fca7chwmC2+cukBSVt5H329MzmHi4dN0bMDJ6VNyaHfK2KMj7gJcyt0Gd/0l9z
1YRZuraiFCbrosJH0xfQP4ZDAbKzEH21gGbv6D+2ypbuLerFUOkBJcJfdpnmlEAZwzeAdcypoy80
KWn7gbiYLmiA+giFLBETWE3+AV4XU7IFY8PoRAPPoNcKjW9RfgEuXubMVyCkjjeLNh+jSftGQdoh
lXd4wIZ78O1i28AX6icDKICu+LY61Etmm3wQsOyv7jZcR22hDTaY24V4anFQ4wjkCCHJteGRvMxb
AT5G2IDHC4017g4vZB5Y8Nb2gWb0D9bWE34WZfAgPwShTEQJtK/H6IDfBadDK2x+HAaKv3Z8YTnH
IVzLnp4BkKAUJ8JZ6ljaZbnjv+wf5pdwjY831BZBBsmHPHFUb7qFLoND5a2/4eKCB8YakAZRGuYc
4uM8FBuuMq39JaMUZZfcuXriWgQlDrjqLH4CKu0HUi5EExSRbGIo74pupMc4kNb+DNhG+ek+Yxgg
KL1Dvf1iJIugbLt8fVYB/ajl3Hxe9DeYygcBSQnGG5FfuKNlM7nnvt/nn/k3JofJaQWYAgCkwO+V
duwCb/ogdO9g3eF6xnvcH9YhTcVF6LJgmDACNEoZU9MrKRjYWkzMHQwA+H6oBRj1OhTWAvBqlkB/
Ewqoq60tXwln4BhW8ieOUVjY/IGPgSiEjgka9c0CK1TgGnhKqyEc+E0NrJtm8qlTtpIC70pj5En6
Pq6IXM253zJ6ZsbjyyDpQ+oNLL+/LThx7zv6gFPk1PsuWs69uWZccnxdx3V4QcLKBnmqtCv9GGKe
IbmA8mDkUL+xmCVPOoK7pJntGPK66pxxLZMRAXFklPGWfmmEZ3iEyQoEEKLNJSfksp4rA2hVxUXw
qIepSUQBubpF4+DzQdvzQwQjhwDuUsQa7Efwig/rR0HSG8xsHAwbCG3USSZaTAHfzG6c3/grvuPb
zawcDInsRD2dkgT9Rze9C6qdrtifBBb4uuBB7fg4MMlIVfCIaI1ccjijcDZMpvtHIDOkIB8V8mr2
Ew0y+8nYnWRgwcAggywIymULQo+ilyR1i40ngH4P05vHTXfKu04H/ioH+bbA3CZAXde4vrx49TKP
j0C81L0joewCR6tZRjRoryCFm7n/gwwNsMkOcTRwly5QIR+o91L5GpSltDw325xz8ZrtKV6MU3qX
PLh8y2RfPZxo32+BqDjgs/3Moair1y9W6Lu1Ie0WDni8rTvnF1qiMPoUYs/SQ8A3MRfadTpYe+NA
abhHjNLxB7dXFuINptTO2sSyk+Ah8a8VJY3rmqcdHxIgvjtMvmku8h05Cpbx2swWe7ocp1gAWMeS
PtSOeNO8jvu5OUJ8idUVYwRaJxF4cdyLlffIlu3hB1yppdtoEaY74a9ZfucrLT2YS8HL/eFmngV2
M5CqAhoXf/Zc1lDL3RbsH5cf/alIu9PBy06a14J6YPxIZD2nq9oDQ1mu0La+P3gBQ0vkVD2UMvWb
Ra5yFk+m6jKgEAAsIn/H83syYEMTDr7slr6bvrUQsvHDL2sT7uQdVm5euaEZFVPm/FaynV8HmJsB
KcTcdjkStYnEPTDbLRnqUkbSGZaTAvCQZSN+RW/1X7chPt8G9IsrDDuh+kzf5bf4jrNSZSxe+/i7
3STX6BOZnHV6bA/thlhHTLbT81mje8u1M8QlkUNi5v8V0n8YR5Bu4QEonuTLn48D4qRM+ffTAQvN
hbF+fb4O46p6QzQSrERy7bfMQDj5d9YVWsCbElE0BRU58wWlaqh3xiLZqxeZJUOVni18MYBGpkKi
xOj8UANEvWi2cKCnuy7+2PiQcD+yo/wHI38LI+5A11UJKm4hlNU7aVbQvcP+ZWprvdECaG5QWnaE
3OVtRPiOFgp4YRc3avv18SrX+CsCbEfnLgLc7T9dOJnwTPLltB9crcPmU18zWAuP6aYi+IOdAeaL
zzm0TOOv+2K3rX9JjObxG91BmT3bndovhrhIWsz2yGqQvKPfzp3FqcV0RT7drlACXEQt6Mi0cZiC
SC/3KdnxTgVBCuvpN6GIAqqzzFcswRJOLUPAj4fzHf30Ms8w6TYC5tvL4h32IltuTV/7AYrBftgI
rlZvhN2BbiXxlWizZl9CyZkZoDhbbGn57uStydjAQxn01KNrdSCg7Qv3+aF+jwUKV9U7rZcAnx1Q
xx5zkMJ9nG/pKfWsn6e5TG6gdwrYNZx2Z+Ye0V4Hkg0297f8az6qN8E2lyyE5XCdlvBklw+yEOOc
T+DRX4HqzAMQMEBL4xv5PiIMHBc8a9n+8dvzM8aLdQk5GBOndJfZZM7ZA/jJB30PC/IsHak7Auph
bpu73H0aHqhx6DUWt0hBu2MH+CDC5hc1jxUd1YP+XFKOPpniqi6azCEgiO1z9VGtmR0CoJmF25yM
DISG/CIhfwUdrSLo/O88oT+UJWikbcOgO+f3wRtuXKN8k7nTqMM66LHji0FUXSO2VQEyv+cEiIed
7vh+u8dGdM6A3RkQwXC6GZhs2ury+Wf+FbvOMTzz/HCYKf08PI6ij4wTa2+ss2u5NffydXrDMef8
zXTqOr4huryckZUECfCJVKI8uPWAmKjLN16zsY6iq31Ya1AQ/6I3kqXFUrbZSRirb2DQ0mi5/nv+
Iwjzv9rtrIV2ei1v9FN71OAhiX+Rf8C2aBd+sleG2bn6ie18vvzgE+jnvSCOvFxjDZb0i01pnfBK
d2RvRmhNNrggY/f6xS+SiZdXQWlYdtuU+lywn5fPaQ/7BbB243DA2sJRd601zq1YKK20K+i77/PL
1fFS9sI3+cvY00vkIICSeYIpSE8frZYPAif4WzjOxYl9cOPYMjbROy6Kw6KjGYa8C4foeAhwR99M
7OJ8CxiOolP/ZePDbogO0Scw4kW+O8vXApR0t27Rc+Yh7yx4HgAMZY/ZY/cV7aWVRqMGvUm7EKjR
F91avs2s7fJekxyoAQt7q+LwJa0np36DBGMsRb9e5D+jPfjDQkVywtasRfidfT8ZV1CuEeAJb/jH
zMsUpvUqXeab9GsAgFkvgQCIX/mpXvG+n+dXcOZOA6AE/y9AdxkraPh4+cJgpkMMIUKBYZbfqB3y
C2uB6MGD1chht7Bld2C7Ztbt3ONwI6e49VywvvwzKLw91A0dDt7IVn4T7LEceYV4KvS9Px4xEZ14
i2SO5Wp7pppnaBDr8qTYCT8kwHSvebsJxAUWFLaMQqwnlofANE8c3Q873DD3r2dgGjZkCOA39nPD
ufMeMvFfK9doj+f2Ntlw7cpHcjAJjV5th/uIjttCREHafV2mbQId+ffhkOykaGTAsxipfoBmUTnd
C8pvYkTpklBzBi1r+B2+8U4TQUnhOqnHZNpKqOEMqzkJLFfS0tf8c4Jy+KL4wFaicfAx7Wfh3bP6
9nK5d0ugogS2n5EY8wuN20fJNpDfpJ+EiyOwk/b8Tfv0bIFes2EOQ5xB5wCIzvKxIoskWJHmyDmU
j9k9D4s5ZZWconX0y2BF8+NgOos4K71s3R1gRMSbGvXVjwziyGM1ksGmfyIvBOex+6ESwmeKI0o/
PJ9zgYMJjaChKYZUuejgyRqku4F0+eP506/KFTc8/o+kM2tSVUu36C8iQkFBX+nBBuxTXww1TToV
UFp//Rlrn4i6p+pW7czcqbjW18w5psV2jUtlx9ucER8yS8wdttwlAy9UXdXhw3V66q7pobJS/g43
PKHF0GecxgZlMzlw8bzvpJ4vc8yHso3ChetIUFP0jAOAen77YUNHCCI3fZcuR8tU8aN0xs6J4Neh
vAWsgHO/jFA47Tu8Wax7vxUD8EWuOPXDGasO8AxYalMm2cC3AFL2fo7G0MBLZAlP8WON0WtEZ/jR
mZpL2AhRzvKCQ4wfGfmSi2hoQOoUPDns/jI8NjXbfwSE8ihkV/7/HTAtdXqeDbUtJtHJ/BwqKE95
jHOrJRWRLu3Gr4LvyTi7lbUbjko+Ij8j9fTH2M1gno2AcIx0NrFlEZuXg5TJ/X5IOW0ppzQ36frD
zqiPrV1mwmV0LxJPvvGtP5QMiFbDFS/j0Ad9/WJ3LTtDnn0OZcJfVlmQW1S5BiJns8OqkS4vyj12
qcxLDyMqLlHag9euRE5KIumi3hJAWZ2gyFifPe8lhX40l7k/gCTtzxGx0IkzHBtUm531XeY7Bp9N
D2V6TME9WmYEtJj9xx3vRmxDDAa8rUHkDUGEfD1cDWn5sF81mFS/OIp9qz2eHh8HoZ0DYv2ZTRo3
ggXGcoVHie6vsSa2Al/CZ8rKQ/gMc0B+YAJMxeLTW5oJm0qyskWAMZqq/neMLh14Ab7jcHq20y3w
tPhNkpGljVggvzxIaucV6lFnaH9n12ae0FEsINZ9J95zzd8HMtRoT6o284uHDRfuAmHKBlICRgi5
ALMyBgpEktBlc7Pb/Qm5UAEsgI+0oLG7zzs88Pl3G/+ygOOqABnEbCC+RBYCr998n+fMAC1QUqr5
ZBiEEZsR6nJgvGVTvcchAzPB79eAnVF+06izXkdj41zhkaH6wKDDMG5bgSUXmsV0w8j2c5cOREDw
NGtjBgsk5h4QFb+cFkIIkXsMbQgjYf6mo5ontorPbYBssJOt1zjI3GzMRYksxmePitpbw76IeVtv
tvmJ+eoVMZED9eoenbQlX/VkJy1GLvNsGx8+kghAfawFFtMhRGX7vmj79wLgP8doQSnFzHZJxtCl
DtDNdE61r5gx65I3PHYh9S/dEF3WCnwMk8TC+cTOw61W6NneFkxphmpHlP1sxZhk8FucSbww6JoG
shEN1hSKKAnExwBX5g3N+Xd5yHbZGsV/OkN2qsa8a6MjQ6LIISZpyCL7F4N3wSlBkYuq6raLaQI6
nWWENi8notXZldyRZjYv1hq0ouFWo/h/WD2iCFhreQiSekI26c8j6PkUcXUhg53F6yRbq0nY0AEz
AeQ3+hpXRk9QmMkb7I+sUo+QKY8xQAueLWZYI+sriwQMFSUslNwTqFygX1MbgB9Z8OwJJJBkVEkU
/Ait2OTd6X3t+GsAkwm7P6a9JExculkLa0Zkpw5u6fq8eW6RpBWEjOrlWjmA5vYLb+rSBn43zdtk
aSgF4A6v7PIwGRK3peHGwfG0z/ZcJ05EgyuFGGt3qsV0w6aWgjqsA+yhcBvJfrMlZSh7mQQXQzNY
jTJHYze+o/7+rDsskXeEVpoYA2ZWfpmQzWamG45I/zymp2N3bUTPGWoO4CLAEd+1lXAsr6EfGpnz
6UB0USZPKWbUEzMAngbBxh7DzsRPvUQL8MPPwdJd07c+QbImK+D3seb3mhlVM3UpudOpXhYzJIwS
RkA/coG94/7VfrLZhAoRmekZcuWtJAj0E9o1ZEsWi/CUkFMKfCrcI2S+DtcdUDYCIXiJrIkH7+rL
WBdppYakVYe1jHbnHLn84kiEI+fxN7iBFKq/Dtj36KMHvZUe6xO4F1ruSGS7KHO01W35j94wZq3I
HG7wQ042pwGM5QUaXdl7BOcjD5s9ntEe3u5MWYczzvmX+5mz9IUdNKidwXXwg2ZmxKeI2nQjOkEO
gdGuvzdBH7tIvMvoPlx2L++8xeVAfqWLAUVmWmaQ/qhZAkGW3UtQmaFKWlooN660nzQWyXqi78zE
fHayZZ2A1BzJPJapmoqRiceGBhu51ljFyGIxDi+RK/y+lmHzl8tYEXAUX4A/IXUneJ42a1vLZnLk
DqqWKyoCVyqXUNRRp5ymjnzWORbqYOxLudOh5IHOx2lkUOf2ZdCQlDUveWhAIEHo/prFrbRZ08N9
t5D08Rn18s2OjOHCbUVGQBkwC2M96asQuTligGmxRWWFKEAVArROZgnAHTJ27Pr6fGKBRASG601n
t3ZBzhB2iy4zd4Qxd8Ucs+jAiJlp9fgfqFS3aCcskZ/M5MtObAZ+kV2sOubKMhpIutZdf50gsBWk
SeRV6O35AFzzGUvHNxWExYZpH9nZsT0kdHEMjYrXvLw25l6mhAdzZD0vcAFs2vbI5B6b01SrN3Hg
PGav/cNV7orPa+viWHaH/RxcxX3oxKpeCOsJ1VgMBh6/2+tFlt53jXGG5TIkMQ6PDnRz4nwRk4r6
jyjhn5dF8gUtCdI8RLZDGkkkMNVlun93C5wVd3mBAQOuG781ASr17Hn9hHXiMHkKGawy+udyAtfM
lIxehO/780ZIxJjNg+uMepPxarOn85Q0Jtq8ehG+BYPk4AuNqMY0I6Sv8slyouEsOrP2IuTEh2Ld
SNbw0iGrA5OxHy5E/+wmjLy4zWnbBe0uVC4cdiUoleP40l2edraBFcXBVXnKvnJq8i1RVcCRsEDg
bqsTHHP4hHpjgdnp0GdbABqwXvBCRK0Nq8oaXEHFMNYSMh4F3y+qEpVOjBxVLkpojvbL45BmDxF7
NOPK7xtXHWjPxnqw9N1S9ZRYAJNsxyh5+Ro43ClTHjVLsJsMgvdikVXH0nDxmNP4pbvzvSPH4rEu
AwWKIpv6zocdtGzo0/DXZRvmQM8F5319J4ZWlbyUT/yMvi8b7eNPOH64GYve778BsbYoWfBERpYd
mRFMc7jdHAv6cGKw+tVIfTnFEBhxm7Q2nK6p8JLiDxdxIphWCDmEctL/TAGPIFjhVt9LOIKioO9C
who+QYU2HBZ1O0E3gCQ0cxR083LsKtnUFIgmjXkG/4WCMA1Ni5t31oPkWGbntcXui0i9zHo6/REc
KaxuuNbRw5KRSzNY2VVuupm8IQ7LUHzAC4LAiVj+sOEBdY3Kr6tmI6jwGeB5PBazB1v2EPXigE87
CmQ0f8KmkbGwZUcLFjeAYlouyibg69JxIKwzqI4XFOjYI5zX35jWAZXd5bWBdUjpxiGa9D6gQ4EI
ZArNpI3P3JP+fz4tfBBYrCP5Z3IC1Twa6XWGWB54Ikc0sjjONIwCrU7yPLpxxebOoXtf1UtOSg52
2iME+gWWCADsC64FbF4EaU7joCCD55dcV2LoLhHgxvV3MKf14X+PRwaV13C8G05d6RoHoHng1RgM
91irKvN3Q+FgxTcpuPKH+RJmQX/MW+kdPfBREpf+8n/0a34ZzsleXCeMvlQnX9NWLBNGUx7YwACx
Cots2hSs/YiNQ6C/+ymSIgySrPPQc1EeGVl7nqMs6SCP3srUi6FtNhea71mNk7ydVTa3LxANhFyN
8/1hMM0Uif+SYRY4au6e5oPcFTU9OZzGYJHJi3g0r9kMFrzGRaDxmLUP96VasIxHrYC6DnkDET7E
vtTP3yCgMGNgwvn6ShPiIaQV45yD4fxcneFuf6FTnurPTn0eGlnsmLgv+N0LU+MvNwTQRvsGLLCi
NqnMkjUFKzqITwHNzm7k985kSbgGObcw/tm37OvTp5D9kjqXivGvImMklKbEPxjoIkCN9t73uQUb
q50dZPISNg4Z3YQOYvshkhqn13LBYnKq7Ap1gUeEPAvgUFg0pbEXIaEC+FxjTtYclKqPcPxc4R1p
F3mCUZnRwULl2ld20+uwuw//+TVKCGhEJyBtQU1Q2Ag5zv3HmCD+bEL5GIMuSDi6D+PxosMix8Q5
W2V1MHyzTsrXeDsA6fGfsYU+xgEM2GQhiOkN1zeX/ep53r+C78jDdaodeuG2wRgOwxMTHZENrwRA
VnLMn1dh5Bz8YGHMncRnHIXm9INcc/QwknhiSgq5q2BjhYWACAqjeoAUDN5XjEI08xjisaWN0uWD
Ripkt3hGsfXUb0iYwa5FqnGoj5x3GIshg9Q2RU8fjo7pFe+AysiSbKd/RCnOFXaHsQkmlX/dsnvN
zwQjAD54Rc4sn6U11sEbxFxsrHzaevM7tChbn2l4y9stFsrbm92Q4FQRe4up6opPUdyI2DeyO1/x
uoqwaUEZFz9ouuQst/F8Y+miz56ubzCIoQxYw+vwA2gAliteKsq6WLlQAWHvpYMs8SLjspgQaiMA
rd1harN6RJH6rcMJzdkk54bo50O+sLBo084Vn1r++0dhfZitihUg18ZnhdSWoGbqLWZR/2Crn+SX
TOcrAYDQtHG1sZu4c163Cm52UV5nS94OFD0aG3/CPkACnmqcuIvgjeBmM8rAunkSECEO0BZBBBYm
6snJMcdYmdcBfjtQqCTx0tcvZUz9yUL1zke6EAoZekBq2t3wCnICQ8N94g2EUz0DW4XzXIAX5vnP
dDG2qM9JjsIJz8HDZoqRJBOgXQ1/6+lMWKKrHgtllrYh73A3w+NqZguk3+ettoQpwBOhrTGHH6E8
T3H0g3eYvUXlKb5KWw7X3YoOcj50cG0v+qC9qfPPcK9upGlndAxC88ZM4btUG24BNt74zq2rQqLo
jniSQKS16BqhIE5JiF3hPk9FMGYJbr7siTx7lxYtdb2gBZMJ855e2SOb7f3L+THjz3Pk91Db2gUf
Y222bTu6GO65Lzhipg8Mhq58MmniyS1jHZWFwEd4SrCYGeUuqFHWFfPuc7hGVrHpu+21oWaBB5aF
/Lh8JWpp/mL8Z29QEO9E5I3OroW3aMp5CkdtpDsswjxHPRYH6DOIP5gUzz5MjUeEtBGM3JD2ivc7
5N7S+jlsgQ+TE0s5aPVShN+0HuksQ6pK7sd2wT+FMVnkm6jJ7/eAtovMbva30GiDt+aL3G+EauND
TWgGbwRpMSSdXD+5MDldn7wYbECuw1lNBqRNfiOqY+UgXryOhb3HS69ce/KedkFiKeZrw0sHp5np
sxoMmBDw7Dq4/3bTw5mRAB0nJkbcqszr4o9Tiit/FLsVVYmJwJUfjxtOuapEufq8yvjlyEhJfI4d
InZ4qybWFbotJ0KQ2uJfvOBqFhL4RIgC1x+fdEs74IUnwkHCFbp7Ecnt0bj1vAbcSXd+M95HglOE
z08BWT+9iu3Ou9ooV2JWylNqLloMiz3/h6fACr5ooUBw8yj1i/ykoMqYoZsn8GEMuqZdXN/0ryhi
uQU01cFFBFsbiaruYf2c6Kf+PmWkOHYj1WRKQvVUaE61yc/zqbaI9FNLTa2SynKKS74bKE3GSFSW
3J0YvO16EWz5UwFzeNlQaezzGqnmAHdsh659jDY6V1/7UV/t0grexpB4RLk8nPn3pB6tB9iFHv2M
AOSInPH6VHyrNTH3/YB18lRZqR4FGuIRwEXgn35RfX4wPDFFIPimM18DNwVfeqN8zKYgOh1k96i+
qvW7D6JyVbDMYn3JMF6ZjaQM7RpA+cSLX5t2bCGioINiAkeSBKK3JWpd7MhTi3dADVF8TngzBRef
ll0odaDoMLBHHWs9Nhz+bz1orvTaDrRdPSYpot4F6Ra5ejp1mVSw2lOJ59VrckxIUTEeF0bDrMgW
DGwaeiM5SD4Yi4ql5sibo5ASMI3UlmSoOzvtOJhLIQQxG/Kc/15B3WPu1c8YNrGdvFDRGPKUy4Lb
FgEUX/mC8nc/dsvBoQVOV+1JsZwS9f0n14jAESSJvJje4gE6/zLSsUj3cXq3c8S5GC1G5l1agITO
nXeIXJPbRfSViw+xKKFCj8YEnozopvAgKnTA9jglb2dTSrbDjg3lnmKYSz41scpzziUzDUAVsWds
dBlY0CsnLh3E9E6yYe7BAguEaImT3B8voxXbSvyPkc8kzB/AAP8g3CIEzRFiLEZXCOcHs6ek32ss
RkDywJR/7PgCnmv5xLab4LAehRmtI7G3byf3Rfs/2YSxLRJy+t+eEVBuvTk0sEyIopupByRWlvhz
nuGLes9YGYs2gc+vgqW2sKfEMDO5MjucuzccKowQ+EFttKm4RjpPka1ykZQsdajO3nruAltOt+f9
e5NjdVwQwtMqELMxXq6VLtQaX0ENZg1CqupisohQB0e9N1AwrVDbgx8AX/tkeDPRVnGEdVFIc9V9
+7STCfMepcDTS506clAfm/dEY0XCw40kVi8U75mEI9Vq/GnvZs0GWCP+ix9WL8PiMEoHXvastmn0
8pSiZzJ0RQrVMVx6tQn1O00VdQEamOlgPlT9WN69k602WKXyVn2M959PdOtSdIYzNQ+mHMVxkrLT
dKe5i/ufLkSW1mfElhi7OYL5PCW3b2JTVEyolpmfq4wJjeaKDbF6AvY20CUi3gJTvQeotBZ+mDk6
8vOH1G9D/Rl3Vjlep9eR5koju2N0YefKPZkAVmZ04nRfD9T1CYCdlwX1/IkkGzt4WP19rehntMl3
aPFsSdHTWT6nEGjp4J33pQ0HP4BhtuMlE8qXJXkf/+2ryJIfADTE0h6pGyNdnxRJlqWIzCmbYFuC
u+XTrXnMJjgcxoxSlkhUCj6E3N00McqpXNzKysnnAo3p1KwrIcK9KfIxALL3EgGqp5G15flblES+
kuTuxj8F26xd0yM29RMH0cEvj7ujbOD74a//TMwB1HlPXVfOa6HcUCByRB9ABR1HPpJdr7lmAkcR
36AFjHzF5Et0shZ5tZhR1SPwUyJl+JfcElKiRBQdzliDOo899ojlREarDx+AA/YyxlXJ70VkwQ30
HeoyH0vk2eSFdGisWSiar917rfjihck9wNW04iOHY4pubyZilNC5B48Nz/IkBFxyHb3sDE8cAz81
zDSLZqYiaMRvT9Iu2WXbs80fgSgOpV1XrgD/UNKwJ7mc7akd+dkW6ReqxxVSQXbx9ig1ejijMoIo
3OLOm+PYqtzhS+BiEwNQHRtPhrERJxgwdVwJ5HYPOImFqfmq8h3u9Vr9he6grKRlQDda3ijqxmhT
OJTGVKYitEODgbtjAgTRU1qOfBz5lBOzhIAFLGs3gCgedTJ4uuTE6yUZbzAKENFBwfDKCwwOXeTH
6RVBT4GDT9OdQw4ktnhVsVG7I/qTDIE8mlGrZmveXckYWTAFTu9fhtjRHq7bZ8MwxsBTxl9kuIXd
n68nIV3lBEkjo7vDyCBfgnV/vpBwsP2Jv694Qx62gvjcmITv9XfJOdY66KseQTZLQOa5zZU7Ys1U
hmIEZLutXBMx5mHoqxlQcFHeKERtYoq1egKPXRrbBLSsTbznl/QUJvgwFbadxs0rLeWL7BcLUDrs
tLTryEpDkiQ523Ey4U+gMm5s5Mvg+kAFPma8OVSd2AjjG3UdJyWvUG0Mrny2kYbrr/ABBdxiX2xS
4mVIW60huKrYVHeZq9Zw5r/LyKfiSK/N9hFM4K8Nzc+ejp6P8RsNKpmaxLKJx5HHk8oTxeCFxxE+
/bVfwtzlLQEaxLeeVVfh0PATDzQb6JGATnKN8JJfIwUNTpfQLuChUMLYUzYtkATGTHhe534Fz63p
Fm+nZ1LW5fRHcwK9u+8Dlj2z8Ih6+RXvFHl1lNEhJ4SrgaFtF7jsmifjwwZlAVum84unohtQRiTM
nsZP5YgV6SZ13Squ5J38MlVqZq+8fz36SbaBjFW8HrkFbv4fJhMG6OAFFKDoRLIXSw2gExw4gJbh
V3yW5Cwy6e4OAv0a0ayOD6kpnsf3FXwJpCSvZ0za2H3mDLfSDKRBwUKG8pqsYpEoQV3NUQ+d1UGz
vIvEzPVBd0kYAJ9LUxt77TIN4xvu0BEPD+9JzmSWZ6aylJsMaEeyJioFrUlWz5BvRFMiji4/vYs/
m/R6NOEtl24k3U6D5mOy0mAXQXwytb1Y+j/s+ou9dcP0ZHzTkCH4MY5+dGaYVwigghdvjB8nphcP
NMj8fF7ziZG/zODDo01MKwvOaiNPMGbpys/H51mrNtH+y6lTeWOi3UiFACF4+T6MyZ/gjYfpFfwJ
0iVW7EZ67zfRhnm3RAYRcIDxjRA4zs87GWY8SeIn9OjNmZXyHohIvGjgjb3RN6g20i2tfO02/Hjx
wB5YH/+8RMsj+3Ab+oHHAgpHA4KJcx4O8b7fuFs9RuFvgD181817zvt2G9oY8UZUk/vBa0Mf/Y5J
LWuYCYef1uIapr2h5yeDiU94gIHORgLMZ2kjJou4aTkmgQt+CQPR3Mehx+diEasB/MeifNihGuGM
iW1Sg/g6hsL8+9ce3sD97jSEB8C3eSpUeC+c2HIAw0Oz8LDymGlTgbDSFnwF+5TL5Dj9oUmHKQ+m
FUdlKRIAyVIsuwU7VNZgQukIJMHmmewA55VzphvvzbTwmOGlqKUYDKOer43xx5EYJS4HvSM8LbPi
VwTaehMnmlXYHvao3SYXYvtYGP4yWUPR7o869PvnfYQhihW6cmMCRP4sB/tjSVJldBpj1vg5xwS/
Mp1leR6zfdqRqUlPqTD9gdTvp1dGQZD2znsZ/eqsy7ZPq7hOWzZKCNDZYdqTZsEshUV9bXNe/U2g
1EdL8hPBVY1+GVdAJGwWDEnGLUNLmxlI8QKVA1uOLogwMW5f8CaM7ahvOGFmZeue7ZwP9Dyx5A0H
W7lsZiNuPnJ71l1uInSoQpXNIsPp30cgX9h/EYLtpFvOSnG+0ZaPYTGxEeX5ur5U77MvsXnURhWw
rBdXfr/MDhGe6Qi1DXflugob1l5INN4MF0fs7Oi9Z3FsPyXWH5vJmVgFyVNqV75upEUmyGJv9HKs
mt7LCeHBQk/GhAxA1xbFrDFAq+ZSiwPZO1ISMDDYf1bcfMUvn4Fc3hOkZaGjSFg49GHDA3nAv03e
xNdKuJKnxmsnrZT1OHPFD8ZlZ2XBe5/vWMoDOJeWigqmUCR04ta3O/9x6c3eUxBqyHBqZY9ROzIx
Zc8AzHhDYKyZ2yJnO/8MReVhEXSJAlfaaLezU3ktgwwDaLavWuqaarLR1RUnhsmud0FKcg4ogI8a
8saGETPUfvEhOvvk0A/IfKDpyiWfAWBc3apqDiaN/URnkP9e3yn633Suy7NX/ktiYlqVGzcW5W7n
R7FJndYjYqYNMniNArzUZmMNbmju9KcJytmcBOef2nxbZwp8PtB/8s9lYA9Z0AwCacFKG/GFhVzg
s22s8I7CZgEvYE3wM1faJVqKgtEjo+6rB7wpCBrRBuqfS9DuGyZoGucRYR00p8F73luAQ7iVrtDT
+KUTltJkGfyxnFwV+B2dAXunWfPLsAfUFrpjRiCMethyudvTe5MGz91QBJklPjp7mI6MnYhxNVOH
6t0CmUZ3zi3Ouv52a803bxULKAvjl+NvdtICL7nBZo6sK2MGjWFNevIsJdpPIHEXIxAbXMWFR/8Q
ttbspzYeO8bDkTX+Kf13MHHU1MDtzTVifFldS5sXq2wNNBbvw/vA3BinBJgpN9kNwuklmZ+JdZhX
Lld9wB57PvlplqBHDqxrzjNWiyODIJwE8dRf6raVsfRvbLYdQgDYC6CynJeLKbUiVfUWCT8b0n93
zXFkTfbQf7hymeu1SNlQQkRM1/dvFxF3bOt3vdNl7wtNHg/L5bV+r6eYKud5mBFUwuyH+LnlhT1x
t+dN5S1tPYqrWfmDSrSwTwF78g+vS8KeP50DOd++jjku5BkWxhl75+Gy+XthHoosTD56UIU4E6Bi
EPzGgmVzInXB1YB6LfjgP341V4H/Ft2ZKLMWrnH9KCtWXlvNcbLUbHxanGW1J2Glnt/Et9wCTpIY
F6NonXDvn7DtICNHEIPUybCgPDi13/pU1vy/Ixvql6PCj9EnwZdFN9cU9fx0Nwk+Xh0gdremq9pj
ZHcORgG4g1/WnAuqQ1IgskVDJ+7RVachRp6NhGwRwNRMO+buw+Nd5fPQ6zWDZgouprCgfztA6xVJ
kmIUJiG87oM160uMMWBwQWSs8tj8mPxduokByVtbfdA7TPUUrjSp8sa64y/QUsipyLwPZxdWOHJE
FvRkMQTKIaJQTQVZjDwnppRLRdFBtOMBqg+li39g/zc2ZWeEQ4uKFwmOMzHSXW5hW2huSATHm87m
89YCubOVTbKfPffVTUrMyS5FfD7rcIE70bUG9eY/LwM/Z/3S/TR2cmmxXRpworik4XltKT/OK7vZ
flblAqQM5eZ5+3Jff234njlo78LqoIOd7ZgPY42ajA3mEc3sCrdERVvLibZgxW+gZ5fmyB1XyV6F
554rrnqSbAkLBDkpQqlEbMnuxcCpN7A3HBT9yacPxeWJBTzyTJ2+x7++tl+vdpDCVC7z6AKaN27m
Rl9DUTH/3doeBgEgTS4vn8vUiGc+ZMDxSyt1wBUVdsyIIq/6y7al5wsBXaFLq6c32jTI3YUeHnru
PdG/IJ6/NpmCTIoKojwHFioX+ytCQtINPG+EwGHSwwmAoY4kmiHMeTuFWAz2baQTU/Zkfg0U0C1B
acKNsvCTEiknRqTbnkXXmxXv5rmRjpzm/QzRvPZbpsjpzWFjfVys2EQAWKUrr1qWgsHDQ2aGCo4z
DKEA1kZfJtzpg1TgANRbXdTGXxLwTZQjCiCEoYiCEq48O0GdAHgxTBexkx0+uJxiR5ChqVNcqdEf
vym6iJ2GmOuzSUxyn+a09QOr+Z04HySHmV2tJDM/tLohI5e4PxYtSQt++Tda4HY8yuxmWv1zQDwb
n3A2xfwqhylHeG+YeKZt5g0ugiGfF9WahiZ931Y6YsdqnGaFPuN9xz3kvwyDI9JIqY6I9tp9ZrFT
of7DzuT2vhQMLHJ8SABIw9dcCYp5/wfE9u/hQZVAgUFIjE2cznwKRW82/R2sS0t17OAs6Vck+Wh5
scI8cO4Enz36ovbv/EfPwuYOzxUFy3OJMRRk3WsCm8okmAytMRNAqpLwwZYUDaPdXCfxnkafmtkZ
vjw08jR/Mrsef7CLc0IMGenyNy5IkEN1vz8XNnVFRrwsn2gamd6c2i9+b2jZJCzcEWYNF/jCsoMK
gpNpnvGGMcHSK1B3EqjOWbxCdjF7AYjAID7S49xG2gG2iQt5aGW5Xyeeunrms+/I6se6FFk1/6yc
Cp6gXhzRj/fVvH1wjazpwqnCx2goeBCIth3z7OINeq0hVwM7xULJzot2siGmIr0B0U73pJczp0So
zqCXAwd37WD9bpYlNwC0hGX0WJaLlpsCJZiCr99JixHRSY44CX+RXT6ZkBvv3/HsZTL/D5BOsZpg
KXENqAnYdIjxucDUD5ikXcnx3Q4uQ7hJ+zdhSKnN9x/r7dfXrgpp0ALYuIPHtHA6Br+IMGFrGyzV
WL49SUrOluwXIQknC4ROqFXQiPKbYMbicyi+jk4DPLC+ntKw6hxPTuMyFmbxCQYX7KUL9jFBDUmz
fmWVUPqMUJfcb2mICYUZ93ZwR6/w2DAD5pflDX3WwXoi3TXykAUBF4K2GJ8TO5jbkxAftO8MsF99
Tf4K/DR9/QAf3kseADSmB9XsOTK58C2suLESyJw+iwkC2tYYhAxJheXivdT2BK9tufEzCikxOjAZ
2I9u8YWIEjTPKH83JWtJioUhIzliLkoUvUmoORQu/uDYzGALYxOj8UFizXYqHG3RNT1Qj8TYw/F0
YOdfdAjjcnZlQ1YwnCX9CZUiqLLzwqR06f94ECMyNcj9yGelpivkGBrqEovUlMUAUwb6f2QFs6+d
7CWUTICQej2Qkb7qwJ00O1oVvAku6jAcg3M4W62vvalKiaB0Feh5OczikYJKxpSM+VpiZAp8HlR7
6dGxrVC5v/9EsXJPoAIi0U+NsvZaPgYkavxwe2IMp5uFHRiQXkVMCKpBIs6Zg/D9UEsFkyBBWEnb
8/d8u0TmLM9h7ajMrBuSoyb7D0OwsV1tYn46k3caggELjnn509sGip1QposzYlxv5tdRBfG0cakh
CcxhJtYz43wDnQrOgeSjnhe6otSS5+1cc9BFr9kF82zK/gNWB1IRfTZgBTFYFLW15eWZpx5wJ+ov
j1dNBZHnMEk4GwBjNHw9082DGm5qP/3PolywZGY5AutfcrXS7AKZyzJiNouUXa+vgKmgtt4fbElw
QqL6RplNUoEK9VSf4HJROOFUq9dnK3nZ+xPUoBMC/9im/b45pt0/xUM1klw/swKfuNUcqWwp33YO
kF7gtindnMkYhUe7yLZotyfgYWCuBuKp+ppsbslqNx8ypQr2gvrE8g0l6gbVMZ/sU7KL/84bjeUN
E0fyL3sj/SPtlC3ZgXmKjciSdTgAPcjUbBp1sgVGyKuiMKad722m3SgGUXzMES2eN1gHAlqN4YqR
s2omXu7Jeovcjs/ETjKxANjcHsvpfqJrQuj9XLFN3sn3zg3ZBF6qFYvkHRGKQjNVGSzCmLnoxaJx
VLudR2G/TalSX0G0UrfAAsgf2Aa85iuFjepfTMA6+1KbJSvSlavmfta4wSk4UBoB6VMtTOzWz4QS
3Z0A+Dc71kXVvDg2JrFwGECiP/Sxe2nT++yikAF+3YwmlqG9ycq2CIbbCI0Svqds0+zaw6exf+Hy
bCqzwP/bc347KPETLtC9/NYxOc34PH5EeSBtEfPScHODcIoNDGo4vtNq4gQt+5V+x+cePDf1KLrm
oGwtenV+ICeYJtLOeOnHM06zVenY20HLHhY5oY9MqmhCVkEdqhLdAegO2JoRQFhzolHiyRTiAu2M
MS2fo1fMybuFpjVdM1o4xFdtBwriNuAYqiako3AzeE9Pcb5f14Fhd9QcFKXdfneUzewXAblVTA20
b6/lG60mGo1frn1qLwDT1uOr57/VBbbQ1J3GHm3s5fuxgQemXxZkH9HWE93xXcc2dSaVFyt1V91P
iUFOg4mnLPuAoCt8buqPavP3WwbNVv7LLvkEPLNOotK6FfmXeVCtMGrHp7MVO11IngcO1IfNcjPH
ROB/G/11bE/kRQdPcjz5zWl3BhZgVGTcoz+kcBcoKebQln4KpK1zjUTpmOtCFIYBsNf1iNBv+U+7
8RmPPx6tT2d+5/gpfzDTRpynroo75ihuIDQ6Mm8DtlBk4XOEOSPGkjZbl0qoTDSfcWgFj01PU5K8
ijdrzxJmxr8O6fbSw1iynttS8tqWQ4MrnTZk6E4H1+9A75EZY+BZCH506w3pblLHge6V7ELq8uaK
CAI+/XNXXXkm4w/JYya2F/5ZHCZhWF1VoPqduEidNZeTAxQCZMA57OnVca4DZCfIwAF4AboivjJV
YDCNcigFK4ACF9T/VeFppEvjDA/7VmwPnjtAxvjiJxxdzrMGtUFPoCMZQ1kKOsiKDRLP6SZZonsv
KAPZiXU/bRjfkNtqh81GNLTVlanFqNBhohAaxAvCeU14KEtyVvSlPz3wLMNd3vGnuGv4U9FC/R3g
f3KJZZN2wlS0el9qdHp2kqCNh8/B/ce2ND8RjgywuZs5EGOWdaun6GJxvxMBBc0TF+V5gA/ifEWC
ytFU4QZjKhKAUyvG5m4wKzeF32+zkHNrymxbJpHnS5dEtCCAK4tqgQAN0TEoM2btNIjsV9DsTE1s
GKIZPxI7QahJq8fqSaYOQ0SFVD136SzUdlWPDgi3CAA8j0OIKlHkMd/Ld/Q+dAFa8zd0v93v9GyQ
z1w370WKzwUrCVQoLBQtoiO2GeMZhRNb/pqChsg8IZRgN3zHwdBi/cTB8Hz66vCnHGKZbaa+9oXo
nrB0Gw2wgPDMTcaHLI28JBVhXeOxSnblW48KI5XPbIRn3ehsDSV5lg9a2qPu9qyf9uAz0scZh+Wb
LeM4hz2ZsEHp2+G+mtV1pRnlJN7Ew+z6gbWTIuqSlIFZftz3+fWbvMGIQOH+TPkQ5cUiUlG8Jg/7
/VWRW74b0rVRM31uhYQJU624b9tEWXUP7S/D0i/wpJRlD5W8nC4bz7Jx6WXKfgpzb9IiX26HB+Zc
rzNG9vc/cbz2LVZjeqBPdh+9RAbIiznwayszZSiSOBigCSmbKbNesdDJZaspPkFDpIOStWbQfTt3
7A6eWJGnAOAbaXbugQmDXZIft/MXCas0MN+5xt8pe66nqqb/R9N5bSnKrGH4ilxLkOSpZEVFTK0n
LlMLIgqopKvfT/Xsf81Mj20AhKLqC2+AFvRUnO7TBoaANxI23c+vai8lPQu5Xjv7llOtyHGEQcYL
ki4+SaXf7xk/vSiX4Euvyoxirdp5SqUSbmqROmz83vOGCEStrw71MiswG0XS6hTP0k4BjXWA0UUl
afA0nPT2PYxUwCC3FickuqZa2gFdpjL2hPj7leffae/G7aLqc8wHcq9NGNL9tYHMtSy3+LgVAwr/
aEtlfTgQ2uspWcgNr4q3tpJaHSaE1EF/yMvUERs3ktapSu2YiHZGH0Tnt94WzwQSfuLeq74nXdpU
GilF8zusyll6OwSv7zrtpg+U1WuETR7qc/Z9YmRWDydq84KZPnxj45dIDF+67w2MNLWislyDOtJp
G2oO1cacFhFy05rsQkFuAglgiEw+PepTbCV+glq9kQImcyng109lVhdIJY/dgP7XTEdrCtUHQArZ
6Nl3WAE+oYJ4H/0slqGcpUF5eGA7iChW2qagKNEhxTcqQ+rdMfngpIAFVh+fMTJmSOOOqOdGr4iF
whh/o5I8B+G2zCwaq/cTX3i6DGgC0UHEJOdj93+pMPTGLPxEtbocPBCaAM2y+Y5vVua0S2XysJF8
gFsJyXapuj13cKwvECGATMxQ30BKyIOO0bgAlDcDIEI4jcGTpRF7KWff1YCyIfXDS+HrC5Dkz6NO
BeC8I46l8FKdIUnbvd0XjaT++A0oXKj5WCKri92KjaJRSTl59zmIs6lmZg+sDiKeH6f9OICiX+jY
OoAe7caqbZSi/cZ/Rzev8R8X5psZaTe1sfbXcAc/yayCzzwYUUbY0gEApSNZn/l7D+NpT7pIU4Sg
BWAKaGMg9guWNXwLwN8RyJBRAqmjKQp8pQRACcKVeipt6cdSwpSFFO0qREtRA6fGDdK5Zs1ovjN6
ItkawW9mRSC5OAAQ2K80iiN7ph3WyLgKEc0h0k1ZADB4xuUB/Rr4BY8p0yp5JlmycfOQ7u+hxYLb
DEZHqBkhW0Mvh75VM6FKAEiwF70EJn4E5hZse8OKQZp4R+kGtK+An+AGeBIC5niwqhb6/eyI7WM/
QTDDsg8dClwuGnKIWqJjvgXWe0MEly+2L64Io7McjRsoBg6oRIGppiED+oE4HKotGnaSiSEErng7
vvmblAhL2RvNO+G7zPETAzZADFQXbCHBeoYcI0kOAOXKIQ/mMecHjifvzNZRj8K7dRPxQn4iUcVs
kIo5U8MDt2sgVSX0gAmaIs2+md12cVT9YgNGi8nL0I6vLFKCrzApYJ0jXAa1+VoMttlYHATyYTTg
0MImrKYmjmsBhzMcrmpAAqV0wiBDH64+zeaVbtA7E5YQhFTN6qNSTQJUfdjx7Pu25Otx3MPB0eiL
WfsMhk1mC4Lcm8KHYPBz1YAbn3QhGj8mxSfCRc0dGjMIHg6hyaYsL3Ssv/gmwOqtU4pYLw/1/WfP
TEvdrjVg7QT/fyQ56cQZgzPGaxJWK6xXDNE+8oBGwJ40ppFOm/K3vfl08vowgAH0xh4WA5XixfJJ
qf0WAx6+0AQyhD3wEqCn2B4s4bp2xArUbhFfWLyRxrTxF7iW5C/ESWDFawfYBZh1mjg55SHZuWvM
LKhssg75CRFSAxvv7hDxg3eb0CjTcEWmv/tEcRW2KMASGLjTDvxELZ7nsJnIKyDuAmh6p6gn8G0+
NYMGaDueHgBfweUDD7uyiX7u8Em8C3A2YA8cKbsCnzDYyugNDp0Yd0LNvXHfDwQNhCNV6N6v22k+
N2KPrWi44HLs6y95B4j5a7rXYKegcAXHsPE6ZISXfRDPSJhw2yMcLYYGobDJMHu1Cw0ACoXL1E4H
TkOoJxCqg0k570OGhtmBo0vs53iq6yGHbWAEAb2ZgAeULw0WDir22SC/3iooLa6WO0BB8z5Sh6ju
WQ3tBuTUe9Zwm8QIM43z+dutaofOP+9H8rAFB4iX0CQd2oRIbYPAsj/Ed47mvpv3INZQLXF4+vF2
YTxo1yHaDMaoV4d3NCEau0RpIbfYQv5FN2bMAVQa5sgBR87cZdS++OJg61CwxyiQeQmP8BkGOUpY
6iMdjhKdEBwrkeI4H5wPLPpHtxlmD7u/SDc0CDPReWAlSViBDOupoMUJGgvvBtSXzXbf43TRbJ++
KNArSNsxaaHui80EE6sJHfYzsJs44CdVt5xqed8xrsq13dM3f95AjG7qPX13UDogVQwKkKw/jd3H
5BAo2RX0B990kGAvjx2MO4hRkzUf0kzcBiAaOluWyf4cDXLYAe04B2MC2DE//XGCDbCxgMzy85pJ
QTKhe7zogPkyerB8La3PjoJ/gWKo7UHHuy0BD75O6kWhYJg4bW6T/yYM90Uxz5wSkPVIRyoCRmYP
xA2W5IdZvv6ydMy7aTml3NluazKhE+o/3jAchuVUnjQu9gkwCdlbUJtfb9NhE0/J5u7XY2rd0HwB
KbrIWeJXI+4ExiVr0BlhtefoCYPoNukshOdxPSJDo654vgMQxjNEDeoZtCGtGGnH1lbGaPbZjWMs
hIe84Yo6kDQhJnQlclVI9LNkCiRlhgPHQqe7FDv3LT1hlRqeFMl4/IE9onxyQMtNxKfIpfVhhzA3
I0c/Qn+Bewx/MO5F7tEOeg0mlzdniNMRqqXjPoTmr9AQgnSV6iYofGBWBhOjHN0L644sVQIu0Hzu
NFCqpU2WwhFUXCEovEuC+v5iT5mm6mOjTVfbiR3QFDRzC9wAY747K2nU+MjbhsYYtTibdZBpiy7z
y6TzihIPXkCWMYZoDASKGacGChEjK4OfLD6L1PhuLigN4W6ohSi1QhPMLLJC7xU+PJKyi/ITR1C9
k/CwPMP7mj5mWYhsCrhJb4DGkepuz8ENzoa3cqYHlymY/u8Hg2vYHTaBOeU7B/XqkgDwT+chcTmx
KdYiFNUo6H3G8QxmI/ttxhL6cJjAUteD0pAjHjv5OuVve6FOMx9OYVG4nYs7NtbUY/QphscbPSis
pY9kM9pZPqNgpaH2Qfu8InN8QGkewMWGIG7yhoJdoLiL4rMDmuDlb938mIXGnL2BCJ0ePLwA19SC
xgSJp88Wr0NL2ZXb3lt4qqdrcb8PXGXeLGhuYTMDGNIRVJBI8Z+sL2TVQsVRG71W2uiKnQkr8Snd
wwRCn0ELAWYla9CRzm1NjWZ7nx8wTxI8ysam5j4VDr6HJWAIjgvcLozg1dbviNekACrXCDW2aRb0
pmfYoSvMtBG3o85KicZHEoajB9ppwuBCxFDb4aroKxDu7kuqCvB8SJ96o86T0Ibjbt0l15z1hMaT
+Rl1kA1GBxQPQMyfDJcq1xiQl012xPfVQrzwqGkDybmbn9PzBJvFsEmYue3oYTPqiXXo5J26SN1/
z1Qry7W2OQ0CuHmrodP0g1Iol1D/grvhvfYVBBHYFcR2e0pexCD6lkb5B1G7xsuoWaJmej8j6VXj
7vAwP5eMXsUbvtg4RVnygPoyEdzoDpn197t5RZ+L6pTBcAlUTlkAIdPR5gjVQJ+wJsL7T+8Xdgbq
jB4KNn1ICT3RGhiBroabzh3aEoiwNpxoHiEf3mHW9r0ixkpYi1QI5wvFHerhKnI/gU5dqQ99KGjw
LqB5upP2KFEWA3P3Ox51IxdLePrIpfUGT6jYDeBdoTPPQqNNDK0CmuvUoBZp68DnSix6ixVaMnS6
IDxSI0IkdIYGFaEUqnzVrhuA50RKxZIo8dOnYgr++IsEtYAEma8PYk7MukqErg12gSeV+QkYbDeC
MydEnG6MyenvL5V9p8Xv25en6iqjLLJOKoe5WIWxc8VqCWXFESWRHV2sF2vLHmQDnU65Ty4V9OkX
LsBbX8vF7e3CfZW54HSVOCIom3SXIabdBc0XFelsmS4VMKiqVXLtQHssKYFqUQJcxe/o7PkPVHlg
THBHfy1RI84EzO1x/W7va+U9QV564DchGlnTz8etUeqh+TF+/NT4tC1lehC7jPLf72CJ7czdxLc4
6vmtN9jduJr0g/kFEV5Xt9BmsD/B4Fw6Y3LBjYTyzQdtLNIyF3wRJTLz4fZ26k5jOoH94w+B496x
vzJx9djd4eZl9qC0kSpGZAxdqiEwFFCPuqtQY8SHaplSoPqOZCQ1H2MVScSviQIuubMBMsyWATBC
Sigt/vLg3drtHes2JwN/+LTxYhLomFh06/kc4zTtbIS5ewM405YGWKFn30DPoRL2BgAuwIfSDRfG
kdazh7FNLorA+HDENthl3ywySzNMCfuIVRkUqF8hW+dobsU7OcXHJogvzxW/NZQ1WEFpHLFJ5N1x
bUcF0kxmxZHH3+PzUm9E7ef8QawViZsndlH0BujIocnhPDMMOsBTWjm2EFiR47p5eXc2HABePwBy
AreemGps151N6kzjDXHoAF2flo1EtFNInUGu06wGhsRcipjkwFRAaGZLXIZeG6qvIHNU5/sLhCrH
vQ7Jph+YpoA5Yc33dmCwn9eSPMf5GqPPAquUbFlvVUvZ52djUTpDShWWClAKptpWpZBntgg0qqM+
1f/Sb9DOWt2G2JCQPFkFB4LtBRHYEAMNt0MLgPrwT3V+26DuYJXBVPU4J2TSL9kVh/32Ms1B0ybG
L71z2Jr8GBMJBnyZhCoUGfem3nCF6g3PlOg2UJ/Gabwze63T/hLDxDZg07fqTF84Xp/FmDBMReV9
Xg5AtbSNhtZERrs/nSOHtq7hO1+HoR7qF2aFxzVdloCNxW3JPYl6yJpM3wEniC4aPQdW0MOvscn2
ybidAsvGmsV8r4kl4ZARXoCEBdakrWH/oHVy2HxBjEYDXF8u1LTeG9gU495EnR8WZK304FUrD0qu
FnIkv3QNqbsWiPhqG0o1+ergxnTHJwDh0KgtpjmqL7RMIAC2e6DlCUAi+vWgl8EPNkFrNnPo3fYz
7FapR4dYdMps/Qc8rZVOFPKNBeUZgyHkK+Np82PYMj87KkND8LH071zNpuE2t04U2i3IqSPWU1Nb
UJSwEfWyoS2ampCGGvUmrTmJR0sBlDhx7pzEznBeBN+FDd9j2Yt6QAOudDYBMREipixduBTDdeaG
sHWQmTmClEfqSak66la4NtGD/No4wb8xVqedv9M2kvWKYH0TSpXz70vgiAmqMUSigQ5Ye5cLZAbd
hvuuPTLWGToMjOJYHOPwHjY/MvCMeeOxdCZEXDeCNxYQC/t4MEySxf4daDr0q2gCozwKy49eRuU3
ARLGlNsZwP6UaNVM92+XP2DKdY8YyjpMUSZhDugYtkgrAalhsl+CO42pVQNBYzWnrddQFmwu1Rza
4bobXR8g/4YbKvt0U9xcCOaOukUa3FyAlKYBpkwHbwaVyjaIvkr7ihyTl03pfuTbmmhmDUTcul0B
TIh+fwPXg64TEyq8ADSSTsBuwQ/ETrK4E5ACioNF9RByAvQJyMbBh5MkDybf6fD0cJBZo89Vu6R/
qldPMdFw6UysP0uEBsAgvxfAZcGWlrsMroq0qi4J99KOKXjWcYXyEfY7Vdis6r8qoESfoCCMl7gI
DMEa5J1MHWoliohPciBRFMsv1DRvfTslCdsxVLUNFmDt0dAIaZCk8vIV/fUnyj4shQG3mLOpGXYJ
eDLWldwywKmj2rav9+kiWSCUJGDPFJXQYedOQBF+BJsyGf18OWwxhmlLBTm8gWJM/QhEUm3Xpo6o
1B74LTFaQ7TSOAzjEMr9PLNlEywKFvE3L2YFxOzOe7gvrzbpNXqdNXl7ogiX+12g2PWaQHCCIBd9
4qcLVs2qI071GBI9zJo7hJqHkKxelKqDAG1+hIKI3BtFxbCH6uLzWKzyCF6Sf4+ob7MSk3Bsb0Fj
31bpqvp9O9JsQI+P6OFKJSWie9TSX6dadzAJGCmTUc9KmLGAdpBjm1hENIL7/gY4dRKqBdM/FgpZ
BQk4qXXKujsHdRyPSMGqZXNpZ7TuILyR/OypLlHyAiyHrRP8EYoGZOUktRDgaqRZqAMw4FW4ghZZ
UJy4KoJN6XH+KhBpB1JQBYfFm4Xs4ytHGcnZXTEDbWX3Rj/16Edmv6SGyfjajan2iab2gvLEYaMK
/yUrQcDr5qJSMjwOpgPMv9Mx72Ba+zo14uECSvnBUc0qgvLYFydPAp8QJZdn1NnNrzGnauL0nZh8
COZn30KdKuwHDL1zTvBKDcuvEGQZHBv3ReQWYf2K1iOSUSzoNlNAUCLPY94nOYvsMUbfBDhMBPQY
L5Y5JEnsyLLY4gH+LQTlgejT/75/KDggOIEcyJmm7at1oDC1ZDssyMfnb4oBIa8ya65fik3mQ4MX
ddjaG14gtj/AFRIbs6yikTd6jjnfI7S5UM/ti4h5OH8G1O0tik1OPKFQbcnnHOwnvh359PsDv61S
SUsSvw7bXaJYbxpjuQsgFLzMIJ2Cn2pBR8keSgSgScI7MRZoP1p7V203jPBkD6+H3edE2ZXYG3oO
RAxIgrcAeAduyyHSIUZ4potnk+yMtB8ko9rrIR7rw8UQbDrr5yhBArkk/0UR1CClfIROGUJKnDLk
alci5DNQdZWZ9Um02Ae0DBISLv+eqZdeDozq+/IGIv9ANGfel9itisG37053htMIvgqFHnIY0iIK
kdm+7MEbYHoTohqU5E6ArLJFuv9egVe8c6dt3TezI8mFekoX6pb3UH2kXIRXZQ3gAXWeAgp4TYtY
8MJp9KNGQeENFwV+pkMYyLju2GhVUApQcocVuwdKWOAA2C0Pa2YRlleoWhh+Ie+dUobLCX9AYKzh
u+QHh353seCmeU9fC2h46qgoTWY9RLXSvnlirYYNzS0nrYBorql38Q26gORrzQnijiPpgVYNHYci
f3rMiAWUcX+TTKBigDEgF7WiO0oFzdoh/IPM5CG3Wk0zyyQfUWYv7+vFABU/zscRj/unxv2G0iYD
qOPkoP16DtVVi4LoCC1aK74i/hNfUQQ/DRDIoMA8Hti9XyT+X4mNtKsCfvVpxRhLVUhdyfLotsO3
osEjSYBJhnvIIe7Xb9x8j73h/H1C/VzAZsC6/rDc0oshVs4i2htEbIS2OqJC7DTsft6/fXcY6OGF
dOQ5VuHbP2wdeDjZ3yWPFAF30GKLtvwo7sP5GUmPsV6Ytwuy3ZT1RxnwctJqiVQOdHNjEUQS6t0w
eYCnAwihhu5N4P/72BEtMCVVCLudD1CAA3TXoCCTQFxBGBrXnHSf6IilOmwE2LZFRBVlH8awYVio
eXIaO8cQPEqUManogd7pIU58M6l2IuqmkJmhjzcTERi91L+aKBEe9b4GHDN6DXtggw2yXqkjdyu4
QIfN/et1BMbQgro10dm3nAGIuQ8sfsIBZw1l1aPod8BlI7Hp3MY7akxvqNExLBaLXldKbEDwfhby
cGBd4iuqu8WWrI+wtLqPCniRe3lxEGaAw5uFnPrnz3cWT63k+PSzI5JEBPntRvkFpwrOohDZAKVQ
iEi0k1zNpV7DPJya0ROuAbLSDP+7Q4Xa/1KmiQX7vwJQF6Muwf+vcT1lYThRRotKH8UdGh3pmLsE
Q27go7mwhtfIRcPbdcgJ7B0TvzGZJQtghoeVagM427yZJiDnapKlIor6i903ScgKYxUB/asQ/n1Z
FO5ILxA6AgRDakpXRCxvQ0qE1LnILxg6UKRyh8I2f997FhRqyqhOE6Yu2yuBC5VYmveUX/tX3Rhx
OcfUn1ECf7gS1U5idIk6F/UlYhvKfjRi+EyzpB8WUsClAqxWVIeJRNtZZiM0lIfJBDpR3xTuZFwR
GpDmimoyl4msLom4SsyI0C7BF5k6Cg4TAzodaoQgK1bajNRprTA3xaO1PKkl04hg9Dqf4Bm+Z/i6
MALnCumMeEgHDslfEhzyQavbUqtz6c/tCaUJxZDOGdfreHl3eqeC73Ol1XcIwUvAAIO4YDPrcAey
9N/GZ2pX05v/tm6hiCMf0HCyORSl8M6NRcGOM7bNFpza7vS+DrbNiZTXRcB9TzuqOUEzJlAsXXqD
MIuZrVka4jlXpE8B0lejhOIB/k39FNkM64ymmyPZr9XhXG3u+iRDkl0/x/hYjGFf064AcnZOfr7L
XDdloLWd+11i4gl+gm7bXrbevp2EGTYB99ys9mlhvcNm9gqT8DEbuof5ACTrCL5ShuvXCKRk/zJA
jpSu24riF+QBA4wLvNFc1FdpESZ7+Mo3SJhXUOW64dCA1MLyVJ4OzldwtZlH3McGl8chEYu9k+6e
DskcMTpR6pP9K3XcH7g32r6bvIAEAqEj/+tHONOjplVgtmAAMHdpsyKNgtoISwLBNX1cFjliRzJA
wH9Q65jn669F/6JYi5mBlOGJXJ+5Ys5niauvhaiTU3bjMj7m9ZraG0yP+Xv9dm+L8wgossMS8NMb
ovHiyDSkTp/UlOliEh7IrAoIFdCioVJH54RG0CD3+ggBuixZb3IaOnA98W66OxmniFvQQpOKsJ6F
kk5ZOcaC2CvMZDQlD9j3p2AigCSiojatVuTmFOVJq0Wn4VivCSo7LLGB40F4SG0YKIubOLU9uyQN
4TlhaJ65tZuOIfXN8cVGQaYn+BjQBbGbGYJObLjLy83u5etu4ndR51LOgHAdff6WfxqqmG5hjwgT
qV6zmMM80gkAxsSnuncAdx6kwEY4+AeKkCCiySdofd/PBSjlvh+3wvBl+jlxpUm7ELDyzvVPTT0I
MfERoU0XYUWyjLfapRc7+elwoajjKD+qbg3cz5gzl49gMPQUhH5u7FGHtunQXqK/XBjggKSthvga
PM3pWzcJpaUJCVyOXLA26aaIy9o7CGBL6psRcgbgLz5kFFwRjFlNeqSPecRhM2OJlh8en5pZLAjG
v3tl3Sz1LVcICDdbxQatItCm90RdnHIC2TWZHPYoYybhcofHJYBXGtmL+EcsUCiURBVgurvzdas5
ShHVBZ6ovLkRC0Javgx/ypBpwIau2beY8qBSDg5YxTrJ0Br20BKETkg/lD7j5CTBCuv8kwD58xhw
ApLPYjQoopjAKBC/Gce/n5sB+0QQGgyaGDH1jCoZj8T/unOiwealHlwjKI5wJcgSHPELZrl/74qh
Yfx9mi1UJFTK3+/itRvkRTjhEVs255AgeUrhTeIlWv08EpsXL/7bXcyGxWbFB3p/z+Lhxv+px7Mi
BRdJ2d8fTjsih3AbTidqC9wWDod50p1/r/dG81Oz4lvPKS1z0/KyKEaknngbjXfsecVPGFybrziC
yme/qCUf8WNzGh+w6gwQ96S8lJfn7t/LYCExyObLJDTAVF6s/Nsk9f77yUugksZshKaeV14gwdJ+
oYDlc9404K/KpmEnKbWF+4DlBxdKsG3gHgBRUsO0+zYFFNLYjr7RAEUC1aEz9fcTpDa7vnmHccLe
PuxE/KPJKN7QBB/AJbRWvfbIgXniEWEaKrmPi3juwwcTj8Plvf9tlP/hCScwmQ+/ijml1IYzex5y
8Bhyjl8RoVh7rIkiOA9Upj6w99BmZ0diZx+fzYunDjwJnOvfw2J28/jYYcwPwra/TT3CJihmZQW9
ZvC3/2LGq8nTEsdCHNkEWVTM/v3Bo3f2DNENCG/4CQVpxO4fYbniIdhE2X3wWjGjZtNB82yCB5hV
juUZUr1BNZ63PkMW1sP4EWKQPOOg9zwrds9HAoOnXzwS/xvjYkYN6X4ZUkgKhpT3EMHnpu7xqBjt
BeScfn4ofnbWXjbnQ9QMDFZwZA9AQ8uUPFHK5t9AzAQOEOGV+NnaWQSjk6snvqp4vc81fYbIcG/+
vft7xASMV0TJVLxGq/rfW1U2VfriRbFRLoHYvtiL2PK/J8XnVIfmjHiHeIoB4IrPibcCqfU4W+Wq
hCjJ1T9wvg/unatf+u2G0QDgi4diaHSinPrvFbEd7ffgch1heJd+fdR+7xc+YYttlL74wP0i9iTe
Cd3Kf4SoVf+NLyKV4+MiaLriXeK5g1sfjXHpG7//Pi2eG8iMjX8fEEO09Lkq4t1s7t9Hxat8hNFc
8joYMQar+O1+aQDRiFf/fV48NyB2B8t4AXj1uPT5VgYEBnEcYkCKNw64hTkP3APid/FMexSjXtw0
xm/L8Yr7QNw62OdRPxeXQRjek7J1ASMa2j4wx/AVPfkHVi2s6Q6HOvAufGbI+ogOieRfkRQgWb4q
eMNnhZJZ9J69ZzXVyOg2ycOcoA9nap4saCHy/VdSwL3PZAY+jo9IQRmK98lHsGKA7N7RdyZvyrDg
f6YisRmmqmQCkI53Ms9KAbNA6s1BxzAJEr6hV/CFwo6iHvMvVTjxQExmYlIj4uUP/Wb+QYmakQ/T
ff5GuPTaqQeCz6YSy+ejdvaNyDl4WSYqrqOG7mFsJhN2yC/sAjg5W80EK46Sd24+Id+i3sKEBW7U
RqwTaY3Mq9nIkMOQVoDmxS7FH/EuduRQQKQ3t5RZD0LdEf1J3WHeMzbGRmeCFZuj7vb3NJtlJV/9
+zxCF3XEbv5tR7EPm8w7Mc8bHAmqZfytkZBA04I/yMi5kLVZlngOKMAPqA1hF8qR657YgNiHcazd
QaBzvKiO+AYS+P+e//c9xFrSn4qDzznsjCMWm/z3DvFO8RiY2SblceqVO6ZvutOrxmdjnHRjI54e
Uu9qEB/l3IjzTFLxb6H6hOJktijoKDZKCvZ3IbQ6Ifl3wUk8p5g5NCZeGljGcS4u5oulhusk3vzv
p8x1PKDQYXMJBKN5QCny7+yACAaUeSB/DTk35DR/pzzzpBVnXgwOceTCikocqBgH/841o4Wm+t8Q
EWuhuCry3xsqX6yP4gvo0NDEQBKvKMe/3+ng8yCZiGHIketOzon49x5ycBY48TsoG4qJEt0I+hCc
eDHoJFbZ5050KLBD2Yiti3/PHYpapET/1uOGxa3hrvxcbhO0OeiucyvTIxK38aTPgvxv3Uu4fcWC
JF7lAwciIe6wyu8fGV6BymUQr9FvYPOPXXmhhM8oy1m8/30G4RmuojiAB8+J11jc6Lf5Mrv4+9hF
LK/4uf675VBU3lH0/DsBYrvKRj7iBUNnQQRs4m0yczIO9n4umhjiSfFpoge+s7hpZQ7sw1k9QH0/
MFuJ7yvOcv//mxQHLs6AOFtDR9zV4ixVjCzx77+zI24Xcb24jBbB0UTfVkuVQc2hE180SyrvII7u
VBx3+Y7TfWQAXLjRiIma1eNMD4gz+gabe1EpMkGpu43qp8WNjR2qcqxn0gqg/YZ3E56sEGGfEZ5G
FO+bFeWUxxmBAQDgoxe9gAv/g3I1jjqdDFR7pYBZZNOJ92n8N1RM5qNu9QFhiKBKjfABzNnNM6dU
ohznmJnQQuAIgdqgUQFJsQYlpKzJAZqBne/KnThc6uziuHmZjgr6owz6Yx0Zm/70vvuEZVhSAboQ
CH8u8vF+Vq4aUSAKXVANjg1Egzp68rbvgnbZUka8/x2lk4PwoJBWQ0I1dgzNknD+woYbjgQy866d
1lPEcfxkwlnqVszr4XdWchJhjH4XvPsT8iHY/drxwcDiZDcrhjuY6UsVtkdFnLs+y++FIXcs+TTT
+1qf1BHzQfyjrOt9b/td9Laf5XBLqjd/QYeo1+miWHdbbYfuRT6/f4xyKWfWezsMH+t4kQGX2PKg
GHUksSOkdHOOd6fgOhdpZMKXQ9RywaLBsgfduYDOl05yiQSrF6mzYdSBpUFCcp8tPkvKjbPkqC6h
bi/Q4mR1Q5lsOZzJvjTrZt3i9dPbyMvnBFkPhsmUQ9zW+8+8XXMmkDyIupW8ZvF6nDkbVE0y2zhy
wkGBM0S4zsTO/B38jSbGF6g7RH+oexlApIhvCMy4YKt8pc7VFZ51J+lyD/X5HUL5PDnhowAmLlSm
2bELlZkWQZ6e1Iif6Uvib+zR6K9yi8z1uYiFX9B72uk9zMb5ksy6mBkuyLKf96TaSRcD/XVqBavn
D05wqGzBAEw2/UUTGmsl0levrbS7BzCcowcXl6ryRNzHN7uZDFCfSaMueO6QOlu8Fu81XU1UvPY3
ssOZtpTD+5ziekBsuUICY67t+jvOlHz57po/NBJyalF5wrxkmyy+5NzDrer91aoYT8gDUGQovX6o
L7DyGytIhHx/bqCEFfQXelMcc5ZGgNw3C1AyQYppcdjAsXP17Vfk5siu+YcQEimtp9c0WegEPYqL
F1aUjb+LN3S3bBaHIhQjoEXKZdafots4k7hvt8m6WOfzalksnssKCmxyNS4IK/O+c/+M+sPC+Pmu
HhEWNsNFsrqjHAkr6ICIDHoYgm00cJ8exCEpMlZyTTWK5Bxc8pokmpIAKS9FDerbVN/B5sqkXKLG
kS3aa40OibCYgjg0IvWl9Eamr12NY7NUt73t/efFwEX2PVTWYt44cgO/9xmLZrWEjvrTcfUiPkQ7
XWJ5hQddig18wnbP1upptZRW7d5ILUCaBm8V4URz4SZlYuCepi4rppVrtWQ3jFBmLFJsVqUW/BO8
AEodPzwhH5lbeI1ZkNvmicoKcRHxHREf5AXAWFSgaKdWZp+Uf6kGxGQG5OBITK1sVTsaR7ZPl5qd
GSgvijmC5/9uGaZYpjxeU58iWKkuTM0suW03Sl92NRDgU+NKiFJzeyQ4vY+IJ+gr0F/lfPSPBv0M
DmbD+ykGyz6HxTuVde/0XtBmvvROvRPnhMMhLaW/D36ChYC/KOj/kfT4ABvl/HFAr48Tw5alIswU
RaJ//VyIMo+sDszUbPbAbcxMe2GnxpHdixI7Opy4+v0V05nY6NJTy2YXfFN28TdxsjHOpcL0CqMl
E2eeTfEk++fxHeV10FeZ2BLnjVWGj/Iq54Dd0VPmADkA3sy0TD2DWYOzzGGwNyJiTLPZ4XOHmujh
lNLnTlyD0f6G2AWRuorip/NlQBTfs/oI8sossSSS9qoSDGJXQXW+77QPn7J8XQUyXLUW4fryKr0t
ztV7AOFeAwITHGhTvPUbwEy7uSA5xnX9+Fnxq3EfcfB9zcmUcfoRvJd0OCn2dBkOsFEbiy/UQDR9
eNIj0D+eAZwwXrCqEIjwJYj51YNfVmYiT0V3Qt09cMjsb/9098w3+cjHvlWBUoQ5h0l0KYuv89Bs
TF2ckou6oTYHYKbsnBRHO1C2dU2OOjA8YyBbh1TD7s8mbS1IVyp4BtEdTPAA1YHWTOXd0FjnaApf
AacVtOx6fncG/fvVR1/gYGyHKBhjvtGH2BLt4wb3qstzDYUvoYg6G1zAXKUx/T/UBIJ3ZpHLoNLB
XL4yKGTG3uHPhvA14JgcikzDzMkKp0rA/X5RQjypOr2uOXSR55bW4PCUYnMZPRwl7CbcegLOODCb
C/V9SQaFKKDfqGRyzW15x6IZSJlJeSxHAa+xYl94deUBQXU8WlH4g8wLu4Mpn82nr+C75o5KX8u+
PH0+1oLbBPBlGuPB+QCmQUBOa3KSuB+bedUsIpE4AFakZYUrJt/xWA7MrO8D9OJ6ar/Dtw1oAQBW
hpNmOs55cdIfK2ArrRcMR1uFzJouaARuqM6CcbF63mNHexSAuIuI1weFDXn2WZdItnSXeF38pvQ+
95x82rde+2tMddEYQ39CuO0aUf9Ez8swhWaaJyET3aIJKtuDc+J9a/+ALbRPIxr0KlqGbhdQxgGG
aN5WN1RcssP8cLNL7q0rAFc3h8MVMD8MzHgjl5YMxoCUgKo0s5x5wNBVcdDQwTcShmXpGcoMotDr
eTq046TxtGYnP0I9W2nc+qoaGPVpwN15jydVN/nepwJsNKRRMrqpi4OBEG8fHYZdr+HEfxFP7ySw
/Ti4DNzmjn0zLszo/xkFgVXcjSqUfT6knTTVuoK6W+fkodauG/3y/Zyfn4VunJEE7MuQX0EXwA1v
163kPatxilQ+3hQHv84n9QfUJtxxzXrlAKRQ/30LGD0QhEEAieqeAeRGFCvFOBJVl3xaM8Kc5jPv
oTou3ClhBoDm65Xeoz/LQdTEJsdt6BbTITMt7d2ytGnv8mv28IYPRx/A74T/PaKIpAbSVmfyXMsU
dPd9ZVwIFMVrysIAeasK2lkDFwGhqr3+hlFKrf/V+hmm7fMCw0JQckMYzxb1AgLe4ZaPPC5ogwiy
mNo5heSnwpfvglwilTDwWU/AfYdZ9bW0l58+R9578vi5QzKPmLfhiS07VMexPocEgCcuBEi74vuA
yWGhCAE5orT3XJEJMHczLRSbZHsAwI248fo+LSmRoZoz0X1j+sI+4EpZ2YHC3usimD+U4sHtslKQ
S2VjqRCyqx63SOYJbSVYq3BvoLsgkmGMpS37YwlheScw+aoWFCVIGzdS16h31XyozTT95a+l8P2M
SYuYNdwL1WlnsNSEqmmJojWgM/rNKcoyJoIALFIMpxY5FkuZ6ZzOckS/TfsV1LoBYnhfrrugxPYg
MEVgWTBseS0+FcooFtzqHNXnBdECy+l736ZuXxeMQjHLD8GaHlmrmIIOmAapgViADU8Zv8BmUdON
sj0X6SBPtTdtugcaij8sd5zx2yad9TtzeG44vs2tRjtGWA1jMkFecEYOUwWd1M1zZhxk7rAUmOAF
zyaQ7vSKWQyLEe23ZVtT8VX+R9KZLTeqJVH0i4hgHl6tAQQSmiXLL4Rlu0BMYp6+vhe3o+J2VHW5
bAnBOXky917ble0OxT3GfqS7Iycum1st/kQBeSQP+BQezZ6uY7QpveCrIjUaIQeTr4JnCv6Ljwmu
OmtAVRjz+IyDGFQH882Aso+AaEgUtK5pkxyKf6RukS6HyQCgPfabm2lPZ5ZPZ/ZaKKrDnkqi4c8b
yxEThB/IuuIHbjLcU9y/GCKY7LxBCPhi/+zkeGVM51JfTzygrxVPWcTFrab7yDpcsoRzUOHuULW1
qHN73phKAxMyRK8T7JoJPD0ah/uOBJQfLqaI9eGfuRi96iv90zA6JpghKb1eBryYzo1OTAtJhLoF
UHZAKbQPXAQShXD7hUREZghCkMdM/QNwv0g2yvhByMxfeOQcwgog67MevmzQMgEGpjotPHTBhFEN
P2QkOoPX/qgw5Ma1vpVQ5DjwVP+gTSH9P4U1svDlK4Lk1rEi/LBgwRnkdMXX1evQfsHGuPGzvoh/
2EFSh3HEDymaBSoT7ICY/DV8NTO2lWOQRpmNYGt2bGW7xmUYHtrVUz5HGXgrmP18GVsQz++3yEkm
XVox5MR1P7ML4FCHbEE/b7jH0brHxv7av/+ygroJcRRzvm+duS8QBjQEIm2hBZM+KqDJB5+Ndsk0
HK3XbZGCggILld1PL3EoER88iIFAjoSMsxIJBoMfhoMQ3pjiF4zlnjRbtmg28dkjO6SjwBgiYL1r
j68vWAwc8qQ7xIMOSXf8sQF+wllnkJC78cKyK6CxT8MZnpR59RfPwD3jeWNUpzBJUK/xObHlCx8f
av6RpjqTXECAxNmiX+eAYHflCq4+xwf1EWzjc6VtBqT6ARjlwUGU1gri7MYStWwt5cc+gH5jzX1t
/LMMaIh9lZaosifg5FxmNj9hxRJKzxZ/sgQvEZjmV762pi3HVkYb/MN3uTCvAXv3axWfaQtODEUz
JnPxeSRtZ+aWRvwffvXg/H9MnJRewKzpZVNGTzlH/rLOrOTR7kTwxcIunW9EpK/4onV4P5QzSOoE
H5rLyjIXAbru2wjpnt4ytDimDExmmc2PW8MXN1jjn9ZzuquP96dhh58qadTiD9nD7YNkTo444eqF
oB3NaLSAhM6d2nlvFdQ9qr41+bJpRnzOB94yZMLf4yV8QCQcP42rQTnNeUPwOPMprX8nrHvGTd3F
5fscO8RH/wLmRhfyoQEU43ZjIDWS1GO3CrY6C8bRKjB+tXylM1MF3XqFLNKJdsCwmbUX3hmNFnUn
ErmHyA6tnUIw0588uKJgLCnGBt3FY5vAsWAJ8hmuMkP1mFuzd2TS51s13DKqlup4AdDoZYiCpHxn
ICXKOGWNZIQW7MGqFzCaFe28+Iw+Y+E4aHgXBx4a6G60uYhiYJJCnO81+6+dSSN33R5LKNOly0R7
T8vqXB87Wj7zn7g3N/OfaP5Qcx1rvzuDMKHBPW2qfbcvv2p+jYxnrWd3FmlxpD+U+/MNIPIKX16H
JmS6lG78WR+tudLAz2b+pY/SzZyOBFY6P5TdHv1vOok98o6Odg8te/r1uIYuHJa0rXoD1L8dLtpW
/gb3e5o1dPUppxPGU/Gt35pfnUbiG6k1TSUETeatPSU0Ogd6oJyK6cgRsHHifJZ4jF4pxpmOHJrf
9hR/Vo+CNzp36aDdMmSVv0X6kzScHhxsm9/5p8HDvtQ+nbSHSGcKP6Sn3mjBtKfhPJyDGz26+lTS
teNw9t+/4e/+692tG94JF2DfnubD+Nzrbf35hc/fisNsRdukZ2rASZD+M6264KagNI88ts5Z1mLe
Rt415yX2PiRu1PQPvjWNZxqD7Wm+rvnDvM2zVKpFDrjxo/fpjd8oXBjAzvDxFf3ekKtRHfbpQ0aK
s2P36Q4cjbtLwotRwArx7hDzzp0oBFKX3p9/Jh/tgYee/3ixG4XpTPU78TGxDaBZ5USpzoPz6MEq
at7m5tz8coYzvXG/+50/4v+mtdA5UbMeIODx96NfHUafK3Bqj9XcFL5wuZRtyWcZP0yXSSPobHUm
7nBVZrtY/sgf81WoLpxpoWo/sHucNO4I8Xv+afxremAMhOUZlZDyt8XvPOMSb/Fj7mWX3En5gTkT
lc/6zSio9OdR0TxfiuiUJ8ixuAkuFMfjN0tbc4ke6uwYyH/F77msOOAcsT4LYnrLb8RzVLGsmPW3
/I/D0bQVcBYIn/PFgi63r87NXnm218EzH6WtOS/kR7CPjlB8aVPrNtv3fjjou/AmH+Vj+G2ctbN1
No8aXTjqIukn3QrzlzFQ4MsXgTvyybQmL2r8rk+8xPzBBDN6jLf2G4vruXaV/fubY+O93HWkeCDm
Xqtuuq2IMpo1Ho0DA49ZRUKHK9pPtJhMHIDIR561rbqz+LF2LCckOlU/im54Km9g6rfxIb3wXWi0
J977SPGKXSJd0tUDW2AuY5RP0CXVA3bAWYG1Rem5ZgFw9A0aPg9iHVsCCMmFvpJ96G7od6dDvDV3
0Sbe9u50wOIlrGUSEK0zfmTIi/FGd2Ei8SzKNjnSHqmRvLJ8a+KJ2MVb0QZ0ccdtexYOkUuCozP7
a82VRGztrI4E44jVex+ctM3bU3f59uXnm2E5W0iHLerH8MRQnZ4zYwygn+Rl7iQQ2TQeV5jYbMnV
z6ShbqB8O5rH1fYV4twUT1jhlVoZdr2V1xlaaXOZAWDTbPyN63rbrmfvAPHOTG6tzwSJO049Uhwk
IKocZ6q7eui80ibgeSMyvgUy7BTnjESn19Y4oTfeia7lDAfpoOxjJjAdt3xt52cWa1dhkNHa03p0
ZAcdGbyLDg0DM5Ht22V+dgV4gHqqvA73DoID59XmCX8YhQYwkefsajQ3zbNxk02ymf7Je3VTIQlX
3PchPmWH10O65SeD/QaqX9Z91FtggkxJQIljzWSN3Csevzhvj+g35lGihd8h2kt3OE9XfpxAdZ1h
czV8cmRsxVXQw2GBdEE+MuZ5uwbSMMUWjsYOidM8F8OC3TK1nRuvL54Fc4Oj86CdAM6srV1IyWFH
XPma5jND2TOtWDjmEI1YInsbIVZ+Lq9clV25bNcNvVqF0Qfb3arbi/Mwax73Jiem1ft4G23fTrQl
NNF5+Qm/xOO0r92jNHuRDhHSZiwLdIJ5ED+xiKO5puAnNRx4zAIAwRoY47IkbS6x6WeBQdxqtklK
N4oNtA3VxqJNDtxoR3dnVg45hWccB7ySFY/F5GkO7BiPsEY408yc7Ao1xPzW2RbpWs/OZkTczV0A
abObeZ5IonbpnmnANfoM3MwnHgFzVXQwj8ZeOMcXjFjT2oJTXWyFc/9P48zwARUJ95V+zO3cVp30
GEFeOBd/+hOgite6tP1LVPXOCAdV55wLoHebb3VXYrOcY0bkq8JTZZJhDcznVz5NULSYMlymh3VR
/dKhDlqySjBUyzfa0tqIDvUEhNBoMz9PBRqC8YZpNT1kBBso65fLLQ5WOeFowEF6na47Rzi9rpU3
OInbr0gQOJQeDzrSo9CF5MtMEj/8SsMcku40zmamb20F0tXjDdGSG3MVLlO6PdpB+C3vuPCVjYS2
s1+hiXRaF1g5oywGkYAB9/VuvpUAovjCKbsSWXeY7hE4RGLaaTLxJTmGpXCXO40XbKs7gbge6Dbu
XOj0mPB7N4f/PdBz98g6SpgUSXf6+WvDoZvCCLHzFLvAaT3x3LF22sVqcLOLxXBZW7+xGnEocRQW
DuMYHpJLdUsu6lpw24t0K04yBzs/25rbwcHFTlwa7D9XcuQFbwSTNXSD43uWmTo6ygnLk54ShWu8
f7nEjhxZIpjMsI3u26vynPHEIWJKg3ESaVKH5Eo29ZnRQMpC80bMOnfO0E+uOOAfepA6gc0nR1+Y
jz3EP6gt9RW30KZappt69fI10jEoyBEga9yx9VyW812h9G8aVzzjoHEn1H7xzdwLx34LVc4xvRod
LC2FHfj11YuuGcYoFPYMeQ9srdxWgJSZUfkkPDjddpaIvNktJqDp89y95AEqVtBD1yyZm/RUb7Wj
tSN2WNnFN80tbsKx4b+ShQKFrs3oCW8e7jxpPrBnV0S2e+I4wNohZLvyc0Ei+fomJAYHQA1kDje8
CgD/BZ+62DcfBR82bBS7R06/xfO4UFb6WrDFNV6SmQKorEQC0QtXd9qz8C9jDZ9DBW2SX3YC4yIS
R/2hXAAu4o+Fl2zaTfA5oag66MtqpS7Fg76Vf3NPO0kn8RE9g236rJz/UhPp58+ZhhLH1xPPN1iC
3p7VJC/PguueE+jBKuDIKAlZXBljsdwyzEbYoEGsyVxmuujdhu3st6PrRG9GYilht+Aw/7pmu+Ge
7cyDuJnc8Hdwf5Avo02bp9oWGkMGV6zXBEfjLcZVwudw6XfJUWEgO4OiEqfdFefOi86GXxFfGWwE
/7XjHRyMExpJX3dlFxjTKl+Tk7wu0JnX28jx9XXstfx2JCsq2/Y/2u4lf7y3httuIu99MNf9RiRC
DVTjRrBjR+fzhaDKTZMcxnWwVvz8nt4VP3piwPK0HSYkH7csG3h8lQ7TQfQFr/WsTeS+Eed62d5c
l5tgHx6KGwcv0uUMKNlYJrbJRf6xdpFvnttP+KjcN+q5/hTPOANPM5XtIp0QNs+/Q/pNgfvLoSq+
az7na3rf7DTVs3jqB3MDAsR52eRk/WknPipaa8mu4rPk/Jw/1UN4Te/zX1b36kko5j3BZ8Jtdo/O
5oMWJI8dnsx2h5+P1dHaqzYddHDnrBAkyMArWc4vjh11G5yjW8Ekk4ppHx47r/FUdLs6GZbqPrmk
fu6/L+WFdCcPWGB/ML4S6ITjtj6onnzvruXZdCj7vZEFY18feq525Ilb0+kvKvWA7I1388RudjUO
M9nK9OtndBUeLJfptbj2Trcr94QpnqbvwmcQciIdLkT7fQgf0nd5gVB2q/zYDw9MJo2jup+O42/u
GAuEvqfglxWTz8o8FzdMXAdKH57Z9CStAJo4pi/61q91kQ7WRSAPpzbAhPYfYGjPuOLRFp+DUy7P
SbsWtG6AKeUz/kv/qMzyP4s1CcIiogT+dCWSL7329/6eX8N9sUv2OIShpgAbXNZ7cTvbZPQ1/LN1
e5C380OZ8wJip77ETuVDGF42fmfn7rjpNxByHVVbTbf6kh2GW3oiWOxkkaD9+hXc9ESE/DHZELl6
bxhZYDhfdjvQx05zHZ38aj2iY7h/nWdsC/EdR4QB5+pKiXn87yVdC6xZIAG6neol+7nyLP6qK+BD
6AWjNzoZRHXdoT+3Ez3Re/NOIje3Ra/nUtV345FeTd/0/wWn4BRdX/v2zoX66z1qkUf7nP9XO9Re
eVcOyoFEeK/PuJ6tq+6sPflU++ym7ZW9chZ94zLspQNjdv5JvEt3EZ1n2tXWxfqN/6K/ACZ4cY2u
wSk8v/aCtuAb80v4VR7SQz1pfPt4Z2zk2QJKnb2y8Nkbm3hXUmXPNajs16520Pii15nX48A3pyIQ
/fkpnYt2jZdi8J/s1jfrp9hEF3z/mBRptEobYR1vtT0HBz8mWsQ85tt4K5H0E+004aN1ghMmjk3L
OYPCzMZgADKBXivuxGAuSQHVm5vuHu0JhPVnEErG6D7bSG5JDPzM651c+CYYJda586ICxxSwjFxx
abj1dvpXMF09GC63HGtSuVZY3omzWOlsWsoqW+cuN9U9Oo5ee0ftAe3d9Etv2kt70ceDfkUWcevR
eK1nTYhqqzbYej4/MBTDLnfx6IfSR+wy0TOfPISOcqPZTfTDm21F/mDowI7NeH5egskk3JIl4BJ9
TAhA5ubszTild40X2iUwGFr5rA5YSfada+Bhc9tlvX1d+mWzMhYZRTG6e/bj6MzJiUOcuUlFthM2
FD8WQYtWXCCwLd64xoiKUZPZ6n+WAQKC7oLPWYMTJu1FdogN4BanWoHspnStl1w2Nq9NRvyjtXtv
+6W67i/1oQFUflJu8rY6ydtpJS1aIjNhAKEAF2HgUziwUnZEzEj2y+6R2pRH+thoLeY9KNwFl9A2
t/0BQqg9HAM+GHmfsbYZR4nYi/DSrCxXcPEiuYatI8gAIrjODr38EZ2IHtkjhvCL2+vQ3dTPdpv7
JLeehu/8VGI+rfyeTYS21qVAUrDRg4/GZ3OhbJBnn6pD++1gOnz6CCr4uBfz8ShmT3+xBVV+dcJ+
N17aQ3moL9PtjUGMcoyb46B8q47uDbvKbXx1q3vNkYD2vbTLV82pXJPZuUodnMXudCsP2SN1iPT5
rS/yFjred82Jqb28Ho3Pd1nzetz6V/oeAB3iufNkwOj1pWbF6mx5G3n5qedWVB0yB10oiVvLfV8E
fmp5CLz6QBLSQnBfBKC0vFfLLX/TFRFKDjWJH5/6LWvZtt0HnrRLea98txUmLE/YGJsWn7TocVZa
TDwc41pzgx8akFvjb/D5xbsvD/lJcGGqusmhvIhMCLi4+Un7V16CT5neJGvluOzmLh/HJ8hj2E9s
2qs9JB3up12PVwo5DC361MP4uiL3nbMxn8XG4sQ7ESSk0ontr+014wg2O0XSPT7MiKMxe9lpxH7N
B7OR15BaKBwbP+CCx1xo2St2r73q5Udg5g6QbM1lMOHP1aXu9Rt1W/jjNuW6Rfyp41wjcrIRHfme
7EWv4eqQCurVAHD26VF9drvpmrvTrkF58lfC78qO0p3sRKpoCZUQKH+ARF9WiJpiPg/PZ2NaHlTO
wqlyFD9+pl7qZZQxnIXJpkFO4E1ucoEGdWkpZSK/pn96aDegiIvoIki7IJBWKkgRiWdsIpVFE1b9
i7mNiYDZE0tjFandps70ZQH1LjNzzIgytYhPcN0qmvplLkQrbaTZClPFZOcXZk1DiAJHPEVIhz86
gMxRki01OO0Ki4+q5G4XIp2Cs2TaTXlvwmEdTX9xm675iUZTbIZGwAsLoxJFqKBRy2gZcyOOPwkd
XyMB92Zx1mA+3KFOaNArdI2y7rFiqsr2v87yhzL7V2TjHkREuSGFiQIYS8F3J74epvIsLIjsXFfC
kK0U4UGHYgegbRJsmgS6VrRPaxg1ygj9KLvXws4YAicK1XXZ0O9mwh91hTf2uK3jTyO+pCIkq3yF
3zgcKur6r8GCfiStMu5FfvQrHJd612/0/1KI2nYlitteXE4z0RGJ380wiVI95CMtc1IlyTNftLTj
1XPCh2DEZCty+UBK+lCE3hB4xtMb14SBGNJ/c2B24p0+C+ZASigAGdfUyBHZSMHOsLgyjil+QZLC
usuiNa1JBUsC84PpJd3xORj+h20WFs8NupzG0i0juCPqnXSSFaK84qyA3bzV5kfN0O8S0U8h1VJZ
wd/B/fTfjLg018bAaQToygo2kFl5Ci86Wb+BKXEGju1UW1e4g9/EfjIAkoFsc94cbMFct7FPlixN
Hbn4+BkJcEAue+vA9GqrLMBe8hXFO5le7Ow/Xhrgy8N1uSZDhNTl2kEHE0CA5WieL5ly00dfhtCh
AOWcC9QiB93XQQe+FkUA7I4P/uP1G2LafLwfzZWLCcEV6LbZMW8m9WNnBt/NdwN8pkKysc6g4BAO
CQpgWf1rbhkbOsQcpPgTMb/ojJB1IVtbFL/mt3LnIQyY/UKKpDPUuNnyxW/pt4hEUuYjjqzQLUjj
mh4c0II1WaHEfdfIYQ5YAPXkBlMzYbrOYJuhdAjOB1us3ZwkRjWwvhiDDcxtPMbyDEeVJRN0VObk
b3bmMbSD2ZoV0+aFvMhQHUIafvjhF/Sl/PrtGWijeiscydjF1hcK/JD6+Yf4c7CiO8jy1obbS0Rq
VFW/graeREQT+15ZmWR5CMuGxEBM99KiC38FQu5fPh+UAFeK8W9Un/NvIT0zXwvGdcnU2iXWbN5k
6bOhZbtZf/WZz+dA92udHuAbQlZzwo2pnXqYNAJpU6J5hVNvLpgZabJrgvyHwtYxT15K0FA8Cys1
yK/Ei2UUN7sIy0mnHaJuZ7A+Q7lAI7DoYZ5FrlCsJVJXJdq8xgIpUsGQULTh9Ssc0Ljrw1v7Veg2
D0jjtf0s2rAj3Kvmuro3mL90Nw2W8GvDZFlgfcx30PeCjfFy9N7X4alGTocr5JpyEmy8HleP9onj
GMysVz0lP7mqhKSO9n+NnI7ktfYbIQzzWroy9We8HJYIBnAjlGAshFtM/rJAdjDpUeijsYXS02c9
JeH4Q80Ru3yk1V6jaZvli5rwDoyCFVCNqyn/CVcR4/WlOIrQbZJl5dIaVWjNZmxQnM6J7FRxiNPj
5Pg+Qyd34aHf460f7ezcnkdOZOl3aZMQWKyFk3rpP/G3xihkSI6LsJC9bRVLYelMCQ7LHyZ8FU4R
NEZvGO8M+UcsKsQsuD2fmIMUi37ipo+Wfb3R90rmvbr7pOyCcwk8gGtjcictUlhPR4jjIky8Je1I
IDmMB0BR1yDJuDaEEfExfxpYAplcFXuBH6hiqueSWMYHA2Nmlpq1NPIlB0hVQlXKjUJ99aKTb22Q
ECDzsLgk1nkCw7cJIKVAMdB3CYv3NCBWhHMGvQT1AlcrImgaHVbooI3o5R0bSZ3jNULWjJqXh5vH
pE35Bv8feeslzJRfozJZ6LB4N0L48SoSFrlh2aYjUNtrMnNvL1JJtcuAN3qtKkyQja/VWANa/H9E
95aJEwfsstMpmEnkqz74qQPsjeTNM/jlKJYwqTmlJg1tvgVfU+vsc5ZrId9CNyF+DQVun5R5vPwd
srwpcfel9Avqi37HV/bFYkDfIn38a5/BN/Ju40yMWrSRDtGMGJ2XXWtTLMjj/FJ/DHekV09DzS6Z
SDNbPspET9BqrNaAz0JkJRfsXPPawLTUQEtNTxaBFvBL+4VIZDcywb8q3/AgeB//qCxvuD98to/m
zBA2+ZKJUPcsu7C1R7OjZwLPsKWtQDTDT82ama+42STWbB5PcakFq9cleD/6fcan6g/VKv0b/vI/
sGB89omNiT9rN/i0O2eym3+B8QSMM57FadtDisVqBLcjHx4FjN7+Q4SJqC8Kc1vD/+hWL23H25+M
Vdo+iP4aYFqwBYtguxdJfughHbjoIQmo96SLxFqjLRtE/vDG/0Ogz9CV/C/UAUx/dHRfJDemFkUX
SNoNNGcR7hxj6SNcHWLaEle/5LUTQmr7DMgRATqN7foYnoce5kXTfojBKsYJ/5MjVlfYf609cDFE
lsXkWwSYMglR7ky7pyfD5WXpjYqjICDZs2VOyCHf/95ohb8lnmhW1G/z/aDgUr4QU7PbIOZhMe+p
ZJYgaJErQXfjJpyuKp4JgvOyQ82pXTsUP+U/euVy8duof8IPW0iSz9y6OXyDOowqVf9H++xYKh/T
yKXHdhQt4a4JnMgj0+GRLLJryrNWTuDpQ9DmIlrx4Z/cibDvgSOkrqhJG4ojtQ58g90zQKakxhgk
FE6xteRWyuSZw9uztHSlxsXOMO1ROwq15adIVwOD5Qk2uvDisEWCQCYXfAI1KqgRJPExik8VxXc9
PaIX/L7hlvFINGTBaiHb39RHiIyR3xriNqWcEuCwSHSiO65/xRxDzRYKd19UpYv4RdmDj1/vROTB
5n2u9QwNU3nz1TRXXn6G3EMmIgzeREYrSY08pbx1IOKE5CZyGkbTUq4mKuVxZYmvdaBtKO6lzTtB
JWpSF6X2y2LfHhet8h0Q51KZ2rIFlR1gyq2PajZzrcdZMGfKX1kBhzS8ZvFPGn8Kxe3d6ysJlehA
7IVyVdFxmCxhsbhUOl8im1ZHEDACH3twwRphV2FZS++FsO/zc6yfwjhfC53bCOm6SDkF1yi/ek9j
2J6J7Mp5sRppZAw9AzRQcu/mlFX9Osg5YQ2fymeabIljmGo77g85zSxya0xYaMNPyirWAErks5+0
yH7nDCS0p0yNo0WPLrJIMyvh5EBkTMp1+AoxdIT1v0wVVxoS25qFOWHbCDVEc0BCODTjy7QQwqOT
4hZO0nscrDNFdCZKsMJa12+OjUhuI4LfRF/mCauao8IGl7ODPoKGVjzQwjFMHW2W2KF1eL9vE6qn
GADIC7NGNVTrskU6Tt6xiGXmrVsQl41lnxGeA2tBsxhqFOcpsdyi5RXRk0geEyCRTvmO+9y14v/+
Pus3EOLn26/TK1Th8n/fvJvTHGhUS39zqGZojwnVkAoxWbBNhWOR1rsFu3zEAzJgiizcIPMqdakq
e41QQEJeZLx2OetrmF8rQ/sINNIZOfubGvUZ+reMWyPAQqqs0vepb8nuwavOBYGq0aDUbaQvha1s
KImB0AmLbljGYTmyjjSZQU7pehryxZgAyo1S58Uhq0ZxPURI4yY4CNbprRuEVvJHWd5JleVOlHBF
13shrcXpWKMaIupD4oV0AvIELuL8xPey27dMDmRmMjWzSxVnBBSkAH3DwuTm6EJAA8W/CKJkUKSP
KdE3zQiIiVWBF8bFfY+rlgeudAV0nq+JoW24jXrIHg3xQbUnsw292abN+LNM7gVHl/kYJ2bYMUrM
2egkWxnAN7Divvtoyq3UwIxgo8op3jJ8tHm+SqnllJaDCWtxMzEEJNOiw6el3EzeAOc4eVZk8lpr
+VZMT73Z1RPikmeZR26i2ZoFvkIK140y+iqL23+bbdvsRkyoTaCtxoAZj2hX4zF80U2VRzflpqrb
dmHONozcAEnfUWeUzbMtnmYibXpSVj70pt337wYcNAGlQ/ijqCEnLc4TErIZE3NumkB21YFL5aTP
VvuGCuid/HXKPxPEvUHJIOE/ZRBZOw2q1zw4anqzbOVjWjsSMtk3ngwtXCoBphcPAmIZxhwacQFx
91mVeW0E1yyY9r1/+AgrQEJv9T7pwkc2o0lfwEK+ao4yA/fALKKq2OpT9V/SsRBCkUMxxz8CGpbC
EuxTCDhC+aFJH+D9o0xZ8ogHwnRMx2FRsUEXpoRqCz4cKEAd2m8CJWZu6DNFjK2NMIedopicCk60
M0XfzauXE/M4xJUMJJf+nMB6nsrctKJnWnuxLbnJnyVnxSDkPE+tpmX6aoibqyCz95SIGopmF0vJ
Mm5psg/DNogK0JQiLNEhO+hvwQ5BTJs42IcJBmXL+V9TY+J/AruWEydQYzeB+hSr76VifknGjHSI
FsH8KFPs6Sk838rYdHm0MN/fGvVEr4mb5J07WepLHfykbD9E9ktnjMWaE1H5xjkJZdG/SjfQfnqF
bJ61/iejoDNfuzqBjwWgyUSc+EIr2Y4wUcPl2L5WEQVdBdzd6HAKiSl1S+NNL3KDA7TdlbQoe9LQ
tGrVcgdY/PPgLTul4QhMrnlSFOHQI3DTQXXzMsJhN5H+pCIn5sZcz4tVwZs0ZJSHBXsq8X5Ij7ss
WCqgRF7BgY/u2rwsohQbbV1nBsevdcMSbjTDbSpFMGaUDLSiyoASGkxMJ+9TiFht8DOK76UEUFwj
yjNWxfUEiBt3EuIKKhQZdAJrQ/5VvZOlOFp8lv+sATlCyRfxaAOXRJHbg6CkR1Kky1f8bSVo81tf
1bYNzfXhH/dIWBic3nYFzTlzJtway2HCiUBeo5SMKFx3U9Wu3qiVxVuRsuYqvmbdAuAOI29vltqm
NacAV1UDkHvzw6vRbWqwxJuIns5dqzhU1/NNqEwwW4IC2Wi6iepnIPBQ8HOHW57RVUeXIObipskh
fbFKTcq3ZXyJ32H/FGlhsBnIyknmsg5E2VHDVL8lR7haLO0Cgy8NjHAEkUu6Qvnb99U57I2Pd1t4
U2qxlQ+OWO1HazxKdDlplGWxN7auidLNet1VDhsm6SORb6Ruq+9MLp2g7BoUmPHJRLRvoosM2RlV
OgZ/iDCFTFpu0I5S7Zb/YkuyLW5nvcfd9KLD8RaBxbQ/TU47/11vrB/RsJ76mK2MTATKjSBZhPGu
HEYgRz1K/Y5JEoJ1S4OiLPEkaYtw3ke03RT6iUYTJ1QwDGNjlPHI65+RJC2FaocdhGuuDz6hy9ZE
YV7eFBSuKvKSdw82XyFS3Wb7FdGQjqh53t91vdckVwmITElvwBVD5hY6EESBmnaRvE8TG0HSwypS
3zYvJmTX55vSrOFiidZ1eP+kLMLd9MyRRxu84l65vRENN81cYsYmlSvoYZDKYvCZDKwJ8Sdbcwpk
K4lcSzspMlu1vNUwc4RYe2JEwdTNgjvUxxjlspkPlD8UiyTQ1vHkCqUbBslaoTAoW5Kjef5abpfe
kV//hggAgnJSy8LJaL8WeON58XX6K8fmgV1DbehoKKofaKALEqAL6ZPGJA0supm8QFOkOwoeGRcZ
JpWOo10LxWqoQf9r5seLQ3O1S4ufrpCOmR44CYDzJPVkPl+Nh6inImvRCHR1tsqZ5pSUW+iIe5FM
EQlmGQXXMHJ8SnxBUj6iEbtEc5r33jR1pQjqqLhr6Y0lPxCvFXqr+vjQdKwt+peEQIwv1xgmUdeL
JeqK6VMgHCx86e5cfyPiLDZle3pN37phLt7CKQUgl7KrmWxidH15V3Xu6pYvWthSWLHz16mUWDXM
XTq6mtmtWvNohl8Jt2H1cucCyaQzlbwrR3y7Yf/7gt33GVkaPe7gZ5DO8vu3XU3vLw0grBGxxfO5
6ypjCKvfJDL6PUL8uNcoh7mDsoIg49QezAStyLcgCZ8iB8c6fdbsT9bLyd6nFNZypI2boHd0SVvJ
k0vr+Y1dYN7QsuzZZtFCy8j9KJaFEe8nEtCaF1o4cU3c0JiDMxAiL0OoXZb1weQcw6ZcUD9lamWn
6jnv0J2hjoRIPqyaqbNNEwEFQLDe2EmUuAlRUypASiHW/9W88YFSLsCIb47sjPMzJXD4gl1AOlEv
mTQ6OdhM2arRNFx8BifPw6Soa9gPHQBV1eVcJpIlq73R19f6PmvQILEEZRE+g3dIARlSq9Xz8YKQ
J+FKAh6PYohWXatOQfT93oR5sBij7x6DSqPgnWtObZluzIa8ibSgdoMMH1HPx/e5Rhxkdy7SRkIA
5PAW0mgOStTwYbFqgJhZ4Z5LVAT2XNvO+7MBcr0u2Y3otAeYXCZrWLxSBHQc2nL226pGTWkg3mDD
j9hBqSqC7QuQZCQ7XRMtCgkRnNhSRk+nUVR+q8balJOvUXUIHcjP/OVqMZhl0p019dMkn+4W8kzO
ac50JAI6VspNlHD3sWo0YbWeXk+zJrIwxG/LMyKK2FYMmlsNWRLKjW1GCOYzwCOUOUPI1UeT3DWV
LGk2jj4D8oN3Icdu1mAj/R9J57XUvLJE4SdSlcIo3eIsY4MNxsCNCvhBWaOcnv58s8/Fzhsw0oTu
1SswsLL/JixWUxqssNv7I5wpDxIe8iWjJL7IMR6a/Jnrrnd/OZLz5J63RI7mm7pIt4xYAWu5Eh0w
x/oYIaSSxosentI0GD1iY3BOJW4rubI0PXRE+ZfrnyPOIRMqB0uud5qNOiSs24yxT8LYhhFqjfDC
IRX5O7RhLb3GxlOrvbaMgZsYqccIrNfs4xxH+3a72OF2xq5XPSNepNGmBxcHvJ5zSPbFbuB8WbXY
JU3Z2Unxq+SMccODpzFNZV+GtPU17oz2dNZd1I7jT9QQAID0PfQDi8wJPdqXHvaE7o+X5mu6Y9Oy
VxZ3XC9bVQHUiXyix558Rhd2dlCIGQ2z+tipPEbdroVrNDL/MurV6NaPrfVFDTxoyLuuERO25l5k
2tbj2gxt1NKc5HNg+VerZ941vdM4dawtRj6p16wRH20ijjh1wy4hIw4Lp3iSAaaTTDDPMC5qWXfa
h3oFLrTO6sXx33A0NnpmxUZAbbcWYFegBWobjNyfBc3NpGOiKpvpQaveVeGk6vPEPfU2BqfM9e0T
n7cfHLVfek9yyap1gkooe2vMN22BOCv/qHzsNl97bGWOyKymDtTq/ThC8axwnknf/fhiTmLL4ytK
b1N0fxHiBrMJQFxoUmGNUS17QOB8V0tP1wuDN4vqsQaRZE3y6oxqXlkF7i6l/uCggEwg4eqmgihm
NuKA2y1V6IOHY2iGG5H925pXJisU/laCQfL8MTeIzMq3poSdRm9VzL8J38wJ0nY31ZQW/rXR4afw
BQM5e7ERqBayd0Ea29+ywV2VMt4MHIrt0f3lobcFhuQldT7HwVwESwQ+OP6r/A+uGwtUtUVTMrqc
g8PWkOFe6lz8xks9QGUeftIMP0KYXJQgMw1ERg28+M9L/it4iLzsUQfwk9M6gwziMDxceoZO7Y0D
X6CmiwsQQLqfyVRC82I9kOahXdXGzl1SXBzCjqbAlM6xSKcXsOFt2PlHisV14SyBpxVYBoL6KX8t
6m7zoh5Hnv36Rv5kFnj7eiROpC9OVK81ImzsfD+5G7PQtuCxRXkMy3PCBC8/kazJODJba0RVhX56
mATBAJhch+CVqi0endcOD/BCsl3hA/43+gS+yAmvjzpSvtGHoQDU+oMJAE8VZViBDsZjzM277aBV
Ce9VTtmBU0MYG2vrXwi+URmncXjJx3IfpxAXqxwIn6Rc4yR92GHjMmAwx5ArZl49caac6S99H/tS
M1qZ2avq7C0APz+6KDiDtcgimo+dXEhT+EL9A3CNmjhFkEoCDKc/aEPpX2weLJtu+o77y6zVKx9I
LrGfCSHvOGJiHQ0BnjcsyWzITo628+U5wspc1TX8h9FFgB//iBDzCnyz44oiqWFuRYKO2ezcTuy6
ztjaDK5nu4fWHH4OGrbmNcPC8UsQKFsauBbbXH427XEOD5e4667nGOWvloNyeGTmYswbzvYRPbGM
PkzjlphMsjmJGtBFMln9VQvyTOFp8Lrdv87VSetlwmqK99nE+ZJ3rfbUQmOgDq4M3VOYXkLI67lg
/1cag4cHkTGnWy42j0uBHWz5yPuIPPrx9DFajtyqPjXnAGNhkYz75Lmr/H+Rfo24dkMn8PjGBoz4
xro0tVJpgZPYExcyjBY+pWFhK+9r95YRklYjNZXXklElV1njnBBFGwZWvgxpinkfz4KxtTrJ/818
UoG5uHbzoPFob8y8EzFjGQApOd+1RY5x57JPvfg0zH65abz2o2i4/Ohp6Xkt0kpVg2kgN2Z7WX63
77V4DUxYqW5Y3wwGOvfl6oNPa7BaSIcWZ6CYHpiogxFT4hJXneqR1h9HFwmkVLwlbNmpiHfGTL+z
/C4YH9djyaiQl81OHtp8Z0f/HIoEFnPR57tr2o7cN7uZFVwn9brsx60RverGufAv0q42I7Pa0PXo
MWCNTcbVzQ6GtbcQD1u4I3Q5iuo6eU2oIxoJ8YmxtI4KThb9Nq67ozcza8AtXPPMQKc17sVVZO5z
texcGq7ew5BR0s4xmE1mjCzpf4t/bZWQzojPQAdBToNXbueHCKzay/5/jCZf/GY0GOwvCNbV2oLk
URneZdIY6jHUKjsEV4a2ERiQ63PI7cvElWjybe5DNQbtEa75GCWAujphgggEM/Nz4Ioc5UaBeJR2
Jl9llEeOpZ6GvYPO5N/8cn6oImYw+nem7Xpt2nB809Z48lzW/V4a5pqsbTB42WHOydLKB8wdWRbO
n6qba+0elXQI3r41Tq2WH7upD0JvePHrJKgqhkgy3hG5ySLLHcKnDc5lNoCLyRN3Z86FmZSY64KC
5CBvxPPAOTEKXCXCm0SePYBzsFIfRwP3ZniH8bnBFyaxEK6IC4G6q1yeLZroYkTTmF21AcvyuX3y
KzA2zvK5N+99Cr+A7KilpjxhGXnij5Fbzgusk6+4BPJMMTzO8d/4SrkyNW5C4d9DbkGt6rai+wdh
o23loWt2+nSpyEEQymI299ZGyFfXVtDRl5k84YJJzCTOqmpS25krW53cEUCTmP5cRoACm3BL3yU1
iGYCpjHJm+5YGxEDeWU8lOhMsTBmjJUIAm/7z0L7YTayNstjCcLYiWtbM6wE8Ri0k2bAX9KHe8OC
e4isFy1mxbLHWlFhZo1gWho8C+aXiS232aKNZKU9+p2z5daY2WmNRbah18OG1+Q1TZwfEiwrIhI8
n1RalxOkSdaD/+j1mI+MA2I0fq46GJtF3uOoClwP1RQ2Bxky0JaY8Dzd1DMMM9y2Qn1epaWzzgf3
nPUcBDOiVi5kXuhbSofoqtwONMfdMGyb9pVn37hctBvVu7bzZWlfhHLrZ18b0IZkBN1H20IN6Lt3
meOtiUJAe2Sm4REyZ7xKOxgwCfTxF4KuXb311VlKtJS8hTA1Ty7nQE1cwnIdC8zTqA3jL2Aa3qZg
fyl8zsxQ/Y/4jPNqo5xQ1Jj7FXuh5dvGPyzDYt401uyNIu058LEf8V3QAkj2EYLT2f2e8WLX8+E5
x5NBC1tMIBZiCn1mI4gh/hhbSCaKYULsOyNSZwN0kVAC2bTY/XNZsKLEq51rP3Zl7l1fV7yquEj/
lUjDm2F8GFQ97Gi3kolz2GLpMH8UtTwm6VmX9Ubn5cZsgzp788FL5YjFDaf0AoXMiYlawLXZ/GK5
V0Ogbs4RZ3Oe/MZQcwcAdogrrdWtMu3fFL92INj6uCoQmEj6WwrS0L+EWO10EipjySl7nBh+cArJ
9ttFEQ8hxMSNiS5aVXSUnKklSGTisMX3jZDPuF4RlSPkCy45tKrxlSIu5cCjnDIxph7a1WTvSifg
mB6hU6WwonQG+hag9GBAKuQRpwIbf7fG7p4lNCePPqiiOzN/z6AgWi9GJNfhKLYCTUVVuCduqZXF
QN8tTw3dplZcGON0ngZ5pNlE02rSvPXSEAKEXdAyNU9G9m6mUEpospsoudCBdbRWc8GUNqaS0ymr
yuQV3oJTXN08PqgWFiBlHPUt7K6lhSmUP7cOmRCYAbXDI0Bp4YlVpJNSg2qS+ctOrT+DSZmXR/j4
GM82lMPaWI+Zd6lMPBLkhEmI/ZeAWYIkauYNHBTskDTk/hLSRJTRpwNkrANqNSny6ZqsNrmaowuH
akvynKqWFqyZ23LeDz5CZrBsg0uPz+fVbB/T1vA9uTfdc24buziCrx/BOIG9YxEbr5fQ8M5ZSyMl
jnbT4NxH4d1Bn0g2Wvic+yLgBt6UrrtymfQkvbNXr0ItRiwymoj0gLp8UnWWGfvnxUEJ8KqgKvp8
Jj8QgjCdaB4ScVHoKCsv8D3mUXMuD71X/ocH5eZOlf/U/ql/nn+SQ0k6XcO5NS/vxqwQjU0f4Whm
4W3G5CQRHH/ugC8Fzmfj++QjD/KHlcPInJ7eSeWtMRtlIYa23UfSg8SBn+8QFSNIbAnxBdh34dfC
Le/sZE2WCNiNGULan/ttK+AqVqrdfol+/xuGwbtqSPYuNbx4Ee/ytzhM+eKvHb/T5o6lRlxtVNni
zt8piMEwvcERyroZ2JycUQ42bVGqNAL2AAnWNoZSXY8wHLwhM33iEMRnxF1CJ8hpvMrygHfe4wzX
2daDNb4Z9fDPrRNYCHjfKICEQW/eH8iiT+1drcMA0jCeQckTMYOmcltGvLpb+3t0MAweXzQVoxut
BSF9EpVI/NeRnVFkqEXg6Klpcf3XDX+ja/9SkU8mMrjo07NpreGL6v5j2rVbkf0D/MqY7zV9FgyA
GE0FV6oc3icNkx0Brogj0MJYcsIVwzo1tPz9YO0nAcmxQj/Z9dsiHU4KuQSqiHjRkgPl0ddwVWaQ
7KePvoh3BWEC/HC1siKf2a1NvFf/mvmMRzJzlULr1HKbISn+U1wddUfeYUZi/ZUlz8jDZoaYGxd3
yh52IodSSehPH04PzBvXV0+jAx//1L9LqaFi7Wb1hG+6COEmR1ld0UrYMCnf1dZWzWm1XHsPVVGP
naQ/nqI2PnVji/MDdUEcm7smM86N3aXwRqJPWKsr202upeceOpx+YwZFsBfDqVlDMdha/1FX/tqO
WkNxVMJ/Y+HcgKNXdVvuPcCe2vCOi7/v6SyLr8TLVpn9wYV+GvrNULzTt+7y0TnUlDV55++XggGn
6qUfRv9vNOEF1t3WjhF3RPg8edqGCaWTYPXcfmdUVnaI/05991qmk5W70R0bLgMUItGRuJJvluRj
MChrK3KHa+QhFA0CMg4oz5PX69uSoi3BoEhD1MyT67u3DAIraLiw4LbW0Dz9XQoiVOVw1Gzn24W+
FAnvFJI/PTmrciD3mGqvdcU2REEUdXefHFNSGgUgnPwl2UpAVgBKCa0mMFzt7NCEKy5JB/vI9uxj
lj4Lr+ECbB5MwuQmKJQ7wfmT7quFp31w3AMNWpf2T5o+M3NFvxVvBhsKDiTVkRKcprSCEjfiA4EX
kBR/bMQHw8AVTMPirUt2ISyChVvPLdsjxQjaUqPZu3H4z03tyxh92VSW2bgc1CxhqiHI9VxPTYZ3
vjkctaQLelB3vbMPOceChwirf3Vyd6u3lxmYx5QpJmCczN1lKvrvKX4vkrXXXJoh2lbNKm+Q3NrF
M6xeXhQgfbvXrJz51XQydbFNFn8tNNKBvGvEtk5GjazvN3e8zWP7lOsoc025cfgvNNZLziLP+q1P
TIY7B6CUIcmwBeTa75SYFO3m855mm+kTj1jirpnivNTBSKn8dUPaFXfFMDJUo1nw7HQPgJ1lYdAY
fDe3fRxOQzut/FDfVT6KcmLGZwGvgNyhvoND0GNFFv/5eLP9tqGu2qsUlnKEfaUzY75SRTjQdM9F
7+0TO3mVmcOB7ayKNy0KsUQzNnXoMCdLjwUyuxy4wnapw2blF1ehF6Nf0gYVjBXSdQMb4hmsUXsY
dRrUeKlksGtGk3l1XzV7h+0bA7kwVBYgbYx8BHhmDvU4zigjaN6BZnQTfxgnYK4wQjtzK9y5bfx+
S6T0YxxMdEgRRo2dj9e6ffYWQnGOOeT/NHzuoUiM6dbiBBXtApiGC0IK6WqKrY1M9Vd7IWSF286n
AJuBfKAcaMO8jshyVck9ObN3/9IRLOHGERaIRmBH1gbgMuJ3UNjwmHorwd+7QBDIrez1FGuvEAQ2
7fwYdnLfUH/K5kUw7qYAh16hrV2gq5qsDFo27n8SLyE2Mvr3gFfi7sec/nr71pbNYwPzKk3JAqcE
StqzPXAgMcEsK/IAbaTw0mFxTPbdHomA1wlQQ79g3gxt70+By6txgxDUvmY+W95K09/0sOmdZdr6
sDBHoF71R9LYmPPB4Ic0mjIScLJT65dHI0/YAd2muzltdqCulsI/TnQD5iAONhvLsHal+IDgInhm
Lb47cv6tegGMoZ5DiT8pFNpmMp6bgQmnV5MXlV6am6Uzyx7hfWb2YSka4hxJbXK2Ijc+FnLabBs/
FMYqsTIwekgYedlcJR1kYUfe5fDF/aeKWdjoQ3LLYJPg1EoqIrmQBvTIyAs0QYaZ4x11qT32aBAa
TULfubCrPJ/MTx21FhQl0zNwFnpXbBcDbbreq/xcLfrT7Za8bgY8AFQ1PWrFkK2KGe6B7nEEduV+
wcSt90hGqLp7aVLQDO6hhW5Y/yT+H92JGrpRxjp595T0r3l+L9zPjgEy5WcUI3+DjwvImuh8ob8e
IvM9y3jQY7E9SJ3kPdy2YSG48D8zWhYqp4fSFmcBtD3sa3JPhHeOgRS41ArqOkXSyC145TA7klys
vXHvui50VdT3drOyN0pmNeu7hSlXU+NGrJpNBnp90x/4EkXrmnlbZX+0zOdsxrqgeRNaQRYpxPVW
lYN9t54kUKoFe9G2u3Olw20swd+skfEElZW9jifjy9SzV7tlDyVkBvsfGtlMUU/s90hX6uqMevwY
Y6jpbR6A9CtwRT/QdNzLJL+evUr9u6VSor1LykDdRF6QK8TJKw46EP5gEC5vjOteNrtymdYQwZNs
OE1A2J0wdpBbpjJ5TqMY55nehrN8HauEMwmRgm9tlrJ1ViMizQnxWvPlsHdL3flipAJbmV3jWygj
iukqIBqNe4MCVhbmejCrj76aDqAN1SwoR+u3ccZRBCTBm4PaAVJaOoLD0vkYdjNumZhtZRufxCdr
PGNPaEr6U+fF9y9aaB5T+0mKkazLZrdUiE3iv9TNgrm6zuBhPvWvBs8ooR3GSAlg0yfOU9othp8Q
pobXajK4EZL3mI7EcwlGbLKzR19rsnj1SDvquN8JcIuJzVJk5JriPevJq16AygwWHHz9WLcE1EAp
PHiRs69YtitveAcsptju6Szidro0mcP2bQcIzd1bW5dwctL5Og3lY9eBAroMuhIfQFprD+636mdb
49nL77MD6zic10Z3qWOHeGVaK27FYqnJIUp3DBn3RimvXhFuOX/iBYuDsqKMiZ/aCqHcBN9gNNEU
l96vRX/tMRTnzgthUdsGQ+ESbujYBdbIKpWgrlMzYXvbwDSwu6AGKE1opRqbsQTzyikMzATqAWVb
l0/vkkN8YfbgTGB3vradjJmmouCzcT7VABUaMX4twraJU2LJT06dfU7ZtIlhY4lFfNbIOdGl07c3
BLxN5WeBvql201to6EhGSvWU6X9IGFRsZKMHQiQsEJNUAZXSnf19Mt/rPH+B8OqT/Tdd5KwHngOz
KyG9p1q0Q+fGdycD7K0I/o4BWEZY8kKc9Ww+lhFjxhQ4cwGWTRPExyCelz7Un8Yas7qc8TsuW7HT
v9n3yIOzpek7jUGDw7GRcWA51dpzQJ0qHVWkmekBh/5v6fX7ykVtVVQvHl5V+mEAGUzGpwV/BJrB
waoOGuOdft6N2AVHQw8vvfgMqU88490TLdJT7Muj7piHESwdYk3wGKDVcxrrezIo7GKY9L73uhCz
iBW62MdGcsVxrkj+KiB3btii+WLMcdTbNt0K97nFMdJ0yaer5vEh1Zwnw8DIcMHl1fsV/lsya4Cg
xHq09E8hmJG9atCJDCSmuxHM2FK/QeK7mYmxZQtuTHlkptlV9lryo3oiRxeMqGDpeyaWfmLlY4IS
T9t+Nj9GA19NzlVW9NqWM3wNKD0Ae0n2p8UayhGLyUx/cGDMUOW7DCpGeEsiJMomSfaqr3dMDgJ8
Yic0EdOlSzKK22XTIihwOBY4HiBPc18DkAncXTNt/uLYrL38EaAuzy5tPt2Y0G8X+heuLRs/AXxq
dWbWKENVhbNOHYiFvI0GjtcCK77sXvTeIWNu3kLcG6tlExXRXyrnVVuzvVrM9Zb54lFjijA6xHFz
jPz8dbQF1FIJo7U/SUqymOJoqsXWTJNtUs/QDFzw1zhwqY2S9JTZxUYsyuRYh8Y37GbpIGaIN9ZY
Pg0uBhjxzMwe0iospkMbBVyv/Dmugh5roirImUA2UNTpgiYMVWCQMQBhrw4QwNThzQQp54ENEQpM
ec2GF3CkEdy44N7PDYRQaEvwsqrxfuQHC27MhJ+jk8VWxHEAA6WG8NtUa9zvFOSjwF3FiG/sK2K9
iWrI4Obos00zW1cIqgPFJGxm6Erg7mjtvELu9CgkU8WmNhmPHXoMw/yqjWM4pBS/JzF8suIf0ukO
KXn00R54nzmR8+6yXHUqxxh7U9+iHycjLz95E9xmLK/kPWIIXdCqa6+zc64HbMKhRZf5eSJmxsf+
vjj9xeIhK/5hS/xey4UlY21mCOnL3P9nPM31ooPfPdj+TFVLRko3XIfZOeolUHoF2y3Xs2NbQO/w
I4Q84Rz+o7gCt+YgA2R2FitYlvrVQlzinA0LY8P0TVroiXaC36eq62fX7DYkNi4w4NL+CO/6sQGC
Hrx/WIfOcFRkUq1r+HS1DcaobcuePscn3M4H7VI3dUK4rIdEpf5WP5A5/U63NpM3H/U02vXhd+gz
annW1aAcN5j0r4zqXRJxkIMc9NrLoD1pzFSg9XjjpSLBvpneMllsYo9pywCXdybPETZLPKNlluVh
aAiP6irCGnFotIjgqf1nvXL3Vmrt2yj7iqCfzfpKi/FXZeCh87xlXJ9au962+Gp6Rb4ujfERZU4k
SQqErlMPYFBts2Z0uF+mm9V8ScbBcfbnhyEy0XpLJ7GuFYk3yMAmmLl2pkHKVGC18PdIp03oK1Np
HiBMRIwFXHwWs4JOt3EhG3MiSFIEDQwn8uda2ltQ8owGb6SqdbieDUbkKRL5sQBoGJ+6gRI1W4Uc
+f0I79Cn4urOLJB8sOElQDhbuD6T9jfXll1NAxehoVxE9mT5D/Z0F0W35qEZhrHNi+S59IddIzAP
zcBYKCqMRLkBXwWMRtv+CG3anvgJmh7Up8fORkOx5bsu9c33fBzZg5b/b4ZmVODClGO20TLXhDqQ
VLAGvw0GQeLmDm89x1jVwVxAVxDza6/LHxP1JrChGdIg84ygZqbjcQhvi3OIp3PKES2s9wyyr26n
Ty6PeNC1A0s2Tc8N6hit8x4WTVuXkCyQ1FGsTBBqdWrMAh8jgVwAHerUHspqDhZYreYcPVbc+iZk
dI2x6SDnQMckWINIUxIgKrhcOPhjujGYasrPvUwE/uMXUZIpbq4XqGDxJe0vuX8BaSzCnOhhqCJB
qt1rEpnsCax7eOpdN3A5Vjtbvzm+DcHo1ucwcplz1I4Lmv7JfRJSeHIlbPWKLNKdcRkcUjfiW063
ygnmYnplVPQz0CaTNIC4tUH9kqBdMdGU8+vqLlU9ShOHhzH4JBgjl9POGRFP6zB58YYnEb9YsIon
TG4nhGp5WFw7aEJVZu81j2Ek/rXIAjoXEG0rYM0i+4WQDoe4N+Ek4f0lfyaFvhM/6m2YcSiaj4DB
07ILYBcpgQKyht66GPafeqV5+tjhil+tMz6knpRbtdp7Fu+MEKb9zWD+jjTBIcVQ7nX7iNZclh6A
+JmZRufdW2ytzNeUd23X8UFB4BGHrIE7dBNuVZmUJ0Rb0uMrnQPO3eXeTwlw5KU0Tw39jPmfEkn3
9acewpoGd6a6h+aLAXHZ9tlbsCD74k0o9GUOiuY3bPEszbYxAnPDfuN00ZcQDlN07xuEYRO9SMt4
3sAJvW4YZMFs5WFqznHoOywa7o78Fxnzvhnqk2VmB0eJ41iuEXyyatLW8aIHsn0z4YSoknaS5zAv
iAdlYYEjLVgtV7V/juGQt3xl4b/wah+kbDYmfAi7fs9AljKgg3asX6Xnpg+UsXx+BCVo1MxSPKsF
5XH8tS49sNcfhadI6NU+8p+9BJIXUx/VFlXGfsZSnvfjMtFtmm9rBstxqqPhni3ctAaqKnC4hklw
Jf/pFgpjrkMLVX43n3hXVLsufTwqu6V4rFtGDSMyH3Lpmzdz2KXRIWNOOeKfMH/n+PkQWsb31sot
FdUaslM40bshXC6ocwTeOIZ5X7DJ9UoXzP6hYdbl9kzY8K23j2a08T/r5MoIQg7DKoVvma6WD+G+
stbZB4RS/kBQAnlCwY2HmXlpTexhaRzSafUwx9dmvjVdAQWRSa7xpsC+qSlePFPsXHESwAB1/dXm
/h71FluWAQQ18qrX2i26Ny1EyD5rP9qIOsk+cfPBiTolSqjFIAXIRXC2M2Z1K8TFobxYfrpqfZRu
l76Uay5q+hsNsRp4fsVJNti3pIUGZ6McbCKVysfd2HFwN79qwSWDkr+v+fzaDFL6oyAkBbDZGRBh
aOynCcYMAGW0iE0KXDwY+AVrA4KyoGOpz4nYG4B2Akd1fbqhX9aBu/WRXlcu28jbmF7/CVmy+O/W
hSktEWAw9S1boJ9N7+gHn9+zaUnEACuNIIwnFbnf9nMzvlolREzesOVqjx4MSgZoJUh0PV5UNWFz
ktRUqDUZsDljQ1irnkUJBFhAoTPMKYXdzujhX+4kfnFQG6Be9ZjhMWTblhNKr+K7Ts4OHPJkVyZP
6oQRS3+s9O6BexwyOCI8iUnb4v3Lsel1SxXUgOYWR3tv4sVqo063uzMgF9ZLeg9LBtzjj+Wdpe9i
hs5Vl18jJWcskZCksIbRRVrZzqG3EPN9bmSQjcWa1TrPzqGcl3WVQHtLFT8bs6USuC58LDhUInRW
U/ypbuXU/EklsWfVxuDT6taPxJygxUyATilJOP7bV/6c9NcQXrmFwXkEh7di+mLy0zdTe5pKKgxW
HnTU9lfjwvaS3wxFdBQlmy6Bh0VoLATkSb5V5a+DBwYVNFHX3OEM8Ir0W3J7MUIdjB09dpr9uoxN
+OdMfoVcVh2BdQ4EaiZVVIzOBQ4HGR8lC7jmhpNMOqZ6YBWtNCeY3bcBLhRX4AOUwBa3HhjTNZZW
hfGh1TzJ8lyJdK+Vy7NXyQ3iWNSEsV8eeH/e7O3aQexbq2fWo8aERMJYGCq43SolpmJ5XpKbp64t
iG5qKoYsmi+LuAFK8ceGWGzAI5ZoeIPXQ1oijglh3n/HYzAMf54JuKYhz8LBjbltZKb7cHG+jeVk
DSn0H4TC/ptDY5oyg64JXeo2s+0H6tLsTcoMonn9TDx6SgPvRqtWpysCv+g1Liz/IAEJ1VJzuQga
SZruPXa64wwfSUIWzjJq64lJBzEllEXoifjFYL/mbaBD9UaOwzNuZ9TYmB2heh62tbiHHbancjpH
G/qBdU4pRzCLjWfEuCu4u1wTdgsduC/v7XjXs28bVhgvTaO/ZBZQM0gdfArzheU5fE5zzXZU5slw
xtXJYr4ZuredGR7VHHWVWQU6XpMsbo9EpBayejzBbf7KUsjlnh+09KFqs+cIhOktpjdVGE3spRC6
aCV2U0jQccWEu2HauXwr6pQCzTutPIX9M/RUji7Hfaya5FkQ5I2Pi22E3019dxekiBIfXnqlnHdb
VdTcJnL+r2cfh5GajCKLLHm4wg5zi5gCJwZ6gVC3ygF74rreSB+HDA6f+lT/+jylBptzz8Y3ArjZ
ob9IjKONd12JjUU4sRBLdEfupyE/BQBfZ+9VWBdvDWn9kUcbKtxK4b+A3SiyhPughFc53bVmbJwo
CAdx1DxAuJzI3e7UA5x20xRoSpBm0spr6QG3cboTP5sfK985Uh6sQ5wMAACKSM2o3nV+H9DCOsHD
Aft1jKrUqqMllNkbqzie35S3TA7gP1onA+uOvkcETrnRM+5t+piJc/cYDfNTlV8NPz2imntxB6oD
o96WevInly+JKE2Hhzgu19ols4yYkQhZ1biJtDX6+uzOFvmrmFHBgAHMsh90Y9fhpJ4+1sbuHfPz
bNmX6Im6tda9TjYS5V1DsZ8d8+Ej7k/t9OTKV8GMjBJzBtYMpw1EUw7k2fGArZj1UWXxeMyqeraL
JrBKhh+riWsAKKK6O/anP3xUmNJEWB7jkp2t2mTNjhifpl/8NBZrC00tztYWRGisXj/g0yYYGSbb
HCFl9MjkYGSEg+sqFbfYZeLAvCEvkJncS1y2F/k1xaCXh4IQKQpqzMoZiHrgvtA7NhUqBQOEBcIL
QjOVXsWCYnAe4Vdckz2DN42AcNsx2Wvx3o7QFbbxnoW9UTViLMRBUvBowiXe4iJeXH2FXUTf4jiw
Jt0AK5K+WMF0zYdHiKvIH25OsXUwEB24Rnn/hf7nOnBQoAdE/FSPhmuQP5pNDGaXPFjecnbsR/g+
klkqIL78SGs7aLX4IHTSjcDPai9lcEMFkVm7jNm9nmfwI/Bt7dYOYUA2sxkqtxoxujp+nLDdixSH
GqwUrArv4/QcUhvxrWFFQGmU1HbwHZ6oRWCH6MjsTXtFCsKU0sXVx5w2ypf//Obqzz8++WoRAHBt
vZeEGfvgYOKqiPTvzDKh20F9NCm/fxuWLwez/PX1b8MhYtR2H1wGg3HmP0DTpc3QcC5wCNQaStoq
stHEOjzLed/XBuPWkkCzfQZ9WEdcqmZWnF/qGKvUgDrsVu1AwKFPVBRKYz6AQ+BtTZ3lEwKA9jpm
PiioRG1gD2/iZkA0RMfoPxsYv7mY/3JnJcMzeoF7z1zVe5g5hh6M20xL8zD+IwNmj74Ft9rJuXa4
E48bBx9d7LRf8sMcIMwITwR1yde8QhucMyIAUxmJDWcl8jzw/xnLNUKMwEo5zqETRuSb1JEBFFts
Rk7fvDc3ozMzBERXGtQJ3kJeyLWK2Yz+5OiEaHovwIsPVX8sm5KgVfslqdtAtfGmkZ+foL2vFzQc
FTxRAn/hnvSn5NxNxIKcZ8i8FubHk+LfROts7I8pp3DE+YoFFh8nelSMCAUFhfZjXqC/be+ZwMAq
XcirRhoXbusIiV7cbUNomqx3SPpj8RLa29Qbd40OxS8N18BQDKiZ9w/wr5jiVNjwQAQb6vads6SM
f6aPqX6/UKIMsA9tEClBp1mbRtADSlsezt6z0qj32xrsrjmrgQA9oYUJKnxW3qwC7Ctb7sfOJJCI
PS/CR52Tqi0mZL0knsP0DAGMPCalJfPWP3v6pnP0dtLDoM/FqG9sbpn17XbjVnB+Rf/j6Lx2Wle3
KPxEltzLbVzTE5LQbiJggXvvfvr9eUtHRxwtDgT7L3OOOUoPHqSmTmv6MEXCzo0QrRHZFaPEcNJ2
W+vzEe+Jjhu8MjUbcSzBa2+mou+r7pRo5EcnoBWvCnkq0bM6VWSfoS7Bin4lS04N7IpdB5FkMHC6
ANSXOWnlJr0I2rmN6Wt1qFiaCj8cLHZxYCbMbBoleYM5ELP4UJlXukpkjeY2LV62+qTstR6WQ2r5
qvoi/kgWGraJrI0xcQsKKjYEV3zI4h05pURwm5Z7ErYR7qsggH0GwvMoeI46BxV0SxGCgUGXhEo5
WvXiu7A9snwNgcVdBYDRNaZp2a1d9hYensm4k2GDCbQFFem4wi4VdhpO/5x0yCEpZ2Ew4mH3vMng
bUo70hV+WViuzYwDsO9pmw/OHCN6n/HJ6pmicbEDX/VwKRP9aZfwKU02dbyqZJcFU7PbDKpo6L/h
k3YB8XDJKWIWfy0AGM+zqRL7M4VRWScIWrgBxbxnvIP887gCfIDTIenp0GwI3Ijlt5lWTREx4ID6
GhYxiNGvGV4iSad24Bal17SSnmkVjMvnI1KJ4kn+CeO0kfGCKEhuCLlVZD17idFhR51fa6v3FmMt
MSQ2RIWbg/sw3LhFZ7DiLe/UY1ThDa0b6rS1OuerIv80LF8xYEOw163kSwXjn4CXo/bY6shhyjdd
2lnKK4e9B2iIcqrFj4NgJADzhSmDLH5md8kLjX2THqZZJVVv9jCQsEoKRVM9ce3Ef9oI+fgXpcRC
CKh+Tsxdp/s4b3covLIfJhqV9hXWXnUbdD+a/yJyzcODqaPkOuUZboX8HTfC8cqr+NCI0MKE6QGt
C1qO5ghvhDONR2w1oMlR1OHgJMnfhfpALq+mvsH8hoabdZqu/z/Q38IDwalQHxQMfiFxUBwFVGgt
vkBMVmAKh+jcKNdtipdi/gf0Tr/Pj4dKrmg0RVSSUEwYjnj5o/m2jDvbbbZYhbRixfK2qsmVMDng
S/ItCcs6A8buzoAGllKJj+ywnoBPnDNk6MIfyCBoF/ad0sLj1QPZgl1IEtNqIb3RqYbi+C2C5044
jgCF2Y9bipqgwdhbchO+AHQjbwjZsDDjRgjIIUc0YysAumD3+3SS+sGko0t9rUTK6cTn+a2pf4GG
tfGFpV/2aLy/c/EWtZckPw3dZzVsw1vEEOsmvtGEym/ZJ/NY/OUf/C/aMXxTGM/+cVdpFG2VnYPP
rQYym5H2HhMC1F2LLVlfPCLpdeHDrRiPMuBBNNaX1KJ6ldVDr+GTaVJ0hTlEXOhz6gBgZgRj7iad
m0vHhBcT6yQvGTXoGj1Ji1qjanHi1xsvGxADiisiWZjXhjfS+tbG6kdKJwzpFExv/rDuaPPTgv1d
/sRwTNbtNlzcFYWrcBKoOI/n5IjCE/lBZc5Op6JH/apoQpbxFWGbiYXoAi/uuYag9NzlerEZVqGJ
8chXlViou0IcZDh0PzHzrA2OBU8PmRlNGN9RFw0mLdCUMm+hlFDONdggBi7FMmJghK+Dxo8Lox9S
iBYsLbr8GdQOayGCgFaZsGrz4FQ0aqA142mMiqMKCoVCyqJ1h7M7p/PHMiIR5uyppzooWOaN8SPo
KBdjAh2wpQ5/RnPwKTZSxrIwxae49MbcLzm4IJHYGQgFR+ZbyU+Ll6c79iM6+I2pbBtynzKB9uhn
QhkF98hc+x39u0YFUILkNRDFIPonpcbf8VqUbzHARW2+yuvZ3tOB6psc8HVRn4xZd3IC4MkNWqcE
2U4/PSMj49bRgUYcNoX+0I3Bk1O8BzEKc2BVFBb0Pi78DlKDWb6pBZ5+pfvkYa3lVcg8tUKZJKUX
i0pfwulqeUbQoHSMqJhZo8+GuZYxYVpPZvi10LPxWtNIvMz1D5mBSl0Pv205OJhTolLV4bLC9p+x
bexlFDpFdO+ZwqX1vh+2pfwbW/KboYHFo917EtLQwC8bm4v03PZsxanl+koG+qklSl8Mi6hV63Ot
KiTZ+EWm1S2hM4wyRkfUq/2hk0kZDv2q9YAzGawmEw6Ljgj1s3CNvwiTT1bV5DCaAXdmMojpiX0S
yl8gPAOxIU0bR8r2CZa0RiziFmdSm2/+z8Jw+eNxU0xxxA3JR6WJCJE4ph2nJxZYOb4x2iON1Uvc
ssfaGIv9pdnr2vJe9Gx4QqSHfkEWtNf1EUk/jf10VcGklxzfP+15zkOJafFyWxGmsH63FAxMVQ8H
yO6vMvah8icwGhFq9dCg/kWAVQX+T+tNfDrsuTycATCIlCAR7hXMuNLi00KMZ6DMFl6XQaTf/8TP
YIXLWCtW53HZIxqt1DedFlB9WPFxWs767DEY1OrbUzyGeEhn+5QhsPS8xoi+EVeB22TQ6TuJuI8o
/CyT8lo/wizf6Q2nEeaFq7DbrOa3WM/8nNl7u14RceZHFL0hZR1DSogLdpmfk+FhGo/eC4k7wIyy
PMT0w8BgLXTVZNngq0aPyUhG7D9CFtbzI9SS6/jajx/VsB/ij7lE2qPZlcDsDb2f0RDqJiCCZoqA
3CY+ZJbp69pwBhHB8NXS9mV6mAdfnA0/s94SgLKiwWNxwDwNOgk60pI9dy80BIbvFJQSY4ciR7Ql
o+mrDzqM3A25kRH88sWwLnpcU3Apxz5LcbKeCIUr0TQ9XfUZNQDWYzCxnmt2dlJVW7U0j8P4Uik+
s7d9psJtlj/Su4Af0JMwzBxvQVw3x+G5G0dk77HNg8TinisyTg7xrJ0EoudGso/6DN9MTl9TUIEK
S8AwddcTpVabRJsVwk0s3NwquKoOYn0YLKol7NnkEK0PpVz0Xq5OIDUDRubsxZOI5fJjsXwtfYnY
Hgsu39k50l3NeJk/M7BCTXkUECO77trIuAEz8cE+XT1ZN/KYsFcoYAbj5k07/4HxfA1ZejN+0yM/
YXIsG0gez19lG78tiTsR9w43GEb53/Nh3GGI8R+Ta+gXvhUyWOZIAOaP6rM5auOmx4KbbuVj+Gjf
2jf5Rf8kNgUSifidPBTCVTfQuIUfyvQTc7k3dB9Yx9GLnk32Jmr+3F5Tp9BxIGva1J/ov8eatdnN
joGVgZz+tKhAWkhOEfRFJspRoWHTBZkpKm81VCdkmhvDuMdjuRkhyyRnmRF7xyC8A2oaOob8GBfK
xgnjMaE4U1uqyrhREWoXtIBJv0NClSADsU5dDRChHseEUlXA/2L8MXPjRZJRI9KQPxq+ZSKJPOiF
+6JD04fwlkc1hrgYkwkB5z4stLjxpyGQ9C2cOKynHHQHsrZD4MSKXTpfIFCHm/3pMF3juxNWvEnA
M/96fiY7yEGK9BsXpO69q+J1SA58T5pse8OmpKF3qTDSgGSU7Zbunaa4NUekTzEDvebYEX6jvlvp
bxyC8yzD24izecpKGrN/GczQomuuMfwaQbhWKhIrZganUJC9IsrcGXJ+rFW+tZqpYL8Yy4zB6rcR
SEtRtItErzBK6bmoCFrv4CBRIo1zcWn09lRy//Z162C3BAGtTfSgeJJ79sKQrhQq7Dn26y+Y+uIw
/oqZ9+zP63gQmlyd7peWNpDqjQEOGd009CFHHbFYjbOumcyO39BEhFDsMRt2kN0xUWWIwRvHQxas
36JHApsmypa0X5M/0JXQZkQMru3mowcvYLiH9W+0aTHiFSHahcZzU1faVklwCq4FdHaXGe2RvF+3
favJTBeQBIK2NKZKUzOyXFzpkd5w3e53g6XZQ/4zZUUgSTD1BnDGVb+nv1xCoI+qHNyiZWxlcZQk
sYYUAYPxntaVNNaVHSZy2YsJXFHFawWJMS+5xMqDwoCTRWgO0+RSiYd4obSk7GCwyTChsGC/4IEK
TJN8mmxdoXyNK3xzcbmsvZGY4McTQ687qkvHIrO6PkB3s9oXc4EQjdOSNKSO8bxnIR58+k+pEWWx
8oRQT0tf/MqUIFQzh3SB4Wgnflh4P4U9uTNYSmTNT56+FlHlI9e6t4jpF45OwDNqFjsBUZQN8kn+
QrqPNNzLtHn2M3+6DfaKo98XuKlgKpWCwiRpua0h/CaZwVG8NeTfiHgWrQoW6RDmW81Ujhq/hZ/M
vIr5WTaBKal0pJ8Qm90yt+wJL9seT+gOmujEgqmJ315pTAMha0lymNutUJ10q1wtirwUckRFeWB0
sSPHuack5KQr7103+9OnmvSXTssuUsNoKaqC4Zn55gyfsTogiAxCEBc1P82gwnPzWP1nyAMQGaTi
cjahQ1VpFGNLOEaEJ6NUNa3nm2rNl5T84R5VvTysWIGnFZ94VK4s5CLlg1e/RWx+GQqwEEHvxbgJ
yQMlHzvIG0gTnxpJc6SiYYyFbEiLFLzCsFgpblMIGmUQVUNcrUUDn6nfGdvI6tQtBpFl8zBGKB+S
HVOXwF/rSt1VxXcVvqnS5kfiWzvGZ6MU+hEI4Nw43bRS+vDFLIYTUorrXINRFNmLgc5BkU9K0h/U
2mLMiltZ2xzVPH2ZG+uQsx8yi76sd1UkkGg8ziVOYcU62sq/ozLbxat3hOJFw2xLJhQtzihLma/1
TGDKKPuVlByVfg8upD6WpvWwrpTkB6QiJtudj8XSphL4JLCTy173KnW4NPFpEWQ3lB/4CMgWg6wN
rqDz9Pl8zcit1cRAX66SCoGhPpnScopEbjTGm7PxIU7dbpzr3UR6eCw3J0Vqb2UUxDDpk5L7qkQH
AR1keuunq4WSJxxbWx2YgaVupo1+PBteRmefr1HHXg9hNMM/ih+IeDJj0lK6RoVF3EkXycBBnND2
7lhagTqqGLkR5u7LrYtJs8qIkIufb8y1e4HKqsArm++F0MxkcpP3oysmFqYsOCKQRKU8IqhhE0aY
sLUdcagO67nB7sXbCrXj90DulvEPBLDUTz18LoNzwyJWD8fE4i7PHxB4JwI4JvAOGbuOBekbPGgs
AraYjmovIGFSsoOUZzkmrEYo+2AA6KQ5kmHm4FMBR6+4tJmHnIlBrkgAAORn6EsfcN8sRKKQ0GFi
4en3DecJ0i+YW/JlvnfZjgO1gwJnwNRwcIJXtxPrkcYPvhiwL54Q6AspqoVAIWCQcyHx0VrB5ltg
7XG2kLwxnLgEsiporz1bK4IGE0TdXkHPgpHvfEDCCTFR4tYjkkrxEg5Z9v3itCo8/aMeXwSEe9qO
ZgpiqHiOq+s8ndToIpPJxB1R8dYDddqN8h76eZr5HCBx74yqo0iuBLnqDysyJvHkAGJNOQSq4bYS
ZzN2frYyvzBglrRNCdwsXCzVi1DpG64Ca2oMLMRrhBelznCjyi4+QE7wEvvWoInDI1ng0EDPwECW
cOfMHn/QONYLDRfJopBmpD15HzHsyS3nAwBcccJyjflX7rX3tcf2JeZ3QrCQ5EdgAh2mtmuGX315
7xBYmQRICv4TuyMUblSEbsykD00TftgsL9StTnGQ/sVf+IHRHebEMGb/+tJFaFBYnw2HtAofYKda
bmmARG0jtj5YL6Guwz6Ug1Hd5cYJZGpYo7w3zIq3xYoCw861jB3k4ZSi1nT4HdbdcPD79hZUtbYs
BWl4T+Vjq+xSkPXmFZVZEp4Yc4GIPbMtPuojuNnSg9bcVJzzADwWVhmmuJTqN3oJcD+mAjKTyWkJ
yp+Sqxec6IS/hH4z7/p4D0ccES+c1JQh6q9O5TUxusb6mhj4xbeMI3/TYu4SjBnZ9CXi770KAmR6
VP9y54MjVfMmPEiSj3EM2ALtXrgSqFG82KPgIdFkeVeDB4WQ6R0lqIG9wrA12r1MxtcMIANKvCeZ
MMXusIL6zokdxL81Doy5HU2vIVQtMbYC5ZskcbK4OWtxxu+loOmC1nRmknpMByYmnrkJBXzkohwu
/v9a7A5D5nXmtsDLg1GiOzIQFjgqUD06zCwzSLo0AYx9uFEL9D54CvmleMZKtmuhk22GOpBR1rwS
KM10VKIGPsIMyaWgJR0KL3nEbVCnQoaZLccqLlso1z2FgbTxEhNU3wY4ciyLt0p9MCs+wTzIQTH6
Xd8fRJiJuvkeccqlWyH00+G7mPe5AqPFR7LDZNh6W0C8rvFeJ0sVyd/kkdrqdwqTBjxNKKBgxjCU
swtiTwAh5pMxEa0N0MTV6Mbllr90TTp97oR3Am+Ve06MrIyO1YmAOnFOqxyItTx/oFKthid+0bVL
OxIqb4vkIOCLQaaBYbM0VUQnNwWM1go65PUYBWRYYKE4thVeL8IwidYCC1Mivw1+9A90uPTaPVcH
NDBSgBparx7ICUEgMu+N1GBXbeOKBAeQpT4CfYCKXdCTLhUGQ5vw90X9YPIWfc3vEjaT/UvYBenA
yXUwlde0AwDFJMivdbc7Wlvxhe7LUuxJZnCDrE2+0n0pRAboTt0e5eYoLWdLvuLAa0YIwh2NFSM6
MgNxjgbVSVIHw5qGl6i58BRXbod8iJn3Ji6WBMRTpN1uwm4LgC9z2uENzVqooFNyxwvrudC4K52B
R8ohTQ6z4TJTt62XEQU9sA8oy+ZM7VvRhuHigHp5sfsvDgrpGwZR+psRJJncMb2HcveLafKsbJqZ
F73+dsYImDZ2DC6hSRo+YeLs3N7Dxqh9x5evRgSn4AeCJtaOvte5C2BeH2hECAgviwGT9nhRZicv
PWK98WKW5T0XAYwoWBPgH8jmYtwXWpvjkG03J34MTsuKutIPAkVzpBO/Ek4BHiDQQKLFQXKYfMi/
IOaqfuFuUaD2C8BfW8Y68REAC5OFZYu5f0j8W7nVZa9auXUuX+hQremvaURR9mClBRgJbhwD1NqS
7M5HlnmlYTDkmP9yVsOXvHJhNlXrl5/UYeNA4+GtUjLifhh3c11gWM/e3cYozlhq6PolDLSYHTA/
8yIEyz8ijxh9zCb8tFwusoAuk5xldkjQMjUDK5Vd2Atw7gRxkyE/CBC5HxPM2yk0p2NoYBfR4Z92
rDLKcmGGCYikUcYuhn8CqALmMwgDHzBmD99zUXWW+GWS/3X6lzYx5WcD4iZgtvK2HKE7tN+a9cTs
JwwSSJS11O87/Z4jf53I9egfEOsbBjtv2U//YBbFgGUNsFS69aseNzG0nFdKXv5Y3E54ztyzBtYQ
F3YNREl6NZBLNtn0RkVA6qD+T92OF/EM3/Of4VKqDm/xo9sDwCBahydOVctpCwm6kPG19FDVQokr
bvOD1wKTKPknvqpf1j79FF707fyR3eYT7wOEUwpRBtpweWiv8V/EX59OcpV0X+gR+RbzT9Q3kEqm
59prZuso71DDWFHthHAXJn47LnROyCn0rdYlE6HgMfb2ZwJfCTruCleouFwhz7Q27Jb+tSdW/Une
a24L7zIg+UbjtpCukfbPuHFl35n7IMf4zD/7q/ya3fXr9APBCxXg8xoRY8k1YZCpS05iYL4gzFEp
nt7hgCKCHDa0a3gJnyEY+NGuDtRjSI+AO7lp16at4ST9v28/Vz2WWbPpYFNEnhknB8Oq2HkioXoh
4ZtBOP/7HyHnLVM0OhckzwRfIzNzYojkkt8IOywdsCIpkJj1B6zIcawoKH47N8HLNvd4YjCx1C+e
WT9Rc2xow2cxYHwARZCBivpFQgkWH2kIkl/Z+C+d1Wte26itSsk3sRalYv0x8C5ovZAKtYF5vwEH
Ua+4vS3vTEfi13yfES5o7aQ/QBzpr3uR1yy8h/HD07ZaIAWgykB6Z1jOHdrwaQxHsNbDipK3uCsU
rtzu+qa6g4NjNTS+rpRk7iAHy0J0Dxo3Ji8dfHDYgNze1T/OY6DVnpOOY+hVyZiq2gQLm7Ao3VoM
OADHdR3wpfVTM87m7lN2vbFP8Zs2HeM9jo66vMOeIiVCmmJscYHY+le9tpM7Nz3WGyZ5VQ0G65tp
K8lMYGDfA97DE4Qlc+gjzBSc5MKSAn5lXg4C1oO9sBT5hH/J3eq5O6BrcBq7/HCsk/hj8YQ0///v
8sT9XN3Rvudw7SnyaAIZYgEPrt9QsJpbh5cHHLJWndCacHzRPcg9cDT5JFAqSpysqD0v0wH7/nPj
Erbw93TmRwnkAJuVhOrmNVuLTHdgjHxeYx3oV5f1+tIJtto2EfNCfG83KfRJql64T19PjIFxRdf3
PGgWDWyc3oKI7YqveGr3X83dAOQnMjFys3/dgeR4lsF70QU6DxmgiQgQtFMpjoH7mSlZTD/DFUif
BcrjYVkP82E1TMK9a7BZizovf50S2JFCnoDDpFIDJTTdVRMWbtoHYdw1xYvbToEaHqd33nhJjvXr
/GW851+RDMPHEX4ya7v8/3ewPiAo9K/Rv/z/lAs+XLy47Hc+SP4ivgo/KSOe3Db/+K3Ybjhraizc
Uf6MLwS7kOfnkxagrYaA355WEsQXfzWnBixnv/S1l4GR9Wlq3XLZ8oPFpWcqwfJ4LN0WCfyz+4wA
J/BsDFQi15Ydrg7Y4ySpl8aBVW7VECWDb67ZTz63Fc0SAs6nDFLvKBQFacA2rrNdEfkYfwkYxxFz
aDAr2CrZsQyh8O6R57dHgaDzDtdZ3+ovg3bMUze8chdC50srasJdHeH/7imjpyNPxT8E9kV5SNRt
VG7n4VglZ7V4ETkMm1s73pv0Lo93bFq4aflNNUyu1RwX7kSPt9FeNA84cJTpBTUGwgCNjwDJxTwM
ZPXqRxU57HOC8XkMMQ+ZPvrhXA5na7ho+rGfyNSw50+8y0vlaHTbjhzmAu8X6HJXMd8ZpFMaL112
mOvTGB876UTnMgC5GrumDAQcQ7HYqPdt55vSqyh4nCkQIxeM58P+3tCXpsJLSfGKfco4Zr6FPLt4
yQeeEruQHTPPL/ojH51KpM1fbIsTG4i2xWAFLaXOpyy3Uf6dQdGjQDQQ6ob7utoMSG4qtj0zX/Kt
NQIRle0ceVXM0JX50ARTp43w/5RCe6528fhXVYeC4qvJfqxmsnstACaCyuBFxOIs4/aZHY2ExU7R
jloQF5rSy6b7oJ1E6plp26Y2+MWT/nck9YahFpmIeAZjjaLoByG+lP0ll0htw3do/i6GI5Nxo/Sq
KGjpU2cfCBeFTUQ0CL4+Rgfy4MErMb5iUt4x3Sa9Q8dLA246JH0/zHBDYogp2HLykUwfpmALW6j/
FuTX9jZahwaTgp1SemLtpphkZa8xvN8Wgdsm/enxbUn8XkKT4kRk/RD1RcQL49HaT6JAynfDqW0Z
ZmNIehbKRzodungf997C3He+iKLNN2IoCT+wFuz5eTdBeHSb877xYREqDCtIVOVK5Iz4HNJXTfgd
qGwa40ABQOEvUpkQBT9Di4MPR0jZ6MR/jYEByDHVRf65QKi3tpPQGMAz0vRt9tPlPBmBpb60Ewq9
n7BnMtT/vgpQfQTYOZmMUWOFGSZrbROJuyH+F0IKh58EyI/h9zTdG/E9T6G5YaOwbaOPGs5UN54s
ZPA0RqHiG9FXpBzC7ruu/j0ZGxbKq6S8zt1hJsE9w8AZy2BuZT7+63QFqsFAmrtDwk5uF3cvHLfP
AVaVPYUBNpBQknTDTquLKO/wb8mwHLyjYULu2eJN/YEr78BKRlG4DcWt1rJ0wFlcbpaq38X1PkLg
CmzZkHlUQ03Lm1MoovaELWG6oC/WvM8shKiBDJUpUqCOY1Dhmbhmo1fJr0njWmgKRpeGMEIPKaen
cTxqeHz3hIQQWHCohVNtvqnzTmWpmelJE+51DL/3kw2vmFdZCAqVH3Y3kHm2t1h6b1r4SHCxp13C
FGmd1KiYdqq81foJH5UEW+Yn8n7Kj3V6oo1vE3Y8+3tVDIKpRG6r/uueb9Z87pJgNXpVTjG9C6Rh
xdWfHlpUFJWATYx9LKp2EDECgnKQIbdZgk8tu688AOQPLckqWCOcLQPDpmwvZr5hQXO7UOOCdWn7
Z4TRDILaTXeLWAjU0f2rCGBGS6SBdO1MmvnvAkOOgu4AC9gNd0k5ObwVaBBMwHB3fTK8c2wma+FZ
/xGuFx1t/mu5l5TNfBOyS0djP6+MFLF1TOnUl8fa2PG6Jho4uFjLJetGZl+Ii9G2mV8NzszCVj9i
pJ0I9JyHp86wb8K3i+lykCFgmhFQBTgYpEz4GloTMjXoDPogKs5P87Q3G5ptBz5CPTBWacJAlx/Q
aGp1qyf3Gq81XCcNwWM2M/wwXGbYnuih3ff7cSTRa5uAbRJlVW4XrhzNyQc8Mjc42ZTDvhkYhEOZ
ZtJghw9scGa6bXzCV/n23rxXxCGme5EQ8OicWvcQ+fX0zxICNlUR3bL4Vx9/JeVmxRd9Yu58M8WX
Hl8PuSWV57IwAsMbYplQ9THP/qyUnWxwoNvIvhOoqONJnw/RNS4dwTzT5vQale53Gl81IBpSMxNP
0LDCgWCCodquRYtD0qXMcrmjs+Jzrj7n4g+ftkxd/DwHVfUZw2zmkOW7m5Z/Oa8DmpQaBSpnZwsH
r/KeySlKGEYC19KO4kEH8IYzakESaATth7qCY+zpawQB9rdm4VDBFhedFFUcE/cifAUjsgTc+Kq9
OJ5res224fGbb2FziTsPtmS5KtD8NWoRgF71uSQItsY9stFttTuN4i7RXAXzpJBQhkcq+Qarj0kl
IeMpV2x7M1IXFk65qnNLfFgZ8VJSz6jlY7ea7wkHxrxt4M/KB57Lqsil/3A6HAWQqC3nRYWrofzF
8ocW7Y3Wz4evOA0Q4V054OQG5bf7BGtuZkhy7U1jpRfo3L08XwtTKq2KxxrZyFMLwmwW0AwquOBJ
v57BCNZdAnjqsCfqZCtMRy3GE6l8R2RS1udYesPqDb3vJulmvGERhgiPMD9k0d2oPFHY181eZpZt
IWNYFKoEuzTuqhJkzArNGbvcA0x0xt3Mt0N0s8phCC/P0MvSh4jaMtpXA63DdjYOcXkQC1tq9pRA
vX6ZloNUBcKaMns91+3rM3uzkheLQkVJvsLomokHDeYYZdhXY/xGcEGr7JAyzjMg8bla4oqyXZ4H
QrihHYFyWOxKF3CVhz/16L32wuRDFlivNhTEeDqubxzQnvS69XY3PX7iHFcQRt3Z4kZ1OV0aFLGa
G3cBXgAjbagGvJDIfh5/DdWfkW2TGB9i8d1ifmcs78yx4XjAwJDJmlO82diV2QFhnlT4wxP3Ypcw
J4iZlkZVyTPHqfUR41C84AwPFNGfIp5g03xaPbgqg3USltXL0LES3iYSquMgxJDOHqE14Sex6b5x
dmSWQD7q78x8pgOBXY5W7vezl69OMBvYiRYh8lD4hz+kWZhuPQThfbBuWv0bxdeF3KhpW1DuZIj2
vIY6wKTO1iHPOzlaGU5Y7EZMP90uMFA5rekciCycnUwJElwHJldR3pvlBctYprkEgEEDCXFY3LHX
wmvxbVi3LnzP8KAxAx1ua/5TL/8QTEXcpFHk9kxjCixrKAuU+J9Ow1E8kvAv5tDJnvhQZmAf2BkL
6OBmf0k3RW1PM7RPsAs6EthQSIEOuOMlFZUXjDK73WsAgC3iqoBOkB9hlbiEOArDQPzLO2oFmyBc
GXcTYWVaQPekN/xJUW1L7vJbjFwrG5YACCUn0gAoD+T1LA4zUwtOUpAKmSQfRBEw2WAsYdgMWHk0
AJCyAGBwhWY4eIDUmCizAk3RqWdPbVwcWJ+2hrYyTy6AQpKyZcICWqMWPtwDEfZe48iMY6AfMI4Q
LjM+I+kL54wvmI4uv8DXmdWHkv50PCwdtUASIX24NGipyYhJ/byDV/xDkcRxQyYqJEMMYDmUjSwI
s4PWvSDCIrhVrnbIX3SCipl/qhhyu/pCWUhECe666ILw5neq/EiYFbClIJK1cWhy39D3BNt06Raf
CAEaHyQ91TGEP6n+ZFvxj/g2wl4D0f7B9VmQfRoLAHPuvZVmDWEaTjbnIqnM66PF4n+Z/NVDndjd
yAbO5gUTyMgLIXMNdl/CIr0IECrxM71BWZWhiDkqsyFmZwggDfv5BUTDq8WEG5gjxn6LH4NOULUV
niLeR/DD3ts39VQHndMd2AOusQdd+2jgozZv/TdMGguJEXOmMxbR5b59MwowbE9HpFs6yeDKhmf8
0z+1LTo8qbDL9SZiDOmYnMkbyE+EVpZKMAzBbHoZRF7+VFoW5jesHDzZVgvP9e+vZTvtNxCK8o9Z
JiTJhkuVSMdF87ivNJXTMIBYpktO85oEKB6QabTMZ0jB/uW3wrm1OsKkUOiR/4lL2AavI1RbECd2
C552mtv3OyRLM6vauPBNmGFo0Cg1n5DfaHUEsA2a+XPEZv2kSTFhx8DxUF0sFrBAwZ8VpGOA3f5K
8Ctmp8zjyIFlo0cuAhEcIqBKA4Q+zcPqQJCuY9W1BQe8MRwc6JjEVyuOtVzC23Of3pYLnYCp4x7p
xLjx3Jsj8eFHianlpTsOqLwdBIItfswZnh/QbdYn1ZBPCUuvIl3SlgDkdS//IeIRtm+Y2moQ4h6N
p+1mubWznf5p9w5zC8W2fqBYAbJ19/yUQfwBMARkiVz9D2goYGmnH2yUz3HfuuJp3FkZLGo7/Ia5
pYBfTxv1DR3LAp4GGORooTd8ziYnAVHGkDKHB8u5OcEggRPAKRC5Dc/6oO/LS36nOYK3DuJm4ne4
voHwggOj+hPxGOBJP2IscuB6PvoRR+tNEvBqlsznKI0C7TWZNnCRG94x0nXFRtv3gFUMa5C/mKME
Ukv/PQmb8ZvffeheFwoALz+33fqpjcTpPtP35chzYz3FI1NT/JrYfPQ/sA6k32zCbMvtOpKPoLp2
f0uHluw2QzYhRY6wIsPlNysgpwjLyHOBmsUUEILMeyF4y7nOHFn1RsmnmiEly4AVihLMsjuqOx0j
I3fhlHXArFKmBcUKzWrsxsieGcpEDpAX8BdIFHiUFDmwr9UR4pMdfsWrvyuVHrkm2g1XhyQBrVzP
Wib2agOsZ2fY89hQmCEohe/ljcLWYLnHHg2XxQC28RQWrOYZxEThVgAbiL4fiperYB9HEjjEPtDn
CgnZRr9i4tDSam7YQWzZ6AFGdIZeHkFaRs6buPWbfDUJTvkC4QJDAjNG4L10Nmht/Uqa77jRlUC4
c0saCSxijxOon93G8of0MLwX78AD+oNKPv7D//wqU2Rw3OGwgCsIp3AJFr6OmPmCz0DTnBDNwoRp
fb/DZ6/73VWEL9M6Ei+I+p00XAABepJbccVCLgWRxozZxVKV05Mk4BARzTtcWuu1Prf3/hzteFLI
OporhruQEYbTcFxWvepmeEn/1XR7SLh4rZAHtgvZppxCv1hQRuFWGNF4+kl2mhEt/GtxliLuA806
Mx/I8Yx63iluc1SXapAyjHYhppUiiSkuZxgnj5S6KZQ0Iu+QG6HcSTwtwWISz+uQEodZN0ygxOX8
tDpQBMLGsU9BtuvEI3IDBjystkBHTf/LNoMl/P9RhliWsypu1yMJj3IWC1Bgcx9/kdoi25k2hGtF
ohMOjsnUkfkqcjVeMVF1H3UMXOTGCpb1vjg5E5Fkg9PxkTEXIg2WbEzoNNSreJL9i9+axFcomzY6
Osq/brsmYq4kTcBs2vvyj/McUzzEsMCrHIfKOjfgw3C1aBLYJTRaskK4cWY69q9yDQYn3601nKi3
8R7UOlv8xLWbrkA+Kp0Tvz2b/0g6rx1ntSQKPxESYOKtwTjn3DfI7vZPMjnz9PNxRhodnZnpbmNg
7121agULBgmEugCRxFKtj0bL7Mn1rBTvAHYiIqcbfZHKT2BcEdvlaNGnn/GDa0ZX9MK0alhwsn1m
W54ybjKDvHaJChrw8GBU65TAMZCYApg0fQZN179WLrvUwKzUjK3OfBfi2Y0OaBe0A3M8kNqWioDQ
RuAnHgGdDoNFvgtMEUSqx8mGfpmFW/1lfyPvT521nW28Kp4yMB5eK1Cbj9KFwaXXXmt3xzLvmRVQ
pnHY7aD5/iZM4d545JPJ2q15bhA4yPiO9iVzKp+Xb6OpO1goqNfQNTLBYtKm4tDDjaNcNGY+gBdj
F//Mzw8qKZlLTHuJeR8/Hr86nNGQw6zHSaQ2XlJB66IsctkZKcreBo5AyzG7dQ+YHoQH1XCyFFNp
W4NoCV0dJi3YnYJc2o4geeMmgYXmpcnvUnPzo2OBQwkEZTbkJwxwr8bf0FaVeS7RDDt4Dqk47Rzh
hnjNLIeNTOmChgIBt4rE5JCB++Yz4xlnJ7285/1xHNCZZJ5hXwA655jkgkQH/3uUkxNj9SZZ5vqM
2LYUbz6MBVUMNfAuAxmxIjjGR3eTP0SWAmyke3g2aLuM8R4H15TDBKsdy+W5vVNKR8Z4IosFe46p
hvzlV4ZvNM15wQDFj8n+lN3DyOJ2fw+N0764fw0bDYuKploYeYVY6wn44PwLb/7N3YDj8xrhm5sq
a5FCTIPOahZnXf2p9GOdTUFrINqLsHtVkoTgqz4zdVEbh3iylpXdKWot2DwMhAtSGeDnpdDd3RE7
tUUS7lDAeFsXh3xpMZgoO84p6TM/UjSi8YNLRi/EYFjRXXR1dRUd7loDEWQjGxYGJqH1QsaGnzhK
SHroaqWNZh4CedXX11zFl+asIjZush8puRTmVgZpMQIavwVM2pG5P46hmFn4waFKrmxD8uTRYKEA
FYP8NSAwd60Jy/+U6hPQ0anebczS4lyAHyz9kahb5EfjhkaV0TokciPfgj8R2ZHaPbYEWGegBvWn
hYFSC93rT0cTHpc/oVtbyJC+u8L4SbHB/gThn6YdiMWuMlDiFB4CsfWw72Bn0PyOvKJvTsF3aOkS
4ie3+T/C+lyodrJyGLRV3RD3bXWk8AgYMVpZCMltUXnbFiTciH5MTpxEuDfuDtZfTs6Bjx/jzK3n
TBgpjOiv6rkLTa41rg0xUqAfc6Hfl8a7YU6r4/D10XEZMOY0OUFDF4BP1joWPiqavbafS+kC1o8R
3b4I4PEpJ0Fds9xbJFL5oi+a5i0T/32Dk672gzBtABYysQfEsc00nRhScHb6JtuoX+DnrxrYRNxT
bNtgFTOBbiln0++76jaiC9lqoeGynzyQQzVoWIEgdeNZy5hxguozxpcROvTAml526gBXlHaZEtzl
LWXGJhnnSwZn9YwZwIAtgYaPaLgXWwDhBReuMVzgX3yoLO3TReQ+vuAjeYxdtI8Iv9tKgSPTvfP2
irIz6uDyM+TuaVXfPGNeO7E8EHgy59vDBYnDOUQ3uIajrkOVThGlqpT8VBpEjcYeqnuXbBNjK3i7
IsTe7pz2S6kYiUIhdmbylsmSFt6g6Y3+6hBdqCI3yXcvVffAXGeYlpCIVW8Gkx5COnbBtdQeydi0
eI/IH/lBDEZiZO+s7xpdnLz6lttE3Rj+ykwXEBkkg7j2NXYsZrkWe6iWC5HNxfdu9dfn8NkY3VL7
7kLh4ssnuAcTIhCFiwiE1D6H8frZtseI4g6hdb2TeltDgdBKoOZLoz5mhRMiu8XlFtiBnOJbp/zX
bBHiKs3VzlGAeREBd1Oc8Ck/YaYOC6ZCbk3CIpmbI8kRA0MrnpPYLfQLxFJIZKGewb/D2EVFXp8s
iwxc8CeCf5YuVNgp7OcKLzBUIMc15jKJex08jb1OUAFUky9/1XEZEs8z1Esc+idN4f23qoIptY3i
1i8uDTkF+G2s4WqWfwijWbu0jCom3ylW7/MahywocPgCok1Vt3BIiEhqzGUTnDJzTmD7l+RUQvEo
bZHhr4J4loUz8kPEdBF+Ku0QV2v3k8DRwzSMgTWTfHgEDP4f6kFE9CNcvgQPQH6Vf2vGDx6qhxik
fdYS5Byr2yTYePWN0AyiCDHuLHBlG53vICd3wRdvJdvV1gGDzHRlotSgRQJ+HmxJd5IeLu18Yv54
4VaLVynE7RJe3yqR/qAUIUaqa5tjOILIQ60PMYaIYvY4UlzY+e4JtqQDbTbUlRGwgHaaMaOqR8Kr
LtoSGilorJiZIHmM7OEuK2esP2ECdSR8AMG6YyXG30Is3ljUZMytGA1PxR0OjxKjNJwaaUQQjCIv
n/aIy5nZ0bXSPI51Mb2Ih5UAI+YvzAAoN5imWNAWcA+kbmO9Q4yKKP9QFIJe777qjMmPQ5nW7cUd
JVZOeDxQzchyskuXjCCrJKYTchEhbUidT/ENWiJSPaAKuGa8LoQHibvuP+S5UPmMpVqtgAqY3VNI
Us8VkJEetJEFkjaqgMoZ4O1g/c2P4P8PcE+yBCEWo3wkQA2D60BjjdEHrJjMorDTS+pBNHNTGiRI
dZ0IGRLpO5kspGXis2ClVK/peH7r/59iDDYzEnbBDKXVyMPhCmxdH8Ua3F10Hmz1VLs8Puh3HDA4
iUKsRU/Bma6+hX4DJS+ESvtks1RTW2to2GyfjU5yWo/1zzoaKx+kwXIz++azHmW9gvYfgGYqfnSJ
0OqRXtkhDzWdAPAC6hUSMSR87HPfY2U6WAvCau4Vm8RNhDjYF5BFQ+kxWp197W+LWZxFrYIjC8T2
LofXNC2x0IE1TbgDkOHIXEshuVFfcz/Yy4+EAI0UYBIjYZRD2b2F+Gdy3xr6BRvENp/M9MguJjin
zniKE+LSQ3vsWjQOR/Q3TFCtloQuyAqUfVMCNeb9GyNG+W282z2gCCogIJUyoDq15JFdRn+HP9G0
+bhrZq0FfcN/aANtCI1Pe66OGIypry96x3/qCTHOqE0C2ge8Zt7yW0MlgYo3/x6BTql0nwADWYcz
51R4Uo3zP83TM7IPmXkkOi0gRBM3Ous/ZxI7XXId7HffN1IT/wxHDa4auSYNJvtEpkZO/gvShhMA
VK5JPoNVgTktx1Qwm9xbTHE0DqG9AZEQbqMCvIr8wGHqp3MvG4Zc8EdHCiH1DdQQ3vR+C187BV+D
rGdTVLOH8U6xPrO3iNfMk8wr7A7GCjCfLhEkIEN3b3DfWPAZO/HI/pyy1CvEFbR67BUdpeROAf9j
aPeUcK7m1UiZMs1yCO4QbvkaJEO6FsEbZCjh0lxzlZT9ZJEhobghP2IP/sLZYCHzWphYvsFUA5/k
xJsq9Sy7c5vn/JRN9w2PgfcaMQW2ac902+xZl/BZSs/hnyqoe2EBUZWQ5UCQR34rqqxJuaAnr+W5
CYUfxE9zTH8Wew4/G0IP+sfEA2MBUAjxJ9sWc/pMNNHEfwLAKCy72sZFDdKwRWsuXKK3xhQDYIP5
JEo+eq5shsUcrT5QMeJyYDLICZh80VH9Ked4jj6XDElMa/B3QpEG1bGZQqnhYUCE1TL820ZoRWF7
+NLZjrwgnZUx0ltALxiFqUB/lE8b+QQfoKGq59DEIDLB38xpe6zLZuQ8NzjT2I06Q87C3hhD3cEJ
g2FyAjl8RsSQMnGYnpIYzgvEGIwtQXrT35nQJ6lT81kJna+zGGzl22CszdhR4TdOSqtvF8DObjs2
U+wb7DssR5cMRv4f0L6RTgmCxT/VU+Zg4O6iu4GITW0g2HwKjgQRDgf1ToalDx+NJKE/DgQkWpOf
/Je3oIeA1gMk2bpmQ4llUFDDssb0LLEg/GcSX2fZpg4dWYUImxFxP6d1oAXhxKI7ZRRkBLjRc+ep
0kZ6evevw8Iblhg+mLMJXDwNHftMb4gJGvF4pBRha3fhAn6ugEk7HiCUqRUJ1Y6CZhS0nwcB2KbC
iKPNUncSyPfSu9bhXAtxzaWSmsqMlBv8c/5j7+oYh3HnQWgZMKzEvXQy38YnhqVM9CMxdr+MZykf
9a27QZSwJunjNEDIQ0KOGbIFn5AZOpMA8ZUfWf4h1RPhV7wza46Q8kSX27zx1OKWS29iMEHU/sM9
xGv2jK8BXFbZUkBbPWxsUJhYYLGDh4sW7kI2A298AiLAFqoYjpJxMEGZNw15gpAkA1bmVHz5vzWd
NIx7QgkMBCrWCKigyrmy9LnBbPXoRiCH+qwEdoq/Hg2HNxVuJJNgasWW0493ChcDfoDiwKfkwHuh
G+fvA9VROJ5KdO8yfHcgnBIKNCKekU3sv/EMw10pfFNQwATGhxBSMZsHk44JgNwvqh8DNznmqRO6
sXG/hIMKLkFR3JzxIKeBVgEB8X3gtcvGlyajYBnpYFPwBdZfapkzsMELNOxVtOGSWbj85zQSoJ8t
ti4wAsZpCPT/URkznqzYTl4YZcTNgqEaZYcAvdTCUUaiZqBB+Y9LawgUDHBY7G7NMGrf3DkEltVd
fmLHFFrGk109fDOIkk7dPT62n/wIXzq/1lusN+4soII6h/3jyh/njvMpEBcmzA3GCh9o4bsOod0K
J9YUUsnR2mPaXJJDtOtvoYPRqV2fymOC6ZdlPuAJnuJTfysu2s18i1sA3Gs7V675j/YUTnzZ9JN+
qjPyTDckrgIkYMQ5eEZ8No+Ju87D5wHhx8A9UN/yB60vOwIKMCq/9qpgo09VNYZyjU0wfGMqP/0O
wPJHPaO81E137i6M7viF7s9/9i/5xiwApnZ3wWYbEs2/7JAf6536ANQVfFJXLHlHv8yD+r942QUK
nFYf8a3shrN67h4QbdKd+M9/FhfxFTC0x4fOAZVYA1l9j5MlgCmvNxUiVAOw5Zf0m4zjTXDTBRzq
R8sEHvLh0+hJBab0+o+N+gKkGw7p/buKzi2i2Ys+b3bxs77oK5Y3KZoxLe+DaIple262IsMJfxte
hWcyY7apbMLFsM2OzVVz3F1zxZGigpkDwYMimj0pn+rPUSrGmKA8u/pUA5eHeo+p1kbatC/YpDtg
27mNC8r2ezWfzRXGWnTO98MVIL455ufqVBzTc/zunu4r/gciyqATTPG70XHhZIsE3qsh68+wqcAT
jSOjxamKHBAmwIMdv+VTvR5UfNNA+vFqcUBYozfMJwYELa8arQii4ylzDByLfnO2IjaIcCnHM+pw
8w+M2IA3DqzTTfN98/FAe2sY6Jb4Nnn7IZIz9fwHf8nTMCEl6HaK+JE3Qntxxv2CJQLfRrf2mN/V
pXCI15M9Xqj0BoAHEEL/UG/ShYy8eZAHtigmZhCCIZ5COf5vKJNhF0C5f5ee/TvdJz/KPTibT9AZ
bVe+ZdrqK27NH1B/0BMMHQHlwA51Bt+OQIWcWDGHgE4ROc4DQdUltifkIeM5anPEUh0wY/DD6d5n
k3lyErsjGd4C4UR32LHC+UV+HVb8s6BsBI26DRfsYhFasTEIwPsg0pyS/GQ4lQ/uM/qhQIvRtLE8
4mt1HxbqgnCLH25m9ZD26m/nzzjD5Y+0kBbtNf807+CqbtUf4SrsWHDRCpms8Nbf9UlfQ0s/abeR
y/qqb/IMLJoewoGOzohF2bLTM31oLsUZPQhaBfbT9EglxkrkblLfwVfqT/GdB839UtkC2S631KsU
wOpn8unzWfMB8dHezc+KijTfK2zNbDlbcHpgfP5bXsybD69GTTuIUUE2/T54/2C7sOtATm/+WO8J
ResPDKuXwLx3Ynn/zU8HHMKAv2Z+Y43DtX9IolokOCmZMXAreDDTziMAEIE/uysOzeSywPiwIcRB
/QiozGJeVSumMXxHnPxAoJqDiZH/z5U3WMT7zOJljGvHlZk/DC6ChWUbl/oZMM/+659s3MMblEcj
+AmoVLFRuaAdBPkykDky70cCxq7Ll8Y3BYXUqPc0M5yV5pILDdZBhy3/aiZqKBKV8UWzCEgTaBqR
0KKRBCKCsMcEvucNshIDsGI8G/xz9uY16BbDEnI9ZDp0KoG6i4YVhDXMJtPuKGIcABetIvfJdQwB
YZPj5lv6BkqR6p/AF+fchR2fW0wGS8z8TDKluCewxizzH+G2HKz9A2qscPXfDTeVybmOTwhqyyk9
FxgiJQJcppamDhWSN73kcxYieuOIlgXJFW5EFsutq6gLRhGRII1DWf5frHgoBwesEgOsdeGEYxM3
DQCexy6eyQF5GRagHvA90CQeNjed12x8VcftHR9JovbgtgJakYTCHoyCienNF4IKtSuwNMw65uEO
RLqknnUAIjZ9MVw94okQcWCoRHYZ/xXElN/gt+vK4Y/pmKNliwsHq8qTy6Z0utQ/GFfJZF0Y7Mdo
bqCPjmA1a1P5cA7FbfrRmmyfKNGq/JhwbxKJA1bCyJi3JADNvKgBM6Ae03OslqHsCRAr8gT1KY4d
2aMIkXdVFzGl9ApWmnnV6xOUWnhJEodcPg0kEDBsfune0WnbmWexGRYUQ8y2fn2KQg3IcAo4dNH/
2zRZYOVbIHcOf6QpG/mz3oyWP2zRj+rVnyEpEmTH1sVmL11xAOcyVTSDLDXmoignLipbeW29OqQQ
wHnBDMIOH2OiZcReboTjpsEB8BFd77bZJscchyDQqYjpuzOe3iA32ojyC7dPc4wHp4GTibNjDRuR
4CIuyi4yKOrLssa5wlLgU2O1CtWarGUAXAhxuUIe645Q4/9PNyg8p5MKhZM1Rhx1DeMvSP0Nengf
NeISS7iyxU5pJcF9rh0KaPSuXrBzNRwenGRAtLZqB+dlGvb3iAjCJVZoHjJuguAi07lYFYcDuEU9
y5M1yT0S7InokhNIE+HoSWwJsohViRUbXAdGwZkww0y8azYKXxjeFLfFl5dB8ZQaUomuXmnPIMpa
5UUpt9iCBuJOq+fsjFT95kJlIBX/+tSB8Lxc1DQms/Ebxl59cR+orHkZW22bYmMBhxq6sAIbqN36
jT0RdgLKg1OorOFGmuUOzbGOOV63li9ZZQndTVfnHQm4tun0IpoNu2bvUBbyWXGhkq9Ec0U3wS4x
OlWe8UkLsxkD/sGwurf5otr+hgvW/GQFAZ6+hgiYZEkygj7hMg/qMptYeEOemzcIiuGNKOXUW4rp
NtkHPBtG9NvhlCxgR2y8p/DiD8tA+dL0+zJfwuwbI1HYsF1UGCjHcxPRbL8Rym2jkQ2xVYyrDE1s
mBMfDcgLX988YnjhYiNgygB4yacOqTcUZrJ0uCqBAZV4iUYr9bZga+GMMKibFwKeaj61+63pmPsi
rMFodwrbVPiH0x6obRS9o8kZ3Q2gAG9RqjMRXgquXT8NtBYIcO6MS3CH6tDwwW+jLkWTwbizQNo0
tj3uBn+CoFsATrgRESKWvsPWuX/EmDIWtkiUlbYkAeq7beSAxPqpobFrt7h43Fz5MEBw93JIpN4t
EVemFVmHw0yZbiRrdgW1mMOx5Z+c4vaqsFbhtGeE/aIcRQRyMMYyqneEfwgIWkBIZp+a8cPmVLJY
7eElXasPLQ+8ZCzOY20Zy5AnbH30Z2ZANGdglyszkGyXzAHgr1MNOQR1enDwhAVtZihT9M2lwTZo
YEJtixwenEP4YcM3MZopHPHBpC+Fcb/T0j0UqsjFMZyIFWDeahFX98zdjGRWYKC3iBoMpEGZ4UYf
fTcFkc182OLLGQx82+3pnzzO+QBndmb9GM0y5Tua/VQ05654x70RYZe2hngBG8ruk82AWXM8p13F
KdjfYaTCNA84wZ3F7TkZfpiDJMFSD5YclijbGQdX2sqnjpagfC9FYaqLWHIuaK7ofQgFhx2NJj+j
E99JNuF9nvTzlXZY6lYoo7MT0CEvH+eLtg+1uekgok6VlSnbZcdqnIUXqEJ/CLLHqBAdvX668skJ
gzPPixOdx/E6nXhKefItLzlfWMcifGwB/bkZnTj9MMXhP1iyTIRnAZUHSHvUfYqzziTR0MRgCdbr
rs6Y3U5NeWBm9uAMJKY4otZtGJKk68wFz6fKEX/q4k/J1sVXnLsU0H1GE9fsehDepKAhCQ8y01Kh
8hfGCzfSdanV9gTuWyQydAY6ynCdTJB6RjhzmIOx9jiQOmkhE/9VoteTa9/5chWt/EfwD6avZOia
UK7qG1LSVSjd89xjn9F02De5t0v8tUvMQ48In15pgr0HZE4Z46MQtoaqDrNU8BdmlL+xS3HxGqkr
YT4pL13EQYEVSwcS9R2jslw2E4YrqrnISsMKav+C4eq/Hri1oY93B3ZjgH547hJFkT8JXuNlKPUy
0KO5YqLh463C0qjX742OrjSEMuVGm6JSH4G7B+tlqQ4e1QBe2WFv5x21liTtBXQrsb/O06MwkMRd
lwgzc2aZcAqd3G3vcbl0ewBnFW+4bzRH7d0BnHX6uQAKHu1Yuuo4YBiUKvwr/tHuuhpieyJOjq6Z
3WvyT2MxvOpffR8oXWwLaNabPN/hG9OSFC0jWQvko3gw9Bv2VJKmwV6rSDwPFq1vzIewO45fpErp
ZzWYT6GE2M6JcwDJCVtmXjoGXjr4722Dzlyl7qUvWWTlxJZd2PcLoXc3LcJqDfakrz8nMgAjHpNG
s3RhldTrrlQ20AuUzjun1GhD855QmeYCbDD/7nWjqdqxKsQtEpEhnqOfCFApyVB6cKd2xvugmp4T
wWGMlBQXZGlOWrkzEQZ7tCVuRlkqxOkezX8vMpqVmDHizI+WLpcyUOfU/4SFOKvFGljen3ljO9ma
I/NU8XhNPPyXSa2J2QCTjDHXAPIRiw5SMtzOjMCcmUayCIu/hnTg1IeUIyAc0IUl8Q27spgs+IpJ
TIADvFdVwHPZaXQ0iPqGVEU1gJQsgSFqiIEHTHTIg75+H7EM5Khr55yGpUerRnoXrlXD7lsjUOWm
CLhrJ2pGeUrditeXzEbvo3Fzb3UkLrPvVagwEIUqptMl1BN1EZKcEkXX3CSb6QjZEV4zNk5fqdsX
5jOCpEnwOpdZJ+2WLDOGmdm86WjQq+/O5LkSlkcWFyIw6MBjgwzOzRAj3mXpEliJGgl7b7wfqM34
4ZxjMvnzvEtO1ZIK4oH4raUAjyoA30nTpVy+IpNrT4udmwFuq1wmU8Ag/PhNsYAKQoDdr9SzC/Vr
o3oYiLZ8t7bLVncaYW0EsY1IWDFkx4ORzPhvfJOT4Tfo3E3/becGSgejjbZpdg16Fk/cb/C4a8VP
FTw13zgU6VGDI9HwYLtrPgriMCrKs7ea8dSYzYnaTmjMlYfvsS+DD5MkbXx1ciuIbdfPk26nVXgE
EP0BTzKccNrB+wmNalbgzhKzE4mTh4Y1C+l70x8/liHTUvymx6oaFhmlSFM/xj+ga//G+fnofmdm
oygr2+owXH22kNR46N8W5hf58wBDAvYxPgbo7nq0yRo3jtjQrLB+CqrJAtrpfD65TnOJupKnMn5n
X2nnXzzY1Kg66CoWC6ipcHOXWQ9CMKwCvLVraap6yzApHB0inGd8uZunTBx9jmjcWOc3k/3IYFBP
8Kyl4Q2CI6DVx6O0TZx/w31N7xIBK/qMPl33LzLm2WSya2DsaiOvlsnEs0pIGxBMRinMWQnU9kh8
SJGmDO3VL2WrYSBhXELIq7qbXTOegszJ5hsVYwJjqtPLj+Fa4g4+mYoTCORJaNev6q89yVfgTapD
ZPeAlaAO3d1FHYGB39+w440How5v/YEQTIp+7s5Tp0mgXf5Tr9D8EtJkmFesc/03wJUaOX1/qOnD
uyTeGkgOxSAkPCukDZkEJz8nmkDLNykspC5d6Ww1aWPMe3z3YR4wY/jCgi/mHmmSA85aqlAtRH+l
GOrS8NeJJuLMiNd9+hGAxXxkPIJDdDhQO0nJiY5fIBaijO3Ay9HmEjJgGwj2XbKnmOxxYHmk3+IE
689blNEwyvg62AnDqKO6aQA5LLD1XEV9YWNAqqM9/jVh0mds7GyMVtUhyipMElwt9VpgfOXPmOgR
r8VNYN4WYV84/owCG4QqNrCbI51Y18EftuAuYOtBc04snrjx8mXrzt03rmkmfKqZsg5AMRgl4AiS
jXqtmKMrXxnFnA6SDKWJiqWMnX9fDQzI2JEHhx/TcJXlyjy0oJYa75J8xyOBYIP7PBNNCZNvz8FG
cfg0n8wq/V1wLjeTm/fwmbnQXmPFRM/Cr36KmiwCbubYLMJYKKIlMdy0O4K4iH9B6MBxUoSX4NJ0
x3xoZJE/gCzCZNKN/7069zDWhKKG9BObTG1sYqufkBKPYZliEUoIV882P63Bm8Injkx7kE35HiPu
tybDDKhCegXlkfrEwfEV2Zb+8kFPQM34YY/BNx84/mH4op7pePHW9BYKJlKNg2iVwTswXMm+z2kn
WMG58M4Z2aDqv6JqIDMxjmDcqyMCTHAwVdEIqpNtyJQDLa3ZuWcVQKqCZdnH4TIvsFLS4iXekVMl
fZT0tUnrP2hjp2UP/Xc0Do9wSqEENfHmm/gPPVu3LmrHccwkMZvVE2jy1dA7gUs6W9BcRPkfpdVE
BTxQ8eLN4CuUkrD3KYoy4sONgJC1VGFUL83dDLWmf/NLzZFF9zqhlOwqfzmBj6lIUA10bWNG4dv0
439+SzOAIL+rdqYQzwq3I3dM3U2SGByDKR5pOX6cQjdhAFSUmBh3+iE08ktdl9cIXcN3gg70CyMN
3ZuGjtoA5Rj/nm4IO8qJKDNnPaTPAK/DiXlpoxjpxiIhgXYw9L0cezNwGZNL90IYUJPzIIxTcmQ1
Kl6kuedU9DKuoqD84tROS2g5EoNZgciKRhCpS6AjZPnhm7Sfcc92K21TmQvJ+wHwqcN4JeCg02MY
nUVYkJrPBG74GPkkcGHN4quioPteqwqzDj1n1IOdE6QwEs9sDW6t5344qAxBWIhwr8cMB4MxlYnA
K47DVfH8JmS3s+f3cA6UGHqOsDBon/xW2RKTHY9g5Hjx5bzwZcBz7RzBO3cBRwUfSSAmOs3dBAL9
tn8Do8EhGBYT31wlJiyGhvjidKIim/JtdbKXEyC98JLxYwbOci1D1DoSmL+UB81klMTlfY383gsU
5LmmsXEbUE22PoIyAXdcFT8eoSrndaCAvcLcLg0NU7Dc1hudoJMUPgb04kr4iKTOm7FANLQBkplu
laQjaf4+lq5Qesds9DgTNiF2J2l5V/xnlm64UNw7EwOyNiMDgFUvjdcS+HjqGmgrjiH71qAqRJ/I
c9+UYcMI8LGBojJknV02TwEQYM09UBiH4o17mxDgpzv1DlaL5BEth1qxgxqtgmS2w9HU/zwG+iU4
zuimwzmzKV76P/nR/7KaoNQxFwGAJaALNBVTImaS0RwsOESd8Pt9pjv5A2TUvT1SAPOdulGuwhsE
ofqT2TwZKjCueUdXRlrUmOQiQYbkDFXre/oCTip32Vm/6/duk/32//otk2OWrwbXp73wYfSt/G1p
A64Hq4dypXTig/dAhtFfslPeTI1fkLF27z7wbEtO+aH7CaoLEKt0m9w6zRkYoVc9o2lG7Tfj0aOV
nLrrBoI/RA4s9Kfu/subemcxpOFLi66l8CNhCuInhS0h0KnwnQqxDlV5n4cvevvu1AOHfwFsJzow
izlcMPZdxDkGAQDbDYZaEUcLOc3TEDpjOW/Gf+s8TJdjEsDxxqGH0pP2ldQ0kjnIxHzgjDWqjhIg
xAB3VByK8dxojpRwkNy8C+8TpUusoX4wKa1UmDYuwtz6IOX3jHFNCvXJRUz4FQBMsvGQCXAfEG+h
fBRAMRXj2cPFlaMrtaivXMxr1v7kZcdbbUpnWf1N6b7wNaF3jMfp2cAmDVnVAN00qxQuxm9f7Gtm
xlKKG6xP7igrLfCxnw/EewbJtYWS06rnCNAzQyBWmDujeWLaOhDf3oGQRAHxmMK/sUug5kL9TZpy
W/IyK92f1lAqkWurgqYyw5Bp4HWrAYSNQfTjtpkXUoE1AVM7KSgufRScDbN8+31wMRthU4S8i1LR
H12d59GGkTpPcXNVyn6lcVMwN8cuHbN5QOAU3yaGUnJIfAJ8kxzticcOOvH8q8vCJrt9JVX6SdOu
bjr8yzi5pQAJleAeNT/lKFMXLe52lGzMuSRjzCdyZ7rvcg5h7ykg4TUrtnYmbBLsZEYk9CIxk7/x
o2OD8U0Hj6xiUithum7yGImsWGjF0oDNqTc/GmLdbpyCiAyq4mWXUyrSyAX5o1JBJsU15pahSM2x
NavTMLkEvPh+dW+R8lXCOk5OibrKun3Y7Qd4SqruIIT1HehjwGnFF7G/TTrOV7pKk32mrThcqR1H
ag+azc8AwntnrgIFp+JsVCDc28T5sclqsyZcyXuQrCR/Y1A5mIeBWti32oSCdhfg4h7MTRZI1M0r
7Zgzf25Hv224F1kGJkHgI2jYwtuOiD6C+HiJNbCcIPFhPrWEYQEnVhb+i3JXsB2HLIRyB/WNix/v
IlH5rrt4eJB3CNlNH2dSs8m3mOHvBsfU4DhRLSY8jPxhLIlP0k2QEzCj4S+CmbDv7ologOqRiIt2
Yqmr5vXd8VdqBFAphKQDdmfaZjJvAf+PJUL9Yakma0gotJ2xD7yBndjUZ/TmLsAsMUL0PNLSRzTd
42z3Z/1DuIJ2Ic63rgJFIJ4w03Ldr6ufyew7I98Sd+zywHfhqBHjk1ZSmQE+q/pRxv8fh8PJZNFi
YKjMK+KtVbJaphQ/6phtn6/G/LPJWUA0jmQoIgyB2QV+KN3aaLA5nCo2nQD8++ZOluYWfrbDKFu5
678MVaFFyNFhmbo3pA99Q6zP3hjYTbONSgq3ccR1xqj3gnHUImx/Fu6BbXsOqRNKyaRaI45o1H1R
nqXJq9C2ZBnCkK7bbQx/Sd3pATmws7Zf4fxZjl4RrQjO/1u5z6z7lNmLuGSzZUJH2jydEtToBKsG
4E28QhP9R2kXmWOijSL0Ys8XACk+exuFYWqzhRrNeB9pLlwiMcEmmZqSVtEN1tXdNG0gxvBerbTL
WNnRJUwN5J2zost+SVHCeFWKtzJX1cziD9R33oCyQSOz8T5i6kAVCiFzwFs5B/3KgPoBvyTygKQT
2w3XvYJpgQNFBxe5sp/rLtvO4tvduBoS/zR89VpkUNpP2N1UqEjQJX2nmFy1/CqkC4j/YbOD4NKY
jgrxuTxj2SzE2++wgZmHuaOqr/prhkZVfw/KIhOeVfeRKMQZe0GCyco7xx1PrP64GOUFC/zjaKTw
EUJzJVw47YZmJ+cvkStg6Lfvrw3KFSid2RIUJg4WDObCbGkmW0GwGJAhcoqHFWEPiC6hozUY3a6J
oZbzjZidOJGHZFvze5jlZvh+/CTZEr9dGzefQr1W/ib77rWPwhgdNzshn1GLUlGKlFy4vBr5K+2f
fndIJ47+Hon13WhWipAiARxhlFdeMdluMsK0xp5/jQsLwb9xycqHua5Ma38p+8tib0JLHc2oggWf
JmVLA1a5vsdSyXM33xJjl0uYL8TwY3R4RN/d9J3nJ+Z9XHb7M44ACcDAyw4nukv9nec6GXSbhpIV
4owq/bbdIihfAaOE7yzMbcDX0EnaA2VIn6/lT//BVLonVXQU7+FMyL2HAxNYrd2js4dn+KIks7UL
2Y6+RX91/LotMeBfm2Y3u6gbNgwLvetWxRpqKj3gnC45ALSj+sDOkkBpvLfQLJLMV98gVCHNatN1
vMP7afJLaSCvMmGLiRaGhsv+VdLUx0f5yooN/8aA92nyDOHsTDbpbouxVn4qj0T8kKvWz3DurO2Y
g37V00cyGkVsVjlI0YoHV+bBCx95KxbMoEX4y7kXwizjx/m1K9y7luAhaFFQjIo5RIVu5jHZxomK
+QSSOm2q7FJYu2hAeedWVOpetspSC2zM6h5xarcWznxQL21lFa2ltb9vD3AAtWW6VRcYh9nfeTQV
9oQ5P3tWB+VpMOemstHylbpLR+TYSPXI6N4hWM6YBDEyeURwz/AgK5z0hqgGeiL0Z7zNXhg97+MF
9+y7ZJgNhXwdsg+jo/kfSWe2pCgSheEnMkJFBW/ZBdncUG8MsRRxYRER9Onny57o6Z7uKksRM0+e
5V9oOZ0ozaD0IP9XqNddk5pjuybBYlED9n6vwD9C2tDyJRm2njIiQNqSeQeAZ+4bcE9u19hkIQ5W
1UI5osyFsmNvgRn10AFi+t2One+qng1IBbAwpmTCE4cxrTuZdQn6IOWKuHHYcOsqnHDxnoLHtnwF
AtKUL0HP/qg+D6B1NMr6n7kfzMsZ4oV9ijmw72pmT0ZO5XEGI2uGPCDAnZH/ddGNLwwMIy/T030z
CMdvXUKEVUOxjZT/HWYGc308oY8ob0WM3usFom4040N6neRKj3mz6ZbXE5ARj0k5u0/cuftxQPKp
glbhU6av4aa12mpAcpZjXbQX1dRUwBMpFmL12yrq9JExcGtVPkHLdhBxG6yuKAY6ks7uNPvRVAhl
DmzSrPauT10ZkwhWr9fZ6POoU/sWynYWNdGPQSQB88gtY6lZT/tns2mRBtA5rVixqH/NqARSG0TB
zfzuyTkQ9109nWqNuccWcMJ1C70vM6YxkKTZyECUdmr+YqrfHTmy/1oeNgKXcKY+qS2QZvptW5/5
mgXmwgG4SH8k+C0Os9b7zRAX1NJZYX2N22zkUAmPUeDXhmHPYLFsR5fnHi2bGfxT8xAqq9YbgH9m
zQgSnzbmpSrGqu4N6/VHgBVFVB9Zv+PtA5Bf4YCNzOyMUSXvQAm75GFyLLOSKKSsqSCfTmOuySW6
A9QPxtuJhkDH7GqCYCZvRNhY/SxRlHEZ/i5Ga87Tf2Cjp0F5M3Z5kqI1xm66Rq7lyHEkfgRKK0mj
CVj/5zJrRRcDRB9ysZvOwpbZ7AyoDz50bwFno8EB8NevA6o4Bz89pJ9VTj+1nhcBxCNAPkys4UNR
Kd7nP2tsNVN89EwIBlnrkS4AnnlaX/CBoqnNX4FqX+EZkPpDX5aW4PrvUDSa8NRrTCaXB4ShzGZD
H8IABy8bLRBLsGU02V7YIwj04BMYzNfJTZDj3/MLJZzKQOMElKmNeAoyq7AtOgNhnQ5NV6ZN89qv
N8TbwfbppCCG2IDJQ0dTSWc1i0xIbXdg3VFmKJyeDwUG/3CVVm8YYldxPGwUi5jgj84ABQk+WKqq
xR7XaD6w/MKV9QzZG/uPQIGTQBvQwPhNiBNfA2hJ6tseLNI9beE9MYGACHZfIGG5NyxjI599CCyD
xduG62HwM/7pa/5Ibmtg83olMN4AnKdmZ4e/GKc7LlVkhsPZNEIFgxMGBxEzs0QQWfZLxrywjFyA
2za+t/PMAVR0mi4OoZhAxmOO5YA8CAnsMZCzCN6oCSNoz5xIOQIcrzewXwAwXEM8S2cPFwo6y2SV
zRoAMAJWijRrikOTCuWV9cdWvft34yMUXKmQce1kmk92NutsFgT2p2MBD5U888mkBi1Ym9qAhZye
B181s5Qdc4OpgCa/k+e+S5jktCrN56mfFurwj+0NCQtUHLPhGRjKY/o3nFN0DoxycUUUGKUSJ1uT
3r6MwYUuvH5Y/axy08x78K05O4PR3RyhddGCFTfGyHVoA5/RD1V/NtLfMaBrC86balFO6KkFMTFk
gKKeVtU6Q9fAebk1Lk1dzDSG3gRMief6vq8lFTWCRTX/BpzmqsD4AukFc004zd0XVjOrlACH+jht
bweM0RphkF0xp4O1AEX+nFcmC7mxFLXnYL00e1Pp4SugZ/sQJoNZszEex3TNCgdlFcBikC3xwJ4/
PTZmvqlocAdpeHxtUMU3gWmQXnuH1VXWi5sYwxNQT+VG9kobdsv2Oe+HyAKf6l2+oSlkfc2c1g6f
+uQ0DLLVOIIFQzaS/kkOyB7Jr0mfgb5A9TJfNv0xoweQkRBtNQ2QL3PcES6mxvW+IsE+zDng5mMK
auA/rH1kGGGrT9X7/H0Zvi0OCBMK8xsvEJfmDKf68I9R6FuTrfscC/I8M2lPFlQa8xGuli8NkCSI
VB1Fg4S5vnX15QUvLZL4g44Pof+5DLA3MT6Y0HND204tPFjSsJ+JaiS5lZB87fRgIqDGxVlaQJok
QxmwSw70yVWk2g42OKX+LPWYiyOu1CkE5Hzz+mqTFe+zd4QSMkb89ghTCnh/eenDTlVQINXf6DxE
+DdQ7tq/qKamg2FFy5JWlrxnCB3R7PstemsOFMhAs6cjoO/sDpZu7l7N92waoKoTcJWZe49AnAmm
FTx7Ej2GwXaZkLotaEcBeAAVodMi2U9pG+njeeFdtYGprEcOzNf19YR4pkMzX+hgI5b2snMbAOIN
wQVEEFJdsnIbggz3lTsPv4bCLpfsK8crHIL4sSTvPC6GQPEp3HsarJlNRfqwGlgcX/5E75xhKE7U
gDUVDXwq4swC+HVD04I5HEj55jSR9PuZM8h+LAm0MMLeNmsGThHUAavTPk4NX9obornug9OhEtKZ
tKZ6/y8rRNetHw7Id8OX3Tm5mx+z+cf9xWBVES9hSqfKm/6WKBGerj4H4AwFUhPJUzbIYrD4XEZs
braKgHiazKR+ETwg6EcivH4SgDyRTGHu9zZvtKn7S+BpgBoUPJNUpFDeG4aFFCoz2Weftuv+pkB2
lJa1KiXVGj7AiLDpSy/NIBbOm+1gQR/4sUmhNoAnAASC5ak/PV99+muAXkE+E8FD+DjIcqaggT+2
AvlPMboOEpIJIOoGEYRTa4OBM2LteD5hYEgkumsydJb1l4tawf+BxyrEVuAMmr/1bw8E7+FgOJAg
GEUTBD/qhzs/JBWXvnw5zNPLCNB1qRjwORXjtn9buYGZvD3ZAi6KASxMxWqdqOsLYACDcR6/biyy
RpV1cMYaSRNlldXT02Wm913MG/mAYBFE6DYbmSn+5GDVvurlL7ocd319ja8a6mUbYq6glzFwbM3D
UD+ozsRMtSNyZNrx+FU3F57SpIzRLq2a6RegUkCfKB70vz/X3uVqzENzNQxJprmYzR8aaJr7Vdfi
tXhVvkrmo5cWInj8EBJZGkgcNfr7a9UlQjcWQCEegxa6nvMYEE38Fo+gFOWFhirXuZ7YIxuTP+4g
21QDf6Wth/++icoKDyk1VBVU4Px87cmbFv8fA7oAVKwxEuVr/y5Box3FEwOE0akN+DnxS6C5eDDI
Sx5KB8UsP3qGVMBxBMiVg8E4uP1Vc1AZeFUHxte6AlQNYeunqch277EEPiW95zUOsCyen0ZBb7Rz
gME64E1uoaSxM0xuk/gWZ5SGChi/xbVyg2zeoiWuNgdFJr4irp9RoQPWkH/9/14KnYORq8Wdy0DF
dvYM730TY/XL/akxEsqedIb19wYnxQ0SYqV/aBxmdP1VJxiGulDLKuyD+9rDSURnFiELLMZDKE3g
z7Jy113oWQEfTsNe4ULgHztgfxHkgU73MgHLIfBxfDAtgx5+0FtXWvXxLVMV/8r0m+QXKiQCU9JP
i5675x8tMcyMEZ3qegYMySuQt1rHrufqoQb4wxcQbTkqVhyIdGjaSkBv/Yq0B6gyIR+g1PbY6Y65
z3xxvL6JeZpWruUjY5LRzwe7cwNaafzWdN+/qwMJKqbhR+QHuA+ywwD442Mkm5nYrO0YDNZ/9xCZ
73W3Qvib4hQZDpuYUcxhiV0bUiqyU2hnmQWyct8sP+spAQHNDK1A/21Hxhn9qD5RVbwIuDUrL1sg
4O4/Uajxx+cRrZiA+THyD9gVBHWgIOdsfF/ea/HFrWwj+NcmYKonDd/URBWh167HF+B2xJfxRtwb
e3rmg0FOFM0VCCnjXUrSOXYmsFTjVzRd39eyn9vTqIdHqzPODSB3IJPaIrgdYUr96I6HfJjBMEFR
EDaL9Hejq60+E8jKgDYQb+kpBhJXE5iMy1uUo8iCGYYNi+MD9+nrpIcdcGOFo/y26qabA9q8b7D9
fqrAQf3qit13QfFAc0/RfkCTzPsytnEIjSnyLJ8wlY4TBIrvkNV1xR+BCEchEYsBjLWU1aCZfaab
HLo+TkLp4Rq1cKkzQPHZbyOwMor3HB8LBh592WGeQI3PQLGdC9+1Pp0iCH6c4qUSvzIoCliM5djb
kUn+mFIwlr+SKzx+6/S3lFIMspFJd9C8eUMaxD4Sf6kSS2JnkM2vJRYwWBfN8mJe9yKp9Yr+/NaB
7TN5kzz4CRBt6v164Wu0u0KoOfDuOl69Ro0Lon8je9V4dpXDA1KDQ/fJrjxXlIpAkjuvQIdX9j6Z
gyuVcMDNt72OxtIqe7uFtB588xwX8QqHqj/soBh8hRNsJ5+0Et9hX7aESfZQr8DAohWT+f0hS969
S3Gd+eWTNAWdOeIXnLkXVjW8Cw1AJkctriQkU2h4jOGIoQGFmAd0a5yCpwgPa8oAdxUOD7iVRvYD
MqsDIEWaozyCxwRjC248f9Bf1TnCWhC4Qt2NOTwsBhA0gi0LhKWES4Xc8kAbYZ2NTwk1CoGoJ5h4
lEEjslu2/d2A09DgrnIeFwY5M1fAny1pNIWkRC/R+wH90VLINGMilEEiCOqKQfpzgFoUBk0aPfKr
gjqEfsgs2BPfAUbSIhLQHWdTI9s2ZJoBjOXCaAGdW8Bj4LhBRoCoZzIDUakn04gPYOS/SIlI7XiC
y4B3CxObgS6aMLI66ROwtTeUndS+F/ZP9L8RCUKYx4S6z3yqpA1Ok8VTtiQR3Y0ejPr+6WWB8wFi
Fsz+tANIexou1EzwHuAcS/AJtElqGMVDg32dw/nl25L+A1b1heUmPiluEG16uTGbm9EDP5PqgAEf
kNM5rmHO5+atshD8AdPLJzhCzkJSQx4NsZlCgbsHWPDEJ8/dEtNOLuNqUp1BgH7EMtT2If2uWgxC
0KSJUDCdNNGr+XsCfHq5TYdyWma1fBbQQDI9LcwaMbAcwrVVyOSbIIrqczV0b8+I1sVNduifZ3cG
YRxMaL5A+1elBJMu+aDf18PdK6GDFXT0UrC8+fyMOrhFqKQ1cXnGqgm81YRZk9osn4GMah/i/PYQ
qh5TS9lk+miWnS2jmA4GhoAGTFMbbuTg68K+P9Ras8w9aUZL//S/6NiSynSsI7srgPbwJ9BoG8Jq
5GYCIX6rh9SZ7ITIEmOgHbN26LPowRNRSMNBmjJ5vq9PBCi1jUfm6Y3oywUvIciw1BL8Kbn99Q0F
FGiaARZOgMhZ3Hy9WJeubMHZkCYaMCCQKMMEf1SBUOnDOKMNQUvaUOY9n7J/PI1QR/quaa5zI1vg
MNSa4FgGGmSQOWhmzGLIdyFNnEtaZujDcPUUjpzbazaOxQZCFx0ALmM/ozPea+TOZi+o6Rm+gj7e
VMwEIL12lUG5NJkJRmsi2qG4XLScGsgRDq2f2V4e2971j8U+HgeHYvO4WRAiynKIiNUYxBt+cnkf
DY0HviolgnboZKe4LmIFz7yMEw/FS5pSdJXo+j00JIT+TeXYguqUxAcLIqiBKYwDDTUBZFLQjuXv
Qh2EAuah9Qf4RJjgwfvKhVkeObrCKBuwKFmOFB6yhEHHU94cWhybTVLuCZTvEfjr9+4LmmdknWFm
M/2rWyaBEJcNlr0isWAQvOqhMIPUIvg0oQqRJ+B7ihYtbPuLqC8Ej88Oq1MaprQnmPYoNx/8nUzx
VwFUf3CgxOAKnl8hMwOvirY6GLjmIp/uCxofd47PGr1+FOJoR6ojelGBcn7N+l61hqAO6SlFMhHb
+yU+CLQeZ/QIJpMhdAiStpdzp/lCafcw4eYybPo9PLjrSmorMi0p0T+4TVdShXmznqXnIe21MVHN
eOKE9MC8FXstBEhXRRtJowBArvhuxhhL48qZ0iEXBqiBhhE9OoZPn9cS3sUI8V3ksMZeg8IYtejH
HpLAjeFVgqQaBfiuH2QGRa7s0yfu/7aDkj1qUnenCLyYX6r3gdngzzf2fgOj5tb9FtzJFKnZJhy2
QDgCbiPYe1p3xW3TfHYY3wF6GYBq31UAbEvUlT5e77Flo30eEWu810eZkbdZNBa9lucZD3qZOU1/
FN/QgrgOktFtk7W7jlL6AX0FfWqXt3v4cAOFxLis3Xh+sNeE2JauzvS6+zHwu3cR4/QUG4jlW4l+
3/mwwA+RASF7vXsxzEfUCwnlu1V9rR6Pn1LvdxBGWL8KKjrxeED7x8FLrEznFZBSRZmDLXkENxTf
pLX8CeVhUsvhpNuxrfK+XsPKwnqdm3jlKNb62FD8HBTuOfEmd6vOzmzy+xTBHXOAFCi50bmO3svK
kV06HR7j1bgXD9dfr4lQxp3/VtT87nh+d4dckP9FRJWjzkft3KO5K+RZSjHUGs+n7pCI4vEscbGv
1/W6iCS2/Scpzs99uy727Zmoco8eyzzg5KXZ+waaF5VBuXxG4lfFo+T4eyaHiVrYLoKtz3+slSVt
56iKmKi1Xp9oFLT4KuspEzzvFcjJGPp4vZYweinWAxfG2zJftuvvut6LX/01vxB9cW5LgJeL3uJp
IRyznoSj2WAxXoA78zFYwY2pDBrUMwideSDFUtys7zxrvX4Ev5jnjfnbchAPEikZ8L3M+EEIcqtI
vINn1Kyb830/iFOagIC6aQrsBwmNTzraSXouk3es7N4J4T2WF99wMqebOlfmnwGYoM/9vu1Mxeqd
GCXdVnA4mJktpytEds1hNIwes+mpPvY3jV/78haC+GbISCRfCX+k5tgcr38t2dSq2WQL/LeQ6/3r
bdujOdx8Vq3/9T/BeN76zaIMpXmz+KyaBezZd9j6r7DxP6vb7hVWi2ohHt57G2VY88h68WYOdN1B
9+hvhhv+8u/P2w62ObDfY/9h5383WOw4Me9uO+Vy+2u5QgZeq3KFZ3N9lLf5Crru9e8D/papwkTR
5K285Wp3h4tygbtSMaX4E9fKK6DvsPj/SXrbkqc4OE87h7VQLbBi4fJKLleCwo88Bu0IXuX6J5u8
FnP9Y/8IRioc0BwfbvJdvZDmj13j57tu9Q7adb6U4jH4qaHB+Ce6R5VH/7RLBCH5JDmwdjQOR9bE
J668Zj2OGbOx0OroE3yWd9esnDerjxnO706DPo/rITMGcqqRNw62MrMpJk3jk3yant4z2XwH3GLk
Bxix4AC0feuU5J11M/4mVrt5hHyDt3/7e4QSYKw/IG15WCw+FHjhY3eYgChRfyvZfi8/4ZuP4BUy
18NBNngzPySkw+p/r8uoDibu0iaHC1/h168jSq6EnSX2Eesw53e5LFiVL6wFaLm16xdz0wcnnyvR
8nErR+yJag9Yq9p/z9V+Gr+X4qhft57YZV/2zTSZJjBcy2CaiK32CsSfBLlpUvKX778Xq9gucsIO
hlnES4o/6Luxi2nSsx3OfIUdP9Zlnos5eevJiUCo8SC22fkufkJOxNWKT4V/SPFzP2Zvid8EwPte
uI7xySUVFwuEkL4Uag0ijDz3UrwaJwVfr/ZMMPbQ38Qz/gsugh50bs+8FK/dnOV/DxM3iG8MYd8k
vNS/f7C374hSyAlAA8RRSZa4OpKepD6/qPL4OZldTk+/pxGf2Mx3XhYlmIz/NZ6IMWgvknNBNVTR
3CLiQCAWb+G5lxPxNuW4XEpElWYt4psUM5sTFyvz/przDQitmu0b7n9/DX7dJSVNBnyDG8dd78X1
vuVFxK1+cFe5eNJVpiaC1gxQdX8Odz+j832G7uLKxM+R6aGeuLwtH6xXHsd/1Zkx0Y0vAengbzAL
B/GdpUFo9wqUM5TVcBbunIczP+FEF2ZrZfdJhEcgYUr8Ejh6MeXpkneCRAfTIQxtZrk7DN7OfOqN
0ADW2i2F57xajZ3hdnRSgnwzjqB5R72omX/nE/M1GR0neX/TVm7ri3jU+kCJmFDd3TpC36vc/VY8
4oiJ6264vm5H5+tJYBH+fVLcc4LtirOXGX2BoDGfzyCuCMzP6BfPxu6bkwG9ninP1Wedcm6sCdvi
p7iflJrcez6HgBE15gacKZ5Y/AU/LX6xFCGCJdm+PvPMFbEiXwIqyFiQcgIXXJyDQpek2N+jQTzV
Yvpky2bbRaXLnHHxjl/8UnYHbtpz3cWf5JfwIdRnAD5drISHMIs4csRVZ3vEglhMKf8X+kA9TeJd
FGvRRb8bFdojTJXSiDVRgGYHDcqsCyAaGQnut8M+QSQzFYOjAKM9eXWdS1jUXVf341MItk+87Dhe
vrbpppxfV5jhHaJswTxVnBD15hCVAEAv6EWfrrORl8+Zdv1grqnfy9N/rQpCP7ZWC9B1JUdIvrr7
n3k3o/lvdduvgd+YZmvtrPQf9sPpzW7edH7FLgnR6d/pfixn79ln9QlZ5xyV6Mz8v2UhoYNKHSeP
H72abtWWRzwvx7P2ceqNbNAv117Ur+Yj7HMkGorkPQ8XRJMg9jRYkNAEiOlrc8DnkjGtcHkIBygZ
TU1m7GOKN/t6D4qhCzPoub+P/SFLt3NKyR5+ZgxeJ6vDALF5FaGyE6yvpYyg8xRKv/fYthCR8Cot
dzLwgJ2E2tx1lmZL5qhNJgzL+kjjFSLvaMCRYKFdU3aX9rDZHyb+taXZfpinN+c5colnpYxLjfai
sY1PMcMUePTTefUIqZgKoDMURZNl/440/TxTKYeeNKGBwcWgIcY6c93eeMb7Y+X+iDqoSgA+0p/Y
H2DRydzMyZU9EakMQCSR5P2K2QHaZBt2j4CkrbBI6hCvGyLWu8Qel97St9G5bEBJyBpIh4gvgi9o
ARjhuV46z59FPpghn3xdQiSdxhUGkXNUPAelfheaO186hw9Ux/9FQF6QR1cPQflcTe5uljkQkF+9
HQityQRKN7EaJiyOwo+Pz2tn5eKHVfdAm46DujVeQwhbamENx/qAWnWofSoDmVYZuzdlLj8EaguQ
HBIKPNcX563H6nB3r49gCLilBwNfx8NtfA9+bvMStJ7v13oPRtYNB+z7XxZlDiNCwAUdmSNPsbsl
hxBptQfnNBt3ij7wkesbuDR0+AYVuFe+LG4w74DICjksMyvARhlkPxMtTyX8CkFjTDjKAz6+OXoG
12eU5t3s8f0b4IKXtWCzICIPcYlCnlt5nUnogcDtiiuqPS9LouV0pRmQj8jablwXHyPUnoHM/X01
szE+hciQvg95UA0ZzNz+Dr9HMGIqfvtQTAJg7XiC8o3nYP32Dr0rga6mef5NmnJ3qH7Azl6AsLLw
MJT38pVeNz2f6wNqK3klpNbBd2q/X3MYpIJHMb2jgrcDo0uTqZf3dO/WP6ceZWXHcP2MCHQeDJku
AnsFl0eE9p/rE5UVRTmFgoxwJjARJEO9tpxjazKlncln8dQoQhDHfPVcMA1sOkoOSciLOWhtDNS7
YpygtpU9FwurbM1YD7wkD+xPwoaKB0YNyBwcV0k7aHWf8bMXGJVudjMbj/3xvdpsF7GV10zmhyE9
pO+OaR3WWBZVJ40PhpQdvuoHzkFKTA61/rnyJkgX0XEUpGmQBSDIMUTSvcl03u92bCCOy4rt+lrT
VuLzsyoNsGRJ007gb06ljw3izyo8C/bT7rk6oWogobyiduqp1R36YibZRoHSCT0Z/A+YNEoucMCM
suFJacy/6Yiw4FnZhAwgGorAwMAxMpmsnh6CXEC9ASQ2PHBEIQ3C2mTu6fYghu0zJAUbS+D8lrnL
Ezpfpr197WbKi0pbPUyJUgvlT/JHKnGwI/TVLNxV/e9zy6QAbiidoydDLB/pRdpT9fKbPMdWeYa2
h9o8zWxIBeDxB0iC24OvNYkVEodsBxdLCMyotez8muA1hM2Njwvt4J/+tspOmxx2v8zBwvXD/hqa
jwgKwf2U/dGNEzOxL4IMzCJSNYApwptmt4KsBDsnIRhtoI4nJbzJ1CAHqsd+Otg2BOaU4C4mFvRf
6ivTPx1QE6ZyEwtEEFDDz8jugGBw4CnAnR5LsFwUwl/0B01Md8elMwatjCgIM7MJlGKk/lBsslmt
Kw4a6lStsdozFPCf3bk084dvlbeDPoKH5v6Hm8Ns00PGR0Or+CEgNg1eEaNZCokLvGZrg6bcv75/
7WjZsMq5+kf/NCBC3IOJWDg3NBqEcgv6RlXn3cwM4OeeblFr1uenQ3wZUoxe7TKgr4LuyhShAXwt
4bUVFhEIilE5a8b6u5zJjYsl/SS7DIkqENp6NEMQwLEVKBF36ycweZwn9UcfYPoTknzHHCzAFJt9
5tKboYkM8ssVYFJYfBqaMJ83iJWnzXu6W+/fZsJWxUZGA+gIBNZ77LIIlcSNZNPgWL7+MqdyuD6O
Lz49BvgjLgoYC0sPIBdr87YlObcGE0xqDOUM63iL3k0MQaeJJkcy0+RtgyTi+IELw3O4H2oEzh8K
FUTuOo0n/SwJ+MCth+fy5bCwv8/NxOmfG1rpRyQP1NdfunibyBAzOwH19QQw+8+WdEQAx3ANqUfO
nWrOaZEZvXReHkyJvuXDaBQDEg4bmPJF7xMyTewSIjjv9Zm+wnUm7ioHF6Ridi4RDEpEBgoCiu0W
1BwLR3FqENcYP4gehf5GwIS8pE//bytRy/DJuOXyHvWU/Z7NL4P2wbFTm4JTugev7xm0JJqxReex
XFpi2g1ysU5Kn9BiZv6G6OOARgGLFRyRlHDg028pZt3Q+CJ2XQHdo9M5jadMJUK0aif0bEobVaoz
fUSAt8G9m5kzUCrLfxhclJc6exxD5IVDGHGvbyYkoSuAVYWJFi5Z+qg1KFi4qcRP3j7M/30Ofhfq
OVQiJq8M5vtqwDbhTtH65YDkS8QWwv3dKDzEqBsBNeMAFC9ZODW4DXSAiCAs1uAxjYS23w5WLAOD
zMxfVtXB22XnPpi1Cvlx0IfcIpF4iKpuagbYYzA8fOEEPRSQNjJnkYzASyHQc5BIbsIaY4o6dDEY
4S011lVGx0PPHNLpzAT1AtgefsYrOe1uxo1K5XpmsvktbFSl9ohTISmbMB7ibNfe6koUbh7PxB6g
JcTC6LT7Po1EGm2VzPPjp/nylKQy5+CWIzYNptW8/X83CMNFPijKfmrCu0VzqoqQ/uVOkhJwjxi6
6ui9NnqxB8zJnUPXxWaxELJStguzgrjQzMoKUAS9LVvFSG4B0UhCSBtfb4BQA427kaRqgkttZSU3
kzrR4ImyKIFl2tlkheDfAuhCZl1woApsdZ3O5MrgoyrAcseov7jcLPK8PEgKXon3eYOEbfxslAoR
yQ3IRNp1fb5q4PHpO/LJSYX9YrLeepQUAU3jV38xBrADvCMm3mKMLJJCviK4VjOUikSQlZIcEQgQ
hnz9yZYsqXmyvcmlI2iaasSY/O3y6XywXhFVZECzfpyQhSW8cSIF0ZdrfxPzS7ySvFtQn38JPeCP
yYGYdpxzz/umYrlOwnSPcaaGKCrof2gE0ivO7r50Cw7pmaYw/bGPWSJOcRWXfigWfBrfcl4uxVvQ
udqGCS5zj/35ox0ANaNQIdzpkaIErfMWwikcJQBXJPuXgOYGFDOqgIdAh/riHo+c4UhNHgE3g1BP
Vsnbe1GzT93MSej2w5mLAyl51PFhiDgleXW9LEc2dp4H9CApxmjRo50HMAnYG+AhMfMfmGIKAqsH
jYBFaTBMAJ7UM142PcXKYhv+ktQDmWyQm86lSNrXH5dnooQ+0DMHwcosh/W3LjRF/2if3IK1hoWs
es40SDKdcbUvir9p4mXrohC4Yxgsh1/MrZmZzCTGjIBFCrABaurX9je+wXHclVQb0I7nkg+SMbYW
yl/Pv0ej1ccG/qsz0oFDLcOV17htqQc2rUNuSQWPkLOXfgDkeucF0igkemieAnBbVcf3FvrVZ3dY
R1hqaa/Tc/MyCYA2yJoVFczqbZJ3Bn183zlfWeB88ogFL2RvGklMPsxMu69vCaz7az1Hwtey5mgq
QMvH6cOSIKUgjTv2Kuxlz6g74U+AVi7yCB8662qY/1C0UZWQSclkBQEKdGnYcblAwkilXlTZJWBA
YCIjPUydB4AeLiG8e2FTmCDhJJsIS6i4wuLkSMiTqz452IyB+mEjG4NFD4EV4FE8ZfhxwxydK9JB
pjQ90LamooL4K2mHZ9YjaQbmxy3d4ccOr/oU9E2rWgAiYyCUb/tlH8xsNqFOz84UVDFzfWUmawYI
LFylR38fB868D2pOwJ7Lj5m7ZLWIUZVuOv+BAzZqMIPrMOXK1+V3roTMRGXuWcxXHpd4yhQLvOei
58tGzzuG4ExHZDrz6q8q1WFPv4zAKyCf3Zvh8DGM8kx1cdZsfjalOjzx+6Uw3I2k/uU4r+2x0sni
0b62lfXmR12sbr9P9bKpE7f3h6NOqo91JKvkFQounQXgnjklYu2Mv/Dn2n3V6AEkFTDeAeYmOT7E
YrVjTstM96vDwu0/Yaqpv79pE0lhGt+TEQ2acKqzXjLTPfjfBU/Z2ONZ35dV8Dk+cK3txemZ+Pw0
/34W6ultvWmITSpQMkRXl8+DzmRrnh77WqF6WVwkA6BA4HIEzqf82Iy7mTarALthrjqTZR6zSkBi
/z9YLuMSGV/qB7DYngwE0fxMdUSYYKf1DIT/qPis55rwM3aFCr8GpJVJXCx5pZrNBtq6tYc+uC4w
acHNLr064Kpue+jYI9h1N3Wbmt7NK1z+qtC4Bz3SWRh199Vn3BqNRu4N83TearRc8nllRBgg4Wdo
y3p6SeN+Y74Kc6q7EyT7Z5vG5vYxH4zzNuK+8rPI7zPjC3Krit1cG0vqOHys78vPHgZ6DXtoXRxM
aOoY/o1DYC1fVZ4REoJ0yeXgQO4gzALya7oaehf3oEFFXOEj+o0e1nUjr4k4BvP7q18adyvkQIaV
yvxv93KBFg+Sa8BC5lD2OGapfhpOcq05D0gkyEU+lHvW6IZHBUmy+o7pFGJ4DVfeQvX4qlsYlcWI
Sqc01TmKiI3EH21B7hD+PMRFbkIIA0UCZzNC++umbb75rCvmrDlcYMA1o2RKex7zcxaBAbKnneyd
Bx0vbNe+MfWI4l+kGR8ys11GT5/ebItwpnSwn3FjS9Q6euv03GthouPMwgXCUvRY3reCuHXpmRlZ
i/v+GIMRcoyzlJYHB7Zul6RJjGYbFAd1xfzO01XDQKB03v5XrewtKjoyGHj4BsLQsofuBjAhYfHW
c9kfMNaupLd+qz1WNF2svoZHo3Ui5uyKRd95L57hMrdeem8Oid8itZneNgAewZflHqAe1IQ1gRTE
zTREn4heV99oVf3TRiyl102v7GeAvwmoaVwjHWDjh+SrHgimi50FhQik4W19tcAoSdpkqQSyV8yW
/lP/xo9jzXTZec5eCyKiVsyc3X1GKCRtMRnM6zsOTPDEg2hxXQxNxh+Iksqgqc+0V5VwsLhbqZNh
8jzPVgDKDfQIZjvnajz1XaGXXjNrdTQ2tDRaKEBdlS14umEwtyanHYZEq9uiCN9H+kAe4H/h6cFJ
zyI9AkmgQTK/2E0G9vBzOQO0IKjJURqW6hKBbf3UiwzEYgzjqvo9XZ5dgBcGOMQu4E7NqBy56AdZ
KsCPOS0D+2N1AM2LJXsTK/mW9YHf9DO5qg6Fqz0i6J5f6g6DndVPVjlbjImZ+6PlRLV+zsc4YQFs
dlZrE6wYoDr17L6rZiNIIQ+j7z6Mw3YOUc2LS6F4108otwG/SRzqgDQswK8kp+RJQOGqYGJXJqvJ
LnTMKFYfH7yHRhKCOEvA6rW81uWDY4gOIoL8oAU7XpmDDp8IYc6IZ28EsuzMosdOEfzXurIPi6GP
fcczmSIlALrkerMevByRnxxgM/IJ6Y2pLGSwMEHDf2CmrH5f20r4EAZZAB1Nx4sCSOjby+FgWqw+
A7gN4FyH/jyg1oFxD8uXdtE6494YE9uYKKBB8SYhAIr32KzSHfmvh8ih/trzooqWBqX1ptBUHQ4X
9T+iznNJVa7bwldkFUnCXyWbc/hDtXY3QVEEAeHqz7N6f2+d2rVTmxHWmnPMEQplNJGQg8x2A69g
Hrw1GDYDkcBPoDHDDAydLCf6Od+E3eH7cfOIKkVDzjI/u/+AP7R+5MjLlhdLVpWfQrnQ7KFmT3B7
2nFkQyTWY8tr2TxR4zucJkSjxFBeVhnP8J5Z1EGbyeMHjGcsdg1EthnhD+P7bB85nZ/MgBCh1L78
O8Qby252SbjrRnBi2ZRW+YLFxVI3NbEeIwUeygadn+gIxtWGiN78MeM7789ZGMKUcbTDTXEKD3Ye
p8ALinbj7Fd7scZms8nr0OwMqMJueS7D8gcmNGvZKrZXyfnzAy+480Ou+qL128veOunwDjLHsvct
H4KY+sGWfytPe1+zc6QuuzGLExTs+qIZnJMrzMUoeU/qls26utiDb/bQH86X8R6jnUwbTfACxezK
sh87iaSncVYIScjLRgsRQqa+sEkQ9gGHbIav6LpffuASzfPJzJiuJh1SUHwOMF0YYdraHix7sPxm
u36bXOYcT2jETsLTJmF0Ecwkrqa/yhOTQIfnfc8krjmPQBqiojg0N5sFLhmNb5voIIad5FvY795r
GntOSMieBZdsV2XCB+WJRoiDl7nHGjaHL4UEkAzUkboPlQlcpLKcvscndQfwhIUplPHEcljTz8mk
xu2apcGckHOwum2e9j2E0EbUw16lY1rclqYPG2lGFt0W9wBPRs9qS2Awm5cLFZqJ2ajcpzGaMH+A
JOxx3qn7MnzR+Y1qZUxY6EBsqIOlMmGxIVl8XHQh5cxGSeAtA+vOKqcKB/ZnlqyGS/KVfh4MbSkc
N1ag+MKkyxkunj4gzfX+M4CFH3zmrw1eQtEE7lAEez1mz16+LDcLJa6OEectrS3WjFogXWp2BKwr
CMcFUvxJN7cjOFY06Q4aCGFY7ODgd4diBhckw7Thb3WhRIPuCaOXqZDNsE58ldqU3aAHjByjm5x+
duQNUKLklFXktorrpxNE1xSZykja3udcY0EVah4651G6jan2VLEScDqvegfiNwnuMIFCthyGAwE+
R+W8/+XECYFDxzrrHcxbVsvpfW3s9QlMqtAKe/hyTxsyHBz2A0ddv0ou3pv2bfmes9mi7KxsQTae
E8w2DFmnXZxj1fEqbr16g33gDWBmJO9Mt4ZaTEzQb/FVLaDe5fZ99nTFTvfeU22gpYZFr/twYluw
xbMREqEXkrqL6zEiG9W0q6l23UmCcE628piT1PSLNQcF80AnXSSyb1KYwBiul69ltpZnGf0Xtacd
Ix9lX1HFGooHzcn6Geb2wyFiR95F1wiCZO4A+WDxC9sPn/bft9PaGNCyFUBPN5FIfKt7wjN/X0HD
yQjLeWMKU+LE783xADlhs/7s+f9jHrnyvtuaRyjg5YrlTWWw9YUOw/CLfeSLbkhmCSy/sF/H9MNt
IHQLTxW3PTZ7PE+ywTKDLlf5hT4aehUiga+CKQI+pBW81BHadnj8BaHEE1IBpSNLvXvHG54kJPvj
1HDzvtR9BR/eQwjnvpELoLWBuHgk+FCwzV9juOafEC4nbfZD6OdcMnDfHzpd3voiP3Yg20/aADIz
Zt3yGUgbgmoQ0JTlqHgyIsaAQGeBPTJRHje/6t2mfH2OrliccbY1o0+Yw7R0lC2yFMjy/RxRU8FG
EIKX29l9VJ+qKXYlrrWTESvshYTnMecAEPCoIy6DuJ47ZDP6mo2hbxRUNtx80sI4b0JGJzOKOozH
qxP4BkYmRxNoj20Ha50rjH2kUnCicLZQdL+22UELcjOc+/5B4nX4vPY4mkIJedPhSddBDrzCKSWv
8Y/c6kHDFcDMfAp9bVz4id2v2nqM1hH9IdZmdMmk10Th5+Pk08feOCO+O/F60kbG7VloAjDMsUUR
QBpI8DjwdUBE7PFb19xXfMVV5PnhxNCr0xAVUDmmzSXSB4qetdNOSmzfD8o2m8cQ6nZInLJ6WZAS
Q0fhv0NYlzNma+tkYx0+k/zjqeskG+Ml7r7IiXXyMR6QI21hEbzjWTT+INZgKADhDdIlrpcZCQc0
R0WNJ6TIn0GSlmCOQYIn5cwfAzvOJpAYFXqQyVVn80Y0jep8ifMHzUPUOKShDtb3C/7aNfgMg5l1
PIsJZDecugmgAEdbTg/IkDTbACiShoGWZ6JGlNdc1YebjJujCEEz8c9yUmYYzF1O6U8jO7yMvkwQ
DVtzLJSd9IcffAzSbHaQiq9KwKEwxibi3gmJSTxPv1Y2Osrw39tz1B4NsIjuW1som1owpEf04W8E
s0jquRZcSqMbRoTCyt5ECVk61fGxj5dWvNCnQ2+wt4yx9M3BYye68LFkxkbdN28UZaf2nU952G2K
kQyDBbddlpJXaMdMQwUxh9CeDSfW20W3GZc++eHjfv6yRmTDgi+zZWEyFC0iN0EADvE2Ot/qMecq
Thtfyqly4+1nhWSU7taakx2/PfWYOo4+Fy2AjfUdLcEZ4pXJcg9hk9oa4uSJ92KsKvc9wf9vGrmM
8JbmstIZkCIp2WPRDzgzk7gASrKAxaley7ZIRO3HddDJ3wV4X8RpXOxpHxDVgmtBpM06QlYMA1BE
9SpX/3g9YnIiTz3yBIkSwLonFn7PCQ3ioXRAWMpD/qOAUcjkRTjAhtDIrxFXcjPOg2gqEZKxg5qa
koXw3XoAYpym7hWSqTznUgdlYFBJGtBzdP/9rDSOlW9OIx/pUbHHaoSj3mguS0ayftrljjUOcct7
xsc/8dgyDxBIQ0FFGA92ogSApSdO7inZBM8Y0GiLFxy+RABAGe0u87bC4ZzoTnDVeThe0US+oqlN
bPAyGa3unEBXfQlPXq8DxqfYqbSkfKNqiyYRxwyLnoO1hrc8XN/U+Vv+KgtB8x0CFalC0XfVF4+v
Hq3pE74lOJtmt9O+JSAkpY9BDDtDgYHsdcO2hxCMBWvCU7LcgrbePKbLO7JmMkg5w1lHQIyTbECs
om10AmEt0B62jMSQKHMVvzxYY6BVwVC4nfScAfBq2aAC/aRteUfqjCeGu8ann5bOcKZtyd0BbU5n
1vwTyAudGcC0dd7B3c5/jPFAXPyyf2npupnn4sw4ygX8rLr75qR4j2WyBN7dSw58Mj5Ny7JiDIWA
/phjvzSq4W+mBvN3jvgGKa2MTywoMpNU5YR2mNO0Og12Gap0WOmazmid4prhrGva8SryWS7Z12I7
AZM0xmpJfTZCjV/cgrTxOJ1wdZS0saaNyy8TChJz8BfLAWebzfABTJOwDzD0z4TJNAheiR3PDvyt
EiyoByHKQwevYJFK8vTejCPwnScyiWH9/HUtwZtPnALW12AFIh+m6NLfnY34pYOXIcyfjHPTYZXA
NqVYuA3RU6EWjtw32zVmr8DY6/sXs2FlSYDSDIVrOkIsR770FXGqNUIzckUMTOjpVEJjIdzqHewZ
ta167r03ijxWh2m0wIAa7042k1Hnsg9DKmAHIry2yqa3LR7jhGQgNZU2OkPs17LcL1m3V+yvuBzc
tgaF9jHdMeomtHN8J9lsVJItQBKfJ6oPXWDQBmNlDqmHBo5KoaloFRPnA7rclNNb5MfZRVGddMpq
dPuTAjYeCAn1TTnD++DpAhjD8i/nkEHw7GEpdNF8hfHbQZzHzq1HYUZtCRXeffM/hDAzDaeJWrhc
EbZGABuSxC/iB7VpCVm9Hteda3ivrUY1YW7IDAj068CjhIy36hykCcP4dMYkAuLyjdHwjKydHd+0
smR7Y3WislCuVCzlTXwL2rHPHRN3/WjgDvGcVNeIml+DAEV7XNrtHRU9RCCnh6+vOhHlMuI8nFc5
1ryxJvM/0koH/MQKAso8YkRUuzhVGP7reaINbb7wHkNzbe30b/RKlaiSY6zwfyCfsTCmPwjgt6L8
eM9gFHQuQq+5/PNeMRkdx2cZXjURGjb0JFe9W+Isn/ISFKwf/8WYbgMndY7jfLkOG42a4AVdRyT3
MZku/85U2g0TE0sWNzJTBmssnB4HEM+CI8CJpC7Que2e0wFfL2m/DHoadn/H6t33tqFkx0OK/hx9
LEyG/JjWNqNArACYbBNYODxwfeNwBeWj0Gf1D8Qd5vOMvriUMCNpHZ2R/A3rijFv5QVpB1k6rm07
4sQZugIPDqsJBjzF38BRFW4w+JSzBVzMEyB+7XffFrNcTA5R5JCwB3sclCJbm4OVWYyQPchsIbXL
J6FsJFS3/fC0Y2WDTII7FwRiij1XWb4v6lrNZhE1mRBPI8dAdUQx11KMamz2XKvDWwiB48pjBjt8
MpPFNfcSzOExkLozlhG3SZRc3OnJqeX0v8aKag49P3U0717Uflflqq5Yn26KMHaU50gP+J4Rn35V
R8LhLU+qPU5tfqgdlcUtQOEybn1wmNovf3jHb2fg7T7oTgtD2E7U9mBWn6LtD3v36nBgmXjKbgSn
Pdq/xq3qdj/My5kI3p9B2pLjbTMFwfY1yYLOtc6cqk0eWGcsGtCH4drWLUkHOA/XuGiu1PB6C9gl
8fOBa7KBffNgWWeRTVyVNcursFEDknWKDfOr4RrdHOZOrVBoRVuqSpRwb94i+eIT6wv6HPRsNtz8
M4NgnTtMCJkTicIoYM5i90iyyFTjS+wPOsM/Rtry5T1hTIGzX2iN6yOyi5CFJ4E/4RAGGAlHEpZW
zlNePdZYd9jq4R1ARxog73RxQkWAVmJfdvsRphwu/vVY8mnBBwI8l9eCIriIJuzEyYMIIfCRmUrw
MWUx0SwKWtKY/SdohI3eLOntWD2w0SeXYedr9LbUOhigY6dM2qRvkvOWfwlvSByms185R49IdMpo
iFdWDTeACdRkkM0UCQaT2P2xuy4IMvNoBJCDegOiJoZEbnQjq3KHoYqOZGTpI2k4BfO8xykiVOGx
JGBzfPP6FVSiIUYoLSP2HooJdmwOAYz7J2aJyM57QZ55/ZCxfCr3bJD6Jps/q4DR0xMwjcTyvey+
I44v8Tx2iQ8THdtnjkcf3wpDC8ZsLG1sAdpnfj9Y86HzwvSudDTsD6hPAFPGEqOKMBoTtg78i/TY
+sqpA+kkEdAOxzEKGqE3QQWLnaIjyHPO+/aL6M/YPQAHdwy7XkeWabqUSPfLfYcpMCPnlUEkFZlL
6BgHZ66HtzXv5yj8KL/KA4VbC175zSDGerkoN/vOpsJm3+pxUJSnPTtnPONSlwgREKsv+yTTUzxc
MDBBt0RkB+5TbO8YevMtIHzkSHJsRjQvn9pl9ivOA1B3zhExzHjs8wCmVYOfAfDI5wNLKAAFAzi5
6QuyltxBMS3R2Snj4QspTqiOowv3eg6pADdNBT4nl/NqWax9zJ03J5UCav/c6r2LQIvc1Xw8CJ+m
Pwg7xaajprdHKt7I3itaDIcsVKMH2yZQNgkjJsEPpFRgHfEYTEeU8Wu0knzduCJn/uNXBTrTHs35
JWQLGP2hLoLtj4BxYCK3iggyde66BzP5AYjIjAFDPLR1tGa0J3FAN9WThgNmSAFlYHwJRh+x/kIx
eLnvb+gX0rQmQAqnFJJxGdho9KXDoKdZ6PDyYWxKa8L8buAz/ocGAg2vFkNXIzk1B2Y3SjZ5MSLW
guJx5J28Cx9yzAf7PN1TWh+pFxOyaA8HN80nyr6bYzgmzAoHOzOmthJRZCk2ay7MYRPTL4AKn/Eu
6Xh2eiJe3NsXyExIk8WRBmMaMBZ4+yk5GV+WPFIpdncGte4VjGueTDRX7K5bff0sXQVz9jvUIUlY
q7MVreKvgU+on9xBXhEOd8zxiWAUKqsijAsXbkd5W8hso3A1DKHBDg3oeGq/Jh4AnS9nZyl8RMwV
aAthRGyEC5W6FvvIRltIH09vgpq9p6B9MKqJlAGFaHM5W6gydgZPIm1t6E8GZ9eLm5h14yic8DKS
NreU3aDd1z1DJGtLpgKWPM0QfzdqK3dowTu+0RVgugoBANdgcIMOBz0cQqg5fTzuP6mL0aKJKZ0R
BjlnT1XD9fWJjsYYKlG6QMovz/akxb8w4dobCRevHVv0kP0RyoQJrIhFfYKFUuIL0il0MIhefMEs
ubfiK2pw4lviE/qAn8FGMZxzKmG3MtUXAgpLTi2wSDxWaACYDRaLhEFH5VErVFoIKw3XRAhrWhwg
Ootue3hNyvBQ31nv2tmLgipKfhLSFmu4R2nGRgVnGgJchkj80uAA8OjLxRsqcWpNa30eg0mpeYvX
gRbmFQNyNj4YNsMYs/FvaHIGacNGM4flaUHMRx+jOLLl1lQklkuo+g1jSoMZiQcHgy9siAWshV2Q
6DRTHIFgAmI5IBiQnc5MJ9tyVCHitAa8dGiEUbdKyvBeO2Yy62sPmWT/Dhs42RX2eZiceHk1e+L5
piAbDxReEPHjMmtGZRX0dZiCu5MdktrKfc6VIT99k1QFRhwQGWBkzippHIU6+qZ5D6G8mSJd1l+I
O11VX8eTSMcnT8TJkdeTMdEZqQ8JUG8mxW7cXGWceYpRX80GrHw7An6GgzEZ4dBno+B5JLBGqCcb
uEQfKF0iJN3ssGMbwWPX8adDtYtBzBbNcY/J2bIxfWUvvd0PeW44uaEw5wqZok967hPDr6rpm+6k
c+qhSzpLF1Y0bNjQMSBYZUR+TurJHajmI4Kak1U99FQUolzG7FZoCjmyB2ZR2SzpvOFyOBj9qidj
iymCJ2HXGM2SzJby4JExuzMWAxcvfe4D8Z6JrnJRoOiewaLlAP7ckAHMSFsRP4eVPaXFxzam+Nyj
bkeKEch41ATMW3luIyhAReZqFMis68jnOYYLCA+Y1yHeRXp8H2UBqB4FEBzJ6GR9RmjqVkiwfAyv
qvGVavXD0O42QTZgwvFKAj0N2zSE4tZ7D3jwnINMf/KCcOwiIGyFdfZMgAo50FTPa2Vf5VguhP3Q
qX8zayTBvx6BJEROwq7nm4zlHDzQ4/nnSGJ4OeV03X02kOiQKyJkgAYMRZBemE4aNW0lmMtEb2Hf
RRPiw5ijwRfmxzPDsdZXS5ikUjKB6VGVS06yfCwhdRTLaMXi5KXz6gxV5n0BGvZpgAAKBPjBbs6y
z7nD/OIouM1zGetjN6WYCJGvAPPVTrfKtqi8brab77CPukC3UefSEX9fUo5a8n6xYWiYsQFQPNdp
9g2Vnx3hpk5KsFE8JHHV48C4MGRgcyNznba71M+CctpPH+5DcZ6h8lUGyJqVEPRt8sE7CsFTAElS
f64zqLEsx+9AZLDDLjPmJBJ+Q/imGKlxSQQ0ecHm2Q7OUspoMl7kW82XfDXETjf2qNvNKdp+fPNq
ZLqqT+cxSE9Z/12gkYSk+epWmLPm98kQkQgEzs2LzRkSOAbrOGztDFJ9iLobxfvnl/AmVV7j5/71
a+Z2i/VhY+Pm/WzOJYZQb8E4dUnktXCGHVUzyOPGE0W5IE8iZB8CRzKGodQ4NJtqluLcdlZ+tK9y
+2lG921T2uoCJs3G9FQ3XpcovY/N4g4MPgbQpyimxdC9/mJM4M1mbjJuHTyxKNYNoa26s6B8oxf+
gTUBM8NcEhvSHzg9JWWyaKYGzuh2cYIOeniculRQbZvNY5mHzQV7O10Ek6drYiw4miTG7olzF76P
Z9I3VPfGOGAMAcdFbjsyJrJPSeq+r+Q04743PERT+VCiM8e4DA1JkOgedFsFdVLq1JVbLl/wOmQM
/d5TWHTl8hFcOENz6mkhvdCwreWNES/eeRTjw0ufLWLTqQajxKUSlQUGHGXOlSsRh2E02ZltcqUf
ejxTh/djMWnYaQWEqT+mmR5a7fXV+Gnjk2KNg4QkT26dFyeC3ziEcbLJjhkha/SpzCeQypJwNSmW
RMiCkzJXvIBWItzE0szcsGef8EdBOthMblyVn1U+pp8lnHQKeWmieulqsJbXytU8PQ7NBRLvP7UM
rqXWhasQatu7poMGM1IeLlCrG9ZHrDBEQ4IFd2SzJAuG65kS4zqcUO2EYKRCSJrYLFRLOBW+ZbpU
AB1I2hvC/bhZKOXuw5B8dJt/JpwG225GrgvNGTLuBmQSwiYX60UKzfDpSZ8RjO7pRVhGWu7bJcV3
wrtnM2AnMBMfSoNd2pSEPRSdNwsoKfVOT4fcB9kG2ewi2QxHNLhQP/2k9C5Hc80AE+xVwAc0tIAT
mhiZmIBlgQCwEuFCAF0f20dojjhhAxD0FwjtD5tv0ddwe+NsFaeNLZ3ZeIolS05/gebv0OuY+Kem
3JGylDD76gyd2aUCQvyBYGOvBVSj12ayvuJiEgBtLkHfS9DsEeb3/nCeMPgk+93dPTyG+BPAQNDY
ljc4DGVmGmpIhoLPrNO/bdnuD7gI6c7vh+2o9G5QPQ+DJdEpnR4+vIyxiuXnJxqW5vdqeJjDKDiR
29qf/VDKIBASipMynx26ik31mMM0tmnbUaKfGfVa8Fzqg0zPOtfmw1NW5MicnNqnsKMsR08zzgmI
zDwZJllmqwRQDbYDim7QNnJmeT115JNd88Cob1ci6dh0h8fqvmrw34RpINktE2TOHHOUL/qXS8XU
a0xty9u1abeMiF1Cgf+8gjnNmdiy3eE58l7LH7tqPGPgvLGq6jEPDWh/DL67yQDX3MXQS9aGV1nY
ZjLZVfxBEN9cyU+jEzSViGlp2OKI/UOkp4znLxLKi/by7rc9u7O+bidMhykVTdek0YcDdYklHP9J
+hlHRvhYDXdDbdWzIT6Z5YyeWODQvqQzRB34fsUuaaNWVoKJ+/l3XdnaG9TAH0Yb9UWi09f7q4Yx
Sn2SzCIGGa1tfjaqssVAXuqR41jzCuTcDHple3ueHje//KWSe7cktSTrDItDdX99Mz+4M87EC4Y5
37WiNYPgi68O5N4Au0WMCJi4nUjrBA9irfUw6l4DGmsuQ0ZcGdRx+i25d557H3E9YHR8GnAIthUG
Kev6gSnaHs4fSDThAreQFvK9ToPHnrm75KTfYDjJ1wcz4L2mju+GDTD73Ba7jvAKZr/jG/GrEDOv
cJk+cwXq/GQYavjIvtB+7sBMKRGyc6G4uQvbZDAc9xtiow2mK9UZRgnxtIXL6cAJhO35zwvXpZXp
RovsFysyDmACf/Xh8AkGr/394eAdplwJfHpNhdfMysJQk0k6CK3oRBPij+z0WH78ZEK6FZHN5drg
+oI+fb6dLHM8flU2TIgCdg3KGPhJzb6yh+XIjAim8hiA9XNacz7uUTpFsfOSlmpOjWOhnHnNrRJU
674r+0X5ntIdY0z6wZSA2clHWkT4ukqAl+X3kH3ufg+KYv54ilxeTl+Ea4nXoWGUKM8iYc3y1WOD
dscKsJuqf9wR/HgfdESU2tEcVzf9qPYI08i7XnfSMuUqJehu/36y4OBzSkGV09/hB0/Qrf35Swbu
NtHkBnuF8x+vsOd3esTsSGOMguZqTjAer6bu+mb60FCyvICFvcFz+ZE9LqHnNT/CqyVgpBw4Wor9
v5coqw5Fxn1DrinYEYO/1CT396zH69jcJc1XTolQbE0ziIY0l8unvq7uZxDBmP+C1n8mGUp+fULE
R22dU3lT66hj6kvbHVptL3++JAPu3n13jxeDZp200zjCPQBPtPu67FdNEtT9FO7Jk59a7b5vls/B
3lDQrCCQuff7Uv+K6quSwPJAOdt999VntE743K8H+H1/6fK1Jm+UFoGXiwNXnmN+E/ltutRIXiLV
xnAYT7N7w8fmLKti5w3FlhAPAAZiWD+0W17RI3tw+5SMXWKpArWaSq8ApD3TJ0aPmnRcgU0pXmwG
OoSPbGbASxuroGIGi4NNIssAfGhAHhLELuGDZQhjK+YnuGFBLuBJYQDgtMOMVH06CSDlqSVWnuiM
zk5e4lvBGZPhcndlWBsTgwgnAnouAfWkeyEKwIuZaf+djVj4a2HWc2/tARFjliMBdMqh0UH32WNT
TNEFgwJQi4hKh1eOYZ8gA2RUoU750k3Az9xm7JJ1Ts8bYdcxxmjZQYd5CuBfoxMwECAPoBtDNAEc
Vr+kKpHywfhG+bgCPGRO1dq9bqs4I8l2kYshQpVOQalUjUi8cdRTu41K6qGU2bBLpoXB+AForLPL
Zt/Dqe5sPhUxHBwhpjHgt4MxOoZeQWfrMJCihJBcXZ8SNFcC0z7Dd+1G0F7lCU0wx6DLPOawVFnD
iHgINxt6MHqlBhWDS3WfDSZdHL4SHx8dDKop/LvBj6rsIvXwwRsiOd2tE7CF2W5rBVbusr+vis9e
MqedsXxgxgIVIJtY64/pahhJU8xrX4APCRgjWrPR8GkzzCebg4yRJ1mateCh9KCcqHoW9Ao0rTc4
j96TGA3F+RwQJiVoe9HAU1OL+gDQG11ewnbsFWyNG+mHKSAVDHekiXqJGvy+wdEC/6rzDNKMCERP
fSFw7RkM7YiF2sUzgnh0BthuNAgALh8ToMK42w5zogeG/vOcoQ288UKcDsdiAXBx+yA3WT9nWDZM
wDrhcNaEtzgY9KTAotDU2iB5BqhdX95TG/1ETFGZQ+RezK07IxsvAbRpvphZExANpAG5hzfwLsmQ
p2md/7AyYEaJ4xwdw2AEvO1XoOAcKND4x6UmmBkOxAlOAEyEiJl2ALTXhCm6aA8bdGBOwBe2uBWl
sZAxID5Q10LkWgIq2LjD9hSUBpJcMNdA9rTF4/fBrJzsx0fYC89qBSczfWGx598eLAL01ImenbWH
GKqzEJBdYkFqZjw4q1RYtBrD78cEcJfEedDGF5RFE9W5UAXVPzBA2kDF6oqxDIRXlD2Q6R1IpP4b
F8IOC/XIOLfSWvk3pD2lAJ80iICpY6Oegj4DShjP0ddbDkwCmBQaPJiF/pL77MkdfXROMddwoN2a
MOamk8FzNHoHi2DdMRIxv1PhrhHvmGO+mdvI2gkWAaP1MrOAFiC3IcE0JJzmCEhpZ3H0OzQqB8sE
ZpSDQViR7Vtd21uQz5/zFzsFCVLFXP8t3k4XH1VIVe3DuUGbiympAkqsUQY7Bp94eIjQjOMjmVeJ
itIfn8Bxzw7IgMnAixdDtUWsTTtkGTKhH7FRhhQpcnzUB1QPRKrg04RweK3fENECxAv21rvxcjgi
BjtruwdsQ+1Fpc0ix/CJYgZ7CMygeuQyVOe4+IKJAy1eM06p4XMEBvrvh2Bn5W89ZHpFu1Myu8KU
rAik0Nh0uU1uEu0+OKWyfDH6Z9Ekd+JgsTb/UTJAj94HGjNWD/okXhnDLaahAUszmdWl7H1C6Fk4
h+NaH1ZX2m52hRtoz+EJIYY66EOqKQokUY+A/53S/sBmfVu+tvx+Ow8xGc3WD3SEEOJQR69wvvbe
e4Zd+iYeuMD72jddhq0F5lQP8GkOMNmaZMxrbPB//P/4B6Ib7BgbXw+gJ3TTHyGP9bTm9BMte4KL
/8xZdrGHcggNmmPOmEbMa7+luYQnMZY4PcFOU2VCK8alOkaMkNjX55gLaPkXe8PcknklF3Z+JtcW
CgCnNIsBZCBO+zE2HGSfEPsidL1grU+Q1GdA6A73QgmJEJVe7v5yUFii+cciaoRe7UZkBb0pSjVy
VJEtFwuh3buFMo02v8Uv/9//VP+FImjymt1CtI88TPz576b/7q4KoKDyVBID/h4lHvm/R9MK85z/
ewg/+3eL6otXuYUqOmbGTNyD4Sr/Q0D+v8eqvuojMBUPePz9KZ7+///Nwlp7vKj4GQgT91L9P8+V
2hPPLN7Jfw8FMw0b5pRejqhQ/CmTVMRI21imuMYq92uGVJYfiReoPTIP/n6LPzUSK8TfBb/Qnh5U
W9yPd2aL+0o7vLaICOSXeNC/u9aehJNX7aEG9wr37oLniRv//zn/u/MtFK/IZ/h7XTIIeLV/r6TS
Ehdus2yWhZs7xt/rFdwqfp477Vr8rTm5A9bNmyHiQ7XFWzPhr/w9G3wFVm7GWCHoheaI2zUH1OV/
H6P2SJL3VFvcWXwQ8WTSrvaIauP/qi+eWtxHvO1/f4r7Npt/91d9xqvcp+I2cVAK7iWeW9wqHifu
9+8DiEfVa/Ec4vXFx+PuOQ/69+L/3VE84d+b5KiSr70TD27XzUI8vXjgv08ufvrvicVH+XdkBC9g
94rZEf4dEV58KV6GI5xxKFSbUSMHX9w4ELiLeH6S8v5eQXxIcYNCAfP3j5TPBPWJh2MAsjRcxem3
4iF/b5hP0a5zHqKhfOVuGMcRFPH3iP/e5L8PIf4UT5vyuiVUsr+nJOGXH4un/PcSqS/+9dnyzfKC
4sXErUQW8H2LAys+qcwpxNn938UiTjfx6+/5MT7gtE9Dtvdt4RQO8jt+92sUTSBwqRfzWxf7um8G
ZoCIE9cwZPSIXZNFA3CVz8TPmgmD6u9mYhJypiMHzA6azQr2bvef+6rCyS918Uhh4XmA8BHYhlgK
k33DLXPU9nb3IR/jzkNir1vKHmWvV/yqHYV3AE0CNPbhwlWjqisIemMr5zJNvm8DINr9vd13SF/i
XQ0nh5X07SNN9MWfelBcYg/BvocgEe/7//8FdReH05QQFvHhUs9wxC/cVnkp8b87t/677d9PmHl5
OM0DXzE3t6qlhMSq/4LbSlH7wvhYoXJZQNsYUjZwc1bNJfP3mSyLPGDJr152CasWCQngsrTlE0sL
Sng4CNaOILn8KCVrzQggCJnuZ15tX5BpxwxzMqjXkHw3zIvVkA7x4beMtaCi0fK8RuwMqLR7y5bN
AwpRGKX6lByWHoZiDrKVr57zfFZdsac1VYfu4wX3BC9rhOGbcuY/VrDqt9FCu8aNoJYJ5i0B5Wew
hfJFeT9qt6/FYIAehcZ4rF/oIhHK1MwqyWU0waQp/GWZgT7eHeOU1YJxHdaivGnDhlSKtum9HwxH
UJuj+6khuZ39nmb6AXuRivFJMBs9OfYEICEJ+eQkw3slWy6GK7Qbv5/ze5+xjcE+ywi3F86aH84W
rEmxE1lFf70vQDBzDxUrlgjnYswyxt3bu0FQwhO7WDbSDGo4Uhz1xQHyrLfdVjbdeoJLvDE2YAbJ
IXUBY2GGVxj/QBtUYaX9DDkjH0RDOZQQmI3WQFfUGrRpKwy2b1e6LUAFIxeIz9vggzsvIPu3ZrrV
FP3y+BYCegaQ6AkBSb3yIq9rgKKLTp5I9I0fz6ReM4/I/YQ0QnBpGDo14itlejtyaNGnwS5niC/m
zGTbjnG1wKECVZ0JfyjfQRAkn6KeFmuJcQYs1GW3MY9VYIWfXTGLDjyFqCFfuxaxRQSFH2Z6iE3c
DFpckE+tXYc9K1VIillZ5zKd9FuYvVjHALODS8LBJJA7oJMi8jGavmaYU/haqK3i9cVc6lvSRoZe
wcRUccWTk4PmWs5r1n3TqFYnDLpbuOXndhmv5HV7hCP4YNYNAiNOGfWXGglQoKMSTgxFuL4+M+kX
X+TkPe9vx9iYvhFCkN5CD1XQUviligMspjxEGIssjFDZ8jesB8xU22zeklIK/Zj6hlNDAoB82jCi
ACng5DAabGY4n0oZinVHiKeZ9q5bjMnw8Z1JLSweyJrMw2QEJMRbQKMAQIee+Hq/8Jsa060Qf4Nj
ygmAP/65/YAUY75N5xIL+hmrJfRIGJMRDpbrdPa5lLguWfPB+vYDZk9jt8GiWQD/+gnSKLUvzVBJ
+/B0eTTNBrZawlVOD+ibeDDaLXnM80NYFxljzYV5Nd8GL8D86AKen1MTg1PZ1jrbUO+KHo0JB9MG
rJxaZuO8rdtMZMFA2kNADz+7CCrQjradwetRf0GOuqsYaj1dqcCeG+qNr0uT4SXBQmRog3ZTyYKb
xFzLEUmSTBGhqKnZqnltUrhG76Uq7/79ozOJVugvbeN30DeBUOAi8UVZOHHCOH4vHrLfEZxqAvBC
K1h3/fGVTT56OFR9wYYx4LHCYgiUYTynWTTQmSCypTkn+IXBD6Meoo1M5tqnlGveT1ufUFcxEoLV
w0ACE3Jc/1E+E/ypfMEQS/gKIInFPoui3gR5vei1AB9amGOv9Nsk+QCmg9nMIjo5VkxYDnzxfJv6
8rMyP8fmM2U/y4/qfcWklMpVE2UrX/+d4Rt1sw56NUNFILhEpHsjaNCnXXaVGhK9sEy47WCEkZ5t
STzZ0mpAM9NtDRyq3C4DdVHTu8Y/fCCyuwJJcjUa3EZYMDNizAdexJr5PmXaGYCEneMKmmSlh4pU
6BX9URxIpofeA5hVXzRyyG7Q4nTLyHza57hxXbgS5Hm3aLoxCynSE1JdctlVa/euLlTL5rxGjSDB
cyy4vp7CD06MWzWv0qft/3F0FkuOa0sU/SJFiGFqS2amcnmiKHCJmfX1vdSTG+81lS3Ik7lzQ7oL
DMe8edK2a/YDpg3QzDn3hItyicurh2EEun2StD95EtV+ia2wnt899Urh1sMtHn4dY516DXObDN1Z
74cO5mkAC525a6AadBBwVqzP+P64Xbjis+vWkc8ZhotVh7yX9yhhRVRscvWO/4kIpoQKeWRvS6Lo
FSMPnXU85ygKeXMnYjHOBB2fizf/IdDUA7ZAVm/dBjKD2wX0QOKla8maY6nGY4CpLAd/aCfqx2SY
LNqJvsukYF2oqC2TQrRVMjp1wBOVZaUcQTV3P3kxhonldmuMnco+7QRbmZOK1xFbNKk5xMmeFKDC
+0+4iIQ/fDCiWoWoBa6I1y+6AVuzcKSZlPbgPyKaNgFY0Z5sGIwZv8UA6ZIbQi0CUHMy0MapGCjV
mvS0xL3AaoS0xvHYjivBOmSIqKxZnWwn939tO/SHzoOb2A2OYORnL9FXIYTu1gHCKsYnEakZFKvy
KtX+psn1VUtahZLojhWkaz1PruhNBPUYohRXeYdETTzyK2F/4Yd5HkLrjBqsxK8B3CEEKm1jjCrr
YIf5OYYugl+xSInIHMZduw+LcxeGGy2Ql81bUIwLK2i/mSRgQHZK58Hw4WjlLeOx0DmffWgXpVlc
dHwC12EAl4TUDDgGAZQzIiKjRw2Ilq3V0IA0OYXqmODZiMl1D6Q65afEGduT/ADIttHufnaqpIXl
bkfkf8WySLjOJSFWrGmz3GOr4O16xl3wr6RFz77sh5VAH2K2c6nqdl1PxgluCYPxJddz1/2ZYhSa
tx48uBmCrdIYtOWyTLH4Z8E9mOw0yKhKKzLDCfnoC1QWVrsuG58RWF61mAnAB6jDbZJduBfllODg
5ut0cI9Eqhv1Q8wRGnibarJxlLpTI38YrkmOJnKLamsWDQ+DuwpTVv4xi5bYYlEznKF31bCrZQ4w
Q2zhNF19F6yAnkqBYoUiqdQePoEWkJEyeAJm81BhJJfUIZ8PoK+DBkhA4xNJfH6zLK4atKy6hcCo
qF8d8pg60c8uX1UfCgJHIxA35btsS0JAGOTjLwXRRICwtUPQjhgh/NHxc0yLjZVGmxGBeNj0hzpl
+jcxvaiKP83birREQ1odksG7SYI9VOSPZQPEEKn/9MPwQ2vdh5aLPIBLvcm3uRqeYg1umV7EqwRG
m4nXVXWoG+NkCXzzzHW0qvrwIFKKw1zJxFVPlCrrmRKap1TdRoGuxWMYz//SFqWzX7CtwMfBlJdt
vNCiXdF3CyneuWLyTBQauL7acpuI90Hy6tUNhdM4q51yS8DIQeES3Ac0k4rlf4tiKG5HJeMEgIuh
iJu+Nr5N1dyKQHB9F22LdvJjrx9DROBO3bBSAX5rsmWBcZEmRdtIhTwFoWhQTw2qerq2VIP8Jhq2
JSVO3YFhGw3FCasPV1w3uoWjo3UUCV+wCOToZGhN4PvoQ+SOdqB9BJCbFJTmUy6uIJmr1nJPfi46
+wQPsYJNPkMSTLYiQnGV1KswecWlsB4Cj2UnvuSGdR+F9Kaa4IOEGIx2UIGRiZDHmDeFBxRzUUXC
qaNGkcWrIrDh99x1XiAreBRlvbIy+bsJySNq8IUclkmGLk4DxI2jY9RBcuhq+i3uup9Zm6hRlpEc
2z5o1vDn+ddWmMupsFT7iFw/3ERKzx4089v37BIuK0b1sDsrtIaQhSx+oT1WRDJqzSvTbw3a1RHY
MBcqR/Z+4t5fBvGw0UmCNmEKFc0+dq8aJue0fnqsrQsjAOxt92MMhNm2wUnQjF2kZJcy/4iBD02P
OTYh4FyCuWc4odqSECmi+PFy0rAQNqQJ6eZx+LQC4bcLec/MeieU0Wfi9eshZYYVYvymJfjJGdaA
bTM9jZTnPgb2sSQ8iHiNRmxZatDvqHIMdVNH+LGlyrynGTH7jFhVwhlog2tELjHE0ZI+tGJ16Bnf
TYNTZd5vaBxIFThl3lMziEvFCCvo967e/MUsR8R9jx3T9MS2LKTdxM47zDUsxRFMccH7eyVNJmjE
laCDEitwBrVxkWrwBYtNxHmXwfjIvCu+myiXhKo6Nj3ccxNCD1S4AdZvl6FB+gIiVXTypnxr1ajy
Aq3iYNHOhpejmlKUISt6Pcv7wndits0aflnSpqzPEkNepy0Mw1/Xwj4az5aBnXa3FSsMU3BGN44J
6iUic0DHpAGhqtI5gchmzCP01hQeHYVcBk1uewS4bGQ9/J1cPHNGyeYHGDJ2MQFPYfUWU9kWgoAZ
kq8+a7XoJ4IlGmIHy2PRVsasZ9/W0NrqjbKZqlxvhrs4YgWa6GRXozDYx8YrFZuHoA8XZBRCpn/F
CjL+0iUlQxaXapx+ehtVg/meQe4Y7xoSNsLImcUoNErO1QhUp2y4AX0Eh7f9i4zm5EFvD3mdFPwU
iuaFexYwx/QVAJMyKlnKK1Z3hBvXaAmzgSvyMgPtxVJPS6Hmf0Vtu2QTpQb5rm8Tuy2ERW94Ttr9
aqico8iFBIwlaFcvYDqLucxqFd4jBltTd6HeZV1DaCzADD03GTEo4lOPGE03tQjvvrez6O1n2ixi
vHbLN2I4Pz4rLgz1zscKIwHsaN9j6W/MQFiGlniogDlCiCFK460KHh4Og6XF+d5w9UWgBY+Gdcz7
p+ohiGSgVYd9R9BrHihbT9W2QQWIZ/wohbwQGd5rFrZZd9cheCa/iuntlBrSB3VfrArHLO/W5J2r
xvhiLJpIcfgOloxkOB1uU1nXi3DT4zDLUkolICLLdwLcyqa5FMD/KULA/m8wScgjtLTNDlGcfVu8
YT5FMdHjU2HtsvY7lHzyIr8rE2snUO42fkVlcBzLBqqOBPkg9qrvSn5VjbqSRHMV5FtNLSvcXSMa
2QArm5zOvDxnhn6At6aiDBVBPbr0IMILmyXlW5I9ZdFI2tZoWHgNpJ8pDAPQDJKXqC0Cs6xY8xsL
XTp32OvWEJqEaKmKS9NEwlEIpzFlYWEiAdqQAqCRRF4laEfqhv3mRoEpEFWMI8omJ+INQwpX3vDk
dRihBrqw9BCaeQd8jbp6pw+vtlxlTlhguzjjWy8S5PGLOly44QODWg72AqIuvQ7pibljxHBSmbmt
fhEQWJwzFZvxT5UDE5YGinlTLJwAgLwEqaJ/5i1RmmPishbm5Qt4L2IE2vEmGqa8KHxqq4fon3Ni
4zKRZppVsw4pjkddab5KKXN0QZkpwyrOi3tqsIQMw4No7RT4STkKRh5I9mi902qPSqgfBgFLQXmq
WUilTbwZBxAna+2qN1UqVrq890WiIveS6c9V5t+4JIzS1B90iwvNE7eW4m3jOnfMaMBP5Kkjjqou
Jt9FZgGnY/AXSGsDMQOCgFhxDAC3dBlkVznsCXN7iJzyIStAic9gWKTSNNy/Vtu1TBdSlq9EfBZE
HSiFRY5JHCXekcnohHG2y8wJo5roBLVtjgNX2GLg/LNqshRBs0qVY0qWd6EFF21PaXbhC7UBFCsj
XSra6DR1vK1kSHTsO+mxBJmIKENyVHjh8gShEY5Omzb9X7+GAiWdxFD9kDOyTTS8divWt32wMhnm
2wxTTCndRFq86Do2S5G6N01GRS68pTwbFxNMi0JDjItmuxKEzGY7lLg0wP0ZAv1oKBnWBM2FPWvc
YRiWdEtDmQ+itRYYTJr6z8qRnsLX9xp8JIjk3ZA9GGN0kf2Vo8D82tul0u9CvCuLWDq2ooG2rjXQ
1FcZhpew4zxz0w24cHXC1Yq7z1LCk4yktGzYt2zCxqiSab+7vc8JDdU+Vtmk9yTwJItCgmTUDI9e
KmhHLFaZgWmtPMHH2rvijE9dJodC3ErMrq17N9VzLLXoWFhQ+RuV7WM4cARXtN7GXo0TbFbFR4+C
x8fQgzPLYjmNf7PYiUzjJrRO9PAa8axo7wgjd7VqJWQim1UKelwgxKRrpzRPT71oZks1RVTSy5g5
+Yguq6/p+ovjeB7qqxoVuIRAgTTrHzcidZGOpo6FXazB+ukY0xukj9DnLfEZDXz54U6lx9hAPfmT
uhMuRar/SZLpjJwQLvIesYdhEI0daoz0J2ziRZPvXIhwholhtHnXQyj9dUp/3p+9/MsajFVNWxSL
KjTWNFJsq+K07euFL/vrUPo1gQB7fz09Nd5YURWiDFfbFgdL4Ikh2ITqvUpZFqcMqoGyblLCHmQD
54BXr1bkHwH+o7ozPmjVsd4lyKz/1oxz2dRLhSWiAIlklF76Ikwdk0e7RaTH9DGPoMQF6r1JoUkU
1X5gHcnez+hXIQkNvuiAk2MhHDhieXTl3zz/iQcdXgwwCgogFy81MD4hTE4B5pkdpJBkwEY8O9bZ
qYCNLO0l/mji3scMTKft5ymusRC/ksyyXbK/WdQKHQ5D1oDVsK1jdVv5y8JfMu8FvriV2YPKjdME
y34iAFM3A29VEhnrMljzpskDlPdm51lE9pGL64JLMsBIOdy6y6KGsT1YczP/UwdlVwJyEMOXei/T
dCwaQLbwRfVj4TKuc7dDPHr6DImgKi8TFBOi8TdChSPhKIZG008JzYAJoIXByWQxHkNThgnoSZWT
/RmQmVs0W31VbPV6WBXtT6BkW8u7qBUKCflVxiUJkAhBkrPGVjjBx5FCN7VVUgbd+27go9OIkH9K
BcriK7mnuPFO5x7DQe5v6Y9Iir950YcOdUGoeBh5eSB+6gxJ+D+Cet1iIMYx/sKWehJV0e6K7VaI
/G0S/B9eYQ5jT+XaJnzNDrpTPg8424NOcvpWRvhRA5+Ud4SD7tCfUiTVYeOUWbw2fAsYkU5WXQIR
cMFw+EUAroqsZmkbUn674yz062aXucO8ppgZ6jivTVBzg/NF/UoybyeF1s7y64Xn6Yu6EJd60qLT
wYugY3IdRQZ+pZMXGmrJOH0EJSuo+GGZ1kfoRcewQWjo4lHhNVi66JT3Et6/qzga0GVKSEMooNUb
61mXszLJI+tPU5K/kjFuJhXLmiqa8ST3sGIDz7UTgmbuqFmiAYreZAMeEOZHWCmwCqotiV8Y6gxK
QtxeorREtqtKaynDf9aEPGgBAaZlcw4QveQcFqoGC2AA8Mi+amvdAoLq3aWBkOYFf0KcOyPwydDE
25Iorj4gaAXxPomSHo32AsQk7OG2+X9sNg2MGEmFcMSBdblCt8alVDm6FeRMidtjutWdEvWQgNEq
JszxEcs8fCdc/eEjTOu6bN00EwKabWsNNzYlcLpBg12LFETBbwosrsgpFHTSeOlIuwGf69rAI9Z4
+Qmrz3xR8AMhoanlVi1RVfvhvgRilQZeSS+6F9jNUWUkma5pp2nYbLkA/NUw62G75RNGwOHg/klQ
zmW77pbK+Ma6Va3rRWyhT1EQVk0PhRy8py+Y1tViCo+QoXt3TAs8ZvbUP1cRCXflPWDSnloSA9Ic
l0JWLIcTtxFju0sKx5KgmuoQeyh+2US2gEXJA9JmwjwqUntCbrJMx9ev3cAY6wTVqdUSqf7VqsZF
htiIJ6uHat3qGMWX3nbq4Um+qNR4bSbQMLC10+EhMOl09LYF/AUZCvnQ2VXz6kn5CISenrpaijq+
FHGDEBh/SsoS2BHySfx0hpNGToYwXrzXVNqrEZYCqRK47tQvDYi0LUk5z4gtGN7T3NCfZS37yHKI
g1ZwoqwtePkiC1oHTeuiUUgBgCbOhNU92dfRpmBF8ymLFks51gC2XPpLzluHM3ZMjIUPVhOk4ZU7
5cLji3hbwuZcmScB5VWq780uXt74JiVh8QUOfQIqI677jFisIJ6Jf91F+mbRYTn4/PCu8Nns7hKG
s7hepThb7Qzl0WHjhnwkurigCrxvmK1CiKdZ0mcxGjsAIoSzU+QCDMvJLUHa8vuoI3E0gW9/ZRRB
NjXWK+GpOhG8ogfNYMOEgImteIiS1ajO+Wcv4Ynf5Mdaw9X66bEct72LD8xig4I0MG8nQRkIsuAt
U/ZOpYo/EdGLCxKtlM/45A6zDqJj0uxi4eh5T6GZZyk64z+SVnQL2V2BfQJ/SBGEhapqx5TyEkn7
0lwl4iotbyZ71EZcF2yiZLhKGUhOx1prQPZOT+9Je6HHQGA8ju6xyk8Rf+Q7H64pyo3aW8pcUC/7
6+PXQ/qJEWFsSiDaO9B3tKKdGMHeP1hhF4nNQ1/qqxQRXLngIBnO4kaQH4G+9VkNEi+LfNDFqyN1
aHLpglq+ZcvmZJwEuXr6ETekq86Lqe+DVjwvifviduBBL39l5Ul9MxL3+rIguYHGNwRiXxJugE16
seymaVpAlnCM/5uRFDuMOIiXqH+JFyCzpPKvonYQmyMsIZWFFdSjEaUHbTWAPzogLF8ISCDo099g
Ii64yxQe2gLMwgKqlZGvYjRMnnqFWPksq7ehvzfSnki1vMqxvnLnabPJlE1pQdfMP7k5ufrXjxod
wBbytQQ2zxttLQd5U8JnrcRVpdza+pnlh5IbVeUHXghvCvrd+nR/Qr91DRuLAo4VvFuc9IfFVeX4
NVq8sVh5Bxrf5oSnGSaZLTTbxXBBpveb4HWiTzm26T5hhWHrkCG5tjN/XRFDhJ71wC0IIJba/Ehx
toWfNgvfk1LQRXDCQ87Jg2so7EUG6cyRYE/AXx5QvnSOUjKi2OHaJLEehnEDFjhl5Kaa45k286Ca
49BLetj/FTcm/HX/xm8Bpx3M5Pmvas2ldkmVQ1+NP7/lCMfchs9nY4BCuWLVew+KHSJtiJjjDpRx
QZf09n/LHSFKMZzvYCZfeM742JDP0+WqK+cVNujazGBtTzsGweZdW+chhB3xFMi0ePNLLDjP7CPi
KQaV7aoBvFQsWL8CXOV4yHoAq6AlJY558NPnbAwxydZZZp67KUhhXIO14vSTIwCp+cee4VdrQOlD
kU52OpQGSnp3RNuZrdBMwGaEQE9VlIuVoOwJ22VFg7EXPlwMDZzPrFRcFbn3AVyX1VStrQcsqAgt
w++cpBACOOj32VXSyhWkKJrdrDizyMAlADUa7N7/uiTzK2zn/XXSAHovyW6/vYnSXH/4R+RmSGpJ
rTiLbGTRVsOKH2yWa9652VNoMdxhKc+mMoDHvuVG7AMZxik/jTGfgxEPoomT8+bDauWyusfF1ZMX
ZKOgo+N+9u0CX2dMHldsHMdtqU4pv6zRMpxAvwIAqelKxQuEOEvWtqgr61N45D3DPASS4PihTveD
DgqMBoIgcmgTkjCMtw+YUpN5vvpJOgDWzFdWpOjRvl22BEjoeLY0CC0cPUiJ78imfsIrZMI9luw8
VA7xAby2PpLdTdsecPHH44+1N6xv9rn0ycUK97BZ6cTa8+sDz6llcMOBhDcsQtxFRUWx/oEj0ir0
PruJrCCvWaH9kMFGLUYUCQn7AwsEzPAuUKFx65MW4ffEHGpmAgATEjlhMR4q1WY5539AP2ebWu0k
eU/gC5bx2jI8o9H40uRnV1+VhtjaWT4sRXkejDv3A/fa6QUGEGmsM/8t0dvCnVQZtrGFHbjkqDJh
I+8ZZ1i8dKyrj/AfevdQMEF/ND/mT3Vrz9gflJc63rTjnP0WI/rSIwvjlMV3E9e/9qLXDqoeOCvF
qfCx7LSFTaPYeru8Y/U2997JLrlRlpkKV8rZPBG4/Wy/UFiVXxCajY27NcQ9xoB5Mc9x1JFto0Ag
Z094+CxCDY0y5tIDOmsLgRO4BUmiRM1dkD1EO/KmfzBF5I9yA8oZpzBISHfHzRbkKjXmabrBPwlU
pAWndZCSgIj72DOScx+gQQBb9bblF7crYTbbQQMioQx7SfzNhkXzCTVh5m+yao6dJT4P/sP0Twx6
EU/hFWenAcs6rKQwW4NTDr0BHsBF7jc0AzBwYFKU38XP4G4mf6NuiU9V56HP2IThEU+kQpjB/GHH
h2UBCgfmYPWJTyXOAl6zTg+bvljAW/pShI+++zJ/uCsZOyKcEPurdIFRElGDsVe4BXvCpoi+m6VH
7A0w36OA4IfnFTeIIcrL5OX+s1jtcAL/Sg+vcfRJzm3rW0RVnCGH8YuaksFCZtAdoXTjioMRRv7w
TTuq7JjAl3ZuHoenvi7TNUf7xHgWuf/+KuYgGGfWuz50pc2Pe2kb7D2kswEHQ9iZkGZErpBmHDTW
PWwdcBG/sPAbsn2PwwKbf2xnsBP6mILi0T1CusazRFoMzVquP4vqKE9igK2uHMpw3qEkzCDRs3HR
UYHbCUo2RVm3yqpGQ4L+r5vDQIavEmLj3UzF2L8yo1btMQGrA9Bm6r3HJ7D0ojh52+ZOwC9nRn2M
2H8TmVfZIHY0DPgKmNnB3CMdPCE4XIe39sc7iBj24RoEZFnTwMyjlZatI+w7CK+jUYWSrC2LDcQB
JKXcew8rCsRWszCed9wCRH6kw9l1AvZJkLSNxpoTCJrAM0DIq3wQHIg7AkcGW+ucXCPqDfv7uJsY
5nE+RY7Q4hMbRPrLMt6an2AuxRtyeIOzq4DpMVRoDHkU8ULBLIYNcoayOVBXaVKsYim2e6om9ZDE
D5Tb0w/AZogsTDZ/W0Bvj23GDIvI4MUG1TXxbAf4wX/F7g7SjmG/mjU4zJGBLMx9IkbAkjoAlAJz
rblKHq/WHrr/zngbEkegNCBiMU8J66USKgiLRT4G7ld76htUFCHk9GCtvZLX3Q+9fwF6RYpOvYqJ
IxwdE/NV3FvhHNZT2dIXHbvFwJbg7Z14lhF2JfJOjRbwCLQXRqABpl8xaCuWTB0OmzKQJYoyzDWI
K8No9W72rJaW4C0x8avmvJTWk6mqe8zil0xboexNbEhYs9MEEqGDtVjFomSu0Z5DqLkx8VPGoLOc
rGV6Dld4rInwjNA8ksy7BX6HofXOL508U5gpr9GuqzdSvfNuH3q/yHadz3gDCkPa0xo6ZPhg3ZWd
/AuSt8RaFVhbomI2oD9gREfTgIQLDIZ9VKwt1MIejok2L1faEtMC+iALEBJV7NLDJ/hTXck7ospQ
czBF7CEIoVJMAJ+O2gPr2GbXrZkzo4W6iz4pe4hNdd8eEMlWe+Od/WZoaoiALA5NuecfLbHSoKI3
O5W4EySLkL3A1gGBbL5v/df99Pi+ztJL8StgJ3sbIQuTNwIDCzfeXfUEdtXgPHI1Mrs/jJAv6WmK
pXyzdFtmC2aCKfGvxX+uh+nXJrGOLXMKtFl2tvFD+qtRPzbroia2ezmQ4ThZB7ME7uBO6TPs1YsT
HTA4kRcMTvSGiYXrKN0Dj2xM0OsHmi/hXk2MvUkYgyEGH55V5o7CKD/hebZ/I0rB1w/HBlf55T96
ZDolHkZ0YO7J/cXiKPzwart4cs2X4k9F7ws8g98GEO2kVo0KApeWw5P3bg0fortUZ4T7xas6MLBJ
tjqZ9CETqj7LL+ULC2njXZyqXbqaQBhb+2Y+UD+lJRQ1HWr5U1xX6fy/HVmJBNmB8cGmZxY+PIQi
vetYL1a6HIOdsWr/sKviRMorKAE4F00+Rb63MJ+D5iCdfhqC036pmtN/STrM2+CpvL2fFhKIXX9Z
fwhKEbr4+qK4sQ7zOcpunTwnt5A5SLlZ4kK7Jd84XKd3Dvb/E8SsWtGTV1urXNTL8CXjE/DyngUb
nVNAoeXVvuCdnu+58OUqeaNOu0eX6YwcltRB6G7uqd9CZINgi2M1JsSVt0SbSDYOnCHdWgJPgtPx
xJObwkfHisv4VoMv2XeiYct5/2AsQDC1wvxu7VNf4F9uqlMMwXFj/CXAqDz+zBsX6608tEePvYPt
fRo9fYGrOeOXJS9LstKQ0zyQtg5XxM7CX21iYNQBin5WIJw3jd50+iuQGFomha88XrdIEb8wW2rR
aS1wum6urPnUbQ8hjBUfLpxkRrxhSmCAYpCkyY3vFiDhQ+G0d0xJ3j3DYaqsIwOFtEOeGYMH8PQz
/hW4cwS2sOTk27O9XJpfFtgkwegkGAXxtoaWsfIIoxtv7Nias+eYeG5grhGtiwd0qYwobLjSdIgq
/tr9TH/01EYWKz+FP+eg8rg62NXwUe7FPXH6I9KnKbRJvgM7MGipZCd2JUYs4oeA3W39SN0lvIi8
XptvYqjrdXOJfxK4N9afKK1lMVgp/mA30m+U3g1vjz7c/dGidTxOmktocZD5hu4qVgg4DQJOornQ
nEz1AEPUm5p5Qsy64p5p7J7nhXrF3oCpJkJZzzfkSMSTkCyp5M2BpcRTt5JxSk2qOvpwFkYQRUVW
192ZfRCLfAytJkfC7m2GW4Gb4hNujsu6I6P9CpcgTHsuMwNdLjvFOb0i8dEYzjtnivbSDuMWmxSn
OZgQnyvY0DPtyWScf5ZHTmo0I1glQbW7ym8BC8WtOmwG/pbsCN+k10J18NCn7gRGxG+/sAnug219
A3nRHwwf47qTVvGv/6lw966yacPkrB89NXER/xJU3s7jXxy19D9ABwYK8eXugbKdmthvVVyzW8nN
lTSLf/Nf/1kfy1/9iztaHuMjhO8vPIEMCCUAeIjYSY90f6H2wt47KA1xwb86gN8OCmt0sbb5CibC
H7N6jIeVufR5NbgeK97cTyhIQCQgPn+/YDWElU9G3rNzhKtpC6sGOoHDphZS85Okt2AmntWXzpE5
t44PPp8erZoLCB8xxv8pwZIDbX2uAQFgK4wWGzd17PGZdBB+fmv45ePHM9eXOkELFgoUBuyPdG7c
xl9/7VWLiYI360/JaLdMgyAsMP31lYvsnx6emiY4nnDKxZOvsdxFO8yd8n9DAgV/2J2F5KkXSEFE
mwufAPprK9JBR4HHC9/r5MVThdncXdvGwqf/bE99gEK0w71QuuB+h+IXDyx0yN/9mSUw5iTjGYbI
JVgirvQ/0E2jB4INDTozDa93aw6ReUoFzbfoFDy4Epxn7NVt1LTBGwV5v2KyJ1FqP3GByeoAsZoe
23iL+/OT6GrcUElqEODyrC0SjBrQM7ZALAqXKiyK9krK1s4gP4N1KPmddGHDMt1X5hnsRPrU+wu+
k9qnggxsMQGr64S4MVyvbAULidihoukv6Az+TSDQHsEDi6zYVpVlr819Al9WEMFU0lrWoHKb4oDb
0vgWADBe1ZG8oaJdwjsZ98OHe/CpLgZ+PA9RpsbCAw7ONRzDRV3ZzOngxRXGPLhsqyBtnz5Hh2ha
UE0mBTJ0U22vu3/pdzJdRGi4eFAy1ruo+3C+ugC/Il4ZakJ0R+zGmU34F7C/Ch2KBO44E4P6kl4x
qBbpWHiOvBfnpoK3GvTb6YLBzA31fVxP0t0wIx30J3nTltK4qtGBlbOF6jA6IObl9vQ4Q8FepMig
YuaxBKO1mpM07OC7Bg7CCq3DH48NICoLLigYiEhO2V1XD0AAQAbygmKA7rOhCbnin4oPhDAnYw4O
KApA9iQANdjwvKv+JnAVatkJ8H1pT8MbkJsuvc/WxjdmX+q6ibgLR7CVUiDQozvJ0UnJ1qa5S4Yb
fGCWZ6G+HO4pWDnhziQj9GvDvY3qPdFh809sqSlQkVBSZQGGqNGB+5tRwgQNbv1UZYVFwkxPoDRh
0FhXwVP6pUSxjJ2SWgiJXoLyqM0RiId/XwK+affQ0/iCQ7fqke4irF4VHurf1USAkdoTpAM3/0JY
9Xb1U/EKNtjLwIOAoQbKmaI3ppEELsbrCsJzT8zy5zRCtXYS28UFiPhc9gua3L23VkWMBnB/hoJ5
l5F+LqA4cyXHj54u/1swZ9k5epmnNTsNBJp8V8IzUVPhsAC8DqnvgoEMkQDIU48/WMrC9YLWrJBQ
PNeo3U4F8sR4O3VXRDDTUzy1h/cjTUPMruFku4tkGwmX5B5vsf3FVtYFODjo4iLPMQeHWD4Z0Kjj
TS52XQ5nlaIysoKLME+pXJYZGMve+upKKmb0mpIG4cTijDdMcnE40DGhIvmCAwn64TTrASl/Kh9T
q8OVwVFVOGC9s4DvXPnsN7HyaCc6+Vy+jdxNvA6frfQ9HVCRDTk/TLgSzFuAvpALtW9wsun+XnHG
g1mu8cQ7xGLzBwUcknEJfvN08nviOyXL5iWpK+6tj9Ekcs0KmWW6iBErEkVkgwThxzXObjdsjhg4
uUeTyNuJF4FDjuX0S9+BU8xjGx4Jcs8C8ep0lEpMZEQY0ICyHrejzfTnaebIYi4uxsrr8CFApE4V
3GEBMAlqMVEsP8eP27phduTDSU7+zSQvnZ2fePYhLiDzY6O7wzFjVs6+/Nk9n+ekMDHQ2PW+nie2
bKNtOIQXostmuGj3c2UTrJ2ewQ6353mxVuYHrKb5K/XFm9/ZI2Opg1Jo05zwtSbt5ZNMSZsA0ynF
YS7aoo3b2EzGmqQ4Rra8SveQpyY046v6xUPGPLLGGEXoRluhYrqF1CKTlYrGjOGYdwxOHDlhd0vB
7+ysMszd++YQivhcsYz+H/Lov7vqxVRe3XHGQkthtCcSKUMRmhNI9AuGcRzfFBZppG+TrwZb11tz
y7jA+n7QDtCfJ2tLxLcNtuc1bypRyBMemYPDMPSvDeo1R0h8oxNsyjsNSbSNRRvuJL9c3Zkx+J8k
y7oRxi1L8mdl5AdXSfiEfpBnT1b6dXKLsV5FskMY1WzK2uXRghjWHQtWGd5Hih83O7q7HFx1nz0q
5p845c71rxBvchIX2D3El2glwRC/pZ+98Zatp4n/zIzGpscqyPnW2ZHu46t0Y0OVbbq3m+NyORcQ
WtL/kALPVYWKx67qgr4EpRgjOzE0jY21QWgtsjtg2HQWsDBVEGcJBw1FFH+jRh++Lp7I1n96phtt
0T/KS7vUHuSwgM6JeytYo5jkuNUReFy0AwVfTC+gaapynQ4PnODhHJbke7KcNc86HqSd+oE0AOH8
xdI3XftZhCcWvhl7LEch8wMY/Te8EGSARArowD/AG3IY8vGipK/BW6vxf11Wo8h0AJliWkqr/wVm
VA8ttOovvkifPClf2ZTYEfufYHgl76QK74iWlf6HDNxV4m+omd6Ea2kfXX+DvYnknH4fun2OmiR8
wOGdhdERUUlafXBysM6NtuIX/6bnbcj7pPhMKaOz9gOfEspY/Z2SfwewSOyn+LTQDkT1C7yH5wkY
hf6CuuWl37FyJz+XNw5cctigR9PZerJ6c3GcgPdMRLGJzghzMQz/I+xffng6ow4W1rxEcfkxVcWS
vk5Z4y+KNcAMHSa850Y5YWLI/3ZJGKdh4cvMTLht95FKf5oyADJ7CLc+Z+Nd/MwVlEw26PZP8A4w
yx4vqAUSRzwBz9OSwdQn+niOVsULnQYL//reYC4vrIXgKGdfkDDNkwlbZVtutebPgD32EXkrlhsi
LQaEMRxp5TWG0HJylPqjFK6y/IzyAlsJdfYj4GAcAf6AK4ChmYv8m+maFi3MN3L7CcmWgoa69zdf
IXTxApS+qKRGdls0KdUVCU3CEDMXGPvP/z+D5dDGkdoSR2dXPjTgkSh6B8ynb4b5AfW1EdjVzMhL
8SaYD2aCi9+dM/4j6byWE9e2KPpFqlIOr4AIImNsbL+ojBsr56yvv2Of+3BCuw0Iaac11wwI4ksP
xxMhz/GHHSGxbKoECkffxZWZX79F5qPnLEkLRYcNigTue6xcgmuZ+vwMe4hwqbF6VD+AftZDq8Tu
YYZ/iuVF35zK1fabMGM52ZQc1UOMJgY6QgoEASx/C22vPB3pK8NPaLgkeKbiPxyZb3hlRm4bHmo0
0Cq50itnWJscNRB0XZ3PjuQn1vMA08CFWFf4a2MH0Yj5Pb1od8AVYDxVa47dzZGepsneh634o+i+
g3kjh54zvXRsaTRXmQ99DEUKwtaSBhtcDzyRaPCRFqUKEzlmECxkDtQq3Ql6pSYfuRyxHh/+4uat
fqNTzJkLBLF/opI0dFHiBUg5IKFXLS/pTrwJcK0dYndv5MLYRbbdcj5wXwosV0QuJQrWjDs5uKRt
U2OOwgT7lzLzlzVfAqbp813PghELpR7lAxawIeFAEeOLZ0RwcY7AxgVpRmemRwied3THUNPm7CRP
6A1Ep2Pl9QmzCHEEhfvenpBcLvLhRPnJKYGmLrovwM6EQ1XvC5TW/2CI2d1Xhh8BVXBCbDFrI/bB
vI42FRvpoJ+4FH6i3uE+H2D/cmAen4SjcwQJv2Rpm76xv8Rr5HA8ABveq2i80R95cKU+YUBkYUoE
o+xYd8kuRlfAdKgLOlq4Xu3pVMocxTk1XdvpF0/kjIgszIA4OKu4iiH6GS8jCcqECy399MRljfVG
Au/jKF0k+/7JAsm7MnppDobL9A3ZTY8VMA1j2jZCuzir7/1844hXd2xwANbCvo2v8yWhUIxxBUTL
KrR0mMDgDNrQlaGqQ4PIKZMq699w8oN17OMQsJrP+R1OT2Y/GM/ZuIURq8jpmqdbc8wh16X28uLa
zdA8l7pn3BNYzGhr39snJRvdAfYHVLGWujWO8U9muPa5+SLO9KnBBGG3W9ZP7pUfgAICvEGsDyjp
RtdEZd89SWXK2Y0LDw1czWgQzs7XFqMYAm/DLTTkli8NpwSW93n6RhNFFAy0aOvRRdgRo9Db54Dg
mWcF+JZEAvRR7tKzY7qYSzaYiVAX2oX6jtVKvQSWS9EpEHg0tQBGMJ7M94rD39a+0ogGfrxPJmJI
OOObjv4rvWeAp0AcMiy8ETmvQ0uEdLDEk/DdNM5+MgibNIUnDwWIfYv9FNeiC7shDAsjPpvoCajt
kujltPv8vxoGvwqaFQWdnhT24FKcUcuVfR/Whkc/ymN7UuEF0kVz1j3+sJg75Z9hdq8BEekE4siU
PzkXVRHtRVuwTZylYBfJdMZsYiILU3ZN4H3FuMLSw0+JsVrT8i7/atImcKTCfKYYrknyrpY4Z21t
UdyCuSD9MyLnr5SsJZOtgW4Vkogqyom9OiV3icUzma7GQ8/slSXdx5xOTrIPEhbjBGIjvLXKME9F
3d5GB598ub0kaOFTaLOBE95axClOJbn6K8xhUQAxhsm9lRkWHOfBmQJQknZO1nEfrSTHVfiyJZOj
KImU4stAoVxVjbSyo49UL4/52HpNFx0Ek6zx6Yj69kYfNj2Sn7li95bPA7WbwMeCQ/9hkpAI01VI
qgu8x2eZhQjTqsGHzokEtgHZKRNSYdqfIf8ZqfEFK4rGVp0gjCCWgAMTfEqLnTrKouUIubUfxpVh
OJi2XJzgWw9QmtKqTT/MDOpMnMMtQm1Qhcfcxr+XSVmadIDl7X8MLR6nssrUDRZf2GPVFpVATKTL
tFV0Mfp8/21Ke4wq1V2j0pqXqn3ZkXQBeKSFz8yfVhElx5SzC7oqtuyZB0krkl2tl7aNVa9D2f+r
HeDy/jCrtDf0au0YAqA9quxvARDcHNtL25CImqI+phZG1ZXjnuCwZlym4K9v0I5wAwoLbe9UXuSf
QtcOCrVVCIZmYnDQ3If5vZvfnbw6xTNt/3Bnq8fuBCXYTSB2moF5LjGmCkr8nzoV0mv3qGLtqMXv
vaF5Totas1J3maP85SRjOybIs2xsexjSthF7fSJdurK9yDhY23bmTdzesNeuiqrf0t6+FYm0djjI
jzSiqk9HolePKhH+B+9VygicDbl0JUrD3Ho3qGytxmYLKhFWi/UT2lEzkstonqcAhon6JrSeKqy3
2h5/0rrG3wybhLUsD39OguYVSnNn7KIc5jaDti6uPrT8rgY4gH6FfaP5las11Je/CrrBWHqm/x3i
SeV8TMGrcf50hQKKwx5juW7jbYafWIlmIUYg0BbhVm3eHfSnmpZgzOY1OrrAasau0gv99CdzMObB
TbCYCTCZ8bQ3l5ntxioqhKnyRgD9zh8X9WgTFUoEm97sTJ8uLVRFjOH9qj/GUkS5bZ4E9b+PM0II
JPp58CzAM0eDTjuOdkx1VADOkHNQJ98YOeLQR29difGIWZxn0gcyvdgMY3WuI9JhUGkiPqol0NeU
Dy/9bhPDiRgBCsY8dSM/ACjSBHye0T2OR/aXjeLsBlG/2QqGajLfgfZTiAdtCWpj9M4iY2NqO85f
RblUBmFwQslsjtjcW8usHU7MrVx+QETyi1dGEyDXRgTOCl3pfKXL30JgqjfGml0Diw7IK+PknJ0c
0NgT5EVxv5qJfEwYEHD3kTVkmnGUlNFtoWrmGLVXPuKTYTo7aEThNgclzR9vMIPlqAFhwUAST79A
konpjkrwUoHbbbX2lTOfSCYKTOrzmPA1hvtAjdqb34HWb6ZYc2VYxm2d7KaSmD0/R8FApka8DlrY
JRGoa3NVtJFoCixH6qOEC2k3MHoj+lLQJBSDSJqjxXJszYOH0UMjfwzDFhOGLrpM0kea3WmAGHQT
mBoRDkMW7CA4HHTlAni2rcnqg4Oo0ZEam27SKcNrARUpJrblSCMql9ZMdiPvmGeQvwhDQE7gNfSH
HC4Apuc4/gsHGk6kbpYgaUP0pyUl8Dac4gwbjG5c5aG60eg7yPFHqbRbg0gAP2RNITSMrdQcPKfy
VyrQUFbRYWeJSYxTR0PLzElS9IOPhhljKtgO8WhaR3tXoB7HrOjTwJ5vaRBcYc7F7SnQy60TkXXP
syuj+GDNI1oq4JNsovpne6UEywitSmDTjDeGp+NHcPN8VIHYvvTYPoKiTxYkTNh4Kh7GOhRy9HC0
tDhM2bGwhM2GT9uG/rSLsGSZVlLnMjCjn/TLeMxnagqLNoaGnTlMvr9COk2YtQx7+IK2vLVINO89
BJGkWItWjpujyDRPFRkrtjeNm8l44xyD/wTpB/hSduluVp7W+C9BmdahDg68HoeD6GLSh2MpJmwu
fmuLD7O4k6IFkla3rxJgsAoAR7F1MYVBH2UDjpJQthRpX0ybOj227UvSj9hNdlAe8HZLweDzK0cl
2YJHuE1GAjEuMnxJDaeUELRM1CjSyfJ3FieB4csaTjZBqhGvQ7LMn0Sx34IDVoAyYewsSoqeAnRy
pNswwvmIYPHrVKhj8j6loGhbfjXbTprk1fY/Wd0o7W6k21v3n2SBrHXOzXlPsgFdRYeFOi9YsFVi
WGYAsX7bJ2sf3+oUUjuAcolZiOoa/ZsEvjffW9AIIyYo+m1S4bnZN6E5nk03o0dTdbBOSSSBHGz1
JjIue6lx1EhhkfvvfAkzeIydF86v4tXqvps5WDKl5jqBmyQWcf1PrAtF+y0nbkhBy0IpmXilY4Ur
MyuArzvtSPE0BtBcmU7qeDVoaKCXhB+mbqwEqF/Sf3TzYk/BTUw4tbevdZ0+LVxS7Ek91La+7TgW
1DSnbNRQQcqZiYrATLclG4fYhPLe/O9wWZsTJw00VkguUYzBOHID33qDjxJXRJCzdYmLjSArBF15
1ksLBXJ/LjOhZQirK1jS/BfDTAwsQOttFf5ZuEypZ8fMcaVnAGv4DwFqEyEE7Z0Aqhyz2tFVNZ3f
mlzTYlWgFk1mcmCH00yrdQ5vg2TdK3oMHbYroA4jfMIF4xYWrHJJ7+pV+4reCoggy/5QXMeVtJXu
GrlU5Sql0cdMEiRfWl/1r3Nh1/5lXWAa0cIg+OgR8oHieNuRALMgWASCTnGTX8M7rOvhBaZHP4Ae
vnFTTvYuPGuP6Y/zLZZNIlf6Ef052CosJUgvy5I2mHprqe2kBTIwJio0fRgu+EXAAroq7aaDugcN
4TIBAnkgMA90ieYnozhZxi9pLb3lO+sfWBaK0kXyAWz/GJ72e7Y3LslbjSW1uVWf1SNnidmW7/7y
Kq30h7bgT+1x2OoP0lhBLBYlQQN8oYBi9QGUxG6NMGeZQ3nCDvQeH1YmKLK1uBeLZ78ifW0dfMNz
XGh7gDbSyLBNEzbx2Sm/G8Cr9+xmLWhiXqcbbXVX+S0+khuqtt/y30jC5g8BQ3g+1nvahayT8oqq
UrTrFiRV0QruXtpjfuL/qoIvvE82vOZV6S/E0kxX0iRhLzo33uR1P+0ZsHHy6C94idv8RD/+1fgt
/gg8+Rfgh1i9lC0tmR0tjkV+GT7Q8knMTHGDc50LAA8nJU9cDLGKW2BHYfvq4VW1hAjh9rtkK9qF
AxRVuFTbJ6A5NbqzL6689cbasgIub9DPm1e+6o7cpzfrYTw7gFpWouktRKn3zxZUFxLccLqMq7cG
Yi8XY2z8YQlESPeOfQEGDCsLySbDEtoPCyn4JRUARNJ7eLb28654j4nexpnmizoAVKIaaN3hS72I
QDglWik4VoIzv4EGwVX74sAGtECtPryzUIxv0AeOtEHhFb/hVM2yRww3/ug/0W0+1Jfmm+mdoE4K
fPysYGdZeJ7nNgcqCwJRB2TE5ihEVToKW4v04XSvOYvwiLB1Kf+NB5Sx+zxaaGdn23ykOzQjAB/g
rfQx6UgiaucdiD1byycwoSf6oH7dcdPLy+CFG2WVn1lCnxT1rNVElJ4d8rznK4G1o4VGfRk+ahc4
UXz5xexhblM++wePGoYbPDxGIHvpt7bKL0rdoiT1vSDmiDIXCck9D7l8JpyuMnSgRUeqO8+Pgmwk
EBCieYt1gpQTjY1HewLPOY514B97HU7yKgb8V+t+M9DijqJ2U/cXg5I838tod+LyPs0GZsHgTclK
7PpikZwk+JmTvimpb1E9iSWJZUwIgn1I6A16KFYPxCaODPOgZfk+tpjY2Kf0XepBaWEuHhp5lxQb
zfzoibuQV3UOTpju/Ew9V+b8j4whidjojCLwZNXHUSZlGB0Ibe7YNOHGRYSpnJWDKV168qZ1gHto
+il1Taj/CEJzrHm9U++6kJ4yUYsYfOrYe/93A50DLadM+sjME0UyHkbKgp5WtcGb4QUUJ33mqyea
v/LSnhlVzQZQBzAL1iBcJXJKBqywzWXZvpW2F+JSAEWg2wOOESBRWScUgFm27QpUhUsACfArAO4U
LjhcrpKu7xFj85zcheDdGLET9eZw3zabIr1gwkKaLZauCu4xcKYDjmNdedVk8LfLbBMI1F+NaYUV
BcsE5wZY6mClE15qu47UuqOjH/JLCY0Jk5i9sRVOLT9wF8J/TboRZqYQIylJQjGh2Jvtfw45WuNO
opdaY5czR24hqS6cw6xn/4nRLIe/9ays587H3afcwtv5l3F4DXCundETgXQ3nK+nutpVwEH+HJMC
h8MadAxZWiNkWiASD9BBJjIZCyD/G6gvfXe0yCyRXQ4DMXx8lKRUjAUyW9R0tHSIc3MddB71hjM1
UWQISacWKdIUfts4DWlYII6Y8MV3GVKOBZ9dV2nCKdHFx5TFsghaHnF6ikmKGIK1LoHUORiWQDuY
Jpvt5F9sKARTHbpCB6T1sgwNuDbsNBtJMCLIOkHRjU1BPZCMocO9YlDNAwoL4g5KcErJftYqeTb8
ivpnRNDaa9Id0JQM+KQEBMLJJgFtNj05k8SGECykeFmiL0uPsFQQKYleoQw9kIeZWJ84GjWKNxJV
pXmqfwgLsgg/S4md/py2XoggHgrCxMNyY+mI40jz2QzvuIc03VMOjmHjSq1rmuvGXNvzmfeL4mPX
nw0bo5HrzAOcoqMcHvm7CSvScasXN8DfPNrQixuN7RC+DO0HXwNGceR/WjHkCtQuPsZ/iNxzyHDY
SYur5/3r9rORz3PyLne3RN7aqmcrnmx9xtKPuJ72acMKrbvPGFAvrs5W/8ln8xl028Zy2yhncols
fc0X7luXn/cdCMnG8O86/apui4nonBC+hnpIWCKD9g+TZxleFGGEYR/oKc3psaY4ML1gYuNTKuom
jzNXSSSRfSdMM6zd0NhyvFpoxo/KfwxL/DZv6UvXAhdm222RaGXzl5ydbEjw4Gs24/BsmK+ujhY1
2Ciyb8wCIF3Z/SKG597J3yVZHX+z9KP4P3m4CfT7jD1D09fTJlbwq+TpNzndFdCPIDwmYgAQU5fw
T8nG0Yia11NAOAKN3tBE3In/kwz0GfqQTYN/gsntTYh2/5HqVYSU8DiTR1PXqz4SqwKYBXj4BExm
TZQAugwCzm4ZoCx2HllzM7ADVX8CDPRJzDDW2GrrMX5xXoQXH9E647mUPPy2KsPjTJXVN8YWhyoG
zohL5LZRPYMHMnpT+tmX5EZvDWkNn493jUoXUxx+PclcfmesUS2+esIPR//awY9wAGJi+8qDCaeX
tjWlD4xUeh/Fz1GTzpXu8T8ZLfLukxHAo5KozKXpFQznrs7IoT7TBmQl5CnDaBnas6H/hNWWkUsn
ebav4FuSi2J36M66dRD/5gkaB6jaPGRexKvZ8Ds6JldewOO1nLtfs7iwb3vsImV6k/8bpf//dF7N
//izl4d7RmfU32xzjYEECDtPFZsgwL7aEWOId42iI1NEZbpw6OjO2AAXsN1mjzcf9W2J5s3YkkYx
jF40kgN9ZhSyrqnBG+hj+jngnIP+oniNmLyZhxK2GeE7MEF0KsAf4ZAO8tvQQ7w30S1Wtr0BWLdN
Os9sIZ6cM/vfVJ1t7VAZB7ljBK8dPko+DMrNiV8ON8Jfm/rB4T5WuFOOLEkMul67Bw6Rz24EAwKW
tWi94KBI1cZhq140n7mgXdx7EcXOKtZj1SGxEnWUzT7DLzXYWpx/YeJZ8tksrhb2I71XKtfM/kkU
9vH8xRuk3NAKA497V8gELxDnplQUIOhy/MJNNYpzYiOiWKx9ztoh0TVpWQMb8kzmchcxpEZvQLGD
arlwo+KdDzRt+ifG1ffrj5qEyViQI4WQyLSXOsEZhs/kVwn4BCgJbVJ7kM2qewMJdWcCVMP0j9Ll
KBTMM7ciU4nwMSBTEX1KSJ004qTKUMtVKEKwUmeURh0yg7D4LI0f5YmrTTGyKOs/I71Yg61lHF8G
hD8fGoIK2upX/BieHNJVVk/xVj4vH+0rQ0G8RKdXHg8vhlbIC517rf0YyTmo3znxNpNX8o7izfNP
g1o8N3/EN+iiF6l45m4sPsl9HKOnNL90qhpr1AD5NEIibniZVM5yUI/l8KnWL5Su6nwPiUcpaw8H
RuUxjwcWRpGpam0ZpCKlAoZGd+ZRUz92zXvmH/wYjsLBkO5Z9McYL5RP9rowerImd0m9YHWu5veM
VU7sedbkCKykT1Kkcfri7NPcKu1XQ0MwUrczCzp7CjOaD+idrVre8uAdflnyPQ4n2mYDkHQRRhCI
PpnEMY5syaUjj63TNoirCliAe0BdeoXHBFA+xD+LrIoQdFzGIi197zSO85CMJ6BABVos+pgUsr3T
aTBGWJab6McsamwXWI7FMYBTSpZiLWaA+8nRejZB69moE3as0AcMx2nBZ44MGn+fOZuiO9RQuX1o
An4ODya8Zqx6tuWv2UPNBH/ZCX3BSOOCSDt869axDilqYo3FNIJEyzDq9kZsEc2Gn60zYf1UQ1qY
trUKrzaqlGtfY/45PSprP3EJeoKXAJc3q3jvjKFrcY6Q4QaLl3dcloIHQ80rbMtyLUg2YreQtWiv
1r9tjTKhhzXcYPSm4zfJZGDXSDiBFIl8CB0OGSZPhn1lNrndI9szc5gdRZw1mogoMz5c/BeZclWQ
9xze+I5s1lq6jLmr6dph7YntbWEholU8cct6ziIl5Pmm5duPex3SSQxqPMWkPZv0trGsC/kq40Dg
CiYxEaecJhhd2SefAndrX+iV9VeB6jicHgV9Du3gtzc53mHTksYXg2rX8pxDdLaCCKhtqVNThN23
jzFS+kugw1Jp99o0utRLWb7p0HNmmzFby+lJEv5knplc9PR3qg5xTHA6aUGWvJ3SS2vDIdmlDrlW
lxb2hXmUMa6Xb/yiGW8WQFUQcdqDjsEF4j0GmA12g7yGzJZDhq9feZrCTz9FlXeCgYLamJWf9wSY
p4IA0E+gU2ji37gGyqjyEIcDCjHygnVpbHWJnh33YYezMbTnXFsFsElbesfvo3LqdRL8HlxPnDnk
xqx5F340SvdUutN5rY6zeazRlvJLpg8QTBbexYwPqglZ2HPGW+q7unMUsYAZpdVGuJuhv1NXiX+c
2DHqS1qj1fEGaJXhDd/MFj06X8k/Ou3N7rzMQLFy4PfBByu6hHCH9VdiPXMUsTW9U2FM1KQ/hArV
CdxcBUQW2MUgVkyKaJnGF625kDzOpcn+LdbOgfpQHfa4Q4jOxz9PyqpB6Bm9G+nK+jb0VUdPvXbZ
p6Zm2+AuH1xy3WM1Y5kx6VeoBkcimrl1/ocdKQaZxRXaVhrh8QPkAqBguMWISSx0YdfJL071Cwzs
J2swT+XaKH8yRMZ8m4NoSTEcLlT7dBY0iDGHHMZYfpiLhzqjH59v4HhrHOdIHfky9UcR/OGkCauV
e8+ZEhhOBgXhmcnFIdCJfI4hv0IDnCKOJYduwPVgBqG0Hgw3QdqAc8ofSuerILyMdxW/CBMeetr8
nmvPgO3AjH/5yxrjg4a+qgO1DkZA9TASBSH9tikPhObySLv4V/y9xBvIWDxIdwZE0H+rEKNKz2hO
ODwz3DnQzBQq1YbjXYGmcLp1iRibGL7ieoekFlEkDIOIzX9V0AQuAf8K7BBLIEF42PFvyASRjYc0
8IWqhzLdeAu+qym9Sni58fBX+3eoeXIjmvIKfengjzfseMzhRUIoVp4Y620HDL5loIfjxVJuY3iQ
MXFoYmH2GCWntHoU2qOovqv4xEm1k159f3FwutdW8SwumMcQBDu68Qx06gYmLLSIrgaw/Q2yUzd5
CtmW2L02oq1N95J8gHrDGw8hm5XLaJcgFgyeQvHeX7o+2WZRvJFioSjDaizn1rD3QgijPQKDw1k1
iIppuQy4qG3M8iDjy2PyKDWmlw4hAE5oOdBBIlShVtYqqTrhp5N/VwFH6vCzqy8VdFspaNd+mW4j
pk1g7zWz2iVpjA+HuWuq0yhZm3aW0PrZmGAj04x3ebspOF5bK3g/HbY9XK/lKcqzJ5LRd2frDncL
ELbNPfKHUG8/WCac4i9J1v2QYnCy6dJDnD7K6lIjssuSmzR9xw0eVAo98AhfjgjGLM4rKnJZs6Qq
aQ4sCL18N3EGajyFKEZueDQ9AnKxiFVi1rSXKVlXDv6rvwwkGZZK47Xatxzc7BASkMei6BCsJ9Gd
vszDITMuwv8qO/CmYnLnNyNcl+QBjo/KfmnFJdKIJsBU8MCaUklHJNVMu9kkZGDJ9bfTJrQg3T/7
1KuSbw3AxNH3s0+MHrxeBXf/FY+SF/FwEd535rbF/BWTzlJuWQx+WZx6FEboJDkzYsWjewkxxV34
KwX0E52XTT9AJsQNF4YL7t8xGcek/vhfdQYZi6lUgA1maOxm9F4xrefswPrmcAe5FSwmRnfKOI8U
zIsuYuLJbqZfSmNfZjwNODPOq/BfAznALPVEzPcXUPMi+h2LX0P2At/fGYB7tnTvs00KfRrxkzF2
7wauqW8hTTU9Qr0RgWUH4apQBeHGWU0J9aj/imVocH8xMFs3vOnR2+B/6OEpAj2xj3ZsHrhEKju8
H4AMQ2wxVQRNfrjmCivHM8fNADUpyU64TVdoC0cnWtmI/dqg2hnpccTiiZOmhpOPozobI1boJPdw
mhDNRXe5QpkzchRGxNisN2V1SnX5iiFnMwFS5LiS4sreiiRH8Hw7whyJzkHeMV/ID67hQCo6gCuQ
QafhR4uCN+mELurTxhIARlVak+JnfcjRlz7tHeXe5x6IrzNtQxDqyvlX0OzKWbpC+Vzb9ads7Vkr
rJRiPHu1mobr9/vU8XD973ZgO35p4TEa7U2g7pL4l++bosSR2y+tj7k4SIF1udSh74QpTQUnX8ao
awe6C3K31YpThEa+OFv1XtY0XBvnlamVZxWAUocc12GMYtEoerbS1wBPr8ABMbbyhVgFsvlT4nqd
ERuoezNgmZvSN+k+NIrZenra1XfiwwT3/zKiTyc6IaYJ/xvEqYXFLGeEzP2r6p+KQw3tA2N8Dcqn
Il98G7OaSjkX2teQXmjjxOotb9/Ilp6I1NM3XX4q208n3JvW12R/mcUHx3C9vjhUAPazxxMy3E3J
hayTSh0WJSWFAnHJZFpilmVyXtR6Gtr/+hA9pxjkP0YDYFdeLNb1hG6ngWlYa9BWKhEsdHet/Ah4
vjUzEKSkLxaT9qCehU0qZ2cHKH88TXxLwWVVqBfUD8V+CxR8iIXTutxTil5pzNalG9r3qfymtMWY
TdLWY70fE/Anbxru0vAas2vgf/TDvwDUW53iZVYejIkir1za0LkyQ9ioftk5Jh3EG57SFn0tVkLK
0Ry2nfZgRRiyH3ijpvao/T3C5cHcxBSGrWfYYBMCr1TSs7CTHWkXQvhWM5A/irs4gJQ4k7oAg7WE
IUcT288fWXjHmyOE7V65E5HScPZULAbxCROaumn8wvNdyM66BZ1nGq0Sgrt8PZHWMe4IzEOeBCZO
Ymh4iLJLop5H65wHv41ZMecaDFbgyCNqp/BcIk2g69B9kxCFAm74BMbCo7lvd3nkYmelAZ3CfBvG
xfgPP52ogka8DghSxobwkOQrPGvAnfJ+I+kki7k5JYZ+ULuDPHKfPwz/XQlQmsNEE/TBhHwax4Um
CgUTX9Jp3E7DWTbf7PGYywctOMgOzkwi8x38nKVoDZmf/gDuXaQctDruPRdUG9NISOmulA8tIG+7
p5fMrcJajEiNFOMyxUWIRXdGx23+z/mWdzKjEIcTSPJ85xeNCIYlDTKI+LRZI9njDdj3cP5p/9FC
GhYRq1CHGFB+Vx7SCcZecBW2A++g4eDJEAJ7EHOaXtjOC2Gr+okgm8lnEYt6qXZElXC0+jd67Q99
I+lVxW7YrwN1j7xk3BtXBaOjRfvRkccGF4lC2KFxA20QBQcmkUtKpYRUASQcBX+zlElbGlARIyzZ
5ZzikzUG+2guqMGUH82jypQ5XTX7+TZiZoRIc1rJytuk/UbZF3jAMk6Y9QMC9An3In9wIf5aXb1I
Y14FsXaqGTQoa5SJPjXXUrSNG0z0nfg+A/ZgtQVDXigXsB/DKT4pqbI/TJbUMv4KUESZxLeDOmOU
XaVkesIOizinSBLAMg5Z5WbmNJnRBAsPhfkG4VnQ0mHkh9gG9fIzYtupjSN01Qhnskb6Z0E1mE0f
j+lrjtkPNPfwo68prPAkPGKwN7PABxqxVOPLmY+yMeBnfQV+aUKX/B5L6dzGfk+kV5wTnsPySu6r
fuj1a556Y+pJUuHqAzSYKLxYJebWDi2BBsA89FIa70F0LajI9eglrP3DT3CwVmo3o3TJdnRhsfcL
ka8MB+nbURvPJ8vQefXIjX0MpThJSTU6puHa6EiTkRFnJOSEHiSaof7GzXw12NIBMxCLAo7eQknX
UOOjc9m4aCBacLdC5UluZTN+9QpiPdkCmVwlNlZM9THhHBLBUezBSeWdYXw7GBMNnNiznyiRXWP6
cmwbYVF2D+PqpMNqgXYg+H4Izo0WfyzIPY0Hf92WkDTC1iQp2MymFW2ccjo4OvRlrLWjv2KAZIUK
q25AdVhPdT5TrlFi68ccqwBg4IVg0rQSJpjRRxKDKJjzPkSvELNlO4nyNEts/bL+a6yJJIigWCXA
6/g9Tv8iRJsNCDuCNL4qPQAo7BWcP+xufYtxcYZ/U9YunlcWPhwk0bDcUYrhrYd/BSdUcunlpULZ
GO8y8z9eLBUBnAF0gS+oU/a4xvJ5xAkMsHIi629XG5ybVzKu+tmaLGT8uufMIweJyETs6WH/wZir
lyHpiaQIsfKx1TbnotvJHMrw9/0gTEMJuRUwGBeENwfo/HGo4Q9VswWMocmLDAonl9D41g2JrlGK
3RNS0BgCQH6EOlfk3wlnss7Z8exWU154cU5joryOZrmBDSantRfqzTUBeEiynwHPinI+drn8ZWvw
+gcQTgQfYfVnDZQFnA9V6z3LvzXcHiuW46RBz9VdcVIZOO2mCVpNOChhiIya/mKq4b9sAY3x8zL7
i7liG7MKcR6wmmMGopoIlArC2dDtfTwH2wTtJLp5kZPLESyXYHyU41+Qq19wU3L8rR0r25szrGGG
gaCw6DnnISVB/4U3PBEoKmGZbJLKQHQj0vBrAKhpoHh1FAjFNtpiltZZhKbm3zVWB8BvuEJVuG3P
NwZ+gpGEUntw+4GQuDn/EDMKsFAUNBj/04NTaRSj9faXrHFhvouNM3oCxHulczWdQz9cwLpH0C34
jsmZZNNziMGohzfuiIIXfFN342IlqVA9tyhD0Cdxchz1Nfs5DTEYXwMPXHFJkNOOByH7o+Cj4249
6NLbl/RZPuE10G7lhbCwIS3DvicsCWsuQZrHOg9l2SK6IzQJCfDdaVwkxCjEa/GGSopgmyzwxspr
50Mlf1JbQv1XoKxD2KdfgTW0vG61s0y0t8qBAtYWpvfEtaooERfUFAYMCsYtJs5LLd9K4RqZAGyD
rjhAZ4eykqIuAG7jjlP5qC7deOIBKIpYyTDuoasJBR6jonbdkeRtukp69PvjyFG6WMHsr8EjfOug
iMygQFrdC5wRKqarjrnuCsIdhQ9s/Fm+jRMN63IdgtnCP01sJqvH1k52Tp3rmJvdnGmmt3bXun2d
I101Xw1WmD5GAx2taLwFSKWoDVLUZPKCzQFXFrDC6oaoDUaF0dGpg/kow+7jwATxvv6V/POAfLpN
boL9GQyHHoUP7st4uB64rYhYxB+wPmUNxgav2vcRFqWMHWlEcK+Om0YhggAEbOqWY43Tmw1oOg2n
PrP2hnXLtGAXDjSZLfnD7yeo9vXNiVyj3jkdxiTLjCijK0usjg8lWbjB3pS3vbBOWSDeUJpVi+U8
vjVk8ap8LMcN8xcy6zzu21WHbUmPtp4H56qk4E2HGuwYswuMBDMBwQ035wFZp9Jxs6FX4GK8D9uK
486Id519y5tjomxbXP0mVqkFSTA2gi5pg9JgbrZ2een0TcAP6dL0O+jSM7Lt1fAjsIa3cl9wz+RF
+w82CIaaxbyhY2xSJaL9WlRi7qJaWqX+ptL2jbautLXd/o+j81huHNmC6BchAgWPrei9EUlJ3CBk
2EDBe/f1czCLF/Omp50ooOqazJNLORBJtonbcw7tRadIaYgaoTettXHlcpaj5GNgNGnt7w31gZd+
k2QdW6sy3ORQrH1ehRH/vTY3JzbNxgdqqsy5vvIEugiTCR9DhkbatRFVK8uTFwPz/9gpq6EgVWqY
eda91w/cabbuP/wK+C2jD9YBBSrfdGEz5K2iny6ETIS4qryZLDmHwZ7Xlr6iWODcUqdE4OIwcGw7
vBuBc5SGMnftcG9WmBYRtAUkM8DkwK+Wi2tN9ABHmVPBo8gQXxkcTTiKNWKDNn7vL0foIMpda/eh
+k57kwbHrn4QABN6J2aoGKYj+5iNXza1op3aSG+5/5PjECOLvUjgV+oHNPgsI8Hi0OSPKln75ToX
2UzQ1laA5Fn2lPUFBYVk/EO5BPx6JuGJifZIVUY3qZjWR2gsSM5ogpstb33zXZCGaBxs7U5EdAaq
AAVIkjyy4WIBS7Zs9wTxdlN6+tayEKVnzHBNnLyK8xri4II8JneuFown11xrbEV6NYZZ3J4DKGcW
qGf+8Kg5pdrPAFVQnGsbAxXIHHVbT6tFJixMltIfaGB0Zor1HAGJyXnd/lIMhCoKoYwMSBPrKIeY
wRTO+HZQs8KlyrK9yCHhn6N+i+CXV4ZGmilYnP1aYg82NneOrVjZLHwj/hTdhDAfLCTGHEcj/Kj5
DdVjIxhjQQ9ekQdhWgGvPdIi3nGWL0xZAHHlNVj89ikCEHSVMrN1otu513z+MlPMmRJj7WQ3p1Hv
9T8uMsw6+CKNymv3Tc+I7X/x4WVMmQ2Mh+xF4TYUd6OCJDW8dWLlVU+/Yik68Ff6V3UHLaU65FTs
Trl2TTxtEwzYoBp35zQHJFsjuhGUjrH/rGitJ4GoyWxjKqAiNd5EfIXTyNwW4ZvqASljkpvIuUtX
7oa8CIjsGhjohHNQInY21X7Vz/3+Mt2g6J0NIETdYUBOW9CV6oy6+RMVzJMhlQpptwiX4gD1/v8d
JStNmSFe5xwKMjzMGNI8BpZRCGhK9Pcoa79Uqb+bBVEfWj9v3ZykIZYo0Ib8/qOnipb9wE297bAO
NuwqHdDFaS7OWj9uAk0HSkjMWGpA5sP2TEZ6z9AwGusNIvuZ5aHyB2PRQguwDJZcOHwAaTtTdOF9
ZCtlRJjF+2+JrNdV83k1ppyzwJHQDzh1ShJPATF9Cm6bibGZpR1xWyZ5vfy2Qf5P8W8pd7iP00SB
FuVIQoCaz1YjOYcdj5F9edQwAy2h7sFCTrNlxW+pmvAA+Slt8ZBoxqSfIEUnRHKK9jMo4VOBnxq/
jo5mVz+UwyFyuY6qveV/pyGLr9RFnEw7wV4Hkej0tHcEIL+oDQB/GNqeTCP6PzrE8cq6QlafXosB
Zuw5MMAgiWjZdcZB9B4orkVZIIauZorOeeRTC0w3JSZ+hf+Zwa5AmeFq7NWa6Ds1XVIa03OlchKO
wOAMFaUNJ/gkIDP+pPVTaxe1WvssLZRDM+6IZDO0F11TEjG3v+rVfmoeXG+fBXebO8Jk6lqAYw0L
1KM0fopEBk3ewqOVNy1aUvzn1q51gDOwtKGg4ip/c8ZzYf4249Fy122yjujzS4KCW7mIUdKRCNQ/
K+PPVS9R+jUwnFAHcF6Ox0julrJd1NnW1ATelJx/mXdg/f4N0t8m1yxhY4/jaq5Fzzp/lBHxPu+x
ulGSuaw26tLyt5753hboE95iDkN3pTa4rQtUSPyu+S+D4sH5bhkrIcxHYAKbqu/fquGsgjCs7a8A
plD/YMwFGzGuz8SXJeMZyBZfW1WurGkW8oOInRICgExr7mqxUvkuwiHE37Zx7S+HKkl0pIs47jz0
lKPH1VBriHvdAGFAyDsPUoGLMh9+lfCmFx/Yw6k1R3UVVsAQSabdVYQqhPeaPaQTXItkmZP42sdr
qqVKx8JsIgqDmeX4LBWH2aDjGaW4rQ16ahe320bpHlGA9L2t3jZKA2uNbh7CPAVcSx3W6xgA8O2X
A3bhnnPfxsyU/DTc+YRAoGf4KtlTRvxoEYBuCINFQaU+erQ8nGTtyUKTTUSL5j7GXnuG8KpAuTyc
7tPWNQSIztbnJYq6nGEJVtDMu8jkhwGKFM5pahElQ7lA44btDnT/fevuGqAFeRVtlZ4y2j2aAkft
WaFtLNWVHR7kIJkCRzQ06+bm6/MxIs6d1XVP1mr1RexkAfYO8ERP3LNgjFvuuMtbYxqLwG2fRcrW
slda/MUUlm+4yxzcdT8cCDmwq4H4d4uY7bj+yL2jzzMRLJRw4QlURcteuQbuI0+uTAHSYF1Zm86j
1aUU0c4MgkfBLmDBk+dSHiVntwfPfLAlz8qWEkaWH2yYA0SiNetTTnmeNQT/2cruFgOed1YnmB/r
TceJEuw05E4YXNc1ZUrLxMep2pnCst8i/aEKvxlok6ZKCEjHQu3U1GcZ32yAQVn5YQJWIbY+JeoD
dQzIsvDQ2yhSWE5GzWIAyen/aIxrYDnlO4ChfHpVsokIVoy+4+y9qQ8O9k3i7mJs2fPO3ubxSgMF
xkurLiJ4UicArZ6CpWAn9JVWhHxrP83hzpwkCXaluuCnmdWvx+3PsWySlnLUXZS6JCUyNAldVBba
YWD2yWBPY+X0nTa/g/+TEzxFCmV8qq13oW5iXtYacUHld4sRnY6M75733Qj0nEct/HbkVenurPiG
XTW8Rxx1NtTF8tJN+mgLyCvfuxtA2cZgx70d81dTb7Pypo7vOeuIICa3EsGgs4vL30oja1rzDqMw
5qVwdlUeb2WtbWDDr01aI9t/F/r7/z5MTt7g4DXe10fSOFeTeeBAeQrIVcjdUDEP2fggzQeO5sr6
66LuMfKUuty6GXE/iuQzavW9RZ9nTvA/yuO4wK9bh1vDGTlLzFueTd1Dgm4UWaqpog2kB2E0w4WS
Vy5edTffN3qJ8Cr2V04B3CY32MmkjyTJtqYsn11WsaeiDaCIdaH7FjqOeC3a5FI8WxszTIwu0asR
AMXWLovQ91O0/a+t8lZSLozxw00eBS6REB+4KH9MlQwztgqwkGGXJbF/Tex+SRTeLdEkcOhbIR2k
x2BRrPHoyb1Id2XpL4QJas4R3ns/haF4ZcdU3nwXRvQqvfjQNhqrJndde9ohqV2sJriPEh5Yb/yn
qAKhGzcxVATMeBu9gFdLCqnnZftK0ecFaGN7wLc70deYnuojk8jgxJpKu40cF5r9cLLniOWsRmef
KqzaLRvMd7BIputSdse+LvZu3O8z042WLjes4YE21oxmXUVHRjp2ifeZX4KPNcex9hpgTcSfuopj
iIhCuBrTvm1gx46WTO3/JRC1THliIwVHtdW+a4A8RSau7NeXZUOxgIprFHeJDlVAPOk92rVh7nnR
zAt+a//AbtzBl2FB/HOYGJQI3BByoVL+f0PAVkzP16alnczKOQ6+j1c9+JIuMwl9sM25k/AjcQzP
rU4OdpbiQNeoRDT7Oro5rP5oRC1HJKYWaMynhm1oP+vhD+Uf09r/cZvNKWMZINfIalXN/nAQlFXF
vR/Kk5W663EIDHAzyq8DmpPqCk4mcze3aX/7gX2DimpKkJWT0buMrvWtmP3e98yD3lFXMINkfuef
jPpJHgWRPLox5Wfps0Suh/DlF+ZCUYJVP8ZEvVXHAghvOhBiZWwM5vFaeU9gBWNAHrhzKlq5Uc24
1fc1zvEMof+cb0jRnmSqzai9PdKF3YG4UoIot2XzngxIVrX40ZLLJ4slQjO9UfZjac1Kxblpol3F
avuT2CAnJSCHxAQYmw08y5XffHfsAM0ek17tGlctwPxN16/2rO0ifh0Zxp7Fb6qdEsrmeB+Vxz6j
xyZr3cKVkOlLjunm0TRXM7oOiPLdpw68E9I83gFQ1zB/eaQde5uZgCQ6hjBtvvQ09T3vHCBv9dwN
frzS40Y3QUZuWxO2TYGtzDYPbcr8yPkzwUL0FTNhdpmRAnmFP9biU1rG9JFZDC4sTgAU+p/CPSbt
wdexYLv7uGYPPhGmDh5X4Vh8MZt7c7Jkp6IrypmOFD6FAa+Tm1k/uq/voKAQZl2BgccfO+4z/uEX
KpBN9ZCW3F5jWn6gfd0KFzp7jpcN3wWf8oGkl/eCuzEast30mGTAlMLhoRKLGeI3LJCPVE2HdV1N
WJxAqHcgpk1rgIgRc4htsymYSgAhCMgve2ts3mpb5FCaqHVbnRgXx/zVp1Vve5TC3Ts2rqXID44l
kDwR9u9aJ7ZD7j+DDA1dJWZJ2a5F7yCo1BdZraGiL5dD/MhxsSZlVMyK2jvmWvpJ3C9G6u5gyVdz
SHoV4WjHlK8YFsEwFXz2zurqtQWxJcLM6TnUyStbsRbFyBfTowDzLjk6GkMtN7GizUo0+z1+ZivN
YCFpQtw9Zpsx1N8xw7MRNeQ2yskmVIMl9mcSpsIUgVLjbtP7KTVKHPOBpi//6QjDAUqIwqv/iyN7
5Zjt3gyIiByOCqmyJAzOGHc3d9GDSdXxsy+dkr6rQ/JoXytFW9rZuMbbx243XlZZdTFYpdq5uwUN
3dEljwbSSYl54+DJP9s6xeZJhtuOqWIt3F2I5T4kMSjox7nwYb+CrsiDdgq8PXn4+EYeFWOaWgfK
PCm0eVISrlld8r5Zpf14UT1UrwrGNoYFpKIAMmeGrMTmXZgLjUjYtrU+WtzxnWsd+jJftwUWLbCC
HdPbkowsJ4iXPc5rUHxd+W0E+LZJqC4CaPyuutW0apcpKeYw3qwkP9i6g0QhHAAKqWi8u4VR/i+R
8R32PTmHRg5nkIVd3WGxiL6C+AbwY8CEHZcTTJI6A4MDnaZBlLy960S0zjS5zK4tmTm6QCHBZE2g
qMjtlxdHVCbqKu7irQhWaaX9qOxymNQbLMIwvtnet5p077bCFobcrXMku21b/7+xZThWe7sEnW8k
bg2Dws4C8IFvwgUBpvX+Qu9IPs92o0FAXDimO9E4PJKMjUCF5WaPlN0BnVaj/UT2C23YlQnuXHjg
JBwimyIVJoeQHX9pfr2oWcKDR3GVTRp+6da3M7LRVMzyT0F0NeInUpLukdU82rB5Mh9AS5xTSQlJ
PKUCiEU51+YLk/2318GB8bHMjEgX8m6bDdgSk4ovDOAgERWxUwNA4OwOvA1r4JvtAodxkPWP9fwa
c5aZCWS3mImdUPENFl68r/oWCfUzqcqlP914oh9J0wzeSvHR1kiNOsz/1cjAvWZ1QvQYIhgCDoyF
LrCsYRhOE1KGUqZEWXRzRbz2jeZ9ynONULrkjv/PS6+BEOzxjZ1pajtX7bYR+XKTsT2Jon85b0xY
aOta+yl76w+YrOX9GTmaa6KmBybuTdPyC0rebbHx43aXCp0Jm2bsRbAXLaPtBDMnot6mZC/Ta+S/
dDAgvZPVyq+xZDHcs7YtmvG99qt90Vj7QV4qr91VPNWR6h25o96FPd79wCVFHLJxaJBpTVtJG6dr
xCUpLE3gPE7TcKMZyIcRF81hycp7KCfPDqVxxzxYwYU1qbRzi8aLBUemQ+yQEdIF+FwIZ2ooHkzT
thE8a6B2FeJOdRtCiq9Z4WC7jKKzdO9NdldI23AS8p1V1IwEjSoL2Y3vqexXI+wTszce8EsWXcr7
ji41XRFJ2Woen8tH5dWrKOkRWrJoMb40DvOkTtcG95GFzoyPrGd4FDl0ordBXw7ys8nHbWEyRVua
MczIYFz1MJ9dfFqN9xkRD4YUG3rOymt/ZN+cBrzS0ntvCMYd0WhDUkA9xX4PRwvoPTTxAkUnZR4X
2S2Nrt0KQv3kMeqvfvk9WGerXftiDliIBHfcjXlwNBn91MydyNMpcdswVKSWmNXMXTL0CAv3twBf
ybAJso26QD7nx5vyD/EDc7+uXdvpJiJKEilwwwyRSC26zzeMvkQ6wA5hHdUdOZYR9en9LwHRPYbs
kUfc5Vva6RnojWCfRCOyWsxFNmK3OKLQTlV4GVPRGtLWn8ZicWvMs5V+6zrWiFXTb3px5fzDYlqE
/8qO1eQm4jsZTCpHtFtGv47xmLsoXXN7hztvAAITBdcwIV/4HKFWob9X7b2rA2jWjFkD+VNgf/VZ
HZFyTUYO/9ZgAvE6FGKN/ipRfzYAX2vWWKH9Es1H2m6JLw/C09jji9VXFuIkXlsEQqS78hRLVpxJ
uSyrYiaFv6rTZu05IeWY+5uYCvu/gvOq3ADZYfpCx6i6wzL2m08i5rZFq76befXKYBjEiZqv+kL7
E5nzqYBw83uxFkO3KQNe/70tUZdPEVQRbjBvUxpIWRn6zUV0Y4fV98CjbMKDnOKtdH8VKDJ5WQJZ
ZTE76bzj9qKa5mfHWhJSFKzx8dTYu6Y4I+kPrVMHVQscjX0NwXaTK0waan1NiMOrz53BurW/TS5a
d0mbUSa4zniYZo7FdgIjL7CDtS6XsDys4VijIkQ7hTnZX0M5xZuXG+ukWMIdY2PFph1L4JCfuuCp
eSffXTtYriJE8bX3YZ3rswv5ioTQZsbF6VM8wKV5+fLIWjj3SMtZTQOEfmHSeMSHTMxVf65qiEay
B0JYK8Kzv8i0vxImexu/hFhV/tWG4+xxNSS7pv3sLHAxEBiLY6LPe7FLlTUI9U6uFEai6a5Yar+M
G+j/Cn3vFo+KztMkYFFncV4jRGLUTAP5PZazcshWGmJqQNsmDS+6EbKnwJN9FvWcZh26gvbgQyh+
1bMJlp2VJ2pBvECWvSE8RObw+2k/lqk3M8XNN6qltMe1XRKJht0GVoHCiQwR8R/xq+VHhu0E1zaT
aTEnJ7NX9hSYSOkMfx5cDTB6EmXfDNzgjWF9/mFesj/iXa/DncMAuc9z+G1Zej3IJTmjXYxPyaed
7gCYFKQHQRaAyR0gcJnJvy5eprtqFbKkW4lVs7E+m696PPDD5p0OrbTfHH/up+Qqv9UMBwk58O+E
cqY/aD/dbW/O5WdKNIqFKBwQ67KO1nhALTHvviBgBqCU3/pho4iFDa7uo6tOXQWoQ+tWFVZln/Vb
CB2rNfjv5gF5DMKtWf/wg3VnsJ2NVqOJnRh9jBwu6PyyA+ctTBfIDcggwBnaYltxL8HAK6JfaquB
ZRjquKB562/lyb2KZ3T2fvE35RTJSDR0Wp4XK9qq+6p4pCDUEI2X7eRXzPT4DckljwQKv6X0F021
iMJJU89TjysGGm/Y7JV/IDNLByQRziD9j9uAY7J7s+Gu0TB085a9ZrMEuGuxYSVggVkleAcQiBuG
xQh5DA/85ioXt47ZruBD/7NuxClw8WMMebMhQdEdNR/oNfnL4RgCji1J7u3zxRDS7B4D45SHnzCm
2Pnjf7OsdY6BxMydnR3Z7H7weKC9b3RjqTOVTENkyt1PmgBdnuUNPGngpUm9CAJEotMjR2gnECYN
UCE1VZPN7OovMu/5kG04m6ie3t2IFwEtZE7l3/BDo76NK3AZDgKlEEqoJudeZC4dcHAovCW+LUAY
C5vaJSlwKXQ6MYPY2jXyvSKXaQMXSIKyznTeJMFqvraPlHQTO2gbjemDTfLVgJJh0vk6G12BtEoj
qnNZs29FtMEwlfe4KZexdWnKbi7zG49bm763Dkv8esTxck2hDZT9Rh2ILzopJt8mE/4dAAUGIyBQ
3GarA8cevrNir0A6imckIqXfDNQSuRXJAUGmJbWZVd5tDoCgYFEMvpdoWaN0z7GAD82dWhMuI5x5
GOprhdYvGm6UfDSvFqkYJLYXi4hAAOiL2OAMvu0qO2b1F82DVpwDJX/vhyn4GENFWm260UJYD3LS
eqjxo5J/Cm4kqsu4VXfgUEcyU5SfIO8QQXFFo+oWqXqbOCeWET4E3VqWWLiFeXURdgxmAOUbiAbW
+fEYa+ekPE41tpyUgIB0Wl5LizEr636b5bZNEKNmAbYcXmn6PNgK2D2LcpgYUr7g1O/tt4Ou7wfi
SMIAQBFVvc3OqUZ6V43PEOOV6QenKeO4RGzHjG1+yDEwOZhZkjabtQTpRA7pc7BnrHeFutFCROfa
/bZJugPctq0e1cv5si+cjToufKTAlkbRyHlelu6cBban3QIB0yR5KvC1/Tx87/X8nQSeXIO6WbjV
Io2V90Yj0jKNj019DXC0u+HdaSR2dpZN5HG1nPk4Qiq8kaLOlyU0IFbYUfenNc2arx6oDOF+zhXB
T2EzGioYd5shIj5xXmZexhjV/Btc89U2kufIVOeqhwDBNgJOLhWiGk5RXQ6k51CoZQiIhuTlGAef
G6JI/5BQVjsfpov1pEKGlzu0PyUiL/gHoVKukS8zYE7eYuw73QtZudXukDa9qWhtkH+dlNTZBSEP
dFZb6wwxVRixIPnXU2KCw07WXTzOJFY6L2EIhdFW8JqbZKRQobzdUrLQJn2aI0CZQ4R13zRWWczJ
vjDKr0Td4VaknikQhkjoNvD/tK3VTqHMzKXphMsKNmDR7G3mMLzjz1KXhzwi9AKPQxCVi7b/HQeB
YsAkrITaQnHnTmnOWkAYOeQ1Pjr4udBRzPcx908Ake1sa/iPVo4LHYFTEz6NGqdAj8HtVRQbN3N2
EcwAj3gOv0Z+j6GkBrkwyeDUwF+U9ApJl0PnwcgzTPbENcPbthtZLngM3A1UbO3M6z+ly2yFC7Xu
vIWK+kRoNtIcNvSMWar4twl3OtvquP5Afm0bbNjedJaSdlAsK8Tfo8ngv51J1sMNnbQ9Sa3qcslk
SKXsFqwyU5LcMi4ajutkN7JK1o+GTq4EHKunnjN6Y+8vTOxOgkhWzVhoxpfqMq9GFAaqZx7J9Lct
dwORd9iwUkh5HaMMc/xNVHJ3VXNTdCzgfBJy/TVz/hWi2iH5SstrjfgkouBW2QiTa75UUAozMVes
P1svljyeWxubhp+2mO0Z2gyLEag+eak5uGt+EBWbxnxRaMRC3/pMW3ku0YLOU0IJdKz3RCOsDGoC
ILQZdENkwsOmZvenIKKTWb/gHeI+SPeky7Z1j7CSaMmtjTzQsVB1Ykyd4M1uNHNEyaXy7cDvPNQW
WRiMrOVlIohMPLnCRkTAkTiQR1GRR17dR5UWEMFqjL2UADmNKrBmAgGqhBZFP09ZvUnIuDhPwFy1
S1YWbHAedkhLhQsaBB0E5C1fGxLXhIVg5UvgQg1BvtDLS8SuC1u0mwDxKCpAu7k3Hr1Os7HTnLBx
Rp/quKKvmkv4cpNib9IheFC1QG7w8/vJGj2svcnIKqxZU7GAPKl4upVJDJpue2KzR0oqhLYpl1MA
JhDSYxV8sC2MkRnAx1gFjG1pvpDEnscReV5tzkzeeNb3JuKpifuWImYwVJo4g3B49puOk0ICvoRK
suBQwJfIQkOguBjJIgyb+qjquE6VjZ8v2+SzcdkEqU++45OuIZLnSH0ccx2dNWrolJCpBllwlzrr
iIaO365C7eypnzFB5QfyR+I5ECtbhSQ44G3QAULBzA2rf1FCE31wJ1UdqgTsfWWxwyXfYMVkVum9
EgjF/INyVNIFMuwLGMX5iEnd6F9Pd1yhF3T4Gmz8fTNLdRieByxqnwmy5DrEIBbraw1/Zt/eQ1Zg
eZStgckkDWsnJsD09+DHx+GtpfTy7TvfDf7qnaGu+RmWvA/YL9Cv0AkZQbk0TYDRQA01i9neUtSU
eNawSrxnYUQbJcD1JX9E+hJjdVQMexagFtFsXtGoWg4Up1lXEvn6jJWzmZ8LXpbK/Oeq0VzJVzro
MAs51ojWLG3/euuphAT0SkZC8cptx3VSQ9sif0LlAtes4TBRCEcgxb6W32vqydqChs9irO+C3WHp
BuYM73NnxmeldUAxFTEXAtlCUY4D2CJ2NEiuI7m8pW+/6/Edls+uQQ4InKdy2VPVPgm3YEQj3srI
X00/c3qPnjmXb6EZ84NOoA/ixpZFlaPdeO1qixh3fuMcoC+uRdPGamuc/ey7IMM1Q0HBaZC1Biv5
drGBeN+x1jz3CNngmFr+reVc8dnMdoihDnkd7VBAztygn43jh8XhPdEgA6WbHSbrtA0yzkZ8NJUC
tXPnJAOy/DUpeKtXnqLMRMqDtMzKGbRv+XM7ZhBTeD2k7m3N0XBgUomjofhkpOcG04eQbHKqKRQ9
0y+dEB6A10Sg7WODMKHOvoxdunM9mv3K3jMtZedgvD1T6HQATQ3vAScijC7LXNzxsQzlpi4eQfZP
ZiHK27WiPVOjnGu869Ob6p15cQ35T5/OKL5hGNYnAi8Ouu4e+1/w+HCJDdA0p6D34B/R1zUfRSGt
2cj2N8DLkyfYi34ZuJJqfFe8TWWasxRINIlDLlfcQD+FLtqzln7oLfKsesmOxsb8p4UsSbO+e9Yo
hQwz+0sYV3voAC02uCadmttA8vC79ZCpx0pUx8artlIZdgWWi6r+HlBYqO03lhCLhpx/QZDVM3bm
YWmkvdeZXfo681/qkaGqdl3I9HCUS/OzxncvqNY05BxV9vKx7jpT0Uasjjq1Xrz7EUiiC1PRwlZW
GAqYvKusq4IzcL+VnU2I/nFbGg+/j89RzGjA/8TawLWNg8Ic/2pCoaDkDQ1hfvqh6wrolMFJoC0O
bDC68b6z/a0RFlfsD+ggSiDA8UeiDKs+jJk3tXMlnCT6/TrXcWWHyS6IkIpoJAf6/iOoKTw2SD+f
JHdJUtaLl2RACLRoJ6Ci2DXWk8hXjhle9jKyCF3waMET+RGOQJXin8wq571xtIoQL0u3rmJspcyI
20i9sJN/2M2lzAcYKDqawUXNodciFpYcHWbxzMtJvFZx/0xWjoCUJiakCnUqMWcK0rwo/hzDZ2wg
sy0vIR28X/OOPsTwp+gAW0hwpyNxAolE+1W6X0HocvsFc71FLS3tFTUYF9uuNuFCuWABqIXKNNqo
HnYNAQFlYPum+YcqfTa5Ps9ZOiBFI2rEwaJd1F85InRrLDc2Ph07mrvQaBL7O+LA6YXGuaDeCst7
13KTuWC1ALgA6IAFCziTHkdqN6wGNNd5pIN+Npf6M+WmCocKmNfCRUfMpe9F5OYV2c5ikeqFxdqu
lH0j+30AnjoNT1mIiJ0JgJcRAlRTqpdMhsonUcaqPhWGcA1eAXer8tUQB4Zq2ZOPlDAzqp5pVQYU
99Mf1imiPx9RkIySm+6Dneu/hiY6RPVXicyqmJgjkXawKnvRsdIQ/Stj1zbVZBUR6grrBNNwVw6D
X4lwhvab0sBD9s4fNDIv41mebiflrKtPI8CAW2B+av6F3NW2kfBsbzP5GFJiMrq51q5am9mI/kQl
umL6EDnn1HZ3evdwCGAwze4QkMs6pHhcnH+avUk6piFAQyr2YHoL58YLP+O8e/qu947+y54aMDd3
yXF1rfPAd9iiY3OAMHqBvuPzLfljOMUeCeSEwh8v+tRUDPouZaPsBOZDN2IWJXLZAAytLXD+VUhs
MWGFnGPsPIBzMlEyTWsteA9bxZqno3HOIo1dXcUOl7WsH2XHAKN23c1VZhNFTiqRhgvp1oeHDPt+
rNDpeC+NYyCXG9+iWJf1bVLmE+Mds+zWpl1Az9Zq+EJjiYMyxvCZHFSDtX9+YQfcYvssqT+z0L+F
vDVZgJUClrwzUAQbbPkWeYGdq6dXSHwwfToXPyLy/N/UX4qJO/vqx0DiPFD3fUjMW5LO+cwr5TdE
PVriQ3KUlFboGeQvGzEWwS0qMS/ulwdazKOtUcjrMuVrFCwNrHOUNHtU1q347gNjaWX9Rk6V7Qsx
eYGtvjOqVVlaFf5wC4n91mzPkgty+vpbdpMivDU+q/1tl+CBHv8E3yfX5dvOHr+2vVNfkDkWXxru
jQihl8+IXLjnjs2n5T8UO9/34NA4bmeldSlxqYiSAskrt5hSveaghfYMNsf0ZhlkDFFILmwlXyZc
yyXr3zpFzZopqwx1O+cI7cbEjcU3GGlPFzmqY9EW9asaqzxFIZPhOqrBCue7Js6QqjymVwXeIHzD
0TqVJ7QHCE7kotOTpRgVtmyb0vYuLIeXWnvwiMvRi1WXYQ603gJBlUld55aXjDVlrPYUaQ8bFbgP
sJY3isQNTPMMZSRDlMM47WoN1Bhs76f3MOFwYcaFZNsCpe59urH97pFcxn+U6UIwf8hyf+8XOTEM
xipGfJCwD5/Yf6RTMXXtqW+EyjIytdlUQtDu6p0mk1NPbzpY9PYdQpeFjiIqyrZWUsxCl6QyBkeG
Q0mAgiSLTgGyCzaVyPP49OJFwepDz5CUKjeFWYwti0MRyp0p+fiR8tAKefk96e7QV4zu5MqHlnSI
jlcBq1ZCLEZnMygIJXpf7jW0Ge25FjVXJWZKxRpQuqP2M+Um5LeTKJVri3jmC3h3IAarkZGzFYYA
LgIsEixJOPn50EQloWcsC3GYvuSyns7FMvTuU5gJJTlFW8d7xke3nU7EzgrWLu2nUG62Vex5anz1
6UT9vPGJv+IlyKAQZHhJSrYoXvmvZIFtVXeZvlvVb8pf0UCa7Q8EdU6ndOAUVw9FA9UhQ5NLGStL
nQGpGu0m7HczfQX08VaMgpquTLj5ziNbIrEDMCySkAVvrbEcTvI7xymPTKWhoEa4SG55Ne+nmPNy
XPSVusj5g52C/9+XF0W5I8CZZVV2mJ7swHDnjXgasK7GzEAS5R6yElcshmfqBEW2e93AElFm/ZyO
ExRCLRFB8WhqxOzgGpPM52qlufLI/P85GfwY2ulQs9loPXRIz2PXPVRqm3akhhws9Ls83y3vuKNv
lXY7AAbtfvTO2zlZfvC1g2QkEzP9svtkLRsTMIW3d3BgbFxok6kSfo6bUeKYy4y1bv6VAZCgnYbl
LUlhYQ26s9OyjtC501gzsyttomj4uzkj9pIQ51zBQtTiOBTqqulQ8DwUhitFUPOIgKoJm/bcRPIY
shDhXfcNqtHpLDAJm+jRqkfcltPDlVfYM/mFXfiq+34RxjzZOPdsFqHcVCNBgP1/LJ3HcutMmkSf
qCLgzVYkQU9RhnIbhKRLwXtfT9+n/pmInl70SLo0QKEqv8yTyc/kJHsPehn9TJLO9KpFkM45KhWd
dRBLu9XQIkx6XRrbI5IMbKOEkGwkpwakkwc9p2ccJAjoU6akL+E+QePoDPCdXwmpr4WxDhDEQIzN
jlo6v7jXgjEfsnf4ryi+I9/YmyRvck7ERKi9eNlNPaoesqWrg7OuDjoEj5m5YjMPmzJh+qDf7fxL
TIHIh13C9qWe5XWZcGwWVybHR41gCWHTbtxp5MwX/WR4e1ExZlz26qk9cG5nsuni0Co0HV4nJmJO
clAlu4WqY+2rR9jvcrbzs3YK+b2EBieL7IAuucLjC5H0JDy1VvUxqKSwS6MDAEG/697TkMxTjXCm
/q5dDceEVOCoyovC5mBM87WCUWn1dITkxq/DLcfrHukKUDdAmRbvSXfr5vlqL85jUSRHMkSip86d
Na1JiL83KiYRR2fFI2iA1vLYACwYH8zozDtkRW+6rxhfFSeOBHtrmB/UvzUSgWeCEyLvl/l3zOUR
SS9Q366wUWNMgJDmGd1u1bL5ctke+9mnQ87Rmx49oiAzx8JRQXSd9oUf9Pm9il4KtXiozyPV/rWw
3FvynILdQBO963yEuAS7L43htMmayP23CNrHuAjVffvfE5DbUnD244nSRNYDAJiExN6VfVYZ2gfT
R4HLZXJ1l5BdIq0R86PseByyR2Im9z77qqabKw3XKDaOkhOCWuBH90VoZ/6GekGLxpVmf/X04sbf
ImnZzsP6NXey3GsRRRPbHqCrJNGJL5yShSTAMUScYJIKDYW/MObqaNsNIXmVheFoAjiDkQGcmGm/
cASxTm6LDZwJNRreXtU/+E9agjEUhl8QWS+QCbXpnGXbDHUgBC/ADiOgn1GbVXYxfcTlARIF1J9i
Ann2ldJ7foyqQNrshb0TtPsNKv0/aPueKUSHOoUAxYeID+Qyjh8dPbNwkdlrdnuaN8d3CNyv7JC6
8gWXFCw2nX3pR2jyJF5X2PDxlL2x14ryC+9hXo6qHaPb2+MDkj79UOOPc7cYB+rXtN93EcI0o58T
VsOOuSqKjbnmwMF/dEAc9i5h+Xg2ano56b2hEmLDaSJkufwh/my+s1tMeaXmTpswWnxSg4rf06kC
sqn0H4WTgtdr3c3EECq3CXGAYrX8wa/skpcW4gHoBgujjwEeBwh8Jk7W0p0GNkgJJus4Blvs1vwJ
FkG2N2wsPKvcFhwxBB1akdO/emN3muWMusuujiSPGYfvMZNX20hxV96cdqbYk/l8d0fi081PHV4S
zSxy4lOo+rXb/tbFSzOSFw5H4Fgz+XysQpi2CxYjjlUF2CoUuJqjqzxZVDA3IJkoq+E6tusnnh72
d0mSXDLpo0RxwnltYdDtGUGaAxG1NxQNJszr3vaIi3CQ4qFA2GFsqSNFtXYYWs0rIPjl71KY+7hq
7IfzCHm0RZr5v8iUcIabby17YjKXfPobjfipz7sgR6hO+xk9n3330rxH6FaeM66nwNafLA2CmPUA
TdImpZZA7q+GbTLDX50ZtOxigZyZQG1Lt15tAVCaYRbgczGH0wIW1dTbwGlfC12p6nRm7ZE1BFHq
lmCPqioAa+FtE0Ni4t+hTpTEMNTHZGDsDDmJ6v5nBLqWpZfGDTfONzK12DMM9LRxmmEBQzmom3kX
4tGchvJFa5gKQErrya+98124dQR8hSkW1cjKCeVzA6bEC/IdIjPW0ZtSilPAW/74bONc9xZtlw83
1FBeXe6JS9rLnboEZGUHPQSdaE7OetkeUVriKd9k0PrAGba4nCVG9UpPdn0NWw+9Fbsyyg3tCvU+
dvHyEG7kkpNOeZrL7KV268usw082u/G/IJjKm8WJJHl/FIgGIdoUr/roDDH2UkYMLaGdsr2XPCpz
44OUQw0MRYT5Zq6B8pg712AHFN+piKg4FXecKSgN2pdZSgIKH1J9ytmKLTBsFVjvYJl6AFdPo0gm
RTdajoWJjwmX9qiBkaoYIkV06rlM1SQr9SjnDZ9Vwv+kp+O3l07YTPfYvtEhUMYptZsgdleMahDZ
gedXy6bKD0p4d/j2MVf5HLdQ6NXETh8QEbxzb3k0TOBehsav3fh6TOvulkC8xUlt+bnu19IbVsb0
5IFsoEfD1TFoaOa591/7VrIpOufqd+/OdJbRTNGHHiDh5pn+lep7rlCBiqchZRcO+XnrYuMgqZpD
qtpykckbHkseO10FphCDGWgkVdG++xTUxV1pbRW5riK7d6puj6+OCYLHzB/Ry0i/WslFOhWYcQ5F
z9Sj4lwLXZ+rcdKPigRn4j8iHC0pQSGROXHjI850NzFsGR9Idl1aCxiCz9bbV83b5OwS77viHtMg
Vla8lejqQeCIN8Ty6xOmjCz/0rgh4ozB5HgLY23rlMN6ZtkR7U2BM0R2bqn0C/kbLiEJrQhGlghr
3uLwpPoaqQ3rflWnewM12tNmFeDFA0oEOYNuVq/k3xhi4yvW2tRRGLgcDDZfShVXt7BbbrS6CTRm
1xxySTx4Jh5MA6r4iqeiFrO85vFOxtgXfGKdd7IxCOYqVY6IcSvQcUkdDmSRzYI4yFfuyMOQf7dt
skMPT5aW4BoDX8DEhFOE8ekykclrf7WsdXw1VftkoDFypm9waTmjEaCgO+i/pv06wdPmWcyByVlL
NtnjphOHPiUtZ2w7mDPhzFw0u8WUwvVNFFSE2KH7RXCPx+F76eXe23UjijX+FhsdT0zTqZ5uHh4K
/IkDMAQXRn+TtB9Dwjm3ni4mg4wEII3JHrCowOJO8mzaTGxc9PkOvYESdPfG5knWQK4S/xTOT9IA
584dOWKUZxLRcgaCbY06bAAz87AFULxqdhudk43DHVnN5An3gvlyU18tYr6u/2PzBcaO4tPmx1hQ
yaNGt6QmfcsK1MjN9IjX3EJqiTw+u6hizNIfVAMJfdyWRgMIiBP9Bm+rWy6Sh4nRpp8+b7r07iGT
T49BYky7TDQymhPDiWMaq9xO95C9URXL9okVruYAMOQFDy7wzFBbzSU5UGSA+J+CnGeoGUe3mGZy
ZHdgbu1ZYqvr52ucvRgwDpC/F5iIxo3FvG+3zMo23AxJ1hya5APGpwAYFAvtwITLjmeozWiP1LDw
CFbPS2ly9p7qwPKY6omzh9jNxCvNUWVQarXyyOYyRIhRUzWfpavE2cWXoMsGc8GyaUL0pZjLqDxC
L3iIylvnPFVoTy4tKK2G+1Y+hd4lqq7EriPOSv6p9134qNO66Z8jTn8utTgYb0S4SYSk049bV5/M
QxX6eBvro5qJdl19bVVRAIlzxJmOCaV88sQ1zIbblNLmCWG4zAm5Vdux39OGDNCgfFMLYoZfdSDr
FsLuy7iH1ITLJOXZlNuc4RJH47qrVz1InYJcKM+7KLmrziNjvqmPrVtuGqNBlfeFrV4bxtalIsYY
XdIANeJgekgHgtYRSy2NP2NAN2db3GLse/BQ2Fvgleeg7EUxQCtoUcRHohwOGu032nUGik72umTp
ZWUks8+kjxniF3AeNxUbFAw50AYJSgnbIH9VMOQG0mom5TaLmfLTgCEN8wxgjas52/nZeWbnWdEa
Y8fNVRu0XTP7m8nNqcpkfsbU3ZqHtQX5OcRzJfx3cC2Gio0WEO4q8oo8Q5kdGCs9wVGOnVRFwMfx
Pkdc51zEyt1Xfukxu5EYuBWjoUrC1NoB72H/s/g6zi+GsfNMXBaGonlLucIyuI5qtRvvQ/0VE38W
jzYduWotNRs0LzgPCJyWixXudcSLhqSnoLJlU6ymFJGzFg+dna4F0+o+3MJ6TXCzDZzlM2y9xYLb
GStJex3Tb7s9h2/us/W7vIbDRyteZvvIgyfBoeryXZSGvTLZBqt1WI/kY+imFOMUlwpfj2W/dhUk
tX2MmNugvGjR3f5v1onhasKU+N0lBy1jGpdyE+MO4KzX6NcRE7NESTL4KBov2y4R5WpFb3xXCyf7
+4Q6wj1TGzTdlN89/DJpkBcgW1GfTa6giQoq8h8EUwmx//eYwQuHssN+KCELmclAbXDdIX/VhfbU
cNHogNEMHhSzUATPAAt0Q4lPfoiS6tvGyNjyq2ZWcHQTm0xrDMgBm0i/WxGMe5tJdK2P32jJ2xqj
icPeVrDsyAVIQWQFbYhk7uPQZzVR2yn4FJ1hHj1nJoMTVWuD4zBbPMw1EUZCQRVwy5z4ZabKoa3q
IOIxolvXpt9V1J3O8FkyDtIvvXjLIJAAjFdCzD71rq7zbk2By6Yy3rYEaZx91b8Qqp6pUxuB9mzd
+lpg21UIil0aP4X1o63R9n1iNV6odLrlzTU1znpyBkGbmCcteW7b39Q96sDUYzYcnk/qm3tg6B9m
HOcwIHEfkBoRxQsx7iW6tAWsra3R0QF1M9nBeu6vFh07mDJhdJHiMrnP2viREgjXH3XnAYH/wYiw
4z4jpLDUfdT1c1qf5ELG4zBgrHLvTcFFjjZR2k9ePx+nQkVIdm1O3Ztkbfn1tEvJ+WOIo+1CRahe
cSBgIquX2LH5tLtXzE9YGz6K5pWwfcIrSZpPJ30umk9yiR4H5Fk743PDroywkHgb8nyyurrVxeex
pDnV2m/+QuvND70Hu/tXVpsCnE/KsKBkUbcBcvYpIskAAoB0bkR39yT3NkSVHscdYvJmZLBILcBK
MmgbF1Jz1TUT2zGFfbwBDrwQvzeAWnGxYkbkKMSpnYt3oh87G2nYkF+sEW26izUQgS8R/GO0Np68
2k5Wdw+EfcSrP4smh7wJFDG8otlUgIK1jfHLQDWLjjE+69g/+hhDIZGSQoD77K8GL35YONvBqEKy
iOy7GvYsO9zbbEN4ppakfZJVY50yPjJNex908FXAjbjji4NH0L7BS+1qbPHQAZqek79gVNE89nyR
Egtu6LGNYZszYkq1+JTpy6s+Ciwm+UvRPsXVVmaHia/2XvFzOrSC81Q9EmKEvtc4O+XhzoNePkbN
GZ4rjQEe9pEf3mXf/zR8RhUbmQ6DNC5RkiAMFtkI4STeM7wU7wMOay1gaayAI2FkbtazxEwEXPsr
Hn5c8T4q4Bfg6PgbogEBQvJQ4g+NMREHd4o2lfiGKEHcEkYQWhZ7NWa3p+hJf+U4Z/60R/sMeqS7
RuUKVbHzn93srs9PXfXURvVbSbx5wbAj7c+MBRLpM6YRFC8mhxD80SUHOYrJAsvlPTaXUhRv+js1
mlS6rZ2M9YxTUT4se2uogWs9Jj47lpVlYyLp1p2yrtJbt4zUvspLzZvlQEZpSlicmhEC9JUqetMN
fHZ71qo/9wVv0vBOYcdzJdnHlOVxUVHoRN0YQii4Ayd/pvAc+pebUcXpP3sVlTDRn+G9GdwIbUr8
CAiCS6aC9ut+vI/8/ejIpMAbAQXxyN2M0VNOrL6ug6QYH2r7o9Y45xr/EndnT1RDNwz71CmdcjIK
n3Ii9DtSiDySDc65zS03bp3YahILgPnrDt+mtS1Voc1wHWAcQ774WpJjS5mm/mmG7xN8jR5hy5MX
DbNRmezD+tXMX5JxyxvDNYgB2NahnjbHWe82/rnrt1az69KTtD8qRwSG2T2MdrcqyMCrCDPZ/1bu
W9PfcloZNV+p91hvU4zIxpnnbLkYh3DmCdJotMGl8DmMfr4X5mp2aMe2IiCZ8tKD3F0V/si2uIhY
/sEcjMTa5vpqUDLXGAMfLQUWnFA4GmXRV5lxM4Dp0JzptU2wKRQGuF7OOdN1HmEDCDqIS+NiJSDh
k2SfDdk2BTDTz6+8iKDDNzOMdwemnJG3z7VLIR8CcF5nf2bp4SUsQEU2M8IoSgRPlnhZELDa5KU0
yl/H19c6ligXo6ntMhafqMrtzRhLcGicOAw+ljWbquke6ocG6loZ4VBE9qm4CBFbsQ6w8dynJkVp
ndxok7dRB9IKLrl6aeSoTr1uHUOOThx8nMpWVEQfE9DMvGkG8M7xi51LWDyxqQO62+c4t9g5o+Z4
bMH0+D+mYR3M7vSVMTJiLkW5oM4M74Gcxi4V5S43iq+OFpHB+6V4Fc6OQSqcY53mcp6giXGiN8fj
kCmRw0zAH1W3a1Ex80LfeZR+GejaIzyRb0G8P1YuzM9SyL2+sOlbu0SsMtwFISktBYwxohueWoxv
MWkIHjm5udV0b1NaNvEOnFDmgELTRDwa8tHApMMmkp6vyENOZEJihJDWZm3Yh4n+5hEzLRlZalwR
pR+zvc4fifm/RO38rpfuqW14ftT+Rymw/OR5SNXTtJ0XnraZg6SckiUkj8XU59otJHLs76KYPD6U
2OVqhairz1MwuU5Pnw6yNvG87SRdEg4FqOehvs3Ce7DIN33Z8Q7JJwUNJTQKAcnsIuepjqjwhgQb
LQws/2SI0c1oOZZr8Wpwdo65GTP5n7zVAz0cmuwIOuE84I1ImBJldd6pwF+g64UGYtDdRo6HXT56
MsXyihZ1r0ZmMkaDDzYtPtXJNTNNGIFz+9Ubza7VFp35p0TWZPS1LjKOdpwFyZFUPCFi3+dMpYFF
tc2EAT/JDmdSuyVl1jXLn9D/CuknKWDztT53c3J2eHwtWsd+FHWvmsYnUYxgY0PC6TyyywYbS74g
RYfsJ+KIgnkJU3lacK+mCdlWJFui/TVZO5GvJNmDFDgHkIV7lmjPKU3vU4KEQXrNZMvY6/Gl6fn3
DY4bHhnSJcqPMDz/7EIe3JT2O31KLIbb0H1D8FOjTTTKbr+GHIhR41/nWZKBEH7MPJix50JoJVVF
4ZZlrrWYyTtTlinUKW9zs6u3SxuJL9J1vtIx/DGyb1LeXC3S/pchwvXF8trYcmXJk81OvsEXnD2O
02uIS6j6ND2GZYlgIbVoREMgAYEyy+xxoA7Cg9WQLWyPsFoJiOy2SbJY3HuMWrUdIIl0FWm+LOzB
vozQ2y00N716njEMy/vgnulXJWsDnfDQuIeCMEo/Y1Rxv6b8SeQjt33CjrxhdGevC7yUPTpZGnNL
i+Ri4rd0s/Hse8pkypsr8TyN0PvsZd9RetSW64yQWsS/mJDZ8ZI1I8WdkYLFY22iJIjWaUQKSweU
r98AoGb0GHjJcXL8tVj2cOAcP35UP4YJoIFMuiSE0nrOz7hB2BKpCU1BwQxwTba35dZgCgQK1kP2
9RhdT2O9S8ZXbz5G3r4swSnr+1QH025cMRc9dan2GJKO40Kz7Ol9Ul2vKfoq1iW7+u9RrcGFjv5h
S2EsVHOa5kSPDm/CxJ6YwHw4qBGWR2ZWp72hB1uV3bWu+hMDCGjSAY03vg4uYD7Ie+5IbYuzItKC
+wXQKv6ckTeA4rTTk6dKt7YqBzetq5LOFju9WhGCc5O58DghBGH/y9BHrJ6J7ybx+03ZGs82Ezcy
DzObmcUK3Kg+yhaIs0PnABHoqXhb7Pm4tOSRpO3z9Tq3qtiaPUcQwEOvo3L1V159QrEMMoV6QNeF
ldVRhdLET87yOfAlL4wjE4YwTFH/m0yELiezCUnm2dT+LfT+hnUg/5S7hbKbfehc1WEZD9dGhzkk
S+rRWGF56rOWmnFGPvFm0oSrTQQxuTyGd9eMDwkQCWrg66bc1OVrb1onXIxb3CO4GsGZ8tFTXsgd
omOrZ5fNDaf0cM4ytJhjvA45p5oR+lAZJheiQuMDB9XAB0U59PVPblxy/HyhtwSSu6Cx7U0/Okf0
xaXhwF+b7j7O2NdEKVQ6f6PEXT/nQidyqPTkpD2RqEc7WvQB8gTswnRbDxfBZLF6FvlT2gsqJwES
82zUHT3ovW7vezrvJ1urj8FBLc+bAyWIgICZHSbzXlg7+r5IaI7eznfezF6/gIhrBVI2ni/VGc5c
gHOmEVec9Alz5IcKiqmqHK4A33qYI8Vo7DGl2+vIETdgMJDv6VWh+CpiJmgSDUu/zOiS4U9l9tmA
wo1K/c3M7z4yjlbTUQBvyfDlPq0prEOnnr9CjH1hOx+McbjoRA/h/W98NHNGCRAOOL6vPXBqqYbQ
GXFBpwkia5McWHJf0wQhr0jtFY/2sNuZ9V+Ek9HPhmY9Ov2bX2inDlOAhXroz0D4jLTGonrGNKdF
G3WmrxYIfs20jdpxpcSFJV42w+Bf2txA65oILHESNLGD4sLH0ak1OIumQrzoCcyywRP9M/+fxO7p
/Bt/vBrChV1pJ6t95W7emIIw3xhCZUnj5Ay3ZIw5bE3A0kHUxX1NLcSw07zk3UGlzHS25wZfe+2L
rUOO5MGxia6h/WRoew4sk8wSFe14U7eacmaUVC0Goiy2uosx2QgsrlQaAz7SjHJdc0QagtCKttxR
dAKXEh9IuTJgbpLPWetUE2f8VvQvbREYCjROZDUbJTWD/Fv3CO+5lx68Mv6cJNA3lhdX1tfUMIFB
MjjIHlsiw2Z99wufLN7AU7CcW+qEkVPYpqArh5rOEAEzh97+o3LlNWFhlrVxiEuV/uh30ZAfJiuh
UdEWNXcFssDMhqN3C9Kt+FIsO8tOjqUdWkmLugeBK8mVH6hkCJ3rrbfR27dYFap6nkdZiu2+Udg6
HqaBCot6wU9ho4DUf8tAXjCE2hUt/iXKi6BqOFvPPcXLtCk6vEivmJ7nbNyXo3srmvZaDOwQEhvc
XrmWWKMSJs2iJht/nJiYjjQJ1CkXhWYjTltxUOQDF2+VvNpusqfbZC3MO93g1xTv1JDlwM0I0UCS
pimhbpjgjwcvA2Uubqzpu7jjrNeU717p3kzLf/Uth2C3oNR3OS0YcB29h4gFgTF0aPfoAxvUvi+M
FxYcuAhhGyQYiDh9qO+nJUk2IPUqDCOo8YVklCHbF9+mxnH4UKk1+kGq1njEZqJ6wENehtKwhRhH
QMT2DY0zbSFiBj7ZPuf2n6KbPuGq2fX5dyaKPcrsgrAp7gJgkT+cXcbCuG9wMClE54+/bkBz626z
dlwIDjm3MHBYsstO95ebJDaw0el4DSU78iTkqPI2YdZLsGtVWNhnZQDHx1C3t4ijckvrRoVTfYbM
0GnbNzBe2lZTAi/IZ8N7H+OK++QssTYMpIc1BnZLOlwXjoz/fRlMrScbKAFwkyz8YetrfQziAI6c
PeItTQ8hSGj2y1vexiIWxspc1wyq7a/QJumJJuvFq7m91j6xAK7rVZ5+cHhxl8/J4EmD84C9hsj6
9xwQeWg8auN8Kv3qUNbVs5fXW50RdsFr6gkYUebLKOkaETxMsXdij7VQd5WDsftz8QsQg+KmLvYd
fsw2mq7LMS/mve8v301Qs23VlRrBQmjQpqA0enZ6OCz0/Uj3gRplFUEmo40NIzhCz1CBhTLXni3i
Q/GMcp2Bz+HgPPHdMDDelxNfVu1CSOIo3IADGOFlfndkdOqFT5/fbmugyuam10/qb4QuC2akPbNP
L6FyDfZ6QEKBxZ6zpnjZn9dbW7M9lMO2XrTbwIlU+LjDSWbqDMydte21BxXaYmGUuDEZ4/9z+iEY
26/xnlpMBODrx6QZYBsu7DzDgdlJdK7YM/Ovb4xi1TDUyuzwU9pgynw+utnm3GIEtXXGUX1r2EY1
HAsUqowGrdiumVZyXSrDOVJ8DgKvxzHRgVoQBPIdc9zgykFVwB7KzeCW5BS+Ovte+AzvDjafSuHK
Z+wUsREGuTSDyLCCxIseC8UEwIIyG/0aTIzBILyVPEWuBhUd5XuVlM8+n5VC+Tv2fhjhds2vC1Na
jddrDIhlEFCnItubyT2qFdQdcvS4ktHWLW2sr5wv9fyYkEQdR0QjCDSnSEFXtB8LNEJi14SakFPY
C4VV9oJ/MgchaJv9UV3/AzsTQ98QWXXZmDEVYTiKa27L9p886XhcJIcSBgJgcjuci6Qf0kMH+dRn
/DUvDOeZxZQHwQ1nsYklwNESHF8gJmEFFpiZSX5hpQHnNZZnn/VpOZXhukuPywDaG1BzM52pqYJC
5syHpQqc4VwAqSbmNS6p9zDXJJljCL92QwsdUxYmPsOqJuvBPrVnZz9jZyMKUC9B6G9ni+Qfa9Zv
q58zYV+ihswZC6VvuxenZPIIfQn2ZMEoDnIuuW2ZkaMLCdHKZnmuC2Z24TYChlVyykvsFmt1y7FI
Z2iVedM/nTFf5DAW8zRKXeuXkHHfVNSsYoB4SDRZ9ci1e1GLgItunU00JsuXuYd4ZbuZvZpd1OcI
m2Iqv+pvX+avGfjostSvNb5F0QPGgOqTJOcoZU2txc6cbjpZwdSf1oONdstnnQLTyFgoF/0tbfXt
VLdXPzpHGFqzQ8fK14dXCiNqqpS7mtZULq+yJwtds1uZg4Eh2Th9wYChtUruJj3ddVw96tsqw+46
oH85smZGzbQBuLEVsWNZvPEm+a4ltd0z27R8/lKHEvwKi9zX4/PgtlBdtTtVWM7aEMghdQ4tCO7y
DFfNkTsdjVQY2mmk+EhipzB7AR8El1Ce7duUp0i9RfA1AKmac8ocudx2RgQlkbbDhKu2qN/6gsUw
bc3XNgOa3Lf1FRXt17IBCQ6+0kTDbI3iS+ZLZQDPjn5PHQ38HMgFYFYMOTY8ecEE9Qjo6AjaY9YL
6CnsC22a1kUUvaVT+dIs6bULKSEAH3QY2m3WTMchC184lRxN5JFmEae0pm6EEXLf9wEnddL0rNXV
pqFfvDXai1+lNwEC1pjVNkQz8U7TTT32VLoX2R8zN16UqpvAGgS3ozrLnm8XNpKBOlhxEZtvWVv8
LlWy1xE2Og/WTXUuEeHiViKQjmSHpr3emrjz2vGgL5KoH5uVQpAZs3lu9TLf175CR80bDsBm8uOl
/Gbnm8esxUcyUQ62uEHh94H0zhqvnj4nLfLXLVnXbKQE3BthbYCvjChjYn1kLzDehM/Ur22fm2ad
0NKgDv256x77rDg4VXi1u2XrOF/LDkFi65BvXHh68fjQ4+QIWxxb9l/E2mhZyVl4jfKUrebQR6ey
0TiRSjhXNNT9jpQxuDjq9ZRii0l7GoFONHB1sxitZ54vwnlnHQXSIgPH5tfcbegS1HXAZilBsvL7
dd3oHzUnt8rsGD9XbOS9jiNlY3IxGmC3hzF9bXpktbFiKERBLI6ZNHZP3gI2x4inN6eB8mqlAHIL
ZH0DDYYIOxcVSNYUw2prvSxpvTAxjZ8msJHwfnvqerJQBHmuSrHaywBCJdcBw7L0R2N5Nez7EjJk
LngNRT59ih6uCk1zmtccs7A9DWNBLQhr3JLx7C62BnvejHOfAwNgkPZr7viPHaX1zTL9OroFpzEZ
99IuHnuXbToxmLn/SFNWK18i5LNxtEfdXPVvsGZWkQdvmKM/mORLHMOfWvbS01Z0IpJ5xP5DV6ja
/fPIE5r1IquWIlpGRQznWldANZAxjzHqLBMeAFUrSBd1d7+q3zAAvVYOrsZqa9IO8zB0+mvMET37
57sUMCySiVJk/2VE8IWfkqR3vQeAA2pdJ2ITqiSPrjR6jXXRiRt8m6QmoX+FhLpF6B2FgAyTThxY
7e4sDX40NYdHQ/AXUgA8Hd6CYZRPuAFB7PXGn6VnR8I0I2A3/0XIOgZzPm9zh19cUvsPzI++iTOe
6p1s1hVPlIfRahgauM65F9bPRRtzBIGajKCnldcFhkFRNT1bHx7AMjs2WmBW7V9msg9RXMZpmG5p
DnhF4VkdjAB1XAfpOJ4nYh5DPn6qRQI5gfgeaWVStDbjX+/JruuDngEGSmB0OI8NPhcBJ9Jxlz0f
4LolJlAUVuBR9Nf1BcTgd3dy3hb5W8E4HVz/rbEf9VLtiyP/Lx405idtv8r4P6v36BV1dwRftunU
ngu86RllhMIMDxRh0xbYs991PbHLa4i7IjmUy0Gk4tghghQNOPK5PfoDRt2sZVoMk4Cdt12kbw7Z
Ajl0v+NUr0YrXVvKCJ7Mn0NCMDNp6B7P+I7ecxhCZlnTDD4dLfk7++l7qDeoBvCS9YFJP37Vcglw
RW6kbu7yBQ1qYU8yV/A3sKny4Ka2aTOoZ0GG8sATmsY9ldWSYE5CRgUarLBpcfdS3oZhY/kd8dMr
ipYtD7KhGTpLt7rlXBK8MPHYHYa6vWiwncgIJgUSWL/gqIOtMZsk9MNd65V0+dlYicEx+/h76PMo
/XQ72BQMXX1+evFI2Bxk/hYBqF48BotNFpGO4DFi0H/Qj89pVDxKiyaWuR8eElZmIISr0YcbSyBE
YxPvPGdTxJLbTv3G5nyV9ZSFNQMsIoxYvv4e+s4LHN0LRUTtpSyN41LGj0v16oCXBOPNhm6jnF1L
2L/AHrXINf7lKPJas2PDxubd36gWKDCrwCnARrTiIjIelz52xIX9TKNNyBYdEB6Fu4eRXLUpYH81
fmm7h6THb+HU8W6sShBTWbzrJlBwjI40O3RYY1dzZV/ngffk2SFOoY53sJgo3NwlqBAoEeyNyupH
UpZqUfrO4eUGQgUozKIRE5IU3dXuB1qszaZTZ8boF5x8jC6TnD3q15yaiMFrV76ZpIgt1jGd/XNO
TlrG9XdOm5io6ITxfNbNeWxBTuMhycrH2eEmN+blKekITuV4Ukj94dnJDiVyyb6M97Pm/MW2hcmh
R83v+YmsT8d1MsCrxoExJNyLacPMIH2zm28h3tUWzstuNUT51rIOBgkk7uYIFazRJ1a4H5km9Ewr
MhO0lbp/Ln7TzHuv6HU6+oAxWxdAJwjPgSMy3rNuramGz4y+ldJgYjhyAVdu9ts0nDFwVpOtyzw0
sVzwusGxmSZFiPXHDFBxojVw0n5bfzgyOoHzQfjB8MZ959TeOk9dPSDel24G0UO1M66hs+wLzdqm
HI+H9EVY74Qeyu678YaAgEwRmFGKbcQ7ZfVyZUzDAiMUFAk71pIeY5CkmP21f2y5bg176C42HwsF
/hR3zyu2EV61ZmbLkNQgndCTSsoy0jYLutD4Yg7PB59vnGrfkCUs08CHLciXnZNE0M4kjfUeB9N0
Vh7dAiCIcWuSvxLMApbFk5IGZfiqSplqG+YIAAuVaypfghwLntPZgQ8BwtSWB6cyzi4qPC2/DqGr
ZaGOeYRhyOntyR6za5QztrFBPRAlGYt37IC7sNrHKJVskuJDZf//f/MivYoGD3ai68JX8QjSrs3B
n1xGiaDtH2baKMyp27jKnoPVhtSSqQx27DW777kdnqlERWngiepMEN3BAgxISP8j6byWG0eyLfpF
GQFvXovei5RImReESiXCeyTc18/Knoe5E3Oju0oigcxj9l4bI9aMZshxAMCfQfAhgk6YVNGSagVr
A8ZkhbYevRtDWELTSHnJ0QHm4WHAj//uIvqUFdnV3PP2fM/iUwSkYGSxnwzowvCe49fTUcQzBxtw
bY7F0oHOZ5n1TzytXQMtA8IKw1zKsl+zxNxGnTg7Tvc0SoHRFpViBJqKgzbblBMR9BebJb9Sd/M9
thZZRjeHbSljnaE+jRH/eBsgp2Nab6pkk2Gbm26B6oEQMMgTmgWByHX3sAE++r4lWtb9iXENl8GP
cLK3sT5LQTqvQkh3/feUgSsAX+4DRRzdR4lh5U9vUM2ZRciEL1XTGUylMH9hdmD3SLuXsW4PGsZx
QxcXKT/c+mWltjKctTIk2/Bg+j13b7HzivgYae1qYBlr3kvEkFX6CJElKlCWzgChkDGymBjJJj7K
mH8BE0DwUvbxm29Pp3ZCCkVvR5s9nOevPGawUU7SX/qtv2kSrPW4xdgz9dFn629LEMN/msZ4Vmje
7dn85OA0dUXD+6pfgEwTcGLvZwYFTgffp89T9rEeyb89z8g0ExIoJGREWSg9urf0YAawHriO1aGp
GFhlRf875A2qo2ShYVRm2IbJiu7aY1e2zSt66XiyAT9NEc9muHac8kIS6m6QEA7iom8ZRfKzRsUy
49sOemaXTsBPjV/x02A0s9AMtGsSgp7rEvenY+gvJvdPk1MYin2IokZTGSil/hK5kHnGWpDz6xLX
Vl/01j7k9XS2kUYPYERT884O5SVu3oa4uDIwPAO2fpt9PVx2IBOZHnK/Ovaq0MmgqnyqRnskNMmP
PmJqKViOfP1zRMy3R+ARo+DBZvsVVF5HO6PhmgzHo28Xw77N18nEcXbWHUqd3DxZ9gY4FlpMjzcH
P1eE8pJ3wmHOHOhnbT7IAQUOL1Cs75ocSwHaK7XFExSjnWmudd8hWSzHNKhvBBSbNkhuVdI8RW5c
2OftyEnCLraqmuGjzcj25Xt2aO3LPNtYiB6DfsPUb6Ni6+JqXUYQA2NiIHQW772/APy6SjwsPSFK
SZMJ/3Ap6WynoPmbpWR7CueUBYzVoz2ui24R40oN2Mu2PwLrjQHiAVNXg3VM45szaS7qkmxU3RrO
GbiRCTbCCvIQ/I4WZVvMYrj2h2ZniIs7WDp2eK7zRmemCaTYChFPeuzXJgZHfbzuyCIqFGnfhZ5Q
T0tgNDDFyLvV9aOnd19kaKCMQPU0Fxh7DLjdzJtwgzNBPGbNeB+QJCTHtkyJKXivA5cBCazj/Fpb
d1arkHDpL1wwGerXU7WvagKjmKQh58ui72VE2ugfzNWE0R5N1z+WJHZXCKyZRQ5n8isX34MGJxcF
Ky0MCTPXjpF0Dvom1P71Q84SdpPE27rdZOlv5q4j0/8gdo/h1Gossc0z5R3S18CzzgLseA+1Wl3Z
OfdJB1laD0453ChKBRZsBQ4Dj78CfHdxlaxei4mJY7NW/TF0bT85ZDHff/rIQWWbdI6mJBTZzKl0
gz9WS4LO1Q09SHc0umwx82nR+trfsb6L6Lm34+lNpRbAmJPab47/eg60ZRcz9EDCWx0QSfD6YyYj
ljlZO3PZMx+N/ug5X3abGX8t/K+UjByaZs6GMKP/wkVv/GmA//GYhyuNAQM6PwMtxm8IPQMFW85C
1fDjZLXSBbiz3sUpWsRybQVg2fq53iLGWLlaYcLk1JlB1peehR0Tk/tQ+V9eG20jgFISBqiAjdNx
KPOjJ3AZgOG6sEYdkpeIu6Q044VcOOrbhHSj8s+mSV4RPsbGCOS+wMyPTdUcVv+9iyNK6gA2dUJh
WNmkmFsnw0+26gNtetbJ5j1FsekwxiNQzXF+1T4a37+ZMvNv76pHQiwE4FWjE2bNolsr3YWN0gy3
gQdfYBJqOUg4ZbHAn4YAJhlyM7hzvr9Vd2g0dceOMGc7jRzIgcm1T1gUde3805aSHEGy9Zpe36iv
T/gkivYbvVLpbp2BLq5if4VRnZ1kyklcUtKVFVrnPmb8nS1p4fzhGmsbnpGOB3+gQDA5XQrj6o0b
LNKYdtLkbFi/jduedSShkf8SYs3lAEhI9QtODSEsLOWaGKYlJZSc94iwv3i2hv5qM41zFK+meUeQ
2xFfmDEWyWp2nCExDAb2MYG8iXX2UGQsupZV6dFIrFKVumhgR8ooFcpFILFYclWhqqdQxi3FxOPe
AMe1bfNY+TTxeUbJvOH54e//qRIg2tQwQr8WqC4LhskR34SaWLrpqi+YgVLB8avk9Du43HrWQfRa
8I2uvNpaYSGwmF5DuIUZ3QgTQK9dxM5vwfUZu8W6aUPI5NwIHR+5aNcw0Zb4+RJgNWW99Ie7wUKY
aohR8tIsOK3q9VAn68wC3QENvlZZmQT2UB4IzPGpedK4NtR0TxtstTBBk0L/zyCpjg8IoRguP5nA
+ZN5Fvn0KWDbZKJ/5eutIsYfJCW2JsrFvZYnV7WgdGEkIP6fp6+pQ9PKzczoXzOZn00nfioRXScW
Q6YhvsYhO00U6x4xYC2xnoj0KYgbKLpFgG+r/m9ej+tFkCkp/fpAXUBC5A1gNe3JMs+OLgODYtpN
7AeA8Rres7XyZT9T/9jjR6r550RPjni+uQ2KlypjmqE77lmr3JeufXgdi9FWUsM2trHuO/u7Lfyv
Ac+I60zbhmN+8rI/kfbFbzpr8j3E752Dn4PlqZbamDKzjsVI6f4E9VssYIS2xsA2oQZ5p1ktA+rh
7Og1E1z5nvv5kpha8Ny4lLPkB3qH33n1iiEJMmxDxxcivT0R5/M2Hut1PcclorsK+/EEW4zv6BOi
DO7jiO11C3CvYt8JiLUb2l3UHuMKOFY5rwbQmvaiDV+iKqAsukZpg8QZ8x93bBRMWzU26WGmRCsC
gHOIESW4/DH7CZMUvi1/nDVDBcw/zCn/ELN9aDX3Sl3eGEj42sA6ddI+OKNY5j+F5V+gCwN8f3pi
b3rM+xH0uzSGIN5dvAA05lqL3nnGFWSP8l0ahN/OteLnBz5rKNsEQdSxQqScHMlCn0dSmHIq6rne
GfbMTNImkdKDY9Zg0HnQY75MVfLiRbivwuig69U7yoOmevgq5rfB5OvSp/viKCq4rUVFBPCzQa1t
UoROEWammN+eq8HzEIsdyuJUEI7F3HgRTOuErtolykUwJsj2mYagjFegQoHCueax/0KDjvxK7mQJ
xokqiQgbTtOotN49sHLbMUPiJ+TwgQOLEsvZhzrFi/49F6TXknWjdv/oRHWCNW2Pb7P5dTis0WTB
PaN+aKpN7mBJ4AqNmhMLkKCAKQvbmn+As05RdVrtV1RMOPRby7WJqoPemRlKRtBI/sHtV7+6QOHr
8hpYDvRq1tHQdkklw7jC6uQKmpC+9IgEONSQVndbsAg+qjlUFugw753G3gHF5ZRCMzQTeW9dhu+V
ry2FEhAkUCCV7jQFHJ2yeeVF7JkHyOirQSZe2g/BOZR27GN7/ap12b4xgChT/hb8yIPN3n7fqwS7
LVCplWnGB2GX56YhBdHHzJHcU7rHpgE+wT3YD/41BH1SMjRQXSLdIA8pPvuUYG3+OJ+MvaA79dMu
brejdqnkF0YqWJrgYuh0fa5bZV7J5YfP9d40083hf7rxa0Ymq5i+O3y6RBS9eYFYzHG4VU6+vcSg
Ll85Hg3koSFdUTD9mt0DaYbBMcMoaRHVwdIKTql91GxSLFZzdCtGVYV4jDyinieVk4kwU+dkjuQE
gQQpr+obmhseN4ZKxGHFIKeJNxhzpvpbQ9xT5863TjUwGkRFdnc/esKRG2LUWkCreU8nYgDvkQJs
vLSzTwLBPuE76jd1+DeJMOMRbcZdr4yxqB145J8mItboFjLW4i7xbdZA/RfBW6547aE485elPGIW
xoeM8tjHuCN+TatfjcmjcL/BFKCO9Yg0ZsWJHNDsDBWzTnQEIUHc2mhTqwVXtOqUHSbL3IIWt5r/
0lLzTX9ltcdztnCluikMTgR77WFLSri+mpnzwIUdU/mb0tEXsyuXbc+tyC9cfptE4PlkpwdbS66D
DsjESpgfHU6IstLYsEfUg4ZFC9BxQodrq8519hzDTzLDa8G6qN6eDgNS/DkwUq3cd8M0VhPyLYu3
2Kmd90YVJ53pQx/i2UoGbx85PCCBQ3FWK74zKLchil4dp9cRHxGP6oIvbH5ybTCWHh1nLLxVVTfQ
N11zjwpVkJupAfeJx/lmVtUNL2PkOs8u0ZcWF0zchgnO6+6f+1WXXDfzt9N8aAm9aaTFl3pitFIz
cnWab4NzWB8YroqpxKvrmJdQNn/D0rwOYfsL7fjVslwW5UV1T3Ua+H9MSZHccyVZeyKLzi4UFC0e
txReDL9OBmtUJ3j687fthKBnoPoghhu20t1kkl+hfa3eC3NbZUtpvnjhTR2cfQ0Hl7RhqtA4JI8Z
6Wg5+MsywfyTLx1zXibFwNE6g3g17oHkZkokZtPo7CHOITA8QlY44w/0BngvVnLMvYvdHB33W/NG
VG44phZwXIhQneg5+OjivWFkyu5NFQFT19iLeauJ7lBG9Gjsw4+tRlSeQOebQA+R25S/ht4a48lK
CS/TtlOZPxl/aIrLiUxDI4eEKn1YnAV2PjOrSQ+boRF5LOX0UexRCnKuQSwm6Eq9gniKNlbirwBw
5sdE90lFKzYDunAOPjamuskiuWIdQy4oE3q9usVNgmNBbPuk2RCLuhCS9p2o3KIiADx4Vb/nYM3r
kDsr8MWpqxLoRsGx130+0wiNY4eRG9+nBzN7ZSf+tQqbjSGTE7HtP6L6G8UEszgq/nHe5Ul4a53j
GF2MiSRoZMgadhiQjB9Zzmtr+3DAmTDAIiJPLpa0l8Mjkt8pPPkpeZhsWnNv00C/J/wN0CmoSkDV
7rRngkXqBbXdTB8yCrmLzfQCN2E1p8WrDVsJRH15bf366rYoB/jM3XpYe3a2ljGiNt0iAiIAg2FX
6bfsI3p6JkQjAno3eLfjblUmLTA9/xpF2QnU11w+1JvAGPzsZywSrJvF/EIG/oGxw1cajdt6ltcz
a7mAP12TrN5aWunvBJVumax8A0n7gIBHKfRjIgsac+XgCp1axj81bgfIR2WzzMR76wVbTZ+XFV6k
PFE+TuikGmqkztyHvP8pKrBSdNCZyYl1HpGvrdX/u88543BvddC4ijnaJNIk0Vk/4p5dsConTbqa
Oop9/1q01TufFV4DsaRtoPUlWZQlvBgu7WdV4TLsw509+VDVOCO1GnvIF4cy2qNV4GWXqEWw6sD4
theJsIBTpZpGpZEfWY8BJ+S4jdyr5huv///lxxz6Nj9qm4gdgydO0mbGFUmJ5X2r39ok4Ln57z0f
XYCG4QQjanhJJdBtU3Ck/PcLuvwVfvGwYkq3AeN9q+19QJcGlqiKeMkE1EwDHtrGU8ch0IX6H9Em
TDBT+LAMqYZk70IlMTh347N6AtRPKfg4mPP5LYE0doDHpLuqjzm0MY6tNW9jBek+B4xvqcCcuVwP
6EvVXz5nPbYNXCsWe+nwnaY1twKycTDGhLcpT08sC3A106OFzYpuL2yzSxo8LbN/0Ytu4cxA9Hte
uebMAnMZcXJwx/HPsdMryCOHaKIPRIU/JXLzgHhg/6nbp8EOT1owXJCzG/22cCxMlOGGrSJZQT5y
L5db2MVdGGtztsC4R9gO2mQVT2kO/bYaILomvRp4p/HFkEvbhdZllih/lJF7qswTqqHRu/bykSO7
MseDiS83og0bTH83sH8VxRfAVvSr2aFCF6ITKa4xUZ7oi0byTCrdFf99Ukl3ropsHXLzEkfe6N/8
nlVP8gS7g7+geytd3tl+MsPH6fYhDbFFVc2e/6TYgFGZ7s2IfUxWbzSBZQUkXrIWi4hXHEU8pDIP
W2x+Z1KlCB9b86nKKe76TACKH5S2Yj/U10Qr7+3gvpCJDA5QkbIJmx/dapWzdZ5MCplHalFUCZOA
Fe8X0+YewAuKjmYRjns/of9haFTqxtGllGVOP0TGo0PuUHvuS8q4Ub1JkRdwmLH/RiGYZa9NwZ6g
mplAVGuT86GOvktK6zfQAs3IEYarqEe1RBlb6FcZaXgdb5P5NJjPWMQ8YvukRulS/mWNygK9ZH33
Elp7uR6gsDcdo3VCcVy+6s63D1aRsfsE0jewYjTcjdNp+7Dpdk4qz4N/alprM2ktRIL+W7fyrez+
jS0iPDEeas5FvUbCXz3Bjm559IgGJYgPdtCEg8riexvJRGtJsYwRZSfponApgYxvic4Wrx3/Av1J
GDBbSFbsalAE4xLGQ0FOYk0iho6rWpxrjel1/5zniu48JnBhfFFxoK7DJJOhdSXnWyi9jZn177HL
uwuVu7lqLE2L6J1xA5/NMO7H4qwVwNG7gzZ/j70Dcg0DLgWB4T6SGfObbez8/sER0WjkJnWfUvGE
3KtLFTSF+1gdFAlkUfpygY2L96nhh+QOXMHe3mW4BNULmBHTEnftX18i2+fgKMNvHQEjv6T6rzEl
k2a+q9kBVi7IUwgfYtAATwHPOkPdXVlk0SJ0GJ4WY+ehaU4hGSzhhBYgh7RdETBuIzhXQfErTZGe
8hTZ9A3UxdL1q10ZMTIrnZVjvRKGuCsuCJO2sWsjwqFG5nON8+8dths61WArxQPDlj/HN409rMmw
J9GQ+8zlLp1Z1KHIzfHiZS8JataeEbeJRgu0beF+STLpy/i3Pamn2GcJAFWvTma6hzLkwfpGJrfk
RW29e+AJYp8f0hiVSnzD0rB1zuqvKfqHUySnwefk14C5xcHZ5lNJ8d1yPjXmPYC9MFNfkwwAM6hx
/3lxDgiFx2O+thNjhmQsS7SwxknE1PGpNr6lLsGcKX+BF8e/XVjD2FJWAjWoRfl3Jaa7Kvdyepm1
iGirBZYCLcWbzPCZTyZpxbrctKP3I0owPAPsLe5ZyyGIazo5c3rzkXwg/fXfp5YQm158lJn/MRl6
zyW+mDzxWnH91HJclyHcX7KAGNLFtf3Q3Ql1N90t3DhRVGe7gzlllAci7Ch3vyTFHEMdVUfSTS60
NcB1Dp5plWP4DbnbMlbhI52i1+hsdTA2cCt6Jdu1jPAn+a8K048KsEIY9qs4vDCMzOOrjiZZ69p7
ZuEZSiq+niwXaxbvfG3IW5L5L2Us7X9AQ+vSg0VatZuTj6iWv5aDiixzi89cq3/ysogW0Bd2LrKP
FuZYRQ8yooZhvDVKOHax+9tUZAhWKq40BohCS6QK5hD5af3jkbfcDSOBtbTwkNkG6IKZQXE5ua9d
0kCfCj+iQiz+GFSzYySv9kC766eEuiJRPxDnZbgAlbIo0Zl7uAhpgpZp3tao9X3svIQAV+sVtd8h
JBeCEWLG/Ry/KaC+mdjvQdP+5I7GGFD8Zf7tMWSl2kmgM0oQcwhx1duG7LR3u73TlOeqarZDHO5S
80DNqXojU3PWBQHg/r/pO3APcDhreUzLdy94sLxNjaeaWEQYcVR8L6KzO4oDACexubb7c+cjKDHL
dwJhVYojItbyUNcp084soJKNTi3RHb271wjmW3hkW0SvrG+L+Vg4d3VW6nm1KrlL7AyRBEwj1cwZ
oC6eISRUoED1+IoDSjmm561jTxC5QNwC+nXu6iNPfZrwiWTl+Z+lMfGeaXfdL/XPcTWjnPS8rTO/
c/wWNLxJ9IVNB4EUtvuHzh8fcQ/KstrXDH2VOmsIGI6Y/bL1eDe7EL+ALUlZTf70rznLkHgoGlR/
BjxrArOlvmgupTIbz6DrPEcuM/yfHnqK2mSIUkC5lmdSajnC0Ob4/sEJd42GADq/Bk7PbfibF09P
f7OckyVfG7DPBsEawoTCjAN6tu8mvNYp8FgrUuSYL8V0M9lVlM3dKsnak+NNyvk4ekhEHP3bYiWU
kjIYe/0Z1HJ4DpL8RrgbEY8dM6JRbZstnHpkC2KcDNgPFr+tSPYzSr3BRi9kQE+Zcz5fRiExjvrc
FApy8UcLiJ7ZM6hi1uGHqDrAwBjMqyFmZZ5+9IsvS/Z/shHje3+qSrAaOpvCDDUEFCYyhLipE3De
q9EGEuCZVybRCeI2PBJz2+2MaQaIZ/ONje9DQDBIiQactdkqGtOl1dw1XrhWPHue34oYON24R0uw
YIxupkj5pfi/omJVfmkoE8itszjT5AjOY/LZNqmRc7dq422PoChFzGQW5hXTN8EOpkVs9ESSXM9Q
ju1Y4bCD4JHRvtgpEmajK+hwBHPrMuv8DB2H+3BVB35ThIfJKG+uTiNr6d7Fm/b6qH8jU15NrjyE
FDsGom5VunQnapJurh+z8beXpMUkAT7q7BR3AftsY8WyFVchJXqNBrF+KIBNgfBB3VEky01jYFLI
Sp38nGE1+vaeNOY32RR/PYuWSjcOLj6MNtAXUw+Bik0wmddUG6BqsxstwV4Pkk0ofLQCeBU19mM0
69QJTfmQ9PzWnkqqm2rwd8m16oj70gRJJZxezblZiZoOQbgcb4j4y2Aza6cJ8hgDhr5ZUGZItn+z
h/ug2QCcdMq/NiV5A+QxNOO9F8LZLrYNkQqo9Ml5giZZ+sPF7fKDMV7j+tGLaxxxhrV7i2dMfeRV
GVFPoqkralIxzAXBU1rUvvup6q2FvHoxq/tSW+cVgYLzfeJ2F0Jf2v6djRJOMG0RNhAt6e9dgjNm
56D212NMYcZv78AKYd+gapOQL1tWwQoyVFiIw4T3fLKwv84MPItsOMRWtjeSFv+wEbBf4fMokfWX
sXhkFOAN/gAPtWEzkmuWgR5iqb91Wni6Rsg2q3dq3OsjcprZYhxSpb2+qnImdB3plsQ8DOC7WYoy
XVBxDiF1EXMHoqdUQpl1zmhh/GJWG3bmR+lZDOnSG8Fa8hvEw55mlIGz02OHErfcgW8UOihjQavt
Sh8lvcNvwQFzG7sEaq0CkGdEB1othPqofAlp0f74hWJGF8w0euZ7gAYHfn3TEf/S+JFW3VsbMVIA
w0FgcCNLlikpkz/M+Vp6YrvG8wyRmDN0WEsbzWZIRpiNr2igH3GoDEp0rEEg9wn6+Whr8eR5DV8H
GLIB2PZAwW5KPJbBlqNAkbqIs9F0bhYfBrpB7KJBysfKR2DhYqXiwd8KLHuNm30EEPv/6IIdSYTq
6hhnKdYz+yj9JzuRlW5Ua+FlxqK0fnILmA4Dnr9TfsMtKzs2ktfGb7f5W4O7POfBAInpEMrny5kw
SW4Ek9uk7kjEKvM37PJlk/2ojVps3bFN1g4hHnyb0DScYU/oHrivfUyKkdBn1WYzHtmbz+HI4buO
15luwzzr3qKZJnl8Nz7SYOcEyAoFhxLbLK4ZLG6LUGLf5OQgcIA5QLdCbHDBLgcUl0B09b56DTS0
aydOqr9idlpi2SjXY8egUV/KnrmXdjVcOJjCvtoeH2xtAHCxWiy75prPO0SWZJYeHmjcDJ/jDG8j
TrH6h9//fZsIWKm3Mp0py8mi61IBWUman+lGiF+0Fq5Xrcm2Zz6Yv9fNkIFdtTeIjd21e5ZFDRsR
JTegVkBwVzMRFO3tRt3WGcHLXnegYJgsoUJm6+GZjbeQZ41+GlQqEJrp2Igbv5lqhTsCwLtu492M
EBCxVqwBMsZ+C+syxMKxQFqyH6HroNW4BGpl1K8FGo0aa9rIIMQpdkZLBoq/HF2xjMdn73zWWD6k
oMrFmBuA7R0owrCqV/pJLS8DMRwiJERa/7Q8ROpfZYcRXDtxXKpnWjUOGa1rHwDAt+4ec+rsatHj
qXYjPAXVV4ujU41G+gQZL1sMFc4naC4TUAiaoX/aZIWb5Vvi+C9B+e1JPFBxAzQfbhGGw9klyFh3
95W6ajpt4SQugc9HyMXYJODBkKsx/LSTPEQU7iR1IDOHOTLC1KzteIPpcpXJZ1349daCZy2xJbTD
1tWtkuwlKuMpQLdTeXO0SMyI3ZqGudL0AlwRgB5C8KvRpRdEOE6bCisYG7Jo/m7kSJ3oXWM0V1GK
gtxk3p8JjGsymc+FfJYzlVSJWC/qL4MOOwYwksVXjXohLt80/ZDZG6v38fwSbHuax9/YjX6MwF+G
CZNjwY4UFMIJYOZrFH/WgSeXAV5nWXZv4yFnH6+vfAYM9JK5sx2q7MPIbdLpKFujtRGzGZhH/INi
vtVGsPcDKmPoXUBIst68xUW7d8Y3JLJBHp2Im4/AHyKsQZ04//nFqbAx+fgE4XLIGZPkTdAAQFCF
dfmLXpIS2V33Mv2JUPylb04wHhw9OxKOeZpd+0WcPRE8Ssw+BVJTZurL/JRVWCj2CMs1mlSwrGF5
o5BQwLjE3etUIZJ4Gf6TYi5wiZNm0ufuI2AJUnumAJGRKLeEs7g7N+RBjbZ2Fey01tvMrrUNcRIi
OMOYz3sAmA3xNHv/dY5JVHOSp5dTy/c8/JKLE0tY5L9pQIwGNTrRyqUONiB62sQlWUX5ElvxbszY
+AX2MQvTozcbx6aJXzDJ8UilAw63njzKCABQkHBEUE4CuwKewEkf8u7h4U8IfWOzaWhbi6wuB5s8
h4RJnmiEpk8ruEnSLPvCbDsNn8gonU1ajbfaDXGD9Dxt1bcqDwRKs0lw+n1kZYjOjROoAaUHPBH8
F1jgKYqsHcrwaPTZMzG4RNxbNtuipyxBdBMaqGZD2Wo7Ly8+U7oawUxkdoutOzFiDSGT5gUKlRjz
AEz4OOTB4WulpcCK9KYxigma4CsNdw6PpFluoxICdpOBzG2Z3cjkHvo07HBV+35eztN47mymPUoS
O1SUmDGDBb3KcUHEC7ueP/X4LUuRIc/fwCCm8VePqicpiFjiuMTxR1DG5DyrYfY3UxROvah+krHd
9c3EEnsRcvs38JF6a9OJ/KtRw3CNQktmlIlkGXPKNKbzEY6Y75CiLCxrxqAdJdlheCGqLcODHWQL
O+TLm1rUoI68cqih52l791SX/XuhsBfMbEr/5COIK8HQl1ReUuO8yeJr1Gwi5wSfBer0TJIorzM9
PZsY0hoX7Bo++iRcRwBIdYEX8mlQBzhjvGt4dfqYYKcs3Ud6dVYBL+TLVMxNpesxQIm2VJA3t7F/
OFPm2HoLeHsJZuHYuudUqLOtrTr/KapxbVfTKe2NS4tUb7j77AqYYLviV3Pz3bKghwhHRIhIdtmQ
cof1AsTpOJza/LMpGoaIORKilk11MgGDfXXZtRFB8WZU4GRbouux9IpF7slT2rTQbLJombspkQ57
JGsJRhskpLnf3BJqKzdem9alN7ggg0XRubuayXIcGss/5uwea4MjD5ZpBBSacWdqYqzsCENDcYGB
c8YVVFpnnzitJtN+dO0bdUHChK4BuWON6HRQz16EtHB69ds6x1ynmfad6JlvIXmi4MC5bNu4GVN2
p4Zxkd0BkZasr8zxUv9fnMuV4nbp6XuZmBsXtsoiTdp944Fz5CRjY5e8M9Jb28JeWbN3iUz8LKr2
1DrsED3o7az+OyJHSl5saomAkEoRtlfhU4FWuGHQ6fr/+hh7u+utpQduvecNR1bnMsSsB39XDSe+
GGk6f1T13CNuN8SJdhDFHUK+wMatiM9Mic6zHA4yOwOCrJRXqns06Y7ExMg8GE5GkXANXS5aA5vE
PXlo3UaLMX7hRQFdrCvbtn/Fpazu0MbkmmJotKlLZzsyUgzDdj84dNOqM6NSRvXV+4eoyBb+rcaw
qqa6M29rxd9tsVUQNQSyzDtHVNFNBHc5DNaDqBco3IhMbONjGLVXHHqoCsB0i7pbDCDUprEkmxxW
FJ7WQmLD56mnsgodceoZpWtbAr34BvzFrBGywC7e5DXNhnoDHOo0pj/pa+4gBGDxvmR/kMP19V4Q
LE1csQkvagJWS8F1c5bmleFSt7Lmcn3/HYPH3p6OJS46Mtk4fYFOMarhYrTDmc4Ok9Y83RBM49pK
/qQG1mCfJguEZIwcYJGODGFAjIFL+dRTDada9MqDXEcV52Wp3ynD1OAwVXVrQsHfjNkRC8euoYpo
GEm5dbGkOKOjqGVz6lzmCuweIvYRgv7M6uIdqQuZz5CXutAt9EUlcnAyaHJEfw3ig56FB5w8SGy8
rR2w0RbWyoMkVRS7qsBQvbPNXWV6z8DE1QY9SLjNTjgdutSJCLIarWjB+Zp1ONgmd5uV2QP98ynX
cIXocf+v6mbGH7mhLxLbJiq4eE16bsLmiqzVMR11wuYtDgNbnszuqYVkmfPHxAWlMj3m52gCkF/0
ghFVDXYjsR52UGFfg61dsxpgqbFuYl5tQS3UVFg5Ta+7Klp1mfRr9czxyKw8SkFVrvnjTyfH49Cz
lHj2PBagP+lMcdVPWimW8GYqKqWN7zZP4rDeZ6B5AeoKCyhL3M0slavPuCcz64T85A9stTHP3/k4
liw08MGEVfqKuSIuVwllYUKRnaLzcdNy6SGUHWVwFcRzf2UuYwJG7JIdUrZ0+GAyWhZJeHjG7Bik
VpVVq5pJlypTBPCunHdU6k8iQvFSL/LR3KqBTaLywuqHwvI6vMBBBcBRXjwUtxXz41TweRMdWTLH
YkFR0C2NDOX8e0GcuShsFWAKFwBNJZ14zXjG4hFZWn7HmrS+VAOSMUMWm7DP9rZpMu25hgFpdQla
fN5rxwfWFvY7y3hRTVCJNYmCF31ew0jwrkpqpJ3qIFE/BldsegwiZDABZKAcJwy7nZbRqv3bRMlB
1i5xggRKzN9FR88Vaa/8ajuVMWWYcGG8XY5gIUuZlbGy9lgy+JdKy1ecsgichKttJfkMEXVCXdPH
D8ukyw5KII32FGEb1JoF/ygPm0/E81AVLGhwozXZ2pvFtwkxx3bbja1xKNFKFhyrUj66DIJaFb9o
jrfMp78zfoKEN6SgcSinX2U0R0sbjXQhRLW4aIIr8BrKtoPQ1fHWwkCW6D17yafF/QkgPiRRErEw
1ossNZgbE5JBm6A+IU+2W+G96axy2I8OUP2Ihr3nbn/py2YRt4p7qC1VL9Nr/dKHF+E7kCfQgyu9
zoDcFyA4XQAgAQZYpUUci/vBiezxe6u3eqpDQPDQIY0Xy+AOkI+CltWI9Uud/C2wE9saH1D/ISu5
7PI9X8ocvBtccxVAPn96pZYbcKGVXykbB/3dxSekemX1uDIECUWD8bPI121JUih9ZBljEIF1z+m/
4NmiBicP/n8sndd24tgShp9IaymHWxAgEMEYg2nfaNltWzlnPf35ds+ZnunpgLFQ2Luq/nSYWbuF
RVrNEEDRtXfG+D8hGEul/wh4JlIbpBfEJccy3HOkLe1PBq855AyxT4tT4+hsEAmejIq1GzT8QYtP
A8PREIbu2VMnYj8ILh0SPKVxt6SbU+GJ1KSoT/Wh7JFTL8FaCf/gMrtRsdgxgw82+tgqj44ku2Gh
YgXffWmqyCjGu8TgBISyEEtA2YXiVqUVmMVIBaWvDU3I5n8DoMqFY8p5lsV1maChLEQscxNDjoUu
3A7FjuaBbt/Y6yiM5ctYy4cA8N1xtJ1WwxcWXb1CBTSnmEZnv+lonCeUGSOcAwX5lWSp/8zXCwXT
Vkf9VCx9C2X9hW+7ybgKlqZsCtGh9vMxQ4CiL9HRaSSecVxV9dljdLYeo+JaDdGzhYYbxXr4Iqw4
cvklVMbvCcucQfE0wE3bAsabInJ9zymbZTxhV1rb4nPqnMjKaFyTpcmafhqoPDKbZ5MrBDRWbF0Y
tjTnkUts4G25TKSszsz1WZzFTUIJIW5U7B7RAQMEQjLAVE2Nf2ksTe5NG2gqTnzGMJiaYy60miyv
rbGSpPDV5Q9x0wd4wmkpqDHjw2JXSadAeicHY4fjD4nitqv05cEmfyAsRx4KRksy/TDjb8YCsHj+
LYNd2EAfQlKv4cg2lm7ZoeTJGD70GLYgp8fVLUWM4SiDC4CZ30cHD6uCoodwzZb8qxjTY4Pd6liw
XiKUARFD1IFCAwdbEWyqoOYTBUyHRYN48kdOjGhd2CYGk18CPg1tvA2y2UuxMRU3vMxAqoAoiAKm
QsKXxljT2+4CaUVi72PEh3IHr966+8RYjseoYrARRPElbO8MIlCuEBFc8K1s2uypSf+OUrTVCGsr
MdKCzcEGCyu13MDm2na6clZYR4ca2iVzv0Frb2bTQ/ogzVEN7kZ6zcwYgnbfgR62wFgdc05YNPkG
NTPMinaH49bLrAG5LXtSUS5YmvRQruC7vi+aBftxVzDkFGGpOhu7kg5bsjUESt2N40ksaJmm7TPx
sOwUrT7OerdT1Sv/FiwsVXsS9ujRpSBno9Qqj5suLGHzrUNSHvFe8gBuoN6xifYtCQ1RdtbT6GAz
GLBba18YL0ba7+dphMOA16L6G8GLVftjrYDlM/JxCIoaiICpJvlVpNmr2Fy1FinuprmqDUIEyW1L
wy1HM5UKJ0jmsxnfEURsg1ReG1s8tTMFw3pF6kEspFK9jcM5QwxTOwzHIoy+kJf6A8kZkzvgjlG1
6rdIRSgGZ1trldtJnOxhwAeUHZc7fRjuBHsAIpVY/siMHZqguKX2ZZghs5A23wOd/4pKjRU2gvwM
Q99Js+3STa6otW2SupSq2qAmXAfGzWDfRoqQWFcxxEzKet1FOfLWOxyPuIHKRGtsE/UNV4hlWn+K
4iFCnztV4yMA8KMmaNtD17HYWg/RB4zNwwo/tKTyFigYVlS7RA43mJDEcFLJPIUPmwMq2usBDi2y
R5N0hUJTKZjfszphRJNvWpwqRb0hPk5v53SUmEvECKPhJWtYzxtAp2GJRySrjrBwZNdH5cJ+7Wh0
QFgJgQITWCdWjn9vhbavmkhQyeVNW2HswPAiMmxfG5zr9BhpAty2Bioyh94ThiVCedBRABsp7eOM
MfgmA+yK8dCAtChUMz3mN30AYgDwPXkW9zuIP6Y+2DKRLIihQ8wMMldIU+nYZAbPoSpxcJ4t6BGY
87bQYVlvOEN1n2P52voSczvuNRcBnViy8JjzkO9DCMAIWhmc/TDRaT8R9iNUlRZs36NbXwgUiEsj
v2sByJw2DCcI6sKGJAqeOimRmUHxt3xahu9UfyOtcBPV3Ksy3HxgcV3ujly6UpBmdHlD6Q/bGLtO
MhPhZXO9B9SPhoFXzbQVl4KHKtJVWorlbAUzlj61cSwGrIuoI3vtJOXXmOW4zV519j29ZUNhYt9E
NKI95hKsV81p7YRXgNsA9eXgT9rF0C4xVGC6zZXZzK6pMN8kBfwCs2BtzP02nwpio1EVCb+7V4xl
uvI3rQpvnN9kh3qd8kRs6GKoKhbNxiH61K6ezNeYstXzgZEbPxeW+MXMTK7990f83PKbjorfwPk5
oqbvx+Fc1vcxZ+1rbPloKi2m0lBEWVhHwziFM+u1M5rbMSItRywyvd/zKYwSeSOCyWV4wZCF5RWe
s4WnyZCzxwqyaZ4grUoV5lRNCZs8Psaj/ZU1t7LPMYCpTi1e4thYMHjpfd1q2GhBzFX0S/IMWSp+
jervSrnWbGAd5IcFhTLcSDyOxJmW9YMo0EpGVhAOYxviSYRR5bzIm9oyjmGbYuuNZCImmmemiIOe
69TCvvCR4doftBXjJqV/wTpn1dnb1kLkYnVEo5r7HpW3Mc3gLHRw4x3xEADgKnDGG43IZvzHbopg
PrVM8sZTh1SdkS/+k4PMYMlZjyG6hlOExY7GTAIRxwwrAKb61Js7ZxJ1EFUhtJABodTEBLVnZ8oz
5Vh8iBm9Xc4goLjIqRczTA/yfV4OYfkVtgD2TMvAyBuSsFKxOfOMjZA1J4ReSJSsAD0ThP2SfVWV
NYyshIIdrlSAqDvjUUO+FMsUqxDLnHNljbvCwQtXz67ZZNxy3B5HvXzTxzWmWqJmDMTmC95bEvEX
2RWRH/vazDeyI3kgI8VWnQ86ZE+rjT8YnTpGwP5z7cZdkJd425w7E0dti4/mZM27OWTPeOzela4/
JmnxGmNLhZ+S9a8QaMJiPy31oU+cfW1FHGENm0VdHgksb1AimNDFiHwpQQ1n7gtR8UttfVaISO6J
kRBZVRaKkbLXPKyou4T8uyp8CGKJ2eD7HVXvpYL1F65gg9JqGxhdCczAbnqdhszL8Vrux9InLfSI
Rweie8Z7SCjMjw4zHP3HhDdb/AnBJrQ2dwNF3vTY+nWt5VmV8yWb9wEMjocSXoRKLuOHuE8lIjSI
LuKzl9anaBWWggAvYiFaF2u8TYHqOwnsHUGBjvTHlH4i2XjJf2ScKmRmyYX2icdWDvMi/x5FcDAs
EjJnm09lJt3SupWjeVZHG1cek2uanjDrhAz2iZ3Z1pqOKDHCbzWfXaMnW+ycM2yB17CJRUYTUo6f
AawkAaDUabFZ1xcwq67LqRFpz/RqL9X9HxkllXFiJxqXoCFYtGOMy3RhTGjKnfmSklCYdJhhGONp
mLhTcRCxNgJ/N8nE7qljq7jwRfHSEpHJQqhRgmVrXD1dNS93CB1hYzctuOi/aOx6jbf4Xm9GEUEh
d5egllDh9co+y7Vfs0aFnJh4mmDViJGbLUxilAVDDgYN817uyj3ZVjCtU+ykQ/VUkj/aEpqT8Qlh
XZud8mjwltPMcp1Z2bpBul5CGQs7Hn6z4NyGGaHsfL+I+7KVcKPM+UPo1aUyMWsG6x8CNl9CBVj8
2CJy9oVCuecJo3dTEfNos8fQFnERRmGQbABrVcshzeHv1P2WrOnA+GfYSV6tZxfxeZM59Mbiqw7L
ayWNp6q2dnMdf5Xl9KrnhdczbLEo2MrxLa8+8XWPKTu6bTn+mfOvJWbskAx/x+TFcowXvNdXI7jB
rLaEgCeXZhY2M3OGLUF1yRpotsb4J69p8VquTYfdHvZp6P1a62SCRrESg+0V9nmRq1OC9VZWcKG7
yHKZspBlQzWcQO2GpScljg2B/KHWpHUb0vgMAOI1CVWXTLgMaRdwkrjDRutQhs63mil+mGh4VcHA
y+R3LA/O3DWA4esub7dVzuxQB2yI7H2cyL6FtqdrLlkSAMTMKBtQ8YTReEypO1rAg4AZY4tus4yP
GaHS+G3dB3M31SU1jpiQxK9lum9pGwDjc7W+mfNOTKwmvntr2UI0VnhlvNw6gGR8FN7neeDOQNKM
FgCfNi0GPTCHYzLy16Hul6io4gUsvdJ2CZMniVWDAuZdfHnDeMysTE8001VmosYqcEuudn1QHtTC
epft5moH5D8WbH6o0nXnENoQ5mvCvca7wS7NrKdiI5SZDNnN+KYq6VGwzRfVI+MM5pc3R7R6fQ2X
a4RDsHTJqsPGwtpT5Kw7C/sKi4bKQcPnQFTo5J+SwbwILBNVa5It2N85eEJqrP/Jr2GJJJhSooXt
lucstbu5MLa93PuQM14T3NFW9aSASvzoqaD8qwNiml8lsn4UQQ5udSDliAGwticYHFnmtUaeL54e
mZ2feaJsk039U9WbdoL5nRIFo3BHQRN5CUnbaboZ9gEAPxe31VWyRJq3UHOU1Sg1V4vbLaSkqUmc
LirHD1LzLNfwy7ptSGSrnXenZun9sdrYXJcU/1ZO1YppZheayDTI+RJalNzPI6420A8YmmehJkBo
j9sNXDajfy5zd1ZrjVDn+E8Q/s6JiDSh0u/iN10lwSc3WbAkXQeHCmHNKvcS2nemDd9SFry0jcby
7DzprKDq9U35InadFgiW0h3KUFAD8waQ2ivGjo7UP3ACht8QJWAd8oIrhgQtO6Ab3YoBYW7j/8rE
m8UJXnZFaoSYgYuhas8npnIuJxU9CVYSIeKqZItFz0qiKCSizZnkUxr/irW3wQRo5BHXochl45bm
PhIsLVkZN3lVng0h8VAS87DYr3YPfxPnuBwPAgPfiajsBJ6Y3ko5xUAS68PXMCcGa5fHvxWcgK4k
lRQvFz2/iaGTIF1xWjdp125S2fCV9tR3qSvD+ivMfVThEjarGWdWv3ZQTkuF1sZuO5bYBFlV2Bqu
XWr7TqNpHxA+9cSHhFL8N1czD7x2ZpkdI/QVmjdSQWnV9IDodOpDBo2F0DASCsc4NVTNI0/YL8g9
fTLzt+UaqvVvn1V7NRBXxzoHpokVHQ7ucscinh2mEZ9mPflY2qto6iB3OuQn1POmaTGO4nPO3K2B
1ZIBW20zCziiMVy06bA9fy06rQEdjsbYqG8y9qsSeKcJghc8M9ca1YGUOsMh4NmLQmhtqBrLkrFb
1xdk9mCQpwGxtyWWIKTs2swd6EismbwG/hOjij5Bio+fQsa11U2SjAQ8AQowDNeCO7ZWrvmseMqs
bheNHL/GtdBSh6CGzMGfUYddFRaoFPkpumal3BrdxWbkPugST9ZDkRsPUSDU2fmWEZsS6NpWUP0a
rquYe2hqzLbFpm//Crt0xbgC4ZzEMlQb0G9X4YdjayeL3CmJ9HbB7pEbTLpl197J46dFI1TD14xV
/Nzje9mHwOWOutKc1ADRLhnwkx5cqH8dacHEsXGHXm9pvIeXkmxEPTlNkub/myYxZrOkQXa1snmp
7I44iMovtJi5+mgQm3OIcNEdrW9vIp+t0sc/ppHDGv4Vc5EkJGURMZvobsXNiI3eepQYKw0pWTTX
Wv1TLWfYiqLgydhH2A5q5v6drXrw8YISpxCpeW3l7l4ydM86ZxsK5ht5YtT/Maj07MR/ofATfH0V
k6eZaHuNmJChV06xcEYidUiRF0+NHmYMDQ3m4KRChcY34JMZSLAnfvTg+NJFv6qnOEPpCtw0naEn
M8PZD84vidtmLn8WsnpbuF3KM+xav+5Uv8QxLaOuSIrmENJbt8zHAm5K8SmTgoHlJHnbGC5rgXpZ
i0WikrwOxnu1RPtosNesBw1EVJ0OgxEzOQ/4viZYALS+h5E1Fqr77G0xq91SDMQVCMlNczCpNSVj
n6CMF+69RkXdbGQH2Qw/B1Z3hmZ1QpGK8FEBTDEww+/xiejm6NjLdI/TCr/NhIF0kTX7EUCc2+Z9
WMqPYMDouGwqV9VBiujOip+aGJ3GBnj9yQJY++yXXcHkbbySVbke2/E8YWxt0/jUOCpr7Jc6jhga
LGRo/fESvjZ426qpvUk5AyrPAeNH0G2GKIVUU4VAr1IfSR5dpLH5qzDm1HNwU7N8Zm18N4ktKdXu
rg/os83xOFTNdxAuh7gXYR1Lci7mm34wbeutm6qbGnPNxnoBIac1boE9rG2i2ees/MhGwZzZOMng
rDqTFYQAvH1ZdsRr0XzIwkWquAKJXpxGPi0KGdwY1Uot2r8aZZYDItzZ55aGCr0bNpExkk5SDJO5
XQHZVZKzbYjXFa2HNUV7uVxeAxm/gmQ65458rGLn04npWq6p/Bboh2o62/k+upuMEtYEkq7n1S1a
nd1vycOme/34ZobCD2PlX9cHz3246crdbrevu9X+sn17a1fbj5P/9L/972xNqOZ+XH3ffj3v+/tR
bh7XqzevDrfQhXO+3tary+n09K8P/ztf+YwcVunKd/3rFSR05/sP37sC0a+s1en5FN/1Sbm+ej55
bbn6+Ljs317f3rZ73NrW0ep2OxwOa/eRr66+j2hsRc7o5vt68uU1znX8ePrisJP9Q1uJV2Fy6zL8
eQKjr/DhW/nkY7i+B2a6+r15h2a19rz189GvU216bROvT6HPacPDPXV8pf88zWvexVq57eb55AMb
q+e87lxz5z4793ly89WWP3f5x/N54cnnU5Srp3viE/Pz88QX8BUn99+xubydy9+7T/G14te8xi2O
fCHvzTnK9uLo+UoOGJnH6sFZ4PX8kS9eyhGc+PVJHB3vyr/id1BL1xwILyH6W/y9+xRn7yR+y/94
nevy9licbvhE/39vXiBOM+/DVRQHyNeceNsHxy2OmOM69XxmcVUGjvbfO37894n5ZiU/xEHyN3TI
u9PgiteIz/P88E/ie37wU8lZ52xwhPz88e/N2LrXfKJp+++D8aHLFdeO34hzw+XjMJ0Vb/zkTIoz
zXFpnAbXd7hspbvmn6v7zQ/v8f3wfff7yg0kTrLvP/u16/GBTuKgxan5d+LEmTuJSyAOQhwr39yd
XKaoHNgHOBfXgQGZOLniUPnP4Xpjj7KnBVufSNhZfYiTwK+hmKz4A/EyjpE/4D/x8+nfq0rOeLHn
RfwCN2Ssw6Z2E3dfiv7dl9IBEuorY2tTOZmZiTvFtHaFeb8IUq3G6FgH2tlQDa/HA8eiiiML6Vpn
FJbtthaZOUy65QJqbNb9wciHIckk+xWOaMt7Zb2q0ntTkK5RfY/LpipODJBX0xHbawyw/PBmWhrG
yveuflHabhVgvGyZfhpKq3Ff6+Yxg0JgEvNla6wEVDASjHCJzVe2W0/uzO0C7ml9x3XtdYbZMc0v
UlhcHcqTi5xlXpJB5pvfnTxqoJUyKwoMVNcdlaf2WBopdntTwo9i4Pi/DUz685aRVT/cjbHep075
EwH4R/A1Z8ZjTUr+ZICYTdg4i3IdOkZM+HzDa/sODyt2rnrKb0Fi7sd83mUJBfhEMEwyVadR8e1W
9/Vp4JTJyCP8RelcIZJbsBma4ZMN0pth7IcnlV78ECIMJPEbsbvPtrajpdBReqkkShTEhlW0Opnf
687VjpAdajBhwiYQ2kmCnnJdZ/qGh1c/32tJ3otxsxHjoG3/CTHW7qM3jKTEfF/IEhvhwGVDzDGc
Jw2KwKiR1kDOuVvOR5EYZ2WcgFvyw0TXhPN9XuIrLTrcRt3rhb01i+UvMTSqM7tFhyNLzN6W4bos
NjGFOq//jBrrr/id6BHEjl9HKUnfgB7YTQABd/KbXFdfSU2q7ShBIGr/tMVEs614TKlQG2DQGJ1y
KGV5FWzL2JuX3YDhUrGNzbcKLZlVA+5T0iSkRzAQFAC3LZCMmPF/OSZ/qmw7Y/UWvej9gvgOwCDh
+oczL7HYoOMkvJcC4qTQALiCIYvFPozryf7ENhMlkOArx4dpuJYp2x4oPZ45zCf4UpnR9Fgyg6xa
v4RskKsfA4C9KCYkW0PGaGFg2m7bOXuTumJXmKoX178hBLGUiKHfLO5xO6TCxFQuzyZGpPAr1+Qz
2GL6nTJtt/E+U3btfI8ToIvylSl8tbxbdvHKt3J6RsTV7Kv/Cu4cHXpY/01a8wVG+JLdBE20J2Sn
7clqXgqZEEltr9v6S4Y8UM6XDaXTzM2J8AsGU23g2tpf6+VDl3ctvBVHSE5h9Wn2McP70lzu2FG5
cofGj49XUKeOyyFV822BbKy2IfXZy58cBZo+72oYmqFc7sV4oYIAgRftplNIDKeIIWWJDqT9gd/x
VcaHBg4a/G031611i5OLeBjUFPQqfEwmluGDal2SaTo0YzTTfc2rXDUOuephd4P1B49iAGtZu9JH
ioZTMvhMi+IJfswyV8QAiQEK6XxvQT2c0l7azXG+aSocq8qF/Fsm8D1+I2BsAjHrYvVrIeTIzBa6
U6XazLS+BkaKgw2HGwMakvjw14VGhTHBmHlOQk1WlodUx54rs/IrF+IkskUmxjNFyHDIxMRhvi3k
048eEeYOSVg0QkAtg/EdLxSmP1N/YInBuCbBE+GjRUmLdZqj0c/KHnnj9DFNUdx0hpt5v5eq0iPC
GSPm8FOdKnC7CG4sWo6hOhUtc6L+EqZ/25rkFY+ktMj0Z8Uki7YgyvslHCn5jD9FB++aqnfgIS81
APb+ZZC6XViELyRhRPHy2iUaywfrbynDWiD3CkGslBrblr6qI/CrUp2NzcZgJ+MmMrf1zIyeFCKk
EzZWMODd25T/9zwIDf5HwgeIstElChJmpY2lk0Ng5JpRHoZvzjVj2oOT1VOOY2IoP5zs1rZMb3Gz
DVGgCZ+CeT/Mii8cYdu9mWkvn01kebVWvAJRCZATaKe7derg9ax/qfEeEbU1cOP1jDLi6jrxfaFb
582epW7KdnH0gYrEHZmXGoB6Sx1ul4Iw1WHZt9nHOM7PJqnfVNXcxCrdpjGSltthqL1xTABoOXRt
ohO1EfFHTQdIgkIRo/ZpcYunb+4KmHtZ4tra69I323aERUIH1+oTbtjmoZMxzbM2atqSenuvWE6g
gSTNo5ydVYtMuWQSY87zadHYuOzqWpU61wu3FK9KYPRT4dMahoN2K0mdSh1PY/+zpfIQsYYsjvSN
auY+Yx0U4wY9tfROas8YA88QZzOMuG6bvmNCRa6J0gDwdmjvxx2Uv1uR4mSdaPiem/FlBLeUysBn
guWVbOpNjwoe8Wui7jGu3ooBSJn2L3AKyaFesLUc7mKzSsitikosfc12K+AitkbGuj1pCYGAzyYH
4TyPGLbrqtm6ChwQmAHc3iEDVgu/QdFlBHsRum6Vh2zBaZ9FWm1mlEuIKEBsHSw3DcICAqYlneBa
K7MPMkOKl+73iiJEHAcLP7YSM3YE0ZhvYHmcasbJKBG0kHaIHdwGS0a/GMyN1JrrFk0jJC1BsTBj
TAQPJhlDJG6u2elYI8H+QmebYzwtm40fzTBhh7NKsU4+Q0EUS6Xh2A43tYZYBaLgtDiPdOfU+c5r
egGtIl5PZG+VezUPtpppn1OWGAP3HSX8qLEkaKsjrST+wPSsWXW0A4grNtwkFXdckn3mMV4bYgUU
q0El/50zJL05Q+Ayx10YUj26PJlrjZDKjdXoFOS/sfyh4EBpyl4yAx5p9tqpTpD5oNzvZhNbz0ne
gTRvYDPvbE6kXDC8r6Ck4RGmnJa0dQ1ZxWCQsUP/ILHYxe2ETYtm2cESGPoyNAHUDCsT23i2rzgA
oCMbSprDUw3bZKixTYB8EBbsWjbwO4Q8ti7BzZeaZSszkhxtCyvv956cbIUHW+N7dKkCcQYMDTQy
uUxqd9A4HlVkJcGcWXT0spgkofFja8d1mKk/9PEvbXFcDEDXC3kAIv1ObB+lDqOQfSNZBpfbz8Hv
Xlxyza6PhT64wu4uJP2ksKivTQiAQqmEdgPqv9RpaxXZrJHC/qCEzB4DtvygtaBCH3M1nASRR+zs
UXFHT5sAj4rhZd3cCxURlOPKUk8mvIXvysc/KQI3UqbX+47TCnPnQVgZnDHthyQmaZL/1FAZMoxV
lmCbD/dAuU5kcgc6Mnek4K3wQaK1HkdYTjJUAcUNRLPOWYxlGEDzDywJBHgEJ2vyrtSytUlAG9lq
Whu5BjePCPMq4HfilLZS69Ir86uG8S7i2aL9IJIkrvAr2lstFs9ZDbzlDCtdIguZbxS1/SYNfFFy
UhjoPQatU7HlqA04gQWsV7OLiPeOLq2KIxz1UjjipMU5FhSKBvMfZIS0NjB10gqB74uJJWGngJRZ
2kXWNfYvOAMjne6s7bXS2cSs0BKFO3IjwluABbgtBsXXKU3L7DVkUdTuKTiXqWq7Dr4IO6Qa29sB
Dzt5QgSB+2X12aipLx4tQbmpgG9RDms4XDAWia+mCp1BQlzEbvLv6SbgMgnpRSxmFot6G2R1Z+if
LbQzKfxosOLXmCoo524e13rzt8RNeADDNKoXbATl8gMZMzgiKwMhfmyewtMySd7rAUCnJyEpUF6J
6MQKTwbY2TAHmtUfdDuKQs5tGu/CzDiqFydF/kTzpTOVShOGx5J0DHACCyAyzqCsxDUfNHXx1fi/
hbwlJIR5H3CAqcNYJG+Wp98MNiwcjFkSkP97AvE+z+QX/PMNAzpieJND3JQ7hziOP3QBu1g/E46w
LxN5U6oLGgZm7MrvYkXXosCWM34b0wc8+HWLRD2MjMuk3bmINp1PvsNqYS1BrOrMnpH9zxSOwCDH
JjsZpEXYpcE9LMSO+kaWIlyGZsgey85wCD9Jta0sz69zz47Yp7k/1sqLMb50+VEJP1s1wbmyOM/V
+IREhaOAedAS5S2xSRuKkDcRIYvhl6RudCETTlz1EDdQbIKTOX8qi75hj98EKg1tdRvVeFsUkteB
D/QkNoXNsU7A7nDzQUQ7wnzvO8dLVbTopYmHjbqy1AphHfpgg9kiLGrMrkKUoWp+zyjSF8yFZrKY
UnJZbHZQUQvRoxUafpPzrkwwYs+711Sy6Wlg8hlYrwaUowneJjACMmdcZUnsK5xI2LxUKEzuCXBF
eo5OACc8JuThJp+/EyrWWb8gBN4s+MtK8Vqlm1lFuwFsnNCRoP9wjO96yhhNjug4kQWyXQ0Gm4Ds
bB3pq9Rgt3PC8+mdymA3ODmzwF06k1a8TuXuEUz7CCeI/F+iyvJVEA8Zv/BF6oJzmFJvwfBQIWDs
YcTbsA237We3FDwDN3WhHiD6SQsQbMMzAwFvAFP6fK8MwHCRzwPi86ienKKEYyKBVmPYOzzD/iuJ
H5gkg/XYYMTdUYqPqSSyqzXfioFODOZVooAqU6IUDyTV4eLq8+RGXQYTFn4OtyMOcwlhBiHF+zDe
Bu1sJjQn+nDUsmkPIebapeGhHeoXaLWEXrVVSfKCTDvYIdC9WDB/Bsg8pl4BtzWnSIOhZyJFn7lF
2cVlQGzNU0gJb5aDLsc77g+0nKHbtqonmS9YibOCRiNOMdKfCU4CWhIwtKhBrnPJ63yts4ePsUMl
1GxDxC/CmhDCCzmrdoQQX5jV4XbZQE410KeMtSfh7RyM8A7jq2L8HaYz3HE9fxaJ4qWN8Y7gAdZk
dbL6/WIS1AfXhfV0t+AxERWy11CKtnhbqrAOA4jrYcVODuph1i9jW90bUs0LrGdLSjhr/O1Jv8qi
cq9XyS2FHCjB3cw/cE9j3K8eqLqfuU16g7EhLJv2kPnEkJ/HwnnmPG7Foc4Jc5PKN7YOCHyOBoeM
6aOzmUiXGoCl8Ocf8+QyzvDssXoHthrX06S8Byen7A+2jcaKThXMM7GIgkjIvv6ys1NZ5CdSlLc9
+72aioivAX6mslLyi1wVPL7qazh72qKyEz2U6W+tXAp0UhkOXp0Gvs6dn4blJsrHlQ6rPqkhswFp
5qOy6W1tX2JZY3a+MeOr3PSX3kIyMt1LbJuXcrzM1gSxAjX+lPwZsEMoIWwp/c6s5j8x/sCLfrI7
/RbzPkOrbrVlXNvUSFh8rEezOKuRsVGnQ80DkbW0ZMMlnLx4/CTXFBQAykY/fhDBvlkSRjBmxgCq
6J62cdXxjbLIEG2qt3n6Ig6yblhrWUl7RldSvo45k6WJJGfSdHeQsi/q6v2iMdiHO8mIxeJYguqR
hOY2J9KmzNEREWstTdh/SjRv13L+Gwx/NQw3dJgZZOTATft3uxYSbTBqI9QU8XQq6HEilh2rhetD
iZ7i+9NZ2L8UKT1JxxSuiLJtU47HqoB5ScoX9K6mZpvscnQzQJKxiQZP4XzBEh4Yao3GwTQPWLJa
qjBehCRqbDsDOh8cOBuTUilCo2yNbru8ZITqNJXq6vCyDagiyJix9ccVY9gT6As0TBhVEt8Ghdyo
pgUiwQvMmBA9e4VM5HH4sXBy6jZhcWb9X5y13BDJMZf6th7JspqLne5BIOH5BNEooQ1IbIdI9Xsb
+ZKZEhyLWrZZdm0vn3r4XvL4d2LxCTE4TuA+XJ3yGqfjVlGg+6DBbOL0GvLGrAtOdQ7Gvz3VxIAd
b/TZYiFE/HiiR/twllbA0pu5ctZ6VJBVgXebgS8Cfo/lAOIbfps8V53yVRWsxyPce25QTWLxTYHE
WmNdgX0mlnEDUsJNY2SUKWjgl1nom2wmjaJugztUZ1d03S9L7ZxbOb0rdo+96/IVxBgAl9J6Sl5M
DcJXWK6dDP+6u5ycQBRXIW0Prv6tqK1bwq6xOVbgXCi4c9gMS0aAlUx+Lgq+ENh79Rn6gFrfmM24
JXjMY9+0VjrE6y596HO4100aRdqj5DmjQ4szBnUDkSoYsOVT7LIHX5Kk3oWGcdHMVzV7hx/PXWi5
jUp4M56VURRuSqBEYczLbQ755aWyGPbFu1J6YgBNt7AqVB6F2U3lb4fY6m7Bpzb7wmwYk9YXMpAi
rbmz9sxBDWLakcCokXBmPisUraZdo+vT3LQBF2+T39JU3bwVePz0gtTpHtFVhkZGVhGtWH6bsUlO
OA2514ShO2FRogk9MpuwvJmQQzU5XGPag4j+2onBwTiHBEKuIqXYRcKEFjUmRCYBxBKJOfxw286M
cp3moMoRUTEWTpLpO+SKRPNMwND5OjRvHQNHo+29ISPnbCFxlqBsvB7WFUtqKxUYdzJnMLEExU+q
rv3abjfzRKecqQSR0M6GNT01MB03EtklFd0d0dVmPdHjMHDANS2hn+7zbwtXRSfUdkuGaeKCR5F9
CCOeC+tDp3W0IdpwO19qW8bDy9nZXedJlkUA8vzQ9Ifcfpr2wnkNDmqr3NCxuB10H1gytf1B7ib2
fR3bC/7Z/A2AXZuTfrKvSmbaw3p8wxUavHyA6cIsX91pBy042xQW5GrTt4c7Gt1dxGIwkGycckKH
9KcPaZewZoiVft+2uhjtuCKmAKhhK2M6rZr2zhj9yvKkCKFv6nOIKSyD6n8cncdy41gWRL8IEfBm
SxIEPSl6aYNgURS89/j6PujNmOiZKhnw4b68mSeFT0K6po6NizX2jmtV80ZTTznyKSi5r44Jn6Ul
8QXDyA+A9C10tsis+XPVOVbSuehb55EiIgkTdTqYUANxN1jyqvE91OmvIblagXlS8C6wxvfAYwV3
LmaufFfHgLGHS5KqracvsB4T8oQhVCmfZ4wMPKWlza7DetLxYsxxiI9u8tUXxxTvuTsIAMH6oym0
y8l50yFlE/OAQiBwISH9xPQrshlXMTS5Cc4Dt0jWOkbLlmEIq0/UWpADurskiDsSVuHA6elfoqja
aKGE3Dv5UNQ17vyEDGyUvLwIjnkrL9rIXKqKtgZnGy3TqtgoLf1s+ZwushlJI8ofT27wUIRxoVgY
G/EQ41hlKcHve6L/N8BHl7VPCgaGUW/sMMwXgzEdFk4hdvy7tpGSZKnWOwUG39RM71bhTkXb4dRR
dhFd3Z0p3zKY3yziZ1A+3z1K9EAkp2ELzR153rHTHLRhW/eAbhqTlggGGmq7l0NbrwzN2lpSBzCK
uYfOYbRZ8qYpWISiEm0tCzcQc9Yxrd9tIG0U5WDC84lxEqljb0tM3Km1b9urWl8S9diRfEY1cPdV
tCkZ9xgCpaXhn9i3SKRIqx2Vry24ausvjwV2PMuxXxfQJ/T4mfeEc/9Fya+ZswIIDtjzp8PTxOMT
06Zi/E+EhSSNjo3dUU7ga0fmWa/8oy8f6U2TFpEnItXq+3HqgAkA/jo67pwigl+EOUddiE1tU/Yx
07U9riH+Q523FE7lu1L3MLU2nD9w9DmQC50kfnUY7aRetTp5DfKKFXjfXmtsN71GdFBlKoB+QNd4
XHHsmYvCLf+s9UiUZ2DTMKTBGkKsj/jIXy3yI/WvKl5c81pj4AWugKpVrv2EjJvf/mhMO8D4lMjJ
Lp4wUOtJJRfabTy4y6D2F0BQyJmStwQVOgQ8WOZZC5X3VERo5IyOk8yqIc4F8bPS+Y1z4Yp3WHER
oHh1Qsfy/S+s3CTzWFUl5xGhJR1JRXB3BEs8619d4ILUkmzgrDR/GqBitJUVnYTBPKbCMD0POEUo
MOvUeaEbrAcIqWUzn9QWCh4+hrlosUcKFtrwBHqfn8foz0Jda7utEufXDHFN6qgE4dgAiMoiQm02
ZHGgk6hzbkm8vo+lR+o/wZeE9S0Km4tYa6Rgh21UUUaODaPWnyk2uEzysZgQBRL7+sKm8FE2+JhC
c5O1VwuyYismTiI9G2RZRNjAQ6yOUycJo30cx/sO/77gibtQBlGjLZVGY5ZVVli+BnKSQ0YCjSlB
YAXTd8eQnWdp9iuZM7QrhDdVwHtPMM79wW8tPPT6Uhjx9ZXBS6axJOWFUzH4FwiLBXAI4iAih1Wd
YzWK6V8i4ZFg6DOrflGWyaUwXVsaGnBirMclMolYt2m8skMeck/I98HTTTQyk7daNJFE/4kR9TDV
x9RKMFY7ECSz3DuFMl65Tjix0Y2GXSfxSo6fWXUoiImMRm23oiKyoemuYvuyEHgBdU6O8W6eZpAC
2/iE1rUsuEMpBRfrKP5qR2RAiWEQKyS1Ubgtmf8ROj13U6Hh0KCE0fGscX2taoZX5R4V1RrKL79Q
Wh9iRtUgU66p3qxcupqR0yhm1M1PA5HKsyoiQ/5VQwkPUUlqPdqNTz2Fl4dAeAT7952qEeZw4GDs
DfXOlofEKUw82x1qtehzVO3CNNp5HZyMzsXwKjARE6xvcxq3d5L/pwR/WXSm4A/4dsaWsSD4xTti
gDlRlHbkpw6ffbsuMIJJNV8AhkzH9Vf0qQrmGtIBCoQUY5chamFooUOSfkFifyOZBUSnfzJjq9ht
aproTa4PLsvcdnxaKVyY32qsHaMjs0YgMgJv120byHgVuTeKAGivJKYWPkClqOnJlYRNnAqnWv3L
inBHL7PtBcTVPHHbNvg6IatZQ2/T9HXh2rtsFXctKcKXIBanKLv4JtGQMKK4Oj4nQrfzic7FGWVI
jAFBnpH6QytDL4stfebTO6WtJHNZ4ptULXZs695fika+inUcVzyQCuduDqU96P+ppp2ku3SMLmNB
59og/kSqRFhOBVWFSZ99b2z7Jb/ogWWFgexjJclKEMR9kJ1SKLeShi+h2+oNQoUrEJPHewXi2ZfE
+cjnnYVETKxiusF0ZAtY8gztG9jKQiPbatIc1RAhgW9licdaX0Utxo/q3JLAEDKswx0ORkOFLaL+
wMXYBuEezoctq/5ZptWhiamBi+pNW/urkdYMq644STEJEKbuxWFXt8aXMn5S96gV7bLho2DeA8pr
wBQ4PQvkKIUI641064DM7RUoHvkWku9Cc5WfuubCr+d3PEQU6CRUvrUxueq95Eq7OHDvqRBBCZGI
3B2xDifBzoVDIWSP2nXnngYAChOqka6L6on85+YNfFXmeXbxvOmLmgdTotdp/FeDCpLdj+huRGLX
Xd3zS4Qmqkl0tgkzWVqqPuY4jydbabxt3cjPgCc5FT2OgYzPf8VbSi7mehyhgPmLgjY+6u6YCWct
kyOESAzbRjfuNXygMhgTs0BRBmHjpxPPgyQj02HWfcXi1eAsb5gJOcvh4c6E7k0tKjtS85SmBjcD
fhsKe5aIhqZx2/LuqNK3ME9Z3/4fFHiUSnhhWFqIVrbzcdZ3peugAZNplWdV8F2Zhzw+mdgMtX2C
JUUE6iK03ZyTFHwJhpxuDd/OtlTkMuOFa4QHa+l3Mm077qahIdzAOKKz55C7Q93fNGh/NQXaGf2E
aWuuO17BKqyFZieRQWiCLSSMTc1RFYCnIF6CPxTDZ7khbkKHevROxXqhAUmxmt6OSipoDGMRI0B2
bCOoNIzg+Ef4b1V4UNX0zqSOBoibbQD8T/PyPsTJWmnAPUFYLjzKvtJrGw421sbJMloaMNxV0vt0
DzhFEO18byWW/a4v6qMaVktPeUl9QqHhQQ2uoXpOwC4WgB7lHpEK7grSoTs1vHcHtrb8N/7Jbror
h+ppEL+ClCqXgRS3Ys1y3CZzQdG3usydN3vV8b3XAJnwuvX7f9NkEMb3mkfbv7FTTLJnaawbpH1U
aUk9W+anlyhh+oarOWv9Ft0cVzsZEusU6M+6eTLRwphPIPrc2n5nKhLiIasUyo9M2dtk7ggChTeb
SJ0UvVj+v7gnfO1+jBjyGd17YryWe05BK1j6zUHiBabvPZpYWx7PgtdGgqklyk9udRrldukWta0P
QABsjauSjIU5PHUNNAgFmtpOwy6VKNzd2MdDVcUSwfKm12ydgCwP9nbirQlfUpMvXRCzSlwuDSwX
qrscsgrodzN3uVMkfOgt30Tr+JglQiLmTo0jMq3OeX7JMRh4RJapqDfFvVYGWNI70HPTRZOHLeIb
YNFa/nCUc6AnGeKZz99NlkhGH0k13JrfZuyycVVtyzJ5rZKXzK+Sx02doTLzFrRSzrLi1MffAeqc
ydqpvHX6OsCgYIb0Xin+zB0ePYtsKPcN0ZL2VeCwNgB5QoJR66dsrcS+YysnsgliEKX+S+O7VBRx
0fUcEeOm7yGkY4cuOU0K7rMCAeheVI60SoCWoa/Egtz8MKL70HxMZs1UJItzdEcsK8PI2ICS2r8T
yelp4kCBQKHincYbooJUT9e0ItYQGTZZeu3wDrSfvHk0/m9dflP2N4uRgFJOn6ShdDe8B8YaXapt
yKz33AWG3ZgYC2Il4LrOAhSDvDuKtNmB/dfWms4do1KfU0+vUayiZlcNfH8NBR0cMPgHsvIwRKsK
DiXxbthCJHfY9RfQgaiVSr/9dhPEh0B4s2ixWn/rIQkrRJU79Mosj+chLjdS4tse2WCEDhao1tqQ
0KXldzukUPeouzCA4Mq0bOrGyUoJHJMi4V3WG4yFESEDKjBE40O1+cjs3PN8deZvJp7AtkNVD1PW
23yIAizsso6F6YqJTFLUKSfGY4o+o0Y/QeQvSlLzCpFXEyYQHm7iksSSI2b1mu1JOOLqBv+TbVPc
CrCbYT6bazfg8yXvzfTgx96CFsWVBii8FJhVqCLIeMWRLAAQVxZrsQMDL4/egvuXGn9BzPCnpDCS
k6w+Ow/9ZFr4owV1XPE641kOgQMyYhFb8TJfN0Ow7OVfeuaZ2UAxXls+c3o3OBBykSuChT98PIn3
CI0gDfz4jqyMBXOi2zFe8lL1ZnIY2ElksB/FsGtuPevTeiT85XBpBNRX433DzAzcvSaGGpvBQe9R
S7TFqKsHOaPUpDR2OV1hkTAlabFGyO5aU3fp0WW3NvJOBw5QEbx28QfJ5O+afiPKO5Jns0x7TLY9
oa0cKl3N5MkAjowCIzJFVBH8Blv0PfHfYvwj4QWobRWsq5XxrJDt8tqN4fmOqv0yrfbcF7q7KRD8
MrGn03zDzZirH5AggmdMwcAvdcQZGDwKy8zpMysHCm/bP0/AgIJ5QxwXcb2tO8QfJF4eZZ5M1+Kk
nYiU7B8xk6TcOSR08hKPJ1aIyVxCN/Anwtc0jjtR/fKKmxyfdO+3ztcJd/1e2069mqb6Jla3SMx2
l+SsCykYKHR8fth5CbrJ6VVrbxmeIP4cEYu8pdOyEWxUbFoSo1kl3fXqy1N2g/eWsLYgAe66gd2h
Kds51eaNiqq6KShAK9WW4uN/CfmGSqSysdoXieu0rfQZDA3fpYH6nP/lSnapp+ti7NsZ6/VUgdcf
ywdN+TPIwQgeQQMW2ClCcS1hWGrmiW8xI3CUwehKh9Mk8wz5waAf3WTaKtuD2X+5RIGNnEwpRtME
7masftdJuZT/DQwBZQWGKw2ctmKwRWDRSa5k6MJofB5QEW+yuZQeDKlUWOrEtpua2y1FZZk0LlUc
XmOyN4r+OcFCReNuFg1T1MYolyruNRmiEwV0ZKZklMrcJq9GDcW6CNjt4q1DHpfjswDtUZwIYQ7k
0K6fMgI/MsiZITjxYBYkCClIkWpmk2ET5OvajL8EcF3TZbDO3gKnJn+V2FYrdXjGORZH/VDx3EQ6
rpGb2sWO5PfTi4Be+LuUF9vWM4+MqFtPUA5FTFwT7UjSajq8YEFQoESqj9WcqnFa699JGyzEFlcz
G23q4zCB/Y45JhKlWEomoDU45TmE0wS0GI2GGz71p9I16UHob5ZCxm5RBumcrCa+ANCxTA1KCjsH
vm9FsRjmUmSgUIXoyg6V6tlUkBalQ2amE/W9xuYnXcLMIi+Ib5kPqHVppnKdFOxsGAJ8zj1b9KNd
yybKyFz8vRTF4TsMwKAjfSmkf8K50psT1GUp+9dMMewWg4YGDpntksluyuWn1/WtzcafRzWhf6Cg
tTrUOKGlrlmLibXUuGb4kfeUZNBrwJn+j4ueTZfTmZFnYC4s9C+LHYEFgEhN367Znyqe8mhCEcs3
S79QCjhLhnkj06mehtSj8/emfzLdqoEIQ96YQUyeFf5bg1pYJn+e9RdNiWtkEQXCWkk9p8WaWIz6
r7FnqypTmgdKMEyfevUz6YDJCN5bendicbFAvum8OKbfTY4ZUCyiBWTuLx93ZSz8i6fAonThkz23
9JLs3LBtaLSdBh8XARu+vKMLlLuKjy7v14mykSXlwIwqaCy7OcMT5acclpIa8IK8ilOvWS+zXgQ8
yZ1MbZzM2IfE+1LEMOXVa1ef/7WHdU+im6ckoR1Ez55PpRZEyyG9j+rJ14uFiV2khykq60CFmJDa
i6iRcz8Y47M2Wr44z1ZR9aPmXmScloNj9NVCb9L/f/4FHRVx3KL6LHy+VHdlNfz5sGNA9ioihlle
adyaS69fGAhw0G/pgkiwzM8DBAhPdldmbC1dN1mY5Hg16coJnuFQGB/UQ7HxH1dCly8NrDiD/wrb
XRfh3eI9MtV/5iBXTRJGG/RSiVWLwUtR4xEP2q05xSLxeMxU2KsFY1BpPqoG2kSfOEKCDKnvC2HP
bOzi4ByqkxRlyzr1l7nx8lSUr5YRF0g+iVKFl3LJj89SHrkmwIQRV6KySpAhfdGxiMvybbnAOPPs
nMfgS/pPowM5x09jQcDjTjfFTQk+zY2BxG++GtJhKRK7FZLk1VUv7/+VYT+rULYDqnwrCE+Aja7U
i6a4PJVvBAva4Qd8BvyMpt1xxAKncvPHWJt7PC5ruhg4eLuVzBfZIyMhTMZ6u8YjoHY2tUSXFiem
rBEllrj9Jt5TCNZG66594RFjHcBAlKPQNpys0oRcUBib5GGdjJ5jJSy5XhK0hJafIk66hTgqVzVI
tqKGUt3uonjcFJ6JFdcpQu3XxLjTdQByFLex5jHq6UyrhWOK3CoUbGJ9UM6SMjP8cZ2WL17WvTij
XB4Lh4BFivdakR7bCsgD6bYbq32pGJyou8ccThpdgn6s2a18r/BklOEhrzFjivDSWIbkWnqWfDCH
1bqj1UcTqd5RGd+l366FmYhNVqyR87OFi89NhZRVVzvYZnNT/V+agKWDVIfIBKGbnU3k7cP+2dcm
n+Dv0f0k8nfYb+WBdh3ph4GBBm+6hMXYzvI7LyE+yQygwj88+pTNVDhVngmfsbAjNcbzl74SBr80
/ms403LzoFgny4RLY5lLPjtO4dazduJqUE0ZNn/k+zs3W7r4g4yaUFzjPnrrXYXs4vO/ZPhJU4gZ
mANx3wnVwWN3aWlrSNEzj4mJqiiv+qEi+3scSnAEOrnpatujTkxiwwAEFT5r5EgCe/aGKIKXbjA9
6ixjp/mwCfuFTLVDQ0Plu2pK1htMNA3zazA16UVBsXN7Lq9goUi8C6ciLE2ubkdsITl2XY/uZw6S
LigdTcKPZJrSZmR5oGLADHJQhvklwhcGRYq05k5uP26aLXIMGm3P6U0YELd+uhIGYq1Pzzx0bbtQ
GOiiRLEZnmidmPls8xX+zi65ux3RHWUfl+8Cgx77bfZMyb5UV2Qx+NHipoWr0S+ARc8T9C5R4Orm
AusY04OBUPH/Vg62WWFtQq2lpHUn05bt/6Wmuurr+CBY1Uno62NiGfMIt2JFzaBW/gMfvKQJPDLG
Y4MTTSrgVpTlVvUjG+rKdoiG1cRZrYgGG0nidDXOsHnFxdkTvGNbs57HtAmUUVCYu9vqkgPDoTl2
bOpNQAFmlzDidVuRYsMw/wRF921k8pUmg46kLLayLfVxrOdvIY467+pPDeOzqpO4Lvg2fh5BFudW
gleJC02wHlpkp3BYeRGOx+4r5RwXDl0jLiAzOFYH4Qel2CNQ6WN8DognFFDBOkXH1PnFOt1puAk1
jiDdsA5gngirP439qWQErI1yVvA8FCgtmYrfSHLk/ESxFP79swiznO2Un1NLPXXANHBbsDnz4PtH
Q+JRJZZEPKMO8PRWX21qXKoJiCehekp4UuV4OGfqABJEcjSB96zmXpG0AOIm+0L8cpEtseQbrGMa
Dy8OC4bJ3RxpJLAHwGt7vt7MaIDYbmQTrlZcdo82sxhr8K+09Hykw5FyXe5ELXJ4SGhfSTZTBhku
oitb6/BaNuE1DsptHIrLQUKtY/yKihFYoXCQvfEaUUgyipjVxgMfPD5wqd8CF2A9W77DFjIa140J
p5Gmm6w3VwMUORWrU2pRd4CBROetlDnwXYT6AKt2/NaVwxhHjhzLizBc6uMtKaNFhHYtCPvMpGXU
PKh4F9FPFfevJUlgMkGMg8PSLeLU4GJE9Wmt2ZawSd0PH1hqMWa4xErIbli98jrbqe2riZ5l/dTk
C8eyW2osH/Gfik9ZNw5B8oZEZ3cFh7t/U8O7BZ/LqqL5dCkxh3GBX0phQjQyvC/CdBEnGOODxjwE
TbmeHFQ6akXoY0UxrLWAwZAV2WbMwAElN+7h0wp3HkY9DiT0kpA6MmRGRWbMBIlM92eu3XOuvvDb
51VS2pmwi1tpxtfcyh9VvBkaNWpd9MJegGD3ybI/wvOEXHmj5dsKFaCK95UKGDwRP7Uk/cPIkHJY
Wx0Y2OgU6d6iwK2hFRPOx9xU06TP0yKObbdUcpacge0X/G48CYBZtm0tahAt3vnAMkaoFGbanhWe
9RL/XjGPNfWfhqU61vVD3kenrHYvwrTnN8kNa0lAWUTAm76GaELVKXWnYraXmC47P1vSsnxQPMTc
duXm/9/JOpYWaJkdXkReg6rbUQbDfifYu6r7FwiGowYjAtwQ3aIKN7Efr1KVvKP2SZpobvCaGlu2
8AhhhkWvAeWpDQ3hyUDHBF705KkKmV2M9SHFfY/KOgBwSLQbJCwX3UqKT4P7L4KZbLAh8zg8sAiM
+b3kBcLADWgZrdb0X0G41KqjD8VeQwlIUDW6nWYg1uEyjdV+qbM+IQGEvueiq6fEzCRnEHT4MPTj
VaT+xHS4UTbgf/WErfEO6BePaJgW0tPU3yLWEwTh5dzcsOPfizznIlsPk1+nyHoy0cY9l95Ac5ch
6ineLw+QpKTRgKLrNAzI7AjIxqcG0mAuryOjDJzRZ0KEZq1MVnOmOx5XuxvD71KUX1xLpFmhUz+C
S3uplvKZ8Pik57L+4d5h5j5TKz6gBoFVS9d+MBySe/YPkG6snvslBPxFIJzEsrtUmbJPeh68vOI1
nGe7JByOKgBQUAD0OV4V4UF/r5B8t94vvtoGCnq9yhNW66FjCt+KeeThHcCO00Ujm9tShAaGCM1k
oXs75h6/IEqOn8yoQ3z8G8m65cnZagp+A1yF3Y0QHpreWoV8kmSLD3m8i7kRELGi64BU/0iCBlkQ
tBH1z4QRwT5FkEYbi5kfCJj5JgSQqn9K8gr9VeD+yOZXBOmdwADrLrZMJMTATnewZsL+MQDHKU89
LhORZrGJCSgRlDNd3LUGqynDYlMIFUkREcxwdPkutXXom7EC540vSlYp/eQHCkbQHH/ckXObKCx+
RxDXs6Y6aP6JBt2C+LuOKiEB7TOXofocrE2TVDuxlfgEjPNgwD8OdwgLlG4RRShxU7J8JqNpIjsb
OPdjFud0zvrpBWDAxeQT5xHZgyDiqMwBbrTL45XIb0Bpblrv1ZOIO31SpwEYYWt6tqt3gc0fWCdc
K76hACxTQruLRLsWdjxvrHbsVSQZVIhV21p5IlVQjS6r2l/0qrS/M2T3eO0VrOJdMy3H7ardJKhb
ZiE8LF7ZpcuJ35IfGZY9QrNa0fzj3qbliBaPTswSw4OZPTTS3VPkNaipC6E01bsr/dsbqc9hzk0F
KuPIjjWEn9wOJ5jQY+1UomVJrM5UmqtbY0xg05cBjvSpkbAMgJjhwqddIb16if7D1kEmnYTese/q
9wA4eixgbKDB4fmBMwX8x1xEQ8lHTrXjlm5P3DVqtu2w/rovS39jEk4eVXEu5GdW31sGiCRqlkUV
Az/nTuyCsvSjhYHoXOs+n1Y+WPUp73DJjIQW/gwth8tpzQMA2cbRS/A6ESUSCMmAhqgUGEVYvnPi
PeAuwF8h4+e2pTErOgN35GK46eGjpbg6k6kBwCsQH2EIOz0v4YDfELhQn3qE9NXzbvSqW07rxbjJ
k6s64GlF6e+GU6c+GmpJ+MHWY+AIEISpNaEdla6fTNiWHQW5Pn9vUizTyfX/DOFRi8sYHQzrzMAi
xmouQX1W1Ftm7roAlKaPhYUBI2ivaEVC9FeZPdixZq4D4e3CX59PskrNsdfYavbdC3YiPTQs0OKj
QK3OCY0gpCntOWhaJ4EKHCvJ2fC1lcKKzmo2rriCTeEN30q80zBjmVW8UuWOHXP0wz/DNe9YwIdW
UzBoAmbECLxNeNeDT8l7umI1qjb3FKNWs1PLG+2EIku1vLjEnjzToYubpc29cX5qlqe3087OpU3R
yez9YBF44o+2T+aC1+vi/GH9OIvm8ewMTWNxhn098/m32XLNppx/dF0/aL6c9/Pl8US+dOGkM2ec
n7/nOB7uvb2jXMhWF06wVk/mCU4p/5ceYOEMDt4cj+26n+uzBzy62fTV7OzLZZjN1j1/Bn/oqVg8
Ht/17NPPTo46ex1em8N8mB3Os3UwW5/O79MJn/xsNt/MnZMzO6Qz+7pef3bzzYwvI5+BmHht/jbD
bPV1mf9tpr/U5G+x9oQqbd7GM/7Q6S/+8Ga1MSCvAidyBHv6Dvm21w7/8t7Zc21+cGeHVzjb3CSA
fY/wwSKkh5Ia2oCdezJF3T33v3l8DW1fm19hsvcM0RY4qwIMh0Y/3ZcyTjprNcrmbUopRCPhOFTx
BBsc4pYeB7YWyvzPKNsj+xfrAh+cZ5n+drpFoRO7skJCdGMZGY5FxuoKXccEkEotuGoyA0CZIAgH
jBbAqjUPhUuYHgL8TRINdArELEviO/WfJIw5toGLAgphHRenh8oQ2BOqV6PotqWEUiDTYCn6A9dh
7q2w2WwuraMU38jNbzPckSx3Bwx7sShvuh6+gOfNS2ovLGD2cWkSAaMwQy3JgFF72an9O6g3oS4u
RF4KjfZmhgQyRoCCV0N76IHtiTnLlGbtUdDV+lhya0fOeGPSXGXG4jlGd5T6KTRkYacorYdgdQtx
2fAKckeGFCRT3Mhdi4ECVMIoHcv6XA8usnqy4K62c8kaFdLdEq/xX9v/FOFPFf5QnucH6rwpn2Yz
2w3hT2G9ovRbxMOYV6eaLDTwfe4+lyKjPelLSlZa8DVIF1O6+MYVfossvEX/bqY3Q7wF5l2XH773
zUWIn2xofhfFT4++0Oxpe4u9b0N6Zc03BdYlS3Xty8X7XHmfiHWP+ssCmTpKKWBXzKj7SYuT5zq5
/+n9T9Od9HotsHFXZJY4lQeBifu3exP8r7Zejhjqk1GbBkgGPKBOpgOCtgrXXcYU+T8B1HJM8D+p
dEoZGIzxEoPMTwkaJpQfIJUMik13GxZr41Zd+nGPvMQjuLYK2/gZbuOmWZY27u6vKzQ5+YuqYQUo
acxS4yoZTpxe8wYv67cMlU1zGmpe+zlzanPh1Gvwv2ZL7E8LybYHfzFnAUPYAXSqvd3q5RxXo3CB
qupCjsRwsmnLCwj2qvi1cNXJKVfgt5m9syu+JYXM/FpLCWo5YWR70bfa//r+pw3xFAM52PjhL9VG
oLDj8JwR5C/Pls+p95Hbvzx687UI/Re1dRar5PDb/T+mg1A/1475Lnm1a9xvAfMEX5EFY+Tc7rJX
8gpYfB/Zs7iOuGm47q/ZP6/rDxrXQ1ubN9Q3OBY3aW38IvgzwqPXb7+MX2TNmuFojUsbEzZuJ5ph
mfPZrz103rxuuU8P2h88B33rvvgAuAmlbzOyLIjn+3bP9QP7clfPSdmPH/4baaR2akhkmJ5Vp9aR
cRkkl5iKjzW9mqmt0yu59D+D9E/G8xX8xj+DuUm6ExI2pCziJL+i/mPAx8Z4Ms5S86gkx2jcMwRi
HjTcM6vDib1mfrfZKxsX3qUtXpgo2dT7sMO0hVxsyLu0Du+XsbwzqXVY7rpjXBxcedEnVMx/J8Jm
YJAChoJ9EWuE/wzVrzx5iPq7Lt+y/u6Ka8M3y6TnvSIfzCCuJSZuO3oI7bZpXryF2QNojqCcxY3E
WYGj6BPIrzpc9BaDJrLSnLrDXv7H0rdkkVEByrin1k3XnyPRdu2JBN1X1067srgJKnQRBCv4cja2
AxY7Qr1BHwqJ/WSTm7Bt54L/aoq3+NcUh5xawPDhZQcW1VL5ZKL1jjWlLKu42QP31FkPHIdJAD6n
5TM21uWNxO8yq+ap098o01rwweBY9yi//BN/MFSgYM/wU5QLaV2xZSTuPsufGaY8iknruczFjMSn
SF/PPDh4L+lt4K/nhe7S1rPFtTtaK+7go2YnbL3qSeT4tc1kWeCFOQCJNVcJ97E1D0QEwqwCQrKT
mFWBldQrRq7sd7xzg9L+Mpo5M0d6VeKhrmZBReEoLArgWgt4Ir/c2KJfI9uCOs7XGt0+RY1x3dhU
xmYcNo2xadWHJotLlgBFShyvJIbCKRtpz5ozV4AFWHAZkXEubBVcf76wE4U9WHWG2X+lKh86A39s
cht9jmuOfR0aaYNVImdoy/Av6GAtyo57YN4IB2Hjq+D722SGaeBq9Tpawt5rDpHJ6A9Qg9sJQ0FV
Inm+YrVb5tjs4gBV8SoivebUOggEPPKITUzTLUhuHOvaA1eR2AXkR/ZTeGHFWFjDQ4gxMvqjU2Oj
aPN6JQ5gz72QJd/GIDwhW7d2YkPiq4RE26Zscnv+OSBIltMQxxiKf3XKsnwCWbLVg2lPgfW6i4BO
zW4EqTssLOUmNJ+iv46GRVPOgPnWm/ECfBvoH0a0ygdWci3MXOL4ScciOr/WYnGtu+KTl6HzjoQX
0eJVZRyBgVTc1WPhRARYI5IzuHsFu7jenQT1h4kvheGnMuIaBeIY2TwFbV1LoZ89jJBjxdr04bWl
kr4kY691IzolDa4R4DIuD7l4YjmpBFwNi22mgbTLiB/3UnYhxfUPk2VfAJMgXKQ2WPlBFhPmShAC
lWIDP2VhlIDL0LtZZWN+WtRsQ0IRsxVZfplVlNTNfJ1EAfVECO+SxSIxNyVCLVzV3Z2mAVH7Rihe
1sCT5VbdlLQhF1F1Ujz3ArPWD2AiJBHLRlYJuc8nA0vlkK0E662x1ycMkZMdEVKqayPgt9LJyJ6t
OWIe4A4ZZus+uTakKEDxPotbq9YHOY+Wak5RTehNJfKY5sGGQzgBeUxw1X/l0sHgezWREgzXKQFY
eGTVatdJ3XYd++aqx0U9lqwOidqrv5l1YQ+BoTCodz2lkdTyzF0OD5dqOU1VHSXsWMHZ/JBZIene
GaGGXMOMdED9Ey+MYWlcCyOFV7IcBiazG6t5UA86cIoCjZrMDEMhr0fEtJuM+jTtYbmeqGJC8wDm
/7vB6B6of0kEUZ9xKdExqFyxWHN5mklEYTF69C7chHfGQariEAyorTSRnSo0sdbgjKZCF8sCHqt7
QdGjVTW7gRLFcPiNO7Zw0X8kncdSK0sWRb8oI8qbKfIeARKCSQVwobzN8l/fK18Pu+MGD6SqzGP2
XluXR4CjpeXcow7q3ECOUJefJ5Vr2ot1WSIoJg8tqrZ+mWAU754DLjxmTvpuLslyzZWBL/hsPXRO
aMvC5E/0JkhT5vhegH1yYDT9KKiKE06lpuRpH/fIziEhtBww7msBNsBgT6Cxhcv9l3xO1oJC18hf
qnFcMXdCI5IxtuDHOKyFOZwRBufbinlp1IZrEwVGIXGxdyZKdudQOU/YCJZ4W5h3BF2wEry2JUka
4/fY/sQAEKfkWLJ/cWD0u8Qx9Ssl5HCnT9fJibTxF14Ik+Vho3VJVEmIWaDs/xFgyvjj23KWCV2u
EUqEV5+OGnY0+XKCmA6UIDiFMCB1wlcvSfUVK8UA4hLNW2d2hbiO97F48yaAXAYC/Xlj/Kt9ckPu
KjzeDtduisp6+G10YzF2SljP3trfI5xDr71JMBO4SE5BvBfDti+fHb1TA4/lFJJdNyJckNZTTdaV
i09K6kfBG1xmx8r6zFusGtMjdb8rb0IpuY1CME6TQWgwsXXGA5znUmdDACxiM7FHa0sNsm+4Gvlv
1UNy82V7TqpnmX15AFUyQtjanNdfPul6v5PExYVoP9v0JeZEsWnp2cd0OYY/hkqpIICW0ZHMmoXL
oZFaaGRxSqf3uaQJL4bNOKuukIH4r5se2viOwKnAlGRMcDcYMkbdvkDeaciH6H96c29i7NVZhDC9
RPjukQXzHCCp0NC8d/Y+akDVxm94fXZ9+zZYXCUOyktXKXDxdWdojF5HUNjoc1eSZRPDJMd8TzRI
AZBA4hn6OCMhPnbj1uC07aKTb71KNd7a5jOZQETU+PfK9ZntgLbTH2jnTz4p44z6Tcgerf8xmAei
zka32COf2dku7+NEDcqECCPPwXSdZx/6m+tPC82IYWzjFJPoo204Rfh/837dIFztifaa2kuMXt7x
Om5BuLztUkPwIrUb9VJynKJr6/wN8xUR60rlzlDSZr6C7e60qOIVFbz/IMeBsZJ/axH0zMTa36SZ
2GTuCVYJCvdLwyTpKR9QANgWMpGLRycpBSfGYGxdj7mwy662MP6Jkmd4yJeujTydQY9dor1AW9iQ
m1ZUkHzw4k79bVDpI5XzEhTPfRkdcxdlad0tXJ84nNzHeiifChQbE6WNHsZ310WY7G8i1roSRl5D
OKxdcPN0AgdoxaRxDDZd5W/k8IXG8wlRRNMt2ka7FTH7hpaO3alXhh9QSqkLu1t56Kclj3KATVNZ
C/TQRifPBHGvNOYBxKsgWRe2vaztV93nHWRnMgfV2kPAMGFndhLCkPJi1w6PcpSHBkHfXG1tM0A+
w87HYdLkgjaLyr064itSQQkBa1hyYBjyrbPokf3vfGNvxS+mPAbFcWbx4r0QkIky6yhwrT65fN9G
vkNA2HdI0S5TeOzzvTWiuwBXUn6BaV65jAJaNGYx6mglVuDaAehCfjmiXaT2g89iwIhXTmcfbSw1
KmrF9HruymxT5cYBEtN1MgXJIQuPytZoHkJrb13a3EZCByhinpISo5LiCxbUoMata6tVTCpG6pFv
nbxi0Fe5vBBKrL2OXD4fKcB5e0f9ZNrmeTBZQBgfXWyfJG5EtJnL4tSopxpU5HDFZ4DlHZmUv3H6
5pZ45VVjOxVEZ8m0g1DLYPDpDNVG6MeJUTf56xgrpp99sKJI+WWIu5Qa2QDjQGnTbmEgMW+rtjh4
mW9zU+XqhgBghzi96+qdx2DE1IhdaRkS+8umcC49CgBJfWwTXmIjYcfHTo4uIlXxpMEUsniWXRpq
ooZ8brEk/1fE+VkLCwJomAu3Sb1WpOrZRB6nEYje/SBpWcrolgQrqRW7VD3a6I6N3Fjb0SOE9oEi
x6RGUmPmPu6f6nidF4/SuVEkRLgmHGxKu04T2PkuBquV3tMPLfvqyUHsOQGQAkqWwHw5Tqz1iabC
R0Q53HJV49tr+m8yaEVsbSU7j5gXL2x3HsrVMkWBWvb0VfjHmdbHGSqW/NnBgqOOVtOvML6eMiC9
NqHy2Xzz7b2kHGEA3sOqaOSR6bWjaQfSf/lMu/jG+UxKzSO1+QrCjYiNF81SJeK0bq2HOsTR3o0z
fLN5zypBvbcj/N1E86/K9qChzos57uxOHoIueZ5d/U9V3EHqAcVgmr2PCUYh3JeFAgPQvBOLATVH
YghcFXcdSx1hFmHxUlL0WjXDpwUSWHjdLP4jpjHV2QONYaIKadMDDle6L9aWxTOQkaUPsc09kJs8
DHdGbYQ1cFT/6uhSdPfVwFQd8sCp+GVE2k9h/mJ6n7r1afP49sC5JgUUk2g3kzeVVhsMFj7ncUEf
lMmL0kHp6HoKdiE674xrswM/F3Dt7A/upDC4jlTonUHp74B2Q/+NjwxnpDdXm5o81KqFkC+ebA8n
sTz72VtCTDgb+aXXk+NtX0aCdP5TxcRoFj2ma9YeJQtgAepEF4lvClfSXRWZeqpV1ZONMblAd4bn
9C4w5N5EfUwL3NgiWhaBfUoz8nzhSHpUtykiTS/SVk1rQm/6ynREja9heAj7M3KbeGKdTfZ66e39
iRarexHp69CBO2SkVx70Qe6pZmb9k9sz4SgSdfiNxj6nbDMnFpHhTxjcQ+d9dhGQZwgzFZQ8XubZ
nTl/Q/I06wTweaqwSuWV0TREw1cdxsYcrjVLsGyHaUXwlce9LFZ9hvJdT9cywawEO1wOijfi8USR
L3aVKB0S85vfc99FfxSATj9SnoNSYm05TLg045bjgXm78PeQEkDe8UI0n6nT/Np98jsE88ZlttS3
jBuJDHHfDBsfW/wwCVVXS52yRT/OueXrxB35qbGvI+0S9TqDJ6phlp6ZKz6h/6sQs1RTFA6UdUh+
sVs4MDllC37k0lsV0jrqncxd621wNPkUprq4x2mzR8tGovBT3k9nFzxDgYt4wORluyhz62OuVOwR
tTSIuALglblDp4A4/pKlb4l9SFLaeZGtHJNoxqL4Jrtw1VodNz6itZLryb2UZA2KmxZ9h6hNcAFS
pOrOeFAayxIOWwShAFIJbRSzNO6Sg0olLWgWPMYC03BWlotUMvY144XJaBqNGDJlxLZLollrQaOD
iVZ8sm1zZ8gyZy4tSSiP6yUL8hZnPMjmk8rLJIoeAlVxq/HM5c5v1mN9wbIfDhRXKiew/WocY2/T
BcaOsUsABlVsnjifohzBKf6RJAdcWltHt7dXiD9RD1VLLXAOpg5VY7qV9K2CF5pO6ANNyypXiBkw
bbRTFkVrg/I3jaiEad/b9piNn8YPen2ruubxF/iv+jLmPy46L27mOn8JugHf0VLQWxJ03wP1qHs0
YuVjZKs1sDwO63dad4QFx6j4cbVTwdvsaldX/sTTXzWuetIkHLtA14E92lkk/WpstrXxxfoxbL8c
tDQyxSU7s2QPV0mfbfC5FF24QZhc2ZAVhnRhIDB2OUoTvK311GJhRgjgPP4T7rIVHvLhTzIQ7Mxd
1D265M+PeEGA/T74hjO5ZbrLG8m0jNUREZIxq7iE4bxBlvURRacRBe9mlJCHe6LFcEF96Hb5UpMg
Y86EPqEEkqRYRD51wbZQEAw810bJQNL5tKI3UBzV/EyqACZYBpk65jheOBKrfMHyYl5UNGShPv3E
zCFY0y+aoeEjoXohZyFlra0he0KxkbZfypsiEV+rOhApuVq5pwXOQ8YD/VVjqVJ55IkzPDdERg2W
bWqJ7GbIjvnBK+ikA53xWeB/VDo3/r5A++tQDDQ5F3OPL0rMGy1NlzbKq+KfYknk8kcLtKeIU1l7
xgINuIXLGNxSYDCiRrwTxosK4r9iwRHnuBkCd+HML7X7Gs7zR+SOh5C3IE+2JQQZm5JmOLmai2iy
pd4THjnbE5QkXuCxY3DquO/zsGWKo0JEFoB92W28p6APExfDCdFS7yB4D7mI7oOGE9azwdRl+VYb
aFRNy6CQKtc1gBnZoDQEpYwCTmB1S4Hm2Vl5cGuiFeoIBWz8EhV3LbjRKqfBp1s+56F/9LR/FlOQ
dD60NlENqXxjHLEwEW3mwOYiqPr+APGFNT2OSmVk1rVwXzNlG1XLPOOgQk4etLRKiUSTj9YQMCll
Sg5Ynilb4z4Iow3jGx14BddMr38Lsyc0J4DuAmoVAXs0HAYnh7y4JSWVDPTnHF4GDseS49ZtFy6V
CULCTSIp6vORtUzzXVnORgvZW8fNRwItR6O8r2pKqekwzO9gclYhVSA7szgkSYxNU6pSf5EYqHBE
e1/D1eMsWALeSPieiHFoCzA3NRpG8yHpTEWNdWdgLRmdC3fNg7boBGwh/3kmqXZ69hTrpIckVHJf
cjYjjpl1UjiAZowB++mUeVhZnTPTO8yV8TLEc4UlB+UPWVlCpNdG9y9C7X2i+b1QIaIl/0gi+e40
7yVsH0U4XYLJWosuW6C9Xs6lfRiA83ndsNOly0e16zKWOA4A8Iw9OAajwWSI0J1mZr16gIc6Nmk6
UCh/Ri4aJrQare3th26+RsQby3ifZPkmLNn2wux7ztg89sL8ZEVIWgi6M/XZGNwkZc90OT7n9BQl
mrLSIfbVd/F0hbtsQkqAhSKylgRjnTNgqk+t/MvbYYnrbUNKxS41X1P8pQRBWfRSmvq8kk04IQDP
H4xmbXVoU043zA5kX8CAYvcZpxs7dzceFVVpsBctnnQZ8p0zs76PGRnWxKaHAFvjMV1XAdEDWX6w
PVitJjZRS6KWMtBCR8xR9I+GjGnSYsfxGDYPXT8V4tXi7S68YSWa4SiwLU8M+BSxrEZOahj1IdV/
HVrU2qVyLc4jS8OQU8LC/NESm9IZ9dmegO7W97n9nvq3ivDK/Jc/O5rhUS/m9GpFfwyTsZVbpFOQ
Y1t1zxpS5WE8g9oiVY8FhekCDk1A8WLUFXxog7myGLgFgo8h5r6EANvPLlWkhpuaBHjiBY08fLb0
V9iI6CeMkJqQgijDM0Ok47VhMdf3D6JxDWArjXNR+1UjLajq3n1u5EK7e/jTBGcXoZSZifoG7EJU
PGvMH93+TnmeEmujFZ8u341h32xOKRnzDKsMJAwN1SLiIDKD90a8FmzWmKyrNghnzHm8R771r4Z+
O5RQNcMk25hkfCAMka69TfBc1voX4iJXepRs2WsUsI2C1p7v0Ro2ix02bhrKFhRv+zOIU1MNG50N
Crvts9BeZ+gzTcUcs8DIbVhbP9415oQM9yYCbQdi75IHFEIpugr2kTbDJbabA0WSnfwNpSAms+HI
84iErfcQ+Tc8gR6zzMjXdyloKa/PrgH7hEJ9KxxEPcvKnkx7h4Bs8ywscrtBSk4u9jJMYQnxYcyL
NWoZNVKW8pMK8thi3Ihn6xDBUNUwVffJyG5rOE13zc2J28rUJ8q/CNbqqvFzwOv0MIG3cifIOhja
ZCT2HW4yB6uxhmYl5LsBqMUUdNckn1EHlpXylTXAyk7BIqhRC9/LzCItDbc0PD15te0fxT87CGtp
69TWgfsYBmBybBiHxsMl4y4RCCwTTbAWeW/iie4TJcOEO5Dt0wDMqOFkTufiUNXTJe2nV6OOtiwT
1n4xXgsOh0wiid/mjNUj7xJ51z7Ulqz4W8ptvPn42dx9g3D7yanvOdhzMAOYZqtlLfyzPze4H2Ku
B++A1IeAMQJaAkBQ1XgQumBf16488yMexC9Z8MSSybcctWjnAD1Bo+5y7KTDzRwOs98sigC3Puif
QLgANoA28jKOvsuhQlwo5zZ8RMGBTUwZvCft3unBsrc0oEmUhgzrpJBgg6OnGn0p5muV/e0bJR0a
lrnyzx3G9YCdGJu6bI7+62TfVD9uGnfHG546BF6DZyJRfmQM27387pm8DRQLk6TbY5FGD+YQJRZp
xYXdDm0BSuSlktwjBBiYoyPb6M4UkxWWN4+USuVyi1k1NyPTpJBvHsNqmL0XjMaqXcCmLokBhlOO
E8e3M5h3Ke+DP3hPabsj6qvTiZ19a+xxm6jK89wjw6zqk9te4a+3PWSaReytnHDboft2kFDRgjvJ
3UKGnfJ1EqagEJQZlRkTbPK0QM/y3BjTOoh2GRSr6q+dftEdE4mcUXLYfrWxUWPF9V+i/SpVLnjB
VWVEKBCTVT843Kh8EOOZefSsyWXvGWsts9Zj+IaMeum33b52tUXMkNBJGmaGw9lCYk/X3X1Zw83a
D6FHwHLwhiX5KeRKcGjNp3GHPUKgXFNDnzzjgsaGlXMrVNLf0RKRGcAcmX2W8vHknHtK3RabLzan
9QSYiP9l0GmQUrgO/XldV8AqRL0xKXoNATS0XPVjsi9cwUioVSzW5wIknH/vq5kJVLZh0lxRQHIV
4QNuo+vEElqDlEf0p162z2Ozzsp/4I4XKf0D1/MLrEgIB/axYQhRlZgA82fBmDymAGUqtzbhPXXB
SdeQp0CfQnQQVBjlHdIv+rcRKw535xYkyC5nMpZY08bCIJebP6UP7DbeFM5pyj9aE9IqPZ8mpxXf
41PNfK/9nsXDlPGzZkPqZ+iBz0424WNGwhCHzXLYDNA4kn5vhSc305DiNhsNi0hKHlKaomrWTmYN
hlYGTM8qNiKN9m0R8Mga6Frb5RdPJRaJskM74z2g0ObgS+KRLlWrTxOZY6i7mQYWL3YunrOGFF2+
YqoX8nMVomTdAWNGQXaKJuUup7EFq2ToFzlAiLUQeDKQorwsmFwDTTwoWzZj86VJKVSCoonD9agj
fBFEyxswO5K9Pz5XSDDokZASIpNEnhXJ/2iVTW9eKzNZ1/GwxnCDjA0xbYb9mtw5DbmPfo5mnfHY
x/SrdhBmh6CetWE8rMw8POmpfBmwYc8WqJUhYiSL5fJJJNpLLGMevnkb0/l4RbscAFHW+HOLjS+h
U1sMAO3fkSUVWzhsVkskhYuQtbGLooj9hOAuYPiItrOkj3DSP1ycaw9tp473PEQBY/FhWrZiJrc7
s+DvyfS3Gvd4iopnqOOTwQZIAtOuJjRS3reSoJODatLkuYN/ttx3FNJqko6NB7zTmodFw2nlcB/0
smfW/kiLfxmqbGRcqwFZ07+ASAQlNHtYGdEaFrsqNlImM1nJdGKonhVZweb6mNB+iVw7EUu6zNJg
P1T/pig8hmiEBicB9v/nm9cEsQnrf7TrLzb1jCDom3uyrV9YOi8UhKlohoVaLpfCXNQplkBQVgSr
BT5k1WbNLHF2cKm2L0VH/tLIjc89rzucUSzG1PRWT/T1zIfcd3c1yHXBVqvaJtCX9mZ2pm2C2aWB
C2GBJyrhjiXwrwIlU2Bd2r0wrdVA9sALwE9ByjMUuCZcYGvFLjzDIqyOJV18QyQJMRr1cIdkxShN
BteIawKruAsMlKGASRZBEN+6EcGN4eyZAGUGMrNyqcUMTWAFSpzm0rnYiUNOK2537TUe5p3Prqlh
4gyufHbjSze9OuZvhArHBuPRBO1a3/si+ySkYtGXqEKYmJb/RhTIJXlAQSKoiilJBb040SzaZC56
StHonilERk78JcX9FKwYtI1YmFBYFM5H008rXfxCcVla2sT0hEtXvDZzsikxovmgvNN3GqZStGxu
djwsSECT7t6RN7LBDh5HjHI3eIFYZ8LGSLBzkY8btTA/u3LdEaKs9Yx86PGze2chauehlNVLRU+g
0EjBRCoi+WYdLW6ExpBCEy0XjUeLjPVcMXNSA73cyKEOkKVLe1UV15b7vaPAxIjuBgzQ1eyH77Q7
cwlMZbtEGa8IIkre1LtUMLxQeM085QjQfrjC+QWAV+E7HBRTIeV3ythtEmrOtYp3MxyQPzgObM/0
xHIlqI6yjFkb9ZsIbyIcM3GtOgb41Up5uYk4etIpKtt+n1J24NUvA5ZYTC9JIODLtzcNZ38YV1uh
bzDeLOnMkcRUVCP1E0HYflA9MUmk4B4BbwFOwran42kNE67cKV50aEC98oJHkPGBhXgvmKO1NSLQ
Ws/MLweNahTSSWYoydS7cKylNxYboCm8//yE+TM0jlSKiKa0U9ZxdTNlo9JlM/k911B/LcKukLgX
87GE8ezRnsvwT8t5w5uXvvvTkBiUhtjHFJsjjbpecQR6xl5gbEiTA+ziGflmidJUGfsS/1MPD2Sd
rwVNaU3aInIfKi/lTo6RFus5bUd+VKiOwHAZxKuCqFgxG8DqAd+H7n5p+czYtL8gGV4+gOYubAY8
wkU7jhBQuhhO0CIGTsQSdSQG9hixMjLhViAmS/kuPX4bWX6W07v6Ns3sTIu/UDQEqXfb0TR3zD7Y
fNYsWBybnAeOOTYXWnbHijVASfDkT0uCCbQND3Q1VwN5DoREPvtc/LX2HiTQ5LnmZ3+lrhJWAUb+
ydiu4K/hj1uqDrENqoVuYPn2a9QUpVy5xT8z/NA4OviEJSRP62r7a4inoYPlKkSPHvUbJESpz4wA
cVXsf/rFr+S5NXS1X/O3ktaSk4AXNwRIwVPByogfzzgeC3ar/biwl8MXg96Z3bvH16QON5vCojN/
BY8CLjjYiPqmn03wmAtmu7uMKEZeLTokVoIjx33By2Zp+kI63kpjYTkRSYYUoMuZdvsAUcY/11+p
YgVY19MIEjikTazJyPDbjRmNz7p9hfvJ28v0YY6OI8selgjrwfppkYWyf8vR4vn+WZhiw6MS8tFa
zCUlBkJV93httII2/w4WbDGyKhZBdZEyfa1qg4fzw6Qy0UG6lYoEhUhYJuZz700nNQfXYmZL03Rn
wIFLDk2GbizrIjqghdVNxuygyEOGa2B2jj3mg5EDgLlP4LyaRGjZGA9rOJ3ClocYVq7hUZ+5Zb5L
p3WR8zqzFH/SjPKSG9qtNnoEOC6XSLkZh+kjzAhAVaP8Wic2HihkRB01ocuqWw2oB02Pxotvhvly
CIqzyJF/WtO6l0vpP3Qv3Ti4z1PkOYOFS7ZiIAPvFr1ziWBIaTGBzPJ619bVj8ld85iKxrSc6VWj
HEf6tEFEnUEzMK7NQPftwK/18Sw0OfZKijmdmmzuyXYjiiLWee8o4PAc43zKMsU0QQJA4cJ2U80m
OdAaD6mPzgq12k9OsB81fddJ4qeLCuFasyMdnPbdYOZIkHCa5Xu3RB5JcGqrsm161lXdtY/wdbss
8Nr8/7CPGNgHr0bB7kIEySUZHg0YtEn/HHtj6/XeWlT+m8RMJ95x7EPa4dzx+Mnj1ha3zmNvpRXv
ZJo7FOyVfRvRXeYkftEsXySAuW6jAxPsgo4Jxq8CVHF4MhCf23ztDOR5DUxPrLo92lV8g4zYmMaX
oaOWzSmVIDKyVU6xTrCpdr8jsP3SJReGGqMBCCEpl9zkBMPsYvcsm5MCP1zwUbbdU13/TeNSunwE
zJetIdwzEH0Lhmat0DwEuIMzsilOhBqwG7x65L8dY/c9Yb7N4zpq9bKOrc1/gAPRnqIQS5WJXfV3
4OvQ6mk3s+L0tOZh9S/o4sc0WNi4nhL4vPLYkQpsGOxci+4sAOzVTJSn/GA09FLHSlTrGthMPVx6
Sg/8eY+Oi8FBie0RRFDg7mFNuXUaQHC2d/SN4r8IOTVdoBEoemaPycfc0zKK99jhA6Q1VFZG9n+y
1skI/nGTlwjywgCIOzxN4l0RKmpUh4qa07sINBEsOcuIZ7tzEQoRJQN7BNiJZDnZ5rB5aEBYd8vq
z2SD7n+b1JI6bW3TPBK637CLYKDNsA7hHXrBIrHuIhSM0cLFyR4T/KW8JMIEJ4ezSrxPpLg70any
8EUTQlVQi0cV4zv8WORToMlkWjJSOXNq/6cIAew9ayhgU/S66zgiTxFrbIRjZDjq9qeLun40bmg6
QO3yI3t2VuB+XbYsTWzfBhbU82iqP465tb6XVsc+cGKirk4bwGYdOgBxsIMfJ3Su2ig2GgPk9GEo
eTX/NssbNEn6phFfJvvr1CPoLWLr22EAKx6B9m5Z1KgQ9SrPXuGWzFBVJDkDJjY2Fi9wIaN1pAUf
QnM3jWaRo0cuL500vyqMaBZ21tbK5cGUUjXo8SVpSRzvsrPPSwHCFNrlZ4zSYUBNkkaPTlJXVecm
9VcW+MsZvJ3FLTAhuemMP5Fua+clHvis8HUo7Jmmc4XM8PA7pMM15Kho6Iml0rd1O/7W9JfhYG5Z
1rZMdChER5PlF5MCVruUAgvdf4/SeVXQRseoHPohWBfvlUDNVTwj8sIciSAnd8Ak2M1bmHG12maa
LWCezgytYeWxh5V6u5oy+d3m/mVk1p3m1gvirHoVOwQ22/zKg0JcNR5ItvbUxcU5t8xLyUJCavqy
4ndPMJOlSU/kxrPeBUdDKYAdkEteTz+iQVUfXXAT3w7g7rYFmpKIbYy9rUdG42A4qU1jPcSfXiNx
QqxyV8Dm54MRpNSwFML0uqpixFlFb5BjiGRca16ALjP+4nON5FlWb+pTyTqCIQS7oVBz9nA4QIxh
fnJy7kd7V7KCIAhs52raM4aVr9Hs6OatreP7+4Iocq8s13FPUl8UfAuzXiG3GNCf+LoNM4KxWlBf
VYnikybl1MEmRZ2kVh3/fYn5cB57wijD6qCF9majp9NHEqASLp7dVt+KOV+ZhfkmaTNFwEoAXEGL
qMMhNQAh6TV3b1Df2bn9zQGy9pJNPJMoz3mO9fpDax+ur5H3Yp+HKDwZAZbKotznGu21FjIcjlYt
dgm9HVGXDTch2bKk54K9rEFNxP6XfjCnzr0VcFGL0IFLrxrzvUx37qMSXLAQWbTspcD17OcPSIOQ
v+YG67Q5U189ShOvLT9p5sKuQTDmrblpBuCAkB1GwYjKhQbxaTfIEE2qJp+1iLS3MtzbyBxcrpD0
3tHf0puQF0aeQAJwKOsjinx9afaTeowRijSK+hBCxHquWDYPdMsQ27HjFutZDMi5EbHZYHFgWAfm
wtGoe6dbhVeo1gkL6thUM8O2+XS4AtMwWOTpLTDxZKreGp2wZgG3ZGfUTMFLm8PlpCAzGA7WRQKj
E3KSHFiSwcIa06+JWsrxvRWWvAiKuHA8ehvCKlFihDx2YqB9ox9OsXoh3URBGoEoqSDpRCh3BA+r
qZ9CiWk6+G1CQEIFJsWTa4EBxGxguzidxwzMSNj/9Y3aCt0KFWxVzLTvyUotftQwhXAzRsc/KgAt
hWgQUHATrpDbh6y66oZJyejC1oLoc22hQSUeeRAjE4JMLHb0Ges+m08tbAiaqd0I8a3km5kzHYzK
uGVUz2e5tulwLPtiBWgTKXRtAgY87pJj34u9nZYfpl8+I/NcKMWlFbZvYfpsK1ojqI443khwbGWE
gN4+m+PdkBIW4uvg39yGGf1Vf5FLX39T6v/Kw9aAW41F3bJFRq+RaFRgn225hVzvIN0OIQA6LUzd
hYLQ5Po667HdtwjVveBEEWbkzbdW6JQQFhGPSLrNEi9Jbqzgin2VGL7dynzLGvoiitTM7xfpIGjo
IJn7VLmgHa2rJAVvIm0NBZFstmXDqnbutnNzbuELWgXpmFs9S9HkNwf0dmRlfBi0nUlwl80lVonB
tr7ERB8A0Sgy46Ayxmx0qMI59GlLN5fvcpxpJui1RMPDS4ogtuN21Pm/SXaK+baj59CBCJ1nfyHT
ijbG+TR8OdO7gru59a7mYJmlt3R9btdQbCO+UP0/s0hyyisfegWafT/al4iLnaRbJWN0KoozWPu9
m6qjmyO+6WP16zwXBCsQWHvWpmLfDby3jHl4j4ghclet7QLlw8TnE9yWmFApafIzlpPTAOTYogcy
vDe7T+HRdMxQxktYNayNAOIis7OCazYbW3YCZrA1KEtdwAiD1n2URbIOX3XXWEvMH256TxWs3GHf
bmaXRCNyx9iy7qQMZvXisvtuGvOfz6QG6KWXvNUy3FoshWdrvlp+CD2o3PQgYYr8w3L0QzCgfIZT
B5SRmoD5kFia7FCiqGNCgv4o/yv68pLk+bfM0DjzuKaZfClyd2sowh15kr2xwwu5Bi3Fgtspr1UK
PNRtT0TzLfHDmDHJmxPbwYclkRWYAJ063bpVrQki44FgDvYODjlt2cX54l2LjbUfo+2Swnt0rJ6r
2Xtza+QrzxFcISf5VeBf3SGjTBblr9sh9ve75qJXZKUgy4g1+0WRysiYoYdmUiXWTfTRDiNi4ogA
j9tkvNd0N/w6bvLmCvSe7aNzvitEWIyoQWJE6MFtyN7/oBvhGn6aPtQMJhGINepHqC7eBNNDCHeH
txk+X647rFVNVsAljQ+7ufBfbNyRwBapPPifECSRhtSHmGACDT+Q4SDXJ+uu6X8rk67Xi9+i5NWb
HwHTfx1c/DDugMg9sWRFYiTJDtMRQM/IUvjZRcFAEt1aiI690K9+SNhBdqQTJpt22ZnB3aKT+m+T
E7M0IiAuwikmiJzETJoIvvsayUHZ7NADA/6BqGK/Sx2pNgUYxH/yPt6zeGvBurU4FX3k/zCEOffV
t3fkZJHNXVOUUZDNA0WyFiGiaOS9yXC8sLMrX3t2bYFq6fcBTfjMrrAat8DIRPXZhH8BNNC2Td8y
/lJbY1qg5VvfgWyR2sdQ3EL3cyAZAmfTUofNxHaAzb/56jhI5n7UT+Z3asj3iqOHNm298Q6SBSzF
2dT+eyNs3BiYJJpRHofOuVqwY1CHEymH6zzySK6E0ZGgXUp1DJ8PvrGnHio66Q63uG3eQ+aOT7nG
RBEBUxIwz4iLY1pfS9Rcrsc9R3XT/KJqsT0+AFIsZ572SS/fSGu42uOIKkKrSGnsmNkT6unGD5sw
X6aXJkEktseTgClzcL/jnG1NM7GmTaknwIdO8ffMhq3NNbSyEOVJtvZpcm16X9xCZbZmem871MHj
b4ZkL/eOgfHpQdtit5Inx74mtQmkovlhZHt6VY886cJbDBAzXjWOoCp78WkMw3ytakar3kpQsJhQ
42bY1TjWyg44LT7lKd/X/p1Dxexv2vjQB4KiHDh0cuUbbH/135DrUALgYc1oIlEtvZn1F7JQ2ruo
ZbhYrpOx2bjoaj1mWznj1sCrNvpo7vQgBgWNt5ai0PbeNeIeGoO0jnD5E+o2QwmqPp91BzP4PEyJ
jWyuE+FAdmf9G/idjZ/JMg9wgJlnPUVfPbF7CU/jeJftQxafRuFt4vorRCg1ywxBgvOvCBnWOelw
hfq5MLP+kkflaW4jwFaXLg3fmhiZvDDCv7lNDpUKpDTi8M3ocT34QOCMyPoineeUzt4Gxj4H28SL
8yxISRIDxTRoZ8QM2NtaEgojh9owAeSGII8RQq+T5Auzw1rE4lfNw7N4LS2PvO/DNHn/2cUqBHqG
8LEr9Ctps4CfM4eItih+K93x3WkQAb9P/+PovHZbR7Io+kUEmMOrlbNkOch+IWxfmzkVyWL4+l7V
wAAz0zO4rZbIqhP2Xnv6qOI99jdF/HI/rZBpX+VUx5rBFRrKs8HDZOIoG3TzKaL0J/ZykRu3rN/T
Iwr0y5SkJGYCVC++qYtQ0dxJPtiSNRDTovp2eQ75vmrvxiriIAxO2Mh8jHW2CbuPrpuXRlewmQBk
x9BIJ0/K8T5q7ao071kL151R+nRvUMaUARv8kd9clFu3ViT8j6L5hAJZC4azBcG9mr2zvBmnxxdz
nG7eZEnFofYNR5VpL+Mbs7tUvTgwH2eTIlaRTZjdPO2l+ZzoOeZl7FKt94gKlmamQgWVTKHne0ac
nEtCfBXo7HFZ9kz+2gyd5zSrHgrpJ4NPZqFlgvEqNw7U9c+R8Vag2NKJaDHwmWVee+ErK7EURxqU
lh5pXOHyX6i2Yx9Dm7EJ5guUS93HLmLyZIxYKDMlzgCBGhX18sXjvmNvMr1X+GdCwLx5r9JIlrP5
Gkp96bnFixoAqLzQcWZ8twh3CBxmBiUzf7mw7h3bNhNFos/WJUXt6lDg5EIAxXAWTfMwU3wUN7Xv
BW/w1HnsboK1+uwFf79xAJyHpH3Ai4k4gcuPWgCfJdZ7PujWoeUFFqvw5UvTsFlTwqk16FMzd4Op
kbgb5b7+ghO+8PPvpkQ/XZ7YiBJnlCry0y4xBJttZ0/lvmZDFfIiGWWKz4zhXkgkoOkzKFZVAlOk
SLKD/vJ5VCQzjujoDBHWW7FO/OBszITc6xiVtGXEuNKf89XAdqP7DTgVFXQeWIrJ2xroDXIyACyI
sSOqulbbMFE/OTSYmCA3TLTpjAiT0F4tiU7US+4hEqI27G8DSRjpAEuPwoHpIFaX/j6npUoWVbdp
7/CPmPyqbMcMGwHGrJ69faTMI256GpgsCbQ8dVGDOWkuRu/5Twgi9yZGIEREDqbg/qHZAQDGLufC
m8RSU4qQYSh+64L8u05aK9mA8ILxZ6Xdso67m23RZqRtfIUqQz3Q0FExyOD0Zv8oIbox+WS0A6AU
a7Dn5xu8MpUH/qdjBIqzNvZucYUXrB32JApF6CUE1hdbbt2ZS6tAJ5SYf47NV9/10wvJt4w2NJBa
FsJidIdPkURqYLTreCohikmHZoh5v88QcNE+Buqh9qom+iywRzRq7o1gKRK/7MVI14hRdkIHSiMY
jftLGF9rYA9oV+Hl2JvpKMyLdLZ2/Tr0rMuCDSaAKGIBqVoqezdpPAgJdRlBVBQeestIySdD0do6
3OFAaa1U3Iuk5jIje5jwSezK1Lz982SPy4TlSaZr1z5kzZck16Q+DXihraE5xsV4TCqQH3UJaot9
ac3B7N54oPk1nVPCPDiyJTc8yb2Y/YKZr7gzaUm48ArjuTPHq4wVfCjNoMfRKSERK6kSDLDq8IJg
DmB37Yurkc4f3qg9imhrDAMjYnNYmF1DTHpwit3g3bHfpnSTMXUrknA5xCPdtR3/K7hm/Y8xQxYC
1XgpbJIkmfzbcHEre37ICUoCJY149IwQ3gpSimufp48V95hcDfxKzYi6OP9R33/EesYzXtsoQfVg
bXpcmdgaSk6aOm5PveP+jOwYTFyvU7rWRf4zpARK+BnO7nWkg8WxqmePaAYJobsYCUFgfZaPhFev
Iofv77Wvm5uD85cLKk+Sc0CsxOT8tAiqc/k86tFDWsQgsECGuuTvM26TGii8udym+xqmuVeESysX
fwWclXQGE/gSUAtqvIn274gGiTkoar4UFRB6N+YtitkZl1vdphbD+dw21QUx+CZiUcOydVlU1l03
39sJOoxBwGn1Z9Zb1Hc94h0F1ZSsDXys1uaup8ywkrtqd8fM3iLh99o/4uWfgL4k5j5Bq2/II8De
UPB3g3bof/sCc/t3VFCcMlAOJHkaYPXHKL+NunV2a/MeujPjhOSlrLEhdrA2u+KfS9A59D6MNzE5
1hAcJHE2BTsKb2MoY1COe2UkJSZEXst07Vb06TYL5C7NmQ+iwOgG94wXbTnO7MB6oIN0skkE5BPD
FVX1dKq0N1a8cbljc2dWmyHis2i/TbwrWDL6xUsZmmD9q1MX3DwhMPZAfaau0gA5Tuw/rHJVeu49
rKH6hfP0IVLkJZ61jx1lECYvA6n36yCYBDSC5bZY+k60cUyPoM8JFaT3z5DAWoN7o18ccNuwRpVw
rSRgwlu64p/G0ExRpdi4eNJeKcGKwycY9XMcH/h7kYxrr3uGI4x+Av5xJ907aKn2I1HVSI/rQ38v
mlerIjAGN6RJb8Ac3jR2RMlWFM8tiEk/C9E8oXdGS9Z2/UWyKPImgTH1Y5IXc4TwCUZiRtB4ALZF
JrnYxOiB2385UQk05YRBoKBFynfXM2oYQjUcMAJQuq9djOcpP/cs2ZS709QlUEB+wfHTo56JlaTC
r5HhkyRAmsJT4XnrHFdAHmhfcVRu0sZ5jUL08j0PFHrEmLFU58mli/Chb7KPtoh3ARtdeyRzCEp6
SQuK+KWLrYXXbQMjXaeBoMeDXtc+yAjFCS9Ye5ChR48c4z1HJULGsaEb62nMNxhXHI+3lHcy+Rg0
ALtec5yr4lo4NfzqUr+K2HzY6b/MjIh/4LfXARrXGjTB+jPv/7zi4GoYanEg5zYYnjDYBIL3pjna
qLqjBHnlPCA9zAG8oSzsKMSouuPxZ8BtKprgINycbR402Xbh81Pa/T2I0Q8NLfUKphXjM9DgipIT
RKTrouY7nvWNPpIvNplLhCAIELpdToclZ7pzjGWICi80v7NBUG5L6/DAtlMOUIwSVoQ+Gj21IvfU
klN7C9N8N9O+8YgzhoY+m+4SEv1MkCU9rqEG3ylzkX9R0696lgFWoxB4eFBxo7vht83wEFgK/pRs
sUBQ9CSFc7Bg9JW4gMP3uC8fuO1C2nf8aD1iaxbHwyrUdg4WfTJhEbheCt0+GNqpyX5aHflYc8y5
NlLfWPKzBQ1OTmbE7QCznqmENnIMp0ddN7a2i7ySYai0vnPM28nAyo84rgCc4Ln3eWDISElglUr8
uKmMl4gSGf566FrIPeAedsbmOWyoJy3LPtdTgZAczvvWLUnOtWx2m0j+YKOQRKO74gQNapWGCbXX
eB57/s/h78jS31anM+N5MmS08TkFwgscMT3HU/OVB2QiRvY1xRhJvXBUGgZ95orrsbQjogFwTSVR
GWLl6PFzxwQmsoK/yiuW0llP+jpsH6ULUocBqcHouUBlZowO4iVcZk674hMDAvCOrsLy1Sc7PJXY
Ypm1uAwLGCPQG8QHA4kXq3nJT1S5bxYhL4FPEewd5zi/peXfsb+zUJJvnnLwyb2y6CaptiO/7DT6
yT+3ZfzRZ9q2B0nbbHyJ5rbrtxFSmonQhozPOk/VSTbJsnIAb7HFCOgh8/Kfg5dhzLtjzTU9ls4X
fi+BJYnbBQGAevKBeDA3NtHZ6SjNze0EeYvBMq8UWMLyXeUrVAILxgCtLsZeQycgHxLhK/82I/gJ
cOImlEQZ6HBYCFhEOPbuqWYvZ+bk7k89LzQBXVqsqNVrDFjQpsx7Fe4Lle2Mb0Fg/sB2XSy1An7R
/EWWgyMwL9pbaXPHgz7y4dvxFnXO5X/oLAYc/6IeWzStQ/6wAEp5NIO2Urb7y2rkWKVzci4dggSA
tyAq4vijCP66Ho0rWdfip0yI435haYAE8SxI4nMh8ZBINHXxOoAtyiQAdNZPQkncE0Lgm1j7BQEE
vuJihSneQ56/YlIJsk8aboMpI/ms/sr8myuOddjukpYeLpk2Udp8Oq72zOQTGYy376NqU0fxWupI
ixGAIBomLm1RhRkmIZKGHOq/tifS+J0pgHLb6GG8MOQf2GxVGyARtr3vTYnHVZYYAsEPfAu3JO+C
dmmNMZlgJvhvRDGKaQUW4H8j72zRWHvkcSaYHsxxgJhKTGH2W70awU0OSI0X6IKpE1CgNNW9dldI
Jo2WWOiRWDrzrSd31/4jw34wL8q+6zDcm+sJRTeHSXXIOhZaZAEX2bLAsyw9QSr7pzbdW5tQXnZN
ZHF2By3CHwoSYlvVf3maLxMRMde0N0E4rvrUIBwahDaT7Qz1b+1tS2/b8Q9LyPBzZA3s93ZM+Lzo
X+pftKR91Y1i4yTtQrrHuieht3jvkkPAosC1TinnZVdV72Q2DyGJGZy0pnY3aCqVniDU081szv+P
dvH9xtHBVHgN1NA9L1+00S1SUb+w7LfEmbU/jvcTdrh0ja0uYtSLUI2JSvSniKwbgg3CYAe3GIGJ
98NAlPBVsGNYSCpKMgFBXTfqr4Knq+ZhB6tgnC0+DFdLV17yY9koZav6VDPhvfPNInehBEKe8T7Z
OMWbhLTns+Lsin4/+z/JLA+mWn+zLmvBa1g68GE0zT4rHU3DXgfLxUfzZI3ZvhxnTLzDrhx5P+3i
zwjaT5d9mFoOzMp0Cd0LnDuayNjCgQ/SHUQO0msblXNl7ib3ORVvSQsvnIwZHGnqmSyydonIb42S
aQnSmGqQkrLq1uH48P3TFDMzY2weB9bW8lmnudhjYYTYA0aykukuPv7cu/UI1v0CS6sdp3vE1uuW
89VCK6bNMNO67O5P8B7GlI2NybINRVN1VI1czusYHUQhPulVtl1ovvg+xCi/Aj6aQgH5CmX/GdrO
LmrsvRbZbzhC4aL8tcFGok3U1VD2W3GUUhARtQ7Gww3vlnsAOBbr8jBh8Z2b7sPnHqxFfuhJEAxD
69XBjpb9Q5nHBDtYNZVO8RmnPyKIbgAQWQ7oZHCPEmddspVB8sP09g0F/1/TG8eq07cDqtEygKkQ
lsW6EuOa7E7pMzZ1EA/I6FeO+I+SCDtC36+z5Me1sA0MVYHqbFkSfpahsWxaqJ7lqmXgobZbXXya
wAnbvB0F1obATjYgkqi30X2l4IvcgMSbL4ggGuKMKn02+oJiE1gQRBAe7XxZIVBOseVYyLksBY4M
AaXVaL44Vesjp/9Nz4l40I+2+T3ODz2qV47PDgeNtoa2N6vAspDIUphyNUH2c0EeTP4OxL6nTusE
JpKH5Awnb0DG2MDH9ICQxOVvirMiOXtNsxcTCLvqHW6zP9CwO+vSgh5Ve9ZZFPbGEIAre4RSTNZG
dJ1goRaN9a+VfG0MidLh1ZDapoGF18/RgmYKs9QiLD4l/pM45FyvF8Ge5zNlK53H/U2Hl6qnkOtZ
mk4swbNXX1jwHdh+jMM6rzXG5gCJicIaJ22RtzuEQWBDsFarMNWOJT61uZ69KFhmn3+5GiRSZmR6
cRzRiaB1ANOTBtYq1/HCNxkLgYJ8MDWQiA85tjY9lzQ62IGRLTAznnPUOsmfg+zPhf/nkIUxmv2T
raz5DT4G/Ekm4qb6rajcvUOgToMuyqU8ZSK6cHuW+sQ15MpowoSRMTiB97I8z5BQQOFK6Bs5CckO
6mubzT8oz0UBpyjXP+X0apT+siaXc5/5LImQ0RVEUCRfY9V95PxtI5mio80uVYihJu+fdXc85RZJ
Hf3e06q3qOr3TlOvK1JHUR/ucvIUZtA/ZoyVs6GGh0WYw+TD+WwBedTR6Vq/XdMzBC12MS1k52Xw
Cmd+KwXttnaVOjl5lFlcqF+BGJ2S+rIp3iv5bdPw7WPuSzrEjEyUet9wrWOdng+z3ITmRrqrQGwS
WEgGAZcQV0zEJh9SnlNWuxo9hGe9qks3gjXh8HLDVMXTRuH0LbJiXcdHH3k1QL/6EGrvwv0JIf+W
hwDxL6p72Gn0mht77zMvNEGTueiQJwYORf2XFNeASUDJagjIEDmOrbfEpIAmB6tw+YZGemGCbpvY
FYFja831yCIWL0Ge3Tr5Ojonp30PG+1tNN11xSBT8xnK5uuBQUfB2aTp4fCks9JVjITki/23Fp50
Zmdx0R8svzlo+MzpTBIyfYLuPWV+omneUevCnRiw34eSd05CEHkKKK0yNpcjzEC1Z0+aFvEy7SIK
7llYq6Kv7yE+N7hS3rBiX2GP42ZEN0C2K7Mr/AIwoQom58wRu2nhhGe3w+mIbWWIHWIVM/bv/WLw
SnTQVH/GsRMYzpWAOQDrJqN3p3R3ZMuuSgfVcd+2dLXo+wklcGkfiPlC2mE/aZ8OAEskVffUvRu0
sdwXyWdrgSZFHSeNPcGdWQF44CDNGduGUa59L2E/+toR366790H3MEYRysKPHfJE2SUKOuZJLg4N
G61RhQ0ZHE7B+AmtdJ9AlDEJG/lq+u7Tne4WN6pe3xLiBM1wODhDvk0qANwE/DLDs5m277Pgj8xz
VpvGtiSzwqnwh9vhPg3np8pjUCACe5tDphtTWpvGvwaUaFg0qEiM0t3yTFQ+/qcAp1OjwaxCXQdu
0EPyYTH+IYlnTBEjgFVDi+QRhVli6eEaalH68dptm1jSv+14cEoPJC4ZDCqKnDEaAp2EgTcu2YJt
uSzm15CXpYzdfeCctAHwwM2rz130yGODfsVay9h8Mm4WFSfz4L3tCCZ61coy6mvMYwHlem23nqRD
c5fq2Skm9GvEoZukJKHxkyDEBQlkcNWz/s/qFCFCo/kyYK6QWEs+XmPEexvxl0RGhvJhgGxUeeKZ
dkr392Nj7AKCSxMuBxc9uk3cg0bzta7VSsWwD3bg/K+89y0UD/MxZyXpOBu17ADE16dnZEpW8Wuw
PBcGxKKtOcDXTddj9rAYCXns2yMiTya5k+MlVygptNbNT9tQAzFTyZ+VRMKMnyWVA8PcKpCrpG1O
Rcv2kjyJNv9GQUq7qTaNShuSXbuB0HKb3Z/y8qhjAKKpgOzl2B8dZ9Usyh2JPisdffjwZZI/70Ls
isn30beO+Vt4eFZibiFeiDTc8TZHyKCJDYSlfMpGlb6Ns6ukNvRfI+olQRfr4E43BWKONWc3IxhS
DBjb2Nwt1uCtC1T3OsyDah7+DJeiGrIQNW6lYyFmBV7xSmcM4wy5nRXMhyDIql6YamHUdM9BqvMc
rwpf34isOaeahRRBLOtWP2UwiDpxjGREuE6OeX3cgX950qPnTDe3Wo8swpQ0tEhgHCYT3mT86b68
JB7vkBa/gp0O3ddquGg04WhQsPR4QE11UjP8Zx2xo+WTRvMzcu8Erb/3G7xg1lmHRxFbKm4bBj67
g7LIr6PWrQMjuklaACMe1MHksI+pL7VdHz03P5icYEmoHVvPXbutOBcsFq3p0+F0NdCeRT1A5gpD
otlZ/cLwBh6kibZn5jBve9xwzT0QAsujO+88xPwDbJTR6LY+oh0CWv3bkKRfRaZNTzErxcry0f3F
MI5s+nYzS98810cej70/q1e0EIw/Pe2LaNk3re83k2DnziFhAQA2jwbzQaLtDb0+CWG/xFyTRnQu
Eo81LboMkbyY4B6C1l1ZpHG7eGzyEbTzb1wibcXdroe/udXtEeEdJTMRDYWrMncnFMt2k12HePpW
L0g50AJCXyqDL4I7Chau045V8SnlLmqQ6PoB8Yaldtjp1fdg3ZpuWg4DXe64SYpuM7pvAr11JuFZ
V2RxImxpxc7Vg6PH3CymFbWUYjAvbi05gAbrDzrVoHr42VuBKN6yLwkUWh19AD7mtbAtDGgC6S7v
W1+MzxPOwQ2pOujvEx4fy7onlbeoZYijHR+n99u6DLUmrgaktn11HRx/06XTivSuhD1+Zx8HBisS
x+tQiY1bwRwAWlcPwC/Ixi6R9ClvaEsp5DpMyeS9oesvAmgr16nnj5ka5vvfAeyANr1a5UOY39xI
t9m3Xsf+r+OSGo1XfX6MaY0jQF+xEXNic+Nm1m4criPihsBknEgcJlvXHXYxxtIrofcA4kCnWSYT
QsxHBQPAhiBELi1dlRoljRiL55YfqX4GkLCoA+XWwv0Izz7u+IBs73mroyY41cCOkuQvRBEGR3Th
sYcit6vlZmcTGtsIule1nS9KjNsFbON2ppsdcSIiBMEJpRFQVdg+VlU6qqM3/zbsiyetWUe4Kh0T
3euvVrzgn3vyk7dfN42WyPxXaIJ5kh0OA7bmvPzXhk2jCN6b5EcD6BHfVanq4hABCO9p1rqAQTz5
R3DZdcV4E1BtTvGvzKv4YklKkykDv/YlArLhgBxCZZ76M69+fzd6FipmwXXfMBbFUNPMG/LotnEL
NElyfZRH5oDTOwYxHL74qU1IdHGwrLIRKNOLkv6k3s119W3VVmdpk3LOZrcNbGSVjEIaSiRBhRP8
6c67o43Lrrxpbr7VPexA5lZHYz5h3R4jb+lxF4wWlILhI3aTc1OyCTC9atMQ9SRwyqnfOI0n2Exn
xqdsmoOELPFpXKEeXEh0iPG9J+uRmaoNN65jRWsipUbrONQIIrBpoCBL4xjd0rwOfLnxave5b/1N
myBGjD9shkUp34UNkbzgtUdYquZLcyeWSBIJWnlz2ZYV/wffHNVKSKCgClmA5/JN506wge/pEUIo
hC95yMdmjKqGfj3u/IwtkokCJct39VuDjNzE9TymNF7at6zxSCE49/Ep2P2hycUqcUhVZv0s8ueG
fExahovv8j/3yqgdrCxKoxoXQsKuoilQWYv5Kfz2iI+YgGf2D1Zmk7uqu/pFDO52jsXaT0jYRl81
GRFZHJBrYU8WKHwI1qU8rNY6SqOwo+n1jqF/LwyYqveKth7H4oRDk5MVcJtBeTtSeWT675AdQ55r
rLXMd1WYqPNK5s8r4WaT/EuiV61+qyyCuyG9cR2a/D5lVa0QTK0LEDiRMe8oLtSLuWJCxU7SPfrD
oeMwOFEL+ZH5r0iOg2SAwvDIiMXFY19ZxowFSDhAR/zULnQAeV3NmT3MW5eI6tJD04Shn/SmZZc9
kgjiQPyifIxD+mxBk81fkDag10q/BCqvxkeQjpN2YkUmCfB1EM/DvGlpV5EU4BxgSEo3XlLu+1Ay
EtNXgV5m9ZrqP219G7F4o6JaWIO7ywRzTf6z2RjvSswbUs/IcAC1lq5gAPrYzfzp3Ym3eflVte/B
6K8zBQTnwIwvYfqwGB7kyV9jxewQWGsgK9CYQs8tfLL2lhv5C1tx7jp5kE39a0TTbshbDitdHPVu
ZBfjHEKLSAKPpadHOoyt/0aDygjEwD9xL5z5FwkKEwLksPqYEGwNFm1nxMozr9+cuVvHHbVvui2b
81D69NWPMtDRMP0wlkDE3CvIaO2BPzPcu2LeJhM7v7NpdOwB5bWqxb625Mnz3K3zaUfVXu22qtrf
lQVQkUihmS+atmUcDoEYZyU2eZwvBuIDm8F/CiJEaKhFG3NVUS5NYptSFDlMCZAI/dB+LS0FHJdM
tnKhYoT+/9K1CPh3mn6QwrnFIL8dQyyYhssVYTPoYMtPSgxFxWgSpoyL4sgLCjFDUPJBiCvhpyCo
qQO5aWbv2rgE+aISAkVezsx5THF2RtqpQvUWTt3QL6LWboGtOU230rXo3Ji8z3Xbg9hB3taS8qFP
I8CJ7uLRlM+BSS5U/ozXLYXBZuSMz19ikJdtsYfxuYWAdelD619SNI9UKzZ1yPc07ppbj2RT16Gu
SpC34bPtTwQ+BOQpmGyqbRO7tJ/7EdG/4hZaYq9CMGBXkStLePV8K5G+Z9JZzOmLIp1YGlFhTNeS
3PnUO7IRfLyWDr4fsnZyUlf9IXiov14yPsqDPz/PD3rhsRIkmQbRfaCRQAVhPkAW3u+Uyt8D463T
JiVU3U+9tZ6KH214C7WtBnolyPj+sKNRVGjDeVKKXiO86ML9SzK6BCN/l7W9KYLs0FtY/Bu15oTN
ljBF6fOVF2RbzVmLT8RJTbDpQTJaFay18ijTGwpWg5UtZQcaE4Qg6DHcAvZLMy1b5x3HUFqVu9kZ
16rMyUwQ1Fr5I5to242fXM06O5yyYS0rzavIwfE31V5gJvIgePqcVMYxwrmoT7sAVIMGoV2iE27M
bU5gqrmiQX5qgzeWHB66Sm3mz+q8U4t1YvYD5Oq4UHB0F4lBlkgBDzlFiNptBoEFUz/Z8clO7lUu
TyZ94TCc6vhs++Ezz58mVYTHqqx/c9jGcUcikc0/+itOl5BNTtDeRwpHI3xvwHuNSXyzJqLmmerb
OeMB37l2+S9TLAoZ42XOpjPYn94B1+Ph1CM7jMrNCn8rCLXee95mmxG6GRmIxAvhOMPd1Oibt0G/
uWQBC/JJW0B3LEnBNxu4O5xKrNzYXaBax7eUXjBnPmH7Fu+5Y+67kv34fBx4IjFqbj0d9CUg1bx9
SMq9Cgad5KaaAGRaTrIdEmtTxOE6ZAfskMXUkf8Ujy76GnQeuM4tjFQNgAXnXLmI7NCh1CMZDtUh
RsdgMamy0PhQ2dYEb1H6zHnM7U9FMUHzSN5S/oQ85lgGi9duWqX7nZmbJojmOWDYeUUD1nXv1MOB
cmZEBxROpnFVmwTp/GHq1SfvmtWspzXzoI76WJ655zInWJLjN8MHdwOxHRPOERT3HqPXlCEGXuMk
vVtoMburoaHmcpCz6CZgpGuc/Vm4/nigmNDwuxmfkPXWLb7jAhei6hJb3iu3w2g4eLsmDtZkwG89
Cg1IhvCmbFS0VW0z6GFEU+C9sOPnvC12ta1tymC4qr6NPwhyOby8focUk0yCz5KWV5EA+yNzSAwy
K18Sq279BijfcPQs8ZaRPgMjSd1ukOdE5l/RpCqB9Aqa1iaAuh3iguuD8JYORM2wdx/mNf/yrd8J
y2+SFlS1tA0WMcTltoc/HJCmAtFJ4TyvZv1d1RmHlHnQyH10sdWWyQsCLb7Zfq4ZXRBa1bSXDqOy
g46oe6SBe8ydHvhAuNM4Mtjbt1w3THD9xiSiQ24TAsIjIg7+mPLF808hXjMu+QhVvmXAQXxphp9S
EW8mi8FZtWinYRV02xJqRIhXOP/qrPTA7aJ08NwambVn12k3Pv5hJOftXmA0bfxwHUsegIIAn/XM
o9O74TGriAitZHlnb5S3w4foESUbwYG7khWqsqrDVmVrm4eImUhRy+heWXFG3eeYk58zBoc4Yq6f
yH2QycuMLiJrX0EyoqphkAhRp7YTWGNIOUcMGP6tq7pDb1Q7s8WoN3QkxPn7qTNY142M1H9c/TTO
ZyEfPInntqpOGX06qtJpvMzZ10goixfOL5aNns2Nb/LdM5SS23kXNUFrPrp2JpERYpQnQQFsNoJQ
d0RPbOtZmyOdoOjrWeN/Ah1hBFOY1jWHZSv5WD7Gw/4f7NkpJRjo3frK5gafYrpggdN016555WbO
/w+MPM/6Q4nt0wls5c2A+9JWOhppLnwXT9Vbkl5Yy4ezcllrX2z/8f/9/8imv8iWtok2b/3BPhlG
fMadtJwRP+gTlqENliiqaT4I9YKl7exzv4opksCzpoiQ81MuIkJMv6sueY0cRj9JeYqy5K+vaMjU
BDByGbWQX0S4SE9v6FY+s+Bz5FMVNS5d+MnFgp51n4k4ugGXa/Q7OMUWJMIWMk9HcBINNttWHUmN
x9gx5pxgTKM+7r0uWoDZBCVPRAKn54QWAtFPiRYzQBuk6uK5Z/A3/U4TWRjpl6dfggYBsPvF5EM5
4RG9rO3hd2BV6bEZrHgLbN4IE36eS7COSzp4ZfrHEjen4cYnljiNj+zkV4M135rsMBNGT6odA3nQ
gCi3icJGppDFqIkNAD4BM9/52KOf9pl3ashhkhpkpncOixcWPQle9qahNCPdncZD8BWNIxtPlSte
YvpjaY7blmyImlPsESLxrCMDUgxYB+65Ol7XhPSijzLC8ZCU7HiGBz1hh+wtt06WlmxgSHcdjJao
WdsOL4zpHE2nfPEsnRsUTbCxN+JdTeshcpaxZBWcdbVjYy5Z8dmGiqlATRou89YAa0uSq4w1wtE6
1E9OdxVEZhhTtvTTfsEWd62WpZYMt17U7PKEiVA7beYeqli/TSdmSiWtHeJZVMYl52cAkMTB2zGu
su410YKt4AsUxHYKILH8jF7xm1Ln1tZOOhewxE95EeF8r9FAQd/GaUv4lcsnTKavOVJir5bz2PCs
TSKchSjbR03ROHf9McxzzMJk6rLncYOHJb1lhnyssYtVEf+NKZWPCQXXBZMevQDvgRO2DClDwu5F
eTR0+eIWl4rOv2qbpQ+6PYugHdhbP2V4nsttz9DIhOrsMpSlsoRL4sG8fwUdlNTEkeLvhpEZLHDC
U0+BuaNv5Em2YFMQKfDkDMy5fDbDgu2Ds4/A7SQ0EvXMBr0i9gDNPlJYmx9TIcWNHiGmkbLqGFHt
/QEfc8qCgDPEM0muHQKno+k/eg2SFp/HXyLny534HRGRqkgkHc/UQ9nuIkwD4sUdJasWfY94l3H2
ZyfENvxoenHKkbIn5K7qxsisuV+b0l6HlfHeT9YimF8lnfEctIcudg9z1m8Icvyyc953fGUKy8+D
yshmpTFZZ/c25lsx16fcYHm2iekYRzGBZYiA6iHSSsAy4GVLgX47CTmKyLoBAOkrS9dvdnfDFFY/
9SylUAnLFuGm2SDFevPCS8oAiLJTvc/tGc0Vzk3GDXfLaze6W5/7QQFliG6U1pZeH58OLCPX+3+I
1jqbuvyuBCWZRaD6pKKGQx24d3C0PY4h7HLliz8ew/krc1i/2FdBGkfOMrPDyyANTillSvTlbnAS
sFbTjky51HKewNujomVkAJ4IEUmf/5rxx+jnF/6wMX6tOyoAzFgwplkW31kEogNnvc/VpfVopLT0
XesQ18t27ZbZPU01Xpivhi7JMFDGXV04PjYSQUEqFchRdjjCRxX3Oo4kbfzzyrfCZEWMF9pnDq0M
LZQhvbP1DQ7Csl6yUln3I6PYfift8YllTtpioiLqUMdU0PPniepoGQ8H557SGVGVYD2NqVfaoFs6
4M8Hqspx4qGV5GmMPx1QNL3oDjqwRZsQ9xz46zCz4lMB0gnnwdqPhiUhKLwFEkWFJjEsdqtq8FdV
wJfc0ecO4VFtthLUJj4ooIGkFDyKHPG6hp2B9KdXPTDAPXRgZa2PkMCKwX6rc6BUenvhJC8pWbFg
LvQyPKaVs0mibh/Z08ZcFEXDtN8Ndp5FCEDVv0AhX4detdPn4nnk0qxZmqcYEtRv4DLiFHW/ynlz
KvFcsLHLC1WbAhfJU8JQBsxXt3QzzBwwuXvQzJ79L/Sq7M+mGE8jk1OY5N//0fOqvjgE427uL0mL
8yha9TzqkfVqEwwlwpj1b/7/vTHUu8jDUuSQsMT1CH3CgDY7T2yRmFm5HnJ+BmkTIcbzXF+RimBq
feFpaIerJcEqlL1Jv2CcU5MXGauuE8n/ODqv3ciNLYp+EQHm8KoO7Cx1K+uFkDQtksWciuHrvcrA
BXwxtsejbrLqhL3XvsF8oZg1sLO0xNO9OpAGasd69ZN/CcIdAwwmBWMl/snoBfoRiuuZKQWQPhfa
Izh+BGQ0nUzS1F7Dm0TYD1+jCY/uaEha2znf1HMVIi/Fr+deTf0ChX0e3mfof5MZcwRwhUahX3xk
ICQsPraUOKkUL7kD2xI6UF7Dr0ftqEx+9p60C58Unrrj4rqjNpzZv+oOw3vS8zxJuC1haZa1SXtM
uX1+zevmpRZPqfQYxbx5IBMb9rgl0/6JI2Me/tzgZ9QgZCM7blLxbvfPhE6o+5QTCLLWplYEQKe4
V0uzFxbrcqoUwdyv1T5oU5A14eduBAsKHX2W3Lo0sjH+MMihF615znhAphKwuI6ol3OltMvHoiLx
0znNOJnTJIRfVJnpBeTmIf41BnRELMQa9i3A0RqTG4ZrvSFRftb6o6iTp6FlZ0s6yl7MLLA8fetP
HyyJZGTB37Ie9KTlNoaM2xS4O06t5R468DLuzR9+2xbtH9nkJXV7hbBFh7RE/FSebS17LzEYyrYO
F47IOu33LoSKwDYfWUdUKsmpnjiJmb5Dr1bCoeRf5/ucgciOKl5GIq80ZjA0N+x+vRkQPu4st4AX
5z8VtDWCr7NuP3OnPHY0uW4nj+lCLB52C96tMC3BlYPTi1DBLcUqGJyQuCnm2dVWS+Kw9s+9tUB8
pflGGNz2NbSSG1r0DXtQuqGmIPc4vuRcyuacU54jHHBWCUquknDvuZ+uOXg2xOcOhIAcrsvk3jwe
tgUaZI2gjK0BFIcJxRIdacwPiHk7UhIDEu8RSg9Q/HpXsVWRlDLHGqpdEb1ZvIMJw9TWdK+ena0m
ZktVRlwi23a1KjC/aPLXSsbR8vqgLYRJwkiRwTOZrlu18w+096zH4giA1ucB75ThgCW/eqHHuHvH
Gpu1PGGcv310Mf2fuMbHMTM+wTxJWQeEihMai1rnAJDTa5q0+f9zzsQAUOd0td2BxTENEyo11KoO
R2S79PR9JyMfiFVcdslywv+4GeCCgHOG24BzQnOoI2quyh4n67TvDMkzoSxKLLAafa9Lxi0eysc/
A3oxa2IZpTt4z5tYfqTlrXauTcQnZ1zt5EvxhUu0At2r2st4wzMld+Nt0xbdTcBRlaz1+pVdGSn2
jMRIEHCG55GxauD96liSGeN53Y/CmCFWgthOWfrq6LceV1gAQYcVTl53K1sFDQXckcLc+sDMO4YH
cwW2pTwULf4jDz1zEAI68kjqWOC+jqinc+3XruvtINnsXEbT2tRUa6Q7sexnBVz/AcDZJoQtEouE
TxVUC+bXBL0lv0Owa9KPyn5mJ26RrWSjetNMDypp8uAdrHJhvcasdRE7D8snL6fPAhjbDfObcwLJ
ZjFvbvJVUNBYgXc223LreLdEjTVJ04T9RYpYHcMQ+piyGq8f/kH5DSMh7t4sfl8Xo/QSnUf5NRpM
L3kAdEASWhJWI3AL30IhgIZu+Igm7cFz7j2qdRYqZ7UmbJjcRsgZsEn/KmPoVH8sPJwaO1GoRUwM
cQhROteDWA+4dYeGy56tTWFc3SVMPWevThlaBgrHkUcdIxBZEmo2oqbiRn0qEMnTIzptcrNVx4bi
NG8vIxuAIEkwjgTbMsl3o0CERTBmNP7LxCPuHswP1CcJISUSShzHgnkfZw3tG53CiFygRlwy6aET
mMelLC6Q/THDPlvlvNJ4Kked1TLNUutBb6jfUra3U1ZcJzQLGbMrH7nu5N1bkgujie0swdxIPavq
SfivNYIk2zhgM0+Tc1b2YcdtNVLzckf+X+/iM35AKew1xxLZTENSaz2d5p5JnPXFmCbjPovwEVg2
5D7K2HpcXhkUGtap5Ymd3HtUv43t0zB9uVwbOap2DXufidjRIkkvn8j7enZjJNT5y8JKp+0vOeGM
ZqWTYEXkQHuh5E8ZUw9wp9r6Jyasoa5+eusSjDW58DCL5Tevn1GyFGBuNu2KPXSCudGItn+fiw/w
oZ1FLns4MyPK++YxtRZIg1SAuwxoWmfcIu+54tBWnS+lWVR89CUOBz8JA+Nr1P3TMpI9lWzdBWOt
/pFn7iqRBKcSLxidoQTE9j9yZAjD+OiZvTRMJAa/CwM2ggaCLcOBCjt3ZO1MYeNuHXZJgDqlcTa6
i8tiZE5I/aGOC0h8mjHr5Fs1fGmNHg2jC9yGaWzRbo0jhy+Hp2IjFkScBDSMzGYVQqoE+0tZVTIT
98r4UffNk6Vyw0Ry4Ubwtk6zc+T/eqUpwtZfkyHpmimrWwZxzk7jgyki0AEary1Qtgk9gBIKaH7K
SfLYOydWQgZcOufUYVFjGzGAx+fw5n8z0+ZAhQlz17M8hQVWPE34JFvUTTO6KGfqWU79TkrfDYq2
944+NcKaCg+jhhIlCoMnjNzZmEwiRxsJYdwh3HCa4WY1NCyTtqcUFB5jFQYF+LFlMZ8KnKW1Y76n
PZMT5yszqVeINWvS+KfNo12s/UQ9gE2USZ3BKVLB8W9ObuyHNTVpcUfYZNGoz5MRApFcSXpIJzsm
3l5yRBCRsjD+gcfD/YRjhrTIAPReWx5TbQJFzreZ/6Xs9EbLOEnQbSM+xwzKcNZ9A3EAsY0fJfps
0x/81atiyNcuBRbe7QdJ9xmYj8OIj475QzPiG3+vGEd0LJtyXHs6HX1E9mTFeD5t1vzQDkbrusA4
gXPID/kPpvlHLKudTjwiSkDcthx4CIPRQm9Shr8jBoHI+TINxphwzJNIfxT5W4eskf5zLbClZ8gs
0yJhUd096O0La1Y7B4YEriQ3Pig9G5SUbWNcNbDsSFhWeZ+9wQW9GTMRxYCq8aHQFg7IfoybcHF5
8jkZEv7OguWZq77gtUk6HkqONp/vAImsm78kLptC6zUixMjIegQqCxux4DRH3dYmnZuaPtB3LBjW
tl2tEzh8bb9ZfH53nsKWJiJYgG+gbpD+sB5xA5GjQLOjRJLOKmdMVMt79zH4EgIUaR5ZsYG8s0ot
EtDR5YSlslnSEcBVQxeeJGAN42GLcJ/Tx9jYVk8U43JWuA8pcQCDkMSv3ANTD4IOK5BivT4HE43Z
i1VFfB8AZSZrM5jBXn21NYwCFPlbl7tWTk8Jh3s07RPpw7W5Bojj4CYQLzZU34vt7Vr7EU6h0JZ1
sTD1PpmjscI3w7iEKEA22Hn+oi7snPFMau4ZrTzojM8Ar6OGY+hWfrtK1xVHh9RJsYfTpApASGn2
SIIgaiSCHIujQc/Ze3sPoWrAonmeX3HEdVyfvaZEBnuXKOoGfHusNRyXiuoL235CcKd0/igTuvmg
k6TTAHlxsM6XXy1M75at9aBtPPAvC5qlliehA/82pfI2zpwwxGRpMec6oK4OW1vvgoYtCWKhOSfF
RS0lXfeELYfVY2vfDXyM2HZs5nmMsePquOBAZpur3XkNR9QtLG5W5tKeFCYlJ8+gm9AJ9tI8lCg8
dVUAzzk+FR6coMETW1Flg5UiQ2SS6xiGiJzrBw3QeaoxtNDfWx8jdhMBQUL/r9S1Sk/Iok5eirja
E8dtFcuD4mfOHMf5gAAI+7CVHoYF56IzHP3ixWqcI15AZPDDpknphWeGw+gfrQHJB5hNYWcHOSXv
pZyojqN1RTGUNISczc8V9qoghbVM2w9z5o5B6mEs3gw05rHO7ou8K+XCEAU+WRi9g0+lQXw4p/H4
ZQLrmoLufzJbW+KzmxgXNrAYoMjVSLdRtSpQWPDaEQNpYCyqNZ0BNh0sGK+KBZpsQt17g6/E04Mx
Dkh2x+rRguiLq5VVy7cNVBUUTO7yjbJc1cwcNHJ/WLBKTCy2Ot6zOiHUuHyT4IZ1XLucXdupcUNA
DATRHhsjQ7o9kQhMboxONYUZEdVFSXieZdC4DLc2A1IACoC1MZvyBNTzR41cUEAm9iQ1l6AkN7rl
lDjPBdYwiboU2h34s9d+HP78On2q3XeNHZ4DdcIhTGjJrS0HVm1jGoMYyWsi2DJXWXDg//N6P7Nf
osv+EHF5sKhGrf5b6uciwC2MIwhcJuMcqPdgHoVWg5Y5ZzHD1lfl7vvwprd5aMKBwzydP5Lh3iYY
tP03e1Dlujj3SCpTGPYJRiO71lC8vAr8+IST7H2s+UIZpFgvN8wh0xM/P2cVAblgrGfGNCDnUh8t
Ig0XEegzs+s4eWvG5mi3Zpik2Vs+WIx4kHBw7MFmh8e7FbwPy8j3lXu0G3yCqLiguG6tCmECv57p
1bMls60xBE+d5z1ehM9rZRRv1Qi1JdtqHAkIrjJCWtuWRI8qXtnlluM0MNAsYnfsmq8kzckBu5Zi
Z3d7FBMuYFv3mjzm0KFU7YOiSAVld1a/MvDHQmB/KPV0Ow01N/ObwenVz+k+6b+ID57b+VIVA3pE
lrsLYIaO7WOR7YG4umUQ9uZbxXi/xNenMqilrQgSdISDvTafShT2s/aVW+16MMxLKaBFcw0r+Da4
hX+j0Rwa96tMn3ydwS01C9svz8YmCp4XZZF3zJGCD853pP4LIKFAN60i0BdFkL95LNlURaY5b57x
rwalUDkR4ddSaeRoR4GmdLxLwIP5ZE5umZBsbaw7A/MT4vVEC/7qXNuRo7HxXsZhPJSJfx7g6kmD
5f38P20HbNwKtP5K790Q8pAR2PvCz96NBdc3cRs1X2zqV+dYH9kSe6DHeSfGZm1a1mXC62bW6c5A
5FKLk1Yyzok3s0m7SblrWNWW3KoJp0VCCoeGvCCtGQg6Riima2FTHLnnguET9Ese/IzNc0sjBzsV
wZdAFzfx8GlD+uk69dlb0n1u99iJ/AdPZ+VThom8GiW0RHsfw4HhFfKID46Y9ZsGTDbrMWqMVQ/o
wJNMpuO3OIGe6DbrrEUBgd9tZB+i4a/VFpc6D5cmjKKGrx89Ot3ytJJaz9v2im4j6EL4bJ+ByF6G
/CMpaLKbmZwIskA31nwYMacw46xNTAPDxZP5TgOglbZXATPFtLOwd6EdpuxgmT1Sir+b8WXsg8vS
tqHefPZZ+2AmxaceX1xVDC9XkwK19qzNwrAEWhadd8lIUGkjQL2M96aSjzYeDheC6zQctYLaMGYD
UXwS65B5l9qLTyZIGwA9RXPy9OeZftDWcCCgjiLiY3C0MAAqPowWkigqFJB9pQiL6iNz8SZLUgq/
3KW5Od6jKd7LBX0VdahBvSaaHbcsjapx9ilrkjQ9EDLLYALz5wzDAlhCWbD64Iw2EEYO2mlIaZRR
ZkoQMgBTZyU38Ou1a+db0uMeyhrzN7cld4CPQgphJCwbPK8AluryN56Yw95myO18ANH0p0fmYYBy
FYz2MW78TSeNbYqji+1GaBhveYKEPMhvIOFnIiytZjl3OpkPEqwk4XOz8LHxb2e/vMTE/poTGw7/
dfDyT8GiTMfONyfdS2f3R2L8HgDObUccsikQK0WabPXHVL+7AG9syADgrqlKgKWgpKJAWeR1gG6b
V+JbBx/Q+WiHcmxWjPupzVUX7y92WLJSYK21Hp3zEDmIFrvj4hHhN/S/i9V8+rjVy4UAnXarYWBe
eCytyNuDNkgDLAQTRyPHa/qWMVwsGN03vVArX9D+VNugNKledP6gHcNGRA28AZDJcFoSjMeqFLku
u1Ixnn0TBynFls3niIJh6yd16Nf1zS8ufYFWwXnM439uhgkucV+Oo+wuk6UGg8SC4gvDtrlvKEJH
/NtccRCmthaintLO9uzdoQE6oWuQaZ+8xYwqzAn/kPk5k6gA8ImbmEjKZoQiGQ7/7IlCC9nlonJ6
QQINgBVoShhp68pdYcDJJ8bqZ1D7LLzvlYeDJGcOZLEOZgAEw452kgG9Jz0eLE7IfJ9xOmtzTYX9
qYvlqeDgitzvlqHKtjLLl47xJ4pKY3FvbvEtuz/BHLIz74QF5wOkb4G+tttW2nxJ/beEzYHT3ZQd
xJow56Kh6GV0ETGwKdNecUZ3T241Mp1HBM3pk9T02uOmxFlE4MIqK1gul4U8iOLbhWjtQ86xUDXE
5Wfe9OQrQL+RjM/PAlIIc7PaOLqxdYza7ISBgZ4IgQ6bNKcBurLztW7vwitP912wDdoZtRAvLeO4
0YTwOKIrXRyDfEL7sDQyzBcm7wZMe2g96GFXFcF6+e/ApZQgbO8Ftcg/c/pxxCXAfkD7+uhUMRxS
+mCqmyy+6lbNB8sZyLK8q3dLsWVuDsHWPEhCqWrn1suwo8BHc85QKntg3o5bbDTtQwK0EbBPmKIP
U4MzjeIYiawH3bNcp7AY5YRGzeIl3S+8idZIRAhenRGx+oLq1DbhaoGvWXA/YOxdKMss2jN3kejB
mtCors30a2LEtXDHeOl3x6VqQBkiQdLDMh1HG3vZs6qhasddl4E7bc8D2SR+9Ydcz0SDjYatHHaB
PuzSedi3DJnHMgQjbYKjV+bD6AjnJzKscI5gJ42YLZL8kDMfQ6K5cEaAWihz+h+GVSy8lBa4Ma8i
xYnJKYFSEDoJSmv3J18+quw5QZnsybMv/0oQaJkFy9xBIGXcQXwI3vBUBw6iHwRlioY3Qze+s/jD
wRJaykMT/01wxf1u+dFt2BxsyP1+3CpsVIDN/DDN9bNj/jTAp9ogFBbyCkbxiMjim5qAB9G5tp4S
+hl8KQGtl1iyFf6cJwPARG/ci4JvlFmkyC6sysr0u5TESfCld+5H4v5wjqwYaTooAzumgf8SuwUD
p3gIwfQezPJTL84ZM0RABq3qg7tbzOCbOdnaBA+gtjRtxJxfbuwY1SMPvmeckIpSeu4kGRGFa7/7
2LoK/oOegkbnWINKWhMieJGAcnIbcANQv7Kus6lODOZMfAkx31Kipsm8lGmOXZty0HVfmGahyRnM
g8NSw1gJrnbLcj/tDoBlgKWgChnRCcP5jAjI4tFgM8QvV/AXO/1sIeQ3bSvUBxaWOorNV18sm2h4
4V8rOdmzmRzcDzgWANuwWxSgGfIHy3PglsYpPW96b9BHDFjWY3/cOtZ98v7IuaTy4YXr2282iQUS
aZtO16qC02QA5hesjI3x2Ybb8DAefP06T7eTWVGJg5Jb2war3Z3I+MGc6G0Qyzbxv8nQfrB77PQz
hq1GRVxsFtdZ51i83BkK1uyepsF+nCtUx+ytCZ2fCOsF94fAg4k8ypjoUOr6pjGMsNeHL9b8Tzo7
xqm8p9BSY7C6ZYLWuyqeZd1sjEieSBdr/SePjsKW/OFNyQ0y73ScwqgGFE2hWfl2uhlbN2xMtcoe
UPgFYU1wjkOdZtR4fH0r1NwR7McbW5DNNLjkMNk7pXqX1m8/MS+AsBOx9TWov3K+2tLijgI0Au9f
zAh5XLnHH/kgNSyY0y9cN6D6+W9t18xcWdMzfu2pghj0RBkBPK7OdF0P9gYwfWb7jF3GfYz4WXGM
R2/cORX7hOcRioeX4Ehm3RfAe/Xi5KLiPWLqcdFYocXIqSsYzcyPTT9hlR2954ayNnDEpqsWXoa3
EQ6ftKLXrpIkdDHX4a/O8NU2fz6vKG8hyhx32EGBCADHx/qlIE/PhuPWoTvO8gnRIuM/9McZixqb
RWCnk79o8EXpQF2qJmwTREHWSXIsUEoKb0FbCZe1A449d2gV8g3e1RWJlPuCFV46EDLpRPnRF0wq
XYReIw7UW9oEh0pHw1ukyHr08UEjAYKBgm5iQqjDHu1VP7EBgRbjYd4Rhh/aZbvpmaMwqRZJvFmm
c+YSvcQpZxKywT3h4UJzR/onLOagoKfWCkdoZYVWr80h+9Ti4IObi26rVi0XG4Nj5nhUQVp5vQ6l
6YK2dsKuRBogOCVMZahtSYFXyIKcXUDQm6+KPRcH9ibR8aQ45ZkxADhvKmB7o/fnSHtjR7qF2HWc
Mi9EG+mnmy559ugB5RLtnCT5i0vzbNJ4Jk7YjAMJCGgdYoB4kYl4nQgjR6Uoxtoepn5kNU89EmkE
McwN52jVB+sAPn02iFUWCCyEv1XHolT429hT/CDAcUx/LMLquwBcOva87xglE+sbCz5tMFohQrpQ
Gqivmf62uuICL8cuAvUHsY6eO/flsY2v2EwZCgb1X9KrdTDJsuLFMfRNGnmvFm64xqqvFZs4KyAl
LC021XKaZvG9/K8VX9CekamBB6PT4u/ZWT47n6gfNey1vgURiOp09RJ5ngxuNH/rI91p/0fgRSHn
xbude1/Wy1jlb5rWPbpQVNZzmR38zDtrbvWnJeMPkaTnjilz3+49cg7NMl33PYjx1l0XtXXqNROd
YLzTvIytYLbuARvWAGIzt8AHtFTebuAAcGBBal5/MyngWJS7jglpvonJ+5juo+jALvvInP/J5EMD
tzDlA7Kv+lC6XGocK3bGX8EaWoY44HXty5vyb7tssntQUDw1iuM0RvEuzyAnsZYu2Em03YnRgNaB
e41W5QyaglNzOBRURWptaclXRQswEYog7npwzjGvi9JwxDAmLeJXWIFZkIt8Sh51TjVESM9DeVgs
891qgehhFyGvBuv4W8Z7u2QV83gM3npah5iXGQ0R9apMdy2KubILx9w7B0F5cBgIBO1jn/GuMXo0
oYU6qCADbeeJtypK1x3Lo7RTm7q1YzHiGPYQDshsS19SG2opaszCRm4dI+ZsVy3TYa//lQm/Hlnp
k5iAfNINs0eXnGxV+WU4wcaPUW2y2W+C9GxN7bGwd03Ds6w21yx7lohHlRDQucZd064zlonzor/P
/bKT2Zun66Hw2cZZD1MTXezsUTLvdqR7nsfmbI/vKqkhZ+GXTMtPFIv3lLNKEEJqA1XJD8KOSJBG
CGoPFw462t/e3JX+MSgkbl/ySGzvSmaT2sAdtZJBnJ1904Q/yIYs6oWqptbVoC85zrWHIK39sa3y
mFQjI7d+l/bT0Sxee9c/KqygFnHqLeZ+jOm0A2QkTBKnoj/4+AjiBqjgHELcJpeNgnXAR/Ig4cml
v7lpcHKL8jjgybE6sMDjJy3VuUzkRjrlM1Om7YA3s12K56lc7uIqgKdFA9+RjiV69N1Hu6cKKR3n
ZsQ19XNgbIgM/hKe9hHNH7rmAivrcGj72SGF3x3gFClTeoZqa3jOsax/cy4vH8XQOc/uAmlVMTLg
mHYZs1KbG5+TBr/FI1vrObqnJ5PeacFINxmfhtb/E9lMdh9vbk3tifsmi72jVfUnU5rfckmZsTXM
SlqCLzQPKFNQsBHzeFXJUC+Y0bCtRq5l+PFL6g1PNC0wPA35lpnF1a14RZgn0gCXR+HMu/5SCBkG
eGYrMrgMopYjEKUDY0kvdldde9ZH9pcZQBiVGDrvDYvUKIdWh+KDraOlIfkTu6JMdv10LlvK/Yyx
3xhaZbYeHCbLaU6StVxbXbaeSmMrfbYBtA/svFdN4l5s6f5AWniB2WILYNl6IK0LHJvNSK52wgAU
HwIaoqlNVlpxddzmnuO6r7S9NmafvVujxsXcYHiHuOGDnEh+8Mz3ZIEtLOadl9rs2oJPhcvRsuVf
DuROAKQ1a5reijiw0Mr8bUDXK7Xq6NK0LIBJ3T76rIEPcI2hQc128wjDe2AQyMbO7bGs8flrkoHg
+FOYwbqwwMhk2FgloSmiPHvuvco2WvfHcvWFhNR1UvMyiAtqTGhRhib3FZ/yEhGhqmCzmIi68hAU
zT8NitUk02s+AQZqdzYKsX5i7pUDUiim1wpXEsouzDmHGp9k4voHRplESD43mUf/s9Fsih4fJ+1z
iqwfZNkxchFY1jZQNaTMCrNhIxllNy6QjRbls2igsLtchF9kvaEQp+OsaV31RyPzN+20nAMkAk59
t5n4wPQPbEBqXnJWSqES5F+UW9fWX75zdF5pMc+hL+pn/sbXxHPxJRGxENuzTtPXWpv2MN02k7u8
m2m+rk2UWaK9MJUXZehlVwUSEj2JdLgBWMC5qHCsfsCXeKmSPJRdfTd5tFj/PLpjsJa9YCRBEW76
w0k9Z3lHw4mXvjZ5NeJh/C1wRHmSLOIlZvrNmihOXnJruNeiCIsY23aXb3KaSqWAq5h0DyNjLnpk
v6qfrd4/DrPGUJNNWd1qrDyWx2FdLeUL45LDpNVwvH0PA0t6jPLsNvj2hlAKPWUum1u30Kmf7ZZG
x2H5RrMhazBTcUCRcBuo/rzIvY8tSAu73gdWcmVDeGSWrBFuVdhXXaJv3A9yD+8u1dgco2a6q4gK
a4f6D/e6bk/vZZy++KpDmOA668r2zOJ6DiwQEz5lx6ona+zAT/8bgfmBMqqHdqybB4z5oFVDfYxx
3RUAADDmvlgIBiW2XJjJKyfd+BioA65Hq0Sr3SWrvuHJJRIjz8TOQLWtYjIkMuo0So5kILziNFkp
QKehwVpvhfINPqS0xiqxffyUbJwF66fCR07XV09zpOFebvcEgaFTGFAsEp7SHrExPMfVfNKXS2bb
/Fkk6+zEq1c6IXmrHqnmBB+l5bjgQbU0BhFmu+vyBpGPCw7bip5MQdJ4ng/veF22mc+0WbxoG4LM
2NBexnRCJEQ8d/bqdqHF+6Qj+Unt/NMbs81k47rSH72YV5jdcSScfYcyXA4mUqfq2IPpNEb/WJXB
q4lvRThfY6Uf8CDmipPFSF5bUMzw5jmxSS3E/lfXT7D94pWV4Pk1taN08mM7uGfBFtdN0LEE7jYy
B9YE8PKL/iMligsWkGTMP093CWcjeUQNmxtyvW8HDEphwhjVKO9OZkHWL/et1T+5wtz7JJ6iBHsw
XawnNkCfktn3ORu4CtWP7jXTxq2vWaitemWq6zixKItitvbErbjGLsj+vA4bctGg4rM4OlQcFWJl
QnOC7mJm3mYa2QjaGE7qTxROj8HgElDEg5KBC2UJ1aXaIxcGOEj2oEzeRf0nPRA7N8NgDVQjkScN
RQ7sVJZuM8/GTwBTxsMGgJHW4J9vYLowiBB0eoaOynHVIVSxMA4/SHiI2tD/SLqagezIlOFXBntG
A3+bA8zxOO+ku3JbfPAWv4jrYZ83jL1hKWbz9I9hIDV42j3I3mVD4dSXmd20VPtkcBVzW68avwTh
u4TGGJCg68lVoje3Pkn8jUTVwdoVXhR9gf0Ej6uQ48ZjhJ2go+A50RvnNgaQZ0C9aMnKH7CRLxOC
BZwGicvN/jpZuKawnehpz5KYYYs23EzWXVL/8ZiLzdhOB96gJXghm2ChtKovgde8Wyze1pVAJWD5
ECJ4oxFo5+135mkKKRXgOrCjXcmVRNhh85UTcWtbBQ1BccTHjumfOTxKq0XoW46aU5wz8ApusB9d
tiQNtaF6jdO+eB4XmyWMfujwqfRTx4yDz5PuMcIWbMN678YqtCei8Ux0HD3byZKfLbO8lUjbY4Of
x9IPWklsdo4iTm9YuzkvBvzHpHzNZL0aCn/V16sEcEEEhZr14dqgkAfcD1ROoa41dlkPA9QMvOeL
+6g52keZ2VspxK4b4DXJL0Qw68jxfzMEULamhyqTKa+9q9GVoZ+eRUuJk0h4nngCuCyE/dqSq1tT
hRWkQ1kuZy502E09vorF+l+n1VUaOVm4ayXRTCzuJ3/A8WO8AG64G7Vx9W3nQhTGWhPZ37Ag02m/
TY/hQ+6wGp32VoHEvHbXyA1Xsv3yRUl2CLOqFoFbde/siQ+zglgXQgt6UO9yt0y0ioIUU/C9ltgI
cgeIpB03ejzeGjnt0EM2In82UYgavbHJFd/aGPcWq2Qc/pxAoBAono3Rfsg5Tk1p7GuH8DbGQlLb
4kcfV5FWACUQEzGDdEf0pA1fhptiz2WIFAxIvaplOjh/7hBW7UvSls8JghSX7zMj8HI0iG1qGw6K
1zYH0MoP79OiRIJJuR5O7PaQA3xn0y2uor3vcPMxBtwVRYUK61LNd/Uny8Sn24ontGoA0+jK2R3o
jxiNYa8RA0/2XMLWLSBdLjXtLTTsNbEOa3dEueACjcBnfV8NAT9zqCFEZBj+4FSc90u4cYwretrd
jLwEWCmzwTXwhS3HZH30EUstMZ9EQDLU/MkeKEz5/itE+1VBmcwosWn1V6N76xbsBHxhfgP/NGhC
OU/PBTx3tqPzQ0pbp3Ee25STvbijm3kYUVlEs37IGYEnE3WOs+1E/UD4Z8IagsNVDK+qSsciviqo
U3p73Jjk4UwmgA9kLUIPC/Nrqg/T+BXr1qHK4zPlE/UKM06XwIAY7eW559vsiwEdF3485DxeimKT
a4m7tjcuiwQ8iNArcsElI3MAi9u255T3fDBbep+vfgxzjpxZzVlc9UcHoovGHVdZtHZZfhXkOOrj
VfsePA5yljNDd2C6tG8purgPcu0kggF5OhKg155yiE+zBApP+kDSkJIUvzUOFJWO05EtmamH1fwy
1DeKA4uLbtk0GJFI+E4Rs/e9zsfhHR3wea0QHxRbMDf6fV+cJyTvLKzqJSzjaUNc2dDbG9x27nCL
r0XGk8LCy+QMNT8d+yz7u84wPfvpYey3KSIjfmObeCjjyDM6Na/gohispKucK7qOvzXrHheHsvya
rU/vw7Q7lgj4Lyd43l7vPCCJOhgD5Q6gS+DMnveLMHJqHn3qEFPurZjuTb2mY/sl9Gmj7sLOcC+k
Ce/ibHrt6wMg/192+G8aZFFd7Sy6oXsbeuO1MU20l95eIMl3x+6kORBbn/NC/pqslbM03VkGBRnn
3EjTFQz/kvkGbq+393mnwP/DyTYcotjR9lMHF/5vARTYTGOmAAyEUE+80yuhKxnKXcY/CN+I01lf
KER5iejWw6UCI8G8FvNadhD6U8qUL/GXzxFz68jaukzKN3eh6+fyp/juxbIuk6jZOEH/NJCnM2BX
LwPfZexFfCI8c1sgOEl5naaeEccY77vklg1XQ2Mg6bREsmkaAl372Da4LMVyHOjIS0XFo2KU/dmi
Q6taGzJydpg1ABUbo2qfmTbRUTu0SYgHWiQiHM5VTooPEpLGXx5znh55wIcWzI/KZKKOg4S/ZzIg
A8LWEPA+ufwwOr9k1KF6lPr+VRlQKCGzJ0dlv+bWxuiuYnie1TqhRtgTPzIsWbX0+LT/+1hdpu34
2+T5I0qylyxSG+UCsQs3OaSEoL17znw2dJRoDFwwdOuddmK2vTVI2+VgmLGxzXJ68AKiRzyBMW5a
tZOtIgeueIrJumCe8x9J57XdqJKF4SdiLUDEW4JQDpZlt33DcpDJiJyefr46s/rMdLfbQYKiau9/
/6Eh2Jsjz4gqPDhIXqOvLKL+IGUnNoh1ZVebMPSmJxalBX70aZ69F7IoohFg4u8U5++1jHtHj7Kq
XyB9dmjpkVvAkNfvlnwaV0+Pb8uwON2NeXnvwTmxmp9+h67YYttD8oFKMqS8knlQCuhF6M/M3xz5
k9jKjOaDtgzjd0ozemSOrSH1ESozp4a/bynbsMWt+KFFxzxBKJkv/pBJN/151rkYfQq5VTqyLauy
QWg34bnw1we+ba2X9L6Rix0xlrqfc6wEMnhWqr+KvbHTPgTAJuVPfjDEusRfomtsXxb2K5VuCy8l
NaerbJEN9bRMyV9aPeKx8OWqXdPUuXW1wuJNWC4xM1Gzd5z4vGLi/sKqmvd21hoiU4rUXEzrzClY
4jsCUBgSmJfh1zJm6ra2HiQHti43HP0UwYoD0uDqPpiFL9gbKq1EdOlsZDhmjIs4hqerDJ45EYKS
9ZhX+tqOdkb+GRbXeqHNwpFOhgKsbIc+RMjCG7dRQqeF3zwiLI5HNhwcfBN929MTLynZBfjTyFWQ
ppBgjW2s0eKyiyFLy6N9RzAgLot1hNMt2j6szcNHiSY8pooVuFbL68OjYbfE6t6OAISG+3O7ej7o
XkaIOuavOKeEKnu4aCJMyCQIbHzkXBDzqYFXQrjj/K7NbVNx6HCdqYbsi84p3JW7DLCmOk54/0+L
m/Uj1ESkKRW4ZXY1U05ZVDS4slZfEuejOOC0BK+hfIaKn19ZOxIyBzNZPtGVoygNfSn+I5YNJ6hm
Nxp/q+WHZBO5RwaHd3IUJZspv4bJp7iIKTUq/RP9NMA/hgltfgH0BRlZ7rB8JipelrEqr9Yr+XfU
0OVTBtayzgCnQk66x3tzh4XZmdgdNOdkCfmJetRKjsnpaPD4PVvEaM3zFsrNaShLEubAQ+501Dgx
W2g9ye/tIUVBnSox6mmTmcX8tYSv83ANy3ynrFZAtuzUBeZAEJLVo9Ff5xVdJhOWEsxoaYW1tYTT
CfNcwHQstgQCRF+BeV2cXKXmbmashiSQ8p3KsscnQi9/uDN6i9kZXUt7NeHS8wPYM6vwuy1vCmx3
UbJH6nGG4RDZD9XWgnSElTF+ttHtGW3N5V4sp3Lo3RTdLUthsGd/STh5wwucSr+0DfTcOyNV/DDf
RTEcffU81yOEhJ77Bu1qslim1id0LQKnwnCiFSl8dpRzD7rWw8d+Yq/eX8PqqHIOLPmy6+b6nNnq
ZrJ4DpRix+BiKz2bTwT4V0UxX5/E9jpwbo6Rrp9imoT4pV5ZLyTtQk9RN3K77eueHvY6ZJfBwuhx
k8sf+EaZL8WRCofh8lH7PbwzeTokW8jpySE5CJw+SILqO0Yj4GSB6afvge1OV038swt6/1IEkh99
PgPy6r9J1A2IvzliplyeEz/1pj1zF9nhO2Pg6HS7CkjlETAqv3NSusaWDthZ8ffBeXGcj52fXOAr
uIPjHBrH9/nogRhox++cS2DvkOrDOHHqrb4zLZcw3X9kSax2/SHmKD6sdvO/cQ1viNcFbfUESdWT
19hzOJX/86OdcwcOuYMt425xLad7sxzrPLkEIwW2H2DGwWt9/Ih/Ogw7yZV8FHqosp2Pj4PPFSBl
xovXj0fjY0PrqNufj/udDXgTO6fMfVzI5XUO9YGGwcVQyeUdnyUPq3L3tgv/mYEdQJDo3sxA9j7G
A8x39Gjb8YCtY3nqD+w6+q4kFdHJT9OOV/ux+Kev+sBT7iwBjaqD0wIXKjkwJwSnvP4w9uEjXLz3
ZYP5Hg564OtO8BLtUg/Xht+chcj0Cn8+xMu6+/q6OMfPwTt+1s75ZXKCg+WYweLvbsz2nZ3/dXJT
Z3fnkgfB5eBgB+OeTunmLnun4sJw2Gmc+5fsQRt2Sdph3PwFu94Lz4j3ncVX/PsdN7UAa9IHVjX7
+w0qtEPKh1e5bP07CIheFWyqQPsmsygI34s1vtnFegJB9lMfV4J1FVT3aB2t4zsKiHfTi9YpsKNn
fozvyTr2n7dsjW0C3zf3wz1EMNfasBV/kaXr9mf6difdA/2mzm2H3ogfuruTBkxT94vyxiF8xoW8
Hqjvf7Nz/ctd60XHzMYp3dGxt4gnN/13u4+P8NHaTb9hCOtG73gGung1BKGf3v/+Sve63+9RfzjY
+Dj1pmaS6cRH6wQiMu6JxFhDOqyCeXONbsQmrft3aJwuCUPu27E708g5nQcS6Gh7Vsxu/o53PNag
/TyUrvytfjNccsvdvM03GWz03UyUlrODwLNON/VvvB9sd9zOB2kn7cKE6YkT79UD6ABz7/XX8ALx
ct2/xhttXV/qS/ZhrIvKWbkEqq2rT6ppiVvNgoOi8DJzE6tT6LSv+YtYqHSvB9Xp3IqHawjUzeKP
W9kDLN9E7u4OuuaN568vEkcvsofF/gUwdN28hFS9izObL5S4SJQ4dDEtoQvmr8kH9qgYby1Ygafs
/x1pvtZqMwO7iOIjsqiDjE1abkOglkIqA3GeLIwQBHK0iqmYnhg7nqmOGbrbBP2BeRABy2hb5nFI
S0+3c9L4MHx+HqdMPRZwdUV/bObf+KMcZwtkUEkJNxa8u9pV244LvdfwELDsqyyNgR4z4rnld/DY
bR7YXuRtrjFLJ3JPX+Tn+jjK71CbOrdbdhb/Gvq9gyDb8TY39yM4fLj+7ealwe3v1uKncGmuFmwX
ktUd3AmOJAd5uHrM+3GfH0MXt1Lnd/9326QOi3K/sfzf0YkhzUJMN784+dNPVn4ATVfey3t8kMZ9
DBfUVY6sasCRy/BSkbNH7uXTeT+wTQb+bXO13A1+KZjDEs0EqOLUayA9nunOcZzbxjO9v/tu92RT
gIQEgfBVf5PQV/I5CJjNlyTxIYPxcKSbfgvKh/ccTE2xbrrtLHSb7vK2vKW2yySC/5a36W3yy1O8
UXy//1V8ADtWAtoX5S36sHkWv7ovzDSsf3yZ5a2+alz3PDWmFucMFf9pNpNnBwYQtkna+3Qv/V1E
5HxLTDfrWCxBiVCbr+RXoDZ5tY+r/RKe4NtE5o/OiVqa+2TGksh5vpIcCEH7NX6pnN3X162f1xhi
MUZmwBCiQos4Z5AMuEsw7GQojdtyX74nQRZoHmwWJ/Re+Ix74Q6bwVk/kuABmUX0gL44h9hMN2Qk
Oci32GrZ4K3x1cyP9Tax11RFB44RR15/fCF8/ln5Kvu3ueM9qgekOevFb75IEPT6wxc9uy92VYg8
DmXca3rSd5xPhD4Fxr+F86E/4MvmKjvxw6zt+3vPMPKdvf7wbh6Btx3zZXB+xFE1/oNX6qGo8fD2
PU0v8TsklODxAifL4aB3x6PC76kXkAO+5jDK1rHDFnnfyZ7/Mbm9pwcfg//xMfHwi/8p/gl0cyvt
QMDdOy9U7JRYZLKrNQfb+Zb97/ICwrtdPEis62r7jxLaN9m8iGYL0u3bW8961o7N+uk3a9yVjpVX
edfSRTXHiTcE4rHJN1/p5ourdL+lPluY+Bmp73/03mlXiI3aYQlxJhfbAzkN/GEVtF7nG+dWQO3k
F7jSZ+fjjvkGF9xFMu3QaN50/8c46D4JaafoGGOZdLEOCAtA0H1IYRKFBJJQl5vG5fN/8IHh8k3u
wkkPaePw//83+IgZfN1JmHS+YCE7zwtujGyOIpyu3fJB2EkbROZe4d2uTFZ4fONAoHjOwHVzf5mA
+f/ecB3xIFcFtV95y5n23YO2zMEBR8CLEdlt2eS88GV0yiDnQBi/xTEzbhK2Evk7/kzO7Pz7cpf6
w6fYeKmgmfVjTmpvSGM5iXIlvEHyPnV+dEGksu233CmiHZzGFUep+F5oIUif2qMqdiRuHwTh9Vvy
Hrq7L43clMPia2scXdn9xeXWNl3QBcVa3tC1Q7//7xWKgy93Mf13Id5c8qCHiIVuxyUQ8m6zu8X3
0JVe2/3z3fY24iTnklPsiMO1OkKNCfJHeDIvvQPLdhsHume5tKl7tMOufRCvCC8dmjixb4IaurzO
jfiotA6/MucXawoHp/n1N2eZ//ghPdq5kLTD/ZZvHaWh+krf4+b7cs8o5WBhyUsQxFF/0U/d3j4V
LpXYOfLRe18RJHrmpvCJ+ziBorw0F+Fiuf6NvHF/JO7EgQdwbjzlXHnDmqbSwenNp3v2dGferVj4
iGb9cQNVSeEfygNMr//uHad/ICqA/b/4dVnDo+FB+PdmevvNHzVE7KP885Jz5MGW4DZwNb0/nnn/
TTxJ/9BeO9KB58SmWugdeBD7+IADnTfuGo/XofCKGq/dCdTbsQ/i55jbdgPL1c3OfyN3Ysfr8Xen
+2bDPfZQzHx9UX417EDxZvfVuLdrz88gmHJrrvV194qNz3p+a7bKWmctIuHluhMD6mJQte39ztOu
vLJuzSsA+HKir84DSd1Oa/PGEeRK3DGLJ5tB3aHz0Dpfw2v8isORr5/F07+ssUH4ZwRGkL1169of
r/NVuWUwRLf1HgBVDnCo/uyd3ysLhKf9OHy0O7Rn4OlO+y6PfyAEtU/MIeuXekr39nhV8ZBI/GJV
BumOxhbWlkvTuEF74Cc3bHPX5iVkOcUH5UYs4bF/H7/zR/2td154si/JOeYRZfVdbC/eFWsDy0cD
ftaB6mrDOqZ2s16g0OsA0uBD7rifKb/kDdNTDfsqdT08rG+j8shL2ke90wRNUD2uf7ZnsSAY/KAz
/MXHK+jWcjBen77hzy/LWb+1+5WS8V3YE6Maheu4bedkr1Xat1UTBjJCYwvGlwR6OrXQlPIS76Cs
FDEqcoFsTXoJf+4RZKrbCpM9QWBDOQpXhEKsW8N8feKzeZlTzqPq1jeXFvcsc3BUf9xFJ242utdX
1I8tuR2vXY6fF+w3lSStl+JZ8ETdLJPhFLeAp9mj2OVuHj9jce5hL8wvDBVcnNs85E7uz6XcrDTa
Nqw3O19yYAvxi6BDlygwnrPsGH4kxyRAC8XPF/1d9ohvz3t0J/WnetcuETt3Eay875ZDaKs5gYO5
sTvRMOK254kW7IW+ChDSJaTCg7Z3+IZxzKvgN2JPOwV0JmD2GSKgpEzwIZa8GK72NW2LDb4m9cvM
ozrxnpcPKGG+cQx9e6tfCP92ks2Wo9y9BJpzGRzDazZRYN45LN3Q6xFvO/WLchCoHhgFo0a8ORJH
J0WFTG3JhzgOD0kYj+rvZabijIIlAmaniNHmNkRWVcA6BgL/muprBdJBdu0+qd+r8WgOT6Zx5buo
aHXD8tqhJqFRe4+N9Ip9UtBWxtrGcyhspoOU7kNiX8zUH6G5MCH+XlXNXoIdGSPyR1PqmCRoPAFa
a18yOrgqctDTtz1hjGisixzUJ23/GhNXc7p2/mb1zU2gfHm3k9W7ke5w2EYscKzHY1a/qck1K3Hi
YPREqX98hoo30riP95xE0g6DFKK39QRsnCiukJoTDgHZGFUKmgfpycjh/sR4HAjffVfGOcqdm2Xz
rHxDRs2AEe5bOLLdF+hpMXJb8b5hVap6tzaLmqq7Wz8BpvT8cwXo1iY7aDxk5Ag/o8/l+YEljhMq
NXgj0D4ssOmkxYeFbzyrj5B4u9GDtySTOS3Xy5Z5NnpVtO6f2lPfCHya998zmgcmq6QMGB88vfhs
3ia7etV5/3ZtHDJrVz+v2qhwkAGM1dDGNdCzHrasuqrepVjbD2jcltr2+pV6XiUPS4VB/l3h7qeK
4YpMGakIQHvq7oWKm1yUXg3mdyEz+w4q7JJus/GhqdfBZBqVXxP9E0hSl/9gba3FrHcef/qsZx77
qVrICuqjnRz1ZHKy6r5Mq61BWosaS5enip3MJ7PTWLCw4HINeRHUSooM6tO0AGI3rWwR24BXlpR6
Ume8PXHOq5DwJxDmcsimLSqmOc03vP5Vjaqqkw8zvqQTijft48nNTxjK5j0BFwIq5UoyhBJzrsLs
8O/FFYZTxL6kEXQa+9K5Y445PDAcXyzQafAywOE5/eiOY8V0KhjrHwO/1XGTtrAYFlQPgCb1/Ulz
9mxIXAqpWpflpdUzAq44HpRLqE4QZ7Ndg0c7ruDavVQIQwLe7Mr+3LSAVATfofUMuF1cNm51rH+C
Rs5DBkVn2PZx0JcMqQnQsTUZ+E0LJJo/UzyGSrIpW/hc2EDpfeU/SWOYFsmD/OVO9khEX7HHVX8D
7/ytxZGRzIfttlLuEknbqLFSlMUyFmEryaTUiyLZW1UA6f2jVJGx2A80FE6Pg8wz+SyLK/Y7kFih
D9TSe0d6hXg6e+uiDc/TGCPZBBXv8tyvV9OPgsn/YpLBQvmqfg6T+don8gaLCadV35q2I8KMfjOf
cW9vsOGpAY+nc5HOaMSuXjogpBKQo/FRFW+DKV/ydKtiMBAnW4Ep41YBaL9rEb60xT0ZsSaNP5kX
gipKQkwtFxjLK68WZ0jGLFyq7DcLj0RMuL8ShiAgyBEIYtk8phJub7LcxIBLg9SrW3DAcjSyRxaE
nUc+09j/4N56Yp9byRC4y2DVLNJ/RKRRk0i+oOOxONctNdu2cI2hpKb1QuM6qxvRnc81D+iMpVRf
mG6Mu7sYRkE+aIl5YPjVLVjoUQbpsBogI4l4XQEDi33UiDEENV6i4nOOco9XK2a80G7s5EnuXOVq
NGhJI5LiMHfiBIPPEZpA0STPd5g7TKZ8LqSPJFnt0hXzqtEEzik4jGH5Yta1HVsseDr5rWyuzIPl
+q2JbhKx0KCaRgsRfWf216K4LpjCUHqsKOREwje/d9C8UuCH6IuHVsx8iTxgvLdvZ0x+y92QMJtp
o4OsEOq9kxqMsI0ZiWqXuu0k+ar2ePbvyr0aFIZqU+NH/c2cMJCCIdKg/WBPqYy7gTY4XCGfoHcA
N4E848hmd5kMNIxK5PP+4HmNvA/DkyAM2PrOYqVmhG3WpeLYg3YOsbFQDesvHpm61bljMgxJVI6x
nIqiiad7iDcpVBh1XgLzojT44GumK+M8L42v4ix4tgvrlXIdgDGJISujj8qG2NWxS5gYV5vsX+lT
8os8BDn+TORPs47xkQlRMbBV2ak79u0riL0O3ghRCYOco7L6WLLFZwtSDEYjDOZq8gOxUsiYkqcy
nPGO5Vu365QREJBBaJyZSClJRU+f7mZz5Q3Zbx69y1g12DC6NAWTIXU6dMKSxGam2P5pzcw2dGWu
hJunVwAB8GCU8spvkW6vWradiaci21umiWT3yvEwx3i2yD9h8jwmHIcrGKAT7tMqEsYxmzdi2lE0
GJlj5FiakGCgAWQZHFmC7N5JJTw3PUtmyCZfyXJfsGC7nkSTCEaSFXRKduWU5+yu3SGJ/+Upcsrk
TSz1hTikeKHiIvg7XjZq+qkxizKYmnfaZ2TeGWL9f3J5R+Dm5iT6LCsWHcq+ZLcwVVlWxOewdYsp
16Rm0OGRBOHlZiTWupmvYiZbg4HMzwztauyKaiTs7mVEzsBXFT/G/k3STpHHveAeRfA7+uPA522T
cTumfl6y5UJE/+3i0p0wphziP6wEavBnhXQG4EsF34yPvP00TlXVHupVcpTlfGPD0ndX0xEPxPaJ
IwBHbjjREWA6mN67FnuK/lgn1X8UOrGxjtiHQ+ATpJEhpE7K7uLoWXUdjtEMkiHd9tIHhihUJoL/
ApVFrnJ/xj1CKkklSV4UVhXxbTyyoWDvxBkzXsGXCaTVQaGsWTFjxXOKe0RYHTyD/pO15laEH88l
quyl+2u7t4n4FHSGzn/UkSU9N8o9o+rKIqojmJbwFFQtDxjBIkjEPJj48IK7jxmhBacv0YFPYLjl
0M7aDK5IO+7/e+TLndjGxPtRFUoj46dhJJUxtAobUM6c8TqnvIAqYYyckplbOlSnwmTO2F1LSFQw
uScgdPNH1HhJekwoQ2XZbUZwcDgDMm6isIhCMJ8QQ/SFkrhTAlF5KH0wdeQgGEIvzZeyqicMKp9y
90h0wrP19ox2Pe9u0zVCLhzl2CEbz7dC0z9INwhK5c40kGXWE2OjqPcnI37KF0t5iHUrNd8hXnOQ
QEwWtUXhpxD9E7J1xZgzqS8ddJQahZl9SgHLG0QO8FMbWn+qlTGDJ0E1FstwTru/cl7QxhrrgYUw
xd+RSXEe3kp8t8oVzQvREYnSnp4Lm1y9e05Q95lz1hSoMmt/UotAMZN/UBL6tPJW6o862/5ALVfA
gyogsy3Uq53G7tSChCMFlPQz5u4HY0Z1kWD7kg53vSaYRI23HftOzuYtaR1TCI7exFCvCWYmxqOd
mcRxfjQDZY5uH/Ip+jePTD6YfC2aZ/CVxowkzWJkqA+Hrs+3yK8lU7oYzXKnfm6xglPZVAbcX9T0
YkyqEHViwwXj8SgW0XO8iuTPjIyq/5gotocFIWlD/+dJUj7k0qVWY9eAeVEjs52NU2pCwkBVPC6j
X7FB91g8Yt3A9sEZtTfhxEUjFCK26kqDGf5ZRTqhY1cWc9/DT0RlWvUB5Hd6BM2kxmP/Jreyna9V
t7F7ERiFPiA6DiqwQDLtnkgVYpnycca6Ega8ppsoeBFxv5hGCbEAv5VUDgSTZEmXH8aVtTF5M0QJ
KwcAiAQldtyo7ZBR/kMzrcDCuhxC5rVvGALa8XAzRgnyYRaIApWSnliEm6CjRTm7pPgmWPQNEj5r
t5itwaYz6sIyEK2QIC8k+ChNBk0qTIc5DhjP1j2BShlI/EwmLpR8pFNhCpK3TWMydnaycelHilyq
3VwqPc3ahskpS8VHSpVNSQMP2ZOE68yZUBFigGm1jxUEkAidJOkylPDQsSTtWMzqBf8XGcg/4kmo
6kB0aS1Wjc9V5ldxsCzle2lWMGPP4uKxfVcDlqJssBAGBG+wZ79dFLhpjDm6+SNp/JHnuyRKY5Be
5ZHWCxXj+LlaMJFR9/HywDQIQdeRjcyq7oLWjErDixC8rxoJMjL7LUUQbqA+n9SYP8U0QoSQPLqb
o91mDMxYjqsCAKfmjGspTzl64b2mxqNLDfIti4BKCdtiMvGW1Za04g8pVI8rFZpypkM5LonbQO9U
zyCHbdbiHKaszqkNPhL3JkZIm0GqLg3TGkEhjC1WYZj9CJcRyrYL+T2QqlXEEPelhdeQENZDATld
e1UiRkNDRvshGHNgKk7MwZvhUEWwSk0PAoMl7mUSrR8qGvCZDPlJuo7Zzobz3uFLU8b4RZF2WyGz
jYf1OBueVvQv/QIS1pc3tHdwkKGdw29PCWiuUMpxcOx1eXlRMRWXmTJIZbVJml/Z7D2xmRuytu8w
n8mjz3SR79rw2WFWisZ8bZUG3RQT4dW8buqWnp4/03vLOT2drf1TdDRjtr7m8bJz1trxOQcYV5oI
34eRaJamD5aCicu4LMdaLXZtw0GzXFsbNFWIsAhNDLE2yUvdQQa7trpD2oBd9Nea3RnWAmkNRqNg
SHKfdQa7oMxyfkc8RpSC92w3Kfcn0h5qIx76BiZrggUax1mPq/dd8K4WpblBOjNNgjq66zSv1mqM
qizBeqXI84PeMwTQV3sD/ojRiylUXQapklE6xIxt28t/LccQjCwjnF+057kVUizmdm0H4hDLAe2V
HW+1hISMXCUAF9Bevab5Z5LhKAqhDNrGQilrV0QWQMThj6wr6qAB2dRqrRF9vWITbgv5q6/iV1u9
WCg96/oR5fNWdOdLT8XXEtGQqeo96bqDrkG/DYPUTiAkmtjQXhWoAQOJgYaIeFCxO/lm6czAFAsD
63FtINM1MCr6Ez2JIAL2T8J6imC2EL29Pu1/OTnHVDYeZj44V7GR6pQMcGqeivMMRdHEkTBeCFyY
weY0WKLIl7h3+bjw0ANeEkWgW5kfHZdN1SE+QEvVZjEaMjM+tzlaMQIIRHMkeLirMHKNMr2YoV/j
udLoiyMO1iEptkrZnYwYqt5gnO24+Ovyzhc3Xcg2lJIdjk2SOBnbyl2TsLQnAsNnIEpOKy82qA5S
Xbg3MiE2QuD2vN7YS/gtzvEe3nxU3+tJgZmUmoE+/or4ufi5JS0iKMlhIfcdkyTtLK2KbavKG03U
7Mgmkui9SP7PGupw5oNRiNuEv1pKz2wmXNk90yi2S451K78LypLU43QucoXgRNNUL1B4hhWOFBAq
8HBn+0Z6y+BXwX9rGimmtEeSB+ICiGsjCNplQWL1+FxbFc5tjHrrqLzGJgFOUI0NhXAvopsxnAVP
oDSm2mYIL0qvVT8eLDPbck5ccPoI+0MPqxivNmyy3i1FfmW/Z3+Eob9sSiTClrU6Zhw2CkPlBsMT
LrFKKQ0UHXMGtE0gCmqNXkjETdTFfRmOosAF85nUh6lg2AbRKgRcWEQiBTj9uFMthtnSZ0OrXkY7
0eAnVKqcLAWN8zjgPERdvsJVL0LvmaJOjJsvZei3JlWGjcJnSZDZ4y1P84Xc0vtdwG2I5JBWNm+T
y/vsiDQ2sG+i9ixY6eY390FQ8lDI7Z4RRVDNfhK9iYdSHIqU3w1+C4vFSdmV74JepSg9ccsvpTWj
EmHBNFDxIFvyYOGxzve1Ze3cG3DCnron0ScqCIdQAroaPAVDelkMdTtzs3uRth0W0DD0lJ6Yiq9m
xbEvJTxgNTdvASdrSkLnKAfvYfaVMBEYb1WyvOnElagjBwD+IdScoObXODpmKl+HJ6NaHBpg2uhz
0sTRmq7T4Y2SZlyRoSo/4cAfoKUL8mcG1atRoOS3BonahAIkR9H5oAvXlpNAMZXpnrwaZBdO+eB1
yFxFiSIab74BDMIp+ouiu0DGZPZvgT4KzZlG6suzPqfpzka2D9jADbQQVcg25tprAQzlOxBW0eHG
4UHCl2Kx9X8AMtLMhqlyN8xkPOoQOZPxMvbPGzwFcbugns3sE/wtZw4uih2Z7apg+Yletyvz/RSR
rPQuAAm5vDLPYEihwofI6VzTKvPBHAVDU8+0l7FVNpRsxsRxOSC4RfdAQhHk9mG86LXfNNzw40Dl
l/SoJViL0n/oLGzHSTqmuN8P0+xKZn0y52lDKBKOA3AqsHVT9EcefqpFzOhfey8mwNIoPgNlvYh2
cSl2os0UglQSnR3xSnX9Q+1BkOUTCO9AecG2iRvsQ0CAKtugXeJwow0iNHE5FtmfLtOk91BlumaP
cN0Tl4QS9Zg9KbxKAq44aaO0PqnknWJ1ATQirE1qorc16XkvukOlTl4jGCNxsSMRkjJP8lazw8O6
Gj5tefQN5OOleo5ozA0cdBexD60iRIjQvExPlT7Kia5JgFIWmZrK1cY0lvVAQ0mD6Iwtxbrh/ffS
u88qTLnR2V6Ad7RICcOjkiNFbMKZjo50OagtcJfECQujBa78EWipW5G5EsdnZQg07jJ5Dagij3P0
18Hva1K84lNsm1BzCJnAMj1Gmt6GiGc+ySRJZZB/q1s8gw/zDkJ848Wxnpb40Mpua31Th4odUvQH
Aj/I0W/MDVOmkAyJVRHI3af+rSGY5oL6St8HBGyy2T5G+IUClBC9eLLqd2MzHCZT9f4TNmvqkfKh
oce1+ZQMFZFuPRnbwApviIPU4CKJP+dK9L5CalyBS9sgJEmprRdNxnpqwLok2YsOnkVaUoJMZIR3
YNvWcmXT7DhIerr5BQlyA+QoqgZ7OT63RkroRAqcl/sStfHUvKOgEKoluSXQYyfwVqEuspi6yOq/
EdBvOFjaNaVn1uGRGVsmH13id/JNz86ZiSrBgsKlAZSYJ7W9h/WfmiEbx9ii3CWUruILRVYg8/SG
QTkfGdjFzdDE8HLHYT91MB+iPwS//53Hevs3lvJb0T//JWgKjWz8bnEOW2gSxDZriQZObn/wdhOw
aEwNK3TBNkppOoxxYrz7vEoR9KQn+BHXQIfXX475RVUsv5BrD47LXfClbatfF/2fHUUMF1igmbyt
ZhnPTOvOnAc8OGh0kE24xBQGXfReY8KvEFDU6MNeQPZPML0xZPvs0u6FRNjNQsoTY/+xOcZNz0GB
B70Bt5ajXoQ/PXea/LlMdA9uwuLMFbgkE0OqBcIN/FTFojmXXVEDpW3vqYjOBPZmc+4XFXEgmehI
X2Mc/2pN/n1CaR7mcqv2Ch4XlE0LRtfTA6h36ogwZM6EeII9pbPuolEhPH4tGq1EzTfidIzYI7A3
wdyyjyAxRxtVRlRTM+BReEnVbgVykA4cD4CQIKrYpmEquULgT5HK88I4BdEBaOlCXYFaaFMb6DD4
c8psQGqxoOdR5TwWB7iBCUhfYU9YX9igxio/zmmyES9g4jEX8Jo4cMSOC+LLcK3C4sXEQNiq9lhL
gzAhbgtTikcMiwto4RkVrH2Aq47B6SNNmMSZe4OgtHHIcfjkFK5W/6z4q9YPMjwWJjuyhsIhbS9D
wtAdSTJOIbvS0t+UvnwdyfromainIeL9MVlH1OlHJGM+A5iW8liRDFFXCBp7yJxNhkPcJtx10GOW
+8y9N6nXDU7EYZVgHB3oTJeGOmGobHuCCCOOvvD/G7YomUweK5WwRVHpDyvQeFN3BAaVPTMsBysS
iLkeGuNSGdX1q8xBrdtP2ekqVkKZFnCc4PzZuG5a4D4tNgftyotaMUKlP7GwRiLodCDFYzGem9Qu
fcghy3e2/FQQ2UAMw6z0Vj383wpvQJhmJGP2ALkGGZ9JbfFiqv9OdPFvkeo98XRvzfmSFKRiAs6N
YRAO1lY3ZKZzGx0bYpliu2Swy/SwaY0jwiuUf32/S421KF0mOIi8OUleHWA+Y8AzIaig4sppu1fo
TfRqBbfiicIQfxCtx3mQHxJXiAT/4qd6SzA3IMgcuiKb/4KMyyCC/kks0wA30CTfMszmdVFyCnCJ
1D6k3wHHmrBysUhYqFqQeEzuUStKRX3XLLRWKJJR2nbvkQR/q9yE6N6RrqCxSM4z0qVJtV6nvPpQ
OC1mYgzgB/fYqZo6ab90WulZYJ6DymwgpDFVZSIPH+BGov7LZSaRenG0w6ffd9mGfXzKZleOYAK2
xwnorolmgqfFs5OC0hUHNCSOeAGJDhlpumv5oSo4f+99si7m8l80hVcV8lEBSztUjnL93CwSU9lp
H2vTTznxTGcPK1zh84ASPycqW9EO4gLq1XVG7tiKfRcwWM3pf2yLwb7oTCHFYx4JsopihTG0fRuR
Sc4DgC1GHPXQ/Ob6xyxBNa3JEN3w3ubun7WcRONUE0oihELyCgEY5HlFvTWQnsv8J372rFBEcP9j
6by2U0eyMPxEWks53BpExoAxDtxoOaFcyvHp56vTczPd06fbAUTV3n/k5hx0JhyD04JBJUYm+SM9
yExIfDR0eh6hyvICDRtTomE9MEnMxCn39dECcxs7fKX2r6dDetj0SvJDcdmDBtvxOWpQAtxrxsJA
v5usKzoF0iNSQ07LsEuuCpfXrP9AHtM+7fnsH5/UhLywuVVgG4EKIXRSi3GXBvFXXrCo1+W45FMg
KXj4PSwa00LOVXFAiNBnxacJpFyu36Z+1uEbunbY40tbBuxqHlcHrkfprJVLrbQmykEDwkWbifWj
JUdQD0B9CQ1pQ04xRHHnl4DFX+YBFyMZuEjEvTE5ya8vSoekuh4qBKt2wvBal9d+AqjjSCHYRl7T
drju3N9q4nBEN8VhO1LMxpCsyoDvet3qRzK+kKHzjA3Rm4XE1SYPtDGSjSwx6jQKdfujR1kMSF3i
EIJScl6bHsGciI2jXWGRIDf/VXhx3egdRmiYjnXpsnfcIdy0YKa95SsHRpOwgURQEkTkZQ5VyDtU
eSEZhGt5LoLqLKQl/D62SKmJJG/JwuOSxbhbcVb2yudo36W/sNg1A2VG/T9/zQxU7ZYryiLX0jbK
1R9xE+jNSQR7yVBKy7LE8ycxQpP9e6+kCweqPEQcGAGzu91u5rGUL2aNHD/aqf2JmhRZLYRcZyTq
DTQKksWEZJs5sHNvHyJ7IeHkqbYB0NM/D5FEhOuYzYJA+u5kV/dJuzb1R002Z+TQjkMYl+BJsyrM
pQz/qgGf2ON94UoI2mqpmAhZwrsXPVKq0HhZtPgE2KYEFNdfuZVFuSuak3pWjHWdXntCGMEIqueC
E0oOb2mhQmU+t7yXA1lpCgDxjYcG1zx8E8xZnPyYxntmnviyTfyjaMwml7b7a2iD0NtTDA/YdO6T
l3sgLn9i/uFF8LJLZ77DKojsomQfQXd0xgP9aM0oeyRfBKFPSpYdI6CYrNb3pRLTYFP9jn2+sLJv
zeZRHw6qLNmeqbdqn0oGXQ+OVumZtMB6pHvJi1pqe/I1CyC0yvM8Fe8KcS5SJ5AFVLXOybOKZ4do
kXxVDYhvRf+TEbOR17jbsN7bzapMolNJyI4Z/1kNMxH1IHVc7p02+1LUo7riSU9LUqgJ+VLdfB8k
A6nD89a0xp0Yb7kHd0epvYnqGIGFOCaV43tKtOLxMJwP4cRLOeFbJM3FxYvGeaxYW2V+NPZrN5qA
m7dgPJpGuexq7WJShpNyXxTQ/ISgq/AgI3lIMayyA94gifSckpZcReEh66/yiaoASSdElDNEGO3d
vUWjA5u3Joqd/Px3zNYGMXj9NMP1AQWZ7n6sgVBtk7bA+sn7yYxqX8QMeYH1aZAdNIVIqGkXeRJU
Fb6KoCVzNmh+c6y9Ru3tA2viGp1Q2AiG9xXYERqWxEYk6/Bswz4Xyq7gwJkRacaWDxCpz2TFBMqi
0jBOMOFhhrKbDuZ1pDvKk7iG+gAtIw6gX1UW1JyaY0ZmsVVdQAwInmwGYcZIKO2pCdEYpLJtTRsM
jqk7uWYktCL5RceV2SxlYIkifFUPkseRU7qR1S8IhqZiMxj1PvXlqJ6WlwEHcjy9O8NwqOPAd7WB
8LH4ou20OF+POQ2uTX7SIqTT7H8QB+ukNS/SKS75hTG8xFWFs8VSnifGUqPU1ihuKKqxQYeTILxw
w4JAeInNSS1bpLl9IGQkGRjwtfrMgIv2ZxnRIi4pIjvWwSabeLdMymyvZFW6fglY7FkmCZGc8Ug5
TJ5NuQ/IEToDVGA9yJgs5WDguuNRqcCYFfrMKf+YI/OL4TGnL8ywtzaZbWG4l2IgWrEkjwzPOkBt
F7q2VIlHcLgRSweRXUCLi1gKD1lc9OmMeGMcNnrkMfk8pdxN4I+xdirwNI9UCQ5MJoN1dLiD6uFP
452UrJwBV6djaCTenHyDAHW+w+lF6foyjP6yEZub8yfxcoZed1xLS7FK61mtf+YDLgEay0cAoIpY
fiK7QuWoJngTvI+kIuWVgFwM1hJdlAdtZywLy4Lf8M4laTEdv1cQPgdgfBGlYikXhG1jTWfMi61x
nYjqK5s+bZhzYAGmTmre07/OMD4qzX4nzUgn1LeTtv/BXVsoaSR7ZQ945aTbMd9FML+SlU6ZMM0B
9qd4k2+Ok86vFTNvXG0j8V6P2Lgl2MOF4hkZxSxIV/hRZ+hnKlC2jIntbG9qMfotjnVuRvlEkWyh
5D1ZealvjvNWZxpSZ3dj9C+o2hDBRNAmCFZU8O7OQN1dJjvHiza9MNZhoK1TecGBaCJco7MLo3Bb
O9ug05kcc1awciZ7qe7PbTxcQf/9Cjs65Z2I/vN/p2bV7mvr3Qv0rYrShdRMAkKIlNN/el5UUhIQ
segoiFrbWg3s6hNDiox2QaEnP/DubK40tBw1VPulIlG0Mah5RKrWEochZVyYYhwijGPnVreEpyVp
ey6L6dZoHDTRnS8uFxUplcun+uAUz1VPoccqJ85G3kpGeDQYtCTCFww6Vu96JYBLF24j3s202LkG
Pd/7YhqPLH1SW2eKYz271O647b73LZoh/5mfqXcAjpFQOK/k7IfYQJSzy9ZRyUVP8tqkFzb0UnAO
Vor+ZNu+PrhLW/kT4NnNLI5p7B5nPd+uhef9ApH4LBkj4789bMyAyFDSUY5SP8ANxfQNOO0klJ4y
I3p/E/hLzmkueRkizfIB5if9aD1yPICnjejTKOdlCh5MGOaTQbc28Md/YwrXNn+jPSTROCuvlCXV
yMFG99L3KIvWXLEdpHsj8SnGDgARi2yXSHz0Ywnja65U3WGjHLemxseu2qXE1UlLtxO3RNcxSpDE
5lS0LA/0CnvdX5qyVIWeL8b7BE3jOPgEqufwd1a6v5n6wJxH2cHOEwOrzsWEmlD9HMyfwBCXkghy
g8Rkr4o3EqPKKYZrjWw5RTiEUQDGnsXmZbdvSR6ALybeNeu+qYL2Y8zAEbkMLgEJY4FyeKZyq0TX
HgNu8foJLvMht/cZ1B84STCsCvIFg4NHQmJRBWd1FEd70zRrMl74X/5cNQhprz1XuvoBLBHAusXv
1PLpxUbU1AVdQvxl3SSv+IlkHxRbCP+/jklsvhHSXDFeK9xvowKkXXIvQTH6opTRRR7P4jiWK57q
dtDOdri3Sv0xOcm+bc337rfg3uYXpZrJZeBojyPGKfB+tX9UjAATfiVy5RexiksPEzy1NjQIw9s6
VFhNXgaw7IjXVk19AzR0piWoca1XuXBrvJIVZc8KurpG/TPZAEVIVn1h/0Hd1myGgmwQir8RwZAO
DZqb4YM3ZMhaeXNs3vA3tGaJ8ocYIUHW5iUMdGNMPgz0WoEIFkt/LB5VOz8pJkadriKtMFzZ1UqG
x3uzoG1sXKUoFVqbASl00XHNvq2wCrCHDI1zLNhwc+4mw1vI1xOdL3I3h3RHkT3ZiFVj79UG5uWc
lS89ROscuQRTcUPi6WK44YdSUOEMpYc+9IdfQxIyCIGkoqTZSR1JXu3C4NO07h0yCgn7uOYXXTBq
DErOv5sRpxv0K68cUbMxJnDz88sSc72GaSWFYSB0gs3QvnOgcv6P01p+ac5RcB58rJkvoTHonjoq
fI+CR0V5BPMKMA2I9ouidB84KKGnO70i/qVldpgx4HmSVacl1TrO6Or4afltEOQ9yS9dU1PMtzPR
K5QWjdTiCOdgp91ZLRJ/Tt7I0fu3S9H31t15UYJqN004PjjNoe2fmB7dH2JAVwaSNQdkHF3lUvXy
dVQgXFU2RrlC1P1kqex1KL7srfzeKdFC/PsLCAz5mpAcC17iwcm6OQQlXialFMWmjCWYpVpXXbft
VVPlOGmb0L5SodqtW+cjD1payGD8HXB+hQYoK932PHOkYzA70sa1M4DPq0yCezr3+6gkWKpzfFF1
vgk8416SNxvwHJmEC9lAOraJ8cBtVl57GGqXvDDyoaGJpfi799GqB6RxtbeJGghmpt79J4FfOANx
haq7YlubGZoTy7l7M2MdQsJZxxqAa7QmNtAplOc5mk6cUVtX7kpW+YvYGTM9/Eg4AWRFRNVGXfUv
3ERVjaXi9tc5YBOwkBdHZJSkzVaN0o/nAmdiJoctgFyqKSxChSx1GfN+AhxIMW3p/nEj6EZEwUW/
72JAUqt8T2DPKPldzrt6rlf0RS5sd1x6/Ez65B4St/2em1pGyT/lA6MLID7NNSTzEbROvPJQPDE2
/v+SIq+KkuLdSI+X2cMEpsy8EBImsQji3cB3gGqPH+03SM51+DxbiENpnUWEyIG3EdNLpf+F8PCx
/aINA9VTq6oF/vG+8gib2F6+5gQq2AjuefGFQzf2ht2DsDvewv6ZvuSNqZjrvnTewIhYSS24TOxz
BqYLDSHCF1MXxlDtLMRH82ebV6QxMcwjeOdM9GF9UmGSSnriEJEsSkVH4f40lPyaIxnL1T20sNVx
hKiqtXaH7MRtafOsEo+kuXeFYA3Is1XvFcCe6k8Uoe8GX0pqSu4CY1nrzw0Kb+uEjtO16mcx0qZN
mP0mHcG5dM8v0EqncPWgIP+0e9Gmqs9WS4Ccu3HnY88jiPbcrBYF8VLWGmKngTMgAHAhuha3MQg9
T1aLCiMndSlgu+zZkVv1D/FNfBvBzbhh8+YuFzgBwQXIDcG3MAmWSXQoYB190wLd+BwLbPrEtB0l
xaMa2pM6leBi+E6a1jdTGAXqmnJ0cj0BJeGXahD4vwpfUkZFVm7oO4QkUo8qbFiYcGdmd/lwIKA3
Z+DVfB1ghvrMzCPCVw1PTmG8apTL5Ci4akQ4hO8StEVLGoly2b3N8m07FL4kChxmJxmTU8DEJ21y
aMPyOFBfkLgRNYLWMq4yVLchpvJIH5a957ATcWDD+UjxfJ7rm6uj4XWOdJoXq7MbWssc5T+dg8ZE
iZ1OPg+eG699eMGloX2NjQcu2q3bHOmwzWve7FxvvFKT9pUKRIy1rfDBSnUfyeZLJYqtzjBUe2CP
vY5s8SjXcJsR16BDKNHK1VB0mIV2kp2L04vNn8qyhyrRN4HZXBtj2kqJvSdSdjrz7OpyG00Nrr54
o7jmR8wWAnuzp9LzU46bPLhSnlxo3rISFJWJjHwaM9hOg/ridgaAe/muApKPTtAvNPM1CVdZ59x0
1COcDd187TM+0WU+70YLHhPum+npJKXBTUqyZ+Tb6rBF4UacigTJMe5AZAmkvVMPdMDbQ6Ru2q7S
ylx1ZnJu0rHFN09o1BAcC1u6mQ39V4nyl7AGpx4YHyOWEnlh50jiM3xGE9sGCU3RVtSPuaSBYlIM
lz2/vDG6AsLz6ZnAv2csRlWi7rwh3ZQ5RmI2p4Q4gvklpXWviEgPRVEVxgM6CF5Ud6Q5tro2OuEd
fMRmRJK1OVUbw4lo5Kt8szlSJDTSUoVwk6Iyx6AZJlHSPQdZaRkVawwEsIXGOXjzKnDXGPt+nLkf
PX3xxpwfeha/pJxOBeD2AkY8Stwl94ZBzqzIMEtSOKpi6phBNOUkQfToyiS8rNAHZMsAO4h7RaG8
dGCjOSORw+IStRgy2Y5hHA1NO+hHIZUSHvHU7YMXm0m/X7kFXFVBpOpIg7yRvZXatEObUIv5YJsU
KfHCJlBYxSCF5EwFbuKQYhNuogIz4R7Ht5tGgJd/XnPvM0ceELAOBLkxCzUcGswK1cRyn+ika+4S
NAdJnVxVN3nF3iucVVbHqFklIo6uAZK4TFzCqeejlkVYX+Zt23qIKMj3k1IHOqgUPfexwwd0l3s6
AWBNeZZhNmzgzHJde0zx9NovA7q0PGneZ6PcuRFG89Bq1lk/kxBJSNghNCS/Zaw9GehEg0fqhtfA
viU9zEj4ZnIzq2nkPMG0nAaEWI9xutcOeh0ulvcc+3+sFYi/Zxqwmu5ZV+gLAlCwMwonSbInm4Dg
plAtPkLvlEwnqxXpqtV2AaUjhvNadeOvHVKCQPtczjA2Yvhqq2Bjem+Wu+omtM0Bhg4GpQCJaDho
BISua3oNDNJpU8bBcMSSbGTgA3M8LmzL3SuY+4mqEVCHUuY95Qn7H6o58RhsAhonqa97znsNphhC
i+dcauo9uB+iKDcpRTp9e0gt7cCYP4NDKS4YP3Qc9BEDKsN+DU3CE+PxWZNpx3FO/XQYPjVuhkxM
VCb2TrpbiggsU6pxy2vgMQSPNTpPTCEZs0aro8sl6BZjAf+0Zzet/xrLYQQ+VF34HHKYuggaO++g
mTdH5YCD0XLYwy0dhJgei2Otuqjumx05b5LgJvoMTIQaMhZAUx/4r4sXJgtKDPyC/jGT92WAsahl
yvt70s/fQ0L+TkdqDwBlwonjBvV32QZUx3h/zZD/DkFLdvNB4gcE9206jvbOa740rfnsNPvHKEmT
1EQOkIs+Sicuv03nZXiwbURQs7uuMW3q1Lzz6IxsiPWr6CIpLJa4O4PyIuouIMbSwcjMQ9LRQiYP
55NGNUG+l/I/8gpbMbz1sXXjtpuCK5JUhNG8WtoxLZ1DRyYF+LgXdG8mOKnwXosoPuX1/J9MolQ3
vWPsqtraITRcKvygAEOvmmO84GpK27WI9DU7nD5jE7VBEokvdC2/PpNE2vFRD1LaGQrHT5tmAVpA
wGWL0ycwj+VU+nr36Das4DN8r9ZMb14xU+ee+fIzW5v5zmQ9zuCUDVqW7ZIDWMoXsHP2MgDSPtlm
vG8xAdvjhSuDaGssUBixIm/nFebzSlI1CJdpSOYTpxI6WDMgm9EmUNwtqcXfAgRSSuzsG9h6gqyC
BiAy67BDMHGQpb6tQUAn11tq+SZ22Io659Syac/QHjloNy4uexB0yjB1QMok7S6ceP+1nQxiKTjJ
erYl6jLP883unPOgDgt7zH9b9Alte2vyY+kdHaqF+2Y7UbMTqZAgzoLkab9UqKDkkxmmR1hXqYkv
UX3VVX+ca11djh61HgTBzOJzgpoPjD+MgvV0UyBOylOKbyHJUcjionLQ7WHMMqxfTNAThLua0vVC
+U+YYD3rgf17w5ENbHsLsYNj6dTyWD9kI16k8Qn73hyv+DsqljF4om4yaWKz5modNlsi1Ohoc38S
58Lbz4Cd1xeOXMRaA9V3zXvL5DOk/YHwY9YvLy3QMujLWAxnN3irSWgjeW1gEw6qVxGXF9Wu9qpr
7L2BYzkU5p3Gv62TIrUPWr/Wg2xh59GnLeKtrsYUD/ZMd/LexiQGgoQCRB9QCqQWb7c2gmM40H/I
TgUxA+oH0Da22+9xpxKdIqBvEosqGIs1x3o6OSrvFC9GQHR4uoX7hol0W3E2KocopEm9Gcg2xEyy
ACBMyBd1ApqAKFhrAnTFwwicYezUIe1Qp6ZfesqtQgMdRKjTYhn27ZyiqPmoDPeM51FxLqN6Y6Eh
3Q9/FscPg6meTPJwoTCJTbT+UxqE9xZbAKsUToRJ60NYfuT+SF06aOhotA9sybm+NuTeZGf4yul2
nRGu9199kr3AVfsGti5YlyfiAP2kmQ4zwuMeVgfEF8YLCwPneT6dBi54y0CyAH8N1AGkGHCUS2ze
FAUImA/tTwErsUtgACzXWkS2THzqjWvOVEuFrspAaxS7AHOMQiMsaiSziA9dS/wBjiMz0r8bq32M
dr5zUiokLTfpmTAWtDgj6m9mqUK1jyp0Y0o0R2atEu7gytDJva3aA/VTR+uR4YLWXBaNkdpg71ZC
PmYYUYN/J+B95gNKX+yyscJDkiWYrT+aIHm1E+hIpHOBuPM7nnOWxLbkekdEHLiXklSjaSbkKWPz
jlNJ2iwyig7Ah4jrwcpg4Yjqs6s5GqSkE/8tJcnTZka6ko4McRaXI8KRXQrpWZXefW7+CnzEqnUc
kOxZnHW2Yq8lta1l9daGRelxsvRFcVAXqT1+Nu0X+ZrLpPOWqp5c55b0fFKoa3RcHcaUMiHolXD5
Z1UlS7UgTsgj3orMqzS8plKbCurQVJNUT5UKunTAgJE39xFihCmooEuQp4U7oBQVVas+Xwv7TeMB
bjS4jsEBpiE+KtPpUovHKwd6Tqi1HMcs5FngJNKXOKAUlgKdOnsZso84XrkTqYmi9A3VfgYzmHCn
kp2LettCT1sLPvjWX4qnSN7UaBIWZRwsEctKkCc0wk2XCZ9mJohu92a5/QH34hO+0VPKlx1GAnwt
7rcAuwpSkKRGOzjRSnGcobOSxlwO1cWab2H0D+bhsnya0UPl4h5ScM43kMp6y3pTY1iduwSeNOT9
vPEAtrKJYkSBE3J/9hP1SFB9wzEQbyHKJ/lQlDnNPWTpFPkWzTEaqAq7uEoctNR+Ao4SFVB3BgFX
cINgPoUFjIU4ZNBYoTAq8vxstYREkbrYTcyEHUEDGXWXBRbKko2wHDYecYf98DwhaNg4lQArHFGh
HPMALsNpl6yuHnl+KE5d/RBXhyQixIlAS7i2b2nN7N8C9S8S94R90IAtEcqiG1yyQ8NyNxiUP8kU
+YVakhpFt4qGZwFnVWI/KiwH9ZJJYaLbIts5NbkhCdPpPOFOWijJr8HMoI71T9VyfOPjHa3iVdAQ
PaE4c5YJrWvJhKA6uIYRPQ8TIEPSI8LvnlXYpUb/jEmKkp/DeWpadP93jSS5PlvoUcJma765hEXz
0J+aqfrtvHaZONeEKNJUHfatCLdSvkzXga/xUyuwxAp6OV73TCMkbLgo9o0+HdRIn1VmaBtnYurC
mcEo0I5cxlPN9UD2heBGAA5AXrgSZ17PyP5KG2tVRYRn9ASepeMHhmRgac1XXWXlVQiGol0GLDqM
r+T9Em2PsoeHjE5oZMbAfN70rJbACN7wGQXgDtRhKnGyoEPOL8pqI3ou8d76JmafBmUa7DFPWijT
2Pw5vLYjuAESDRvMpXew+fChrMLmHDpMW5EvIR6LIlLQmzwD7ibVllyGPPwu+WAgiqUMop/I2l4X
MQb1kgx95Eyuvc3d1k/bnbzXSrPcaYie6S3B+7JRGfxp22217KXR/4GYcjvSWo46RPboLeu7BCk1
A10HY6D5iaHdHf688AWDqttc3cHjED4yyFRoXhXm24bPCx8CdiD2BDFchrl/51SbeeCQdFK89LBz
zrj75JDVQUMOpwbwrg2akes3teenZPx0rE+tRjiqRt5Tnyj7irAHk3yY0T1JEFqqyfkpUro/AxRb
vfGYAiQO04uDL5nq+jZ6ay3jIrHU0fqmqul1rtWFrd0EdZ78WAaIvtMdg/kr5oCviPArXOJ0KF7V
2WTktS/PwT4DA3fQCcphrCS+ZXR/LVHvo8z8UAd1OfQ3odz4lCgpZrlwJ980TrvcPDKcIugO+PZm
FO4hjRyH0bo1dZ9aTZIjnOw5V2XkfQtdm9uAz7xw/BfdXK/lT/rvJylJxkleoWCyfmvSKM5jDkkg
FG/FU+56JhT/eKBoLS028h/gO4lJwpoHtr1gQwAIQxrFi2/Skaps7b4/qlr7XSeHvvE1/UAU70Ld
aZGzqpOAjxyf6y7yk/4pfFbSfhXPiyx3t3Xx2ZrhZ9rfKAarEHkryqrM4O6dX8ciOT/ZJuO7vPGK
55B03XHaT1rjl/N51h5l48dx+2mg+EQxtOBPXkGruUI+c+oMSQXiQDQbahELFlljba5LVFjSd+m7
GaqklVHvquQ9R05uebRkd9YmIifGGUr4p+Y47Qa8dGlxtt1rO2NvUBt/jBC5tebLTL5umG5aYqCK
7GjrzY4ii3sAfalzV6kTViRrWtmoplQdaaV8UJTtqOMBe64KSji9bRlc41q/outPOZbpDhtgQXum
BEwr887zDnVA8ltg7XU03aPEhtNtXJQb2yKmUiEikKfanftV43Q7ZeL7s18CSCsq+cf4IegJ7bSH
7XyrFanLAiEv91xMV+k4Si1G8ERyApMoNgmoTo8TQkVCNXWQges+DW+QYRX7YmX5Dss9fzwF6UGg
W7Ggm2vj1WFa6JCUKbMOL7SR37zqSd4a7y3CENFhzCXZ3IvAh3+jYNE4WBtp+SYMhZ+RpA8IUcOm
iBIEzHQflXfEq1JpVycRJHsBAadFv7Zjdel2+o8SYx3XHgFST9ofn1Lvr6CR5NF5jzYmApW+UNJM
ppZaoPVYk/VD/SR8nHF0601GI0noPuRXkltXAGwAXgvIpxVvToMJqFtb7duEiQiFEBdTvjTqcjk2
C53BB/WxtKHQ/EQP3s7hJtKHYGfV7brvUn+GCklFt7RTcoSSmsdxW8t8hXOGWxdgVQrcDLz2lfqW
oI6vJJwROr6Rh1tVn4lLaVfKlk2POpolsSHnEI7WzI39AIqcFd9WiRAq/ixLt18o084dmToa8SnZ
sjiueCQ/0y7YtDhocqu92FElOcPDiMc5GgysjqRNST8cyosgVb7lp13YxaupN9d6YpIkbo2UCCnX
t3Gdi5Z0cuTgEQXB5QzAMgeoB5nwvtrEgWaPme2xGqNUxpaKSytovsM8IvPhoSHw5aXOKJ/CL5zh
F9/iIZeRAnIBhcrP0V8I8x82Ukf0UnQr4DUJqTVkiYC9G1tObm6BUHGB1i95RGPOfJ9eK/tN6uPr
MbgtlCI8T3A+uuoTl/AmWna7tt0FjdEtpyk8iNBc9glIjUlkGe82YxEIYqmTGw1tRmX6clLKS2VR
d1gQzgHoFf2MlPfh02II5RAY9atS5yi+CFYkGGpIi5/GU89ly0vkIB7Cld5pxjbLVmlffIam8Z4L
KFWXUBYurrDxHZ3IQZvo6Y5sWAZr9PN1cNM6myGBQWqet30qLnWXb/Que1FNY0sVMITVgzqrl3js
3gGtl0bsrChwRVBqLmrCwgVEvFm2foNS3dS+7XnJ5BQW2royvE0b4SeYGWiRM7ns9sg2/5U1k6VF
0JOgd+JWQKq12YxEbN01W0XftSxPbnqrUWEIJoBeZa1AH8X714IthpLGIXRHfSt+Rs/bKMHzJLBy
8MTxqPL2e0icTMD/dExWxjpHSt80FbqKe5OmHx5eXoFx0nM+FFtHxcV1X5jV50gjrWIxnJnCiNDf
9XvAxZM9Wq8THeK/Mc4jKccmkeEJqc0Ng/hu9AhLyXH8958XA4kbVx17R+LdavhPL17V3PPqI1Cs
fVmsUoOSYO1mkWvskhY/DvFWCGobircmJzCtKRdZ72MHrfL8o2q6d3QDvf4WGTODP2xs+QrCrTvz
dRibrZtr4FfwK0V+bMMGCQWJh4iVuM5dU0XaNiNMbFdD8tEP6Wmm21dRtYPJ+lNjfk152130/0SY
6fPSGa7iT4RfvcIJcuQdEM/8bUOmPWTqsJZLvQl3iFREfQw4egB9MbzHAdltGfm/YEfq5OLgc4Du
u2c+IOxraxX0qJWsKf3IA58XhbJZ1TlNOVXZ6zYkAtKiIFiJuDL3JTtvaio3wzth+W49FmrQ5Sd9
RM2pu3cRQFblz3LBnkk5HlZd+kjrbjVO9OOqOGTWUYu7yMuOloS9y/WgO8hrL449UvOybRzn2DWo
al6AjA0L3oZ9OXUDym/fqeHgZtU2ibs3ZG4rAqweialRJssIjS/5VYjV8k3n4dxzra2GrkwvDmiC
47Ij/OIbAzoEX7wg0EsHbIj6e9VZtyFeSqiA0UdFLaajwISeKbrpVdOylUGNe6TQsw2ZoDJAVxqm
BOQvIGzZvBzbh813YDx12jeBtLRCS1S32UvXtyw8folChQcmLU59WJ7HUL3axMVDaSgw9LN7xjvf
TsMybUYs32JjqjAgieleYzfxYz7tTXwPGGvMQveDnKRyXWy62UbtwDVOknzF74CBmKsgFARLuaiT
1Q8+Nl1bHQ3QuwLjlqWuNYuQGjwQuMDmeVmEVPtxvYWBtLRWCsOSAVlI2UkFdVq6a8UNjgr/gIJn
VwcLItBiB2laEzQwrAfArNI3+yNUIe5eIpYfQwRL4z5cmdQyf4CGQaZVQHg5W2yS/TXIs6aEkZ4R
i/Y1h020PeIkDMGVQGd5LQXPt3Wp+5hHZfIb91b82MURsIYp5WxMlX9IyPrSCVpubOcDu4bjeb7S
V7gqLi4V1F5Mw+S5sXSUs6RdGP/+zCSZB/65p4NI/vI9qZtqvJdQLadRvVHzL75n2RVERRIzoXW/
TfZF54EYbgqFcgH5qVzUagC5qg7rKHSfW2O8xDM0r5osTWZwuVeP1i4ztkMOEfGtmNaZeSsB6vtn
L9aUF0WdF6rqrJoaMlwN0RIkK5M4j1BZ2w5nrEizVZk/Bq73tPmcxuEFKOetELD2tMsh8EtQ2/Z8
5qhfGcJzMZCYyupcMYiFuzgsLsBvdrLPa23H8NE14UtkW9+WjrujwhhU8ljVuQWeZ1UOBtLk4Fgl
lHgBSaL4fCbvRpHRSyerRV/wwErsQAEQAE/p6TROsT2lDB50bLGMfBtVyS/nbcd8Wsm8OM/Zy/yf
KS0Ztgp0t/AefIzkXx3YQvRExw5dQWY9G+OrSycRQqTBoZn6Zs/fTuf55PsUvEB6XPpVIT5iAgy8
5K3PjR+prbHjT1RPEDpt/uNO+mU8dpBpJp826cuanILrKwqXHdHNkn6pOPM40KY1DzJHXyW++6ja
6hYHd/Mez4Sz8cXi+GQoKDzUgkoF549/1AD28Bf+o6TsXySHgKT5ualvwK2oqbTnuOIolZEz5fhi
I3hiDh1YqaZsn1s9Hv50qzq54bvmcz2S+lgohyK1VnN1lSVD6swbAzg3iC8wAB26phygecZT79DU
gO3agJoaiWZPMMc3JtzEQ3QPhsi6GRY65ejcvFt5kvWqWKncriiNMfFk84uiVKjnkS/woTcIDuxK
GK+6eNYRqMZGtAsm+6tTkoPCR64QJAyRxgqmpQixtDu66VAR2hrSqb7aGUTppFa91tAARHGBIAd1
ItKi0ljrgkLyZMIs/Bic/N+FDaoml1BZfzbEPDnshy78WC7JBIUqF6hNE32Vqle7MQq31sCEI8r+
ywbccjhEY+ZEpVSXKddUE38ypYYESco1nfN3QONnkhBNf7D5gOFmK0erJFk1CUEObQUYzbZaA1TR
jFCM2GvRuzJNTzFtwzfvL4CN0QaChcYLazyqY8rIqFLn4KhwKf3JQ7/s0G+4ZYcXYYRt0A650289
OwIODMkUBlIrZqRXor65QsPwk0QNRmHnKcX4YGKCgKKBKyra3s/LeSWFbAA2HqA63xBGQ0rcR+dv
1Kvb4Jz1ISUBAARpC5KGdxIRVReaR+5G+fIWNjwwDXVWzSdyAsOPxNLLzGVYbgzyWIDH1eIujXIg
byxQkEfSO+w+BcGFwLB/Qt+mvXCsW8LZyH67MTw5cbXzDMNv4x2/QpFna7PEVsXiS5AMGU/KEvy4
QWvM+rowsdb/j6TzWm4cS9LwEyEC3tySIEBPkRIpUTcIqSTBe4+nn+/0ROzu9NaoWiRwTGb+LihB
9a1gQV0mD5sRAwuL/HHDinf63HsxdzOPP1SeAK8bJCTYcw1320AsaSYfqvDbB/dhAFmp43pEQeaQ
/W4G8DMU9Koq7hPTc+6DQ5rLmzTETohBuwZrg0KaLovN9P9xkHE3B+wP6k4Up+O9ZSbXjfPeDHsi
a+HXvXFlivVLzFsefgoF4qJFb2msX0L1PDW0SYy/8H0JKs2VS/LKylMbwsG2QoxM9GzH+Av5TBh9
OcNwNvnY2F3G+EthXRejk2ZgNqFyiGLIhSFDxlh8c+vq5Oa2Z3A9K2AH/42WiPbujchnZxZsgipn
zMSXIUUW+JJS2dJ3Uv434Y9TzBt7MOSNofatdwOP2WONB683QUOvDd5AK4t6zdgYhvyC710U9m9J
G8K7y7Dm+22xtXTKz0gVXCshCWDKIU0mnkTRSfxYiVRLHH6LlH+a+S3tT+ounaUT/YLD4Wf3w5FR
GUkJOWSpwaM2aYeIe/IeT5ZL8dNClqXpz8ODEvaexhRqWmBi4ojCJeoTl37HxQkWRYK8T7VIKUUI
F/1ljGutjpA9NBfOYmFW89kuiD4zH1yKmv/dwfBKGoJDw385moRDjdhNwKu2HJL0GKtmJU5vBF3I
1WaQmoXlKqFXVkvIv8PHALE7G+N32WRy1feYk4zWdx40XhhAumBZaghaTNFAm/hFkVPV0AqOnFUy
oTlLNtySzHLBSPZj4ZwC5VD1qB6dowNnsuX95jLeAPifMC2yXYljtValv5D3GbfaN54BK0dfNl2d
vi66IE7XhO5ZJzMoENk3B6KoGHuHR5GbJPkwZ1c9yQXD8ttmuNDzL1xmqi0WqN9L6WfZMo2UuuC6
LNndCbRNWptnTpECipljV65dqRAOuJ6po+PqL5nF0P+3sH9VDpgkb3QIbPiFFNNtZlG2aOoLApx0
RKFStZdnQo32uoIdh6khcI9PML9IMIKjbWWR67Tv1FSQo9jBONYr3S8nNZZ3EOEbOIoMpdkiPhTH
dKxFLQfhG+LtOsuKHXegJakXmwhIHY0JJD+mubCZ8+aeY3UwqdwofIY8wlc0gwqgeoHoUTss1uAZ
O+QYUwf28+ApwccSHBx9nwKojpbBuXYe1V8yiTNM7AOdKm6NZKulp7YRjczRi5hSF1ED+qP7BZM1
S4+hUZ5VBsfizjVz1jVc6qrAsUYRQ5wJorZSblonotbCyfEuxkTYRbi2Eh10uvlSQmcKFjkV4dYG
9NWsp9raP6ICpexbmFpGzXGJk908qfDG7zKEWJOuSQt8HRkC05lSV78pZB2wpqli/qQpGxUddRdH
rnicDh8zYb7aAYe1mopaHM7J2EP5gmHPFEEqNi0A6qzQOwtXIMN8CLtUYRM4cdpRtlfdqyZcT4QN
qOU2dujxj0IspCXofgQxym3/svaD95kuWH2XtICKMrxP878suxqmevivoguaEyWkAAgTAr0ox/EW
2gXRfqxGCqEnQyjxcSP+twx/FXMvQRgKMoaAFZPUO0uA00E2XrrJOoWBgwPFnj8eppsWK2CdwTbO
RSNGoTknMjgwOJB1zyfSYkrHM8372PkCXBKfu4+InG15Y6i2l9DlwEUwjdgFlRD8H4QqQ45pMAmX
EsKsWXsUsL/CAnpKWyOpa5A+TtmpB8kJMUlX904hv6tdwDy82ZQYUikKoTGNwSTPWS+gPKwqIRrI
4KUv5ABm3ADtxI+ZmHjDFYrtxhszdVVVF2E1mOJTyBcxXat8zxVh35NDztyhZXAMWhXpRtF84EHO
/ab85SvO1kSQiELQMl0TgJDZZnt5Aa/N/FE6ZIpJnvm0D8BDxHhNjNliyh5tLndt8dGRV8PVLa56
QXsgKH4tKhUbIRK210MDywWDrkFGLYvxEwMTSuEephFlF751zJxnQWZJf6Ggx/3VXKDd4SeOa8hk
4rqVGS4mfG6NE0ie1letGbYoBDW28VQuR71STujWtuJViDJfy7S7EVo3DB4gI9RHuEf4fxV3WVbQ
irDvmt8ZvpMQjzW//E4jxY2LjPvpF3tBcedW0XWmCRR1/TxD/mPuGd6hs/MkqN5gfk8YmdbwWsWH
HofxC+K4MJUZB+lIuSHi+gYNf2rNiyQFScOnELjBlhBTREt40C2cAeO0FaYc0h+Cdb0s9yW0/0So
iZkhT6UfFnezgKjKSZX81rr+FE4KZf+HWgBAAi188gAIhW9OEcYizjFWZ87AH5niUgVHKDdLrvmB
LTbrfehplCJY5dE55z7LOBGbMsTtyV73E06ZycOFyIoJ4x1Si1r8zY12DHHP/KoNw5MlYKGU6XC7
nzJIDxDCdCz8l5n09qZ9KWiBWs4qygehMZjG9JwaF0G359QrjR3SjHJ48A4EkVeT4AhWl0kUUYWq
HBVOLA2m2ALWRSExlvTKlMRUeJjqcndG+PT/x+fJEaeaWPWY1XKMm2I1SOgMmf32dPsL/rKGwXRH
33XmVRynBXMCDPCK18ZO0P8Ze4XnEQlqnSE/G7X+G1XVL8vgra+A0RdtoyvID0UpFl3bjAgLB/wJ
uyk+GRdVmTP0MXBZYLjUjH5hReu5bvGNNr1eOzUFgEz5C7ZU6NYlSW9Wy1g3fDTSW8CjUSD8xoyB
Z0xy4wcaH8gWCBr0Eg5osDHZSoj9VvTQOG9w9cBeCKj5weJ4Nb2vW9tYka5V/jIBwmYU3dNsnhTD
+Q4dFvkpg2K3gjG7zrAb7gjbtAy3yztAMnKBU5lbebwWHfWd287j2gBlBsszrWvWQe2KDGH0avlz
77dhRTLhjUVKfhErHBl6iJdwaPpGZXxJiE1qpz4T2CqVsNSidRgB8YklmYiUcRQlPKmmRVkbZ7tO
qMoaPlfpNO4fTGBXfF58Yn4lbHm4JWsGtF0cfDe9sHux203WOwx3WZNQmrhhh7jfzWKQED2jjsa7
icnSId5++aeIcaacCEgC9EJNwp9K6c5TSpBL+ZWBlMcL1zg2NHVzpzwU66p69oA/HWQRg2MUtzMJ
e0bGOqTXnyz9w3a6dRA/oKzbcf029bU74dkRGDjB1IwpRfnfXsPpKlnlboKUhgUCjDCDkDqdFRvB
xTtFKqMfp5yJd8iCPToPr7etSxTW75XW7GZ1QlyDjUrqWZq6HpgbS6OONt4f0fk5+YvKCBY2AGQ7
mlIeWkyPHrQuUyIqr4xJH3hBv5Hi5kOa1ZtuKa9pCrlb1TEC1cHKB2mCrFy7psqIm+3aAtChg/o3
Nsqmy4K3xnCwcnLWFdYa3N+PDmMXwgHD2ndShB6ZgQXhwJR3S9oG7TFIFvSbdp+rsMqpMdS82jmC
NPMF3QGFLLlfg7Sx/4bkNprDqgRcMRTEPQFUPnCQTRkHXDNeXD9C9WRhsLSE8r7pDmrITXOpuPBz
gKORx63DKvuLQG67kLxaWC6dfVNPWXOFMcQPzC1UGBiIQdW91+R5O7tG9Z1p2cuQHGVFzDU5X0hZ
bMdTQmeP64dnTOM+acctaaDHnHMgwz+7ozeQO/M4cDrnS/ztSOyEfmrgUZPykpbfqYQzQKIRiBWO
H508neYh3nAhFEjFqA+3NK10Axo6xxFlTR4e5y5k0N4e6vpsLtgG5P/UetmoKD+lxv4QB4H12TMa
MAwF/0Zu4IngdRbq1iZFgMPdIr88APx1cqx5qkckLGPnryHbpT0kb/ls/1frI03DfmdkUjtvOoOj
UYy7xyrxsSARyoU+zLyl/8BaSayeoEDx6KwYimnExGaW7VXx/CIZJzWSDlpvnQI8NoZ2q0QZWV11
+Rqqh0A3/HI8NC1/v+IuZaCCj2BvEeyJzEPQcLsGPeKMtj1xZn+M+kPfalfGrWIMWUYXCR97Oh1q
HRBePPPRyoG6hve7mhPmisJtVJGu9X7TYrIuKXtTG86Ulkh7zW/bOfY3ZyTX3AAailrEz5hShsjy
LgMbV9BdEygsNXTfLpO9LDzLcwZAZF9y1Bb8cqV2kD2o/pTRzDGejv7dPmRZxVwABXC0jytE7dNR
6Pm7RN7PffXnDIQ/t+1HKSEvFrQqCkG9jbD6xRlQ1JqDP42mN3ftUbMHsip2MT2vsFUQKbJg+J9t
Pq27WT2EKuimPrt4OD5bLDwsiCql/Wtve1DAAQ1yU+xROxosX8Hxq1LN69WHNcGwbm5hpr06Vr4T
kqGS1dJIFLdMYSbnLW/hiDF9xJLrICh1ooBe+uAaK7+GxsA3QhEq/SoQGbu/AOZBAWfBVt/Njo66
cORX3UoPnbmvsFmzzlL/MHvE+JuudKdrfQxBPzHTXBub4hIysznI7b73TczKVsnRge4IifqhbWPe
eH9NcK223or0w9qM5MAP25TMdNKKBhejv54RDwaqoBsukCpNfwdVqV3pLg1rmXoa6p7WJeOjeCHS
GlUpbsb68Noqr/PT2sQ7O74Z2R6YbCYygKmciwkReBAqBQfPjD10Y73CvYIVuAp2Qv0M56SFXr5z
1KuCynAHK+1g/8l/NSaHvd8ruyTwl7fUty+Szz7W9rrbYn4pr8KT0RwEBiRt7XAfQT1wHZJaGYlj
oIj5cPQo/qIznjbw7KFCLremvcU72i0gsGo7dy5q05IlQLQVmTwlEohNdB6iK3a5IQGfBPPQkuHO
4c4vhbVvbDTbq7o+1PimK28VMyw4Hf0KW5QW0i1oRuBX2gs0GplsScPlNTBXvLSI8yBfy1u72y/q
E04BkaWMXHTmBuvK2TT3+JKOnvILAGt6UXghilOaECEhNTMlPxxQzjzxQcNNl8+KtSd8vM9GOesP
UoCQpuB1WzA8vBAfrKVvWEwQaIpSJL+OBBSv0nN4ZmJFTFXh6Z+FtoYTnW5hTvDZyurI9+ZtIw5P
pf3Cc7V3OJVoKQAhlecK/F1bDVuNue3CAP8qoS/SPWFIyhmP5hTpgEVoH2ysCH9nMq0p8lzIScUZ
ihOUGJqreqdl72Rn5pjjkE3HurKqd/1Nr93UWOtu9I2vEQlwLDrnBh8lmY5B9yxqHwsQEX4ktCrU
n147Uo/5TI3MGLIMgyD8K6nNt+ZwdWApDLRlLntOqTYRKO22YpoCZE4xFrr1h3bInr2PLd0oQRxf
jfDb3fTavetoPbdQKhBV0qB6EV084yyW+WezS55U8xRBGbjIAcGZ+uxw9L70/2AJYNz4qf+kfriX
n+AvqMoQK1CoxqrH0wP84dePzGMxeHFze9s2J0eChgOZwjODdfk99SvlqeEtCWg/UkttGJ/K6rbg
1Prm8hhEjM34qnoVO5kVSl4UvyUY/dJ+mDs2f1dsIQdItITDGwSRwUY4Bj7yJsEgRe2Adp8XCSJD
vxyR5tj/S3JXwTjQU275PtxOjSv6d29549PCBWoZOX05ivhD+GeHYJdgkE9ZQmQjN+ieNk7bCspA
vsYb703sF1gquvgRHiarHc5s8USRygKssXb44kFLVB/ajs+gkSkg2CLegnMI39WPS89QNvhpNNol
KLwg3hibyn4t/gBhinRrKHvsumDLmGRtcVm6zIUWc6Xt2bHBT3FxgE95erkX7FWezvzE3358agaE
7fU8XhUQzEMSYMzosW/i/sn6FkiuetAOxc/AcEXZ2+jFGNVT/mBPabokq/vhNWkRFx1yEpdjyJ3o
ll7rox7s9XnwsWhKxXljGi9hep5KOHzYH3txuE2GcxF71jcjK8CCgxZTT+BD+zFHj6F6zbUbLlAW
mERAvFbWnmtIkNML7MJido1PxTo3CA5KhrIv4fxCSdl68nRegInJk2UKyzdjtWUwtl16ah0WCnj3
BotS4MJsY1s+k0e9pFu+MWB3TjAfQn3TyNd8fsmmSyBdFdEw4wum3cLxfdRukvUqD6/834q0Hjx1
+vtoX+gHIRzEx9K6B8N7VT4S5Y15JWpJ4h8Bv3AogWTW3/kQSIRHt1/wa+G2R3FwTyWaRzy0+4GM
jwehbjjmcFAtFvfeGt0NVwn7fGbLb0b9JVVf0/y2gDpproa+3rzarLB5g2MG+c0BDvsJJeB+opol
VHpJ9sOftudSa4/cI9YmP+W3gdom9AO/Tl2nf8Ql49+PevqIrCfsi4rHwft9hTsF+Fnovm1uQvVd
5USWPZ5YJh25i4aN/creNNoDHSNAtNjNiYogcqUdymhvlx4jaku5Yz8UA6PM37FvqTtiJ9Deqon4
aUqxYMfGxIThR/NaGa9KV6iuDvFp8WsOQ921PONj5+ccgIq/osOhMMHOJgguzRe4v7Zvveabjc2/
KcViI8IC0ZdxQODCpT/B1vXyW6teU+461njgqsXa0vdd5ceJPx1a0I6T4ngggyqMbYnYFTe+5sR/
kGO8g+2Gn2mYfqup7HKYzuS31lREuHiHF0P7zPrfUhKnbGg/OuXLb6d9m3DqL+MPbkTp4uOphbyQ
O0X9LRxv2PI72c8trn4+Ht1gvcx9OXGdah+90xuWH5R4zRaPg462Hnny+wIkTjJFj5B2VW0qTsBy
Zb7Z0o6jXyu2ZuGFJ9wlZ/efgTHqnd8+vuQffbMb/oi9J/YiwtYHjUmwtWEUk8G1MrawKB+0/Djl
veWEKVcn6g5GjAWhBjjvbZX9aG0pMhR/wIUBC7rFrdI16vZvTHaKi/I24pKDsBZLJS/cUnbEW+PA
2WUy/dwO3aEawOK9GaWTgiX4Pi6+grcovRbviAD5QNjwSThDnZVb9i7B/AoYccIR2taYe0MueLDS
w/4Z+4b+ORTb0vmLTOjtq67cL0RvIX+rV2/atcYeKfql8x/aNY77YbxSf+D62j8zzH4YmNvone/G
1kwV1zkxuEUHi2eX4oXSDpyBBztveZR468gfyE24czFAgrZzMjZIUhEiYol5bwv8n9Zyv+mztf4G
y3sVqism6ZntAdD24i2idzxprEkNRxIF8TQUr/WFEwS0ywFjIqGIEAi8nAG5N93ekPcpUdjSEc0H
OBCUSoYEVHSlZDGKpq85TmgwxC3J5YePFLSUzPCncjsd6uTfRGy8sraHLTQ03IgcZcN5nCYPUgmM
F+jagYGVzRYT3sQbAdvZhhQiV86P7I+LLHG88DPHc85eJU+KmVOws3UXJ+XYTT4gTRdP6zIi7X3r
aPxWCxFm0JK5yxibjluqwwI0bDIuYN38VvvFlrYye2beJ4w0AR2+i59mZ12aiY3qEbnTGWdip9fq
udsV/UZG4wVhESM+gSPE6SHT0dKBELhGsCZ9AtQdJ/vCvsLpnyHq9y63oq0cetycVgMQVbnN5z21
KeaslKb9S7flXspxyk5d1sTEfB0Bh1d8B/ZjwHfye9KQozDCgSVMFhKWWi40OlrZhEf8bpNZTt23
G3zcrxFhQPy7ARzo/5W51XfX4xe+4gixeo/L25iOMcYgm4pjRXfLk1HRpvJGzOJGEJ5MFEvlcu9n
JpFzbuT1Iy6gay7+H0pgOj0q83hVMer/kp+tR5E3k5iouPYP51/bX8A8gj1RW9KWHWWUW51vtx52
sc9HYH5S41rms9iBOPir1p58LyZEpa+2V5WRr3ymGGy+ntG5+F5WNbrcrdW84RzidmxzBKUQWMBh
6xVDv5xZ6pPg1oaREfONdaDi/M129GHDEy43v22TvbkBvLOw6AYLInRtzbXtXPLQ584YjU2O3iQ6
RS1kRPTaL1RAB1k+SewjOrzG3mJtoHT72nbVNcY89RNuDa139cpTK1dERIh3BGFyS4cA0Whk1M3G
d4djeJ7rV+NHzIdp2aALqkflp4wvOlbEf9kTbBfzf5bR2Szvy6H3433IeGlVvPMY/fyrtVz7r3iS
EvQz3fhi+ZETYNnT/HBifvdfoF02LSkZm1js+pbucYonvjr51Lfh1rpwvxz0p2zT3hjaJUJfSqBS
iwfMtiTtCPsHZkqHSNtqn+oz3FeYge/xQJGZtm/hI9EBANRhyKVucnvTBW+srgqJKDXNQMDas5w/
evvBPxAzn5LGU94VuPxo5bqLkn4YypdFZ9wjb0AdqkG93FckjH9ALHVwIbMQv+6Ld/MS/yh7/HwT
3aeq4hYJzI30S6msbxcZRGsLlULeFLlfsUhAZktxRdMDcObVEK7OfXHvFdRoBPrhUkKNDemS4xZb
XssbWSh4MhJg9zWMR+0zCO9gYCgrohKLoMdc3IutFPETB3qb4ntmFge9PqBO4nBT+xPBgzPGNQdt
5gWfqvQa/LTxY4wfcDrcpdzzoPX0O1O/lvAZVYg7z47y1VjXQf3iApyTA7yCpD3wh6P23oXPgEb+
luIQRHAdkt0dN2N0YL8ilc0ZYhCSjdaKmiaIXprpNvDGCMuAt/1mK+9CLW7CZKNjAl7a4jYSdV+4
YmsIFjbRV/agN6uitdYcq+5Lr05StmmYKwcewSRZi9p3YwcXpDbo66u30drlDZGYK+2BNcV0HCSC
UlYBtC9jP1DBl/fB63gA6EgwF2ogcqW481Za/xFIlgLTqfNG5dAt/zBUEVROE15jWX1O3RnErEdj
TF6QBZNZemEiVACgi+m0vYOTLoBd/hIkccSSuF4yoI1QZEk4xMenlnmqJL8JiARrxXwi+Pa9Sffl
jEalYlF+wkZbM2uhJ0U+0qwFCpaiqHGwcs6ZxGNNCgg5s4H4J5AF9C49nbiQysXnErVs8UjRMyHa
EZ4Hg53sRyp8gaCCHiIQEmCExBBA/Mddx4YuhKAuhO+x46zBePH9QxyEXSnsOvJmbZEEK0xrMTud
mQDoMCaF8xWorIUHvk6/NqTbpo9vIHZChAaHmO/GmI7fhauJJlswXsAuBtKAsz3Xb9HDoxAihNnv
Da5afvvkAzQK+SrTCAM9CalV0GHydK0H7oAiTqg6Aa+wVoEO/Fah1cGc3lY/l+RJLUcYtPwASOYr
NSie44fUn5X4mTNdL7gXHKhjfFpZfvln2e9D8MZjdvLfOrtxl0ETh/yISFLMxxImx5CaGbAtGLAC
m9n8W3saAKFvdLD6YzZuVa99Rh8ue6Q/oj7rRstV4GSr6pVX0JjXJCW+D8y0VCu/TcliYhBWoNuo
STWQhylb1w5xNZQ+SfVXZOdZ3w0lvGpbOcFW8/vOoLK1VhqCGR6oBjo2ISaRibeDioWzUPKp51DG
Y9KM7k7/NwEsG4MDs4nMPkSTSnC4jRyVwvAmXCoifZ1dREMO60xl88itc88SHUkKTWQT+5ikmcI+
Dr3ikF+yMsR2ggMRoKpS7pgkcGL9J79X8hO5y0zLwhaL2Ql/TPtPyJG5WxzoMFhQ2iN+eHcpJA6J
2oTFgXJxRJ7yy6AUuBDAEfmXLjEUZ4oXMvqQNsP4aRrqS8oFMGfqRiC/cgY4SLNLX6gTZ1g42n9f
v2yc+0LsjuKc//uv7F3By7UIGtRyl7eok1qUGPu8c228xEcFWmCwzmAhaTWaLcg1lGOCKB5fWTc1
ha56Eb7LZn+1ae3kL6SmFvWvZV0jVh9rVBAHEfsHPTI9NF9h9pgBrRZojvFGDU5wU2Cu8QYkREJz
Yjwa4gkXKwd+Y/dM5o7v/R80B4bFsxAsApQOA4+a5dXX7RbFAzoy3oYrhMQkHtbSCHcfUl20VpHj
DX94vQhiKyln66oez4K21xJ4yt9Clu+LZE2BSAlKO/RwsqwmeNB5eQgFSRoeNcZHqA6ZEMkNV46z
r0d9F8Gc6Jy/obhFaOzL5tWZpn9jtNxCCFGVOlCNKUAy5j43Q0+BnSFRqXalfi1IbDEnoS+igrGL
U2h0bpTEHpBywtB2ggwG8HAerP61whZG8EAVyEX1Iv9LGfAWoYqrPjyayOxfhS5WV0FKoDNCbeZB
AMKJbycSTC3qvupX5P3a2NHD0FtVcnwUDEEBh5e4dQt3DgsxvZT6aXa3pvzDIqWrIh4uhPRm9wQX
yyaE8zh2i1xd93zgCYgTQe+S4otdJfhZkbb+sTTJ15iA2IR2T0YB0PJMK4T4gO42Jxg2u5td/dLG
zTuK3fc20g4hBKRRyg96bn2E0ZEXWAdYF2KwydBbOkgSFroiYWtq1hm5BmYH7wfjn4L1BEYoaARN
o/nCEimmDg5+S6wpU7XEQRj6LztNEwAvgJlty75mKJ5joTuXqAVIB+3snSDQYYM0znhkcKyruBgZ
nxasJRE3LOgPNh7kBv4b+MN/VgS1EUTjosTZRkX/sqCULmeoNmqAlfR1DJezulTo9pocxlq6b9Lx
y8R2bgbIoasA0jELeaf/dwFNiMBTuLkZY0YyKS5Wz2WQNyj1WkYzQ3B1Isif5a8N9y5J4msh8sZs
AceOgYXMO2UhwGuA5+KU4UWFSpFxzRbhpwyMOqOmiaBND6btieNG2LvIPRWOfE3K4qIWnmAJQS8S
dPmEeheKJLetyWYWDgIKkzicb/LOIj+odou7GjxTU9DnyFIW97FINCjJhsuc5swpFBMHI95GhWMq
Tgheii9LAEIdYO3Njg9p1VIDS00hYiVbub3H3DYj2a6bZspfhfroP4NVuVqjeoe/0RMlAyiOn1WX
nzJD3gqSRGjNO+FnJNVHm59YeDC8HAqhRWFQyycv5eI/36kuLrbRiBoe8kisj/v4tSi/0IcidAKq
Fite6AhUCUQ7ngAa8AJBUyO07F0T/NRS+N3w/+c0d6aO0jd901hcHbgTGxkrndT8s+TqqTI0LMfN
RAiG4JMNirIzeAyNSSKKzTC4Ld2iDn9H6CoNBDGxsnJEKxlnQO20PmE9Vdz7WvtaFR968q+RDjqS
8Wr4s6GjSLBd4aGSCywj/uDSj6hwxLqB3HiJB4pu7KSVumYKovnCeaSO/4RDgPQwBOLODwo/dRQD
KgQLzWpQQaoI47U9m5c+45pUFqAQWJExeDJ4uHD54PqzCTr4j7VmXw1h1ATPDA8BQ78MsNrEz2iT
40M/nXJoXbjNQn9BdyXeH+unQsSvqZoHU7Ig/DmcukM0nRwn+RK8Yubr8z2GCMIl6ewg63REaQgT
haH+HZks6Gwxu2QhOA1Dh61jBkcdwwm1jkG/sdacrrIDNS/YjRBVEeTz18TJBNdCHHJ8itK8CxMh
FWiQc596j9KHYk3SlE9NvSJ6d0OjAEEmHe0aTIXwIzA6z24sT1CQhDPnCPFIOA4ZGtg0ZztKWWjW
ISpcSbgyQ+R46Q3fwKpdRfBc99YudQZ1hTQfO6MSXRTGsTU82JntZUwpfwj9aEnKOzGRCxqR/KXX
vxVt3hjGSz1yfmnvI/OqKhbKoUcGjuIwDpey2WszaTsNX5Fpv8XL4C8DKsycfLC2g2aS56iPSPlK
zfVghdTJAXDCeNKHHHc0Z6X38wlHNShcUNbm0B1TD/MI7NAR8ICHwVqg9pFjIgCFqRDoaEjOjhQE
XxooaSNLBHnFuBfK+Yszy1fkI4DNRNYoMFjRE5QJuSf5PQKUjMVBHhEf8h7P4yHnAUxO6WXZw2AB
5/2fnisWMkttDWan4yEPyJz3xmeNfTz1a4tWUKhaCD4KGjwCR/kogtrtzLSRXTZezikTI8ufBmyG
FzzzyXo2lqMx8cWGfdJ164a6tGbNYd3mmgXzUMZvYR7CgNM30UeXoFunZccJ3gjqY9MfMgj9lNS2
3B7BkwEY2LkpARBml792eN1DUmtuAubVMXO0MgbKy+/ExTTA5rLGEJFS9SKqFS1OtybXs1rdJokB
SoFRY0EaJ2I0Y5fahLlDNQszAAkQ4gmSU9WlPxJj7qXB3QPlL24r28oYjxZ2L5klv0wY3C0MxSpM
mYWrS2FM1DOBG4b/hil5ZbuEYDewm4l2oWX4Vdr7oCHHW/odeQ9g5sqIl4LUbiDPcapiSZrIzkap
MTadRT4ylMM55rZJ1JfKas40HWCiwbJXgzdd4RpCsuLngL9ZWf4ueSVkiSuzHLk623ZjtHd5+a1g
Xpr69Jnj6MyAtX8R3lHGXL52jNuS5Qj5EZU8BpAqMgKMI4QE0rQ6vEes9k6tW4ArNOCB4rkZavGp
DsVPGdmHmazGQqU9Snc46l2VCBAznd5qXNfsFv9YzNyFJTNWS6EF74nnlvDMkOIoicL4EGM3ixga
+HoJ1W2X9hcaO9FzZaAGIX0XrJ616H+SOjuFbwOvrFKucj0fccURqZvoFNbcCTxURufwVqeFlk6A
XdKhUJ8VvftSxZ4QvykkEPapRGRA7Scp1ThThng548+6Cd8CJTmFprZvFKaLOYERuJrG5vhPmBX3
8tc0dkc5WRhRLxG+pvgQdhP+FAoAhlE7QNSo8sKPZkQ5rzevIirRan6S+StPipCfR7231GjMExgs
aFzHUXoXtE1xlHGSxz9xaL78xyTkmtIt+VhzKjTC7WOUb/EICtY22a89Wyc7H255ax70rs9XWEbE
8rFqpYOh9ZdRx3oiC5Wt5jCJteWtPIREdlAcOdNWic2TSBSTFKr0DkZTOH3nVXvr1fRQdfZLVIgJ
zbzpCVxRJw49rQ3OOXaPqZqC73T4tNVYKDyaOP5X4m89OTGpUvVDzbmruIbbFHPzFFP8tlC+qhbf
pUXNLrCzSHGyq7PcHizEW6O8IKuz75W9CdsIngvFBDVaSx4FsRjhJcpkxJtycImi8UhltjM4PrpQ
+FJmZ3P+cTo0SWq2K5i5Rm117vsUmtJ416b5EiwStD9uoEl6z7vdqPdnYQkhBCrKmH+ksTsomCsC
0MWxeUZId4TDv9eGCb69vlqPPAgDITo8i2ktHqfgbeacvxJSQrtwayg7Gg4IaqVu0p+WISW3VJbM
eJRguJhCuZ919PeQJtDx1CSNCHtaaVC2NHmYaeoyxlJqheinu8aqwfjpcxmNL7OjhsvCS9oPhGlJ
PgXcaKChpVzINE+u1W2uFR9y0rG6aMSrjkwihjizcxj64Byh7hJmPRXmGTmFNWlcCxY/Zpx4Cwax
g45BjC7hStAgdHP+ejH9V+9NHzAQxnjYnIjbTH6GY9osD6n6bevgoOTO2o4pi8rgIONELbXpXjTN
GRBHlxiuGUjbEK3UEuv/Odkk8mtGxpDBwSBK8pYEj6EOD5bQfNDMDVRh5LbuafN6N58mr6yxH9Km
X/5nmMa10sqneQLLoYNQheiCPAqNBxsqKBsd/WCSbZFUCIVM+dHl8nZKmepVC8lE5MQ6QEQlQDVn
fRkL7fWt1rKLpSr4k9Znm7CYqUMyqmFvNeavchJvCL5GfFHJb/X8DBMoXxkACb41HdpXVa68JnzU
KqnRLAgrJ2JoJNPTZH3m0KzmezXRt2jmZ64nO23AbLkauDqWixEY/+QOkEc9TFsbMlUQtU+jMX+y
pNp0bAypdBDZGjcxvjLhG8F97ISjpZ79dwvhHOGYD2qrgaDRCnokDt8lq1z81d8+1P4x1LKsgjeG
orPmgdFrVsty+B9N57XbONa06ysiwBxOlbMs23LQCWH32Mw58+r/p7y/DQMzPdOyRJFr1arwBo1R
f92AO7AfnX6p5m4dk7a0tBJ1BR3DEO1u7VnJZ9SBx+c8wkZQIR8vguZmB9N7bVCplm5Jj1DfTE6/
Gar23ZlwxdObmkkSUwxzF4GtVg0HzCtiFdj2eNvEw2jXEjfP2tjZHqTEHN2PDv0cRgcdYxVFeOaS
hTpAMhP2cQs1RTDZ0JvCInuIjQkmtsqT2tBeF22OohjuAgJX9GlNK8tBTFHXkYDMVyHxvYgteFUP
QLOjeksw8gzxh+Q1e0km5Zy1yF0FYSWeEfJ2aW/dQgTSEjDXeAgjY54k6P78FFDkRDwd4N2SqsYL
vJemU9BiRZvV0Z98mlI4R/+1FVT1ZcQYe11nwtuItynDKqaBGP2N5+S9S7GEA/cTOgZS5M2flm9f
0KanRpCApc/z1m2zpzpEN6hbO6kBNGPfVuPbSK4yF+hMDz8TUqaTBosmQdjAbP2nou0eiTvslJFu
XnSrjRorpjK8JBw4pRGsGHyn7LAatSLbfTZM/9RX3bONGnGRUSvM2tFrylMGcd0q59dMcX40p1sN
RbSPIwQ58VkRXdyY5KZEdiim15TpJNN589ym5sXL35W+vPWIG0Etp4lZ4K9ju+4pS2P62QmAroxW
TTkxwsGS28O0t4G1hDhkAFG5fBLd4KyM9pFbHePUX4e1mF1DGMe0DXhqS/cDVrFvaKchmF6amIKt
Hw9q+FVgtuTM5wZC7kLPRTeiOfTFWyvdsr5YDS0ome7bYsyb2vm/zPIWhWOubXR6vG7TNIyeu/JZ
9bU/eb/RrveFgyODEl1birgcCIbum/cwaJcT91HLf7sGwHkGO1qAyg0AfWehMyaFKHw0Vf1dAdQt
0lKFnq9qkCZtvI5NxhuYN2GQiX5ue5N2GXlrKL1GYLCTyVEFQsukCe1AYGyYQWGmJZBXzfyhfd5B
8+3UQ6aVpzmnzeRry1T/DdEbxra7VqXWQbc2uTbuElWQs5e7u2Kgv5mOX2PnbeqqAIY9okmRvmtp
tEewEVwKrLbUJU2JI/QcW6MFFsdOUxCoDNIv1I49I18PHjm4iXZf8TD69IC22CJEeUuubKCZhqL8
WtHlBtZPw9ye4JBsLbf+D0bAlrCI1YJt25ey7KYF+MObXqQfg7RpoOvnDRk9fd+G1DOYk1dPU8LV
iJ5qj/dQiL+Xi9+9kTz5NF7CAvvlSTtHmr8qmv8s3GKEbex2tP/j45QbL34k/UXMMYwOg5H6WOre
J8oDlEA0alv8S5tgO0RPaWj9OgPKRxqjV/oDmYNWfPOS1SHSbsk5coAsg3cNmUVE+KpoZbtXp+4L
KPMGIdcXzzWRWR12/kCGhB2GPIu5L67YGz0ps4KS26Gm/Uzm6/GA0w7gT51cO2aTAHBrsEv+YQjI
fOY7ZX2kI0aKlF1dNx+hzC2hQQcmKE/ijuX7C2d6b1M8lvr0eabDxwhJ/U+kxusOXb4yeJJSjgpK
qBBwKQ7JAD3DYWfSDpAKL+cw1yldfWh4nt6f0jl8x25wk1q/Wv06oxuUWuZ5tOKzPcXfs4+AM20+
22K/q/ZWDHRF/9S2X+ygfEfe903ePKdLL4DhfPCIIPUmjQISqFKYriD0mBs0WKCAH+UlKYhKB91V
6HUJh5zcAH2tcGAonnqaRucAACJUun+Wl36FlX1M4vZ7IDxHDLnn4K1AeBUe8ErcsCY0a7wSp1U4
AoN/zGjhyYGdJIiNQZ8GZ0yFomVohhhQ/M3NWPrvFsKBQLivLO4Xpsy+bp/TwgXcttKcfJ/iQjt7
SM6OubXt2+Kqd7wmPVQYPFfRLUF6hfDiBtVrVCqHNFKXFT3zkJS0x3B17A6y50pgNU3ob4KDmMTQ
1QsQ020w0bbSNaVg3ftXEdT1YVGHpIstRz+tWto+xnsEJzZ7i4BGEwwojELvdTSZg/HSiNooptBL
0n2RBm8Ihb1EofYjaUbQtwA8nnwsMWPPRy7K3kFSAEkq/GlAfEhPWzDBBH9MzEB+haZRpWEZQJti
ODdkJQqcNDiutEGOc1ZfmCHRzzRA0UOgbIRoPdCWamCCozmTn9X4jVmnmh5NpNlbsGysWnr5OC9e
BT4cATa3aLyyW4QiTksE0wiw/RDS4EDQ3zebu8QnuS6vCD8hY4L+bEoqYIAhFcoLJswYtD9nmfG8
9eDHitk9IMNiB/amojHURl9twHyIRWqMgOwJW6Ov70xdeajj9EZslBwqHqcTzCHWA9OK6hOU+lKI
5MzfWibQ3GBQ/QxLNLUUjXtMJITo5/bayW2sXRf9FBrSS1kZQFmLjnnxaY/Z1VS8s5qHzy7mSeG0
ITKy3nt4Dd12RvFHr/7TM3MHw6lON60b8KHmzkD9MGyqVeeg3T7Et6H9hdMuvtlj/G1yojCmRTQH
7TksSbf50D5GiJYVB6VovUyP0TcxacsvDBEglGBBApcKIhbnBB4JNPH+7mXO+EtHaRp0z5lJxHL+
rvJDU4urIAf7BJhrojWE7ArQfX+QY3fxR18EXj8kb7P/SU9Rxq3SBXQY4RREEQ7clTejYUtqEZGY
I7VyQMhWQmw3orPGhJL2bV2or7KUWBg69Q3SBisrw5i76k+t9UPTo0fvWXY/nNpYR4+dhxjmeAm7
x3BCFBkp0klHoJcGkMQz4SrW2CE3MaOiTDmF06WZr3kD/MDGOozcZYF0z5QMl9z5wucXuoU+jqeY
5EgGKGJV0yfbEUyutLRs2AN8W3Q7dr1pAugnEog9LN+wQy8YQbyhvzNETMrfntmyEDq4ryw1gcVz
Nzlt+VsERmWQKqtnYOI2Mhvmage8sJ1Hb5vryLzICCm0UZsJL1CxbmOHsdiHlWdMhLd/9z2AIUfc
5G2R812b+lmUXMPu1jLIL+B2GHQMoAFCso9wxIIfk+KWHBHEO+NWd2L1hz6YjZgUzgU8VVSyJCLA
WYh6MQWVAXHghhtaLUIJG1GWKJoHD7VFV0mYhgbALkI/ul8MrCsmuz3WguZTWb7rw6tJJ4HWnzOK
ARjpMNOzzE8/C4iCLWYIYvBFUmNrP7NXkBP8Zyf1gVeiNhBawLo8ApY203M0aEfhW1E2O4akWN+9
CjZT1plM1mvojAHNIwvKRjv8JiD12wMLGcqhfE+tuXGv5PSqodmr6BDSokXJ1IqirRTKVfsljyiO
v2rQ19KWjuf2EmTemYmtNdWbtWVsUfpgL+u4EEsnxqnfIpCLMmvgvVDM+v/kFTM09jwCJnGHlmlR
V/z6EJYkYLZIha/eIudV/eWaBpqeevsQU5GpMLYQuyV3EXpRnAVX7rVMTeKmgJTx15UflH8jNi5Z
WNxAr0YVqE3vVw2KbePeU/x6jB/qLR5KrJSX+YgyiZP8DtXNrlblSEZIF9CNLwRiuEkKagfcnzp9
bukuM6sfS5uZnrGSQzwIImUpjX2Ztv5taW4bbTCeIZ9ROibp0lka74ZpX0Sc2k7cs4xGzUhgKjIl
Ez3AY6uVWJ4Ktxr8qTrDtRpuvMeIfjzQTwa3oBCcmC6AeHbdbJcxgPEBR4ioI8N5bmGlWBiSWH/b
tql+KvT4RPKKcwZ9E44rvoINJ25aVckbGS0TfuTIfIqL+S7nhEirKso9LgbEtDkHmUMI3AE0gQjr
h6jMidBpY3MaD4iOpy8uGPYQoUGwZQzkyB5k7CELQqHiFctrGJTUd8HG8/SrEHA8Lr8BGJ9E5QHX
XJw6PVTYteeYiZPMUmghkCdpVCz9kofFTICOH4AS9hTqcUd3qI9DE0shLJYFNAU2Jki/fnjS+t+/
bG4eT0g+1QF5J7SgGrk99L0C0Q7ivZjHc6+AmzCiNDmTXIrPZL0c0lswHLz2FHDKLdQMhwVuxoy6
yrDt+79VpTM49HxKTmj7vL833OH99sUvuzcov1x6ahZejxoQhF2LsgfDoK041XEBfGCR/fJsJMgz
po/Rq4zeFErUgS6egbDirEobONRvUUBQz0Tvh311mHrwxYxVbTrUcf9gGuv9oNeapacvEaQXeWOu
urD/Q9V4hDrHupQWWB/TaguHVWvfanJxrD4klKDxqDzoryG4RIZE68fEyQbNK6YL1VkABAUqFg0m
GkJ2hCM+Y1LkYAdxZQEzQ5L7BaDYh/MTKAl+3oRjhACAi0Db2uqIcqBQCwG9WMu3JFJzj9gkDK+a
TNvb+VZS4PDig/qDVMwqHIwzkbxHitJ804Q7rqwU0dih9ndvCHEMCik9XLAD8DzygpLZBq2S6SDP
4EcLPgH4tKAADVUY/uARNMBxvMpKbpb5ZdX9FaNVstHtDOKz79SzxrQ9YKtaAqwBviwnAgkanW4+
Jg+35I8uIITZ5VHAnGzWoFo01O20gY+FM0HD3qTw7QnBiiL052tPnir5aAVuxG5+cyB95YueXeQs
mBzI/geVhh3JZkZZRcuHRh+hhsSML8U+tgb5Z2Le+IM7IuILrYYzpffvfPu2pWZHhwJJyGw95l9k
WGxhk2RBBr4JrTb+D2f5jGrDCHOfvxQxXPGow1iYjxXwUmPfpGWI2jW3XFW56PyAmBsZX8VEVcMk
U6NpxmVJ0+miQ3TT4FAif5EjGYr67S6lL8A4GsxTjOyCo47rEVgA4lHriLxevmcfwLwqtWfxHJjp
wnhAThFrZ+HUV0AlIYgU+Q30LKVdRDGFhgrLUyj37CCBYyFHxgVJXskLZSwbuHteL2afbAEP6EuS
fQ01/ZghPwQB3Wnsi/IeNfD4YOIzXGuMOFpwz9w/ql9vZM/xAG0K3uwj9yRolvRk+8DHoIkpnr8C
McVDEBybCDqgpoZOh8KIWrL5zJ3YGLKTaP+giyrxPGfFkYFXsF3b6CIBlCAcPFrMB5Ejn4ML6TYE
ej485oGWOR1fgBbogkZMc7nfbB3mADLtnCCxBPoTiDh2ZJU8TE5A4HAaySsHT1FMK3IREHbYYukN
zmlfjrbVq1cXhrVoYU3qk2WBcj7mLFxEN5AaQXyOL8UX0N1zWSXkM19pIJgwVq+TnzkkGutJBzuW
gpEIQB24cbs1UbtC7k6+bwTybXCjPYT0JSRTvqbLKdVKp7FcSXfWTeB+vXOUsbdKlEVDYHcsVCqB
w7ib8fuYftB/YgIAtqV18RxdR6QWKG4o81cHakeetlyigz3OmBEp+IIkNB63x4JNBVgs4PXEQyof
kSGRZFYd6+MEbiO2f7qxw1/qRPCUTE0SPdy9tB4ASf8iv+9Atw3QyhHIx5RCacKkI4h+G3xlpKDA
WqlB9lISiT4Y/zlKvOMrymPnrG+BFhBN3mMiQwE5l1wFXBLh3sZQmFMZ8y1cl+XwNmP4xKxwliZh
jLCFTCqOkFxVOP+0BkZmKJhJ+7R9TNatoUxxk2OvdAufnU8ZIFcYZ92ODDBs/s5/YvP/IiqJ4ipl
tCiRmx1jIGMIURJzB/cX8QmPtYMlavor+SxRDmQiZywfiZ682NcQXyXISBYDwBAKHpki9q5oXRPb
TTgcUPr05o5lOecfUZ0SS6Hs7bQHuVPc3aTw5eESGDgZ0S+H3g7kiiad463kFhF+mxti4x46Bi7z
Ngh+7FmijVOKbgSqclrQ3w366vIk/p4IXEvyYJ6vJ6JbdfueOO9S9EidRyZCTiknBUkLWXxL6kAF
Q34vnTYVlpWhBSdEb7gHoAY49ouoEpqmnSk3x2s3Ba4ng4CXkM0QBu7QwBwh5bHQfg7BVwrBXsuy
PUJAfyplxjAt4d9jO36QOXR5MHRGyfZbjfQG7YGEwRxqoLZ584c78/Op/oeUFeuuRkxWT30qtU1b
cahMH6V+dfjQ5tqGe7V4y+cL/cmA4rIAzMtu4guhpZFEJJrM8VmJCi0FHr9ejVfrj0RCdAFIWUN1
C/G39NL26Hmveu1gQF9v1V9JjGqk9sZAR7u52JYg/pURMVL0XSWjqzQR35COBYbtvrixw4DHE2Bp
U2pIn3Pqb1IlykK1iIA5NApQZlr9IpT6IpZc0xl+BIKbkYclgfJaWPWFp8+aDNqH84/njOY6Iqvw
qXP8IpB4qyFvvpYhen/rjhEl+wMgBpGL1IoMjJKBpShpPjPk4MFclsyKNskYAiUAc2RYjIC7Xz1Y
2S/YkO0JIDZdfaIDIVPpcYXA1+FBmsCJSBODoIgAde2cOfYcHUzplpeRPeU0vSVYcZRq6XyVI0ke
HMekYWRbCO9Syc345knqIWdcd6C25Xd5QxJ9hNiXmQAi0RMx3XzL9bIzLBo1k4ZPtI03Q7URXEBr
i9kwyU7k2xsyG8HD/llxJPoupuRge4ppOjehDWBvQWzDlMjGswI9bELp9Go5BwKg1uwt+7kZnp3N
hAYT4QKNFkEIonAHLGwh8w/LGNEVuFEViI5Kp04rEjtqC6Kb5d07fMrkS1cOgMSLZNEqSIac7W3Z
P4R1UUHhg0Bbcb+lmrX8T4ngFg1XzmzFjs5kFASKAacREme6RvX0O1f6Exc93jz3vaoh/CQLntsM
mB4MkJxBxgFiBEcf+it8RwkdWrVNBnqhw0r8ctFb6iaWAno6XEqlIT/ChgYDHNZXu4tx7sHP9QxE
hHDEYfTXeDdGoA8coAHlNPlf5//QqqGRrpC2wXpRSeGxUdaDDkXZmxT5BNUqS3esiFRAkxyVaDAj
CrrQ0ZAlXPAyHVFVeamYPMzIswL1oYkLoow7kTAUlUM81r9auIRoTZPoSQFLGsuR5HfnIrHvfL2E
Hryh3xGu5R76/IaDp6ws30Lb0XeSIjmL/7DOVCHpb4pIq2Ywjk1hOa6omdjvdsmo25HiX19MwGTa
N8nB/ABdhRzfAorfLekdGDmB/cmsQNDkjLBL8zfDRaPNNvTfHDpzeBctHS+9RFQypdRNEL/VmwN4
WbJVqRK4ekI3bzNG1Not8mvSS2Dx1ToBADE0jk3AhFJskRdZyhNLH+ENTsqalL7jWDO3Y3IA2sty
YGFQr3EEAaGQ8zgXiEOjI30iakJjuxXRz4qeLW6K1meIsBmAzNTOtqQW1C+t+h0xAnWavxyqNek5
WrTDAXsH0scWbzn1TFUlAKsxuPWgrwbgfGCD20HgKmceMZ4D6EGhgv3gwPNKmGn1h4jR/K2dEfHF
gvFQDBkwBA1PM4sFzvdF2WGRgkmiHuBEp1kzAzIwAnJfJtfhm0m/hVvEyUy+a1vCZ5Dg3LPfBpQV
pEKWqhKxpOLAWtCdu5IgBdOdSQcLTqhi2BXmC9mZ7e9lP6B6kZCEg88lSErmi04ygMJ/FVNpOQZp
RHOocRldSMtSP/Nc/5fTSJWnUVyw2ojIkE7obxjW2WjOtAPlvvLdQ/9TQuq+MATpeqMRxOFrINaS
PmE1xNB0ouuoUZ8N+GIhkhQaDKCqe+txhqIuWbYCxmIhE4fZ83x8jn7GX6kBJrt56JDxufszTjSe
BSZ2/pONB7ATYoCAwwpCMWi+JA8HCXQ/YhrLDFJKv4Lnx/pRuHEWetn0mLRDGI5Umiw8sPOC1OZy
DZsO4ZAtjfxWeXSbqJL4asJJICege2dZKLKTnpdOe8yxmWrhHDo/FMW2cfMVWgT07U3bQE5P39vo
A3ZgAOnYkZEQTcHpSo7AUomomqtbE3lLMmyZMfAKeoAsaFIaThDODikigOlLNVKaZ/QfwRqSArEB
aJ5IaJBKNF7XFuLRd3GaI2Di8ORg6c4MgJwvlQKBdaOOd95XmkAUtS4reta3AmYcaAw2FUwpUjCF
sDY119rasf+nwV2RHrGXBLzXduMKTgU5IsQP7rwk/AVzGJA7GMzyXToGe9wDkb+R2CePCt4F51Vt
P5vlU4gey0SPyX+YXJjGoDIzYYy6dwVmVhf/yPLlNjEoQBcd9xCb0EBp97+0asp2swEh+S4hhU60
eXbwbefs1W+Ub5LxooVHtkj4pCXBLUE6mpXPxjEonJEFIKLkaDVxz6i35GYSreVYT+4lFOaChkQS
CgQ4LH+QLObJY8dX5c8hLBZgRGx+jhS8XKUCQcRvuWDtD0AQ8OelObPq7PcJdnRu7nHqkzYRRydp
ABUWT4tPZ2AIqwo+GPTYPt+746FXjo17KpGSz866S/odPEjsPRnqV/j0wROqgw+9pe+Jb3vsI5s3
WRvNCw5JU25xu7HaglHX54xsDcAkaC/rDJJ5mMKGbeG43TPnybEjjGPPgUqt7bhLvyaX58zDUoQv
AC4zqOqlGqEVa+7auluVkfbdIpWFWBgGFk2xLG3Gs6xrUOPNNmDIAcPEAW0jLtpW9KmpzzGWFTrI
HQ7EUXdey+h9ZinXLbLw1qYPkAqFQRhRcVuhec4bd+04B4WDadDYUs0N/2Oy7kq71XQdjPlHQUU5
SULwwIUsWKEPJSPyWrDbmSUNGIRn0QRg/Vx29PRrQMMETU/XjpPogRr9yvHu4B5cJOlG1JhqdM26
Wyn+KQNYWHJZH9Jg1GlgTv9fAqeA2QtCTsHyhFavxnzWAakRb7q7mIk69k82eOvRpiNGBjYU1qbE
5IBmmynwpECVtLFtnZsFrcPTTbRuHiFh0UBP+M+4Eb4XC6ukl9U1vB0ovwG8VBJEV8rhCkSTHj/C
bO+E1O7pI5jyRSu6i3Jy4xhsoVSY8dX1++RB8TWYMKFJYFz8/DQDJAx686eUFiuIfmxY0xLWLtQT
YC8Ln3Z+AgIuJKAYWHUMQf/DPlRF+ZY6yoCQMiPDxziT4oB+Puek3GAXou2QYdtoohjRPKLcelZw
LxBNhc76UfGZFxP2oEctFyy7n6ABrm87858drBo5f+b+2E0vXT5hvNrtmlxBrCPGk/dGL1ZvekgO
UBGQcwEh/RhBiSUgmUF6bkuakNJFSUHTJZgeBlA4FPU5S6OXth5XQZvtQjoPqWbunKG9pC7SElb5
yjpg/EmjfEsxpxUude9Z0wBAqh0Yr/1Qu4c5ZCuo4Iep8wB1Vh5fvlo2KZgoYhDdg8zBoJCe8Ewm
30fZ2UHOMnfpf5UmMF4VpR2yVcyoFWKqywzKhSJkvsD+wVfExeuEXmeNgZwjBHu7eQ0KZOerp6Hq
NxNMBRmSeONDLd0PlyjuJb94faCEDGeUB5go8KWR6y90E6zNb9LSs0rXmoHpWXdTVTpFuGr4BIRG
a17FUhsR/m0GotsDUAVSHBAPzTGLFiqAXbN5/fOVyibkQxy0oai4nXCnug/w4wvihSC9ZwvlASJb
aDEmxr9sH9O9cADH5tQE6UPwlUkKoZ9TsuYEBCISjbgwxicBp4b4TpmfXYwDcob/WcS8saNhxIEz
YgwxNO41dgb0Ufxlif+mLWwHXNYhHVxTJHyDSjTDbiC0ndBdp6AHe8rPtgLOmtxkANgBedep2WzL
W+u0TER6Hc1fwJXgwQHyIUEf2O0xFkodz06R1hDOnlYAdl/96dJ6q2j+p8f9Hg+lVX9nWrIzOLUr
tC1sIFzgPXYpuWfc/LKjyI14+h4a+w0KtiGZeH1VPPNiOt1LvNGg5XUZagllar6MhLEKZ0toZHKd
lQU8n4yroMXIsiLitDgYeZw8eXNuiZzYFBAKi8g5muwzGkpJ8prU78X0Y+QYHs+3ujFetYrcUYfI
2z8mKahr7dP16fkB5UTLM/EgD7gbRf/Up3mnGZ8RDalGRQCazx2obZVtmw4X7tzAxF9iUgSRB9ni
fU/SoyFdXZCDtSaAwjZY2mNxmn+xigMYGm0bs0CIBgkxMb4xqCbigDZ3jAgPwCX/c05/ZWCTPozx
rDOLTSd96YzXOoO3ClGN43NuzOdQJmeUnGSqaZAfLTqnGY67Rd3vSVm3MzuOgDAO+sY2nY0Rp2ve
ce4tUAWASnjCmQl4qmYuCOZ4NDb13B86wkKBi15AfKYCcCpvURloOMGBc6kffN0DYs0768awFljT
CGAqyOY1UtFPAh3YdCiWOGwiAx1SD7tQAkOCnm+apNsiJM2s44PkbwgJSp5Zor7AGHhpwMQGAr9t
ST8oLcI+/vRoV0VEeL/GSkH3N5hirPz+6IUp2I3qQNaQN1SZVfhK1Uwk7TczZg89zfcoBvSC4M04
fELkDGAo2KjYZsqVlL/y+qcO25gYMZvesn50DENpfGENtJKok8S4FOvOBXQWuloPTiuAT8U2QtFF
YzuEQMMbSfD9Pb7s21rBc6iBlGUvWNAqIjQwchId5xFcVpFTUF5LHxUPV+V53MqgXEvgZESYg+bO
gYMrpU3MBh0zf+Yla2DSaCHbG7iOY7NUaDKG4bSUSqv8ESyikh4oHV2qr5J4xIBxTUnRG/FatZsV
YQxX0F2ufs8gn5B8X8xAvxEjXyN1ztF7Iz0UjHDE6BDPUrWZb1Kq+ci6HCZ8RTxChkABioqRZHql
gJOzjqWVoDo3A0HOQUJaFZfg+oylzTP8JlAurH564/uIRD6qabhSz3Aa4Jjyd1hPyj4HmO/2vkgh
mzVIqGylwqVv+ncxdLEUbRvQHK6c7GDTEhab6arKsCummiMANkDEQtotg8ydVAJslIvQjKrGZ73V
NypgOjRB4NRT+VjOpmAqqJE+TTgLMAmo/WwbatCzO6ZtcCyge/kEXBt9vZQGUUPeIFN1ggf2UmIp
XgA+EA4g8NG+o596Fjx5wiXb6YeivehYFBlt9Gr2SMV/a++Bq++zmYwfoLbAf0JOCh1L3z/UV+9v
ONYTC1EvtpI1KDuBIycJMj6In3Y6hpiGfZhoeuhXTIJfs1ldNydrNlclzGAXD/CcZVXQgUPC8Cvy
rfdZKCEFmZjPtIJcBeVEsaIfGOPZgXPMdPTh5gsnG4BKRMvI0wKb20YTJcc1U6VbmNK5kZKyjP9a
oy1zEAU9VrymK4tOEQXTCGqFPb/S2/QyxznTtxGVeHR5aeMo4DPKxn+LEIqN8Clw6CnLimH0bhLB
SE3V0tsYNL4sL94VgA1INdIwWVmF1ONWCk+73FZMFWrQ7GN166ptg5WLHSZvfow/mc6lTREtXYaW
oJYLzT9loijD1pjx627mdB/U1T7jMxvEfsjzvLnczzMu9f5X2Z5ain+Ts7+P3U3FnJF0aZwM0BI4
YQA4IDPtKT0NSBu2Ut1rWwVCCwJ17FcpW6Upg9cAc0uVGTXNotLWUVePt5tvUou19S+PIXhja0vu
787RroeKPrNBfAObRvPHZJBbKAwVADP3hr8PDSZ709VQir2gLiKCbWIhfAEqPQiQIRxJzR+R+mt3
6A6wwB1SyACa8C1g53hPzvwhIOTMhklWWFtAyAiRQAoh9addII6nEonY6EBKh1X0X+ur+8bkSOIv
oNeV1iYli/RtBhHBvTJ+huyzoOsDhuks4YM2TZFiu0vrk3CoVs3RyAE9UaNz26uvyp0w3mInhjcV
1L+HNWtEbs1pPY40g0eaHdzHARZ5QpJ1q9c4jJNPwdcjXIMayUl85XJNOIlyUPsV7E9sIgt0q1kZ
bbgS6POwaQAqZXS7LYd8FmmM4jqPuDoSV13oxWgrcXZwp4Rm1ItHByk11a48HAHcSdygBk3ItAed
AfzooU+BADdyr+Q/0VaGkj7NfDe7uPKF87fYRFiCNJNbz2WzfGgix+hFGQHnuhKitbQxQlymXKS7
1nX8ggSS7z1L+hgLnKB7GAni8SwlwdOnTt2TKZobyRid5MfQxiWjxAKLQejqowldqxhQ5L1Lf3dg
tQA681VlrZNzEBhobSugf7uGx538KikPeMjfJ9ytAybQf/eY3ouPUKSJyBMcL5qkw4YulzhmDXRu
e8ZceIauQu0d+9PJwo1w2lBODgMahN1CRThKxooSvQ0vZLl52Poy+CWqRv5r4NEEokeNVBqib23L
wyhoefjrwYL8T9e7uPXYJlnaXr6eYVnf2eRsXED8PlHJx3CJPoY8Xwv1t4FLVBFPDc382AgyqYm1
qx/FxwiqdMaU0PeAyx+KsEe6w4T8gMU9j5y6s0aFUG26pW6Cvp3PKrWQEn+m/i0l8UrKu+G8mK2x
cirApA7GcgLFqh9NuQlj3id5qO5ZnYn7JCwTRA9JKsQwSqJ6hu6gS5JL35y6rJeGZmRtqfN0ey1I
mNB6tXmqnfpTUSLp1j+nfi7qdmMiAVmEb0N/U3z9IGRxH5euTmdQ7DAZUnnYYNRneJekxaN6jxT7
n0EbL/G8JSjxE3lbgB9eAuUBZksvfobjkfatMHBeCjTSy4GU7mfkfCqxEPLGjT/tWvWNznzU09ey
6NnAlAYrgmlrjnIllGKfhMnnfG6G/3Sf9XkOyRb5Hbg3Frg2hNB7e6dVq8rvdx1AW/8xgyMRUEdZ
hIxaEgiyyV6toMVk4UoWfnKj5SYb28bbi8lc+tVReuoGut6ce8QjkvvcIDOGKRVQqJmIMjEWJdTb
MT1A8ywRQK6VKEGO5TX2ps7u+kADgMxphOIiACJDQf0UmVYLF1Hd33lz/1IXjMyyDw2cgGwKestA
lleaF524LKk4hBojiaX8ux+pPjBWG86zlS+qlTOiedTjTYM2UHm3xYz1ZnPf6Q1JwZ2A2kk5raWI
If9bZAD9mhIp6o55ZpntUBlYzR7mqndqRnAupgJ8itlbUa+zlKtGM+5j0Ol4MoqKGKL1ZXdqu25T
meCb+Rg/n05VHF6t6VM8hyZt2EO77BhDCfXVs6vrrFpnh5nzgIwn1U41kwpafBhmcWtI2NuUTRS6
mJanr+gSM7XlEYk98FiRcLQoDOPA8Z3HaA1xe+nx/VB1L4VVQNJouB+Jj5rjI8x/G3oFoZ7uUJJe
8HsBHT3ZA9asPZV2dNW9ZxR/kG8YjUOim+uhV+9NCWJgTI5GjRgRlBlRtXCAmCrxS0J0nTR9zd3M
CxRPOVJSqDY9gmER+AU76iR7A3mAcMZKwK+C3qQ8XwE3Ka/TgGYZrvXaDpGit+7L/e2+6lflI3su
X4uv4OJce28xHEBcn8J9c2gONKn3eBet/W20cw/+tt4HO3uJ3cSiWu63/GnlbZxdskPE/1QCuFoY
J3n6h+acXvOX7Nbd85fkkb4UwE6/+Xnvr0qyzNHheFHe1bv3rrxTWt5p4d7jD5DR/VP56b7xh/l1
fIWc8jRcFES5LgM/Pk3PC2qLm/4JGVGoTEsy4O28CwAEzfykL9VZO8bXcdcfwyu36sYE94wEXHGL
r/5TcIA0dYRid6a7hd741TkixXIAR7ZBXHStbZFUOfg7f4OYOGJN6THfqXttG+2bTbBNtj+M1s60
Dp8C+EWAEpYFvg0XZ41l0h6zx02yJy04LdgMK94r2Na79ohgMr/kIkm1pk26ROvpGK+C9T9rS5l0
5rdWCB5/5W9IKiyVZXAON8UyWnwQvpberlsi0rQyD9Pa2OhrC03C9L/v1X6TrrB93CRbZz1zwQya
gv28zY9oQykLjuInd+9dgOx/0wCFPtN++5/j9/gevozvaAoW9+o+v0eP+EV759C8YTfK47gmB+ia
WAtsIL7vvGO2M3Ej8TYJTzbYDWvkBXfRDqWoU3uCClVc3EOxmNYqV0V2te/34767jHt5ubnOdhlv
MZ2NY3Igi2KtoM7BPWd8dB3O3Tm7ZQdrZ/7I6+b9vHd/VP5veYUScsyvo7tgFJ7dkPRguZ4zdCcW
2U49y8OiJ49KGkLvKHPuSFe2jIsOYGR5ivHV3QMN2M7H6hzxoFkFsJkXuGEf7T0P4ghOY5/wUCIe
jQh27PlZQVNbals0rtbsJJ6hsUVj7aAd4kt6oe+SX7zDcKIsPjX7/BJBdVqkF+NgHJAQPqj/ZlRI
sxOemSdy/D3sp2ihbTEN/Ei8xbxlM9Ix2TW86bAhG4AEsA/2BqtsoGZbIPuJCBcmp7xVtuefWz6Y
55n+RrwMHTj+S96t5OLGAybXpw6tuU2xL/bettgbByxNThbXIv+n2qvQyDB62nsHjJnx8FjPX8aa
Y/kz3ilbDAE3GBsu9ZW+Mpa0u5bTBh2Evx9j28C+3be/zCnDr+EDEaIF33iVvVq8dcabG4cyXUyb
+YAs79+FyUUP/6I9TCLkcX4H3otGITRNIJ4PvleyJ0iKUN0h4fv+3ZXklJxGbhc6ohsk2eYtlOiH
/oKj5mp8Dhj2o0durbVnBDG15+lJfaqP5v4f7dlgsYi/3ZW3/Kcsk+0zRJ2L+fRj7zm7ls/jbty5
T8oy22bn/XezuE7rj9Xmg6prgQMqPwpxim2/yJbJklbDnkqKfYZe0cJknyG4uApX3gUdpCUJ8D4/
Is22oDg681+L5ATJhw0lA98F874lNqPH4dP76vnLboVNPC/FXIB/2+x5+r+L/yPpvLYUxaIw/ESs
JRluEUxlLFPpDctIVMkCTz/f6Rmnqy1bAQ8n7LP3H948E68w49AEBn9/XbD5LmJW7nuJNLEDj4gH
pPShPGPzN2XvO8qck+V4s+ESPVQaPlljlD2MHWPynVLI5iD4b7vBGsGLocpNpKq7xKGXw5BAEe3M
WogG7KH17DFoPPE4sNt2eScPOB6exB9xJDoAfwb/ugCVSM5D7XxJicllCzGUOTbwv0U3RY7LEZ8l
ncXfAaxl15ziLDDcw/t0cHUeRu73mKw4tmONSPkNwxkSzzyoQTqkuObtsHRvVD1+j4bD1zpd0GZw
QJAM65/AJRM5DdyU3/BDcSi48XN/2b840rN2EufOiXC24NRo7nJQ9CKGgYs8yXDw0/10ju1+uSLx
WU787x1Ur7hccRyoLW42TlxSfBz9Kf5ZNPtnKg/lZ3HxHXRGGSWk42kr8Xw5f3PF+gy2miMGzEXc
Rfbr/84Pmo9zkATgLcUlXrbDt3M7YkTIQ1yVMlG4nv+vQvmnys7ZYHkMVU8cQLQpsW7kiFMx5mhk
NEm4Xa2HopH75eGv/FXt1q61suhTLAobKPKcTdxW0ZcAd441rohsy/T2+jPmlL2mxyM+H3wTeVhO
fU6LWyrnKjgjQYaHCDRW86M9Zmk/Pb2XfAH9XZ6sRtcf4GfDzQYt78nP4izELK+k8+wR7th3RP7Q
tx+Vjn+wDv0uHK5209/p+Dh/zRuP3MLIX0kbdSamB/TWeIjOrI0uyvxykT1aNnPm899+gn65A1eV
NepzTl0saZBipULmiuflsGamR0Obv5Ef8eJRvBI/U36CsuGVfJit0lE8em/FEdIRr64gw7u4yLli
haBM65FA5SfuYPzpJ5xBvMvNx+IsoOT5nPgUzPFRyFrLWslUAU6KwWIziuFjD6F8kKDzEkY9RDwX
pV4PtMxYPIgmPBJRo/bIaopGKfLyEp9CaIBJAqGuf7/Z/6aJikOwYI9p3kmPmn4+fI+wLh5+f2Gq
OW+uQhwu30cokMvO/9+Ab8UnmLcYR5wtHIWjZuCEWyTHXfuXSJCLifZivtPWBvPNYP09GUjfe+Wp
u6N+t2YG9F2HaelBqPXb4G1QOUcKThtm76XoQT69DWCTGy+/zDLigTLAHPkVetnXFUuG5UDR4BE6
+5e7nIzfy0s13O/fs301TL2LmMTEDC7uNOODmxs6X+eeDtlD8AhcRtXlM6UDrP7vCDMxtO9fZzu7
oG9Fv8zn8MKdz7x2mfCZIo0ta+N0/ds7O8pYVLSmZ1xynIfurZHn5XHi/+N6veb7rHnpNBhdCoc5
w5iEjGgxT3z/v4Tvv+liVohJ5e0cU+cGOH0C+ZR+/hqyW9q/iAlpmuN47Eynj7Xm3piHbuyJGEwY
DzMTiDEvfgOixndE8WFc8RtLHDi7oT8xnPCgrLx56Yp5XYzBm5hnG4fjiLmelZmR+WKKEweVFtKC
ZWIo1oR2aC8QMSGd8m92FrML6Z5d5bXD3MUZawhIbJa7pWsuWAyHH1oJ1CIPLrBxjOlx2Xp8bxC1
W/Px9ppxM8bT8uf/WyUmQm0e/+jDnla+aKwa+gz/5n9LrLUlEIlYvj+sWVQuuMB+JmJLdv9bBNph
Tc3FdVbe9w/WPVsbWq/xjvPUGfPtxGdATNMxBiN7LJao6N57FxFKyB43wh7zQ8x5GCXxQTEJJKxc
/7cOcOQVqUPNuZUjY657RuiwVBPBodbcotxLZfjByGCEj1YLd/OzkdznVnI3Q98DS82t9T2iueld
WRx+zNXf4bDhvwPFeMdYlF77957DoUe6F12kpzqyxpQ4eB6uO4++1LsD/vJ58Sw5CwQt+MezOlpp
TG1QxR1CMAcYl4ODxSpYNi75yWftiW2OeqP0zb8DJi697xBIqFvxgLPAT3XV3kD7z8Rvg5m/EIcY
DG1H4vDtNJpc7VHklM4V4MDsKjvRTHYQKWbqErsiaIbOe/Sa1Xsi3x9e5b2RI8J+0Uexz0Sl/qG5
6+NxfhLrpVhsLidCAG4Wy5KYSLNfJnPX/zn9636D6S136SGgdn5FRxenYmahhRu6foibgniVzj+m
9rl+RPREdJKw3SFgegHscWTUYhU6i/36Qbld+8FYwIwXDYT7oeRVk9fQsZfFz2t40z16gxgGJesL
OTG6NT/psy96SunaC9HNxdh5T5RtxTMKPTuJU7dXEWWJlSYeja7TBaz0NaK+LNv1j8+ij18cv30m
umOcSfTt8Vb3UF5zaX82OMinT2hG8S3+zc0LEd6B/mA4I1blJWeqArS8MQ5wKSEv7FKvcLFS4A8e
TjzsSeYa+3Im/WCZ6g5AhA3jMdlTz/KkOQh09zPp12ABhpaH+MlSd63h66ec2ZPPhNeG6NEv/GX6
L3wQPRJlf263iB+vVJB5iNutT2SnWPHb/8spgaX+s1qdOy5BmlRuQdfB4coN5+E847dwbiy+w8yl
uuOCsxtZG/qe17j+Bm/yuTg2i++V2YLbKPoEkeneXJR/axInLEq/Yrn5dQw3cD6LeBTNcnY27Q+s
5x9WgMb5rRznBF3QuSxny7ejjw2ixHamMRVFw/ZX28HSRxOae78UHSdgoXdaFxYxFBUn3IkxAGTF
e8+zOa5IfAcYLZ6Y4K1lusfq0akn+ZWJdyyCqsgNZ90EX4mTveZfnMPHK2eZC1mJcYOYgmuMxego
pgw+ybmaI4oj/9pNxkQF2tYsFx3DFWt1xBiS+MRgGPwmS2vMHnLY0hzijzzCIcFLGdk9f9NAy///
hrNLNxkM639jkwTKhbH5b9SWNGg3zObMEzdrUf0RO943z8lstj8t9/tg+LwjKM26RR3B0beqI03Q
EnXtiTRRHXsib9HgGCbL8J6uyYlyViTDQNKx+6Xei/X5BGu1oTxvp/x0rUPygy7CTp330+9vO8V9
c2pd2rsxJNviiIgE0D7rvv1T8i3VSb0Qc554TcQrIg4SEQ1ov3+viXhHtEm5yIcy7VKPr6rbLVer
HcvX72PNYgPggnUimkpnc3NcVp5jApQjeDT1kYgkkScmnO+m4Q81u89JRJz/x/avExILnnhn+qsO
AdysxVv14Wc9cEls8YzNoZf9ynB6HSwZR5BHR/Ev9BE3WouNg9irKKPGG7A9GLjfeXsQUYXYQXK4
j5OshaL8v/DztY6XyQ6fpxWFEaLaaNd4RPuZs/Te2V0Gkn15Ae642ZvGUwbgJsYqqI/8cwqVU1xe
S2tsbcWEEs3DJ6Lr424VTDXtVyEDO0iH1jY8SOeSyf7A4lb/GSsUjGqKnybcRXDKjk3PY9qA+0hd
UKi6OMhqYlnOuzH0iaFU1tA0Xf4pRF3fGOZ780p9As2vg3KLD+qmfSa7wV/7bA7RWmfzQE4Dt1bq
0YoTohQEjyvyutLNRznmV+kw0IfJn6Q5H066LyUXQaT6mBmoqiDZC0JpQF4hfWdIc1BGIeueBe9J
puvTFrTbyy5xvML0Ph2n5JCtfgRX0Oo3dZwSJQX9ugNSGMevn/S1rCzj0H2KnWG0CCSQDM9s80en
+BSi490ay8TWl4MkR7YnWphkzu0BGnVfzEU0ALk1w6XBzqYgM04mWgXlUMHo+PrqAo7QvGxEIfeR
gOUXFZsOafWyukAuEbijRGpcCX0XP0mmQdMfzIx0ZCq0uYsKgXAKk326zFpqJg2pZJtFh1SqALyI
r6X67U/SstZpkD9ev5/+ab4QYzbPYYxsaXyQ4YcZ1DQrgN7Wqz5btsIdQoe1xI2nRcKqXxjBnxkH
yyQ/RI3wkAohzG8i8D8GIAHQnmXOzualoZk55rgWzqIFxQPARi6EbOwjXWzkXxMlv34aKrOIUaeU
Z1pREiIFT9kYR1SDMouUGCjjLMwqWxvFqWtYLkntCkACZYsMGiNYYVF+EsgIBGkE5mFqkHcnuyxR
dEhCSqzdb2EonjrAxQfmxQRh+Fp+lmnnYhsLpNkospNvZpuUAh7AyyDagFzUNcUpFaKsMBV8NrLD
3FjA2fEB0AtSwkpsjs1G3qdQdpE4RRkRgu4XxmhkAc/Vf7lvIbXbN9dAMQjWXHeMIZZD5W1ghKNf
lP41n5Gsl25q+GhMcZNsFK/EZ0qV/XKSu01luZSvuuI1QSELEByCf4MPkvxsEz7xNAwwA1fJAzC0
UqC+HSZpUVg7Zbn4aPOXvFW1AxBJVItAKa0kTi0KK//qyhT40oj+n72GnYEums/AT1BThM6aFZQ2
YIrE8jDm/KAvoGSa8tXACbINh6Ian6r/l8tj4cFUYyKgUlGoIm0bvjLU59uJmRFmA5mAm5fFCKbB
LtgYeuta/rlCmUOgOmSYhT22GmkMFlstRqIGUqq927fxOGmLSZPIHt+9LwC3lvAFNRwrhqb4lvg0
A/6hm78otFJhgQvC6ESRbyQ4GgK9h9E6IkuL2sZwnsL3m/x9UmJUHfSoJMKVfwlBeyk/tfohx2pR
wCEyAJrB56AaOoAL5lj0X4C+WTD5KAoKnI8KdM0H8/WqIaYscM9cUi4OxdXl2H+RqVMwICYSYaX9
860xZZ83NSABV8rzcl1DAVBMiNfF4t2lY8v8HRjZRDDPafoSkUW0m4cMkZFiKlhoHRSLHhectT5d
AeVJjYdg6oeDZ/vVJ+CC5WALdgmP5nMIqlt/kfPFpFstCeFfzcRPiWSz4Hfw6eZGFY+o5qHF2wNq
QUHQUcy7YuXLRHqIMi+qP5CgbGB20KoKqv/pRWAvRWVVVtluRb+9Bbsu0wGCQcqEIPJFnfLj4rNY
IZGdbVCcxJaLmBsCl9+0ExU8kYExnALUXM61u1nHSxmfJS6+l1BDoDg1OOufZpOulfI7kkcGZhM2
awhFN52+X9FSEtU74sJEEWaLBwSYvp5fXcH1SqBIZNVf1O94D07Z7jdCdQwkwij6Sm7UUf5mYgat
usacHY32J+IXeC49FMggsQROea7rf6LgCItUCCPo2r5ESk4U1Fp9L5ScAVuNRC0sbNawcIaU41Ba
dCEm2vJG0otpST3ECjU3BWotkEBqZ/2keE9/v44PrRZ4yNqIKHa/b4MvcvYxwXy7MAEzvZmpKTWV
MAayDDAWPBOZGFonTQhWUPQlFapREXsoYAItX0ThpMN8rQxwHhJGOKAjHGTl3sf3ET+Z/jc82Of4
EF4SUm8X6xZflFt4iJ8ssflf9lRu2PL9Fc8cYsa2eqKDUF20W8tJbzBb7tGpP2CqfPz+0U3ZTj/Z
CUe6p9wSbtzH6Z/pBTchhBeMW/Wk274vgBSVm/JXQOP5Szl1d+tueJA9BqfsmB6DR3XNjt81x0oP
TGTG1tq1ZKuc+Jhdyd6EvAfMq3aXDsjWD04CwsXwH4BCA9zoyNf4r/yVjt/954w4bX02jzlDMnPz
h9BfcfJzS9UrvufnCKoELOtxQqkODMzQPpbndqs8tUv9iB4v7rBTXfVrc1f2/a7elGdOk+9LSgkJ
8ZuKthy7FjJxLaja4bdDIMszvhOwlW+UQLLRALt6BfDmpCjGfLLA+dYYv9qpko1SZFNr8PozVJhw
6iqyiZJgec+wGLVAecMZ9B4+JTcwvpCnH0m963czMaHxP31K8T7prf1pMniRroEHoxshG08CuaGo
7JbmHLM76C4KKPVhekiaSXljVOEekzcA2uhFrnVTsdjuqbeihuaY0C9uogt32JagdDGEq8ysG9wU
4nAy9cvu4w7Ij3/+akhHLJh7fiBn1tD00hgmHbAaVqq8+elbN6sAnnsmsnOD4ZdNiUFdc4jZWMKG
XwGCMZU/S52SGf4KF5bDAHsLRgQD/PPDFWqhELxL1tofAafAKAsogbtXge057SNf66xoc5WEbnL/
3INT1rr9gWUpOOEmKR8SeiM+890uoFPysv60n687GAH8g6/Zud7Jv9nV2L3O3Sq8DP60m3WjO9MR
qbB866F/I7zFruVGTgjk0uD0Xdd/37/g/j7X1/CBDpfn3/IIwK8bXowbISMXqT57kV9GaBTHceFo
GdxJ/NLG0f1TeYRSh/zekLmRNnzMv6mHcvs+p3/qNnPZlVzhr7Yr2rvbNo/2Ye/Ug3Urd9mjXcnb
+Pw69jf1Fhx63K5QDd8Xv5b4HmQVDvWuXvnHZv/dopRNTo9Ofq7OKUmRFyOzu/k3+ZA91FO3qR4B
V8D6xKluDTtPvuyTfRPCWJvsUj3Vw/da3fKnvgPg+ACAHz+qTbfNIKKf+E26c3jJ9OyThBkY6e2X
Ez4GaD8+m5V9/ADSwQtOqV04f+fqj09Jp+IBcARIi3HsH+/HgEt+Iw9+fZ+ta0LzBvfBilbaEZKX
m36nH/070OENitlgFw71L/5Xb3Cnq/exp8wOvNLpTsYuvDAxIbxwU7mrNPH7iGsP/MPuxkSF/ebV
v3O/buGluykn+dqtv7v3mbgOAg55vEtCNeMI1vr83Vl/6jM6VRd6zTE5oij2fii4WgCzprX8s7zA
Rrja9HvjaJ76k0oe7oEpJzekvZHB+AsONF31J5+6XXupd8qNCZheUTLv3TlLfTXvyTU58rmAOhDP
AP2c9NhJ8b+5W7fm+V2l5/gRP+qtdsMukX2ItBcM1FXMxMod2dTbbkfYuTauKesNbBtHucLZwhbm
qBw5UjnpAbId0XvrttDs0jN3Pz5nD64rOfakuKTA40a3K/suzvvgKybXFFn1Ybnu+drFpRLdf4fz
KoOg+OV8Vwl/JrrRg4+ceH9LxhUx321whP3Ubxnkveq0J3VnwUxmwB181jhGVX5FVrZdJ8foWmqL
z5EOU1/jxIvpRjxllaF7XAGflNfvRt22689VPdEu2SN7dOL1lIYQlSbeMQB0yafDR/40DoO9clFv
8jb8DtM/GCXJ07+YJ7oiB8QQIxn613L9og71ctRT9XWyv45UBguQ4sQMp196MqkcdnsUSNsHM1T4
qAfgKJzXVd2mkYMU471ktD7NHT2afg2kHPqEY+5S2rYTQ+Vk7vhcYjnoHogvnBzN3etoZzRycmxX
2lm9cx/k00vcYZLWgaMzzu/0OaJAbHeO9VrMSerTYKLx/2TmguiWPd5Qe07I0gF9/oOl+jJd46xu
UYZPkZlmwSMFEk8rYu0LXwT0jX7jFxAf6EUydHnOreW5dLOIGfjt74s4yLX7zZ/cmO4ZIGzBV2bN
BffNHAgl4K+7ALqUPhAHPPbh9u17KZ+W8VM0jgBdEZo5hGM2T1AZ6h3lgKui9YwjV2iUAjgiU3aT
/sLb4MIxBxf5+EHAoSIwdcKTyRqve98Lh5FP8SM58kTSYPQ6g0MWjsEzuv4TokxEgelZimBdXD8/
uVEg0c0bdF6uiTPFd5zN/l0zSmQR6w94bRhVay11q9DtLojd01z8rJ+q7QSX4PLm+4LmJMtNKwR4
Z2J25QWX9gYDNnqGTMM+ukJeKUCmiLwgHYwGwRhJBu2sA9vbw2pgZXY/B/Nm3uwbzRcXrnzzz9GF
5yEmFUC9OCXXu+W29/E8f75Lr2ey9M/NLSw9k8rJn7w1d82Jjlq4g6Uc3nSfAy0U7ez7Px3yRRY6
W+EMUdPvUxn86iSMkp8cz08fG2DpJyDhJY9IYBQ6lg0ka9NNyBn0I/Ll0IhaddrZv98vWkXrhptP
jGq7xeR9DR7va3ElgMuu76ty+p7iI5Nle2RKNLaF6aLF9aQ2z8yk3VjfLErjYqZid074z30gddKh
iIEQLqhClCnwoxkSdCGpShzIZMZnyvbIykwgp+Ha0g8VOsjim7n0UwYQP20MRuqhWjsm/5MXhdhP
qzIO+Wd4iSjVoZy8+ZjAxMQII1nxb6jcZSbua06BMAQyLO7o56luX8f8Wl6Vq7y3jpIxrDavU73u
tmzQi5mEy+Om2bTnXHbURy25aNnX1Hjbk0IaX0Q1DlEoueLXsAJjTNaDvVk9QF5RCGGthTUE/hMN
7fyKAU4YcMo131MJemVlbqQLWcg4Mzd8UFZl8iJHUGndJMg9id2EUKKr3uX6LfG9fkJ4MlWNiI24
w49y8MhysGihsgugEANkJQebwUxSOtfO7Y0gbXxNwnZCiir1Xh8D+fne/RCvv0lMJTpO4DgrY/yj
zAeFRrr8E7md8tDYi2WCQ1JsgA8C1Ec3BySvuJKbJWfz0IbFwF40astRbkztARPCK+03Sr8sECkZ
YLjyWkcl3mvmuCBKgUpTvbd+UDsNoJwBHqpaeqqQTWrASmRjXKX2Num1IsdUm8lP7RyNYjJuDmu9
oKahyzfyFhLeevCokcdopamG2hFpFXTy4T2A8IQOOrCrCai4pL40ZKSRmY22Xd6PwgG55NhkW4vq
FbaAUxuCZW+uq27xgYnQ9amntGsgvV0B4JxbDShT40braE+M5bh3i9czboqxIFa1kbrI1WqaU3lL
WsHVaoMF9CeH1ANiVLIb1TuJgE5QyAR1DayvzibI7ibfd+BV2LPCFYYTIjRDAipp0pZ0AnKmbjzo
JxIgfI1iNQIe+KF99wX8RsQ1RYNA4u7JKuhI7771edfMEdInnzGWSXEIZD4Uz0IadlEwQYHMqxB5
FghLcNq4UbAh3msZmCt0NaOicnxpDvPWbo2RTE95Vbo2FAQpVRMKiRgRLHKtRahfvmty4+UcplWg
ZMEiJ5eFolNULv6x/HL0rLRiypV9WHTbjHzye5PqKHAW44K1CRcYROM9sbuUIGWYA/bFQKoAw4ZC
f6fAZZ4dC9rPQmPkfdQ+2zwv0L6IJ6inNYNZGoLRlq2Rj3+VpAYjFbt0TQpXyvYbnaUcU2JEwXQQ
3x1FNWDwbYtuN8uDYqyIJQTiHkJdl8nUgpTRl0CebMGbEF/RMTklvaAjyV/HGYmj31Qi5wZq32gR
qhJ5hS68AsAdqGeR+QKejO1e2Z816GghFBBS2bNwJXio5cwv0Emi0gS/VVcWCY3aykLZnqxTViAZ
YY/plSgcfT0T+uIA/lgNA+OtZDOILVKhTVp7rZOkASUGiyRFNqZDC6tLWSMaumw6Fs5cQvMf7bAp
PK8+7qaD+vGqeDMM9KWWYVtMfb4PHoyQsLgZ/qLsl0IuUCejQzap7utR8xq45TExEiTz0kmLFLhk
CvlZKN7kOoIBkVfB7pa90GD3lQmLOwUdigc8w8ruEDzzf8B4v0kGhxYrZ1hlF02FIV/eTax/P2iU
9myMsIciU82mkZyKgMOTQ1ARbA7wODOy9rdUgD9j5ZlWv/hcCzZsoJfjrtRmgl9hkfIMkMQcxL9N
f8rCrSVRXiubpX+01QbdzB55suDH5wCkm8ZBp8+5lTmds6h3OWoDpqn92BnCVCT1MEkM2mGFz3Mj
UXFjkH9DWL6vbQSOP/28PF+1h7CjLl/NrXLKWnJyohG8RoVz2CbX5pVPPsWk68B6GvZMZDcsdRmq
CO3X1NEgzIdAVXXJE4yDLunnUURiN7FI7nofA7feZKKUF4mP9eoHQrj2+1Gwpw5nRQ3UKkuPgqUQ
VmS7NjZpFSnr90UX7fxmMAyR4LC6i9G6b3QmajI6OMkx+JrokjPrK9CC3/JMau8ffalaS0P5+yQY
DcQzpEBT7m+EHknHmhsX3bLuMjcDejfgdmsGbE/V+YqFE57IqyMdS4xdmFTipE1V5ljQDO5hMqxx
nUJDaiwyaG9I/2lJTcSnD77JKwsGc+z+ovQwYDZKIEjnNcMbtGtLdDsDsR7ZZLOr4I+Mo/L5jbu7
3J0F86mIS7Q4mZWZ/cyxz9Lx0aufrwEQxfLnetog3U4Csn97HyGMiv+PmEItv10qUIqzZCa/xlpw
s6P3MEdM18wGjhpYQxDHn2iMOhk5y1e/ztBFM4OFX1pDvjV7arwGIkpE1QKZDbiApQ8aHC1ahCh8
qlc6qh6alk80ktpaq6OW61Rhv8oTVNCx77ZfDMKznKL1cRHAabnFi0mCP/u+CH6MgdxkpJm45c2k
Ytz2d6U2SV6Szvn+Cpqa6Bw6bNVIL+e19oXRkP+i6o88THETSVFToXaaAzGA08VQhM4BQwPhlqJ6
jwMU4z+q15q5sM54KYDR2PyTRI7pafDwFTD0XSn6Aql2+ncgjvdexKjQFFo7NiiudSztTDkJ5RvD
NH+kgjw2/Vv9TLIsQWeI2CfzBeP7A7syrahcp6TjbmlJortGhoriRATdh04iQ/WosCqvrd+wvIUB
QV06leXXBNWEj7SQs3VR0PPu6J/OmkEGOCdn6wOPImlsJMvdHAHIgTaYIcmC0ACEKeorH/Ki7w+p
S+0FwZEvzxQkIdMEo9YnF94r6Nu8FyagrdIYKwqkaZjFRDdINtLxkAoEQ59Ws48OBMmcfI0fCDyS
NOksiMKPnCUULmU4st6/gxoME0Yy5dd5Gybko6mg+7/lzq0/e6WXD0qq/wruqcJWQfmgg7fLiJkj
axpRM/J7od3n2fYyJXjHsQDSNXtB3AxsOCrIHg0epsqdYf1ERPKNaV2BGzLK5uENU4HG2oTve8Le
UpQJkMapXpvA30a25YQ5PT8dsZ4yRSv5WA0v36T1ENUoNerQ2tQOSLNDp2o39N6o3X+OEHZzlACo
i1F2eUECZbGADDpUcjQwNBZAjFNJfSPKwQwXJLMYujPUMDv7Tm0E0RTEn9nrxLI897N7LLcPQzrS
z/piEfcsNdycNz6W746FUKVuWXfnSJk1QTP6JNlYxZSl+SJMp91pLyD95JvJUGrgf7RjPshWdgOH
ClWOwMYFvXQbWB84BQi6v8EC2r7OvqndRXFLEIRFQUWQxsVsVyJXgodOXYPigDkg97A7ynRRyS/K
eUDUBs/Et2ZqBxqOohXf/kNPjuWDDrqoQfNJMOU4vND0RALMPlfkr9G2H6DPavykyVyp5hpiquaP
DYwhhfzcRdzWSaq4BhIhsia7TbYaRESACRYqRF0qQglIHhp6ddA1krevjjXW1o1ZHcarkGxn20iw
wSDC0okMAsOAmSsQpPY83llvIoCumKjWdFCdUUp/44n9QWq53eCcq5ghJA1Hcr813kSXT4knmHUJ
BybcxGXpb4sy2hVC0wNuCsVIKgbJG1hb7wvFXF0/pRRdWQy4/ymzY9yOy9eCLUBPnVUvzgF+bm84
Ryw2ryRzTR25BspcVpoLaggzn8kGqOspH59faFegHj8SG4EiobAToOgYL+qXBW2hWgtWnJmvv2xt
ie9exYN5ltjwneHvcmJCTCgmVTn7q9q61hpQXpsFA8SZnEJ9RXAEE5syx/hn8+lxUskQf1kMoFBH
8KbfvaCQn62AXg4LL0YkJGcCU2WCQaiieSStS7uHXnKsQy9eDmRjW0rYlMgfNwjjjR6ru6rvRqb2
RTyzHAv6sWCKt19j1Ly/npAQEIw2Ufhowp0WYT21B1HPKBPclrdssL15U+J5fI2zAWMsL7fRqv38
Csob2mMkTsOIcmu4EaVZynXsLnhzTz5W0afUWM2mmkfkHNGKEYVSUZ8bfBt0nNJsqSavsWDCfTrk
b3RWKFiupUwmod20Hxk1OXsc1/uKzWAEaBApug81CpOhBENIROmw0EQ1/pXOGzkaRcFPXc9qKn2D
UnYZT6VKafKlzzLkqyMyB4qlumPsugfofgZ57RV9dgvriyxrQoZi2HfQijDO1ZYY97zErJIRiwBj
RhhEBCDCSiBILA/dyFfjLwWpxw8B5clIz5Dmhu8m7D3pXmLhRB+x3JrxCi0oWsk38+WbWez9i66F
kxgPndJGTa4IETlamvvLLEdqmeeY/HUULAaeRTIG3Np7FA92LQZZAWvAKIdYgCSChTDwCzkzlLiZ
avsXYocItGdEXnuCcFTa/eyvRlTVfrcuVyAYfFp+jgdY1rAo1OXE99OR/KRKpnw2KWtqo2ZTiLOi
8irekTfZ1pZX7w95h7pDMg10djoWbW0hR49TuM2qkiFhoxEtUOIWm/YvZWpBH0cMIqWoK1wmA+ue
38X4Y1k2EGpl8fEzr/TZ1WhgmUijNecC/n0XW4LTqUOPG0QXmXiPhIkGYr3nncmMZZgc/l5oklR4
e7LZI8B4ofMnkaQSJcsOsaJU51W2IoQxITLSLO5ogjYBy31/0QfaPfssRb8P2KiHJlDiCmNgxKUo
cJjdqVd33y5ZpOpUQVZmoLasPOPkgzZ2/5cQ6ArOG6r9yANeFGqp/oiDfslXyiE7vzKciyWYISB2
+EJKRiw5RKQRzC/2rYUvosM9ruI0RSM/A+IwJqsmQaWGBA+qC8iZm9rSlLE9tWbxF7Tg8uWvcIdD
sceykGyF8hFhCynChjIin1HtLfzY2G6LAIYWYtC98XOJ+HJFvwjbM3kIKNWy/Hh98skXpxM2YiFZ
CSGvorOvRXbzqxkztYwdkfIQ3r6oowjaY6FIgr4p25qbmB53hXgKD3ALupxgdsopIxQB4JYp3H4m
3JLSJlOXUGu2B8GhlEyo2aAHa+zT5nJxVSKoP1+KUnHnyYSRQt+Ey/fxYJJeyGSRTBowA3ZfoNlN
NalMBFs+9K0G3C3JVSHGZiloZyBWquylr1Exx9j7QASpWTcR9kit4WSkFnxiUyvBXpyZF3q6b6Cs
3tFLJXj/3iv7jGouORMidOzwdbbmZB/GqgwioRescaY8ovFGxSw0U1MUHeGJ41qp5LXLcFJKdRmQ
QPnY+kiwpZU9eRgf4JJOiyvRhmK9y18i12SdtZe5JE5ImC5qLNDTfqRPBbGfWi+JKmjCRosain4C
f9OhRsFpBbW7qK5pSXDvBczGZL4H780/uYxgWJCLqo2zQvoW2UlVZQ9m8CraLgmbIajFed96lt4v
fQYkOS56mQgERGsLmQi/e9j1ws4l96N+FjbZgQ/pBXbUSBNgcSVkj7NNT1xEF3mtQ5WMSfhkXmrQ
8/j2b9Fj659cpWZa+i5oHgLrsgCyxFYSxfvoDQz1Q6IHlSpY4pOKrBuzvjiW2HoCuaNc2EOb9gla
YzyjvtRQO1SZUCSGkUGgpJAEe6TSmgnmK0E2HgukR2tY4zBJxrkWboWGRj/rBuqqj+XR2wefimRN
9eoAGYhjPgWtk/C1h+dcqxBMmIgtdNqIAVmtYxBJWJpZCmO62yu4M4t9bqnuI+bXIJgJaIZE6pNA
AKp6gzoV4pfshm3k31hrxHztFyRdiEfvJe996dlYnDD7VhOzgHWYmFfhJTiQfqoX3V1CkO09/oLC
Dj6rLgTLSObgi8eYzoQaJ0+BO5NC320Ke/XOtBF6+W6g4Re/B5hSA2nHfhd3GMQG0HYX49JE9RTn
E6HPg3K1BFxN/77/8HRyIqQRokReib1WgvsF8BoZMQykuP6BzXp4/ggMvKp4Z2I7JMnTEJq+PZho
OrK1+jD8/DTvYmyBnKD82+f2MISrp8QQdMp6hAiKDWOaWkFmGt5Ag7X4eU1LMnNi72TZsSv6vtzW
42pVJ74nAtjgzeJenZOscfky4cucAtARC8E/U2mCHBlsjWkEs6DB932tIOCTm1O6bMLWIUJwS7wi
ECq1dRdxj6IogIF8L2Kb2wYkzbBzVdGGC8yrrsDtaqe9fvF3jVqIVhLinQYaNPGM2ecNgiXVmWNS
V+gKFDVyeP/xdB7LjaNJEH4iRMCbq+hAJ4lqUYYXhNRNwXuPp9+vNBF72dmZVlMk+JuqzKxMrKvx
gmJguKGykZudSksm+qvAePNKB61GsZ7aeMtJKBdshG1AFaE+0y5VisyEZxlE/3BI3taO6iOi6Qbx
beBs69VrxgXMB0mokIxO32MZIIUdrQ7H1txxf+YNw0L1pTau+MTWuntE/bOkl35GZxq7q4z0MnGw
w8jOcVGBRP6vzch8x6swC10xiUdDY7iUW4Qt0OKoarkT46mhyehc+BzPqGgkpdMm7CHB4a0dQG4t
8HdxdBg2Zh0B5IK0zjURjPgOYWUxE3svBWF57aqeXCOHPBN2qLPuCQYq8ovUZjzLLsFd9Re1lDZa
BDtYO3ZPtsq0XhN8Nba5lf6cN/WflcaAhSGZBC7dtzbijhWRsvy1gCiLuonthQbQ6aMTHsFaTrwi
q8wMlOPgzcTgZH6a3sP0sSNqmcMBULSfnK1iJgclSk4NNWN3oiVFVWN1P3rPEdWtizigLoHmw3IG
0BPNE8cLsCu7bqUPu3aGVLAakEvXRU8vi+GkDDwJRKZLj3MZpZhFSBA7fRBvTS5YpXEunnB7Y7jx
si290i84AaD9G1lfHxERdSDfGolGzpA/4RoJ1oh3m9tcENatRTyG7xjz5K1ZHUK/BGXK2JeM3ZOP
ItYvUnNbeB7A4y080IrtXM8HNjgYATCiJGnUKvEBxG9x85bRpfGEtXZlozeIxhgPp6hrGgyWOIwC
aNNcArNW0iXibZqaPY5S+E4cpcXlBjnwq1vMazi9sf6LaYXpAU2Whlv9VCWkwPKI1MwApRS1WxG2
r+LvI9+39KDiW9J1FywruQ1EICfNDE0tErwAKQwHDgiGyzJlwZegF1mChx+STg7QWlOJ1nO28oEB
T1BVSUEa/mCTIm4rYggd8+oss0RRt2G0FtrARW5TtOuiPjjuPrXI+DMGbhG6LEHdeRpa3FzT7L3+
Yr/Qt1sqZh/wYtDRkMNKebMGor0qJiMpw/Ivgsrk3bagXQKA6CF+gDVCDzyRFnpPyaMX8x7xDWiM
F/zKaRk8dK6479l3Kk957zECtX5sfCycZEi/8aIciRiWizxDjPIfAX8QzBznAC/qUcxxZyX3WYc5
bqWaccMcg3AbcnfdZxLMVyGOdZJC5AbDCS+PAKWo5rUcutxbJUbb+soN3kuuJQ9orq91wBA4uAId
Q33mkyTD4mNXNrod/g1KfRg40XUDXZvpswtzAdswojL3FaV9+beWxJ9wOC1xtXfM9lJOzo4W7NcQ
T4vgcHY4mCmqRQ+zlSttAkwyoV4EYVRz4hCQXUqFa864e0ARipWJtDkUF/Zcb/F8SBmaTq3TwANu
QFY42xWMuFy0rK4RsXrXS0/pzzontGKLP4xY7Yo9YR1HK4+MWKRwdkw0bB2Kny8fQSzWWMZNrm/k
oDPNT904TAvzePltkEYjP7TAu+LYxf7zge4UwtfhfmeadDfTcP1VN8FydvkOpRBr8BwdlAuOhxNU
QWkU/kBeY9cwP0hCAXrUMGwk5oTvjZU4JEwd592Pi+5R/E04vmqdI1/vL5jVHMVhKN7YEmAx4mI2
HsQpomYBEWS0FV8ysRqJK3BV+ypVUEUqHDa84JGUaGL7tWwoFssoPmPvH3IYeADRZgCmhBnDrL7F
OKkPRrEfos3Ih3dS9Ykg7jX9EsYYIUdiHnZ+YOOiT7rUdAsWdyt/bgL2FZq+M1PictjgWTRse/rz
hIvVSelMmgywAndow0+AUn9PR46dCR+ZlO6/L/iwc3pXlPysObSgyoNHj1XkKu54CkDjReGg9x7M
gkkk/Zbn+U6Au2GaV7/xGmB9pl7u+GRia1cNeHJicxRZ006DyuJsIsPgIpXFAg5blkj4LY6iQ6xv
5RgSNjOFGNGr16oD463oUVj+Fp9WyhszvsvOx5l4k6Ks6kIPrzWc/l9sfpBrVUHDi0UO6S4XYKjJ
tba1d6PWxBn1yrXstF5G/RphXYxfG1B8j5GnKDR/SSab/kN3tm1wj1suFIPIPfT5ZVZ8/y5xqzno
4GadGR7EIq/F7jTIVJ9D7buh4Tc9lHIVBMI2QESResSdbxtiGG2AW/EHPovxiV3fsnYFvlkMuMN9
jUDAA+Ud3KP4pmmQiANhWToGbQVBiKng0Av6P+3cWN0mAbTGSFafOkp3Dnu63hH5M7A+jk/IPCPw
ttzUrwUMwYxB4kymekk+WVmOj4jpk77bcuWmcH+Gx1Sz9ZL1wBneU7VYAvWb4lzcHTxkI52Ne6rF
qWPgTxzkm5qjkB5g3asHUcC7I3E/E/0zs7vEhBdjzxgANmIKlQW9EL7gsLZbO75bqTDftrW2yJLo
66tu06wU9lolpLemkwdjp4NurXabNvuUhAaM+HZydxdEsHC3Je/KhHELLcNcMh5JcTFmzqXW2RMU
oTTTEV4javBadq8Lua6a6a41/NOs/trW+FMXzAFjM1qfPbZbSPGILZEgLhpq50QrfPQF0B4SH8M+
Fvl8QKOgU84aYDQMS7t7LPYwQnfw5U+IL2fX1AgUgn58MNCo0xKSqSMtXBhgJ5HF1196GmCqdj9L
vf6stTdIF98tvUceJgXpZNJFRM4uDJ1NGbjrmqU9aDwTKMDULFczj2/Bo50JimZ56ZePUUb/5mId
5iSzCqOJpJoPq83lBuE1xa7HGV9rz8Ic9NQ33AF2dRfnqprigHW3DD9l84OVIFc0MHtmcJR3XJBP
BZVtWw5r9nM8erKtp5EyqXqsmMDJLeIAucHkBA0m6yhNWwZr1bh7w1UIULT3BjstZWhS2xvevjWS
Hd55g8oJg951MrhMjOAh57FbTOvEgBNRd5SqQiUvuKMKXOjGKAwVTfc7Tg4xEAxtBXoFKQVi79mm
vmTEbhxfFRN5M0UPxx5jHvKu5NaIdPgCKDY+ok0ln8IbiQtVhIsUXR4rY4iIUzP3o5GvR6e4IERS
mBDIpxcHJYPovzsVF6GDfNsNDVORZWcXohRuXa7aMMIybK/CAHY91xMO9hVSXD4XymMU4sG0d+yW
KZVsn9NMM0GwxTVsp9/azsKP8Y3DjxpJESYXLoi9FVHamJ31ZaXqZuRU0qvu2bU+TejEHNJV8+XR
BdyVNaMuxJH9djzjbR6WvTSZQpMTEGSYNFSQPRL/IsGJSoCdB/6QMrkgf5aY8dlUTMlgJFk+YXBb
cXeF9TEHjM615j4wSLdbzjwag/VkIvbEfjUHDq+hztyKhY53THkeFKwoFlgMC9U7wGZxHhUX7Gva
DSEDmewRMXLLCIQb5bjETq4laDikx+1DpjsXd4Vll5+G2LxgvaxDrLLsDeI1nK59ImIbNhMsP3WJ
ntEfHUC6yTg7jrEz1epP8DGET/FoYb7YPfeUrnIaUAh7zX1MrhmY5IBWNqLCKxxr5ebqzqOvrtDO
8HzCEpcpvdlJuq42zCcuRWE4ujcVAZtSAWqF3s2hJxrAvEpqjicjjzYtIJgR5BcHaU/2py/bo9zO
FaRhN4ACjhBsJbePcZewGo4WuaHtmplDQgcYFPNQTMisRAfGKClJFC4WzgZ451Et2uqOyjS2br2b
rE289cRbbAI/VVPrO0KprjPfIpRwHPxrPcx3OKR681NrhndvUOGvBkz98PATmWnmPJtGfbQ6lzEW
EHtHE1s5Wp6iXWV1di4dd5Oq2FYo8SXjVg7D68B5azvjt0cJPM8WQvTyLGAIFQLDTOXsrcRQ2QXw
NuoH8a3ltgypBbIBEygP6YfJlJ91ARZtnGnlIkkBnQnN+5wxCRiXWwS6CsI8kn5HwE3J9XMr1KtM
CM8eMeEEO6DA4IsRVqFH7jtEFVQxEq7G7P4ge1E10qT0d7X77AtOafqyJWcqEdJJBisaj8jTRaqn
iP6wZs5PgxhokoUgtwiDu7NmPSGaizfi8yeZBkpLwKKOFOR7mvOVC5Mb0pN4yGzIp2akEoaOVCXq
Sd7SVJADod4qSFwJtF2MH9mjjeruZYGIYsvEfA+2Ihf/f1gWgLguTC+h9zkNG6uZQJOAdRmb4duU
HimX7h2OTmqqEPUTf4yhNUKROyAa1LNkiDAHJ5q2pr+FxbX39j01BGb61BFU1xOa+Zh3gPktxsbR
W09vZag/vE4jM4n1L3KcXQyWH/AOp9wYrFWVqUrlhjphRO00T7wd9lqUtjuP1hsaIGdokSgsPrbJ
AWDRZZEUNhLWgQRoJ1WEkqNrpFmsyXtkmEhOXRlDHPG5KE6Odlda9VcJ4nDh1lxRQt54EJYVB5W4
aDqycgBz7fpNBWmMzPvglWsD5cPk0lzSMhjBUzUyWi+YTv2GyTIQE57RVPxSXYDSMKpI6CxgIuba
D3CP7c0ZnQPXOoGK02DQtr6pZgLAi3qPRjSkxIrnHTf7NFznlpFnpM4q8eB5C7RAVGdFruev1TLn
Cpd/rGHWYf+kIQ7sPz0qXyX6CRENNpjTtwXm+MsdHYhsBDzJASwhIgb87ZrG2ibjvuvi02R+es3f
JWJ8vb50FUhR/iPINK6JPsneazOrdg2K1oLKkKbOoQEG25aZMyBNgbW0u0CVdV1uqwnJBRd9DY8+
ylZSW5paikwuJNs5jjkEEFh+jU98TvaLCC74NiBzaLjJmHoA1IVY4dVByjJk02KCHYd/YwzmQiZt
AXPkCwo4t4BsW+xZwTlkZs0lJ2L2GRXbAXI3GC9XA2Mxxh8Rg2SucY5svHMnt9uKeMGgIY9ri4Gt
1dztl/afwQEwfLHTZCNjE7xJu7fu36RCpKNnNDMfLswQ605aWdsALeRI87ig6GFFhtbhl91PZJDQ
WE81xAz/TAcgfCV4IRJBz+CTx8mP2S4ebTL6PNPGYB/CBaxOjKORxiXIGni5Mtqn2DdgLIZ2SXNY
1c5GgqQM9G+2IO0QBxnzaXDdEv9CQIvU6eIkaiML3SlwCjYdfEJ7WwXjs9prhw4Z1YTCY+70k5Ds
JsIrgRHZHDFZHUMtrJZjmx88dckeIXWjx2RTTXYkb5DhNg/gX0yXz7dKi6lorj1MulzgaqMy45z7
bNWKTGjZh0KdNGr/MBGdswATTTgVda0fyjS0G74nTM3FUUHiypemOJRzMVcCXokq5L6cES5dZACC
LWtCg4Dquugvm3ZSSdMjtecQYSFXKQmKG+4lu1/rru9iBoIoW3r18WNGvq4nVNET5Vcvsb7Sbwna
nNzELLntcZpFyFlFvq2kOxGYSKkkqjhB0+SUc/YGsqj5LxEx8UKxZP7IY7ehMSYAB/iK8mSq53Jw
fphXRcsOYGTFZ0XawPioOa9zlB9M4HsE0Jk0Xqj32AjuQvpees1E8gDlogfV42hdh4BtzuBzzp8K
yV0ym2FUxjeY/8s8wBcGD4o++1l6Z5uLjamkRsHNyVcuY9FJNR5kgDVUGHa0/3nAFyHoGZWcCEKW
+E3jw8mLIlosmMIaMdCra1J6wk3MCaBrP2C30oLaHicbO2VETsMH/w2qQn9towVnSLGdf50dycVa
4HEAvjPgLwGHEqzcKYcoCWTZ4e28kRdTh3Od5TeCvJMZ50NaSmbHV1F9Lqs3UEFJyEEeU1jRQTgI
cMCRaS/bXkvjKzuHD0jmiiSetN2AeBbz/D0yLSQlBXPMFY4/AYOD1XTNBu8TXQXpJPkm19RdRGCC
Xs1rEyDAcMa18KA0DBkm9ZK9iFM3aD2wB50Z8jlm0EiHwQh773UHV3nvAkLr1jd78tvp3A9PtnFE
oTkgJZguuXe0inPmIuT0M0bZCqbRfE09c0Ar862uz+hVia41bT9szq0NC7i1OFNFWHhQicXqCa1J
T64BSfHRGJ9GdRxP+JxRUFXpJpp3AVisyz0sl42L+mkOMvyt+f9zenSd/Njk6l71DFjfR9PSuPeM
D1nHmcf4iJ4+t8zsa3zg3jC3KqkjCTMxGbd8bDIVPeQPnjpu1Ow8TspLPQ9rA8wrQCCs9z/ABtIw
UgKLtENjXIoHh9i7ew7/JZz8o8riQRCKz1uFanoJT70xvxhi77enBh7gGZu+PHpFgmXAgBhBe+o7
BL6h/uoERBsrNvMzIfmr3CDajIxQ7/ptJjIw91GZn8NS2yCGeAo6+2WiQ0ji6E/5kJg2hhWd5Uvv
QbhQYFhPcv1MZvrUUjdZibVXwJoMBvhFoqsmjHEo9U2BrpisyJ/GkgRhY+elWBsua6ytd9x8XZke
K4+crlrSRAp0O+68tyEK+2NUYBtJ1mHSpmj9CvxcaegMSm/bfOqQ3DR4h/fEwqsZdml9+1bo82YK
4r2Fkq+xEAxM9zJ5qpp+YxBs8B+5w70Sx095kp9t2s8RhbMcclCOIBUeauiyi+FCscSKZj83uejG
+kvYSOQmIhBnln9m/CUPRj8fi524JkwetSZD4lVo7JG3y9WelcwamVhqcJaH+qV33HWc0PN6uwU1
P3I+2pzi0LnPbUMw5r6zSSphPgKHZwmEYcg7xagveBvAMvOu3hvpGag+sN8koKLpraNoLYE9lQp8
ff4nUsGE5wwSKIkbAp3a4U6+bzh/tjwxX6uxaL7kzpYKY1Hms9AAHBZR9TBO8QsCJVGlLXr5OiHy
EXtdygdh5gWsAvXL+YVMPbOXIKeQCwh2JcSiF5+1FoP58EclsrhXfKEn+ataljwcbMfCpHte8S6Q
lMJ5siTScZOCBUyEo/ymMgEysQkttDVti2tIKzMj3NQqCil1LqE0ZWqimCuRdTjWZwoWGUcGtRLV
IIN29Hrosmxtw/y7jN9HeAPPR9FlSN3IBSMq7a5cDjLZkTDujS46Zs1T4/CUpT+kuJAo3bb8beCF
ZBvYnprBCrKPMBO4IhSHqtsikQ9M/PbZooRzwKyIjo2J9AVXCKyoRWJUIKS2AAKEhYIPHsr5babk
9Jqt035zvi3WR6en20xaTtBfj/wfR/s7kqc60+AEtLij7tPGyVEoXT+nc7/Mm8a+MCtsGdcZGQvY
kO2hJZiQs14shPk47z8YW898g9YTQfEM6Ei12FAmErcV2t+DMYD9fHUAwKxYkN+MIjhhdOcgVxxS
i15XD0KlJ+yHZm4P9lj5U3ZBSosYMFJvmPh7pf4QO/maxkL00Adp4pblUODVA8YKW6pC0RXxjyQX
MOzugAazpCxhUrL4klCZUUWVXbcrFYaMuS9R8fQqwU5ospms2ckZlfc/LV4QDd4AcP2E/blXQkWp
iyljYgePcVSzNXThzSOFMH9txneN6IX/+kJpIUW6YVMmGoCawXwfcA9BpEkDZILhTrSKZrVKOXT5
xHHaP9vOeXBsnBS8TWf+entIjSX0oOgwkHb2KcCB98ts8w7kFlAQYtQVlRDLKwWFUBg5YD3TQBQ4
HhQXmaSRNxvvCvBN0Yj0yEsCpA2QtXXtbYlj3eJDITc6UkRVfw+wAQ9V37U/UDkXzPijQ4iHR85J
4JAC8eMwOzwsIgfzgWPjLWzqwy+DaU0HZYz9ore2M2VxTsZgjxnieNEKQhfXAUWIQKLgnmsB7Nmc
Of8qoRJiE1OEBBypknFYWaRfRd+L5itVsJ1Q1hlcRyzl7MDGmLl7OFRwMUDMICuFky+zH1GJqWwn
2SuF8VpgMNNx5pku9VNc7nBedXFTpPwxQCEcvnsanZyuMFPdI98d9BuvWXSazz9Y7SK1lRBL0Kc6
3bEbZB1K2zKgMB2RkeJi8wAvYtXUPfvCyXZsPhXlhcSIhQQ8jw3NJX2zks4vaaaR6uV1fwNz06jW
BuXvuiWXgs8DX8WvFrd8kTU61QzcQwvJe+AUMBkukTkgqXPEkwNffmoIO6DQMgyIzcKHoooqsvgi
bk/4gtFCD/wnj/+FFrAjPE9y9hjQspeXxWDaHztuyQGqPH60L4yVmX+KjFkSTwLQF8FitoGJykrG
XLhBjTN9D1K+o8Qo0khyUkuT685/aoPvFVJeeeb8jZj4t3Ya6eGO8kk9F7o/aBXphdBg2XjyyGtJ
ucZ/RLwPHDRDzlN6Ci9RAtqFXnIULURKb9PS5ssq4xTPwJk9EDe0u4pFbVyFBxZbOvOGsSNjysqh
motDrMWUP3mLSqOswQHlYx5cvj3+mos4qGD8X8AGDiJ2Hf+LOFcYBfmu+DeHKL2S5s/pfa1Ditjc
pfVlDdb2gIV+h9aGWDzvPEYDE4WX0gtWsWm809s6Y/2E6Sw9Btem2NP/dkOz+ys4EvN1QLRfqU06
MkNVVachAqYDbdHzV56l7V0FAg+NjZL+7etNbWwy48MkV0n6zYD5E+nwGwQjNGi/Y2iacUiWaw+r
WoF6MkYUTWe5CA3kanBx6IcAeuWitIHaEuuTP5a9BGliYuqYu9xhY/msLfGqmJnx1K+CzfBBOkzG
kzdk8DICVrLFCh+5dbszcMgvUK3xI+RkoN3iahZcJKOBlu0b0AelNqSoepPBg4FuQN465c3IoDzn
ldH2GxODLavdNFRS82T8Hl0ef780UdFOgBn5AeXZo3yvHJI6l5e09QIcNXMqCV4vAeH1JIGlxWsE
HY6tWXoVsgJG+69Aj2SbLomxlfE7+lKu41KjDYcM0zENnq7CsErqESPZbjEx5DSdY0DnEowL0ZZC
jLzlhWcelsIHlWoqDL6DeSLSpD0m6aVjvpQFTZgQzS1XPikaAszYy/NCF8m3WPXeEzy2Z1fHTmdW
9D85ZsfZMfiT8QTUkZvM3XL4iQShZlzB9tIbW0NzwlOY/Ks6JjvwGJBdXk2Iv/mnaPNkvrGsmB7g
b4NmrhJk31JeeXp7MnOqxPaoas6NeS0XKX3ByS+KrBQcBGNnNnIJwlWL3dg+4dVFO8hxKaptFqC7
eJ/DeKbQqYfimcYx6PgSDp1+qPRD3x3a7oDf4oL7eXcwiuN7k+ARaD7RHgdV8YLUY+Qyb1KePY6Q
uLEwnieSmcEd9ujcCDNkczHDrwNfILFsS+2JpNIUqbjpveXznxkkt2h+GnpgypERHcyCoNPAJWt+
NJW/kJ8uyBIzvFjVbETaj6gL/qb/K1m9wZWYwmHMhdAXw574YiywV2g0wGm1Wd9yJDNSgjzLfNVq
PB6mvf2NBhVFaWycoF5ghxlBv2s1nopU2OJwkyENkq+zsZAIEVONiiZDXeKomE+6DJ0ixpkZKGVj
ubDkxFERQwe4P6wW4l1AecicAHKmfER4LbGYARkJvgf0r+8rrjWzxZA0iYk18vFOcRBxWPXRoYQD
jvjk0qpki1ErFZui+x6BBm37LvhElx0qiB8B0sFfSNpuYqbz8USP9/nsq8GqCRGHEu79AB/6xuv1
zv5dQ4np7XHoQrRjbNTEPtELi9GUaAI6HKHKFtmg126UBqYPQtHwCAlqEGeYuzbHb3vEoJTb0CBh
BbMSN3xuKThEeDZee3PZ2m3CUOebuDdZCVOevL+0OgrCQOEveCqxX+h8ky7crbzgMXfuevVR0840
wUnhE9rbqGD0d51Zx96t15O9Jnl4ErJfI6n4NM5oXaAVqEi46MXKSBRklMYrUMqhUkjl2HFqCvCf
QNxSBjI7KzTjtHh/KZ1LTvMgOCtvceDXTEmm0Q5SQKDHvjujR3moq83InTV8Bc7ySDmXRs7fwNp7
reGjiUDS8TBCsBlwveMVBCnDCZi0GI3ykzPVy8ZtgnId7ZJgPwg9xoZqcax5bHcpxeQXkTfNaWk3
L732KZLNgVG0bd3u63qd3Gz0pfZ0qjLYldJ9nkrgphi/hgEI19ypPWH28V3xWkzIHP3WgVyUrCsz
N44Mmb0kkf1BTvllSupDLRzAOy3gzBRTiAVBldF8e8wtlG5L1cmF3q2KlNEbDLeE7A2Mlng5xNnU
McVDQ06dNx2cYdeFb4l5UsIvRh59vrbRS5AH/DTZi8n8Ub8fx3MLr2MvHwtcAsZN27hXt5QGMMGZ
oj3RKEtD1zHSTDlGBBRnDqfQyvI45Vl0BoYs82186svsSa/LJwDXqfvhUG3Vfm8lZIU8Wh/jo948
uhnqv1fMwMhU80W1Lk3MMqrnmah4grKRdgFixNPWQegZqQcQDyt9FR2jSVUx0lSdGUXrAfAVNFIb
C9wdvx/AbwGoYmxGZLPL69BGgKS2XDQ9Q/gx52THsSnNTYc1EFQX3ezE0DqCnL0e+knyCu/Mrdmd
vQd9upJrjiTktaUaK4xnMuygTFYWBOiSn9oEi5ElXRfJUwOoJpZacPfMCOF+mIzbzIzB+f9jyBZy
aGoFQUra+Q2Dc2mUb1v1scE5JsCltQNdfjBtau8jskCS4S4wTE28dexbDaQd+uwd6DqULJzgvYLk
dZ2gsQfLGnY2x4lKPfcQYjfq7qnHOKT4V6NduQx81oeqPBsuY4McMphB6ptGxy3pZjFWyOqQAfKO
u36Jp1WaPcLKPkyQZ+1+IhVxoAzPQETUCS01oZluNn7n/bgZb/b8WfenwV62HXPtwfTZg+pH3aOi
DcwNnQmFUEhmjn3skpTpy2ZPcwRVHbqGtU5jAhY/J7uiPTKfA/R+QRfbtWTAfSYl9G703AcftBQB
PbdAgtZc/RHO14REZEs8WObGnMw1ZoMhTPiCF+unAtrUpn/sTl8VGL9ULW0Qkn2CdZAY5ush9TaB
nT4CUDpj8eHCsehucxBpTeB6a+KEveBTVzBAruIXKldBHysykMBAG3vH9Vypp9lFMoknHu8npuEC
Hs70A0+u8L5+2TWqVi28WwPWmU85M+jNsUL7rnUcwdBbBfriyTWelKHG4ECGI/NHKcc1A58fyEOh
59PRL8B1Va7DDvFRjcaQpJwMuJgmX0R2JgBcoQ5rzex9WeNjM+3L9ha4bJOQqzQrmNpFH9xjLQwM
pIVvggO4sAZtYx4jrFXS4o+ZVEcLlEnaHH5Fan0mqXkTKKET0sOcKXmU1eKiVMMhZqRAC27Kv5hp
7blDeit0r3vV9XnrOURrrdSAEcv5cek/O8aWqrw5ILRpjJMR2n4pueJo6GX8DowEMZo1MhKHqMHC
tbQ956aQ4dh6NSmKO48dBE6Bu+IAoOZwrUnGmEVKMyNsuBrAoV9AabmKKtoqU9PgGdMvt4B3bH9q
QECAiYUMvj5lMirZC9KASOlBKagPjWgrXoiqIA8gHaWGXncZ3yOGEqRYqRCxTek7NyuPrpVRo+lm
RcGmIi2MF9cN4MrnUFsjDP2d0UW5o3qMPehnG9he0H7G9jQXthSbJOaKknovKyTVbzbzJDazQAjr
RBahXF0KvqJX9t8yi+tG6smB9hHWnsvJxhFSpwpRkL7GTGfJ70AtxflZl7iJW+MfRak3U47NvWeL
3UNhgMqANAoXip4fwlUm1xFaPig21yAWAgqeAZmFGXj2aqoPdXdpa2uvF4P4ULgWqX5MJP+ak+Zk
Q/HdO168aSzmxzRy0CiNtUCGjfAaqK0ONPW2JOkpp3eX2HUkRTFNpwSOxkzJK0hFVIQ0ntbDIPLN
20wFu49oSEF/dBydbYSoXcL4fXYW9rdlC9QRz5hxYFwUkclT/5k6uj8ccFLsNjAgU0hfzora72mw
QTRhLJDX1JRG1aUyyJg8UX1Znr90x9SjpMcpk9GF9i+b/KENBnHctIOXUim4UlB9AAqr8U8R3pbp
Dis49W9KhU2nesUeIq8DEtTIzYs2ioHyaOohfHxPUdemuemcD9PE/ZV3nWKzbj7WUkpaM+2IzwAU
HO6zktDL4hvMJ7JRj6DboK9nRarlzUWl1TrbUbroK1qepb1nNSALpHCLV8rE8A72NeFOuUi7Ap9j
M9emIxrhZw0bJ6AxkVK+UZn8LW65+aUikPPKP3NRrAYsR9NtOL/zJwjrI06FX1AUiiZQa5wUEqx7
7ggZOH+JvI+9qyhLBKwKIS1NzsYpBFSjq6QSFczAQD9EbaghJP3NLlNjSqJ0Tb1lxBd+hrrkQUJE
S0hIVHB4UggpgIEwZStZj1oxP3E8PXgAVCJRKblTFWa2qCM1vQQ3gInFF4yNLUtmCsM3m1E8tqSZ
olozXwnLJMn+YpfozKzXEHxnab80THMp09xJ3zogUoGoFfmBPt8qQIpOonP9Ea4+vrh1u8r14tjA
vQWwIPIZ5TVopeG5TAx9JuQzsX1CCqRxlyfpPUFfIj/qyvyagsIK9VMAq1krz/Kfg85dFaqxldkL
yt2cXrKd6LVcHg9AMRfKEDlrKTpE3ikaTJECKPmlcO+is82C7pgzMuWiqwmtz8F6i/jcAWgHf1VY
KLQcKA/rEjCfh9LOzobZ2ZghAAw9fBGepxhEjERtqRihs4A1CjOPX8e0jDFinMHRGLCSucVdLFvC
99z5SAwUye1dtGKzxdg3TM8TWJuNhjDXzhNUfD1hU04XHab9X9XYTTmkRYbmjcsNed2M0fLk3Jf+
YPOukRJuuBWV4kbx7yzvLvMJ8zWqOKbm9yVX/Q4XEY2xL6Y5qmJGH3Kxq0fmSoRRgx/l2MvCR5E4
e80l5ygSQMZWu9NoY4UEegsTl157w1k5rJecQtRyDhk7m+H6EAzeQMBkBm8TLvPlvoC17I9W6PlD
sQ2hYqwfRgZlzKO5yIAqwfBtsWy0YSdT8MpnxuGam5c8ukCgFwQNxRv31KEhD5515pabozXQxVC5
NwIaQ7mix4NWyH5pfLOhN580yrHv3NihekfVzqB01zCTgIMF2T0IDDxjx0024vFDOe4ax3z5DAJE
bOex+Csqe2HlZ2AZ1JSMX+L8Zu7jkl61uA6475QApidCdYnXSvTHgTOXSp/IhHrZSEJuV5FteGyD
eavkW55nHVNrq2QEDWC39gTpKy/+w+WToHsjrbBWkNg0f3j6DULsADXGgud4X/yIKLwEi8klCbDT
dl487tvJPtUatC0Aes4BHdXTWg8ZoS3ndaIYb1oCQZWubPP5xQSaU8vpyaqgovnIYeL3LtYL+F0A
+Lcq1ywxdZqYuEYvlXmWNp4WXpYFyBbk3U4bcVCiD+audIZVlrxG2QfaBoY/0F9GopVqLnQwTN5E
CGiyvGVmU4Ap9m1gcvZcnUR9YKcszbzx0HGBVrMZEWF9uoj3x4Nm5jtk9U76o7NoQlTil6A85QV0
ohgkw0cAZpjjnsHmkHajQH1dvQoIxh21knF8LVEZTSD39g7cIB0+nQMjsBWD59l3RE90LdNnfXzh
fbpoOkw+BKQyWBw/hza7aN7thqRYA3+QrsTReOv1TMFY6RagzzxE9doEophRpemw/CVrVwc/U/Rn
BfdkApENhPjEPHMqINwAq6xTphAMa4PJgR+pBOiQcAhJmih82heVUtqmaa7wnSxZYJN7L8LjWPUM
Qaqizqpo+o17FDKegpKrOwcwHg7LFCvflLm1svtnof7lkGDESWyMqY3+/2Wg32u8c54JeKvGQgCF
azYxSDrW6yhIAcV09mSjn5zGlV2vI7nojTNoIgQKX5HWv5sdEliuLK/YqiTmgfOm1U8KZKBRqTAv
Y3DxOOI8wqGJxbOIB+MoemLWVpSGFRdGA1lJli2LPhmo/ADsqADRr7GPp/4gEnumW7szotW5dh+G
hvVUPjQs/xElOngpbgq8JzkU9XPYMvHtNYeRIWKB+3PcbQ2FHA6YlFbbUMRzhrq0+GWLcwtzV3nz
UqB7UBprFZgRWqVt4P6B1M6bHQOQTFSRC9bATKGmYh25hNc6rzZmhS4DTjpldwWX2xGmsYwr4Upm
9dLrFCbJBjm7ohbPPYmBk3WXR5MQg03czjIfZmwiOYQa9U2AYGR3MvMshDzfZ0s0MWpcvlb5j3wb
gGHSEfQU8YQzggaEFuqUFkNdqtWLRdgz0FShkQaBNnRaGT0oG5TjeDSVfB8QlV0hQW51pv3gXXmL
GVy3Fn/rfbwVlUGEjZN9DnGurhyxpKCxbrMX9twEBs1j5zubUoKmlDuaEBmNCqFe0KnAVdwtsXx+
ZspJ8qcxOwCPttDJLmjve6acr8HyxZYHlcWi7iB+AQHM9VJ6l8Rl2DzDigwHGySRiFzABASSkjIX
JpE5wpYW2M7ZrH2PL1w6wj1izkhsptunfibz4YgYVB5qGxHbOf7j3WnOldln30wwKip/pG3imGAJ
0Xis0pzOFzuDRl1PTJIC5wj3DsEXUYiJ8pvVNrCmUJAPPdO9mNdUu5iLiTq/bKp1mf+kxbxH+ESH
sXIVTB8oAhrxCHjrYdTd5UtPLuYUPQRmsnJAtz19bQWHSmHO4q0iuRoqC5gbg+X420TL1boI5zBx
yk9hQS8QXuP5pJbFHxZFx9cIbIBfJMvrZkILSh8aiVb070xPMSPiqXAOt4iEYbvwh3mZXJNS82nW
Ezpw1yA0938sncdy61YShp8IVchhSzEnkZIoXWmDUkTOGU8/X3O8mLLHvpZI4ITuPzW7q2gZ200e
1ohlkgPXfhcMwGZ4LN6bSsGFhVqxGD5tKqVBmzYuycNAcLOJHQ/Ii1M0Vy4uB5Sd7xowX9ZJbR6B
m2jrg6u0wi5uA75DoK5KmA3Ql2qGXyd9w/DffYvKJ34tIRNtgX4TrJdrG5cUeneIY07EQMQUNzME
4+Efz+38VRYZmRooKrmosyE+VUjiERDgyKVeiIhzU9Gpc02kbPAAIWAmvyjJshVHtRed85KLg4qp
NW4AemjXRBQ4I+AbmviudSZ5bCnodMQw1bk51njDK3XA33XI1OTRlvB+EkPKTQihGILE2OTSm0mz
cQ3QKPWD+d3QTHZ2NjnmJunIEn2bfjsziDUfRSDrWmWob3NkNcnrUbVhJc5P81d0t/mgHNlOtLU+
aK8ofgGakYVk+i6mcdQZdcchTdTQKgi6NUYGERYLHMI2HJ1sM5j1Wf6QbBtZfgHexCz5/c8yFFAU
KUzwUBtqc2g0xhu3AXOwPIyiUD5M5fAGbifA14npICbp2ikRiyPppLhDC5K7G0T/RrXR3Po4kC2A
zxjZIiJiSaqgDHng3xWp96Y35XEaabwZ3dMx9dvJ1l7CMCAqH8vZWOy6KNzpXQpGUiFE+csGaym9
Khob9ENnK0Qlq31Gfku02SZIVkRCzdOPgdUOrZ9TkwT73vSgt6emwJoYytT7blkSZTrBtAynnnkX
mpUyAp7BvzpRiBPTwPLpCbULmV2EdtbFm6JTEVBqAWjBpEqTfO+vKYZAmenXKhJHQN4yiiYd0J0E
rW3NfBwkkYHHbR0kaw+8A/24ap/aUJTRDC6vyu+MWmcEtexUBhraUrR3S63TD3FwbclSCKCDRVKn
sH2Ndqlw7joYp5FR9lCuzmtIvYlwkEEdqL2qemO+jdYzLIZF3exoK9HXZ8mlzD1B4B9jpMxYsGBz
a25W2B56eE3CQZA8KlX0IjEdwk22LTHnM28DJkPkYVx9y8SOt6oLsehGRMlEaJtRzr3kJZe4AVwb
rl0tvzAFBCk8ngfCTrOLWzDs5JJvZuiIwepoqvrDWHprF+fvSLK1/Y4cYzYMzlt9U2gDKTkGDAbe
9ikmKzW7mqY4tlDdG5sWGWxh+1vLmrZGpiN+3hbKF76MyfgRYMYNif8KPnrGQuSRsfbZ2RaZVDki
gzrDeMFgir6w9iaRg0AelApJ9hlzDKoJySTpBzWST7FOv53rHqPdKlTcXBT48bk65M2x1lOkrKJ/
TjCPcqtOCeBI8msMcGje2k62HTQQrMFEWpqvL8RagWhkZBqWcZ1N9JLWQEoTTDOMPog352pdn8ry
9JojInHjYSUGAqFh8ZTUaEegPWmgRKcNHYm/D3BeqoGR8jEPHmF5kH86fnkAI4dyGVnRKdoAn5Hc
1Fdy2kGO46vW+s8s/MxnjEuMndkgAd1NabztiQIQeUBROFdpVfnmsqUrMKqQ54bZ7FAlpLjFq5rc
FoBHnE43Zncr4W/Re4cx6xaKgfomWQ4WOVPU7okKKQlACb5NBN0H7i5D7BIsJ2EctYQyo6QDGZsJ
Y5GxFPLcl1EuzaEMc6Aw2H8IBYTvuG88PHF/YzKvrJbOj36XOnxQdj4m3Ozdb1foyHPCvKdneGzW
sKM/S6nD445IJQgyZ2UbGPRPPvXrlIykU90049kmNpOgoZaTuo1/FYpaXZkPEmgjaa185MRhciCZ
pd01LZiLcwMoCfQdQtJUhbeFxPJX+rOc21DJFtyfJANgb5l9sib6k8TicZ417i0iJEOK4hH2M0G8
HHIK0P6jHckIOHTQYkqai+1/wLSaCMLkNBnTPyEyFPME7KN0f4AO/AE3VZ8cKG7kXGJFcGzQeMpl
92dk8SloX4TREoREfsSkg8MIoQ8wKpqhGB043LpsYkcs0+DRoCJgQYKjSQwPTLVw4C06FTwvVE2j
/SG+kaziRDiheomIeEEbwH+S9MZW+qyYW6q1PozgpHMUd/26RxFiW9+hsqLekJctB1jCsKH0qqxH
51Xm98yY1CRJQz4cFFqvbXrRjfDjeOigQgEzSfMPD0ZVM95hzXqUnKcQuh7jVA//CFfU7RMu4anb
e8m16j6EcEBaJzeym69Thd6bCoIqAxs34ndqg4ZqJkdyQ7nQYnbu/4C/Dw71Yg7U5sJr4GdJ2vMw
vzsg96iwaspZ/DoKGCDVQlQUa8F2HazNI5SLIZaZhl/463B5jtYlYqZTjoewqaK1pmsP81qh9+cK
vQP2YiLM2m9TRcqq/QnA0nHMDjQh2FFCIl5EwG+9pCwHJMkK0UNkZ2wmjM2q4u7F2C5cb03dTTqm
SVfrkWHtQOfW/GdLvdB3NgM5ApxBqbfUwORZdTGMehUBz2Fbzqk+RX8zeQZWb+yCALoCQhlEF+Ez
F4HriAjD9G6lQVCT/wc4a8feCnBRxIQRle0wi+KeoS10esYzZw3ehCsGXLUwFsnM+PNBvVAD3Tzb
Xzq+foK46RJ1a1BmpNhcJNpswACLQF6t3wHeyJHCm0i4cpiDmASQM9F3W6xV0NuoAUeNvZNtGQBA
KJfoc/v+KmVn1H1iGf6vb4SOiCMV2yY3Vv5KYw+QUv6jB8k5YGYX3M3f0WXyL9D3yW5LbpltEKzF
8LsSWqvRtrT7vZsRAgUzrK+EWpJcAtmsWqTj4YPVDNtHh3OqipNT0oO6Jv6PIxi9c1IBJNIEUoVz
eaCyoXidKoKfgN4yegWvooVN4CM/BZGXdnH2xWrAiMAs+5WRY06KatgeDvJ7xXdVttPajY42dTgl
HYonMfbiv4a+VqcPqYZreLvuWg+wUCCF4sBIyzeH5EQUNSbndQag2gzIU2ga5odMTgPKZYq7gZAp
ATb0W8G+whmCtEYWwgBsyZDQ7jRneHM8hjdx/JHzkSvxWqu9tVq3+75FG9Yo2zSnN0agY82oGxHA
6Up/zGlSI/C3Ec48U6LHuPOWOuWAZ3w7xnfUZk/If0YVC/3JpNqlfxYClogJuvs6YiQn159K1lFg
kilIukJorsUbgyZ218buuu7gaCgOfY+RWqQAKDSbcncrI2nexq/gRDKEa1CRXZUvQkEhEX/wgo1K
koiSc1TH2nEudk6Lsj7Jj3Nq7SXXSAA9+kih5qj0SxWvLZsypBlrytfRMtcS6ZIGT36Y77Ty/YMB
BIp/f3rQFXP+a3LZJcVa7DUivJFY3PupxmY5z/WFIAHWXjWWzwSuSuCVOPqJ/EYIZCiINjCyIPgV
bRz+WBFNKtnfDAVJ3a6mEYH3qG6QdzKNxrSeIhzGJleIVGO0zpZ301NSpZkKxzrBfRKjL51TNFBz
uY3xOAtDDbeAZnI/2R/I9u4aSRkINdbQ4fQ7I5iswllTctrfz0D+vq+mRyoE8JyMsGIgAkBF5Aiz
dfZVE9MjDgD1Y9KCLZK2MS5WKGfup5t7ClSKelSMNBV3BRyV6kwiKI41ZNR0citQN7FIioDb4yBC
PxY59oML7iYPPIPV9pJVAJnujVszfaTCkrBGT4V1INAUoUzEnhllCA++JdpLxM6AIPxUKcRksYIQ
cCBJRyWmWqkq0L3U5SpGUze40JyouzO+Wcgn7eTFhu99czDL3xPViUFAmaQP/46QUgZDXZ+D5Ft3
w7VevFLW2dSrtHc8jWzcyM3H0Qtk4uofEkhESgwNg5DzQFWymmiWAKfk44HeKzF5Rf1fYFPzcFNw
aowZmkK3WCJsoP4SVqkmd6u0huO9qGP3cgWiR58YaihSb39Sb7LVhvZQlIThMoyS9rHO94Sd8RsZ
mhFC4/Kcgc2FRTNoErkgTS7qjvbNjzvyhqUlqfRhm3j/MB2Eer8Wgx4GFhueF2ck0hgJY+Mv3q/c
FGBy+Aj91jn5cK55vDEQQeVWhM2e+bbjeOx8LAE8+8Ab18I7821qipUQQNAQ3RMXUOcjY4JnQ0ZM
7ht4KId8++fyVca3lNwWWlMwQou7Kfn04d91NAtBfjSQm8uflwKFMtyBMpWK3JbqqXsVtsnuc8RB
qOWl00zdS1h9Trwf/JliYJbtxsLIo4qQHMkfwIUEgpT8UR+HiHkzEmbm0dmH0UHF0oDTixozMI6g
zJXFoB3fqs+2Vm6JLLy3AlYAH5MotCi/tRcfG8ImMwUrMgIJ4tGldvBaZYGMM/aiHdlV7wFEdsLk
mBLrBpH0I5oU7hNMFjyagKDdh6hHOKeuuJEiP1/TLfXGHQeNi2VjYX0n4QcxhTalu35GHGHdVBAU
UY2ne7Bhw1kGRbxygRLkYhZOAEmgqKpFKouc5Yy/jByGlIF5Bt06ZyTCxVw0gqy+rD75arqS4wWv
8rrKT6i21h7aIPVTDSOSEb5hyPv0I5joEw3oH1TOM08GHIoaxAMr5hsHLiOaifqROXuihRUY34Kl
5OSUmhLGXqDAarYlWacj2CGW7jjbazD+SqFuRHBn2H/6p0f9J1rDAWn7XaWjwdYbxkb6EB64WprL
CNZEfn5t3DSyBasUTVUdHhPj7AQwASiCenhA/ZY67TIiNJD1bSf1Y0AICJziwZjPWi+3YnTy+6dS
v2QhEjPCSCbMFm226uLoMaH/k4AHjK8uRhBGhNb/DGvaQ3OyQvEzV5R0FlkGtn4FB8vVJ7OcUHyE
67La+5B8TdUgONnnTvMxBA3x5mT8ZR9I+lyKEzhSeZ8BWR4u2lJRQljNyWRdcgcrsbXJM4bMcoWV
bDWiT9GC19j43GrrBU9htBKfGYUAF2ZoMnjVuzkkegvFdo9PRAyM/0gu/oh4ADxowhn6KIkKfc1N
mTv42hiQFBW/avuEs8wY222lsSxXAO3Bnr5FRd3jLoU7xN7BJcCCnjnRf8R0L6GkRA9JG0l250oz
K15Nfcz8fldjgcKRQClACc9BRuopI0kC67HSrqjchtw/uMEHVaj0kijV0SpU9c2DaajVd9++aBDS
RYM9aIFbbqb/1NTPqIxIYFOB8PduBRkdnjqKqp5ohDz371eL3FVi+B4w3wKZMN9R/HYK5DE/3KHe
nWdKzDjdiFOjk/Bm/1BIeWkDcT/l9gd3yaiumEHBOAA0/ZDE3MstU4VU01jGeErt9sFrb3xgaYJG
1fxC2ZBBvYjopIn1bZYSQubgNf+kMxOVP7CBHE5qQ/4a7iaKvZhxEW74IiG/bLm0/u1rYjCwYcd7
Kecg8tnKuvrDw2dDuxSLefCpeb+Cps7sZ5gPWRNTbX2Ghbq16PogEzKcjoNnPHxFWrmGoF5JUoeQ
slIDuiTSJNKSI2+mxeejwS/CWgFMq06zUmcfIR/vM+LIGm5IKTLLfORfptFrMWu7hDIxKXCZDASU
Bp89qY1V9sqOpLXLECzxx8GHpm7lo2JmT/AlaaNKmzCPas/xw/oE05CLgAzhkKpc1nOM7GzQNqDg
ElgoN3iAcQxvkHuqS31nNjdg74pxr5wXwuzlLoK3EjMC97OfKAdfI6aKVK84+yzQgtgEBQi03Dgj
iSowMGFHr2Bid1zJpcJmFQAQEzlkKL/co1NJn/Db7R00upaarMvaWLQcsmZ5DTRGVUl3PHXUBdwl
3DQCerr3TW4ys0nmKFdnhPZSe0o/VWFRaEvyFoxuaTIjNGGtZG1EN7Cqp5v4/rlHDYq0gZBTypTG
+nXhfYFBxBXtUr2GcBrUV3OMbMTeCfEScP6zd+CWjJ5DkLUwnygcRTsQc/1ZI4MLufC4vOXnIyVJ
x49Q1XajRggFUIIrdiZGzRZJ/m6QoS3kRoUyD2EbF56YlExmO6N5kxBQfhHhlGs1WN2D49STkphk
vKOIlFU4VaeSh3yfUkNYj3gDsxW0IoNDuE8rrgsU1MHVmxmIhq6m1wDIiIU5qbl7ETy7xZORxfnW
JxkNpIIKDsqJukoH3lS3rEcUZBL+sBA2WNS2k4Q6x/xD/p2g2LUN04myRhhGPSCvsUSHwv0FzF4G
8RlLsM9935sc+e+c2y5FGCSsjxcAycWV5+qDHmvjdWj/0Jyy68guJ2Yno5Lg2Wl4fMU/FfX2QwlT
AyS+Erle08DmR69Sh4usCdOJ5MgJIprSg/AQZUurzdWgc1USjXgS5ishtaZMHvtF8lhQInFAsJNr
DC5u8D285zYpZJzZQgfgUllKFouAMT69iKxQvjYLk5WVkhOgtcbGQurbI8OTnpNdO7IOvbXAxmiY
qPMGJJZpf4L/WMb5bii/AhOWx/8bKXv5va238oDcagw8ROEO4U5xBibVXCIiQzl0BiYTZsEy26jW
hY764b13PbTk+PlLTNPEIXE56OGnHNIKvBn7AJiOlTazxALEkjIrmKksFCWyrnsF5gWM1GxOYnoY
7A11deWRBb6woI6REhJgr64Z85ENO9V/hXEFRDMWlHtM+uHdE316VCXP/+qlTxFOVmWrFiujDC5i
F1aGfjGgLRP+biUluwPqvnW/ebQM71mN4rGg5rFp3Sut+0u4lrphF+0HP8KqeJniS1sTI88kKyK1
gfrNByMha2qJkmLkaKJV00BcK7KCXW8RFsEKQbGsbcNmtje4ITfpWE+fsjWL9Anrs3QzHD8QGIhl
T6Ik0BHuUvlEFabbg8zlzn7AtxYTSumC8XG4i/wRDnADeKGh6gMOK4Kl1Rnbvj8ZJNaIPS0A52Kb
C1ws8WFaWt+TUjxqypiBYgq6STjSYByWct5xiivxzXQOjf2ia1hSSBJFVUCZJox3hn8Dkt8DLQue
kJbfHEqOEd1Si8kgzV6KOqNuFmFphS55nLqdXOYjaJsY9xN+gu76pxqFbeEweYG2WVuJdErGKrbM
XVrm+pL6lnnvTbX1g3NT6+ToQHsxdIUuI0CF0YtVqCKDSzg3G+NL+Cq1gxJt1MQgXYJEE5gCwZ8p
+UUPF17ZAxxlUtcz0wuLfw6U8D1cSKHwu2Wlr03maJTcspQPMwVDr3NQ39F65sLspOaWWncoAV8A
XsR/4Z9HTOA0ixxvFHDoy0sQFzEegFZIj86l2wXjg2hWJBPMQPjM6RUuHfxbo8qr34RM6yy9+wUi
5BkYicDmWvYX20jnwIEq6kgBA8VKWUzcvwCMtuqv+DJSzfEXuUnqCZVW8gs87QLrcqxm3Lkp+Kpq
nRxCl+Rz6ShkGOHCXciLNLmXtR44pz2VGoTnro9/Zd1J31Rf6cRot8N0A8ckN0eG8Ema6iggWggD
4rS6JwADQQfMODfVZeCvo3BRT/tynE6TUh6icm/ycoSVN92/lhEvakQ8UajshsoiVqglD6DZ2NTA
k04UOcJGsAWIM6pMhqCBKrjxKmccSKzTQmR/CB4GEF4fXseijLbRuzGaOA+BQZQbCKy8shgm2ULa
yrXPKCXBgJu2PMq189IiTUGpdL/EAfZdoFYgEUA4L+2PXmM/hDQQFiuwKClr3T8Nc0lF8ImEDgQB
ZRvLqEZXYwuKnjLyIRRQK9P0DdrKnVApROIKgMsL6HX4LrrK73BUPmIgq6DIDgbFr7D23CvSnSoG
6Z2klWbYEFpk8N0t50e2JNbMKpMbCFTvUK2XhI5YSKIk8sDmW985DBoOCf4S6BT0LKNtFksF8g6e
dA4hXeEuiMdNiwaJVyhbInQNYNpjnBLVUxBjMHNwQueCL4QEiLE0qQtAKenkWUygCogs5WYiOoF/
SoBSx2dX0FaW5NjCuT/UYbu6+csaWlA1CBtxLyWQM3gDgtSJHWOOV/mqNTUW2h1RxVgugSFUsxMC
ZeVjpgISVDKKiLxG48U5W/XPxFFhO3YYfLxUvJTJFExNQAAO1AowzYeMuXoLMdKjFONeE0aR/xGb
/CCwIButjuaVAARcJjMKOIcseCpJHaOJwq6qSR5FsiTKcipHVSUcB9k07TdvBIwFJMHj4UlW2whM
R3llAlFXfbTmGdTIywTuAFoTLshh9wOVnqQ2i4e9ZBNo3Fk9MBOYntRMQ0tPVdy3vjYxUaYkpY9D
HIbHiqctQi6BowQWaGrmBPDFhDqhdMN/CfITcTSFDglqZX2Sb46Oyo3LlYEWbvKUN7anyveLQV7J
aljl1ZPTvtIu2ZyqeIYas2Rg1Os0e//8d4MBHQYbyzailVExPELJrzS6bnSHvZAB7BzWVdBVG+no
E1RPo7MS15HLFpclKC147kdHWifPHbbCdfA+yZ5+sNMJATfBC8VWStq7LMq6Si3oGY9p+k8kweaU
H2sEY3YgJ2SCqEC/iclEB8NQ4CV5eQIiMv2iYjRl3ASA8eW6q67SZg04tpoePhcenv4ln5ijtYza
Ff8RAIfevoCeIWHCjyB+EN95BKN0KbDEM2ORyNRtdHvHFUppXnILav/s4YcFwZmn2r+UykJLafxZ
OLhKxZiDNCxWm2MyAUTzhUZ1BxvMJuBFClwEqRcgj0GvDigy4i8ixZIpTie5F1hGUrU4NNphEp7I
NXa1PSWh3N6M28VeSANt1dpZOubW5KihdlUH7i5mj6AwbCPeMOu0fkzoLviEwq/L1kY9CBIjGZGS
ThbgiBdOwk4t3BO/mVKsBT2WmP/md0BFIf6MytLub042iTqrN6NOD5TyKlkSCY+bg6kaSZ+mBNZ1
CIt3wmMclwkoaPlqOhcSEU26ufbodtqWfyBJRW20r/XxQQoUtqURnvsq2nQhkfTgtyGxvYZbHTiF
dHXkMjL2pnoc9LPCa3Wan7w9KDAYBmlTSD2ZM55XL127S9QfZYBjjtCyfQ7TxcfoGJZfTv7ohYeJ
+cJ58lh5R1YQiawfZchId/1sknyZ/ZT2n+M9dvURzNPnEG0zwgFYX5lFlmid7abK2muMFqLjKzrK
XpZkgpwaXGaD0pjgZxtbysNAx5IVwSN6BFoIUmQZLoOHezMNEV6Ha0wBTHOZkNQ4nsOJYFaygO5E
KvWyHN0dBizQZwWYjakdQvmqm/tpOyL1JHhxPsnNM3bNQkRXg/daMNe4zHaB8yrLnwcphYsYsV06
ZEzWsMucv+K/4rtIdgIFQIheGlCgRn8+2beBH8ivBHXmfFG4njCucVLxi3NkhDDk+V5jtEq6h0X1
SZDvWhwpBG0IkudBNIL9SbabkoFB92hE6iuccoeGg1/hxJ8OTm7uUYFAudxa9CbIE6Sr5UQVPY7w
YLLNyRRg0k92oYWjG7Mx16D80Qg09W45Ag6BpbL5FCdoWznz5ZBuUlBe5ZIheU84VBTvKLeV4RF9
Ov3KbETZhxrIVgDsJpAHHDPyKVhOlnnVfopeTwTXZvcpzjqJ0+WtzShHanCrJlU5SDfI2ECSuYA5
C4WH0NqPAPpnjl+BbhR0ZfSddIGi85OHwuoQUGymGqT6IIcKAw3ciOgXhSEUG4ccgIJRgx8o72iM
78Hi0i/p0OYB5o5e5Rp1EPsgfmkI0sRyNt4TGeldQso4mAulj5/VKN/Jtwp8sBooLiBNkHxNiskC
KhfDFisBGViD20YUfj52F+5dI/qVVUQdo5tfnUdQpLrMFYj9WeQdOtWl+0/UrSMajSfjpSVr3dqk
YGPDoTQ4fLVHN7yaRPAPGGVX7E9iQKp5rxQIqHBBgN8gB+6jd3KDBtJR2A9QfAGNUVJ2D8qEBiFi
3OWGX1GSSgKDJro+DRVqOW98hheJsgS/Dt+h4apH3Fd7NK/jRmVyk5LssuDDRIrId4E8HNtnL3nk
ow7xr+qCIQAtmaROp35BmQKHFOmPDe47SCZJO4JiABrtuBD8Wn+Sso2VRlIRYs/TgM2bcwdjNdJY
/qDQQE3GMMve3Gs+l5vyK0251MF2TKpuCakfr0SRK7w/eyRUwpPNHYsEIKK6ZOtWQErysjFMTaa2
KlV/HVprefIa+nQ5drkagwSMjz8IJCFMAcQy56JDCcxkHEp+2SglbJNev/Se+yDqntb7S0ndZjMA
U5+k/woz4Aag/djfzMOw6H1vXbmkgvEufCoE0cbBb/HVS4SQQuvkHPsodIjUletiYsXb5BIk0Cte
/GIW5N6iFvJ7giTp0YBy0InSFg1etxgoXXzm7JlLMkHV9OU+fKJCjsx9OXGBylklblcJiyR/Ar10
a+mL4In3XKqwFyj25/e7UFa58lYI3zhZPDQuMslyGCAxJf8Acw/3J+cHi99ARZXo2s4vYiaIqAsu
JR+ijyu0a1mOgpgSdY/ooj3VlE4juTVCFpv+tOU1kuqu9n9ZN107dR/2GpJwfRnLYYucOTHv2sGI
st8kD8HFBkBScX2lwUxEVgjldg+0MEHyhanDSIj9YA86LhtOoBgDf0l/vVcqzHQQ0GmGqYX/C9Gg
ybwkScrNnXBdsyyIC6tYxC67rH5mC2TD7TTyjeVxiKWvr/XdXSMKR8FGhsHnzIlHxPhcynh3nCVz
wB2y09BXNdqFCRM7m8aGLlUDHKaRkr0PV5fXS5eohAGZYt1e0V/OQ70yKbAoKx2dmV6vMwhSi11E
ijvSQIPm3MCJye8OTIwzjon5HxGCQnLpowgZnfwAazE+uT6wnUrzyIZEj/3aJvTDpkb+NPorSspo
3k4EaaKwMX8CJpMkO+02qV8lp3LxR1mnkVMDW8SGcMq3TCuRwzL4eU87KOuctU+3wJlrZZ+Mp+I2
QpnkToSf8jSqP7doFzoNFXcVxRqNge6d5j5bvc9ev7UdvKc6tV/ykqCBjsYX3PtayalHZP/0bpYX
vftC04/uCfkRkLtsQ9aQrFlN0vZJEiKrYXrm1yv2K6C/SKB4YExyYPM82ChIdYBUFHZcj7LKxfWV
brjtxDsxHrT6e0Qtcd/DsSgShLtgTWLCkLayomC3EEB2JObcTRjcO4q1g9uSeUY27Zc21889R5Nq
WouKvSAypv/acDF3SW3XuD5dzJHzX2SLFGghjg03IZ/vp7KIbIoYvkg1hdwWFSXIhFsDGOqn8EDE
Bx+URqN1GN4LXGwizefqDABxpHGUbAUjPgF5aoYk3JKWAw40aE8SbwcOh9sgJ0yYBo7T7lqNRCYg
zmH0I5O5oVC5ZKm20RPsqBnhJ5S31HEX+GjDahX0zI9+7KIzcKTMkxUGzdbbddgBM5bbDstNt8n8
bxudp4HneT9pNNJXRtdoHOB++NAwxTfBzATFT7Ivg+KjQ2qhTsu4TSX8URIYHOJuyUpL5kvcf3Ux
gIt+RorBkCcYlxFnxnz2bhFeENSvQqtKrPjwwO/wRmtbSvwCOQRYHwHrKi4qa8nQV9YYpX+gcJvK
yCrp1f9/2hPXtwiArqiApELjfB7W3O8A95emdRc1kRmRkNLzTCr6VzyMTDKpz8zKhtZBCtIzgO/X
gWKvhFOlRTBo4IR/g2gXTq0mWea+BtiF011w9aBU/8goGDn/A3iYmaPVgXcke0Mfvpv60Y2/Uj4t
sRU7NEE+BWmdw+zpOx1x90sbMmDkYeD8I+YHeG0xXlJGpsmbWKLk76IeVm4WI4UE6YudoGbGW4lJ
VTYFSCL1Ug771nPJIx9UiZWuvOwgss6GTUGNiUjtNE/Nbh46MWJpsjYZCqWVKHL5mKRJC2pEOBLx
JhkSby4vRB0I8oQhbs0PndpJlOTBprSYaIlavSKGu1qV2knWq8hUlbi7DOxPLkyRiXAZkyqNLYr+
4AeM0Js2FXaauf2gbEiVM+2lkj25CbnyoKpAY9gnGhAuD1q/KhhjtAi/NP8lDpUluvPY3Ob9ORxf
sRlxyoM1Rha/UjtNP/Axs4rNnGJp2MYhVzH+7HXWbdVw5Yd4z18ZCmh0f5wy7HUzezasaIH7JiJO
08btu1KHZzJkguyhc1CCETLHdR9OjPytlvqLMkppzHjQHRsFPUZk6ls6wTyLeT8EdcXfXU8rRD5D
1pxNwL+kevHrbUZlQDpJ9JYyMgvjL31YAc3BpeYI/ZZcfI6nMfuKp/ciYMqjd+BJSoAUM2iICJTa
krH2IvOUT8OJxtbkeuL/81APGmioeLj7U0bzlvfou6hAhZIPbhacNKpWbmuWC7h5ANjB33GOUqWj
D+f3CDRHKAYFM4esrOfYOrUBOhQympAEcWQCSCaIblHrs79SeCxb6WiZGdRso91/MBFtE92nbYJo
0c7YQR9YHhhlVPrdGYpMzt7IRrWM687eNURRUn5zUNKdwJig9BDpGRenaD/5bXwKxl+v4ckYXATg
TgMN0cf52jS77hhcHVIFREM6kM7hiBZHEgk4/sVjbIDOcCnpmNhMii17wcXEzQwANmOjMa0P3/hw
4o3mPSEF15Ah5x8+Ced5if1ea5ekzFTxc47l3gHsD7NDxXjKqO/gcfNTX12ZpiWSpcZ/K+t84Zg3
4RxBvgdm4+aEr/C9AbLQH8skN3BvyfMCsWmSvaFTrVEKIv3MmGhEES4i5HbOoHLJ/NwU/hsbATFm
CVkf6f/U9DxygavI+ZPVgB6BL0hdUFfdwnb+cSVp3za+bnfXhkB8G7KD0mZjYt/IVnpA/Y+mel8E
LV56HJHIUMdeQSp3CcNAnBrS8PznOKPNHJSKRKxNgvgt3JfffUNxh4P7aPHOI5+RJBg1ug3fxQBr
ozaTooXmX5LKTGxBlJqAxawWPqI8AanB1w5rW+5T+oKw/0h6fz0gkqGakHM0cIIDeAjy+DxEKAnO
xgYJg5YkMapJ7CURlmzOl7i0mBJGUDe0JjUF0x1YwTngtGhvhb3MHffBxHmu4dcgQJgRvrwc6iLi
GSIs3xjn4X+J1vom/1tKRCyOeOOoFsLEZc0fO1ihKL0Qh0KDJXowvX3U0GG0HcOmN+H87A9SLHDi
CCbMcZ8iwfbCo5a/CFfKfYmh1SbokkVaCEygls1JhbuK7najjQ9nB3YivQ+bzqJ+pwIV5RTdQmNf
+3FPQpmqfkpNnkCcKT907ym9hc9dhREXNUn01+Rn4kOohHi38DZq/20DFdtMTwPeNXOS944G2ioG
K521HyukgfyI8GfhVSCJ8OC9oqEhn08DFXX4kGx7jgVyVYYAgifENQDeFP7VJfcp8wXoeOWupVSC
3tQisM5YX6ZIMjxzD+feDx/CoEbw/irx0xDxgmDaCJPv5O+QoOenmYteO9ShqsPYI1R4NFa+/YS5
VtQRgJ5AvyAQPhiLCNaFUhubbCPqPF6vVE1t+dUw+zwikF15G83XAEPYJWYmsmRh8WRlspHQVbzL
pvijYUCzRkuhxsoy1P9psOCS+R3Ow1JUTgynY4ZD4RxLWvq6faOroo+RNks+5DT92eTk5VZBPhga
k3cqldGFmmXnm1A1baRCDucnOi/xB2vGuBGsrbCzdTV/40VYt4NBsxeSAwVuTLKPLhF9441Gg08G
+McxI/pbKSWwDHZUJS2zs12eG304B0EenZWeURW70X9sg28EaIX1J9W1Ff7TqsMdR7ZuuJLRUgB2
EJjTXPJAw9o9LEqS4+W79v1VVcvjrEyXMnAXhZ/tmAe4E1SsJBO5slB/aggAv+yxe2jdbYZwolc2
1d9Uo/5isSXF9BjM1iF29415SAxAckQljnVyUSb3TzUV1+gSt2gzq+aYNDq6z42nSj4s5eS8cbUQ
jpR0ysFdeE6wo9XU35gIvczzCAiDlnR4LWPaaI4OecN9O30Vsb6x2ubC4WGT4DAQhsG9qBvBscSg
jiR2bXNZFd6bT5dvEfqJB9gnr8y01AdHczYOZeC/pviF8Gus4lSiwmG/YJaVRBe3fGs0Y03YwzbE
PhrRYSDTL7R+jS8wV5HaYg9EOOnx6in5sUbVxbWkavBIZXfJXEYifURqjamHIK4SWtjihUBhor/A
o7aQgaSc1t34xHTQdaFg8Z0lPqwr6iVDZ4l3KjZ2w5gA7i2sHvENcNm+DmZDF68Se6C+iHIpa9y9
VUJ/sV8TGnWu3V3VkhTQOaA33A/+Lm6L/Ry4DAHBe2itLC26EDu4QhSDp7BmWMi8a5JnR9r7GIgS
hiOtxkd9/CrJmACxOBt8fXJbc6jOotMfWuyEpyn9C8tu4TSYfIpXD2Vrrsfrvvs3EazQtogFLuXE
ST7vKjpbPpygYlJQJLxM/GQeMzmotfG/kwNjrsAwgckWRiDpUqhuvdcEIMg2P5Iaet+fz251Qe75
YAFZBN247kBihfJPOJo0Ha1Cf0VkHlf2wnGYo1NIbhiCBxbvSAFC6DCDID2agRydW3GY0z+zJMGV
SFYXBG0uL2iQqU09lQfnbVX9lml74Cef5GuUz5Y2ryVfmyHcxRi9QaVxbDYJE+EHKioTUmLMn/gd
oJgxxzD9LPoOudd1l5wBJD3zqbh3YulkHkjU3lKQgYcqEK2wyaiM0eFIoQzTQ73BKrAyut7Aogy9
hjD0wGH0F5DIkO9MeLMYpmPeCBOM8daL57+sv2ns0feSj4czVdTchb6c9T2tBOOD53Mh8VVn1WSy
FCJHBxcl6bOko1SsVuG5VNI7pCUlPY0Urt84/gmo+F1g/0J3NrPpY5b+VGgsU04Eqyo3HR0n3ypx
W4T/H5NDDxwhPnK3VF4Wc8V4ChZDeMPpXUPoVLeflTM8FJEv+hY2m4DeKUClxRaQZCGEDElDM0Rx
4IB7NUX+nmsp8w4Z9crn5sDkcREndDMZ9UTO3MbmoHSYW32vgDx8teOuGv50Ek+9TCXGi1GgJh0m
w8fKn2pq5NKjnyaMHtmmy/i7cUNwtWB4w6iebd/dpLGzBuKR/NyxPylRTADrvmNyTn8Usc2w1veV
ayDT1De4X6aWnJn4mNm67GCSpcbJWMPleAPSX+69kGhohv6WVwEcFG6B9Di0qCaW4Os+x6VI9mQI
ZBY/6c2OJ85z5A6WY3jGxFR0I+Maoje9pj1o/qkjM2CAfzyATpckHKKtGWACurpU8ldzch4r0BoZ
1CQzcXWLS5JMATFzZFW+MMfs4X8snddy4mqzhq9IVcrh1GQMGBzHnKhYtlHOWVe/n+bfR6vWzNjG
0he6336DOpIi+eCVy7dgKaK2gukZUXjPXQ/jds1wCDP3p+yd9EjIeQCwPAXJSU1vk4MhUE6SGy5i
hPhJ3I4eBSut+Geb1qY2r2X+WZfVy6gPBy0b1rNxBSyRayPH8HOQowJjw850VlaUPj+wHnxO4d7E
fLmvIlRZD1nzJAmFIliQLcXOS7Fe6lz/7GswOS7QX6C04Y4mA2AKnxmvMthuABNz8h84B5yDzvpj
0OFqHzHzSRuIa3SVnRq/lQFwtScJPCrjW8/0aBNgXxSfDs76amccKJfEuHUeLzDKM9dfSLqIlXNV
QjSwuBS1D5fPNHCMRLPyXmr6usn7lRUDFREsF/CL2fRu9Ty8qvA4BqyqBoBfSKRA1mwOPl4VI+v0
o88cP3i9PMTCwq/AMSkjXErRovlxA+2A/OkJ1vG60f7T9Ls7iPtisJkzn5r2w0qgwUyOhC2TnARN
aj+Cc8Xeu2da5xLPPXukoLfcdUbjqAIswLCOdXNbhepnhb3hEN46UOLZ5GINUXozcihC6opyxfsa
JoAeE7aaoawf/vaELrr6HeGxGmULZ2qfhPs29cfSJfxO+5YAUHcylmUXrWa8k5NGw2CUShYPV6fS
KeSuVpu/NKgSMUqXaBiD2jCG2mAp9iZzDz1VtA31TwNj1Uf9ILRVHQaKBtLXtngTVCJ3CQ6pvfdr
C5DuRZy7QX4kGGCB06s+5Jcpg3k8H4UAyZ+Ir+4Q/qfG1kpiZSIm4QMwsCGjzmYRSOWB3zgy02We
wRu52MofJelwaKszpB4fx1jIjfVwL0E9cGYOMIljLkebCFbYMp7leM8hpNOJII/ki/XwJEdWCH9o
Yu7D+dTg7iDZkdJiRzpSDpYnd9zJcv6FRD5YL776H9Hqu4ljGIk0GJX1OsXQj0p8So2CozZ50Y3+
8NqbL7GHH4bDyELN/+sTAxc6qn3KyP99amR2c5m+twOXhSnm3Q8TcU6vvtgl7KpMO/jUG0kSIAFF
XMZwpcQW0kiCNwwenjKsIqGIKCWREJxPMON8ZsRwsFw+vcs/cDtAt0vvZTBb6i3sFoCmrr7KJRTW
ykG1wcLAEoJgBQHATDgFmKu59jKoO8Jk++WQnb1p/pBvl/bR3kiLuzt2X6ltLKfsp3K+yIqmm7z0
OfPxgIoaSK/EVcLSIf8xXqVRmSZ5t1D/NfXIxa4jN61ApnSveFfp1cXSa+QrJS5YYzqWyp1IkKJk
GsR057wOOQRBCNL8J+n3g4s/D1z/zHaWpvv5Z3cuEQTak4IlWK9HG7MiP0I54a/fQrvrafTK8eCc
HjcppxjYRkWv0TrtpsMHlgwROh2iO5ILt5z8I1/sNBkP6Lh1Y/Ql5+FQbbNuF7PSWW0yNa+OFCko
YREzhNSvIvMZWFySJs+yWEU2wsl4A/0mUrgFW9J2nLWHQ7LeMiolSOeOxQnGB1i44RfjUPcweQNM
wYdKDWB3a7xseHiKe3a5WfgLY2JHIo7LcCt3mysIDLznMEFB2X2L87xC4u0E61JiqnjBUjNJLC7o
A2sdU5YlC2vOEbBagTwAqDW2vZlIWOmTfCsVN901dfJkBucwfQlKeOrOjd+S9qyFqFqZ5hZ/MRsY
kF/aHc/+/EyV1WbYGYDMUWo+XAeYgOl3LgxzUn55XfAZJW5D1r6kVOLHHZCEfJGcYGBOqgcnOtdc
a3bFZsNaeeGpa49KogG6hMNE9oXwbmiJrCTbJqr5JBcRYQLFmAMmvUx4L/Xhl1/bW0eYVuFdwuUs
WztzqMqOZbHbTJohicuyKrimNHpZD4IMT0NGUI7Oq8tYurfIZl7KNWZQeYGzsGLJFBOvSj441Wag
n7m55FgSpA1tvQeZB/6lHevwMY6W32wTv//sk6343+NdZJlMNFcMkVdUWeRBXJFnopUpW3szRAhU
p3JLMVgACw1Gv1LBWqpu23w/huugHLxCFQkfNWhQIVcOrsQf40CHiQx1ti7iM2qJowmXy6D68JJo
6Tb6rkfgz8qQn2p5zcWD7hs4vxL2lAf4Bs00iHatE/R+D+T0hd7sza8KFEtbqEaQKgfPIu5xOPBN
MmTEdfsx9uZOGeet4aTbiiGrweLuoqgH1Tmb1WuoNl8YUMB/PSqEDVZgRbiTQKTKvUuFOqA08ajI
56Ux3G1PXxvY8yBDP7Tjb0l7z7+TtaHB0IdtBQlMcjpAryxufJESZGgAUMKOQBIsJT6UoXirZoAd
S1BxqlZnl1PNTb96O8b8k+VuIt+VWFMxEAGGAyNdMYhkwwlkNMGEZU4XsYlZMgh9GPVT/JfdGXYW
tRwymD50aSURBxRnk12dlPm3mtifHkulNtNbjjKw7ftlET9rxPnooJIpc9gUSM+mWpuE40oRLM9c
dXC43cspwioWJpjgHOSDyvLQ5VStLlP8KWY/eq8z1MFUkmDOhJBUe11O9ODUD2wYWa8iDaIa8ibc
jLVfgc2SB8352hk+4tt7EveHx7EFKq/N49nVvSdJbrTo05pQqsxyC41NxfYBJKSgz2qNcmfidFuN
7UZiUNsW/DoZdiR73IlA/Z+7cJnRUr1Wfkvm9PBj0GFRAkXge3V9REz82NQcaFy2VvdBOSHCKbxs
mXBmi5COsIzRsZdH6UbE/t9mNMlKIVGmhDhWXqLmWlf+LgzRPXftoul+ahsH4b5fB8WXhf5APN0A
apha2xAbVHyrxHFQcq9ts9krL6nirrw4xkkkZ6LpvKDtkouVL5H076lxMKeblj1KB59nHvPMJw2y
Ww8B0UEkn68KiDU+LE2hHSS9jWG9B6TXUhwfMzBzWUOiaRGbOWNrtzhevofFVoYXAtzO+PU1NWdc
vG+oQWs4rdDthJcIEM6dG4c0//5f0WtbQ4ZHgyeORkAMfIEMY1CDQvACTMRNEWNzA60oLv3z+FB4
CKmQ/AZD3BDHK+OPyNu4zIbSYGFgbBTT6nKItxjpiM6ai5WREaXRbeR8B0CHzosrRwhik7f/KSQF
Vcq7JMfZQKkOZ8Wgi5jgiM7CqWD23T0tljkuTrvL2oYBZY7whv/AkBm0MhchA1DUEwAlXEQ9GL/o
9TihuIEwUiQeznQQqIEbk9wy/mOyLJQ1n8PUuVA+8VT65Ett4Sy992Zz4tNCpBXAXmN2USc+ygdE
g8pZSNRCPSLrLNjkhLU84aP07X8GHISgjQ9yFLS6Zj2p5754hi+FM9XM/cKIB5u+PIUoAhmt+RbJ
Ame09MIt0iJuG8MhCVbFWu1TBDlGy4Q7/hQOAWCg0EQmsjbx02fWIW2kRp8St9zw5Z50WiGlB/E7
ZvMRyEmHf8cUD699w5FQwwY8TbgZz7Q+s7oVDwnXwViXggxorjb3rQpmT8dLKoQ4/EmJwFZGN3Xk
P3mtPwvsoQGDTjlswkZ/LU+j+uJDvxAUvITaXzPKsxPlP1oQZw4PQ/UnJbgInzq7ODWrNiNnsofW
6AteIIl2HxJfUWtieFADZ6g1I1HAG7kNGuBIp5xhpzAEh4xdogQIIuTMxyZ5CfuXFPQ/cQeSCMoV
wOpehgytspXfhy6zrqdPhv+bENWET1crcOmYS5AWYzWSf4USGEefI58ix2x2BhvJcgbvuHVTsZO+
ibw169cDY2gfQwDYcRP9fZR21DtfvW6cKrSg4tTzmOZgCyvp249owAhWLKsZnthT9W6rHua/3zZk
59Sxd/QqqKEk0M2veow87SXeohBulVUr0opxxBonX0TGFwMFpqtLJ9SYZEznjO1fhAVQJWyzsOSo
ZR9y74DxVuVhSGlzB8oLnNrYP2OzjvGsk4CyCfMBn/pJSj6z8nGiq7B0gsUbn6OCeBDNWpgOlud0
lIqmrkZIfvL8RHSZtViFUkN0Tbx04FxzrQUu7jIXBa7PFPivWdVcsscE5pIbxq7T7h5tikQozDBs
YtylGdMX8LW0i1ccvHlYJ9DRfAGcJ+JSvXBTVnCy00MdaQdu1xpzbzuFonVmsArC88MOc4Z3Vz+M
uXNKsR/C0pDSyQOHNFWCjAtjo7fTvnMYv+bC3IB4q656hSnLw5vVxfyxGse1y0isBXbsLWOZMm3w
untEepkIcMNlN32JuEyWoQykJ+JiZ9u6OGG8dBHRGbNU0b8Nu6fh5zbuP8YltDGCo0jVJguVueCD
H8jESLoAoGKwxnwtrtJecJ+LO24VK8Z3qIOk2knocT0oQz4MxGZSV8O41xucful5+13XB1g6QuG3
EG4GP1oFhUjN1s1YvXVVt4OiZbEdLCgZakYipQXXP1xH0X7mUfpNlz89HCDByLryybYOXlBdqP1J
eGVaEnFN9x2myQhgU6M5OeSqx3HwrGFlAYaynnCSkAIcZZ5tfMbJboI+miDqlINu1rBsnw4Staa0
8U7Bt3EAKobX7pE3ytKrrfbFJACPSpLqIASqo70rYnvLoLsDVAydNcgXVS5o+F5qY4oMX7yJSqzk
WWcgy7lCvhN37MhtGkPoKQFiuXS4hBwZsxnnDudN5npJ/KFybM6t91KpeHgZ46JLGLFmxZ326jIV
9pK7C85cb2FDoz5yqAsjyyF2ocUpsF3zYK7QVSh/dgCXxvhGggsFqMJteirUrzqfqXvgYehP0CiI
Ql0ZEeahJF88YE02d6PgzQeNCxh8HIlmAO4OJ/29I9fXYjXpmB33CtmGXHh9fyB05kTliCZoqY3K
MonqjRgRZ1V5Cpi3iGjTA9XHyXjrwT0lyvXJ+nEN0llCl86s3BppfzbieEFU5xoji8UIbKLbV3+G
+gQU/4ZEb5lRURV49pd7Jz5ZEy66PrwxwmJa8tN+cTtlsX0gJtJT0sVlIHnv9OKJyAcLbg7mGCq/
D8ijSFmF6ghAjkrLYa2C7XMd3q0JDznkBMIRkOJGRjUcuYJnQXZxLprhbAYrxtwnXTvC/2VVZQ2M
wFeopwO+NlbxlrRvZf86mK+pFy15mTNFD9D6mP0iWdroFEfqxHDUtBFoe4+21pE8mb9YeIDzEUyr
RX0efxozgjDk5qW5lmKy6fwFnd4Yfs05anGVhsuji9XWieJjBHNS4wz/hA7K+VVEjXmJEV35MYF0
ZK31FY3cqEzEY3095syZ26dIu7VEFnDfYhwD3dcfDkByC6MlSZfJWosQx0Qn3ffGmsZmojCn92kr
pLegGYJVOH7/L8EyEXYgNhEbzTkl6cKGOcLg2DQ/rP4aqCBx9V996eOa0LfikDpEauK8rMMwrOjw
W5w3Zhzha6xnpE4HiaPsn4gBJfVCZ9IZFFDnCmUnRIERkxOi/yBJFh9QguVGTCZ3mRuwNfoCXkzC
4IRyTL+kpfVb47qsRAO/S7HsCDvq1BYG9iQUMxBVUc0YLZod1vEgGQj1t2nqK6rjXGOlwZgKk+Xc
wqR2umXOMmaDyde05BIPF5euAyfZRUSDg8JGRV6jE0mMZAGDS7X604100YY+o3287Xwf8PiC+xbH
kbdU9F8mnuySkN3U4Kn04jIGL+x4IX6rpn5hTsjf4hxaRgcLARtIRYxKh8WNvChX0UmyBP36N3FP
HqImk42p59AZspsQvitmKBYmOhbOZW0eLXtUlwQEUG623PKc8l76HKj6okPdMA7QrLpNbKorAPsg
nnYO46EC0I3oCez4u6BYwuAN3dc8RGk1bZoRVU4OtecjlwFDfMv9YZv2LB1wIDaD0Vjrdn6POTq6
wlwH2AtDoJTyH+ftangWzwcPJKfJ0m2tBM8qG3pEy1gNzS5hdpUrNxjkeMVvhb7FHMMqYElEwZaC
toYWFfPy8Xoh/rlYBeozo7/YekUQ+TMDO9CkkmLVk4rc/IUjVhq0xaE/EBTLtunkyKc49llSTDD2
LheP477M1cdMtFvdQIua9szRN2paLJlT6HAqIxT40OG6G/2qy8gxhoXSmZ68ODxC3HWplOQ9wCuc
232Ga2qE162Dx68L+NLe5KAxtHkJ1i4uHOUAhb3ed4W7DiUPPfP2YXZ0KXhM6D9ZQM0cVA5P4tg5
G0j8mOm6hfcAFor6wwG4y+Z4F8KfqbFZEGxdGNx99VIyShly2El/MkAteS9iqp4BDWY410tvNuoQ
R1R477S8MdQOLMtzOBJFGuCP+TfAFRoLZZOM49LEML9TZSI3FmycciMNVwbkH+8F9RlpQlyqimjV
i9xVP7LJxW5Bi+5qevT4PHXjLti/FCfyEnzxPgO7LQC4KvS6DadSGeG5Oy1qf0SdtIePLN13ZeLW
hFIrG5EcppcywK7UgZzLWICaQakvrbOhxc3wq1Wxxg9S8MpL31JO38ETsJWMOAMPaXVFhntoQRhC
HoV8Y1gToYX8Ga8Gb1xy0skxokJUcYyJgmBfp/oyrJmUA2eC8elDvI5JKp2ya+UUy8Rm4MrvDc9I
0Z+zfjrk1AU+t4uotKVWnML6y2+y1zZMngXEYJ8XHR7PDs2vNMtT8eya5N0PziUKNTD/DuMcxqVc
LpJtJ96/ZTqdgGtNPnFq5P88BKK5c+3t97FIFgjPuRCAb1jxhJYgWd2PMLaikEl984SnSaMRZnhT
uBRxPUsxMNShttET1dGrhj1WU34CuZpyn4X5wq4+OVmk4Qn4JzYRLwXzEZC1cSU9lqoe256fybLj
L3KEBDh9lQjXOIBkjghnALiLDZ3RWKcd7BMeBnRPB+5f3cKebB6UIkF4dGiyNnGQ0avshohMjQ6L
DdvCEGbAbxlbZy+3Dv3I1B8Mw4vWHIkygZic33H6MOgtjIAqAv8HFBe1h1APtIbl26X1NcG4NJra
nWDyxClIYijHtdpHZy/8m9HYsNWMSvhkYXYriYR9cNuIzq6OCgEG3Ksc/4TUH1rgrlbMHctPfi+u
hU5Q1eGtK4+zN4J2gdVglEOSA/hCwVmpg7h6UC0hxbK2QyTl8/Q+foDUbUzrtx2IfTFvoftP05Sn
no2ecLtmjofhqYUAHXZshnVpmR1pYsAd2ypYo6kSOrI1XwqKQK0h0ArsNQrxxDPIGwoRvgFmpmSL
ZMjq1WtJ/sXQwyg6VpThuvPXoWMXT6dRvNuPhftfyBew1QwSIy0/24TWVdAK99doup1edCS14TXc
VetBa4jusbdhEZ7FSYuHIH14katblTmW4vc4+mWXhEEL3Y3V0YEpCsQI2OtEILkWtvb4YTvWuW1h
JzPlMrNnC4uCuWzhU5nXKsEchES2XWBLkmmxw7eGUkhKRYMx+gATsyaaiqiTAWlghhTJmABX7T/S
grGSnkAyr9o0PftUiiqCJmkcmHUN1UWhEBcAoUbiWuftN9i2wRHKf9xaIX2WsLLB/CnjcidAd1NY
72aEPy6j68r18Ow9lt0qJTZZba8Zw8Gaalh1P2djp7L7u3hYinfGYLYrgAuQEFzXhMXjIqhykr/O
vrLHuxnRCegbN5SpYVYof2+TQUBVEADY9P4E3R3RHqNiMduUAYBG1zVYH5xuinObxQpuIDs9KjDs
nw+RCcegWc06mxDTL0DxHI+uPh0Wafqn2+YjnrngoLcH93XqYMZ45xSFuOpxCxE5JvUJJN7Zd1AL
YFlNfYx7BnvKFhg0Y/ZBF80hzsIwMbu1sMmlHQMSr/Rq5yAe7NUdF0WD81tytskAKLifO0ZWVraO
roV1CgDPGGYDKXLzhmzUonbXcnnFzjGmsATWA7e+lTgd8Z5jfhoLD/6CrLYSY6Wyu7qornq3wcgP
Rga1UK5q+4TIyCSh7/Mb0Ne/3MPrw6bBx9dexmhs+ra4twxybf5hHccH3b8F7DT/3EW3sP0dpnsJ
xyPUafnLcOdOwBb2L+t42UM/EzMLGecKWFtD83ZgG7iWe5KE+ppyqGrfi1J6nNZ8SeKfxCAmanpx
QY87Nz5NSNsZMUTUVCYXmfX92B7wqCoKEQszy4jcKGgPhHjx3SkaIA4kkbYeYNqIUG0i9axWqOy4
IF04455JCQKnLPkwQF+0OWbShcQOwrWQJmumJI2qb/AOYi6Kt6DVvDKP4Z0NmHgkgLq1070FNlcb
H2iu54OW3izSCCA7TKo4kbfeNap9aIjwd8qTpGZ19X+JQ8rA8AT1m7l8mMVMZcMjROM4Psmideyz
Yzq3Nmb4Uxf7gTShgvhIST3GFFD99PS7UC0HKDJ+uY5DZ6uDJWRGvQIukcfieQfpcVXWRkIZaBeU
NA1ZvxMqMRpfPWs5b7HQHfa9Gxxk4yv1X0NPWqUvzmhvPat7i2BoRFp7ImR30cb4qU+cOYEHj0jD
54+FlWvOWZsQ03w4KbQR9BY8OAdGkE1oTREj2geXcbw/KpeAwDktPjsKuR/1sx9dgtBDlnF27eds
Sk+2Yy10LqORVlQ4EV35E6sx8Z3NZi6bF382sDCCdGqvhvjS8EthGUovLKgGkj99IKzDCWi95nDj
TOEzJ/5S+kUFmD2dTxbtKwbwFj58zsDoE2Z90RgrHKDWQm7g3LDV6bm09W2vhQc9LZ/FmmNWsa4I
cT5Umq38LPl7qeDkBudSpVZSUU5LpR+H/81KdpwI5hgS2PU8DCF01Ja+SZ3fudtbGhmqcjC+zTOR
Yy4S29Jk3gi/plMWHcyuWvMe21a2Fz5MYh5SwbYaw0OXPOvBGz1w7UE7FsAYk6RoPUcuYnYIa821
S/pPloVDzrkfD1e4bwj+slXvGJgqKC9AHiCqUt0TES6G+SNtjYr4UlCDDI4MGlEUo5n9gSk0evpV
idAUmSCifZ9UTRMXiq9Rg0DGJE9D8MF3UMhrNdBNY7EwztPRyfSF0/QnM8rgHaAspzXHrLJinKga
VyrC2q8W/yw7hhQJtgOvTdVBwHnPvtdvsE2xGyRkbrlh2OYAkVAnME2juB/RDcifP/JRqn3OQoQn
DJnaojMK6UTqnW66z+1oXBityDkA7uDjczg0uMjUF2c8a28WCQsqrvUjRB9WFzVj3n8ySC6ncqW0
OXXeq8VJCTAu9T9DpGVg/wfm0zMawE4gIl2uUH0uyFsMDThjmKkAyilzsTSwtyWm4smAAdL6zKuj
i4tOpKh0wMF5M2jduvE4W5fiDGZiZSUmz5mO0KvdCzWBuIAapHPC/8Gjnkcrk5QqdC4Ze0iDxPRv
AUYkYzOnea6T98dcKKH+5RFSMwYjOge8OM94L3BtkASNsCJmFqjTQ4pvpZDVZGTOyiAHKaaUVASn
445GXeSS4NmZF8irG6WieXWZc0DUt4nGYZEbHwmqUhkSRTxT+pBFH9y6Bl+J4EbdN+OSRDMRZ0g4
YKSlFVUTv5vSLeaEjB+GDJ2OHxuUCYRrsCSx4sQSoPT+tUxNQ3QpwmHIsatNWCTii6uMR9kzXFvi
40+wgMMpHhtMHWCu2eqVMGvR+04GNCX7Q/OxkOZfY+Dy7FMAdiTnDDfIjdRsHM3CsHO4fgtmN+7s
MdKo34Qw57FC0i7G3iw550She9KzPXopPqO09yGkgk9J3c6JOK2R1ltLv/jkQnwgVB0xo0jR40l8
Tw9YgEo0sxAg+Kmzke5i7bNkdCW28dxsMkoWZoyMAfu+3heS/ZFfZaYo6O2MfE74BBGLLuKIfnCT
Nb4EHIcp25e8BeYYtvU9oWwUbBTW7ZSf5Fig8bTwJNTqfTO+F+GWI4Yzlrlygn0XIbq99cGRIyxs
sLFxZChRg9ZS7BjZTTrMsPjw4s+8NleOyVJmeEDOlgoNjWuxDxgCtPvSuXlVfs7xFmhi86mzE6z4
YdZQzNAnUCFLu894SjXo5V5SvcedX1TMYm7t8ZPEipQ2QU0IHpw3In6AQM70omLXUdH7AZkmyIaS
jAwID1vV3FmKkTILRRyhLYCRef5nZCYCHw29GMxF61vAbkNxYODlsARxaVDXPVZZDkMJN2OSgFmI
VBe2sUcWqhjtW1TgwhKddH8DjQD20btMBxxMsGTAMCceyZdwbrDTUHnHyZr7t5kuoBNICsUja4Y/
lRn+ekQ44mbPvoKJdo+NIqsSbb+gwwIDS/U/HHP/FDNAAAXdDDg0ydBdznIWifDK5I90saviMB7V
9CylojP7hxG3YaTCA1FA5ZbMyxdBOEE5eAxJ9clBJ7khcbMbimfyV+g7VRaWtITiolGb3qofbCy7
/mIGMSxC+LIggaONVs36C9AHRHgLjjHmA3TXGP058FqD6K4ULDFq6tYydtRy1J40FjFR20YvijJd
BRxvmT5rmH8PmExMz4r+idvLS8AEFtkUxTnLS24UIX1zvtuMRZr2BuMRXoBC0ouZ3znBpUcs437N
ma1AoBRCJLYcTndUmn0WdS/c3hAPSu66DCNkzi1saZzgynyEdQzFSKK3WPQtU9QQxKrr6cnQOMnv
n2j7iMlp60BTmaNlbU7k1jZED6ISKj7dsIASBBupc8GpK+lOsbcMyHejUADSkNfBh2KVdOUebzEk
urjvmVdmbjX3gLwPnBQpC0QHw+fi/9IZppE1LuwGm0UPsVt4VzBWhHsbA4h4TFjC8OYVN188aiEi
ZM6P10NEZyAzIDmd8/YsrLkiKFee0+KW4K5z7EHuQtOvsw86vy3FoLjGULrWsXUgpo/rcNa7Dbi5
w5OY4SfxdCY+U5khOGGBamwrA72gP/1RkkiJ0TuwyXl21gYJPFO6h49Lc2Q8zSNN0UqW2o8yfcLp
XriwVQjU4qi1g63VnVn37AP6IOsj4CyAvSkQ0tyNuN5y77Z3lpaHbAlSErg7P8gD3hUX6RR5mm6+
59AuaIYxbRE7Db6E41DUEdSFDGu3fsZJgSMiI2z9zangKQ8puScWqk+EGVyQ9MI6IULdIWKqUQtz
8jzTP+Df9GQyR2mTDyF8hUc4l6vS6BlO3MzaF39uVr5vovvBaF3/AACALNXX1jOmH9AzKgKDCDcw
I44eLO0schrYK91dKBdlSysgYwc6W2jLEIVSLQGHwQYIN2keLoUT0zXW6UwHq2OXy9J4BBbRqLsx
DkzI+kk9kP4UtwB8jbBcZSRTfXDpCxmTT5bDLtMUikXJE8O4ILnULFpesomN/2yru8IyqMOZun1g
pQWrZBVF4VpD9FLr3oJXqLEdZXTCPMbSPIzOLvDMDUw3yVur+78qfi79l0H5CmBY998gdFLNyFhC
OlypAGgn5TekR4TUXAQ3ORAGeFGwhVjsco63c3l7sPJAbmykcNYV0Ir7kBqjoItgkzYake3NSsZD
TX1kVvUoDOVmq2mdGNLAvKNDEWr8iJjPTOBoMUfvAaoZ0UlLw3pCoVREa23+JxclZm58qBDyM6RO
AU1iUmRm/A7b9KzwH2InUm3fYi3I+IIz1nADBhXNVk1PVnkBb/MZbA7ZosbrD+GtrRBu8wkXc+GC
d9cTqQ/CmznCtSYU7RS7/yL7K2+ZNdMD8xBmOBUZitV5fM+YXvAWmafLtYMlhj+8jxrv5FmJdt5/
9Yh7rHjZcsBZ7/I29F6hXDUwNWTyMgfrVJy/o5RP/tR8lBT0hrwipA4axtxYnwtQw+BIg4aNyYNg
5NHwlue/JZb7IpbAqqaoAw7IXm4SWAF+CdCRXiDPwudrcOGbY+IHBWabJObOwiB5amUQJaF5ooPQ
sGEQLjfAo2xa8f4V6BY1Jzu/s6kvO+yNDMhGTFW6dqWl2hoSSq/GP4LIOp26kzH9pJLA056HDlZz
dsMzcWMY/QNhSef03YCoxMwoxCs4x9w4WivBl5zFIZ6lTfZRdPYi4bCsCkQtWkwCwN8c4F56lQkl
OF7Ux9gMfqThu1HfVQPuEK+AhwQJQ7aU/HU3EhxqdwgRPuRw5ZheDYHyLUwMkYuM+6ImxkvIsUn1
3SNIgJwyOtg51EyG8cbN+G381WTwb1u8U2CiAQTNfohygsyr0oJY0D3Y91SwRUChzywz1NvrqISw
W7g/7fGtgEujl/s42XDHsNCBvB5n7dg7624EYt2V2IrZI5B+dBqM6JgGxioV3nkHZsXuH8CBGZ9D
woB/J/4/5VWlbu7rCNVVueOUtz0HtjHvzyaxFu4rPh1zTwdTItqA9v0KOM+9Yo1b1dqm7KRxhnY2
lKgdbIoKumL7o6TMqjtrEQ/uk5PCL0CMKb/vbP9X6JztzvuE9h3dHYTehhU/+ScGg0uzh+Pd4dcv
Fs+YG5mwjpjEDb22YPgnQo7EfbXbrTQqVXHxk2TXDhHqhkMNKZ9kDy/Jv2v4gbFBfcD17uctmoPh
qag1xqgohWFOOYX9qcP4jhy0SNRk7atiKWtz/mkylWklw8vmngI8augo0Qs0dQ4NPlqq7CyQf6e9
qnj0xt21jdUrhUE7HZOxX1oh8+1i1/e9+IzaFxD0zDwWVbvSo+o8F3qPxJvChAdDfemRb1R6rN3p
6OMbnACZu+SLBfPVI126PJdFz+EMrm1catTMrvqSdlBIFEhgnM/zvmhGiolXBTWR6+sLjLbq8F9f
wd2JxqWK5gMbIY+pYpQeJh9kZD5Rt6+0yLyYnrkNx4vfUnMYkfKuGGfKEByLve9gzP8F7XNVdi+u
b+zLZNPo5J6iZQoisgawLEhy1G/4n9GFm7y1PDUWrfrHzRyQpuLBk5Sx1tRHryHch8HYpkH6nA7Z
midRN2CskAaslrw6TKEEw5dKIzBjMqdOdfkfGEFiqrcMfzN1ntc92hYgxnVn4UFm47DF9dbLRIVB
EJcAo8aNAym/s3JUELS1hB8kzODM5jkhj0OWSxRYyxmX4oY5ReFpuyEwXsi7nFt4ILxcDv+NqBGj
Jv+n9TvSTfY2gXpCyqR1dCAXBsE/J8cnnhaomrt1W/enOtUyrDp9LJmddcmkVeW3L3rnGIGY1pi4
RPS+YrljYN/BUekpT11jHiIq0ImZ7qz1wPLET5X28C12HhwI68o3t3HwmzQwvKrOPIzmW0rV60Ho
UhGOVGn9ojJBcMMmY9STvgCW6Tktc+HhfWaTuwdJgRYgs8tdV6lH1S9/vcnZU9M+tx1amiWxdvjE
pYvgMMUEXj178fAUubACdf/DxXc3R5epzR4TxX7duupB1/UvNowb0u3H81vW9qfADY5BARl/6u1T
l6KVsSiPtIXBd9RxNlLxx1GD8TPrGYioyz5WfkxLR5yqfc51/z5ypKTdXbou0ctytbeJcTc7dc3r
D7y7D4CjmcqrnQ5nq0VWzDaaG3cFfIORUXAezNlY1pWyjoA6KOr+MvwIHP0GWozipm9fa/ufNm+J
K/brOwb3T8LndbvkVcCLxldfCjApa7xDdybJyHyp8n7btenOodXwGMlS4KiIkWYL/x8gt4x621a2
Ra/yTeZ/ffepWzxjxlbMauxRB5FgpaEsie8yHB25q6RSaFxSW4xTM/eLotCwoJaYl2ttH2fOztS+
DtqdIW09spjRKHIZjjLqz0AfPw3J0GLp6EqxD8uWExBZFpYz9ZsDJVa7etkjkrn9annJiv9si8kU
iK5qDx89B4mZM2Xn0BvwBX7gUAPW2yAKWPSqtIw04/q4GdJoHfOnXJ4jeKntwkg65Jnyn+VXr1Ab
ZXqwSvAJ0+JiJ0LpItzrLJ0RFFqvDql5c0vopMatM9az9tObR4VVMgD6hd822B9GMtbkr4bZO1i4
6U7FjfKc8zTB0TUc4+cA820qGRnCVEZ6qLxfqOjAywFNar2AFtV5OjsNrQw8XSkJmHlBvo/YSv/P
c6/A/gzO+WTyF0USrHJzYjsQMFPzcybLIkSR9G2IikiHpLbUGSJBS94XA8YWDDhUSHBYUuPQq73O
lbFkbuR71OVjc0jL8eQB5gwokRyPWPVdxDb3ygaLTSemBANqmBs0ZJi0oe/E/GXJ9Rxowz7otZ3n
/o3xJ5lhBRwXKzcPUm0OhMNFwRdFX+78hCByMaotP9GRsk7wqmH2kB3A5umicumxq4WbrtX+S859
MrGWRYElLXKWOlQXXCz9Bf0CgKiLkaJmvhtcVjGdDMUW4ymfQXg/DKQ2BxKaDT0rxCaZsS4i+eyk
ta8pbG5Mxm1cWywh+I7ROrhU/aEenzNu2dC6k+Kg4tqdkSVBL2ZMI7mpHPOkyCgjVJe22gyKgRqQ
J8DQ2qLw1Z4rbx2mz0jzPFiydP3G1hp/hFmcFnjx7aoKRlfn4Qx044ZHicoT5Gi1GppMWl7FufPh
SsTLERcDFTjYImRSBoGSpYO/2yINLtl0DhRIWYZy/j+Szmu3cSwJw09EgDncWhKVLVu2nG4I220z
58ynn688F4sdYLE9aok8p+qPCuNjE+mXAreFGP0WwAQss+LuHUGGxBi/qGfBG6wuvCR1fzKQdPRc
9WRWUf81geRH/FFtmz2pHoafKiU1+hd74uShpw1j0BTaHqC0fvVfsPt6YJFCpsL9bDxkvc8YB0w9
Kb/mpO0FJjb56CXEA+YhRmLWUPyZS7klR4tfC8jTi0UokyA9GXd2giZbnEZTiWIDfKZj0Sdcg19U
SCEhvcA3XQoxLqLNbfsE7lYSovH4bEGQc5AkvEYcHD1J3SK+ouqbQVTW7wygsuNj2ur0LCJ2jkVT
L/asGBmHWWRleyxh0TKdJvtdGHO77w/NWN1kDv/Df1+LgjGzMdSNje6W1aqHCnYY3hmRweUA8sl2
EGlJoXRnwVcB1HSSzhx0D9gjqGsUYxcvcc1ywke0809QWnmcELiRipg7EGLU5SBgzGLPn2AYGmRB
Kj0B1aDJRkIUhxvPr4VpY0ns14LjAOd0+TPTpOTHovJYa3T8oCZBj5SW3MNolOp/gwOECj6LOEJC
klrj5uJVBonB36MYJvWTIEzc4ZaU8AiUQuTWFDO3ho+q+1J9DYBUYO78LnJxj+iKMjBjka8KRAbY
6JI3w6rGHS4GIMnUYfuLtMeIsnjMSFFIfBPQFQYwRjuB39opYn9h4qsPHjuWQbbapP7YrMeWAiK3
PD5N7gkFQ5sfE/hTERSgwwuMpyhJ/Jw9bFZiQRT/8CjjSvQ7G6bQsog8+Fc4pOah6CTckJjyCMLO
+y1SmtgouA7PhoIuangH7FdHC9qQzxcnm7B6kmcm68hE+icXE6qnmS/S024ZiUtyiZa/fDC0rED6
0fi3wUvkoMhwJOIkvJcfO6CIFUSImBlZJf4X3YHDcta0vgrNFSe0L2mcufojS29j/iJiWTjdZucN
2U1BEQOivV1vKRCQNwMgBQDBqMYjwbwrk5NQ0Gfriro+XR4d+9ozcECl8UqleEaoA1WwapvQJLNF
/zVxE9WtbK5WjQvUq/yaB0BAOCE1xy3+IdIrOnCk7qSjEQt19tqSkDShcPgwCHHrkqgBqGdd73eV
9iWlmjNLX70AZS53mkTtIfBkexOIAbxB7CkiPVOaZAda+M9V3uYS0gquRPF2SeojwLE79Y54q42d
mH8Wppj9DE1TjFLKRRjpIComfAASRfxLSSc+oLNYG2u5kTrjWuJqZBqR00/LzjISEMXqjwaYf3PD
CaCHhLMCHGk1biKjOZsKbqeU7dUSP6hM5jBlHIEuBKBYfllJIf1DyCgcsjn0CjBZj4B3nv0m3Xlk
KIpC30nHHbs9KL34m1itQIaW8V9sfecU480gl1QtuO2rSRiGSGMc6ITFXCf6v8W4ikRKBTVACwhs
UqCUw7VOhs6cNCjQW14W8Nyamgm+yxQRHlO5S+my7a4xGmTh61jw/YprSxRGwpKzZvIHsVKDOJUk
82r7DiRMpZ4474vvyezWNYlS6UY0r0R/Wd2VoTQ0Ps3sYzTh/lkApUExu1VwTw0yDXuv53TqxevO
fs4x4enWwJfwnSYOvjhGvrwmkelA3sl6rBK/jjZzQnzJ4jtDjD4Sk3oz3fdGsRcxx0LyTe7wCRUq
h0A8I/FocjizRa1yGWWUH3xOApTDSP4FFrG40J7EOcIaZDou7V7fkmCUilUG1sfqtLN5syvsVgTd
1WmNCop4wpTIy0OP7nypzzMynaXQcf2DkwXBTsVYIY5J0W8UBpUlFPFyapBMwzeGE+ytAQ9bdEIi
seUYyNWoYiMDHGOOwLGZQ5jKc91wVTYPUk1eIiYUpeN94Bin5jnqlD3c3chV7Y7WTt5Ju7rp3CZL
btAksC/nw3hvk+mUkwuJoq9bHBwCsCL8sBr4xl/vJxYLe/qZ6h80EXFLsA1cFLOR/KlGQ4ElZoiC
eWccPrP6vaUQGxEQEhebwUInRs2FUCNHFFi4dSSV7yBcVYCIkGdLpeFTnMAMgwmlenY6rIsE0pjQ
gCi/OqRZ5CJ7Vh606dVtKx4yB/buILMHHq41NMgUrVv7WajM7qWDaHTJrzE9j6xxZqiONCBLzHAk
iIk4xc3WNskAIpfiVRJgVrIW5BfmW4omZVshemLgRK13J3NPjL/1xIw71+Vpoviq5UjgfXKQVs7B
jUmthRkZHZU4K3S/RBN4aXtdQoYijiNYfESrgn/aoEZ6b1GTcwh5iOeYFk6AWoW/QcmqJyRQv+2t
/sjhFOGbraKfscRs2x083tkUBIdppJyzI49FgutIWDg7+zTcT5OXUr44jnHhlbqMta91T9C+gjBq
o3Y36XekaA0E09Ai3ZAGtVhXZmWUfhMfg9jSpD/XbfmuRVckIVEw3NL5kpGZFc7dCQlymW6tPjga
AS/WOtcL5grOAI8ne6946oHpIqULhqdZHGS47NWVMfJgeuIveIzpFA6azg/G9mVoGnYhylOqg4rJ
AZLIdOb7pO8OUzEehRvWb0uQ7fAJcbfw8ovMEQN0TiSOSJpC6pKU+COFeJEw0MUYDnpOR9eITrWa
f2ZrIG2c5uvE8D0lpIqP8Ae2+KgLNrbq98iHIksj1BXnDokAdkAhapoxi7X3c6buUXxB/pM2h2YX
GV1NuDF/Ib3DB6Zi2PowZnPrAXdLYV9ktafWcFGuYTMAJ0BQi0tuVZe1n7skswBq2topjwEejX2F
H8dLaR9Q4S3QAnk4MuyPZZlXovfk6CvhpqFDNLN8niZAzRCyfLShH7sVgjQamGjCUFDvW86jNTRb
jgWTQWRUqYh3j330JoqYOMmPUfgyBc+lUe1SiZAMfiwuKMlzINOy6Mh4l1024oDD/lRO2WnRLvCf
g7vygEQdjUbTkNM0XIlZsp7QXI4vafVla+PaQHOkY3iRd8UM682CWH6xom3qBZRFQpHxNuZEhuQs
MBMUsgeAole+knNJ9H5h41Ra6yQIxz7nKxD0yI1YW9fwNM17bkatv1/IKMl83QXecKkfpQMDUzkg
ailjaO8PWHS8rN+m3ITYCDZhMj4IV52TGyNVDcXU+7y1ZQLhjLate5lJTZOqpoxkkVLfhPx4C0V7
0oZDzIzWoEps8RNA4UJwlC8Wq4iXBRt6SIqZJRBHEdeDRlgG8JI2HntZUax0VUeoN1jXJ1NHZc+y
7DwyHjGectBQVeOAOCfAiO13TwL9yFcPPt/QdkIRGie43qYgPBDQC6doeRSTKZc4Jv1ziJkjsRjv
DOOgODtv9v9UGjB6PeHD9ORldE8404p4nFWaviRJvW5jYz8vjq8TeRjwTMmvliHzc5sfXdn0ZXAn
M1Cfxhv6dEnOIuBVUYg/w17MqUcqSj0+D3Q1cPE6gJqWekLQ9pk3wVGMqu1S/GoZxdCExAbhNUyR
Y2Xdkb8pii+9JKNTXQtcYjCLh9Wnh7jNIfEIt18oO5r7qJjQtCQnkWeEcR8dmhDJN0Pr3/rRRBdC
XCBK28x+Hvt2tejlvVZjh+Awcwxtk79N9deUa5uMWKGhc67MqpJmtRSDr4U3cRsszg8rSefS3+d6
AO07UbW3NuS71d5LHhKUhcsWjcJJRiSC1NZq3B9461d5Qh0qedSkDwLY6DFiGf4mGhtPRoOEfJcz
+0OlWIcEKEPSfKz0dxlvKrnLZf+vGdyHhuuKmL+uVQBPKbYqnpzQO8lv5nFZDMRRST6E1fT/xNxi
UsLS7xUq55z7IWHmzA6R86zdc5EkKZoVzlBYz6ClbucGPT5hkUbdJvryP3lgs56SV3t+I+oUhn3X
Au4wUsnQzvraUAkrpyFHlk46BIypQ30JgsZMtc+FMZ5qvfxoQu7j8198Z1hfC9Ji2xQrtQh89TJ+
7BIodE62RtsyfZCyyOUO8nPpppcWWDS1aTvAF+0iIYmQjMiv5GWjL85yaCtm94LvT24M/OeRpm1g
ocmRR9EcnazxwIFLXlnge4Ppq0vyNTUTCkCDnBUY25giJHzoxdEMrFVqPFcYomxr3mVs3CM5/ZIF
ZYQv3O7c3jERbCQbjvXNlih6ljMNPajCJJ3r4E3qzmayRShtkmf026KF9EBQol3iUsWs3wwFmQWv
XMnPus3Cc1G9FBG8BJsTkjeDpCepQOYCZtUx9AcHhJ8nTGq+3Sm8qnp/BKFEsyNzBTv4J1c7mI+8
IALS4YcZee8gBjvst71qHuSFjMLENwje6piSEtRU8KM5GFtvaSTy/ejorwvQcXdHLWWadnTGfk/D
g634XmlztowkwKyKyFfaZ0/vfdge3K6YuYfk5o+gn39RQIwOiD0kpYAoUUMJT2ZSknKe7UVE3ZGh
yNEW2fi7eZzIXNlqY3aMCKpt0vm17M4zdWQmRxTS6YwnXe3y3V8+GvhOCSwuedkBBEoHyZr3G7mK
VeVX+nrED+uQWCT4aj8QRwP9TjCzREWkREtF04PDwiP1GLhukHkfRRRi/yR0SlMlRahc9Sunuwva
IxgH0StOVAH4oNiryfgcVw03cJfFF3o1gN+cdEs7zsfO9Z5RT1Tdv4zOu4qFlH0mLvhObAkcCzwa
Sdq97O06ojRVCb/aAOGc7707FNLXcLU8VRw9KHm5Ipt+bfFVjLH30SwQMr2xMY1/UbrjBqHB9JDU
L+IgGQkIVtVoz1bV2piCwRzqFptudRGzpGw5A6QtVHZXa99iszZYLlF8iBtkSVEf0S75T0MwR6Jc
nBgYM3pf4tyErQQCmOG7hl3sKhsFB1OxbCZ1ho2m4gMRikvcxlGZ3QuT1F+G/ZIaT2N2Noh6E4Ed
BYldt25Vj1lPR8gwEBkQZeuFpzrrIpBgjWQl+dt8iD8dWJVZj/1c/S1ELCjieFDBBX3GXKJVBbmQ
1J9o4qVExJikV14us3DPbTX5IunW2hpmmZ+ci3yOpi99cfe2d2vAwLnOIkLz6TJLNeUUrqv0G1ik
YvbsNwsXaodwpNzPVrazKu+zoAtUPYh/SQm+6v5bVmiV0OeC3AbjRpuepR9nstRbneEnR3FRMeqT
k1cAB8HZ1tm40abpEuvpwcrA2ud/+hhcGu/cF+auMfsznuukXZFrSrawtR2b4B9WkDDRnkLeR89x
8V06z9nJQPOp2fWxszyKJL+o8Y1t5aiPQP8BchR88TbBSRnKCmll6eLocWCBA+H9C5CLoP56tjLU
ZSReRrJhaWAxxTodhqNQYsqug5sfQfMBjQatR24M1jVyFtNhSStEwfs141JoPrP4n2n0+4ggg8Xa
dMrFU37aAPjaYo9kdGUikiTfxNx03zlfgkJWLrrVxka2CiQZ1pe2qt9FqzYOKOmHjpsd+az3LoIP
JFzDaB3RLu0iwMiYiXS8ycscRcaZDAjVhNRn8ooYLHvAD7QVItk1ACNUbUXQ3fCK0we86BY1khY1
4avUusp3Au9zYFcUJUBdzJvOhNangJxxiHv0pQqepN2h6yhaEfniTZuh3nrnpYfLcuGjwR1TZGzW
lN7g+c8xgUsIH6p0JNrhqpMrDdDRKMW581KM5PGa+YMbZSmI32LisMDTVUvbKpW6Nut6W2dXnf0G
5aOWFzvy6jpFOZKxTX5UJ3JHBijyJ0RMCZZk5yFlMOSQbl0mh7A4V3VDxzHsRvfVN1DE0Z1CxGaI
TSHkDxziXUt61qzTxF5PL6FRPgn2PfI/d7p2UMEUK0rTmmHfQQOSj5o9YxF/ZVj2OEFMDgQ5lGRb
YP8VQyVzN2DqhJKo0HSQSppEZNnF3mYVpxyJDyAK3R4JWsax8HZKNCP+AMKo3pwyIAUCCkHycIdr
0lOsN948/c0kO4f6M5vCzrbYN5617hMiziRpadwUyOw0rcBrYh8SpiAOU56BZsHdCpZdkWLjDOm5
WEK+yo86YuNHDtDU32M1MHLzmgI5uuiqEXpokb1SSyLjGDcjMFD40DI+uAHrjs7q7kqJlriPQ2kw
87h8oTjqeIHMvkK0byeerKV67xqytZdNYRl3o5U9iDGwViyfLQelAioVrDUJWNWbLBdNO96reK2m
kdZHQgIMaz+2/+SG5a7hviA5k6NLVD7M83NKyuMMVcFEAmw8eoh2I44uThOdZMxJuTMqDOolQfr0
ajp26HvG3o6/e+dUx5/Npx085sGX2+tEbtV36tATqhj5Hlphv8lEkcpFalTnIaQQpqY18F8UFeQ8
IwBrfxxG0yRKNvLRquzm8Z20BqLBsEefQG8K7EkPXccxA34uXrOSD0cimcAg02LdWzgnNHwPNHsy
8yBDkQgF6ppEsggQavDmzuMneIFeiw6SL59rzeJ4FeUZ/L3aEZTuHDAh1Qp1wYQWUXUWfabJPfcu
tXIh8UM31db94ctEiMn4U+9OaNpzJEm8XDEzSt1sNT7NjG5j4uLjY0T9p5cV/qgoftIMG0bNHGXv
MN+q4kmrHiLnyPhBQ6Bw+eC7YUlyFXd/BGnX0UO2jBXma2WXIhwE1xTMXcDSWZxKRPvmx9DjiwQ6
74l9onshRHDGv0PcUywGO9d+ciHgemBW9dw+JygjXA3Y16RLIXq0Aetzqu0m/iIp8greJ8aCUlfQ
DP4DvKMxxuyLrcSV/IlNlTWZS4REqZ3YPB9d99ZH3zKsswdhdkNlSKKtuCWILkR0OKTjZR7/FYEG
JPZqDquA5kYWITMwOKNR/pMFBXNUgDwjKkSBPse4xV6ypkKontMihSRV1SQ9IEy5pnOPC03CPojc
pVGTW5NscSx2fHGdM9wpRLI35Y+Eb4+u61ekciAUjMhURluIGsmwuQUdqDIe8c2Ukw7KlQ1ukc7e
TkQc0p8FUun0zlojegvUlDhCsDSmNSjImVEkDb/cmMBk3GXmeREWnOrw1sKM0F7FnkbgOKGUSwSJ
4Ys4HX2joMiIwQGKgmor2L0RFXelWx3V7lFSIfiD/tAZNkGF20wU2cI8RPgfrWcSMPYy3vHtSgFr
Zz9CFgAEzoinGhRlUMi8uCZxA7zFYr/l8NapstDan2Ky/RDzNIa1nsA3jyO0bU6SwJBtZ2RKaOnQ
g7+gpCZdVEndfYqKCcV9qO94ZhHogzNB9Qxzf0/nKOtg7Z1nZBoCvBHVx6wlz46VcAESxTPaEPDh
Bk6QMpcWEF9+WesxRng0MLVrV48gyM5S7yUkSZuPf9cj7Rgevs6s+hW53kjnqid+frqMSFjX4Ktb
XqCZzGdaWnhFSqbEgG9M0gsrIvtse0AR8n+88MJlQjdY9ZkFzwrkYVtHnJfnxnnWDU0WEcnFsdQv
LYNGlepjEG267mr7WUwMaWf5A1WAvAU+kJ2cVQFDGmUg6ANQLhoEteCS8mV1sxz11OTEdPOM2o2K
Y7Bfd5gZhZtw8W4ry+fIAhvmCJgtADnk/Igw+AS2lm07g/eUq7G8pQryb4NcpOI3y6NXsiRUx1nH
7bxhxYXgYGjQf6sKvUvf/tEqEJwTUSl5dOAzUVodwZZ5gLNmXku2hK4nMEN/fXqeXdx1XuK3VkrF
wYxwBZ9BrvH1W080vvEoX/kjJFSjcdcmS2FOpwkju0whokMkjiu2ONqKM5t2yBfOANIBguG9zDqL
CJryoRgjHHaIqqKMyDRKi4LRz9BTcnnViIAJMswQdocMh52oJVPFn/riIuRv5GhHxVnuFwLi87Jd
lctTEk0baybq13emgE+q3M/2tBav5qIG1xmTaNGV78sETYMDFXZVYlwkH8cpRr5u5UP+O+f5iqf+
JzVU8qCCT63sfhvSwmuu38GtGAegZMi/4PRAY2zP+7Bi5iKATJxLblw9mAQx1ou3t8gBsof0NreV
bwYDpVrq1datN8GVTBzhEs6KuAKVcaf0j+7wUmfJY95c7OFPgOgY/VtC4lZvkzPbEaLu3GXmsOkq
Ckmq9ujF7lFHq2A2pxo8HJUfZSHBqunIG5/ibWTTRWm+D+bIPfmrhve1AqwybziSoDb3TfIbmjd9
/g6j+tEoepwalLDDU4+esdHJa+UQ5RfMcmihOtribIJ9Htmc8gqquaX2o0f30JFlb/Z0wAaAPXgx
A9QqNFhS93bgIXNgzwtrp0yZXywQHK21Iy+gRXDXs0BLGm6ReOuqn9Y2k0GsvVhG+tpZ85HreJ22
oD/BueTn0sFA8o9xmh/aEjKYRPjhDmbCWdZWBSIaYHghxIa7Jtk2+JLT11k/lcs9Gr+7PPlIpydC
O7mp0Eaf9HY3tf9YuEA0WMl1M6Lsmv/U770Oi9eIFOu+tGhrzvVlp3FAVa3JVkZ2ApW1wHDYuGH/
vGMB0w6VP+fPYh5FP+KtVKLBOt8mVWC99OFO3nBZzV2YUc14n7rRdxcYAJumM2azQNk0+U3CADR7
y51Gjsy0SXX7qUUuHRKgWnHpurhPvR3nsupeWo+iTMAUZLQuIYu/S3xBw68g8WHqBPAzgA1XaUtR
ECGmA0Ingo+a/UwOlQboECYkh3JwRTGSFzX6CKEfyeU4GpQLdXp8R6yHYx7qzO9kEsKkqvMj7Uin
K5KdtuwpGk8VBPMMGNrOCe7T8MhJEXBIyVtZh9xyK68jbGvl8nXhlChYoxIubTFyv7goZQKPb2If
M2Nq5RWdGpUksNqDr4Jom9Xiq+WuSfY6ez8KN5WtpA5IT11byAqXMbkVtnVmeL7jqV8rM9riKtuQ
+wK6pezG6akp0UrrPeaA7GkyiDac1Jg4knBv5eGpw3TQNlgXC5QNzXfjDqDa9aYhQ6UCoxQvmYQc
SDfwzPda7xoSwSy/qt4dADIVBy5yn6uCbEFVudW4DS13o9uokvyYCjx32MwcQXSn1+rGHM6oHpg0
bpnqHd3RPIzah87cVQPJDb3pk5DUK6eaHgOZeU28SQYIOQPG2rEK8s0e3InQaCV9VHCVLZlK9Z93
F37SUYOMrin1o+S8JUuLkw1xBIVX475Bp4hyE+XGpcr2NqDbEr45h6ol/mDAFO7CTNJOBQsTegNA
nqTdKISmgW6hCiGwD3zh7IbPcX+NTIaV7mSazzXhSl9dfuJvPpQnreMYUXZ5hp0YVQO188GrF197
AD+mjCAiDS29ZRRD6TnpcoDMK9C/IPx1CdHBpYCST/Vrm7/8ttPhmZFsQHPMLnlZ1va+54ZZilcN
ujf8CTKKTG1t3QfPbs6VP+4MUn17njdLp20eUjzc1GCh3vKYYdgtC2BFRtUCMshW6s1sh+KwCVLr
uEzeBnI4IgZT8qBTxlVGFNhQVY0/crOmy+hzjIkmE0vXbqgw2qEAYPEn59xTj3r7QOwtLW/SgoSY
lh3RDJSj0SlU1DIHRibJbK8GPiNEYuvaXMUhdBBLpbVJFFUEJ1sPNBzYxiX4NcxQyUJZkBE8jTQ8
9qTWlCMxYKSPKatQNRFQzeBj5U418bfuTffcMLw7pyrmQWRsie+KljiQ4GUgf0s0KmMCHD70fl5+
yp4zVjkBIe91eszaVx1RxIxQpXpC0unDgOZIXyUsqgRyUkdtVWlowNmwU5wvCY9GvLPI/TBZ44W5
mKL3xHjWewAHtCJSC9cTnpEBNQRIFWNM1mJKTVEDpyRFVd5RL9FncD1yUZMdOGL438YPLIDsl1gk
ZhofMhqmd2iRqlLfEYIi5u5ifm2ME9aLCJYHh5pmbVN7ld8mMJWge+6qE2bMzvBR1zEegj2SZPVU
D699oa5ymmUYyJX+lXTinGlAFm9BNzDUI+ws6gdVL05x/M6Re4kK+4p3jreXPF86bX1KM4g1M2HJ
nP04LrA8zVrLsp1Kd5aDJkqmaCNG9N8a20xAaR9MsjO+PYc4Hu/ilbNPB8ZBtT9I37FbWI/iN6/r
l4XyZjNMnuzq26qvJISxTYJ2z/eaCZ0ySdGlbzuIJtUHztcu/umdHED10LJHjNs6GFAXcUrG/Evi
9WTZJ4Vx4y9pzv3XVsnOxHiZcQGRJXTGWRXnp/vJerfbdRytUxoMpycjAa5FDYdihcdpjn41fpgH
62pe4OiQyLbGg9mvDJvBBr79KWfPrZEkImk4RyAGPCmS9Cj/OChcShujX+4EMjcHpOcqUSOsOaw6
g/yC2GzNszG4oLUWweYvIeF1WPAsPsdBMy5OvQAhYOJjTnQ2wd/7+aNBSuTE2GTmy5+NkIfC4xLR
l8q3OYIb3KtT5RLNBZbmbmJtJ6LVTDW3CJ9aSiHKio+OI6B7WnD6W/VR4sZIW5oQucyKwwJOwhIr
WRjxzg1GvR1UzO5NeLGZRewBnxmOE/l57ZwZzQy2UNzEQ1LbDibR3C+GtyFSx8WunTAZosF+7bvo
2ObQ+RIAq2X9Q6gdc2/fwgFR2GjhTJVwGVOIOERGebX8hJ5DFOCuabaNvVWXx9p47C2dY4boMuej
r7s9K5DKvwlfULfADdmPwfzeEBLgqS4+WVjXfu3g/1bMM1u6Y6Y7/taKxecxf/qsx0/ElcthgtjK
UR7ktw7L15zhRN7yPwUs3wCrkizTIu4XnkrykVxHEljI34s+rBquv+qfhUJJMpfAZoyAdQGIdxYb
3FgPz8Rl+ahO9iPtgOLS1trH3FTXBhFzHXUpjcdZj/vtHnwte8SQ51ELXTscAHf98lJDclvMQ+Qw
pwxnQFyy+wMEil8FhRtZ4Q2ChIGFI3u38ArTKeY+FNmegAuGv9yiYGkEGXb4X2A2EJglcqSh3cAA
gH6JzqnlWwyd9E6xtvGxMspofCfr1kARhQnWPbk4YdlfccYo9zoRO0i+W2oE0fQh5pr6r0lh6YO/
C6fLZK47BEWGIfYrkiorHIFG+pHDdKpAvRYm1mI7c8EjsxfFBD7NrrReWvUDu0OWUZqC34vpl88E
hc3ZWEmCv64SIvBj9vdJS9whvQ/xtWr3TfE96swwGxCPZtl3Xki66JkNN7evbpazhhCGu3WJJECN
04Q7Kuur6X1Wr0Pw0jQ3Qg3ncgcjM3v30/CaoSCGBITZJkyvZxALhpPCEyrFvjQq1dVa4zsgugJp
Aur5BsK1wffh6JgofNqAxbuupsb5T1rFNBBAJB1T5LUehaMcVTBPS/QCb9cJ+nnXPYbPTbDJ281o
PIylBayvr0fGD2hzq/8kKk0msQwCn/29qO4r5cFu9uxjy4xYieCJEqrSVcj1bJBhdfcWSKdKMhJj
R/oPEYabhI9G8uZ1Vz1s1jE5IxQ6hmjRiZvYTZRvKu6E/wnvx0gG61auNKlqkSdc2B95s53m3h79
FsYhOxJO5AA9eusABRcTB+RL3Y3P7AyrJpFacYwHFPN6D8QyWUN3EPrZdtqXeTb4t0nUi3ZlFVDf
ADeR+JVjuw5qDhPtOmnpg5MvP7X3iMLt8c+K3qZ7UcSGtFtHbcwK2xzM6LTg2x1AO8r0nOofFYWb
vLogkXp0Vr0BtcbZScg/inecdJG3HQnwN0jaWc2whnNsXNK3hToRvBqbbqb+g7CCLQVHVkJe2QHf
Bqg79A+yFDKnNBJn5HxrjK3AyYJvire+fIw7CsbqY4JND+SVkxDMY2J5W3gHBRWHvJIUpIgj2A40
vyVSXIi7ZktPTDE/J0a7q2piKhsYWGhxsBUDlSE8GP5U3s2cuS/1vY/0meiUpJUwt80CPqVTPhVp
Dgg3DUf2fWxN5A8FFz2TLqB+0+WgQ4V24ZJZ2W616dzIu+sicDLP14jfG7JdQEm3wflkWeRM4iJO
twXsnGoGcFDKvG9HcuRUuHLyj0gTE+abGUPU/3EYAL3j7FY3tH99RPaLne5DRsAUPUbjqhs6kBWU
KNSFvLm9xe2T7G3iK/Uwvybmb9r9tFxNRr6TAbAKlc/esi8FcGQ+Iwks33gTA4Xn3kDOqNJeuE2h
fex9Xab74twml6676GD8ueDb9aUjlphYOcXojzXA8YgPsAI/EI4HYLge7uxh2MlMlKa/BntWw62Z
VCzjCYHwut34ekOmJTsHo59DR1NOgD/OqJ6bs5u/Tc5ECs2tAuipPAFQkm8Ro/5irVqZafClzu25
ahyfRDo7RoD3lNMcvM+Kz3S2ibd/FRnSTBX1313Ktd45GEzHTzfiIm7BiQg4Z5cdS31PeUtHgke4
/QuiHT405I6jhZ1PeacsFyGfBBQeFEL0SItF23atEX5oGMvHoVkHaU1ePKkpLPsRGIo7J1/UPFxi
JrGJpEGiTGnoJFhI/CUSl1iVjKLC+iQEzNvV0cNyHD7RYJCdrIcgIWUKQQfSTVKrnhUCBoKfYP5K
7Uc3OjncV2zDRG81bn1RGpUGW217IGHdmfBSdCrhESpMb3eUOLAMElFRqotFK5Ku36HJbPEmh+9w
BmX2mA60QaBJqD6q/FJY33N7GkjmM/Jr2h6N8rQweSOnINmKh/Ir/y1L4sCerO/Sdu9sEGFWtLtp
E+Gb10kMeUf7klqbXCGvcWP3dxaVLB45HTtAwUSFjg5/9kt7nIfnDGJNgtK09lNMAJVi+EpkAjDc
u6gRY548lzsrGy2k43gseLFP/84hOqkQXqu5OPyFew878iPLBrpHiATaionfteNrbpsbM+flS1b6
YG1C7rks3RQe6sRapFIRyumzFr9WnCpQx0vv+TAd6In5/Tb6YLMDiAJJSV/igfa6Q0kXexPfRxZI
Qctjy2GFSY3WsSv/79o+N0PHL3rin5x6Fzn7mLvyQxPxT05BM9EGhMTfxd2RfzAShYqyi+4TKDn6
g/CDQfWsaXc6OkSk6dL4Z9uHOtxO3dUMmBE6b+NwScu0U6TbgKkEHF+ypuULZP2CWGSsETVAbJs7
DmVdQoSS378s95RkuXRcN86V3J3xcexoRWo3KpECACcMKnb+gaFiHQcY6nA8V6ApgPMKeuIcl1uH
qtkZduW/sKdLCLg+JDanxkmFvYGc4CFk51eCXdtOm9GmRAEksxooHM1wTQvjQ2C6tRmBg6b54pjH
GrjDb2OaDDa9Ox4js92NHcxqvbOU16jBqDceWOt2oUNwfzgTk64egoiiZjK8K2vjWl8zcEkjUiwg
gREm0Zs3lI84yxZQl+v8Me32U/evWwYeEl8xhlW9nBTiTbq4J2e6963Mw2VTHHKFhiajOJKrI24V
AjRJTdpJ/5Ck41c681J3Qzu0NSrtYhJLA9qz57htOxJr+q3NTgLd27WfJYGcd3UbXgJ2hehTIHIZ
/IHG8fIWbKN1Ou8Joj4t4dFoh9WY6neOi2j93i6qR2Ocdlp9TkrucdQ6AUN7h7H9T3gF5sAz++cl
GPw55ZTOjfs0OCLBZr0m/ndbFncRlS1wczXhn9pGkQdh4Pv5MpmLmonM3f7NrU8mjZ31g9G9xV9l
c0nVF7eo12XxwYMjN2Is5CbUbm2/GXGJiSLfgOkYaGFQ0SD0TvG18LejVvyISUJP2Zto0hprD8nJ
66QTMYXWp1uFgXYZrJxdrWJs/Uiq1J+XB4yCSEbpi/fUd2PuV5JNpuIa9UId4JvZRZoibzyP7vKk
A6CjtSI98ZEo0nbGlUNJFuQKxIyQfhAlNDGW5WfafcyhkCYtZwMx8bjGPwmY3C9K5NeAsMpj1X5T
hcPqT3N3TeCRh58jx/t9H/Lp9OpJVfELXLoqYuYO6Z3q1pZG/waCNlFqh+yHEgkmY43W3mZLPSTR
o9iEtOk2aMSxoNBgqhL9GyI0AhWYLBmnrJHd495wczJAxIwgrnlm92G4oOlaii+XwxZDOCG9PRpN
43nQ7/LwbSQC/Qu7lqej5HoJ2901UOxVzYsRWHi5zKOu3UPIs+JQNczkOUJLobpKVOtYkC2WlAze
L2qb8PiKDGrkVnXWzoCe1OGAuxga30JwCNzUB55NUPAFNhr/fn6LPZogZ+8CQQz4raMwEm6KOAaU
1hUUFniheNYg9pKAhk3SJ4DmqgaR60inCTiRRJjVXfsIdVnk5BURcILlsm0P4m1F+YOJNdC3EqAn
nXsES9hEbpECIIGwrKFD+Ks0NyhKMW/ldYLPm0oH3qJS5fj5j6fzWG4cWaLoFyEC3mxF7ySREimz
QVAO3nt8/ZzsxUS86e5505IIoFCVefMavAYD0GO1rN8tegE812loD5m+j+iTO9CY2tLIqYT1a2lH
xTOeoOaRIxAT3iRhoQY3ui7OoY99dfUTNjvFqS/5hJgom8IL/o9mA4sXfjkxyoMFS6pY2cyqsNTr
sMojUK9v+rU+ESZh9yeDpYeig4zrIMKAG8vHhsosgJDo8U5XfbczzBjfsmxR6tXyS+8v/L1FVpKP
YkGjP1v5QSuehWUOcihaqOyQMMwM7pZVr8KWB+TAPbC777aGyODgxlO4OOjkiKXAjBmMUBrn9nOD
TimkfFKYlyrBJcKfn1aqlf3VoB8ingBDsK1buWuFuhKpyFNPfajS2vls9qpOGA4JqLgEmASBj9Vw
iYnKDgsNyzoFJygsmgh4rV19a5nIRsJ0HVVrbBjm5whXcc1hkBVYC86Jxej2+Es91qrFyYEtO1Z7
ebNyvQ9K36taSiJzd8tHazv5pGTrCM8i2GU8t4zMh4hOt6wQUD6k2h8VFpvhOmpj7Otg5DW/PRaO
lnbzBNEzDvPM8TmZ+7S4QPQc+S1Es5JRjGHMt9Q8kNH6rMuAqiIxm1YxwxBHqBp4SsHgE9kfldAe
nEqIQZzpCG5xIIvAvDwr2GpZ85RU8MQJQsqgYkUWPMigXJjVLWPCO9I0KOq81CoITDF7EZ+NetxB
MsQXNCORP7AmVBgZRfvFcHJrdCt6Z6DOVUOxDfzSuvvYUG8Bb464Y08lVjg0FcKy8Is7FjjDuMpA
EUpvjwsD3QQ271CKh3qJ8cOywEyFv8NIVDQWcIibrFhVJjlL5hWrcC/wfrBx4m+wSYotERJ5BYI6
ao5AKtoGHazM0vl3prh10SxHyG/JPC6aLsDSGDtqrFME/xwqc6W6EMKwZ/WoaVVwChn/x/29DU5a
FlwtfERzHEdbA0TAI5IC+xfAHeFxzNFfnGIED+3V4kNkMm9Qi1WOWXapYUS+ai3OtXJcTXW8pEbK
g4teuSSdl8uCaXoanXKMKXqG7EisO/AukHzU8zO2kyoPWBIARQZDgkmMaG8w3HUb0dvxERlNiece
LPAIAvUghpYcua5L+2uOTHghR4ZvqTFDhWGgiWecbLoefGzmicAc6kz82OvIfAkGSI+6T8OyHRB7
q3L3xKVM/Kqhz3Ig1QzAqg6hHhZFEPlLcO/vAEcqrSKhZsgexJAUKYwY3LEAcjQw8AvG5qkxnoTb
gi5oIoAU/kAXdSvT/yiiN4/smb7+JLSQhC+0Heon5kcmFgSQsZQqI52JmQk9e4pIKqXObd8ExbIr
+BBB82Bgzi6Ngw2wRVRDR+1jsHfYL6KPmoKzNW5a3mQ22By5HmWqEfyVwVMUwZaI/3FIY97anlY3
6BvI+mjT+uCbIleaTHYm0zmJ+Q4S7Rhkmjbbz290S09OA4UBT/MG0XSMdglEN8KIH/lua2QMdhhp
JHvX+Tcb990GmXG1Rq8Z0NphKjC43rKJ8bnkCURAJcIayfz20BnmmhUl3kJquGGrK9pXAAyFiVZn
BlsVuEcBmzIynlMvSS7E6gWc5+OxVMKXmBHIjJ4EsWvo3eTAEvY9+4XePBrYMSilhkUSq8nl+PEH
oDciD4DWLPj6odPBLiALCmAZMpI4FHENCZxskyqAbUws7y3G/oEOEwsjWhVSTpGNj7Dyk8ITYpHn
Ukx2nK24GKbT/h7a1RZKwNQHDw40mrJ/5bn39GUD34aDS5uJqnhMgx6Ugfz68txjzdMB8+PxRNZ3
rp1T9thJuWv6mRSBVH0JFVhisF27je6fqvAQ6jun/+tn5NTjQ+J0L6FtrLqk2WsxTm2Xf6DyCArD
nSi5jVkxEfsG1QeBWDbkGEzu6ejnuFtLYJXAHUwZmEIVGIRkzDRsrh5XU9441PjEtGFi0JmkvAi1
UdeQBc9PaXDBegUvJOYSdoWjpOJh5wM/L74hxs+C/Jxy5Muea5IRwQuHLSGSm/bmCaO0vXurefbY
SJYhkNZQDQCjH3ysEplh7ECbmdSb0PGI8N6ryixOSTUQtUZDqHnvnkmDo5BuYQHaUWr40Fym0cJL
O33raiCf6TW3cD/AHiPqcXYAk0ec/y9SGJC61diy2+fKjTitC9Ey7iFPYjGPID2SAoTtp2ynpdhZ
V/a5xgTemR88kSESDpfS8No1LD1GS2n2w+XnMxxRqEjkKyv2PqqmjXawzF3WnQrvms6fClmD/scU
2uQK2cu6e/O8YR1R3abOb+p8luMzqByeix34dJL8WIdxmfm4MJ0UzFETphmcbg32ahYpJp6JojYE
XkWhdLPqd3F+TRgkq8OW6EFYiRwEbFhqf9KhT9d1gQ8XHsO29QwboGdGUgY5+oABn6qGXPU3iVTn
v4SkUoajtjXti6eGcFaulnNiPkb5gpyeiE/z16NWIh14OTTNW0uuSkQcz9Q0mwAL9ByrK4uqhhD1
V3mru9zfVB6bjInMD+tr/0vR1jpufKiS9OOk2gsH50cTDq7QugaY08QcUIScysbedP5FvhZeHgS1
Kc9XHi+8xxptmUNweUX9y0vBh+rESDekklTPDA5SrGw7uMULANVz4X3gCjEzmSWIC8C8Rrgfsai1
SVBDIi9y/NNmgFrKENletRtoh5jFCsKDTNwHTSDpgK7HbhaDmeLvQIFfnWm8Xek+D2yXtfVhtXc0
cqytEhpbSCCMmL/C5V0Xuslr+Sk9hDeRI0UoafxId7JolVMmQDbqQbT2ofdl+8GxbpAN8SC4CizF
hFeQMTdzu3QPIQXcAQYaU06bSkN2ZMz8xUKWaEEIDQpvD19jU07A4UJvClC7QRtVZQU26ULXoX0e
D5MH+Qh0E6xeh/NIRHlFYaiAjMK9KCljhdpb55skwo0Jz/AGXjy+Q9BmoAcMzsWtlhPAkWtHS++Z
n+fdbfOLDyKOiNhbTdGXhcMTVoY8GZs6STQjCNbF0JPfWgxMXaAqdcq21AoKkC3yiLR2lsx1VUk3
WtvlaoCHNgDKK2P+Muv1S8TUtEmrNV4l1K+vnoK4tWOc390kR0iyQlzwDzpHBo8eKo6MUBshxFMX
dXCc9dZZ+F59qbtPCgyZ8zH8K7M/iUex1I0sfI2v4E3M7uwucu7r+jYrR5SotKysZkFGLfKX55wh
f3rWvYTZglofpF/mPNUvcZ1SyHFCjddafzHtc2Rn6PjWUIY2nV2iIKdZyZjRpxh1wlpLCajbM7wH
QqT7EZRYTOAE2RZYHW0AtA0KJdBJYoNr/w0aRMYUFVRt1Pcd2K4ACAZ0nsnC/0nRTwMsH6wuWwNX
DGYGwwgpQnOg4CgnLdbhA73RA1C2oIDCLVn2CRgnuVMu9bp8km46/h1p0+jbnuREldyN4ohFDWzN
gRUXEHTg1wUIULgr8AuWhYJmq0AWK7bUMNy7KtsgMRU7BKoinj//H+NZF6xJoVZhT1cNpNXOUkgN
UQN+wmiGQxNNh8f5K+MmQVo7lUaKxVjgjedzG2j9V0F1oX7bYPuD3QRWXDOm7mdeQds8Bu2ZcARp
rgkzXuQguTx+UR4kKe4ZwH0/7b171W5FtMRI6j7fjVvwEfz09+zH+5vvsLu1m3ObXqfX/jxfUTF+
zb/R+/Div/lv7tt8HV70b/e1/NI/wClOi/52757GK/ff/qLjV7/oHaLwgXS8L//NuJYMH0H/wLFJ
LvmkFYBH77Kbf4lvxUf/4V7gT70ScvM9/M0v+W/52WJTs/Tfgu/xSo14ZeYUP8hHVODPn6nF+Enc
SX9pf+nL+oS96WbYgpadnF3KP92221r8Oh3ML4KSgof607oTwbB2v2Zw7VD+5z43xlLxHCaE71UC
EFFduK3QJPbKylnR162iDekjm/alO6VrrN5+xwOclZNzUj6l+MYyjI7q2z9CqFwkq2wVLxEYLbBx
2tq7h2jjXSi8jukOXOQ4rs29sS1O5ZZW/GFYE0T3ROzcY3HUX+xnbDrXxcbZTEfiCh/RqB2srbPu
d8kleUQk+Ritmy3Klw3slgXx84fsFOydS3GstzRCnwgxFx/N8vnyfOz4BG/2A2EoWOVxFC2aZfyI
Qe1j+ohtz6bYWXtlg/wGeeqDt3H2mGJuumN4UJfTrl7oD8VzvYEQt66O/craQ3pYTktsB3bqEc7S
JXqudvEDbskk60E8zR+npb5MlsVap9ndtgulWVsMYWYK7wTzBgQ+QK46c6k0bWkpIQ7zJjfqmxp+
jaLPGZdOpUI78h8q2XnCg8tLQJaohS2AYWYr3X/17ZNhgssoykNFSz75PEt3gdAGTs/MUVSVK6CR
mfRcJ5q2/QTwyZx2QNQ2R/mq9ViJFA14PrvKbwdbwo+A/liMM6c8nod+8OFE34BU/JmzEJeLTiV3
lIPD21XTL9Avp1vKLh+i/hOV6QzZUOkY5DorMaCgJFIybIPJJsbmE2+9v8qA3cSe+eAyrSrM/Hms
nHBZBOkP8ZpVDizZZrAXRo3KPfoCiXhIsRkyhM5l24+5Rk/MuBct1YPICQq/fSqdYQdXHv4BMB6Q
r+8hnIZBPc4nFI7AMgeVnQKf9lXfquyjTNrUH2lu+Z423hMo+2DP5x2Ddyx/YMfobOgRSgqiiqqI
8mSV6u+ePdD32zL6jxFFjN3e185UKg829CoLD+lUf27Mc0GMRY1sh4ychvMqJKuyMT8FceGsxxVs
KUHv2cWjzi3wSgcFgOnYq8CXdYZ8gcpmRC/WbgxkVQzmul5hoI4upsPAw/63wxkoFThu2dQaFyde
C4suxAm9GbyytPZ2unDB5goo+vOv9WsYhFWl+3q6iqwSqNPC/IOnWaXA4qjdu4Ua30xeaqK7uEcB
EFzQ2G+17r6YWU7a58XtIWKQFAZY96AaEI/qs4nHeFvkT5GqI0FLVwEK5ML5bpjGVcmjZtxbQDPV
Y1oZXv2GVNMQpn32x1RZBAvNOL6yjyOkXSq0KaQ1PwQhVh7fSQcWPewZMGOk+M/uJIU9WsD/pTmy
zT/HdQEdXnLC8+z1BFCPQVffXwH7cRUzqWqBSnPKyxITY/mUzalRK3EJf4lBktCE0FEagCcWgIQu
xCIqMEJLFCixs4G9OiT2EG/tyVyWxYHlfR39d41KSaABaX98a+fRW4FR54T8ds1LEWxnDeN4hWxO
74/6UYU5HeBkXSLjisx8B0eKSlNRvzjEFNfChuCOrJ6XwVk4rQIyh8FV99in46XD/FGa4+ycEyzY
YvkQB3sRnqCO0HWcWBNg5Tw+chWckBWJXmUCgySctiRXAYDtHdGEOTduLJceSB3QfiIMCJm1m79x
81xGCgUdTDrKqZCvxIg8N7FGZJSr/pnAEXmgnHDpkrjgvhkXRlE8MrfSipsoYkU3rJHXPG0chDSN
+zwzukIi0donUyvXHV2IHL6KZiAOJnIamBMnXJKblOwsCYE0PU6QfIKNaNbJAxEzsbYgghL353FZ
ugC2DxCz0ISi6k5Ad5TRIIKwWXu1tXebhUJHbDQX0ZC59AkI9laOiW/IOTG//G5TgyybV4eDEomM
9TnmBkqFeFuoj22LjVi+qXHswV1L/JpxxRpQj9BOONrG1OAxpWdeJZW9qAQ9GXFR5AYWCVPGbpuj
x7akNcbI0TXBcIM/r6fu7cjbRjaV4jFrryxEOSWb+F4r4XbzZFx4035zm1FFZUG1cNkfTJOy0832
qJ1Yrj6aKbxBD7C1gagJwpMkF1ID2C8qsJaJkevQ7lmtWb0NlHXDSg9uXfouqJuZAryUBOFBOpmh
y5H7UHKjZC+RuS/8C2Z8PFJIUbL0bJY5NTx7dCwZBtTTMonBPQkzq5WubOfpsXRClLKkF2EYrpvK
FQ0yPk3KboJOoWfPIa2iAvWNDiXs9R0hqcdgxJ27WHE3Utze2xKxZ3dOsuRcB0wMHI2hJompnckG
uyupy3KoexOuFds5Hd9zv3uovJkKPE3Oo5t/whQADEUcqarfeV0/0VdjjYk2qDKhdBB/CzSEt3uA
65MYI4RKeYM/U84dfrcQGRloQZfNnZqct5R1gCr7rvV/Y6qsfd4vSDTw0/YNhYiunx08P1TAoR5/
2LmpGdW6vGEeFjz2rzOS9fCmxSVMfG0xxwhDyea2MwRDkGpaLdn3JntdOi5F+jJSTDbk5wz2cw4H
aXBzomS5gWFz9vKbbMEiKCz0cdXG1GN4ECXgQXSjM4IrG7ViRy9pDeWhR27dMy7DoKYZq4Ux5p/c
SkZuzRuqoHS4ynvAn7rJgfO3l5FpSjhg2z73GsMoTeqU8ouJ26YM7UsIK7mc0k+X1k7sfjsViAYy
IttLBo4EuSuwcN1i4Kp1EOXcnWbURGtBDwLpsvib/pTjgL2iPYpxoBzIScamWGdYwNak8ywxfp7G
X1pMlKcbedczi2EtBJ1w1jZZUCaQ2Xg9KzRFacVgAKJjKJ7iBZy91MH+rtnoSbrqBdCnDWNwqgIK
zHc+igloIi374BB5xZi/5F0Sm7wCYjjeM8qyTn77Bp8c2DlJbuICmr4WEcziGOg/l+PLZkRt8h2q
oXiMnXTr5sBm7NxDVso5N8NhhQzI96xQcnGGYge9Ht0PARUhSOPtQBJotWJjUNc4Y2NycKq1u1iU
JTB+h5ayKl6x+VneFV8kA9v8TPnhRZgZdSMqS0U5CrtTV/UjL6JcbS4MSV7IFrWglv6M89mDBlOi
OststhVuQJUd/eQesMXHhB2mFnjXdR6YW02Y0fnFw9BZD3oAkze6TYaytgGzONgi3Pwi+1dOcY52
uWkSeVAq6N/ap0QKkqhZGWD9NIihqqyM53/1U5rtbSbLI+Irg+ctGqyRLq5nh9XOtPsEl6noSfhT
mtR0ZOirBWA14SFek3rYWdOTOTfLYBPy1WP63SdLtTlHnrtqGooktERiuO4ue+g4CkHUmLlme49O
IK+JOG5hkjn+Vh4mJ56DdZjoxhyiUYhLbqLDHCNgMbAwL+BQ4FjIlK4lHzHeZH79R7KgGWE+ZTG8
xLa+sq1lPbfHFDcE6bkpqVT11YpJ15uumY2YODLog9Mdg/V107qnjN5uotVT7V1oIGmf2EuN3oe1
B0oYTbLph2q3ktWiJt2qLssNXZt3KIlziakRA8lqRqorjFUGIh0MXO6Lc/NGIhN52eRmzXyh/J6w
kB0krpEHf/LGd65zOnWxGrmNs8B/+4iBmdpx21oFLQX3p7g7owcgDndl4q3FeAj54rKgXETKA+zr
W9+Bu9WM6FDTFAwDyn4wUY2mALhb1hH0QTRYPdQ3pJLkGldMRfzgDmgFFG3qGGH6+drjOGrGaSHv
LbPIrbxJM7SpDBZtALsyx20wMOLXVOlfHNs/in9dHtwBAq6VDrsM3wQgOR6XZh+L6Z+Zzipms9Kg
T/vpUwY3lxc68KD3F9DgbiGgPh4tDDiXswosSGkk28/CtVi6WJcMV6lUYiQqgFOyChQCb66c1g4Z
VugtFKZqfr0rGKswoq447yV31Lyy5zyPGAZozq1kjkyG0zpkhjGnuJsya8+NkdEjux7oglafwUkS
oNFuvpSYockIR9GPPjKKLiAzraqfskDoe8q5tgiaAVd+T81sqYBsYU6BMpIMRoB/jgsknXfs5+RQ
VwxC0Xc9AacZoYImozjXenX8Dclsa8JR5jRZ111xcOr2Cdmas0l3k04upP6EZN7TH6F5RQHMrXR8
gg3r8ano+9hXpTmEdgzDboXvJh5btd+eOoxu05DrGCjhaKmcuDs0HbLjC9l4t4zUz6b70acnEvmK
/MUbcRJim+NKiDbaZvNWn3di+fcvFhdgCIPnit4SFtyAHgDFmyn5H130wE8sKAuhFTCTiKqbLS4z
AKtjt5oculwDnFSKvPSillwotvhAiRWs90nB9HfILzVejKU7PwXD++C9+Wlzgg2VBnSXwZOZbkg/
IXQcST5wQoYq2ANHvCM1iXuOPRgjEnWFBEpIEHReORx6CwywAomymQFgJCcOa1KBaUBi/gJijJxu
wENMVkIaC/QnRsTPME8tAwqhCzDqs0lRYwn/o2LAl3DTNwPanFAc1Axr4chBhuNXXym6qzxX16Px
5zFd6f1WPpz0tTY0G6NCwe+5W97cSrvzKz9Yh2zv4gfMM+IkJzuZPBSH4Qo8ZcyvRNPNxXeGg6MF
SkC+UaymWP8gfqF/m5HIah8jTHzCTmLisSWMMGjBZ6rovTjQY2L//WM7GPc4xwgzpDFUMCgD7uLm
wKnwWRug+WVzyjGl5U6o6p3+lSll5r0pRrTpEKFosI+8mwDT0rYkHPTVvOwji2AkjkkUAJ43bqJg
OqMh2KFRaMKPDqsyu0YXQ/AYyrdk/pEvnaG5mDiFAATV8N7qYDhOsM5BU51gIqTLOlTatY4PXm68
ZJOyab2/jMiBBPa5QcWP9aYT5wd3XBlav/YZKA21tvP1iBksFF5MyRk8goQq7J7ZesDObDxqdfeQ
XnVjy42FNQKI3iLYbWAB2UMPlzJY6YFyNLLmRkMTxjfxgfXjEh2DQcWullCZXur6qlK8etH8WHjq
TzQlsNphlcFHJQL9UCneC8sGIeyHnKNBT45W/OgMZ/bAUjnGlGtZDTPzM2+Bex41xFZYqS9iIsC1
5r2bihPrsaSuhzZjWT5zPnLtsU2npTfnr9pGnodxvtEbWxMMbvgbxu+qwRIUW5Q8PhhPsrjr+l0t
yYZu9YXrvaWQx4vkTxZIUwarFvZkOUIczO+ddsUCYt3MPOu97fqn+hshWWKeDfbPaWTghx2oFt5j
ZtRmP8FYx5Uyv5e2tww85cEjWhL//OcEHSs4UWJ5m7bpNzbBCRWbzwwdLGHAoIkI0lfWud7uGrM/
OGr+iGhEvrfaYfbkEdvbc7yZeEMgIojvBfOK0vxz+wi1MeAB1EF8syxfR51Xwdvr1gVDq9AOD633
M/w7GZbi/5gV5kbTeMgCJUOJgMKbits2w/Yk9iDa7PF0KIO9nD+xF+wai3iypjk45Z9Y3alJhXW/
QLYBDBWHhIrneXBZTYCLHjOp1ock4hJvEy1cGEfFhbFW+vSvamfWCEcUyZHAQQu3BtLGI1ytvXU7
PWVMOczk6CYwsVQE3qgBFXwUUHCqOlxcSqEUYbeNfrRj+bu2hxYJ6n/42FsfvQf9pdcR8IRIE4oV
BZXr+2xojx0EcnVQmZPSAjbjWsvY+Nx5Y2Ii7cw7o3gcOEYmALouMs56xNasN/QaNJfxDL+uW3kG
7XUTYrKIGABOkKJvnA6xMxYFuE/ZFfKvbljkI2EL1JpWhYNeoqMj1h5iF6ATsLlI2e/jRU3+l8w/
KWxdqQMLknzoBPSrBasCk+BUvaZpso+Miz3AnlfhlP5mjUu0e7UKTevZq16smDIlVZdEK7n96+To
a4/2JwnT97TrMP65VTQkCqeJfKQEdnmho/J/a2v066GebQYP+QFee5r90eoVrsMjcjV0RsvEDA8R
O6kaYq8ym0+m/ysGUFnSrBLoGl4G7IIfWmIsx7l9mGxlh0N5j7BvCH9GfmuZgTdk6eYQ5GFlptRE
MMgYd4cacWIh+TTvgf7jcFtri8Osx3tq7Gih8W2sKWmNaYHRBYHkBgedA+NYOlkbriAYRYaILkA3
NpDzhxkL4wvVcVea/oqbQDx/ReEVpifEvWI9ddUuQAKdoXOaSxo9Y96Gb31FUrydbKf8aeqY/E82
uKh3SrAx7LG/mvtlllFq+8H7VIaw1uPHIb/6nGoQ3JZjfps7zOhqNt6kABwQvU59EcZz6jUkTJZr
xt82VL/OHJe1rx0Ml+ToPlnNQ3ttcrgjTcwM+A9Xj8Jk/t0AHLBMct1azDg56bH9OLQyE+TqUDn3
r03wPfvWKkohybTYjbLEMvOdjTWrtAf6m/4ej8oiKddWMD7GIy4hZn4e+5+ZhHVGeCWTJiJZxDRd
rAxos9ISNpmOw9+E5tOKtip0zMm45Phol92D7f0a05dABrg/yKeoQn2BIee3WZ5D6hbAjBrbT7WB
weU9wjOcGw3fgk/Mk8SGY4IBatPOjTXc0RDsGd5KwzoyaFbnGbuCHsq3sukiVKeMN9h+a0hk1p6q
OzKcHf6DRjc9fYTOuwMAkkU/MGFyMeIadGxuGdFR3/pJsJz94grEhwULPM4VGYcKEG+XqAea275q
DlLQhpwhnhGszee05niFzCTtm3z6TGoUvUMJoV0wESIHJEevvufayt54VHiIzKQMdu7eaFbYz9tX
avKdA41Lw+I1qagS7XahuflaMBAvMp/y3l6Jr6TgqBHzK1fsjnAnh48onEWPEtmh/s2ZPgYD/l8b
aR1pjJdRkp9y2qiq7ZlYMwuv/B3mCyOBHNZzxPiVMIgGsKGZMW3zx2VrOPegWfsgqy2AThEvp/xo
1QwiIfRRdv2zKAHR5JGtqCrAm8hy5U4Xd9leZxhadPgOIJZj7HmkgPqLgGZInufEfKIArAt4vDoW
vOour24AZCbP0QqTZZI/jZcmxugOGp5KId4wYJhq96jj7B+nrwl5x1BjScALw/SndnPiSUBEjeYI
AoSNmJbza7ZlV5rwZm35MRXkwYHJaElhED7NGPkMuig+aA+iR48GluSADEDIYyaOSWI2HaoJC27q
2pEUASaWtQqUQANYyMEPnyNzis8E32QaXYFr3dCJGL9q6UJjVZorC0PLHs2Ik8Tc3k+pmn+cbgcy
WznbLAbQbrFBatqNAmhtKM1Sh/OnBRBguDWNhzNM2G8tYn6AZgUzabR2h6a30h/98t3DEhDis82Y
1AYPsbBDDNGqFYgyyCZdSGcmdaBOl5gifOEjRoz18x5KH4AIeAnfFPjUACfSIKeqJwvIInXFu32B
2Jx42IvXMkmO9kKp9laqPW7FYrhiVgfqTPvGQARNbLeLoYzQlwU2fRIAco25so6rvmLfqAHJSjko
Md/ItqOXCJZk5ekXvUNHTBUPzIzE+CJ9PUOUVaOOeNapQGFIPnzG/oOzdZ0c3ekq63DPSHgZcT0B
KoUAUa8Kp3rDE5PpUbgSpXLiZRtrHtaVDjTPKCN1CWPhDgA5VIxFnegk6RfiYNAFoH68oFK8S3WO
b5ACwaMsQCfZTTL7CTpZW/8a/nBsUmsDJX0ttbAFSS3lPIK4xPm1aEzaerf56bJ4ndbuZsbJoB/c
jTyPki3NzDXgNWSgVBw+046o0lbxsXerW+U9uv6zz2BogmaAuRtjmV2B9Uzpzxs7gE/l3nKrgIgK
UDvnqyz41pHIQApxqXpoTMWkvAs0dEYnPPwiB1fffttbEyZxWPm2wJP8yGDlMswu2zsuhzQoCKbW
4WYgtKlUtGWP35WXYG7d/w0wHqjE26g5m56/jIxwj2ZbVQjN0n1YoE+pAk8NLFXT9UMQkR6Cs4qm
H/Sa8gQTpDkAwYTXQO5jWjHUCbc5j2l0zwDzni2WujAUePMbFJlUR1m3kV7fBHGyr12Hn9+/Dhiv
hVVmYAxdPMoCEyZbBd1EAbuXCUR9iitElc5IQBaGDVQwc62ifTvp0wd+2lXkcu792R6VAhxfnWwv
y1gOqKx9SpgGsgYdiE82jXaqQ5hBhfDI+KYIILO+XTTzzCXhsTcnW1kdMjZjNqUFVLFZsUyTX5Ac
UQlEPqxu7VMWOeTMxrhm2gfUnH89XrwXkOlfqQhKNejYHRTxeoiNXTQXb6W5TTBJ1OgFyObIoENe
G4AsGn/aQKredrz774Lm2fSn/17jOnpJTWPtu9OzpVLHqawBhh4MfMr5E80uTMkNl9D1BnpuDkFN
x+xFW+SonF4i3/wMMOTTGRmnBNih77R4pv3JI1NDR9OlIX5O9D8wqnr4E9AZKjGEKDV0kTAzogIt
httDozR9eJgeD8zz/XwgMNBbRtAgMzJ3ppe6PYMVAB9vyFmh4gqgY7X+SzaEqxFJtNKP9woEtRzC
tVhFynBWoJW2oKY1SrYKnJ94zriR7KTOM/CPerbxzSyG4ikAwXQ78GXIUjmnt0MRQfYFQyV+ZCOu
/xE+P5SfSDzhbYDBJrgZGxHkWlMB6SI/4c1v0ZW2J5lxlgCFUF1A0cUuElzarZQVZ4SsNW6nHRIf
AE8tI73W2I129xDMmPpD1tc/0yldzX7wUhrhsSnRzRZ/Ltfvx+qxaueFMmXPY8bkAHakXj7rLsPf
vWF4H1LFTbr7BLH+1KMoZWvfyNY+cnRYlLdd/IvXLSHXnzb69LrP11K/AKEvOpSpNnauWr3VYUEP
QHbuUG1G57cEpGGdtzEW16W9heIcOasg6PDD/cQain2I4zQAZ7L1BVOTdeTfu8h8iOL4WVB+L/sr
u2ul0UqXpMVbHy4cKCLGomqLKyuURqyXKww9UZs21rGFO+DsK7j2WDPBvp6XsPW2Lc1E2GaMF1+b
+JsSb87ddQPiomHrY0E8AeAdS0SuUpQ3UgAI28fCeagj2KSoilOHNIgKDbklvhiFO50rNiSH3dIF
+uMQtll8fsL64Vx0+kq4phyjU5k9W/E3UJ7j3gImgDBglRUEnx9+Sj40Bz24cgqKA6qDB/Q5h6fU
sTXpfxXGCoPyiXs9Tyb08h1qFdD8GaN98hWdAXJThlslMzSXn1qREBVaKMKo5f2ke7Nd89llLwRy
o2HiO4y00djeTy6uoLtW+xOUizdBUgXk0ZB9YDy6aHf7ZtpWcHGYPZVzyB6DlRn+CLa7DbJyN7r+
xkagglrEyU+CndPSV3S0KWXjPB5651cbmB4WJANy9cJVCKnthp4L+9N50YaYMcP8INikX80rul2p
ueTvtGL8SCIDn4Z+HSqW+/8wspmu3AbqnSkITsTSP1PWSoUrdQQ7Ig8rnq82L1LdHqbI+QhYCYxt
pXHsOW+kmu8BYKqgo3p5l4FCWswPIFq4/PxTXQz7tP51IW17+quJe2cDtB0lV04hU28AlpIlNZ44
bxrWLSRcZoA/5p69UD3FnD26z8nM/EyKe44KxqBeam4dHMvUV4UZVo/gWwre+muk2qCCs7INc050
mMx0KCqHEfkXI5CZuOCED9cAuSd+vk0rZeurHXAJ9OD+i2G5lH0tU4l/PfstKKlQqJGlVJevpX/R
9BYZpruREVDHIie3QYp5g2mNB0Xm99iXz1ItSF+FAQbt3z8fTV8/Er32HVC/aDoOC3CwhrjhP5Ef
xFYzdtGa2p92BBBedjL4+kNExQvu03Pw/LOgNk4Gxb/S75EdAADgTlFdDfcMxkOcC1SdxHp2/Yvs
ap3VoL+ol0IGlSVEjcI2Wv6q9oD1+nFmUAbBZ2SSyq7nQbHTItzTpJGRsR6+dm2H5IynwQXLUCFO
MNCrz60BvkTxRtUdmfbOoOibEp07hBCdF5ehBG5ywLLQNgGHC+2ccErQAVBIxi+G8FjBaT40gkAY
96O8mQco+somzgmFpVMKrgqHqtTxOpfEeLpFSTNcezdeQogRGgM+wvI42Fz4KA3dTUaBlxJyy/tp
D+XFzx9HYNoJbj83UG6aXf7l2PLkdB8eSV9QAfDZ+4TNyo8YsS8K1GKfcrFD4201+KvJFK0liir4
U51rZhyG9FuGw4VaCyVoHn9lOSoFJbMJ9RCxIMaqPDRoiQyNrxmTvIRFTh4fiRjSW50sRGPRwI3h
MXA05cwm/H5AdUfgQ3bWMCDhBCyoYdtKMpQ3VYzTohJyTF1c3jdtuDWYxBI/NkC+8pRrOQOf4+my
GkEyiH+ivUsgb1RyYBylpAJ8y5LfuN1TP7CQZoZx48nz03vg0z1yvnB5KTxTdkecZDm0ppjiq2AG
Sww4euoywwNH4uK1AwegQ0JbMdL5Mea2kE3N1c7pIAcECOMaPCLZYRKG9VPHQonuU44ioPlsIhc/
fkBcABoZJpvho82BMkXJw0UBTHLpLviMXJsNQQIo4V6CDZY8fDwBOZQIA1fPso4FsYFGEzJLMYbf
prjISy4e332L6Iu5s6RKoc+WLU35j6Xz2mpjW9bwE/UYncMtygIJCSMw3PTANszOOT/9/kpr35x9
7GUbaM2eVfWnovV0fOdiElrNwkBJ8pa3yQzXkoJYYBS19PTIpQsGz6ngbRsTtS5hvoNXpX9SgtSp
VdNDwLMxelQzJuRRsCMbtkaTz2XUCdFRrdnWYWNFoouiaZhVQlxx8eZolz5AEudx3z4LZw5OutYg
Dhc+mFA9pjTBhf/tpfZDchEGHTPXApyt2EpBjJ16CzBqacMbu1Ihvli+iNlWGifcJFo3bBQDPGt6
GBhakw26AEZ2SODirh138BnUQSsh4IvnjcuEJDEFIg9/xUPkP1VC4PnPwfyX9O36J4texBYEWS0M
VV0QbPKukPDOat6KJspHzGN6bzJiGKx8dnT7MFm874zfkr9O/qnvpSs31zeBSp8m80CKEForRfLj
MiDQpFVBF51gge2jZNujWfaXkW32V+5t+TghIA1mLdECRTj/Pe83yXfMnVRZRfhotXgvDosBR29F
onxylucyW+a5SnXSZq5ECvN/JYy1G0O24xgbzN4+oQD65F66AMQNDndyUHRSuEyu5pqD3n92gfHE
9cKHyBtWOMW+rWYRRfEJdl2x8mR8xuiN+pY/pQdMu/xEBq88aDoTfBrrF9h7aWZclx2MVrLWHdia
puMaIfIJyh4cI/42iDadE6gpuhu2r1bIbn+i9iw9ZqsORfuO/arP0XnaV2n1+SdVJYpmkik+C8QG
3jG0njjv4mIYB2og290xX+Eu8OTWyX+sGCczqvDgJ7CzlTfxUfPFKaDZTAtSt1urvfXKPvUd7oId
B6hhb49GIpa7cGSKL6Ij5KezKae6d5EbJUIVi7LL5u2EJa00C6E+Xj1SkFCuOyQlRNxwJFNbhbfT
ZtEwiECER4IxJ24otHxzFeVoYsQH306nHJ3SrtLWLuvtAHfRoh0DPXmR1334aZ14V+XA1KwLQQGO
TAqlf0gbuNjDWWc5rOlM8rsOclXuaJZAIZN5QVEWFpuRqqLg/BHnU8xiFlBi5W3wONYAhlJ+kP6g
Cxmg12hXpOviqzBU6gi1Boo1v+LCZeEegsQ39GD0CRNZlqLG42OB5KOF4yuhh5Q+R6mO3R7E6VIT
hIgN6/5JRjOG5RzJhAg4BHuZ7MOBdJ7ShGE43gW1Ai+6xMRAlNpTureJHahPfF+SrswP6EftsUfx
wwMe7J1AgTxcuc0W5zijE+AzG9ARZDZdBsiJVBv6Zn84RHC0RbpseYr2gS0d+wVSX0DCHhIsiptX
GQ7aOVtXFi8HEASYB9qU5azB5omegBG3c6+9FnPv2WtBb7CskpYm+0kztFUtV2/EJ0sTvDhc4+an
9MddbqwYTt0ppw8El+1WS2hlK94IQg/Y50uJtQD6iIv0WGZZsrNWAY+jXWgIqle2uWrHH9cwdwIh
IUuYcCp6ob3JkOTLiRddJtz+SF7FEiH61D87LN7zDiGLiT9TVDE2BpSctwXvDMUqhfZlQOIaN3CJ
C4TH/+shG3+CBs7EZcC7PGAir5Ydm9nG7GcEgeyBO9p9yAZ3wtBzUgDpTeT9LlDRFOYbukEd7LK9
hkwicnNwryY187agOjX5Gmzpppo6vX8aaMrqPCMEd4PCR9RgJtnBi7USS58mQe2YPVAV+1QRVdwW
JB9d8pdnz+UpjRwgYp9CCpqYQ17kQsEvJBAZ4EEyokgBKEOs4n1mkLqJ3DV89bT3mba+hhy2BkIG
UFm4e5vN6kL9ykcgRKhl/4IKLRwcxrJugkuOvfDSmKwC+gMxk4EYlxcr2mrs2pUrOwMvB5slAXfh
UtB4QgbdBOCFoFhSXMPsnY9Dvq7He92jNUU4ImqwtrtWzS2r0BihWU2wssrf7LWPvJQU0s+SGF4E
ZPxTDSEFInwWPYrGYgs8uGTQ+WhcUl1fNy6CCkCL6EheZKv4YUZs9fgrqSKeU689GMDJCF7sgifu
lVsIWOYvNgADxkt/YPZPmEzXsa+fCdkz1CFND5oSzx1rWYgz41LM7a3N8x3dctUG1aMYa4l92+Gc
Bhv4jxIwihE77rfS9gZBm7KJJuHtjWX8gyvK0FX1aX5kkraRZfO0zABvptzpIEbUYd/6NZMh0/t/
DO2d0skA7NLDWSQ2lNO21qd3oh1ykDAj3s8aV/y/kRsr4uRz4vjpZYQnQpxOXCZmO7i19KNaHp1A
24QwSd96BDDE0nEc4OWmgv0vLlLTP2x7WoE13wVZqagX7G8B33NeNbrqcSbUhSQAxBiaUefcaCh1
oBkxr6lqyxFDtCxCFcdzdpw5xAlyjKvxJA0pvxoQTGjDAcMzCmiEOHZB8n2O2W5Fb1kQzFtA59II
kUxBvKm89X4XHXoYIhNygK2G+U9K04fJM2fcBkgV+RMF4gXNdCG4PVMWVlFTz/dGArtWiJEA5uno
ad+Ln95fqBZ4PqOTmgmS55DA9UIDPDjaSwdEO5JVi/0Bz1dMfg1KIA1f/4CJQZT1nFuHCjMW52Ji
F0z+4nJjZ7TnfJ17GEj6zXb5tUjqLeavkP0m7zX5dktCPgX+tOSNebUn1gUufsOXVu2ppG0qtbXD
IxYNp9x18C5I0+XRytceFzBJJEgLhNd4KomYglc5EGGCPzSTuDCcOpTrCrxJBHAo+x9odXgTbcYy
Ae7pRvxLndBOk4vkYp4ofrlBIIvZqW0IxlLvVGE50DuIPb41QHhKEl0j8xB11I43IgtPZLEOEkW/
/5vx4tPliKAKDRXTHZMA5Y7xWYB+EAGGLAAQgZe85LXK053WhAcp+KG/Z9YxxukpvHQzk7lqvjyz
PZQMWkXwmibORiMtaOk9FtB5DxUwLnMp/ZX0LPkwEG2oQ9PbeyifiD/QNfElLpAZEIbby1Ed+ZOk
Ofv7Jkj/LJDOIAG07MvkseZthk1FuEuB3YbsAh1SiIeAEJRSHxiaGHrwLpro4UMnZ4Jut13A62Df
5nE4KmyYg8amG3btrBde4woaAvlU1/aH1mrOQo/1YPNQuOZNhnx95IIUDRwXRerTB4+/y6RmI53+
hC58GkmTWwrob7VvUnfrb/GlnXo3/yEu5VtOjpQmpY+nxGX8qn2L+pgVqykZ/uh6tA9Sb2cBNnEq
yQ+jtSmYjuFQcxkc3RB4INJlzGo0zMnmF3cAa03W4BBmTkjecnJAYBUflKj19HIh+y0hbPos6sIA
UExQEAtNdEbIk63BbPjtowB28v7QQe4q72MZs72K/tYVioB6kblBxmJsOMQ54Wjko+WidjnT0pzr
lW0jYoMJzo6p+uwn0roxl8fgSWjdn52x+xpVCqQ5sS/sRo1iVKUG0NqjD9X66SNnzi46GkquWCme
EwU66HzWm4BGAUMhq+cccxjZRgfgPWU/RtmdB/SAnFEkL7+5aCj0HldYgg6n5nD0NEdjYGzlUfhi
tI3ttTVsSjoQe/YxpEEl9KrbdpF7VTVuhdSWvcpbxxlebZZzOUV/IXDkQE8sEFLrdKCXyHSTjE2m
FxftfGfTF3DLy2DJZyENB+igncXvdN8NskS+ShAk69gY/iWOWve+SzBC8tD5LChDJUF4RxiyoJp5
n4KXvYhIOR/sJ5yyj7x0GD1mpz93I5wI/8qoeY/SawsU61rhsXAxvnSchpky25/TAoATVghyA9wO
8utvarwAt0NRg0VH+647lSnxHYj7DZ7rcBMvwYhHosiIAm6y3z3RUoRWowVmadHkb6JivgThh0/1
cOcPQYSGoAdktQjJZBdfHwGpo6wk3r1lh84rHX7i/zLmvfHIdhxj2JWhdVC9RgSb/meqk00OQ+Yx
9I0j4ev85/lIandeJk+Fx9s0nGw2MgUcI1asldiu8+sdosBQhy0HTENn2wEonm0fU7ohz0c7oyAd
m52QDTlHJu/5WfQQqdpXqq6il4OaIZ22eSb832g+LW4GxlbW4xLU4RuYeglQS5OHfqS3FLNM+RXm
P4jVKQz8UhoTi1YhhyKLoKCm5lH1FL+0ZIxBIJj0H8KchVqdoCv8MnTWc9k/JYs16nGbKnx93X8z
RUkjQ9+ss3SMwtiXcB3Ro2CN98uPmjYZK7oYQQkYrgW5BKOSaY/5Ex1ev2QYbGuaJRaeJSHrNBXL
cticCQAiuC+R26Sd4GiPJ/VQehe5PIVrMiu27fCh2WG7G+knBG1ytWTvluNDCPeWidi9eWXIaGoI
cLbXu7AYpOXWuoMem9gyvMk0KzbCqBb0sDVxvJ3ud4B1nQif8ZgTgNA0yGvEvGDOHRcIn1TlfcY8
AvCjqIergfnWSQXzBfyxk0M4by03ZV/pxY66swOtAbyRJF/pnD/GGaphn9S69hR5aL0YqRN4S6Ax
KjISDUoQOEqNo64cr7bzdxSncn1jshlIPvDxGCRVdOQFoGdu4dWBjwRYa7MXIQNk6qZooUt3HB+9
0k7eljTzSeQmLkVW/7CYDJy83AZecXUIPUGGrLe7Dpw4wGVuFSKZ/+pFs0ShLxEVY+cY3jwsOmgs
ZODp6DBonQrwGwrlPCp+hcs/f2FU0hMAbHNACsra5OSKdeNlAOgouSarcvgj/8s7LzOtwE827gNp
FlJqZ0sN5GWFMGuiWy9BDuTKUJLyyXkRUqRP071wVdy9bpKtu8oiuoPnoOw3eqW3wAg3nXfkkXF9
6jNyTjjBxT7OJrt6QSDmb6EkZTaeWGEwkfDrO/3KNL7K+ENEzlGLSwlKOcPRbVzMCksbmAqfRVwD
u2Cwxe/P9CmNJC9t1AVbzgIHV4v+0uNHyYu0uyUbk9qA7C7932BjyM/JV2QJJZs4irXi3rzjD8Ga
kU4hE5HhQHzVVBe+Z+LEoNkJmGYYtYF0fC4pOZmOn25mO90KiO/RMdJ4CCs4SDcF8mQ587PMZXwg
TCArZVxk8m3Lbu0ThTj6byWydmCINSTESjQOEU0QcMPIZgf5+0bCXnDulap8N1gKP0BBLbRWUxZQ
Ua2HQYdLb8e1iSeQH6cFJHM+q/oY6jj7gbNXVqjebADcngRSVytumm/CHBMOhfOOb9MwAKhK/UD7
M9SkcemHdvAI1jJRQ5H5ykp0MtFf5A5E6+yCa0gTOtOruVm/a5doZ4qczHsTHNDKdFwEQMGc35iR
R0elIZOuepv5OGF+elCyqT4hx2bqVIXsUQ63Mz93jPSxhYgbsHbS7wr2DPrnLDeN1yBB5EDp9W7s
mAyGDwEdpKfo4rNDtLFQ8b75yQrYVTGDmPCo5Gjprb8VRHZsn3uC/hkQYZKEZSU1A+KXm9/HngRy
MoAxlMRVhdSfiZS8sJ+vVhc/CfopADD9bdKVMtOKKJvNxKK0o3NHR0WxRcNf4SKUXoHXMNeWJ5Hk
hO1nAYcigUvMmDm9M1eTYnZHdGQsUu/iD8TfzKh3hp1WJZt2gOPSwxjj8GyREhTQK+hsewU7NXm2
qv3J+J1mNOHC/jZRvZXXn8Hc5AOkjZZxMjEK5IosEEVIN+OLZUBwkTnGtHny00gpMdN+nzJTa0gZ
TBUcrOmfS+HC+gt8TvuWuyw6qf6lySANtCBs8j11yFAFdh+In9a9I7s6n1kKRVMQpnurBCGICTZP
n+am/T17TOcDOSyVPz2O+hU4fybYnOfd5dPvkjfKHsdN6ZxjDrHDdQ+YmGm7gXa3csB14c8BL8Ui
2uP0+JFJkbdRzBOefWWsw3AST+zp43TzM/IszgtCVsCTPnvuCvLLAVADuAoBxKybiD6mdqYCka5A
O5JMP8LT0TKG49VTZ3myIwJxPp6Es11oN5H3JwCPgDrojGTOkQNOBlFoXB10aQ64ekTJV5T8e26V
PqyJLhGcQ85UQDManrthxNJAADorEGszQvHSWL+E3OQJG9h1OR8CBNJBsut551r/XJzFFYdQ7hDW
5wiA1Xk0fOTzSH9Edogw4APbmLnUeHegqMAD7ZEdkurTw61ZOAcGAt60bPxG6AzQi79/INkfny1z
7miQhe/FhzvXQMF05u5sqmxVZfGVutVyv6Jj4zLV0xK9tPlccelPHFgvDR6kf6RMywlr5vhc4NeX
iQfaQEAyXquY/5LRDhbqE3vTisMkw5kl/b7O7jBwSr7FlM5J3gZ+ACFzVWayf9d7pTWv8ViEvvUg
WrQFX43hTogR/EtKd1n7GrTb2cRmU9KbKwAmEfF4RDCDpHzfncmMO03AZMNnPIQ3rs6W+DBMGJ2O
etUi59NO3ovBwkjInAi+QIMWcp4KGkEO4U2coFZcHBakYhvhCcKEkTj6LiJWaEFNxN8CMYjHSL5g
/+XXqG7g22mV8fsw9jY8PdMKsQ1hAaHzb5I/Aj0xdQtOQJJINDSnibxoImP5TEQeItCu9S2DazW8
lfZPMvMnzWHLJF4pZxMxfuS80xAKQ4Dd1SlfHM5can+FkoN/7aJTt8/yZSu1tjhN86d4pUml/kzo
MFgeVqEJXGIiKajHWMitvvwSBJE3QoZvZNsuqBw5e9pNoOV4ZI0YDpCg2Xq8BWEwAcku3n5plheO
FOZG8OHFPQz8fESkyPHSdW/NrOMMKIHS6whCkqUh2wND/vE3QUUtJBZ5MO441GhLK1y0QisxCtOP
EM82AF//R00ToWqzTac/Cxgj1cNHdCnAWqkZF5Qsomui9xb+ETRptMIHoa5hsZ36xyNarKKVzh7H
5o09EaCTCgReUoUACZI/BUwJSIuYZhnOdSRzyD9Y/UBi9QZMpSHLl68Qujdt+TRjBkNqj1BEJfhQ
gwxTrPWtH5+4Xym/UQw2bkhO3VH6HQQHMUUHLq5kYjRNTODTQ8KdlFDMhEnsIDRkOnD4Pc5mgU0M
/sdz8x2ogkOF5WHe/3nBmSpr50e75L/wGAY8aKrHDGygJmmiJ9CLNskPzTWvO9MB0aFF1ler2jjh
52jj9Mkqm8dwJo58PKVYb7X84JmHTAwO7X6mxfG/5R7JQYrZiLsO8QMJTRng7KnRB3EuItL16YXY
18mSHm0t6kcLZ5XW5gfBH/MKtJ6c0RzIIaBhBW9suPI4NRR4Ad663N9LJcF3cOcX+UnpmsWRwNps
NkHwkSVsRNLCHbk6QoXxk5iT+kW7O9LluNNy9PhDgl4GIDPRf/BrTQHGwzUXzZFZKKv1bdubn7oF
08JNME9kPgGySINm6sZZ6yWxoDKhVxgeB6KrTQIHS/VIld0I1k1fxPUv+ptu/PG6S5Wmu5JgJwqN
ECVyHny+W1a+VaGSi2YiKyD+jAnH6MIOhXAM5IgoEbAjOXZDvePdouekYdaRMw4Wftn4wFqkgzDm
7mxuGWsIhhZTMiwIMJrgoXxrApuJdHlu9mwSQOb2ysoBnBT413pEoy2E473g4erOyWQBXAVoNHnt
22dB/IDBZmQCYuyEgJNZSHTZCQtBeCjocGHa7Kldd5Hz3gfXGpWC3z/SLskDJskNhJmGLWUPYMpt
wVss4LKHHbgpin/EHrPgfmdT3gA62wm9J+0Cu7QQFDL5MfCQ+ssbnMPaLREFmC/Jb8W9utCp1GQj
5byIYbJTJIa0by5fEjiIcR2nbS8rVSWTNdTHjRcbRMNcZ0zn4MhBtOxt0A9KYkUAiXxEjaPvdCIx
eIZ8aKOFNIoFdfJUA95U0mwy2orbB6ZcJpt84KmmP9LUZ1yFVmN/iCYFSLZ00N771rfQNXx42Q+G
2og/z7oBnqT7DfUtQ5TFeb5BCohM5g7JhB94oPniN3/q7ynGjTwLaDXpuinggVxy7c1heyJ9qoMI
tgkvafxWRz85GAiYJnCiDfRMm+aUxK/FPz7xjlPzNnXNSaMHDcxPoU7S6SLA+Tzb7BZ/Swz2YYD7
seok4qT0dxksC9BhA77hnf3mW7Qm6XLydbW3u+SxBp/hM+dkaQz25G9sfd5R8lCm9BK22lZT7hM+
PZbCs9LhNizV3zz88UK6RUgzGDWn2C3t9wgeqwVPpThEox/B4BBMdfhK28Zn+eZHuDh74SMM9qAm
KC+JvHSIa4R/kpfewEc5AAaIfnmdi4gXcLyZov29KBg/XnKe6dLSlg/0JuXyPurZR37FQ14pD8Uw
ViLxppIl+6gjEKtRBIpJdgRyXD5cD7JrJYqU7Ef+zRZXwjChKyNgzhB6UooLpymlQ9tZzlUe6OCY
q7x39gTpXVlbSJTliVZnBrWWjm5K9BVOVNIFyb5kGRdxYhVeO/6Oz/mto3wV4g3NrKdkuidaADwa
Tr9JMwItKdsD8SAyv9fsVCJnNqDdmjwcApuZVbBSRqTZ1ioWoAQ3eVe5ARyhbezsmWq7bZudpX+W
wDvem8SP6OWbOZPSC8BA94TG3KT8crs32mvkaF/MfQ2EgAZFaRFxS6LrAwLnAh+Rbe20dlNRr/g4
8LiaGWmh3KfUW719Ed4hGJs9qmRhfDMjXhuaAZH4K0v0X6IQAl1XN5n0/8uTgdZwn+FFa6RRydKJ
cx8iUrMjVESo4w0ED90RgDOgzdHASGjIBZWVqiy/FfSKw8QcZO6iLlv3NQl/6Heczx5KKB/eZGzL
aRSz8JkASsTZROTj//2S+Uu032Lzp38bTNgiKqyQMhb9tgvy7yIqjaVaC+0gb/vgKeEeVMAm55kc
SgBh0PyK2iXXHJEgLvcAUo4pwkrHPEdQ805KkVDtwu0kZ0N7rNgm0tbl+1CFkgbiIlV0KOCpjsWq
2DZm/lgNR/n86NtYZAamY8P1CJa16BPbdq5oTQVm4W1v/HGbGJjLgVrECGKP2K5SPJQcqxw1dG+A
YZrkX3k43brtQB6JsG9ToR5DkMcBLqYfvuRekJmwQUDvdT3N6gNTYvTPidlzbAOOP9XhlgcqXR+F
pa9/+d5rFukHFkARV8lQx99gEmCqkjysJl120uEJOUcaaEWnjewxj6tn+cxJ3RJDRcMzExaWf9Nv
rjxlmaG1is09Y/SiET7sNVx11JwZRXj6TXvL8VWd/UJIJKaKZsulbdrBa0leLOEnAkTJeKkD4nP1
o8MwvAvqNwcC7i5O0kAI3JM1DYcg/QhYfFHyA6MJEdWEKB3hATUdE067BizKQV1qxgyHrSf0OqnP
y6IAmcifBA0PwgVdIsAWRz5TnyMPEeF03F9jLjfqsZRqEQBKfczgBOAdXK5cWnOpv6BcOEzJGbvL
CbhHDfU+kA7v2wZZTTMZk+YagE5P5gvdx2BfScwTptkfnkqKqgsolttI+83uS6BR1SJW+BIuWwJ5
RYVeLU88VMksYNnCaNXvFgkO0njTJENf0jq2gsmSCsBNMTVE2+Y8jqDqvknZ5kL4i3HLJ0OuSN4s
8yRvDzyeiCEUh9io7EcQzTZ85f7TsvGChAOUwFDDTZoE5ixBXUYisTAcbKWhoBHsXWu7/NM09N01
pL/zJR+8UIKCYBikVZTlO6+4CRlQ0iwy5chAzH9zw/h3xBwk1Exfgr5oJw3uFi5VlLKclH3ETuAW
gXrfgRvxTZOoQ3S3Re9UqHrXwHE1EJQuN7QLICFEG8YiZKnJRkgvTH4RC+QSIBunhgUfomdRAzq6
98KNONAWCd7Dd5Zkn1RVxHrlHD7LCGZw93r3GKsAPm7IzE1tsTPhFHfLZsHiJ5YQwUgl98rv6gtE
ihBf8d0cbTwGznSH9WrAavwbHkgsmK3cRghTuV7vQuAkP05Nvo2Rs456d7Vs4r+CkewOMMdm10Me
1A0h/1eXY+eTIjGEL/LQBCgohK7KFjqhcB0Cu7cdWx4DuE4ap4hshDwf15jQMH6j2Ae8QZ2FwFVb
WxRCuc3oz8TUQ2KBdPAWV49eUl6KHxBTuSlGBENi9MZPttYAyZ1ywMCssE7ukE8qZcurigCCe1bw
k9h7pd8gIA1wlJmTEGym2tojFpzmV24dq+COZj5oaPrtaW+65VPp5o/yrnDPSm8uM0CWth81c0cw
kiOCHTtGSVQnbCGlhBe3HnUXOy+3oCgCPEkaCzdBDLPCJQvIgsqMn5uunxCCQM83osQgiEKrOSPZ
7/8TePxlhx0GCUAipCWdMCFMXD0ICAEERLzk28PzpPXr4LSAR8qlfPfuKZftjcmjXGILQBjdjorZ
y2M5gC3oh9TGAkMUAQJIsYKvb/J0y2OQZoec9kOgSnQsgDrE6+l37FcrtWOrFyfRB6uHmgW2gUGE
geYf8s6+KiDTofidqaeKdQFu9VJP+/qzblkfDo8fG/oaLHptGRkK8qtBQS5aDqNODe4rfStwlcAh
+tTsR0L2S/dVb9Ulpufupj9ySRncdlXypxlPpkOAC7vR253EICkT7ZR4esTGwvUHg2miVYVUr9nB
qatkbU2ArTcaB61+dpF4tdWbr+qtvjdrFJDdsTRQs+85SdSBGcspPUqMyIJ5y1VECrX9ptPYAt4s
6akU5xO3iRrts+/HzIZUHrYGrnUOfFK3fx1TBrY6f/Wi4dwQrzuZ6uyyo8ltQKq+HYzmRYaJbTb4
3VRC0xGsb4l4GLy97aAYMKOrtJoU7KZrfqVYS2ry0mzzoYCdZKnZfJMKadPmTS4HPI+2TX2gb5g4
6ORUmVdo+pVrBg8esLVXVd/KrB/5BtbI7FgJ9uKDsN2PRLnh57yXO/tWFch/GbJFUcFMznIeyiPc
5YIYriBbPf7DdMAT9Wf7PDLKSkMqCvNGcbWwSjwpiufUm9bphx6jjQvJiDgU0MQVHWLSjsznNMrT
36iD0mnKlcyockQFPdO6ns142V5IW75IGFQHKdQdLhSYK5vnJfq5HI6h5AIxMrAe48or4TcEE9Kl
z7hhqGil/z32xeNCKYqX30ZfxA/6Pz21H3XrUrP0vincjR74B1GlG2whEMjJ0MU6hzP53guzLCP5
lP5XbmHkP0z2dDoSVYLeCBT3C3donNFGsK1J5FGtQwAo1g8eBTUArQiiNzg5pe7dq1zvaTfs+sDc
WDGWJ6iJPNce9JlYqhIVVAWc1O/H8MboIfQG2T9s+v4apvj/uYkEMHYAHcwqKm32NKAMf1ZNYxOd
+eAEIAoB5vSBdU80ctVOhGt6QlxcuW7dU1d+4+rz+Adqh9A3dypuxI7cNQGAqCzpkWSSpcx2ld4D
JsFw6SL8vlMy1tXTSElrrya7LfRA+yXXkzYDfVZD8Ku2/eEhdpKN6GhQBUUy4gOveSAlDPeENxC+
Do1rNvJ44E6N1vxExSYaR+BPsUY44WdGB00cOWdu8AcERKb/Ty7Ctg2eBIwRpIrbbQJ3VyYh8PTU
LhYL0vuZMd2qeeYK41SWrOnqFPEQPFET5QHtnQhWrCTA1cKW7gLvLQqaN77FlAgF9bOfbFLCneHC
AA4nNmLfKKKrvFELXuwMbSCTRwwa73O/SzSNY/xT4SZO7dcE0GXq2OxhwiobK89FC4jQZf7U7ewI
pynWL5vHUgsNQtBX8kZywlti/hiGuR3y9LXyzE36DuIMDG4Fv4AvQ+IVGEnk7nPItn4IOFZx3m8y
4G4wHAtdkwRKU5Dl7UBGQhPmIkgkjOqQ1S0LbH47brzzyAVLX6m/0jCOzHx3bc4u8SIOqfYSgEpF
wLlBNp8k+tRmRG9BEBoWiXLoRr861MRdUl9zF4/H7wwvRsFQX0yymIBN9RSdsvA2vax1KJN3KMdH
Q0vPSWmgbBpC+j/v0o9DITZdtL4cCZSlM2RTET9JaoUI4yh7MqzAzxbYN2SSkNueOmariiAjayWK
YVpyiqIK46Ou7SOuOBmWm8hlSTdFA+YsvMFKsXbjmy3DQkyqhsSJ+Yb7oneqPafvTu+oAMnkcmsw
fIqR04Ohkn/IoJfzHVwM+m6c6z3QAQqrpXgpwcmQs5lgwYKx1kSHC/zYegYNeUlwjH8VMKyI8l8W
n69NJKhoGknqp90jb59mq9awWElfgwZEJq7qhxu9JswQAGP0nR2dGzCrEHupG1ykcGmXkoAQHWcj
L6shZ5Zbh0FQE/yzPdNhPlmVtZfWWhoumaSFcESEJo9R8K3eBmcGDEqXAdJJtht0X3RquROuWOnO
MMPYRR+7xI9qxO9jHB33Wxg/iQ9c0K3ICffQnRI5JH1VzPXRjuw14YbN5/ooQjcbVrLHiilGA9pf
+f4ZeiRqE7xPPtmIbt8jIOju1+RC5wzJICXoNtGrK8gfoqggXZ8zYoiWsD9N2reeEL3C5db0xhvq
m614vv0p3Sq6XClHkGBsvnxPU5ekDsDjCevWEBAyUb9CcwpSJWQzrZgoDzaqJwT4x7Xd30j6BO/m
WwBLIBYqgGQeB+Ik5t96PyH0+RRiW5hNPXyN2BJCrxODSIvEfyIhIoD+pCFhNfk5qPkoedpAomzk
VBsmokgQiXJnMvWiWOCeEay172n23efJZS2Jc4I5bj2IX3YrwRFSVlIAFFThAumhrtFAbeBnpXli
fMaip1sGGHwo8n6fPYBe/os5Wi8xFopyXz+5TPw9+aHiXNDsHxwKi3PsIX1FPQWsL4SkjH/4lJCJ
spgY8b7LhiUQ5hC70sDOu5PY2f6Tz/vsvYOn5U3qeaIB3AJLIArnOXfeRdjHjcVkJX0UXMhEKz2O
jYyHLJt9hFxhtLTa8CD8mIFjNR7qQ4/HiA+jN9DMAZbDVLJcfgFyX7hHoFT4cZEYSGicblYf8mb0
nr3G9sptQWGN+Ok0NKj4Pion++u48xUTu6DPtv6PLajkk6CfoUpzHuAwG0VkNo88dLDO79p5OAjs
Ioe9zqJDvaRb3fSIzBx3Gtes2FYmFuxEDO2s0djHKtukeb/XeNUt0NnmpOyC4IxNFxnIp3j7Btha
TJ0HrU+l0/vjNOan32bPdesaYBXM0ni3+Nmsk/gk6RV5A3xUT5o17ZtphBxkuuKNtEW94i47ohAs
g23gMv931bM/4IInkqtKnPfZjdYCb8tn3+MSddzqlhTLlpzwR7nrWaItfEJrXSVVYNbNI9eHdFId
P7VK1QsaKg2L+1pD0iBgHxYRkTlGmJ+Q/NUTQjudGiBlBZWwkMAh8TGAIUJjJzgXbToVSKaQkiif
SxxaGxsVPaiPhLKKK7KaLcJJCTl1jQ+DSdSrCCxBP+1WYL7um3RoOHCkUxJ3Y5MsrGHSflEMMWpI
6+PZ2PogEbTgDEUbY2VO6HYrIyDY2lrL3xPMJAjBzRfIlHIVFi8tktjBbdZzcmm6K6SJN/mvPc5t
HS0uKtq3BgDDTM1fA8+59YjtSvcEZ2ManSGp0FeyM2Uwz2Z4Rk8iUmR5G0VimkIO5gThlHunSDdp
cGWr4AMHy3fXdP8t2jqXwmVReJueshWWZ7Zp6T2aOAJ40S7MXkcwJDp0Z2Y1OFdlwmJEZnM0+ccS
PnWyf6kYqpbJXjhe6ZyJicoRjtx4HAkXqRjS5fLKA3qd3OSWmkdQJ38rJFsA7zpHyUX5Prqhjcd2
I80jD7u1w0fXYPAQiIr6aeVX509hNYihXwoUsjQ10hZ0cYLClQ2l4I1xgGEH+Ma89fxLQjD1dUMG
xEn4/ahB4Yc4LP0x0z/a0B0HQukazfnHdYRnBnWLshbCp2m+1IP1NwiR+dZ3W7DGayV5qwXfqYDr
XsrCLoqBENL+oSbCQVBeGzGEPkNKsMATZhQsvjPMpwrWAWXXnV6hS3PxVA+gNXNsMOW3GzwJiYVP
1ccfhVcGWEfqodV8GxA3ZVZ8zmB5I+CyDPwd5isPmtMEZSWyhuyIxyT4paqTyidixU6i4ZUSpxrR
Rgv4mNIm+owCAZR4ycr5CHkNu6DNW1mSIQzXjtIaGQrKB/Srz47EqdrTe2Vp+yRgHWtQ71w+IYt6
2qbJlu8utecDs4YbiVZSPVN7CjIAWW0IDus8EKlIpIKHQwaktM8fMS8YDt8oAWC5sQO98tPrTJZc
HbBkaQXiIwN7n7G7mmBRZtHK2Tf2pweLXFCOmyw4BnAyBkgEWUYsVcZoZ4RPNTOWNGgtPg3TPIzK
Ps1+t/YYN+bYeS/NGRrQg6NIrYNINXx0AuzlZZavkQe07pVdzPDo0UplJUnf3+NONAmdhefR2wq7
44/my5ITn+z9dWyf1Coa9DHd+tme0T0ELelF88ddD0u+phmIkq/ODAn7aAHL8Bkww7s6DhOeEc2G
FHWJn8tAv2zbPTfjb7f/KxopIG4AUNSB4oQfsQdnoNccRYG/rRb0wX+O2+7djae3eD6Wq85v96mg
nVz7smfWai/JbNIRWedIf4nCD2C6gJotdEzDEcXiyQcu90IIISMFo7JJO3CH+FT77cnxv/VcPJD4
oqzpRj7VPu5xSvBQgvaZXqpsp4OHYm9bdJRhADwTQcDgPLnt35w9LpYCEmKxQZWA4PAFOpQFM2+v
c8g028cfA0Xk0/Pb/ptAQkAnz8SBiABi9n5SxG8pFDQ39dqunQOTqDwoNf9M8yuIrUBmArJWuIws
IAiC+dmQvmMsWHK2i/HqtLX1KXhuo//JE1qEmNBEbnFGkcrBKr9chqn5EVmfUb4wMDegMOXymKhn
4a/sqnjyoOekmRO2amGIaQhwGQfC9Yp9WJOlQpShy6upHwLzw9a2Vf+7YrfvsPUca2sjeBB+zcYW
TUMkYIOlsF/b9aFiaCQ+fYkY7gG9BEcTCDxGxSI9f0Eg7ZSheXGe2UhZdu550DFzQsnU3Bq5eun7
GZkU/KLJzoj5u3ewmCEs4DSBcNydIOSfcc8KWW+8QedJqyFfQQpegqYVc1NJKg6yD7HFCW4JZLqo
EXK64vq31gvoE+ZOt54ZoVCgktmBBZgUIFPp19kHDI+vLtp2vEX0RQkCCNQUDxY2QA9R69wi/WjE
2mb8j6Xz2m0cW6LoFxFgDq9WjrZsSw4vhNuBOWd+/azSvcAAMwN0yxZ5QtWuHVCUUwdI51Q/C73K
YqhOpS6tOB0TMw/oPnAaHFDS4FEH1UYjGrco2f9QX500W134Ln4toC5g78wb3fjVKZKliEFJmmcI
LHYHDFSpwQEr6J79lFEIKwFQnRZChfyxYFY72hAU6jOD7zI/U4ki53iIVbJU+3+tIsM2cdDkB1G2
2A4KZHURY7sR18o+IhjVx5fe6/qDVmZHgJO1heIzKq55PSwEThLiBlX8bL5ZgioxpHO4CkTXpobJ
hu/eBPWxBiidzGExW+HZrV7vH0cDntl0h9UyxqUWX20gCx6a3Ga+LYl/f+Ki1PrTUas+e0oZX9SB
bEjpEKQd92X1UCbquY4TiirpDBbWIXRJjv9XphM8Cy4q2oZqqLY+0/Ks+xMugNTpcJOQ/wBcrLLs
B6K03G4sPl9MuwErUst9xpZsj/r7XsTEPtHf+jKgNW7RS1EmOAxYAmgB8dRueuIvK+XVgL4U6VDL
0e8Sp8hJZ/OHRHgsoAbQxUJZW8pdixki6suyC5MQgRhGMKoaByMxL5YZb0d9reJIF7vJ0S91BNcn
j8GsrGNB1liTvFQX0Y9nqdv/6SWRLRbldzQsVbw+AZtg7tzNFmL8BxwG4fHdchccm28tNsgmfDIq
cSr4KvQgx1IfxbQV0yGBfuyle3d4b8QYry8OPQM4TScE1rhfhwuf9ZHSTWQd1poiJYOIZSsUveqv
1oBiAiskdrxo838RtHLC/FgWMluQfMtGUY9S7AgIL4AjLAsdDr7MFGK73EILvmBpenYL7cU2v0an
WdqUlclMMqLdLbPJvwzK0DHUzZax2R1M3NEm5ApW+FNVlGsBNrW61FBQiZ5tuefa0z1CA42fEFH9
3moXteEcAL6v3livmLPtMeTk8ukjChWsYFkEetXjqvEn+7hG08KA38J6oHSarRt8ygDLkTnPjCQe
1ZCo6PwOum/CZeG/9CQbSN1QjfM2iqszFiF75SlutH3MaUpcAFS8U8OS8N2MvAbt0Sm/sO57HUaf
VutRjx+LKiU+o7V/nJwiUGgfLYlhhWpuvP5kILVQnpiM7x2mOdIaC4VUR1AjZ428UAotoa6FHo5Z
dCJ24m56vX1VSOBh3cjAbSBUYajtw0SsakmfG80/PRjEoBDlbjA7qqmehguTKaYg8pvC6HXYEhjk
gq311FfRJG5fh+Yff0YwMJ6jciefd9AuLrKN5+xfjqPfXZAZEKLEcd5PyRZqPgF+zibuxFbIXZnB
R6dmG5kE1qP9LWPsGIVTWlpnHefS0vZBQZZpFYpAY92rFYmILcZL6daa4Cyhppj6/uDGXKkpOhM2
hFO/93bwK0P4tIK/Rv0rjswlvOiReN4gf6nm8rn9ZhqpEFnT9SXRKvkT6oHHJMTNChUk1TwgJWZI
brBRp0cwq7Wvl8+UDnqDv1K/6EcS1FsUnBwGYDj/N/BJ5nMVYWjnEXLJIpcuk1FUUf8JHVSsCTpl
5cAfQmtxaMbodeJ+15jJT37y1H5nvbdri9e7s3Y2SxIftiFWwrnJlE3FpTnBIvml4cGPcbCakcbA
a7iTz83H8Iq1EKOx7tTTcqvBe2SvQ45hdww35agtBZzi5eFNPMcZ0JWxl4KtM+yl9HpIlrgz67XY
jhFvp9pUCtz5YBYsDKZ+Pg1qrOIoMbRXwYH04GRZ8fuEj1zfQvE1i00728/CbrDwKprJB6N8QOcY
c0ug5yNJBJdM2gAmEwqsZo2KJ3REa+At7YKh0kfCFjFJRWYwI0vSMKaVSAgGtMVUCk6+K200q/pn
ApWSnnnjaOk5xTDaLSAqJJT7H3HlrvKpJNXNY1TC3UndwNREKgsaOI1u0qMgHYWpgDgLvANxioXp
TOHxRVXSDzAgx7UG9yg3xWvb/8pVbRuCkFQBfB3ygfgUD6igUW8MGDD/h4LDVqtIGqFLqf45NQk9
XL5MkNp2EyX/Rsp2qzjn0Pi1NN1Wc37IcVAxsf4H0Y+HqzqPpwYBqIWXmp+rcMh3Oi1J5gtQJHDn
rBsgmPZBjeeLw2wMYSYMCfqWCElR3qP/thZSrvSOcnWjcjtiBTja6ruvAAobuAMZZs7uDokODZHF
+ZRczav7HiqIz2bnJh8FMpAFaKvwJPaZc2OUA8XFnIZvxRiabSimn9zKrbtkJAg1j9ktLhdcZND9
5JH6YJ8CG7c6qh28Lth9d/XiAK4V7lJgLLskOFl5Mdvww00RDJSnZITdvfPoemJtpVrhzuqyo+u7
5ybIn7DVXko1pGqAzRFWzV7v48uJ6U6PeALv4/l3Ilit4fa3zfmgdtV1rvIPfPhaXD0Hql6RDhp+
+NNNzXtV7esue8EULENJqnVA8mVkL3Dg0IeSo9AVVkePwLG2IyR+Rv4j9o4aRHT9Xstvg1k5yo1g
89JEdpFoxYuXI9httW6Zphwc8d4atHseRshR4LrKSQee4iEmUNpjJlNtGG2lPuqTBlp3skwlfsXb
6ki+nCBEOBVv5Tdw6A71DG88WuEQLJxD9zFBv0DRvHOMHFI5jChj2ouhZBga0HuffBlP2XRijMPA
CZCqm1v59hKZNo3ZUzUhwxeGjlgeMCAZ/GAZAONo2Yhx2zLj4mDiEEz+A5fPiloS50gEgy56mbz7
xvma6Qbw4TR9F3kOXcl9QMXLz8TudOE5X26grZP4LjeSQq+BDRYZHwEOW8DYXkLU4tp3sOoM0N3U
pHYEz5imrZvwBFvPx66TS0qyF30aNPHoo4QBbPV90uoZrE0tHqNaQ9nmbC0VNzZbjd/7unwLMLQD
CDu4NuQB2SNsv7VLPy9E25QLUmNJKlAobFx1Sh2CyFvQkc7g4vQXOnstv1Rz8DxBByqEcgdxxw36
bSE8ckCmmkww7eLzcb2vnqfyOQrdF2fCZQKRo5wbciyWMniqXP1b/oYgB50ZbhUuDcbCIc+3iJRb
ilyf7NNYSnwK4XR4MF11K7+PTXhRGH0o9YuwrR00XRyQEzFzvYcG925IVUbaT0GpEyruK3Yko5Xe
3TRlQD+MFK3Up42Z7jQ7OKLpbXplmSAaFAFfZ5wi21m7mmHiUT08VDYTGIWPiAwm2NOqdqgZfiGB
vJWac4rnn9QlvDAzv1S1W9YJILIN5MaMJKMaDfxTqn8P0VZrVfKtopU3kmZa5oteOYwauUDNSsl3
Kel8DBJ8UpECPDqCTaI5LwncNicw13WX7OfML2ldAh5VeGjQiMTDr9o3W4BqaK9lWF3Eg63LP3RB
+2ZzZ9OoapWyBjlSNfe5yjCZRKDklL+S7yMhIzhJYeNXXyUuIxy8l7ScD3ZvrZNi2sZ5tTYY403K
PZFWTNdUwNssLpcSMO4wg7d4Sbql7FhnMaWL8GcxNVyYhFnpBs4qqpkgAHeWfSB67WxrOPjnh+Ss
Fq6+hqd0nei587B6CuD4+D1yY19GTHQuxnOmIcnA47so4ZU7NyK69m3Z3kYL4B/ryyqYzlVBKQ3j
DLVW9a032LTb5fgrYA3XY8zhaqc4K4NkcTuK+2isn9oKh9DhXXXH5cgIVY++RIdtWleG8CW+fN0M
75eHo/XpQs1asrwgSqP/4Uga1clbYCS+iBzuFgvrprZyn3SVXGcrPTBJvBuBOLipVFXwSKn43Jfi
SWOsO0S7NvbMCvqCWgm3MY6IJAtUN2Xq8deCScFka6A2JTtg17IC5TZwcnuZCpjTW5+BhrQOoLkw
r5yva4XuZlLbFgdqhJFhrr+Ofv6bhvZOzU7GZN/8sGQuNBtb3Oh2iNeC9oBoeNENa5dfpUgeQzU5
V+ZXrpBXZT9J7s8UE/9r6BzkGRHps46nGtix3CIRa2Tq/IOR0nxYh4pzxVTzL5l5iO0nJ3Q/ahth
6wkQKaLystXx7nroy3gTp6AM7cQoqJq2Ayzj1P6YjU1sv4b1r71OW24L0KjSfATXHMZ8k5fTznHc
Q28Y69EbjuXY/YTNrddI6p4uCGEmX+O0CWQwpNCFlu4EJJJupRrocuep3Dbf7kv0Gj4HPx6jI47g
N5J5q0PD6SA63NYyvyXNrta9S+f8NBTYclLrmATC0ZInkue3xmQAB6WRIDC/IlTFOXQ0czE8P906
+ra5nuCvWuoaFd5yrIe1Vz/5mElY3VF11Jv03TjKli7cBW83ZNGuPGs4/KlrW/9rSlzFHvrqKHhU
P7wOc0zuvbluuzNp5W38iD2XwUxc9MMiGirpfUbdw2sCU6rire7sDcP+sUDdLR6kFIGQGRhoGkeQ
Ui7owvrTy0fffhbGQFAaTxkhTYptfCS8LDh7XKW4FBwd/V0vqzMk7Dvdh7Oq/BNS2hizT7ApFK8h
xwBDjHkNztnsCY/ilXb019YkPqQgu1iHPWrZtPVAYSaN4KhIe8mVrWWTCyhraqjLzYvfPZGmwryw
CwEVZuWsWsc5TvYiuMYTAOeHEBKjB6mP5ZLX8ysVKdbaRzVy9p3KY0C7A/ew0v3HweMiLBaFlRPC
gixgrHBztPSNOLjRdAsVLh86wiEpsOvx3Ay/CQQx2G9IxBkzYU+OY2CtH4YmP2Yjqw/uoFyxw0XG
20xvpHiuk5Wqj8c4J/OCCZ9Pl2C3Lzi0rBBMyk+SlU4FjuW3C9jVgHvnDW5ln2MaP8IXXZeR/4/n
XObZfvBfsfVfhy7SWzQCIzK3piUNhGM8u4j1waiw+e0IX/yRWJdsW2J1A15QGJT6Dd7Y/L5k2mZj
zPAbCgdKmxSrFygDWhQ/JkgL/bG7zPgMCD9obotvtX8pnfl3Lm7yfCMjOSRpvNFc+g9AkrI+1bkY
9PDEaaRoesUYuJlKTF4oE9gmnCx26mE1E35gqakiyxAbWc/DlrTOTsRyjMSMxMCQgeHhpI3RUNru
uFwQy8afDgPemjjorRsP+5jbhmSTGS2FR80IY/ecjNw6I/5a/noM4/e2eYUfAY4+2MGi8tGn2fa7
DXAhd79OeSLRahTNMgLL2lVBps3YthFD6n9mUu+nul0adrdBAFJIycUPF5GCBEf6HgdtgBmgabyO
FklpEQ+AtnGAWDFBhvXcYSuDXo7+GPyN2wKzjpUxWjgFumf+d1YKRr1PTm5Cj2aMV9G1UPhAqGg5
L4zm3DN3VvXurCIMEc8NA9ZT1hEmuZtx5HltWwhA9Aa4DGD/jBIGVs/Frm/l+CS+GSYVRYrNm1dH
X8Dy9K3Rj+/9ZO/lrf6qq6dKR/g8rSd8tHiywaGHp0FgI7pjk8CnOXwWG6s7PET85pgE8G/uSQQi
P+48oU4PqGB5SRS13M0clXVlyvYoOMyUlN00XpzkPc7fWu4zyQKA3Gr+IFzDR+HXHaZbjHypcKl+
cfdvqfgUFUIdrjbaHb1FvSGLMMs/PcKtQ65CMewcravY8OHVSXkZ20yvSBul1FzXmFqmEC40aLqo
leBMGaL9AcWWU5diFSH8urNuo53sSybvMq0oAKF7cOCI1LnZPfgVGELzK2LkeZw/IiAoeAKNaR6i
YWvGTwmFs21jEp485Ym27HzvAaUUZehFvGuMJnoag+TFN0BqIfm4Eb329GyF9cptCtYnjhIMsEvu
IBF21xV2Vw3UfueJCD2QV2wM8vrgUo/5ZYIgCCJ68Q+LauzIeEvuqhtc3jYkaqzMILW4abfwofA3
TKZ1b6VhVNSFKLvmYTVhJsLuMyMU6GC1M8JGZWiXiZIc5gKvVtyDDXRdrFHbWfXZaSL88MEZkm+V
UtlEVo1J9Wi1SCwHap/xWEMiEV+UBvYwoDQWDzo7GmOI7ZB8mgQj+WFz7cGXQhaO2FMCBgPqsW7j
DeaN4hBhZs/iFw7ZQKHQHP3qyyYnFK8JMQXEHvHIBusJUNeLnIGLu0FC5/ro9eDCFhq24f17lBkn
RAd7n648iCGekeGdVm8g1ldHq676YF58mkq8dR5HB4VrRPq3dKNJf1W192rQ8KMLyte8M49N+KuD
aahW9WAo5a5x8LEX6mvVrmD3/2va9s3jCpjS6DEaER1YCWepTjxWAAE7ueHJSQxedxkblk03oklu
bkNYbUePgwFHcjrdLK7XioLuwHrLu+xJR19Iaml59FuMJIheJYPpaGDcRED4gz5CdWR38lR5lGW1
hx2/ZGRWl1vs28fUPowx+KKaw9iv9AsvJH8wGIAx7rBwo66YZIqkUMhVaqzvs/JJEOOx22tkXSDk
G1hdBeI1gdWjwHwKMv93gAZotyYUP2FJKS2PjeCB6eoFFgEPcCnrjUmcJ6MT7EEcBLvJuovgqeRt
8tLA6BZ/c/FRTHyTKMFdO3z4WLUGV8GTMrBU8eJzLWKIiFBPgayyEgpUbDzYE04LHQ6yYJ1KWSwD
t4Hd3RAV0fsvulcaC0ObD0ZYHVBIX83usZiKHXvdGG+a++mWV2ccuNBdZAh761+UnjPq0a5uvkui
5/R4qWfVKhlOYiOXYo87UI8qvcbY0wuRJWI9buwwpKGwMta5x7uya297F1gDpmuWCdTDYCgNlmbl
xquQYW241iPC0Ti9nGU3j99GUz9qCrmPFXeEZ877cMSA3XSAV6NkI7w6hiBB9a5E0c4CyGcYCv/w
6mOuVZKW6wdQoaz5FbbU4xQVhzFlI1v1Hhp1i46WnmNham9Fa527fnwWPaFl/eAbe5jL6aVJ8zun
FmrQTB1fKtlynqwdeUX/UgWnikhlFKXPyqKr2ycvp07pyD3sYQdjZsEEkWkKWMCoTV/UtCuGi5dA
RYFrv09AbeUIKI71h9lR+5SAfvMyKKdtIMW7FeCs2SzYC1t+tqNOGo4ZzSGjQcP30Sg9Djjk+9je
iDiVJmDtw5gUdWCBIeesP2X12UHaBqEJuMb7rSMUnEl2ySbjuwvofah7Zp9YKtggEaEBwj1t4n9Q
pM8inDQN71nYNZjmL1y4UA0SgDmFWLdS/XlneuPBYkRrJO11JqXuDo7J+JAprB/M+YNWnOUkr4s3
0Ue5QC5o5UZ40BPcMl8P9vO6MbzHofrjI9YI/UMGClzaUJAnP6PcdvczfZ2jk7/qPLoaZatPyWSA
Zw8Z81Gl2aBlw2BHbT8bjJzbyqBZsJaDSmyR+l2WpD6N57qMWdsUYybNZ/Tsi4e2sICKKDu2eFAU
TrLO69PdcQNBkmJR6ajhcRiMY0t/hIMT+hKsebozBdFlwpmeYm9RoY7DVSkWbxZFOyYQNcIYrg50
ijTQcM8UikKwKSlsHxwrwN7Q21X4F7bZSBLYtLAy/23SnXU+hjvoOX1tHIlU8wcNDIKBZfFFlNSs
PYjYroBsAAGkzssdicMJjblub/o0WvUBh8W6iJ9jDoNxcHGv1+9MpUoT7z/l0Y1VHXVlDuBqA233
TyKXGmPaqsbH7jdFfOG+9vQbmMiOePRj6yTmDh1ywDQKSbkWPI1Xx7XeAjrDbVtmnndp+hjIC5qD
dtfZ0KZ7qIUZQOMvbmJB56r1u4auFGDCxnk0orwSLpqu+QdB8pmMxMyzdecnt9xNM7hUzUynLeWC
u8PKJpTWL7q98Jnujq+siQyaBER4A9CZk15JLh4c6IoMMRMv+tRGFh9FZDjADZYVxIWG7YlUGZQ9
slUc8EJ2TQ8Jp7k7UZ193DhiK1/j6+cdRZ2Xtf5ZPM01f74FoJEyt8uwE0PjPtnw3LhWnYGQQLBc
Mc3Alm7NeEUAdAtG/VQWZzsP9pGGLCcDS6M3s1RtUUGmlS3m4zjThsj3Ysgo6PI0Rp6VjpyejxwY
ISU1ByCrWYQwgwXvxktPHkwHCyWJq5UPPSWYM+rElhQviLgg2IpeGIZ7hOW0PDALhE3K6bS1Dnnw
LjYDOZRwhlg+3M5YUI4kwNnFyZcFIb+xpj/nELuCCpdkQk7a/qd+M5kaZ9pv7tnbwqoORg44roHJ
1Zw/KhYGDI4Lp9yWnMcBk7Canq6DAErOI8aZwW5C26NQpg2ZfwxwmfUyguu5/Ors6jJ8StyDcAcy
wCHaUDl7ErCD0BpXEtTVOZsICKsFGJ1Zx/kQPRvML5XpRUkz6LSgA8UlwWuH9JomWI0wnZoJRP45
ZOI5EUKfSjSqtgzCLyj9RgfijerGqfRFZ+HW1E3o7ZInm1Tz3iCEbqWG0UNcn7rppLpIkdsTstje
ujcaLPA7ejkRQd+Yi6Z+iwYIevZngnqrUtr1ewqA1LOOQorrlsxHhoAbZfgLiMLidSjKY6uiffR2
ZqQ/uiBvIyIHq+YU4QNM29zaWAEksNUzba+ynowyWCiTsUwKD1EiXkZDuBizzyRwthPGHk28qUHy
+w6XTQRJnMJOFW2r3LjleN7TPnuM8fF/W7pOudeSYdVQmD1Ynbkap+LRMiAE6xQ3A2FAzmPpg7Z8
Mk/Wxmzdujdh9WHOR5+imtNpbJslWDjRA5xIgJtlh/oF6pYZLEswVUjj3pwebB28VCFyU2rT1lha
SvE0mc5aXkXbUvFg1NSVJ+czyx8h7s5asjbYF5WyqckQdrIz7j3M16qoJPiGWr74q2AWVBTWNRIU
B5LTAOqs9Zjf2YiwGEUAkDfZZxwuM/1Vqyn9sTJIXvmMOnrOtj3xVuzgZL4Ws/eYxqTRgjbWv7lr
4obGworIaSAPKqa/KvqUhY2MttpMnr/SymBnoeg1yXxW4Yko6oa+jdHMW8WpL/H2EY4Oe6tBFrCP
IScSBzZyEDb1ecbZfl7HIbl8M+jir0vBI+J3VrIzRcT/fdsy/tHQjQCwJcJpYCpl5Y9831b9zaOv
iqwqC3SBwkeB0kw+q8tEVf5W7+8iqlBM1GYNWTPmixs7vQzjH7S+nQP6OzQHtIhJh1aXsTVpGCVD
ruBzbi7FUD1OsCFmEBmXFxYzyOcySXsZAZs7dZw3GvTFJLg1KLJLoCWYMiIUndRTAbMQJyvR4ejw
EXWYc4j9hvl1sN8jB4oWNFBN+dGM/pjhbo4Itcc3TCAbPIDlRBbSZjAQ4kyTLwSxkT63Hr09jFBA
U/UYQwcOqqd4ECEot5wet9vS+FX9imxEBL4hOzOspjM3gqp/KBHNZ9B3r0rcAqdOwMwa+wi7zpY7
hNGFNN+qVy079yb+1AXItagWFJAbOqEuIwLb/hWjCZ/5R8HULmCELErqsMSulI4K/pn9GiGHG2Oi
kuNyjzfb1zg/6+WVWNEeJrvx4EAB9cdrESSLJtSeDAy4RT3h9lwI9vxdeM+tcSV3Xci+LqEPFhr7
LmTEiCZ3bolK9dc9Dlfd7P1Ty/iHIIx9kK34R9hyLj1yVQ5wIc+yGYPxRaqT+KsaeNJ4OYmX2qiS
aoz7uT/CgcUXAF4PJBDwrU0N15BBNGfSQiq+HFsqrDRaGyEnfYyYFzhwpwK4zB8irDK4kbPga0wv
E9hBhuc7rLwIWha7P2o5RjnMed86CcuVgRcod67txMtYoUyD46ozveU4Fz8ij74AdG4FS6FWn5Tc
YR8QQsW1OVtQiPEhxJpTfja2m1+2xRvI7QORZEe1S/plT8sb9eHS6WZ6UsrEccA8Q7NW2EycLWhc
LRk8lgkPef4cOAtrA8fP2dxUxSWg/vHxZ0mgvYXuIVZYFFSuWeEiu6q3Lt70NczRrKjWxaBc+Bvw
uJ0IU63oHz5MDt5T+vjcTcuUPVkDeCp4Zhsc46PL6KqF3s1MzD419TUGb64hRch2DEQ88zkyi55I
La079JfZiooK1Q3mt6Ky6P7CCfp3sK+5+AFrYt3eKdAd5hkZauJtrA6iLvXk5JCaO084kUN7foiK
7uyUzdm1vLMXYXwHq06DpNPxemoZfxqP5I3RS9b2KQipsCqaeiYovfbPia0llKs1Igcdh9tmSjaq
b68iW+WYQoY6delLoIfHSI+fYSSgw8v6Y9oRGojVKy8wISICmZZL+0lsaa4GizR/duXbJzcv2MOA
yCzgoW3kN+sJJmBEgDbCBRtZCDx/BiloJbz+VnfUMmSa+lcd7zBO7lFOntVQXXKnvWVmDKRmvGYD
ZkBpDu4Phl82z8WHaWIX2MXbPOy+c9L2fI396VBSkLFmPUxDh5Ma0l893w+u90H1NmW4pvTRLbbc
g1nPGUbo7iFsmkMcaWvNsHcEjOiAvAAD7UM+RpgjYryHjnNQiqXHYMfBmNpr0v3c/xlgqY36rmGO
o2q7gJLS+VSmBKJFRvLPIyPyOuUCCpFmQGGyCEElN2vnDzA6YK4xj+hiCQWg4MC+HDbaOhSGE/Y0
kGnLAS3LOaWE8FBduyPET1zGa9JGFJQdfn5N8Yquw303++hQt5SMNsANrgC9iTYM5aDlM9d34NIx
vsb6FxN7IGICxWRWzagrrDgFSCq7BpirZ8CiJC7G6kY2AYMB6avlBk44IFnxATSbIti7QEvugDXN
bC40dFmQVxbJ1GDj+KW06MDsT2/8DJ2Ly+7WsCaKvWWSBvjsXOwyhCtovPZDSQAdTIgaWbWThpfC
cTZA2W1mLlKCrF0u3Lprr1xngJOjt+uCaM+12eq3wE4OGlZ9kADnKFnf3zQzUGKKcLUiWVG5KIe5
hdHn7Xt6bthRY3yLgdAaoMgYM7keA1usICh9pCpoAOg983R/1HxM4W8n7cWFhgNjY1kY6DozCdu+
O/7Ldpnwco2JkOUk6OromjHBSsaWWezeKNsna2pWtgXPsNi3wyZUkhcayZiVgwcuHIhVzzGW4O0J
Z908WekaRzNcIIFlnE2JrZwTfHpheiSMSLG3c+/0Ejgm6V+yMAP4Jg0uWDG1Lz24mz6rNWedkul7
nEBeZlimaQxA4KfemRhiE1ZqM/E02KKjMb028EiHzrhMqWY+mJS7as5Egb53YKg7bUoah9A/ITKl
BmBpzvY2wqcFL8sp3MCnraI3/P5tUFnZ6to+o4bPGHXXROCu2MwFW7KgoYAVg7WgczAO4bSyPrHg
bpPQfAh8qe2Jlo/r+6Acxr2NG4Dmtre+O2YE8izrlvFpnHBD5nm2yUQMpM9th+WOASMUqx0bJrBJ
baWyfeOQW5uSYbCu8xR7DzUrGgP9rIiANonVhbhxsw3Mhh2Nm5oppUmNMkJNTHAaGOyPplAONu2N
SoJWOr6hnFmECr5ihY9P9Tkbvnh9db0BugtKWKwwCIx0g2A1Q1Mykvbl9ahtPhkwCvOzOMvpPxX4
xJzU5pn9GlVvE0hcpovEB+lDmRGOeTXtTbuBm4DK588Au9DxrX7iqTpqwFvFg3U8heO1tLmB3V+8
nwk0CLA/m8M3jIZ7dV/XWFbY83IoPyRLXbB1O7qFMYGjIwcuVfpzMedPMPkB8gi747pj6MRvze85
UDJ43GrjiN2JRykMEoYMhqeevyZz+U03vkYnAT6vwzLnPcLMLPYRT41fMI1OsBFNbObMIX+wzCs9
M6YC3AHPEv2O/wnchhaLV4qch1q9GcOlZ4TezeuhxA8LKDW8sYxkHuWrTNREiwEXG/UNWDv/cjGl
4UF5VGysLq9oX6ldKZN6SiDVoTPLsPGkT/HCv8q+yA3K7nWhF0sTpGvNasC4yzHmZdvGr6G7Hctw
xQeR877HcGWhNyRSKQZazmmfwdXIyRac5vrIK4EBq7osq9m6QoeBRDs9YP/VsPAZ6QOATfVRDaHA
dn88TCsO1pr53sJHdOi8uL80BTehwL4vxcr7xNGj4zWBznmAeCb2EjnlNx14qh4HznivRc72ztFR
VwE8/Q9Rb9o1Y8RmMUNmNQOC2FMGqyD54esMJs9R2tEXZv4lRn/RUZMxFk6HI/G6u4pqI+aJ9mWL
U5uzlmcRaJx7dNPNcJpHAhcRy6JLT+EbUcclLSH2YsuL9GDfBCauzgubFiYFOJz+lcMBTG8hbxuQ
jbrWM9+dcERivZNNp0QNxy/RKJ11bkfs1Hn6IaVVMf2qiCsbc92lyrqvKag13OaCq8zJg1JZJx0R
MTMTJ4S5JURjvlLB6K7napq4imLi3a14X+sbD3df8zFgXsqzzbxmQ+vdAuXXw7bHTIktYCu/sp5L
YGauQFpYvtSAoRhLahjgSa5GWE2eyy1ontr+y+gp3gRHhaXFHvKLLw56V0HihT5OTVdkGQTSttGZ
8hMpiajXMP6w1A0bzyqfY7pU3jEDFGyBPKCbKv4Z4XhW/KdGrxNTM9IFYyscMWw/tePfyKhUfffQ
hsNRSGSjO7ikSSpMGV46G35teNIza6fbZ7BRSpjt3DQb2/ogM2cPoZVK92TlpzizuNx4Iakw+zgc
JrPc6tDTMF5Z5vWvya5xJTuqg/w1jMtq+JswMaikqc/b1xoiTTpH2xkqJyAEk6YqwF8G1TeVlFei
90A06VmfrAyWRIBlU2Qu+KLy0zK6H3VmEKBtaloFiymGQDD1iPsEABEvoYnOMBDWUth2zGg4gOg/
JWevQoBeNgekiocEYGZ0EO/DWTNFy8sbMtRuBR1b9gP0KpgGmbF3hUEd/EV9vPQYNMrXDC1/ZVP+
yC9T4/YGzQraltzfxWiehauXFcTR2vZOU9EzJTef0ki2AM1tYxsr4gML0qMgla5iHg/fcQCe0hPr
2MF50gaizi0M/nlYVxWjVS0+B+Y1ji4j2pVh142v/OPDnsTXYxVD18y7Y6MgJOYCykBmkZ4vs3Ra
wcASQ4SSkgEimVR2mm+ty+ZpBF0y6UZp71FCTOzh0ceSPoTnRVB7O0D4LDDD6bdxOh58lwHqfDGt
8ksxfgLLWYVQ+DMh9aq/qBx1zHa0HjFtP+DMyljSbs5xDw0pCBxtGXfTrQsOdsQJQ6pTrfjPVja/
CYIimYYVPVWnav/yEj+0WadUMvrTmIfPFgWAkxAxVaIIyDsGSfbRxsLBsttzFnlfyAcnSAp6DBM6
VZBoWfQ7KJVG6NrK1G69IIVggpdePCubBN1VicWmGRMkV2e3pq5OvsBcuZJ9GogC0upFqfXPGBpS
hSmzUerbWMgTI9ZasKzyS++/6rN9y5iI6M21hsxPjyJRsCbBHT5zvSG7lQwBgIIFHcQrby2oiQNC
3MUEO0bIpN6NlnG10p7Y59AnLwpHbxLsQjrGqWpfJrK5MxzNElvcAVdw4CBbums4t/h0rkkfxNit
pTwbG4cICguv77tgUVYbGBiZqHT6SrZBLyRlhKBu2HCvsMx1ckQ1fJ0HeTsVfDIjNJapjgF41O8S
Mye2L/zU3/uK91NkYGJACJ370wJQypk2NBcVTjgNn13AZioJjCFpAZ1X7nxxqsZjf+7U33m8RFwU
evRWR/1ew6M5QYA9wxPR518Dg7h4004YpXC53s9DWaemfidpUePRtCYgLbhpYgJOn47i669Kn6su
OrJNVw6UQJoJSZuK/wiVFKEj4SgAMLjJk0YqfFJ6JdwU/W1Ilyo4aw5Vh+Cy8E4FuQhUlivHHHE+
Mq0CS729MZ1Z/HhncLVwvWcBcVSSV5+fzfeS09MQFAGLxhr64XxpFOjmyo9XvcwGTuV02PVCbgow
tYee+RC8q7K3b1Z0qyKP5gRRQefsOLBqpiaU51FFpi93dlbY247EZ8NDgYWIfsaTnwlGxs0/Qgzg
WNYHKlAXN+aHRvc/SkXIHOywdIVmn7j1yKeBm+ZtygflBSqb7oDkaKHWznuHTRVohMbsjbm3wbVB
9BVEzL2r5jDtaHqwbw/K7LslL4P8HPU/ks5ruXHkCsNPhCqkRrhlzhJJ5RsUNZKQc2w8vb9eV7m8
3l3PDEWC3ef80aI1Nx13EzR1zP1jiYxea23doVyhoPtYUZkS+9dG2qqZ5LNpznO7q9JXta6orQRK
zEGLyj1P9Ni09jgd5x4jqqbvJ78mfyDZu2qJK78cq/ioLDqYuPtCe1gFBPnJpN/65QM39jaDxbK9
dilIV2CG9wy5mWVJsD83sgf2yFlP4CsHopGiRin3lfusSqThmas+3WnhzlIyFoJnEfdAWfElds7a
mCoNlFrjfaRdobFFWKyjnDI4r/r+LTevNM2pmyZTUwKLp4MQmpO8HJiogmzX8T2OUAdgOkT6f+EK
UNspD70kn7jVadkMnl1pLY+GvhHGphbORx3eShKwMgUyVFu9gFjkdGqCD4FV3gEo8ACkEq4rCcGf
+nB7wNpT+yUqcrhZB1N6X3QuxBCexkRPkSeHinfqvxUwvkwkpvXhbWbxEPxPX560huA7yL/oKanQ
nFU0ZYFTiag76fDtUf+YcDsOFAVBodAQ2241UR4LRPu5TxXNFgBnQqUdxoQgx0dUJWH2ZnaolpDy
aRg3TLP/68A6Cl6153YLs5k2mdc+M2woFLyi65hTkAyYA+fSPcXOAgtB3NZ+YkMt2xq2HeMBxJJJ
OQDxvFhDSu7pjnbo0LMO0B5LDRs8WBWbicP3nJ5zJi+CX2V6YXg2J1gv+GArf+BlUJKBxYgZkBTA
Fi926nLrCw57S+n0rzk9u55n7aETEHESr3AF0Sv84Mxyq+XZir8EpNQDxOsQJ1OWAVDOxyE0n0s0
aaDZY+lvm5yTrr8qVt415S01Nk4lyPwLoKjzDWliWwtBBKCsSj9kAKOKrYqne4IqLTCothK/ZR9x
GSDD1tviMy6ntZsHCFkXLXe9wvzHs065XAkwrdZkvHU+kr5mS1wJF6/9Hqh0FrOLl0X9W4LY5Ajl
dLjJkIYI9efm7vBu5zVPW3cRQq61odqP8cpsPv3ZJZqJb3UW22jO5bxX8wgtNLbcBSTYskyrGyki
oAiWQC8Z2tJfVPdsiLkbwEk4N6JxF5zWUStULZPDIM1f1APRGJRdw0Y3P3yOSuXXZuQDYXzIbLmu
Eo9p/JHkw4alEhxjRF+mpu4MjXqmqLDC4ikFc6MhvUHyQd4uLudMumTy88Ge1XdQvXrWHM6DmMiL
gDeBjoiMDEbkJdF6YCMopaGmYBtmZ5C8WSw0FvecJV6ok9neOXjD6oLOmSZQZQ8amBXynIy9ZquE
KuorlCrB4i9vAisHAF75pVePnH2K0Y1kF/60pDyooZBb35VyaePTVb804G4BjUHuWcT9PuDFRnCs
Zp/cO9T36hcoMMUhVWOhI4uviVFUCwv3jJr2Br7wID6wCybzm3dtgIAyNexwai6ihG8fDUNZRmPb
Qh0Q6tCxsIOQ9Bm4vAYkLAAYs/4oPPYqojA8P9soMyUDaqzxgLOUeu743xBhTH8dSb/WTIQROwXt
I/6ibF6h6QdstVlRUFOQrIouWvEhkU1NtAncd3yNakg5c6vm3DkkFocvSzZeTezRpRlsDETSE1JV
tQup26WND1Ok4UFixsgvFDyijYbrfmO5VlCab7yOLo4DnY+pOsxZemTZNBiS1LL5398CWza4k2q0
3e3eUspaJi0EVq+jhg8aOCnyv2s8iLKkUqyztnxQFraubpQndZ1pY71iihU2gS+tskKhY+qd8E5+
82WAynb04tan1Q5l55dresfQ89+iEaHpPHtIXCsUocNRffUJXsJsaayLinqPLl65Dt4sq+SCmWwm
DuececR5+PDCpjm8Esr22maAnrAXgAq5Mp84QTYvWWCOhYT/y5c+xuGK84etlSrm0cS9OYJfWKRK
+WuzMFaM1heielQkWTLle6uycZ2VzdqJkmvAQL72TUBwCZ41ZMTxR3nDQD/dpY94Ujaf+j+td1/U
DKhjbbaG7jVOkxdjtkgVBRiVHZlpKb8hC9+jVxyaZjKRdfqtrOK/vH6q4AAtn382YzdIrGZzyqOS
k1cYF6t2X/MgJa84WFSUe5eS9yh7Nsf2Fx3sGs/aS1mTQRRvTE6ixB5vYVOclK0ord9iUI+wfQ19
AyAqOblIABCHbGKFV7nfpotKAO635t1RW2jo9nuVIsNw1iMUyCiwigoSNOtreNEai0pcGJSyWXGg
L5jbaQrNwmcE3AjaeeYLNFQ8bCx0CES10Tvg0vfzbVxRSMK16zn7aeiZysJnD4hfgVEzdcSWmz6r
g8yl0MLJkNSXNNVtlRGh998FhhIEbaiFzn1JhEDxq7NzlO8hancecZ/gUI56BJ09ndH6QbATDUhZ
bAk/zPoiLA5OdLzoNiYc8NN1VPFXxE8Mfribk/9bwNWZOORAql2yJXcODElXAhP5h2YSbdGasTpw
dILN+zNchAej09va0lUh+fwOJf4JBnsU9KpEyePH4TNs6F2Qb1rxZnC2MFPRtL6QfPVmrgucENe8
JXCI9mGkV6UbIqwyr7zraLxdY29wrtQMzyrDKgB4JAwo7SOyksazYkgIYjKggGlWiLdme7H2Ck0Y
TRNZqrnirOfbuhtZTGcuRI9YZPZU1hSi2rEOnANW4KCl82ga7uraVmQW/7YMTS7Tq6ojqoBWLIAE
wzQvoPt6fW7Ni5+FR5J6VqwHuAGWammeppeYRswYjsB8U3h+FhjYM/+YPwhgjRkpdLazQJsWHHq/
/bRKHGM1i7MLYtNwWglzTR8IY5BEpVdYqAeJp46pHNZAwBvccxWA6Mw3msOK41/jZf1XZFw+XPs2
gFrhBujttyAnUsUFN1APMFUTOXNnK0dUMfS7dNoK+NfHPzxQpTl+cWManJwxQ14d3+ycD298z1w0
nTOfX4ODCtk4tsA2fnB1xS4CLCQYdLqF95EdfER6Vem7yXqJil87yIhdWW/BkxqDO+ngxCMBHk9d
FKz6KkYZsle44CQOSir+lBXBvcKDFVtUQ5uvVfzeYavooNQ5yyrzPvec/Dy7U/YfxO/JcI9Tt+l4
P3pOql99TDZ6xNMlBmLtikfIER97AKNqIYRTlonHF6j+8uwz5z0TU6x/kZ7Bt4JSzdkvdh2h/Xjj
ECTCTZ1dqoD5bTAJAmoOKlHss2ESDQa2UXiYzr4beNF6ODy1Q2XGwZwo7FOIF8sbm2tIYmTnIRBn
3FFCtoDDpmZp8f2XOuWCL//A0pva2dX29B8U6vLkNtOba2OcLxdc7mqCUdeWhmgtNSwaitDyjahC
MJGJYCPm6BRG3EEfFbQkGVkkIsUTpOmRHFOIOgBqvlJCs96hWP6JWO82bXj0WswlAT9L5Ztgve5J
GCn642Ifd7u+1fbZXJiLGgLRaF+5Z4di3CtZpc+oP0SMtdy5WvlkBE+Qb8vyppk4rKKHLC4uk0TQ
uM9EYp8L66V3gnWDUL18xkvI8docJtrLSphbjnli7T3lmXaRbQSOALQ290AxHRv4kOb0RRAL1D4D
hFX1qup3Ge1MVrqpkcTL0VmbBGLUDBaQaxqjZsbUnA0O9Y3aNZEuz5PLRD1YMB5son7Mt5PNxT4b
mTjl5A0gh6TI7wxrgjhq6eIDNcNtgRqHD2ngVTP5CNBvqhnQo4DcDgh785oqTPsyzNUzl9E+ZMy1
8OsYlXwajSpW4DOqeNcmejg51yJ/DmV8qHoJltz89Nyncro2k7jWYX8UiA4oUiIVkACzBOlUR/VA
aW6HvGlWaU3uSqO/DKy2+Jz8JPxLLcoESrGlVYEwh1/i35+k9uIl08EDHE0trCCpNaOppIdEUCss
8Rr0zVOqxwQ5il0aRO/+GN8DqZ0qB5ct1vnKoouSrAtsaYg1nnPaiIIyesr8ka6p+j7UA0Ua9UZ2
7P/aGJNh6K2m7McTw4+VVI/RKQ5CLz6LuN71znQYedfsOX7r2vIt83UMaqaqS1LvIo53N3WQZ2vn
0NN+tIo8IkhgByu1IkczjhIM8QmTV0m/ixo2AoCuORhZLlWphrWtGy4S+1sfeRahgNHlqaVCfaZ/
0nSeSIo/Rl9WapKHNtOZTHwFHroZPTu/ijAiNuEg1wix17sXa5jxDLVim7MTM6FbwVndhMVnaWWK
lRPsfDqyKxtFkHZqhutUDtukYU0nGcpils4LSq6ekUGqh1eN723fXUrnoFEJDBCK8v6GKxC0w0Q8
aaFL0uZ+nXTYuT1PPzjFtKld7d9cGukqsuK1NukcsyVrObGTm7w5zGi8oJUzAi1wAnH5grCZEQ8o
T8xk5U+8m2pvDLMnqSPLb6I7qydsaMVllIeUyTK+JmlJ2Ga4Mvx1Foonsjw/zJaoJt/msiNqBS82
tLNvblsnRWND94LmHvhYpDnAzGJdtDo6IUeIjzJ9zLExEWb1PTYUdRQsS17+ZQcGJlkvoSeKXVV8
6vZ/fylQJaXUnqFqZoZ7lmN8MHp5I6b5PI/iUemoARsXaoE4ENdwX8g3AWw4evFMYWi5bac7iJlI
iPHggNUf2OWxdr/wO2rRX0pQbZO21wSx0CDEa8JZUwiXdAMlmz/rON+bDmX+lG6ljfR4+iRhbJQ/
Xmqt9Aivau28GIlzYrH/9SPs6ZP4T+A1mcU6hLVg7RyMGK9JwcphVStbvk7kx8chuxyiyKIYNqa0
73NpfQQUcFDV8pTTWLScyAT6Cep/8trGVEmK74DOysKETKC884iHNOQ6WtQLTF9c5YsWlvTYoHT3
nXRVe8ENxQYjHT3uSjIEXAaSCh9gFnsDTRizB6ucHeUrPSWw2gYvlB5BGPZFWnvDqr46lsbcdjCv
q8ZhB62w3ZNlaq5nQs0s8lkHJ+XorarPkBWpxThiaHCKyQu9zqDWWKtBYTJSJoin1lyxR7QJRkKS
BtlvcQ8UYVOfzaCOjNyEZCpHsZ4FnxYJewBQQ4MqNW/WIWq4nF3JKIjmanZtxk9heI+wGNYqEcyZ
EP4DjmCn49vh9ERpTz8WME/mBFupKJcH3jo1NKseYJhdBUQwLKGe/xoMMr8HLOcG4vX8j0Gxzfns
7ZWmvbU4fAh8R5uDBEgo1+Da41wI+MedRhEbkgOmE7pvbAqflpPcjiyBpXwLE5sIc0CnmFvN1dNn
VBgQhqeYM8ueMLTwDSCKBcM1epy4Xvk8G4TI0rhyqcdoYzgYVUCsudMqLcFvA4vO84+Vc+mJv6C5
4jkk/6Jpx40LJkDzejYD+/QElLpfHr/nNC/reTpA2C8tj9UYm2DCYh8zNdTadepIX1L/qhPPdjug
zOzw33MAGlsd5xTHNQROprhiGyVTagbHAKNBTvimHj0MMusk0D41wqqAHlUqVzaXWFJcZBIdeU2X
oSGOyhzyXWvlbw4/SEoPpi1uRa3/uigdxxDtSDp/66IhzTm8m0gUSfHbpSklcnRSaEiLjZAB3Kdx
bJ/wAIV0sQrdQgw5rGvk3BpalYgkM3KbEAlMjyFY+0TNaJGxVb7lxutu3ohWP1WfLSr8ssH7trKy
6BkD441qYywG9E7ygSUVuoeR7RuRmdV9+/zxPFRIcmDrDawy6XtIKkhjV7fZltuGtBBGRkVpdWxe
hGOuhuGfhyae8TMNcbNsE3ZbjWpYadBUxzupgBvFLTqT0urefSNCm+BjEOq3ZSv2Ki0uiTlMTmpy
btxmg6T423YNen2BArCbCfoeoAZjxIkZ051RgJ1mF5LsGDF2KVo0NPtlSU4U7MF/sCVbFF/rnW2T
8hpvU/whI/02EVRAO4GoJfDhbDkzdiY7OAijpjJErbz6JtMf5pQQ/mRiT7yR+ogwAUyBDzCDFR5n
DP0eWxEB7lm3S7v5PSpec3ngRw9sktep481LcVL53JHJVrQ29e51MN8ailW6Zlw0H53lM7KFSzsd
r8K9GgVu5orEKyfDStnyQwFNzUzFSI8PUZBT1Rud3JpwNmEm29mp3uPsZgbNenSInkhHGARnTeUH
D33qapuwJCYwsu4yeNUDDytzqbguveKLBGNfOt5SRg5Y+ReAZO2XX23fElzgACCOYvwuNOck+pkt
163w+FNbUgDCzOAcgCIoxxiDYPuKYjPPgG9ap35zf5+08489Y29GKrptB3tdqjhoHm1CrEuf5hJy
5PwguKi/Th2AL4uE5xd/aVC8uLwwiy5fP++ufgL6oTU+13sy7YzEZ6VkWM6/bZMvTMVni66kbVd9
mJ2GzjtUpH1YjPJa+S8tzHWsBIvzpB3MNv6be4ugB2ebjvbamvlqm926OU5I4IlgfhotYnvy+M3g
RHJgYPwouQvT6Tm9hNwZIomw3bnfA+RqL2akc+h20mrFhyxSieoXHMoPGA9KEpGkvKgyy8Qm2DEB
A7dzFudi/HKL8jOIXyPJgokBlwCTKPhRRCt3HAm06c3OPBAA8RVoEM2En4ZDejH4zCgrwCkGIvJU
EQetMLeaCzjttS3szLfLyaZg9lQDrqQLsAAtqwZzZeDy4hGNPjg8CD5l8DDhRFkwx1Cca+KpKVL8
yGclo2xiTLn4fjEXBnVGK1WlmnamrOVY/psD9IaEgmQVQcXBb+OBrZLYE6XJAaysAKnFD3NUK4jN
NIVYyODZAaN6lhZYoryjMWzWHEpjuUAPTWgymSnl0cPQNEyk4WOyKFHW+mJe2ai5yylc08nrCrhr
rFelaL8LHKg6hzNAKFuRnY9rpWbtrZGUymzfCkInv+fqwUqrlWiZWvc1i+cX9D8mZ8bM/Gol0zXk
fxvDyDxpQBJfmho7Q7tge5/MFosgXnJm7ZxBweaj1ADJcKfqB1mN+0y9YG0bZwSN8SByU3oK9vjv
7MeCqkzrloWznTQXHNsdYLv+D/xqVyEBouJzN0huiIE3LIJ3uYf1Tx9IoAYCDDHU/GuhGjQzIY8Q
AzKpLkOZbv0aJDEKGBJsBPf63WMnhB9BZ9MN6FusYEM2zf+J3G6+TtqlVJlp2ohqpK3kpdSc57mV
n7NmP+MJhwipO9gutC4FF2SM5JR9cqo2HoWyrtBeKq+4g5IkenEPRLDP55uKSsMGwqhKDpHAFlNk
wyXkLNQH+ARqZxIW1Nh88VHzdBltGBbOizB6zabo3tq4s6KVZbKjJiIA1iM9i9w9FjCD3Ost1N+K
UaLgfZyQPuXpKxmW83CWyW7Wy5XqtwAWi7Ny998KzAGRv/MmLwe4a0AXPK0wRSnYO18zpF+A0hrq
AGpogMA1mJIZ+oqvKL2P7rdKHrIRXBSYpfFj7By1d8/GMZuwtKIzb7uLCmuVbJ+5Kd67KliPuUR3
QlwMNtJRHMxw3nbc+jUwLYSI2tIME47VnDZKozqY4kNdewNIrBzzvYdLi1WXNdZzH0FC/DeQs20Z
733p7aseB+w0/c5BeLVCoCkns5YhtPTAW40DZms6xjcFKVTsroUJQminYhmW0XflEHPJu6T2D79/
nwgfy8yezJh/D7WddFhSZjzTrnFQjqZZ4l6cnl3tWVTpOizClSPpp+JGHdKHAOUnfHzhZi+5JNiJ
GTNJK56n/OR76XvEXY+VCCG5vooDMDCiT8qhObEYIIqnuRMqBhBKA2OpAwMrUHjpYQjbi/1vNrZK
UGYyD5ODiNmNgUACiQNZMlKuhDXwOIVHUx+/odwVfU6wXhm/8zeGRcA+4xsYg+X/ps0dLgdJH2NV
k69FnR781Lmq63jk62hzOtu9Tv7DG6W44FPwri7ThPI/9inmEngIbtmpv/gjpM0UKJm6EIz3uKIF
m6Kyr8h2XDsBmuOhONnSPXqD/9ZNKueFKHd1k4WZ+58Ahid4HXIn6GRklkgbHAJP9T35Rf9xGk29
csl5EtPNCbdNH754ZbPDk7xskSrR+FXwS/xfb6DekwAn84yKtrO3DAeV+d2/ljRnRnW0Yg7KlxWK
yGi0mMJ/I6EEhQGRs93eLdGQhUyTbfU52cQqNCyFHQlcIIgLRrJXO8dchGoz0geU/CejLW9exeZh
9KC0HDjpUvT6dnJPHvxnFZd8WbSaRjzSqALqrBDsOKMNsB5uyoncP9Rbi64fzoHLXRbXzPaPRO+W
sfyGEG8iA0uyv1VPmTkEAGnafdJrgtxs1Rvcr5RQwJwFHTPEFDKaG2GyV5kHoYYWCg7dmQIaK+IO
tvF9DpKVZBEV7PVlTEQmPhWusD4tiQwekU11VKuPd5qgz6101ykBYj7HDGQBMuz/HDktgeXBXgC9
pdafSuQe7eYAxuvI8WKM1OrIOyU0DQOkGRlnUOO1euH6JE6a1b84Zf6pEkdyleTFXqpDpHcwZLxM
SH+3rEhiRnEMGI9lida49Jb08bOl1I45q1MwMmrAdlTC+MpD9yCL4VnXHjB/xJEm45Y1k9eM9rVH
YgjmHsBktobYFRjVdGdfUH0LSODpW7sOKzTv07MM052lJ6feQvwyTE8B8gOPa2LOYXuD2LwEJpTq
0G5zQsZBrYMfvZigc/P52crql3p6i6xbHgS4yEk7wxZHFMXJa8UROj7MyINr7jX4etTkpAXk27Hd
FPicg2ZiW7/lyV0zjz01mxB4aJWRTgSpx1Hxp0fmJvQoX5qc9di2pAt4w6sLYtmRd2eHFrcfB246
sW33AcFXkCnM5pZjv8f+zSRFJcNvXeo4Rni8pialELXiEXZJj5PjtUTlFEXynz04uFH7QeUaqzfD
tsKfxiArP3Q2JFZuJBUVE1rm0uo+wtnfxFWBwTZfFSx76vNIseQULdRWxwgQEeOYxqhg1kUCDFjw
AvDdP7Usc8l0Ywo3R0pTTYU9C7hMXVdisumUskv01iMiK8Wi8juCLzIqU1WUMFF17H2CEz/tS7oR
+gvOXq4UjkQ3Id4YqGRGrRZ58GmVSQWk5j0PZr3W6uSUuP5eqTXSkCCVeFeO3jmYtacYMBP5rfIP
EiBVDeMl1y+tycrryIDOQntXTeW/umpfWtI3jP4UCf8pYREruuKuWeLD8I1wo3FPSGfISMeCYJ2G
nJl77vahW36FUn4M6XT1C5s1OmPB0Lrv2k+3aY02s6Now5OSpqQYo9bUYgzqk6rYBEMO+uWy3oc1
oRCiYfvVmT0dl1QeNYxU/NGuBnErZ+Pd+OuZ1cnKKoNN4+RPonK4FLXqxNr+gnZeUxanFL8ji0ZI
imVrfDGT/waR+2zFFbUNYNN++63h6Eqa5BSE/hfC8Xg/m0wrU6KfZCUoefTOdSLXQYC10Yvw5rSN
ee8IVNna09Hv4C8DhwM48bGWTE0RnHDdsnHGDYnY+FnHcnzW+Nmr8VWzqQAe6uzS1gYpWDpoBoc9
rVzAWS6wqOmdIgsEFoIzoZ8IN/Kqnaj79cDAuED1OfkKQvdf0rvgQ+KCnu4CyTo2e677xmb6Tq1u
bUoezGZODmVHoAnndWtTYc8fNk3EzVO0Flu/bqt9aXHFABZnu1Q3EOIsg84nRpjCLxKFetZL03gr
vOrUo4znKlsTdLl2/erFhUu1JzJb0G4PRn7IZLxx+B08vb60XsAtOzFOmPKloxdXhQp08CW4b6n6
GwjDaw5lNiM8iKNj6Q7GqpgpJ+qkF61KAhEF2SXyQ70zE7JzQ0x74kGe61Y/aoV/VT8dXfPbwXqk
nOaUTmKmYAdS/a1pNK4Dw98kFaWWbs/jcMbVLzQ34HjF5Dwb30BEM02zSVltUq1+7mRqnHv0Dybz
qobjQLfja2aDtRAFEAyQG1Iw0xXiGM/NemC3D+Gd1ABOrWrjM56yA5Ootx3JFGDRl3As+tLCA1km
7vc0hvsgKpkNglND7CT1tOZqCPMvoJqV5P9ox82PlnYUE2sEm3TuCn/2RR+LF6P0r5Gd06rnE51i
9dtuCldtmMO5om4yEYi3BSHHYRn+k1VCcCiiZT3zjiR3PmZG2qxTrsm4+ySKjcyv1NwIp4RttZDX
VuWPjGbl6B/ueYOVt2a1FiTB+4Pc1Zq8NlWe36TkTk1YvwiNuDlVnEHZcgW81tYt8+ldIv4oEu4n
8Tx89/Atp9Yyizh9vaG7l737RERluQq8jlwYzrzW+h2ree9GiM3rxhvWhpL1jBldTAwWs3TQPRtb
j/cqcLNNaefX2SGVRcYJYiBgi2BG96HyXprC2YxNtO5yPSXIOODfYPDqM2SjRoYqTXqnPqpGSmNg
HyxJcHu8A9jMMWrsmrL+E0NLoGGqrdrga7QVGGYTAVH3q6JK9iIR10Fn7BQ1s2TFdFwRt5t/EsSK
4z9aZ0N+onXyJ55xwRm1CTJcfsbzs5ewZs4oHX3IMHsJy/Q+eNlXGkzrMNV2NVh21CnXi07sOpah
4rOSzYb6q50Y4wpnq8Jxj10K76eNSbq0eNEjP5vX8r0fD7XlFSqR7Eqy4IDRmw0t+6084n883izP
RYLFB+BC6Mdt+eEMLf4RRM6rqa9eMF2tbK7b2paIDp1d5KiyK/kYsTaVtKKBNCels7FsWAGLXCdB
0DC6Jg8ntd5RtuENzmHWteNAA8KU/3YInBeVzhZvNdhfJW1ubk1ZXZWsGwEegRNI1UezGtW9u4rL
khP0zUKENt8DYthQ9zoJwCUdN17RQf9G+6IEP0bhONzLDzshIcUnLzD1Nrp9qyxowkqK3zpJXprc
2qg85Hi0N+ZYMUN772mQHpIKBxCdgffSwIgL4MzEgRz8wnV3HZpcZ1nIX3wDyXg1dze/y9fGSOif
TusSjMYJYS6i7KEmQ419tm/FbogEimqm/qB8cViDF77ekvP86jj91cSgIZ8sj55WIwOHRK3djflT
YKdIzzAXqrRcieIhxc3GAUYjCg3XhFMisItIY4gJ6+HESpghI4PUs4CeQCyFxpnA8hUwpB508D9L
PJoul/U0cURx+1xMMJyLF95MJpuLj4GEC9f1JF2pfrxoPLiZai4vQUV4eC5Xfpsfm2xlltQGFfDh
A3p2gnAM7dxyoJe0Ms8TY/rKRmJQIdKfwj1eLJxAEQIsEqZGae5c6mYqiLfElEhooZnAeUZ4gBoj
WoIWrm6/1L9Cc1my9tjs8t25hSed3gQDjGs1tK6chB9uyVa2xbb69UHcIuShsSBUzJ2PAkl1/Ceo
oiVogpwMhaEaZKDlMApKp62uI0/DVsQheWIk37feiaAttAJAcs5M0BxqqMF+6vpnQ4hVna4s8dQE
4DaMVTMyHb4xEnaHj9ErH5F0jgW7W+nTAxQddONdndSk5K9tA+y9JOl3WNCnShLqaUojfNrchP55
1P5cYIuCeXbuqxs6uaUuHnH4VTFWtZa/UHcUe89gGovZMFbs6hV4qc6FbGHo64Mdeqx1Of4F9UHF
PmfKJydGVDm4Fsa3KS7RXt+Mdu/kd2kSlfupGcdhJL1pGSAUbVbdvEpgkhCoud/N8BoxQXsg5JQX
hRrCDR33m/XmZAhvxAvJa8QscuPFwsd1+Yf0JIterOYvMdTDgAy5HJfF1kRlS6LvaqD8tCr2Od4B
kpxWbTutwdyJfV2w9SqXS2tCghpXWnhoCcUEF96qHDJBW/F/a612H/AYRMmlJ0KoReZQZOumfU14
TqgHXuKys5t3+a37xKfV9756DxqKzRnQ+4KzObqpbzwpGmN8NPlRbz3dhZSxDd415z1Ka5IgdzZA
HRIVT7dOM04gv1qb6P4klnBg+4pvs1hrkcAekhDaRBAHT4tvEBp50AoKNIx3mBiHSyMawrW6oxNv
7+AD6orTWOz78YddUm0DBOjhVYqhFbclSU7JN2vduiku4FIqKYz930bVjZiMd+BLSWz0enscEVR6
6a/V00TV0GXZb3H9hEW5LlDxgG74ktTm9qtyDkECGAJQmGhqoNCzV8SyYXtWK526FdQ6YXXZi+0/
6vCfg7nBBz5O6UhBC67iIyGwqvGc4uyvVGZCd1Z9Mjmi4pgHoB91/M9X3XGwzPEjOFCCjF3o8ZGR
5CSl0seQZeiMx7PSZnJWDm+S16tC4avqqGsMapzkwFmeaa7OmQ5mfCLKsvqsKQj4SsWR5CWPIE6O
5ZHnetwht8wcUEMEgHsLntNFmFiTozv92PmHQ4MwU0cCpQhMyomQ++am1trD4DEK18wHvnZyslU6
PnJmtoyYRAhOghOK4HM+johqnPlg/+bVhkcrGZbqx4TH8PYC0yPnavZqB1AyFutfvy2wOwXh+wte
1AaPZs/m3r51LgVj2YG+tZpNAxkfz808n4j4askO5CgbvmB6lo5toYK65VAO9q7GPMxoNT4VBSgc
b7y4TzRDM+J4ZrsEUIG7Bcfnq5cYh08V3dOP3MbVVYH4mgnD0q5BcYlPdwpvaUxPBreDJJjkVHQP
rKWLCkucvTCdf7buHGqe06eAr/3CJWV5DmOMwSjT9R9HIQl8ZqP1p4hDlNVo9+sdHJgkTD6u7rn4
8sk/zsGokXpQb/GSGJjTUeoCKig6q1C5OdZadsuiOs4YVrVsFwGzOdiILQT84BTDfGi1F6L8BZVw
CZwnwZRbs0eV1cf8V/cxMa6bi1TpiZJXLq0Wg3FTN/Sz28bTrDYO93UkGK5u/NfJDa96hxROor5z
dCSyNqIebn2R53vT6o7I5SI7Ost02mVJToi7+FCzp9bEgJ5U34zdLePDFvyMAU+kW/3xw+vGvFGy
YTs6anh+x1ebl1GQrCkZpCK0aupWKD0StcZHptHG4D2Ubia0anhf5kRE9iBvDWKiBMjbHTZKDK++
0/RZQLFfTLTN5rBVhwhnUEJiLZk1+nQV5mPiR7eA/41RW8wWZHh3rLR454rsnWM1VZksWET4VdxH
0FcM9IvsW/LE53jKBoxpRzfhIrAJVx1BzBjfIcZJKpl2w/g7EFyQvkZacG4QJFRZ/epb5X+OiYhw
2HjtyI+GdKHAPRXZFZqeu8eO5TbLhidV45C+yRHv0fAZbTQW5i4MCSlxyJ4B/ATjas9V1W+DKVgq
rMcyHwraBmRQerpKOWdUVhJCmXEkPPu3rR/KHdRa6FhqDAzeDxqk/4yHqOKUgDGHu4OX1uLVSGJb
K68AnQh/+dop3bUq6YnBSloPCIiHHRYiVctpe3MYN9Le+hp8a9dxoxTlO+TJwiTJe1oTTWDnqmfC
ZFmOx33qCoJnyd6x/wXmRT4n71614D8d3SM5xyWtd66FdtXCHZRzdF2IER+4aSrFcKDqQ1HVXfGS
sgJV5ApF1n4Em26R9LdTovTxY0WRaD1v9P5s4rjq3ENJfEzg8lygnE2nT7BWPkrf3oAC8HSVFqFS
IDZR/RblsE60csFj8uPSxQJkb68ET7Mxf6HzBn817PnUem8BGatmuB7lpTDHq+MW68Jj5tNKMm0X
MrsN8bu03v7H0nktN64kW/SLEAEU/CsJEvQiKYkyLwipW4L3Hl8/q/pMxEzM3J571BSIysrcuQ2U
APQ9ZuPi+dJcM3NHLqplXxun37TsAFVj04Vnmhv0s5TE/5624b5iXefDEoQFio/gNI5QrxO20PqG
7zOyEdqPX1ogF6A7Qt65MNlhvOXV3zqH7XGTOzl5FPaR7LCba3qs73F9rDCP7PQ1pXBMCYZXv+0M
Tccmg7KVn6VCVF6frRNtsEzsqwL3pKN8x93SPRp0Mymme830HQ4vRicMMovYkkIShR+t4jqDJjpu
6q0tZePzN6NVilO8nOClaeN/f59vsoY3qItldB3qJ2MQaxViY1TjXBztWgJm6nqEyBXcICTXJW6K
1k9pu9iSGfp1chzbGwdiT9Ey591e+UZq2DUx1r/LsSKMa2ZumWw6c3X0K6v+yjXtIYzpG3urVa+2
XlM9nOYmYU55pY/lGTdPfAZxyYnvUmChs3kTyVuZH1upzVcS9SqK7olqZNaPCbj4HxiLGon+IJpc
Gh08eRHmlmMDYPlnMr8StiGRzB2IZvwtwbnnEsuyuv1bpNWHHRL9mbJpVclDQxQsmRIGFQmuNq50
xxkvvMYa0R9vO226h0HzMgrGpfkZZfzQOWwfZDT2exD/BdZ3bFg1jRP2Xo1SNcZfsV6GJxape7sL
t621T1CxpelTmb0Iri83Z4wBjMYLRYuVl4KKnywf3fCZ2YDzP1q0M+u3XDynI3vjBr+u4gVplU0+
TMEbIbcwNFUSE+rG8thhtxJ4Ndj59AOQVszEEXHByA2sHf7tsT9EwPmIu4gRnqA7/c1JoGZHtJ+5
d+vm99QdLwnqrgvy/Q59PUU6OZu4u8onP8OA953m3uOMy/9knrAMOpVHy8V9mNpaXMaZhQQ5vHgL
F/pdFWgZh13KJ9UxmgSgc9E5kJpwTrGezkCh5QDcc/5jE+MGTFGmR5CVR3PgHy/fJKAk76GKhX9m
iYPb2Dtp0KIdON5LSWxrSaibLzci/Fk2zXvZzXUDTDn4VmOLFjnusGmAeYqz+Gzs8/QPog2BqqAJ
Xga33Rs9Jh5I/zjE1BaaOAREW7ubZZwyyb97janLqZQj/v9W+9k77slgVoaZU1fYmj0s1rVwOjN9
E+bXbkH8tDzXirLn8joAi0jIYav0y66DRKU6yEsm8eaMITEkiBznW8zSZx45ctzaKQ5aaHwciExh
/ZjD5OGq+TEu0h2ie7g7LVBXurZJdJxI8dV6uLjQNxYEtwE4YtPioiRgLZUEF0cYUhGPQ9MoeVeO
/Ulaj9tsgvALLx5WNq1jSB0jVqO4ah+LEnc72HvMD0w+RAiR2BqoaPxYqqJH0awOHbez3lg7F9kX
06FhvLKYk/T66IvA38Y6aCQJ6peSaw4nVBKv+vYYunvzYOwrOQgBkXWvPN4ReyRmIanmbPHHdfRT
oBz4adn4lTDM9QjJWPcVuPP3d9NRKZH9Nkzu6HJ2AASPkGOUswtvXPScLGASEHISiYAVjXOEN4lM
+JxGPJa66jlscV+RMPTClFZl59y4GGzCFreEEhIC9fgFji4cb3gfm6F5QBAwKobq8m0h/E/fNe3A
G9dzX2OcDWlGDps1MR3QA6x+WCdLgU3ot5pTmglVcOLXJn8269O4fGNyHHZ+wCyYodCnGOJEgaYL
D0a4XJHssKn8EJgb5c3kSu01YnVGchvw7BLtdGjsrW2FN9LTYMDrfgefn2kWoitTntDeJIrjxBCV
WawQdIWeKC2Hba5i5Tcue8slljw8dtluzPKPUH3DjjIhTYpPXWJjh9lthdv7uEgB29MMPl9Cg6V1
YfZN79hr+Kya3xqbUKDY8O38MDW5L9xiH1pkNJBuYd9l/gU+Zbgjzp25N9dzEx0NqPxr1kLbCsbO
6EUhoXMB6SNcxpE7vxR8fVqChZ+qTls9w2PYL/F8yN3p35s75BM2pcWzTnIkXoCun0UFMD2mHvhS
WnF4TqMNS6x9mVIVXWPY2ZF5mGuv/ZNU5Mxzx2JPJ5pNBnkjdc/m4JElB21IEHSZPg0bksHU9EvD
HU8FU6NPnrRga2EBYtXNtezfO/ptTGVEjTTdqkLZJL0nWg4BYPKGgHSEJtzq+gsU1zoDW+WV1HBf
iLVrHtQXW+18weYjno9Jf28hNc+m5+TLbSnVk/3bDj2iHiZF7Pq7DUuwddiYrIKqV/0hN+G8dZx1
ljhA1nhy9+/RwFimCToPvEQrdOsI9sYAS9pS4F3JqpAi7v4r4rp+N7HvpNvGw3jbJBechS2UDmfB
nyBdiz7Rn+tVfBKk3U3sxEdmGjapDCyojLii6GGmFj3EEHuzR/CKGzzjIxvCX4stX5/adRUQiYiG
DpAQs4OBG5oWBgq0aC9NItYC0kVf3GfyPiUQAT/cj0NcCtdZf0lg57YTPRYg8vCx4DWA5YBUX/Q6
yky/oqmSPbutulvUhjMwQIzfRIF0prshTdtJVkLMcXU8+t3BjTeBC4vCSdwdhHej86SJbMV1BjIV
D0xzcHxm5VdiIZjzbBPH76cTZGN+oMnaYNgEkbnJmLPpZLADgby+9JjWExUKYIM+nI5HB/NrFrgQ
dMu1+ZMSNpBwBkY2njE6WagCpFlAmXNrfefg44iyH4sVBCjeaBdrlakgFQy1EiZz8kcIVxFQf5Vf
VecTYBVfnk1gZLeuVGmR8BRafiQww0KDPYoGfx+bSjFv7Ray84DFFDhi12HZ6c6etOsSCeJKDIdT
9wFiBjFmdI85ahNmJhVKL1S5tc0mSAWUkG8Vdwfr7EeYfvKcqeoKu5hqk1PNoh46XtltwjG/97Z9
musBygAubeiOimjXoNHCGllefzIXXH7Shi6ccK6N6xAFZBNlSJSCvStmA2u86OxSjVvDlxhayMeC
s1UA+YRMtSWEXF6nEVEvhT+EI5BPhHZq2MkPpLFHKzbwLSxBOTUEgAkmrLV/sCWzUgnrWC2oeM24
oeSl+gNrd/CnCSaCgVjaUbdygmxBXbAb8JTuipM/0X9m6u5wpZRqvnX11VTHkZ2qCs7dkEyhII4j
RB4dob4P9aegnU+mvHMYO+iwBxivRJlgL3fWOkT6GaAlTXzXnUf9bHAI0dfyJHR84nUz3QoNRa72
2wEXaVHFUhqfI+WToOVO3AqyEcBh+DxcsTHUGqRMAUOFubY0xZM/gQciasDkFTwghg3N/K3VvY0v
ipzmAKrY7dC9T3dwkIbsh3oa/ChircJRYdm3ylt3lWasK6Cb2TBn8h/BSEun70IK7cjshHwWnPAt
dtDmtg3ujb2xjXvsAoEz/v9MK61c5yyNYkZpXSZlrE5R+12V11bkD5dd6qpr/xjayZmQOhpKyOLb
BZd6sBPB9eGpcLm4UGQoTXBq0TrCzv/ViiM2pRjzmFgzXC1txerOFjPUGB+2OqjUdv7rYiUlOHK8
J030Llx65n6nuCMzuoN6LDz0gb0X5nwVHemKoOMlSUhg4ex0slC5IKHJhN/8KvDPQNWeWhfM6xLa
YicvAEgcKQOpBZrLYKbg/zXeWiC7Pu48114wCf+0Dun0FbtvlYsakK1e8xzbjZ8HYj8UlyTjJXDL
28w6lumjj/DsxuW9guXOjIj/GWwFD7MMZgZYmRqiRubxiq0dBv7zjLaecQdFXHtNiVxBThUQFdfs
AtazFKCSwzcG/sLSgxg4QKPgLzslnBW5kgMM0aI12KTAnCHSq6NGDw3Q4VJSMcpYdwX7aPfVjd/k
lk1A26zYTLH34zTEWCt3zAUQF8M/HabHAO1y6DS7Q6vtAv2AecOqPNfBo3ZOdlRfJXQLGUwNkcvy
XoMz6qg6gu4lJRjHrrYurXo44R+1DecDxBKGqbLumU5qyMbc3cAoxOCQDzdm32CcsqjzlW/U+G+M
4lNlYZHRHmyGPeywS7PHStcDu9vAmfBqPgx7po2yCo98gSvgxs2yBwbcI8o86J6+w6vfU1Z0usgy
HMrKangSr/gXTMN6O7zw7oX5of8Sv7xALRZKF+6Q2deu2Vn7CxV3G94hM+6yfXDmi/Exofe7beBH
6+WtPqOIuGHvejR37Tn3EfP/NJgHcopAZffT3jy1n8pb/cnaH7OFVbsfzgg31uw9X5wP8z4/Wc/i
uX+HFh+7HAhIfz6hFbNxJe6gmImihFbj6QB7P2AgRox7CVo4D4FIV62V/Jhofjseg/hULhb+MQEX
Ou1z8STGZ2nmaIXA0wwhXEQK3anNlKVatMHOhYmHa/LDBtCay5dwfObnBdkHugGStNLIIxo6y39q
7Vdv7gZjZcJ2ZQUlIX/Hsbx/t66pX3vscPAJXek34wldkQdH2MNW3WND4LXvMEz+2htrH20hS2zY
63pQXlZwwzYE356da/W2SFD+VqNl1qOPcMR3cltGWM1syfQwKw8wne35S1Kh7FtBWFmGtfHIPtpL
dTVeB2ujYbM+H8sc+vUuIqCqgCPugYyZAvKEh0AUVdbom4SAP8LgpI1b3LghFBWQI7xy9V2vI6/w
kLOvsLZfYeq2CgklZBhl6lrxX6YW72+vx5WLZwdrDfB+y5tixtxofnnnBTt01/oyP7KX5Or+Iewu
xApRrPovaJz63rqwi2Mdkj+J4+DT/VSf/KLQ1m0FrQuTL6yN5FX9Lg7VzfypPsV37nGyv6ObdeHU
waOTwCe+a9haSeIglDBsajgTnlvuzXLvljsbG1DSp0L273RTa/1ieOFe99sTq4AaB59tGB6r8AZb
dSG9JcdRFibVPrG2bb4tSj/W0V0wUnm4H7XZqQ0vQ3Uc1KdAOdfGSW0hBu814Vck62Ynh/6ZbpP0
scgvtH3b7WZZ+SQMjlfML62q5fpzvkamudXOgNroaBQanG6Nkz4LT0DJGvLTQqbXKv4Lp4VR2XhX
T2XodTcswH/6N+vi7uiflif1U73bJ/uvRPafjO942UYLliEQvBm0GpZnwKpRsx8h40Bp10mDNDO+
+NVw7F/t7/iTeYgF5TtiSBp60quwhvkkTekqrkj4vflIYzXuZg+2c7uFvbhpPYIbUenskYgO+ABT
n7E0/aqnIyHPe4I0Nq/z9u2LJt17xykSCGWDxlo92gBU8G59LCLjlbOCyqKvsWS98GKqD+u3eYUW
eLeUr+C93hd3iL2QbZB7bPRbfavQ9bZ4jZ1gmTzGc/ioPwYG9S2iRuRvV5vOKFlFu9S3f6Emejqo
z1vvV3uTgJhNuWsPeIb9LtiA06rqgfFZXqJz4G6Mz2CTgm5taLH64ZfV99rZRCSrRMnViqBTaLTk
qOxgq8k8PanBKqjChKhuQWEy1jsmW9geuUE6ofZjx4ZCYVVQP4Cb2jDaI9OduaGyETPAlVR+jKhW
3Qf0YBwOJeQkb6F6+JPFdDWYpdd1KDt926R7mJk+n8d575r3YPGNiFWb+Vwsz23yNEwvGXnlLW5m
QUYLNl7mdtewGqy2Q3dlyMaWlUEVgbIEqtujNG8vryOVn5cBXiMtVXHU7Q85AbXg0uNv2hqHYHJP
KQHf9GN60u6L7m4jrwQ8lkhO8QUaSBcbTZiYvszqxrHre0RLohalxz2NH4YwI38eIHZ+B/FbI96E
+OqQWMOSAR5YRWBJmOFvVVR70rLPtUisYvELxD4ZMUbQP6pktpKWRpupuoe4862owv4d4wPHZ2GO
WFdA26IJV/rUg8UD2M7f2tbqWbbI0uWZ9rKnkx10YimI22nZJDOPtfUb/3/0naAmR8axuL9JSTul
Ql7clfvVQ0/sTpCd3avN729eyaLFhwdzWBaNqGNWDfBUz4HscQurkluNCLgCB9E9QfxT/lcOCXbD
tuwaJH/kMkH2inn6t2dFhcBaAe7WCckLnjsuIswq2r0bx+f8OiHXlbTGqALfif5qyo69C3DmZmgF
6U2/GQIKcGwNyBz/yvWAh5QermdSSnlKbEOVnn0WAAXlckI7F6Y4n/KF4Vsy9xBdMt9hkpGjCSxK
mrZ6xvQezm5meBw2h9gmMnpYE6BpSI6G0xMrwtnPUHHhRYgZJo2tCs0rrhXeXij7mAO48KbAdKaI
Rie+W53kwZ5ZS0ey4iqEYyAFZQ0BlVrU6pWMOOHgTmkd5E7DI4OpYfdgmzLeId0TOWF3eAyf3fDd
gFsdinO1XCxUG+lEwLDyqqnaXgaQAXKTDmx5tpVsBdz2oLwIUuyNdS/2wB3LsPBsQWvfbETIg+Xu
3O6fYrJG/U4wCL/K2EItSH8A8MbWwwVlBUwnqq+lY7+Jj1ryVJ/lowqNt+6baQ5igM4utKvYz+BT
Y2Gwo/wGrGmYCBkwG9IqXoGpXRyu0oFVuLW2BhIAmJZ5OWARM1AQPUj16Bh/7x1TihmwOMPdKYF4
xMngfABAJYj2LbzsirtcAU3zfWrDHcjrYP9yi44Cge7AP2r8SfgK+5x0EHXVNS/VEPvlpQStMJMv
ob2j88T7GkkumdyK+dTziC3j1mK/KbVPxIXMyFpcF3NEhjv6Z4Led8Jun0OWGVDI5z8huG2evLty
GwjreJPrtxEqe/gcwuQFpm8eI9dPlfVEYV8q03eyP//kPGGxMXDmRsYKNQM0LQwTdK0g09l3S47G
GO2N+SnO/2ovWgNxba8T1pueFQBqdXZ87Gta65r1zxk4N4RlafBmEkxB06qvcZMRds8Kd1XeLb4n
zB5WKbDnUPKqDxPrpmMyMncKoF8S/yhPCaeZaXSgEZ6hGeTTHn+IjFFLnkfZTeu8moZfwrsyS5aJ
DTQlzKDj8tD0zTOpZscZwa+9KEcYnJ7UAeZ9spH/ty7NXT+nZjtzAtzBfHKg6zflL44uWVLQPIFl
o0V6oA0D0/sm9WEVAUTUNKmsDBdSv5LjXMRslHEALD7a4A1BURA+lQZ2LvX3qKHkrbq1pihXWH2Y
oKlQ4ZbTbIKRwZ2NNziJ9DWsAgQt4E5RSsGM8FHI7wM6ienI8ZLwKMJ+9iU4sUDGsKB4N4d4Zk+o
Ql6ZbnDH+biUgQZwvzA/C16ujFyIdD8np8G9dHhU9/pvzLI3UMlwN75TEAhNiX0spId+2zFq6ZhA
Gxht6BUeg4m9bQxzDdxP1SF4jxVxeIH0spHhQg5CnrIkcIUvQyIL2E4RBWpEl65goGBFtqQMW9Vz
m6p8ZIX39AIlgPUj9rnFceJaJcYKcGlJ+doA/jmaC29kwH8KC/uT8M7Ix8bTatj2Z9MJLgbFQ2Ue
kIXJxC1Ppsn9S1AUX4oDV8iK9g4/dpxhieEH0y66t2BHWDf8ruayFSoASl2t+LhueFM7snD3Y6+g
LAX+1qovYbHA5+uK2cDGuygG5Ddeq17dEn7ow1eRy3lZZyNw8wE1NzeTxQAGMD87X2wzBJC5Ft9i
Er2iL/kFsqRyAKpMiJlE2c74BovoqbPb+8L3TcPUwrgu2sUr4rv0FCKc3PmTLlw854T8KiJBe92W
2aOkHCuHNoFw1434s5Id90vKZ9rif9w6R7MvN+3AuDt/5vjvu4KQFrFxxt5z0ta3dJIDwn8uufr8
3fBbyPG1iLZhy1bb1PmCweW44SVQHoyXkEYtg0wyNsVRaofMpdiNDtsJzTfZC2bsW0LX5qtJjkv8
Kw0azT/442GuyiwJQGRHuF4JWj+6qKrXMHsI/RpPh5utm+uRAPRcm1g2fozdX20pcOmDpewCNYHM
0n9hkbVq2V7rtCQKgTCNqHf5opxxWE9qTOMo090BPOUfPaifDhoReVwjfHbNAWfeWdP70lhPliBL
i9NG8ki4CmkfS3vaNei9JIo3Oqxeq21b5AREfBnUmoxNMtbTE191bGFV3JGFQiQ4ggzId0/KZaxe
sSzjfsXHQz+YEP4EGZ1Baa6LxPhnX1fRXEs+apW+yb+751dIAC7V4U0sBKXoa4E8ExaZWqfkq5Dv
3Du7qmJKBNcZBaNMGUHufu5Qg2LMZtA7Ri58yPTZ3Dh56C294dnwvFIHGQSc7ywZt3qbktedb9wi
eomvXY3xL0YcGINXzsPmiZbTY+wjwoUwmYOcBB0QKF9akUgjrSxFZqEaKDS+XG0rYB3XIy8qoVrG
DMYA39WMxYofyieMVwvEaBs6cG4QohXB451f+ZvPydwjPPkKmh8wjD60XhWLNI6ywHUs9KvwUxUR
+wOCHNFz5FODj291EBqdOq4xY0jvf+nUn8z+rJ3HaH6TWYJEpPMs97XCpUmxogukL5fkU5fvpWd7
StYGlsBbnGwC1jCdqlKIo60VfNf5n4WWx8ifhTTCan7mCcMtfsWYSloAoqCy80OWk0QWoDSla5qr
a2YATkU8Uhx5X+VbX6cAwfNZmfBtq0j5StIfbWYli2tpMNPY8dgIRVzBGE3xeod516JPQazbVzhN
gBFpQPVy1AWhixZjExo3R/0c5l+C57dqVxCMwdSE95x8x0EiobLqJNjrVYbK/97hMmspfxpNeU0Y
bSvMiBBVHBZGRPJyxuovxwbTRwHTKqRMPgyn3oLSciW7JtgFjvxjLRChszcvbznBd6Z9FoVzG7hD
zFxcY1oXrTg7Ea2s9SpkFK9U7KCqSkW5t6Dr8t5xVnFwCOg9TXerYsOA/Zmn2O2ujhhiYes4ABCT
/TQih7WaH3tskNvhsBoUf5oNsSMo9+E569YOKv5Fbv7q+N6bqWcTY2uULKasbBM7I2eNDMwQjwQJ
7aT+FDdkGUlaDyYEXdLhj0hjPu2NWmeCgXOvYZL3Kf2ZWOG4rgD5w+0IiXRfHVK6brifhANwYa1r
P6/uGbJZHsACGl5DgJGkDdotjcRyhWx06DKhe48X/aCi58q6nmoX7Bbyn5Lgs0CJPaErHKSjGJyp
FJm1qvXPDYtVzXhP0B7w7Mldo/RMAxvd0HrCIyPnQmfWwDEF8vkBqTFnz+ZbZGvLrW4lIJ6ggEK3
YP5pmEPRIYTQMiAgYBVe4HgEOUeGmZTRbYKyT+cbaKSqikPbj9c2V8iJIQzdPOd81S3LjfzLAkOI
4Q0ly3jqKGZRoEKGclmEDBQ7ukBYGnJ9Re45uvUYjwz+QFYk95CR6yZ/dbUlkJTJ+ytNvxykl5jY
jbrJ0pybiKMy2DARhh2/lhrdYWgserflI6QhpXKaUI3jWJV8k+pN74JRka17EMJM+mUmSVmIDLLx
lqniuw8PLNrW9vBIqNKo653S8jWd4ohfrRXtXANM0dlWePNbavreMtE1zXcLogJXryVjZPm1uZ+H
4StQK791v9iv0jGNYYE2/puA0hzuYWx/zubfWInAvaD6zKR5AQpNBcFTdEDGWp3HVQxc1veuV3UV
7oH8OcthOwEv/x3wpG9hb82sL3oqP0pAZZL0036nF9nOruddISZI/Zmfwqiwq+gH95vBvtnOZ9zf
0w4W9OCZen2W1wQHkK9OrRGf81tqSCoCWJ4wyubqy1TxPjRZNYKd10OLw3W5lhdVycEpCHqe5uyo
ADLwEF1JjSVMnv2MM2Ac+0jwiQL6dss3hGw1GWElvYUsXLySmjFe57z38uQ75rqD/NtoOExBBmzb
j7CjArrt05QD/iSHuSVfKn2E8U0SS+UxUUN25/z3kBUYlcnmPeG76g0VQehZB7+g4UhN1tfBK6Hg
PkZNG7LqUqRNZmtj4c/QlzUHUZGBVhTwvTEvYNa1ECIJxEDJLE4YrFH7+LPWlzoudliyBhS99czF
P8JAe7IbFBxqc7F002+crd5EFxEoe/ZADUxtybmXee3jw2ExNte/AchmF+Mw0mj7ABKgzao+EVtt
6UlRYpSHRMuKe6Ol36K6GNNdxjVihKjqhk/FhVv3gCSVNusmnr1qaLc6ocIi4a40xV5SfciZJAGN
2GrMht4xargIuFGq8lOQO97EdwAeabUF75uvOuQHynPRG7jpkqxtBL8j02CXR5+ZijkpG0PI8VMe
bQeKG9eXw0JJxd9uQB6FPxiGuez1JntAOySAWLAVaBFo8L/RqsFhJPRqMzjaU0QJAwqv2JfZIIPc
lwFqSjz9mQ2CyqGX3WDuiTUYOxkjOs2MCmmfbiqWFA1LMnNiYQHWVVjfoJRJvp6ojEWOuU5x76w3
4y2h2gma+RCUV02JCx2DfYkklXf+O2OJ0wpzjck2M9a/X9kYMWOwGNeqBGMQutiUrASzOERsRTP9
oQf4khECImNWiFscokOBmUqEBBYtiCrohZHd8DIvNTtxMN1GdY5xbuITpsRPEXh+gCMeZHHx2pf2
jckvJ70NKR9O5NNCTVnMJzdR8I1K/gxZ+HYqu+QeF+DD46R+qAzRU1BA8IICX6ZHK1cP+JNVHLN/
l0wYsjEA2fBCOl+kr9QFNm66VBTgE9z39wJHSkLS/h0LeUQiwBIa2ITTH4lDA4FTsvRkvyIZpo16
kMNBl0X0F052HJt3hAlwUf+KFjPXhgkRL5FTYBMkp6Gpbi1GyfwQjsomq6FOWBtCnbEgKBmd2zOc
2kmQcafjqwKPBrMQB5tl+DA4XPttxa5fGSwgrQZgKTKHZ0IIjn0OBFUVguNiVC+p+WdUWCpnTUe/
nSyeMu9pUT6Mpj6HIWnueG3rCWBFiFUqjYG4yT6LRywvDD1QEF6/RbazD+qb5fzmTMI9YSFsqscZ
FZW4pvZnTlvFwUOsRYJQXfkT4Qmd8VJDVrDK8sod2wJL8/ZqbrdDn76XFNxp+ahTQl8K3GpT3q8n
NqwJGlfI/icae6fxS/sM/FghQOQSoNIPxgDUxXimIAfCnY2eK5g6CXA4vfClHyk/drF7kpPJTLFZ
QOInm48Gakx2NxaB5QRol9ktt15DVkM62Bx9GrZNpwAjhBi6jSySlRpvZTKfjuXQUE1XMz7L3ws/
in1aGXtjHHdhXsIGvWQh9x7c6hweF5kVm4m22QqJ6GQlEkLlZWNMsrDcPOqgoukjZzqhIW3tiPgV
4O2G2QEPLFj1Y2Ov0XCBvZAd6DBG0NGlkK0KQyHVnJmGogVIUOXHnJavdZN3k+Wc5BxH0uoOc4OJ
A+7kyVWlKcWBSssearIj1TBGldNJpghntsqfFK6JyiWMHTcYpnI8ayFTJOzKySbfDdqnZHISmYVh
A7u/iX2iguYOeiF8L+0zxFYJaupePvtECgxRw9TuVyyAg7VuDaXO5K1BX3JA7dMTKhJOT+DerVEd
4079k+UD3NGHgasytZIi4Ik+JvED1/V/oZ/EJJKSypbPHTFlLSHcFoe2c1gKDGu3eLKFDHYX/8oX
xQT3m3WRB8eq3ZfqbrAPhnUdqgYLoZ+0Gjz8VUCWLbyAt9nMVq0LdxmOGNJHikFPaa/8yx0Cb+yL
YwOKRL2U5NcQ2TsOsSk6MN7+mBHBwjyGQQqkfDU8ZBFOgFWxL2qZaYOaCowugPAJNeZy0ykwCW0r
KswJepRV/UnxblMQzqGv6J8tiH0z9SO0OdZoqauvurzxqstJZIGNj7XRHr1KRRzxQHCoPZ9k4gS0
hIGFXm16WhKtq1zzq2ZAKdhSgy85JZj+QHrjzCUqA5YKOYbgAUkxBKHzT9i0PL/D8g1xDHDG3Yaj
DmeKjG1wRl7+jF+0sNiS4Egy2CTfMDBUzs1lETjV0NlkWAveOhFIccRayO8Uck0Nd2UNjywDo2PR
PWBHfNKahGdMEhj8Ejg1Iv6dVAZzHpclhyMDOjlREQprWfmi8tKkktOCYAnUULAmgDkpa6dsZVmT
qAAafDAFWVHc7j8yuARR8JI94cExNg/FOkhVAoQcebuZDtsv+Kfl4g82dq3YElbTAx3AltZZYoR8
VHeCjY0tBqQHDqDC63cXFlw7mEjZwvsmDJwUISYkRCey0OFiLhLWF07sLbgAge0Gw4agJNq9YKHj
iO5ufsPDiqO5SswGAyrIHzC9dVHeuuYY+rQzBhldoIk9m73xPWmRa+mkd5OgE/P0AkqC6/c51GvO
qkBeLpVwXZ37SQCDp8C4Pv4nTcOHgghdnAerxZdmMYnVkYHHOMDpcOPAkwNSi7zJld6MZO+BRFed
sh2HYq1jepaBSHTlL6JC+ThZ3ZxLi1IA4NPQWTugl8U6TrujimXdAgQFcEfhkKiKdeh7PM5nfBUb
Aw9k1pXAcGrXPsnbUZbJjB4xm14L2pYEzNWmueH7FNay6abvavyVGjCYPTZgn7SRinJNCrw8gcR9
EcZmAjdj+EbPsDifAkcbl44x6B2/WYY96KTzRp3YRfM3XW6nMFSYMGOgrkrDDOO8ON/KhCqvIAHG
zKhoW0CDTv+Spk9ctp4dChn2sC2plgmeENMv54jvLdSdUwOq11bNIWWILShdHb9Q0Opb9J4jUIEh
zjGdXHTnAn/lpW85zGCe8neUj0E2cD1sWvpZCbOkFRwzeCryWNO9SQZ8ZrabYa6fQs2ggEBPAA9r
mm3By2xTHiNwBnJBqCt0xHOALToj/QCm3vwIgxMEux9xJJijnBv6cJtoYEZ85XH5Uy4KLl0K9nls
jIeS7t+EnmzK6DowNfAlpELy2AmMM3mAdXOOBlT18A4mck6OAwhQ6r6RoAR9Zdl2k+MrAzw3Rf5t
Lm0o/+EwvS41a+kAC+3pgjjbSwX5A5N7TNH21qK5ZDSjDjefjARlbOIRqWOLTOubdjQqUPLxomhq
zz56PoJryIcWophiiPdkv15H4z2JqrMRfkdBfMQCjKdvnkyC0f+hK4y+gXYVNuxYuVZrMaIhgI49
asBHM4MvyfsJ45c+VrfM+lJvNAAH0bWMPOi23s041QUydfUjDBCWuYmv2COmSOFKid9khi7Ou1k0
UogVnFtRGnK9ssyUrPgyS/5dZMzp8peT0tZJWZ5zmePQs4XCfFJn9J/2C4LpGQaw1o0Ew+SreUEo
nD/Lu1lOZO4XfFNUSM8xeKLgIqDQSv8IpkskWeeFfBYLgYJ8UCh9R8jXOV1fmBdk54JKTtWztLNS
iTyzcXFQfYd5hh86UIe6z8r8knOevLMSU/fZnC5s/R3YTHn1Y2M50fUmeupppzYHR1roxOdoZieY
O1s3sy6z1BJTDHQ0SwkzDfLcObdfq2SEMyG9RnHuZxRikTuKHTBu1tV7s8YVxcHWuONFa8NTJj6W
GvMgyHcTDXvewZyuscmX9Cot2QFGIiYqCORxV+CbW6uED0W033LTXZma/Vr3n/Ljy1kuoHGecvSh
jFhjTMppqaOGvdsuTVw8budJ9eXJNZHWO8eOBh53wGf4FkgP4RQX5Uno46bMLh1z84jdqZpLY1Gk
gNmEl0/bvc5ZwWiHZwrpXhNiL4yGkuU1EZ+FBpcdXCYrHdSpA5JH+jMIOtE1jqQU60OO4f+6XeOO
3YWfAwdZvb6uKmBzdeaKUzwqZew+ZPl3Ac+iyl1pM/8ubhhHUwe+9EXf6yoRuI2n1/VOVeJXkTln
c8yO8zxRhMFUxGOeF8+C/GSBlkuLEVznWQWmXlkydgA8myUJ5zAXdLGe2dfjrY1h0amBNCehuKR2
b1IjS6nsDIwrxIPtrqWIg3CYr+nAbYDyYaQmWnKtrrPJ7Uk2bjn38wqsVuT3gC8QExHZxjbBh9GX
/y4RuzZeeP7Ehj/GyOXyJ3KYXQtNGfXRQodvFn+W5KUr9iKbnuJu3kj2pZO/NghtpP2POpiPEjZN
ujVZrSa4to7MuSXXFLEZE4g1h1YqJvCjiqjbctpM7Ow0I/BuWeSavGbyimot2WXnXpL+ck4rgdfj
QLP+YKqQ/QVXVQ28YRpEliJ+Nm0214Q0ok2kCxRlcInpzOQzUGzZPZGlgAuf4oKSrYzuexrEhvBb
2Q2ZMANGhXvW7v2wgYEGZ9yEM6F+CpwuKl356cLuEEQjaHn8P5LOY7lxJYmiX4QIeLMlQTgaeUNt
EDJNeG+Jr59TbxYz3a8lUSRQqMq8ec3PlmHdzLDVkh/EczPVncfELVcxjjFJH2UiL96cONoFSVgc
+iyWGeq0cNwXGNx2dxDwFgCzD7HKrHMRsWy4PAG9bg6Ji8CfIJUmuJ5iMDObQDrtjwEvl66zz4CJ
dC8e+cWClCiE+o1vYe43qYilyahiF+rN6WAhkU5imb6OmT9R5M5dFHEDTwP7GOqqkW9P4QybcmAi
D1hZJalRhMz5N95lu9AOkyk0z48THBknP7dcwtrBv35tQtSuQo+F9JN3aM2BrpEBy6Mm2AjjqUak
d8aE5KjBinXwJxeGBNiA+6A2OCbHn7qQag8yRzfXEQluXo64hX5XxURkDz9P/cXhsugdU5h/+ByX
oLgKBktFjnoK+GngZGL+Qis+IffdmoXqFl5o94uByKXAmc4mh1YDny9pp5ZFBcGPIztRHmf4DbID
AdOyM08DMpVyDhS2YmevKyLskXNw/CrKNUrGa0pP5rTLXuzec/dP8NVBrcRZkXVU3mWfBWbOQ4Ht
4EsikRKjeGUMcJgKBmVxE/qgTKtxPiDd5FxAlsc9hAKXkLT0Now5IDhbJwJVcbZl0slpzqJEkPqC
0fE7SB/Fj6hxNS2YUZRg9KJbgQxjhOXd5gNCGB7VOxP/8ZszCx98SWrOjlE8JzZJZsRJGkLoIKoH
DgVXDAUmyjWbD8T4JJZJryug2FKopVITylDlRf1SzUPAc8jwhw2vTFznUCR/5gzcI7dPJLPrqPT6
BM9hhaBTSk8IEku94pD21TQKAB9+wWddyV19ugq6uTgFoFqlbWDii9TQ9Yl3bQMdpngLDPjZpOzC
rBfO2ue0rV1jxmAL41aUBSxCgdA42GIp4ujlfzmRYFlucPeIuxvrj6r+op1CyMDRdTFBU8WMfdmu
Yh6vsPtNm+PqI6SuhYYAS1RZgzXhShrkqzGGKwz3my62gVZvYD4P3XiKtweOHBEdqK0EUaGUGEwa
yHuMpjcN1AlJExYHurSGKtWOnHZwoBufgTYQuNVuRxwln8aqwjxhgV9ixR+NrH0NsXOzrLF1m8+M
bZ5KQLRFBhvl9tkjJkXZj6l9kMQSQAxXdbElry9Am+dj39BhQaapntdjR6UlWAEOMLcyWu8SH9YA
+3NQq+16SY8KtLB6uvxs+M6UjMGBMqe9ouEv5fwkCsFNc+euifwilFziukNizNPbnBJaSjRqrgyu
0lC7gGCkCgp81OQY4pVwrNbHmiaK89Blx3n5b77k5P91DElOY5vjV085DXAEJUXsetMU+7bmYIBr
oYpBf9EfBIrZNAx9OdPE34U0r7e59xhSYjug5wBXzl/6Mi2lm1q4Aw0/yFmfuFBbIh/Ea1sZE1yC
tRJQRTU+83TYQI79it2BeRY6RIBgGVxg637Y5iA+cvw6BSKQHqqRBcryvrTj6f/bRjXg/pFP6HXQ
9mO+YOCeXb9tLCQLBp2o6jjmHI2AhTUQAw6HKnNJdXeDA8Jo0651dxlH15A2byWSx2IwJePA2/K1
JQaWmH/x6oPOgZ8x6ZwlKtw7dezWopm06R6+ltEOEDenYM0OwRYiYjkfk6hvYjeFMyruvICGY6yy
tQ47KQ5LMai1VRyXMDqdVXWfpZceXarF0Z/RSzF/XwjJ7UecITiZoGREterhnwu1eIr0yUb6kR+t
/kUnIltlCFnqqS+Kr4QvTeiexUxIGHBIdOIwGmEfOVgu3l3wpd1s/EwDJkbyBCJlqyHjNnGqJ5pz
BJEcUuuIocbSjfuRPEqBw4kZEz0TrVcOdLFIWYTESCukA6pcGun/FgSnuygiBXgkjCPtaYpS1a8N
9q1hfFrU+TAo9NvaGAlLezH7AwVcFsjsXRsyo1n1/x/rK8QZSb9xtqhIoQ3sdBJ0eyJwDKFiBbaZ
LdZus2PyUdgCBu2oK86naJYn44dt3Ry4K1Qg1CRIad7J9e0Er8lbEV/GSEayG9F+SwmBbHjD4Wxb
P5jOyBtwOy9bWywZcvO8e5weFq77YFkEwIGZ/CVEls7prmeaUS+fKpkuRveQViaKKOwJaOELAxBk
KwOAnI6Po4BJaFCEq3X9MrvGtX+qMtnXjJ83ixBGQNCmeVs0ky6jVb4sJHPbijZuoTRikWuePimc
JPjWsKMtkJSzpYr0RD/QBdzHR9HdjxXwlx1kkGDs1gJVh0PRDV4qZxdmUjaLngZx0RZXJ2Bh8GDo
yM23nSMxxqV+YH/kYYBcV9dkBzYrws79SN+PJ9Y+jc0jPcJhtb/WYjoqGmpRnAjwIcYMDX74zYBq
X6RQyTTsILofg0IB7mGqqa74kCa8x07iMaJpvzOfY8OTAGqabd4NuCmQP7xr5vKYDnY4AQ4Sd1ST
y1fb1Suk13pSggVJeM24zxkIXHKNAWZ07FcwYXDPRVNBfAYraMRvwmrWY2pAcxneLM7x+B7xFK6M
LhP4sNyIRlZOVJfYVjZ5CdzKaJbxkABuVeQHjMfhFHeS6WrAEypTgiZ/IX4Nw/H1v3OC3XCjwU6Q
pKYsCNnENuN+KfJ7CD3VqyzSkNmu2Ilapi+DIz+WG4aKOux4A2rI6LcoBksvS0pooLTcMAqw02Bm
Z/EsYWcKBMT4WQL26cFfICXO9+dWyF9tSizOeUtSXVObT1sJRc/A2xLV3AQ31iY6MYmN/TRbXsvo
ZkaLtjrTw8CIL5Olw0ru58jgyVLU11m5CgRhanPPZCoyOQoqoS9xYrDM2S8R0z7Fleayit545Kbi
Q2o/QSsGE+pv1/4N2pNNTSPl5HhZPfUIJyc6Rep1SFKiqUeGJYoOsUw79n/utTjT+AODfCZyRw3j
sGRG3oG6jUuSJrWbFWF9RwEEktS3BitOgXYmPEcMjGublpKa5BETUYLJ7IumIocdbXE2bJAbGmyi
47nzFafH+4VfPxKuY9eeXd3fbKaxrNMKvM0hAILTt9LJ7/62tIcc5xHUmqWMC5qXWb9SgzjGeUzg
vf4XusO7F5ClzRD+v7Eo90bssSyhaUEesiGNuD9KhhIoySmmhBdlWF98OQi/sF9fPlZ9Q5IIxXly
wpQusrkssMrx+98wCTHA6QY89mMMcEurPY7OFf+CYGgLWvcUfKPb1I9GQHOKfElKfAbMmvX3FWuB
014MkOwcwNceMfmhlZIXbJJUF99ZbI+KSMj+uHFC6su5eY8xMsqQoWrvYl9i/u2lEui/KMRpG9oP
/tav/4oJG0kHZ2RjvKwQLQzZRqczP0nTn7FimKTAXRGRNfCicv1Dgz2i139yejCwtKUmMLEP0kmY
b29AmWPbhAX4V0ZkRYNPcxl/bcxOCpLbLbwQJaTSQvhJVuN5aMPMMY8N03MBr5SIMYXlDnbqh5kh
C0tRQjXSks4jojZjhSYlviqK6ktdtGiztyyHfr6sXXzUQQr6mYpT+F3DPc5fRNXdK+nuv0e5CEbn
DY6FlzLpzy0BAlLjewqErP/K3GI4Kh3bCDh9RVepDuNDn24PDG5NChyqEBnucUXIQMeMLJIUDQMR
RjRWfW7hpN83i32mAnCLKDaYuopZEFOSGQ+UHLM9QzsIIzoBSEDhuMjQE7AL22hGpAqpqppEwhOX
54YnH65yytEryYiOzQjWFv/O4dskzYuiDpzcow+CSDeq82ky7VuMati0nQKamvI90QtBcYc10dDN
Vf/Ngxa46B3hSAyxWcWqsx50kyy17JDRA1TK/aUqEtKk32EGzCuZLkivs6dc3NH0KO6GAqg7Qq6P
J6iB1UlUuAw/Z2kiE+F9BJ8WS21waKAfc7Hn0tzJzb/kGaa7cGwhI/yBnnNNcGCYfYWnZ85ONPWH
Hux1XPBXQ7qNatV8W3EtBKQry7dlww6IVO7x7sUcEDYPmHzUfRWnV1yUqOUWJjRPEBYPBHXu8HRr
bgZvS5QvCxMIEV0goOg43z4qUmjZalTlP5FlZ9mHrD7FRDfX2hymfRfJCqVxzlHqeM2yipbKAMSl
B6eMp3gVtba4GF2Na0FvB+K1E7hnSvshKmFZ6w9i4CFRAfoQdIXtuUYLmKblYUQLuz4nIzphHJz+
O7eNt4KnUMTl9D9sibaih8INewU64Br1+ejB/wdOy7XLAkN2mw1PgPsrW+F0kGivRFHCd2KhHx+t
5GFIfgoZDA/Rt/HaN+Kt5D+6hWMMVdcwG6jOeFvbm9DCiyER+Lc5Kj6WMSA9YjwkSnXNIMEkaaG1
/Oio8zkejoIjIg7QojOO2JVN2BiLxWmCdEz+tPlsJ8KgQ2M8c2fMl4Pc2u9G/26AEooGepL/JgcK
VR5THDF4a145HRxelIWeNv9M7Rfvq0r+6Vd9B+wlHgdxDIuxw7BtAQ0sLHTO0XiUWLHTUQACrJ6a
2aHY5FfNCBRBrOGww7tGGJ3p8nyJGwZioLIK9PM0/hZPfwIwJcjrVHZ3pi+ZdvcqGZTQYjpVVZ9N
Z5wEEpwUMd6Ya8DEf1rs051eaYf5opE/xM0TQVHNauI224Vl9jz3zQkuq7vR9E6G5EsV+zEsCLBW
DtJuxkKHDeNeZBEWN2gNdXbzeOfQc0+yFs6oU8UgYjBoCdqGzpqMbSg/ycTYad7j/wfqwhXfZjit
CbY5FKYyoDY6ZpfpNMj/a8ysusa5hcW52tXekjGBhlScM4Y0+LSKNQnSYZokPmY5AmkqOC55gyic
BP6wTqgAqqNuQG/RmagCNyuq9WhuVrA23tZ9yhgLM4JAXFDhSldxyTNoMg6WCJK2IPspwS7hmyCm
EQMZB3m2tjJHI9k+yj5Nj0wMJIYHIfU51OgmXppTEZLT8Ihuad6xAeFG+yO9MrojfYyxD/Zf0gu6
uVf700F6FujeU74fjuze5RmG1pv+M79Vx/VhvFovnXOh5pftfX7tjUP1ncfnDXG2h7zKwQJg/0Dm
OVFHKZRiOEc44JjHqYhw1gI/1iKmHhpO8yQjNcdhC2BubiV2dxyGiCZ3BhIwVg46m902ElR3lN9l
VBuQ/99JGhqaByyx1u/yQlE+Pij3X64NBISyDUrI2QFcx+qLgRx1g+NgMA4aioiUfJNIP0A/YJ4v
p6H1g4L7tTtPT0owHje4e4FaPCpUUNwLCPx6YDMD0l+69tTVP5tKx/Go8ZCCyMHOfdGotZv1XCdo
CS4sWrqPFONBZ69uT2N64g0t00NJMfsO2icy3HbP81HzSVxjz9xDwMAThaCo6gy9GMzA41+qZa9R
SLNr7rvcRwfV4lNRejS2d0INdnFLInwkFW62egoic9lbNIxIcDg6QLgz+1frfmgmQuqP1tvdoGo4
tD8Z+sLcghuCmlDxYObUmKgS7IZbZu4aLiA2bT4MPPPa1WET6F+0WwnaSgxscGh9t+VgAP6Yd+Th
nsv4aMgYs1y6mJwGPBEungbxg6lP/trNi2vpD7YOekvoh0seavM2br/6PWrYRnpokhmPl/Ggv6Uv
Ev2X8N3ZU67ekz38pZxY6cP6Jyv2y/BBMGSDH5mrExsUEdXzjnnDUB/wwmHwzYAMPXNH1hyTL7d8
ADi65jEcFPyD5/ILd2WsatRv3o7Zh6ZCcCkYBbqiiWEHA4tiZfjdezbw1U7RwmY+c5PF36nP/qAF
0aLfQWjfwXOasx0ieS7Qdu66k4JH9n7yGRolvvU1oV5NoSXZbpIebC/+IOiv8TjQm2B8wjiVB09Y
SkLNCZQIlwet8Mvur750oACDJ1musgXVxF35zir05D5k1J5hLYxi65hsHyqzBtqqlJdXLjAjDdXH
sWmJv037zvSSTIQStO6jmen2fxuU+EVICQU7g5YNmFJBp+9iTDOdeNGFJJZLvB7t+EzDTwbsEODW
Ujnsosc7yihlZEkbv2bi9pDpJ8iy06l8Hv5Q0RJhgEYHdxNEdnuZh/WiEM9ASbmvf1J28bCtgjvP
h5t80sdSdflDoL1Ox+21upAA+Kfpbh6V+OYDC+Oq2BC5ec6kKJcOeREw5Jv8+bEQEhf17qNZmSqP
ytn87DBjh6M2qteSA7faF2xWOwXyfcTkZ+QNMB3lmm70J5GZv6W38oYhlHNb/TyaoL/sshcDK1UG
yIfahFiJBQIGAiHT3m04YZdHODZTrEv9fifIynMuezidEg6Z5Eb5yyt1NKeCDNjX4AXtyRtH6KlR
dhQ7e0cOlu0DuVbj1WdGgaREgG5v/1YYxtzrcHnWXHj2raskfCMbAvWBcG0wGxiV+MxO1dUmb8Im
26NlkNI1E8D9ivjrIlgIkpEd5cQWYHz/Pv+kdNCmoP7Uz6IhpJEXwEWCxAB/BhlEhT8yfEY1VrCA
xBT93xJf7jVhDSZm+WDbBS/ACKJhQNiDt0j9s+1Ea5tgVdYcmFvgWHFAnYlQ8zGBS3W3pRBWyw9m
Lz62cq38IZCjYXLOouBGPdgWgum0kq0gmkN9uj8k5BmsS9iVuIphdSuXgZRhDZCgAbRQmQ+SsKIR
lbbAkkUpQiwBXnxo3qmehGloOz6vkOLK7jHLn9tC98HeRBV7t7onrBhCrVpgt6+QV2itFOATA3Bc
w3Y6mYcH0ncP4sVEiZ5wXILK6aI1rM+yCf8onTE79esKl8nCl5WPvIzEZExdU090k6JQHivMzotP
8W38C2LXA3Chw5Si4hAQVuqybFxMZm2OHK5U+CMqMXhmDV3T3KmBqMLKrP4Sn4bbpM8/w718xVsh
Ppt+mx5q5w2pLy79OWfgA0gQ15HfE7cY3b6njx2VITAjx6IcgAJ1LNbwlbainDHv3hVHgpETr4VH
dHDYZ9sdZFz8Rkrmc1Th7ZOtuKxprT/V/fOG8wvKpZ0VOW/4oQPgjiREesox87Mz9TtcxFVY3u63
yHb4LvtnCPv3/DKECjX4QghvP31r9gXr18mCGnMoYxr3l4r2o8DP6t9dSIuSN2v4Xsc3M3nT3RhG
uXlaCDXFnZreiZ6SU/dMrGB4/2X8Ybzj/TrO8ENCyS/Q4xcnGBpY0BkKzB1WLOFD3grVstouq8WI
9KOHIwjOdsyImgLf3M3HIveNA+jOxaTLL0IC5zI8BIkEeGFSQ8hMGvAQFlfGh/VtMIM+PuCXWrJy
X4XFzOZmdMY5V2iPe8oYLJhn+FlEcq84dLeoooAHoFNxYXLH8XnJTzjYr4RmwtMyPNUgJcVPHjUc
C/D7AmWFyXVJg+7ElMVBXkxwUW/C8AliuEu6v0EROmIr8qgBNN4gaNlhQzQfTWLvcVUxi8rNIw/6
8kZhZQIf3eIHpffgMPNBUIqp1VfXPYDTW9g139l6UIc9LVcWLAkZBVGDKC2okl02Lezy34srzDSy
K5MQ3Z65I3ktC5msmMuxVgmuJz1X+saCHzs+xjDqK56tYrk3AfKhD1ik4LTEWKCrkr17/txMkbp5
LUFhQCEI8SBG3fdxhgEYjONx76i/Ra4Hd8zbsNvUufOSjS4MQz7jAgkfKxCCz4tT5TzNZbC17whv
UD/UI1A3eWnz9JSSOCL3ITgm1SttN58SikKJHhKOsj8mq2eL3Km7cUSXb80SoUq3PO1dph5seQ71
h4OlDfUAE9sB0bEtoaoS03zGefSo9HXY1dr3qNXY8jkkZAz/Y8rg7UkpRlfwdGjv1r7GhgfPDRqO
HL6GERAe/ifTFmAVsF/7+V2g2PaCR5f5ZhocIDOep5RdxTv0bmwro5y60oQbCsdEx3vAMqcjvg3o
yL0FM6Nu/CyW2heiiYbfIVQMtokXTYZ33GXRUoJnCUlAPjPH7cmsVvgI2tHRSpZZHuo9JsmPcg4/
Cix2QLVqgSHY0LTTZ0EFuKf1Hn5/xk53B81JFiXM9ZeFvECgGOgHUIyw41kwy2BM3gicj8oGoHey
AYa+K4IgTCGBEB7l8amljGv7zI3ZOwXBBZxRwtrZzk8OIJlw2yxWrFMr9Q/07X1mpDPI/3Q8NTYm
GVDN3xZr/JDvwxNWivFYf8V3AOZcQuvOwGGMHF7AqPRQsspvQRAo8YIQxCEQjPy+YtwuhQzQQ6HA
olkTnBxe3qiUZ532oe95apRmPDdOHCHzNu3nss1fCkgQiWyRhcjRUs1YpwutxIrPKjPQ566q/aWC
76wydlVHv9Qad0vuUN5UnGmtk6DG61Z2JEvbrdhUNiREWUGrJeseN7vclLAoCqqShw4YGHLVsFTv
htGcE1X5leouSPTBszBkIoI0ELbscdcwRofLmRF+ibWIkfSBhnen4KrraDE4XIvmW6VwJZBOziyP
/Nn/SCdiCro4QhBg8f4V8LsvzXTXvLp0Jh1GpcAlqQJgkvc6Iy60GNiypg46pwInSffH8rPOnEhr
US8j3JGb+aIJySZPnJgnS3mHetETYC7upZV5a9rxNTfa451Nn0/TYIuhQZeAII7XwGQxTfmLU39B
BtAw9IGMY9rWMUVoiY8jJphNlXsCmcRWzwJ6Okof5vsKHKP6GqQ/UhRfkPY/4lXXvA0YVO90Nu7/
qpGofNFIDCWm6yB9FAbpe4BqtxJV1xJqJA3Won860wHprcePkDM3PYzD8X5VcyhGB3Y8/EgYIXri
8+OJsZBb4E7U5DjOIBFrPQKodEYzKDEZFfMuFvp0dd+VhwEhq29ATL1uZI57OJ8z053xLD/iVkTN
JQ+RqLxQe6EcDGC4S1KUBaPs2th2QG8Fy/pC403WffJEGnxdnrvicCcp/re8rienfWBHoPJfu0jX
jvnIkxIo1XkpfzXYAp7Znsb6k1kO5fGw7teXuykO8BYbQ2g45DrsSjWg61ORGhVH60L9UMXByu0i
xyFcIBha83cqEdJHZLyxLq5a0fgPFCkNw+r6gBcOQ6SHuTttFbPMR6D7nam8EHy/z4TLVTruzR46
IS6TbfeZbc8WtrDK5EGQgv/SlNj9wNAeaqauWLqoeFAQjgzysJ+ldNc654llYVjsguB8BNiGDkLD
R8ER1zH6tqTXEdtBidJIF3sC3n09MWnLb9o9Kejn1OqvaVg664tCUyQ0I96Iiz4YLi2n21u+jgl0
UNyDXnYZnW2vKf09wtZXgHcNP6UD0VvMVsrqbVqe9X3v4GRlJh5AgUHfEEjMNK0HFKH9/MluiKcV
25e8+tTZdMUUBdtDj7B9CCv5LICz8QeS0lC+mM0jzoggzhXu2TWKyBQthqcyi+VQ+l4NCjG9eMku
OCVlQRFBThbFBVXxgS2B3AqbXHncDM3d/Gh+0+JnuPE9MLmvLj2a9mfrYD8qAZ8uuQchVRBXh3Xp
aOE2/4M0muR++gPlcGpO2/hhLI92g8L6r30wPiAWHWtPC6wPNrFAcQnrDdTv4qgfptkdSTZ3KJF3
M9vuGxnkIbzHaAqWqA1jH7uE+HEI7LPOOUlx4ibBCmEjdSWv+ilDmAdETJ0sDbvNg30m3KVKntIh
MOMDMdRgvulh1Rgx7WzCPoHCkbBgk5DulkjT9igpubR8elqPAJffk/ZKvjn+zR6Mc7KnItnZ9zma
CUhl+/zP0CniSYV2CYkHYznjJMMWIWO2s19GuFs703khLhNSIBcYCyBmEMKRM3/jS4BCDXl7fwij
XbKmKH2V5LIkn731yyfHIE7uvqfqkqf4HU+fCYrX3aKcbRrPGGMMP9d25Z9wt1ihAAL9MP/9ST/u
Vwly9w3ApQ/qLVhO2plIo8w5LG8EU8VQWbGy3JmWPyme3rk8gnh/YWZGpg2D7G5XcVYi9dFOhKim
+mlVxSdjJ+eX99cOSJSCJ7K4PvUhPidMhHalFPG35AxAXuLiQbH9yCUE+uRDb8gAj0Z+wBy9bvaG
hNEuXwkynMC0cFhO/P8mmqud8c9ENBvEyWOJ1ORf+ZkzrMGoI2IBOLafqOh1MT72aUb07xJFArFa
gJZh6YT4mailT34bAmZs4JC1ozpLD7FvIoLGdkwYLyEHvxYrA8sraYJqLXjzBXgXmmpK8SBDJROa
0cCdBcH7k/HExFYaOCnb4yeHdfJRpcaENwQFdX1bHMj5fqoddHypKFT2XOvu7t/tQ8yFdM7x5+xj
3IcbCxCVxMgCCtcuZnmB7kVgWuxQlL1NqHqAK92u/okDoKuKqLIdUsKogExOz4CdFj5hwjGS0tkG
E8efh/fgprHoY+ApISlxMMCCilZzPOwJHo9kOeQ2rSfolbDuddY/Q5XI8eCc/q43y9eemG4iagUk
qYQZSvrXhymuQP4cML+PylPZiJtGlytHU+p1kLuv3Md7Hco+kqU+cH6lwGQSeZZ+cUjA7gmrTZ9f
GWfE5xyyCDv4nEBUwPBGnG0rOCiYJZDIQtZIyMUFlIo054F9KEPwDd8Gs1dAhp3YjG56RMwZFAYp
caUApyAKDP6bpQcW09Cs7nmo0EKQBFaf0j/WA/13e2L+kV4BGunY+FDjiYU5EahkuTXepwhsd4t2
ZRWD1INu6beJ9oOeRqN3cDtm47sNk/uEIoCq/mdKPpv+XVGBLHn4yDx9g6KZOz6XCwM6zVOYPDnU
KjsK1TvECtrZgDKToFAaR2LUI84R27nU0hnstR3c+spbTADSbxQ+7Dlbii6SXQlPxofxz4BXWXms
0aQ98hYQjspMgHzg4KY5CruT8cRWNY0nDpSF9EeiYb95Xck4QCCDVy9H1QZt4th0f/b21UsRq74f
QyROGQaTsPu/Na4IaFGocm9blhJrHiHKlWdkrbzle+zP5Sm1fxps3qDulC/QSFgCkieeX54uFONX
TWJxU5KC5DzZ7QWCeHIRO1h6UG/39p3vZEe9Rzq2b93ejLhpsGCmb/mbZaF+s7ryvwRyICDrV8Ha
OcALqf+SlWpzj7E/sJECVQYLx4XHa4zqUw7ztbpZNGF3q0UjfDaf2u5pQTs2HupHbkTbn/nMSXpW
1Sh9TQxugown8Vnt/3Bemz/Bb2sEKTo2HLt++jSGcHV+9Omn6KAIOkDEILWBteHR8qplnq0epUsH
SZSu6WQznzpoTGZAV78w9kxvlCx00blFc1upHjMPp4bvGEyeyjIleuK1Tq8KYJyvkBSxhzFV6Ceo
Mb8QM6TvPmbsFcKDOU0e5jnxQ/o8vDa4w0Qwldl1zi1OoQ2RlwE9yw+oLiXVw3gsP8zXAXvr5/pI
VAc4NvGJNG2Y3JtEb3BebSEUrN/5+FyBsuyqgAaRAc8ZyBNKB8QXvWZQR9UWoHDrlpfG9muo74c8
D5EpQDqAtXJIi8juQujYCMySM1q+FcL1tYFTzsBv/kZClepe8k8ufBTt5P2wrsNFQQK0r2qsZSAP
Yzhp7bUnBxUaU1+etO5ssI0VJ4NnAm32hG9hYGK3hL7iBdtiyiv9IBdeeiO1BuXYJDFf8qiXodIA
36FZOawRGQ5Rl7vABd258Oc7oxIa4z0sE5ct8Zt9c7vRdFLQ9EctEu4SAVvkGLtxMH4Dg2KqqEXS
uzocQIsyBcf0nenJV7gx2GVU3UmCsYbE3gHh2ufVgctc+DF0zYAcKvbs+Lf5Tf4knxFFsT2CZPMx
18gRmzEsXVxt+CPFRMo8DtR4wwECLp8MgTvBmbwxYpgRGHd7hoY/iXj38RT0OeF/BxZHzjFqEQ0X
rUS7oijdK19w/SnqGzTme/UKHMSX7qoLLiE9yeKwUJ5FjQ8rx00/srAIsXd8VxP/zimB3e+v7s03
bG5C7aAiA6zdjRp+PmV/3RQBa7XyPrm2kU6fx+GFfJmhRvZ8un+CtWZXXmYuP2RmXSRXfVVw8SNG
Zm3Unjt4OgvTJS5Hccp8uwfLvVSMj0BXX2P8FNnOKAvPpJhA6mrykIBfThR6dgd1zOiP19kz7zRo
Pkwg+TbRXDEq+ml/24i9pAnYWNg/+Gnpr/3XBRRMfN30SRtgRzgrmO3vip8yx30X6qGrsF6pWKJM
CTnEbfoZfhzQiBVY4sW3FyJpEis3l7IBZ17YUu9aGZkB1Ub+T4Vwnu/zCOqxHSV/xj/tjW+D6I2D
Jmzgj/LGDb8S+abrLgYD4fKqHzH5MD0pLCPBamGEyDHuvJte8qe+9t8dwlCUpcEbjiWhdu0eWHQc
HwcgmyMWcNbe8hkXcFVZ91wyTQ575nxRjMHVV+aTPvjOAzsHLOqB3yC/yq8Aglk4fzEAp4f52Ogr
H0tIEoTX+PFNe5RC4I727IQKkm9IzAHXCkcwoG9WqT37B24ItL7tO/tMoK3T4MBzCO6+cZ2/tyj9
qMLkT8cuZz9H/20WZhIloo/cDaZXD+c0czlS/sV/OWYBfsFb8CFAYAh4kOqXPH1imo+WUPFV9dS8
ghigQ8v+McFJGV7vgdUE/APY4Yq8gBfoI5LhOX5XnPC6IWG1Z2QVVqdVtBU+dBRmPdc52Pz1NoSz
T6cSqteZCAjKUp7ejgUOWy4OUO02vyxbwVMN2n/MAdRjhjCfVljGbWAvIDdkV3RblLNKpNwA/nD9
3O4H5cZOvXjgh50DSMQ2wWOmrsft1pQemrSFqn95YUg8FwHEI8QyeH/yAGMorrQHfQmUI1cn+4eT
vXFMIvlaYCxOcC1BgdHGXksqpsueswaZP0PlF/bCWTQGUgwRGfIodkunGV+4oP8uMGDnWJzEI2+q
ouqNf9k4GE9NzQMuW7pDQitCkc+Rode/GT1qUEcrdQXgCWbVO1xteI4pDihcV3c6cU3iXycLyaIv
wjX9D8CVmlv7DZNbOzjvRC0aBOLue+q7IVyuW7+bIHzdPfaELARw3m7zN9QlhpEpybpsHEw5tggc
mIEnxiBEFjH+RjcHbI5SaYXbgckcjwobDpbZDCQB7tjpoNtEauzayM9hC1sHDfPs5EApVV3SqyOE
wj5Fs/FCVjfDH6bqU4zTG4uZYp3tIfnpfuwz1QhWgIg6nZ3xcOc8PVB0yNgu37LbZ0EVcRjPumcG
8nEJCCdQoTcceuo6XtPALW6HYdGr8rleV/gYXzR+U8+K3AHizm/8mqkIKQETRsIyIdIugKtd4/6A
Bx2WIyaQgrvaP84vWxatTPadvfNIreqNwmZ1OyQIEd4MTGuecWP55Xg8s9n1MMUAEj3eJr9g4Ymh
F6SLQkBDJjntQwn/ftuV1/RP9D9/Joj8a8l6uPFbHBYBxUIA1ysy3tcvhpIYVDHyOHbcZxQB/zny
Zn+c7Asf9bZyRzh1biTbGANXwZ48JlkNjKlowzKj9cbiWGPC1dG+7ntvJUiuol5WzHDChZv1HDDc
dJcUAy64UXshVmYJSL78WpzKD+k9CSExOnAyADd20+vESGg8LqxqJCmI35J9Mri216N791W2IZy8
/1gGuAcg3oBlHFl+djVuVCTGTQCf2E67a8DxFxDUReVKvx5ZtAKCoB85B2gtRI9zT4WwcMdxSnws
CNV7dV2LcPvGhdiSUGGHjA00VDjtQ3btIepHBoJvtA+/b8xSump/mWufc3/4vV+rk/2LLexgHBzS
lOAEXzXwa3JIUBNQPWT+MB5QkotSARU1GgWXsiJco3v8NidepzzKr/WZOLGU04KRp1jHB7DSyxqN
zHEu806DW26qLryXOyrWB0fzITCwcTZvK3nxByjtmG//N1thurPDnU6TaNpez3rhtseUANnNvZcf
2bP5pBKxydSC0p8B7bCHpS+topkb4eVeu09ef/Cm/OQ/F2f90cSZihEYy1PxC/gvd4Ha6796H7aq
P6H/xiUbf8JXDLy+qEdGEILXC8yHnHb0gS2qlgNxSmM/RqWGmbL8iJy2nD3wLC4Uc1EGGvvtmRCB
NsWeamddnG9ep2dXcpXIebIAOqQDKmVI0AzYPu+vMHWbEKYdPHubgo6+PGJ4vJA/T9bssq9cGJSc
1pPwhzzE4ye7/4oXDCIHxoJ7KuSZohRqnRjekT5SZGKOhA2ZsRDuiEHCXv8cElE3O/v2Do1/X6Ns
4MIzo2ZsKuon9ksLSs/tfzSd13LkyJJEvwhm0OK1tFaUzRcYySGhtcbX7wnurl0b1bdZXVUAMiMj
3I8br1Q4YMbXLi7BfbiefyoAB+Ua+45NxKMiuFKyQGreXbf2u7cZybs1/Kgu8wIata5ZrBRGwNr0
on5ZpJV0RNKdteTHLxHf/sTGP+pdD32zskYfEGYmMNoSRAj73VWdjsy3NUast/wzo5KH7H1Gw32A
2s2t/8mQa11stDVflnfH4noaTtlzs6KPvlDW/ooUveWwqfbdplxH9FQWBZtjdgI1ny7Vd2urX5MT
08Q9RlJEg9rX/Bas94u3ns8KL+nKkx/eoxVU01W7lte8vNSLNzZI/ve4/UNWsvIXtH+WxoKyln/+
4o1Z2Pw2OD78YrfrjgraDIVRXvwwN7gmttlmXld7qM3bcd3slUN2Q5mxn04cIRdb5YyE/+pvbtRy
q2wXLG5vNg/+DhrkctpQnmyRc6+pWpDy0PxYfv/Tlu6OpW5zShe3dvH3lsLD+AOAwD0OPOKiz3wd
ooWHQ/kdndLSXny+NPvy9fv2dsmXB3+NSJy/MLkeOXVzC9VL5hnX6L34D/kFTdrxU+PsNrjf5mna
Gy/ul/oFK9kZFt38GDHmRgtUsvnW+B7W+DJ+nXdt060psbgC1Iwc5nxk3Ke7SSKwt39Zgrn4R3Ll
kkv38m9kKRzX2rLbe1sqve0/vKrTBovtisiUIxQhvFCE08ZXUKlLe4kWffE8Lr6/37QlhS0jSLhh
W3QRu+mNKUtOL+s87cCSoJFYHu75kvVpoS4+2XqojJh/XqaVu7icFo88IvdwxdwrWDPy/p4u4FDW
ZMMsxuU/7qazu+PovM6J20JluMCRx9/ZplnOGO5bGnN+4r8Ar+1bUCwGMWkLPHEY2OGcdkd77Z00
Y2XB5MLwsBho9q45vdlP2oCXlASjDVdD5QhyoE24nBbk0QDOhm/ghafkSIpL3VBAYKReMjKb0Uwx
sfy0ruW78eTtyhVKtWXxVL9QDpAeRngTAvPwOflgsAOFcA0T+Wjt7bV+Vnb4deFNUK792C/Tw36p
iYog9qKHB3EcV/2pP3F02DAx3YR70hGOygb5CIK97S/mFX/xxUiArQntIBkGS0IinwY0lMXlN9g4
P1ifGUgVv/ojIHqN8sD2LhB1F7wKHJdhYf1z39pzRZMM0TQFIB/5g2GC91/irPQtMQrf0xMY0uA3
po49kb7OMp1TviPY0hfvIQ5Zao2z/03SyLD8r9affvvfjNHyk94c4SA+NIzgHOAX+e+EtoF0EpYq
7PobK1tz5q4UzIsLAP1J/+78pM2Gw4PZ7Jk06xuC+yhapYrlmq+j/o2DaEUr7JG460SVbgRNhbza
Fj/QPds31OX0ziBJv1PHWocOu8BaoH8Mbghk3SCGcYnpQoFFx3JRLlDjLMvfCYu5KfAqI9lV9Qr3
b/obnUKqI44MlFd03Ju1d+6h0Ta81ppBOvkA+IKZvHK6Ve6uuw3bU6m89fWm65+i/F98oYaHbJKw
NJxphtysc/vL0sheFXHj1ktalC1SA9rI47PurNxX8jbO4m4o5b0I0J8tAmTyS9hcVJkZbAiIIU0H
o7ntpE8ITdeiRnTeiHbILsGx2A4sXc10jK6MtTf9NtpIvDUVKmMoBFDsGpCogzXda94TXVC6JB5h
KHz1O6YBa/6Lv8ojdBtIiDdEZeVXfrT3DO4xHPFfx/Jo/6ddtIv+rP5XnJWLfXP36u3bmx+RrJGc
nk7NVc8X1gshS7ciSb855VkfBt3t4iodgP+C9zJZYQWkzkkCXGwwaNY4nrw7PaACCQ2UjL3lrbqN
f+X5tSGwbJlmsYtyHsiwYWQrgChMtB6kBBIKQp/P3gzfCeAemhsI7jiCS9wHiZ6UT598WYZPT/AQ
X0L+T0+/Y3mQBDSqPQxJOH6I5ZlxtZFY4S3Sz4aODio4g4YwIuoFTvZ1jH+X1YNR8YLc6Y6+A7Aq
k87EFuc0pRpZfrlxgItfeXsUe0iYwkuSb9gVPYJau63uvqDcKMw1I9eJ/gpkTo3PsGQoZnTIR9cm
qwMLcLKOvLvrfRj1xVW+mv/Y/ONiizDb9LYmeH0dju5TT3Cq9+mSsLkf6GswrATs9Y7tn7Ye7lNr
sx7sNfo7cmFOASUvZxLqpkVoL775xBZcW+DK+PxW7BMuj+Jr/uoc+sd0Mu3DdKSjy3MDVqknom/F
oQzJL0Np5hc0jYJ7d+M9Tc9IpFUim1dOey1LRO80IAClNw8qSnp8DCelKBtWonHBlSm612Mfc8iA
dOY+6YTaIKVpckaDGgdQz4ABHHHXDd50i/yBXFRt43nJDmu2h91I7KL4mw8dZB9x9AjhqUvSVYnN
WOuNTe68W2HwonhkUDBm8Pxg742pKBkGKkedvNTC7qA3TqTg4qEdLJLSfIaw7DhoGvDSUXdT0o3J
n1jfZPoYYvEiE4BynzzdeGMUDRBg2DYVwAck8u1wmrp/s33WuNBxdxJhmJ11i4TJNyAAvNTItCli
EGm6ar7U6d1XDd1Dc5ug19dRLpZIxy2mxjBT/JTIUirGei+wuohfNIIZG9CqKsN9buqbV01hF/W9
DUi1CPWtR8RHA+2jiTI6jXiP210WYzCi5PZqdd0MyUtRfgvGJq2Mp1AjhQvpDLSScAohBiPAw/Fu
xHsBiIJe3OuacexiGoFk5fp7sfIqdIzimc4dBRsllpIexM1gjHsCDixPjL0ny2PcbksCcBP/VpSg
AsutYu5n/RMzmdhr3al8MiL2VgshqHMU+SuBjMA3IdAqF3ckVZjFIAWEO70QoDeVb73+OpOGjgMn
BK0wgtw0lWPD0ujTJeeTNxivrPgLXNpmKLmzUbAoyWvH4WMovvkqYeQoXDl++I8jCnx5J0bM3HwL
zP2IlsHjItolwx/acGYPUAbA2My9iZsCCYTgA72WbFXcPO0NB96nKDcKIi+RV6chsiMGTIwAFJTf
iIDI3fMSsuZGGrqU+zAr22atZ2BYaBnAJ4xSgo3idQCKC1DLkm8L2ZEQZxzL2+V+tQ164z+FjxR7
0crAf5QYomb56hEY0OaOhmeBt4wYWBTY9Z7TXWsOvBP5SFFTX7VguIPLHEb0berWgyBH2Q69MUeQ
xErLvZl8FcwgktBE5WLjF3tgx9dQf8N3w3SBRziwfnN20ULV1yOtOzUmaKVOTkOtXy2voJqHiVDl
0VYZoWDQb84I3fx0dXSiAb0XDyA2Ft8pfAiZsAXWwPkxx8kw1MSvOf3CNB4wjyCcCZoWnEITbTFV
tdRVvG+d7Q0FFl86EIu0QUts8U4CuO3jpwhZhLKLrIbkjF2DD0SYhIJlzpnuuOkRMX4tGku2L4OG
k9wBhXKbMzCjqOITjOoJdrQYIy1P5ExDMUGklWJvj9GU8dzrzQuAFJ97L03ZNqFFCPYkdd1XtccI
KM8h91HNPg3hRzBg4KYnGDMewpNEdx99rCAxoEcdlIilMaoxBYLwMCh0gbS35tbgUwIHG0xfFTQi
xf9x4m/2CBCBEz4klSROpTWXyEuLwUWq6Kw660XErcAPuaWYda+V6jzSE4CIkj5l1olzb2zsw8k5
BzRZEnU529u6UjYKwYI8pejLDNNZz/2nwy/AIiqplfAHDgEjUvirw7YAJhVk/tqU4sfECoYjgwTk
yFv1zcEkq0MNl9gJsRMvuITiZWkY5ODbdrwEU/YdBrj4pfLc3thOhSaKm9r4GozmZADyyylybOUW
svAVhX/ix3QsEy1TqCK0Ad0EO4Udjo9ek5nEQdfjKMfJdYhpgdqQWy0yVghVDSiZ1GABEi0Ctj8H
rDlMqRHAwfUITI70+isfNmEpa9uXABvsRI03Ve9A5zAI2bBkAqQbxEGiBWBFwIDUwqayc+CP3Jba
BzBdG4uIAOoqBLg4xOASoBBsy+glbGOgtE/VkJ5L4sfHudvl+Qc0JJ/TKz9M0YsmVC+RBNPGUj0g
YQFyGl8WDgfQGJeJKCtaZZWzF2JUh4IbsZqNVTbo3WXSqS/AEkouT9Gr3MCfGd9xWXInwL6Dl8Da
ULK8OkyqG0CbAfb+MW2B1Zz51PAlRJs9lljTySB1KNMNBwDbv4iOP3LabOwRtsQLRC1iQ7bM4hGY
5jITd8XEgt/XW2iS4vx3aNplOrXPFO11XkqkOnx3Lt6XurjPFQciPb52/mOsRfRkCFDPkQcPFhBX
6g8YpqF2MhsKoI2mqoc2Z/iE6FQj/dbgzswrZCk2ABk2xxoZvIdZvtcdgu0BcRb/VfYjz2jB4OYS
Ah4Nm8n9yM3yXTDUiOrpVsf4o/36jpCzVShiKCVM4A3/t7moJn1i+o0QUqCHMymiGFBUEOM6wlQL
15lXbQLUH/VJPJtjjL4lCx/WiCkmJmYYuz7mmYLVHBYMrmsTNz3WJ66FHoNo9xbtgOAZBn6JOoMg
m6bgFWdmo3RY2Aya4FGPyLRo95S9KCeDlcH4jy+3wcgTwCIS2JzcuX//HO8tohj8nyDgYsRtGSPN
QgAxDtu8yXEcxtMkg08oXIJaUtMXAJjCjGSdS8t30q7WSDpTMv1ImGWuT7hDwxErgyTBIiUq8joO
NqKVbDF/5lHKprqViyQyVkE+6W66aRsS7CD9K+iI0clKVBabfF0AZZepoX3V5GFNHLJMZOiHEDna
acp0Yzt2WR4V7GTCrMhRhukCVYGewo9NtEZ0f6NjvETVqafZp66xM4JIX4l6sgIMbGHLy5WXwWdC
0tJam+ibW0R129yyIA26Cc6J0i29wHxpGAxozDfZRrH+9TVTUaLAtkygN2lHCHO38lTj1HAg1XSG
Q9YebegfCqP+AdeDI1MCE+ro4OTeZ5oUWP8ItUAswAJBq5sDVMAEMyXKUwdsZlGrCXHBxQUvJFEi
RE2xCr6piET7Ut978RdMaSz8Gw8eSsVvFbrsCKQ+x1YYz4CfiSNTNPUUOuEW/1/bQMA4smGVM4sc
aXpSEmZIlIORG6e7ciIolDOTTHYFIbyxl4rhAjzvSN2ke58WtEQBXQEcdAfaqJcZFbXzkXpfCbrD
Hjip6IhZJKTGhAJ0qupiz+QzxcsV0P+uPAOtL0eF9ByOkdxi7AmEnmDPRJEjemZmsO6d0sxjW/Q9
NEyMuvkS2yE79UF7B8AnGx2kIAFg/ak9k/TQ0dtx2YrJB+hd5eggVID6sU3b+TxYX4F+itF2Bwhp
+mMJs8owHtAcGpriguTz8q8YCabhvSolSKf4M9Gw0j2AspRArHCSehyGXpuj8h9BYVSfVFoNQQOo
QgfSdSmlJqwqJqMmVrHklmHLiJNjhlROwWPgc0layfEN+aa1DvdWeygmduvudSoXDuV2TNFVFTLW
pt/J0jcEPnLc8o8nIVtA51GXYvm1chIpPEa3/r5/FZQsmM3CIVYxQmtn3DICKyTnovDnQ4sOOlEp
yAtKOoaHPbNeuj39G98uOQ6SYtFMlAOgRklJRqc8VwMJXbDOZsSjaHFK98cF2AN7lDFZ2N5A5gvq
MiZlFlSUuH6pn8HyLABGNtaPUEcV03lOx3o/pM0u5h5Q0MV0ZI81EMeQxQ8Gh1xu0LF4mYxrwYaC
hCdxIfshaRQ3dS1nPZQdTJo6OnzEPaUIF2Tp5M8Q0AlzSdrbFIOzXW+G1exgnqPkIjQNDiMziJd5
/o7ADnJDjUm4VTPeLwfhMtb590NcvgP4bnkHcb530eT9VVQCa3Q+B7W7T2xiCvVxAUhExSrMFTOR
CysNUyzie+fWhe7mxfderXk+vhIWHCc6RYTZGIP2rzFrcOUK+oxk75mXlLJjwgfbXIdqhCcB6oBE
5RpTVEB+yruPVaYoGVjVJuJqTjdNtMuA30Ofyqgpm8Q+WlG7lSgK3R62o+lsHNlLohEwpBbtS4px
LNgBtmgBu3gKGq6KsFOTzT46UgLgrX7SEYn2PboBgkB802DHDq6TsnMwC+PoNLPma6i6HW0j9hXu
SR7xFCJLlY97QbAbw3CUWrN09UMROv/iceQDLjMHBCKec2EC/u8OIHr1gZNyGqjC2kAfrjE8ZBDL
M+vuXexsSFOzFfyJDd9P71ZbYrz/f19iHFRh+W/9bDM2D4dpKlHXLk79dsILNGESjS+BqT6Db0vJ
/jKbs43aRo1DUgsbHnqbB+Mjj/yTQAyxtd/qNCwgajSXymjXdOUsYCuxPh0gcN3U0Dsn2IutJnqw
vqDocSh8JBFB1umUZVuv7o6OXI5NTyVlQXGDQzVYPBGAgL3qtwlpUxSEZqtE8OgjkcgcOnukTHUf
XuJEMJ6fxehsE87+KgNjQS+F3CBmXdJEI8lZUIiCh8nZ1uEtCCJ96On0IBxhdRWqSd/RrWPOYqN0
0IqdVxhHqX6AU5ogJ7SiuWb1D1QK1k2JoXFBlg8QHquQfhP13Vht/d6+AFYgxSynTRI+EtDT0pgY
C0I1vQFjEExLfBfdeIgz1gDHP3qMnzCQMGQbL35arvi+ekmu1oEkTHSk4BQQe7QEeLfqs3ivdsc+
sFeurPoQRvP7qGLUYQrYtbSc2zvbQTVkG4hHOMd8eBsAnXcwE4WvRmmJlonsa16N+B807Z7OfVP/
1PFvELz0M51TRHeoZgpsjoXC4Idv1wH4ScXDH7Fbk/jegI+HE7prppc56I6FeaZqoDh3F/2zLypd
zsZFfHYy9lXKxqz4jLsXfbyIZSOnirVg+gtQUanQUJTNVvKLZgi3ws7ETUdlwvOACclwWFlC3H4g
if1zS355yoYfLuVFhaSuKdG96ZxXn9wylkMPdr88mbJpTcGOpbbJ/XcPxUUDAXCmBoqQH7aobiK1
AnCa8c1ONw7S8ZjedWe620i+G5qTxs4Uz7SX3+OK865vYyv1maPSIILHtdPNfqOTCq/TXjBmf10T
T2v6FhVdszLJorKVrQROWEW5pjQVKDR7VksTTQCFLpj8UbptuDVrmMN2rPxTR/qW/G7d3NUm7XtW
JtVV+Daz4b2mWxMq+rlF2O9NaPr3uuFfE14lLoyzRgdIbgKGOVVbIiG7RhPqMVogE0IyYJzAjEF0
Goi9A1SEPPw9Ugsd6+A45uwYv6k/3ejLA3JeAE6L2pdkeoRqybkJ9hK1pX21GiZtcnqkPshDeje0
J3CKjlAByw6u1XpWscUT/C2Rm8BKy/o/B4Nij4N3/t+TvE17gE9HudaZ9t5JjDNIgylGz8KR06sT
hOL4vwF3BrG7izjIe3l1FUiVGeKqS7N/Mnw0NR05CUMfGhhmxSMVP8VChyPgJOigj3GidorgudQA
hDO/nF4jyvbJ/uFdW9yY0qlKx+epZd1GvoSGZzJOJhaINKGbCmIpuxdosysGzQEUIzc+tsgvk2r+
SLEF+M1BWo2CXohhrGeReY3K7D7AW7HK6gMBh+99c5jaWqhHfUKD9Ex9NLgruQ+epRwHQTQSnZPw
nrCinroBpVl8HGsFZykB1/3DYyjkd3ubp7Wwqks1MfxRaE85yrQdDexZo3KtevNRIe+ubcbB/UEe
3L71T52ibBqUcQJYbIH0hsiqN43PCGyrzSS2Cy3L3kUDHH6PDBjmNxG1SIWJG0PidJB2woT2FoVv
WRxbylIQHmy+0umh6qq7fDXgnZnL8ZISUVABrhznk+JSy1FhSgcbirbi+yvpZlGzcPIgv9a2YIJT
pqu4vged7pTzkyikI+ln768fswuvIc3jv5Kr/xYItzBH2BVoHylrL8Y0w5gbWZJ7aYtXqXdqspC0
3t4PqFr7gd6HPApEd8rGOIqQyZ5gD639GXvZuSdT2/PzV9YRobaG8N/8cNVaYPepmbC3skow2sDh
BsJnw+ISwyoO6MLTlHbBhXnxdExR+bAzCBhjJrxDQeeWGPGHbE5JjRcIBzOlJh1qIhKwxE6Mweb+
X6UcA7HSDvm/0TaxJ7V7Ns+RrohdwzkGQ854vWKnNTqNlUIqTZMcbmUdttYe5MCrUiElmsyH1QbX
KvHovt4F4ONDCGGO/9QWkAewqUf5SDqIcfNpVwjYhWdZKz4i2zlMQ/fcVmTSUhLLktUMHRMqZnux
FhzKZBcrKSG33OwN3QdX1S7tQNc7yadTWZGnAYhSeI5sIjmt7x3bBOel3oVDUHFioZ0sXnFaysST
MfPBq3n1Hc6/8K8mv937yBOtGk8xHZiSc0VPzx+sVD63tHn714DEmgIS1JS626m++iGJ8gmI6Mzn
WR46b6NZnACoGA/5gOuLQgwdTZq/eVR4RkYsMY401iLPnaAfo3NoFiWmzZbxCFC8g2KAXqTtrhuP
Qi13+DK4twc7P81Kc+mMT/CtOdkcRBDTOQrz1yICHtg8DzRRhRlKGd4zgRM/NyCgTMRf+bk4cGqD
gN7Gw/bE7yIOUh/hgs7/wDHSCHwqjeFZ4eyaFtuRbZ2RskveEGcT5h0utb8kBMWE+FgkWbmvPV1N
j5OzhUoEBl6S4Veu+4ff5FR6P5KNKj9DzizkHa/Xnu2SZzlGDoXbXrGja+XP6jIFQBeqGbMEvKJx
0kMgoTlI2ekWzHpRNdYhoqNUMRvS1rR7RtBM03OOMVE5Guaepi7RwxjEX4b26y9cYZjFF8vqHfN+
eqndoUjZcIdHnZ3DLne1iLV5WhoFDvnXRLg6KCdV09ddpJ+76DBqwKCdn6Ek7Ge8Er+n0jzPSL6j
70GHWwhEAJMKnqrWwljAGKBQSRUs6puuTu+Frp51M/8wCT+cw3EPIA3RMjFg3wniIxf1pTDZTItj
YIfBnHwjaMHRxELmwzCZ+a4zOwaF4L6nlkKXCrkIJ+q20sA6MGZ3VDBzHV6i9zHJeLz/yjFaAF1g
nmvfXdmMVGZ0imYi4yIUXd5riy8ixToAMwCSEfmffygBaF8ZizuRzKF3cvEtCqS7PWgNMyyuxcUk
zLMkeIYDYs2Eo4o+Defe+XTMWou0i3THufMYmyTmpGDNcxrxrEf0WyzegE98RaiVG722TvDkq/GV
5rfDE2rkmFtVovw4jHXlpaFE41a2YBmXjNIT43XsCKwS8qy1m8cGyNqLXb8V0cP0HiHDO+2Ltvs/
Tit0CH0ihFsPhjlJeHF3L3ORPngHdmYTSWFAsK7VU17BqAsbfNxQBExKMjlxJgMaQPAGHTM6hfO4
oFXVId3TDVDueoYyQG/fGd7I49gwKe305Kgp1ENcAAcukXg9swBnYJQhnK9p6dYlxLUdYxmduXlZ
8kfbmC8FT2s/TfT5o3WC6DyneSZ4swqpvFwQw6Z5gl0eEIzpNjkj4HIpFQkNKXnQ5vmgdA0JZx7Q
MvLeWe+8bRR3YnP+KPi4dpSsA02wDD3npvSuutmxlfbSqJ863976brMbONPHY78piZQLgbyk6A/p
7zbU1J7Jw4yjk9vM4VltieiA7A5o1cFPxXdabvjZkMQfuFGNxSAOdczdGT7xLstu2bmguvXlGFNY
/cVTdEQThoeWNldD53nW1V1M33nQKVPotNDJVSN7p9BWBBczFRaaNPwU4bx3FGY3JfbgbA6vSo3O
gXVC+o5tm6wMNKVVBn9ixsUugzuL/YOj8zqjm17QFZyo3WwOFamDAbdwlrLIWGr2LEjBTjE+h6h/
YjMZ1Ytf/siGWXIo7kv3N6F66559tVgBTH36WxQo7OT7s+nS65TqTvlSEyLA8IoRTpx9echR2F4j
d1s2/q6P/4tjD8gvQCWEmG76HvLWhIoW+tges0FO/ex2JBHzLaChjGEilDjXrqRj8CxCdzOqV5r8
TIp4gPkVj9K/hEllsZr0a6XYzf2tKaIziOxl1H0XXbujPtkof+j5pSEMp+nLw8ziAkjgXCPtN7nP
fb67yHeujps+a6N76Cowy3i9WxdfCt2CmISm2GX2H/Y3F11KlDoC0adrigWPNmQHXoR8hYiCCwbx
VFTPpfozTc5aaCUClNWJu4qAF3KgOwpYcwDAHdvaugfI6vvuRbK+cebSGr3J+5LvdtLBjLCYWXq0
DyP21YDj/dyB18HN6D2iorylGEPArATDt7R2avfGciTdUols5GzdAZzHDMeGzZboB/4m7DfEcC9m
CleOpoWBcYuHi8grieUrNWJ8CXZLcDnMr6og4ikFdWvcyskxpy9Dudjh9AyJyZEdwsrxISicl5v1
rKOjKz8nUuBU5lwjm27rIceJ7qEN2LQDd0yAuTAUhBYDxs1uj+Qd7YVAUOXMdHn3KuxFVs8WB88s
XWnedghLFBpAw8SBoQ0EFcVr4VlhQuVWjREFMdta6411zIrhonMWGGailrRwXyjKh82DKV+7qgZr
6Gniy2e0/dVHZLK03aE3p23NzEApldfWMxdB3Ek4UtfkNxMHGL2EqEE7IKxicgT0u+nrC5ZVigi5
KI49bliHSSJb9E7yYkovNFVvUXPQWHSlKC3qX79fq9685WqUUXZJ+3w9+cglJhJibPhF2k0+wtSi
cOZEJehhDYg+sOXOqzcBE1im5pYCSZ1TFvqU5O8o/ylXrVXTbZrUPHqQAT5171pOHw6nkyFkzVc2
1LuD8wM1o0wM8moQpfzwzqM5IHWKhhz3j6xgLEGedudLtbGsBi7Thdrd04YnhaHRzavOlwHpUn6R
PgJ5jycfgVBrzxSM2HPTHUDShZP8TM7eYywgt5sZ7PD2hx7n9wezATYxnueJOSpSkSIgBK5iQ3hJ
6x+6X9xMJUNLlbT6XkLXP+oR/R0TJtZJkqBaqvFWR9iEZs2kEO3JLihBXaFJan7mSd8XCHmBW1KH
xO24NoNu1QPXQyawH7tPcuEJYvBfGqV6EP6sYERUJNmBrygwIgbCU3zwGQhbrf2oXe2q0LedUEiN
9kVy3Esm03b6XmKXV3jPfnbv+KxxTBZX+aZz3AydYG349qbUye9lOugG3EIRuSPhPiBKWFaU0dEP
1JA8YIvGSU48SnSDwp3hZfuEvlRSIzVnVs2pvbKUL9vAowcfWi0+AuykVU8ou7kjBWxXBzt5O07w
GQJwoxBi+miu2w5Zjsld2uHSghjA8UUe0oj7rsdlaQ4HyUnn1RL29m86KlaPXDH+S7BJRndJjgi2
tNVgYGpwXKRHDFqIGlG4LXhSNe9kMtbQ8MsSNY1BKL7GPi11ZAJstuxnHNRGo9z3+cWuARco6jGp
tYMwn4lzWVthEzM0RVJIzzCkmKaDUz8i4zhFEdukuqE0SWguNBUqgfY1gaUl7RyXkwJyUOYvxHRR
Q8mjM2vOs9tWiORqDrzPZtj8RG387A/5QwGsAwQwHZjeITWx9CVL4Nxnm4QAOceYWIVJVOVeb4N6
I28dJtkatctphsYeYW2tTdJWHVICQE7NIcYiHUpH9MnIBTaJVJAxs30t/JbCQkNQOA3V37uTCtvw
+l0weytHj2UbUnG66DsHiAk3vEvLXIPplCkhTfKWZgTuneyu+q8j+qdQgh5N8vy0M9djuHQFPNrC
Prh8A7n5MZks2eiXUrMFQF6803IN54PJSED0SaaWYjdUb33CikAlrbmUYpF6MpTyBDA5gYHO2w8P
wg0epuoA9H1vaQfuEI7lvfHZSyrdbXySj8CkkOeHOnyhgxozo55jy0cy25dILfYWKyAytZzt0a0Q
nCk9yjeiKxQF9sXEIm0SNTqrVbboWaDy4F44/0X2r6yMWjWspCRwnXo7edlW9YGaA2rRWEfQR1ZD
Da8xYCH5tbkgk0YBjkT9HHlvcAIK5lEZ2TTc6faPSIwCi4hINd9Fcb1mXvlT4ZyNWD3QRhxkFZF3
RfeVnUnREaH6bPtucx31w5CmW12lb+zwCUfOrtGTZlOYDlB9KDqMikGF9Z4h8En1D8y62CAn4wbM
GEf+zKD83CrnsSr5ARehO4nQzzn0Uh8kZu/8tPlOJZKkk1yE7KAU6FsRZ9DoRghIWchM3qKHhWFT
sd9tOn1KVW/MlstBOBOlawFrXdv13n1AjJn7A155ZJWQ/7W94tbMJC+s2Jb/yozv3qruqeLY3QPu
GkI69NSd9fjKnsL1lINmHTVfLh0BJqJpTx6OpW8EzN3yldclwhzMWW1SQukL1XWRz+h+QKBxX9fv
Yxct/7mpsrYzC5DWzrSBTHC29G1/V6IDEaFQLT6B6JUGfNPEJxPDkRFEe7i0CGheNPK+ZkJrDkFm
3AxegcSdbKJqLf8aMlJ7If5h8mB7bzEPPB07sCYYrEkMlguv6/Bvc+WGeMaPw39mEpy1adpxz5vA
oWanx+PO82MER0LSOU+S1DbsBC9rUBf4FN8FKstE/5AHiVQiVWxVuBDjhge74ytG0BPCzalrmAIc
ROhOsXYplAhBqp16tIlmE+5dOkBNyFTYo70lV8dkCUtMY5MGH1WIG6gkKxrYpVxZpa0OTOwiFxGq
xrxBs8FxdkRpqwTTskFGzVVxxZn4H1dTxTQWMAyjv0JYEA3l5rUjYiCn+Z5R8XkR8YcxzwkRI+sY
xmLlu+siGF47BXi9c26h83GOqIaEUphqE0BtEN47hCpsuhEXvjSdv9uf+0BOcnJzTCTTkJ05GxCq
spjT04FZ3cpMJmZp9KaKq1LcplFg9fhEp2iEc1gyd6govTzAtpLGHnxzLEXzw8wDb6w+XVKWsxZc
uzLnKHOsRauo/2QLshjveMwYKxuTivJbq4KcGH/mTlvb3t6ht+tD6YtofxcMhyp2ytzkUQrpQ9cr
G6h/VsFSCThTyNkQX//EJKpiIkL0lhZUe5aaVSOvXcmSt6hZunTkIyFrg1VEB5/GNhu+RSzMVzHh
0wVSi5BnnC4D4euc0QsYyeUv6RjpZB0y83f0EH+QATZZNuRxDN0wr+Wcr9OVl2Zn59I4KaeDin9S
Q+XveLu0AubqOlibEfvRvVLVtdmXcujWAiD31atBIIkyf0hFJSfoBsYYQ4i299ceHS8h/9WmRa/m
Q2FMOAfBIWrOkXHpK+Uko1NRy1lkkftHHQKVqJHMONpR01UEdyhkPqhni7Fn3F7jADRTszYdb8lH
UMlTZX77SBDWRzARzN8GYkQvpByLsE65N0Bu6BeT/oi0/6YUuAxeIoqlNpbKEVEtf7wEAIpmR1SO
dFY2EqUacfIy3XktarWegYbB4Z3A1E2M5pCOpWG0yIJK/N/Uj/bRTg4OUCyGjPTDb3Ftwa1aQ14M
KMekaHQ+2jjelNNfaABSH1DLE1PErQvFH6lcwyAU3pWm7GlaT4++eMGL246HnsNItDUgiXjdnkCD
bv6Kupue7SdAScqerpdrHdACOPaJ35rUxwo1fkRn4FHEAD9IBiPC5QVCXBpgEr9V/YY8Uo6QJiO8
jHxnHAK3FJd7e5tUOPmnAF/vdKHUJ7iqac7TM8INDuD0JyhDmuClBpQ+cSmONHyscVflIreqarbl
K83duH7NZVvwn5g58iI9oAwsEdVe7O/TNsB9yg0/rREzWBVGsHOpXAVSUf7rU9ynB7uF4HFug5Nm
7fh7PWw5WTLHC8xD54rk1LcvGhXByrOuDsE13SWjzja34AssbrCGk6vxlplwA48cGHx1U6Nw7zaZ
faodQgGOfEB1H+PoZOQ5gi2JUXlYROj5Sss2PDgv7QSU0HDOXtPszZPD+jrTLQ/QcShMWiLU2kyo
lXLVRcwJ6m3kbZLiSOzJMnCHJ1kaaqwebAnSKmOZ9RF3OfUjQZrlBxbHtT9RcdRw6hvPGXu6HgBB
kiGYRLpa812iMVrjruCk7ywEktHZ1l+T5BLxSOvQC0IS3BQp5JLuZMT3Ic2RLOVnz83W45tBVIKh
wqq91Nkg8zsRinLUrQZlqbH9VHO2k5s8dh2AwdU+G5/N/sPIUWuHzudsR5eGcXtN8rFJD4EnVivC
jZCvHSpmCSyf6mSj5vm/0mHBYOYeWd5RCTnHQt4Po3SX8q9M1W6mqPd0gC3tU8LLTaQFRVSibh5s
U1j2GWnU2cSWU1rgFGMUdtRKAVWz3dq7HlUPviOBbSMPEamBhUFoqMz3pCNEkVUwwRovy0XCfJH1
UoD9dbjrC2bGHJVn+FYmJ4lGJZyB13ENpq/SkDbY8rnS/KDw7UDGtQTxeQy6w/gREbQ10oCy0FAO
sEMkNinIoM7+D0nnsds4FkTRLyLAHLa2ohVsydkbwqHNnB4zv35OeYABphfdsky+UHXrBktyPgas
B19yJm6ZBjmLsapkcTknSlMTFANITIcE4iKLNeDkZt5DammbAYiWweB9bb6SpsnAgUkcwyvTKJD8
wMVmEwh3yTe/xbnVRh1sc/gK1bnNv/hGOaZjcroEcX4MjGkbojQGdJE1IwSZoVL+zdHz5kPYVxsz
m3681r+rjQTX5+nZCvS1xUNoe/cOohhUcM39ogjeNd110bVbXV09no0woCPei1Y1RyV89JR5n/mT
zXc5shpShwErqN8G5tMjfqUBoQiTw7JH/+g/OhioQhKRhGw7AYFAneDzeS32Z3l19/dxOAvmdk8u
i34r8+yoeSskrsu81nBkIfTi0G7gyyRWeFn2O/rpNmESk2MI+SJncsXm8Q3kvCADkKnaEBSGeYGN
Wj2rrXso8CPQFJNqm2RoiUI22ktAGLwWsU/mF6AYj3ie8dMjxHAJKTz6a4h8g2HaApiAGbUV1dtI
x9EKsQ1It+H6nHY4FMYOzKz6rpn1u5C9ljvmdwL3hKGAvHzPct8CJ300S8jG/Fp/vC//R74ezZqq
X2KgAkWRE7QpcV0zLDz7By6wNhvfcBfjvkNny7xILLJzONbCp/KJZ7WGD6G5kVSqfIhnLKsKRCXh
nnfwvLH5oBY0bMwesYmj8ydmwmVQM1008tvnr9wSSAbq0zR+FahJHQdzo6o8hAMOBij74E+RP2Dz
WztsIxAJPaNK5IosGchUk/aXyihsele8j6f8qmvNpoQIlDrJgZntMF+ham5SrnZLqUMYq0MCuaDx
0F6UdBrhJ1COBhVncUGoqSaJC0F7msLc4vJbuKUZWDXjqzV/YSMalTgqgbMJsc5jyjP+OduZm6on
uXx8lZHpADnE0LBv0h/8IDu2fM1yuSrmWlzqcPRTJJ/3DhNDAZncnGkh8PdI2laLSVJkr6z0sY1g
BZMpBBRea8ZvwYDfKesN5IhjTbpBH40rNovwpjl582x8/Hv+gYXqEUZ0HzwxfO0bUCKE9/pi47FZ
YaDh3hNCdFtD4KBkdycsGhzlP+v0rA1Gak1zbOGvEriigvlbAps0g7ApDRuMosFEx1iEc4rrCDA2
w8Uj4gsfEwP66tl/mcNi50fLHvjsW2+rJ5NDW0xbK5AXqd7dp6gNkXv9qu557P0zzIYbr3i1kPhb
LYF0y7w3ao9V+izxfh4lzzCnmwiLIIR/0MKErEovJ0x0eUQ2R+44MkSrpjf8IwULN/QTPYYkzb86
Wv9PBvghZv6+xugTHrmUQgmKKMjo947E+2KlYeYKhooHR2LrK20fIp5RMJeo9Cqc1MI64Z7B5c4L
tjSN9N6hnDzVWS4iEwqhnKs1BSapHf2SvSwAJ06ATxpuDInLn0ETI9NZ58h0mNMMlP8J+7nC8s9M
1F5zGbDOp8CCsDAg+53vGsPcOaEPbejb+mM7HBZU03fCyFoCrtWscjHEjz8KP9gKwXXA+LNbmDZk
9W8Cl1uzz32JJnD4J7efy+KsOxsMxljrWDsAKo9F9NSyQ60UKuBwZ47txoA20U93Esll0XAZwo5J
CObQALhEoKIZbz1EWGbIvDtKJ0KJE07Tlk/jvyycdq2lTt6w7PoEzoppkrGILJOs5yKJ3rriX7Oo
tdks+9kCenbM7pkqi04S73P08p4A8Fx7eg41a6Qd5V6jOhNaTUSJHgtW7/W3Hp4ni2AhVyQp8iJ1
HpT9zXrMG1x5A5ApmRQFGAzzkLmbQXH/2dy/f9aUWnFcWG0KYMnr8WqC09Inh4qRnSxQL9ePiQ/9
3aidyzR6L402X6aQbLr8Uxa0RsQE+h8+9SRdNUedMWMcNNS7OXqpG6hqnL6lsPhvu6DdjnL9sjYC
i0T5CYEwPtVjcTW8swwEut+Us0toLEWLhBg4iOAbb+Kf/7IU7PfErHf81WSeGPzjbWFBL/IhikMC
A2z5K764MJLEhfWdrkJCodv+e9Afw5eu2Cr0gQ3nBL4BU+GTQYahN6V5xtQ1pgXSM2THJL9O+zJF
BMl5N1b6asrq9TjswyespOGYRde/IV74wKFN4izcc685z5Z46FV3XhCflAehYPbQlHqHeex+/dLI
N6Mf8imBtrGNngEYKSyTP38DVq6DqX/ikc3QoXOrWNcZ3g568uAAunX+D8Oeocsf5Ikz6J9dsnV4
8MbiM26EGUoVHtBUc90WLdkOvevuOn9Yxc1b0p9T6C+tFd2bsPCp7y28ahoiNwaqExWTuVIxyA3W
ffm5eD5r34cTC7S5Zc2fmr+cC8Q7GNrGyb0xQn8qD7GLjwnvCN60zDMKqlZ60+UcISxw6X97/Z8/
vbrKXEftSaLHjB6TFtu7KZFvWsSt7ExeB7xSa/qt7GqtOpw25gvtGMaL+P30+jMbu4U0D8HTXBTm
pwS1VPlji+OH2V5MJyTq4tXMX7LhMWf/K+oCKZiEK0PU4HtvmsSt67y2ewMkz6iwUXD6E7M40Y8Y
gNwOPCBvZYTOFxeUznAxkIsKD1U7FhaIJI7SUkrOU9DczbBZfViRBaUPtbTBhaqF2QnOXc1sAp2b
B/bkq4sMR3IbH/f5yhFAy+TBqWAprIIw+wBblkA5qyA0nVG+HM9GwXAZJNT8npfmYCUmiWmP1VLh
MUodUOL+QWgTWuru6JnTSSESFQZWC6N2uFo89QnFRthiUA2XCcjTBAVh7hVg4iQamsZ8pUCSX2G8
Fhie0AxzMCuC0ChRg/qnlsgZqE/OvdtgoRr/NF6FUgReKCyc+Z/MJWw60gUMMwumFT7dp0ZfIIUV
a6P8IQEZlJ3Cq1FfuTlfpP51gmzfQBHRKh1+H1IUQOh6gEvFVTpSY9pugqWEG70T1fC9JL91Ov2x
KLPhJQEkUmN2NcuDjpcQ0FOigWwUn8aALUFIBlIzruVdxk1zHy1IveuUu8azBg5gsi8zvCanrsFL
Bpnj4u71Cq8Cy6z3zpQ8dn79AOrMfSS8bQl4csEkzI7SJYM4bKTUcXKbWVG8rXpMReioOreEcbjc
VtNERAvOa31f/g4uLWLgPwYgIV49wqryB3WcesIlMbgyy01PiZPPuJ6EiB31+4D+B72GFJCmgfAm
6enKzUMxlofaSg5M/XCQNIMnyKV3iYY96xJtfKLZBGNzI+J+ujC7qDSljJLjfkTzN6DJa/H5VxqB
417wArPlMuKCp2uYAam+e5bJUDKm17I1fnW/ghY6fWtzsM/igWhkjXgcxzgAe39h/04ABEhTY41w
rPnGhQZRnfm1jWSG7EEq10I02yy5HAudZbrra43LeKDmco6D61PQc/ugaZGJdlJ0+CvQSpbDV9pB
jOyqTeal9+J83XvTMRbnH9KnHQwJSoB25xKN4UFu74VHXfUOqQzhpzBnYJbQuQvnLG7MU/Smo9jS
qRgI+IKM5+AKX5b/4uEcFP3KRk8J00avzZXOjHBMjX0x5mcFBNJIOHkSCK2qchmZjLjZyKmHotyM
zlJtcYD0A/EkDJNYECNYmKI28KnPLAP2Y/CKQh7fcobUxvGPa4Uoe1nasx2J7rQ8tBlopo6kLQKN
atoEF5EKszGS354Wv1rXJs4+1dDbNwN9a0O7PQ3WNpmbn8I3H/ta33kFXhqo31E1oVYcdo3dbywc
KVu+pIRVGTmMo2I8V5qYq0JoCAUymGxUmU8uQViyL2MIPlqXs3aeJ3jFbHGvV1Kqx/WjH+NCw5k4
1Q+tzinT6KuQ44iYX89d7trhgA5VkbdXpul3but7pPBhPFxmkghnx4AOlXo7r7ReBuri0Xwu+3Ff
QCk26Bocel2yzJgODzhhzi6KZWwkQBZQtczA8jV8YX26r1ed9RhGeH1Rfiwj4AKyv+kSrR3NuQya
vWqwquXAlZhEoUlJ2TfiIGPg8saJMfX1vseyVMIVB3TKngcFxwjgwXbZtU1wC5EBIBeZHZH5PV4V
FuWJD5EW8SqhuWOGMbQ55tia4hyDNqGK45MNM8SpH+fQ/uDM564b6EllVl/7C/CDi/GVe0dJjadq
fRlTEJv2i7kQmgXiYhIiC0SNQ4nVohpIZ8xbR8yqGJgi4R8/wVldKyBNPkPjh4cwoxASS+p8SzKD
jcxcdEMpYyAJHySXUwqkWJ0NzBf5kwh57fCscSoY4I6NhPXEfPfNVPMr3TmYqogExs1eGOXzElOs
K8Z6M7s67JsLYlYp4swE+6XsRjCVPH0T3lKEfKEOqcQq7y+uJR5Rs1XnAFQTQFTzQdnyfiOsj5m7
x7+vYKzWOLRJYGhD5SVRtxmd6tKN0Jf/hc2d4AEdNh2Od5/HKEyMm3zAhlTH+/+lhUCL78gwH7em
l65z+9PjHbXds5UitA62PphPCSATYGouDKwmVI9me6NpX8RDwGqfh1fhpy49brqHCdDBV/ohr01U
aXyHItSgzwUHJ65edISV6EVDMPl22sRiZAVPjqfq0uxlPd1lc5yyy8SdaQcQe0Pch4UmKjQNpk/l
SlbLn5gKDYIk0xa8ZR0NiuOXHKPNxlaQoXJ3VXgWkCOY2fNgfCgYhSTf3S7QgI0WuiajSdMlvJbB
QzNfLPN5RuA5T8yRuuGTVAp8pv8pzHWS4SMMy11Ao+7Yz6JaC6J7F55jY1M1OqiSgoaM7EKlVCER
nOw9ce5HOlsZAIksiW3C6FXeygI3zgR+U5lPXitaVGuCpNJK0sHJ4ZHRmFNsR5QampQ35QWY0GgY
9/MoAp+gABqrhquwO/AVYr28Gf1nNV9IUPfM8QYGVZFVqxytbHuCnosj4jcg4EqeHPnGd2b8jR5w
5UT4KvJhQs1rMUP1sOc2g2vo+2vzG3n83aTBSgMF/SNSusmbJZwefs0/Mj9yXquad1aEpyw7HmiV
5wGny4B3gpA3/axGIGbwtdRBdYArIfXEbD3XJ13KXaTKmOK7XOnTTmcr1XWL7T+hERTOebDtAfU1
YX6or0J5l1pLVwPE+NldGMGlO4klEsJRGdZ0kfqOmTc3WImFAEEhOX7Lye8i+jyaW6dbFwvOGk9x
s228tUF3NA9g/WoX2dkehwkjlNKWV5LP+xihfzsNP11oHm2Y9dqSHGs9OIbMFSvDxVntlPEeXbrc
qe2vOaabVBJx+5gUxVGHs0vgoxTCYZN8WegFe4aAoonSmTBbDOxEu+MwkPZtKNVkQpaBwS3HuGOE
QzyOp6CxjqbLay7sVSZBjod29AGV0oNIHDTf/+oaxT2KzERBzymCndu44OZU8pzhkmos/h408MyR
YLD5ALV6joJkwfDGQWkOFlz5siL7YbqGBfmMQb13oZWw5ypneY8Xb93V5S7Th9eRuyKuoeqmAZ6R
xoEec83dVOpfsghHznL2uqW+eni/6t8MSgGobO01EHLO0BDlFGEk4INt0W96jtkipG43puncTqBB
Dl5ObHKhUFWApXsbdl+ra7uOyfqgo/L13I+64KfHl3G6BMjQirQ+ofhQEdBy/uMnZAxRUvVVt7HS
EbOYhRR5HrPbr+sBtS1lUA5eUek/DcZXpGYEJcaieXFi8dPQXXw4GnKuDsgtPFJnEemLJqHTiBrB
982y7PvUA0gangR/dXP30LiEU2LqNYTp2kz5a8jlSM9hR/P7CqYmSsRs2BgJ2b0wtyoUUTXpc5b4
HEGZMgHIW2ysMli5A1RBu78K2VTu/AhHSgIp53K4Ha3wMJUlIjuXCRitA8CLvMOQM1ymtkM3Q5AC
39HRDg2U6dZ90KMFNPa9sn4jX63mMNn5TkbuhiJdFGySsQCuAgWS4MpTK6XUqefHi5Q7Rn9VTf+E
XhAzRaysYeVwrE0Kp+bhwJQeILJt9vjLlPbGAOMkY8ZpDoIHpqjaQRvhZDD9VPCfJzigS88oPUML
kW8866nwgF8q1G1UbfrIDkiw51nwcyiuXmQ+eBQZU/qImcVaL5tHWFdwEjiRuGKkDJFVXZPBUCXN
aphPhlFuHIAgfryMvaS2xLYcK8/VrN02Kn6usY90JA+X/IwEL/7IblfyRXuq5Jn2VUincBn3Q/+A
CyHxRGhcIKwheTBKte1zPOJDuHdzlq7n6TXEJodnB6k0dcuPyaRvAauDWnGbwixYetgPvnkcVHQZ
KJ1H3diYI6QujG1ylouOr4rvd+ZKNc7tiLAprTuCvxnyg13TRyJGwrWXgBVfQoZAXEYHg3RBgQjj
GbKTCV8RzeU2Vh5OSDrDfWJUwurBxkPaiDdoHoGRMIc2e8ig43A0MW3xMpyf4M+WGalBHjtfaeN7
ZY2bNGXO+TH30FX6s0IhAK6Bshf6Zg8WGE1nwXFoO8u2/h58aJFxrn1m/riXXRPBWBmwQa78/jnw
zE0QY7jdn5LBvZ8hVIYlkRvOBhrp2SRAWW/eFhgL1CRUHypOd1pd7TLYuiAgySZIXgu931UA0S1U
iIQC1IHflgS2uKS1Gh6jnH0c2tAFTKs46FiR0nvo/QNmvOmBY23s3kwSC6PmVlZIkH1P/Yps5ONE
XVzE5i7UUBclyVMYtDvYR3d2j84OQ/GyIzjAMjcWejLLg1aRM6qK4LszosQoqXCQZouYUivZYOk3
9BypvpiwdkV1CvBIEoLzHMEnZdtOv2b0jPmLMrdFixVmXTEswViMRy2tFFd35+Z7C36wI+EMyz9Z
ITEIRM1JX9n7oXMAPyxIN+4xb45e/s35iTZSfoawHFjeaX82EmeHq4cKTemwKRSehvGhg+NWsx+k
hE2YXfv5tJeSMXQcdJWeeezM+hQNzWOed9xkJVgnvpRGunpY9EvTE0pZXWw2EVzoePiIsqfcmL7d
CkYKXs7qFWwpgkGq59YjMVUssqHNnxv2YAknwMJtFk4EBqIZ/pWAR/QrbmE+LKpfK2U8hyWaQGTb
EOQRIfmxvdKaZTePl0hYZRwMjvVWLS68O+8yYxeLYQKzL+CaY5tee8LWDIwNMGUVxHCYrHVhEzTm
vtvlQ0jM6cwk3vZOg8ViY900QOXWMmLKZ6x6MgfMdniSM7kAE+31L0hyyK9+f4KwfasnhKgh4BvG
XozFqNAXc3hGWnLm17WhBtV1s2vTZ6uL3xoX6iITKvMy2XjkJ9GdzQmigHA1GI2VEzwASUN2Aomm
2wGe4bZdGucDDh3ue3FfPMi2FKjV7Yb31Ma3iieLrtXCu0QHsafbUsuwzVz93IOLGIYO5XCDg5qV
1tvC/UIXfEPbF9M4wH5AOpdOOlxwgK87lCz/H7ZuzWIHfMJjhoab0jikV0/sVYkRTQsU62EywJGL
uLu6isLTj+DNNSBNMSYkcpLV8GSWTvxTfczOJzx+koMK+0MOcUwuN+pPnQOuboJNHf5Yxnas0Tkx
OdXd51K/hL6zR+nwpM/Dlq67KCtmNW8g5AGgdRZ49wB8aHFPJu5ubai/LpFLBUtAY/M6+jZhx/5K
4rRt5a+9yj7EDgMS2JDjKUStfpMOj70P+9q5QqvQW7lb5bqTTZFkOHX8ZOSAWIg95Ixk1PR/B5gu
EOxwhtSG98z+ZAQiDzJMX9RCuCltPVlwRgn7tkMviG1oiFTYV80Whg2VL9Ye1JYTW0SGTDpuJbK8
BPqHRYVfjgb7EJ6J9QrzCC7BS0gDoHvVE6W3UHGMaCCdYxerYF/jcQ5mHTHsLJqNFAH1Am+H5rvB
cSnXic3mOh91DFQZ6Cbk0LoljpTVdbST1dwa4jdCQ+QEzVZFeFf64E5p62J1Y52k9m1YwR42Izaf
zE8XRUgJF1TKUqyDpFrD4UFotT+aN+0WJJlxWq2FEVoApNbtLgjNvbFoRGRQG4TL1bHtXeNpr3IV
ZjCapD3PiSFS4yFUoG0xnnxMjOtgNebTrWlADc6/KCNZ8H8Yv/Gx9O5O9KxJnyMjil5y8gFFpMml
xwsPqDHBtauuWDkaEyTWdcE562BfoBIiG9pjX31nM3C8HJBeN932bXHmpIf2FqNKlOJZviNp4UdF
7STniMJGk2ambQdaaI0hIHU/IJg0uAGkpb/Dt8AfpAPTyQwaBKijcgRXDukGvDlEVDrnp15CNQAE
tbgjGp1YsZz+QMPD+GXiu/O28fT7jQeSO/i5iQUB0Z1uCQJEckYkEOTwVnPuXKZsObylwKUvi4yP
yMLaBv6bbDNPQaKZzhoGnFVEUqXMbppP29fPkfsxl+NB7uFy9lA3i1iFwelM+EWxreWYMcmLKD86
WlNOqRRhp5FMa8pBkGsaPCk32mfLQ6oOSCI3wkAUHiuigSEsjJQQcaWA4D6T6buBil7RbaDB3TL/
ciYGk2fo9QHxrYEHH5MiPMuJ5vZ31Dsyq+tUd8CNAdpY044vOJKY86s5PUVh/2g75FZ0xYPXBQdM
6sLXUYxUABxSC4Ktz9ZQRKoB1TzLpdxkRJUSCoqrZEtnzFzvCdC9gcEnNmQy3Y/0A/es7CPUd5WV
3ijP27SuQ+TIdMvHrDUzvBShfePHhMHEGB3wDyPI0Bkc4KANSBKAXen4R0BErs1upHcY3Su/fcqF
5ta/JlxCfSE0wt/KYCkF5TJyRZ2KeTwAVY97UB6CNnnarQjTa5R5VEMLpXO4c8ez9L8oBSqC2LMn
E9Z0x4fM3WvXHPFGH/FUm17E0k2BswQQbEL1bSVXMsY8SOst/OqChBd86YLrGL6QI7dK2ShC2DRG
7VROpOZJ68iUMWRiUJGvl2OLETDHHGpPuprNAjiTVPmbze9cmsFZNDkW42M5+lu9uhJ+yOVm72Vb
RLl+4Cvm4OcxYqgRTwOTK0ZVDI3oAd3w6uRcXDMOIPrWYKR0Y5bmo5FFm76ocCuMz0IF96Gl0Rwi
POD9tU9y3xsBGtZ63EzucCpjtS0N7bkFVx5JQjJjCHEXWbG6xugUDdowEP3Oz5VTRUrlcJruTMay
EJ0uUuWgBZKVzWW+nbOJdPfXrCbjXCKuSewI66s22Y/ZQlYiFFwf1kM0q2cxzBl92Hb8S90hKxtC
FDrHeMmfHPC40XExhk9x90XzDxhrYBBH7x8pJg1tPBPyl11yZR0JktCD7mRZs3/Tx/pKmeDVqLDh
GktnCAd1Ue5G4Woub37JeJLDh9QlplWKxxG6DtH+yBLOii/2d9pug2Xa4PqEDiZCxt2C6cj9LKez
0OyTKZfQD0ivbDgYoOQlUbItUEOy6mj7JUJt+8h2FGWgYHhA+7cOU5C6/h30jyZ1TrlRU2W/QzAX
VEOh1KRAoEsZby2ax3T8DKF2w9+NcGjpvqwWy7VfV/RfUHZK4QHii1LAOBWbx4xsB9Q0aBB68H8H
tFYlbK5lT6g1yGMyMOHwiqcBNEVX8f1Sv5oa3AMUudIPOXr+yL6KDQNRMDUjvYrgnj5PJEe2Rxx7
MZrrpgzWVvSmtMdUVE4U9XlcbDviOfzHbnnV0mNqHfUkpESgCmS2hOfHqhSV0GKcDMwiyBfWUFr7
Fft52xflT69HeJcsUEstv/6ecyaKsffWY05I7c629G+akH3ZleNKC4nJ8GDujEo7e7PI87A4wqxq
5NJMsge4oQ8tQcSqsrmGTZRYNqK8galKzBnWYBNKbdBdPX9YRwnuEXB+bQZyjfeYM9o0FtR9HBOw
D5/GxMX+aoE+eWrBLVv/AY3IihoCx4vrbOjvNulMIY5WCeeLrCzm9vIXffg6UFf4P654Pt1pnuJp
hI+DxyiHG9Kd32WgbzTWjVhseuG+Izw6JNOXaypqmZLycgaqP5/i1Bw0RqYv1oyqlVF7xqjXxUWK
d2bRjPjKuEQ01OEkqwMQJkDv7KSbCUVJyi+qLQe7hzEOXFlwaMzEJDsE5Db6Hl7zukvGlwAuV1lg
3P0KGxS1U4pfAeMqRBLu3u1xo4eKC6IjpHaVpax+PXnP254gOHzPAPlvc84yr9F3WB7cit6cwcpt
rTnvMWd2wtltlgS3+OMaZjyauxy+AgFP9LeVebSqaqfX7Y+bjnsTwpNikhmUvwXIVNM7q1TFp9i3
zqDNbN3WfHHj+H5Gp+fU8QdHxB4KkxxHcaqfk4dkIFyMecOw7pAbsqENmzwuSvU5/mwM7xJH1a6h
24LXied5TTfZZz6XbUUURPv2514wvDk5nIaB/IFWJ427d9HivUltK4V8YK+t5jS0xnmkfSn9fyan
f8zqZmK1Rmfjnv8gkmC6NRKm4HAcwPR4qKZSSOpugA8866UGu83hGqFsQQ5+i5dUH2gENkw3Y+kz
qQ/f3PJ1ofiy0PW6GNrCGGvyEGzfBsA1BrjM2iasOdDGS4tJblJdGYxSakSfestMw6qaixOTPKu2
4Yyl0IEBfRFMe8MnD52zOKFtTZEV9Kh+yNXqt8W8tRwWkKFvzbl98avBJtOZAUSj2DC0ili5IBKq
qnFXDPBsEqh4y/JSIHEV6Ze8YQHL4ZMu2nvhpM+ZD7EcNr5UL0H04EKEa36H6AxBG+sLsmEnwlds
dBAOKbBRC48uvwrEZF6BLlLdfV1m+P9efh3NkbE66Ji+k2/e9cNDQVxp3yiySqzjiF3QWC5PM6U6
lJVXb9y0w3zfaIhKfZz8UJpG+a5u5zd/cVeG2Wxc4E3H/hdjL9m+NCTGO9W97NeyQtfJEarhCmfO
xd5wm83MBerBeGRzjnG4a5uHfh6AXLyt1ChdYh5nnMpCEog9BkHKp4SEmxF0PKCFOjO/9pjKeCH6
Se0xgkA9BfuB9EpS1nf8UWsJeCfDyoe/cTS4Q2pyRHvjg0umJBO41DF8rjlImBOiKJgwZnQxCpjB
dGZkxFn1Wg3frQHjlcB7dvrcxB9j86u14xWCKoPEW/j88FWgxjSEsmONzIfOpIJweUb9Oh6wGnDT
bUhtSSf0k/fud5j++qjj9a4+LzFkyYDkl9D7tTrsH9sALaLlIRcFTNXjt7IkOHnyyDh6dvBQHOLs
LPqhlBeaMLQZQMrNk83RH/BAJ6DvkNlWPkzbuqhxo76vPQ0np26muQHKo79BWIuH1HUpIoanXkCx
xootuXT7xT9YWfvpROM9cOKWk7gfQErc9B4mEgckRmxMXtxjgP0QRSWlD0RRanhllG+xs3ehzdiB
fo9V61HEqlqrUDhSqPcdhu5e+lZ18cYPwDTVjz7jjbc4AweGXXwy9HQHQICmmk9xHNz1UB/QGOrO
9JjU0DyUt2rr+a3TwytepSQa0RWQKjzdxwxHZuYHIfTihel8veSnyZo3qo7fdJPrP/2d8hbFNXwK
1IJvNYZ4KRPzlDPNLavjkZH+XT3k18h1v1M0K5WBmCH0/Gs/V/fzKLYS93FShrdxYz/2jkn1BzE7
Nx8rRixtQRles7Ragj9K95/I8DJuOg8ybJ01r7pLd10V8zouXsO53AoZCDwbPmJG6L3aoxBCraK+
5w7/LyIXDKRDOFBnTvok1iW1NW8rXOYj3FaadLyKesUxZ6Kk4b6BndYj/VZV7InKYjGIblqVxOgC
FiiP9hInJea6IAk5XDnPgrtK2+UW4UEfnFUTfQ7TtySy594b/02ue50LsU2Y71w1XCk4aWX8NwPW
pmHghIpLPYoeIM6EifuMStyCDw5gSsB8vx4Wn0qB+FSNANLIvZ2G9pD6h7oLT7WFOxyGbBZjKR1H
8hQXxaHIfxuepZjJ9UySRmgJNJjhl1PQX2E95WfzWm9w6SyIMcyIa8/Me7fF5HU0/F2JU1xDd+dQ
DyuyUKyovDWi6KXMi4NpE6BKpzgQaY8rfDyTaWy4m0xvKcyyrwkxB0MKQp61VMd4MoqOdq3tFouY
LYNhZpLTrGvnagxo1lfxgkWYOCvl07rz7Ds1qA+KGIg88cpLzHsrN39t8ivQKW4UhaD8vT9/PLfb
S4S8l1EwYvnQKfgjZE7B565Kk5kifCNqbLt3OSFMlFauzUgv2GFpf9u6lKs8hbGDblXWF6NfTmEz
bZYZUxMCKzwmebTdLXUCGUypc6nem9J58WZj57XNk9A1zSL45yPNNZoHnSPBGD7irLsOA5ldurUB
WGXvukywsRUlEstMoLUM+8jFHxdF/ipHsdbO5ODBw1cc4VH4MevIYnROT7gfSdAcOiMkAaqHgBvm
w/E20qdNxKI2k/DOYz8yXHVB0JO6fJanUGjdR+/ZJ3wG2u4h08necbrbvDYo/xz36M7BJsytN8/R
bkajPMMpZi4Ot631Lh2/sW/GeEONt0k9fzTqtMRMINP5XFJyhwP8FRtzHMjxdZ8/BN680+cJ1c94
CzfqLl60j9hM9zaeaDDQnwJSDNohpOFWiCDy4FFe0PKpcE1ZBtis0exQrHKToQREg0N4oDEcQj19
0uL6BzcInF+tiytsAB20d/op/TdFToVppx/hkD/WTXfsXPdYEFaZosjGwIuemig9LO6rd8VcDpOX
s9cTpWH4X6Zqf+0FNZLvv1awjSmiv/tjzuhQJ2AsmcxtUrmvbY/uMUC0o5bmNzTVVSnQOMZkwH0J
MLyC8DVq7iGZDvnE6b0o5vK6fYPj4MGl8LEagLJOvaXVdCk9n/qk2w7NxtMakF9+uktKLhDOZm6x
2yuT4+R6D3Z1B8Ky6gfEcdGSHrK430U0CqvUfa9MdRd0tG8wBzp7saDmY7MEBTgmnAMubYSpl/gM
cSBsA43cFW3ELP5iQs4aHlQWXZgNgxyn1iHp203VeFuVpNuu1R/auNyqyl9ZRMWN+Z2td2Jbq0GZ
k5Ua8AbMwkNKBjFFM7CSEwOUFteEMfJonHjEmF3nPYmr8bQx8KPhDP/tEpym0qMZRh+L8JJiKG6Z
h1W4CxHNbZIzHNNU6+qbubX3OwSZaIoiAkPB3pFcYq/IjCPr7gObkZsPLDTCGRiybUAVVyQIEpyx
hbfnvdOp41SKgtjTC6zXmNkC2PEOpj0TSxyVMKZrcKskvz61rV0CaXywu1cmi6uobb7Inwvd6ZiH
Bbmqc4Urdp6vDfQl22WUjLruUDLQ6QtGqDP5X50BHwDr/XzWL1ZzDLXi2geYAmkMnueEKJXWg+3p
xlszrsk5F+tzZ/a3uRVtO7TX2cyIKmq3eg0PiozBqFHn0nxL0vy9hvANs/0+bVhg9v97zS7dh9Ku
sFHuzxjNTsttH3IxTrTc2XSE9QRhPbvHTMQj3DAxH+QAAgS4bzCsN3v3YjLHp2npto5x72EXam2D
fOehmjJ2fCz2vS8gz6gQ29UQoFvAvF1T1TrtdEA7BWJtMIPXNgtmGF7C3Cjez0PdrBhyg1YuTEe6
G6Wy1dzphwl1QxD5v7aXbXO85nQNF0oflq01Y2cbNvsFOeRtpCjpathukGPOWqHIozbxF8mDW6+B
P7/446bBqLwgj7DVMQguVf3qV+Yedf2QEazjrkr8N42ovZBAccAGf6MrRLYo0ko0wTm8Zbpohh9b
2iiNWflI11Mm9tZUgHFIBtVymYzqPYG9ZkOjWTJMsvOtju+KyKH84FI1uIRYzipR7as215vCAZPQ
01vbZrO9lpFBLW9E27LLNhEbuFLumnt/co/OgDRnpHb1dy6LLvqPo/NYih0JougXKaJkSmZLe+/w
GwXwQN57ff2cms3EPALopiVVVWbee25JC5okWod9PZ6WygamxFZqgS7DW052IWp4SWlj0JnXaIKM
HZo1Qhd9WN91nh7UC7fTy4RKy+H+weqG3ouCgkaZLxkE8kz0QC07+eIxLsjomI9Vc1VXismS0ueo
iBK8fJiLcopX13B2pW0d3BKxsgcOfuFCRsU2hGD4z3ZnzApip3uIb7J2BhhPgooMrknQL3qycfkh
ybVCckTTaORW05BVqU2n9+pDmGn3mLREvRJn+JM/fNcwWc/hbJIUkN8GOjgihbVSnhCXr2zeVlHr
xzisfq1GbGVX3mrdJOh2OgLkj5isARlRVvLorr6uZen2POlIHQz56vPkDNxT6sOLO4SjTFIjpvmR
oWK3JwpcliV2WFW7M8KmwjQ+uUGoggMKZt7YhH59dtj32b9M7VyCJ+luQRISkJWs1H6UVPtKu+Wh
SbpWfKnEb0o+rzocmmKn/vCgT/eyDU8am5mJzg5NFr32gLpEna562rw+i9sgCKcqEOnOa/VL0zFl
gWJ79GgJCpjnaZae4mI30lRTdPSalqnUiTJESKeOJ+HUKYgRsphXndafwChaFTknHMo92VuAwe3k
GHdcazImjrb+aiEAQGNZKrUBWJOMJsDIsiUX+YymkAaL0hSHsn0xKAG8EKYxWTUpk6V5PpE+c8x7
BuE1o4CJ/Tvg+GWRSql3tDSADVZI7HHDaNn8E471tGosAtCifp233xUPu5jSn8GEYWnLH7qFO49Y
uE68dgWOPGM6TBiC+XDfcKMvy7Y/xE16t4bis8FiHJj6Mq6GTWUhBham2Ku3eVSebdVCFzxGRiFf
m9LYBYg4YAyus0jbJjUFI67PmOmTz35h0/aLnjOX1pann5PeYfjkosHt13PbcDWDr8L77HFY2SSD
aQ63McQia+SkmmXvQ1lcxMAwQ/K8TdVzk2u7jCvYgr8UB2cAp9lpB31krYgw/JTMZOyalhNgqr4r
r4oni1St0s9NmlP/0lyFMUJsaQmXQ31QoqDDYdEEr/6lUPAUr1qaJBnphn8kXQnS80lRENSGBQa4
aqZzrI5W754BmlQdI20GsU9+kX1w3gw1NKtlngnac9qppQ9atRq6+2bNVPfRafs4xHFdeps5L69V
WhwR1GcaOM6z4t/avYGXTt+0yVvumBseCvbsuCoPmRkevVBbdOAXnsRRB7XMUfCYp3gIi/kzrDnF
293WDTe1aSZLdQCJk4hPGmx0XOlPZtbsWhkjV44Ug5X1fL4mNA5D+naG4eKoh/BaVQxSOFcCxU7n
nR3O1/xVCTx7hUDked80/aGz4nXFh5ZRUqaOUKs+AIwrPhSfgjqMT92/HOaJOrcFiYqucGAKE3tH
+BQI9l0Z+jtADnXprrvcW6K9AJVN/4gI4TH/MNoOkkf6PdX1VrT9Op2/1KKovjNO5HfYihsliNKR
2755kOLiR8PHyFYpiUauipUG6wxoxRYXoHoDJgIivdTXgtM05/yf0ESbvpHFxqo/QmfNh8V/hxxx
v+29iMR5ZMO8S53sMoYBxwFal6ornRY/+XiZ2uIN9RR7ankPPf1gIl7PQExyH1jwLfW2IK4LEzia
jaGgPzWmxPUpIBi3Ct9H2xTUCQylsXGIBaputnR+tC5dqKfYZaKtBwSL8GpGlJ+Y+cdGdNTL4rdh
jDsY9leWz85COPKhRUShjV59HiO/eSr4dPS5VeEMFyOsf82aJA1WqGEmr9AXm8j6UjMmDcuMVwf7
OI1QVYWsm9F1KEj303WMYpqF4r2gseVE8p+saaBrNPqmFDullIz+fchSNlljoIYtc5+0eAoAUWmD
fxRG9lqE2jaN5aNnTCysCaQIQ76YY00BlZySIayavSfEbcBDaPraSlrMtqeSIyX6TZHZe6eKUW3T
rMhsfx2PH6EFh6mtXhRjIZYYy5q6/LQrbNa6z+CPRnUNAqNyCc0w4aiaDdIk8G9QhyOJ4IkmtDek
GzVdBfmh/no0UR4/Q452FXwGvjNhqZFXYSqhGIN+xglVkdJRRfNmyS3IeroTJmln+nc/3jgMx08K
KIZvdZnZ//j0W39moWhvglYPPtrOwHWGUKlK/ni6Ll6WEcCJrHBLSFTFRi3TiHYlv6EPeuiMzXHA
Hm+GOueppts5FmngBLoH+l/Z9WemDItcCx9W5pxmXVslifcX5aSTO5eKP3/2o13hu8+Wrh3nhn5f
jdYoam66hyCaP0bP8p/I6RQlRSNCBmEFE+AI1EwXZ2+BUalE8fLdSySsRrgercWF78M39cWsaE9+
/5dPGqQQfjovwVVrCZIQB9QfHlpOXZy/b2HqfKS5hXpyoreRNmHJmZSKxbWbXUSiR68jo/YzE3Wo
9jXapD0n3pfbzVu3J8JKH+JdiG2GrT5xaNyI70ikYt+F3t8wpDHn4P7Ig/dXOAV4TV/RhUaL09tU
fDUuC/CcXEEE/wvs+dCl82W2nHKRzvXOioGIZjV8QNv+Kmx9WBhlDRLvL4Q/gpw6VedDLCgZP+cy
FLAGoOp19ukJfWuGwbELuwOal2zaFlr/MHGdTOf+RjhXEsc3K3BoddOiGI6D8SNiY8XVBwLpUudW
b3J6tScosGMVL7mb33wA5fbwlR8bMG9B/wmI8n8/DxgkPjZSUl9wkUQ8QLBebA6BVey/6KzfU8Ns
FpnhWL965MrUxf+pmeEtwMNWFpwqkt8iFR/q23ibWuSBwMk4ujdX36XHxhA5XbkWHvU22PgUuG1E
0lWPhpOOy0YtQxBCN2HjrCw9X+aVxGuabrjIexPzcM5YKBHwOF0yB1uakmwWYHRgas8hvwo5tWMQ
YEjpJYcUPmizSkBnR774zHV0FE5+7geqGELA58gi+tbCoPYRO97ejF4ScbMw2yxrsiWVaV+0dPZ1
kMPB1Z8rJoBEgJR0kz0Go6Rd5BToOcQXjOPFbDJ2JymmpbPOp4uZUxgafoYS23pz99AxaT24ItTd
HIwYziqAaUNhEjZwjofPAGAxWNZA4O/XfozU3VmwoUxtVZYttTrcbmbfGN0qTt8F40jnXxfAxG/S
JxjLjbP3UeES9qvY/UQPtH+ew5wBU2lwloRcI4kjCBiZfnCI6md62MweE8ZemI944poiQD+Vb0Yo
LBPDfMKXCFPp653TMErFiJIisnZDgpJuyhgwhSdOxxwr30qLGp26XA4Hz3K+UEh4zF5Is+nm/qSH
JXwowrrHxzQLws4OE/9A0zw+OOAu4eKyDo4DbY9+p3lUF5q/yXvMfphDxxR0s49NiR5CnAGnBI9S
h95Oz3mOyWGmlh+Ylfmcpdwjuh7hKBP1H542Cj3U4W64jtJwZzCg9Ik1WEaF89ywDNJ77fJs24tG
ZVs5Bfd4yKGBNkwgM+wSzUI9QENE12FYwbQGz9JYb9Tn9viwKryrIDLYr9CrHPQUAhbbEkpdH/Mi
V2tdm7dcAS8wULgBMQesHBPUexuRscv0jHW+CJuF2XxLkHEax6hpPxb3FM5R+YsbiuqLYsZGJli2
W3fob7LTNnaCYYgKS1LNB4LsCwqCF3p2KN+hNVTle24TFp+UxPq0j5mJUm4/49mDLhxinwv2uv5e
DNfUSE5DP4NcJEBjHo/Ml1JMJ6XVvARucKRyxh9Rrjqz+zAH+zUOpm049lSSBzfiauTetpLzAb1m
UaiwLJCpPasIebjM+dYq0WVyLjPzFMalIK0T0/6KEloFo3zTGkadBAI9gTdihwVUXtXBIeA26Xy6
BCaI59K+QbxdFJ0uAKm7F2ZqtDyd45RH74TDDOHwZeTpOjVpFaTzumoPY8lxOGlPvU9Rxq9SVqVU
43Ti3VKbNottopvO7HXnPk9+icrvowhxGjQlv+A9zL7j7BGjGKFwW4RhTSId2rc22dZm8SxsJN2U
g8iNEQOMv+jEAg6m6FIb9BOd1eHvx20Unm20h8gVZH0YeEIUalV7xdAoMdGztLQgQ+3wyfvTm5eI
qbqhGXRJ2wsFIuLDdNsY/sq0xapCGpM15oIFPWYGU5EiHzXQ6wndsGwCbpJVSOSNO6KJyZ/j2+Tp
K0WxtdWg/l8oOZsBCTyVzmPklm7Ir4DduogF+g04FhQTShagi24lnOgeBRZcFUT4/JtOe+rIuxLz
/S92964QJlkNi/mo+GE0GKA1tRzxtE3M0q3choN1tiLunKU6sLPluaOErkbBNx+F7q4E4yPXQB0h
CdQYIDYE8L81959LN6AM7RdMT4gFxmMXdMySqe2Fs+UmyrVzzPCocFZ41ZtYfMblj623ZxOzXRme
ZK7iwDoaXERpJI92/GlCNNx+6HAgfBnTYjnU0bGp32v15RQiG7dY2WG8zHQYY4RMbLMypididgee
nF+f57CiVTeM1tEY4LLNzVFWASIssOEhQSqjC1XFOJlDtNJ4jscBuQY8F5DWAk1dUr1LeXV52RDu
2Qj1zmX/ViuUx/wi9AMEjZ/puYcHPjOaIGjYzTC9PhlvXb1pSR5SmZFthT/SO5neW8kkuCszrBoC
iOuwkfKjz6e1aYAms39LAxB4jPq3uEVDqy+HiJYsTM2Im8EhIDdj0BxfWlNsg2FtywtO6aW2d1l1
+uq11tq17hBoHt+l/i54xtP+0g7uRvSc/xilSSYF2MBPlq2DXEe8kCJXa5eJd8rM/oidWM+jD5vb
VuZE/zn6I+udndYrfmJ1Twlkbj131/ejy4Lu3/TBA17c74OSjRtBm9lAevA+pqj6diKxg7HHHo4V
a/5wyMPhc4mGQ81EGjGtalpgQWDlz+3kBCd0r861PIvYCsaVHsRrrZm3LU+fyaiMsdYdJy5NRg4U
2UCHTn8l72ERjG+tV/6yNToz+wEmuxjG+Z8xWjvT8I5Ox1bXtbAUkgsOuFdJdpim1NvTew+pVPQv
YEeNGhxY9pJL55G0XM+x4Xxv6iixI5Z/BEOtchYKIsTL7FSV9kFg1fn/EE6evDnsRHqqMEzSv3vV
h+ZjJL8LZdSaTX+ht1RoBu87gVptMf5Y0MXajRm3cVB+qGJnJMY5ArjmFZg1h+FLPXZFWZxcLnNf
vzJC3Lc8kcN0nvipMnUe5JpgKlDZc7F1U02/GmS5ekHLQcevAr/HL6t+m3qM6331Dee/PNM7j7De
hxfAsEZ+6wgrFoV9JU7tmWGFZmp7IcbPjPgjNL+MRt4nazfoCL6GA4N/JOFED0LaoWPMBBsexcT1
Rxo1cnzMycvNt5CaJBNKXO3KTtkQAxkGO7IqWvTixX4ogY48Vfaenj7qqzXmk7PJDBX1i8lzhq3Q
DnCU7DWPu4NWd9Mysu3VbNK+xZLNf+gvWg5ykQNNrCD4TOefBjY/LzkYzn6c9k6wH0zcAQj5ne8B
C4nSJLo8a5M3bHIN7Vo8rgasDP4blLsnk/itnE+ww0ZjCHEZsJDBLFUYnca1mCWmx1H6lOu1e2vw
mkf33i13cXA2THKCvLPOeJVpRboz6DXl2cdoImVqtFc77m4NHLBqmg+BhGyUJ/4y7cxNKqyDx71u
GIT9qKKKkWLvh1th2V+OTZp3EicPekAAccuBhY5dza4tcNcdcQXrbEaGjkowLriYNVlE0InU6YTh
KBEiCvYWIUiRfLrcKgA6K2asbCfAyNXhbhk7JZk88YG+LqeWap8S1OxjReTXYL6LXg33YzLNEuwX
eiNFEOBY5XQpWnK7pFmF/qotMMcNPUZL2D6l/nDLbhNyhRVOXS3bsadpiGlz0PjphhZSHz57HB2f
PH4BVk0x0FEiQjmuvXe/qq50+vh79gEeScmxGJon3Wp/64IrinNnO5Dk3UJ7xS9IrzS+V+FVI4zS
nw/cvjECoIlgAXRtyp9iUfkxwby46jRieBscRR3H3Tg0Tqwv6lAddv6OcsVReYSjhaWA3n4PrmP+
VdVJG0RAScn0s5eSdoIXHlMW2slOSaz0Gf+Y32VK4oVFJ4DuOJen9zROWR45DAJx3KWMtFPhwMUk
OSznhMCymhCvmyOyY0AZZd+Wu6lcrBnK1de/ovxjZ9Z0wdQPG2OBK6ysd549g420h301BtuIZTCt
OYE7OL4H11mYrPq8RfVk2JwKishGG/0/qanVvuLYWI+x+WMOjB+ZFwR8HlFqYYvNYFV/JhaKhApI
dAhUNLLWSVKvbftbXTeDNStq0JfjYd2IltK14hXC+VbhElLyvDRZY/tRN4qOhlOX4aOYFECcnoUd
oARctZr1CaN8ZhpaHZK4eLjzXQ5felQsmwnwf3E3UgTRUwONdq/6C3h5n9omuUb8TjafkwjRZuQx
V5/71m+fSQDgV6RUBfT+FzGnZgRWsCygIEafgpZ+MHXrwLMhcTRrl1P5nBzacKD82ffRqxkCOuaL
uubuDBotaj9VByxURqJjIki7J+deJoKWUAML1OVUHWyHAETrvUeInKGZY1SFWUkMP6HaHiVlBO+0
F78aBWoRXbQEbk/hXjyuGY0sGPzM193fMfg3+TgqZAmMvNq0QbOItTvwBGQtJq6ON9bYmvvZtbMd
fyhJAyvAJ0ubk1qI9Cvr86sMrZ3vxe+xCnwB+d3PHzQhe0wUZqGychGUiuF5tmoq//5LtuVOYNDt
qZbHj37MVgb5mYWFob/BMWYihfwXRDb8BEaZLEdBSZCYOAMT2mVcBh2KEMtmpAZXADmq1MOV11yV
+cjGYt5UMOGN9ggEuHQruousMRn6K9WpYn7Gwyq9fRbB15P9fWS+JuSfl1rbIjKvPLbPwkNmFJGI
3QcP2wjQx4NnMDjyqI2QVWTRNmesl6duFM9tgJHSO6hrlE4/U3xKtWSjIebqOuPkivCu1HKK3ySq
aTmK8qcLEtAtFJ4oVVwBXo4WcZ08PLfayiEhPJrhiZjDYyQEYlkap7N1TFv36oX7JCHL2ph3mCc4
2+fJoQRjIbmMzCyO0TL1Anx9aCM5Aphs5otkCN/8wCU4OMLE2h1t1zp1rXbErbmeygaTLJSeHkFh
KKlmKpxG86rVHRY/BHJ9j2Wze2is9ZRUW0wvuB0XEDvWKjWnRdIZE3aFosny/6db7LK0uvXWW4VV
ZZ4j3vfJpUJyGO6lyW/YoIQDoKmcju0pBLYPwY78RG74b4A6RCHl5YbtYNJJM+PcRqjyoMSlnN81
eyI0ktlywGloOXvbTqzscYnQUpOLnsHaptRYiSSuMQdLwFhj2IqQW8intA7Wcv7Uc+Lx0IHRInS3
RFkeJbsGBSCjhmaVm/sO3CQSnGJ4+vPm5G5T1kwaM8X2NNj1xkWUbJXOTgaY9g9O+TXn3PHTvAbx
jXOVL6K2/EHFpscLZ16anCuDfWDT7mL7j/6cxlEb9rnsPjOM2XF61rA5E/OAcuihkAKelZyiGfp9
JhCLYjGxpkPvIeWywpMXMnwLCbPBrljjCkfbwMjxM+S6eQ4wIZu86FFHycSAumreE+5/0N13L/js
A/PgdhMLfbP3+dak+AuB3Rg5yjMGo/hNAg6yiY6Miz4eQbYlpqVxkkvD5/ylPboC6Ak9/dgwdlxr
tq4LwS0Ul7SDSpdex25A1KEgEi47PMJYi4MiVU5AtjozDsanFnOg7LMg5szWXmwx75KcyoKCl532
IEBzGYym+qhAYOltXWPYAatcGi31cX9smFYy8gUbirglnu5ziWIw8L4ki10ptA2ufByabMBp/AfG
w8xZVG0YejGycPXhCN3Z2ZpOBp21EvWm0BCFduzvBQHmcbceYoJjs/1co9OPlLEWgw6zx8VCx18c
utalxlEw4lDL55T1hjodRUWv16cJr3/Q1ZdeciNGZJTleypJROc0wTlPWtZx9JyVRoNv7u/6yvJj
jjiM6HJroyFxUum59GxBfibs5lhBqJyzNLoNM2Zq1vsuAgtfeysnDp4HX996DkHKWX9RD5rFgLyr
ON+rRtbBekuIsE7q+TK57kvrMF1IIbjT6jGJXeS4vwB9gOwFz10HMemejzT92I09CjfD3HZsTpX7
z6QjkGHHGUZjNczV2kWRmnH/iM6gW8E07qWf+kOa5kjX4vWspuRZfyTNldZbA5NXVDsvvGXOSJgW
lRmGHsoouq9XF3muQw9wjnH0d2NAiAE1mB7evTH+6NLPKMR+k+EewyHP+NQNuNFoSkhcxMNkQxs8
J0GAyDjvnjmP+E8xyoi6i9Zh+pY5DjmjIL6L2MfhnasA5ASxjkM/Isb8AO0xlfk2r6pkZSCf06uA
Piou0m5c+z7pw0rjra0Kv1868l26zgrO2zIjvya3gl1iOWTNMPUc/yqPjFmRH4Yp6UDkatQc+NIT
qDngLkVOSAmVni79c1oVi1oCVGBZ0K5DeTXEKRDbJDyJFi/9U/ZNx9n3qPqWRreh3DHHBW0Agb8U
zSbVGjFcS37Abtat/nAmSg3K8n7FWUKlBsScQP0aY8I9aN8tXjbnovLTCDPZ+PZTdzerZ2afMcYY
uHP/nC/uuJbFbX4xdP5pfCZGe2BpPIidlSUnnwrS5HxskryhyPIdp7y8sVd2RW4PRAR6TfomGo6x
4ZMBfNQre2Wlh6b210irCx0ZBSuwf4s8sFyOghoioKOFQJtNY2zZp4ccq5w+Pvvo3TCzAxZC85u8
din5S9hm0djWa4EvWIa/oOMlT1SPvNxHQwPNUkwfVfgru7NTrmqNwE7cqk/+rwlGjw9tghkbnREv
0WXS0EkMq/iiF/ojrb2DoLKfNBJPvP6LVidmb/A8rEmiYHwxagfDPKAspkqJySaCy25JRKEe7n9Q
VTZUyatWmXdjFH8VZdZw0WgAyDq6c/BNTX3dUzy6FTVjRUqA3qOtctp5q1VgnaLPyLIuemytvMY6
JqxAiKA+w6YjhsRCM7EPS0LeSJ5W/5OWe8mYyL9it2C57ZcpJGvVF4nw0lr+njV2N7oEGKSt4S3a
Il67JfljVrrILGvfm98gW1+yYO6XvYuMqCvh2o/aWbJ4GLH+12NEYxFMVT8ecnB5Z3jNj5rRLxOe
Jy0iyhI6to3MKXSuREbZuIljotL2iM5rPzkGSMdDJW8KkoVD5APmBkw/OX5K7YivjYTwGF8/bh6l
s+ZtW1b4CGRKVhyMNE23sNbE+mVMvkZQMDFSIpG2xG9wGrMwpCNEDOAueYQSNL9hNrwGaAqEBTok
C1XqXUwLgmBWPLTOcy5NIKkR9CbnVrsY07tim2c0UVFul7PGhK57H0D6+Aw7EJL9eklzKLmfsvEc
5MkWJcxbEPlroy92FfRjMk+fMY3DtLVL4r+bd/RoOe8va3luCiK/QdrwT067kFS7HeJ1cm5JQafD
umh1opTQAQLF72iogO33HgIB6NS+pqQOe4hvarAgLYL1xax5V1Tq99lu0Sc9TPoAhkAwESEWROdA
d7acmeKbz81cfCSIZ9xiw4Ok9ZvM3NTyXxpkP4o3TIjJDHIkDJs3tDtJGX0U3XAtGB9EcYTX0b+2
0G/RISO9ChhzQalGgcpeNkm+zNrcpMOz05bP7lyss5C8B+qNeCi2/fDneAe7ExuaFlsXmfXoro1V
It/taC2DvwmND/4Hpm1kwJJk2sTF3o/KbaIsYJhDOqf4nCJY8Zl+nghAqoNq22LBaKAYNPPMGIJ6
u+GxklQwmP1AIMwfVkdiSDXu0iiDHNmRQIJ0xuLmDxA2lcdW+kc6WLYXQzT2p1Pbiv+HJ05MPBr0
Hnv68wv/WdDmHX3/OWfjdcW9CHjbeJDIpNLBSzMIJt2GwXX1WU43AxHzMB0o11aWGy2jOF6O9UiX
AeF4JIedEq4Hs0WLkQNmgRjR49CHEeKQJMBE6S4U4oM+gz/6SOh89IoxBoLBqg4jUts0cY6FHW/z
XF9VjA044t7CqlhfYuRt0jmhesV8vsqIDqt6gHR9tHGm6SWptW3e8gGFNAV4YP5piJqa1t35gglN
ZL72qNFxCf5VSjVHeqPugef38eeREZ9kP3UJmtWWiNj05ho6CegxzESDiU3xBunJzP4R/ssM7L2T
6QmoFbwzZvgJRw+2P0/YjFTAO0HuddNHSisEqcTSA8NQgzdOW38pHdS4Yc8ccyCtsH/REYh1Ocdo
W1MjygqYyAS+au1l8cWY/E0a5QYTWcdaWINGI/VLUh+0PbFcUYKDZIq//dB/dkl1KacA7wsKmSJE
NKDfUDiwHrSmvcObsfSmkNlq5CM8wzDHcaXX/5hHc8Jgp45Qf8DDldxBIU0BpDn4VFMP7JhK3GZq
BsdPRRTSld/XdPGiuwqu1nQH36ADHwjRShq8uvUtYJPCQA+mCqBVxdx2juVeWM77VEskk/M2pkic
oWnKaRH76CwrgQxBOe7ca4KakajqrRQAVnJk3KR9IluizgE5yCsfMO9tPU5DAHaAT3SjvgbdjJSs
Pjq+f41tk2oTVX1g0bjBcEIxzAGXRkFMiETXsFSgYjfC7NBk7eZ/ix/mUIudZLT0dVRkD8kWZGT+
WadJirGwyhyCU/hzLT15Run2P7vMH8xN57/qEdlg9NhpyLIaTwPvAos7JxBYE/x5eNYHWuGFBgoS
0XpZJQRUd5B1WPlRDO2EfI7G7UBNLqYbJLqj28srCpFV3mFzzsjWrc+Q+7+ClPvOindRVzJwni5E
7m5sau0+wYiDMIxLOjHYCMA+hZWE4fHW0VDxYDtAhXfShaOlr0BYFkxg6Uyo9xezFnG891ruFxb4
JD6kkwXflzE0w6W0T9d2nG9N3kqkEUUx6aeUB8pomoPXaTdLe/P482BlZ2byEgVUL8Z8iT0eH5RU
RcotTsS3vzI4LEJoPYIu/8hGbJZ6+56D9iM7OXc0oBdYZCGuqmYxxixWun08RBvp49ZXZlbAsKWG
V7/Xn6qBgiOwCFCcfobqyyQBDZwhqSLmWqqT6W7KGDzv0P/WSBYta63x82a1KsGtVEAxBvtjnH8n
ae2zAArb3bMYawQwWhxY3dGw03Brd465xSaYlSZyo+GG33pZe5+Nr786GJ7yMNk2JsT9n8prX3OK
+z5nhCG1/z311ZirWAxGgFTpYCEULNZm4hbuLUtCSYggE4GfcA17w+bwWzAd67SHzdhTbSsO6heH
NV+ChJpcIkSG8mgT0Csysr3VZeYjLD7NngH7ZL74TXLuXHqv1sCLWdOlTWjGW1e3qtk3f6rQuibG
PwCD+GE5yecbhhj2fsTiOFbhIZ1ZSyn2zRZtkeq6J5Q4zAqCsvkA1LiZ0EY6DlJIN9szk0D5kxvf
+CFhh+oZOmT82tnIUVqJcWEXonBb8eF6THRKAnWj9h+pphpvDJhEE+21+kGPB/SbgsAMQJTrl5m2
vGZ/VJV84tT7XamuoNmv24mnjGK/smBbWl5FMGDxHNDLa3uclU56m0W3pi+Of91EO+Vxi1ppCS+/
fTO7YVsM9tlXriXbaO6IfWukhZ52dQINWZA/fMz6TN/Ph3s888ZT7VVz0hd/4Jg3h/uqcK+D5r+o
v6Km9SQyNDvPdrFuOQw10v4jChGHXmruSvmqM2RUBHRe4oc3u1L4oI5o0376i6T5McGLNmtCsBnA
lhE+NwzFdeAeM83eebJaaxENMVxZBo062bxZHE3DtrswN+x8QunKM7DviXkiamHar7+iPINQKYN9
OnyYCKIkfRzJkEnZaR0LOZRrY4Fl3U5evSTeZgwZVf9LR5MvKWIdgXKPa8gmFxtbQLw004Zup14G
LV/MKGZwbyEpd/83xCvEuFu7ZAbDo34SFKFvVUcYrUXawYc0CBIne8AiSl16W5siSsuhkADf8nLn
Xrrxox4aXIXzYs7DXYccaKO1w1aVQGMY/qFRo8sjltTYp7Amr49IIqsMrqaeX1JBF43TE1eBNoU9
7OaC7ooJvbNiIqLZ3maKkGHWDI6ocRDj6MySO3/+31VcRO1i9LljfHN6xYy4smEhqIU9YqF3yunR
9Pp+pDNONOQyKAnzTIa9unf/bxQyPPfpTOmCeLIWU7y3ll2/8sQ3mKsQeTQA+tnzTmrLtDkA0RHu
dZsZiUv8jYfq99Z4iEMcYd9xnq21TicwMxnJtAw/fFpbWfPsmAaqPGywHXXA1GbKWcMx5qdKVUYl
tt+54jM0RlpoOEgjmjUiASvn1FSGafLeCZM+RXubIgyzESIypP1BNxKgQel6MvyvXrj7Lp0ekWd8
oeb8dQnrFXT1VFfISwiwrIp/k4dsfiZKizQ1gM8bzyW3qdHeaI09er3BPUiRaHuMAwVr6IzM0TKt
eztnuyrJbwHs/4HzZ9QZj8lBzVqxyV1Mjus6hR/NZ713FgWKHAdVVuFXR4UhKXRWYSLlOGOpuZ3S
m9fc1zrlos+36OjYehSTkY4GFdkPSxRrXIQLF+whnOMuQa6EwEvBYmxueJL/CggK53JMAS6ioBBr
u3bPZtGfZ0oTNRGHvL9zI/pwFUP9WcMhh7bI1FBAaFdaRUtNksKBccGUz6gIZaofekOwNavcOU+N
MogkixC6MkRD6ECsjONsPQNPoyzu9tjsiqk8NWQajxbf5aG9KO0XaTqnEv9Rc/I1vvnFs/XrpKc7
vfn1mclmVfxlAq3Fjd5Pb+g1oXghFWsKd60IEpmebJOKeF1mNfp7FQXPPP3EUCmJP6ergiQbh8x3
UuLmEUZ5/ZrMhBmE3ZGivQj0bczoqg7X+dGsC1CAuOVFtBNRRVjxm5siJWd87z3NlP0xDW6ZFM95
8hU0L03pnws8VKigkZJl9laHpW3AF2qm9CJGzAX20hmzkzvLe452wZmAMWHCQbm+GExwfS2Diky/
IV5amWjDmLWZoAx6BlT/10RIUWuoPWoGZWrogwGXS5TYVOtko1b1D53cpdu7B5sowQCGcqdTkDFa
U8I/NUK39AHxS730SX4fgYsxSgha3obBrJTfOVT6UjXXwjHeIXRZmhawyJ7OAwgAU/orV7szJagZ
ngDCc23vOajf8lluZnZIGwhu1XbUaPbWIzCp6apX1MZr22cDQ3jMZEA1bAft1TUQ87doRDW0stgW
wkuHaN9ln455oCNd7tQNlTrUyq27SRz0bH/hkANr6dCxIvZj9zeRuAfBC5a0rRovaEom8MgiZlgJ
SDWVaa5FGCKZFbrsDeqQXpFr37EfDs1Hbf8PXdwBlIZEc8rcm9deRia0ReaTHl9vYtxGMVDibgc9
/ylM/uPovJYa17ot/ESqUg63jrKcbYyBGxU0oJyznr6/xcU5/95dm8aWVphzzBHki0Edm08YUKrh
R0hdOyedoPYuGPQYE3SRbOUwISkA4BJ6MN8c4KExEHFlTOH913pS1/AFGFtGxquDdUpHxLYkL/iD
Wn8r6HIGcHbBSdDH7vGbVWRZqgmiIAIfFlDEfh1uX1DBxPXlbFvYlBYRrAspdXZjodwEyFtQ2WI+
yyGbMpCNTgbDuL8voCzroDgKKkDMhmjKeAX7ecU0OOP6wSabbPidiT6F3jOUwEag5MEuAF4WW8VK
PxV5gvCQnWSZTrdFVSe0+ZGHE5bgAULcWjn9GQd2HmRbvwqDFcEILDjwIGYhxmN4i5kUuIagL9PO
hUSMmcc/F5+0I1ZR9XQbX9nqt6N4sgv5aAbtsW6agw8YMGu+F5XzVotee9oYbCQ2xYTb7XRrU3p7
fYIVIrlx/97K8e8EKWBwqyhfyzLklry0ljME1Q6NYEBjWykhQNbswGae2evjAfhZto5KOr3Ydv4h
oqkh+O6aAAMaRhSa+mHYZFplwLFDCkXCjUOPCcCyiNm/qeNN6vziA0gocQYYhziX76o0sFf9N1wP
Vxbna2/5kLy4ZImLscJlb2aesO8Tg3/cyHdzjK8aZOCA8lQFoKrjX2moj5HVej1HHWaOCo26kIEl
VbDP05PpS8vI+cdCWWEMuRkoQoAdlxhL4LBPNcr0MA3iRTOd4YeIrsUHdp0qnFZh/+jWcRw/B7Pc
iivDVu6CPcJu4Dy0yWjth2Fji7XbQYSy1qP6Ij596IcbqWJ+p7rBRHpgmz1HWjKx/QSVaCBqkbvN
pwlPJWSvcGCnKQWyrOKFNBYQ7gOIF1r3UVD96czJmLQJhrVEk6VLqwnDBh0/g+pojrXbNv4Ka0zu
C0SEm0lB7cegZmzMUzUi1+AYs7TuzsWBh5J+DuTsRWc6Uvbd+W4k0osgkBkxEgEMpGF0BTAvbLXF
SIdKkIt3IwSQkWrRuw2wBf1XgyokqUpuG2XVxv6PI924veQh3zJADDl1G+efJApGus7GPzucg2Us
7R2Cs9f4qCP7UDd4JSwZZM/iz+NViq6v4IrsMMiymn9R6+ojhyqCbXEhJ8LrHDzUlORDyZaOYq8o
FGio8obNpIC9h5HlNvY3F8BC8HkMWPIIgCiZHXQ68J5i/V3vzc04tnvh/VHvxVO1C+kbge62imGE
R9gPRjkwKkhsi1+vBLllgWfXzvaFEZYrd99x6Lg9xptG23y3CnhGpkRHQua3ieLcI5P4FwYOWNFk
WFKjiu7l8R+y0AvS0Rfxz+OEEnlWkdxQ/pqwfYGs0TbrEDmbqv9qcWMJ6vEtV8gvIEtN5rvMIN58
bD7gI8hhTjDNeZvMj2bO8MOJvoo02XVZdnRGwGC0yl4IH0vYZ8qVOmOAh/Mu/AgkLCFtJFh9VO2K
sDra2KIFFOo6GrGIpkhPzS9LXN0a0mYkiKQ6dv28mlU0+hkWmIimSgXRS9M9DSk8qgieEqSuNe5m
NSsaoudBmABSM4Zgsa4w75/fiVUid06UvLHsikOtS8JXGYR86GFN4XFq9r809nczMv8lxbQkYnBr
5NOL6pAa/mNwGjTCbWiUCOh0olNppKdANND1eGVoQ0Dm+OwleEKafUmz5lQrBknmTKhw7blWPljF
3B5MhLxqW1/C3tirat+TX24usTiNi3aFWIlZLRkXuXQn1QRf+KGlaPRXMVaViz7skelpgjdLYklW
XnK5gtNCrGg+nHC27PRjDsuJqKmlit6v7YplCzeh6jBLQ80l/IQzh3Nk+AJBN0nFay3jTE7Eem60
9QifvFSNaztqX913hO1GAJKXcRl3kcM8S5K3dCFHy0n3ZTkvQ3kigQfdBhZoVVPvkkR9SaOXltiT
sFoKOsE0qjpaD3w9ErXf6rRxKoS3CfFKPEnY+FTbqI8OMowQaKT/xrRdlkH44scDtkWIbbAO4KD+
lKrPunEgM6Ir96MrRGiMdH8S+eSonsnkbLKARQ0Yx03D7B5XnFzWVwU2A3MlfUVEvRhmsnaWkqwd
wyZbpVV36IZrmLxU9k8RlEyW21Xu0POQcl4bMh62+bqDqw0Pw7DeHVyckA9ZR3AnCaPPIryM1T+5
uVI6SLqBJbK0ERcMQ5stpjScC2DHkbkfOOMl/dM2cI0Eu8imt2Eodq1S3STl6CuknZb1VnbgruxV
/Dt1VC3SHH6rgbUamIngiugKGqzaE3WDFVUMZFPIzDZt1zdwFOLZj9CJ4HAJoizGXxvUOhEjYd/R
RFOyUei3JwzDYo28ADuLTkHw574KG2reW/SGgoCTmQ8t6klgwDSqgrsSYiIcsL/7RF7psrrvYSqZ
WBFCoYElX1Thc0rRRDCw5SYzCuNTEMuGyl5ktX8Kk7MVV1tFHMq0yajYirJ0Kbdx/9IPDl5iXQ9I
w1xEXHQYY9WsDjq+VUhNWWT6h4F78CLOaLEc+SKB5nCOytK4r4LhgKc3TnxXKI0IHRjNUdZ2ne6q
FSwuBzCAEkGB0RQD3WWkvsUtZi7UPjnqi3HuH/6HAM9hXIaSQ+mhQb/Xlkb9THPcwwLo4t01hjah
4Bo5E4WlBLdeyEByDwB7QqsEEk8szrIvWd9BjqjDwJowcR2a8zwtXmYICtNk7srk4ECRaeAuWvKX
/V1N6aHBj1Jl6lVG00p8/AlzNbu4JXUK/AdZmvCEDEK1gaEqcVA7GE0BtpWJle+tfMIjhFv5r1xg
Hjbgzm3cok6INLHvO48pNticCMweVWz4cS65pLD99NE48utNJhshHUnXaLu8yyDEUPGaiXLOmFRO
H3AQ6aJZ7u34PkdY/dW42gsQ1uSwpu8m0C3cdiqsNqwEVF++0nPG2AMjx/YE5NhIpptSIImmxirx
hR6JlEDx3wQkmhjwEuBI9HoF4jw9bNZbEyhUIvN9xG/r2OjW79zzy/JA3hT0JxY1fmNHuwT1vjRA
OYeUMSnF5wwzdlSlg8DaEMhBkobFpXxITXNusUbjM8G9EKYeDIvl0BM7tM+/beDSLMphP5UeHQCC
dRpsfAYmnDttz2BhyGW6TiFv5I60h3GMKwpZlfj/A/21TGuZxgpYQhCz7JHcRwDCAGepurvI2OhH
jOSkgMKtX8YYr/fXRzAKlprmiYulRTnIeByuHbqFfOg3CQekzeEtpBw6w+FmrDbi2KhZyCIPoILe
JS403q3crlKIEilVjsLQPbCCN7zPvBa5mY95c4TpSGuSHDBMh87hbC2ZdbKBo/nBYjYlfSvmKxNG
ftBW13aRQtfkaOod8mD1VWm7SvoRzPLfU3VKvAuZyCiMbxzmihJOyNF0twqDBTjsKHyiMt2EUbKe
oaioxi9j4b3oFQSgI9qiVsN7mfOzDLrr1B8xl3Ihbm1MGwkaxFCiCk2WC0RsQ1oPesrE2xDUDTF0
s7ty2wMemCZmKX6+6Wegq5hlZ3utqPELvIwYSFkwcgq1c1vIY/M8Lsuxw11NXgpvFr/ol2SrnUHf
wlx6yWKqMXnTURJ3KRVS3on4NlQkpl1vwyq7zy3OCgYG83F5cLLDqNyVih2jU5hD0R/k9FWIgGjf
wPxXkOGXY/2dY9ATqtm5xXNwdE5hZsCkeLUr5L/APj62BRhtNRHnb/moCP2TlcYNJXs14mfHP3/V
YImdT3gypV/GSVSRZZUkeyXBwURW4NHH+3JGomt6s44vJhkKZkMwLi626gZPJ0dW1yLwVeGWmBrK
a+6RPwY7DQHoz7I0qHX4bZTVZvxPzhw6HbT2xm0E2ceVZ5eXYF8IVIRZWyuxEsbEvA/QmrQo/acY
vx2tXlxJd4mLT40RIYzH2jQQxhOPxNAhwJ68nZ5iviUw1NSq1wLIt2ZMCmgrxhQYh6kIHvOvSQGc
mVJY8UBkkJoR1ZWqM2Nh8lnkxrrUtMVovithuBXXfFrIX44oZ8BxHSaWmfqRmt1D3KEZJFz4jusy
my6TBSxYLYLEpqsUdi0IGhMzd6fyNMe08WKMIqb3ZR3uK5K+m7q/6whcxKihnZKtCZszmvg9jHgs
ZEtU3H2MyQCE9x7xlhgYaIUMFdjAVQGz+RE7WaU/Z7PzKQcbLbiIr1l24a4qoiPxg2aY7sUUJoW1
NIFz5Bz/oqoxTKwmhd7cqwXr0h+2SiwdG7VxIVQuFLuGeqUfhS+dsD/2a5BduqUMBfkQXqXUeGhB
erCL38EIT2UEdQGrcvFhUxK4OK/FZ61zom4o0csYvkSDoZ5z1QztkeI+ZIX6q8Xk2ioh+ItWHwaP
Mv8Q+fs3HEvRio+9dRXnroDigjp7E37BEyodU8C5zAxi+CuCEwFLT2f4Xu8bjipBsBBvQoDa7Ati
biEvhisqGbVRt1bfrkKfrr0doRHo6qmFGFYGGGdARZDF/X2VoPbomGPCwysUTzRnaU4Nh6/wJLV7
yskl4oTANj00YqLNM8aMA+JVGuu7tRULHrPkhZ50R58RlM0dWefVa89EhaKwbR/iHBopexuLYCt0
HYyOQ1wrSBVeV7yGlOGUxMcPuB8GfmhCGk0vtJKJVjPyr05H9YeTNG66cMbT4KvkSJvVU5giYrCw
AgY0qmSf8QCWYsHGccrPWq2g4FenVP0QMbVRCLFfLjYjo5gQ7goKIxtxoQB0M6AbYQng8KpDv3yr
DGUrSMnizNNBcWUWbw0iF+Y6Nx9oHP6LDMW7vHP7vGcQ2XjdjOVwjQYyeWLp+hQ6JyXHpCzHOin5
EcWwuKsMCvqJl4pNzTkva/5yGhf+i/KfuAIFTZ3ZiFzKW7rwMuLm/9dJn5olrcNMw01EnD3Kueql
TYvUBT753laNp000i9/uHdteFpn01SWosDhBIAUfC66SuI4oSZ9DO+7nMWUIC3wEGDFnbFYm7T4f
I+m/qWPSGHOycNUbTNzBSsQAvEGsxsev5j/thCdAnLxOXV8HRLh1JvHRNu/adL4lkME4vaMeSn0e
c8QadQbQvHcxcY8pkAIOQ0NFOt05b2A3u9yCCQiZf4Yz2OmUXBDASjs6iqLH0o3Vuc3GfRBra+Gg
a/SQUmwiNvm1QYMvGW1BVL9josMsvfU0wo0waxWzKVmeiCf+spptqz87/5loiodoxZEcrvL0keTT
Qta1U0uwOfEz8HFmIrLGwzCiYqGLhFaBF8C0NeAhjWF7dISnevhdMWaJEZXpnDoZmosz420xS8dn
Em3JI08YPqbqSeZzqtN6RFZftD2nkLQZzOAgQv+6aTgHPkgzWH4LCb7r1rIwlyJmpQw5OYBI6yjb
aDOgQ/w5l/kOhm0US+A0+hH1+hHm+kLIj/KmA8y3f5HejnO4EoFjE6h2p03XsrDXtm/vGBF6GlI8
mruOkUSVZB7ainWlEVMxQwm0BfMMKqa/yqcUENg6sbNY059BReLIS+7LUMyGG3NrH6GOOZmvDGfw
c5XIQQPvsnIQWnUjWrCCrU6oBBivGEoZdOg9lU/PQGpm94qKx8HUK6MSoiQjlDdZJyGaUUY2Pr2h
DtMd0vWceKLeFD+JY9GxwCyFthB6VvZSMaGe2XtKJjFxf01Q2REI2QFHT1hcwz/ouMBDExpI6CY0
jan6VkLnGZpsq6CoQBmwFtSHuLa/g71uFGtMDZYlRg94NqIbwDsN2EIw70NWURRmd1WYrmmMtBVe
TjuG77A/3pSqvokavOvVfRqGG5PeTtyEDOHow1mehIE1L/m8r2YdqhZIGj+fQz89y3jHsesFJUyQ
FMTLsmApGLcAbqiozQIO6DwrNyF5jI6iw9xXNjoEcfHgE1PjCPlrYscIotOkezxAk4K7ipiMZukh
tL5xrdv4RouLG1RkW1oOlF5ZRnIUTXbZexAlGkQYbUzfM+o7zlx8l2e3FBBZNLnig4mNmQZI1gOL
TDzhR0cBOW9126b+mNG7xAa8mBiPMm79vzx73MwhwWSYQIsvBRjh9PkGGUAyM1iKCZ7u9J9s1FxF
nl/Hajxl1eQqIIyi2lEZEIqxspZ8tt+CQJAxmpRjZvBYcq1m6v4CclcB0NsV3HUjrmy9OFCAhgcT
0XjlSSahPMeMelcMi3EBcwVHUZlyj3qmq2FUtITrpqHmhQZnEn3KBNGrQksq3ouoyXRKLHHxkwwl
ftsiK3LsfYixCNStEDd3DJ7nqfjHldjykWVa6JE5XMFClVa+pR3FSQ5enXS4eUO9UGQuo97DRGnN
RLBXov04BeiWv6yRIiPT3To65/RIiXTjXhYGJhlMKuYWiYPqIDj0zD2MOT3rFdCEIWSMvxFkEX98
/TunK+PG+G+jFiax5A/wznWbomqKXNViPD8jj4eyL5RqHL4ASdjdMBvWP7vRgo9LFK0YuqYHgZNH
DWQZ4iakYLgkG/ovhrSwfXIKHT+0Py1kIzD5fIRvMNJG+PJiYCVA54m/PaVwczDpnB46DGMCGeqk
xZF3GbU5ptwtKGCwFJ9GwOid0T0cQGZVnQ4OetHaFlR+BKhcTYRqoobQKJ7FpCKTpI0xMQ/nvsmQ
NzIkSRl6c9NXzodMYhlGVzvg71WskAP3JfTalvEcNUKBhIGOxqsXf1ZDX+P2lC2mDoIE1COD5A1p
8ltK0gQfb5tCXpzw44ja42T9pEbB8nGWPqOyTLRduKLgmAOWFDAx5eWFVEu19UuYD+RhJheYNFu1
sTaoPUI6fyHLFs2mA+9btKVCyDpJyqaugUzM6DJOJDbM/vZvSG2yPGPtXcVZeuZESkPjLaKg0+tr
WBKGgA5mExv3EGLRfcCsGkI95qjnAF8jpUAlwwp1uDDFAJq4mmXY/dNlWOCqSVWDXxi+SG3Fy2cB
CzmTBrcHd97lAO1ZdHAFRmECkILrwYnzqiDlshkkDbl5qwxYCaSjB2myteSe2YvbISTsFf0qoF0H
UPJPrj24GoEBAm8VzAqNOijCILNK9XNawDDIrqxUtKHcgDtRFY0FiKYQ8hd94onCK5wtRDekbHc/
cuFpwIeisw7gU/pofQVeCUVjQyLyNmiDlhppJdnhHxO0bvo3jUGsmDeK1T6aTFKoRwTaRsFiZF8o
70gbCHf4TS21RN4NcKG72twUQXWSY9KwqvAUB2KkgS8MCvwypLrWXurgLaTQiGr/3hM9V8GgmvOP
FngZlpzu3xVsHWYWfUvYyDgPe8EXFEe/JbfED3/9cVmCOxaTK7RdkFW7xd874JCJJ/tU17BnazQj
CkMpn++qkvpM2RB991b5C/tn1Y3012G5tA+l9CZah3EgWgqzl1DtvTabsTj66v0J8lbzSywjNRkp
ydyLWgHKBf1PHO9gKRl7TPTwPhNgEvWOGmeEbVNAg48Z8ugR4XV0WhfrQQE9iagH0TT0k+02RrLO
wF0R067FSQ5/7yujypHoDyGNTd3ktQ3VRzb8KPPBdkLXoma025cMivNEaEuEEGPCnIf11AxIBOv6
WsUAzpwNnf4PjxDax+gHncaf9JVMViZVC0P2oTZ95s0JsZzgmtLNRdbJsCGkMk9XPlOodakv3QpL
5fDXd0Q8DPycNsVrUQOYVoxY7yHbwUl8kRmfo2xtAMGK/dtA6RbswjHFUmXKsctsYFxiNCt1vxQP
NRRRMgpyzJR0dqkm4XWwHCwoe1wXQrWUK+rW4bQp6l+mfOuuhTMDkFQwWWPogbsg2eF4hAA/f4q2
uuWo8mm9cgZQUGM2tr0v5HWnYl2s63+FhqiBBL1agHQhCYQ1dAzBkxJNmlDzCcDT59lrpFkp0gv9
J7OraB939l+1J35cDBEBFyaSknHAxgqBkopGdmr+qQ7u3LBtw3gCOMrWZYmutWUmCgQM3f6UMNzw
w3kLyd/1m/EaAkwnIK2iUFNDfKDlOoyWNqhPpocXE/EVanZHnbehzT2aF/lrOnQX0YSKmgkPdSPu
XNmMX6fcvlT4QFja/GiSrS+UBqiYZ0t7EyQ8fX7QsYq7zrZ3VfrBE910PYIjqhk9jbfWUx1oz3Aq
CoL3rv2KYXUK0qeQ1P8tUDADKCW4qm+yWDyMq3hMCnUxtjqMqPJmIyq/hDdkMt9tA8QbICUCTC4U
2/PhPaj++PyjuOcdApmCvYW5bd0ds46IWm602bZJRZTJvoqZ7pn7gtpOvCMu5zkf7tjkfxV986nk
5S5MgIbFlSvTdWv88zwTKoQHPCNwAxqpHQZLCxMpcam3+nvFbDtQdczFiwPZixcr86oGUmAMX0GD
pTBxtdRRccqxf2LWLkvEAk5/rReyr4mMsF5mkraqb13PFRHjkcNpBat25qH00K8E+iiundCKkA1V
9xiqqEZP0nPXZ+SUSG2EGqnEs8HiL6boFIMxt6azxeZuiCDNieBx0iB3iap+T712sYz8HoeFK1n+
W18My1EVaOE7buSHIZ2vpYOwSM60q10n9KXoJEgDGHB3XHCdhEXp4ZSwSSGdEcDmTVq+n2L7PKXh
ujbvToT4QBBUiUkkVZvhQWRshWVIHvK1Q39Vlj+DMuNQh2KMQlJ8MUFpzlOUym9QPg6ip7bqn54I
bAVUqJ3+iU0XmDozfPvkV8W1bapTpOZrsysPY05P1N1kVWD3PUs2wTY58wgfoUQNkLQLNAQTlz8W
ctS/Yma7EuGzUameBcon/F8IIAc9yQeE/Po14FjnFMuA71TGGVOE51YBDyuBxkjcHvqNQwrpzNTz
7WzHWB5L8HN3Wllu6VsXPlZdjspmLCSGkgMcDYJ2qX6lFhJ0DA2HiUqHwiJBnEd/jXlLXK4FG0fE
mTvN0eYksYGdcuY+Fu1oU9r/xBksGK0V8zXwXyRrCqZZuLTkdJpO5+X5TJBTuCklTAwID9DxoMEe
oW3nrZK9pfAXxW8rieuTPsTT0OVqNRUoLdV2l4J1MJFb50ThSJcGzmruhFhW1VtMp541R46oBk2e
rO186InqTjb4p1XdBO9lyMi8VepTib9ySQkJthMk5bZxlK1gCFQ1gFBI4isR82qySoG6xB8JH4jG
n6k4UYqAE1TJuRTOMUB21kiP34TZFW5Mm/MuZDwkaq24Oc7rRHZkzgURidq+NNeKz9FMKPu2Bfyu
KvO7iA3XwEok0aXPAlEYbi0ouDmzarTnQvVu+F6h+O4Eiowi+EXQUTjyv/242ulQTEccgtsQQjsH
BMkWO+I5NiNmVTlMXHWESItYZeBCtZ9xaayD0hIgqr3WqwY7RCP3arvYaP15ZBrcNcMerRpY4qas
mAJNY5Ysh2yEC4NrE3D1GLkaggl6QjFq65kVD5yieH6v4RXhMQnvR8JZH+qMZ3G2BRLS5G7gjZEb
mAekTksHwV+IGKDlZrQb+hbuM0O+Mb90Eo6G8SyqkJ3omDEVEbNXtUo9YVYk5CE2rBaNC8Ywxd1J
oxjViEOm0LtnfosIJhrIBArxu8YSZ4JqQHmCZw3mKOlJ0J+qXMLqVL/kyb/MKOHH9F4iqeeogmxI
KN1N1YDeYTbFzCdsGGUhrkuMnWzedynaWdtmf2vfCMG9zJ/xKenJYe6CS+bI33UYkJiGDoq4hBer
tetFigTfRyt1S32mqsAPbRx4vYNniJhRZDBzDRkxY8pIBXrEUuJfKYWwpokixp4dme+NrdH+acqP
Wf+h60TWNJuZjMx0YCXiy9XlGnuenUAs2Xq2Uy8P8EIK+yND0mke2qWhRbt6dNYdt1HKldZMvzmt
aDg6GWaizUYt22U3KLyH/kUPqAMC84GFzzYeyG8CPIELQ0Wov2tciRquJEJKRS2UgePGCXi0YXlF
jb8fm55id0XJsJnQK2V4lbDibZtRrlIDyAAEFx03Zp9YdF25F8wO14mKk225Y6yuBMZH0DRvAVp6
7DeOoWKBUIKp870OCEYmdsusd/ciSfC4ZN0lIJgJDzRa9xW2R7p6Fv2mKvR6w07NCaSU8Gthhi54
JGJmbbL5wglrGigFCPoRbRFuqSCHqx9VU9wnQeKYSh2qIZE7hUi5jOJ1WPobPNWI9dQ5OPIhYbKB
bktlZC1nL47CkMRwmltShI94umphAgG+3mVQOmjuRvAnFbB8gR0Bvg4atFZZpP30uybqroqEWTwy
VPE5sWT4DWhLnHBcKUIIUIPBMJxv4u6Cigr7PBjVfc7sCrjX6PZj0bsCVJ374FbKFYzsFAJ77wKP
bceqRY81bcPuzAWwUpjLWUzxAM9C5mRlIS1iVrUKe8bSkexEAxgzWRCYsBn8xs4Yjomv7ofGvE7o
HXOjdLN2P4N113gpYZOKP74Fe1PZ+4XqjgMB6eEPwR4sfat7jUYGiKMer2py1RcVzwGhbhOD2zs7
zjHSBjIG11SRenxuUD1Uc/+sgftEf8asaAoNN09OAVLvvlSPjEPWYTBt68r/CCZnn+fB1daae49m
PiSsWSohMgz+ex212xmcqonTryxFyg8BNOrpqseZ2JVCvYqB9xikH1WiHCrmqwYASzC2x9jWvn2N
0W6bvPYpjR8OBTDlcOzq782sXkUz2CikD49m6JoK2E48uYhUxVkqxfrK1eXsV+GqFZfCwHOCa3Wt
SzJ0+4G7CT4EwXy2/CX6+LDg5E3rFzuurklguB0dfW+CKUKM8mkCTWgjySbCowAAsLZ6eBEQiWPL
EXZgymxfYRsZIWA6R4RVyvwa/pf4QAtmxJDBeIUxvTSVpdFWRHVOqPFm5B85zrq1Lm8z9OIV7isj
wRWzvzOMkAUU7kruZt9Cl88ThINZ2qU7VvM947N1DSN41EAzdjFm4fw1xlQRF1xbDszTJyX6mPP5
3peb9hHBlqg19RB08rHVQCrRJkuKeWL+pywK2lKLM9AaXyz9PsbJVbWvJC3cDfa42l/GsHjNo58Y
hFky8HodfvtpC315b3XNwQrgPGxbm+TMTTe+WmAClYe1uuIg0Dr5tmdiMwd9uvKcl7laMSXnbwzy
awIxBIYW/aO+RZfN6WqYG306qMGB5w1Ci+pfL+ntIQHtusKrkveUscniVPSL/BNKSbhPmPIvg9Vw
bT/wb2HYDIX5WxERQ6SvnI3yQPItWtXF0GEouIY01H8SOTGRocqlQbY7mlByN+o1pVT1qr04+ipD
xH8E/+zgEhsnreeroZm/cX7hB8ewmFRax1jZPhqdZfBWJEtyxgdGtLDWQBIv6hfWarTBNEkVuxei
Srniu5GwmPkABMuWYBo4Q+rers4No7pfQkPQKeHCSPoUtiPzB3aZmnGiXPXy5JIoNy04JzEYEFPL
rYObOhgu1B8Uh0z8zS0Ye92thO/u8Pf4Ua/52DaDdJWeoDFw6+SUCnNK+hpGU8l2nK7krSLgFVaR
LFdcWxXpN2UPKCbpueQ1zgfdODPniyNPr9t1NPwigoa/osH7BPHn2wwm5iO7HHI2NRK2ks+JsxNa
iSv41VBk0fWBk3+JnoLxF8cnD1hMrZGm8bkW0ZlUc+zP5Jfwo2RGMCxRrSkk4f4zSLk3MX+A2kM0
wyJ/mPgvQs7aZ9/FOw0HjZEKFMytR3lbrpSf7okJAT/ShYCOy/pjaAkhX4gJ4tb/CpwFjAA9X7Aa
IAHQjJEL70cbfqdTkqjLoJ0fwXARP3juqegfF0rJwJGG7rUme2BLMbfLveGpfEOf5JLsuxWGHayi
HN3UR/5DNAClegeyiMkDMY2lF+GBdgOeiKLNpLkhAw0OItguC0kSdQpBQldhcIXPwF4DiD/Df+xv
Gez2ZElWNlVcse7KFamL5NIJ+5lg0XyNP/6zeOfrYUkJhswTx4iMb2Qzt1w7TEQwPiZKwV/5J1gj
LdkxWFrQvrHj4GQlS6b22BMGd8LsruWDomiD3e81P2LZs4nO9dFf6/vOXZ1CN1+mD/3JzzZnmfj5
ne42bn6lptgVTE/uROR+yE9Q/kBboJdJ3hue+i8RIrvSaw7aOn2QEvQYTzzDCvLF44+ssVC/pEv8
8Jfzurym18IdXGdYTl8Wb8ZV8UX/8uHn8oFXvLgoWWIVxwfQ2CYXyLX8Gf8N+4aOm4QF1KIB8fRE
b5NLqYhHAMPpifX6+EOv0x/Ft+Ud8n5hptDlYGYEBIOfjou18tm+ZXcEokfDy0/xj/+FAnTprLA6
1588a//Ga6l/2A845/U3HIX6H74gJxQSPhDmFwwxWOREETwbL7vnN/uLj+Y/50t6tX7DK57bO1Zu
9YUBif6lPnnjPP/ypyaoaoGPqHKJr6zU/Gfa83T8Z38kGvTmf7EzWBni4/809+Esf7HITb4zn/re
ndsHjEK33xZnc48Wfu+vi01yzj30dGua3nW1Ef/H89kxVKDX/ymP0oq3xn+g75ONs8OQfDduvpV1
t0efuQEG3RF9uWYw643bmiWAyoQa2LmwlSGEPoV9ylk+qAv9ILu4mnvOKlzTaHrYg53hbK4BHtak
iXnAvS5H/gaDw8u4jW/dXl6VXv4hbyhW2bKVSzLPut6Gpxy3mXg9bScXcyX+V9obl/YH7POWrYBg
V9UO2G/Tb/tjwYKEa3DpdumJ/37LfvnIj+pT/1ftqw293Q6uzyq8auvp6d/8pbkut+NRPyDtcOuj
7uZb3Q1v9TY4R+f2qO/ZvMSj0wA+cE2hs4Jld+FOce1z6gExXId9vg7OlJC36pwvv41VfeSrsGo4
Q87WpTnzqy4W8vxjf+Q8u5QPtOPX4ak/uT/wzEAn9CivTrzIt7LbPuSv+Vh+oAfc6/v0yo8spqf6
TO7lR3Bn7MNO6i6sNOfV3HPAoUxFaPLVfzb3cusv4y1XoKutG75jz1+XPsotz9slkXAZ3ghrPTMQ
9XieH8Oz2U/byiWGeYuBwqY7lKfSC/gp/wyS6+lX9CLv6bHYOwd1nz/sk3TJ7hJLgd0ilmf5E17H
alEeuRl6CPILdnu8U967M7treFZnvn/6Yz4B5sVSZTH+4H7AvxU2YPGy5fSGtPajrOlgOVCYRXnm
nqw6NzjDX+Zrqnv1OT3NJ96Ee5yvz+M2PU474qn34TrkZCZzQ2bJVahH2LX609jVvGXIeGvWxb77
In/9Ie/RspzrHx7y3/4UA5gfEj03La8Cf0l+OQsGreeDz6Yc7X1/Yty9tDfSdvYclk59DA/KPT9M
V/uL63RNStxN4jQn7cyruJ4MMIOP4Y7gR172x/Qqu2QFsdjF6yi3xTN6oiE7IQZCKsL1x//nbBFj
pFd5Ybxz2HJlvlJwyE8gHU5qGCAxbrygoWC6n0G/DB/1x/yjvRd3fA1fOQw4+PwnKbPGonhRftoH
7Db1Bi9134owrgWORhT9nCnL8iP2qjORx+8Gl+bevDnvHFMJfjLihUBKJVSKpMOqBU1gjgPHg7MO
I92F9o6J2mv1JE/nUdw4VChFOCVbRNDU7ovuQr6T8cju49a+9Ufb5cAqHx1zu/iY3ZUzpYkeL1l/
ROd9KL/9R39l/Jp9ITvOlrwUj9WrPvtr+5NwZ0FqxBKvXP1QBXEn4/f+Me2MV47RAZ4V8XZsunCh
6Iv4AziIszv2RmoV0sXpl/fVvf9hFQD386/pzFaJMUUVpmsNVOstMV2c6+VbduM6C57Ujxz41aY7
a++sYMzkIPcbn+Unq3Icuc+cV/TJ8D8xy76ZLyxg5Sf/T9KZLSuKBGH4iYhwQ/CWXRQUERduDPWg
iBsisj39fNUTMdHTfY6yVGXl8uefmUELs02Yy+G+sbuE6nqm1WcQdehQ4w/g7/ukGmlF1+OnHPqF
xPbtKF7a3KHuZXoAds4zsPKciD356iZ59tAmqXvYjs/KhnP/XgyxSijddtubGNyVvnnySMPJYAnR
4niLWC4EFHIYxgPJYGpSHdJOGnEaRvmqDR9H+qZgMiDtYWRZCtzr7TP8/LXrm9HfK/v77imkvDle
zwRpQd97LzKvZrxto9GjiqsWCbMsOQl4AQR0padSFcA7LyZ//BJjCSOWXBA+CN1KaD8bsGTfkNIl
bKsuZQaLzv252gC3OkaxldHnDzFjIh3L9Qv7HttJ+C/NvycUYITsHU7IGrO3+XARcweVGWNBGSG7
7NM75DeKS+fyn/FwVR9H1qXElQEAitubM8fRLDSi+/3EVzAm0OHcyiP4JkJZbB4YiKfVzlBws9JW
dWorDKYkm/IUn2WaRpMla9k7USNGg/EpkpEu8/nLzDjYn8WA1vn88omWLZLbGTFhkbO4TEYntB1+
3tjJUCrvEDej/bfQfARXlHGHrurU0+/iunug36lTC4T1ZgmeFHjX2zQAsnPuYTsV4K3QQxjjWRvm
HmO68T/jL24Ums3LE25Ov28AVaBnIRlYd7aVfcCVuJfaKxhss1lJ3a6urnBr8rhaFUlzN/OYj9ch
HssIjeLgswgBwYVJ8EzfJftfReopTxCxPMapuVlvK0dzDGZpjLb1Sh9rnoAHqaweH5KTK77IHqVT
eUMcVX00/0i4XQJsCVHj35A94/VZePih3BYVhX8q6cOof5SWlMNNtw9HRaMXXBft9nDT4LGWjeH0
9XcN2/Cl030Qd+ARUOS7BbjFbUgp25krS/pK7Js4ja9nTsiIXmPUcL7w/fDIviFHHvEY754L9dQ7
ldErYZ3lPS+MZaG/D/tRrcanbzje1qcqEBLm4tUkI5yHX5i6RfJwXgnODuqA89klSCIs+21v220q
nwsQEPyWKIc8xumCsbjKVxS54XHzLyaGa0RgFTejJyDHms/zzrjHlWo+JnMmujDbVl303Zs9CYpV
R89SfEuUQ8VtaxYQP5HOvrzO61h61wUjkdjU6OVL+948I0zyuoRRRsnIU8IPzZO1LKhWpY+aSGgV
Rq8+XaJgjnJMUt4bngRh+Z1oL4U33FBnD3VPHFTiEDzO74JDLvaHj0EzD+nRR4CDwqbOVKOZjmLT
w6S4UHXmj7a9mDquCLbxQ6dfjddb3xaj7dihih4k87ceLunzNS99LEK3+cwffikkvB9J63pa/2Wk
Y27aZ0sMxjNywlhbcYaJ79iqU94QoOkHZjBNxOrJCcaEDrZNLP8VNHX6UEOsDS+0JZXXFcM6yIsl
xDVQKB8JMVtvzd9KpuWS0CQ2JdgyEfzemkNCINsrRQQu73sOW3HnGI3RfY2Xzd7hNaRwJabZ6bad
t9scriwa23sFwzh1KDKPaty6kVXPgQgXwH/EM+S5DGkPpc+kLZl5Cyf794xOz1Zjj6zropzXuB8v
+6FT/exgCyxApOA5f1o0HU1qvLRu+QuLiPOaB1QaVkHloppPhX4zxtaVK7wXBBDJcyHvYZ/Yv5OI
QoESsLVVhL+Oo8iiFjuJRq9EEfSZPnXHfFUGt0V7oj90hOFGL+AysC1lRCT33dLpDKfiTPTWROMT
q8+xRxMMk98f9pqt5zygQ1ryZzSyoBoGF/0H6Z2OgAEpJObATGWCZxnuhYh4hIhiYAidSUNz9mOs
D2Mx6MlHq0VR08vYTvKcLACk+Eq7n7GCwD//Eo5C3VAAAcTDVdTtJ0T04n4is9DqFpFvRDR2oMMF
HDZhrhAFgT58NF6o2SApOBN4MU0ymucBL3ffNR6G0kHmGr/ddgkX5/WvuyIm1qhitA/vToMjQq7r
Du4E9Nw1Df0j7kR/Hd77D9+vFivOmIeYn/LW93NvjcplrgKjQlLuBmk2QL0S7dJyhDo4pt2L+aOk
zkHnyPeDwDDbm6CRnoQMiiU0LyiN0khd8hNV5fpoUwWzSYMlXAlqTcmy9TV1xw8yRghSiW8c6GBa
6AdAFjpZQAVhkRZMv+lUcwI1InegvgzpOvad0tzwSSF7Du5isg9dzDORd6V4mOzb3T/M2K81lo0h
iRrKQdwCv3GsMZcUOOm24195R0EHoV9JPwQNF1xYI7tdN8dyozqj0z3kq9iST/hc17OR8yAiqEPM
0AJSozfcjE83dmNBizzO02FLXeVwn/G5YcQI0i2Lysao29uiiznmLCR6ht41VAF9//iC2Ib7uUN9
ZDPmYkz7CTM453LQHdFvp2L1XrwSdUbVDR7ggyD46/y49mf2cPBIZoArV8Cd+66HKz/QUP6Kx+yP
2W/xRd59qC34CDgwCUHZXhIO1TCRMMdvHDv04PZjVT68WhxUdDrBg4uEoYkoRRuTRUAnYvpXt43y
lyeP+HDqe7SFqXy4FbioSOYJFEnoyq26euCmoHmjyq8SuF9ub13En5BjoULEpa2dcQ+LI2HuqfGL
mJ/NMKxYKTCqJegZd+9HHLrvabSt15ifKA3GK+U4nj2EbBLTOagx+qZrDZ4SdqQNy7g3f+6pXHsk
EAmJqvCxOb8YXeL2LqnibyWeUQyJ/JvQMSwiqOKOnPTmAQFGq//QFQl+C2RioXr73p1FVvbiSOMq
fMx2Otipi85sbPxP/7eunSwqfEoCItVKQQbeBhy15WTNqPYAT8BLk8lSnRUeLjdRPo/K3XrzdFav
GZOypFem1d8PlxwIq+dk7jUUyq20lAXO7uUVEVNxrqI8GYapQz2Ej0WC9pxqyryioznO1D+I5n5G
4JlSiV4QlpMSgPNkI6zYvIlZTA7B4URgAAqK6iGVg92VN7c9pIBjRzz43teLyqehSlQSX4+3XyLY
fMWtGl/8+rMQIkh9voMPEZYgVtKaK5pjD7eMIKPE6btNH7wwM2NjikWiykOHPC+PNeNHJap1AKLp
oXXMtx3u25O+dbsu5gHO4Gkh4SnL9jRKTxwUn8kazgdckUo14RYREH/C/l+7RYh72BoR0fdOVfRe
4IsE6oqlqBBo0A4wqpAYf8GC4VkLpYaYcbD4C/vKBvN3EC4COgEdEHPN8F5CtgV4O/pN61m94K/Y
Rw6cevqEXYRAcTHkR6xhZQ9ORcxN0b78Dh+NT6Ou1S0CyqHeFbgLcR5zLzZZnErih0+IT4UhaRIW
E5nDbryEKgLGiH8n1PAruP34EdKFWcXBZJtOSB3q+P93p4Erto3zxmpca0owxdlDeWDk+h7PJ+2F
gDOJJKxW3ArOGdHWP0NAcTNsxwNFeQkJCKwM/ES5WiDEKNEO9YPK4+xiLf7JEzy3wbxefzD82Icz
jmnfE6q8dijWornVkt7nmztzUV1kbCgbvMm1MAn4nrnxlIRSYGjdFsPzPJeEgG2qiTIKZI6HZIGu
Z3TnjHwMehP9eDycvn+HGc9K2/m4PfF1TCFBNVNKvyFWhkti+5TN9cx6VrE4Nj+as5Nf0RU6tN3p
N2Vho9nhlo/teZnGx+nFqtD+BpNS+eIBqf7zedwfINdIbAIoAHuist/icNNGKua09Mk742oiPrQS
AJz+KwIsxmjbTpHnGH5NAAaKacZo8Zcmt9g2LtpFfZyNl0sSCUEgcEAALyARCAbMuklypWoL00vg
D5IPLhXLUT8ZRihxWvygP8VEKH56FyfycDAEhtFoqkpbEvzcJu6d+AkP1csNwrribgNoN80UeRj+
4LVQp4fOxifHMDP3E5FfEVFiTsG4vzSfFv4ih5yQX6aT2wlfV6UBOOTQrzHk5nixkBV4j8Ika6j+
SwyRm2IOk5hpl1n3dMkeH2g4Q8JjYuaNwz/bIdXaFh0yasmg2IGN5VF4eo4t4oj4KwneES1IcGzw
/WGKQcdgQW8G3Yzrp0WJYF3pX/CK8xvDjQ+Cwf63sVcuCEGQbtlXKF36gKiq1Ie5hbeAyztm65BO
dB4tCjP2QZwkGnrhekBaRtIwmnJy+2cx+Qj5lxGphTfJcsgWJmEE8os/MuJRWEzmbrFyHCoeG42A
FsX4C8gVP6wzUPQ+jw86wi7DxsOK/7N7VGBDvyeO7jd042IDaQIulhu1y55xaWImMBghQkSLIy1k
GWC0KhsFyeyAtxmBYshAn1BH9Bc2mV42Bm+hHd1obh9N3577vm7Pw3nomvbe0QPXNh1Td03fMV1X
D0WsfiBqiTo9qrXInZsXN9XcvW/ve1p0jHQ306Lo6PK/QnPNo+46pun7/tHXXT8MTD1yzVBzQ59v
OXNXn6fa1nVrzTyGW73QjvNQ88k8aOHF9t3gGPp+oM8vTuD6buhe8EBDRzdD56KbemimWuC4qhbq
Oh/lfTTdFA9zdCIe7OI7uhMcA9N1wPWNq8EUMg3sUffNnxbRTlAzucY+jOgfp+3/EAONLwc8NX/K
ehS0muO6gck9df2oT2GkaM4lrDV+cDfCl+byH2LAjwfaEYKXESCAWjhzW/HPwA8d17m4P0N8JfTN
cMbDcyfXvVniKf2L416NMLq4bmhGge9HYXgJMy2MsDaar1/CyD2KxbXdl+7+RW5U6BGEXy1ioYlS
jZAPsIg8num7jGD2e7z6hQkZ2kMPW/EZXjHVLvzWcU2dRTJc/tDnbqBH2tHZsKYRS+86d4tn9nVH
PKHrH7Rc//t7an+XjI3CroEvYYcDBHVELAb0K0CeOnwu+kkPRWOjYIsA/fh/PoQAlfmnDfLWUPmF
ZBro3TGgN+7OAOrLrk+bLNHrZpw26GamMJmj4YL5IPJ3pw7IiNOqr0/bRWhMAzqX0oOyx1FTSBOm
313+lqG2YaW+ENqLDZ2JHFg8WveOmY10oA5Hfhu09z88Ng2ryE36JUGBxySh4jqgSxH9WoC8pYnx
7L7O9/k2X5Nu1gkTj3r4fWrr1n/bPdhuq0NL//cr5S7QcGh6YYnKuU9Oq77ir6Uuvkf9Afzs3/fn
iRr9yYhC3O5n/eSbl9ZfB9Zplq+lvIaD/TSJPF4HqnkYITg+THTlFbYt73Cr3QkVHcOqoIAr1aVW
ZgRkRQGCfRsyn7K080muV8OA7tZ+PuvsjIN8d35zTrEWtgzlhjhOUw+MC2V7Xxp9VbQg46ks9gI1
JaNgVdpkDcwSOz64QqNuyvCZkjIcu58+k6lfZvtbTyAUNodlck72exsLqfv7ox/tfdePdH/rD7R9
pOo0dec3hDx4sIwhpQKUMY56p8yY7UvO/DCgKsBSnoDdJj4glQpfTTkSNNMyn1ycgGxuxMBI1suA
2vdl/OTysWph5mvNkd59uH9HyNtMy+ZX9a6gsqhjtupo1xNYhXL5UunNgO2B9liBM5BtLKgSpQRp
bPLa+HHyR8RKuT6mYl+D/sHLjdmuPt0BdSzJpDFwWojYapFfpRKRBgcjijhvUCZNyC2jp4gVs1bH
mvW+sDfhmugSkBdx15oUvU8ARhPT42TznFcmbqhbLz5zZkK55eZpkZ8gW3Fbjqweg+Ha7ZcwGTiS
jgQHWqSIaE6l6xlvx9wFR75QqffQysttDzGaMrWbzaxvG4S7PSuMTof0SxOHJ13pyCAYn4lGkyTm
iWijfd+XGIjkDzk4f4N1cZECyqx+NO6hFA7KCIgN55Oab/wt/G6aER5Egh3b8BDOGG+AG/AIiH0P
lVZuGldpCZSpKFy9l/3NZ8kjjyo4uRTUMm7hDT2Vjlojne9B4KPMIqVujivSMxl6J7jwRrZhoa6u
7sd7RgwROsL+t4HL57iv5nWprH4Ekst00WyHbonvtOlsxRwsfxEWe0pPmmW66p2ZSkdPePQGnnkX
PRxqRPUpA0rcO+RObUjjIRSsUx6Jib6G7A2oXvBuC74taXJA3nPeAxRON/X05TPYzC393rpcHXYI
z4taTRYmLoP+hpATm9eYN6M3c5uIHFL0XTZEAB+LqNmCr2B1Zmsw1cEsonb6Xd7WQ/e1uq1HBg6Y
1U4L823k3tCkeyUFqZk/smh9Z8O7sEn/AjFBJbRo7Dk9wsPVx0b0nEbf6cQdmvWUUHEmrUZTKn13
+Up1ilhySWWe8xWQyJFWlaP9bTo2DtYtShfpAkKxfiP3Ik3b+Wg9IQlFSoiZ57tmk69G8zvzrne3
eb27Lj90atRoJnegAyqZx8Zmptw8X32WoNlrquEWr2M7h1KzHBIQPtcHiq6pYRK+KPw/n4aFvClh
zI0LCFrjX30CISJ/VGyIAJh3UbrPO8lRXMuYUb4e43cXkklrcPoJlU7lKqakH0vtZn+i21SxReiV
WhS+rG7n65JCPJMm7u7AqfzRrJ2OLRwhLjIAU4d0a1+nkvviNwcffOC9TqPGy21SwPpnPiKkve5T
h9tH11idC9xAXdI9jG0YzTIb7M2TfFob72EvuLL5s+D/Go9wvPxGiv6x6Ik5G9oMgnAzX2BtMDDC
FEj8R7KTUeceR5VcXhkRu5TebZ5vJPs9H1u9+cS770fL8eI7v85/0A8w8sFrO/FLl3IVb2yo89oa
ulL8novcQGpOXBoEeoDMdrHNHdpUgcBn/tuQgqtNExny4QMDtMPoNr3dh6xrbzfxVDSVD5fJKHwp
4CmnnQ+bzuDjZs+i1zWeGGQFU/IojSGJkTxtFlz/zSVe/z29WcwoQmDQmfbY4fgio2Sr8RSRyeOH
SaXgMZVQPFJjfEY6U3hRqM2YoUJwjWwK72hersP1VynP5DRT6k1SfyDUFB4m2oHaCCkV6pTPgDYT
5jO9i3oKaHOdTkeWtCfIRgJpO9br5x7lziRBdAQaNLtalRguZ3Sd1js/9/TXv59RseD8gHhWRpsQ
TblwA/xe4zUb7CZPfHeNiZR8H/XbvIznX3NkCAgZcPCTM83HbusU0Bhw/a196JR1mZD9yTSUXqUa
X8qcCrOgOQ6q/WvQquXN0BTUNaOjQJmSCh7X00JzkQsFQ+MSqMl2iudy3WGJ5I26fUUZIAM6j3Mk
Jw+MArTB5VGoUIrUcLxBYwQKyA+5GvOmuuNoSxsPgdKmlJ/pd4lZqXTwF7k1qgE+CiAkbac0lT5q
2nNNDAiG/ryJDUlXj4vsKu513V8x7zYkFhvSZXV3ONPJR970QUi/69GZrD1zbyl8orBNJOfkZHwC
b8DuPxyYLI0pEuzlaRK9Zp3fkWbvu8Wq8Jgq9ce78zXMTbUZG+28WD2wwK12x9L+sQy9NbDpv7QO
er4372+qy2Cu7tQQ4svst+bDRDDOyBrs+hsKJUG9Y0RNDBYD3Hsv6FbvE5/eYKa4DRNE9HyT+9hm
mRY2u+ey2cibegHTv/CLTZ84cyeShisSDQybiO/753p4KY8H6CYd4RinKRyfv8v77kOuc3i5C3Ci
Pn2WgrK54XMM/rlQMef3PZ07vhefodHSeYv10LGUqAEVdsPnJLhD323npXisAviRbeaqeSMLjG16
t/uzd9ToD0dxa6Ndv/x0Vq449i4Qitg1AupHUATX83D5SEqbioE/MEsoA/V8Yr85b3B4F2AgdmVn
hMxvoyWTNiNQ+yxHLN97+ZuRgthU9meaOWn8XqYxsA/tMtZvoDdp2jtB7pwzxM2cBFSgBQ8fyMmi
siWs5yVsBJpsaiPjajIBylBWg2lHZmGiTwJQCqMlMzqeluRCMTu6YpBAWEtTeg+hRO9TelcYve19
KgXRAIXR6AenZ8EEssZ+GnwXIJCIDym3vgnYt2qnADgPB9kYzCusPr3vFx8LKgVEGHYYRZ9dAJ2c
ybQgCvxhWui1b1FNv6w2r2gSHJzCf5k0k7UODhOb+Hnfp5A0wO1xutX7D36mI9kvExDS/My52yKL
Mn/CWI8FkBjy4FfOePFekk5dPNc8QQf+plqf/WfKSAmX1BVjS3aDczvnGAKiR1AM4BpAEgL+OEkX
VrwfpfHLnQRPVl4FaL2frzKQDNAGHa4vAxo/ULq6wZK992M2rDcAd6t8PFDCkzX/Q7MRXSP934EO
fAB6jEvcwUOkd1huYPLojNIjgwLqTp/uVoPpd2N21ESTmMDxlx0lGefvPh3tFO8QNhdabXzWjUkf
Xhw4Sl5/i9u5JHHLVoCqMTEd+ntH8zSjXCkb3E2AAbA6+diPOBFA6T+Agojl9XtzTsmVPA7AIEOj
AAb/ue1wQkCFyLx19KvDqmA68byZBPvVhthmC9X6r3ma1iU9kmIEUWQKqLWpKXXyKrrX/kvBdBFp
TEBXoJM/MhDkMxBgkWTYZlBQPp3BI4MUEaDh4aFxQR4+H1NhCG7toBMLwToFoEMxgBd5n/XghLoH
0BpSvA1uB+tb0kdbPDcgM1ARUL++VtZ0+DYrmGh3g8KtAZW8sPLO5DGRZyh6kFnJiUHu5Nu4Djss
Cd4q7gvoDHwaFAyfLwsBkuSxgOLOLA3hIfghqyMOrn/YQrnhpwcB1b1DZQMiV8XkiwS46ZMshTyz
BXCCfcve/g8WAZIIwi1zM0T7B5N0JCAPEDQBYTOw8JqJSGApwNcCaoKMBb7GvuDLM22K5tyq+awt
woMU/p9i3lkkUjiMur7pVW3CKJXGGtFIEQGjgcWACnLjrjbBwkjSirZAFMqhXCG69kVSinFaQvzY
NTgUZGZZC1Z6RpQA/jM61YuBAyzGm2B5DkCEKs2+KZqhmzTzAAXCQ0cpAEgYwIgFT4CbzzrewQXB
j2MkTaCAkAVIDo5FSAA5lX+C0BMKAVPCyChi+cK9EADBAYLBSipc5AeBC54LxhQuyXuKPAsONFku
qCsCyxSnc83noZZcsH3lWLCHerk5RsqejCsTyTN6vnLKUCmvB/kUyJXWy//+KQliA85V1GZ3BM36
x6oFV+MqN5AxTCmdld06lKhxGIl/Y4cVQWsgH8bpRUhzkMa/cvMOeUXSOEjqgn7K0WgFHEEpB7Xk
Is3PqyPHECpBstkLIDw2gvtB2BlusNj3M7/goUHyWBBswCQz+RquBen4VMtWjNqFJknlNaA8c5Fi
HptlQjbZtS5WydrgNJKV8VjG0baKIQ3xPcr/WXCP7Ra5uXTG8ZaWpN9RVfdFjxzvgMRM47/pDwkM
zzVFipQPI/WCLAuDQRaEOvyekvwNPyZou51hwoMPsquAruSGThnJT54VWeXlqBjgWPNyOGN9Mr96
FXOIfgNdPKtsMPSVyzwwCG9mhBoVY1GRo4+AEbuEUyTvJxuCOzLvAP2EeyDaSJaCGtgSfYMdwPDh
15TbAdrnx+fbYUruHS6l6Lmlw6G4SoKUdYCn/qJFpo7W/FK6+tNpuIJyZP+JjkNcrfEJHwrooQS/
FDkx7sI7/5Zg/CLkY4OEDiHXALUMUBrYnXdGDgGOOLnApmgt/iQjDdqJMsrpa0xG+HD67JF9bA3g
LhIjOBv01DIq+5WQCFE2+YYBuYK7Jcg5UOMocuNPVE9CeMdAPOxBDN2SsgQledILDPVIvhhStTq7
7gR/EV+JlMT9jJBUweHEfcgkqpZw7CFz20LHjLaNrxxV/j9GGJFW3owJAiylgUcuUjYcKzr7bKiy
S4Dab9QF0SIBB5/PUYck+OdiadBrjC4mKTUSVxDpfoSUgx0jsSxaHfJ/COt5PBJAfNTh7AHqfBek
JDGNwlBEn+UQZAJ1Afb7WxQuehS5VRLWjXOABWoirggIw0YLHRTLCaeMGwLq2d8tFEB8VHbE4EIu
C6sibcJgMNtL1aS/3GNmAc4VMXTShqhOLsb2ISRwyeb3Zcb0Tp1I0rnuQJzIkSxw2vLkupNko0x4
SHVWT6uknR62aIcy4a1vu94a/48F8icu75C7UCvwdYcmB4nU3T3ksHAP9A10G5IcJZkyx/+scTWZ
TzmTUXVJASYvRIuIdnhk32KRXuJkvg3VGYf3Jcs5mpE0ilhBERuTxGB5EcvPurKhhxKTkukkDmYx
SFvF5EROyJeQAGFUhCmt/EnCvYqkXMmCHpS5h1keg5GwSLgddCJZ3vFTMfMx+zGMOpHeuYlUERXp
tchGEHs8z+hnfBBuTvZLSDhJ1j2bg3rlk9cd78DZZl+Jp0J1y+e+f7ymzOX7IgThc/yHWcViKLl1
G5gMPxvkVGvpOfQrEC4ocROLSSHsjCiFQKCgYcKtyZk3QP26sAQMbREZlrfTUajW2ky/qRnYQVNY
hq2oRulj85/0sUA9Al3J1EkxUF7k+ybNmkKGguKVwpXpal4sS1rPfWZl5ik3lyneXeMwQjhtHYzZ
Fyjkyk/ozWn9KMh7ehAuyPNUMVdFwO67tBEWiNQXNTwUt5FMIs9UTpivRhMI43lmemy/MQCgGMUA
dEXiBTCRFwLbk1UTw/ntGdiS0kPIydZQFNjED1NkJKnO4QSwTrLBHMKa0q2H8OqIR1GWGS1gMgv7
L0gv/7Iw2HoMKRYaK097Z2pSuNGjMr4Z3bOY3ElfFpG4Ij2Fv3i3+j9mJIjUG/LfXC0BobGmE2Ef
SfUoDDqQDcwf5kZkaGSbcwZzGrWlUoVB/c6AaaqmMEY+JBt0JmmZ7CFSOWwrqTxKhiiVEm7CwASG
UVF9tcl4NviyVCPBZmAd8A4mVr+BcTj7HCwyrGiNrKHXrYmkT+4zubNVQt4X3FFbvc+b3/zxMCr6
fdbWd2xTGfICASvMNrPwBPgWSglsXqS2qBtiKl9jgIpemUavaqy2qDghv0Q+SpDOeCwWj8cij1tT
g41eJiHXmHy15npXJqpDezEI+LubTvgs+DC4f7LMVESb9um42kxKRKifZ8SaHw84JzsMkopBoaKS
UiUuQI4ZJYNbQsswmoixixQQMBNACB/b48LP5h3EonV2q7qsD/ufIjzOo3FYMPEnZWeUhJABoxgI
OcRyA6h9bQi9Cmfl35OggKp2TUaRNBq0oEntoWrYa+HEcLZmHNEDgkYugLz4kP4QFmr0sMVI87On
6tZswNB8Dk05wvwM77Z0pybZaEP1RMLv1dlSNcXllqiHa93rxPphUR/eHcJ7bt5/y5+6PozoZj+t
GpvC5a9qya+5cpuNJwZN2F5XBy6r4EAzFUNejg+zq2xL4CzPnHagRjPy29EiS+7FFsiBcuHJ26pv
lIHTIk2U6EjlojeCbXn9mE+SuWGdLVJYUFquzn/tXMrsPJ8PJYc1wuuUpg/qMVo7J+4aL0mgf58e
NjqV6ay0oAoEP/zJrA5KVKL+Eu59T+Ti2frlwMEtuWIV14XI8oOxWYeff6v8hyCW4p/g2A0TPgB9
Fsp2MDi9EoBEwqMIC4g5FdoS4uG/oIR+6zwfV4EYX8TAKXj48LqKmO8TsxAgZdDU4Bc8oElQ9vuP
Q4ESgUfQeNAQcUVuOJtdxKNfz59tCmuV4inpf4dj/I/6MzjVpyZRT1Jm9gUlBMvxPzfoG3YkKlHO
W6XG+waF3GMhqNVZPmJY1RGVHT3tzeMTYuBIcuFnWG8f8UjwQKQh1AU5omyOx8nxRE5YOz7Iv1I6
SqLvId9tU7c9YUMRgrt+h32wfS8E58/5V8PwitD+wKPwrkgqLzKKXUW1G69ObIjd4Le85wPOC+Eh
HjbRAtQzLMNd/B0yeZZbBAfEerhzBA0j8friEZhURGlACK8QfcKTc3kWk3CLL0v770lYSsIG3ocQ
+END2SnpZIhv7LbI4hN85SIwoQON9La+NxrPmoIWJwujC62Yd6P8O0K0adSZqpTYcrDdrnU/w6j3
3JX382eMLE+/1AjcZ1wdq0Z9QhZDnGJQyRiauXB5+9E7fHhf/pJ8Fzwfb4m1LiLRIwBlgdNOMpHp
W8JtrYje6FYNYEpcCbOBMQz4O7h+OLEoc76GP1KShTOg1nMVfNVPSKqQzyJRWH9WC2OJWUfeqoD4
4QSzFgca/cwmU5DZT50+hgvZHVgQaE7YQVjHJ9jSWC0CGNFWQLiK7BEsESaJ4FZDLiQ6J1Ig5KUy
oDOoeBwMTMK6h6AqY+/gQ+DisLplhDGoWhszXlLzNAXnGMcUOMJNqoh9JmT7teulZ38pQQCxaw3K
tOlSjQmf0NqfDU1wvOkz8L5ZKjWP/37zoyREDIwQw+W7mswiBkr/MU7rTwCRgAIUw/agIGoD+l6O
GH9hAHpKUADHqXWrLCOrgyfDBPuN24MjbRxMGLg/+n2S46uunNFlmkvaWMWIDo/jcZwPKhJnEoOd
aE337pA7YmSaV756u58SKyqzwM8HibFJ04rUzoTkEB3dIHwOjYoZRTNOK+HDbWLxJ5UlPyZ6vY0h
ZzIzBmL+uM7k5PeBUNetsuVP9u7tvMnsehCp2fpaXa7pHpX4/M5SOunSMHc2+tGvjqnq/tinS9uI
QRDN/PCzJi8KEzicNMcsUMWvKZ/rDaeFMqdfQUubJqTmp+4/w2m/Cu5KwIJ8PnZ323y702S0VKTp
4UkjpNWEUpN2VRObVEFfMcfkK3GOGHNPlwfa+Rmwtl+CLHklGOo01CNYDKdOjGNCnui9UjDgmsLS
pg44UF1mZiTYUv27mQAPUse3ZJ6wO/AOsLWQVyiRdIAYtcaT2kxULWtFryWovJnJ5CauO0qteuhU
kgNdfAAyeHWxEZ0YvDQrro7CAyrcxGaz+5k9GDpKho9Hpb3+ZXATvdLoAZHN7pN18zhROfyRvSaj
ZMl6Mqi8NlE6FCJiQGpcDyJBICYEC1WN1uZgVhHCPtlzcsagjdJ0PLsuqGZa9bZYy8L7LEZzaUnF
HXAxv6kSnp61uvzz/zkDHEPOnTjMnDXnt+zNqgT3BT8bq/pZ8LsB8RThFqoADv2bPAMhNnS6AB9a
zDqQsfx0PxGhOH5YdXMnm/cC347avTk+SxkRKl/pd1XQHsXEg8H5wglot5gjcoB8g3gTSwTFiRsQ
VW+5pbgiqBROMvQmokvqfCKhKTJ0i1nTdutJasTIVLqWkWSFgqaj1dFew2SSYLqIsUiyA19OkgHg
zp67ki/BfbntlI0oQlaEh8ZPny8mOwieDjrqlwuGlXAiSYuPhT4iwOW9IXdiAXHobYpwwZ0FPvZ/
1IlU8GMgp1iU5Tk00RP6AxiLHFXAFlAdjT/8oyEPqsdEpxJkSAyi1LgEVAfSKXigqzHVdxS6CfSb
H6HDRVBFypt3QMmTtDwJeuIWgyWMCKAc20JMkrDelETaokrIYxb3gnqeaEB8qIFA84owD93fLHO/
24yaDzr47VPvYdczxgOsMq9ZjlbUiGcEfKoQIriPgjKYYBn5K4YKuJEeQCcWGoN/C28hhZqG6n++
envqCdZuAKPQyWESCw7vK3kvpD33Vpb3BdIFfVhQ5kFUZ2DXHg7F5G8wk5Y8LKEmRow9itqt4gIM
OlB17Q/1AcIeQwSjsLAmA0TSJ8jA6JkqCbv0t80o3CIpESMdRYCw82TgnOPt+CSgF7DS8DADI/Ok
P5IW4YWfsOBsDlujLH8OgsTCEzuxOfyFqUoBv6c4xoG5IF64TPC53BcJf5r9cVyaqLctvUfMWtYn
ji8DjVhv+PtfJ7fRD/ucxCisihnlBNErEl/pbbky5TdoBpnId6lGr3lljbw2OBwbJASdMTKwEilO
DeyZWgODOei9mXgV1RrSpmbBhqRxfy//DfdIPEvO0mx/Ww4eBZGZR+vUpbpK8bdoHaClJuMCFUjU
HE2C0efiS9nr01CMn8NBmeIvRWAIeg19KufZVb83U1cU+zvfWe082JuHx8Aj9wHWAMfau1vEhQ4z
RATBlywEQ+bNB2J/oxAZ59n7nfBXP6eRP5z+TOidhqpD7NRSTyFJkdrf2eZqKZQHk7x0xj7xi6mu
JK6PzUcjubUjLw2FHO9gRjHr4hpODKTXTKk6Y9YktRFPgznbLGRqZtSHiCQOuRAdkNV8GpA2ZxxR
wBC+RRMJCNQWcRrVHoyLn/5N4OZODFrYzl4e3l/tcCWbJnMU4lIT5txCGvRO1RV/n3FNIEQUqfT3
SFCphxUbgR5Ei+NUoUbwq3FgUCnCkfsZdxpsVRbeD44cnpoEQR7sGCbu4rAdRk0MwrSUBNksqOfk
+v1s1cUDLSyp9pVJCzWiRIWUFieeA0qxGjn7AHVEbrkhDQ11K6y8FxBS7pJXJrtMATlk5dIbnOAv
i54KhJn4vfWJY4UQowIRsts/92sk+AW4XGgECnvwyrANNi3cZ3xCHKEvdW2iHIz/kBAcE4SE8s4F
jYuAamxlzy+wgRggIgqUAD4MaAaVP3hv/w668HWxMbMiQZcBiFAgy8FdQX33eBquyQNho6Q965fF
TQIOMD4ReBHK432hYiHVcmO8xBGsAHnJupcGmgUbTBjFeWhR5dTKsjL/jgTuMnuAGinoQwEaWgtX
hI1BXmeQ3RE/gGfsAJ8W/3m8J54lbjPHfgiAJpYmAxSiWQ854H9+pvDyRP+t1IXkitATicBI5xmy
hDYjDg4erYt4Df7ChXl39AWeuWh7wAh3XclsnFX8XAQAb7U9iApM+kHKWPXKHGZ2i9sOt4ImIjEK
/JFQMYXbTqLnP5LOrDtVJIrCv4i1ZBRemcE5aox5cRnjBRkEUSZ/fX+VXvd2OjeDAlV1xr334RuE
ylw/98g0ikRMPRRleL6LR+MVMf68Ik5DQ7aPiIS+Dw0KmCU0Zvg6W22NNeZfkDn2pw92/vq0hDy/
J8bgpbin7JtHixvlOml4k330BxEVwLECCEzXBMt1oNrBxuB9iWbJHqE9ictjP+FkAJWISuEoYmVR
gYT2RcCNk3rV/nQMnhQ8KAQzNPYdP+F+GJ/GM0ScFU1Y32zZJwj5XwuB7qXOivu9wTIOpsWs1Fdq
y+xcxHuWKTTv+mySwpgbJG4lbSlJoa5tT/qK+oI8bKTTP6lddMbaHH97Y1VLn39C9p7x3A5Mj+03
737xprZTM9g5emgowjD72J8Mv/Qs+MRE0DafqYzBgzhDr1ElmHHfECaq+fT9Jd1ELdwj6+l66ibg
Djucaz58psygVZBVqaufFFn1buLF1GLY3HoyCrR3ftqwcU6pCpR8xlLlta1RSgfoxCAHqh1FuJQt
pkjYzD7pc4bNuVRinlNaDWvzwJqLPPuJxDEVD963v6L5UiQRJ4hkfgIE4c3sH+TpJ6fe76UEuctX
kNP4K4EJqi1qfEgvaegTZxc0v0ESxzdgA4gd0JlSzobMQaxQBWUAOMcoYjwl2uFkCokSDiUi1U45
YaIM29krpzNpdTOdBhgLohAN42eDruFs+gq6CmQ1H6bkl9TOP3UkkhAdbwFvUXLOISu2FfrMBvBs
I75fUqYE0HrlLJ3CmnP1kUp8uM34H5DtZxVa1+ZMW56Y9rmcgEtRnLz8mGqL532uWL/v0kvG5YAe
hrl6zRT5953Y+uv8buYF0tIKNkW30dQcX3Fj+BJEoXFBiWnDsZxQ1S04UXBqORppGlPMqxlqjbWM
VbKrgtHy8+dkpDHRe2zxgeSeLPPHhOqaB4wlfAyiog4dMxsWRGvMt2nGWML9D7s20xjJxRyn1qbY
cxou762RUda9I6lJ1U5x81fqjDdf00ISp2JEYj9S9MWIvcwpKKM9jWrEKJIqiWQs/yzSq3IbHevu
06Ct9AAzZBSUP8nztJBw1kiOSqa6J7osaVy+56TuUgEi4xFPbr5QQjLCttmOGbOSebFBixVKPQxV
qsKJuZP/eNfTli5gRoarE5AihXfKVtL6doMtk8zf5pwNMlXAwYNiZHQwbSKc74Qy2Ayrx/caxce5
IWPIGGw+CmNWokBTx6KOQDNLFrgJtn3JeXSol6F2D0UfK2Y+Z8hpU2TQtIhuk3iFcc5FZ/lM2C8M
T7nAK2IwEtQh+AqM59eMTY+NHJV9rgcYrBEvSq7QL5DLoZ9GzG2hIgwMb3EyvrlALCfvgNqYqQlt
ljdkJkE/drFBvB61ppu+ujE0DhIsqQF/0XA355hKqu6sKTEMV0APFrPCUMiJ4JCj9TTQoHx4dORU
4g8kO6keon9JRaAXFGHRFn+Jp3PTIyrFVbGjfl9RFyXDI8REO4LKNpua+iJ3q8z0CrmziCx/YsSl
FjUII4rKZu3z2O5/lQ6Ks6Qt/Nqwp25pMQsR3T5nbKYBrvz0TLkX+OnqWZKqHQYeTbAM6kPO6HfE
fogUFIATBCzsPEVFHwso9OtqpawFpT7gzsYbnOCKggiKfCGHmF4yadNbXxrll6gGpr/UYpLpon9r
0Z3J8RnyQxquw/oU4gHGQpsSeA7HxM/7Zd5GzJvWpeVEcRqY4Mb6NL05Gqtino5Z8fkcZmO5eSH0
uM1J6lsFH4eQXVh8YxsL+QsL37bLcvzlxHGuCJ4DSuYa2li96kGJee9GK3xJ2zZByMp7ZREwITKv
7BaSUOFjM0CS42xIZkloUtFnXqGg0CkUrYdjq0c6QQq9B3kxXtR7PAq+EQffQP5/Tn11Gt1kp+KR
ejqCJexidKRpFoUKylnw4MGHUEmgqFOuGKX+x+JAvIp1IqQeLZ9gR5TPjlkvgI+zBHnZVDAYWUmJ
wnC6FmX8GQ0TyHlMEXCVH8IR0jTAVsGTDTTgkTL/PsZpQMRO5mQeGuMwgMOoprABuxfFNBSOJiim
7gdjdAhxfzHgGhoAps8xxGKyoBUaj49u3TC/C6gJNeFZWUVDvmbI6Z7g03xtn9MVvWMmx50ByEzQ
NBtpmAELICqCoEBqSfBC6KyKXKc3vqWcnBJi9lV7/6IBwNRHJjFuykwUB1Ano+z9YrrqD92ZtiOl
94xOkGBOVKVBMA70OEjMmRQqN3Qjb8em+nhMvzmovRGYOMv+hRKzg1XRfiiGZiuXWLTYv5/ftBnh
ktPA6q5I4hHzzXCCdcgxIj2bLvSXz6hM2gNZSvVmkYlJAJiSh9cYa6I6UiXrmG6IyLGHbFoPClop
QYhhNi0ZGp0GUcgkJH9nIiVgsiHR2g8hCoWDv0LfsB/oHMKDAHFZbSq3r3SmIoCluy+GYiZn10ex
ao1oqmImESyikggXOIkbGuI6Z77c0X1L8FiS1HqdFhjZhwykCGhHxSybESIkQw7mukRibnFVNIsV
5/WYTf9RHENhsD6C76a4UaDG17BJam/a78BERVTAq48aa0WpfkWAhVAGR0N9ijgxEZqJ03VSUkwf
j3dLttnw6IKLoGxRnSgygRa8lie/uUKra79rUHA3X6ei2bkjPGGT+ZWVtH8QcwmUPbFvQ0HJf6AD
dWKPdxkH/RedlqY8gG2ugno4n7SrUfil7unKxqI31mZzRgzJ72/Qlx3DRquvW3sAjT/eCXZDkKx1
GYJregsuN0BqaOXArAkANKLD2Y0acmAihzjJVm23pgd2lz7RYNTIrVJASkCvmI8r1zaKv/lFz2ea
sWCsW72gKMDytdYme8yz7xszsjpqwAvafNjte7dqEl7zJ1Hy+FF91XScxRDb2+r0I0WEsWz9F9Gq
fPun/dCeNFYdJ06VPqvaYPYH5vL2j4FSzE3Z59WCbzWgIBgMCKebBmRNoMd8I1HjiUUL75tDjLBU
NlMgTVCloNIQl+QPzC8AVte6IJmRrwobm0z7vKxhWRBugd8s1zE22tmeBFPJAN43cZM/8hXsHsHF
VuzKhw3kxI1Tgm3f0hX14fC6cHuR32a4H+EFeMOTHZ/s4/luLwWHiEhkmTj7LXSlI+9euvK5BHwM
rn3XbdhgEHBd8mOBMmAYG1pSgiCGsEHs1A6ME3i/p1ns7B3v5Xlra+N5VjDvnMYjBQDoikYX/Usa
drDDBiwe/Xny+hdyXHB0uHdQhzbXShwWmHDE8y90a47gkFWPZjVKQmSss9MhdlSncmP9PJkPngNo
Ek6Y4ac8AwwHCEUCD17FOcMF6XeAH+m8ou1whkTgcG9nugr2mb9ZuJyQz78968ob00a1b18xPxB7
/7+MAwaxdHnuFGa8PZbOPhce8nO2zKsJdhzMOAdqWCR+IqxAfMINsOmYR0NQ8y20Pbhw8cpAQ6Ft
wuDmTwPwkiheSIvxB1g5QjQ8Zi8+05Dc/j1RMPEVv8WW4D0rbqzwtoBVxONpeGxj1K4rVD3Iu2Cf
NQ4kt60M40SxY/qmDoIWGZiFxAm2IAvEDZ2RErBbSNGKO5nzM0U4gQjmQl9+RIPHpDh7D6cFdCjT
TNkffaRCklEdtprYeVDoZo7sie+p3hI7tXPuKPVoPkhbYIZLvuVRQBDvMY1lj6/Bj+cxpABlyyPg
CQ+Ky46Y/isNa3teeww/AO4tYUlIpCIJwMwdhnoDxksss8CrUjbn3nRWqkJci2oyJ8jZ77dcu8XU
wmDvcEHsQ5+dS4uVmy5CQOC6I249ZkUZn7JLQ9AC0iafv2ZoVThAPx2qUzabifcjV+V9mPAaIFhM
/eiJxAcBLatFg5vG7Wu3H5/upBTgRnCx9dng/kt3QoUOhs5M++0OVfAdfX9L9uoHoXhXc77x/R6I
TPdnt+JzDKK9+wD5xqkd3QH8ccUhVHjYTGn2BPNRh2hZ28v5Yb2+rI2odJgSa5vuyU1sfo3/CKnc
69w23IfLzDCbQNt+8OxIPPnK6IOEdo7iy617eMdUOhyw+ZvOmwacZw6ZDfnIvnO0t/Mz4GmKVmCa
3YkDX8hl9pY9uKvBHdypPXEYzINS0ui0nqbbdJpXnU/X2Xt6DR/hzTsqvwt2GEVGFPiosFEmoJQH
wcsOPlEpSH6Lj+cObcd1u5a5AKasQ8YIWybH2WJUu907DLJ8AFa4C52VGxGg1wNNODA1l8H2DmSF
icxkdVByb+q99NnnGZmAjdzwy/7giexPkere7CjCxXH5le1LNg/ZslkAHCb/jR5zdzykxfl8cMUd
vl2LFRn+7vUbfoA9zC1+Q/VV34xHr4kYt8z0L8t+LJuo4lUBH/KfeFWGw3mnYHDrqJs/2DG++LLC
fbzdJuK1+UFQAA51CZfLdpBwYW0Ops1zFgy4ibvfs9ascWPLDlb6TG0byDYUAaw3HCDVST+YD8kX
TzYICX4IDyUMuz+lggeBzueHvcE7K34a5rDGGJwHLiGe/rPitzelQoct1fxn1EjLNsJJ7GpA6T2G
up8j0bi+p0F/aH+ma9bqAHu5BrsFCpuBg97j7Wtt8P73bB2d3uO2dNa1ze7h0m+u5cL1+wc6v4QX
QlX109q0KJC3dn9RIuVIYuSl7vrIvWIPXxRph2v9jfIbxWoGuaxl50L9ZqHhkBzS8EpooiCOrhsu
6v4GQ45pSWImQA4agjH1JjViieHhOT+p+wOKxemDES7I4rnpwJyAwKWdbBJZuOMin6VO6lBNc9ZX
1rL2YUw4T+cHuqSTs+psC3uN3T2DzVPsPSOS0QyL4SjZuXNh+q+97uzDHcbrDLu1RD4dAIogNgtv
itPA+eL2sPgKjz/zINHi9Jwz3E78lezgv2i34iulgDaNI5aTIl+A4fHk/fwADTlzZgR/9t0FgMMl
cW12g2Ygcixe4798OuieFlDLjanPcKy4cedfykUiHLi5s+hb+Lxi54AZCuDBxGkC+lJ4E3dPX9vp
4iQKLsJ4Pv3O/kjsXcmwQftj9bBX37ST2Zvfq0TcZO3Nz3terQv2IY58uYfe60DjXXbOMqZG4s7P
WJ2jV9hB669Wu+g7ihY+qO91es/3Sa0xkBSynrzQF++Plqos8eLLN7Dubg85mYp6omlbqh4YuMQe
bN//mnX+6HTui0o72G6/cYF9+q3T/N3zp/iijv14elTRdfu3cxf8OPjtr4fX8oB0W1kIy8S/7NkX
WrYOwDZbWB2SQpufc3udAa1o0+Usp0tlzb8RMa+mtnxpvandYqG4tIe9QLI8ouDj5NEKzDUGH+tH
68w2IUwo/otbtqOd6jMvefn8NGIjZgY8ShP+xFO88Tz1Zfe1YkutVt/fO2G/fZ7uD6H235/B/gju
9hlCtQggRDiwxTu7sLSFsx0jZynFhh+LYw0Fh41yRqjf7TyZ823/3H02azK1x+W47AODLa/PVRCW
Nqxd2I5ihZ1xhctZKdt3wGj7VQtPbU2taw5egW9be8i7mNz5eyP+oWyfvhxY+2EjB4SUVG+YwLgJ
5Pg49+a2zpXafALf0eP+vSMdABtBVsgb4ml4xfJ4PEqBiCiX8TMCQgXnXPaKj+Xyz+8v8eAau33w
eLHpwvD7HcQuwjYpGDkngMbt51xfPC5oanwBqeBYa+6FdEBLnR5CpGEfBocLtJ8XNI1W6rcpYhOh
vjkEUG0p2xqfwYHN7tiAz+06TH+gPy55xIn3cb3MvSvwYRQxwulS8qK3vQNPZu8GG/GpQPIYwbkI
PjBb89GfDz833N4poHucLh9BHvs74UFRfgRzYu/u7vdPyUYNy6URm7Fwde2/U1DZlb2gYU42ir1+
b6h8ULpT8PCDvZu9/MqDF+V2CyeUV72TzSnNC5XlWOEIh6SRc93+/NTtGWqh0NHjytsIn7RgD/rf
39+M3gkneIxbuGJMrf2BUXRKJ2Ah3cPh8oDWExCJ0Ib9Wh+CgLyd9TVd+xpRsw8fcbem/+P8WLPV
NByXkWTzqer+DBGlO2d12mhB5359KZvS/vr6+taIFT6CSyDthfq0YXvj15z30xeGfb3eootYnvW9
sQPWR1kdaq9z1pq77pzDpYvtoLDnlxtreVC2NNXc23weHDhdHjoV3uEVr9dzft2WgyC43Jz5k63K
BV8OT59ITlw3Q+NtYu6bC6LQM2fEo4SM8kIIDMfIOcZbhWCuo0GZ2pst5hLVB28b146LQsHeyf0N
tunogai32YACpo9VJprfq3Blk/VjDoA9gzW4MbfFZ3pWLsM/85JDEjK/kl+4iUO5pQVQlQ5MM+2r
/px8SQvU2eaIh/uNR8l9RYudyArUgiOiquvwZ7TgmPHnZq8Wqxmmy0fI3v7yFys/sv31fM7uHUha
CK2+QApG8+Da2dPl1LGpJhNuMTgTMpa0KD4fxBV/bu7WAgIF9OgzwHtMXC3xLNqFpJ9I7m103dZW
SXQKde/Of4YrmLHMQ3YkDyUPFwQq0S/j5GKIZTFqs9Fpll8GMnVgRlQ9TAGn5qMOLAnA0p/YB3k8
Om1X6wpqVjAgiBlKvyEIuK3FU7M20421yQFDU9eMwVOAA9gMsv+iZ9nMCsAsU4FHaXFPYKj+9bCY
2D0yTBpb/U0OCAOCGqccDUcCiYUakKc7DvQZomRYAdZ5DT5zIxWe4EH50NfZQjRwnzN53R1TJqpS
bwzlxptii0eAV86D/md90Cl7sPsYSfj4lu/nE4O9gR5KR7ByUIdpLVI3Q1Ea7zdBci9jj9BNQCET
GhaABzqztAv5Inq7PpnjgqzJj4sPhXwgRrEEeMVaWDKUocmdyMQW9ULMIKQZi95FHdCkW4tGrLmc
ulPYx2lsrccfeqnPn+kvwt4fT4gh5BeRtpn8axBMQCBN8u93HCAB7ghrclCY7QMT45UQbUDFUA8J
ZZYpWgKf1UQg0SBlUCOoY0UjXO7Wr/zG1hUenYYNIIr34FHpLQran9lvPUT8NVLLlRlPATyjvjNZ
kvpLPl4rJj2qGt6C6ZeDw8y8qBJ6sA8UIF5ub6JsUH4qr+0UDEDGbKFK+dEH6nYUMNLqJxn/GYjy
dKsuQXWPFsbbfhZ7nSrcAzK/6RppQE0iYzbcC/IpqEIY30Fe+oR7iQTKNVKyvWIhSxgZyBQgq3pC
rVJUsmktUlEHJkwfpG9JY19bKuWUwJNiAa4P/GCph5MbZXq3ergPBkgfkzZ6pRFo55RR41dqndTJ
0bmQ0lghW2eagQc5SQOdRVUrqDVTdCl7UYBMKbVTLzAMysAnUIh0LwB3w/j+vpU7+E3jDukdhqLC
UG6prwa84gtOb1F6gOvbUyDANn/CCrcKFIujTpwboTFHFL4yqLQ/CAbsuar2MiAMNOqpS8IhpdSq
/kvWnMb6H5rH8G7rtzAsUIObf+OXRb/sk6x+VkETL/bloQJtkGzlGwoo751MuwHIgFYuauDzNYLr
zV6t3nZmzocJ4T0ZXTZjspJ3v/3SFQLYAWD8ri9TxqI8Yrb/IDHJdt5QW75/DRq4gIhDm0S0ZU5P
tOaY6ckYbqr/2pbmj1TN6TQC2R11xsPPrDUQDtG1PuhAnbih7rHnnmhy1PXZQvtgWGyBu1DUFJVx
2sqg7XooQo6+ntFYa9qVRPG79ngpAFE0h+EZUPOkmfvDCkP3yihqZci97ye0wC1G6p1c0ZqG7EUs
PsZWF5aphix6Xi4UWhL6qjVlD132/EJDoMkx0ds0X1OgfogXcif6gjlE8Nd24Gh5OimPuDKwSVrE
FA/2EvuFzjMHjHZBm+/eyZby+kkNVX6YLhGbmDJdUF/fXahLH/dhN6IHA0aNx9zlhKYhUT7J04Iq
MR16iBbd/sY+vj8IvvcoEKLKlV/SPmQ+DC9Pu5TmDI8tWZ3yHaCgNCg2dAYeFq0i9E8Devh8N7d8
0CoMkv3r7hcLOsE9mF3qiO2aJtML4Qyt2Z7eH7rmpojpJaF0ZO3YaWg0kIi4t23dHx/EjgsuqgBJ
U/pMIOItMRcpGQ5oCPqAYHeGXyv7TNjLr+UJIMBb3YJ/1IoFvQZAOuXkB6tFSxrO1fDJzXHXKL9X
HxT102AcmMwE9yhbW4xA5lo1JE2VfYOuCn2KNLCa1mPIRJEvlfSYW+g/m56ezeCGqslvkq0ociO+
zo5gzSf0FAcmeybxiST+wFgPIFRa949Kv4oGD3kOj1D6sGT/BBiH4h0w0JJZgswoohV2V2Y5yaq2
ehQb9lLqTdcgq7SzeJovlzYf4OlZdu2lWU17MWw60EUakys+6GxYQ8zjwGaISUr0H1nMYCKIPhEV
fyDX+Q7oA33YYiP1EL+T6yBdkxWbtsk+6WqA3wro4gEsKVnDK5cGqAGFf+1scasdAviJvgIti78A
8Mp69aj/HStCNHNT3b8S+YNbh9Z5EstF7/WkA8P9oMpMHw4mLCyxVNtOI97pAZxMjSx1i1IFjX8m
7x0t6JPIqOFxaNoELHWcBe2BXsN4kEegZffgVqMZn3BhYgJLxLK1YDFpLkvhRPa4xwH7dsoXprxn
rDA/8x6OT+3cTb6qlkE2oGWiDuvE4eSxgc5jFyqovoQMEMHIksHlM+5YLn4QzOhAX73vHwL8HKCq
VHcb9miqdoJB3CbAiVZ//Q0s8eRwX7A0vBgQHZR7H0BYu/uHsQTSzVLT5aFvCjKX2xKnkFMMDalb
wycAVwK3AECnZu3YtSODO5TZg8d/EwO5QMDqx26jcvgniMkysEtondMco9KHBwV8KnQJezqliL5i
q77FTs42yker7IG4SPJMTuIhiet+A/aMcJmpo1tMA5fIgxeQ9slB4yFAP8QA/JGGeAbgp6EaCLvD
4cB9XumLjuz2O/beJVqpYxl7DAy8XNDR76uQ/jJPD7gWTlqZ0aOnWQ8ehHlaOT6IRaCJzOHHygKo
x6nXOq0rgiD3aSxEh5oBQjT0UJwW28vE0NG0hsYN+FTw+gTECMObVbT+xRIBV60mwKNeM/3Y0h/j
DEN3nXMRAEWY8oW9SAyuxU0e3mmChqBAKnUUx0CA6AseFoeLkOV0B0vhNrSAiNymHgHI5HEAKM0A
DtpzWCuKFWS69CkzSEIxH8EPZGPcalFxQj+IpA/YKkVDKWQ0Hgh+Grk8js6c1wu63Q1dVi7UAqcR
FfX8xiAbKlS06tBVJz+6AlqFVJDSQ0cqGkoOs2v6iJPPnnwTxlbhi0nO0xiiABMzIOuNjAhkCFsI
4AjYKNaefQLG6p7GeB7Y0zw6kE5YIwG5grJOfQZwq+5yYcx2BMDO/AAQYb1I+qxIuG4XtrXUeYLK
CjycZ8w5nvODIJOZVI3Oh+zn5Rdno6VLhC8j5KR5z73cxeAvICMMTnd5AcP0eT4EHpC5AWOA4qjR
MAf19MSDCCYz8+6BWtO7R8vMJRZpmKf2QPZrNtYxsRHYN5li7B8Ime0mgUsBxdwucaqclIxWOnAm
LlJjKN6M98a1vPJZR0cKaggVDcXrxznNziKfYRy4X3BYivHN6o/ZCogD5ihj2A6LSoBZwfWIlHYJ
U6AtFzIVeyoaoBzMOSEZuCpAgwXiJsB7BAZJo9VL8btdiS4ziB4kMfhYx/Qea5NmaMxq3NN/DIiD
VQUwARuFm+KpmyAmecc6pXXDoPu/yxLeheVkm4BN7sXetCFv8WBZvUf9R1NFM582L11v7tXy3yUq
oR63zoGgf8lhef09/AcoKC4eJIf8N3oL4H/KfLlsDE4I+hOltEuOJg+dEVrAGKSeAWY0BMkGkGoG
FdYgmADlnZhnClo2W/B8+QEcO/gkoq4pvVEB6TYpDH5XWyDUHO5qS4d2eiW1UnofOhlWFlrb+Azg
sQGc3cO7fpB/D9CVoIPSEBIx5ZKIik9M/A9XDAifxhduhaKoaRfPPXxeOIEIOkO3xORJ6wq0BvVu
MIJ/sgz8FP2L/NIrDs+qXLEzppQ8sKSXqRhUyOObvRfP3zfVWPhpcUZ9RUIzzSMKYmqC4Li4wDwL
0sJHZC3GXyaNxchK0JngMsgPCapAw4PJhQvJ6GEq5Jjt+WkxnWeEogIMA7AP3DcHkh1KcsGNG3oE
Ua3v/ZHKBOF971n1h2ocFDGQyk1UQn2h5UlzGyMtuCqku3mgX3k71nYwCdxDiCxGA9LYZV/yDuAI
CAqJaWExoolAe/tJXYlrw8WQ5UqzQQPCzSxRwdI8MXnwdlXTGLeT6wWjPOjtQY5BOpuP8A9NPYJ3
N/YMGaYbc7jpISzEl7EtGIb5t3oMPq0aWnco50C8p+z5FNpjSCTQKwaHxILpBvojBL0wh/+GaDRI
2VFAQtmHKb2i+zbu6KCDMmcXP09idBx7sWwCjBykPNaPMwYUA3zfCF6FG8Sy1XNSNTgsCX5E9WuL
BigwNd6s/+X28i2L2OrzCWXW1kbcggkY3LlgqiMViERCxMwvMVw+QdlU6CAQt+G9wOSKdH4IuRzE
wpW/rP9Nn64I8pMPhyBH6NSMlUfM5kfsAcRHtqn0qHucqzp8w0CqQ4hTgmKp+AqlOXYh8Z3q89b0
8OtbyAt0t5A3hM0JUxzqavIQzHd45YRayjSGem5aGArkO5h4BJlWr2gCyDZMRdhZgGohh99+H03A
7si/UECA6EqDDUU4R+xX9nUNOMyWIXNyCniqhtsYLmxhWsbTxK8nlP7av0VCuoAfhBClwFYCu6yG
On6HcJxCB+ISFw4u70dKoRzwm9a4QUAWEjplG1nMpeG3BPbLWODGxnbJauR6xEkhfDeeB7LTxIyn
aQgTFe1lYFKENyh5C1VaSNccbJ4g91peWDUApH/8+9cCGBOnhMf2HncyvAUUPaw55M9MxWg5r3ED
tJJ9S1Q16EsTM00GyjOGmwGjlzIN0iJkBvgw5sE9Ytw2iwpkhF8hGyQVxJl0ZetwaXCh+DXsBXH9
m9jIz78E+80F0yRUU6qopz5LpgAA0JlCHcQ3CyZ5t2d3CcDAxC3181bFHy1aIwAqm4W9gp4TMA2L
0eNwVCvnHxZGWhOMwTZ6GN/4DnwNnExBNgU87CvA0ASCLuRxsKewCTBiYebSLa526D397WfIooAe
Z3h2fAmIJ2B+sKaRQ4BEA52XB/c4qhZkaiQqAWsjbgXbDDEqNi/YBcpRpOAvdcPpbH/N2W2LAlDP
IvxxiGCvEO+ltzB7ByJIJOknFJ0IMvetXwLOMX7+98Bc4O3kQ+ZFDQZFBuw0Qv3AEmkgAhDrqMNO
HCQm0XqkRGOqCMTsj1RuwtPu/nPaIejvmdGV5pyXBO1XM3r33h0LpzCdnjbg6DwtDrcrA9KR3Xfq
zOt/TellAFZHL6d3syrntMUgyfCHQOYrn7ol3wQQ82VQUaKQXNLXKMS/O/8ZY7D9Zo488YZ56tRa
KJxRVuMv8DKgsdMtvzlcks/XZTp/r8mF3gGDKUmr8Bg0BZnK1TltMqOaWb89sDD14Fopm0800boU
BRUP0SG9dxsTORNfnvrB5GuaOnIWvaYuZU8KCLGBXAJR4hSiGOVNQ/ETykxb/QAEOLzT5pDpeBY+
ZGWaEafPjHu7u8ZnvzTE58Zncew/AMthUem2MrubTqN+fjBL6PkLtAcRG3QUylqUUNgrhmmz2ECV
WT+OJ8RIVI2o9vucD5+0m82IXZSTiGAXbistiYQyhEDDAyAaY4JMEVMRx2LmsR8cqQPRF8DsLlD/
gr9iA/TSmBFmgGIuAMSBqoVqROzBYGkGJcdYT/IIBhLjYisjwMrzQsSLJzF6TzpiURDBwaAJzvx0
hReXFxNcPc6oDgH/cajxUCX7DhI4dnmAgMqUce9mfgMDQueV0z3BmgEqoJvYIu+OEfAgzDMlPrnv
ygv7VVE+JFzEuEBmzpSYvrh7oNNheQNTQtgjhCiVwypjiKfFp3Cu7HVT6O1w/FSApW+hPgM0lBAO
X1870CcQMGAE6Wn4Jcswik3+mhHxEWRPGVdCaEqn8uSAMyS8J3+hVnZT8QJxwSQicqratbLgXaER
rq0ok9RUcsA/tQyjwK/C6v4gGSD0ByhJuWGcsLkU2R9AGgo4Z1e6wHcl9Kx0dGNeM7OOSU9YH5aN
TIew8I0EAuRwZjnhv8cdq4f1kNNUMPfw/Di16RVwGGYCYwXoFW4csTAuCTf0hojBoDhqhJjOZMuo
LpwUxPlmELMZSRJG7cwrE9MR6p20UMj/ApSk9I1XgT4/Dv96Me77kg0R2lJVOzOojCFrgRH8Y/wz
Wp55kPiQ8d+tjtiVJtt3DIDWsQnN10yE7cgogIC//aG38cCLLByKz6r3iYpa85vtwm8iBIHJud8Y
Oen1Zox4RcX5GYishEOrmCDEXpUv+UW+om2AzPij8ZqHzxarjD0oyTwhiHYMlMkTIUvOIUAuymmY
MicczBGPQvVTPesWaTvzX1HFZfKLiyoh58p4hYgsYOL4LWBzTBXtPvUHAuTeiKAkWE58Vum/bouh
PMhvAjuhWQgX4GmFxZ1oI1TvHrKJTBUxFXtaz8Ctaq8wgbBZwrCckB8ei6nPI8MF4f8FfreKpD5C
jKpP5l1PeAf9gePGyFy2Ilw7PYLq9wBvyqhKyeEj+QIREl5hQ84ovmr5VPnALRdEVyQk/Dgfyegg
IBL4KeUXyTCBP0EjhVGgv8l7Du48wcyw2zhvCK9xFChdg9hjVdNbPE0iEix8OOfzdiEaZaA6q8sM
dgeAY1tbwnnkdUTw/wAQrOgRwYv4WSBUkotgO1okhFnoQqAtUhhLth6miq+UeJDa14A4itA0RBfi
PoSvRkyAI14kZmDLKt6DwWHD9ZHMrT7Ee1N/Z6cSY1kpOYH3ZCIx81OJYa5yOUUfg01it0xFf8cY
IeSKXt3KsPzJW5yTN9hOBu6SBVN9UEdRwSIeBu1NGRY0Ip/wXeH/EYRjmk/udWmoUzWDxxIQghMg
C00SZse9xCADbkjnN+qIZ8SOZZFgHqJSkqozxKBecEleaSwOKGUh7gSAPP3Z1aj8cPHYHI6PiBeJ
KfDDRP/oR9FbF6cxItTiYRKngELH6nLjgPUFV5tUTZ1p1DYHYBxCdY1nzFOi4D6On5xEPqnVGRdJ
TkVSwcvyUgTsZCxcsHi6VHHbGfYC280DYbsRyLUUA4dIBnAO+8NnJVkVEQ/kv4SegrACwYRPWgGk
rFAREsQh91UgcvHdFR6yahkjPNUAHDc4RoT6iQwmr4iAroIwgQL2gN/1MMz9M2DvN2pQ/jL9ZNxO
Uo88of0l0iSI4Y55X5B50t/sJIaugaA0Y0CkOuN92TycV2yBKdQBicsRaXvAPgIVx1weJUDPWisJ
gHyF8NRybjd0TXk6TGED7k/1x+t1D03kQfKydo5E9Lr/swUpreSI3SZVAfyO8e1Tx7OmX++7p09C
LeWEukRykhKgNYMa9ePIv26niIOsgtZCRw4LgJI2A9+nM7AiGImihEHBNTo54JBStCykLKJtOo5+
b6IUTrC9eOL1kS7li6DPTOKpkN/l6pQUdB7vSurEheaa0wLgJO9VxUgzbBDxGzeWgUxrfuU7pwXJ
00BTMF98n+dA221AV1sjtIuIXJhyz71zTShKcdE8FlVFkoXq6KZkJCkIYXAO6JQSp6h0VnRPnoRI
0aDaSrQj3YNKc8Y25o2IiOhVcUO8UApeg4YGmugVFDWux7tZoVXgPIXGjpG1ti5H57fpamkw0ARA
aM8i7wmst0dIVa6FNOrTVxQxe+F+d/U9G4k9SJJJFMuiFurirgbNXUiVEdIi8Y3szmvw0FHE5Y8M
b0SW5vFhXflar3pYdXIEEkZ9iIiaQRvNLVimF0TM8e6o5KH31w0izE9pVsLHbJwEvCcBHRmqHuIg
yInkesad9b8yk34JI6o1Rn4i1N9tQloky4menxqSf/ic/j3Xrww1S4Q3QHnenMHjIJAnEKfooJnf
GN/cJ0I2sQgov7PNNN1D3pqlfMPB6pxCjoRbmIRJB4XUNiTaSC7w4hMscPK3EdAX+42uybtcUw5J
3xsOHNfJYSJ3Mwit3z5oyNPLQ6+dksMV95ZfOIJcOfEfKNWaISJQOHhrJYGrIXQyRULwCvtfHrAO
dm7isnTl0+UOmX8BHpgadnz7IpIvBLq7BYnn0y5H/rOAeYCQGsM5r6QiXGZhiWeFP6Mgw9aazOmD
izT08lgVyUrsMSTheWcF2V3HSKnW+Tw7zk728imS9K/w8XTvcsjJJV2ZoslEv5yx8VXQvHxobcCs
MtOlCztaAStF/xKLMknFoT618XP32LEV+QZVpYatpMbsfwJhlrM2XTbqmHrNmwrCX2hMDmBxw5gD
Tz+fkNUa3NfNMdGCvnsvOUphJrdzAyjSA97qb3np4WGZ9g2BZ4rF1hASNrBnjIk7getMJ4/kClzq
6DCLfVRdGAz8E+tFBUGjgkWlH/bfefgmgBC3hErXy5fuDHXHWZY0Z+aT126ERwOaCQXsykPrj1PN
UmBdgNJOUvhUfma5NWfs5orCSBuLJ6cGD9UVG7ny2NEsOmePyskJkJHkEV1g29hboPoxEK83FiRg
wACaTkCwqeGP+yLxVSXQzHCKZOYAgS1sOLy691Lj5/SGTm+M4bb+5ZjuF/io4fYfUffV1Mi2ZAH4
FylC3ryCbBkZhKDhRQHdHJW8t79+vs19mJiJPlxs1TZpVq5caTyAWY4dRbzGtsMv2AVHRNIHQRFf
HX+trltB88tNLniiHHs1PGF2bLQJSe7lU1ZLEmoyL/t1s/nrrneExOwtL/dkEo36wyyMtLn+E6dn
WGiY8yoh886l1DHdgZV1JlwyC3C4viA8VR270PnYzM+G2b15wA72iLAZUxc62WnCDkDOOEg5NLjA
HAyUPd5FiZdYTYhFArQIAiL7UW1Kcqlg6UX1Yv40QWluwDQYgmh+dt69CFFgJrew6EV1dKTs8vPu
94k4i9m8OW10KIMV1+3KVzBeiJF6cdQI5h3rblsRSJj/Ij2t1NWemWMZ+DjrD/pmnl4KtL4NDaLZ
sSbK1gybQPY0j8RFRtPB3ES6AXPLekHK6wX05K9UGfLDc3X9fKuHtT/tnzkXkzemDaMWrC7vyBZh
KMAo6MAJkCl4uShu7iH53xvJiErzrvNMD6w2/71+tvy8pqlKquKJYvZR20x5QfPX8QzPDH6jOVf3
yVOXR6cad6y2XF8W3ykv5seFjUpG83//OqVzM5UqT6JpW3w+BM3ViptRapdrSmN6qHQnENw2uAfK
lm9KVwQi/L8QozTx/SG8L4Uloki+63kdz5Knu8kXhB8XCVAY21yaIeAn9esA0fuQb257Ackw36f+
tHGFzl2rDgC0JAb/PW49v/eEs29W0aElIcxXwjc4fyRAWE6/B4ZZ+xLKOKgOMpMjvz6+CvOrj/ay
2nKJOb7dqsd36Xa2JI6Fw+OI3ZD9CT4Nw/pFFCN3kNFZaMITWmaltthWcEM17ZGKxS5Z73D4CmGV
4HHfLhIJukrljGI9VnqLUjwXt+26pWKs7dB7iY2FaAUZmN4vCR2PY6MtT6EeW36tPluxxqN9PIV4
hXWRvUzXbfdw/ffwYjyG+7p4RM5E0XSPHzGPQEEkBh/aR7q7od6siRYemZCPV6sWHAwSjfT76NjE
arVj8GUNHN3czz7l726rgMMqm6RYqYxrUns/9psmVc095+Oy13tV//IzDNMLTlUpVRxs0jUE7D4p
5zlRf2g0H6m4xf0CZ4gT5QVupICYTJ54t7FLIJmKDjuzswbH+JD/E+C3Wzdf7ejJgwnC3pQI8jeN
sWELTiO7edklFLiW7e0sqZe/VIJE4zYCWeso2bdXwnsYpXo0hD+wF/RjX7sHyS2hEpmzMiHa+Ppt
/Rc10i8tn7Qgx4qZMvObEk8Nu6UDqBWuq2gAczdRJfs5EHRRsSI2kewTYaG3IU/boGtFBCuAqXqS
62GMHO0RcCrCOpDxPoJzV/VrskrqdZX+UQYtDaNHXIFzxB5EtgQUyeAdT8qacjYHAtJI8PgSMBbl
MkUmqf+ZisSn/ZBLufmoWQSUESKqaa0YW1Omj/GQssHspou23cFTk+tS/5QBL9qVbTwbsmrzv4ZB
yjgrAWBwDsE2+orB/vbIuE4CisL8+bnlbhT2z/d2JlL6xfzIhOeWPdijgQSNdWudEbLI95ZpQa1f
IT4FCEqIj//8koAf1t5dvblhoDtKC2hNT8ClduCKbQzZ04TTFZcOc51GdOalA8C1/LMbVTXdEwuN
SZP3iu1KRwf8c6MleyHLXm2K6cI3usmgKKkVz1nvMimKUEBnzWmbaIsJh7HagW/5HoAmvf5ck4u/
S5NqZtwztGFA+6/yZLBMbo2N0OmjTyKDooa3F1tcQ9q06M6Nvrm3SyPtv4mAbf7HapVjJmBJKv+W
KnnV7tGqywhSYzJg9MuAHIinJoEQJCVCQh7TZeUjfcDQwm8kpM64rknFHVmc7cLfMu8syD42MNTt
q3450ApFaZFwyhgEucUPf1WgFBKQw9AsSTUP2DIPvWL1mvaa9FIoLclilbmuT0cNHJt2QYCUb7GP
jOm5EsKdapYIOiu3pxIXCDlrwDk7viSAnt7fiuWJosbm9mEBZdGw8dJPvTvVw/PViJzKIHpQ6TFW
t2WHNb5XetV3LfsKeYpRCh4siCiJc6zXzf+VOdr+ValT+3KRIFYhw5/1alkQxHVjyEWKOkSDa/A/
hfnKyPFaXxW+xDkMGiDcd4lG93iCCkjVllsT5KuB6VSh1HFO7cpPnrIG8Fzj+d9DJEyUvaxv7dIX
WEdo61g79QitGWaorDBhAVhJEQ0f4WzgSHONl44bbfBCnyJB46t075q+TLyT6dwF8pIldfNcyUap
zSOY3PKqzSMUXm4hVjr+M06Xm1UaKHb4Yu4/ZMbCVakFhZzLc7C99ZfytOO0u5MOB+tZjB6yVWzp
XbC2zK7zymg4CFRXiZVoovSN8KdqO5DuHi0vcqm2C3Ixk1tNPnm0+Gd/3/vUQXBQgVXHlRfEH6cd
6YuhTVtp86Hpbm5nnUL2fNAptHrOpUdcRpUrfUW4qeXmJQJuR3wr/U/HEoIU8IssyBwLly0kH5iB
zu2UiH0aLjXZU39WbK+0s250uVDRpbt3I02vMiEoRiNmLKo0E5vizPvp1crtz616o5uLlnKPknjm
JBXdhdCmmISia3fTrzYg+M8WifiIhyxqvvGXPZRS8G5kUo9MS0IgxfMthZ7YrHb4x93JFW53llfB
LzIkg+0SIBedXYolp5DgyZZ8jyUpVXAaepkJDMXmlaLNCv7wtHlTL5PvH4chsxAFEuH+O6lOO4BS
ONup7cULO0oomvifDZYSq6+ftpNlOsW1DIRoQQMoUYrmlnBGyoGq3edcU7QS8JS72yha7thXR084
6/CUFGN55mkIGywn5FPMYgdOqxgcsx2o8gOlWX9QGRTXT7i27pTVXObbDMq82pJrHerN/fpTpgm6
2MibeXhFvPz3I4MRRA6Dejjbpmh7yVKTWWp7nO9NXhd4CBrVgpZ/Lx0Bj3EtxWQ2Xr7NTFp7mn81
oAa9BYNF3Qet5ZtBrVZTzgIYp0qAbAQvdj9IM+JhPODWioiARCiai2MexUAx8HOvnw/cDmU7GFpn
dnju2czbT2dtew0NxEJOs2ONeAqeQSv0wOfUpBiSk3IgpgPjEQbB6fKE/DB8w0vBKB7JHfHUqPAm
GJNDhf/l2F3e/LN40Z7NhCd3zYhvi5f63/UrPvGqvzi2meZVO+tvTTAa3PLp1oyhdcI0OG27t013
OWn0O9VeyRiizf55lx/ck6NpI7FfbpTWadU7n0Ziv/AcG3YfAyqqdq13XlH0oWraUyaGoO8rvFsY
56EztfFMpdwFf5kbrwatyQrpwa1+DY7hgw/UdEmvLvKV2fCceLH+Qh6FlI34qgNXt8sZSz2vyKPp
siu4WXR1TRa6rFbR4JWsuejXRh+/fjqX5kZuPSvRiHxZ/bwv/7/5yZV80biTWnM+DA4XkaEIq+6u
yeYOmNFD0G4O27D8c+45/9CT4FlogWk4HjnT+QSb8fEWrlC4d3JN913WV/UsZY/JHn+Cu2fXTllJ
rS1R7G9e/KpXJrF6fi7/OZDyOlls66oj+n0xWI/2o8WgEO/D6Ki38Fj+qEhx15cCbvXXZTCCLvle
wzGKYXbyEJH9y9ASE6qwrhbp4qeCnkT3Wo9LtZvF1S5XYowO1KyfvWT9+jg/KL3k+oFyl+7eCg8N
tRZuRLrue2+0djERduBp17bmrW360EAjUNrVWIBmPu9oF1EwLzUfn49UhIGNtkjp5zkqz3u4hKJs
WqSoyT91Hr3r14I69ms2nPcb42u+s9a8pcIaURRNthq4rpWo1LuhlX5UtxElq/k90IgDaWVS+zhv
u0oztwjfajqNMYiqL5Te0iLu2k+1v6fhO6YgYpBruptQe6Shpv69HMyA/D+KPQhOq1E+Xo0utx4L
uly26101Elg1gRIm0yjICbJcdMuCzoBxVcVjR6r265sbP0F1nfpM3g+hu7Q163Gob5cRe3fvwfzs
8haUmtWa1QHdoFX/2mvsk628Cw47i3Vg5aJplxEc5gHs3Z1qdFru3f+sTFKpdwVqVUdq+epYQlXe
pnKa/mIXL1/rYwntIiT8jWF26RWGs/4jufavjJBUbFRO13FtSNowno1p6pSGxzgbUZ3w9gZ9hX1C
k7+ZeAUjAu8gmifaRV4albQ+xBLsYmaktZHY0Dh1bOB7UAzmxU0oCsMIc+E/0WxcfsmSfN3Gzfrl
l9NCO0WuWxps3+Z9T/AyfbHEpHJu9SRwn5et2gd7jDNNZX04Gws3B/X+ufZUGWZ05WQW3nY+wIAe
bb9uyYODHpzvT9foHJUbzVziBYHTStOv6/66f0t2w3X3nM4+dzQYx9vRI9n2d6Lc/XMd6Tg6F5Ta
FCqfyWWN5lSaKAP/jrIqp8ttVPk330bXQzybD0gTBZ3ql2nWpmO9fjTzx/h0Capo6HxGWKdnFV/E
CdPiaDP/Mj9QobIR1d/P/DdCHcLitF/vK+Oe425jWD33C+dBfp0+lIw2qRKqZGymzQ+ch2qprIeq
zpT/0LBxFFmMwSk9pMG40+NCT+Sot2NZ574eBpq7lFExVgDkZQgKZD2Tf/8qhPFzewX6rhpRsdrx
V7b1CJMFxXKwGeGKVbtkJ5iWroS+HDu7pJiqocZU/SZCXQkEGzJjNAsLE8f8ABlGEo5C5rntmU6z
HCzH123Pl4rxvNZhsRUekbPMPWDvoMaqndF2XJcJSdsiBR/EG0Wewyo+lEJGyOyJ/r4zuhIK13XK
k2imHkB/1L5L4IXIScrJKxwf7iPfzAvUvSqAQUap4geZUF1UjRTU+ddgA7015l1NJbtV4a13rXbX
AythWMFE60Kq2s7y/P6Ke++ScnYK74arV7sz16D8XSRKKa1U0CINjtGXR6TkNvctbx4YaZ/F72Ko
b53c9nyovZo2OFqNrPt2XI2l0MsBFoDiPQL3LtE5UYqRitYDbKB8LRI8i8t5rmM9QrU5jp/ZIAKR
QUCyzHp44njfPg4kEraDvbVyrEW4izlalMHXYcsg6o3KgTYoUpDZMN8GDQbTrUbSGOUQP2DbbU5E
RgBOPTk+ClWqwnOak5cU6rOZR/vBEmngnUe9UNQhjpRHr+xuXThvBIYfeL9vam7Fd+Uj+b4iQFiL
mhdz9k7m/5EXqjcFkkU3/RDxgBqoDHvJJ5t+3YxQ7W2PaCEyjSwdLnk5CEFfNFp4fuf7kF4Mzlip
Qz+FB1yOZXiy943qYbqamGHi4G8rGrwoRISMaP1RSMM8y/kwTHe8vMkfWxBrubgMUin9OMi/n2eJ
qqbY533hIOkPqeppqcbyJUdasiM6XssaPRQTWTM9jZmEjycFgb9ZZqZSdS8wtk59sDSl8evwtX1t
eLViIjE8iZH+3U1vbBhiuXwt/n0gJwjo6wRaqFCES0S0HLKQG+7b+vjOz1487OG25xirEoYP/l76
ffwyWLQ+IeLQ9MMCXal65RjM7eqspG0+RPS79x5f6+G03vVgvPXLqi9WCTH7y64vUBaFLvrFQjPr
z4bLxqTRuSZZvzrcIzIpT4/ISsWl/iqev95CS98y8ZToe06FS6Xo5Nxf+nVyGlNPEeIPfy4tpEeq
Ew1cTZHIftfbjKAc4XA9PlWRQjxj9TxMmFxi9cUnRZFhiKQEg+IBnu31VG+ek11//brnsOjUnYR7
632ap0ZwjWkMvmd45dtkO1n/rGpRUQ+RyYCj+nBmrt8lMmwQGKwBMZ4n5v9mfbhA/c+hFAmhgV/9
RlfLNMOtI5foq0av7XvpFmFgQaHYoXwc5hApo8zP9t0V20WLRSpfF5LLE0MkuRJpAXOJ4prmUG0Z
SfAKkczAf2CzEJsJc+5RhS8ijwklwhD5XIwwBxDQDNCbJesxU3b52dx6lzCIwWLuovzsjcldr1+h
fMLsWMp61nNISau9un7n9j+5Wqy4oK0zd0qKpQRAvMylu6OkudZt6LwrdGaKkydzO+0IRe/pj9ZC
vXgk0HUT7rF/+iXZJ/7TMQ7tO2S30JPLzZ2JMv3VhOPZpcFRsgeB7gk1mHfXf2HsoCGXUmiCpZs3
Z/GcnE/dW8d6SCXRdG10rdjZFHrCYnORFLf4IL8FGwkygsBZdIJ/Y1Yfh+Rj2fQl6lB0OJtoff/j
uKGfMN9iWrg7sOHWU9jTnvfvfA6TdlWgKvcnVkkuupeOmlFHQbe9/5sTNS4GxR4uWFYVX9BVTfZx
g5ETWZv8uYx0T93r1PmjXbAls3SfFuL5qBDPRqX+zc0zxy9gH8qDPQl6SAVoIfcef2ql52wotzq+
1dOiKCcoYsViiOpLaCcgO0/1lRq14UeFXv1ogi4Z9UF1sCl3Ml8R2oStIMBNppdLeZW2Ll/ZmgVD
zN5gJqz5ipwBOIYKW1j2dMRC1oa55PLnWoxWmmnVj/LtW1L60xhskut/jcFN7+fQ5ItePs2pn6li
fTySW7L9yl7raXVUnaXVU5INj+vm7tDcLqM1qp36zuAczd8eg332vCkkp/ZDFSKupo2kLkPt5jR6
dB/5+KDFzqQB8/1aJoO9lDzIphBTiQ+HKUu1x1SGtQ9xfEUxYHIhjLzpCe6nfaL5taH2jV26/a58
lD7K/QZCXEJX+BVVFd9pRgK6X/vIdR04NIfFZB9nSaO7Jna8lrF31rHfZhUEekSFfWVLhViQRic5
1mg7E4HVuivNptqCXqajykCIlSXV9Hp4riUlFr67f88lJn9TcSz2y1qD7k3/3ZLVdtyL/UVSggsO
ct3iC8n2ShipdEsq4VVyib080WsH1E3VUpLFRBylc2TqvbZmKvYFZxU3Kj3r/yHxYkIHmX1Si9f3
aX+jGytjKlwhSHKamaH7ToJxNzGthOtBdKVMHVyg5G0s/NsCGs/izhDx5IZa7aggAodH+8C834wc
/xCEb3uZhrCPIMDs2mnvGJA3FSPA16hZ+785oneYjcSUKO9PQPyb0aTeNk1LrO0y+iX5uBjDLdHi
9nfNKuYaovaOkWqg8XMdSU9QvVWED3bp4NDfOiKPYK4H5fh47HCm5a7x9FPc4puEP68HCroU14/v
ZX49WL9bZ/6X1RLmic3h4eFPDQGsfo/xTdKT5R/RG3YQzFcYMo1DEs4x7Ntih8lqLsATOqImBfV6
POly7B0P2ZgSvusAFt2Oz2FUlpw39DSEdz0df2qFvfKnUA0b6zADSMrO5h2FwuUlRtLyyxDn7tTB
5+NSOVI93pe/13M9H1j5pc6j1gfMFcJ0z6xDTxWadSH7cPkq6jyv7Z5IADye6T/oQRM2/8nA4gvV
k3atOWM7ERUEIMk9N5Bcb4rpJm8s4dww76c78sa5BeQzC13BQamrhlmAW/ZHydXTXo9N+b1yeOnR
uurFP5NL6x3vcQB3IiXy+vzlOkdTHBRnHcpvZnRXp6bRtJZZ64a8umpjrBRpE/nqa/U2zrK0vk9X
/d0D6/I2nouXq42v4inKfKJqiufs3Lkd2o10e2xdZ0Q100MhKq0UEJ7PpJ9QAM6J8Ual2ehcGIJi
qM6pNog0Cutm/e8+N8gXhpz86cVOdbSbBXq5moghNLSnpWUpZrk2QUnwiSbrWseQrDcXH/fIvOn/
KNFBYVzjj7XjTe7RdjEoCTU0x34vTFGhEAs5pqncN9xRJ+O83Budv2WO6L7b79yHVO0lV2uZ7LI1
cMeMHEbno/h+G64mx+/dpPbv/i4b37/rev1YDrZ83W5S6s0GZl9IjYxY7tdf6gg6Yxngih69J1hh
iAS16EyX1YuWoZPuLmZjnbqSOo4Wo93kRvJ0nc4fSWjwgUIMCHjWk7LmysjdufGMZVGO66r8t4tO
wajHBpKEvAZmzXYZgdx1yrvLerqXUrhCZGAPX3VK7Y9UDRnq0gmC7SoYggqJztRvUPwUGZGPd9X2
m5DvNqLLsnf7Oof5U/dEwfc6wOeVmSubTDjVUDsB/mx7CyDCs8ZFnpJnNvN9vBkB89RLFCRCycmz
rgchHZp3CUP/Oh1+PcTm23EQ0jSjs9IV59A2d4sfIUUqMxsBHwqqRSH4rVua7GY+GS3x/SAI90s8
9Akxb/vxI4wlrfyIN7Me0Ln67panu9Ee6rMc5xNX4fACe9JBH6bNYv3UATbgpgEjcfk8REoPNOSq
MgeFdeVgfwC/FHlvLJoc7eaRihv23S1kHN1szULKTrUfbORw956UT1UtkgX5XTcpIyPBanm6YGPK
MatD3/H+ocgQ4iusHFiIUc1aTW9t6BfsZT9c/3V5dzUCw35G8MyuhWgWVuQj5Zc6j+SDuJAGRGYq
WQyi8ja/W45Xou6NjO+UhuOAMh3SrpBcGS0e6ez3WhbWK8kqV6EGjTSEz9RQTDuls7+WP+TVbXDv
qvsgt0vAIEwqXXWr3WLySJUN2DJqdndZwaWvMBJwMwlrvoH3XUZW6km3ApdA4fEEVtv+q83EMlcS
mu31h6ljfq7+7gCxQvUYwHcmiv1chI2qjKDSIg4QFon2hgKXE2jc7/TmHGgewSDZ1CSMnMlnvV2e
ygrxa8VwKM8aHTvyjmJyPLdKsgzDUzqFUocZNlhbGCHfT2Yf915W6hz/HSJZJyRUStuGbGOS5Kut
qk3a26TgHxYwAoNA60JpmZFaz2r2jn9+mndxok/FP/sB2mQ4XpJb8Xa8G+m4kvkVrqleEi5DiUpn
Xig+jWnmj5fj9QBvVq6MLYqeTXIX8kCOYkksY80TG7CC+uzSQ359whDEFJ92N5LwYVVLVN1u+WKY
VRp219JOTPIVp21+TjJ/luCoxfNzy2Z8Eqb93PyUv7erTDC7m+xv/xnitR/n3y96k+25uvF5sAqJ
WqhWhcJ6nN0jreeLlPXcog1PLpMjX4bkDROcK+sFLfKeAsKlAzRxwQqUF2wB94n4CSBQs08DelVq
N34CYF1qcfwWeDBPSiNIOUWTgOWtXnLXpuwqi6Ws6B7LaweLby+ntJWhZwTBo75KNa2Es4uCJmUZ
qNdcg5krTzYmHE/l6CXrZZFZhVpkvIk8XwN1GrpSUxRms0C2vTCSwj1MoTl4yh7NsR/cHp1Qtv/N
D6shprESATbZTYqCTeDVBVxo2hmAw4McUnRgk+Gz7nE6AvnK1S1gfKFVVu1uhSS7aDsIoLhPjj3r
QivAvs26lXcsMc4G9CIg/Os6meHjWqZzN0JP3faoGVP5L2vtG92iou7+FS1qWvnBAb+sov0/5cvT
7M+eZcxFakLQiGPlX+0xKK/am0p7VxxdKu31kr5U6fVyTh4tbQLU5BI+OldrbnbDxiYunV5o05ji
nieBGMqDaJMtTT8wjexBxLtV8A07RQI0rF593zv9d6u07wdoUEveva53ChrBhAC4stozpxojW48p
xYnn6aG9kfwe2If4it4baEFacULJr25tdzjXHOJFq0Rr9m+j2efx/JDcP+N4rv/6XXp/xamggRvk
TOfV3DxJFqc8zA693fFP9fYpLygXB4/cTYeJG0LfZn68PW0m1VXD7KXXC1kKBV/Q1Dqt6d+HzEwh
tmLjvbaNoD/9367U3gjDivLycoVI8qlbJmNfg57tNsv2rnBpr87ifulvsfRZpk6uv/pMngDxfTXJ
RjrlP2eDtUgYj75UT9Qxi0dTYRSLt3uUk+erdv5TmJM02kzKWiQJOY9cLBGI7DEfutW2rqQCMYDM
7en53HpgqpH5jxBkKVbqUISzVHaMFO5wsR3hLRcxQ+oIQFym7HWp9BcU1lIXW9/6jSE4OfE8qMSl
/M5/BkA+XJN78PP/w+uj0ygoouwi6Bc4JoxRMl0kXio7LVTHNi8r3mA14itsBcsW4EYYCMvXABIN
Lx2sKqTBfHKW67Dw2yEqxGEdqZvcY/jF6e2sGCY1yplAHzD44bbS0gal6vSoxg2V8d3brRipl6me
LPq7rxOlWfXRHgcZE/gRRWRY76HiHtxHFiMo0T3dddYbnoLhCDH/pcOblFmLQzSrdaAL5u5+CVAX
L5L47evmRVdFI+9lzmWigEs0BsxV9d2YYXGj9sOLAkMxwT0lV7jWxh7MTYyn+Ph02e69e4+b3bfX
U1zx7u1NAUc+NXdVb/17T3QYY7UIvmQNSDirUfGd/LB8cWOu13ywOA8a2vQgQs/7GLKwcOSajdfi
S7l/LHal4lol3lFhFfnliwcjfBRsXwq9RiKTvW+jXSGuLFoP5YT5QDYqFwyVABmdEFYs6ADcsuhg
wo2Lsl+nG+PkNsv+9V2/9O0BABf+gPxA5ZBOtny0HIOvLRyvm0UmLamWhopHCBND9BiaG8VHKj0F
1I4Olx8MMZhr8bIewtwyWAQ3SmaKUbwnQYM2E1VgT7BcmjEi9L9AWGvXYBhhe4qBorDr1/+Y4Ia8
Pov9EojjMT9cvGB489CRod1ib2GBo214cGAWXtKVqA3kpOgrwHDCZ4PLLVKekh6nsyoKA8GjtFST
/V7JUg1dxVOG1B/Eacbib9OedMXfA7lA3MecBwt8HCgnR/qIcLwd2FDfLDo8xXBmNBH3FUcPfQzn
ANk76lXYkBSy3hVtHtKFCYUl/Vcw9FwM2LSCAvHFSKljnsnwCYMgCf2OaZAR2A1HQCwf+rPpY+uk
68MWRPRbE7LCf8EL01i5pLh/vyojdK5yqMxF1icOZ49Xn3Y3axD63HxqUlmPtf0HRPUGSQOGA3DZ
ym7p68wEs5ThkwrcwQn+BP3khcqRhh8sq4GnD7n7b/1O6r2I6N/FpBuKFPTC6sas46fOWkVkqDZw
z2qHVOn01HgLg2O1Zxpga2bvX/+r8lX4qf1gfZmKjtr4c/kUbbMNAgvFF8H6OfhWHWpkkJQQqKqo
ZdF4N4w9THOTOuXieWkSDh1w4PfgKYyeQASl0Dj4lJcN3d8ZtmD1Auh9YWDpKE2Qf3bpaXICGviq
GYzhIaFseOY4f+L4sv5TbTDfYTCC+Kkc/1rRtVY3bl66oVAeqXxA34OjJ5qqZGEEsgC7nuwmhJpY
ZVgCTjzYfZL/dhNW13T341cZypEL37vi1cFLygypilEENMCv3H2GiraQCDIez6nxUqMV1tdJfQcE
ezs+yDJ+GxkfwoCVb8JQyIUtYJ3XA2uHHnZzYzTN3UK4oAv92a7+sk2EB0tTASAnJp3V2VHNcDbo
0Qmh3FoGVO4SUA74YGXdBMRD5bDA6gw6WAbKNVRoA8TlerNjvDeOS7mX5AnPNV6PZ9XOYWJF2ISd
ZVAEWaJqvXM5h0n1ezm4/aztkYcda1AGAXFRE85ImEknTKzj4QV8GrO5PD3EinuiRr+d/s449zsD
wE7JBtuzofE4owUqAEydju8QAjcbh9oyJ90HSvmTl5BrFmzkIl2O1Y2XIrmQx1x+5OvxYRLelyel
myFIk6QCeQC3setdtiHPJ9PQNt7ZfAGhrX+rtzcLzdYpsJg8tlJGuSnZPUvZcDvmf12wn2nfD6QW
0ycle0zZIfBWQmy5/CMDDmCXMmIUQjWPgjEUwkIB5ZOYXe2JXnWqcvnrfhcjrJORYAwxhR8Ae4SH
D7kg74kUenq2FrAO+pi8fuiLDYaY+3AK4VMIZn4tb22K3c0quFuOvoKULkSX0pBFJjGsmMUdrCbz
sQjKaWOyj9iFFpXQzLQPRBgLGkS24ccDsG+PFP3qco+orJzjNfpYckoxbVhvAG9Fl6P8dRhSCzvK
HhRlMwouuy0Nh5bVCOzZuMiumxCBNRzwfKHC782mQhPbOsC5WXm6dKSaUG4NK7800E4mR5UjBv+8
vLVh73T+CQEp+4TyfP07hOCs+i6Bx9gxYjfmVgytjOew29M+ibFSuQ9FsZTnHvov0k1gZYWkleaK
cyk3+vYjHkRPvT4u+ifp8pGIxZ2WaLyKZFn7gMXZhV8PI4UIlB45KWz/L1YmzBJXmmSJn1QONTNM
XWWYM5vkiQzEMa4aP2d+Mi2PoFtW02TQst+biVZbn2jIgA5w8BfKbGqCFK60vw78c2BJ2E0XFB0Y
UPBuBZFpFQxKP/a2BGK590q46+jdeKHt1T45TRYjN9y8NLbp1nX6VP5GRclbSEuc09FN3dch4L2L
Yb60/1bnH4zuksN2G/eMPwvqlRnKFC7qP6CEcmixPEzs4Ea6X4z5V/wLZPHQyXBw/IC3VpvCn96C
bmBwjKRI2adPQ4wmmpkK/FtoQUzXFeu6NssDrDQuv9dJ1vA7haCXFG5SxpVMCCSIhr34bHAgYDDJ
KJs4fiGs5THDogy0hobBPT+NZf8wKdN1ocUV/kA+Pj8SGdLooDKLs/tLRcaQmkfAh3M92n2exys2
cl7nw1UFe7fN9+qTvJBfbO1nA3JhMzOMIuCXVwjdjrokqzLNy8Qd3HyeblbTZdiDabRjDVgE6bn7
yqxKpFWyfyDJOjK3Y/MZr+H6jGlwhImcoHbCEI4ZkjdHWQy9jtCP2TawrvlQ9lFrz7MAnM/FpYUM
F2PRk4AUhIZbUP/lIQRa7fraBy3XMRu9Mbbj/TrEbmNv8hiVAfFiZE161RQjB5AVsomrDurecbBb
EhdwnUIpXOujdmS2DP4DFuJwTq4324VPaMqla0IH6itUi+uxpjUzwx0BhFJMggIa+qpT+mq8MWHh
f4TyGBQlyz8rNSk5isvcfMzBe6+sT4r4pMacEmAm2zQDFHIZycsF85t2MdFGE/A/DCZea6iL4DhU
GthLwmqdg9FP3UKpDR8SIM7Jfl+i8rx169+olsS+R2fUKzHuafgac4NVVRK/bdr3gOTtII3bDVe2
33szyYc761IEkREwl2Mc/KKyk8g1EJ6O0fJtXX9efuVWZr4PN683PCGPtY0bheb+v7L2jfQ875UG
q2tcKjzlNTtE5bSaLmq9C+pitPrzQAEuf5+jS63zGFxHSk3z3pxEclEjVHTZqMb9uzeocDVvm6Rx
7tGSU268BCbM9fxTOA3W6IpKKn1lmGNNHf45CMZpQaUE0mu8Tl8CkafQoiVaNJy41NtMDF2nYWVE
5687CKMAMdqbwqRjvAgcq4HhXbVbROyKYNiWzNeR6GNfIWT64pvI99HDJoZMq3zzDEx/IRm2EiX6
unDznoTw91eVq+Q+fs/QVEx0pSjYJRMimnFWA1dSlnFpm/2FjoAicEh5EmmMKEoAKNiVFoi0SIa2
6AXcibJQOIevTklOvTB+mgDUm/dGm4r1TjzaFUXrDMtb9rf5l3kNONonwyX9pbajklQxlaVLEGr5
/wwe8fkKeXrDlzNLrKQbLVjdvy8gCQa+PEw+a63SfcGyPEy95z2Pz8DtEBZkqzf3VGu71mz37zKh
tQDoudRMqWfSNiP8KxmxyAUoNhZhqQpxBGdesXsYwTrFPZ/7ccUA0IoKPzPlUA60qOMUiQtvAKxQ
vgrWjaojJxXKhPVlun1fFlrruPyyyEEcnk6GxsYVAoG5121sYHBlA9kLQx7LL5WP2ocaawmb8zy0
/eqD6ohaJqQIfJsynWJAbrj4sf2VDx9MtOGLxhfLt8Y2kUN43wDRPUwvIqK1n8zYX1hBZdmv89PW
IQcaZe5yQdxyj8lx+incXssAb8WOkEUZ1HoPgzHZzN/JoJlOeD3dbGO9mpImCxV8NatfF8Mbm3d3
MbZOEf1Zd7jqOSAM43xU/ybHtfo8/KxF15yD7wuHh9JH/n26Gp3JrQXDyagvsv986B2zz+s3Z0Bu
bkzy92dGX88f+kF3qX5z1+Au0QYD91unv+sMageEI5Pu9bSta+CFtQe8+NrGjwqM3dJELIYQ8pe/
1itBmj/0/6lEi2jgXv3jtHeboVljY/fQQvQkboglQycS7Z+1R4ufI3D5HXT1QD/muRLWGMvB7AMU
7leMp6J4bOKTWrVS/6VFcWyAcdCotfayAOln7uk/GZ+UZj0+Vforch6yT9WdgnnkufhsUuA3IlQ9
Od//WZJiLI0QE4d9OKSAXO6aSpsMz838H42IS7QDAdPlBR01Yd0+qpxD0QaS41/J+divgFJiYBJi
JLzzvcSI1oMMjRzXLin/DMHdBwK9qzgfu0Dwrp3Ufz2mUKRHwjzDeCebyaKS9ptAv1p9itkfEZ2A
5Vnrf3QQgaS8jYaMX4fTIAUyKZTiW7rPvR4ATohtKq3rMTA1AEtbbKLL/SO7d2tzvEwhKjYQYQlU
k984KKrpE5IP912ZnQrZlZwfaVPGrt6/XKV+tQ880hqN1dFKgImP+ENJLuQO4ewMYBUCBVIGwgFV
54CAHVJuuipc+HQudXWE0JzXBn7fo2vI7fqlhVm2xaPhiXaBsKwEA2QXZ590lhrYnIpplW0iFJOx
2Ihio80xDSSwl4lgg+aBZs9Gcr8n5+9pX1K+m/1K4l3XI+O5l/XoBpRJ6++aV8pxKVTP2A3ruk3K
/RyOUqlX7k8N+8jImUTyXHqVRAMryJHPpx9TDBf3CPLoFujJIuvnkBT8v9cwNcFQQYmPSEmcxDYz
W8uxAH6nzie0DXGXPEQGGspiasmbz/q3i0LxgQm3f/GZ/EQaMpJbIHf9psT6AB+g50tH9IGb6xY9
fk6j2tt+XI8Les3zr9VvlYpqWeDp8CALLVurn/v76tzMJouJ+7tLK8MgyPjBn+Q+3BNgSyBuBrbH
wRzqQJQrPDqAWTQm8dCyf5fdk+8QfA1Eygjp0u0SwGlJnWMkm6HGigEo+Ayy+8Kk8rdnBoqGe+Fj
AhbHTkioj/IYu4IORk3DbZ0wOVS/Q0O+rEVlBwgHp9MRq8ur3ug1ooqxKxv1e4hh+LCvH7tQiman
0Jh8ToC+OlSk7JW0sIidk8tiWPpwZ4mTYW6ENHFaTbdCaG1ZVHAjIL5yaP51Ukz4puOpd6GjG34B
IY3qU/nUKrxV0NNIO4VjIuIWuu/C0PjKkCNVUaFyB71oUAbRSXMTtZ6n1EVC80r19CoZKv3oXa5v
icL0pksCKc1FLc5epgM9X1nz8Ia7ODu1tlmrgEBTSMt/UIcuX8t/B2wzpa9fCsK8eeir3D8+RZLK
e4L+Dce0hTJmyezarGmx0NVW7OX7e6S0WwI229QSwcdWvn0xuRpYZnGJUgqg6yi494hII+sjgeEv
SFILCC6U6O5vgfpJ65x+FCU9mnDbQ6de6Tje1A+9dNDD5dhIArI8HTyKEA5LdRHA7HEM13N9Aau4
fz0xKGeNWAVj4mJlMY68ugzAejHiuwUAbGVnDIy4dEyZgz+h2uBzUKH87eZdNZLbXKs79eBZjz2A
WOET0mzz5BQy/WlvoUcRHgicUOsV5ecRX1Eug4CLNth65ILoWcZjREIXUa7z7fVQs6AuiO61R8pC
v1RM7Vlrn8wpDZD/tl1D2uwr8wdd7kJ8zMXq8Swb0wxJCyh/LZJs4V5KZWand+BJif3XI8lUcFun
VLLtmR4M0miT7n8xYjWJwKIhdhecOwQqIlUqOeIddhPCmKFSjTSM7yL5y6OJTpxN9Sk3hYaL5UOm
ZMVVRIB/c+f4bIFlDpKtZeztWdDLrLceixbO1d+C1zX1Z6SnB+s19hc8hzNAeOvgVT7lc2IBXGZo
o5ml6FzhfFOFY0s0QqP10hJ8/B9J97WU2BZFAfSLqCKH1xPIioiYXii1lSQ58/U9Nt72KuLhhB1W
XnN2R9lHd+WrdrpTgxOcU/eFbRGC0015J1v1oFfoLWqqL6QArSevrLOmkJ4GULSupCcxVVHDrOsm
JDrKDW2G6k3ksjRotqVkJQjBnPZk2rbqF9yjmAsDMRgq6qlKd/nH06J1JQSyUWYJcdSaAn8PqODV
ijY91LGijvKuk2lVivfEGeGk3mPcyx8eMkehB2YoENsVlEHr/VYUXAxCrGM9ErWWTbbcgMgIAjIL
vw4skkab4DNyHy+6xSVX7WlO/KyjZ4h6kFnZB/fYIg6+XKhtVp1uaRNuRlKFM+9701RPIbSGkE27
7IAw06/V08bD8b+2DdgOlE9cGvJ8tKTziyAlcI0k+yYhxwhTyY5BxEvqL/siR/KJvocxrp8GF4B9
h47kK7dWnpXtcaatgTaWG+COlr9hcjwatWEzgDJiOxNeJk3fnaryECtgVtEnylDB9y3urGn7sjQG
eRliU6ozzOr4i3RU9dSBeODMPDF7VqdlSSulgVDpESLoIYgXTnopSUubaSJYySxj7BavCgUam1sR
vwKNCgwDOCoNjmC2K0ZiuBWkjpfKkE//7P9QyS/w+C0Jr8+KkyuPrKFaj3apqfZKntusMNfOTfJF
kckGRkpbB4E1V/i2os8t6lEwCFRR37NLKyhp3d45iyZ60U7CRd13QHlsmTuwpsGraRITO10Ct4p3
U2kPGoQcIHf2gThA+U5xdjkEWtl5rCqxAUXcAUY01PTrLHDXListvjLc845ItIi+0ARXCfi9atNQ
HB3QgV142iQ0VLr12Zesg7ANq0CUmTEWfi1sqqZtV8wsg9iz1YKz5f7NtyAAQQp9b3brbi019V2b
kb+MTvBbuHECSbAeWPoMCiF2LT+PgmesuVDGw4YhQdw9gR0SP/bAFQn66U5AiYDZKhzXduAxBDqC
9aVBEpykRgYcxtSGHTO0xB1krkmcEEiy1pES30p4fI6gWhNkIZAiECHVbieugpETclILdkK7AtNK
PFp3xaol18DnWOITY9rLtIUCgpZuxnyTdesZoU+EZIYLEYQirSFojcVKYzxxY0hCG2vPQKMoWAZR
p4RCdIwhufNnMW5Ll6oWxVGfEMKjfD2xZw0ndy7OTFcuLW4k1KOZZAAkrizMw1xmF7gtI8YYkQMQ
3gWwybjJ3fDubJCw5MRzZmnGi1UPOkCd6Cx3FAhLlX3bPDmoaS8SMEXwWsJKygKUU4egriC6+xtA
CrAZVUZkawHTgH8G1IyNejwyUcS12QwCebQhC/CGMEJsGlCvhbfKL5NfuKXJ+VtE/1BU4RyAH0Kg
nvdOZauRAgNcq7PUSI5Ze17uqc4IuLlAHQHMgMw73gcANK6E4mrNKB6OW4BaeNpkLSphdudrRYkg
nwJLc7EMSah0v/6GA0CNHEt67pErjL9h4l8+oU9fPtcqTJOMIGVdDwV6bMKx+LEtP8zehRICUsLA
nRkQjWYzdS0gU9rGaMv51oIvusCAUPsEMWD0fDn98IMXYg9ABAW0X26tGChdhbCHVKz7zb9Y2CIX
Gtd4dZd/yz45LfVtwyg5E76Gq6iZqzD7WumOOz0fWKYzFC61umwS2zbwdhSa/BSuIRcdIja1Xzs9
ic383WNI7vISYEqs6ouilQy7PYAIN+wwXbMT0j3T0pN1af+B47nkCbY68H+RUY0j1RdxF6Bt+28g
2rAdIedVq31TxHsObNY8aY6g6I046uUzuAmdYM68gGNUxrnIf/IP7VQmBEZhRSfMaG7TDpTxvMeJ
ZI/xLFeLPksIDud+9UhI+Ij33T9YYybdWUzTXV+ZEtF821gpnjEWOorG5DVTlREP4Jk54y5EAOQb
86cflPdB+o9brKwJUcNOAxJs95Uf5uD9uCFuG7StywGSd+aA8ol0fY5qoDL9B/T+jFfGpzhk8/sy
jFLC6hyxZ+EYTJR5cnvNs9odHCTCOjXAoQ3CSK//9ds6XlV0GcG4AP7uOKPKA94JpWHjmeBNHD3N
3kUglrKxjNDgUW52A7ICl71jwWc4qLYKVmpoShs9z7XDTexXNZUE2+VGg056U9ifZvR6frJRFF0B
hK6MnlkNnka8gHlW1p4G1h7EaUCND4l2pROZGJwkBTrWT3Cqg63bzepk52+gXRb658Za6NmXq0t9
G6lFOYTe7UYryT7WDxeCVvmXOb+3XJLt8j53c4Ty2rNmUc8APc7Fh8UrP2wOceCKlqB7+FU2Dgy2
GApPZ4wjbJxHMGj1SiW9qnRPx9N6YdUNhvmxdRDPL78bFo0hJ+xFubNmmf6U3B4DBgWVYvaY9WQR
0aWwqy91bVFrGaaIJabDfiCOuPVy1aJIqagPegVpq1KLtiK15vXxwFyOUmYJceeRqOZZysYUZA/c
Lh7xp9wZ1Z7sRTLbifWfcbTO+v2DwPPkTCS7npSk7y6fwll0uI0ecFgG1qPtfpGbpvWKwTsYjtTF
ZGLHis0IdTjpb5+DwJkEiVgTIdGrsQU11DPNQhyywprMeqPjw3pIJpHwtn2I0ovMiGhdPsng4x2E
cIVI7tEqD36Nv0s4CsreQSJu1Y6p9SFPH/yc6QyzimXU0mfDARDWzH7KHlvzGSWkiUuK3dg+nskI
YBE3KJP5s63EfxKoPGwbht0OXjPDD/ewW9lqRtkyJA2Xhx7ibsIFcYOHdzsy0RNI/UJQUKhzF/VF
8RmZCvDq6HpIAuRMsMHsIfMwrwvcb/CxKxyMi12FVg6FfSN8JBJk/7va/nuW4uP9zuu6I3NmZPHl
BcyuZNT41SyHKQr7MNhw04FsBx9xFXO72+TNLA3U1GpKVs3aUr/wEoK8MqQiUvoA4usxRB/fi3O2
t+xW/bz4nB173uVk5D/7pc1QC93kPcEb3yEpQctbBVtqOpRqsGfoa+oOh/L94WG8jJGOZ5Ljuk7/
ybkCfYotxPX7KiG2feTUUfQhZaNMtthVr3cp38E94maPtg0vCuydJxiqq4HI7vLOwrIfrchQ3ptv
hoxZfGUWfv+JLXs5mFT3x3da1NKqLltka5+OdMuOnDdsWhOfaQWXZ/8eapS/r0NQdAO5Rxl4DUZX
+l/l/iqmaqkfyFIQe5NsU+dUe1q+VaBo++nl1DWQy+vNcI0eBwfFQOoAJTIJ5904II2czzdGLpm4
nhkmPm0S7zH7oQmHnHdpGEAXALj0Pb2s0bav1pWh/LF9PPW2+Xfserow96oBxUqT+agv2XMop+H5
mkL7NhV7VV7apYZwA+vSyoGSJ1YxLST1wHQIutaCERGIfkAoAN9ynwpg1wjXTgPbdfolDLO+v077
+8dZ4OWiawnny+e8houOSed+EG5vlneinds+fBOdCrlUiUgsU9UOvVomXDP6g3JK7TWjFEORQPNy
eNkO9OPM99GpiIo4i20z5d1tXvRajGJUMXTrKZIizpLnwCp+363d/Kc0rLGyVtnTf9xY6S8HdUjb
r7/t352qFg0/FOK8Q2Cf70w5NgDxw0tnhmEDD9UREE2f0WLeTk1JEtsBpPmvauHh+n3bX9T1RAyV
QYsHkR9SBCFhKD06FBQR7KTGBUDt/RN57o+My4Ttf8l+hQQHg2uvvleQ7PfdklkHSTYfYBVzqhDe
FvaJ22XFdDzv+Rtry0RDaBbvvQFSFqYhfWxnvYDJWSroHsgBgGsZfQX0QsXNoFe0fn2MH2L9hlX4
DPflTbKv3QvQwlN9ww8RVeJ1ekgasCkmCiIurUG+exockJ1Z+lZKe7pOGBLqsz9DWY0MBLGCD4hd
twW2RQqvkqsypzdJDh15l8vjNtPMzRrnc19zwApP61sld5e/1lWP1p7X78u75ZGLpjkpXmYa+xl9
HuUvgeVlMxcGFi3VBEFrjWtPpdleJKK7KXygQSsfsARiSBmhE5R5YVow9rJX7F2ajcacneFlzdCY
vuVrT2e1NAwZ2u16bBpbiNohun/+h9SkPto0mIPVkwLPalt4pjSchSp2SIigQAFO6IUU8lT4OIm3
j9yENnCC11lHvL+2GWZPP9dvQTZ7ZYHKhOe2Km/lDZ4IhFEBvtADRG8Rgs1ATTqo6jPUoFJj8n4F
PUj+hhbF8qbhlslGrCChsCX3fFU23ZAsEyTMsTBml0btn4TZbP2BuqsIdZUdl/v09gpUOWfl2pXk
uHSLr7n76gMeSfi9EZaG8ieaHdmVyfFuW7yX8FuUGvJ/pWMLTdklP9TMhajJAhlV+yLgY/CesZzU
4vysqq5cFZyPCqX7S2HIUyC5sDDsdBYKmDB5GetrsPVt5vf+/ThrFUN1DlXzu3kMEJZuPOyNxnXW
2UIzQbymw0g9KEqnYms2ej5cv8C71wBbwTQ/n97oKz4flCEvQIVWuzYcs1UIUpDht/RyMrYaV/iC
IMGuwozFy3MGMSc1i+wQ2CAYMD4hGoBr5WGTV+Q12FXey8c6LsEF3stqej2iApoF7rNCTV9wn/oP
DtD5lGxmYvPX7qbWL7EmKKfc45i9fxV+xMs3/f5VsmiBGaTrrzZl6BCz84oUrjAvg1PMpFnMezSi
SBc6ykOnavS4aOOugA0oM65hrTSAZ8d9OpUbUt54+IT99QdtFZYxTQTXl+yt05s9JIBALTntSgvh
MWVBKS9xxPlk1b6aVU+0C61qHdqAwp9oBbyO0fa8HTwHnw3SIKlv0cLuAQq5WPUrku7KDJb1wukT
0qCSofmprrgD0Kgnrrig4khBie/A55TS3jcyEqrw/E1MMUZnfcaVkREQlNdTyy8GUO04YBecUhLO
6pj1qWgxfes+lLvaPxKtCoHEOlge9Jf3U4EHSCAB5x3cMkjmb1RRs3fKgImv7cWy1iQSL7/98Ama
KnCxkerEC0OXa8V0owEp40A4Q+F5oa3xm8fFMSPYa8cmAHxqX/FN5ijxK20Uxtn+xfFp2HRCZR8d
iFFs1s6rH3DhVJ6MDCOjiXRsYZBtU55C0FQWukI9sVsy/pvx5UG5I9S6qddXUx992qWnntCds0Xa
3gaLkDEsNTIPfESX/R0y4hiyTJ3wkCESjfvssgUs2lIkO1zTAAHTIgrekZ5AB+VfuG2j6ZuXwjvc
kOEyzjbxuoZ8DXUpTGVVXBmsZjG9fi/qh2xy0roe0j3aYO+27d+UiSuQOP1SFxJSFpEwxq5FxQqU
gDRc9eAEhoCjkJi4rZIg6VZI5qGVaB4CLTYzC4ev509ilQuaMPjjkxAR5HIpNx9YorNg4Fhyboqa
1FzThvydCbaZ4FEl3r+XzpZBliR8YWSlXGD6bS+mq0EMXCkhFlWegYHu1awE2CQI5ylEqk3SZpRe
nq6h5QOwbWFY+VA2Vnu+DGrP+/4y4MSo9ZhOutVPueHJ+nHXE5Gs5eoKxdTUf5ZydasESZ52zdKs
ocu5mDAXjLK1xIlXRF+3mBjiBxuoLxhRVRBRaDYtRy15meBIFF8EHGjuWQrAUTROOqrB1+FbaLhW
pPNwPtvtdq8ZIru3lIYYlB6ucXT4PKgvRjqRr+vzbV+/swFAXvu9Cr906LExwbWu6fZdTDTMJ58H
Kh+QMoHqE9M6CtUO7W2DS3coxBANFwDRTo3M8+djy3+NemsctXCYPz61HiNExnikETg/RFE3QuiN
tjRqt9vNUxRPouYyxgsZNxML4yeQ6g6o8einP1jHXv0EStxJYDBP280B9vlBE9PJJJJKHQ4vqpVM
VjYatEVsvDscOBATo3/eDPetUjsNIwR7wJvNwWBebw/Coc1BcyhcyXyYpT8/4nnhXO3B7WM4ov3d
J+LBz9DR7uTnEoGRzF6/NvMn9fBjnvvlc/Wi7gGcJjxOQdQQ2IL/Z7yZnCEOZZO1+I+Z0v0ce8Rk
UN6keRFjq1H4CNwnErIeCVXhFcn/QDKbJ/gDoHdaWrrThrwf8duekg+otsQkJiSg5I2ADi+gmpy4
lyzTL7WAm0cx/GkhPb4LSmc8yPV853mX8H0gFwiZ3rYIZM38tUshiZ31QrU095NvSQLMox/mssL1
+ptejMCzJJ2jpkZrKG91+Z5szt/Yj4ek0uVzNsy8YdXCJHTp4H4jBXv4nxgXHBZuzXf+JVuVtWcN
ShOBm9RbJM9vX8+/DNm2ITmNORCP4XLS9BefFKsITokSaX+GUsWjbopZBKNejFxTSSf/IripW6DN
Erb6bBO3vdNeEmq8Q5EhIMpZVAD/MBLO+GKsHJrl+0xryzwrCfpHeY1vv+/j1+P3LYSr5g54R4/l
kg15BEDW+xA0vQ4DPI76gQuKlCbPTuOYRvlELmCeTYZ8YvlAFi0W6gN1RxHxvMp1n8SKY7e+t625
eyb2EDcBUM5afZly4vyU7BeJ/22L5leBc5kkMTGRV5JW891EX5NCvdXaBUcv42zCEwHkU2tvo1+V
J00uLNw1T6p90/xpZn2XU+CnmbVTT5m1SC1nSBg1SNjEYIbkA4xh4SjRFwwxVywNar5FlvjKL/t+
4Xv8VRI0JSEVUn8d37lC32oyRUyFa0OEWqcSyTw+QmHb2nEnac4km2yeZkF+Z1ja8RY06aFR279v
520IMHdmGg8fY7AzfV38mz2WX3dPxadccDN+4706w+K5HVjJNahX0oI2GCSnSFtYndMTd3LXWZdl
KtHcNac9QYkLRU5UGtFT8I7l+c1E7ZvhxsAqZpMFMvcvAeq95MeiHqDgNFNu320wYT8sUZpWL8z8
KCPoiZHh92tyJr6oDZkMYYczlij0MSgdJLj4iJ8wREe0rvTPuV6TizwHiE+I176TpkBMAeoHkIkb
rxp4kEnlfqns9Zxu2Vgae85iVg3pNJxSp1ErAGSOGjNgGLFeS43ocNKdA9b/dnq3eAvkPgq/b1js
izd1qxkeUJESD8Dg+/vcByscXZT2HljSARN+IU2H4A65ZgCtz+YD0LvPhFb2D2AqQgxbwZxQUcAB
mxYSLSFoDLK1xiWp/MC2y8CRwxnAtj/qwAksDNBLdNqBhMxUY++UC7HOdrx0hUWC5EF30KQJLxEM
x0WTJ1/9BAuybs+udi/C03oNtoirTi1GMfY9XLHzROXa8dyX3ON8oc9GaOM7KSPkx/ISX2U1yGrz
wcbn72PphUYUri0J4vECpJW0mok2Cp16EcKNoq396nppUD9gNMKxBe3TEvW5+w1IFPEq3SaFk/66
nHipsNCuEm8Utn8qsEOU0i7fL1/LKdJchhZ8B2EELVb3qgwQuSh7FkEpKSbh0UpGS8hovjqnIFuy
o+bJxtB4t2opBVjJEolyrqYId9U6DjXXlRbR3j5h+VLJIrYV0adO1XUAb6irjyrotbatyykBG7Jt
jboZuEQFOucaH9u7evWpylgy4UpVP3NjMfT6kfnCtwKhCG8zyJwOAYc9lCmQn9SPmSi3T6bXwMpa
mWCd3KvBb84LzdOqfdwnl0uyYUEdmEjJ9HwJ0Wu7mGRbhhyAHYTYWfxVmAIYk8kQXtPllG2eXvBc
LW6O8prvLph7ozTEY6VOUMwKmJ4oCAEtcKJbT0kTVjvm1+Zt3y8/ZhsFFpv1rHSy9KKcAtgT/UKD
qZWFb16LTk/bR2BE4n1S2ZOozC3w/YWYZKr84iDXx0GfDc8B9tuu3L6HigZ1dMPpm+2S+8g+cSMp
NL0npgpKKmzcG1A9QRhihEI/Q7ts21aSv/jav5/I5fcLnw/toPwdcF1bdbp8+pVEBcanqgmeoqKL
h8U/sNN8JJvLVvp9LAxz3/Hok4C0dQsfZOqhp2fA+UIdgrJEaKpiqJ9G9nfYLH9e72rPgQBlLZ97
/eaO+2ROoKllmwHt+gdd8c0z7RtBc2gitlsVDAOC3e37xvk8nL6SBEsxFEMLG7xYP3/Yv+cGZb2o
L2c/AIxOXYU1CmZ2WsJxeF2577koENorluCuzN92D8e1oiQhPk7Ltk9Djf8t3jaDC0glpSJ4Cn9+
79WDiAQAeYCHy1o9cRd6oDjOyEVuogO1U0Hu/9KdP2we1vf57qiz//h9JESgTC+i88f6o6qcR2ap
8QG693NeL37yr7aNhWiBSLZ6xg1ER43VoSF9Uc+CJhKuZEVrpfciiDjZthsDqXgmC57BEeD3CwLN
ATMtUEBS8NSWNWnMasp6AQVTGcuA3iS85ADTaF2EFB9rAvsG2h1NYUgh65gKDLwPGYjCpuND/s7q
ldsMZvw1oOyKk7iHfDXicvqoleZkbok+oS8okeMjZgVH6YByT6bLTAGAvkzgSoVDXMmN+3IHvpze
uUX+IA/DdqdBnUlRF4gA9yJh5zzuCF2F73qFXcF9uwUS3aKjt/75sVhT1BFYA3/4u0m3pKfPIziv
sfexyrfKr/Rc7CjvcUnv+JN78j0U/Mh4KAYc131cYZgbdfBy0WEJuvBvZeAdXwACaFpXcVtmxLMB
g3YGU1PY18en8KumWc/jzE5F3rs3Z9av6h2n8uU5He9NxzuYStJa6kiT78wl01Kfvjrp3/X+Zt16
NYP+5lfl9OBxHOpu3GX52hEF9wDe9MDh5iD7sJuRozBtb5f0fZJtXO89oNtwDqc3CIAfwv04mQPP
iclwAl/uGWbZVrhtnzjH31JyNVMS5poPNAkf91kfsQC881eZ6xbC0N3GMzzBuK5TwLT9LTef9fV3
s9aEKTRQHhydQzW0C/m0s4atfZtPFwlDq1q3B59E3NXg3O7W5bz+O9QN+BqfA7tZGCqJIlSFwPZu
qMLmKIz2qe4Z0eWYO2c3VKbGqd1AOP42lb67sb+rOMYoehC/KjhzWl/wLXzkb2Z90C2a6zDYbFeC
R6OcXy6FwCkB3QvkRbjANaDqejHp5EPIzh4y53bzIqQVXMZS8+Vcnkf5j0H8W4hXjQ+mZxE+BEPb
83gqVzWUzBcrxgvFMcbOyZ3B3XsBz5ChAnCQRJ4vAjvO36CoGHIk6AAFNYHQOJwFLJjaqmuY0r9n
HZ3qAMq8doeuLazxZZwNuB1r6t0IZl0LQxT3CFI7Lnx4S4u0X1zrQYdVsngbEn8tnb6LB0RPtZ/d
P0SS62j1hsvttuDGX7pF9h+54Nlbkmt2e4D1nodLDRfjZP66ecNxgjhLeKBxOHeKUhYrOgNCV8Dd
yqrLJFOUS1n9beEKGb8VL1rINaXRNqs+gXzB3aTiRA46F+Y6+2S2reLQGMdZ3z9SNbunyg+bbPFv
9U9IUlJJb4si0sB5IcZTpQED9wljLZQL8vX3Q2enhhlvlsJ4dVe69IH3h0KpxP5bbFEjarGpH/Yt
daYaowt9LGFh05JmB8klQsvmpRFBKQFkH8tm5ZoV5ejj8PyCG6TmfpV6H/OBC5WGzF8t9bNV6hPI
/6p7RA5hYy72zcquPoY9k8Ezl8LLu6JGmKTg1fFwHSap2ahUYGrhnJIDSkqQmGGxYy4rxLVsaypA
FcxWBbP1NXKefcrCLZf0cKRgmyCPr4D7h7rZ+ll5fGDpWY07+Vu//A5Hl55CSCPF78uoB7Yp/7Wr
j542TKpthMSN2fFo6QHSH+0ADafIf7R4K8RXzVra1Q8LHnJzmbnPeT1Jmctl+VRkqbWfzR4ha3t+
bM2PEKkRtdRRsYKKBzVx2DVnmjE94LiB5ql4RtYZzsbaPbRxpo6vL6eDJtj2odZaokgIcL7pHKPY
KsoX4u0mVsZwBjQ+kSdN1iVlnskEHMWLIoLuYTD6nH+uX8s6r36T7RiVCvtWnTBIdyB/8TEX7XuH
xqTkz9EWxv3HuZMv54fLfAGh8v2Um1heaOfcvhZH77X9cK3h5zIQf+hSfXfl+/HzysBMUDrH61yi
qCzydUSgwLbGZ3sU1+svv/b1uQy9aRKmLiBoiCqME+teQURRBlsTXEtCVGtlbIqrtacJYzaTzcHt
2uUfq4eZVod/469sObkOdWnl77fRRyFlknYqCWBdIZ/X6rD4fn4VxN7hzUuLExVj8eqnsscqwVtM
SlJJuSTr1r6mLJlJstrEq0clIFlktJbGc64kp9BYaihDEPs2I5AyvcuOa5ecLGHW98vk63Lfk03B
08OBFpLCA8BvxhVvAwjZxa3PfW9dSDOfY3r//av67wrEg16sEIfxcqZgB9SGhRhfTiCWGxMyknWs
rkVai6FFjgvmSEZ2lknmZdWvdcYQ8Z7PSf0uV9dOpIWdJ436o5JcFuleqKaqTiGqLd+yCylzHYnR
JT4tGuNKUsglZZDJPwsEm1Ra97pLr1+nbbTBv0cbTMLnAI7tHN8fDbevNbGfXLKtORmDK4BOTjRm
CQae4oHmbyU8nBWl/qt29pLUlnUdYhkyRapHvB4mpfIL6bH9sTW+JmL32RljOj6z959KSjpriZps
TQK7TmkdFbfR68m13dq59Hgp1bOZdKV+WnFtUq0qO0rAJAoHRViI0yqAEeTHNSsa31FSXjbWu8SU
GAvGbnT0/bBINvzXarL89758KD7XppGFXHgdWQFbVThQZKLpOVl8zD8qX+t/26AMxTsSTlh2VS/p
CzErgoGrOv8sP2scR4hm5UaaW7UFQFDAD3xOi1F23N4XmubrILh9TVZypqjuRU4+1/RmNMMbqlHm
/jRWZhVncsJT7UqhVT3FVY1xw6qI3cfhvaxnbKt6JFr+K9Q1jJUk4iS57o4kfW/eFkW6n3DhqfVC
Er7eLM7FnnJOa9G5e+xOgwtSLyqFYOfjS7YWEDj/gEbsH+uni0etbxAjHKN399m/dg79Rbjl6ltV
ui8bRetZnGvMPo4/p3xw6S+vERvtBx8IVpkRBXF3KCJfi0pq+LhbDB4QY9UIn9v6rYxcTngaDAnm
ymj0G63gpqCg+xjjSPsp/lRRYDytHrcP/0r1alt4a5+qTHs6J0ob43Hz2P39B4vUJsnHE+9AsojU
i0ThnZy25Gb+OfzCTvDGtDkBbu1IUjnOpqpD0887Hc5xYeGDRR87thgVTrAdHKuRIH4KFDS9KESI
K81CEk5sITjXNQHTnUJyqCsBbGaiw3vRMXl0Ard7AKseHT7EUesEX65ebGdJ8nSXzlrTZxxv/vGW
J/FrYMZO9kkp2ibhH6aHLmGyWqTjn0K0rW+TWXyKEY7GhQiwoJKc+PSb6JltqoN8sByINZHcu+nL
tp6p7zjlSTVuZscCp/p24lpSa1kqPpxp7pODn4iepf38KER++Y3Hn5odi8Dx4n4hUuoYbZq2/qg5
5VEJKsD2zETVR6VPP+WR3BeR9zjJNC/FxrzY80m5kUxsofQmqUQkEOdbmHsuCNKbSaq02XYK1GO+
ZCKa1KTS7YcnCzUqBYjEvGqgeCQCT5LEgGWSj1P3ciPsZEHlm0rIOuo/G+R39QUWg3/CTIU0kEwI
bHJQ+dbbS2N2aipJL/Mwq1q8BYYwkepd/5Y/ekfPQNhoy1onwVEXPhJmPOpoS9g3+sXZQ0WRNoGI
SUvmjV8tYKQX1fInEBGVj38yKIdyavjivUy+bdU4nWRdwN/qLcVjPgHxVIjnl3SyFZOLl1+5fZxB
1phLLpXBoZyMPooM11FaKZjU8c/5LIVeLy86s6JuvPvFfLBPOkASM/u4BiJu2p1d0DmlS99Hd5sK
YufO/EMAZ7FQYdLIVPW5D8eFdn4TV/LUvjA6Hybe7pILkoqPGqsrzT/nY1DssZhsS4mC5S1HA2vs
Ibw1as8e0MUIX6Uz+eSG7IoFD4qkeWwtHyYPq4/Xmid6QLr1pQowqnxhz70/J9suMZAZFC/xMVC6
G5zaYDsN8uKYAGB+tob6h/SYHJPwilzF+xZBJI4JmAQrV1J6pQ+jymvW3eRBBX1knUlwpZ6N1ZzU
vq7136djcndXmNKy42VSjDf32XJkz2dFq7rjZrVNczTmtXj3UYts3/icTB5wC76GG4Qs9BN++23t
7ZZLPGn9vgYl1L7EN7Xtx3O4Niqa2G77ouM657dqmn0EYhKH/+GPgcMpeBVeZ+qIMVJsUSNvhx2k
NRXbk13z9+uB6eljm2ZZJU0+q1DJ4WjHbFakD46npsLHwmfCFa893YWgNuOqzAwBkpaiUnQC1BhP
wJFF+4T2DBs07HVX7xxitS23LVsKP9ukASlxieE1PIxznXJLV8yw6ARotVaiE9EsuXxzcSZejlrj
9rzND29um+rb67X4a5SAp0nFdd+OkZx9dKhL03WYFnW1KSnTLdKD05Dh93HptUhOIBZxkL4J27Mk
+F9onGMw1tqCIlxpOi8i3mcyHqqyezhG10e5jscgYrm0zr8xcrHMeYx8bxlnvFj4t9xHTJF4LZzo
bsKt/6rT8wzTdNZb3c2B2ran7lI9xMtG/tat7GVakoOUvNcMu94ErvJLfkicU2lkbYrHLMLi7f9S
dxLPTtGqfW2R8omRVTFAqBfjeTOIbNAFrWIaFAH4Ce8GsX188l4syKIlT7TZksMu7+itlX9JN94M
WsZGoUE+FlNLLlfXX89w5mA+Z95qX7MnyAl2x7Ue1j71lOy7+y5q8HTDT41rvQvLw7sXC3Zhza+e
K1877l2UZXV572LPhJ84+goxPOLwev9bz7b3ye4nyBzmWO7rYklnLd1zff5MBwCFSqp3By+ImVN8
aFfvKtt00mJ/cTN6xbugUPaJSIbFcwkKpL1L16+j4SqdWOJ/q9QyFDH9mnR36YH1+kpDUKCN0mAL
dCpiV0NCJ0Iz9fkHY+G+2jYkz+VNfBwZlvXTJZgO6icSILW/LCri4cJeF2ruLrs+/+V8aQYrGqve
srX2NdFFy+7q+WKXVvsUYHz6OSfrlov7S2Gb7Dbxyepzuckxrr1eWFuriBg58t1YCbWGt3e4qNqr
+/n9PhnLDry6MM4z+9q93AYySIa8idq28n6yGq/G+Nw1eRbKwh9s1qofwYBAoKyIOSq2g2gY9a+v
udcw8AEH3gJ+ZqR1bTuAuu9jwx6GMtP8fYXE+z7rnuv71+OrB3U4ETj2CJufbL/sk9VhmJoaJGsz
oHXbvpayIYLaKyLl0ihEHa5NZZDvX79W82bJ9E6eCm5hg7ckG1bLVQzWCcOzBBl6dLcWVxWCfZxb
RWGNMDLjbZcw7YU7/5Olfz8zvbCijtNIj5sDrcFoToIm1T6/w0BZL6n1ZDWtGBlBXJ7i23NaM7Bw
zR00hwMPiggKa+XUD7d/e4Ro9WspedP/f/+CzNrWg3M1s2iyj0HqXZWxxjUBO7ZhvHs5dQ6AuNnl
HSFvofrCQwHAAqRwgX12RrDkUU93rjgFVnJY7dmqXuXOHo4BHGJS6W5HMKjOpzatXF205uH/Q+67
2CON7n4pkmTetSyS8kAxpOslK3Z9jAgjnRDlvWpk5cRszW7QofHoVW4u5BFZIOKtfZHLNvS/F0W+
n9Pk4ieX43GsVhmp850noSQMRjDDTrdpqDFVFbNH8BFtTpy5X8bTYGyav47D1uo9mzYJ40yF3N3E
dmM03FGcvyaj0AsLZp/YXQbYqgonChpLpoLAMCuTiY8fTcWym2+E93c/skZdgQzHcW23YaWZwd9u
kArhroJdGTTKPmFcvBMcZMrobu84O3J8P/8ofdlhX+X2hkl6cd5tcu6F+fvTlPZZ0Qw+sX4tnOm9
fe2erLl6tXEmkEpFlwYBAAzKPufpZWOpSt9r+iuiGqWTTh4qlH0GhnbYC57MoUHlLu4ZXY/BtM4I
drVyhG+lCb7fv19Cm4Qf3hRQW4FSkvtkEs6SfUcBc3P2osa0CUspwgYRld6LkVp1c4mGj2rJm/1r
vAFFkOVvxvoCUs6ShO6qy3CKa41MI5iLVlcrLOJzUiS9Kq+L52y7ZEnvmckC5zGc9lQNs/UQVN32
fvth4bXE+Gkphc1xzcXmrVWXLmoEbYaoK5lSPRKizRxFKi/t9jQNt+Fsxrn2KhCTvJxe5c5+ffSU
wE084dGQN412qpEtzHM8+Zi3NjJx09XH0d4uk1x/7owd/7oIOzVM0c1WMLs8xtcTK2lfjJdPy7wJ
ysc6Jv4E2eRfkHGX51GwB5cP1Xb1J+irczebHhc8E+2W/ypH4hpbnjmg56D4xof7YBWaAzbLM0Tf
eNWmF7kv+96mz/NqsAZM0oxtwHZO6On69TZpwf0hMJPT46JdqZo9wZlEx0Kaiy7fi/d5H0hgdG0S
4U6zi6fmeuI1R8xvXsUztyshkKx7G3p/Wcfv117XKy9hNehkSQC7JQfdZm0liqyLzCPToJ1rht+1
xsSrd5arE21cNhg4wXIt8uLCxUKwycQ8es/UhBVnYEi51bun8RQ+c7tooZllnvDvplG4UqoWWfg3
qYEQY3mwPb+L4e86ksJEh+vu+k/LcEi42pxfN1GCYCAmMfQIbym20yfkRTA4gh0SxiiYH+GnhdLh
dnbEnBwRfFKq840TyQ4J7ibKXa8ncd3jLVQ2eHOpkraVIWUyjp82/35epnpDo33rHHTv/HFv+3Fe
SXetAkR6eBXeCZNXaF7uNH/FW3cXzJdwXNChVs7k6ZT+PoXDDo1ium/Z7Ne48hX0S1Anf98vP4I1
PkfE3bROjR4Jy3Lb2vqoFhWCYPIQdOfp+didPeTylGimB1WH1LkZMJUo93oJMSRxITvONBzScmPZ
nWdYRTfBkhwP5EyxXa8gJ46ob3KsLWr0Mrn7JTWhhvfDDTF4g7K5GeNBsZRsZmCPcSVb3wR2hyax
3C/09Mo6KJjdIqLkd3UbrxjQQWK7p3on23/mJwfnFxfXv3HCpO8sVeUs7/A8gY/RFX74rLXGyaE5
SmsQNUZOc4ZKC0qMVNCmcekcXsD9RZOhiumqv0oifYq8xToctC+EOpFfOIC7fYQPAqSDrLpqHicR
pfHLKVJH1lRBduKUTzWbnGgX5hK/V0i69XuTVLjU/APuFVcAdyCZwc9CQAeHJDyo2C8XW3UQ1VX9
cvsvTAqJ9d3TOvqYdLah9jDE9cm8YLSPIrVUBGY1qbZkeNrBel7Wr9GxI4iZ8Ljd4byuHqipV1Ar
yrbhYZ48XVALwdGYcaREWe0ie6Dxt5YzImOn9qqz6pQUZxU+5MhcKAha1TmvBGlD8ydYWWNk4BAw
wP5vlpgi8Y12MBAPSgA3l4+KqGVmokwD7ZtqLNTcaUZ1SIEsnSaFOPcMRstZg1C+0RWq7ulIExcE
C7KQaaQGnTiXCu84Duy4usnNAD+D2o98c46UirIZhk6TUGsQSvrGiTijKkc8Qd+XpsFHrJbUHqo0
/UGp2QSH3ygGUFPD/fGvfKhbWGHBiSsmi89sLcmzzay4ohK9ONcKM8MxFHm42T3ISdtrxnS7MNgJ
0vBCaMAGFhJ2+oAaF5kOh0ygZW1o6T9nLozzucc6eBInD9NcLCdSpKwvnx4p6Wsc2rL/7WBPFBX2
BDOfzqo1g7ER1nmtKV4UzWziYC2gyd1QatfBKq01Sw5h2ifMB1bIXiDbfDImdtvbxa0+BjAXI/x1
XYivXzblKwUOeVrNT5ptByMY1R0LjCczvr8EeznYotl4Vkr/E3VmS6pqSxT9IiMUUOQVFo3Yl329
EDYl2CCKguDX35HuOHHj7FONpYiwVjYzZ87MeUuE/z5waVgddFaE1wN22WZy+9fq3b3Cl5zNLoZX
JV7eWqXh2YMVRN3a1leS1n36sXul48PL/FrrowG2oy1uiPvge4dirJP6ieI/yRsTaFyeJIznGY/8
+6VaVZJEoqX2zR9Z4SCsVLDEVa3klTDQJ+SUPEdcWTqMafwgUdiIO4un8nx5Trmq2aG9z9nBmadM
53kFDUa8qE+QePJuVCM5odgt+xyPfZRyinz9i1QGEN+nV5oZklcJXfAwkjt/+pcpwOFtLAn5VeG8
+sygnYrD0nEE9zH6FfjExkpiCJ2EtUNTEnkpxr15wnMD09TbD9earOVN4RHIg3QLekrJhW42A66y
irpOOuqEXV9AF6IxJgxewD/oFwemIXrbS0wh96rpMO2E0C2avjHNkm9JaEHgKTv7KVA4oRzx0Bng
KiwVyRHabqikd4fpsXYMpsYZXlazkp548P0T+PI6QEfLvmwT8QE9CXQLh9rYsLXOOXK8rMYRdu6t
eK1EodkxGYgVRjmNp9VTlm6v1ctcdgO2XZb0d+iQWGZBSkgRZGcJZHJHAoVvLP3hv02kISAnhomW
YYKONWAKUxvZGvR0+kAw7EUKhQKiSKQeL4XEwW4pcASdBacv++4tW1PcSUbKKDkMtmdBg+VARxqb
7STva827o2f/G8vz5jq7l+z5hDmUS6aPPzxAEeKXYcw4LE6B1cOh4LnwiTiw+CE5a3QLZ/Kcl9cc
SSJIQcwYygegnCVXTdJEyP8pJ9Kc/rPyObv/H+BDjsC1OS05RfuCVRKp6w4REvGI2+Cd2P4DBPaw
FNfv1W3bQJDEtKT33NRFtNCuyphKPh/9MoCSPV0wwNqp1u0ovA/SLdluQUqMfMyolajazUbGg9UF
CE90YSDUbo8pH7Qj+6bj2eunfV4L8s08OGKJsnefa8tCAPC4z7p08tJJcZEg6sZS8MUbtoCQYwv+
DfbzjUrkgeuhRV4gIU81l/+NpUSgwLfUGokK4G5vC8J6cDTHpOS5vfc6rN3aRQQJN8kQJ7TtCUvK
GgCk2oN5m1xWycwECl9Kop3iW5FtFTt9Z0Hk4r9RkcZS0gpILwWafh9oOrQHwKFa0DeBpdc33REF
+zOCeAxt/RcAxOrdjxViqJQVsVC4+MiVFlCfwMG9OrRYSJDQ+flIYsi9Llg7A9C+DHADvz+iaugY
w9ZMkkPuRDQEHaFXlR1K2A5UJPtS9itJ3FauDypG5PgCIZHzsVsb7F9AIcZ3UW2SJ388eTrx29Fi
y2AouEzMqoVeCCiGPRBsizAPeBUFUOw1GLX98bItd/kBlPJ2O0eKWKXiGvJHbgyH5LYD/EqukUNn
5CA17wxMQiYCPNL2Pl598/W1QFpXZrZjsD2JBgFyoNiPnktd56VP8BfvP/SBmQPkrnK2fIwuP4Be
hPEPL4GbPP940RQEgncNO/JW94HU2AQvldhP3BfysBgphpRjkuQ4V7zMk8HiLPOOP0yX8pg1NveX
kUSyOdZ7CxzG+T2WFpmtgMNcR5C/qodlJWBgsVrev7SDuNqCnDuWRERXzGnSvyGwYIrfJ4AZPgmJ
oUZT1elwdSRZknISMKFbodHzS60gONHCRG2bZRsHUv5pDSRMzudSlBIbDhGSId5E52DSidI+TpU6
VwLlx4i98EP8P0iD90+Xkif1NyL1URp0yG5VBlgrjlLylJNLgd0xLSK1Fg5GvMaF2O02lj+BjoGM
0ujUJ1GhGZwoX3U3r1UFBRadkBAfGWaOTt6ENP2b5OosTi3aUPc/K35Q8d+duAfPZ2xuK4Fv02HU
INOizgUPkvTpvdhxyVKSovRKUtfuk66vHiRw4sbZvCeHwgGt8z9ywQ3CDZUnsMptdim3RwslBbiB
VLwUEY9gE2J1GXlo3+h6uDuI6bNrKyzk5LRCv3/SdQVEl4hcA4BVj1Xyh4K2owEjJb5FeGOApmEf
p2KfJXwHqsR8UkLWv4Wtb8Q8h2p0ENQeEw68JoPi2JW8ubxUfir4i6B3UilrYC7kGQ8XISRF6IXK
BpV8R5+1+VFqcNYjeIqtx2tIdR+f8ya6favOnU9E6R8b+3vO+FxfB7guxJXid56uObscW7FKpVLX
B9xaiGv45xhgQnEWeNoBKVEJLtqS/OftpltgkrODiCnahE6tmOFs60eGrX+cdkgYYRvjh4LvDO5x
cvTpx7cg6sIkdR5kewu6WJjGsa9jl05FatOAIB3bGjLGQzAT9xO2phHjYqYnp7EguABAgTIYMvFs
miy1cboGqFfmbxTIMBS7Yk/xvI/hPVXJngNX49nOeQklntdaTpt5agAirGn76QGLOI/1Q31GFHls
faQziGTSYtGCCawekKOLyjM5b+3APHbH5BDN8S1gD9q3VafXPP+rCkDA2ukQlydUFGxrpG3Ss7Jy
h/ltCI842uxqo3dDrQK6ZSgQSjuUxIaGy957sK3cz/bRy+mdP21EJIlxraQMcKvp86J/JFrRXnCH
1Evq1YcngKYefl1yN0gM9g1kcWGx7lByiMgAaZjOFAKyZHDW5r1qsp1QVUAzBZ1SAAt/dvdnR9r+
qELiDI5nvEdtn1RQ/UEZgll7PECqpu/mpGLveEHDQZp8kP71oD8I4RUJYXtx3DLFApUVeulovSLY
t49H0SSEqhtk3rG2F5KVzYLps2dJ00w443wtRYP17FjYB1lED2qIkvjSD+nrh+Vndidh6R+YGja+
bc3REwcNdLVHOI+lwLKZoeTjNCn63IM9UiLAWDQzKHKoiuuHLSjJqQoAo6V5RAlAKHYm9F2u8Yc8
LYbZS25IetVmXl/O/0zgkj5XaGPjOkCGyJMTrmfRio5h9CxEuZ85nGSoAr2ROvMbWlZT2DkEY3d8
0xXgQux3fSyWWpj3KFCCShH3Yh8FCynn/6E5GDzwF0GcpKr/X03/m4eCzEi8/V48HGsntAtyADFR
AED8AduJsXpg4S8BPs41x5Q+uOXYAbuapCsup9waWRxMD0SxgNuEGkHdh179+o3J+XP7g3wz6oFs
xIJ1BQny3+fpep9rsEVMUABlSBZ+x25N5bd8yb71P3BHetAGmba0xU1OZAM/FePFRs8BvDKdLQ5o
BiAoKxmDYqN7pVr8RAMk5eMfncktdUJyTnv5Gq6gnc5zGGDk6zk8lEk2577wNBhQ6jzK5iCf7TCD
6c3kdNnxAlNCHhzgeBw5tXjOo8vuWH7nJMNbc1h78Tzt0eqD1/W0dZZwEreHE08iptVw/82QRo3z
T+U+aReg2uW+tppneHS4ei1OfPDovSEnSAce86BH0f6tKTpMlMsQJF4N65VGDgr4iBJcf9L56fAB
WSaBDcvlHQ9gX0exwfPSOafE+qRdVL2WZAsCAvARa4++pS2kLoJr72nZLe6QjcY1ny2C4IdJMNTe
Inr8aU44iZEFTgv5CUWFXUd1DowS3DByJANALm3zx8yxVtABF2VAlwSYeh/+zegybEXOfadtXn0T
aorSyM/BJWnlZokuEq/bi907QcAkO5FcOCazSxRqBBHvQsNrD22iN/tKG9+WeliB+HJZl5DlAHkD
HTwip/UnA5EROwX0jvzAv12AoBJrCNa0C8kdXKMcPefAiNUO5Q/ZMPyZPivZeHCkNjEM0dihw+kg
yy+b5B9UyFGCBlZhMpxdTLJNRmWE48nWbA0fkycify8CE9jx1TLuMF8HgqacBgwDluQ5oJuMHRnA
XIWwyJVnvcIVYTVChfdq7+Uae2tq+SivYNu7/JcNmvt2PIzhGdr3pbaWtRvPkcHBFrNqfYGX0sFg
xfAZVa9pRwCZR2nVMxe6L7/R7OF9/M4AA/R7tbVZeqPl5OREAbXUyj4NktWLBMbeQxueQpBbIgGo
zEWFk608cTgvuzmrW3axf0WulHf0IUcMBIgvUVzQp53Zx8ct4QQfe6lof88gpNfAZ1W8CLGdW0DJ
z8HsiQezeEp+d7h7TfD9u/sZVTRSvSlc45q4rTB6OQT9KoqxnU49Fpd1cmJOX1yRKSb1FsCLcTq4
xWaP5vl5PZan3IMTdcVAnlnypvA/8Zwl31ucHoM+6cRiP+Mz4U+6vHTWHpahFDQueCLn2r8AHGHr
nM4gSd3GUs7hicPjLAZXXriKHoxLYH/LaUllXZwyn9t0inV+fKpPzt2Tfd+eRrN6Lze3IPYhaDCA
GtnqEhMggzFhvqkYAXkxA1xxBewRR4KLDxe3RbABkIb2PL2C3PxnDwzGq2H/8ihkj7A5o4/HZobT
F+eQUNsaP5bZshPmpC5C6RD0A9kfPr4eQsem7iblGOv3NIBpwCX5Fkp6Yosqp3ixhGihpmzMN5pn
xHxi4Z6DEkNy25bYCrB5dcc2A9P1pAwGKaWxx3GQfhBfQ08la3iRMjWdgtyA7IYKmGRJkoVQSsOi
C7jaClmJa8jQbILLnLV7lClapdu1T3NmuwyeWEuMELxNpD7m6bzLZ+jaxl52QGf9BoukEWtSDK4/
oJOUmZps1xd8JrjfsqURZPHQS8vhNtG5Ld36qzvnzeAcOtxz/y7eEd93IhVl4J4kpC51YtVQ76DY
0bzswrp1kPRwkG/+BovkcEGJrBOYVf0n1RRC818IItMLFA0aZLnM4uHyiVAUBCCPyXBp8ugBu/CR
BSCuMQrynQaSmKtHszCRtcW1bApVXtwes4MIg6jBhs2AXt5ZQbkJxhM3UA8sL0KXWE7UUoJFN9F0
J1jhI0YUdDgaaMTLbm2SP4sPwpzh9jeAZy1vGMDGO31QLaIwBkGfJ7/7Vo/Wdcmm0SfgPYcnVAUQ
uSCr5iyQ/ULiRR4Gag+y/qsQ5FPQZz7WsJJMktBcqtNSYqe6sKe42CImr0Op3wHBn78ncRsWjDrn
akjCIZnItZcPHksqmGuElDxxpg+WXgtKi9hE+e3Ze+j4rmuAMjFmVWP5G97X87IeGZ0m2HMAvs1z
rLDF5cTP9WJnKwZdo4UX7nif20prtEZU9B5LNRlSqASIhDyMkf1+J+ibCStO/lb0ePctECgLLPkB
PV0zp3XQ5OJ/d0y+pGOoR1Mzo9BYqhhgjTjhrWSHsCExIvumbHWXUGC+iZlTfLySfzvnLYehQXIr
RgaqdgXb2rkfTdQa6fbEXGCg1xKwt01HH8qTHqpYVwm2wPqlVH7qEQP6e8wGprgzQxkdZN//kFtj
HQA5sWKG/V7LccQexb0T2/lKbsRef2HIXrYrthKLNkwHX499W1KI96Qsqk/hwaWIfDi3oxgeI8Yy
3oFB3QLfUOx55GvF9WHb9bEJHiRRwn2xtw81mdzZ1xwYcQPiz0NK4QsPjM0mRudgYvDbQ+r+9mfK
pDP+2Ny8AqE3EfeqB4/Li8uQiaH4HXjpIx6fN2jdjIc8bp/8aIAVDCAuUcIG2oUNRQVU0u2ItJp4
AGW3naQ31xUypXTirCxSBbvqn2egyMPnENYSSHEB0xpI+UZTD3sI4Yo+LGZwacBgog7+o+wYuxVV
UehOCQixVCIrslDQ4JOr99u0djcBj5uV/ZjSy58G6HwNgMWADWS3ezszkOPK78Q+vaabEwH+UFME
KyF/jfmb/F3q6lKCJA6eSNDM5epfACo6Ydt7srOlFnvnJ0IdSqbE/FCchcNjgCt8kRCgCP4KsC8H
9M9i0KnrorlF7RSVCs6AxnGQfWjJEnGfwo99Cq9jsUwUY782SxBzricXELxcyGmZL4UnhpSQtLpX
/EIvHkpUdnHasM7QjgOM0BntQSoSxtOGS9iJj5W/4tn70mV7Xr3fTr6Dz2na10xiMe7+e8K9xGun
rDz0i0ZSsb/2mcLLz7IC6Ggmo4wG4oFJkeMBX97rlo826ACGp0tdSHaWwRKKc1ZKU3dk74kvYNm4
9220l6362t5+6E4m5ics02xzSflJ0RnW5l6SD0l6I6lO7NB6rLJJ8iKArZV2guGHqZE/M5zXxRBj
NqfktXhP4jVMM+qAdPfzjCuDuHmQFs+aSK9EEJuHmac7luMuRjGupu4hgiGRI+3zNxJHxDawPvKd
djAEeaei1hnwBUk3+K30qOMGIMeOMUP0sBPWUhOjaZ2pRw55LVM4na8an6geq8TFU03pVOUx8bZP
7pOq6Fyi23HMlO9hp/RO3uuBKAudmyc8l0beJ95V0up8Qb0NQQRabflrgd0iktUBj2Tghsgi4Cxo
0eTV8vZ0ZLIraM1GYWaBN/gVf3XCbTLdSN3/OCBlUn5yKnqFOZ4WfOBnUkfFfoYCH0UiA/31Y1Ll
xN3iLvrihMUVwySmBcnJYjw0jaalvZXapMTgkOLtfMnktmVLIuTbDw7eM4+PnrGmJ9VBuUu4jo2h
RFFibT9f5OVMJwitTr1HL6Goj8dgdO6T/gH7ORCDTG94eCa2jsny3tDWx9a0dNNevaZZ9M6BOmvY
aqMuC4yDKLFScnjWnb2t1/U6LsGGic2QK5Flx1KDv1Ly/zcccnOZOV8DBqUkXPGcCTrOpsTyk1cB
xTrWVAcPIX7JODOSuAFRTFqtMuo4MEFw2vtLL2G27Kw95TfcAm/9fyP+Jl48nQcvN/+a6Vf4VBjZ
sQSYRILsuQH4D3gSrOCjGPZsfWLmKpExOi5rq7Jf4a1kRgp3L/EqSAWZOpluUxfOZ373M+Mne4Uk
pQUqrgalGbSoyUpxsvBMWfKgvwB8BT/Yd+6ORfH7eLdWOh2pZF8DtEOczqEADYB+UwL7kcW5JYbU
jhdCIe0c7v2UqkkUxEPipMS7rSrq/ruTX9IJgh4jQGeK2q4y6ZBxkzFzDsErfQb8Ir2nuir1tQla
I6hbYY47vQxc8AxJ1UTv00VhQOWrRo3p4PZsLPeNmCI02YZbVICr1k8Z1GWvzcxRJhAx1e4NbxJk
GfANg2+wVjWkTp0mEAKwMsbUKaibP5D3cNoguaCrQ8bliM+wnw/8gPzIf19n8WXZ4FSg8uIj+O5U
/RiHJHZUWSngWMSp8MG4VaS+P5G3pwnrB0DnW9vHUgcpVi/yHgpRjCigbQtYzq/HFQsFkpyAFBYs
ZDJW1hBTtkjR38Q2lN5ZgCT+RwPYI538q7sngUyl1ZSgNzqSJCjh1/3rklXNhpLYsUHVvP4G2VRR
qK8XbG8ZXyOxEeiJa/rGWqIFNha2r5NhCCDxI/NZLSRAyphgTlVTIm3S2Zt/XlB0ERNTdjAIF5Hf
OSn0Qy/AZ4BKYDXYj1AODX+fbfCyTV8iNImuT0gOYEPYmSss8V5MLq0GMpdNotWaFkMxMUTjnAim
VeI4ZfkI98gMTg2LCqypqkWLgEL6NoGG6HvkFTKyXaIpYhQ22Tc94v0llCOEntL+/u+UKqgGkAJE
gehrk4j0+C1V8pWZcEy0f8ExhBARYHlcRm5M7oyj7Hj1gFBSuBzphktKRwYfTSbxoUnApGgkUlHl
MXTu4fM3wvm0L3tMuKh+TjGnHZSEiT7l2jYDQu3XXxfEHxtJd/8XXcRkpjPWEd3HmofSOK3utGIi
NYqgMaQIpDMZfC7QJIPYvirgF4XESQ631OFCYFk5fzSqrqD20EOAIlD754uIw6C+fXWzcarwOKgp
Coi2mNFuT47A+Yv3QcwbmBBXJOAgt5sBnmKkpQ2k08dmc2tAicgv5Wm6+LZuH6lOnvLmsPR2Og3Q
u4kpiy23HYZrX119Qa9ncegYNEnYVjJlilrc9JAieMPvfrkXipDcWKC6FeIwS/xz49KjV+T0bcp8
dTy4KJc1sBUd4/G6I2sObTS0MRm1gVPSUPmBIXpXEVYCnVEKddylAnlsyKSqTZXp5KQnF3Q0B1hY
0836cT+L55gGFBgYzI6HyXrZVeM2g4gzPeiyX1kHEOXfdLaKXhjKHiVoUcdBBx09BAYwAsewlvFH
kEOwlbnbLe0WsPm84xE8ZAY5stsxlo0jPbi8osnuYY4BZgH6AfgFGt109xEeUpftugiOIdQrynkU
R5Pw/JdMUetCaa5C0RABPSYdXvxq0cCv4nExEUAf+yqZZZTDCOk3OZBPTjOJd2722oaX0O1Jxwhk
NAJNgtr15WAuaZ4t0BjLFykkpxixDdoYbRqB4Mk8RSdUaqUEKO6TwgmN9aKhbzWCBMFo1OboiEno
UJQWvdPoRDS+r+DsnJwunC5KuLQff2jahA7SpA7VVLXm6cSGlI2aXpy53WZw/yDbFlBFZH694Z7g
o5BTtJE7VDrsjIbXIeJHVeNO/3bQARK4ocjq0uzJe0vrBrSAs8/IN+aNJJwompIltvrODDyYaAjN
0OVnxy+047pT4+82a6yueGyw98I/dbwMrZYOa82tuf8YenBbEAgiPZopSbwrdUUq1/L1nMZd74FU
Qb3IU+/dDJj1hJjlshExssJZw7KJ3Af1ijvSel65v9+gH7RmtL7OrNmZkpQVmHNzwLnm68KEYt48
h6iBPlSakNWasyur+xJkNAYPmnCJzMFdWTM6Z7gSRQ4P4jys5XIzNa1/HZiz2nmxy4iFxiaFvLG+
v87NbpCy4sgb9q8BpN90SztaNPmMreACgrUrcWYHCmsTY5jRHe2dMgWLYN8dGsN62p7TbPb7xjuV
lEZuI6vkBjgJM6II/aHe7G6sOob1LIIQaY5+cHfC2p6FAVaJq+/y5Ru7hjPJiEOMEwH0YrEgyl3k
4WLrjBzHHVXuKHRHH2c0Gm1GIwJsXjNznNmCX5xR6ATT5bTfV4cptf4D/w5vO+hPp0oF6uDwJQjU
VIXBNOAXh18p1UyDYHYEeZnyoKOGnhouVb+w1UE5ygk8z0vtoaKlrnCWhaMgYfQ5dr/rctCzQ90x
4A366181VMsltJLCCS72Ydk/LKlHHjgOx0LUgbcVUuD0YHEW00MgL1ZLDjTtH/pyWojFBWvFiS4C
VXoqWPJjX6jJBzXF3U15DhJ08sO0D6zi9I/BUR1PKphxlg2+BYFznFEiOi64JFxZrDd+dJEitbfg
rzfnMAuoPIFDwX70EE92U8VTv+7tmLhHInSMbum/fAezjEjdDIEwcQHy2qlQHtAhotlOYnv5X1iN
U6HOTYXnOJtxt2a879vmojtcgKUKOOY7AHdCvS7cij8ehfS4ORxXymWBciaubQtkMtps3E3Lcd3N
pnIdQg93MBi4TYXXw8CPuLE2Xp24+m6POGFXYhGJREYb17U3zwEvdwGeC2VvrjjjAcUNw17Zvu/b
aPFtNjebf4QbL57mFsTaPhodtvutighm+rIHTzVwK3fAGnO2ub3gks+QNTxG3W36G8Nd9RuGM24P
yvn1wEDRoH1yx51tNddfwS3qlfMuP+eHN5ZAsmWiuFefyujlFxMbRgNzFBFwAlP/g6Y/PjEYYSSj
P/rZgtr7x7QzPG0H6GJVt5BCn9fxsbWj6rkTBKKSUkRNPA3AlyLHYDd+WyFIKP03uM/gNtK8j/vs
XaCnbcul3kWUMp2ThozpgRgbsfvc13uJ6SCDZXZ3Vqxb08uAYpKkEc01jfvkuFemf5QgJfvnmnDQ
as31YbNXb8675gZDfzWndHL5tKiPTwvMqkdZyf8QNI9BnMLuXvMu86fOMRPy2Vi1T0vRMxforLWM
KDRs9TCl+pQwlLrjdftkoUE6eQ+s6SesPcoPVJQeA+tRU2CCse/FE+JTJojfRtX0NCDfGpNCMQng
eFpEs2TUDpsa8+OCj9lv0jFCnvUukA+zC1KJY4qYbKI+ibOyfs+ETn3m8Uwa25xSLyEe7hiTBwCY
KatJ2/HFvzH/BQDh7j5h0uoIm9LgqfhhX1CPomh7lX/t3xZ6I13PJJ2BLEZadRPFhzJVBUY0s1tb
TVPltkHZe29uGyFqx1RSuhA1IQLnijJq0UamVHUN9wPgavlFolJ00fg3t7iDT6ojqV94WuzmIGqU
4QhYDkiAIK+IoF4BN4HmIsA03Dn8E6C3A5HGGTpZSxRiCFiQ+aW9GJYWRCFqFWRUJUyBc+a3t4QH
CGQQt9WwqKCsG5S2k0VuKGQ6qce4zcnHb/lMkDoa84YzzPvd+cXxzcXLnkz8nIFSTt71TmiPQnOI
6Wi3rV1Cgzx5A5EZQRi0PDTMCvtdOeQtphGYNJlqvraYk6FkVBjKUYRTrdskcU6l0S3ds5o/T4q9
sw+1OQSnQB2G8cIcAd70X1nY/nkaqsi8T8spycUkSPrldQYD+aCVN1V1eOZOOX77UeWkiEyeZq/c
NShqomNDDNSDt39GkQaenAKsMoiaSLNIG4neDadLlzjVuBcyBn67hgaVQnoef6h4U/SwnGr+Ipn/
A87rMASw5dZcLYpeZxWRX7dgHKEGyAJgUodjUmMTZSK0fNWNcsPbk5hHXffvm6pSpnJ7pqa64DJt
12SanoVgA0xdu6axZGkG+cvRT0q+0tDsdsmEHmO6Lzo1qsMkQ0xfm2S0P0xPIYe/jgH9uRY1sfns
MtQm2qE5q36uqw7nSeQ0a/2AgkVBjk6vpZJZ1X8sEHZIZgZkR83LuSydYRsso60MlPDuvUvNFCQ/
QtYVDP2vS9ULxk/8V57nrdWNIRK7ai5tfOvk0ExVJ7eJqx6c/dVmyw15QjrsbEqT6tgzsxOCX7Ap
U7VhZ8EIzewHjT+DG91FbyiDSGzbxtu+784rinUknxDZlwJEQyqk6EIWBtaaQPOVbQLRW/OeJdIq
Lvaqxawkh6YsAAIz9zoN78NQ85gk3o9rr02tG0ZamO07uqKY27YQgECUj4guuNy9duFVBPUg39Qw
KX5ndmNqktRSi10XXps2DJIv6r5ksKPO/L1Jjo+9BS30GM8b09OkwwTUfEH1QQMPJc0idL26ROXn
mnDZQQ+6NEeE/4grXR5K1G1a792t6RoUOQs3JnvcvufPyXsMJkig/vFa24TMhxwE12A5p5MruQmb
vEQ3w3sRI7I8NOSHek9qsh3vrocP8P3HJGsMSVvM2q5u/vXjojTzufnVJShqZo4cHgVGkoDwEtQv
P6tH73WVe08q1HSgE7DnnobSSeE3c4X7lfBdJOubtILVnLJX/bxoTRm81w1KqwicXBVIdwcV1hhy
t3f+qAwheATaCH9LFV/dLrUD5LSwvQjTEIEyF9HwHtwYw2vTdhurjnSVfEhFPvb1cN8AYl/aoxSb
SWWjx6p53d3HmRurnu/gidQtYOJ7fv783M7z6gzITqrAXKOyF5W9N/Kz2L6POjOp70b//lCnXhsH
DS2IClc3vVetOifVztxW5r7e+27Db5ZTy/lk4X2nM2Fj8epj16nsx8iDRM6ZewgjvxF0W172nqKy
EZGGDw1jxZs92NuJR06jIRyCBMIEtUQrU8YXz7nrwbXrWWmPtzDv/gmcy1I6KiFw2M+KrXOCQZl5
EXxSzcXiNUav1XWXLI1x2zePzcHtpxU+5q+fjsxMG3a9ihbNRTF7HiK8I/Xh3PkAHg+gE3S6kLxF
JwzRXDRcyZ4R8zynjLQg8DHWxfgBX2Vyj732Ryy8GZ77bKL7EhGiCDYE1Z6nB1HEapPYu4+qf5rn
Tzw1Y6jHj7UO3Pge0MIWalBOunaNbh86eQNkje7Lj3OZf1FKPFrriLAmQwGPn2V3DVlgQvPaVBtb
kENe6PQsORvEiUr4Gtvny33MW0tyRGC6/IlAUf1yo30NVIhM2BJ1zhOjOxG5RzKFflbTpnTNEMlB
GaKw2liAje7d67a5786iAFZAqKFaOrsFt6C57s7MX2OMT74HZxj38w7DDOSau02EIyJ1M8ZnOCxv
u9clt0B6dVHunn+X8D67zm761nTjxfONV2m43CnjhDIN6kOIVX8XgaE0LvYA9gAUg1fqJs3hpfZS
OiehEqBUZKJBa+uwEih1ZQRFbBnER3vALKTHCLrqOKK2ugLAZAFJ9d23DL7I3Iauff57UDyS/tX7
H1ISr+mbng/7/VRdKj0Ae4BzXad1CQB4SeK3zzkSZiaR0d3RFwlJo4luA6l+9+UmlqNxk0pRXn0f
SjCeSiU0Kyw7V89CKU9jpCBTy92LGVxz70P17up+UKHrPpS1OC0ei1axOIcdorF+mTMarcjXjdRt
/aZt3AvdipS1XXDgDKBX9xvD4luRk4oK5mn4qFdaixjp7JxMi0ZLs7m+vwmiRpie+gqZufbKS8hX
PfWvpjp3gVF75lAUrSqQL1MZzHpvhhVyy3e/GzR80K3EQ/SYJJwmUEgp247bHEQDmCpI+DDThtI5
Y0EhPFHZK9+HYtCOjuXyMbxTOYRkM8+om3Jw1AYhd8KVJm1H3IpLC4eSMkLbuae9BO49bUz95phi
UGPRWb8Y6BX9fA5QONEUqohUEgdWPh03Vxg0CfdV5okXKCW9fXJqHVpBiyGOwtlGrrTR74TasEsh
+2DyF/Bauj5o3SGUfNCXYzK5CfFYM5SQ7A/sJUeSH08KGh3biTVqRCB41RmOlKGp/CebAY/lv8FM
JIBJz6huwzTXUtucmJMGwaZDPAZ40olts7fso0Zre7SJpIvTn+C6KAE13MaoQWbx6l+GVfADB3hM
7TCh5vX3QAEt2EmH4g5i/nNUDYrl200Ow2FmX3ulJ0ztHgwTqtW2CGPUbjq69WLNv/eEiS2U03Mv
3j7dFNbPVWnETsR1zJ6IEMt7ehX1wjl4uPr4P/Ew4T3xrsDNVCyV0Zt31Io2SVgireDt/UXwwYTn
CK0e9iCeHw5GPP5MKFm59CZPmDEc1PS9nf2DUB1oYFVn1gdFfEgaLwVd3e36Xg1Vl+b+Hopu1Buv
vaNu/xIJ+jAIaV6Rkua1Rw3JS/0zLQfQHShO/j2pWNKwQEPD+vfqabTT/3JKvPpE09LFR68hYBn0
6ATj1RrJegaUafiEIQoyPuSRjrNOvCHx79t9DaDOuCePUan914A5OD7t2eHxCYJKTzydbpglPmd/
GKPp8/QRHnVv49d5WqBxypWe5XxGRs7E7s2jG7aj+AXZl9esS1nlrwISKgBXGG8E2nXyc4qeGRPi
wxzT2rRbu3fLj6dWHpgZice69bJpc4AMQvrdmJAIMGF8B5i1SxrXwYnIv6QJoklFyblEf7r/51b2
HoFlCqx/kM6A6Eh4QXZcmGmUUD1C7m+J1syhiI+5Iva8pFz8S/+xO4jdPdi7P9pc3cTNneuwD1E5
PFL/83OfgDgQQgn9O1LhE0i7DxqujhFgPAVNsAKakLyGArhJ3MMCPwNuIe2EZ0p6Z3c0PTb7zExl
GfRlfSD5ZJ/9/h2LoU/OPrdq+CD3RskUJOEuebqziNDjd1dJ4NKHbUN6uvpkfDM2/7cxUXoMhRXk
IwnqwG8ikOfTSVmNbNJ2bj4ZM2uKwmSojcou4NaZ/FayAfuSYHxamwr8/SyATJv+G+Z//d7+mBXJ
DAGGsg2AOn5b7tXeEIsygVtDKj0jQKQGhLYifZ8IO8apazAet71hzPD4BFsFJqzlRyxeCGK+MY8G
l2HsNpxN7d37FK3n2LE4Y8IWupROdHgF9535c/qLHwwrsi28lKJuD3GAOrPbneQ7upwXBCQ4OkRF
LrAJoDtDAlvcqAVyfSnGwqivXUioivwlaPWlYaDdpztgdppex9kfmBwkIdqvs9/nohg+pvWwmmXT
ebJukSdEE6wJldG2A5ggQzy+dYHuLv+FKw25gbbRLkL2vkZjC8wD6GEPF7gZfJnxvlYcFPjhh2/S
gw5Lnn7TwCKRhq0/SBYtRrQ3Bszg/TFG6e7RZ4Rdn9Jg+9D80X7qHxDOeJVYgFwY88XZgMecAAy/
e0wMIlx72DjQeqZRAMWQfiVJkQyFftzeEjeZzPkzdtSKCwqsEAcYKYugPKQElvPHfhxe1x56lBdq
jj8MPQkQqIEcYQutDVuKj/v7O7m7brTT25s8fOoT5j+V6f5SHw0Er7tvLhmim/cwqlkdFOYvQNZV
m14gzKKGFFkIimmB6QHjSd07CWEIGxINALeLAjPBM2RTISZK+UxjrEOa2Kh8Mn/eb0+y16gktFnU
K0IGLnKirVvd2ad58bL094YHaSRXZLcm0ROopGRsOJMkka7RyVY+5aagHLsymnb1R90g2lV/LbiL
v93PgJtjUs82RU8fncQm4SKAB2H9vgAnOE3P/RbEgzSIk/7l00+aYB6KwAJxWAonSMBn9E3rjAb1
XinzJr0s8VMAXmTbIfNQGk38quO1j7fMLwwne9LC4qGRiWwk4Ad1bwQoNVIAl1JBCamIS92x625w
MSmgP5EGpxrqtuIpiZ7Z8olMC66KFlqpW0fDd/JjwEODmMD+hs5b2MQscaKetInsyVZe7nkLpxFa
Utrt3ZZnwAf4yBCZUMlYazPcv9bT2AHLpwcflDgOhC1pbcym3xKQhKFjQUx1D/oGnXYESL9dbBhc
mCNBU2fw3nTnrVF7eD62f08nCs5RkCwfDRTknRfUAuLpN9p4aPe5dzAaOoS2lz2+8QyoR7mKsjtN
OjCeMoX8SRNWGcXmtmPO25OTzoRy53N2gc61GvhBJf/j6LyWE+eWKPxEqlKWuAVFRI7GNxTYGCVQ
Dujp59NU/eUzx4EgtvbuXr1C7BZnBVeP2CVR5421qg4UODW/qLyp6Wn6gPV6rCG2bPgaIwPJRW7V
lgekk0sJxfgXohOAsuELx5sOBR0tOfrDW3N7Ix9W9qMK8BQezGXUEORgaxyfTPwwf8JrcCXvnqs3
9TNST1CCUXIyOi0ypqFFq/E4nL9r4oZmL8wfDYdTaUAIYZ4qWE2mQz0kK5xYlgSFED2mgfBpzAXi
tn1FDvIJ7NWftH4gq8fhVK8UtE70uhJJ2YU3bO5Yg5wllfE1z/q/IoDG9ATT8cruEXU7KhPz+xXI
O+EApdAhpn7PS+Y1ijvjt0HLdsYKRkZUhw58wbiI7frDIU3bg81e7Vep9bmOe88hRaJiXd+XK+hp
3q8ZWDE1LHBmELYqAm6RjzKVkC8WTnapYKEDVSYT7ylNbCNCWxbuowHyZ3fu8Q9NNxG89FBWvLgv
g2sGdCidJyfxwMDavt1Gig6SjP2AqH2kT4NIH2GYWCAZMH4Umz2Hb8Ve9Qs/DQ7gOP3OnG7d7o58
/8V8NnE4J6XZdHGOZhu3nbnRzHWxGpxBJagpVTabzeJs2/bqBpF0/NVj6w6u4cY1XK90LVSW9t7p
bx9D78njqp+U6lZi3iktYCfRQGY22S4f7ab1FxInXRlBmbZNJpu0J6DdkRHif7ySTHiSCmhs9/Vk
rhdBPpknxOz8posCx/rUbpf49THH1HDfAuUaXPyAsbYe92SUOzppGTM9ZzhoMSXVMOtIbJoZvokV
OqlYGtLi5yyCg6N54JbMdhmj46rPL0AEYh5E3aw8lIcGhgZJF7cVGWifWoEpujtWDBzC0IaQx8AH
eTI7BtNxRmroOGdvGRCNv4lqjK2Y0gOm0Z6ZzjgK37/JbcrHYFSudOawW/LsVE/M681pjUMru8Dj
RY1ZWOHHI0qI3g5kh3EqWfAEpJsYgPGY9GUQSSkMfmJUrCUkIY37Dr/n2z4cXyx7H7YKDja8JHjU
uNLhZENl3NjVL9mPkuRPhnHWrDMKjsDoaZ77W796Xdg+afVafDsRY/LVN712F44TzRntM39ElQEt
/umymzLqxfbgCVGIwoyhNdpDuEuVHwE24RqTuXgCY+Fbw0Vn1F1ZgOL89/ylcWVnZkdOTUulOMwD
Hay3ct7S8tniZzqlNadHT1ca8DOsiVvzmkXlEmCb74p42ezeA13+JJzpX+UNpPt1QVOSAvehwH1C
zfUH0U+bBY+n1vPLh75UD0pIepWXayAmfH76WTpenfJcXUatDGCAOQtfpHEAI+UgRYRYkf4xB1dQ
/pLfyZyrX9dO+XR40ZM5gDq3D0AH8HTtRQ+SWFxeQEx6+ECwIN636/Z7cqo2JC5c2SrX8FaZbHTc
gFQt42ohU5QTE88hYkNfPo3c9LPF2wA7YpwsKNiIXpvmy/qo07Gsr7uKnOb9mxyxeknOYM3kF9Xb
soJm+z9Rre9HVVYzTqp9rLXB5ik5wGrYXQrc1RhfY/T+wNByNdjF5kZOKLDAyIP7nMd6PVur5/fc
OIUBUAsLZ+RccIq8twQzQHx7RD+TR684yiP5CplQiHbxm344u5+NBxEAnGCAMHPLfkGESD0gc6E+
lavOwjTrvRPm7ardKqdmkW3Ye6FFQvv8hZAAaKGcOLzpusO3pfxBg8jamYHJR41V9iwuViqnrDzt
oeHAEx/plfA8Qd3p41ll2aHFT/waRA77geJDOimXIzeRZh0+HaK//tgzIRmA9lYTwyLU/GUXvkY2
lrjJYQ1gu9IsyuLEOuWZS5Y1eEbJwItmv+SBuDMat1mgFGJuBHpAe1sR14xe6GVN0v0TB81rZYfh
UuZg+WiY6C75YaSNvwlJqc+CrvKAsN5v+4mlydMduqNmWDyURDoUxQCv5OkS1SmWlkpO/LBilYo1
mZ/jO66BLV6grGxO47OHzY6HDRnSN7jlu6/SEj5roQTGP6R8HyEInscf0MYjvzNAkfqqDO+D703i
VR8HQt1/UUVtWBF2JXTQaL9etlYtIPzxw1TYUNDwoObTUrTg/ZlKyHcxhglnueheRbSSBa7kjCqg
+7PRUMRSJmAhABcNDw+w0djCzVnWZtf3ou0X5nsh8iN2Jegq0PMbT+zcieJS5/J/hZfXXD2UkiMf
GhkA/FY49MoM4nYZzoC+Clh2hd9HvlhYyneV8hMP9oidlkE+esOx3bzNQ6otRdVKIc5ps3ECidEY
bDqk6dgUMbTEOAqPKKjPHjbEGpMQRpvw+t8ADW6ktYEWyH7uNdYwpMv6JIHQ0/DtSsZVJPXVi4GX
lCPBU2tH0eYoYHRYJDFbdFv9NeFP0810rMtpgD8A/EF9DSRcfyimMD1AmZlsX3DP9uGakVQIbXbN
1fUQNY/eGwJGH8+lmnOSo4jlRAUHhksdUxFv6w3zKnXz3CrYLhWP55KJMTY0t2E5cp6GozR+gwaL
jXEyf/7mNxj5DBcX+s+Lomf0huO4mdAGYwwEp4kgvQVrMl317vMn/ya4hGHXxAMjQOaMp4MfLg2c
KaATnf/KpRoQL8gcgfOPY5WzJZ+HivvesYuD52If+VfOKceq17StSZYadalq6hbq2pCDKt1LyBCh
2ZU7HQHIczpI1GXrEPsCXKZMewzTJeSLtE34P3RSvdfRI7JruSE0Lzh2im908yvMZFQTDGZAwuIf
HI4Ivq4ih7/mYbrW8ch4Hjc/iMGEZYLTM8ODvThg/zImI2WETn9+e0q02FHCOXuXiB3hoK9k3SXQ
FY1njoEtaD8K0gnOEgG7+hN4hZCSq/sBzMThkw0bNTqO2rUnTnyNQ41NycQGiG6DnNjhG8pSa9ok
zZIeuSemSdE3V9Xv33eqCUoP6ghDHbmHtHvDBKPcMZWiRA7zPxCDZ7vC0UTXnM7Z5GB/YbPPmcYz
4F2PUpGDlG8iRuzQSYD18hYYE0MDJpXLRYzyZhQwjDbkFf0wamNGhEjN9EM1HwwXNk0PlAJxFquT
2CtpXhmbAFhQ9tAOKN+l8zyrOwO0z/nAKXeGwk+hC9auURElNC3imc6gj0wlvJPZoVHodvNXNn/l
RBEwT2SntLJmI19JlSOCng4VrqylUaBfOV1/E84qJyUd6jofHTMrVyjXZRTwqDyeyJgCxwWshRh2
XImExCkHsVDvFvda8IyYys2iClZUinOHWFyx2YhnPlmi1KFKQnMDgYjx0B1XAutBzceVlZt2hhc/
+er5nJQsmYVQkYg8BymItXEyLfWH63OMjBdil9jxsh9Dw1mG+TJmOI35HgB3f+G1MMsulzJZqz6h
0z3D93QVTuyadaoeX7rLTcEfcrCzcmnrP0jAlu2R/+FWYWWVzKn7/9/9pu7k11JcRzvnRd0A032Y
K8oYqzP+Gxsw/iGBmThVtyKnA+CArxzafGVFEp1Cvgg0Qk5slmnLf6It6qdWncO1FLNvxJP8QsGZ
S2hNNBuXFeA9/A+KJiQQCBaAa/hVOmZWHScyS477mBPxNc51VMqrYboiL4QBH3O9XGKnncWSx+Cv
ejmsPW6CrHUNwWbt97Bv0Qgz8vsErRGUzYISjwlohXPaS+XSWZNhzanGwUkuVFX5DHzQEivgm5Wf
kn+m7SAWaINHT8w/VBNe6xdqXo2KFkuLnBVPno6NkF9eMSH+NF4Dtsusjh9+GGljIH9G/tcwlDYs
jq9Q3saww/GqxBYwdTiyODiQAsGvqDhBXnb7/1HNcNrDm31RbUI05N4TXE6DT+dy5HAOgdPzVShX
ZuXCEmQmrHxgRrvct1x1LrDC3KydccvFyUoQAyUKak64fkH/xmIfhOmTvhIF7pWlZI/3RObBIKRr
xmq8u4O+j/ts5uQy1L8pKBRQCpGL/KMaLBZ4hjqc8cUaZ+9QsyLZTmWHW5t02pBhBNJDjiLVEpg2
sg2y/CXGzDNUaOTmvl93zifCnflNAXIIXn/Y1Zs2z12dZYxLMqs5f+48LRRR0NgP5Gs4mANm3NP0
0U3HEdBnXj+6e04iZOZxZ4yvXABGm/LrbKOFbP+xuRIvhxjOhIJC8LoQgOmyqOGHY97ckYs+U8/g
cKhhWdIFm9OYfsljwRwlLhb0B2JH7pAoTaR6dX8nqwZxJFRrmB7cq3DjL/TksU73Pk6mxuhqKM2l
CyEY3JcJVkm6J4cDtednTqY7Cn3C0UzVFysWPDsPfqhLmKRcPV4qGg/1Tr/G0cLXhsjd3Glzhyo7
Ei2FM+QsQziEdGqZd/Wsn7nVTf78OZOw6UGYdR4oKY+0lESLAoVVLB4QNZTMiSUd93FvRyUWXc7w
uJ4j3B1501/ag7sVAvC7t18/A2zKOfda9MXqobplyy97u9lTH39RhvcU0iIU8GZPf8lO3n4LHFxY
VAE1c7KXOPXR8+HQRyrOuKNM9JF0y2saeVdnri7fAEbrcQiCEUAGgWyzPnlgs6BLtV7NvvyGq8u+
U615jHJChbflK1lg/HG3T5lmTU4a8qv/xzuj/19quAdk2utZRWt8XUgPrZhSpvffBELSO7x+isIS
F+0uATT9jT3ItgB27F68eq4ABxsZayRIqp2Tf5bFJSdO4OrCema6xJbU6A/wN4XJ7QW4iBCa4mD8
Qf0R5qZHDDDYnoRYcjb2uwsjmgNnmJjecNdxxDHpgpnDjkV7RV4XpcfYWWgnEnQYNl5fDq1niwAC
sY5pNb8MMCE4KHaE3f8NbgNbIftgCvH2RbDUFOyQrpcYJLoSHq64NJEFsDiWcv8B2Dem0pOAzKYO
776biL4bTnE35lLxKsnRBtGFPnyRdOd5SUFaIRKPT8nmSz+Uje+j+4XqJP+PypIGl1c99om4dO3p
uV5MLpgC6jYQJwFRXEwCshQaceQTEws+d7urmZ3KYzLfjYnjF8NzLh/kb91hLEtfBJ869eoVBS8t
MZeAbgkEttyNICeSbdruynrTocOQK1fwNBh0E1pJl05vBYNFO7H3wx9n20f6BZ/hBflDY/QM74Tt
ED8UXgyuF/A6dskvjS2dF225SoQQJKTB7m/PiAIZ9mG+4tBAw8CcGZX/EHCdeVAenSRODYbfhkH7
6xfhPi8V20MT+YU6e4nn6ldWqRW2lfGLJ8SGZ+VlCXMOLcjwSM9wVPhF/tXfygbHguqHK2BWXgVS
oVxeeITl62sf0IMPrrnA0MBg87CuDlRh27zjPALIhBBbs6+yddV3TXlgll/k67ZZGNlfJCNb11Cq
5HjAggaw6N8uh9h47lWeyeBT2NMh5uKaVE/8H0LwYnsVUuUN9kff1VhsSEuZI005CPp/Oh9CW7+k
xmHYE9td0J6gA9G3daUl0nRQgJdYc9L1sBUg4csuarGEHqP+EGcuLtG29whM5klJzHOAkUB43fTQ
qjnFoC+8A7nAKnoV3ieFW8G/ZyyMSCefGesJJVU+kyWu8NP0Xzt0zhZbMDN4ZUT9CF7wesxRmqDM
d5hR/degjfvs/qXcKmmWCZGdxOvrGlJY5vOvcsGhsZr4UXJIVI/qX96p27TFPruPbx2jQoRdovuG
nB5uClud9185/DNoRBxioCsu0C89y8cW9vKKnLf1BDnNLFkLi9Qli3HV2vGpW9TLyiP016G4RzWJ
WdPYahEnbiB41XbjvzM/PiYO9QJk3dQdlggdp0G55UwDvxC/23zisqKN72nkm+xuaHJGJXoKw8k6
/g/94oSuKqZo8ZZsP7qXCVMp6IeEBhlzzsXSXMiqr21iDUk0J7HgTziVX09eGoV6eRzjO/HX31Pj
sDUPeSB6DMz5Eekd4VikAxJoeHKxorCJ8dtAQQb19N8I5w0HDgeVpGmvI+53/XOAPBf1owQKMpc8
7CFaiZjUobStmAiC4bULGDTLvPfYo9gb5hlbMswHRAErVe3JvAeRhXxlSP5TP+XRXoNimiIeuWKq
+7bEq0tGY0XrLWfwN2hhtLVKokrsCApZQADdTDhP5R9ErE9yhOiSDU5crhpxXwH+4BdeLPqHyBhY
pcbNt2LhTpjaifTKaOw6xRMu8ZOyHxaL9AIyYx58iovlS94C2StUygqODJYEsUD32zYwiLjDU9Cv
CAghH/Fp4QPfM8TA/g4JZLGF5381qMOd7DQ00w/TSYZG3b4JZ93gm+8No4LPFljhszSRIt0lMtSW
23SO1P5IDNe3+jdA3GMu0lmaudSgbi3LNkhUR91Cb7hOZtVYJUC/hgVBvsPBAHDqpypkBbzKMqa1
+rJ6knNH6JFFIQHKKjmKPwg/A6pABgrkRzSbhrYyI0t6LlOla1IgqasrAg7qjA/EM+UBMFegS6bf
QMqHDouDY1o+DJ8SaXJhuvByiApizjwqjxiTSIP9OjDwgZ575iSXno50BHMGReI82cD47X7gBMLZ
gcMjWhIwpjj5ZidV+4fgD+AXL1//TrH3wZXMekOPu4THLojpOappzfjSzwKar44uBq0ZBcGBs6de
ahRh/Dkrakti00HF2JJUer5oPkO5HeDegq3TRPa+ofSyMbGya1tYUhKzg7Jxwu5LgwK5Pa9cvrIF
/BcI07kaBODmBljvo002QoyDi3p+Ukju42WljDR2aOqXFZUyRoOJs1rMZqiEuROvqwl8iQ7b39H6
V3AoK5uAwavAqduvP7vsDxWN8aX+Zbv3hriimY9UwnZ3fsK0pLewrl5myOvlc/zNxLa+aJekCnp6
6hyfWGVl5nvldeto54yLIgbwU4TxiLZCN3YZ/Riq9bnryMfkGZVZky2ZCeveMJkpp+uX4SKbnvxR
Hz3fS+l/mmSNN2UEajYF55ahIa5A0nR8sqIFUz35hwi6CtUORGm8ERKHgp0U2qXucSRGBwEQmVkg
gs2frgk6MO3EZDmvqR8EENbfAfQUjD6Rzr3yv+kbmh+JZmk89N5mgACMVVOvwp2A88Miw75K9Isr
p40NLikbIyYIHm0qkJBi2iHVnOu5h+qH4uglkN2ienTEtLdNQGKSvhIlO1rDa7NHfiTu3nbqxTvg
aTiQTmi/j9l92GMBSrTeulkLVnLG68252opux25FqzCFIj3rTukPdz2T4QXUWc6wXXLTfgqI6tvX
uf4pSH1EZogAcqExr5qmt4qSpZu4EjxdBzcHSCClC9h5efoOqC52874yF/5gqptfHwdWDohY6ZmR
5X8rP9/RvLtuCgaGCOuHnUYyj1/epDmAWYQT80nfPtHRjwT1h3h56guFIeEBal46PYoTJzkDJ70Y
0SNE8pR5t6elhoIbqIfJlkIiCZj6gzKv6q9kJf8JmICmd2KxZhmwCsM3LOqoUqEurVXDR4lcn6KD
KlnFBsR8MhcdKZxpf2NKIOOTdslHqV8vL8JwEYX1U48jAr+0bvbK53H023hwMxiZ0mg9YVhD/wqU
i3Hg5MZn5KAyC4ScRcuCDhMm21kA4TDJu8ffM9trj+i1NEybIdUHMagKd76+laf0VvxAfeinddAQ
cWUB0iJ5oM+3RQeS2uj2Rc10Er+EeYpA3QWRUxBw08OmeF8MfnujQC1++5t6XXdfTI0LrCBgbGgi
fkER9l4LBiYlGvFACB1pZxKqS/ur4K4xov8wnE3k6yS57GmvZX+YI6H4AiKnTGG+0trGqIFOsNYd
nBDXhc1nkYP2m+OeNjW+n5tsgUcfx3gAOauk8FwTS7DIvvgEBxSilnhJIRbQtsB3iPcGJck2vsd/
pgX8BJCRsIDxiAjjabWcGDAiVCxHmNiXvIESJ6sHf+zULq0hPJUTbeIfhM7CUc/VOZWcp5Os6y1l
5tt+rREpUNTh2rPDDkSZ4STyO/b/1FRuzUCic7IfLMcMC3peAfESgS3NmXnpEWM8+QOwEz86Kmy6
trngg6i+EIoQo47m/Ga4XO2cd9e5CDeQbk/0eUuoR32CMfteQUA4qGtQkwvDNdamxSWUSUaZwU2N
gzeiZJYtW+Ho4UPA3gG/QSBr0lHQl/6Gg8f8H1wCrBxI+xoFk2tgFO4Yj75RN7y2p4vqJt7Xw9WW
4oMOrAw8gGFEP0MWALU4hBlybZcm7m0vxcUpetQrdrBFLeHtZ5SeZPF12U4D/mLGOUxD4dIBP4hf
T4SOn3g1RPRAdAqZdcf83spcuRs1lcLbktlE8D7vd6a8qiKXK/A+J1cPr0Y+zwQCS74sb+l7r7c0
Ye5T3FN9zPJVtREJMRPtSD2CfhX7pNtUug/VqcM/S/QwCcCKktFH8o0SJY99RgFQJpqvUTwD22TM
6GNSwGQEJgaeVfpaEl0NpxXI/KhAUjhmNmxSBa44IvlqblLAPQ8gQ+8/kKABEMV7sUi7yn4PvmKu
KLXDqw3RXjhCS7rTihYB129cwhCNTkh7ceBzq51CZNWh2ErzMpDcDzYEq9gp3BpA5HhdKl/Kuugt
6G1JtMC/BYYkdfU2Jbri49YiK3marp+d/Y6c6qHP4HJTYMCIF3YG1FPGdmLQwtejqPwWe1Kj2szD
c9uKdrSESww+fFQSPBVeJLB+Yuu1LR4hSx2u+id3UHd0+ownFBkoCEFhLpKt7vf3zyNjXqtB+Ji9
5WOBgESWAhV4vTuwL8JqD7Fm276TNduj+kukKvFyiZV9a2M4VoXIt/Wy5WejU64D9hqLFwx1COfj
vRz1rrGTFF8s21WkOINgaUwa5gYnlXeFQu/gHA7YhTCQ+fg63E9WA4SxGmMPy/xJOS/nwrb7Mmbm
xpiwD72WL3gmwJRue48YirviMQnM0Qt0CgdChB7NIo6W4gNKT0cgucejmeyG3bRtHQkqLMV2yfdU
04or6wlNZKORPXfAz5uZCjAWTDsU4vsWnj1k+BIKBhsGbpohthD9/NMskWSExZmJT8W9XfiUSleI
bJy/1AO55E4w5OLVa9BNZ7yUbmPGtrEK/2CZkdIbpiDEjJOQYDHhGyfZRhp0YKP7zz1UiM3cpMfI
dMADzYlt7vJHo/nyHZw5fT0RXZy0m1LsQC0UxUnNIAHaeK4oCKkEeipcemeYvopVvnEjvAY06PTX
tECvw0dHGwL/iJLaZT8RiUtHL4LAEAUWbFBpgwq//mZEMjk1B2wbQZy8DhAdOHFDjZwv06W2YeKl
WkrvpnPjEEKwo9ZKNoR+QzOltZRtcILcve7ke/4tnoEe6RQ+lMpoDSGFAiOChFd3ULf+G+gWbwfq
rLf1wgoSLVLkAITTl1E4QzbcsdLgYTDjzvYGzM51rASfykXCMmYYg38AmgetG63T7fsBjpYxE/+e
LJDwjwYzxqLGeeOGsdY41ZiQ9Gulhl3yLLkt36sg2YPzQx8/0zr2GxDM2v24yZ0TkTkTZt3rmKAo
n2NJmIOextyW8B/QRVFjYL2DzgxbpylQqX5O6G2x7/fG1iRc7gFaEdPH3ZIa04TQexccbaRNgYVe
dxK0eJ+qmFIzG/Ofp9AAjYGLiRyfJ+gB7uAAfbNC4nknkooKc82moYgIPhvn5JOZxNaP1gFZfIub
xpJjHFoUi477xdaOrAGgfcrMbDM5MePm0oK5JUjybCVZAcrWmNKbU1WYKTKh2C5usOC6hsvY+3OY
/AH903VQ6GqZ+3Koybbg+8TZJ+0oYHxh/gL5DcQJCzugPg0mkI17HgAS7YooIQf1ZZQAKNaxTmqn
K6hwIzCE6W87o1kXFxh3ypg2Tyk9YEm022TP8mYGp8/jrckptkbkH47XG7Tz4yFBghn8xQKn4RiP
lVN94zSvFuB44H18GnAC4+9uzwQcFryFJj/CO2HRbfsfWGsIeSQZH/roLhhuh1UmA07Jqeb69hRz
LCz7I7JB7aJBJG6p/LeTBTh6M9LZ8Vf2q2C8QeEZIRJGzLVPsQ+1qpO2YYABjMMmcZbwfPOqfeGh
pAfZTY/YScyrO1EcwMiuqrkFK+MB+GxwKhwjCFUyTj8/9ZHFZJkomKDvkqph18z7jok4egmokQO7
AxtfXJ/oEcslSGn0pa+ZbUBmcCEDGJxlEX8IYK5Dhwd2t3RHvbrCf9UoegE3LXa0MXR7n7snhL+4
EpWMtru7elcueJX0sFhGylOCvQd/fXWe6Nm31R78+cpjgj9jFsFUCsIf/AeXqjXluHNpXlcpWMZz
wTXZs2tEa4MbOllPrJpBKK1CWaI7ay04IxIWXDlOGb6QbGhlIW9yUZ+IpHUftBZlWIqyH/AtskHS
IBVdv8yAT7PYS0fm5pEDgh/hGJF5sE7TfMF1ib+FQyvsGOqCzuh36iJ9xb2UwDF9PEF46KrXcuGC
wPOeys77nD+FfZUAr5xZnTsF6sn/pbRyNE1i0YEaPRDwsls2uKevEC5taL5WuSfMw+XnTnZqsU7W
PDoFOcIYTu/fMLG5fZp9o3oKYtoHXMzZdelpNXTxak6Sml0doKVxlxt+EaDNoHyDjeinmErM+mX8
fQ0gaM2VuekwydB3H6/yEAxQ49PWXe/E7PwyT2BVLoH2f9+zmxFixaccmwB/E+gqsG+VS2LddHo1
BqW79MiaP1FeEHg9jTYsmNDFs9BiqS84/NbQpt4CYnPqhge2JAcg6qmwedvQNfHXEgNeHwvA4c6a
MGpLjuCbeEMCQ/ivq0vYOuV88j9vve4pNJDHfRtQomRXASnezsd584kpIQhw5pd/5Q6LnS3euk5y
kSaw03hNLBzCBepLTnvuyLP0jh+bDZ9UwduLqtGWOSw90y6jYy1bySn0m1fQYiWpuIlxkfOzfA2e
4UV678aJcUsvfmqu1jjRIISGEyrdhkxq0GO6DJIFpjNsf1gM4I31nLKlJKr/3OOr855TKRJD7gq/
zzufxxzKH/fvBIxmjwzKy11Ie2xI0exPA37eYnEBW8q+kvO9hHDRHIU7m0PGNO9n8EzqelQP2iJb
afs/NTlwK+OJxaTutaT9Q4bI3Yr10sfNZLuJnFd04SaA7Hwlc73aSzDZof8/dGPey1+FvuZVREi2
GviGloKq8SsG1uEGwYYJW+H1cIEUqx+BWG+TdUoQhTvxsQWLkYIyoHBxaoEQ/e6wZDQAJfiQNU8D
9Ade/6HS1tzm0G6ZL4shs7ENQPooccsg6rW74opSJGSzPoRBvipG0AI3uiPnf8esJtwwLuiaeZt6
DctMQ4Qjf2dr+T56hTOuHwkPTCbMiQ85sCg86dZLy+EEWg+HOnyNW7VoziFoi95znXZbrjeHLAOP
YjPe9QsNp31Y1UhIPG0n7GLOM6zLffyNiR/EKyia1nj+L7r1e1Rvjqxpmj/Fe2P241w5dynjZqPT
lkOlHIEQFyjvkDBBFl3lAUL29I+29P3H5nZ8us3j+Vk2Sz7EERAm6hSrOfBzDv1pO3ZzXOwRYBBO
Vce8lAAeZZUzyqOrAiRDc8R5jxf5EbEB8gIEHSwAFzL3itMQ+CdZSMEEMsqaR5tHrvyze+VODGFk
Ju36M/IcW6dc5ZbZ9AeYZl/VSr817vNRrnfhCak/tod4j9sfuInn+Iv9dgqetsm2ykjsyTjT/zB0
+p5AYJRdaim4m3DTg3LUmzKJILGMz5kj79bPV9xv6gJntggoh/mZsCkKlzmoGtCajF4QV2Ksat51
eFNuzbpckSp9gbNuQsayGGVwlcdtg6Ivf1Tr8oh9+f3l9O6AGwJZy0Fz1z940rINNRupWSjlT85a
wL6FUDmmnCKyUocB78eL0TIZX1plRW+CiuOFUEFBBFToFi2n+YUZVkWmT7Vnhgqte37dtZSrXuOL
TmR4zOuVOTCCGZQkMFGanik8kzOv7RhZ7bY6dE5T4C6g2OqZITXmk3N4ZYIAT+l5IB2Rb8xk6yPM
zOAW33CZXoU2dTkMYDwnd23AWqMJypZ0Z8qKFn45EBtHTXlAW8j4uXF0P4dxfv9gI4libg0/LM7n
9PFXAEJ4LbBVGHeraFtCfGHgkStrGbBKswzNHbw3Fdu3wuJEm8o67THZhJEY4pFRUHDjR4E23m41
L6OMw3xGWCW4PORj25JjFfWaST8yNR5dJ2W05meQQb0PAPFCPE4oit2CEELkPLk9IhE29mgFYhWD
df1GHTsL1xLnGirOqUAv8KP6BZx8w55A7Mzlm0QrkyVQKJ0azxzOZG2tYQAOSvRxWePx7+Cz3V0x
EQPRIb1P3Yx+Oe3+aX9Quydrbj4MMHMnY+p3fBqzTzb7aFa9Kffpr8no4pvsdt4erx31M/yxaFbw
ANRK0EoGqNMYNUCdxr0SYh3hIWJ1vKMF+YR+wtgJUzg2re2bjn2Wgrf9tDzVr+nq20bZRlh6gH7J
22J1PfWLDpFwslARJ/1VsZ/8xYwLbf3BOMNuLm/wSIrrBTjH+y8clilyqs7VfRWyH7/wY/xVpFYU
zpDZib7IlbXYgc/9gY8ZKyRKEtx9DhhtyRCN3b61q/wY6nOpcd6BtEOq2aHpMS+msrqy6NA8x07t
Fy7Ca+Y7obGWYE7XToQ36WfylR/QMaSfIKKUNgPzlB+YTVSPYjfJpgq4TjEV/TJoKKY94DokqU8G
CjYSf7q0aFt+FpnspOvX86+jKydqjhM18zX4Ikt+YOKgR04njWnnS1xdlFMakQOc6MOcpw9FJ679
CGl+9SMyX8CnlVEqHNfWRe/3g7S76t2GiUbFTIkGFTtYsHPcSB9x5mUP5f76uHzimmT3NSoXnCE4
L3Dr2H6KaY0bBwF61KxQ4EAF8UoMFzhnyCeRCTKKOMAeoNIdC7vctOzzzIDxCoCerDkCjMrLu+QF
zfDx27a78rsBybOf+2TNWVZ6HL4qBR63onqUQMZTAL8lt1OT2PLIvXc7mB2R0xxJ0K6+tXt0rByY
lGGEa9OskcdrVy2zrVCDyzA6ysE80t0w8dRo2b085Rl0qxQMPsh2ISqteb1vViy98ldjyp16DsPK
dDORUSNNkTKKjHYhWjdPxwBq4u2QBkT3zo4MMk7hy0eGdcCxZ9fr/Pqet7/ggM8o0EJHWGUft6QE
NRevdFXDP4QrVlJBAhKi0BkvJh7O3IYcjbA9mQiNb5pfEgke0FftxJeIUAUfs5HJKU64ZsUUuxa9
QcDvYbcoH7mJGPVCxOi8+CcCF+YEJ+AUhB5D2MlBbCAdTfE54MOObB3h0IueCmJK64xQC9pyEj+Z
gtlxs0r1ZfMwKdDZ6HrYraHuCtB/mL8SEFUFRrN578GS3usJNaTq6eZi3DKK+eRc8IBEAqFhYQQP
oW0OVNgUoxlIuy/oqdejzS97KuzRYvHCtqLQrewKpeFbAPO7iUtzw6PyU9lv3rbBwARoGbjYAL12
M+SMFJ/kn2ML/DcQycggbSPpuwwKNh3hN9crO3bw6qqgIxmb0V44Dc1vDuTXkTU8571UzLBChtXA
AFAVp8NZZKLHuJ3U1QarmAvXAmitzf0ae9N6HedWfZfSbQ3cSRJojJbmN+Z8110fjxTeLRvoGz9H
1aMkIYeDwU72Fe/ZI4vO52gQhNnhWS7Y9Xr2JXMjE5lebLAr604NOvfDexHp0ytpeAudWwBjBOwV
rOwYfvXB63ilsjVtDulJ0BJ8h2k8VTZHtLLIMZgHw+dWGWUQM/aZFE8ByHXA1+P2H0j48DCymdjV
roTt8nTMHvPbWYnLBLYB7FTNSuLG5Mwws0UTb0wV9dSao4IOAJebdMu3o3DOwYPsAlIYpg9MHhyW
j1ks+ASe8ponEqC4bp4nLSMP7dtvIYklFnwdydM4U4l2Ymzkr+tfDQxg8cGwe1zpNXhGgZjzDuKF
BQSVyDpE+kKqoYovX+F1kqdjjssxx0DdZl697G5JNY0v3Y5oNoEtc1espEV5yC/aQgv4kEk68Q2u
LoZ0wM+/k8pObu96nkgusW/MtJHD4x6beELvKCTSCFT52nqMSCkZdxr9bzWyb4Pn/GXaEn8m+u/G
Ndpi+qdXydxoLhJnPygXqCkFmESZxWwRPwp5qiCsPskoCqBO/MjUmSgCCRvDKVlDyTIzvupFjLc6
o5gIAGWK1Rwf9osfcyGoaZEqtNPipDJTYjPRUHPwcu4dBddFvpUYgAafpXo0QGJu3a1Z8W4X2S7C
eRtODBUnS0AdEwD067mTD+3kJoMUvJJ/JJ3XcuLaEoafSFUKKN2CECJnDNxQDBhJKKGEwtPvb3nX
ce0z47GFVu7V/Yd9PUsRAjT3WcudHHQc23O/Cey7QqGlG2pQJx3F8PA8bKVrGh4lbWdkGyuZNKAd
YWMM/GUZpm4dz7o7iCkS7qhfPJrYFYrsfPGBQxLYqXuDTE2Sap+Coq3XfjQ3Gu5aXjKR/d/yOCCO
t913en6z42xZLwk7BOEyhFc42q1n3f1ko5qbFGhYPy+QmEmYo456/wZkcgEobjkk3sEkbLiCziLK
syQ5sKaE61MiCTOsQL5QiCBSYk0gng0ye9Fl4+9BSa66sZMb2jsJwUVXs1g7FSgTMvlASD4+IFJ3
nH7FouIp+q6bUc7MnQ72T+6a372ZT/EWuo1vIcHntIMkgrN6+KMaKGGgkg3mOcUG2MvRLuQGRgy9
+Dx86H4kGXXQWbGj31ywCAGjy44mLSLoIp+thP8DkUnqT3R/fGOWtDCComsPEK+vUfXXHyY0lEG1
89VDak2KGxktjCtI1DJvltgBrfKzOXApCVEcPZmAh57FOl7bx/6lnHI0MvDkizybSK2bSNfanmTk
xSDk4g2qUgbq2CNUMCJcHz+PHuHz5IJWxKc+JGgZkXSqvab7pzeT4px27rwlQQf7yFjY+iKHqWru
bTAhhF/Vrm6Ofr2L6fBiW+hPVZ1JKEXcoK441lIu3EyZdf00KRc4XsY0fPg2j2DJ3/0G7EaouzLM
qQiHTqydSaaAw0oIAaUTSjYcjno5Yc4j9OqEBhhLQgxOkKV1eJ+KK1fRdtwqTOlLzKTsti23UIIR
7mFyKK66TlOdcpLdb2UzUJZAjz7gKuBfVeCLJ+wNRJdR4lmvEs5v77JpA3c/3uxzxjq0qbdSY6f+
CeJYqKOO0888Z2t9u/X7UkAwGQYvdV2dyCu1Szi1xqOckn9HYnAK1/1PL8sIuGy7HOHKYFpH86/s
coApjDc3GKj7/oQbW5yOEoRNAxGA1eZKHVkztlUUa7ngZ/M0XrCXB0AlxGYgSyjDdyj8n95nNsTY
2XEGRs4h87FY/CmAVu9qdpNxtA1wjDsWxkSDb9Ec61/c8QoLDRmTS8XlKyJvopF4689uJAxBK4G6
8AXHPsMmfkIg9UYYU94p31UFphMDgXwZwSoAfThFuVZ1yHeNIYE04FCdcFkpxyRcxqjzKVOMNfVf
7mNWNkZ4NF5U7nuKo9K4Be4SSUTZpDMIn2ckb4OEMATrQBSOXBlsOmBHZA8ohEogCgF4kDHcap7u
4c3sWRu7B0qBehKCfIRs44acLaV96oZA6z8OVUaEeEln/hVZmfMfcTJD5hsSc/27IUSA3dFYxWWy
Wqgz5ZGzecbY6vjkKlHGckAAYhlgTZoXlp9oY98WlA9XA+SQScm5aMYckNwi82fP0pU5i6bKJKcq
j1eR/dJe5OvO5mwMKO0U48ZVOAGDcOhAL2Slp3MadnP4HhWlWXXiJ6C2J1Hi6sEy5O6sTIBIDQ7v
NV4Qs3QdTaw1qZaJNkMlmqcAG+TU7gHSEH0v4IukiHoMFgN/bn5eYOahzWjp5FMvAnmdR8f+s0ni
K7kT6jfwHANlaiJWFC5v/rzs99/WoSiioTrzJrTj/iYtByoitOMu5AJ9UBEmWpI61huHV9SzOYZb
ZPy4/SMeBlkMWT2+QH2gaUSKH1Ajr5eeOAx2zQH0YCbQkT1ojPXggYUTAFB1KLErkf57kkKEaSc/
EoxkmrOB1QFM5T37SLZQqNuRswY6EV7Kpw/KBIwmGxQifolDuZbcBfwziALATlE65oNiGg1/b5ew
9+OZBpuMwHVD2ukDF8lGW0ygUXlP+0ohZHBm9QIOrqQxYonU8lD3GpE3FUUGPFaQcekFO59kJWUI
eII2fH3wGzITE4imRwH5W5zeVBS5p5JU54ndWt5b68+dJBrfgH3a3q1ztDFNJ5WnmJZ02Bl25FsA
L9gvAMpsz7RBwZEH/Th07XqXFFgle+RU+g9XC1fHqXqTLc1/yfKLg7ervUqogtoCEgRA3E9zJNUF
VdEHUvkd5cBKtJFPBS8Z8WESuidf0QEAQds7kImIexRm4OQ4F+krn1IFeoaidx3oe98XYBRSZxzb
/ekDtgIJz3DEgVAGQs0xzkcoKAWwB3+6tX+Id8ryNu9PVFLYLO7ctJgHqKq17ykEVxu/Hn+CHxn5
YHNpLORNcvwgsfhzu2io8w0ubONUbBfWjHtAuUp2/vw2DTjq/7GN9LvPCS4ywkuA8DqHNa9tybav
o0OwC1ZM/XsvhC7AbFMLIC9ISh4/M0Ql6sVnRk3mwMxJubezRYAketHdfNFMGCX0FaqUdA6qAlAj
AV4p0DpyNnqRi6OV5E/5A2wSVLpeeBsxJDmzgNkcOFTwb6QcrRFYCZKyrn2NsNalmvbKnwK0GQp9
AjqOt8kRtqTYBbyUXDu3/tAxqFPcSFSMjNvd9pfCwgk70dilJxPq/fT85fOPTJS6huCYro0KsiTJ
UvHpfulVtYlRVT+Btb8CqQCeFjUx996PX747wygKoB9xlzRLMTBDohsRABAPLjTtibA81KdURIjC
uFz+2LPPXZ+QiwFIVzoFDnQ1SNZ1sP1OcuimFL28ArkWwJ9zIGMktkF1v3cFIIpi1rNqXsgw0E9Y
040UDoUlqksea2FuTas50k7jcCKUPZDHmTSeucGdlAKhUInSp8k/ea6f+nvzpwxaurR9lkzAaYyF
bcBiOL6sLvcjirsNur3+vvjt2YdI40zm8j/8IGdCSqQmj0Z6uDzInCfFDwdB/UbtbBTYboKRFNUT
uPOB98VCKh/n0Zjq/hJHEw87lUkIqMu4wH9ZCGCaKADttA2ftSHHSW0OWkd8pap6+wfJmFXJ/pLu
9DsKKSshw+81s3BXbEooBU9jUlP9QMvltvt8AP/kawD5VxB3Eibjghtsnkz8UzQhUs7EGJAT+NsN
SJUMcB7ALYPseO9+qcILxrqobSIvB7H3BrHXbWMKKEMOARkeqACIK1xkQTu1DrJyZLrxaUnAd7HZ
qZPW35rRT/OdqLpH3rzF5U4dMtXUBQwA6AY9usTQGUyKZVPogzYyE6YrE0GvyicYfhsV5GoxMP9p
M+q+ANqhL6hsEXzEF1+ISYC6OCAOEvlAVLB479ckUhIXTCa1SKCNd1QqIVvEu8hfMc3beyO7Zush
fzNrVCwKE2XFtk1a0j7j8dJmE8Kt7lBr4wzLWSJ41hdx5n0marJf2HVTViNkKW2LevwH8Fcy67FU
UqawLHqgO2CUlXhSfReZsuKEgvxEModqtdFueHGa+yWer1z/NgUhCZjffK06eRWTHItJC7exp2Uv
qtN5gIDHNg6WVeSRUHgnwHcE4Z4zERXKG7I5yahCRYXrJI50KwnxQEuwNuALfADtJw6n1w1I7AOO
BtuOTi6BlGuhHyiD60gDFyM/pHh7NE+V0MoA2OGtCKEYekgP2vff916GY+D/djvle28SF9Wy8cka
AQUHd5TgYwDZAO85aRKalE/HGtxVqpdEFNS4/lDkNg4yOIEVKLrPOmJCGzqfG0MDhFZkjAwkboh6
SNuSQy4Bz27jeMVfQYGg0gceUAPkcCzK4wcwFp6EERQWZWdLp2/6zyYnuzRg+VqiIA5AS0f59Shi
Zw1qQD2vQq8hM6hTO6vieDQKQs9GhZaLeWWIOmePAQ5cpp746RtN6nz8uXZSeqasZCvTPLJGt+F+
YvmJJ9mLb3e5+QvFpO0yeya0hcZa9lxqNQq+Zr7oA0xDfjXcoWXrmlejNvQG1aFC48NgiXeuBDED
c0npcvtX6tOg9TK6osFOdyZh4G3+tMbKpzAUtx7NTqmLvEkQN7AX4k0RPd+4I/QTaFY298Iq+9cg
RAZ8gi+zdiKIlTHQ+LInIvWsn1QUziPEVJtxxCNxnqSyhKogHMduaaPn8QVOF7ZuzsXTUFaG5GTk
mtp8XiSbOle42pWzUNrm/K5Jd/cmZbwYuxYnrH9Yu2CCi2XQrCWmBIxSUjW69mHGznP92IHWx38q
EItynht3KV7xM0kxM5AMTjqIOITMwKsSw9ERYGQ8/CmjLnfBMPx4mbEG4ymQDvFGxzccyMrAa5Jt
FSOIPQakLPlTai/w5iRyowBTaOB+8F0VV36OXqg6i4PzT3YTdYg3EAc4U+0SshqTJ8KXnUs8PWkr
Z7MZt1+Y3wrZR4qjKjXJn4Ail4lNCNsrGYzZB3degHMcbhFoZVwvuYg0G4iPVjGBtwmTzmbarMJ0
GYSvCIRGRwwNRkDzqR8XXJ1hDbJ1ZecO2VTNLfNZLjugXkJr+cFr8cdvN113Sutr2DUjaHdK9JS/
q6ictOT4LBIvAz7H4Kb8cRNl9zH2kTHtmo1KD+ZktmhUxKDr5DklEg1kGNGMJqGjXlR1l6WE/p1H
X3T+FdqVSdMAPsjRRcWniGP+IcnKzGxBISKzOy00twJconI766ljkMPpL2/TZXep+xMq1YIjx7Ms
3WNn6UnsqxaiWW+4XP4XKNcxesuzAiBFn1mbDgqcop5ph0xuyodUltqLWD3Hs1rZqWhSiIgL1l5D
pdywgA36b0fQBzO6GtiW7hV15MrSKCMQIFDTPjspJHSGBxNv0u86gniVYJk7sZv2JMmUBMrCq1vJ
zfsTRJK4x7PWIBMiMGFtsgIiRn2WfQJ0ZSzPeDdEXuE/wlrsJ82eA4929b+MVfiIHty9O0p7qDQb
e5Ywrean0Jv5ECAQM30cVXZE8V0HIsHNnDRg7gEpqbaAZ+CvfDUXsKLSwljf5CVZJFKNY5BDvjnJ
cIQ1HEVzkduxWU/Wx9FbQO8kuoCEQOMbg0BRwUKAiiK91LiSsSrX/HAjsZ8I+JF4Rbz7+DOp/3jN
OhTmK2Kn4aMAT0GaBjbFWYfaDxQY6gu0U9IxRPrpkABiK/17wVDdAQJRGzfUxnHu3n6UX6JSHl7K
Dl8JyGZ9evuxmzFVdg0QGDhbFhVwIBwvc49h5aXBrVkUvkgd+dBWiZ7J9rCeRxBA8S8DAZBoY36l
Z8tEG4glde0xqfapDy1Fj7fiq0hWVEb5bN4loNjcrOlPngEhgd+GgAlcrmtWoLPokECmwD6prjZ3
bt+pYujR3ArnacCr0nb+lpJv44IPTgwBub8XqHK3vebrT0TtLlhAIc3TA0J/9DZdxeuX5hpOKioH
fNH5krHn6YwQjYNy+sHj/o9uqrWCvXoz1paBHop4K4mqEHqaxZgtPXzQpkrQVOFmMk0Yn4RtMyDl
w+AxCPyurc2ZOuKx/ZbxpUsYTiUWzHUIrxyZ1ZV/ZA9SSWFvI+pF9Z4RpDYNYrK90mPMS410Pn3L
P/EsTrDu7VowRn7xergys7CUA3HAO/HfrJgBo4vO4ZngpSJWJhrp1BFYh2YbnSnMcA8hoc+jCUEC
6JU0Ht49BRlhdwLgwAXXxIbMjOYw0MwfJgUTtLXHLBter6GBtv8TpgdxbAChugHFvEZnPhrVJHYb
0P4ZADwA7/ynAgpkwD68R2dGXfjhHJks2rFddoN/TTXSf7tDsRsseI6JKDITQ8hUiyo7TyLEgAja
QdQ8oHpzIfP15BplExY9gXi77bKiMsx+eAnPiD/BeTXceg3cCriovLBgAXCREmRV4j3lZL+aA5EK
eZUzlKTkgOENBuiEpq1D3NlfQfrxEskFBicXcFLo3M+llWnOSQzDzyUfC6mC2BhoGunvfszNfsEH
SIABOW/RbWJrfWJXH0zMV/LkAQS59gmgGVmFp/9AbgvUDEj7fPPdAVWBxlwI8Igg65LLFAC8bhpd
QOTDDZxF5+6QPUVHmKPgtoBXB/G3AMJE4oCIK3qAkrq21w67pZS3IzZDnQopaUpRq+9O0Fd9t61c
+1dEhrT+DlSRHTpFFnksH7j1oXOucgfXHIAstzPy7TpI22LLGu/2/RV9BDStaRE6mNGl3DBa++YJ
fIe/E1oS13N3KJ9gbf9Grtwo4C/rRb6BLtLtswtgHC6KyHDh33T0z82aMQvPxY6BoKeE8qPldFMN
aeX8ov9ynP6qi+TS4T3EqmCa3X7EOf5gJbNOdCfb12vUH2BRzfHissSuyQ5BFyKNmDxoLV2Tp261
k9mNBfwiDgnL/5izoBkN9EugI8OP7pxmWu+jB8/qQ48drgOYMTR/+yt0JI5DOpeu4bbA0NG2/lqv
yydy8IWwyhFQzmTDhaW/M4rfVU3y50EQy0uy0Jn9351lzVhsxC21eC63h8173hyYNNB4aTfLgSkA
7LS/CgtDU2wl5i/b+BZ074B4dTtgI6dhN5ddlm/kFzBH0J/pveJazKwfaDZAib+OQZxFR4nNIb8E
6D/sv1fO9Rbzo5FOTnrFxPJZBHBgvitaR4f/0iF0P7p33zknO3QsaPfVjvdtIO3fxGnPmNFqbkrn
+glohgiSo30YnYkfaUCLAMUxv9BN/A5Bb7c3fwXN/cxvygf5IG4dB3Rzd+95tWNAWMvaXbiW09vM
VPY3cWA63ytQUF7EoPAJHIyrXD2uyMUyjb8zGcG2txgG7pb6MXzwDN4AQXUmev2EvG2fkHhjF2E/
uUCfJpkIsmChEKrBFi038MzkA88vD1jbhX/jDm6MWsOD7VRdMPG+d6bAk4/9o/A3HFR3Lr88mW+R
FYmMcTGjcd8d6yp8NE/Wr445IfW+dSEL8YH/tyXaJGPu3hxYKySbxeDTDuYFvZcsUJJjsnCdgvoG
E0F6qW6+aQ7stMzSGukSEHaQ4YcDY1LCpNnBT+ciz6/kF3Yv5gZvW2pjoVxAcZSoYBiDdIWkA6xG
yC1Neav6Sa9V1YmepmPlcnIje0YwyFTBIvtKv3x3EthO5OcjMBAI0INec8h001CaWz8Fy16d2gQt
bOMcHX7kcpKzhfPFJzI4gbZkj2DVo1kAD19WRRDJNOJFP++ldmdHePMglMpYMuQT+D7zhPegR5kN
5p2VqZ1QpUVTwUk0QerrQErJLlfmqtnxZ+75RkB0hMyEq98JTvmwDo0hXHYspzmwdTNkbDXdNNv0
6d6uF+I+SzYXqXpS/9zDQ0cCWMpdNZryNdDHwoGB90CKiJos7HnEtZlO6H1Spda21eCAcEuWuFzj
2fRQbLIpRZCPpV4NrYpyGyLxt3P63fFXfjJekfvVwG8GY5DZUB5Ie9/O4SVd+ReRkVAnxd3f+OQE
UPkbvq0LYFLTP99IsAf4nEBdvPcnJipvctPHveHywuSRyXyQdMhg4oMGrcbCCKBxoJKRHy54YQ4T
7qR4fnEt+0ur4fiwUKDuMPjZEAIejvDkb8nzZdbURy2Cmg2iMSQOMoaSoprpQdIANYiEH7+GkmYS
u2Qa3ynZtNhj38BpEVmoGUc+wUS1Jf29+sreG7IfqW4UUxNhsoEwPZ8iAIzABvGzmYI4Mzax7crn
KmJLHGziCoW1UeUax0KaaGt9nZ1sm/L/ALsdcutcklP0nzgwATxVhPGmxz9bweiGzt42WGSJU85u
I4CTBRpBWGwfoo32GvcIhzkkeH322hedka6IZNg2KQHbG+RKbYDfv8DO/T2RtOUOyrmWuWhBh4Op
CdCPDQN4+ccpEfHD3Zd8Ixq3L0mHvEdw5CCRQ8q3sEZjktlAREmsti/+nyKBXwFkHZrb9vV9mUdr
ky9DcpX0CIY4g4eOJ+FXv9shuVtkrlC5l2b6FghiboscbuaP+88oB5TGVYr6OzqQJOdxWWfb4wSm
v9hQqeH/wBPSV52xkHpqzhNj88ZrndL/L+x/RBuo4zr+n2souAT4G6uAdKA6NAsy8ZnzAZWaTrt0
Ef/rgPqRykHKbTAzWKNPA4MJQLfVht4vRyBfKLLXSAPMMhyAgF4kC9A/1I5G8UHIx3+mvStTKXaX
6+nhtx1OD9PdZNEPXcQ88a9Whv/WkYcPn4dpvGOTaHfUUY7AOvy9RTZWe8QplKXcIdHRAciPSIQh
1pKme5WCqzw4rYbxEEnvfuSi2zqGa0BaU8FWO1vi0jHasKTM8Zd9VTyW1OPo/dRc3/sufE9zu3Ex
1VwA//cv+hTDZNcukl2yK6aEal4xjTfiz90YoIIG2PpcS+1ORUnsgAD+pue3pLW1TRkXFFCoEQAG
cNopXBgnnX9n+MOI4mPsRLtg489BPeQ741QY4xZDbyHnjczmyPhNZnU7qn+xEQG4i0wIhuxvOEYe
WRQ727ON5mz3EDUJc7hPX9iWijt5+2AlVAlfxjp9IVp8yx3VHyOuFNxva9alrZ+zBUY2kKY0mA0x
mDYgjEvWLdNxYAvVZESbIsrNilMyUynKlGPtRZnqQ8s33RPg3m2OH9AAiNy8vkQLewl0vZl+ZvFW
/sHNAiIE+klZNUU4DWwCpAH2YarqULtgvLAZsj2iZWK/sgP1l5isLDWRBUUw4lVqDmCHNgZai2x8
BMDkFamFv2gWXynmstQ7yA0S9FNgw1OaHTKYUDUgIVa+d1TkVMShyUafiHgA5dJfXQKCd/+9k7EN
ODSIoQMHrH5/pxyEuDr/JZREGg00P1uo/INmalpsusMbdvB3hOvO1z/gMoGtAHY6/oEIVlOmBGGB
U5yghd7KaUEkRrSmnKiXhU+KX6TsqalpYr2zY5O15nP6OzsxmzuZTY4N/svWjXaLVj6ohufUraia
chfIJlTYJKqQeCt8yX1NaQ9v+3/iuPtOssqj0FSRoIe2Sg0xFDIA1DTZ35V7qh/Y3svvmdQxnWzg
GrloMfKCl0sNHuBxSjnGISNN93PlINLhKSR+Ob54VrUjco5q2utWq3suImu1aYbkoMMbOttizFLf
5VxEcJaULx5D9DE5ej6pUOAxA4eAaUK1kSFGn4xovxVCNCVp9Xt75yrDz9onjmsywLwumXwGjerd
zZ4QpnBf44NzfpjEfeKSRa6tB9MG0ZyILDOHqsjE/A1WboE2yMbZUxlzL9IJc9/fBU3mc5X816hg
5AKIce2/49gyAQNhzMqtqf+RtK2hv4gRBkAEKDih8Ekx4TOnnwU3xvI+HLr5L9QeM18Bci4JAkCS
A/B8k0vXtmp9NkuXu1YE215eUw/mdkFii6Lle8cMVuJZcddOHNoBiJCI5UB9LJom1KlJiePsRu8Q
QGkAJty6WDJBO0vcHewXOvhOa511aQ8ygteUwR3q44TSmQSI/yWiAlazS+opt6f5M4oXhQw9E7VT
6dghMHSAUAGDIMd1OiWrHo4VbUbk135esgzuYM0qEXXo+l8GDelWbJX6X+LPZfufifbDbRXT4m6o
PkjCIMS0plqEy/izotKfi8qcXWBFe2rsf9lgZMoeousazp7VzGr3RbXIYlfDtBywFg5cxDGKR9FL
wkoaTq+8Di0hb3TsYSQx1ZgQBmw98ZRMWsv1DNADPy3rY/uz8vPLrfRyYKTtUZDaS/R7naREwcZ5
QxYHvseSD59JdKQtySZUqEVRH3MUZWl+NigGU4ukOJuLGQlCPaZoMkXjNbI8Ho44hHQbw8K+ERRR
IJkgCPveoa4PZx19Z4SduEJ3RFk7Krr0N6M8MAU9ZD0owANfA2VLdbwrPaIjUaz9Hu1lVd9jWFow
wmykPvNTYJ0TkNB/Mn5II/kt6RxRIxdarwYJeNL5D5g4sgSudV6j6m2NwDMA01fbH2Een2ZzpGLx
7VMBGqKXXOdLLWEXjLyqPRKkBc2dEnfuT2RiqWiKJq5RoKGwLu3jO8XvkmlNHCpDVVkkG9STgCdA
Bux3/7MBWeLyGEfVAG0Zl4rkiYsmy5lAC/E/Zm/C+LFFUCp19JcswQaBqcG0oKJPdEi8mNORzKD3
DnpaXnqJtog+lx65E+T3P5uO49WaRh8E9fg3UY39CCCCCY26UsHM4RZG0cJRE5cdETBHK0/ZP330
oRleoDzvaRLuUKrW/K3azXWCTmn2gVStgMAogJUAr+B4MPMTxWikAurSo0RhPSj0UWsD0hCVWFcO
2+YYrNjocRpfoD0GMxNJYLEMIe/Dn6A8X89Q6+zlJRUtnkt0STHfjDzRgfJm1eTbz/17T6gLc9C0
XjG3xBxPrH8fgnxCNLxtOL+ZpHCzJEKj1gHjYYNhsf4l5bSSfspokWoXJIWN25rjJl2RLmLi1Mgx
0Ilk+eZqv+qpuMU/Zo/WDZ0LrGn8MedRdIzrfwrKJvUE7AeiVIo8faMQmkB9pXtvPSIkVufi3ES5
6XX5gCEEtfeH6WB6M3zp3fjTQqEmdudYFVV5zk2rR0Z/VNxJWv8BTmrYcA6BdkDsz3JEjZ98+YzT
1YTactsTdvMl0Q9kv/mAEvEwgCbFy9qDZUV1Ame+A/MChM6Kv9L86PA9AcUQpWohWQySjN9ESrsx
dtRm+bYV7tCiZG/pOfUCxzjnC8APPiF3KXCPeTltSk9A6jCrY9bRgxHSnqQqhMoFEAzuIpYN1mzB
SxKNU33kUqJkc8KB6BCfPqf0rkFykz0AGUBS1LN/SE/JYvBQz+xC6pkAmw5CqCUUuBoi7TiewYdD
S/hFTJMhDW49+CQeJ7zKSMz5kD9mYEM+YI65iwAHvQe7QkTy8e574pXZBehgAAoE7GJFEWdz1bAn
NJZm8jLMbYKqpnAK+tVC+pwrAO0JVMwdxeHzPWU4oJYeS0sMHI4zgNTgbK94Qb5AoSCDgSHi4BFh
FGOx4BGLfsV33lZt58xNaq5cBnl6zUlaI+689Ak2OlRzR9SFeT8aLXjDhbhN8X0+i5GjVwfn2xpS
L26pxGLnN+gjmI9or9cjeprHg7foX3QrGwzcD4S1/n6FQWAKd3uc4RhEJh2VXQ0DDlTxSyFBwnPo
FqYzzWea4Ua6g//Gt/jojusaYCFelI8PdrT0tqY7/I1xZsRBE/FtRp8PYnB5YYaCHuJjGLy/Wc0e
RRN1Kii8EZsVPa9d/Cc7k3W2zki/0bMgEIgngQYAaeI0rE78Mi0EHMQ1NtLHLQRoBo1rJa+JXs+D
D/3/9QKFethIjH8H4gy1bYeuA/TJ7xlnzoTBmaEGJcShwjXU33ATt1/sKfoLfgvlelOgEUjNarLH
d7meMwkUAYdhEQdcQlbxrjwUQjIA8gVy5daDVrMeijsThngP9SDaDeaJzqZj6UB6glVHlzITGBQ+
nobz0qwDMQpUCY05WxCDzLHC3GHkEzryjwXO7sbypYu+r6/uDkwxOCHorjM9GRCjvPoXl0vCzcjj
54J0bG8hQoJtFwLsI1vgxxgyXj1s5/KZHzEe9B697m+Yb2+gX3d9y2riEbyjzr4eD6MnNgFMyRNn
tlyzmNgX6MZe3VoP/8mI0o74LsbfmGfE3/GQ7gUoxWfWncsVhO3xVngg+FBx45ZCioE0wtsagXJj
LsCjPHNztrfpnQeFz6ydoMy9w7H474bCvEDeCNlv0H+P+C6W7Yl+ERsF5DzyX6TIt8XJQDAJBBrJ
DcBoIrNg3sbNo2K6PXJ1UYmx4rWrk/7ihYNVCrgiIfU7BK7HW1Wv4hWfzK21Vs+8hPJi1XMSG6Kp
fExaumLKvpC+xS+zgz96irL1TUL9YyIaFMNpGQLRTE+ZkLHBc4a1TQmfM4yv7ixdqxc/QXfzbu97
++KZ5FRil75nTfLNzwku1W0tn297Dq1AmZjKDMRT8yjoklFjTrnq8ccG92JgyIs3neIO9tIVaCiQ
Lbndy0wkkOWmRxzDdwYPAhvew9zS0uLVEdquAkTguPWhARxkc7Vko2AY2MbYDw1rQqbhywVSUOJl
m8Uy+rzUR3HCeoe29N3621BaICTE+22dnrhAFrD9JF6iwV52kf7A9BD2Zv2OU/HEozBIBcvE1gFP
sZ78vQUYRBIbkrDPgWQnP7imEgOrD2WbsxiriZBnYyMoFwmnC2rvjB3fxTrQoJhxas5MFWPNj+pM
qWb+YQ/WwdiN0JQpoD2Q+hpawt4H2R7+OKi3Fg5BL0pP4H4WuAJR5+XjmInAC6sX/xicSAIVYtYR
yqAGSddJ12gw9sWGO8FB1sa5juopNN9upEw+Y62bQlrzcb3mw0PyZxLpLw7wMUL9PJ27ODA9zGf5
a/nQwinPKh+YC4wjArXb+PNSUFvuRtIp/hkW5Egb6GUORH+I191I3se3kX7lyZXhqE+Uh24EV7Bq
gSKTk/adhp+N8W1EtUU65Q9MrAlxdEAGoC3ob6GrJldIF+DcALxfADC/L5ZGNIPnqC1zGzbVMCLQ
45y4tt2UNFFmw61DzGVNWwEbapMbeSU6oVtXAgAJb4EZ4qvojK7MDj7iCMloU1wG9C1GSyShMOOk
rSgOgYiM7+KHCyGSFRD0ty41HCB89tUovLwgpQglaNLitd04dJp51d8ek/qWT43WFTZLfIGUJCO5
le4h06IBeg2rb7BnMJvBmBlHK5kcvPEXaQLel18sElZ5gkZhxpQC2eWgPsRTo9ss1s/pbSzg0pGr
4eWhD1k/+O01NUKsbmJOK1S6WFHQp5jApJ0W+SME1gBjGGxn2WFVMcrPaKalhcsfeXRUIss60dDz
6EQLoUUCn27NkU3lcoWtpA4Mj14irVa4PFyh2o+7AfxI6m6oO7L42MKKsc6iHbOAeyq6NdBP+gJ4
01Bk7/QtumHGIpIo3I2YF7Y6BZj9yWZfkwAea15qxUP5YjzBF44MJ0JR1ZO4gR2yR0joiqv5VLq+
CQuOxr7fpmQIPRqtbGsb1/YKFCnCTKmH9iRvh67nxMbXZ3CVnzC8ywtzC1l6Jg0NQHYNmdvco18k
zbXvOTMVqysAxFv7nsLeAPzMxOsAG4yCk41PEnlI0H3Ie7Uu5oUtl66O/AhlddFqZMr4Pu5YtJxX
sKAs7zMF4RsU8p0O49nP+KPjpspsbzYRE5XUDevO8BDZvAHW3+COTSXWHuOAkSA+Gk5hm7Oiy8FY
g8uwVg8JooykJ4WtMiI8I7KWtYTEtjNgr1TGWMLSoT4/s6FT5GeCGWiwSUiyMYOsFYpW/UreaEv7
qqI/wgLEvTNdkQ6jCgNHgUxo4Npz8oxbKJH+shEiRIMn2lTQpz/2HBd4vvQtr9YnQlCW3kDKjAuY
jhj68K1NafEb4GFG+neiwOqsXV6B/+JKGqKEuW5QVTK26KOTxq2BuiFAhiAbgvMj1q6JXi41IH/H
Y23wvSOGj6RvjdJIhuq6QPAzhdsdTf8m0+aihnPrOWhmGrI/1ELgHmB1/PVuH4BPPxBR4QLkRxXN
bjhNOKNLpGcIwIYlvCYy/9uBU7In3Fymoh1PEm1XUZeCRYvOXO4wLL1MZsZBEg1wbgXOshBt1dQp
r5HwM8zkwSSWh3q4zqEekIdxe3hm2HME9BvkhFaG5oez9jjFn4NHoHxnO1IG+dplQsf4GT4V4A0c
e2D8HX8Y8r+WvZdaDz8auIxGtyFIwNKkxvxkgHz8vKsc64nxCXJZEdxy4JfalHewmf/cMdPp4D1J
B1PgWcU/s3PkdNHBgFDId41z/JvBn2keolTcaa2QdMlWhq/2FU7SQcmF+2CEGx6GnUjzxlvI7WA7
wG3XhjIWwpBrb86n4jQAIOjouwrqL2p1GEijmkmCDDXOzCGxLkT3kKCSkA1GbB2H4qHvz8jAAepm
fZdYDwv9BvqjR4lBm/IvprCxI2ObzuGtDpEi/8WiesC1G2IktXMEF29eTP7ZchhwH3dU/9lCxOcy
eXlbbm2CbifIEt3F72WZq5hD3hZwRdz/G2RH2N1QN5nPHVOD9fCG00gIIRjqTBYm5g1YxCWXpjBJ
MhPfm98BRYALXP8BpjKDTdjOIKkAbMDLrHLk7zaUvLiCg8lHoDkpuFRwUYrRF6NZFdC2q6LaBdcL
SRfKrJAlodBTg8dwC8dWqsljRif8ZURpIvqIrF205tQn7wIlOeMweGM+NwIrzy/y+CZztcFE6XYN
FgKBe4MrjI6pLjx/Qxr3w7d5EE45dMTgEv+0pN4PzL54juPpd4++H5se9GK2XYzCu79VhIjZl9m6
s3DBpmG2k/4YuMVTom6mLbqRdPwoHUx87OPfZ6goP+ycC5zGP/Wvqg0xk2cCpXs0LY72jn7md9/S
PGSGlIikOQzObWOuPsroq3mGOZYHzoBx5Qso9MXaMFy6PusyV1Vc66JKO1QEP18X/xq0BEKqaBI8
lJ2eTwKIXdjfSHNbgYDzRT+pQdjHaX/ombJZckokWBX8ojGnMx/ahY7jMZ13gfAFKzVArvQX/jGT
CpwH6M7ttBnsoalqmZdmU8icZowxoBMIePWy+tdDqv7VmXlomuJhPA+QFkXpSQGWNeLfFLETXf3Q
+x7UY/OLaiRihjXqWMfylxf1uxmCiSmpavuCEGnQcjEWPKk32CzP4J6yuEGdH9bSRlcX+SvigndQ
79CB+aw3BU9uAuCcxpDWoW0B4hUqUlyUBIEz2t0QW3Bu3fh9oFJTrOXfHBG9a7OMkLodfjYoJNAt
sLDBgpjj5sj8rlBJHFz4fPMfxH2gGY8EtdnLZxOTsz4qJXUcbGpQnN91v5Wn7dC5KzF3Xhggg29O
exPiFOyglMjojhxFGwBjUE4NkEyegjvG3cIMlGLsvP+PpvvaTSXZwgD8REjkcGtyaIIxxnCDNjYm
58zTn688OtJoZs+2jaG7umqtf/2h9ajf+qlDfXz5yOAfMwfkmtm3ERKKlp5tEur9gGff8J7VaBRj
w1fJHMnTnNiDa0rb0BC+2XkaSbOtAXF1zLaRbaDgnovprj09Q/rFqDPV5NcguUfgsciN6a6/b1/H
FuOBxvLtOeAw1btN7YHu9TzRdK5m2palxy89WqXr+8PgTNkmIYpn4rxmg3o+wv9aSImpQeVUCLC2
TvEaFN37Ze0l+Q2vubke8LK0KWQba26KHpB965x+2+LtoYn2ry8y8PIDBw6zDQOp61RLipj625oY
xy+/rf3b/SdIvOdvl2G+G+wVM8V1skIG7Z75GOPjOFW6aaM/BIMFICaogU+wBR3Fsrx8v5AmIsrx
1RZaFYTukkHiBtBvINV1I9WC7GMkjU79bH3zeW1d6zBQrYODMhHgsc48VjvzQZoU14PkvRdL6+b8
3KFzPQaBrJdcsL5H7EBgL6dvkYHYPefca+cS5UujMDYx5RZUs9U8cKYo9txg9VrB6KWVrOc/6OQr
h453eOgvx2cmHR6ZXe3+qIbDxo4pJutvR7Bp2BF3jxa/UP4iq+tsdyizyDBrlWBlM98mKjGJyWJ/
RqayuW3d432YiCAsLVI1Xoq2xdOlvbnNro8qqd98Jgjd2rRr3DhNRPOGxX63FJhKosUFM8zyeUbk
gODx7/Lx+LNiSKxV38G09MB8oR3HKESWfZtUZYrWHz/3av7flzRm/C9piaZJVcVy8dI5eUhnm/5N
Gvlob3453g/2PByCo5AzAbsS7QWfu+jzLakgEoNYrpf22Ff3h8rjJ5wRYUuUqFERQVqJw9Ab6Z/0
zzZKTDPT5+A5diy+xz83LCyX5YWB8tqdba/bnrM5Os0/RqmP6TliOpJq7gcHUG5sUwIRajFz7MzJ
OxZcJ/cNs586Vkzb2iBANVaLDp3HsFBZNs68y6f8/jvLyBc9mzJF2JGb7/+c78XU9FJ7dpOGgRgR
6uMwf3/P1OKd8zc2k/Ug7rK9ngmCrKKNf8RbhDOLntCBGmwicSupexfP8uaXpuJK19PQ9ZrcLycN
PZKCPI9xNHodmP0uZT69XRkcF5rphAZ2X7qPJstqDM2GdNQxm8WMLKt4V1pCljfJmsPskHa7ieh5
pIXVRC+W2NV2x2qyqxiZCJTf17L32nVQGF46V2ybKD3yReTXgQNEikg5Dbms3QOx9G2rCB8fRhej
r/fLR6KVAe0lolt/HSjXb8/PU/1WZz5QeKc1pv58vKnLmJhuYsVlbzvjcNLcphoYBhnBQ+ahnsXX
m8p8mP3cIrJ1BOWtmxcjkNCr6An3zk5msavmZqqvYm/zB5fEen/Afk7fHWplIzXV9HARvMCh1WVa
4HfLtHI3d1o3Ljkl7P3xxhfSAeNqDFUPagBFf1yU+qWkEtgqrDH1pq84+vubzX8z3cUHS2dpIzd4
3qLlYHWWXVLJdl9Vb+jJ2q4ob3sxjRGNYIqXzgNoVpqLlvHztZjoJcYK9F3Tek6yU79F52spFDSl
Ry07ytX2VRTaBfdkb8yoLSYqeDkzdzAPSf3btFMN2j0llZ52+fxS5sjre+G7hydmWa7Py2xes8vS
pA6ysr2AOpnmPNvn4rKhNjfrv/3GS5nPJ3/vc+llf842E221HUfV60jZqBLTwVaPDbphfUDz9TvC
GqIXLp3es53Vd3Jw/dp/POGIG1bgl/YxaJFoi9mlJUKcjRAO4Q+3Sl5nx+aOQuZxLnNdKb1GDNdP
WOaYrbne9iP5ZVx8/oG08ueZZiSjh4wltNgy2z/H7lhMwV8KxbxxjjVPjXU3TZU7PlUZUZKwYZ5d
eLa9zTvx4bY74RRTf/xl3zG3i9VN5gPHFGcobxhpcf7L1pJD4+Byqh6jo+JcELSOiBHYh9sR7t6f
CXfyXknMLpuqEZlFBOCM9XJAWw1Yh0Quh/Nlx7T885U55j/PGHr1b6+Dhfz3ptE8r90JcBxWxRuk
6H1mZUXF2O+UCzxYlEAsHUWdyWh6BEawD4revAwA+vxn8iXJaJbo7r7uMJSOUXwkTph4nAsBRmcK
LBsuyYuxM2LhIP6RMTK/tzKftEmJAYq6y4+du5LnwIl+04ab7r9ykR77ZFUpOWu5KMap9flhzHrt
o0VALCFWh1/F67oOrV0WY0obUPXhlyjV06OBF8/SLeD5AIYP76l/+/qmyT47GOUEKZvoFeSM1O9p
3wSvoJF8hPa9tP2yzYjEhMcCYiu3QXp6WFeel9ZXtvd8FucKL8q+5rZjsHoC9OUhQp4NJtyfl4GQ
zdbyk/8CO85CXQgc6dSqx+A1SapES/fmHnbn9tgx5GG0KJM5PIn8SJmKoHPXat99WgwYi+5LTK05
I/dHTXhfj9AA0tDE6q7nQsabJ4YrsZr4urw+4q7cLRLgnPBBZ670eIvKkojyGl2j/SjXWv7y+pOy
uik/ytnKsX7v3AaJLv1HyRNVNQcsJklCnwwk4djlRfOhIVFDMz8nDR0UUIp/vY3C7CYbY9nJ1qRW
MeLHq6z2739+hMOCpC3yjCYmoHuISJmvialztxLHQNW1mnU92eKNdo3gCFlfDXXFFGimrp3s1FMo
YApVjmojMPUr9+Z9eDBl+EpX13E1e8hCzl6a+Ox2wF66+WiT+sgRoVBicbv4U3vgGkuQIsPom3eM
t/0Q40UJsGLHH5x2X7N85RXxbGiiRC1Hky980T7Z4bYLdsLp5VZ2LB87NJ8PaVKnqoTmwtP4wlYX
chQxRX0gj80+WUwd3+ZfgolUBLwYh+qlz/OPDOTj6JhA+5VHJQv22F9yobpPF+NN75aTHxsULV79
6UKsQsraMyNruJUephQqRCkej1lcZneyuVrUt6N8zXQdaZlGgP1pYbQaO1zXfU63/j7dmrCm9GnH
ITDhxOJTIsDs3L2Xrq18JfVmSXfylUXbAdcwPGrmBHGevvgSVW9VUapVMWMmSzh+veQwHrIM31az
ZYlnilciCJRb4/nHpAhpbzxZb5ULH9Fj9/LvUk4UPX28PxqXyEWND6UBIXmW2RiNTWLJkAt8PMQX
WK8Cv0Wg8ekYFsLp45jvLEtglB8oc74jdgKf8BuVW6jBM1g4WwLJaW7PXhNv9f6xBLTMfNiVd2Av
np34e+V+XzwjblFqsKq5Htl0vRQbUcuWM9nmrr1oplunsZWpx8D/ZcrztWhe2tgQ2eJmfKzkK/F5
67r/IoKxXlfN+bdVbkmyecmGNXCLEuJ8jK3UVx856RtBYDGwrw6WKr3pblBYYIhfJZNjgptzN+9v
/UX0C3joTJzrwUHZTGSYWNY2vdN4/o2K/hqQRs2Bf8PL7NifB4UG5m88zO4PvW1fWuR/Wcl++6mR
YUmKnoZkLmoTfvCz/Y41zq1C727DPLUTv+Z+1wsGSTH7bdA3+boxbL1X4v1T2TjWLmiaA/YO8wEO
AqTcgZzldtntHsd2oIIZNv3kGjbEW9nZGFs11vfavJFox8atB9wzAKg6pOdX9osdqwCZ27aBWeBo
68VMWd4WY/ZRJNRnHsGoiGPihP6xvrc8mPiXtj9wnmqsZDbRW37GmrEu0MeuPGm92gDRcl4s4LOe
+DQMS/xLNxdldoMtfN/KsSP1Dc2/y5NhaAg51lSuOuzwi7Ees+ldI15atU0OiUr0nCIHlA29xJDi
fNLFVC5vPo3h6BgyHOIHVqXFuxhbBEnZ0baxps24tOxs+2dOPfD/4n0oH6YoY4seYI0JsYietb2H
NX+SGZpsrt37Zff6kW7N79XHp51Pdnbg6d8/tj/Yd4K2f13b3C++BqYxJpiDE43J0E33GsaEmd97
vTAzKmmFK85UppavrQyWZOA+XgLXiohGYs18Mdc7f2WibGdZn3/EK05Sqn1T0t7q3y0X2IlEopjB
GAjHVmFsDnErhmmhiz+vnwQt/BnEGz2jPnw6D5fnmgnBfRKZ9sUT5G4BsL49i0vTsxYksZGaglEK
ZVPo6GEisq+mmonhmdIVUuhqZoqaY9Zz87LiC9y4qRzHrnV1NVT1Gsx8Opi941HA0noUbsXsx1Ix
9ugxWP4AGnYuZQYWxfSQd07lbLh3eEsF1kWBdYP1nq0sP679WDUWkWdWJByIxlh2d/+cgDTHJabP
1dM378sSgtO/+aXhZncRKtoc6ew75ogs3r8ul8q9LxdrKGWrakQzmZfYs/GtBPLEaLT5V9IgGFWe
67dqtm27vVRP7dg8erSfrWxf5dlCq6OjaCDrlJ5TbewHEn9grgWmwvrPtb6IX1TmKjMpUYXih/w4
m0X3NA+9dMUDN1IBTz58d+Y3W1nVOE39U5t9oAEWV217+a/3Kq2huCguSsk6xvmvQYE547l1bxmI
Lz/yxkuTGky7EBkDjQHur3cVz8DEA6C8GS5v5XU07zFknKtYBMZNF7eKoVeROVDqzY4d5TShUAAb
/71zyRXVYlWn+VuslfnIF5Nv95Il4N34KieCU+9MFhblidkhSGPSOFu+1y7FWg6GUq6zak0Gl9KJ
U8REFuhptosKNWyuojAED3cgj5/7j/bp/U9wNldufW2CEC58XLgQQv/pPVxelIPwG4kv7O0IGYt2
qNNwZRL8cw+/xE7J2jxaDVVr7EuS9XmycqgxbCkqBYoLV27SQbiORfj+3ULjUc382znDwlo14BNc
LpZn+cOivnYoFrpL+7ln5eFRzgalUb5NpUvP0aacX7Ve/YkjbdegRUkyeKWVLN7rx8pGgBUnlBLD
al7p+vPGTbqAIORerMNZwAeW3fGh48FUWX5kPW+xyCSYaU6T8gGtonfNF9ftM5or7friHXUhX1Hu
hJ/LddWB3VipIWjFF6/1zMAVdpCWrnWLy35Ha+ODblvMuKK7nL9ThNu7Ozjh/4IAHESCLf6xSyg9
is+f8J7pqWhSm0SiGdjTIDd7tGl3rjxWFHekDzi2mXll16DLfNat4RZWZOqTITWmuxi5+tnvyxN+
ZAbn/rWrXxjdP/5TzdzTRYzVMwVIoCE/ktVLqpH4laJUKjQyvzid8x/n4DkpN6PBdsRehF2BSnMv
YbV1sZu6snd9rGPSOBzokDXMDlRpDQFmij+Y9W9bl19ghKWIRBjLNK2DTB5gVTt+FQaXcoa8vyQY
rnIeJc2zyuBOQMb43Lv2sv8erQRmZsX60UoKAlek8nCub0SQXz/UJe3YbM7uEe6yq8Vm5pQ65m5q
UgRO6h3fNdoBn86902X3YGzArXPEEEx6iV1w3ltUTk0I+6RSHX4HHEvfm8hVHrUAtJz5kCw6gc5O
7tDGg4hWcg4peXj2UC/1HhzPA6DmOUr9S3yeu/mKsr6U6U6KZlWlR1X/3314NsKToUeaOLZyDadF
vnIksdx25of6ua/iPERK29UMmfqtQNqBhjovCWOdWt5/z2cnPyluno3svi7m4jC+zSQ8XCyLe10T
4EeXWi0p7/VU/RAlp8mhOkkEWbSe0jfdo4uUVuEkSJoeDl6+pne0zAv1cMn++WbRMJ0o7hNB/LzX
YUfrb6cwNROd0v3nkaiRDNFZoYRPALtdj3TMCw0LXNk7m1mu6xGk4CrNfRw+1kB8IXVqydJhlj6r
0s99+QV1iqPXJ5mjQjq3b2Xffcuyc5k5ooMtgCH2nC9paP7MHCM6bw6RefMVdG3yKO1LrJVvKzSa
1679F6/qpZdPKY5OUagmY91JmxrFpRAxsJEAzxZinM17lwTw2UIlO1x2NPLZYX64zkVLOkJBeUzs
wyd4vN1ChDZfqIqIdi2Pt6hSc7Fyi9o+XkoMgpQwZBY6KrACiofoMAMDbBrrRYvmejeWGe9V/FVS
GVndamQ4UUSiuv4U6/91Jem33Xip8Dby7EEJksoeQv0OYl93ORIW3Zp0nt9O9VY2uKnUxdv5lI79
5KKa9KvC6xdd48XbupPVTw4ZaLx++HksXlVdk9ENCX370L5+PJ2ahcbTphB0XR6Sjr0+PbUkxDP7
+cueHIxeq7QsVGh7vLv3TKb4GoWNfhVJMbGY7hUWffXFOzLYrh0W67kviNypEu7r20qSS7i7joeg
tbfoNRfhLhNA204nxUIt2862pQk0qP7Czcp2br8F23UiOkWnmZys1XhdCSfWsXJtIZAVeq9fnmSU
G57AfQs5sHH1hOduLfrimNNJBqXH6VpPt3YqN7+Sw8q86ydtODRMPnG8jtXGqwXTEu8MYfzHAcu3
ycZ6/Ll3MrP5w+dIovW7lqUD5p7ip8d+7d46T4JzB7sIkYVePjyK2jtXiu0HSft0Zf367DEO5hb0
opxuJqJEoezhphmgm/vUan0q/eZaQeFZ6672J+y/EJpdTcwYmr+Lsm+e7V2sIzwq7rwi9NVfvuc6
6FclgW5j1zZcuUyXKbYeJRFJI+gy3ahtxtZnsunjK9lp4QQjusHqzaYbbyO4zeLT0OaM09OT5psK
9PPRPmcbse5l5iMEwErPKSrRL0pOPaqHrOYyBLo3Jl8FYHI/a3cQJO3ZF4Ygzqf8GCcAuaVV7amN
NNNQkqmbOzSwl4ijcq7hAuWunWV/rvfMcvYPTfwtyg5dtXihp41llR6719PA8szNIo8tgpnJ0/sg
aIU7fuct4HxFjkzqE1ceivWn3042GcXYoqBI1b9HNzm1c1n7FhsvxmK2CSOYbRoyJi3DMqwOleNQ
e8HpKpl7zWL2VrwHIR3XfOgnj7aAPwAjtPM6e//mtFAJ0IDfCb5T1FNFLOGl51KMyV6X5OOKW664
PtdXtbjHTdiOknVK7AN7aLJ3a81/EsHhTDLuk+JzfmqkBg5mPcVfipqwE/I6t+mlohE6iJn/QyRJ
zsxlKF+xFoNQ/tB2tKZ+VfW44IikuLO532cr9enJdRSzGQOdB2/ALWH3OL5oX0LoX1gTE6dL7zbb
jX3E5NTVeg00z/nK8vvunABIgtm8iHYkbtM+i3kuncbeHCeW1EA7TrRN6CwVEBRhifLa9x2TWNBV
82J4jaGBoMlHpF0eb7/d8yAY/qKWpXb1RwYFypTtNzWqUuP64bdRqTgfEkKDiPJ/nq0Ydi44sFvo
XcqT2mmBQCdnq7Tu+jjhSIzrX5Q0Lf0ozYMrdexm/gFNcGZMrb4P79sfDauAEAW6D3D/mEO2/oSu
WO2iISrnn/UIaOgqekomzoUb1zlTnxbwypcT0dxqN+2Pbo/yi1uVitVik8x3JF/dOaly3VUU64aq
2SEdF0budNZ1/xQ+CbiZKKSCgMf1KYRKOLo29Ii19dekub/WtqOHNrqgjC/5d1Dh6zb4owFCgz2D
PdgHsqDSLbJfHibFW+tUSr3R4HSEMaWbduPlN1m6cUeXUblHlhjZLSmUnyEvYflDY4LD1lgpcNZf
u8ZBLwp/ebRDR7Fu/dVYqqqVIkwyqfqHQWHNs1ii7G4uO5xNbCRxv3knEiaUaFJhOkqnSIJk+E+2
4FzjeBs85EKh7bUetFg9Oyms0//xncxX9kRVKj0X48gjHxzcxHm7fxV6WUb3iMNaGFu2GhBpFA3z
+7IL+rZForbu+u/jNzBeW8ufbdB/I0NGz+9Ve20lf7qxodIMwjUwWtvu21KxpbtIO10quJooiWIo
VXkBCAf3yO2icHS5nVCAbr6dTlVPmyKGEAYlWi8JmoKpUFuM4zo4jDfbRzvZhLICt0/qbscl9/11
xcGvNOe4V5s0SbxMthD5BYv98ZgXZVaNGovtukUPS+mba/jEy9alcf6+fqM8StPrA0RQIG8hSoQz
2CFXen774/27ivi5ruBzIWPjyP0iuovdsLTb+1lsVSy04yNF6DwyIVnPVn01KMtWsZA93IRYO5Eo
p8lLf+IjzI70hyPHRVjilfSXLaVjbRs2Oiu+H1qdgsmsvkh5CCJVZmHHKQh80JnNzRalMlRHpWYK
Fm4qEPXv9ZfVHOwRoFURGPF4r9gQ7YYAfN11ZL88zA7Whdd0mXt2YBapieJplp2uO7bX8PtK8enF
nDPajNUA6UnpeCidIkeh3RXeGJGqTwwYfviXeRyOo+03XT2/lt6pp7CzN51t0fey37vsrA+e1+we
xujo8D9QGtsa7M0HYAsm4iv8otuzx2wGLFOFY2MWjoMJgsMD4cFTxta+Jo1NEB7iKu5dBMTzM5C8
V/XUU/W9DJLk4NSPffhZepqcgt9PkUrQVTwSzAWTHuY+p2gdquwmJPekNQ4XjWEfZT6Vv9/67C+/
ob2pGQuQbJ01iyLIz9wGp01VvRxn5gWZhOPNOLL076yrK1rs5bevvf4cXObyQcfzaxO+0NyM56vK
YSwgjXMWK7VhLKPtVryWlJ07/yGw/xJb3UzUAfQR2Yalz8uhn+u6L/5ivGvcxtyWCp+2lWQz6WYf
++LmR6FDpc6ZfBk8IL5xIw8FT+v8ce4u5fFpDGrL6KhHujXCnkwpZK/LNVJ+jLWemIcoYwSzYJRZ
5dATSdwRNBucJMNTSKIosi0R2fIO0WRXK3RFl02KsdbKId4h/o5PPWqWgj+Gs+mpBAEyhHbgiQrS
D3p3rVI4NCWpjE7vLC582HnHuIKm888xYt5JxovzjoUsFkbr+Gj+v6jTWXFFpF8lD2FhWjOPukTX
zgoFF74A+6/cW3xnBrEet4LacWRCZgf0PjCvmtbd3InI8SOS3q5On3/fZvoE3UvLRWmvjOjZaYT3
n5WrxwbiUMtvIs+Uv77Cec7JsoqKqY5ll8eiKrlz2WZ+eDZI7OWy7cPYIEAJpqS5DWy8Nqs/DDs7
PKtrYw1vGdSiwM3jcNfJl5fffV6BeG4NCGg3RdUEHNQI6mdWNeY2MatRrPOXi12AeYX6w6pCnEy4
VrvGC6BkfB0atMKnQwPUM9bIrU3kO+xPXOJDsLd4tEOPX/gzq/PMOKvD/uuSgio3tWPFgVlMfdg8
ukLBqtQ1dl0thzOk6z36dsDoSa3B98XVCdvl9ef+Ab5rPP6ZLHQs+n0fDbRn31ELT/Wjhx5HQN6H
cliGLy1xh8WPHcD9bAdZWDignsHvIdbYdp+IK1+XTeP1K4XMmvu7W/YCkAsLot7l/dImxiRmovZx
7thQOff+Mpjovn4pFGKnij26RI49WLdOaMy+pPQs3uTQzgeOiDFwoHV6dwO6OQJr4sa3eT851WjU
Q6tRBtlC+si3oiBoQG+P0vchOrbTcfkxzxAOkk0Rn1CbZLSiNOLkWuQSvzZ8hHAg1ikQwrPfsJWe
qThUcPHv9jvpk5w5ZsMRXXjW4/3kB/ZECLdj7M0pdPoc8cMgIg9wgITgmm3dPqB2QKecHUMQpy32
MFNliu6bPd9zXee40XAz1BbmSME2ohxwqEIbKV5ccil0ZlffcAZ5dq6/fqz9hxYUarvWozXpPX+v
5WtDWxc644OjKAxDaiutxzUgc+GfxojJeyn5DZ2LjUXB72pHTkLKFm9T4VDzimGIdO8dviazRZTW
hne3ndNYCZ8wBzI9w5lUq2672qzkF2LrqijS0fSp0DABtB0WGtcPrg7dffMCXhSMcyjmB5t7w7nY
emEqDlPc+0G2b+fhYsZkzng6tyv6/9il5N9WUR+ghuIjtAalrbNrsFITRMb3l0rEc3PvBOjOru4L
bJhOkQe0Y5dwWlDizpiYASvUV57HJFzcWyPxoYlNfj9+FznPNlDX11phv5205+nqkccRDu3O/9nt
ZnPSore8uN7ZBIm4bcIDpFEmlzgfaII6l9KqdRuth1moI5jioD86RcdD4/eQaZ/XnWM/EV27ir0U
wXSCApKwC07zOU9BUpSxwdLnEqWnoXGaJhYNyN8gPFAADEP/e/8R3caT4annw9z4skVzm89MRZNu
wjL4cfZhNvlhdur0O/Uyg8v7cnT5xxOrrdS+tp6tBJxOUAwouB6XfveWrG9bVKD3FsihZLjhc1/e
V4PNrLS1aYFcrn0FQHoK0rBJv1+Fg/BBVQfP+1rjcFprxqJ004j51DP+X3/l/m2/U3qyGIfQh0zh
jFQ4zFzOfkV9K5tGlUZASxY1WFVyypQ2H+5HurVSVn0fxqdFIz1VhoTNU+mBz5TTEr0tp6m3dDtd
KIFzATth4LkRY6QaiQUgYxmKHsXPaXYJs8GMpEyEhV1798/DSq1BzCX9oQvACFhKAF1iXYMr9wg3
bQX2VcbE32pcTXBoncSL8u2usc8GJ8f01OzT2ZRuzjs755wp0qFymikoFUbrQy31rCan8zAgclI7
PswrXTPlDbQA/tc3MN0fKb7Du5oMz/3sFE5jh3Qi7hqT4dYiZhb3rsO49vd9lRFhxODeMUt0K4Ro
+/ApQzQmayb9r0OTjQ+Vtn4V4stD+FHaj3jMFthOtBwEbMYDAH37t6kZZ3YLbmS6lplNbo2wtMYB
ddr0HF1KmfWk8tq0oVIPJRd+1vZbcxSOUMe9IyDA6fDD5pYRsnLoQ793/9jpE5sWSSiftn1n/tT9
TBuYnaW7GscOXP3Qe+ilmuG3QLwdqFJ6Xwbyk8ryKzNwfrSCQLl+eGfQgAiU72zthKgc43MrQBog
aMlHgCelTmkp6HAGr+8/W42CpD8+UvPu3SFXQmV5cczXl1CK0bv5w/xHwETSjiMgvHyvw+jWfWDL
u2UkpXPVY6WX+3dPlXKfx9G1s4sS9Wx70oYX6utSH4VW0qxoZDRkabq96aZPaKb9d6bHXb2eth6F
xcqkIjZi0NTU07VjDQ2nuYcWBgRoL8ae28Z3bBCvC3kRVh6Gq7FFnafpZGgtLP7QwQBx8kKD2KwQ
1YqqVL20ItQjdxt7JK6JUON4JUCAHkQzwlTIoUTgbUB7BpWU+V/wOvYZRdx5BJIQX1kGmM4+7LvC
wSVuAVDv4SE+88e79nezTHc/XPftmn0p6JX48+1USXV3JiKHCFfEU+TDK/9Tq6qnw1NopqOG3DIf
TcgdCIQvtLTYJ+/k94P7+vF4p/I7BJ961s2XNoML/hTH4u4fstb1+06WKAHw6WHMfiW/L5/J1qT5
HObRyt9ZCTl/rPhUaZWqurNP3ce8+QruB8FFQ1wokwQ7dJYhfUocZDihJkNmRavik+cYIuWrlCNp
eJUQOfLO1EVN4QbPwW/Rlxjy2hpU+luQret6qu6fc5kSdZSRSUxwTqCIJIcijI2aWLUlK498eeWh
xwS1mYxzk088D+C4f56HEgvh+L2rjHKXE/8IWYOLxn8XJNIaljnAV7OlY2v9sXpPfm8+l3R2ncW7
grXwSyma/X79Tr4ht+2YvEyOKYXe4RP0WLvqFE7vuX+PKp7CX3nEA45uIIy91Mm4Kh2FwBUXvEXp
y1LhU51ipMuhafOpAHH5iRIBqo3CAAhRRLiNYjOzTj7maI+1Sccq9XYnXxB0iCfLmWQjzHkJ1691
HA2JDpcgmo/1Lr/P793v+Rtjle9/OLXV1fMfV6lu3OVURYCqaWRvkAm2YF5KYpz60XhiETmcn8fq
3FOvOe067FnB02K0TMjaL2NMMGjhFzoKTYDCBrQALyF0GzmwYC073TVUskp40S7vd9QGFR66MFS3
PGktpj5HjQnNJ/lsBhfP1PcE2vbuw14eAOHHCBJkRMO3CZFL5ViKNdfEQMXVoFC7F+/lS8l4r4WO
cW6sp5P3UxSgPGnXbVCmZitcfkNDs/vGsyKYhUtWqpx1A69ZYzZ8olVPvT3vZn6vH6rYsgZlUiTe
dVQonNWt4W0UumFSU0Gg7Die1p30ND/1Uzb3MbPr9noYGsn6MWP8vG/mOom+H4ge6+pSxhtpqkYk
nntbDXTyh0EynIE7Q6yHQYFV/NdLQGkjnCmHqANw7HS9zbb3ir+5mEyspV2aMsWbN7jWqXoZeAhw
YQ4zcNi6CtM9HSrPkCKeHp4PJeHMm57vcCzHdcOzCc+qpPFvyQ6lD8dNU4R7J2xVnEtxaCF6Ugnv
67/ty1HODNqL2se0dwnn7cDJlZyijsgjXnfsoNehjPL5pem17rmGA9ajBTz1c3mYwZFR6eeJUq7h
tRL3+gTpXrjKrNCleMA7l+mrM1QHAWlVb+t715+1ZQd0E+iPE2umPjL8sjuHEHVtsDAamM4ce6a5
yJez3LsEqNDmCtaVW/j30TQxAT4GEOtJ/7hMf5DpabzqATumOUlY/XXfZ3S9wRq3Gc6TN3yVa44K
5w+x4inDZeBtkwkfx0ucZmFqfFiXwuX20RIQBiid3ucPaPbD4btdq7/P7DPcolW2DXpRENiaDZ4Q
KIl3gfH5tzCunj7mRabaPLI3jdWDt559cOQiXMb8yc+xUjC+hCOia3IF/MohCI1PvSdvTQjEYexY
1hUHH8/LGAoBCB46Ay691Cw/PZszaVnZETrP/aprtmplY8edevlhyrS9v+npLMf5oYLAYX7vwHGu
H7zWZPSGka85kupA9xhKRVNzG1XdYP6spLyeytCIAKCA3Ir34qIbnrjwZJiRhQnNqzHpqED9biWS
qk+RkfwO+F7s/eVZlK+rKPxjDcAcj7yPQHn/FMsdYwl12Kqhvvsbpa+6t4+F8dS9vG3v24XO6zsb
nRv7zNvlChGq5XurRzPf+0tOM47PdWKdSbQyuVesOCWPU9wGuMq951k9ma8a97+83fKqkR0mW4j8
g2s/9+80DyOvPsDLcbMnIbrXJsvKRW22qgAPla35aQIm5lH0+Ehfn4U6tCwm4lDZ9LKG9LBmdY+r
v3bs4y8e5Qo+wpnvDkFR3VSCcrZPdRdal81815fD6K5ntKbSdDimp/NYSd3k8dcDNELNbx3ZVHxb
evoY+AtTFLbX/r0JBRboLEBh4arnh6AoVcUeB2wQYE6UulT5wJjbb+H9GsbNSejMugNpKp0aahBn
/eVRBq0ZIPR3ocW4U2xdm2FBLK/NRW/bsYKu89Zl5hcBUTwAi+cHsM4OsO04Th8ZEyUXafcwNw8D
1f29MucMjUbjWYKOzOx25lSRy+ZnDuPHzNXw5UmyrN2HFVjZrsoBH9HI1cKN37VwuSSoTI+ZmXGV
hqBRkXacFly5A9Yyzk8DjIaJp9ZxiUJRoV1afiml1NEaJMXj7T0x4AuNKTjL4raC6F5jvrD4s0TC
6LWPtoH08QcF1IA1ni4e5K0vqho0pYdZBlNJhOWRmvuGdGdpCij5UJVz4MoGEzKmVbyTHKX7HyOe
FGuzcxj0xH4DtBzM2ALFjgPMc/kvlKuWtufpFeyx1Kv/TuoJ0LUgz+CGAmnAM/ZndAm8igWMIo/k
1GCHVDDP4LfxLB9OMFUK1FZ+8f7yEGyra55JKBqmMmqAVvorCa5Ll1vpVYvxorlAXuM7xgYMzCg1
HU+ewhuQAsR2GMQ+7sNnM4bFzhDuHCpf1Loat5z3OE7JdH5urpFTSUBxIZDq4cXvj8NAGxZOUCW5
MlLNGKbudk3VijLMybCs7Dv3A0VGcf7NYPu/m2ul2hov/7VqN5FbhTK6dvS6RRBgcLxnKlZUEcWD
nfXa+H2gdlRyhYCRdWDNLX9gAaVz+RIeXZZa3gD672mWNFr042Da0rllstTOf63Qql/9vIM5nPBs
YkfI551z/9Zbd5+TyHAmBEOYbDj4Ke/hPVyzlHUIn41d7dGz5y20OnMuYqaphqdRFih2eg+DqK9C
rrT8YX4SQljQthhLLFsHlp3j/RdN94sJKV4RdibQe9XLDkN5AEVr4Dofonkl3twNcl1X3dEbAG7N
e8XcCXShfB3a2P9ONcUQAM86zIPmzb5HqISm+JZf7MXR9I3dnOQsPp/reuHXGxmdnrXYJ428gOlL
kHjcSXAIMmLVB3QXdhWLzGHC4IYefo1hEJgFqSAk0OosHLlvz+E9jFKTmj/ToofO6G96P84PQIQL
3F5lCYL/1fAdTgUyeJZ0FwqgXDfdzrd/fwMsSaRa0ztCAELp9epncGDE2P6RyhYf7mxriXnZiVc1
TSjI24BYcbl4V9JvM2Pc9aUT39BR32GSTvvpn58M8Df1dna4FCSVvmWIfJ8lLE5UYihZYzcWdxeF
lRtAR4227cSoR8ERxq/nHGifW2okzcBBG5g6+QpF/RBGvwL516ybVXNiyrzEYNI+t7Eugt7/DTiY
lIUejGMcS8rgYqL1LG9rbIYUxcg7tgUbB7JoqltAmpv7nBLTOhze3OiwYm49uWKGhWHakdrU0i66
rVG/ya6svnqfc+yGtEYBfzm0X//4QrcYB2peQWI1HpRWaaFBCIBMtnGyFjpUXtwDflhsgvg0t8ig
zUznjuxm+gS/OUXQh+UoVkptKucy6pnZ561aUGuZUDRxgDvxT+KNWiAITRJV4poo20t1bnwKBlI9
UyszykeJSqsMrguoI5GLSNlnUHBsSRF+jyxWGnkjrOH9VDwa1hHnX8s5VQa7PEjO+34Ya571oQWG
QsW7SSz13aQkwoSAz7dYX6l6bqSufN3KP2SEAf2/3cqbQYpqfV57rKrPIX74GmNk4EuFUW5EaY1q
YS4lFER0tFnTWRClcMY3iMyC9JQs12VdB+7BohceLYVfbNUEFybLC8vfJXE8wJy1yPH3C53tIwyy
msyABPf+ldR+Ul14RF4jZK871tOvkmrT77iy0VXLqotj3psvo3/ci7F9JSxs3xjXdDj3ncIQH/vT
vTihNMmXl/2FASkQCKmjm+ebUf4PdcX5Rkrwxsbe9GbdjN+keZd3ScSQhQpsFe0DHm/usBocBjbZ
ziJ62M2wbRQZvaQUasMyBWxHd9MVbIMw38cIG6Sxc2Nvm4FtxacNHJN8OwyP1pfmpO2LCnPcn2YQ
BuxNQm5V9UoxF8baJ8DmsuOim3fk0tg6btQkXT0HUUIp/NbyJlJZL6KAa2rdgbQX/PY+xOAyg/Z0
XJJCSWTSxLrKt892UyLydXExBuJt+KK33NXMvfh7nx5IzCrq97WGZai7ne16877bP3d2RK4WJcvY
HfHKepXNzAIw3TR7bManJmqd9PZrFRW6G6Sj/7F0X8upJEsUQL+ICLx5hcYIb4XQC3GQwXvP199V
mhtzQiNDd1eXSbtzp9RMR0wWSNTVpmMR5l+8KCwEEodwR9iiQrQZ3c+l/HrIywrIMTu6B5xmqukh
Yd27zhIhgVkT7RlM2wHper40ssoEpxwA7gJlFsJoyRnnlo3N9WDtj/+Con7471V8BfQa7z6TY16b
eKd00YFrNxCfCOvDQlqExNK+smebWGK1FzIuDCEeAg/o8SPD0iSwltG5owOAPIg/J7Ef6wX6+Qxh
i1AnZmVtUi9iY/pqN9sHlxEpyMUI8c+RYipO1hRCeRayMMRfSHYWuihNZwKo23D4gNyrai+eDGvF
dE7EIViuirf+QkiiSIsfojWNHEM3vkTleqxuRntjvwQT4Gg2xEmlUlall50hisrbzpR4iNzHp+oq
7usqfP4Vq829Bu6aweInqTGUceWYjHV+JZSZnPulTZDHsDFwfv8uz7eJB3uPMRLr+rzxMTlMoKh7
PFHejaTprhu9lNi2Fa3Z7FZVSGr4V5h5A5wtjx0VR4baNjXM81ry3PCc5D7yuqyb8Hm1oRpHejdY
oLYUhq0AaGhLwutAojnBoFXTKLVv5ndvdq8FXA5qDknXn3PzWjh7/NFD5LJQruPP4Q5wT/cZcRP2
qquImiAx/lbscK/9ueyEx+5eA96g83kWuwxy/eLhKa4izDPAIXxJVoglK8p7tjtZ/micrxEvYLvt
ORO7T527qI//MlrrgWlYscrVyBxECoCy/0LSrjCi0nagb9Ph53FoutvthxFdWNTECuyx7Iz7gL4/
tMXi9d1NGyht8Aqkem6lfEfJTiU1l3C8RtMaBIL0DvjWjkepKmmv0isto3P7F+sh/BF5+nyU0vDz
ihuAHTiusa4cAe3eZhPLh0x7emlH877+IjQRA2FZWbVWsKrRJrp0871s74Vy+tZ9lu/lTOd2LvPb
sr1CDe1ay/ZavpxOLuIAyCk0feXLcC1DWvwO/K5SJNc5Q3GXTyH4FBxe4Kaz9AOgwI/wyTJblZDm
tfPPeyJ5wNWVPP9UMfvmeytwCZGzaBa6qAEgXEALg7B2nGPf7I3yoqtNZvskQnwVK/wz4kpJ0fpC
nVH2qIpJbgdxtqfyLA0nFqqb3v9+y4mbnSDM2rkooMgX3XNZ0sTZyNYv3dWustgr2dZMtVKoFaih
HRSinoRF1vIlNKVh/wE0cJnSM/gr/TjgA3Ek9VZNiWsJ2pDg5reotRgs6evUx8nN1Ve15w38SC0S
IFgishgBQ77SaLdQS3TUsPZOSlJky+GyY6H7X76kl1pHOkpWlGBMNzyY2OCc3vrKLwJm66rO4NX7
ysHmSTk00ooM1s1Ma63fJg5snr38ViUWr28ZlHh6aco2/Fqsnnt/AKlZr21nS5CPbtAHg70UrYwn
ZvuQ/g3XAnTFWgpbatySTW3V5jiZ12ljVQbG+pScSLTuA5UM2Ze+kIwdcKDGtnbt52obfO1XaYSp
QhuwzweyVAC0gXZ67PzJ9VYKMHTEvL9zyBmAuXISntRncIk/oHJ39cWmar7vHNHRrprub6qH1qoa
a1Je+dK5fi1DDbKeDqN82U+l8/u6v2xIo72HPKqGoDwXuRU4s/w43nh1845W/zy7j++NaX9RfT9F
cTtrfi5Gz9KzmsMiJCp59WvS+C1s20fl/K5flbaIxWP7WZ438r8ZcGE8VjBurcv3rnMxybTi4KXw
7hPTh46VCgnbV0SjkHMTzaY3X8mfTWXhuHncJjK9ORGzn2B9uWEG18a1nB+Fgg1lQ8g79u18j/Xc
yXXyqLokTAR+Sb9sFP9coMK6lqc/uc4eSO3j8pXAgrSQFsmkovVMCi5sfohANGdljUOa518376sv
KGWCBaHAvyVPNuewC0m19EaN1v3k+1ICT26sFBswAs3ZKdrWzv15/4E6LmTm5E4Lg0JHa/AoWy4g
AQ6TBGMXX+nqiKSsMu+ERO8gIDkEUUOhZ5oItOev5QdyJNenSNyHivQi7cDgFqbqKnwMaFjR4dae
pRLJf6vM6F7BJ+l393JWCpX8z7UV0PzJN9wC3eSlchumfwWLxJ/K3imEd6f9Jb0fHr0iYZ7tSxTk
DtOFdQxbEYXBKiIznOBlOt9et/2Y7D50w2ympTAiOYyCj6WGF6cz2O49eDV64kALp4pBaoWguY5g
m95DRYjNCBIwmo8LHRKD/hRKZY6fvuWgq4hh/mnBawFWPwH/BZ8d+mIjIdi346gS1Y19bdsFjRDw
FHYg1xVqIDjuzxnZpPGiu67lUGPohapxppZbyC2i2GDaw2Ninz5RNEsxLCHsh8tX+Ql8uCzN+9v2
YphSUMbTARjS6/d3c8FQFdj9ffOKdkPPyNhKDatxhzWFSri8xf9ds5UUXKDng9V+n/uLu22e/fWg
3bZ0fCklLZuO3Xch8CwWr/1lrrLr5lzBD/66tnI1DcqrhZqEumYBl++Y3aIzNsgsJ1jrg0BMk8d0
p6KtFPu6Ycpo5PdVjOiKt9rn1oVnX39oVfCqpDrH8rytH/ujqQNmLz7S9+5UDSQsvacO3vfqOlPc
t6mDQBmF8TJaqBJ6iDBmOsnf2CDdc3Bqj0VjWl9043n+0/43L1jzXVAV1pt2lz/4Te5qFttJSQo9
FrBv6KhYv8KQME0qWdZoYMU4/7yy1c1g3uMsoELadY6f4kyd2DgNote0NTfdFC7WU7Sjcfq77gM+
Z2jW9RkHfi1U/XEFr/DuV4lr9QLTkaGB9Fu14T1TdEjnLUYgbrtrMTa7dTFedtKjE4RRMlpNYko0
UWF3j6TSAIWMEmlt35gwjC3k50o2S+d2XE1aN/2+ileS/xb8swhZuhUX8HiVjv1Z9v3+bytQWzL7
rwramTXEvwZYcoNL3NaVsCWGi+8DtPFv0jINT92t4hmJzTFCFFGUzvzn0ZeJ/oLvDd1cuiDC2ru3
xahQV4pKbd67zFUxeyalXPQdsjbC4XCdfJ0fFVyn1Mvz6/yRaG8a6VR0dYAYj7P5yFKMFsnyapBj
CN5Ll/Gy96QbYLSFA0dGkP9nubLvt+7q6/W2revzUZmXK+v6Q5SzuqkU1Bx2tvfaYlBYVu4aaWq6
19sdCQnGx3Aun8ZQmKRudvmte/wscEZXlTskidsrU/65DHKCoSqCMFXmm3h9GtdWaraIXrX95/3T
HNtl9ee6+qjNXcHaBdnYE+pGmPFoVth/33SMJ/1z66a39fi/BYxzXEes5uF7Py9uJucgP+zTbLax
0uYs2r8gcsvHNkGa+9q3k+gUmvt+QrnekEJpZxqJWWpseDnhiqWd6kmbiHD7PPbQj6Tfr709Xp+5
NvfDpCxKdVtoxn+mfJvRMlfCNPW4lO6ft8G2vsBniSNfxJrjKz9afUJWATMh3AGxX1c3skXzt4ci
pCkPubQfbUIjFS6PWLImdjCI0WKgSLFrLw3zxxqmw8DURyswz/5I+5pcrXG2W1Ah8ajnBzKrJwTr
PSVcpRx8obR8v9DHtwbH+5VrQXhBy33FWnw6haz/1oo6FMwJTwpKe6yyQgV+BgWIVtPjGc3QMdOe
l5etJ2qaU/H4hli2qU23astNCcz58bu8lMXPocYUDqdrKb2G7OUJKhgSbfWt9+s8WZ3ekdyX7nKZ
ff1Pa6ggQVdSlU1nqYf0+CVoJsw5jk0b88/r6Nra812Gj0Xz/hkfodCxn+TT5bC7O2Lo58EZAvTF
RLGrrd4FbpfDh7TsHxVbfihfxTPhkXFZu8NU7fZ2a66G2eq8H4T4oqQ9Xjv5pvnKIPd5juZNTK8l
hmx0re9/t3FiM9PNfSc04JUAKKZ7sSwkV23p2/ZKjKWb0gwABxxVlp2ppN6vONZ8Ef7ENaGtWnCE
Dj8AAc8xf+40f+OjhpAJpwI6VcBlUed8b0aFiKMluiNMDGLObVuKCY7nPAAuYU5yNZ+qbiya5hcM
THgL7mewsFCQf01bmXR5jRMce/N7IhHdZLFdsP+DFwX729P+4PZ9KcTNR350KRSfvWxr/u9Bnc+3
xdN3+v30xnRAyoE0GpSS+CDhotvXs5fsXSTbhw+kB4XmYiSi0Zr3iaTz+6q7b1+6yVFu/5Z+YOMq
rjAlJIrZn8L4kS/ef54jcvHUuQglDhSb8xzV3o5fY4qz8HaYJEeZUCuNe22PoEk3cGqE+8VKC1fl
1Sp3kRjV5w1KqE9k33FD1+ipJB7noNErWHHU3H1ue6tjMKjRKV3WrdWxmgfG6t52b1jwDreK48JE
qu33paypuLF40N+yDUu6znqkEWwkPEb31q071V6i+4jS7/f+9eEFUoeoMN72VFnXp2LxcNSC4qNF
aVvbLar09G1IyZ6G66V7vU3xAyxKOwmJczn+LGcK2GO1SonWQuKZymr48cBgm0fqG/mTj23lJB0B
lNxgJ0jwL9XclUPRWb7nOif1+1o1Fe+/12cxx95bsQdOxdUiSi5KBcFLvZ/cbRG524X5x73TUGIR
ndEYZ4oL/bS20eVaSqJrWzXP89Z/rsqa4cYjvI3iPrOpAPlvrqX0s7T/TS/HiU56U7XDt4qaNST8
Tffm+FnUFy3LbFlWcDykMGzMhRxYfqaY3zkcTBuK9jPvWra/KurylSDkfvffKa2IItDx59upP1+W
cyk0zX8IMrH9dRP30qahEMT7aBDzcSonhw/wq9wwdek+E42sak7VskNWS5SXGBlhTMRFdIfiL+6B
Au7qdrcq+tOxinrXczP0Ug5uTij3kz6CX1z97njb2+GijwQAvmjTXw4JJ6TTa/W7m0rIRrQV+Wc7
p3ewqe33EQZMkcRyiGQbMGj3DnrC+P0vvSL656jBzxnDTFjgNIoJ30378GgeLZmxhCTfjMQCdp9y
EtokP3c4gUJ5SaiLkIn/Yzo6fDKrxQugSjrCj6kJy9QM5kO+ZzNaivQoc/t3+Ei2UBVuufuHRJcR
cHyfam06YD5ekIBoJ1SdJ+vrd034ip8wxc1Mofp4IwTbZ0cx/Z7+N30/1k1crHgXX/lRRR+KI7Bm
/Kw6ixJihnKuOZ9txG+Kt0mhmUAlMJcTuGGybC9Goi2WNdm49Z7NebxdqK/KyjhrmEDaS+Xim5oi
KPm1/kk6J/TIWHdf/wIfkxyXUrs7vl5Ai3r8M3GsbVSRiHon1RULlZZyxKTtraN1pnRCI3UmZmor
zE9fS9Ltc5uoXp2ZjnqeYYaDkAFcIOaYgrV0K95Lu45F+Znu5U4KShSpiAsLX4x203oj3XP/cz24
Ut66vG/f3hbdfQivX75OX+nPgvLbK2JmvTtKCyXivR35OMpyVXJl4W2b+jvWADWF4Cs5gh40f5YL
aGdEib6W42S7oO5YgKWOH7L6jNJNyAdQVGCDi+iv5le4FQBrv2PfAXiSK4v0oxXlGa4W5ccpak17
DlQsqI9K6MTxa054lndWdKbz+shX5+1kz58vku/Xe7R/58+9qM6Pe5kVTR5nf/O/xzPTE5Hlablo
CW0l3/YfhU8UCJSqZJakSVz+adVffmsBNdfRrqn/1gHwKN1BGdvaflxyrtFQJyr0dw2s4HNiqsU4
vE8cvcCX20/14wciFEC7hkQMP5y/Kh/CN50d7H71f+kFFoF1cy29ktBRSe408A4sh1Chyc6rF6jm
8Pt+/Ud3nR2KdBib/Oyuf+oXQoOu9VBLisVfxxEg2fdNogYERJg25xd4LxRUJky5koYlu8b+Y4WF
MJRV6SXUE0WQi0c1lNYwFwxXYAXsWdLk3BBnP77klfk6Ib2gyHaersXyzWOH6QKf7Gsow4C+uJsb
4R+EL7pKPmrqZ5Ww3QEol1h3jFM/MBYQzKEcpnyx3DEJ9UKrsWsg4c9f1R+dnKAj2z96rQYPDF65
t9xo82t2MrI1KCh2fPTqjuO3726bIT/4qgUu/n6oedR7MUyVArHLur4SZ/pjwc9JNzuEqimruRaC
cqzIG43X0PfAKK4fA7R10sw7iehFBJr9kRSHUuNYzH6c3i+/hZYViPVuvxi/LWqGU/f9lNpoL0WS
V6Vl69DQoQ8d37aafMtsyvum7hMXfhd81yvIQ6gAODVDUcMGm0Uh7Mr6RPyhe5P2YLKuL9Q5YEzE
osuHILFUOF9+xFVlQXJOKOl1UKZ6LEsySBlMN63nDIgQdn5wB/54DpNwnPpGcm3SJShy/agfLfgK
Je4BmVuAY7w3Y9voUT7JM6sfVnCjec0tAB/XsHaF4vFW1I8hqWmFxky654bC/38K3PoHAxMdE4J7
ARGcuyp7GswuADr1xH+YDMM0Pgmt016G8ggg4yTLng4TaPsEL3LsNpl2UHKxOp3hE6TStpjVA0Rl
BA9dn9BImvqheRJUCPd4DBpGsOvdfQ8t2NedgSCzHAlxxc8I+bj1mKrMjhKDaynee3USoGnwNAWl
8qPH5N4jAx317W8cJMkx74DEE4WLRCOzbCTbB0SWHzCnNwYMkjAsKgpvmQjj2Ln6uiJiZDRooFik
+59M5nn5fqrcPigOGcWnaIaqPfWN98ZT/vUjDrGbqZAohN/mCBzYeNlcBOy9ccaMwWmYltHvTVvM
lVOQkEwNP4c7IFPKfNxFrgpYDp5tT3x83XnrWS0CMvoSIwMDlo0WzBEdAPW3AIoAlUqXL6daflTo
zP/5zHGnK5qSsAqLYvv4jKcr+8PXgpkJZyBaKl5dAPstPYAnMFxhZlcPm01XMtdiw08sk7v9mSqd
UfrzcWANt6wQMdiKKFs6G20+1r+vBIOp5N/KreCYs1FqN8xgYMAu/7GkJj6fB+GlZIsmEiV2w+O2
nGX5Xubl8xSNX/m6xSQXL4yzPaFcpvP8/Zj58Mjdqbb+fawryc8zMYfE/6MAD3OMtEyLXUpW7+p4
PotHvsb2LX5qLhLRfvnma4zxNo/OyQ4Rn1NC9MCdXLyxQBaV1PdNZeqqlPgWCx0eYhB8xRsWceGR
bHuTjtYI6pUdjq9w88htC9GDxY2fVovbyQqPxk4TkeLtS2wyteZVD3YCZ9osdA7TemY/3P8adnjD
aXmVLu+3MMblw9e0UD4qb5lHj2OU0BZAWkvjAuo4Vd4YMoWo6QFjopz+vDxCJD0xuMsIFopbsM1P
HzyWDx+Mz/zo9rV8T39O48P4s3b7yi0/c8fIgw4fS+a4KcmVUgkI7HrsWENHEquYHVt2DSbDDrIV
n8XdpXr4YgcwCKzNDk3Bp3OxFlScXFLB1EykoscEzESI4Fp5TJbjTcxWrz0mt2Nty0FSXmzkTUNb
j18Df1zmhplvkIfDtn/ZmVdTvfvwjvecnqVRIR5dduje8esWj6d+tiCLWQn369x2lamH+Mu1co2X
tjmGZWmrHllARu0OiHRbzzssQLpPf95S3fi+PJc8KCf76TgT4e2A5B9c41y0JuHrvgwPbdnmB93T
fPOWVWfWFL3sFtTazouNzcpOA1uHeZNHLO9BrOUWWDjjHGh5rpJfBgzda0B27DP1gwSj5KJYDdah
Q1FX2u2iIvi6NVpKWXX+p19Pf3bcLeCNl9uwHwFyvcIJw7H8Nfpl9E9JxKa2fLiVC4zRa66wl2aH
hEyyf5v44SrMui//t79U5/Axd7uSx9h2Z8gKk5AqGqnr2TQLLFECBOISRKe6hLY97XMQJiCj6JwE
xDJhQGvEPmdTsD+UbeXssfH3OQCH6b9Qe2LOctdy4ttSQTwYYOp7t9V159O3l8ltspyRpCledS0O
1gq6o3cAsAv+egH365tbMyHXsw0ElfjWomIMz/jIqye3b/N9/aIJYNGgjtMSEMVl8p251xMTRy2V
IiCH8v9xstrMlV+D5OdrAJXld0aXbBWWwdWxfJ46TXYSu4p333woS22mWSCzY7qabM1nuwsgmpMr
lE+bUimLVqoba4QXdOmbJd/PTqtqrjn9l/i+WM6LWDnqUOTUWEB0i+Xll9ea0F5b+fY0+bb42w25
78z395M88RZCd7KrYfHZ6e5wFIKdgPIolXp4OAs5BGrKy1QtSmVKS1QFd/8cQzFixQul6wxWN9Vl
kx9kC2amzC73XmYmJuWgRHYM5Ol1c3qel/0ztddFxZKHuo1NT+YxSvcpsm7igp51/ex7f1MTS2kw
rPOBkoq3FYJt1nysaJlveFX7mW9K1UmQJIkLiIKVoJ4rfMtAy26bc4CkUzq6S3YL/oO37GoJingP
S7O7KRKPeCOJrvECyOW66yn8olpkmo299ScSUfBDwWCa3xZ7zpBptop+Xoy8tEeEoWLq/zZvuVg1
7FopVwFDr5Qc+EsYG0bsv7S4DLyL2DAF1i7IVHhEvGySzmOuB1wGU0JkBiWEggiJb3mh2Pd+5tHG
jANs1VhkQZTLscmqPsfXkeimvrcAD7MdubSv23t229HfxW7k0y29f4nJWftjFKjAsMHQAAhSVcsK
27Qyk+008k87bbMJYT0z/sT3vhA5FKGu1m36tMQSKtTKj0G4UhA8FtsU4guP1fYJ9Uph/v3GgMX6
uiusjM9qwPfBK7D6j1X8lfXbhCgwKYVvOAbvDt0Cai3Pr2v9iJsLgRA/NVSG2FlhmWw29JOCbLIp
W3AU/Z1H3qh/NJe3oXm1Xi6fv6LUqpziQsi7Pfh1vbRmMDxN72HKSIjWYqQE8aKrAtGXrT/S3Xsu
5E3bQJEPcx3iZVd+tJAZCIDaIRVj4jo1X0zmQ992eIXuTgBiPoAJgj/IwQIl3h58zhxdGp1ra77C
tXI8Vm+JirVKkpfzuiEe9mAzERPQC7jdHpAdpr7CE785H4AHrygjXSHBkBoIwzlKQh3ifkJuyvTs
ij88Tx50Av0LiaTbAuaM12wOgvCoAw8htLfeihd34f73RPmEtHEV5b5T3ZAkz7YN4rmvn25lf0YL
xGV0k8XPJTXYjILlbIPshXzLhgTMdTl9mgBbI5drGrXdmSSNA5zrr3v466Zg3Evk/7+LotXPcebY
A28Y6XnTumbrKcdzXvehcF/FIHMpolgfmEO1+WXVjif/zbWhcBpumDQFvg/zn9QcoTcnBZPCAcph
PsicPuMrfVEunXvy3y1Wi917OUwe+3858eY4SX8R9gK72t+6y73WnfXTvGYTG3cy1rjca5AUhXn9
4a1EMbGqHLJCj9yoHKqrwq11W71PF5NtarTJjHO31vYq8o4w83197R7HAS6z7OgGeri1bJv0sRo/
VreZ1k7KOV8x9+TH9tyIhKWUkraJxdsk8Z2Olx0c2vRxab2/Os9+UEczYo+sV2ZKWi9hIkup7jKv
3B5E4XvJmJj+rH/PdTabSpdCDa79G+QSnpL+ALBpr2eKff3/1XXvwtAK2lvrWa4JwVVLde3Mk+wn
Esnd24sCJvyoW2JOGNd2vpWTGrYMYs1DAkhTjrIv6Rrcp3NSJIR5+gf1K3zD+aT7u0QlNiQZnGA7
ARi0LzbjFPJXzsex0+37Szqy7xwJz8hN/GIOjxAyPWGTkKc2s7ubM9Aipnk/3V/dykSnG54bMXG2
EGy2v0EJyTpH16kxVuN26AM0EsUUYk97nJF6e48jlRBBQkVA0VtK5WYca/kJHWyUtxO/j3QAJ7kn
EFw2AJFMD/g5/KZHxu/f6b6DKKLt6/4YymBcSqweLaaGpdH1Fdm18EKJWM0OfqUJfG17iZtMMIvr
qVUjsbdaPDVEFlIvIwfRxwvaCJGkibJQey6wSQZU0hTIQxJ7/nX6VNOj9qRQASRIWPgsmsvCEo+W
RajAbPQCXCTeuCbA/4j3RHc5y3znvr1lvh8beiGdMRr5WSrUXChYjGCPxf7U4sD78CUXNYRb0trZ
vkUO8mkSzJO3XKjrjg2du12Ld5huvBT11p/CDdX/LCZqM9OlAazbeWxWU927Jg+zLLpD1i0Lc9pO
TNzFGpEQ6WwdKOsQamSNKEAH1A5jSuBzqq4P6C+KKoCLE7mmekCdvFoBaQWmA3ui4EUVr+ICCQiF
tSKD5UVv85kdJ35ImX1VOWTgJwjUOon3AGFG/pXlAEo4/osnI9S46IMU2l36+GruwtnRqq0sXdUo
51U4iNcuSR8A42izOUXDU7Iur4iW73f+DUOHDzLt2MBbrcAYFt2Cou68QqhE66nuZVXLRUx2GraS
g9UMTJnTlnAgYC2evxwD2v/LyXbsJpOc6hx/ATHa6RbTL19Ru9wR2AuF7/ARhQCjpRaU+wo6zSfn
7gNvxOnnVr1LlQTITp4lQmGDZncDPSUDqc492f8V8meMCgw+EIjtjyXdCOSFXyBQUkOL0gviQJCq
flSPrDbdwyYMJ5684rhrObuGc8p0QDJgRO7VlU+8vkQQuZi5t3wLeEAAN9o0JJgChBvVIlSEMppe
3n9pNXY3are9anJQ063HVwGCQGeWTXdby9Q8TERUYDLK1aZ1scDVN7Ry9wgsspWC8ArK8IBp6vey
0koVe+As4DSPJjEGp/GW6QAW9zYmPFgD0FPM7cTbqnkXJl3XrkBUvcKbuXFK860kN1tAvnt7y+fl
pM/9exUGIfubLhW+VnBeKLOAtyFtFF/A66vYBbkRcHjeJbTf7lAQ8NmTIGyoUaIlSB7pTQT38uKj
677ugPkdsOChFcdr1yQwJda653ryk2MxHzMaz/XlmMPxmOAwtBfS/S1Ue2wYouipLpNlRxgwFKjC
bZB8l31TYnO4nKV5z8XjjHW5BcqODSm7x0SYe5wTSQ5nfVr+FRNKt9lMxxnRbHw+I/yTxToAGhkw
siGmv4+ufwN2dJSgwR8GWDNik6AmSOwtCpk/8oiCOV209s8o2U4Nw18ohCCQUVEtZ/PowH/cN2xr
+HyEPNnyO3clNYQYs4bYELBUguQR+kwDaDfQXdVYhwSIdq676CmRwhspmoa6lkn7FnYuPGZl0Vpu
epkuA2LbWI8pPsL5PwVzzvUYsYUoNQminL5nVc6ylAzBzYZX9P6KKFPDGdEPZDXpIW5aiGDDx+H1
ywQtIoi99jHEt3mkyrLXim3DJJwjnRXNTsj/5fvE1TrTWunirPS4CLzqjKI05hky2FgOTxA8IL3+
ppW9IYmQiOjzQ2RIJhTB/jQgrk3reez/h9U7uu+u4RFg+VBXnmMlvkEeHQOs1JRSebCzLjQs4tRT
0pZCYywnEh7QBRPuyihBvx7KPmBZGQZTeYxpORaUdFBuLGI6KT/Zj9HW/llLvl7THdaV4dujFIfR
2A8FQqbLZGPPEb3sOMMX2wOj39Kn+Pb1UXTnOWBEmL4giE1kDMDnL/6sdi0Yce77VyafC+hoFqqI
NLi6BgSJhpd13+55tmjl+4Zs6mk70+4pc02o0B4IM4f7q0ysT8tXxB1mmU4zwEKishqx8bqL+9BB
cvl1RoPQ86lbjeXwn8fyHJ/+qBzmg3XwKxg704i1QONfZ2C+Mfo8oLIHnuh1gHmtbkhsQVxAF6o/
hCWkTs4NB5VRML20nzOfPcvOmnE0txaDvW+h2BB9LPsLHdjafwaLPSRGSN0fJE8iixjiraIBLFIk
QBDBq0B5Qjps9StTkxd2pzFIYkf2gKjVyP+ofpk1azFhHpg1tQmw+yoDZucnn8sUF76ZYwh0A7w7
R5YHKGhypkTD968Vwtnik3F4Ll13bx5qpnaBiXOPDAFoRsGrCtlbq0B4vqJe7s1eSHSdov+WF7Uw
5joiIejcsME8G3XxXaKjYttSaPJ157E5lyxrMcWBhnX84p4l3gQMAsLMNKpjZjnmvhfV3SjbLkhv
hKAe5b5U6Bxrbhu3CV1vU3TZ6WEXe3xCcP0vyVR7hvxbKpQt4g7xce4whC/4Qju4M2LDq2g1cpWq
3lVahch/rpWaiOA8iLdVQa0VPAzugCLwKl3eXSzXDPbCfz5sF+wPJaaIRWZZDeGRexCnDotsWKEb
FldXolWV5x4ko/nfSqEztYSou7yinnqTro3ZU2WRCQQzqgbyZZvDLhF0zynW2Y0Wrdx3IIIyZ0po
YrVrIywtM3b37zpeQWFLuyfLgbDU1aPHTafC4BWGESpcWlYcTJ8KT+WR7kssPijsyuJn9SPp3RSO
XrZ3b/l6WvunkW4zx0rcMDj5UaoE/g/XDQQeoOYH8G3S687i+JODgUhlOVA+PtvOSBybT6MqLtt3
2haeYzIFd+Rpk/G2FlJBfT5ik9hk90MQm/plwPXC0KtOIMYGC65ada5Nn8BAbBjgjUT2OiAY+/cg
n+0liRB1VSB2bbAFlR8eeWqpE58P7KzzOHj8alqahE5hwmqjgMz7IPSauHNAFvyjANi3tGaSs0ec
qzgpTKzSa/Ue3Mow1KCkIGjH0A2uvZVPDKF0DcA9OMBby1ZYVblHfpt4S/elKhxw4kFZ6sA9TUag
IN8FBS2yor0IFUDH+rchAgivF2edV/2MOEVd23QS3ribmxBNbDa7IcRrtM9QEOaM7ivBV8BNTLJO
VuuGkYuhOL0Mz0NAvNi7PuriNCpCprZvhLWCq7La9y/T9+2mt8o3iRh2fTpV8xVqFaJmPThkMLyc
fkxpUglvrGEOk69+2KmyrkQrP5cIMo+FeU0NAegwsJLDpwuIcoNEJfOoB1mmgMVJcnPPP4SvZJ0P
uNraGq6KhVAy4nNcDA4IZSRYRJGkaT5tE8QI4OGA2X4e9iZF9jNXPhDZZl7NVYor1BkGvXjcvQkd
OEPxVM3IbGvvHyM80SgYBb3kAvikW43KthPM3DmDYfM8M8VJ1whBibhy681T+1ebTNJN/CEVtBMJ
zCnK3t/PagAknncs18ppIWSBjiP8iVPktXz97x2ymc9l+s1cm5IQ72H5EeaCGNrTKLJ4Rbl9RVBl
laxY0tl/F5sc6ltUyQDclD01SnHEcsXVs0qxUZ0ZDBKr6nW8v+m9SXAEXRrq3qi/zSyrV5Qf1YTv
SybWsSd4F+uyp7InghYB8F9Vs0nBFXVHCAwZOofI3Gx+XOJCCoRC9QsOjeU2LTaYwlozZfoy81qQ
E8tvU/BIDUy/tUrMa8dlGCPdmqNNzLo3o1/pQ9jj+ibZcKYoOncNlSaa5sVqu6q1Vo5joSgvz7bz
4s+v1OrrrKAM0wwGJDKOq3qr8CVjbKgxSYJQvXVPjvL2EDve4FbF701VpKBfiM4NzMCGBOcF5LXK
l+mLvxofmrhNaq9xLNAptPpfjYfFiKlI2IwIJGaDJSFsNLDxTZi6wL0X+AqtU2xexzGNCiGXCJXG
l3vPtFmvfOEPquIgbKjicDnlfN/ph3Sub9SnkYYmN8jnfF9bnF2eBMbw0JZFt38MPejviQ3iJ5M+
TdWsomdbp8WIoXT4iWMCGYDAkDSKptbXtmXw1kZMB1BfjkGw/X42Rx2NQmsrCVhjjs1rm2fdOjh3
ZpeOx2/yex0Hm1xk30TZY+OV0sORNwk2eFgaRTZ/RyYYOxhqbkEDc/gX97IFUC20UOPoMo9wBs2S
wNyfbLOz9mNvI5alBte2gUH8s3Wt4TZdM0gxwzl6cssazg3DlrS7tWw1DsnEFcSwkXpjooQOZaoE
Qf5XaefN/yi1+Or9/4w5gcRluAPDwrKFE2x7TFxvlKGA7lk1POr4rzYyrDUU+sgBR8goaDI8zoRp
jrPrTHjrRMHZR9Lsh6DbiU36idER8OnX9JtyYdXEKLNNRDBD0dcOFOWZRwFhD+tYCvcUW5JQ+RNb
xG/YlHem0n1mdHu1WCsFaEcbU6u6fPk+Vo04yqUjItbOkiwPXcmwiuFNE7t4zgr6LYXQ8HzA4Q6G
fjmjXln9meI5Tn0v4JfEgiD8HqRdMT4TDlf5pfhqrXC/YUcFx2Ac+BcPI0azk+XhBsj0t8mdJ3Gf
O2Bpkd3qBRGFqL6zmpsfpoBBOuUXtqNDAEcVa7CRr+Mwz1x55sG96OSz5PyG0ew9TNt/AVhyx+Ia
xV8dadW6hYlkai/q6Ix2GTiDsI1tsdPIt5orUb/ZerCNCTa1ZbSAje+W90JoTkeup26BmofONmZ3
Fd0JVbZKa1kPjcVw/34sT/898O6u+g89wFa9S2jpiQtiSDXEC0M714vZX8penSUCyMZQ3cjF2VdI
Wr4VO/4wuoxCd50yqMHFicWAtnp3llHzCFTbUOLet3JMgRRefd6qnmsj9zcDhdtbMNdM759uTRET
7C/4h0WwffcaBGZLZimAU5lk4YjYGU6sXwTxti7v1NaYRY65f8xOveQcYTk6Zkqy7GPSCUbrEmAP
DDnGb7Pb8rFvnsg+XwnRyW4WwlTXu5mR8zOUC5noe3n1GaBzOKFeDnzJ9fY4meXk28hIMMrz6SR3
CNol3G9VVoLVssPILEsUdOT/0yME6p1f7xRPqIH0Ihgjmg2Npn2j8b7BUFC+sq5i4nLQ7AH05uP4
TF0oPQ2l+/AEO0fL7GAG8B2DzKIp9s3d/HfNgNHVCfkP8Bw55/wLeSknD2W+eqyBJQfTJ1YM+yxk
5xnYUgSSeqaSQg3tGuwqS3cXVGIlzOg8LyRgQESHcB09UBDcoNlogA6qLPWtgnvr4eInlLGa3nx/
FezNsE84UCxDLjg+0HyTtrPzpNBEppm7f5aMXRu8kj8ZaMJNhhHEHPiKwkh/NMXOlm33JL9DYfcb
e9p9Cyx/QzuIPtBvao1UcNKYifL22dzdJrSnORFbGntMUCS9w6IGucz08pPbMSn88yCy0oEP2icV
yjH/EwahFNjD7dBEehB24E/kUC1+3FbIwa6Z7SQjTBnfOtbF/9dBoZa2d9bb1mX0UKR0aax6qJW8
jLc6zzK5Jg1GgiwD38MfzIdADJP9KbJ5DfXIYYbdMXMYeQsskXm5LqeJMMINhwIgEB2FI6TAXM2R
ytMkv0YojHE72P1VNbNnutRTrOtTvBvC0NSHl+cX6cKW5usRq5pRcgZyRUdV3kZVsqmbSjet26c7
LuYeZ23ft2ynkVc208Y/P5bDNEpCQUrli7d8ed+hthyMMEk/kkamkBqkE+hz8ouc9hKx25sYJo9C
bbjhkDj7cHCswS7T3qyrhkmS2DEsRVrMGSeVmD6OuelYhiJNsHKiXC45XQTRYsFQ+mB06KmcFts/
qHa4aEH/YADgiH/zGdOTnB3uSu49cK6npghaesZ+aJnKy49TaTMFq0puAreoK1m+VEQyYMBsW+9K
+rKlmZhwNx69r/m4dxWPtlwXY/gr+SXHLPl/fto9/WY/rtbvTDKv6gz/d5R8PeBFDinIEBywebyt
Ye//x9KZLamKZWH4iYxgRm9lxnnWvDFSPQKKMgrC0/e3szqiurrqVKYg7L32Gv4hQ1L4aDYBX/u1
GCz5Yvw3njSPnD4G0inRhhsRD5iiDBw37xkXEi5BFgCvj0Bvc/p9RNGMhhkr3DBCshjepvj+0H3/
Slo+gkVFs4UNz6YUlkjIOnG2uVo1iUl0xGPjQXJK8iD5ZXI+9gAXRC9cQa4hoCQjjaHvQv3ItiA3
5pfY/zwxXhcnJcXaBGjwf79VQg3WhCngc/G5cJOIeNl/HRiqYqE6wVMQ0Ut0lvAF/Yv6f5kevzSw
CaZcmJdElEIQn9v8L3ZyaWCv9AO50XRHLPvbwjwLIkJJkHpuRXYNdT9zn5vuwO9xZzCtcbPc8Y54
+FyQ3+XYQGtqfeabk6j+PXCipXiUxDveO1VdRk+RxIcnSvnPW2GuycNhOVNciZGqnf7jyNAf8EPF
m/2Xo2GU78hI/sar7x2JNSIxC14Bl8xhi7LYd/U/VMbMJbR35N2WKBTw09qanEu8YCjf+RPBLBZ8
PPvQuOrXLM+HEEsQZ7YYWWJVxw0jM/sOqEOJE5wvouznzZsi08VtJZ+yN0k5BWIQ/d+/jSaonn8g
bb462ffpveOGRktRciAqV/+pDWAWSiIpGO38Kacov496yl9q8d5xbNFRWZIktKgzgIqEPM3dsIEj
ac0j5tk+GcyDQYR6Kwubj3YxIMzA+YADRstYdT/LmM2JEUE35cRXkJ5CjaUUTq+RjVbBhu24ilza
0hAixJJ+QHMU/y/EbuEzU8wutQk+NRL04K/X//Q7+Mgtm0vHrfQlSCtwNidCdYLHyfENdgWeImc0
nFCmoniUfU+iuQ0xm9nuD5zwHhng5h9aa8MDahgkoYaPdq5o11JcMQ5ikohAIXkqtxmvuDSeHtj0
CUGMTHS+aImdhWVcZTCb4fqcaLzNy4AeBIGGow0Vc/o55/XQki7/iTcI5yeNtiWTrVWHZICMLFWz
knKf8Y7Ijo055zfUAXSSdGod9jE0z//45kDCb0IQJ+LjUfVegWhnMCE8hP9MUOCwxxjnfHdSRrsi
QWQxeaxN8GUd3ZRAe/2Aq84F6DFokFEFhvixVZn5QRTEyb/oPVO77SAJk6v2miXDWSkHaEV9BAo6
u6YgNU07VcKosYoBnThgCsPJs3TqZkFJqObuqPoBys0DIOS9Bz6riFZiP1jTP4hY2U/z1H0vnCRE
uAe4TxYlQYxIzokt/qoshR4EK5IESLb49iJa18jXE7wYFrIPaU3gK7mjIR52Pj8sjh/WdxSI2NbO
OIoyYd3EOUskpGU2/K9WZWjvUIMRNyk3+DtvjpP0LwqIA/SPn8xB83dCEkrRIyIxoY79R/whZ3z8
4zQjQrOV38nfHhXZDuoadPwISujCDMc1I8MTMatGugwph/OaJAo9brGPyMTRwvOfkIAX5zW7OBd+
k++fDAg/xiLEsv/OOpYQO1VEe82nVCFisJ/5e/7vvBZnLmkBPzFTLs36W46BNjOdeCJJhPtvyy6u
HxOOPVF988PkXTAXCxdhdGSd8RyrZ9Sjfyog5JsiGyZU0IebixHKmZMl9dh2ZB+USORoGWIzj1l1
YIBJr21MJ5oAy/bjC/Kv4lzgR1fdyOVhlz815rpDGNNEPIrmOJRjH40BiS/yd8hTMxJLeZcEcbab
OHK9c+kJwUQ0c5a89vRJS58nQidxxw/hrEQxBKsMMX4q6DezhdcETERxGE0HW/PGjAtvBk5r3IgQ
UibeH8R86yXMP1jPBMsXUnDoPPnVEAAuthgu/yBdEEIhU3nvuLNGcUX0OttfxcWIlOX6FTqVz9ZF
p5+UkI5oCWuDfMZr0NhGfGFI8gF9IkTa7tOK743Iiwzy3cGSDBHOZq4cuMjw0qDpya8h/Vd6zLwQ
IJukISoIC4JCIvY5Ur7o02ULLoQ2b6L7/Kn6D3urE8L+M9D1xiJafu9ot0JJyBliLvoQyoPVgHAH
Gh/dmt8ueJHHhckJID5W4Oi0/oJ33rebEnkDJKxFO5RXxZPWfFwVhmNZSNcJE9nmBxfGkFgHBOCL
eL6wWUJ4FHDKFvFV9Y6VNzaT++cSR9vkBoeANYa0gKMtTnAzRiuQ6lDJcW0s9/leX9Vh6eB6+ydU
j+M8TrM2AnVzHQlx6BR3pGWTLb+XTM9c45Qd84hRKdZdQiWyBh9fEZN33+8YDWgLwhHtQ3qelBS8
XPYa4rIXVgdrbYCzPPwdFh0INTGyYyCGXhFIpcxl1gHyCAU70rnuktgU17j6xERytrJ26PmOw7GW
23As/oRM+K65EMhOACvc3gh/rWqCchNifHL79oi9WG1jqV87xaVmjiLghY+h6GPbME8AnQe6SgXq
ybQYTDfkYEjiREUMw+r1G1jxT31VfvTS0VbS6gNkF2kNku+9ADiHCiIXCgz91Fa+TnpEVIExfSin
6y8shsa4wKNJ8MsBeqlTsgEocwcm/FkXZKM613C9wRsBxCyTgiENE+jan2XU/PtKkwKuRuk/AiO1
tX42AvczvJicVrHXftnlkONip863Te1176U+nGVONZpUOjIlMP5pU0eh/upFw6eI8zF1CJnvoJmV
Mb1H05FwUkcujnkHCJRBBX3hAz55obJF+LcaiIWy4atgcd5V6yEtew2otNW8FpnflwvVcB7DwupG
E5DsrYha1f35nbbAmCwjXjTackAqgnuik0gr1QiGMvKDiDiN1imOEzL0zc13yOQShD1fFJgn0FhT
mjAtB5s7MpEbq3ghp3Pxss03lR4HbYc/CTDgMZjMc/YdS51tImmBjMWKbz8C4PCU2Vyl+xodgPx2
aEDFIDAo+LSZ0lMLPGSaRkHBMy7Pfr8xO2LDtUCoc6a8b0OZjdW5j5gQbvqQAeCif+HwkUxyJCOB
Iq1ybhFsdqv+mGizczJz8I2+ywFSAGAoTND97XuffVwQw6/HUUsdJbX7Dxjtl5/TJwAZzb+Xi+9Z
HSuFOdaNnfYIW3g1MPxkdPdAHJgCYAsIGnx0dOCQXgMK7xMPPFhFn45NtIYe/kbbTqCGARpEF/7W
yKKfod94lXA3VLBzY8Z2BNaWR8DIeWR/TDS/H6aDqTG8XMAF1Qdd+T2rvq5tnj2Pkj+JKJYYVYIT
oOZmQT6fs7Tx+QmmMwCGqqH7bPb8iVQv5WYL+ChCvreemx//+XHLZlODUcochnV8vzlX4zpAcRuK
52bVn8AVLoG7glRXt9w0rIGa+1yjEJaPQb7JNy4xmoJK5iYHo7V5G02Z7nLnANC1TtyD9OZy4+Jz
13v4Hjd5+XnOTOJp3RJctqCYDTWIsf8sNjR5yLzfkS83AX1lpr90ZUmOxaQDDDGJtOwC13sdGCi+
6nkM8M8UcMbh+i1PxMSUylmgd2noRninBfwzKGruEqQHEMfaTgieNNzIf0jkgHqAnIPmRXoYiRkR
RXe8Yz7XkSSCyX+I2Q44yG/jJ48t3Sf+RIaD0IN+XeoBRBumUrdE/gO+UVMfDPT2O4Hb5rotcFEQ
EQyPVZ9nn6ExEQmcN4SDNoQSAOSIPQhKngcLG4c1ENOsprL6bEGoAP/+npBxfAhyRs5sXRFojlh2
SzCen//jTnnGrArevipQ505GN/frcfWB+sc5FEgLlG5wuxLkgeYkMOrqWMaBCAIA1+psFiaAYkxm
lm28yOjpsfokCwmZ+jT6iM/jCnw8fPDRjWfKOD4eS/PXRYtdQI0XXXK5+eeB/84wylZvQPujQ5NM
kgtrVzwGU6AYJT3McnQvLxwna0XxK81jqQAIZ8i01eYdECX+CR6Uz+U4OkZnXw2kNY+GdX5ekxnx
tj8HPgxkyn+3k0c3pod8lZS+5pr3yKHDZz7pI/OAgCIWE8nc8v+8kTZ2QUzyEcQgksDsQu5Uvn9Z
DEZn16wwCv41a7lPMDkj1EFt8Aa4BxtrdgDfFCiFpTedM0y2aRNU2o9KeAWsFvUAsdc0ZqrvlCuJ
3YREG5waBkoCtuwALuFjiSB8Jshg1jajNhYrCyk78Fx4H28wMXRKYRGw62gYNj73BPYMLgEpH8wI
tgFT962KJr/m9Y2A/vX09QH+27x0lgfAFX6UERrtXapBlibAxhLYqC7gw6w6cRxjQqb6MATufLXX
OxAXeDjfr9cWhxTyTHUBwyHCa6sKdLNBL4FNWQnwAe0+KT3ScupJn1FoJYggNcogHV9nALZ0Ypkq
6I0Y+vEX2nPvmKYvdL8IITTwQ34P0LegkYaG8nP/Pe8/5KVmSO5Fdspf/T+N/j6axbi9CNKEVe8r
m8wKc4/X+PZwfiVXX9Ew2ZTe29HcIkgCfVVggNJNeFHWToE4thdtC4HpSwPEm6wC/hX0lWMXovbD
n1Tjr//ZoevrgLv7OMStMTrMNvrnnjl+Oe+Ayud7pV30K/Hb2Ep4o/GRqtSV9o2bj/iV2qXAd4go
kezw1EFfpuPnnkAAe4SAqHmE2u/bgimT0EamD5XRkha9Dom+238C5CuEX+e0wOe4DVP0Q1gKRh5D
FbIRlJxsuGnLbgV0zkvucZD8QpnbPwARgk7MQoaPSFV042djQRojLAAeJ+lM40AHK8lIYFJjgMh8
8W3HLL/OY4Io6Dx75Y4ChmZOBkUG22+OtkGa5+KVjqjRgFdCTF8L+pAJ9GeSyGsS3y+dI0heWxK8
8to286EeIKreNfe89aI7ZXg3feRTyATURJni501Awg5wiJQOvvwUMsRehvcEDpdl9TxI1fQpO0xQ
mEWUFQQ+c5oo4D9t4FKRxHP46QBKn15bUsVVobtwlR4gHtRAfy04aIb6BDHwFlLJR8eCL0SNUVfn
+eD2aNB/zK8VYqrKXJc3lBjqPsvDD3GX1JamG927CvOFppnIr3XFFAyNdswLMh/1U06T4Xf6pcgh
BhQep1z+3D9w51gRIgaSAEt8EEJA/hq3tQjVN5D9R04Ipfd5zSqYxDcyerQc3n6uORVKhwPiGseT
Qy0IXQEralwg8kMkJM0IWeVG3dM200UZ4glEThfU302Oogl5FOf4cz7EcgbKEU6QpZuM8BCxEoTe
CIl3Lot2UjU68DThJ0Kk+vTrPJm3/UWRX56BvqvIfmnOfhs7F5Rfpud6j1bGChRS85zAJ/q0t2e3
fx7soQx6HhDz8awllor6QoFcT1z9oHGVuL0Ru0XHJpQvWkvvL7t86gDBZVl1B6kHsfoM5Qkvy9Zj
GFGQrY80+IpUXGgr0758rwkjV/63xuCBk5iUjnt/IymQWpISlFTD3GC2U4wQ55Qe3YiXHU/MZXZH
A0fqAjArZ4GzelKZgxNeaOp+hCyNIyZ/PaQkX/5BLYGC/Fz9g4oCUsx4BdX9g8lcB8l1U/cu3FLS
LhW5nKybplY+EAP2rvlHPy6rJjkHaN6FlKUfFQGIZFuj0wrN9gqs+dlfU+n+NacDY6r1pOo/cDra
fOByJUnzaYIzRzDqe5n9JumM4Fl85gZKILriQlEhySB4qtpSQc+pJWM100uccCZ/t1Ls0tCAh0VK
SUjuKWZpGSb8iJiELfPsd5QstcwBq8pU7CG+11b9BFiG0/ds5d+B4RT6j46WsxLjAvcWDD8UH4Qi
+VChqGM80hUhjkV5EtbAzTnvnhhkjIQCDO80ISUJVfOXGokMEdIr2G+mKoYeviMCsqvhTyOyWEP1
YwCi2iHOGJzqwCNfkAISj3S01A7yjIZsV09k+KAgXAbv6Ydll8WnJ2Likj6DTVZ9r09196KiB3RQ
D1Kn0zngBlDSURyKFZQwz+tGnw9A62DP8lypbZg30K75AHUQY9FzgxXTfLcp911+VySooi0MNqjC
G0ICJWFn59NDY9AkjPSCT7mhnZBRTtG2L8Swv2WuQ4jjISmjFT9RUeYM5tqQRxnWaDvUU6NySpyD
Abu+pqAcr3g1sE3PFaYNAtEBb1q6fOtQ/5wgL4OlhFv7wAIHIrO8KlFqULQwpm+wqjggcM4hxl+j
fN4UAYGKiQrOgGqEDPx3PDx7VR6oDHhJF4n5DEtu0Ic/4HIZC5Hq+aNzeKbb0ICMEdnAoN1AW+KD
BG9zDiIfCquBDw8S4shdEyQ0yUOJRZKQFfPOcggb9HX7VqFuLtqnf0aY8qahQrgurwblV4dhwZjd
12HzAdEmoj8p1zBQbQlxpMOTIARVhIoyfDdWRan/BtNteD1CbKb/3hSzLxLJsquhN0WzueTdtDi0
9PN3CRuD5PnG04nezhOFLB4N8HpU8As070e/akK3cdoXx5EsUBEs1o/2w55i2Kn/0jKk085Rc/45
35+hxpjb+Ug7VGriGyLXkP+QUwOd5+hHiOJklOX0+VMG7+Prl9SNp3H+ZxCpGYpZ7fz1ey6w3g3k
rar+e/kR+wyWgGQNfz4kgMhLkjWRVDvqnI2SXUcc0iDG8ETmapDTGCw6/etUwfpLUUmwGkx+dMvY
DT97EvBiIp84/vJ4o+Q+h5+kTlG0BAKHFmXkmNfqR9QT9xYlh0k7GaC9A1iQ7gflDqGOm9dCeYvi
jrKmbfJdosmBxh8MHDNo8+Vgk3vZy2pmJJGvcvNd8PVWHKEJmWdncetosLTjFmNpLx0FdNzfe6oE
wNLKcAvXhKS3ia+KAb3AZGyvzEkgEQZOHgvw2hoWcK5ObMnNKZK+ooR7zkEeteoOyX7+VV68lWkq
uwJwAU4r4+yeQH814d8feXA0VXtW9cAfEYDIc4ivJpSFDsk9Ucga5ymxDj4zVUPF5LtaDDWwVVdO
sIayv0fzvIT6Ogi052rY8MjfvtowQH/7Ebo9UfsvYy2DKWQ4RWqkHFrMgVtPq0O4P0yJ6OAumtpJ
9tmlQKiOljoWob1OG5JJROGdd/TPO8wQKp8Eo8bBiTbllENTQgJUWIkDCoburzNuVMQkaRA5o94y
g5psrdkhg5Rw8lufxwFlR240cvqTmIqc1d2oDzGL+NpvmNYXOtq0RNsbbui6w0TgByr3P/O336N4
pxdXPbvxVZs1HfgOJj7LfuC8V6MTwkxIYsroY0wbTHhQRTmyjSJPftnCcAI4Ms97/cDhAY9NuI0Z
2waCt4unhJzAooSKgBAPQN3r625i+jAz9pIHaHQW9eMWhSQO6H2+fAsNY7tvmHLCZOB0Te5Rb7HV
h6nT6Nd0WS4eN/1C3VYafg4LBCkm5nHL4jw1qCIVKjSgcVLIMC0dBPmuhLoLfGisC9Bit3nirQVY
JBeMJ7Z6ScdHs+mG48mFxmjkULp22JCtEt3VdFc+cp7XKr03aivncVORPeuv0m9UCPm9wRQjElLM
GbvG2BjXHrm0ADkFhhfW023RbAFxKayGxnz0kyfS0pCkNmeuhaNV6QhGm4GbmDADolfI5GIgiekj
yRZU7epAp3bE95rAdR1aKT7ePr8heUaIzF+OrFcCv6ZyRCYWvG+iPwavBIGdIxW+KiEmL+ahxg/V
Mxlqqh5kavktRZRBUTJ0Y0+hVTiWN1RzNHSK/lKoi9F3rm6ev+kSnQFkKdpOMOT5BzbK+0gYU0jA
PeUS62uk/EeKTUSKhx4tMroJDQzZNuxfoDsYPf8+0ImntVhTrGsLIsfLQOK0OVGRxoAW6ubUoocG
uoBWqdQsFUIKRaBqejHwBLJs9hZTRVpxTKQrmub9miFPmYr5fYNKlepRq6F0ZLeM7nFV+UPdcZBD
e9JWCrJqCX9Eq1zlqGf8MoxdETndkUHtjXqA18PbHLcDfAYptnLsr+pdfW8H1mMSLZtdNX1jIBJq
236XTWlQSpVPBti0toSxM5V185sRU7HCbMBzWt/C0lE5uQ122ZLOdjzHDXGyy31lJIq/CjLTHEma
84L7VP89KqICJ6m8GrGxVqxCAeyZMz/Ub9hWcEoz9NDQTOGuEdN0FBr5TG8wh9jHPiunBPOEWNAC
/mn97xMarrbCDRIiE0gn5j6/RWBcmMiQS5T/WPUqPaDsiGmLMWTMJ/kMxaj268hv6Pndukvum94o
w2tWpt0n5l1mQAapFF9s3MJzO800Vx+F5xSVz+gM8gFIgO4U/TgJR8+f1y6aFLP0ZTEiWGRr46Rj
McHyncnM6n5K8gfc4JCAUO30ooWve63YERqG+aK5Fsa4J5JMU2Zvx7KymmW2r1bIsKW3pLAav9yi
NgHiks6RahkkmlCRPhf2crFCp8pXj6rdEw7vD1Q13Cgaiw7wogswF6CJ1+GCgBsrNTCSHrcBTwMO
j4/JR9gcEYSBexgAgwetN5MZTnyCbIBB4rR9T3pkuuhdIPCCTuu9m6P0pkgz7f6aYaQXpkMfyVc9
tuMjRTb4xq2pWg8QWwjazVl49dbo/MgfzVH+qzm8YPTWxFM7DxAH2XaCb0aeiiTlCwtFFK7Aq+EB
6fKc5FQoLEiHYlv4qK25mI0f8yX9D5BHB+2YXN87JjylANdJrLhbN/swXF3TJhqcigCUvEKoNDk3
aPqgEMD83jofH0i60QmhE4s0zFpaVQtyE86rFyI3SBYDkPyp9/TJGOSGhj6hyaAH/XFgp5TviB5D
GhNUicQejrzRjdqzXAwBDigz5ezIkW24hV8fTexBUytriZGoqMVWN2VCyYutp7JvymOIks0YOck/
XTTvgfPkJBbgdxtxzyRd0PSiK6kI7AuQWRdJCvq0SW9pd3KYz+qzRwz2BZuVHnp1gCDjkdeZa+I/
3xsd4R8EA033I7whEYD9hNV4yDy0Il4hOWfVQMCwYWYVwWCH3UpLmxH2d+Sh1MeuKxykEJF6oZH1
Kl0ca9cN/FXkNFtSBKF2giEg3SAleLiICOY/ZD1Db/i9VOhRVXL48WNfm9Mi0Q/6Ud4Ue8WhUW8V
O7SAz8GTm5hJYTucpKdkb5xoaXGA4Dz/y/FXHVHb/Mw70Hd7k5zARUbVY0EBzeMAAE8GK4QUl3ru
vHtsaS6xCl+kTSrp5/jsvdianPyjMYIx9GtD0REk26O9RsmOok49fYXtX4tW5qBk3vf4hM/e+ayq
ewpdrrswBltGoAZIWAV7C24E+m5CRxH4+fvYty5oemjkmwIEQDsbzFWXXCJa8zfVjWb6Fc0dhPId
vvt7Ewdvt87Dai0v00BicBxWnZAQQj6537FU6+Poyt6NFxLo3H78dOpL/HEH8y+zsrFMJIlmqDEJ
vZpklc37A9P0f5+7ccJKhqLGIxMkcUaQ/Ls8z0qmVazJ8xKxe6Y1h27/mr0mZJuo+Sy4bDEZAatg
7S1qtPsZdn8YT4Kq7tZptUCDNXZMG01ZByUQpl0uRbs+afxoh1ITylRTLUDAmM6W2y8kB+EvacNq
I1EtClbzeRcvsVOhlvPeCy0UCQdGS9gZsHBNl8qDlsAeL4XgtXoe1Gn+CZCTREx2ruzbFa9qlux5
Y9IPqq3vWQy+dIxiiXDtEdT7sX7txua0nHZfWNpWyTabIMYypbRlCu/oLsGNLZL8Zpsz56nQNB7N
45dFT5l+P3tdmXc+uT0PjVpUuqP2TsNjjUFJ5qDoYNPBaRFih7EFeGiCZPbwp0JvnpGlSY05acOn
BJxxTFxgEamb6sIScrI9EInRTd5rl15Qg/+BF7azO9ZnaL5mM1iJDSyhF1A9tMHWDXxRH8aohyoS
k0kLPvtAFgBKA6Ix7SMjzOGsDXfgD8tABSwdMLt73BAv+qJvyCwPxTPQGZZm2EjbIrKihOXIi6Vl
/VgTjT8f9Ln42knmFaE8qd5WvFEjjyKNBY+y5pctkpSbZ3Gpm5XxuaFaErW3nNyFIWMKmFCf99m0
MFdyTTk/HgXJ69iiAgy6q9KY+y8xHWRLIHWObaMZjvSjlAqpumfifEob0Tv5Tp6NlT1JpVm6A88k
J7jQZAYox5mkDn00CpG9kgv7+wPUBNOjyXeprZgbkPToWCu7vEy6YxHwM1efci7SBlU3aMsiyUg/
lX7BWd5heFRPRxMkrF+X75Wh6HMvpH2OgyWt2y2zw/wxfQwCpgjKIzz/PlnPicWVUali7AK+hTyS
/qNarlgHRsds0yPCoTI9km2RGJE7qcq+pgiti1lzJNlEIRt51BRKU0L3CYVh+2tQQiBSSntcjBJw
QA2ai/TDw8/6WXHoDnjWST+DZQ8YxNYVgZ6TaZH1wAs9KO/PDYwZHkn0CBg5JPFitEgK+rs0ktAM
GJfgYbYvRwECqCwU1aKN2fhm7BX5tN8Sut8L1TVR3sXCS3eN+0hzirV66a8VvudAncZ1aXfoFcuT
Vziap2TGJOyuWPfrKOh3jWH3NBV/UhXvUdtgTMUW15b1Mr2NQK+iF7keAnOM7RHLDC5v73dXU509
z2FezcvY1VPPvKjI9m7r2EZXkr9TpTX4Pg/tdLBo8YUGjXRrOeytHsdH6e3Qx0TG/Byiv4x6rUEX
VXQl0KrNEqv6xaaDLNMZCBOBEY3ua7EnoqQa6AKR6CDWT7vrbqxwFxls+mOeum8QDMdojiUHCoUN
D9UmVZtGa4qjIaa+vYWI/gtXAsY4GK3hnHEnfBmIZxJkfvl3ufTJn4reV3Eziw7DHZWMaSsrSs3o
lwQeTbp0imZb9+K8igNkQHnFwxlLKeLScefWx2RP8jKg/3Z/lP4HiZ4NvyQT8J8hBQd/IUA2QgZt
IRm2LBNMWpqI1kdZRHcqTk4qodc23Njdink9VQk/83nPFQk9KSZ0rA2SOiK1PlwU1dSYKT/JgWIu
Rp8FVjKgMGAipZB942diVaidGjsFynHAULpEBVDzDMkRH+H/iQOUVxYnYILM5SArhH3b1jzFs3h2
Nl10R26Izg3wUgHVQ/PjRYfWIWIJ/q+RbPX4SkeA4CIk4phwtno4EpPj9wfwsVtCsVHnzGLpqx/g
yBA4mEMNpgpjTTTX0HRizABSfvUFcxB7jNzop0R+BId4ygyPSRd9Oy4G27OQnS9iHJSWoBBpXZeU
pnyYy5j8dUEKhFOflIQJMkwOkzHMLiPdUYNqks5M2KIoMx5hLw9uxnrgPqYcqMau8LmWeoJpqQqR
EbI4Zsf9UmeQg2jZ201qKLP6jbYSfcPiInj+rXUjdWOaFsgnqj91QTRKYXld8gctDiEuxHSLm3yw
5MBgIAGC5G3mtxOUmTbRApQ+LwiOD+3YXya5z4t6Iqvi+9KJKMqDpHsmv7PWlzFDM/NvZA2AFdmg
ZiYqkkZ8KpgOY809wDOYtBdw3kz5IE5BjXvMaHZ8uitgGwRyzkjM/ekbMZymG0uDBwzwEyOq7/wj
VEmgoApIW9JPG17Dp3CGl+iItIiv2K+l6QnfdiCqY3bnejilL+KBOJ/pHu1W0FI0W5RD42kuA03O
0KD8RawTt8J6L4dJgBU1DXMLY3uLiYY9CMwAt1VXEULOHDeIT8S0zznZXkLNZqYvurALe/c8eyG/
iST19DWvIe8DcXJ3d9bGvURPCb6u9/ENp7ZplB9qfloXR8B0tNGAhOzReUSO3MJYy0B6eYr2xxBc
B0qqK87xJfrIOcWramXb9y9em+U+ATrFfGeCO2bQ2g9kJJxiiaenGVKVjkcUn6Z1oDYX+PJ8xk0H
Jcw1NPtOqYUi5oq8iBEhwjETaa6zzjg7GFIczK20nnACsL055Od1QFd3bJIr10eQvRi3gPkNQHra
5iaaR+t0Knk+vVO+mXhC5TTjD0nTunu8NF3JAUfjAvpxht24DrZYD4wlh8VI/sUonFxM8RKuoRHC
qRycZD6QbeIY2j9HUjfCnHo9r5J17+7vSFYFzLGtO1kEicP2IwWDaxS5oIsCiWFoNgGMAVP44RDi
PCRXNRdFZbLEbf2Te+1l6LCAjq1F4gCQTLHb8Z4mLdY049p97qO1tiqnDANF5jfR/gGvcMBtOQK0
uIw9oxqrG4yJcd7Ig2c/xtTBHsxRjMU90Yr2qDb2N/Yz9Q4l15rCirRVvYF1QmNFFmkV+nVCoYA+
UAm3CFoFmIPXmG42vXNpThlBOOq8zEf0JkCb6gFyfcLIPX56Aun5RQ4csF9COPynofnU+th3gigV
XSTGYnaEJDSeQSj0vEkALJxnQdg1b1BI9CT6Ozi2mf5dlI5ZjmvnXzSmG25/LWEfeQTOPGcSKntY
8oZPoHh7w4dEsqPxVHqpjwM6BZirW9VWsd8rCCWQu5fGbgAO7CefJmtKgiXN7D9nl2hCpblClnmh
eAhl9suPOC7Ou/Ms278E3QZVXFFljKN9Jsa+gEZvnfXGRUCx+mm7Lub6BWlOt7HTKfqUVWxFd/Um
wQkDkcOFhOAhjevyqLDxeJSpJajhQPcImEAwHz+tIOkBroR9wLNJf2oPtMoFMUAcRXOoVq72nAEr
aGkfw/FFhRJZDNIP6kuYd3RX/x5YY8l35fqAfcbgj6+8e6zggGN6RRec2AcXfEKEsdlBWAsiWWNj
0MFwHuGqWcSH/cNnFENCEKM+HsQ+UNryH4NhWH3vWerRe6PCuw99bk3gZcGr0py10qXkSLshcsn7
py/XTk2GZIJDxjryJwsHILvh3+fWW7iYRGt6dpzUJl31/gQga6bNIOAodnd/zWXbnKgX+YAC73R4
z4xxuq3uSLF27KkyMF0cVsi0SaAovrr59wzXE8ftcfZb/Z4RoG1ttsI8+9WvJCII0Q42bMPySkz7
hOfdgImlw2nceeSF+HAfBPHAAzzhAVMF0cvAyE+D8pgG+lUJz6uz991+p+iF+c1FmKqpruG9p7zW
/PoFV0Q7mINuhiqRH80Hi3RKsk5N0LynfDxnsFBPEcYL0B3gh0DLAFuHBsfuxZUpMSZnB1+G1fkH
etUF0PZj9V6lKwpobFctYDUOtRqjp96lOxzqgZDtYe7pDzbkSLSXB5vvlVJRIJToaCGk6xqmnW/p
Sg3TkLxsuNJplm7osst4u50dlHCl+VAJyDSyCQ+BQ4Ae9oZ2KXiBK94VzztNACZhSzPmIKfJBp40
8lloAkPymDw1H1NfsbMBcc0eqwQJYhii2MZR3w189bN4unHIoBXUsM741AeKLk2af/quA8jnfi65
VzacbAZqwT0HBV4wC+7qwMIu/Mp57Z9z8itX8YarzgG86jDLcbKZ7DM3AuSR3NFEBa5yaHSLr8Bh
D6ejFVwsdnrzsY2J+pu5TGshAB4UvyOx4Me09dBhS6HCwTQAyR9C1ux9pbrnPckLpkqGV/x24YtS
h8iqjPWjXjmDzWgjnuy4nrUEtHYFYxmHTJuOQO7iLIY09Cm+ofS7/Dit9WJSIS8oiRDrZDV1WHUK
qy303QegdwTCTA4k73scLTpHsxJHnWgOa4P/igwpggkbWta+fBpta2DwvCJJwKQgsn4g0NIse9kM
IPc4Itrlvbd+X+6bsTbwv34RB/KRvtDsvaTyAb9svUCKWk/Id361qHcfVsVPvo7Xqs4xLv/y5Mff
lbrKgh6f3TEwAUddPkIiP6bNdIQGM9DvNGMBWm1GgXrqTxz3ZyKAOP6iNVDYWeYn+35TTCDgkUA5
hqMuDDyTSP3RMtJWlI4oKcOkFbp6TD2YTM0eU4ro0QbF/XlkvzZvr0CSRUjdIrn18Qdut6L/Tunb
2IOj6mpYWixQXAGu6X6clNWemYwoPpOOEBX79LkWZcgoxCLT2MsBJE6L5tjs946aJmwAeqa0h0H8
X2mVzmTEWDs/c9stotIH0gNOHVpsDK726rGnQuEdTECwnKgT01Vy7UcWECfESjgvIre24vDPrJiW
PU5puxNzeg9tiTF4dQgV9AjeREr2A2ocLOIx+CbcQjrn7DUbCTex3qVaFK2VjeaNrgWdlNplEabT
NCBY+K8JXbFbh+01ojc7+LDpmMNNQjxtR96tj5s70v6waKQLrgs7eiS0g+2d4BT947wiMxF6Hvnx
eUhwRvguC1pCe1whKfiE2rdSiiIHUddTjo/eB5JCd+ABTnDAwMDBSdwPB/rnoNucat77Bo7wRvME
XKUHGMQhZyPzo/WMqMgpsedZILRcBHJsXjCLm5x/KPg4MTfyaEztr80MtMaGM7ZPi+A9jmrNtGks
an+qv4TNK71sDLgYRv0y8G5n8qUI30sN3fuFOb70EzrndnPNp8Pwa79otGdzPtuXPGQkrGz1OI2O
gNjDt10uAQi9MY9S8aEaISkKYgcYZm6bsFK8xAc3diynjNLL4Hyv9oC1JpHTgZ+jrUhTYfdhdl7t
DXqsGMtUngT9Zjw6pifDwjcMgSSsD78+RjHCRubrV97LV/3vhIL+FPnP+dnLQs3pfsvg66JdnYiW
hzFjsDMBG8WeL+3Xvjw+gkpYiY02LOkz/KZ0hpM7KmCvO6fphpHbcy+Fspv44HH8kaWStTRjYT5t
3E1MbMoF4/17HTwp6Tji8ItWPM17b197LWx/m/+RdGZLqmpJGH4iIpiHWxlFnGdvjNIqRUFAEBGf
/nxrn4ju3dF7sBQhV+af/+CV/jugt+QaWNtjmLrGKZ3y1rO/o0eETrDDXVl4QD5xhDOmSjDV6P58
y4c06H7ArAbduvz4d5q8aTF9L48bUyQJclIH4BrtwtnJm3r1Tf1m8060QHyOnXrprnPSmm5Qu3zM
6YThjsEiM9SmDP7KDl6IfoHaPlZ9JSnnX7Ke5OEteRDx0AfytBoVJygEx5lyMra6iAxLz01NiFyz
LtHpHZTICa5YvcC2Hqk8MMRJKOErgD6HATlG5XdQFuHSjG0RQ/kgIIIChLLY454KkSci4WRe/9p/
Fnt4E1hD/vmsXsfwCHDxRTw3AK+mRWg/2Er6pg173Ncv5XFCNyf5HftfxhriSlq3fuBZTS4IKJtf
EZa3IeSoDWVzJDDt8/9m+t/7uuc3ahaJeE6wug6dKTtVMNHn5psH10n2w2lNLdSIMuGFHx4vCa/v
/7bk8SMSPABjqpkekmsQZj91wqJbU/5Fucpx+fDaDsfA7j40jnGphGZosJbYmOVM0UDs0Bq6NDSE
Q5BL0obHOXysM10Uj7pw799RgQWAzGJkTkxMvfuewZS63i/4dLua8BJuwoF2tucVCQoHY8mG+HMF
8BtwqJaXfKgKW0Fnp2/es2Z+ZcBCCzO6RfWw4977BhgWDNUQWZJH0Bj2HtYej5cGizcohDoseHZ1
mDyzh6nw3xbkZHzdKyo+ronQ586ghVDxj6y/GX0c8TPtY9Ivanqb5wa0R3nBECJ0zwWNoLo9ECxx
egsW8EgTLVzHqDlVJzc9kHGd5OIKEjY/SFsRXIN/oSxIZgzm5agnKmBHmaokhomI9RIABfMKXK0c
p+k2QrXA1AKhEIIWGAMtG9xfTlSspZnCATIqyMSCVB/TaCi0yrJL/Hb5whEUTuF9/IZtP6OFZAXw
y1nGiEtKKYxy8IMTiEQIDWrxhmcrTGj/Z0SDe4M30Dg3kbECJWgFEoPVB57DbDCBZD6gK0fPgxLx
7+W1IbRPnNQCkZRagRNiryo8RF+c8MxM2BnzgD9P9J+gBo2wOcPjONu+/5cRWMJ/wPSVKavzEVeE
lgAy+XuvLtBUoEEAzRIfAcG449GbaL9cIkYRttQ6pBKCn+g+mBZx2wOSQX2uT7ILeLkcPu8xzdYL
u3AsQVkwvlcql0yfFXBHSqpxvwAveUyfq34EkgMMAEulG7yTUtCqiRQ+tZEasaxRhPOfteLavfaU
mD7E3AxKFtUgeOyxo+Gy1cM0ATjCnmD7HeeUfHr4gxYrvvVTHZ4t67aGal8nZPKFTDXRZ2YNGXSb
FXLa4DjnDp324XMGPVHzBYw/4mhrSmZOLAr06XPInqEfgtPTZ5Bk+Fjcl80iO+SS99ne5H+CUXsN
WRMVwkSvXCNjCn0lECsceCtLLku/gKH34ZikW3RxBS32yq47VOQNHiw0+GyjkECDJZALprGdIr+q
Wils8CmoIyX6jpxFvX1tCY4ZET9OlA+hna8PTm/EbBKAsic9g1QviDGNyXNEMmwsOP3MjYr3dX5u
9y2eoTQ+LH/EHaZPICQ9v+N0VQV1ZGWDxYH8Ux0d0ohn5OvwGBkuVGQGC0RLg85rd6JjgbuLnIrt
iZDN8w01j+Hr8XN32Nt2Aw4kfPBPxqw43Fkr6mPpTL4FflNMqbT1V4K1s1mBZwwsIlI9WevR0ybc
00y5DPnwPWhCqEW3E2pvWAw8AjQsjSxGoQblzYaVss1NJvzem8gG5R8gwICH36EG0jyUPRQJ9sOP
i/JLLUBdAOUGPS8g7XsvyCBQanCT4v5nZ8Cdis5Z+CG3oBPAm6zQPKKQacG6uJ/rlkvCGSQTjrDu
47G34j/foXUyAlHGLZd1+qeLqQg46MOY5/We5gGrYSa4BzsWbC7P2BpgymnBlWcyguNkB88uaBNS
afKFfPWfQxXba0KjBnJEW5u8YMEBH3yjDMs4A5nnEQPg6+mxefjZGC+iWNQkwBFwHnrSMvhgTxOW
AIAEz2ZzYZmU8BATY5boAtZi1pEXafwuQ5gxwzvJXzBponRu/VahFcvCUe8Ftw2/HMQHeOOpYRNK
i9Lx2JxcT/c/aYU3xgxsAfQTzHOShh5F43FigGp0oWzigHuf5Rg3vMsX4jrInUuIs6cl1pS6cA1Q
PqMcYdLagf2wyAMindv5EIaFhM3iibqpnOWve4QQV7otjB9ys/IwZ6jnXrn7LW8uypNOHX6DW++2
cA3eYyIyM98mvyDoUJtF30Ubmuyn2MmTPEjMHqo01NMj7Aig4+ZrNlbT7uc+tBefLuoTLX7PrW4P
CQWdAuroRZEYs3arCotT4Fj4SIQgKkn7h6ytkL2s9Zr5ayadGgeeOOcnNN84Aw4t/lSe8Ot7Lali
k6ekM/J1ZCuotEl2FztSrNgEKIxcC2pfPWKXde08+l7aEdiFIF3FPXzmcwAZ221mAizpaEnnvIHm
JBCuKilPRDOzm+Q4vhPvmiXqHNdgOnX+PV0idzxOqdNNcPws6nbVapg7RddWAOztFsYOimn0tV+B
ccvQ8WPFCfggS9oj5H9AzJV0wZpHLYYqWwX0KZTHp74Wy8B00qGr/SfX5qzmcQMP+EBKGAPTEBwI
YUPUBy4uyqMOg/6LY/n6Sc3ctzl4LrFIDdkHscWvzwjHjpx3HFbk7Yyuq2b1/cNWgRntBGFHGSPC
tCO0D59NFpCGudRiM+pxqTp9vhwPOAzD5AKnufYeC/R3wB+BGuJmf78T0TyouPsBFQAlQfeEVxKT
IjDHDs8QdSHuAh5E8ApOmzvViNtaHKtwDEGCxobn7JoNn+0TwGobfZNq92wDXu4xTbnVpzxoxh50
wCnXJvyjq6BNXHEHKFFYzarbrKJY8DkwZUd407ezxhg399VDPoF5pPcZorb6TohkWKCfAH7XJuQL
lJgRlD8tk4KtT6lvJD8oOKcI4wsPLfCNXnR67wcokfSgmL/WzYlsGOwF7/CA/cInAosMQiwj1Ug/
Px4uB8xUnVNbfoHFM88Iv/5zpSwd6D/cZ/Q+XwH4MKzHmo+4nw0X3e1KGtZrdFixVA8ZKUak4nCV
L39QxJHfRVdYJYA/CcUotmOGooSk86kdMzed38ty8nmO0bY2kq+m7Cug+bjs57MvoHlUMntizN+7
DJBcPSZPvZ1QubniGtqnId8WtsSYQGHfgi6eglL/VTDVKcFL1jdUTwjxmhxQtLsT+n5Vi+znFr7i
8WS+hsq6WJdM4UwcnhRf96kv9m4WO9eGdsa9zYoYHU7uIqu7r7ulDT2PB4XVw3GhB/oODRWIinfj
0PRxxiLmEaLwKD9cge7TmT2+j/FbaofHcw6tTlgsJ8Y+34E7TlL/yUeNAEnzOTickGcB3xoBCTnC
O1z4f+NIPiRO63axsPHuw3RvhqwQiRhVgHbR4NCtHy2ctT+JRNrxK8D1xL/vrz9kQeVYkBrbNwdC
jH7Dv3G7++AhLLuUpR1W0xwBIwAK9Dd2mzRRiSDoB/elueILU6eQ7bwcZ0/QHsOrKk/mXp4Qkkrx
6vc3jEF+rvH17lVHt6ANPN1oHGnaPi6PVYOADtJQ4auFR1xmcQwpvoCk93OehlW7y0l4fHNc+PJ1
Vx/XekUk9/R6nBifpcWkr84ZNlIreioxFPfKcKsdPGSodr3PH1O1KIE8brfp41eOnKTrPOpT0BFJ
GRoznrG1Mn12HkPCmGBieaPsKsicI2jzhjqAG1ksYYf/gwkngnuz1Cl2uJ1LZ9jbYHAoJzi/p+kc
n4QlNKvXqp422LYOATE76hXxZtMMjcNCgxJOE0lzMPlOtPnRgDIwcE4yDcA4i1hQQxyzN7gUXDqy
OkcKyCDClD8mQPFYUJk3grbLbivJr2F7SVcQ+NfGpNgUG/PXQBYyPUb6Pp/le+ahhQOhEdL2RONR
2EpwGPftvoDmO3nhOHKLvj1C+XltDG+3yEyHpR5X15lukui4rilxrwqgz35uMturUr/Nl4/CJ481
B/jEWzi0H5xQ20/0Hr1hACijZyydX4k0vQ9vG4VkQZDOOmBVzfP5qYfvz+ir/16lbU0vmWpJJm2v
n++gZqV2pb26von3TFCw98revkdKvTuCzBEI9tq9ZJNF9rRBsN8Xv8f78mutoV+wGZMcvvHhkfPo
9SQd1jeLzegOlC8SspoFEobrI4RCRqHtKHyIxm++rYUI74061h8z/bUuPpMNgPFXmkvXNaFYfRU+
2l+NAAcJDsuooOfsZYi91saWdpKE7G6qgW4hvMGLV83GMINRt2evi5RO+o9PgB1BnmzSC0VEm4HR
K8e/Tp9il4cqt6b++k1HeAGbIZmBzbXPzgb2CpWIRQiSZHsCAQu6njqg7nUTYwpwoMd5cGO2tGiy
sMKn6gszR5/mEpC1h+PJaELmJz6KdExAv5R7vlX41jQnNNv0jNB2OSFBg9GrMy3RrmFLCKlj2ABW
k3Y5s6MPjzKsEU6VZVEFOFAJoWvSTqxtJlYnRbeqY/MYvn7SeS2hIGy/mAcOHhG8OUhBIv6ajhHQ
eI03lLW44XB8oN37MAeWAbM0xD+n47SgTaOzQQzQxHSyVGfNq+EcAjt7x3DFwHvb2l2CVlrFfAy8
S2J756F0lc0V+Alwra/iPC32RRGjAK+N/JfeGdpLl9FLcvlhcXaT5189FPxn6BBiXH9EN2Ysqi9S
lYfPTQmz5m1Fduft2HDmEmaLqNfhF4kRRb4IPcXzlB1n4B3AKS2mFCMaRDs28dbGhAz6NGMmRkRb
gAskoOCNqQvosEp32aYBD6C0/kBFQZDRoe5kIbhHsICxfi+HiP/VC/uNrwti326sCO2EOjxG1zgr
fVgqV2tUZUn1GdU1LuZ+TtgRofUc0DSqh/wYibL9A13/vQOiZjEM6wx6GZ29faJdovvuti0zDtVi
Sabg6Hk5rsFxsh/C3LaoViG3T9sIk2vBamaLUJ+v+KaAm723mAv1wk6ApTrBivj4reuTFhUz6hGQ
hbPCYQ1HE+S/oBgP6ChMkCrEy/w9xZb9H0jrIQhZPgA+IEjBHkv3tcc09NCHwAHsAHvyutiHjh6n
eyLk+8W8nDJQYb9FMuHsLqxoEWVo+/QAhnH7qcB8mQMY+895QogVP7zFdjB2hmKEwQ4A4yJ1KcJW
PiHhSFhTM2hw51dVHmLCDpgjzZ4Ar5xxDPpMunrI7Uf7SA92zHYM0wQXqYgBYFa76mv2UkYd/M0q
ZIIEaeAexBzo1Ye8/xr21T8IpOA5gzFQYVfg57dRZWHFS5TVJ6kQAHbPsMSrGbbgNe6xoMBtSmf3
GqGzg3QCx1EjBEf3SC6JcHxFEKoD299OFBoa5+79S4cGUw7OCcrGErcArFnRlJ5YzLFTfWx59u3X
DN4MfxutEl2YlLCZAIbANBfrhpK4lYl+ISOIf89wh3DmH08ef+qeFcxWmC7+Mpaxpj4ecW0I1Mrr
V8SPwm0wof19fc23WSoIDX30Ojw0z96dlQluD8oA36CInxd2/2QROV4XKBDi794+8IQKt4A+gG5x
XShEThfkbbrdocRV6PfNQcR8ukBj/vPdahTmhGlBgoU0JAgt23IymGwtx1jbztDyYEUqUTjYGDHS
gJ4dXcpY9eEBFhsyuEbbUvHYncw49H/vayhBvNp1S/LKWj3XMRjNC492+OffgOuUTXET4/6+TupA
34Kc78uFuqYx8n7FXG2FUASYPZ4Rl5eG1jdnmN3GjaD8Vhz5LQJOzvnnNjtlP7eNsWLDSgtBGUFw
GHWXcv7kmexdUs6Vc3kEGoqIYKYw47DSPIiJcquHKzMQ7IWkZKtBL7miIrqB27aklkyRRzw6nNLJ
7hbK6M5/jAtt2v2B06NJA5zY58tiTx4UpiUiw6Sd35cakp5ZtdWidkK8MZB4GWeTJsxP1piflJ9v
eFwtuk2VsBLBBhTKZO9+s+CN9o8fJfk1Eov9pj099lBOeCasFVgzt+71xH2BtKEZZT/dnFvoarIO
iQCmVXl0i6Uvq2wuQOepCwbsbEOcH/97PCi73gwqis2iXeT24PZxTRIGl2ZCuTxS1KNmre9PzuQT
P0Fiktzrf/K9g6Fm0P9luEPCe5lWMB56l2Mo0aF8373CeyfHg42UeGCc5E2+O86bH8F1Rqcik4Gd
LxsJLiBqBTOmD3nElTW4A9GcISzmyw8KyIEphXJwhFDuwcGBhwVLkuT6iFX7843wC3U0Jv4McCgo
kvRxyD5ebwSSHUGjTXFR5PPA7838r4OT0cccxMJL97m0JF8/lwi6VE4FD/970wb1qGG77w2IpOjT
UZmxzsJtPFC278yt980kc1yxxn54j4XyJGV00G7sTQtx/j3Q2NE2wLpRNWs/9G1tUFRkDkzfW05K
5/AB0lpfda/avEZFwBbq8xo917d/S4+jwXHCnOspXVAdh8gx1TW6ypYq/2dgqnTkXOUxaLNh+yOh
l7KjDNc6CJvGBoxh+zWxD+ECPuemvm9uVH1B+M3fbPdaVB7tgtG+akPgJs5De7zJnoxWkCCgo0FW
o/yap3wN2HL9Dm8kFrXfKYcBqbe3H5qfe7IzY6G5mEksYdRN9gPcD8eRP4IknO8rpF0MXk/GOvez
cvDDEapC1+2AOsLpbX7HeefvQRrXqRznKlNSQC74mBvq9hj1TJ96fGO1bnvPH4jluxsCDxwkPlR+
rzA3zSuAbKusDo8/Cx1NNma6+IKbWIevuCKsW0G39a0eIbDGIM6Y4mMGfIUEG6FcnBIJfaDxYoPO
xFjO5HJkQMi+7497A6ir3Fg47cFPX93PDglpkMLZj+wMK+aKIdkXOw6gCAZ8Zq8UgumekgH1QAto
rclsg4v7HFXDfJjF3zTENRQi0fKxeAfP7X2oeMYJaukPicIE1aKpX+VjsHGswAqv+sNGkBvTp8kq
zRGN15Ol24wmomrCSgdWWlyboC83qHRgNW9UW/B7WNF+BDWSoTD7Z3/SL8hEgEgCfQve7b4Puwvs
WErchaUDmmDVDqAsevc5eos3BMcYniAuO/xSuoyo3z+U8F2+ukE+gKwiPLJIgRiUM3I1/6Sw0APr
cJ/kp/6s8sdbaV5bAytzTbLyYCox3EUcLe1Im1I6ODHhFhcJFFr4MCN4QDFbn/eZShz1hv9W8GPD
54inEHWrn32Hxq6FAQWZjbUEGl0Nf3cM1EcmYgxsDNy3CvcW8o6A6702aXwqA4Zb5aE+t5cMetKK
ORhJavhVJvcZwsZrKMruv0VTnk6eEzUGStU5BjFiE18qhkLTTADjbzK+BXChBf3s9Xv/JQWaSyv2
CtC7c0bzxDoGLM9oPdk6UbReaFpc5XTfSTDpNeqEkJqYF/wV8l3puOwN7f2L8Y9mefTS4WWv5Z/X
d6tekAJkX5cll4EZ6z/Pcg2wqneZPzNfgs4FzeTPbKNacfHRW9q2R/E9NgGjMxfjYe+YiB0Mm4Ru
EsoTpi/T9GD64GSQgiH10NQxzOyvXfRcqBYuFweaSdZuUuDMgESsPdy24g84NQ2VhL2y7EtA/CW8
fPx6/rTIjG8jrg0MKEr9EfN/OaCk6L4GtivU6/ACZCos4eVIEYhwh2JtxiVKsPH9F8C6PmfsyVVX
Y1+V3Feqr5KN8Hv8jhmVvr8OMeJ2yGRNRwhKet2KFl0TacIt7dJKH4NafM7GihmrmmOQl47N8XXB
uQOVGyFA7zsrPsOd4xa/4lkXQ6x0XyJRhrGBdT8D1vca4+5IRsSNg+pM5if2I4NuxEyRRkf/eEHT
w6SojIs+eL/EyQJkAHbUH/EoEJu0dI2zwEQ9wFcCasIkZ2xoLkhMAVUt91CswULlJ/H+TRQemOC8
/QKggC0cK0MfQgf+YqvXHJalPGzi+5+M1n9sr2neeMegxJaX9aKTOOFFe4PFeb1AJE/fwwfSCbDY
M8e1fODlWPmRq/bBy+r6SYCmrvYAWK4ZUWiKQxpVP9qPslR0IR+jKLMW2nSQHHA6ENZHbUx3O4Ky
3J/UMYe8xBP/Ymib30lZv8ZsrOgbkFhiaseesCLm3BIbRVjA6fOHh0s1YmxV3qylB+YJNhJlAjcn
3MzAPPm/t559xGdQ7uWtPbkF5qKO8TWHJZpN8j+2Al/x/fjOm05pA2EEVkAR0Gur1pwE2/Iey/AW
biFAHa4FNd77CGa3nxlNGq8Bp5luUON+mhVbjHh5M4MvBWWYkUg6eM1phK0EPkxQnxWh3YLEmyba
nnQYGowZpkEY/kL/5vaC4pm5hkjY4lslpeyfj/ij9fWtjed2dG+G3K4UWcZF4Eq4/mNbD0CT8uDV
+LDwrW5b04B3RPlhYgQKSGLxFD/LcYVULZAD0jzxHPStsbBZwLNCELRdtkmjUz4ExJxov6wkcQeG
DzTLfZmHzX1d4BIVA6VDibEF6tu1cwN+hAfgY8MWQI3oXkesZWav4RdbAH3w3RZQPbH25Nxe9eVI
FhMd4hvmggnWCBgQLpAiiZmJFOxhYQ9hxibpgfkuxwZwp45TJ2ypyPi3YSDwctEpe2CkCvidAQUP
jvB1oplRTmCgGiP10OkC4UqwhZn0B0eKndQHq+Iay36/Lguv+SkvfKp0RjvB4QTTAz7OFqjh44iq
huieU4cL/QchEcteJNSYvg6bP446D1SOi28yY/lY4LyGKf5xoLNtrFxDtBs0Tw0UxgNMHjgM0vkN
U2HEapcEQUJNuW+PA36L05fSibSle7qc0XAnIZRONNSwVKKrb34OMjWp+dKk4Ck2VZqIvYzJaXgM
OGH7eoGSvxgemfFZWT9+quB+6tltLJ0dtx8jNrgxa2A8jt47ey42dh3+wXz9uDky8ffMcIJuAX/h
9vW5hOD48Otte8XoJxBgxDt7PKChUTJHrWDmY+XKvhz7PUH/q7e4nBqY71YRft66FoEXaG1EBVJj
GekhVp9YIGG5gJKhI2SyXYMq4N0IJPS+nVXjwFzHe2KfqfcJ/qaZzEcT1vBvyNtmjMpdZrFjhP3R
02yf4W6J82lj/wNXOp8JiwaXv8RciDC+Z9Ol+TVMFFa5IYenExsQLOn9VYyhXemg78odhzxexCAP
UxGGq5NmOZSF//qol9AtM95T1HgpB2pT0Kh+Q2Ew0DuBt2MwrJLm8A5ezOL5N+7aUSPN09F9gm76
SHH5CuUSQ7xOD/mewr+EOt1QEQFvoAMkj+HfZ7AYBMNpvaoR2K0/W4YLdSl9h+2qeAbGxjgUKOnL
0f1H+vilhBGg15yZPefgTndogXkWXV1jJVapqB1nFCUynDW0JHwHMTcJRDNws5EUZvq5Eg+Ip0KF
h6wxzEfpBJfX4OMyvbzdavJd3ISp1rCF3J7UB2cPsQJK2uxOi5Y4BwPwHmrT+Lj6uJ0nXeSgm/XB
x993S4xMgifeCN4rhK33THABAHNxXz7LpiEnGSnDxMChRISHB7cmi1Om0Y7pZYFQq9RcPmJR+BaQ
zbQEIVAjBVX4XkdvTV9O4owPuqjPjjNUk5FOCxXq4Gfssxba/JuuzBlWLVw2iXuIHIw/fFe0pMQB
dHA9yMwvOlGFv8epuj/CmfV70OuQs5W7EigBm4YnSjhMZsQmoGejO603+tJEGLx0YBkg/7qN35DJ
9bACiIdFdMl2LOK4so9KeNcb/BWJnQZBl/2oT16wma4/6aaftcim3gN+1XdvJCq4n64g+o2lURvJ
XgohD7E4TBsAky1KvgY00/beR7+aIKIdvnwsiOyzgrXw+oUdHnSxBiv+db15CnF6Bga1gVtz4rhU
AoUVRdJjYc5xwPVKzNV1mOeR9WdhSWACBwmSwmPL89JBsJu9LjJLy9Tv4a4C1LJ1gQW/df6yXyz5
VU+H+IJB8WueHkCQFfdxYgNqw4mjZUTJB0c8byKUYdmF0zdP1DHzBjjPew3aGHOuIy/PIKtivgfo
8AMBGQwHmt/2Cy3HZWtDFc5oORjLseBbcfKx4CjKhFtk0o/kBQNHsc4UZEhQawTcyLF20IMjhnND
njNJZKAMQZmfGO7SjWLwE9yG+YR9asc4148UKQQwRHqyx3vlu4THLYY71oGcSAUMYXT414k4JW9+
ahNWGn9cjKCuq8wOGztMH6EKWRwfZEzC7NWRrZYUanJoNANz9vhzfj4gXzB4dZDaia2MPmyi39FX
oPEW3GUGG055eEI4VrgWAKkxkNXBbdhPWSiWu2b2jY9TQjV/iPe+yEmFFB4qZu0pB/wUcmfSXEMd
h4tYDr5CivNGqLD6KLEK8SR5QAE9m9X4GWSzfAOsIp4RJh68mcDpEceuOoR8iXW4ztozL2c9A2d+
nHafwGR5AjDez75g6iYkDU+nF4eusMytgQyWMXc+A/M3k0L+pp1Qmx4Jzwk9J4wxjo1Th6E9MhM4
kWr02KXZuIMZLg5QX5SyS/PyoLeAFtTcTZv7RV1BLsi5Eyq+vcS8TT5YfOHZqC0LbLn0sNlb+lju
SIEfF1WcOZsKkkKtReG7Gd36UH9HyskuFgX9nlTgik5WbEF+reNL9sp6TWziJ2nne/hI7vdzVtJA
vp+eVyIBsFFY9Qhzg/KOfHXmPHCYwxOIPeK6SgN9T4f1giUSUEKM9xGYEl15KKGYIxeDHPvip35N
cgwA+FLppGiEru5jV20rSFPAPE6QWmMVtKMh+WCvgZdQ2bR+8PnV0+XVGASW6mt2/MTk6H4Lb1Uo
NooQ6jH8jjVMXZgpdFcTj0+iaWFfRw3NCiw1eX63BiZu/doMAXtjuA4iJt7UbcivHXRruFnyqqdp
ZA4gha/jR7gfcARor2Yka74DkZyvuB1aTSL1kYxhl8WCeqeakQbn/Gy/Xesxsp+e+nLV2r+VA+4Y
a55fnLXyIZchPrKJaWIFL9rQGGdIPW5DXrDvli+adiU2/r0+bCvQLe4YE9sJlI/Qz88adKeRNpEO
aAL+auaTfpBa3vNs1lF+ecBpOOfl6NVPrWJC/k7qSsIHOIBQwd8DdqcVtlwHJi8EyV27uykCvtX0
oEUWB02xH3zj+lKulNj5e339K+aWMWj4ACX0hnODNvNfibWnwshfjQ1MIZFJbthMY1XG73XBGz6S
gQ8wnSV0MYrXoKWzyiLW01LvXllMhUdQFAcVc8jp82Ej2bqvwncqTFS6mUT3CHFzZsxxjJ29+gF2
elUW3X+qfloVoTN/ISTrpyZpAs74c7kzhH+H5rRJ+Rx+1ft9E2OhqAIrpETPT26svnj3Z2duXVTm
clCoQ9kMnXmBLyLKZYJlAdJAS3qfF6G/y4M29S0IAcavDZNVGkuH28MtonRiPfyr6hk96+Pw1o8k
aA2wDwgNxZGbXh8HCkRfHEv/+lEaNJYVApKeM4oQaM6GxGHsz3G9gPmMOwa+leA9yJ7VRAa7o06j
BUNIgNRNTZzHHt9vOKDqPWIKy9gr3xIL5Qi3BXxUllPcrA63RYDjkP5mMeSS2RAyVaTgQOiTXYMg
OOSTj+jTTCnGADkgN5xJ/M3itoGUinMPEb0qsPhIX6S44zFbs7x/bCGKxbIQzIDigIizdATBkefI
iAUnc84xRiYzQz1UtqGmiV6V1RcLvLfkFTTiKFASxw4faMKaxOlnNlT8fxRm3PtoqTFxetGf5/eN
glCJfvO7cO4T2CDMVhjyLgVwjK0DyA/6X+x52shAGYXXHWOjuehLz9QiGlQCPQE32IG8/9iTqOD7
z1CeAAXZbG1giQLW+urmu0O8jC3Uvyhs8nZYM6kw+0fVDyMDpFps64yhGTY+K0B5IU9Ka4D5CRcW
aEZkxu4IMPnEnz0UUeLse3IAxrYc6gccCd9A9vilH7hC+dp+z94HVg+U6FMZkCqxIIcrNn5Zrxyn
acxe856wsIWAwxVm8dLTHmjT4g+vYEhab5wBLrozwsvsjj324pmP2ypmPmAIhW7KigY+J30txp8Q
SE1SdFnsqfgfAfjusNMwwjqGm9WjTILDBAkX7BvR8J7UOHr6Yuys8nk6R2XBwk34czCJEC68sNfG
0uQYuzy+rlzRu/tYkjcbOrJQdpDxMKuZc2nVNVhYQKKE5jt5CXTnHrNCJmkOQhYL9CFdVIpaA2FK
BvEYMgRjaTNiK+TrMfMgcP7fZy+NWCAz60PiBDsAk7IPdHDIMAsPszI2JuTOhLB//rHyygiCGZOR
fOA2IJEUGwtpz2KOy/id0QDxoZhzLfQc9JOMB2kHlwU30CkODuBecKUAA5glrd87KnTeS+XzrbOw
YOvLXfSoPPIAaX/wh8PYjJUcmQyguoi9ID2/PPVQbm8wvOiJEPDI23T83XVzc8GIc53WYZ88phZc
xrIOqxgbCELNgV2GDRk/c2PFUrmeY9HJo/U+KzPmPtqzak2UDUKkbAoAQSjG6B1a+0eAu9GZXdyO
x2j4nYpY71Oe6Asn6nSIhhoacxEycjxVYn1A2HbudxGmQWOVCPWHxyOOB0ofwcxJAMNJ3E1ykfz+
9tl439BoDTrWePyjZlsH0KO2PSrByPgthYxRm9UhKfd//Bf4WGaDxg6bOJR8jEfxiAuMteqGeGBs
MkFwnyPcgWtz1my7UVqh1uuRPTFAs2FUhk+xKwR+a7QIZq21clY3D7CXNh1udXZyPGuGbbg8B+Gv
dmyGuDUJUwJesvz2hO8zNFoErvx1FuP8yicGk2Kj1px4y0BDoFLrYm6hIa/8N50oSl6EFzCOskWN
KzoVJelDUPPmHsHnlvj5Lffw81RugaEEkhbpLO5984IsmtV1upZrsdjPySlsji640DXgWsmTF6l1
/24/AYkF5fQ25YK9uxUD34L4xig7gWMRSAN1HyYTMBCAt9OOG26uMbazJDmZCYOJ2NeKTHJHyKDg
jzxDDVdrpvfrL5xCmNd8xvI1gj0BIM/76E5ElPNEGr9UrXu36rBd7XjDegg3jx7Xtvbo+hn2j2Vk
RvdigZgOYKC9r0wWhcTvwVaRYB5/QgevKmw387F9X/GCIN8aqXBcUYElSDQrV5xSHHb5dNrCKnfN
Pz9WIbco0vwmDe5wNmA9Eonxhl7gtUtl1m1tgCaaQb5spgZuZQUQUFyJyRtRxGsN8DtW7A0XkNOO
jSurHZ5ZqZ5y0vBX62uU9jHYqZX5FamWfMLM61bHdkScJSBsvW6m3CtmxMn7YnD6ebzc65IKwVd3
hyC4hmIPGeEW9gvnF+S1Wivw1X4Z2ncSwOBjRIHFIcWGu8ePZt7SD4Dg1U5AItN6zDadnwe59wUd
8/X38eWpfhYz4pHQtIBuhXn4E1ebVvH6OyThIbks3FzZ9BPW62ohr6wZlw5YDLHX5vHxWECiTMwP
cCo5V9ilgIa984gq0eABsoOvwk+zo2dA25SymPPMXQ+en4eVwKYGnODQoF9D2iUK+7Ca5yH5i1fk
p8TLAO5OgZjImGKVAK81uYcwKSELYFA9UZbEQzF0TcBuW2QkywqD0sF7looUdTA01sq45TYRC1Yo
J/i+gpEDgvOUVQwYjGIG6Sw3jsLVP6Gn8Ec88dsYcaLbh2nA1L58jylQgTbEuN8cg4Q9ilGP4co/
OzCAZYhwtI6oDRUPRhBMD8iKD2Yp3N3qufFwO8ZyqjWwAYPndahCqKETmPU/6uU4rwML2YWzh0+H
DZuO4XAIv8ORICrCn4Fv2Yadf91Uc1Ip0Kyt1PDaC1Y78mU+0Y+gBsVX9m4xJQU5HE3q02tBNNFK
DsFm+InguNzemLCK41VegEZ/8Y/mvODfBN+gDfOlNsomun+Lmjlz4hAtq69+oo+H2YeQaaohTeaw
/yeA5RzlGnYR7EybY/oMM5CxaMn68CRY1ktihTj/lD07n3WKQ6mzMtkQQKxFOCZtu7BVSDTgpFcJ
Jb9O9bE+v22OtO07XGuEjhUiPwDmLpuUPgP/kBz4CQIBpLEHOjUGERj7+K6wukPzXd38Eq9kFvU9
puN6zAFME4RIN9B91uvmXhg0Hj1W/SDeuLq9Jk+AuqCaHb0yxAEBKJ5CgOZkVwQF2o5qiWw+ktm6
G8C/HuAmzpc3bggsWAPYfMqubQIl0QCnfvEisl8LbHM6rDLKCV3d+1yHPIKUo/SPTIvj2vk1T8Ca
JOBS9XjTzI/fHTuhIqkCJ5BjnYVHubjFRvC8NJdOQuStoVXtTv+RdGbLqiJbFP0iIxSl8ZW+B0VF
fTFstgJ2qCjo19fIU1H3VlTtOm4Vksy15prNe0QuPA5wDJkRcrrjSEuYnnVT6GwTyuwR5ScmcBnQ
Xy8dOYVHscwMIeuj3gO+Zc7JsEw5ntd4DDBj40wCPrHvMdAxFvMHPKRjtljZ6xLWRZW2sRaVO8XB
vSQgmTBCXlZJOHtj+8GHPQWUovAY8KF+Aj7HnyeoDS7nBqcfBPjxoc2JOjOR2OAbj58SNAgRBEqR
SIXGw0OpCGHoUdjkQ1C8UnpQD1goOzlhwW6pHuXTAazMZEwK25v/1fCANm4LlRhqe/Ovlj65NdQ6
ODgZZ7wi0h7RxOe3vWz237YwabCpKYYNFOH8hc0CnD2yFMDgMujP3AmmxLiHIPpg2yS0dd66KkTe
HFYfJCLWHFu0jGcNBwRO4zlxnO5JbJNc1peDmm5S7ii68F2nLtXgmI9M0CJcQG+gSm9LmjCeuUqA
olY/GAjwhbg5g8QXzq6GLazH+GbHblLDQyPpDuIGRsVfMYThyCj+eGj6U20CPemAv3kHOr8rJJsz
hQAf3oBTnlq6L2HHGFOzlNKcUBssfVEUCMIV+YbtAlvtR40Rnk5uE4cCa5Cqr4jklB9R+hMWyh14
0lW+fMYUExwCP1XclfTkr6AYxc8qpuYTmWPYgG6C4eaPW1vNH9WMepLcA2Y/R4WVUr5TdF51laL5
1zAJLyhfywRffg3+wA98mVqU4LN+f/eoktfToQbuEQ3qcaLQucfljPl+/PL4PzpjuqWoh6iccIAY
HS7icoQw9oC5/3imOf3tLxgGLLvzFv8mylI8d8HjSpNioQol0DJFX4gddlqF7XmCen+OFKmHcik6
JcBtPadMvznqH/Y+fit1uEdXdsV05ISVknxQU9anEB/SGOu4S3AkYsxDrC2I2Td8KxEtA83DjrR2
qJrVHyW4AtnOw4hn7GF26DBpzRggQH8V78b7Hu9H7hnjAAieeF1A3cOv4p6TT3DPgB6HK0q5es1k
bxDdMyXo72pfWn6iy1+ZojhEEu6iLuc5mZUZy4FDldNMsjVojCPjDrDrnJOeAwEMBoVNv0PK7h8V
+SOjOGXn7YiASFuyucBYvVH+DgZZZw/3MI8IE0Jqt5k+AulYUkUw66CtkxDTIUTqQ1JadX/c/e9k
OGP4tNhwTY9YsTHyASKYXHrT4p1Ij7y/w2AWSTmLJCM26ozMIj8x4YWP9tedXPqc96Gv6UQV48II
KHFCYCI2AEzdr5hFhgSByJj72dDrkfmvmuUmrtwhQwdKvUxZ0w/l5YpcXx/yw3jxjN8vLkVzhAwM
IYgMSuub1ZEIeOwRMVo7c/xHjC35imyAivuZEnDFpAC5igHg3NrXGWRsE4UpWxi5ezjDvkOkncYT
RdoPog7/sQ0b3JVwGzawOPDQm044OOzV/rVCv+/JAPKGsmQ2gz/FzaAvKZOLX635Qob/YUoKnkD1
w/GEtptaju4s5aDUYQrES+h38T2QJkiNEm1CJZ5iuhDUEZ7/Ab5HKBrw7rUvPpw+Gy6Jc4QFZmM4
KHIAkudcTQm8G2GXMTa1XCGGsnGwFthWVuVudKbANOesA6bLk4c3/uvm2fbjiDAVsHQMWNwnv0iK
2bkAhXOsX3VcCcBWvuZwcTrgMYZTzNtl1dcozl8up79wyaD1zYYZTkdwve2eKw7chImg4lQpkUeT
Fo4GfCKzg4F+jV8vantIF/CocQhinTQzFZPzuFoqsAkNvJRCDPdQ7C54G0CCifDvqJzC6VKI2mEv
RNz3S+HQkGgbtRMgIZ2nZIs/Et0epM6l5hze2NrRI7SwRzFhxjiAnZlr7Qzse8DTCuoI3YY76CHF
9jfWy8UIze8iMklbbIMpsBs0X1jOF+g+Qvw4udMA7VgHb7iDL7iL6GaRmiGJiQtvgxUu18poZ5+4
LzSOKnMGftb8nWgOn+Yt/GGeAFA36ZuEO9hQkjz4MpOxV/wNGR7zfW0pIkeWrpPKYTPpZSc6R8AE
nkQVjRJyI0JSq+hpY2/AuYq13HQQXl2wSz46HOUjEBEuAwMTtpSu+KMtxtuY4AxNdHT+wIVCz7ga
GFrMQnG1EbQT6u39NxoEDKECaM5Ncjc0M3+b02d2wx3RoeAkV8s6BRfzHGFSUkJypqS1GvdkXX3q
mtpDOUAkFXOCFD9PPHAR4RLfxvmMuCQEGGBu7N9dZhzEG2nCYm2litQoJiK9bBSUmbg2kOOI6WHz
rWZYncySQXBGT3ebbRyy13Cm2OS4wVvQ82PMnhy6HlMlvOels/JPNn0RygGrmT8nIFkYBghF9dgD
g7cnWoCa06i8KqW5wkEnxcpYJ9Iieu0aW1hw3Vgr8NGrdFlE/mDxwdia0ELyfl4+mbApHAIsUx8B
fj5Y9Z5W11WGLxUE8airBW+MY3qMFZ3LkXzSVYtZgvX2WAGLHncX8AOMSprwcBBcRVwUtB0lhjNt
yth+bPbvoDYnQ4uZUEAJYpk3cYyTGh9sf76PVBO7CWPgI+sTopgn/9CmcA2t1i7i1SOv5qXNXmLR
wOKRX0X93clkZSWY3mF5jgfdBKmcrcKl7XmXCVplQqDZxjCLI/uc42YmLDF6gcJD2yDZp3hcCIE/
DwdUAQNclGqwz01+x8Qysy6wWt22WE5TNeEPVwdXZ5PSYeiDfeNJFrIWmqQYySXkLUwzXDigrM/G
k+HnIXzPIR2Xf/gQchHe3BBcGbe3lRzyuv7qRr8MMSFDui44kU0I77Kc9hfP8ME2II+FsdDLapGW
XWbvuM5udmXXP5Y5sKxf466iOYgTiAjBq4F4C3wPjj+bP6NB7YhZweHjiPiWRwPzGneTfoJNSP+P
RGTMuf6Bz4JPyNW5OifG37lCS6fpH/ebPnG7paRPqPztW8pWhcmsdGCStjFVh6PFHENNxyCint0n
PDw1QO8SPmbY98DXCTiF2OMB2/f317Dekr+5/hilN5hUCw25lAESyETaq444V9z11Q/4kZwQXY3H
xvcABhjXcT/RzFN0axdDc2gjAGcS5tc2TMofwXgGHuf+Yzsw79N2KkOREixNSLdfqkV3/ITBaVyn
RBVmCMqc0h8H4xwmLzIVhNtY84IRmnCdd9cJQlpt9V4jtX1g5Ed8jV2Y5UQi/3d9y+7+DVaeasuu
nNcJ18590yAycFbZKPrewOnXOtHC/h/c1p4u1g1BNjlSBbxCHs5uDYn1FAzN1vnnCSLpiiGH/UWN
qwqf9mYXtrCy6y1VG7e70oIoyu0dBxfbwZjDZXG8V5uQGcfIHEcvuwy/6SmUp1qKG2vSRqXVgyOx
rnFVuIEXuIlivO4OXD7tyCDszO606sIvzNgt9FlMNsIeiVkgejeLqnMo7IyJBQXOGCwF0iCUi3Z1
UF14x8ZzdqL4QoD7db7IfixaQ7pJjrTCQRfjqSHISIRcJ4ELmGjHjQ/LFTCKbDYKUDkRjhiffUP4
NajqW18zorW5ILoKFY5Eb0YzaMkeTkXhgl/KjXv4MlBJKgYu7QU0pKF9ja+WuJvxDQWrTsuPGI/g
VtpHbhkcGeEmjdAb6qPgu9LrV5orX2zwA8kfCnBIY16B9I+9FU4mFv8+uz477C98W+LxoH3G62vL
jPKE93YJtQXbARua0DiAKO4RP8DDSGuR7YGizWJZQjl4/fVoEoAS7TEXz30yd59vRmaV3LFduztd
cPexpRNL1EKh745BwXPGl/t6VU75pLLdntnKDEBTC0M2F0woOgeDUIKfJIdCIk8lwBk2MEdwXSKa
W2FhcOYsQNCGUhG+cnVocTu/BzeIVOwRQcIGkZ2YZsWvKUutCz9sEdfJE9PWVf8oIbYWLukCndGi
Swh6wYgfbQNXjH8GyGGuAvOIf33jzwIn8h+sMPhCe2UpeMARziB9BS7I6nlLukUXInIx4d3uI6YE
OBFG9KgDyl/ov1TBlYXURIoHB9TDINQtNkUcFMCU1jlXIhaPnJHfBf5QTl8AJX0LX+WE6QHgzMNY
L8TpdMCp3OP/Cb4FLIm8+OtPCqdk7+evX6riC8CJO9x/t6O/U6A5Dfwr3GaYyBnI/YPfTOmgiTAX
s0c1W8ZBpJAjUxJod9qP8U7Dgqmc7J7hkMftbpyt52rEyWRrbCTYja0/2S1zoLjG+KxbMMXZy9lY
aWA7vQZFgI+0Q0n/mfWwx9SwqtM4A14m7zkdTzWqk4zowj3ePNNTUEjcyfcC835+D6+1oUmw8MFI
yM70C5sBtl0nnasd2HdRmVhF9PLh4E2ZJ5u0Y9YIsj7SmZB95Y8jgiS2vHsL14l4M4OqwOdHreni
Mm4iYIGPZFf80P1QUKFBTaGlnTg9+tHFfEyFxoUTaEj4T8Ca9Z4WjGBoyNHjr8hKoNBkw2yJDYVt
+DewLrsf+Yr4yTdsgpV9nT9RxbXWEH2Vx8QlG81xFHI+4mCbER5MVxvBRjdnL3TN65stDgrnnnLI
Wp0rfNu5wWceCMQLg9kH9sfIwN3tTSJe0J9DnHbbP7Q+BogYbnWH5wH7Fx3GMGXi15Y5mWRRDrG/
pzhKILulbUSXYPt28zGoApGa8SJIhwkn3IPHUBIcWZ6dqk6UI58NaAvnOTV7cf1fFtRu+JLnGMqL
zGgamgrTUUtN8Ed/+WgFuEXsZK35AJODR3Jeix5wSPTg8beHuQyPeeOLSSXOYtv+pMd3g3mG/PJt
jCbdnhEoI0BMCznoy9JjvjpIPkvKdCEQaQ6P+OKpez4h7tbD5UW2OiYN+DhOACWx036oZrlQwfPK
ReExlnBE6TxOMSqlHqN4J+DBG7sf8xQgqWWigLmv10NJ4V4SVtiLvFvqNaRzqkfgwhfOJg7jYDSM
r7/ulfnzGlBZie5IY28phNHCO2mCXo387roVmzdZQ9QCWOmL74XM+mph0Mfl6O3HeyiSXCc+L0Sh
3/KlkR5AY8ZLKS3kJyXVDKsmzEm0CfZI4OdE9m1RCDJbFjxp/uKg0cSM5kQLBCZ4w76HbQnOQuNj
ZkYtIlBXFglUo4il0I9BoDYQrIC1SwTgKOQvBFzSBGGage0Cw3HKl5NV0OCgQ8Gm5990G68TFRZm
IuIrH+4v+SUP6A5vyGgiYBHX5oLkXFfegE4ajB9Y4yDsK8Z4bF2gFEBc2P/kgDOMV6jemXRJkONA
LyXrLozgIVI9p1XwnJwTClSl0UlguSY0TXZLQYEmRMbr8yTQCuBvogvHKzotYIb04Qpd4X0HHm7/
SOz4H/Qw+Q09U8jF6ghPEexbe2kT1ZHqEWr/cbWY6S8zSz4MYPCUhopgGi2+5+CDwh4KYj/YtixY
p51Zuu3LFvAknggtsku9XShOMaYzaXD+gzPF4NVn7DJFH0hLSdMWdqx2+PHKasPDOz3HisN16/vV
DKDUe8WgF+bLYScCwruuP3npfqcnmu6X21qcNRt9NH9H7GJptZQDxT+55gupm4TBKC0m5nLfKIBV
ngxWioWuuTc7bCLYxdbvQDuQl2YvuYU4AFrAj/31e4c4op2M/Aq8Hh4/POxZbQtzP8SwTkJwI4MI
Tudb1mR84m2HWac3DtozwiLOvOlwKaS13p1BxBGXhZ49pMI/2d+d8DwVALiaEq2VgOqgwVuxqjio
RJYwAsfawg8HYSMHDWB7xnS+7ZAunoEPA2UKdvmFrUxKknAoeFignvB+G2Mhpsr5cMY0mqEjMjYg
gMGKcSvUNwi6FEkId8NWMaWIUUD+BcsF/Xo4E96dow1xxbL12XJ26svBRImWBkKp8D0RodZYkAsb
y5H/hGjA6NMtd7xlsx85jLZviFOhWONWyYk7BSfFyZzFSbLzZoqtzE5sOcMZMY1ExmKxzff6ZWMq
NvTYyvy5/zCpyzvcB1hDwSNH+3fia4O/AC0KC3JJPHkVg5ghFC2DBYRfkbAOYWT2hsvHy8tcPfBt
e+FHsEmBf7ENOjAZnt0D5LTSFB5EjiKA+QqKA/4BpJcJPQ6WGNugJsT1aYWvOj8dc+KQ2o39JaFS
srgrPJaqYv2G+pffwqSoT5ibdSIR7t+kn0cBBJrPsALD3Fy98ezTD0BVfyuM0pmvbraFA0uiiBBk
SzFvxwSS2aPMBYSJ8SRaCpvw9t8kB7Mx6Bl98dnQB1w+E64A01XuH+TEcemcdwzzIRfwp4jtZGcQ
yycXXxv0GcPOm4EIgD6ZpxzTL0QP4irwEpJzpgxHYcXHrDmQaBdFfeHwNsMN497KIlCUmTLvBnX5
OrDYHgBLfohBu3Ak+5RO95yemmwrnnExAHg4GM4XcwgGDD6JbUY10RoYOUHQuedArHxL8jjBsbml
uEehqQ26FY5p7J18E16zQcZZzRig8GlIN7qJVPJrAH39Y40gjHjgnqCgYoaAcVrOQuIJgZTCah3P
eC0Db77rrrhN+QgwR/79EXyOUkxF+DDyiqumTb+uEG0xouVVuCVD3cHOFYOnYQqY/giwsyn+oIbj
odyMhCESRj7Bi71gExdrrElDLOcY4bXG3b3m2lRdnTPcQO4mnIoXwlRh/S2wIHjxM9ljxGDPuYs6
vwpJB4uWGq9ni61xCs5O7d7AG4crA+PnzYROYBrcEqBkoJJI4IWK9cghNUB2qBxkDpT4cwg693wT
3+bQdv0h48sO//nWeA8QwQG0X3da/N0BkOLhf9Dgvmzw4OJ0wJ2f/85oADHNMNWmDMsxY3KGK5hD
/O0AUQfkDNyUeSniagK6RZ4AA3BuIquF200eOq9lhx9Na5qJFks3jHDTdphwB37Y/nNdyZ7gEYLx
LMLC0SV/A8A3Jkk71DbcsN6BcHiYsZQJATdATRlRgri7XwBKci55jpMvDSCVeIB7Pqg3CDYjfxAg
qDxTCm6yr8RJB9IIM4Lnh8DDeW2+8aL9mCP2dRmDWFpqCxIL2CAkda4wnd3NuWbFmn0BngY/QSrQ
pWxeXMrHDmGFdnPFNDPg1/Gqs01RzaQed9k5S6YKfwfmUUoszsmeq1JLwh62S1xkhylfQgxgSKAB
OcWGU2TJ2ky/q0nPO5FhvGNRrDCYCHmsmM0joIXn9I+3ozGde/uPQPXKbAhxUIzijMuSzwE8DlEJ
thfMD9xVkI3CnTIELIoOne8tuioi926ReOhyfifLDDtRLnWCDEC0KrDUeASwCE/xobpz/D6ZZjOO
Ap7Cr4WhJS09e70aIp8hhWB15rPXpmy+XZgYm7g3A+QX0FxvVsBrkNNfBifGRTyBYnWlmgP+Vdhv
OZyMHjM3h+0qU3KIvVORIVf4JFXgh8kYhE12FMsIIWtwcmV6icii5Hn0YIe5RGJWE55S/PsYXLuP
3TsQ2B+VD97GhvHeNc7ZxlLSZNscpDyeS5mDl0E+ToxkMIsaRvYeOSzfufhzAjqGpgSYKOFYbJYY
C3ZRA1GJR5+HLgx+JkNpA5qE6P2XYHpoFXwBmcO9D/Ltkxax9TmGYHGf7AWnpLUs5hkWPBaUITD1
vgWyxgbOltGtuLwQegij/NgvCEVMh1kQwqf/HbDvs3lw0slItx42ihBsApqob46WWtJZLT528Kpf
kl5NC45QB2fiKlB9wAsXqVMERDrSmRHgV3xma0aev8IdkudJhL+LqQzFkTU0GdBSeY5nLG4mDPol
Hlo1eCcGAjz4sAhYMb2ViKzAmQCjTii27lsjvMaW3GLNIwXtAnvgDd5pYzYyXjNkJNr57KjUJWMT
1LQ8Iqx3VByXmKhC7OND5P2A+L2MCh52o7nlvdzT7gjPC4Ug7unsiyMf+q+pzfESATfGPgVeFbMw
bC3gehX+DSPMc6K5lzVzFo1tgdkuO2d/V9qjoPqDDWVdTY7yOQGlzmv3df99M6Yo8LFQQ8t7aD6N
7n9JQcBGyOFhEB7GzKOuCeJAQwHdJrIBTlrKgcGot8bFd31bf9ZXEBP9m1druPfVGtJJAQzsjzBx
Zh9+7fgMhVUEGLbMnxGXHl+tmTC2vhBVBauD5FiyKUm2ETjYrqNP/CInFG715aJLGgLpmP8spek1
uMD0TXA7bf3+cSMA6xYeuo6hG3un/SEzAgon8Zt0vNReWJ0Cbv8zcEUfroZSPD6gJPYBhXAM9qlH
eiBaWkSkJ0nbQ48ZDROFFZpofLOph6zbHhGdVy/ZysinpBr0ezBYe6F6eENDqh3KFKbV1Cgc34Sn
cNCWA5qmPvP6lOk4ykrCA7AwhLKF4warZ2R2cAA/HgYf/05aYUjK9PYPBmrhN5D/y5V6xGlsK+3m
bUi0iNeblOlvQS5OQtXnIB+1M/w1Df/mP/8YyPF4XTC75rmbti7bjJ71HQokPaIwDJmqMWu7m8fK
EFcoY74KvID4D7d9DGUpk8ha4l70g0BMSCh4GKelLO0/aqSOLYFtiNVy2kNb4aQzWV0sbyJQGKLV
BlQ+npEDXmvGZj+yayJwA+iNG0g+u5vDmIAJBeU23B/jymiRNcejTvbdXc/HMWfEYmTmVTw8fvfo
6xglClP0a3qJiUZKpSWDymsqMexo+eCkBHDqVHzqDeuXnQgAMTxWLpJNTLK/PIv04cxSSBzWH/bN
ejLW4K2B/88LnIM9LaJdxR3SgsIb9MNryuq8+JD1tuB9uJS42OuZ4vGyawcWj0k2rM3ZVSJ7OWdc
17Phm1vUr5xKOW8UfOa1c7gf3/pXP4q4HQYUuD1QYM1hNVhs+fR2ZpsMyVHgqVkM9q1/KM3j08So
TNg7V7MFIhu+ypNNNVMXiOv8ezp2sPLGlrNCXmE0f+JmFekj1tBXT9kOoaEy6AiuNuNTzoJaCEnc
i7Ngvm9Q8FoKRUu1ZjYNNyzhfGbjXr+TD4fIxugSzJQ067tD52Ehz7Y+6ZBJY7jgOOLIUlyFcw6G
ljKl/FriXTdrrcUmXhSzK0F0YsZ0n2ww4i6DZwYYO9h98gL4Dw8u787DiJIW3PljXP0HmYo5rSBb
IQ7j5QRHVsiwBBuSptbgo2Y+1m1UJa1mPeYXk+THN2ACxqG4ZGNnBjjdEEN3nmIM8SJEG5CEYHgG
2ute9oVUL/BKkj6rxz/WGMCuJthb/a9xPx7QPBqHJxl8wJwNPFM5AyWol7BS0PKSCuDCdovK4+aP
E4VdD3jDKrfCpnkvrRX09FMKLywP6EZW0LCqJSXYnZndVyRLaXG7u1BcYqtPrfiy6hCeEBEew4Pa
0rfVJ780uRsBWVHrYoIzA809hc7QY01SZQikE0qqLSO2J9gGXnQvAP/MaEA0Zl5gq3DC/7Hs5Zk0
7R0EyMOh3A2o0uEdU3wOPRL5+n0LUeaLMeeUrRz4gf13PXKpE8PWbvwNAUk6Qu4pRiHuDzKh30zb
mbq4e0jMcqbgChvEG1GLTyQLk9nSJtpJPBCFRWNlAEXthNF91Obtrlpf/vDiE1qrJ3m/8Bp3j6Cd
dKtHwMbfcPamisn4iwYo3n+s+fMP6SItcocomwwAErE45azTzRJHKY37mG3nMhOD299e6JQTeY+1
5hYzU7qzXoBBxey5n3ASYw4V0wCaDRxh2mnmXsPwZx8It41+f4X/Dq484vekv+sxZ/7XLpgEI+Ew
4f0YVEAbDMcmdj43j5bJ92QyXqbTdf8I1V/UjiqVEtEH/giS2Neix2B38cdsINTg+GI6mGk5rYFl
rIgnF3Zd2SAT357sOOMJzUPyadSt9X0C0e0XEOeUDjC4ncI0Z4jlLsDTuCAcQ0zomCACOW5S7dAA
ggL07QYBeAHMQqYlG2fJSmW95XSrwwRunvc2MiZEcCwwFmbzFGLoMaOB1hIK4kvIwn8tGo/dQyAa
Ij4JA8DWZ/xyZE00ZPkKg/rXFF0rNmnGKa45rSaf5eOI34H2JVhpZDwwTR4PjR92+VAQOhPX9e8G
w0PGB9+4AAvg1EiGXu8wTu89o4kGlPPGxypX8vaR0kO4d1MKaE/TV6otKSrE1EWXtxjNbdmoYeIj
WYeLG9XT1oOkF0GtsL8Fhpoj9+VpLqfQ+CDMjTCVBfpdiotgsl+7993wwG77SzCnGxB/fXNetD1Z
Y23cmz4fWGLkXUVQacwSExk2YabBnrid/Atm3YIuXPL+OK/x34Dy2BTBYYBmUhhyFHW5vKLTGhAd
Q6GPPFN4dpGfNaMpfiHXhNsvSDYSw6MTszIsOXClYftU9fcKmZBZx1+P+YlNz4znPDMHNhoo2bPB
8bbofFRBjT9wkI7KCOsgp4rspGqrLMlGYTkll+1YcHLhmFiHkWPa52QzxeAOUJfS2CKHfPo0cK06
8YFDzT7v4UvhEnAxrou+mBqQJgXZ2KYuN8RDOlrOkf55KsQYPp6ox6jnEQYzvl22+ncGGrnEKDJg
3o7/3I0ZPB0dDhVFqFjUktvz4jLDhwrTJXIK+A18lW/29rKSQ3KQTC7+M25YgxVt9M8ewlughrfB
A3jeZc+C6RPgF81ZQ7dvCm7JxzwH6EBzwBBGhC1Ti1/Sy84UJtFmzm5B3uB433LrvqzGIgRT7MFy
eIYkZp6YREE9hkTCN+QMFuL6hD/6BQr7+txg0o/JurWKGSQHtnw+LAZ1LFIm114Nm5YDrLfHYJJ5
TdouGAHgiTcIy7j24I6z30LdYQ5bZWdHWCRN2r8hinbAACOi9ILRSOUI7wGXb0NMoHr7asU8J39A
7Oj2PDwOdp7nyYkGhxpXpB6I4TEuB2KKlHdclJ59BNmhLiFGLCbF0drAIEA1MtEiNREjVIYALgoL
9pmCHGThC0lMyM8W8Kh455FTz/pHCCyn6XDPn4NpzDrmbAAD5b7qtDl4IrP/MoREcqcvKebCE2jf
I7k5BRAUxiM4x4zh6GPcZ35kHv1MVrCa6LubmA6JF5bTN2lHX79VBQP17Y8z7FMNsbJGxH/UIEww
QEPNeUI04gI/7GZ+CJqwYYU1vPwEckQlANTJgutDWxVYNvYUDp0aNBq0Nfy31mo8dFFOnzqE++q/
QYShF3FYNgSLiK5unHWwmgR3EIsQ2EkU77BB/pWfTF8lRG1eGYBbcO8xHIrFmNaAUiMdB3suVFgG
b4K7uVCMCD6sx0TAqjY25YSN4MNLBpXgugxpt6BxFmzgIiyPhCGd+YmaMdyNWSUKV2+pkZF3oWpB
tbCFbKuTN2WMmbzLNjNDH3FvnWJEQWlA4EMibOL7mWbCgZOn34NyeO445//k+Blc52gtgvOEIGoQ
TgvOw9U5R0O85LBomt8SXLw+CJGNH3P/6F9WD9ccL2NzsPxy+PAYkMMp8je6BhctA/x8MLulT+xs
MavXfHwqznCOzpM2uiUMHDXGYAzCCWrBmCf7uaXDcPk6YdxU4l7xDMV4D8pQgtYjqhv9FLUIqJlp
+leLhLAjoxV82B9YdTIqsvqdIWHJNdEW2NMq2F8ce0lJUY2/iwSr6ET1RMvL4wjtt6dLktePVe7k
M7yFizcKcJA/6scnvE3RPICLW5g/BxJsAGCLcMC44vdh+x7iJWGUmQYO/VnJKUB38adw1BN7GwqM
rnfgLkI3+nnYseZQwmX3HsMOSKrldyEmdwwhHtxaQdF4UbsYUNhQo6pEJlvXKbUUPJbZMGzSnzgb
+5TKYbl4w8FK6Q6bPbg7gCzlHxa8k+ZsI1fgRxAlt+RYsPe0rFWC8QwOeW3+w+N+nN0Q95D39YIR
hI0o3AGYf3SciNRPO5pF1LlDXDx5HwZNUtQWyTUgySuRE2B+etAxsn/UUNCSaP9YnOyuCJpcPgUz
rGuw2WqdkHIQQb1ssO9Y3l2aUReYBIiN6kkZeb30jCxCsaVQCfDYAPrhUOBxz4kcnfP7cJ+MuhUC
IJc4y9kNZhS8UWdCUwVCRcmL3mbKMh8ZlTmrZ3B65eWDUSDG5RUo21Jb3KdXC4ozwgThykkkkhZR
6QzhwT1EUcrfSfA450VlXe8+WDioO5zyC8pHwCgO3mO9fyMFhp6zldYExF49yG0ZBVUMYNZf05tr
2JNcGahc/7lygQXdCS/OEK4CGVaQbt8B46Z8vGK8xXSa6gsqMHg0Bp+Al6P45VNTA/4BuDynhQ9Q
wAuGuoUPbtYZd++z0MisdTFVtaoppyVDTJve0r/aJGBgaCxRpFzghZb2Ywdbm6o0fc6v2BUIrhxF
H9VACWFUNpHgmZgZGQ/C9pjpgDsxXgXDncsmQ1qbOLNwsCynHAkBHplLhXv01pet2zNHAlJRqcjV
8CQ7ALMDYDL4Crj6lTp2WugkHkJOh0k3HebuqQATvYBfbpMnJtwQuokFcKj6VLpzZA3lbpiQaG9m
wrl27N8PN6RxACsA1HDVq0iZ/kTX5xDf0GegtDvn9x3BKBgyct4KzRaAeNT6MmGheH0p5DGxfXCI
wlTswgFskXGseKQfOBea0liC9k/OLCEN8q4jMGIO7cHDPzqUOmKbRCYUbd5Kja9/FVI5NrrnbggN
i9mMe9shV28C6mhYLwP37XS7EoN8UDCocfeozgv7Mf8EjTuYwmI2vpWeQB4KSs4MFTJCaX0CzlL4
cxF7ZJezifG1UTPpl1TesXE5N1scSRod9H1x8Vr/tOj2T04Cim7MKTf+c/WlHTstbksl6mH8wOyL
nn4h+SA/5luE27N/99ChwzXFMhjbMWrDTh9r+obVtcbPG91QJXvkt+96MaQ9Cghb8d7zT87WQ096
/VKeIeajWevtaK0wWoQjMrJ+JsQQMF2fg6DbEawYKamGUSiTY3fEYp2MgEyjHnoBUSz1z9ZrrdJd
YTEARLbrUTAMXYnHiHbY/7c7X42HM9hJPQyejEtAea6TOeKw3xMoObDqnGsnfiDxrCqtfo7K+XeF
14D1NvvJZnaiSmBRqXBOrpEEVru6MBRAGni3b3cXqlkyYA5An8G9bo0PaqG8+NinCe3HX5fXu87d
rPqqdRYqR+GIggP605XSCnQW4Nat3SsIejJQzDcSp4ka4ReBk+dMgnD2tTGCeJnfvWK+bCWhQXZu
7tu+e49w6NTuxpayJ+nQSY8NLxw7eRMMYhKV/nGEmV2A8Fz8bo6/ZDqwngagEuF+4IwC/CGz2tEC
yTwdGBKl5QGzSv20kjWjnDUM+H/uY//xe2twobDnyJPeRNqr5MQhwt+fPd4sGjz1+9dWsmJRW5vG
GDh3D+rGfpSh/p5gdiHxHlSucnjf9/f4rKAChAbmDKY/pzPe9jeVPFSDdr/W8XuXGH789MFVL5JN
qAHlYtAxQP5gq9EleFqjjP96mlcoP4LzujAHWILpl+0mwd1FxOU4Z0/2h4I99NNvMU/17EnGBlfp
LluPUHUes6FmQCwA6f9iEaZ+4bSRE2YUKPNh4haGAoQDJYVUVqYmD0jOFjdlfBNODvXN5X2fcCH8
S8bkmz7bzD90E1HfqyGmU0bW2MNeoy64ruvk6jS78bafXI2Pe56PuNVYPDw5nsAjsHzm+lCSq+Dl
KofYcYDhQWGMoPN9jYqsLnsDy2hEAMVv+bjbz5HzBjK1rs4wZ43dMhE7dp8PG/0eqXHfO7Ou4bhm
hc1gb/lzTvw1Sl6r5ohLosFUbfaGdOZ3i4H/tjEUDFS2YQpd6nbs8SC5SgBIbANz/IqEMwPSxgvO
bIyxjiUShIen2RRKDjgzyKiSnFICM0yWJ8Mlyho+WQzrKoGNvf4EfGzzFpzDTYbe8zf5+Z/j01Vm
+LR5/eU4anyNTOHSvVpdwIOohITAGy+vXeJXaMLlZzYFTKKvtOyDa1GGFcmbGTmUcUS+79Xj5LYf
GFIQKBEVJT302CSr/Ex+0nbO3ahXZ3/IQHkHqmu8KZ6H4XtCkmmA5A5SIz5qxC5NfrqMoGh+dbh2
HIQTrUXTiOv+2anzj/HzYQfONyGTLx8Bk/mcI9xh9s4BZ8VKBs6jqyhYAPs4aFwNN+uzOYTNMdIR
qH5NwbMl0f7j46rBEqM3Lb0zSDhaN5Q9qqEorgq/dtX1helIH/4VMErn1A+H2z3eBOXblGv+wXj8
Aek9FAPrJfiBWZ1JVj0r2MooMBnyCmfEuKd77F7sZfhp8UPIeJ7mgDGal5kCAU9JP4zzac5hrhaL
ziJ1xIRlRra2cQLAT+UIfWyZVpiZwoEerT75AB50j/mjMfp7YilhCCoy1Rtmxp37LdwBhHUeypwr
OUagjx2FZLTRgAyKbjXAxnSkFwhQkfV0mOXjt2LLwYiCg/J8LnGSYwrVN9WdohjK29TeJgLS718N
qvqwv39PQuSJRBSJedj839RkA71420bPRH6ZBYj5XmYtM6+6mHcSjBrjftKb7MUCgT6U/F7CBby/
HYQQccur/gCaoNh0PuloAdHrFV0YY8fKVnrxw6t7A7LbXnGUmPBqGdMlV7VVYkFnX1IMUA7/M65D
A1FLJhm78LHUISQVIfbAjBSP5PoRwReDzgZvCkU+OOpgVq3odkYWlTWUv5/euegWXO1vZMFZp015
GPjSElJ5Ek0tHNR7dD6bhBnWCFchiuMIiUU9rT/7Y66tSkcxyXx2qcDvEfLP+xv5A4+CtrrP7/Mz
S3c8ZbOEGGmPn0Z44invDNVqgCnvtraCWcitL9dXp79qgi7oWVXOIyR53HLBDB/pGCFfKcFJsci+
e2yiQCH3jUqyeuF+4njgK8ktEEz/t63BIpye5mckcWl1VNdD0BghUjO+TGt0KMGDjTHF3ueD6vKC
a7dLqlhU0mKw3QhgiJlcgvUE/C1dnUiJOrbe/5F0ZkuqIlsYfiIjUBlvmUFBnLVuCEdwQkEE9On7
y91x+nR01N5VpQiZK/9xqy/YovaFiy+dihDVZnt+yqZBVzkJCQgPPYIMg74Jax0ztOimRrhCRNxo
w+nCw5ccUjJKQfmQhFgq25JL9Bux8xIURcHYkkeIiYQrClJIIu0e3TLzV3b6XsXkwd4/YGjeku7F
XzFmalD5NUnoJT9ZXvbHQs94MSnu4VYpDeetUanoKlf3wz4FWsEMkcHAb6ohJYD/7rTZ4AxQUNpY
2okoIi2OOD6L7+VQrU3I3cj8Cxel8QFWlD7TDauNf869dEfDHzA+r5m1cAFWa+NWDhU8CDz0oA8g
YYFqyasf6ud0fMPdwEuDreWcgZje5e5a3iwtMpYXj7DYNU5gXawXt2U2TRNuJnbKUWrzH4OAXbOt
bXYpth7pcF1VZyYF9eb2lnytPvMom2JA8kq7Hy6/fqweGsSu2YkLVfmKY0TGn3TozunhSqItIWpP
ykHYlp8IdzYEct9XLPI7CeLl8mK0IDiz15rpDO4VcF9YbX5zcCr6/6iivImUYCaQdtQ7VvL/BboV
djIslJ1T3L3fb/qunN/t1MsWA9nS+Sj4NxN2jtO+2LWuFFQIbMAacCsG2hd7AnF5iTT/zfpTCeEa
LceIOwD1SA3m/jS8oYPfMuJAYlXxi52LIjc2GYchZvdOlJBJgGnLuyzkCQy22yAkRaV6fsKNavbb
VidUJBElMVJBJ4cMGToZxdIaoQaKMICAMzZKUB4ENpiEEYgqIpkGfhU9CQFtFDYR5MjSQxVib4w2
ZUKoh4DdsHA431HlDUbt+nWio0ewBAWHJPhaobogCx6PGVpFnDNV2LP7iQ4ThR2Qo23w9W+T97qP
uGDPIY1sVIBpdDKIMhCb4OXj/EwcYahGLXISv+DYjyAqhGvh3MNEgxIPUQsCH8mkQoxcZJZt5x5l
PaHH0mcKkiESJBEIfexyD8zJu0LEBWH65kbhUnCYMqmEQ4/ZqDiV5RmKiN6RKEnEshIMJCdKFFKw
uZRVrNEXgWHpSM7MPoczVjTI//3wF/Y4AAa3yuGdV9NPwv+P7RAwGMlzIDFH6rYlE7C16+88yX5l
FEq6wMQXkOehrf2sK5IqyTVUwXfXJCYc4fza1HwiDxtVPxHW0EJZmWJdA3cbjvvIwdCg7vhwSYSg
YZEENWDK8ZvPmZS0H4nX5mNB/9I4k5l+fij6aaM833eXBLoSLNw1TripeTTDelrMqlkZALEXMVZY
LRRLnbrJgue476XzAmHL5Dq7LPRNxZD3dwsglhWvODdOj9m0cjA9er/wN5UC+Uh6GJnokAzY5hAc
INtliMDVPjXQYvucOYq9Ph6SUMUk8d2oSFHm5Xgw+b2st2F+D/hio9dIi7Rp5RQj2b6NeQayoCTl
lLufyMKcGKIt+vLab+A81xmsluT9YsRp8xI4SDQv/1rSw/jh1fkS6GM1GCT30a0d1UT6mzrBJmzf
bJkEhC+Nwi9PytpY98QEDsmzfgdMeHAaOCsJ9WptxjT0DOf/f6/9OXAs/IIPk0P2vrlfpNqocgGR
eyvVrtdpwraGqPR5uih0UdJNyRImoD7m09TmL0ccuPqKx/ycNJn5YYMcfTiYoeATYiMOtZTSklqp
ov1Dybe8LWu/xqpP/pvV7JXZLTKwimlRHvP+UZdMhjG2J3V+GVOMwDcpX/sBo8aG0HB0YaKdP6KS
KFFbDb5bbEi6KdBE8Lzpb99z7vtLVOzVsYZFaCiCBV9fv+QYCBKNbA7kMrkt9XHjD9dXklyw62P8
o7iXRKyIvalZ643zPj3YeWeEcwNVjl6Tz+3fPDX6Rt8O2MySlzksN2Pf35dtb/Tbvwj7pKAOKvUP
X4vVi7MlpD0ELekzObSEbhIfJ4xJfaxa8lEPDIYedjekmYshG4D3PFw8JHqWvm2IbpVtjg+MH/11
xewG/ESuq/sG8nySzoYZiSH56v4ABe1ikk8wbq113JY9yj0vDqm8HI6m2d/P1wgHMGGauyNYF4gW
+9b0HtDVh62kb0M4C3dOFcjgps9QA8jpm0nvj0TGEz1PvLQtp/dmL3Pp4zpsN4hzYmPXhLisvpwC
2W7ggWg8u8YP1BIE0sEBAh4wjWwHcwym+4vXkGhanEt8mDTZoe1g6UWiDeLBYlCTRW5nDOVIfHlc
mWh5r/8my0Yc+Isi6PYcEvr1SFxpNR6W5Apzj/pifK0cRfUYfJlDuRN05lh2boISENvTcG2e+0ei
RC0Ult5383aJWD7fz9zhpZhtchipytRwotASknSIA9k9skUvMu42Z1np2CYDmEiCOEdtcgFNa8el
TWQeTw6NwEjm/Rl+ONY4j80YnEHd6uIuLBCt2HxIaK1CHoGMVQRTLZ/jXjo+N+ziBL3+PKIZ28vq
Ql9GE+ipz9lKlm1+CEPT569IyD/Gg0Zcwywl+jiRSIXl5C+q7OVwsKuPfWIXxYpvviaDE/Om9LQK
XVxRWl4BYPg5KCHX3F1yordee7W7fRowWygkLva8z5ZozsFCXnAKvu+v+4HqXLxc+AQ5I3CVefXK
usL7hGne/QVEyA3bWC7sPiwAzwGnWAwxHzFcceNoslUxGeLBATAdRs2CrjEG5yYouJV3fdjCLcRL
hw8b69nOIOJkfHk6YmzLRj9OrhdHoWfhExYEP6OYBDTnyInObmBjWuEfwa3QdfFzPjtonB9fY7Q4
Y3H8ugB4KdA0ddM4oMkFnZZnKLWc0C3ScOkfYXXvL4jTwJsBYfbClF072Mc/qyEKRxIEkb6xa2OK
CIbCBpBOFcN8qKM0gjNGH9GH2yl9QT9mhzYgfsAldOTByPRJXVR8Nx+9RlL5fRxF0k4VDBUY1kaO
KpTi6NvXt6FIOlGODfRAfAOugt/qT1724J+pjxMmyQ37754BC/8GO+ZeQao7iAmox1VQWlARCHMQ
IktyhGgcvLirB+sPQg0YcZ0k1n//QN3yFSw0T9mta48ww1+7lvU5/nFYfiTBZHwQpgd+4AtcHFEA
70dBiaVtDSL1szBVT/1EA9tBiEQZgiUNqOgYZxliERrMHcAliM7jJSZMMdAApYnr5fGNYUmJCxzX
hA7koFOktwxgWfORAmJ1Tz9Yenxp2u6yml0kJySWxlmJ+4lkg5lczDXtwCQbZPHjLGO3AtIhkDuC
bdcmUF6QQaUDvWSIkQ1cgaMY94vgArEiwlX+T89jbTDM4UGdkjCPeYjINwQuyoZzBV0zHxRoxrza
QGZoeNryE1gxjWKoWq9YRco9KuOPk+KfNhVemGgBmygbBQkqWOYU0Yvwe+gwkllcbJixbAL4pl8K
zzh6givGfUyokGpEGSFUGYN+strwEayucExCrfizrzCYvTkPLNYd4XEtsJ/+/NNtfLri8miX9MlS
xogZd8rRPIdiRUC042i8VpDPQ96Y2khdcRaJcWmhxUCqPOnE0t2NEVhw7EDfwaUR5npOFTfQZp5V
TEkPYdPqb+rxZ9c604qoKnQGuBGGdFbfUYiwcoY9q5uBSE6w6LryGedL3x3S49Nx8NHDfKthxob5
ODygaiWsq7CiMJcE8pA4iXM6IrsTp0rf37/G+vTrYAa1y9PdhXievrEKgpbmkxyD94iAepi/Xmo/
IvhknKiNgkf3Kdx0fhbIgZoUe2o00Iy+A2FmHixAYUFa29Zkh1DeFAx/3g5hJCCQyTD6HMDfohe9
ptzEtHez3z6ILCNjCQj69GrdKzQHozhl9SohSgJguHCIwFFOhjsn+acHkUjb5E3ePgG/inknxV0V
fXuOcegdhjwwtagYYb25fQTf3kCuEXTs9O8uwHqOnhkJJu91d0V09XbplBlAyurc7Xh0w6qaiuWJ
VOefZRwqVuucFoKoym2covVwXD5HyHwalHkkSfUc0UNhikIK9EbSNWDhwU3aaf4dVzN/KpyvoigG
Rwwrl9HiO7b6ZGBqsKwO+e8tD5PVk6nKcAZgaNCE7E82z0/djtqHh/Wr37eL4fHdD4t2TXPAHwRW
gxpx03Dkh4t7G/NhStGzff14pEkZfRuPXzZYsIzqnP416/qN70yld3FOTk+wc9ixCotjgFkG4O4w
QZDcpP6iWxEJL7x38RI3CG9yTHsDR4DFmce+xh6nQjPD0j2CyxKXeCVPPpT8kelDICMhkaQL/4n9
TDcHDqYguFjQCYX5BUf2a6nz+59sAyB964diM80APNbmSZoPFnqQT74D1h5q/4AGOEbE+zJ6LuWj
4vS9XuR5LE0h8yEHQw4SndMLyYctx2Rm89x0QfqzhilcNs6oi496/ggndBY+Z87uutXu2NRYETdi
rFA9A5EG3MW0G6FOw/ANViFYBXTtDL1ryimF47LMF+/fEqShyUd4Cxm2MPFpiGMX9Drzn/KZfac3
5ypfkXcQtKlMSoeIJaj4n5vNJCzcOBIFE81f6c1pTSc5NnqsvtPGCEnQGvj9423gX5Ei3BfGRA2l
VYsAAHILSIk1nieBQBdUBfE34l1pG/h6zNMayBODgfPz0gCspeKlO+8IlzU4WusUyB8eUFf5BHzr
4bG+smBRfCIKpHKG+K26qxcqgRlvW1rlnHgvzlunMfS944HiL2Ar598VbaczqsdeJEuuEEtJu7p2
2t2LnVzgLi1RD5EZKFizn8tqTiobod1MOVPEJHtwzBSRUaT5PZ7VEl7BKTt2eb71u1NILcPrABIT
1wt83BfdVnLnHWeiKOwDhZZRbH/FbzQuQ8zxDdC/+fhrOwvuiKi1D77fBkUCiBFhJkcWg3KaYYkC
8sMozDFl+7Tak05IKSIB5+4SlhAzC2FK12DRkcdgqUuBrxZCbt2391w/jK/c250Fwo+CgLPBvpiz
mAKUuMbsEaIcqCfiMyEi9GvfSCbHKwFzMLDpsWLA4Z0jZrigUmAuIquEoy5WzUSlU5zlQ7erFDsd
ScBmS5jx7KGLFLv27n93VIGIL6EifdtMV9pvVB0/u3pgY9MvZ2QukMQhTNfiU8wcjkDmDq2lB+y+
HoASodeGL3YqzA2gUz0GLauoIu3wPZekEyEl3BT2zwaxwP4txP3w4Zz6SsyA6yMYwjQH+WqiIsLJ
jWSIIsuAzWF228PUnh7z9p/Qsjn17DvSHyhj/vyavB0V+aFQSWD5Aq1Q1RCcSURzJv1gAJAsWYAr
bxwiGRFcYp8aEL/XdB6OKl8aEQXs0HY1zs7SCxKaXOG7l+k4O8i48TPimIoZXrDeQiLlDRsZsrzj
ZU3Q3ZjEuUW6JNqT5C2m4FkvCPuhrxwhlF2iczYSDxR4DzE5dh8d9RKpmQc+6qXT2jX817jj4by7
V5GFWA9FqmGNm5RBTpW9HoEMcJKMUjdyl/HNwIKTrhcYhE+z1TM3rWHUXGmNEBAvhb4XUb/00Lg/
B/Cq46zEjM9tVTO6UIa5+fjYI2wI6rpFedT0SbvtDs0BU0xwOVP8FREaQBp+Dyucja0K90zP5AXI
aEepoCHtVjNJvxRkDB+StqD7kjTC9766iszgDzfgmtVbwflHOsE0I3luQ4Hg+O311z8CPq6uusL+
/gOCw/8+knfF5EW2zpBPH+R0AFxslys45Ik8rQL3bXExtxd6UDiVMI/oIQuFuqIjkv65N7eP4Wu5
dwPQZ7n7maD1nxk1aztpB0WdjQbOj4a/cgUYf2fmpr8K2DOpnSLWPOKduSu/K86ob1YRoYETMbLI
SaKrM7BJ6Mo4lRKrQxEwnweqL+fiQBYFD4dTMtO7h5t1xKDBKehzAk7v9m/ZPMWSieywtHUACthi
UpP2HO+zaT5JoA0Xz8VgU9onkrZdAieGAPpPTkgc3sQrOzBGnznuAuZQY2BJDOFbxjM2tTQQ0Y2/
EUiNFr/Qe3Jvc8fOs6mg9i7UhHrl8hG+ae7Dj8hmk9Kh80XUUXhFZqHKJa0YnPGDACO1S063CbaV
QzH+m6GlxJY1Jq0FJrL0svBJBpSNBxRZdX9LRClXI6b40S3InIOWAKsG8EFTVyNuxPScsDW7FTFd
t3Hsv0PUwXMYD5/Dx8fSJm+HMChiSVF+oH0n6+jqqYaTI3O8nRHi2XtcWJ6CGmIJHKEH9FZ6TfC0
LlHukqfuDazbH/Cup02GB8RwC1F8pwsLBSJjTiRCklyETXyzM7QjHUk5lxiRr8ltGUr2+SisEoie
3SJE0rIndcwrpsRo4ChBocv3DEafyWdRz7LM7mC5O+/D22RVHg/7wd2wKsig1AS4Q8XKKhWqMOqS
e/dfpKm5gIGuZKMlEQ8YBPpSAqFlZ2DzByUi7qc/0leZ6d2Sbmcgc+MO9PvLF4KWyfv4WXwSeSQO
YuFw9540yHkjUO5qCRfv4yqZ6ZwIko8NErWjNCah62UJ42yRPTDGVwa0dfru66iOwShv20uSx5cx
CYSLyxHiM9Z1//V0yoWGEwP41IC2nfXCR3LZvnb8+Lf5DhrSohMCvhYxdnrobrIYYro+7g+bdFyQ
yo9Ngtiuih8A/R7h4g4OALpISguEXKIWRR0pIpgAz1VS3UNNiiAJf44BDEKMzkoBxczc9+I1634i
2XmIeoeInDUZdtMmIjCRgh/ebkMgEhALU8wcf0rxsX1Ftlltse1/iM2Btn7Rt2n1ckLb0cwOxspJ
68xs8wngGRqntOlqsTsrYyk5IIdOFCKxMzSptfs+ZxQzOW9hisa0T8HKB58hTlwcZlA/qZ1ifuLw
sOmWhEk/XkFHsGgXEOqXAS0zITPX9Kz+6aP4/Ma4dnZ4zGwi6y2Cv8EwOuL8+JuDdcszjTtmwqvm
l9zQWvBLVFFBlBKx1rN6VLtI9gM9+m4AkrP6LEqoRff5c/ku9hWzO90G9IgR43d3vjgKee+vv+yg
79NRWYjgQePULvQ1r/dy+Abfh6uhDyfNV7ZUNl5Q0hnK7HGLmeg9+S5qOs1yj47zUvOGFnQAhpcv
J3Ag48OXqPZSsiVo+qCYcQXFTUe2s7p+gPS5Ke0JjIBTbqNESKczMsJktw2G1mP8Hithi/5aPnQW
/Rn28kocFF7RD+DpMBpMbiQ1TFOX6Za7als78mboFUiS7qrJ+YbX8dn0sX5B+MOI7tKDIX5Yd9bn
mke4nruDM2UKXbSHr/scmLL5iA7ZAmTvvWmcq7mMv+79fAuIxJZYT3b6RDp8DspfJsLfPq358otR
6r++tCXJSK8P2hRsW8JzNe7DSyKvsIbTYdSf3pC9kqVgQxOvgJyLr1mdAdcftLFik1btNvHuZyOi
4YOEsT1AMZMatxRty+R67IcwwHBrPZDy0o6XdG97UmAsP9g2G3+gWBw+Gwd8UimwXiChYAamMyi+
RCloCbww7memXPaF2jLk8Pe172uWvAddxb5MkBtXEQ1AHqOOIeVHtGzwTS3Zeu4N+G5GeBtP4suq
vs4DgWVpSQs+sEol/tWUsI12aFr0US9ENchz2JvSf1EqzjMZrlS/YjI0eT5ZK3o8wDMNjIBQvlXP
07wmpLbVrL3r38OmPitEkWcu6WhG34W+g6ZZMBE2P90SIMxdtD8TWYC/vFpfeqwFgsi7TwnCjC8J
eo43SvmczquKh28ztIbLwQgXKIZJYWWmUG77IaKWd3ySRvi0SRBASbfswR9v62Vve18WJ+xRguPC
lRliXPDJHGDtDfMlSkuI+ITRinTnKGdKy6jJM+xmW7u3FSmMtykvEDErukzYw3J/Zd0jmsAIRNo4
Iai+7n65CngnMRQyEO6JqvRutj4jhw+6ymHWJISXEyfVTIR4MN/VXWhsiXnuBTzJ+F0hebBoejq5
E5kdyxPkBDjo0Gj8nXsQ2Yiy5i0PNMwRMtCM+NsnLC0lT7zeekMvwJwZzOt58yPP/hjAD7HA1yG3
g3JbFinkOwtGP7vYQBUTWPMJSccgcQ9foXDsSdProub9kJa3xPgi+hBhzZcfCMBeIBPGnyHdPas+
Wwpp06Mior8cN28e4d6n7RyWC3eahi7Y4LIIFpDIV9bGco17yMfn74PXmMvMbqdIIIksgJVcPB39
r3xZ4HzdxKZ9doVujz9A9w70ia4bx/oCkhcDz1xY/NGI84BOVao0wBlE5CW0N7pmMKBI+jJ//Q6/
A9YCMhLTv9F5aE1xToG1KYjudbT5ksfXjiSyTohjjMXxgClXJXHp6tVus0GsW4zz8YuDCPHS1ICi
AMH67v0N7dRrEYqvFGKzROb3bwv1a0Kh83odlHcooc8kFCb9OQMuoJnfjjpctjiLMTOB4znZjiZy
68xsTOkrMs5J+gcIIiJWaneKPA1DGW8hJCmIfBMgVzHY3FTq5W+7PI2oVUGSDGv7tRAm9pp5x/m3
tDO6/MCVRfRNWhx+TC2VM+S2YKnJaK6zP8qoQlnAVD54UWps80/2npFLdDlLmkVRyuB2rph0SJ1K
/Z5+7nGqET50ONiS0V6xQHV/hLigvyLYi8MsOBWtF2R9IfCmZFBHbWCxvQ4A5gGvYHA60YVEv5hG
3a7CB4JgbNGOOSJgaHXkg+Z9xmRTL4bg7sTiY61nZ6493Se8toBLegYpLu4BOl/X8IBlxMagQRUW
5rbwEZFhKWYrCrjAPDCvSOihyFVY35e8Mvxr5FRTGkGywJM+lyLKndtGEiG3IXAMVUOPMZOWe2V6
7jGy6TEFk2iI8dRwXwtZ8JuwR26R0oloBrB16+9iLjgHeeTIc/rrBPj2WlCxgLaRNd4jazkiXknW
rCPuQ8BZeFRg7mln2i5Y8R2xhRpxytj8gcYDUgKdmH8Z1bdPRNqaPxy1S3K1rXdMYSpwNCAtJ1lm
X2Az7ukHBYrk63ud7BBO3yP14kp6k6hNw8EMjP+lQGwHxy5gMRb1ngggKTbV5vOF6oZyMvmEu2YE
iEyQFE6acYMcQ6R0IIPojWpAX7JasfHycgipenj3d0iDTXsN31/rcsUBXPJeDKeDQGo4vSH8HqCU
Ke0hDsXnKOc5xlTuKbYGpnJxSMr0OmDR4H4VQQoAF04dV85W9yHlw6+7/PjzHUOzNW9tzKsk59J1
7+neSixmZ81eDvmM0tFndCYv15JHMYURjhxDB6AfoN4XgC9D3Uv1FUg4+T77HOM2svUellnWVPJO
OH+05DXTioIO8y42oAE6mS2auOZPX8t7w84jXtnviL+OA/Jv++8Iibn7Bxb9iIVZhvpvEQxWjG8I
WZfkjOM0Qa4gk9bglyCbJOWxKpFrxDHuG3YT+FYPNzWOvx6RC2ACAs4E67rF0T0B94N1/MQANT5E
NX1yiLGoHlxVc1RsBDSSdDC67wn1cx8+50NSz9FC9n4xeMl7lSfYO8AdbxKSXI8IriF4G/BMFaj9
UJZdKCG8DH1qlPAtHIkfETKNCz7UdP+Yd6dqWs7x4KFtA6AVpTOZDazrE3sy4XGISk5EqFwXFPyN
uL7cUL2hQ4oW9xT4LJfgs+NsQWs5SDCBA17nEpESvMZEQ53zLaIkFZ80i2aAk0zosMFwLqPuOFgR
3k84UQmINWK7ww0BDszuwqlQ4rlkzc8jWKN9vsQNQDjuN3yscNYlvaD4o81spI0ZqyG7AiGtYn9a
Dg+ELWHxYLFvNiz/HNLygEMKl1gKHyVFPjAW7GtWQL7yQtmggduoCO5KDzdJwruhj0EI3b+E2t28
GhsF0D5QiQhELrjukF1MBqy5V5dxKiZHzELat9RmcqD9ycEwE5xjtUdIi+/sPsGG8vI6FCEo7mqf
KlnCzHgkwdKZiu4uNJUtRQpbLy9N0mwZz9LhSt3HNvWenFno8bz9PQtP6ntNGWWvuKZOGR84q81H
VMvwKIuIXWgzEfwlxy1LI0QVlsDL3OCj7hL9byOFkhR1ZYSJdob/677VWDrt3EacgGqZQz4M75yf
AKVTJd34vTImV+bdKd47ZHAaUdi5wwl9zQFP4iwpufkMq7Sl+8JPDqbkYkDG10bmBHO9RrgJvmfu
cImH9YNRj+8ipLBFYnWxV7B3PP868BAjo8OBxZqJrVqb7N8RzgY6jqyAPOARAeD2wyPIzCYyeUwd
wwkNffxAF4+qE57Hz10k8xmq2C74NSCH/j3pk5ZpeI/dDaUjEc1ftwdxX4x45y8cWWydcHHQBdyn
dws7ErANDDddIuwNra0wCX8tmf9+CBoAtKtt7YY9lecTCpJprMtnPM9Yo6ALFDgE5LGp0210zWKP
VSZ8U4qHnqvwtXKQP1gQTq5fF9N5JTt9LYCQIFahrdxHa/PLtTkJvAd+XIcnGEMVaYzweLWH6KJv
s1lDZfB8/d4hpvPsx9HYbn+RQSgtqZAsOqz3CAyGloEFSGODDVUWybcD38EQZIB+IAAN+fOP7JJT
0SoURAp2ESLwtzUSsX81lJI7pU+ahSNeJhGgLekV7AGlYrJYpMv6gEWHIjeoh8cKVSxG/hp4Bqay
LRJGlNv5ms36E2kKqdLB3ao2tqlX5tzIBK5mVJtqVk074GbYxcNFC0+CUc2w8Tv1MVQCUI3v0Gjq
X30AoeQ4SGjgHNMT6+sNJ8PHJeXoQWCGlY8R4s3AVcBK/yXa0b6EPCK6U6fJUP6YN96ZlmgPi/SW
e9Ecbi4VieC3tRT3JxiwgXiF5vi9bBApFuOWERbnldCGYQAZM8AbPtUf6BsMER3BHH0nCV330hMb
PJUmGS4gFE4kWpSY2rM1L55usJIcrMGU6lIR+kJmkGSSqITSTKcC50r6Fd4arpPgo/mUXFKGumSA
g3IDhHnhvfrEOcGPizDp9E+ktQ/4fTZ1RrUrVjdSQiojlP5AQ4cLBQ6PET767MEQtnRh4DlT45Zp
mtdG9ieC94Df3EtExuPzLGx2+ZJUHGXRXEY05V1WxaGy5bAYFwTHNe5myIfCWsz4z0PIOOAIp7dm
5osfE0saET4vptMYrwHTFVJFnHls/Ew0yga9HmcLcoZ4zh8j/GktAyijNZG3zEK5q8XQug5IKcrQ
L+4sciknd+/BSxSlZSAW+Z5jm4kximS0V9/tMwQNJ2K96Ce/pEwtppKu53XbhhzbMXt59ZjwpRfr
Gm0l5IMdtQV6gSG9ZAQgOQzjB5IquLH4OKvWHNUkWyBifdqAyHw3Zx0+LnrUtIsITSguIzDgOxYC
okj2t71KKgpGE04y4GjqmAMYP4OLKqrV0X/KL4+eJp3RQ19RcnJbyxIVpuIGfTxtkdTSBDfd/dwi
FUrvX3xZ7mXEwBDYokNulDSEd6z9ovvqJyLzWEMEvEeuEgnnws7DnSX2VyUhBGHa+kS3PUd6zN7L
Sov3/P89t588nc4VgX4s7xZEuAEjBrkeET0JOInjgQdmS68bSkbegREQv8RX1/jwUosiA3lP1y1N
7TCs1BsoMefQgc/yGOnmTuusnJpiKEd76BTETwovAO+N9QmXGuZMP6NfCo8ut0AI3MIKf8U99108
Exo4ifKnr5nRmtOYe+foy+dM/hGVJJQZc4f6DP7MRy9hvheZKogKVOJ0cKCTIVGxWgkAAJXoY5+5
gzWRTBgZYTtMqjRcdEWc+emwGBAjII+IGkMX5Q/n4uT9WmaUhthNFxI7Rejd9ss4X65/hPURReHs
gHEI4UUq/kPhht2O1mee421+xqAykd3hLjWlDSXTlfMaGUsFWoH/BLGBHbVAmWLixj3ho9jJ/hdz
noctj9MD6qJA5fKQLEErPLuaTmNITmwfuT9UbAGLFaGG/sjpnPXNG5OIv/9XNM45g7PPawnekQ8J
jLmfXtH9r/GIwSEuvxwRwgUPyemP92jrfvf3AupXcA5Er1MJQwUY95kwkl1v3nXgstMTKkbcXITb
kzUk5AyEDwv8UsU0kYfyvjjxdxC0AGSIMCyuW42/hjgr4u3WLCyvA7OqILQ5y2wQkuxg6vUIWtuv
DvdxNxFpxxTPMXz9a/mBYZkZCxoj8NJjtM+p9GHhN3wZVblfbH7bjjiy14Gn2aPxL+Z3IzFB9oXj
HXVvb1FALt3WGA5HIl2Bp0IMwuS5bt47mQ+KYTFfyN6xiERgGZvSAcaZoxhyYbIDePxIBogG9BVl
K2kKr7XhbrLpAySyo3WoAMP8DWP/Cl5BWZB4JWKHSMp5z4eWEuoGmgpA7l6oQ89vDC8feM+GnCAF
+OkJ2jJp6Wxnqoy+aNApq+Om1RbX6PzFNCaBXBbTbimPERQ5YIVjTFsdR4TDbVGvyADDb3adYYTl
834jfVVdYRWiPRfLLzIFE3PNPQQ/htuQSJCMyskFy+zoQ7qKPGqi97EPjt0umr/XVAcEXlN7DvOT
JI3/LBFbDlmRGCUhmqRNTTw8IYFXS8ZXu3+77cbIrXrVjt80z8HA3X3I/3nHDVqYul8ZFuAaWRo6
zWoENCgk+rAeAAWtB4BlfDisyAzGQj4EeUOKB+po1lRxgid+kmMf3u4p/nG/C76rV0IRmru4ONga
KLTNbcWcSiYRYtV0LtL/6EawCBxGk3zm2EjtBIEmgx1nOwedJMn3PfPDt5JMgbbUykOalEh84U4A
XWDGuKyaQ8aZH4c0ZtuBsKYw0T5WgCmE7jB3ZQMwSZd75sn5Jj/CLDLZ3d+BYZjl7hPDt6dM0/CN
fNfsNiTtbCjC0AdvF/IM2rx6WNnoldwTkrH/fqP9l5iDIcVxD7sUQjde90XiSPJESI41lJwZ0b/B
Tkh2kyMIPnoVaGnBFbKB/8EPa9csWanZNLDmhX3d1uCAwuv7C6rgukDU8CPq544sAarc/Y05kROw
5vyC51+D3cj7YFvV2Kr3kPkHGfsawe4q5BUZDsQdJEA8D0AvbatbYnqpESVkPicxNv4bVPSd6q6n
I3hLYldHe6qBJ9nu36wuzjstPRMvQqLiS8a1eCWaz3nSaUrIPra37/RrvRb9TRpddnmSCXmUHsJL
vrYNdAAJGOsUm45NCLKVLmD2cpwx4cUbAoUFQgshDULjkB/lM6c2IbdNg5qj0Atr733+8L4kRdKe
wEHIu9sKorBikoX8pQSDK/Y84de98pUfGZsIRH5r7ghXKNjyCXIt3v4h9dxWKKMJYBfSarhCbYZV
Y8BRcoG2lCRlTDf7dDqwZjpIOQP0Dn4lw1bMGuK+MR49SYVAuSQ0aX3ULjTVxS+uCvB73NvweXHq
6tvX+SWk6IIkK75yZQWYlThPBKDC50JCBaSsuC60P7jamuJwoEgSdfCmdUTFdYysZGinHly6Rysq
XTuPGZIFFB+SwzmRTwqX2p/ilzfSqm64vexN6tyfmA2GCeFiOGDK6EEqVktKFOGRGHwnTzp4iUiB
sf9t/tXdVpyYuTWR3nxKS8clHhvoRggp1kOCS8YiYti5HtXwNsMyJ+a2+qiM39OIViQyJQXQwQjT
wO03NhQA62FvpM0JU+Ii+/T/+AajA5HaDuZHoAUi9CaX0X2C70JUZASoVMhtxkrnUKCBBTG3yH1h
3yKEUsRwkFxocJDvI3NHvzS++P3xjZdFBUJzNDY3H9UdNCUuJ20yOCsb9FAtTxX5tiQ2SSGtG3E9
4bk5voKKXkICW9BwSNaKYZCBC3QZEAv9B0dw3VYJ1/DhwYl/6MAVGh4pNWJI/kOzBcE9B/EgHFLg
HLw2Nh7yC9kW4fuEdNJBZZSGyE0eoZ7wqJp/OMQdxS293w1VeB9Cmbxsi4EokHfqCQ6bzp6oQSFF
KdILuSjoy+OEhL5eX382ybmo80+PUy8Wgn+fdTmHRSfRlKUCJcZRXjUT5Lucpv1HiBiZW4dU8RCd
std6Qx/3OBz223vPgDDX3aiNXoRUYMRqeCopV2CnccRF66iEx73+dQr3s+ytUbCwNMT9jXFoxg/k
hfi2FHP/mQInAkUseHgRjUyEFDRDMj/jhIP6EgvagDqKaUv3G09+auMzGH8Pgvini45Um4y9eV9L
Zo0Z98q8RgvFZco7zpAM0kxTrVV+EEAtkqEJVwzvo1ngdSDwv1mrSb3WZtf9IOCnJ72IXBILUBif
Asov+tuiBuhDuIuRMEQD1F8jVELiPuuPL+HzRKr/QwhvHK7g03vNUebf51l48ypmFLqQ0RDIyWOD
QsvT+aN1rwAC0O11BrJq1jp9CSc+C4fIOOwmyyyh0DSd3GcZaf/S5BJoHlRS4zRh+rZZTF5rnLWT
+0EgqW3Irky8CskE/5anfK4mkLiTBlx70WEO/qJFgs9D4TYj+QB1nkpeA9Jxlr6nJX9sWlreU8m5
L0grgobkjJM/yBEwRk88yYhnsTWZLQkRPN/3Se4egGXc0r4FCYIrDzGFpc0Yz0xaYhacjz3NYdEK
ANCs2vup5v+1YGAl+Nw8jnrOi+mzD1Zgp/MuxMnmpEkZfRFQ6OA1LJwk2wo5qlCvfbx8Wyc3DAsS
p1tu6tPPF02ShzdtuWa2uAVYExw9uHkkhlgLZNQc9zLEFCzbAkukOgYTHv8jjaEX47sk74EO1Lnm
E4vPusdW3Nn0D1md33L8OKk26HF4HY0JGsBS3osP6TzRcExOEyP6uAYydhxuQEvMKe7LJCIokvYZ
iVF3B20kpL00+bo75DgBDpfzOJ1UOy2PyJFCexWnKOHIQqQUF14ewwezFb/rjqPRfG++mMrNihi3
zf2ci+Tr0dtNFwrjuqB8q3N7eJ1fZz7S4VTxcOU5cerPKlb8zscfji/jP5buazmRJAsD8BMRgTe3
2AKElxDihhBCWOE9T79f9mzE7GxPdwuoojLznP/8Jl4+9baDU4N7VPlvaDI7idyd4asxiZ7Sp1bd
XIXA0GD0zE7iUZu8H9hOTh1DhB8Xg6lXOWZa/UXLTUJA7U9lFBYS6tG9+FJgI18iYbF1REa+lhdy
RJ61NJtnMTSYOdfyQ6DrpXlE5rHd4FLb6YivNuUbUXSqmpZ0Uaje9cxOW/Ljz5QPMn6yqadCH8eR
HyRyXB+tTSrEwVwovrbNF2t/ouZqZlKf7D4pjgu3RoJ2DoHxIsMRb/NWutxTPBO/HVT5eOeR/cVg
TOSRxsrHVWuNQEe3IEaYy1k+SueaC/ig5LDzzzrWwcjLnFpKK+ZKacAGavCpFXaqzA+jMSXU0A6/
fgdGKsrB3LZ9pN28GUyhE3NIrOp/6X62pwuoZvto/d0/HOxLb1vlJttjEnv7NVl1CrJZXxuyXpLV
ZbCjlcEYXYjyHBA/qa6GEmJfIi5EmEtgyADZUj+30eHtNPrnc+e0N7k7jBbzVBcrt3isjUMBRtHD
ggvrs4cD5TypJ6bn3qXuE7P6a+eqLx2x0RqnLgf9pjWpm9/JXIS4PqgiDPRy3XOkP1LzvNgwTsZQ
sMuCxWu6L+BvtFDFNTOd3Y94tul1ermKzShTTL49mXS6hk0I42S/nco5jEKSMZSBCoKr86JSMIqp
3UKRNwUriIlkyM4FVf39mdBOpQb3HgutTpyrIPefpWOisT8V14znaeE8fH3Z4QbJz5AfadLNAjjW
XXWSLhOnqIcL/r3vLrdF5MBYVzOm/WcQ9BHr/vXu+HbJmspIRYzZ/g8V2/HaYunUB30e0hVfZvC6
NengjAOsKz2qHgBuTvULqRShgp2Nw8e4sCqfVInm4zGjG5A9E72PjOSf0PufGqcaxktgSx40f7J9
mqYCihIVmNSZ8bWyfsNHFQZwL4mwgnjyFwv2Vefv1CinPrkj44aB6pWJEDqjB4dLcZPPHf/jTOcf
LhfGC7zSahrAy4mpI2OyUr45UMlfA84J54E4mrzfo63wSuh4VRx3+gEyMi/aIyUdhifnV23XD/yW
YDlog6o9mSI2d7UXlYQzBgAz6SenT06VQTKCi9Ar/G47f63dh2/r4WTDCKhnusHj81nJlnaD+691
VczpKasUIcPcAPdLquqpm20g0a6KI3NtWB2kRzWZ7cfq+fYxOqoHobP30jzdTH/egwFpedjrSVAp
ZqbjK2rl0qx50hOkQ0++RtypETIWCfFDiIahxFUZZ9+PGw8V5AKY25pQHFvsFUa2a5tYk8vB6NcG
Fke2Ux+WHo0HJl13VSMUa8a7l8aP0rSyZU52/rgI7HzV7uNHqiwouKOSuLJx6Z1bm0dJTYAhHhtd
26z8inOBYMCPLPQSh/FbgLX61wRjdOMllOGT83LOFypHRHkHSJylQdL6bN0igkeFQK62a2+7z3cm
KKWc4LLYMNPP9dUN+WDyFW0/aAJvTRU4KrawKyZewc/LZEL7LyiTZunKGU6pXOic0faeoUeVxLbC
7j6akm6jSeN2qdw4FukM4+Yr38d2tmE9bdqPNwnNba3pLGnXknNby1WTv5fuNjqOhYQ0/t7vPq3s
71py6B2fQsPO0WZXWeOoYS9x5j1X/SJ9/3gtas9NtDQ+2+I195OcipBwEH5kL8JrdbZBclUOzPdS
7tjbbsua6KvILnbZ67eb7KRXKbTV+do5U01oz2h6BzZXg4nMvWketN5/PV9R4VJLnEac2+AEuegs
yI5Z5qsupgviv7MAzhX/ThkbCG3fQrPK/q2jNttN7prHV5R5Gbawkdl1cufG6zQKUwV7uhHFtcTv
FnKfXEc73MZ4LYHC9miz9/YFSTyytnEuuzecmiTLtv3nmW/3nbwy1dwOUG5XRuyYKPUTK2bzIXGj
jy7gW3VegicATAq9Y/1cXzf30C/kjw/MhMGzlmw/Opp9w3MgpcOke2rcgvePwX8kJZcfwZClGFiJ
C/6nuU9dFczgF9g1mm2qIX3W7qEuwGcIYNOxeRk9RvvhCanEXANEn0bkoPqKDQoDaYflOTpTGdze
8gD8a5L/Ztn5enYslMIQzAP9tugHg1nTknX9VY37Ee5PNZ2tHFBTnSjMr2h0o4BypDqPsnm46XRw
IjJejI4RdVI1lO+ZamfX2ZK2XEaXURiOQeIK3UA8OLVhZ+VFh9t09DTuTHShzP9N18QGpLq0+DKS
wp6CIGRpcdMGbvehoaqZWE2+VsUd5Py1mBr2AdbyVt7O8C38XuCJSIesHL4yHGTzqeAE1dhUCs1F
83o23FtV0PIV38fypJ6KTtwppqeORCMGXbOdW7tyXFI/NVORGXAlS6J3KWdGe3lrypnWovieoA5Z
omhUMyZf2r7LQCamg4EzqJnqP5VHdm47zjZOdQBFJML+k0PXWGP3GJ3e1t1d9+7hHmWHTHuC8tG8
ZdSiBiFAFAfZPdWv3pYFJDPTp6zsPUcY7kIYzU5kk2uY0FAXn69tvi0rjfqye/8mCm28frAcVnNb
fo7Dd666/ic0JCf73U8Z4PHIl71gfnRmVfDU6Xyqa3wl78laQZDQvzFFN/B0Pfyv0n3ICKUk+RSF
dZ6WSSUMqLMXLWGsn+9fp9dPobqP4g4ZJNnOtoIBsNSEQCs+VY+87JxWHGRZj6taKHEaqcEetLoW
RMWrrpvoTpyPqdI8WH0eysR1wkR74RkKxtsM8bBGOKmGFr3onMAw82QnSovBHnQiUQ8Erutbl8fB
1jcXEljO2/rtC88YTUJ5lBwvhjdTGmJPz+wJ7HZ30cfBpnPQPfD9BmdUckzfAxFegAT+82CLvNRC
XC5JJTOJyvYAYK3ELNvOqJScKaYWqXKsuazHBklunfmPzfzZG6Zb5ivZyhp1et17mQ8H8/6/0hyM
ibXBAS1V3mElVtHDfIPpxiheIxgIHBjxYYaNVV9X+IaT4C9O2a4e/tNmRsqal9U0Vv+7BaLeO7Pt
DKF7eceeuT0GeEjFPYR0O+yYW9Xg+e3ey/LN5P1Wi7dT3HfnGaqil1JHokcUTudASFgDR8yhTcAe
5SQtS5hFWOxZZYu6op6pg0pClEmyP/l15yqJ6qUOXVx+KbgxUVno1W2U3P5KePsGGvB7m+s/JUO4
YOPVyl/tWhROO2zeamv1w/yInsIgs6zuMkE0Gi/fQl4z/hiR4pDy5T1MJwHaDv+k+wPO4XWLJFEc
P6yrQO230QTS2T9v7XgE9I9HjPVaTImM4dz9enCwdUpUb+gi4f4IW68/oGsX4z+b6IFRfUhRG2K+
mBh8yKbXiOHa1BQzplGb8p+5Tzy6DpLiMkwz+vac4NrLb4SMImbimfs33jf/9CDfJP+GZC2DcE6I
1kYw6ccyDJHaK3aUVGn2+KO4pwvrcrJIKItOqQQvQwAJw8bN+NpKFKd41Vd2ux5JCdf+KBQGlPaN
VVFRzW5Zv27zgh4jFSV7i29pcQFIksYgaTepPjxX5ncMhHsUGNAXlLvZPGkShfXEHhulBjkqfDrz
pTCGwlqzXpY1OWSr+stYePHtQF7E63/v6fnVFv9WGB3bi2bcTkffiBix/AEozi71a//SuQGEWVWr
tb9SdC6BwcfSFtS4aBJ7iF3lbpWIVo1Ecws1cymK9HTQOnvIHBMiQGOl8PTibRcDZHNiYJtrPhRx
uEbQtkL/UNkYn5qsB61eKd7ZrUsouLcGrVzxd1O7TVetfP1cg0whDj9Cfccb4fNIrm5Pjza/WULS
fD0QfBVArUmXXcLfYN97OX/hjaD7ewUXLd+guPqbKUT3i+KpQ571HZSwhwFrM/vuq/oaJXumK32D
FwExH0b0lubud90KSXPrX7tQszDD/zlLFky24v3tJzmThBqbzcV9NjNyrwtR6MMWFQi1nqhliB7j
P5ANiVCprliNmrq9//yNFf88/kvrP93jzUtflm6IaS3uPzrmnbUxMQp9FdVzh8T4LQX5fDl7TVA7
Ia492zMcNzenKY7h4GBYjoaLMlYAS9/cLMwd87XgUkzJzWp4XaJ1hhNem2FEaouhcUBLOQhoClPV
Mdp5b9MoTHVVGFoyj1xEYRa8jTKu1cNum3FqQCIdGgJaDm+r8m1fNcTO4y/kxP9MPsxtFXzVMHlu
BQYp38vyyAxrcPi4T3HOGpirkhdfAts0w8ErspEpDvdVnfAz4iQbTgtc0Q8slf6yHthjLYQUYhyl
jyS7TNXFvIVojGCFunWI+Jub6e4ntAbmYu8TtUf4ElD7KtdOePADlRQO7Ntu5OxYvtG2Ebs/5wWX
mcfLpra+XkEOTQQnE4xCp3zuyl/FxTqNeD0BYTQdm+iCOCFKWrgE2ha8flLTTxa6clZC4AEWYXKs
QrQxOgY/VYSZ+gVbLxUm8AmfNW+kGyu9fs0+JRMgi4yEp2tTl1yKrYcy7wHr4lY305lv5gca62eL
+rhNf8URw3O83JSElHLzGP9j2fLPdwT+ZFG4A7hrwbXCXz10X8VNbZqcP3kDnuyhPn+sKh3jNUgN
FtPhISCB+7aw7Cl9RnHsm2WClDdSUe/ZIRSXD9rBQ3cT2Grxf9MgJuLIsI/qou8GviUb+yF5UffR
5Vb+g2F2ot9L1g6KoJOhseDjUG4i/bIQ8RzhGidQW+3qpxlxir12nuyrjCGIAI1aLAqQd9kDic/k
L70EHtinY4Gl3UUPDHscsWrgmK00l4ngHK3rdIjEuXNd8dVsWUSYVqOFTSrL1pwp4pzasPT7ngLR
Z94uMzZyq+JiURScmmv+JUvjfE2+5igzMEyQ2eMfpKDOdlgYLHY1wLLizgu0CS+/AwqiLVWTcxR8
ZxthuKq9jwph90ioucX/BVcBBUrhjtSq5JdFQKx7AMhavPq/VXU7hnZdf/86+Xra3IFvHBADBaD/
9xNkpSGJJAZpQUEtZz/3gz1jXlIani1VpNx0y0yj5WbVlTQtv/vP3b9xnfYaOL9kIOwTCRdNdhnN
mjaUs4NndY3I184okPjawHKrOP+NSyXeAQuShaTruyb/OFtotrtovdrbN+oN3kp32DHyJDbdaDs7
47yyDo+S1EzLCH2K5e52YOqf/0yWxWHwnjGWBwkseGGcjcqXmG6Ldr4GupAHdioLv+2snRS9AISo
Hgf8o8EmYUnZPTlMqf4DG/7+aYT9MzuQxMyTJkTUBPLHSHi8srxLfHBZWlURkDfgMoTiIuU+nNJo
E0G0lkLlymsjMPFri/bQPuRsj7VeFf3YAEUfHzYGelnZhICfYj0Aj5xWC43t+7G7d/bvaY5IVG2m
Nfy5qv4SZSAUnmEoXHjDD24sqHarWCsGLRRFOzRR1WbX1sKKodAxlDLuW79fbd5hL6bbt8rC46x0
yoyWpcnQtKMumeNU7JgLvm/FUrhLDXciN1j0C53MwGi/NBpO+hMVddwnkS4TqyPN4Iilig21hubp
2nTnPHu2c8FU+Yrt2fbFzkvdESPKkDHQDflFanibvRw9M+1PkZXlXDDIg2J5zNEIuuDOTRTn5k6a
H7pzeIDrZhdeRRuqCeOojxJBD5Kor6QgxHsPZSR5r2vLQDdu5dGxuW4VZle5FK9Ouh9CohSyRmNa
UXHkH+JGVUPe/RrNJ+1zJGEKLyenp1M8dHUi+X6c3lDuyLuUmEv77KYC6Pkgwv1/BYl+JmbYYk/1
gJxO3sRqpMUMsunYmmX7F9T7KIusniGh3FZPtaxV1xJsosL88K9k9BZrb1rbFtSlzKWFKw+34fJH
8LreDI6Rs9j+fP/cd55NnOZ1kecUeTSezXJMuqK3COBbQSZJ8NcPJ8VNZMwzou5thtU9p73RsYyv
46elnGD6okPz7F/1JUnepYXOqdyzTuc5X/GuNstaAeO/2q7xF/SNKLRr0cuOPZQBcTO32qJD81GR
PVrupT17TLcMysYwGb02KpbsQVL70ra0/z19Hok0lH/8Vy7l946dVUamryE5ZsBMcm6QVBmbi/RD
GtNNJ64IxkplHRAYAerqSupr+cB+eL7/NbDNixtnjwHjYZbR7Hs8432JAOIVouycGLkXCpKMl3FT
mxI8/jVm5/ax/QokuAhxBciMOVnaPQSKMgbcVLF/knLnOvlSMLHOBVg8eUS0+Deb7QYMcTjmGVDa
9xF+30+6oCTCQiBdSolmYr2vzLNNqXMRbeIEdrvvXsbSmCrZFlOEKBiLJ8opbgbRrWs3D7dxAe89
XqxvlYBTWQFEv/io6eAKGDgJ/daw5/MtP7QXeHoqrUrrMj6S/PQSw0Fh9hSdMvkomGOe3oDixWcx
/p76CKLCyW/v0BOrjtkPJX6Sy1AuoFqM7kO413VoeB4o4n+NuLO5dm/mfLnRsh5iSLJDDIElBshD
vHRWYcHOSgkYkuCR//MWhUe9sShPPjz71VstJHQ9a1uDHe9PdanXxtp2qFG2jLJjfhxocXfQwNnf
UGuQ5VtArNBxWbnbIE/x0PGNw0ujkNSIVe+W6UDLzXDvdx/DsDgf5ebsIoVLQYcRb14OYNE9PjCp
9XCAhgLlDH4v/C1gH1h85EhKsTYVeZzoDqnN7vwy6emq1HgH/tWSnzM6PVsQMnBpFkqtQErCLY7m
xtMV2I6U+g8MrxrJyrIXs1Wr7yr3ejaKnGdkwzpi9ZGQrnJyCvKRPxXYn+J4K5PKUCteQ+nPKaIP
ODnAcBMRTCJpHrUbf0wH+lumvv7dGdVWMsOg9UrXEiOxk3AzeeD5lj3PLKMkYpDmVM+PZCB/o2dn
WX/wPYLOmwN+kL5dtduAhVxxY0rjIM8KoJtOKiEBNccTU5uZLR34IDacIW+veSZYbtak6AJwcypZ
iTMy4evMALcz6Gh3PZbcpxGYYbqWb/2bGMiQ98Qyg1Q13UPY3c5wb4PHJtU/Cm28Fkqx0FStoseb
59CDYpu9Rc/Pk2h47eUVGF+69bC2GCkeu4Fz9ez4FMvSDdrJngLRo7yoTYKpCQjCNLCacorGm/bN
1vKfVeB5tMd0DJKrucP9eCudZ0jdtW1nM3ArIB3Habx/bYh9MiwwUECIztfkISf7C0fQpI2mt+1A
/2t5Zg6TjzxamhwZben8VT58xT/+fo5yogxSyKqBW8YaOpEvzCpJkan6EZyLN1TJvZ+jf6RdxL4/
yfEhRGM1iIEf7HdvH/bxgN58nOsL0UbXIlI1YIFhG4vt5IjXr8c63f4q8AeFLli7A2hgeAAbW524
+61Hf/0Mbq/SP7KmrL/exwoc28JOQ7uN0r2kna6xLX4cu5dzcdIkLUejuHi9fTWGgHewDobb4Xme
oJRMs/IODM590VfJAlgZhFUyTId1lflSycgxFsC2e09uHRv/MBH+oDIXLfOQfjBbguhR4iVx05X8
leB6oReDSEUZKq5qPOS2pN7EdvedxasX/02ud7fiPV9iw3BRghEUZ6opE3EVYGjMwokKgKkvoqck
Rh1DW2BcXKlsJACzQbD8Ynr1xPFRFOsm/3VskmmiU9cusdaPQImIpzZDb8gvoLGN2NTEzxxYMrgZ
OfqEiPncqkFu8CrmPjY1/z3AjKjnv1jdSC4IriI39r+T2d+USb8mvv6qh09wsSXFa6ZjB9OPe0ur
pM/9K9YpqsJEorVFOslpMM7fm/4Usz+KfV4/dK6F0nNsTjl+/oIJ2otj8d0UosQd6nMiqGBRQUKp
HlscnqOfSSBrN9golPP1FzmYYqa5jWA/Ml7YNkRYTxHJSDNfLlS2bzQtham26QMnq8O+KexiCSmz
ZEvBHAt0yvZ5+X4ZEfW8vUCh4cl7ThVP9jWgfIqsZgepsy8JbMUd7G65D7xv2+5awO2p0FhA9HRG
ekgI59vJLM5+qiWa8EW/1E4tg7sB6bggtzyg1GQOfp/vb6cO+y93CuHnOly5WuZKMCAKKcgchAKd
8/A+XVan1tKueywyQBEbqPwSCMcfdXb/vnRTAigCuSgLdn98hYSsA0OWp06/mRZxobkJR1Iz5ShO
cvHYAgmWM11SZ1r4UTQ9iulorg+BAehwBs7r0eMtdNiGC49NOW7PxKi9tRbA0VMN2IZUHWKSQs5R
SFy7Nl9MnYCW/mdEIcC1MAOh1jSzs9n4rzopnz4z7feA6KFNGGCwVAEpC8yjU/YQXyv8gsAO/Hmc
qtQvel3ssvAVCOytpxnNParjbdscuzJxcRMJo5dE0xSa1DP85F+nMzw3Na8EjP9szeA1qQ6xa7Y3
XH/INEpj+d9xOGIBPaeYLlNO14MGGOdwjE2vGwsMLo1kbdHIlrGT8MlEgIv9DAZycdhVVpbCm8/X
Xle3rU4zALgFs3xz3Zyb4HKiU2eFJzzB0xX2fg7/MK05Y8NpsX5MmSy3cATlyrIhVfxU08FWO2mT
ju7zOJNxa9aztDbdCe73oqk6rGXcsvCtbXGdxHB+UNt9X9j9n1iNpCBuVm7vBCI6unjuHWlyiHz7
9EvhHAisLq26b0plLm31QIKZzYXnw8PbXR1wjuS7pLqDlFGVO+Kt4ctGgzQ6pP4N6wJHvZL2efLA
l8vb81tGq08Bgu7YoJoPrx2Hjb6zcKlXQzaf7RLF6UKPxNyu+ooWvezX5fPGaWlR419eXZZTMiPk
KEha7ic+77+5aN+QoILCMVgLFbiPU81L5xVQDO+tjdboT5To7OHWnRD8Xt/0gY8VDoWYaNmvbYtA
tnSmUjvXtsGm9ePRXH28uNIGu7BKug651A6V/6YsEFDAmzjE3LBpLrsZP4j7g6f7wXq+mIp2CufH
ucwebv31d+ZIViqcyoVOvnf7eXWYNIK1K0H5vGgvhtBSSAcqCewR0LF7X0Qx2bmP6nloFAMNoUfw
yPQYo3A7CS8DA3OkGw7rT8L+sHtftU/10DBe5LywCWKEfunsS5MqjkSFIO3r1FkO+Lj8spWZvqLu
s/zLTzbKVLhu9JYM05cdOQKtjX6AS1e5ENxlmMtCXopHUE8p/xb2QFYtzT1wZES/6p5KpsE4lc3F
+bcJ7FTNkrxNQ85BYDGGSJJbtO4cGd1EwfvrXLyAKlKf93bKexw8UJa4yfJZIyfX0UQBdC/9y0kP
MwyBFphZAXFGLPPdTekGm1JxRPX0trVlZ8881pJtaCx41KH2rca4ofztbeKIYacOHPasCUvIh1G+
2DY2XLXu5Qyz2BVjrWx593n9glak+oV4qdBeqcIM85nRvHgPZuWkBhADQY665XPx9uCtWxOc4/Wn
meCcjZ93L6eRwXB5+++cDRF8QwJKeBKcb6zQDnPEqvdlX87XV+EjEKrO1V0U4lry5XR9UTeX7/1s
f1c2KGZo3Vwl03pWAznNoLX469Ev6p8qfxztkWz9FrFBDSjHQCeuuFce0VUU5rEeczxz/9X4NOD3
O8pUXXi0m656f1Xc464rXDBfvExPujKbHrJNlCvdeHeJiAiW+KKeryAPnPUA0L8ti4h+fbzN3+Bk
p1uuhcfBOc36PT9L66e1IAnMyEvDurgIGjpNX/0QQ/P2/Gyg/L0tkMmifHc5COkfuRJL7ig5ou2u
LwbINabULMQPlRgDdHIVSrP4sixI5JtZytvyHNxmHsb+32Cj/E8ycNPSlduzFMfhnG1N4hiW34vn
XSnxLD+7r/5JkC4p+ERgbTEbRrOXY227f8tZTNdqKl8Fjkme/JVEtOgVuO10XrfqBt4ndHa8WpRS
LMzPJbbKj5PNtbtBsnsrHBtsHvMS2/5IK8RuRevMRy5bW9w7E+lQRTFUDy7rrczm6ygzfXxS9jwQ
2TOUzOsqt1O7BJVP2InwShMrjPhqHBmokzFQr1979/61l/5Yjxa6Jw7lY6SzRXM9Sr1toy2FEg1N
K2lzNLLoT1al/DDO36J/1iIRdP8rvWJlTp6w7XF2GEsWkx9PdE4iQHTHVXmB2Pe+N3F4556beKfg
TGlie5x1Q2eLqYBXq1i7SQ8rLp7lA/q+gWgwrMuuQnRGbJQbtVLVxJvxdvHn992H3ZVFYdzqXn8B
fLxEBWAK/ONZLrC4TZX9qPfFwe0y5Dp1E++JtyMumK2j//d16BaqyeGBn3mASpVo/Xi+fL3wRqnd
bqO/5fRwLvudp8iR92thlLhEWXUxN6pvb6FA6SNpn9O9BcMvNTUfDC+rpMyXU5xx/JFJJQyDja7X
z7w/UEdvtfSQcdSMgsEEHoP68N+rJB/25Avi3rmcflWSQ2+5g+emporZ2KeNR4Eq4fBQPYkkCKaY
aCcZBIA+iYNh1Kq82pW9YJ7VEW8y5gWNxL+Xx4LhvqgaqQc9diiu68uvR31JJsicse9mtM/tfT++
KklQKXF8RP7z2dZMLGwj9JqOobyqNEAAmz6EvcsAVHX40PqkuN83eCBKth0+4BOqHIAIEtPhC9H6
oyXAVfU4MeJ3n0dm7Of+se/OH75UXPmyl90nQnakEcQs+Qo+yOd+ip+sgD8c/pJ7eDHc2BeV+6Px
qOAN9sXxpr9obpq+W9M2DUDKsNZdJNTzh+DH6qilltQGIINHeUEyq3LWvnYmKQoutSaTeWjgAjfL
1TJxxOAv1BKJ7l3xn8+XpKm4L0d3g1cqJbek021pnAJYW0WV8T9Lx4cd//H2HE4EdGa0wt1ACbHJ
KxvWXZL88B9hnpVjkhxmJ46HZKU64rlYGrVGQU+ebowTXvLJsCjJfB2BSJ78xvYiqdQrIi9dd2Z3
0d8s3PdF7frtGvx/2pXE2z6Rj1lYVl5ywGMVeX7JfDBSfKZ6/h0bHeOd66vie+QUfd8O8vP0spWO
VXbXhrJOUXhEfmXoOlveamwEdFqWVOwZ/N9ysdYlUzE3WJJLPRQV8zU+4TUeJZZl35OeLT+nr7F+
JnpgtG45pSs8w8prGQQyDDFjLbmc9aSRvJ5g0w8qgj4AfE+tRiDne7qXz99ejfXja/MWPo8QKWUi
1bWa0gjiffd+/+dwUPjhrtvguldNSNhTex3ePaht33VstOXt9bPkp50rHzmBvWeuHDZCob/uXuN1
T/+DdmJVIqTff9PHcFI9MyydFO/EjyQgIVn2Ur8P/Y4fT11LPthB9N37crbtuxNGIedXyV9ziShc
3EjzveWkgwGzbQdC/oxQYxWPkMNM2i3G5NcfG0stBoBsW3YtT21sphpuDTukRK2A+q2fqY/yvcSI
Q/P34lE2gHHdsVyUm7T2iKZXeGFuFOvw1XG+csSFrSLgEh5a6oe2MmI/HG+/g4cC/jKTB3G6Q/yY
Q6F2utYIRhBwnola6tJIBqcE3uvz49Bdy/ysztX9MA4JQXW3Iy4rqb+qbk1TYqjGHOEp7KKVoyCX
GdR2yxTEarhc+YqT4pHT1i5q3v6P5FEDfq3BEWJCcIj4QQBeNhWk8jlz4L/ggs2N3OUs+vLG5qd8
HZdVAUnsvnU/vIdhrqjvSy2dKXKquBcGm6Mf76wyVX2bP02iURk9PZEcoxOfrf1XeNNT+eL+3MvL
fedGy/CPXve3qHkpSn9vgSc38YJkzZjz+I3/DIXJ+JP7Lt7d8tHMcNPgr0VKK/FQpnfD9xGjhEZo
IqB/Wu0tP1pQF/DAprBm0ipYJd0/uW7WgqsPzCT8cl3rvbyw5MgHPFuIvKwakm+3dD+R/I2/6mmK
7x/v5epAJ25U9lXfGDLem/FX6wY6EKPMHGxVL4iAkWVRKC78xJ/dCmu6rmcIAEc73UsMgr3PnxnG
yvfggzMkIcU1bsRL1qt6pXG25tg6Dn1CgxRSusC5WXwf8W21Z+h1aKSsAya/dO5wy7wZODOtKAhs
j3VbdnnNDRjjrfZXO3z8tdKOM2YnUGeMlKBYemlvJjWdbqUDGqvv55IuydIMf3gzMeGoXVqNZ7GX
HnOC2QNgk0wfGCypLbithBjqu1EFq7uf7MeypWM+RnJjewg0G+mtywHxffGgWXYTRqthIQq+x2GY
RJBqGNcP93WkI/QUwdyJiHrHZmoAzikzSUWRvkPPH3ZEwvr93A0KW66Bd3HPSml5NZnwLjDX5VsP
V1Z7tXtPu6pwZaNVxxir/hqgDLnDU7oubJakKZoWTO990PDjSHWHD2br7ODhaDzbwZmPltnb17Vp
CJnvo/+9TUrsJkdJnYeC3q1RHjUCGwgSfh8i/71lW+P08E6y8aK3YoFAaKNvy9f7VzTUgGI4JjyG
TgPyscq2JQChfYhilQuIS6lzNqFhOYA/YrdpspWqo7cFDYfp/L14gCRpmzqHaizoOW2L928ngQ3J
RmAvtVyv2aaFsUnULunKlfQ39uaRP0kPTlczufoe1Q23IV1d5Hj0Wt5SJ+qnlDiB0hlsx1Zh5Pk8
T7qtdWrGUcev+FYklHKVHWTQLNjsFpDCqb6+NsvBKCh6DAGEJybwR1c1Tf0svrMwqC90MbBBvkf8
xtE19JY2u2K6vSqbwfDHtvWysZfIgkCkddUEVH2k9Sqg2B5QVrqlrfzwvPZ8McQjCAKw6+emUwDB
pPseWhglSgc4utBF0PbE1P0RCCRdm8/SxkqJn4BmDQiCxSHt0BHIzhzX+yJTofm69hpsP68IT//Y
F9YPewz28jyZTNfP7RVVzb21hxhu+vjetFmL/prp/YFrDFQQLvYcbvr7dnXlL8Q6LEE/zA+r28s/
+hS8E5OO8cTxGvxSPnOzZD/0yysDJdQ6ma13ZvfdwD9rI968BwHoA48c9p03oT38JGbQ2TBWK0T0
Da0djmpqtDBsflM1nNupckBGbryGff3hSKofHZN8ycsLzkGV54eNQVg2t/9W6j09fv0cRmlu/+c5
Yf5PdpyTP/eZ/b8L8dG8T0qbbC32ePbsNjz7OQ6DMYcHkdIW6r7C/0Hr6t5MO40gqRn3n5ZpZfMd
aLTa8bcYIB9ka4nu+4G1INW8DI+Xe4Mp92jz4apl+0+ztUB8nO2AdxxbS7wazVSCg93C1Bn/lwoh
NlvowxltsJjK8N0uLr4nPabEPHtJ7Frk0Rp0zbWpM4/Y0tS2BfcNrhQCCIjGNK7T8GuCRsSPgB9s
Gn8kBxitAXdBLklXUFWsQQGhfnU0DAq2an4P1yIZ8AVNKJWM/lNit9RCuITYO4iVeO1H89ZcEUnC
EsKPgFJmd7F5mYqYjUyqdHtWc7uv5VUu4KG0XX9C9PPrRgKn5F5+HHq3ReXIouUYrc8NnlpITdQD
RlKvZZ8xzZpdybNXQITKFQtg5GM1nQsGItmHBCp5gL0VA+YDBv7mMyHzKDiKxCSiTvfN3IpJjcg5
AuoqplV56hGJQp59LV4ZoeX29nMzzxXONwzJ3K/ti3wdy84KJ8tqOtmVTxdsjwxCYW0zyDIIGe7Z
7R6MkvOff+Nncz/loxY9OttPAh/meNqJMvRxD+NHC6ziyOZ5GXcuv/HP+OeOmUogkp0HgUsQm23w
HgIdKCRSByQoYZe1ZaOd8ulFtLQyKggIX8npPRhXByLTo5ptjFA1UVXJqggOMsahG6Fu+XqsMqVq
7GB+Grv59BGKrJp4rkyspoBB1/EU3q+xWhV/DxrG3TtIARSiJWemBYi5koVkEsGdwkPkXHpfog+l
jfz3rR3P1faWDwtsA8mveazdOrlqvhGaBjYvbJuOuXDdoLHTW6Zj2tZOAZiqf/RJD0zeMMwbBquv
dQ2f7O/9xo7p9NZEmTczXrF1MBtCmHsPYS15Y+ZLzSyIBiTafFrsUagUio9fRnxICNh5nsMNlpxj
rr6NpB+lP3bdoI1HaJXft6TkudRz0ban5fCgooBXrr3dF++bzv1329hA0G1Pq/69nQZ6ztX64OlL
/zq3dRv15kuFxHDCle2BmCDYpnM8Bd+wQqHxykb3nJSaN8aB6b/KZt140GueOhuwDAJSI/desFjv
qC15X88Lr1kJwLtcOiji3GW0N9FcmrgC0XDiU2zO1w7moALgk21EVltiw/z1eMIi20DJ61idneQT
3bB8I7mJdTNf1+n9czVgjcvnbfNJe7IfzE2yyyEpjt+VHXT55qwwr06Y7dtwLrwIfAXMpQ51xRRn
CSVJK7AFdpI+XtF02572A7V4iveuZQy6AeRzbv2riCa47DANhJZFpXWc36rK8LCOIFC8+ylSAmU0
XVG9Bt8ANdjEwuLDiDYc1PhqpXtP/0MM96Nx8UzZbkbpp2wSTUne1THA0AAJnPikEUUeC6KSRuYn
18nBWSZDxp81u1EufIpNG0cW14pu7EktlP9IzfLnNkoIy5UBW03QSOfycb/RRwVKyrJ+G6nvl13v
tHvf9Hczvje1F04cj4S+ut4unt661I4plMGLAki/FmyzMi6I6aHxf7BTyn44Y3Nv3jbZ3pVmxM4k
4viAw7sAs0c1BhXLMggu3XsMgwzF8Ot+3PvHiBDZfTxXlW/nbcVR3WTsUzl3TVE8Fe0jH6WUg0ii
kTH2+JyuHh+dyTeVySZBkZOz9VKAItybhQaXHDIsc/cVLv9q+jc6/FCNHBliKjwOpdcXjZdT3Iqn
QGBfcvvyJbZtX1LmNUkBzo+9YS43fTwVYb+g0OM/8eoSYRAqf6LfpWbXHGehzefhLiPd/GbfPIwU
0if12DR2raxMs4LpHc3fhQnSLL4Z3TE83tf+42qyLnKdnMlji08/RVriN7/8wIhD+Qm27afaX3St
P98/WLY2V4PlA4BV5gqz5NFyrq1zlXU2WgcApfF6ddm6kRC9TnVti05KoZUFKeRkehkqUxNGtx8t
RUAYPCw2Gw4BQyL7oQe1dB0WGCms/lED110AD3+FW/QwL5sMZV3QOp5W1UQqWu0Do8a4gTl8rJSE
fNe1EfthovrXPXWO7UnPn32yg9809r0nz8js+NXJWZGb4myrMAsBOujPBhJbowXMTpJhCGtTr2Ca
W05F3HZ+Ur0YSnNa2LWhIAVD42SWEYcsbv8trMPX3aACtG7yYf9N1sQ+MA8AZYAZqKy00YWf6/ff
7Pgdn+vZEj/JO0riioArGa+nIS9JKp51xgQT1RNsME/kohQ+F9+B51wfLncmaQOdQx0yP8Rb20NX
mI12nOpK1YRXvi3rz5N7hzuOZKFzzFR1+Kq+P9Mz26E+TwdvAby6ycln0G2BT7fPcdJfOtX3Lrq9
S74dCrZUh/yPDq1wrDvf/3iuccSQeq1LoQGHdEzCEb8ansplR4PnVHuUwOvzJuP0GGUl8Oxa4dH8
EBNdGhwwBhX3gT2tO+kVtDvJvg2t9n0Zyhgp9s6NzODRmX+LrfkfSfe1lMoShQH4iaiSDLcw5CRB
RG4olQ2CIkEU8OnPtzzlCXsrTujp6V7hD63Yq5bnXoFAA1hIZJEXm+WtYcITjYLRqgea1aJWWxeU
5UAH4Z5thv5GqUSg1hQBZsfkR+qwd71AEqbGWKL9g64X0H60WLfd64wWXXkcz3em7LPpb1sQHEH4
mB2lLYLhmnnRiq47fQUVuYBMQ3d2cipzqrSvm6bwEQIFM7NqEk/OY519GyFWD7Fhk9d6moCN00GC
GKeR9TaEDgrQbfo1ph2G2PZh1xnnZs+Xigi9mxtaeUr9PMR1kDtKvc1fH+rPaSa3UnXKrayc23uq
LK3zqzRCq0gTR79PFvEMAdPAwIIZmEXgd24qjWpE1FObh6u+gKXXpmWZrw139/tWtj3GqjvVb8Nv
lVZwX8BAZlk34S7EYe3QG+pvt3netm49r0KTnVtCuR2IdPolgSxTi/tolCdA0ekBTd8eQGkCswpg
eldZ/o7zrdUiSDO7l6uG5DwzTNsDPj03bDJIrsH7NF+umLwQ3NHfRez7nQk9BJa5YQ+IbFiqroA6
Ehd5JUm8mx6nH5P1iL+OrHl1twpfq1/giH0TuB+a6h0wFHZE3H2uhhouQ7MkALcMspok8ev0EkyQ
zDDTppFn9w4CiaD4wfZT+8zAEvx0OULVCzxZs7p8AfUv9kMOJrI9QWPA40w1OgW9iFW+agGYy+tF
mx797Gflu1HsXPrrZlTiVsdVZpgKzVkaUlb71DCgTbdk81jCSVBK1gc+1k9QA9oPG/mly8cv3lOZ
ti2kWsKnpcJI5fysbAV1cmt+Dj/mm7rseweozOOwwyWopno5+pwU63dqyAFeKQlTtq3s7Da9IL4h
5VDWY7MGttMFppyksIDJikAHxUShiYTkq+2i8qxgoWKcicKRjRgBSN+kGVyjP6BVZxWyv8NnBZUq
eMPvLDvIszf50AWX/+VjnLuAtG//cCbb/KW8q25RL/8poN/FynL9J7y1TqbQUB4qq3YkHZYGXT38
emnoja2in8mFA0CXGX3B2Bz0OGvU2xv7CaIqoKyiWVrQHtLXGejWIOqGNOfX+DK5zi+TbW2oVV8D
cVOuiMxXoH0k75ce53ohSh1+atZQoegBhij/LB5XM2oEvnM6fH6HNVJNVN7Xlh65+MpSTzi5ueHo
l2OLK6DsSAz9JEOmYh1RAyA/bIe6vNh1VgyQSWuHPhysKMjyikVHLNBWMnfYVUoVu3JCT7PfeBTU
NeqUjvVcr6blvv8xma4K2orLvJwRSoM4YYz1HRKvIlltvn6+SAV/k5f9P2JEro58QJAk6QAK8WIo
9Ob+fdZyFOiWPeicbWsKOGVGhM1gabhtRRqhfYZqQH9CryVVAV4sd2B/KWcSyPnp4g4jsiMzwfDP
Uly/7yiSNDPPEs+vqR8MwAA69GFGZQjMM2UxONDIPekJDRetdPPS0zi8t7NIKmD9aFN2/m+XgPom
1+629acjJDZ+kxYBwXwku/bbOHAfXmLcyWgoA/bZHYrjzOp9dB0DwuqTy2rdQ2F0UvLwxIgYQFqq
fHco86Oo2gxVQm7wbe+PW7yeyOy1/7HnyN3DQ23qxXuvBC31yq597r4wsqtNg6AIAoncgQO/XDRg
PnFGgiD2RRz2R4xUpwcssqUVXzsa5rv2HDGgMFyPXuaCNCnVez/4taQlTbaPZXDH2KNW3udHHA9E
0SdWdClMUN0R70CIz4qXt3i4QaWI+F2tMNYI4VVQRf6eTbAqcw3aYgLMQ2v/bHFygCCYher616jY
PMMJVu+zw9b53jIs8O2jHox1I7+xxxbtUDDCwm5sOnC1ze/hsYqk8DJTIFU1ZIOtIvSZfMIYV9UN
hM6PMXOBcAgxyPABEGGwPsdp+KtIZjyZk430VovWzsbNBpKJxFNv87JtI8T0LEYZY3GszJU/7PTr
EHtIYVe8te7a5cF+uutrtqReuQIpbQ3PVetyA90zxNIsV2hRmvUocerGel2YFRqkFV2sTf99mmkb
wDzGfeo1NYBfV26MBQeNtbWX5XYP9fdhShazI36hJt//uD88ocsYYQIPoaq9f8HB6F3rw/Z4DzDL
jOk10wjI8lI0D9oCFb5HGZXVP7y1vpQlvbeXTrkLEw3ao6hGx8wCInxov1hGAf5QPpV9ds+e/y4B
RP3smpY9SKWeCJ+EPgzaINbUQxjyKE9kPbqMJtouhC4IYLII1BCiN5UJgVJYrT0EmfpoY/cblJmp
4r5lN6/m2PkdCOsF8epYwuLoMnzW8rNvM4JaDuGPY+++NCgq51CYkNW4f6ZR2oUA4bhutrNk39vN
vwrVwj2gySgzFpwnRBfbqVpR87hRfCgkkxI1se+ReWRJAcRQMCqQ6eMt1p3oVzcLASEKaoGNYd0n
i4UHIgqui2UDfvgeuaRYqDwOFmeGiBWrXrn5i6Jv6OQp7vKWsl9GtXTRiNCaC3jto/uyb2yuf7Pp
qKv5DvkUH/eON9grt2EBmovJvvpRt1DdBf+tsj3W5p0jv88ruhjTunh6v83jg6rPezt41DDgVOS6
6TEQC1RXOtZ8zyMWEXnzEIdwUlbYUmuZxQQIOFvuI/m0wCt3hLPXe22gJ+LCqbFBhyTr7qKeGeg/
VNExF6h03gKmX1OyfTb31KDI2BNeHSlD0KfnowNYeR++BNbrE9T30Aqmc8nqTgGroWZ9bmls3+8M
hFbzvdZAYlvlLLGvCSIYqeV6FLDOCVCj/YO3QqkBTOS6xDnezN7Lsffd++LM+TZRiV+dW6LLUM8f
ICEBPGXk2S8fgBt2UktGY9/+VLDDlKWUCLzwkO5cTGbtDe8OqYzAI5NEDpOuTDhQHgQdk4iJBH9h
tSsi47TwQ5emVxzrFy0x8tWgn5lN0DvGi7ydqmlaLrk5WwhVv+zrAUoVNLaHwqEcRG/4d0zmUD0T
f5m/2+cs/ojD+lYbSrZrhvJ9+ieEkhobc1mQbjUmWEghwCtaN35mXysL6WBbRjMTYxjudOMX2GxT
WT2cps8iwrSltPAgV78NFw85i9c9kbh7espqdGC1IngBF5mHDTbbjDb2QmxImgJOWzGy9zvQi9Wu
7Zm5MTUpablj4Hxc0fmOvNjLZQW92zRvVIEa87Ni56vMqjizYlnx7Icm4t8inKUnmUH2fxKHDUpA
AQFFJ8uOcLSvIUwjfBgWlW5VF+B7gHXQcIVIvnn5JUJ9HVp7RUKz9ztGzBHelLsojCtx4fXVNRE9
W6mRBKdSy2Z6aXAgDn2InfcFkMqrpktKQNC6RGOu/ZKqTuR61k8846kkMUdRdPdsjC10Q0utBEbZ
eNOjJLa2ctNMRMWefd0cyLZQrh9agwVRLSuFWOggCCSjocNDyCDm4/PPxBSvfw1ho2zEZuQA+g07
pfqjdyeeIWz7l3HrQ3qTTrWcstJ6+uP+xNqcIOyVXXtRpnF0QkYRki12ftZ3YYxNZvXR+p4GIzTi
woVqH2/tV/QADG/IxUPXeiLyRp7QraNlY9+rZMeK851foL9NW+MoqMOZey4/nM+NHiCY6Vzd87t4
3N5VPl5+OoVlbsw5qplrHV7go0goZeyqyUkneLWQC7xub5WDgSUKt26cGGuXWvn+2RYlYBzkAPYt
pOeXBcB4Y9PN9y/3t/tDJ8CK+p4csvI8EmoAjq8T+4BdddM24SalwKktTKcjmZl+fqTl2tjRS8v3
7u7zo9Ly/Hh4hO8SOBKUbmZoxWetw2rtwK1ZOC8Q7v61+lpo/WCdW6lpwNEz/nd7yvG55/O915G8
v15r5bCPr8CDdcu13P0XCOJHJz28DnPKgYQrOhbWziexO67CD8Vaen65UKdLjYB0JYt8MatpF3Ub
lLqAa78CNnDCUsKH963+OwJX9Dbka4tleZT2pnQckkLfqWnYpUrx+oiWwBbguG0/Dc7pzTKWp4Jc
6UkZJZBx25fNAwc8j2JNMU0ZBeK6dXdPVy09NOj08Yzx+HN1ssz3CsnphUIsB9b3Ky/yejZTu8sn
+7cWkavMQ7lzOdY/6ZgIhqCrwCrenmjaZF+1J0FaFZSHN2tfuZ8SOpfB5kRjryV8Y5tj4x3tfPfw
AS/zToQuqwgmntcjUfSBbuqfaMalR+5Md6lJAbEAH3iW+OjrebrbgKMnEHqfq7tBephpOVpyrW5Z
y65+VpcZ8GHnAtTHevLHZnY41PjBAxN11w9K89fRBV3mpXC/BYp82GTqJ90cvO1dL5trXb6TXKYu
atvNi1/VHD8zU/6jlvuXuwKLFlTIkRvx2YgXwUP2Mto21+olFNdU9f3xrHhJrJkWR6lyQiUjrEcu
CVQ916ThlEpKl9qRlt2lXvohSiq8v1ZTj1eSqaX706l2zVR/GL97h8GBV6Cg/dDVKDEJtC/CZlLi
swqQEns5v5SgaO9zT7mtfgj7NkLU19G6cut5Nu/N7TIcPMbaou0eJTgH7+QmxT7rOONQmhTu7xnN
1dIv5VGxn69tuq6RY/X6o/Y1LL5T0O0Vf0QgbyK4Ekfl9npXoQeKElxEYwZ6K55r6Np7W/mh84Ey
GWgpWLzzD1GRQT5nMToAhOGK3Dr5H0SM/ehNC/+3dlpCjX3cfz/vRzxCxXUvoM+tj6cf2JsjkSf4
R41+cdCKBumHCr7yucLAxloFF5Tia7ECgbuFFO33wVbbx08W2uRrGbiSBffpBljSZvR76pVnNzCR
crBjYVoKq/WhAzol0IGFUTKGMCrOvu8GX0xDBTXfxY6a+QJ7ltjoepbLtIvHyeE0pAicI89+g3sb
+Gbud/BbeCWg+ksd8TQR+X1Obh/t81frAExcbELwXL6Fj6fX/Lm94Y3HYSNAQAcm7r0yNMYnteUu
6ktBdCcK0hYB/339SLXtju/nrq4eMTzZ4+fd/V1mkrHsri8PfpDK1UB1imKd0sP2TKBXzOwuZJW5
kGf6iSbgqX7OLbeXt6Sww+b2HZ/wj4YsqDUvrHTjLdXeLgYEoi7H1ztg3nNmmldbLpKDkm4pMMln
PIJFfpZZ3MOupPXhvaE/D+vz6LpoO44PXd0AOJhQ1MIiID4qJiC5Xwj+6b4fTs0sYRJHVEJTD8Ie
vFIoEHdTV80PsgPxUM3WagWqfr18PHCc1h4cnELQTc/fRuZ5MWRBBGiE31JQwCxu07WtH9grpz3+
VXvrZQepkEKjWlEpVF5HvVloTGS1Hwt2frARxxFlveARVXWNxcuvGCczZRi/pkPxbXvLNDo8umbU
NpQXZxeuh+oSi+qVS6iOzNcUQAfBKD+4vsK8FIb6D4K/Vw3wdfNnnG9qzO57iyTfLyWH2u21EsJp
5ybTut7a4nOo5YfPQWzH+NA+rX3DDlrhsoQ9vx6Qef8VvFkaEO+d/ZoI43GYTVVvPUOZuyZem7v3
1hGoANjuu3p36GcXgx3eCPzc62H7EFXl9bOsBFtqh2Y6+yGIABlJwwfWhttRBsXmG0shnIJdpTAC
10HsF38zOo8E1VHmrrVbMk5kOaQl1YennoBOeXTHBEoimDtVFdWBplZLg8z282DCdiaxML7XqHZW
toP5W2t+pr0EQTK0fMoWJLR6XX6XN5rwYf18xp8DSgh9/WBOTRYJ5LKuKsHbB/6r7NfIWI3ZCUWB
UDaYZGmvbVSJ1ajWFNrXyrB5terFcNGL5oAVonp9nFCZRm9bjNpUYYlCcLTvLNUqt43nE2CQUm8T
DZpejF5o92P4Llj9aEUxjjCuLUjQ5Q6hVpPGIJry69pPZxJuy86iMY5QVOrpgJhxiqTiIzI/gKFo
lJvxe/JZQ5UDWlAfyqAv/xXUYLqKs7MSEJsjRKTdNA1otWnD0Xw1YMUNCVkhGmGfDwKYhuYRlUMV
1VcK9RAxKmZkLOkRALgEJ1gWp6xTn4byk7heGm8MlFPOakdqSeAgtPUcv0Nht357KJDMWoT6Wybi
a/IaeS5Z8187j04vZhhW6rG1KT8Wwahys596NNtU/B64rF1Y7Vz1tqh4Z+9LNvBHlsYKmhX3W/5G
HFTBNW3o+3RuIBbECMgdlkFEbsO7HN3qC8hMRs9g28pUX04qwYGA0o5XuS4mv69XKRpEesX6RELJ
5q/OptQvoJSH7tiVq059ysCK49Q4nemqQbAN8BD5QOhsVTvYmlUw1oDRyvJi5sphdI3kXdv6DH1K
MYqBlmpSpq2Yx1o86DRK/hjbxdpCKKXw3sx3yW7JFDaVKwRIuX/Yzje3QdH2yuDva5SOKhET6UIC
GkFba2yN8Njzx9aZWOXqGyqEFgwDmm0zs1tqnhzr3LIf3zhWvrJ52ZNM38zP72y4/t25AbADGGFN
esaF7HE3LQnU56ugXCNQ1pZVgWF3+MEetq7HaB28K1ZPennppIRmIAhcLTbNzAdtIgptnkP9jXKm
FF8m3ji/3s2DJLbp5weHWblJo6EZG8TLKYlO2lGXvK2f/Po7/pV4kZCdbeCHthqh60fqZIwO1enn
FllojPNH1dJMNFk13keswbj/nbu+YrIz4lj5KWWuLh+aHKbILAXhbjHVaWPmp9ZpCsG43WfQaX/2
w88C/cX6aZ1cnxTUKTR9N3+XN0Q+RsceHXajso4jZvq74JmJFxhP/7wqwbWu1O45Y8lfgvt2aJwf
WFDyMH7ZYcJlmtqtf8fc7NTnzoWu21rsmndf/e/v5QZB77u1yDZ+P+vbTed3XEZDTeuNmMLKu2M5
MEz7Z7XjbxTTIKQyWFE0QZ/sNnej9MDw8L9hEvKyyc7T5pe4sH69N7uvNffxS0uCuan3kgpR+338
+49yMP0tkgMcZRiEHenpfHXOWwSe8MY5PqY6bLX73/zA1KIbb8qwcrhDLQ1wovcwKluCFPxbBYIU
mrt2AHeHu4JCZ4gskK+fr5n+Cb4oPTi85tBNcyM59cAHNKv3tZx3DbRGSaNnFKFaGmSTgmRbxEXs
nl7hKAEJgDhRPKa6hcdV3nNtgAwsywx37w/wi67p5doc2BJDb3e/+q2rX5TxfBRP6cpYX/a9XwwM
RkmtfK1Yy1BAADBrigc6oXqy1SqubB6KNv3HFI8sqwYMv/bF6Aha1bwO//SPf9QWJ+g8y5t0jv3f
/aH2jR4lnj9jRz2daIMiQGXu72zztdS0kBAJJwa++UcPcOh8aCqnBsD8aVzu6POs8uM/HS/N3nWv
MJnY5kMgnRvhUNB2qEy0DVZRIbUp21XPjyW8OYLIPUJfdaGlrgFdJa2B7+rfSqpw+0cA+YVjklCX
O+pv5LkkwNNocy/aJR0a1ZnlnjasyWP5mJwmnwAbG2LWc3EAQJ2J3lZ05Bcp4eYVje/43pSVr1Rc
M1wjVAqnH/cllo1S7omth+BeM/+kpB7lOYUAPQW3EYBchbBopah8hwVgRhVo/aj5NmSJcVK+8PxL
D4tefHdf20zXatPdlwD0lqujue0k8IybXqo/wOWXmS6SzP1CiaE8EolgRl2LlewoNwkJLyrU1+Gd
Ca04JtEzO47J3TjXki/bRP+ZHTJ6xLNG5t+CYHeQjWzu7+1UHz9SFyv5Wa47WAxZCsk6MkZ80SpW
/5GTr3qw+8aVVNxH/TL6ahSbIHQP0V34tK+qXxLR8PTYql1W7BA0JBat3H1KvVRKA5TmelOS2d/k
Itv5qy/SURrY2KZ5vM2g7wOmtnkXjlTW+p/Ji14ikd739h1UvrI3Et8kMzW1CaZ9NRi5XSCU1uqr
4dChQwvORXuNZqwLzLBB9KPH9fD7X9Q95W1DcrVehPOLZFMO8nToGJ/vr/Zh9f2amdwYOtC3FXE2
vvjV1i/35201M8n207g/nY9xRp/mMfPekNudxx8Mj/a9LZGQTOu8REyCs0XVkUEp9N5NkW+AHqmV
nCYfBDSlRCTAJtv7d2hcHnmRP78loszPye9XExZBslKcHc61z8nnLw0AW9l6BLog082ESedZjDgo
KI3etdLrhnL+2yRDXs/wt4m/4mYX1r01WZJ1wOpLQ0j3Ita8aiAkvZ3kuLKSZAefx55Yn1mcauT3
bxS0FJVfF/+yTwVe0NUrW1ca62AHsHG75/1zcXCeCWHeJrgC+5WQXdZy6Cqh54AupxE/Jot5adPa
Y6FTz30NKUHFLPVeyEAiVUMoB9ErajuWW0/tOP0KQPz+3ga1zg7AGbUrtO1iywjLuFp6nZzp07ZO
Eo0poKIQvc1mOEIK7PEW0Lww6nxqposPtnF5yqII312ar0XuBXaEkVpAP3KCc4H6p7vV9fX33PAt
NxBuoejjZTIdrm1vgXU/6xrpz/2qCLunUG0twH5wHTOj+IGHQOhQN0ZAfarzpSs82ONsqX+jSf/2
w8rkJJXb4dWFnFJ1Xnkn2dKttSVy415eBRWObyNeL2oZ2lrQUg/5fU/AVszWFuXax37CIu/EwC4z
F7+9r7LjzFWon+stnvNj0deFju1PUs7GQfe3pj845O86sacJS4R1LuB72yy+190Y1PXPueFhFMfF
Y0Jpm5Oln3j0rqpwrJdyHTegXOtXs8v8mWBnYW4HJHR7+2wvytIM9uuJeFF8wP7r8Fr34ffv+uX0
F8OoHZZH+1uyPfPni67KD4XGbWiL78H5giQAcPy7Hx641fFeR6h7q6gYO1gq391BIghvjvU9wCS0
2vW+kG0cy0l6TPPbmruQ+Sfv6j4MsolTMVtsl0+1EnxBuivAOm/A/JS9vq2B+XaO4tmn6PZqvy2z
aq298S/Lt/Pn3s27WjqRBR19KpU0PmbvKjXr7/oiG/6D+UKtWFrx4GuRHovwoE+k195PNj4C5Ia1
G6h8utf9pBG4T7TO063pCdRQHvsNPJ5XqE2Fo0nDotpfpp9CdSZgl4rktelR6KwxpeH/a9/Iipxg
G7Otu5Hy/F4UAV+mH0oH0E9uI33RUbTgheFvAiyRWHMaUvWhG/xe6UzhfeLqCg5WlLAtqikCpLK4
wNXps98asDbzAKDv1b0LHlGt2FoCT1DLAHeAyhAUFSdpVnd7EnbOOiGFThiAVCBQZZiHiZLE9m4Y
vRprwYU480tcCs610wVwPGuCR3h/cCG06jsMhtYVTIvAqqUIJ1yfIg1QYI+rWyoT3x+F68VJPtEN
zdIMBEJyq3sjvFed/3lS5x6I5oWpHdZ3JQPNObOWGeUh7mS4ThiX6NIi7nGwguq41KKnYBLl/jDy
K3cpDxVqoHKLgNONQkaWvux7ZfodxpDxPGI044xmkSH9y1aq091fQ8gQ+Uh8oXQ4edoziUZRpKPx
Xds3tRWNRKg9o6CN5e7eSI4I4PgQF2oJp/bOggRQycP33cubccn1i8kwhk5dKO61mevHvcWUCAwM
FHAjVY8JFN/NhRhaZmTcVXPq1Gvgh61htUV1+dUcXprCdl8kiOLkQOtGlIyTMxyby7ikVMfzGhEv
MFJHwlrkHUBk1jqr8ZtDaUBc7ZJnaGW5rS7jYG8Ppg4TQiN4rE3jif4+xa8tsVWaQIzoFCb705vc
dvf4/ujP97lR/CIwDoWGOEcg9fnSV84gko4Qv1/wS3Gj6dDKkBn/zVhYc6LJpurUcJoc+0ehMH5c
i7jxobIst4Z8v6rDIV9Mb16+NaRcbaxd6L42FVx7FoYRVie/jMt1qj1XMcpGRnfoJSv0I/eMH8WY
Sauql8pquAR1NTPSLUMWiIRFdeXdMvykYzSYzYLCSPUAiSKZOugpiVmQ99HlpTlkMNSZLkMdOR6g
r3HcStydhtLf9czylc5R7X0C6dLK9HK9Oy4OMBDtI/AFCOueNMrdSDdfpymmKR8wPnMBPNfTbKRb
vVDsN02Hy2qzmq6Rv1o+jx+YIDZ1V5PM463SHA4pZGhxV6Ye2mqZpOGSn/Xae53VEJotamnLyIff
ag8qItU+/+rndnvcBAZYA4kBAYK0EJeoNpsdNbLZriLR9mWuDZvVh2frXfJbe262GTKjJzmQXiEd
PGbw3uCTPfZSVeCYLrXx+T1VLAr0h4fjMdlwx159NLyAi5qBzlamzb57qPUf2uOV3/fPitkCbEeq
G9dp2nh/T8nUoumlS3ZWkbtGp+Nmxx5Wcxj0jvggmImPehp5o+4Vr85iAAoEQpOpqKs+0ydcN3Wn
qZtwE9KAxdFM6F9VlsbE+zdUXgAUkJxNl0a8onwS8zBbmXm7pneQCD/1zozyAj23UJDx7LHPBzsF
M1fV89fOLOnR4b652Rp4l9RI+SHwjB55FCf8T0qBF+ZqovnyXZtdk96s1wvuLdgCNFdAj2adn6Qz
m19qvfiQj/zRfeG5Nef5foJ49eblxxfomsb3OZaN5bL50EzoEp4T75PTJz3eOpWeegojbL25OHmP
UN7AVcUAFiXk7xVsH9cdIIRez4OadVzJvDf5n8Y876mn9KJ4Ois1ZnNH63U8qvFy2PkleAJY4snW
k3lvMHir+hmsYpLUe8m0V5/UNb6NXpx3Np/3ejEEPh9FXJaclsX936vwUR0PL3ThZoLvqjey472f
3bS1dxWVIYMVl+pbLtJkQqGMPxozqON6pzftvVWSoc/+aJB3htPEIwMJjt9J/q43lMv3FZigjguY
FZNkMBjUTYpiZepkS2fuTHvJfFCHa6rbpWKvTHBzevE0M1UPdubTs84UVs5mHGuGF93Kuu1ZxpUI
q3smcQpP1MEDd61mMYnZihqmLWsHaxZGcjQT/7P69ci/eLQlcue9s2XytbwoThWTn4uDIs0oe/4u
p9ufQANaCmw6deuP78eGo7oN4XUIRZ44Px20/mrjABpWNNjWBMricOUkpJ4ZFiTwao75F2PUTvW7
vvUvCDR4T5rn/dh8hBksy1PdJS15hB88htB0o+H29xIRmOtvXkQcJfxqi7i3sPb28NXB+WQBAk+A
QZIjb25gGt+WkuXx5f8VeB8izCHP7T6pgcUuwoNEJtQseXJkt7JPsVemw3eernFomGCWNtJjBbRk
+umRZ2DNAvEvk4JQTCOk/O2BYqJzPd5F8dZLnhLGhzb1xB1wPFabby5jXChb9KYeXkySXGMXa8H1
/m40Xf6NrzX07NabS7GG4oiLESjaKuKW6WIaZk/M0TprVfB0PJv4Wbb1qThry862BBrxePP38YHi
0+fD96NnuTXu2S0to804nEfh6i2f68Enz1R333h7WPvZRWE/FtWLkQszG+fuO0qPZyVCjenRKasa
WXWG9K2a+XGKTA0l9vatESqbe0EjNy6lCFhI1eIwJ4j3AcZJjyNwxKHYrp4MK5sbxve0eYzW2WJF
Fki5vOjfUHGCyYahIHJdKc2tboEcDb/0N7yV+Gj8N/YsdWQjJDAT5BFkrRYoSBAK9XcRfyJU/QsR
MBvxJVOYdHcvVFLN504RHfVSST1tktUd6H1np+vb2WL1Hho7quLtbfum1XB4oFl7eLhBVzLSaZ8a
obNv34Eu35Jsj7k8FDy21LDMV8NLsS/VVai78rfZN9UtYzMCeR1FW4ZLq2V4su/4wOfW/rOHPBp+
Nan2wc5qyDxFKBnxjCtTk9bM4Otxc8rVR9szWw1j37CxR3CXmd/1v9oQNV1EcIXddkofwujWYZNC
3ytZKwoduoHIMWwbn7M9hGI+CBOhPmMILxFb0DQ72K3U3qQ31mmfOiS/YwGXJe7z1UXHiL6HyzJE
yeTYTD/l1flyomq2Ji/EWbzZ3moow28bVFxu6onLtmmUaZ4aXKngFnmYuPxYB3x/qKxngoWLAmsJ
0HyAOi0+6BBT8tMuzfUDMjI59d7aDtIJ4eDB1m68ujxiQPVwUDregpZxoC0OYJweTyFSYwtN0Z3O
NAKYTy/dJPwllHsJIeR2PsITOOM6eH4jtt1371dMoN/BuZ6qn+qEmEak7pSXAySTybcFHxa8UG63
xcf7MIzHZO26v4kHhvm/l6S5uuuk2HXHknZnqzILIosSzlrx1omg+uul6H3R8dk2jnHh1j/i+ohd
OtxWsmWkHrbwarz6uhGWwAgEpdKxQ/RmBDhROdlgxPyJeDOWyKm1rLKkJ+yQkH/OEEPP0LxDkFGk
wVFB9BpzaWm4gNZjpi0joowVJ4Kz2B9iljHHsB4SJGyKVwm1EVxsHR/jiksjurvxhzjs1wsVt4Cx
/in8xPFkUsvUJP9UXvrpo4862qOVs/gkrnoiy/mP3TJwuYr3Z6hQgwN7Zzh7mi9WLNf3t+H8HfzR
fcPThsyuuDWdF+FHYhFeEbtHQXwv3gwvMj6AFQuK23vRjElmqoBxv9dFY5JNy3/eXmKdJNBpG4i1
yxofi6dHmKzNQOoELpMydOrpAMhgP7LEBSPfVcXn/o/IIwcy21v+Zn4viCSXRkUrSGkU7FpqMcnN
Q48vSrwBJb/rmOQBC3VZJoOf3L+X0DgpmfrWBnfgYwigNrzDIvka/DTOvnaDEMijssQQPFRVd0l1
5Y13R6mk/BSD96Utx4jE+AWxOOXPcWhDWlm5bf1B7crBJtERrbuAf5sk12zXnhTfao8sXSf78F7+
6nLwqxfbd0mJ2qi+CemBQ4PwkXCz+SyW5hzCCPmndq59AU981b/qv41jkm2ErfdHv0iO6q1f9t9s
W+1ZpB2Das0VvMXaS8jXBROlBEkPFdMtevIaqxD7VYvSEtrZDSiQ1sI4gKpI3YVvTH9U5ZqgHc/x
o/bTuKi7tEHzZRAqWLGwUxPQKbTqq5h5ostwCFn8/QQTXWylnW7Hi7c35SWhOfX9+GYa0GhAanhe
c/mIUJ/4cq94n5ps9eGOkLMULrkJFGpff2NqH5MD2RO3ivDay7tOiLRZBIrdd5m02IQ6wam2BXe7
VX5ei2MVOTWwSQnfRi5ArFJb51C9U78JUPr5STaxlKbrbUa9OzNKdeU0IkUBZllwF01noWm5Iupm
AdCe+VncwVfkofgKTRTuqhz4ozrcqzk4RWxgawituKyg2flRREWxPXwY5RV2XzwO34jFJNKP1ASP
9Lte3jSy995+D0ha9te3jD9PpwFmrwo1XBX0IGVopS/BR3EsWPnRxrISiYUitY1QLlXvDPMVCMnv
mhBXUS82mdhiokfGB6BGU6OLrtuxh3zVpp2hifjU6OKU/C9mgFrao4Y8XE47XzXPaSokjurE9R5N
pCPtjfKAqBH4oJGJcCUWpNhRU5NcvyNAUA1hCaR3DhLJiQYOtNdLVeqtdaU1Ge2qo9ZoIn6Hbu0B
Akk0YnGbnt2xJCgSZ++xc7gNi4IaExBxBG2f3bNkoz6fi5vn0pbZrKMgM43kMXKPQu8MrxkRfizh
FtPV+BYjXl0qW7gJyZaU1a7p8z9JMq8P1hUXs2c60BrUaRuGitJg0JrPZzOrpByqd/AXwDwYiX21
1QItNOMqL0ryKhY8aLjaphN8s2r9ZTKB+ui0eOQBi3LwiPkCcI2KVpGISaZcrl1c0B/IB9D4Ohdi
0E9HrLdaP5URQ8a5BG2uz0WRCkfkru0g85fBBJSyNtEKq4u0Zjmo/x6IVl26AW3t8VKSALfD7HZ5
L4OXuMZwfdAHmdNMkXwl9sHYvod2JPWD1fCtoXMeDDYhSMv14H43RMXyrfrUrIj+a+h/x2yLqDAe
Tnx1Okmx/Vwdj5NllO3kROLrcCMDgscuWujTHaAh9rosvXiKfsUjjA9KvMxYGa0kLIRrI6qMZPUv
JZ0blAPNCEaNFVlXEKyOlYHxCn2pnQGJfHRfcYGeG9Tz/KvS4qPdSuazXn0wmM/vqhIpP4v31SXA
Mrv1DPw3omg1R/8KfSVod5qxExi2Wp4obf3lPMnX5xvwvzgdq2onOcVgfENen+CNjxU5WgoqgiAZ
Zd6/GRppe1QGyVfYaEphkaQuFr2IQj9QCEHjOXI0t+N7CUMRwjyKOpiowUZY8Mkeen8x+ftPpCqx
vcWyEI4z9ryn/+t2kZBFHhvxsEqPl+D8akWwdqaZVd5GwZgM4VfJ0UTZN67Czq569m0ZotXfD/mQ
2CMXI5aYEo/CqOgz3uSoiOEnRxgRFAXMSYuxw3F4ixQoTmBha8dXlLDUTrOu4zqIclfU7mJP12Qa
CSKS3Z0oI8p+bzj9w7j+eOsi9v1sRMCozDKUntkDtv/i4iISihNHIVkZViginPjLXS0jcYJIkQRD
9yKeWBsvzZXQOgYs0lrpqdgoWCmlqulppVXvjUJ2LMYBBvl/UVbzbYoBwgkCYy9ON1wOV3Fh/39F
ga/UL/6lV4KTOEuZt8Cn+4m9SooXvN/Ije0BdzKjiL3+VmIT+v/4y8oc9UqR6igCeqVylgbFvAeA
uybUSoSPYk4CHq2lmk/RUr8elFtHw3UfbiceC5TQ/8/d+XaP5S7Wnvq04rj70MO4NQ6zk8jWjWFl
vBwsQd033u9/oZ9Byz/9Hzd+CUoeFVIH2wc5s/RjLZz1zSKD2dIoqqDFJRb3/8OuazL8nP0qnKlc
YcxGdv43eewb679DpkgFkpBpKdCp6dLJFzw9/R+fxjKafto/RqxJbegJmV3YFiVtQ8Dt1oZd1n5u
xTyOSTiM+NPzfJCXZ9WxHiMtEt2qpIr28JB1Mg6z6/0Uz9wNms9RLf9hNxVZWLwwS1ahL4va6pt1
SFnClRPjRhAfcRRPMD6MY0iyh5W0Q0x5UKJI3V/E0JHJSImFYMnQcap/NROthfcX23K5y8EJSuJt
O5Uf3JfpMtz+rGjLIBHx7jSxLKOC3MzJ76MxEPt4zExfDW5hGLr/BJN/e7d4Tpbj9dr/zS4OstUp
4KDDM5MrQnyJAoXTcvMIUj31deX7RfBraid/qVSkUO2DhGs79H91UhGWUFuqGD8QqbZiT93Sk/1/
7qaIJ8oXVPCFTfG2Db+kAMWnS3NNK8hhF6ZchHXbIVw/DIY7bJHHH8VVKKpSdNZz+XqJfXq5WsmN
jB15kiRIW2HqaN90FL1HzjSiMOFhM9dhCeNqwvZ2zQglZlmsL/HmBsEzHokv2jnJNhIGGTkDXq4T
f3n3+NSTpcdvWgGVkzwy07V+e9m+1y60SzP1zJ6sS/0H+++9k9nUf1SF8o1PJtGX1mlf3bJgJSV1
wz9ppN9rpX3znANXpSrtEgfpKnB+OdVlbosuUj+2HqReMqHmmAqmePUryZsBKMBPm6fr82F0+K18
j4nq37OH755qhcF2epje1VONcuO9+7wan6Yfz7nxz+pWT/WKDWIp/bToOFtNDXPoaqu7ejpfp13Y
BlZu32Yb+2Mr3ebWviXyBkna5dydK1cuudpCa3d1JL8wLs9pTHXWrcW4yPfst/E2FU43n34bJGpT
w3x7W7tVnuOXW++Mpau/z/unElywsma5UWzcEv3H+ql6HABtNtcQm41yETblp3qr39W/Wh/TzOyX
Lt3wZ5ekqeTMiu3U8BOVmxQKQHP/e1H57J8RBD6b59o3umz30v3upoYBFax/o2H8VDP80sOcNt84
185UbrtfrfU9s3sQ10z9lmDztyL/yHROMOaPgOIAwRUOjrq5WBQHiJT2oVkafNUPtdx4g7DlfeZs
u+v+1nKV4+yYcHZvlwbb50v9WrvUvyK1yV+Sj3BhSQr1TP3Y5Yq73CfDxTBdjtBUZnXXPT1HJCqw
7MKlQBm2gJLfiCRuJwrPAaC8+Eq15S1tsEposkeQqQrwwPX1P5LObEtRbAnDT+RayswtMyiiOHvj
UlPBWRyRp+8vqtc53V1VmWWisPeO+OMfePb/7i61rOpePGzZaWXFMEuKe9ybse3CQw2qXw2nAywc
DxTWTg9ngL6WmHgb9WDZMKKXNeufI32t9I5R2f2R1CS71xmS6r+Ta6Szj8tuxsxzVEJRfUfXCQuB
oNN3d38HWhbaIcGlbBKgIiwzAQ8RmJEYhaQKlpMA3Kg4KfVk3+RssxAIYTpDnvkcuS94FS9jIwsU
tvwqtUkfwl48WeG78nSuFop5vMlrxJ6Iz8S+O9GWUjT/sUJBXX95C1M4ajOKLUxy+RguNLN3CJPH
9DwpMlFDHX0CZfw2Uif847ETwdWo/cOxpZkXfRNDLxwtk3KshXfE2vjK0QYfE617mX7Y6enmaduS
W8CcPkAQPSK+R9rqgN1LAiPk2ORTAMK6AfGYcGYMxAOEcYr32JkfjYENwJDsU1Q5FMvSaV3xcvkB
gyLMDBWySF+w8rioR6whjLS4VXic80C2+UfxTvMS7khXiT6hFRmBHWLK6N74Ir0yEU6AgcF9WGVa
t8qEWgzReCj74p7qS+Yv1DqSr8MOyzZPvxGRYcx7bECKz5R/kCXBnizfyv/3VpuBnYJqrTbs4s3i
AWcUVoZ8QKj/8oJcJxFCIq6C6EatCmuOOzvtpDU6cCpbiRnFoJFqRbzfiawcn8crPAzwGrPCAn4W
OUD9hmAIqO54lomrEOdKciHI9LxUIpCH9DwUvIonrq8OpjK0hVUI+veamyNYJngijXFF7EEIEXPO
KSabmAAl/JrxxABGQyA3ETV0rJNzy/XRCXKUnsDW8eESXTgyGvwFWQm9G7cEGJcXY1HwHJMN12Ze
IotHAIgL1OlL9wfFCb8+kH9xtWsCSbpi/ZK4gkKCdC+Yv963J3RkxWErmN9Psep/dmfNeU2IRl78
CBBIXq5FKCGpCfoA3R4OJCMFxPoEZvdDZKq5NHRY/Jcer2GR3IH9QfKbFQzeYStC3wc7hW/+hmYE
KVrqWAYiDH5+EPPRRzL6/6K2xegH8Pb3v5yw02vNCGr9Y1AjVL0Ku0lmYRkhaHfI+8R7zRliPsaY
cGJZssGCEKIHzt6Yqdu+1Svi47RXO9DycpGlKwu41OfsNtR7BxTu36mxvo8qFBBOB2UQWO7C8mg4
DgiJEHxAzn65CU73gxZ2bJKQCeU2iNXuxWXf72OXOmxAA5ipeCLrgvRWx+aH7h6vaoiBwqqSf4No
sI83bpXL/ZUA3/Cd4qyDSVP2+BegB82p98Ay36AvfaczAqicDUHEReMcFy88IHi5W27tdfH/OOG5
iI4cqyTelGu7XNoEvlmPH7ZBSuaX/RhnUlCjMbZb7JrsQy/vg290G34g7PAM+cd5/ABCeuKUYnCO
kWIJvB/ULFku9xXLL8x5iQRRjFMqksfvbGMQQiFCX+Z1ksPWHF0HOEKM9Q27muK2toqvEvJhxKtg
V5O7PYAHB+uBfxRqcKofST14BNCf2LlxZsPUsXvYCO31iypWoulLvNGX/HgxsIN3Hr564lV1cuM5
CgV8glAGBKi3SiIWcWNhFkY8Mfu0lv8SiZcm0C3GTmiOd4GPxVlsDOvFaWaPASlLK7ys1a2Kofsr
bs1TCDrOrYZux6dHQ0sCHYo1KL/GOyA3kX6ipHiluIUbKUoYOiC6qa3oPs9xZ/6SPgkztPYQ8ahF
GojMfQ24nvfeqyfmhTIalm+EkewtMbjCoxekXKxMmMIzvT7H0z2EbacVPgdEw7GdFgOoYENUgj9g
PM7M+JJZDEcoPcgCKki51aDTg1MOihH1JocSGwU7Ddp4cLcPrXxKETg5L7/iQ0e+hBlfujCmhsCc
g+pP65629l6ba0HfCq5AfyscDZvBY8umd5lq/MAW9eBhCtH/3Kv2nNTf2E46Uyv6MCcgM4zOGGAD
lGbNCOtAJ3Jak3Een+k1WfhkqUtcMg02h6vRB1q7UIX+3enIMJ0VBhOEMixR0FKgfAUfiBiyfTt0
XmVC2/MIa5+SIlrXbr0XjYDt6WNgKLY7SQp0/fDgtgOFdEARe2OwO14NgZUryyFeAokj9iM1Wg20
wFTmRoCZNB/yMX3wkZhzkAX3O75BXCBokOaeBBY2tiOXarI16nPIa4zTAEkJJUO0yri6y8W1sDG6
EGtopFDMbiD7rmsyEBvr7mdyp7AXFyFM8jhJCVaM2j9p+eMHMxk1JlEaIhtkQzP77Vm0bzwdyCVx
P3BOV8gVsUCdVZxTSKXFbgMFp3cBpkTHiOoA/kgKpQNykvBjzraj4LyJ270AZQzjicbC/MqCD2Ig
nLmwIG6hCskn1jcaPOi7L/mwZCDc/dVL9qkeyQQsG5QT/fbkHWq34HMIkPiVgb5RMR/5fYgWaDbv
OnxODhJjjiJYhwf9GCm7Z07+7hUpbWIH/LgfdUiurFU2kbWsyuto3GXGwJQ31l1BoSGDLUcXEBZO
IpIRztmGEockCYIGgWbEtwg+b/edipyPugBwQgeQNpmq8elh1I6ob4BknLgXNBpUHHgW+KxOCtP3
8J1W6Tn7ohy6IsJVWLw2Cu1vx68ZiBLDVuNggmAe02EFazuiNeJXtkrSikkpjgpMjNl94C9dukr+
UHq4tFl9WUXmmONw2IIhHupj6eepbP+9lX/kGhIcHZUoMdDzmYIYNmK0wfgQZwkUhK3tb40uMliR
5opNBapjNsdniE8AmjADoc5hWZIgcUmNhQCDiFADpHs4tOLhOMJ5xeMvb/HYba9fGZwzDbSLWBr0
NydOBCOGmBgtQjs/hJ9ka7PlIXF+RQT3ncKGsUOZVDv8Xn59iWy6DC9yuFEVIUIaXLNPdzUwo1ri
JL7pMVPzJyTuwmePwOsVEfwTWzUqUh4ecikOye7obdSAAn0qMfOid7/sj27ks++wyVz2wjUoYV2X
YwMljS2rhJozaGGFXPT/cEFDUSOJvng2YUTDAZFp4gBw8lviLQMfuPedmJiZKHvkUSI8jqr0EzW5
mRos2A9o/8E9Cu/4vb6zBpDN4gzXRJ2ZxM40eBnjZ6rt8UmzsAc7UdCoPCT8Ojmhy/uQQXHaZXPG
kOSM0GQQmeWfLbKvrrPaycR89UTZzbmqBwTWxAFj8hBrkqiOLCAXyN0StEnQS4ECX2e0yueCNFFo
64cIoXzcmbXgXLtV+MCQE7V5yx+LO00bsvppwk/Qs03tbHjmsKCWJgrnViw3gJv3wgBHnR7yH5zs
MLibXbnsDwezWGWd5yhyBFNimJRx+LBPasEIDwlrQiQswghOSYdRSM0mtVryiCINEvcMsWlfDZ8X
r40xmo/uOxMBBxsZHwUBTvxFmlre3WWoR2pU7VBlAHSxr3+TIcQshjogSD0t7eCZJvxRe/R1R1aA
Sh2unDjHPIByxVdn10D1ZHfSQtvBJICMEtm/BtuPS4fqIebzKI/6qx4iOETl2wPbTRiPeY7w2aIW
qjy8fd2zs2vBp8dz1t3hSuhIjPjB1Zztyc0NKgYO3T6PeMQ2npouwvaH8w0O8Wr7G18GjXvqNf0i
vKRF2oPINseReNoJDdScs3dwwha8FcKrf/jN/jKm5UZP8h2YfbNPGSf5Jci4W/021kJ4y2Ek0JK0
oUCPwMz8IgWAJ9kyphwkmAaleYUYn0qDEWW8KUKRX26e05az6+RmnoFnh8wOEt5vzAPcBdEgv6Vh
C265Zq58nbrxNGZhHbfO7RRMZXnGqUFlk4Jg/xy+es2cZ2HDP0xS2otLeGb+cOvzBzaShQYTtn9u
CZGya3oUjZs7r/27UW7WFj5easR2Od3syDgYY1Ppi+X2LWxjibOriK1kTSGX5BolgRG+Lk+P1Eyz
D2EyBRdzIElY7WMbAMEWdYE+U3bvHMUKSRiWmnSwj+096aae0x9i0T071BjPOu8ZIeFrkZpkc2wD
n0Oqh8pA0HoP8J2hDhYqTOf+lT6QHUlJePb5YPlnFZYLrC5nRAaJOsKjkXJPKboG0noDE6iQbGkm
ELhLsIsLwM/Ycc2OHtnZphMd+X7SP3DjgccNrVDoFqvwJzUx45mCR2ssDecmO8PSoyCGqXdDjsES
40sZg5Ml0vbKXaabzUoGK13IQj4O/5c+WSVsqkEVHvFGvaC1PbEL7XLmUuPa2e1Y3BmvH+eY1lOy
QD4U1FZlBCKjqSndJw3yHxA6bh30VBnaZDQrNLqU9S1ngxYVvxGed3nKB1wlVTpXBKjijMfIKLCg
PDHuubnjMYpQUdXgMBB1ONbFa3C5YaLVoo4P8zz/OAN5/Ep8Ld3tdvvLbA5BqzfoOTLmkB2BQqDx
guU4xlPYfLhFD7dmQqLZx3G+p3hm0MJnHmrxyrt326MPJjw2hzBvD+nJIypxZHLvEavk3n0xQ0JH
Arg1NsbHPQE5mCkQ8C1nhM1k01GXTyw/ymAJe3DPa+B0PzvsbMIRmYazpRLmwI3oI9LgRGbwBY2A
LLYXNBhavAOuPTKmseHrc6g1yKhhGIHesJfht2LyARyc5TkWn4nvwZ2DyPOBHU/cVdNf9PLaiTcY
CeEPquBJSCVFicTkCq9XXKyQkrmXScsneXKv98kuYzHKXWjCIv100WwlTf82v/vtGP8GYE1GIn0z
N+JWn6MRcUSikFW9oyzCh9l2tUP6tMjgCQ6UU1f/SMwYINzKUYtQvAQ52whzKH26ZPqk59SApNRQ
Qlwlo5BUdnwB3pCRgRZxr1zfptYxRsBPXEdbCP7dGjqN7nMuPj7Am4giMYf/rFLxc/nh6xPrOD4S
L85LcaP22KfeW0kNrtKp6dCCzmlZ05xtDYQu7gdSCvsKL/ULPnzjL3hhRifBEglLtU2tecvMgp/l
qls8V/d4zlzs0eXrtW/9q70G6iA3Aml+9UXP456KdHX9ezfx4xH/mrhYH3+Bek+/xEyg/cZL89AD
YeJWivAGScoFzO1lo9vEuaPLV7DYpfh9XLPrNeOLpckIrPI0BjDlBFNmqmBD+6dNTQ99rIRFTQBA
n9B2XIvcNENaFIvZ4tBaAmagyfiZbk1C8cPn/8hcjNrvoJerzXVxCe9Whgn42U5Rl1zn+C7qVqpp
3c+nq3ZmHzN84hryPMQKJRg5YoBDV69zd8wvIpjB1/Da1OqGZyouB+/lMK6u0Wpt2cAxOkYZn+5n
caX0A+JjNPSgZEafEl5wSqN+PKbak8rv5vNySl6BSM7U+LJ54nmH54rStz+Q02uOGA6odlDDcBKz
XqhNvGIHTESReY1BW4fDHLU3jx2g24l0wY779QiHX1/XHV8leMr5xUy+w4kCcntN6t1phFxvck1X
M/Q22SO9eFYXMfPyYjkQUyBSwOaQRF6RIQofeYK5N5ghXFUAPbjyp7tPQY56XjhaTzAzbUMhTHVN
U0Ntwf21Vv4TexzoauCFXmffSjugcLYn2lpmH2yeGD9g84UTF9MBLo7di5ys6EOkF2Zw4R4UaWiY
qINbXUmjPdECG5M3NCJoRXgxcvb3unXAs8zxkdApRVrv6N/wlUwRnGUXKGfMmDaFUF1HfGC57mo0
r5rYpr1jzZY0V3oLm+kLQcabcwr5pMJ2kj8Hkh4/ks8UFge9JY0hEidF6BVLI6njk5R0VJQgfcSf
tHl6vO/NA3HmWBPuG36d8FEGMgOanZR/Qw0hHq4sp//2DrE1arM3xQXHE+OKa8LAY34Zo49iWCTc
Fgm7LaOPAO8vYc/BfasDK6oG8HUWz9mRWT59LYibMYEoN4UHmkzoakG0247iXWh9mJddsfYgyAsI
GImZ357dQJTLUTW6F+6p7d2XJ4/bPnqR7Qr8ZCb126u0dYOrI6l6eD+Wjgnjn4nzmw2cicOrf4mP
62dvNcdHZ1h8ScVw7Ol1+oO9nACH55fxa6rhd/LyjxyS41XZOAxanqVXQTggx4Q0je7JtRZ4gIXF
+DA45yi3IwuDdAWjl1f09NaCyB4nJ9Dj0+BJQTI99hlK6KXLB8Z0Jm7dfSYddh8p7g/J56H3SdQU
p6By09qV+9bETK0ev73Orl1DgmrDsn/MG1LAgIA/zg3RPEYOFfNd75gz1qjiMwZ4aDU/bjMt86q3
YgOgLhwcI9xUomaywtgDShWgKDHOxUIJ7tPjmtHP1VccO2z2bWDPEklLKx7dcbhuUnX9GmoRd7oc
cofeMxNbO0BMI12lf0pX/ChXOwb2PHh7UMhtMaW99b7dBf7LLFYVMAGesqOyjPgVDB2oPL/SndT+
H4RPMdNvBYk8Ft4tRn3h7inIAmsEAIsELR7RTnINlwzQY/Xo1nWIIDd4w0b9bsr0tyl30PpoVLFR
GEDpZhF/u7cZY+QHJaZwiYVxxmO00EAyPIBFcAo4fEb/+vFZQAz26SSK4AQ+zLwAzwxOim8iEA0z
ckSY7OB0cpPX3PIRT7J0veeABm7YLzA+GXH/wJxPAwmR5R7PyrBNxB9NNDRVNmkEbAMYiSXxI5I5
DWhcUOKzwY6K/vKa/SC2MKllbPtaAH0F1GL/qF8a/nf7DsgX0w043QIVN4smawXI/42UAwfw6zol
gsI/T984JlYUCFQOA7YyEsovgRaoe5Y6rgSDd88IJgqECkAsIyoTsZwte80A/SVTI+TUa4p9pCdf
2ngDPIdZp28nh/Fj/evp/3hzGg9Dm02oCNDPwxtkTLxnUPyjIxzLtGN68BYqMlgKIXvIlbyf8+/b
PcRtjmWou5XbmU4Es/gsvnBW4y+8TeQ4Q+Ss2FKoIEjEtABRNKS3cpwj1roTOEqqDfE2tzaj2jpE
7giMh17HE9taHmoarz8lBDSoZWcRivkfvyEPKYF6D06JjPWxtXvmWNA0qLOaX6DZVJnxmlOAwU/O
+5k1qeTECDje2bZQDjaUzkOs9qEnMDLJcPovDEcXf38dCtuv9+q/Y3VCgFKGDoGZykM0tntlBrOy
ANwrpdrQvuDGOP7cxe+Gsyayomu+6r5Hb1CD7I8ifi5gDL50yVKINAgbSRI44iOEeTmh5ox2TeIe
JUat1JkCaVPw7R5xfE8POEnj1uHisf3cMsqelu1gam5jbUGIDWHyb3MOaIzx0BdLJoy8b5LD9/ij
NjOj56TaCVY/e+K4puPJIMpYx/gres2wCE2CaWKd5gTd9YCdhswTZNuvMZeDOw4MZEKbezTF9EgN
gSgkVtYbXuG7qIfkXIa4WVEAE8ACpHN/USCfwtIbAypgyEk7PTmlxp8EAOPZSE943NDn3QCJu1hn
eXqKX9zgMLS71u4VI/1fU6uRf+Nh33hJ8Dld6jjjAf5TyuJi6RKlSJ8EcCBhdSTgmLji3xh1DysI
YbdJATKYYbNPAiBm3uiQ/0iX5K99xvcxUAARopIEImjTksKQaZbBvV3bW/H9vS0xclp8SfBGFhRi
AEtqqvjnY58G9KRgHVgyQp4yMtVIlXmnTRdLXWQADG7/TTxfgk5exWTDArE0dhiBTu+Y01OAXIAv
GhRpEC4eEDjO/1KQbTbFLXJ1mtEDNn3b41QDsjJzGPfdNuPal2Qt8CCswvPizCY2fQ8fY0FfzOCW
X/pj0JhBkagIi5kML7DkMJy3OjwvCAUZoNMGqi10Yib4brdGVE8UBnicT72IxZZPlcRYVFTXeEGR
hCrSERXwmeZMxaJXZn5fv1wo+yK6L57pYXhKMTNIhG4HuczHauBU83meuvdBe4rvE30t1bUNrw4r
gbMVK5RXsIexk0ZsdkOrjicZe3BJj5UZkT39sWZEvgcUChemfXeLvdJnwzxs1AFF15T7QhFOoV+O
ddgXd4hY8P9R/1IdNS1HR88xkfAFNMjw/9PWH7VOzbbAwBPmKk8sRR1iCOKjnuSKps8HlMq/H60S
dZysKLqGAGI+DJLXpM2pIL5TsHVhvJLSQGxS9iCk6oSZaDFV8VyVvqJ3pRZX0Kaz6KDveJsqXHKq
DYTctwFpG2APDHLKRwx1BEs+pnFssdT7AFGrJaRcJlqYUBuTBgcKnp7XpiZWAVgglzmA1JpQe3Ek
WT4TjWJ6BmmoR0OMUBNiFLRdddDiknFhg2RIsAAt4smHKCiO4ZxnWJrTXBYIZarZik6T3r/jHiGg
dVuDN/HV31iZucXATmSqcD/5r11T8TDed48UdF6DC3VoPNv0r+npytlHygtKJQyourC8KYUPF9oQ
dnvaGZR+61f8yQAeRrpJSg54aDU8EHV2FzMBlTC5z+I37CABKV3E/SxDFtwLbRxH3A3TVhoZXFJh
PCErHn4hzkIleTjwdj823S/zPtzXuEH1vLYmPNulq29eGbQwniRq7vi5x3Za0k8ef4IxtlyaZOAE
kqxwG6ojO9++A9NvD4zeL/sNvkEnWWUzRm8HXIswyeiCa51nVxqSsJ6x8xWprsRI8mM9meH2SId/
JJF3yS+rj385djE3YXxG+45xgfPhLJ8pgFT9x8YgRmuBqSFl25k0PCaoT825pPeZ/BnWJEg0ZkrM
cBK34u5j84QZvVHzmTbHG2ULiWdrc1gPFLh0kFAjAIfecVNWIa4sTBg++HSOcHeGYgdbc9AJ238l
xfHmEOLr6bxp0cW2g3xbbFOMgTbAaKJbJTcQ19+iZIfCEnUIZrFlqWZVWFFE4/rx8wF4BINjn8do
vI6MwSkECoJXgXIz61jON9fW4gxSEvn84OnEwwp7SCy+I2pstzVvUWiRItdbTcBj+x1hXKBeHt5+
rIGr95t8mVQwf5EWVYUGAZDcLbdNXBME3Kv/iIV4SGzDAj+QUA4JQa5UJjhfFv5zUL6iKnmN8GtU
YLwNP5szAybNuc/OHUlYJnkhuIBgyF81vE54wB3HGBiwd3q37QdcDEvevoLXc5W+slPExNsnDqQv
obtEiD+HN/eQKnHTVwi+3jab0+4YMDMlHRZ4JtIWdv4C/PsUjo0/csjdo67naQ25vYBOG6xZlofl
s3YY+QCKdUhuAvI5cQoSHvcZy1ELdLv44i3+pweAbyAEudkFz8hhbGePOd9Jx25mWEr3T13moVjv
DkE+IFwzlEJ0xk5xmNJLP9gm+B/UlxbOd3i1sK64JyXWH9BUsH+9yVGOaX3MNAs7lWOw+fpS/uAj
TpgYzv/CZLGz976YUmHhVYLE6LE97YVlzJ0Crk/4don0A/9EqmkNXrNWXzkCIzF8mCsMYkfPtINw
U06me2atIQqhJ+Dcs6hqk6t3Ht0zpgzkbzFcNrs/+O6//SrRJiDoPXtOIHGKw19+zzpi/ypyu3+T
qTLjYT5wpkasPc4itgiMy/aNp0e8FaYJ0adX4C5zSsx/Rz7iu1TKYm1ob09MBN8T+Yl6G5+aYict
1xtsYWEMDukq5kPklMIgGmRc091Hl3cdfUNCeJjtcMt7T/hdV5/rdzrs2OHHN0bvreF81kI6Y4C6
fkOq++Rl9AsWnSmGbeM3dG7EI/sXgwsAADCOPwxnfwPWN2s95aHSLRKA/1lLk0OPnevwPPpEZi62
QGdcEXdixCv0swZb71P6Za2dJsWSegjIkSLHeXPh9432JfSd85U7qYLuCee9ZGACVE6cJGTtJ0bw
msvSbQh6ZstjPFbxYri4MRdRCKG/b9qxjhbG4LqI78PV3MP3aXGNrrPb/Bcc3M/sDPUCGBcmxm/w
mYljbw1U7X4n53aP2I7mkZTzG1ueGraYuJH/S2w9aCb+U7hqsgcvYF9c/8AfGePhTv9dd2hkV9SR
wfnvbfOlCpDxjy9Cvfjy1xsca9nEI/5NIi1+OueXzx8Slkuwr449CTaoU4xCHy+fdOLHuOpXFv7U
/Q/WudCeGDYPdGJ5EUsdZG5LEvLz6pP3iz8o9Iv3Wj3klpLcdd9+h/VjaP8C2Bjarct5cWbo3WA/
43VW2e/W5c8/WA08Ut3AaNDslu2++Xbr0v/tgSEvazvDO4bzHGmdWAesUKuW2HdYyzecALhDdANd
2i46jWqvQLvyTmRFctsCTkBECSVz9UMfiLIRk9V3qEK307sXHIEfEZuXmasNnTvPO9FtHWyyC1Kd
+gLAA5zmDFVYyOcFc6tdNflsHoxBcFRxjJ7JmMM1++rSnnwDg1R3wF2F3XioYReT6cfEnNi+LVMb
IZacp09S2Jkw4tg/x+3rveALHFxnDKTZX2p8j7zbvaejrgYO4YcVS1aRcaWJ6LhtyI61qyNzQew0
efIV7646hKsbEvrncV/IyjbUhFBfncIPIMp9G86XtYQDLc3Dw+u0Uu5EwXNW+i21RwA0d8r4ei8I
pSCvr8TmwSAfGgLNo+mfV9n7PqCisjuevkpWrEaWH4MpzdchRZ7Jso2Z1ZEvcINexahsldi0OhJW
pfx8ukVyeUvUUaX/tlxqB+oqvpewPnY0SDNnt5kDmBOOIy+tsGtwIaQ9AeZCkyUv9eKDy2p0fU+/
RdeHxvaEvzgjbhInKEJ4Fg4Xj8sDnsd9iEkO342vIK17J6SiIbYLkLbAgInXWGFfmOFg906Ae8GR
KXu5UHvU4A5yTDD9+TaRSq4LPntA/Sz60nvv8TEl4+nhn/ZAbCtoXp2EVKnXI6KyxPpPMV1sW9uo
lfTulUh1RLoQ/6fkTSnQpYh1Oyy/K+wJgSK9J5MrCC6Ki0i22v8S/pSfwrUCrBAlN6b4RYo8p9d+
7gmkApE1HVjozWiV8j5NuRBcD1c3H3OOEeW3klL33gVP9I9qvyRN9+ddRAOhv5huXU4pJeqv40MY
7+juU43Ur6O+cLt1bh1X1weX07gsozazbcqHXXUeV+pE2UB1LpDPpme/PQbUGLe3p9iAl1G6naSG
1ra+jT9TRREaM/CYrSw+00L3QRLKHBjrmpvTzvTRr5/Oq39PjkN7VyyAcKMVtHrSmhjAoniNMGdj
QHIPmAxREYNkHdA18t8cNWaAyjF+9jr+zTsnx6WMc+EvYgV0TPeTo2gN7N7UnVyB7OC5T27kk+By
8eKVbz6jXUFbFMEcrP4Zg/Pkt7kz9wX/guZ4chbKXHctFJXF6A4nCii8g/FOK4IzE4vvIxAsCm74
0fhpYR16j4qQnZcXhCal7C2M2c7oATMT5cuB5CNwc9Qng/u2JXEPqPWBSCGtnucUykBl8J4mdgpx
EBGOqGNPzmjlRB8qNLYwGpCA9dHez1nCuMtOtKCTVoH85jvSZm1QbzRzYzAY1B08E+h2PJRniFqR
MQua6gidtGBWdJvROCXWknn3P5JFw9mvQDUDOWAqPnwn7fAwXS35WaCI3yEAFeUoXZR0UHiBFvnP
vzmjGgBNCynlyZvCcA77WGh7RIGNanQTXAsmi+JGfBmXvBNMZfK+njycPwyOktW6RsM6NTPelA21
VxvKit0+JRZhimCcgwYkjkh2EPdXcO89WDdwKnnw6QyINIMEyZVzCMPAwa+tCWsicYlkJ17F8kwm
mjf4DEXSwvLd+Q3wE2RpYCG36fBGWxmx9KVLShyTJTUrpasl2yNvBudVBLC1Js07e2wl+RD4/TAy
FzSlnwWmMxzkDF/YQPjByUssF6CtAZvMCQ4lJMQarpakjPPwYIwLe4m5BsZDQlHbr3wM7uD0jpD8
MARy/hYX3nj69BREqNRsIIqt7t6ITl5rYfT59xBaXPr64oPB4w3jBIvcLsD4AMtztxhBKwfTI/9b
zrJc8hf58NglwQqtOdRtJgIwE+GutrIq0bud8S1vxt+wAusCTo6bHo0a+XP0CIG9Vd+h7McsRWDG
fQOCVV0ce6zA8bhGZCg2mNy3ZENoMOPq0oYyjSBcCI5LJzCx9jYBBPz3PVl1/LceAgF0NATN7w2b
x++KxYPlk5yodJko3HHU4AZd49Mt/sDofIQfJTC0WGMSeggA9enxH2X0VnwQ/erkFpi5TlbAMwQa
WUnr5Buzx/IwryBNjyrSgwhSIjdod+NEXAUr5JZAOlecmt0OFpOX4P3XOYftsV249nTVLSM7rHpq
eCFfwG+AiWkydEcNP9i+H5BmeKvRk8duUlA73qfP4F34vzkIp0qDStpM5f6AthVmHxpUjrIvEHbl
kadwiwngXjnH3AhuFwZYOqjamAIFoDXBtTyv+6/wPuHtgZITB+b+ety9LmQVfCAAMSacI45Uqzqu
Dy1xXhrxttzOhNXFbjnshKvIACwDat1fp18bpULt12ErZNTJgUdjCML3ryI+TKjxzZxp6lhDEXHZ
0cheo1OvlQLfXnoKhJYH9Q+ZCgs9uU+RY8cQVzar3iv5ZZe52qcri19Jay1Ol7RFX9iTGz2/Rgbd
7gIydheW3DX6bSvvEM6UoGY4r4Z2irA6/BNONR+2V/uJmBaLq4FIZacja/Rxi7GetITTnghiPOUh
gfVPeF+q7j7pwzUCJjT3nIlSlxs8YRKIYOHm/mYoa0SAiAmFU1gO9AeuaLLy4ViiPBYB377svnke
Q9odPPiBkttXqPsfbnqdHoef8BfbO8ZTO8UKbMbu3fbwNmsG3yFOEzBP+QQZNmcA/e1gQhw5UKG1
bAb/mKLigVXBlPgBdCGRkwFtu8+IDR6+BWB+3aE2IpoD3BtcjOEAREs0iKxDXFHwlPASzP8m2Nyh
gyP7F30/snYfxi9nzTcCeyEdOrL35Q5gLhExpEy7cBbACgb5opI2A7GiJSEcoTvqcCOHRC9MIZ6U
Ein/it//hlqKa2F2mP2Gw9bSHl7Xl7GZ2Ik5PZGUyYXgPBGQiQq0MiBnLb/P0bIdggNmUSQ/GzlT
Mh5ViPZ0bNAl6wgqFcc2jeahi78SBwGhK1DxGXS+AoY+vSNhUKIsYICNSWpH8zG2YJcCfPiM2An1
DjUKeKBuJwo0NLIbqbDYUS7TJruvueU/xBCPLb7QLsS/Md6u0w6jArEoE7uRanRNDCiRBlqsFx85
cqgRTLvo7zwxvQfhdOBs7fDvLDWKCFO/w/amLtwRMCTHBFG6chePieLULkOmFnNCGTh8EMPBqMJE
jrEMbXXPmDdI9rxbAOExZ3dikqf+UOlgr5Ae48O+gJXOiEvOzLfF38CV23Th82N0CY1z0gqU9LVl
J1hDkiV/bUeaFgnYmGZSmeqQBaVceXNKM9IQSqWIaPHqEBegwXl+2PMJfymMto/526fspff7Obd1
OeZWfJA/yP/YbI2Jkl9mr4Vc+gjYDG4B32At/2lb0M8wkvtSPyiMSRHzAlRb4SEHmZVpDzCaoydV
/IwvXgUrAH9D4gu2dlT0tSGlL3cciOcPOJmIS3i0VViT+npDRHZwB7uYthUEOFfPAV3WfWzsNxjQ
chl9LYZvCE8j28zVmKk1GP0zffxp8DMrSDd6fklZ0l4ZQCK08+s/b+CaDvaNJ8p1286PHLbMDZl6
A7bTgOHHcUwpp+zxd3ZAU6piV6hmfD9A3zUD/QcfpeqHwCo5OE135UGqS6S2MkIThl4Nw1Is0S/w
pE5LGJRgtlS0GBJCyGrgYl6+AoIRl17GOMQN0P/C96d9szenYTU54rQ9OxKUAhNSyP3vHNNRPJLB
O5CGQsyCJDg9ZIiEWZRiF9DJaBNfX77Qdk30uPaClaXGh4C44NYfhibeH/SDJ/ZVMwZ+RdB2hp2s
xT74RNRajPRBK77vTJq2Xmt+fLlvUmxhBsF8wO6hf5oB6FOXFH0yCBoOZ6QScw1FEQY4QoXnJCdE
tWKzaM6oWXhywKi/PhWQtSfBfUikc3YmfevMYAATxRHQwR463ZBPm52JUYgWFn3oDSXpgQSGQF+7
xuCLuJJ95sfeHT0U7KrxKqzZDBC7o2LFxowvbhWSxwooawTU1LNX5JgTDSLVG0AvOYWtnZpjeYwL
MK3RmlIOnzdo0CS6IEXhvuGKc5sSVA5EcB4QWRZVITaIkQLTme3Nx1U5euerPXFLJxcjV+SOYg+K
y8KjR1piXETaWgMVgj4Lo1P0A2JxVQvBdVDlnZ61/hKtjIQLfVBrXkSS+6f32mj3cRgk1hzKCV6Q
Yopu5GJj2ILqLEwPOig0/VW3poiuqIY7WGgnR0ZIcmHoHcJNsawcFWjLvU0IZefvYGMAupC8olVQ
s0HyUaWnfs3ThzUuXFo6S5yw9R721GJQzWeAL3O4GrRG3KkfuZxsaCjb/RfhR0sxGiUJE2lrypET
fJYoEXM6uWZAo3XafCCGZe2lPmIHVh74rrMxkGdyyMFJ6h5Q62Wo8mOq4bHtEfuY3CftGacjYwDq
e8LmGJ4dOSJrthsk8WjPnrTJKQaxdAW4E22MJdcOhDwseYPs7Eg5uEYxPWfoD7UvIq6XoAKRjrOZ
k/bVM4CnBDOGFzUWbiqQEegVHYMU4Ycnq9MkpLyF0fYJPiy8WO6QpEBIyDTDFAc9EXkzUJYZOK4k
9VrY8lRV3VtCwRWZgd4V6uLRu8G7tmI7YLBGluaRqhw6/PAE9br0MapDA2VmbHAJFSeJx9ftMdRk
pUmfSAAXKhWjj7QbJe8P4f6j5QxJqfWgF2DfAn2zM1AzxlRjfODbSz6BH/yDGi9rPrCRjaVpwNGH
seQPN34bs2AxnBf1gra02PWJWTsTz4s2EWsF1iwmu/BuCFrF93I/g7/LzJGWrOIIQicvvm+EcvhW
yjxOH0MKYL61QLBhJ0yMa0oAzEYYDo24uzT0RDZgKHHI8XKjT0cS5qkjy0e0ovQxZsV0HO1OABCd
fGZkbveYtuEigOpP6WGFLP431HUuGsk5s092sLbLgA0DvicLnff5mBOEgKfA/se06462WZ4ojahJ
Y6hmj+CJfV7xT5wPyt8R0T7kiCf5zL8uY7mQQHaYRHrM3K6LpS18adSYN2gfo+tW/ObMnmZ49Rye
HZSdPRt2x5bd6w0pcHvGGL7omjONpV6QGtzpEoHEznwdE22EH8VnoAeqoNIMec9+p1v4dGgYOCDO
3PEc/0fTfS0nli1BAP0iIvDmFQ4HbwSIpvVCIKnxCG+//q6tiTvT090jzHHbVGVlZiEnnVtIU2zN
1u93KavupxTmyT/bd9Bt68F56lk/vW/l+Hghcxt8eCI/bZYqsknGj41gXx4o88w2qkh2MDDTWIHL
AkBNHdwrmHE1Urq05v7AyUp/wj0fZAeBGKJRdv/RONPQDHUmG6wI6MjbiKyIxNqy++HSacW7d4oM
7Qlz8WMkHeo9ol4R8fVHQWvTFf8EX/TKaXjsPMxOXaisubus7sp5QdY2TlRXtZ/fNiOYVa/yZ9KP
m+eK5gAfqbr96VLPoA9/KmDbtx5fn7u3f+mRtlLdZF8zgOTY0lLN1pIu31palbtUc6qESjnpKu/l
FNZ9ofvTCm0CDtWHGZmsiCQecTCMtz82F9bwaVwy87R77iCJYlJP49xbQd3/ya/p0RS7VzdvLwDn
gvV8GmcYyNmyvWuL8Ln+ZCjfyvazatXg8VeqmpcvVzsoEkEd0UlN9gMYKqje/h2VzLN60hp6KScF
0p2LpBrHf1VNfy+ftqkojR2sRgLbmzzok+KCpoijXDUDCHcQX31RX1NeIKarn9RyXmTeQpRqcbju
XprFkL0VoMIgviZOF7rgu10TCtI9R4vOFh4aHb9eb6ednO80L9RKQmXD+O3Zm9aTfa+7wr13LsSs
mCe6x7+dpTOcyjubuH2pZ8MJ7tv5nhws2SgUKol/uWqyFzrY5YfOsIFxcf/tsXdaVtKmw1dyqE/d
drxoJIfTYRIIqiVWb4ur390AMt3l3NuaWJKqniO2RXq0PP7JKAErbR4j3+YOoWw8+9nhrl16kwpq
BT9JvC8ylcKhAj+jtUe/SatNW3k0nqrnxulo9S30Q/nVQcuQWMb4zKQF7WQvMDewgePr171f+sj3
jumyX4vvPHQ6PrkZN5bflQL1LM7RZZ79WtWyQAsJaw4eW7ngTmG5lJbxPRslE0Bd/Vtah/t4rfWy
jet0aGbD47t3ivvZ9KZ8Un2m44x2AwuUFVL7TS33+E5s367Iena9bONabB/SVXHYJTRuW0O/DS3t
KZokOPdOupqfQ3xahenf0OvgXLuiJaZjfQcWj0YJo0r9HK70KF8XlcIZZF25K88+ys9Q3xydhtdD
vFQ065Q+Hw3FDIDVsQJOYXFs4WwXerR7CnDk0V/r/n32c9BvtxSPDj1VU3lyS7oW3xC+LdLtXfP6
7/FpFL8FoYGuipF52zm1suW+Fgswd/W67XD3fmmluotONjrHp2q28VNfNa6gOWXd8p/bn0S1/cAw
Ova34JB9TGDeZ79NPRWnqtMvvL47hp6zRFYfXrZR4T3xnh0FK4KikFpPK6K7ykpZZS/C+imXQJ3n
Sm4QStubtuqp7gkm5B8ROmL9eS1ZL3V/UpYEvSnyJFdq3MteRmY9/BluRVs0kNXkOD0XtBWbG5T1
y9CKQU+s7ezts4QVfvtz8mdR8hmtOrt/N48GnPbCIoc5CD9CY6ofBflplNSDQzH82cudDWKT+hzr
v6cQe+M8/E1Lwkejoyz/ZK3WuHMuEZI1SlpRdJ+91IDbm83gCXh7NE3h9nOSs+wYLV3s/xihqbKo
4ew28r1FYznf3cta6EqD0deXTwiNSP1T+STVLeilkuluLBZWjGKuAsG4yirvzl834Ss6Ba0Bulj9
HkhEWljnFDCq+0fluaml/qSQAi7l8+9YSi6bmWl0v+okSPwanTaV86Oyvsfpe/WAiyIqfDPoXvf+
dmjMJbBXD7ESy/nRWOk/SWj1aCT/nRgDasqxau5fUs/G46SZldHJIuIEyeqd7t30Qz+i1hnItj/G
/udE6v/Qd7mcKAKdyglPiasFUzuZzTC/0piuvHpUF/p5/rvca6U/p3Rl//qbmzZWP+PTtbx7otqV
V0Y3BjC7u/7mGU2JntRa86TXlSR0YVHZ/sTPj0x0+94fKg6VmyLlVpcYeFRmNtdFvLcmLyqXZevI
SCnx6dUzy6pTd7qqpNIV709cqicolWaDs8ylkdu9nzAhtA0hwyKgGemJvMb2vjUR0462FsrPZDVz
jg7fC63DQlOOBJ8ybgnqEjiuN4ZW+1O/yBeDq2IyvgaCCIXcXi2kb+UgqdsZIDX9D4vjjLPtPseQ
aqQHbZtW1fW1uiqUnarS5Vb3tFV1ox73vd/V9VF8XTTgau2LkZ8dvp/c3pUWQR1KxxvjpH6x1oKl
+gco0Kj0E60VBMDdVl9h8N8TJmiukknXL8veFo6Wb5tWe80yn41731ZQ+lBAXmBsX8vpyYEiYZ57
ljfImtl2Zms/q0+X1Vu6dlCDBq2q3JVqOXZdOH6ryhMrmB204C1bDU4rciO90zy5crIHGE43Ehae
nWB69/7SOZM9yblSQCDfV5JZjJDMwIhX9O1ZBw8lzSWix2eKNeFnaCP69hAg6KupdywZ4EPrPCUW
K0HzkKoIDVh33MsnsnNsF1CgUHbbuXcU+f/tqc0gJJ1/t0qhdpidR4tv24sdtNgDF2ZqqXVzWi90
DkFJRTmSHKY+8gtEjTCTB9lG2JlJgD/tWsm/hW6Jl1IjjwC4ZysnXZ0tP49f6u0vi3on10Xqqdku
tq10H3iZ6r4M69Gqpm/2h8hKqp/s5Z0M+BXFjbVhsf5Ml7PqzCqifaXQ5wqWg4F+07+kuu8fujed
6/qJ2rIOlZucd5V1fdtV8YGyb5vKTle1ymTDxfgFALrLVedorAVVl/JGyPG1PumetP1MDjXsOcfF
sAxax5DgGvvGn6lvGma0U6mvFPdX1qrSGw5tNfFvVdCD9qRx0zFaju+YOlcyRXV95RDWPtF1ALrl
5iU6+sxnw0JkAxEu2RrDdsVlKMbJv/Sy8hCE9tqBK+73qbfurd6OHw/72z9N/3J/SodouqmumiRj
kTXiKiog5ulDxtsbf5/nYRxTAd538f1sslUhStkKLw5eAYXJFE1rjn2KbqJLqK2yYx5cRkddZnRU
b00pGxlqyAPV2fRwxWPqrIYC4XwB64zJGgV4urpq0Zzcx+rA+bnGOXFSk89i+TCNCzBB3PtAGOQo
UF6eGys966lWF5VsAlBQ4Y6RbeUeyBStHw8vE60m1+H0M2d8PqqFTZQslnP7ik6exU9uo3iKayS3
zXDdRFQ7/zmiSwVH1tzfV66SOHwwkrOp/NgpGs+tDrC9wE1SjYXUjrPjKf4JodkXEkjl1fw5hWjy
YPaND9VzrBtxJRuVOse2GCzVzA5fyGV2NPnqqa1ve+34fv9Qfr9EqpPRaX4Ym6/b7rLrS7bslF41
rWAbiQFGnK0i95lEsJMvBaCgmABzIbmVhhCsGsPOfKGiZHUTT5U6G6VpdEdEzlhipLo9XTVW9yhR
qF2nVXigxqSlr5clr7uf4dMp3IakTXtHJyHFqCWI6M+900Bh4cWVqK2pSpxWhsRODeljKkqcmooG
82KQgsfObk1kvakda5fe4a/l3K/SrabaX0iXmWfkJlN2NPgn+O1NjId16FA3TiGwn7mZvallX6ED
p7L62C0bYMflNl6IEJ5VHMeiqK2yoItVelxUrzLpZ2f1J38KfR7W2Wi9j9NPftenBd8xNZ8zeSty
44hn2TMAo2frDtpFsbx9l3Yv/x3RXT5/Op53lE9E+yKImDFYIcpYEHHXn1VNUKeHiuI7dqE0l/hc
oLau+pLtBjW0uztEhD9pomehFs5RopLRJMrTSceLo0ouLctxX1+ZPmEwq2gHFqSmi/fKjd2PgtW0
dSeco3A4VV5/IcsFWnRJzJ/XcM20OvN1nstn6b4gwGetCbLxz1fmm65AN03EsR2rb2wFpJBitAaK
QwFvWhXHZ3YbKGKUSrfKoVTPvrRt0pevmisMdrv6GvE/reF8WUcqVL1ZEldkPVhsG+pz4Rk9oods
jwibfFqVj1sex6vZS1ynzdq2v2mhqWXfmSOwelx1VvfBaXTavm8GoV+wBVQJX3S6i32VIyVvg/Mj
OqYaW2a6t/JJSnmrZWgLsH6WNTusk3vpB3mOntm/C1SfM6mYrVEXwGi9bW9+Ity3/QBx53CpF2ie
pBvnmBwQW+Q6owa0v6bOjfW3rVyP+M0SpaH6SPX3ENz2kQ1IloGC+ZE06cgi90z655IGRxxZQ5bf
zkmjBoK8gStTVwbqwj7jHWLfvrv9Vqps57C35cf1rLqBSmGTgDjFpKcEdR9swXao4vm5z4Y800Wf
uxmQVGkS3jydv9paGJs5EV9NBWKOWXpMsF7Q7xnZZ/t97CaR18JxTWNJXznkqgyMooNv1hJM39IL
FFvkvXOf3crdILQzpp+ehT/zeDMYxwHQeLi7o6Q2Yklfvxvsu2csmS0CJGB2wAitqRG9803FCO9Y
Y95oAZn+nkxgYe6ddgo2mZlc2lTHTUykgTvjlWIzw6El4IoZnw2nGm6UV8O3LAbn8WpgiZbvofTr
VZoLethwRMhG/CQ50HKrDGZxouEi8HjDQZ1w8CjYDOAO4S+pOD33Uw8jWV20ssFwVUON/eyufUQ3
m8DXqOwGm0Emvo6v44ynF84vfGw1yE32s9wk3A1uGHA8z9EFHkanESeVblFyHzun3x9aRLQgZ/Uh
Qe0eu+HY7fX3ur/XhTuso7X9bBueZzixXXfXxSvgEsaBo01NPcs38wx+1Ovne2TfBDzYBWfn4eLp
pd0AnHwfCW1SjZIKjj3+yJQegG2P8aIazg6i71Fm59ef6oXwwlQLHkDhj3DXDdfRQ3EkHGTX3fgX
1uwnodbA0eLbf/0HyiVk3LtRkiHzChHEvenfdzxgTxdfF74x/Xv88Nkw0HArm+fZ3iUFWTvInkhC
g8jQneSio2Uwp3KjcBqaEJ3mcYblWfk4Y5+GoezfYBvLkRYmn5psuhhVwflNK/P2g9PWg/ZIHBDu
BERIeBtGgKYp1gPHgB15Ydn3/L38ioKa3I3iA7Nz1JOCWXTwOGbhpoXTzS39xvFNjSs5Z+gSZSaL
AaFCuOTwSftUl/FdKA/4CdVT7BqMrC4uXyE4CLjTNIa+TRPGsLH9zp5F/YTe+N+FeMwu9dAABh8Y
DiwGiOiUMD428qZArpjWKPcbiOJW/n4WOB9a2Tmgm6Wb9Ahjtsnr3LsvjW1/Wjs1SuZtuE/+HAdf
4WTF2f/+l+VCxG6vUfBaB9fMjn2fhTfipGEI/ndgH+MzHK4mx6DIOiAiYNsV2sFcx+Eh/fegXOZq
YGYs/05rJZfw0/DQnP48gNz/PcVAF5QK6StfrIXJHp4BYra8oRFmnOc44wHXDLfP0Qu+5FcXFlyR
zDj2Prykj2OGPm5MouewMcsy5RRFwIBiYKc50SRUneAsOrWnbwV/+z0TN7TkC8OV/ve1KiIjdOTx
gVPWiSriycqD8/ALgfj/kyM82qRa1Ga2MBY+wl1EFxTjPSlUUqo5cEVzgCLejXvF4ajhcVtb2l5r
Xxof4cTppKv6CIdxHV65Votv2dpv841RtrkahCX346NYY/ok1nq0E4yQ3RQXtehOO8HujzWiIol2
alU0aqfDuRlhs8xE+cMkQNQxIguhb8Q42NdySmjmO7mAnG+1nQilJMQlV6VgOFZBpesPK32+Vgr0
ouCbQxUCmw2NhMKKYC02vPB9O7cYAT8I9UNTHGUhdOawnOOMdz8eahiBE71pfX7cx6GmkdV90cjl
kmWkWBwfbLXzfpBU3frwG76DYpBzCYdwuk6fYheHK4ER0ZqEkXA3Azhhv/Qbsucs6nQenqHumx+h
IpJRvPr0EELPowk3Dr8zuEsMw2E8nSA77vCHjo0dgJsSnW6RDsbOepxrjCeugJ12eeTO/XeWV9Ty
Dx8baQj+KI/U58tufJjaN7dhZyB9GJjG83/PNLzw00D2LpTjT7KO2D/o6GX2DsGQmAMEX+rx2JWF
ERZGxRMbWXwXeiI9nZoTDn7pQVNWjsuPcrn256fMoyEc9Vz128envKvVABOWf9c1V8eAvkg9OuEH
zlA8fHHJ3c03J/oYOQ4mQpjLfhzqfp1Wx1u0vvT0JyaJO8woqGXWBLJJOJdsrdMKD1MPLiceHuqh
MclMOmEWh5Pw7t+7GpoxOWAUfJ3Hv4cntWk4YNH8/e+GfMQxt4VBrf23/ac2aHzmTYGsj637H73B
wuXVyrdK7fdigqdFvqJK6Q0eLvpfGBL+2Vvuw0qYY/bDhMbfl99hYJmSbkB4p3ljTY875ESWjM55
zuwqvJ5UN5BDb6oZe1JKD/e7VE461/rYjx+TwhciNhKXEhzCALuuS02D7SQFwm1SfPtQFkrDEHnq
5N+OuZiqaTe7yHFuMkply80ADTd8tLeZ7cbppsVdx93JqrXRCQGyjzVg+8Eds0BNjt5ncrFme8u+
dRaCc7Cqhuj3uZWhze6OxOLA9eIQH77J4GF5VkTJGH2gItBtX0bTNRnnOMHRHsny7WSFneTfEnyC
lDk97LRe12zUJ0/dfu2QJoIL48P90L36jkTI/mccXPZY9PefXcBw0D98WYv1p2U+qhzey3zJq/Bx
ifrf7gx9DlGWUx79nUGRC/tT2L4S3rYYqFMOPxO9Q2MNAWlzcGqePIzEV+Yr1M9CpWjdxowj11BU
H56R826h3yk19JtNQcSAbfF+8GU0E3r9fGTkUjtx0K3Ho6OcnB/H+1mU4BYQSCHuIHFj86WJ5Ygh
Y4hJDZX1yG3J8sUXcBGphKOGAigempgNdGVsPd7y0fR7UYNJPCt59gOzzCA/eiH27ycLjB5VhccA
NyxWB/lk3dNbzjMAU/GU8vz9L61uZz1/DIr+r5c2cKFhZahuJaXCPa3mv0JKjHqfioN3YQfc6aET
fm7ZTWyqhVRl3/wRMIhaZqU/oeQDUN2pAK2HEoYIxIKhKMttZwZwJE5Of+BKEHmJSeoePxcox/iX
+UrRnpoRkcAc0+8ELYppBJuQoX9pArZTJT2bSlVWITEpkBHcatvvxLMF72wQH/x8k9ngoYPz1N6t
qq+qKPb1irn0CNFesXRpl2oQ8Iq3kh4/m6o5wc9Y8Ln8lsHIXbJjMYu4nGZ6/khH6/DjVNAdnFB6
J7Lh8I18N8c8edeE8wbe3FjxI++RLJDZy9HEQbvZz8ikkRqrz+OGNx0W3qArBSA00I0poAqAM0ld
fd99KZFTkzsbBNXpmxidv8wAaz4V0+4GEcVzTMFw5/VAILPt38fclmalCTkFugQVVXL+g5BBU8Fi
o7vYwDrKa35dAcTZn+PMVzDMhMWkJmxbRSCv6i5Rtdet+VCRGoo/rtx5cWUdQQBW+hLRCLaeY2P+
bAadkW7T2LvBtqX0lZ/vuomvi+YlwCl+oapCmDxhxqwGwKPSlzjkv+NvY9cgGEPGyASJC7+SCUnG
eoR75KyXp7dT485YGsMq2blpqCVnpZZSkJ+LMPLlZL7l9/umXsTzKVYY4kLjHsPnb3VmP87kZCOV
Ow7q9tW9IaWMQBLpVE2glLwM0q96It3ezaiiT7/2MCdVC6QdfSFmJNbXlH7m0esZJ04cz6vWg4PT
RduUMM3zNS+vuqliLYfBRc3eptuFcPiVU69WKFTiLzZM9VeWlZk758MnAVvMEPYZXsrBqZOdl81p
UqCdmlxAmZNto8R8ga0Cmso8MbSExAf79RGV4hLfJppj5XCyppiByw4eAeloWDiS8+B+8R2cbkOT
FqZ0M7L0DIkqQr5Yp9BaDW5xsG+TsITez+x79fmkt3/a9fWCrUvDR/wCWspqKEhB5utduSGKUnSx
+xdC9pKvbeZBnXqp5DEFX1/oc1kiVC5/DUt6iGXY7HDyDELzc9Vi5pAoEOtRYkKc1px+mAQ/I8ZM
L8Y8hSHyjJXWVe+LQJ8KROgV76SDh/ZmDK/ahE7rQUf+A0rEiU4ieFEZY71bI7XRwTRojzHta+f5
kR/XoVhP8lAWvzPgu8XzU3mowRS7FPxoxKv5MaYqCyrpcI2l9rWO7xV/fuZAX7QrDIJR9SSS69E4
WFUKTwkjAj+xnmfqSjZSR5yKITiIUbcYV1IrWt6J43So/e1nxbdjdZ5kBHlt4256/yM28whfDg1R
tVWYcAg7AfJVCf5u2xjmEf0Lmdqqzu6OvufVenZ3zSLMvh/sxwrVTY7mp1AJJNpj9C+4MXI4a2+a
wRxtyVKcdTiR2P4dgyiSK1GxoU8p9iu4R35CNbCqfL0UIy5NmH49B6/MVU9wqehe+4koImnOWOqU
v0yfONt7PCtTJQglwrwPX+rJxqqWbpzqRS3Tfdmvi+HbsZO8RksSOZKnr6tMFmltojb1KudBmFzi
+sfuZZSQDlsTL8lIxQmC9ZwlllFisv2WRZ5GYCydFGiyYDun71I6NEVfHfvnGexnVYUKWR+v48Jk
Ibd8KVWFVdTSMD10k+dYekwhbxGVXxoyXMnX/cRXapKcG3YcDIO0nX6LIQLY+HKuT3/mclZjfc0B
G+PFojNSo/q6qAsnqicKleM4SXNeqG8XtbzHD/037jMVy8jpFFkD//t5Oj1i37N4WUnjImagRrmM
dNX3f3lusGJrhim72UUWChwr70yeYvqgIBhi08CkSa50ivwe5rredqe6nXyBWoxt8/vNpQTIsXJ6
hnciVRa84Vm2GIBMzRG4IJDUnEQEPaXn103z+Grov+4NKxVidJxNnLvUBFP+wmkqmWpu2WRkvh9A
VbxR756yE81WS6m2Dk/nBIOYwWrTfIoFNNj+WFgIOPvkGdUEAUJY0KIT+TpXbiOc4ftGZSR6fa8+
t6Sbsh7ovsUB6+j4icif7uoH973urNQWNLMJjRFqlwH7kPIxgPU75p/VQ/PRyX6CalNITXx1nBS3
Wr4ynC5MORWyGe5mfwmR13Sy0aIMfrDSXI9UHoiHy8287VTRlbk6s27OC+nq7ftKv4h6Wt0PDt9E
ZjeOEOe6bMW217ifhILxZiDD531XxCGZ1lrFwUljnoAGBLdzb6Aw5BVVtYvc0FjQxPieZeKViBT7
2vqZFZdKu+WLnyGCzZXnDLxlLgLfNup1OcRsiZ78TxgHD8BOAuWOxZ3j71KfzuPJHF3Dm8wo1zgB
4sY/Sl2VzRAqnesfJawUkj6yr07WMftKCRm5GdJRnqaFeQHqwbVzfV/RgJJUW8xZlMgpLMcSdzmZ
vC5YtX8qv/MA5EOTGEIkYsq8M++QhiDmMbyLjLxGwG49PRJhn8fbfsgrUbz46mM6iUFXuDgszcte
ktv2X+w3MnU7B+rgTfKErl4e5utPfywb0tt0JSPCfNTTfwPYl5wVAHzQsSj/dudCQlATvdrZKtnv
MOn/6d6qaQIqdYIoKwZc1JUZ8Js2zZ/40uMWPQIzSjx1HFVN7GJm4fUiyl+rH1j72E2+m+yfo0xx
gDgmG9sG1335frGjG+Wn/jidZRXhGiG+2NzNUnJC1S/GGMBNkFt8182b84tw1DkG89+X3P04Xn/D
euuPKPOVG2Zr3zhCzLMvcqoT2MFEszUE8OJaDd1bNsPQqw0Ogxa6am6prAgRGe5oDHdjTZFsLmab
efpjmZB+FmStuiKmHpiCdFwj0BGr8HIz9yzvEp3rknnyXPtGzyTscUkwQqEckuld946mWmwSynPR
nOS+Fl0aIBrRtJJFbz/ej8VSq+5unmJUX2A9txiI4kq9t/No2rIPFoTmQVBP/BNxk65oL2AIh/4q
vG9raPzfj1goluHenzFmOY/P0cpAeNfgkHDu7ps7D33zE4SVgiGR3m5w/7ftGV7rOK10/rntZeo3
inxY6c/I2sq7RnDAXXY/21NfPUhSuOerk82kKJZrL3qLRYw0cmhwcnXBhRMyyZcLkZhJBQj3EU9Q
Vke1/RsRZzgy7aqXEGHQSqRU/MsvRl2UQrd/QcVW/+l8C0t6Of3rAiQRCGiBVzxlgKfaJboTHMLL
VzaIz3WMi0Y0i0FmwVx0KbXUndLBPIJ6czffneLjPKlZ5LUemgjw6mpaT9eNkNFim6ZaH+KbOzVK
S3Es/4ZEu85W5XN+3fX1U5FbllPYNRc+mhc8LyecanuXTYJxn0W0mfs+HqqIjvdW6A74Wkf3z2l3
iWWriaJeqzQIKlILxly8mDjR0Q9PBzm88I8xwX95vosYY/68h74SRhsWbWeFh074XyvpKBf6YIZe
cufy64IXuNoKhsDT/RUL8htLEz4d8ZHAxLaJx28CW125GFfeNj0il/aY7XZ52gyN2SiBRC6LWCuc
fOdHm79toyCBTTa/f94Px/J0sPt8DpjaEiv4KoKjOUKGZTMa2zy6GTlSPc0pxrYDbdPlTYiO5t8+
2+qryFTGP1djOMo4lIPTrUMtV3lHvvmTcFFn7bpS+mWt4lmCnfqvtwopxbI7e3uk9L0nYMLifsg8
enjVVg/rdIY4Ubxs3w8O0XKQ2arM1ecFxAQZBlrwdXyGqQU/l+lHHqZLWFBJ95fyfkC3ZXNLVHFH
4px2Qr/ywB7f1HchR61ZjTQoQeoObs6JXupLmYQUUrBONzsL864410YuE0uC0qqtv+7UuAk/9Wv0
5x+hV0f6yC7WXGUFvXhjgtC/K1MUuTTABxvShNWY5St2PVg9yjjJBOXmQfsLjpW6Xkh+8s2PNN4l
iqVV5zCCnoAsPnsWA6UD60WPITeerIUfxdNjkHZE8IJmKZilbWbTt5+GwCmUKEC+84DpptSDtHIk
eyH3kw/rn8mezRZmP1uweO+m47AZM5rHaw2AKn/16H0Z+j2OzRUGLeVZMl53C5Rl+M9Zdv9Wt0oI
pplMt3++Q1h+C5nMpa0pZX0vQ2yygLFFwUsD55hhk4qF826sOImSURYmm1mwrBaStoIQI9tUHKrC
DlKtn/g4yNVXxualcazEwerBHYiIiBWuTt/JEsMGbNDo3jm/HfrXLpjhTxhpyx57bzdobRfLxOe3
8zuaWXDNffia5XDxjqFGHBMWSLsztPAj9PswnA+T+9tJpApZwDvo3T5vdPlQG+MDD4oUWBxz+Lft
PEmJKVmbRUlQaBnKcIkIMrrThHvgmfL82FjzhQjOTTm0eevDZm7AhtzTJaL32ebBYSewgD2cLilp
FJpDZfFufKh8Z2uY8pK3XYQCoBwGcK4UK8OcfgF6tREFFckqbtH3WIHFN5Lm2sxzzO1Dy477HIYL
oCw2pfiLbquZLLfScjNo4aLOLMNogxcwp5V3G3ePxm4AY3g1zNVDzFOg1QhmYwotNHOQTfB9pQea
slO/WncpyjJmKWUcL+rG3GjHhgP5bccrWSAglPmEgY7fwr6WHlwmh7Yyq8UqRBZGbMwWAnSE9VoL
/H0To/wJ0InfrH+VbziZ+mKOZ4sNFqilJ6ZFux06WFxbDIHM60sb/GiBU0FHUlYTrk4/LLNlDR/6
iyDHalHezsPR1NGYtV09lmDjg59y/rdvXmgvcIlhGu0CtTb+B1Ymkdy6qklPQy+vZu4vyshoMSnG
rCiGpN/d3Z+EdelYzbNGqr0mBSl6zsgH8oELn2Vuhrx8nEIABkPEeh6AitpXkEPASXpy19+4C2+L
D3kwxjt/+ibh0zpeQ2uVBFv36hToHNoUaiITAScNh5C6QxpZa3GSO81SVbPQNFaRxnGjR7KvG7KX
t6d3PvpSeLN22VlC1kPO/JjspDGcuzQxEoOGwfqji0SWECDZ5EoeCnqKpYOU3VtSRgKCwNPWFyc5
f8JuQmrS/V42Q3R7UEVbi4dVma1+0U3AlIoX3Ry4Z56uW2D35sXM+NM1GYsi0eAs2sz8E+IPV/ot
BVu859w65K6DxFjiv4UGyMu3XW83PL0V8fjEJ6hG2bfUV2pLQBnlshYoSwVdz/zQvroN5wRgUwg4
cbJ8QTIT1NvFtQ3RAhOdx5tXNVWquQTkgQQhB/8hpj6gljAMgnZZf5Fn8JO4hlY4859qq1hzRpxA
3AZFf3WwaS0NvsG3CXIQn+JvOC0v/i7+7qN5QKezhZCnWpq2ocIe9EA3dTNoQmyj0JcDZ57FfUbl
ZbK2y7fsyLPURFJaMmI2XdZtghKF/LHtQA8ZJIH0PG0znofY9NlczR7KX7CSivwoE8QbEfSWN8/a
mGKK1H3ZUg9f94Wwsfw3K/EgV/1EmFbKEJQ0gM9WE/HdsvptJ7GZn99uJvL1HVkTvpZu3q0g9IXN
ED9YIr5C9JrXczu0d+Jo0A++9KE1Osfl6jDVCP1IH8Q+7NkabktB7FkACsHqLZyJr4IdY1t5TwPp
tFWjRUZCrDGY0Hts7q/BV8N2aW8EITJPMWTKHwUR88L2inQWPOoyUu3qALcvG432oaYPCYmleoY4
kpQ1Cm4ZtsKfEY5CPVnNzyRG+HIMAfnYB4xEXwzc6Ee5h83DTYhjStK6JbrrcASqUk+B0Zzn/J1v
pV4kQQRMd1xTEAQD9KdNtDXV99Lw0Ai36sE/JVFBYWIPW9k0vogneL4kq/LmSn9getx86D5zTeTu
8pV8bVrTMch+ei9r4pWF+XBzCRv2YmCoUCGRY2yqMDY0N2XnV8V6LLJvl/6se2BRV4hhVdWfndWA
ooSqAtiDO2EPmlO5xrvKSD35EY1QwjeVfwKXSukLL2WElKRKzwgKOGnE1OazymFtoi7MCfBZMdyR
zexwrSXKIwJHHhmr4Ktp4P7plTCkeZVcg9NgopP4OiPshaDBzJ/iv34Whga6SXYeA8irhcFIgrrT
DJipfHU5Zte/Gdx6j5Y9sWFnHnxCa2SsYZDeayGLVusM6/a/UzXTHMjadCZZq0MY8a6p0F197FGl
4/MAxyFWoi8XOMTbYnbdM8vrcBOU/Vjc/MMpVKA5f3zY0yqLZqoOFO29Wv1SYFd6VRG6vHm7fKbK
/1K1fw87V+CI43H/OdTzjSDCtI10gTgcNmmUmKRcm7nGJFho6MYbwprwTCxa1rZG2Nu/g7Q53AtF
MAjk8m/oDbHr9nQR3Olq9fmcL7X7+BFllj7zuokcbV620e5hdK78y/Ni7Cc+bXSdgZCj9Xx/NAzZ
91M/01ZeW1uQcVz44eGaLRD1p4O76MmD0S4xG/OdOUSvnu0x8DriFN1XWJ2khZUzvs6+1kMKCqGS
Wr0pg0apw6LLRawJxmxKx19qeeykl7UQtp2wGvgupIZXmIu1ds65ufy9CbQNdzjsBKXe9/A6OtlA
GGHAemSboq9B5vfwJMFWoSBn1GMXF7l26OMDxJKhe+UbdbKMDIFZIk34NrAvUT0ZrevvYyvdrlwX
C5ffkkoYN5goD6fffjRIqAgi6gq+I3BGXo1XXaDucjN/tj/mEf9//xIet16937QrJJRQ+110VWkT
m8i10qEfSpDrvyNRt3PcstkEyz9KQw2s5Gbb/lMpJCnaX2FR4RI4RZui/DGedhR2ZIRCKv2Y8Ux6
tm35z6r/dsWM0TUbLOqb/xaax2nwjR7NV66We9FXErFMOlz5J9Z7+5U5y7Z9RSimrrb1wjLy+0oV
yTpo6SgaSZqq3HqraqYVzNyWMQLuyJ5xCNhnRuploOCcYy5ZV9f3cuITO23y+KvgAy42mtQ3Du56
s4hjgpEwQfkI90dP8vwgNVTx0S85ZMBEpwcr+zM8u/j0Z9EkFkO5ychV4CZGkfBCc+fq+nsbTZvB
Gyrh36lKICEXvgQDu+gwT5DI0QAKSOuJz+tbAcdkv6ws/iwvkVKwIEkzWcLATrhrtHkJ4VRcGp5G
PGYZcrR+GtL9bNX+cBGZwRvBhi4S7I3Sn7PqDK5j/bs+IJq5r2JnJeZNoxM1py96RaJq3jGhyRav
TfhIE/IoK4J7evaZYiPsxxJeyL4vktk/54sZU0mu85lp/caCsHIcnaflrZ6SB31iM3B74n+9dFrr
KjuCaD/Sv2+FzR4Islw+412jhHmucCkiFmtZSdIRwsepvRAOPIMFzVPHQWkOXgla7446WZx6lTbu
x1fvVi6e4BTGzLXcYGtmdeuCNIua5Jv37nmOATU4xER4+Cs0aCZu2AyWGolug3Qm2jT3zWMnS9e+
etv+OUoE78WIPRagW2FEI79HSfhxZTRwbCgfyansVW4P/R38yT1Umo7zX6vo8hVKPP6LhPrZGv11
u9QIiWyJ5cu1tWcXa0NYdE/78vcVuZdHyuhaGaYkbYXhZqYPhO9exYVQwy6+WytOssDgXZ1EIasm
W25WR0KzbudG19amdwhKLpbz+toyJo+uk4wvyqiu5PRd8DkRkq5UzTsKnZvKIaq6qaX7n9CcXqmF
VwResO9rHrfS7QV0u5nLRLo5pRoWO00iw8aTbeJo0T59vj5DeKTvaJHzHB2UJbAYopjqBdVlSYjJ
k2AFnZVf99aynoAbrrpOG7XKBubZGaJyhMrxXWRd/tVjLrql4ba26evKSgyb+bIRMz3gXb7onyrL
TmgVma0x3M1ECUwB+Dx9UjBxKnxhNWKqYjnU7m8AtUa+dRtf7OQoW98QFa6vRWkLdP8rHcN46yLc
Qk/s7R4o+o8RvWqFr2UI4wKREBUhD+IMrF8A4ebzXk8Kgz+SqqL8fJg4tzEibhPb8xEo1kh9WX+J
Pspyvlp6cPsKT0TreRkmpiyoxvYkGhBz9axJyh68hSE9QaRAxmAIZRiQcNaY5d8KX2P28hW3JsxP
g9b8ChYoeqqxd5HL7AnuZ491+zy+zzKt6SzB5mJp+UlNtcRcRLPMG9cm8SHkHA5m2j5jHkEfahjb
tsLEelFT4+T4c2EwedJdxrhv0rTyK1Gfm1atHkqz6rCYcPxyeVYyNcu3lEYTkxv8CyIeXT21gPAq
gZgM3hBKHfgTQrD0pi4vEBaWNCNMl1/HkcBZ6YD/HpAnM3FR6bdC+wF3paZYqhlrGPwzLvauRBqU
Zcxk0hCwe6vEkiNdTk4gK9Vc2PSn5VuzIHAiBk9r2GqDC3tlon6e7wC60B/pNhnUmF1SdHMteNzg
+jzUA4G2frCLvWw1q+ppFDJg9fsdb2ogSyAXmw6Uq/roVsCUYHEZCxrkTvLWwLXEPsWt1xdVJDXt
LVrHLp3zti+hSeN38LUhpRz8jDYzcQGJJMd32WNv28zHq2k52V7Fy2bpn9/bqPxkEZw1BVGhwxo7
6XcWdy4wUp7KTX64HUYFgUJxHsIx+yhqnTGsJbJoXOZpwl+17SvWF8p3soPQynYfG+O37qr3kHVy
kplff0OEXQeHQuOUYf6NN/ox4gIx+x9Jd7acSLIEAfSLMGMveGUpdgRIIKEXTIgW+77z9ffkXLOZ
nml1A0VVZmSEh4f7sp75tAdH2TWehoF69ye0j6ng7X6dottWog62ryQ+njVDBZdJ/akH283umsw6
ovby8VZINk/Sg3dSdI6Bx8Cow25VmUsqAR3UktELnFnblmJ2+aA4PolTxwabjPvi45Qg3RVVLzeT
B9XHqrd51vafi+aGi2OiRwppsAZnis9EX4j71V4CKivcDcC+pR/Q8B1+D194HDHjBeFSOgMncfUx
psXzL9m3xTwQ6AoRLXdVJKBeEjh2kx4qo7D7LJFLlXs5tdbxqyjJSfzK6ZuTkVJHjh0U2iL4kNF8
TsWQxAAeB3zGuGLt8XuKR9mBkk6HLTQNzJF/7ieVzPjRO3wtf0ST1Ju+Go8UzZd56S620rAvYKap
+CgJLHUfq2dyaYU48bFtHQydB14gOZGlYa3uPvz9676S+Yi2bxt5rm+/+p6/Z1bEO6lrhXn/uTVN
jGE7uvwu5vX++jYyE1OcEcB3GNRu5Pw7m+ZSxSiRwkuUbo4S72ZQvux3KigTKH/22wK9XCqXRLBF
SIx5LDTZrkzMZFs7IlD6W+ir49U3EvXXeDL09F1nQ/j7jtgJP/vupEO6qLpMKmcMZGFk4m+1sA/g
RYYCjqGVwGj5VCkcyuc/WX3uLfVOmMRK/SPJQYI7XcKmSJyqh0NncvsmT7jM1h7mnfUNzFAfaL5Y
eOWrDtW1nrAtNaN0977c9uWhuvu9MA3orT+37N8kXw/TQW7wsX69+OUZxQvAx2/KXOxncALmbtm+
jIsXNpcW6MvY+3RNSA12/eneLgGq6ILj/HcOG2y8otjKixvOZi6fr3MhpkGQmB0/c2NSGFrRMLhH
k/TZZV6/ZLure+OAbbWMT89amm438SnYafmRJL1W2/YmU9M1A9hE6dnaVbc9KmEXzSZ8DpxWAuf7
mBbrWzEqL+r5N0aruinLHySIj+vnxqQpfbt48iYLWtSJyCBj4cWNNmWHgPLXzHCu6TTadNOtPAU4
Z4x0TNphjV+1yN8JVpAHqnncpCgpSJ631Zu2gRA/sDwcbMvRmkcvc7lC2XmdJ/q3aN46E3Tt2uVM
BE5Xe/0jryz0M40AjP3te0+pfXADGTL7c37ElkaeqkItLTlUwbSC9Mau/9SlXLWDoPHvHf1KaYK4
t6kUmznheXafTd7S8aR16+yG2UHmI/EuZLk9B32US+wWWPyBGILo9Lf/O/JwBH4s6+nAI/7Tk1Qp
BD4JLa+uwqD4ZQJL7kYeX+tXs15vqXwcz+Nra1OV6FzaEtMrKnYwPQXSNZ++wc6828O/eeqHmXeZ
6Ts1tjjJSSQKa9Z5hbioy78TYpPxDXlDiI73vdQwry8rPqb7hL/aB3plmeoDSG2gsz0vMgrRQNPn
EWkk2XbBrq1d8ZME3hFOrT04PLQd1tJyKnHkVto4VrjNgPRUoXHOY5UjGGrlOHx2xZrH6UqQEsQM
YiLRO2bCfFfN32nbcDvUMJBGbHrFXzWhExb/S83iFGu92pueZOioNRmUphfjq0OO5GFNeETFIpdd
lsTmzV3/GOpQ6bifHTf+PxLMjlbSIR1QIEigo8+vshZd9+2PsdHm/qM7H1OTRLbGWBx1VrOCe5Hm
WeCMpQy/Uq5na9ElULYIeFQjodrwBggQa6h6jSrg8f/CNatPE5xaBXeHOXISQ6RNsRZFdTJjH6oS
qxHHf6E6Du6YAI4/GRVoyrnyuawkarzFSlmotdk5HGkNro6zLEdYmSq5mXrSX/HrZ8H7IC0dPP89
Ga6HsY0CRRmOW02Z9SjfXLYwD7xJaY6oLdHLo5qpcM2L5KGlsXrlUl4MnhUyYbqHm9JoH5CzgCPP
5U1qOeXftXZNVDOgNBar2bIvB2gu6GY5tREBczRjjn9eCgiHheQrUwQjZ5NpnnN3MUs570NGhJKI
YqXi9mfojOg/iju2ynKxTbEBdDMXHLjooC40nJDtapSr03UOjIA+/04fgsPbUuK+NNWvZB6F6rWy
BMbM+8eugS74RzP/b/NO9f3T1KeHI3CBYY7lqSkyLWvi57XD++2TbRjtcxrIZ8aOj9YdmTB0gxxX
FNIf8P8Ti9hcb/UvqtDDyvZfocoMVj7Jlho+Kv9NIMDXpvPPLmlZERZX4j37hxjsE4epiiRq99XZ
tK2QbP/23+8DTv7jUaTJEZG0bFDDhfc3KIfRtzu2rtNzPdT8Mn8oxbOLr2uA0Hk9lLOQc/JVbCHp
2s9DZg85eLvg7xEPbUpwCQmpejW65kYSjMUTmqdT0k3S+3jPdifDLFwmqoV2sI7TWCdkXKwf65c4
aGTlL4PcG8TRUcKPnWtOUn1ZWnIaDzi+A2OUuNNQDkuCYAyc7gZRvpaaGnUJiyaUaeD8dOkyomYK
2LalYdU/gruWyzZ2XkzCDtG93NcfMtaQeyYqj58khSgznopmGoB/ch80TR676M1tWulvmw9IKD7F
dYAn0w+Y2/IfzfdfZnzll7QMUHoeZeDYx858gOeUhu0GhHvzsZWcB2o4Zc8qAp+FP7f7wxSXUTm+
IpqW1QPdorsrf9bAbUXanmTMD7PoXWLagpxkKhMnEJ10v66g2dm+jSlEFP6wdQU0PPcWCuVIvPhL
tVF0zav8LH9WPU9TUs3PTSzZ1MmEm49tgImKSv7Brrc1iYE0NxPCUhm1x7y17R8y1SLxBZm6kcpC
Jb0Mk8tHBChdKMGZns2icS6WF7vyVoZ/M0mmIB3ePm/JUmqazJLugLJcX+5xWdF0mwdS2THRs39x
wArn9o4KI6jg3io4NSer9xtS3NrrCptqDqBOKolB6r0tcWsFaz0Z0q6c27afg4vmjJHn+yLOXBv5
XdO86FhCnWkQf+Uk72/exrkZsdTSo/YY0XWgbfjHuYrdU/D8zmsAJptkgydlrcKOcTcYJ50Qg7BB
cMmxuv1MjWWDibbEonvK6kUFm+EnhahnmVJ8ruu+yXKynWzX5HPz/2Bo6Po4ytcjw7KOSWlrwO4d
ENTfgmmolDakEMsRoxW9zO+AZPZXddmCgO58+TqOJNGPr5FPEcGEcqdlSV22+VkNAgpTKI9QktAc
bKUKvtSu5qdfqxJg/KansmZMFGiRhzgXRjiff4LSfICqJVE/j3jw1K5O8HPzrKcOFejig9xb9oSz
wdQ6KTS+X2L8euQlYV5dFuwMel/+WCK+iJoLvjkzE3C31RWoDqwqXuy9FM2u9e37vsFyyt09trKD
1+zezL1ZwOuuN3v2c2+nx3shCnYtbIGwFLGhrO63YyBTzwvwuTDWWXwLn2y6BhihfH6WE7+rmRnn
mqf5vtLQbSLwBa5KvhZMkdOo3OZlQrt7O9Qjde28dtiMscusadAGLZUzUaXfU/Vf1MqxAH+QYqRQ
pbWTq6Rrt6+i8z/4eX90wICpVKDuvd6VZx1Zdg6y3HeRIJTUL1VASEjoYf6dR5ILwbHpgo51WXw0
3nWSrNmJ0AznvG2nlzFUeuWUqRgw38kafopn2lwet7MeZ5DCaAK5h6vrj5oMC1NHRz63QsM0uBho
z9sRMXS1yxq4pKcok7E/sjGUVfWkjHd8Pksb5ZBEuJrbvl30qZRgR1aluqLFSoY1fXd5rF2NoyEE
u1BjGmprdofXOHOvzQvxmU8YjkywK0rLwMMJ/leUCeYaRwXAeJkq+2rmxwtdIfRm8PuDR2WhSH8Y
1FzKOK8PVSBOP9ELqtdnA2F6qPnvJ7XGCW5ZXz5/bq4/76fyzZtVvUliRlS2QGAVaBcXP87Ng2we
qEsLNFm/ThWmmxoKZDfRQQelm7mU0WZ62S4F9YUyM7TWT1xSNRI07z3ryVCh3TAznpTz0AYV3MoP
2urX2PGIDEwO7KZfa0zhndJxfhKQ4BXV11vjOEE8LYFAfI3t9JUFG+oGxJtELRQyWBjZeJlrTaLu
Il8/R7G7mb/McruP1e1d5LlN6g+7JVk63Bp7+kDICY4tzd+xn+Vu/RcncY02ulswhH3lWl9m4Y2n
f7t/q39kHaKZyfUzDEK8WhmKx3S63ejiGo9v5VhxH6h4laOomkrFfxtqWETg9ZvLD37wtypu6mF4
gbs0J10yrWMPXpkGEtinqoXje/JQXWQ/M7ufReLPm/tuFNm4v93L6XQ9yzZ+CXgqKfiei3g1D4v3
yb1GFU1yKVtR8u/JQBTiA7iW1soEz8iPUyoIAWdZ206N7q91Kfbt/f13m8uqVc6wu8K8upqkxtu0
GYDpjULUdnJr5BOts/NEYaKbFFUICZyAJbabbEvVrfsgns5L1O/9MEQEOacFT2pEUya0Xet4+eWR
HzzeltNiGwoOmYpK7nUajFCEVeQrFte8en5LZOOxdoVHWHxP34ZmDKu5HNo8EaNtvD+SR/rbPsHQ
z/gEvIX2Cq+HZ6zMyq+bguRh0rnRWzuxXf2vCJQH5uvb82B/HSYfVfasqUx1n43Xr06q8CYkZNTg
aHnkNibDTSIWOEx7ZfMVwOcitgkLWmz7j+W2RkjYBJMxuWuuxfyWX0YXr3h9N4NDvHf+6QFYs2zX
GOhQ6iBIL/J1AkSnZaPzgOo4mxi53qTBSuYsTUtUkBZaIIN5bHBsPTj1tFlVilpfcsiWSR3ZBUww
1BApVFVRLEj3x/K4g+sIachxlFGn/SbFEySIMx3UqivanJtK1uJCua5N8pVj0CnfUcwKQf01uj+m
HzbivLpgE8xazTMHrt5+xPjU/CclmL+ns3EuGq5HUEkdUhm4z2HvqxJdXZpb4nPkNhLxddfy0XnS
vIuhU17LYvusbjLl4rGRWsfZZWM/qfqf4436QrKfdFf/M8mlxrFP1jaXGmvcTBQ0PpJCzHHZOCc/
nhnBp3VI1LKrr0uydb3/win2Gsyl9KWXZDqS7XBV0HLfV2z6oJCBYlhbOgyvz7f8puLTqYGczPaS
t8nc1+XsBSxYgTTdl41Fqp3fVOFD901FAnvWLyI+eZmt0/UVafBc32+Li++0aBGNnrum/baIqsdr
fCsOMplKfpjK15d/Tx45o/z3PSIMFFtLworXiTWXYmf3RZ368JUfHie6cPfmadIke3EOpkNQN3XW
OiiS4HyGDJThBw8bsGio2yGG/iTbWdRgwb/5oRv0FUU1fZrMr/pX0KzuVcq3MebPQRQ9N6XNZXeo
boiqffty3uDovicFBNZpd2OuzmK5+MoULUF2nxsFTBEIc8hqmN77K4yiczWP6j0ZJHrZ1gmfLTTQ
LtQcRNdycfwslVd8WcZq+ckwSGhHB2tcmJJjfKt2Am3SI/8rgMnqgahFsyMj819WFACL9uFX5wJc
ZZORXyHzu/75vgSA8yhd29PW5V5Q/S5K+KmNDlYogqzt9KcET8eSIypRF9l9Ar7TDAQTWqUDxEsl
XlGqHexv10RRpFYG2p6Vre/nJKPOna+aqpEdOU5qCK8NYp3IF7ood8uwvCqM4FSJCbVspyVT08kg
34XnOOXBNfECxvi9/IMTUIW+tsz4iJeVMLRzbBHLVJnNP5+ooaZka151bFHZoVp8s50BOO4Q/5in
VVRKmjD9yPScDUuZxOfkn8MvKcrtyJ0Bt6rGBY71vjPYVYjVi+FDXeYLi8upqv5SAdTKtOlVmtNb
fFbmTqAuiCX2nSfdqLefHirLERw18+G0voyjttNLMqCDucv2NvrYh9JpRSZltNw370XCURVHf2rm
GHE9iThK1AoY6tXrtNA9RNVr0diisc+A4blPTkULWXR/9jOYJeix19FrHH04VF9I4Y3buHhlvxLL
6rOdy3jRKc5AfWE7Ysv1omSc28XFeuF7X11/Pgen30wjsJmSzS3nlbWFYprla/crVXncadcsGJE6
TFZ2g1RjETOzjtq2bEhQsO6CYljzAiVAYrnGT3ij4SxqsWijlDL+QPmG2sR0rALsVg4Gi3iz7MKX
H4lacTfcPWrR9ud6jdOLcPMuNLRXNf/js5Z/cOn8N1TdA7yNPRiMdlyu5bocSSWs4mGql/y2vVO3
1k4SbSpFcnKsOCrOZOulBK7P80vrIpQLoETaWyam13HmWBcxGH57JI9Vdcs8qBDLFrLdTZhXCWnQ
2+HLd7wcK8nvVbC47xbYhSE1kozHlrhYzURiEzWG4IS4aRt68QBj91mx3t2N7XQ1lPq4KXdJRs9B
T1CvfbKquIHjZE19ZkZD4RMSR+OnsyOeSuihue6lqo9hP6pYWhP0e9RoXOvU+92vIeWUgQ2Wsip0
C1ljHTw8vSJxj5kvggSJlKhboyklrpMZF9zKDQO1szLwewsI1buCnUfVhzGAdf9G6ng4yTTs7fv0
jrV0qz7lHMOMufgDAC0YeCftxY8j6cHhY2wRzXZcBjSBdaV08eal9/J7H1t51jfdrE8VZMfZl1IM
EFGvzIBKh1/unayM3blsd/7Jm6ca9SbVLXdcprEfGLqtvyIB5LyeYXd1qxZnfzCueuD16vM/y1+d
L5wuve9+aJUk6ukBT3Ut5kEx6WzZka2jsgjpKMRb8nEG6kC9QPAPlHBayvvY++5+AWaEgfND+Pgv
S2brpnagnBaS7eIHJWhkdbpSlzh4QVv9074r6P/1+5PyKFQx61IL0lanVeyFcOk7RC4B8LyWRndq
B670XlYJhdEjaPudYAC2KLpkYegGWJ4zbvOeVxEqXBbGHr19665NZ8fMch9kmLZT/b+B8ZXfk0I5
ii2SyVlOL0rslOVdh2lqfG5BBFedwiCJ89SwiKzCYp3/dD+LYd8TKBdcVzsvkFcvavDt/GDTgBpN
mzwYCW+dRBFGidnz/qtXvDcX+MKnfyq4aRglTEouSTcQZWfUU+iaTexo8jtlPsS+tIFUIZKhBINI
cEwr1OeZ99ebBGzyb9FWtxXrl1+O5iGph5rT3Bg4UdWnhnpLs8fba1eOxsVxQt/MQs12EzPRNNux
vnxROyf6QO3van50rz6d+fTQAgSvicQcWGYHKX9Dpu/v21zRhYWNDsd6Cn2gYq0U07ObhR1RtcL1
v7vF2To19Jz9I6DCMharqvtFYVklF7lTDoGBz52k6x7R1SOmm+kwoR1l/D7k56XoDqKMJTGMwh0B
AqHaO+znynL6ulTkx7Z2jjrlrbz7Us3y+SGyTlB6qrnj/OBAugDBsnEuErdOfMjmXznfqOxg8aRy
PSrlut3vkhAczG3DjfD29NC7Ljo5WLQlHJ8MoPbl5p+xnKqvlxofW4FKm2E6tDBOtv3M9Z6Dx1uy
nz2Us5FSH8lknyJofb/GZgxVQI39tDjONZj+UIZPk1Ith83yafsZ+3lbAV1cra+3+qfwOU/nBEeS
okrmYzlNLVtnCv+Fbm4WEfj7Kpy7N+00yrJCpjr387qrF2fmnrDTOh7nKazexa2emWW3jQsezLK3
nO4n5f2x5mF6nYAyqXKF6oI+WxlcrPH+GnfkDJPyhgALVCVVdr9TmOrjPH5fPH8TQLfAkiVzMx+i
5rICs9Q/rYcPj+mCKbmIJac+7oEi5DpPjF9tAdqfHhB1eLRf+1FCwxdbOXLN0tdLjXPwDdnaaRfO
Iw1Oz8LcW3JXX3T2n0JehA4/DwWQ4jw/KdtUTjkAfG+uJQ2vqk8GLq0gvHXuNt6QZl/QkwcUt8WU
3IdNfPzsM1qCHpQL6Oezi4JpPZLSpnpQWabvNe3eou6znCI/pKDeKkQlt5X1O7eZxv9XOloGOGk5
SnJLoLVj9m+EyNi+9m8fl5nJ1jT/CHIbDxhwO/dO7ab8vav8Iy0f1VO4F+0TVsGIEJTufXNP0X37
pxWBTgGk+o8/n6lv6+kRzB4Yn+/D7wNZGp61w243eVgPo1PG3Ltf+9byU6pLgaZJ9uEnyGM92pTR
0IqIHS27xpCEfKwZiAqhGtuy7WqzuN0o6YOop5j+z6/kp8AsIkxuL1/1g2El/OaOKu9lhsIwMhXX
pmluFWObBFwCWVTTLir8ONOlH6cv53LyO9EGcbbm00S86OjB/bI1FCe3vOopOirEsUECelKWB+WJ
D1CPcTs+JJvbBUU7RS7i/UjmlNHFlteb6bRdP8NhcA0N2XQnA6wpNvLdx9iWO7ZEG+HC+1xbXDB2
w6gxoQKyMqodzfAuAAJFzjCTwWWYYCxHpVae9W1udSqw7x5NWJCd/cw1i8tatCv3FwE7wwbYAxYu
Q7+bDE7Dwz+ph4U3mPx7NqlEKY00dO6BB8VrRX0A/T9zhBexFAj/QUVON9+AY+Z/TVBWfvzXcJiK
WHc59LD+tv9iIMxvtuBI0c/ijPmZauVHV45HHBvQkk7vxqNPvdvsTryNyHv0uW7hPgcxuOsAJs25
Z2Is+tx9vF8f1ecPTZZd5f4vig9jE9LmIOow8I1We50+BMYTGPARBqzvnWTViyloBoI9lPb2dXT8
RA2Zy7cJ39LlHR7eu//L1VH+eNMPOBr6a6/0ImB2qUN/ad751YNXL/RMjFHxkdY4N/97qS1DQ1qj
VJMkJbxMduGkdDrBATZfIrzAJysNP9vS8ZfYJD4kCNLgx1u+A+OaT/fSmuAKcTZdt++mSLYajGaT
bUk8foPOC/W9YfIni3SBHpmumLfH79H20rtQXy/nejy+mRkuZM1UIAfm0EgA3y7XIG1hmP12Ioon
uwD5ZbcIFnIhaGzm/TnQac+F4P0NOhlc0KsCutfacV1nBqlliCK6mkVfJsUhIVwlDq3UgAI3l43c
DQ2T0Sj2p0ls2daxj0IDGo5WbXIRl6hu+FbOpQA5D5woNnoegRttWZvhEYVO520TZ0wwUUEz9PCh
k3qa10hhiB6mJKEQ2lLFc92ogq+sbYqSrY3h1S+D+vNaYd2EqTOqn8w70psvYj0ERvBl8079+naH
DXEy4Wni/TKhgKCPCsnlUprbvwlDAW1+L2pvGyFEYsR35LWA8P3qZcTl9gk7q6EV/fy7A7C+jIOn
fl0oMOb5By/S8r8fRrovmJA34uGr9nre2ZFCW+vXZX7NqR//oFrQDXsF+JU6q2Qk74VvyMlTbSuQ
bqvESFk+PxTVfuvjJUeL8na0HiUutWSutMSV9wzhwpnydtXgaOkCs+fBOtW/hbiBB059FssM53I+
YXjheqK3ya67at9+LVYqqOdzu7AbpZUOh/4+1VwjA2ptXWvFoiqxocENVPcZYCDpqPe9NzWh5pXk
puJA7gQYPBsXUn10OhN03jK9qmeiIdxmp3HzbHigi8aLx5r6etVUUs1FUY1ewfHlXVb1FxBVsflr
UWYgf8uSPkDKYC0pl2OF0iiIzUDFq+RI3H6qrzQ9zDBPMO48pFKqfK5EtVQ590NWNF0Hk6kJzp9g
X2MX/QQrxRB70QENgRDIXozJy1k4EyPf/6nZDwuNFw6kKbovDzj6DRa/82oarUen98A9xiYIA2Lz
Vhh2yv6F1u5qbNGcd5UMgxmkh3KEKo29C0QT9F9fyy79yaC1Y3ysygE15DnaODXDREEB6RDY1DIF
btvFaaayYItRQSuuFCkVb2ub+CIzwB5DvSuU8uUMEue6X4yINp/HD8d7o0AxBK9OsOo9+un3jQ3P
psLcb7k4uByqh0LMJKFx+WOX2lu35x/ZN0i8jmGL402DnH9mun81k0z3GLKB95GVP++Dx+zgdGFP
/H3uX/sJoqDOf0zTZDW7qxoFqd67ByTRxXt0rBWVCzB5ST5ti1eLXfT0PlgZbmNW5Ub08B6oV4Zp
w1TlOZqS5+fWU7l8FHWWhS/zm/7TzDFC5zVBBNugwrNq+2YcA36m9b2uUPBdaL/29v8eBK/en8Nj
8zqQ5SofWi/fNFlavmo7xkCP8uo317rSTM/E9x+6Q07woJpvOAm1U1tKR35rGb+UCUmqAsvBk5v7
qhGdA2EHbY+cTaGx1eVwAVcSNdWzoe8FbYJdGnm8sshVc9C0UwOPMIEFgKDdh5URsSFJQb/iWHwX
U5FClGBGrF4NsGqg5kAPdGPK51fduD5Ngktt94x1Z7a04CHZJexausghfKJ8gHwMCUI9Cdn6GFYL
/znQUpugFHYr/rdLcTowy38Db+fdgs6UAaXpbW1NUCrV1KW+ZAfzSB/g3ARUCU3OI3sTlW6BEXCs
RMqrBDvidjo0rW5feAGPqAGpWI7SNZ+rwSUZ94rJsw5ehfAp+nI0JwJfvNCZk58Ww9qCFyTqzORP
4pGNN6c6dIJlrkA2WhDNMv+pwW/TZr9SumgXhWX5DnTKN64COzaiORhOeSqzK1z8MzrXckTl1bbu
oET2IeNQfm0Ftm1DBbRXDpNi0RC7N5UnajR5s3T4GX3Ing9OSC0rE8nPymt8G6/XAd69ZXrrXBOj
Me/k1z9X151a11NLe0KhQxtrChlYL+MJuBDcsRkWV9UF767JP2CDw/vhaagV1ZZQwmM8MfWTaDgb
d9eGE1gM9K3gnpeQs5T1ndO75jNdx0hLtEEk6UPNH26d6OTuVv3oDiT4A+ZJ9KAYW1LhpQAz58pq
NlE0TVEJjimVj2ZInBIvxec0O0gOmPdJKQOl1T+vbjaq2FdstzCHTDyHw9TtJgVZED8yZfRfSzyZ
/hDfASdqaB5A2ibyUnC7Wld7MHGsWGNU2KwCqHaBMcaJKkx97hSbUFupSfRvqX+X9CzOPLTV+I3U
4FMXM9GQx1tlogS6cQUIENrrXrtEtcDWUAcR6gkkPcULoEd6mT7Gxfkwgclq8tH5gR2cGqeW7VNq
lEKWzEuc+rKhCgmmTEM57J5CrGCtCbap7r513tOahIRF7Uv0s4cdnGubqDq/6GVooEIUT3Gf4LTE
KuTNJ1iIijY3id3oA8ZpcFALuid3OknCdNq4YEUq5sXnJkWBBRfnsY/zwtWqui9WlFQgUgzEDy06
qEyiLStLzKKZd7c9G/N4y8hqGWfRaMCR0DFU/S9pAOZRVAV5vsYLpNl7gFUz4/2nN7Zg1p9r/ciA
QsmWArsfRHWcFk4tsOttVdtm6hbD4dFcad3NQLhy/u3nHI8c/HM6SvEC8u1Gw0X1CdLIGF3vmpn5
/LMJyf9w5g30SKkv99Y0NDkh1O+bczjNze7vkOI+PWqey00tSDJOHf8hCdXV/CQ2E1WtyOjal4Oy
fdNRz2kfBCiAGjg1RpZ0+8qeJYc7Zis8Um0HmbwzpCDb2u7Q3wW8slzMyIkCHXlubT174RHO0pN2
avF9ftIBClNDuy+VTKbHSXBeUu6n3kUlDRXv+zpWPJqV1s7MBlmeuwlEP/3p9Of9ibnfyB9bL4fF
gYZPVU8g15LyZLN6aG52yzpHqBxl+xKf4qVmMQtW593snI23yVqyf/i6HRs3EvTLhmvThbO5LRo0
73jyIwRFi64+wnXXFLLyR/09QEws/fEFRbRs2L91/Q7BU5p9rp6bi0tNBKDh/2wctYBdhJ6Lgzjp
bu3qc51Z4+qvXmiWK5Hmpdu/XQeM8SJaEoQHoAuLioQ8Q0YhQy/s7aC/EZW95aHYXIik38YUlLVU
IqQ/ZJtbUkgt/u2f5lt+KErmh/nvjSsh/Q4Tefbmj+/CCiJOZD4lK1j2rRaIe7Ro2WSpi/FlnUwJ
pmC9MgTiZErWgH2YCfkHc8KKQ4gkZ8cGDZf1K+9LA8iloDoUm5iCWV256ZqcAf/1QoBFtryd/hjk
Fq1dopa7VhNLTbOaLWmx5vLV7LK/XMSnhMJ4EDam8jhshvJljJOjrnhWbOT/g1x2hA0CaN7s5f9l
/2giWHy28noRw89ddvJbvUQE7CyuVPUlmLMsK/pguXNSs7683jfzuI0617Ngzppo0aoV0yRy5sTp
njF5h2Ucz11I/XHfhH9lxll6pZ8z0E4wXXeorf/SrNGFBkwbpWpFUfB2tmirWQSxTrGh2OgUCJIP
F33sgEZx7L/TAKCUJGrVc+XHpzdy/z3zRXP/tuucfB0NkETv1AnV0rnFDCR2by/xEXyCQ/SP1SQe
WpiblNKg9mm706e4Vmf7d6hBVbE3QqxUBgVoQhA1s13avd0oMIR5ywkq1vvh35kcWyLefkaM+Ryp
n+hqFgWibR7D58zBzORpqvJG9f/nxDYsocblBkao7XP5L9N6TYuSr3j1u6ZBcPpkjNPKswW5j1/w
PEs3Vb1MCQ6B4y2RW0w5iMhkw7gwwTMugCY65cktxfjlrfCjii4yQcq0D71LLz3amsEyB0UG0rj1
vKYwnIBHFlVcoo13gf22L7EH9LYHDhPLSASyqbLpIs+k+cobuPpObymmrtxeV1frMnmelzvji59b
2gpxEBPRP+uFFmaxNF28a7EqawxGB0+tyqWuWVM5xITh4mwF18IM0cnAp5oS1G/8r7Hu7gBAZL6D
NCTXQtyloJdKcUyn+vyHfu0EpenzvSbmur5X2AtgGLWFsWI7HEH7ioaUOS1TqMgGnpmQYQL829GV
aTj/A4hqBsOtHCdaat3a5N9+uv30g9B/fNvX5p78TlN0W+qDmYwTtVRqzSAlLUXU5FeKd9OZEuPY
IC88laSXPo7ldWcz/R2fuuVNqdFI1Vcxt4trZY5R8W/+rzBeYN/iVN4MqaEejAqjoA6FuJz7ekpH
/+56PoFn9h2GhE8htaAwpEgloch2sVjH2mYHGIqWbZfupkr5aNj462kg4235Iyzge2t4/lL0qamV
liMvLhabIXfYlI5/JpF+JzAXhZ/qB9mnpoSWrmb7UAW/l7Vpip6nHIJJA9lIHwGJAmfbXwso5SSE
BQkQ3AMGuXKmIqeouW5Bd0Xfs37+Pg+pZBDgNIXzaEhd+yzp6qT0fUU1cltOYyz3UTmQqwbXk4fN
dlpHZMPxsyaovyw57PTOg+CsXuuHGcdkS38rQQKJoJW+TZZSLH7Kda0fZJq1E1Hbe31YWqTAsC6I
07Jtl89T3CtNX8xeAsFs/+fUTMT5YZob5dIg7Y6TBm1FSRiiLYwo+SxdCcZ44G/7smNcO6KUHp5r
a5pabzqw/8lJTNf97TC7MtqdfKdsiNrIRhDdhKfnAfUQNFq66BW9qXzot87NrdxL2UKFDs6Lt8mG
J3DR+L0p/yDMPwH//N49FP576M7o5y9LlMwtOQ8/AFKI94qk1DNe8ay51pJFbawAVCBIr3KDwMGw
K0AOxm0cCpNq4tBRVvh/UELqVxp5+9qPEASs/kNHhIKI/ha+lwbTRiDXyTec4z8SGrLcxp7q5L8P
6DP5usPujLLRXP+nX/X6UhGpWCTe6S40zGnzdSrUilEtkCBFv3Mzkanyrn4uGyoeJk3ykF8FiJpI
pTIwUEORgFu7Ca4smbzTcCmFEiiqcNEgM6MP8LFXhp1oKk+ah5mA+58eD5oJFFxx0UZDISnLjwEC
Wg0av+pN8go2ahz1KF836F6wtYS3Bn5BwTDccpapori3D8iClE17mw/ceOLxQYxtWX1I+ZqX3qs+
DTow7aCd4L3axcq+zoXlM7znvSlNsYKQAIixhBNg9Z4YGGv8hJjF+VrqA1PKiYAd0zj+BEWxOxOM
0yziG1jZ/90s7GX7Ar38yn5jQyxHbsgePc1gYMBRdr9PMOK9psDQbsy9ayIfcD/SHXtN7Apn7yD9
fe8vHMo5vLHSWuKi4AHpU558VnIz6bAkR1PKO5I5/tFugF+ia8gYAhAJqURk8srtVF9T0RMC3byC
gXJPBrATu2aeKsuFYcdIdz5X1rcxUuQ0IdxoMt/dn5tGrvijA5r8jEm6RgLlA1n/m45t20dkZsiB
6qvl37ZYyRZb288CnnjvNvYlUjPTRf/1qFYsgz5w4bTGYQPJODO75crPTEMxpeaT48oodf/X13i+
b+Zmo10W67L8vBqnTP3XMvOyJWQbBQEAH2bXM70Xdp2KIKruzy0dE1m+73gbT7LNQOX6ljrqjsC0
9XtCgpAfyFt0XjShVtiNg/sUhB610WM8j2xn/mlqKhnIXfwEqyvjjAKxRHiYmCly5PoyX4XtUz/P
RjfC0HV18hFkOr2coGx4Z4hTcrX8dK0lCdi8CU5PaLi674X2PV19HqsvRFW0P0vnPf1q7UgZfKxv
pWLtB1Jamb8v+szG/bWgtuQi/9kg/G/7yT/kqg/Z0uqDH+UAqknxqbLVH9nR/5DwG6MFI/oGbpwq
wuP8r6N6rzu77wL1Th13ix15GuM9yma14bMBenmLer7CeqpgOZvOOn+ePzNG1q5i1WqWaRNDbKGn
ByUcApgB95MiO/qIHHRpVpsJP6NpdOQ80xXxqumVB9p18PiIgLISd2zXgpGENwLRCtz7iDmGmLCo
nLGqR6KYsaLyheywiZpDG4g3EoWxyoEX858TCVyx/L/mEbjj9iVeQWKuDrW90Qw46bX57KMYAiwz
KOb3luwfT1GQTyVjnVTNGnkA32+7+FnqGDXH4ZWw/5ClYR4ONseP373BRWiQ8f42F/mMzVPYm+qH
cxt3UJpQXMIXAl1CtqxWTSxaKWoHyViKnesVFD9wto/Hm3u/Z/jt79Q3nRtlpUHqonMTWnclJE23
V/UIUbQCX4nSMlNXYFojUhNTKVSNLNLU0PkXhSeH+opDMU9VdSGNhSa7SD6nOXQVoJ/q6S3/V5Dh
mhh4HS/QZRKJ/u0/pDf1fsnXs8Qu6uq7K9ZPJoAAmB2S1MO9dHt8nRKiQdpskdoCH0pUQ2C6VpEZ
9F9dl8oUx85F5GzAKSLMmV/me7FnQJNR09gdgRdpbzx+nSlgKSkF0DSFyPKorlfNm/0tM1GtaFL6
3lEVS1UXWDTTUZ9lPk6/RFVVxnPs+wbYCHNIR3m6qW76u5oGaf2oUwV8JSCI/YZyoo3mlgJSa03q
jk2PC6l7p7dMOK8jW9dobmyI0JLGePV0M/HjkLmaxjTVnH/pSrJyKO9qj44pNlMYZD5l5RSBduSY
mLXxroniiEDbhCr/8y8MbSQShsPXP4qtIFBmQFpPDer1Qwg66JhIcTJx9PW3MWGNoeCHiyH5opl7
yKcdjQL4/4mYV19xzA6FCHKOMlPdH0JUQ8H1FjUEM6PNo6i9nWbGuC5BpSfokhaNW2LB/9BmSgR4
32KEu6hYwR6FYZ6oyylHg+h/JJ3XcuvWEkS/CFXI4ZUBzFGkGF5QogJyjsTXe+3juse+LltiADYm
9HT3AABQj/0Wsctp5wY6P8Eu1laiJ2MuCIZMq1HM45cCbnCJb8QDTbADRNxlTD08JKpIIRj8q9il
LbtrPrUFSUuohokG3AODV53wis6PYB7tifKcm5aSGcwF5w0MY8iyL40wufan5aqE+R3hFpYB4a+z
deFPu2FaGHyImcrKvhylPqKN/CXY2cQQYC7SuVjYAdRcuBJ0LIZZ84Q11ljN08gsnfv7T2x26JOj
xPl7WuMWrL1wVQyOSjB09dikIOWNWDKrvZxb/6TG6rwJJhyMmwD9VIR2akwewJIAQ0AsicpFzo2w
J8qSJYHlcxSGzd1KQXQDwgvJH5EaJZg1k7MFiDJxSjhZ/gnVQz+jnjKibWGverywPNzXcDWn4Q+i
LShdLrEtj9KRSs1nszWWXXAWMWDh+/3SW+sb/ks9bxiiDgfgWSjD5FfwNXBKmLo0+NBK5Gf13Xyr
QDzi7t35jZ5pUSDGKuxKK7M9MyFnCTqwYIAf7ChsacxWjNXoRE5ACghwQFCv4CJUZ0Bp6St98ez5
Nw/KKzAd3A7AVCCvTSet6MzHf+NnmXoTW57wwCp1r54Wz+5UQziZ95mwE1DjqUoDgGcJZ7yj3mFW
QI2D4uPGylwX32EdNQQLGy7jJfqGlx09oOofAN3FzJIPCxQ7BYY+yDfkQPRgxoNqA5CA56Bfqi9M
Cxh3g/5V9/HbzDYwBFhehPcNSyLnsjkZLh6ugQdWKbCOOPjQWK6LfdxPiUuMjlLHVfDFr8QElbaC
J5fOdAtKQHVFtMefASEOMjAexg/vtgQn4E/+MVyd4/DIvrM7grSDsBYqPlKcFemA+IYUonwiUj7O
YDAbE7JF/IX6EydKmNK0sKQ4BQvI7+q7j5at7jbfrE+nF+D5+oESAEKp4XMwYbKVv8aHfwPLhNeX
bojfQ76D6wxyC6GKqoRqCl5m86Cmk/qF1q8tbylk6+GmcHxBEnLUvU/xI6gA2goIkpA6foDhVWzb
PpF8eAz5OBSG9LiqMyuZLWGr+NIoJmFzSTjlgbc7CNFLFzAJOTdZBOJVBluOWEwFKXhF5xZYq0WY
CKAKpDNA++k31Q4a+5t/oJLhyyAI2NhPa8LZwrDpSNUFP4ZCHElJBm64BNaUjuQyYHp4BuNDDPFQ
YAL1LVHqzQWZDbbQnJOLBOsN9ajC3c87AQ7QxMZLa2kIhRr6KB2NC42WRDlCRWaI3e83fZhcokfy
QxmBNg4nvANcFVTfDwZMgBdIi96sBYGM4zJtF92noAeL4aD0whXyl4ETZ4ZtsRCbKWgQxrJVD/Uf
82r7ZO+wN4CTQ5lniLmBdQnoGSvkzPVZ7NciuyDYxkYFFILVdCsU8UDSKMB/zdzlUyrL9hoxFP+l
dSYa0ig67oAdC+PIC2rTf44TrG07Ye3CABsSqhhkNTh9INzNj4yZGUKljDvvEGLtvJrG7FoH1YvW
kfLHjJ3jRxdPFhq/dXMmRDnYJL9XlDTqvvjHVildUFJmNdDaSe99wTbJdYyuCP1hRQ85pz0wnDOF
6wi5Y3ARMPDzIKwAlMDm1rbmxqKt4lQKjiEx3mdfdzSx1aWpHagDBHtxjaWA98XH4X0NjBYoIuSz
j7YVj3f2KQqyFGcp32gURT/vk/mE2w5WWhjTOt5RzxOposUIGfER3ji1SAB5BcZGPAKkMOolKwTx
R+XUrqnj5H0Xbvh46p51ndtScLSNI3A/LmInDXNqCvojXkTRzF1FK9K8szX3VCuFtc2x4+bIU7yQ
u7EQAIcUdE8Z7RToYLFNBq7mJG6mLfgadBGBAFff4SfjlgKjvGZB6FCfm65dmpDoYQ7yiAo+GiCq
dgG9FNxjn8oJxxqcXsDdJIb5cz4aYyKYcD9Ue7QiWbd02J2L4SxibjEEiBTRfvHzRN/kN57BO+TE
oDS/v2f4k5k7LDUXZBEiCcwCsYbKulgrzHgwQ0j0iaRsfGsdijn+1IBrPkwbLCbjn3amsjVXW49z
BKSUM/a8PxEVmBdseN6OsH3RIzF0o6vCeqZHXkUNuuGD2ugahoV8ljaicWcslX5maAQgmzDRhDef
bnpzRt+EUIieB5CntQRvYGFSNLlKvkWM5XnM2ZZoA0JamCXFrAhbZGF9ZlTPAIE4JGq4ePRuKKt+
Y6ZGTPFmGN9AadtkJyDQeAaU5kC3zoUZkGjZMJyhGEaxIjgsqsFc1/Val2NTU4oKKjQnlMpTFvRK
Qo7PVkm6rPLJmSUIwgttvim+wc8/2OGBHUr+ItM44d7st7Du+e/YmtwNNC94zwAuUWRfBO9wyzUa
c9d5oGK2AbY/+FD8iT+aXbSRt7jGLERZBi2QeRltOmWrTF9N46yvmmgBPvwY3ouh2IbyrDwMT3Vb
7Aeg+nQ6zoN5u+FzRnRa9JPMXdz4ouDKcLYNzujUAvT5iTYWRusrjKxwvEISzK82GBzkaJ7tOZg3
52RP6TwhOc21U7Bnv/2nsRjW7WyYo7s+eMgNaYPxElpY+EiDzgjnCGlmvnIskQD7P1Wi4UmZrqWV
czRWJKtvHK5rVMr9FR398fAq8ZQ0qLKFH9w/F7rgh5bADQG5Ygy3zWnoQw1iiQ/tHHkWrArz4gMJ
A1Pu4EQhC5/tvWYS3kGnAL1kLeSlu7AjVWy6wUQA4iKSj9qbao9yiRqDxK3MgnuTgYDiqLhO0dmz
c5Kh/Eh/i8nmB7MOEE+87BhIHmj8iDEEX0wTbxYmI4v6lLCBuHp1r9Cfps96Fx1siNZ7mSO4t7cy
E6BHB/484ymz0HGvrWm4i0Hw2NEAJPdLDfklTP7JONYSCkdA+kZ34EwddnF27Rp3O74tYF0JXvdV
fkGUC4w5tKKWXHUAPssPeE7QTNJWsuCKVSlUyOkmQFFO82pxvTHcaNc04vELWua/Ynekd/sG5mJA
EGK5wzei9ExcMe0V68Bojf1wGlyEYxsyg4sgujGQZZRwGbfVT+5PHMpZFoP5yF2GST9gG32wySpn
YMToAjHim+4H6lHH5isMlZChDlv8KFhGcnhD/D05gFjcQTd2zRf+Tg/yNHPHHI4uOCvJjcUGOAYI
EQ9in322wwD4bJ71cwDpsZkR3/UdwP/IwmPusIOIeBaiTDnTtfMuYJgJS+VR9nDjhEMfwzuAsnqR
Y2CZXyM+xEh2H6Y9mje3Wr4P4igTnHfliEZUwSXvmaHYYwIxaV4N1b45xS8zxPATKzsZPQVrijDF
dDDy4wXXxSGlwtyWZ/lTurf6qXSmsQ+xTfpW1NkAmGP2XzpHmsKc68kQfVyxnImpCX09QKAY0/f/
TFoHJN7lFOoW9SJzPvwk0SBS9uNfQRrGnZsyUjn5/s4keN/RfQiIQXC/RhBJe0FS9t9z2nJKbBXY
014ArZnVmXXatE8+X3VweSL1iCM1gaVPU2L/emyxrdfYyHQqdHS6bE3IZ5akMnuncUS8q7XlenvG
iYAMngoxms1EtHCwL0gnZnocOODwHZ6gguGLJg18iL97v+qeeWx6+0RvEr7UJ7/G0JNmOLu/34hM
0GNtnJ/ol3EcxFMSkvKDk7o/Z8/PQyS2G+PDG/zGHKpYgsargnQfZkty9Ghug+5EvoNAze8RQ7D2
AzyAYU3y9+Mdn4tRIWDDu5p6X8CTOcugiRoWuZOwPlifDAqTO3mfxvr8mS+J+I0LVsmvOzjkIVP8
aKSFgK4G/IhBMyGqQF3ZaBfBxnyQirUjEzkA29cfGaefqEQdagks60jU55pU2zzIEGCiySKYN+d+
qxKcGvynork0+6G+Q7YA0PyEV3SNZw5iPhMnNVC8xVV6ZpMP4PA/+Qz0N0U7iCobdBMeeUPPg+G1
TdvzPtFXDBSuVPwkS36ugczLGDv8E7yIM8guJZh59V+oHSym9+0mWJBHoeQM3Np0Q9uDvAK718aF
A0HYwR1hDpRJBktBCyiigYAijBzQQlab4chthaMjbWGl9xucAtttvQWGmmBhf5a2P2x1n8qrfbBW
kX9f+9lVWhGIsJdinOlS9mG6wd6oGauC9s2dAIFQhwpv+kliZlWJ/GltKBiRXuChvW/oE1H9cTD2
sCq4qhJLWxCtQFT/Efnlh+MPhlEs8HffeBN2eMCIFJMEyIovGga2OQBhBpNThHQXwyIULOqywKCR
7VFrsWdBP/1Ek5PQigi1zleP+tD/Eu7uI+tUqd2/2VKpMgPHlpk9XFhY3Rvsxm3mWHs8ChHnh58I
xRZMdmYVWp2PeJbMxznV15M1OlQ/uEml7h+yxXCyqxc7SFIqxu8kICRlW6afuL4zwYvn+p+/GWa1
aBdm8vwVzOCdrrTTAq8XWMXStyOcq2FFs8bImHxgV2PSDjrb8aNkmwrcUFoo+NDoT+XlHxg6xCWM
vtAmLn/yOftycEuEXYUUd9F9I8XhblOQOVt1BxfC+sCLup9hHw52itcQw9/5p4yFPlNRcNLpihG+
/fTPL38Ncv3XfkU/zBdP4+ZVM2VmaDSv+YgxKwTEXpd0Dx5FK26ufEYh8RmibLwcVs6mv0buyCWZ
QzkWLrRgbGfxHiNWxeJ/bNJalvEkA39YMr0cscBIfwXZGjb/Jd6r/zZMhWemUDDvYEQyFWRcyhTJ
CZEACGgNWhpeL0+4FmCv7pLXuoN4OnTPNMw9xmHMAkp0mAPrmyYggfzOSFHGvLFeaxft4SNg/Ooe
wVXMwznf0iXbgT6gVthy8kAG/AOyyVXjglouvTWQM9R1BDxXxprU95Cbox2sVNTFVCl0NqyzYIrL
YmFy8t3ePdM1GfRYbDejS+1QzRQcMNfKvFrA1JyRjUEs4XOs8CTHapbFc3ja0YidP+G6INHi2Y4/
ofyyBJXSlytvY7MrWkf5zwdqpxtB2M0jgRYiAsrCNGTG3B9neBSX4nnid3AzYO75iW/WCQ6bjmw0
mccUSxZBek7Ea7EZo+q1p8DZu/A53Eag6S2wgv2U3HLj4Tdq8JVgRCwbEPCYXS6DS+d1GHhg6jln
g1l2sFLxivPwtvPx7vA/hd68uQQoRpMJ7tTmzNrhVot1NtoN92X/0fXPq5v3CNcF9Hh7/c/YChEr
cg9tS53hljwE0Nm/ob6waWN0n5BpH2xgYhTjcrpQgnzgikY0lNfJg0kbviOOC1Jn3N5gQiBQk5BL
Hy6DI/qj7U4RKB6jsC2Hm5X1+iw5gLRcbMzHKeS+WVVM2THCTMAZFU9YmrVLNqOvQkqw8dz+4e+G
Zb2zbky0iQf283nxrx5lxRPPqUX6ks+ANSynLhkSmNAo6Mmn5lEtJvpDha13q+FvoVW8ekDwH8ar
OgTsXrCmnjmRjLkpDvkUe527mLjbK7ij5ZfAC83Js/0UBuPoRnhiv4kEYj8qTrl7wfaBvSIiA/Yh
8RewbG7NtO+Qta8MLSgGUXSSIVCUCPoa+vj7cPfRBbIcOHhAhgRTNVF3Sy7LIdjPx4iW0oDhKCxS
6H0MZbC7h/EgRL/yWSw0irEGJs3A22aSjenHDA0Z44d6TYgZcJHDwZejiypyfSJVCGcpctKqnNO3
YSLJ3SumsMFIAmyHZI7+Ldv8MMyHM86XWE6rJ3OBLQtMaBtTf3Z0zLEf0xAoIpNE+NLwasxllqzU
mm5O7xunVWdHg7aqhNr9zTIK5mDklxrdE2FxgXRx/oPRC2Sueq3yV8nT6H8qK/UkfzoiFM2AMmgU
3iflgFgeBpD7UyyyxWdzx9/w3ALjGJQ/lKTsqAIpBBv3kU3exeaFARW4PSWh7rQL1c+/EaTKoAAz
LgWxJmIr4nm/Z4kCS4+QZgm/BexWqYrMufZjrZipAPHAGlqYV0JUeCMFL7iD8Z+n7ZgxogrTVnhk
A9Bie4J65opP4YwCirgnbINQpIsaXzmKgS1ILQqw8QEHD9Uk6CWCLMSYwC7WlvaQRhizjiNJn3YR
bMDZZt9Qq6IF76NAPdpJG1r0Yp7sWqS5qG5vrAASICCvU/A5EG8KNu2yfOl7Kll88vmWN12Mw1Pm
GAC4GPcisn81d0gXO6FmNI5AcZQR2Cj+dliM3MYf1oShuGfBxy/SSMonBIs3JKtMms7Bb39LFtZF
EtJQrCAXzJ9wWFCQkBkX2K5cDD62IhiOdAkB1WEocl0GiZJrl8HvweaEBH8uN4Ty8QH0CXMSFgjx
DRBQ0DNgxZyJ4Tx7Qrx/4G1p5MslVTCKXAAaak/E5KzcLGbBb3igCttjP+4WuDbJFvOW5qoHVBDw
5TZsI6EX5pRR+cwe0uK90jfRul1aLBAiATDMweoLmiQzbSoeiDyMeLAICCf0KTb7iDFEY7EqDSTr
Qj9QMLkE0286g+BYfiJ9I3/882uCAMuqYP/KdjT7hLlP4vrrI3ZuXwO781ghcyCDYl2bX8G+V83R
RxEgVhHB6/3NT7Cqlha5CZyi5YF/Aj6xtM64tddhw/R58d7l01+A46k1dabhOl/Q5+AdZ03C6wiI
eE5e5hEKfZ3TxkwTFV3ApL56XOJ+MtRTiZ1brHmKGGCEMEvQJU7zc3apVhGaLkdYkLVfnjWLGdB4
Qi8F+509Zu0nRQbuHYcswT4qN9xgld7AUcgG5ZrttRfcQCAgI4dBkVI6e6ARmtfCWpZ/qbCBdz7w
NYbU2IkgRsQhcUJKJ2NB2cTklqancWG8E2oIKe8lVhWEBZCVCjVqBNjOXq//FcQMOERWy1/Io1EB
gutS1mzyG6X9g5NUsD3Q3MH/FokRXOnhfwZb+Ql319mC0qh7qlJ8Rq0J29KZEMHghEy7Cf88OM+7
O/xV8RwrgLc0FONBPcO5/aCxoB5JsR/FIoA+RkxfiHjpjf6G7tRi0ouTiLAEgCIGyiv0k/B2YSNQ
sHDQCbmrP0AiJgbL4hsoYIlDxAMD1ENF1iUTEOPMGfglXqr4KsQv+i4KeB5nYYJw5t8wLR0f4KXq
maCNLNfCjRI/jwszaSakyFKNf3astFT1yzpGbOjWDlSlSP7ilwktky5fnmaDC6MW1rbD2mZU40SH
SBKUNf7gdACQytQWmJUnnzDEHxAg5IEM96CCjB+wNWk6eBR/7Tn7d6SVfSY8AfIDsFVuf7IgGWC9
bC/guP7b17jAKJZ1EdX3jP+E0BT00IDsg96dUsdmChHssJsHYRR+FsGiZY3kik4yfNlz+ww6f5Uu
S+jqZwuCp4WPNpZ9hANAGeYt2KYv4xhtMXjpKtuJOMEcAcI/cSO0Tsgk3xnOhDO0ssDN2g9ByKSq
w3aH/pG+j+A4HqUlcvYfcUoYkNPpQTxjEPGgZMy8M+eCFgrZMrg3vbvg5+v91t63QuSMuJrZ4b8T
RsP43khHSZip4j/ETJX3ZJRi72uGJj/Ed2MF72IPwEcsIhJyeSlbYTky4TMuDRORHyb+0o+39/Zg
5QL4XEF24vgdwZzDF/+O1XS++PxYcjDw53NyNyG34MdR3jRwjxUw8K5+0QQqhHPjonAt6pe8YaOi
i3ezSx+40f6avTcZ1zZcptR1jmwFAD/krOO7dVBn/Qpr5c2HDGUU8ub8Gh6xTfpN1j11hqgFAHe/
7KfzgUs8ux5k/MLFhAsRwlS5xZj0E/mKYy70PvGSKucQL/RHOLnTtZDv4EthKQMGxy57FiuCWrFC
DjMtjFaLw8A2OXMKhqK5xhLBAaEsoRgBT94LmyNWv+6pJK9igVi2SvfFkbrOxe6LpRmQPbVb9JEd
YKHP6VUWA4T4h3KuZxrl1Crd1m6Is6bzYhg8NHQ/4YaFZQr8hkDsZaCCkf8YLPF5GKIQpdlVzd9x
S/037mNCB56G2amwsxD7Ael+vzDBwwAQ6MU4InVnOjcvrnDEGB5w5NjbA8p3ZHLLqCcF6vMoYAHo
IObN2990p+zzqbFx0NPM2J4OxRIu5cB0KxQOehQxxTf9HcUFTfN4hA5gmCDbNt2XK9pi6lRCFUfv
m20FghksGLDCns/iwiS8fzBJgCfkMyvnvtjVIVYpGeSn+Fx+CgIyPAEXL7BJBrz29QVjSbwlwzMy
nbXi5OpsSq0tzLNxMzCmFCSQFiBL0KPQPUHQypbmmbhIruaE08vre4REgPUsiAUEgKhVwSEQMwuG
ODkXieMubSlaQHxMOFigAT3za00TwyE4A5xrYjHcIn5OjDNwkz3CIdiC1GS74EnF+9AejIrnKZbB
2VXYQhsUkyD7xCRICdpPDtVajTGLcJYGgQ6RM3wtSDGo6QeOF4BOxUwwJUMcxHQKTPYGB4txN3xp
OEzJelj0l/e2pjqfWGyvJRE+uqf1pVIdkACRdlVb5+1KjtjQLpol/cy6DrGhKGjmLAz80O4cHVLg
TKRpb8E+D3WW78mmYO4jJrLjFiyYYfDSPzn7giptAsq/THfxms5mI3+OECyhqPDuNOvCbKS51xBG
wGBZhIvoE85EOCn/ZhAogy0I2SDCMRGQCosozuZGLMPSP6ZcBDX1PUNxRExnSI8hhxHSFZpYGRy5
OeRF4+idWVGwB0Ei6WGrvdfxDFqpe+o5MWCKNjDn6mHLVeKK8QctDGXYQJOq3xiIEdyUI+0CIbjF
GA7zFfz0ztzaiKt+jJMdRjLcUSA6MDvwRs4AQzNDMPbgLkFos3lk+GkSAEEWKonEwDmas4wFswvs
LTZNx5BqjnPltNhlrNZaWixjQ2zGj8kuo2x0AIM+6+0LzhZS+MmLIMmhAFbZNZxvqQ05LoZQEmDL
QyCMrpiOM+m7iPEPjDri7rlooSZATIwgyUBU4L+T5bFyaV38cKDDBCkGCN6Vp0J9UlN62gHaFDGY
66A9upOerSoKQrqAfPi0+pIKZSvb3ZqaByXJByfKAuf02r9Yjufe20PUEtx17AFbe0KWlsJsD1gb
OGclwdFalulok52pDVDGdkPZUPgL+tZvCpxiOzdFo0pPzK9YGnGr4AGpurmaYdNnDqCdua0sTJ2A
pOnaPEnzo+dQPFcVZrNdsvIsLC3id7gf4mEVx87ESIepY8vlpKv1jW7Ib5ggkJIsLPg70+2CdB3J
9VW3x7mUtIeKfZYMtb2hX4UcnbH+DdRNWIXTSI7cehx3Gd2Pmr3PdW8y5E6lkxFe6/o7NXVm9nvF
ildSne074JhYttm04MyTjkm2HM1rtkZUJuPO31ay2WnBSbeajQk0342I3pBrD9yIvEDa2rCl0u+Q
cFbGt1PElwDSXB3F34HaICzUgdKc9JzG8cIzSgpTozrljrxtpYHuUqmVNc+kkClhUSftnZQlVuNB
06hJFf9Xebd/jf/edIiu4Eb63nBL1HoVpVRY0SH0LLiQlbMpLBPYyth5WrmV82ch5esqBPDA36Mq
bCaXCGY2acsCKBqPcDxltTjTKV6U2IQPLKL1NOikqXIrI6ppVYWBhVFjTfLQ8b19yyczP4YsfG2Y
suX2RA7bs9ml27DZ2iPpSQt5kh0epCaj4QriaSltTAN6hgJOB5smiDu4bvXsbY6zgeWHKbAZNrlq
5q1C4qNFHg0fSh5tuOhqD3pvGMKswuvQ5wMU9OMw9T0faQWLBmAxePakyzDp0rBDdWZhmO7aynTF
e0cZq2h6N5J+c5kqvGG+4rm5B6WnQEp5s/NjgP/5d92LHeoBZvp4KsNA8kMwhty/Oma01Ntkl0rO
XDKgFIxurwK4fXoozUEn8GdI6lul4MRptU9ZhsimobZzqIHKcpL7/a7nWW4SlKr91Yntu3hmeryA
hvCrKqVlVi+ddzYPQygh2jizG7bUZsk+sd6T5h6M1TmRWIXT+7O8BtbpsWuuAeBCTMiG90FSkcXY
3ffAdrrYKXCWGUsfEKftGGB/aGmmM42Wpmq56EzVtXQAH5td4C2tVDDre9axtYwBzcKNeFLEGUi6
rf4mUNU4JJvdzI/YcDbqyzBpH4Nn8ut1t28jads0NlMsZ6kqYbKQG6y1regQ4LClxNpLqxRkKcqw
DTwdGLD2mWso/lQ3ODp+8uor/DEqs9qHOYsyWqmkUgiWXpowByfTBWbbL2yHb61XLJuQnEXYhxdD
C3+r1Jq+C/VkN1hlp2Z4bgJGgVV9tCvGFCwRyKL0oLO0xMn6p2Vidq76EMpjPDG7TSOMMsuXR3MY
1cMsoxSNsNygL9bTWc9jWxcMQTePQoVLa/3qusM1e8gdc/Txo0shvOknw97EsWsXM5hAIbum36sg
3iomzfJ7r1IrezmlRbZ2aqCiSP9G6+Zj1xYemCPZI/5kR+zMYFrzAkHj2vqPZW7iS+wsMxhpCZNt
HQQzYT/AX2F8hxS4FE9Wc++atc3WJvuKAUkEgGl9AShr3nnwfzjUUrdDVKnjrh/+DMFKStejtrZY
E8FmCg4j/5S/P8wBXR/dTz/e+AJGzKqpfTFcc3nPW/OtpH7lpa7BOmqyAWPgcW789Sb7o3Sh34Qh
kaenUrsGPgkdWKu7psnKhNjD2C+Plp1qTh3QEBwusHgshJXm3NJZaDT2lImLDuO5976OV2X7CpiO
kkbMeaDtteqeRVdCrqruMOg3lfUbNKPcKqqbYdhkH3rQLQcuuFGu3urFULc86IZzfVv3ABsvkB99
biifRc2us5EGl0pVfkFMIObV2lcr2ul21kEFIbzZpz58mGyHSt06R+i3hejZbPR8zc+/i4/xmFuP
ABRFxq0UqNm8p/kPF51bFtnM03dJcdWxxbYuJxr8aK3HH9zyVkO5ZuM0xqsc09JV9cs7WdXVl9l+
i/RhNhTMMSNp4fakU7FXTInwZqkYHnW3yv7zfdTFG0qcuMCkFP9ZqI+bXvSJIQPxYZ3Fn7q1q7An
YGBFd22vnOInwlAqoMLB8S+BUsOv0EJl46JT/zomoUwOuQkqIVuEaCh1vJTcfUv2L08Rr1mH89E/
cSY89nkpayXf8PpBjwHFRwbk1B5T7KKiBYVAqGBMoR64EZyBzv+w+EDqh9dHlL1k4DWT1fL9HOtl
Uq1aUOnhl1MYN68MAqkZ/sbeZ20ecQJQrln/qwWPrl5E7El+Lwr/Mwq2Yf/g73GOZMHt/41HOl8n
Kx7M9tNByGZrsrhaKi6OxgwGHnmdIymoNuhk9I34hr1344KHEqzXffi+dM0uC/ZRfAj7ZWY9xpxt
vbw0RJiHXP+W8J2iHpZHSaOJnSvFrz3uakge76XpbWWVjnvROfO0WBnavvLORM0QwDc49Pkg/EpC
Z29zq1ns4224YTw2I2ktUS9Fcy6xZy9Zfo7PKDantN+nwTzGFVNj2eVLcFhV1Q2LjdzPJKj8AAU6
hyNUl7l/s/JVYO6c+BoVj0A7t/m3qp7ikM7YiGm+dRmUKDlxUNFWozhHl0TvqqnHCvqgP67JwUa+
jEybV56Y+XaIv3Tt4qnNwlGxMQiaZWXzwKfmRRRZqTLCToGd3Fi3so2/G8Kj8vXWV1nzdIpzUsJq
2uh4i5Qk9zlxbowWYXVTtSsPCwEIAE0bXR5h4h+Db74bAUDJHyIKWsVJNTcZECEsKxj65YxIKI8L
1A7i8lV7Fke9v/Q/+Opoe2i+UJY00d7Qj2qficBSZa61kdALxF8h/FtHcqapmuJJzNTQZ62PfO80
V+IzqR+NusVCF5E0MSPxWYOls4QMewF91ZlbiAlZuaMrJrl745IaR4+OFYgjIASoSsRu4VWbHDtE
qqWP5Ui/yHsNurrGXJ0npl2Fny2ddVA8zPGqROb67fwGxJgBJp/c65u0DDeJkVyH3scakyIPdZiI
bGp/IcVkfTeLYC6Kv1oFmXVmyQ85S5+OnfzELbtR3t64LQoZ+A0j41DZNVlPioyqY1Zp+DYVyd6X
fGrU4D7YCZE7Rm7RdtZOIv6GZjbPQroo+N+m936pIZrIDvk+NAELkL5ynhr1mYmmUu07/C1MTg9C
ZM9Ae9zOKtJk7P0ZgBKDN8vbBiQnYuFeZdz7BEiHrQHOGNNjGtK0qLOR0rTF6we7gzi+vLNyLWvd
V1Pai7TiMVVh1UE0rwx2cUvDRHKwFBt+lBin9xEZSYD9SvdbtkdRNRoq5eugMDxiOOWZ5DJShET/
9rYnofHUyNucGF/x0MZ0CLWUc0eVbPA9kraf5VSSI4YKNie+dQDzbNRlASAuQEXVzJ0x3DpDt7dZ
XdTgI/veWvGvFFExmXDdyx5dEt1Kqc1Li4RH16Z3/H8xp6we7Z3F9Ssx78IZnAtTS/DMTVg0Y8x4
g/eTM2VhKMkj51hr/REPNM0c+YqYDKYpIEsUSpgiNEjPEeyh6mbnZZN+1gyLbTsFmN5nIyxh/7dp
riaoWnFvUUEl+UN8J3mjM71j+FV0+qRnFBq1+yxE+pSTL3KWVESWeEDEZQit7xBgvO/hanSYj/Is
5OBtSvhDYTRXZCzUFYR3XrIXD44U9gdb+nSQm1RlsPbhEMc6NsMp7ymhbYbXWDsUpT5R8aNMztzr
CT8fktNSuZwr1jBRJSpVVklw87oB0LpYyD5h9Kc0ZA7nuOnKS8mnVmqAgPDkdBFjcdRZsH0SIp+n
rf0I9I9rK+W3rvVXkhVSQpfbCClOIXQlDENbNEdwnXjiVypYcu4w+bOEywqrToJ8lfjVXg+YXsg1
cSpgu1UQb96EH1GahG+G2B2tZIG5a+rsg3hYZt3aAywTPc2gkJvjaGkG47QNBUeJT4NCKS1ZzK6Y
VKZcZ60p4S5LpzSRnp3v4ZeHHwEh1hiGj1JV/zTqRSth3ucXM/E+JbTikoDZXQvMjIYycgl5TXlP
5ZPjhWwQqWF/MelVpWkg0byYshu8ATiiXIfJLt26N4VAPxYb07PXmVYsMaqv8+Ts1erVKJgmOynA
j/oRE2jFI+VnsKDRjclcZBJ6FcOsMpnFDzZFRONdB2cAmVCxszppOfzQzF+aTb17s6iJkhlbCjzg
Ao01TPJWa0uAOyBqJcQmzkE/bKNrlK1HJwXgvyORwC8muZ7c0lE9FDDZPZ5FXdZ2fsjkMFQ51n4K
FuJp2OQZ8qvavYNnoeINnLI4JT3LIYMxiwlNjr0KF1kLTGJCBkOkctzat4lqxdRSZyPzLJMP4rWN
yTHRvzqHfahxt7cqWA4aFvoNDxnbG8ENGg8bwrqaZaq1kPlSDY2L06TOBKlUmDd7JPld8YZpCWaq
eiaekyhtov4iU7wYXnfo6siH05hhSaWzq8iPXk5UQhoKqrkqvT+1gX5JM6QPR+bB7QOciXBVEQqX
8SoZxVLmEcjYy0FPFMLoLQACEh3bJANMyUEmjZUD+ARcjDKe5f7UQZBAA8AKAZ5W1JExLjoVHvj2
cB0zhg2xqmzUodhVBPDOZG1aNU6fSRAcAr6t/Su6x97mOc5rN2OC1DT3jINE5tRHf6H4n3luU6Uz
Q0df1lEZx9bd0Qe3AdH2BCPe++CTEkZQDFB6JNgONtnfgE4ztMpFXzCUtYf1u05ijGW6S9oipeLW
qjxPytumTqwBrATI0loxfWFd/xTmGx3BAAGIZLIA3Kw8H3u13L46Kr17q6k0PQ0SnHeKRYL9Gh17
5cO7MCvUD/0pkUBtUmT0ABBZwMa0UP2xVZypF33/qZcLvSNxRsouyJ0vS4OGk8rUrdQOXYKPhLox
DDDqwboNAV3rG7N3Vh8Aonk9S8cQHXQeIznAFsXDrEbXODvzPsf/opdfdGtvtEh6md2qctqyMNvE
/2tlR9pGCeqTxxv3dXqKiTcAMGcn1VkQgcFZf1fYRu3xsaUID1mJJskhLbI3reTf9eN3EsPBy6Bj
QApKwQfN9ysMoUcU7ZxIzPeUeGqVkGNTcXyV+loBLFDFt1bq9sa4DgYbWzuMfBgQ66N2Dy3aqGKv
OXvpfYjzQ5gfvPe+kHdqtG2btcTo1HBl9ehBFrRQm5EtW3XYdQlmhEW/9EwYaAVs1z87gTPXUDWx
UaMdv1uL5dEIUoJiZlmsRCe8kxLf9UeMnoBCVWBjoUGUJR35aPdYmaima6/+xEhwsFdpV9FHjPjG
264inbRAmrcNZcR4UshKJAElVNaqgZIe2SvpmtikedWl0ryPqPAWdedAjYzubUObzSEZ2pSHg422
TY0AYdWz3rCg1xpDaW5JbBf7y+o1vbTRsfNj47Ur/6RgtzEeEN4kf6BAOD79R9N5LUWua2H4iVxl
y0m+pXOChibfuIABBznL+enP5111bvbUzIYOtiWt9a8/7I3xvtDRasg4LJ1kZ9EjpCWxVj5LOHTB
kMndYybsUQQFeYd6+xpbr0CS8TwfEheDJ0UyFhkZ6ApJ6qvkY2uFq1oU245rGVrTLgPqSagVRIoA
zX7sxHCeKP0t998UEulCQEOrPs32ZXaWfeg0MrfTE9OMPrv4nLZ94jx5pXVwOTK6/t5KHtUIxVec
xpChiUtHM36a9q5i7+AoDcVzi3WrkRZQyjioHKjlHFSmFFvqUWeCEG7RhteHht/0juwOPau8GWBO
XNOQ3AVQreWc9sjYytMri2OIfTQLjFZ8/1yYejfE2I1o46kR0N2Q12S1uMUfEqi7rZMdJN5zMi8F
JY1QoDR4kneZWNzLbUjQyngIcJ4aOrPlNSvVrV0yHHs0Ux22SXZrXnC7Uw5DfCoVo8v3JYBZbhsk
NeS2vgYWxGwAppoao1d8P1Ht9KTWNg0a1NjSwkiCDkCr9Cd14Qs/tuF6pIqlmrVTYnSL5qFt0QO9
2np4TksGxDok/yFCpdIUz4VlIkMexCmIjM3oNEdQdtuIfy05P1VesC07+ap0e5zHfjUZ3m/ut89p
Ikj6wEJJVI9+pfeO7R7jeMHrWlGsLP2g2xlGGR4A8QzWPxXOB3J43QbNxe7a3zZ7jcQq71HTZnuj
Tu6CqVtTNAoSZQbnnAdAqu5b3Hya3V/WQoWi8B5QD6bQqpdPKUiymR3jssB2evCfEiB2wZcmDSl0
pi1643Bgq2dVLpV9a3gn12w2kpPE7BhrqYscxB12dGZNGFaL1w69fIBnXzdPuGq/TeptzikZ9a/y
oYMHnADTQ5uZx97s19l08nigLPNeJsmaPzoPhrrvUfQdm3Hc/HciJj2y4ZXs4VMJzdb681/ZDJV8
ueeNQ5D8WK1S4a6X1qwe8E0a0ePbR9WF59Fm605x4hgLbPljdDFNt29K6wf1lm0gRewLeMzZfcgc
BhJHrzgbkdph/dETZIre6T+4hI9oG/XWnvhWZnqUyzSHkbOsKavd8rhUGYIyqHDijdXvqT2WBptL
suwmTQirGX1VbI37FAFtTkw3EEzrNwAjmxhvknT8joX4mtPskJufQUSIpJZ7eoFN7Gb/ln5F+RHP
QXP0lgLJnMz3yhEJVrMgUGF8sDtaXA8k2Sl/rGY8ipL1ApoSDSDSETNwgxOYNba1g28VOneAVUaX
PlU9EtrE2vVyF+qnCUHjZFoP6Nsggj44PvJOsEfhVy9V5p6XisfDoK+zQgCfAP9BJHJpOF0tr772
jkVbbf932pv9t+m/GiTGNna/L/vg7OSw7TNIrNzTGoxfYvrVDcxunOhJJPBcKMxm/LsdzVHG3Sud
fpf6f5KTzfCbBzWE6+jJoYPRWj1+O7/ZR5OrT234cJT77tvujbfMUyNGZAauDWl9VwOuBqpgVF3F
z5OFHDQyZsiAyYSUs3Yf23QoN3TK4V1VMRQaMW5lJejBAgJlp0rLj0y796UIvvMR1x4/hJhhGi4y
Src7xGFRr6lp82ihCzwmNcrFSG5sbaz8FqwpQp4FCYUduKxgdwJ8zsidqhK5CYeRQ/OSMrGcf4T/
UlPG0eau5aBPiSee0gH1u2dgqYOtruNcmppPp0P0w9ypdC7Jsx/rZ20yjoyNU+d8ueMzD9lyrdw3
w8yYiUzvQzftA7N51Mn8XVbNqvFoE4qMag94TZIR2m6aEAU2wesTVvD6p07/HJXvJh7VgrY49nsy
3Ym+DLPdslXG1n0KF2MBpTLONasodoHnrDLlP7qx/i21c7NpwyXCIJGIv8ZhBj8n+7I24aJ38b5p
Irheo4FSBBmGUjz5Qp10zgjC9ouNO7znCkKUG8yvQsw/ha1jtmTzZBhC3ZV2jKAcIrCVvLSkjur7
JKCAkQ0xKsVbNCu1MlIPFkxC2rJLTLRYJwPJH2l/VkxzEhE/69g6dFaJd09EgjtyE8P7p8w0XWRS
xSSwO874pKaW22BKdsLOnud4eHHDMt12eXqzPe8WxtHZKqf7uNdIqxqouqWVEp2EGYFuPj0/rddV
hoGaABd0knyth2HrxgSHD276USaXuffx7e7NW23Z9ar1q8UX2879bdWTUVQM7B+uZhbe4AE1Xuce
8w+QVjvR+8ggw4U5Yd+B36u4PtZD7K2asSK4YpL7Jv+0TFntPQg6msCrscIkmmHcym7m5oi8PgL1
tyLjEHaoWar45EbxzTSqcxvNECNiTtA6m7ZTYsMcIOSoTYtuy3zh0ARes6uS/toXtryb+uCxL0ha
yzTqgRp9iR4LajdAnLEvTpE1m7fAaT+1O52SoH2KbDlsKaIenKI9h6kxr4mNjQrjVxjG8/yeyoNk
RsYfRXu0GI0h0TdukzryL+b//8tfS/oT/qlqj5k8LH/BJSAoUrjxDqvUjeCDB3j6iqOVu+7RtXpx
88MMAL/q7st0GZL2tOtN+zPmdF5mAVXYSIjjTPMuxLW2PJvuSaXMi6OKsspuXCpn4A+n8p6o4pxV
jt7Om3dRX+5mXXvECLnj3YgySzhfoYDS26XvSIQSrNqy4sWABxsDAcp9YRFcS5pdOZrroeKt8uEw
MHd0oZ+UJnRIibdDQmM/TluZZRc3xNFicrdqmKa73g2dVVNBUxuCawd9r86xGPZYFMXwFqcKS50Q
iWQMjJRQThamcYls8TyEOBXYdfHHxr71bTr5oIbspWlMSvVFm9Mp78mIgvtKZLy5+5xX07Mcy3Ft
SSQVtcCQIKHvLH+HBsjQjJ299ILLoLEOqULt0KMiE4WyyCb94BNKyGsIIGRa2NysjtWMG/NgZofK
Da+TMA9WRT1UjfV96cwaa90YKqq3chJ60ZIR4rKR2P1rlQnGTw7e07QrWpm/fWZugpxqslPs3BWV
4VR/DMb4kQX1j2Fj3jXjM11Ql5ea19flp1fqS1JPJXK78t/QJptyxrgigLRpoG92OWHTjE1oZjwV
umLtSXl16vwzy6AJ6ncjsO7nFPfCEWZYxVy+q9pzYBbPsaPw49TrAOOsii/awWvN84Mh4MvbuLV5
8HeTKmCwRuhA5u8dlbhrL62uuupPnuedjdFaFVA5WmvrJPo09RwxTSrxZmyYYMTvojR/zelzqpB3
DMydjX5fJyzccKT+sLfOSM/EB1i1Q3nMpYY4YLwERXjKfAbzIZYdBbKqXBxMu9p2utw1snssBwVy
3t/8qlEH/I5tbu3YUL+5I+FsA9fYZXbrVeqrnZO33OCM6mJ8wqLqcbaj27BsA32iv5yC88jwzmH1
ms42wGN0Cb2lRQeC4NEoPwr/2y3SqzPgoMxV6QPrO5zBzkfqZzNYik9/o/vsqdK9vBPmxGwyu9cJ
chsJzt4HD54xRndD0z1bjAQTNT0lHpYc3UU23i4Pza3To8z1MsSqiUWrYzlXHm+/Ivx3UjjmpWBA
6WM8e9+mJDbQ2vnpZ9q0FHIFQwMzRAlj18aDgWtlHbePPOdwdeN8B5p94KlwNOifY9MWl+lTX+ZA
ixFJnvTE+WKZ6BvfoxJbdxieDfblwJWbXKIaYjFGVvDj8a1Ds3zpgvLQJ7W5CiwA+MTEDGsqrt3A
oo6mjy5zfpbrw6l0n0M+UOlAHVb/tGUHEJ3Do5Xzro6qK7Prc1bgv2MVT/GEi19s7vA/BHr3k0cT
CZXOz60dnryg3jUJXnFVGCJCI9a3pQOMMgGMwRWQVX42sZLVAXmSqnq0sYUs8vKoZuYXvn5MK+cv
hIUmFH7lOnMfcxOqj3ATm7IqPDv29Ozi9mqBT0FIq0LzWSaj2lXqUzQhnVtmwbQgkGfy4WB0xoP0
u4NUCUVogzaNZZs3POHL76bNcJC29YDz4+iW723dfM8DApsgZZTQxuNJ8WjKoMfHT75rGeybSkCC
SOx3HRrPWkHkYo8pUqwyZfTQgHEos1pXcbAJ6+AxKodPOwiefQdficiRVzHjTGNY7HrpSxTO98uT
7DTMBy3jLhw9zL7ZJbJ0QdgCDG3HfZ+31t04yl/VVXBUKpcHkP3Z3XQyeXAq/77MopfYoOTvpuXi
FrA9i/JjzPzvrB6PCTdXdtzQaviT3smWiP8z09sUTn4xYB9Gboxwl25MOlvX+Q5iuhb325Al2ssY
MZmQt9RfNjPwOcNrVxFXo2xcsarV9BFksG5zKOWAg0+YyjAnWEZF6Qdn2tGysOAP6HVhKZVkWs+X
pAkeurDEdm0jRfk4tND/3IE+papuSd+++KPA+Ku3j21AYgEJ2IkBUBnW9bjqexuMEDDew6XE7z8J
2uhrBNO458s/38Z/B9TeD2j7YZ1oC2DEqJmGyIY0ANO+T7zlAVQk7RZA0EKTTeWcLUrJPgmw2cuC
FwfqNQXtZi44CYwZ8icLLjPrD255vyoT9Qpc8tnZ5qFxYMlbzla4C3mgf1ARoFM0ngy/f80nCgX2
IE9UZ7BMF66YKZIHGai3KephepH05huXseWIi5x+HxcR/i+TuCrOqiS1NlMYEHYw4FfSWHivQqIX
jkNKh8Jhpv7M3fptSOprM8H7iYwa80ss8DiqirvKK3aDP2yLIIQZ6W3oe3FWotFsspJ+ZhMpnFFK
OMwWa3aMOZDGv5oNtIh/ahHc3Hr6CloL0ob1TNY2VEF7l8t6EcIC/k/GiClS7r/ZAQBhoZLffjIf
RGeRa4hlUb8JhWa9RfTXHNzs0HCn+6l8rhgghJ1ARd9ORL+OBw1NTRY4ymnHvcJTFMxY5k49KPyk
laKLJaNPMAczO2a7RBkwFHpSFszfFt/DPrk4tbceeyOkKJJP9TgjkVYrNaJs0YUD7hf8Vg0DvxnC
CX7FWrpfc9xCdXRRG0S0oAM3NYZPNQTx54D1UzXhqFj6TBUSRu+k+8i2ewVHK5gP31TEgC2IxJej
HTiRSOTq+F4wrrwrciFwyt/49tTtevh/ihFpP83XKIJR/t8HN6v7oKyB6eAVkrqU5giPJ5K1PW/f
m7/wTibFQNMQMDNqxC+WTgjzoOpKWF99Xa+N0nprtDzP2twZOTTNxllbid61ttoZVUpeiDvuJ0+s
KiHee+3f3Lmh+XKpImnbouLdNiwIo0z09Gzv2kAc7OBpiJnoi3U0JjcvDR7DEB5pywcY8DMIFD7m
GdZYjvgr2o8BqwNmO/sUoygOJArq4dDE6Z875x+J6eDgjm7d/Tcb1ja3p++gkU/l0P3QBawsFB1Z
xDKKPcClWt5Gq7tOCoZzmHe/JbcwN7KdHYh/UcqspEQCCknxpwzG1zjA5bEK91kKirtIO2cqb5Vk
uKn0x3oy15nl0ahah6CON00HVknnA8kq/Z5NPDH1OWv8Yyk87D/mH6YaL2FNGZFp6H5mDPkKQnfb
oMUgOpTebiUUw6u8kn9jiwkMjx+N9Jp28dx37kegWBKhjfj85AnKnRJ7CArP2aQupqsmR1lsDLWg
x2G5H+HKdQuWkt6iEHSlTXhyHBA42tD2Q9qXPs7WwnNXuUd0EJljnPU4jdTsgAnYw0yhs3BD5W9H
D50SumExYezi+8EoD0EZ4hMHE83qP+DzwKbpJKMt4xg+Rik3WyJKFCVfivl5hRejvcC50arF2RGX
veUFfWC4jo3RzvAZgpvf9jXBF1/wmKLiH9OtXdqC6vI/yhJ3VlGAEAOl5L+1jFaqJgsGn7QUMjrF
bGjhTYsNrvGYWvPaSvV65j4xHcSvlhx56Ae27+AgS1b3bK3m5t1J91UndidWFt4ECSJ8/A1TtH2A
qtakQM+6zdClh0D8YQpvM4ft2hfeMBr4eb5KwIYtB7yyrfaJquTei/QpKpaTo8PcCf4kVcKUU7C/
VyaK+PJHyzdlNSvobA8TZFUDEWXDHD2FjamZtxr5RyYfgvFK636n+EVKVHBF5y56s4H3DQztU7GM
ysdtnid3Zc1E5OxFQIZ8e63/5pTT8TdqvtsAyQCiTd0KktYQAZCybvFjnKVe+dvE6CQhGSaUiDVn
cgj+tlx2AUcLPGfNcTsAyyVLXjIvtNyVjtq8gAtf9vDi0C2VvH3N4VMh/jTgEM6zcQE6j+bL4L7H
krlLwUgBM4gOl+1KtBuZDgyyzZWtxGG5MxQNqHliB+1U+xvxMRUy5CLX68rSgJCIvGn5plzfKARD
RZEZNN0tzsf9kBDJxcECYiw7e5M+21GwweoZxCHQ+iFz522pielYntw0wR4G9g4zidBlODHNxT55
5c6sx2rCErAbMalAfLSs2LprbmIZV7h5yA30KETbAc9cxIod8VAehLLKYHraq7eWFg3DjBLdK/lL
RWGjcRSEpYu8uOWaqQ8mXkH8AiB8MBx/V/NDpW88N3V6GS2+bPtqJ90xmjGhq8L3qjBPLgIO38H0
w55Qc9IZ+T78qqo1X5v4KYuyI5P1+xDLdy/od2E0fNZS7Q1urKeD79Htn1yr26UzdZzK+42lPwo8
ndq4OTh0DE3p/AFp7vJiFw7RkXo0qsHiDNNhxSnrrRDuoXPNW7R0ZWN0kzSJA9Ybkw8Qw+Kv43lb
K+q3cgTXhD8F9eSxQRpAXhNb6zDKN0st3LjuSyx5f5h3Olb56hhquFu2dIuRdCuIniIr3NzNgXNu
C4FucDbxy0GL3VEo4XJVpdexIdvOFugXQxQPdnDMlDqJkoAaHxAhyLMf8higOrOPT8Ul6Xmqc8T5
S5hT8TwU3tPyIrPNdSwotPHUGfg8y5FnUrYHNmFsRccUAdCElFnU5wrP08mM71XdHr1xplDDGsUw
7VWFLZQrsu+wS/YZ2EBZFoQOmcGh0zBN4gqeE0qCBlKpHybJf19l4ootlAXHu9ZjdezIgKocHe37
9yBmKL1cKaqdn7pobkOIFJtPMDmo64v0A/+12GcSFUKOifCsyy30ypF50/58a6tHOePjHsz442i2
FmXkW9lPJ7bacOEaAk7uR6t/cQQ7FLeh7JKTXdfbSsKWjhsDOg7Ho9FZ5zkrH3LhbkNsFXMgChlo
dBwNJHS33mAGVvqt2C04aWX2V4MrID0NW2qgy0uGnY45D32HCR0epf58X7cDt8jF/43KNvfL+yzP
brjciib91nWysZAXhknz3mLrbbX4hed2eG8Aqc8xMb3KV+audNwVVWQjC0LLK5pGN21eR0Z6VbQb
y/kAhEaK3lx/AMtcLM0uNIgHi45lKekLn3kZT3lcmR/s+CaxGjYUmmKe77Rrv9VW+TgBIgTFRzSS
khRia550X3EoruWIzCtjoBXK/IxQTKvXqDylGUm4SXYvYkBupKGgtM9wkF4r+9cfuqM99NYqVlC5
QZWzfLovoRoL9hPdgXhFsn3OebdQoGPNeWbqDr++oMPpNsW4sXV/kzk/M20C38rdnd/T/WeTtXpP
g/xt0LibWq3/0MchSqlb02YfIo4x5LTYX/uXBt3qMLUvXdfTIxETv6yHRZsSYHdFso/KqpOf669k
wLvCNJ/1gIzRAteTtEF1VPcw5fs1NzgLmme3p/LrcokhGf2+I/CIipurl7JI2tksVjnwgY/3o8H4
f9XZEcY7Vg9WB5+yUty4qecxiIf6ktF9zwl9zOBuEsB8r6++mmKZAvVAhGVSvSxGO1DigQmcS8Lo
fZ7d/YD1c9B2DCBn1Dm9l31PWXxNYx97Ewj47Knm78LDcI6Z0cMrjDhndMTIhT6vcRhoiWx6FVDn
W/8lFiUhOwrLQCxJRR/8uAp6oZ6rt2BiY6/ng6g4OHJXfBRZi5J8BtEMjQlvIUoCfC9l+2By0pRp
zBgTfQDoZGRFx2rhirdY0aX2Y1AgRCywY+nyB9MI71sTHzHUSbhIxpzR+YAfYJIdwyY/ZX3l3Uni
A8em2CifpZ1DHqIJyFaSALfOZBTmJIzE34OeucecoCIfC2RODbzzIBsOSveH1P4nqhl8eEbW7PYI
h6x2MyjJsRQJECNPXzRcesm2n4wFlQRmgplLg9ZJ+VFWkMVYRkyF9o1BoTCpqkfjG/xlATb9bcVd
c0lqmvCHGvGt5ZxREruu1tzXMvgKtLt3ITuCGpImHrwwg8VJabKvPPZ/Q10tCTEcjUmN249toU/z
Ru4BorQif8gmaHIBCkMZEAZlPS01ZFHIfWtLiEFi57oOpZWDB0jo37cNJEEl85tpD84yTfxTEQwC
HwkjhViSJfCl1Eu/7XVYwt9fYMFm37YVsd5AEndTALMNv1S3/gxgX3pMEScjei+t+NJ39Udvvqai
t1e+F/z584gqCJaJHDcyxpIujiemFc61MXahFV4au8bwmAq6Wm6mekScF5X6ntaOJwDrz7BDWqXL
7yz87Jwl+aIXr5DpnprK5z3LJWVMf8SifkyTYofxi11177G1qMkkhaYF/7UwwTRaVmvBMZcE0FpL
7Jo4ncZMPjUeWkJpP0f9tCNkO2idy+T1f6MAuJ4xDVu2dKt/bDiU8yzCIczcdVTVox+Q3htBXYND
4HfrhNY99NNXMWG7I2iHu1ifggp76FkfJnMzkj8R8yzFRffnZJoENFQUuXOMOKdaVMElPZQa44uj
LDYTqmwv+dfTzMzwZHXnHWKqab9Jn2rwNRAnYsasYh1QS6aHXoTXIh73mTMzywr+WmZZLYxfi2rT
MzvUE6AccV1/OEa6Vg0QuF9T8Ofq4mhIiGbdlJjIOw+gKqwOQ2OeDAY1V9Oqd9032Tr/JsgWk40l
pAtxgDMbScies/axhPpiR9ho+fI+N8S6mIoXHVhPnZx/Sm28eHiLosHQdvaZhPOlLnh+sZQ26PaV
JO22kuvlWix/9sZ0lmUPdY/0W/9ryPHoYcnmaAT9zLvF2F6EfvjrTh6O/9l1GZfCjnrtFT52RrL1
ih9Os00et2ujQEr5k5bNMbQxqQdlLdroNs7vMda+3UjGDcqiCOe1unhWEA29kLGgneNWpIfNyJFb
was02mgH2I21Sk0eEsxBCLlFlz30tK1TgwdDYu+81H23LA2ila2HHqNMGTYnHzOWfipWCQeApaPv
iMK1IFRcex9C+Hj7VSdVY3Kn3lMDI5vI31lOv2GmylBp3DueQ7oo3ihJDBgr96WhT/nU/OWszUTK
9VTYm9xQl0l5j/CEn2x33mUo+Qw445JqaET6rWlvq94EQh0JqZEOx4iHN6fZXes+YEiYPxQs6aLJ
t/A3cTTyjfvJv3lxRs+XSzQGaK+LcI/W0QucJaQHuId5/taarGfvxQnUr1Qw/AtWm2mSNMgX5Gqa
M+x56Re3oaWO61A/W2+qsl/GTEGptqzr1EOcEQ8MNw6WdM6+Y89QkMaN45SX2DhmJUN/xxHwZNmx
TQ5MCM+bClJiYr6oLHzvJSRUpYgXxnJA5dWWUcxdbRv3jKu3lokyMyy+grF8Hg1ChObwGSr0oQ8R
Sqr4TeeSVLLqAyLzVUoELaiqEEr6rX9ybNxkkDWHXXXsbWa/nds91D0B1CHe3H2/eIzAyy19MvBg
WBlkVXE2pejpO6v7aQnswlFb10BiFng+Zt08ur/V0N2UqraxB/MzwR7cDJtuLRm9qJhMpADxJB3w
oJATiPk6jt6G6VsE29FfuznDS9+8hEN/G/hqbdBtRVX+C3N7YwKqciJJvOKTUWAjgk9kzfS65HRe
VnxdOd8x5BCFI4bpJLehdr7dGj5bOCwppdNIp9jQXPoarMvQyZsv8QqjoBpZVi1HUkSRiZjyUrJj
mrm+WKgtx7ldQRqLil0Jb7BJzhkbeVCnT04UPHpx9WtVzp0IyutiTje3n5FHwTJMdP2klykDtWoQ
gbb3md4xzH0zxxFFAnIfyO9kX7IKjobuAnji8sRfVkG9aLJ18FKVlFV0q2GiQGQg9EQUPwwmwu1k
2zvZVNuxDndtJg5CjodS41lIs+e27WEqIpjRRcnEW9zNVKVzIPadEW4jyzj6kpRnO+VQJ3L6L/SH
9RywuHhZa8Rsc/AY/Hg0BH3lHqbgJh/L7LZU5Zw7+Hal4lA49kPjCwI9AFVs5ycaAqhPNbtRex4D
dW4mFNMQb/Pmz2BnmYHn/U7CHxwPPoKahW9WhvvJ/Pp3Scr4ybYnihMd/Wl842oEMi1Kc+MppL5l
vIoKSalrNbt/WdgcG4SAQMpMwQdqtZjA1hqBHWt/NIkYlBVJF2l7cazgOg2vtq+fSgYGJZpsHQwc
/TkeRgn1RjGOSBM6e7cgs73/mTTyvmHfDTJ7b0HWXKGwS3x/NdY2BpHp11TAP2KT7eGol1rhqWsG
u0bgntPNG0iomxloDboYOOmCLmZW+ewrfPN9/8qTdob5fJ7rbCkaTqM/7hw2rzzGL1tal3GA4NXo
isPnLwIuwFx52aU9GOQt2GuoilVLa68MauCZsoGiwIj/oSnroHKQVmCxP+DTHtfuE+ZNqM+6HPkb
oLei0kiC/ABYDa+eJyqBR+G/ygqKXka+Rf+sU2frMOsN/INyZqwxw2dD2F9Og/DGKNdhprcOTlxe
Ea+KIno3rRc7Sl+doPuxIsy6/H+eU+A64c3Nepbha6QJobKCYlfbkgaEaUfmonsvTMBacLVDWQGA
dOlpyABHEu/E3ruaaFG2fTnrtYu+uEsKHC9keSwlr1AWOI+aJqRUYKu6ndmofEHfGK9R4IczCyUy
TtoC3/Ykwjs9/OuaOSD5z3ybmvwv9sgRm433NimAxuec54wkJN2MaxtOD3tSYqCs9L509EF+YBIv
DsB30vLea3KxXROrqc5tMVmOYffY1cGP01eSbMIWIW7rAU0BljQD+XgKYUk5OjAnGJQkc3IZTH0L
nTRa9zimSKJ8KnR+vjWDyyYeD4eLBbOPzihpMQRyO7wAS6BkOzRujHY3nsZ/2CdvTDfAR+O4SA6+
PGldI2XdGVH/OYdqVSXNCp3U1HkkLXiPQwDpSnJCGkhv10UdbCZ0oEWvng3b+OCo3MxqyNdQWBjS
eu1jrjyBqvXo+81jGWOXluAo6NlfFofnGDjDXZg8jEhRlnnfNlb41Gi5cy0m4KVJXBY0aCMeGNv3
mAdkOYaZZYungX3nNMVnHYXXwPbRUn/TxXFWRdelQqxa+d30H5XbYQNPZkzuQHNauHW4EKAuLcmb
wwi6aFdjODLRJmToRyicLEt4BP2WBYDTJF1REBJ/E8T43iRU43b74Fpb5X5ONLoaMwl6/Lu2/AoQ
qTgB+pUA4zSUCt+sOVDwSW6diQFY2a6akoGt89ajaOUGlcFzrUcUyveTG23BTPglr2w3GWZchfPG
VdMxPnKA6VW/x8d78LGG7/HqP1np1RvPAJx3cuAUMr+ZPBNkFebzVkN+zv1jm+w71IUDx5aDZsG5
Q7noLN5E187eJyPHAkMu42eyvipcBxjQcq6bT5kCLYKjhXjPvSQhySRvcbSnSp7YdnEIgeJK/8cu
5ePANdBjhR+UtkQ5mQiZWdLjM5dsWMx49tZvGW2GW6so11aM24yPxXI7ePRhUciTfsjp6uTZ40z0
4C5/Ff1GJkgRP6ziyycez39OX4x4X6gTuHxL7gq09DX2SOEnbrtYq7p4ywLaD1tUK5iNEYDhIF1B
dKS23VuP+xjWPDy4BNzEhAxvq3fT3c0ZPfmdmQI5+Rvf/IXtJLqrWKzY0Cz8s3reqXwqAWRkgdnF
2r1W/pl7ZfLl4/AJMwtauKjZGd7VGHejxUQEYzt8XYYPaoDgHxQLQTFm+kftXvBFd/UEdnG254oI
q3zlYiAPvvQofDyaVzaJAikyhLv0uW1RabHzG5usPWLP4SNeBy2MzyUJHMa6f0mHQ52fGxVteEIq
DOYHGtrfDjMg+U4Px/5iPCc4+bPzQAZ1b2y53UQC5D0eDnHWbS0qxG8clLSJzAntCExPoKpj5l6b
Xz89SQJm6/PoQH9Ek/pF15rZt7Tjwce0fN+8lGJfhLz9BrciAyuwbYwRI64lJFmnWNPB6sOFv4Kr
0m/aBRCUpKvcjjY/j2tg8IHbrEweB6469Onv/FY+BL8GuraXMIe7tJ2+edAiSU+4Ed0rjA9cQUkz
6Jx9TjpNBuJ7cnHimbaQA4rH7g2iMMRi9d49O9XD4jJR/eN25s0tkxtm58uLkXjZPXrqYlY7XHeR
PDXNmZgMXPp5H1AqISgU3vT8FA8P9fjadVe7e/AU/EKsyw0ocMjFH0f3LRdMD/5H0nk1t6peYfgX
MUMVcCtAqKAuWbZvGG8Xeu/8+jyczGSSSbKPt4zgY623Fl4d7ie+ZSgXFcnvBrlL8w+zW6xV6zn8
LaY3PKWifDP+ZfJTTzD8O5Hxna7s1Ymm5+lKUtWU7/rxyA3QVfvsPP1ru6OOhURFN8aYwOi1ri4g
sxhQeAEFxF8TDPiDC5ixEVBgajacqwOpGg2tB5akb41rLwVoyCC8AOsIBCSaxdfpnQBMfiZk8SLJ
8A9ot/Gnx7rVCOSHWDx5YD1huye3ZuVfhOJKpvmAQRc7iJ7dAgPv1SmkdiEC9lZ3aX7jMZgr/AY8
6aJ29jnlxvIprS7y+FtDXg+8LJlxMbmI6wRxLMndR91wGF46MN5D+YkUEW7C5W5FSwgo0uFT+ZIn
R/yMB9jWAyoRLd/AoOQ/846oJ3rW8Ebkdo8JkF4ktDqz4pAORNWD5t8UzGZ7ji3sDVJywLVbRic7
TFBK7PIYxkzmUr6kzENSpxVPci99m1gudXTob4g1eYPNixulgSk0Zd51qG4Bw2J7EtgfryPW75iN
bQvtyiWnsYQXJdV53N9t5FbsxvWRYAmU0nHoVpB7LYjDUj6G4E69lt3OHF2xgEJwwwEbOxDflTic
PnHoYSGC/yfbtpeWG/Ff33AvEziYW5VhY2MV7tS0kAHIxGJ+LbjzDTyEQAWEeekJ9N8v93BinBZ8
sEQ/ZsW24BYhNrmiUvZ7qimDAIJGPJz9oPe3htJKCbSbknlLQiWtjwQYyAhm218xPPP/k5Xjk5hC
K3vrigDljKYzn4vwt7lGP0dsF09/sgbDbq8a4VnVkZ7x4jVoLu+nCOya7zXC5+DgA0OJsdTZV8uG
g1AEN/V0U1GNdG7xRmOOeplMmp5sE1vRih05NknrK8tnEWMxf0mIJfZBew8o8SY2Dz0ZZRTFr4QG
mCwn3sbjha/dIBzeHg4x2TqSY6qkjRzmX2LwonLPi4iSTCBJOjOJ/1upZyH89jnMS8IXZNGBLySL
jW8RGyQ2ZSwDGlJVvOprqijH3sYNQ6+mK+zmZEmcJAGLJHwSuFGNrNzwMfv7WNhX1JxWaDf+munG
r8Klj/hTimIjpJxTcq5+2DHHB9ZP3FHDl0z9RbpvVS9tmf17Qn5p6dsMt15ziFdeEixN6UXvCHbH
ZmKI2TPPVm98s7wtcEBjua0xQTYbjD3aWzA8gQeQHqCAGYd9nmOhxIVEZ5gd7gCTiHNUkN8qnAJ8
mSFxyEaLrodiQ/FJnQt3iv5x/6OQqyG7iFfLhsMOPpCL2G2U4JautlCftHZExR44uq3W7Lwn9V1k
gJGfaNPcUduVPxHPLLwpfe+wVjoXbk06EQkYRngmck8PW2p83PlM9Lx2BnjsJRuRC98crxhEsCiN
Zjz5fUcZTAd4s7SA0YTNG2cqtzxd5Kkb1zl0TOJNfKcgKdWZ8pOIPc6OccPsKMTgz2Y07i39ZjZR
V5S77eNoG2DFZQB25o35HkcOWmo6v75puwEtaykeIY0vsacXR0hiXigln+cTBGHkUAIhfq3cYEBI
7KqkimvLm7gJ+O0An+5zfV1RHk5jy1b4MSze3CSqmTuO4pWLCElEIXtdkrImyHZUBMiC+fy0iLV0
t/XLTQauOsP4BS6HKK+cpWZL/1Qlpzk0W55x+uUkt/4QyEfpLXkfM/KHB64Wj1xGypXTBlvTU1O3
W+3B68h1zA3UfdDnPJKEyj5RbZdHjuwaXNM22SIJ51obN2p8JG4LAg+ZFSP0Rvj7eJXTE0hUJcGQ
JNWLe0zbVDZQMYOJxSYzW/HghlIPNEeGxLmhbaAn2txkwY5uL0dB9XqfsLh7V06jzMvOd04HBcGS
uF0QfFv5bgms3Ph/Urut2KYIwk5IDdvZiANXbF5UHp1KUg1/IhqiACqYWmUnSw/Cv5xOe/nIHwVD
j8WX0d3466qroK7WUDx8NWF5JUaCzL2CxGo6ERakzm8NZjmymiHlU+xpEn4ELfo3iW6V3HsuufAd
CPw12p4OctBo2JB29dSN3xh1HrKe1aeA5Jr2KN4HzVmLneC1+gzFi0H52V/wpqHlKu/9kilOoudF
5uEB7cdHtst8m3k4fABbo6whrINIZ1IKzR+SOsWTviajFbyqxaRFX64rhQ7ICYCMT2+8jboJGUAR
X6E7in+mdFD9j1gjJmvT1aThIvg7j6f2SOQdaV+cP+qWvRsJk3oY6cZKTyphSMRIerJ5eQ/xmMl0
Z5t7/U5RXd1bQbCOG649ad4RGXPQo0ef00a4qUTtOoqBLQUzFYXhJ5C4AbFW5yHkn4n8BGGf7tm0
iy8Ka23rJQBMpnCcxF2y0sBBKwRefy0gpNGAV1W7QHsXWsgbuVs0q49U+9cawyGVf7j/BzaAqv0K
ZdZQuN0GOwzRR8DwiTtFj6o9jebbKqYuRiVKYTv2GKBlVMSoR9l9Gk5u7QOnicxwTX+6aYfPuD/i
7llRc0IMM8h+RZKVyFuoZHftULJs5s9022SfcmhjOhUPOIyzbzo3LlRiYEF0CHqDbihd/cPXN+TH
FRNRAR4jEx8us4UO8mPnG5b03e3jBW7FHb5LiH9f+va0i3wY7kn6RIgBW7dMNXRbbv3xFsKoK8G3
hgbq+If4aeU//JMeuQzrrE/gOOgmOOD/OE9Le8JeSMt7+A3QWGDiGHZzuOMZR6w5koegHnzJoamo
28oTFlgwIdoVc2Zz28dL5DJgCjpvu1eZANkB4y4MCshR7YhbolABs2R3BRJ3HYkk6nBnbNHf58pv
LP9iXCzJqSZYb9y3w9Hn3qUWCc1ztcPnaKCF0tyh2JXsP6ztxS0uvCTwonvb2t2BP2rwScxfyugE
j0lByG/FPfruJZJhXhKJzz7z6JWIgszp3SdBhvqFQICt2rh1QP0B8xvpN2jY10H225qEPaF2pJg0
l6mk0h7hPv0tf+M95nTpLroaL28ZfaT5r2C6SgjCHD4z4s46mwNKbx7z5i1rPBI4+0vGnW4SLtof
i1/tVSkblO6xceWXG93ytTKc/l8/oXmy5Ad0peZIzaG40q6ymCW81H8Eid0fMJ4Eo5uUnqFjB/hn
Avwj6YECppqFFCrVNdOjLN8zFwYyn72IE5d2TvMQHWl+83eQcQzqjB0rq+LSaCt3rUcboXphnG2K
G9IgFNIU92SQBSQ+m253G44FKauDtOkY/BOnJvuQwBlMxYrjeybJTBqiHByRlF1w+6uMl/MIT34j
bO/fyJjnSVto9HWg2UxoE6iq7rTxNZPuSPhTOwLq7IkLe4/oWqHupLNNWj6Dcs9eTKreU3fTt1o7
1OW9W4KrEBvz0mU9F8a3MglBn8/SYWQznNluKyrphw+1vJV9vc6w9rXABQEGRalbkxpQ/xoVTZ29
6n3mPXocP7MrNi+BnNGeR5KwU5F6mjggcfFiwm628WKN2vXluWcrH0WNLPsBHgN5MU1KZjfuR8UL
o5wG02yfoDQXZlRXDLVCgvGIRZ/8MwZX5ut6V5NWKMkeaXAZiYpA7OZdns4yMnhEIMUAFYHmalcu
b2NhM6pY1D0iZdatySwEr7lK8QySzjMRQEBLuil4SuStVhj7cRdXPip9t2FfYldhzEP7km7qZsdk
paFrruCJFzdC7GnGF0+AES8lfNBwYbohzisNSe3njTJ+Z+2X0cuY9E5VQNm5oK0nJEoGRKRhEEPJ
SFbxliWUL5jJtyKBgohXQgXWpn5mv6JZBkHEWK912iQGmhRh0tYyaYmQyRakL3HXtEGKn6vPvjry
Bgj83i3IhzKZOwZRXaP5VmFaepM07UlByLMqthEcSow2JReYIoR3Jn0j3o/+N4kdFz+gItHMgcow
58y1FUhfvMpkpjlNvTCw5YCwA8xV8sqBoCCmSQM1iBI9JA0wCYdYdKH1ThMPSQB9gn0kyclmPgFz
MfCBDSlDtFsh9KuBV6Xcq5jcDbCYGb98TCm0ZeJdLLBXCsO+hzkSDzmKlRdWafPR5Nulhi//ImdX
R6+QXcxwyx/FgQoUe6FFkDAaWlSpqeokJ0aua0tf2uRMO6O24KnZe1vljv+FTCH6cesD4bcg1Slj
EEp1CxSxeIv+2so25J1aEA50KqisU23O8WK1n6nOYWqFQt53e1VxI5kjX/gzwo+oXU5IRiLC8YdT
+QyflJ74kxNfNOqAg5f61mSkTh+q0jUf4CEhb91hK85eZRwTJtaS3rltpDzrYNe7wOsCZrO3/Eqb
QQVgKm86EWspmlistpsMoJyzp/Xab/0j1Tf9UdO9+rcuEV0g+rSaNx60Id+TYlD6u5CSl9WjOoRE
TCfEWm1wORJxOcCS/gV/3ODzszYuFIUyyjWa7swwI8CIbMW6R9hudTelY30bdsH7vBgpnR7fPAlc
V2rKBnRBD8JTl5GdMI7xRMR7qrwM40FYUvUSYP5KDzkhYe5meCvCoyweq/pNCVwM9ob8aAyi2jYa
UA7gmHJH/sOriY104LiYiQJew4GxQqUMwsk+1Z/UcjQcBwbjETj71leIR8Ch4sbZly7seLnMHwJ5
ViAGAXuocJjvBrnn5jqaHBLg/V/asxW63SVLYKGjngOxzUc0fZvdsW3PzBkKVb0AIMmbDOBAS91y
QZY6tjljIP5mSmA7LFAA9Oql1b1BgHVn1JTfwQwBFrNoZ6LCWsb36bBUjbEkqJ+Iv5vXsAB+FK5e
K9gL5dgsqb7FvwF31bjy8ndhSyp/u6VxGIAR3oEhhBokxkm5/WrEhxS+ke5bkElHzC65Ld2GLYa2
nSB56edSvcVIGZSSqENbohttiHDy/5CEZRqOWT8Rn9DPS3UoSsnR4pYuv0H9+R8AREpk2oKdvvN6
Lb6y6jQaxK59atJN8dlotzGbYK/Qct20nn7Oq+tioBfQWasI8/3+s2Xcj3iMG+nLj3iuAEgGqxEx
m+OKfJDjrsUHdbopuBS1CHomww+sAfBpiC7IyBZhPJroPOkGOwzKuIRqJvUSZSur10OHQOLFIVGC
TZNXJIkNKX6ofZmkB4kSFRRa1atdnPIANjoFfvK8byEg0uTfwkcwTtoif4asYLohZaICV/tMbO2m
6p2FzIjm2xUjfFwl2xLUvqn1Y84Vxc/kyt1IO42+Hio30Y4T/HMSoDzoMysxdSvni6CoA4Em7zfi
sW5QAoF6RmvMrRNvADgBuUxpY5CPNPy0qE0XhGm+FQDvBWdMV4dWjXPE1MjU2aLVZnNFOD0SUaHc
he4D7J+/VV60FflopUQzrBo4TCvOtqutggYvAL3iZU0OEdEwuMy3qBsWrswglNviikojTwEiHXz8
Reiyqk/yVxc9JoMsGKubt2IJPUS/SuPxYCTlnQkYnFozeQMJH6ZwY2qFFmDdZ7uFq5XZsTiDq3pc
p6B5WYyYl68Tjk5+VjIZTzst+25V8vW9lf5R51+EnSEqsYhnLo23XqbCQxf4WoAVx11dPrsCFE1n
lXAJpsbdyzvvBm5EsCbcA7F2IUavSPxX9KNDdSj+oXVBGSJtYtkR1LMBGiPzKN/+AD5jlBUpxSHG
P0A2ROcFtjBwteTMB9R/moImkSRkxbOGaTfzRdp8TFwN0AFBfgVaEvhmRmSy63p6BxOgQ2Eq3flj
eNWJDYZP/5kGbOrT8+KiIgrbM85JqG0zuPeDs4SRAbwRCAfOQ5ot+T38GzTDja2Q4ldRP9Xdseyv
oXpCJk+FLQse3hqtP7bHCoiIQ2ghUNHIcXASAQF9D15kJSRkrLZy6lSo7K70H4B1TzJQBWIXyRKj
86q+9/P7kpqJzesInssvSFBRDMoZhXY3kf1PCoKiXUyy2jAwcxuUzUYnPgnWbh3ceYmX1a4lnmLl
rdoT5yY8UaTvg+K9FBHNbFAv9+DcEUGXG6o6kuBIUwWJ639hdQQ80H7qYzs/MEk3E8iAPW1JFftd
fDDBjeeVXgrAVHxuvAqzaZvKh5yqCOVd5XfLMM/iSen9PXYBjMytTluPo/SvSLA4Qtthq+r0lsIO
zLPO0wKFT5kpjwihF0oa2MSr0aZmZzQNLE9VEW208glxlRN+eQuiDd2xMjWqS96OqbM1hv4GuFYT
bq1COFWYO0uIXlXuw1zbQOsYdEEancyDzPyo3jP1GX8K5Af7lEuLe5pQemtmi682IxQZkTO4VxbQ
6G8GCcXVyZYa7WrFm89QXcIlrT+BIlfttlG/lJmbSj3wX/yAQYy2AJ2H/oElvxSfjHESblYKs2Q4
/9tUXgf478xRhed0R3lTbdoAMTWvAg62pd+poNPjmDQ3kfRTWIXd/DtVxHDfRHSR1Tr/LaMDYsaZ
ffWYRnsDcp1wCBpql1u7+WgQWV0RpbbS59h9E7Xr5fqjCVyZbsrhtjLXFcpnQMENUbEimSbotdYK
l0o6ZshzTS7Ue6E4+fRgC5U5/9qlDsG4KoFD9G8uXhDLZdmrqN704lyCmeLLvaUg+vRoEBvcnFYU
Z3Nb8HwIe764iVjZG0K27MXQB5Df0MIWOILsNeMT9OaapmdV3feJ18bP8U6qg9g/DCTsBpUp8bnX
j5W416dD8aVJKAeWxmGSHXCWtl64OE7k346qFdURBQizrV+So3TrtE1gWsp7VVxK1cvr3QQ+S/Fs
4JrJpuxchj0sBEwKpOuSQD1lB549XMuirX+INEd/oWHGs0MbLXGq6+aNn0dRKwhOSs4LiwTRLTAQ
q5bUeIQnhPMQoRpgv6Ptk5OvAzFtEtaZuyERhUts/5If1xrjtiPjL5GfjRZZSrCvhb+p4scSizDf
OqbTAFbXr+YtL1nop4ZJc1ROGvd9xM+Js/roq5LLwzW1F2JweI5TEuxMqmcojilgice1zDeVTu/j
YPnUeRjoNLpf6Jm230oc95JKQwt0VITCkZbhxZEVkvooGIsig7jg/g/CWobsGmg/GH4xvr4E0Bcf
TmQG9QziczB56VFRX6H6ysEL8qpzqmVVVBRoZdpA/ntVtH7stBnINQAd/JmBPCKwI43qSw31TYyy
AZMl4WEjShSEWypjPZBsG4m7JmHpiSNEFNc8gM8NyOSHbSb7kPtIBOxn+YbWU76C2ZvMj7okgk2z
fQoM5acanSX8CTehL61g/NGoCRgyWNFrwhM8AecBYWfmXgsKVyoE4M372HzCU+WjyY1zYxwf+Ih6
+Rz487zP1gXtpRx4YTGvxfSqx9TYs3i3w+BsoQQlgthAswiCVIIC4Jo0d2XNKWoIxkanDFNJ7IjV
pDX6TYSUuiVCVTz1f2J+HjO34IxQ0NB4ov5Tfs3MT0jL22tDkUnIelp8zHCENEVItvAZIwL3m31C
E8hvgNI8fyd0J9xM4mZG9o6J7o2Ep/Jr4QixNgU7kTZx7QjqHzKSYcrHU7ruBIZWtgQ+n6xaQ0tr
6PjHzA5AT/BR/KDSKfijCgQoitLwiqJx4U2LfnIwLM69UjkE4ybpCU4+1qtDZRf5udc2XXX28V76
56p5TyqSfFH+iMRJbBog/Ty/J6Eb6o0zN98S32h3YWVbFucFchGcGuC/5ePyKk829OcVv0mCPPSc
XoR6y2VoWDHegGpo7DXka5tutKi0Wu1vxdVISOlvDbRJm3A8ZeIWGyxsKR66jiAansANVIycHCG2
qPSBVRr56gNEeGmOMOFTip8KB0nYvne53c5vuniqMCwAuvDxPtFk5D8KoseVfK1yW0o4g6zpp6WG
jJAiyPY8+NDyjH/wnziRqMzpysmvUuSuuAONDAItIhrnFZadSCckOLQSfv/ijH6PBhAub/M+KOlh
gh0lrxoU1YfHkf4i7o8OiECPOuACFPW9uB04pCOYNfXSpLPLe7iNHarch7iyMsY0BgU9Ohns9Pji
RwBHpgOjdBlEFGSx1HPk+ResqDyiUNbXoUIEdDPgakSDNt304pnzxMfMG+05PEamsBb8P5W3eSL+
4/yiwuDAQ1HNbD4wIRTfY6xFdEbjHD2CMSJwY6CV7V+JPrIvnnyyOTotM7fPVlch6duiu6Oyg/Qv
xn6yQ3i3XQX+Y1QvLMOnUviVdATx8ZuE6YETjuGYFXlgjld43gaBHBiRO+9I0g58r2IZEqFKTJTC
dgB4L2mBYhYi8xHhH2AKY2O7jn8n5StaEV6rMsPkR5gQAyAtpLNsh+JGKW5AqgLp0ao7KheKcAg6
nPfxb0rOFKs+KnLZDi90dQ3AU+YRzIFA9xH6InEkgpaCXfKeIdpAN2sX1bH5XmneCyuuhk0wv/ao
lhg5suEXHCn4p0V2+a7+EZY4b1DLrT5ZLA1EHYB1gd2RFj1tJP0NuYRPIuHCf5HOdU735Fp5S8U9
ESc2ST4KUiKU5JyNEE3ag89rumUFB4McesnqgxnUn0PKcnbqIFCWqL8VgFiFig2MiyvDj6MWadjD
rh8rWnTee5gI80SMzXEhNkd5Ez8H7ixg2X0Ld0uCZrZVGVWYLFbH9mwgGYJ+OdIp7iXaui93fbsj
0UHQt5p5XtJyHljL4g+DispqM8274K/kyD4ttszdyjw1lUXbFHU71YfyPm9IwRuCYyshcz5xF1Fx
l3VeCMr5qzLjkT2ivjqV4OeAMMH1GNl972KJ5rEW37rPaB/wce+saj026Y7acWqrWo9dct0S1Tb7
x6A4GZ8G/er0rqAKXmEZz8H42yemAlZ9IX+YPvSo4DtV2p4KUKsRDDVCOMrG7f/yKoSeGtHSAOaJ
HDss5uhRpxPVdoBvyOVolkG4zSV8MTex3zAr+4MNYww8xyib0kbZfwN45AGoAk5csLth/65eQzwa
of6vEi6syml1JPxHJk67+62zL44dJoRDyU3/s2BUo4WgBrKCgibazd4xKeFlQS2L01Dwb2/ZHz7C
CuKRTq9PZaeqrhxSHxYZdoqyp1BQk32I+GRjfz+utnjrUB59SNEFpKTYosdvB8Iu11P1mjgIWKwC
7ahXn/gzsoq9UFgbHcMdwadSd0yGGJcRQgl37I55jXyBjZyXfoPcDltIo1KUAKYq7DAHcyUJHuhD
Xi+ubB5wsFI0QZ8lG5CZewtLMAVWDmuBgcFlJ2K9CRhvxPbPfCDq59AZ0dQZbys+sMKPGvAkgRDB
/uD0Sq6cN73uyYgYtsoXLZHI+7RnFZeMLXuemn7HU89mROE8PERu1RaBAVtIzi2DDAH/ptMnp3w8
pr8zIQhgix06C6Imds1M6uGpJjw5sw0KuwQeTxDMY4K+TAts8zzI++lvSd2at6ujpNB1ZfIOTvHZ
+OhpqEe+DmpkZf5hAj8bhR9TYVFwOXOGl/qSIyfRgjW1lqJ+zfRH0m2m4i1r/wHYGfkhErfZLcr3
LemfwRtzqolBojgbRAjwCoxcTXUqNAsWEjugDcJZVqzyVIQgBHIDJbI4C/m/yGAgV17ipY7UEdaX
HSoGUuKwmczrAiDNez+28m9fIuwZSEuv92Bi6Cj+0sQjlH1QP9LuPWs2BA0F4i4FImjUPRL1oep4
N1vRyAYMuO2hq0C5S5Z1QA9hvyEFMRtOAWUxNkuYZotL03Y2/NN9u75rQGOgNl54W30gejCCPfwJ
Tut1edMd8JjC8oNt3LxGJktt8kz/ISpA7kxlyN18bg2X+hqSaSDwaT6v2DznDlsrGR5S0G9i+We4
8jUH/6hf1NIPwNmpOQ1ac9CGfTZ6+oDSblV/+BLxw15kkLpnCraWU7a1S1k1I2NjgDuseJ+gaZuj
S/VqtuH8jgh90yhbg5dQwreKGxlRL9FUhEr4qkvpH+Jt+INTzfwMqAplFsqbKvzwV58GaLhvqdhd
UU37f0BGSbQRSWmtL2L1gZRngCMHm5IP4wd5iWL+A3TXUP5BHDin+ylDhFCdzCt5sz50pr4lV8Wc
PkPhjtUwSc7BnbF/IEHG7n9lYm0X/cEW0RqjGuLg1ZUC9doe6WNcxsfIqrG7VVe/vdUJInEhtRud
OFZ3mvezAWolnXvZCsk/AkdKTjrTEx+f4vUPX7TJ+0pU9FUXeNzYSeR7BJOorvXk0f87KyhnNop8
0QnQLVD6H7DV8s0al2EAmCFx3S0xfV9UHDdXvT+lNl2mocDQQ/y7264eZuriMp2NE970zGrqixz/
VelhQGodFbcSwrX2P8jPINUv4Lyb7SLaji+Zym438zp/a4YodGsecERm1rjFtDjQokGAOi48oq1x
1PODZ/Vs1oeEu53Kg8TloXtE3QFKikzN7hpqrkLrGYUJ/1QosIIgIbp/D0qJGevUxrcFk325+M5L
p48fqLX+Qna2nwm9C9VRVDUNlIDDIwXdoy1f2ugF4X6W/pELXgU7HfML4FDklTQB6SShGoSLcn0y
CMjMAY8SAwf0dEBJjNXS8LdcN0N3ocHSrYr+i1wJAYJ+LynPipggy9jdtBtTfI1cE9aFxBWbBgGD
Nj9lL3LYcEzY7U7N7+QCW56cPEfJzS5iRog3dkr2RsaLbKPsEZqieW9s2dz2hh3fVt9yeZyGgzZ1
az8/c4zn/N1h7gbmLuWxzR3kmZi3vioAoOImKLyH0RsTg7JNf6TManEGaZeh3CgxNOM2PYfnDInA
WiMc5tff0ty0+FJhVO2xIRJ6Og6+q3QEr1wzpNpIZRJLMv/V/q7LIotrytOfzh5Rmyg/DSIeSUKc
PwVtq76xAdxreODbWGyU3f/h+azemKt/JYvrunDTiSndf/eLK1kEOl7t9E0yT71/6dNfvKgBxN7d
4CBR6lsAORqBU3RrjwINxDpIS6azGto+Vs/MQaOQzYcx/jlBY6byldiWsMN9fajbCw8BnkjjLX6k
8tvQbMyb2HyUEhGH5EleaNekb7e5DasDgH4HB73qtjogsHP2YfpuBuW8rC1OR+/5uK6xB6P8Lt9G
Mq1Xa61FlynyqwqqtVpZ0wcATZN4ibAEYk/JpgYJHPb6M28v2KtKz8SoxnpPQEXtDvFBI0f75vOa
IeHrNu6/E6svdryjTH3NR9fjh8mck1YuU6SYuvOLsbLnizpK1T9o8fyrASiFsGDtq2/1W+EBe76w
ZOirRyFRSMT0AXcLeV952NPKeEPSGogOGwhZH+8DZA1IdkiyjzsHtnrVhgMyJ9ib8H14hgbdBZxZ
60D3NGCHwlEg+hxxYKvzsErQGyc2mHBtnl55h0x7HbQg65QBPnvVFblp+107bXrjC/AhNhxU21A9
LIAVy1zjBDpU/3k4dS4gQ5B7ITZM5cZVt4y9mNlBZDG89vzzdrEsUo7pif6Bql7YHVSWHH9NdxYJ
vPxnKi5Zu8Qr9VvaHQzsD+vZLh9T/W2g18JaVbhxf4ilVzUSqethwfd3+WFQ3uab8MXyL1JiFW5b
8sX3o8DTiRkErsTpULkPjgnwle0lftdOWxviDm2i0bOc8yunlEIT8bemQaLilavb5Y5O+fyAQJib
G8VfstxNK/xFT8L3w+gGk50lqgXWHsceY3knb9FN5MMRMkdjzF9ekL7IlaHhQTVeUXU3UmfctM2u
7feNso/zzxW2cwNhTwVyaOz8aavBd8nojol0w6HdgAF+DZQDSS6ViEvHhNVJ+1zfkSCdcJE69TMF
qwHqrxCMFjY+qHVe3mqMBTpD1CJa4VsKPeNzlf8Cb8vLuYFwt8Bnwu9U0LsC04W0rKMHqKDJz6Bf
+tjwnc7llSBPGQtK+SiEy2buDtipVA1RLZzYfXbmLx++mBB0um7JhYC0wxZIXwV9pXJMz+NWTI9h
+AfEvtIfbKr0TJBGN1IPk99QWEHA1AIB81aHxIpUfLmxZtQRUQCuD7oJvLrYNZ4TrTfCe1R8k1mm
DwfGeWRwuUM0tCDQoEf33Y5ItIyWHYcxNTCcbnAqXrpYoWHVI+64qn5KEaZeJwvhtju0xXD74o5u
xih6p0uuGo4oyDeLw5DikaD57fiIzDwjvDK2oyMRtKwQevrMxXvSF8RH2tI70QPqdbSJfC8118w2
au6UyB5Aif6Cirqg7p9Rndpd+COpP5ggOVURADe1h8gR1Umvo9qG+Sg+ghKkcz/Wu/G96LyivCC8
lpRfYdokpyRjhrnoDxC/ayFRsgnxt1X/+HvC0FG+jefw8hFfUomNGeGAmu0cKZ8rt+5cXbG4CivO
BUxXm+PKVakOOvnwUZF4rZFTxXZNiroiv2hEXNNbRGa9zM6KLWYcHpBbovmgq2DFaBbZCocL/anU
BrLdUTqmn3H0dtSbgJxu5+4ILyr8N/C3/eHqF3sgpOw+B7TnkJ6w6ZMd1L8kHtsv82/lu0LuliPQ
CTlt2n3RSa/2yLEZkgP0EM1BH9wZLq4hBaohqxynN4AH2LXpStyTomyPnwmp3NA9e7g7Yt4RP+TA
PDeDp6xzA9xmtdcwd9MUglq5tqleV39y5mremZN0r7h/tjpaE5Bq3Q2V/RAcQlQQ6iGd9ymcUmuH
xHb1zthf0+4IjQo1i2Zi8ojEUtHDyeIN1KS2pKdJcGdzLeZXF2E6c6oN1eZcMfFdJPG6gua08VdW
2SZKNsF9RUSpiOMSPsW0ZX0DS1sh+8GgUzoN/FKBQjmQTIvjIyb45o7qLdgi06AndYq31PcVytW/
chDwNFeATboAuz5vsUKOaGOis3yaL/4JUGY0PEBYCcrer/Z8Bag/ktVPQwbRQzeolRm/dHro/Wek
0NOhephQTOxrTDrIa9emLR0HmFuCOARnJV5IJaldnrTip6/e6iVsvt58OA3XdILfS19R8tTBKxFI
+psOjQHROJa+V72vTvxuMfvwcz9X//lGiF7hdvfiyY332FQo20wTN30OZBwtQPuif1viJScwX1oj
bvoHxbysmtpHTx4BBW9kLeuLBgSyLWNs57A+Bl+cdR2o9s4ILdXVviVCKbYILuZv7HfibboRoEEs
OMFurwjS/CM4c+PEFLdnB0z+nk7B8cf4Qfr5Nfqbv4FoCuaPZdi32neEiJsGpbxx4hvArAto/McH
wqSFD9ulmMW/tp7mmQfVIpuVRw38J0Wt2WyUd9Ax0NShvASHkfRoghgJKlA9hWnzi1IylH4YjtYD
6b1rmN22tpV3/Szd/U+GFugCJCHMM+Il/+nlNf+COBne0NXNVnzJLwaBPkR7PSLcqwtfGTWbINiQ
SqxE4FhWdi0Fq2UlA/+m6FS1x1cCz4S+eweDHS78mYagc/l3a/hRWLjAyD4MkGEgXBLQkMc66vtI
q6jF0FU8YuymCCaLtX4sHSoYz8RhtCFBYdZ0iiObFhoruSUr4I314txcV8CkBl00EBvxDwMvetMV
ccyBpdE9yLvmORTW/M/4ED9opGTPPoGzdJelzmwdXHOapXlnJ4/oUVrhMT3mV+mKqI+Jxu1+0tP0
3cBxApx8EgrDHYgHmYRnUhI1zyAnXEWTROwm1efmDQ6jecC7/oAQNj908qz108Az4RHPA9HhzG/t
Ulqo5ZZIH9tHtaMGuMI2AjmyIEclWsRPFEzctIgkoPhZbJbo33WZ2pW5zjx9AmNeZz8gu9JxIqdx
yTq0hD86NfCQ8aDy/uCTLdLF/5F0HsuNY9kW/SJEwJspCYAEvTeaICRKCe8Jx6/vhepBv+iOV5Up
kcC9x+y99jiu0NDoDC3vcQ75x244wVidJyTaLJNhll0VpD2I59E8oLmg0HhI8BcYDcMWfNFjlHsw
DqHumCCqMRKdkgIBP6cAWWu2VAPrc7QzQ3Y8JNNiDWozPatBlC4z9nlggZ9nsYEyBqzdDK7m/MEz
BnOpPwn3YEqotpnuyxZaO5drARVqqS9NZDT8Td8k1stPKN1CvBlF9p9uxaY1dfsIOstcqhw+bFib
uczilD3JPJe4fQFH24QgiHAjpxe0qNlmriBy8YmcEa4itO3YDOBhm7eta0DxcNN5VTr89Qiq9C01
j1EvPyZaXNp7r2pPgeSF43oSLAlbJi4wZRGVd59d9tmzmiNgYQhPVCqIrCWgPRummcaTUrB2jeLw
ASLOPyPbdeMOREwKTo/Ano9XlzBGeR0lXeZKAHHSZUQBQT+HB4S1MAOWt6sZay13mmCdcVJwmvnT
Vhj3HSoupAtW74hvD8tpRyGBySGZByTc4myZxhdYdVOWWF7tbxkyClxg8qIOF6liMystrYWF+uN7
yncbXTBFMwTaRT49UEY2HZrIyidJC/NjhtuNY/C993acO6PpSdKCTVhEsxGReM/nOOMhl+at+USm
xt9kQyuRPyckPUvjT/kOS46balNKex731CZ0kR+VPzVjGpQcYkZhG8AJ1Gxi5IgUJ3MeO5G3t97e
YQM4hc+exG3gXM8WOv3B8ETYneJYSDxqCUzsqMo/5D6wcS2qO/VexNnE0q/Qv/4h5te+TAAdKXbT
bK7gSVHlK6IH7nolO1U/MfIom8JvMCWk/+RaXRnqCO+9RbY47a2d5puYZBblSsglVIZWQ4SKEh4X
Hd75RdbddOmq/Qq/gY8HtPgJ8XxogHKFh4wTEp8Bd+YabnFcXHFvwC2E4BaI10Ij/5JxbjRPvlLL
rUxHaOb9tvEfgulZ+ikKHu/PXSCrdOOTAYfnaxI5nixhX2RLmg2AvGnkMLb/JF8dX91bqnaGjlI0
+0WzRnUOdhddYQA1CBKoF1T8Im+m98x93hiBB5orkmbBEJHdVMOcHJsTOwOp9iquV9dkH8hQHVh1
aBNiaJkcENfo20IYjccmORv7JuZPyf4sDBY8Xyz82e2JBQiDf6xnwnpBhgy9J0dEAr9j9vDJm3Aq
TskI6+rn0TE3rwMO6GnOZxEzI5wIZrpQLItwn6w72rCY1QvjSzp0co+0RzMJVzhDc1ugIbTTc6Xu
9Df+UhjMKsMFFYPtNSbwAePkWsYYgw/A5zQQ7E87MDQ6y7S+xEalrHdYFK6F8Z7/Ii8oUm4W5RmI
DDwKCgsJuk55MCoWTFyLBId+lkikFO3U0wHxs3OD+M93ui33De4J08HQzN9k9h75ePjdv032PzBz
wi3FAN6nztasmfTAtL1D4QIUccIJoGeBdGsbsP8/WKgJBJzG8wwI5UNpLg0wav4+rS5K/vQRJLOG
4G6WDAF6/YZ1d1RwFDf0Zw6C5yY/5J6uoRbkDFb+gcbg4JIRDtMqA9EXD1QeoXpSAPG2S15h67tk
ThGjgSi2+BCN9zbiVRIUaYvTvcOyUjHI1aI12y7CcqXiimLgF8u0EBMka1vyGn7h7DNcZBbyrS+T
KrXrzSNtYvbDvJEsZhrEGl21stmKc2qRyd5UUygvwuqC30JQbIU9ZD/TPINPjQqA9B8ukL2QnVlF
Uyfqn42p3XxuVNVmaciYO+UuYHmJLQozt/o+oVeUguWy1A8xgb862i9UpEcyPTt5ZUgXizqsIsTW
HcB1Ils+TR48RqtKAynwqNVwtZBXjzGK06M6uSoGD1BQsAmNhf4HusQ/xhQncb4nVLsq1hipRKxX
MjunmUF5Iu6CZYPUe+qyuQsNpgkKwKPolsYHkQXG1DT8+IpH/HQDWq0M/2rhZqjnkVb32iMVx730
pZKZNof24xH60C3ZsNTsuiYV1T7dkJINdQMzeM4f3evYIBAkkaNkRbdpqi8Sje6xRuvaReohq0EE
WQVHoqZ1ZJ9vEqBlKI8nYP+g5y75JM6A1cCul1IVkSJqNUm7mKynXgSglTuTB8uaF0R8fF5Z/jA4
i8kvt7wPDyWyhEI++XhpYpSzdCow9Eag50BwvVFbIm1uNJpjzyyPYNFGRHkkHkOEbdef7BXoXjk8
MTdbvW3h6Hyfu+SvKPvJK9ortlD9kxAhGbmtpehVnK5BboPR1K2zVZASa4HuDJs5XFIGdMWrJvA0
3ggitDwRRbLAf12J3fGt01YBCfneDPGdKEsAdgTnZA79TsmQd/ZOVq3gSiRa9ptPQL7OnOCLzuCa
YyeFjUc7ZCjSY2FdEXLzSHjpigBDulcM7tDsBNmrnaICP4vAcVZsRoGKgcGCx+ig+ZHUHQMIjDYD
BoSR+gMXGyaHcfZJlm9wmp5gw2GpkgtfMD48+SfNV4jwCmJf/NDtUyQ7LEztjnSJb4tc1oynk1hK
PH8qPsV880EOiBXprMuXIluxCM43iusLTpWsFBwAnPA5VdGOvca3BlvwXT1KhSiERZ5cdeyKolcC
6MKCLNFDM+ofbIABeF9zSPtPRhcCaLFoWsPmF4RMPqMeHFIX8Wj+K5nibrJv+UTYMUZbAXAW2iLw
WPHXh1wc8W9QJmspwDMjeCHTRmjHxyPxhmjCH3rVSvwB1oS6qW3WSYr6qOMfRpSeh/I2QyczqWhI
XHX6gQElLqcwB4mN00xId1llwsi3WUqmbiQdjGMv/8oIujawTN4+QkfGnhvm5eJvzjIpW4+vj84t
ifrsX3/OlNskfIMxUDhpyertWnebescIO/x4PE0qOA5tKfAriSjHwh9LdjsUfmW3t6wNIwleFNvE
kvqPxw6pKmpIJH7FjEK9H3io50y/m4ZmE7cRU/kZ+r7GKQyPIgQ7DcY29CiUV0SAfLJVi06EKeUn
dAkpDpfwLbDb3dEkdOmrOoSkNKk35VYG+6xZ1PXhmyu3A4clHkdXtWb+I/w8K5/viCHflfPUQRGh
rdS3x6iAp1BClCLzW2HzEeyKM4lll1kyOXMGi6PxHqYvs13r5H7vLZvfojLdagl5CG+GjNsTlY4N
5g6dG0LseAnyai6wRMAKwG4RAGBz6aotvpcOvMQKIB10kX4uMwjR5F9MBcRBc1O1T1zh2u+0U4VH
1V+5ZqpJ0cGwTNf4numOD0Lq6i3LWfaOMB6O0Q1L9K2RV0j6TaZD1AdOiwL5nefrBOdNKrA6tcWS
FyT5k7zPgfiyKqPK55Uh54Z04bHdMa1Fs8MQl/CJr5tfrY3uWCOoleBjMNCZGeWJaaPeuv94exLh
gNBPGw9Ydxl58Eq11Xn6v+VZabkiTsYvWloWd5BEfOU6hc2Bs1CDTXnk6eAw/1RLC2UHeu9ehBS1
+OAvcVgYVYSscTAIbBNpUybFzo5HZUVcItYCR0Xuu0xZ0mZO1WOOeeB2QJfIWPUdE/tpay9VXg3V
MfJ3kvb3blcKhnRymzKnFVfZrTqlJRTgeS/TDC9Ccx+IGJV/p5OjS5jh+LbxKxerkr148mMiekkQ
EWqdp5L3yNal2wJHZDLPdtJ3fOlnDDaxulbSO3zjBpnaUU4vxEyxmaY88EBrIxhlkTieWTXJ7wvj
p5E3VNWWnz+szCjF74buQlt572AAGn8dSxdZ349TFQsZ2CfndLymXKz52aRB1H9JnOZW6XtwF8W6
97/xOrwq0u8QyaB63o+P+FvEMvObVatmT8t8k0cXNWy6EsulhNYZ2u76g04u3GRGxmRhGY6X+gs1
MKtG540OmT2Dlv4AS0ANiQZBN91u4FTbK9GvOr7CIx3MJ/lNKzBzXGXEmDkC9gPZTYej1NoTqeXy
GbYFF7Dwo7Mrql3CWqGXiMuCuTUDVuraeb1qNhr2VTqrc66hW5qb1bFyszOctlA/ZPuYiXo7x2rJ
6pmUVQQrs2DP5d+vLX7FPyoZpnh8V7RhTCV9E/MH6FkQS4vyhAwDKkHc7APodjCDGOSF2c1nm7yL
r1zZHVN3JgGIrWskMexB4AjfqFYdtCAttsG59SFF+WwEC+67WCMFD0VUtQ8YcdKsyivhrL3QLLXo
BRY6ox6UPWqKFPZk7INboG6tetmSn7ECAELCEE7cb8NaWWwxm58W83vooNgdqq0AIv8jfGW8OhrP
SP8qEQxZHOj8paqtoBxBUfdE+T6lJbiio/hb5eMyK9w0/UavN90Dd3yDnPY4yUldSWZQ0W30ZiPQ
ad+0V25jBsCUgLOEEiw80BLxJnBGCVNXyDzVZchDjBWBRJ97g+07g4dqx3xErCbYnCK15kJzgxVd
v2ln3ZLnhW93wreS0mQbcEz4fCqclgPLXVF9BP/edHIVo5MbEig6KPhK2DQLu849WbXfKUvgbax6
unzWO48WoFzkBPpY+7cPacfFAE9eqoKVl+ikb4Nwt9m4C4I5o494xiLN1r8ZqSEXQeqCdUxym1l7
+ngavzb0CXYe/75Y1wgvymL/aOz9bQST+p+8QkrCf5RXfhh3/MbpOT5nV3Yjkx6EAJt59hddjR36
5U38o2/6l3Qkj3E48ns7+r/qVm6Ul//Fn0VYyz6nkNzJp2pd3YVLO4kUwi2eo/uAGcX9CDPDMzzt
8HlO5lvwAvwbHMvkf8wYyvjb5J/+NU0/OC7n2i9VPTeUq+M2+Wce4w11BR8fpkaxIIDZ6wkhYsXM
vbNMHqVdh4Ac9vg4Ubuy8qW+ZuKp795shRJmgWxNytmYbu2KTSpvCd1E+YV8h5CkwsVLixCKwDJM
b5NmdsX/A3+H4QXDJjNXck7Fy05PhhCxaVO4Y6UrEl9mLaVVFDpa9mu+2ZUaHitzJd5abNqzgHN6
jpF0Vo57eATDOSb1vF20sg2702INou/X135NdaunmPGmyROECXP05C02ApMPQVoxmc0mAgqINhto
ACryN7/xyv8ir5i4hZJnhEm2R2Jdqtnp8KzA2n4bcFaZ0Nms7WsolKlTM95D3/l5+PoxHEE4kI5T
niJr2fhuT5pGhEJrzsfoddfkXj5ufJO5sXzQLVE3H9GwR6pn2eoO49o+qE7xL3Lz2AxYayGhX2A+
6ukHuyPBSkXygHiDF34SdmKRDP8mX0uoik7R7d4wJlr5h7NnVPdS/+zXQH9a1eOILDmaPE0nII/b
C/0kn77cualOWtc8pWKYHCUg0MT+FxSh6T/5GrOR59lf11hfdBBhqOD8Zx0qDj0js5LIDb/qclNk
R365Y8KvSJQZ9UvYfOMGJH8t0Rej5lVoMfuJSVFw7N9H/J4I1wpH28fKzaRzzk7/0aJshlCa936x
zOVdZoQULVjSsJcwRNyA4s9Hw0JLZVkxjpKH25AgtAwohqFL1aviSQdiPpR57nAzT9JN/HZ+fQ9R
ZqLvKLkWnniAtPECCSDj9ZGhM3wqaFpsYEQ83ziRWbbW+Ev1/Vt5WIlXdicyRe/AcyI6qC0vhPQM
MJj1d9DOSPQMPsJP8vKRy28SkJKz6kDfsww3+UtkfxzbFBn86/DEsNkVs3FuLYV2wjFNKI+Z/Ws8
2wjmBKFKXgH2xJZpWVEO2yJLikjbKkR3AZTXPz+48icZ6oFn9z3s0CNN+rhbkBAQ/I3qDU3SM6FW
jFf8IfBSkK33aPLh5Pac4ulx+Q+5FmwcRokNTlv/jrWJHaXw10bEIj8/2IioQoa/PnYTLDELnmKC
MPHTkG9Qr6xDjOyWz7j37Zz3sTmLa0oUfvEo3bfDP8ObdN3qRGp41u+vfvwbktp+kzwnuuLnlS5Q
BafQVhMQ4BI9FNBbooNhwYV/vhOuaHppDjSBn78hYLvf+foWJ5Z+yqMDL2W6yPbqeBubtcpmCHsW
c3ueut5TfzKbdYJZ2vIa2pG2xzNXf1ZGD1NrWVsK7/4qPB5BeoTKmsZMxSPPLe3fJBT7/skymKNM
H/Oqyj10c7x7UvHND6OA9aqcTw1bvl2EsrrKXBGZxsg1FaOwAv4ovxBdALQv2JbwkFodqxCycqgu
XOzjnFO4KBhlsroJ6E5sDmMrOjB85AUECCdv+OXzhURT9IckjGc1/9PFi+ofJAnwMdc+fHfcyRyU
Q7TTmegsxwVkU1SQs3QPEGse0OZRzcpnn5WGtmA24YaH9NGuWwCDaNjPHRMnp7nhuFv6OzixjjXj
Cl4q56bAnMTOAbPhXlpd86u6A9egZ5NJrXiVkDZs9ZdsGcYxz7afGc6z/FZxMizxjYpLDM7wISAH
2jzdPIolGIzigCoW6xnxmbBrNpV7rrLZFGnmxsiUvrI13rjeCeOVyqJyzROJ0g2FOPiDuf7TmquW
INBknbgUrzwUjAEtrwrXOa9HzvRM25vVioc10fYyerZ4IXAVs940iH8ZdoFsIfD6VkrcmZsG1FLK
IMprrYWxQGVlUc3EmV1widNBs8qbERjMJ4TEVgynrwzS/6t6e304DQTpVPeGvh75H736K3B4puMX
iQTZw5hT6kqTzgk/zZZZoCm50RxILFiZzzwwPPXVXEZ5bvVLmburXiih1/8GJF/4MK1Opg5f59Qi
uTJrL2JMh7an3JJ6L7uiHTKzIzCJQ3NeX/lQ+XKKpwGqYRa97dg6THRY9s68y/FZ4cBhbFIs2C8Y
q4xlU7kfzHmivwiHZWizsEYAFXM6Xba17wvJUJ+5DpCLwmgu7IgAVBbPqmIKohwTWtJblx8qUABG
TOtHoitTQPpLR45P5cfBINcmp+EmP8J7tKI4QV8HbaWd1aiG59nVZNmFRRuHzAVRFhW1i/irIt6A
dnBYx+YZGco7tdmsevI6IIPUjvRVi7zii8H+55+l0VJgCcSp/kRl7nvy05oLf+ILEQKLENzyJuSt
uaw7MfdEtCMfhFC1ngIDSIeFhH/a3lUBUagEC9yJVknWjD54MkgVwBRMx4zBrUUBf4l/ZOFUZltz
Eoqp8hrY2ZYtvE7q0kp8xDdxPGRCZ7cRupUtxf3Ih0AsUuP4QH+ASM4wAu5aadae853/aoJvYfSg
2bxRyNrKPX8yK+T6bdZ03kPtAHlK3fe4rtDKl2vL8vR0JV9TjN2n+mLwIDT+WTER2kQUVzONrZB/
aJ7+XnXN8CdcjsOZZpSGHVXcBSmeOBIWUxw/TrkmL72gufZRJ322b/IMRJo5KT+8eXKzbc203X/E
wVdEGcl+L9+nlHysESjHkY3OagCC3+2CRTIe1QADH+Yap6Speu/0Q3mnUYWSJX+nCA4SpzgBkUdv
uX831OHWGvKPeUNH4hDSYLPnJs4i9OKvbtvilHQnaA6shzu84Sk4hCkPtUznIse3UmZrNnacBE0G
PSQTm03wbySp3PqDkE9fEpKIwqAMbyofhItFbMGXmR7Lc/zIJ8BYRMOGABrjujmzLDsWT9T/0VYz
mSqQzwbIh1veQs7v9uMSD69JTIyHYZIfDwRG4iVL3nPD+K6HFcUDfkVrPbyIWfO5LrDCFV6x+GOT
hKzT9alU1uzxkKi8IM1a2kYcnIjPWSdXiHoiqBy7ctqpm2AFXjjFPb1a7C9qJ0/dgB8ftUW88MUF
rg2kR/GqUOwEkab/iJ6tPJ+opqSvKowJAakby9j4gyBDYs9M/sUQApR0q2yZ9sBvKdjsTQkPKBFB
g7rdBbmguABZYjjaqTnR+qtudcoW/UFjhANIimoX8/lWuNUKFSEbhHV9xx1GCrDF14uL4ZnFTLPp
oMEUCMd6YEqwFTBj8BUxvdvJ+wX69LHAVUrfi2wz83p8noiECxeJ7SSCQBw3Y3a3oLxRln500YOn
2v8ifWZLBgNNPeIE5WmhmZy4aQG6eAdDKfYHuukRg1nzozWnNzuCwjF2UNkwuUB+lZy8XQ9Lzen5
SNbVJiZa6dT89buYz25dAqudCVvezIxiz/fIEdnELLvRFafYUTTmydsGtdaAImwD+3VYafeAiD3O
qmf/73OGm8xBuOgnK2U6OaCJAIHos0sYQKLquvwou5SBJbHB3J5oTCmvx1MmfbM2owdm3nrKvgh7
KiSFJsQJz+nw22enFOAhm2TZDVh4vfV9Lc3/yuX4iwxIWizQCnOVAvveovJi983au1lUDpxyb5iN
xi37UiY8n/wVsDLyqQbxcbT//L+C7X3+qLEJQm01r0A+yg3Ukle4wJ2IMAAXHXMDJAXDlsX1J91x
ZrNTkJ406Lhx3vD27VwHGkOVQ4/VIPT4FaI9A6NtcU1dnBSq5UwDdnNbvu0JOO8pyaELcVAPe5pU
njZLghvmERIrFRuIhpCeSa+Tl9Qy28pYIL/HmbsPvVu2a9VVi7x3Ptjpy2jmF+xJPrRMjKcO5COf
Ucw15FXPhUkqMpf7DYIaQFmwYFkFGkuwcuyGCIeBxmmzuecBzK/+b8xCXtlF1/inaw6fBUGrk8JE
WlUS0A5Eug5g9wnsVRIYx8bH4bwgV9kp3vTenHRiNH9Jq0PCJKBFrEL0tRAtIelUP9CFGCSzMhn1
K9JqTtcZyuQEb+26UnYBuvZTss1LRz18TDfpHYDkEo+OhfWuzgo03J4CwqK6DeJSdmuTFmVP8lKQ
uG8Dr+Kg8sXAOuQsAKT36OVXgwostohR5LQnkv1Z2JqS2pnxr85pVm4JGvymsUPtKckLnwGMdEjq
C2Fsk8Ap/lzjwFWY2Lyy0Y1vDWrPDcUAct76KG/G8hHiSjZd4bMop+QVEE+W9WgiW3KAslVefRMn
zNG8E2DG88DoAUBPk7dLm1vdN9LaJPgpiUIm26YCybpD8ixEBFMfewpH7g3onjgH4BtmC7Vxymhb
NR64cnjV+XG0dfVX1Zyw3LEXx/d1jf+wKGGoIWylX7y/0KGHSFgndKR/p20ZSlgndIgzzjUI4sMK
RXy7QYQoUwafNSZZOe0qLVW106kreS8MHNNo5d+GzR0eBfbwhxcFdHZ1qqoVgq0EOTx7A537HXaC
NzBdoWFgW9qxw51Ew5AcISjWmvtB/4a8wViWM1QtEfrNuS7a9Sp0sMbqmM/4KdmaIK9a48x4h8su
uPftQVwjiB+OGNjirSys2+xYlV6q3d/jMUr2WQXymoyozwQ7vjAMHYJHSC85VDdYLQqC2BcVEkZS
DYPTVEMklx1ghwUSarn1GPez3BDYPAcQ+9IdamoseAQa6RQZ7MVxbfPVW/M8BB6ezLMGTGt2FMYF
HShXh0NQDzuj5uIrGBP+GEayqCvrw3BDI0jVeeko0fpzqly4TEG3zaNu2a3FMwXeim45xPDQbZBc
DVsCq8IVivDvWvwK3t7kGp+6BoatH9m1Bozatj8X2CNcI47be+BmsMM8TDcMQWEWVOjGbbaZ89aC
W2XH6JHo53GsTQZPauzwX8R9N7jS+8VrcJaoaOpJrXSOWf3kSgckBJsKAzM6HAKPrLmW35lro6s7
C2jfM0gI/an1F2H3k6IQZowqR5AbiQ1C+JvvaqbDBgiIhYDCVHAjYQWjIR49fgzehlyAPLUWFehS
4GXsrrnmsmcYgKn29LOdcJZVZOfU9l+J2wPbvrx1aKgxrwdVnauBALE/xuKjbwh9bLwkXzTWJltZ
9w72n91z8BHlfPTrjWUsazJNbXbxfX3TUOkk1d9H5Kqr9m2DNJ2CVt4kCLRy5RTrSxo5MUZurnrl
H5ZSvVpk3P0q6ZiwUKGs8PnDfNDixQdPk0vgq4ueZmGWQNIgiWJBjA4tnnEsav/qyI6TDc1rOaxF
yLRYoyvb8pL+gIQMgsz7Ucmronm1jAPlZ9DBlIlsPkGzhfUFcd2axeLDHDZLpkgolEkxOvRcsmUA
1Y2a3YM/VoMmSdz8/yhZsqAY1HjChLuAzzKuyweKesyU9edBPuDcevI+B2e0wswE0HPBAjFK0kDR
NuMdm1xRw0bK4RS5ub7BboiBDS8X/ZZuk8kwAp6UOZ0feXLCsInaq32fOtPLP27Ktc/4REAm2MyH
n4xjhhlBYqUeHpGoZu8msMxNly2aCI0zRi5//QWXkywvIqxGbG2c7bt4luO0/PwgC0UXNs4NcyFN
CA7y0U5Y0zMEsWxO0UB3EAFnH2NpQLxVi9t70i1yDIG1BFAMx6TZoa9D5LL1h4eIOI+6Qf55R8+s
BzOlziXN6094Vsu3l0YYmlnoJO0P3lA5WYqorbLqVqBfazRsczE7wO8EXW10SiUAeswMLx/q4UBZ
IX4hN5lZBZwqBN/JknVShdkTGEm1ZfDays8x+ycxM4sZ8EJlMxt5nlceKb3EGz3Vqf7FsQuC/owJ
2MiJBURjSNVuUlrE75zXY4vuoI/ummQr7ByKF1ESc7wDqKtrl2+tQI/wAoCJdaC6m+K3IJteNSk3
2LZU6mJiPLEB8UtMNLiLeFgojWsfTmhCDcL/BluBOeG97yaHEzUOTBaROmt4o4/h+Jki+N477OQK
3VyITNMIlMWvvKuHRd0dh6dJ0lAPMis+hmY+H5Q78Kx3ASCsvBM5VXZnPJe4Djii0TloEI/ppQx4
LGjUB+RsPso6nGH81QtAvj0rYAaJmXVmrY7JUv3DcJxsCRCxXEkjdr5ywuzRCn8pOws6G6qvp8Jm
Hws0f0TP+NVEcv1dIXC5Rjpv3L8BNrrEJ44gS71ZfehkfLfW6Bo0PL2S2xHfsTSNuFvU8ZBCqHce
0WReZD6dAaU3PUMjVQ/VaZ+SF70UzJ8h2TS3GP4SukYvV/4l5c0MUKVO4ZMwjnkq+yBd6ohAEv6C
GK+SUW5kghkGNzS9wV/1HMt5YO2IcZrH8g2+gJohlEQCtNgX41a+MeMIth96mx5lgHhoen63yY0B
vZCV0wizPxQYXkQ6KQZrxPrTeRBhqwMlxixIII0ZBjpVBTQF8J9Yq8k2jv8a/MlcHu+d8FtHL8RF
iw/fmMxT0ahfeBUDoFdR+hjyjS8CzpgEoDJDE7IaQo7tNaBD/ro7a2R8XWW8M3m2+Hc/T1CqOJ1z
/8Q+z0Bfq/LooF+vkn+AEj4AhoCa/pb6Xy4f9NDL2q+QbLM/YhtwQR4IIyGeyVoxBzJR8PM09PaA
uoLyu18U3ZGruVDOKgoeKP3VX5XcsKGKOXRFPpNnNwP9DSpAWFQtGtu93G2D6tqOhA38i5zIiXVG
aghOB2ZQLMHmuO1mxFMO0T6/+7+BsCxAN5kXEySp89aPADoMnPIDPHhu31e6xnK4Vp9Suh3uvLnq
LsJAfjbIMVnUov2eRgMSnJ8dJmiuOS5DdWUEO7QIJmUHWJvYBxOJ+sPRwzOKo/xz00pbWyvaflga
2rZ4RJ8dRRF7+A9NFYsJZ3KL8Iw35xaTBeitYF5SIGkLigM5Z8yP8EGZJf+agmLye6QoAHw2TKbi
09jR4swnoTzVR6MuiT0Q5Z+c8Z9sFDzauAU+4GJo/SVPYTLZHVEixPU3auaSvhgJ/U7tX5pyMLsv
zdgXa609Bj88DFlM+wiFEdAI1+C7v3AFMeQntYV+6SYJE30bHRiWXa0/vx/sRQmMGogdXEXxfUTz
Hl39ZtMXu1G3azdcWBFr3nATrrsdhFsci2xIsfWzGARoMRG3GPZT+Sk3wZxXm0h/JZsAGtIMLcBT
CxnxXBPw+IfIw6UokOy0FJno7cNbVh6zaW2HygqB8DfD5VImP4xLvOG5PctMH75RWQ6gRk4MAAon
J8Ac9val7o95ccpYHnKk0L+FV/mk6B5rzAENLq/RQWyh+NkCjCK7MFw5WfA1RvG2SjyQJECYM2mJ
gKfgwv+H8h9HiggN4ikomzJ3W7YQM82hqw4uU2lrt4cicw8B1IpV362lHD0kySPuMOv/inT94W5m
g+oYmKOwMEDOmaPPJ+Yj8Jqv/Y9qzcMnIRc5qBpwclh6t4QltOm5/8c8+3vcfNPEZyYtpkO9Rn1E
0GvPrxV+6SfK/G/lnD+YsWCByE6Qpz+4zqE7Mqx+kTXG8pkNoYtopmP5x7YwjQ7iCAedna5EfMIV
3b4MZjvbRZo9AUozz/cAz5UIURlNLRVtR0OBTmtZ6xuCGJoVQWd4VWhksaUYr9BExnBCfl7crOBU
h0RI4HLvUB0i3r8jyc1m0q1iuQ9j9O6ftUV14axe6f9B2Fpj9n7mwhZGFcm6CULQM/tQ34m/UD9h
10L5wRDrrz0iokbbXt3i4cyKvHmfGPKoR/bStfuv913kJcE+smkDYLSj569qdAbUFLCrSUtsFxrk
WjRC+akyG86KzfCvqS5SeUP5TBsmj27F5RxUl/eI4QFBPvK+3xqKgi7QAwt4I5fZnJnHglJpX+vT
oDoDHbdkJyI5mr4ZafBap3xZoeapMjkODoGnu4GXSxZXEiZlVXVBHAIBwbECD43bRCVrA4Ff5T8j
dOVdCoCAE/+3e0qScNAJogtxuhpHjnzecAteHBZeaDKcvNqFSl+Lb2NyRDX6zk4xp2arLpBFK3zY
fkZGEVW19sZai8GU6VeyncgueXxgubju5WsX796FG9NPCq8UHT4Uxl7x4vg1YWZALKJ2GeC0aRFw
aVd6KvQWEGdN1CHbVv/CUK8O5O3gAlqaXz0h0LNmWfW3TJtmgNI5vjIxT8hRZgRuXar0CHdPpewu
CsG1kABa0II6NlXoOsZ5WWz+wePEuNJwx5BoAnmEpdawqlBUjv7cOLwZDyOsyk9v1HpUrsNUVjS6
KylQX/cK4o/ipMFqjLtnJayH8pulVKJ/6aon5w8sbR3qnK66ZvpXhPBZ5LdPXoCz6n7b1+cWoBEe
uDz6TeisPj9QqkKYaF1ABQbS0zh8hkXZw4tEgiI5ga0SXiOxS18IA5fJBKTStnWyYKETdviMqmJK
Gkk0r/us1GHDUik5Ghs8A3sUf2LNvmiSqPBrWcPKavYEyImK15pHuTvkbOJdVfb4lPOr4CEDEn8a
Um2ACxOotewbYAVwOJgD7+HgqOwB/HKCUeD3YadKJhp3QPyn8YO/w386j6GG6wUnzVbGBC0wceEf
6Pm3wG2Fwj9W7gS2IFJQKSSFP26WIHq+cXSy38N4QajoTBMfqQinhulZ8W1a0kIEALgnYSTj56X3
iRjcphe6VppjNppsL+WfFkgw8wUp5u8eN0TSCZSXmp7fcoDC9hD8Q9YltySPAK4G6kSj/9P4z452
FAZQ+hfqkdeyAClqYVOl4AvuSQM/i/Bp+82Sueg7x0qj8wCFFmSiKL7M9wenCrOLb02/iygwjxZO
F9kJUyjaTNfzB+xCckxwW43H6kNLz/xCsjYdKjgZDTWatfpN09fAbQeDLdhSj80JdgTpNLWBjzH+
F5es47O1jCXyMaAyklEnlWPwVVKnMfxnvRgbO0G7RJ9b1i/8cT1ER/ntSDQ7TnRpYJeMjA0QWgYQ
lfIffjgzkJ0uSxwLvTTjqQ9UE+NNKPohf99QJuXjQgIo2joDcBI80FgsO67vBWCmhJkwLf7ZGpEs
TMviKXAq2gXnIn6GhuurjvUXb0mU+Ih/eANrC3/MknwIjLvVHdpw/uWzpuUbmJtoJP1+D4CDDXy2
KxgZu/QvVbYQ4lutHUKVwaaelQ7aW/WeWtPC8U0pynGNHj3qdtCTCQjLP8dYlZZjknqs//Q4RYZ0
YQYWmg+kobyTPHb7XVWI4JsYmxro+ugOAg34b3Lmwqxxq/+Po/PabhTbougXMQYi8yqicpZsvzAs
l00OIgn4+p702+3uqmtLQufssNZc+K7r3pZFX6NYxOcaIvE5ls2pwiE83oNnzaZ1AQkaH8JBt80W
oBH0srmhADMAArBLVuU3bC1md6fGr3nMQ67GkKWy9Bb4olmLN1TFb8EY3QCnmmKJMt8RfROov3L7
o2gg4b4xagCCfMUbCbH+sYDPs8xZXvqkBb4SZPE+EyWNocR6GDFawviHzbtTsyMf4WIB1WTEZMVY
BabuyhCPhvzLsFQEyYK53CzWi3yTINK9arhXmP6id+uJwWDcRGrPkg1IzhLIopgfeW8I6OZ/UD/t
0Rzlq3lwlp3vaCnCLbtMI/hfFWk6hJAG5LmwJkhqhfGa3qhraOLg47nwZTJ5n3L+YBITtx+MGVrg
E5YJ5sBRyFQ04dEJZHetJzr9VYxzXlScmgYqZUCQMM9dvIkJkP9enDf1hNQL0mggMQBF9YwBNWcL
s2ul04LlOR+COky0vNs4Rkj1h47szbI2Q7z8wOWQe2nrIdvVxZNck5jqDIWHuMOkhQ/S7S15M46m
g35U8gd6wKTm6OtxIMBJY++CaJ3Zb3xCuKOZT5FtAH0eu7le6xyJMhSpZnYRf/im/5miJ6HNwpk4
y9K9MXTICnQGze4w/8vL6i88zqQ605IWVH0fZXg0VF9S/aqC2u2S9yFjqRqxrQjkF3C88J28MB9T
gnkcWzjyHelttEPAr0XAT4AXWwU0L1pUWzN8TePJFpzPaPoygeXjeOZDNkFboWFb2PFwCeBq9O/t
G8e0W817oNRRGb9ibsxspnV/0V7EcZKtX1c8Wv1veqAJR1mSDTvGrhO+Sea3WenxgHAuE4p6YKpb
c//FO4Ecec0PgzV65hDc1HRUtY9A9/mu8fYkBsqukx44+RFeLukussPAOJPWMX+ii8B/2jU2jeTS
QIQlBI2lL/PSI3dEjBNMZuILXHAJzIM/VUnrtGafvTgtwl3Q2GaOlB+rcLxX0w+R5ArmQlHly9xe
7FZYdUaesHyOO8ZGPYHapJjDCm2Cu/yMR3Sczzg+QRURs7vcePk6CxMLvEK8Jy+1XxksDmUGt26/
nSJvQP47Geeg/QJuNWZ+xDvQHybB6m4qhrL5cmOCd/oJUfa8YpRu2nHBFTk7Px4x60nM1hK9u+hE
mJ4l36x3bFbvBEYveFQtBrash1Gnya40LA/jneAfInIRJT25ZCht9eExuQpDgT70Auk6Og1UcEv4
CLwMnWHymfsFkhQNGkhPT4rqzM3+iRFplRLo/20JjeJBEqz0WZhXJSRCzs7P1OZZMrt4J75OMkBF
JHHB0Vhc1eiG7IgccX3OHxIi4FKfIrb5T5VjF4nyo9mlv7QSTX9YGOuGAwgmDDKAX4gZtE5bklbg
E69r3ZoKZwrdev0XZFw3FLZ8gZcAZ5DCKT+CziP5iOV9hSWog4kE3GdfxYeq9IvejQ5kWbwXrNLv
ABCUz6Bf1YvnnJNFDfUV6xa/7Rc6okW4Ct3h0P7LgVLGl3eDDFUvGZhGJ2QU/U3aUMc1dJmGSx85
uaI3KivYYoQZwDbcRNmhoOg4hScl2ehTAHdwl3v5DXaPNnjAKM4PfQdnIgD0CMHugsGczC58D1Y/
Lo1LgTrKEe5CFJBES0yJ8CFopxdFrszslcleMyfKPpXkrnd7LuomWQaXqLBffOs0N2RItY4C613d
4heViAVwZjj3jaWhiqXcuJj0FdPPKFrszJCP4dAa/5AYVJ8pXliDTeyu6U8NejiI5dm31p3kc04u
+IBQGJEZy9+5dkUAyiBmVC2W/GNPeAnL2xLp9PzLMZ8L7q/bm7FIzX1jLOtqLWu7DN4VmeqMLS0F
nizYJuD9/ZoRPNvi3oUkU7EO4SHvhc9K+tGfJKFE5jp0aGXf0GhTZlQ+gbPDSVtBDz2xvkQ2883A
nGgGbzauPkKiaM7A5AALhk/b2McXagwENnhx/Ii7nqG8k1jNRgY4QOjVDEo74Yf4I6Ng+ixEVH4T
mo+n+V5Je2bHovbJYgh607VJL+nrJ8thvtBnFC7wC3acgGJsaVy9RpbImB3IapXpDU5G4VNFstjo
niQZXMSPxkbYpoh3dB0cXiw8OLGcPMCst/+/enGklzd8FjUKN9FFxA2YHNxi33pG5hWMPRlKssNI
NSIbH6J5BAm/DEM87YtfnTCAPXCnX8aeieJRX/GeTtgw9xHiLRLn3izlUDKhszgKLQCzj7R1ir30
gYwfPv/iSFyCVP6bxgfPQAd4aub4Rwt1SX0NhhDnwfgXn9nehv+ncknTF858+J6ET60i2gPiXN03
CEYcbnb0x2JapPrigNmGrgj0H0feM3Jai9Uj9IjZABElzjyih78nIBUngWLBuc1IjrU+3fwbsAnD
u/r1NdP5xPcPS5kVQbkht2vwzr0AGuhr8d2gvATNeWWr4UgI/xIjZQbnYbNOT4q4yYkVhYPzqx2j
/s5llFBxVC9Pxs87wCGcbycnHdH6wo9tHllwWuAntVN0MOwcYvpLmSx4h6ybsGjdUQXi346OjhKL
QWV8G0ekSNRSn5XOnszG/5QBm/5Uaxb77uCbTinvYoCfw69Gpdm79Yi9xC0FLIZrsbV7H6zLbwFp
kIU/1SuOosD4E/AQmmykfhT5Z8LbyqWUGrdF8W9SPzR0Gf14eC/sZPIXJ3Uo/An6NztATTilkOXb
DiYB3x5SfVJSgP8hj1bXi/7fW+QqK9amdi0QaJMc+ilddHGtMSUSJtD3zpvcQK7vAOWFHGynkgVE
4UYSljbxr1vYWXk0vxankD3UuNTGY2ke5PRP0p4jT6p4QDruhdcgtCsSuOAyWCsefQApf/B0fomo
0b/C03xY/RY2khEYxpCPMBFXrPjR3Cj02KRYVBwL6wL15+uSMUbT2OAkj5RXTFhb4WvhekS68sBE
hhOIzIcVVQphfFtjxcuPgOedp3yVx18Sh9dhARvAEWOPNFiy6j1wUFiNiHaIil2e2uWNcShdhoUO
IokPgvWCGJNaV8Kd3tEas3HnmWSJTp5RPqFGtUSphVjF10a0VFbhLlSgoF6r3i2HT31xk+i79ZKm
6q94lMoxi9wWlcYAynNdP1gokHLjFuyq4hXBzMYWaQ7O+eLQCltDnt/3V3sQAsy+lnbREaaeS+EP
G+HgR488ARs2yO4I6RES+L4/az4zFO1BO6awXnz07blanGrFHTW/mCUDtXgLa3ZqNkFP9I5MshMv
VR4Mt0o7Zxp+ikGHchFvGH9SIiuShZ5xDn6Ft6M7QrsLEVjLN6ZFoElLwwO+rLKrucgvl2lQpW7A
dbkDe3U6mwSndeV1Hwwyv0UbOozkSDYaQOXZwNtyeFIv78nKfvBfL8CIwahrHVQ3+ka483gJJ5pK
qP6zQP/lS2eRKBnVNu8I27677WvLjlrVL7zsNvVDVOPzTh/H7HUxXGHVdEyIyd9i/7Us7nxdidHq
2NJB+GNgumrviuEZscN2qnVYZdp162bnaM/k1dDR3Ls6hspV8aVARGQrdCpuXIFVQ7AwukqO/REF
J94W8isw6sfcEtCzvO8SSsABsb8annDmRaI1YjymN/s7IUF9j07x0SsvGxRKFXkEPie+vhL+EAOQ
pyYypUP0yBRoieaW3rfUWcBSV1C24oHMVu/6WkNo+KCa9ofj8EGYjeKxXmS0TgLSy1GvNeFk6Jg6
wJfFTv42q2OJMRLGm8tHthQ28wD7ACSTrTkm1Q99JcUuVgK9Z0O3ihyw6SrFBgTxNckN+l+zDRlS
Fb/8fiXrNYeNXOu9cdrzQeJ3a20uFkm0EeyT19We3lsaaf7YGNGaYhUez/Qva2mna2ykPsnzbD3Z
qzN49scE4hqtqVvcmBvKyHpt3nynW9V7sg50w1Fp4roV6xfqtT/eQIkDiRRayDBkhCyH3pcTj1FF
CKwQGZnFKfKovMR6gWb0g/IBlbQd+D4hz0MwvO0Ly7wiadeeCC6ENVbLUvltz0R5XlX7PhzZeqqX
94MMsfMsxwfUwq/GApL3WUbVwlkQuxlmgs4HqmiuM2uCPcJAsv/RHNM8v8CQHFCcUOh2G2hyDHeA
lkcLIgHJmuuqtUpoW5QchdUMWu53Gkr6qqdf+QiZCnZIwXiS0K5pCB67A3xUKf9QZhQeHJd0r/DA
5TsQndL7t37j5TrVaP8VSqL5SGFjpMOTVQ8KOXJ8DqVPcUHl3B2TxMAVM2tI7Ve3r1OWapQ9xnyh
1rcxOZhUsIunSWQJlO3aIuCb9VscbkdwLIwMGK20w9thVsYYr1Uu/KFZFr9EiZZuAJfcSSz4JdKh
Vx9ZtGbKhq+iT49ZaPXtzM/6jNJ/KHgWE00gvyBKvpfpqio5gbzcCijea3EuG9DozaNgLsQr2nTM
g+Eh8SNnZbf5VaqrKf7NsUfwKssB0DFDx4WFk/mq0f7B0Gx3auX25hbEHk4r+FHYlmSojicJd3R2
Wrx3oHqJ2EYFgLBGkxFZk0ds4egY201orN88yUBQY4BuB+zEubupyguaqBaKALpY0hR531/9ET9m
s/iXs1Fng4rqA8sLNf9R753sBMxbXcvFpj4np1o70mios6mk3onL4Utm739MBEe8jkvawgeojNe4
XPAo1KbT9XvMDGyO+HospcOswWe6FDrRr/qGorrOx3/8d6ZsOlaHEWvdUyF9mMvJDtoTXycIe0wS
GYjXv4MX4fulYCZPprf7PbldZfEViveqBqvMU8pIcvhkCdZdKgTJP8kCUzJDAMkbq4Pazkj/AO2L
+Q9F0DD62g94jQ1IcB+rXfJLRhWsstAlH7uCwaMg53f4BLpVTBbSd1aTpv6En8JCEPVTuE+aO5cF
h6b0IvsEHSqM4OgcpYjlweTdQoJF9M9+sZxZKrC+RuTDlgNnjuuGa54uQPZetR8JD2okrPnlrCig
ukgfoenJ71sxfKeEdiEUEEdXQtCPeZtRJsMiDtoeRICX7eVy32U4/G0kRt/MLG5IThR3cupvgYpa
B/fZj84kHE31o59ZSemlQXpwYmxAfZVTTkwnOv8XYLVj0x3y9tNIju2zenCLvGT0uOoGwV+7uIqz
8f1LjjBOU5MicfBMJ1yuKAzYfb5+JfTTO1VZYRgPO+uzA+aw3GNDQBXPOnvhtZLf4RFIfH7v0lY2
44Ptgtk5tG2hrdqcI373r55fRTtAYlcqcGTYO1zU+eI2w0JxyplmXfNjdbpjXVP0tfRaQ1HaTucQ
oSwISuycyBlQM0c/2Q2dzC5uvJFX1jkyHKNg2W0xKJUSgsb8UmEae5N/IpEwIrjoYtlIKuCfAL/R
yt70hdMz795F+m56RnYUAlhYytDRnYxkUut97Z24f6jFkW79Cw2U0azh0AsntAW9+ZAHoi7P7Z2r
TZNXuH+TdbgiCSS4BBPOgjc4U1LGmJthlZDZpN0qwO4x7b/gHdu18VqpzVbfobAT1E2PVoRmvWak
6OHr0gc/Ddwp3SAm5kYC6y3t0/E8sPvyZ8C64Bq3XP/MVa803Va9yO8VepqmhsP/OZ+x2T1339pK
4L63jduc8K4HK9SKKoFNiVsMq0Bfo+Ff7ISBV+LgxWl8dhwtinGwV4xQwPJszHxdhs93v07w4Amn
xa2w7q0XPKg14vT8/zuNuuqtM4r0CFsz9mRrAPJLqF127MHdTnbIqt6hVZ53HuCMQhtJZgsAO/WH
wIlNz9jwlWJJdoIZ06ywAXBQ5p1DaiPAQOjrJ+GL1FU6eB5oAOa7oQIGdu6R+vwYPzADSJzSFN/w
KzClMkxKN4B6xP5wk7G1iSkKmiXjYqk+ZIpbVV79uqTyXoLQh+uS+rRlIKiTWWyJIiBAd8I0rbtt
tmFsaJYu+WPJAFuLlFAbR8zRv20qpvZY93j4ohujjtmw8yvj91yghqZ2LdinAY9Wdkr7a0zPkc1Y
uuka/o21bo5I9BrZTtZsGgx/gvu6pDHGlimvQv2KkkclgVQ+FgvGF24Hig20ZYwTi9xjAhhQHP8f
Uz2wwmWnPVjtWch8TlAwUMXspSjfj0hkXLTsHXF2QTZoViYHCNyUHXvG7x16liUnrM7JF/8rC19V
9kl3JXY3AXkE7GrY5EzBQEl4C5gyil1LDzxdeGb4Fef8vQP7if+B89zvpLXHBCPPrs4AcQCu5Q8Y
Oo1uidym1G6uWp7UA6FECKpC/6spLxrzWeg9AGeI6BVLHyJrbWlehwJII4JxWfJ74JyYGP272L9o
opibmO+Blp5cpyPmfqA7LJ7v0w8FJCF7qnomVE8lnJmBOtiee7rv+Z3JI+AU4qvUmwfgCQaffopf
mr/Q/NGav9h05v/k1E2QddO6vrGaVw/WpR1kmwc5Pz2SsznCaSbIUgRzE2n657z923EBdjMEFmPW
+8TfsBKcdemmxOgHU+NWEFwh3CmZDJknhiJIqtYTZSffPc+WFI+0x9gWW0t56p8Fo6NDT0Dz+IPj
Soj/8S1AeVa5mnBlASkycExjPoZ17wFonr7zf+AZVYbqUr5NwLUxifSASXE9QrJWXG35LJ6LuQ+E
RQzwZckGq7jPxrfsOTG7IjIke2KoRVaGmEtSfJbvuxJu+ipkPaTOH7N8ZUgZ48YKTGegrWCvLTnD
nkh0s9rX+/QjtJGsQPMvVqlyHf9AE0HcoUbVl2zhUbGGNvEhs40Q8EmFaVXmx0k3w0UlKztcYoo/
VdvQInzNZUsn2PEz8xqAhoLPofkR7aMAKyC/myUCn/sNiK2G2t1iMUoddgWULNHbL4ONWh/Y/prK
Ubvp78vwsgXlXJccGwfEjIp8WnywOgKiaojoFd3wLsGu2Wt//b9ul6Cb6ffMmLvWpVPHzbPRLYYw
OcbwwFy3WHt8Lg2GBHWzmQI7oELTUhCwJ2Q3jKxztELmwHPBPK1mrZOcE+bIYof6eh8i5+eSIyaj
C+wcIGv86BnA1yGstPRPZm7gvNgDCeCuiBQrCHdCJTgeU053WeFLzmCPNxCpmMx1jKAdv+FTFD4w
0tXjh544CSLwWPEBXMIdWmwkmCjKkbiYlAOt/9WFH63esPCXj28+fADLVL8l+r+jjoUQ0xpJw8U3
IYZ6R5AlgUrl/A/RCbALdkRUy9Ib/VL1XUdrkwEDhSUlvnFqh6vwKUafLXW6tm5ZasAEEdiKzKvF
7KPFbxtJmwrDcjrcI6fw9Kk6FMO1MLf4XfkJ89JlKs9B8BlQ6VKwKv0RaGgVrUmWq28TbmqNdRWu
VHb18JwyRCTqvoEgEFJWDfR5LQgbW4Km+A5gVYIKa6klJQQkpbjtWTQF+q7Uqb3bW4NFJ8AGA8i1
IMI7gYLe3vvMk6Evtdcq1lcjrHwWsMpWiZ71+G0U6HeMzdv0s+JR8NUJiTH4EGDxjRuzcTvEU6J2
XgzfEpe9YjzL+DwJjjr5LLoaJvY8sCV1Djr7ovyThosApQiNMEs3CHTwoAzmMLU/4DxKvxrdX7cO
D5laOu9PkRIbew+RXBB/CjxrzEJScgZvjE9oLVj4o5XLd7R5qvBRDGdGDjwjjJGM+Mf4TA0H5QB6
vSk6ZBlqDuRX8so8L/jym1ZMG+y8j0mwWZCEjsnjccaKB8DxwsdE7dO42gVMNorwK6jLEyJDEsSC
Tw09ccfqeUMdLARW/yyt4MpSIvUQKpEtZJDHSvuOZwF3Jgf+NzQoiuuGpkK6SrUdXgcHu3br9W8+
ruUbaeBy4JG3KXpZhbJQVmySDwZ5NaDFePIvaXB1X3RRPiLeCnbJdyGtX9JWz4kRFQdu7VOqEwq4
+G3rZ2geJBnTy1Xg7WwIaXqfEslhmkbRimbPSs4ihhtKytQ10yVMelTp/HaMZLWYo9eWVtJlqykO
n6JA/w9yciLDbgcdGI2ZFmxIgqHD4AmjkOMF8vrw2IaEzIzPf0QD83yaW347HoMdhiKTQV5OWiLp
62B8NUfE/Edo+r+eRPeV8nbVbyS0qEtwwK3jf4a4B2yC/FySfUiS0KOd/I9JRUgGRe23KlOVNWQn
Xukc5vM/2GojbWogbP8EyEugpUUXo8up9Gd9COfVjulI6isnidkKy+lfZXQpiaK9mtsqcLWVvtYa
j7+H9YPMCZ+mH0ktXHEn36DfQdpgwWauASCu4DoUrgTbAOvMv8zjjNlkmZ8Zm5ia62ESd0l4A8E0
H0NPiW29qUrwhBjQnEvMvy5zAP3zpUBEZ2ox5J+0uFDDYMzY02WkmVp2+W660YX/YQI6sqnnfTSw
zkH0br7Et1tqnonKLDdP4wPPs+WHjQfpYycozpsRYZ3CV7XyewNzh9ERMGUUT9Fa0Ofc5BLhD/IA
jAgqAy4SFfPewtNBcaQ91RnMYbKaMF3iWHqm5sY6ZFwT2hYLD7K116x2hY69/VxZM0qg637NNY6V
U6ZWtwxcurKKbgpGGGJXcLQweRkpSz1dcTE+4GOkPdsapEwxkbFEshq21X6gqj03IR0fTW605UJn
CDL35elatAxoVm9bpbXjq5DvDTYaN9gyFA8VaEYNKPAPaWgVMUudvKYAYjkYMRpCB09MSo6cYFg1
smuWnzG5ZmHnvp6QoM2VeNY/kMKjrLJDvMe+fNUZC1qnjgJoLz65ArQK8RFBeiRU97jjr8ygsvDP
iFwteiDq1uYJlMFvSOGW08usWbFG8HYW9kQR5ietw39MIZEKjtRt0Q3UJ0UgRPhRhsvFU7mh8soQ
1vRuQHhRS9nsFJLfd26UHKT0/p68lo44txc/mCqmD6P+mcrDazjIRCwtBxIiJSveA8ul3AJ1DMVt
Jd7ZvJMF/G3jcwgh0zzxWMD0r2mVfACOCqFM1BsDPSf3fI1go3AnZP1vthhYGI75HwthWkq+mONZ
rBiBmc2n2N6QOBNZg5ZmsCpSjbEOLF8qQR/Ooj7Q6vB/IZdbIg8r7UiWHd4e+5X4DAARRFIJ871l
CodQAksJVyyXr3mG43KoMQ15BYGtHt/v4MwYanB9g2UUqZmKE9yYTaSQdv5lBekHtnBtNrhjydkE
9y4v32RICjHjS9RgiIApjLmcXxv4Yu/1e10PlzoE0z5bfyDT32NEDFD/SX+wUZxr2VoBqshowQ2/
u/JBKBwC2ATp3fCvodaRvplXIhaBS2L09wW9mH7KfucUupPUbIAR8jlDYEj5FmjNhlclxPdRukWq
XXH/UruSxKu/T3SbAlBW5GEoB3yONpmRBKdm2K1f/VpTbiM6GXjw7+5iNPZI/o9PMmO1W7CcdIzm
yJs2bvgaNA8wChI2VNbNOBfzHdOpWLEQ+6KZ3UQ7NJxb3KPsI5Efwr3RCUV29Lvh+9JTO2PYmekG
/Og2I4dmWZyq3cs1f7XJRXMRfWtLSP+rbLGCRzh7BylnXGS0W6562aru6kkGGWYj3Rm3SMBAApDP
Qitl1Tu4mztmPsxR0KChyQDtYZLEiMoVuYBNExqGds38R+6fqULAHl8kPLWQvNaoL5mfwpLkHzlq
XhtR9QKr2zQbgfYN4bLiYkqmxqIvrNzpt3uBUiK6fck8s23t9IFUkCD1CcfmWYAuahev71xbTeKX
1Hn8oFzz+P9P6H4QlCFuKA8Uo7iPjBtDPRslT0yUFmIV6+W8TyH7jiVJ78ZWvlUQU7ehfu4pBYJ5
dJSzSWEkgb1TSbZNvwEJwDgaJnMgzkGCL8mn9ssCH0KRcC120GVYNmCeXQMLNkgs9l+YNb7Gcs2O
RL3U1QlB7+tBA0yt3+LNF5bFrvqadvlPxam72DHqEkmi/FvceIaAC13+6BvQilNlTpMPqIA5Okv3
l+rlD20Hdycmew9FOGQqDmtSFqcTb2iVOGSSvTn08w9h9Wo3zG8wP2oglms2j9D6HPMzQxfimTS8
TDgYlFI+qwKPPOp7m7VJgaq6laif/HZfGRtQQDYf+4vpaEKHhVpiMelLNceNdWR8GJGT6ZjBtiKJ
hjO6yS1lizNbuML3xC+TpPhkZ30TjRBamnlkhaJyMi1oAKYlMuWMAePMWuGaUgDyOX19TZZL1LFc
IpdZ5gEBxirYeXsNWc+TgANa5cC0MMdUpiJhkz2VDXglfQT5jX9+hz0DsRq2ByCUXtvPWrhLDvwi
XqtYDf9gRxhcF1wqVAUj2asU8sLaETwIQrOvCpsrvCTOkp3Z2TRcJRKE6ruATUJMlBPtpEfCqOig
vpnIfJQy74Y6D7WQ8HBdaEdRslLZ1l6nLGJZbKGvK+cB2kbyy88c6l2zk/OLPvC3jjx7HIfvFyR+
FNpcmrxYTj1Yz2V2KsimpRbQPy1GGMOn6KvVLdnhShkrm2OaKt5kXvLeS5uMPu91m/Tt4v05KUi0
7gRBcCIzHYnTq7SvPrQ1ycHa4FA2SfIOWqbxZTJabb1R+4wwBtKoc1NusIfWHlt3YueGD5x98bR7
jYfEOLS48zVCjFnzdOOKFTvaamibDJqOcvbs5JUI3kZ6/n/3D90KbRgOwB0cBWA4vYbSh86H3SGZ
0K9oO8pE8YrQohDhD/JyTfPFag+yjcXU7X/yyXK/rzTwESxnMNZTLIUui58qP8gEiO5wQv5NRAqs
EZKoMp/YAooEXgpgyAiybxyjxmPB9cyCjsQUvA3ECd/CvZxtK7RiqCx1ipQdT331+nozYJ91HSqh
K19k4mE+G+wjvIKSWSjFuI8lMSVXlDyefGU46CZDAcsbAxaHEobyVe6uI3oNJAjMOLglKYiITe4O
9evGZZvmDIU4OwC1096ntO+z2qQeXGEIcegjuPoaZFB32prX3T15V4hZ1hieoEAOCfNci6B50KPg
UGCLgKKZ8Xvl8sPM4zC7YANzU3OL8vSz/Im+OMbixGV4YR4DpvQhfwep0qoGyIoThwGHNdMNl/od
cuTI6smONuqJ4y17HfnQ/IptdOUukCNgnSbmiCEaw3mURZuFuFG0K7X88FEN0B08uugMh/qH1h45
AOP3TaZ7dcFyvcat+Y+u+6US78S7iCTuUgBb2nDst19sEVfCPwwadOmMfaE35uMXHYzG5LRZk/OD
iEMRvYkpXErZzoyiV87iuCrLTbtFNKMzji75FcvrYmGH1Z6k0UX+ZWBYtPGg6AnESTqR0W1ii4ox
im+58BCwgc4LGLyJ2lOg7Bke/IgUm9x3pjohjYxFSHKX/8jVQUSC+E1Nx8gS6wJ31WITgEUwqbtb
Zj6Xd3SZgIsmuid0F0Wi8tgoSDspcJCGsx3Bw3fMf433skHb17ATApmiDkzNuaMdrE7IquXprIJ8
yDyjIGPwXAS1/6oa5qz/Ah4nEYaGvisKVjcMr5mnJaym+BiWCBgizQtFDxmQABST8J9fEQjhPf6u
C2R5OKGTlQybYNzHOvMmKg3D1rnDwDSGX3WC+XNJM2wWfkV3gj1Mt8J2zWR9DxJz1vSRUTKuVG/4
izpS+pbJ8hNWzBILeB454rinaR3+yq32U0W4Y+7DuAlJacjq2ZnC76HWQP8t9aMIvfa1mwQONrS2
Ad/tpcJkTE62ygLayymJvKJ1VA65BXJd8oLU+EY12qPwEKRfXX+a0XeB3smfrkxEp/CLKebA4LXb
v1NvMk9dusGQhllsqr0coRx6YZn6ju8El6EOFmGWNl1GY7RC/t2tNj9HJkCJ3/6puddgir0BDQBP
kzHgWtitQjaZZ7Zumux1psaa7miEMlOydcSavH+8sriRc4fyRgoRXWLmbDeCcRo2ATM86M1CD1ho
idSjkm4MvUA1sBc38u+sWCkoGAJt26YFRO4N2yCjR+hGG4AOIXWGWZ1Pq4GAeileyHFjwYSZUWfS
E/gI+ie2k/PaX5kBFPW4FctvZfSkFT9tQbG3YIPJRHLF3vk27VEONptVhDvKbf9VPTLYdTcEtlj9
w2WXomW5NH9U+Aolxj0uN/1c/yP+AHcjHSrOuHRJt4QOkKC/NPRhBJS7mPOi8HnBRuyRNaghCXE0
vue5JWrrXvwIwQsUGIqcSN2MVKmt/E1AZg0qEUCmfAvYNcvGuRDs1+hxDdMz7yLJAXktkQRQXbXg
S2P1Goj3Edbv2/jWBnfKGeT8tJAx8qv5+ll0t9HwYhNPLDix5oOccVXHa85IdMZ4MmkYiX1kVRev
2vZXM+9N6jGfHJ3uT/wymmX1Pk2H3n7qj8WmCYdDQkXz0LBLgt3MTnm4bmjPZfG7SfaZq5Xb7EJu
ECJnLCndfjHcy+4wa3QS1n7KJ58bz4kYrstb5C4UPoZtcxK4TMIjXhtaPWri63hvUeNWZEB13Ees
9IgQM/hrfC/6xxjdhGEOWYlX7LpjhpkCDKCDPi+pE6SgEWEO3w2hxDRKb82VxWevegxXBXK01BXa
xhDqfbtvX4SW7jPUdWr0qQynmjDf0uKsGh4v3WRBhgPPz9RVroAm83JPCtex9lDCPy09Gp8o02tH
fqBaYmYFWRRvMOKtWylTpnL+a9DCDiOdhDxXvPk6ym5ytMl6vGnZFR3Ui/UJvwtgkOKrrg/VHHsM
d/PQRnSvSJPT1hVBffbbklud6IBgHaR2+vsr+4vqw2iQFS8xKA4YoCs3YU7e+DL+cZ09SNffKpRx
NBOCvjLzz9Y4yOVX+kR6ohto6y09OtbDXhythli9vUSyTn1o9X/kCTN6f71+4H9wWyekQm5miHS+
eSsfr+qHIKESNkT/0wxkZjMcyVQQ8sdwj3D+twnOU7JOUEi3JgmoG/gqRCXWzxrKjHJJai9NSSPl
ErXF8I+zNz01HpkJuumrdI/yOqaaRthDeYf0hS25rd9Q8/NkVnyoNbP8cDaJesbrOIpkcq0XSBub
J6R8rtFlNe1T4tOAMfwwpMnL/StixS56dXIbJW8Qt2RPaswr4mMExVFyo/SgqsC/WGvujBWQt9cS
EUmuHI3ya6i3SL/+kG4mDHYy7YPJXiysfoZ1jOWAhKyADBsLagcSlnLbos9N9gRM6txo0SrDeFev
W7yU6h7rZkYOJwKa5LVLWr8YHkmzg+gQ4Q5Rl/ybShvsiqiw2qGlnv5hliV8SuH8ZSpDD/qoyXxb
nPR0tjHYFRkHEJ255FOxZe7NQD2HnaoeCo8CuHfYxaEvwTsTUuUeJdakHLy0aCqgb+QcNsG9QjqL
rVAzlB7S0bf7YhDwP9UyBF6DQRzmRmG9a0Zplsm+GPZZ2plLliEcEvGVsUu9o4CM6H8VEU+m2xlu
212pcMMFcdEv24CeFRtW/RE3W6X5DfofGTcZU02izrBOCTmTW4KryVJJvCzdGLj5YnYsyT9WJGwy
dg295iykwWO4DoCDr7pLhJAYAqTgdyy3mnw3/7WBCcEz45VKXGfNYt906zo8MeHHgQE8IwjWOAhb
xWWkXFRgPOarGL5NT2JAZ+nTapz25AEyUfkgfUcoNwbBDNNB/iMq8H1VmivReKiZqaGYgN3QfOjE
h9IuArGspM3bWKsMTlkbQrZjflD57I7yC70R4wc5dbIUSxKkl/5rgft/WICd5QIlJNYqRCIPPB3V
Jz5L4xrgtKZXR2DMGik6hdWKwls6Y2bt0hlyaGHNVnd9eda7w4uN1gS9q+NzTPMduxAs2kr3t1Ae
5AOkl5d5UoAVV7+EU2RYF8P/SDqv3ca1bIt+EQHm8CpRJJWzJfmFsEsyKeYc9PU9eBq46Ns4Xacs
2+TeK8w5prYduv//fYgdhvpBAgzJLkMGlP5kSc+A6VuKsVSPjmbqdW83Ijxp+R0IGy3/ZuU3MIQh
nInivCQHhGSQMObMREA06ezXgrD8oBKktKY+wFSYNwckUgYzn4SH4dmZC59zXhO+gP0W2rntDnmS
LTJygeRTDkDpIeW/MYOysrizraZ/Nb9lIAslvBaoMGy5eZrlcD+wBPPXFH8fm4IXnau2VIjfCpfw
L8QB2RkRkGiIGr3Ewb8uqVtuJJQbvof7zNLASf9E3+F3OLrMUvmTuQJZgzI7xOublqz8kVfw1KVo
TfnoeXvou3+Neuib3QdVBmyxASISBF/IQkta755ZVA6CGSkaWMTPXwdoMQ6/31DCZjSw604kDuMU
D04DpikI2WKQbSifdEjUjbGLzVeozejJjGTJ3KBQ0Ke5uvL7QX/UMmXR2HLoyN7wa3TBkp8Cv3QZ
rGhfLsBObUf65krmAqeGGJpnLnWLGDqiClT9UNNiNbAZnrXwo/zU2XZilprGH+b8amrcr733Z9ix
6qR0QgBaiDXcWaLNoW48jOCaTby2VcP0fvgWeNWkUpsZ4h9+EVtGZ7LRhOX08PeELDu4GWN9q5BV
gakA10v/mwRL/txR5HaDJuup4ZxfTLsQLId9XozMvzpm5ZbTy2i2/meZs3Y3YN0sYu2c9MR4WZuK
+QnM0tFlhot6ItlkrdszozWXorIq0ivT6AHiPAizQ2zYlfYPoAtBRumNmNTBHhBuhCwZHRAYuNJT
iuMI7kYb3aL3KYaTZ50plt+SS20ct9daWiXjTscQ5H8bGp4/GqIFwaepncI0qI5p9lf6t8mmN0Ub
CKbHyTusrXhTgbCj88iJuRDOIeQPUSMCwvD8cDtscoY24zrUGCIswsd7p/irqpao1N1IPJAoz/hU
RpwN+DGxjfSny674Bz5vpFfHrjhWwKaVnZgyvgOry5ysnxO5SgeebPJ+I4oEOqgnMz+kBMgoJ4bR
7MhLZR+k8WoyNbB3ixuwBLlKRiIxWYwDAQXYbEQjar9wnmrblkSiBeVCp5/yzB10/BDzkiqdwy9Y
4Jjfo7KoWCVB4iAMHRUhcQzoPdrO0XelGaN64enDjoE6sEUmj/tgE3ZbX7/o4HwYU3ZH4/2Fy/ht
/9UV4ZtoWlRyAjltQajSwu+Y0bXaknMfPSwMvRwlE4IP22D0TF8X3esGxe689Zhrg1ck6ITiK7x8
5JcifrXom1lr4elfEosYF/908HoBQ4fOyfhKOdy6CUHWtTY+jQxdCLochhtbD40hlEAf9s0JcDa/
Xl6kZA1w6/B5yt959iWsA+wqDdrYdk2kgiEi0pkxiEgnCC+57h+bDpK9DN9T5EbttqEma3fCISyc
M6MN+caNpMMnOUNJMXwaoLk2s6WzINpfHDFmiafdhpYtIvcUi3ssz3WS8LDOkxtbPK3+PDL/tGgF
QP0sGW3n2uqDm7yZf0hma3aSsWCsgtwjAsaiYrHIICOo2/DVfjYlAfCYnAnR8m04PTImsQ0zL3P3
0eelsuDCBSeBWt5Oge8OJ7jK2IIY7n+MnRacgfHG3dfnjdoPI4vDcOT9D53xeBahDoouqB3iqoR6
JUl0+XfB48cZcs9+cPD4C8gsSo+KaB+RwRB9IVqJQb9gjUWajJgIxQDLrmCfzX28eshlE+buArpa
5O5wMlmFHQeEOFSSqb8bP1vzmrDBl/fmaRRPybjNXNxTEK6WcD7Za6oe8ySdthLWEQrjBm8w4iTq
VZaa8j/IdfB76RKgZPPzwRgRuLzEg+FBuQJWTlMHd7tzsDYKK7Jd3OHYUH3Pqy/ca4f+yQ+6XZfI
FEBQaP8EbcNZiOWl7WxxHu/axcecZm5knrJJPsrfwx5KYjhlOIHMWidXFLcpt0Nsq7Rv0HJMMtXM
/3Dqm+4Hfz2/bTgnZ8JHD5iBgzuGOfXMwq5GjYHXccs+sEnOTPVX4XvNisQH3ANuQJxiuRi00Y1B
eqDlJJph+0HHDUzwH4nd+i5BEYVH5GLKF9/Vj4OGzv/eUSG+vwawW4PbaXZTkSKIHKcjY547FD03
lWnJyJykcIeKmtczdzACFbFbGAsFFjhR9cgmgDUrzZy0L6g2y8+Z98IKrqG+4TCBXUmfmNJnPyq2
VMpZRpmdgZH0Yodt6qexdcUdHEJ4iLMNnQGD9oqlneX/vKGZwHJ0iH6e3oiIwC93UF+qfyNdK3cq
gU93RHCFFKhcoAopEWiIx0QmD32BbZ5hZ6otpffzzePFklr9D2lthuiWgFmgHsky7nJ8zBqpPN9E
+n0LtuWR6MeaV/hMPBEGrii0w7dHnm4PDKRw1N/mylvGdDXUpvHmQC7Ajn3kCHk7bdbRtbK3XJV4
+ucpErNJ41yJ86FhQjE3glWUrLOXAV4HBvEVbmHgcDIOApM1lv31jPWEMn//wKM3rR0CMnIyiwFf
oVuuvf4GOOcurQgkBjwDmA/GOUQHhB3zdXiQM3z9xIvwGfF62Ja5RpfMNirxmtIhdLv9rWKXd5jR
oGGzhyeKh7MHtT9ptyQ9PydnBBq5d7LhPoBjKm519nerv46lRz6j30vu/jxTHNNTjHW24quU1ZqC
idrqrPIWzwv7c3jvedjS/ae7qVsMBxI2C0wrZrkYfmqS6T6zPyJ2iVqc6Pb9GZDkkp8xy4W8WDB1
bz3pIB/Bmqnjoiemg3HzEILhduM9s4wZ98h/jEgUVIyAxRupkIw/aShQNRtE81Lh2TmGl1f6q66x
nczSy+hYq4P2MxH+iURkjFzYUApjpO8LuYYUNX9PvyE3RxGePFJmoTteApAFwASj2WbYPqMFSCJG
6sTFkf0AEZEBbO8E6Z5dAKirYDHmX5RsLFwFG4qkiIYMPSsBG6SK8puzJxs/fdkFpwNMnAvPWuwf
ZERiLJQYMUzq9AW7VMCUPI80AWx2YQOXOgKIOWeEPjxbbQW9jZm8V6drGgBjmf5Oy1zGgizubeGB
bIo8vcQN1RX6Z6Ny6mVtbgOUnAa5lquK/RxcHDTgPZQksjeYF+/EjpPcMbEFGYf4IJm24IaDrf0M
CNQ4mdjhhw557rxZgkO0sRzt2Qnq/QsLiKDvOKgNMInHSdNJe1hyfzcxQ65L8urAYZkOPSYf12JQ
nbzxCq/hAxHKHqaeUhwSxqE/UDpqRu2zydFBdYiSQ9qvpkN6mRtQieHUzJJ6mVx6a4esG+pPZnkh
PXxxiJ5D4xmf3VtZNeozCdYmR1W1n0gyM8l02MQZjrTWvzj3IaQRsUgFgkmvdz63cMIEdpv27526
2dK4t6TKMY81vS6CFWMjs2sM4p3t5rNqPf8VMvRT56xgPtUiYcSHTFFfqPPgFLbcPvwA/yxMQEiZ
y63PQqhxZHGp/qAD2wvCtaAyLTiisKoR4Iez29VdGyE+JqTkgvlqQKBU7xg8Idpww38SwFFarVnY
uSI7NnCPsfcGAWchv9iB+LWCn0zB9Uqoz0xH/fLH9KRADk8Bx9nALpXtMlVG894JaWZLlIsqK/Q1
y2oQf8aD44X1BE+ivwW8PWGBCDbn+rsTXouxmv0rv2RoXCM4XQeiVP1TdKxnFWKcQjse7PSnFDZ+
c0rqBQGTEH1VwpgzXtmlhDzq9HnD8mGUvisxcqtnMVqXV2vcxOVGGrfSicE5y7U7m5wIj373VbDB
yTmTahjNLrgdKdri9lPMRwvlDAXYPrm/mZXNanQYwPbYrpCQRIn+3a27W4FTmyg80txEVs3zcXAZ
h14EA3qXrX14auZckb2/Laj5Fhboh1QAAEsuTU13UuA1qgnWOstQhYG+AIuUUUgoqPvxv2dYQz+K
V6zpLyxcr0fU0FL8AH81VC4zVaht29ZhNd+gTha+0pJf7k2p+OQz7VdUzvUrOqOBS685iuvCi61F
p7P4ZBC8yi6BvOJJ5XdYFo7Zk7Z6LTi4FM+i0PisqLqIlPDkYWn4F/yIn/huRoumXMXm4aNC+GKp
UrmM8TptE5RO3W+BOWMpwAH/pv4eVnVj4+UWcd0wEjp1wr7/IgpZRsYnMdejQ8vjVYj30W+cqRHg
sifHTyWiix5zg3tccGIuXrwJSLi6p0QdIS2UnJXPvxgYX3I3SdmIDC9ApkCwHjd5QFg0bZJmLs1t
2LqAzoWKpgdhR0BOsSsfLd+RtWNNnUpFvMNDBQuUOF7kd7PqN4q3YnhgwKKjPTtYoFxPhr9GFpgI
JN9WbXqQapeh1cwcV+WwRKpDF2KSoVEF39D8Dmpy09hODHALL4zQGJNHkPGUm6mckfr5+cZ88HaE
lGvwWxTJNXDtN0iu/H9BwL6Op7vnTWSDUaJHoGX4kdD7rwSmUP2/5q/UPXInC8SQXy3zLYyppwo4
f3mhx0KnNjkXh7n24ngf5v4eq2t/lborBqQQwVdIIHgNhoxJ30i47mwwHYNovN+uXBCDqx9aSj1T
WnfNOlfPn3ypUWZ66SuWhEUzdDZ1d2SPxffA8/JeMGYXLXQhmI3tEb1PsmHqpBoEXCE36llTfPLX
gE0l3nA8aT6Cg72IkB2EEBnByY/m38fhrkLXhg0L64o9+2E5WXGusnoQ31+g/XARjIwhCbShwdA3
H0CMCfvcqv0Tuq8BGZT4m4N7JWCc7z2btyktFaMN41Q1OxXsKc5PHhBtZ473wEINRBlTEqLerDX8
dVNdEPwZ7YEtkYr3EXSp/pcLZ6O8dKg0nCK9K3wWPItQEBbpy2cNm3nqY9KLDWjbWN75cKjKLZAH
wTjye0UCIEp3i9G/TngM4iZ1WZdXv/gh/0yMD60+j3iz+XHd4cQFxxG+XrNu4ZJrt+y85DlneLfl
XyrivSQv8qmgCFaAMUb2anW10+65NCDo0plcqs+Rc1VyY+mYF19TyqRX/jA2xuCkWqKjcXdJjDMY
yJKKRtD3SLCfuCU9Mf9XxjedjdL4F5w+zshfMXwX5hJwXAC3ORxxMuIpGddshuD4Qcjl5fzcYaRD
tY9JSBCFRVw+NT9GBL+IaSIq/R8U4SS++gjZLLYqCRYU8NoKtnhAKPnXQI/zkTaU4t3A34asYUf5
hAmAIYwPeCOkZoQOz1YDuRKXLIF2tF3Nzj+pn1MalKRmPQQkvRM0d3gik2ayaMW/cf/1VvcDSzZA
CPhI+CMjZ6VIgMFGpG3ROMjQkILUhktcUmPndKoJG7eQx0SRqchkFhzNHrUjJwlzExpB6TogtYzW
Gcj44BGRUEjykI4X86HKPyWdbwSGfvVZiXa8bJhCELNkNycaBcoQsldjBzJ8H0H5Qu+yQkeKemLW
usNynIvHmkMLAC9g+s5DbDEuZLcaD1QaPChU+enP2GN782nuPxS4jspPpgtYrvH3vqmeWcbvctIe
sorg2knVeROFknP2zgRAKIkeP+j6FFdmV9JZ5bLIAPtiYPKLc6OA/cXqRrrb8C/id4nKKgAiCKzE
zcVTI/z1SGtzWH0IGE79b/HWSE+Zl5NcYasRkcQtzd6QtdMd/0bB1CA7TfR+3OUXfsMlStYkeBk9
TJBopy+SjlzSGWjLUQTapdvq+yJTkIx7+pthoZxDDlmGFPrakOfj+Et1igrv3b1k6yGxzgTRVG38
18R189STnh6sZxgVto6WkTphiAw0HMspzsu/6DU3GG5VqWQzhOEeCVdJndegzKHZNJDnRoZDCjvy
ZWirmzawzT0jAVzrucMMiV1L0oBznEdo7qkWGdbhOAbayMblE/+zIqaS/ZKx21oID3ZhobNYpAgU
KHxEYsLeqJyqKTJ8/iZyQZ2b9/gQpPNw9wE6Ii4bft/+mn2UeMJY8FF3FLM3RmKGj/zN4/NB9oK0
7/l7lqztUqBjr/dsVVDHtzqLaJvQyX9cQhDXcdWH4fzWLKqvCH/Hyaro5ue8Dr1G7tdcCbZYHbGk
c+12pxhBDD44Z8QTj9AznafV8X2gY2JWr3+SRf1kpksyPa7Bk0rNwUrJOqdgAT0Vk5lBV+AqF32B
OsM0nHH0cjAAfJcF4oI9+i52HHnhVUdtjknUZ4kCECdMnq20sEze7wmaA4KsHNYlky1EBDlHDDYZ
VHrngcXswryjduKeZoCINpkH45Nv0QwTz0D8gcfn6acVDbpk0G3DN5BvrOb+iw7PohZL5hQCqvnA
YJrfiCJlAdPabJM8X+HM4tSogimgcgY+EuzUW7ZF3Wvv1M12fIhIeyznFjgVurB9SwwBeBUXBZWL
fqUIGDzl9WzB8pTE5VXGV99jWKvVExinRFlK3zjwUw6y8JeLrY9IQbOTX3bsknlj/TJWxxyJA7Id
0P8Zmi87u9UTfyjecdBU+b49cdt+LlWNXdQN1vLc3zTDP/m9g7u+g6DIJgql3W2QvsILddEkEL6H
S5CwenEDW+JnL4sH05zJOtuSdYSdrXRVTAz90nwEbwI8c6wiP3W7LRi2WBiTGm7OmWYQCJ+yvoZC
ZsM/0sSNYTldO89rKPZzzGq57yDHBn/MqIngAla02YYGUXBICt713zWSGI4JdctaW9C/Rb46CnDM
JfEWhykiUmuw8YCHQNnd4Usz7y0t5Vhsed+67tdoyD3Hn0Y0Mg9l7OEdwL7Q9Ve+SnuyrLNFaEez
lYG2dFA3+RsjYHMl+uj4LwdZnmhr7AQ6/k7VWIo9Rr+FgK7kn5FMeTEUevgxepDHEq/HTNC3Q4uF
86LgO6xn/7AzwOlj3GSkHrX3lIj63pgGEBdrjS9NWygEemDGo+4YKbXfBu7gW6wi0HUEPKd/9YFn
f7Q5dxcF66Q52Rsj4jBhA6JFXnVfTbpCXcUDy4Sjh7ZD2z57/+ohesDZJPbHegKtmmcaGQS9qHSm
WQt5X1L/MKpUxnuMTNXHNeJlfWAGhdlFdKEORDvGcQxDOTA0JleCN4VyjCeee6bbbO0P9MsMRcAv
TvNpDLTATdBtMPAeCx5D/owOsrRiE/k6EnDYd1+jcUQForO7wsIewvQ4khsGaXA+QTAp/lSyApBX
WwfI9rTHSvhPyxnQT5PZ5MrHGtGsUB7YmOTp9d+LXtlblOUFFkQGU18qemtlhaLXn/e3utsh5/bb
ZxJGIMe3sCJRF/frIHp0IRTJdVy5YrzvOryIezyEHySCJoTT/s/qZx4rnjkhmz3pxBQ92bZNHtOk
mXk7p3nIzAVl0iJ/DMP2TUo7Krv+KwNKjdXSp9ojHQCakLF8WxdG12uYPwySeHfOE3OodSR5xyHP
o91CS2EiD0ZrQcM6onCt3bL90lA9IONN7VKYSNWMQcIlElkKiWnI1M4b1lbZwZdX4UUhWcGBiRMF
q4+8Mx7aA+Zxs5N3nKUwVY7GsMpv+ZqXiPhRFuFIr1VIBdI8WilfpF3IXjZnwZnrLPvDPYqwObpW
tnJT7nq/taUHhhE2F9aTWibaAniKd0qwIpeirs+ifMUaQnAyhEuWDWjra+Ncat+ivLSihQAFhgkt
uyJWFDpKm98h+i1vTPFYYwJ0GFyiZItXRfDO9YPJ+MdglzvTHj7bgd5DzT4QOszMMLowIrmxjsSi
M5OBb9goAvtqn01shwEtxi8/2PIWA2bBxIGKzwlx10TRmn3JgOGfqog4nGQLRTRcncntjObKg9V6
ZxRsjhmGk4lIuysR0k3zybfK0846dipLMFX0+VKVf8Ppo9gF45G5pUpMoZj08nOcNhgsa+jOGBm0
TvLCIsIrU69ZkiEX0mtvirPiNRpX1G/ag9k7WTgM03xYKC7rSo3BK4BSsftjyA2cs2SmegZkW23P
CFmSc/jBG4oPwJH/yQ1x0QdkcmI8Z+5ECyozAQlg/qPImvwnIBKY9FqFo4CcRwExLR8Yg/k+WFlX
ilwmhJa4JsyZ+fKoEQLnwKWVPcbxbNeC0WtheMiu+CeeQuJVuB937Nsw67Lm2vgWmQMLdMcKS3V7
+v/9nFafvGkwzMROm/AIDbLo5p3LW4KNjs5vlZ4lxrftQWlJtWeDMAdIiNdJ1L4/3YV7ViAxHqYB
ykE0Sj2KNRB6toZup6ev6hB849RIb82jseGRTijKeR97OmYnit1qXWiHYrwnAeIU7ECPDCxctVA5
fLBW2hgHXh8WBlwk1ivDXQBEFSUv3/pu2q+frZXhxoRSk2GzZ/FfhV62IpdpLS2Ihm++3neRVw07
zk0TXhlNkbCOBByBrzFb8qAnw8Wnhmd7kvXLQL4y4lX1Lfp+o3lQ6SOAn04OdcmX0siAYTqJRIDX
quk8Vnosc6Df/WOI3uKFgIo9Pq3OS4TlgBCk3FJDhrieSNMmGHot3tB0xU7LFmX8KhgJNldzfMY8
kYsAAX/0UG8fwsISPB6kY+AH0n8TasXk4wYUxGzx1w0yxKTFsL8gKZI+U+WB7j+ebx2NEqELyzMs
V6882JjaRIsF1ZKOfygIeBpNJoUqYmutdVLUapFCx0UaqaiuM3ShCVTUjwnRnu2b9P4TY3VRCw+j
/u5T2BMkvbo8kaSbprB22S0vM+FLZRbWJpdquLwLT8+tmTwczHLlhwA1dDa8Xo0gOlXUOdEyXV45
TQypF5itfki23Uvhs3yIjiElCypKZZSs5ZimDEQlH1lKS/dYtBspIjSY0ihcFhaQyHW6F/1HaXXL
tri359guzzJ4QsS+Jf7RGOG92fBPnnpFlTPisrihlY5VXIjsliD7cxkJwQoBQjZeCqT+MZdH/CxH
HlDsgzxxIsNIvGxFWM90hlihv9GbtRQdAFXYobXJk7319UYEDtto2GKADeWl8cqbmzAgB0K5MGpX
HUlDzkpZglHZTScIV/QQP1P95x18axZJSudk6r/Nlb7OO96x8TFghMRM6chrDd24gtyZj85D8a5n
VxElV4V5u5AtpuTkVIPt09uGoQnDENhxGYbaXF1IyVpnWhaHNe004QM+R/Ad9yLvntKTKczLZ0T9
RmB1NP0r/mTYqzEP4v8T+d7LfFtYc0BRqIB2EDjO0wbYXHy2lsB1PW5zcyvzx+TPX1LMZbClHb4C
Y+A15DstAFLExAf4ynlsb2yMwsBCy8C9LbI6UAWaCe6SZXHyCQYJ4MIvaDB8LBAfgFAELfbRNSZN
8nPo5sHhfcczpZj4EODFsWvvfqXhGp5SBqFLQBOmCwcyyldB9T1S6/34wboMDup03Sr2FM5V7tDt
a1jXO4zeqc8FsNKQE4vbPnQ/C6hjsN7YaH5zhQ31q425mDmzGkCGJq8qsw3ZpdVJfNzWA+8o/3xs
ZKhpuL3nChhj7aTvgbqGGZxbnPbNomYEJSbfAFRyeLOQW2U7EK7KyBkRX0nXIDfwgsUKaZwo2Mq7
sv110JIi94/m4F2AMSBWrxm2VHxy2jM5ENGdgLHjF5jnx4LYgwFHaqYdK/hwFGBzTUCDwwmsy3j3
nxKSQBPgDBzOAJ8oBmOsUjmYCEfk1CRyecUnQrQd73A2eaGDaZkYLd30zH1JzwEGxeC9WQWvrn+2
7aMEKEohg1gPTIHldmyOPZ4KMMKyPXxNMlmmQTb2a4U5s0/QQX37IEWACm1n82RcZd+pNu2/AZJp
xlRIhe2eYxvUwOf1T/tjTpiyUB4dlUbW/JW/Jwdtts/LKf0FhSKUBoHdK7OaYFsvlR/wXhjKpZNF
Hr1MAi7nAGNdLIUIVFh9sajgUqAlXsi/SG3knYYHgXNLPIqNMUN0gl2kmYwZsvVPdHjGIjQ254ih
7wh8eRYewWJMQx1bbv64UzQcNzaVnEX7Mdee/ONyES3eyo96014IyZLvt1NJ6zdaEk4VencmnsYF
czD/ZXj1mtd7WFNK69Bscs1BV0GoK6d3ExAzL9c7VmRnXQV5RBFHbjN9xxsj0SSfwDsVbWPr2AV/
rDVUyr9oTRwjCgvP+OGmprfHjoXxkIrqHW7ZqoyLSuHsZWlgnQ19eUdBhbWI57ixGEjT4XHaEdAQ
0chQshtIal31UnNwrWk3bpLvaBv1502eDQL4GSfvfOA9jOlFmNAJcGJURwILx1gNBLqFwB5//lJl
8442IXKaDZGNWSN6YgChD3qBfANckHVkIK3T+KJWt4IdQbLVg0m6OMo/uUg6JeMG3i5YTYEn9cf4
3PWP9/glj4Dl7fSfuikpg/Jn6Ikmy4FJmE4Sh/qkuQLAHJkDG37IZNVBE/etODgdyUW2/xn4YOx9
1iPtsvFIZE++656vuYm5Kc+c58Ee4s4vKt/IhnRCTMP0+PzjP3LP/NXUFfoPyuCZea3GCbbOFBcd
BYU3F4Iz1VEsCmc00+KKXJK7nULHGFaI/OhhjC84WmbOkwp9b6H+sjsAbGX8SX8miZAMb4cT7udy
wVGOF3wb8zqiVMCJM66w6aT8tI0L1ifAIeM49cV/GlS/2tPOaJU5jz0eC9SBAFgzbMABsOgzTyqp
P89c+seV3GrsX5haRntxHWZf4TAVrXwHeKpCLn6Kcn7gJ4JhXdjrdBy49ZaCvzRxo2NG3Qk23wJi
mv636Zf8Uo4xm8F+Hg70DxFS4qUosqdPlDVKIfnzCAEuwX1bp9lWukYe/OoJ2/We7IU6a1zsFPKu
FjYJp/P2v6UaDzP1VMlzMYVm4arhoTJTt9XWA1tYsE0kZt8HHFguFskucIwvHOyoG+biqZ8jK6S1
Cb6IL0iVPbMXmgF9x/+C8ZK4oAtiLRrcYZ4GMKaBzoawXOiGcZUZGJvcKSXO3GfAdtnrqOxPxn+Q
ljns9M+GVoDOmCiX6EpuqWcwYGdCygrRTO76juXbwKSHsrV36bmDgmpn1UXM4EA6+DxzCyjnwT1h
Uti/H3QR4Fk6llDjqazx/J59+doB5up5gvyfHO4RNTG4PvHSd67xmvLaGUjLZOvxwZk49kgPg5eA
9SU1jnq9q3W8uYfYP4qIjL6R1qOwZl9KR2AiKd11VMDMRrkdmRV6NCR0uAiPAjZ0dMQG+CmawR1r
LrNsViLbSXR1ADzWkrYbzRXmxlhFzcrsoyF/D5XKMlNvwMGNp7JP30tgvoT1mBdUmHgGphXroZ/9
KQcsZ8zFod5lpBdwQDMklUjApXvUmj2k4d4jsAhAihE7cAtl2HPnql5wlKP4rav1Gc5Btw/0LQny
KQYJc8c7VgP/pdNDmHyS/mtp3uImi90ajuZ7x4k6nhh+THte9GXCoTLtkQ3yFjizXG0qCIokV8y4
T1li9U9sxwYqnQd6CKYG8Q0xDuEnjijtKHOEBy9am3lB/o/YvfSXLTcgDIREF5oXuVrn6X0c0XhH
FxJ71fSO1423jDujRW+PFFygBZ41rRd/liA1oTKfR3Hj88PrFpgRDOaYGJe4IO9C9e0jZqjjo1i4
Bb63YYVGlhH2kY+AKBjyIHG93ENOteWf4oxc0UTkv2+bO1I/BZ8Nik9oF8FscpgnJ5QQzK3xrPnc
Pu1BRQnCvC/Z8hvlNYVGZdEvCZ6qXxAwMXwB1cKRx28TfWjrgepQOUz7L1x/Uu8O7H4fSG4YgdP3
2ddHvwTlj+r47XDK1JB6ou4yuRxGF6wiU4x68txFr2zyO3MdBksGsPTx/B8fkGn1m9XFvGC0ufx7
74GU1Wvwk6iWtQPZjEg8kutk12VDgw0zFxDKYd5GpDVDhckgB0ij5HDMuDy27/oGEKhf6x7PWTK3
DvWacN1B59lLXtPQQHK07ginEh1679EWI9esoYye2hsdTRF/AXvsW3nmoVvW7BqtC+5kg5lddKwL
OnyRpEUqXGDhjn9EodfhVdpjJZjhiW2SBaL8VU938UTix8/uUfFKMZULGAxkrd3+Tt0hIW53Ov0V
w0xiW8cbZ/rEd4yZG1AOvLotR9BZYQONTkaMLoBeORV8E1MP1NYnQuhwxefmx8tMBxMrkT6IJlwx
dPN0i6ATAXvGxGcBDs9r+HLfPn9YePIMcqB82E2xFGGJS2VUk3C+QaSJRZpSmBffiSDYF6SFkcLE
1clGAtftk/fOCD2lX5mLK9IcTk/u3SC95BH2VYrEVfrZPIWEtSztI98Ukhd2W+2q90rqT+LuEbnP
MQdrTF9xHCE87R8oXz7KGhttOTwt8D67+AxfU4t3SPJR8vE6FtvYKZn3/DBvkdq9Fa+R8ZQwm0z0
BaRDeDZXcM4YhPO+dHzMaeWZ9Rhq3gRVuKuC/r4ixuASW0euRNBwcW2RyFc4J0pXiA9m/9XTphnt
NyGklEf+ji4fjY++wMcW5wcNWsWW8sgPJAqYi8X7xLC9MtDJ8IKZSPtXgrk26yWbHGHJqcDnr290
o5YPnwNZ2pqnMUY1zo+cr5i4TNGE4I/nOJau5KamT27JnOZ2pxhuNrhGSq6UN7q8xVhjkeBVE3pc
lvd4eXBxsYGc9g0cQIp+YP6G8hyy7NgcU0SVGtaSF/+8zbYDTjFrTkBwMR1TykM7v4OtNWW90PTR
raHUdZAkMJmV+LcQrbFO/YccYCsaTs1knhRclkwzQN9MBzhLwYPk3TN5P8tfPk7/qwl/HGg0sEj0
WP3SCNrmHabvcDRWHWIiEGQzMfM662UwKrYZOywxYRAmY/wbF9HmQ4I9hFXo+zKRfZyMWB00ZSVe
KvfTu0i2Far5YRteQW8ry45i/sKjKqv73H+Y/LpG/8IpG0crrV/VbAw4cz7FCZt2poBT7I+U6IK+
UJC6xBS2c2tTq1sN3TXc5Jy0Kz8+cskAhSnC18iDmc3jM695ATXrb5i2c/mJZlFn9obGPbgrwg4w
3+SCR6MZ/5uikWEJ4+1Jf3WGpHQCA+mvr+nmxMqabzMUHDafm9oKqQ2avBGD0IzICZxIV76Pkj3/
g/eV/StyY8Rc4tpACgBcioUPYYrinEDTfJVD2CMnF7B+j49V+tCM1NHj03sIHTkr1gUCyeoWC+sY
tyihnJz4VcyipH8lxWYauCPj43BXfzLaT2HANI79VhXge3h0iI9M2ibI82DyMs3lYQ9SVzW+p/F2
FlyMH6k41eaxrHf5JAXqFspfguTBYYQrbTS0rL9dscmu5HdJjJ7aXxmnZPyVgwNglzqvgWQyNOl+
mvpKDcXIML5LbANgKuMrm76pRU+dRMihy+s8sPWsIRrp+cqXl5oyOT3NyhH7dqb9C+hV+nEuu8y5
a5IJCF92fB6VP/4EsWSou46KBa3iqoKS2EcbuLMNumMaMboknFyG/DRhBSdkN0QW1IxVISTgG7bv
0LCTrVidifby1X2PCcoR8o0SQyZlZKUTFfhrDQ+IuSQZqntOLf6WJk9nmo4EzVjBJPBxcvfbOL0U
gE+JS9IKZCPQJUyUURsdhQrO7WfJOkkc/sbs/oZSCu6BH+O46So2aUBJqInDz1yCmmDaovEHOAi6
gqougAuxvcGvP1YuwFrQLPMV8yERbyYQpXKVIxHr7Npa3qIP1IdZps9GSibUA3wjvBisZ4l44qE3
Fmhzm2FZQuR+uyWG+9KOOQp627RIgtuJIWv2nfJ6MhnmgOQC7Y69vHyzISeQhOj5FR52qjAGMUeA
0inC/I5UtJkautpqIiz9/CtQBViLGv3jeOJ0Mz6UNogS/3gf6EacZFtIm7xYBYSerQv6rWKVf/5N
MO3wQRvZLjtIC//db5hewmOub+uKrx6cu4JWBTbMTlJutHkGtnR/up8IIQG/SISZcg6G14cN/BPG
QKTuYIMAHmh6r3t9wjPlFMlkUXWd8pCjFZqBsPwe1F2mnBl9Wzh5ObX2EAQiONxYOPUVholUXfbt
rixWWbx4U0l701rHo4dnf1R7Epx8RAUwQsyN9eUTdh/b/IRby+bK8YV1ptmq7oIGzRRQSqiK0Ohc
dfGXMxZTQi1euBfkNfphLIKcq1MaorajICA4L9lyNfiTE4M7hPKaN5aO4TVlbc+sD85gW3qirQKQ
A+5DIflDItph3tYHLP3dMoNVjTZxBgWUedL/SDqv5VaxLAw/EVXkcCuQkFBODueGshzIOfP089FT
czVd0x5bgr3X+iOUB1YaQK+PcH0NKR9YkT9rm+uieOcKio9Z/tH+FtNvUnklRAPIMRr0d8QERDuS
G6v3G/gsAwkrRn+uNRwOJCF1y6d4TNfTe2oSGvipmOQ/7QvEV+a1l/fdfCPsdy+ru7Z+4m1ixgW4
Sdz2uSjT2RYbvMKf+FnKALZ5qSXK7YZZwbyS8iEnGkF/y2+vnsT36C7ukxkESt+W04MohRzv8DGE
Hw7mH350gjGRCYUmqgkSlD29HV3rIZCPxc42cN/3v2L7DrA2I1IKf5PvAm01q6ryReca/W0cq9g2
fpdk/w3TPmepEn1jqIeIwRcIKl9/EfzZeVB72uziK9zywWKHc5GWIP0a8BlRSMNzo60KCzONO5nb
CvkVGJAOM++VfHlTa5fmh4CIapViYPMSnFr7yfzPmtEQ1bCAoF20sS5W9wljahpHfJ/6/FKTK39F
TJfdkj1HuGB/0/ID4mMTjRh5rwWlu7hi7IlGyC8uTsMgBNDOn9gRGuAORM4b3eeNWjeGy6+IAzX/
Dp8MS3fsMnTT8Cv+Y0uVS6cpdnr6gFcVL4DSDRmrpPNZMXEHTojFMN78MX8U01bjjTc2nYqF9+Tj
3CMa/h8ha6yQdNBijoABAZTZw1UBMOfZlr9NFD75dxHlc32WuSOYduyfctAdIqqonyLpv79Ja55U
lfI+t1O2NchEunx0gMDo9uoAFs6bhcP7gRujxNIKNK2ue/HMR5607zBpoQ5D8RAqA35hWfVnxDxb
9BhtdyBX26BZ8ESFmOAa0yo8LdngnN0CNVInP2Zw5VHeE91f7cuBb9yplC2nzbjTnhU4Vkp9yVOn
eST9x1pcvYOhsKCA1dZPbdjhAHcxe2Gq5jzKNnbrzqDp0abHpOlE9xyhYD67PaJIUmXBNhHSASkQ
Z0+pw1FKfiH0hn1bcwsix2NOFs8pfS/pFw8Q4rdFYAyp+ttOR96vVt5BcfJVQLtUDNV++561732y
F2FismOhnZkH6miRmBC+cJ7Gi05hHEwDDEdnACZ+lorbPaSv4azyQ1AjbfqTXB8rKiPWTJvyTv9G
cXCi+QEBCja++S20ADn8e6fazbwH+48VgkDIwVv75xEvIMnB5Ax2H9ifO+Ec9geknP43B71QPQH5
6oyTzytG2rfcdGQFDNe1uI1+eNnZ7yjRumfnTmW0wMy75A63mIxUmDSC2ZudTxIiox08W4UIhUoP
1KaJ5bKEafFOzGx+XWZ6mBeW14yk0R2JpDRfkGRMgoRK9eUW0ZwpEgBwXRBwwAxWG5bE/DhJYMrz
DzGe7VK0kVn/qL0YflLjAp/AbATa1vDTVlZxAzMUeOZCeniGI94LdgFg6MpGXRPeOjK4udNDcjqZ
DjkiKbaB+l10CA5Dm8ipwMULEWq6FbODB0/JK/qnlF88ftzjbFmmhDrOUdVxFfz06960pRnBOzqG
I/IpXmp53DCjmh/FgzE1zN2W5Y3+R2oakXzd9W+x2cbAh5HTG8jfL1W3tSQP21EF2c6sDABOSJsT
NwdDfszakt2SsSewMlwK6NnpEsBmBo7YrQgu16gbccLhaY4bskn5xPMlq3RLkhu5ZL2MT3LHoDqu
6+bVWd7g8NqhHjT5yCzbKC6sQTOPwUcOiHTt+pVPeTLPiYlbWnKm8b0t94t0KV331/JGOomvv8o3
UqKK9thlG2JY+47gYtTvS8Fh+iX9S2sw3JX/U+FpIidxJEyHzBJkR/OtnLZZTdvkj+EWBwYn7SQC
RRqbEXVezWO3FiEEsfBU5IquW/osU1YmqvyWjL6O5c3cRvNmntbF90i9ogabzOVho4LCTSNkSL4c
LGsO3D0qawuJFb2/FE2hUSZkqH4rxJP2B0fD6BWiSLs31sr6U0YEkIh6mN/wJi7wLpLgYg1QP2rL
Qo8ooJdIGyGz1pYW1dG6IsSRL3xaU/IYvtCmMtYnhksQEdwFqVY1PUA4oReAg+elAYrEgMrDAChI
rIyxxmI5cwoN69iwrR+UnfwDAwu1xCW4VpEhkFGClJ8bfcT/vvhTcmIy/vrWxaHkYxXgiFmO/n1E
8zSXULqB3WLwL/hloaMJzvyY49W1XyJ+9i2BQjBwZKLjUgvvZK21sZNGJwpuKcKFSUl77mPNnkTH
0E5cPFL6hWMegQw3dH8NGVlC5xlciPcSXO5b8TVcmwxpDp6MBQvjU8mKIwOH8Qe+BaxFhDCXOnqJ
dlwz80St7bAlTIQnIZ9YpU8reyV4tYjbGnmP4bMWOQv5o+WI3m67XI9kr2vbNvD4qHqSJUB3yeJ0
kPegMCGGgLqlEIshr/v7REKyzT+ANCSNlMaSYeURFNZ0LhdjSrh6RHnc5mp8ooRTxW0xryFK+XpF
CTXSG9RRVUNbko3h8s3TqJhDZpEhATXswlFr/Y61nKsp4p6eXbl+y4dTVNvSB5Vd8KLtD5pYkujR
s/eijWgeQljR1vUACWM6tERnMDQfOEFM/SOYEUGfCfO0YhLTWcBIeBq+FaJ+jcZNhW+er1DgEh9Q
zgEPzsA4s3LSpS/mTVP6UsNzhdnAfMxEXYAoKzKo1EiesIxRAU1mknF3z7clzSz8LQogP+1fHBMi
cDSJG+hVTqsMbwPvWhAsQyBlvoqBngsPN/cRrHdZPf9YkaI7UdHLzaNIHwY7KItkEMPnsUzWMhFb
QAWpglC252Cn/mBQHz5Zwum3IdL/zU8bRu6H8jbGPwVro05SdDXyCjIVTtel9pwS8zMtzVlwKGeP
f4+wMGm6tsklqrZRfk2iz6HYzlHk1ERiaP5bTKvUtB9454GDfYdnu8MnypSHGEtmaiZLbo34xtIv
FmFq6Cp4QiX9nms0S6B9w4dD9Jx5KJM9ti6j/EJeVhluFqOKSR9ZwhfSoWs8Vw0mtMlLhE8L5lkK
/jTAK50ur3+EJIx/5FqDGtX9OYV9SeH6QxSVgfZsyBMoRiQzAAwLnGjSPJM4fr6w4YB+AEYsKHX4
7htXbmy3yWwCBnOPgw5FWXWY9rkbncnhiQgkSL3gJ7jg18GMu3DyFefQOyKS1G0JQ1sP6Jw3vK1M
I9VGXNRl0MXlLg52dCW1i+sYrgjiIMNH5RJ/wxB+nwaOsPeeZCPm0gXIqU8RZ8WFPw4Jgkz+xUMb
zuTubY3OwXwJpF7Y2P/AxYnR4P9pTNdlgu4OaAHHuCl6BeXZYBNL20CysOFUcmxKMJcKLmlPh3Fz
ZgrDkv5syNle0tSf4fY/2fbMD+tIEWceP5S5Oyte/ydES9WpMf+jHBzxnQ4nbRNQ8IVmiIAIINHm
1byrVBOAQB2IoJ7/UxvTVobwxoa5u/h77OeCU+2B3inNqMmVsLkbFKTSeAxY9XbTLmh29OMaaGoZ
/oG3hJK859oRyLRz6+P8xVIf77PsasIsVZuEIONxaehrnzR0xNcx9DyqZIrDhIrZBohD2tvqn0Nw
kH0ylTFxQzy0kVeBmHOm/RU837QW79jUio2AbZfWZDt/Y27lff4PTK9eeDST46Bf4VH/+HtV6zzc
0yuyCOtGVAsCMtnfqdL3AoNt0iVv4YuOSAL79AgD9FJQbt7gHMIrmyobIEQ70GLnYJ/lPRCwzbKa
8T5TRhAQh8OX23hI9hWvObCH+PWuXN4JHq2gQqJBGSuRyUqHv7CePEYUoj1obTPs0VUiutkqalO/
u2mfXKqF7Ze+lHBL66ThEWU7Gi4I4qJ8I7DlrLeJ3QwXrjw1e/CyFohBt4AkprmVVK++NuI3DW/E
+dCWKFN+qb/Dl2F1b7dc61m502ac5EznNzDM7tHPtGiwrBGqgf5l2EJlP3ztR+091HAJMhbf4Bj7
L4dk0rbBwP8p6eqboL52P8RvY8n6ZWPCQj2uY5MOb/yULucmN/9edyxYTf27oTK72SwjSGXX1V/1
MK5ls8keaGsHawcOuwHcNk+54EbKzrhgxTRLXCgokAL1pWOC2BXVbiBWhpLFDNyYO/o95jPUXF4R
TiX1Je85opboRp3Lkc7vDnGBbN5kxPXmt5wueqAVSQS+QoFcvvr0v5my1W/R2OLuIAopOQq3DAiq
QfRz4vhF3GOHbwFkarDuBmSlZBVsUb0gZhwosdioD5acQ467y3Jgb8DiwX4H3c2Pxg95SEIIzA3h
E21AOcitGgQc6kt2IopXmbDapXdHCzY0YYLe+4KTfPjaWQp3EomCrOPUmuPhWCQD/aE0v6OtmHn1
T0MNrlOgC1NuUbghvUFtT4X0BZNQD5+yD54LIYYF1VlE4+z04kpUUSB6iEBJkM1KJ9nc2d3jjcVu
mTSfxlvSe1XnfYrppmXWqm6ifiygtlYgXOr81t8suqk2fErlMQC1sZOHaa5YNkLwjEV3Jm+RBOYT
GWZ2VGFwv+ZeZ3rc5WrnBSSO8MvbJDm75Mak/N7qXhedsLir4qFMd40PRAcTvmsnNtIVj/oqQzxO
KBlJdIDW5PKthcj2EY2q6otlqblDgAMdYU7mqSYG9kwBUPINZpB85if1Y6qPRkTcmleeOum9QGo2
D+kqxs2OHnmtlL/5vDjZ6CqV1g3m1jQkwuL5NF9Sj6RhoFbJMdCYTU+M3DjvezSP6o6AdmbRs0mP
3i4ljvQrYuoJpTcr3COmQI3GR7GpHuNw5l/hEtV36dEvvSm7ysWHNXlNeMhTVJnb+p8XLsJtdbcU
VuVO9IeARLzVTu9QWLCnIxnf7Eob7pDjI67Is/y6V+pTTR9EtCwxgmsVJ9KOipfwh8dbkBxAXKB6
0f/I1I8c8zdjB21yfOs5Azmpv9zQEEHJKTrDAEXDKQbcA7ThENfZVA8gF7wbhKksXdlwRRXaA1vZ
8ZPQhvuEkRLam+/RtIk3fmPfviJEAmedLzlcFmbv+MIdDt5nPajvMW+RQw+FBLBdzAeYdGR085Gt
sVT5jZDYwB8fi/DVUlgSjY4JrsRxNU1vk79B4q0KX3pm9ycOpA3lrs9lyBD+0NOXhh1rnwCzocEG
uK7trlpbTEqEWDO7oSPlbrSEt4jlSF7zR6TDLZvfGbCh7WLtHSYn3GKl8/eIF21NdufqMqIaM5Ao
bFPZjXGbMxGIp6kgzoW/FSShW9BpFP4i25dNdK3ANBb+47DhC7YuNdUz3P1l/0nQvXW5b9OrV+n0
tR34JXHWaGuOqOSDKgYtuQwEs+Ba6Yg1+0WKBh6NSmcI9rS2E3Nc7cQKrImGUcR0ODcs5MBJduD2
qT35XS48oPUIjo9YdHVZbSwcWU7kf7bBloQExhj+AxpCpcslBjt0JOIECuEampcBwQ+AfMEMkHnN
g3SagnKQwZktljevKc+Kfy+Nj9ho1rSDxEse3buo/mnDUyiWOWMpOf1L/N5pMVEm1VXj/YbY1ioF
lPTUDftqvEes1GRUr2VqQZMeXE3x5vA6B+eOV4B9H5ln9h0zI0kZ0khy1XoPAxV/iUTPGf2eTEL5
P75NcgoUnhqwXIIkE3xeSNTCwg44ZVD8SxcIwdTY6dhZ+8GrqiUMi/TkGmsmq6IF65SdMwKhNWP5
tPv6ywT1Qi/M5wRSMgpverktFao2oi2VnBFXHz4i8vLIxGS20fEJ/grL6oKRD8MTMHn1rnVHoEjS
UVCyyBxztVeXN0s/te2bDsEWdTuZ21ew4+xVPwvlxQV1i1R3RgWrEg+wY6LyESE21rchHa3iD9aX
SfatrQjMHpg925SLGzUWa2z3Tj1e2x+w1lo0iVh/lkrcO2gBFmbxXxEeGKUIfGHFn/E1YCBc5ade
uHSZLRFH5ZDNCzhIgfmAYR05TIljUz6k0S/0ByBhvBULmuOEl25gvY3ZW1RbFpepVwzoQnqLyIDp
P3IOSb3dMUOiA/mSjkX2GMl9pT8Ifi4V1sg6cRSi/Bh3OlhouA+CPapQRnkMYJonquekv5DfT/R6
OF5jSCBr/oDvb+2wWE8vsXCwVeCqKI/kysJGxY8YuSPlD/wy6/KRVDaSySP5XjDfeXzKCsqfUHiQ
Xs1tvx1QF4yrhjo+5BKoM6/L3PljTRe0PEz8fbWbLIf9OyTWt+C72VjgOR6LeWzs/BOssr+m+d18
JC8Cpj8FsquxdOREXwFkqoaNlCGTSYZ+4n7UuA9rAPWPCFgMIgEuW3/msaveCF+4F5nLgUtGV1Ss
ky0W1uS51C4Hn6SITha8r7GiTIVU1IyHd92RSg1Aq2z1wcP4NPTboT9G2iUg6CDTLkru5T2BZ98y
W0qLRKOly5T8+gwaAA0d889Rnt1oPx+a0QFh1EgJ35TtGq/c/EHYDcp4IItzAej7rbuhjYvhU6ju
/iNccuLsyjqb8sEUvJm9DQmL16TP8g0MB1tzTZwsba7RexLeGs4NjFfb5TR2iWL132uObHJ658eg
QvrxZ5wsn6ovu66dc1lds8zppUtA7sMSlM/HnjV33GHAd172hnTRn72eBQ0kqX0E4ScEYGkzwXOq
ArejZsBAthLOxGBa472MYUpt0nZk9ZgLW72CZjvl8dsiBjj8xP65JJw+c1NqOfMTJRoj7+MaBSC5
kwqBFNizrsR/9QckAQZy7OfA4nafcQgRIpbshfGNE5UFutmP7G/Y27T0OnOSI1pd9S+pcKKreZyt
H+XQuMPTMjfDb7IWkGMSmQYx+gGrJMpbklIIWBHtD6J6cRRQqUqFSSB/GEw++64i/WLVXEOJ6N5u
+cBu9DQr6I4IFJ0wH9lSc4225Sb8FmpXygl73gzBtS1XZENKm/aV30vazBEAbLj0q7V6VSO+SuDY
SwFg88DMRrinM7+DKSf2+VVndtfeZirLqGTakI5BnUFlozTF79C5BFujKxBpYia4dAW67ivX4Usn
RsNVY9cUvkNQwfZdUXeV+p78BnBp/7Q94b54XtYSyCXQ0z3Dv4vDSn3K02NSXNxpzsRdRqQ2ik5i
R585TUGWW5F9tV6SHQxHHhy5eU3zdqYHbq4/2g/0Ekr0b4llKNSNKnpYP/NvAs8CbcGhmHqYrFDg
AvrB2mkrRIiEXiob5UD43r345elsFDf8GH67fotahP/ei8y8u0AH4IQtCyK2661BkRzTPkcAq2e2
i00Il+4oUz3D/kWTMvrb6k3kyWaYnM4qBJe5nKO4Fs1dm7Es3BWRZO+XCpY50mscD+jV6YFY/UYQ
85jF/U0FbIgVxndUxZO5VYj9oyHDJhSrhns49RKxJhsN4gH2NrYn/0eTvlIJR/UanXuHjk1xW0RI
yb6WXuE9asGgMAZy+DrmvdrgFeZ2HM7fvBJH+qTw5MZnQqznLTkSBPHgNF4MmES9pLzCLkI6lQCC
g/Kw+B3QAeueKgAUfM0+MSEGjQEDVhOOlU2eIgQpqWVapd+tv2r9DeJ3LcQGd9K6j9ja1fOptBCP
2CZ4T+qO8j229xZVOmx2hIChc/7AwWUMuNXoQGDXia/V8EOQlehZUJVO3t6zXz36Vj/1HQHVOH9T
JEdL3xbH4LuF7LHdVDckugUCBMIe1ufwzgZpUKnqBLT9ui2B8o62z+9pfB5fEdesehrzj2Jc9XA1
hBCqh3rnF7+DfPXRydJ002yooSPdhYjd9mD4XrrL+C567k6ATTTN+xkbguIUw62P1nrh+ph7f/bR
CZbelp6tzGqoHTgEl4yj9/AQaTu8hcjo/T1dK+pb1jy6R42aGa2Qo7/iZ0WPCr99IVwK4u7mL/Gt
5tEIRK6sJDiTgxyGBzP0CqJFlD3Rz1mwEVSw3s+M77QhQbMhq3J65qTRlwHmix1mFKws265Cm0YR
41KAjbSobl04b0jf5KSj+pIx+5Bl1f0/jwpcvYdO34RY/LGeomlETavP32b6UAPSORo8Q5s0pXbi
XXbM3kWUAtZU6pfsHlnoD/Aq4VVVPLpDafbEVbeQmzQQZXYMy8GgV8MXqOfGwT8C9GD8WX+SvglC
twZKHnY949c8sTqRabRpEP8a2NfzHrH5d6o9pNkVhq34DogCFIiFq1LPM2moyIZoNUDUrCfeInof
QVCo1aMvDjs5JBkN3IHEkkaqa/7p86wToGTcpMgZeJv18JeztMVywYqA+oXSeJq5brV46bXvbs16
/K19pA8SVDy1Ow8u8k0KB4lPfVM4QlR6wFghXeUjiHfmhCn9h4QCA20bnMNym3QsWJztDT1WIMky
lSeDZwAelcUz0khf3lOZDIRIcu7IxMzMlGi/4gNZ4TKP1vdqz7QAmrRUKlfOXF6heU22L6wqhKOr
55D1FcohK7xk1aKOQTw6bJcF6ScxT/wWXyaqFf6JboOzE2cX52d6QyNb37ImHTlJS1fJN+ptCXuj
owVSwG4uicCYh0qlxyyw/qIUPaMa3aas0S4I8bLVfi8/CkDHAqfGYTBciVr5UxKu4XdHT3iTUIHs
KA+jLYmcOrA1XHBASuVZ+qvLvY65mnmY+kwRBdZI6xed6CBepjGvOFXjFwGSsUAwAHTvBQGo7yCe
7Tmd5E0VPPGgyf4mGS4QUQG9eypgJSGFneWGEp/ZlsemhNN9MuQXKBUSnYybDfVk/7oScTtWjlgG
ovFd7Stn42ZfYdjN2FOecnqGLOgVWi0dYzgv1LX4Q5lOjzy95RB/+ntD25gWIulzNFLeCUS+UySS
378Tij1mBFNrLbrzsUE1ob6BaioyHPXpv2BAJYD7/aRifbJJTciRZPE/IqmZtS2jtRDOCSiE2MKa
Qh/4y01/5UnSroX4258AaYvQNQB7xKUFSdYYmZaSWLh/8GPqjBE0ojkATbBsdhJGWvWteFAOwxht
wbqsxOYK1IG+IVcflP5G7XYB34mKfJscLXiE4hoDEPQ2jqdmg2cWxst0TOFBblrs/3V0lmMysOJL
wupnfjYQPt1yET8G5l6kyNGbgDaQ8bboljxTWjpdE/3oU4UvATLDuA3wWuBVsnSXctHYgwfrthAg
gvmLxGsKHzHxIEQC1v9mf9uILwlrqki6Z+QEr2o7wc2AzdN+QSYeBLNvPNiN/fEwX4b5s+zvkvCL
WxKhak0hJLB3cvabrfYEi8Z0xyqNWxhhfxI9mvSYtCcy5GSIJlDVcL6EOBLcdt6TVJZScU2V1bE5
+iIf1StTToV2saCKFwPTRVZOTbAVu0+5X0vGwy82JdnGmgkqAHL6VJDEcB1D7YZoA2niEHAiOCR7
IVGFzHSId7tRr+YzwMb9jxq/2vZv7n8ILqP74CUzKQa8OT3hQy08CTqkfRT8jsJHKOxV8vPI+uQC
JF+J0lu+oE2EJhbcUH3WIRoGQC+qXNXmu+qwTdPeSx1wdCKovn5ZHUZ7ODp2cptsuSglMsCO9I7f
hEoQnUSX9jWy0EvFuUcTEH8tDFi7rejheZMR+X5UEtmj6HiMFXJ0KXyD55PFr0inRoU4W32dH9Fa
RpqrjVt5G003EASD87HrLo2PG/EJworWgqQMj/4aQgoj8uWZEUDcTezCxaYVvvl6BUb08En2qNVd
YQv96Ar3NivvkbPVJXIGtxp+Vyn5Fj5J1Bkv2alHm8Kk7gMlEGFLuLvbELX1TxnIuPidgiPH77om
c8ffF69YYh/THOy+ClKnUDkR7wIzy2LHU8leE0NEHGU3X4QV+k76yccrEC9OA6vm3H4VtMmozuj/
AQIQlQ1AKhenhh2BgR3eEwMaODh6IiJpcVEj8hEEHOT8kmxINAWENjwcrt2Tn4+4FlS2Ex73iXIb
W8TXRLR8+DA9ZnAV+BkSud+a+McW4MHpwlsUoA6ivGIIdiTn7catjk6EjEnHOnZAQqiPuA9f/W1m
X7HlHzKn+lWCK2CvG+e2uIjmDteDT9MvbJ8tPmWP1hXwS0KWOXkST/A9zXqy6+Hkk3gt9/h72TsZ
kanPW7M3UxNOoAjU83utuuU2xAkJb6B7SrFT+gskYsZzxrIyXaXIBa3lLx5slYA+DpHWRTBImM+C
VTM5HTtA/AFJzk+IdmmNexnBtxmSiAhcBmg4xA9asieMVcouPKKssiA9a/ariuBkHiAkuluG91lZ
Y7NKztglceOhzbAeJV8uDqF0XOO/L1cH0kGY2AE53f4TNR2MGoeNuNUt7O0Qx7Yd7KoPv3ETcV++
Z7g0eMl3DB4j4ohpV+0RWKyG/cwnDF1FUAM5WUieZA7NwC72jLB+sZY9JYR4uSEjwCkxducGPdmB
KQTgAF3vi9EMiVzj/Jn60ZTzTcfdScCGtIMl5KczA351THAzC4G2nL8mA/2+oQT+EudvpU9YI/sv
MT/pqtiJeL2DYxsTuLdKhHN1SPjUjpcA+SMCH4bRC1+OMJDrhI17C+7HLsgYzUNn/iXsdHDNe8Iz
16GJbIZmWoxyFdMH7pBjwx1oHXBhN1cfoOynrM7RZEsVAT3oK08F7V4RNVtUEBBfBCgzIdHYTD3j
iEdoXSQhmtnFcFXWs/O/ybDppLcKfwgBlITQkqC0tsja+aiCrYzSfSNGh54u7AlZB4i4lv0EwNjk
KU7TZr520g9iMALr0iWxfINiU3lKyQVRytB5XG+ok9rKRmzCZLnXnsoMjAYUMSM5Pyp4l0y6dNE4
xBeLmmyEPejGOexI/byYD+2aFHZE4UpEAc9wKZdDtV5Xu9ljO5o4Fohhy7cExRNkir56U+FKOOd4
STcE3UPLMCVedJ5dIkUWoPHWiUjKnMCA/yXz801aDosbqTU0AVcOxQnKUmtnvcfUzRYtxdzFI4+v
muaF2Uf2u/S5lKxObvlmedmGtaCsYZ6o6wKN3DG5U/VtMhrxkERUFS9UsYm94/wXYdV2qkWpCw7G
6DHou6a4+jwALzq7t5gb0a+JMKzzIlfhY8yI/8lX8jaBiHof//XVb1ydUjSFIXvaVBEFhFJ+CQFM
UBghZiC/SnJ0wrivHSNfic5tKh8hAiuRTIUcv4u61vNHLUH5vya2zAK15pi/WQOafScq7JGWIWm9
3CyoUQm+fTdOlASRtMfnbj7KaS0cWXwRPeFd0zqGDN9TGy5phL3ZjAegVNYygneDUED+USg9qvGU
UoUzHNp32kbm2SHL8AhWtYizKWamCQXoyVgnyq1EgC6BWK5Vun9FSPkNp4cRkQmAYJ6EisGb8REN
gkv8yLmzdk3r4QXm+6opKQzWPEkyx5IJ1Uq+zCpAGTUJL8PTx/c63ys4KaTfsPrmOevJuV9b1+SS
fRcV5ngTARkPJ1NTOWGEvFsRERwnDA+jlw7/uPq7FpLiVpN7K//54TNP70X0Tzn5Gw7y9qWR0iKU
d4POLbv6SCUklitNtFtio1fZ0zhl4V2DwaOITdvFqIu4MC+MExzPpI4CbLS/s4bN7DrGdwGaY3La
VwxE5senpj3ruMrFF68j9MpIsO8/adrTVpsm/3yUP+STCTssRHek42W0rZ+J5kqCi42rJF3f/Brq
mz6+xk8kocWyD4JrIgU0UBln/UbhGl0h7p244QgGmf+xClHbCY+mKuvpA6/jZ8WCkoFPOWwX3RFc
C0ftVbn3KPv1fQfklZMnum7v8/TWMZ9ijMiTJcq2YiPXdrlsp5vkGlF/iOvuJ32XWKqpmbd1HkBy
N1Cwe3p1U6RTpD0mPOUzUN6NjbyXUGQzZnusdGK+DuMn9bd8/cFaBFvsNg6trfyZeu5F8bbm7TR4
8tBFkNaSrNYEFsQHfSOubIJiz6xZkfovFLaW9YsjgTTbxZdbeKm29Az20UE17zhkql3f2VXzmmsE
hsTZgmM4wXuTOdbWoLOp3Pp71STre1MZN0W5osYDH+q9JsAEZEdHvjggVPF74f2H5oSFR0HMUmwV
oqxHl74CGF0op4GlDFiHNYw8v0UGQJIwDpq/FsDjO7Azkosw1AFx0SYTQDsmtGS3N4OcKAQQ/aoF
01glQPCkB1ZXGVo3uRX1QebaCNfSB81+6cLnOcLk4sYYGNsqijGvRk9dzta3Mwba9K8BWuWzBJ20
7OJftOaBIzY24iNy0EmjGMBCrGyxBg7H/l33bxHMNoIlE2wIl757BsFGRG/TH6GsQggFjGDijtsB
Ypr8vguclHoJptgRLzVuwKvGI4RzQPg1A9o6H5O8UWlWqL8qcjGhtrjb9LWkfsTRzoCrGivkZhG1
BGtSGYLn6GPWaAGe1x0lkxFHtgioQXWwgCjS3yjsf+Y8rBQx2EwKLaUxJB9VPU9VpXrlpTJJ1Qig
lO2mgn87mdpe9kwi3giXFp2ISO8CHZHQ7BNv5GCGh4gcxam4RM2rDoUPLFYbnqI8BXq2kB+4oPT5
u9D99YDtmUrFA29n6tAZeqYTmMe+7OiRZjAMJajETy2b1ob/VEibR+dLqXv2JJRZ/isbtAOEHtYL
OVtRHbHRmOf22HSwYXTIqf+14SeZvfm9cwl4lx75ZYJP5+IEvZrdzk3vJVImLrLaBVmOtJVWH2tr
O1ARVG7k+pne+60I0q85o/xUGkhxQnOGo0r8JXlQ+KZBlEFwOA7Adp7cS1w1EvmkFwnk2V8nnC0k
sMTrAmp8J4DipjAMEI/UMt/i7s+o3kVpP9P6VfByNRwpLi92LrnKSLsUyfPPkSMpsEOy2vHi2015
1FI3bS8VUR+Gfg1kZk6LsYYfAPR1VqM9AW2mRBT8EgyFfNSev2eUs25LuvMttTyAUh9ghNoL7SKj
SP0RdYYHvsTPiTVIX9fGZhhPFdp+JntCpBnMx/bZknhGu7MzBD9T/EJd294D1CNklN5i43OITnJL
4RWlfAQ+/5YoGIJt/d6vZOutlr8yARwJOSSmdPFgEnP/j4w6bG+R4gR85pBC1qayZQo2BV6+A02R
INwD3eywKjV9cnAFdfXeTrcUvzi/YU3TOiULj2CN/JDZo2FyTtvdVHMlYyqNyr8UDY7+MydECemO
IS5u5YSwRPy6MVa++hFKp6UQi1bHe6EQ4vUG+VrQGcdz0nfrQPpHQ4sCjd452mFyoc+01QenzHmi
zhsFNhQ9gqNp9YYnichHrzyHZLbGj/wfXCUs5eIdreZPtdwD+QbFXxFDvwKVDF+J0HvKRkJbI//J
9pHMJ/mz585vaAYkhGwc90K/ulTfXecSFo0DtNuQb7jj+aju0jK9mgrJIdATyZUdiLcfSqaCh7ZT
IIcN/YEkkubGKyAdrN+k0XOEpBNgpd/bbtf5jNY6A7yMwYhjdYUoLPwmW5RIt1kgvxQxbRw4fwLP
wcBklUq4iYVVXP2LFPbTHBkLmWtgg+Zvx+5ET7EJZw+l8WtYHvueLG9pdSpVJwRarZDIXFCxIx75
Gwl5IY7t3qATmvsN5xR3mLBW/e3FFIAwhO9Y/aeCVwQIwtDeotucEc6OpYpqxd9+M4oud6N5LPKD
juTCpo3tkcXOGD0uDUdWnHyE7a/IOWlGL23pW2Do+hAb8yfojgbF0HBOGVBDN7q56uoPa63+tLjp
xkPH+REGtCSAH14WPgoNKqU91eQVOl33p2b2xnbfjfbUiKgUgC6TmoyR3OkEniOaXcZ+E7JdzUjQ
KqJTycucGYeMuyj9VY3mSPMxIsdo+Nct8Tj7gMcht/aaAoYdBo6iPwTgWR26iWO4iQ7jrSIdMPzX
N5emv6r9o5ERGgIBI5nJ6FZgfokZNwhMYCUd6Lq9WTBgEHHygeI0aBcO5CDez+p5OVW7+JRToGN8
pUSRa6zb8iWHlB3kE5LVjD2mbv9KFnIf/hOtLBDkUUOkMVzNT5NFlJ7JjJE+LTz4EtMHP/4fR+e1
2zgWZdEvIsAokq8So3K0Lb8QDmUmMWd+fS82MBj0dGOqbIm894S91/ZXzCnEF6LxcLsSPMirNB3l
DCkTOfanifJ62tfmXWehZggoBPCNXDOV0a4vMxCfSR5lA4RddiAAehjJt3zGyC3k/D3NbwFtT7eA
M+OEG8/VcG7lwqbD1d8dSxwgrLBGK9fHgzbvYv09pI9iuCN/iiMSmo8Qa+XKZethmqEzLnwG9orB
JSsB7e71HjjBUSv9qnmE8V/e70ggDC6V6E3TpxZsTahBkRurl1GEXrF/sY0k6IV2fRGRb1sCbdpD
pRAmKedWTnJQAdLqnfOMLR6HqYgN1Yk631T3OWyZVwUZne8IUUROp/x4qQ8xptFdr9IfcfU+lV9V
+psM59XqGOrHMdtXL39kn4c4DsKzIbnkHIzpvpO3KPSaKwkBjTcNFj9jD0uZ2Zf5aKoNJDt9dgQy
Q/8y+bB6U74Dzr2QG5uuZdjFGYIWIMSyyVlM1Mm+e8TZcUWRwa8wchF0e+Pl91geEjrbjyI+DwzI
eVDBdnZ83Yix9+k+bD+MymvBWat2RIrnT3xoCUiA1cq6UTwrBAFF2Fz8Kvoqh0d2V39oZSt23qQH
IWWi+kX4UiOZOk03oKUvFpHkuwdu+bkson+7s85f9DYv//pQoIL5WzHLFQ7MnVqKOd2dFmAZw8Y9
eAQ0ui27Q3w56PQ0X5fIDtoPaDNmgkguY2GPnzrZhe1tug3VqSeQkju8+2hR+TUKN8YfWn/1Pkhn
aYghxUYYXawy277Cj7DDKVL+S5R7md3q3I1kgllYE4F3DJ4akTS5N4xO/tYVzw6K1qMtHQpjOHUh
9bRsyZiAehFVqielh+hbvOVMoG/iTUCBzDgQQUK7lXXE+WvzK3p5feYOH8jhVo0roMXcB8Y2O2NN
0TMmnC5ifF08SPlObLzVKW5s1gH6ZSL6i/0oPcGTng0wHCkO8g6WgoBHc+UEho/wHPzawLs07vS/
ueLmDt1k5YzMQO/ZL5gvcIVJzhH1YEKrT7Q6E2MDlJg/IAPFj5bwhXEXIWxACMegjHMOUS5e9cjS
ur3Uv9bSA3EQu7qOsRwqlVwg1hnvLNpL8SM4JSBaX5xQf+lI9mcPu1FY5LO5ThwJRkSPNq04F0Rj
YLTq8LW/sttzAAdjeFqGoQM3Qf41dNpaWe0GZTO0SJVTZzqb8akAOoynHKio3hzna1GchPJY4mQR
HEVDzgp586/Rr+iJt0O55GDNwoL66clIzj2c/wYQqQCp20OOHQyVMTntROM+sHJHvbhvofA0ARno
uAhV/C+uPN7QiEFX6btyA3gB3wAbCCU6pLiRcGkeNfboCDWYN/xl+i/UNHxQETG1xZumbyg2TWSG
5yhza8ltMTO9p+2JORFa6svwM9OPIw5iDEN73U42xbqIL/qEoofQZxNEPUV+Dol7U4d3m+QlHkUe
oOnJXKtgfHfpH0l6hDAiocUncUhg/8h/cOV21xAPkSBZffSYums3bN8LRGz1aTIOTYQM6laDyqtf
boV2pqKoLuu/dNHIZQ85+wRxjeQAUnrqxyxqrkFNtlCgqs6KSUgEzZsJvnRp5uMQkkR/Q2GN24vy
qen8ETs3mRKLui0m+qpxUt2rs39MALCrgfv9jFPa/nX1RNbNU1/+o43L0o8YaAmTqxu0L3T4RDZW
aKc4MygLVnsdHNVfSdoyd7LmyiimuQdAGL6b2jvrODN3G8USVrt2dsHmse4EhiYoOzoDZfURm77U
LARIFLYcPBxVtafuFz7Hm4FtgMnZrvquhy1DZ/SNGCOMlqYN1YLLuInx5nRbcEjT4RVzRSLmPbJi
EU+kGQQm6WLOKnVU84AGGvA0Li1MpEbKAoJSRANRgqdGvXagi0zPUG3+AVlWcGAbWNUco6x+7fEq
m+viR82/6uY4deto9lPmgwEfMVFLr24/kjQrH8b4kv52+1Q6I9oLQdZWBGQ8KuzvP+1BIKuOVcuT
sS+YvPFpjue8tWo6gLzY9/2Bf9mhjRAPSwaS7GpQcpOrCu+PIV5/opvmZaLp1esLyNFsV81k7i5J
MslHy+8Q2X2+DitQaMOXdhqZ3WIufjTU2wnl6VnhkmDqoTBBM+zxjsIlTdHxbxHWd/U70CjGd3C0
Z8FJMH8biHm3wztvdohzVtxJkiWPqL9sQQbLBeRGQiCy0NzbFuG/nQ6O8GStVn9io0T5GAvnjKEg
2auE7MRXVP6p/6Lr68CibPS9dDYWszkgIcIE8XqRWBYR3Kej1CC7E189S08l9Qe07JTW0m2Stgyk
UdopghVfxYzQBCy7hCUtOLwcs5++55BFFN5RxLcWcB71CKh7vrU/sXmEQTrQHsp0+Gf5swQQ1FzG
6ZZ09Lt8ttcCLlq7NbvNKrepOIAUisXVwH6zhiebmmc+R36HYbaZ7DFvCP2AhScpT0AaqNVQbYTD
PiFO90IY8vCl0qFCXUvdLme371MXqIx1hYMoyRvjjeKJGeyLuOjK7gwbxH/x+h0HrgIrq2CaF4ZG
CipaiaOAwRIG+ovd/00xnOray/uBvn9VOwFhEsmDCAvqnPiPQRTiHQBxx/r0OoWfJrQVBTYau2e0
Cevhq7znEN5r6En8kYNgB9ux/0he++ntxclg3noYxz+smWJ1sAT2SoscYl72STqUAbzREq76tXzA
er3sRln1ELMSunVzj1L4155ungpjZ6JXqZg4o6bC3sLCxZAuovwceUc0uMbsXfGO6FbBfiZZWFgs
8Fl2bjBByteQoUx5HBlPg8KAXZDcKTM4MEGva3zaHDnzFS545gKARzDVzJwNDjHkovKZMjokAY1g
Rbi9K1Rb8B3RYPNMYeB/vezitkC6W3R4TlseWHbRFDd/0588sS6bbuLE37nWEduipKJyqlY0K/2G
F81XfmV8L/CW6t6bCqvsDxPDcV3fT/TIxmfzbf4221S+N8EZa2NGfgP2qcVTdZe+RwbXKngiYEkV
lLHOCgY+/BOjo0pxCGQrDgVFnMmyH7Po8IgLEMbRVfmZG0ZeDdhXlqSGq0t/zeyXw7tS+fmLQkH+
FRR7ZAIWi7B8l3YQybs2umnnqBJnNlsMJV7ilrNqRD51kpNLjS3lFXW0h5RH9Fsuc6SOIV4W+QQr
ygEi9ciHJoG5AvvonH/BJVzBSWSNXchfKWx+5d3b8vt3qy2vG6r4hO1Y1uzmfGa3dgc6LIvgbkA5
u+2Fm0HeyD3pZwugplvSG+T0sGjdzX9oRJjJtTAV7IbgWAYp5fYGlKF8vYXWrWZrxc/YLZOyKxQb
ZrcvfY89E2YRf+/wvsKwyldmw8xnjw4N6H/O4NT/glFAYZEj+evBJJLpNxDizBwFBMmxLbiTduzS
CRCMGcuRbgfK0yLWsUMeMGMNW3L4gFehQ+yxRSwU5p/2waQQCidghsl8AjriNfIz3qgjWZWYSmoX
GKz4OjQoZzEQpH651xhS4+260+whhCf2cDM/ZI9rKqdWdKlt+Mf+UxBYOqxfnzgf8F0jluKywxVI
v8SC5Dg+Y+x7NvTu6/xpQGem34NtLOyQ7jKwRhqOKIVyEfpq56ehy7uc0t2ewnPPcIc73VJP2WuD
v8b814L+sPQnKLWhf2NdrRsH81yuGC18TMuKV9i9NBIHicCj3jqIR44+dlAHnXkjHr/xX5acqtUh
vzCdSV/X5YmkaEys5h3TgYdr0Dy/BbaIXeUdV4m5I6ZYgiolIJeiqnYiHyGwsOMsBxuV4zKy43HH
46Izd7Uh6LGED9yM+oHDrD8j5MOL0uoIyC2Vbh//zBghx4Pj7tRH849M144byoprbzBP8GlidZN4
xu4VLc8Gk/gZMpdFHNE6/wCZ2JjnV7+ww8vUSRjSJDznHwIOEN2asq0Oeri2BuUTFtxcPLCxccxN
02EBX0m3jAVVl0hcohgbDMprXvjgCqIfCjn6YRUjWfIPeRFmr4Cj9drJXwGYr4HAbmixWU3slfLo
IMB8N5RVerKDj1RFTPuGp0hwz4zWbNcrbN/wtSbp25umQlRMfqL+NDC0qFfSWkbBnyS/ktwjH9/E
EV4QRGHs6xN0EmIBPiEkP5Gf5TMoMC33VqTdO6zmpgPBWv+X+TVRyU4MfSHB5wZZiFOAzGY8nwr2
FTaRFTHTncZ5dUL+MGLdhGSdnSDMKTsNJkoKajqjCV9J17RxawqKAWdq9jNhDmkbmD7RB6EOTbdb
1NHxAeTxanUaRMTnLxcFjsHRpICTQXYQbZroSycbo2PpsmMJF5/V9iMDLxKcNQhBLFrbFTJv1TFi
S0I9c4IVwGEfI1LeyIPf/FN5ka3pQ6lQ33ga1Rnl3NJF6FRbj6ygaTpmiZ26mvjNGm1WyXSypeV1
suJ/jMVe1hOxMetWrdxV93z6FDqca8G+cNUzwSGbDiwF8P989Ds/vgvsoX5LfhyWNMDzHpPfVZd2
8on6cAHvLeNHaCAbfAsabp//c+rgNBzNrXmN1xiGWIjydhE1Wj9UdgSPCDLx7MTLUHbXwp7Y5cVO
YTwOJL7fpSvv9Q0QVlNcGqWsdbU/Xoq2ZxDQvmvRb83Cy0D9BcWOu4yJB98InfTIFHjRHOGWILCd
lZf0xOJDzIYGhXkxvyDggE2nRo5Ajp12QA0jeqzrG28AMAGB6yIW2DBoXKollOpa6PJbGhCTlnEf
JxTsUHi1uYVXzRClY4f7nOMdVv3gE/j3JKKJpPx/aFnr4JxTlc+wtGMeaPWsDvsVGEAzgnLrFDuZ
yacHmoYHVKKbPuqIhBg2EyizidVDmUC+OQaD7uWCYqHLIroYRQ7cO4aWPVvj3yWZgdNmKrbCyNJY
8Vu4++3AVY2mNoO4mWoEFnZ/EJRYyFaohEVbBcMyjXt1/jYFf1VGG4ajmADZN/1/dxOwxMLPb5Od
1IJe5x3scX+CpZGWBoEoewRLxv/VtAmre9Mjt9BcgpsQkESk/vrxrn6P3djuzzt1EWKmiqePyGlh
Xf6AVewS5sASNmsWnOonNb4+XvAecWSzupsJPEveABPFvOSEP4wuoqo9wwC4WFLCNfmCJ440h9FX
T4Nyr+qbZqKJ467Jvof1BdRCjeKncELoC6CUhOSHBVqeX0FRydIjQjOsHNWJjV5LxwOugTw4cT0u
XJsOA9mRo73Vzty2naSD/SDzkaeEbN72bMzfoCq4m/DkDu/U9d1TonDu37h7wu7IY9ii/J6QPymY
c0x3YqFJa62tpk0v/E0r5jHBXzXtsXmyD13alILsXDgQHJiyJ6FYOEbRtkbhmr0u2LHyYgaBflhB
yuydzNA3Ad8aN7WgnVseXbnZhackZFhK3yA5HYeEitmYuhUxXkkMbbBJxgsqua47cv3D0YWiZCY7
nGoT+XvCorAcFomAxqhO2InREbnNKvyE8bLwKxouTBQv/1/GzIBhyQqDm/2JW6m2dYtHC5FXqB8S
teLuXTdUDJrb4rgCGAsQfDmO0Z4Wxrr+ZDaJ2Il/Mf7mqK8R+eNAdy6mT7g4zy1IGWRLuEQuT1TP
rzfROY7H8iBTKjHD/sR7lewFtKCWusc9CLTxPPKYufjQqHCgG+I5TQ7MWgbhvcw3OBLHg7LRgQgA
nqbPG8i6gkPVffMTiMyugIjZ8a8cXSMWsvquaCllESmH3JVWe+Xn5qstfNOSGW3aMNSX5Fubkile
wrQe/J6seJQlgmdp2Ctm5cgCXkdVYJv/UEFIRssASQxcgO+mZTIZoxz7NbPFrLyIDdLHfECS3wAa
pxtCgIeJvLRRAPukg7rjkw82oQREAgmeE6P2KnI4B86qsrR802IRySgbyQpnByEtESAggIXfmm3H
lIFR2BhXMBpgHKjORNeoSD9mV0SsWYG27xIzw4aPCMQIFPRCAUEGC0uqj37hcejsyDAGfPOqsVI0
FjWKor1HfP6qfom5FSvGOr2dvi5ktS00CjjnEjutnqlri8+LZwt46TWhxYUvTR/YbKIULfU5AG7J
Jlh6fTdk1Z0l7UxwDK24WfInI0HfpJxCLJYvoDtmAAB3PgNqbDPEsJBJxAl7C3IKlmiVMx52XtlZ
2JLZYZzSkCIF4CzQPKSm4R8xdJ1FClLdnapgR3f0OhA7Qc4yH4iQPxC7R+4q8+JvMKLCM4/fXkgp
NjPeJ6xx1b4pt9K8nfwVpwtx8Ry0AN9Kx0xto9lFfLuGI8TnWqSuiZmyortHUZMRjpL5vNUs6lf6
pWGSR+2LwYp+nTh6Vr46kaWb4RbSgz8oxgeM/ndpZOVA786E1WOWm+yoSPVkG94zvMykEqD0Qe4z
Eb9CkgZvD/lN6jXq35n1oeUO2LOTO7/QNHbde47hy12tj5pO8JX3ghe577aLu3PlsJuiUR3kLxE+
kcfnCYet2mHPDNNHg4xh05HAQ8tWffaQ+bLLUlgjX+S2RP304MfmA/pe4ZlkSVZiJ7DhD6OsX9Zf
PAGocIY1PS6fffkPuta1PlJv0kpq/urKhwBDlGkM2sgQuQJMLX4r+onogHsFbRtPWf6QV9s63elf
8V07mpvKeXirb7LXmKSl8Sb5Zev4O/MYsuI5w6bmDFzqfLA3i0kId/wmGg6rdDOh6f9X5Bfk3jGN
ttdq/OAvEoMuJQNQKBWv+LZM4rkzbSZyU3uUMA6if9kxCZ8PqPvE0qbz0KKHLjqIETvRqfW9fOUw
RaOI/xUqM/fC/MDWM7KB6UliY0oavk6ToyVwLViaGVf5aGyCL+WkZnZAwtUocT7/ZTd2gTHi3ugE
6Je6EJ1SQAHMEG+ycWozkY2zjfJXvuhlZmYTi/MnbPfdC7QOObJWAwDuQpQ6zWGYH6vEp4avWGnB
k2JoMasX5vfpd//k2zfcOXhgO2i2hrhZvT5KlshufwGKvR8ChgALBdrYtQvtk+d72FhQP7BIdltE
6hn6PY/vigeYRzdBmUjQEZpt5Z05IWEP9KMgmqlAnyIe1PZRnCIADOaOERKXzql8C/s1yVm3yTFq
C7/+4GXfwNhRbTIsZB5AcxGggz4Kv1O+k9uHSTyQBwE4tcDiCYhf8ZRS6ut2YAt3jg7CvZarViPo
VoRigh4yPy5LOQ9EXG2cM3BbbEn9sD3ONxGJIiphC3cy3r70PTnUEbxa+UFDNpNUwJyv5V35QAha
IlcmadjTLmbtLCLU/EaYymIdTNzsHd06D3MNstXmE+e34KWOEC4vUA2m6Siellh3dbsaHCDh4QDm
wVWeEXb9dfYlSJ+M0FG4otEAHMDdvKR+Yuz+5HL+WvGJrnWw9FZ5XoaNCfp4gVa1cKDXvIJtstqb
tZdxT9Rew+vC18BKMjnSOnXIUOkWc7gliOUZuvoxGrD80n+uRGxGJgoHr8h3xmEiQNYORODQauaQ
h45IWPURV0un+rWBfMKL2yc/EF3DER3XRfnHldheyDgsWg+QhrJQ1K5QpPCIbdPZyX600iGRYVxg
IJDDgCAjIEZcU6IEcZTe6wglJA2eaRNcqAvjAlH1o4fMqcMNTTHO7FI4mm5s0k75Xc9UyYZTOnhY
+F+IRjDNFfxnwHXD/+kc/M3k9Ckp6xQHPqaYOCVKP6aJD5RQG77ow+uSlF9c4RQ3lvSn0gmBC6FL
OXeAm8GpIiVrCDq1pQNOhOQfzFpIhTlxHKwW2/vw2sdnNIusv1XmGA8Tp4jDXpIRsX6kqlydR48l
LOQv/HwAaEPNrtDXQ1uYSFmzyagzz9KBZPt4rX9OjBZ4sSDZsbGpNsxjmGE1FkPTrfLOlp16esNm
UF0WgthW/RwmDZtel9C7BCWA5mTFjpEpS9uA4V90WH1hSCtEWzSAPmGvdlIQrKsTFqgWvBpRqEtd
ja0ouXcFHq8vpC7ilsFOcIytTXYDBpJRUoo2vS6qG4ZdsCcan46W7mudS34pInpcKp052wovb5h2
KoJzP1jhnsUkSLgtdxXxX6wcIGvByQoFC1ndW/unk70OjaMHd0AMDKusrjtMpxpBtGaD4iLMBryX
xDDzEm1B1viRHxwwj/LIUQPIV3C4+RGmE8y3R/dOAZ2eMuDsU7/usZWLv3z92GwU8o9eWyLoXtKJ
9xVUGIUvDeS9+01haFx1lzntzKOdbeTKkux3fMdnFSmTxhCLw2KVe1iDKRaSLXiA6k2NsC96jCJa
B1A4pGFmujk++S7iBKNCgYMzp0dM8nJz6xSrvCIjS5mnkP0Zzt/0StJZrpwJiBs6WRWcyQ6lEXtk
ZrihstUk4DANd7nENt0p1APlloRgqbUUTlgTKaJFgAj6mtpJqkP4vjpyplIUFQjFYKwiMqegpG0L
jaMuOK8PpEaUMSr0eGkd/bb3XvDxzDMxI0UQNynB9ojcWl/lLeKPPeanHK3qavSSE6qsvN3oHiZM
p5IvK4OTxZMoNSpfG957hilkYOhOKF5w/LEGkLfqp/qJh1r3WXXEw49h2kL5MQ4uIz5Qy6Xd9/eQ
i/opIn7LfHT9pum+7kXxj6vE0m+v/WycpF8aJ6bR+ZbjKdU/c4QALEsIS1AxmvTSmj87T36EOzBe
7B6YcSANMBLF8ynK99a8Dl77T0txTKxXrEQJtLiEGnM2cPdMvmwVVQCTS03AR4gT0WYojrkGQF6n
U7PaItMkkvx8OJDAXKtn2O+oRaZ75fPDHqg42O17uhufC7aXyK0gChBjymdCfiguWEQNO3QP6bgA
iKrEEXfDRVdt0/R1bFNU8OlXNpzaco2G+xiLnkoDyk3UBXZEUXoLamd40z5mzJQfSndnzcSPDTOY
oYNgvhX6QQk9cMHwo0osxJTtkxMmHmU82XZqzSPlrC6ItKX18A97p2AXKGf5nwb6BJ8afS+RHcHw
E2JgyqBPLFNXS90qBrldl/SreRvri1QdODrK+SgIiwO+03fkDQlkubMarCKopKyldzqBrY5wwsjO
5xLZGLmV2E5AICKlLvbmiGP/ohxZb7cBYwULN7Ct7I3Abt7YodAjWIzQMx396iYgMwGzsosbMsJt
BbfexUyoUjjsOiZKB0X8EcZ9jt1OXX9jas/PreGFjTN8YZIdhpNcXEPGGZb2Awy++WsN4q+5+6wy
uOcdHRETd1feLsF2FvhDHdd1wZFHDif7jBku3BmZj6bfjSdd/k/ZHOIZg8mx7o7EG4X/2CjWnjG4
eb2rG7jTFCFeHzzn3KfZERjUZ8TlGXt0Gg0MBVCM+kergouAOIHvh9UlGGb5nvC7U7u+RTLrU+Y7
uPNo3m0Wl496tWkpNQ7Vdya6AYPy5IwuoqzO5hv9L00PzT1xBf+zEbfmEtKN8jjdlIeSMWvBezks
pP5hh9KXMCWAsZvuCiSAmCmEPLt2YQOgv4FZC1cNQ9DM+2gNBLbAh/k/kmlhuYMEqu9ZRcaEHzWX
Of0c95J111mioZVmMEYnqVgnEzsFjzyofNHj5Yi4xK3VIzio/K2UULj2td+gccr9AsJFtoaANEZT
xTqAtmnR82EQp8wO9EP7j+td+yUkPI93wQM/esj//05Drag6rNA5IjYsVmR09qlHNukXolCl2Unj
j44O8IqybIAHGZI766AVxRYmrBvDLhGmOwGI14WNFO6Ho2Q11Wb4w8wMeaKt7YCkS8pq1vCTo9Rb
CadB+Wug7ERGaW7CN4pEfEy+ln9E3Y6dYfSRcuxBTzoJPPOtF3A1BuJJjm8zp6q6rbAYIdHfKAiF
tuwMyxc10CGOvWqjPsrOQ+AraXY3ejGzRmYU/a4qr0ypD+1P/oRRkEa+oHlNFAKhQvw0Rp+tsEU4
vRzE/QnXNa/3yl5aFSQTG8S1A9GHTJ4Pqw2CstL0o46G57drKEx9HgzQTwVYxcyeG5/q305onrBe
zjsl4zOUl98zvZJpKGH68/j5dM0Gmj9ikr7HV8RRHTXrQeEvAJWenarijY65ISTuSWATsQ0olP4C
LG8/K/Ey1zaFYeGIXK/X9sCpsKSsZbIr6hZgUQ7AYLZxq7w+OBLmT+7l1wcAC0C/fJPZRsdLpfzJ
jEDRTVmcTsxgTnx1Ciuf5jrVTrlk3SIsx2pMuNl8qt6YVoHYYJWtx/sm2Sq/6lXfR6Rh9+v5B4LG
rPtMRdHllT/sueg7+DIyVyL//BNDZr/g03PMva2y+MqGDM3DvM9p14IVNrarxGdvXo35ubrk+Ylb
EygZb6fgoXUe3N44vabjiwPitzmaEIbcgseWLQfOpI2OtSTaDOphAFBgRsds8iLGqg0MWzlD8s9S
Fwn1H830aCCcFFyNmWnxs0JwrD/ppEJkgksfb/G/YSLEyYmwIm7/wIYGQ2CC+GA+yPTlFXhifM8B
U5wGXL7wNU5xh9t/t2rfyHWbf2ndTd0NvphvlA9aC0r9QvlUgmV3ZzIOFlZvGoA88x8jHpZ/NN76
syEZltbv9WDEzdikrzwizos/rjMOqORRs1h/gGEzLYhZmk+7lZrv4nSQ2TDl8T7HXqeeoHe3PI8m
kecipi7+U8Z9mi3DUBzKePtqleORFlhfnOoYWu8K/9Tk8N9CpAa4fMcW/T/p5BkS5YipGxPmjE+s
4hUDRh82jFyeJel4GHbjyEr4Y4sg8xuAg5WBxij4Z3R/Jgj18a1TT23/NJ9h6WnUgDEuWykinsUu
Oo81XszWB+1Bc52lPegvmc0EkZlE2ogf1AKUjczf9P+LxwnjjDRb6rPFFB2ha4rs8q2XtkRmQCYS
lT3g40r+ZiIZnoDks5Vj8lizFzLTI62V2d+H8ToyNRbuwAQhoLUXVucCl7d2VimMKWxeS2gOCFqA
6LFEl2iCCiZv2xsRLi4mQ8zkLRDt1xZgn5ruASSNqbsy1uU1EQjlBIi3wdc3f5E1VPr55w3PMHYY
QLp28Vsw0B+t+hiAOlqWm4UDmjMZDhoF/zH9QFqW3bDKB3BAZ1eN7eZ+lhvfCFyCR1V66XX9hmmM
IfHL7fDuPZW/rrwX4rmTOFMwPAoLUf0rR7eCBBvYVE8NUSLaXRowDRHdO0+CKOwIUyOuiOYXl0vx
d4BmoGyFEzLnnH7v9cg1LqlVAjMVW5v7RjE8VH/UoM0bY4YeSleW09vZHSBqmVxtWnhXMr7DK0BW
UFZLwMBv5Sl8chu2IWaFGAEjudYRtmMJFiivpyreFkP/azOBH6Y4r/ONvg77vflyCMCLrBQTWt5u
KeCR01Jr8UwMkUMDyZqndg0G+XAGhZVDsQpMGBwhFTQ6DLHaSqq1jHGYTrOVPALRQs+ovkqcgVyS
1rC+pd2R7ZAMy6mP8O586Ml++cHmjYm3DpwglOYntZyS7QEQwTEu7P7JlW4camoqWCRXY9jzg6T9
X1I8qE2XJUwFJ9IFmUZ7z0cn3IlDphUmEkX/xRLFioasqRm6cPAPbF6AxNmAvmEzdu3j8wjKn5VE
Oi7Tx3UgezPzEGmHwz15xOiHfuUU8t4uXMbG4fYX4VCN3Y/gqkJm0PAvOoQOA5EAXNOGLQ+T1Ykg
6mVwSJ2Pgv1ZfGt4MaIfimEggQSVDBgfUurNf+ouAGDKuMFdGgY0O4fiu8cvt0jnwUk37Vl05/FI
tCyzLBGaDdSZDXND84zdmyblOu34v/KNB4A/xv96pPwhgi/CDKJ+lDof64PLlTQ0zH11egYDTDds
PuX2CGB5T/ksPPH7kmncs5s+5vFf5TS/6VnJLLKugkfd0kQ+RvFAgYI+Yfj9eiDD7xfAJq+7eWSl
ir5LtlAq0ucT14IQCT81fmi45bNwDHBjDR7SFLRL1Xv5gBMxIJMGvocQr3XwXtH7JU4NzQhKKDXH
Ddhsd6ZLBLnOuI51Brszcx3h/7THs/4656Q/Y0DEioJvPHgznEkiMnXJg4UumF3YJBoQ1CJfNXkG
Sbt1TI/eiUG7k/+w7pqoY9inIb0C1sVwiobQMwnmwdKgbdpTbkH25aelG7A6j45yuircd+QHwdEx
HF7Z6JN1GtdeqG9hTeeW8hNzSTrZd3Asl7Ftw/z9Xn8k6Ip/Bd0vP+CCMxHJyIkl35cHaACZQSIy
M3b7/78mGQDzu6RThNqOGFaFNYt2fm2r2k5htoGUBB/0umSUGtA7KLWYsA02vyZwJXbj5UVGNsP1
Ly8GXm1I1woeVwNvIxwcc5MehI3si6dneoZ/iJloAbOu29dRvONwFv4VP7IAN54Bxj7H/ujigsAe
xtnSMnPxwYlueRkb6nU23ZoP3jh4Byq8ouYZbQlvZHFC6E1lupYCFg0HAwLnLWWJBdz9GJx+yEkk
tNYi/Zuag7WnBdUfGTAfq2ITdrFXmk9+Hx1AiWgN/J6sFxHyfTW/81tJ3WBgZ7njCekvoeggCQUj
Du9qo79wZnKcHfJPppX9A6Ik2/ry5bXXxoDrQyLxY2kBQiBmFEAfeBHSN0oK+BcjBgE29nx+ix6D
NVG0RXEAbgcoOa9tYZvqdz5+aBmrBI+iAh30klJYeeqnqdpVsVs9likjC4LXhS92Zr9MSyqcGoxu
TprcJsgdnY1fY9xpWM0JtvLMDxCeknHS/Bet7QF8QnSO/h8tgPgUAPXGHth5o8WvJBqI8x1IEQjv
xugoLOJUSzxU26x0zZBlvAViTLQCC8cOHUnH7QQHCF7e4mRyBsxECanYJSmfu2SgB9hp5pdUfUwb
ohHQ1r/18xlRGcKJiHp5yXnUqw/wzKsHRtFcPQr3Gs2RQkUJBTCJH8My5/d4HSLh2hTvEUGzPfKt
zWww8kiWbBtaMzJsEK8J+zZ22aYDr6LV5PeazuUeAZ9gngxmbAy9voxtmW2q7powCd5LJslC9zFF
YrPvRFYqjNPrJV0A+V0S85pClk4Wz0Irdx5yxIwzyrCnx73a4tKRjJ95362IyPBhyBvIARjfHYTs
+dqL1CnTZtiQkoT09dW6Ddy5zObvi2KGuHbQMjNy+epk7cBTO/isEOQP4IylYQMvYsjKOaz86iF+
Jto59rSiB5J58Crzwlk1VW6vvLOm4C0iDnXNHYuUA1PhY6X6qepm/S+BSOA86OVxcSnzLgKpva6Q
qDmNslMYdp/oMH7B7GnNdmJulj60xkbL2FrlPRGd8LOl6XmoDAYfMqxZ5Vsh6OB1SG4ZQDPGItou
/irRSzkC30W4FaI7vvpE/ZLAwFc7GQAvgnQL51b+879Chzl3v9N5LS6apzUYkr1mKtarN4R8RnwL
y316gdE05S5TM/GtjyDJ9rv6dTKGpxYCV3B74QHihMZf9kEMwOpOtgQDvddwWiWUOIgnNgaJJhkh
M+WvaLIsYL8jHrkP9E0LvuOIvV+EZtMJXnYRVzeVDLzAR06KzJMyVx4/zGN+Y6MH68me/YlFyJR6
suifYCGrr/eA2UFnF0ysISu/hdAmCh9cOATFb9gBLM4yTwJqhS0B+k9/lS98R+J1+ptJNkZ+9z7P
dN01sojGHw06GwqDuylsptTNvBAW50LSazbFQ4qcwOfRk8l94/EH4MGg6KUzWyYuZXIK3WffnPpM
QTnwsL0zBJnRV24WCmR06p4xddp2heYFwHTEOJOYiBRow1rgv4s0+Q+Ffjh3yidd7TECinAU4w+V
RXPhpdvpX30jmJ7xS+oNTLYVS6FCWKVWfWvAcXyo3TX3aVGR7rQeIkmcP6PggBKhYuOox022Vhip
7CcF6jp3MLUV6it7XNZNksN6xho0P0BJeDCgTUaMpeRNvASvWbLbsCLlfV5jMjiXPK0oaLFbtUQ8
Bi6xJFuOFeacnQstVua2T7k2ibWWxDU4E0/XPUYIAx8m8QRsN3jrD9+K6WmsUbUjk6pe8YzEck1b
q7b3lrNWXte0KaxC3pDEYLNj9MCQgm14+Q5uG7AAj0EIEBP/bHIOXIYZMuoBxZm/a2GHcQ+2H+Zt
tff6cov/1JhcDJpj4OdLJOX2P47Oa0dxdI2iT2TJOdyCbTA5FUVxY1V0Ns7p6Xu5pRmdOT2abgrM
H/a399q5sNlDjRtOFmsHiWZzJWUUZHrMjlALXX+TROfhOlig+s+hvhrarQrr6xQeia2e8/SckrM9
4QIa7Thye32dcP+2jOUgYwvz1xCGhEPa0PiAUsI5yNG9vnMELHRWsMt6p6vx6m8HRNy49XgubaM8
vjTerxD4CyI6f+vg7pvpXpVOwCO/b8BEiwjX2DLn4JG/LjHwb6dsf6vDjQQ9Cclv6X8gbryeEAmx
GPi7jnjTqcVjPtAUj2pAGTTCC8LGEuIepz3ZARuHJrMo9yHdvBpHLGLj3s1iZidc5PDOJiP2eFx5
tDvXm9b1r4DTpuRggMDdHWIgcmycXMjhat44eaJQOcqAmeU5ES0Q3v3EMaD1ZPv+lxVOh4PzZclf
4tvkoVKF9V43Of4tZNxXb7ACkaJO1oI7ULMciI5/ydqySpYxyje2tjXGKvjOc0k6GQ+i7fDzxvFs
TCQPmV7CH0tWr3NbugNjNeRkjUFCkNvm54Qsv8bzU22zPSUzbmxugnGjvim+9+qPlKvzbCaUGOMQ
YVYbjMhXJryfh8xKIrAOUBVHbgg5N6MI1zBIbncGxKF9HOcHUWLVQrjbDTXasfpTy5tQ2ERYGSrr
GBT3mIeifp2CZGb86w5sIwmk0jGRLtyULG3XgpCV2TFAFoFPTSguc8rxTaiKhZC5JNlVeeWnKDIC
d3DOT9Ewn2/FkTucujTEUy9cQx8DjccoB2N6Sz20Lf4iTSo7g4NdrP+m1VFiuFdzRbCrEfcS31Ed
Aon4rItfC3K3v+k5b0lHwA9R/0anYWzc9bMMLIu81TohpwP+gnXAaYtLQtFY+mGZN6XfFbhbGPyx
abXldhr5N8NbmowY1HBy2PzmgvUpxmvwljB4B3wkRBvYqg4JsA6qnrSNZjBDws0E/ZXYoHAV6cP6
G0B+c/eWFt6t2/JT5+Ol/SCvJW+IKwHSzS/CfYJ7XsF/xOO07OFxcI1qcZks+Z7OJFtsg9OjUNaM
Hv7oUS0SBES6u+e1I+W5Fwg1wYmCgX4mqxCFVxXhsP+tkd5TxDY/3IC3LdIdb7uk7VTtFkeOlH/I
lDjwe30O5KVUmp+WzHQmzllULO8yGo7CVV/9hCTqx7HkGMJDheSvkJjlAWXQC8Ax2mYx0BOeSnFZ
1Xure0w7zj/6Bmd6p13M8ktEqxoXIFzJzQ7SO4hOxlkvUBvR7CojKEE4+MIwQm535UVnbJ6zWPfr
ETN1IXykOY95t7UOLEzBikxvJ74NzCZgtGorlleZn5bswFlIlhJQt5WAC6E4DnCSeMAXiJ7hj7BI
PwoBTyjCsEOUHFVLIn/24aWu/qF/WJM9XNEdXNyhFHmQEFLwJS87eqcaV++ZWTCUgI1qQldHeyoY
jHL5oKuw3JHxT8h7YZS3EapQL3VhIe0qsIqcfeFmmbs+WhMRIYcf7KWJdXtX4Opuz21sV5A7aI0k
2IZFcTmUS2XVnzgPVLhy3/ljYRSKDrO3iAyUS2i21g8M1FfZdGAbrpzpLA0OXKSWONIIodMHPm1n
mIh426/js0tA9FPapzt9cKRbCO3oP+5N/X2Nc+Ckx9Gxki6WxYH7ruVbLNvxJ2wJXzzEykbimsTr
MulfYzQ/egMvM3R5LfUxoYCEMZu2DztXZMUuqqus2MNGN1fjeKW4xjSPwnQWo7fwoFZeHX1a9XeR
E1Y91HN7U7Vaj3RPLoIP5jTL6Td/UmQlq2sOmnXNT8csx6GRJ+QOzXEUmWEe9xNcJuiSLUJ2toTA
JXDKRaY/QQ3T4VStomufQ8VeZcduPDNMoNmmvkoD+Usi8esNv5VO2dcu1s51x6yKnyN0NDgsCXTu
fY1EL7tclRE2eu4rXF8RniQytNuqc/J+jXIRb0KNPhiAdBox0WwupxreONYTcbI2yoAV9Mk/E01I
iXdaCtcVdo+RI+JjAG3x15XftczAxguiQzZ8NF+Uoe2UZzleO5pv6u/pzr0WgQl7g2eg//5Z+Apy
m0P6bJ1giHQeeAR8KK1HBpf+V8HylW+0liLyzq4oXrwjixB3oR5kQKARSTXgGdfe0Je5Xs1z7yLf
oUNOTAiybaagyHyb1cfos9+Sbti8BPD2qJZ57kNuXjdmgZqO2vKQwNK+Zh56r+4g7RO8oKoSZyFO
09le1uMi5mpCVdYnmUulBbk3bpcp/RGv7fiIkDhMkC+6XGOpOChAh8ngCkCApHHtEyCUCNyW1sa0
2rWev1VsaJb4Vr02zG1c46JGdxO8HCLXnrRnOas/ndMmq2CmURNeYB9QvsxiO+Ia81i5aomTxtmo
9mm3qZCUcYjpsOeXPPzjtKxNnAQpHi1s03+vl0FnmLgwvtrfF7wMMGkFOajTkO8zguasB/IRgT74
VQWiRqyIuO9bCILlsB5+psgp65/cJMrCgMomID/8WNOPGF3rPRuwBRDTWEasJa95NeV8sqo95XNK
gN2lHo6rpN4niPykEEUAw8bDJE0EBquK3zsdd/ICNAALeoz/h1NRRRfckWZM7A6EkKU5An3UuDdM
jbFQIA5p/JihyjCscnL8jTl0Njz9awzrNHi5pmctK+aX+nky33sJCoybG/YOUrrU7CYO3czu6tez
i/ZqEKzE5LPv0BaIo+JYP2Wc1UoBetlCIxpD6dJEF0B96y6jfrT6o9Lugm7lSAmIhtyRX/xai5DK
SxqdEjGCg1Ad7yyNrGDCcDZeKNl6AEvJUDSYASzjqbTZTFQeipJ+cHrkKM/jmlXvO+Vswavi33Fh
EMbnyMof3ltum8hjjd0x3ELZXErE4jluyuN21DmBtdTrfFU6kWF6pOPmi38dS5vCISMMan9y0Vfs
XNLBAj04rer6pR/fC5lwoRN/JvoXaWfqFAbxXM4XB2WZwzdia88gcq8IahDXirpzyYm1G50w+6vI
Q2i1woZxCTFaFZz2ap/bcrQCkcm3sP3NLXTbfVXcW9RCLTup0TMno4oHK2eCGwyraeR/dGlf/b9B
KtTCcbPfKsv7aOO9pErQwOyLH5OYfUMoYETxeoFvlFzjwNSkBIiE3UElEEKOvh8HDunXAsmvvRFZ
KO3hLDbcaBdiyKm7/MGyGkGDjACQIuDrx6zeBN6YLiOEiIMsulG5l9nzROLwm0TamTg4lBXHjIZv
KmfOp/UmvBzf+iFQa+K4pRiP03GBp+TABTHmDa8W37ULhKdk5jjsUkx/c+sX9zjgkUl/1krX6GAn
UWnNnkGymmQFkSLghRCZ7fo736r5zqCMFNqdn1Hl5engWmFsLlNx9e3vcA3AKzFtNrGk9ywogL+E
/fmzCyCc0bYU1oN+FtrftLwaIk9fdU1KD7dk9zpp5P7om6xxBHMkKbGk0KQgug0RumoL/rcsqMFZ
6R3rxsn/oHwY+ql/54LDJQt8YGFehf1c54vPfaV+cxppP+N7Ph4L3n6qxvTcBY/aB2tgRUK6DzGk
+LeaCDBNH+TUPxlHS+7rwIGDsacY7CvWKpgxXJM8bjHapSz+3Dh0dHFFh3tvS92jhI0wC+z4yZxx
xl5JHK46YWOZb+XwjIl8KrdM9Mh+Alc16GzAWyWZKya7FjwC4Q3eT277K8klCEuyOefBaaLOHdQf
S9kFMGbubfQHbUXS9/2+ueH/yjiER+l7E34myqYVDpr2W3+qMcZweZVcDO2n5EtTdkuAtsu+OLzk
yh1KZSmUN58FbWTqlEIC9TnojBE3wYJVpMNN1ZJjpAyRrxlH5ee41KqbyXJRsYvVG9E/GdRk+rR7
PH1crqSpdUQocrK2BW3smA1v0SGfToG+SIRrmzOo/01QjVK4mlrq1qJnsb9wl9FoYxi5mYjzOYvX
rPifSfoOfbbJ4uUwvjPWGMBIrCFklxSKmCQFdZqAHWVioipwzqu0xVhx+zhWhMr/ZrNoaF3K1gUs
mxnnfJX/pg71EjsSg8H36wtQJDtBttV+DMzBmyr4ZVZ+wtzcn3NSHFJ0iliGBqTkN9xzicvcgfBg
P9I5aGff6Qto7BtuQCuG75jeED5nLuB5YEyPgNvyddXYKuLuaIBwqlZ1dsshhUaf6dog8BTdZTj9
FNQslPnlwpDV0qXyjamzpiMXcn9vaypHF8ds0LSaC7QTf0UNkR8wC8HSHhyNcYuPjNDKSz4nwVmd
2MTMhSDeFbhLwcseUP0qL68e1XRSvqPpKLQr6nHj7tHpTjEDNbw6s2BoYzn3D6Lo8Vh35lvffs4P
J1Kpf8fq5wQ0AniKy1gurR5N9CYM7ism4VwB13pnMo73F2rWsCt+NI2KSnMPEF7P32l0TaQ18DCT
IZItL4NDcLG2L1oxuEIEn+azXFf2gKlUPGcXc9N40w58wtpwk02zeO0wDO79tbljiTya9vAO9Gtb
Ek1H+lbW6J22KB4UPkAS3J6ur6diW9MrzJU2APZzyfS1gt01GzuXEBazfO0sgdgJQVCrHAmwWC36
OyuQzjV4Hi7vECWq8SciznjtVTROJoMOR1cbZdHmkLmUrwldsZe6ts25zubeMIqEn5HcxoiCw27F
00o01AcSFNB2+hgDu/3IHtxkR7e6mxY+H4r0FqQsdddcOEWwt9J5E4QPPWPm2O8ZyPTnkQzgTtP2
nB20aXFqobXbjeRS05kTUGEmMw9quXnZPPtc4YzZjIUT/IOhTu+Ud6NxMB1JBp7Fhf4h/AJECQRs
83a7b8xFLDs1GgN2wdFVzRUOTHAQU+b5J3OwhxicxU6rPAm1/0FLRozFU1sy+Ne+Z1Fn/CvvcY+8
eEpxHDO2W1jrdK846hFeLFhZDFE3dqZgiQl+UTBSWdhUk/WLPwas2LXliyRxwjw3MPhx+EB6W2bn
poGTTa7QbjzzrGpgE3yHhu8vQ+fB/WMCc3khBIYV1o/liCD1ZX7wrQy4asXu8B75P3mxSQIPLa98
+kAJTlyYCn4rXJXQrLRtyDJBSjdRPiAO6GjOoOQX1EH818Pvtvp8MXQ8GLdsSwUeJD1QCfwFd+0J
CelgXQFhYW23bH3Vf1UmJAWHLFF+RRkiZ5kHp0Y4Vua35gbYmxqn1LeKGwLec2lZEbVri5mx+QLN
1AboorbfecFz2g5fGJh4iwkvWL9a96PaCHZQVpfsVseiWAfVhbhX/ULdWFr6Bgcb99TozXdPsodj
FVNyWT/gY01klhEvmzWy8Zuy5/Hj5hmPSLgcmEF9R47qnMTyksVfrXjlOFrgTMXsPnuzt+xnrJVb
brF11gITPEloVbtqbRWrsd2DMchNN/4azt5i2MKs68kHKnQBgTg8SCT6unoL/JfcZ0y3HoR+ABS+
LX1xCkcJR+ZAfJu2U7OFT0URQM2AlJM4NKkNdvOVhKnbyQ7TzeJe+mCwxMnQ2NJrQzPG0dj2oPuw
DBHrZy/m2H9XsjeMTa/pA9AZEK79UO1JFAN9w4ZYSd9ixEWQmzxQGhEmhnSgQ/Am4Igr2FKdSiAT
7HZenL35AkdPk2BYdux5f4L/HcmD9ke9h6S9acBBOixjaO4cFXChboAKBJZTbtJvVVonWLSM2ahl
Rbw+Fc+Ij4d9QxRP48fgHZdDHgEPPUSxreSYnJX39pchD9/D+S3ZYIbJqQQk5JywvvmP5sojPJEz
aLM1zw87e8BJkEwbTyjMIJwmvO2FulNxR8MU6C+okPzmQ8Vlm5kol712xwThwovn98SMEorX7CJz
2+U1itioY5dGkrZCziLDPe2aEi8p5FHDjet9Vv36BNbAy4vHqaQu2AlR3bSeg4ldGccs247lX49c
IYzvbBcDDdkTVT7Iigmj6oImn0VyYQPosDryEZE0wbXEgNqzZiqLvq2oycF4cM5bbWF8ayoyEwBV
oXeG8vb6VKiX1XhPAGA/ou4zZtWsp3xB1QXLLlchC4ej/2ldgWSMmKNak61WstYBlxAFwtLrj9NF
omjLYjz0DofODD3IpatCNIirX6q6OjSg3E20Y50UQLkuGtuvB+5e3NMk5xX1C0OYdWV3Dlz6xLOi
jyS5NebM/uY+98JIQi5T6TiFdKsJiGvk9D0hTa406I07CX+dTZPAg/7n4EqdWUiMDa2ZRiPoaIt4
JGqOWFU8QoxYsfVHYFa4aScDr0ywwTugBh85fEDWA4oz+EW+/x3X372h8bVFrWSsD76mO0bh6YXS
qTzifmeaz655amREoUFEv72CyfD8gilJFDDed5BUu22rHyfTIf/WNEQh/8gxxuKWcBT6C6lYgrPA
DEplXYAOpOQ7fzOVYxzdCbmCH6wkKp1WiMTVzWe5xG9A6obKSuXTUld800Pm38q1uCbAPrHtH6rq
2OmfaXud6IuI8aByV0aytpr1cAsgR1J/elbUZUhvDTkTE0Rf9JSNndhB6vIqYqlA6lgr0M95mXKA
InKKKV2Hk8pnpeV2VfKYB65eHEy49Gz4IsijjxB8O2CMbDmGe6axzETkuTzIRoq7N7hHhZ2F6t6D
2kAoJzC7iYqLwWjVPCGjD7cEMGaOE7aogEhypDQtkKyLvqFSEs8k/j0fFLHo+PJjKDBS7YDUNwpG
KX4d9HLB7bJZpIqnyWgqJO49oJIVYkx30OGb5kvlCcGo3EUR1djbtl4rPN9t5MjWkSToA77TJN24
fwx4MySkp+47Ib7e/vicOJJfpMYMdgeVfpLqAbLV6ncrBXnDTY/WxoG0LunK0HJ1hWRd5yXFbsBf
UhTz2lquButcB+Xa16hKfI7RteHe3ye/GEgNRoOHW57e5DlLBBMefiVDMFU9ywj0qUa+2+KQLxzj
+LMvmOuwCBfNOh1BWdeyV3O+KIoPIymWLBWAyhBeejJeLZ4oy/jOUxFoMVqzoP91hs7HOiPinlO7
UWijEUJOJEa/E+Bi4Q8N4L9xlpoHPV1PI4/Jo3+f9+uBJQy+qL+gdQHDZmm9a9GXKq9TShdnz53g
2sS1pBViGoGg/IZttjrBl2Dt4JrJBNZRvq1wVQSHDHkgY3zHo74QwDvu8VlibDK4bMcebUCcKh2l
dhhh1S3i21IlphuQ03ZSZElOeq62gwlMAoMmOHEVwN3tIe5nv8rLCcCP14A1GGMCXAYiqh0zRsM6
k/zeEWlZBHPXOiPjtWyZNPN4F6mv3d0L7Q9CT8ygBEtQmrwFwdmc5zioB9y2KIJhVXkBYir3OkJ4
h5irmXCO8C7WTpaATMJwj8EPNOKwjRA7xz9OMvvWMbGJ+K9TQqamL+c8Ha022Uw86lz6fZgw30dM
8I1DSgKreP06qMPsguDAuO3/AG6Kr5+Bb4H5xbvVIA8KXJxMtsQO96OO+GwEHKfmWgYVCRXQxThQ
vo0UXtHRw+nzxe0EbygEqNylhSWiHiLjQq5K6bLM2QbAV3Fn7DmMAhV/psqqrG5xflVxjhNU0Bxk
y8nYVsbhdW0xbpLSoBhUzde8dlGiJYnjNgMA8CiIo//NsIzB+wVy0xDPWBmZh19ez668/dzjovAd
Aew8c1UoOTi04rLHppteyUcF+TYm600Goz91PVmopSQeulvsf9fimgtrrEDqZJdRzUMzusWwjaN2
MaYbepb0dB57BOinAv0+1kgMS++dOvvRfBcHtrgt6V8Y+29N4rRAWpcGXe0p9Df/gGGoN55RdrNY
SWUO8uDD/stU07AcKCSg+Eg70Z5OVtrP1k1MYHgVpXt5tA2cbk7wl3oBduGiWlc7d6AxfmmQkgdf
PGQWLpd3q7/7sBve5eDI4YP1GemGoRFXiay1Zfwo3CL6gVaLzy4/S8llpA/imIjH8bXtqGkhMUKM
HYbf0eDUhks6c3tkpz0VZMMq5U+i0cBwipLeuCUIY2DR+DAoL9WYNq34TyDmDrUtdl9Zyzzo0Ci7
rrxxte/YsJP3st1FUO3kc4sap8Ioxc3aFWyJ/n7iPCBNUNAJREkPPwLOWl/D9ppiVVg3YDt4ZGvP
eMR8XtxER0QABDy+n/3rh6uxKCdnHd5Ti4ES8t6rBE+t0iAWzDqQpG1STC5CgZOND29guMEecMF4
qMoEjGIwsoi/apbeQ9R93dI2JSZdHhXLC5KjWJMyiUC/kbybmDPJEh4Xpwvmaz03pt5RcSUUw4e6
bZKfYZ86WNmwm0rWo2F2IFPK6ZR0eek0eff8txgLYmHnN6vI4MzHdzQsDxGDCwsnBmEzNPqV/J8p
K1BRO0eZOHvYWDIl628cLmp4TNlb8s8YW9I2ApEhtxSxnONYng24wgnTF3XrVLmSzTPB+LxL/Ggd
hxo13UOCoHpdjG8E7S1+SYA62+3Jjle/NXLWvkLNtpJTUMK9BWDgv/gmVZsGapsp25L4zBhEmm85
0A+nGtcGGZ/SC7Bq+J9QQ0scSfuU737NhGGGH72MC3Ks8DrE0oo6SOrrIXdETDwKLHrC3yTPxxLK
3mDBMFwI2muLHcy0kYQp+wD+3r+l2Po4+LB5rsBHcWMU7AakjnWnuq2ivoPwSVleOcQo44a6sXBB
8yrdMsF9MNaaBVtjw73CsAXcLZwZWFafhttwoMVsx7o+bhkrJ6JD+SM+49Y6WNZe4KzEh5lzRz2Z
n2X5icGEabpAZSUizOQQ2EKWbPe53T9ZJHJ0OJUFtnafPAMa++TFyPY0PBXupB3L34kaH2YbJc1T
lBwc5eGmT+egpr97cl+Mywc1ZLKDwao8mJVrcNnRMBLPB10TwcoPZarNwAupM16Gx1H8wzMArRHY
xOTwJI6An3CNXyTL41tbJxud18X1SdfwNUfAYnx+5Y7XxhdXMT/Pa18Ss4jtJnQZc/b+XURYzct1
Rlxfek7ioTopri49C5ZBlYjryNfW5YglxB/ScOqDObL0xpA5xbFTAP/CjMGPHf4YpsdxTEif2Lxe
ycZXXMRLVB+5hR2VO0h4Sk3ID7HJiTYCAw3pjdHiJcREt+iMfe4q+p15Mg267PkKBvbsl/9MQUUi
3h9+NMKHLlHVBDDqs++9iYgzSOj8I6seaMUCpnKjv0/4QyQFakz0V+FPMfikZiOKyIS97Oi9dhMo
vfJ4SytzmZtvMXc0gHkJeIhpdugaXwSWHjohNNegDwkQlzOq7wN5/ugUcJQnOCotQ23boS9AzRIn
x9TQ+9rRHjJ4vg+E3jg4xTRop9oPE3hj+kvjj5dwVwwUH2X/krmGyTjJPxqDnTa054/eJIhP2laa
Tr5MNylyWvLD8Jl5UxI8VItdda8SR+eJw+JS4yd/o0gnex9Nho666KXaOkAfGmhAFIQt9V3K10Jr
toWCB3tn1ne9/eKJUhM8ctjnoK6jKMpksC+RuGWIVIcni1a4oPI0lbEwHFQKt+dsU31TMP2jPmHu
wW6R6N8JE12K3MjPMYNog+9+PNUNg1RNXLYfAtZguhmwBOqdXRKwIGNTQeF5KsmtpcsHyyaJYU4v
pYoX9YiCTbhHJyLLhh9fYjgR3H+wQQbwjMXajX1PTTcaI+bXPNKmLpFSok8u6qK4pw95sjYES4Gh
pXOVKvs+ZKUH/Ooy+hm0dUdXWLuEPgZ8hKLJuS+bak1M+NQS7uWCCCW9W/S/ws/MmcTiOSBVgGlq
4J8m7IYcnDh65by6UPjsy3rbOuKfBdByUPim8qAIeufAg+bMyQIXckSb3TbvVXfmm442SypSB+Fa
YFIoAYThBmkdGhXKhZ1sldLhs95mHUcQ+X0YLgHRwhYn5pIqtgqiA2Ol7KKAOyzEL5E4TWWew8Lu
tOxSgI0UmxrmPhGwvlgdw3zfgqhN/Y8cyiejh+JqqWuf29q7RZXCUmwe9ClJJDvOMKzpKaU13P5W
bTpO4Mbjgfc4wDZfPBQEX0SSJEu0pJrvFjIQ3zmLhjQg5nwABhERf5e374OaOtz8VUQImdt/K5Lu
WwtAUTQO+j7fzZIve98hUlNGYLfE+BXO9gFtKhNH+goegqwDO+3OBjEPbXTnv6Z4z0Ez5dDB/5hI
cE3yLDL6urkeBd05oxLDf8eM5DTg3azZOcFNN/xPUmbVLdfsYKiGc+D4LFjk4fZlFLhCQUmSr3qY
KHMKjo1l8F6UBosSgE5M0+3rYGaLs16yp/DlLaDqohIIpMOtH/GpKyvAlyZ+SW7jgvRj4DonxMkg
gRM0hw26NqcxX6aG/z7C0LNwJhqY20igG2b6Eato63+h5jSazo4yKjuO8BWVjiLQI0G+y/zfAddV
j+6Yx6Rp43bfT4EnCqcaESQptv/Xv1WhMOfkm9h3vJnG41UcZmrrXByG8m+K+xpWRETzCGXZZGk4
GGloWZuWemXTo6NYRzHRV+xtWBOeUQvar76HJ7KPMknHES9d40hYGVP/OKbvNJgThuNpHhkhEZyk
jVrzME9V0WeZXgXmufzZ2YEhU4DMwWDArtrlV5ZvWesBKkOgrr8500Wvn6hyoY2GP/MjkjaOYqx9
5QNBqvYZM9LFM/AqPQljJ/4GXEwU5BGsuPnFthXei1s1vbOvWdfmUZN4Idz9f26QvLb7WdDmAf8h
HVkzBRJt0bp76J4BTGn02OjSVWf5jwb2tDqzzzMWSYf3whM3GpG7wiZycQ9n9T07UV0zmR74kkg5
xz+sJTt6tlXIW+lWWasbPz+YWCzh4m604CRQ8wE23rT1+607Jlyma4AX/nRU/C/oUjCEjW2h/9L9
jSZleu1rW32kxWauXkfTFNdMUUaULhDx6AER/h1CQlv+xtd+mOt1z+LepN0FiXPYDtU6mDyFkgXK
wR7+itt5io+Tqr/ITQOSsBlTSQ6uLg77Hbc/eiCw4wfqTZBtgeziQmoPce4xciKfz01xiST+Oger
Yo0FMQJd5BZs1CZMQ/2du1NxZLAnV7xKMHYnI4SW7Q1sL+8G1CDGkMns2BrTn7r8KyCMvUh/XIlz
6hV6ndNVHh4uNV2nrw8+MeyTkr/qSgcPMXdQ2ED2fM09K2t/5ZLK5EkQM1qROPZ5pIcwF8HnjD2m
flzYi4D93SaBxaACaTWaU7cL4slM8JHR59utItoDCQ3W6uSoOtxb1T8a26eHBt9wXco3ibVOPLL4
BhwYdsmZkqfm2POVAMieMPpxs4vxOkIa7t/KlVE4jJ2L8GDg1PjO2xWhcy0/EpfMB+Jp1Ngfw7fX
u2jZc3m5zqgatGi4x68GmyBZF/JfteNUwr2bd1PHdlTY0SZE/MTFsURAOZSAb4HnBnMq/AXOyqb4
qrYTplCAqCtPPavP4lusth2xJmJSA6SY1XhJuKuzmzP60twJnuqJuQa7k7bjG5PTGr3S/NUshng8
3RLNQMiOiGrcPDBkwOfAJeXnp6q8sXshPvOZINkEq+CCPXolfhouN6a0WL+ohfJYy4gj13O9Ubpq
dnz5DXAWFd3UCG7cEWM3J8jGKah6yAYZ2hKR9sHvmDGZM9ekehU+TgxLpZPXKwtqTLVEObsh7qM0
2VTDKptiF3r1yDeZ+aq1ruY24G4eYFc/4yH84DIp4uhH8IKqRR2M3h7NaJntyYam5FxpUt/m3Efo
QEqGxd56yPmqSHbc/BRyd01LOLIjmpNcY+WeRrsKaMOAicJc4z4jqnLWbponym/1cOw323ET8vyF
K9QscHLzni5TtumM8IQ/Sf4n+0a0gw4csnOrRYd5k2CtKO540ZS05uFUAvKWm/p1l/f1F9d2aGQc
tj78X2UxfCOckHJEYzSg6GFtRwNw5aW/CiBSR4zhAXRc9SZaStUaZodgfuoUOHOiK70evSxzIHBN
x2E8AEMMjgCdebMoFcIFkjLXY2nHtthwykcxoe92PkLU9/q1Iv5CeSoSTPKLYYIp50/yW+5T3xUu
4+tNkBxtm4zeK7h1PykHfYcfEOpzYV6aG4cOwRnqff8miTZVXJduky6+mrUkYbDBf8RUGtQy0Ham
YLSMMegrHqSfDEj5vOkf0xfu/y3oGAB/FAP/YY8bXLUAwOFMx+RCoJ7tXUc+X2r+qeJSiyLyxBeh
aCgO2yRbs3MJDwzD/Rw5VwD7kPtxKpBUdDMgvrHJdK5vAS3HdbuXV2a2egguMFn9WTrZJ3ruFFBy
6jBr8Tcgp1HTwmuHYjMeewnKOFcCHp25YnHeGtAZ1XVUuKzBDDaI59fVD4ob25qmknc/WrS6q7zS
GWtrhyfKXhmZ8t2Irbd4eq922eeADcPwRv1GRQDPTn5B98UZ2m9yJroD0UvcS7vXgBa2MuRdgXuI
RR3EFeEvVCo8GZ3dK+d5ZD6d+Aiqmv3F4BOu1or5FsH01te+/269bsPg/lCzRX30wvLUfANkg9ur
WJ9el2Ku8Kr3OMRK4dKJqDDc1chzUVTyOmQH9b/VgQ2ZP2VW22wTCN/aGw8xFwmeICSZW1KeGG8o
69cvnjrCHuDFP3qEgYIpKdSeM2dqQBM2RMxEWWGjixN3ZsportXDXltiLWPK+Idz/ToHtYp1eYFH
w+psXJDHzef0TVElcitRrmnl/wXAdRxx8kCTd9kFlrhO+9yGuyArYEKAeYKqdrC2oYts9Kl/KpZb
/eCYLvjqnHNeN8bExgnEuVKOqy/euRo2IeuysKMPaThiK07M/2gLHrVhXR0xA5S/lBhL/42rVDXy
QxLHyI9YE/SPSaaBQ3cQGEDo2hp8GkD3K6ourO5ToMoJLJZdWB+Uet3x9KrmbvaLcqmLnNfStSCb
kAqSwkM02jXnQYbuOUecU1/8DRRclR+NAq7xtdKpjwHwYGwofqFGRtzx86GmUm9TApxdaMaC3RCL
f3c1rGXx9RqWmbXj4G8YCqvSRjTtGNfPa5bKEbD72aF+tcSTkTwlygPCVcfcvfG4imfcFPmEU+oS
ZH3bEQ/xuG5ZvR0a5AV/2sHh/Ul5lS9slC7imjQvmC4Fu8/AgVmvrEMXpARE9PbZ7CLS63ct3IHL
qdek+hKA44MtzoAX/c/XQS7UHje3DOiJMzUe9kraEkmfbPHQo2ozCwmFI/e5gdrwmvbjzxe5A9Q+
CwRcxpic9USpbqJyLjxgzsot94+cvC2MTq+tVNEn9joW7D4dw+7vKeKZR/cIGdsTUai5gYUShqQe
k4Vh6xisTPkWWzy2Fd9fuB3okIEu8m5g6gdEN58jVnG7iib2FZaG0ZF7Yvs9VIGUyjH+mDn01eJr
b9AwqahUwk+9tw2m/XqxrB48oCXFqDx4Ybn3rSt9PlPxwXIwaZfG+NJIJ/KTpYShYF1PeOCtFedT
B2alsWjYihFavg1aPr1IGVf9/DRUH6gfqOdjscVmjqLRJl41u6RIz9DWsAMOhP7Mq2ZTLVpoGejI
9aasXXTOT0v5MaWbPB4h9jDvZVS25I3OLrOHQ0D1yP704q5Zey3ehZNLxIidJAQaxZlSc/nqCDgi
B4qXwvmkwNWCU4XI3Yy7QO0wF5XH50Bk3tqPI9Jz/JbNXZn6D/bWroNmCOADouedRY1hC4gEou4c
jmC+/6krkYU6y385vs0rZtsuZd7qzROFXDlntasPb1X9IEMxPMLpwOWbAytt1MU9mryuxsGxV1cS
M/0+ueILq8uv6R9H57XjurVl0S8iwBxexaScSvmFUKmOmESJOejrPWigu30v2j6uksi9V5hzzJSJ
ar0ylRttWpmvvuaqBwhsTWpmVlJkQnLUQR6x96HgZcWTqMTCWfc0fwjq46MvxM9Jff99a2kipj9i
tUzywyBek2SZS/8U/bd6Ap/pMUY2dykQlnJeH3UYeYhWRcwBEQW5nD3hiHyQvqOX+VoIlU8fwNgV
gGLU9XxzvMFlt+hxwRR8RzxZEs9eH/oNwzvW7b36j0NN4RW99P2i1vcvhnkwn7pgXVGxP95cLyl+
j3xWN4xHkF9pD/P9T/jpsNbwY2SUUZeBAabELDtNkIKqj28wjzOHLZVeLz+kj4fIPUJULOk9YEWA
mq59g5ooWKHTCdYfZAmvn4FZWzKjbuNHfzPg4h5qM0ZRANKA0kf7judcedR8BwODz7qZjo2oY+JY
oUphfWMkcPXT6Sfc8cewfczYMwT9LU7OwXvREsshEztKFaYBRp4YsCGG3YfiVtowKSxpBL/hby+u
v8zG6/G504zfmp8wpU2ltyyy51v5o4rgnJfe16TY1V3umijKZOOH5tyhTppE6HJzCchaiUn4/YSX
ZBqifUNfNhpRuj2YCEpHZcnAGw8RcDFlRs+RAMY2Nk2Eqq4C00e/hOQd4/2q8qPNg5KgYsKdrgpS
jNJny9QT2QJbb5DPlH9oGsisDMmKk0ofPlX4L9ZhCTo1dvs3mjpAhMrKAo6zVQA7DNmZ/Xz1sFg9
Bs3+83WluvLjpHVCbDI8K5FIvuygj5VcNqC9GagLwaweh4Ef2YDp25IaN0WxiZEwI3yNpFBCG6bx
AsshHRfZvgyCzFWc+/jKonFjutabvchuVueQR5AxWPbXevDvrshrjCnWP+yOQvTdDLgygM3I8/sg
W9fWijq4dIWmsFFfKqu8IoYlX2VA2CIcxLsqsmOU5BF26l5kqPneJCzdiOiYMV7r4nPwnSXSNtny
VX+ByYSV4pk4ThNICRIxgWGwXYU0MOAkexkcCTRwScUmc9SQJDRMm3RghR1rFvRTOjJqEGaoChnK
IQMXLp08EwK03fWcXWXz3UCNesu6C7tnuJECALyDykj6HIwSVDo0twUluCItLQaZb7ZswedkBOE0
ZyNpqRgE3lu9ZoR5B8IjeCLebKSD2b8BK2WVzDBPLYkU0B4CKyYpPsrVUiYEtMFQ2jovPBktF4P7
XRoeUzoRJjTXGedCa8dSSRixL86D76otp62XsSBlWmGx/Qr4bQIebDBAdUERSFlN+hsN5CVDmwp2
NEbxFH23Gracgn3uuhFg3YSuShtN46hYG6n70R41Q6+iPDGI+NKewQ0kpYZtggH5CPKnuOH31Qdf
Um06Y4mRlBUO7phlx/VcLwUGkSagptP7u37n4HyPb/qFr9df0u8MFDwFIn+WVDhixJTnrlprCfFN
z7QqwUGp0lKzjzLeH685nWLMCeThkJCnRxVa4xE179P9fKN9SavFYzv5EnID84T5eoMYLbL51ToS
qBpCHyxz83lWFRJMa1W5Zb7LGRgVCMbqgpcRp7asYUPv2OCU5AUCiKF5I2pD+bz+DJFKQkaUiZkt
tXX98GJakMi8sCaxNrOPNDZ+lJcvkw/8FGe/bT59UzBlMO/EZdD9dgg86NIuwOM+ayQZoKM+C5BS
VgxNKbb7pnCUS5o/289Vlg+oYOP+KKuoOimTsV4C2KIjqcgLtPwo/M0FRnF8Z62BeoFzCy+Cxunf
0h+p2qX+XHsEJEq5E4Ufpj5KuAYmWXlMqToW0tKjBLqjLUzxGn/WYGQYH8Pe3L7VB/QyBZx/fNYc
meLirFQANdHtAekLGCCisrA6ThcZamTmh+lPDAy608pZi26sSoJNgVaplykgVWJZmkMvdifGkjpk
2/wWwWAuTnh51NeWXQfVYQotW/ulBP+K/0qo73BhENKQc4qM367QCmyTlRVDCCaL79GTOibzZNf8
jiXsqIDMN20oFlp4F60fBRhrw9Uoo2BKKY3f0b0zID7wDnCLNhqWSxhg74EFA4HHn1OKQsBEKv9i
LtF3Cn45Wn1+rZ7/XmWh1/Jve728Nj9IIapl7EQEZkWQlr+15YxMLpJ9wJUhWBC1S2ZgYACCVI8Z
tsM6YMf9jgJC9Gy6DTlV2fce8nBk2QC+EfO5xRnHQf7mRe8VO9YxW3V4SFK3w8JRwndh3SxwVzCr
ZZvH+2TI0hIWJOROxncleSsobksK+PxTIZmZVIrhfig6YJD12Htabi/E0JjRCThBi0GD1FGA5qjN
Ycf1TLTLpUD54MBbpQIVqNFTHN8NmnJi6vlvPCDfNYMrHg2MCqMGjxFJr+2pkWmSLX0TSBRrVlsi
vsWhECSMYC9Sf85wYHXUdBAwQfmpnKz5+9gBM9Z3ObOPgTta1pdfWSZ0z8Btq9lBTdLBj2oTOAWI
nJyoqvx9Bx9UxJMvw5sh+1dSA67kav2CX8NmHj9CAfnJYHHvaZNK8qv6V801pqFPAWe6Eu8rCpde
fQLHY+2VbEWMAdQ0xWteBajwsPK8fmTwDHuSkvgO2DUqxUwhU5tl6punGBJbhhVB3EFXE6x5h3kE
XXhK18hK1cUbUHMamfIuB7wvx1++MrfLIeFFXPqcFkw07mOTyEA3phgx/Ia7hWcyR+46bS0c//ID
hXMZzFtSZAA3sAjvTo1vXXIrmHbxTDdBWDKS5n85bCQKC4/1f3EepnkxGX6TfgYDe5QDjqlsEx3o
S0a4L/i9jda4An90qy+BTJdsgOtrhqdUSWh6yBOKRQgMMCugKLqhaSEvcbS/+sopaBjMn5rPtrTu
43nJlYhygt71deHlwxJsLbBTAz1SQVsDxRWCP6RIJaihruKe+xxAu36rCyh8UYrtr3F6Ryj2krXR
+2TCdQl24EnXHCVGpiV11hDhFjrQXOgc1taw7YuL8cFbNjcSSGrW/MPSqwfWG6GY4oNC4ZNKh/69
6dszFZ4hM1rUBM8I6lUsW1Opwfu9kpMzBDxGIHicv/mqhpWQVSnynIvJ19zL8JulJ6nICICWUbBq
eH1qLtMWNLlC68uWAeX/j4KA9P9Oir0WsjFTH1099BBMOfVv7CGwVbMvIxqm8JJfGlM5seyYY0Gg
BRL9IcPIdtHyVcuWPmIBJ0inTMApw51osBFiiF1J9JjgX3M7ZeXHXs8dY9IKHug2xdfBroCyvWho
zmiSv/0iiEpSS6B34f4sxvoinGsUd2P7J9Xz1gkGbIPrilTTGFBPpRxyVhFEp9Obv1Dg9kedzoeJ
SmpsPzuEsZmS+BrNcDl7bQsZdI2POT1nz2uaeCD9DLLhS/+Lgk2o7DgNTINOl6Oueho/ZBqA9qld
VDAOINBF6hW/LzpezJ+MnWMIADpSXgU9abzP433DAIbxn148QyiT+SnjSiv++sb/CGeVToE1igjS
MylxEVGrhE5JV2JRr/hfOkTgkWyl8ILwc8lPkxc6EGdahPGPcV/I74TFm1MXQeUo2uWgvlIIE56n
EjFNCGs9jcVZ+l68iG0EVp5wrnApTRJuQQn+N247hpQJmBzCE5iT4/Nbcia2S86Oe3Rgn8IKZ94L
GxEhOoxiqJ0ec5omfcSAS4lv5fy+kFpXlafCtNXmOLbiSmqbr3moe/xy/bGeHSAG1ET+gBmpp29x
FJFPYEVASJpp8FY0ZrM/KV33PFmWWDFcTMQHBiFMsWjUdAH5KhdUAUoZ+CRBsSwZCRJnEgYhJlKX
5Yg6eWTPxkVWa38JZ5O2UjXlOWVtSGWPuoB8lz85PBiMCkWG4kBinUSfsRakFbYFYSswH5Fe04SJ
z3Gm31Fss9kJxIYmBAJcf9T4B+nWx9vve+tw+qU0kQNaD/p8PVzhYNI/TIEwhVXT5tVs9IxBDIJb
whDAMGGXJ26kQM/tiwvQWwLZ0BNcxixbeCC+h8DRo6147RGMskP5egbhJpHd5MThLkrGRyKMcmGY
WFU+CRDtmszgkEixpMv0BRuWFzc7yQ5LE8evScyEW2HV4HuS1tYFbTcl5OvwIgGCR+Vdcb79RYTO
DMEaZkRNDno9K9gSTbsbWQO1bXmqC7WTeo7kebaXeeb12Y02LZ5KrPuT1VCdtGpVZ96LTHiqVWyx
7xm7C/5eQH/4Exvg2QwPkJ1xf/RP5lYdS+Wkx4PmyaMKh2OP0okzRUdhznPtMIxzJee1VUmkto0R
4G1Hw7l/LYt14KNHz+5sT4imgRbO6hjVy1o51dIUldaLp/eMZqFXXX2HKur7Byw/6E89m76N8FDI
jucNgmVSEqWwRsmJ6F5jUPCaacWVd73rbVyt70Xa2J1XvJhYGqvPGGcNcqTwgQ4kw5KVIH8Cmkse
5errjoN9SrMK5286rMJ57T40P79rwZp/fKSEFAsF5m9a/asT0qHtwbwI6hNBcXKPi3V5RdSNuw/7
BGFgOpp21hyXlsyMMxti/53u63RZfX5ef1ygn/139nI22U4KnA/oZCAxI1BFtl8HNEhMaArNI7WS
SkimfJu8g1mzA9xRqlMZFYx6KLObVGxa8RzyT2WQXjSXurvkDKfGxQTtG+YvcwYhwSS1EKUdeUZf
rI9vGiBudvo0Wv5OPrB9ARbBqLCGpyHWN1G5ALuRmaGBcuZxXyr4ukbnRfqn5LMB2ckb4hkawfHN
K5VRhw1tAQBvvCshlYDJpottXdgKM/5txYMDmpUkK6VCWqGgiKh1jd+Q+uQpbJpm3/Fe1ngOLu8x
FKexze+MZcKoRSRmhbDl4TMiqbdITgKRch7GLUhN9ol0BJGwCrCpYRQB/ve5WpeUzSuy89mqFBGl
/wkPYDMoc8JV4VbMO54Auri8RbydjvJoh3HSB6b+ZV+KcxFtOODysrU7zvawPLHG0mlWdR/glc4V
Xbvskx9JcDzh76AfjZnqk0rAjVGe0A0xIkC49fK4ecKpcQl2tYVkGkEEt3CC0XqYyt0tynmFgO3D
frsrZISIs7eGs8U6sofVZYTTlxZmP8cMzs5G5axX/gn9gkOIFprmmPnNu5ol+oM6L4cKYwQbdNGN
W/IcptTAMlcocBh0dUmE7m/JZEuCfjA6V3GU041zg6XSbEBBz6wI5LDboh/xQUdTQHIFW8SXmzPk
bqG4iqi9vZi+bSoc8FQI06EFUH/LZ5xf1vS7wLE0/ItdNjqflcQe6GMzSdTu8W5AZV3bokW4rCPK
Nz0dmUAZbKabxRB/AUE22cr9LO2RpzVTgExSu5Z7HjBQHbzodvG9leGiXSKWRkjghNSMziLY3XC0
dKeKEzHwN5LXzU2XRBvaDGuqe80GxmKEgI7lyZROPkXwI89La5aS/sHN6aaL4lgbO0Q1Qc+5t0JE
Mf3Ea/3KyxR4ho8rsJewGCeEXy8Gp2TKN5Da4hBZ9CLylL0dRJJRCz9I7L8WnB5PoC0DejuJaAa8
ssYc+zkvO1MCCt20eZTqyVpkx4wp6xyn0VZWrzj8mJHOKwnTo8OudwyDVZ5RuJDQp39nYse2Fu/J
H9NjGiN6AP5oN/q4zL2uGFWGZ6ceANSV4lKsHtnnNS3qzutR71IYvKVty4oyFm+9+dsKzXKQr8aI
etiU6TGTZqqooOqn5/9JLsm1KIcJK2mgZKgnPTbAsrQTghXVxUcaqWd9wAJx/2noIIdd+jmbxRKC
OzFC97KZf4YjIzbkGL7pN68fRZhnrzlbL/mqDyR+aPtQ3GjBivkJniJWcVg0EhkakG8o5aSnGRYw
1lm4B6B15F5uHcwreEYrvCpYJ433rCWY8nUa/n1ujKmz6Fz3/yLDr+SbGk8hzAdkZyevTdxfc77H
wou7JS4tP8ImYbH7ElyNeHnhjiNZ84Z1pTn0a88eF2+3UT5Ey1vTjEbb3PfGX71FDBoR9zarVQks
AuqhaBHjGottbLnoNlGhUpm0GOCg/3K2NozlMw+/jJr9wI97UbPnh3g6bis5/xPzD/1Os84RKTYS
iXfU/+s30BuYGdo2MubG66CmW9HYlj9FzRwSWx8iLW5raHDpNCR8d7Acw3w0qLhiTH4cq2NV2PG9
8PEHlBoaNyk7syl/A7a0GhpE727YD2qj6W3BTznknlawolZuXzs+XNXKh4EqPnS4IqTPMB9+FxvZ
xk+cskh6J/txbN9MeUF93QGzG24Z6YgX8g9AO37XKsavDoUw4olBc2j2Yzt4gvBgLta8fASZ4T99
XGw1fNemfQIV9UpV9DGHhLHwpVJ2FKPv2aIKd/pw++r7ktFNL+O+nYsnQGLT91Qsdh0mZ5LFiB94
/eQgH7Z4Z1APwgZE0K/Os/U7ZWlN6mxu/0IvwoZ0DAFltgelwi7lpZFbs4SmdUn2yGtEC3Ub2hkk
ByUGMAQVH3ShLy8HOHmQHkl0hKOOpo2W4H8CwPr9QY82BaezSHOv/G2JqdXnZb0AD5aqjKxaot7t
YEdCDUFZwj4V2SQwhXXUXcTQnfmiXPdkJYD/THe5QOQDNYJCsKh9HNcSZ82OyOaSXKZCiKCZcDjI
9jcQM8KHFtrkB7XHZgH1mIMcJWydHb/4ZdK/8XVjjvd2X8JK0PYyr7gmzPNkyfyPDzz6SQCQTKAc
wImNnfeJGjnwQveLWxguR3QP02VyQvXHMuIaYHs7gmnSMlSxMEL9sHbkmf5XY+elM/vXswfk7/NT
dlKqF2tzZdia1Z2WHoNZdiZS6fv3/Hjrkm9/tGkrT9kxf1G5I1ufzqt5q7oqwx5xJMlKp6BaUmjQ
ejqBB9kjB9AM0QnyA+oVdIQjFGAWTil0MxU2+SLbtV9HE+dfOuVk37Mbpffz1H5NvfJxWdD6aTTX
20O2SkhqHWzDeHSoLVSb7a5VHKTyIDzk77RjnCUYm3Ac1iFWMSblCmLiW/b1hzp4Efs0emnrX2kj
GP5XsolEOEVSBHgpMl1tMsnUCai7EYeQIQBUbZX3EVIKHWZ+0l24J6kd+fKNojkg9K27SQv5qrl+
OEeAj7DKs15ugrTV41EXFT/o7cNrU10iefXhRluaxAuvYJtkM5KFQDK5bzbdo34JqaVOjdNuQMAB
g3ZmIWkaIADgaFmUgCASAtigKFNYXY/6QS4vDBwMbQGHh7v3wbggqJW4vsYpF71FiAoQBB1TGsI0
whEP4Bbr7uPSeNbNeLMn72VwfHE4GqMP7dB91oirK+6shVFALWHMQVrSCXHXrcEYwJzTK/sTVhXk
Y2xNl1/JZyCmuOWUbgYtPR8rHRTv/edUguNvw1nbLshMinYK8e074AWvuaXYOqcouqeEvjclEsBl
2tXHzi/6I9s6E/XLGP6o+ELmY5YhZamFrMh6otw0dwZ+GFcDuFYYFD6+ic3cuHQwdcUty603hc4k
xy45SRxcdRkzIeQNBL7fxyuVLY00F8VVOC0NPwp8q/pfzKYv9PwBfpPUtdCvFPz0DpEkLGhbxo5s
jJkpUGx+IAVgS8y3xL+8WRDCYQ1aKjZEAm8XAeLYsa91v66mmYn7CJ3XyHgwuYcmrQf3dhXlS3wo
O2e1qX/i1yLIPTSaSrLHZkmTVBIriT3xf7Vad8/SGdQ4WB8wWk9v4j5elav734PerVhU5KeBwzDu
7+wudQxGKEfEdh9LswAEnPJkLkeTJtWom1DhoZlwlcUYV8Ec7oB2GzkUMjShhiH8pKekgyuvXAbW
yLeFxAOBcCPwXCCDlYqTgrobzp7veyRUhdVDnVORCyynGcqEw7GtoEfb2aDZ3U3tWcO6gE5GTSGL
6l556uPa2pyVwSZv5jpnMYWjFN9zvouXvmesb10sQmkMbTYUHo79Kp0GJ8hqCLhUJCxzlmdc+YAG
M/PDWYu9h++VfpG3hZMg8Thc8wSTORZAZR7MGVXNLHEPYbZs2bMt1GNAvPGvpc5AnGpePB2kaV5d
G92LYG3dh+rIXhJb9werESUZA9sNj0/izKrci10q1vTj8+qbDIohIq2Z2WdcKwX+aHT46GLYxPkN
vVs5V0PF5fOv1m2x6RW3ujX6OSJIuWIObeojAqBQJxq58SlWCa/aa+hEaK9pg6psjqNrLNQr1ocI
icwpkCyqVRtO2cgdbnACSrkXKqsiN+wOIQWCdV3HbOVhgnrrzDix0/0Cu7PFCLkmME+MGTaTbwBZ
7V8H7xKGg9b6VEKUChlDjuQCu6H41/1bfT0l27CLRkrHHjUp/W44FqgEe1IAPBaWszHxuUn+BH0j
pCPLRKFxCAS4VasuYciHCR65BHy8bbX+nTVOfmepCBaPpOikeNQN1PiryVc8Gt8kOF15xAZwAb4D
x0zwI9cxjpgWPa7LJmBcRowCF2oJ+fOX/GjavAc6YOtPi6eU9AEK/0VMA9+6wCPVcXkwRoqhX6dV
OXSLnD/2wExQf76IJIKiBTefsRhTBZb8LltctLsqSBlggJ9543/ZQEBy5zb2KR5F/spdlNmVwU7D
MfUtk4Fsh8cZCWQyQ1TAWJ9sCI1kY9R+4NEhz43wDMw75Fnopx6fyrafIZManfWgpp2mOJrCrD8P
hCg0zOCrrXYV0cp+vPDH4CQIjLm8VNW/0QL+PRNYRdxXi96Sgu2oHSkSDNs8oPB/VefyMw3VCevY
AScgPkJ6t3nhRfOncY3LRcqUXjXWHTUnPzMc5Rr236GMfKJkjPrStWCY53zJCY8hOI1hWsaAOoiy
WjOF4nxBw8Z49oKemzUIHl/CduGVLMhh1ZpVIR6R+2RM0GVyiCZs7f7Sfl/HS4V8KLyFLIjLRQBM
hUwVWJxgt1A7wh3axU8ZtmaFcv4FzmLBPjUqrhRwPNMMuyRlr7b3gSOPde6cBjS3VtkEP1Axdmyt
ia+UttjEGGXooz0gl1ndsFt5ssuF2sdLL7tsQ0GHqFfqARO/JMhGxEAy4mQw/XgNvhuETS2Zmx5I
HOCU536bX8IM/6DTFSdEVUbvsfvdCtfUsU5iBHqTyfKTZALTVTEprATC4mM4NmzRWv1hNRc08gw7
zNe6mP9a/wtmwIwiRhT2VjMTe7fvzjqbNKo/FqtINOcwgBt4Q/rp5XGQZ7+AsPV/r9JlHjIhXoPR
H28rqLHsrh8xRkK7hTvBYq/1YnnRMf2cgLSBp8qoWmIEpLAaf90qQmJfNtFjRNMRwszJZT47KgFa
YHyZ8Z2mk319Rqu2g54x0ciMoy0hTGxhzYLjwFCd/y9Y7TtaWCROYAZefkISHxqLBmEmPwY5N3AU
i3GeyoCgIU5Y3Ac3rjzmMCiblxSuBIV+RxUo5SvAR9e8yF4zo+SZW1fig/jCgnuGzZ6N6YnBvmet
rhAi6MS7heEIU0YXKX82q1t8YjAECXgBnoSflaw2cHg1XhJXAdIiM48d71ZgEg1zAJDYLj8Z3Ij6
UZX8qoxrxOc4MmYqy2NlIIDwUCmghsAWSZPEupVxKj8pfxKGgkjFD+Rjx2VyWDqfzkESgFMn5mZj
N2x4zMtPWIzYcI0/GYGpTI5Ym2CcwPcePNtDPWuXLFb+IbGjYkHeOZy6k+KV3BGFXf59l2w7hqeC
wh2lEXuhB4QauP3gmsa5EMo2pLMR9pqKPS86yhewCcHlN+kL8sE9wPNvFAxQ7VgPtg5qUxk2jGzj
jEc+tlSI8ok8XDyJra7ENctgNp0vWvXOwXLAzxnk42fErJ8nQNhwbG240piwclXB6hCAa9CKSS7C
wQ1euAbN0ZZimbAfk3hSu9oRiOMOd7YL1C3UZChyOkehhRh/CzKGVJ3YRPdNzhCVAbbGOYE8hwzn
lc1Aj7LoNCqe8cJ7HHhTc0Y/Amsu7GxWOCNFZIN/reHvCEY04Zcyo/Sw+RQ8dHtzh4RK5vuhiwRE
yyZl2dy0s/SLz34UZubnUJ7glJIIQ+XfhjT2Wp/xsu4q34P9SBxh7SbI0SlvGwQfbL7skBC5K6Nk
xjN84Hwg5Q92ApKF2WMj+oHVoE/QQPFJFwztmQbzujzD6QD7WZp2K2yCj3Jbb7tbw89myxjrKWhw
deBwI22LCxOHKhA/Uq5qfHIL3hrc9cgGdephNHzZD+0vw4J8w/CbTRpDSGGAC0Xk5IQzW7CRUWQM
tyHTqgSocBuIa33893NHY0EmHxuFO7uNwwu3V43KAaq6XW+JDWCYwaPhQWqxSV70igkkDWAKLHPj
p3msFtkGar+H0Oqkz8f3gJdGAWkyvgFWyhwPeaPT/fvsFA8NiNdx4jXjd1q5vIFEuVPcXajeI76P
Z3QdnQyHio5mXMzY7ysC7YEt09gE86UjLcPB4HH2EE334dNgorCX+XbQsNKFatSlk/qHUp4T6h8F
HV9vWRxkye+MCVjS6o/9LViCMRR1b650fIHcKOisKm80nfAYghiAjvWmrYP1DRBnSk2MqVZzuXLr
2mXaTH7im0PFvfHIsg7nKKBn50dMEHIjpJqYoP344ca7gf0rpwHBWbAREYnCEwUjQaUoM27lU0Wi
GzxZL22LJwcDPuJ8i88wOCHVZMZEWoCC/ZaYWU52sLVYZgkKHPhBaU9pTA5Yi6njcbQ0sLom6gkX
CzPzbKf8Io3TIC+NUSUsEmxQBKjvhdhDWDKOgtTxkzNKW0Ddmsz00q1YkRKON0xYHDOjUMCOsQ4s
HUJ2u8Q212R/qbirQRPgiEiBFbvNe1ZY3htKQ+5irObFhvdFSxuSQURNE7r0iaim2UCzxWFqOh4b
GAf+xWgxY69Cevxhs8Cn4o66ISQZaB9Q3JDQGgO3Q7XTOis2ibPP1NqKbLNmu4Yga8MhZdkXfszd
17tkJ3LduNY/jJV58AGMFwCVOAs5exCpZzd5ky3TDAqrY6IrhjE2rhZtIqR44fmccWlycVoMvTl2
6T65jBFI36m26y3ejXHOT6P7ZKE/nCRnw/cGrpLh2/CH3EZjrLEnqoHNDh9qqNuMvXjtRGgH0Kox
T2s2e6FHPEy4cWJmuvBQO8QFDP44kniXqb0DnjBP3mcEZE2SI1n0STz56/7wsZPEalJg/wvu9J2U
F8GOv9J2c7dwkWIbZYVhPYwLGhW3uSgIIvB+Mp8iehQjGwZuXlAk6/xUAggBFtLjU/LN3S6Bww9R
crwJedtJh0LRYDVuJDmm6DI45Y/mTGzu2rn+Ndb1dAbGISCdCXkNRTGBrYQg97b1yyIyv7JN+TJI
geU0Vje2MU3G2JQIieP4dIHLsw0SppiVTrjm0x8VceW1WrA3/oHn6bSriuXUlJrjLK/EeeVa0/6q
cxSzcaWeeSOexwQJZopr1lb+tM3gZn6CywHUFFkPN/yP4ik4WWeGp+o/ZQnqGu7jtDkZkxXLCh6R
mN305PWn3rSH5fHmiUdCk2bI0HH96av0/8eGb+PNcHicHiD34+Ch7wNBBDRnhziQtIxJegrX4px1
TTVb0RqL/998QOLCU4XowOYo5yjj8xQQtTBhQX+STJFq8T/oLsYEwQDFil+qLl6yMUYwhHaIY6Zy
EUJbhOMB7BymnAXxd8rdjDJCJzu3W6ByaYlSxy9bIcHntRiv2ouBKJAlMmWCo4BLZWFNSBhgN8g+
YB7TQx7cpZfghhbazf7PZN3lf0Gq2JQ0mEHxwFEJw87EW85HFB3eSy5A31nU12FwPh8HGcsH7dNB
X304yuH0StQqcCNsmme0seG/srIZZsP0wBXZaCTz2TmXheYkHApkk8+GE0awZTjXt+RgLtEvTSVQ
iN9FvSCyactWPiw4YPBzCTSak2ItHgMeDe6qlbH2u2t0HzWokwFv7VrmUbrHt1GyAn/vRDImLg1J
88xHMDJbtTMn/egHI5sKy5Yt/uPEKyX+ytmrnoAPMeTHEwkeDX7CHOtzKi/adf0voiF5BrWdYY+b
ixdtp1WLz5FkIXfUIm2aNZ3mMXl0e5avZUI7buebcCGfoDKI1F1UX6wSn42yKDfDmmSpBXgB2ID4
p1hkfeBNYungSCDqwyQSkNZ+IxHtkM88DJxjc5xcDK/Y8wLxvPEZMOZn1sP/jbYrzmnmL1GGNtEO
7xTckClaZonP+jHs5FvpieB/5/2F9ukSnkhYIBsCbZJxCM9SN9nRKg6/rIWJ3orZmp/K82fLyLDI
neQfpzMUVCbG4cAuWCRIkduX1RuAgce7dbPAZiqxxLH6E0+jP6oU7MSc4pQOSPyY7JH6FRylHw1D
k4gms/bFY7jmu0EJE3Fi4wRh1MfQFHAtPztnGhclZTBrqOjKCJCPVm+cKnVAbPCYI+2YaGfOUHiB
m3rDss6rz0AjLFf0kr2GLX1i1k68stZf4my6MdQ0580n3uccMZOlYK1GbPB+gppUOJGHhTQsZgJE
6i17ZJaf4CxCWgcUvgjs3y76lnG8gb0XtSy3y6E6Z2g1xmsGrdjPSBVbEdT9x8lY3BVPcuptfZDH
7RpDLapc5PHBkRqOj4vrnoK78A/hvneKE/9Efxn25UyaFn4x51Fl6A+Raptv2wNzHEoGEKtjuQLU
g+sKzbXp5EydkAG0SO8ddv6SN5ZddA6z10FD40w2Ae4d9CLAbkbfmsL7B+VhNeO9UK8UEkCXpT36
gXUwbR6UnwkFF0TCSb2vd9mjXxcINxiMQbZEdjHp50zbhkmDQkXHMj6Zo/oakF/DucI1wK3HkgYR
CpXqz/Ge7AuGXBQ8T4OTCLwumruZDk+1iCfLdGZBguYEeUGlktYa5CUfSwbhv+hrfj87fGn/OAYS
nlpYNuty1jspMD7kez0z3ZN+Gp7BSlriOuQu0+fs0+fFil0KTqQPUszbCKNFcZUCekhavIIQcQa6
ZkYEZEAACOAa495mboyWmfK6GLii+aSaC0sLGRZV7IJRxKTIHTk0y34kn3ilsGLQAlwk2wN3LHb9
kjRSn69QQoDkoOBAvzFmQyCQ0u9gU6Dv4BEn6U8gf8OJw52Cacn85T8z5ilXYo2Xg6av1Cj/0waz
u1/XYxPr0DuW6l+ZgMbHjA+9KW3v/PAFhBBeBQRozBlDzIZ81flBhRLGaA9TEop2HdsFhR2fiOSt
6sCngl1y/+1GVupOAPPHQDPdS+Iyj5ct9jR8J0QbEGH0P02Mqoaqh6tncUkYEFw7iLDJZBBdjpIE
3Q1Ts96RP080kuWBE+ZLcqvsZm/yeyGdP/jhlZnl7JJ/UTT2qPqtsw0kvLf3rFFYco/TaiTkbOcY
59blCi0jfS5Jybecr4cLEWzpl0gSF1gwcnyIwzpVuvxeV5BKqrM2U/7YApPhLcq+xG8lNNM6uDUW
gKeSoHYHSQgKW54PdU6ubng2Bu/9V6xZMUcPGOf9xJzFbvQDYNcpH2a1NQIPkJ1DMUGUpv5a5QQo
EYSqhSOMAlsGfBJkq5MmwaiH5qcigvwuRMzN0wssXL0DHz4L+RulbY81lYrGeVGr5C3b1CniTdvU
diLPj1Jf9RaVos7Tr2xM9ytpk6nOLRLU28I07IwEWZRt3cmQFu9+V/NZaeX2M/3cGVSUKXQbptsq
Nh1PlPBSLqpzztabauOrLGjFhR/4wsLy5euBTX4e9Af8cKYzkgLGc31onk37LMVL//bojuJfsxuA
yniphKp+Q0J79y19DYHQotFW4P4SV7ja72MezZObTqJTPbXebh9cYsNvV8lc6nZah/mb7U4Z/0X9
IWLQvAtZLurYi/snQ73QE/r5p2OOaLojgqzE7XkuBz9n4w3S4c3shrhBUupZCb6nmcEwZdgblA9f
g0cAUDarCUv66/PJMyU8JDq84BoRSW8HmOVToKuTBbUhnCsedGKHPFXbfaWfT7011RV5VN8r2hKN
BSxRHyE5oJC1WVzyBfJxR37Bl1ngKhCRx2+kcb3Cln9FpJ06zORkbhYeqZXRst8WHJYzh79xHc2Y
+o/N3pdC8vdP+kGnaZG8swzPINhglcg3fiSFkwXPElqYwA4ZfCGywVBGqqDmQ5L/kPygOurMPNCN
teaEOBqOIdh/H8XTFuo/DZFr5Y86k8aJNc4S+/VDr88agssGCkOI2D6YJ0x9ntpExXGI1FRCCeUj
Hg9zwhHGVRk3Ly5mcIc6yDHysVgAMOrdsaLmsiywQ06JviawtSZJ9gtb3B7jGnW4xzUuW0QuDktP
YWkcqmkxFafdYSBjIuBX+S1v6rTEiDZR9z1Ssd9hTycT3tgpn79MOdlt74b/SDqv3cbVZAs/EQHm
cCsxKcuSLIcbwqHNnDOffj7uAQ4wvfu4rUDyr6pVK5xGKpd1H3Aj3+RPgIYGfBtb9QdPEECM/AxW
L9AaN1n0nXjhLLbU2TMMaMSknycoT1xI1WUMQzrCoajBtcMH9ZtxccEanZlwXCEw5mhOqOJIP0zD
HGMOlkAGdeHldlAXY7QovqzsJAINEP4IfoV7INSv1WqfWIVtwpStbiEU81G4+7gn8tIealuCYgpI
PLhZDefCyTVPGRwD9x28e9FfcOHtiSVZd5tIPXgM+lU1IbD4SXFZBBfCkab/gEzkXLfexd+aSZXG
sXoIMPn/lN1IWisu/ZvwbK7ipXV+jkR8Y2wpdjkFYtlVai80HawzMDvgqCszB0AYOgmmgAMDa+XA
qKCx5Y0wcfzXPkew7KwDCmcfsctN+EG5Ad2q6rbYV0Qa6dhH2bhm43UyTrAy8ng/ddvvyuWwZ6U0
6ehX151uqlHH0bk7sGTY65STz9A5g8ngyE5JcHrLsQ4oZuvsQKtez3tD38vUtxG205awtYx3gdUQ
oU49W7TB5q6mYKcK8kQPS8ou4WEi9sOudA/YRgbaCHdYvgzcTUB1sJIJ3k1t1CZrziKZ2KWPnRaN
yo7fTSrLMh91gpy1SzqeRoY7Qhosl0E5JOtjPMn6lfUWf8F/yetMNn3H466c9xKLt/mIGanFrCwy
3LA/7F8rc7Pja5y21AKwlIo3u8WfDPMLrDXWKzEAT+4XrFBUnwS8BEYTRf4bDuod+guIqUym7WIb
JdJbl7eZ4cjMR5ddrBAK1e9Hf3mjtwx21BkQd6ZlhggAc7p9AGVMAPjE6xfAdL/VoFfW5NrhDoYx
6Aqu8GbqT3qpdcW/HdAyMQ3BmxRtIr4wOeytbfYD1sK0xCVEwoclIR9I/8fHZo7S2c/SJUGwpmSp
rCw3GfAfBfkOyIVrIzgNiAOn2IPJg3lfn7ilN2w3+Bd7MUbHH9OyTn+yDuwJwuas+1RI05GvSy4t
VvqPTptQpA8iHrktF57GTfJT1ES0gBEhAd7RlcLFMSscVv3pLcwcEvyWF2QQJ69j+1G8c2sK3SEA
MFyfjSx2Qno/DNGw7wPpRQkmMIaxvOIukr6XGNXetqZ7DmwXdgRcTp6vkkeM06bGIs8hc4fdZAAV
Ll6hPeYf2nF0dKX6Qo4ncy1kUUxdAq/g1jthRnN2MVEnPVMhrcjFQINxaV1Ftj6eb5hpQVzELbdz
eT9ahRAd2eQ6LontdxChWyE+Mxcct413Ng4q+meFXXv6jUiR2QPxKZ9pNc3aNEBm0zM376fezz4T
2U1O6Z0StGgwgi6hxA75DmSLfAZJCjMZmeJ/vUETB4gKP55D6Y3gdml0ZOIBbKv0lvQ8hUz0v9Ow
y8aXQkLM4Xekg+Cym3l54MQBMiY3BIiu+JYZnN0+2RvHg/TVVF8sZLPkmSCXQyobbFidbfMGKgp+
fttm3JlYfbKgVnydh7znd9rhW/rdDDtDPbfTkZRaGc2jwapgy7BIqu23ztY6Dt8LO8PscCugRuFJ
2qF+AeELdrisJz+YNtevPfGR5L8fASGAt+5s9Y8aW1FkY+rpUNQPUfKgK5GUiCMaTACsH7LluFMF
B0UDl3ilTsLOoHkNgIUw1vyPkhgqLp0KM359U4D9nvV/nhQYXSCuWJWbRLyycYSJF2AduE2H40DJ
+hyu1juvMpv4G62mwwVe2pGjFtBlHIQg6/KBTBQUcuIJ+krArG/qbiWtw/NEMiA3+wO/82DcGaSq
wgml16XTAtzLXRnkP9pNCVzNXfpJ+e6a9TxqT+prisuhiIhyi2QpRJPzxYwWkWoYugonc7jnyKkr
Fy59ehEg2XbbCjp3dQSn4CGORggf2KSvwYXQ5TFB7EWHlVyCfxtLOqx/6M3qvREe2fbH4S4Md5C6
sjufepa9luy46QWvPhya/smp084eM+YWTGj91KZhx6wJBdSMUn2iz6aBXFdIT9NB1wtMtiQOId/l
myz7pezjUUZrpBcHJnVNgejtxIdycnTNDmBLX3iD8O0aBQ9xFwa6ZbodA7fhkIdbDPiuuDs498CF
dIeF+53eGNXgXtDXIP1mzk/Z76qO0fhxh4M7iccutR/SFqg5xFfG1GfxM4XOvDU/NRQeaANmUqER
EwKTWJdR+YCvOoMeAq5o/kInaZ9W3iKqS9+cL0vnV1flncWxzqqG2+Sv+sFRProYzWPCsKADS+YA
WNFNKmxuOhLamju835B9YmVz1ufpweIRZeH+zeRCOeTIQsTwRH++8hZhVZPlt3gQ/QBqvFJ+NNY3
9jNJ6wW93X/2ayyiz2+DTytnB2CuJXHjFJ7293FZXQgBL8gjNuzKuBFhiefObBysxeW2IYoybm5V
dhvCz7j+0vJ3cXxUFKnrBRVpLr3PyQ/cX9w/udyRQq4k1NB6z5kKRQQWciedZwnKw4cFKFFMRxlr
cGY3tPhnCTYP6uBzFWGVc8bqChmsO1xyluOReVsdqGmuXibtyB9RQGD8P+lfwvQ34zo/TH81btNy
Dx/mIBlAxK6Gwan2iHO0H7yL1eitax4tXhQoXcV7o/duBUlVxxgWyqihXvrw36B8yeMjK96j/mAU
REqzaeHCxC/a8J6gDRn2Yn2cYhv2meJW4UEZ3nvzsBiUUzCDAUbcUIwbSfyJ5Qvhzqp1paBAZDOH
bzijffNHFENoXUNutcQ8hclelHyzvsJoHDOijy74687YybNdEgUYoWeoS2J/hMsyxu/meCPHLZB2
UCJ1yOmYyux06QQ6hZOtyCFwRSoKmW6fWR7HOLcsbbnuPTGMr1R7RGMMYYC4qxt6ImF0Dao8m7LU
X5XSP9CWpeClMU8QmyjL2epYR5uk+YBnuVtlX9R7Hi0CE4r8vcVh18GTDXv21INNUu0VYi69qHgh
Xa6cvQBJ3xV9ynIUqn1nPRq8ge+97EKSoHmAOzMV7zMNzYFTsb71pScOH+NreOPLULtPNoIigBAq
AfqGac/TKhrPzDgsPovG5ZAlLqSkEl+B1KnBpf1Oxh7MC8cTccFy/GQcJxhE32LdSCvL3y1EnHYX
ab5JaJA9dKLpeDfxEw3V+5x4df2KyPhOB1UP67KXdojWLx1OQnwhCbJsf0lhp4WlfSkxLVhcl/NJ
ZMc6HxSebPBzRnQFm7vPcHBgBhmRW6o28AgNHF0x6vWyh6LN1nSDi5aHoxxf/Cqxj46afuF+w9YU
aLYe/AZqS3dNKqcd/CSA1YE4zKkA+gbq6Du2pnZMyFJ3Dpv3QL0V0gmRzGzcQnwaXROOUko0BnHv
9166J8ku4h5K0ZuRG9puY8yDMjvUf/J+z2qro5fGpvcFLpqW7VPZrsL37Cl8kfQAdX2GamvVCptl
nk3LlgN4achxAqcMyfaEoUuGw9Wabcl0QbRiVER5RktsjzfQqNhYu/i1UWTrYszSRpU/gxCzgy0h
fyXiPvkws18i47zr39T/kuv79MA9TP0By5FOiOly/T5MRwosSad+iT4lPsXZmbpEGg4zGNtBET/j
Q2o5pwgLndBDdMXlwZRyyFxzBnqkZgGb+UjRh+aU/Iqrn5dYXWE0AtJBl2GXxsCGSnyNjvQbui7O
UOr9DYkLZx3Hs2HsQdnhZtLM8rjH2wIztAl12m3km9nGnykWhyC++LgkhDP+5wC0tsu3+uUEXhf6
iKVQUcI/Y5yprvCeBhx97IqoBDJu2N0WlT+tQy/Ea09J3GjdhLMw96lKmonxiquuOT716NOQUyfp
LVh7z6eZBp+NjXoJilv8yTwEzQ6Hn/EfWBdslpb2Z0Pd0VAIoUhutlHqCqsH2FHh4N3Am2vu6VnE
JTnf15PDufVN2ws8P9k9q0mocpK5Q5TAOU1TAY3hZzL3weyZKv+x4sW4ihYXnLr5KB/8APzdPOcm
RxaOqGYfN2egMloZDbcSTCrZIrOVnGxD2E/le8moyYbHm5NnI/tgbev50lw5/2gPoF9Dg6SDBhcW
8ydIOieEQbHmAqiYnYl/0FuHDhYvpgebC6e7i/wdoAnRJt/zghSsgbmFGEN3F4E8uMzyg/SMn96V
og5SMcRfCJpIsATEC+Gxxn5T7+eT8COqKjvzE1bH6PIwEGIjfp6s1f1Y32ouu8gW+0TsZAubhl4s
nJX5gnmytZsrljB+h4Mc3mO+ln/ibQHNDfMVxgPIHymx3hiBJniydDv4dhcid8ju5UuvX9hM1+oL
HE+5/ps7l0sNZz6GnuSFxrrz56sDIycDTuaOFH2BmxzuVUF19Nj2YJxcgGrrMvQjMv1s4zslRWOb
XMyvANO4NVCtpa8kCXuD2Vtbn43Kz4w9YXgMKrgEM93gKciHU1eLCDRsfIWyvEdspWl+dCmbM60u
nAJp8Nx68SRb/pIWgrHXz8ZWOT4QAzTt8mL/OKHvtIJXfi0DD7ZpdBeMRywH4OVQrYgZYiBr/UUD
s/AYXOg0hWqXL4BwO2LPORMNTnTyKYGtNsiq4NUBOaOfBdOFw8vsR1fSXFUd5J7wP4L2toKMRyyg
xyrgNJ+8S9w/19rcbQEwpJikjLWwIQksCYtlo/JRKJvkGL+yL9tyKefMSSdfJYPF0d6mOxN+DbBQ
bjuSyjT7gWcqyc3ZYSaMlmhaRxpd7MeQS+XWgZNgqfdM1CyHIeVyDFRbVXZvJRAC/AtnVg4Waj22
DGzMHb5CWV8ZtrCDLVK/Q4bUbPqD78xjTunYTeA9UClR3cYwJpxSAXY8qB88PpTkGWUTPBq8MdQj
VwyBnthfVKIGmC+IEVdJkHfE0G9D3zQcVumxjy5KJR2l0T+zdEsFhWhzjdO1V0Dzx5IKny1Z/qiz
N0O8RqzVBYym9gF6Umo6czRASbTLFVftbQ49tXJNdpkpWS8uQAWEi5oHhg5hdJm2iVxlPl/5N7B5
l32rnTmDiHlBM9uAy2aOZu5L64jR+4g0pYNMMKJk7Ncd9rA8uUAtrVqAwlNhi9WQuKkyqi7Lb9a/
paDSPXxL9ZUBR0ZmyNRN+eneIfuH7wtgfEqVHdixTmh4q+G9RV8dADwgdFKlT4FbvmUNJCCcqIG9
eQxlhiQ1fEc4RU5L0LcHnXYxAfpL6VuV3VweTZr/iL8Qq6/O+ETfU1gvcXlEGxPWt5AW5DeP/6UE
D0lr0kECKKciAH0Vm7M4HHGtiKF8nRn14UHzW7mJ90wQgWf+Ifm79k8JKlF31P9mLghiahO7Xwgt
qGfZ37Ab3+BbnUNWJHpqsOODjIQOgQHrLsFFd4mzGxEcoNpr+J/NxgQBCMNMMlvuAOYugflg+UrQ
6UJ3VRF3Pb1kya3pnMZ6zbLjoK+rEQ4OlZRZ+Trj/pufV1I7VCxM7isX/53M08yvHvBKHF4WTEjU
HdkvjfUYk59Ma7Yc/5P1oNoLOnGUio9tbv3aBB/p9GLoxoZ2H4CkrY9pChOJXng/MP3VcCZeYwwm
IsbU6BDKOwLJOA7T/kbtkPckX9AARYdoPkik57D4g96VWLv1Jh3t1HgnJKdqPhrxLcj3rXzCPRPB
ta68EAJG1bF+zGRXZCAKO0ZjWA11zpu81PIjx867Bwk8iVxlJkHzSUEvKw/AEcdLI30M/bnAKHOE
eUnP95p+JnZ5ouQKli0UGEVh+ffWrRSPfxGt8roWVujUdqbsG6krn2YanMKfx39Vfm7q11E4jMqr
ll8gDhXzrglpsTnas1MxXCz5U1v2Sm9HyLjxOcnvTbZTiQRMd1iiFovT/lY4GBNNzapqo4yvxn5B
wH/uOeAJpIH+Zfi9hqU2JedNMm3lz4JZizoC4YGyLXfNU6Jp4pDCj320Lc3l/0e4cMSNZL3KCPlx
ATnzqoZpB8sdA0mrwQKn8dLK7/KfoPFqDDwWz5o9ucar255GCqNvK7kd1Tezu0pAhYcOyJVWXj5A
WA4vFS7RshOsvmWbznTYoIGXs3mXZLc1yPPF7WeXrCgffPhtP7plfgLkFuBl48PqWsmPHmAv7BnD
Tlb8BOo96FrqWHit0yAgNXTg7zWfNbFtJQa2jl7ZBsO8t4TrggWmLB5Ul67NvVjz61/NBLk8WfCG
gxZV4cMo/235FgtEBOAIM0deAOpZsJBM3QxWgQD1F6I53pf7qHrWkh2MyTkefQF3ZXToTAxYfo9u
19vWBzNaAZ2EJxNW0UCirxVjfSn1w1kgxOLH6NnqwysvBQJa6rPqNrobV0x/6GkCKnMSulp/1NFt
oOkW6meaXUIODJgsxSqtV84JkNhRVg8DpIOcULEat1AXg/60+1vUnxZQDw+t3xYQT08w62IjUKCX
SnrYTyAxUv/BGrMF4x4OpfxTzC9J+iwpgO1T4r6KAefLEJs9ljINJBbUQymGE9m4K/AHGu5pi2OS
g8RMS31RhkJwWrjKZrOPRWLUe93XBGZQR6oOBTgBhjyfRu32LE/0Gbs2wQ9aHK+cubuHFokr5yX+
0aefND+1A4adXoWXMFJlWT3lwkFs7op4WPoduzJY76xEIm9Kvxfrn2R+1cJR9IIEcqrbd6cemS5E
MtA4In4W7taBDvll1U9N2aecQyRaaVw5G1owa5JVGCErtJovcvNdLp9k9iFk0E9Zf6rWyGX1Khb7
nlTmTn7LI8KMnxPB191fRCwXazK2a4JB5g9rk88puCXTPipuI+aeMsKWl5hVFQKYybN+OSO4FYF3
7wbn4HiacXtm6rlUqc1fyOx7HaU8Zuk5Uxlc9mGxUwJ/EV1jVSPM/dlIDmL6CNEsq34B+73a8/tC
1Z9FHCbgSuwnaiYaCoLJUCeA4ws+j1HceFXEgeNFFlZT2xgzidGZ4SDRDW+rT1KaFkCRYNiPOa0c
+q/WUhgQsu1CQGAJa2ugj5ofRXuV4QcpycsAD6jJXqbvNSktCNktqhdpOZYizv86ZMXoX828D4Q9
YOO2X7R/MtBHCzWj28stbPGPofoYGdNKEdpOjNsQ+7iEhU6CH4ugPuboIDd460FHDQ/0x8tbLqPp
jL5U6SygUzF9K3tDTs9PD5DLcC+V+ONM2ZqLC+2qgZWcWD+s9tbtLONvDlZyzzd39FbPXYM7Gs+O
nujazhOQ6mvSu+iHO6ljkFzH3PbR4E9PT6w8rPBRpXeT0t2PR46NOLQj0V9CAk/I6gZ5ECBKJZc6
+MjC+/yW5fsRLZ+wvM8tnwsUB8BvN2qXYXqJUozx+q9Zdc0FeMwpwh12JPiSAVErIRmzB1aY6XQd
on8x+YEeAlqTUvWaq36lnVv5q1HOCkSg+DwRm5xQJ3wexgQ7QDQEVXErWc7AZynNl3n4d9Dht7b3
RTrM6i6Kf4PsXWCX7Vsp1drT2QgYnyH/row+xPqtYD9GwA4IjNtgPT76JVro5afK982KzY6YZ1wz
wgRrTwM8UNfHvsSJXtxOUGsgSgJ048vjiyoQqo37UogJeHEUFBsnddKJBsltVQ9vebH/p1jkIW1e
wgH8FL8IwgAdY1WFR3/z6EbNs6ogWoRwPqG5RircZo70kRUwu+SVOg+ZqaG5QK1a3OZih7kLq870
KfA+GNJYE1H8Y57qhkRy1q+X6ZyEpxzRnt5AUuq9KvnXFD/4OtfEQhPaDVn4a6ETq/C/ehOVVw5k
tbs3ijclv8P4aOCNWc+uOhafrXSV1+MTH3XRGKp9pNOorAZH9XlS9sZwrIhWK16S8UNb3kvpKxnu
Q/0etOdQ2bGUFiI/ER+Kds9zxBOcNFHKzvEhYgxSXVo0jLuy80ykyTTxsc0T3MVnXCPiM+g03phm
DRz2HUGVDru3uXs0w3eW/llm9c/kMCvRdWKy+afOgReo3XYCvpCYlMgagdoK8wkuDZHr83gnp5MN
IAM6cRuWwndKf1tg3tkBBYSvCn3mJL8LJcKHqNyKFRPr6tmVSbbenltyszKWtEaEWyQrOpeJBB/j
NEKj+aKuyZcO67yB4yh9tsnBslaHBlNDI+G2GbqAfVc9eoTGk/SnZV8t7IQWMgRuY6FCU414sH8a
teWobBEGPAYGilPATCONJlt9IEjw/qOQ7vJm32Li0J3r2Y5NVwEBsh7r71jm7FhiN1B+FybclJpO
wrrq+gHIPmFRDYRbnvrhX8nO2LN0zvPnNN71gm+YSLKK8De87mMVmosnWgRdHePiFKYvvXDEL3Bc
HEYmjrKyus7ABEL6rQXQkoyjEP/0QYCEtdhEBtP7JsT9dvQDqnkra98paeFq/t4NM0wHmjYBFrHJ
RIeULJUiWFAwaOmiZojqZLrEVwLqKkA9XYeyNVJ+KkjXM9k+8ByiECvT6IWzLJ9gRqDBFqNjp7zr
KsstXFxFhGo5u8Uc4JyJrWEG5luJJ0QaYHK9/JUTTlGhRFJP41rIxp2qOfNIfWSt1hJgptAYIS3g
SJuTkTkCZolR3Pvyo4J2Y4GcBDqgQHwvo0/Ce8ievJItpmSHAucKpiFmQwYMJftTg59sJWW0fyqe
XRU77/x3Vv5E9Ved062g4W/PrWcigW7uktRtBiaWfj2DIqYrFgEDozVkDEvHk0NcR5b3CXXzTGso
WNVW46X7nHg02PVQBWQGJStavZfemgqFJSiB3Pmp9jUx1+bq93gfWfEWy5fW8O8UbgzIl7WgQsoH
rpYmLHeKbVVh5QTpvWYn1fFasv4vQWfY/CmrPoxOC+qthqB8YmZLvuvlW5SA/DhStOwZkOYu3YhF
ZBBoVVejb9tjuLeNNdVLkQjNMCAXFuMZnFjcTZR1Br2kyNwl2FmegLIZA83K780T9AtI3gA9ANWx
i48JmedJ8ZQzkgTxqEaTlvjLv6y5pTjUuvR9ySGlP4DJIn7Qqu9KUrCumeKKrCEq4clJYJM/0mBB
XJ3iSxb5MXRna83Q1CDjLosnQ/1DesZqqyI+oWAF91ymeU9LX+/lylF+oXJUXuNNlHXVdGOOLQN5
er8cB3RvLMRTfIpeoP4ry6bcTUjs7eBblZ1+iLDPAkPu11VxtGcDG8JeTG0kifSOFajccI644Oam
ifAfBEkcTwqclk57K0NiYLVNtUCHe8tx+Y37g1VB4kPqj8DZSFNWBYxiOdObSmrYaCeq4s86vgid
Dgvq8w9CNnMFDg3YkuIvyHPjCrk9ERaPaar1wqEmaxelUO05U/ZTitWNGG+0HEFdvO96FA6UsAYh
pAbGjLq6OYp4vcMn1N0gIcnnovN+BePaYRDjtgR6ga9TpIoGvidUS8mC38a4nK8y7j98lxsTTh3i
OSHy8h7FmPSbwvExvhQHh6FGZtJOVycybvaQKJ6IVQBABnYh48d0Nm4YSzpH6Dn4EeBqZVfxPoCn
aC7BTqQvE/2EQDWfO2nLXKgJxsEMY5omxn2V5N5XTPE66mwz7ULhMQ5Xgfeial80+LHMoi/xxuwh
vk108dVN4cbAqnQpv4LbIB/QDZUsE3eENG/2JHuFy1tFgtrHaLGSUSAxsGPSmBw5qE2HAxZSmBme
AmkPyYi9LOYUrPiTl+IT7wUP1EE/kSnjRaf4Pj+0p/TE02ZneaI78b8Ko7wtiTtSXHXhNKDII7Nu
tYFFi71FahJ+YMUgt+t5FcKG6PwSNS8LFP4MfgdhE8YRQwJUPexCNuJDRUSGfOoXBAt65XzX3wX0
h7xbLlufuGLgapM9lF6D9yPix92kPUhaXeiNIe3QDdCUCfS0uYH/5q9a7Gjhlexbwwd/IOrmppSu
CftzINuNZwnmf0g2+kllJzHsFATvGExAqocFKDwzCCSS9TSxx2mjC0MjrmjJPjO+l26PrWH+hMup
1e8iMhmQnBTvJqpeOvzFPXQDRfOiNTmlv2I4upLbR3yMVuuiHXFt5WyLZ1Oma0WXVdGVedoOpf/A
0hNDYBY4YoX9DXKNThYdA8KCIaFOpwBd6mSP39JEYTcpUlb8E/0zDCfg4eZAyTj9FcTQRURK1yv3
ZfxTKgQVbBhgkOLQVqocDNqVqUNZC4X1wXCEakQhBhFpw0pX2Gq0FH8TyRile7BiWx/5lB7UNh1U
qyN1EdoYviucgBEE/kKGCfdXQd2BFL5wJLaQJOOPPL2ULCQjrvbmD58vj2+fqxO746FntSCFO6I0
u+RZ/Gu5k3u7Jna5xGEK6k/L2NPDzDKiv5C7k7OQcV/zrAZEQz7oguk2nLQTIF0h9ezoaux5ODN3
zWmmd4+h4QntbOPyAtOAZwmfTLvYA2H0PPcizMKEMyLASULWMMpa2JIsnpJe+aq0yXuiCjGO47ea
s7vkBZaPr72CqJ9Z/5nynCm6C7a4VWPkz4wfdiZ+jxhrBX/TbON9yvQVokP1WCc2EISo3iMK1600
7YppxWlMZSs3dsfnR5cdOHiTCLgxUNNQH7GrUp02ZHWF56cd8RA1biQ41YJfx7YFl0OUr/JGMpRt
8LZil5Gz4pFQWQvYA4IjWIJYXVJ+UoKXsF5l8UPrvV51s7T17/4dABR8Ncm9MsaXGFtRB6ULmATw
ucUUQELUBxY8rPrwhBf7x9SzoWWfRhHHfuCFCCfqO/69HZzt0NFeeHjCnOGNxe5ljG5tYpJWtzag
ENlWaVnzpaW7jIARE8bdj+5zAEtUDzcR/ElB1kD1nd4hvDfCb6h91sql+wjCS0uyUEG2+U+WvEo/
RvkAADaaAyNF3tmKW59ZakkytrBkz8F7g1m9Mk/QMmH2jYwI1aL812PUgSaWRmKV6DW0yd8Sey20
8qwpoXJGLlhWpG4MYsAIq5K2L31JcUVP4TalyxxFF6eWthV7GTLyfMNPQxjXyGM0XZMFSrBtIbIy
h93A/nrTHQC3TBcH75CEYsL30BMtuJixBtiujO0JTv8m/OHdrDpASDRYIQCgw1rjEQZgDdfvQ9b2
eeWUqoeJNSGNJRs7lzGiiDi8t3SPmALwWzpvZXAlLsyaGoSdQKKtQTwYScIZqO8WbhcFU0EtzTJs
8BiDhf1XsWx6dcupzB+4lUwE2iDlgCuMqfD0qVvE94ECIMOhL8HFHL4dNpc8JG+0avwshNIIqU+8
6fhxdODMwTvpi08mv5V3imD+i6c3KkQE7PDQkKwiKiqgTdkKkWsYIq6uDdywm/wjwlcwtvMP3Gi1
f8x59GPWU3/L0J7RmvzJ/71E1CLUxMZwq2nuqHKFqE1oejfVl/QHNtoRYCbbVrRtiX3b43kYYHiW
b3l4DJaLqINxPoWzg8o4dOjwOpTAmkvhtnggW9Jg7JmRmCYztBWi8qh6/B8ObztSgY8qJ/8Dpt7v
3Nkj1GkMHX/yX2pS/8vbwC2IV+FjLmiZkXnnTj67rbLFZ4n+s/mqBKdn/Yiu9ihp7x32CoinoIgb
NjbSmkGQljNepXOT86xBFrPpFTgQelAU2DWP+ENGyAOtPD/E+OcjjWNjE7lwsc1hW6NohZ82rZ5O
8++A1g5bTpaZ60htL3/MBwIjxYg9BGt5T0b6FrHs8pgCOsy4I29c4K1tAIFrAgblbSlsOSbpPAM0
h1id095MmxIuMaJddjzsBXEtwXlSdjWU0hJ8bAA2m9ucmDrKEfO3AvlK9YBBsHcu2a3dq1duUqxb
zQNga0j+QRMHG9x44dUR9IJVqAxbwg9Mb1p8LBbjxq4MHAFdNGkh5T7HCGirA7oCB61qoi3IO51Q
eaTjNzBDYaXM70CfihkMxnmMAPiZKnvu9vSXg4V7CWtgTkSQy2I7+vK5dAw28xVA/XbaUhf1N6CW
hI/FB0U3NzolDIwT93VV2IAmIUZPsY25O4c2cCLpnfTTi4mkFnzvFCDkyVl9ulNhW9QefjlepYur
pkfS2blVU7okLDtZnpIgiTr5DGh7BIXGk8g2VdYYMLg3pniMgTKUlC/gGbY2L6Wlh7m5g8po4JC/
MZt63zjkGPiydZNgJNhRv1JnZWykzxwVNCuQ4s0ABbRdwX1NnSnxcol5aBs5BKZY0P45J6CauFxN
0Ia+variC+eimLxlynOVcYXcDGh2jnNMo4zFndCcNMxYEH3hs9CwB1jtCUNr3QRjWARjEeUfIYok
kO0BRqy7iTCacjRQAkDEqh+DSBwboSabRzb/ts4in84ATjHz5j8LcFaCAPUsZo6Lu9DwMRkm34sv
nnK47pj2WFsoAwwbWrRdSKdQ4a7ZhUXXtZXxsZLtgqWptYlYtONHoTxTy+OOZ47D7Js5CznX4g9/
ANGDBSjEfpVbZDN9Rf4c2ULgzFDwkUZBjOV4IxIASTRCUPAa5RgKe9T/+ODtuJbExbq0nVqH7Sgl
r57cSH0vymtU3dOBNcBD+RwNxE0OcuDhkCS4NgFpvyESzZTIA98W2082bkP79h/7jJAueAJQ/9Xh
Jnbtbg7+fasUPNzI2eVyN8AD2kMtHlHgswWvbJBA9OQ/q3MDHxbkSAFvgIqxheMZrEaBaM9teHxr
sAh2tiPEr1ORH00W4Rt4J/gMQTymzq5UASehW/hEdx+/Ls0Jy4jO3ChobDbxv2Y6Zt+omyF0R3cB
k2W6B8nhPoMhjdPCypeuZw/KO7RxIhz5MWyAEPqzQWDQRz4BCUvdJW/yTyZ9deCJuFD1xnkN5uBD
hOg5SqYsp8tOGvWzd/+vJs0ll2RlQr7wyEJqwiPYvvJKDVjUTVq3AJkNJo8T8Tgc9cUhiwoDSEjH
q7kMK7uaCrSRHj0tFBMXBjccLKs5VoT4Bk8BAhlI6KMoRdsBLSvnJbdU7yIiTkiKJLeE7wTbEBas
3ObTjsUqQaMRD9e6YIWpME/2/ImvGy+DbhWAYyvu4MBSntlcWC/RHXJTmNhivauEq9F+9WRVXjSS
3tujAW+5QyMo4aKg/ZqkQ5EWLEEKtgzFq+DNCvILI04ECUP7yyo4Sl6LAENKPbl4aNk/s8WTEG9H
BDqD306uZR1Yu1CsqDM1DizdrhcYGCL44TlPEjaycvyqLzVmuRI/8J8PFZVIUd+H7pY3uw6tde2n
CFGwkgvZItCLD75G+IGg7oXKU6XfRDiq4Vff+Ipsbqr+q370DR53QEewvjcFB2nIvTfTHy/h3zj9
6zUyui6z7DQtokH2fdo7qB5BlD7O7cnOAgV2dVJmCeNSra8i7ewguk3jRRPOM15/8JNNGhHZo7iV
8nPBAVHh9N3Dm8ehJRsPYWnHX5p+S8Q3mDAROt3uWGnvBV+cZNewOvFQe2jWV02AHlYo6U6CxDK9
DNyOLeYui2e6onqsm5PZ1SicaE+mr2rAvBvnNwqA6Ygf9Us8osFW31TIRsOpqqwDWiC1PCUJwYEX
TbeXG/sQueB4HpHzQPhAjIR5XU0S50DoCQPlwSSPLg/qQ1FSZDgSo4V/puJXwSlCN1GfuvClbngY
fqTBoEUD7HrSJovpp8lUpLMtK1QTOeqvSBwMgSYt/4VjEqhAvuop7yNebsnAVj9C515/WdlpJl6x
2BvkeHMgVfWPLF4rHV8Z+UWL6OHEQ4pYK3ptwXEdqH15esQSobcXsiTgiSeio+LljiUcHvvCvqHz
w6AfDG4sL4LqUkF1og3yYZfXCAocbTWOYXEPXqeUbz1GF5CvtyUGFsjRR+NiwFOluYmmilXYYa4i
t01e6zWCp2bVS9FGChUeKLEBYzSLUEnZK8qJKr8uaPLiyIUvci+oA6DQm0yw78xWBvQYsgpHGFho
P+yH/4YeBuaEXPaPmS2cI+Dx1Sx+iG6C1xmPIqZCiYNCNy0uXKvarYTbIl38SY3xl62xJTn30Vsq
SORx3c3kEMMtC1i13IrmpsCoejMQTOIuULGpDh3QSN0CMFyDBiFLfATlBewK3xIm3ODbyN8ama6N
6xod1BnZKTfsbXCO8k+34FzO9dpMkOcohVjjX7L/kXRey41iWxh+IqrI4VZCoJyD5RvKki2iAJHh
6eejp2ouzvSZtmUL7b3WH8kO+uzDxiVeo0Jb+y+2nOWKWDLTLeDKCn11l5Jl1V9MJ9/o7PkmNM9a
HNbzAZdXiPoB80zRAMcFX3qHNi8nYygDnp3LKCdrkwJAD0j1O1Dc1Jem2R5Zc4BkkaUEmRFXqvWq
OrJL3pOU5EGpXegGVd+8aARdvLvVQW++GHW8SX7sy7k6kOOkvGrtV+h3n/DCifZ2U5vMLnKAMcza
JhbDMQCDCa1gom8uJeaWrnwk7cX7bHqHxyH9eZNzx+Q2oHDn6eAVZm67KJulH01C9iyReacmz6Y9
DkDP2pseifOb+bLnkpYkdPP1Qo2nHv4MGcyr0ewCwS8dhh37CILLroXewEukMbN4JCp9ieTfR9Cj
bzA7knxWHumu7Le9N4mJK4v41tkiiN1Xv4IajUd6WyOeZBIBgIb8GwKFoF+mfwl/2UT1UXQcOZ8L
KgOLRdDfxf26xxGQqGz6JAzwpFHvh9pXad3iuWKsQXND0IGVESHgPBTyKd3u1yS+DAMSDP9GHlkD
sjGAfIpRxGBWK1VDm8nszME6BMwgNvZED8UnnBoU/Nq6Wd60pgG522un/LdhkZpVy2LmIoiiVXms
0KQhJTzIF/2qXhGRxo4xDyhhXP2hoNUc5ILLuSXfis+myM7gdMUv4Swfsg0Ae6oN5xxX7l4j3Mwd
Brvda8v0yCML28wvY2JuOb/fJ28ePFJY0Uk195WT9KHcmlY29HH0R32NgVFuvhZgsHext5I3BsTG
RGBuuuCs3iXOmHJRYUokLQPInBgpcYw5IIB5iVJhBaOotQRRbD7aphO6SY84re/oybxSfABiwnPA
5m0mB2+GJ0nIV8177xFgQf2BsH5j+l5yufEcqmeIW0VfgYyVBUdKsGXPKMWbJhOQzPEgzgR+4/ka
Ih1UhM8ny3e6oXQp+BVvGFC1dsRDhAARWLV7qwur2kU8Wf2zRJMyVt8xuqOB+gm9M0qW4Ns3WA3U
SamCA7eNW89V2XKBbmNxYpe5KzcX4l5lSeER/jWx+ib03Uz0e11SyG26skdS9PvCytmCS9rhDNNb
QNpDBLg9fuMx60FAjWo5/dRTXBCSpvJdT8gQgAGr3PDHayWuzSnSxfyE5r1W96p3NIJzK7iRyr6s
Tqzc5jikcljYITIHgvBtkyGBvZ44sG0JujPBZnOhnACPffsi8knzvsNXkDgDpjIyNTkyKQtIbEdq
+ADP3sEurv7IQ2kJbVydqh5tKAB/izAWbcuVyMiNb8/Lm4ia2/wKvzK7ulQ1szthTXHyVedEwCIk
XiTWzhpvfTt9fmYqOXWY93eKw3er8lOgLBJ+5DOF3rzMZOr7m/rVPdlQSDTfnLFmIdXGyG8ddUxI
VscOTjZjCc+rnztsJBfUk9Su2xNz7+kzpsNSOJJeNsOggaJVwIJ64wI1AtdiPuDDmEHJU+zHDb4k
p/YeqLP2pt29EdUR3/iU1pUEbz85cPqI5B2ZnctD8pBn1sRJxgjXz9bHTEKUW/gI4nEy/4vSuY7A
AF8Bqj357tl/xU0ncMgxkN8RRTXBFFNFR7TkEa9BQB34jLc4EnF9dHMmVYWRNDa3tjkrHyGOhENz
ZA0CXgArHP5ayun5QOHSrCZzMvphvmfEOkXtmG0GSsdAw/KROnQeQ5whe/fiZT3jFyl+R53bhdeo
PbQW+crmJPgmdyCaoNlqz+zC1rmJwFFwY4NTCeRufRPix0hHU+NE+9Z19uWv0Hq1Bk85x8Ak2pjY
KZxBhPQxMb8yHkect5gS59MK+9oNSVulnrjvA5Ar8rokPP08Krq6OAl3BBAZWkQeEfKzYs8FFbaA
idtp+uT8IFubSNaQA0Ld1hzhqKaaGaa7grMcXRUnB+ly0gJo3Dh65U74rNq7zEsCVXtyiLYWxdqu
DSSI8JogLTB5QMrZPjm54o6rsuXg1qfIc4VZW08ubJbmyZruOrxTiKaE9YBBPt7Iqq2IE+XWiE6i
XQPwb+jHJ9LxFu280ypLkOcFvQ/Wjg8C/F89OacOEtiFeFJkYhu2guWgDo9nODgqMh/MA2UMuDID
fSYCHKARyqienCYAQr7/G7AG4weU4rW1I19GMy4DcyEJj51jFDgd+J4rAeTYTTYJj1wKKzHviS6e
1Q+VgTxr9gFptbAaHU4S0nzEfKlLD0n6Sg6hYJswglqyjVT6jn4VAg+mS6zmf2pd8CN/mzG/lePA
sApEswE0B4pkYG6c9MKDZo5/HDsmSl1pEmWRCysMPIjZ5R6sNApjwPo5dFHt8mzONWwJuGB/i57e
bfqXFkWwMIrtIGyJDkmQsMxYwU8gDCzh8a/aTrlUZODoWU3WDEvxhfyKZ31WjWNnwrpPeRVSh0DT
0Y8MYcIdCEkAghKP4Jr12ZzM8muQzkHroGC81CGsawSqCORMcBvdSAIIeRgt/1IICy/DznfJ0oU0
AiCJy5zReqj0nR6uMCKhbTmwNfm/OQJ9/ZIEU5DATnTLL+r65AdiLDqKkTNwxqNu6Q+SfhNJdDdX
yoeXYNP0ipf5BAmpXO9mfwK1Mg7p5OKX83gdUk81le+mMjHvPCIdthkuLpG+RsTh3AxzOonxatAH
I8425h6ZBR1GvTNM2S2GnYgRGFjGjhd8zam+gLRmwxifuhmC2EFca+VBWecI8FnJucpGkH4KbU1n
6xF9X/PZa5Y5IfYIYUny9PFcxLscsynPAbnFl7pwo34p2ExKaJVGhRqfUmbqk4V3k6MROCzZgIX/
u9ze3VpDlM/nz9Vfku3Ux0g68uyrr55hBBUFLvYeIwqj5pRnosNHx4DJNKG6hNUmbkyb6LjZ9+pJ
pbnE+2u1vYgr65RIv+h3hBFvoK4qkx3pQUgfMm1J+8H+joX9Xe/eyulTb0Lzp/TmwKUfe41PGdmZ
+tt7y8+wXetfkISINj8aOosRcGP36K4CFiP3fa52yJ3a9/L/hHpSdKZjN8AwJZypWfDV0MT5+C3W
2oHVAeuQYWegVOl2ixnRliXC6RbJ+zZg9iWOWaBdGncDCrWDTB6bk0s7v4YOAa0mzpz4t4QYWxu8
qGWwHg843nW3WP604o0RX9W6SaUefG7kgqDGoIdVSRaZTmi3Pmvx/f706EJ7EneCQ289M/NXjH/E
TEXlz//D2UW/i7YwQESV4GXRWNG/OVlIIEgOFsNr/+jfXzKyRFLfxyytfNnEW878EsTb5y7JgM9O
kBc9VKREKW+3VJrzxzw32U+t7T7qvAFGIGf0W2jvwLfsCsg88kvN0IPOoE4OkJ6xcgE3RCE4tTo8
rjJBaqOOKSOPsLsT5LUDV8M/jGC6g2zBAsDViTEivCq0P6ww093H1w2PD1kY08xw1oK5Gu2S7xBu
UCX4AYV9tQo2eIg+5IoxKgsvkz98d7P2R3tiiXT5pvJYtDBN/Jdlt48cz9g0k6B5gP7wmzWLcFd5
V63dGJ/JEqiYI52GM2fBE9YgFTCWxKT5m2cxi5/yKtLYRiHQvbu40kvSIux0lCPXeIZGgJbbEKGn
KP18VgKtkty1dENx7ML+IXf+F0SiooXvGHPjbU7P0ZfS3Evvbp0FHSyUWoHpsCaegYIIJknAKnZt
xhrK4JjSlTnuw4iSNtJolO4vbfZRdDdWtCp4G0Xdhjjie1yBrN0MfIxcLYQeBVkm2BW6v37elifG
WoW6VNTV1lS0gaQFE42gXbnEU44JlekmMddcEtgA4t1UXhXfeuNaONP7dehEM3lenqQZBta9eucQ
qfslV7owDV14MFjaGWYvoaX3DLndFPT0Odry+rGYhIi8UTsOHgYufyWGIN6inODVtNpPJq6TZtZH
5FWCnqY/Mqlf6xbHTbLKv4tR2uVQRnZTOjj68QcYp//BrpNzEf0ZLdltdNmuxOBuis/c52199mSq
Sazke684Vd25F2iPZX07DzWn6EEJTum3cE/+6ohD8zM1j+9sWYr4hkl/xsq3DMZPzat9xOjGL6eK
THrhb4DvBb9SWi74fpp095CnvPgLmB431h5fg2XXNy0D+EWyfuHp0CvgW+VCsgFMNKCYn17Kbv1+
lMUYqcnK3sV/b4P4BX2iBq72XhqMkoLsdmxsf8lgMroYqI631tuY9uITsiUITs1GfCTfjXDFz8/y
qe3qYiBy1DURXhScwMD2UKEA/sCTGN/5phOl+C7Fo2Bd1fbX41Qa8zGneLCFBfhGfMQ3o/xr7o7k
2edSMwqPScWocEJjyagWpvhWXnmzUZq5Dne7HH0CQB+HSpx+6jnYhzkx3J8WWfq0OFQy/nC7E2eS
K3CfbmKi0qjPoGnc4Ne2ayGM+iUkZ1lTVzZjqgXZT59NZVvRNjuBZQHCRVNWWmPnUYF6ZXmy4Ddn
/g+JCH9LDFouyrlfhawCN3bQJdFnSTMmiHaD/Qd5OVHIbolEGrIWwlWb4b7VJqV1Zm9TBdrFJi9r
oUCAMo9vNTr4Wu03MMicWQJ71sJ3W23g4MwRJtnV7UpqbXOCA80/NN2l2CLek91Wpmcl/Y4QO+kS
ZqIPAY49hAX4Q7WQ/W0HHV9Wh0E94CTKoObfz8qMXGCtjFzqpHqazxATNcIUiS10AuP9G7BroJDy
wD70fCmuUuEKwlYaKNUIltux3LI+wcv0E87s0I7NQ6DeCmjfj/rNbE2p+qVeUtc9oGhMd2byIoaW
xD6MnI/cAEXDf0m+0bHx5u/AiepzOWt4myZairBHsaAIfukx9uZsoSnBRbH6Te3yJMMcABP4rez6
5UdyiU2gOJfCazrZCaKv8ECQFIC+jaoobCPJLWqmvrRTr7sQU8eN+ADsl6LOW4YKJkVM8xe58Q0p
GtjCgr8PBwEJGFDkyp0w5qH4JnGJHmU70VHMVozO1Flh82IVoz27W80NVw5QOU3bRdGsxXUMJKSK
p9Bcju4YPuJzXdt4/P/WXSGL0L+X/Rp1Ct2wUvhEOtvPEzjqt6P9ITmC5PBXqnItVQh/glxcHRqA
XAUMt50rBXv8s8UKhDAGtCHxqgvI0QouFZPvvJjMrJcEQP5eh9qjx5Abngkzn6fRigWfgQQkct9Z
666/c8CGwiXcM2U1QCHZE3MHUSSq0/bbhGorY16kL+mVpKSxl4vQ+I3Cg0rUN21A3+VtCFeGgEmB
yJmvIpupZCEu0UXkwk005jTRIB0gbG6WPHz+wUv57IncFi69RwHPBlmzT8Zg/XgbT8hcNcJLySj9
IiN/hqidaA3xIWkbNd5691T+MVimAmpeFi2eFjqErB1puOm8Mib5/N1/0aSGkfv7Y7sqvoDOQna9
HI4yMeFUIJKMSHrgNb+a2Q46nTYDctOGORwCYMJeD7fDh9oYuj+S8oSf27LmBoS2UZ1FUB9CgDBS
Fxdt+HtrLKL6CS8ZKRU6Yy9ZFvXS4DNFF1w71tQluotOGVOXjImv9V5CfzSNNTlS/gHB5meDeorB
0ORWdAtogmB6jbx5PGpnyn37oiuKJAwIzx0d8kLzK1wjwJpy57twxEPgdD6TkXhQEJQUOhE1xl0Z
7sqhhKvZwUxO+1tEjJW/RKPE8VP7P03+UuQ7CVs8uN6k3nfkWAHkJb81NkxuEv2KtjKBsMRp9FkX
yspkQdJvI3d3KjUqE4CS0KSaqzAh1dZbewwQdUmX34YhUFXXBgcg4ZOAuV1HEeGP6bxrnONfaY6g
FuMqEuqX8QLKpbRUW1RHziZkxVZz6YgMQ67AAsUfIVzsvoWCdXRdi9tkC+jd4VtHPETbiwPkjOq9
mwTKij5v9ZH+vZHfWI4funi+QrpuCCZS3FGviwWX/w5nTYJALrUHaQ5OLegnpHghCoC3EzI49Z/N
p1+Z8aXtT9wSY3ExxZTdLKxWsOogZ43Mv05RkyZb0dgIvG3mb+ijuibkrpW2Vbfgu6Bmlgfk9+hp
dm+SjYVTb3f5fkChbn1+EbhbjCfxRS8J4IXXJNYl+y0HPnVb2eCMzHJCm7eZepSz7zAEtmcPpuRW
XsbFPCgcizdZ5bJPXhEtQuk2eMMv38J+24cPt27dKrM16dFobtEhx9C/37iXSDaoAqcmQgEGS1jB
tWDkBosZJEIHfkFh8SKQGjkGKI2Jz3jtKmPDxuWZpGDHM3auXPhpwGAKIAYORycGrLdgLJBeTsL5
B8C+mvlIRrjRPnfc9/Jw6LsN7RLkpHdfb3lu8cYw+73VA0QpbW30vmS4etODXP4KtUsLA7CbY94x
cABXZ9/lZyXPYHMHE8UMmyolUpBckPEcm9S/FWcimQkf3X618rKk2jlVrgriGrn+iclrmmlj5l9X
sIxMWn9yjZjxomeImmWMwGdwHSi4Ki7GngupDSYJgXLTrJ2JAjgmFOfk+GGOYDdDoQ96pk+BXfGp
3PBtsD1V9NCA6RKjCzEzwRY9lRMnori1OIh4+/FT53fa0hrljs4fAqrEO9M6qkebscuu9G5dPmr1
3qc8D26/HlZKSQNbjD232DDRleWc+rnJIX78cm6hGZT2bcG2++L2T10NXGIiBORCocpaG9jwlnH6
M7K4OkQIUfozxDRDuOzV3acH1Sd9dIauF+EQcSCwzBz9rIssBgQrxH/KteVTRhRABlyE02LeJDbu
tZVpbCRpnuTrul7yO8NHajWH4BuBk7ZMjlnr+B/3vUPkpOau2K2H5pQCNsHAvPdJSLX00gjtQPkb
HGBpEkgND62+XVO2wUiAkSPje86p3qEm5i27obL0CZd6tSOZkthGvOxSV9BWCFS0AWycaAG5OjbR
sRb2IuojEVKjeX8nw81yaHvGZiy4NXoVec1zIPCNvc0g/CQIxtpwYxqIPYhRxjdzj6B7JLcmtUpe
dtpMVM4x49el812FhCLKxr3hO0XfjKaCAJCKUCdbiR3tqYpzT1mOLbVoKnQqwsa4J2p6PtDo69gF
dhsAUocbaSZvfUssVCF6k8Kn7aHYhvLXUJ4U7xxja0QhZKwZvNqa3DwS51w9dM1gm8E8MFNyGdIh
OqDvmSfWqM8q6RLg7SaWbw492eVuLCACm7Xwt4zjDfFQ4+PYPwULH+SkVTBPTDtSq1v0KtNuRdHT
30iKyn9mthGa7/L5QaVonUpj3iwNMr+ll3w2g9U75W4XlDfRsfNQhaK6IW8UF09/I/y9F325qNdl
sRmaR4Ts80voZ6H1ULWj6i2T+lK8aEcC+7EWzFwyRyZt6pPkJ9yj21UO2Zo/zYsrU2KNw5H0kEPL
sKzb1cTltw6mPFc/C7NdJfURInQNh9ZlVxVWiFiNai2x9aAU0ibGe4XPhYGbuQ6T+5Rr/FpKR0lx
q4NPGUXBW2Y+pXxfSC7goC46Oplr/CUQStQmRbjxCH8aU1x4vLjAT0QbowfTO/gq5S4aqOq9elaW
h84/FII4Sp6wrNQ0RxmrDrA4JL6gG6YUiWTxutK/mnyPrpdWL3ScGOnMHEsRdLfldhWPtwGKwoJO
4nNFa+ikXNOMRqRDMNVoH2oRDeFvi6g0IXOGBAzG1EuUvXRvmZLS4rRfjXLQdyJYf2PH9bSSFrrD
ZKZJS9Vy02HHjR34XyaJJAaK/WVtbTz/h3E/O3fNpc03LXPZ+8Ue2AscmHuR6lbpkq8CeGfB8dEu
1PlZfAr91IrnpbzWlh6S9vd3aT0+9WiqRWJNJEI3Ccs5g35U/WTEyZTHUF2T21uJi+g4tgLRTC/e
0vSk6Y6ASFfc1THxdXfT3/KvrK8t4fZTXoTQHaG7PGtDhE/O3byvw3UND4v1GB9E6e2QOiXDIvRd
I3WrH5NOWCIVmXcRgxenCMKER/m9FWK2wRHl4m2kZEUgqEknjneTqg4r3CxBAn9RyDU0t71DWhVd
TRNlpoguc2qluCW7PGtxycR4zAIn8WfJppi2uyFzifaHZqF5coqgrmQwgVpMo5uFM1ggGsU2601J
Wim/jVHyhj8NwfwoZUUaI7t1fpAImpmj70cegaQjnSc0LKJPcRhl0aYmUPOZ+6YIrwPF4oAf33uj
3JJU3miTZW8DN8i3kAn9F20G1tcCvRdrqBmxT8yzRdL9RDx+wfCtUQHY3Trl4BHlXseUIx01BgJw
r0VTrfvnGP0QL5COpvA9CH1qcfc5mPeP1uOkXuUQvB1aN1IeEDVuhfJRV8sG/Wkxk/Nzrx6FltAp
YvY+G1N/27D1Bo57tGO+/6M2PIq9T4Bc7cqAiVI3oEOdrvlEh2ezd7JyUSovkpcElvYPklU8XwRT
1eI+gd77kKryRpAUkvLXJqzu5sPPCGw/17UboabvRCJZ95/xkIaIHssVQYdEIsqO9AVym+UIV/wf
Jb821zfPCLhece614ydet+jDcg/b4hm5mEJlBdMOnxzrkXy2WfVVyrbOzvCpqabrLjyvpgF+zvDt
DNdOxxBDJdjSyv9KpgbllaA7aZFB+qxlFWOAla1yrhrpJ6Y47gvJnGFOo63yAh1FywoswD/YEtks
xGcwin5HfYzXrbyncPAseEk0EsKo9hmVv2RfMM+DL4ylbqPVl48dJFR6VREB8fIA+6xJdyWF/b03
4sVIJpYgIDb6XzBSgK9bfjRvKJO5xcM7+yWnwdLfIynhg8bSx19sjvXC+sNBguyCzxA/yefcXf19
SfYVPu+UEmiI2eHbSy4AHegKasQ9cv+ehwb+y2klIM+YQ0Uon5eM2Fj5UER2fJNPHHqP4cNDg2IF
BZnCsrkE9TWZrhTl8N7n9Krbd64Inj895EeOmW2zNenZ6VXHNYauhKrMWW0gqNozhTKc5KzG/Bap
zeXrUc7pRspSeiGSDhvLQcWMT3KpEMP4ti75MK5kLfVzrTWqfDsM0ZgEYjTu67h2LTqjyXccPs9o
i+Ya18Cb7zNKU4yH4Hb5tl43LXcNWyp/URkVt9eeeFIgEb9YRFfeQGFTWVsj/fPAmqgSiOQDCqBP
cNRJNLlJBberg4nYeHC2oJFBUc1DwXLS1oLNZ0UAQe9mcnR5ygAhdXHwioWC7pNYMXRBhovOt9Hp
1v0biP/YMFlakxtfjvEUyi9aVwFlJZsBrifa6nQdy9f3wmeC3K3X8Bi+exOKhDoJ6FsU19Pwd2IM
GxDIL85enqdqZvLrAq6bj48jSSCcJeauYEL/mPNcOcjCJtmGRDjzcWN6oPpQ5oeMscnJdvPDWD2y
5DlpXzyE2RkFuYyn3CX/4IdPNy8w/+FEBBcz5h+01M8I5yT/Kf0B6PHuEGLCsJOqhzRFnlNdxy+d
0o6o5gfhMuEu+ti1E58RLFslItGvTmAgcDpqzVTCSb1luKgkN+XexLQvk9MDBz1LfnzePrVmLtgg
mEZooIqgzsmcf8znR8PFwm+ZMzK5ESqn3LmOePBnM2TSsnqsxI2GFgJ5kWqRnrPvkBhN5M/Zt9yZ
f6Yjx4R7/ZaUTT5jDqYEzRbCDok9z+0Ir+TCPBTQfWObFA5hfys4MDhvXsGx7x2UWuzMsYmuZsJp
axkAfcqVURgmr3GZFGiMowpmDIQjmG1PFQtLyvcAPqeXpKLQbMC76Od3hSCNnBfZJCcIq75foe0P
mKDZqVHNKss4XkvCltlxy8r5+z5bPLZBa3A+oZiSeGk5AxCHkeaqwYXJqvZdfACReh5TK/KXWR5o
wm7czu8XebaKOKi7WYqoYMQzOC289taTUNTm57hbjTJuPtgVoV8kJnqbQNi3KJkz4qmzu8r8Emq/
3imltXGB5YhH4ZPtRP4DarKbK4Ng7uKlwt+KV7Hp5vjUeZcYub2jjGGUy6iYJX9oIvCfcGM27WEQ
ktnch2tIKVXh17UkyQJBfd6RiL7OHgoR7DI4xcabCQ0g06nvuTXBhVl6ItXOBBveFfcm2m6ToQ0e
Qt+QAYG/m1ud/4DaIDOc450yUCFNa86/hyR+tStsyZa/xNySCguyLTXhONbiniyVMdsmqOf9Psz5
QXyiFUo+LTYtOL36he3FAN21eaWBsTf60X2S9S/RcmqSLOsdkBcjTL7CGZK47YTGamk/hhlMIBcx
q0bQPU1/SE084Jh1kl0m2iuCX1Kk6p8xJ5mPrfgrAIvBo5pz2aKd0VxViPIEgcyAFy5PgQ3I6Qyb
hpDRIYSHTJyJ1V/IdYoRCxsRUUWC8zFd6ZACsds5CvX1+GgdP3eO97fpqrRGI23R7YBSakfFaTCq
xQnNINFGBZ6ln62fKdYNJ1QZoHsbP/OZgF6FVrCBF+kt3/pjkJY5f4PNbZBsbQEwAD/D9tvMLKtZ
Iq7FxvFG2FQRIcntFh7ffEyHbB+ai0o+SNKSOc/zFlTXRHbxAZugeehG7iYFMwkl6HzukRpNVF3A
58UcNvlox5nCwid29VzuTtrnifJIr1zFBatwQ0LQ+lNGaE8UIevRftk8rFeNr4/bi4Qesh/DvYwn
QjQfJkk3cCOjoWw3HpDifmDCUJoftTdQPCwY3xJ08ENGzuvmIyxH4/TbOIY6RTbjoNrDxGKz6MWt
WM6FDPfBkhukkccvpo8C5Myzpm3lrjuuoCZdYRbWgATEc125YJBmfkZxryp/eeoOh0+7Spm1sO95
KBK5ZjBhJnO9QNGnzUpg0d7WXkq+H2d7cFzTlpDYAkVyV5si7ofvwg0wgkfvleAvZAJHHSk7xRXp
pNF0O+vrZYnym3OeNLvSzq8dmQaD1doB7an0rOHT4ewMkXni2ymdDuVq+WUCM7FbBtV20M+fL/VE
rzpKYMCZ9sxlnteIPMZK3x0uHS2fxat8EVLwY7PPBXCLGA4m/LFwLLjf9kaxNgGJmGv0AKRs0zrM
vDqsIen3JN65b94fAQld0V0Ck4/WHlCX0eGNBXQL1IDtDi0Wy5EjN6tEvpd2W3xxXgfXmfbNgo9y
m7UKYHOSYwUjTgBbk/Y7epoAUef5VbqYlLmtWwxHDkqeYVue2hXONjVwrDMQUL0cfgXtSblWCPAs
zG1pT2kEQhfN2sUYCjicVx3rG70HjH0sUUQjOvIixXy8Rgr8PpAth6nXu+n0FVNWMobJ35EcbVQ3
4kbbVM0ciIb2Ep8MSUKn2PNtxuyMZeULU4pFdBJBGfpDX3GAiq2rzuGLqgNyc9HVDoI70ucs8MY9
pHf3+ZNuQTRQUlQhmuRJxS3X2vkYQWKUdwmIrZ5aZ5/4uwyrOQABCYoOSXqp06+wJdbUvOouNYwB
QC5SmT/hN39iChBxF1DnsFlQ3DNp1kl6F4V9QCTGjNySi4DweyWvcJSqmI53HCQV4O/YKoUQZorv
IuvssUHFfsMvatNOXDXtaNWG/Rf+vOaqRW6mb0SR64rkqJNCnp9G91C2VoR5DYCEWa/Fv9ZTQ1ie
fGAgExr6wygow7PVlvQnd9cK0k5Ke6ehBrCD+R3wzskchSnO+KCIlp7/8IdVhgjJvxMlZRkrAcym
tR4SHTf45HSnPPdrHisSUvo1u7rAxywHrMKoBJSJeEXhPmWMTNDlXI03CnbtLOPRqTgOe7pAWmuu
+yutWguiq/8CqdALuytAW5eavEkoqh4cwUXwjGQ4CKYFTsl1R4wgiCxZepxLpd3bpY9QZsq2YFoA
2bA/bHq8gaxy2R/q8Aq8lnl8mzz+CHps9kjmKrQG03DBGiurv5TQBOC36WLBSvBee8/gjQqM2HIb
87qoz2pCwLSKtwB/q8NxMChuzTkPDdsRA5VxiFZUgpOTJC2Ga7H12cV0zoVaZnnO/yIKy4MuWhQx
BKS0Ka5e+C2wfO/f4TFmGva7U1IecSGBSmBd1Q5+vxWyPa08Mcy1g2ODHwvXyHHIWrfpf5A0/JsH
aatjexyPLlJU+k0oPAaBZORREU4fao38rgjOYtLCzjtBdVXUA5lvCdOH6tSwTwZenoQewao9BjjM
ByzzGHCISipAUxQylUxrh00pg+1icspjjhL8yvwpsSqM2HxGSotJ6+O08q/X7WOorkly0464e/kC
0WlX/pGdaDk7VA9LcdogQ57Q5MOeHKH0B7iCvcb6r36LiEBycULgS1RtceUVI827qmh1giAd09lu
nvfLoSkBBQScsSzOJccopzuH/gdbDgLyD8nCpfp8D/ssvASPaPRxrLgf84EoLoLo7T6FnrgIXHsZ
jLo2RdZqbCn2ElQCuCcVK3LDrQX1Ntd0cqJZpmH3vAo2Eg4p7Z9qtKoQGZIuiGRBYvrdiSYqT+sY
EECCk6lsz29057ydBu904cgKao6x8wAsWF+I/Jr5xSv+Vyj8FA3eEGOuwRnF5ZI59VPNE7ZplSuZ
JZJ9VW63iAZCMrvPUry1WrI6FyD5UrvxeyaudNGNiSdkTfs+rgi+ZfAapcMWR6mOdVHf9cYmSH4b
/xakvJefn9LYeHwq8mOlt5iG1nxJjZTMeIVZPIsvqDS89CsTn8jzJHOWsc8wRFPxLRBoID8kEl3p
8OivZnlT0ICS5auah46U8UFeZagJSHmC4ELIk3SgePDSQaNOWnXuMep9yAbw2MRTgpgENmc/ctSP
WzcAQMmXZ54V8maVagfx2jPB83c1pAY9rghweuVHpDaAeSKEaKaPRpceUXcfKQTEPb70TPpzAEc/
fH4GfyFSYQYHT54KKSIWmpxguJt4TNXy3HX3nPqMGif0SZAcla/bAtfyu5JxB2fQDn4+z4kck3rS
mAgbUy8KP0EPoKug6e6QgvfaT0DKInGiyIn4X7qPOUf+0lASt+JazBcisi3EVhwBqXZmvmcXBCQQ
FHgDBnXpaVaLqvpNrFVLnbL5F8rMjx3X6x4SYEwP/Q5yVDhOfwqkXevxgTVmIDteRu3EoftDP2n1
bmKMq+Ay7JE6mPs+nAE9iGugFMALgM9k2KCuZ6q9+k8ITMHFWwgIT876OQxcJqCgPKYvWCCYB3Ut
OhweerkkWQ1Mi3hWR6CfLCXV1qwrxn2KQBN488xbqABZ/Rs89ssc+07/jB+1FeaB4hLAhg4oEhct
sA9bLtnR3SEl4PlzGQgI8G8ed04PQ5nQFeATC8vCUpYfhPdcHH8tfHQoXhO4mjMuLrLdvJPHRbpW
v4b8oYDAZfd0hodCwQivb1gx5wFmBM5iNGgmcW/0bKPimnpyPPrGqxHxq/dIR6WP7UGz4XqQZFfz
TrHPULAQCWFGJzLH7Q3qc47zSWoh+GiWwXvc5A07kjYEJJifc4xapfsRvwDWC8SFBgZVvFtzeq61
1AZ3Ev1Lq10t018GauR2Pxl58ir0sWnzENvDtdGZHglcYuojzaXl1rdcrmEPuXXzXnyITX5l+/pc
ZZKDewC5HCF1ry575ESezmKfSFea0Rnkptldj38MnVD6YLVKZuMhj0S9DtWViqxB5iAS+bQvBBsB
vfibeOsII7BS7FWFqDPZtGNC+cpz2HSUE9AEARaaIOEqEIf1n/84Oo8lxdE1iD4RETLIbUEGhPcU
G0V1USXvhdzTz9FsbnR09O2pBuk3+WWehBp0RX9c8BkiiqTIibhH8ujm63ATzHFkKDEpv3X35H8b
/xl03ySpvWqlzZ8i+MOOFaIJLEc/SPz+J7iVBnmVdRBAy+ZWie21/0cQrs1XbfvO8JCTz8iSU836
8eyYsS/EJ4SBo4IzzbRtCnMOnwg12pS50IgTmgI3oTzuQixc8r2UoSmZHnXU0b/PZ51Vti9vG2/v
/WgEiT9PPl14MMiwshOHFgbZrlkqmMh8g7iPR3amPwsJLte1ouDTpfqV7S7b+/A9OhBb9SmXj3wA
iU2U5yhyVh9vVbpPj2Oxl7rnmF1QzDzsN7yQkXxlLLwkeY2QJnBl6UmzGeWx/jzD1PaTl5zjoOf4
ARWQP4H82UuOYTxns4vQwnSAtYAb5xjy0oqkR5EwI5XIDFA8IObIXGSutOEF1gZZfWIG9HNGVKsi
fqQ4l1le8LCRLxsOHQyY/N0wZKsAG5X0EOziGnjXP3D90lNzkIrSFvQdcWp/3wa7NLA66c9jwMMZ
ldvJfHEh8uJ1e6GxSLd3W8ANTCWrG2VpBnZFuPf4LZBjeOeoDALdK9yZoXrKvYE1+9cJl5HUKinP
hwD2Ds/TysPY7U/E11nH0lI9pu7zyz22h1WkXMahQFFkhdzIuIFZZyR8cAqQLfrmaii6E55ySHdk
zHWyGmRaaOtWT2Hq8m7Dn0kFtIvvUAITvUKXZBRxjAwGDtcSiXp2yLklgk3i3mg84ZGTbEqWWFIZ
DtOQVq1nl0bazvW9BxaQF+Pg3cHZLEQugJ540vHO4RhB6eMyw0me93iE2u4y2haka5V/RRIOd1Bx
C6HiW2bYmLngqD+/4vDOX/4E+pgaUmJ9I87vY3XCrlXyGkATogoF2lszO+jkBHINfop0zIJ9QtYp
4Titl3QodtSu4HKf5HK4/J2BA0fDc8hl+nMfyLQTSm9B5nIzyOr1SCKJs6KBBZrrkkyoo+a5R/Lh
aByD8KJ17Gzov6VH6oJE0QH9OSZ+wPjjQLKLcKEmHYx9QxM40FSUfSpZSrcEQ/SS201AxgrdqDI1
wzHmWF+PIeUwJTScp8hUr5qKZgWHqA6Pom7jUJ15b2oEh/CgN/zz+t5K3A8Wq0f9WZPG0o8iCPT4
xmUVcnnDr4fZAlLSGf4L+X4y5HaAn57sJQqUeEuMwJZq1id/VU2mnXYX/c6I85IupxeuhRTIrFen
0oIiIU73+7epnonI+XShA04lVdLuyhqnSc/YCgChvr1P+3ezqXFdUjWLkzoUfdp2DrHdsSf50LeK
1Qx4FjRYVvtqcX/kXx62vXjfOoianf8PKAPeax4EdeNfIxgRHFJ3j7b9zte8Tz4GIXWncVgrMHpG
ey/6uvhgpilqYQxtJD/lgetCoH5V/gGgMifB4bfHjux4cNw62YwoPwUbBV5lkmE5U3TKje2o5+vQ
hf2kJ0N5QNjbpLobyE9Mr2Nnef/a8ctLaB2wDU4rcuhbc9Wh7qAm2byo9A2XoUa54oj9E3Ds8JwY
C8gFkfDykPKRdrPyF1tlc0JCeWjBuorEpd/vgUbO8suMloTx/s1isEWFGmgEYhhX28aJCKlYLsFm
BStqAd1INedk/98xd7j4SwjNT7niXPv/XGH6P9TGStQ32nfZbryNxgiULE3ipvWqgiNj/pTrsLY4
gJNO6XKbpD6/CPkm5WXwjdLf0UJKsxS3SuHBBj5c+Q+AeTGw/6h8iHwY+Cmr30HCM8Z0AiUyOgUj
BE6q5PeysWTaDOKpnn3ltLvd5N4RyHhnq0m9nCEbkwSzMpS4h5CeyCMMjwHDX/3wSmZWsOomxvw/
xo3SQ+Jbjt7lB87GiqUL/dGXekuYSL+b0vuXJSt5sArGDJ0JnZ0OHA26UPbi6PFxC6i7HKwLmhlL
Yv3lxec7L7imt9lPZmw/CIKl1jD3/DcfAbqRf7b7dgd5eNh0448n/sv7d8VZfyYt55nmdMZVp1Fh
PrHppX/RDKGJ/5jp1ST5cz6wZkm50P8TP61zcypFPPKqBfNQYHCO12zKYi2j7Hu6m+JSKmTDCgX8
ZxspAJSToSXUPlcBNk9D/le5RadufXm2bU4F9PMKCMaImXotwkfU1XsHWDpGoYqxZCniqkHErfVp
jmIwMpkvMhBQBo/xdFo0pryHgi8Vcp729tpuwq59PA6UizQ6z9QnU7luO9l06LI3M2Rg5NIVMxJl
hZ07gdfWfn74nBcjJ8GPvoK5678VAPqleCzKu1rsINEQTOIWxLXZrFNbsHPl31CtFGFHn3LBKYxF
iaT+GgOb7/QWR3YmqjgLaxvJCmzKLLswjcXZm2svgw4wlolOoth5T66Lz4cn+1AeKwkBdYNfggRJ
+hCX3xJvgzi7iO0r2pRv5GT8QCPdFwD8vJIGh11bsUVSvEOoLIYZHiWUf5V/vAxUszV3ZmUf3kyY
1lP0d6g3NZeUoSdPj/EMJz7zR694tv03hbIzyh1WAfzYBXTgwZter/6uQ5s4A+tJgl2mYdNUCJy9
VfXXm9916tO5fkwCROEjy6DjeJw3cl5lbzrH+fzlEROarvxqaNkMGS5y+6VPB1spmkKLV2auHbg7
1JiU+/I39tbRxi01R/68hIp65knj5jjA1lQMa4OHJv9cmMpp8xN/aGQn9CD90v7OV6H+hVXNxQrz
JdeUmL+wZuCcYPr0mQMfVcTDUfmCPMR0XDE8+8NvtOySrfJV4nBU7SDHckaBDUZy2gtjSH/59YN3
Tvduiq4s/XfcAnqK8RsxHgFZ/VcJUPXc2QgieeKUIJxWc7Ly6h9nXJipIZ9zksGxAcZORG+GMZCP
sPmeHt46SpziPNasw+vijPZf34eeYksu7axnYXBM0UhamTQwooqLwx9Idl6ajXhwsW/RwQkuXvv7
QDWBQPbhSxcAOk3PG84DcMy8EjqwomyfnZfTXxQuXW8zUy5JYpaMIWY9SziPzVGWdiFVVMqK83/K
+mr8FvqRR1ICVJDOKpw0jhasEpfLlqJcuQ907IlseuxB8w2ukEunu818owqPjqAnLU0+B+rsYchu
k96DQqScabZA0yHZyci9jM4NYUFc880KUUDp16FCud4+arce/xh80ulhpj8R8prot/s8JOksxg3C
y1Hk8dbxWJIRU80S++129HhJmxVYMOyZBWa3RGz5d+4iDq2cYHR5G2Vm/JOr9ILyWK+4fBNwMlD8
8WebMdBcDyEdex+yopfQZRKeBc7TSK/E+vBG/qu86Si7yVsn9pnPKlueMaFd1BydpI+j8xBNA0If
v1jLOBltXt7qAdLC3Hc1YE/KWeExzzqfGRLYzCizI2/vHzXk6FLkAPDN0FfqNzRGkACey39DeS07
7kEa8wmxsMKiXaoUeHxUUvy4gdibh4coQAjyciCoITaUPxfEgBpHSxQFRB0G13m/ETDG4GyLlZ+e
apcSDzW3DNG4tGhyxocD0IcCiQA9VcJV+Kqlu4oHvuhY3F1GNdP0Vyt+QmagSvo7r92WD3f0Hjo7
ImrWQIhThM80yO8MLhEItPm5BQzmgYwGEIK6HGn5pqn+SSlzTp7Q4GfUrpFId9y9wbdf6Mi5to5Q
ZddUOOW2VAAhQsmTmN4ThnbCCBc1Zd7lJfE2FVk7pEcqzGiyGdcaiuSXdPN/mxbbRb0pFJoJO77y
OcYdwm4Y0iTpFTJk4O2fCQjw1hhsczZxmjBEzw71hxTSx3MiJleW2ItJ0TI7Ihhmhum3kv3IO1mz
21Vgh6dx+DWGd0D1LgUN3/56+OErxajl/4btgTzR7EwEwL/N0hU2NIEP50Psm8JkFhY+DTz825ZQ
adCZtdbvRz4AUbvMq8PHe6976mVwh6/EgpCJNbwxyzQFs4taMYf8FAIl+3Bu7u4ylCZUeN9nRA7q
SZUuafyvS8F7kRO2EnBS/bYhZ7XQmMMA7GnpjCBiUF00OpA3+uwss/WSBs2/45zOLKoPeTUk9GCc
O80i9a9itsOpK+snKuzo/6UOcoBQSVsktDh3Ltl0EnIw5gFSKnx7+znXKN51iekSU0x+NsyWr/h3
Kul9zNq90KP08lo9mZ0OjjJf9ZFNctvo2eaHuzC4lIVyr2LKGMIYQsbxKV4BYGUJATfS0q3BgBFc
aBmA3pHNtMLycob9C9b2TP4uyA2pfAo19inD/zK6O8CnmeWZcwWOGkbLKd88Hxjo6I8QlQRx3Qiv
wXg2VDfg4ud9Dfi5AAf0tgrsakA3ngrdQIvR96DCqlXho3WX2Dgn8xcjGeTTnoWFQy6TkfInXEPS
84qTjgIb4F2cgG2mqLoq5Bxmsnt0FyY+qXIeFD4u58GoTOgu8/zaie9Qs1D/SbJ7IqsLy01upjh5
En9LdeewQNjv7RSPPagPPGXCbRDJ5Zhai0jrlmtccKLr4AB+xTNXFlbHnCacvxFcDwYShBt3Vh6P
2MHkJS4M41L2l4x6FY24E6+1yG2Nl4X5BaYMvDymQDoCW9M2DiChjf5piGtHKDg0BkfD5+S9DNmy
8xQVnLhNzTaoXfOaNFD79rYd6/gy3I1ev1ShbqVTypgDGju+hIeHvoOasquJ//avUrntcfQiLxC1
n+VI340d8GXfSlP3LS+LSCHldpD9tbDdOow+msIhoaIoelynBTYVuEec9a2CU5mKT0TMsFP8yfk9
uodAUwKVFoblROPhM85wEWPJ4j5aUROD3aZJrIQ1a+DeJl55H/2tXlkjCf786s3kRTyjCbwiMML5
t+cyIgosux6lZSS8es3ms0hI4JY9HPvsOGPVzUIkIY5DVQi9rWKIFY5rH++zCn5H4YJErqpvIQoi
fURlTFEaEggOavkRls9e+JqSNJjR5KOcQwt7KUkG4YTTW4+1bVzAyKKhBSUl0q/Vqmj2ZMKMeKd/
avifh1RL3EF+NJyOGm/j38Lo+OmW51mIza47tdIN/Sq8MfzHXxNGPwrI6qD9q3VoYsQJPRNdo0S2
p7ByHiLK42wf0X+UnUHdIMCgmJpIfhvVhYyGLm65IpfSpZkK3sMjqJj+ETtcq0PGwk6k0pjniHJh
B0xJGkYr9SaRv/kPJw9eGlTK9DmfgpCcZ9UbP12u33nXPI8bdc0YnjP8cOwUdl4udUGH64lZ203O
n1AFjOoxIObk3wkBVcAUsj3EZo143yu7RloFMzOmTGUR/9Io2arXKNiBJt0MDNqxJ/QnvN2P+pgE
gKCoEKDw2hx/64Py3XHWuCd34s1ENM3hGSgb6sNyll9eRbyd8aLFn7Izxl26/eI6vYjOTG1QsqHQ
2RaW95ovk2Pp8qOddBZwahV6GtVvH4byhgh4zv4EkRVKmTsnlIIveUo2PiQc6N74NnSEvpbVQbM/
3dMwOPJWAZ0B8pIzMxZBMbVyIm8o0DPqHLe4J/q7XGyocpgfeAapN2tc7pb4S5IzA/F2XEfNeYhf
mIEKzyKcTYv3nkWOVNpTkpczzeRIwY3x0l24nA8XCJOUnHK8VXZq50aVI++ae/5hE5g6LHgdByui
kGB6vyzcFCVdpUvxxMrBHocTA64ROy4sMkooAWltG1YEftgd9l2VS5FCsOjpYby1un901VCRZEDh
Qd4ecXCzAliYJOSXwIeE5S20S7NnYoijK5Bcwlb6IVgxqVlO+tZKmv/5kx285N8GVEt84K8Wwe/R
y25CUwsBw6/Tz6mZskRMH1mtvzzDHjE2XpfwM+84EPWRuSY8CGvurdCZsC0UpSt84WjpLep1Wb7G
pVea0TdXu2gay/auMbf9GUNzLkZ7KgyQmwHJaCtm+WRvNNGtazenPShZMSLJLyqxcG4JO9GS3XJa
4PdsgQEnzMkDH/L1bfnwFQ5jGB0oTRpsC2M9qvKMlILNH4FuaTGRxglS9RY1KUGyMSJLvA/VjuEN
VSA8RrPleMPKWgqXWerwSnYTw3esD2QgQHXPN0G3Dbg404UpLPIDC55bRG7FbJLlU/c/WCpENFFm
rEhDq2pGxMBk6Mo99zCscBvgTlCV9axfe94pCd2gOjO6oKpAYgoSojk5xV6Ekd5TlxtrWAaT1THK
uUUsZUYUmDrEHMiPDe25Su+FvIvEdUFvY2oR7YdCdiBoRZqLIqr5U6ifjJdDBSwYdEfWX9yu3ZtC
rDlJhFWZrcCfZE6xIwsZvBLWJTDfZF8kOxYmMmkd0XO1qC9G9PYePmpcCD84QgoSwehnnJMqDRwy
LC3fowd60pvFfYmk8aUIr1Hc+ceRcynehfMRu6uwrbAs8bqsFS4LHod2UKyIjTF9lcTE4PlgL6WD
CFJidU32X2y2aCw4FoN4JXrH+gmVUOLBNQ5aOJxrhSKaH1kzjVP+7L6Yi0hU0nIWhEH0g00mR6Cr
neCvTr/EtKLtg2rWRUnE6psgAUGD/6+Uc76jMjwzEIMMiwc9+hNfinSYcrbdMpptcsbBe7AuNtbA
+GvcNYRQWJ0p/eMWz1R94huaPkOA2Il/UKZUKHscOueXlFvghTM1F3Z5ZIKB4dwWrTqGZu3k7RLZ
7Wrs4ETSFSBj5GYIa9fqyqNCiyfeO0poGh9tjeITwHMWNvUXh6Qme4NDOLVWs9f/lcl1OV/B3+D2
A5N4WSbAM7HhqPWT5mdpm51QP6tT/Z7Eio5ibbJMR9474yRS0nP2nr10whAMERm5kmsob0S1ozn9
Qh8S45sW0hPiEUZosNXaVXrdw3rLxooO1mDvIAXDiT/eT4IZ2XxtN1SOpMPDRexNOMpKO8hWdOv0
0saDHSGWip0wsi2Gkr/TX5D2Lvu/jnL2dMJo2gQJKT5zWjxfc15/7tYKSq3q9OwNpLBj69PzxXVW
x56DtusVbli6LYjFhIEvIzAKsotzrBDmXQMY/qgHfcCSwN2Jwa2eGcydqU+gkuw3YOiEYMC2+Hnw
mqoZ26QjY9LJvdNHz5dZuvfTQ6WcBJgGyi2nR2/XHfxjJLl8qkz6iHCVSGDaH+HKsGcLg3pq86Bq
J4WZFB5SyRmnKrjrZKyzO6T6CIjefV5DliL0y8EKnjrD2mm2l3IzVvcDBl+s3ekrRyBIVFtlMlSG
35p0Ahab7AfvG1tLODlZjTXWHMIuKPmEbea/svZUJFfQ1/PyxHPMvxVDxnAw6EddJP8kzILVY9Ji
dKshI/bOaNWxpIPwo/5Ud+MvqJaozoBE+AEU2oKVtYILCL2DHocIPvSwBp4UhW74063ZazDrGMy6
i/obwYs8nRG6heu/q3v712OL4eshPvDTYTT/5sjIZbx+8Rd9KPP0zWjDefjImAtt9yzREc5QWLaI
480J7zYr9Pc2JQFPbxCUQLceyX3QUkKING5Wk4H2wGmAUTZufXpVvA3zqOJeKxaqK7U9pNz/1fgZ
sWJrG1ZKjZmmJ98jFUhctWvzv+aefWN8q/Lfipu4MsCCzokxEf2xsa7DZe8chg/5LwGzEpjPotmQ
/8IfgV7Iz1vbk13qqZ1ElxNy+sYEB9KJ1iRu9tzTpfClnYC/ULP8WXXwcnyb0q4aTjBKEWteFpM6
MtbULEa9tpxOz4RpDMd7xgQpedLRoPqZRSKYGTTn5XZYYuzClrCuSSE5uvGtAqRA0qBZi4hZ/o1j
hWG0Zlgj546c6+9Cno4K1NPImDLe8y/OkB6G6tL99Itf+R//nuGY/RE74PgPyviDE27b/lLlVV/C
p9pM6mHLnIxx2F9RvHXecBKRN6GgB8SR3spL+gmNWw5HYrLoBGZ847mCLZe7LOH96ZEsijPbLScu
9oyRzP+l/JqNYJhWCv2QlCZ0kFmnxyPeYjtVL8E9osiDxkGLwHJtldot3jLstNRN9kr4xNYwRTVK
Gxw6Xwj8cHVgAAvdMugOfWkb4C6Gb8obFDoNExnkHnFbPIqcmYtllf7ElUsymUQi6PuV/mmXjYFO
eaM+i8JePvjA1NyOCE+5rHKHSkH8bOE7vGYzq/2b108MpN0TJK5y8g7JGVfmWj7yrW5objrizUJm
EmMitRYpg9D7Zjvhm2nckDgN5Jr/CcU0Cec3vaNl0k1/oQy3G57qs3TAFjRHwx1XqPIKMmaPLj8B
+WXccN84ET5XcnGkV6mRFDtO/BXC05Mdm8QBlPgYtKv6LxjXtDU0fNPpulgNbxA+2qnc4kbHEbIW
1vq1AKX2blz9Enyz/IzdrfmurwjN452BP/MjlpcNMYhONFE7uBxOrF6KG7jqE/6tnIxc/QelbOm9
S7iG3N5fiFjaH0ASkl0gk3f9LbM0l9+U8WMOF/EvvRLEm7j0DvY1Rtbs9bPX54nKlnBaV7mCQNAL
zXx+jCMGiHRDESo121XzoLzdzbyT8k/+F3EUxaNrMKpFDzp6me7I51yzfpLFl+G0Fm8eS6rbpqa2
yxgKbRK6Cjhdhzgzz/1JOnaRo25/yCCyPMK7X6pf83W4RhYm82KJq1ZhI4EU2RBuYwghWup7tsxo
0ltyKzrF1HOAOiA6YqbeGfwlY1+c3h1Kvv0gWiDQHW7xzJvF78yR91xaNGt+oK/cZUmUNnSA/pKA
d1FC+ZStFP/JfMOmOpo0TqSmRX0BkyMmeb1Vm9XD2AEk5bwIVJJ80ob38HPgmdnWP4qVt6tswb+O
Bvs11kPIDGK+sdiQ8MC6XImeDKLxUym8OKgvTtHtIM5QSWBy1t4Oqd0dsMNBRnEmXxc/UEXe9o6U
txseWoerf/hXnDj07mFXME9OtKPcc0JfjHftjzAQF4YCewNH6V8VCOurxPVd4I/aM8ashw2q8ueK
wY0A/k8i7RQEKx7t7+w8aoBkb7m/gV6Frh0l60qwcOz0dEb2NabOp9ifRokAEJ1t3qngKhYNOzWA
au/ZFfC17ZwwFDZKrb4rjPCEgzT7RgLSfgpILD3Dglw5R8Yl14B/DByAqjPSHef5TCZuUL6GCd3C
jb8xz1MgwooORMp7TvE/sCZ5/TSOSD1Xkyn7NpUjnHhvvIBSZnt04jUGaLCwS6KIILmc0aJcQLJT
kts1Jt/1zCXqA56J6h55rSCFQqDgFmgGEircyk/cs0wcaTWDyrFYrQKiPN2qCFfc5VgD2bmYpO1i
F9kPCQnFoWK54BoA/mIaggUrhFgsyCBgzsKmbEg4OQ3Y6ZR4ANfCLYXokAHoOaCjCyvUfE2fbTM4
8ERkZc+Rqw8mbxvEBjPB8UoTIOZsWpGB1evavzazjJMhONzzVZWMDYooMfCV94XsJfFxyaUzQ8TI
p3Mub149PybRCcod++HHVmM7D6zyKm3rkDv2lotk9BqRXuF8ahcuJRgLIGCVn32jW1TMMOvQPbPD
CDmMoKOInrrk/v3+XfCVK2vf34oD6uV8tKKAjgquTJJVEATRmdjr7Z/MK1A95BjzsvAs82c5PwzM
LoDzzWvCSIv+teVQOKzjAxho9IIrk/AO1+8Fl4M/22IA/HhfwMhUxSlu0r96uM+Uo/ogHLFtGSbA
GsVmKtmUTkiwtkcwJtgQQ4YqPFB4PsYV7E7yuRP4YEo0+KEpEn3lIxPB0C+iEzp6315JwQw5ueyp
HzkK1/6VOZjwz6Pc3e5/BRLkK8AEc5sTHJa0Crz3UcEizKuusyMN8IeXlbiZbIxEydkHSCvaKEmi
v0MuHAKnOcdP7D0/efyQsHdpy65/yf4N0GAKzdtf1o1LKLI9UdowEzfcwpi0qFgQ7zzDCNRL1ncD
FoA7/vKv4H6TEJhfqhYa23T+PVTJNjx7c1vzbPJW0rgFQcuvB46q2FKINC3wWWEerMzvaPEFw0bj
Bz+UyIaBfK5+0HQBC2M2wq+CwJ8hPq07AL74XoKDlJhjw1yCVOs5ivdgQ3sNBPBda62aHpldEPx2
wVcS/IpEjoic3MiYDuA51XPAy5lvYWDxY9JKTZNpD/zXbLQ1202NK8GENqurJgue8GA0d+lo7Q6s
Yq+u5GSq0purLk6UModH4Fa/dYH4d1DHTdisFOXJ+5GBkoRUO2y5tdNIYRwGMG0UujfHHO5PD1eT
fQdekqk6ImCab4MRNMjCpUZe8BvzUO2qZwQvqp+/xqN+Y7/ixIRfJ7V5RwfXwG6NtwBQrMa3QFxr
OR6ZgJdfGYOv1sR9IDbLnFHzggqFFWvwEgwOsy1+mH+s4wYxAN0h+iKRrszYf+2y2PcKqw9Ehcoq
TGmvUl2ACLqFGBQRSQDtEC9CAJz0JOCo2QMz5WqlbUla+Q/uKPX0MwjRReioK8IsiNGa6jwCMdqS
AUsIwS22FLat75ZAfM5ItbwOuD48t9FWz2St/OgBkOpNepeUk/Tqye5pAC+IldFaN8XoeUSM7Ca2
3FFXA+NtypR9kS6Ui/LlD/iTl+Ef0Ucg1JnCJcDO6DT7ahlb8P0CwThW1JpccDxxNPSc8vzy9/2w
91F70IkXQQMrGLAngQeEK+JPhAdf44HDMMtutKfJRCU9fGkTux0uYXBS9HXHgF0nJGW2s5W2rcyI
VYHYTbyqzJSTKWBvFVFRvVXZbZydS0wfrJMWTiKBk4YNqV5uHT4zHgqwX4bbkIo8DZwpZDgDXE0S
s/1C96EXkVgEDfOUgvZmg9t2iZek0tbdCj9K+eCIP/zV396Njo7SYirKnqs7GiIrQcU/iXV//tM/
KdTBm5LxMDpz/s4WxxB1pSuJvdrWmD7Q2TaH4LeA1fmnJcsC0d8yDlIIQwJHJSSefecQMq94FuG1
chzouKkhKpo5eVvvIAi7OemsT/FmqkaxIjUN8RKQwM94Vf8kWl8UW5ShZqDNkbjkfm97Yg7Xx8qF
qzgDZT9azTRtCK+8LxqhA0SE3I0ifOumflJ5Y5c7yHW2/w8i757y4ORZIuTU4KW73/w33cUvLtwA
umTMhPjy8BgIp/RbvKbwPt94/WkBRTLiTo5iUfqLEDC1g06H6m5h+9KXw3vAS+vhOrCUzdyni8uZ
a0+dAvgPxWbVOyH2cRWTrZQ5orGICH2TsyGS8cvoiuVstFvcVzwPZ93fZfTV87TOaH5DmzeHElJN
uJ2tfCYwSnBrEflahj28ZiJoMMd360liwM0+tX702xcPqLytbwGusRvW36/acJkJ0Y22qjbedEL2
rcgECbueWTlOumPqFpfEnMMkpsUCMw1gNP9Ynsvzh8F+gC0W4IsZfUklO/bdp4Jpr3k3qtqJ8yLh
Jm40bILWqb+VZ6zinVj53j79lvC//rA2Uy9AnmYhzxD8dvKB1xHPB+LA4vOX37EEZmvVTfddvMbX
QI2O8SPMaXddArk2kBldgU/wqDpFfujtBIXImtplCMMsWG/pr2eHhuvW8B17ux6/93LOKzN3ANWT
7J87vDCWPNjGT4TCUJC+hyH9Mz79b6YoCpyxZYuwxF/1DBGhqeWw/L12aIgCz17TWaDnDyv/KL2g
jIOttNtUs9hN56RTi8QSiMkS5AqjZdn9FLRSleBeshJTtW6F82cfhfDjsnsoA5DD585Yw0Y7krhi
1x/oRaecdSbRs6XC8ul93n4/SXH1piREHM0QanNXiYHUy+uU1ydzyLYfdJuJNkZ6YSMjyExMtYOB
EeeLQWA8Au7c1Zrd8NGG+C6Dh/hM92LtFC1RAhg85wCwSIBl+02/siEDPFzXnyNugnJY+Zc5CBlk
ljMN6xgTNRli6Z7Vv9YuYN2Cdy2vRo5g5EK7FYd3ebZAc2d9jf6NgETn37AnYOfNKLBmAM2rbdiz
t7JWh1UzHmvS+NUyiSwpW6XJaXaFth3SiclMidKMfMVGbNK8UuAzW0kcAUel4FLmyJTP0bGoirdB
I012U32gg8oxHn7K2YZud58feDGb4Wsn5bZRIpKu1ucCNtFkLeeIC7gRJja/9sI1vZFBYGl8sW9G
0Hm4hWRDcOXmt+z9y+SLtpvZZ5nkO6BU9WcrUi2W72lAVE8Bmy43CNHl25/J00ns7Q3YkSGqMP/g
VnqVxsVAov/nHfEjoIfQWErWcUFcrzcTdk3uBhimip/Gd0u66k9Ra/Fz8QmiRyO/sj10Fex3fCns
pxQu/l04xD5KRs2s0gNncicA4Dk5ohaALDMXVe9UtWycTkonLtS6yBEPwonMDz5S4z1bNdsw3Kkn
Khw5tLUrqdrOqeQCAPLXQDE8R9h6qCPFvaFcdWv+saMbvZY6/lAntckl7Hlz4KatJU7lRCgBw2Dw
J1uyq+hAZey0DxkMLMxiK8HOWGtXXoybph055JeGOUbI4k632PDjBG8Wyk6y+Uzx1JCxW465PcLC
/muuA1xb4MIXbJUYQ2idtnsHvJZ8LEwWgepn7KCyB1ucxwJe0oYkgeOfFaJ93ZnCC1ymkiNwT/ua
o7qIfO7YiCr6LledTkb41WEexLny1ER2GxOv22AzOk7mlheuhujUMBc1fbwESghG1O5On9Ii+Jk9
NW0tnQBxMobCdibTRnD6CFdfM7MZloJFoxAcvCSzE8BTQpu9bxHcPtSwO6tLqzyMo8SEIWKFkfQN
iw2FDsNi04t2A7CJ6UZKW0+D8yB348eQWjOmGjyRhbFmqYw9pjas8gvi3CSeOzJFkD8s74Vn+dLi
gQ6LBzeFgGyXNR5ZMVrfBCBOiZwh2C3yJUPbheYB7CBhzsyQWdOuenYoggc+w4Tj6yLdQW6BjMpq
Of/c+G9WcJaW8+7fgMyxVoncvWQR98iC32A5jMO10m8iWGJkuOl7begXcTTalHGXwclA0OXgEH+2
8wGhhBPiuOLMx28xPdIXdNncVNHlrLQbQ0deMzT2F+VoGl/SjiD2Z/MJLaiF+/5AF5rBjjtdMAjY
JQCovocB1y9WCLwhtvzzOQ27CprNGnM44wzy6BwytpxwAbyJmxLKrKt21zbdiRyfQ7M4EnrriiNc
OW+X5ntc9RX4lIt35MXXMijK6O2mIpx9Y0NZFmyJBlu7v1F/pXhfIWlfo/aJnV6I3gb9ltLOkJAV
mCmmnF7k5wfoE3E338R7TvwJ6ucfiMf+XxRf2YvkjUpv1YSPXEOh87hwSpM/HKMED3WmWBUZzYGR
KhCMMjLlca9Mw5Tm+cEPGE+gP5DLBgQFIvaA76mF4pvNSM4FHHelRtsLf1lbOx2P/ezYejq1E9rK
AAWbeGAL+cnmvyz25cxKeYoVoPyTcX3bRjOo7i0jsZJnizkLaFXadvNiHwAhK0XQB1ljRtU13DPe
qVYxfyb8YIAh0y+kThSi6ni7yjQu3JS09vERnIbcQBW+9F0o7CQ9Xk1vCCbFbiytVvyLedjGgiUn
+R1AQ/JAyC8emVG6+ON5DHAniagLLlaShL5YWKXHbMaUUNjknDi1/mho5JdA3TT+24upoCFtMcNV
VV3CmWwJIMI4SN/T1t/WamHCd9XaU9tRRbYdv4IWaYeeV9/9sFZ27TuV14LwLQp3rLwMZnAuA33j
40Ko9lw9dfDJSHgTs2PSOA30Hb/dJ6q0prvYxC24NjKbfEcr8VPI0aWWQzPh5pQKui2Udo5rRtAv
IQC5ANqQ+Jfxxc7xEIV6Q+pZMhVenpITlJu+pi8302komZCuC+prm19fO0VAebnjLEWcLiDV8EiM
x6o5a8aRsfFcWgKGh/iklzQHwGCwqt5EEE1tTggtEhg8hFyZHSly8HbJfySd13Li2hZFv0hVyuHV
gCQQORibF5XdtpVz1tffoXOr+xy73GBAYe+15poBX7UewiT4oelE2a2AYNPhsnIOa9dkOitvinA7
qo+5Qo3Yd9t0opqFF9Hac34frI9Z5WoGWtKhE8hdfpsHzA91mH8+TKy62I/cvw06kpJMB4QnSrsr
ht6LGJos7Td8uJAyX0okSG+YlZczekKKVsvc5I3vdMGBVXwbpLexnVaqlvxltD5FwpIC70aWEjuA
haNfRITKjbQkZrdcdAGMQ+Em+OFfXl2MdrTNapGm4qYio6UDZo5V2K3EcuSfFgZ0KI1yw226yDbF
nKvFJ5dPe5P06l2Q5W1U9+v0I05DO0v++uJSG19WEJwF7K8yMwbPKqDbDdzOBARBAcWfRbCOpsLg
VYV5q+NncZr/A44/NJ+JZHfwNRk/bCdClnq3uk8LVDW5YLwLoqI8UwlGUoHYjsjRVKKaMcz1qNGp
Z0RrEB2dkZVTbFWu2kJa6ARPYidlwOV03DXfgA2+SsNZrMm0SA9/wGvGJYFvk+9lbADNfAd+hfWm
EPyk7C2EnSJ1E+qPiN2D7tISdsJp+kv0j0VFPcHjx9CqJWqIOrzhsGd4BJrCviQYbSzxjkt/jfok
QbeIzkPwGR5iEQWl7AaqHQUYGtFU6TK23NikqIPdw6LU7srWyO05/i7YsU2BSRYpyBKBXtG7Rj07
4jqmA272pLjmybQr5w+NDUzA24HbhjA0Nt7wwAQasgsz11H4rZLEKRXtTRMj/OneIuK94vdBtHjl
kCHSJ75rKh4rRKasBRJCRY30GfmmH8viS9NWwnDRs+14gnSHaTZ7xgCXQT13479B42XelV5EXvQR
QtCR1GODMX1zC5kl9cCTJsiREuyEjswgAff4+Cgm+NdnCwEN6REJxdKmXIx36ZyHEH2ouaHezXFU
7/NrM7zrFeyACpqRGjpkQRCFnJjQw8ECUTPplLPppUoGNu91QNp8djEg6sLXoh8Hks0fBn2/diRy
g/jixWG/2IesNP0vbvZ2xGR3giq1hrmDjzf9pM/WLfCd15LDnu91/TIqz/hhaoj2UDOGn8qwzfJD
Mf3gVoFWRJS32Dkbxh6+iazv6kPFxmycxQS/B/ZeYre4eGDI0fjA77gsnTKsbjv9SGAl6NseBT+Q
LDMXbHNJpb5QwOECi3/w09iCiMz9gZsNrr0X2PiuKAfp3LPPH+czSMNMGoxE/U4d3pqM5BU3w38I
mCe7qNImypyQRrCfjspE0YR9NSghynooOjMJCus2cK07bNwAwCak5Zk5ACzfWONhylvhUwT9EvYd
lr/I57VoH4M7k0LRvwt2DNkGroG8F/lMJrrC96m34fMeRKCDcFv+65JDbbwb0caQfvMFX1TwYsZ6
XZ1OISUCq2lNqwRQVx4DwzMWPKi7JtVZxE+qcLrZ8fNvEccLEqG2lFrI7gY2wPCwmIxaE0ATz4AX
jgfumNls4a24RrHGZgXhZr4FmBLPjVvi46CAOsOToYju35JjCg8a4je+LxN1GUBDF4xkpzE0TLGG
B6KziP/0KPyEE2GfFMBC62gzo8uPsUNoobvQ4MeXFJEZxCRE/lOh2wSwbEyJGQWAj+1nE0Mx3KSh
BpMSKAKoJUHo1B81uTpNbc/wjpviKPaPtN1lBiMMsGtC8ESOvMoymzS4DVAKktJjwTJuNHRpMkQm
xmYAMJaOSHwXNlCCjuWPv5PCbx1zPwpIKBhoM3VUngY+NaNX42JZN8zcma9LKnlN+U9vPkIfGhv8
AtE6jjN12K7gooKz3DzL25R4wCXVR4t7pJ2SsUXVgikxbg+BOw8/Qt7YKfeh31VOQHBDyAiZRRxA
gwvowLh+eE8XV9junML99pASdta+D149uT/iCDtppZlLlDO4b3A0d8XVWCyFhBvyLEblHTYdEXcj
1CmR2wL/wbMBiqyqd3NcB9Cxriq8glzG8oIN2QXHktt/6qM/1fK3hWZEvQi6AwICTUHyFJGLxYsh
oLbkXtVvjFIUINGYAHrcLtiSW/HaxqfeYPVUsYTEjg3X2ukfnGpuIGsvfSvid/Sb4e+5Ue9z5vFZ
E5bK/AsONXldpYx4mGkA6BmknhT/0nc53KppB3x6n7VtZogIfFYC5hE4hYjqDa4ac62goUZLfuRh
A53YaKDv3MvYTdSNFT8LWJG4XlKj+PNbiMYBwpS+WRwxAtr6crHQj3W3Y9XdjYSoduDB7Pe2BnNi
djTNKSBh9hiZ1Bu9OkrdLiwRXF5LYRcr7/JyE/eoCNjctY6OTrrrWEhUbeG005nFCRv6GZqJz9Ba
vRbSwy+fjDKMdKS0g7UvsOI2CLWt3zB86PkxlrEDfuXmd1G9N/Cw/OWkFb+KvA5xNe32i0HVeADh
UqDvJcg2EofEaEbfBhR2aw/XbxY+tWQlQfrLsUunb7/kdgRQhH6l5gy2xktovXS0m5RxFhCD7BjK
fgTAXCKuIJqXvW0qcHdppN/18K9KHWv+9RMvtXDsP3LLkSZYN5+mcY57gMQBxQqFwUkfL5rXyNsA
el2/lruTIT9G/DHMX6CGDY0Fl8y8VTeT5Cp7ljxT8YrLALtGiVfDo+yPuflqsbjQ1xyW6qhD9NkD
oUmvSbjp/bXBJmVM0GeiwEES/zKYOWDVmrqy5BBena+hLDPQhsNqviHYgweYMdgrGmy+H5niBCHy
DQILHHU3zUS+SssAIcsda/Kq8WFheL0DwURzYOfike4LrBY4z+QmQTPhn3TlrgDesrWdVNyclPmW
13d5Zbe4p0sH7jnGaNLTwDdlRWf6h+C4iQ5qeNCnR9f8Ky2GTTuZrnNMDHKgdgGs1j/D+CYZOhLO
4z8Dhgkeo1gcQnOFAa6CjT7UAEX2NTriIm29MXWL2itpZH3LBA+A7d2QznJ3RabBsQzl/QC0tSzE
JdoDE16z58MiN3G+haDDRMW2mp3BOovtRL7JIEAxGq3mjdBsE31N6VP6a2Wd+m/tiWgBddnAry//
QrSl27j9CehvgwUSdp9eeroiejY2hbXXcCszPCXdBzTRm5gUD/Yv9oap/YcgXEx3SK9LhKnVVcjs
UZXWKapd/P/hdHttuM6qn/Ce+DRsNLCBcGPmo+BldqDwWJJI7DsbzqTd/PASEiH2HtIZuMCT6vwa
4XIMmC/SJDvFZWQat6Fv3bOwCRCVwlX1rgLcfhyo2JCej2Rlwdkt6ABPHSQ45c+ne5SaD5Vh2ohc
t293mCBtIigkZUdIKM3/iv69nY90sALLq1/bIio1/BmhUi1nR0G5g8iCANCk+xyUG4QcE/oC0yw4
+8Vwr7VTTOoLgJAnF4js65vFoshs76HtUwBadqPSWinWtplEnFk2db3J1e/Sv0C5cwX5Tfjorob4
JsGr6ZalNkD8BAX5km2ox6W3E5shuj4R0L7bcasE9x7jqBu0uw2KHyKSWzBKFxVRuRKegzO9Y/sg
r+Oz+gfcXdUJJmN/nOCSLDiuB/5k2kV4I0lpy7GPWluIvqpjot2z8EPyv2W42lQIPieZ8oGsV9P1
xuozMD+0xTRlstblFkVRvMX/fSMyNduC1oyNy/RPXY00/wAalcvgYgS1yXRY4OgTz2ruyLRiZ536
ExX1er6zeKpIlaE3yd1bW59SBak14M3eFFl+k8Uf2au3qPbZpXjLsNHojqc3dig7sVaG4aJiGiCB
ZTsGG3N9ENotgS9v3OchpKMP4myF44urslAc7Dzy5DHeUatVr+4KePTR8kuvmAWf0D0GOPSZ28Jc
M7al40gtl8jLPb4GH2n4xcXYC49sfJjTI78376mAJAEwk+vGx88X31y6uuRFGYFtWlB4VCbVgLNa
CIEOuQuyY6+bN/TzFU7N8VUwAAMPtbXEOcY/Wn0Bcs87jwxVUdllLrlD0HdQ/NyQbCUecGV8FjBt
kzf9KTQO5heOigzRSmXdQh94Q8io2f7fuOYOFm6l9lvVEf72/7SMxoF+f+La/sgwxZuls9FXa8B1
7oFwwzqmyOfRJzN3nXZEHHhTZZPROHMtUhxp89GUP8nfzrmgGd9SnfrNdxk4CbsTBIkJT3GqEMuh
rGuwPW2KHawlKJJpsgeWHt5LIDbSipyXpybPGsDI1+xa+QsDioQZD9tlVjrCdVE0GGtuh23eejiC
YOfbpt0nR0X/hxXZm7oABrwiFg8KbMwKP0iNcWy+0R28EJoPP8lYRD32ZhaBAENvH8JbmBBSTRao
G/tfNbHcCyQl+zeixTG+O07vWvLSWMsZz11CuyECQXjvmJG6I6pHmH6SbckugSVj7RTc+9Z7nV6Y
br+m4vrffA9ZWHIpb30GwE7zFu0Mf6vKhwkZaxst+UY+LD0UjOKrmcFYUU0iIPvAKkLMvGJoHVak
HnIT/Wq0GtKzImJZ9zcMn7V118G94/WwqQB3+mu97bV3Q7z5IjLgc7Eg6dp7qFE43UiV0LE/aVnb
AElIDtC+5xZlqG3utGWZB7N+wyaRAjjGrwjaD43wFdYB0GkdeOWdrwl+IuZa8SpiwkNHXJnhrmen
t16kq6lwUB1h4s5F8+SYvy3GI+viiMQVqHrNYsbUscZueU/JwExqZX34O/2LoFbiWSVQ0U+k7hIu
Ua5gsj4e2Idn/LVb3FkVKtpVAAsrQbgtfOf9zuy/g/a9QdW8xC5/t+ZbsDMLG4iUUgxIap6fzHYr
ZaQKWsfApyojdzRjvPBsS/q1CWwkPZn6Kff78qziHJvgl1EbPxi9SFzJum5iEMasLd+UMJGs17L3
uCoC5HtLLEXYbSlt+syWjH8dp3AyvMOLuRwnzeF2bpInR3zZ9PRf1myViQeZn7m41rTtYoYp/nSq
l8M4SQlVMuwQjkhgKcxvtgpkZuM2QtpjBSbGHmBnE7xKqBhoE9YD5DCkycLKXEOATQdbcnHhTGUA
vkuXsjX7W8r0ZsbpBJppXe9Ii6g7dCqst0UGnxKJue0TkvlRzC+5JOTj5Mt3yTBwmzgF0WGEMoUF
lICjEY6JUJWE+q7jclOeejQ+wX1W98sFJYMAUf9Oy5kNwMoY/76fgEmNCt0G1mEy3T29O6NIkz0E
nyRvel+uakD/jK7gb5QIDAmHFfEuWVh6GtS1hxk/6+RlMY8B18lw7mEKxIg2Il4KlU1xHARKdUTh
1WcJuTF5qTNetm/xj/6XEVc033T47Hry6xOI89kKF8py8WvmdgnSeh0UN4As3aDI5SkBzusd7tWP
1txmMUmzQGuSgf02Xs1Mwb6SCwh1BUprHf2f+BtpZgyTC1cogqJz8g//1WCSRrbVf4a2f5OUAzdf
XSKedMf+J/Gv6G+V5GMSsKXDO98blCVKEKaMdpCqmx6Ru7ny/etEjExEewImo+9m8vy6dTHtEM32
LOmgOAr7dprCOn8FLyklx23YUHPPiJ7LdXKhvAB4lqtHzz2VjJ+kCi9PoebHcMc469BlyJKOmnW3
WIZp7/yA5GMdnbdMKiXKB+gZ2UNcrm2tvenEdyXyoeuvkSuzKTNytv1oJSYOE97V6a5gk47SfMU+
TSWaJU/c88Ob+cXCHQZeK69BSrElf+Qf4bkjG2qdHWgRonz9UnANecsgAf2ZuqfYH8yzRGTcLN8J
ngSzTdXFak4PxxCEeAiIonhfMB/A8Jw48ZVOtA5+G/RigH6X0l4YAEK5q0TE/dCZtgs5gRuJMdvs
lB3jrkPLTmRAf67x9DPXPUJk7DzpaiTLrhxWgk9MWK3kMxA33fy5JEg+4MuE8ZeV7NMJQcUl/uxI
Eb4mIZEkCKfBNzrc9l5Zvjbne7+lWeCKb/GjMHe+fJAGOwq3PUUIkCBxD9KRHdaf77VEjMJzJm5g
1dPHB+8Z5sT6uFLgUeqnymHNrKDWy4oXfwQLlXZNOtEh0m86gEXWvomkGwcQRLn/AKvVYGviR2n8
S7hwM4HGPeTlbtUFz6XxYhHap7h5dxZQ3NF+U4hiU8d6pbPpbzvURgFqkhU3f21tNUWiwd3LX1QS
CQ0hJtUzYi7cS8gl+bRCGoqN9pETHpBsKyZch8it64NOAG2/C7p9a20PB2TB60w6+IcEdPiDVZXZ
nE2TUG7Dn3ImX8yO261OiZUDNol/I1bswjlX4L2u5440HHBQuNK7VL+axpqyK14Kiq7YTL8aSYvZ
hyV4FFcwZvIKHQHMDWZ6o2ghaHF6uKsJGiAa7D9zx34UijdTdJtqr/hOgHtJt2wu3fTlowQSjjMx
G43NTFhyUFBKk1dIB9VYJ+ifp02i3EMKYqYwT7/FXI2u7p1OhMWujOAh7vT6kaUbiCZi5en5LW0u
hvmdCDd5margj1vwO5lkK7sxuQYQbKt7R4ygDGGdchaUxcSLMWHdhVI+nGLMjey83ArdrYCMrEcf
1uxx5mtcdTLCLrjCWwOtX3USYG8sv7hhP46wf7NC2hyz+9bVO5QdQKXwh9rWIrt2Vexk/Uz0Wgeh
MlkbrRvgpaErHP5VbO6i5DcM1qawad4NRJnpcxaJz8LMHOYe6SnaTqdDxcxyk5BQ8tHQPoas6vMa
z8PhMaW35EihJqgbUQKQZu3UkPnRDQLb+RRxS+fkf1mGmyak9jIQqStllVq8fv/oZ4wwYaqCjae3
GhttOi7S3iS0iZJdJvu+lQn6w+GRJDyy+KTztAl/wqijYIM/ZHxQg/gIsY3isxkeFbWZsIxhxptq
NauU0GWDoI04utIkFsKmo9ij+AvELR8nW+BdMYFGwILOEFJAzUKlouyTCnYem6uBW0eJB558Z/yq
hiDaPfmouLXIsP+K3wrnrR7BZE1K6lgd9Lzdz42KOJ3ZBkRicpOShgjnZSTMdW/MAMvYbFerl/AB
7cf8LgGVqCnLHm9sqMrNxpLrTRvw6dGiwE6WZEAnQoxGor1zPFwtNrIFa+RzM0QXwq+YXqxOWW58
THr+IryT8DezkBkny1rHxFtFZxAE96VUMt8iJ/qtqQaSDfbMUE51ALqtSn0JMKXp3PChMwffg1+u
ltt6GEgGoLDtrybG9KDlVGQMtKEPQxPfxPVnIG0rABL/mcSMcdZQhgh0S0AA8YRCxQpIUhaXSnZk
iJOldATsy8bLoALPvoX/5P4KAmowSrVJfkp/4nCdDlvWX26sgkaaez7AHRFehbEynsZR3UrwhYPX
iKaiWRnJNe29KiXfjuRzhaHoqXzgl1x6MnD09OjxUKxsrt1lQIEHKIzNkkkCzsiwahwtP3Thh9i/
RIKRF5NNEu6sdBvEdOobLfokOtjnHsFMtVnjnQz+TKUzwJxIDQwA9L/YQMSwwt8jL0g7EG5RdDPV
+4Qo3UKCsTWaS1J5PrJH47eZcKo6t9JZAXWEPIldH/yyalMyOh+gb/CGSjIAGlKSJnRgPZ4VHhjb
PHvheGwtl5m2iZpWXmmhXVtkmHRhvQpiMGhJEg30kwitv6PmPM04TLKquxWcGm269TSOwqmqzt30
CCQ3GrHK2tBNqjR1nxoA/JZFtKVhkrYZ9BR/dmD3CUoCjRXjCBESuCdW6DlA7V8szSwf3bcpHeof
tpIYOBh6MBMct6T204RD9wVFqDrSsDeQ4J8kkam4tFxA1IJxLeoffraZ7Vg4gKiln75wxBhP/qst
pylx5WACA0ELhEPewY6cbQN3PfSH2qZV3xdCA/dXiU8iwaYATfZoA4ZSzISMOyzlN/gCYaaZBkux
Zlz1AehgMykfVfu91OgrI7xS+vXr7p2yKnU58sVhVFz8JAD2ivEtoJocabFzR81uvbrvuK905igD
b/di/nYXffpim6votkpOfn3PyDtYjt7d0lzMTaaHAbMSpUUh/YSBrf9rPhMnXUfWRmB/0/a58UMv
SaOWufqMluLUw/iNvkySSuYVyydYl8RYh3duemr2zJr3kwQbBn/pt26MXMV0wVbK4GhxpX2bME+l
CmIPheI2PgO/A7EhfmeaAotoK2Nl2SvEskK94dxPX2Vm6+LBJPuFOQhnfhwJVGhcMbjgaHv2d6P+
5wuw/jf8rYARWXetIbRD4UD5PGXBc9C9GXEu+hvKb+PU4IQP7YSbaV1dWNI2Jx/G3hXxwcKt1DBJ
FOkRRKzytw1aYTQjZMN1C3gibkcZf4i3Fh9h1jr0uJOFX598WXZ7EEXlZ4TYM0OZZMLNfjWND6lx
i+oswWkvmh+aL8H67mkJJLbKSsaMwANbbrFt8yzWUp8gn2TLdvwCEBCg6adbbhTICx6bg4qGrW62
wPKAnmCvfJ4JcXD/YDE3OCjIXR8DtEDzJtdXUcbJKsCbe3j1o83UNUX9rm6M2h3F82KbhhZzAodn
g3HrVbwjlXwebjLm8XhdEJX3S+hGHfKpkKuRuTUt8lylsCPG1sZnhJMDY9WgxX1TZMQ/YJp8iojX
RA5s1rfyFxWyquP9xcXqAao33C3iU6aEOVXGSYiHfUPIOTNgp5mQ7tvMrAWEA/MHUV94EJEOgmqI
bQj52eQk2mnMr4a2utCQtGuxBLhZoQPn74Sf9058a1CCv6Afvgrxmp3iSwAVNmTWir5aJMEKerSo
nuqAu+sahi658G5CevZKf46vPrpgBJ+0nl491/gY/DbfI6mBf7R4VCDpvl2TWrsihLdhE7OFbcKo
t/z9E72fyXsgG6mQMP8qzIof7MIMeFa4ym8+F/FluEETwd7XAhcPLlZ++7jAL93O/xUEL/5fl3XY
oT1dzG4T7L9d4xMiCjaABsQ4PWMcSq+Pyz2jYcjlAogisQu8EkijwVwbhTKu5BymivYHBDC4IxHp
i80K8owdYObE9UIaghNixPEuxT+zRlIJ9IS11OxmFYHMpug8NaJVJB6gxdGYX8Kwn3D7DKnBSLAj
6W2kn3w3/fG/gNMBT7bnxODX8l0oT522QHhUM7i44PJI5spfqR0nEZL9eMHDsJivDPHY5At87JBf
ej6tndugJYKlRliIKHyKxi5OzrHwB6Fj/OFplnqEIX4byAlV8T9fM+UHH57i0+Qhl2rRCZb79pcF
m3FJ4sS7lYVxi3RG5/JgtNkuidWO+j0+GJrSNEuIpRSnFchErfezzhg7vSf0A+ScQGZIj/78KzJk
e1H2a/bJRIwxGAFao4VZmu65LIXeg943Fpx3L7vx1qvkM/rHdOyIHvNYnQucF0m51M4dPuTRkryU
nMcNOm/5CpUX84Lpmn1z07SPqNoaBLK9D/+0S0pGF9AfknaM/K3Mg8UI53skkr7nwzL7p2rAUXJ6
z1BSEI9EtfGnzYwBgpU52xmqgHgPt4FAj+gfrMboNDaYRIMxkaixJrK6d9R/anmHL7HxTxpQJAwP
r1MWlU6jnqwtjJxt45JnA3RJt8WCtKO644wa4xLQF2jw02yhxjpnhc8AZmHQ2DAGGBePevU/CbCw
QZQPuN0y/Zc25GiYRMRiBYfcoJvXEZ0qNRoxFV8wIAxMkRjgjysztidc4Tdkw9HPr1EeB/9mfA0L
t+RSlK8Ds1HCb5iUAjIdk4WnCkNtRBQvGbsrW/8r2iimHZHTZEwr4zKRsmatJnz1FJp9CadymWtE
3cnWtkgfxY+4D9nS7gBC6noRllrgjMKTgXDxyQflZai2yMYwShs6yBczyWZxzscZBRog8BO26m94
nTQEaBe7GrItgpe/Gafsdp+1JDIuYfHYDXXwwywiw4TO5nhxKxLrIrVntWU4ds0ZLKiuwDKG6x5r
UiSt8YguTCdbbF0gtW11HFFOAm6fcLvQ2g375BBSpDRvdn9OpJ0BBeOj/WEXBoEuXdxU6vE6ciFg
tFihxO7jDc0lw4gQuiNGd5Ax3sRkb1abxU1J2oBPsoEq0HdrwnLe5KuS7IUdPex3gU9BokHrJnV8
HUC+J0pp3hPBVOVbiaURh5ElmgQVyqieg4RBOWpbQQbFBZQrcU2ZEU1DzsMwiJY9/5vNRzYRPrTm
L2TqNCIjT3hb+Ls1dLBs2d/SA2U9axI07hxquvieW78dGgtYahSvBgHp2GfTEYessMpTf/BraCbE
FEYEVBucK3eh8m+QsHPZpPjUNjEjMTAV/H/FB7u91W37hsDl8tEGBof3EA8E1yJojCjJoVlh7NxD
FxjLfcUusUDN5vI3kCaUnEhYWB7RropcIIGwjgAsATwi7G8a3G9h9hiQfxnnq/O/qeMU+fepedYp
Nj7Ns2PYWi6CAHzKuZpZgvSdP38TgDKAYGEzsai+wMHnvdyfe8R7ynDv+t86NpgUMg0RP0xpcdLa
JXiosi5bJf5jmw6/CtiFlWWjXAyRypXpu+jfY2CSOvmpg2cmvuOsbgXbSi9WMjNrcLUAeCa9mzND
oR9TxOPDFpNr4v+TGyezXiP1PRdDXe3j4DnxnYLjc4SW49JpXxUeD138mZdXv3bM5GTxQoK1t0D5
9c7rnVjcifqGhSwmM0M2r1K/H8kBEJ9Z/WkwKgVqgWWLJ0zOTGWiupn8b0F2EoJY4V102vvc73uw
HZ+dyadXwAw34Qsm6M9+MMn6OAnjJSMFoiXGqj+nJWqX5B97l4k2TvvPuyMLUFljhTYl9yJlQtos
eF/sBAJ+YnZRSWRTfU5Pk29ioH7yJiJ8hUySATjHSvQbxr8YQ5bc+lF66sb3mGQgTt0kfxvlHlvk
GdsGBRcTNTtkXAZG/t1RyFcYisgBPLKgx6/o4qcnEyUUBh19tZ/ap6F4Gfy8+c/HtI4dujawLk/P
2GYYA3atHAoBR6D8ldl4t2xUN3+VfF87rVM7OKqwbDvk98L3L51ivViRTy5Z9Sz8nzgHOKIrPhfO
PsHatsw/yN/iE7KU/hRdlNX8UHTL3/oge6gSRXJ6FoN8Jmm7eCe7MhEnfLM8BvJ2/pLdeJe/RC+x
61/eyw4ON/9CH2+XTv5iq+XV4s34qz8R2jv4D7v6Nw9wshvvwhU9NKT8ROW/5bH/f7zMv4BkLQs+
tUPKq5bO//9ddMkN4hVFF5Wrp6lvfFSieng+Xzft8vyEQATSqne4OrohTy3sdIf79DePXGQsuBKD
Q4H4bqTf3kl5DrpMh93UweUq55HQRqjrHz3HU3XT3YBq0K34trDrFxoKm9+HH7X55Fy1l9aReDYI
nr28h3SzvIfCZpLBT3O+H3856JMLJCxyCoRtTdX2JFVW2mGIhif0YhKEkRcy+f6KPhYhO5p2Ny5X
/rf00AU+ez9yLuvfeDd41tbYWmsUouUboDlC9BWGE+6jP8TIt6XfzEZQyXHBXyTfpbvlHee76KN1
EPWDGDj8L/qX74Zb9M+0uxvHoLB1t3fMZ8/RXY53z7FbQStb1Q7wAB9HXsrsdAcywJ5e7/JLQWVI
/4WZ0tp8oiZxmhOzah6JTfgq43rL1nSe9PYvivT+yrFcjgcH6wYBwn5QU9p0yG/41yLbGE7KV4wW
1K5s0w5dZRO6PmiDzTZk/Q37+T12Q/4Yu9CtttqOeoaHbvlCnLLgLD+OPvuvaotc2YXw/2VSYLk5
dmCE022ZQ+SbnAslPZTcCxNfmY6Ta4JJyEGA/ElbfxxcYY27JznHRPBcZ4pM7ApoOtfKu8bBrX74
4fLRHOm3u5V48nNCCI9ygcl346/scVhEj6MR/Et3+Y5DuAFt4jZM8NJSXdnF6WJ5MPIHCEcMbU/B
P9VbLpwDP2gPzYlxBidYdbmSq1tx4qHcdctXbundhCmxh58RMy6WJC7N+oDgykar4SVvfzf57Xkc
d5TuRGnyZ838/5erjptyx1tqD/0BTzi3Z+mjLVDLNX5dl/rA/ekzNjL51XzFYD6+IGpMbtEtvJSP
7EQHxRslj/GGFdO6PiS37BYHSMiKEzfXIb0kPKQ9LO+0PIie6K2gilySW3zJoIpz7icnOkUnZOTW
mWjFAjAHQO0WnEoe33nCNj9EN+FsoQnzbvmjPAQ3rd8Q0Wa8RbBMz8IW0SmamvQweP7VOjfl7j+J
kHY2zuYxQBpdwPZAYeQFJ9juZ4sh3oEH0kCe9aN51M7WOT5Y54uxNc6aAGFYg1blQPSHb8rv9a/m
tfMQUYWP+AEr5lk0K59nQR/GJ+oKpdbfFN90bB7sUx5vHhvYjMi0+fYa0NJz2cQHJNwHn1cT9mjQ
FN6BxptbtET//bTxEtpHxQ0Pjad8YhXAMxoizJbmEuIyb6ge3oR9eFje9RZ7I7jR287jrZ4rLz4s
HwK3f6LQ3qonHu1X+HgbUgf/eykF1suRfRJDjwN7aRLZ8YHDwaddd2/eLV4ZaHvWLe4h2L4/6TI4
0h1Qxc6/0gEi6X3414at7GFeYbka+Uq/IqLWPoU7avVn99/rDd/5g+1O+MQ5Y/GKZxbz6KTV9N09
aYWWw2Th4u6t3Uv64Ho8GtuUU7ucUoacsBx5p9o5PVhb7DN+S1BEJNgn4Ryclp+5nccZ5pcc80MV
2cFyqQjn5ZohUQHDyZtUfi2eWRPNajugJ1afuG21IM8y1c8Wpwh8GMi+webD4fbJM82mlevgcYb4
yQt0uk0KoSzQ13nwI5jgDTFg9WlkDNh0GPbF3JN0esHUrsMIiwkVvOK701+W3KwlhghZSAzmKL5p
DIujiYDK0WS05G+UYcCGULU1eJ/lY7JQ6bcn+NKivi6Idg3Uz0G6p4GH3ojhnknen411fKLsox9J
t5HT9dgyaCw2eMI6RL5V62ec/rYUsVAaudnfMAjcyeUGkTXEFzu+VLM3oADQDmX9NcDlVlsGyoMr
NdOuZSg9+fdUjpG4qwg1T7lobTjwqDOH+h6S8GcKawFPt+ymvZOXlGExytknBtXYU/slWH4pc4pi
DgdYSrdcs7X+oqTEw8WwGQpcJ0DC0761J814azSHGnsVsM2vK4gMgC4mIRKSnUbneXDqeFHoVYDb
yltf/8OmrTqmH1mynZHBpWvhs6FexKeI5N7hFKWH0frRuhKZPGOO2JkkbElwP+6xsmNsCWYDzYDL
ciA5zXQa+KMtQq7a6yw7bx/jl5y9QuIr7FCHuMtEUMnghOqsHThkVFhMK0eTZsZ3Wb184kOBTBAY
A1QrO0VevUPOq3LMN9oHGLHxNSQPot4LQCdSt5C0xA+kmCXzkQSWmo+/E9mYbU0e16lAoP1gOKLE
Loky2T8h1DaqyoAVjmDGMVIg1BpR8UYAZHQcxn9c4pwyUj0kpIoin6ja+vMD8r5kbTB6SpuTYBAx
/tkwwkD7SHQBA9ve5kOFP3jMO/0BBQMLtOi1OpXmBmuR9BA60AfQDKyKowUncF7DFBxcxv2e8EdW
IvKgZs1l/zZtZd0JX0A9lLtW8YVbCZpZBkio9CZHB1Ydu5NMd55TNKOtG7a46g3JiSD7qT9WKDIq
/ZQ/uJzuS33liTYHmGn+TTwJv/NFvv9LY3LskEpiVEVgee0f2bxZkLRtVcK3sdWXnq8LL7i1zv9I
Oq/mVrV0i/4iVREleCWDcrTsF0r2tkEiiJx+fQ9O3+q6ffrsYFtCa31hzjGnwcptqs+PfrD5JL6Y
bwIhcklQoWs6qD9P1iG0C0Yd9AQsmOkvVlmwjqyaANxBJUY4vpUpgDugZTAoCKNETwL3sz8s0fRt
lQN42cqDGgZgk2IGqs0ROwJ0vSvU647JplMzcTAoyCR/wbWS2Bx3YmdjyCgoxmgYWCzwMpMVSWmL
hIPvgYkFVe4VogLMQ1DMvOsGcAin2kE4LTdz+DK1yDlfj73ZhXAhrSfZYQYSojtKTKRpRv6Lv4fX
sXljy6f0J8L8u0GjMJ6k+lcenOym/zz/0ARBSjhlJ0ZoqGMw7JvhVw4IMbISgmzVdXRjXL/Ys/an
Vd4w32OkIsgeH+JJXEfakecJ5wQjT6xuGHaGA67JO9CTS/qpXBllf5f7JvWJkGBIQy+z3BaqVQsn
zgIvQSeZHMYUCwzgXQvx3hL2Jwf4cmX441n4YJb21cb79bEwCC8DoLiNT7thV+7fhbVY2UxvFZX3
jM/124bu3hoUNKS1gBzsonOZ0ft+cr2uBXcmUmh+lNsUh7NfFQXSMV6fw13ykRHeg8fmTNtjH1ws
QNLluQEjfxEujC/KKqBMisjhkxwe0wauWEHshmgmsDpJ9fUIqGHd9S/oju99rmJC+cz2sIGhJ+JY
fFOmXHmiMI/OBQ61cPit9mRq+7SL1D3LcfPWj/iH9fhpSIyYq5heYwqGfivpDlmC3XxxbZlG9Qsg
5z5l4C8FMzZjtAZqv+VB93hL5wu3cMmUYRP/KTJ/0/gAWFiGiB2Ho4eqkoU08YzZndSSy4lvkQ6U
xZX53EbbF5sNCuf5c1ebuVkwq7Myl467hR+Ju/h38d1e69ZanFR7+AudpQWxugMLYkq42nggkOy6
tWKDOsKWbv9T9/iFvuVD4y7cpDgyuoEkGE0fq4CBVshoCzFYhOT49km4C2kRv8KmuZGDuLwvErjP
2DcnR/8b00080UKj8pljnMP7XG2FsH2E9emi+ZWn1wbpKN0DzqwrgowIZng2Rq1xrpxtooXgARSW
+vRq7H2lA6M4Bko/WTxdBGrnClvbhaExGTGEL/UTCs5c5alc8F6x1ZR9DYDYKL/pRkZSsngiGYHJ
lrIuvxvMRs/d+++/hQKe4PgXJz9WJNq7jNwOqmDGozQ+THpDi+LjWkQ+H0SM7oLgdnGgvqz5nmJl
DIkEqBPznQ31H0ynmGtrYRAfh1Vsdpni/tScKfIY5WZIwXqTIhWfFqcGlqyq97KCb4iPVfHVZ9tR
3o+sOFCafI+QFkwgaCK6GybEDLJ7QyjmhLHnjzyPB9tqw5KA8S0FFlUUCd55S4yI9TwXR4Zp3Rdw
I2TKxOoNjSPpXgSOkIeYtCHVZ8T85qd7Ovy9AB8wxZeKH9LedHbfOvynZWTEA9KblLEQdDh6GHxj
Y+Jwq5K5Ou9aa+SVQQOBdvM1cxCeZzoEvC7r7rRiIyWijDaw1ISFFxNTB2Ot9ygi2bQD/GFPgmdd
05m0EdAD4XSONkXTKS2N+PJ6g9OzqXqbl5uJ9kt0sEqRe0w0q4YkmiFdZvO+lSsL/TAMgAB+Qevx
Ur41VEl2GP//+55HvhS3FELvbxoCfoWnpiocYgxmLK8jsKEXef3M8IPHbfZ8MCLbRF3wQqr4mvG9
bIl61eWAVNDj6Iy+2QKZzw+2/QS+oy4D9cGKczXDuPQXPCSWQ46ExvWbk4KdgvR0OFY5UGuPLkH6
4CWbNHIqEFl4qmYzz00awpdd8K0DR1DHiIg+uSavugxYApEz39H2QNqmjaHKIg6Hi/Sl2Usc2rjh
GdIvX3tyinsRr42db/le+85pO6dcBTM2dtxkq0DKfeFjTpKck7LUx2uwxeSWNhaVigpsGHhh53AI
64eo3QEOwuWYgibzXi2nYlK6OdoLd4w+WcrgcnjvxW5bgb/uDXaouK/wgcB656XAUQB+A8F754Nz
4Ejnn3m5xWYf5oEs496z2Iq9uJt0wqhwbrI1MQtxjUcR1scAxYeuiY39e1NFQaSgqjxxo3Y+7UYH
uag55KRHdv7E9co2ECoFBTqUC8nGtspDl/0o9KHjT/N+CNTvmc7nCdBA2P4948+cSrSiW61nVwD/
Nk6QqUNynFuQtAAMFbzwSJSeOKN253UVi7G2/1OKgBknBTKvm7ZZCSJqUNXPUdbCwpDsYgp0Ytsp
VfLTsvp4yleVv7vpPuXus0nQFGyU9Ngut29movm3Steh0K8v+k9BIBy92zXjRQYyBrItDmJ4VLAy
6O8Way254Fme0E3L9vvt150jpmsGnUzsSDOua6pGVlWoaoD2HTvCrlNUPVvWRRxUrJNwLVfZ9xMm
B2kIl+JRs/zZKGBHqY45XGtEBazQiPSKBfuZg9Vb9wsr04gNoYBDdYjKCs7Itv9OWmOVIFI5CuC4
uHsMAMVqdaDDfLP3CTHCvBz9k2Ep5wctN7gqWflIul21IC3EC3V+i1en+/iaw0ByhSfKfCsH686V
lXlArDlzKVLKoGlPjeANKR5Uo386HL1zg4gb6rUHjX4iJn2YZ3cc8ZpDicVkDFY22hUJPJPFrBHO
MOFtQrJ/KtSC0PAsmACc79Qi7gt+Gp5eys/e0kFZkmir4uTEOwyt91QyX2M6i/Pjs1pDVGUD8hq5
P224sayY2AAxByIXtDP7y3hhX40+NjkQhlXW21Xw/MevZhmKWVsTDZydr9sTrrypUb3BVmQX8qbS
QwHyIE/VaS8CeyuYGQu7XDxempVx1PzLKpawXoTtOmliFo+S12bRXu6Xu34EDwYnTujoKLAOjjzR
Eyy9WGLIcX4yLxYg0cE6n9krIfA6ERL9b2FsAG1yUFgXgiat/EQ9viHII9qrbrUmBNvQ7S/U5P1W
Nz+oPNmGUzmaiVe7XyTYMLRbg5ynjgLTSchzrLhPQu+A6t3CO+W3GvB7oe2ZiKWRumpMFhrgeFa4
SdP7MgfgazHwf1AstA6seMKhClBeWHu6vZBwInrZVniBqHQLNNkwzSTMxtx+kbd8/bzCz+bpZJEf
sunZiozOhej8ktCDzikcDqY13Ggj0afUY0ewbPGsHLEogXRgiCpSALxKwEm3qPylAsdNzKwLJY0j
gPA5fCBOsIbhhB28VWzI7jmyBsJAuISusUgAawVFP0Uhv8Ezm/yb510trQ1AsW6z0CzFa375XOWg
KVuyTOBJWQrWeHrcK5DVyNWsWt65r8LuQUbkAkCrSgG7uNYFUz6tCDZgfYSRlnYAGZWlNZ6gMpr3
anFHhlEl7l/r6E4TlJ7Gxp7QAWpsVfisYQT2ly32IyM+kZZKvStT5d1XpnDIvy956GJxAQnTsZ3C
NUEVdCIaedsyyj7VN5RsSDxG/D7oc07T4orzcGIjspNSFycN8Yn3DEWqJ34XdqX5HW9kAzLjw1ge
apdegvW0x84GfMX9dSNtxJK/QfvwCysbNOFmmvMEPqbdYk4D8yJisdi3Kb4AUsgCABC7/Tb0L7m3
UV312D+N3VO2eNhVelx8s2/r1AKpg/hhSHduN4tgK/s1G2tV2acPhOPhIkPCw2XiCOPE/g4vuCyl
lS1HnyumaXv+X03RQorGEGDGFU/D0tL2Kd75E8plCT9V/VA6rD02oGPy8NQgvzEcdM+teS9R8Xvx
kofANBhXU6IsHmS7uZxz93qjsCZubLLr9emrGCwWzZyeZAWrs8zWrEkVmxwJNp9Vqo15pXyghQOb
bssP5FFyeKaRILuLDAuS2CWj3jw3mnUo4BAHS91tM5NuKjWtF2P6aSStd/4uaAqH9wY6QXPNt/R9
8+aNk+U6j9lGY4PQ921J3ymOBI/+fxfN+08j3eNU+Qd2lyUzLxV0BT7nx6Gwh+HnucEI3luFyGT8
5wCchUMkXhdiZjxhJS6e6/d3Uoce5d/wcGN+IOF5Y2zh6jDND1qn+qORMuV35oEkCEzhts5GDoc6
tZLlbwyaQO4UM5I/XNmNmbQV73+EZvV89KrRTm8EXdnjDGzm/xAmis1ad6tAijes3gzA8xteIdYM
12GrB9gK1T/lO7QXzqq0GP8d637HVcWhy7XOXaxOjJ5jyBn6zIcSi9PA0IVIzwfOQW/pt2B5WIQf
ZO/pDVhMN2XQQ841BH+1S74YAm4Hn2flG8rltke1YdSUzB6tuyHAwcCHvc2yXZ3azsWYRdr0cA6+
ous7aPpdexzgj3KS80myw2KtDBZxMWAmTKRMwr/Q5Y7mdWa1w72jq5bnJTPPDYbNCk6zfFGZny/X
6GcrNsLZLfbrZyCAjZ6C5XZRBsnfyHLr7518opg/Mq3qDymkarykDmvZhVfF/nFQTrlzyWAYtV9f
qtGc73ecBcsvUjMj2yruOHMfMDcEdxANtoVeWDIhsWAowmzaC+zp+SH9gq3DPaFSQ7C7X+37ych9
uUZ/jBg9iRAXOZjdUe0C8ytYmheIuijmquEZtEvFWpq483b8kqMzc76hj8Znio3+UgfHptn+SrYf
f8z+NAad6+ppx+R3Qs93XizIXHHmMY5bJKqNbOWHfC8rJp6tNZJVpANWRWe1WbLKjFxi9jjCFrLJ
iVY/Jly/g6UkYBZAu7jI2+B0CrmL1eEpArMzygeK7pX+jXVCdEp2JiNcbpza9Erm7Ka7jL9MJNVu
dhLXGiJRs3laK0/c8OBMAaa87DRsEPZ17bo+If0DCFJs8GmLEFec55psrxd6ouL7/bbx6hFQgA10
Iy8sIoYRc6MpEC+5hYBUJ8A5N5zyy+XURwXyBpaxZq9fQpIwRRCs7OPg36leQgqQMsOv4taQruK3
jp9E/IjYjtm39sx0glii/livl/YbowfCy7Twt1pW/FtO6L/M+spWuz9JszzKwmSKKP59iv+l/2rl
E79acgLTFCG4YHH1MtjqIksmr2xpVpkJ7UiwES4jIVVSf2h8BLV94yCvXNV+ESG3vpeaBfgR1AQL
HiJivaT6xb7zT/lYt/Z8E9R+j352secPcJnTGB1e9Za3ctpgP0HNwFeecVmfcmsicRxwcBH/AUQX
SwXScBpnM/KwppG3zBsBo/RzMJ4DigIzNl93DpWtrwzmfXSZi69Fbwot0csxL5rNWS8Cqp90D41i
8ZEEUeKGL/LZvvsTecjxzN7FOdLso0D7fNPKfo7imrMRFSm4VlPbTxpsFUw6pm5HAVoXcY2/Z6SO
mrLJAoIOu9md+MlP2XH5IGozcHs2jW9+P9tthB/l95sPaStuDnzQdTvGgleRumwpL8GIKDHUp09o
DIlNDCAsJumUrfNMPnNLvmyEFrI8yuPXQKGROjI/g46IO36ME9VDBeIcP2yOo9cCIwtBaWh3clIT
KhggEcXpjP5gn+l+BTG+fAGhs4hnh9RUz5YJOB/2HLpmpnc4ctQmA62F2a4Rxq0+VeLVyHheGHSK
r2LTYgB++3q3zUKiuNcy1XzB5J/Eircv0OQ8P7P6HIYmNLR1fUGRxbQzUn9rXtvJfpNBiYqyuTN0
R3QQMxqlrpgDUwYox4YtGJrNfcaDy/RlE5VnGrnup2n56XfSKW+xq7Atflui4Mw94Iy2NVjqY8Bm
i7JENmHI4l0tnCf+c+BtvNPsNZxiOs65n1n8laE8PDepO+DN0ctTHjI0hYdtEYsmsn5/niXelNVD
gRaqnQrC62VjzL/itQTwEzna9FDGNbMkWCqGAggGU+B8tSCz+VugzCrNOb+G2IBcckfcNQxIugcQ
R33B0uARGo9qwdWt+yj4GAzMl399qXUfJUpoICrdTOWBLXKHnf+v2AXFrgyvgMVhlKJsK3YNpUwT
ICbnmpXaexbtzPHCLdaYS42kmjm1JD81fOxK81VT737rMh3jL63Y4o+Mn77cT8W6bvyY0NiGnA5F
9wJxuvLMDBjJSR0Yvq70vbQh8qxgQ9/JZROhZc23V3JOm8Eu2zVivzZ0ct0uJXI4eU3+5cNWE0/T
NY5pr0n/kO7jivi9U5sfe16mxbzHocNAZsNYKk2JXmQRgHSkjTaZxAvpdwvojfS6JTJCFNzkVw2x
/xLwwos/LJiVaJOi6OdQPi7ioH055bmZOlatFiFIEl2WyIx3SH/qHgNUENfXKqO4eOFb4pS02/F3
QvbzRnOYf8u/pAbUxHTi80WSov4uC19l9bqcF3bxgttqYZGiOKW3p4qnETrUFDQqVmxYA3M6uYXU
rOznGSIyF0RZKxoEi8EPAky4PhymV8a210jYLPpth/k3QWdRI054OVI2D47JpNZv6bh98A9M/9yO
0gVdQwGdzlA+FpQDssPU63uQcd3/vlln5/WVyZFeOOjDUvTSv8RVvwZfwpGWH1MOZ6jjpBZI/LFy
6QNCUpcmH4JQ8Rmbo/Plp+HvnnUgp8Uv5Qo1pV2WAKOQNzIdf6WWtsRl43FjkDnzxiKM9Cp//gnw
L7AerbZoPRg2p7ITtespDiJsBtwHiJbC+qPEq3OMv2IblAarocSqiD9jDHecldBvPo0AP/jhP5sU
yANXGHc/VBjW+LG+KV/kPVid+z60M78pHH4Xyby654KLAzEOFCYLAhN2WCYMGBmdafmd6rjb1iDV
kTIThaPb4QLBGo7QMsjUR0N6l+qTkcPjIP+++x26medPrW15U032hFTxUbUvoW+v3O6GQg5lBMG9
aypZhDINYS7IqLNDK2xy7ZAhg+NkNzLgIcS/1C2JLIqBrBT+aW1FxO+8TquUWPdBOdp1DIQLYNB5
5NmhYYTv7TFQQHfZHBFr82LwIpfaNpjr1NQujh2PuuyUzM1LG8kFn7XCryUTPYuGGA0E4C8J8/Ue
fcw/fSBn252Tjc1CCJZosSIYqCAj0n2JcC/fhh8rHon59F60VmYRVsHT86biI/KYBFO49SgTzvKA
C4fT6UQOVjO551Rm0QHbEAMC9GcmZqjPoC8hIlEfSmJGlU3oesPgioxyDBfcXZPLupoP356PJIeu
WDgi9GpqOMkmqoiTQfmOyZNTg9TLhE0SOsNVzX6u+eB3W6TXPDH8qdi4vi98KDm0s908Pl6C5IQF
s1f4+AAg6F3VnrbkqPySx4QICM3eL2dQtX8fGBjQTUdLdKkclSSoABGrtoyf8EG8XXbSg3bvFTOm
y2433H+fie7qnBjmKniLB+Zb8t94Z/yBqWlh69vl4KBMZTHbstf+KzfCD3caMti/oWERfRWGdaTw
oCxC3l3rMKAQm5di23oCCmjT5MmmmNtidOfvnmDmcGmQJ44Km9v2QfhQjC1V2MtccmwgIHPgfrg8
Q5fgcSnaCUtfabwlWlqmKSRZ2rizRmWTd2Bu6bJ8Mlth3B+IBscSTykEtTlg0I6CMfus/xFnRKYB
C6M9TR1fcZcvDaZGSHNXfwJGbC9es7Dm32wYmyPAIYgCciMJNixN0GyPy1O7GfHd8jX518k11axY
N3Wc2/zAxCPcqieZaEX6wSvL70hqSxW3vLKIamcBAcPuf3FujQpzc3MJBR8mMH3tyqK7RUpMKPTq
AXlySxXBIH2GpKJ2RGjLuJdN5Gj2s9GebixgAYFjALiAAnnzPmcjwvFfUnewYzwuqdwzujVzutEH
zzXLZMrLeazItcQCRr/x8k02v0ae3V8F3xeU22gSIPmULLIyIrLihQP/0CIcXGzH2BJiS5HNyRz+
wAmQ4dMSeimbPQl2td2WF6QZC0IfB6sDWRNb2o9yJ7gDTBOpXTPt2Zpj0KjUwi3/QKJYP+1EPKaS
1XHvo/omeQr3CKOHGYkC6nX+JV5zfBHkabML4JVvxUP437/hpcdcy9fSgFAt7OY2vxHhQy0OCLGb
G006GWb1ZQBFwYoW+dpxdYFksG3/qcQLhDwfEsp45GDYNad9wdTE1aZdKRwgai7f+xhXgfUG8bJb
DmwyzfwU89jLbtqQEGLjuWWRses3HioeYEuewI1f/pN0lwWySwbm6rraddolKq5+TwmNKBdkrRsZ
qx2TSNSeeJK4RR4LP7JYXAzRP5ILeQEsxtN7+cYDzSMy7Lotc20Fqep/u4IvVbMki7CI6YuknXDP
fBMPL8pIchixk3BozqQ31OhWjQ/PQYxOHUXGyuQ8W5vFk8Sx8Cf8VDc58ZPJwUXDrIpJBEdV8okg
SHRfp3dDQCUubDxAxnRttqw/4vSAiUgeLz3JdsWJg1QetnyMIsLtUzxdNvOz9kDm09JhDmCivWSm
/nbCNToKslMIvXAL2eHsZDdBuczcxsiXnywqGbWPPmeRiQuxxX42z3hmef65O6ZEZYJVRJ8j3kfV
L9g+s2dsttoHVQLHMauT1QxJJWtkkduviSxGPlxLR7srP5FkHF67miEhCU+GlnKvoproWNvj9CTc
jXKq9keLOOWFG56Bc2HqzC7hutyrs3zBoo/fsexEGviTvbeUxNGd96P3eWnxn3GsF35eOBPZKjAc
fLbVIcNvFsdxgDieG6SEtSjMaZ0FoQD9mVtkGbtKi1jfo6bBaXrU0wNZclPhtAr63GCBwFEzkgX2
9O9CwDYM85XqIl4zd4CruvDkQ8XTUK3ZDTASnPwhQDC8bE1WY8qd3mChguk7Rn5/IAwq/WCCx6fz
7e9YPdSHdxVE1PE/c/BIbrf7IduRJdJ11mqw+nQzPep/L7C3lJVq+ZDLTSUXxrJnI9e/HGUdLS5l
si9WBy4s3kUq/HlB0pF3h2sW5SKDWytGq0wZRGQOdSWvjgx9iceWJdkUhEAO3T4/AjBfSnZWeG9k
0ezX0JEush8eClWFWuUhKh8F67Wat2+jxkTG0scj6vFF7PNwc/2zaCaa+sb9zdhJ5lILF3hBypUb
lVbVXDX0dSuzEYJCsDNGdyvZES7kxgi0MsxWyXIyuXupIVCkxjS3GEYwqyv4Y1CqUuqwPSdUKrZI
sLuQK4nHCLepTzdSsYKhRwe5RLAYG0/uBEgO1WFeot6LByeQDGZwJ8ufzy4AxBuhJcytnnYGAU52
FDAL282RiT4f70AN+Docn1/RvYPKd0RuiZPNEok7075womjNWcLFfE11mfqTMPPgTWmtHShm2pJR
brxJVXZopvaBeWhwxX5Pk8GP/tI+QhD9wlmMfYE7H9OL6M1ZwFx/6h/HnJr4T8iWGgoIWNwXDmLJ
4RyvIJwQrvVDL45FTbswaeBhtd5M6H1pX338Cucl8+JZ6IYciGPUEpiHCoyvg8LDdT2v/PEA8YRL
oFnN6MIH8iyt9d+l87xwl0QHZuBv70xeYrt5o/W6NfMcEdWRutzRrFA413tkrJvKVK/1gbP5sELW
TleDaeA+Cw2K1XnimqQmJe5NsuyKtSP2a5YYrs7YdX4QuAfLT6qD/97kcN0Q/RU5AYSYz/SkUWYM
S4fgTqoJhNWrP5rGNPX4zBB5jA3mvSa5Urs3JMwQNYQN528GcRL/YOQPOxvWzR+AM8bGNtgLweVk
4TJ5+6TC8TvQguCgzm8SuR07WvInlzkX7iZisrwbHbDAxL8kkoG60eMmBpHF9t1l7q7dRY1sLttG
sEV+bG0vfyY4dmwqrqqLGVBmj27ht/rkpW39yW0I22WsklpZRQgXvQgxcJiJ+L7QAMwac76pYT7p
5YBTDmVilJlU3i3egxMPHEoI1FNoI5FS134buhQioHMwLhrFkY9BLs3RutfI5GzC6u1fcWDssoPu
Mh1wqSUEhzeOCsiXqbvm3ZlkET2lXmnuGB2QaAh+IPJR5lOK0hI9GRkzS9CZsRkwAwwqE3HLTUPZ
s0i9hIv3Np75HZ2Lx5O0nxitcsUNuZxLfbpSXL2t9VxS/BCLvKe8RllOm0xaN4vthu4m26cqrgdT
+sDi+/3eL2mYyrkFwYzm0x8q66DqETQPW0oc/vfEXpn56coUf8GArskNKz1aP2iKdBlaoNMEscBk
nUIlv2V5SwQyG1SdETPVf4fAJfvRo4/nDxNbZsNzq1fvhdW8k86xEmrk9mxxVwGUEYyxLHkJeR1e
6FmAVuMrRIczURvw38RSJjEloadw7jCyZC3Xr8iUPClYpZGtKQoGKhR2okDlW4P69hoaNF5qPgEv
g1edAQNqvdqK1zoqqs9EQFiv3ireO3aSCq8ojWnyD5sYMN4FA6HQ2L3EkiDscVMDyWNSIm24OAtt
HSMzYRNZ/7MpVxcoFNwdJMzFfuEuKGs3O5mPSLDjD4Lw69xCwgjlJsAGMpvsTizfGNr6EJGAJzgI
SRd3pUNSDn9QbBPc/ZeMXjS76ONenLbFwGz1eUXHb3aQHYQmKG4Zck/R/CzI0lhZqUg9MRmlP5vT
VgSHMaUrbsWI7iwN1J6rGwYIIDIme1W0rWrZ6adDCbq0BNUk/C6tML9GsYU2UscyeWzDxo96SDsF
QL/UOLG2Gu5ENooYSfafwxJgS6BkqN7Yv+Tvw4LnNlxSCmPKwEitSYBhRqd6wVK6yy5igoxtecQW
jlUwqnKe1xHrOMAt1iV3iY2PfpkMIBGkDu4zdI0vJL98c5VcB5l27YnQuxKbW72Q12XDeQICMAQv
0V2p62HcP32AZqBxg7rY8mo1jcN00n/nAN5769nyFR0MjRyI5+SfgEuzdRtWQQCS3xMBms4CvzEb
BSp/E+QELfnE2qGRKkdlH1oS9/YnSJtliwtmJbCJvYVk/eBD5C3oqAb18Fz8xbdxPwJbIFezoBfF
iKqSH7SdbPYhmPCy5MQ7P6Rntp68LPUmSb4oqBI+0vGRSn9ifBpBzQA5kv8diAfP1xqkI6rqN6O+
IbpX/aOU+T2HeEIW+3bfEYPY37b29PlBZMCcgF3oxYOQXeqlXeoLELbQJaYP0V4h1FoQlFWwwaAc
bfCbMUtZktvxUj64qrX7Zw17TgB9w2M1089y953Jh4wPryx85Vn6p+jfAkuYKTzDjoGPwNy7+NVa
Nz4NdiNfJAJIxxefwJ4fVDVjZfQqjQiyiRm4Onqa1CDoucf89elpReDVilRytwsPEZrTVrX549oC
vzH0n/TrpUaBjjSW9uo1Ew+oD6AE58g/pXlxa0eoMLM685oaVg/z5FVxQ0iYlWCl3+uQ97b2GygE
+ZBtarZgPLq0P2dlnGPjmJTYop2g36eqI25ZEq22FY1S+a24RHmUNPFWSEE9fBTJmccrPC9jwiZa
Hdz225h43vc5sUir+Vrj+rpIhgJdCiPx85K0wMkNcTSlH+bX3GvgwKBgcZ/8VY8V6O1dhkjhudH/
GG7kX+JN+0GInFRW/nhfytB4XqT3vu+CRDzosPpBDrSHsbX7pxWKtnAZFUxCgeLUFp+J9l4k97d8
Gp/rjLVVtdiMdwIjSUysNMyWX2GJhoDQseFjiYMq7a6DFpklAi9VvPT3nEd2qHYrVTO6vyIJWKUm
/ZlCLbXafbuJaDUUaL/AMh6NvWAcwwwWIyV5haCClusRuDa692Ir5r9MzCd/QYgBBbSRHIktrE5v
cPr6LUzXT+LOLmPjF8sD/oEJYgJg98rRflYaw0ZmrtgsS39czbbkobeE7kMVjwMfuESk8242ja0x
b0Dsa+Faba8VfIkNjZdm/GiUZV95etaYmxQ1WZpec2sHoD8XaKQakrZjGx/41OcjF0brjpyDLQvb
DnobBOxn5Vdo7xIibGel24oW0kug3ifbtF6/08FXRGdgUqFtmxePPN7YQXroNqum8iNlunVQX1sh
zWEcE3p9UtVjlXuVxIMoeXXlhY5arlE9I6zOqcV78a+ld4mIcW3DbVP9e2bXkcO+ow6wWeir9isi
E8l9aeuR5aVyy9mPqo4seM8a7IEn/HTvA+nQJfex1cNI0a7leNbKy/Tyw3mruc0z//napbBRAs6w
KnOb3bjck668CA9h7YpflT0XzZv0xEgmJd/IYNEytAvj1X1T2+R8C8WcO0GhhuBtEI+IBd/O6kYM
rlX0VrdirTXlpg7uOeGUYBglsYMiMJn1v5WNDvV9P0c0BzH0pCTOCLz81ZeWUmzVr/wv0UHGOvIt
W/3wPgr+T4HAlLIU4gy9qpjZKsekuI10fMDtfaq/SwB/ys9Y32nFuPxSiV6Nrr3c9Oo/afXNHZYF
I8veV7mT1BO5a7ULENMsdhWZm5IlPibtUC7nEdQjWf57hz/zpImSkuDrzYBdEpMTVheXtpCWTzt1
zGpGMuUOzNA0VhsDZSZf8FntGYDJW4FqNPYeHNOsRBYB+KncTv4lDsoreRPy2eNoShq7kx2s1fL7
MQ0+Aq7F6o4RDtqOti5CFDIYlvK/uPwb6m/GQSxFJj7zIyh3Kk09+YCnYYJHXG2rxIvJ9EHpzxSS
1O1VeWKYl0Sv46v4p5MUk6G8Gs6ts2pJ93g+4vDMAcPA6EWmLzd/JOB/u0lcwlH8qJiNw5Lppq8a
j2nzTddKjVYsflGVvfqTBq+jd4fVoaENfHJGssMI9S/M+/Tec7WE8XaevC2wOhglAC3SJSYUX4E6
uXSs8oVRwRABgDiP3YEqWFP3EfVJc1HU35XGZK9BNqzTewPXSo8hIxEZcdMTmERGMsTCK4fNe5oX
sjJgO/bx4L7a3ZNkx5IZAhZLQmC0HRSifLWp60NWumT1sfqk1JAcXLnqTujRXlUgPd8eC4NU20gF
nRprtH9yQ4PpA2oeiW4GLLQ0e3mvHYtdwR46gdpNThklKXs4ZDmubHcolLXPot2nX0gxESI1i124
Vtj7vNYZsbpPdrAIUZ5r2ZekPXCWvjKL+/pF20dyNXKGzfN1XNGbzUE/65Fdd/1NT1VGTJlt+b1R
Ppax85Qu9OJSvdYtxMSlj3C3bQ4dwskFR/xXX3/nQ9ARRBOvK2teApVHpmtvB4UyOQ1KQq4lRDuQ
bXbtgckQPC0kHYLoSHTdSKSnfAMrwRiAmo6uimULf4bW7qrstOx/pHaHrnbcIrYeoJ9ytFJeIRdw
VtY/2mCO5dksFgcLOIBILGpWtwwXfRn8OKRmToufDIj17MApZ0m1EvpLxLgvpxft1GXuJ6CZt6QC
OwmkIrMt0LmT6bYN2WCO7tSQuTnHjs5rUmZET5c9buP02ifZyOjjdozEyChissPbU34rMoWuK+Ou
ovZ3RRkCohc/r5XTEcqHHTBaUBf/0y1uAhXItU6OKnJamKNGjBTGzL55eARXjOw6ZHsH6Y37FAIF
74PL1rjGxDjxLuw6gj0AhSEGNpvE0XZ8DnBK4FNfR6zmrMjhHX8FBJm2wzdc5XyxfxtblYzOS1nC
4+dbGzpveYIvLYsbggcVxDbrlY/yO+PHVFmZ4VRR+daSnzjfr5P6W9YY8p90CCbCcZEheuEhem1S
mejZgxTwOgEy8Xr0VTD74akdw/dvfKEUrmddcQ6MqEgc9fU11D3LPYuBGfks7F7U7rLgMSiOIBXN
JAmWqtM+kJNIR4ZpgkdiHYFlLHQ+yPgRUks+t39haBeUE3wMGH8xQ5yQs4TeoLld5S23NdtP0YWl
PGZ2hM1sOZQ2HiAX2yLRaPyp7oQ9Ga82Gh4SpUhRQB+fI4H9aAOi2ITJz2rn2T/G1weSpVi5vci8
/Vvoe9JVSvy6/Xu22Qh0U9tm3KUCI7ZpP1uOnQ6hWBPcZPxuA4vaYruQbn29+SJnZ1ufOAv6jKoa
mjoW2Mkfi9scF9gTr9U/Oicmd4+2oyqP6AFDr87h6zI9ZL2CSD42J76OonJomiOFKLix0SGeavda
XRH/s/l68xE6aFsdhFkxnROqARv42tfitSFKZfliW7puU/+r7B/K/zg6rx3HkSWIfhEBevMqS3nv
+oVotTT03vPr93CBC8zu3mm1RJFVlZkRJwjTlNGUejz9+LrTdRlvAgtJyo57sM32svTSOW9yqak+
GPNZex6AguV8McyGEXc4Zo9AUutJBBn25a/1bJQt/Efy1DjueiD6Ied1+tcajpDhIcknS+HTUGs/
srqfahctpUM0B8loMoinm+zfns2CxzrIyftBTT8TsVhQKqKC9xHOqfg/afsthUv46971dvbceUQr
kNl2EJcBxFy6lUdIVVzxNN0AAc+n5prUiJ6gPFILi2ZjvGyDjrG0SFOEGS4w+V2GH5lnkYc6SF+p
TWVdbnx53a7bngdzU8HHCdes8faIlxnXrOFlrSCMuACi8R8Dkkhc+6T6p5i2bY1ZiGd5rnGL/5FU
q3MDUnmp7yBa0N9fYiSp+5l6FrawUiDDSWOOWrxCO8ZuQO6KulfPZU9dsDEx88x7d0FIB2QTbl+w
owTtdRWUTioT4Emk7bmKOdFpN7jBVbkW5dqE//sbOu6skfeow9p1rj5lmvl/acOk2sJ58jTnine8
99YmRA2lZxdJIjfxkas/rDVDc810uxKWVrUbCMkNLGOlttsWS8kqhyLmLAzG6kF85qvCxwmY1rgS
gkXEIHQWh46JciYpt4VQkNwtbO/xp0fxGZf0+zl4DoQHqc+a3pMkovTh10ftWptl8kNwviV+OQwZ
kbCEddB7nFhpQi5Uea7um61S0Wdge6abZXGwmBGtjBCM25lbsiajC9nSvED+HNsDp7vWfKTtLC9I
nWB6T3HHIDP+dDUH5ofl/OTsSZJuJyu05hDgWYXlK//LnoFzxncZKQ/NA6a613JQW+WhH9jeZ5TQ
vaDh6rnQmCaEFi2OcUJgvJFhnjfT4RDSEGVgd+yOOfGYtGuYvOBY7udSPpIgpewk1Cs5wHB1qGI8
5ZYtjoXHVMdoxB0arv290zOsu0v61j27xV5r/l8OPBaR7qCKZFgC3kZ6uq1tS9+SySRzFJwyAZCO
4UinmsGScQ+pS9I4eazxQ4SEgEoS3Xi0dH/RQaNY5EkJcbXYKBc8gUJ7IrAFQmddmFO5X41Cwqmw
NZSa1KJNUa0thPfRP2D6BPuFyDRbNCmWspSFo5cTMUtBmnOsqZdpsYgoWbmjZ+w0SGk9giDqaUhr
crCLa082Umi37NSLUtiyflXBT4i+06F3DgUM/WpEXgzfvX/LOEtgdvW2nBQGYeEdxz0Iunw3Z8PV
Zn0PK+Y6Dfp9vTHJxUm25B8BCUMxIWyDlkddqa9EdOA5LYFDqEfrosc2nFIkmFJ5IMBTKg7gxZx4
JRmA8icyAQUrQ5mk/bxrVjwUhHh1L6ja1SynQcjeygUss78MsoT2V+qkLtnpiHlcq9S1MoMFWlDO
VlUJEeVoAds4ZEKmRwQlhM+Ew5oV/6YZictTIfin2vE715g/zo2nQjJ1NPH/NVgaDBpZuKLIoX9p
/5hpUuC980cBhPdH/+H8vAnqg9cx0rhX1m746yz2tlUBhjjDba7bgbLP/UeBkU2BeYeNqhIJi2YJ
lHD/NNd6PXg3R1uXNvNi72Y5Zzej+bko20/NwzlYCDGKRSugAAHc4bIXh28C7jA305TqaSkPGQsT
Xl1Vta1P7b4APXXyMwpnIsr58lzrs/hfrs/1vcBEr1hBMSNsCvelpHCyRpC3xvSJdpqnjdeaJH9+
86tRnJA6yulEbBYtPbSTRuuNg5H/i0yywhGHxpPohdqdxzSpeqZ2yZWAOgmPrD/VB/L01Am+spg4
YvjT15am/yL0d5W5EsUlpMY02XSVNnkKDlYyq1uR69nSJRx7tY8GFg1kdXNpZScNBbr0RxZ9Wb0d
c9+I+z75xro5iZliUZipkFrANrrUThuPFdy0QRE0pV1Z6yFChBhdcuXajMESzLFSLEqHPlh19Vow
l12/IVU2d0AboEQasb4K27Q2aRtjWpJc4RJGN54f02/n33h2LW8LxQG548eonkQ5m/FG5S5QKEyW
LMN9tLasXcfCmY3q8fLtxLbR76V8Ndr/kVtzC7HHi+zHJOoQBUGcR5gtXQBQ1ltpn1ZxCjoedBaJ
7GOQK5v9eQKzUYH1bz9ulk+em0p/E18iUBkHx8yyhy0JTFyFmjQU7R3S/eylk8GMUueP5iFIk/6f
IzL23BX+kdjHvkAnHNtuOnPPvYQWmtiBSKeTL5EIMvcQxHTav1J56tAVYvKyzSsqc8F6MGqHGxQT
q70XhrdCETyDKZbp9ABOtXqUsrkSXJu34RDm9WkEjvvLoLabq4ZBXBrFgyYjlpfb/aYdM+BtZIBF
z5tpVy85pwz7DMkJhb8JbthgOA9/syI2mufHGYdN6cEa06z1BXttMwCdpvtoboYeqlVio11Oj5wi
ZPpiCqQjvkYOZTLxvN18YKCZ0hazJEI3p90xNWZQvuVq4QKCQtg2uD+5b0vM20N2ftJVja+yLQiH
wGAJz6mGQwcXWggymxtD+dt55q3i+KnAsNWwBBcwufI70YygxeWw3aOVm3sYhDzrrEb/HBrZpEcR
5d7r1UJSG7Ka3qZO14t5lMNEYcqShRJ77ef6bLhYRL1baCcEenrje85jimIOPMGGXraAD5Rd+sFE
NePwc0ClIUDngzJqEOlWUrXa/Zt5morvj8Wif6snL9zKKHed4DJsPRIQ9hE4EeUmqAePghAP08Jl
x0/ynUo/XRTXdcgfwxuTasEpn+T5BlYl3OFNhj0O73x5DpVlFh5K0AvGrYFKuIxMW7F+lY6RNg5Y
tGn+krFAWNLGnwrpukb62MhQiUHnJst+nvbZrMxpTbqoRSoO1co1wtJl0rmo0w8bUspbEOjo6CHN
nTOOVJOeYVLMAjgB8mesgv8GjLDkXI83FLQWeeun9xYbUgTYeoD/keTLvt0aLWtePAk95N/9rKyb
FWknRAZ2B19j+ReeMa4r3WcHmBACxqirPFSI3xLpJpCFV9uG80e3l3OkseA/kHPeCeJGMmEfJ/AJ
PeCtZrjxTQX4S7evA0aQ7V9H1GKM8jYc4GnpAOU0XHWKuCcQdc+NzLm5seOSiyuA342KQ5fp+4a/
ZwEEiRKdMCcDpXkgkgdB30GOQXg4fIbGmOsFuU+9clOrGDg6hUgaLYbUeJgop9SGNpJUMM+iGe8N
N6mWH4mIHxSSymBsTRYrJiI0HvK57my05mUqq06AIi/n58CrHlHxk2b+T5Buxz29o+TyRhS8ibwV
R5klGGTlEcrXpgXW2E/PN+mYzl8hIUhtlPTqqMDPRU5sLjoKhMQWxHgNRX8UqqeOIjsm1lxPlLPq
BKgH1QoZvSm9hDo8a/7fANgltl5+Osxq/l6MZiIzu0eNX5rHXGHVq7EwGfBhwvooh+ksVw+y4Z1I
B5fGs0ePUsF8dbVDEI95aEqcT4xGM8Pic3yJNZmXfbV2+23ffryIdVI0r75Z/BPQj1pB9fCjbi9i
tAOAEHbDRnQcLBv6zRYqdeNZHf3wDNfnV0rMUyq+IzkixBFTSyxsU1KLLUgpfZ9/a9417Y9WRdbt
zDEWi5HGGAVpJ+mjjsJsIE6PJlV2bYrbfIiv7iWS1QMZnh2NJn2d+tosccyVhIGLexerCt8XKQso
gjipCHLDCNxZh90Hjy2SdFkAfB+UxzCJj+OV0dX8LJKmKrJ41M0/x6NJNYRexjtgKWXF6P9IG/km
Dc1vx50rOEHM/OFF8cUJrmrI/JsilcK9T4p57rKaExslKJd4hHn1jIrJcHf+QeXKBFzGNAxEFH1c
/qg6aCXMnCL9jR15WphzTUrP+NhFFG51ZGGMAq3By+dKgSGbNbxgwC7RBFfzrRscONYagray8ZIa
TTTTMsItmMp2jnI0PGrsR6+hs6PkdYG34UCnwUjRRmqda4MeUFJ2TwJPeTO18ptWjFR5vwPVp0Fr
LQubtdwi1u4+FcmAfvep3z1iaj5OiftQA7f/KTWDXgURnwkZLbxdFqpMGGNiweNQviv2QAWqgrxX
Rdq1IsmyODCA4Yg9EyW3AAg51RHedpy7+vET0igsNyH9bhevvkh/xL30FiE/pDQBLOdzD60zdc4Z
f193sJHR4Utc5KAQTCTpnoTzpDtF2a+lN1vAUdyBE15ARPz2lPn5QubY0PwbibhUyHkPGcc8lT4+
I+b1wKBdWgJPToW9Wf//suEw63n+YU/SjHj13Alwd5P0l/8mYNhwuOVyKAS8QiD2c9l7jcG5BZ/f
yZkmgunVaugN1oL/x8uQVGIZ4QXGlF/iL5GQDvUhkLFvH/IA7qD4Nk2m2S6sNBi1+o/3I3L/NXw8
KTnzCTyYHpZyEZt/er0fv+mWMWkS0D0sfwy0sYSbuQRqKOpes0QiRrT5qeM5rkTY5QIS33rURJ70
LD72zT94uZ6LQ03sCSlBmMTEP6f0lROcLCUpNLhJ+c5DBkbjLSGo+641lxliUTeaC7NKXkQBBwPF
FvELjZ82cC8pzXkBoS+aZfPEnazyIkWImAdvCinW5DzNKr5yrm8DMUWF6aJarPDjTV+k3bTs7m4J
cGx2c5RbPvyF/Z+s/EYp8KyZS+u5ErzZSDLhaicgVoPi5vafKKThNeYcV3zcUp5rFsqAYNPxRrkz
K517orvWCFaD+K0P9aLItsU3+6Z1grL4igUkg0tiUvcMHb1xdz24wZpOKtAD3p8jJZxvSDXkM/NR
kVSF2SyRKbkEefxlmYU7qX8zFItI6ZG1gxpe8ahnachPf1VkLgr/CJKb+4dbJmnH/jGM9kX21TVM
l9Sx/BaBddYKlvxsn8CHMf1ZwVUqaM1gaHSJQaUd6a51wH1BdzZ5+JwRfxH2SynIZgOrQRf+1VSg
QKy0FuLVF2t+KtMV7iYGgu2yxN0LS1tpReq0aRS/XYPJfYZeDk8KZpxIyOH/iraTZkuz/8PbX4T3
0BUQqqbHsf1v8BVk3rdC16elZxghJTcwCJy7CMdQpFXdRUAUNB7gGxiOkDqo84iS5raRMkLlhm4L
iWacJeIlN1omWg9+a7vx/ydT9+pKCe4On7rmY4UGmQzR1OROBHcj4cCG1k0oc0jZyMhhI3FViu5a
hEeNpu/7ngHREvFSIuZoiPGeNK2diM+UAQClQMJPKaE2d3J2GwZmDhRkj/TYi9h+K/2oZeU8LaE2
8TSq2Nd+QKm0BGpG4WYj8bplQQemnTdsK+4l+9HN07hGWDWZIbXKomfN7JD01nAjEFHhuavAW5cI
EUx/wZ3sQMBQ6N1x8wJyU9uWaDrmlXUBZp5JCYCqJsSURTpbpz3CRN9wPZP4bXSA8rSHzpWiGW/w
e0J8lXdQ4lAf4nQlATGn2R6a9MN4uW4iB/lp6JjKajOg42JK4uOSAGEESEHwcfo/3Xm5vJfSg/HM
8OEYfQdQhReltaFyjMsenVCyl5AVaS2QNpkm+ApKROK766j8yblTPJ7zjI8W7wqSw4AfFg2LKubn
hvFSgM+dmUdLV9aaZ4F61KsNdcWU/O4uX+bYCPn21PJSgeESlJ3kfQ3YdxHCAZe40uRZtTulfcHw
qohYrStmZ/wpc9XE0RKUpECab2o92Nh813e6TCPIdwBckuF2afWF3pEqXg430/CWJT+hmKQXj/Sj
vvtKXBXqdsX79iQpN0evuI013cZgtgp6iAOUh0sN3WOyIwtM9Bcat6aALjyo8FdPDT9E1znX0YUW
N/GheNZK0vYagBouRpD/Sv06kdB5z8myAq6bbu68Usfg0KIVgQmb7W5zKmnKF+BKRwZZiD3mlHGr
lGAqUtoJDt9sGNBhrLAsoapJfBz9Rb0sUaIEOZZoSAKkwMPN8ZOJUv5AGE576C2Q829qgQ5Y/Q3x
JXSEANaUiTm6d74/eNPTXqnWgl8Q8IIiqPs6vJdAf+QIjkzaCOgXXX0F66s/+enTV2++8yo6W0jP
LO8mXBN5Uer44PyFaRYzA5WEwN0g5nTwNvS3eajgYxm8fO+/BtbjqvxRWIHEMaM97L4ttIgsoRnQ
uhSWiCPH74rxn0yftZ+lxtgfQl6M0PwzSM8qGS4FzuWUzrjKB/exVrYITPstQe/JriT9HV4Bmdap
r86d1G4LxEmJNGliYyqjN0uJ0RhYjQE68pzuiq8Lh8dC0gGsvfBssDzhXsxxGxOLTJVCNVGipSQk
DwnugGmba98KV0xYvbs1U+INHBCt3ByYDlJum9HKJL0JqJzGOtuq/w0JOpE7JNUenqBg4VC686Ah
XRWFV+GtoVBL9SHWUH0BXervIheyI04p4XJxTluKPFBwVVowVhYKBYZqU0b37Xuk5nKdIka5Ekeo
tB5uItkGGQCJcOQ002FyFdIXwaC0PH1IzlkuEEAXX7A9mJv4kpJYOqCA75DDBk0/K2S4LDRZpZhC
1IZIYRRLkI7TiGVBOqsYcXTSdwowNQwbteqn+bITgy7UUSiybHYvbFcNO2FLwzCGUeSLxi5El1mE
C8t1EdRzmkLzR4cmCgCMb/S3YDDHX3C/l66ykTFG+Ik1aZkmV6F6NNh3QfWXD6iFyMnFTcsUjRHo
oJEUVx3kvJi7jPerrDs0jExcDZGuxEwsx+q0V3gqwdWEFgBuHCkpchAhH9BS9CfHGchrb5ghMPQ2
G1T+lJPrGmeZEau0zrN1l2CDQmCS9TTVYAtUTBHt+GLyp8H1yfRHC5qQxojSM5/kDvdj+lY8ozF0
brY8HX1Ap5Z/ggWWpZDwpUA5pVOBAp5vy68ehbWN0yc8cb3QUTwGm4GvgE7IPIyNmVHcTG7r1uhX
hSguXDG1ccRp0V3o17CWdCIbRw9iEt1LvC2B4Kx9kqI03lTjrXzCILubT8xJxnfNshYvjP4aMDrH
F6OGO5NOZKXA0eKiKHxMAe7EyI7WLRgscJxHxagzskn8ERqdZzbnPMvfabTFx2/VZ+yoED7Gawud
bitUSgg+8cQN2swqyrngMWHPzrjB/JqPoBGLYU66fIuIHU/i8A3mQwQJkkMjac13qlNU08FErR5O
TgVARnqIi7NjcJPJz1DcdrfAaCdOeDC53tgkkfyPdNMOGLS4CuYCFBqFLWXw/vnhiw0IZvxHyM5F
8K2HdsPtz1Xrgf6ZBI3/yPjoGUaW9I/RzFjRXSKBD6VD76L9Tk4G9Duuh3YRaGq1x4DhQSW2szK+
QjjiWvBqLj8qqzd8pAKs0QJAoyhcHRbYZtcLV6VGJhQdLWBIZO+2+9xccx2Q5Tfy0zOPQMv5Jnxv
6w+M7gUOcDS6g/gv5cZQurno4k4ufrFAyOGr9dAf4xI2GaOhnk1iZKfwBPThXyreu4Q+X7GOlGfU
/MjWjwtjxjz22dPtBswhR53Xx0ycgisAEeR5D8O/5CgIox7VSkzDlrkSoTWgQGrMx5p2batTMNxi
8RJ419hCAe3eg/Th6naJWbH6mNnTGO3CBFqFzGAlgc6B+CXnQ4eXXX1q8ashvXWEt6q+RTpO9D+q
YtkaXyczqaJumv+UWk68j9z8mNrdzA8tje2i/FTlR2yesvHx4UkOt6w9q/Dtmy09ZyRrsmzMROhc
SYr0o7+55jmvThnDcHkGEBvRSobnpTxRAk5ygYzFA069fExCvHb9raQqHO5lcM6EjHP6b1zuEGUq
1R8axNyBAnY0WnowV8m9ysZZbttJZOJD7t4paRiyxpRYfevl8obC20B7lJOlZuFPyHG11ERCwO5l
fcnOrbeU0n9x6h1c7W4Z5uSY0XivasRHLq6xOafLuSxjypikcH9bWnXZQfB2cohGIr9a2XEUXHWj
g6zgMyfektEnciY5vOUIIeE2tTcO6w5yNkviq9gGo48eixadmkpb6C2Z3i+fLnUVrCqkj70MZKTg
pMUOyjbeXzLyFXvnlle2x6yw2JV5ulYdkEi6SHQEi4NpI1RlkIHYSqI3vMey+IjAqlTnSl6rypd/
b1xSblAD1hwpmn8V7ImiJTezWmsEMbUV5tD0E2NwGdZl+2iDn4AOu1S+s+xT6OHC8cRlnWkkpp15
rZxUzuHRGJvWxbb4MOi0izj40SIhuEKKjmnQORTAE+kvSvQGQ26FkO5ghhYqwBaglGeVWV0qzXX8
JFl2j6TXMA5YkPXGEgtRcEE5HAc/7gr0X5tP6RW7wqIot9QaXsy0vYDZCTbeWWfSFUExTa5JVZ1T
1+He/ieTRzNwkU6F9kwNWxFRrbAUSScsY5B7o3+iBrhI28jyPeWxLGLE9fOOJq28RsaHmTNgnUBq
GhNWGMhLaojesP2GBu0GqXUP+9A0f2s4lApdU7HAvmMCHb8pFqYXZru58g+VKOe6KW6KnB9gcsiX
hGTTLFaGRsPJHTMyHhSJUfEnDT+es49ahV2QKis74s93fUbjKnsVGY76ZPvqfJntFMId+JGA9xeX
T5P5oumKWBU5MnSL0njXRUvm7C3wwsNAMq4XrgNoMoKPwDRlvri10k1q2TWPFu+acpSH9lI4c9l0
N1a/8ulEGdd0Ciwk6egwEykmI0BWiH7/lShbREIHGaJnHclaU5JhaXdu1AiVqfFnwmBtEH0emjNC
SDwSqOurZEa8D9oelh8H1JUzWTseKUAkXHBL3K2aPs5cf8rP4R/qOvEZgE7p5xhdoWvigSQkBYqO
iCdi0qOIw2EuziT0bxxdk4shzJty4cEav0/jP5xGhTaD5xg6r3BRvzm+GQzDmgUNCWr5PJ/jYq+6
KcjBRTZ1Z1PaObq2FMJ7XT00/djSaGh3fXTlCM8plyqzp+YfsptKsSHRHRtmFo07FTRHjrMv604h
pDUI0iPDTw5rRh3UtfRN7DK1q4DUUU6zzVwTbMMi0EDoCFbBqzRVkCZzfqMmypfIV5At0aDpw5NA
SztdCfR0Iu8zC9AjszuFDjrnW9K8DIDmyJ+8F1QMjWK8VPGmp3b57vAJidqOd2dgQ4LtvB6bVxRe
RNP3NGVouri0VX36fzI3WogdpRY2JX3/LrtJ3qflkEpwjxocRPoKdpQjeQzQz12dZFVQP3HKpJ4y
225L/vAkYHcGVK5xouzXAAoVSG2ceav2FCDRTsGVBBskH0H7kmkbtQ+z/fZMg3Agg2fEaE6hbeC/
GqF+qI5/63TF1cb4DSgNOsdOoRbTS2k2lL/Y8nJmZp5CZRStNH9nQe0Z2N6B9BdLvsraJa1mQaNy
KhGHkooTSX11aI2KU++9tZzNJNzutWKRXwFLGhyZC7EeQRP8ihQ+knuNDTi0yQJTioQxSFnIHNJS
ZyFZFM/4TwZ/7SRPLPBYLdsRy2AyaOZ69FfL/9KgZfYAqwYAmrOFPY52O5BsYhrHIEn57SGLo+6x
mU5rzp9XzYaPimCy7pJFipoC2yanJOYBzBFqE0OFsOIsV5dYFS+IFrtkWhoL5QKZHPEAKxpmuYVL
ZuoyuPZrdRmU803l/7TyykXqWC+46Rymf9TiJP3hrCQims6CFiytK+WC5fcLkPd00dvV2ElEgxmE
84KGlIp/Qz8PwdGkg5dgtRUdkLHczlknLkr0Nw9nOKfNcTzFR/TrvFMyliGR1ZMFuc/drcCtqw/Y
U0PwIv5Mj+kxddfGnIvIHpuI1L9gYYSoIQ6M6iDB9msyfzgmj6Mdjr1dN1VHEgXHXsIbgOuMutG1
0K2yaB9zTDYJuR+PxqVWE2U/M7MEoc1OBYILA1wsOONrI2+xLjClTyVN5w2AsqCiEliZMyrKYSOX
JwfhCFMigK6OvgowW+SkMXY3maUYfEpksQ6j9ScEBbQ4BeE/C1UkrSIahiiBajowb6zoSM8rYS4W
pwZ1HhuD8YRdyZrOjNFHJpKTLYttfxk6h0h5tT0RfpiV2UjJDEewwXX2iMl1jkrCca6YTCxjUd6w
tT58WG8CKJbZEO7U8uV0rIqAes2FDrWScTA+gRT3zBb4XMkNAVt4GnIUSTEg4t9Emh9tnGq69e6I
Bc6VzyzkVNPSC2y1WnOK8H5z9S+ud7l5LxEWPeABOguRyvzJw5zYNI8baOONYjvhnuow0H0KJVRL
++Ktea9yt+LqIDCE2pzQcZ2ARAyzqdUeTbrw+2wzyLaOkqxb8gFxAdWNLX8grLBMwElGETfHMMn4
SJutaHu7FCmsL1MYw/DlX3lxEdYiHugNl5lWFMFIF1G/wj5JmMpydNB+SeNYMmlmTUD/t+zqFfWp
dCv2RbLkCMQRGHckjf3taH8RibQP7Mh/QFHu4VeYGObw5ZHc5l5qhkH+SlohKKbOvtHnltR1i0Ew
PYAtZUlaI6D3mrNEv1ScwTEyrSWMAZV+q7xorZOjkchD80ewGemrcEyI2KuNw+DCR+k3zpikO2Mb
ct1jp483E8ptBVL5KLpBpVRPtntX//PMaf2n07E/mM0YQhOM6mKwIij2tWHFkZL0Hsor1HRH/ua6
hA7IY4SvEQuQzfIL3lY/M8ZjFWEdB0eqeR/2DO+HjY6oEXi02ZoOc9CvgR/TGu3cFbpINngeZFrI
l1RfwcODp9tVI4pZvMJw15G9rNEOcictdOPEaQdDtBYh8d/g6jbpBfSYCK8MdJaecEZFhEYUlVcZ
7RLloUp0Y2aleogwp0enjp6g3qEnYBOgiV7PSDBIM9s6om8LCOu0aTVSaYd0b6rqxwVpItz7bNVe
221G4tWlx77FXMfZeJjXZrIEIXNOU3ZQYctOzDeTolkcAJwl4wsGGl3dowyYBsQLvW0GCFSu2aLU
DuixtWWXnRucBBDUwTIe+XA9WsYlvfT4QPnIQbRnDL6uCKWbFXc6XMXUv8t0k3bkFQgr7JVs3izS
VEfE8wWjJDs5Sb+JfJKm6TFZS0zL4ymDORyCU+mQPJOWa0cuE+8FEMAediAzoF+onegrwNDn2k1B
sLBBsYxgSB+g0E7A3DJ/ofehy2dsEBIyO/Ty1F0FOm3G5WsoqnR9AoPnfcMRCkALpxhoi3wx1tFY
oY6TPg3+eDwE+cIn2NJf9pAWgoMh2EhtnHzZfOldFRkjpR+PcCy0LQNl8gUd1Z72y3g8sstqP+z0
ZumyIVczRd6bIl4jQpTncXRqN4Fnf1qLriJ3KnV7vY+ztaktS0xSYQdobxIecnojZXvMWccrljT6
wCF5PNBW0YkqQkcm64Hkjqg9RMAQBTCPyGlY2hNz7labmlnBodn5zqn99NDWfzMmfott8w+dDIsr
tvLILn5Owoo3ZAknAVxHQ27zmMnHzKaGuz3TpurGchjzoRPn9A11uSWCgVAvFHFwxaf1u9kNOHpJ
2tFW0gceOCon2ITtTEcPv4RaDgMcgcUCpVGyVGg2EBe5NhkVWAgGsdLQe5zpcwU3E9WlzXjGmXMU
HU+tm1NtC69hR1RCSQSsB0FrIMB97PGP5KdqWMOZ4IgXbdJtiQkL7Gk4g617ZUi+QN7EGGfavcJf
je09W42CQs5+O3jbZNboP8WqRAO5FM/lplMxcXTx/Bf3mRIyeys3G8yeC+OTEIaEiRY9hgUpbamS
GT2QE2AcYZIPjW1pD9zkY9wUOoodqjvkUOkcsoG2ajDON3MWlSLnGIhChmcL+oD8xwR40vNAT71f
8xmRtDGmE5DowkwHLApnA8j2pM0imZnd9AAtfb6RIZLVhDbROTF7LhnzZWXpzmC7FycuMX+HvbaD
mB6uYeKPPhrs6Mf2PSJGobLyIiGAf/ujjb1E6ATUXTfMLR13TDIn/W7Oe+r+NfHMnQKEcYGNqxBI
aB+Fm7G3MJB/TqLvrF8wEQar0NwkpjrwjNFecx6lDWxJMPB5wIccRNzEBm+IJiAMuCfXlXcZ2+Gg
jCANJS19OI8+OLlY6rPC6misStrwWJhwhkQnMgphjtMFEukgWP8g4FmhrSGYHUGm3Ov1vgWEUfZv
o97dhug9Xlg/eNGoDZfWK7ohXWXHC459fiEHWDuS+SBiqmFZzm8WqZyGD35+gXNnhLvIwVbSRzOi
9fUX3aGGwrBAxFJLv7IKO/JFEi1bhTilwhAdetRTUV9X5Ht6P7hfcvkMQZ4Nz8MdvFW3mmiH4zHH
2ktM/aYqfnfG25MW+py4QP24by2QoMaKg68GJOlsYriBlbNA0knPynplO6rGN6KJXsGc4x0RLEK7
ceZRtUKbg2IKDqnur7RirUiXzvtrszkJBKXIyWjh/aCYkeNddeLoY26KADv9g7lr7RAVgAEWQon2
r8q+fb8AmJf6KNvtypnlRGxvrOHmk0swRqnd+rdPRFTMs4DftDgVPD+7ZpbaQoOIluSGYJ4b6AMg
EB3lJ0Rdhh+spThWufGNI3kFzA9Fcs3ZV7ItZQAqE0GfsXIifWGYhzDwX/ck0oF9bA/X5ILVdVKs
EPhI9B6oRuxUJJp0o8mfMMVzxYIRxee+p786I4KZMhFVehqe3PoYgxHkHNoLG74cBiAJ26GTrdnf
SLOqlAuLaRg/q36puGvCpxjFDWb9ZBpdE4RJe74E5k65A0xLAstWFmyz9FiZIPUdEK8lrqlRYdBx
JBeAF5FkNI4CK/YH5nxJ+JcaPy72LT8+UVHmzJhYkNTg5XFBSQ9mGcc7RS4KeRXuwr+oD2lYc2+u
QpZUFkxqMvEpiU/fZ+gOz8bAnkhUTjGAkdAekWdzjKfGRL8u+QzGUUQ4DV5aMLYPVzmMxSbfUcmj
oK7cyzgfLhDKks1UUGpykbLgLgWbwP06vAINuBoTBsdOEaufVvw0CHlAs43FCDooDF8es76IDBfS
HCLiWYtLxHjQI+Cn+xAXJMwKRqGq7QuQ8XH8UKOhaGhhRqqrilgM0g6ElaTyQ6xexBO76q+EXy42
fmLmAy14Bip/tXh0hFbJlEi+pONRmAjiATwzlRyCd4bdYb1Px/wbjNPBvpZvrFvkUxAQtsrRsteb
ccyfNt9euuX8U0xoakWNDOkSpfqsCf4KdsWOvVBYMXOWnM4WrauS0ZWmDtT2UvXDk8tpKSSfqfO/
PdzXsTdfox+x5jK6tL+0WpoX2Dj6ubxoLwjRa9P2r8wlEVsSrYtbbS5RiQKQZ4AwTf5Qzyu0lrRF
8cedpsz5Zmm+NEAYOCgxuljKUMNqgCEg83VUH9whHH48CqBfgoA8jNUcq+G8/nKfq1sax3y/MKPw
KLQnwbYuKbHW6Dqm/e/wxPnhYd1kiECaVLUwDpyL7t3xgj+e23fVPUPvIK7hgWPiYzNU9w5BR9nC
mSM11B0iBhANrEpbc86jAohFjc57cEyYvqu0EOgzlZy25jUP9Aus2Cr/sHs2+7gaHyLFuw90VJo5
4/lGR8SHjnk9Fq4bKzl35hYDKpNxnstxXxIg9FmvxqU04oQ6NfuZNIbEYxEO/pfzcOPWRBkzFGQx
OSNK/eH3cxY2jbV17JfOCeJ7O2/P1kGrXoLtmfZwkY4I8wh8wKkVrG/WvcEtvg7wTWxYlNSs4Irs
vQ0pDc7cWu7TF7e8ZiyZzzMzzMb9EpLqSr+q6iyb6/AB2lU06t4Kf4n6Hs7I8h7cFCSDIgGI+X8k
nVmTotoWhH8RETIJvCoIirOWlvVClK3FpAwy8+vvt8+N07fviT7VVQibvdfKzJWZLpiq3rFrI2Y3
r8a52iUSKZ0Gkpj/JuvwxKJ+4PCaOmRtEJG9Da+aRhq5h/Kr/aEPxnlOymd2mHvIqKrqBDszxw7w
Cxus7kQuYOsY1a6898VPSeC26oEWGMS39G6r+FNsRbVfiwaSRcvcqsvsSH6lKN8GOM+zh84nfzi7
wyZY7CxnPiM8ip0tDT/CzMipLvpMPYldS4QwgOuVV4uiCshNyIeIh+nGf7CC6JCqHZkkEDOyI7Mg
gsKJdLsfv8sCO/dZUyJ6t9nbcPOeM3+0b5Y0OohsnRze08bdKMvRFM5pI5n2pYcHaOfvhKRTuvPC
e13NfbrNjzJw0ZHxZ099Tr8plo/KNvrC69qJvl5rnCa/GMAy9iBZOES2uB3g9iy7o7svRFCcjYfu
v5FxXybWrnG8wp2+M9zXhTmFDYDP+1rQmGKn2/7WRzpnjgpXt9ZZeoXasFaJT+WUGU5rx0eY0aSY
xR6XZJwbEKw9utxsOdrvFbMLxUrL5oCle2bvmEZ/fV+ADz/fCnZQs5RFEO6U9zJiz0PWEVJu5x2T
mrMBd0v2OVAtzM+9CvPKXY78OqdO8Aldwqh+oP5zqzM2wnC6xsoTZZfaz0l+CE7qONNuEv3Q3PjC
9AnRdWL3G+Gvi/cPji3QEUrvA44GzuSH936svE65ZcvgqYJXtEspdsHocFiaB7yDc0JKI6LnEFjo
e/Uc1pQjqZj5nvzk+Ig2C+zXNsNTxwXRAe8jP3r06Kvt0K82T/B/ZLw15u9nBeviHYBjM/cZMKNM
zrUNwt4ecO72+maSCHtE7L8YxNjoMPE3Zn+pMhqPDpAYMURnQlEav85kHdE00gLGJL/2ycVCepEv
OrCnt+kmPgIaY6H8vHBjm32oENZ9uZmC07MTpwniHnuS72WszKY+NI9GxT/rSCZlhC5cte0+FDbv
UBHrbvuisiEUDSCEjf8xITKMHv2kyd6Q2Y26ko1/3aW6TFcwnDJ2LwnvTdjGULJ2ZN4/0qLMi0Wh
VFC4P23C0B12JBrdgP4K5/IHdxz5meFsC8HMzBEegj8hwsaVqe7iei/XG2mCP7j8O504JT+/QtkG
9j8p3dQ6M+yBrMKyURaVSHTyhXK0WLK0gSlwvgxQ3XZn9PFS9NA62gUdrV7QLWp0MkHH29zAgEVo
VKLEIcoF5drg5+TrAeYxzv0jsWkXSFjyxkQTozY73UKwvk1nRCDTOSiILekipuN9CBGIdGcjKOex
5NPUpmirA4ZUS7C2eVNvG7rjDNFXTfIamzJi2vwayL+oV8OYuPIbqTzg6Fn4TIWoEGzb2HNifk4a
qmJdbQmnFgJsvMnBtMUukiOl1UhbZY83tO2L/gx9KU1leS8Q/ckid7CLCpD35/T1XQOeljgQVn4d
/sXgIFiuS0JBiXlST7P2wfOGNJyXgbufvvvv7UEaB7ZEjfZCxVPgjpFp6bYZsIKdYHY24D9JuR1v
tPHZs9dLjFsH36CKujG47+YbC5+iw6s5OFUNbXZ/qmhrPu2vyvDjmxEJWksFGA8g+LMAQYLHKqyr
VF9iRnvvFmKcfoaIpYxW0rX2wGOu0nZEYROumk1/hebV4cFPyaL1u2flGgw33vG38Itr+TV9Vk9p
W/vJtQicj2fu88N7xdaO5dYz9d9e6yv7yUn/MX6sA/Eumykk7zxYg7u+fM3GUuQ0nU/3/ar2p6Qa
aAz2HVr/5asHMFFrg4Hmv26p3cMTN4KbT46EjUjj9VUfot8Qf08hAyo2fbvhj/oZ2CdDDRTwurRE
KhQ7ukDKOx8gQplc5ewUzJmjtXYho+zEvBMLSrDxbopVA3UwA82L2ra1Pzb3B9IZ2ntMf2m/sFtx
sJUqRKoueTiL8LUQ1hXROJcvE09/8HTU9tTcEdrgw6cspHyrMXXyVfrhvSbg1z4Q+lUIR0k8pivn
Nfsl6BSj6C9FQRjiTIg+nSwgEXDOQWuOrAEI4w3roOPgiMqscHu0LR3T+h0DvcqirW0wmmau4tWE
tdUD2Yw+r3dsh+UA5grTv04kMdEc3pu3PzmYR25IsflTfIwtyBRuIhdU5+X6qIq+qfyrCPhkzis0
fmHMDqvenKDIDSq6QQjvAJVwvaRPRY+WnhtabYgQN5FOGfUVd/DKQYmtH/4AcbYHAmJMshvQjv/7
JJgzklItbvXrwCapO9kUlHMFaG+9fF764h9D1QZ5exED7ag+xoS4e+ZiQ9zN8HmGIl3w82KupPfS
O/pfsBxEoyguo/nO19yhIJOBlxYlQoTGfSNmcFYTW6SUjA7IdpkvYdgGHRpgzjinUTCBPkzmlBCg
/PWBBQPSJd/e4CD6XF6GsUgH5n32GO7HyUD5oV2G0WFGRqWWfzkfya30FYX+RxYD0bWx5lLf7X4Q
/mvYLtNvROjw42iXAJLCX7QbKxe6VdVgTqby6TQaBFExSGLLabPsXW4cLkCMVGAcRHYUai4CP82Z
cVMsX2dQMXUUZJnDMlrl7Ci+tCAPCY1j6gUuiM0HwkZG+CvmEDmlNCaO6vaQgmv0XIp2FFPPVKq3
sN0HCGlRm4F/mXiEK791erFIk5v+1M8ArWnjmMc4ZBoVVctvBllGeQCWzCxwrgNlLjrNJUItpHfA
sqRxEKoy/wQGPMZbM1tq2jJii2zIDNQZ3XHIvEXlRZUORPTWfqLkH7nA5MG0nF7f4LhQZRPdpdAQ
wUBUuJicwr6liTdi4IGxwEiC23jk9laUX1L4jPE6LPoz0CGBmR/6PtoemeYIhfH4z9L3JcY92jKN
by9MCF+oW012adOQnSy5oE2jLsyrEyf52J1hPJPyC4k/BKNGDUPvWWA1F1w0lR6l5imdxKbMyRWl
exYP0DifY9pd1Jah2vZP4rvHVwnaVOXfppyMHTwqp5xrqVgUc9AuOiTIEVK9asSlmEyvjUVtPrak
TREd9NBJEzIAQvdi+iFHxktHAylIfd1ZN6Et9TwDRGsLP07gNmlmCgcQinEJ9LxwLq/pftrhV/18
5ccEoBDl8BSZdq0T79rPyYVM5qzxK4i5YaONhkQUNuUE6UyrEe4Yex4EqkrTOhOaqXCpxaI+Js2S
/nK4wuvlijVHpKzAwwG90IM3XCLC/ew9XUv6ROT6od7NNgSSE+IlZLRvpMQdfSd4bCthc9PPwfsM
lgMu6eiiECKjVR9NhBT8r6C3buj0mCbKxEXFhp1MwaIzdGMQ0CgMbbjlCAP38dUdYoY8CXAYi9+R
skFFBy7x/y8OcA0hX0DILUmVBTvGm6vOkd9z17WpwRNlhJM49QzcFhNpzL9N3j/hzIlTFeZ9lcfb
kBTzssWbeE6sZu5BEggWpDuEKGzfF0SVIzGZqN4lWE7uVToS5oZkxELMR85hVB5DCzWgq1wx5Sfe
gZr00990jPb7jeCntbsgtv+j+FWYO5oF4CKVo30yxfLX0e6tuBMw5+k5xmlfk4flGD0DY/V5Ui9k
6X4KKnUz4kdWhvaHsgH3eglVLnggTi1Cfxi8D/l4KWDJVIjlsazArvBzVrHb5bI1XpmSUqng9CxW
rCtGCix0w02ngFpdTQkaDB6uP7Svffpt1GRdP1KIos4DYTa6gwwyRO5iw/OOhlAY6UPDTDcvfdu8
gatjO8ZuB8WgYcVLzQRoalYWObPlGR6N4J0l8L21IZU6w1AavLtSvNcXpBzlcnNlAqXSltr0h4YM
a5Zh6ph4VEB6vV2iUulr8U0ad/EZ3yYD2+58/74wjYhFxMB829ZIaA6PWKZpokJgznitf71+eK3K
aCF5mrpS6DW3wKYmk14W9hdIg32j+Gomx74/ADjh333/CGUtax/fYPNzTSm7UkQGaLNlIgE+X7DX
ROo8EeiF8tHkv6JYsNJHB2vRx4krmWsUQ9eBdztGcNuTOUJ8Wqtvo8gT8YK0ChNeIHaVCkfMAoxu
mIEv0TjImEy+mCqIqHFfLg5fV5OHJYMW83Oj4hih21Xw4VSQ+DJnHxOiIfXnwVrg1GruY/TG+XCx
sEv7iDF8td2FJGMj+DEzYsmR2YVXfPrpd2C0GImEdOyJgSZUbvHuFyO5Jdb02gwXQaQIyCrC1uDj
CJm0Ibj+IE68jOoUhi8iwLLu2ZYwIEvZqeuU8h3NqtZGTJDEKLCx7YRhsbBMQuyEa7/P+W1OD6Fw
4WZKcxqdB4oPBkHLqnc4LKrhn1T8hPCoKt5FbIjfJT04inYClKGk4gWUndhc3yDVMH8rk1VLUuC4
TtECfxzyGPH1rd6o4d0O1KOrr/3rYcmeJG2HVHLCaJ1W10qwo91vErmSdoSo4Ao7wkLwBkI+CUnT
JtiM7JissCiGwEkgqoslU7fVtn+hxNq9JRGmS349Go8ttoQDaV8HA62PMFnwkLVLf4CbnLYoXxIY
8/gYNEc0/mrsmIewxrl28RrY9Rbx7wWfgSbBxB9omPkraDZt02frhLzVbJmk23S6odTAkYpCPvcs
4n0iR1gmkG/YeircpuHoCc08vDUjfW/Jz1SoW8Q8LCwIPHT9curQf/CROo2d6ggYxuwlCbTQq3ga
cRE5OyFVSrWyMC7Cy6/EMXyhvDb1+J3w1SmwI5ZKvGGfW6YsKwBZTv6OwFlM/o5iBDxZqsrFxEpH
3YBTx5wH5alqL3X8jznYSXHifXy1zK/QaXn40ghaglm9nlAYt87QyfuGmIOES2+JjlSlA88agE1q
DtPBnm41YUiFy8+5Y1GvawhNzQWRs5bSUr9J6/d4pHakCGBMvso4vA0nSe/jnr8+qoguU7v0Sopx
/YdV9HLxFJt4gECVr2unaHTxv87lf4CjDQcg1VCwJbsHAyJGfUi9wvh/Lp8APyhVwGDv/PSWgXyZ
uTebecO4WEbyN3tnmJ7ZkEmWpQQzyXHAjfzM8caBWOfrsUUiPLeWoJRfvHSjQ9gRqpd29hkdwhsG
RmS0bo0JIfb4nyOWUIQzSKwixpBy29xynGnvZXmlmGl01CcyHhQFBma1SRrTU/D1YFgSKxf9VXVC
4Q+joHjRy1csjxqRtyFEM+sEwffAHsDrsoHpS7z0j4XOIwR2bC+QY9Yjsi5qsoWc+JwQ4XVYFeMu
A4qfr0L4Ti/OPbWbN0S0fqUMvOL3OQv0DdFpoJWcxRDS4YmRrhLKOZaPCK8mTKPoNlAbfHsNpcbX
0eVn+pX+hC5KqkmJqH7YU0YmRWh1QfaLDdUAJzT9Db2+3NoaJk0NEnymj5hY0jVEMMyn1og2rAe4
TIUbI6d+f1buSuWbMMmIHmGcl3Qc/GDOouOHEDZb+7EhiT6Np8fo8EIbJS3jytkSfgvvjgb0B3MN
pvDza83Qd1isus8pBNLQjqvevKj73DzzKtf6PjAOVrOxMrz1bmqzaTA8u2t4tF0hwCxSGAX8/Uch
S/WM8pqKZ7TLa8MsRjWPJt8vV67pyIgV9KprdFAUGBkJmTS+T7gewUtEnx/jMa33U1gv1BMeTvJ+
QRWZMVQR0HxPt/oDqzuRCZ2cAxgmnvz0EuhY5byiBXY58RWPiMcjgluO2weLBjokcTH9dQsZ0oZU
skKdeBrIz2tYcUQDVXFSIG4Xe+XHwbWaNIOXvIkfAEC/SsypHLFCYLi6DZ5AxP/GmCnWXvBakBHb
4N1JnbCtGobUl0HtT+74zIe7sRRR1lQV6wzCX4xzKaJZuKBUA31JkLi5akzfbUd4SkdzCWdisi9w
HNrj/FDh1vx21C8oaOrvzpeSLXrkC2gzXDkaWXwLKOlMv0Sf8kL7YQ9YEh8l2kTXWNIKYs0BECpu
MtUw/k/THA+fC4YZPFm2d7n1dTxsGX/AS4LjxikE/Iczwap9KCneEz3VJ4xatn2hfC83RvhrhtFc
D38hISctop2LaG5j9gkCbAlqVeO9lPbzUd1qwdpEUtxdGuoRqVuZ0UJtli9AhR7PdJKL0n3HdLIO
JSxpGKqAkMPPNi12MaiXkN8BiRk5Q2EiBOHj4tQ/kNr1RMoqp5g5OE1sUwp1cEge/koT1UPLMfII
18jzB6So7RMAjDTt5fvjupQiPlUTDm5vtxpsijQa8vKuh+wvhJmcunn/77uzTqG8AoTkhCIg8E+v
nGxZVyXd+SJaK9MDTNOgkKWhkReDGx7CLzdnc7gJ7wCz/jMaxyh1O8CkwmoPbA9SQgr4tqNpGLD0
53HNLpRx8env4/7h72j+YDuqO3grsUl9niYONMv+QgbCb7/Fx0lFLD/L1hNyz+w3GFAJAiFUtWp2
x9a+7g6cJ5S9Ro/JHw+Z1kcCgMOXT/v4mJV17SViL3x/rsP7wIRkSlUqoVpN8iO06aRDTA/6ZxlY
8rvFU4Ox3CGPKqg7RvYomgo2jbcbrU/NktnGwbbGpaKuDYSnGHigKsLMDtC2ucYiz+CNmEfkJlGP
jTMmx5o7omD5oelECAMMzHX/Pa7KFSuLuKf0Dw6Zfo3erqf+Qf0EhfVnjo70HR6rvwQ3HjqkdqE+
epJ6ZPYCbCxBuTbNlU4tqW3tMH4PqQcsPJWJd3OF3SKKIPlaSIuGTEwMi+sV0M6IWwAq17yGDJV5
JSIxHTRr2CkO097Bbs6wNlZHaw9ZEDTZQkfr+8LmCB0uFjRYZ59i5Tcx1mP8L2kxwCFcGOeVGF0T
+/P7J5TPNaQmC8YKjxMLZeYGQ0Aa1VE5mdm2wOo5criYmFomt06ZcnkpmBfipog9J5Iji5ESTMjM
k5xh+NnZcIdqvDbkZ65/mwO2Lat8cqZisiCa+vdvzM3quccFr24d8b5PmctiYMWd/hevjva5qfbV
uMGrBysU/bP7YBkdXYJfhbDH9jAYtwrBvBr/Q54j3abldSQAsT+gWGKADuOBBjVhIT2sh4zu78Xc
M6iydVQmLj5Vb0zhsa8i+HBbtr+WhBXlCWLAdJHBx78BdxK2svkajUvNUd40C73ZAHNDjSFjkb4T
/M9QDs+YJ60tDCpBlkmH8T64dOfn0dwkUj3389yWHqhDiB6kajLO9KPovLJbD89zNCoPs+t5ABwB
Wslg5JkCWNhMpAlqF/yuK7wu7QCkCun6nGlhHSsb8/hmFK+BrXcndHgTxzB+YqalCfk8y8qswCci
4rDIFdIFt0FHTOFaXmh/FV6MiF/045giAv1grkwuTBBwADa/Sei2wJQ30jRNNyeXiKoQH09mgkaF
siZ23p8pPxu8I0aeCokGIRr0+NJRSIC4c72fBbTD619tHT6nO0tiWTkYYj6MZXKYgKjy+YJujdWf
We+lbDGJdtMpy3hZgUtp0jfGYPh0GtbXCC1iMm+J2zdilEa5vS/olScBRiYr1G6mOtimjEt6P9N3
gdERKw/CDVuwEqqAEPuF7sdQj4E6mWesvm7CyFJ9jsKc6J0f8QyVgjnZgE9YMcP4/iXDml7IfkGv
DjbjLymCiwHc0q26AMF9gMof2YK2KzsSqEKqEdwEwgU2cEaF6NDp7nBEKpbYDSFNNVLnD8Gt+FnY
puVnJFXlClZHDGr1P8oL8zNKXGszweZWQRuLSfc7xBLoq+mwbJMW9bAHru4XsU4hjgAMJl3yaZNl
CtSSkpOPE2F61gbTOdxMiZCgVk5WYt7zGud+cDF0DhUVATxQl5K6zgiiZZcAxGO26Ca/Cqs8Ysgm
BIFqMfkQvjaTQyuvpV7xNAJyP/JTO9Cuv5z2XN6bZmstKRJHopADZamGX8aElL19iVHMawCXBT4J
OyxhGy+S/tH4TvLpQqMKRd/BiJGQS3X9UUtDT843aH6mToNiPXKV5sIECqZrEIy0ZD0+kel39/Gz
9zHI7LY5f+qbaCJwDkBHVE2+ND5InH6bk68gLmky2XGJtB62sRTaDZ4/IW9N0p4jRUCs53G6rijy
FA8T3PEWwwTmzFks6Ulk5RQ1tyhcsc+ZhcvgpkzOEH5Z7yM46ZB+vwOfHgATzyjZchRG7ZJDEJEq
p3AILUaYd4+6ZoEFzqe2K4KFZcEeKerSyNZhvzb4ACmJKBdJWh5eLV7eHvxSQFcJDY2KKESQ7hX0
LWDPNWosTqHlKe3XZeDTbUStw7GHnVFCjYgtF1o6fV5xCJsX+KsQxVIBgLk1P3hsrBp1SQOEIa2p
ufx8/GkCuE8El5yqbFFYlgMCQiLSxWuuSm47A6qZF8HRm5xMWDPMemw40TvoQngi1F7TFZebcWU3
jvek8xC4CqFK6QSZB8RLdzChQ5uuc81F8kTxn7DvsT9kXoU4DouR4A9eBM+cmCtVl9wmIHEg3khZ
oHZlIItNCAiR/pJKXN8Pd0ZQ1lPKIopXftGnNRtZ3XY8gmiRg5KyBCtEwy7yQAUfUSZT1V0ghkZ8
3lCKqbH84Y4C5nC3Bwi+yqfbtEgF6oXvZ8IJEHpIgXC6gKzBUBr7T/3WXDVyogcb/pLeEig3pVS9
6oEnxMINMrAlAzJlRjjSssGsC40PUSU4tmpuqm9yfWO0ZxikSbzThmOq7bjvXEN+n+Qr2tJXusWP
DPEJPwDQF/hY++DCRa15+nAtKE4JrEXagerWmDGzJnkYYX5AGnOv71ekog94JTe2MHHW3VBblmwg
wtkwNBdY1PFW47DYy77auxyu6AsJK6JuAvGBscChlZNGa+G87ZyDwAIQXKZ0PiwLiEZ2eHS4NMY4
qPRr7iTIyyTwefaIQ8rpT2rdaNfbZNvCuD/4cLwHnHUsG64SLQpfhfa9CFcMXjCQNNlCu+8k5B/k
hXwfWIGwrPQptWbT59GaKUf53xQSlaF69gzJ1bO1gWgmaC+g9rxvRuC1rfdKgDFOag41xmPldZNv
PaYWw5HfDRQdd+sBigKdTMtGg8Nd4bkhxOR362Hn93AHfmA98ru6lx5vKGksLhOH9hfYg6mYRD01
2VIs7js95PRoPFoUjshPpAcPgMpWOgMdAG2JH8cLaUDS0Xyeo01DaJn6HPxkbpxF7/VAPsWdZF29
750/EV0g43jKtv6X+/g+A0z5yn2eohVHB8uEDpBLJxpIWQJHuPCIhTtnzQTWxGgwfKHEEjKv13co
FTabCAsXiAPBGFPhT/itCn9Jw6muRYI7qt/K5K26GZF9xg0LYJrq/QQJaWCbQX3QJYAqNguPZQdN
F0mIxhzJ/DC0uEO1/EpqODrQbqhwZVLbyUbhtMV5zpYiXHX5/pTmaHvoLG6iSmkcvC1pejSDF9qj
NJyAThxfxZdKVxiimi1ofWV4cJ2lSV7IJPMmfJSScuZNIqEEFsb7b3XnChtb82aIZoevfsUaAhuM
phHoJGzGwgBpVHA6RSMwFEzzt5RFMEWFQveD9MDCWp3RJ3fC9MCgx/NO7L43CQ4v5G/0mInF1rmC
+FCsG+wVKIDM6jIg9jPpL7QA5BBWte9mKeSrMewNYoWsRQQfQzpq5QzVn6iwmhjB05FeX5WOTElN
M1AdBq8c+JUKFQElWb4oQo9d9EEppEW3AKik1q4c8END8/6U1RMAIrtGzyMOPUn2QbKnJnILIblm
vEPFZEJnNmxFFye6eRYuoFJL2uKc/lioSVqPyQuAKgYETOyK48WI5kdj9G0NCcklCPemFvvGf8ng
QkywwYkNezyq2ZEtggtg35CgxmDtaPwpy+htQch41bvloGMJ6HB5oDmYkQDkIrPku0lMESbOBIke
0HNJNDMxKZj+HihnkBJxA9gm8EPnOjm2Xrno9qKOAdN9Lvl8xvDjMm3It3oNLiMdJJLAe1rhik/E
6vy8cAdFz+L1Gme4kzIRGaHF/8o0WnN9r+EWB7emu8ix+MDcNaoRvldiOub0h2RuanjOvkYWblps
xnjwIOHj7nDRQFBvU2g4aQ5RZ0Ix8WmH6YrpRN74/97f5s4l8HVx7b+RWiokUYotib/MY4FV44fx
gUBZadHQ6DPQOQQ2d46fyklpJByx2D+KDUR8PT1ovgCIZe6D9dQ59KgJITIJkDamue7EXOSB+EJu
RPaEOOQmp2g8AzvjpnVzbLygbJlpsWpsKl1hMoUfBoI0zJTaBd+aD0qb2vy3VABBGMWkruTRjMkW
pphVxAfgozPXw1pCaySmSPi4zZ5nygPiPOEVHsYjMzro7/Ai4gICbSd1Z5MJLJDryZHvw8c2EC+x
9toNN5XPzCcAK8bajzeHMTqhwWfE68LRxk4AKczBCATPnvXaAPghPObvcNEo7vkMr87Dc4FRFm4k
+BdPgdww8ecABIWjShBBFNHiHiMjkzjpaSF4r2C3UGsw7/QmeozoTTzvkrnKreSeM2H35KXjO4Bk
8h+ZCURTyXwPvi6Te3M3bki/dMwWK581yi1DdCnni5ZXMbVZi9xrkHLWLstJfGymyphZ5SQHxXzy
rkXoc0TN5yDlpI8yA1GSNXesSKKectnt4ER0HuHLxRYa4lR+Fk8YdrzJbXHCYFUFQ4wXzBeUPUgq
+7u+Zwt7feHGni+QEvMLRidlETG3xhYAhQFBT8eG5xdHDaoFNFP4flA78KGR9N0pwagAuQzgE3BX
SaJ7h2R2eExtsscXhLeSEoV7x4LmNqNS4IMqLFYTxg63ImYkbUxzUHtLtzcjosWKJQ1qz0puWSYU
fNibckjwL7j+c08ZkPm49MSlxqi3WKHEWXObeC78RbBLTLr4PhFh1mwzcNadx71G1Q2i9eFFZ+6Z
sbYOrSVLzwuoF3GRwcsFqgZAA+cseY4bEIuDBZ7vgHxgDlUNFe0e+xY22xKvGGNVKg5L/IVclxe2
WI1YuJgOA1bwH1wj+gtGOXhCBIGyalEnZi4JASPkduSh8cUijkvETGhkwwyXfEJUzpjPQpkg2sT7
pE/ZV0ShwyAJj+K/fdUmkmQ010WxLjVPa7ZiarVYWxRrrNNxrU03xrACSuMT8rOQQaiJW2Py3uwM
7WS+cWA9qx344Ingb4aykN0rMM7I7r8ayVZMAWHXT4Y1hiuVM1fF555oHvZaBtmm0apXSdArjP0H
1rfRl43C4p2jlE9UgdvB48LidiJCA58fthgmB9ASd5M1cdYsxlG3X4Rs60sCxaOeMAwGHkW2iYE1
SeS9KfkgEgvPTHfQtQgp+J0Ez9ZyMFz4GAz34BKJfH7O0V2P8xqctp0PHxqMWYHMO5v9QvoRcMhL
PkG+hKYBbhM6YUmUpe6+PwcGDgnSKi5juCF0riXVzPAmrwUROPl7YSpQXHyTfo6g2oLWXbZuzaEJ
l8SEghjDyM8k6WA3oaFKYfJYXvXaIsLSXUOQZAfMOyPqXjeLGHkoTP5sOnMw70MBwl2dT3YN9CGx
QokCIGgrlVMZ3mvGk5tVC2AqmcC8KYBY96WI8cXZy8NKwJyt2TXs4i+2dimeD5EDoCqT1DWuSGjb
FZ7uTJbulc3nH3LgOUIgh4FGW3bJ3SaAh0k7opdEOPGM/ccngcHuZ/9q5/NbntO9hHybEWuMoP5Q
dTOxA0udAIqgMGnofmc9clw06IQiICX+99rKKwhRmWaZem+u4Xb5wmtn/ibTm9GuRY/WxARhFnh3
wi5zoZ55ow7w8SXZlw/znn0xfX8oF6tgto6X0tP4wiIA5psK/7VAf/KCTft41XezqBbpsp1zkz+/
HqyuN7jMTs3Yx7kfV5nsZAw3978DvCpe/XbXuLAFPqLmdMcEy5tK+8FzRASBiwtrRVpJK+xecJpg
ifA5flMmlxlcByWaGZs3wi6GW1J7+8vj0g/qYbBV5/UjdnYCkklv/Mk2RDvMI9eyH6dVMnO2rKtd
fv5iFhjkwmfcxtb30210qMm5l1YG/8iXaGtscJ/YvffKgmjRQxMxq/VZkYT4M/zTD+QY7hWfGCE2
DGhNckR56tbzfVK/WNIy81xbYql32JT+Gn8iVHoB5ATtZi4EVYGjzeFLIZkHimzG2BJn54rxg9mv
Obu9Zs513dlfJ/y8ZgfhO4puazPdltfP5rQ1ZyIYtLiE+xCsc5EupH2M+pDo8W9pld/wp5AvxF/B
x0mP13fx/f6DkZjN6XSJwaIUpyNhzI3hBIYBqZtsjo38jsiHm/jB7YgK4pwdzXt1qr8G3iS3/SKl
ZHK3bh232PTeOyzmNm9hxEBbJXoDKIcl+qmldWbkn18Ft4uQaUgyinhGpkeh2gc/YXyTgnMC18VJ
xq//fAVRGTb7fGFd+Ik+NQE8TelMHWUzdYYD5v9wkvQRjwdhkiQcEPaMc9k3ujT/85SWYpLji5IR
KRsSwvxOstmzufNBosMJRIzThBGsWrhMgPcSpRhegHfDX8TlwZP5PTpQRPAqYHTsxuTHsuzo6zff
uP8tGP1y0bxhTVPSjc2EyMhwzU2/k7zch8AT7N0VjAAFJtqMzANxJcvE8ibuZDvyYv2CPMZ/4UUm
xsQ4xZf6W/vRH1wJPRGQa0loHi0TDTnfhz+E5P5hbg91MX+ce63QCVs36wF0391BKZo7Z75xE0f3
sQfOv6r7950yiXKFLoksofwq79FW4jfGNB8QqGFTFjCLAb8HokDNwCnJkRDA7xya5WdVf0l7+iRR
O5z7PcRSRZt8Vpe8/6wNVTRn4lly5sMDKDws3DyuVgK7NMu+WBk0XOhCvrA4uyP8xdlNuuHUcfuA
qoG3ITQSRQXdJiW6Xy+mm/gPjBnmHxUGJLmO0gFB75yf+5axkXf4ncukEwRcmQz49TCtOTermcoS
NpgF+IvZsnDZwGaD4VPcRPD/e7tkTpkb44RrffmXrGFIjEV8ZYWJB0aJ/f+fxuLdKhvEAy7zW/Nq
xnH+S3FEPNssOBA3NYcrseslfuO/5qFzkr26xoRlCau2rD1qeohzwtx7n+TT4jGeVQ+38UW6Icps
0e6ClQp++/s+Nkf5Xn1Z/rgGSXHSC9kR5mHA9+gv+DO8AoOhayTNwfhv2n5ymzLTeWdwwZWoSiZ2
zzUNq9LtKOaezZPeE3U96SgpZgB3dM/dRrtAfJ+Sk+4H4zxfvVF83tPDIttVUDoY7uDewWvIOmGQ
/NIxXsPU8oyvIhraunab4lYeyyPztnOcbg/lqjwa13wl++kXo2bJIj5kC2x+jq9Hd0n2xuIee9Xl
dZYXsl3+YLdzjH3j/t4wXr8H9doXp7f3xrJ+Vh5UtOzQJKf3AfALHezJCmfBnntWPSt2VjClehYe
5Gv1NTz7e/ij81iM2TPcFLguMBuEnPLU4UDUU4baBjomT/aKXfuYXuAVRgTs/ax8AqNKx/SQb9Bf
rTTn9WjPyUO2cQsLVtVcv74PmbhH1cYg30D/Dg7qPyY7p25+yZj3cvv165wesabyp7+9icci85/z
jOl2Wv+KFhmVDzwj6jRqdFLAfH6H8YKRzEek77+1cjHA+aNjRrKrte3H/UT/Locd7Kfm1LYJCagt
CgKOyMokhMBiFJGX+GnUeFZ5U3NbSevqs8BT7y3fCk5HVKTDfpgcEgMnIgC1RWNuyeBKigMs1GjA
nxLZZocDVacbj16MP+BnzdgZ6igw7ga6jMHBX9gC5ihhleUZG4YhyDbzK1lDNZJU01uofTExmaHT
AfcuM4RcuMrPlI1GpFnkgiCVBjCj5KOM4rVi58PfrOEVpf6Z6d+QfIgsZLEZ8335anNbegzgh58F
7yEaLroGjDdRwRqoHoGS2QsTMCqfKCQH+yWQJCQzM+TCcAVQaWKLnADocNSECPVQXokXu2MX5icD
BTI0jFL0W2zAXnMtvtJddDC373v2PRw//9K/7BuWEtUIO2XpyQxmY4BB1wLggwoUx1xG7o/BU9nE
947xjsShWRYdEVp94nAq/4JJxgxp5AypxIwdds72zOsGtG03uPBny/drA1oFApnJ2EuRu+lOhmMh
+2C5gLcoYWS/BJnJjrAxnblg1pBpPqTDAWj/Ugt8wOJaZvTIA3wv6WeMQ1TvgOBHogDQ+qN+p73t
10DAg+wAiicom99L8RFwPe7EROCLrh6krHRjsC8P4BsMG2AQIh+J8gDQx5ZQ75nr5afJ/CVAeY1s
ClIfZjwDHiZLoBCNgtDgc+TRzGHbcSRnKhJjS5+eJmvHx0wJwkLTNjLNyDexAQsAb4E2ICDA+ExM
aFqPhjC/cl5ba3SoApubQwN0MQGhcw7yqWX3CbHzC7BfATeAm5iLNw61bEPCgx5FEkTPEtVL0/xl
2VGovWOwM/wikYSz1jCHIkXAMuZD+0TFpktHJT1EqFhBbCEl6UmP2nZ8TI/ScmT2QPH/+4dYyhJH
gWTFmP8xwf6x8sU/0lpi6LzhFbj3GoMUKHU37/+RdKbNiWpbGP5FVskk8FXm2VmTL1ZiEgFFkEHA
X38e+tTtOrc7nVYDm73XWu9kjwTeNqf+VB2yVbfNP1l/5y8oVFMvfKSpwMGTh8AQLOaTR+aayMUJ
KSfkrhsndlpzpHhBDshsZVg2LoculwoPbpo9BihoGG6Hli5UI8qag9F5ubidWGI4Dxp36CaQXaXn
+Dhvyq0qL3V6QBEAzWsqF0J/TrbdVDUxIOhRGDzSP/qymwr31akYV6MTXDPgIEKKcFHpYaICuLUk
A63fc3YL63w31EheVYHkQGENia6glKbsxxOg+Lm7AxG6T8DuqQuRNQwHLFzP5MHWWoe+5snWFCu+
uta2j5hoRFd3ZPNmvDgFsjALX1T/hXn7AYPjxL599X/zmME65X/tX3cvCDmNpwXz4IHPBFHhMVAY
p78n29gCSf7ZaPyXA7QyFX5ynIYY4cSd3dn34zvOwvtXCiGZDpzTH6jYhNcFz9XHZYLw8TOWrEyv
Cbj71CLBww0iIcIivtoYOsRppG0o3jcdgWXpTnfPMU2vjxWA/fYnMcXwOX6Tvaftsy/2rCcfWPcf
Mb47uNZMcxFAH3QuNjc4D64QcWCeruZu59F5oJu8XFfkiGwlpHvsYtctKVMrXBDvRPFB/z+KLo0E
w1oMbH7pRtqvak2daBDVYL+d3rttSz4r4OQXyni0l7XLkNHQ+ZszBfCOmdztiMnRgf86Bb4YLVm0
56Xx2rg19FT69fORItZp/DcnbREvImJebNHEWqU0CR+27iGdhZmtygSdECUMD52rxhpMEXDQbfkt
rPTw7gxO7VfrdE2tXQbCD88or82Sh1sJpoZTOqTusKKkByCxn4eWHvkL8bPdebR6tPV2mdx9xrxW
s819RrIUcGIk+mdfoTylCtfqKZKNuEAeBC2G9f6t/nC7+DbhAwIAqeDfgETU6xu28nGTYcYO7wLx
DMhWeVRXIn1DG43H84ZaEaN40b2akGrdK1dRo6RI7YUJPR7fP57L0dG3M4w2Ukuk1bjvNXQCHFRs
Rcz2j6nVWfAoY93kdLXIPto8XR1b1dbAMmlaebwwOZsJyYlTysI0bYnmPNc0PwHIqs0jn2J+ezc6
I9tU4fvyTsbNnbXBxN+CInhZOGfn7smfZW4ouEdjUms86SGhruJkMnKf1CQNcw9bXC/3CHbhs/Su
TwvsK/xElYN7g9XAdMSeLxDAy2DPbeBQx3dnhuP/Mv/qTwT+3MzKUbx7mGGDxIIlFnSF49Z9c3dp
ycyFc8f+9yv3MKt0gSaWNLnL0dDgfiwX4xIEQ3fhY+Y68ihl27iaxSYNMZnHMFk4ot+a7IMQOEZ/
4TTWD3n3xlo0+MgmGvzohxxUByFMgFDUZ+TBn+5hSmahYmfueV1izoQ847vy23juop125/7cOXC9
uKhiTL1kdkF2lDdTullp3v3K0DBfupnIgM35RjFxbfKkrbx+gv/9iJ/DqfWeG0ZMNsL5UHbQhrn1
T/6TErqpn64BifPQJo6thwla7d1XHWToCy6swncfteGVPyFgBcAKh7D/Q0pUxA87twdsiJnGGjqt
hwIkxh1hkEDJ4qF3M+Bm8IHw1CLEivoPNYMFbMhMp3KfJvXlTnN6f7DnFvaevzefD8GP37JNVL8M
L1VvHt/++r90lXr6ZeYiymbN1V7mSsHVf0Z3M09wMjNeIWAmJm7TmJSd/O7oITb+jhIjzzJFP2eJ
MIo3MWSzJfP51SITf3CJK69zbp83XzRARxzVHuzOZzq8oUu2SqszGMwvYYJaBGQvpTALKvvlVsR2
E6VD3xec/TrMDurMhsglXJ3ya4aJh8I+1FijMbvUP83dkvEHYlaBHSSWiW4WIPeznnsIMUrw+qmS
bM0s031t70nhYHCGNhLhrJXFZTxMV8Y6O70j8MPi4+RUfPaRrzAGdlIKUMa02KIzoz8CUPn17vEz
RuwRhhgj/QKHWKrbzsLwLSk+Jy/3ZbVjza1ANqhKNpjHYp/D9OE75XZAMS9M6bL46zKjXlj3j8dO
T+7O5F3fBNCoVhAp0HTTJfmCzRJdEfvHDhcNxmL5dKaP9Q6F3WsLmNgm95dxYw+hYcTBkVxMpgh7
6fiMKfbzHWc97mYFIwHRIXaG4tXCbo6F33r0S5JG4AOJaXgyLuleV5pHVzKnsFyXcXrKPwQuNEQy
v3Neq3qHJtn9t6ji60YIszXV3ua2aTsHZFl0mGgnJQMCLcJjF4JRUhwJQAtG/7pBsft3x8H06xkT
vceqvuOrzXMF7Sp6uv26ILoQBe86S7C8QfTMftPzD0nOsFWvOyp05rLzPAwhjZ6adASxsIXMPLrs
94f4iZcw0k94Lw7U+4NwwfrjsRNOMs8QTBjuw8ewyz/OTuWBxJKEt/iDlDVtM2TWoJhgVuHeEwE7
gx95j/K7oxnkEnSfz3iSP65uATIu/7yesnrJudtgeS1bg7vwnk6+unuCiQmrcXYohq2zl2+ZKtrw
cMW/l6d9SSch+UNIw0p/xkWMBB4rxQ2BxQc2K4t4s7iF5VUYmgMl3yJV3Zg7w0pb33fsGiuoqu2O
pgR2D0jAkvzEw5xg8WX+8w77KDVplPn12DbO4sAQ4gKe2y0Qh5r3n+ZQ/nW+zBEx2L0Fq+VN0UFP
aqY8gTH2hM47gN5jVuHolwfccB0Icf41hgXBDdTWGixdrL0v/XpYQdmB99B+1Jdx8xdzHPg0WBQr
tsIooHSqKd3akaeIXbYcMl0VoEXxUJ/G9SwUVh0nd+bOD9eYuQUd1OvCZIAmi/Z0UpDdzQWz9NZ5
ovCBnDbFal85cJiG+f1a/cGgLlzAveeRnuHeiMdEfRK29EIIw3W0hcYN6gpuWDR7eDjpZ4+hVjb/
gjGLAQjtGSMX3W38QFjBBZ2vO5KeWmdRkUZAmuw8JoYTZS8cFwlHHtAZhsbWQeqmgGoWF3WE8AFx
70FuGBQ8VD4WTpy8ed06aB3o2Nhj8MwkCuyDMRjjLMKsnt90UbwSQz7+BIsNvhThwOzW9HecIP0R
FliQfef7q/3cPj6ZcgGJ0qcwGKL7yH9R1FMoGJyNhF8HJqfXCscWJDAkJZ/IFBC2/LD8NA0LHgrB
mpgSAxYnY9+HxWRy+Zcu15j2cLoyrDuCnzNIfOPt5eK1aAree0tRYLQeRC9DjstjZg+/vhxmCeX3
ntwtGzKxWR7McW1KSTXl+sadv+BrFQZVrQ2O6syNRfQz+V4ApRCckC5/auMoGEWoWMerN/jzJRuM
IUewKozXKfX6o3LBXveiJtWu8vJV+8Fq+aN6Svig+ZqJmVej+r0l0B6O+b77diUPkvVq3KgfrCwf
4AvPKiTEk70XuyH7l7Tj0Jttr3/83/kTYmhnvU/Xr2ucSJiZQlmnyX1TRzO3hld/yq/LcmUxas43
1Mj/mnKIFECn+Wpy5alsEYsitmm8DJ2/pDvqq8eanGFK6ZmjUOK8GJ2ZWpAGnfc+0AZtF0wzNXcW
Es/rIu+6WQzcX3t6G2BB5ACAhAYYbHQzSfpL2glxoxNewGfcgr0u018EH1QLI7Uwkz/EfleTtTzk
qz/FRHxvPF0Wqql74I9PdxHnxl/vgQAYfzTTs5Bu7Tj7YXV2MqVVF0zIZxqSFGqY82OFNozUQ1Yn
lVjC9LIi+eH8TUv1iBh64jes7A5kDeCciD2qx5bzWIkWFBqrYXh34NK7MroJK7OZUUIqjkfONDxT
qCzTXcEmxv6iYRAYY3tgqXxa1CYOGzwehlwk+gVEcnvJrdgGNf+RQDJ8bDNrOnWbr9lJ4ezlGDlJ
pzLu4maturI/PyguJtrJsK0bsxOjbt3vs094sNiD76GCYyJy+6zAI7HnBV/j0wx4mKKPWM5RjQXl
vuEEBzm7euNgqI3ZX22iuW9TVp2JKRQDJExFTotPHuuD7KS7xZoFDQOF6TyUzWXHE1JiZdS5jTuB
NefofbqJzkCrEF9jLOG4UuoKzC+s2Syh17ilRQl1ykPihmHv5VbGJJcRxNQA5CGOEE4dcnS5GT0K
z4gzvfxgpzvY1k5xUPGICeXPxq9tBNzxQCWlhtcjw3RhBQ+y7GBtTsOt+qJsIR+OlOSUEd7texZO
6yL1mOr4s9WC5BNmKEuy8Ax+fEtguPPGQA7fluufsoO4z6MKY47356wZLeayrEnuF8/xYJcB63ce
c4QaGcLybR6y8ziZSVTYB00X9aMESXnhMx5aBhx7LJfZlg2eDIXaluPel9eU6FYantmvp2ORKsi/
U9Xr7u1InDUognn7mgrL1wcDrzmtpG5KXsVmAgOSBT7SF2X2dHERgw6XjJeUdvC6SIujk2kdOZw5
C7YiHPtxdu3cr3pzxzBiWI1rCnBAgx1ppcF9MqvjJ6RIsKow/amoaxeYu+Ngt3BIKeUKNd9E8dFB
PFb6980iL95MbY6LsN2SGXMH5/4cI8l8B+eP276PFDwxl0xuGc9ifH/M4UoIhoyhT2VCVBr3fNHF
rD0pQZm/r/v8G5eNqN0x5N5KuL/Jk68GzLwtZrrDfKrESg6z0ki3MtAQ02BnsZKgH8hLPCJibHAc
zcNSctLnUA1jjrMp9+U6C7C55GtMSSgJ9GAkgCo3bgzdUUvQTvJ0NliDEa6FowEQxZJnTIV2kTpz
BKwXCPREt+gnifO5ieX9zW09OqodxQdzyexQHAr+JJhS0EUNHo/TnJy66sqGRoU1HiBY0j6pSzRu
2EcAaSN6WdbfLdRyKB20eRjvqJYmgYwvFfCOfXmBm+gom+sv7mPd6ewSBI8xa20M6/lH6RDlsqEw
sp+ReIAtHHE0J1DXbOm8bKJsDwsalsuhs8WVvnmuM3+BY5ZuCESgIKiscEQxJYW4TMSU9s1l6s9V
pW1q8Itg/O9VO9GH5mqhI/TOXkkL0dFKAP8YlGVbeXW1cpt62yodXGuBLc6eYsE8sdt/big3/x20
7jvAHdOdooaZ0Q5GqtvKG9bA8oF0G/yI3Bl83hj2w9+vzLE0mNjfPrNPvrsSqKmMlJaNiQZhJb/F
7y2qAmihFI3vUDyIh/GL2j7IkzICwY7S7Q1QoUfulAiu96aKrPkA6KfswhEYPBoCb8g8kOC3Yq0H
gts4+XZAvLoWTLqAL6JjukPzVe2uX3Kk7hgrgMLCccjXa7KunKkgvi1hTxqMwG3h+D5m/m39ZDsd
mi0v3fzePh/JfVvuKRwRq7JI4eaxSIXGaOFXcVokqrs4yF99zLsHgJg+yG0VI9ex8J8yr36xqbfz
vXDk1aD3NyJ+DK4OEsHRid5DsyVt3fF0wByC1ox5bETPAYnwfBh2EoxA1HK1oS2QI0PGNPOzl0rm
/EBXMGyFnYrRCvsR0R6N2TKVlEgXYB1idBfeNiqdg4REf8l3iW+j2t1A/4GUOfswXKI+IsHmT6Tj
urrPzXTpaGdWMgriPB4Or/hhtTGBFsPcfd/9piPmxZFb+DaAxY6ISAM5Fu2WDFY6ZkYBpbwQo/Ex
+Jruk7F4aOfn6M7sv2O4s7B6iZL7sXp5V5dWiLZe87BDZBuWDVocHRwifoVXFyjJ6cCvlNSk348f
XhY0GHUsOXU0/3bICaTOPVjLxjusvVt89gsXW3rwz983xzHL9uYQ4QNURUd4flLc2/Wu2GBM1a6a
uPnClZx5CrMc4fS2K6+wChfukFNALTLo1PY4KeMJuimc8ndkyyHLQHHeVLzH57qqraELuN/vb3aA
215w00t6An47qqhzjnWgxyyPdDvb1N9Adrssmm1mcZrosbi6hlPffIvYregUS2wLvJKsQg5ns074
CdzuV/0GHAPBa4/ZmocCjsgv4BgR4/cjbqz6mV1lSS7OCxY4kCvIKhR7Vxl/xN5qiJNOIWxaYGuF
bj3n8OaMmphQBgQ4LlP1ncrN+JmeaNWw2OFmtYVNq3t9Y9XhssRKhmFklkFrXUqn5gtF/cfj4+Zq
2Ghm5oCS5AHTFVq59dAdWi9aER6qO6bwM6v+Z3dWlL+94PB12ji5xzzbEFLzdXVIvwU2e7UnQTpI
J/6yBPPGndeU/btZuGd/AuBoJ0lnH7jq5S8mB9nXE2NiMjQcAMg13jkb/UJjldMMawacbO0M/Oug
V7p3zkK2IUnJlrymgKXJnYBzcb2IlK2+xUqFnYyWr3C63iR8jbqXSvf8ibYJY8c3hbYI5BIOYvgc
JzX5VcA9wqCOYDrGr3TXxcO2Xd0Qkc1sBHd9YSmCOVxmWz7OI0U0gLcXuTUIdgChrTlx9rnH6A2V
LENi2nkYxIZK4hNp2swDR+PdYCWzfMkW8eEFiDuxJ/zm4QgjVvImWNyUEJd7WU76KIR+uyksvdxl
tb2gpTjQCKKMrxka60vGBQcuG7MGZlzjaA1wi0arGu17mZSij3gTbE5t/WHmX98WLq1KHlb5nlD6
W2OXEIqQIdX2m5+fWaTmZCJKi7DgwUI5dUP8lejPdf2O9ffqdY5AOgcmQny/Hl0fQcOVwM+Rhki2
euYKNS5sRvMI5rWtvV1NxJPmdy6uBzKK/RTReLEVzsnrnIh8rnMst5vh38vPao9PTwbNaHNTGZlw
aThsVcyMOwwfbKK3myFpF67OSEwwkQRy/YXGqsjPkULg1jH3Rj1+V7tnu1m89ufX/qXty/u2vkOu
st+1V7T08Ik4Sf88luaQTY+CcqrIa5mBwEai8wgbq2YyUbup/jI74aNWXf2RtFg2PxKxoY0O0CFi
0jwnNEcJdCG86mxG3+fuqxB33Zgo0s/1Gj1GhJ3fFeOsubaVtS3XifEOvfvtD3QViFcdbJUYocaS
2PAOvf/ojPMnbT/Phvx3/5FCnr7+C0IBGmPkoujBVIMgzpvKxu7g5Ns+JncuqbZJDxgpz/8WF9yI
46ct0xOL0TymyGQgRLjJ8DTvjS8w5l5gIOTdZPuMITDgwJkV7mEmyPqhl0d+yZoSF6aIhrXguZiz
oWpfSBQfEm8B3+B224qM97OQb0UAWbWowjBOdrD+eDGtZiHObIV9HiDoZqe1++iDRxXVVSRRKmPO
tzBvsNZyn/smJHnP2I3JwJU9wUIEmZEJ35QXjYc2ozfjHz3dXLawROHC3B01DbRn0NWhOmD05Jwl
LIbivt1n+RbpsoKxGtEGEqDihCaTZwJ9BWE4/XAf3heuiplL4WXoRgidriCaEl++fG9bHMGJwUWo
TAR5ac3IhxI9WD1DZ4lYZ8w85F4g0PLnG88NdL9zhJIYc9mU5pPF+TCNUtQiBDjl15Xa6w7sY7w7
CNfQvA2+iHpZkUz02tg4KjAk6ObEJMUoCDQX6hByXvUDuy5oKmkWvEjdmzhOpsD7s0/j2ZXCyFnp
/STIJO8ErcY7wwbCQdCAiuuOZpljf26kKBEYcWYA0eQMT18sH+7wUUkx7mTYY4H+8gLIA3OGSC29
+mmmA+wGYwuKqP/MmKTn6747E77bm+9ud5YimdgUtEOkobL9Aa8zBtFNlXd7TdYngJwPfTOjCmTg
Rr8f37KdygAWgRZSlCu9a+Wgz7tO+rS4fewVMe5Qvk5UZJcboWb83Jyknlxw1ISPzqvwQ5dt7geo
hDigd7LvrYP0l3yyd+dJnbsQvbb3Bd56gXrVYlRMrtWkrEMSh7VZyEvyx2fh8WIaihAs5oRt3e3E
PsyQ4f27lZoOyW66/5rk8AFpOYfMqbjunYsncwtOUgG8I8mwpN6ZND6dS/MOkSg7vj4GmsQKjHBm
s7Uyv4BfnlvX7Wx3OwKfM51KpfjcrM4c8rxWFkAjAFdgyvW4sNZobPlIjMvoRWdz2MhQr8m9NKFW
8Kkm3Qniu2sPCjutHShYAPN8iGzSqeF2Pl15PgCfDAUhnAMa5iafCFD8e74N3wTU7NPaxPKipgQ1
NXzfoCThI5lH/Bh5F+Xy6p4FLNtU3L4LVLbkyeHNIExSJh6eYzluWnk1ZrvZDFp98BACtE+II7OH
N7QmmH7HUd0Ie7wCCs1WcUfFlaVkQ18Cj4J4p6U96x0FO/lwodrM8VjiM8ZBcwMewB0NfuZwPWaB
ulWAUPFZDutV40hHUrEod7POtKk2IJbgjQFz63vEMZ+ZkP/wZSaZuTtNeWhsYSegakLABnQ4CbmY
GuAJTCc5bs7wTNpHyIdF6MaDJhVf4y0qSl/PAilDNWTCNsHCr5BcdIxX/qsd3k3CUwNFgh+MGaOI
hVMOc8yAPaGIW2gg+GQEOZKXJsFLfuD+UNIV+LvMQI+mewlzjgvOiwnPz5w4gwb92RC2kzXexMxA
YQkLo0c9l9qTYg/4Be47ZABxK3e/iPMUiQdj4vHx7pAjyiaAYSG8dvyed4PJ9oAaMIOiiEqSr6k/
rEHYMO3LVbsIhd5ZSsru74VQqLifJrHo+Do8p9Hq7AfvYP4R34PJA4KfjtgLNBYU5G8zlZd8uBb/
h9e6yXcQM/ir+uW9KP5nXTS2YIkwsfJJp4i+kguNe3N99fvHZH/OXc/Pf2UbzwrMkF1tCBslEtjx
MPXXMAa3EPmc2Z2mUAF4KD4Xq3w6yCkXssMH4YKwsqDgwGGEHnhNsL1FVYNROiWtdpAx7UKRevXF
fCe+v1/wQbBnIAKKVBVVZD6w4X0YFyN5h0ECs2SsLC5HSw+b45ZIMp2N0hSN6huJkISbgYXEjh8b
CdebtYr+Stv1mANeXb65xwcH9QSLYuGjy3m9rAqSSBMQhsKL69efFvPX9zeMGSYqCC6YbKLHg5MI
zUUcwmz+feZuzIjnRMOEmS58HISFqJ0wbIUwiRGRwvfypJI0wyAOBoRK+jPGsha2PmDhwiQhC/kU
fIXJZoHZysLHda3NDzeMiG+712zzxhh58NHKMN/GgB6dxRwXXzT+di3HnZyoAr5UK8x8CUDr4YTn
gYTvNnCVQK8f4MqO4gDXiZcQcPvmT4dEGpRdC8mFkcJawCUH6T+XBgVOd0QmMIkZ4TDcoxdzbXQK
+YoXQFaDlKiEeYuhIAJLvOPQWwMB9usKGLGUvmZtkuKIM//mZiKG4pf2nMRd+ZVEJHh8MDRweuQa
M6nByXKrrvJIQp1JVqsYkOoaVutHxHpgY23hfHbT3owcl7EXunN4SfiuTNpH8UuFkzCDn2lw2bC3
fVLDofQSUBfxvCVMpaH0wgOC6NRPf4F0hn9Rvv5gFZFTpz2PKdns/aTWgokzf9loK9Dt8ClVoAr0
rKjb/sky+T2aYx7HDnXXw0Oa8z/ViWWGe3ZWb1Npe399IKRjc4QUxT2GfCUJQdWvZzyQumKwZCco
A/yCeRw0YRTND8w0YcCF3KPJhKn/kTu7OFLZIIQG1s4hons5tKh2Vb0oRbwSIR/b5sxBYcgmAhur
eE5sKxYbTwCL+vGKWLZZE1wVjPl8BLw8YxpmVbBPpURlJAg5gt2HJX/GNX+qjCZGHdUcN5OJF2fL
A4MXJCk+jwLPFpEPyI6wAdVsHsTJ3AeRVRbw30ceqGh6689+vLBC4UuzG0BKmz1CmaIIgR8yvI8u
KI7s1D2Q9j+dGD8v78CS4qbIQPvyUqYyhfKKCQko1+/4PdtdD8+DTC9DV8HMFKwGRJ6xLsZg8D8g
px2LZNh3W9ABRNQ/nU9TIK7RuCbS5WXz+rwdS5dzmjp26APqZBxDCpyZIPxxluHYnsWQ06D7Ef7+
QssBIo+enyERfOaGAEF2FFssffH7DhGkde5ogsuEsIx17xIXtyHWA1r2YJ8jOpK3/QnNChtROsCo
B9RB7LNh3XEkUe6zvvb87DwwUGgYsTbfIPsonvQP5FCssomdhsctY0jlf5UXWwcOcSaMFwhdEM8h
u/Uuc3Kgu7snUW3UfKLVzX145YEApjXKJZY/041ABmdUf/CrhqjIHP28x2RmOjund12CYTmUfmBh
sJJ4zLAKIaJuiXUDFl/dLYEnNlnsHAFGrPqEs+I4OQydf/PJZsJ+wxUGtdWnG7CAEtZ5WDLN4V4A
H7JtPLwXrOwuvuMWxsDltkOmhgEwUrkRNeXLQwQqvbyJzWjzc8lwKfGRLVEvIF/IA6LvWmZeud0k
yr7AxhSyIfIhfK/RRkX5J8xwOex+SgD6LUE3rJjxaXHLYGPxQLP9PV0lWRDbEeiYKRVgB8D3JNQw
6fAzQOa5D76XFUQ+ww4OR+Io64DjB4uBG6pEiiDKbu7QN5ghewUe1tp0P7ItKxeBm+I/LjRk9bL5
k7oJCa5Ww3Yks2+a+4Hw2yA2KUHly/oEnhfyTzhyXmU4mRWgcoTEcsG/Fv6sctGgEUP3J30X0iPx
XVduzn3fkKVH2YZrBqSUh93Ch8MmbdhQ5r+T2i7/aPawwzkTKPI0aAuZLDBgecvW9VC66R77F2fc
9ckzybZcEf1ngpRvX3wghg98bJlxOYMU1DgjHKqIF8BkB1IwndZEFmI9kVXH7I/ouZtNe0jXQy1a
XxHgTLxgPuRsxx7HxtAzGScYGxJKZSFhS9dUZs03VRRgL5kY4C132iKC2PHb18M0Qli5L4IzaXo2
Llq0u4+LvGZaFz9Wd5LoYHtc1zOEtegr36aNaM6GdcdihqXKtqXukB1A0iUrhoJXOONfsVM7b424
QianCr4vexYwAp+l8iHNsp1wXPA4kXyWnRCyNLvXocKEHzVItrr9DBYcKfI0BPASzcKC3X0ni012
nAOy79LkXC31zRDQNjigaAfYIjYRPvELhk0bljGbL9AShkEKpmegyRY8iBPXjOkO6AD8IVohY+5D
z4AoVYKN9+BGvd/BdyIyYDnzK0alTNS2tw/6Gqsl5wu05no872lR4XfemCyzycGrW/PcYhC8l5JZ
IP28E3gD+zTkTv9SR6Hp56Htvp9kkVUWezBFIGS6vnI6il7ifcMJhhtZOAD9vEp0PZz3i8+FgpH6
skW6M6wU+KSfA4Mvc06QSG2xd6Io2Wj7jlCf7SwBHWHu2fs3QDRKwx1m7dvHiX14uCiJcHl9yPEY
9AEBVlEDTAQKhKIHCRqo0DQrwfGMawHrCqXV4RW2u3o3/qXe2cAiZKcQrI6huPOc8CzuNc0ihMav
KcPgoO+0OEvE72ciRD0uA6q32ODTZatXHlyDDmGWFDHTGZLCD++TcEp3vf9eDdgFwN4EWR1hrdW2
dJFOqOL+6FHB/mDJTZtv+isgJakc3BJhmj4izEZhyGlLtsMEqSD8SKbin9etglXgtKygp4uf7UW6
5DtlS2iCt4hH6D5Eu0VyfGP6DrrAc50vlS3aTg/0VVuOkcLeTGaLO2GA10kog3UIDVhG76ImE0kH
+5YTkNDi6/4xt2oPR6RwwGNw+SQQhkqbYU+9k2yGK1gqgfXNmRgZ2C4cbwk9gDd8lAFY36XxRXwk
HyG3K+XfN3/dIf95hROnTIGrRkaA3yVQ6zbcJ0dIqDRMhjHb6vPx23wXx3FdBmmEt3kIIwZMVjoV
mz7GaOh+GUKcQZMrTA3ELyr4ozqZFLF2FtG4KY9ifP6afrCNFmsb7pON+suWDAj+zGKf7vuHNcI5
sdjDH4zvBrR8OrD3R3WSAQsYB0OAfbsCLEuisv4G1VmgKPtWfuh0oH+8cCXJbI4+lNFY+JGRAfGh
Poj206u/YK/eY+SUKNN0fIlkmBIbxMm/nKTnGMqSzXnWBTzU7jglGIubufO2YZphiC9/9uv5mgyM
0UG6DZ2pjtpIdlOayTKoAXNlZyLyoaaBnPTgDlaesh1O56iM0Yh+UjKYE2oLFW9FsrLFzrQhJ6iF
3sgDNfdFf4rY0CI2WRBXlB0nzOfhh2oOUpJ3mMWQkmDBkVydiOvrAYagz5jxmhnl4R7e4fMx0KGN
vsIqmFisWGqKLS5yc1tfDwzrKIym0O4S6Z7qtwfiihTEEj/DYd+DH+PJk+IPxS3blAc9hGzjFEka
oByGx0pGppm6b0sxKGEg9DILg1yZ2WgG4cTeHUokn6qPEfMS1bglrB4XZLje6Pd+w2OSk+e1meHG
UR7xbDrlXvNXHtRtpS9fJwr87EueCI8JlHyL+LUQmNjjf2EDVfTf59kAfM4o6g4d2VHsQ4uoQR4x
8eNynq9DFj//xo3yIXiIx6MaqCUnRI5gTS72BbsynvTkemScJkZQVhIOFkbZ4x8KHuiqjOUhOzUH
BEPQvntTh1PamwzU4cfNcShHkqLFTCB8CNcYcNa/JHlacxD/2hvgXL7YzoewcBUQytYtnJq4BtFj
/usCVbiZ09jX8OqAjAbD8fY5t2R/uoWYhbjX9RBU7tuZ1LeCr12uu8V22CxCJYZC7RXOEj6+xRlo
6k5ptqhAG2+wYI+Zk3p17uFhcHRaCjBuNyAsYiyqCPS537yPD1lmonTF79Fmr1MSOLnjn3R6golk
Xw1Mh4X/CikBDMBYVMRWbz69B6qR3oi+oSsuiR53CCGsDkoZz0hbZBLLEzzlPrglfNxxWZ60EIB5
dQ4rhgn0jkweBPv1DR48AfYUYKjlIYQlNWJQ4OOOyB0XUEzDY72Cain/PtcPYdnrVn+3CnxGHob6
Mha6cWcr/Mg/CjjdmdEQIc3q3qAp60tnwUrEL0vE5C7sWYuphfH6TTMrkHTMBC8sDVUKxYdD4QYa
BLOknUX63ZawD12xDOgCjPwMu8YpGwYOk5WRN3uuFdXty0BtsDu3+sJEgcOEF8CyMOR/HN4G5GnK
kDffqouJX1GYChN83uIEkMHGVrd+n3vmorbnwjpT7JybD3px88E2Kt5dtkCDKjG8Mf3kxUcL/dY1
Xqw574lhoJSCLUeG8xoAZ1SCN+ZvjfVm35bnHyRRNPrx1mwKLb5BZFq41FOM5xFwanOHIbiy7eZr
5FfKeRoP5y1NtDNnkeUnVVrNXxcmq818P4Pz/ZisuGj5aOspuApxKnlnKwHRrO6V2wFJx5F41gDv
naje6DwQu5lH51r7Ih7Xy9wf8QNjnKKbVDhr6ST7JNlNruVmORhgh0rQO10M/qn9caoyzHuE7UlN
Ij3Jvu480Pef++q8hsb9tfikygHDgRdMvzFtgqCCPMMb9fSMFRGmgTWlxFEZQw7QvHRAzeqAOIlv
XKKIDCOZEj0pKiVnsTCFxgcEeFp4OBETy8R7UXhzHZTLRamapQxBMRc3CbigFmQyNt+QwLoDrGqo
gCEzUmb0ARiENlicNVCE5qqBU3r5R1Xc/ynU/xS6vQnqdUe1Dw5JYBvIneoAjVH5wOQBAROrw+3m
Pv8qydBAUa6ETLtXyHMcgNnh0SaCGhLxwJiAPp12cPbDfAX3iwHW3y0pKB/x4vk3jcNWi3Z5KeOr
z3sCIYx2PvNBAHmT+pGUbw9QBIvSFw6xLywrCBgzNdplrCuiBzhVA4ldgvWIzSkc0vfq1oQU3sx+
mUhiMIZ49QUksWN0xH6cQkYNaN6AH5DdqO4/DhBEhUg8Ep4Rq3gBLN+X+WdxpPagqUCzRbk4NRXI
88tl/lxDF95VOwD2sJwIr/cfNai2Q7BY4SwOqQGODYpU9JEl8UAaXrRLidOy46nAg5jZ/IQfpmwn
qglkBctUi+o+0DnTcsadHvI99HRPxIQDZZB6ESE4nFGSggthQeHWT/ZxCGFoLApPaSPG/hx7pG3Q
VE7H2HXC7mSWy2cLeqUvwQ+5JhQ5aAYpIOTJWhD8B0V0UVjay+TvQc+eo1uILharYAkKFGlUzK+A
pSVJuJNhVWkB8KRYm9BQOPrczrA7+qHu4F++Fm6tehiPtjq8L8WDAX/FhwnuianiMqFMKkfYpSSK
xmR2kbcjoLWxCS3hl/7YgXu0dEmMTHEqkydPbezdGZhQyjDW+3+8D4rzJNoH570uEuVoxriayQxl
p7xE3cyEALIqdfyIrfLsh7KemQVMQsT86v+zA4tl9/PqJ73R/Z+GmZkh02UGg28udGXNFuF9cB7Z
CuAHNIi/QgPOgPiW75gdTc2B5NYS2plgGj9KHr0/Axpmrwye8MJj9Nx0NvaTjNiyhoZysjKafiE3
Zt2rNj6qzJp5HWZnPAzM094keQBSPDzmQYwc5oKFPBG7NuYVaR60uYXnJXUfpi9oKM8bhlpqv8aS
5j+S7ms5kWSLAugXEYGHesUbgTBCCF4IIdR47/n6WamJ6Jnpe1uNqcrKPGefbXgOWbhBUD80KVDx
gXshXAFodxZp13VLoC42SLCPV0nfDGGCQLHD8bl9uPOUkR+cFY7MGcd1geMibYK25vy62UER5/x1
R7EPlwfIDcHy5wFtNQsBjvxhL9BWNofrVA2MC4BkRPVYt0MkCnh3xUKm6NMgC0q7EVC4nfpWiVyw
h8pLYCjs1OIAz+hQ8G9fni8eB6o+VSKId9mfH8vn6bXWtTFQuEP6XDQUZ/rA2D1Eb/JUOk5BlJpb
EjIQuj/0JfwCDfnZsDp4tJKy7QbWyGYA8hkQ5FslY95Bq1/6qO10gd4c1Wu8qOCYjJaEQoeAbsc2
8pTcT2FsCqpEkNezA778xqVerjTiPhJh/KKleZkka/B2POwA/IM5YECYxZ6RFpne+6p1rqm5+D/Q
vIJrroULiQPVcikacXRggVHN23K4X+g3Jq3Me7obfeQCeoYC0mBWVT0TFmyDjKl3LcZ72dafaCE1
W09dnmkQw5D7I4QF8yBX3NDBZ/LLmgnbFoiBXISrVVcshJ/b/YaP9rvo7vsJqDHmFE4ts6Nf1+vP
lyE51eBdgxSYH18n04lGJnZvGpJhpgNk6kgdG6CMmiTW+WVadLHZfcqYJ1wq1bBap78unR44HcGo
CFS2Hz5Gq9ahamTdvHY2Uii0frfWgz7xwpdUWqU06p/4x6p2+dy/JT+Eggznb4y7gqCxsKxO3rK0
iEdZBaWIZGpfxvp7d0gThd9Lmu2bek4Fm++eviYDo99U/9nNMRdHNu872MuPToJa5U77W7cONPqC
vIfh0g/2w1cHHrBGMT02jbLf1h+r3rMUeOHM0Ro6utF6qncFZlksuY+FV0v4J6dD2jMrAFp/pX5i
NTgOomgfuNp5/KhicBcT73tv+Rzu36+d+Q/r/Xc5DcEVzSSysem64dVrcz8UksKKFJKWKMXWlWy8
ekYHBcojOW4LQTnHG0yclKXS82rNRSMrQPRbZoqI8if+TrWv8a4kNAoqDM0NSu1icG3yQcYND1Kf
0dxbv57VAysO7ODOfZjzX4TVBjoZ3vq1luqcTSoU9ZScNZPv0XyW+EyQsenseCWJpGvm6XyxYCsn
1VFqxrG3briI9n32gfJBVEFcoTFpHxuZpkIoMDnnzWODaQFstTAZoe/t+rRNt/7SZZ+hNOMrKSrm
n2tdOlcMVowk6ukSAzhgPq829dZhfK3zBvrOga3P9e2k8Po8IZtSE+TebFH6p1Ag4XAsihhEfDzw
1gxKSwbm3XN1Xo6K2yoPE2Y8+N6kdYvZYqb8bYhtWBTjBw3vcB6t+1sSlX1317+x2+WuxTH+Ubig
7//ElMk+7WjP7BhF61xKPqQoZnhVFxTkyV05zazkXFBl0+q8cJtQvk6lAxP9ZOkYK9/y9aeERg4F
UR+T54Tk86rhEjmDla4+8XpbVuVmHsZU3qC8+AuarAoJOyyr4hVT8YqRO0bFjhYdd1NuEXIZwVGy
Zvi91S2m6ioagnhenmEGCvGc3YXa8u3QoppecIqTSHYv2Bftulmeq/kPM6YFq8BHFWTszPs7SZpZ
Aw8mX7KIWvchCYmpxTHjt/boZQXeXYPsO6v42x5JpcA5Cca3+jGIioEX9jXjP95rQRRi5HVrxep2
+93va7BYNI5NeK8RuzPpHvt6vBs5ZPq0sWQmImaFAAenkGADXFW2MEeppTfkmdGb4gcyHqAZPfVy
3TqCYTjCCheqpsBUYueYHiX7DySe5fKdzBY8eejjGvi2Jj4RKsPoCmkaBXOThcNj1XWOOq19qZAK
bl4QenWTHZfBeHhvaHcPLgXcauOEMW2/5Qa6HQK1TdHY9pmTSY0NZi2xj+Cb+eFYd/YeL8Absyee
ttawnQLGo2RZVb3AagB8vcofO0aj/V1Nphrc7i/lLdZ3x4DNy5DsylQw2fkbb1A6VM9TVvUYAOEE
mNdyfNZNo+sO2Fm+5391hBTeg72b8+xEE9ulw60KBXnPl31zJkk8RGWlzvvZdqKuGOvyX0i2PWAG
Zg5AsmBNPk1SrGRmYhzm0V8MTFaikc3GIYeFwSmI+me0aK1algKT0YrJbC0oy4HSRgjJ8bId/Zwq
0UeW2bNNo5v/WoKA84PIDr1xL/UITZooqCRuPLuL4nyYNOU5QqekrAxeg9SIb0IRm0lk60HUyNAh
dmo8xpdW1HGH1Bh0nq1JO+rM2V1+GPsK+fUUYK/1s2WnYJt65Vtn9U/CPMRKGh+g5kgmrTDZBq2V
9y/ES/PO9sAAP2xm1Xy8sHwHrYWXzM3+7l+43/wFfpM95X1mZJDtjjoIN1UVAux/XsHfU5mYopNV
HXn7OTdUNomO0i/Z5juEksfoODD9Z7lR1osMwhnbUiFClWVphIBnw9zdr0vtBV3oMx3M/wWCm/gH
n5rGmyCjLryna7eAKw2cotfahG1/0fzA7QXDV55Do7KyPbl2aXU3LSzHt70v41Gz7tTNdBet/buq
CFrIx1qZ87urcoSYHpg7VJLDQ2P3HX0yj6q9KdAqp2J/W1l1k3Q5mGqW7YjzyPhy5TVk21C5Bx+i
XfFT4QqrVQ+Vt6W+zaD8uUKFrF2bp4FizFivIMm01XWmTsHmoeRiFEdPGcrvwnyq3s1Zsqdeurno
Gprfm3NmX938dN+X9+17egAULhRJKliOTy0SsEdFi/IkedSotIDxjxFzljiFhWqf8YrBdTGrwR7Q
n6uyXe5xOsTmeTGI872Qm5GpcBFZfgNJlfFR7TXy4OgBB54lls/Z3uJWzhcTnVDyNNmlhbiJUKUi
edU9QLVF100XIJAr6TvsdxMKfTeRpWTH9rIaiO3SfhXMQRGL+8LwLrCZhqk7Y0jlq7fitrV6X5QV
ZbXUTFSGvSLpWxqYi4rOfD6nPqezT9tkoKpJMs2aZzxmxbAcu4Nzk+gWL4MHTfCdjOqxDi+BXWGQ
VjgdqmKnzMr6nBqM9fhfPNKFtovQnHA+fU9jnZldRjVbPRQZhA37xlKz9dXV/Nh1i+UbdBTN2roc
aIKteeS8ufXWMZlXYN8V0IWXa1TeXtpK+PV0rWGpX4dZKixPqxLKCfkL83aL31ddoW0VLAdi6Dud
ueM71sm3uza46zY0QibEfAd0EWqoevj560wtTccWdaKO/7zE+f7Ghxjv4/gHcNXgd5TM2ZEGRLHs
/TpUGrzFWIVJrwk1cczMY/ZUdmD54rGayyhz9Qsaz0zh1F6OkGtuv+opV/1vamCTi2YrPEcRyvTH
AOJjMWEvjXWO77vyy/wPzX/s+eRkgRNXvlQOb1/QEXOd91zwO/E0FW69B4nkxwVAf6g+C02mPTXm
s60Iw/iNd2Pd/A45YrB8P85sqmFyFore1/elza2Uz2sv2U12QbqQ5qBF2sMqov4Jar0nBXG++Kwm
NMZgVK2Ao8mA0uovdsr4VgKrnS01cjccjwzr0sPdL+eYefHZ5HJ9rOEb2S61kIdSsmlC0+D6XOBL
u2ghOiphCzfib1S73MxcAc+qvV+9bxa15xBFZm4wXFj3H8eCHNanCvHJLTDndGjy//0wC/AgNP1I
MM6dlJJEJ/JUphit15JnJxy96y5qgkungUuKJzFuvVb2U3FXmUSTn44tXUMZaD2qBcY67DQ/Eqdx
ftI0kpc+juL4/6ZVTSDSVdm/30TEaHQQfJCNYpNesEv12QRKvP9bery8Yoro0l4kLOiRe4sYxmV2
30xvwUnnS1+mkiW0O787jCflPFhES+jgnEhjM4ZEjiK93/eWrGruNS1xIjjY6848V96PQzOYiCQY
CUbvd8YEeGBogJZvtfRxqPhJSk2TxJoUHcxb1W3wQxCXU3+VrHjqJ6WnsTxvb1KykgbaczIfuXwa
S4zPrvC7Y8NyS9A2Jpuu+2VezJRgaZ+3Of/T4MLqby7Wnb9GumD2uwchBNRU6pXz9F+a+WXvnGzs
/4FqfK1YJTh3JAaxZyGqSkLcSKwu4Ie1EwMf744ygQzmufWeyWZ6mgxqswZMj+GeeVmOGwMGhsJW
P3YFX4RpsNiafO/SWs8U4MnS4VQcZH7P9dc3YPT5IcXh8j3/yA06j96EVc0uX1p9X78YcOXRm3Xd
838pPjg/6x7UcNEJs1IKTpANim629MqL4zOzejb1/vUVTw3Os/f+8iwVS9xS+/J5RyEvwIVpB26L
8j3bjG0ql7oJMt16qkKT/WxMHmFdK4EDe0Q99zdiSWCGcbGWHZvRc0NBJB+YtQesQ/vCcy1bTINW
umDdZ3+SKj4GuY6hiHbxl5fpo+UgxPRBLV38XqrrZfk1vnQDt+36+1e74NyHIXER0S41D8lnR7ap
LQcZV30es0yEMGgyc0YziziP87eouh7FuJHi+pV3v9gxGBP7yzfWL5zK9ptQV/mQoWl9P/+zkaxf
5dzhnfqQJ39USvbUC2vcqf7+VNWtnxoTYb3BCB6Bx65fwfKZHN73M6llKQqPkNyKv/C2u1ShlIgh
rFCdNHQm1cyIwy5D5zyX63VRFfM4vysxwnKYqJjyBXW/q3TOloBUc+GwrcxA0mv0eUoXLuOnWZII
mE2doVDEVEWvnq/EAQIp4ybTgBh5xaII/X3k6vkBhG0/tPc69NBVFfebL0T5zFwz2NB77ZhHZ8uC
AkKhted3HRLcDwtTlQKDXHbAHkLu/0+O6H+0x1REzoS9tVgblT6EBia/fdg8oUi+LLmKkdX22lGo
nhejkJ7uXZk7GBBA+j4AIkiUAdtC88T4wXIdoiftyJdB0mvqhwnsvYSUCt/C3YvL231auceUdGvJ
y5PeXDIVl8cOA+TnfbZZBT0hA8cj2Jvr7PAVvLmbrGNuDIcr+WM/TxdxRrLrX2K9+a0T9jE+0tPU
4idMHuaNDJ8SFfm5b5AAeJtJaoybO+5z5XSmlYodi7U1wpEj6EBkYxx72ZbcghM6QuHQ2B9LcLNf
q2I7ZJ2IJm8IHP+3+ng+C6kP8KjSHjUo58USAvWqShI7i63ogt3Ijw4X8bSW0U0rt4+q2VtBn62s
1RsmlVkekhTGtXYwJGvZf0D5hBi+oLG1CKSAFMLTNlUE8rVBgexNs4FNyVwoO7ZDccvGWMRF3Hzf
ev6e0g6f5EJ4fSu+BjZSDa1WJrXqvDD4Es30WDomJWwUbKDDlpcoEkhoYCdEuPs37s7bVWWR4nku
o4I9Scljh9h9uNVOPJNa0Vwmd5nXmxnqKoghChwg6NqVRQmUs1Qp9yje1Ee/K7imqVOuGEje6MfX
dypzmXCbTenwqNvsb0A5Rj730oWokFovU0ia/hh8DjZfZ5JhGlbqZWggZcO+kNaw3pnwSb4tFG6K
hC9bYpgMQX1jJTuIo5yfxdzV7hjjkCZtvgg79oXXq3giywMj6grJa3H7UKecjumOMjm77hLeO1ee
PdqPXOgWkPoJyWP4XYX7LbQxdpedSfm+TeSUGOm4A76qN7JFxEv3bIvf2U1GIv6PRlWC4rx4EYTD
PDh0u8GGkKxprKHWaN9AWNsyuD6asTAf54eMmBjpu9b3G0gbQVFFJMrMHTxy8WRhi7CygN6sZrb0
APOrcTTfxpX5uuIuOH9KMKW/2QZQTpkY2mi+AJ37QmIcvUclfzKsElYR29Q2XXHqQIOUggTF3CBb
yYIhXsTZQDjbY26Y6uNF/sq+/Q3VHWQ7KgG8k352ChzLjKwbi2x2btrAV53r4DE1c722Yz/z79Rs
9Tv/M9hCpgoL549TnHpfHoupL4fcalvZjuVkwqQu2hHFrK1OvN2Drpr2omxgRoTxUlJ1KdEei9Lz
H5qXXsyJ6K8AfsxbsbaKyVoSfyLX9xhKoNpxFFFLK10pxClITJ7GzyZ0eh98/kIVZ2nQKBiQRW9u
f1ACHMrJKf85RA0gPSpnWktzLTmqYevih/aYvixbMPzvUEtxrcRl6SLMISiW8AYOP95RG6QOCz2L
puQjgX/0raxe5hopMJ7ToJBUIVQXzpLR7W9Uov9UNAcJ2fdpYvcndi3Ajsx4k99LHlS/mSTafciQ
OCgf0fu3xRWVjWF1O0nfCdP99xrBZzQsFmDbXh9O+PD/pGu2Chuc7OVvqk9TYAvINpQjDdwgQHAO
Oo11DwyR6ovm4xFqP9VYKGsV65xvf/d8aNZctplqLwupwStRXRF29DO/WCyZDhWfgdKJOyeM94aG
IUq3kh+vP09JfMHTeKWGHpI4PX58tnNNxZ7ygVlRv4c8R4980Ajkh176+bPrqr/Q/csr09DR+Sf9
tTsWc9140/jMjbIpeXCeb0cTN11EhrtK4a5DG89TxewXLNKBpLdSYDKhj5eWoyQ/hkC8zUE2csWl
20GD09MIh/PfCrjMS/N/wgQuukQGyvLk5HjYyjFslef6y0NDZem5jcvRyck451B4+kklTMw47aqG
jLLU2HjnYduGs/5jZhqjezvWTck5nNKG7Vc1s9ko/rmPfU3MA9PpFs3DSbJo/gMimDfIoejPNfAO
F+wmfBKVWeRlqPYrMDUFarDF/tyxwQwPKFFNfAyKImbJ6nMVoJLMDvSbQYqKvmkjYnaiy37qUHYN
2xSWyGgRSAuFyVd8apXrcCUOvt6iG/tLeSv6eW2mRzjATelC5ttXAYXkPs/aHQyA6ydZ9SpfQ5K4
P9iAahs9MzHOOeh4xKp0PIHpSR9iaoPqm8mX8pvK6ViMFJTIf0/Vuj83zxerEUdsHd26GiPhvkA+
kpDXSM97P4pbLV1RAtyDlMjq0uQPS8AKyFC3ZBuOwNOicTGASVXSlnSoF0+l1b/Fopiclw/2EEdE
JFm88BpocyNkn2iUmO3/KSjHm/FFXsjX/eNZ37QnpsXTjUiiF/+AyaWYqRJolNH0/h1+Am/yVn3J
myxkf3YNVeEfjn/68UXb2Wnqc7Sr5fvHuprlrjU5VV+DA6tjrjXYhsxSk4V0ksLADbsMHFurpIie
sMj1O1fkLBJr7N0/bHr/He/mOqhs9SWLpo9n0wrTrpKulpZvse975x55lfmPwcDb+t/px2a3r4Fl
ntPN7zFX2NRfldzX2pDkM/lv92Hq0aeOHabqeIepYPtYTU4PrdzoMjJhhrskeF9bNsv0+4O/yvjc
IwM/F3I/yFn3avYbQQlJLP09qV5RcOtXJeS8ZCCdu3qKE307OhWZ5YjtG1aQt/1jOVO0h9KHniYV
RFPBxjIH7tsPQTO/q97rX/pL1x29QaXyHqCOQeh41T10bdp3fsdmEMXbeNtBkbVHfv5lwO66rv3y
IxpTZB7azuflKFYKLcUf1pgf5/pzHj3R3/TdcTfVik5Pv1RIbPJ/wqLLFG4iwn0tbLFnkyVuM5DQ
0D/SyILL6XE6+Z0MwtGRsw/ZG9icvvpit9ACydaa52G8JIWwwy3iewswLKS7NyMlFantJVCmn130
pYnzRWMmT7dOH/ySs4AP+Koll8MMb1Bdu5oE++fOi6CdSXfsSTthp/E0gGto1cBpAPcQCSySwnbS
QTpIPdspngDSFOKNY1waV+t0lA3b1I4omrU2GNuKY3xwW2HYebPtF5l6gl2WIVgneD+BuevUhA2S
v3KsTvVX/Lp/IvPFu+eGVrouns7opbIwSFt0MJN4iDnVY/38ODteTrMD5cOLb+b8Z1s5v73+PZ0+
olbv+PJRfxsrR2wJ+Yqw0mPXNszhKgtCfY/NTqziVi26kuoLrZBhIdhmfBuvmh63iXADcRSDvq6/
ONsWgBjLgqYqKebWmQOq/F01Lr3r2wVZ+MgtKPGDRDR4TnEY34QLL62YaqBAPnsvbjq+ehzbMd9W
pzgpYk1WVQZwxpZiuZJ4FvCknxspYMLXvfTwCH5Dvtn6fdAX28PflMxbOpryBJwzjm/LYwwaptxh
pqFm+xLPWHCN+ioKLCreJ1BdT0Bhy6LAjDSjmwOaqKgvwEARqUl2H39RGdO8MK0w66ULiD429QUh
oNe4qlWdzZo/4MezrpJTQJ51Oab1LcMq7VGeJYXAhq5DPIzCm6lf3vAepPs03kaSw0tq5er4aCSg
LOgqzz7L/2TBxyaTPde4o3X3Qy624/hOa8HwGs2BeuLey9shbR3HoboV+BxpIb8yRsiMiMpZ7NF8
g7Xsm+05212NzvG6imnycMaW59Plp+tTowDgDpO5BdLbHUiHrqdL+edRVgxB1h/8KKJy6IAUKuOn
8BfpIDbrQjpfVLjkB5vf5YM0Ta9gS9YigY+ByAiQKAzwlxg7mkJs8MIqF22GbZYsRDix+qlythbn
9znjW/2+dGudVwz0jPYmQRfAssNFnXNqCs4MhcsPjpQNyUOi3wEzJX6vH9epmYPalJcWZgF6QHZ6
NnM0K4Bs6XvuzFLs9/Y6D3i8+1C3pYtZtuXqpFwn8Zv7vgxsxs6RK4ffN8f6yVCXCJVLtp1vJpxL
VBYQADIr0SaCHJRfMjmVG+pVExdftZNyJh4KtjFH7/PN7mHxvKc+WBeKg1j287gFWe8uFD1c2SzX
Opcl21y5IFvR7QWBgaPlP4VcDF/31e9uh/N/y88Xt7PnUEBEmF9Xn934P9fEZAlDt7gexd82XSk4
FikQ8vU++Vb5ZqcH5jRsnM5Blbv4pXMyBwEzndg3nCuTHGijKI30cGDgzoojN82qM+bF16FEjd94
fcSGqTSq8P3zHjRLeO+vcCBEkt+fgZo2NxDO/fFz2ro55I575f+5vo5Ej5OrC33tRB/JsaBe5SID
dc/zvHJo6Ad1Ep5p7U9utrGMWrAcmnozB9d9Y267Jb0p7861RKzFm+vCdPalA5V7SQ7Zvi2qmw/3
cLUo28ZPDPeDE3WY3VzrUE0iJ+HhhLlH2sUkE3kAeynw33nRmQX+St3UYXfuDYNM+wmo+GitXKcw
PhBNzcojIkGHzJwbsTf6WsXpspnukZRFKGJO43RblR9qadc4RxoVM3pr3huZY+12LKngve82BCJ6
XkitlsPj9BZYGg5KmY7KcG8kZkrDyUI99kYV/3A+WSCk8mhLtgVOuc+qzfahKKTz+V/N/pv68G6k
85fKZNk1tLjjHG7fTXszRVDR4z2ZRXMOXHuPorLIbkda8HUyDG2vLg2TbpZmwjP1xTkbTVnxBaV4
vOu0NFbYqocbc5MSnzXzQtrmObjyZmGOIeVKHvUdy+BXJ/hyMv1XtezSNs3nTWqtTO3PW/XUchwN
Xxnex8FwN2xso1V3wfqQwcL6nzEmHu7v691xc6xtqlrxnk9CBeOiMrnYqZODWsT5rH/DO6d5Dkrn
e3HmB3ZMnw0SJ+UkV8gw83M1XdwXUY3dedVe3aVLkDNAuc6rRnQq3+5991B8vRDtJCqYjF8Oj+/Y
qT6h32qMF4RUK+kdPa2vewUjI91YHLroq+b6OfTna3e5aeGhQdHNrkkk/QZisE8pNGvzbPf/nUHP
GIk0Wj1a536MA9XfFY63TymGAv3LD9H6atVx3UM8LE1nqj+7TP6dHT0hgFgJrrLKe0xzQcWnnUk1
VJRPtwv8Bc0snHr8vU+V071/X9Pf7AaPV5X8rnJfjhloxdrztx1Ao7f4nXwrOifdKPKIM2pmTQT7
exWCD4Y8KdbX2bfl7TM7eIpVyLd2+ffojQISqQr1KH8r7B0gY/uj0g71iw2M4Gm4A52u6M68mKni
7VWOjkW46qpn136FTvDl0NW25mu3cHSatD/YSLyC2ClcWZhNL96zvV2nc7YV8DbEw3kwoFLKr2pb
1Mlf8CjJGCXM49KYUN4cFhxd6lceB9+mcTAP0p9r55FSnd9WWFT6ieW2+ry85QwsIJzy0eZvk6nV
6a5frt10+XwvEa5dgwe3FJ5p1Jl8T+JlnIETDvyiwlAiMi3JFgRdvUAffHPzYTdKGFW+in4drvz5
StStu31PzNoTIjZ/e+wIRevrbdF+dWhp8M3deQ9LvHlLf9N4IFNCvGmCd/c683t/L17Lw+GTo0ce
FkMoXkz+/VoE76FKGim8mGrpUk29Do1FWErPbnYM4Oi4i2v7FnkKzz4Hn2Jvwc5LynknjRJGZQ29
JqvS+8VaCnlMGdxW2EBc25wyNgjLaVOlbb6RyRc0KkeoU9YpHAb6mghnhCcLbPLao0U4XO1sYuEy
H1hsS+y+Dih6/a6AAGzq8m3Q0XvyWV5F1cfP7uveffZsB8af5cPn4Z90giMjnfH5A9SOwDZ4dAR1
ZI51ZVS2cP/nKjm6TzdjGWRArJ9TbaMxZ7HXPk6BeyrofaKxyL/D/ZLdzLOy5ynP5OEnP3h1IMqK
vOS1SO/mIp4XJX9xr03G002JmS2mVBbl49Cges6vVMMFgafw0xxae5DDdCX6ebbhWNr2sDWhC4pD
ilDRtv3tzKvuaAkvjYX2rI3RPNL77Gu78e1z3hG0Xjv57t+CtTw8OCyXHwcT0rYFDw12mdmj60XV
XokCXAo92qgs0V/gB6LK/QU5EdKna5lX+fapv1PNIA73BqfqsbOzmkXqBiWiAZfH7sVeDZmsaYzH
welajPXv+jAGIpCpXGEC216rSYJ8Vo3DWSL95yOpyh+7a6AMrWlyGs/U8tdq5veybG23xfVsv35L
lkxkqtxu/6A45S0nhXzxuStdv02d+CH5VjpWXWdnkisg5zgYJowFQhxi5VE18R4iMGOJZAT4XL2d
M/PVaQbQE7VgKvsuH1VepLPZSsKxCJ3F3jxWtDApVoAaoFUHfpayx8AOVVYSXOZ/KunIlh9f1U84
IWbx0DNHWUhlx5R/ux6hsSWEuGywCaE4lZCZuY2gAnYnZDojlU1XiP0rgf9bm/AKeTH4qk3MXbRL
tpVYb7Gu2ky3VMTdV754UsyLcjKhf8ZLgQORb22/51ggvVSy4KKcV12bCQSYAcQu1oPZbx5Qd9Ul
nXpK8vdmCuADDLP/kObhVArR2rfaecv6mS2ZSeuudpt7AwNmOH+ymR/yi6PwRYeA16/SbZMNz+XE
ycTy1YD7VdgKsm0KcJ7f2tehRPNnYrAwQlWqZxvKzfW+dsi/zfuBOHBopLniHX2NfHa8eUh7LZ6i
8rrvLbF9sS5wU1ZFbxRsAoyRYrIL3QeKmmtphmedRs7SdaxpcRiiHhrQasVQlFIYFVdUUrobKaFB
wv1aV1fP6sXcExP3ev+XXYxkeZ42bRyHzSANPWtA4aOZVbsPTYbZmYMdcJ5DqY7jCy2ZF7oqBtOZ
gAx4OA2DjI5ePaGpq8D4MuFVRd5vFUmRi4DfoVd/72K1kLUyb6QxNDS9yMeJRPOFeqVbBAsly1CD
2KPRzcQgvEliuWeBUXtxIGsxkfyKNp+HX9Y6FhLQBc19yUrxOYgWnfUdj+CGhVc/JJpzWm7CbFzR
TTf75PrIYeXcP9468ECENnm00Up5BKb6jeb5UkZoXwK9w/zggo9iBmdVkmnwTpEb7xTEJEVqy1Qf
95p4zcRecFeegeyPdbd8zVbl66V5ThEkPWZz5bFDJYT2bX6JoifbmluO2x7MBJDoru+wwMSihsuy
v1dWj7KeZWHaG/+wgmQ7q7Ex/XIjNgyPyjUK7i2SaKx4s09Y70AXiJn7WFdtwjBcni4LkcHCav1Q
vCim1gxf74DkMRmeZ5kdv9RAm8Fuw4tbNcQnEU6fFHzzwuHHubb7Sfbk9DIYAdo91j/5XGN/Keai
r0keUbmXbaZryfRbJt9Zkqv8HGJCUnaDY9IUu+6IkeBmD++ofdTESkFGM+tDw/e0icVXQ2q8XPHc
1Ms7SaBb23hpMxbE+1CJrEep78nkPa9xTwfjl5Af59lb4yWncDPqWFV3xqMQFBOFO0OBYwMlB4+G
iQeCJb7voby5f3DfvmFfPIq7yWdumfPslmxO91jR4pc4wuxoGdx9ErsKYDaDn/psHA6Ve0x8UcWG
E8N63dWz12QhRv8Q771u4TGgNzBGFFp6YKzkCKisNk3y05qq55hoKFIVnOAyxT+uMz9nvq0e4l/b
s9sehP+KVSMwbvmLEtWOMVu8y/2pq97UhTsq86vaIQZEDWqBZR+EwTroIUXdoUw6ZKO6GHS0Tz8v
GVa2heZjkHkVKSuGiJ2OdBWv8a5CZltlxweGImFg/nqr524tS8Veagx9Wn+ulr+pu3lPbR0vxSWC
hIDo0lwzlMWlX7bjQcepBGfQQWqRm9dijxDSbCMyLj4uKgnWQMYkavBQ3P7JWoAqoUS4hSnG0WER
C6kwmOoL+JvOyJiDlIbhQsTCKgrUx9ujPQ8aI7qo+ao29ztLVp0mvfyeeuf88UoH/gaz7RsdQyH5
ZsiInoD157B8dILDAX5EVMq3EzPG9AvFvU0leny5qXQUdrLHr8NgMYiPGbKY2KVvzVQjEGYYxIGw
XtDFbA8+MvlFO0DV9XdSFDDFcGRrlZeVQ8tjlx2n8oXx6W3dPE96uxr8+DJdZotzbpdD7rw0hsfy
x26U+2JGDbXZgrMItqq4iaEb+0Qo94iBzKCzYWLbvX2pav/0Xi6JXIPb26NeYQl162stP41asVuN
ZVT+LPHNSvnCifVj+6WwdOh3WC7ku7mfecSy9TBKvT1bOx6em/eDI7Hqg2FTN89joONJ+enfncyX
tX/ibRlvpc71dayvkacpe3yRaedq6gIZcAt8QR7vyzFrV4/WH/yPHoCCIPX53DQncucMqyamOjmn
P5paZqarBjCxPJn0Eh1UCQ6H/XM3u6J/LjJIblCs7k9GmIXXtvDBHTGeMyShbrVGpAqQOdmnj+Eg
DGhLSaONQJ0xu/0jyJAK3Ubmv40Fp+ryYrb/RtjWUrBZymeq6bMxTi6Q1c8hIDE1S8s8uLZUMN3L
+8nxe6wuEOVbqy+s5vX3/FPUDkqNtopbev3MWzaWaTEYXnoiCqmY0qZ06SRKd5B+spCpHL/TDYHq
YmWejc2bCy4ccFmd0fHNp7ufRN2ELR6oOfmBIWjLMHP77YpG75OuaOK+h3DdA5ttv9NYcFT89Uvl
PrFe1Om8IswLYTsWyeGNiDBI/JqvqCHxpQ+HXn+/KrrlVd3KOL2Ryt7LnvlX5cY7/f3ydfpqgcN3
P3z7AAB2knuDjqt7f5S/LOSoRmcScK1kVWV6+9oxF1/wOwZHksK3tvcWT2PTznjhSb5N/WklXMOX
5KfQZa7XuXt0P6O+weukqzVQtgfItghKXr7KnEM5c0bc6NNl8E66Fe8u6iDkquknoqncGG4REAdW
1rQi4+Mz+DGmPjL05M19uqpkc7LshzaGmQBOlHaNU+wrgMmBhCmTzPNHigQbzJa3zSPfLy7tRcuE
H8JT2qhn/gkcB3agkmJ/Bk50mFg2w2DzJQSwh4K7qKqQ+QBFwWcrM9vX7hb/rn5MV02iwnTXG8Eg
g0gpSBZtOoiytDQA3JltRWAoubjqmtlJrh5kT9gduZlG0jEV+3jwqg4R66WsRq2/e5iEVYGaTDzu
xlp8aGzv8IxzOfrxxAHX4+52EbFP0bp5Y+QDT9xUsKiAy95EeQRWd8qGc8ig4gWhvZdspIfZJVbM
54sEDYmZSCQDfPNqCMXIFANXhelhopPswUu2U40r+wwMVZ2dGAFb2p93bPU2PT4KyU/cMi6b9OoZ
pnPrz9DWizEUdax5ftO2zCJqweAtt+hO3u+dR/f+IY+Ko8r6M17cXir7T0/N/h/tROX2ZW6yAgd3
F61jBdO7c2hnPWtjlhHsXZw2YLdzY/IL1kOCaQP6OhnLTLU7GWwbKxOMrGyYR8Xc8NW3Qk9vulUt
hUtBcugQBbO1QTD2BcdGRPXrflGiEpZ1FAAwyEOgO1ZJLPafi69D3ambrK4++LnRxySK+6/7nacx
VDcWOqRn7zY6N49Tt9AeQUgE/MKT6T7EvxgYyodsSmZnv9rCxMqN3MOQy0VW9ShDLFkE5/9pRQ9G
gKgryGNy+4aLeoIL7rsr7x0ZknOxeQLY7fLbf9nuuraQFDRvuvkn6VfbsDT5azhiBBi5KrZNgyIf
RxwUOi74KmTRs9II99YMzeMbCONkhG56L+r8o+AIFODrMHDXwY1aRn8edKPaKOtfI29LVp8Z+g38
CNVxMB/1dhYi3yfNXIspIrZO8LhxJHoNbp+4iscmoyrrE8t8lh0AFLgvOn4ZQdvSKfuq3Dy9lfdA
7Atogenveoobjkxkkz7W8r1MZ1W1A0d1zcOkfcYosDptis4xaPk0aymeh5M2QrslOtPdscTYFj7R
++EbyxAPiOrCIEhP1E50MNCWp2EgoPICW4zUMm1fIt+DJM1L6hSP7Kr68J6bKQphHh/70v6kxlIb
fiBrcvJE1LjWcI5gQoZSpIGZMRLbTgcb8dRYdcS1eXRZ4mldVd6gL1mUaZqp6DPU1rpaGs3g1Fc8
Nj+vTSUB6JiTQwfBq2KHKuuuYreybmV2bX76Kj6azHmblyVJYbFoHKoAgQaYJT01TvN0o9wZo3HU
w97YD9FpP6PSPk1IjvESggv60aNKUXIn0xSxqFzPBz8tSHNstAR9fq7mFSB7/QEHbj32RY3TJ8h0
M5CM2FAIP4Qxnr+ele3s2vnng7uqeoUBWVPr3odtPH/EzYcljtTTvRqBHkNxwu5iQhYK3jUNuBYS
vyR5Q94e+47zBrXwIdiGPbRk5JJyBKfbmN9s7j40mffyYf0i37HZaOKKPX5xG9M1FfE1SBV3LaoI
TKquErzA/K+e+5dtblq50ALE+pk+XLyxIINEpeThRaHAxojl7BM1MdPh/udjuX8ICfBl1RzF9LL3
mEVf4jOY3Ndf7/TeCFBLCcS1G5c5Y2L3CDhVUEGVDjOz7VvpsakcmVJsKowNqpQU6Z7k60M5odkc
D6K6fR6pmE/MNuKUUHSUEOMqvrmPWfCFe8GnKV4qz2Xd/mjfcfJUX8UBMM2c6jhCJioLndnaT9UW
5kOXKocOsznOC3gVOg37mqKl62G1p9g5CBpijtKOWaflvbaebRqqo0UyzNlZ7t5yVbw/md/+TWlm
fgArI0H69Hh9uiTsEqEN59ry2h7omk958qtaRqyLzHHyeeGAqiXGXNzy0oWotMZ1niTwJkug6DRp
WKKoLQQKECSYPcwvTfvH57z0Gs1T9dcINQtpXZXT+8Qn94ihS6LIigWbrqeeiVxdkzV4Di+twyAs
ssLzzD+sCXOwO2B3HYde9HZreczxzwKqsArOmJ9/LpWXR+Pvtuo1cF8Vjzary7OReH3hVkYsGw51
R+pjpLuY9y8tBJwNu+DfG5Z35Qkyd18c9x8bTxal5rEcN6h0NutsKM5ViujfdMnGW3TnKOzpvi++
6Jr+zZlDpate2++f1zaIYsWUTc8Uotil0eY6M7gHeojL9x9L57WdOJaF4SfSWsrhFiUUQGRjbrRs
KEQUSEhC4unnO+5Z01Nd7XIZxXP2/vcfrJl1EDfmFuZ2IDTYAPpcEAS1EM19+Ze1c32a16QwMN8n
2nvGxeMQCr4HR13KKbZ3F23uASU+aV8aKShTkr9ZluFlQK4xZixfG3u6YdDAgfTvFUSyjYlqvUlA
l9uEHANu39OHsBXDqSfKGpcWOIbuGqK0/fS0Twj5kyZM8l7vACNBJRjAAZHINKj8bv7DipFdyFTF
GCoRXIpDI8aQv+Ukvt/FhYbtztCq9VDEoAwUPnwABlIEiIQUaMPTUANcXLtZMaQPXjurZsZnxety
EDuHeVmZyOC4DBLjRSvGJ40WGdkCTx2oxxBy1Ote3uZ4n5qTEpKouhYYkDHZQPVlvgG0zEHpMOja
6eM2Z+yxBiI7EwxFH97HLMr8veEtLDxmgChd6/XkGZ8PKHmL47okjwyJ+RI45PoOWVwNGtdho+Yr
IMWz6dsPijMcY0gIC4URl5lAw6t3SLaiy6YbUBN/jtDwuSCUaIAS7GEsYc5s+U40HhNvzYZlYWfB
ywJPW6wMLEsefS6qL6odK4XV8aN+cd8ai/waNpiLvwHIAEAIoDMeaUJZFL/7b6ofdgQusY3mofKX
nF3+hZuHqy6bDYkRGIDy6NHvMJbgb7BVA4rxe9T5kFfX6kSdUiHzEjehDMm4CEB1IBqeeTKxguJc
oTRCgAKzwbEDge4Ymi3NfW7NTb//Zu5INQuZGtFmlRSgfTCjXMtkzksNJZZ7KWEPFyPXFCW7PrUO
8HFF7/vA/asJ1VQkcoL1zuUFCEYDow8jTB5WBumWe4qpT+SpAicuhAI8tifUgjlStzMAo1sdKYRs
LCI7KIBAO8a2oqLt7bVOCjnJEApo6wW7IHi+3pnyFHAOmSe+CKRDkvtIXgO8tR7nOV20N/WW6Q2m
A76WNQG3ZadC/aB4TsXXME2J2rgWJYEyG65z7Cwl6AJtLIvoZ+J9ospX+TgOD4o7zjeM1bAP6faN
J+ys2D6KDd9TU0qq9Ao2IleqJTby+S2tpbhC1E7xAPWn8gE3NoX4qwgoj8Wm9YsNxxfhd8ymmXHa
EkZ7wnXsKnxJdD2rfh+/8gK1ekbEYOWaw8i8jW1BBOHD5+KYDcrGVuQUkpQpz4HZfnliLuEVXx1X
hloBGRC7oi+hbce5yAjYyR71HtMZDA0ZaNQeZeTS5hHkhFVUlokU8ND41y8sMJEElwY5nMay22sZ
llP3I7ObT8ZoBw81OlguvhKB2v9pdJkd430k5r8AExTL/awCwHTZUynqUJ4zq6jgvj4CHlJlhsjz
q8+IllBGhAa8fHyFbp8pVJMco0WYPZTCMHcZKOmhznCRfrOn0MKdgm4Oi7sVwJaJl0qZicCIFxOe
z+jTbA0nLPGbogwTkm968AsmLXSTFZvYV7+CHCEt9VeKykQl8ASgFvSBWRbPySVln54D2NXjK0/a
64pZaySrK6MCqagDCS88HPWXF1DCkVITWk9tTVKIyJ0vfm51hFJ0AoHkiBCG92HJk/J2pnlIJ1+a
+0INpczJ6NPhKnVDMNAmD9VexHwgxnxSIaf1Ixsg3rwUeLOv6HGNDDuCdyw6fyaWcJZxdQXDCS7f
suQXRChfo8ZAarHARwf/IBhzp4VyTU0ryc9ufcsemEJgNjCGW4KkgeHgWDMyUn+A/BldMXupmnRS
vQL7yJDe0dM8fLDlIMIiosg4QokoTGLPx4Asl/PCwaZow3JwYrmjFJ30mXgphtigmGK6W0/lHuNJ
YjA8zDex7JFDEb2hhHc1lpZqzIyd61Cn0hBw3TR7XBJchgoIJlyPYyIcPPLpSHDxuWrkYcpKOJQU
5uAUwX1jaK4Mj4fshnx5w+fvQ3iApxrew07vuyYCJ4HfAWVrjuKAi85qeod5U01s7L0IbRu+rvSF
d3ms9AnmZ+JivxMsq5TPFBusF6aGWF9xGmUISeRS4zyD/1SoEoTJPI4JKVnHBYUOHYrrNLEYJBri
ceUTCVOEZiHPmy1TwbKeo0BsCIq55Nl5qjp4kx+eVyIXkibV82U1rVM7zOc5qZDuoMxxaryJmm6g
eeWBeEYM0BgxYs0DCEQHio4RJ67tn29WTdFM4Buqwnds7i4pQK8et8dPG0p7y8ZWwTXXl5Cq8AES
k35m6AzF9JVFQ50SF5ueRR7kDcQ9e6OY5UEfeEDtctrtb/0XNlNktSD+RP4zJvyZbaJb1sgt+Q3O
fEsOx+wXDCTxdYAQu4eBClaAgqkJDLQpEYkiD5gAYoLun5yMRA5hiHX5QBDEsyk+FT7YYwEt03AZ
QX2KGM4QqArdEpgOainLwhsYFKjM4xyFEiqGObAQuxdg3hIDLGpDtBSuXiZN7bE8XBr/965MdCX8
hZXyizXPlJmf2GevmHZTWru5PS2O3B+ecTzvLrOSTZK7gwaXkOkIFA07JyobLjZbOFCvE2M1wYgL
EnbvvzefQOSVcPUCCLZcJdjJ0l8chrbEXE6QIC0n6ogkJ/35wQiU54VMinfCw2faeNt6nYeSAioG
Q/EF8C25OUuoH5UHMQ8ZCp9DPpIlQm6wU8QGqx5rdXS5wgwhVWGEwYVOQqxLuhGO6KOSKvwLe+Wr
d2cFa4PnFzBsFZbfTHMJsmrMY31GpJPIWqiRNyShszq7hhNp6DjuAd/x7LB2/IuR7V78+406POpU
j+RUKb5Ik4pWoR+CV7OATkWMAgcFxQrFDR4gwHJtCDbBLe235AM9tX/nH6nwMWVRY97nCxhxhSsm
4AeD634LafVCVkz/RTCNNONHkTRIODEscnV02irJPTRILoam+3LhkH9frUiDpIE0AEvtxPjSXX3D
Gv37+q59h0/zh++Ttzdnt6/6EctlqsJ83CyeTE95kJDO4dIFWSLuEumHtN7sMTMTMiFB71Z5htO2
MRoORr+Ak+mdPAYl3r752pt4AeH8PXcAXuKGzR9suooVe9eSbZz3UatGp3d4wxCrytpbdAXsfk10
SHMe+ZSLqxnU1/XQ21778TX9WPPO9Pq/DwNxFdvM2GTt/rC5qZbXYMYL/MaM79TSzAsuGRfh5H+g
gT4e8PAAtXL/oh1f+ReGX5KF8vOxsbE94Zq3MIIPEqGZ57CYkjn22CDgfpLwB7RVj4sN85gB+zDm
7NL+pX6LLQWOZQO6hE8dUxqd+Ss4LRWJSHGqg0JZ3QdM5LDt3Jh3ETKEPOgtz++nzCoAahaIcxxk
F9DMCEDPR+/Fc/m6+u8JF6U0OOY5RQ8VDwSMN7GExTli0Px5C8YdlLUb1dDylZRbPMH0HSXFR/fL
PdUsKA9GLbTRvEYf1eudjBChXA9wCmys6FxMgKEB8Es2+i6ElGKRYgYbUyjc2WSoiE6cBbUhATgy
T7ermWPQ7xcbgY0vPOiRS0SdShoigNJX3TBh8W6nEL9QdK5vTGXe15gkIcIvKXQdgPtz+sfZork+
SbFaJriy1daadHfab15fEOq7D6z5uGNSFhpWCGcHXuhJ7Fb5+oJxXM3mOOa51pQUOVUjyqvTP0bv
up4gUuNo0XO0f7Fdhn7QPzi3hY26aWEWURqdhR4IvBAZpWaHAI92PmWjB3kQRFoGN9wfYxuwDrFE
kMtEZmh8wttTE2qXYgqajgeRNUb+Smpy0btggsUCXk67cRgRTUvV++28DLZFwl7oshPvei+D6Sof
mRhAhUsBPozKyyeitjqsuhmJ6EQUNngXqnwXuzNhLL/xewzka0QQPI3REVk7a7sj6Lbdt5Ipzigp
0wSHJpav0SV9Exor8GEJBwdwnkY/YHTAuk2xhmQn673XM3H2wkcZKVMVUauDxBYeXTy2HPXycHMh
yghumAzNEDm2YBt4wFnJG6SWjjpBkaMhwM99wRsCrQTrBfNZPYADR8MlLrEcILFyxEjM23Qe91EG
zIp506qf7DTjYmSD72S8B49NRsBrOQIgx4Ich0cAyY0Zboi5RmqFp+Ee57pfNosx6L3/fcJSBLGk
f2Th5xtRwYrebEgYjsbA5pS5t62+s9hFYAgRT9r6lPLJ+Uf8yubMzs2cg4//VVZncaf8l4vz0Imj
rjNitVfUTFoQ9UVyOhSL7LbqPB5Z5kh/nq6dM3nh38v+H0JlvIy5/vqOZmDC5919Zg83r98mRHLh
y+4mhKed3MdIfrrGNei8DWWJb8835jwR18UaJZ2XmOHLCLCdSIpp0m/FQYrv4mA8cQqUvayVN5TV
Yn8/5Ov8n0TjNVB04NU7jLJnlDG5yecb8VebLe3UQebQKp/T5hP5KH4jmFYg4QBbfQBGEm/InYIm
yftLkUP1AErb0TFYmbV8jMQhUDeLf3E8HOEt4vcc7S3Vn66FbInTnHBWIZs106zRwd6dUTeM6BKH
yfscMdXCttXtCMJN5PNKzHfZwafPNxnd6KCjvgye+3qrUQ1wSCyUWfcab89TBqCc84mWBfcRMh5T
i6aNR9fRmPdw+TH0ziYsReTI4fOUyS5fMLGRHa3ACPlz/sU/dgw4yIOD4dGWUpMrAamc4wOqosTC
FjHdtEfWIfXurcDHmVQeyVz36z0rxJVTw9t4K0rQ8jOl/Nu+Y5LnsLuB48jjL94CoCIaaMxMAIXE
+/D3z/9/I8Bt4FLEM9RCNAWjnhPFYMmcNziK2wLQxRGo422CO0+BBfiAoz6VXxnxwv8WI0YE2A5j
dM8AzD1cUtgT/90R7t8DCsac44Sasoc2raGbLEIrj5P7hjr32zocn//U8XEtecQBgCt58Xu05qWg
eP73+ebq7yF8gGJ7/ETuaX4P5dgME6qJBMgleMcMYXLf8A7Jae18X5c+alL/h0lXCORESjHnxHXk
yWSYsgOyPf7/pK0oYSjMNbHdI948MHpJYRvxrNSBsLF6brcbspJAmnn+xZmdonrLdf0EYug9olRy
x3CwsGNqiEMB9AXMoFGHv4Uj0tHB8MwSYWpzfXdgB+IdWFSqe1wDFs20CLYSVHsEzUxRJnTsiwtU
SS53x2CKJ3OIN3OA2z2QNrALF97gAiC4ZPTRBIALRnD+4SV8x6yWTHuZJLIzthEwMzxpygMhJmIJ
0fbq28vUOOsLjMJcKtJPgCRjw9RM3J5bJF4ycWL8jvihLa/Of68ff6iHf39IYcq7xTvG+8NX75sN
2wOLIVsKq+Ev14vuiNhSvIZ5JknChQcaVqPVa3ROVmRTUADvrKSHNgAfDm1dAmbPSksn/SPGvOcw
/Zfu7W9tDDd0cmJzgZMAj2TE2myP+pFBuDG/jncFP+jBO/NwbQgTEVUQtnG82zM9zl5QYWckcfvB
w82qyTuUdLdboRW4ogkDm/rK8ll2A1UYKR6uSWjvTBisPKLgiUVIIdmnLEWhSCcmc1OD6pqPVgV0
dw8FGvU2a9XT8MWrqgWnb5JSW/RpfPGCrI36hsqKPyFve6Psycik9cv0+Jet4rzIpCzDxp9trHW5
XxQHrPysnwzBGfsCJIaf2/ed6brOZ4tV84K7SxPAwuBJFPeo4PaMRWoxSxkD0Rb2AF8VS9hBjg+s
RXyFL9xeoorg9jlLlqbnZ/rfjeX5bQJiNIGZxKp6ECs0D5HCkymO4u/mJ0zCiBDnP8QPAigGj2iJ
uhNdjCmvIJYzBx+VW9Zdw3u7xj01O28Oh8WMoBFZmQ4fa8++8I4JEISmyzGKJfi+Yc9m2F6cJtiO
0Afw+cZyy6i9ZWzBSZE5+GrXkDSK/5+6+bf3MTCEXw4n5RUDjfEMbzlW9h72MvHIoWYlc51QY1h2
7pkp6tUnxLhuRjN8tVf9KEQC7uZeeA/JNR057JA8TTUPl+MWoxlFAf8vk0cYPnMvKEZkG8uTmq+p
P3di7DqKmPoe/EpfLx6yL2P6Cb9njLom5/n9RdQvZTPlECUQlQhJnTluvLkoSVjQQTiuD/8Kg0Q/
zSu0EXw8wpmMDG0mrbsns4MEc28ydHhjOo9IC9KrIWywfEqoe6Ks3eB2sdGxqqe8Bpw/wvlbiZ9t
bJHNmoNPMOkGZV/iZAlBpERQ7gCeWPjfgh6q0bZFfLOyvfEsO13Cbes1BP3h/fqFGJAFij45zTfE
S4vrdoUiduVURu91k1kB2Vs+nws7ud/fN+ezywcH0DHE1vV3etjmrXpPvOsZ+FFGYRjon13VLlDB
n6fbhqUBCpLlyphKrQd3DM0po+9gkxCzr/dIx+KCOmk07lmpQOcXPdodJes8EQDraTjcexQWiBKh
64ODbZ5NCFEZ+AY19wl5BR3xv0JCzeWiC5TJNMabwpfInKFxgYZxpM4Fgb1PeWaEKL0hWxlN+K+E
Dp44gn+kEC84dFq8cy9gidXpYIhXvlxdZgKVsTzwKIq9l5+zytKqDgSObHn3bilbB2bhmCFFUnab
qWidPTC3M+8UWsjC+aKXxUl/rq2sVc24kwqTghMZLEq/O9lRoZFRjTfQsojIDpVTIEGEXL+fyHQA
t4geJw7crX/pJLzKbZZGgOjX8Hcn7KOyMrjBAV6rDkJON8cVZIKZzfgcF6Nz/JpUcLcwWNAIyxxj
nYoeKirplQhlnZrlkaReFWiZt3GLqnYDqiCA1T+/ZSopX8QJsLlzpTt2FqChCNoSvHAO+NmGJL6q
jwQnSZ8HvWtiGhgQigyoFp0dpHY4NMRG+RTmGxp6NgVWj8Rg6WAX4aKJ9UTIk+D/YLELT+Kv+E6P
91/Gqhqiz/hqJglI5w0qB62NPKM7eSkhKIk12iaf7Ub8BwyUj3kZDTS2AvDAz0dl2JO8ex5LUo4R
JdbRbdasirHqwmq64SwDZWPTe71n5SOIf/cpIiO2QlJoj8EEr016jvRqETFhD6I4AyZhSxNMFvgE
o+Hjtj/vs2sFLPDd4dHuAQXxywe9w5pTOfkwiHoPU3IUQ0awmtx5yVmsKZUIodr2Qb+FYUSgN3U9
6MT9Gt3opYhkpkH+jLLSe8wtJwDJONGHue9/l6zk/p7cjqQJqNKJam7viy6VoIrUjQ/EBMbHTpLP
AR0x4Ces+bl6/VwXrEveY3EqCFAAy7SPA4KYE7TwdWUT042BODaktYBiciXkLdWkGDR34GXpUgfO
k39yJ3S+DDLYSbvxGRcI0q+ric6ee/ZlBGYBaO7oCgss03JOw1v15Si/knEq/k6Dv4rX4nkK4Arm
NDsvyJHY8KK/1W8qH0rOYJeH9CnFbbwz4xsgGf5II1uNqXybZgvOBv0OiIH9SuIh0rVyjJCFF4pL
iYXZ9Rq3DE94KgPG7aQx8/4xVQGvNz1SbB9HcgoZyr8UYHgulGeMKNhvKYJj2lXRxeefCGQvfqNa
vLuBlBF2oIb3j6u0QpwHyoqOUiU0O2aLV0QEtkE9wHo32IB8R7b3A7xVCDuieGPblpY064mwXaMn
qz04dkc2PXtN2Ybq02bK0uElc+ZIOszy9soebMScvylAI6zmBmlWRgJ9nlMAo5KZs2zoYW+H7XFw
t/nObBZInHOG7cQrTKVtJh9F+PLxroaaNe5BjmddCojHkOI6NUP1WIlQKQoHQQ/UsgQOnb0TEtMA
vhCQKqGe/AaDJfKz6VjxWApvoDoWSG4H+xGjOtl9/GJuiBJbXzCE9TG6R8588ihblKBYNPV8Aido
a8/Jrr6MnTEEDBx8BU+anQEBIh6IBzJ6Zvg0ijGblHR7lRXODG+pPb9SaFt70J4tKmahsEXgrBDJ
W604FcXwlSYmLoJ1aIULWmxgWzXmIbodQAUCqHey+14wO3EzTslnxPAZFSjM7t7O2bLvyput6Hry
Jy6FKR3bjrddAUX3mR3lfeYsJ5W/hRDYPqaKRtVsbdueVMxIlHGf4LzQ4ZFfx08OxNrfZvZt+QLS
+XPYD3S/y0x9BA3tgfUknK7xE34zK8oM2vRKtjlY3mKW4AJEK1Huf4gsMKKxIKyEzXaCUYMeNUzk
2f2vc+dXGWXdLI9fU9Udjs+0+KE7rOkS2BbYtsZm0rxG9dqcCuKoNtqcUjJXGmFYYTL9Ek3K/diK
PQQKbXFUd4QsM6Ba8ArQfC7JnPc3/Ak11BUv5W40eZOfganDgIMKEee8ghC38RNmn7tAxWCyta30
+a6afjB/EAUoBfyVNZuhBYUr1DGaPrcr0pe70kv2pPEHm6ePT2qbW2Gm5plHMJ6ABETIPRng0fzz
BZuF2bafR4CCd1dyvBxeICcJ0ZH74V/DRcc+VY0WUT/uvvhFGevw9Zh5lS5JH0mDYdeYenXdrot5
hyykj/NvvQ/z2Xkilh8rd7thAThdrc/xAP8JCJuMccxzEFrIoxVc26jd5XBOzfA+eAZLnuZVi0KP
L98OSwxFIingnP/Zb3nzgieROamE6e0HWjfX9fmifTAgGZu45opKe0oplUtfDMiewADlCpf9cDc8
p5dP8IEDC3sJHTJakx8NYglfAaJ1wrMWs8ICMBJpp8YDT3x93z1q9pb/fuAd8io7J2o0tdiyhgtZ
mmfsiXzBqyTig2FOVu8fxxp31Jowb+5mwiz1s+Um0rcxmSATnrVUaUPHyUfA3kTDw5N8RuxfjB1e
SBd/SN9hrWEgDz+wWv2yrTGIK1g2viFkMLYgJua9NLLOpmlmr2aLb4804dtJ26hEqQ6nhSMFFJPM
qTQFDjaS+2LBz2eztRilS61rEeelME/ZqpWrqaPJHHUkpFEt5nma32bPalXhRvHEuuBKfA+JS8re
esWgeUTOqYj2pQKWSHzfUM/NV/OdloFUlit2iyS6peV+WDDczv2aPh8K9/hSYLJwnd7QHPAMoroT
+Bu7gRNRvH22KuQp6mH6GBZlpLLuiidYHvfEo7msYPAGKHpTCYUzC9qkFU0IHGVq/1O0YZAr0MYT
SuBb4GC2qsZ4gKcMe4pAdbU8xM7hGSJPNEWRh8I3D/kaeUpcFC5QeKF3l8dD0nwj7WbOsoP2Omm8
FmylCHAj3BbCIfV8GnnXJZDJGKjAKwAKFk6iJQyOr6jcWyy1IDkXi/KAYNqtqd+SnhBp2Ox3WRCc
a9LMQGN1IioxHFs+Qt10z6P+V5rmAE8wY2AmJFTjhTJ+bbSTV02dLQsHjKHjA5usfMQ7gDr/jgOb
u31tjC0VHagQVQuTg2rD0Jm2AJ2cTCijtITWpYtsLjPkfqFKzKBYFT7YOvMmNTZGME7HbYl5+n0j
kkDggsEXGGKJstWAVocGBIzq7ZnltFf/MQP0rw+xNqHhZiP8OHi5E7dCyA6L/l7slqSFcPOMrCRE
DRE9PaAhHE7I4+bzCfrqM7BXlIoSAUS+GLh6zd7pp7e0OkeA/s/t/cifCdU0YjwpoIaESm7yTlxs
sBeJjOjD9fzVIiUASLdAadjfjk3Kkih4wVTGQPlfqG8uHvcsM743xRcsBY6gtXi2BbcDqKa2fs5Q
p4Aki+PTK5XUWJESBPGP+DJt2UNdkEMy+gRsksJRIVhdndr4pu0MYbyOD7u64yd2TqyyBNYBKXUa
HJg/m2yM3Xismg0Ecs0AChNRMjN1zq69oTM+RfwpTAh5wV5gNO4L2R+GvxNQbAh8Iyjn13LGwADd
DZ3/uQ08ghIQxKVMM2yUjCzOtYDVWQuYw6C8QsVkEUzByxFhhdBnOpCRk/Qz557CpFZaehZ9YfqY
z+EQ4BsrVAPbP/IE2Ii9pnAomn8owblEagA8dyM2EDNtbIJxGIvL2SdVSPEaiGakKTNYJozshSUA
DL21fKOzow7qvQm1tQJ4zi4vKivK0/JbXrMyiz3lcvZYUnhqcZphJbNL4jggmwX1ihUWIuXMDJlt
2RMGTOxiP8hRII56Giv2mPXzQyArYM0Wn8eQQXg98nZqPCE60Z8kAcZQFfIllMV3/6qE5/bqk5TD
sN4gNZK/YCx5RGFUsZZznOyKwu1uxPP8ZMrFU0gzQ89BT7gtxmwJ0QMnvpf3MeDMP6Y0C8FF+YJC
QEfEpIPSmH/uWhiqODQZ33zwga7dDt90nMwlEYYUjPvglnsog1LjSSsG3gTUNBD2aJ08OwYweI2e
9YSJ+Bb9hzs5rSrRXaEUAT7yHhtNTR2yKN9HhrxbJSPa0r9viml1A5EktWe+7QIe2VeMKwb2wNgX
UC6LWlAnoFYFMFUCefPskk/wOrIJqd59YaHJsIVJEOtsJgGcXaMrvF9VjCg5Tsn+taiXqqy6jSXw
aTyQWVrwp2lDURpfoMaV/kCt2jEfaoXOR/YfyPw1Ai0saFpcR7lktvPgZpUJ/iFLVM5DzXt4ipwr
A8RQHbAufQt40gelEvcjY2pYMVxCnxzQ+zMsN5n9WYRl8b9LlOO5wAaIFVE/zehrEbP04qxtR7zH
z30LV/FJJBKDQjUEXGM4CNTOzaU/g8GaDYsmGIjX47V4+FnzrVRjTNYM1SUcSpI9LhRlk4lj8ai+
BijI3VPaiOjd7jGvnqHFEqakmPEJkbJKTSqSuFDA37ZYe9LpCl9YwLziyOsLs6kQAVnD/FnIPp9g
3nyWAedJByMHw5zQJMv0qZjh/fKewjVAS8eqlTwQQEB+N8dWueLtx20CAAvDD46ft1KnwWN8BC2P
nwiD/oKGn/ZjmLGsch3OBqnTye/dX1CLpqeP10Godxavb/LKq+AzPdVLs/MdO8ij1I6cgjJslL8j
9d875KdUvpHcrt9ZccHw1bU3vUwCkRt8UhLHO8yEwtP3Y6EF0rCcYMjTHBQncL7Mf9ghGh2tNc86
cBiY7ArjH0F3Yai6aCXf2vc0jRsebAruo1nteZsZ2nKLAfXMEBNFZ0kpW9HZsBUxwrG7H3nIciyb
JifgM3z5XqljhVRuXPv7dUJqEU63i2PujufIasiTdkX4zAvfKHFBYddtEglTaug+Z/+NjIh3F1pH
p/lNlIeva3SfUs+xXrQaiXIcxQh7MhhMU8kZsdzQN9gRU1fWCsoFOAm0FRw5FmqT122JadEq390i
4A76KORLoBBwqk/ufMeOBoWu/GaaW8D2gpNX8+S+5e/ay9gSoXolJuyQ+Crea0xj5Xv4unxdhLwK
LSUjNy3Lbnl81rdgH9ZoAg8DV3GwXvqOAgXCVy10+8BJzID5wIAZPeQvArCZhgWTTT5RyTllx2Vv
462/4MXK6mKOtSWIL+8VOHV2p1c/rBCCbJkzCaOSp5shopnvLqxVqG2YyYoATWT48AmpXXwZ1T87
OffmrhCFEnSKB4kJH+1MltKTtaavQVac/GUU4Qv3mPPPibwbmCk7jAU5KRMG23XzRjnGzJk9ysII
DqTQMH4VllyxXzFyNUx6bh9/FLL1mN7i9P7CgFbs4nOReZsfP9Hk7derD8sWaZWEoeF+gjiKJvQS
sYP5xVE5wY4IxNSKxb32VxSBzhiXtq+slUNnDHp+YV0FQyexD9e0Fwa1PuEhJ21xvSz5irxjL5Vg
mUp/Vpt4efLyfbaMLz1n69BA9J4ddl6Nn6qVQUz5kWPuBr04n/qO1ZDFNHz46o5o6dwn4BU22g2C
tcOedY9FH2TPijm46+npte/V80BXwcsBHvnEq0MXmTFNViBltUfl8kkM6Tdt7EtfVtdwVAyr2o7L
V3gFRUBx/sA3FfD6gYptoFORkSc39q9jLMznPRKPqsTYrXpBv0Y+CUCpl4ccG7PtOZ/d++x+mTPs
fsu0gmN2MS9/7551BOVGc2vYX7dggBlH2OA5PSG4nCinxY1QzVmDyOn5zOiilX7JLlIhmVe/WVsR
aD6BJpHbXtSRgk3skeetYFGTqPusJTox6sb2A4GUWE36E16oj0tjgRC1f+M19gIlhjfnTKGqPZW0
20IHAoEsn5lBUSRrGBZ9KzqO7bEJMA53iVe5SPJ77FD+Sn7ZxJOaq2dBDvxQ195/tj3uzAAinvH3
PpsCeiGImQu8BTJBbYipax63PzeMawWbpvNoCIZYD2XoYaDUNxcQj8vIO+AB2Vgj0Bij/3pvSFT8
qVESdQTKYAsMZgjIO5IYIEE30V1pD8wO1U94tomwxjtddg9ZCQuUIWCFI72v2/LMqDGUE/HSMwsI
qyOh1SwgPisULLH0LPlXc/tYdLOWyQn8jimfLn+iSvn+QDaAdgj55pHPzOaHqTCKFEb0xWMqdkqy
IvGA4GdUuzdqpDVvSfjc4mJnxtrhs8zh1WjYGt6rs3tTMEtaYethwk4tUxRU6JUvBAQ8eGmYMmMW
sfmkmvcnh7O5lYSxasH7h+ndpY3kfwW4zoxRA7GcrH50Q5cInaY4n/tGA6Ezsmce36Bi2ZflSU2Z
g154AWSAFHCQiSqs5DkKA2oqqgYF14nMASwCbA2fT898+7cnA9guhiV1O1S9qPRsjKdKXGWspNOh
c3s3iucrRlW/1iW7oA9o4RRUHveiPCifoCXzHGyfDVD/R91iq6umqTxFP4u5DfWWCsiQIPxg6jbG
8ZTK+fiiB7CwsjstOpxEW788P0ES6cdU4+5StqjKigpFAWS8pXAPKiNxFOyy9/mEkTv7Mgxp9vI3
XGW1+ZHPX/YbzAwXEwZ2D1wCcdiAQ6jo+wLcthmmZ+pdSP+f6FTNtbM01rHMKX5slkPBW+R+PeGG
BzmvUTtkNZ+nrs71A0KHTchBgwcCgUEemACcxUKOrup8Uk0h6IF77y6HdsOEVS8AZ1BaZ0/kc3aA
P4KzOnP9h7THP27fXNJGRUuk/ZM5O6z8rlSPVzKUnK/PE2TpgS1Ug0kIp9EAtVmABCJzSoYDBsRJ
sdeeqYXbZwLVhJlqBlp7uYh9Wt1RTeFTQq+0V49vrvPhbMNVIm72zN2j0NM2asFGLfX+8Dx7eABo
ywcVB5dPOnsCCXBG+WOWK3NmD+0r6Bq/g0eOUCvSerrOyCioZq29jC6CscXwBlSw56K9MJBV6b5m
04mAfeZZWWZNNRFuTcpSCrCcvp8jcNAK6vxOwASTD+Ouz7YmQxzC0/u9cLb0KtRRMrPlztvSGZxw
e7p53ZYduLCoPqj3KRik/pSUUqRbyhifNXPeO+8IBs+T8TIMNSs4UVsN/O3GcNEiVN0Gw+KSYvvV
X7L++8PyepfXDp6l+G+2b8d9gRGcfwX1RptdC/TkbM89NrSnTd5uTKH/SppzgrG4Dgxi173fYyUB
n6+BTJ1fpzCqiOM10DO/0wbmA99qsc0ILrR20GrZHcwXSWzQ/5s3Uj9hzETdS5kLPYR4LcozeQId
WaWPWFN/ptb2uTot80N+qHAZ+Dx9A8d8iuaTGMCB8qEogTCCIcW6V31gG9Mt6y/UOj30FHRExHTq
dDVMjV+XZaunzbxeY16BDmQjJAnVsTz50JeZHtBjDq02Anq2x/fbWIYu3jOkaOMGj6i6T3QohiPi
gB/XL+bHvJcUZbX3scYWM7ry39mZarB5HweY4X3AdtdsIQrpeEIIvTwTAjRh8ctIqIufgKtEu6da
pmJ5eFI3r+pXrdO2nF2VWFIOwwDA6IJkcGIE3gv5ymtWOQmWhE27UppJJWS5gY6aoSb/JeUh4DF/
suA8pbCDl0wXei3Tu8K6VLwCeveWBIPHEwspagpz+KU6feW6V39OY9tJZCtQGUSi3bi8Au7IFY+K
k+UgF7lw3NfrXHIWyFOhz40wf0j7gsG6HnJHpXFvg6KW2JC79/9EZuewuzBtO8HQQxpbjkneUX8o
QNGMcjfgk2jfpoGP8+GeC3NxVOVXwPzHSRMG+SR4mvQTwzlrQOuOL+MdoOJpQMGmEABOwZvz50E8
aOep8SG2xPEcGQcJPAoX/ILPdMnxCq+5PiURVSmBarLHbYuxPwounFM4IjZQKHonpBUuPi8fw+UR
xUmBgk96kQQbXqvlTUnyKwRlKzWaDJ022bwto0jI40XIIk6MsBy8MXe2sf6ftK+Nel/Sq+DLE+Vq
ghxjuEw/8gLOcmf6KgbroNIIQzVOOuWFbvFPoPN+v0evH2qE8hWp7nXabvh9US5lecfDSMPCOnq7
BSQcv49M96C6feA7k1mNNb2RPBroY9XZS6hoGDEhaTyxYCpoFi48Y/TlMZMYZ8kgBJyrTCGt7jDv
EXaG3b6kQZTnytIS3QN/KMcGnbyDSR7TlUzClRF1+43OIAdFyv/VexH7UwdCtUNO21pZqnN9MoSE
XdXALxIIJHkI42FurM5f5199qq3UifhWMIH4A2SwpvCyJ89UlNpsKM8tCyqy0VNUwLiqt7Sn0BeJ
QY7NySmFf4R5hDOWxm3MxIf5JIJwldkOhpEJmqWlyjdyhrtu3+8xCF0SOhlbZjSgdSo2A4cD1MmH
86sVgDFNPstXjJlmXCMhQsoAwiUTgMF/atEbn43ESbWDiu3xPVGwzX1TcyTyAucQZrPQMxksqYvH
2FzwFCcO8uoFcAqRj9dfjin4H0nntaQqFoXhJ6JKRdItkgXF2OoNZWsLqCASBHz6+ThTc+KcbkXC
3mv96w/429z1ap4ESSAvhrxRUpl8RvZDC675NdFz70HmtBZDyZVchcC5WLVECFcD0jXIGIQ5RT3j
RtEVHHRliX3F8Ipsw6O07fgy+nBEJKfxBh6VnwO43MMhnbP3IBnvUyffyt5jAQyDlCCIzwN8PMy/
CoLtiyvOlKRqfg+wX7elqxJa39FJMCUVloQ2hZ3b2jnze+2X2EucoHA4b9YPp/Nr3I6f24GKAL/g
O4sdJP2guMz+PoDTA3UB77wHw+EE25D3HkuBbXWjQaMaQSq2Upa00cJm5DElr3362cIH9Sp9YNoN
TSb4LkcFrwhfZFKhKUq15QOyBlTvG/cEceLMHz1YDvmBW8oj4JorSX8wuIpA1uywJ1AH5+XEVTaF
Pw5xl0LWxAg0Oko57Zi2fnyOtTn6OMIU532rojyXkV9jFJuZ2kpdPtzRMnPHXuym/teOfXkpeBV/
BxpaVkGyRKI1FwKQIb9YvLE/TxZCMHylsOuXMh48s26Nw6X5oixwGE7Z3eqJOYQ7dZXFa5cFWRAH
UqAEAmoz+8O7kE3iYo82j/ypK/ux2xxePKee5ImegM7WlLxH+AjLc3fLXERU2zhMtwoUwe3LbYZZ
sP5wk3OPreVSXma+uOq8h1vTKV/aQ+p2zFcpFv3Ou++f+9SVVpLNAJCf8ibZx37sa7v7bbSsDmKQ
z5/z8amyavqNRSty+E+qdfM5x8d2Qde565zILeda8PIFfr78zy1l9AbseX77nK9tfeNl/527AjU8
X/D1pnQ0fjfrD5NLfauQtKweiFz1/vDclzcEQX68TSmB99GGmbyVLER8ZPadpwXCKfOny4bp4nK6
Gdvj1ddOOdrxarQZLb94c74AsNb9tQ2bI6c6Iad7LS4iX8RLaDhedpXFJJy46r9r+F2NOS9KUF1e
ml5ZsTtZfnlFzkNnsuPlc/iG68ifhOq1cJC4r0fum7IEM6Y1hrJuMe8RVUL/ExbKQjJTkI50njri
gYE9xRhKny1rL0XsonTTde0LONYMFjElObZugUEGU47ahTNnSf7UjFTkSF04DYYgX3p4cQuH0kGa
NHY7jD3QBuPcEMC3D0aA1hrd+BgSzTt4oar1Pr+fObXaiI8WWdFVdaNjFkSusBYW3Nmon7hDuUfx
W90I627eOdm/e+61ExYPPNWYNAfZn7COwseOqebnR1Gtzxzqxg8AXOcwrEyZl8an2BvPX3/pqkNr
636ROLxmj52KexvgVMCr8P1Buqt/aw7n+9s5byhnVIq8G/+okv6uR658BPqC5yastTUOn9z5H3hD
wkL+9+fxD7o2r8MjaC5COXsEyuKDPUFLAa8roMC8QojwmcTd1GTM62DY54rB1I1R/twt3MmMeNsD
rIfPWJeZFB+62c/YwTYY72hmA5kVee05giwDA/gfHUj1ejPlC8rwvVBXtP4f+of9sLFlA08tXefh
+5wtaIm1Tc6uqGyqPboCpu9IYoKUiyA6kadZuKJ5kjN83OFcC4vPvPwhgmR0fBvTTXPAHEME7cRo
ddYew/x3BGM2jCzuSlM2GME+h1xujB4IcQQAna6aW7outp37nj2wgopn8eof+w68UpcBvt4mW9+T
taTVxQ2441lB9wlXYZfeyChh433CLkhv7GCL10/FWjfY6+DMEi2EY7wc/Zb2ZF5tVEIY3stPgJn1
ZjJvnclvjkx9NJ/OBRYZidCEl/XYIDlxJ4HMRgyo53G3M0gTlzEQau1WbA6xk4eyR0MEJ+YcrxFL
LBhtZIsn9LTn9n2GfNWxdAFCxQteYzVCYHhg9vreDyAU37Sgj+hxdsUMeZh6QDBlqMxKTrkEcO9/
598BTsIpFLNZcaAiRV7uDmJJ5ofMYw5FbUY2RzOQA6GhlD5WtsZ7Dwwa0J0WrnG6bwuXShy1oQfg
iZCH3QoWVKQXW6iYvKA9vVV7CGG4M0FAaHcIIiMbXg2vCTxjMSueIUlgN7qTSTG8a39DWNvfQF9h
ztNmYygHnRUgf9PQnt3S/d3dt7hV8JmhbiA76fXThwkeGAkAAwsCfnN0ef4AAn4vH/iOzY2N0ZaR
7+uZg9CUZCVd/O0DenyYAfX2VLIdRzYMNghgBmRhJjPxGpLW1+JPnEq65sUASAxpeYyIGBGHUcAh
MfH3obrrwlJZspOiZLtxwhmhpmcKgKfLL3DC4EnCAeOlGdMyNZneBsNytqKBCdvspdECyy94sSaU
qNpv9mOLqYlyYXs3uHQQmrE5HyI3QGShTS2m7xn8C/rfFUrD1HmtBT0AliRwnAJ/+DpomnyWGSSE
Zt+VBiF5g+oXUyycspjN7kH+QAt46mhmvMEo60ZXR9sG+AKWhU2SwfQ4EDOL4OmIlxp4dMzkrv0e
LWMFR64fDhdU0uUqAtShS+CFlAvVRe5WWPODnnwPg/q89rPFYyCwApEi1bNA+QZRC/KByjwEwvK1
4NOdISoMq8FZWea+eBnYC5OZNToPJO6vT5LaNbgjFcY7rR5oQfuK8Z4vWiOWlgCxESN82WuIEFFt
1eYzD8QMcisgYwiH6SwPoZ3z/9FXdcYvQ7Q7NwLTRAZiA1CIcvLDW3DAyXQonjhtoHRTjxgAlUsb
5FBaI6aTCGVlu73RcphfpsvLwdmZEws6swfFAlz/IrBAGT58P7Mup4B0jjJgcQCpYUeHAODDxhkf
DKqfDDZIOWhra4MIb3w5YhOWTUbtzq0GOXLgNH8uUwYIdKsA1dCbcY4xkrDYvhaPRUFsCngVts/M
tJm52Jws+dbskytAPCAhE1GPiSC3Jbcz5D5GnRLvdsN9dJjo8Uz2vB7cOp6d3ooXUmXyckZBHJfV
6AdMevBYwZ8ex4LJiiJv5HI/iemO+n4FjRJEabj1HvjKcV/ACd4Cvg0nyYpubLlA9fiZwRKGPzHX
5oz7sXUnt6DCQrDl+WCZeukGDRBn/AOV60M31WA+BUNCHozt6NKZZZa8Im7OvKytHACNCD6noCME
Ie90I9oNJDnII2wmXMMlYGzH9GHfIW8jenOOOoXT+LEeCtIsMv4YqqJ5hBh24oFrB4bMYQJlg48h
fVlAhtcYxE1zun8ceLIfgraTP0325fUXG6Z5RbCVk+BTY0jUC4JDcq6RSKSy80lZ2p2U+Scw90x1
ePA1u/HTUIabdTsKrLw81X5vNOGOiDbBZZOQoRz9szQpgRQHcdnz78W2gzYlm5eGgaaV+yT3Ac+A
mYGIlSX32OBaZd7BiUR9jqkVFTvjN1ZG7IhuT1LZB1IJjlj4ck5/UXzOIjwAdzi0zlKCW4lPs4oV
/AXQXSyvjDO5S7gpKh5e0CPr7oizs3Kj6D2WMjP8r3lfR/qYibqey9bUQqS86I33VvFGYJIohWIr
PnwZtoK5/CXc9sMP7a8sZxBT9GYLbw2Tbs6EztAx0k3e5EjYVmcqNwnaq9H7EnflLmZQoBdQafFF
1T84LxhTgkaA2u34ODGaCthh1oQYR2GDwh3JAB7+JKOqVWVEfZjOBOJvggaus62BtDjxdoxpxqXl
7/k+z4xoidV2tl20UH6++mW6rM03ZiiZAeMCy2SBsF/MXmLsahRjfI0NbGS4NGvpij8NziQ/EQMp
FDAQ/PBQLF2e1jl/EjX9cFCDQ/t7y6zhIyo9jvQzkBGGlEv57ZageaACLNKz93ZkyRes9CnH8ft2
42stc7rZWUA1Z3eP6FoaTR46Zg4y3t/sHQfarOkAKPceqmdc5Nv9Ug4p7rT58nc6e6zHCY56TJhy
WoA9ewk7Lbv0yJEuuUu8RrepPucPWTXBoNRS592NJ6g/xWGMT2l7xpia9VSGhWB+KnqvDrb4b3mR
MGpk4idPoCL1tTUmGpzVG+i4AMZ8D1oyNoqsocAek1JtJmNAkVKCLvBS5s8wdRJYCTRg8fytzDPk
yfCkJJwKXLb1myV7ODGyxSEoNKGyEY5LIWa0ixEedDbhXVA+MG0wB3kkphcQmOFTggKTpYfpxrl5
mUpiT3PE8dV0C/FafsNrd5LUfFMaTcasztXTA8aGxwm0C02Etvh+lCbsWdn6OwmzfheLQepILJBI
FT6a/V40aO0TbON+1b+P6klku+wHrhQ+AOyWJb+gHB9In5O9wv6UDOkYK1CiPA7R1heRG3TMlgCo
a+fjU90APANj4WuLzh/CyxZZwQRfEJQ7xnOr3NdQQsdO8Tj351LaF/jnN5914WaqgW2FaP17W0QJ
RjoJ8vuaMV+EMqrdv3C8Y/UmIA/ozXs1a+BzKMiqzQSI4TSHh2VAV9l1HGKauuwk1I6zLIZk8V4X
x29kNLjdjNcN6yvNzKrFP/xufVj4lcfy4SEgwPjawH9kRiVEDQxZsuocwgvFwnjWM4YrcNHe2Dbz
fHw8rEQtrXBb6EODNJ3UTOL7aphCy2YXvf1PavavTZ5b322TUJpU28e6rPklsge3AuJYrv2Zwf9j
6lWi93n4EF5jm5sKyQYLMnO1KCCIGC7WCOkQleoXqCAQaygLftldegXXIqbVmI94CMdAkFv3+7a/
vymPPQLrxV/+k5GB+jKilxU/wvvkV+iuE/5RxqvSwqg0uusSA1f4Kdgljc003mAaQbNVCrO2w8ln
T0DhwO7sTUt+oHnhSAHmt+/Eed8vOd0hG3vzmNf1T5IekZypb3a3pTJaF5gX6W5kCIUpZnovME+5
5h06wpzm6wMILpj92Borq0m7UsVNghGmFI7HLAcJeRF8R+vI2GA7lc1leAXqFFt9Rq1cnI6ULNIa
drxGOWJIOiNFcjOMfVX81Gdg6fjK3PGVvM9qCUEpvBJTEZf3n44F9qheR0e82oOauRfjKsiy2iL7
uO/PqsudLN1nn+0rWhf4z9BAoabnB+Wj5Ml4R3S2ZI42Qw8fWRpmEOhPhnYrC+of6O8pdKxfbBOg
6dIsFr/8Uv4oC22RBpOjBJFD7481d6EvEXHRmdpZeEIdn5Uwbl6GUs7LOfiqtIgDUTOUNUL8tbLg
53oa1r/auhf0qagX82LOSw1fpyymYbyTw88Pt+um+nsuK1uEKMwlwqYiqOcfR3Y582nASzvlvEER
0xvF/MuoQ9ArLvvijTXVsZzLbulM0GD+1k4aDO8QAUiIduY3Fjw3t7IkEyQI2KF2eNU5nHDvEUQW
jEL+lf9YINzXpXCevzLc5NL5wme2iF+xMdbzUreZmh1TY7Zpb4Blxl4EE8evLrE7QCjZoXAGhKQc
fs7Fxf0nFXQgFCQZ0Edwc8VvxrizQIpmc0lKK4c3iECI5ZfxCbxENl389achH++LgxENG3YziOT4
CK3Fc2oQxumK6/hP0wyBzF282D5mNvj02/JoLud+0856HP7uW2Ua5NIpqbGEgLHQWAl9PbXz3Z4Q
yoQF98edKGbb2UodMmkGq1OtaeRo1UJt8cDC2Fg0UsVUU8xmjRT/NTJ7KVZuz96MuaWg0eF3s6B2
qCY8erZAcZjbY5AkSie4o9hX8lx/4VqE1Vt1ejXaTPvBUG3E5R2l8/FnF7PVsK+Za9a42BzhkYAs
G14X/LweEtffy49fR42wD0n/w0bET/ainQrsoGBf6sPy/jxSMgv6yKTTn/rmO0tAuapW/1JDGOqF
vBKtvGiSHo4sP9Sw9oZr8gqFltIuVJfiTfQ6k6MyuCDtgblIfvspoG8Uul7D3p7l+wpKFzsVqi+9
Iz9jsrqf63ZnE1LAJLLC+tJgf9/x26hcEfKxeU+MnyeskNKVdZ9/UjezOrPX6E7hOxIQiyBmYnxv
xw8MdFJNYvsn2+baphqgp2v5hSEfDLliivPaliNXgpSi33XdBv1bzUJNMT4CXpBhWa/7p9WAAXeT
7YMX/Doqk4iVVFKDsOdwPAw/Zvb3ti1ye3RQ9cdHDyWM5uJti2vJbAcYq0cXgbJDmuq2Zocd/XxP
ymwPbWD450t0OYZxqIdEWJnTizbl4eBc570+YzKp17eHq/VLFj+qL4WCRhhvRRzmEMToX29x38cI
rry6tGazstQ9xEo6g8BlYc6QR1SXj9fNtqPOasSw+CnnU1Tmf6oB5e9Hgj8xS35IiRhqLI2G1JCI
RPtpQ/KzbgsgXY8pNAVYgvfbWQgmdAK4PblcPrN4LaZFUGVH5AEhDwx8K3sKwHvHTX85LmcPDt+I
CWiCMgZ0+kDoa3695pDBaA86YltZwpD7W37f/ki2aDNBe6EEmUV4wLMFfHgSM1vbTRS7DXmkBfGU
TwPFBMCknj99aD0Rqe4f71VtPtyGhCu8JHVaLuqU0r14UHfM5jDDu2XVUtIz4LKLGze/FMRYXOj3
34zb/U9aA2e9tJsob2Nsbm2x+uPpK5zY7vDZhNqhZ7XdWMC0MXVgz7lVAk02PlDCS3pKxRZPhCvo
4/H2a+OR6rSpjWO/pbPaeLYGf9ctqEh1T8WTWnFldfnBag+4XKWwzsaGV+OrsWJJnyCfyGfv8X5L
0Ex2DT+IkSA5kMPTuPHHedxNYS8pswfOHCNxUTWucBL+SqdphlzDDB8vVHYXhU3+fuLmUyKTSrQ1
NOyxIZXxyHaQNyv/DUMH/kNjp8VKQ2UHbL+L4VBI3e+I9NhkrBCigrYe5gOhECqkf9x5GMyvOoGS
8knnQejn4NI+CVkrQzU7i+WcHcqE5Tjutdm0eazTL9HRzDbKU9sfpGhe08G8oTzGEova8oFq7MWA
Qh1b05elfIGVPrdnelRyBy7Rnc6HXOEjCZkUuAI/nHLqfhxNPea0xy9rBNna6hVz3PlIjoX1NJH/
fdcY307izxGvq8cUVJnpvHOHe+moE8V6o6LRtqOXBQ1DFv7G7V/+CfmhwF6raW+f8nIizotl/vVT
xANaelTfOxGvcLovHIUYraNAhiQDpvfQ5dRDFpPjysfH2j03iexKPmYfU1iC0PlrG+Jda5ZX+Ga4
D+ThQIjgUEZg891fljj9Z/m6q0Yz6HTw3D+1byK7dAn/pDc9qFuLzn1PiHfUXZXUGzVD2+nVuOBN
JsYkwVjYSGSLhJXu/JluswnewMQkjnu84diQVcQHtfNWmbe+lyLUGvKESWXucEbqCStuQ6m3x8xn
VqTEkHy0gAilP9U5KTiFbIQZ0+jnLtdmo6368UoWg3IWMm9mTmYypo0XhHpFkumpqkOnKmoz6a/l
Hhgv+tr5w6cpIbNJv5Ptgy4YsaAOqBT5d6gV7XHSrAT5KOv2cpqEaq7/iicURc/EGi+KZj9tVhlg
DTIizDouZ9TKrCbtXCJcdWzY6mfObmD+CUxzIlPFShFV5OyPi9PQ/1GD361Hp5P4tKPmhd7myADL
7LZ34AmKqDJdFr+aYv0pmJXXRtdYmG+9iO0ymaEzC+eun22JoC844tRLrLdkPJdYXgkzquA5Onfj
BVDOPMFhmMDUIrGYs5kxM6/Yrj14R1sYpsSKUYOkfsrvtVdZEKvMyOJhYhI2cb/8E5nFLYuCXlDQ
UULALHwlSMjUVdUG48hoC4sjUGSaMOJXBeND5kQTyCHkodcuQSOC8r/bIQQdZOyz9XQjTC2RSdjr
kj4t4VQZ7Ov316WJTf7AtI1/4zlWMSYtWLTkyVVkV/cePsvEeCWu2kN5u69LzajYams/p9hB+4E6
7AoBgkJI6SnNcsV40LtNtzW5lRST0wIdP7Vdanx9Bi9rnmY0z+0fdXozNZCP7WAxqPu6Doc22NF+
Gqqr3IymoZLQjEEde0QvT96KSgv7eVTTBnAmEpEQjLtupSYFM+KdbgZQb1LqBNqaAjxdMcapoPTL
0LkceR+jNhlgdzvHMqO/X4WPJzMYBUgujzR6teCNemyAErsUljTyBQdvIit56sH8rQfGwDqQrF9y
MOjY6MLgEr5RsKyNbAHtuYJ/ZvXnwe+QWg8Xe9YGdHUQCN/zVzrXLPwJaKubU7Ghd4cEKh3gRtdj
H46nRl9i1mytzwlpjfCWDbWd5VbWDplAmBSdRjlqSMp64HLafd6C8jTFdbrbRGiEvieU1ffJ4LJw
l64Ck23ViPbt1y4z2qN8PVFgvniRJwFm99M35SYrAlgCc6UeTuM4m87bqYR0AieufPt+h0jP1Dy2
1B5+GiQ/NDCYsCqf+RS1TIopmD8W7OyzE3C4AozN/74smw8C0RLpmjETZ2Hgq56N1U39bwFu15/h
aoFrMZFsF3Ix52R/pmSG8xmcLwWXN2G8WId/TLq6zcNBTPoZL1itR5tX5tyPg14ayAog8L1XvcKq
Tln2+x39NmfRenIV8lGIO9Y48rAU4IbgIYSaPDKzdwi6ntV0jU8PQ70pxCyqnztTacJNKowNl+hE
ef4/v/elOJ+es7XEuEBbxnFQVAh6pEsqkzk8ya8wkeS7pyCJij87aPuTnI1tMPHN77SBlIrfnA6J
zaoSMSlftz/pphwdyEEiabydOu9lcr+ORxwpgBwRViKen+uHdOo+Zjx1asGpIcSFpXCFPhPTAoyo
719WcjeB/UdoJHUUyyS0vLT5GNr+rZW4cabhu5wXFy1y0Zp2lVdRgJKTIGdzxv+TYZXwRLdhyoIt
w78AnMyVtlJrC/L+qcJmpKa9K/sHfKv676k9IO+ADrP1FjQ7dl6TB2SxISnItiHDUjTRCCLAus9V
jBrBLnCI2eaL5uHnmVMG/bZlDkYjp54TJI2yTibbtpERCw6hU68fmP+8dklcTb0kfyUiKANWq8vs
ZfB5O0pQM1S0cCSuXsmOjrGrgsXaDiMXpnuEaIxspjW4wMLUlWi8HAWzYkP4ya84kmKVCVUPaL92
C/iF5S//gxlTH2+n5PGB7LHUFQG8IHREY/E2whcAKwLkl1tAw5rJRO+Mere379QZPHXUfH+TxFbC
+QRvzg7UaGLvIZaSVH1fCYaT2ESCAqi6wi+mNQ5UHRvTNEwZcFaAEgONcOyqAZqhYTkIsCh5eHE8
+/wy7/1Rqnl6yjcPk8lWt0WLjOQxl/wGQSs79AwJIOE2r4lHBl4lHeKWpZ2MCh67n/EVRtgIJh+R
zkwkQbm40x9AYYzr4SHh5u5INJTFD/CzovhF4jVvE6PfCVpajNohgSKfp5TCbMh89Va0FPcdBFOU
KNwm0sAoRLzGjYMKhuBaIHXxHva/cmqNmHZPnYSBN/f+jQEB3Cr1QZaepxYh2mysFT4MomAfKocs
nWUg52j3mWFW5+8oBBsTpMv9vuPJfM+EJWom/B59ysrJ4HUDyAS+LuZ+2u6FkPRPDZ5F6+V3W4S1
NdKxvC60GX1zoIVPVFNfABhVF3s7jSziVy9kI7P+7GEzgtK8/yamhEcKWcPcFwsoauK17CyYBNHE
iRYRdkFBs9m9JP+zln/xbCLUnBHDgmvwWGOGsHjjJgBO3vqIeMhtxa2eKAanYGkb/1bR8dMGGN0r
iSe2QaV4CkMccqM+DjxMxJWQccbhwMsb6biuwqDJybFTzY7NbWwW3eyDPp24NRen9xaklIdIBICf
xS9HpJSNHXzunwl8OacZ1CX/wgkImcX4HyXhZzSviR8aWRzeB7EAxANMd6+ImSH1wxHkrGlXeU3U
RJ+7ze/7O7yncGyxjCdA84/NUmyMFlHjots/05mIT2FuY5ppUKAxVXhv2x9SrPGpnpK2Ux8mAbbd
cIU0Z8Tg6wknPTNFOA1NcLcKi3DYBbYre0xgMnyaarfcYsbyWsg9k1aNYlb2VE87QPxA1c5GR5jB
/rmNVpBDLsxP5EDZKltOAW6VJeLn0oVjhSZqgfyBItR9B4mVk/yx4P7myny273W91XiDdb5las3y
fh7orSDRXHpuMxrrf/4C/Z58lnQIE2LIO70hbjRwzdxVO2lerUpy09bdpmBmsQbn8CdsHA+ndutt
cXwe8yNfuWrWwk+3mewgis2bRRG+1pnzCVM98/odBnN//LqbELPjq4z3tuoeuBxU97tNyBjCLIhj
p545FcduU2+Z+x5KNrhFtO9PFd5D4MV8ARTo1Lgf6y0Idb9Xbxy45H8RYeKfsI6QWh3YrziZoLBU
YSR7PCykfx6cjfe5Wr1PEFFW3fx1anZ1yEsWV04QTs1jUO9tucUVw1J4B/gIAOaYheTXbtueP6ys
Q8J6HY6xsZGgfMTrN6xplAxIE9N16Q48nOQyYnRn1Nvpvt6Ozs9jNBzdY+xMZL1a1KHkP0Zm/J5r
kBrwCZMsCNePNb+wlnIo6k39++dwC5vnc+Uk4ptyrs54I6GN3tIssspRDY241hRYXDWWiCPlGD4e
w9tgF3YVfjQSjXe4LOWbmnmYKf1S2GbMS/Bo/KVi53c1zHx1TloDDxTscR4x4g7Z3+PLOyxJt2Xx
qf9em5bAioWK1vNGtihu/qBQCXUE7EVKCaqFGQOieen1mztUmkVCtbGS6So5VOwWvG4/PYx7/XtL
1iA759YX7GTeEzPeb6L5nT/FxyxMr43/3A/8lhE8ra8d+VJQmuC+FKwgATUmFLPxT/uaxR5WLGv1
Kh+xSVV+Gjjvk6HnwPpxqMgTvXpjkGM+L7i39KcHaTqDnRW3CvsUk/ERInVsCGHmMU8aVxA8Gdlw
n380xo/V/uGIP+rLwoSBV2cc9f5Llk1Ap4kCHXX6k7/QPf2+vP6vOU0Grd+wWN+YkzCextSgYCBO
N8GEcDqDnsVQAH5Jd317yXEQ6iDw5evZTGsseb76iV2TwfKXcVvlVvJgL8Hohl0I1kDKns9uju8A
yCDFKQQe9gRsDTRdhuvL1JXQ8tZ4sJQMhGOHqgLzT1bNBkkM4wCmkGSNQhjtUORgVj7Df4D/w6/f
GKMQA106v1ZPPI5CVTNRf7GA8u3f1GeoDE83y0wEMdk34NsZ1ZJFjf4MCSaWPOmPcBXDfi1Bgcz9
DzRY9BJ4TKW2vBGC8RryGAhMsp+66jbaSosM9e7gbigPBn94e9yhh6AivUCRSISAfoBVBvIeqiBQ
TPxSJzqfnpE3DAcm1pwD9sgSTsg/dR+TysET+IJhzApmm5mY5UKe+JAVFbhAqT7Bm03vbsxRwSBL
7tQ3gXj65wY0w9cU57qyHtv4+tou6n0BrrmWD1WovXWJzZb3Pms9OhVdvgDmgoBWDX6oBihZ8nWr
i7ZLfiJf9cUg5o2Qqt6qQ3IWV/1lcqHXe7PUXNpLcROfpAHR3LWXZBT0B6DetjJfFJlYVgJVIdjS
u1hnhrHWdu9DdShuDwaRbOKwKjnklNKnmIEgEn3SXmh8Rkgp+TxofyUd9P15e97emj6lFYV2f6oO
/Jb60iJyxWH+Rx43Ut9BTQhLzyydyAGC5PsfE07OG9qkFNALb2HEMYkYhd/FdyWe1BgYmNSXIPKV
hQIBM3EqsigQbP4QB4Vf2RXBKeydN20kNzi38iBPRcwlSwP19t0PWjf2IzqCipBoGDBwZ6AzlISW
DHpNtD/vyPzUNmq4hkHsv50XGX6VzHDXU8mYaGaYrUZvWrQnWk6TdJ4xRKpkjSUeshZoO3xnFZmk
VPIGMYobAD3ovQjM8LICP8WxnRqR1g8rKrB1ClWaFapeNBo893v2FZbX1/qOH+zUG3ZXLi20LgHb
kmE+h2CHWCNIZfwV/zSeORSAEBN4XT4TMC9q6xbruHbDI6XuasjdKMq8x/p5VZmNn7O9fMIVkEOS
O7M8JFCOWBbvRDWiY3c5fEZrbEMIMsnowsOSMqc4pPvmNYfWhSEiDhI85HdudmBk7L6fM578Cbfy
lk/zhYdy92RMbMk2Ap1kil7PIIhTxqglniZDFAcCCpk4FWH4QXE5aqwIl0zSIMDROalBNSenpF5N
HUgLKPUtLcQVFUEJ2/sJDgwTA1hX6bnff13yQ2m9mLZWNtvpV5fPGUPanUB4Ddy5Ygtjbpgx00pc
ssVwpm9InXmIoengJ0TnwNp6oE9AaJ771R7ulrBJb8UFCaBzP7xOoz+qhPBxHs4HFS1EmgmiF+XA
NfpcSWlFqHmtNDPaY+s29vtTSWJmGQ6ccKgAoz1suhmraUsUCCAbuZhnukH6WW58rg0E9G264Fpy
UocoApoSOBW39By9LYaTwdR8nL6/7x1G6JA6tj3s5uFW4dNAgqPgCqc7SpLyOD1L6BfhacDS+gC2
ei/uJxB/PBOeiKDhG1k1qfXZ4N4MzvjEORzIa0wdBWNkuMcLbRA9F4fvhj+x3mLUi8aXGyS9qbvG
6+lxHowNgTbde6jg//DyXg+DbUabF+GXnZYTT5HPioEjxFenvWFXGRwWRg7z/+o8vXHMnFuOnzPC
TUiJB1bAn6F08YnYSOj6VCBv2Kg8ohhHY31yIZCiOtd+uz81+9HtuSWC+0DhR5nH0Fy4JFcc81Bn
JMSPqDBk27/YQeyy5MmqbuMDb5ZcudrgOVxlbnGsciY4RJOkhNf0v2yJRoUX8i9kgjKej4f7Sj+4
l3HaeKih4wGHQAIZlw595uDFfuNf7pCk/jH6MOtnM8aZh4ceVSgqHHAGOufvhVKMQ4vdjk4s2Zds
9PTw5J0yXqbvwVglglQLjQfPKgpyDaKuM+JBGeuM3N+twQ+cXgZX+H8cFI4DzhmrFM8WThoozhno
kJGJvpvVlEcXowEUb0M6PUptzAb+v6LDI86p5XOzqbBBa/8aPbiafL5B4hXf8M3ILyy/XHS+gI7z
ha9LOqiz+WJujhG789QSRPMTmyVqZAUN6Qxvl4Q+AowLTjqjBeBq0aDVgpjLPcNh1FDd++H24mCQ
J/DKdC7kANEYHVh2H48NYvIGuwjWXG0oBVgjajYIsh1sKOAYruC+UKLEBW3Vpy+TF3bGQLCRg96D
3i7Hhkc5Kg1gEdSqBRKmL/EULfmi29KqVDjNOCnhhhOd0/pGRDyANiBLBTSCtqufuJNujR31Xb1l
EjllCKMAftXgharIfE/QciKty6oF7pcSipxs3uXLgZ37dcXeusdzhViaUTCRkJXawHFQboG0IHAO
AumWGq4In/2mR3Yr+nsQhF6eZ/Ds1/H3NH0TsLdkCR1YfqNgaoM3Ycr7h6vCuIiZ+O+SysE0k5gU
tcbXBRrm/kNnNDS0+GbOWRsk3R1f3vvqRrHBPUYpz3vLhy4jqAy9QqpLw5VkQ1tKSG6wkby7ubar
8Fmy2qeHBl7EeCR/nKYDmzG/7zAFWiIzZ+2fvkLc9j6VQ0Huj8g0Wck5Uy1zkmGJ6fGa2hCtM0VD
DukSVS/5FOPeEuF/qjPmOjdcDO7uwEnE5uRcwgxsoRZyHMSr4F/VwqJ77Xm23s+NFnkFblRdeu5C
4p+HxMch6E46klcyiWaoqe64kQagKYpoVJ6EkSqmu3cHEFItkWctFZz/ixkhO8tyNMZjBs1UlDo4
FQyxMsSRTwjLNrCDSLSBeKp61gMiNZDX0+ogE+IPAcESSjOsYUJxBrIWmvU9qy4fn5YSYX4S1pVD
O40NReWsCNsrjqvmLDx2IMKv+Wry+BF0Y7IHkeJlczD5AhScR9YMRg+PfARm8PQdmNBUUO63T5ed
asZaARyXYChRTvxY+Pmq7mTksvTBz+aLH41/4MaH+Lk/sdWodgYG+3B6BHDI8PHrFjA9LG4TnFT3
g0bYalkf2XehCMEZe6962LBGvYlNwLHpA6ddOYcSe4a9uym5hajjwbq5VHBo7z6VGYxuaEbY5vpI
MgHYuspsybreLJWGJ3+Tj5PZctjJT9jEfgrYjs9wv6W2lXDOm3hlAfHAYt/iPhrBIRC8UnWuLSNI
xKDY+JIkh6kQHsalAUlvpanAaMOnNmWqJ9KNEE8PywmlBbUZEnP5NACZD2twlprRKBoKxJTBHXTP
dfqPpzNbUpVZovATGQGiIreM4qw43xBqK4KIIAji05+v5D87gqaRoShqzMpcuZKWVNrslN33zOAq
aVsWMIzLt1yMhjP0lXT9+7U3+agObnYMKaUyV7tjFoOD0B7JK2SMZezaSA/ERnXDLcW2KkEfQG6L
/uY2Y1zuH/IItgIClOPlTs6c2spxLsVpjxDEsjdijETQgvYWZoj03MVfDxGERggrRX9Cn/NDV23Z
/oERg8U7qOEHZEsdC0T6B1mPuUUBg+GyVmq9Gch9HN5XdHS/nn3zHezy8K9BUPL5bHGbplTvkkv/
pmsja8QfIiwAKcZqRFEQCEUdfM7B8gY+60AVwqG0oe6QS3B3pgh2iLlIZcKfmxEV+k0wLFyu5+mO
uFkM5siFNBrkU8Z+FjmF88HNEIgx0Ar8BD443eA1WdciTBrfgF4Mav1MWj1xe0ig9rRgNb91zMf2
HhmE6+EiXCEQeuBuRgDx59uupGEOyxYhC2A+YK4B7UulLrAXMIgC4q5xdpxi8hBwRpdmBP7Qd4Cw
oxBiTcrYCsBTNbV8qOA7yUzyvL6TIaIkTAUEJZhjk+jAJA4J8gd12bj7crAltS+f1PzCf0X4UOxA
sLUB/mTKlXClgJENNBnIT7BqGPxfCLPgGW+7omUGkvNNzRIfmo/7AsKOzxDicM9iOQJ9j0b8VuMt
Wb3HsEdDbwkCUkH0ncx6GK1QT+CDzZA7VjnlitUxMb8YGYUOJgCEWAxuJ0uzOtjDZ7K+6+I3AhPr
Y5DjRHK3EFWXsNwCSNTffSyFOD2f4LqBOlM950NBL1m4KG4is70nFhQ9FR6P1gx4vwyMBA3PDg4G
AJcKgExpg/npPQWV+c1daFrviaW86Cw1ENH5A7CwEIiJBOO0lqqF/5aVD+TZ54x0+hsz3kdUnkKs
F99QTTF9WfFGvWpT9DRvkkJnTGSSPyHMWnRwYrdLLk7gUAO5ZB/gY0eaCL9J+Ec0HWy8evLJPNMA
3FEHvEbSVfq1UdUTOQaC0SeYvph4BHqZmxD3IG20THj7ZGzF+YA2QM9+EzN28V7Xb1OBm8uFkGSA
/v9ab/wvc6oFJxOYFWB4mL7zA2Lx6yStZBj3FgTowp577gGe9rd9+/23B2+tJ8OQhedQPaJLZzKA
JrdnErJwIAMl6Q6fO2X48t6xBXPSi/CjPat3VFsmJZYfVYru/kHIdQCy1lSG7757Oqa8SZRjlxeq
SyIYfXJDPtn0HsACrAEh6IR4FlV+fWVW8X9agzC3OzUW9nH2nQHUv60Y1F50L+ux8FmLxvbrR5RN
uVF3BORjdQKzCOz+uAKdCXyOQqSDWQSZXjn7RCmkznEl0DymgIIALgggODUkBLwXvBSEBkdqgTkB
mYENY6SFMMYRQ0SzcYz8KCQ0TAMmBMg8wK9/W3uozlhDQs9Y62ws7RgwMESxR+Jkj4DJeIhHyYE1
J2IeYisS6BNEym/JQK9HZcLGGc7Td/FbgFjHUVwchytxurmI5Pi0pAOiDhsUD3gw0x15S/WLqUt3
YEWI2h8SjNABehueGLUhmUBVxJs4RrjkgAGM3HHAokVIwiRXCUcxBveGJ4EDNhL2L2SY0ZgFAV2J
jWphzYFoz/6WiiUCx5ynZXMG1pumxDhZ2iPCZ4IUY+mB+orRCaEkG2K4+hUeBcoBG8IuAyvvgKeK
1s9GWszyTLU1dY0yGyJu5LinfthQEXRBEmc9w7vEXHqV8TBbMdcXEB++r+Tv0LmSAg0JXnmscbis
/FLigLqhztjz9XwXL+eAumDjgCJGbqZ2WAtQI5QEWy48QSjstBIbUFMiN5EGwG4hCvyyQF44YApB
/0Xu+V6+rSkGDh5HQK4TljYg5GhA45tTj9BllVPhqfkrGmqDj2Jh91/e4H96r7FUefmROQ1VA1Ip
JUjAbh0HkEnNSPFTfwGiQ+2FsAk9BrVF9vmI7plSpic8dBElgxg4enFmmqIB4kcimiItgN9NAXyY
xX5FMqIGuEZ22Wi+FDzGFJh8uAw98ga3E5Bjkb6gMUaZjvnlQ0mtVPNxwnfeKhCXsMhAeQ3LkbCx
IFzD08QBEgNeIe++nf0iExPwCmOPNOqu40znBwmx5z4OxDE6XvxDceug6RKpGSgz4zcK8225LjI9
xS8MoPTvDdzNMXuSJy1MOyAlOSNtq4F0Cog+sKVYiNfLi19irMMqRJAJmAwsafAafpz+QGJFKJzw
EcinxF9ZaEPAf3hQ6PIe2aoafCchGvLIgjRgg0YpmaMo8K/+RgP4qhBEADKqSz3FP2lHo5MWDFHf
+VNw86E4wNMO3ocNtfGyCLNNqVRAUCfR6n6soMDUtfErn2GJCr3uhkFW24SKKeMNgieDBBTjSvTj
uSCMa0+L0sL0Bh+qG5qtcQj9Sv8KNwcBJIE7U1/XaCx0Q1btdKwHPr/wEoRUOyAfGz7Ze+gi3OdD
KDCxWt4ISQo1STzpZA6Wus+FEPEow1baPoLnfBvh7kl0spdDmXWmhDP6zqOA2JPGZ3+DPgCDGRRO
hOzCunC5g+YZ5jNSuXW4GYegDDl1r7nlJPR4Xt5jZm1Jo6QcwEpQwTMIxpI4qJB1QgLdX7wtzSNS
wJSB5Xnsg3BwWzuWBh2YEzykKaeHhycec8yyLJkP2op1rhuiSB4hYt9c5P3W7IEnWCk89xjue76Q
HBXVJdInozFwRfzwWGm0iXhEebDIiubI4vDw3+8DvEuNNFtABowSkD6Ior8HW6xARsB4hGKJRVwe
uYTnw1TV11e1AVCbBcfH6MBRfLw7uCz4hvNcv/Cdw9URUIUyuE9Ah20f+CgD/HcLGpdeEEAWhb9x
x7Hl5tUlunuG4tQ6+uN75FjxffHZKCiBQS6sPjik2eXxiy4cli/9M0ytFcIS2OX2HNxka3LWwTqT
bVxwJJs+tM+m99INb044KeD274CVtaKTiiWd2zFoauA6CDkpZlvU031qPhABYtCxPgjGizdBOzAx
6DBuVvZHQBadG16P+5KkXzNp/bkbb6fwQCxCeYkfKcUDh8cG1qUX+P9VSExbDZ8EQ/pguB2KMIDj
1yy8YLDv69/ty+t2gQb29lnbzt/m/Y7ZGxEB5X40y95mL3J8t+wNMfOAMQUt+AtrEhIOnIeRSAO3
JDjQJfEyB/EThkVi+sQw4DOtQw8lGBu+QGAZLyAkU/Q4tZW7dbs77UEf0QLLECFrcwMK4xPMJENQ
3KPb3YqrBVEz/SNqkRcx7fHbgh4GbMkHyjrstXjtgaMFmYCDBWFUvjfCmtpAtDJ59CbUfAr0ZNrD
gButWorbhSK1Z+AGAdGqog6f5YySuNP95JGgyeIjUpMz7HvixXYJ98hjIYCPcHBtCV2MqvU5kLoT
Yqu2wFQ70fCmWY9i+xy9gNBEzvfuSJ2B/J4R7ftTrT5UdAetg60AZMarmXh92KbML0PlKC8HqryW
74uo68BcJJd2id82QdzjaaJO7p8JUVAGeWtU4VoTzYPcIxCGXhIovLWU40WO4XaBw77EHGi8ujM+
CHRnEI2wwKLKW0KAb8unfulir41nGoUDCD+wIp8JAi1Hy6i95xxPvvTS2SaLuCLclRHcRYDqG0wP
+xzAf3CffeF1JsZXH5WpZoct7Pgu4d/j+zQsRslzGffmceW+evMKevRBYdJJU7t87G7KmvWJht2Y
6WSUHcUImy36Q4SIDAOyh5/P+4bCe4xsez+wi4hxWABs0wGAtQwVf0eW9oHXyr0W8Z2J5eyGU2UH
O63cd/JyzcKPlZ7qwTeDhrwknvas/9nUbqVgwxFQiMDAdLphjUqjfG5rsdoD216M/jboF28f1opd
Bb0qiESGmM8CgnbgRIRIYQZF94OiMRORVys4zua0jo9R0WjKad0GB6q37qv05Tw/BnYLnJc3+Ghd
WfeRkssfKhcUSJBBsX9fNTgWAJO7xRYDSn0Aw/EhxE7dnRaPhXSpNuhh+wtBbhbBGPFl8RqI4KOq
Li3L9kZJF59qC4/PZ1d87LY/FrxgcK5Uwx7+rfT107NvJzjVlqMHGLHbJjxpn+5RkUb9RJs/qrGE
dU5NrBY9C46tDqTgnXkv2z+//UliyHvAbmUFj26Cq+Pq3kPbGROn0K6Z9aCvUYW1ooSaGrsxzE/A
ggMRZj3pTBGDjlAa4HLQSy2mgQT3dLJBzOzPmInkr7USOBooNAqiajIdQ32QpxZtH2CUtlL+Ynyl
/uSuESiDQDZ65UaIHickuG9Ljyf1qY2ODV7o0g0AfcqWCpP88qtspb4N3gs09DsRijSuv4Kh1nIh
WvU1syytNqYVZdYC5hM5xC2gFQCZ3wfv+UNdZLLRxXsIpouvCewESilYnPqsSvHnMu6hDaBNiSwO
4i5NetGdp9151JkSsvsNzb88Clqj3Df5LhVxsj1K2jZtvwU/SGaFKVCZRfaEC5coia19DBH1qALJ
KQmRExG9i+L3egXZxww0xl6Ot/4HjYnIHgnWgxdGJuN2STEVIYe6siHpiwXYEOsJH/LTyLyOiMaw
SB56NJhGoxsGft/tY4JMkCMDU2aKtuvRI7TbqXUbqvin1WPwUcBy6LT0zw4hiDvY4ghvMrrjXPQm
iuWwK8b0CUHyOpIeD9tbLMhrsDMfJ4nNlvNClmegsgoUQQ7kMYTB2lUg7BDeN/gUj56YLnJWkZjh
cDF72+C+l6D/Rji2BGZ5bqkMnlb1HKDMnNWjm+WFOxIPz8qlfyoP0opgteUS6Ny88mqvv/2uJT1d
yFxEkATdkGHTR1bBseB3/LlEi/LS2yaHcpKuTWxmsCV/cGfG6RfJwlVBLqyV9Xv2WhCSNdwFZ/9U
eR8HEo6W+ZngQwHbhYzT6SGEhKt9LDblRppiVdojbnbRiCPxbRFn+U/1Ipqy5/QbGBR6/t9JcSZy
kGA5aCETgkaq9JpxiiL4iDubM5zkQNzwAyVxSdz2O8NB2sa6F8xek4dmc4nbAH+h1+eAnxxEmDCB
MjHFI1X/UuAM3ehuF2sW/Tam5uTQXOAOXk9epe1t2JeXyCAOXKIGoct3+R/o+A4gjd+mXRThH61e
3n9fWO5R2yOVQDNB1bJWQwMJ+h6gC1b6Vd3Wp5IZL4N9cfwi3wj+S3h6GEL28SGb4xiNyifkxsdM
gfrn/ocQFLFwYninUvH3vTzM4AxwPlZGg1btoLFwtM33AGJUvahHXvn+o2mROxYJ+GmTjQDt6m9p
0BQ7pUfRUVaUMxtTVeXRyl3Kh0sCpefd7ZfTP/mn7loS2HgrmyGHLN4ec846nhZWz/MHEO8vqlmN
jA6mRRf+563E0w7FMdixkgDuN7jbT48Jrv/ZNm/iBaw2hJGFUQ+sCkMm6JXfwRd/WKA2DOC4p17u
52zPT+3yOPPpFFvtkV028sezRWqzZ3tdIqy56eGFrZ5R8JcAH57tKQyq5Jj95at4SRJsGZhp1nHr
HhbRnXKgazTt65cVXv84K0duoz6+uFfO7n/fwH4QC8iNiN5kU5Dxb9n1/ksm2gzDT3ASI52kI/PT
jskbB7TvPhRkRAuPJ8xWQA2vGJZc+KRG7wFlwC23tdpB3VNdMDU8kZHwriruqp70DAm93BdPxrTL
/O3DuoErQN/q4WT4Qt6os6HUc9WnUwNE+crZUTWgzDOxmaNhrH2AjZSsbLQwfajjutw8WB/gGfKg
a5jUxFwypRHcNcw3i/TQn75VmwUj2WcxSu+7XQDE/D6ET+CAz2G5WHv0AG3OIpKM//tOvqO5qekk
tCnuZuM8Z3iMrtZUD1lqCqW5GrftzlaedMY8Qn+l/LmT4ZPj0AuQlmiX4hwFl1yaq6EmapomwrWm
eTb9mLw3vZmfJM5V3kVfJb+0MPY83uy5javNi0j9v3RGBJMevees9n+5b25i3zxTD+4zKCj4we00
VLIgjlk1Z8EYToBJdCjWnH8zcmKERFMICZCdz0GEfTaCG4KZe9NbRd593V20hsgbY9QZU2i7gXPf
DmLw9fq+Xgq6iNchOYiKohsfwnO4o+0e1GO9YmqQEcWsdKoC5LumejVOloBiYGtifWE+MADs+kQa
gLHn1A/0etAyqZUbpeAsbuvqRCWyku5v07VYtdKXWPdciuXroq2Y++8oReCjQAVxAWVK+6Xy2Dc1
z+AgKv//ldTUZYE/yK/7UhL02qb7colyJ5mmkL4XbmkqlzGVPtV0DOqCn+1tdKhfjpd1jtkdg/Hw
4UWDgGCTm2KiPI9ksTdS1oxWjJXJpXeQFk88NzB7sRYxAgM76uyP2QENP7RUDGv2Z07zRQBgzzdQ
w+SY3DRZaJoPjJIev6lkyARpJzQk6pUhpvY64/uJx5iO0D1JB/5TfE1ZcGOTDgd8GBsHwrrzU92Q
n3LNjiZIoXGO175Y/J74RUnc7YfHC9ogxw5iLINt5K1Lg8eMNHgJInHT4yhq8shJHmNPzpiVKLI2
DYqFG0gotGYzMNQ8Qa2+BUIGRcoWHPagRFdjtyHNoHiyVUD4ApRjKKkyVSg3myLhAIszyjqiBKCp
i3Biw6tJxZb1X4E1d1JD7UNmVQvyll5Q/EF4DGW+9fRiCK9uDjJdf/mdwyRqRk5ho0actVbd3Rc9
utASf9znFB4DrIKqV+7CQceCvM0WwbsgYFqhPtG88KiswiWwGdCB3V3X661bRN5G9wiF9y4/ovFH
n4YSD0WEKvSY6CZQSaJaa19LxcSaQZwJMzxKRLlIxz1IZjLiaUmbZP6Y9ieIvcmlI4KOkwJc9iws
RifSY0O7oY76BxR3LE1AAKCdVFL9bvlgB3BCWTzQ3LEeMKGtdUHiNAo+3oywTZ4EHgTb24zTQCWe
+Gq3RbaIaAR6n/kI9AYrfzSKgp3nPzUqOUcNH1ExKCwFYKMzREm9x0gKBhpiOmC7LEp/amgKny3M
YBoV1YHumYMvemjA878aZO1NY6SpILdzzElF0RetVNzdNPim8XJHszHQcsBQzvm0mP07bg7Yc57K
Vva+xU0c8YDYmkYPyf5t/R5AsfkbBJo9Tf52gXyT4D1TZa/O/zQXLacSAVDQYwGrjzGVG5yiCdN8
IjoEvYwW+0uf7tQcNG2cPsi7uE0zu3smSZ55n/wp/5oO0BzwxL8DnuPVTKSTwJMjh/P08fhAZ2ie
IEUOuIX9leGNZxNuBor+G/DuHprP3hZ9XDRJ31CaE9w9PVCC3EfeGOHIj3jBT1FKGlyvf7dfyB6d
nomEV3AH6pLQI+c8gh40Ev/ZSKNJgJu4leGAPefZMyI05UEPb87Tvblf27N6+c0liN0vJ3VSVFbi
DSTBAVvzPC9HgmIMwqmC5CKc8n5nSIUDZgvFymxmHu5jmXRJLs1M1Tw/uA0/6uhr1Sgc3/m5NSMY
uLHQzOvQi5iflL3iKjDcJqNu5nZNgvKe0nV0AC/HRtmypyLZyJaYNp6wlIm3svf4dkqLI7LJNfYc
cx93c8ycwk/23MNP9nwyZ/gIvkac56N/jzQ3NIlQHlxqUvuXCCfB7TXf2nxV85OkOOC2JkM8SMok
2zzIVbGc+ZUZL+Iqb+eg9Rus+dnkhEea/PCTjcebPaXJMemLGe53skm2yTP75v6isqgHbuAMN3OS
zLCnob2c25BTXOY3WeE17KmoRlDgGSZ87iYrTUa5k1Sa57nKTx4XV38pcLMQL357kuJY5BsU1YmK
QOL+rd6umccDbPhHIQbzYu4jLfb8ZO5vPos1X7QACsSts9RpPqnJhjAr/DLGzyYn/ORR8kx+mveS
zL+ckATJc55Ebla8kPsWP9jIKGmxNd9Gck2OPeQdTjUPcYoExNO/l/AqDA9c5YBZjfVrkx0e5uU8
0nwPN/Dgty/yzwE3s7/xPaL0fgmRHJmn9PhczjQn2fMkCTUH/7LZHJB6cxuvJDkkMO7kwEsOnCHB
aFEPHl7zviZZ8srGU9zQGbUH3MRvCdkNF228rX/VxjGbSPG3kQPO14N08u8UCZAFzz9xjYSb0uWZ
p0dSTTE0b+Xc+5cVbmTjJM+JNzKw8ZSPDDEWQiQ3/ds3X9N8AUMIj31ZYf2KVwOSQ2Nk4IAi93dG
EossceL35fXvXbyFu6rfXex5lJdyUuT095P7OflvHwLn+yXGSRZwnG+eJW3qszmuISb7nSeF5iva
p6epOEApVvuvhfMpgW7KgEGPOIzOI92UL0Ja+JjRBXIFg0YomWyvu49a1QbzHRCrsGO/swl4847e
WqOkrzDzm6zeH4BkDCRl5EjcaFYMepQ/STeZxIT2/VUh+Wly+y/btHhOkkPKjJLrt2EeF5VD+fGs
ENCb+uCTuMBnUOao/ZqS5yTJseceNr9tccylQLF4H6WNokCO8aD71cWvoZAC7yZpgBHiGZ7nclsg
l3QKj7ZAhbDnTOd30KTevIbkmkrgWYpZ7BFr6T8FLm7cwkvZc0tT0fzkCdbGyJckyUmusnHAlr0s
XsIB9/POiOh32D/EOR6iANFmkE2e+y+NX7Vyrxecm8Q4HzIxBuKG96zJvCFEWeQz0P7CS018Bme0
Cy/gTW9UlOK/dsGiyaVYE6VNNrULT1BL2oXH2PjV5I3M84nc8f7jBTxa/ZEv7iDB3yHLryajXdQw
3IoGYNNmaUbhVX8k8xb381a2JmntQiqkpV44RQ5zcZd20S6kBH9dJRLhfdUf2eEO9pXINZd4/vct
/OKGJhsc8ylc4eD3Yc33/5eradvkPOn/ssJ1fpFrGujniN5m010/9w8WN1hnkIhvThfVNwFrQfLq
nYehwMBZDrWeHfhu9+KPSjAbxeCJfh0YL4GM7GTaexi3tpuj6vmYKGI6D6GziJ5WDt99nxBWwv3x
EZqSMIXdCRI/bWUGXrehJYeTHJQcXN9msIcm58qvJDTyuQqIGpGUVSjGMw2Gs2nyGEoggnITbVQF
2R6MoU8nak/esOwDO7iZZQIBnFv1zlV4vBHzWhl3oNi/j+Pl29cL/HpwygA5qWFa0MN5hIsCUvr1
/rWjbA6dUBtulsR6AY9iIQH9Jow9yO6L1gJygC/xfBfKsLIRbGBEubstyPfP36FkS4FZwB1/hj/7
5UI30IIwf4jSMsLtKfYU/ClYHT1nD3UgywscYarxozS64MQ6l+4wGhTH7O34nlrDGGeWxLEpcZSd
PCFpm2VjFdAq8akf5h2+7qmM9q+96D7n6iQFaXlOl5AaPt8OxDQRYa3BU+DfBEFDF2aV1loC1cwX
EAOUGFheSDNHE3BsGa1p2MEMeF/0VqEDezQzjZ3M8MVz3sLn6mnD5Wwpy45JdkbyAi/NI67JD/Nd
DCEKemu6IGBhPbfv/bUTY1p5ijPvLgThhc4GX4Z+m/q4ozyMO2udHYRIg/jw9qik1zDcfXrEgDFE
IZZXf4afD7d+rZc0kDedfPB82DdYYv+6w9sywSS8+6B6tAMFJggrnIvCY9I9woEEy2IOU8pYcfAk
woUHF5822Bn6gANUru3kjorD3rJdukAyoKhe3W152D/LIGqXz5f1XKFo68/qXQJYBm82GGPw7Rjf
YMy7ygu+XVtABcHLNIeAkLR3Ixky3XUGJSTZxucI21IcD/1ZDMXDVDnCzwjD0nPfAThLXlwPdflQ
AmtGTHRguC8bZgwXk6WFPXpNj73v8/HbBZT6tDHvHPuAfc40iqdLFo4wRqE0XNZmvOj39QIbLDZe
+/b4De2H7lo++mfGgFQ1iLqBPtek6xEP4gYQBcobXOqMFF9relfPfsGwQnd+wF6C/7RJTy6nnEuU
IX1HQ5FbQphit1QTy1C1olvCWxIRl+LpxEsZNCBe58x4bRyuYIAYZTeLTiKDj8EcP1AdSiNH48Rd
mgNqptU3QrRKPV32p5Rzx1aJ3b3McvSPLbznCNp75Vbl2u5Y8bWaSxqBffUKc9o1fxj0aJD5jnzs
7RSnjxW9doXiCRpfNji9wMvyU/B4UuS8rNpB6ZS5LQcPDqIiv40vPi/D3iw6UeBdItiJjluyVjZ9
EL6YZeLp0/0AyXg7cEdh8ygwko57YGdvENTq0VLu2iQrWlhs9/ouDbPY8MH0TSyj6kJd8A8uHFb6
LpxqCAlWZlow4M8jhtberLYfrmQy2NIE6PI5X4GT1CpHP6ZQ1Sko2BVpsvEJHxgsGd9v5qsLl2jm
vt2K7o6DBp1MVEWBmyzvJdbRzejABky4vcAJw+UtcUp6dE04IYcBRoJdQNYRNWS8vHGb6MzrfXJF
8Z5SMsHwPcGDU7NfqFDeFj2G1R4MXcccn0dwJUPCG9QGnYeXj3GrVYw3Oj08v3yMbDrebuqh0zYY
Mvw24V1MKd/H20cF7pt4Bu15vk5nnXU+/UKluMsmY5zRDGWQIKw8JopJ9PPrEys3SogD9UpUGxO0
bzxDajWDbKWxglwEOFB7wBrRMqPXW3aP7XEZiyXE50BLlpHMZrj5Pz3EPnRm/hRjE1AbjCSJ0z6h
5TrXXxuuHYkKAVrYteVDaRF1oY3S2miPoyFCSbl8OfmffK1mGpUmC01YAO/kQLm8JqjmUGzjkjHP
58XyOe9vtcBIFuWC2ZqZihKC9KzYQLRaEA6ZKkGXJDsZ/mpXOGSD1gQXR0oyHkBjC15CcShA3Agf
bnSUZu1Z3/MLIQkmkQEXiiav/RUUl+ZzhqX+BU+hobjETtFx13ELPGtnkjBRtEc0eYyAQ6IN2n0c
G8UXqUMIa6NluO+9RPOKpx+nQAGcMzIskmkIhP+kgrcgcKCVHCgpaYvs2MpwZDNyLyGxNtPp02EY
gGKtaX4avipYLTTZZjHGAlxFEMShgtU5xtkLSsTwLI1poxh7DujM7e6xdN6ju9kb1emwg5NYNenD
DTDwfVD3g/suXYalk8/DePz4E/MwVtCpYpHZjPBTot++Foz6/VHlapuOnZmFAzdZC8DLOK2sB1Ek
e/AXK2jhzAfBsZRVPvKXtwP1wcDGfM9UqEDwzKcitjCWfTZt3N9A4RvptGdnM8bT2lOPPcSC1ySZ
+v66j3ukKaxdmGKZizw8MEXcDX/UH4GpRap6d4wuDijgBRALFvmfVU4fK0bCEGesvtuCiAqCDtgh
cFSC82tLl3zMEQ46MYgHJx/7gZN3id/h42UPCxWMfngMEjwqdzkTAiR5XhKiEpKDpxgyYWOr8oH0
dvYSZaMwxRtr4Eaj6yKethY3NG8w2Bi+jCuBK8ceD7R6mJ+H/m0pKdeUKDGbznP/BT/wncU4HeSw
B+LLvGp3l36/1tV8rB6+klHBKAg0Gqpt5mH8jqFQsDPAKe1RH5pN+A1rV1HN49yrAPhD5Dd/Ebkp
EUgx4pEuYzHP+G2muGtyyUGB2q1rG19SC9A01M8WeAoRrsn2T9EgOT7G1XjfPr/0vbbAvm9jqhkw
BOLOIDiVEZWpZ69rAvmyEQJowdRWFjjjtt3TL8pwvJxC2peHS4agPkDPuQaiHmBU59x1ahMzgf42
23hNO8dk07bnXnYzSXl5pbd34WeGsRsYZIyEJBMTBTZTyI9hhvxOuscI8WJIhASbWQpoh7+VCOAY
D9JFuXy7jxXm+EG7dGCJ7Ol7fI1nNJpZRfxHi6ovDWV4UzEvmASzRDwQXsU5rDBMzsz/OmP5fH47
ZSa5YOLb49Ug+DnPFfyewMsg3aP0oOjSFmdtI9isQxcfhh0ABR7Gv5jliEGAmuLIgAeUjFWBiRMs
jhF/miMOmTuRS3KzO/waPY9pDqYLE9mT+QywnEUGzOQY4pJmMsBjYt2nVhtfviFWPDsbi7EUkmuL
ruGsM5sYwi6CyhST40Imwa7B5GpAImpXdkpPa7lwqRgEadNjnWVwbWJgRc1YeWitaOMEbJloEBV+
Nr1tPESQAGHnwtBh19vPlDkbwxCws1l0ZIxjws3OoPR0bcKA8Pe10mG+LZx1ML+NUMWSw9cSjVrt
VaNoYUgDzYwWvpUYb9xZirtzFVo/K/DUFe61NerZBKQlI5G2eo+ep3qAZjSfVmCrB4MOyyNX3guU
CvHJ/oQpBD89Q4PM1yQVmUxMcbJqE9J4LkJlGIGN2nRdjxJwve0RWp11b5TZOBdjaogvPvj2CDMD
jhzW9/KtDA/HvTXg4Umx/u7p++PkoEIm5aAfTSY+/F6nEC2qGw81+EUCmOxfRiXGqmF+1cbSSd3z
hU5gqtj971bl0QvGXYTe599txGiI8nzPOHP+aqBwBnCh5KCnze9R3jznwR+sgooR7JMpLHMfs5x2
iaE71Jx0Gs4RjzK3Nr/4MTzmrJCcl6hWLuIovqrGJb7TcJ8gfimG1JpIuAe3rEdnHPShciVML9XI
0F9skCuTL9GdjQg2iBrzDuG2ekgKr9eZeUGyy3Sa41xXDJNNN/YQ2XDG5wYoTXN8+AB+uwD0078v
nPhMsbYWTICEZAyYzoO4A12bszG1K00Sf1rfD732Jkk3QeAk6dToAi95xV7Umlc1TuKtudIhUnM9
U4By0pfzsjtQ4CDpJwT/BOBZ3OkEBYJsPUu7iN1SwUrtmpMifrQhjgnfDArC+oU3z/BL2CV5yKAI
/bk/6IP/f04fyT6S9yEjUjbJdpmp9MwCQZoHau0YSSgaAqZv+B+LIULKE0cN/A4L53lbInFxkAVH
VlOIiK/78OFPUtl5pRtZm7br6Qe64+93osjDNtafOh9qdxi57A++ppCumtK8w1r39pwW+ZLojxjh
niv4pnTFKV52TjwYqEmCmz9Kmd4Ubd720gdmsfX3dQcGemjhcdlJF2pn9MKJ0p+n8qKHXwaDRIGo
rADUuAME0XN87uU9n1oRB/OrbV9o058AzegefMsXuM8Hzk5Wae1xz/sMO75mwI/XmaksE2A4eMMR
0GcQSnBYK/MQHyYwLICYXizg7l7be0JfpE7khTapdsn1XXmsa+8AnnsDREQKJUAktcth28MQzCjM
1NKD4UUFNqm3Dgjb8DG0DpzqyPoWXK0I57mvdywaEPmzHLZqweqAhAmlKmsveBmijSrY+PAnPiPV
5zu4d1sHJm0WZyXeFUyjiEDIuzMIlcdIpfIi2rzPSJDKJN8HYgy7ki1oEPMds0YUGbrkIbb6OGCw
KsCNGcGvtjuBWCJ/U4M3Ii7LB8auFj5TqOwU444vWwkuE5wl3gKQJ8B/preOj530K25O1W+9oguP
SYMvohZImANOw45az2IygD3ucKN8KkNd53aJp5kJ6dhOPkDvq67bHt/gI7Bfn5oOZWqVuXlg1qRv
x6EbqXqFS0dh1AwgL2IixTi0oU+DhwmWrp51A0VAnIvCJD4WNLC8U1ura56C0eIJxMt97DKZBYUg
p65DB666VNU1XNY9Co0KQU0ElhE9GSRSY+I3pYK/9L3nzAuO8H1B4MSOKS/T2JT+fMkuVMoGzCb6
KYNrWQjUmcYWnaQ9bl+TD/EUjb4bOvjx6SWMirnpBK4075t3J1z7/O+YXUuBkeL8ic0Pwgl0WNvW
sTduwS8pm1DisiiB4xka6meXeK1ELBBk1I+O2VKcrmQ8IJcqF7JmJtCv1oLD0idqdTh8r2O7O3qj
a0eTv1ZUPTnVaCiQNQFQQWjjIP2ocPtNSYOSetWwDRJM084i6/UkhrOe+DRhE7LwrECjYaY3G17Z
sGM+iRsCX9MTvz3jEVkf3rzliRegYfuNyQ5APwRZaLz+Oqs3hbekNCghdVlsg4u055ZLRVQMGlx7
/yJCiA9HHCTRRg1TUwsYOR61Rn9F/cFvm4x6f/yUnyYFTN4VuD4hE0LVser8NTl9oUEAaNA1/K5x
d1B9jZbUMomlPo75RkEmCf0WrWKMrviWuzEmvFP0NYPJd1nirHm6nYDBk8EM0tV9MNGmwcX/k6e0
p++UIZ6QcL0/H5A1hjf3ZuJENj4Tro7lxD7adv56yAjQrhf65TWCt72e+yiVOvql7xIrzrxPLmAR
dqmVWh3zAjs67BZIgXvIMNf+uAahtm9ZkPkUp+CStfTXqGYahhP/4+QfB3S97w9UKDBxZIXbE0Kh
v3aqg6tvo8IlLBmGViMkINgbho1Vl3kzHRYn/ie5kcqG9jRRX4HRDfGPxjZwkLfyCBx95H22BcZY
tIjof1qDYBgsvqQZuLjVYXYaQEYCb2kEqenTuQ8TG169STGrWaPwoYQx+YOkAUrN+ooniQoHo3Ac
gdOBSJ/xHzDgYibifD5p+d8n4Qv0iu/CGSQyu4B/e2MZuRGj+rpHdUOUdDfCvsieb4YDRlht17Ur
p/S6gxj89RZcJd+QYmX0OvtwAqu6o64ZKWXJkFI9foL8t6h6h5AEdUVcH7u/kvbtee+vRo0N/jkS
dPpyCF2v4E+P5TWvhiW/OxU4ZI4pvb26hGm02JKEBnW+P/eJ3Wb29j4x74otkdugBrqv8YhArfQ/
ks5sS1FmicJPxFqgjLeKjDKIWpZ142rLKsABcRafvr+wVp+/T3e1Qg6RkZGRO/bmxn/uWINDco8r
W5TgbFjqL4w+fPaQ88vnYbOMS4Lg3fC1qMvhMQlfMVt1Bmp2cpzXk322nb7iW2LETMb3XnGrGi9E
Zep91iNjkV16y9qBReyI3J3tmlVR50+KNqvlKr+jNGfm1wXDZltQJ8214DR/rcsJhoDu3M9quUvK
r0tygbXtOGkyKOuSftyHkxY22JsPF8XRcG2Ds0lADaU+3+1Dqk3uKGRAL+e2HgxpKqoN7ICwprv7
b3EcSmDn94WZCw2ZFkNVZQFAIKhedl9bwk+MO2i8cmKlUPh4JFWNVEtXHuu4gVMSAn8h7oH7M6Ss
tFABjMXXSM35nFWYYHbWEObGRoxkOTQyP6DoA+h2Kxepv7kG7/8ubH/HQq0NZhyRgBINrEGJSCMP
LRzhC2fh6yHrBluAxlgZ8Nmkj77W8m+N2LMGZYHjp+gV9pb9Qml9/EKzAM6PdsCin+qIOZ5j3DuS
2At5TQmpV4ugQBM/YR0SZih0CHJMRdqdPZZ4IZy/lVLIEathRc4iRFoihkf6OUD8LxbACjNVs9QZ
g24jkorqY4D6H+zwTNJzUU+04PUiyMKKzK17SCzWQ/b4gcR2IvD4a/zTBqK3SGMSyFvRODTRrlQS
AwnOnrdNL+DKzKz5cJIqNXwtOsJJ9ooO49V0+3HxnK8VXErKB66XWrLf5t2TFyqb/aRa9JMWfmER
dNyu25ixwYnelv30BUdrrk5FcIFMQ8AHUyPdLxhdmLGKfipIbPIyKw/SLE+GB+GB1ZiRYmqqhQyl
VrDgzLBZyColL5DWc6eg5OG6oBwGXcZUtA+vMH+X/C6KiKvwgB5kHYiCqg1B0S09IC4oBn38WeUs
USeVj8MXNUPRMqWMHciU//LxAAnNaVgKNavwukZMdLKb923vumjX5zXbX8nRMijNoVGgLCEzxB6P
BcPzbaLbcSeNDE5mU84fBB8pChI52UCAB/RCxXHQW+K7+MlqF3/eW/YIKvJ2sZqd/9qzUZfQQmOr
CzZOcP252A7WeBUP0I7wN6uNU/Dhw8DOew8MlhUU0657fNHdrTbEF6E84hoFnhq5jsIqUAxpFtcY
mnKduCmhH8F9sZujOFl/iZ9ZKOl1zTMXZljPiZHp9p3lgY/HjEp8vr3EiUcSbKBK+cMOxi7WrnHv
V+pKuJtQUrYLvsYvWtSu2WQZBAxTZdtkIlcBM16wAcpAGcXTkv2zCcqxCu0RvAJc1E4gzCCETtnR
0bvQJprfy0yh9FKRfEW3K4PoOXDm+/geiVopGeOsP9GnTaBmypzY6R5p6Hu8+NYOBQ9SsYTqyLFS
epqRFrwOjeQa9TIoji+fXJyQUi3d18HvvskjIyBwwMgRbjWg4iUIJHK2p9wV2Vyo8CQ9G1SkdifK
T/WLmeD0V+NzYKEHqhQ2bK0JRMQBopJoiBD1EN4hMksClNsU1FWQf/0nodU3AfZJ3vbyaW0Phmgm
R8/x7PyOCALSJoQ5yJXgEGZw/yfXQMN/iOOD8hTnvpu0xFvits5xX5zHuBciNBITvjDDTJwIt6zy
J5PppHb44tYFqm8RISlZlhTf4GJWHrVyPgmFf3popGygQT9+xRZ1iDHb4SHZTmU3skOnoMrl5xXT
NYp7pq1H8VAKQev0xGpACpWGUchXKEUZkSVDpOUF4eMhsD6PqSENxAvgGYJDOepN79GLDHeTQpcz
VqI+Fy8njwvRc7QfkQLI7Lid6DGExb6qDAU30yZ1tkrtYsdOmlY+MLleSuWkZ6YUiSSgJcnRkr44
JyA6o3auLroAzGtYZnZhFvukH76WKie5hTODChXJ52U110h2k19Vg2sC1gNmYRII8Tl5xA0KxNOS
11k5JVx5hRS8PjHR1XaCHnrSWm4Wt5jEBMi2kLxDAeVMsI2kfbDZktdQ8n2ihM38sXhI2nh3GSJC
Xeh43MShRSQhSlQWB70AumbuUZrRNoIYOLiTL3AmnJK4CEtPAX1L0B39WE2EUJuiOZg0UbJbfVlT
JT4FdvqIT/ElJudyg1ZoYBantZlSQvoYOrB7J332JaBElH5QuEFxChBY3u1QmaYNGa5LXJlDJwTV
F3PHAnrPeJDxtPLtfJ+ARl+sCmnqNuEL3aIG0wPXgWcGcllERpHJUxKLSdmijo0qd2xyN7QNnj/l
VJ5pAocIVb/kPM7tghoBCQ1XaZmZKa+F5s6zU/Jb1NT0Ic7sYspWMwh7I0pRu0if9JJjoCHKbYR2
Cl6PKeotZIDLTKTubnEXoPcdPtZqvJuqQe89cnp89BjH4BbWGzEWvhO0ESg4D2Lp8BJr+YV2wIOe
76B7dbvVCI6QQE1XP89cCy8Haoqt2XN5QBEcWKsMnl1cmL6HBhlzwP1WeFs0pKJQ2bst7AJwYzW/
4rgeQ9TCZ8AnbUsAgitSWiB5RYmv4tq2JGPH30B9Ef6QXkyUnK5lvUTxIOPlPSYWfVszIw12u+N+
NDF+VIbTCc30BQnd7uhSCmaRcbdyu3CCzqduHKxoudBya6OFh8VhcVpT9cWSMNN6CpCRV2N9S/6c
7CPuV6Ytdwz8GvV/9lEVPWIROT8tjCXmHTKSK+lnIKm/u98f9Ue3UPdaLjHOcGPZbJaHVJkqFEFD
Dj+GT4HFtiqsvNIxCzVuE+iveA5K39hNF8tknedtcvX1eCtrdqrkDAuYUC3v/Afy8S3q4kjb/ipx
jxNGWrEiLjEo4suarKEscJufGSF1CNuEBatQzXZcn2jnJb7FAC9Lyr9DWjtfpcrYCKkrTVcpBQHJ
Y8FiphEYbu7kgoqeG+Ep1ovH0dULLGDr7ue0BStaVHwuNgswQmMtfGEAyvgS20WZsWoTuzgyOvCf
jp3Z3+P5XophU7JDscZtLcuCorXdukqsDQQ/lyFr8BJfFk9Crg3dsJb8wC4saChYYqQ6ZzbG3zHM
ZnqLWabkgTbKhq+g+8sPFr1UC6Eozx/xY/HXVxaeIK1lOE5rILTVD1+6LMjX8181l++uZfUD0ZXF
IE7lhpuZQ0hZ2AWOaL5N+rzYmZ0WFZNkYtZmsU1wlTzgwleUZTOXxpHEjWHcn1E5L0NcusZjsOVf
Vvi4GylT/CDNDV1mRBlTGoCfWfRzaTulKss97rKcou45ocQsUnkA2mY5wTrzKr5TGZ9EKjPcJse4
n1Vj/h4zqLTmBGZc/CF/oioGG8JDpq+l/EkWuQwyr2YyyykNiZ2cK0bWD+jzZUPpbweOVQmrgbxU
bE6cW+efPjrYRHqTdgzw2mSFN+MSfjYETzIlwHpDaD9kvtk+HA6C8YOnKW7tyS6wy1RwEJcdsox6
fMjk8fQyOMUwUxyZqCflgIwVthSIYWGLsp4xPR/+w5m4P0RV4GN/RAeqeaSdj6DBEdU8Ch+X2MEj
7I8oR4qo9WPHYNfAVPIbuwAX1LDINFQOnj28Eu4fun8eTmUzX20ZJf6GB60SBVfQD53gESkBMDVX
w1HceM3d11i5eKm4i9pxx0LbjrfMzX5OeVEMdifW8aoKP6N0ZWJwZzuqc8SOxkRBGdIr4tD9/Wif
UMxzYemSDm8Sg+2PscbhvieQwZSdaBXdQ8fTILWFlL4QovWz5+DNLlH58aeefvmFB+QY4OpynSJo
rBR7qJIVvSK/zK4OjfA/pFryOrxHNMMDjxB2kQi4G2ydNbUFdepk7LhwUjZoTvaiMu2QlLZ5dVkY
zCWXoVSSYxNYCmd5spRS0uf1YjNgKNN9Ws+OY8tHkCwsiXaOyIiTboiquAEaffXbpAvKKUgainU6
ZLlvMdcT5VRsmFpQgBOP8WWsJHLzb+TH2EYQ/hg4Od48dGXZ4ZsC+O0mEgaQ5A8PYRvJvYTDGCnT
Ek5I3BhxdsQBYSLPeVBhecWn8srxYXwJTcrf7onKo5wx23yAc8ezsvbRTlcyaOsjPVn9u417rvjE
VcF90G18TvHpcykWUbktkX1iOzkGZ/TtSX7A392MDx/NWMuM2TE44WuknRbrwgk7Nk7qTHGyqZZr
yz5rVHxvrzjFLGlZ6g+h/RA3woIDvrfAb7MSjdwK2byXvJ0LoriaUJZjRS6kt4rH7Q5+ncpgyIsY
wIYgjZl1KTd1pTyQmAFHwz9IaEPWbgT+xkMTiC0G1H2kr6krPTMitqeNKrjqhFr4ziU+cAuFjYi5
5HtO+HYeoB75C0smEI+JfgKl6DUSyHq0D+ENCi5EAaBnAg7afKLzqQHvoiqUfwDAHtBFscIbESGX
RWfumnBNoeIdODfxUykhUEJxAb3AXHNPymv5ykWMzAjvyEXipOgl3jl4e7mAvnXBHx7e2LCPo96H
b8BjOyFlfLKZE4z0R6wcv2JvFJPqj3QeS1QH073C7EArEGO2wFyxhOsPl1bsevJL8R4SoN5wMn/b
w4PVJ52nsIyWK4zIH8i+C+4/Z/+ADTOiDKIODMiFnyw+BvtPmg6VC99kewnOXhU27Ly9CCrYvquP
muUVqv2OWwvulfAk1K90EJsxqUc8Hn2XUa+i+5HQe4uDtdf7aMfNsowMArr+I+sznfW3jIbMoUNC
4BWRPScjwOyhJxIZ4ZuzTlyDTIOYgVj/X/tU+EjoHMftECi7jKsSyn98wpWv4jzpMleLTFT7fRYO
hpgKjRPxj+rXXDT4lDXT07Ov8KsZdYEY+pa2sNczntIqGZajS0o5qCYwtbDSiJUp80ZSENkMzDoU
qDwbocwJ7iWqkrfXpiHUrzxidM+9I8qNcEL7/egF8Q1RCbd1nhUy9wspz1B4DJFZiM984PzFcibd
WgIaXK1HrMZ0mmS35XGySzvyySrRCWt4Rg83yJWWZwElJpRiFOit4mnhaRSXvwgZ+xdMU1aPdId9
jr9RntIFJyI0Co09h3EyiBvYRmIuZdnLyFAwDnhYCIze/SQvJC+jrG47ArzjS3+xZBlf+SkgkEAQ
WieI52VuGHPmghghuC7Vr7OnfkmgCkko60MawL/SXYkW5fuyD8rPIUnjYpWgEqN+v442MzUyfWLU
Z6/+7egNXTOGJzYKXNb3Vvw9/I1jNTpzK8U7ANos2d943g7z+VvpDCM73fEXeTWPj8hoHLk370d9
Lld1vAnTAnow1HxRsLqgxYmKJ0MrPSCCCiWivdIQ3BspxBBAjfRZ8cUVSXzyduOjPT5f4W/EQV77
rdE+As+/7jjclmuYeofxiPUpgax0cSoM5Hthvu1axznS5/anZctVwh4oFIxA8WQJ43yDuzmUdSvP
+Ns9ZLnTVRhgAsDk4twYdhM27pFYBk7W0/kZ/oOmvzdQRhL58ej8tR+J1chU8S5GhEXEer3FEA1V
yR0CPzoK3QFLK3/PxZat3uQMQziIMaQyd7Jq3+NcDYLzD7Tj2JJsizQj5kwrJgXKJywXMowuVg+e
FlPrI0XG7HP+paoqJqqWuJJVxzh3hDPmGkTxF/AHVTZRWRGy/XCkDE3INYF3DaU9Oe1hAeFdZevj
ixJV4+xwsO81ahHlAC9K30YqUaCsG47yNFqGWx4oIyn7/uHOHDJoRL9g1gOKRpl47pmHnLx4bsiy
k6dJ08WbmOsbp8W3VwmG7GYPpKHoq0y5gjORMVcZ5XJNFImZi++VreYkxmDQazl1PODC4VVtIuco
aZ20SVpYRWwJv+ej1Gsx3Kw/oLL8EsclM6cGgFPllE+YCk6EUJqV0/7ImuJcyLq1ZMch3qe5Mi7y
xOBxgcviEfPIKto/h+3PWcyo40TKMxlH+RhbgVicdIvYGAsRK6EKZgeMmAZznvnhCMtvNFeMSRpr
hVJmR+4a4Rs5YRHVviNag7hdzgPE49uEc5A24lvEliQTXdnk5R8wLDECOSlhU5Tg4G8YR/5HSzo+
LDYrw8xMcGin4UwGNmevhlgAp7P0QfXwD3ufbKFKLpHtg1BM2oWB8hmOH7Dyip9hwQiagwEjIuFj
Yiu8krmTnjNMckKSwwMlaWzh0rnSI9/CG2R4sUElrDMCdO6ilGHVvjeGPzuSkeGFITWXff7v7ZNl
3cl4yx7L0PMgOXRy7IEuGJIeMVgWREzjmB3uN2XpvQ8vOGU5yFCP+M7tyCSRW8E//jVUwgsZAtYM
vzDYKpL2M+nyLuZSCvOh/eQNPPZw4RjGSiEc5Bk5famzsnWlwYSp3KQndJfeU77PiDAm9PQRODjg
PYc2KAVCAcMwF/zLnllknCtOEe9ttnmP0WpE2Mqrg6spXCk0hSUnc8lA/zkGAhKfmh4ayruxce3o
yeep0+KnbHy4LlnXYkn8FN8hG8vfaQnLp/E04W2F9x8Wy9eVHVpsXwb4LzCiu143kwXHKL73jRMO
Spa3ONkj57T9JypTGHDHhRyvlEgGZJEMuHgvWYDSmb/dRPZ+BzKvAVNmc6SSxolpMKRYB3/BJGRl
Z5iRdJD3UCRiDygw4sxk+Rf2CWxRJBrYbFj3PAGHpJNgkgVKAIR3lmY6/PQdsTAF75wH5mARJ4tX
Uok15Ogks016jTMzIyqzJqaHXUn8Jq5WwgRZHzRCPCH/Ls6LNf4211uAMYnb6G9ILdEBnB9fJbrF
BTLR4rbk6Cwdx60ZQxJ24giIM3AfnFD4DyPg7RzLcSw0V/pLTPo+1vw5fmmXPNdeQebFDkQEx7ay
Wt/ZVtDfovSERYa1Y48JhSZ/Kw1PuSGL4UKaDcvN2+5lzcqT3kYX9ziAiq+TZoqb/HME2Mxff2tv
KtsV25kspRtKfe+peZ/1xdwxYg7wYiHkycTJ0ms2VGn9e7nhsuSwheNnDbChxaTaxCfw8WvFxsUb
GwqBxSbx+Q85rLyjJgxPlpMYBf8nAazsu5IabVBr5C1M8Xv3otqK7rOJybxT6cf6+EFSD84MPvF2
JeB85IyzPr+n0V7rASEVI0eOGiORVUFLGTHYM1hffEcWnrh8GUgJGt6j1vz8WfD9R3ZdzoPunqBG
4jmJwLaRHIu4vAphgoDHqwq7iw/EegKMNGfjPSAipEP2AvEcOWps65ycuW03gk09JZ9NnML8SJ21
8B0o8X33QSoT/sHjQjZgMtA/YPp+mjrSF2A75s4Mf4NbRVQDSUbWDuB0uNFdMng7l7KKD2i3OEuN
1ef3ZHJbuU10gLskYg6BLD0sysWjqy4xh5FXgw/lDhcY4Lqe2//4l6P+7YSEZ63zuePOyX99UIrj
7qmSmpbt53X4SWXVrsxXN3/7z8xa8Kdj50e1oosdrZCYoCDvCM9k9QMvAUybg2rezs9kKKA3n3I9
5JuLx5QiCupejmhXieb0Odq5t0U/hJUKlt95S8CMBk6goXVz9q7/toM5eyduYkU84+qT6huuL5Y+
NLxDaJrSqweSBqj7cBtjgmCawtMSUG23gSBIcVcjhodzr+ggZC0XBV1fDkN5Bcc4RR1UWwHwphjm
NIZBXaARNxI9z13c4yR9nFJp0gMLsYRkBphngqZOBxCXDbL2PlfF3FZHrrOJyG66EPc8hhFna8gU
bJ/63wo467ABX0dY8e/wz06uS417bl8CPqoyA/WrN9nntzlYnZ+Vy518PbncR90Xl29gNYs9iEZ1
mKGTARfsB5WSaCx7r2940F+AsE9AlUY8jTmoR8o3zMEt2CsggRtbB5IBHOyjCdvKvfwqgw3P+Jqs
/BNyvBQuQngAjj1TPrd5e3bv11G3C7iF+IJSAvm4vRIwWJ2PqgUai6h6OEMHsNQrMefGxpjZEEfh
9wizNxaFkZ+9tFehQz84gXJA8uYpolMXiIlqIYJQuaIOEQswoQQfmpDTUm6wHxk7D/4B4KvP0b4Z
zUEXbQe7gVuFcLJDDW64JWRc4IMgSnggkZM9jFgdgh0bPHwYxICfw+4PRBHYgQiQ7HjxgoNU0Etv
A9YgYgaigWFwU/caWYMkKRETHbaf1ZOIsOEwTerGjCb7H1KhwdbXV2hCDG6QxiG4TH4GxCraC0t+
W0FJr0et6fU/5twDIMU92M8hYLxACTk7+2YrlGWknu9C8tqH7wvBTt0rOeNOnBmrlaJMKuCtQb2f
UDQACBUc9mmsus/UXNy/IM8tDL/5KMcdsH2UIMk5Dem17dVTNql9b0qGuhWC204dlkfXPHkGAEww
xP3QrReNjZr5cGuNtpp3hNHi+zplOkwfnU1CsDm8AiQKEIcCA/2AgdJHBOvyW6ewsDOv6PLAdaFF
fdYmPKXudvJ4eNO9/8sFzrUvKkiwalyAB57cBiFUdBPGh99GGMsPe9/8rQv7C9JMqN1KOL54a3oC
KL3ecZWSsmtwOD//SByRbLfuhzMT/0+6hpAYQjpoudYgkDGhAzVAwh79/HRKX0006ESj3l2Y2Wca
4JKx41E+BzyCq33upbne/rqTNXpEKINam2fWfJ/iZr4qeul+zmnMWPIajk8q1JUEtV8War+NBzsd
mf2XMawX/AgGNhZRclZEigigppO9bsGBgh2ghqhF06PWO/qPm7s3Ar2HgKyP4SUXEd07pm3PRQhm
1+bad919wbG6mlDYLLc3ci6UEwcrn4MuGwBgcvCr2dbJAOhc/mVwxJ+K3hCfANAVag44PQNFdRGj
QM8DjTK2VGV2W7c+GezDDsx16brA4izaCt6UE9W81w6ZRmi9P/EBWfvdKF5vch0zpAoaAaTLnXrU
DR+irwHqvx3eXVRwXlDJnkFdKsIVfFxroZ6YlFBOIevfhjHciS21Yf6uGzHjIRz6/hlWr4aThrpA
M0MIQNqrq7BORS+IB5uu/aWz6tL2EzpOCA5TJXui4sQVIKqolS06QNc6pfv0njocNEbz+5IWtNuR
Md1ijRQrGWh5Wgw0KiJYMQoyZnJHSCpCaKjn1+tHP+vXORTgX7XlmyfEL2EiHe2mFXTg7Lat0F1A
fmF5t1FdDm4j1r9Tp4y8QVUt1Q3bLaViHRGS4kqMD+JvSF4+Jj7UPOEJhk3nmfW4N+viX4hOcm3j
0vDX9AXleXwFMzhaTTrYbfE0/nNQ8fZCjWI0TPLV0X0CgrAzW/XBkg0N7/YcrEEiq0DdagjE0Ey8
lRMYiHcOEtC7tEzR+MIf9ihKcpBQhE8WGpkWil0us9GzCRNIz5Hm8+4guoRqxjzzRzS/UFnRUP6Z
M5YEw5f4wNbncWKCmTl/TSGauYvULUyc+u9JC6tNG57HW5jxP+Mrm8EMK5Er73pRetF+Dpb/maM9
cYuUsUT+gPMnOBMnqDNjc0JtnYERvhvD6+DY7vnb8fvoS9AshzKOYgRj26hHRCVRbBURiL8DTD4g
eRbU3kPuiyO5KpaLDclWlnAF3cNVpP6zfyE6hpqzPLj46mZ8/G3G17Ekf5vx7lc078YoyPCXLuqR
ZuJHFLslt6gaS75G8miScb2hbqyQTqrIS+7He8T54A0SIuQagkmSoF2Ez5UvSK6pi8RbQR+EBATg
loklIrmxrc3qJn5sp8aUzl4PcIvqZ8+c4A9QIfJAc2wjskcI+CCX5v5qS64vXsFTRHsBY5xHDwYQ
9Do1m1STM9dFWTw/mbXsjrSyZ+/9Th3dQKUOSm0EV+iFG8F2oMy4239tXaW9wR11ukzPEL+6DxQh
5rBMTtwLebEAqXbY9cMnXTMDC8FaJzFHjjtB2aHpvJMRP5zcq6th1m2jJxmak6e3PlEb6YYzLJFD
XkV8M5QVrg3bMjALgN0cpjr3Ioklpz9tIZK5j1YAKjP0XOPVt+LbwGG+gWxwDBtdPogtlvtZCe+R
P9lc5EBjBr1vnZJCQOQedeUgbUmaao9RL7UG5xl8TNtlM5MoAjGDSIbI25ojioGIVOwhci3oT4yv
ABWSveuhqzyjvns2O/hWoXLIUYfdM2oA6EFc1EVgDG/JxZhq68O88o5DJDtOOr5vdPy+nwtQxECz
qKHcDcued9ApHvOgUj7Yoy1YvkBlnXWzRnGt1m17RfVM9aFDqpiLZhvJdT26KhnlepTYpSig1oVD
JPWVqL9nY3RILw2IyEH13ZzcI3lldNuRhQKEjDRHG9qTGJEePTqQ5eOe6fdKRQhqpMZIf7ixfh0f
YWwaGERI50lnuaFxSrRPqKIJ1NBlRW7snBivtF3Ny+NIG6uJag7LdgxmkYBOGUzYR6mue030q9cB
l7kkxnliI23CxhWhl9tuVhypjoW2mGXn7MyBWOSHt5dEQwijpe0DhNrP+NOdCQofzZXkzPVBePXu
n3C/RqWWIF46NstEfwXbmSGBaFzNymYkEzXjejU2nHBnu5/3mbIr+nbwFZtt2vslXOjP2tNMVUbJ
GZdvDqrOM/0MVYFryRge/Mp9Ul15HTxhSPq5+BcrNyn6K6zb5+mU38cvaGgoQ7bXpUquGmWoyqPi
xPbvPWw82uaIFlBZps2eN7wVwPqRdfIvyW6/qc9DpJY5wO0HHnWEVC11g2v/o6r+wQ+SqkNUp+6f
ddBga8tquv02n+wtMDc9icgIO1pQ77CQ/TO4sr14CMatIk8f1vHe9a31GczZzn9Qh6FEK/9LBBHh
M3ZbZ76K1ttP/cP+98V79YgNFNb/V+DhmOyvVZNmhLKtS73a90sj8j3pX27Ebmr2gt2ClVBrSPHI
i9sxcj0YvxfrKoE0jOuiemD6q8saTSNQxEah+3h7lbua6PDLBWGTo928DYkARGVylEGd3Cx3H235
bz92pg+2fiLfp0MzFKiLQS9TWTtF9k2Dq79fMDXbT6d2iUXR2Fk5sTLbEwhyCNUoHYIFbt1LmwbO
8OwIFM8GfO8+ezAABnsEIyhro+aoTD7qf8Z0zZ0zanTRyRwgvBsr5LCw4HiH+iXEXNQOTA/6aOUB
qs9RJFP1QX3yrPvQPPqnxtUpR3NCIN0onEHFjj7tg62MtBzbCQel/q8dIQKGD917635wpzLWv1aj
Erl2ub7irGRSUdcORg7nv+GGqz9IEdwjtW9mrOy/GrZLGAKUTAMymjOezuXzeswgAx7V8JMo5/BG
EPY8Dj4Pr6C+/7vvvQZS7lcG6fOLMzywKyr7Oed9U/EBhcYoseRQgkoNN2mX14jI5WEOYpIJ15Fh
rV8oZoad+VnXQxMFeE45lu0/utH27KJi1YytjIkW64XU04M6Tnt6qmDf64V36JhCtj2W7/GZHe3p
DkrCHtzP9UdvohOTwfj3IfpWDvTqUNJxUnplKmWRC1v9pxy/wJoc0qz55Nh4ic7nEFk8l/24LGzf
vK4fGNaqg7UFL+D1Rs8pLOF7n6qLof6Dd8lgtFNQjjoqFP/4ugAd22EmMm3WKeSMdKaS7uyqI+6O
w/MnMqMc8k6HUUdtlXcZNZ91A2BrcwvOdU4UtYHFGQPrYORjxFe/ei95XkIEbFGbB+F1Gfc1bHIb
Wpn2LZZKjiKrQn3iTJ2sGa8mJre6txEwDt/KkIL7fH7qk8uvxa04ycXk8GHw0/1YBMS34/MnBz50
ESyO9SSuPpVA/7LnHCe0KZfqiepfInsucDJyd2MneKCLyz54X0IOue4V9yX338URVMcRLB2AKvAK
x/hG3pB7GrVoFZF2kaic/RWwIULlWn5Yy21AiToBjrYw0z5X5P2l4GwsrsuN3CGo4fcZ8KKZMgae
xToHZ/ZPbvTRns1QISx/kcviYotjSKRyDW/MuFWcAS0cv6ZnDxr0+JUfFvelQyjSfNcLnU+8lsr7
kTvgPMamJs1x5HbZGUOCGVFQ6IAOimKCnUidEG3v0G9JOl4g3b5EXFoJ4mUsPTTcjTJ+guzQU3Kd
s79xkTtsLe/RRWfGDCpjftMBB+iFlp8Cer9b6MCO6SxxG7cAoQOS5wBw77Xkz4Cg4N5XyFCBF8hP
3BtR5sk7eHFhjbnqxePKmDIoKSEo4/XWkgckdVwTPazNAlDLsh/2ChBGnMWUmDEgw+mM9YLbc4Ft
mlTyhAfgC2QVOIkdFrb4z91Cbi52azCaIDzJR8EWTt6r0Ck+BE3EOdeYqYWG/odPDM8oqPRZ8WJw
SMR5W1AWEgiClcEWOe1fETeD6r2LxB7tBI5RX8u0TEWVMtqOsajxjRlTyAOrAFbILDwm2Ern25eB
2wdRAFSgpkU1eC41LdcCKTzgzcnewPAqPdgIEE3ZWCQp7wrnf7lVAknEsGo555iZsTl79EJbMhfF
Yf3K+4z+iatVLmFR6wu5omfWAtIEcsHcKxiyFCO9G6AQiRu5nSyeuVpwTiXLssP06LqMkMpgvLDJ
Y2zNCLeBNQAM01MM2ZdLH2aFmbFmuzVtI/8Qm+l2flqT2+UmMRQIj0AxT6gdc9kD3o9EDRhPgom5
QMGkCviwFliX4lX85LgGcpuyOlh0rABlzDw7G7VgIkJjw2GfVLXYFRO3qDnJAzsAfdffvFBBies1
or0Yn2sxGH0wYfRVsKBajjxMgAFuSIeI5VbJc8mRlytlLg3k3ZteAejvxI2V2tBl2rEQdJ+B1TCK
koEF23lawGcvEwCmcPGkBC48rQG/yQUQvSSFwzUp0TvIZ4b8CQv9UOywXjyXrFFwl4JzIrzXC2dm
tGSMaDxGWTgbIbHHIy8FMgK7B8PyWjLzIEpZzc+lMxYrJq6WuyY59BywkVbuWnl2Dv0M4hWS+enc
t0GdbkzuldRWrnhq2p/1Q07vKeuNBDAH4sbrGMu3E5xY09d3b4st3yI2GWADou46vUVAOq5LayyI
jj3RBnDp14AEEFYiVkp1GmusoUB1Qq4MFtleyoaCC5yxlPGWLOaa4dMLbAy8EIuSxBIJF9B8GKfw
fp4CDuQkvFoSJrNy/V5dfIgUGr+bIPyY+ZkgAS/kJcbvdc+YPOQDR1yYXoCeJauicN7jXwXLDUyN
+dJavk0/8TrQmq6GrFiAeyJsY+MfH5RIsxGXRV2g6plrY53S6QF036NTxCnYhU/qI2s3aMhfZ4fg
EHACJxsODv2Saugh86kreHsKFviFT/TUDOQblZMNSHgqCLIj0IoOFZ47CNY9YOLVJxdVYxt6gqPb
Rto/J7L8lUeFGkC0h/8KlOQS2h6IpcTM9OwOkp4oh1q5WN3Y4ysIweAatbC4BHbYj1uPbRmyDQ6r
aOyw630LSKkjM4KVvtd1KBNO5gl1iYiKrewew+fExVyyohyIIrFZnVBvRplPbubHNyCfEp/wvq6l
BGNLCdgroDAlotDrOHwFGqoxyTE5PAe8OztNSrKfAaeUe9j7h4x12oCATF9j/Z/jIb5nQicWcsj4
IeSekm/uEosj+MPfaoM2Q4pxQeB2I3bj6bt5Nd1nxNyR9i5woLSgMCnnRzQLJZilmdeUrlHzspby
wR7VTRQ9XJEk5X44KENj1KN8zaEW7h44qdTtkG9m9KW0w0oU9NV30LW8ojIEKOcZpJvcR/6aSFmD
mte+GVKXd4+3Wc0QdXN91HdfZAsOBYzoKdDJiTjzMt3OOEkROyLYQxQKkS23JFycYK0plTPxi2rY
HqJuUf+LyiLMgbNXoPH7K1iFlEiFO2BcFHNsp+30EJHyocKhCXbjkvdfYymJ2GfH+S6yvH2+pZSo
9R5oxewCQtWInDmG3JuUaUuSQQLHXkQOb5c6n3cM8ZFuv5WFg48JLglcWFQgjeuA6wH5PtUSwCp3
FL1JMaQRSJ4g3uFlAsezAoNfFMyRd6eOa9JMD5PLHHk0pqT8ovgoOibNtB8cIinBPWek8B8JgK/g
4vOwSS3H5IJeBnyborovRmWf1RMpDKRMZcIxb3rYjcqvEwQB7jPYZqfk+IVqILOMABMc1EyfMbpG
e6rb+oVBtQfU/wEzQu1at9QKirgoH7surPQaUHZH/drpMVgFamgUdVLP6/kuobSKDVODw8qlpLAd
nRdl8qDmJ2aFzF6UWaqbMqHMuEz4XEsqOKeq2B5VU40C0kwLDijN0j2WxpX6GKt4aiOqTq2U0lwL
UzovrmuluC+OzA/1j1PKIs2cMkvaKnViTkqc6lMIXlN6VPoKjA4pBUlYRGDyE3tshj0eerUoQGOJ
0ZT9YrXZr6XozkiqD23vttSx9Knmwom8FqtwFVLit1FzVj01fSVVUud1hQZTIqVsFLKV9PhMXV2/
oLIzvySH6JEcAoOCnB8KynAUwTNqcW5SXf9NeX493i6s85ClId6pR13cy6dgbqwCRDP5NyOVUilK
FKnRmlPiU1LDQ7lU9pzcIzsrwxUwqP26I4WUPCuPDp6oJcNgaxnUd5Fw2uHs83PQL3CAeqjPmmC7
fhVUDN5GFOjkRtrLKWWiYvhMOW0Zr9AJQ36QqxBKNOpiRw00Z8NoywiQHyF1ULs60b2zrDqX/Xel
jthonIHzrY7I7uQX1DJgZXcnXS949MMPsHz4H+rg3a0kyQLuvIIhgMcqidj/KF3RBr2n66w7Z2T/
mJTYa7F1+s/RWS1HjgRR9IsUIYbXFjaj8UVhe2xhi/nr92gj9mF2xm6QSlWZNy/s2sI5f8fvJm/p
pYqDZ5UE0rmbad0OkWVr77jsmAZNNk3gtnrUhg1oBicDCP2te6cOJtnbAZ3FRQnNBd8bO4PUTRyK
nf6bEw9KSgSotmGUCjQZMZmCQwHNFOqBfpfYFoMIFU7qJfV2yQgL9tD2MPgm4GXVT1DOUWCslKRV
i7CSpnWKCQq82KeSWOsvCnkUELCJKDvRHECsO43X+Sp/jldhbxyoJoFomY5DZV4JWpAYxjdi5WCA
r2jrOjpeLcLX1wWfotIFXaVboVi/rOT3VR8DJThIP+MdFKLSYcZNttC0g2O2Emym1aQUaY4Msx0q
A/VmRRLRbS1O5RPJEKuchDqDk16eHZWTmN4ntWWDep5SDcrDZVVMxMflQj0RYKzyR/A7DaJy5mB+
1ziY18P5/wRQMFrpB9SnggVtnNdYUBq2/0FbIHPsI7iftEBgEcZ9lYP0zGrA7sv1r2dfvtJqggsy
tWGlmbtkb/Gwc8jsW//JTm559W056K+GNx+rc+uve+FyqP6tO6ayl/blul/uScKDQW3dzSvzgMd0
MDyDkzdLgV2vjCsatI/tnocerF8XFEdjgjCjs7kN4m3E0ao65F6aPUoG2jyDXX6Vx4+OPILwI6+2
gnQbwWhxY/kUmo8+p1V+nxh2mqt6GXKStQuF04KVAyszjmiIcOCqxJM6vuj67ET6Jmu9vv5nYCz3
fImSa1i4zzwYwj2fqhyP2EuMHN9k0qEoR+yZU5zh2cRyjAMDVwcgp8XlAI/gR2hk9G5AV7AIiCDQ
Ez08w0+YKQ53keqINAVoND/1rbTXDzHWP0yPCjvlKxFzVsPuJGxS/BYqd9YvC1xDcJlfc9kVz0MK
C4sDJHlBi4vlD8IQYkyLIGayMb5yqSI8Qy1Gi8/jmJ3Sevf85FjhSDLhFLhN4mbLxqDiryMPgfdw
Dj8QW6c2otUcukB17yHIn5baT7S3VsOr0LdktzTgBr6pL1QZC9YjoJ+/TLbMv/KKXDuIcn8CWLa5
wKSUybtvzgLZOKx2E2NpD6Kj/nKJSGEmMJUxXve7vFi/3bU8kyBRMEijWYJ7xx26y2/h26JiX2sz
G+UvAf3If1qiHcB5nwasDgbipRQwGDYin9hUQtOHmLmqt+KQjF0Yz+IKBbI8AUPVRwHpIgdeRPoE
qdjGzswuD6BnRjoJ3oJcccNuI0/psIHCxMMmzGBbf12tDfiqDeBx25n4ObLi/X/G9IAhJ6gcRw7g
vaABe25H6Ri2fO7GFsdbKIMaPqhfmuLI5hsdBbJivG/ptMOBJTuQYHjCpQYTsWPih0710QIbWQZ4
wLGnBGLlQBBGisjyAh4QyX9eMBpStJD4albdNobmgyvyvdP9ND7o5oUM+/7a/w5gWvaUEiGd/wwX
9TX+0P9WswUSraW34p7eOSjgHHDQYGbFOPZaHimzgNkzHGB8UhY5dv7qNaNYIEqWUDbW+CcR79YG
aWC/bLQ9/N1PffK3jGc71U+obW6kIA5v1uw8B5IbvAaT3YNpZ99cq3pBD6HfgMX4j00qqcD6HPI+
2RrpLGk6gRboIT+jE64OYHSA27w3Yy6rdoYIqzq/s7AV41RqHIF0OIwVJycbb2PhTMShqBC3guob
u4q1MCP+9UEs4jd8pHXwTPEwBMQj8qBhlFt3QWPY4z8cnnGCLvlryaa5JBUt+aahgqfAUyACSdAa
tRgzkHX5qHyz9jVcA+k8u3PaOzVcomU35Psp93FQHpmvX574HhJIu2xCVMpMqHwsgJE+rXAgj1Zn
M4TXdfySFKbAYCs9AZR2PLim5VhYpHLq966s7ZLkXJc7NvS6dLR4o7twABhAiSeQMtoqOlXaVY3J
T6Dyi7071vdOwGrJACNZ7nAvQPjJzVasgHHGNNghjIQvgskho4TE7pGry83Do7TbDtgdNjsh9SwL
SuHL4Ew/xF8Qr1ETTM0JjSzhL/7X/JNfsyBlIo2n427G4Xc6zQBFI9YT2+LSfzUPmAErwkw+01dP
HV0gbT1Gkl/xAviZFt5Thu67NV/rX6pLPtRtGRwBvLM5yP9GQgPn40QKCCchh+mHdFJAC/+f+rNr
kNtuDudy2urpr0Ekd7x9zk4c/lhY6hU+s1aGOGDX3HSe3PrUclgsG12nb3Yjw4sqn2aieHSqHTX2
Ov6GEwXE++SKA+64CiPw36RwrHgNFFf/+F0uGpNLktkFrC7kDaOVenURclpmBv9IbE3hC2XbqQ1Y
oyDI7DUMFNoj5SfgCAG4AHg6VQz+k5E/l8jnHQB3qAJpTn/owpwPsaZrrqSsyukbBB0uNB8aGP3/
2GZ8tHjCaoP6xxHMbQ3HDyFbd+D3hOpooJtnS/hp/5B/qJqXMnH7YhYab5uf598885Q4xeI1nduI
pxxiAG+OK+u0ZwTQu2J05NPMfHf8O7AMxsNVPCfScQzvC4DQ+CXNb1HzqnLgCoqdt4GabmX9vRS3
IhHt5Z4BzZzvSiyjO5fpGROkavBlaPbtNUabsrj1c1fmgcYyj2Q6aDJ6vWWbACfrFBNOeGU9PL+a
Q/vKfafdoy6tZNcoMQjAIrBtb4Dq6UzXYAvFxwipJjQ5b64hk9fuYP2YX6OyN8mlUSm+K5aI6Okf
xb/4kUCNOEWfVufRcFCKi5eJjB5SCfHaNTc0MAd89KS3qtuzQsUheEperbrYPPTnePlOyoNlPlKL
6b0dT94k48iwyf+kW7maq4q1DYvvOW6wZjGlPaGhjR2bQU6V9lb7443zSzrQ8oOrMeexm4lMRUAk
ylPheUAgiHkAa9G2RmqZHo1b/ZsZ9pDZMq842UrqSabXMhI1D6TZN4dhfs/f+7/8kihenV2mxzR7
JWbf2HPJpi9gNMfN3UhwibB+ai/odjBHldttXuANNVQOdfaIKITudnHGm45K76Li/sk2fVgDhRtI
QEa4iUcv27esDRxk9U1Z+QZemhgs4F8G1QCC5x58B26hxeny8vQMKo4awX0vwYssSm9KX5UQGEk0
rtU7S1XiLud3YoEOyf+53WTXTvPh+dmfLGV93V7ZUQMZxVaFpMEoAv7HJ332JSdjEGe3zBvGRw4B
0NwUn1n0Ep0Zfo2osFrfSrC3oJAlg1e4GB8IYlFtX0WTg5pHlmlao2HSGpPY5VRAy9MBZYFa7Sxq
yRXPgxOptvuofcuyK6wXuft6VieYU8wfmdrmqOKzYGw2/zCU2gnVX5Jjj8jUPkWVJw0+OV5PZIvi
u5C9xhhFKfdxvmnr0G2tuoInnOH5MEX3J/lcFOjYnrfY/LY4iaRBng8wjAoIb/t4NjYdHJhjknor
hvcDyqZiw39XcbDHO/VPBWh7TNqFvsZUAnDVsPhl7PR8Y8/HIviADXUC3ohjJLW/8C7Vn8oQZLUf
Y52q0cURq75bZ0qsnDr6eCUJtKDzoIb5v1JSnwGkhDRy89bN303Rtho3Yg+W+9fiZ1AB9tC+iXtC
P2PaDtzTCMDjp3R5xbyY8c8yG5z84BPjILjpmjXXxJFEGNBN+Yju02gP8p23n0WIFl6lOI2wZ8+u
CV5eJ0ZueGhfmF9zmmCFF+uVvqFMOuexW/HyrTs1Tlb/Ca1LMjgRULiGik5ZOQkDZmg8T24CzxIE
REc3HKqzvHcxGcLnSpLPKbs+5qqwb0XbhFdsEqC8Vg2NTonqib+swY6RxZkCcsab88oEK9E9HkKC
pkBr+fERqx1Xfo1igrcpNLTtv+Gn0J1IsEvzo93Fw1E37nxCXrf1eQwxP2LsgxdP6o5njfNN3QhQ
kyGCFI+enCvG3LVDElZgvVO0QBepRKfDmuJz+OEK5b0tRuj5jH88JgtZDPDYSSWEttQ4BQ7lyW77
vKHWR93VRPaMaxyt3BormDPWhWUHgIo17dOJcRbfJlmQX+pPPhnTfc4/coG8J8SMFNZjsGSfnYwm
KTvwsDMR/38zkFQ4eMSxk9+FgXRxoWYebwRYc3lZlvxf/0WCc4PdxjZ9KHtKzupvwC0W+CV7lR5P
xLjksqtOZWILfcgtDwf7eifpbiF6RviddWygV0yr62XD3Wg++G7GdEds/DxoP7Jhz39x7MNcpdLD
NGDw6ledTvMng+Jpa4H5D1/BZN/2R7gFHMUheQriEmj6d4dGHOBett5i5bZAi5RtErnpSDjK8dEo
tnmCBehOK4+ZiSu7C3lUz6+qrGwsgm2laKcPk9ulEFzLXa98teZHr5LyqJHG/VgfaOsGo3DUEpca
rDFfrflC3vs+LF0YQsnEOdbldm7BGbELoKEPBugQb4dxPyWf2lnBnRFeh2Mu8LQThtS1w6QnvFWZ
E1au1p571QdYgR4U93Th4S9D4PDKeT/jFtO5vV++TDjNTpINHprY6zULstFVGHG8VXSFHybnJJZa
ljMa11TdiAkppn6hIBnpv5GO8Ii/du22xMdJPqSRv7bpDPIgLeN+qqWBfs4BwjSXIFy0YPQPcY5k
W94/neqrnr0qW63g0bH2Hm6sT3NDj2Vkzrzsm09Ch0WsvA2ctOEBShZEjwr3ONMTafqtKODhDdsv
9hmLrozBhqKcGJvM/b8Y8x/rr3p+ld8LAFX80w2PYrgO/ZbRMhesqnEk3kbCJaNGNtMAe9H20ACR
9vSSjowoQ/gShYvO55R9a3iHL6Z7UEyM3mfID91VZ69TcDrnR6kNFJgCz/A+5/fB+FbUm2ieuvlS
W/uJiHQcN6MPvbovFzjGcu1ZOE3i33meDsNZ2UM3bYloNwnItt6xEvDTa105LRHC6tEsHD79wCPe
rdzA6Sc90I5QTIZ/iG8gOJ9kHD3w9P6uPlPLeYLzD4QNi28xMNn6zGxKV2fTPMKhiTRPaILcehGY
Fmdkds9sSeUX3fD4SXXOQ5F8GRTet2ENjET1ZfZkZri1SXAfA0+PKZR+aFKfDN1Kc2hi+KmkvMIV
xc1kjj1dPtcjQ0Ra+KerL1sqqMHwlcSXDBfRE7ObEFNIkX50E2r75ZwicxEk7Jwjhxd6zR7NRvaq
24SQcDiZTJHUtwYjnuWGDUpl2Plv3wEL1L4xuLS8UU2xJpBPHrThh9xfluQVSR/DucmX4eerDjMg
qXYWyaGZWDKPloq3l9J9KL0w8GXUg9aFuDWyQGAhlt+DtIkg49V7Sb1AIZfyLy05tOn6LRTpYC4v
CSIL6NNPjjGcQN7Fz+gvrPfs6b1B1QXLrUn30nCMga6AkoBQn0RxagNf48K7CfW7DC37+QdrdKQM
iv+X87Tp2W6pSBjeY0v0vzyKnRxpJC0oVCGZi7Yfa7ZIGD5Mzx5ldAA/TAmGwNoZ/3mEY4ttwVIN
yMogYiA1vCJ35/hgRauhgO736Rmq/WC6HPdMmaV6+3yF/h7j3c8wNnNF3V0zZfAjNhxiV54//LSp
Q4w7pVfTU/7aM7KJxGeAH++Wl541zowI4kZ97BDlEz2qbFQTN/M3PrxQ+OX89rywAqPiBQ2hgJnl
p2HaMQBbtpYOVuZmrBa0b5qD53hWO/Kwyd4HRh+fAqNJfVdNPixuvIL66BB/LsJvke0xwFFwyu7g
KsF5CZKPQvZF0FbVVjN76Gk+nXRCQpHLPiE/ggDtNwpS0Fdl35bb7H1188bTf6OBDN5QzXGm4ZIi
OKWJsGWvLscleW9DKPirm7Lu68xXVNMvLSZzz/6KPmg5mjIQ2mZcnHq5kcD++TyraAZ1myjq3DVB
1oCVx+sT1h42oBh1Wmy0zpg+CsnhyDVSF0VvrwD/eQMRIb8NV+Mj/AJBLDhMRuQ3fm4cFg3a4ouF
CSOPNk3/BF8ZJ6Y+6IYAPJYNYNwP7aZKfWoJFgBTe/OE3X087wDOER7/UPRn9W6UX7gq5koFfYds
7eZIsyMbU/t789qgabKo43i95K3do0ci1iO9DJlbvfBJK186YoxeUymCKGf0ktlI17kLcfWj3spO
GrPAF7ncUh9Zv/1gS/E2y24yzubHtmIjIQBGd+vRN/rbqB5aBqMnaL7+ExPcqvor+X+cX7ttpGin
cdRoOVmWwtfU3whED6GhtBt98Mz+FGPxYLnK4oNVDPaaNA6UHzH7rcH1qHRDv2kOveiQ+kP2wUB5
h4IBkScOiSV8MHfMP2Tjn6HflZLAbwjiEDrjfW+crXxHzrJk0oCSzdJ+s7KV9pMnEvkZBRFtSrcN
BTQe8fvTdKgIG/17LvZNcqAhRoNgjfceCg1EZtOHxk3J/3w1uoBaYQQWwkqbBPjPsoeEQ949funo
OyhntQ8dUkpBZk4Ex4iympqACjk8jpOLLOKJuI6m0480oLnXMvYqoFZonYY781nv2Zd6ND6GX5BI
8cablgEeTStU1btQEEKOR7hfA0KFa9cf2SqkwhuozZUtRYgJfC38m5/bVnIX1ZlKbzauGpBYKHI2
ANoJq4DvpfptIXQwbIAk/I4i7YWVje0YvPXCBoPKjxRLYbcEsjRvZHrm5hNqPYENqvCIu8/a3Emy
J7QvKgxYyy0qW9e+akY+OIKy85E8Q8LuO/FbnR/R2xJrKvyZsmPAf0vYHTaltUskbEcvmb4VzNVe
Xa+cp/Bd/iNshXCpvt0ur6vVenZpNliwrBKrkrqlC9TYXURO7Mh/Wt8ZmM4vCdZxvGWJp8RRkSUF
/SMJlmgbvevhkZczKTbre7VAg78V/WHNgpr2vXjS+kP13JGDZdSnOCjaVzO9qU8Cs3G4cArLNolX
YhZSvD3bo2n5Ij4j817qb/RPwi5tTl99tDd7FC7fufqgv2DfSxHFlx/E7ZD8kxYU9GehuxFAE4tb
tbeLCp6D+Z3N+4EuEzJhn94EzFaFb6NwieiZ+IUvldMwrujWf6ovmSEzciIZX29gtNg1dD7R6m3O
3i0upwHMPul3FSHfjSdJH9FD/RHS7ZLvnppLjpJwYaPG9RorofBuZbtWyDcfITkFMllYcNGba27Z
8vvwqvHqJh1ub8d4FtKaz9ZZam+Ttq9lut3k87lG8UQAsR522nl7WnovOWCxXaRv8YJtxC3vX7AG
F/+pzAkUR7yDrAnzlnOjiT2RZlzw8N7GiZn8ij51QdqwPGadKc7Tgl1AkEYwTSTM4Un7nbZ2XvuD
tpu601AEebrrxC812WsKc2EA/BG1kqdeoowMraMJbw5InV3rM79H0V0jGkpiylw5NUhNca7k0wgs
i4Xmpkl3ZvcxrYNQmNtPzZHTfearj+6PMrL7UkwuEY3RziIWO9n+aOiMn1shgga7MQe7f8dwPmIx
0cWiTgF5o5WlzX+Y+ndo7VrxNU2Qb/vqfRa9zF+A5ostnHNZfsUfHU/+H/JAkuSAiTT/Ztysl2mH
C7o0u9ns9bknt7tq1eXiVUk4D0EFRGYdcDgnDYxbLBBf+Krgupvhk/DOH4zQJWiojm/8u/I3FucY
BRcekGV6aggxQdNo7Z+Ga1kO//DEms18AENxj2P1LELxr32TvVA76cKGeYEguSKHMVI5jMp5gieO
l2D+t1kQxHxrtPiVO/Ch0ZcwjuDpeJeucXWqqwfdMNhKu8l+s5cZ6AkukbwjBqQDxE+zoB/fSuoG
yMDGVpReYXMkYaCdjOEzw3jIOMjVSyF9i8IfVJAcNt7gPu38O4lWq271AyRN7mzehTUn3fAFNUDm
YGPgZ2G4NeqOzJWW7x5SVexEo13LBzzZ+fVH7RFVzwCzcDEIUjBZTVfJz53qOBWChG0NbQg5oMZO
Z5qD9Im6W7KVzO8DSsKYEhluD2kYmjNFAGjIx6jyQCECRrPI7jntpYxDAgtEVLatRuCygw1MhVfc
KLuL7PWBhJQr2pLnQ4kz4mtE5zr9MliKhzOT4kT34bDR0hDchWW3ZJf6eZiuC6J+Yb8gqp1ey+FC
wTtNm6gHQv2Vxq2CDD0/xQ2C1h92DlJ2NLKWZJc/33tQJKpL6K+6XxleQ4Kd6FC/tE4MF6C9kDVi
1Te122rYVgMEquTtRNmhfx8vE/s9LGrpSFYPP0YwXWPaxejoP2nnmdVHOXtYu5tnS3D7hpISAblX
Rv6YMdX01G/KG1R3Qv1FbZXacOJHxIJHycLUAqo1E/dVHdvYMyqx6EWA0WgFFVBEcysTIj1o2lon
wcR0hGowirETNlf2XW6a3DzYaBN6Y47DjKwz5XWiaSOcPD6RCUhATEabcOr+nu3WQDk4xrdQ+4Gm
ET+36d8AZTrD7QWZUe/l7+2yhSgwAaMJa8O+Ngr4JBQM2qh3WBnN4NYQMGoXswALE6xkq3KBqcDM
V1oZ8CQRIpsPbgaNkAkG6SfCrwjTilkMtCLTZS2pmHY1dk7S11qAdoAbKc180JW3BWnJSAmnvskp
+aIOYBQLgfDpkcr6JzecqN0JnyaOwQzEttavLBOfBKF9gzB4Ihvwy3w3EU4ud446+ZtRlXJH/pG/
U0Mirk4yLAgYlk+uNPtL7kfph6oFrKRccxrRLc1rRfvc2VzC7ja98L1pdLHp50hNzjQ1Y7BGsZ1S
BPcHal1OpT9OFwXdRWqDXavqKm+OmwtHd5yTmRXQmZT9Vv4n6FcuP7ejomGxV6SLGRHV9cuT4vdj
UbziRp9CGiNi62hZj8nOsgURr7iAnY0QNoHyDCuqwhOoZC5i7JMm9PwRa5dSgAQnQX0YmNNU++cE
soywqLf8Znwhuk7S30fr3MuvqfxRWbiu9+8TrbUBfQlIAN9dsI0mSGOv60564ubhpUCoBJO4cLAN
xli/In2AMAp0WprHSo/IR2H4UXLvle1U+cmDAiJpruQ4WI1HLAdwhUAAffopSmtQw5QyJukQ2635
E+4E0S4ClvQb7MgYdDgj8PTouzLuNJJDWzxsIPW5bggTYvokxKJ1D6WabA6S6nF+YlBc/ekSMuKb
ID1maM61V4Y3lbCC1i6JPIhXCVIHzlico4al6cowDKdLmbyqiZ9P59DwO42EDAjTTPhxIoYM2qSB
dMPhzuepWm6cU9InbXRIakXz3Cx4SAl+gvgVyxqJy7o5GMm2eJKZEbT1NkbXgQ6HttGHf3hUruSk
Va/hXfusCcbU1mGx8NonPmf6iAMA1ogr5rwhcWX40/AD7L5g126sVwVmPaLCygvxoYINY24oydU1
BxtBWL7GoeMMQQMs2kxlaUNCZp+Wo2fHDjA43ScD04f9MhHHddCKG94Kza/6RuTno/3XK870Kh7a
s76f1r4K/TQ2bmz2GalPdnaW39Q3cndnbJ2WP3gXFnJwea0NEZ4xVs1w/Ru37NwNlqdfPA77lr//
P3/XhNTDk+9zLEgrrrsGrjUiT46E+8Mn/0ogNvs7sFvKBmBDK4a8vF/uq+yxeAedAoKDdF0GxN6f
sm+67+liQTBGkfbGfhOjOE/d57m64rJ6ZGKavuXZAXQYHTWt3grPc9WSlZYk6D7TwpJcPMOWZ7pe
hvHBgsUdSXAOGjsQpWfpZH+iCLZOcY3eBE11hdeG9NJajmm5sug/3yAkAe6LJzQ7g+nn77xFX+2U
7fBDL4Edw2KBC7gNQhdKkSi9M/PWDzPTS3XlIiEMtJb3KXXbHfI6wGaNEQzF0BWAWXkPjxFxcU+E
m9KWV0tAx0eP81WqmO0nL0VuA4nhw5O4tC5TB36CD8jcHPKB18tOBkkGW1njoXNaxH7ZEVW3VR4r
hF88zL1df2VfEHvoc2hGaIvU0BmgadSLB+4A+sRAmtm0eeUDcQWBZgDnnh7GAWDKTIUhFEWqx4aO
vchDp/TGuAP1w3V9SQa0i42/ABxzhEel01eIYifJmZqAlaivnyH8pdvvy2DFUKgU4MUgOAHzs7Cy
oFDCBoZRIwInI0BxNzF9xXq6g7HjxPgdA18wzPUEckpl14zXWo1ZBquPXrW4mjfpPBYUTxDYSmrQ
A8FBL6gshj2SeOWugJYjgE8P4p/41cm2uObL7MIXllbXfbRImfpjsjh8ck3x8BWGUoU8nAVSQBCA
q/TDaQU2wrsRr/pFRt/yy+5MzwdvnBEFlRTTkb95WbkxtYgeVb72bIUIOqs3abhi9ijBN/IHeFvT
TnA4vnqeih96U0YjK6ZX3sAuovcQltYApo4vlr2WTP+7Dg/hEYkSRwAt6zO94oIUWzeFJu5bvCYn
3jmWHPAeBb6OxHwfC/LhWOpHyixxWA9AeAzURWhH+3bP98k0H+Xnv+jpM5Ad9IArns02hwE0BUuz
R/KqoTzseZYZv7XLTcDDQQ+4xcu0l7+Ks/RgYsdYAncKRhQr5CJ5PA+YeejrwlwBJlh7+J0+kLow
tQINSCoeJjrQO68P+JFX6+M0owmaA3P8h4HAop4AfeqP8twSg/SNqimfvYZnAxX/LW85VNwQmQdY
dBoFs3pWlS+IhWh/jH84KZgvxXwapQ9m9fONK1FZr6l5KIYPIzmNjFVTB9W5mV1L9LKqH+MrqOLg
RBjLGQgtoTSgFv9R5rd3NbaZq4bQyRisCb6qoIfjuOw3Umf+qNyg4pj/zlAdBWETwRJ0hBRk4X2c
4D8QGrJgWKLynEK0k5612wmxI4wMP2OkLA270gUkdonuoP5d9Cdll0o7pSQTq3dK0q4n0o3lZVg8
h1gJ6DtleujmNQz3T8wGQirB85PoBthe5ob6JWDxs+V9hi78qfgAoWf1vE41psFBzIbcGiRD402F
kZ3hdnRtHbVLeYv0MxXJjKDDWj+8nHhC5jPeGJg3sl6WW2e6im53oMHgGtFAqLV2lM1HnJ3UsCcV
dC9EQbZiylh3Oy3werUDYgasYFZTIlrmb5X4t2eziKdHDvKs3pV0LzdrFi6/z+CYLgO8OnUiloeA
mlcaH+0ad8tzHC+pzcET586i4c9QQcc4xEbrdCyruqMw/8qkmya+1/yqUd5yVtcS/+si3F4IDpS+
O7tv77UaLClYVrSdekctg3l+1YfLAhxoXJ7Pa4aXQPY6TLQm8GdhZJPSAEGmpi16U0kfJk4H93wl
0IRA005mfh3iwIwjIGG6R1JlCVM5UvHNNcEzPovHwh7yeawUz0y8sAqq7MQE2dDejOE8yftesDGY
6f+hX8DW6Lh2OSNTbNxP2XBBWbP+/0OTyqQPmEUrPWoO38JZEIgwxa2v3mvRjvtjZT69Cq4FXXee
0h/mZFAmF9ISNA//laJ/RG8GGDJVFJYMBdwU4EgYMMwJkCYNv+pNsV4NGMdGi88OUgsQLO4Az4Ut
UkenGCTxwGR77q/KLZ6O2hgAT6Umg4TxWIxBNXzIZDnceCSa5b0sdTuP7ibfY6QK8XhWFBzJ9kJP
hs9KdxoRdsMuJuqxXiviS67eY9mbYGh8Jl7+0iT/jEsDFge4zcrqKCZMskd4SHEhyK6mcWWb5KXN
+i2Pf7vxkX7K6hmWINswahfhMaQuGw/YzHfIzGc7ap4UnrWV4gqKMF+G8orGlkEwglLAwtYVd0u5
nmjRq3yD35d8o49n/lbvkS9ik4NmEPXqVRWP6Eit5VQTFn4SX5il9l8iHJvQXTXjeE1YARq7R3wo
mRa/k8LILKOXXIM717xgc+4Q1cmzzxyM0agv5jsBYsqyHZvvluw5xiBUeg0X5y3vj3Ny7mGBNobL
oa4vR86CkhKkWD1gxWLLwIgDgM5IvWLsEcOfQqJbIhU5lNX+Wuu7DkH0OzYieMLRzdESy6eMtiN2
172yPUzwsCCDFuVLMe1mtnxqx072FJRVnYPUBRufcnIKzvA1CNgHKJ0BNjNmlRstppFHkcWOLR+f
5pUiKVZPMDKUGYqK/VpAvmPXL5kubyYhoK4LBTvN9rRrseECzHNu1pwPBk4Ww8WIPyr4FAj2oXTO
tvWY0pNYkxOMSxc50FvjLjUBJwrjZFn3AH/VK8wbCrbkpNDD4ir13EL8DMlSqg7VcEqM1cAkfreK
LQyZlLn28/+iweFdEXVRufDV4VfNLpYp3PI4DGhVk9rnS0N1hEoHikKHuvZp4ytlEMNOsF6cPlrx
DI8EhbX4abancoHz6LPlhuNrmV2b8rAOR2snNBz4lVIZdBV8Pn+eOKS8jGFJzLD4S4J+KRP50nxT
541PHzYX3KwKMj2uhwvmBXZLWu6yhdgwLkEfvslcRK0iLRADEHKXcObKnVpwIWfMGk4/G70/RLI/
YTFL5G+4g40K7YyrJD36catC1Xx6E2VTiZW5id6N3OoWNRic3UJelUQDgYAiI8Jon+tgF4zhBx3A
hhC9oJ/OcD8guarmvVHljfQDG3Mg8rnFtglpMM2NQObLjVG9Kj4ofimEkeZzNqtqRdIqXi3lsY9Q
khloG9qvcfqM1jE/fNXsbhFSj+Nbdl+MQP5Dw6/GjJwLIf/NUFvnr1X6qzbc8M+ZnUq0QsrvG//N
EkVhVEGDAUKvXL32FXb2PITII6NMYabO2dHhIK8yZRARMscw/dJX+B3PFReMWFWBxnCo9OgMJuMQ
v7DgwROmyWcoNiZnBQMPw23UU1PcqMmqlU9APwdw0MQ2U1I6o1zhWcJsTYHBhBOetroIKhyjjsrI
9EPMj5PBMgYywNecqi6QE1h/w5+1/YsBGNbfNOiY5v4yFYrfGLLXIH3r4w+R5tYaOJTaQytadqlQ
F2EOGlF0XcrmbaUicTzM8ccycEu8mDRi7bgwzhaKW5SThmi6ofwycqBxgLPz9g7z0dm8MsZV9c80
u2S1W0HOM72cIiSp3QZnOq+AR5/5iCnASvCh4/A38TSAmWml/rT+HNJcjX2CoxIh2rhl452be1Zu
S2OXxsGE9KKe/kX45HzPEQTV4fjHEf/E8J4QtfFYQwSe1leHL5/ZJhK84Q+qBOd8h9/TNG5Loj5X
h039s2s/y/9dU/Lnd6IfGwaL1TqiKsZjqZ2Z1fEaCt1fpdvt4DEJrJ/HXnnhaxfyHgu+irLIbN44
q4x0P/Y4mEMPJFejcoAK5W8j9bke9DCtuh2Vr3Tc8rGE8TqYh6Y6LJAkjN2oUSXhvyPdGI4ihJh9
dT6EPeDuWz5djfEa6QayF+iv0R9Gr4BOJNDoy48RETH9sZZTxHAjuIEHlDl1+CGCXCzTKlrZztYj
nUBu9yUmLGgg2bpCh+84IaJAboItdZV5SjUxbeRqM1aR+Hg11gwC92IOCyrlo8Kp1MYY2aG7JfY7
ZnQoDpepZmAJblXgJdILMgHrsNk1stBHiJ3RX9ven8vPk1eax191ei3IreG3EutacWyvFdCORQ8n
mh7gyYYbwzo3PsXwQ6OkQ6O6VlTZXmKw0/V0rEGcBFYcMCKe9SNX7X+jG3d4Cb+XLwuXP1/5ZXSQ
uaH16MZgSjA/qQIw2Yq89skOy/9IOrPtRLUoiv7QdQxpBHylFeybqPGFoTGKIo0oIn79nTs1cis3
lUps4HA4Z++15hqk/vkz6jXfb2GWF1O1T1yTo6m+UvqAXIBU8yvPvIyMQ5PN38mgKAeUBVSQemQc
OOrHXZISjKKy7xuHJU36pdOlO7jP2KYjlXoh46VPXSiL23zOo1IHsR+kWLPebM3ojA1YHbglQErh
RX1bdJy8DDE1AaiQKl9s0oJs+Dmx0Hh7NCqVtyC5GHDogXvTh4ZngdGQl75B90dPKYDnW8K8GSeD
gg7JlSswC9kzX9nbVrMuiIxjG3YbP8vHpCOxDue+96uDdTC4LVFjd6mWU+SA5ONQyb50VqxFrx5r
T2aFzK/RvavZXEkGrR29Hh07SiiLnNp0rwCzwTZsuZ/qS6u+FGxe5yXTETWVlz5pMIwpzYDWpMai
NotUunP0SpBj5UO6ZVSIEHoQ/U2GLWr5JwGOJeA32vshm4wuHFtyqNBWNj9Gzgw9vVb7ikYvNh6u
/qv7NNiJUB3rcdnOnuwdrhOkIO0VgR6b78GbOzxqKItlMTJ9XgnQbhB6PUYxG0dzcuW+U6Uu/1G4
pKzz+n2NKfjUBajeUcrcU7B77qreba41xBCu3+WCwuqHhVqRzzs32ovkjwblnJKOD05yUCw/bOhv
HrWuCrxnCRq1DG47VKZfj6X8qPxdYg7+wbNvMMKbaeby4csfeRiBecrvURjlO/n85mUuhdWb91hS
6PWQf/g9B3G+o/KncAmJ5Jeu3r+PZyDAdpX6Li3Nx+qjgTwvRpfwHEqOmXxO+Zt8fQk/USW5CWbQ
izJwtoX8GWl/2PosvPOhgDzvRSo4+35Am3RPexPqykLhNch7TH1oo5S5xGkmbrV/AFxKewJfrUgF
4V5Pqfz3iaXPq+Pgg7NiTfFWnlKCAM/w188YFLPtOTTHn0AhMK9H2jP8fA5IypArOVikdPPYSCR9
gAFcbNBCgp7z2vcpM8pLf596AS93lEyykFYdXH/g7iIweU4E6o9sZ/iY3v37jAUh/zBRXZw/vsKt
ecb9L/2+AxylXOkh9LjTZq5DagocIjAsvHOK8VER0s0hE4S48wG8Qo7Kx9N9FYo8EBM4YZfJLWQZ
3USC7r+FcZCBHatGeXhFkckBgoAblvMqANrr96coGMJbeIVbJjkT2PFCikwCdgDGy30HAJ7gYBs+
/xs9COMIFLgDlst8qm9EMvy29yjmdilDgTNCVb+mYTZopo9ZSbHRk9dLMcB/r+8z3afvXITc5Luc
RfmThldyGDn5JPxiiR7UvmQvUDqesVlz2BxENJGwK9M+DbTgHsrh0jxWuJzuilPRRixDQt6crHjZ
zfmKiwCdZQKMna1wifETknkg561lcmUYMJhbKMQYspgOGBUC0qfHDho6QXDB6PngguT/3ER4jxQ0
/ZZf53ZLRBiEhUiungodI1fAnXGOAoXzXYTGzcmIdHzhu+6sz8GLPMMzkQRFSBhIjxGWcRi6brnQ
RzUo6sq/hXSijAiXN+cELF+ob0iPD3ICLbDuCMojlBGLX3/+okabQf1mOUK2gwmsWj6DaQmx5jQD
siGYp9kYjuLAwImPVvGpDEF5UmwBVg22H6fXkoxADidXKUOQkwf9NiN24Epx+G/AYeVgNgDHOgCX
u+D6xt7AUQKTAmGk6yFmZriw3YtKxr5wv9ksQCpsUega2w5TQ/8vR4HvBhAcRvXpfEiwne4YabvX
274v9RFzg4ehistaQg9kjqBp+jdvUPhhjkC3xoUJDvXv+hLkXZcMoH68V6PmlIRk8nDrc1GBhGcM
8ir/JrQ83JEg9FANYk6HWiRD3Qp0irllaG7FWiHfbU86VL4cZz0OdY+Gk4ehHgPi4MUPyLXBM/GH
aZQWYROx4mBlymlhaoTcDd9eUNXtAKEUr1lmAHGvknDCc+ccBXngOHiu4qArHrkyVE88rA98j5dW
hd01zhwD3pbOizlP9KD8O455+IT4J9kv8h7wBv1RA/1+KPMvcxaEqpzL1zhR4y1H9GcjXpy8Px6T
FBQ5BDdedA7+RQAwXf52C+He6tFjD8wWcJsRyaEwf/4eXw4EI0TGiAZq6kW2M6wlt5tCTcw7Yzw3
xUSOkRw/1jasNNiHy6uOA4EUPvldOYiYAEZdsHCUUKZ/R96/LO77kmEr35MHuPJ/eSv0n/7ODqkY
zMF+jx+X8yMvRoKB4DBKrIxEqVnBkzcFdOzEqx7xLgUoAeuQ/T25K/GeCJJLkLBjJlXKggck8MPu
ToIJ4r3GSJQP3OdMYB1+gmsLhiJQRVpApGRyUGQA8dR8l9oiM0ULBucPqShXS0T3QnI9JElHHghg
u7iY+YDBIpcZGyDSDKAk47n6G+Ry5Um+gfyAfCBfYqVPiwXBy1GIPMnoTBdSkmNCgTxdRwlpRvCN
wBh1iCT5i5T6e7Y+TBB50RT1J0Le4V/4O0ONkgSvsOb6+nvN8VgeTazGPALr8gFsSHnNEipDUYUD
Ia7sDCYQJCU4O3ceT0BPd3BQEi8nVCTmff7OrSsT0ZaQZMSULeErkkjGfInyWaZ+PBf/vs3ejEsW
AalCpLn8G2Jkhj+Q+T8zt7xdDiKXoTkl/YRTXaKVZ2/9N2gZN/X+NaI6lTkXuJ5xUNhv1wIIIoPK
YmhUjO0qNDjlKB+4ITAsIFDy7s4ndUepEDoMPnMZB/SuJNMn3kNtOd6pP+GH4EAJfwbelcQbifSb
A/fv9HEqesc/szrBJUK152wd5SjLEePx4XpepKXVm17/xoZc//LyZVaRN/N3xOWs/WGokJx34XnK
x5U5iIGFrzf6O61I7iOhKP0NpaDtzyhFnU8UNEEKUTkRDD8K7z5tv+DvtLVCXJULlggjfHh/kwbF
1+fIaJkzmAzC84Bp5AWFVK4jQZkKd0ON+lM5xDmMp3+vktfJrZcrnvv8cwTWWC48Ms0C1DeLJsiQ
0vegZdz8VRxCVAkvUd83fblC5WnUKIbdlbkmpU4uCYaqvBtBh3ahnvIGaU/Wf5MRb1WeVAZhwaXA
COJ8tPLkMucZnFJ5RDmNEGHuTHEGk4wuzndyxnhV7OV53SXHV+4bJe63hHlJXipCmQl02r/3JPN5
OaI5duFbavRSKu/6HipT4Vp1A/hofxenXDQyFORz9ZNAu7pxfJgIQ6ybYc9HtPt3Ftl+FpMqfI1w
JPIdvijB3gEhjOT9nyfC3WGsjSh9SMqbgLPk/UmCjxqBUIWwyEjMR5+tvEb5WcTtHBleN4JxpkI1
IrSLaUSmI1ZAUiBFG8KR4+1yfvkWw6uJyh+NAxbvu0H8ixTTO1JJGDH9/P1wGXKdyGs7D3pcGky2
vmB/+r7mynvpenLJdL1mQhdvRmdnoblQHVndCDCQDhC4PmiyclANDqbcVnDwyJGWY/k388l80Rmo
u0dkCuyI8V8Dbuszt0jckcZscWMgyMk781SCl4GjC/olg0ND+DNPLtesDL7n6BNWkHOeg3837h7k
oJTwaMEZPIJLhJxudptC6xlcjNl7qA3uQU4c+n3+kPKFa9IjXKZoG7ChJ+7nguwB7zfEfIcc717H
bVnAOA1TWYL7Onk6uQuFFLuYZxRym77bVP/yZf0OOiT1LM3OUOv7CtqN6Qd51IBKUNwdQO28o/rP
MDY7uvcJlYSCWXiPNLcuvJsmoNEDniBcRv6NoucSFQGrS6gAhZfCXvyOc3CJowc1jNQxELz7Vcft
vlfFDn/vvVn0deczel9cTInNb0vd+6so/RAZB0hrLwGRX0FStNPoFfuxAjqn4A7J3mIE76adWOuG
KrQDtulCJdU2M0engul111hdsXQ8jzQQLoSmwFpFIwstkhR4BI1hs3/Ck6Q422P11u6NUw8H/wtv
VRxY/ID09vLH+DFR6q2CzwhvuX6L9BrA9HvYzYPs7W6LtYZYGETT3rTCm4aoDCINpbMJNrFKmYA2
yGkM2c2ZgVXGtIRsrBxjPVK2Pepar1FvC/2Zesr7Kw4efUu8xCUl248z3rWeycJwy2+c5/ySERWL
hwIPoEMjk2kBSGKMYUgZ0961UqZQ5jssW2AdhLdP48U1AQhSqzbY58MW7tvw6pSfNt3g1ioIXZYH
aSkucKFxzfSXL8ibj5GijvTYe5erxvkYsY3FF2r5tmcO+rbLK2Ia/LgXAqg8bLlG0BjDdF+ftB8y
EVwuZSaogDb6e/s64/6AZlkQ1CeuCj5DSFaQgxoYgevA1L1ylKziYkbj40pYKLVcempwq9mFnT09
eIFXfCz4tWprtJSWg456fLHVhTMVIQ549ckE0bevjIKq34eWau5NtnPF/ZD/dLBdU6dKzsiTSbht
ot6q4k1CL7sjNWGaugWdJ7m6bywLF5coMdEi9F3icqFQ9uYVt4BF/aY+T+UYtQdmEIBVBU4+JGn6
Dv69iXsU6nc1jJ8nlALcvM14ABGVW2hZj+va7x1LYwShuJ5robiXQDRfuaA86DXasZ/MWJIApBNq
YpNuFbAw9ASQx7yA5PrIX2h0p/Mudgae8Pz9ftFERptlIVmH4VwixkCyS9f645aXHwpxvdmnHkPT
qoY13Q67OCBsi52nAj7G6kVKPnopvlr7CTkLPWIF7pvea0W52XxMTZ1MDT9rjvTELrDREQEluG0R
My1p0iM6ENoOXRcYLjjR2pKGz579WTH6PNgeOuplOkceiTiN7asG15/1DQ6ID/YPHoo2YnpBtuk2
9uvlGQtiiZ+T2Clf5E5D9QNYTZvvxWIh5w3eicIBLYSzl4pxieqDOqnN2ggfMfnLAJ8oIbMJY5uh
DR5900lpTFEdtxbq5+DyTLyGdy7Lp+T8SwnnfqjrGYdx0yOqekONCc6N6VF9JVYKLfY9IA8nXpB0
RDWWf8DCQXGW1SbNRk22pZBxkIko5GJ3UofZfHaaz5X4hBqBAMD2b9M+oJWM4vPqxoveK6QqW+jT
W9D7vgXX6/BIy7u5B6fkCz3BfG6Rg0A11j3TMObVzfEK9a9e/0k2CI/Cs/JTJW9Y09njAQvC83Yb
HwfG65fE8KsxvHY67vP825K5mt9RyZTOmfefN/MrbbckRRT79PqyZIPNr13omL34CcwITyiIr5dt
gtK4EaSqcEN/0cnBD4RSJYH1UF2f+Dmjzv2rSqmK5fo8bUenW9Cvaq9OSRLCu1NUZGwYFiwHzExU
el+Uk1Vwv1UG9lG7xjQ21xefnaja/D5MNMAlS98YTdCZRGfrs+giGuimK5QFyZyKc8zDXSiKpi6t
6bgiNbF4O09mIPhEqXukoNtFoxhrGberKJnn2aFMh3Rh90cqds/GCh7PYXdDUo6eBenSQmSsDqj8
9wJCGTqy97DoEaWeepDe5uQMdaxiQTVAG0PECgLddKnwJko27GhA5L0gu70v10Y2Hj70PT/GnJEX
i+r33OV+YiKQje6JTSIQ/57baw7IUSq/T8K20FhSQ+bmeufpzmU4LKZ0zRWpLubj5ZtlyuW5RMOb
2KfrJ2jtISXW/EvBkfBknUxF/VV87KtHMFnH4dfnuTdEvUxGkE3x/4Idh8or61xjgtlifZ8iTO7R
YQccQqZq474W9eZzdS2shXD/tsaBIqYxoHkFG8DyUE8gCTCJyCqk79Gl1I8KMIFKw7bpM6eJarBL
3wzPsExuO8x3ZtRuaCT0z4Qv4dmp74wqd668Vy/qMjRAzF3NLqDd1IgsMGDGJf6Dryevr2zC/Ma9
OBnQCCO+sOpuP5+HE9VmRFU50/cqXfF+DUIJ5Dn9ioZpeUSRF9Fz3iUMglv9ddqUnnaRlOPyi8SA
IFuCQ0qZsK/7TLU1bI2K/UFoiAoj6GKe9R6ji4XyBifflq4uCjVnqG90PaQvQ1+6W3pKHZ6p6I5T
wcCg4M0+I7ymV1tO4qudf8YKns8IPbP1GLxwbMwK0Y9KCbXFEG2XEwOvSRydVwaz1WuifSW2Yxo0
kREnzK/0ahJbGfcYbotzbN/sPf48u3ghNBxwLMwoO1ZnvyEmy46rMYecmwNNI5AmW+r2eeZiT4/u
ZHDGLtpOQmYG2cWhl0olPKWYH9Y+vXYfdTJ3PLvcm7sS48VXzaN07Lw3jkf9/Kch7QENGIZvp1oj
gNUC5uerY4UIXjE0OPrxE6nb8yyndl/Q6dY5Mq7C1VIvC7fCtOV05sBLQlgTCvz2eLi6HRLmeubA
GYXCH41I+hXTzLVlDrLVZX+nfGDO3N4eQjw8G5wDRFM15ZsOXq7eqJld0QgA6WPrIse62g3LOdM4
3mVvTaXVH2Ipo/1aOSfS5n4oS3zglKIogNQJYVdxyeNAT9pEO8glZCe9WX1xZ6lcCmDdtaEFF514
BnPJ1ugOiIUec0UzNUjarfLNeI8dRCuKM3lxG/YeK65riAXm6MoqnFSu0mV8FNRCHwHDMaZD/3SJ
v2CmB0vyzdXRpx3kw1b1tErWSpoVjrfEphTY37GQdEXdEAHjeo6e7nTMBuPjXyaoEt7ZN03nYxKU
xV5FfWqOUgir7DI/g1c/OjYFpv75HGs9kj9t3CDOjJ03vbrP6Pk1pInEpCUpgUdtxvQN6L1Efsma
hbJkMkIBrTzXr90TGVdCaL0FD3fBcuTeGQ4k9oY3QaqJh8bseMVuuazb9TsBnSJCoHcSvUr/+UU7
j7nz1ZtIs4sdQyIzFg+nQ14HWTL8fPPs35RpEcekS2LR3JZrZZpiaNBBINgRN1aEfBVSGdzC3W19
cS0/dY0HUdOkHYtTlRq2kJWo7eLeBKnEmkFHNttrUKOYywTmDXFz6OJzoFFB3pswGyXUo1gK0cuA
OGBXdvQI76r9dr6bH/MruQeGS92Wq39LV36a0YogAxxxCApxM7q0tJYcCsjYWFlZATQzovP7lD5x
96aaV6rgmWswI4v45+15kf6T3fysYy9+LZLI2AuycAqUyblYwaGwONHowexmdJ2Y1+jh1u7nsTiv
Rs/TDbUFlqKTaoUfx0wc7TNgdU7HB+wKHZUZbrJm1byc9+5WjegqdLcxLAs/+85YEFDOSl5hsbkP
xYiPdGrWpWlwRTIPWFdcIiw2sPuh9yc+kQnh0kjzJ1IPaAdoEKLQLZSoREgDgnJ13eb5+HNQsVx8
JU5vBDvfmps4jgiL8D7kjLjFXqPSU/kAdkxBqTUgUhRbv+PjBt0kCUHMU6WDmrr3PUdxLfR4a066
QD9kJc1ma7N1ttH9sTCfjrZyv7hPNGFJxprk75GPgs3Bye5Q4lGC4LVGUwl70Wq957ZnA6+3TqCK
QFVQ4hBBKncJNbO/0XZTBcdCIfmWTOwWiGLqNDmvf1isyVNDtIwP6ggFi4wnlm4ejfrb74knbYf5
bxeFv4AxEiJgEG0SnPbNjXlPYQ2vYs/lc3fY2unUUg4ICeQC7sgN/UNlyc1W36PvlPKN10FRM6Ix
d/NoLXrJRHEG34aFFoQJ8DlhhjNUuAUUiiJu/Bht5THrgykjvz+rpx1mJpgGdoFmiV3S6IPqij16
lK5oX9K3nWGn7hjk4L3mDAExHa2X7QExa5iu0rDMPTwPvfWVrTQtHWAZ83LXYnMV74MZ3GeP6TVC
Q4dO+rl71HY9eyEUJpdFkJTQqbGSHdHtzkQt9Dwks745gIsEv+JFQY5iAuD+68qIl2kavugUpSMc
qR0UjB8EKsjotm+3XL37A8RESCqil8p2Wfsx5tsPqP/yOfj41o49AtefS/OZSOzblz6sU3HIUEmW
ohfZDPu84z9VO8fh2awfQfL9tAZxusnu637MMRumnyntlIxFNLaZANDKB5gduip1B66x/570zKB0
KZIs0G7iKpe42MsB6yJOj5+G3MbMhYejE6D2TTu3PgBNaFjOBRI+xmginMHEaRMqUzT1WonYpWAd
fWBf9Pkml4hmEqVE5+0Xa4tou2SE6STQfyyoaG2YbFqN5Uj03vRMmExED05JSvj4JeNDWeNSvpae
xTJYdS67/NCbZ6vL9+fjcKruNBL3aAAmobbjznf2rkvz0PyiStLGPa+LYh84EVE1Rti2E9Nw0eXU
Zqhw8yPHA/kRMKzcwzSPYw6DX9ccFJ8JlhIdvfD+/n2fsnRgks3jhXIFSQFnzLkpw0hD+NGnJDLS
ZpAzmESrnYXvCT0hG4Pr+8HcimKdXlDnOw/qdMXqmVEvrf5kIBKYbK4eRuuKxWvDPtNFjoIKp6uT
vguOCL/2Bo1LVtq5bS01mh1rTJ/i/ULX+PAakQG75ccT9M+slwd3GFG+oa/PgFEUdxKx8TxycJF9
a613aSe9eZp4F32kqePzTKgaxGQ/Bs118cT2oznOhjfeUl54BtZPP2hvPvrJhLS7Vbw1I2wwXJcm
Umjqg9vuirybIUrfmjwhHAPIONl0wzxnT5yMErwyxJIk0/cUT7do0GBkQVSielH9FF5nWEjs2haG
PlhXZB+g+jJnWO8tHIzcUZJFFyQEQB06hFcNsjo2au/GKL2HQ767QXyMZ6N1OcSiIiDzCgm8PrGg
UKLOQHvUXUBiQvidRM9fRCC3HfscpFb9GXwGzEwQXg3nRXwFRa0DQgqCHXNwHx+nHl2+EchTmRGJ
O3b/O+7Elk0h30QrGyag11FHzED+EQT7hRtfJh82PICnF7QWKAON0kVc0Y3rLwG5Z73oZbDqo34C
WO1+jfTe3FKnPEbJXE7szfFvitWmfW4oGu4rbGoDhJ+8jWT3ou/oG/OMQl5AJfsjgTNPH+3H73l5
YnbFh7DCR0GuI4jRuL9EOJlxggCDsoTQWNvBP+kqAVM8xKHr7B2a0oEdAGbHcKC6XHFWyExn/eDg
5NqJOjiUuWy0QYL9h0hB25jWBLHMsEplzLwfu0DR6ehu7ecDI8xZG7Lr2uirxQeaJuLDiy2Lfzs5
NZpNbTM+YkzjPx08J+D/BkvTh8g5ykULbcFmnMVZCo2surnnkO2xgmUxPgh61HK7ybBjzbaPZNco
G6teonNvGqwtYygjqI2qNnr2R6hrEEOpA2xiFHMcDIC4lFasocjgcqs104HB2sGgV7ftAcJMkfEN
ZElSK7MCahc6PNYQQfc9g1HoLQmWboa6+/i5HXRAtVcvr/3usvTe83stfrxmFGvOu2GpkZhufHc1
9mP3U7Igfwcwo53sLWWkYDGgvNI4N7bIhtcNi223GjTuHc59/Y13k4bPL2Wa2i0HhTG6px7G5DOZ
T4gpjOW1AshsaUC4rxsFX9k76M5Mh1VxOYi1idpEiuXDsi6yKRNWPHoNZibN8/Sox/bHQQeDpavk
bo0wguWRNn5jM6HK64OVmaG2r8PshzfsszewXJXlhg+A2KXW6+UGzf6Le9kihx187Ivz3fXrIxtm
JiKDskoIghYJ3Z/iAYPBjkKAxUaeZSm7OVSSHgU2/jVs/F5re/dpM3wGGuWj6XuczFukWszrhs8V
JZOW7rxQ686ezuCxlA0Qt37PGloijvZUnUW1j90LWSXqC4BGR0N2089fcCPN3Wvts9/ac0qEuq0Q
e7EhLth7j9+B4j1CcmmwUIh1107xe0evcRktq3eosA3fvAGXB/kuu0d94mtYlTN3kDRMO889gR2Z
sWOzPMKCGUcbSDHIpnCVwW17Dk90y1YuSQpNRA4Pcen3JQm1Xh40POmGeEh4EwNmPpAfv7egQYrP
WnV26aH/c69U6McXtmZpYEmchAtu5TpHD725sGpAOusQwvv1/Kqc9OcK1S845cF1DA+Cx3sMki+s
EJhfCXh3WIwhcYAep6K9Du6ri3EsZtwV0DEd8uABkgj1xPC8zeoBWzweT/U00PCCAa03l3TKpuDs
Y20gtWGD/ZWZrPCvzQDRqK5P48UJZSOyBd3F7PTdA4fkUFmH5jfP0J9sCkSp5AzuYO4QW0QuQj/q
u+x2Cv0reuC95E1xWas+/oveN3uUeb5jqYxAYGl+n8T06lOjIi4YaAJQkpwmfe8E5LicIkMro4iq
mS6qC8xAeO52DbE5CHPziJlVvflmFiWiheijAnQeBw5pizrFp966LMqoenv3JRU/yqrx5OJjoW3t
JdwL7Oj4bGipRMiCDygW+BGgAMjYSZoqsbol7A2YmJznD5Jw7t+cebqq6QZt+7Fln+kXGzwdXOO3
L8p8CB7sgkM5xKmTLtmUXvzTNeDO310UJHL38Q8FmNexLzsFRMlmBfutR6EwZLFDZxoP2xn9XuCz
uPdoCFJuoBSG0UBx8P1efG4B9EWFZnhhsUnRmKXc7Zcn5J0RyufcU8clY4iuGJzJSQIPIQ0YSqyt
qCG2XJeJpw76kMnx3KCYeQxgsGsrNi1XvP4DHEUUl67YLcc8XtYOFPzFCWHDK3V8Zf1DiIBfR12a
wRSg8uAmVrrki3LxDnkb5iaUYK2LMMl9zOplB22w+xiSHDL4/ECHiW7JT+W6Dw/OKHAxIxuW7axl
Tpxy2HBKGwOy/6SmhTArI72Qgrxwqc7wQP3XhEGI2fw+trZojDTP4v5htP7n679zt+n3rSp5MZ0b
bt8xHYvPlgvk3kEAzK3p35+LA6P171/o4DjPIQtayPqXcbnpcMNwOl4apOiN9LcLU34IgHqCDP8g
MTSiLOCq7gt5k+0RdT3EOWTPjeTjsqYc5b39N/Ghtfci4e85olwXnofnoYo+pp5zfbkiqDrT2PFY
0fHR8qH48vlDR/LfH+lK/vt4j4CuTv79hPxUHFzwwgXypUI3UfHfbjF5jd5uNikmb1B3VvR2JT+U
xEw+w7Kz5f8+rgK+MG0W+m7lKlMIF+OGLR57Uh6zXYvk66+FWoY1f5HHl955sz8PeELSO9fFQvOf
q64H+NjTHWPNPo/+m+5QDKKrCAXaBw3O5ysfNyQHlLmogNu/He9XORCJ4dDFdfHfOdyyuV1Q4KND
97B3UyuirGArLhtV9AwcBr/hGFYj9iHsZV4gjJwknzecEFZdEIs+0TvEMUlGyeMWXCDDR8heKfTS
1CsW19LNJM1CG2iHTy8gkZMyucMShPP85m6PjpQxsMFN6jxRvLE5QOOnb7oD46AOU5eitAPnx2bd
w58KWuktoDyObB0FqcOdld9rw6fDVImMCcHbEhomQAnzW2SSUsynVOX/E0CK4pK4bW6k5fq6f7d2
60Pd9mt3M/t9AUNBmuj0+Zj9wrPhWOGoc6RBS/IiZzSOyCp15A/toGEz7pE2mHrmkGYuDV2D7x96
/sM+sAryznNKYF+0dL/KZTHPgd6/loSBSEqzP029w2oKpMmv5xd7ylfTxDlMX6iLRBYnPfH7Qsah
NKfjQL77cfE/ujpPLhmKGFU5x9TabAQQf6ftY//+/v5sfuRqIoHagXDg/AJdcs4cZq5nDnfGO5J/
SLkEf2/2jBoGH4bNW5fz8Obky4/Rc2EoyPkhD9o+6N6BxYFNHYaPGuj9vw/K32DRZSjL0G48zOTu
PxXHi0S/ckQ0wN9QR2DMz9G5HrK3xH4IJsuV0U7cnQczn7H+7xqQ60BC8J7u5+flyyV796hlkRGO
WHCLD5iAP+HAA0xzAIE7bJicW2j9qbbioOHC+3e9PkOkb3vm/EU5wy67yGcV18dtNhZB1wtq72sk
X1VhNnki2CDYGEWEyGHisTXuTS0+W2MNUYY2ff7oO32Xb5E1qAPW/N051XNs0xiENYJ+1sz9Vdj5
EbFE13msRYwnx0KmgH9zA/Vk7T0EXUi5iHDLmFnACvKVHKpt6wwLe3x4OAc4JvZ52POn08OBDJ/f
hDNLM5TjvNIGq9XDmYY0f/5O683eYJZ3R2yROXP49FgzWmwnSyZbzGX2ntss3FmDita/D5F9qq6B
lLUTxIhUb5PWNaP+qROY0cvjHrV6e9Valr3yoaKU1P0bItHWZQXnK4S1v/mptwye6D6vluawmiY/
Ip7Q3Ny9+jKkINPALbgdQCSE7AGYpK1Q//43WfN5DJDeDmVgsRzl48AEGFAdJKMtpFXURiryp/5A
tEPdAKs6QhVjXnvWnG0CYayoWpgj0Rh5yeztygeYPmZk+KG082W+vgyzBSEkPaSDEOf3yVfs9dwE
B35LpM911FuSfr1WiZc47xHrULl+aU665qnZhpVohdH8O+Y0mdXrbEGxo7887+lXzOsT7rkR3+I+
C9+dCbYL79m5bsttHa0psBmTM9joIfUUfTIgKHuoEhHjvC7ggd01/FDyiAOZzWl7f5ZVPWjLgMTu
klSDvmci/7Qc4JdIFdD0gLwHxnJj1YYOgrqp0HYa1sWDD05RQf6rSK+hxWxouFMBWXThv9jt8YL4
J8z6hBUQAMkvuEVwnd6/ughSHGKkMioSt6FqUQqhme1CX5m8B5ebr1dueYvYBpF/saW6cGHiWz9W
LTD3l50wGI9gqtLvyrCVtbXNF5Mu521lUD+AQ+pRM7ggc2/cpON1NQeQOS494uZpLtEMOfM2fL5Q
TOdOeYYiDX0ExgvDiJLc7F/YzS9sJnOSUFVZ6CttkdRrrQQq5lo/vUC+8mGcsExxDK5495AN7tyE
XqyLnHTICyMQOLN7C0UAVQ0L8GMHRM3MGHWXpOKQdNQfXwqbn3csNpTH24myA7k+BBalzh2GL2Am
sI3vUafrLF54q0AnAKwBcszil/pOxNavC32WXfD4iVr+xR3GcNn2NuejgqyDNWKXtYgaKgvOUWN3
vASqEK8QaMUd2wL3U20TswubYmcDyi/KECoI9EvWyN+0LTpBcM7EoKB12XcOnOV7AKPF7S3Uo8V5
+im2j22x1ZePn2QDBo9xdlSP+aH9jlfPTUKK1fuwSufmppxWS/XL+MVmiHQI2ZG6v25TlI2DxwQh
FU2cSbVCR4VuTHU4wr4sSMoVQ5v7yWVAHM/FkRtMNmGCPt3CHmKMqRJmqL1WxNeifyvuToJqwybG
fEvEC9KyYo8jkYV3V2eTMk6p/YKqIRnR+qXG3qk8kxFAtZf5TTl86GorTsO1k0yznYpWL59xja41
lcbYWC9AXBMMQ2uTVLC+jyzqskt/OcI1K3Eszrv6J2YRgH4ElNV5rz6DOwof9uaJk2Kr7wCThOXp
xA+3NYNnN3i8URW5KaewdGCxdNbJA2niQO1wxQxjXDmCX2dE2deY7jjkSCdHiqP73Z9uH+QadAZA
BviqsNT4TT+I+199jBF5YHZmd22U7zsZCgXMh/6bVEZWmxQRkGmf2i3xGSv6ozDYfrl8qcJjYk1Y
sIPKazruxRyec8kh+MmosVyy34YMjBRUe1+modt3zZWa2mSYOeWwlI5qyDTqQncNVXLW0tHTu2Aa
oyHhdX7Nr4qaGKEUmr0CiI2aEwoJoui5SihpQi2unTO7pYsKsC1A5sekPJYzhG1bNIaEDrMRVKRh
hSAZxAYUUxdTM7+g/FCwbrHWrj7bNA962ybQSKa70Mo05zDGPEjTdd+pF89VQ5pEGna25ZElCet7
CZZ4If+OSSu70T/34lBFEMFSjDJBg0yz3vFV+0VrlXWOjhpM39cLc9g/PEDqYiweAT8H6UJlj43Q
OwRxqx7Kkqr30pQsR5NITkhfY5BaOFfxYL3pm72o+zvqEDge5CJ47W/UZvR9ZwmwUkrwWGZZWaDQ
oBuLee9EiQLVPcvIzqpE2mZn65LVA3MyKc14K/edqE/JGLIoe4+eS5eaTj6QVmvYPTRLkyFOD4Ni
jnchAnl7WWGbHlG0pmSq/RbL/h0FHgQs+Oh07JL555eNPFPqA5QhCgMeCVQK/83Tgzp+bqGmEByM
jZvDDhQbioZjjKmaZiyO1DGkWCikME7OpzSWzJUnYb2UnCgQsc1HnNFDJ+Ixi5DaTeQDE2vD73UT
p1ibM/yOT9zYt+BzfCTOC0tAQomXqOfuHK8/ui48xmyDWK79oAnGntvdvRXpJNWJ/6ELt6PvhA8a
3PEbKPoPcjqufJ2oy4kBUE/cAjgiTl2wzXZvexlWyxY+D924Nz5farw2xPQHdwGGEdW7xEPLT2wc
j7BrwUfSKwTuxrKNE8L3cpbTOjM5UFf26LSn7t6NfWRE1jtQ7ALsSe1qMZLJb73cF3jEehNzSHTR
4rFoJoCodo9fxv97g7F0f1mwEJtmbDcAIY+VRXeqRNc1ZKjZJdJMPIjOc8QEzHxIeEhLHNq6JQeQ
axHLbCuTZztB91Z9lzjCj2e27N+EhFRkVjAokCDQURqRDJK5LPYe+56vA+bmwCIl/cqiq69zmT6+
6+8ezR7hJxLE+Jwhu8sWRAci75waqC+8OEJ8R2rKh3Vd9wtipoOBbkn7GYdBZ8o8NeNewUR5zZ3U
qxcETbH22qQRWYG/F4+uPkuzylHH+g64GE7lO5aOavbsLh95lDQTRKJhlzJnkGmN7708j/vNGhzU
Wt/GW+h18ti+iq87tqtJQbQDBhxqdOIKtPmiWF0XlHgefrMFKgasx2X9MKNwH6QXn9XNCew5dza/
NsAJLyrO/+mLH6Qa2w5LNq2T/q+1oUqd49+DOep8TId23pygsv+JOrMtVbUgi/5QOYYiNrzSC4qC
DeqLQ1IFWxQ79OtrBt5TdTlp5rWj2zt2xIoVK3odNLPcV1gE5ayYtmMy3zcCjljBbdw8SVcwS/Dm
FT3fpPNrCJL92tbMVdIFM5w+DzY1sM9xZ0ZObz+5zFZAyDoWHx0lr5yTU2AcI1nGfdu+BMek8hHF
8xUpdXL20+b0xotUKxAksUpfRR4ZyARqXKt02gVEBb1cZNt3v+Wd1k8q67H2MCdJrlQ6w0prCdr1
2jahSyBe2jW5VlpOMkHpQoVBGg6hMtgp1y9hMPrYvQsef10aZ3ZKixMin41d6GxbWxYVsjxIiJKs
BsqufawnzbuBPRkMJ6EQffm7Y0JoLYHD558/sF+SVkdFt0jZYMRIaX86LvsSfg+OIugvvXoUWgdZ
QPit3IfKhGoIZbWfBMrct+q1JEANZhH2HbHgRVdR6zotJU0ieBMinWiM6eMOBATIF2ejs14RADL+
OCbpcUW2i6JkOYz2uLNsLmsoxHLpd/z+jDpWZ6pB9ESCRf9b2ZpFNfqQRENUX2QxTUrKiHr2lp7P
m+QOcx3ODE3dAxbLdME0tPoNK11omM49PjqAFt1k94moATLZGFKo9UH1IP1MepHEA0XPhKNNtBEl
FQIg/Kawf/sK6/1LoKm016Epkk570CBL8BvehMi4wgBuySVuk/SYfLm5FPBOUZiZQteg6R9pPWkj
oN+Td3wF70Wk6opfv4SoRd7utW3H1HnibobNadennHmbY+SoHgarpxRZVMLekBTo6TM77pBeoAuN
hbBTc4HsyGPRpu3vUw78QYkdckEkRZouFD8hWw4wgRhCOAen+Wr6uPVUB0btihZ2Rkkja6wuTHf0
SilDxkCoznu3xO1Zwl6Euh2T8iIvj6g3tdr53mZIA3wxgPstuljSRZuODjoFcVDNktaG1i3Dxji3
kEsGHJyR5YeETA+h8m7RC0jJSEGROx5qDGaDeZShQQa1eq0NPzuVoThDmqQ+y4AazstXcty2ufhR
J8LtoPuetLJ8WzTGOcHe9j/w/dAGjVkGbtsiIVJhEda1pFg06RSW2fDKSQjdnZvXiUuknPnePCJg
hsOwAA1y8+VtegzpoOc2z3q6xZUucD1Qj6JlL46HLeUdlHkMEJMdR8fwAP9+77GXkp6ux7AZ43QQ
IDUTKMi1iK4I83RNFtqhMVn8ceEif8akOJDgSiD4kGiA4pm1TNLgMA3QkYHpkTJ6o1tCiu6TMMJ+
euUYeBY/ba58DXjoIZhXNqIaAXr8l9geVTDc+bRGjb+hXA38qi+ZUT7DReZS0nXptua91CwAZMEx
gwj+tW9YoBWxgpG6Be2/HfoeTSikIzxUQPLMh92GtyGFF52ixzJM1AsAQnkcMdSblC96k/SJoA6r
sVhZ++TSsWhTTdN5iHQlhDivfneBatmFrW46MOmgkQMNOX+XWdMh/Dn2mc41MO3Cyv+eC7QJu5PC
k1wOTZJTSBld8zxqrMuvhS9UOiX1ibXdcfO626v5KaCsN3X2K/2wPkinqV4LvJLVMTM/k/xuXgA5
dszFk98df4M32ltoVw7fHfeWmTAR0RElo4CUGXlanKR2blKpXE9wjcj3AraTFmd2PBYv+rnjDKzs
K+3IjM4JFjTCRHq2OWw++NQLVshj21ZmCeUFEf+zUvWj/55RycLw7jz1doh3S2oDobNj9MXD2VGx
UsNHpB0fVVMQVrZPH1OIBE5LWmJjYI5JHkNooGUErgnuEZ/SxmrQhpkv7tYBuzVpIWlIUmdQblUX
rYTZeaKYzz6NCZ4ExNhLUq7kJusKQnruXsSvDRWEZoT4Xo7YF50QaNBgKORPCD8Qwu8IM6dFATEp
YepDiOUn31Ga4Intd09wfDjm1I9NitElNfGNaB8VEI4Oakk5XjnHmUaL7+YoT7SNqOtJ4/XDgBHB
KQK981h3IAU9d3gtOWXoQeof3Q7xm69OH6P34INDYuKzfQbtLa5TSOPtPg1MxjlcYlIm2CiuSXya
apsnQmCLFJYcrBcINVSm7CnO4OpwQW8xiLvddjNfC1+eNm0sS682QFKZzAhDHXxyidmH/T6s40Ut
XiFkYveIj5G5tLI1seU9Rrur9O+jh+ju5mP8/+DTv8xe0AeeAidApHys1Xl9zkqnyjRmnv7BWoTq
icS0pFYRZuaqj9uL9xwCA8spEEUxYCVEbb57NWE+IgeMcX/Tyg+WrxDqLtsnGm5/zS0DkZEPsZac
M8+Td5yStEHqvaDaiJj3HLUdMvHAdszeK9ykjE65Bkbgs0NWAvnC84wqciJ7Tnj3nauDlASS95II
8TXLofGb77qImYAOkWBjUOPiIdTpfMCIyWuYJUJcBul9nPqa+5rfdwwG1PUUWmYqOvYLxZw+AcGE
zvZHWrT0mxN8lfOavjPj71BdtkMQqgQdqMb8yrLbIHltzJk/uDr0h/2OV9O37u780KdqZV6YZ933
vEx/6qG/meVgzeDNAglPhjWdvydcMnNvNf1Jqke4lfoEVTCwupsxgc5o2bxjwptppQWY1ALsTqD7
WqB4k1KPciPiY7KdHT4+6aV6T54kAoDr1wMbEXQ/ipxoG20zM4q2270TOaMRJslxbqYeRdFoFDl/
zmLLm74BELxTM7BYUdTjaCZ7PapZEV8rxzCZcLxJIr2FG3pU6gDooIDDpZxnMlwmw8lySQM1fbkU
ZS1SMPp8rjrz5WAuCKIChsgL4AvWQPIuX3vJK3zjcqDpUrMpICNEJ/MDtMw7UJoAddLkMwz6PXkQ
T94HZgv5dMizAkrd9OFdHzbN65A9odqlz31z5kMiCki/naYng/jMHyMKCel780Tf/6j7Rw5LYOx5
U5+9Df9thKkZ7mZIx1KLc+0t54O2A6dv/jZaOjeso/uDs7xqzgfzlympos64jdgB78FkFSbr+LBh
U+5oER3IHZXDlDMsSHkhQ8y589tpD1gTOEbiuZCrctbnM+glvFUyYnJeIEc8luaybiwHb0vOXTIO
8jvnR/GWy0SlAEv7nTX3BugAfJobLkMpSeQJhsPBniQJbiCjQrgcX5+B0u5F3Noe/xgdPMdrfDBy
JO1ANopPTYY89Er9T554ublT+j0ZMQKfyYW9WzOuxLyjH3qceJOjnxET6/OnwXUMNx0zRNZwQFVv
TLMPnVPjSvszfw9pEuJ3dXqUChpzLv/ML+x5GLpM2qsxzrg5B33aNKa5uQ4QwA42B73Qp0Fw1b1g
yhJuTkk+ubxxdzF2mfWBauhmOv8/9v1N+NapLJFv83YklkOflC9fSB1Lk5LrN7WqmzZw9NVsWz5o
L4elOBTqcQZPDiT0+Yg7833EOnuNcdYji13+rZYKohZ3F9zADU2YgCZlPSdjx77cMCRdbyCqHBFo
WUhgVeg/KYE+tFm4uyasy/huLuIFnW9NWMdWm3dk0UUPQIzYHMkWLGLrbr7t/uhvhPyH4+wNZxRv
JTe0HWmkYQm4jJfBiw45Jegs5r5KijnOQ2dy8q8N037Ef1E6aMN/oezf5IN/kWY4cdynQKAPk1qP
F/Qc03ligSOl93meI5hxZAsOoekduMR0uFwe1v2X1YeUZMnzvGvRLw0rjnVORc5w0eVzVz3w1ujY
GYuAijizynZA+OcrpjQyMqeZ73Wc+6TLunSckCWxeCffFCz44jjextZ0sej3LYsbfdX7JFL6hR5g
ZrYq+6VlopH34gZHuSgNR+VVEAin319YK90K+MXpBgHHtN32A0AC2emaUUL4/EEehtQF3bUyq66H
O1KKMjiQJMJ7sWS8aOZutzfhiux4MYRfpoOS27vxGC+EVTz0Q4oBphm+81vfbDYh77YBefwDWWwK
IBkzjPXQhGZiwOE3XG8TnknR2kxi+b0sbZkf89nT8OWZGQBqkFsHI9yEHAODfOeOdwdrR48vxm46
DPqBkaE3JKpIvr+bMrJ3Y2833rm70JShfDHGYyjAkA7ckMbl54ML9mNpGC5+xFJQ3WP7T+tjDLCH
YnYmCY8d3jAfYIPF2i6XWA9ymTTpsTHe9wEeBAYCO5Hwg8HAULP463wD5/EwmdXoLjNDZCNfLM9W
L7wNrJ/fNWac3MeYzUi+3CzO8mAw+yBUvPEOJDdcMJeJf4iTYPNtVpx/B6LFhlUPQwvRUFKGfAUX
6knisSM7XnK4PGVyWpLlfvUl0SrmTpKRYkSXxN5kFqtV4J+N5CzhCWBJO9UjUScH0jU2M7hHJlrR
1P102XXX8LMleIjnMRiIMjlOufpcaDAEc31y1wxaAmJjHawhSyz6mavaIDd1kxjF73hfZEpKaN9j
gB9d7g6fJZ7RoTiFfjZNAUNznX0+dfjJ4dgbh5uZT55Uts2Mimx4Xps7d5RXQ5ahcLOBtBdsQkCQ
NuzG5oPe8SGXln+sNtyAl+Rk1ytPlZVy5WDySbQtz5Esc4BOYF5LylWqJWHv1vRBjWvDG4QhQCNj
nXuaQGlh4Vg+etXNhZAuyyepTm6lXE75wYSzT8ykzzrJjZXbLAtiU/dZ7Zay8MxLewDjR56XV5eQ
qFmWUvczI4MKZAYIKUlvkuFfk6WHhWfSYzWJRlHlgjR0e6KRGZQDEhJDysE2OBS53x+DVRReOdNm
uCQskFOfsU7IsjBYsisZ3bMQPFdfM8nHOFJU2fo848AQNjbhrG01ezNIr7a/4dJzSS3MMvbYqE2k
QnOze+vM8sziZtE5GWmv6XSq6EEKQ6Fp8ZU3ivfIZo+BFV5Tj3gBfLrDOPD2LQu/99ijcyyPGEBs
1OiPpP5i0TC+Rh9D2g+CQGwSgm8mts+zWt4Cm1hawTrAKgVrAD6xTePQWK+DMdoMzA0OhMJSGFmY
oc0Gbb5RC92PDlrbbWszq9nMrDZ0OdYrVtGudXBAM/Tx1OOkGaqex+iTcTfe1dBc093xmr1ISKgb
1FxZRQgxEDuIjo73wp4QhGD6Dh4AW8K8dJEhqp45IrcGEMwVGBvTRRyghgdbg3eKJb3RMKs5o4gW
Wv56uubUFhCWWc8KpOSg9qPhsob1mQ/lldJiNQEHIX9r0gEQ6gZ9fmnQw9LQHsYUgmkhMJFJ0xDy
3ddZN6c87MKxPSjvgPiOnK1cCHBvfcPchbD+ob8bZK5lASuB7j5slx6TgW5PDESh4gDnkti/Qjag
H7GDYCZ5/NKkLyYCCqKWcbfuFq0tISyg5mznVo4BCMUGyMYFh64HH5UIBEEd/kCfXo5Bq16kswu/
D1xygFAS0bKlAdQGZFHoNlH5CfKOlZXaNVPsiGxC4qTKjB+WBHGPUGrVUUOU+fWFJfQjjHCUfUkB
/ny2NtwjcYSFmAHlwhPzLboQoEvskwp9W4yXfLM8yjcTqvHFg5c5mFfOFnNkLuf7o27Qq4tLJaXu
Mp/qRhqpu45fS1AttR4AuKA/uHY/rhFOfKlvgW3cs7OFZONGNTw/nsuN0uWdwzZzqEdnroFCszSi
hkjIJ3tc+WHdwBb8HLj5XK4zFkElFBYzIpaLHEKfghSHOVlZMtWRZ0n7s0L0wNlsaCfjbm5lVBjx
Xk4vnM3CGbMe24JxkgWM1QpLxAQIWQ0S9HpZpoZkC7gSsml9ecSO4pDR5lOGDtVkm07Px6ULxSNb
wWA/TXcuc90bj92xK02FS+edKJEa7Jg2YlBwQOJFsMYarD2msbP2vIPuUXgVrBd5T1yfdbxYrPTF
F32DwZsM4z03D+BuUDZq4/umIJisBdQ0UZZo4vPoItYm29WBukpiLKWUWdaZvaa4jTK1qGHTY8jw
+GGV00c7WT1uhaCcnkweC2rwSse3iqBD6w0mEeUHeFnBVAJG3Nvp+mvc4JqID8bMu+JMPtgKfMcV
/A37br6MwkI9DoyvT9lTxQQRepGwQmqQp+ATmwSSEiNNaAOkD5ctLqrELQlkFyLG6Oo6OJlfbjTl
s3o06urrYCTxHhRK+VgVU0ziRRxlJtEBHECgwqMDsuRTt2CWhAqyM3nkbx3JUXZMR0PhyYgh5fRV
/e8OWwL2p75Hfe9hlcYTRgtFB6YW7ifXGWywB1mTt401mb/tBzkqgLhxd/w71YITbgqlAEaDSUoU
9/gbgK7Yj6uhPnCTZaPctOKwHaF/7x06QCzSaTqtWfTTEt7iyjxO6ZVpybHVqosDJSbj+nQXZCxk
4FeHT4x00v+ullxWap3uJj1r8U7JMPfh7+ukPS+wtsw/4uc4/uOtD71ljdTeHx4r/zCTsISEWonG
anUlMh4ziBQy0eD+Dej7AiPsRvqpYvwxx974ZXhmztmT+SY/UL74lxlPh5QdGDDEVB4zY05giNNG
wpMgkA3agCzBTB6lInr94mfxkpZDQAV7cDWZYbJV7hUYMrF5xy57rMyyF6GRyR7Fd2CHslILp+eO
dBl+BP6EgrOB+9B1lkuGg1gTivQ4VJsCjOrT0NOM95RencASl4qQJJQ4IcXdBcFwfucDO9iGomBz
JpwF8BjPy/kIW0+oneLxLTu4JGIOEs6dVlDGKpSYV85QtspRfeEzfnFt6ZOMW7t3n1HLzoYrM0Yk
Jm4vHl5zqY4LBOyNZnibt4efYZY0nHqvSKVuorbuTtoT3moc+2BmIZqAsOeDEudb/glAwG8JGzLm
NZMP7KraduPpdDzd7cJdSC6aFRMejCt8SFnS9+Z1IPGhrGr8zbO/bXyWtZqmkzwvj/wPYSyJVkPW
a0pYXcEkWGqrKIbFnHWY/CCviyctATEYW/Vbnu36YEu2LM9KX1iWMDDN41D2BDezWvGnrnxGPgmC
Zbx7z554sxQftdDBJCNfC1ELhXMpM+3BTGuEBY8tB2FLhjR5O6IvcXLeVGSIIUKJg1QRGSF4bVSp
OT/jdKJ0kJ6yvC9mLcmY/dsTNqm06vbb7LLu10IcaQJCkVjN9DXhY3xBaZFCbudtN72Wd6No9DZR
ocPJOQtZTuKGwpg+jGln2/U5Q9xvKNWstGSRsKU7NFzlYkRNAxfOhG1QMeJkr8Icvc6ESFrMhEdX
PYczJiw6bu4Xvco6koUiFvpgT5C2sdVZJRhK5xtuSMt4RQf/4D9HNIDBm5INCNmo24ShRJoyb7ES
qRVtMWdypWK83CiKu9Vs12kUox9izbj4K1cC9LbZNrsTDStzSfi/HobIwEQIkbXUbVu4mrd1pZSH
dh75O+YXXFJDYzrdacEphHY8Zf6WiVOMaXpQzYeGGbf1/mi0HWGXmZVM1pTlHXqp2HqxfhgqDg+a
I7H7l5Id6oowRNyjHwD4o3KLTRKqoNC8hfANUs5ckTWkNLLZvvJ7yW2x3qD8+ke5vlhpXLzhk0Hx
pLSlrPYD/PADI8TOCYH8bHCNciZ8wxXD1qxzbAI/CfNVcMw7ywvSLzZglJVaP2soplfYvbJaCFGW
06gsZ6cy5TeTJIhRepC4ZCV5WFx92WBJ6AJiv/uyVOJucrJytHLCch5K78JwUDW9C9XGaTHmEOCY
UfQyY7lsOtlanmh4R/RSG4AVHQcZd1vjEcVM+zVb/d3o8mBQp9by7n0pRhIv9sf5Fd4vBtk/ekfv
ijkj9ppJsCVbA41NCvmR0nxy/zBg3CAxyQJpviCc0ssEUijkCwjcNGWYrej+MRE+PFkofDg6fRMb
S0QMVRc/tzSzkdh02aVsYpYrjxHPESEXA3+K32Ie8ZDwjgtoZeJZAo278ii+oPwIrijO9MegyBVC
p6CM8j3yDtKvDLxE0wXFexKxijcnTp5gjxJtVl9O2FgAbbw5OOEK32ix+zR+URcTU4IS7CQEQImK
BQeQjY721RcKcRgPP6XL2s9lRiYU38/E5xf3VlACXBi21uj3kQ6n9bsUwCdAdAK/CpSY9ViDhF4s
NGU5fvGWxTN+6mKTNzidhx7OZrihW0oAKsGt5oOEeGynHoWDOOYvu/yjULgnCIb4y3KqOJ4gz3It
ZBJyz6p/shrvGbdC29/DHxeoVEYrlTe4E8JH5/+G/z9+jwMZw7/tNyOE3S1zTGYJBVguJJpeMyhB
VbkZJQse2MtElt5qMR8mkwkumpDcYSrziGuwLRMmDGUB5G1ZcWU6pdV06vc1h+AriAEOnajGKQiC
w4nM247c2C6Pb0oF5g1i7J/PLi/LNsTHlje/gZEETJJr+U9cT262XIllZVduxnAyFAyf6D8ECwtB
ec846UucQUkK8A879AUxHiZy5ZZyAQWfkFHzoWKjrAaehDVAPl6XR4GCQGh+t/x320+GjBhZOxlA
kMMUagxI3DCUTs5OqrRkVEn4fLJYO+3fYBMA+OJQW81baSHFOw68KhHyWOLZj17r7YcyqECCAQsA
YjbhumHgTTNMZTuhgUSxlYR/4XjMqjx2GT8P5khLRiuf2UCjIpz8Enj+Bpyy+02uD/TXknsHC0Lc
YnS8uD3iQ931oyvZmG1qwfhwG5i8XylHk78zBpZ4a3J55ZZIQCkj+wPNWdLkv9gRRckqkgLX8r7V
rUsDebfsmdbcXNXffIRgxifF0WPs8E8Tk4H6pdxOtOAwGorxnslxivUBUDOhIvIu4cN/ZnIcsrYI
EZxQkG3718ZVZYmSjaZCLCey0ViHxzarWyt6uI/Kwxd7jUX3Uu8wFjtO0oqvIh/E1WiYXJAGI1Ti
DclniaMnZRrkYEYCWKnGkZqYW/QbJ3YeyB/ItAWikds2hMpO31u+sZZAch+2/PuUwQ2tn4pvWmWM
uyMCWlCnAamEVEpdiQ56WoT726uPri50guTodCy1d/U1ev/SnNGlK4X9DSZXlzpgC/aQS8qrp4wQ
2hem7yJlEHjpVLO0SMF14qhfXBXChCqKIv9h4OPviR1qVmuAHIB4Saaz6p8pLk2pRU0HdM812z21
d6sW/rddM/5kR3tj8XXu9pWg5USjQ4d+bqxOEkNQEGqxc+fcf3kfFiIptULxijju7+IGiHzo6/dI
5UmJmyg5tx9IH6bEO5r18thrr+FcfHHW9r2bue+VyFcfbgF6R9P0rXfdV9f86LcFiI4lPirKUsSl
e+pxUHMG93ijNYS80KtH+sIBLkOdrMYmk06cyLo+tXDFEO9Y6eBL4gVBQwPZoTBHYrc/BokYOZX6
edGcjs+OYAmoTzkwUP9vBf+NJJwPsh5HNEMk/yGx3dO8m/LaKSY0G4mnpHK+srofDSCKL2NHwkfx
Z2SToEkchYMpwYUIRR6tf+7DwZbQqRhfTIYJg+aImRZjTQhCYHJGYFK8qJZfPPUHQP+yEWRdAnna
5RhQMdYIKDlSvfE0pQ5JajikUE48YPElYJMFpzVKJ/IW+opW7q68JI7R06zjcYrPAJmqQfM5D1ZZ
9y/vieYFfjbu9r3/ZrZilvvnXhbkfRLyWdDBFWnhbcgO5dMfMwB+I9r4EHdQ/gpprT4+Lr9+T8Yh
1oMZJBupc36ImyRO+qGtaJ1QC/ZzLZBIduq7r02DHfOLwvrLrA0FK5OJ/wVLh2juiReBmA7RphSg
7cN9KH5YZmdj+Q1Qy6KHMgbzmAVmcHOw7SM4oHiGf2BApJXbI+I+SL+Yji4lX5SW4otrQkp4KOZp
8xrdqVqnI6BNS7DDsDvSrnSnh+ljaH/n9WmEYjuT1bz4KVLrp/UlPk67fSJrfLQmAiohDLc9Ecvk
RYc6cp9okNDGSRNO2VGax5sl9e0nkwqLK6AFDTq/g+bg0LA+o+fitGuPT7sP2iAOmjrc4o5LFglZ
bNxAupE+UVDQ67Qk0vN+fa6F4iVmwQPo5DQTZzadSCxEk2CYtbb4uXKPX5bcKeWPztMMWYq7q/uF
9JQDGULunH0DBn5YeZ+GZ0EWyICRSfJzR6kcrwKOfFPvp0YRKXrXFsgZLZphl16zEtxRIsdv5ptb
BZrDQ8j8qyZqtlRd1VVciNXuFRX5w1IaJogikY10E6oI1Q/Vqczt/yTNpR2BNiud+0hUH5Fwl7US
RiqcDQaWLJD8WGPSl2//nbyTFOwT9TwUZgYrqsx9UdvPwv1YuoKqfiGsbg5WIiMRJD9YqUHKTgKf
flwaMQDTkpnNJC2rASrDc08FndQs/vP3JdCRTX5jW636qGu2AroaVpV80K9shhME7gcqXQ0rB82z
Myj8X1x9ceQFI/rPnADXSLAAaOLI0JUZrsUPlh46dNWMI4wt7ElynqoLZdFRHQ3ZMOSXUKSw6sPz
208xASWUcYmbo9WcyFeBCk4/SMShGBd6i2xzTlcJiVNPntwP8TUMcADuXBUGigmUcwe6Y7DTnkEO
DkMoC+ORYoGXLgCQmO3KNHLKeyqtBHUTF1HCH6YVCmHVJpN6r+NOkUW+OGEI6klqa7jE0wJaAT/j
tEcRPhXlZky1ml5MZBWXKiupfUXWlR+JHwtqSURZXSr+ZMoneI4CwG33gGNv+vQwzDshxtZqVY8y
polhWAOp7CECIiiayxiXWBmqewThDOYLAfOv9Kxuat6zd3Df/Egcni/uI1ZXRgQNvoaMqRAUn/I2
1aUqh1J7mnMMkfjnMrbjwugmjBxyN5J3YICT9CjA++l0n8hwrtaiIZUhFfIuSTqk/HD61QE0XhJ3
hS1hATlDXwIS1MKQYCZN1pM4gjxbFXEovjiF8uPhAu+htkTOGjcOFHcdeFOBEQQ2IR0iILF8Dxwu
UfRkk7w9auoUDeEqigdZwTcIjogvKfcfChdfDKyy/feaTCFJqtB9gTlJ0b+xEcAbxL8ArJcQRDaJ
b1KTiYwH+puf0uNAJrkgIf8BMy4rge8JEiGbAv5A5yO5wly957jJtRTkpgXIga6ESUlcFePKlJCl
V1bYH5Io6KH4niez5bZ8+c0Ii2XZgHKHP3o/Ar4RuPAmChcFwhWH9GAel0j4EIXLsnoeCHrzD4WU
z94YrBJkMJ5bmEoBO4UrsF4zITg0AZrETzjQn884hZB5HdKflX2RO/xDodpYkPtYcR9H/TWQCyCD
5swJy0nL2wWqkme6pOrb/NCzcyD/fxuiSVBZr8bggjoBXL4RPDVW4DiGDw8Lob8gv4ZbQkd67+Ci
fdgTC/uISOGuK7CJG4Tdyu1pS6aw/B8hKcnCzYyMvgQEY89bBwtL8BFsTcPrMrMB1VlwMNAto27K
19Iphb/k51NtrEWYfCqO8BNo1EgBJ1RQu5hJxq/Os0BQoBAA8xR1Xuk0Qlk+PlMXwOQEjOChhEiR
XiReRjGDJ2rhNpTMRdm7IP3U9PcE99+PBF5rAkDJbV/pCl/UNC6RuCXnCaVY1SvyCAUUYyaZgI95
Yacf0hDIhwHUob5LsZhb232pp6lxkaiqIYWNmBHyJEzyCuSQTjcfUD+BQZqOYD8FUPfNlE01O8b/
fHLlnq3y4o5SgPJGGKyFVo5z06jxuumwfnH8PJRQkJ++GI0iviFkDS375J8RkbIeUC5LulsZt5bR
6qDap6OIDeP4TD0kXYMNqvOaR4q2wjda+2AJTb8xgUf62X1BgYFJ226TAHF3+kuBqc+Bmof39pSw
+fmmjZsBwXj/9b69jAZO1+kXcg+1CYr7vhqfHfK0tdPw23+mdhfv5TTJVVRyUhaifhOVpdHT2Gsm
OtZ0Sswosns4ecv+pk4Tu8u6eavpJZKkCl5Ljzo1KujfxOmt4f701znPOdLy6af3afuxPGZQIKk4
aY9UCttpWKZMW431pbtYXZeP9985JeumsLAiHgwPM/4+9ghdr+s36r3waDS+6ttGp3aF00Nh0pNm
VXp78Rl+6R1ufVO6zmmoLhySU/Lo0JTb4MA6BdUG+9HrEXTPhGL75jiHCAn9h0ytKJ6T7Gj4e1qq
5VYjI8UJn1k/JFrUoRYmzCkjgSau2YXaK2r+/QH/OqIFH/DCarFadNB0Th7xIynidKsuOizTFRot
Bku6tIgHgHAPzWeaFiPLueP01AbtYW3QHWohSd6hNnh5X+fhKVWtXEpnHYkWM5brRnyw0+XBLiGS
rXqrXrfafqHnXqAMS6IHycxI86O7rRC5pYN0sB90e5KelM+UfulLvPn1vz5VtYOGzwg6ek336aC9
ThUl/YxtAcmgpeNUpB6pKb9LnUmlU1HD+6gF5wEyTH42rEWyZcP74GJL8f4ROfxXrwuJmv4CtFtH
GkrSxlL1To2W/TJTt2Of4c58LInQ3wavUyrRDbooe6B1QyOLy6BwkKuqzAVLpCXdfi40tjnx+t0/
0PTiIK4WfSGmnUVncY/VCHboqB48vTb1BfBxwm+8D+/bG9s3ybcZOMdWS/XPYSSkf2oxo2/XRrTc
b8Qt/xM0FVP7Q7VrfqR52NHuKOSo6f7uKBSXlsT98ABg1eLiE04P322D+s9VL0ewHSocuerFkfhd
Q4tOvya1aH+JGHarBsXOm7ThX3Iz6y4aqqNiAzVzW6fs+kV7cQqOCKXOy0dyokrAKFd+u9fcPWig
XZqpYmazS6F/kdUgin2YXfTAOywWMXP0TCtavQUkucP/jbQ+xW1aX9uoiLNYzQls5tOkA3tSIPL1
S3FVNAcRgnVxnKKS1kwdMPVGbl3iFdUu8BgfOuJaLFEX70GLa+vwpbUfGvEkAi+NMO+/YeshlXGx
9/D4VOdy7tV73w8y5+tt19xGOGR2JClKodf1WeMoIByRGZKI9Evert6DIs4YzmjyjXH1OR3+pLNm
fbFFmiu+xscDTaOaKSpcqw1tGrfXpF7jkDL74t/My4y1BN+FvvI0k0OLqHiZ6BruzcYgxT+49o7z
Vdx12+7KLzrBfo7n2aBMST+WNv2P9gUECVDJtv6gEUOOnSA0ztBppgSmMe3Wx/un1Zx1XZgqNe+b
2gWN0RqDe2vKOtshiOgrb7M1ri+Lq/2hXCyBdH37deBlGmU27dtXEYnzhxq3V75aFTIcE2TOrxQD
UyOA1FovU9YUlQweaMXazYbVrpEwI2y8OaKLoOzeKOQNczSbAPYojFC3l/GlZt7Cy4gSgdVAGcCl
ppcOQuQOdTKexjLYOblufgSs+kiB6SOH43Ul7Ovs/+hsiKicNnvWE9r1utIuXuRBVigOL67b/OF/
0bLJXGSBXk3/5EGyPJrn8XmYg+CRCOqMAPFOIyqpaDR6coslCkiNNz6P9HmAknJpjTtUgqjw0jQk
A+hJqPjnenQuYrW8DJG0Q7sE1rm7QyTVqPdzmq4dJ60p8rB3cF6K8jTo++WwTrHZxejWky4q6SZK
gir8IsDKg84fzWK5x9H+NuMuBeNd1VlR97i44uzXH6NzebFZ9i4uGrdnEadVIvQzDkldcSkYOs2P
rztjnAKQEsI4Aw8RdFrNoZlD7dVDZuCz1nUvdT0H5m7G7y5+h2Yyf6/J6Utfhi2xTklVMEVqzQ4i
jE3SwfhRiGaZSh2X6G4wg6/v2Sf1uiPapOtl18BAj77xapGydiTNhFKi5cqmrv0JYGu0N3tSQdvO
CrE/wvxcsR/4IuRvAVRhrU+VxcsvyOVTPxLvt7XZaoOHmVOAVNJqwnzUjC7dOd9unWbkaPPPKNfx
KCX/os2irr+TxkSjIkhtCYe4ONnICh+omT6bz4+FFWvECiDNiSjZPVqar7Dux7e2UQcrK4386H+Q
G8B5cJUj/Tkp2hZAp6AUDC0MCtbNVgOkg1KRYqL9rT76dUQnCcSrEeFEFWH3itVhy9HYESFzlI4+
JuqnoqTQxfgEtDt3yih1nlNIHaMURSvrGZxGZEsshSYsGj2x4AFFba8xRN3RbUTdfmafEPvtd+IX
Ps/2s27Fl2F9cBi/4nS6GrV8RGkNZdRevJLLMF+24hILFe+vfZyi4Z4SqsOIwPU66kAuIJUiVKeU
KpqBdgMIsZt+KrX316Rc0YGZjhvGqqaDnXAPuG2qavIkC/aVvhP479NvrCLNMDm+BkpuF0zW1rJo
GICauaM9R+olyj9etAc0aw0lY1UDmATCue0Xrat3KZxz5jWoGnvZXFz+uLXMJjcdvd66ed9S+0pn
8OkTGaG2eY+eQQd3NWogNkbRGJDdQX8BBZOJyczr5nLVi9ELGCDXi7/VIJ0d1xS9LI/LK2WadTS1
uVSyhiQtKo6khUuNBKF5uNjficoS0gXCu27U9elsUPNWTLANlwVOSwuFKGrTUS1oo8REn5iu/qBr
POvs/OwhZUTtb9O/D/Lw20/XxxkSkYfxuZycn8hgmOz0UNAwhmvBkvdwiyRJvQydkpv+SPJp60zA
1CRrxDXeNAHZVVggrZV/0BZds3SbEagjnsYH9VPjRpOrP6yc9rEVRm3LfsyzQW2CIUd5S9GRJkjU
4CAyahRV5adBW/M7Wja+1TwwQdx97O2jOVOUaa0+0JilHqU+J4I/tPtIrvfRUgNAsPLZh1r8ltlO
pbzymVD+ddEMCspHrTdU3NVSDdRoFdT9zggBueQy4I358Dam2NTKBhqFhlcQOAB4aCxfv0MRWMum
ljHFE1FaA/UG7NmgAJ267kPQRIu3Zewpu47pWk1J/CdiiWgH7CmFsR43yG+M38hD1amelMakHUZ/
a5SaRerWaQjxtB80pUctff7cYSXzBNWywcUDwxqcE1E3pLT3WTeox276ZKUKOKa+9kKDwS/e/ork
69elgfbzYzywkgfjQ01W1SesNXmHSIkfeukeIWSjC07H/1xGOdSNYQ0ghlWSwQEHqq+Gzb/DKqIl
ezuATLmnPQdVnKT8mD+0j5iUi8aowLWO6GNSg0x2JqMP74zibS4YmcPRRf0YdB9zs4EaPGHjssDx
QbqiIZXhQA9FvCuq2VTHktxrDulkf0we5GeRaqPXDARYMmsrI4Xfgnk9SJEpYoCb71uqZRFyJgLA
zdE2FBy2o/Ru/C9h57Wkupat6Vc5UdelaAn5jj59gSzCe8gbIkkDQkjIIff0/c1Vp6NPVVdUxdpr
7fQJYmrOMf7xmxujQ1kIoGkLuKS8dnzH7xv2LXsTrakgquGVpSOStE3v+fM+2meWFMnbFmYKDm8K
nA774bmMiJZgyRvRDgHhCQb3F+c2AMQHgqf97b3VtPDeLG04DUnQTl9l0JDFrokIEfXhIlDlcd5Y
gAjxUKmiJJsagBn32xaHQ4JFkLFx6JV2SbbyjO95YGZGOd1M6tdMZ9hRr0a49fJdFfO8CU9ieHim
DEu+ZbZZu9Ks76E09zJGwFD2yHopwOUuIQEwpMDseCX4ukHFeXYs4SKNaX26eRsAO51nYzQCpdeY
PWALM1BJMaxJaeEsTB0RtLU5rohcwwSm6iO6d924brbPLftEtmSvpZKK3nN2BXoB8nOnw0TDlUjH
Y4XMq+hCkuDfDKeEl5sIget8g8E7VT7VfuPXEEeF81uOVgt1MPW/GAeK8fnf/gq/I/FH9q6oJ5lV
GeCeqpv+GTggjN1SGK+LvehSbiAkiTPEfvpz45D8eYAc8d/2tX9sn0sdesSfeSEjwQxQj4POU1xC
xfDEwlGfcEIjEH//37/DH0stwZCCzUI6FibKEUMPOqFiDpdsPhybY0K2lHhNdaEVtKtIM6aD1Tpd
fr4jDZWu0klSmOhVPt1u9qZDxzcQfoepz0u8b/XlvROb96RgOJ36N+Wj6EdOn+Ls+nxGJh1kzobR
Z7unCePX3D8b1dU+kmcMvxEGUTo1uk1egaFkFhRSmWafGd3LVxIjLBvOLgm2AA4cZT7TpcbPLHtW
fedD/mOIKYnkvVlBbcvUWIOox2Eo7GDMwX2f5e+ByZTmvHb3tfGR/sLEZZ7VfVrL2yRfPKbmgcYY
uwMgdvUwQFob4XceY7y4xPl1nZ5bdab/3uXl6Atqt9Vt49pDqFN858g90YpmiRZW941N4FhPFs21
e2C5QjmKScWQbPFY6gC6KBPIlaqAOL6S29RWUFrLkwdctwSldL1Geas9ZypRGQNQWfJN4kaOgSQ+
p2HDiYfJKIwlfilZ1GNroenhhYTqZKUDk8jhDSiyj0rdvVHnAqpz4iF5vznFdithK6pe7wWozQW7
yCFooLsVtFNuBfPZGj9AIOmaIDxyBVT3jt8Z8G7nalwCGrVDvMKCNv7GZhin3uiy7L+SGTL0QD0S
iNEsser6xQcoTPf1taLGZE+d9lw1oHJDwUyXqtMZEL98MYzhEqhrda2sL1sYMRzzYV74f1VHRpvU
VVrvUmli2s6TFvTtJQ+Cs9zc8m/tJMGLhfQDxSnhR16cBDtuaiF2qxtWAZfXp8RGzZ6MspKB+KJC
Ur5/kn3JvgmfgJlA7eYky6AIuUqQOCgF5xiMIFLXN+mcLrmgp8XtG78cil9GDI8l5iXVT/VDBZ4G
923itQG15HNLzbVFQc+zJUwtXXPzULLVy2UyrTYcI1G5Y0Du2+C2hCszVsTanQ2kCuQDbk6X3xID
Zk6Ek4209VxsOqaTm/4g0kwth0/M28Md1O+Q8fGDzfH0HqcetnRr+WBFl3XlGR4W3fMkusfUqeTS
F460FSYDKrV76Rp3ZyR8YvCfmTbfNe4Fx2zLuXGUjin3lFtAcxVtsnVosC8CRjHdURYoqoPCGPtv
jSiCXbbFago7zVE/1ggxWLY/9jH/Jn9drmcqOHLpl/gxPR3ijwqq5o8sE7Bcs2wwRLR+qM/YQtsf
Ha8MIlFfi+ogvPnIVGt/a+ZATMw38YICPowX1QZDo2FHAgZN3Fhnm8Snho18ShNy+6SFVfx6Iogf
OXWtCSsEqoH3R5NSHWA9ATrfffSshPd1YYOJGOcaFkvHxVEw2eqptMHK7ke6iXURf/B/i3OGl/l4
s7zhCIihhiZmoUj+mQYlYD20I95NUMWfaD+rIPMrbF3+OBMoR/bey1laSBsbu7Vh+goK1kGxv287
kLHLOb+a4ELdscStYWnNKkDbAvDz7toextA4RvywToHmbh/6tZpLIJD9ZxvY05ydno9tHkcgO0hF
dlAiSabMW6hMeh8YHl4i+3iLQFR34BRg/BqNjVh29U4RtlDvBXa5RJPTF7qlFF2gsGnwmjIyX4TG
5dVzg3glo1hjbJ6SBcLiJVwVZcmuBAy15cBuvkBO3gfjFyMJFTnpXI7SKR/igbCWTFhfF6+5eaOL
V2NnAqcENAenuo8C24PSH4g2ZSiXjc1vk677mwaM45bRSImaTByDduO8JeL9PKv5yDpfpXYDo8ag
AUHYV/JbnjB8GQ1jHUj6+5Z7hL01/JwdhzZ+CJz0luzkpleJiLIwe/nZa0ZV/ExclZnUoXa8R9h8
aNgNMH3AizdxUJT3OMBVLuHoBr5OjbCQua/zH+EF8nM59rvkHH+xP1LyGFea98dP3kVTQfe/eOyg
5/uemLQMRweNUCxEJH5q+c8HfUukkmYuvGYUBl8A8ASr2TuycAw9KEhIIT57Xiy1h19v8k3rSmuh
WgGJHMKhF555FazbF2p64mqc/i3+axhbVB7uY2Xh9Nh14NP4DqwT4hYV2iWgEZxcdq6T+lvt3vQH
5LMDrNs4OSj4Nwq6aT+DVLuIv58bDM6wbyBmgQaBJuK5qGaY/+BkE1PmQEKBqwCv4O6xo7O1Z4Zv
o4kf/NfgN+ZU5uEAYYy5dm0DxiHsH6raMz+7z1RziNkezegdelKv4Xo2Tkp1mEb6KJD5ec0YTxXN
6XWvnymHmjIEvorqyreAb83kMKt8K59b5eRxWdQEO6HfoJLi5WGqSG7BO1JSj3KsmsnQke5eTkTC
LTDhIGoEBvl4EHJmpMC7o4NpOs9s8Vf9/X4lhtrVu+fRhMd+NaHnQ7HhRvuyGQrDy5nmU2YNsI25
GCN9hXMlelBqtNDeJIlXyuMclcHxvm2u7ArvJjRNwIXy4g5TCfPQ9X3JKPiV4EfCmYsnFYVRUPxh
lDyATjkmxHhsDNjKv8oVF03ahIhhMu+Kv7fxJvgJgq/VEdrygmlT9VW4XzXyDKwpIfAIoS0TcIjM
gj8gKET0ay7UoDPjOYZJYlTGdJiv7YQJP4s5MBc0llhKs6GAtQegMO5rLviDNDUTRPgdv1TshoLh
chEaBB/TFTEVT/ikYFYJ6p+QX6c/+NBsxSCZ9x2SCPcUVMR+fmBuC9vqv4pJkLeFxjxsby8GLLpq
QJDMBbbhDHyt660N6DlrNwKpqDZp2O2y8xt3QvZwTjU2FvlwC3PN4X3rtz+0B/tLP70W+XNfSnv8
w77b9lPkLxBrIYf02srkzdhwZz9m2OVIy8cKqcf2fsI6S9W9YTTmaOMLqk+N6uO3+NTw6ZND/TXO
d5yoTLM96e2MGFSBox3K3eW3mYAtkTk7q3hpIk54+FgqMrWr+oEVE1YTBxIXPsTUIZ2lNPSM2DHC
qSDrmmt7rqztz5YroY41aPE9Xq9MlYRfnHoX794ar4LEMFcW6R5o5KI7BUB+7qWaq7x9aCpJM7ns
4vkQpBMpwFNudvnurvdlvLkQd3txn4s4yBiZMHECEXUvPvKP8Hn3ORF0/EBGNtGx7SyxjsoIn+zL
EODYOL4c2mpcKgyCMCJTG2BNWgY+v4zZB2PuSj+Ft0c7ChgY403vJm9XB1D6YGW+2bQU/zby76Tx
BYpyFZDXMHtiWKGSu5pCB4JoEbv9KxgNDgU9TAE7IDW2WjdMA3ZMs5SCvsQCBsFqc0FqI473hMYy
UL7jJOYC/l9ykEsitQciKARaT2Wm224dKpi+zzSu5IOyCwRYo9CS58826Lb6bJhlK6ozzjqSTXh6
yGS+eU/+xTGnrr3HdzytIHzFDrE72i8eSIcYq7h0TVKOKJousLLC4qNfEIOHv6sdvCldsW6hUniJ
N0CSBsKo2QCYQ9N64NgFnMz9yapEmVl5HJUNHl4q+CnW7Vf67hhSFrdFOdZB2EtfhWcMpEA1iEsw
nOE/iauKMh6tFYEwim7/drX22pqRRMdK3JbgHkgoogLP2/gXU36A9wHDPz59HhGx94IR8FhbgOdI
vb5whuGnduzVlFaMqAegKs3AhRsrevsyxuCT2u6E5dB3YTug0XYe0rLeGZJexqbslsQWm9ywQGfy
jxjUl+fnGc+r2mmH8ZXTgIzF29i8jPUZjrrOldoue2y4aybdjJt9ipupfYo35JIUcvgaBS/IFcJg
nIpUn6V4UjCqekCAX12wbP1JPRzKDzmHA2w4hLr7WHYoVJvd45uS7hIMm+zhNL8JfrG1w67cMPth
YMNGZo3FVLW5Wt9vRoCnv91a6dMpvobN+xSjwNq3+Xi0HWDIhK0/BK8RhGSwIld8aTaTPi8+Tq9i
f8tiP2Z2x3MG86wEHDQsxNDYHD8vzjVxuiNLX/cYqRDeotFXOKv8WF616H1oP5n4DptY4Y57QQZk
I5ec1z3icYnO4rKi/cWxZpm0HtNe4UkrAj8ZQUieaU6sdVL5CqTXm0umd9CvdSng1ceL40xAhwcY
cyMgkaUvQBJgKUCMQG4PsrZUz8o7HLbF4xSLcr6awykq5auksCel7ZrouLB+kFsUAnpzs1q04vdR
MqambpKl/JOGaeI2NU3EFR/JmB0IZkdyrucJiBJKF4IZGYkQ7TAtUSAKXkgddJaXvRyMsJR6eSPq
g5wjYo+UE7iRXxxp68FjMqBxV13JwlCgJuPnDeFfW1tgktwRDQ/jBsb4nJV2mFar7DwQ6d7TulF4
sdl9saZljB5JQ6Re4Gbl7o4XCmANhloIQqaND2K+BFjJdAf8TCuxEiYhbsxAJNsXGWFyk5LDOQd4
ceozUB1WlY+Hmx6VM1AQFkoVcGQK4wyzWZ5kus5bQkvyaJ995p8l7ulxyD0S/+LJwU+tACoMh6TQ
fhrfca31ts+cB0GbjU4nx8gCSQwPMcPfDbirXaYrZiMyOQF1vCOJhYEjsGL+MZANQ63s2GgW1bFn
MlhCvEx8jXQ2ofGtlO2NpxTtlee0AG9msma53GupkwN/Jqc0dp90zYy2x68mMhrie+BjYEA24/7E
zOyAhMgVtt3xqdpRNKU+bTcFHOQ80o2ye9javsnW62ozZW9oDl9CDBo1YO683p42uxwV8J2KqhVG
SrUk+ZH0ULL/XscEtYURHcTuRpEHb2jC/zkZufvfKIC06Pby6kmme+yI8cZmcIGJp+5bn2pzyiDA
vaPWgzLRrHoqHgI/MWcbHeQnSeTdFrLFg+HjpmTS6quzfCVjA/Ybj4KhnMts2xQr9KQx9g3G5h3d
QgO3JYfd8c34Adc3KBq/+UkoroVGIsa/YhTGSxBNXg/8keIr6TPdrDrifDUBMGYlgCuT2LaiTGdW
2jn657Df4tbH63r+xMl6NoKLuC6WzaZepKtqohygyczeO2VuTfOo2fNy0YU8fghOn1zmxeH+/Vqo
pBSKXJNJUfns1DUcoJ40SJ+QEUnBggm/paTHiafGjsXGeydkeeeiK0FcXB2qA3Z6GUzLTXF4PUNG
TiD3WHx3VGC4LLrPwe9cLOE1y7nJBHO75ZY+cXzTUVzEHinb925s7oB4D0YatGuTzM3hJMzNWEQK
gBacVSauvhnPGNyM5ukxzjBt/k7kq4mN/rjsojj3bCko6rF6W8qXAA3Vgxk19guzAjvPRT0XRjYZ
QQTwoaHCUBMiOCSXmevrxsvXEkIda2ZHECMkduYN5Q74yjiZSVTiWku4IDIKSBZYReJ0ZX2Zc5F9
BC7lVNLEYlI0qb7albKBDsM9PrlN9PXjoNPRWIGk+W8NDrkxg7/zgG0OyF1/GicF5IB01rDmGSG3
83srUNgmiM6p2KFIR7EniV9l86oKymcgu81CipqF4RdwKR0qrRUALtETvVNReEHBjyl94+AhmCV6
wNbYHUEZZvqmW1d+jMSw8UpEzfCX/DctsRVqhArCkBr5CyloL8JF7L5JVjaxlktEH0QFVkBoc+l8
XwtrU45vjzar3+WLDIyEIYhMLtt2+MwXmFt+WuPFGa8aHGPKsQeVysEmYXHGoUYQWrAn2dr9+IuZ
75vPvIWBA+QxmvTR+IxNDd8oqFZC8YiVw83RKPcADGFsgYfjj1Dt7GhhRhg/KI43e6Mjw85vfAYa
Y7zC5Wd4NoHDrH2lu6Ja49AGWcu5LIqjTR3NOcWwlNO5CMJMJMco9wjvhkibkqKxzYOnNxrXGyb6
uFJo05QDdUmyEJswIyDShu50xUhbWCwmec7uvXNYOGymJBGZTKXp02Xh5tdzqtAtEJ3IVnt8BqG8
tsMKGxTl573tIM+cug/zk6vHWbDMZCdZaf5rwuBhclkOnhrhvzr8dgrHOt7rb8kHBzRubh0pjau5
8rBiBbKpf0JzeNLMbfqZ+La2dI+s7mImrdsZHcChgIu/al1SBuNVvJIAEJPJa1ZMZC7im3KFrcH4
wkAO7rf9YX6Yc2mvbXucsdH+UXfcKI8vTlaICTOYDAhhjsibUQjI0B5YSNpQy1a6k3ZBzwsGdiEI
6KWxhvIrfZLj20BExU2odZKHe6H2hpvCSr448rfhllQ+OD7gwpeiUJCwxBhCc25CppxnIdxhHhN3
2nOa/fadfz9AK68fk8ZyDBL4FniT9/dPTiGODPMwcIonfgE5m1NjWgP9EzsbysfnDy8XXTLChwA7
LPcx8kkmHD2W+I5TuBb87kuoPDz21QpSwbdRbu3V46OcNz8UpEE/S3mNXZbLDd4zTOrcJZXq7VKp
kI51lsP2+GQ/F7ashNe+SReScMHD16p1T69PimZTDDDeSJWNKSbX5hKUDqi+ygO8gHubTFR/XV1V
oBKmWdKYrRxF4fY1lWbvY44RfRgZoXRmAYH+sLB4xAM2l/HgFkccL5c6WE/A1o29WvmTbEdX+fog
y2o8olHf8/3lD4u2DPAdWTcoXQhfniZLbQH3XHKQqjCswvFWhxz+YzRMIkewL1DeLp8iSCrqDqDW
RMxxoJfcaDAm9hQpPIoapoJLutAHJYz09TyXy9emO8XY93Kpv5j/fuQnhAnx8QYbDGjlZH89dkxV
kZdYDuBkidd3lL8dTLXN8qRv0Vi95uqujU7dsmshn+TugRNOXzFkLbcPDN7De+v1BvRUoCh8apPV
a6s75Et1Ors+hwkOY9C9WqffVKEqooPzfQz3G3v4SXdWyeDBW9kj6XU0b3j4DA9n2oKYNALvDREI
Nay0hbJqznRrYygfDg1GAvPZXjCmtePZaF324s32tUAuivLUwwkRKdUp3ZTn2FOO8ACMc9b4bTM3
tEXyQQiQmYMb2KCTTKDo9wTdJKRv7Y4Gpywn0uZ1Q6/iCj4ZBRmjM4Q2OscQw41Jms8UfWk+li9y
omnEX3NYAYa2vdfbRnII2QFhdSvVl/C9izBx9Cg22s3QBMqOHoQJEkjC6BkaQFjhe3DmmgP6XA/+
fdX0/jwWdqHap4wETbUDWli4dyTBUo5NnivQBeMxsXp4oLdPrjnTvy9O7hij04qaB21n8lmWk4qS
lrFM4uPcWAcNGxpDUN9UvRdolBz0HNi955o8+BL/LTBpqEBwaFHWBMqWJcExrmytD2xJzg/ooJ/v
iMbxduCrGRwzpKatPDIKJrDuRbsh6m7aS/ZpXq1+SoFDsPMa5r48TbbE56VLLdT3I6CuP2HntSMF
CRWmoq7703NjXEWS4rELpMD4Yq7Scb2gUOlT+RJxlMMMANlgjwVNqw/FSofXxfY8L6EVFlNY7yYj
JIuWwM08JRo2D5K9LE8in6QgYZA7SE3GOWMoJ/c0hB3UD8Yx2eqrdgrP6ahPiNN4n2EQCcRImWoT
7kfP+ip2D0ZGMBZVyzGHJbjjBf9vNwdj4gl1zzBd0Q3KyxelDoTm14qMZyuZ5e8NIqcCxCxGqxHD
/3r7j+NIdU3Qclh65KMg3PDxZF3djMmL0oQ9YC/dfvSX32sTvExdZsiv6+hOzrhrCF8bOBE8ZthP
kBhLnvxUM3H0VOvAMmjQuGfIIJIPzz/3DFLHRbbq+/FL0BGmf7aepgPwdLSR92SZ0KQeSySHmztX
hJ1+8DmkQGfbk7pADvEan1Fj2anXv86YdcOhTmY3Jl3USivl/B67wsc1sfCKVX/MQ7MpnxOagSaZ
3GEEgnCODSnqod09QXvGdYQ6abStfytC2UFgB8cDH+6i6qwwKgYjD/mHkAKsaOrxl8aZKeTswruP
hhFBjKBnWJNyyldpkxi2aw0fwRwLP5UazisERbiyD8whCjcFFxnNUpWTnK1lwdB7XVCqXMZFwzV3
npD3FHSG9hqNlDRHQIbZNm12iuhyW+HX34Ft7ogcoEpg+LY03wudDbrw9LDbLptds8tm3FvcZ53i
kmGKpz6O2obpQILTssiOg9vgJhwN18FatvYx/Y1/gRCSws/PuRDZwEqIBp6v7L7w7o8hpjmFEJ0+
d5Cvx/bdZaYkgW4vKixvr5eZtcs568hzNUUWKuw3E0tK0CczGc8eBJhfPJUz2HQk27th9+YNCWhK
/FP5EE/fixTLaEbUH3rliN4bN5JuXKDeYWpxBWwtoOCgivQgv41MDzxrcYeYcd+1qOYCE9UfBDgj
tNg2dMg3sCvhhTX9GJmX6sT4QnyanDwFpHsQcR3S0G8xee8YZ1Ke+/hXdy6QFPIZ6m04OwtWRkLP
xyoBlZ9QEzSfMvqGJkArs+UexOyLIuw9NSc2VtHwB9kMsHzPnDr3VULPI8Yc63U/DtHFIG7e7//m
2UHhg2cYJeknOx3NKFRsO+LtmyP+Yk/If4s9PGxY/Uwg+VNNPmX8MPgesOv6IDRowr5D/GWB5ocj
8jTsKGNqMTTjxz86Lvv9SyYL+LgQck8gNCgEp10xW4qF9AhWNg5Rt7Hw9fn5uc1/fmw+8sMHp0LV
1I03Ap9O539w810c7WIPVpmz+y+IHU0wlE0X74PGFU3kPMHd8Ps7c9YodLb9FHtGbBrz+fv42LfT
tfBjRKURfn/jJ8gBTL3LH+FVB8Tvy87HSWiEUQn/cci5xuMl3TAfyXx9qhIduX7/4ThzUtWFZ1BS
ECwFxwFawpkUmkqdvVCsoSvtSG/G2F+FUFCM82GGX3k3KTaAaM8qjJPJg+6/dS9zQiA+n2S/w6DP
3dsP7dDr7soAF6Nh0f1elpAoww7K8K4anBu9m8wRs4Nnbbx8ClMyBwcIfcTvLBK0xWOcuuvhQzVN
j59iLJFHMrv2B+7Cb8wMXMyN87tX3tw+ILTNlfB882GHbTRu0TehXdP0EB+BXIgHSMbxwVoPp9tU
lrxmxeyjNdFbRKnil5bPfgHB2zQiDi/czVpPu0XcGHACgduIWHqw5WKUSIYvbseUA3gAfJOoDcXq
Im6SUO3Rd/jsMnATyr2qbeELUc/dI/6xsPKA20aSEayjgTQK94WY99AsOL33jz11LiGj8L0YICYy
IVxVvXoQC30JJXkqg/Q51bVa3jf5Y2L3YP4UgOPO9g2Cmlpg1NlLore1W0+FKmEgJWNSmH+gqoFG
+ZUERrfuUCTgBwVf8OZq5x4XCritIEMLHeW0OuUIuOikx2P69Uev4BYELRw5VBAvkrRM1DuiVY7u
a3Hszgwpe0hdwo1AcH3aCLx3iZkvBYX4I4RoVQRhFxbY1IKrzhdy+uPLh853JURpVehSGDrGooMY
7FAcQ/MV/hSnk3BdEGwh7CpfzoT7SsyWhPxPGCVAeXB3DISAQv8YPzF6Evjo3xTPYhqUcjoIyf1l
B1TOW3A+oLaNAcOmgpVOwsOweBxjBxtYYQQ7gqv+tfr52dzGQkT/YTN5FwaZwhSAGSHuysLkUajU
HpP/64YnAsLFgxXkJmPdQXt6EvEm7rSagcWc8QJTZSK3nXY6mmbrG7Q9qt7Ce9gz8mHxzsOkYU+c
LHdstheGRsK8Aa0OBrnVUXiy8UqHIEljuNEwAL9N95tL5Q0csKOFOsldca2mVLomeMj3QuxTCuou
oa4+J8YXg9VRhfG9aMoEoRpNDm3YAaX8hAn+NJvK3/drzayYWxH8kis6vfjFVwVit9TnSsCsNbhM
gQqWLUK6bvE6x+fso9xUK4jaJ2Xf/WTR6Npf658WL6VyxJ5mQ4g1cehgrMfGWHrp7BIOC+nnr2Vp
qoadQ255vv0R/c8eiJqzBirucCw+iEtA8y4iN9LTjCCrpzXBAZp5WtgduRNVpDEUCBzpZEUDbntQ
0UccOor7mN2Q3DNNCp8zorpiaJP69taPVYKLPRNaxsQuafn90o5aLF++rN9uC9EMsssLChz5t7ty
2GgNJJgHpx5nHnqsiKnEIZv0+CW2GLTuiUtcc6QDhaPIEOSNO54GK2DBAPyBEN38Hq6fECe+H85o
I8xWOO1beV2fM2gHqFOY7GKowRCS1IFIzF4iCd0rxAdclHAmIWzjo1pzqlsQZ7IdW9ZNIh8wXjDT
UxEvWjCZHHj5wlhEsHmB5fqN/k0FTaOaYwzElJAw9oIZ1Kc0YvIQKXjjITMI5QV6BAzVIXYy80BL
/sU1IMos5p4ZxlnjtJ9PEGhmyiPie6EI4WKNSqa9/Twkh9yv2gUx4KI0w5U6yOCoFXx5yiw27k2P
tq1wSyjoXH1yQq/4QCrOiL3nFiaJW4mVPgbRRrr20+/vJwqmqh0D2oFuvU/Z7/2XcsWmSejHMrZC
T7zyZ0jUqxvRL15KOzyQxsadS0VoVBM7IMN5Z2ylg7RMD5BWG3SflVvd5+TAzRgrgKFu9NkTJl5U
5y5snIvLnKFtIRw4GqJoQZmGYC5R6XuPZUksFnxOR7ky9F42CGLvYYIUXN1qMDXD0uL47cKWYsS7
HBgkbQnVZaQSE7J13xl7HO77dXKl4la/5Q/4xmM4IM/9ZaG0Y3gd7Pq0NvESgGFPr3MX6dEd1vyy
Fkj4BZWzG/akIzkAqYatBIyawdNAIcqvQ1hNBbxqN3D+CJBbmGR+9qxJfqE21o/QHq0V5K3kR2KP
oPQlB8aAn3NnKsrhss2X6pGVRC9I/cg0WIYEc0AryNl8Q8VwZW5prVj91b6dZ7viIG2LBU+GJcUS
Vb9Y2KLpjw/PEx0/jGx/IB7vEpWUV69zCZS+Yxi/fkxjIsFoR8A08v1lWf+MxHEgnUHSwGQIO2s+
8g/0JcsRKj9mTWDXsP4B1s/Qoe+wjlaMO5h/vOjHaP4YALyXRPkEmg+Kof60OaIeZjsC/wg5fB4f
xDzPR1MNvXPqfvaxq4P9E94JruLWc4IoVAuB9b1k/AM/KNSk6f0e3pa8Ppl9gBh82+bWzDxfNjGg
sMpo1KU9AT2BqY1gZDnlfJLpMzT3De1cPTPXUs52zk1uzurzcyZqGOWkwQTbylTIEZU+q4npMqKJ
B/Mm+JTYPSyGL8t06q9G5cQCYleZ5IuwzD5ia3KMtQU7CTQSdrsZyoSmziFDn80VFHFE2m86iMj6
oqgaieDpKfka3aIyJnYXXqxxM6yzPHj5Oaf4y6u2b4Vn2qMA9k0YjmqEK9srdqXKTwDy7sr8wWgm
uoTl4b4Bi7NYbE9HXlYMfDWv7aZ6S9oJWWRBNng6PtBD+KQDTGZGMR/YH+YUZiVtu+bFgqSK10M4
qp07E7UGfeeh+YQ9I+kIQGm2XWr9hDrLdIDmsixQ2VpAKZy3NgPz09cdtTImXKTu3QLZDPvHrGQL
on9jiIC9OGJvRsSzo7oeFooYoo9FOuCw1r41wILN268Xyq+uE9NH/FLp/eU//sf//l9f3f+8/bxW
r2d/e2X/kb3T1SvO6uo//6Io2l/+I//bxyff//kXQzd0zbYNTVNk01IM2zT4/NcnIr2b+PK/xnlp
a1WDoImsm2njPmAiJQi7lxVxJUVobvFaAvB7TcXARNzyVubmYkfxkmMZB5Q6uRR0RLtWEYStxel7
ix4rUsE4VkO6zMExx9IbQm6Q8KI58BPqECUqC+XltvDl36u2mSC9q6hUn+5oCRy8+XqYayG265Z0
sMBMbbwAQI3HxQpnNVF0VrAOPWmuxe771Cc+AtXmMl2x3WleWoewhy4YB7x39/CJEIuvPd+wVjz1
xw7tneG8xa38XbtTqV727xXk+MXp5qfX51zNfe4MuG3/+hqP9H96jU1lZI3Mka3yxt9f45FUqard
qWS/gHRAu+qmeeqMkICsVcbPQhYMdyFJJi2RIy+YT4xViAKpIZAy0oQQv80nTPCVOxnnRe3zQ2QM
jaZPwjUb3FJrp6/8DMtDoYsA+eK8EJt7LpGE5Ps7kQ3eezUm6YvOjOI1TkYkx9hMI7QlXOF0VUwU
iMworGFHcZpqE4DxUdY5QXdc1NqEzTJ8MF5LycEsJj2TZc03ZL96TMtwlU9fotWVunFrzOy7b820
8QJWLVtkNoE6C1/yOhQBkay3PUMZ5yfdp4mHfJTcJgXMJ9TOw3TVXC8rs9+0SGn0ADEUpMzRI8iK
ID8+MBZCgIyJ8lo9lAEw8BsjlwmtKmsBHhxj0jdbibudq6voBBkPJeJ7YK8+rdlIpiXjcrfn/Y8Y
okyyeF389ro/yd03ziXO/pDtZQMyGgNXi7VCWowOvxjXANoV4Wo9jKan5w/lKeWKu3gE6z0lBy34
E/XYFZicCJbrY59hUsHw1imOi3SMHRkItznRLtNTBH46xmScfA5y+qYvXuwX0zz2ZO8USTOVvUsC
+StHU/QbqRaWGWiVHAGEm5Pkaq/u68/T+4q2Ollalq98/5t1af6zW99SdFs2dNmytH9YloaZyYbV
DBC3TsZHKzz6qdeThenLEHot9yPxGgYj82w8ojB7+vfwfE+prqPFyG3W4A7/+uEouvpvHo/4/H/f
ijKzbkcZtwmK3ucNyhPgKfQBZcnB+QkdiGV+id6yZ/1SlgKirG+hBjYKYwi1AXw2VIzU0rniaKsf
SfU7y2+mF6FbY4gMnqIuqnlDhU5/38DtfaNMm7W/eeZE/foPIQa2RbMasEJ5ONIopG0EyvNuplci
YnovkV5B/Lb4Ze+ePE7yxgKkdIhz1bUdSUw9aXnGmKDQRBiuum79ghQj0JvBT1aMQFmpvfB9fzyj
tPP7aQHIuO/DMlLXqa8D5H9UIdjAL14iMSalON3Svtu+MF83f0azKVTVqGUIAbmWooTKPbBMNldz
Iq1ENkW9f+F/on4nLp010aEQFtxo2mJSaTt7w29+HqSoTdALIDJN1QlrqsZ5KJ3869dQ++cvoaUZ
I922dF37h9PkqQ6voS9YUlBKYKgz77q7QkR8ooPUZhaH4ztiH5qMeDQUiRF1XEegG4qVS2jE3mvH
9Y200MDDlUReecaclEavWDNdHT6USP81jI/HnhaQ5Iq7T/n0rx+/8k9vCVuxePDmSLVV/e+XYFm8
8uJxl7vdHX05tDPu5Cm70eUWUmlefIOJPxTIO0cjuQD2TPm2Z//mEVj/7Cb4b4/gH67gq6lrM3vw
CKiMO+g9DDo0Jw2QOKjUW737ZBZVjI+EkOWxgxN/EQDq/+vHYNv/32PQ5dGIiyCbhqmosvL3V+HR
ta/3oFZ/aoI7GkIYLCMSz2bSCW9BKLGopjymd9rCnjWYPMPbv6GQn94nFlb2lNZdT8504yJ4rg7m
VEP3MPYRhpRuf5C9amP7rznYqiUc/dxkkUImgVmLgUuESJQmeK5b/ns0obi8fTBh0iiHisyhdBtp
XkMwFxMDuMHrTAl4PVT8hcqdDH8uRtKjDyGdVNVsK/dLWae4YTCAvgXYqQCw9qRqTiqeDzPoaJRy
bDqxxUnjY2dHzctrmQgsKVDyf3NBNfP/EHZezYkk2xr9RUTgzWs3UAYjb18IiRbee/Tr71qV03H6
nDsxEwQSFGUzd27zbeeI/beWVcmXSqhalUalmq9lWtgfrG0wr652k9n08ggQhIoeWRciF19hXLqf
Fl1rvB7a13TwPkuuy9aqS29fXuWIHGQbEZCIWaEU7CLZdFc0l5z2scM23TGpJrYDqKabbhFruZgW
cUnlcUWt40lEl7FkTyLiHnxpEtHaNkIFi+0lyzX4bN2JbbzHi79lr1pCoiBvcu/q94to/Tmjg2fp
bR9v+bmSVFuTaMtnDaJ1a/AFae7aq9dcPHiaJLt29SlPokGtS1Pi6GprG5ol5LkSXrJDe8bjZQFz
6e710C5Gk4QfurSWTmbdIjvhY0snlLmtv+exE3xcw3by6TVt3GwYiXEf10n2d8ZvbCF2gIZqyeCO
Xko3dWo5rjCAqR5A1bpq1t2cOg1JYwh+kRZTHhO4yLuf4DSnBUZE+Qw+Ib4n0bJ9MEACX1eFp7A1
OilztL8s4Mo0xhvL3yyPb2qN4POKqE5ATsXxifKbMTt1kAjjlHIi8emTcOp425uSh7wii+RIbZsr
yYPULt/ieam06K/YJ542KlLqrZKiPnULVGoUh5on1/Y8yTeoFTdPShEBDTZWRY6kVBNMS9E4oWhF
ekkL0ZHKOgVKbS3pJE7AC2HF/nX7nP/+Bq6w7J7bY35ejcLum1YhOkx+TpNGb0YtwewEGwp0f0fT
ZDHaU5F+z/7ENXKh3NMl9aS+ieX55g6W1PWpRbnelWuH25tyP97VhpCffZvkgtYG9HCKn4kYSuo3
njp+OlBnBclJrUzK6j+FXwf8vouPlOz3js/Z01eiQgpfN0y6R7E8ar4Q5t5i8XPGTTzF7fzk7gQS
xYSutShy2RpHFZw8LTCrpj9tCNRtEUCd3UbtacPnlzIPukyqQ5ogDE/PjQhfqgWK/vO6jKyaaMSQ
FZF8fZNNQTBIv9DbPpyzaiuVhDTdONcmG5a1kmujx1HHxdJh/8xui8X/L3XgDpVitVapFyvFSvV/
FJ/5cV89rwenM4rYNaLHX3oa5iP6i9HhIh/teAMls3ZcRdQ3Ip/Mrft08EVPyHjBIqQFRjdvwhlL
ieVEbtaQ3vHpBE95ewZWBsuhMkw5rZKuSjY3JWisi2q9mjzprKAlNUIBiwT3HhJ6oLbqaYEkVPq0
AkhecB2eOnWqqcBzs/HPPR/blGlq15iJ1aeuRfp88HecHj6dvF1cgyAGkIbl2Y9M6hS69h1eR+hN
EvqGcP0vYR2zvalsQYwNkBX9TZlOot7BrKiKuomd3zFVUd08gBpeKpDtJZWGtl2LtVs+s9jefMyT
1ccyOY1y79dhAWJ2BS1JxBpAiSc+Q2Hp5CPXWyZFgrDW7QYsj7I70fdbJanAHWSB1PGN0PqjRkJN
N3jFLKrASCUFeB9B3XmYJ8rZiyRxOP7o5SNQRz479NVWuSfBVP/FUK/+rQT5g0a0Mf+QIPXj7i8a
kYFXI9g+84foSo9quMAX7RWtPAnLLj9bPLxGwdK1K+mh8eSCdphrEc67CmW6QEtgOiXqlI/J6ofw
y91Fa9omVnAR7T9lj5OoBPVvY2oCQPv5SKZ/Av/8l6eqFP9OLlaqhUKh1mjkG0V//+OpJvNKsTE7
Hc+PyoTvYRWUPjp0C+0NdDiIFu0ThTeJHGSaaZs0srTYIaVgRVRPKJCz5bG3kX/lNUc4K70OqCtF
CDtlL4l3YhmrMCsFeaL1v9x8ofb/dTXXbaNSrtUw7IuN/H/f/WL+Xfkuz7n7c6pco15NtOmCLCuN
x/1NN0/868001+ITwnxDFXffjQdiyC3pTg2CriKHfj2jFYeEz/lU6a/8nyHpF91x3z0pgkMW84o+
RdXUpUoGX5YpXqJILc7f5qYNPN463h3oWHm4WTUX7TqzviX5BN9+d3tr6bt8s0DkcYFComUY3rVZ
QQIpexxWubmi4DuqvLtWjhQ3zNaazJ0VRzDoAFWP/ciKi/naajx9R1sa6W1f6aHC39CHoT6spBY0
9axL3p6z3Jy9BLbgAv5OGxH1OZsY89QOXkXH2L9WFN5EbnP2ZhR90NnmNufxzJqkEhnr759Zb61a
+jtdt1QtNuqlWrlaq2ZG6R8UuF+fL4PvSfX8SJZZOzBQ+zzB8GNnVbVMjWU+kveuW6huQ1rcsubl
zeeUyiQoQIc2pT/5qzaDXtOddeUSMODkQBp++5zOaMbElyFxZee03lPdq6Ph8AOzTypBpv+gCfHd
z5UbNJeIdscSgruoMOFJU3WTKty0J2AkpcwK5DJFQbqOAA5u/GGS0BZTqvInukBln6StFWS46m5H
YxTFeoRulRCqnV3gCp2tuipkqJiZ0jlLSkP1zTyE7B2qgXEGfiyilXnWKp/UvPzP5bma+3uNBZkS
aqr5FKjKixVTyNcjlEIsClYBNmvY6EGocN0q77BCAI4Sn2ja9wBVQEXXiktRlJiTMxrcdGnoNvo4
17PKBvN+HZ1vhpPes8E9fK8/8mkNlyWLsn8gSTH9bld4qlWy664mcBoeh4GwcgMR61W+7rpnF5mv
cEUcC9xJmbXrd5RJCipQYu3WAfQ7id4o5F7NoVh5JobD+2a10nGdHTwrD8dJqGLF2s2n5CyVeQav
DbTJEfQf51zzPhef/MpTXoK0Ux7jkF3UC1mLmfwVEge5Bqp/fuRld905h3sihwwdGO3vIzweeRyM
lHeySEhK0mqY9r8JA0ByoBf7k9vGfW/gPJoz1OFOMyZz4Kc6d+VBPtWuu33m3rxRRhgi4ldGbNMl
VYRiMDtKyxOUF0atmJ65Ocv/Q51Uqcl25uCezxEmts5N7bqLwY0XZS5HuRu5pTNLV0nopTQcZ9fl
ZvctBjV7Vk8ZHklDxxvLBnnBQ0AFlSFPH/huPj0RyZddS1Kx5tIqWUIKgT7HfapqsfYkdmmboiAE
s0Kp3oFnkBLd1ZdM2adx29SdGSg8RMRVAm0ktRsMDRh0oEoJXvKnvv4NZ5ScPYET4l044l5gkVCI
klPXdYgoAHhWg2mVBq60QW/Vrd2whMtR7WbwvuI0ZejJpaMhtMIVI1ewwn94PIelceMeR3iAtMfw
4qhlgx+5FfdzXXPnMgyvwvllDvILv3rn3MUsOXNi9JuRfEhWoiySG82wz06KLZnhBfXUHRROcqYF
dzgI3CMTa4otHEaI9CvnpZRgF74340yzbFMDN2BKVSdPhanaUq+Vc8LX0FWzJ5MdceYpF2THRfcy
pH8uLNfb8NylG1khxeHGLLMU2zY5wqwnNIU78u3QLhSwO+XjePZ2bD+0T2SZo8fE2qw7GPVuuEOz
l+nnUOl8aD8NntSgj9wDrJ/O20EoHNOg0pEMmBDngaKnPYCy96SiF145GsWubShJWWGVwS1Xubzl
cCxgNmNA59pbbEzVyH32X3XTbyqdvkrEbGOAq3Fqpe5j3ljbGvA1dkUx6xxjVbNjh8x5IOZj9j33
K1jp6qnhQio71T7qjmY922xqWUpIrF9+VvgAEoCY00qvthqgAd69BYnc7p1PP7V2qk/kcQYxyN6H
t2tEFEFmCxUSR+XEk/k6lH4QVxmjBTuNuXi2YycPBcxA4SpGWieAkQUICwihq4o8Q6TuXgmevamj
MG1HFWjXuVM+zkeZ0GR+ELLviFhIMB8trwbTMLFkwXI1p9ob19BZd8YvZA57cmhLMoAY34tMtLTs
Bcq9TOiy8xAweffq0RKM93hg0ng02mVIAthYTKpn8a3YpsTeX9+8OYAuN/x1r/yMCI+WIxUBydcD
3N2RQAaPSje7oSvVy7ACUQxUEE5DqNaFEa7ntSDXG0/qjhNhoIhg480rJl12cSnTM/pwQcmo9gRS
GjwEyoXk7nTuuZBTxzc+aTsGkAcnEiFJjlvhAZg/JZiD25DMnWC1FMeRjpRJ5THfZyY9cNkhgMQH
E05Cy5G4MX6r7w4Aa8rLnrILOTGeKtidrLMjbXW8g/A3H21IllSTorEjmdtMiKeVNCrUfuXp+RIT
y+K8e/KwsmXQZTWCKVJHVgOTe0QMK2Dpu71JkFOcAab5+yWjmjwikiLLr6ySyS2SNUXwlMGIEIH1
iKiJvqcoI2lzKD/El9wroGXNgTHL4znDnfxrS7wK4gvOOEtqD+gRD7Ln+p08G64J3SL33F3WKRMP
wgC8TnnAvzKnuaZbWPIsqd6N+7kHNJ//cFv3GtzlaO8+iOqp9aSIfUkar0sUmUNXmROEuzpCb4Dk
ndyW2lR0ulkJTtWBliwUpRGY/zpiKRWApIgEiwiToF5UfPw6zpskFKRT6qJM3wmaIO8fM92GhONU
pMZ6utbVxah/5E2NUr+j9Heqj7u4+Eu1f4OmP/ssN8uPRSwsoKmEuhVNIvbgQlT4yliHk18FWIRz
wegmGS2JSGQ6dMYIBSP3sRXowNlyySbyTeuQr2t8jXNJeC3Ymntzj2l72V42pwSCYakUseq2hL7U
onVSonXWFauikK75v+2uk0XfWtn7x3P3O7Nq9tg71hOexMU2yXIJzdoS8oSi6W0N7C3LIyK5igKX
QlvTpAKMte6WogppRNWbedK4K1DVaNZfPdNZg22+QcyADaj21jtS2npwMwe4myf1m313MRJb03hq
9DzfAkxJM/vC7S0z+3rMZb1wLaJWEiaRYMQuM7S0qC4UGxA+E9mgFC0oR+2J8gHvxF4/ZRYXppaw
njhKo6f5fhh5BsGyCsNRi1YfKwoe9IWytsk+IbaXxKBDj5iTeEeoxP7mmqxa3ALmfvlm08LpO45m
L7lnrzvtkvyVfGclkgexhp9IC7mRvMV2wFnYClBnS0MK2pYx+TTmIAqAGe/MF4Yi53I/esqkpxRQ
5s7PgHedy/0A3KYMcsQ3iAlAk+OBNnlicr4eKIr7Mo6KCTH/mJ7h+oKDnn3TuiVGjlCnU1p8rHAx
qdELntIAFQEJNkvvgoMm/3kbixGxK9yce2SYaHfM5FE9A+zUBjeCTbXehV+FPgU8wyM2nshCy8Co
AIJqB5/S9atnE2Py3D74lKTHGpMjZOUWgvM5o78KaHl+9xLo8tspvdwVH7hrbOnGh7841Q4RJSFe
vdK+nU/+e+B9Jo8NVywWfngr4TLetLfjYRrR+zcHxK3ehKguha4fHDnn1Eu5/QTy5qM6QGQMPI2B
VEn6eKkm1ExhFkjSzz1f7hpPq7hYAvPdvnq0Bn6eI3LPIK1c5Xy7f7vcHVKxVc79Vn6kI0SNH+Qb
QIAdbHp2lJcUk2LGS+xNViG8rkPWZlTvkrjfp6IioeTxrlO7n9LZ59A5ACru4ukTdU3hPLtOhdSh
HtE+fVpERdXbHeWg/cH0hfJtox8+E6RJ76gYmPF+2istfzT61BZmjwA5EwldJh8TdEhETGioFOd7
VOrD9ECXxOIcqUYGmSt6in7UIVMKJSzoTkRAlfiI9obypFY0frlGhzcl+ioz4jCYjdpoaqKh1kfl
d/TBp+o7DSaQ1shCst3R8HeIIaWUyviBpF9UVcSTagD5SHeD6EAfZf0CNHpiDMRTMibQr+tK6Fzf
iBhlugOkLSuYgqvPeazsyWEVLqTcs8vGZQkWDv3KSLKpj0lR3LTWr+QrxI1+rh8Y/zjNWioRwIQM
qDOwU8pOTyOqTe06U2D5Mv2m4EBwIZpeKRSapDa6dPmRSI9dfKjxVT7lpM9Yubt48klSJXkXbucM
TaKuy8n5zUmX1PzvkeXk+lb+teO008j/nnHDlPEtYw40PZEi2EIPVZwu3x0LrE4RZhRVw9+StV8C
0fK1p9jcX6jfpxQHZ4Ad0v8K5isavIeEA6PS55Bxjgi4E864oYB6wJPmpt9yzI77M0PG6x+42zFn
QAhEwRmQi+xcgvxp+mlNoaU8jToo2kBJaQWU55CpB2g7+GdcihdY9He04ukExfGDsGxXowLEOIiK
IwogwRxdnLknWPp7WKiB5QFrO6oXKhZLPGSAD423FcmgTl+M8/NW0J6aq9QfosUSQ6VAp+T+hfFz
VKtZLXx8MED31CeLZ9nOtvsEHm7uI1QE6E4HVSHeR1R/YHxnIMWUyWke73FdoVIQLgl6nH8egDTu
Emqv4Vkjahs9Rws8WOPBID61Uc9AdjIlTVNTg6vauqPqXavcJmvoh5KbLOB02bxirUyizg7MynJu
6jrhGbVeRSmmmOUiLSIrm2Td11Ex5ZnPUfVLAphzU9WfOC7alINxOCyjX+P5fHLnWdHruCorAheS
uqjRvvqUwqXs65uDNGbCT7+JdtyTHqXTxUv18ZrR7pVcfEjD5VHnfeBoGBS7eaREe4j97xb/X98m
n1K/co389Bc/lR8JI8c9hSR9YmkjPbdkbRltH7xYJSJscNTp+5s+rvqEipjQjFuQAaNmKel9lZQs
9hqw95lnCiyejKN32PnrnCMn97T+SvdoOI202C6gA0mlehjzaEjg/AEzr2WLI8P80WPQGro63NAh
AGEhbsDgrGEuylIQajoexdpnzw6kkr8QXYd0NmXbddh4V9tB33n3ry+dgcqlAPRmIvYJdZERcLyr
j2HEdhCkaqdc2ZlUbz09UGIb8qIsYASwpTdXiLx2UyPcNiAnAk/iXAuwSLIJAkohjFIWWVr2d1Cm
uN8cVVo1GZsAn3h2MCQZcE/NiAzl6Rcx/kiu45yeXaKrc8WAbAYDwGtt8CTreihjZUiMKuHX0SpD
Q4PpgpsbK10vkca7hvP4RcK/ChTRLm4fufbwF2dvCt3zPWy5xPacUAs/0FPw0BnAzxVWciBJ7BBf
rfwfJB0MN6YKFGp3YMLFN3fImCSH+H9AuwDp+gKMX8uY1iTeP65vC7RmoYYcHs2gAvt/8CozKzPP
qtRh++5jixMMlf4vFZt+tVR1z/io02ppTxWJ3wpfphJC1KoEFWqSbTKH7O6vDENlk0/NeoRvw23w
LcpVKu3rR6E5pd2FzkUXNcHq/K+0aaDSJqd8ELmUD4Tmj+NBNLstj/wf/JDUQ24d7ymHxcH6hHzN
+5uk0m5ARVuGmMHE3ezrhNM5eCIdYD3yNPmIKWT7I1RrI643Y4ffVnPbQowebr224MknXF9L6fJJ
cElKSDzMcx0Rl4hA9tFc8V4ji1hy3mQICsmgcw5WOCyrDI1OEfnAvq0Or0DO2ak12FkKVjS8SJZA
bwj0y0EcpIcLbP8a/P0usTMq25G3sp9zH/HSY3eQTsvHKm3OWXO70ZJKESq4ipz9q4KkSo07isRn
N+dvFAnBYED7b2ARFVrLpjIQEwt/y5WE13PmaVm2T0SUF5Fvswqx5OX2m/4hyaeRbvrFdgO+Ik8p
Rbn3eWLmAldXjVazbPRwuhJB0eCWQxDAIDEiAppNyq8k2VBRRFFJjDr9TCrc7eyjgNsWxfoejx50
moPXldunvvtw9W69nbWwalYx7BoYNjWCIHLvKtfaWqHbYQMfJkEJPBRZxjhnj8TQhwCPRXSlGx6N
vjnqcucx+/b2NXiNVQsYpdfrsAKTVNDXUA1qfNZ5rEfUqADsOHw0WImadIUscAIhHa4fJku+J3f0
Ff6jqpebB0KhW7MrSrsD5A/h7Uz6WUdmhUM1CIttOohSs9KHJqmIDlGOc5kb87pMLWnvWYhFOJE8
eI4mrw89kEclmn3QmwS+qxVbim7LP9RAxoR9eC293O5OfAiDLcP3sBC/cRpd2ULECaeseI88pz5y
SAl8BjvVQ2YEMtLLmh7kHySkqNL4EMH956iOMXKMMbmkKFFIC9ofgng0aMzpiCK9fu6YicYvsU4A
wU+gS4huF51JApcDZTNLlVroW3v+0DLOJGhTIRokD2Pa0FRb29a79TdGh1tw5TitvzWn85D8ce0k
32GECAEL06u4W3cvHO+z70Z0IE/z2Si7aJStnnVJ9yEn3lgcYgfIx1VsSmIlok8ZDQ9n2u7c5I2G
0J18m7jpczuIVPmmx5fSZddzhreTpCD2dYHUZdNVpDWrDQ0yaJSuw0Zy7oDwgvnWEmKsiOoIKGUI
o1q8FntrcErlzJWWH+KUYqyr1x3gG1jhgX+CecKXC+wQUbYJKQfslcOYabBvAbzT8BX/XrlKJZkS
4bVheZJCgSZsfI/mpQakAl071MeeJkTef2cDKPbg+AYH8Hc0wW4P1oD2wBG7EAMZJRqD90miVxGX
7OVElutwGtEsPnQLi7xovcorV/EmMzB2mValmXPoyMPmT4QLZUYiRmOmqruHpgLcHQ4/TidtWDG8
2kZQmguW5KWUp/qvpqtQiYu7CEupUHTnAh/z9i93XtZbVaXL7JFg+KCyjBkFFDVobPIi9y0++l3I
xOOmYAo+mHToo60ISeDBWF37V6gwmB4BCHAZstPQ/6sRg+hCtXMr2hk/qJItuzWOpPlrO9czBOYb
ptpAfRJ+MZLKwEcxASw75sIlI4dgnmBoQkXaVssv90UpRfjILLwv1ghDHajYSJdruzqsEXOmbqjP
f92lg7ADwY3siWr143fk066wVoKMKt9qEyHnmXTZo6R/oiwjJymxpAopaxzTnx6bL+U3tWSBgP2r
cmGc5G/oPsPh6Me/GGb6CTvj4BBoK+QXa24xr8QVcYFGNhHBBP6+JzzsbQzatANsVPmlzS23L+ty
CRkJIg25ZH1E78TtrkfZiAP8m2FcKIvBYa4+dxJAa6A9G2EG2VF+k1J97QppYTGVqx6cEscjqvWK
nIhIGdBF5wQ7lJtmpsiNp8AICr3jAkbKAy5eMJF3DJlgyIwSghQPIu5v0bZS7PRL88PnL9IxSiVK
/JDlxKRres4J4pNRy9AGJD5RIon4s2WbbpGphuYkVa7SNJOnLrCHqEgw69Sk6dQCIvAVVB0gkI6R
dU5DtgCh5mJSpkH1bKQYIYqKVgnokpr+43dhByfbSQ+iKSBFLvsAQUlIgr4ZKbCKJVfHtUbREZYQ
4+yMXoe190JEaauPbennJqYY6GTdJNiXNKb+gQZrp5dJ8zD/Wfk8nlvLO9KzjPTF0HueWRP9BxrG
6Fj8MR2uG+3lDfWlvnMRxW+OtIqJph/Wo6Hc6/b5iPWsMr/BVqCuSyULVCv91SVhe7dH46RFG6aF
mrVNtg8dkh5z98QQr7+4m3mP8P0SLYioQIhdt0y+AYCm7e3dlJ5p+NfQlg82Hfku/GgQ71S7o63G
7kBFFzwlLXuE6le7RroeQ+QFLorHCe4wYr8yP4peF/HtBXyc9jc0m8xFVFhQoQI0aB8zIyHXxuFa
w2mJ34VU8VJSIATX443u0X9AvAU+oFWXAWixBQe7tkkRvEjHj+5E/F30ROmINwEk4XXNPB/dQpJ/
J5ec4n89o2aDQxf3r35i/VOCXVXCMYpa1neHbo24CTwP7EhHNjwsunkp+znSf6PkGPQ2HFmNcg9C
ZQJXefwsWwKUqrgzPK6GO5hOUe1XnCK4UQx40MLyhnCe9A5D/Ca71xlBLGICeFq523NawttnfEfw
G/tblVTlM/6xKg5vvIOYW9oAggxeVzd9dn192T5EncdRsBld45hpq5WNaIyMhypibVCQq6UjRcDE
4Io5EQ8GQtS5wynj7ADogFl0Gw8b/GxEHHM+I7HYysPpcDvoP7vLdYwF0kuH54lyijeG5NQemMP6
3SYx5njdF5woY4TMbqgb7ZqSn9UBYOY98roxSTrlWw2THUgn3QfhI6X7OQCna3aa0k+upWW4pCuh
C1M7sEGdBc7hq57ZfZt4npSHQlDqxgOUQhTmPOtGHfLyrCHnT+rr+0capNB0+BDNWhTopgLclL9X
GAnfqRZaRaNvZMtYdiJXUGJo1sAMsntafvk/2DWEd3JpJNq5HWz9gC4jBME55OFl+tMjPgFPNGiU
+SoOQVjUaVuu2NVDodBSdMjDFUzVG7dVCDosZ4K5xtZL+kPpOkYokDt/O2dE6KMkm8364ml4iWvZ
xbHGHWt36kDw/kHykZ6yrxz83UtQ3aZ0txnp3cEfg9Yg9iPndIAvnXUZ28+XiJjjv2iLMYIj3Z8e
81BRsWX8TaUtKe4wSm0FSXg9nyhFRe13vtQhLtdQNTLkJNlhjrq3RweLV3jYINpSO4TEiGCEBbhh
XZegz/Pzt6ExkNEHKPKofG4ullxqEHERrgrWwSXrAArGRhmL5L5axRUwMTvOiAgG/CwAJAInghXf
bUCQhYvs5/Vn4FdZwJTUzVaDJsK7nDEFuZo0PiOkQxe2EYx0xsp84Bec126p3rlP2Haghx/xFvCM
iIr9nNCoErkBUS8fhWEAVlhynMCQMFlX8I3LCQS/XdGTpDCUD7DQOK3LUGe1rDG4g+Et2e8uSY+T
sQjXbFjAjojhVAKQnnFMRIxLmnB/oolEDmnURpYYoZCY93SFi08PTobzpuPYQEli9COD+p2sANEb
g5W7EYkyWMgYINHJNd5igXyfakIwwTkNQxIGjMif4B4G9jTYxvAxGSD/gwc5OQlZ+ciEKH3sWzgB
4K94ChQAZGcklM//Sco8kRBToKlMiihHSlQJMTTEyI5asuhl1gFu0kWPuOTeGbs9lzQoAGSUMrHL
nKgGCrV4LTwoFmTaDpYD1Bg2hrlhqb1jUK7PBRy3kDG0ev0o8VdiblBgJA/YvOxX02X/1PV/gFgc
ShFgvx8gQJzqI13Tg4hALg8t01jIi4S3JMJcp4WhYyfIU2JR0SCrs78rt6693MuRC3lRynKXcHVn
jnicJdxqBioj8qRqjxUPclG5hKbZZ2/FG8oC/Kocu/9wgrIlAQaIYpDUR0oDl4zvMHGNoQihCwi4
UPkHVp2JJIgKgFBppJDVhS8tj/vUtuEAYD8WMl17cDmIsRc6NBCBe4jIBdeLVpBa/X6oDudLLAAX
31Dd3+9Y5kP3UR9eg80I8Mvk/FUuqW6rOaqKGgJlsxQQvxQwqeXPBVhYADD07NzOgZE0fPO4BQno
g10WouKjZyw/ZgzxUUepcfn6VjV/gkq/aS1fBziLPIm+WVJ1Fw2Yp8isnFwjIjhADii1qpEBf1SV
PJKI2iqzm4+uBJuQtZVhj/7NLDUwSoUcVWQwQQzzVTYIGuY+MJ4e1q8+hGxbMafMwHR5D3DEvgGU
pMWpPEKqoexSlzVV8VX9vcbEbvOvY0xAI8kiBegfHBmtzzoh+mD8gtK2y6JuKFcIT9L7oKKkGX2O
SaukVOqCWsxFtGiqPoBMrRFyp3j16ePwXc37rsBv3zytGrIYH/2MKJfAfe2YLFCbVwZ6iD/zxfos
J5AK4yA0OPZAp77MMKloEIHEF4lWKL5q0ymPcjyqRjOylJk9ojJPwV00Z5zn00gRqaC8IgxV9N27
+OBUhVHJrMRkUqVKrMHbVNKjcqXh0H+9AA3OjI9s4EyWFyEWC6LFZl8GlE34a0yGG0llyL3N3sl0
ymwQE2eczsEv5+6QjYf/lbl6KKShBrp94x0YWMtVS1mHh55Gx6UE/KRVaLS3wl5Eq/5KhAXPg53I
GOXxa+yp4C4cVB+eRhr/Pl9AwQyFABycAX+e27uR9oXW3KQfUAIsS07PWQRftHOnSGqTqvY01Vy2
Lp+aaxqIAY4pv/pfE0UjLgMUuFN9OVpD2kJg1xkioBnm2LoU91kCi/T9GwGoPi4PuFpr1Px7OaAw
BDybRJhmvqXolZMeHtX70DVjdQiBB43ZE/aXLaID+dAaGUeHtfIvXRgaoIRqXYb38ymLwemRVLru
qXDBX2La2N40NGxgYAa3zgBrCN4inEZvtC8lRp5a+6RlGM/HhmmTclItzRDj+Qz7MkRr9ap1YFrd
uoVO3WsQUaVQ2Lz6P4S1/Q5pD0FoauCqwOOP7eiaouGqH6h6yxIV1CFHASlH6zpjhxWP+lvQfNDB
UYHgofBPtSJltBuzKGmkrRJXJu2rom6Pwkz5iPbONDqMtj1OXuOW9l92bwovujCRdo0tR3duwP1p
i9YjjCY7dtipQ09rMvGmGW7PgU9Ic7+QBcu59Isq9b/jfc/UuwreJjymTNaypfNT3xNlcBZ2EQc0
Cil+gkliLbJm158gQw3tWpDZvDqRoh3zGzigIgBG8VhuLlgoMBDok5TcyrtcL5CV/N8Tyef9ZMTP
FII3RUK7+UJ5sIzrBVRYT4srytc3PwMVeRMi2EIXfFVYzPoTcptoFQoCJJ0HzinLHaPeQkifl0+9
GtZYpbnLEmVUKWrXS42aU3tLINoiMYzcWVJk6kt1jpSr6FYZfajmuZ+aFbGZcFNDulRLVBUNZcZp
g5N42aKCFHNouokFXDHh2ebLqLTC44oWhKrROntK6Kx57kafzuRXNc23jHW7EthdJeVHKlT7O3H+
Ffdl88N9ROuWGfq5/uoSNbAQyjyIIABKBKsxj53HiVgoHq5K6cEQHhc7IcJxEkqXHiI5jz9CfoGB
5ypH4ReJfD/KRoN73t1IQ6AW8EFDFwgvypiVMyjjEh1xfi932YTLgaSY4oMin85U7e97xDC7/ed1
bucWzSsV5jN/whxkORhGdUw6vbXjN70suuXEhutwMbFK7DpKXuPYzcFUi6TpyFa/R7LbAOmFhDeJ
opBhqnLPgEib3kVpGQiXT2B9cEUlCy2dKrDhLWLLmDGZc/3mSKlS0MAcjo8inLsWQWH3pQwl3Hx4
SZ3Q1ddcZDF1ThOIUGxfEJEf745dgdVSSycG5bm50J64t+kj4XVLFJvNs5espUoI5YMxedSnXfTX
gKCB2APBO2hqT2G9ON46L+bJ5nnwIPauf1PzzvRQZuEViO5GqFIWb6CFQS++jD5TnTDUrfow72Le
4hMYwPiXCZmFr9dbGjAh2C4/yixfYD5aVaszWW7HZWSYi1CqryALkYn4EAnj+LJBiEJEVUhti8i2
GFRO5C+mbB5govin2qF7VVqTT8M+Nq0Stb8bH4aXnSpYuUs6C0SVnmFotd4cx4SK3gWXAWZrlfCt
Of0aCNVjRlNjD1U/hGt3MCh8e7cyqqC9ABaAsWnXGjIDq8zuc98rweMONwZGjOPG66mbM9nj0QyV
BjXVMJbmz/WeLL8YXV4N5pfLk9XxqIVbgFWS8hxf7h24SiufGNsFyacVhj9z8VRGS8IppUudGLoJ
jSDg27k5+Zjgr/nWf/UsHWW5hpP7bUYZlGhHf1FF2kMatlzCVM+UpBCfZsBcSDyrZFyUWaQp7E/J
wjA01VUQzabV+cilRjqLU1DzUR1WeMBIDP+jYQK1KNTdsvj0Lz6EX+LNh456H3Wwk8Gt5XBp+CIg
WiXkTZKr8Fj59rnbIKri1F+16CabkbbQiyQ+f5vdV1Jd5vNbFg8LhFVwJiAW10K8v1kD/JUYk3Xz
0C9xcB3t00PrbfXPbXutwydLatP5apIbHd9zySQtoqgSUQvoS9lZIpWoTt2qUPCNsS2Rmrk1TZWK
NOhueNEst5b7QcY+2t6WkH/qxLAyrwy7vhdDrbLxQ91yxZhkTrOfZPvYiBb3Luhie0UaerG94K9q
GwocfMQpQ50FjCUExSjbY7OKd1Dta8KO6lbB5MENnYE8Bhz+51WBD3rZ4qPa1hb7S9GyaF8+C03E
DVjXmIWrxqsOqKLn5CsS1QLRg+kPIHurMaDyQ5qpU/d5xaMvWgXqb+KZTpftzXvIDqS6Wh4d+BCV
P3cUFvphriAd5Bhai6jNGMedtbRxS/P9haKwWBMesAappnpnPs7HQmM7vJH+nbWKnVk6Symb4jwc
eofeLJ1ih3jkrEVfjaion7y1i4qfmXXSy1C1CxVY/OAmTRb+tmapIWb5jsaLl83h1rvi3Ju3Vxw0
vbl2MGn8QAxZzyBoDnza9CYc5imyHMje7EKLzR/1Om076IC2faLm2Kr844wrb91dVX9a6p96/T+X
BIPNn3NUcDv2N1+Uidm27ibp7tjk4BEdIMaj1Rfdmrko5fJR66gGR2H98bJH16ncrJk7tYQWaAKZ
2zytvnLN/EuT6IAjFTj3i7t8rgN1XnMdCtZNzr05fWXBjqkHRN2WKV1qf07O8XYdUzjpMht6xS3x
xtRJbs9pOHEtfE5aFPGsNA/FznrZ25Up230liSimkj97Hao/4+uP6eBxt/zkKrtzPG3yYPNti4L4
05slxWznHZ6Rlreb6s8lMpOkpU2au53e0AChfeam7ir159UpLtwW5z06CdUt+V26nW5ak/3y5/T0
i/rrl+7ypdqi6BKGIjn7nXI/1xWoR3nOfNK5bq5rzMCW30iQoTQYP1HCrJSU+wS29ykIgvEEDNM9
U+JHPKZrnKgJNN9vHpKp5WzLokc7hVsxG383Cp7Y+D6WFzXXjRAq91HlAe4Ltw0Kc6xR2M15uBJ7
On1RtcJCQ6HvGnOqet/omoNT4EC/4yog5rVfSzgbZoDmLdH1cZ0uGaSgh3weIaM1pWUp5khBdPZw
r2A8FPu43zmxaUkMRKf0qPeheG369D6U1zVZyAPcZl4SzdPPNWqi2tvMEFlSQxi1PLcJ4+EDpcip
YdjLomZhRHZ4YJvnq/3axmQ8dcr3DoDe/6pOFh6/cGvCQIHzMGCbLNfpF302id3wmg5a0fMTLsAN
7WMu5vNTJMsj5HYMbs1ZmvTCqOa67lu65db7g/zPS41+9dyAp673C2/7DrxSj/qRi+vvnnF7vDvm
V5llZQTXIqIGc4OvtdsZ8Nqxoxt+0aM84/hGn3wjGd9gan9SN4lf49rt+ObYwUlVuw1oHDtHs69z
nJ3FE9OIatAnj/7Y4RDaTMV8ZqForoPgGXuDuQ5boFPLhAbtfAHK47qDvhESW+AVPix6R4ZOnMN6
KwwRJz7GJIhZqiAbsZ6bHNXf2WT7uEDFPPK+9kyWT0kcQTawv6cVmrSzOhleXcdSe9L0DYmlRFsJ
xzoYllfI9fTmSgmZbGvowr1y7fFLts/jlSPX+G6Iim5AuDt+8FRkemGGjl/+LUe7VLPo0npxpXTh
7xKFpNlXrSdVbZSpVPg/RQJ220Z9sa6czxSVEk82jHvVPZLGDJ73OytUkyUYtCFKL+Q21Z+2mME6
o4QWD4+i+wdsCE0TA8r0C+nWmmTZXprOmsi+hHsDnorhY1aipyhiU+4xsoxvUtvwbcj2jFMFPFpT
5ApOrGFiVqbIpVim7gHacIEbdK/9DSraESWTwAcKsSA7yUwRTzHGSpvz3M5CkNR41YYRnUBGKGGo
KUJlfg7Gh2EKVL7XNh3gTp9/GeQ9TqdfIhoqox4uhhTwGa0M0abMj29YGMFGQFCNyo88wGX1IUh1
VS9VCR/OYIsTmAUNGzWZDRumayslnBxCbbodJpdWmxqmeUt5YFidbln2r7D4XzB5YajNlbk0mb8s
Fj94HkzzDIaltl2Z+MlxeiAWd45TSW3Cu6m0lmOAJ50+BZIn9LarbqBx431SUdXybjxZ8ENoroz/
qYQqcdUGAlsDpn9d0QPKYFljzb5bpVENqE4jx1I8eqTUY0/3C8K8bThRbs/ifPaJxiwtVYnfmUrU
pe4fgeAPpNesUVRCupGutwLK4rp5QqtATRn/vJKr6RLNqgwRfgM4L3lKaBKoD23inomLopby8RqB
5WcUlWtMczZUgsWXAP8R7lyBaf9z4YPy/y9J+d9r6n9KzuQr48M8t6HkjPY+zqAI37zTRiNgg2Q3
lE/akT/nLBvUesHyMWBRAkVRg4yMmHPkfDeiOU2OiXBCO0blpZIIQV//fMONv61/8gcT+J/6J9Qp
250nZ26YSFvKZAlmOYziAr407CWx4KkSxhDFKmLgG5s7AezYYiyJ3VRaBg+tmhS64cH/coxHuWH1
p0S9vbdiU9hTA86QCNYFiy+LJDH0BDs+GOJWz6hTTiyzjr/xORIRltYbBER8U3CsjOJOYcjUOOF/
Kz1S/1uWSHG2Yq1aLhYKdSsK/VG1Ylycbq+X/OEMMz7BXIzaz1MmEuwEv1d4tPQ4mix/ltPzM7wO
y24vJslqxoT0zRhkr09awWZgkY6X4rOAmZON6ZqWAZ01as4PRWwSg8XPLCGxixATap4EGAJPWUTd
LaJ3z9t+Uq2mxSmaeIbnv69AoifRP9ND4W/rdvwxAtZm+WMEyoPqZjmvUHtFF5RR4Lvb3QPQDXPj
qnd5F6gFQ4c5JNS/XPvvy7n9cXFv7o+LT3LzVSlX5OKGC+xedxBihZaHkp04mQEK5DkjAyzaFFa8
KJeEWiQWIuxnHnrpUZE5eGrE42d/UeRUW8X3LAwBT6S46Txbfybt4JcQoAhxa6KQIvJBEGW5QfTU
OMT5N7fOPq/8N5BA6SCcAYQA3C/EQURCXC39aOxwja8+NZatpjU//8RWZgeXSBFv0uUu+JEuAFtk
AyGYhKqccBr5ZNWy5I2aW1MMp0lLLpmpVAk1hFBgUK7QrMhUV7Ou/FLNC5rJoHVG+zpDKRpiHmzA
k26NkXVYVSb+ecJKFC78Ox2i3KCmY71SKBfq/1PSsLH4nq8v+bIzJutAWQD3LAHpi1fugfJrqAT1
DAvVUxjchHgC8SwbSGLkOR1uxRbpTAz6LaRtoHoJ0e+nEoyyxIpyHhpIT9klCRAMaP5NRcF5Uyor
zdBUXwyco9jV7MXwwiMxynoSdyP0AByB0K8WsREbZrgaNq2Qc67nX2vgXZrU0C62N7kB7sUrRZC8
AOwKxHSeSi6GQu6/6IuUVWMzkQD4AyogO65Em7qOKgyg0adRU+MU92ZvDYw04N5Fw9EkevMe+XgD
MBNz8jLXxaeKgNEtpGjhPQ/awBKFqtgSQXbU6pGpEqGUUWC/AaAVadVLb0q+Wzb/R9iZLae1NN32
iYigWyy4BdEKoQ61N4QtW/R9z9OfMars8+1f3rEdClsSgtXUqsrKnDlzJitmQwV5dNXOD5rxTXvK
RWmYoppVco1JCxix9KchEZE75ezVwmJ0B3yK8J74uVV60tnT+Sw9RSc0rEc42U3IEMjkYw/n9VUj
izofEqOYQRMKp5ZMuDGJBoeL5qAYf1PF7NIECsYyk5tjdXilh03ohudsGbPpd7zwn/jq+NAGFObW
3Oin30fNBYX2KkjoLyMrgFwAF2rEV+gPX3xRKJ1DX5fr0sKCR69IVaCNsbIKIJ3bVwHlLKWj1GKy
8lLYtCKOaT3z7QjHdkH9ktQ+faBQTMBfwDFhMAo8SxCNMIrTx01IyJm2lDhBOJFOMiBY8q7ml5mh
7G8eBqzvTXDzQlXH8W7C7LSeVs9UcEmLT2fqK12b7IvABhEPN11pr78TeIAYEIdIQiCOuyaYxWn5
7uoevR+e6F7L3jGpA5A90jol5HYFScYN7tvMpWM9O6IsZlQs63mFfWGofKFUlxbhd5U78u/jT0lz
w5ekbyQSGc9Smgs4BdMXjxRJE3QM0cB8r+hR/Qq4yAdzAXpUWqeYMzW+99i6FNoEZLY+bS3RyT1q
mIu0I+cBwlOB8ic/jq4HTzgWihVYk0TqIEoyCagqA/U7CQH9jEyImSdzIwpzSVEz/xWJaebLZJXo
gCCGIoFG11CfxcvwN07KK4pLHBEbZkQ2hP5Ig+NrjCmytb5MtFvhrT0P1gwFvu8IHrdPzByRNFk9
/8FHhp3QMgwdWQcdK8xQleoJPEYhxBGOphGqz9WJjdAK/tJJOgw3zextFyiBdRuzDFbiTtbQvCG2
IQbgnB5cMPN7AmYwJXAvQK5GCIpltSstsp6jeqrHe0DJJbr+wcYGypG3LhGyCAml9DmG84ExbWz6
0weCNswrImeMnaJnZkmzdTQ6w9Py8tZ1Zo+LP8uoZdC4GLXHZ56bUIk3Kswm7rcMJLglDg0wKxQ5
wUSIckzNXaDI6bhe2NUcLNH3zaeR1yEA4TIpLDHMPxJ/HOFEmPmLUZIkCEFoE3uR4O5PrhxLNjaf
pk4qsOzpPxBY/WpyQJ5iUm0aSb4WbVcFMMgJ51xe1qknDjGBAoPJlSvA2e4g0/6R4XZA4xf9b47V
wZOLotAvP60+BFj8gAsofK/Tjt5Qn/docjVhyPiRPC6hts/oobOj6k+WJ+sVeV2+E97XiUSwk1Cv
Re0yJyasn/qY7ULbJIzrF45iiMzk2q2P0KHJtz+K68qQ0CRZBZ/AUb+0EsLE4G+Hh6d3Hme9h/ZU
bhnO/jKEUKuoY2xf+bACtUyIoh6W9Bz4PCQuIw3PPLRfsn7MAOoNQgXhC0Ip68lFfXiV02Zg7kaj
gND/HDAn429pFud13LC8Eue51RPOcaVxZ0wX2b2xvE6b6C5tMGQQaVmIWHZEzSew/GMCV15Lnqk3
vNXuG+T5+BQRDc+j7pWQdv90M+RRqDGirooKRI6/i46EO31+gsH4xbFFTUThHMEGYxvFVKSoSYOT
zyXcsGsfe0NGXHkRx8X7MkaSU+w2l2ugQyVV0K/4koMmN7q6Zu4o/Si2s3l1xKDsPe5Z0uPbMdLl
unlug8J2lXa5Dg7nBsy7FUuNaxF94BWwC6aEQVXbhYbXH9GwHTuINv3GWXQGpClYP+m9RNzF6ebE
k0pHg1Iu0+FQcOjXVhBmkJRk65J1KxwFnu+7p1t8eB2mr2fd+SdCLfyMlp72Nr0V5PESGVmscNFr
48Q8Zv6a3CJbzmLwQuQkerAdWlf+FCaCGZsj9x2ZNW4f7vCotQbnZ9NeQ+fcYTdL4dDO6/8tIuei
C04VI4L/20h4k18aHEudSpkTPixrXF2dLAumvotm/3lCdtDKV6c6vhb/fF6aktJ7DmEB1DLvihw4
RZxPZRmPobe0RfoHb4S/ZCVBo5MN2VoTo1FZttBGcvGxpznbHd/f8s1aBAWufKI+adYBEO6yBe0E
M66C0qgLrR3gGTZ8QL8jYB1wZ97nnNCcRdPhxXpT5RuViPzLHtkgB9apzrZ67yX6JT1y9or98aOm
LFFAk2np33XO4oYv+95rWFWw9eUnfXpPJH1VMRr3oclNRDS1mdpLgVXrA/W4jFMmLMNo8hBZZ35K
L9CRL7DHrBp7IgKZt441he6QXjA4wSicAzToctLV3tweH/JoCcotiGxGucGyCjVZQfqvqyofFaxX
Eoh8Vj4JnnfH1+b4BOG5M5lBEWFPKu0JPRxH3qrXTZvrwDs1TpFTISojBzlOM/Uo0sAJ9sg71Al/
820i68YAxXuSvqT/sYYwbhYwYGMLulOqg7DtHoj2T58COnRzpRKQvQxqXOXJaiiDE0VZTLlHbpU1
QlYdTXBq9BQgeQRZRCn/2t5odRmQfrmz7OXrh8cKl820JnKSoTFonrm1SA8ato7goYoaGDuZ0h4i
+kcLNLVhKIWiv7viFwZQcuvL7UE7VHiVgGDl6EmtybxbCqnHow22gDHG/6IU6/aaghv5eMZQMTEs
xY/QJlcTNCXgoRCbX4VQiW3KHDhQxp5WhFxcQwigN8TFApLFq8q3ICpRX7+KRgLV0s8WfwLnqtQi
Gyy6WLekthhwxNLHOl8lXUcZIeMslUf6IN7aeyoMdQ2zgEjkQrXy7trzZW4sM5re+f+sN+tNeutf
VEJv1XcYL8ZKqjGBfTFcre56dDtCAV/gu8tdEOgxtil4bz/L7dHt5ZqGiFcaKb0vYDQelgQvmqIF
pXlXmwqMYd2FvcHNFrHFbg5HwiXtkt3iIGMxEjpuf7qdumxT+NfxwbujWMIfae+ScZ3ZgYlE653X
RRfOmFbOTcl1e0GSEyRf05dj6QGY85Fdo3i/Y1myY7/rnejNZEgt4drzVaEduotZc70BJHH5HVDD
xAsInsAUbYBjGUVKlSyxmdoPT+dOULxfIY4N0oc4zKJxYsYFWCUG6SVUUIoQDn3WTv7A9YCCUCRU
ksUhWyHXRDedvyyoHPO7Ij5KBglVy0eROOFEUwhlcU3LZA+4b1TXHMMvSIhwRuSJ0KY3QDSlN2e2
dXRWPoZlQBGE81K+gq8YeR+uS3dyUwAxnzgzi9L/feJekzkBa3EN8hQ+chmXbgd7quDItPMmqMOP
XHKTtkvSIpVPj5wmIgeWj1WZiqlQyNzK9IyPad98q6tbhDTjHaZPvIujRloyc/XEgUrUZQRgiuIV
UcOoROMFTJm4XpacEB1F+nTKNJg8u1CnLFupdcW+xABXxbx9+tSZkp0Uq/10oHznlhaaXJhkOHFY
OXKRRWDQs/i09F0nVAswB/7PwjRK4A9Yfm6SQ6smSJ1tLL6ZXVlSwyn1xFhYF19Zo/Qp/6hVi8Or
nSjD4cQIE4gEGh1pjXWv0NjCnN+1BcRnt8POWEQV08+8oiwqViTpi5aaicxzPNjlmjkICEHLQpht
SEno4Op16HNZ71SWHhEolVEu9EwKZAV7x0ImT4yOHUVdKlSyR7PO3IFwWSlUirLDrkY3bGn/NIWg
AlHlLeehxBlixDefHF+tbJjXJXhKRWZVCpRUZDbBIn8HTeAZG+HIhArPuw20CBs8lC1R47OB/cSs
xAZCgrxZfc/0hA1dG9lHZkHuUt0y15nmc6pJXQBKTcmvZY4h/XOFLBRnh2GFvRqCJ0XCLWkejmvR
z2/ccdhcEs9wIaRzvuXbZ4onfSpyd0Xu/Qtz7FzD/jFfrEWE29K9fEIrgz3OL1vIRjRtB7GQkb2H
f5w296+j1uBDKQKRYdqAQF6GZ0whOPNu2y4G+o2uvVYcGkPg7BAHdvJoFsjnydX3KBUEohyrpIAh
p1YTpMa5OvkGv4mJlmLv3Vctx7IIK0swDenkmhgYegMbQIiJDbLPLc9hEGGcmQlJEyf3bwKza1Jo
Jo6vO1AcLUtWtRdFws0sykw345sgAMJLJ9ixe4Pkutoby6Yov4SnMi2+GHcfx/J1GIIxUQIF0aSe
MkOeXKIFzuYZtRtR82VxruXeXRGOOifFRjoFUtptNimuJG8AAAhy+H6hNEIILXJjjYPdpgJrvpGl
cR5nO6IlsIUMJEyp8oti5fn6lNm9ay9++JMBS75+fh5S2aSvoh/sGjF20HOTfSBOY2ibaRnKWS8Y
QznWgxAMLlqFMFYlbAMcARUDyFW3civBzQqPuPJCHZFhlhCMLl8sHLg8CjjJkMi1h99XaIQa86Q5
MAuZ2Ls3/f8YfqiNmXscsu8J1+jUFj5c9MPWgfRyvk73KtRJ8vVjb06+FJWSezol0nDBghVzxO6V
5tu8x2nP7PDYZgzylEcoN6p8dWJJ+KDZgqRzAfBIfJSHpw+zCstUh8SieBnIWrEclEmnkJMzmlE9
jvKH/M9CZ91N4GEWPmWvrb7Jy3eNSACrEMW6YnxNWqcUTi3tqCepTGvpI3RqaGfd8NxwKu/6XW6I
R3rzBhU6d4VLAn3Revgo4icpk9ztq/CJBsn5pI393Txi2KRpanpgqntfbjM6Mk7Y46qqr1Xs+3bF
nPygb9DlS2tNNFGiXdty8wwI79DGmchI3lNarWNBNEgWeLh1B+PWH714NaEEBYR+gmiTo2whiDkS
KJWM+tgCEYBucXZhYmnlwtJmwnULNHqbeuZJgTV3tWPj8BkcOn4WIPJM8AlpUFLTg7CQkqt/EviX
SzplrrulJHjjyoGLdPm73bmjSFeB9zgf9PV3fSOG6MnHXITzJwZKW8J/oQMra5Wpdz4OnjavpVVt
CBOIiZ1pOZELedtIER0h3BLwsc0rEkntOXuYVdPkAX6662lkdC2wtzxIKOraCEuQBLOQJXjXUihP
MGzSnSN92n7ofuB6AFcHcvsVRNb7AVp2p/vMkx/V42AmfIy7bkAL2sk4BRhCOblsGcLalybced7I
9J6jbxPtUgEuqM6D5TfOLZ0K6omerNTxwY5eUicI8nMv0RkWjuLDyL1Y7BR/Im5h43H+ZZ4udOZs
LmgcFUArC07U+RAlZeVw/c493RD/roOD4onon5RQUa74xqClY5debPXmE43PJaxuzan+jZ9Nmrha
/qA+yOGzyJYzW9fUEnD9OHz033E8pUMHDi14o2Iglu8albkUUWDydMuunUM5uO5O6VYBF16QCiyq
FreLSnN4QEBlzd5ErMGy9g8jfA0GLL3RChtqoJI6QgI0D7lcITZGGuUscKqEnj5eP62HjxiCNSHg
mh01YV9jX+yc2J04akBEI9c3qcH4xWCYjkLxBflwHuWGHBHDpyIIi/11M6sObi+f3EhftveljiYp
1sXzzduDW3kug3AzY3piWxY3NtZ8dXz03nyXPp4D6OasLzcdQTnNssj2hHFu51BY2GNHrREMjVxI
P4vollqTOrwJonwDhQh9igNsWwvoWaPOkV13TtfCLcficpiJ2hPH12cBO9m75ujcgd6lT0uiSVwR
rgzJxG7JWignqg8H/xGubKWzD6yHE62EcCeCvsuFTLn0X8kkh97u4YS80a5WxsXY3x3uEQaADCyj
1H8C0ZEu6k+jkA9VmcnCN9H6SwZk3fyWUJNfxmEGQoub2fuGj+prmFjh+zqwS0XzxStNy1wgwolf
BioJqSzodrSkFoaEniKXzALSCTj5jIIxM1mRFmf+xFBrRhucFVRVkrPX2e+rGxt1mCgQBpPiAtGj
PbkxozIhHPOk8V+F4wweOBpn8Z//G7gJpHqWI5eCN3S9J0sMFlMkZ5Rp0yd61uQ/nSb+CoMOjFEH
yuq2Caxp/acUiTTK826P+lbxvniP15+Be+gThyWdQtfjsDdQ9XgfP1Z4GpNapU12yreIxPpjwUsK
47zg1mTlxYI64SEYrluEKvateymKYFt8BhZnII3mL6BOfyN15JN/TVKX6ShTScqVtBx6AP2DVpCu
Jou0MtrYi0QwSfDm2DvcKX9IrEo6yZIbnYoFDpX/TFyr8Xgho6vapE66AMYv3+CnLrubp7vhJFTN
abEwJQdlgZvZ5f9vi0XKwxcqmI89hh3LS0Iw6za8zvDfSnlEDhwT2WZpY/rYTHAU69QhBJlxrzRc
xVec3tC8173V9ZN9G9PbPii+sssoyoVRYj2Y/IQ2TGZqAt8+T7kMJYjebbg7vVl0FNjBtaBxM4rW
1L1Hq68N47pZdWp8mtpRXAAzBS1fTriTJmagaHNtAsR4iQTHe8wom2kRsJQT6ewR4CSZ9YQM+hoE
k9Lsl4B8hkzXyZX4ex5bqM0kwmlct3ZvpHKgSZJtKdWvkiuB1ZihTPrLllmbQMOEiCviKIRZ6EcA
9gg6q1i9tFyvQXKx6TJJKxGX/m8mRPpvvK9iMSnSojBHy9evLYvKm3F+cj4zxfRsRXNGtN1TXj2U
8glyxsrvAkhMJH+lsIfk5SEt/i5Gpx8UvYUx6hWU0gfewCD4/jFjTCyGif5l/xqT3uEzeprFxuB1
A8luf6vJMtcYKSIktqA4Y+H++17z2X/rz1RMkjRJskUbNX3hjGXW5/x4vJ4e+1Hh3xvN8qVaiVmB
9acOVKR6OAAl3HKzSov2kvpywViR/JhhqpDtBeXkrzcHelbqjcXcyZlmbdEum6rVt9dHk0Enkqz/
Zj17/Al4SiTKnICgdUwum+cIAQsfmAd6glSfE5yNsPIsuTXeNU5zeGffyngWk2+6njqg+kguDao9
CBF0uQUvTq2Hw0t5URv8SOu4WEYPViOzt+Hv+NFxkFjaAvwU7pf72m94NFY3Sf/M0d2YRY8Di/4g
Xo0Bg+zJgB93jYsle1l8sWHnWbyjVgTCHh+qpnQFIcz4mUauuALWsWWaZzZEi7xDFcbLqFM41lxd
5Bge/kb5yVX+bEXLU08quUouC+GnEoztP4zpejffz8eDxbH/vK9VJImQyTIjo12lePFqC/Rr5OrN
qsDpnJ42f1Zqkx2CxkZWQyyVIYhxhMiD/v/xjYER3NA1wKsPNhGreGMIEewiLc5FsQF2h9hfYTu5
VwfoM0K9rB9Um6Y/5z+F2GTr8htrSNaNApRqk+S+5162fscSBuP6TnVnOLi8RB1jXaGYV9SDkHol
905eRdiq8RsWTajoQ4iYkVHqC6uf/pEMCByWwGd9o66EnN6I//gdQzlrug26t1On4q8VXINZbcA2
WEb11AxmsqhNmjD10zaNQqf2wA72EUIGqWgpBaVLVT64DotP1i8KRfqz17+y8EIb2q+88GK5kC/m
y4VcNil84bAupvvT8DCpINwCVpCtlVE5GveGDyK+mxDgrHkmkJvgJ5kezDazqG+AYWNbXYLkim6s
hF1QLyxkIkIhicpkhGXdU4ybRCi33CTQvDSJh1Dlp8L9ocV+51v1C/fAHFo5NP4Ajgr1civ9lqA6
lzxP6rmbaA1lSi4bhZ/SjOHTsFcFIsI7JUgtSLN/pUim+X81gHQxTrKpfSVDY/p/rIHpITM+lhcF
RyjTKpIcPcP1psXGgsQgLzXIstET5TUHB4WQUbWXzCNp0jP6MwvQCTON/jQGTrffFg0swO6p9b6n
KY/GLkMDJENQh5PhBafn/9DszNdG7TVdviqPBzB/tpjugZSroI42F0gezF9oRlGpw4e2WRBTUCVg
qdjaYc+2RlxXSFIoTaX8lJpNch7Ym2mq/mk606Sqz3Tf8RI8sclBL0FOJdSQtObLhw+6wqA4exOb
LIm/mOmQeWIXKeYOX5S232SGVwJGplDVHcbWb2w6a2pEfoHA0rin6vCUD+VJ0mYQ36ncUlFJGsQ3
R07gBSkajb+5LkuhN113EMWtz8/TbXXRV3LFxEWpM7lTzafQGN2Z77VRWShiJpmRud1wMrenc71E
3nBP3O9M9wK9GPLAn6VO6LTl2/I0QSk1B/fuZmJchQ8hMbeleD+i0o60JDUT3bRDwhly8yUr20p+
TKuTGosY1oNcBc25zjtd782aRprQkViKDZwilT2hRQo6N38hJ45lsEYnUoIshQoFS9TvaCBC1U/I
w8borMLzci3iP3Ey/Z3ogXnaCn6QxmP8HeJRoBZYBqNX5D5bAg2P/MzQBKasZNIYHK0AWK/TciDT
Ka5S/LRL27wnf0hWH7fUPePOjZrlcLMmj53wdiNSD80McAY3VPx3yQ61v95KJCH9lH93PslQKr+T
8iYBPns9b2qQEj93dO6hUY73Ek2dJs8RsOwI44nFzV6f6Whi35NAm7hZ3LDSoUZDxZrS65xeHdcz
agynMCsyd5reY4uohdBNJh0/EcbtsMWa7FWzeC1lya11TtNqQy9iE/NgO8qOfFST5qDni8RjhHnU
HxnoDagKSu8M+PyTl+In/Wv4Yjsw3HLTVmblTCTmdmH106BnwekbAWSI4TI/DCXxgaspvEifqths
oT1HSnQPLcQi1hVViPFguHjEfOYM7aFm/cyMmnMeRvS4hLESjMoQX9+9ULFmkWWqY3iElRcJdCtM
b5Ecc5EmcaRMNvTWsT+PuKsHcQ2AFNu7Lw/lAXA3iE7ocimW5coj+Ufq3reZpjQLqIfrGs0yEXTS
kYuBbeR1uWJY8/nqAJE3mGdd6ByH6hb5NJbVni51cCtY+rKyzbKTnQG1NY1obt7gLFsnV4+znEPa
WokClbqUuR62SEiOq2RYveljJ3cLEeTVwgQSkTiE6e2+LlI9a9s7bxDoxGMCA4DA3NVlRFvXcXWL
3gI72WNQKQjOAIKPdwF+RbWT/KLxkKEbKTbEe8G2AkZx6ZRvBYbUGVXn1vgvy14lT0lxuYR8SAc2
gPkRdeUmvUElZKklD9IwB/nQFfiOQBoYK+7HuBlEyk/XpUmQ6TjRpb2jlMmyWaAZsJ6UKQv/X10j
fRmafggVBbB1tos11xO+4ficqg+Tq3knuQ5KS7Qtgth8Ie05pEORqdDolz2coVDrkokC02eGl6Pr
NGXyDDoJVnP9bK5MPztPhgFHjas2p4F4JK0m9m+qBah4pIQctHdyWrNs6EZCLAOh1gBX9PYCcDft
mzNcVXM1C4RKHwcaznIXeHpP0KcP1TnKm+kDg7/gBwNuomJ8Ao+/qiPcvAbB0i03c6V36ZzWiVDP
BGmS6xyxuoxrWpnoHqaAzqRQ8dMdIQFpx1lX1N9i7ser5vE2zxQ3clT/Gc971WLqWcba00vB8ycA
OXo4iX8uaHmAD0tjjyWlurCJ+fBbTCSYoi2CqIvdiZwLu+8QR50GXVJ7GkV5cnPDKX2RhAszN0Km
l84OWWSwXWYZl8VZwxRRDUM8VnBtZdBhItDOPxfaFjhBLUVbAvQ5Mc2imTUjMdHsmcQ2nZ1F+UiF
HkF/ltVVGgIoVT2yJIdiPGqE5LD7aPev4KmhMJ0DAHpyNtxteN050AkR96wlbYCzR/QuEtLfPGIS
KtGVNxeJgACI94/DtZUQzgJHzwymQLNZCn83b7FVKFe42vTEkGM4KbhNkgumRMymm03z7yxEpBOz
9JW3w1WMiPwfrzuExeb9KPJvjOrGSFSMB63+lDFxCbvOPHW2PXnxkoRyCE1I5znP6HYj+Z/lRpII
3gr+p7FGmec/ZS6USIPwIHnaJ9aQLq0z5EIDHkFan0rh3aekRrj6jwpYcNnfcu8r7l+iv6d0CtqF
nSPfnI+1DUqu8uSt9Cs39a51cjSl+lsiiXLlM0iX0uD0CllMqInslhjihEyfYkcGLWprOJ/NYLoO
CZA6lhYO2lu40utgNDy5qzamHb0AjYCAgylIgSz/2QzHaedE+U03cNydYcP26Nk8tzfCzAaTjuq8
zvuwPMS1AtAs2IwqNTNQAJ/XGHXLYgyvnNoEy6uavAUnvRxeu2yJzMuuNuwe9ZRcyTYoMdRCOmwo
F73IDXKFpPe+yfyJ1Zo5vvKvAYzHoEhSUCqs+JonJt59A2dvKM9fpOpw3y4RZefq0zulJgSTod73
TOmZ2tNoK0y8oCjEasYCnxm1kP2EeYQ1JtouN8pUJRbqybPQ86TlF1j5ELXdEm+dPVD++Exl2ifp
6nN1ercFVVeKJjX11953RcKX/QrnPJNKP3EdvJlr5T1ICPTog0MGcQ2ib9Fb8cMFHFMQ2/axKyiv
sOe+nwP5z9VHrRM3ZxYgtqOgnqUz54CkOjrnbhEoYAtKPnybv41a525MOEwYCMEFK8+8BeUvSo1V
iKlG12teMQFxQu5CPW2NCYWeXeIt9CIOzWLrhLgo7yIdICge0u5oQejUJTVjM5em169Uh6IcRs55
IHSdWd1OuYkVQocdvERZR/IY1y1K8IWG9YHFxde8ndLO4D6JdEc/WOROhwIcsePH4Da9S0M1zWwX
V5vs6orQDpDgK8HVitIPulke009UWhK2xeYWr8ULsZqtN/+GjYSu6l8D5zTJ5YvltJIt5JMvgfMw
3V2yo6R86M+RYT69Z3JX+2+5PpXN1QEFxS6EYXW5a24+C6ajKs3iqD4jn7moXt7Wrf8G6Wj0/i+V
WWlSLJWL1DLmSrnS/62lO4y2u+zwlDkIeuOi0Y5XJ09XawtGt3o1GpEmBpmyvaII2XLrKdJhUiL3
vU27+EnZEeLKAHT4+YDjuZfQhqR+ntJcRF74GfTSd1Pxyf/z+oTe6C71sFOy8CtpjYSn24Kbcal7
wHC44fr76aHylJLtJveGh5Rl7s4PtdyNgbvKgk7f4ZtQ5+lm3si+oOqCC++ksqxt/Vi+Pj5aJVd8
yeJWO1fMtZze/vZI/7UgtFymri1JK6VcvuAo/yPS380up/IwW973hbiSD+tM5FAId+0hLeWurF1f
4B3JQZAFoWJbLAlNRfrc/qPh1NEK+eCfU3Y/R8TqoEN1xwgN03b+9tjYfWoAMCCQYkDd5yBPVrlO
iBr2t6K/mDLW35RU0ZnEzfL79AWpAJuPEr/VwzoJkcFfplJFIYAv81ocqJQrOrNLhS9CAeVkV6kc
B4NTn4y3C/gwA9WgFyqIgY63S0/a7hmCSKSRSAxkZsDl2dYnSX1ZHYxqmY9zPYvu5+lcy0CJG12l
183vEIyaeTSa9mRBNw8byj1LKIbfZDqDam0NJbWz6/WS1blKw4j0fvVsflkNLA2/LpObgoJibvB6
SW5cusRi6eJ/OsNqQluEWKBgyHkrpcSKB0NPF4YYil+UZr/qC8H07xBUGJvI1hQJ4M1dHSV743hY
qH7mKz3b7NPeF7EfhTHAnBlNhSxumG6Z393lrNgwARRjiZgv9w78e65D3kjYkf0KgKvYXTb2d8Xv
WkGpmGRZ8XaY3SQdjdq1hOcHyeKU/igo8d8PO/8vFdC5bClbLJeKhaRUKH151uvtaXeejtNT33iO
2A1BOZVq5dNLq54yb82Alz/ktOTY4MjD1hDpaf73dYTC0T/mXKlQyeeL2UoxLX65jkpxukwWZ65D
Xrqwk3i+JD0p4IaRCUUzKkXySESC4ZbwrHFhlPZCZ7Ce+5SpiKxZrEsPuhRyVU0ilHGiZg15VZln
BRCwQ4ibrdB4u9nTOEXA8cRGtqtpd8zGijq4N1V+gKp0Lwy7+SfQiae/Z1e+LrY0LeepPmfwK8Vs
kv9icc7pYDMsZwa7PhSq2u4qU7WO9tJKb+hsWrVPY3VTXTbWt6N68eFcq3T/e9wLf+gBfDn9l/rv
xeq8mg2no30/+3m4unSR9PqJ/mEdPP16dDV5zN4dcF5mnXwrxX1J72a1VY18cI2oj/30XGdl1NbX
f7mmP2rSv1zTl7Lw4bRwTLPb4b4//HTjH7UL1YK0adDz+XeqUfHSR7SBuwOZX1dpkdGF2tE81Mbo
P85rd2OyMJfa8apc7Y3qmStca0CW/77C3B/pv/97hYXs/90mhrnZObcu8NAy17N2plfpVR4Gb5vr
/G2plb5V7kY387+MyZ+l8l/O+KXw+pKsz9v0zBnpFcBOnEHfHPTlan+duVuAFJeeqMa6Hz/YDv5+
8H5qIEDRlf+UvKCK+n28rlZqLwgPPy6bpTdafj4sXghv2LGuBz+oYS+T+v/Yd89Xs97+bnOf3M+u
97jAu5vxIwIe7kVAVWgtkcsonKqr2vS23CNRkT5SFDOs/vfg5v8yJb9uP6PpbjFdjXj8Zww4QWt9
W/0JWlD9sOT2eHWp5WqbKg2iroaNQa3wt7P/ke9ioEu5XB7mQJJjUX5ZEOV95lwsjSvb/ro+uVvd
naDIPRVaq5dKrUDYnb/i5KiS+H1PN8bRTeaq0C73/nsI/rSGXy7iywo4Fg+VMldIN8LX0rm6n1bH
rfxn6X6/qVbyteLsane8ppitcDtAGBPM7NwYw/m4Q7P1FomZTFrdTquVl22xulhdbXK14fRqdrmi
vUIKd6OGythVsVq6cpHf6c0XauBLcNuW1c22On6dfq+8bUq14suB5s3F/uiz8L5/JFU1/p5HzOol
+Ryta7P06pJWDzQbAdG+y76St3wu9CYLUJvJpUrP6Rm9SuDhnJvJAYmj/x6dfC77x0NKklw2TUul
UoGtK5/9Mj7L/eZUTgeZU98OT5mW1G7thCVbMj6Sfc2EM/t4vkq4QNCdG7Ng5r0ED27HJmc+GXf2
bte1sE/e6Y6kgl0UfbOlNUKfZgriX0v4BEChuBECofx8j6vsx9xbrLMwvWP+wpOmH1TshIPSL52X
l3QsMdgvNfeU9Wc71AuKe45+wFmFTIF/UsLhwKvmr16tx1LAOB7V9NHwATyVLNEGl5NjCrtuumjO
296c30FurfEko3KoksFQeZ7jMFduJ32SPkHa4wwiammIVSRTEkIDReOVGZ4ga2kbd/PyYrenq2U1
c6vA7YS7WHi+Me/nojO3yUeedvY6U+RbPE1SqI2BKvQdTOZvupw+AsMhe8g7PfjwwQyRg8VRLNAL
T4P/7Anh71FtXg2p8EZQ5Enf4juLX4ZoOPKGID6f0EsBP4BUjWOjnEQZZoFn9nFb06oM78BcBiVT
JS58/WyWiVrYERUEeneRzXzaU8ao5L6zxT8ISA8fPFqeGgXd/nhE6wt9vpVbHnyb8fXB+IJeovdo
ymp1oOom30lew9VSs8PhpICYRw2Pa9X91TIzDjIX6sMJSDveZ4kO91yF5YZU7M4IcQXkJ+39J9L6
fQfbq4l9OnlSnInrPlTNy5AGY2Q2XX926tlmc9HPNUY/BO3t4iD+TvaGqclBeLcLxDydCTcfHMeA
OsqNOJaWw4XyCm5t12UUneJ+eRG+wXWS4wEUGtyBv5pqM09X+fApOHIxe4bh7s6UzfGzo7tlb/vM
+Yc34ZiWsznh/eDwofDqewb3xzotEYYPGwN8PpZ1gUkyKHKdTu8x3rnXUGSZRNY3umAMjdfkdGAa
saZHd7P+jkyfkyo+Qm8LI6qoRrZ2rGdYi5suSVMLTZxXvtsrYdLPuBvXgP8MBJwuNsRQ9pjvo1rl
1qDa+tdsZ/k86juJXNJ8noSgxBeSvr6bQfUQvsOcqHmWqJ1sqpYN/Mzz1ypYgG8CRkDD7Ipv9Puw
l/vI7KkpzeBxcZHeTkygMlcPNDfiKearxXtqnROsf6mxo3p0VH9tZKiR2n6fL+qln8ubD3rLra+O
yBGVa6fPCt21n5HGzT2giwZnTTqoGY68jWmJToxmYskQeBC/2RrT75mbfIVqD/80+SaZPbJlZsCf
QtYxzJFfPEBxHO96gKcd+CDXSU8NDGFxIV5xYCWDheZD4VZoV2exjHHy7MXXg9AsmAIEmjMVVIZ1
xXb+TZTZIqkd2GcIrG92E2R2zqB1fNhXzWbEDgwHsM4KLcBFEuc1dCyljVxL/KC2aowE8VySCVkR
deNEI5eB+ms4ZsbCWNMYToTuFHA6gBvoxfJwpeFcnknz8AuxO4rUKVgGECR/Exn8Te4VaCzfyvm3
vCYF7SxTZBOhSFl1om1AkTQrE1b3GfglSioWJzIq+3dTIk4ULEG2nESTaL/azdKuTUcZZgaKL32d
EIKGdMwjgm9L3oRHFM7g/54tknLTJmVsfjZmEKy7MfbJc6urb15kARdf6u0MTvDqwVqd4u0UinHk
Rk2ZDN7uBNT08JnrSESmoRu9MGy5J5n3wr84G5whosn/ayMuRB7ph/Rf7U0ePJ+BW5xLFJsyLCK4
gpwOtFIbiJ7wUC7PQI1cKVxLwn6SS1YAX1ntEVsQmeFBPKIPvs1sFBig+QNHpvKzLnlXNFFGINXq
0BmR47rKPOUDgi2c390iycT4dcRavAgvyqevdLjlRftbG5DNfgkRSzMnDwjGs6Om4dwLKUuKnO3/
Tc9epDXsnJV9plSFoYhIgPnElEu61FfgxvKx400P7Rf5gTQ9akUOrBkf4XTLqVTcilzj7Is47iVo
ol8o4jUVQPtnmqoMO+JKoQwgAP6S5o8N6O0m3BQq2d0v7zgthSrQ16G8m8J0xsCo7znFfVZkYvom
n4ak7cwouL7iGhPKModgviaWq0S4hRTZTQX9CiqQ8KLEx0Qco+qWNXXSUhSDFEETJhpQSGU+4MCt
kSLhJ7NMPiUvnUpQSiB4hQRL5QnA8D359Q5SSC3TrfTOCvkyF4jXL/09fvcedp+xm6F5tWnIYrmM
HFDFIwQb9xay8QCn8AVM2TOs8C1U2hGF3iAZPYe3dZTkrYipqkLSRmevxXdyxwrmNM/NoDoBeUJI
WTBA6QO/m7gH1/4haiG+KnKRhRmkksKkuyUrfQM3tKsgj/8EnqDbbD5UFpEnsuZIgDxIs0qzlwhg
EmjZsg/dESLF4Jtngv5Kfl0Fgd3HuTn8LHE2MfXYuKL0NH4pn0Dqyk+/+FlcZraZAz3aDxHitblF
IVwhxA9kGPyadCM6L6HJGi3RMYkcFUAPASgGhld81ddYQlxfJM9LvPURuxlbcGZvar+rCGriGHev
JzPmlyRKUESQjRQL+/X4xJV8r58yO5mvV8CasvWEXtY7tlExOsVSROscR5Qh3kj0g9fpodJBDJ5B
LP+KeJ4F07KbdAvcsaP3NGmj1mw9j1wmOQJiaRBxrmWQRM0aeP5HgLcJ9H+Lzk3aZCgoNzlO6htF
rzl4U6U3Jy62+vU3vkcrCVuMauv2JFu1awNyv0O2Phek+mPDdiXM9B0wldRyO69egC95P5uFyRml
oMS7TdeYxxQLLPCKqZ+EFerJYsnv78JfKmXcfN0Gotl2x8qSnKIujb1KG2/5xbSR8AT0R23yBdeD
JMCjel7lOkFcOLALjyQfaXaWxvBt9c2GMbLAoyk3ZR1rjdmNXgtUxKVPZu/c7JcV4GvtBXakHqs8
o5lc35lsMieb1ArfTsidc6lc6Li9fkX/juyuOV92Mig3u6Y9hUwmFRhDugzAs5UxO2SFe4Or5zXW
3sa5p+cZrNdZz33CWtE1mbXNg9bdWif5tCHdFap/zP6Zg8tzS1seZtKxR0JFYsbygFWcU8TDPoWj
oy0UlE3vSYHhAoVanAOFQvN2N0vTIQuR3CO9ZW2VPRHMUFOmY3MEzZVf5s5KtxaMk0NjzGg5gGA2
L5qrtDjaa0YSFo+rQxVn5b5M0U6oHwJKnXBtCkZUsFPeVR73YNazXYRSdSv+6h1YKaT4QtKxM8Qe
9X8pjxTEtAr1E0BsjtyJnepN8Zn7NDnpFuWWIS1yB1Xy/FjgqfjP/91XJ0jklxmz7Q9fmwBmQO1m
Ho5a67Z1QXOypscuuUvoMlyYaU3RvzeeAnlTehG0g+6Funq+XmxsyGg6lfOc2AuxYud3YdGxPWr9
LznLRn4nu9MWBoq+7kK1j4nR9NOOAaZhY10Py5SMY/7ayp7Nvbfq5ZNtDIwbH6OFXno4Vl0i8fCw
77oynCTMWRT4vVxVK3Iwy5hNOfYNTstDdhmZVijd2sg2ReHftczTYgFMPief2ccl8CKzC+aq9ft2
vFnzPzUarHH7V1N3xo1KRN1R1zPDw4i1tZGKXsGEm7VERAvLTy4yV510tdh+Weqg8JrKQBL23AkK
P85/wdOL6b9CJOViUijnk3yxEioY/pHJGibTc2FYyp/6igFp8CWaQrwk2IRqZ1Z239l25tj13aSa
a+/eijdboBTvgI2mNXjSYkqwPzcVxLKew23HfIQK8AlMYCs+lGACJ+eOydheLxO2IfcMgr0ai/p6
8hK9e2ocYIsjfs/AFG/KTwV6uOo0sD2M2hXGh/J8/hLySyR6u1MKK2mCyhvgFc66Uf7GbSXSZAmO
N3zmiIPh3sKWapdWD6jkFb1Q2S6URDZd5ev+i2w3Ny508N2Fie/AEc51MQcUkp5KT+UbD296LeJJ
IgfGXu5T0i8OiCkO4cLBcGNTcUDd1OefDC/Xv3k9d6aScS1DME3mzVIXwq4sNGUWkbxS4MaCGWCc
N92LVF6+SKYR1V4amPhGplATHso+61smIeMaee0XSlrXOGfVIv1cihAXI9d8VK9lUWrI1XsFSnbc
BGJ9ocsjxRcyAatWwez75vryIDFHXYMsdjZlAcp2lGtZru+/76/VeJuzkKNN1OPSS7Ng2nSbO51m
T19f66tV10LynSJeiQSyQuLOhWAM26l2NiRcWH32oglZcJxrCqIpehmSfrZ0Vn0O+77uiPJkauGL
SqEJPnrQ48BGzwPjyajhtzzNtB+jI0uu13i0yodZgl1cEjZpGfTk0yZde4x0/OddaTiifdZgH+kr
Tg2mtwCPh8pXzYQiJL+zd7q+5ov28NfcMQlxvR/quNjRpf5skGljXBD5GXeHSGJQoOuG4RZJcxv+
UCDrPaR299CxxU76NGjYfaXUzSM9qMuge032gl3Wc7rtnEIAZEHIX/MWFVkAf6TZ/mEVTAf+wyps
M5l5YTsrnWCyu5ZkcBfv6SnBygJ26B5rz3vWVHKLncJxhdG5ZD4vftX/B2iC1VV+z4aVKFjh2g09
gPXBeMN96T7zGJDIEnxMMRv6d0o0jlljP8LyvC/fTxG0FHgLyInOpL+JrZiFjfxQDxiz7OUmpE99
O76J9EQZakGGVcu4Iq3Pm9QdQOFaggLAHmIuuAlFfYji675rFFAhCDMM33adJ+N5EFIhWFz182wa
ThYljwwHncVGxwbk+iTGTAoi2YhQ3QfXw5hKcKYQGWiWgS6gTsIeBfhpF2ZYp3Jz6SzZZKy2y3VG
PTmjMe7Tv4oaLEaF2avjX7JT+T+yU6Lj/3jIX6ggk3F5XbgsklMff59EtvX30l1Rpr3K9XRR7RM5
v4JeTTsV+cpQLDDgf0Hp03+ba0gIw4zJZvPFPxgpl+ymVLosj6f+4iMGF0HxKFSQsOk0gLjk+5KY
HbZw2jGpzirNeWTkF9Az8gtygdNAbFzu/U7oFo/+QyZ0kMNiSpkiPsCuk+gqozBK9RBdItIspLR6
KZGmC1os0GmR5GUUejb5iQGum31gsYBSkRfGGYXS6OcUpYTA95RfVRfXxX5pJMUD24RySKjIvKnU
fkodFIGYNpOAOkH3QGNE7IoKsq49say71wprXOb4fFqsUCE9xsTJpBKFMmw1rFAcKNREM1v8OnW2
r/ZUws/qAvPhcmwsLboe/ZQWHpjp1uHeKK9rmCM9Hw3PJukrxsz6OzncLi82GrZHyutCkZKlzjLV
SXNfu20KZZpnH7YmPyyzO/XVLpX0L+hqTGcslsFvSdr3FetsOED2VyQlVUV/SK/TAlSUVn9FA3ii
jfmQAGcD7UtfjvLyjvL/mbvQIsTu8ITjFmmeH3Qn/nsWhtKcrwbvn5PwS3r9kl/O0/U0p8EjEOde
FOS3IlN+CAlSUqSy5t2Cxjwe7TGJ93tJ0moq8AyFWGDpqGdac+j/H2Hntd041mTpV+nV91wNEHSY
NTMX5wD0XhTdDZcoeu9A9/TzbeCv7vyVNZXFklKiSPDg2IgdO3akKkvwAiWJyY8kPwOrSLaR5P2y
yDj+iaKRzfwWD2c9e4UcHDM/67hezEP7ZdO+pKLseeJEz54obbfi08Vek12m4fYhSsRJSDFhQusn
DVydWD6ClFGwIK8yVd5hf8Tpkfwr/D8HUK9tWVJMwnGUWOPFsv13Zq7UGmKFAHZL/uXEjn0kDkCR
bVDQAo2Vt8tvaL2puu+OFDvVtVDVyGTDEcEMJjpOtEjtUNGhTpeXS+sO9EoPDE9sqknpDPlM0QXB
2zqF9lQZTApjCr8X//VUFF8f3I+BEo67jFnJGhfZG04xLq0n1A6mCnCRzmlGjyJlSHCRxCnqLCxe
GplgZ9LrEPGXmvPw4JS0Jg4+VsedN0jS24dsLga0XkRqI3iybJIlU0LzQfcu/Q2x1fURqverV5Ng
PZK+kz5M+4H2D/FZlbitvtJ7/zKGEZFnwt2ZckDjtXxTjN24R6+onKkum8BsMh1BqRPVlPgDeIM+
0N3HiZXapkRNT/Vh59MekZSvmBSrxSUEeq4jIYYfK/RMnmjywKeui4ith7j8eohA9RjJIkwsvHVF
JTJ1aImmJ7drQ3aRspzFUKYYGJ4PqBp7rMwb9jk6WuNwBDAVknHbGlx7npArr4mzxkHV1kACCIAu
mZLoODWo7RXnTwqJyQrpVdo571byOVVB8EvRkuL79SPGC4JrSymarymbV8wXhYgAVCZoS5iX0DVk
N4HqlE0el4LasFTRV2VfZFE2tcskQsbQStnDVNdHqTfxzgP0F9/a0iSlmJQ9pTJVekku3A60rlfo
Fcn32Q0FiwFvYZskldIVBpO2DPAU/xIApcYrpEaK2oETgUYIpNGNa89A62GqA1d5WvrIQlNNiJEZ
VWGSm6VMGv2sqlav7ouNRc1RnSvhgugOb8ieV16Xcsa4BsRArhMK5/Z7Htu5sG79pt55AVdO5pKe
1k3HeWD6EO5EB76qXbHl/oFS5jr+321YvxogPzbdw+We2qS2zrOXaQhGZNsVoFeZkHGU/faJmCba
iDrxdd6LXJic/NredsqJjH3IUuEE8TCHSSkLVJk9Cple0F7VWVXHd9ShFCdCsuuhylohHIb16nIB
+Vy6slfUIYgCfhHmC4UY0cTBmjssfKRdJmWU1mTGK8FCy1FLXlkzT2rAxoV6yDDRVvVAA1hBB0lS
XQUHUORUWcbaPZTW6jSyiIJKgggUlA32GltVnNEwpzXcueYK7zbBWkUlJd6vtp+G2OCMJe4kAV4d
RwJDc7zgceEWJJePsAGDdIXhA5wrJJobkyjktukWRUhdlvN8TQjIiucosoKiyGCfi8nnmTkDMgwz
SKmZUhUVKC8HGXsKsxsnmOcVjlTKT4YMsbx4wew5y6pKFfgXYmdEz+KciT1O8JqIchwehVYs2eR1
X/gqTYp1xGCk4jYI2ojgbSvV2Wd+5oOOMHJY4VNN9Dz4epw9p9Ro+a+ZgayIVVWpeC/kWsTvfcVf
YkFGwBOiAgrBEO9VLrbOsb9oqEksW/FVza2/YGHZg4kvoX8f0J9FJHRKdCa7BTj5WLC+zkR1DHKZ
wYMATvrTC04EVaht0ECwilSspIbCupqPxTSlHqxIbxKiVd6GrqrdQNiH1qMY7IfGpKn9IlGq8HqH
oQ5tzU6i0BhYitKjZJig1LLHXtVlXzCLJjKTtn4Y+sooBYjR2seO46KSy8jPEldd2mokWA4FiySL
5rzQemHfoEZdAuGkWfZcEfZ5rJShLYXVnlUdhZFPJ6fLVE07lDYNSVOzBsk4QcIFpBpiONrwWw5I
HZjJqcbS4ITTCejhPCg5RidhFieXegnUWN1W1neTauC9fsvzlf0kq1opKroAFL0tInvbEllfOPht
VEK5IrFCwagywGVqeSSCKcfkXi1EcTLSsnLnJYlnLMBC4LASvHRYJV6zDlQZ1xMuI0dcF1OqVKof
geI/ATok2gpeopwc/qZysokcINTKXuoLXzx8tEk5wjiXAKOST+7VCQemJEhll0c4gpmWiujKM79V
BfLr05yKi4Ev40c5b15TTZejIElBmQNyBZDBnaWauXalEPhNsvXiXQVHYd24o/XnYSahRYP54wYF
JsWyLAbMtS9bW9QCNPM+7sVLIIwsg6KzxlrbnLY1VKcbZxLISbGIqmugpycRfpKzc40XExy3nrhJ
HGoCtuP3jtsCfhQSpQjdhsKJOjtyTVXMYk0R1FH9c+1C1H/gUHyp2h8HXVMLOZnUpNBygLC82zpU
pFOdyAg61GPU8zpWdKRoq1fAD05IS/VgZauonxLjJ07AIrcqTRFhjSh/ofQutpcyrTClXgjloCXH
TxpXEt4wT26xxXa5GVliGnbp/d7K6UoOReOckgk1qhPhKowGHlqQxv2ToyXmNV8YO7ua5pGU85hq
GEJrQBr9Ta6YAtJCXhS4Zha1roy6nhMQ7JbaN0iRXoNJSBaSHHzBRIpXZMfX4nGoqIBCKJocctni
YnPy3vSL3/CywAOqHquHAJ7oG3fvW5J/+BPfiocvY3xBqT+H8AoCL+0yReOfC8FASbKUbG+h7nkA
c5EMDvKtsCmSWJEfo22KfAh0T/yva0v5UJTgHSpGxWfHX7mWYqFgclgjTwprZbDtqLgLjkigmzNx
93VfKOStyMG9pIwoMpYA0AlGg5ZIH1RAP59SfzbP4CqKIyjWcwQlyeK6CmGDakDsQTEYv5oB2CAS
hOF37ygEIEtIOsx3/nVIGbqDM8pT3BcfLembCMB8EM15E/tZdYVhqny2yBKqdKxIkgA9RW6WvWv9
0PWrq3Kc2ASWuO4JWVRcRy3Rd7ajarZ6aBJS6MVRqeKbvBKdMAlqmqR7EwtUmUv9smronP1n3zNO
Fvnpe/5qBv2gkm6j6/vkZTMAIHVtsJJ4iq0HbIh3WTKFsiGE7Qp1kJDqm05doVyW5Kk/YmNXNV4k
KxJhGf5z+yja9HcQjeOj6+KA0bi53A8epTPxd8f1ypNnKdye8i9sKKBGHJG4lcSXdQ71Fc1Ijp3k
ZbLb9CV0Ztt8LdDWDeUN+xUXDU+xJxUSbnhBak2pRgltFYiKSVgzz7wkMMNoZqsFU4CCpPAN/psm
qTSEtUaFnS4rIvsqTqmdm6Wuo0SR1H14ak+fFDlyGkmluSwSj0LlJYuq3nSpxhTvwJSpzvX0bqXm
CvZOdgUtZX0JJJKHQgl3po5+ViaB4L4Hf4mzTtgVRHng75wNu0HiLqnmlCBgPa+dRW0lL3g4qQBA
Ii3vcetLDCVoadLnVghBFoNyPQVeskNqP48z6TEeKJNDhICYDP74Fx6waGOksb+gjOY6HkeBrGdZ
PFLbwNLCuxCCo32+ovNfsh0rXHzCGSBoHQXzE0UGHR3bRbSyQSIOgsWkejsyir0WP+4q7+/EFhLK
CsYm8ykG2/R6LHJSemI6obihr4XAgphm+lqIaajbE3tOIWYpFp04P7AwsK68lhejyYDHMZanlss+
kwGaU6QDUml+qHceKfLwWOhmhCgrQqI+0pf/kemsKrkxgSDIrdhIiQGnS6ixaifSHkcofTdUAXZt
iLFEUs59yJpJISGoJ/SzJisnKZEmSQOgcK6bVBITJHnCR+pCDcZxIfX123cO7QpsOu5d5lQscaIf
ZE+L0ygrWQg0USMe3AwmnYZ2Q+sUN3ruEEcR+yWHzyNJEFChuDYlhjwLSUMmaF33KztWoDlZXCwz
xlRIe/KnuAHxRegUQlr6LmBemikINqCp0NC609cJIZj4J7pDFMXhe6gR0gySTR9H/2N6qjisMlyV
QJlA68l39aq4HGD8mpJua1OXRyI7We6D7AXN3ogR123H3GEuk2EUdXHNzfVCpkYS8hM1ZsVd6W7d
1osggoxbFaFhOseJzrD28fz0sUn71SD5foWx5qyqmQm6lE+vMKkUTGTGqjdlZpzwvEVIVkAuVnXB
EpcFrllM1WNm/60o1+gG59VDv0SZ1iqGClMMfAsmLAMojAlnpwsrV30kvnbCrsWpxCvtyiWK4w/c
947+lSH2Qhl2hfOkW1CAQ2onoljQ08sm8T5NEWlpQE1mqsk8YzHC18EeU+PcD3XIcuAjTic3HKtc
W6toQmkMKZZkffLldK70JlQbPlMzRJ8Sx2HVD4SObyMXddoUFh/9MYyoG1BgtsqqE/pRaKRWbCOa
wBo80F++JG2uqaZWbNgpJG+r4cBToLvjyUeEJ4dfqgsf6orIpkvcTxIEpbaM5mSms5HekK5RcVvx
rbEo6OknQtHyYXX3eVb8WgBxAa6qZh7sWva6YRSum/mWdi6iOl/arBKvSXOiAL1JXpwaqiZolNUQ
NWVVKGdwXw7tCKYCNLb6YWKW6M7u208PdvqKtBSTzzeu8MFIAXmhP1k9QqRfB4+riXD176RImCWW
t9nna9s1pF8SAOpy0PdvQzZgT/VJ09IFiXlLk6r8Z+Ik3XxxW16Xb+1Hk6J5aE1kBy4+fmytB5Qg
I1Thxuf2HnkNjhphkqqDJ36pIqwydiUXkfBixQPRoSYPSV9JhrzisW+MXqGDSlhEjSDG4E6gmclB
JeRtTxbTpba13+ushfOIYYrdeiEQmxqH90eQIvejSuaaaC1Uw6iHxn3ZRxR+x3gGzSDfZz/0zqRB
nMtUzfCo+Lep7offQNr5MUcFkvWIYJAFcrPdnam4eYNiCEJc4SrY21XraLv7UmUFIbAQUaCk7W6s
WQWTAEucyEdpM13fgpdnss1tKQXDNlgFJruxhWC+bHQ3g9ca6KtNgcRHan4388K69jST9upevK+K
G+fLv38f0Wzef53dD66WaS+P1tmULoONG0bpZr1Q3yBkQnHLDJK1bRQE/I+B2Dv1nRndwkLrNmmX
vmHacJiaFwbet4T13tbkVzYd2ffiEaAPbM2rlXfModVzy6cpvmP1Vl33wnzH70AGwlS9mOziWvdI
f9m3TapabUYzv49bhb5s2rw+AD1N5o7U7LntBF/2Uf9alSdHc654Z36hz68B2suFA+m8typLhbQI
jJT842B2x5VF+aFQvMN+ID1smuk93w3CgkjBizg62g0cz5xq201w2NgIKRTn6/os3nfBebgzBk6K
3UjkGarypP0c7JSnYzZnuAeg1BCeH6MTSdYUPSdT0D431tsbAGG32756dkm2XqK5Qj6ta7GaPLtr
jjx+fnF0GJsj//ge7KpsyFRDdiu1S5GS7Gm7JWmo9XZqWfIdg/204NicHxS6wct0CHcE5VSQapNr
1b6WUbbyAyrF3QhbnkiE4krmE8N9Z+qjx7dvmVYpJ3xsTPfVXi/ht4LIb4zJ+sH7GebMIR9ANw+i
S5DD/IP4dAnu+FADCaWUBthU0Hs6q7VlkDCHrdYCitPOaBXMe9dStv4OJPfF9k1UmUyBbvFsDgF5
nAjCnOeFh3ma3jL0HMpsZ6ebtG2lputwmvnMhITli62eF5CjdB8UvWZOVRbwQp+8vxh1Vxszvd1I
aEzbU+8dEAZbkzCSrtbu9UdpZbNyQbeddWcZ7k7B0WK+N1qPT698tvyxYKab4R4k7t7O2ai78cwS
zanquUto5cZ5E5dKr/v20c7tyBpzvicfqEUiFnQ0u1d4M9FwkrYreIGr4vIWXF7Baxm8vp0lNI1H
8E3QEXfzaJ4WJpnEtEebr1U386w9gmWhXCB5/AQa2ofcZsNRZhUUhhPzPFumKQXK850Q6u/g/q68
dnZbN1GQJt0/X0rf7OQaRGgSX1dorONyN0xmlkeKB0nwwdNmQz6kGQWHr5FfMi6LijR1fMc6mfoW
FrUlcyxdvPdf/HicuSwjzEPCAk7RRrtixKAqe+BYN3DkkY2hfEoHiWyv87R+I9XIta7BpFxYkSfO
Doaq3Ntuvgqo6b6r5yMcRQhYO1vADobAGp6DzdfuKzx8hVTHThdNSEvCghm5ZxtVkAZMm3vHCZDQ
uLPT5XE8t+3muw9tjcY9v9zwaznKoVZnbkjP0E5IKVi/ULHPbXmnZ4ITCk/Im71/inqGTxrk58fg
2XRhZCZcOr1GVc/19sn3sa0ynjd7xXOlICfxEEU777ye34hgqA6pBHR3SGnAw9YVCdxeOhm8Tyzl
irKM0S1rrMYCh3foQgsoRmg3iD6kbpNwGuVJI/3RjPgEiQOkiYGI05cuS+BXr1K99DSsQHnUitTc
8Z1FHlFLdQ29Rnx6sQqR9iVB4Aw0EacJwIMEoNARpeCQqJliwBAWKmdiyXrFQYW1KYh9w5NSxsQT
wScCYmA28eE3Bygd74q3lsfZiMJYVemmLLB/qZBJK2IibGcgGVWFBXVMQqbjSxJfKoGogN46fCog
L/kdAXWC3gTOCIaRKwYhn/w5qBlJdPzZEZE0Oxb9SLE+qceQT8+fMWI5JETcEOgi6MOlqo1LEExU
DrECRQA9kskuqqUIl+qgdDx4oocXBupkBaAghAc3StNrIlxK6bJIUXo4cIX5XpZGqALfu/Ee6u4W
1QYHTDVX3gdOLCJ+g9o7Gfx3cRKmQfIpBLYsOg6hPHqFvfSuC9JFwmMlq37hOun4CnruhO5Kih0f
ZjqXrT1qUsNQOfAtabm8taXQwgs2s4PffRKR45N5NOZVc71ZrxbPVpdmtlf3RaltJHNzH2SopMXk
FOVYC0CsSxVmUS8fwczkEcuI4WeUZRScuzA9o4oUN7UQMsVHXcE+nmMRJVXNRSrdxRUxDpAj1UO6
UycGXES8F9ke+XHicWIcCFtU1VShL/m2eAwKvam+uehoAtRjFBJwMpcopvL3WAowZqILGRfALnQi
Abe9CuRmRbX2hBkUrdPTSRTsXCYCceSkuwCZyhbXQw6FEBUF7Vel7SB+eYx3qg1yQ/QZakfyPYVr
QiGIh9GfBLbr3wQ9XeH3KM4mC1ZesKoFipwvE1sOgBTq8Dn5Liv3LHAf32bXUN08YFYCIlJvR1SQ
L6Ue6PpY1ZjcmbFeL5qEX7mU7o3Lv6R42DPYNxTaVCfSjbh1wlkU4Fbk+knlqRswyAFzNalbtivq
eXHRRZZXS6S0nUVx8a/b3BBoUGXUBOqVLyeOjsKRogkpWln4hCVaXC50nwpEnuMYJoFJRIfpJHwT
/asooyQSFaxAtZBhlwi/loAmjlh42oGUGSQARRaydKPyn5LUOoWraZ76zNSGjcFeIFCf7ZKmMV+O
oNAKceqSvhI1xMRAiZ5P3iFCqNEgVMIU8imRLt0f9WGCdsNQrb6651qgwKlmjV7AYOE0ylfi+1gQ
l9xNbjfgz5qMSd/6cE8V91Vqhtw3zaxshWLNGUlXQp3VCzXx9PH6SYV2/hxU9RUy/Ykl/spj+UHc
O0bnff4ewWM5DeUoidQhr0wwTxKES75r6gjikJOdEFET6OXumtyn5mcOqVKFE8jeZb4U8Fq032rz
V20SeKUkNhG0qW7nyLkB4CtoIo8FwGyopACNlrZXbarPhfid4gnk4UEKs9Z4ahy1i+u1ZOGwzBST
1if/ieSc9v4Ov8wgyuv6ed9zs9kfqiH749VbRt752ct9agniEI+T5QOwExebxv9uydvVsy/AnXhp
AV7eEForjClTTfKnloQAOAULlYeptFo5pkKQBOFocoGxEShzA0VHOROx8OGXEOl5lleguYeiX1Mc
WFlZCRlGQdOYMIJzd6Ur5AIqjnQls0TRZnV87PwtTQ56aBLiOlGBR5XvpFuoL4WVxJ7Rqo4fSB5K
/lAH6baEL6DYilaKhkhhBcW/hJ6q0mRC1XX+FZMTCnot7oeqM6OHSLREKeIVplUmhZdsnJyQPKdz
VAv1tEhyEpW2kAQH0ixnURl07EgihdmOstQLIc5ktzyyPO6jXdYqaSpBclJElrTNJjszZIZ4KfPW
O5NDG5870oLT+n63te0oFKUKqVqP/4x55/9uHf06Y35odhWWLz+/dpkxOgW0aSelaoWUKC6ewFyx
dCjWDOpYYzobD1KRJo0nzj0JaiLeaBRx4+eKaykkuiYuKB6hRkB9RsAGowv+C6aaDECdfzrBko0+
T3dQB0FZaArvunEITefJH2mYv2tJwB7LuBnPd/MZp5DO/1AOOSxzu41bOArjB0eEokIKO2W0HEAR
IJGGi56XHrHKKzlcYhJICIGYZMwoEAWrUN0TTZWAYkyRIropKiW1S0kETMLEIj5pTktw8zCNNw5c
oAqGnTJtFefzVfCMfIrabUJu5J0Jjd8PLIC2oZQY4YlVPcH3CDhtCI6mMRAxLDtiiErEPUZb4nJp
ysQ4l7JTlVI4Li3K7kubJGtJ8N8ZJcqfiUqnFshmoNVEEIEGK2ArlrluAGszrgN3oth7GkNsW0xq
rujcimDVSLZZw6RnNU7USdFhpnwx1X8HTylmUbmIaU2nzuWJU4FCHheS4SUak4hLepxbt05iM24P
Rmadvrb6s1UETEVspIEmQ0pS57tY6PzAM3cupaxFVcBT5Ep2AC1py2zSESP2joKuAvZArElUl3hD
If5Jm9gB5FAzSmc6uRmcypzZfJfhqc+UAUcUjvYcuMtjeOUEl/XCMVlJDzBN46ruiJyU/nkRIqby
N6dZlvmYd/xs1vcc7eu/MBq3R+9y8R+uKrQoOFIYCxIWsk/smxo02DPIm8hQSdI3CJGMhcULMNRe
LfkCpCQUg1D2P6EAUQXf0p64g0/r2YSVdSB9H7YwChgXJrScELHxlrI/oCjcHKswrih9mrFKPUjI
Dc+OVrF2ULyM2KfQSlZaRQH4EWNZ8ck03+VZ6elksSsCKsKb3A0V65DboqirEsyVRuXidTr4ja5G
nXmDPRdq9f9z72YkPvRvpkI+n0/n6Nm043k5P/tjwZ/Wz9PFXblIOo39Vi0Ksx+PxeoWgoj3Ltdg
W8vWMxmzra4NmjHB/gw2t6utSDo7NI+zdx9f+U18+OuAEOaeUKuDt4xrM5ke0BBq/3NTYzGd35ua
8QrQxPPZ3+bBOrW7Pw/3e9Srbfu5BuIiz/p5zEpiU4An4tsTyEII26KeSdto6L0kUvN5amb7x2Dx
qHnmXs8OAYMo/NLOw3q4Dl41v559/EkTKCvr6mc70QLy3Hzecz0v86NLz7fV45qN9lGvfzRj/ufr
HkR06bVZqGbsdm/O5lhFWzrY/euxCdYIJLK7OQZp503xCYB6tEd7Nb45mmEfRCSYzbz27GH6eve0
1ZueLco6xW2H3c7Q68GjcQg28UPvRNrqu91u54J5i4+vZQ1FmezeDPfGsffAsb6Z9uajgxnsTBvY
tdvrVZC1ro9cO9KzURH0LX7w26hZL4Wl+tPmzIj/XFttNilSxKM94K8X85k2K7MPPj9qDd1vrZaF
x2VqteEwb4bp6i0Y34PhcFirzZp1Xe4VaAKZUcEMRkeeuYXhYezUtsEJx/HR2huRz4bDmYfS31uZ
Sq79TAdfX/X6oI66UMG8twGbIqDiYsYuazqRukX3SA0qbpAKS2ZW61zLHSqb2gJbn8TTQT//MNS/
Jy2weLK5HJMx72Tdws+daeI8M+/9dRf1PD4RxSQ+/WyuPHYMxNmitD1Bl+1t0A62AssLo/t0FaT4
A9o7ILLfhcq8FNZHX6Ov5ufHyywWC0rDgZmWF4fGg05drIyS++EimEWtz012cJTLnf4l6G9sqv6n
G3J/42L+uCEZRL9ste4ze72u9kxdDFlb2QRv010yO+ZtEuhM+WMZdFZ/6sM4t/D35fI/nfiD+JB/
P2/LdeoY9bYM4e37YYdSFBqPXaMjH0A7PNre2rTGrBrTYAbvTa3PStjZZfFhFuvWyXbKnc7GdjqL
jzVzaLaxl6BWWarjS6ug12u1WinTeoXgv1fWTl4TRrOTy7GWplJ6PwSsIdkOVvOaEESwNN1urzsF
YYxHVrMrXWIKv8zHya7CFd2xeMSDRcGt0iRnZGi8zSZwpxr7s5Y+B+yeRte4p4bDU9PeqqWASY8V
69XiVc9LxzQkmb7j1vRYhZDa2FdVK+dsUTa3b+qdaCTUQCJS2PH3ahq0c6mY2T3AUuJE15oZMj+4
FKUZTHFrU91Na2WR+kp5lJfgW0fVCegz6o6YoH8KakPftFquRpjYgJnP50vTmqbooDc9tykesZbg
oDR2rSij26rtWhKShx7RGBmteOBY81n9YvKOyHgxoxJXWgKp8+JrQ1uRLvuUdrspDTKEYMwAAc/m
1tZPoMMnUNZXcAecLfDmwdaWuj1lND5CZTYSPTHjbr1Uak+Cbmkw+vo6mXq9XVITIYDQ2vagNKqP
mqOc9jB2sTmf3m0NX3Y4Hje4hfa83R7Ud/1UY8DhEO8L2vpeNmuGW1MrrqwkO22r0lMj5/Oj8eJR
6A9XpvnR76MJmb3zl14vZZiNeRN1DsXSvFuZaq7wJk0RDaE24q5aUi/VudN5t9uN515lF4B2+rWp
y4C46tKgF/fQnEAXAnV0FbNRk5r2IOEQziZ2tjfjxpVefDLwvIA1kW/P5Ae8i0/8jzzX1xunKzu9
2t7ZXq0m24bT4kzfwJakWkHvUMs27nbC4LAzp8vpWpq9tfTkz5UN08blB7JCOIPUqnmpTYhhzeZe
MC5vkgj/O37kiCLk6Fpocfx0v5jBNRjUr3sIWPv2cfZ1bF9QSwb1O7dXZbRZbaM263x51TogO47d
Z4GNbrx2jWzDYzCxi1mtvzXXsPq2zWc4MY5JT6lsVLmG1/DGPL6Gw1q/s+h8hgjhmFO/QHwW4T7f
PIMGYzpsaNw6nVoVgesvAkkb9qSV5s7BPEsHG2RNbfFRbRbMxwYpRwJz5QzAa6Z2aZzsqcQGMesc
LBvsynx8QC8tVVU0I107oFLpL8svPDDHBIuqvahCE+Gq2rLFRhFxcLJXnFkredPAjOjM2HwW5Q8u
syhz+Mw6HK/9Gk9q736xL0k2JBX4PJZBvjKxnVn/P//jv/7v//5+/q/l/NhONsf/OET04vpwu/6f
/8z+BmX82Kd/ULG8/C5/SG3Yp1d1YApqW8DAYXr1WuNxa/0JObaesoM2S2NQKjHwXSZ4qTTgqA0P
psqxwlbJOfLR+XgY2v0w1XWg1fzPrcyk/+Y4QR45m0Z9kFpgfvpHLbjl5pq+uKlt1MPa6jv91WzN
LFu8xo8G5SP9uv8w6e6qhyke9fNHc2vnUSD58L/TzLn+5eP+sTraXCPXIYshVZ90M4MVlXKWdsKs
I15nCA50KFHSziJSiOw0pbBSJvewu5XZ1ljo7I0e98cQ9CJUhnvsaCwyINMxlSZtZPzyC/7VbrQZ
IoO4zlmu8fiiMlN2hWpyvvjKmFvaXDyzdW2O2grbMGLFO8ZfGedsX2ezIyT5tGvX7r8e3W0q9Gdv
VuvojrH2fWpjKh/fNPE9Ca6ncJuyu/mmdPJs7mJSg9f4Dvfrc7c1+61d9l/QFfKm4BMWNueVgSg7
yzjmTJB8QKg0/+UdrTdbskA4ZIZvSv4cTGZpHhsrL/MbIZrsCWvbKR9bZVu2Qbm8NRnUd4f5b4ew
5SDdvPSW4/x31HSI3b5sutT3GPM0NvsGrc5cc993p29MzrPNWbecRrhs1y7MXp+nIaoo5yYR0gkB
bs8QzdxE5vh1/3an+6ddPk0OUZQmBx53MS+QCucYep9hmCD16rK/ur1LBX4HvqJYJ8DX1d0mXK4o
WpQbe9CZ0T+bpWnGR1Ta1ib7EOu4xhVWLVQsN619zr7a7076g1jmpks0+P7SxQ8wpHv7zpIMnO/D
7F3OdiBNtg41qgUTVqdSChPiLUG61+ednRRF3O/l3Wwm9oIocnN1NZsmTX81joAO/fsA2OE9gKWA
6OMX93lEIJZ/3k2/w5RiGL3GZe58ezbfTgXLttNGutIxqtS3wGlitA6GDaNQRi4Lp4PjeUpN8f0n
jAba6XxAZC98XedefV/dRsHOtcejheX+YuM7BjAj3kjk5oPoGq7AaNdBnphrymbKm+52by8km+/D
h1vPHqpvv0YMFtrw9ljZrMr+ZVyImneIH297bPuH0nlvXfBK9vtg2z6r0IBPNt8bb4PbDhBwy5AJ
8zaPIewDai1vIQUX7Dtn9qOokn/DgSnyLMF39F2dj93b3jFfUROu+vXlAqLcof4k4rc3BagzaQP7
EBciReTY+L3D3np052DfOhefrdP80bv2VhnzPpn3jNnuDtcLFvSlt+6Cu+bNJsMi8fAfptH0dDZk
dvzzrvP/2XQKuVzGz6FH7v4Av1fednU6ZhApfn4fu4f2rXdtur1D75wz0fz6ybyNOnsWVN7mO5PW
AcmuVHU9elfTtfenM71vw8vneWspAvXPzfpdch+VVqp//nezfqAYOee5j47OJurt0mZzt87n9WCv
k/IrMgS8r5VT9dR4f2dxVGabkNU7+frnz/8dRdHn+8ijopjtZfD5/920P0x2t8fJ5fNPvRuUxrHL
KoJV4hiPpc/aoGwNvNeP5/zeYX95j9hbUrXjdA21wOSHbg9F8Ug7Eg5z4f2Hzvk98ZbGpT3+S+fS
pK3GOWK/+B256LFbpU4IFh/DJ9GpfehiupNUFdwrLZm4cDKxwh37QiQyZSg2YIG6234z3wTY3tos
uSaZIF9VHBvCiGcdI2HuSbOT6cyoXCz07IrmUKa8CinF1Y7+QN7+OxTll/bTx//eucf84eGmfV+6
3I49VVgW8PbcoDcs4IoMEZKt5bA9x5OAlLFYkhw6BYjPC7j3XHTqE2yvB0U2XvEpjGvTKPwBynb/
BudBORxI18mknbSbTv97C1Pr7PFYeLi33n7hfUdf27n/uaulPs+tx9X+Yab9Jiajwfzlo36g5sd3
FPnnU/bW67ut1bd34DhedghFQIvp5HbmXvN9e/w+9XMDqlt3D0ebxrXqLm8cZ8E/N+U35PBHS37Y
HynvFOU3eYdhqTv9fBkiVKF2/cj9QYDZVd/98GD/7YZ/7Dju63B6rz369h0Z8mi25lmDkkIl2Unl
0qSHoX2N/vnGPCos/P6hv2IP8YD/smR8QPrlSyZgDScWH0LG8azRyuES4NSBDeGetNZ4c61ObPNi
rmL4bUEZME1hY7fG0x6u1Nn2jriYy/GT18tT2YY4FtOWC1HKlTM375ZK4WC+te06eA1sn3bsrjbk
o0GjCB/YVmMcoviVbVwyzo5Q9JwDDlupNAfLaj1x5ckvs+tQriW+fAtDVVDR+GqKV8zTcqXVG7fO
hijApO2axA+X9zXH/evK6TvjEOo+9QBW6vdrJKHHCsbpxaP/rExBsNZhSa4XYMGZtre4DySq/3qE
tBAPcS8vtRe/ZB3Kz+rtuX18o7DHW1P0BhsNuBFW/qzfj2x/CIqHS4n9fwIn4EbxykOCOb7FvcG5
3Vu5ovXBaITEPHCo4TYEQg1Z+JzqH2vT3plS92pStP/5hvKSMd8AWaUbz5Z60zSK5Zhdxmw+8PXL
rqngpB0bie7oiueWeOE7vPE99Eks1ZUtpcLuGw9wwx2+QS4yn1M+k/9pKFZ0UESAVdS1NTGR3pSe
Eyo1pLuHww63VasJj4gs3162VutHZhLuLG4A35hDNcxgzMQHThLwBazYUEMYdIUq4kd04/HDgjNF
P2+WGMlme2birIqTGfV1DTwd09Nr8G2nXlDor6C5bZseZeNBYNdg7xji8oeZmuu4TwRxkjVgI5zA
W3BBViZv0rlgQ6vLGbLXi6ezuXxe7IVmkAV6sgsYe53XdI+d5JhTwzGpyrq1LpjT58mmHbNa2s7O
AqXxX74CRoPBEz+oDxNsOgG1dydhZxmsISyqUCSeHiL1r8FrkJ6m2kIWYSwGM0o1ah6kgsU66KyD
LZhcmet2+kyLGGnBG2QGt6AXgxNpLlRaU7mLUXm2DHAKZ3RzFDaKz8pqNuk0oFDojtch0x80IY8h
fi/Wah15sRusNhzaT7mUi86CYYjAIoT+Lmsp06Pb6dlei7mp4ep30mFFXUwXJgtiLwhh1u/oPhcg
r41hK2M14DeGsPEMxrVOeYHf94VIBQ6z3GZe2OlwfzMuGNnZhUMWH/df64up+44BSgEVN/N9B1kR
hMIsqzAF5viZf31wPxtwBaZOZGj2A3RF4SWhLDqv05bYIWAz+sGgsrrrO2O870NhBc94UMICIji4
rNvK4v4/ee5lF+DDDCYPfX8BFH19fiw+Cp3aM9g3Gyz+LHDJ1vQ/ygeLA06HRABbHaa16eCSi+qR
yTN58mbs84nMbEHBQA98mn0PhQE58DUdvgsGp3fZBejLNE+8LMkZRWGM/c5s0amx+LfNoWMZ6mJr
2sKFbAzR5Q7YEXpT7XnqH7rnyqA2xoDcLVC0VDgB5J2XwLR62uZ056r1+0KMxokvz9gHz2DTfgbq
E561b1atj1SzXj3kTph16yBFF6kbbxUs9m5rU1TA4EpYIGNT5s0V8mpowfb1H9xcg94/f+kNDmW/
69WiEvemnbeS4qrkCpksDLq7GaB+CkEa3IwqCYPS2RQ6ewJo8ZQMiMkuG99Qlu9VqPFIALNdJQUY
2enAq3V783lpkDPACd8CncLunr1wy2PPHsEnltisbKGSsrAR6Fvtt2z4AnB9DYm6I1fSjY4f4Xi4
zph6ScNd54LtAbOL/Z6bENa559OPNHUHa1tfvIpEvxGmYbteD4lNQNEzb3sw6L7zotb4XcybR1go
8TEst3ewLB2/C6hb3PkrvAm+gxYVWujq1IFXWY+99g1quLax73kPXQbNcdaatnLGe6oT9GwaDP9w
iOg77auP6m064crS70YQkwdd/Rpvi1P2PJfCobyDFc5EFYpJM9LhlO16OmYPYIrcA1bkM0gzUA5R
H5C4mmv2r5KhDHp3EDa/QBLro9KAuMz3XtsK8GKlDf0eEC5jQERLFY4w2tViTdKHxcnJoJzXK3W/
FbJRZGVQmosB/6DPCq3JGqJ+dq9133wEE/Oou/ZciRFbWMD8P2Kh5Qy9TaWb0ZHUfbc4XaFVStbs
g7k9KWc5xldgz5uHqcQHylTr+VDR2kjWUHyCmnaJzqlXENIuDQYoS+c5Fm9mANz7JX45EPHncnia
ewvKCXCKVgbkyjZSc4jV9kCebrrCYtrDdpcKi6tImL8BW32XH6UTx+gejQDbo6N7DBDpkHQBncB/
8QpjZqU4G1kcvAVaN5POjZfJlSFe0jDNsE/2wFtDu+RHs0k0SdbPGmiMQW1uwCP3wH4OTHXHWLZj
Yc7ahAomPfx/nJ3ZkpvK1q3f5b8ngr65pVHft6W6IaoFIZAAgZB4+vOlvM/ZtlxhxflDtpeXXS4g
yZztGGMKSa4EFazu1jBc0Ni/lLGvA0E8L2+e4HsfezJsZRV+svip8zD5sL70D2PJkxtvPybr349b
VKN5eaaHUxUedc82EvuE2iegbf911SUuYIteArHpxfOxRX9FLlv+eLu9/zsRRbE52Wa/TLaCXWqZ
4rKfcLaC9yYwetQuDt5XPmSnh1Mw9P62Crr/sdqsFbuSoO2XE5myKZvued724mVrwQ5oB4xUrfk3
Yn/rrM8re1k4uxMnjPvBBbAJ4bfvzvN8WlJF7lEn4Ufos+t0H9sg2of32rHPmf4ishIxnDBlGVb4
5eX1HWF1G0Uulp+n68/Y1aJRthLxHt7l12NZfO0wCvZD4ob9ImVM97539eW9d+1byBue55w7XOOM
FyhsiOl3tx9U5DiusojbiGR6/KRdxJHj7qmNTrHThTdl87RDbCkjSAp3RuuAVeVMtS6xc70z/fTt
jBqh7gbBZLQY8b2XI7eLsREaghZcYrtz65s9RrsQJn2Ptucl7p6683GegwA2qWsP42A+39DyxL0P
EncyIPYm8hIBF7XiDO9FFIGstijJTiZqhEUU9e/hJw0/DCF4uVHti3GXsg9mADa1OtrPIi+fFDOp
e5kk3vdu1/gB1Sz3e8AFBmsq2oDGaygl83JcdfHK32vq/wN2vOQvl2+aN7mRIJyCYe2dgl5vwrnn
BOjudjYbFcs4EE4xcz/n1MiX395yTdOXCHU0cjOqo9OGCTbbOfocc75tuobRcX8O9ixbz3CLQHTJ
aF7c3dfLhlK8+AOadcJSvL5w3Bp/t59dAwdTbww4WW8DoWhcuqJgPxG0k5D/cP8Gx4QqnE+0RWmd
OJ81G7zNCh+Tcuh78bCe1VMR8+Ue48+64IG57fNgUwigLgtLJFC786PL3dMCwtnl9MsKojpPrwl3
cdFEUXzPDUkKtbP+Jbj3oncONmJ3DRriDblj0wqHPeNH3kTNvBtJevRSjc1hsTR8Df8svLawfPqg
3ohgX/aixcUXmgzCAYlFEF0LOhkW7V2hLp5MxGjjeLEL3R32l/+bTDziPZbUt71Py+8Rn2w27KPI
B+BMJ1j0KYhc5uBUeaYD3Sm6vnj74ac5IX698dTju5M7Y0iwzbSAVtpwhducvorwSISiv74Pe2rv
L/Pu99wHgjSBA+cQPMCG9YWv84UTIZEToY+nz+NZW3tggXzxYkUc9CvYYhYAGIQE5U9tdx5Wp855
qDRMTAeZ/CU0WBhyRJ+l+qKPEMTB0ROfG5cVofUB1JDs6j3ZvaydHZHh5sx2GX6KIBTMEqH1wS/B
FqXBumRb2AePVfn8PnqcBW9NmydihNNkpPsECEGvHIt/RxoLJAYiRjmg5HmvZaswNoSMQAsp4sbn
GlyDSyC8ZvuNCMRKZyzFh/ryJiQLuLuGVb13Rjs52Iq5WHAOKa9ENOJFVElMS/738vn5LVIIzpfo
V7IV+vuZCEvhpc9s/qt4UKlwF4xN4illd018MNre3cnBl3mCoxf5R0bEI2AzvG3FwtCOYlFkt4SO
sl6/rTXvbbCbQNMAaMWh/Dp5A+SJN6iTUi8qcProKLMjIv97LsJeVomzkrsTABSjnXvrA8FIJreZ
yEhnTafcQOgJWXsc2XwwGLwJV4cNu3pB0PTvzm/fWb7RzBvd+sU0muoRT1vQIGELXV3gF+wysl+B
P5BdsVDE9hbEH1fsFxEu41un7y9J9/PlZfy+eEm8IenU/OUl8S/bfka8ucGi0fQygw0wBX9c9VfT
xP+ScMpM2WBgHLaWbJ1rvtInfq/cxT3KwoHnd313LoNLqjFJos8fdb5Fu523MP8k/OZG/xNSzvlL
yydvBQJCz19zp3x/rg61MPO4BF4HnMzLCxsOw0pjEZ/AepD38PWkcqDiPRJFHvXzM+UIHyZUDFYg
cXzhrmJQOMIltO7rRpzNHvsBx9UhJqKe8873JnsHqoMqwQd2ZzO0WQYHAzncADcpev7ccP0XQhXY
aOBrxKqi7yLwINwXJBRgPSBihsPxeNWZTgljOng9ERgKrJD4iLao0HUBbUqujk1jBTDkIc06yivj
b5TTWF+O+H3jUppdlIUrJoW63o5SAUStMztqMCS2JztkJwsj/QmNjwsL9BxyrrxbEEWYamGlx698
4ecSayHaoziVjfF14oxxBqsuimqkjWAMiY1iespi856Xgi9Cf5lfc0+4EM7JN96GIgWf9f2Ucn9R
h3WhuR0GNEQ7ji+R2cTBYSp4JzAC4RfSne19DntvAhk0IVyc4JS2Qe5Js3je4GcBUNLRJWbBf4sI
790hj3So8Igf768vGJD1krK6Cxrh5A8GnODvobBrG87A8n4/8/9NyVcxUSqlw6Ba1mP9rSyLpjbO
1N8Om3pybFzt5fbW7O/kv0GzOXepitCGYifhP15On7cRLS1j6AwPc311XOjLa1AvL4t6pb+DHWW9
5tK02HvZcv8yT77aJ/VC86cSpWIpuo3Yqywmtf5Z/tXj9pxWNUilIqiRVdBhuRymKPVdOzaSBYZv
w4w4vaWzhnIS2INJ/7Y5LA6DrNegu2MNw9mxB3Pq/HFF/aWd55NsFQ+zzmFqYLWdsTW/bNDPnwF2
75h+tYkn6kh8he1l02zkHjroeT3r8/wwxJjq7u/P9AAcSgojyTKN7nL1cVFJyJJZ+8LYR/xhcIPX
O6JTe9tE8xOR9qB4dTrREIg2c16jQSJ5e3jEjaeDyovJhWflrh1qi2pLN5FS/eEtGhq9s+wZw8PV
1XpZb3/tF19N4xaaywRJ31pc3qUvjQrNvNxIhOpzBTY5yer5BBW7YqZz7OovJklLp9neFW2kgPDj
yL19aqnrVZub6teCg+4z/y7M/bzpG5KrJx4dW3Vc+cXG6LQri0QjooAk2/7eoURQvJfd4+BCOLg9
cw620TSeQzNDM85Gs6bu5zQTg9P56eBPRf5LJZj2BrsHfXhT1RXDeVjrTFFvVZ1ICfsHeQMRikAr
AXfUot+CChhLbt8x/EiSoRvPrupegeWHuL42wNo6fo4F+0TDI2B21ocCBaIUsxKlxGPa0jaZGtsm
EDWEkDnyQuRJn5kzW6BVAq13GFjeFeElQQUthF4PykS/KBJCikWd7qH2Ca9sQO8LXQZcikije2K4
RbMVMLp0TO1xJghj2HwcstS3/HhsUV35n3+iMpS/UBlikQyhvWrohmlpD10g2bGPUS0fDpwqZ1ps
sbffp0UUoP9N4ojAVUBDGCzos/bDs8s+4E01e29nxY3LIhnHPI8SvqzSdVgyeI2B3YNEjfpI+fXv
h/27zSoe1qSTZEKoYa75Q9NDDbVz1MbJQcwzT9rO7egD3F8UjJbpWySRrjaBDAHt4RLkG5jn1Z5Y
G8jwF9Mf0YA5+M6smCq5S6f43zem/bgcJogTWzctMLgP2BjLrM7aSdWT1RlWQDbG18qBTNO3DlAs
BPpK5A4klSZdlwbAfCYIGDaFJgjnsMTdN5TGB9erK6b7smf+fW/K34MWsFmWaTiybTC2GMz1n3a4
uR6LMNGlaqWMQlCgoyzzo6uvfNheNETd1nOAS2ke5HIVrP3ndZQuNeQbXi1PGTHj7rBwOmnkh+J3
jNIZKtvb5BDEcTcqvXBQfw+tlfYihBZlZEhKkAc36p2nt1j3wlugEFDgn1CmPr0YQe1gyEIgGnvb
z3rSNu2k23h7PnrqquwlxCnnN6hMr+mofQlJChAZeG/tVUKxcngBC0eFr5fO3iEJHtF9vG7RAPwK
4bk1nj3jUFdDY8Eu0FldJn5+mjMHloZEdNl8WPM9Jti3GHESfpi6pw8raZOPj4NqLRiyp2V1dQ8v
ZifC2Hb2gE54foqAu6QXo1aD+KO0s3tS7FVScGw9hwACH4/5R82LKQLO4LY82KQVRSeMsAUlWK5p
bvgyRHwihCNrTkVAwWAfxzr1UIYFz8JnB/KntuPvL/mh7XhtblFyc3jJ9II7pwH1C/GuoFuhSEGq
kvbygenKDP89P9tfz678cCiPl1xT6ohpuDAYFnVXg+/BRj+7TTcdFrScyW4Xl0k4NHvp4N9bW/2p
wfz7Q4tj+Vs/8hLqKXgMHhpDvgVDNLrwCaHnKPNqIICFguOyYUAwtJfoSZ9XFeHLQwfWURzb1hVC
MdPQxbr8dvG6zZpQki1G4B5dlUQWRdTUjXfIOL9X7+rsOpcmpy8tYvPCQfLagfmx/wRapYzldwG4
eq8jt3iG+ND/MkTYnt9v6sEQ5alW3PaH8LzSalcn52PTH9HC8K4v8cjAf15n8chEfjWaNN/Oyy2Q
N9HwuDvuqul+UIVebHdkqopwP46eXXlS6ksAjymsXX0bLYizW23OM310WUsza6bN1Em7tJ4M/P4J
1/D7IxgPHu0QW1p0OJnnVUOxg/hbodYg8K4Ia5Nm2X7codfRp0ztvNV0sAT6unkPA71b+j1VIA0T
j0pUBQ6SOFyk1P/edHeP+vjeVdXUVEc2bU2/g15+e++hFZ4NObqcVyWyrEzcpFRCL+JDYn12zbil
DEMJ3mvWiS0gbMmnMTnjDhB+ubkX29uZmpfsvTZ1q0UIxunsklkpxpObVO0fgm9oS7YAQOqyzu/+
3J37OlOdS3FkI7gldTORuoj6vz0QPQCddo4aCOaamBskiKECh77n1+Py8AqWDDxcevD288PriUrJ
q/Je137xlQAy+5IW9gygGV1YlNURAG/5aMNskMMjXIvPbV1R8b7/AN7ID2vbrK2t8a7dP8b7+Yp/
hOFj6m5TjKqlsxX/7Ki4oe6qVzdX3ByA0lu5+/Wp5wcDIPRtkvXa/uVzP1RxqlYH8Z07DPp0RyIL
poNgOYh4bs9HTJDW4Pw2L1Ad59b9Y0+jVTyJViZdr7kRoyDjolOkIOc2Px67+sflW/+4fpsf0Syd
MGZ8dKCvhUwFmghUJHA5FJZK6G/IVazSRbYiClkljJpiCOV9KGWNI5AIBNNeNW/XysFv1+UgHAKX
DMqBPczn+bxYXtbV+jA9LOP5funMwNwgvCyY23DT0ezSwQ5pUzTxGHkiNKLFTKRbV+GkxWt7UW8p
5gxF+7gZgpSihALKE1ArYCNQcg41K4on78mr+q6+IwVRUa8kFAVRnI6j6RkU6UwDHjLhslRTo2W0
3HMbh2kiirdjfZgOtC+dBAs6HdLneeHGvKfpcXyE1Jd8MZgObqig9QuW6JnA9hfVPHuS46rmX2E/
Juz3nftgwur4nJ/ONjv3REGiJapXgMUL8ue+p2+0kUM+Kz7GqKJqOpbHFzZQZAFuq6ZXyGtTa9iM
S34tBuLT9lF36l/64aDqX0c2w7OZJI2Yddm3B0yP4KcY9nuaJLOMmdRCPJnhtzD9fmnZiqhGaPmh
X4NYG+aSj8JchiwQOpniU4wR9hmLj9KrvwQ5NBtLE5R1fX2mzhyEgzUa9Q4fEYrAq+DoKe67RO7I
pDrYIaJH79BzeRetpborWDwcRCAb//ksgW/tQGcQqP3fj2Bw7+9Ea8nDwVjMDRGdUNE4j75QrMq4
kjO53q2lOrP9RIBX92gcV0PEhsflXdsfNClfurdGh264MimQg3YIh3t9cpyfpo4dVOMWhzEW/ydi
oWk1DinAXGk4NKLrcJqel/n8PC3Z1g6sMf7nui6W5jZSvcvaivrm++Urfa3WOYXWq1euT8tseVpe
KGjbQ3N4uX/jdF4TnAxtAMF8tf6evoqf1nV1lryqcA11CFwZjDH7WihwUwbCPNBQ1d2w6DJdhA9K
HejnP5vKoagigXm08hqQNRX/rmPtH6IaHaUsu3XYhRBAodcLKQYhqSg+jNuCRwcJg5kR+wNdHYGc
4a176buExhgTHfgpBdrE8UyfkSu+I/6U9jTjpqkeimY2POByq++iddalTex+8PK8GSU+mm2jwZpa
PP2EX8gGzbU98bEolyB04WUVHm3+efSAHVBkorYoiHE7UWmFM+pXgUJlWIibcIh7++my6TkEm+HE
2hk7bXfaZlsNkq3grv/bLVo/HtvfFuwhFkuiSr4cWxZMUKoE5Nu49yiuvgTiBvwkH9R3euDTe/AG
7qwiiNXuQvQcAVHzgXt873zm9AFFCV20nmmR5z1m3c1YmN1oMlnv8esRwRyZPU4iqF3sJ+lmQvAX
0rEQIHuxdP9+uB/QdjYD7PR70mlbIEYfvKndSkWkKqcVCoHB6evyru6kdd0PF/YC6+s8CYGUv+Na
cTkLIDG6twYVpz8vd26qLMuL9oTzvmp0HpOlSWs7n9j0PJ482d9R7J+XEnHEb9GMUWp5lJjyaYVA
wsi6dRLdu71p2/xMBVEBM0G2/JZkrgbufguB4Lz99/X/Th7+vPxDbppenLaodS5PMcfsFOuSOI8O
8bR59pzPlvQhP7JbObfVlgtJQ2MadtMp80job9Jwe+LAfqAM80iWgdGwFX7jPOyV7HQt8ustOa0Q
CVzarN/RbRbxi8PBpfcbeRA3Bh/lBl5Fd7/a76px/poP2OvMzYTEAyQ7ubpnlL0rV+loQKU7aKG/
mwutER7/36v/877+7V4fSrTnKrnVobjX46oeR2tYWvN2kgTxPBJDUOonS3Ovz/xpVFkaxwQObBqs
zGOZRLJSO6nz6IRRJcJZFt8R4e9Cf20dN7245IyXafQajfVpOiw3oePCm7ikrhZ7TCopB9Q0gyfP
L2KJf9yQ/ZBr5HVoVVHGDdF9BBn4kaykZbwqPw1gCXswpRT9Qhf153SSzZqV/GRT/nD2mJtkAo+W
TQ77PYb/7eydnOZQR/K5AB4PUEOdVt3oaTr18zUcU6cEz3Z8zKZ045AqmnMq4NpfZsBA0hTn/ezF
/nCKkfDQZMuUFYPE6MFZGnpysTFYxQrJ5p02ibcMXCjX7eeTt/W3T6aVoFP7I8N16IM8RIZKo9xU
q8qKFRrOwDlXMk2AeNH0SaaO1Fb/fbWfn+n/Xexx4Y43LalSKS1WB+K7CpwS1Z3FMwX2H9/Of5/o
UQlBbk92ElpcRO5mC4Rcxwk6Gv9+jnuk8rDHTYfXz3QuDQf2uMsuSWjHeR4Lx3x4k0C5NZPDMFmi
0EMYxSipA5MxqsT7SofHzds1KCGGQGJs6MNKO3Oi4LpnYUAIAWD3untybz+8UdOhPGljE3Tk3R+8
z0WVb00hSeUK2HKxST+Pnxaa8ySgxfj6nn1pOXFUzlBQIAy01ic28CwwKvMkUJG6g/aIMJoQ4vn3
Xf3NDIFVj3nSGQxoGqZ+D3V+O5eXxIpTWyqSFeLn4B2n8Se47+X+dZ8GV6OXSvOWzvRhKkde/ELa
a34dXqFMoa4Ecgacm+mBIUNMAWAqMpaBDqYCdioidR1bp2q491PyV/B/CPzGKN96hxeF00+1QHXr
KUiei7G1Ey8dHGsK1hZ4MLo1z9gvdy/0x654eMaHI1tc2ryNL3lCk9iAt+jQGd97q3oRtt7+6Cuj
vGMN68hrW/pO8RQ9Yfnqloygpp5Z9euFc4ZlzHuq6kloEerGLQm4MTl+X2KvlIL64joZolzAXeaM
WfM1yVOMqTRR++HSKjGnYdSVQMJcvOjoZTXHN/dJaYWWHPAaMLMwHDvX2r8Z/XyNjq/klh8RRZXW
iyaRHyBSOBSERIRHUZw8LMMQoVlAt9vP/QeA6mvXfj1v8q60U9aH5RMrdI/1HlYOj2mYqqGTIOiW
MBy/7Y4i1BLRo4hXFbwbCyRQ65qbyH1ptyksAg9oafWOcK5GF8IryMiAD9nDTKL9rJ69ZmuXT2o9
inhVf96QYqlEilhFQlTTeYgWrVixqqtTSEvuRM6CrAffzGndKnWRQD5fXHMkmW4FX/CV7uT1mfbI
Xy6UfujvV384wpLtNMcqyaUlRBRgPFfgJ6p7zUTkaABerJ+YZXpbPzyuZemiAwSpTL6T3n5b/5hm
s21nF2cpQFgCandXI6DFIj4NbRdR57oFIrP+lXq8vzddieT6HZzSqt9fQEvuAjIbIS0CIA1oLh+h
5dsifbutffllNJqM0MZ4y91gtAVIIcDEK1J2kcW8wyJx3LIP6uyO0K6h/DqIMQj01S++CCVLoIak
81OAhiBCFosPoVmyLQO4lIA4RbJTwVQBgrYWWC9Xo8RUeWCOKLohaCTENyhqUm/a+79ATQIxkQIb
CUluEm//bnv1kz30dyUdkha71lAVzXAcy9b/3NSSLDWZcTTsZR00HnFnz0A43GL+LCAf2u2MOfNW
AnS2PHTCZ0HYX07gfm0DtjZkPJq9D9dODlfADoVqLxGK6YLEQ6Zm79kcnJP/bLP+Xbx9uNaj2dMv
UqiVXKumzhP1TNR7TBg4iNyxWQT6h245AkwXKn8NE4Co2/DWVAEeGaSB/G6snoUZfx8fsfD/ffiH
bEFJNfnsyNwQyw4WyiTzfYOS++zU/H1o/rzMQ6AvXVsCzYTLwM7YWOzkMySe1dX92E1COpDJpKRJ
VD9JLzRx9v+0TH9e9dFUGlptGDBUOaqV4B582qhgibHnr6l/QFwXxAoOHkJxgNYDMEjRqTnTFXW6
oLVB4AgZWr33b++uOj/cFYJfQn2KyANcysN+O7ZtZeqn2Fj6AKEk9/WGpjboAA6wENMBEA0o6vX9
dbXqAOkScADAU+yR2O/2RbGGA93pgPAWhDIA0au628GqRADe+2DORG0QZpLH35xhWGE4+hASsAMU
7FyB7oIMJgBZC2gNC2CwLkW7WdeduZQ/RqPGH12Du2lqOqNg0qLRPNlNoD0gQ7L3uqKmjaRw9+zP
zh1gzyly26Y7E5IZ20N/twVZC4YXPtwO27W+I4CXvW/wZgA7A4TSBfpMSP1QOpmDkqvdjT9frpcD
j6/y5z0/pcwNG+jzGyLREIiWwK2++D7BIH/kg2sefvrgFgHeOf1v6B9CQUPY4AbQHIwQFC2BjDbQ
T3+ZZQhpYKDHt2AManTcdl78od/zl17s8kOgufSewGF+9z79J5mmJt7hw85TUesyxExa8p574vub
k8gMOSaus44ra3mgKSnGbqS7CHV0Bg+c1pXiEfye1tpYmxReNsjWe6Y4HQfxK1J4C+lb3y7TwpUB
tQBIHDNxbL/99yZURF3jr/vDU8kGumKObT6cx0htW1SPtCNBhD1oEA9kfg/lrxa7d/SQXHvSKX16
vYeTWKVZnp4dE0o6FWydKUAA71GChLeM1Bs40SeH7Cc7C1Tjv8/3kKrpt6NSZgbXy/vEI3MgUJkn
9x0q1RV0ING9Kdb58Iyeq0qLdr88rk/b0JOHyZow0J7c3sOF8cwGPuwJCMJE9Bq6c7g4Qnv9IVJp
9eacNJWSTg9I8zWZ6tpFOtYANqTn2yg+UqlehXXfvCWL2/U6jsGeNXLcuV2fVfceTL64D6I1A1FY
S3Us037wQeZNjmTVibPp8crYgnMSXEEPHJN0dKW6XM+NG+oOyqJj1u9yhvqBbrqqta7y2JPUgQ6N
3kRE4vldPRTI7nelmxqrQ/xE8vPgiGoniTI7DdPpvu1D6fea2vbldnCTO3EYeReF8VTgvOT/39Lq
/bro4tJH1VRbKIFyUn47qXmrXuXSlg7TOpwVGvr1ZJwqovzOBTl85OXK1DNDG8AJIyKYtausn5zE
n56b2oumWqal65bysFNj7VJc7DhKp4q1vhQrK5qURiWufLGsoI1eCgqG9fzJRR+O//2hTUfT2IY4
QFMVf//bQ+/bzLHkwz6bRsAhza4iT4rqncjVTa8bFQ5GQdfw9naMl2n+5Hl/2ny/X/lhuU/2NXMO
tyibVhTKT1916UXq8KL2o3zamF0e9t9P+tPlLCa3WULr0dD0h8vVRpnVecmuOqU+q8vlSmmYI5/Y
9mSQvfX035djAf80rGJlgQuSDJkKerLOHQz128oebOOgOFmYzHOyAL3rUDNVXk4oCgMbjGdUGduX
M1PkaLDRZgiqyD8X3dv8cHavfHni0ufO9b79ZXbTXXXwLMk/bhUEIgY5zV8AG87m1PSk9/ToSQXI
e6VrnXvXYmUPKubPNS8p2MrrW+YMzU1x9Ft5csyn58R0L0gAeZk5VNTNFehmUXintxsSyEhfgXMf
yij73D6b6rVilqLdSSh7MLNrdqFkrL2pNHYxRX5Y+qeb4trh9Bok+USO34rsVda+42gc5lknusyZ
a1JEPee6OJ4n8WEeH2cmtbHx5T3K3uXEP1zGCQqQ2xyM3jw7TpvUq26uvqyGEdMT2POMaYcwzsCZ
qCcx9CdymxmK2VA3ujWaoI2vQ2nBXZq94jhNne3pEhhFF7XcI0WPZpAJWANLhA7vLt5alA56qIxE
+kJdpdVCpztJi4eG2LV/nOz7jTpBilh/kd70fiG5jhzcpic6onL3cujlyYAv5ts3vpDQkN1WWsgC
hmq0g4MG29o96yNIO9V1YIde4oxKlDia+alFweZFS3wU6ZkTJihCL2Xpk4+mjWfexk7SVU/obR9o
ybUzpaO+HVAfBRy+qm/+IZk2sF6bpTlAxgcRGc3upScGayGTdvILVHXxYfYAqLlqDm7zCGmXmxej
qpP7Tq8qff31jJLwadRqnfrg3YzXE5zzPZO9kSXNu6epcvXS9YEuPPMKPCKtvNrp1C60XnRh2gZQ
ZTo9zH1D828o30abJhmUzDNg7EuoEAnfuqdtRac29PIPdHYZGFb7oRxE0qiS3Iw5y+zs49Fzdg5a
RawPmjJXtIXjYXH2SP2VdRIUo4szMb6tg6/B8O1n1SzLBw7DvbxzPdmb3X+fRFv4i98inF8HEey3
rDmcSbAyf5q4wjzbpSnfkrkNAq/sNJbf+vmF2PCi+2YxZJTYy/nWZ16ytUxivy0Dy+4zvHpMsF2f
G7/cnkk9o4FMzWJ/mV+LzM+NQThiKlGRdLPGCxvCpdLTxoymOakuAyPaIHu5vF9PnLvASv1jyUjc
PYTXMmDjWvs+m720GRZhbqtoUJ8G8dhmXZjSmaE6U3UEDBJf04Suvsj9femWUu/wbieMuLt5iIiR
wyBVRPkpsYMLAtQIzJ0nJmzR0FfOT+zYD2ZTYwU1VD5129Qew8P8VlaxcnSiucP8t8+4UxxJDVSI
trlfPMOM3T3cw5v642IPsWETZ6msyBbR8Y2QZKJo3kHtZioQidvETtz89p7DdkNC/lXSO+pLbS1q
xU2+eK//3jLKD1tGIy+zgHsj4GboD4UsrTxGpbVvkrk0jEFTrU5UrNcGenwHH8kdJgwVoZsOJErT
W+aiFu//vvyjDrnYsX9c/iE+vBxBfUVxlcxRgjCmGsjcVfx5VP2bkKqiUOueUAOruoihKYl7RXBS
do1rV1ohZia71GkpQVagvb/z2Zkbf40MX1ECk90OeCXyjObLIJ8tuw06VWcvL7qA7ZgwvO/s845m
dIGxHkOPjc3ko6JhOlq7SL4dw1VRc19kn2Ht1f1mZNle0UFcMCIY8hLEzoDGUKKl1kamcvCPry3F
mtbVYDdjBF6Pr8cr+D1PNKmRfkq8fy/ZY6/zryV7iGPOJ0U5yc79jZlz3fZKZObfjpS0XmpOmhFI
LiL1+3m4O6zVmTI/73AQ8qyZaa/m1FxeuwiZyaOSGbgMcEIDDc5z5PJsCnwn6dnuEtv4cZv/vrse
QpHzLcxNFJKTeV14OeDgYl5/ZYOIOuGSDl+1Seh62MN0jgb6gULPv1dK0UVU/3B5xMF0DYNIycHR
HuLM2+0qCa2saJ5EdBFIyM2j1zZLve2fCu+gzQ1mew+0qKtcwAOZi8sFwCOM4NorynFBFKOSB9zs
LhPdsuD1kA1qZXw6DdW2V4bjS+nvzx1E77T9WnvJ99Yw0nfaxW1A5Iuu7gVa1jXEu9le/G3vzriC
4ugxDOxNYcJk4Ur7TngJrPPSoSeRd0x9Ih3Gaam6jeHtnc3Z+W7QID91TnbQqFhVYKw2DZsRQ2mb
wTneWBwKv2zB2NOpPgE8Ca1XI19ol3EoDfHHDZrzx4/a2GjpAGW4MgukfBMuY3spbcIe08cZrzQ4
5N1LOwJSCOjjHPta/sXjz+wdFr889GpWJh1cLydOzuxkBLNTv3JNIP1OL7Vj74SLHSfbxo+PSHFV
VL/x+rJ+cKN2Q8vo4JsUFW9ftfVqMywk6l0uvUhJPTXvtrl7aZ/VGR/rqeJg6OhPqhapnib/NdMA
MbQ4JlmK5og77kEDkd5L66OzJvO0j0tHZ5k/ZC+Evm6OTpCApMiTrqWfyK9G5Jlguvb+vzfgz/vv
tzt6sG630GrrvZRF8/3pQwhZfkjoGVDy/sbLJZ5ygUIbhi7hQ/7SdtLP0PAbcFhCMPM7090oGaq0
jnUm5jh+QYOln2aBRU/uRH1Y844D2Nlq2rh7KK6tews7CUh4Qn5AS9Do0OTZP6sw/OAiDZn+iyHi
C1X+C2ahHM+qUkQAFnKuObKunTYfU0l1zXYX32Y1TEgm4C6q2KXrXWp9K0L/b22C6DTG2n7a5lsM
rY7AbdZViYmSdpweBunbjdCwd/mu6F4F124J/GyYX3aR8apdL0+sp/5D6ikyX+pTMiwn5xFJfDik
t8o8KOS9UmCFHewAppxBF8yk6BzgLs6VUTktutx/M7HDINr3xYs7Xzwj7O5TaGKeZYzPzCjZWR6R
TV5+ZBcI0hR0FUbWUeA4mMFl0bgMWIBMvgH0+cRlGmLTPBg1hnM7GgqDghZnPoQOzLZp7aN+i+ea
9Fox/rFNOybkK1qht9EZ5vbnAc0Yx7dQ7jgPy2xMIu8Y3YIRbq1/u3XJuSqVkCtwGN6CdMsOKyTF
Hc0R/r4A/IRCk+oSSKeGryOVwaS9otNUgWkEB2dwYuYXFLa4Vxq+FPUzNbgyvvfUL5Nuc9nEYP8P
438foh/8HeabZNaxRNau2g/PG2dWFjbZ1ZldGRQFDUSF3X6aNNZEByuLVSXUtP3D4gjponRfmHZc
MwC47hs9bXJN/Vu+ctZXvfGPWVefqueXbCX7MXBI2T/Xw8J2tejLIEfReqpQ8pSfeMBH+hRGyQCb
QbUREIVpqY9oF5BJeZ42B2tWhIFZvmOL4nRkOO751pOvTFap9N7FnmvNR0L5h+E93gnM0VQaI4V6
Mz+kFqGELruL01KONe5TZxxXVT852MoPttNg6DyWE/VCgO3yg6XSW6k0lTKyZkfp9XLsZNZKvY1h
KGHmbwBx/WKbdmmIy2qP/CouX06niX6aRMfAKuYXonS7d8LPeQqCSJcZIje3C1k/+UPCbBlGGgEm
V+nk4RPtIDF6yjYKUPA1P03/aLkRGLggMr6u8li7cCk4hYwtVydn5+DpR5RPMQ8fZjIxEKshspEG
zDZaKSdfmzAbjFD1QPAMdZ9dD64efLEyLBqYl3FvH3aTG2oZhfGmVZ266gFvykq/dJiHeit6Ygrl
RVhPBVS7NJS1nsbsOup8Rog61Enuh18hd4fH2lLAP2ZuZIwLxw/3vVQPLOk1x67NWoXTt1D+D2Hn
tds4tq3rJyLAHG4ZlK1gSZasG0EOEqOY49Pvj70Pzu5yF6qwCo1atsuSyMk5x/jHHzbGVNenTe0q
JHyobnGRBmbQvif8BchURpD616ef2wRYyPyX0oZBDt//F9byUDVVj9RK2/qSS7/Q6a+xfifrONYh
BuCEAwHidZQKLF7zl8K0fXNhPN0s8QprPTzvPqySGZtUEc2f7THaDt0to/7S7PjbLG/GKsNFxtHh
al+XRvCX7vSneGd8FDTyE6BeMcgfLUB/feuK2KRGZfTylqTb+XDuglWyzuXFsMLYqGvQzhzad580
YCqLdMVnoEaBhdzC5H43Go/TUplL8lp+BSA25n/ZZH5zWX95b+P3/3VZizy9mgkQ8dbHXGv6LGcS
NBSKUhys86nQr6Qlxs+o83zHJ9w72ZTB8boJGNziBqGJ39o2Qu4LKjEKUcpmxWyaBphMeZRu4E25
o5jO7f7n9/wPSvtjKfCeTWhmmqJL+k9SRCZetbYJa3lLvSOUXr323bj7pMiUCltdRa6c2NK7Jk26
9i+H6E+V+f+7k//3yj/qajOMxNYfWnmLJjQg7ERhag6q7pjaqfyOZS/DOTaBPJlFO8iYldA5T8S5
8LmF129CyRzlFm1Q0tuB/15Ea+ur5Sx11LNpazeYxtKiGjMOPXC/rYhPijJv1UmnLKFzNK68M/Z0
Y+jarzc2nj6f6upc116eTOVOoAQAC4Hk/flKU9n896nTGBzIxL2g9TJ/8rl6ZQhqoankbX7LthCP
8gXWTkkzN5VTyCumrac3nhysn/U9CEi1vsvAJ+x6o8tyPfdd/en13Uxb5R9E2ftuq426kXAH0zSC
6G7VeB1UK6OayffId5C6O9E9/jLftINoEig4pA7EEiNeiqeHqwIV2i2qlam0bwHpoHG+WIx3U9LQ
t0MAlSD+piN+Ik5h4LfskJEOTOAcX5iQLaalE0wALhgtKchaSvTZbKCZsBTYQcuQ0r1OnBifzcc7
tbYdFNj5dZMrFV7YYVX4YEqi4aFI/DCKgDx2jOFF6p1cJWRpYryLBNS3KK6wI1+mvWesHm56YrZU
FqcGyBO16bTYSDMdJ9iFZl/xunkfdEc8EDsBfWnTMaqVPRC2GLxRakgv5dIy/bercILTwsI/BrVu
p9pFz6dYxbfeM/CItu9XYETB2rra+cJQZ6OSak80tpreqmYUT5X9IoIb7y9IfhiVeVnwiQFtlC0C
Cp7WnKTGwmhmebm/egFuMyQkI9FqYKA6ituvmY60xj7lGHNMeZacMpokp17pHz5SOXEps1Fi+ttM
6qX0RYvosn8YwhzqcPOCcWV8/vNKhHDzu5XI4z6ObnSqih/dfyeLTSk/FHmr1baA0nBz9g/xZ/RS
ZoyrXAHdrjZ/pB8RDX0NubuEUZze9Nig4XLTnByhBz0nXm9B7Ri7RMEhyEFlKE/8dSHuogcG99P2
OjOw78pO5WOmYSA0uP5jVaC7lbCfj3dB5KHaX62au37OXVN3tAE/F9aSeITYgWWOso1PKAW9R4kR
crHMQqfbVaM7bOCVOJpTZqEYdquCQTqod/KtI05G/DsRo3HXfcLJYeFKwBKushlGcBwSTg+8iPH/
8FEy+4afyNIDXZ21vM/VgBoIwuIKUPb4OKYQFrPxdxs8fgd9OIPCayyEbgZkXuPXUCibBgd/4hMg
kimP90HdBFj2kwf/gKJxJnlcsmXytyXHCN4ifkaMaBnLNbOHaFj1/ccT2sgWXBN3HrKDQ7tYCmQX
YHg8IKIQ6ceQ1Ik4rpNnD6ZydQSYctkcklaVTSOLuPZl4ONBiauVsJQf8wZ1tTI1UAqjcFs0T0BV
PIciV5C81FipZNiSCHx1JG6hLQozH8LjST0aifP80tHrfKTqeoS6SLEV1wIhkrhqOqNZb2I55YDs
sJ6a+Ew45bolr/t5rIPNVZ36HAsI5e1uD0eCZ2VVna6uUq2f8TkH/87MSUvu2v5p96vu+LzE+DuG
2+wiUj1RS5CaYHgdWpx88szcOHUN3+GqRcL7zoQRhngM8lSHFZS+kRDqPSddeOiiAzdAdZO5P8ua
TY/3fQkZdo0nSmO4MOVWAvuaYbhXjELLfQToQK6w6NXaFvv8orJN08uQq0+kS2d52p1g4pf+a2yO
tUX7mq+pqR9vmjHvECUqbnd+ngk7w7CHneWbF37lYU8al6ozM0CZnedSUI7hRMCG4yCEM2lB3lV7
wBjQekuCd6SCZ8l0gLGVV2yCIsLgxE0mLULDFjETyqcMiCq4mguNMz+bSSLphR1q2PqN2hFvhA6W
pC0hV9Impe5KAejKrMHZTbkgXDaTZWZ96ckyIt9b9UT/he6TqZceOA/TrXxPHJykH0PYlNL2DbdU
R+uCfeWJ/brrNpb3VGc9fibXzonqktrXCSL0G3K/zvAeaR+fdboLViddmPjpp568qyk7LwQ41X4S
8lyenzQhYe5gPvhkv7MwzCzPj/BVXl2vLudD+MRFNC0nbPGyxFCMNcbALA7fQFyB7wuktOugEewe
9wcBCussqZKlVprQ5cSCPJfsKIVul95EkkvJy3u+tsu4naXCEuVOPiUhQ+GcyfJjye7esNb8Gvam
sh+NTkD1g88qXRFUEjsL6pfM/6qqjfyIvUDCBynemekiTReRcLZM9NyYHzRz7YuaXSxxK2IjaUKy
QZRpjzIx3RVgaCENhLrN1ekzv5RLWvUuIIdDxujKsAfySNmcCqp+g2dXNWyFouUqGE67VOvJPTzm
p3bWstKkiUhq8FfXTUnhKFFGGF8PCVsynO6GxonDpY/qfNbxVvmt70H/KpR/w5LGNvdHtaeLCiim
KgLAQFb4tUJNxEoK4lSQtjj73Ptb7F4enWNa33Izg+nBroBydxVyEOPysKrL5ZUqGZCGe8kUhbSN
SWt6PKyCNla0Rb3Oj4xeqxmSRJWYaPZdnDq3OOonE11wFQ0yZHOseU66g87uqWzrcvvns0wdwd8/
fKJ/+Cz/qrn9SjKbNnvI2843USCvJOnb0pg2qK9BgJL3uhDKRdevnxGhFkCJSnrI8TXwvTBwFaSA
mDvWQBcgrMxWK8p19VzyaTTrVLb7LtoLwPxVFy7qkhUMFjMNpRu9ULJKvgTcgfpV8pwr+ioJHR7R
P3+0n2KysUDW6XQYJo2yevQ3v94scaBWLIYrLH7YPvh1eu1nuupjIgD0E1XYn1/t9xfShNCIJYIp
S/qIef3rQmZKJ6vXmgvZKARvUbuIIU3eQr7jL3K9S9huRyt/1CEULjMeCweomUxqYmSzHrrSGcCA
JtRzAL6ZHQcTEIhkLjkaRrykhSirOJta0lQluHdYJhg4RgdFnDJmLuJTqL3Xxl8+zv+CDf9ZGJai
Eushaqb5k6zjy32S1aolbUsWoTl/XL1uDKfYWxZBNG9VvzQTsJRJJGyFDvKg+iUOs1KbZJWXiZFT
xif8ASxroT/XWrHQumUsLK7a5Dl/HvRoHlzXdcEVWkTxPlfPPUxEZjcCBTmuzbk+IQRl2BJMPJz5
utgDuk+SN2XfsWkxhSq9gVSs2fWtxxVqr38/t4r65b9ftEnUoPmFA80kpkFT2a2a5NZ3l0LcGhUV
PM5Jeslc1JEL7GDUkvoBk8DK0zBgbnG4nwzKvB9oLZn42xtiuE9XzVGrF/9EP5XXG0qJsAOkxNGg
ZWAzPF8qHHAp7tVPAXsoap6PPuO+WSiC2ZQlNxZUuyn2ieag5Rqoo7Rw1lcvrfbZrroXuVoP2s7v
d9XFYqJxnerlvJ4jjUL2dXuoJDFy/KEaSADR8c+YXoE1GATHzmBMoCkAXgm7RzfVV4FjvJQ0n6kt
LXTs6zFPzHFBGtRFKG1yaRKu84F2LWJwYNj9Ifc91LIDmmw+TKjZKteNko/DqHhMFGlaZMu8nnb6
OaKJHZ5rokKEo9yt2morSJO62JiPVQN1xB2kaU6SBFF36MftVJ1L/bQ+/fnB+h0qpkMbQ/U0qrjA
H399sErBlNMhYCFWyUbUiMN5Ij0vZkW3NLVJ21+6ldjZSboKkEYJxUQYZrE4U0QwO4J6Jn31lyeD
APPfbJnSCF1rcGgteGO/viHZF+NB7w1pK2zC65S9sDb31+eSsiFsp1LtZDzgDm0KGc6YskcLtZxE
ryy+PvH65/aB+9Cp4EQINyKNX+GlwO7Wa2bM+JFuVQb75sCjE72F+kw7V8NE6ya+7JbdLYflcgui
01C4Pe6ocGAncvHJ8yjHsIb7pTHr9hS0dKbq3QiP7eD5+qu+eDxdHMrx6SKnABbbaIuYVWix60mF
bzKFqrwSgllB7GzlxTDRH8dsuCTpe6p9Kg1i/mGmBBOcUYJvxFISz9Ytrj5Mm19BysQ3u5XMjjBs
g3KR03trL3NfpN2ZBN8x/mLG6mntFA0J/UR4HWbXYdp3rO4Fs+CW5h3Jf+1YGsmECW5REHwWuJJN
wg8R04MQFsybUjgRNzp4Na+LGNrJKJBilNoq1HYdtI94mqcrokYGjHOt3vGsRbRlDNC+9uV8wOGJ
cXliYrrRMlvEuENYShn42osmfPvhUsfOTX6Tw7kUX8BuSBJbPVfRXTkUQOvtXD+V4lcGpFEuhXqm
EUDsCsy/BfxukvMTGHg9iN8mveZXF04tGTOLhuz6lAgsr3nMzOffzrPfrzsIZejyma8ZP+Bh2Zdl
LWMYsU17x8rP6uOljhid6s4l2ZEuJB9EiAvBSrl6WbZVvp9/mQHIP7nFHKjjA2jwMniu/XfyJHSK
pflaJW7lSxaAYtgG59DgECUmfT7xzizs/K1z65uEX41uU1WGX+2d4V7mu1aMX4wzJE61VY+Etjyi
r0GmKcCnsXy6Nd5SvsvkoLxVsptTv26LDeoynHZJSDxIlV08bWPSfWmRQ6Z4Qq3u9HAGP9VvZWmQ
CUAOmpMzi3C7MXvMtpjxOU2+400lJovEEejT8c27iW91yRgZeOK5h/9qMR9C+ZunjkWs3bGBWYB1
1ZHVK1KO4jSCT3luqzf1bsJHSDyZhuWzOBgfMuhyYl8rp8mcp++IOLckhHA5SNmcdivQMZw03DM/
FYyezw8WkZ1v6wOms/h2klO9Huk4bzH/w/bbPNIRmHsDREN95UQfrt4Qu7I07uGkrEFDK+hJFHJ4
bf/CmLKMX7TKFQgEa+e02ZTktK3GnfxewkX2/uvgqR+Qw4CJmpchcCpYtCMcautcktaVQL24EdiD
XmTJre7ZGw2aibtLsqGraA3b/6adUYHCvoej9q3d8D6KScpDCnyP5hVaxKH18szWEwcXHw3VeucG
IYNPW/KeF/2jOOrKLH7xLXhk6KlxKh9cjQEk3Q6vj84aA1KuAMW7b9MyAItqX8PXFUPHAeDUabMF
7PNMdwCy/sr3Mf+L2/D0MLRjdCdqjFjGYvhfNZqc10ab97WI7bJdYYTCXKL0+t6Jelv7yk+a7iWW
28TMFKfPeGJI7mPYPLiEq46EIWZa1JGSq1DXAMPR1eP+sVY2FpTVyJY/mvcaUiGP5oHGWznongGj
2M4UTEntmIpatjks5rLuPMA90PgcyeJLmWdgG2fabedIH1fSvg5XTuFiHAA+Upu/xx9sXQou5+xx
rFryZGsX740K6y06z46pqANbElxj9FziFyj0ohdAczZXTKtwEb2z/IkWnweaq4cu9UpbuepBZa1U
zrMHT0OgaLMwSlRl1iYAWwBTYT33OMIxcHoxOSqYl71SCqSSC6hTfmJYz78fxIWM67XqCXxmZkeq
040MB16FA8QBigGnaGEzvQbvrJfhEkl2Cg5NKCVsUaBKxuMzymIdH/eBUJtvvMFq7HCJpX6PzyyT
4rOcq58FpRYJ7/Gs6Zi/eU03gzoDn7DE144TdWyADaRomkMDebXcAgwjHL9FnRfcpU9/3h6Cbb9S
af7/wvBVfsOb+nU5jcyXfy0nKw+D8PGkuAwVpyXqMZmJMTURluqkzbDEOomKYMlNgGXLbhhQPvN5
sVIHPsOutrU19G9MIX2Q5n6nEySJA/L7I3JCmspX+ofqzJIKD9pEO8WmHVoTk059X39nm0d96Y9s
VhXjmX9Wg4Iq1Bt4SmU7ga5wgcmzJcfz+LiByUCda09ME1Gz+V7ALWLJJ+6Z9UyhjX+bsLn2ztVw
aEjUO9iNhSfBRfvIX63z4LtPa15Zc7bvVpzla2NZIAImlPGgTBTcbC1IjrbEzAUx60rqgZIc+oHm
TKmWvql3jIOO2inF2OSG1Fa+DyO5LVhc58KbcTS/yK6U50xzwt6Le6+k9ZXGnZVilD2wNebCTRiN
fUrFNsIFS5BlZRHBS5lCTMqBWS1KTx4U8+FahOFIbsfhbNlPcJ4J+zc7cgu5MR0h2frSbJjFWYbd
tnaTQBobWSg5uqSdgSrXJWcCN6EXSvxsb/bwD+3rm/5W7buPGJdP+abi8303SEENLvJ7fBKOwiVf
rSBQmQUMXm1XJVOJSmcMGBx2ZWhLF9zP+n16krxh8MLOTQ88ImLlFaQ6rnP6w8Jlk8RW8dE4ykAU
e1Q5YrmHBdUgCrsIC2WBSSZ1LFu9bE6wq/XlSf4xUvDezZ1uwiBwq9QGy3pwCgBAoBNQZi3poKzA
yrEIPaUu/oTWme36q1u9lsCRjWO9kaMJaTSdsGdfU9t7fHHphEuQ2i3ZiO/iV8s9ESf9xtoxA6G2
UhWSXvGpmGDj61PTvQ8puZnkT+h0FnCoiYBh3mFOnh/5GRhaWbeAbFORZ753nq07aKPFUkskCQ8m
dGqqhIO5zGfs76RD5VsOxO5uLNoVX5yYJ6yMiZE2MA7DiCPdmGccQ87ZWiYfx+T/czHIZ35X2ik8
/opesFwPX/2r/+0fi0m6ZFYJydfCkkwcrcKAi5GYU/ldl3DwSev8fGzSDx2ryJbdzBsAylHBsODJ
koudFP8eyWsaDxgswwYM/nL4l+7hN0QKqK2on3QFVQBY0o8iDhQy1fVrIgITEGMAD8nYN0Ari/7t
CoLK8Nj/lHlEsdQTb9HIDoOvNc3B/+cDF85HS+Cw9FlD/UHxrDtTqQKTyeA8JgWEXII/N18QPP7T
7Izv14C+p0A6gpvwY4+LNS0140jcPldcp2yubMIDvFD91r6qR/HePTfF+foNTc8/dtuQfYOnU3Xi
ZnqlAKgxUnT8bok/ZLdKp3BBoIFPMhkP1vouGzzpDn4GJ9FABy+sGCfFq3CeWRu182o2BJjzlCpE
z9/D2sHBFRpnVbmsm8cH22au2S0pk5f83m2jD2XPucz9ZCuGz8xDAUtFI9fmk0r1epH2JUTQwpNy
d6zP77rPmNRW9sOGDRB8gQlfOjjlG2/Ul+0nJ+8FSTey/6hzocCyc/c4snBAYaEftO/XLZQfZALh
MGZ6Po7VRzODfi286ltKRoM2Cc7OxTpVUKpHqxeOf50XwX52GM8ChgJwFJ9fPdcKfwcCKW/8bm3V
v4mMcu896K4wES8Jk4FNcKtW6SvFa3IPV5wG5tMLAicyxyvLRxP29f0aLZR+AuRxZicet99ipoI2
MFv6zCCAyHb2HlhulUw0+Gqxo2AXTCkGwrKi9kgWIeGD5Y6CotXcZ7OGc0w9zDaY52PxC0mSAQYI
WlJBKWO+7HE44JLId3uCXbFw9O1r8IIJJNMW9S2uPflIWQJzroEDnDETp97jmo3sEHZFkBC23+/+
XW4pHWz1qK0aHVWHfYXGRYX0wn0vWTlMWwDJGIwhDChnKQKKQ0DRcE9m6U5lM4J3zD0BUgdLhkVJ
7f4xVvFeMWPE0I1lNAB2Ywv36L0Y2PTd562MCep12KEbEJUrZh/GImfr2YHC/2+9IkQL8AO4KdFj
avmOlnj1+bEqz/VnOfr3Eht83fQT8i7iFRAfZXMPU6iY5a1dMJH48omIPg5TmY/DUYHjkWCbgZtG
k4qQEtL2WLxMUkkWJt8OzyPc/jMPzUhGMABnDgt1psEVAP42bNQq/CUe3DqcPoOJocxFJFmZl8hL
QCogZ52va1NfgKjkET7YXF3+HkTrYKGceurFpYItxY4LnBkv/lkglviLwYZWef2thN4HNpUQfaDB
XjFgec8kyS0lhlYIzsDCvJ4M4+dUqAk5to3GxoAyv3HL4QBlJ+vIWUk4U6xOkAVZ4AloYxL3uufa
Br6ngerB2+B5Fzw/GLUzEHx67mO8HzgKeq9itlR64FryY9rFCyyFe4qWNTbkzNGT8aIxnWO6y9Sl
PoOIN7ipQf45NB8Ds8DUfaRcLkd8H4/vg3XpwFSoqT4bca7c6Umi9+dgC1PNo2SmNA5Nu0FGg1/i
RqYXPEACsS4hxcCDw4vbNrZZfIyegYM2Ul24VTI1Kvl4+Mfr3Ae7jlYGoDy1xAU7y0u1MxHVWGNX
BTAHE8VKPAuGIkaosFKkF7bnYCuTRgVK+KJ+RAzmmM22jv/dhcsMG/zlc1d9w1nX9ox9pWrKPJDt
Jh3NKiO7OAaCS32L6zLPzIdEkG5BVDlD/OoMkrKq8hf5RfgiVYufH975hyXXLxtp40S1+xRZvQsU
XOOOiQ3s4F67Fd0JGY387miT4htHGfyhCVOg1icJR60XUcthjMMjBE1p1+7bL+m72lEesC9/8E14
oMQE8af/ULbpqeNI/RA/zFMztQAJYRC/YF3Ifqc5dHIxUvbUpSKntOW3FuSV4/3YwaVAL2DXX5T/
yg3jVwqeAmlBzdHgjoVR43DF/MEusCvGgpSmAbSUyXH/OcBmA/Iz7wjBlIvywhOEpyPjXfVg0uPb
xluQ2e2he2OtBVcKDvuxbd5wi2NSCSBJxwF3iVyVIzjQo3RSJD8VpbC4NIHd5jlHBIuZBZ+BP3At
HRPj6zGxGSiIYhV4/n6ljKWViV36v3IB8mLkbvEZc+++OIi48P63IDsxfQ7/YBqHq8Bwk/vwxYlI
/RJ9Ur8lnz08k4VwoAP2ieGIF/4ufiHcA0PWqdC6aTmnSCuQ9OC5wzctR2X9YuaxCgtHyv+5B9tM
t+nvxX0G7MBt8bgs4eDItOAx5ESuJShXdpGXjOB4Xa5+twbMu+ImcZaOfOg+dVGKMWCy+e9DnQvw
v8DgNlxwJoCwfcm96leAWg+6q+wv2kvqhN+UEYiQdZWZjAn/7AftTLKqvkglY9hejwI74hn0snyj
9gpeo5sJdYaFxfnNxvBZnIWv6KOHXB0scfzwDFat4RJ9dNQOaW/TW3Cxe0zUaHPOwjLY6Et8Zmbi
iXHBHHEaX67em/dgbKpiWnybQoSvldR51LuEZCDWI72Img9XEkaqn0iNRUwh8Ktj5P511W2tYWpM
OJ4zsCrpPRjr4gPIF/2R3MqhxOZJzUCnJRcjsKEcEMfwBL8x+MP6PeI3fHJ6SYoNDd+gGAcio+gA
pEfNiD34K6CT9cGJb1gTNuv+WI4bui2p01qww49EWtbcKFZtZTPhVggH5diH0SJNa8YafA6OSCLo
FqpkWxd68vS6GNYcQRY3EuHkR0j+E+ZJ3rCW1uIcoeXE3JorEJzmzj6lcLr+06UkgHcvbTYpv2GD
WK812y4nLKoDxLC2OFcVj7lDf37e+TJSR+iM82DOiem/VjdrUW6fu+KosB9cnXH3ui55ho0bMRCk
D14Uj5h7DZ7QlzyD/rSB071MAw/6ZoH/bwEnWyKeDJkfj9DDwTQ13RPdvElxXQnmI/TA5dtJa854
aIl8KMis1wNCmou5Mokpv+6e85pY4Mfc3EsXa2dNWf3pJt5ZYNAj3JXBG7pdOf+pYUwa7NGLviI+
ZTd8k7HO6cZPi7JHDHZx0b4rJ1zW++treepFGFVIvPwXeLaG9hfeqPS7YlolpwDS3kgY/Ongo5l9
2ulmN2xjHOMFsijpqMhWP1ieNH0cvOaNBBPMho25D+33L50H6ovfPYOohDWcXVHg/5yHtp0a1W1O
6+GvhGFdJ24ysBpczXcpCMBxOfDpOAyAWCpzFjeHNdy+FjqCXVDSM5aUKMYcdK+G5FGc+GyyX4Mx
loIZZKGHU1M6gr+8db5bCpQCrop7Wut2vtckTqOOf3TdDrJpSUDzqaEXeIUGVUAReozw0wMecOE+
+MPTx3QhRMlIpzqqk9ut+MlR7X/kFls2VbmtnJLv5xJ8VNiVZ3ZEfV+80YwDfmJnEe8qeYkTLCgx
Ffp3x0bHRkjbX9rRe0dF2kFC4uhxishlesUS6UFiCFmiNL7VMgido+GK8wERQTmo1O9Yl7PjK3Z/
0o6cehgV8AubaNphuN3YbNcxSB+OrzsT2dIBGob/lx3UGLGkX8exo1vl/795PynspiGYgxxx85T9
P83qJF+zt/lb0BzrEAL2q6/FqphDkXv1X4Ib8zj4WssET+Jv6jFONB/ippNK8+ZASc/mA3ppfRi8
09LVVOf5Djbib9goDs+ZtCOcNHb6DebS+/pT3TMevH7mW4oaWSXOVPwsP1FfoFvWPJ17DeS0itma
aV625un5j++xyWkLzQ/bYgy8/9yUar+9FljEIoLX/jH441r9C3dr8zbtZIjCW3bhnkoSg4iHm8PZ
5HxtbEB6Gr8R0t2Ut1Ke0sKBlDyUBT0K1eyDCvVbOZmU4ITR4jJ86N8fL9ra8KKQLZPC3YTBHdOC
URx5vTnPMfBwBVS4lpP1xyxZRF9JZqdbfRJe6nQEt9NT+OL+zUBAksbW+j+3/P8+pvSDUTDIWvPM
KwHB9n74fDynjzcoTPVCiScFuC43H3xp5K3SVE06mpvS03lwV/2dhVEcEmJR7ygRaXBDY0bnKN7L
wIF19PQ968wDmX2FaEs7kD6hsXkim8ipTnR88Remd+l0RJUNJ7yTs/qhLOmA6ULPPf5UC2P812Q4
vfLgzbrXOnup7jqgW7xIDgPbyD+upVeJO+I2glcNXiyymQ6kJWnvSLhn1RvcHbCwQfAoypV7c1NX
wecD+xOZbTlym28iyAaqGoberbyiHOS5Olscuu71RGQJjSQg3k79S5KIOs5t/3O9EUridoxORDZ+
1Cia5FtDGbI7K6h8U5sLl/UT5BdpOGd+xDUXnWCtL5qlP0nHM5MeN33Bfz+3nx/P07D234L5MPXV
yfPO6B/grNuVky5zzH2E5YrvMalJcq/9sAhKHCFOL2z/4nYj/3aL/9dH+MGgf/aGkWdNM2yLT/jo
j9PzU9qLC9K4PH+izq8TOnAKi/Jd3xi7GhTub3iR9ps1i/eQpGFzy/Em6j+uYZUZQlpmmAxkTKPP
aTRTfA9MIMNxIvC0ZAINOnxHL5sPHtUfYFEGhZLtk1OeFMVhEQ/z9pMa13rZUsb4H7xbqKOQ7wLA
Abakx7Ql7uQbRbgcOeMJvoEHYQcapFaPHjCsJo/aK61JBEGLpLhw++etx/jNBdbxisGwBRGUim3K
r1sP6yMx/Cd17GDZ6i65X1+MDUtiRRjTuiLHzTrLd33BaDHcap/dJxvx/Lk1zuKddBjIqShTb/47
daD41t4oQxlX5mva/LUyI7pwNMozdgpFFz0tiMt1o28SgOKJNsyjgw/mQGdU2NWdIkfqbRx6ZZ6Y
h9tc4G8OR6jbwwvnHuXSX0Yd1m923F8+9g8OxiMOm0TJmPJH6/wmzeHf5Wyel3hrjlAaqUX37AD9
AqhMvseEbOijZSbVsbZP35iUsSEBfnWyzREUNo4+bEB0qMUl3v5gE+Qn3owZTPknuOtpPNzVuXZ1
kflRa6BBGV4ZVEF5fxxwyS5uNOZ1cRCYVYDTURfvio9sn9AFL4dZ1bTOg77zHf4gTRHzyVShh4dO
b4ORwoRAuUl2LHak8DToQXmXhp3gQq+6+eAGmQvIDGfyAa7VerEFYcPGbxPxLaOp4gEH+s/r6R+m
+K97jqmObjiirFkEaP3zQP/rKNOT4ZlnV1ncSh1xNPCD1PlDJXudTQ+bGAHAfWG8F39T6f5TaP7n
ZTWsXiEzGuMs9NdlXISGJWhxJ27pU7pi9xJv0UKDWlTLdkvKNoOgSVTNlQEF/rGr53/+0Ljc/men
5VNTA48KJE00xR9zWOOZCk1t9OI2BgQCQAxpNHQGOyf5uWqQ5y1HI1YDzPO61TrNldWJILnyhdK8
rFAI6Ec5wprFUxdqf5GyF1NfKiv9u2+RJjkPfy7NSMfqA4TRvbJs82UGDAd1nWRBSfl4ZNP6Vfdf
GuMjZZD5EG9FtkuLV/6rCfTb/ta8qAaYc4X96iGECgA6XdAqYnA6ZQgEZHGIwA7K0clkBkb9KF+z
z+e5Jfcw3BfPlcGYKFiPT6GbAekEM6FbhN2sRkClndAjSVA0jFllfSRrrXZCZQUEJBIOMQQTRO1D
s7wm0+AJqnTMb3A8DH68mEXpUmEiZM2u/r4R3Ec/w0YL5nfK0C5HxFse9ORTFzfX4aIPDvLSvptb
0M47VyoOxBleH+erCCj63PfyS/kqAnq15VtBvwHNeS0wJatBIkA8hAKkJCEAxoSZiFct8zifPegR
qzNFetJPE3DxaFxjoEaQF9QU2PN9h4wQySKpx4HJPAjgLMtvV+n+kN4MPZmAcyp1O1IrwuuE4Tf0
0LWSEDvfR5g/2Jo5gdZzRQGavETfUrixjAXuu/23VZ4oT4ZZ96HzaJsT5ZR3s7Y9RJTsevSZ85uI
ZQHyhEogREcp2wSvFoikiHsEpdFTHTF9w789mQhyQRlW4Jtbh2R805SUleI9OvpRvFrLe/SWF3jw
WjfgHlYVlkniIuJwGiGcBotjpfQUGa7zAxcLbSISkQO84xUBdm7sYTUtRrDiGKvf2A1jOungQeGb
vShMf3l4a4OhPPOlAgiTRv/5UR5FD0Pq2gYDZB5QH9PjlSHfe7QSz13rtrVD6aMAFcBwQotXwkWB
xT7O6vUDHVi350UDknt26T3xnRoAA5+nzAP6g/VYCRNLmDwSFyFN4E8em2zBpjZ8ZziMnsCqrsG8
QzqpuNzwTlqMUELhWRTQeNNDSXy9Wl5Q3yLxvXq+t2rmJLigqXXKcHmlA/UZJlx1FjYHvZPjPQS2
oteGE9SZy5mYvrE2GKPmae8Gj4XCUBI6cGJ4iTBPUOr4676bxMm0Tw8JCGSTK7agVowRbznK4hIa
jpj5E8zhR6A+ixZ5FkwFfVjTIQ4x17xdWqiNGtwc+ZFy2BqMGOFBTQJzI+1MFUCcIWf2clVfkUyl
yrdQ3f6Hs/NajhvZmvUTIQLe3JLtPb25QZAUBe89nv7/wDlnbxLsaMSeG4VG1KiAQtWymblcavpM
P6f/qG8UpqcQaKrxm3ZIots0vUv8OQPzrHlpn3AJgnBqhVPu6SDMdqa97wz4IScN5uxM50I0WrzW
gieT2CZYNSSqGZGqdGOIy25Bybu8BSmjgncC1G/TuaVOZbakydkqVynFa1uUoSRtoSibxp0bYovw
rlgJs4YzEbm3njxz2wdV1a9E1waqY1xHQj2rU2gHA27CXxv+XSvdpBQvGoFv4Lx50ZClxIBmE66o
Vt7ChLH3DY7YeFWosOnQ6NXnqjgWBA6+CkWOL/mYr/f6RhSessfYPjaDWovTboxsCWfJDA/uLkIw
gmGzwZ3fbwC2wBVwFn+MdeAdqw1F0LJ9SpsnFVwC2Tyjd811CpPovg8BPZjAWxBRQEPKvfbkZX6y
0fRdSvZ+K28E/Z2SQwJUMWvvo03oLZm2ipaHTEpSOwebGS0ceUSF/XsbH3ir3iUf/SI4QM7gopCB
G+a+0hFVmutL2nSAKsnntIVLV174SJ2lcafXs06FFLKpgafXG8AJBrwKETYzkQiQB9ffkfsYSHuK
c2YjbRP5D5xct34IDbCHZHfoial/Suhj+YdoPoQMe7N3PibInVGQM3d+eZKoizjl0vRfNR8Cb7wU
YbwJ4r4CF5QyvsK2j2qMzqT57sgt0jgnK3uM0hdump7L6yJKrgLtQz6GymujnqQnvblx4fc/k0wY
B9pkWbpDcy0ymbnFxJF6TyuIBhd4HmPACS2HlELf5litJnwNbPivQJFXCY0+QbrqpQ1sDITjy2Bv
ZHdMMROKO1hP9ir/q0Ow38vJS+M2yL8dAioY6Gm5JyTghBfEwYr42QN/1YUZ4n8HJ3+pxNOTlb1T
u85v6N64fE5/6ZjLlMm66qNKHzHeuv2eC1i5M1DMOJH7xLCvIt6wp1W9cRgzlocznhu1F2TbVvVN
Iz+IyRoleBT3GDupqTOIUkb8EPpLwd36n7TrnQaSEkpqwjuFiwzgQP8QZulGCLgj7TwDJpQqS89b
+jnxifbWKA8WzfMu3ThlO+veZW1Nw8HWlyVNIuteI4VAJwZ65pWorpVmXkU7hIScva/czB37XTC3
DkPY1sgOVNIceMWy6GZOAyvx5CIrZ2w1c1n5q9y6lQatFqpgyhMF/9pftuC2KkrSn4K0tR0aAh3E
G+dY9Tuj4d1Whb4nasj759rfqhToyUaGodVHDzAi5DidPlW/hvAADSbMXxvzhiCnp0jVz5zqlMpb
DYxtsKjtj8uBlzRkX7/Cvm9x1xDmf4s2DTksitDPiDahm2lXbbrvP8K18SE7z77whq3S5omP9wbg
QV3HJ3WdX34C/XciQeSH8DEIVlGVKYL+fAJfZSKHkvAE9qP4MDB2y4X6aC/7aqPRx+Qae2+dfUoi
ACanErlW+vGciwBdgZgJxVTs7ztGjLl7fZl+/OXABNe9P6vQDIfi3JbLfCfT1KELYBxpFKTIKMxQ
nAEC9omHQsc8goSEN6dZwkgqnLsFpa3Pr2QiFxFVFAHGXzxIzbUPrXJj9K9QqXTKmFQC0mv1XWwe
8ylAyD9SIeOPMuhvMu9IRElEHiEsckFIu9CjsmcHK9U6VCBi5g4IC8Ao/SpLr9uTce+i/AbzsVrk
RCG4dtAIJNPhH+IAKj+UEux4Y38S+oR/O9B0gKfXXYNEcXBX9soM1Ys6X1cdBgj2Q/TpUvzR58kb
lTECJdncJodW+XTVRwbkFuFxKJveMBFJFJeM96TuIdVL49lGyi78i7eXN9UcdyLsgx6wLAKDJXfd
3oAlqLdVfeNVszyBq8lAD38eemvg2SiISdZTX3ULQ5y771azU9EghO5KnxCZsBgCurEoKDI63gEn
DP3Qv+3/ysq1QmPrKq8WsDXBAJdMSzvRlvCp1Lp/nQqNpYUmzDPjj/1sQq1qt/SNg/bZk2a0PJAy
sN5U5dY0l26KxAH15J3p79QhOs33HWjlGyn9iyMti0VYLHoHhOcTJeGUTIEPISwqZhoiNgl1aK5X
zB6U2qXX/g2BlO1QGeP/ppXWXss7YFfoLJP3gsVzoz/UzGn6ylthZ4AWt+VV0dA8tlcAUAJ3Qi1P
/g0JN9GfgW6E8j8DaMYlK7VqtDDrvf6UxVu69jFAa2FPHV9H7ECba8GuhrBImS09VMmtnD8bZN4Q
4cOFSV0inlNE0HGvTOM7KfTwrVVEYl//uXznpXN3HrAtR1tUmRyhjWomnipHMADr7tRGxw7GSLIU
UNfMnhxnHfT0qsBrQdYEf5CBLHvvK6iG6UTz40tXdnTJdAm0la4hmARxb8TZGKZUO2WedKcGIEOS
noz8RkfjwrMZ9hK+htSmpFvJvMpovyjrqFo74auZzxCdM7K/bvtemP6VpgOmcfdSuO7lbOL5vmq5
l55vlBEHdV1QWMq6U0nXrkbu6+QxIdCwToLzZA8cTeoTU6dH+t2UhbvOxJdB5FBU/sG3fnMHka90
QRuxKXV3QBBH7JeVNTeNuafCf5rZ6b0Kl2hdVju6Iyk46Mvn4kv47dc7I1irGJyLQVvopy9Q2k7L
jD7uTi4sVxIoUz6KgEi0hQe8spZRUrmunZ3W0gGvNoINHh5G7l5CUo3eRVerVxniBmikifugvvbq
O6W7b7xbeLRlCO8WxPVdhZuTJGrPq9pZNP5CjvYIlboFHx3xqCCd8G7nqjkDVen/v9GYA9gphdzE
pD4nM1/0wr5r7wPnU6/2pgHHeAH+MNMJz2Y5JOsWa3Z5P381F00oSXDa0ToSVVOxRkcoCrKq0Iwy
PALoKaz0WmOaZnAj+6++TQJZH1rktC6v+KuM87UiM7xoJ6Lkro8udi10gaMXGSuKN7p607e7XsRx
zNFTzqcqr78PKzGDKIKY1FkMUyf/PC1SmTaIrQThUdbRzPjsuztHXBb+SW73KCur3qykMoybllqS
bQEDPfkEZ173xxOMbYjgy7pQ8AQxCg2SfWuJ1crELWaQ8s3ghqeoy70B7NjPNEI4yFS0eOW9h4qr
7B+TzJzl9Dwvf4LJbRl99V6IlLjMUfHOh9h9VSBIlyPhoW7q/gMJ8xot7xRmDGRTOnQwOwwqC5cf
QR52/sc9/voysPNkSYNs+/Xzb2ZEg4pdGpYbHgthp1MwjRvathYpa7NUEvg4dbSK643hbIV86Xir
jJHa7h7x7wxqQF4sq0ZAYkCfIWE3EwXw0VMf7ux3k3Wde8ETInv08+R0giOZhc0WxcYa9Kcs77tg
UP62aJJ4L5c348wllCXQsoxHx88o1mitxLITUXad4OimRzOYO4iecDRRXEJIbFkp0MqmXJt07vUG
fjPULElRfgl/C12aCqmo+0chVRBqJlfWbymKeu6NW4KrpMYpmMcS7QfvaJj0soHatG2yFG1j6Q1I
4pJO19/Lu/ArLPmK75Ho0QH7DDp/P3c8F1rbbT3FH7TWua62dmATZHE4hpcXOvfuTFr5z0Kj7Xb8
RBKFmpohKusJkAPn4Mlbjr3IKIPi7vJav5Kn0UuNrn/Q2KnqO5p/tJWFa3yUtCkHkJg/EdNN7d3o
QsuumpRdyT879FGqI1VALKpYL1xpoqkztdAQtn27tlKnCKJbsXdi94o8fVmd3P5oZxtzSrlpaqFR
T1BJa6vEn/vHGkWunl4gkxxWebiK0tnlLzS10PDzb2/UCZ6V2qbqH/30hro29iew/8rW+6Ta/tRC
w7H8tpBfI+OXiGxdAMsHP4vnw8+K2UtY3/zvr6QxJ4WkWRw0AUc3ya9VPy7t1D+6wS6XbjnajjY3
s83kGIxfnVtLJSfHvdK4VZFK/Pr5t3cK8wgGNkMzj4G/kSUmP0VIQEMlDktkQ9AoD4ChNfeM8Fjb
ibMIEKdxLNCmZJSSm14LTAcWMHdoSjkHM1kQCFR4IzJt60gZtrZPw+/lv0B0+E2V3TfZvW/fUQ9u
lVWZUbiO7sryQQICbOvGW8ssXJBtRvNatFsHqkQBpkgKtU0onPibnX2TBPeXd1obLtZ3NzZsgGIY
EvMBNV1VjNH9dkor1ZH1ZAPodTjKwLgv4nXbhgwEeE8b1C70eEVqsYjNB9eddRuj9/dFA63Bi/eF
TSqeIq2mRBqNzn6tOe7CtZhKrZbXYRzvHUDYaUurS86vvdxceWDbHKd9CiRtlijJKg4M9HzbNYrC
CF/XdAzkVDvIXP+u9JZNsi/ycJHxj1e9tjMo+ct5tk6Sex+6t5uVLx6FgaoAmCIBuM5a+yg1NQLY
+dXlXfqVqAy7hG4rKhcKyldM3ft59EVb0b0iqcNjGbya8lJLVgaoKs6lrc7Lbo/V9b3HiTXHlpc1
FRjHZCpsr8yMlp9rJl1vBlLT+cfI3Vvqn7gAimYg81Cg2AwGTKA0IFNlBOKZVQjEBjs/cpdC4Sxy
uApqM4HiG1/+0dOMkViOYaMmLPA0ODeDOlKg37vBvqdnFuoTkJRf+f2wloTWL43aAVAxbg/XsRN7
Wlv6R7MTNqYsHDR0IUM3vVKjN1AsWz9IFyXMThVqnhjHy4/K7XaJrGwLiJhqHO1E6aVCvhTHS9UV
uyEw7RgXyR135a0vv7qA/i9/rbFL/ueRLUVjCJImmWOkb+Xnmh1FGUMl5BtF+QOIAnWIu0K6k1pn
/j97y6/VmHsio+8KKGMcb/mal+adhJYCb2RYRwJwH8ViUOsaPcXLL6aeMRAUEBSdASsi9C1lFGxo
Yu7Ktdr4R1XrZkK+kvps7WWIobrdukv0mRG8SDpoq45pmM5LRsEnz4+1BNiDkShG++rDdNCAi5mg
ZuMWDlDzkZEF5o1z7VT3RXYUpScB9qoFQrqR3lL0C9riNaLh1+Q12KkSkJGRLJmZFAZLTwXU1Zh7
dOPyPHoOIIYb2dvlN5YG7zIyiT/eeGQSBcVqPQHMy7EFBjXw5f1bQhJGBBUQjOAsetrjkFlE68vr
joPo4aPKhmLpCFwbgFVHNibLWrku5No/ximEinsRrFCw9azbwSs0GJhkcXm9c/ZFtpD0YEUDJMZo
vThrlLIyQv+oZeuGRme7k/Tt5FH9lap9vZalatyJQTH0ywF987CBzpQgNeG1SND7gjwImtjBhxvA
/C1Vu645GmSNiEwW1SlXa+Qmp1K1c3dT/vYEo5DP9BopNgueoJbRmkJvRnvizBFf+v4G8d3Luzqe
sc4oLT7jt9VG22o4amd76vAZ+5MlMYUngB4yb+K3XHrxHGZ6Zvc05KXmvtYnTPTZpZk5oGOChkF4
5nCVv211qedJIiC5hjQZ9X6xgzZ5L3s3gfScxQy4YqdrmXq2jtB/sve014k3P2cqyAGBv0mMWzN5
ip/ru+jVtIrrofInog6E5H9KNxe8RGq4m7aR9gJUrChempWJ6oo9izrruoc6VUNBIe5qUc70VGnp
C5+KepdR1Ihbul3JvofJFFeMNWCubVxbC98OjqkKfmyu2MK1JsMp432zCuCHCYYOVLaK3IxrnYZZ
anqGyLIEMQRto859DXI4CahhRe2fKt6kBTr8/rtDV5Nb/+CW7dKwpQWy3xvi29x6sVsoxZW6q6tH
TBnyyFc1av1eiMhMhTaGpMzB+uyCJFpXdrds9GLuJzB4GvGaEaAHGy5WJj6XDLmmGhC54VLRKaPD
BOuZ+FUSRHqyfuo8NIvMJwdEUJ0I15mvziS/AnSzNoxg4aOubhfCzMqA4sjb1iKX9V6IPGJKlpX2
XsvOhj8nvefXyv7oqmNZDBFmEyN5XR1zOH1Nhw6Go88yQL1tYBGRSuAhIBVZ1TyHMVkqBoqHzM+1
0x0TrDsRdABdXsdxP5M+Wvmafp/o6T4hN2sgTRmhu3KV2wYRpGSY2cKWmmGzUOE7xyZc9hjUUod6
bvww/JEsvGvSCr87cdrOmEv6R5Zl6bqqMlVtdNglxREC0aA/32AfC/+vEyrLzLHWlSHtdQel2Cyc
SXMT6Vfi5khF4erWIw6vnHihNGhSAo1uICAJzNL6F0826KNq1CZUg3rIz2tgJZpmM2THO2rSI5pJ
1yb677piP6PKhu5fP+87kNW2tTZza1HTPm9N80r3Hhy/m6VoBESnKLwz7E2BNMHEk53xbKoOUNaS
qJX+pmFnmVoJaseeYRgsasXUzXLcM6ep4Tgzgo5LgwfgZlxeWDkTPSKpBt4PRyNjI0YfS7eNWNJi
2z3qTA634d60Dqz/7kpGd7GKQEiCjc5KhpAbAd0Ja94iIuFKT2bzWkWQLZ2jRKBvpPm8gdto0yL3
QQiUOvqCtAq7OPkaWmi6+amQdh8ubYPSr/da8rfDZBTVc5pEm7h+Umm+qhP6QGeci0pllmRVQf2O
+O/nx1Y71VG02nCHAi12/p/rTo5nIF4xmRIMsdYoMvmx2CgWK7o+bspkWAzshGTDb3Oec+uVmw+y
TEC7oHjkbs9yPutUOfGcHyf/UQ0mWBpAnL+ipm/OpZHUhqhFcI+lvDNITeG+1hszFWdegkL2vhKZ
oCWhhtEvHeXNaDcaQjmXT9EvIhGu9ccjjF4/bJ2wLiXfG8LeFKUhnEaRfDILphZrpIGgjdnhIXSy
JV/BLQ5GbhzkYt/m8cxszHUBk7cAmVUn2sSNP2eKvm/N6MLHUY4Wdul41CKfI+OZsI30XjQeBZDS
wgx/NrEPYzj21z4wam1Qd+TofWWr3z6FJ0oFjS1uk1rsNFilwjai6O42H1W7JTKtXabxGY+XF5XP
5AEqq/1n0dFB1yqtZh4hi3bEERHcmgK8WO8PSDamKQLYDV4zIHx2X838ILjWEe3xdEYgKu5ShdFs
Mi4wgGWVyi+p9FoiGNhDAyshoLb9gyhnE7HQ2U/y7WlHR6UzFCOUbMs95vIuEA6e9MwnIYQnHySi
mP4kQ1Q3vplUvym2oxQGtHhk4ECitdkwWBTnCxFdOWU97taBPNu/x7U8l8pTgPKn4z10bTw367s4
eW+APOcZ2XQ/YW1/tSY4H5qIoR0wLwbVg2Fzvp2PUGtKEYU29+gCoRvcow75Ke8sKG40nwfYlfKp
GXtZkeda9eAHCTIJHJvoTvIYBEQvAsXKdJmRYccxxMMC9QIkgy+fpzN2k3k+w0lGEARxqhEkRtZT
LUnU3j1ygxmvWVcnjIhnfFDhmgyMz53drxqKSW4+fKDhYb5tiBb4IkDAyj3G4UNP9I3Kda/FIDxO
jfeq15A8keXr45Vq79PsqU42bVVA8Tx6AqqGeKrmM2C+WmwJMwqCAQwEAQqnqTkTduRXJ/XrwykK
lX1yCBmZ9Z/PWchi2rmG6B4T74m83ssPxHqKCZJLeor6U5l8euG1nTzJBkMOpId/8UV0yk1fdQXU
Y38urqSWUxtN6jIvkwF4K9H5ZEkhWPFF4mrCa57zJhptzf8sNnrTMHNqVy9ZTIQqIe4l8VSnxyza
JPUsbYDOArET9oB0De4sNnSy7nmuosfFkDQCSJMrMh7t45GEN5XcYCAYFlmYK3oBJKScQYx2AJx2
8KHVRJPjXGGLA4j/xJDquqWOHIUY64bjhy1WArJrFL0ztGIYboABp5/bWcEbhUVC92AQ+uDF1Uy5
VuVkQXDot4OM0SYa0h9GhQrAWex1ENxQjxScj1R8jonEJ4Psc5f0+/OOrJpnhbJilTU2v34ApxVr
x8HTGyuFiatTbPlzZRdNosjE9qC5+EsjKOnztNHJLYYjURNNJD2K3Z/4cc9F+8x4RoGPY8DbXj72
ZzyFJim6zFFU4SiPO+yWkhahYkXEVGBkSiZC18OIZNl4xFNxCMA6Xl7vFxxxuOQSHUt6+nQUftVd
ZKLkpGpBRdFRM9Q/Nqr5RFIEDToSHU38TjQuE+WqHuhx5Fz7B88BhbWXnKkw4oxH//Ego8ZR7IuO
GzcuQXl0GMIpgkmJHCRBIE2NsIFIEYRAoxXo97owIAvE5DWbakCcK1poEu5KkmD6GhSDfpodOw/k
XBItZwjqLB1VIIjwFGkCc073VASmaMJKNJITlq+cupBnv73GmlSZ4e593ddvfiHJUidpbBURY+W2
BnHZMKG5QvDYXttixvz1rxLy5c9/9kp9W3Lkiuw2qhw/IKMZ5p83RE9gcGGTUu/T19ObOxiUUVjC
5uqmqaiWOGj3/txct1cMpXY1hAqiv4NPwX35jJrLmyUgmQpqF4fcqxGXAOkooNM55dDOhEWWjCw4
EZGCqvZ4CmZTQ6UofRwvi5dtthClG0v+LHQmbujbkCJgpMI21sU5CvF5mF2b6h8vopUmPJgQTC/v
/C+aKBfv+8OMUbhGohtFWJTwvdGK3bVOc+vmKgJOW+AZrtTPDZ/SjbhgVnlZ3xIAuRAOHUZ4ETDQ
zCNsJDXWqpvLT3XO7PFUdB4pmYFJ+8IOfzuDmeekzNXC7NVID5bezCweOfscwbJF9bSFg7yVGPIq
Pk+sO3z60dGwdMScMUSioXDDfh6NoPJDxe5jZyj/1sYHsKKo38gUyrYO4NUYuc1XuHiciiAdQgBd
m4hS9TOXz0KiXvoKdSiVjZxh3zu1nGaic5ShsymfjrRnhl8S7DmFgr9Ee8bNilkH7bGFJ8fcSX/j
pduGyn/GM6N8YcEGkpG8ZvY5Mp0bCsthylCypT9U6BCGBH3jtGsVDLWPyPShMNdVzahdpLKXZbZ1
9UXgbF1EfL21kC0U/8bPt7aFuPArby64JVDklpFay7Z4jOEvHR19jy9QpJVmHzrmd8voUBsPqT7Q
WyhOFuoRCVg3v66sRejPL3+s3+WTLwPJXiGDbDIo7+e3qpTK0aVaEg4EK9BIS/WIbaTHnNYvlxf6
/U1+LPQlpvHtMBquluTI9AmHAH5KdgWRLkLJAKsR0dadg+S5vNzEeymjkFMsUXfw/KHBZy+on/Dx
Gn0XG89oT19e6LfV/fleo3DTrere73s2UEadsz+KiDfaazf+a31ONgCmtnB0rPPaVj3LZgvBhVEw
7fpNgThXUu1JzpsUrxJPpLpnsobh5RiiKAJVoIc/cimeKfWyKajCIelhCHgwrGpSS6TRoQDI+noI
n8rgKR5AG/F8Eox0JpJmeVqRFPYg9Urm6IVjM8r9UIKgQN+qR/DAkuZEiUOHvrQPArMLcOx0BSas
+dmj823VUdiQen2bJQHbTBTlOSDfg3ka7GknL6hOXz48Z78obSokEpBR/lVp9qumIEhhf83oAPM1
Q/hH3dj1/dC1VJx1ONFHOftmRIfAUii0KePudyz6Ya5pnFWC0ST8kNwFXkBp99Mlvd91JFJwGjaU
zwcUvTV472+3PZANl/CX69cS+6gWUwwAGrsLsvAYoTkGfaMtssQiX97OMxHfz2WHDfi2rJjIqVUm
wwvKOwVJqHJPn6IUP4emIKatspYGtKXGCBH5vb+89lcG/dPrUQgg0v8CDg6Fmp9rO6XveHZpCYcI
7rP2gdqwKi717LGHLCcmqICpuyJ4kvxdn9+4/R2tSk9HEvtazZ9N4TXOPvQ0vSpEpt5Aw9cY4xxD
OIHdiKMIk3nrrlDrTNU7WwVO/78HU0yjpaUA3tmQOBojayk3gR3Xfi8csGABUNc1VfwENSNSV+8r
Ws4yVOMgVJKhZclN6XSoixHgTEZ1v0OHYSwulUCVcUA6TPafmygBPkhcj7vXtwtQwTR2Tfuut4AG
7DSGJBVHfKqVnGJlk9VbennIEV3+jGcqwTwBi8P/UEWLqco/n6ANvKyRrBxSFMhblYrWAP22PAZI
WOhS0tIA10coZ7j5FQBMe0grKCYAIiOeAdB8HaC9qanodGKeJh7t7OYw850BMrpMAW70lbLacjU1
S7H/ST7LyncDkqqBKGBOhqVBZGwLJgRl152U7Uto8kOQOTyJmG509HcuP4z5O/5mn749zGifQChr
TL/NCByauy6664t7L2O86s7yGExu3heMqDJrh4IljCq1vEvRTSzsOTS9nPZgSwfRRtUzQno3Ra6w
1bIb5glfV90gxA8uQmIaXatsHEnfwUoNwd2a4rErQOCng3whU0mScl6UD676mdCd7UzpVkaCDrUU
iPqwOzzUmYxiH2ryNT7kYJvBUkbsB4Ui04oPbYzUr5Lsq8h4N4U3zXNZApl+WKWYhhoCaFs81Aw7
VFp42Yjk2UV0fWuF7roD85/5OyG+K5CZDZlZE8T3GUGaRm+4g1KmpI+tviiQ9850JGvWQYkAEFNT
XA05SaaKSe9C+K5Wj5e/xplQn68B50M34Z5geEdfI3L71GLWK+VoH8Hre8Kdjq50Y8XX1PfoGdE7
cZn5Kxby1KE8F/8oQ3Fas2hTgfj4eV962YISU/hfASRWdyAT9HNRDebQY3Z0Aak+VOAuEied8SgN
g6k8jqxlFjNYTPNGe8usiUjTGO7B2BLjdFBXNlQK9cbICxRuFtuxwT2BtcfDtOlGifcR6iNrWb4x
7ZNi7CPULOEz9wiwoJ3fC6+oG/uUtDvxxRIXOrRaX2JmGspptMm3rrFW7FuKx6Z4r4W7Jnrq2z8C
4pjs85AolKAnH7XiqYz2ivViFq9SAPwIvXp1LXbM95b/mMM0oH6eOW+NddSCu8rbGkwtVv8QasPu
UJU3SnBVKl5l+t/C3GgdIcBOM2cRDK9+KzRreZcpsz7aEGSV7US+dPb0qAR6BkEeNfPx8HWJ9mqm
STFhnr9CyqHm21T0OfFESyb1aeLaQcfNvp04s+eCn++rDj//5qx7NXKBF3NmbSbtZWtJnfmMMMiB
HlAs2kXw1xgYJT241amp1rmwS82DjByos4WQHMtTLvBcbESViLaGguP5BXyTzVru2sYlPyG8FKCy
2lYK22+vADSgXkgr0re0a4R4KZUTu7SDyUMGpd6QujftVOA9xJjjI0wtzyCJZULvPxzXb3vjSXkq
h4JkH4p8kQPV5cjJ3h/P/lsjX4kPDOSZnu2HwpWzydVD21gTeeEvRRtwRiIdfdMiiIMOKY5C/zwO
NRFUh3AwNEiNnToTnWerlUlnj6H/PBQ0yOSxLFbtIdkG8iN+NYRHcxDiIlt++DdnxdIReqR1wTEd
2Teja029lS37QEGR1qSfvvT2DbGdlLz63stgXPISWWoSbleGGYJKCzAY4JlJrF8HCCy7ZnDd0Qya
eKwhARl/piFc0EwD0R1C6tER1vxAyUrDPkjGQ1whqYbNpYfOzoAB4x5j2zQF9TtAvcJjP1VmPXdk
v68+SlSSwJVbK9TtITurdPWPXK+ITAKwNZP9hXNL6aJlfIEIVdhDP180LmkgKVLKYNPkI8v+RO7K
rtYyYF1isMt7eqaWNrRv/rvUyHpHrewg6F/Yh97cI95tLgnkAwYkMaYyY5BDy+iLnnHg0LEU+vS+
uIodNKh8pm+VD5H8HhKm9YIw+3v5sc4ZK8aR60D5kWEDQ/lzA6xM6uyiZwP2kr5KjduqWZHPoLYd
2A+Tu33Op35fbHTaRTHoisqN7CHvrftHC6lx3nXI8pO9mARTp/hMXAnDknYBNUKYh+PgQdNz085a
jA0zegpqQNA8sp3uHzD/Hkgrcx2Hc1m6rZCeMeYIXeTKBCz7qyA3ukcELQrxi4i1EceJqen0ZhSa
vX0Q04O9TCqqQiT9kGWZQx9ihTcw8Vq0xF5S70kUH+2Frr4X4t/M3kTRi1kuqarq2QtmmRKZK6x8
cynFCxMZsoKB4v5OfC2k60yeMpFnbv+Ppx6dCT1jZp2mtvZQOxOzD8KKLH9w3I0MDqy40svnhqks
TACWtmza5eN4Lk2hw0gWQG0Xl6WPLmQnO0UbgEM4iK+O+0xuGUjrmGEg2VOAuoImLg153WSIWs2H
Y6OuG/Fd1JBVWTnq0lSm8u4z7urH04zubG14ZdYA4TiE5pJSKhXfRFnC7OjquZTOwXCLwpFvhJpg
3Mw1b6IEdwaVQJMFOKQJV1eCmDj6EHlTNhotIPtAGOE3yEdSn2WYgmgfsvAJrbyyOVRLO67WenWD
y+IW0c/swzmOjP/EbrguJS2ERKaKAmfMpqQr0AhFBDB1SR05Udew9VBrK/wDewCCiPo3C4Icqieh
yL9oizjsH2uNwqkk95ogrFkLXAr6w719nKXaI6ELi+7k4pkIakCZDrkrjGKwr87ngK90uvfLR/Ps
O6tQNuH9UFD+Aux9C12UTHYTu8d4kZsBdaVmhxiFUb1Pbu4vHYSvN6bBTt0CiVFdGezat5WaohPz
sMrtA2gt3RjOVn5FO5lABeAW8IZUemuHEdv2eqgzW2o1tyVU1pjZePmNf82gGT/I6DKaWQxlq8dl
cf5S+2gmJ7hbebzotVWUzKt0m/YLfhPdlPfgtm154/bbLplTkaJBp1XqzGqooDroNpTgt3VYKLOU
UeQ1ORQ6wCvRvCWFLIWVqW36Zu2ZNyCLlfvOWFx+jzNglqFZ+d8NHV1jAXyk7+bUVvE72AlaI8Dq
23Jjf+HrE+ZVCyv6OLU9F5I507NwEBg6Q0JQaEW7gpQ8Zl4XIjThDVb48sOdccA8G+ydoSBNljsY
428fuy56rTRoIQx7zO5SmeJkgU0M5QH0PplEnoGRDHvx3/VGwZWiw3kPetYbThVwBSZb8ObMoKCV
LpFGuxWD18CUukq0ocHaqc2yBZw9mQpMvffokIdV03mCy3NQjeZwY11JOkv95v9VwacNydn7++3F
R4dZCVrXC0UOMxTgfxoaBDp0TyfbGV/YqLHXpzduDPRIrq86CnPizrK7msb4ofZEpn4hnqzos95b
ag5a4YzyAjVDj6jd+jVaOgh2GcigId0vLYP46DlLCb08+1qVKChsTP3YeIiwMNMILdXGbxg7gpB/
/3H5EJ4rMBMESnTKhgc2vk7Nt1Oo5k6iuBLGjToLjHSsaw1WHbfS2G9ArYtlfO03eyYOT5iYMxHh
j3VHp6ClKKYFUWwfynZLfJYwP4UkA1NB8cDhJE685pnyPXkncBGLvrYGNevnZVODEsyr49uHCvlJ
fSGVc9mYc+2pWVCLjnhja3Z5yXMvaLCQwkQszPkYn+ZHmmC5JRvbm2+E18Bs8Rr4SiBJkzgZedit
8cHDaciMGkb84ld2bQiaFQiFax/afB6aR+KhqNwNCgsByWxS76qB0DcX1DW/NvbfEDYyWsCF/daL
e3Rw0U4kBc/LAxPDVWUnS81GFZT55Q2Rzn4DDdyQxYewfiXgrmT5SddJ1gGqhqe8DKzokpkQK1wG
t5Ha1JDbXl7zbCBFDM6gdyRP2KHR3Q+6Kg0MU7AOYrfGjbIrNdpXqJRKw8RxQnG8qoDWfejdm8le
SrZid+fbT/TAKU25yqL0D0J5JOi+/FznClRDbvCf5xo5prSU1N7CO3215KyDnB3IUKi50fsE55lT
Do5QN9Yn/OG5GsiPZUfhmwFeqQ1ztqNr5wGsFWmP1sbgAIONTqQJmVlZGdpm0GLIZ3I2x0Q61enf
hdeDmWTOqshBGBtKW1LQhXF7i2Z2SZzAsA3Uu6lsgu4jISqtIdJRGMph9szCNj6KpNkK1cvENxi+
/a9LA9yHTiWS7r+ah42iCXYrYoJI39HBZeZcyWi/Qx5UiJ7NhfYPboLubJ18aEK4HPojfSVc6RSK
JjGeZ42FBRmWEeYEBGOVLj/Xhc7oME+p8wZnGpIC5bkhxuNWaOpp4sUHN/Trxb+tNjp8vWE2jShg
LSg8UeTJkxsR2hjmCY1+i3K/lQ3dRG1mpv/m2JvARaGFa+AWx7X1oAoyMQDqDN8guxo6qQN1DFUc
eR2hDtp0EO6WCYJf/oQd+MpLRq+MMg+EDo3vDIp1/Mo2LhBtVpuRGPv/4+y8dtvWtjX8RALYyy0p
Uc2SZbkk8Q0Rp7D3zqc/3/QGzrYVwTo4CFawkKxlkpOTY47yF2gwUfmCsDSNcEPZmphf9s94nHb9
c5kgGK4/AHHj78DSECBkSo5hVRq7RUaw2qtozJqgw2md+9vCdup400GV1NFFG7L71nokkbT1HfbP
s37IcJ+MlpO+QYJ9IR3m1OmQ0+tbNAhXMbKO3V+SkxuPql7Z1mg8qaBD0cNhanAxcYy0ugrMQLeJ
KDPafDpEs98DGn3Z9LPUBXyp688c88iqV+kqT35QUedYL+/YamS9AXYKuHX4DyTomEupDYpNhyxD
6wxKuXZn97PLVAHZfORAvVh6SFGJZNYVRuatI/vqczBpJyuhdwbD/fORvVBHe4rt1j5a1Dk90v5J
WXoco4Nve7aarQOz4JRCqgZ120U9Hwr9hXAlpalnWNkqytv/x/nFVOi/N3QRPDWsNuoob95jNl+O
Ja+n4VmtVqCQF13kpojF31KvuboGloT+GbITtLMu3uWstnGeiEtK7xo5bDlVOUjtrYBwpduhSJao
b4nJKBNdZEeNrk4MxwsRjj2BZhKYGPJySpIheBTDLl9oivhIXczOJKyYgwgU4tPXYelKDPx0Exf1
iVJXJEwRz6rCI29InoEDyZ2nge+FbXczWb92BDMGYC5Ps5v2p3XRY2nzvDIDM7YFtIIwBH7a4MOe
k++QO8Ss20gOSIE7oX3++jmvFWIKXi6C+AyXw35PyT+k3EUu16gEhfZ7UZr/TXRpKdMDtZZmCZTP
RTbGzft6DY5X3EZKUJbguN64iSsZIzJUFCvsrveRyOeva1Qa04oDboKiKET1ebYWnt+gqSuMyNPX
YgSt8UcMh+2sdky+wILa38S57/aLuLbJmciZEAMlC++ri91ny+ok+UxKgE+fGTuYYGyDMd4CbAZE
z4hVmzCfVI7oYgmSMvhoougzzZ4Ixc8bq/LvrcA0gG7MASXkdC7bW3Yqp22U53xv84r+Y+o/j8Mp
Du8kwCrFHTnykL0m2t0i243zbtSPtDA4Qb6+iffk5/NZ9fkmRAH9YX8srMmoU6Ui8PknOsXQFpD2
QYlbq17KdhvXKz/4FaIdkU6/EGRkRNuzEKG1o1FbxPse8wFrxZC6Sd7kadv73xL1JaKHqNnPlB9m
d2cs3op6p8x3zeDp8ZEEb4ie7AA6Ue7WYeIUBZacVKfNjab4lfYWQBwWlQ6vytDhUrWhpLLMijqg
EI9FR7szl6MtyCTcfokZVAefZE8U9TOP/vyAKHd1Y9dfORs/38HFmZLPcuzPEvnv3Owkf2VhMIL7
HuoaPzkrk1fjNcH2+174TTwWz0a8pBmEW95bMzj2TwN6+4M6LLsT5iDqc4IQ6rtrnHwCY4sY/w/l
rPk3isgrCTssYMHCInVB//eSBWMWOA4tQtM+DiNV6l2qn1X/p13iavtATaeFL2RtXfQ8FkegoMj4
wd+kkpXG9saNvMtIfd6Un2/kIjr7ZdhaVmTYx9i6n1kWWoJgDybwp5jc2HvRSsN6VoPrghAnhhWP
5fRqD8+UUyCjDZ3F/JHNtyKpiAyXN4WgnYwkFdaR8qW8ZFubU+UbnFsGaIcIv6VsiyGIr3kVXtD1
+Lt4JpyPwUMy4l7R3mjSX2mSMh/9cPWLfECtMLwpdIJFVh4lJjwlfsTB3s69Xr3z062mPUrmd42y
QZIjCknLifoz+k3DetKPY4yFvIABtOp9xZ+EezP7lvhAisgP8as0AL0c4/rYo2ffraHuMwLctG2K
O+njdPPD/Pfo5UmEFoYgLNO6uozAeReEZUzESZqfnEYGeEbUC7Zwe/wRDt1zhFCXjlzDSim++2+I
AS5wEGgbfGNvQVWvHI7cio3CGCgBRhyXXVFYhHahWWQBGviI/F4p9shCZuGWo9mckLtH9N2btL8A
lORu2Y+3AoSkXNlSkI6ECrBCp0i7CL6tovelVSys40gbZXyVg58M7rLKy4BUcRuzgQi+HGC1/tDj
I1jiZTLxwgjGAB/1HPIVBrAzZlVNupKHByUw4eMdguAHFER82mpMX1PzLL103S/a6cL60L7/Pjab
1trV4IkG0CoPSfx9GO5V+ZROe8lcYidaS+Rc1S5L99aIaS2OYWOG943O8XCoO+B56V1jnqBHwPV3
Bv+U1lsUuTnAFubbyPTMeEgQPOL7iy1e4QZ0rF95PkqswJ2ZJvLxphkdoScEu0Sy1x/mauHmoWAL
2NWO2mdYYInCY5zy4MkIjiGsR4fjhkGMXwr2wEsyruGbL5X0zJ6mOOJUipI1SBdoBWixBuGTFTxm
AR5x6rpJN4m8BspkFtvUWNP74Ewbxl2r/WiCk7LYUftOwe9p+i7+MDvYFrY0+qnxz1nPqq+JMmTd
trbtWo9QmGNjCCKV2oXzWRQESbwswr+0+Knn6enPBbZiIJE9zX6ppD1nDBaRtPWHZssuylosItH0
x2tiDS6I4YReeuTxTGASbFGKTWZvJnuzSF+CxVMznzFbSB7gRNvB73J4UtO3MAgdaB92gWI6VLhn
RrhaLzIUmvj8yYShqi5hlwjQ1P7Db9izIuDDAUylNVUHzKcQ+yd+m6MTSXfhsIHZYQojszVmQX23
VU18N86RDVn/TILEuHGh7loZHY9oBZjWGPemsmZEAWqnHTZmQi65T9pd1CznwBOwzQHOxikvHnP9
xB1zrIpvp3LpfPL/xvK9nzwjtcia8A5RffELOohCnTfWvo3Jnp+sW4JY04co1DUeF0MVpN6B1DGN
3mW9WLteWXNoY71GwUuT0Vq80MoKjYNgXjRbf/EsL7DLShm1P9RFvLYyZV2yWVldEqjI3PfzNwbj
gNKQgWh44fqxjB7GcAsDRUWdNnptsPJRlHuepUQ8fjhAekA24eu86+pZC7zbphwAY2fYF5++PQ3F
1PbkoTQIYBQ32i6aDlKwk7NNmG/CyJNSr2cKtswWS+xd9nH2dpPlcTVH+u9NwDf6nPx106JL5lyz
jnyXfP8ghe30gQ+iW2ykeF3i45ive9sFuRkl9+A0+sWNEHg1An+8g4u6KArsVo4m7gC7H/GRmhvT
30bwL7Gcj7ZhvM2aDVtLxTEHEaL6VpX9b2GC2De+X4KOrwBfuzhV86ySjZpOmeiMWt2dX7iBfaeS
b1mroVtBIJLaFVsu1vaG7DKUi+ob5/oVjgjltiKhFmdBO/0Hu1EbhWxMjW4ddZOvdjl3gHx3sr2p
opdS3cboq6l3QXIeZYQFb+T+N699sfhdW4kBMIvflw+c9m15L8as4eY/AZiVh5rFDiSOAy28sf+v
rTwzElSxLLqyPPrnrdeXQ17YIytfaR5jUka8TEr6Zs3OV6A91nvmopC2+NIJCny4wGe+voOrGRX0
UphbIhcBPfP5DlSlr7tKaa2jCriaZ+cuYuUUgVccVrV8rtVn2vWA5IjqVAvleK8tHhJSzeIFVOc4
u/yeFD+xrcYk0tKwXd8vyE4lTKy+V/Ivo3Ga5qglGAoHMQpZiVvJO2D5ZXy0rT9fP8r1FwlSmP0D
uP2fTmdrhe2EwYZ1xNJ9Ch58dacPHqcd3zHm2Y39zGGTDCdCoN3fAK9cGXoA6JJwUn83fsBH5fMy
LkK9TQGPmMcCnwxrbbfrChHMwlEGRxrXWbBhVwvXrPYp7TYz/KO/RbMzp/MESDXH8Bv5+ZXf3tja
7xp5l8n6x7u62NpqlZdhGdjmsbaQ42zWWXRfNwff3uPfVLc7S10vMsstLAG3DkcUw7qlDd5+YW+Y
1Ag2rqjGE08q8Eg3OVfumnQtlQ8mluOyLiYYmrlGfYvmaxcfAQul0g9yFgJGwliz3Vj5Q9TjtDaf
Avk82y9pf79Qjxg4dpLHLLad73ECA3k15chy4wuuH5GxEZbPX28M5d8WAy9HofEjBDZUiMafX87c
ysT3urGORYIVPU0nqCHh2wDvLYkitwjxG2Z3GuqxiVeT7hLtiLHEem1fYQQGymVecwbqw7bHf94q
vwX6a9f/kZTnr+/z6kFkcX9CNoyW/eXkbNIDM+3G2hLTukbFuwlpBaRpwocIcyeZ9oM63xsW8Lpf
3fynkvheFcjB3o27uFaZfLyLi4jQTOHsA+ohFsMl6rQDU5qqPFWL33lyL8OBQjg06RGU/ZbKG9Xa
y1bvZPFGaY7VRIJ9q94URe4/W/jDmlycTQsrUlGKr6yjhKaPrf2SUoSQN+lwMt5zU8piBthpurXT
Y5Kck/bW3hGfyD/XF0RgpPTRMnpvb3zoDE12WquJoZgYgOxJoRlQ0Jtq7LsAM50TopRoRFKR1fqe
gq0wVgJbw3bhg7ZUjIOW6a1ySRGF4eUNMWUAqQRfHGLcRVcArqMfpaVqHpNAUA+IK430SjVipveI
5jBNJsWsKGTyNWAt5iOpJSYKAlyDV2vk0XoCWU2KF8c3+hXGrTsTh92HpbLGMJ9JJUxqi12CVMEi
/knXiYKRvjUtTC3+US+2aovVD0Jn1X6qf6vNU4cLXppXbgUaYRoOUryX6qVU3FvGGQ501t778E/G
fKd2pwSR8mHYNdaLFDE09lqOHqTEFw4pMKw8DZjpQN2+l5Wn0HxoLfzQ1lp/GrulGrEeWI3/jn9q
h9rYdBKflRwtm+rF7/769rcQz8dwePK7lwbXXjv7eeOburU0IkJ9WBodhy8pGthFLIhkHSduTNpS
SDGzAksHpR9SAuNfRDVC/dZruVZeo3qJEQFS2sAbLw6Bhd91E+oWXLssv9nSiyHt/GlrGm9aj46L
qjql8tyG+5rAL3FwK37iltVmitdmtx+yl7QiHDboBZcLNxtzN6fexcAwr08DwBnpMS93cnvOqLJz
m2rHhwKzz61jorzUGF353yr6ewGCQFa9ntO3Eicz0j/Hl98U63cwvEg+iT+ubMcQTRUVu7FU/9s0
57mhTJa/6eZKyGsurJcsfuyq+8pf06ngPm/hl9/PgH8+K6QaLcXGNgU3k89vyBqzcMiigXejUa/+
QP6CVgjMS775Fqk4zXqUrZ9q8QSbkMPSZi1WRflT5MntcdR3fXGiAcdZWJgvCg0c81tT/yRPosQN
O1yZC4i58kmwYPQVSnhJs6ykx8l8BelAcXtjt1194x+e5aKqiuS5heHXU9AEQgC+D8RYKRo2Q7sW
ODt83KoVdR1c0K8vfAWMZZJ2/e8iXjIvUz82EnNmEbnqol9Hw48s2SOpajPUQByftSwMZ0IEL5rc
FNyopn6LBujgeEzesTYU8dwZVTLWjARR6j1zoGkguxTRAEi+vtkrQjefb/biuyjCwZqbfnwvutTZ
86vnFMhVCbKz73+jP0JU4Z78sRGT+T7/2apHyPGldKP2uXbcCuE65NlQIlEvD5g2af0ptFkzJg5y
oonxvEhY0waIEAnL042nvrI3qDSo8iw0eElWL556kJupKmKRCy1WsflXaRKHPjzl5n+0nQZEV8bX
bMaccvj/XZpDlFpTAxapff7EQr2v6yDgKBcWBkKIED3K/odCF6b+Oyl3AN9Q1kbP7PYHcaXM4qGR
02JID97jcvzXV30ULBZEJXCfwBFZ4ikW34KLVRFCiKjMTfGz8QucmL0AozUxVtZvZaHXyhNolUw+
wf4RiN+xWh/OgGEM4lYfivebSMzvLH5vb3FMzctl9ErbRojuLpLBZR3+HwITyDB+uPbFW09ypUOM
XITleDdkj5R0XLBE67C8bckkostFJP10LbEDPzxnkxid0gQQ7XJMhdNXFhtPDi4XlD803yu0zY0d
feVs5XoGe5qlBeB4Ge1CfRhkjbJPVd+llU+Trh/UZiHoLsCQK+jWZWZv09HCF+ZxLHIkpMJbkU8s
4L8P/b83YV6UGGpotsGgpBbkhTcTVn5uOmUHkWtxboPjMK3r/hQPfwwl2tJCJmcskBb/WWSQfGdH
DadNJBFmJAjLQ3Pj1q7ATXn3ULyogKCkq5fqgk1bJ3hf8T5wS+/lJSADer/EZcp5aDnEWWaS6NwG
jzfey5Wqi+vC0OVItYBTXOy5vrNiowvZc/BuaKup7cO8oHO8FC7j856yj9aB324kfcM9IFdPd+sm
6u2KoAIPT5y3cTo0xXDj82aMF4bSoIFgHYOX8b215OvfE+kQ4Exa14Jqoxhw3+0fNL/7PnK29NWZ
44IKb8vWSeQ/NF/CZA0piHQZSXKt/7OAE50nL0BY/fmlwGFD9EdvLN3VLW2aQnAJ9y6GkZ/vmmWt
mmqOWTpcqv0dzQzwuhEtKez1pP1kvvnyErAQFONFcKslK6LwPzvZokymXCZtvCyWpbqTtaK2TEF8
FrSnBVPGTZzc69q9Qk7or1AWohlIF1q0uW9d/mrwQDZBYCSgJF2i8uwmizsr4cnBhxE5QG+Di0Z+
jEDFWXhT7MO4+rRwY8ELs6rmewflQ7AaWtue+pLrQRSzGxjaB3qgVSo65DiJMLIR2Bw6Sal1YHKE
aMYc0tzYIf9k2mva7UxFavmEvoRAC6EFmG/N9mAHazpmYGnm5pEtxsyF8Qxs7Wk61tIaCjdJYIy+
Wr/v0xObH9VXxgeNdq5HbGEP/DdghgFIs8cYrNCH7P/DjhgfgLyVxd4ql+RGi/7A6II9AF/t6/13
hT7JV/NhVS72n6L55gw83Dp2qyBfM9bJUjH5Yc7AC2GgIgYZ/jnvPCFFCYvZwuC5WKEQhtVSo22D
G9/DFSihqLwRBhBUZhrRFyFesjNOsEVoHevxUcaOvm1IXk8GqnDShsrNmu7zaEULNWnfIEK7Srox
0OrE+KZ+KfTSnaM7I1/V/lul4ny2VYIVqyys42fliUz/PoIbKO8o4Hk1UvOE4kIbjY4CMRMASklJ
iMPvA9Mmdnuj4OBuL5kQgQ4I+6evF/5qrEZv1iY9EyN2/eLs7JKkJJIHdIDGUyYziEJubINwUPOD
6pCREfGSuyluardcywpVWu8It8AElN5JPR8+g2BBnI4qmgrQ6GtlyWgSpiTYZCoGzgjLXvP0hbK6
feFrkQ7Spg3eUEBF/zmcenM0C9RkRGIC8IbDae53AGuGdyAIVXGpPIhog/qFtv16sa+1vgVNAO8i
g6JPef/7Dw89jW3d1O1kHpndAk7nDjiFogy/dgMdQhTd8c8iDijZum5WvsT41cRHfQle2+q2s/SG
/ayRn9PhDkfTZhJatEzeBFmMzTRnf6fsB7D2BDIjiCUaetEysj09P1PMyLfkr81rcezjs1x8Ie2g
WnOS8gLDTgCRCNyqek6cl2Q6M1MipFUnwinlKiqa3PQCvM9UOWH+nciU68j1ZvRWMAFRn1l8HrrU
f0NNQS6H+ZNOejLs6fhXQJToKDFuRqFMsu4CULiG5jsCGTWrVLjKgsmRhupKRYiLHb4oMThZ/JE6
jx7QGPyWcdmpINmjtziM2BBmW2JZ1jzV/St5wKIhRRvv4WzHARrh1h1RrmoMODwFOtHIq9os7T7P
Fw5UrZvksKsJOs6zkFDhEzGTuWgBZFNWJXHUmUeiuz0dAYXToWGkjsA02QrT2r71yAfQscjKG6eu
LiLq5amLvisjGHjxCAdd5iljaI+mL5nHLP9dqE/gQobmHKXrRfdQRN8X5a5Td9m09etdmez0fDNH
utPm30v7l04nvdEeAY7o7RE+STKdzOxNLu6Yc1Ba8f4MDFDfeT5M3Zm9i/Z2IFqmdM40c8UGCOOn
Krtf1C/atNRRBdfLXxrFrnHkB3VKgOf9QZ5xBX+2BAClO4Tjg2YKDMKt8Hd9FcCK46wFDuUSltgH
dYr4KLr4hCHAGFrO4NmzGFEDQt4X4Qk5ERTUsFoKt1m5ZSJXtcebYMB3yuc/78KiQhNaXMSli3dh
VdJo5hL7YAZaBBjQ3C4GJ4xXSrRJ07s4kR3GcyADu+oZs2QnaF97CTlC7jC+AygxNqco/t5F69T3
Ss3L/GcG90X2MId/RzyGm+RHF1bY0X1faN8qe58HNCZz50ZsuxbQBalbGH4J8zwRLz7EtsJXYR5m
hSnaWTQWWkSRg2e+pXXYp6sg3qJOyXRXit+Qw4qLkzQDTzkwkCmCFaOcKnkhgSH4L+YNmA3CWhWI
UTDHJpknudg0/p7jdVfdqhmuHQcAAYR8jOgimRfnXxSkZj3UGb3KdEkUAquI+g8QLXoxNElBO4DA
YBeDVbzZvr6GRZCF/LUkZnhCpOHzksniumbAtUkk6M7C0mizJ0agrIQYDf0o23NbvcjVEZQEzs0k
/rSDyPa+fnNX+LPAzvX31FsY99oXuVcn2XPs95pxzNV5KVz1MDo0XprouzTv1OiHnQ6urr1KkeRK
VG/ammBgnMaVIdF8XWU2/JXu1BqbhbXRUp1pV3Fja13L0LHrhWmpYfFGOvZ5meKhLJooVAwhWECS
jh4K3CGA6oxh2OfNLSGmK+0xUPj/vdxF53zKx8xYkKoekX2n8TpKZ04r3AS5FkfK12t/LfwQg02m
hAKj/n5AfPho8jkK2kTGMBDGItGfFBNlJTgaN309b13o4uuskzqv65YLYVlJyoMcDkk1ItrpLVHh
q2caZRQHGvk8KMOL3TSYs5xpSWKALFGdKZnRURhFi1H4LcFIofLF/knwrITRkm10/wcp+2vf9Mdb
uDhW7ahQiKY8rKU7nbw2gyPPK3ozxlLV9j14B7QxBxcJYToAX7/QK4QDUCVIFwMqpL+KmvTnzTq0
ySIOClI8EiKQFeDbaYODXmuQdsQLvBB6o/1NVMc1RCOUJ6QagHaQ117yaDprUeqLrDUFojFlphEv
BOmPZafJCvfKSpYM7LDjCcDrEdos7EbKanQqK/QMhfaC2TnS9N0onmvhC939Dcva8f3fmn9OO/Rq
XMiKJvTBegMAw/4jj27Qu6DPEutAOcihb+oOFCOGS6RNO9JPYEzM6Gn4gE6HXufbOxIaxt/UmOBK
8srDXhhYOni2UkT+E1lqzbXKZ7vbAnxWPTnFXH39HyIvJr6IhIBOokTIY4f6i/dGMLDIfBlvpT4a
TmudOX+4MaM9MRJsF8NTQarQ/bPRNwgdAg5sj21xRxKHEpnU7gP0ykqPbBEjxZtziWv4qk/v42IL
dlmR16VfkdmRXY5eYHghk0IqZ2VfdgiKbihypmYDa0xWvNsT9SufO5enehVtMFu5VPUc4hJ4U1Ka
R4QbFvVDgpxD7dKEA2YG0I2UQc/WOLUi0qnFniCBWSvTuGNSe+NruH4fFpPjd035S85RFqSGMeac
cDBz8Yo027X8ZOlk4mso8sA9FdVd6M4QrGcOQWUVyS72ZGAAv76N9x7ORX7Fcvz3Ni6iX6XlXZoM
5CbMrmkvlcEKDhTdJtZlMB75RFC+IwMhPLFMmtAiAVe5hBCsqy4ZAcbl4GAFW4SWA0R94LuAXkl+
wcHzHICmhMRnsQepmRUORSzAlDkDsrml4UgricXm42G0I0lHdj8DexCchAIAduwBQYZAVLw48DER
HPhbfqcF2Kcu95HRDcvE7bKTASKyg+X+B5o4AEjJQ/kIQG4gYM8LZBPfTlGuzDHgT5GcYJ4DXO+y
L5jWmtkaIj82pgMZEmRCNjFY4TA7MDPiPf5HEl0FrFJ6VJs0Zb5+d1dY7yasCAE74Hi00Xr9HFCb
xK7zRcYWCogv7RmVv8atjS1pEo0K23pC05AzxdTuQQaBHAfCzhLH4xrgYDCBLBq2YwnsBn190by6
qUR+RdKI+0PqWWISILp6F3urHSXqhyoyj23wU8knp45eMVejd5l2K2Pxu1ZUZ7Y8ed6W0+hOpRDA
Cxcvk7G21WOWHZLiRmF3NfTItDfA12Npx419XjDdSsY07UOaDPMj9rT9MlxKsrA+PNTxtqu3i/GB
ErgPN21DE+vGbPFaTgsWjULARoCBvtJFKWMs0phCyzTIVqmkT+ixAE7D7r3thSxvXz0C766oAPhm
Ymi3HgAEtjuw5a+3zTVk06f7uMjr7UGP5qznPiitdbh/KEZHSwT9J8NtIJlRddAAHQOvGdZskSRH
ZPNG1LmaChioY1MNofyiv1fgH5I7vQgUc4HL+JG+LvGP44xsgP1Ld42NSvZKXUxd8fWDv/cMLmOd
AfsK11xRSV72t4qpm4ZaZj/OcbPMpXkplQAuphZI517YX1nje2dpwLSMO4qwELfAOdXFU1O/4dAq
5/fhe7mZSBzvioxFsWi/dO13Di2Z41tLz1LuoUq4VBejq8fyko+QpjQz/1i7419m34UGTRcNVhrO
5sDzeFqSAVk/MIbC9p1XDmJImWuczjZ9GbrG4oGmAYN4kDv8PtUPRBUkyMgIsFdjb8hUsWn9CsOC
pbzZkn8vIP5dMjjIUPMRj7yc5+W5Xle6TvehSP+KJpEl/skRKXCa7qeWPOqM+SBZmMpfM3JkVhSD
LPgTnBhqxd5eC+p4ckAr1Qa9zhGBpd78jayLPIhsSORXPDV7ndNg4e/Heo8InKrcK6QoxVHPf7Nc
oInI/BfVG2084UhKMIPSYIVnenzojxFcifC8QTIbAW8ql3SGgeZSDHZTs4JDR5tlqF10Nzk5SG0m
/WAWB44H0iJV/QbePhg8kMxd9/L1fsPJlnjyz+rZFGaUjoqq2xfxZkwnfMAa8aVN4jwCrwaiV/V3
pN+SULITnq3lj6L6zSi8azs3AHRhyhADErRIN7r9TOcrqN8a48FMXUC/mo4ejfycSg+L4YXeYF7e
q8E6gEBRTa+8f+F8K35OFYwO9BYB/PD3+XzmwjRU0VaIcalu9RXZN5886L2y3g3lGagaYYguIx4E
dngWUus0Xdn0g+WaipNaTpC8WdqJQYjGaTbu4QOF0lKPPcaHXfnAOFMrSycGvqAIGQP1BZKSwFEF
q1J7YiQhxQL8xnBfw02Vt1qgMym8s5S/Osa2YBGcNZgdLeicqmcCmCjoCTSOP9ZOVj+I1n+NiGH1
UgNMae6myQuPDG3ohfynZqD5QYYGIJuxUa/8ZR9oidgK6P5W8k+/9wL51OHfYZ9E4ydA6eOR35n2
gColI7710q8ldhQ6iqEDewZFclGT+3hvzAEAWHEqAz1OZjdV75gJixknisUMcETtEXssomyeUY2H
4EUuiiQDAte8QjyAhdA800YoYKG55cewU9nX6OnOyqMG659UiEHVIEgn/DkFAgcJb7fUf5nRs62d
dWZb7eCIwSqkKzrnRPoem031SNuX00fYV9nyn7jdMdAkeeODDKc3sm/+JRgOQmmarx4s2oqtQauD
WkcImfFhitIY24R8vTAfwzeldPjP8RnDvr3tVvwlGkZsFPgavH4am/yJ3Zx5e02br2jU2XhdBrtS
M7FSfmzSn7x15nAwgQAZArznmwfir7IfRAo4Q+vZQtPlcTV415pXFC+i+0xOR78HAWxyQxaBEaj9
B6Qe8Zwqiq3GIEmDn8dNYr9CjkkAgTJEKk8Hm4mhZh6CX/UrVdbXb/7dWeXya8eUCmwLQruYa1yc
q2Yxdm2qTzRj5JOaSG5tLpZylrlm3u06xdgkVuMyvezAvwsMcQ0Sw5jLTYmttYq8+aJKj0pabaNW
d4JDO51L9bWvkxff+hXT68d/zjE7exUGfyo05pofX9/91V2LVhPVOdasknbR2lHLSrLKXCLQY/3k
EwyFs9V/bB6/vpAu9v+/y/TfK4k7+XD2T0UXD7M9GEdGlHraLLP4oczuEmWbK+VKGwWd8K5rklXc
3EvqKxxE4KlNrj8syt4ZpId6zChNFTEygQvJcduBGPcVIRgL+6+CYCetikjaKwnEA3laSYsWHL3p
xgWC1PU6nWFBKNDZy94L5WY1DOWm74OVUY+e72s0+XQ31p5M67vRy14K3jUCB4YZlOvrqVs1vcd3
7xbt91C6r/TQxbLqRp/kSpMNb7P/rs9FVp/OQZTZFW8CqIbokWDY+46r/r/Ag2RxAv3zMqgc8EYA
2/CPDfzcVFrUDKPxbupWGiF4q/WMbXe+xAvcR9cEcyS4cF9vgWvDPoUHhOBC2xJpj4tOUOX3Um4P
nXFMs3jZUc1lYEh16y1NOozXw7XNh2yoiRfE2M9jsSVed2g7/kTKWjh9vssjbTVHstCEbIGqEqIM
cKEFxgNTU6/Anrhq728W6nf0OpeyTUMm/jGX0A5tIaGSbiyae2CAV5H1TKYpDfGNvuzVd/jhAS8q
nzqV7cTUGoNMEwbX33k8p/oeaxaYfTdztKvXQkDRIP8AVXxZZS3mFIGYKTaOxPkKMwMCN9eb5qMZ
dXSnb7y7W1e7ON0ka0hby6CBSN0dJ3dNLSyFgU3jTu8G6uvXG+X69hRTcMQSsH+9FJGjYFqYYSKe
bfJSiKTYvSWnlnykFVJ5cj07txmI154Q7QsYWLZCnfDveg595IeVQQkqpnp5u2c4owxb0loJdgrg
OeaOnLmDugHsgQhG0jx23UkYkt2EAly9F+gOfKCcKZZ+8aHYbTpoNbJwYgTjZ+tZuZN9TDWXC/pj
6RFCL9kXkyEOzTR4YCcvwk02ePHupprfNYAuJrMS+QzvAr2wy8PNKOOyyzJ616VLo3xGKizYK4on
jnNjV1dr+pg03PBO2XLMku+Svwy3qIlXxh0KgvGiiYxmmnTZu0tsaaqyXNKPqC9QMmfRJmrI+rvz
MH5reV2Tmt34kClKr0RIy0KIWOjUUzeLv/94XPUtCd3Ia25WwYt53y+nlenJnu4kf7uV7VQrbZ1v
+7tp1S+tteTG22kn7UxnXPrrYJOekrPsjfw/kqs6UPi3xQaoy3gv32sH6RUu1tv8qD72v2qmNTt5
W3v+ofealepkTr0EfrrulyO/Doo7ucpaX+rL+dE69N/pDLrin3a5/z05z79/83O5gskv2bv3ngAw
OvyQb1RGLpm+8zNwEflz3cEB++lBH1shJb02VpC7d0vka93K3Z7/JK62XMvH6NBu6v0TtOolVhpO
72zvg5+wehx6Eq7ptB4SBCtMjx2ZW5NWTyiCcbnX0L1/VdyFEy+33lvkeOftnz/xMvcAT7uhW7jI
5zrncBmsYo/W8ipeLlzbDfkPgCUsg9d+Dzp+Qwq/7JeQvB2xZul2ciV+ZOM2zoJfpiO594o7uOld
8aK4/VJZ91683Y8eEllL2UMUwJncclmtmhU9prVYP4lVpNWyTbd4qKyS87AyHW1d38VP48T/qO+T
FWiiY+9g77KK1u2m3VtLa+ufxg0IijXdxn27N07Bwb8zlpnrCKUiWsS/sZDXQIC96efyW/RMqt1/
6303ONSbP4EjO8Gqd37ZbrI++cvW+VUttaVyMk7ZYf6GhkEWuBXT6tXT6+Rqa3Bb3rDS3IbXMDra
Dzifh3E/siCFm7JUcKzux2/BH0N1sPst9xELF2xbx3Bax2fx4nvrVO7Pv/C4cJ6hzTnBEmNUF23P
NbDO1UPouJY3LAETuPFO+jZt4pXv/PQdZYmH6VJdqw/24Vu5wkzWUVfKRtto+2KJIKGD5YIjbccz
+htMDDJtKVZBX2V31mO/Q21gCUpoa74GW0C+B5pGu3lXLeX1fIzu1PXsWs7kGd8HD5H/lbSMnZ+5
MywlSOTJNn3J7igsHMrw9fyXM9j7Ub4/j1jj2AucP60zut+6Ze6Mq8FL7oI7+pj8ghK/TrZYBriS
hwLGSt6JHzd51dbw4ILsii2P4YlHlTzZhULDn46rwFWW6BG4qfvgr4Ll32d93Xj6zl5nd+U+pwlt
8h82W+mu8pDG30Dm34SreJUsQ/5Bg5DPLnWNlbmkfl6NbuaZ9Lrd3/ZdsVlsUKv0LLf36qVxCF7i
LZXTUny9qqMvaYe4KNy6yMZtVTdw01W4G/bNXt2CZPCMVe0p7E7k1ffVRt1Oa33rr+xt5DWbbmOe
UjddB8t0nR/CXc1PCR3xN6m7IytzUN9xqz3q/U7Pjx+WgetK/OHAjdUukIJl7SYsxLRUlrzxdXyY
NjCG1vY28ZS95PyY3X41ERu6/WILgPSJELLq9sqZM25dLu0l5dp2uNX6e4eNXGacIEpo/P0Paefa
nKjWRetfRBV34St3FW9RY5IvVK4oiIqACL/+PCv7VJ2O3RXrrVPZ3b07nQRYrMucY44xJo67giX1
cz8tr+W5qiUCiAE1l+RlV39SDyI3bh1cHxyFVbWn7nKGGIiJSLeG63lgx9wlscq2f4mP2/fijM2r
5ZXFu3W2HPtKwxT7ODYvy7JovFxHkWSAiUmPZom+ZYDBYnF1Lau/czL8E8OEAwkvkOrigN9/Pohx
7k+9kgoMk6bDerqx9hLOFmTOMc6SBOt1vdYOQQ4b5U5Q9K9UzdZR0NKOD5K9fDOCWlEmxJecgvvT
81keI5c50JB193jpHvJqdu0mrfS+q21npw2ctFGdehCa2mzQjs/lvfjsH7kcTvhQdel1SEXtNlZq
9dRUi6w3poc680/Wh0QGkXerQpkhNkj7UFIHJGdH1z4/ZubROZy/pPJ1Dxfn9yH5VyXkx33cRKU7
RPNKdmaGnMQc0h8qZSZLitOVy4RWhaLD2rGFRig10Ne+yaZVDwKyPSyLiv1XZslkA/e0x8Jmb7tZ
ncEwKnw5Capz4TVCLDWQ7r1FEbrdrANuWUwgqFXQgm7S4LrOpK65tISP9AJMQjX9tA6b+vKZoXdq
EKltHTkHXrElp8/f7kaW/4hqNEjdkBFAqoQ18M/JW0oYDZ0uNUvKWEJRhEZ5UkW7jcpa7Xar39/O
P6K2H9e6iaAkozp2hXRhoSiPyilqW6/qfVw+nFRDiXYJNaW9M7jfAsHbwaX7LUYOFtUFQ7tZm3Vt
F+aO7GHaDpaPOxS3CNobR+f4Tyd6G2VpiMvp/qC5xjmUu5e9lHulhSUCbfcum7abVOa4MbwaOWTN
VqJHEsyd/PpkDigYXSaKjf0jEtk2W6b7dwjP0uAzOal0/n1R64mCPvYCPTvqFLjRJ+zzz4Esjc4c
QrVPmw8nK8bHlqZ3tWNLwRmwul/2FILoSHiGlq6AXvQQDFyjXe11Z99zLBqOXrZuMXgG6yrk4DyI
9yS4aAHc/uLpTk33WOA100t195DegSP+lYNBv0OvhEpK0ChuchAtA+zK0kSnSeEnQTdEnI76B76E
oENy8SQVzFAgrN/njCoy5Ns3SINYLisb1GxuVWLpIdX1c2bq0wKub2cxZ7JhbULL6DwteVeUzt1e
Wp784BSK5lNPArl2z9YePY3qJtZnqu79Itt6J5U1b2x65eWSP9aNZxWL3+/0uy/6b3d6Mz499X3t
nDE+9tkvDUvwS0jSLuVKLT8UsEn7Xetj09jol2cq4hKdPCjzw96HW93u583hgWJ4hntD44CDwoi5
UPm80ko1PBWTonlR+s9Gv7gm06VKtri67RdaaoxJf830JbMU8RmUmqurESgt7r32qGoiCwvbetxV
S+BhOlmf5eF/7Xy3x7jQhmo3PInOnx4MEarSqCgH+pwig72N4dIjtQV41uCjHqOyDAHJKZrAhYCN
gcqBXhXoml0LnM7sHsDdRQmZ5ivRleaKg/B4z2VO/cdpxwYpWoJg02nptz1BqsFx11lZjmVcNdpm
bNq+3QVV59ep2+yCrYrVlrtXnUOCLBjiglu8N6B8EqW7kSVoCcGpY0d3jxj5Wiv8BN0M/kJe3kPt
/nkE/XmfNwBqe62ai96z5WwNWqQgqXRyOA+9C0hCNd7EPXjel6FlhWkWbsGpP3ZY0cO3Pnqp6csr
VfEguV+uS/XiKK1/Z47+azH9MYY3u/0lP9fUewtjitATptNFE1ZhwFF9TzX+fweINEFIEFZ6aBhu
e09tD6l1tHaMQ09THjBZe18F4EPIai5p6uv5neWHZ8i/Hk6wMISIFi6EOH7+SNCPg1qms5alT8et
uyAGv3qBRJo4cEjOSYZJ9IaNW5Gqk7WSMWLx7VCqdN5eCNWcGf/J7tN4ufzyPgpn/DJ5lF2VnHPg
mOH5SRkOnMPw6IxHkOFJJ2hhQeC9jMbip4tks3A+PCwz5wmpv+WKv5+8RevQYJQktQYRGH9kJB17
9+vgfojPS97iUeSndBgIa4+fHsvu9TvnrT3yBT4aMgZyehwYnKV/8f+7cEOmlpCQkYW0AAEX0AW8
ah3VBQnIwsfx8vV5zb8VZMgCMbCdF/4IuIx79hq+xeIWcjKEkuyoC66+eJTnvXMgWsXhPzTcr5Y7
F18pkmaR1etuQxJtzBq/eKU/CbcsHqMlvRBZVONUfjQ6Oa9fGYlP7TWPNdeTMSzm28wJEMf/zchl
t+edtKRj0NlHiiuFHakbrgWO6owYG/FqAOiXR16PFW7J83c8lUiJBZYhuzZZv+oeyepbvlIgLuLz
R17d29vLyzAfzd/nuBO48cXZeu+6ozvP/vtGC2nDHKSuQgr6Pke+AgZzGILTePm0Z7TVkcAVrt7e
Ewk28alvegN355Lw+/sgCyQfDNzH4PpdpNki479GxxBAYCqBf2wuUTEBIeCTJbnqFjggHW2DxDuG
Oz/xPncgHDS2Dbb8U05Cj9ZjJAl/Y65AudanC6ZDWEGiS+fs+UbkvW2QzmWPQJ1HaWOLvx/jTemF
c2g7HrR78maR8oockC8ITuSgYkKkbk1qLTK8195H+xLjBTHFPtnZbA5M1ez74+z4vm+H0+lz4lTD
zsPqYcIwbeamE88fro7tmk5PBonPtDMdgS84ez4sZ9MyVezQGJkkmPTG4ZsxxmJKXn28aGI9UHzV
eeUSMh/r6WhKBk/PXIfUldT3vw9gMmCnj6/f97P/qEN/HboD0TsIETkkqBuAPTGLS9acbH1qMEd6
EDMxabHUB+0R8/80xzSaN1zHvafw8baiY5n/xqqH0Om9qUwzVO9gUvA5gJdKvvjIL4Fo7fiXd3Rl
jK6YPUAXrljzz9PNfFW5b0f3oWaKxXvnDGbRsSwVF6Ju3PNVtJdmpKg/uFXQuxp5/zr3vqhWul70
BQYzAgE5ucvEXYw71iWLnDR9zaJm8dGWmFn9tAAiOE1z4Bv8Kpn4rR88jdfT59elzIIhmXce7wyl
yBZvRpIGqaQhFiQPQdb6uX1mxV4+WZIGj486M6CTPaQ2jbIqVQKEUtlpnNtRcYoOWXjnwv/IHSHU
44EC1E6IZ9+kBdaFE7+iTDSl2I13DmET0lr8TLDtxEYT7xxqwtAf0btp8vB0ctEt3bmDf4QWP+7g
5uQgxuwrq9O/IzcIJHgegjv81ysXY1A5RfUQ2eexVAYwDxgJjmuIA9e7FOXf74POMD9fgbQrB1ud
AgjewiEs/gP9Vjth+wqHEL0pqtOLLfrTENrZX3hxygPMwugac++F/CPk/mM4bPmGn1buD5dKqzRd
CH4Ewd90YO8gLe2uQdW40gRS8+HqDuYDelDfexffGdntNMRli2ZBpGsa1LCfY1DbmWH3vapPYT80
hQ/rTDSGlUP4KPT7U3EYZufBi69alU3U6dRdH5J2Y0rDgv3oPLq07+d+UeLhcBDCP5xeGk8dvKXS
eI9q8m5vhn++MYiEouCGSa5+c7fnFqN0aiX6FJkki+bcIhte9jh/ksAxWlfhQAp/mhbQp70PDRzq
BsUQGH93ZrAposq/hu2PG7kBPoyT3F3TlBuBXlS0RCJ5XKRPKvyf3fbqpMdPFT97VA2MqjCETQTF
GDNaOOiH7YXk+408xVAAKI+lSEsoNkM9BiMpT6853jvdEvffFKM2FFbCrkOK8/3wVAstEE8OM46p
AocKrhV0I5y5+25JKagDi9Je2UbU6h2l8v70JCkxLxWf3boNelRDMr01aK4jdFrUz5Gy4wxow4cB
BVWRyRlBU4c0kZcX5DJwjPgautP2nX+MIZhAQ7LduCjpTDOHBGTadKhcQBrHoZWdQpWnHdYGyCla
VOKP5uXT1GcoZmGUwDSmox2vA3kjlq0G6gshvtsOsW7rLiPYNHkewB5jkcMrIWK9wj5THMtagaKZ
jRyeBs+puiGaZX5xu4jguFWMCZJLRB2jHkPG88zjxNyt+VnQ9aCpCIonreZKPKZCRZ1wMcrpkrIB
L26GUvdktwuyKnM/S4+LwRHm+RDHFdSW/dHtikWpPCBvTKxnPglvxdovqDrq5up+U4Z/TCTAEhm9
lczqo/L5c/2pXdrlyT4jy5fisn4blN7ZgAMm+cLLucchuISX4e2KoLYvkUleTfsUy9HvtUHFT+Hv
GY0GGJEMrcsV+2/GoSZLmtUe1ak0bkfbo5M+5tmw/Wq/tCdrpKzo/jzWNqZrPGWc3yUn/PFhVxBM
NWE237rXoTkSnljDwbsWFBFYsLtdZRfYTs52lT7UsWQ77VfXOU/aO9YJ0WkOMaBwZW1UQj1yduPL
vEQNEycLa9J2zuDJJqUeYUOku5DoLCCGxDlO62E7ESFe4WtMZyJU2c/mdlCF+EYOy0lfuaytmTrc
hSl1kZPfevYI9fuKxtuk6HLjnl8He+canggv9sR0CBGpamiTfJg9NF4VKGEaVx42yWfKil/b14tf
qd5gIYmaBZEBHHkRZ+yddwD8YPsoP+1U7JyJzI6qc3o9QOOfGqNtdPw4Vc4I24QPe1EYhIzq0773
dboMbb1mqMfJm+Zux/XijLS+9QzC+pMrDWv38NrEJKNHT+QJ2VT74lOjakaHIO843CQzKaRDwqIb
px7I1mh/cS7xbnpYgTYnvj69Pu/ddNNiQfZ+iM+pf323FpenfmZ7YKnD0wiu8TJ5oFLsIDget47b
jLf39sW/4E1AP0TksoV4DwfHW4JJVx9Mua4wMiM89K9DbXxapr76XTUqA6odTvYgYinL75d3dmRx
SP7YkG+ufHMymGpWq9m57Kc46Q3frGHu7sl9vigj3UPI/sp7b650s/XL0Mto9s6VDOftGqXkGNZQ
H6rDdCita39aRcibAmOeBtjoktmB9kR3nvWv0PHmDsSe8kfmfWpztetTRrkm2TvMT1TtQNGdNhaF
rnut2Qd/wcgGhEpDxZ9AWOMSGP68mrU/Fsf+CgcIhn6gjk7DyxDzi+CpdbNJFRVjjqSgjrvHJLQW
SdhToRePbE6kpTQrH2V4ZXj2x7JfuSll0ytlajtQ/e18F7E3eBs7PPn7DdY7fvVSkgii1SJ1UxjY
vSMHFr5F0928pPC5fYSsVx9Cio1f5ne1sJxZQVe41XzvyxTafh/lbx3JzYyC2mPQ3RByHoqTm1E2
OnQSXaN2vGcrBIfufFCC4RnYoZ1qgo3ARKMY72JmPst9LcZwwJNmnd88qr4SKJSHC6rspau72dyg
BC8KxrpP11o84x3xjbtw4J+poSYUf+uXjjJlGycaacjpIU+c4plCnByLdfuhAS7U3seXGRmvXXyY
yt6JwT95vz+x+o81hFqEo0HXOIhgevx809eD1sqn4tJNt3ACHe0pf8hWzeM1rueVW4Smt3fS+W5u
kXfj3xdCEXP+d2kNk40O1Ch/v3nbxk1Inhh5q11PVTdVJ0dYyF/Ew+oJxsWRrCwQwNJbCkSQkGRn
o3LvKiFxjX8Ybf3BULkDqH1nYD8nAPIigWyJVu4C4vo5HJckw2XUMC7TzlWC0k2GWQCH0dHIZckX
mM80vf6Q3lJnt5YmFgXy7gM2Ajls9qD5GiAReWnUUU+uovRRc6SP/dqeS6t7CKj+7Sh4c6OaZaiG
jV0Dmqhv5ucf+0GlK7Vl9+UFHq9zirfzzrXW1agZl+N2UY41h9aj0240PoWo1SHJ1E97PBTooi1Q
OvCe2Tk+r5IvUrDYHKURPcwWRnTF49bbzzAJJrm3964+ojWlx1Hzeo6VoICGgrvxSItgNBcttjNO
McKPf1VN+1W5qD6Lke6f4tNQibVxus4ne2+/MkeFv50lwDG4g4xzt50X8WV0CJBquupsP5ZnWCzv
Hw+v8D5dDu+Ac4o45LnjFb+vlEjwORS3o0FksB0bnxrHO1GlR4eCZXl1+sh2tQfaP0xO4z0UNXf/
RpMi337ZTcy59cGm4vajweQAzQRGSONoU0CicfZ08Aab3eIyLj71523lds84x06OC1pT7elJvMw/
601N3cgt8HDOnDReCSxLF2t45+wmysPnbkQfzzJEQ7W0fTgUS8lXqQ871jNMk+vb4MGeXt/OlWs/
XDZ1dIrOEcMB4dPhCI+tsJp2L+bRrdbJczXRUI+GECNkh7hvF2YbeUY0OPA1gvW5IAcpU+3hXDjy
jLKF/E5IsNgRsSQOHIxJzgFvqT69H5zjRqEfBQiHAvSHwalHeWPC+58UmzJ4rb+IYWi7+QClbFQE
tNB42CSQOgajwYhmdsHpZftie+VYimVOFk+NvpKH80TyqpGZIlt7bADxQkS5lu2eNUfGmt2fnt0F
QcnD4d1wlGXuLE+OFuozAqphEikh7OvhAV5HO0b16xaeDhNj5519E2ilDm1iXncb5m8XSlotsM1g
mE2MoekbIJBRM8b5IkqJfNrh3pcgSGzDhG5RtpesG4Cv55MvuC/71yv9BDFI8QQ7A3WpHuD1hkP7
kFYG8VJ9lxanqUaHt9Wp93ufNqdbp1/b3rx366keXKGzyJQA8Hz0rejLji33/KCP5TG0j/AcigEx
hl9qcJo2fJWP98IEJlc1kmqXduITfKHiNjqFZwBDZDTsVPHVxybFA9wdJVdfXVSPaiiP2pEUYSyO
jcrRqUWoco13Y1hgjrXOoLh46YMBx0sNjwGG83MbNY9TofQJ9diEGLN3t3GvOPrLHlo0JJOBN7gj
o/hPh/vbZnJz7BWmvE/oWn2Z1k+HuP3qn/KpRJgv+QMf+D5I2QWMCMR8Lg0hDoflWFm2bj9Thsfx
8SstvF5z+yfxGHRvXiTPlmeutGnivZ1Wu2g7t8J6WC+lNy06uj1D6tdjye3mutMKfZPDPr8F9scN
LxqkjjGtC0ebVIHt8jdzmMT6c7IqwWMLN5kblUvH2jGhefieDM+RT0H0XR/yz+EWRFh6INnzksAc
9uNqcl5ug0t0TZ3jOocmpS5xTmaB6Z78bFSOOs9Duq1OthsQ5aGyqJ4vo+5JWgzIHs5fp69BKIXN
6r/OD3hL+BjezrWPnGQS2S07qOqensqoeksoMk92G2VIzjmrYP0cAzjPb/jGPdurC02WRta6Abt0
1zoLBDtaT5urE8MrhkZoh+dpOSuWtHWxSf3YLzJv8EyHnpb6uANWNkdhBVWJxbeN18/JkhKXcwqb
yBj+HgZopojo/poCA1jNcGxACG/9EvKBfTw3WnaZ6i/mog8aesJIebCnJvOBbaaLwYu3B67dOzQD
4xxZm+tcD9SJFF2edUok9fNuU6G4g/lmRoewetOGyWcXXhWvnyUDV5vhe7sS4O/13SZvf5EX+WPj
W6NkhJI+CY2nS1xE2rh8KRfY3q1l072+2Q95CEYcXQPrJfnUlvlj+lDAAHYsIGMCrgvEr3JccFYN
xrhTBfX7YPmlv6UskC4UfLzEtdnzCeC0IbSu3DlMEsByZnNgLmAtckbLobVGflVG9CQ/DLejwdD+
oBorb6oNlNrFhcLT1mlG2mw/1J7oRvMGdj2lv9Aof9iN4e0D3fpX7who9nKdp1Mz3HNUXAL7vXvU
KHhQ3Bo1j7uowJKE9bQbFSPEQbm7e8k/jaN3jrAwWe3HeVhMBlNrSM4/PMANFIcw3E0yUG2hPdgA
5zuHSTpJQxVvqdTvR8cYQV9sLC6+ucyHmMMHZSxNMGaL9q+ktZygKnTA3fzqyh/pJ+pbF9oePySu
YrC6VRHvLk5FV1Gs1Rz56fRaeVZMZ7Oh8gDpMCgmSTSY7McnH7lzfIn0pfRSxu0T/MT4GBRB4ZWz
xOEcxpGhpww2PZBgzm1gS2tewe8JCmoj8pNN+YnZ7qzrJuBsZDmfo3Z+3hjctDExnS1Rk+XOUaAl
yOleOZyo4bzrS9LjF2ndBAZJNsTOT33GwLgdoYH0Ij+pT33pqnzPeEvhb12tro9W0MyRJOBtfp4e
n5tlPsOzyUdD9Vh48hiPyzG9KZjCTGPetd8HMrTiliwNn+8RCghP39Bfim3790X1HbjerClM1iwi
NBhbWJDcbKuZ1uonO6ubKWfaiZeguxfJK2kqVNMfa1h+la/2+/XiptnIACRQsXuEZnjCu9W54rEo
Tyt2oQLljOhYmG3UYkZR94R59JUOfYF9eNTNaLB1m8JV+/FVGVaXp8z2NDs+sN2xAgrEZUNMHVDP
GlBTVWKZQAOGad3fn/MvFAn9FU3Wyf7hN/GH+Pc/QtGdvL8czPrUTHNOglgqw6wIL72TKXdE3WK4
bofzz+vcwGb42V4PbcN1+sapZa+js3vinO5C839n2jwOFQCSEmGbfFvu2qXp4dIYh2Z6ugbHPiqP
oZW6uhJc5PCc+Bo9PuCmEkX/754tjCPeo1TdbSwODPsm6W53Z80oEZJMU8vNLS9Ngy0qKI5gVLuS
3xNK1K4iB7+/vG9V8c9RpRIghPoGbY8NXFd/vr0my/qrYbTNtHGtF2nrmPAb906veI09bc7Bkf/3
6KuGAQWpmRkWFAciFRP4dq1trtGFTiHYhDqnjQxf+qujTmkSpB6mNBzzRKXXGO2drQzmZjbOIMTj
mi1BmkAR8ymCjjFHWIHSdYhnFoOXw2Mbn93adOuwmk0vEIm3/r0uH/+ANkTlA/XVAHMwjc5/P5+3
08rr5bw9NlMMEQKd5nKjYirNVCDCVUdGIbkGDSNgMxLLH972gb423raz3Vomqmka57owvevIXiiL
JApPUelpE3nWeG1swmju12AUU2q042wtfegPJ69+rwN90jr6W0tl+TUbMVIxUQ8B+jjxP5SltsyI
1aVQ+5KJsqtxRnC885qNxPZ054z/j6x686qJ/SjiguqAPt86bB2OqWIeTKzyMkHPh9c/Hrc+PD32
0QvhtijSK56GJKBx6T4YJOHsCanBahVMRMlW/C+fmxjOpPdmpYsblTObzNowKB1SZXpnObSRHeah
kDYI1Gd0BgbdO/Hm6lLCfY+VRQ8FPJkRLQeUaShzd/DE9yM9EDR1auWcIuaYXW4mEuh2rE9LcLXf
pzuWHX/tIjSD/2MQbnaRvKkGZZ9X9fQSUIZEbHGO86iO3ygu+DN+v8xzP190EyXCOi7qPQnZrZ++
mM/FOiep7R+IH4dVQBcLv97kk8ED7Y4iElk+B4FB98x4xzNKC925Eqf2j0Z4GJMjxpdXGreCoDxJ
4cHvqX6vrxOs9bxulS7bsfJMwIR+5BDTvT0icPEM51Hy2OgC7Vt+QoE6RPVLhJWFWIiEJDuuMsS7
YnjcIBSKsJBAlWIRkPVzzr7wfGef+Ac0xriZmgoJGltSFHA/101zVZSk6XAvMuCbyEhkBPEAKYWb
uU8NwhxrkUG8Cb//RhczbtyeqcA5j/aMLsFTOCFz4BGfTEbILEZbD/EFWBnNfN77KdxLavy74XWk
zyoPioYHF4B6HmA5tAC/jKkZwKYxRuLP9RF0GzM/CDJIDCzSw4/fJ8k3ynO7UJBesS8CS2FjdTNH
jnYvH3Zm00z1CZQcbgfE1QrpuQo7Xkk960V7xx25fE2+UNTP6rE6rEf6cjc5Ep13To/DkIuz00KQ
VIoQNun2jSxE/ziMlRclzFe1q+FYh0+ydw6L4BTuJ/unJjoCtczNqen//jC8nL9nPE19OU+QcgkZ
wA2+JudJXuMjf54Sy9bvyrs62q86wlbBV5J9QfYxhkdfijrWf+6Xgv7jwO0TwfrySDCegQiVrhLB
uhnunLeBMwOnhamzJho2HCkygEkH45TQVoESkkZbVxvLvibC3RB1QBGurLB0tkEa7lD4ZHxVH0Co
Al7UCkAh2kyNrSFHSQTz5+QnseRfowZoBLeN8yadmB6md678fIo08JMlDUlZTPBijAn6Fpg6Btyh
PN5ShZFRYXRvLcIMakgRFl++fAQ96h+blepp2yh5swIphGGwKGaHEdSq8BDmS6HhuM4qwkIxbVk7
E4tYkbG6BCwy5ysl59oFlOKHFnyrs2dH/bP10DrqpnWkmPDKEQjFdqGTrG/X5dHT75UfeE//eIWY
IgKQCmXmXw2y8iNBw97mFdJruMNJZlYB5DEdzzDmIN4e85GylEfGO+RMtXMfc/AQ0KNQml0Mv3pN
sQpw8E09za3HctSuwagDBbEZJmxg1RifuJl3mmXLhKQ+AthSxvkI3dgyXZxqR4itIk74/dt5rA/B
oaBgu9mMQjynHwkFaqUnOsFQxjo9Dij0vB8e91PFzx5MzS1jTn1zWVIF81p2fKjL+QpCphVZAZwC
8GY4XQ/Je+IsbQQxiQ/sCyD+PIXD+KGPBeeqGGefhmfKbvJqvUDmfsvYOoHZ3yh6aR/a6vfFMhBr
4WblQ9P/fwN9E8vSkxBHoQsDbU3kr879kNH9gKC62GZTCjhOd9FhTqIKNP26/aB6ae8DGj4dVuf5
cYSyDdKZPjvGFzRjovyROkmMiX6E5sk9fB3xzYBH7tn8oJ1j4LW7ODyi9urgowEefx5elJ0LLdlD
sTTHe2t4fpciSBVCXdhFhbf4/VmVm0CXArQ4BwURBFoQvUFunlUaXBNdSipl0oxqT9RUC24fxBQ2
FbXDO0nCd9j8x8j+dbWbPbUsrOKidlxNWdYe9spjAerX8N06xGq0c/Ose1e8KW38dcWbSO9Ythbv
kiueg3Hll9ANw7mxOHNs/f8NpHazwR6vWWUiMGEgfXo+iRJoBhcRfTz+LU7L1L5zvZvd4PbBtJuj
uG4KO+mtszKhNSYEPFFkoqUFFWPATlFWZov6/Yq3+89fV7xJEvpao1fsoFYmtdd7F4gWjs0WXnuc
4MEpSiIy1jCZNTE7pTfwupBCKDWse7dxb8Z+693+yDR75Wjmx4yBPlMaa6m4XWOwkTVos0uDANv7
/am/39svU1YT7+GPy6nmpUu1HU99sJ0sFnt//ogRDO/2EFUclt03n7biuMujNtwCWSbRxS+I8V+V
r2bnlEFKKP37TcG6/LlFCYUG6mgLW0Xc28nabmrRVjHYttdtl68ISyN9pAU4OkaYPs1PwPWcWVPV
bybVZIee9Tiizc8IXsNYpoi3f+Ceuuf9TIvUZxCnDW5MvvFWra+yc5lVD9arvD4vT0g3kecAe02v
QzR1VE+0qTmv3wQyNBgdP6jPyDEZ2lhfZPE5GAwv66wMtNwz0UzmGOE4xgJFJKX/3RI1j+kgVnet
927YUQBoItnPKTiZIKBN5whgbvCM4nJx/tyO7r1AtFV/jxWNWCyhvTJRzn1vSn+8QUUrLH3flvkK
J/rQGqWEay5u/hRyrl7DnxCOPPrQ4MjmYNzjX4OPPTTuzi8fUBi5eUd2QtvFsTjakYYO1ZE0Q/YD
+UT/FEXeGsFv7sFME7JzKB07YF4EEQCPlA89A86L6uO4FxxQPsPHHw4QXaPnpyDeA0ObQ6F5hvwc
pvN94evZuPqU1yys0oFyGGy/f8SOmYXXxEh606+MHZhjcHg24sOKc/6wEnrtN0jWpGAPIp5WPOTf
qJ8bkG4MuMjQYijMXuXtqQ+JEhyM2do/wenqZl1QeZdR1rvV0Bjhbt162+j6eFwa6wqj8UfiJhgp
37/7mmsG3RBeVqR6GZJldXxYZAt5LG8KD7zK7cbUKcIuOr9cwjo8r3dBHlzXoojBS28pqMALROdb
U47aLvBXxbuKhGXg7UDTKek8ZPe8pP+1SAyd9jumrRpUcr83tD9evLw3z3mT69nqQrirhyUq/2aE
p3FYs45bOO9C965F7ah106AOd8EXbR+GwlTgGuTTNqwm9P4IqfcRFUOcJx/tvtX8zFrqYGwFw85P
YEEVMJZEibRj0tRDxXmnPx5RlShbord2MYcFIRZsgIbJdRhSRZ3CzZtQeuTtVO6JkJqugxExrv+p
I4ZggkIboCQGTSIPbZ/+Ih4bi2+TSoOruuSmJBd0FRDRNBm0+GzJ+wUzhcS3QzC9fWjjHZG2qIsZ
kMd7f4THLWc67Rb51cZFrMJdOY27J/rLoXjOOYFr0BioB9Uq8w8uLT4o2JVjoUDI/C3fnI0Iiak9
IZRje88m/6EUCDQYjQbx85f49Be06Y5qAUH4IWReuCic+YXZ5bq8cx7dIqtiD6SnkUalgtWty7dI
RtU0u2ObVNlKes99iiXQBHrWnkVWg2iBUnXBGFXBjmWuBW8PdURmzuTfhcqIGcxJmbs2AvlmCFgT
0dxgSJINCT2LJMKQhrTyygFDsevO5v1tQvfHifLXfd8EQUkhFXKGfndlYj1BGk22hb8CEUnrf53c
HHAod6Tgu2hI2Clu5gD0loRHqm8VG9TWlQlD67hlNlmUaXBHoirGqcO6hkUItYTJQNEr5fWnw5Nf
hczAJ5Nka9UgXjQdzBTZILBgAlFvg0GYTStgunyYz/XgDCHtCF/rS6jgNd9ky2scFH0A5b+fYd+W
k38NgwEGBQUSWFy9CSfyq7bL5G6frQSZaUCBBj4RHJvj1GRFiM+wqx28wwphAVWe4vHqCanKlY8N
DK/w6mph9tgEbKdOSaFAmuCwcBpx5LAKhJ7iW5Ah4SWA85ezW8pRG93Lyb6P2d+eQfsZHMDrTK/7
bZFBxUtCAnS3RxOhu2+9A/eN1Xl1hVCh4UxghaDzWOMUgXPB7yOp3mDi/02oP0byJkTRk3O/vey4
C2stDEOESqkggsddnQGDhujPe+dTCJp26Fpez8xsYwbR4M4L/Q68fhuMm5jkfD4bA3o4Z6uEih27
l8fRiuHrGxOcEyphOACAHTRJZHimvwPquyKcwZfc/VAX7J28pnP4cWdsbvKb/8bGlFHvq0I1r9+M
TZLnx1OWp2KWwdCa8HZGhbOgCDmRgCVxG8GTAdU3aHP+bUFxb1T+a890OywC0SfJoqsRit6fc6Tq
zIN9TLNshX0M+ILY/YVvis1bIsaYdj7WeR1hbMssb/glQlotMPiQ/eQrjerhLkrHOpGGEoPMxqYL
Dy/YRbqvQ8Y5z0BawGtV/w160htobEWpEATH/fwUMYZQ3lVODjG38FlWYe5fnc/3983m+bn3n1v8
PKA/BApHg5A21fzOzj2C2cHLwSR2fIqoI/FTAAp8k3BIOMvs+Anz+WY6fV2zk9KpC+4FcJa7f8D1
g1z5AP1BKNaEKY/AmCgfw1AF8z9wfBwD1TsAeV5DK7CCLKLDqOJrvuLLnqBniD/FT0NMHGRMkg5S
Cw7q35U/UStHQc7Hnojr6K3XS+oI2OtQ07u3pm7wsu95w54ktiYcp/8yzLVOZrfb19puhUSPVP0x
pVT5wctYdjqhosYgY/1cuX14YA+i28nrWvvCyuA4vyxS6I2+xf51uAO/3uYi/90U1UT4XqptotD9
OZWk1lSuJ0vdrdBVPr982cuGUqBXswHyegZueXXrZbkWHUNKR9a9ufHSzbcl9GLoLzJthjw8n/8P
Zee1G7eabesnIsAcbpkrKsuSbggFm7GY89Pvj9obZ3nJ3RYO0HCr3ZZUxfrDnGOOMILCyf7wpjz/
fad9kgT/WOfIi2QFa2yq8O2U+q3ayhNjNfp2TO8nJz0Pj0vhYfmQUXvA5KTexZftZnidbjsObnx+
S394Kn7IV+se8IjkW4rwK0x532vYQkVoNMyIVudGvjhKzqlwIRn5AdcP42gi+IzCuP+uff8Pnzdj
Pl1B/Q4MivvUv199K/bNqs1ico9tAbrV1+kknLOVCk58TyVXfequprfkNIDgEjj0nekVon5+/L8e
HhFcODOT/IJRCyfVl0NChB3ZpVol4zVlXIExT/jX+pbo9r5BtxKjTYMNdgAos2flLarhI2IPyuct
U78qNBPTrZjuKTWXU8q/1y2HQPo9bgVUqCodYsXXg4RKnXyeU9qTaWTrzvLaIpr41R6h+hwujq4d
8+ZJ4Jq6eDEMpUMGJHqL1vsQuWXQjDcyIkQBNg7/ze2mh90zVD7NmQ3UkcVB446mcii98jRUro6t
sgcdhu6DmdYb279zBmroQ/FzIRMZ7pd4eKjuMkpnOzv0DPyC6So19+bo17Nt/pjuJEQrTirZ9AkC
lDbTxnxh+0cQYe12b/6oZx5GXO9yygKC7+eZ4DIHnQm8FCwB9oU3Qo9mknnexiD6CyZB96wa9fzN
qt/woz8+OK4V4FraSyzs/r1usLmJJCGK5TuoXSKFJgQlmilAABghsOw0ZxBJOriq6qDunbf2qqce
aTxoi8vgcoTInL4gs8P5Ut8u8U6Pd2hk9P5KVuw8cbVmc2lvZwc3AKBrEeLEcmOANFDG49GpuLXi
J80rWzoar6fLqVXv+mUvCd9U2l/5wZq+rc5/3qT05dyRLvXUDLog3Y3+VNhwIIdX/TV53yigP/Vr
ZeOH/Cpf42c8t/lQ03Ij8yXftHOfk+8/nzReqbje8FrEL0hlJau5rkymdLfCLo9JURPOiJ8xxgal
z+no8Z3E82uBYUE2aSjX19Bvjh1szstJMG9M+dDMuyx2k9m3fqy5cwlXu/aBsFbaqHSfLjc1/QBG
YftqJvHRm+swLgI9CTXZw8FE0PcpC1UNFDVQcaCi03rNiSzWnQmDt8YdcNOHKMk2ux9UB8BDTl3+
H9gWxU25BGobPLCY9cnXYGtSoprHqtnHBkKke/zQEffE19mv5p0DcHbjcW89qiIsxbl0x1sl3k2N
h9suqIr0zan9NTLg/z7af57ql2bEyvsLkaOadFcTVsDNTP/Z2QOGW5SugytOTj7b5bO56x8VZvXY
Vc9OV57M1c3qb263Py8QVhlzRZnPF3DrD+/FtBDVuoSQcddA1mTE8AtGYS28ttpjS+kAOM5sGC+5
H8uD7E2KL6AleDfxYtOCjPpg9BI1wPR8Vn38JAMJ/hf1k+iZh6RwdRwsUdAndmI44wMpzDokwKuo
cqfeJvrF+O6p/lGRf3krX6rOOOoVS8rYMMkuP4unETisc6oHrO6AUXpnfCmw1bXrh+82yX95hirb
leydbdT35Tgqh7lLmdLeGdBMMdiPnW50ayZks13d4JgzJIS8eHHjcw4NiE2zQGQWB7xAF5971Axm
6SwfFtXiNZxi0Z56jm1fVEO4RD1MPBILtvjVIK120Ghb1U5bTDL9lBBlxrrf0XD+456XMEv6v7fz
CQH8VlOkynxpZpXViQs+1F8NoMLENsoX2l2XkGP8lDE5wvWDemPuFSc/y5to9Sbp8OHWdfiZGDiS
Ntu57eiMpD5Mt4kQJE9W7lCbdC+CiOGoLbB6EFoBfAGh4RkDq440O9hYpXCUlXcJUaR5ZdWULV5s
Bqvqd+ZOAR1Bsa46F57tijunO5QhjqQmxD3ZV7KA59Lmhx58KT9olnOh/C19RdkLA7fs8xrftOPt
IJ77BtKaq9ZXqrajfEyoIJvnyQzllG9k4mWL+n7CsYSbi2n6e1/daENokTjEsOb/l3v0eRb8/rS/
FCFqnGS9iCgCkmXxUeFEeR8di8f8GqSXOPNvKi7lj85s2yMqyBxkAgvnoS/tYmmKWRZ3onQXMXN+
xr4Fc+j4QkCJnbBVMQIU3fRgvi6Vo2D8YG4FD478OgaXjNTf84+mdwxOX7g6FakNDueqoNrJ6Kbw
cfie7yyu/uyyv7zeL/VtreSDOsW83vY+owyL7JWzEtv/yklHl8PIIPaTayN30AKvrW1B00URVTkq
pQs15WzzP2NAHpH944qpf/muhv1ETL7ekNhKMw4QzU8rp39v/q4ntrVLeumuw40RpSHYNKs7cvDC
yZkDgEXSO4q2nnn6R3pddvb4E/eqOndnzZVXd9jct74BBb4ybf53Tf32mr4gJF0lsqK0TrpDykl2
loWleIUjEO5SriWHbeboT+rlVDDjbXAUd8vvFvWfEM3nx/bPQ/lyFBNBU1iTxQuQGECYTkqqpopp
ta2/yq8ruQc0rAhlYEdWbmfZKLPjzK7og5nAEonCZAAEcXQ0bkTs7r/T2P2XRfXPq/uyCaqkNdZc
5NWh/yViG4ltd8F42JvQAasOpxb+VjkVsOlXjIEXd2HcXvhdjKORV2DqGTNzsQdo0L27dE7eePLy
zSf4lTnyxyf4Zd238zTnWsdLbEFzBtLgfbPYG+3NKJ5TOCH1YRiO2CNrCdEfDnWZhCExjkyty/qT
0GcxMMupal0ZlSzkCBD41lVQ0yHfwj9ZdlUoChefRMe8cFuQxhQbOLtgcLraLbsewgDs4hcL+KI+
x/ptX5/n+mxlO5HX0j423Y5YEgHtknJU5Bsc1PXolENkUG7W9crAVm4IBDyozj3Uqc6loaQcKNb9
xcQG7mjR5k07TumZ8sH65oT7OjD948l9qViHSr/oicV+lOgNALfwfgXWR1IHYD8HoxZw/VbDFYqf
wkAH4VhSMEORqp2Z1KjJK0xPhjaghAkipO/GYn+idV/2xZfCL65kfTYFXlwfuxnzDCY/+NOyQdZt
T8gQOFG8UXFtLttuDrBT+RHNfIR5gDtNTo3RDB8ilBqcbFbOa2eGhVM5MoHIHOVw/mQ/rsL6O++O
rYD52xn3pcBpyT25dB0vu/qVHmiKwRIiHJVqaKLqN58f4Nzff5n8pe+pdTVX5Au/LKIdnw7xGhby
MRL3URHw1AokwNQACALhjWJX+Li+r7GnxG4DrsfjWZxIDiVmwTgmBzOcPCGs0YVIboWrLWgZOVhn
gJs+9XJQd2ZGhWeRO8T9oLgNaXA0kdgXMdQd9z2AGJKnd1kl8M0xM6+gl4D1Da32Q8dQCN9f7pRP
67Vo9hdgQtOB7i0yH5LOPdDnZpG207tdbG37Rrp4fb4n1XZ0lMbXKi8qSYQMxTnI0TJVBF6HNKZF
d5BHoJiAylCTPCn1F9aAEKYJQTN7QQ0E3c1k5qm0VTezsi/lU2OFuhYu9a6l8DX3FckfXUD/amZO
Sb+rATLYnL3p6gmKK5ErrLkmCGzsaP2Wfag8dvdW6uSCYwihlAWK8s1hJv3Hwvyf6+iz0/2toJzn
S6alzSDdlff9/cgwE3JiGD+g7zfJqEFy3O6HN/kHebO3fwcKpO2i+3PhWoyqxA2q/3TQ/O03L6si
zVXWSncXk2PR1Ub2D+kktvjBVqobcuTsGu1i7tbfXYFf+Uz/dw7986u/7BkJzW9dtNue0ehgvazd
9QxSPtTJprJK+aW9Z8gUXsHM6kaSiVneJShU7hKHolpjMprtMiuoLMwuXdqH2fKt1M+YoZveIvmQ
yiiChMYrV9cEQyZxaLapZNXINmZXKD1Vdk3Afwyh4fu1bqUSRvfSg/d3dpE6CQ5S6Qbz1cy1U0d6
jnrqJNccUIOZiPRQgaL74i7J3UxnVCB+A/VK/2VR/L/n8ymz/e2jEZVMNlKJG47Vma4Oyj7pM++w
xnMfWXvvNbqLO2nOvB6pKaceIBeqrS4UjFBbfA3XtnZXod/TfAEwE7GqFvSyI/NmEq8Sd+qWm+WN
8OyAhlZnxuh69XscJEy3oebnvZquhDondXDE0Pk3HmbXnKWWTq6po2JEbzrbXxd2f1/hrk7i6eyw
KWvY6+pW1MTABJ0r3Y8fTeuAbXB0U0anjZ2hRqX2nFylDMgON5jIrp7sy7IrFPs5OZXDsRWvxPYk
C9vXmLMY0XlilBadNP1QR2dDuNajq84MuX/xZyoQvvVeTBa26K/4sUxBqu8Wk2ynLRsIwK42HFps
qiVZdSoEL9+5+GK4/Pd9ZH5pUspYUVtVreW7rtNds/g15KFxOYnCy2U8CU2L62fpTtBvJlxGSLzz
FS3yjDQhsxICXo2rJqle60NmBJfRJXenUAj6wd1DAUbkJO3bPbnrE27+cK1j/DftUfSVo7y+WuUN
ai9fmq+X9prWWsidofvZfyDOAYyFU5DACzRQRVDiNgbTm6F1fJIGaQ4RQGqctCF/w0fCR+sDw25H
fBxG0y20Ije13BouVRFvTK7U2cRCt+NY25v9ShwqCZJyNHBvGWqpuzQcr8hif8dLYEvMGM7tc7z9
6CEAXA943dPKcGndbehvQyMP+faWdTvzG4gKQMx803+k4YqjitLfsAOfRaaVzng9u9v3YGaQBNsX
I//okp0su33mJ9kROq8QaAi/Ja+7pfvpdbgOCQLc9lms7pTuRIwMf5coXlxzMYHQBFJ3GnsidXYy
1jAKkWevl/iqLv2s9KvYF8ejEtkLUHV7Vpiedqelxd7pZh2fEiZJ2Ulvr6U+XLrHRt2P+W09PdXa
UZLOSfxoyiddIjJVplcMm0tYjPvBPIhSaI3BZX1VpHOu3SjHNjms8rXSPkekm+IsUd3l6t7sHgtk
5FY4k7dkhT3fWt6V2iOvcHNKyvAEvZ5MbmFka7i+JwceHh8yW+PC8v4Zj8cyOUvRLpJPaxTol31c
eVZqT+MxohZuDmtDdt7VoAR1tOPvWYLaGGh9aKnHTLyrKo/XsPY72TwYxZHKt1L3pELz7UuxGyyn
TgIDo5xLmKVIjYL+cqykq3nciyr+yS9qehKEB759YIuPe/my5/FaKDKV+CyMgSjtsLbuYSeTY4RG
dHzTulOXUpw1VxxlovVkJrkjYJKLtkRdDGjqwWj80q0nccYduTtJ/W7FQ1SVT2V3muNz1t/wKxXj
dlBvzPGtk8Kue4x7v+7DLvbTS9igbSl2vCB+Em+GB8WcwVr91QpZAfxNvOwmKCyN12PgswYkQSmX
Uw/sin1/6o8VqYv7EX8RYuIwtDX9WglHCn9fEx21p7d3yX9ZDSfqnUZgV/ogJm12WrWb1Dxd4pdh
Ol/m6458QRZJemPFT4PxPpqHSHtMmaPIE9i4cNWiWAKCz9VdAZiOnpbhAXpVXI0oSTpHqBwNhjd+
H0T5+R0enNRb6b6Egt65Rudz5tUkxaEXhiPTARd73cXXUQ7h2dmEXFpxfzP+BA5u+lATvEwMO2Ev
C/ukgHQdjBdOxnCzzpjcy730S8abZtjLcZCV3gj5nH6pxLkKDzoX0LhuDlyE3Jry+NRh+8yF2gLF
ektKJKWHqbXU++ngiX0oQv3oPdkMRSCuFlek2NFBJXAEuOxfFZ3Y6jDClGYMeLFWsRc0v+OJLu1J
7eByH0dlLwOVGVz/fo3JGOaNHDKocGJ/NQkcdvJ+R8JNqfuGGJbzq2Ch1OlLclwJB7DXxhHxR1zJ
4PQRb5n5S5zeqsya0tsEq0rK2w6Uzp+GQO/3GCRd7rPZTTq/EfZlicJ7RepwHrNdSU6IvL+wkVdH
agks/mXmvjn7wLgxgjDCPSQ8W19RcUY24xAqBaSO8KdFfGe3DPMgTd2MPJPSTTBWhsaFb2Z2e+l3
EdangMOrvTxVJBOTcoiPCQG0RSDWoWC6bRo27d7AKoIvkJFXQV+EULKT3p4kP8s4lrbfwPfycbSt
YzaYXrszyt7ZkylwsW6fCHV0coktHqTvIk6citcoXge/SqFG8npCG4sgafyFvL6Jrz3SRmVOOoWY
My8pzkYSmvg97cqP9mlmP0qega6I/pChgemBIDagsuwUOqnWM9Ptz8TwSTuNSJ2EYIp0hNSaiyeh
cwYvuBDNQGilJzMSJ5bc2uB6iUcDRxCHBMPZxg4ItCBZA3/mPDufAi+mHjhPkNBILxSYV/HP9yWG
7fjSre5UhTHXZeqL9T6Jd6ZOje8vxJIgTg954xUsU3Un4HFt+Qb62Tzo6n2xBFPqd7lmF5NnYcEr
ORGi9om1G4JU8DBE8HsG0bU/ni4btGJXWlhlWagVXIGwjnA+g3JHkgjYKlfUfcSG+RjPbIVDdFgf
2Jzddc0kdrRLr7+VffXiN8xcGggI7FHQml8VgYaw6NgD8Q3o6XVtR/0ehEB40a+1N2oppX6u4Utd
ZbzzzKFqFbGr6jzWc6/72fKwsNrQNXu4VHh43F6P4W3nQ6NrX4bSNkSs8e4xjJvs9S5dvHZw5nan
4iTceC3VGN5PNzM0G/0wetaN8otExHsN2L+669/1Q+6XHj+k8vmj9DQYKYmtPbLJNSg7los9/+N8
lvGGLQ6xxvz5gDkAMJ7qGqjQ0ILtNzX4Q888GD6bsY8A+5gQDdBZXvTtgW3Dc20NOqZRcJQxJeNR
nwA9QCC1B04OHY0Y0W3maQU5wj6XQQBLePgxTrdaFWTk45beBau12oapUzKNeuYEbNqrlfAbaKJE
NXC+s/nJheVMpgqQX9i9txMlQexrrzotIqPPbf4lHrX1NZd+KJ2vDsHCrUa4X+OW5JozbCo9MfEG
PigOv4oW1iF2lB+SvzOsAQBpUM3lgRF9LNK7VjzOM3LCdS/Psm0U75eOQYSIu24E8UHKbVGAuUnj
JEnSNyCA8p87xn+aA5l69LfmYFitZIg0micJv3gqJWJgqANGx8D0Dpfei5sQIVx64IqUMgr0QlQe
lt9vj94eMIKAo45cSPAa3FrwZdbYMU5GOFWxExo7v5LuVEZQtPpMqCYfCPbvbed/waD+eflf8FeK
ZWlievv58gk91Qkl6j0sKsfeu8D0MTdEp8BQo7dLIAvBtk4GhDXVSRWXdTCNjno7vJnYFHwLfX7T
EH81IB0Ij0GJzCsTI2+Fh2y6PcCs6WzTGiTd3Gx4M8NK3f7j4ABW6zZbnDZ5gbWA5gDSA3/Ozrev
7E9i6QaNaTLB1SKOdpjh//sjn4101KyUV5ZwA0EEhUP11L2WH+JjcW+ibio2ZzPzl4Xnvze8WG8N
MNSbDgMVoRByljce5kiUHZ4giWOdJOSMOAtGT9VHf5u/c3aeWji3F8meH4obvKL6Uzbb4pv8Jr6l
d5cff18An4/xD9zhtzfzBf+e19IceqGW7lIkjHzipEyRDUYU0TYasE00fdiPkaBqqyjvOGiTk1gd
WrzN8mObH6etPuGkCto4oIGNRbxi3cg6r+u5iGA1nLXm1Mk3srwhwosckMJK7a/VhK553QA1iVyO
QCjDUgl1uPaJy9KfFE4pr7OCrryitVdbt5T3gInNEAyLXwsekC1fGxG1TSAsV714KtcrYQ1LKk58
QxpPA7AtXQ5oBhfcqf3sXZjAW2GmBAVsQ8gnEFpXJ4/86ebvj1PatvvfHucXwH4S18USk4qJ5LuM
hrnDe5apNJGdjjrY1Uf+HglO/S0S+Qc76XNFbq5kjEuw3v+C4Oh6dcnaHIRCkd2iJRPCpQMrUld/
HWs3jZ00tQ24vKmbw9xeceVyEGhwzX/z5re18vXNy2wNQiFEDEOlL4C2aiWRVZqsJRXnIjLRRmwo
iKN0YmysBJsizuR0VokkdKRt7uV/8+s/KR5/+/1fMGtNjIWo0cDQamwflg19fWJpqhqNBemIgTrB
//AIS8x/Fagy4OWhvCAuUcZIOkywlm7cQnGqxYNYAIwzQzvDR+aVZt5MHRpcJsSc6mXq8gViybhw
1Ve+TKywtEI6I2KkRd4vQ8hxl+hkrp+T8ToerorhWh1ONa5oCfn0N10KbcRO8EbV3S5mXOmlBTai
zpJsi5KxbsIUmhn8yULrrFI4+bEBo21PJomJPZqwy8SguAQVQlqV2Z1rVGSawHtOA0F0J3lzBh+E
g2J6l4huKZBw3p0/AVfFAzESYHdX7pgFKg1Wvv2ZLYGFXaTkD5fd3z+Rr1mNn8ji7wviy7qs+tWY
lpl1GeHLSvzB4hXHSfMbOOaQ54GATFctPW7FiFwFyAUAHqVT93ZL2BmdlwLY4dLoMdjKSA1HnIKu
yvRMHIGrsMek5bZBU0Ig4uxmpjuazhp5I5ZdeAnVzpqF+eKbZBRotj66Ba5YgDhqkKLo0PdRSUl/
HPVr3bpnAcjVHtX69xben8amfyzJbXrNKBtHha/EvXSuW6mbMsYocJF2THm6Cu2sX3chzCTtaX7i
wsCASN3LLyMGN+hAdCKPw4mG0HII9RR5PJhhrX5BQExLHevXzBAUt6pckokGTDMI6XWgdNZE+XFN
YKnCokDbgI/ZQ4ONvWBrnOqRe2keLrW/yId+OSYCYMWOtoBqNFs9E8w1dVO8/AQ3V2wJkx6q/sEp
MYSRbOUlKv1Ic/K9ceYoGSDc4c87EBYpVTvw/zes2YdTv0IjsdeSIIZFoVlzq2kzbDduqosz7QAY
Vy8BB3OS2/V1gpuLeD+oTwATRYfvUWAodgknjA6V/KAr4XnNPEk8LETq2NUdwUoOv0R4JD7Gj1fX
Mjyq1/Jluhr3848WV2gUWgzN+kN219vNT351/IBjvuUxDBEnuyQ70fCYbxvnBcLgI4JvnurgLj3w
kh/7YcGsFNY7FbuwU+im7jLhEaGW+pAsz62xNRY9u9Lkudtd/E0B+UnK/dsK+VJA4jRaqYuUcwEv
3LFOcvHNywb9WhdnlJ25h0TgaAKMDqf5mcf7aQzbkkgA1rfT1h5m9NgzNR8CiYhIoGuXJjTFD56j
in4aLiqlmmRbdI/cvGD3YFEk3yCn2Ly+v3srf57/eETrEkc/GWYyCul/F0YkT03aYpT9Vhitlk0t
waqvLu5Y+HPiMt5n5EtFDHWG0Qq0DqykXzHA2qUn857pisGYC/U+Bmit3aC/Qx1ETT1i5eWQbtTg
FktqCjCA6Si/VPAMZB4okR8w7dKhg6E9+s5W/j9wULY3RBgDIkocPz8vnN+Ke7Ns4iYpRVjTv7rH
6XW9F39qP4afJQxGzEaRJH+uL9LJX3Ru93sE7h/Tnf5WsVjB3t8npkdY46CECi5X/Yv8w7r/+wH7
1ZGNA/bfL/DLjacu3TjFudTf4Wmub906xASnZX9ivUI888Vh9JcpGzorMNlW7E2IXtxrjHfuDagW
IFbQhqDOlRvFARoaMx/5o2+Pwzt2W9hUcGdHeBZixfPLU/lISDHlRyUOBauOz8hiS689YPhz85w/
TXcLTEs8AxqbhlREONbQRtrKzwEuFe0Lc4fKNVL3749A/WpO9L+XjEIJC+FdRqL+hYBQSPMqSSsl
1yQGk3YwCWZAOPfaYYLYhvIaajgI43SKueTFi8CeL0En7dNLYJZuJYdjd9UbXixRMQLfemV5rDuP
eoF+o8RXK3ENrHgWB9NyuArNybTOsnhaVZ5Lf7uimAWjYzaGdNxwY92vSm9puYpt9VcCnirfNMxI
tqh6v2yxrj810ik1DqlyIwGwtaeqOZfq0RoCDZpCAi/VkdgzmscOac0wrTa4GZ7aUp87SB4YChSA
9dMLROKEugPwrXO7bTzm9QCfq1/rnjmAr3kaWccv/V02bguBS1ZHminhTsfwnvfV3K6kpGwltqNt
lSDsM9t4l5g4SmFthRxClI6T7gOhM3iILzvGzhc0ObWvrK48B111TLRTNJwy7dRl5xxDqA7zTrpH
CLYozCJnPY5PNfdJ4qB1Z+BFXkCOWRFAecLPdhrZ3tL6pt2i27nup805sXa87YX3hQYE15E3CyEa
OZr8n/FhPnWLO2qwb90IEXEL/dxVqBawO71tdYcD7QKGlPjSO9a1KoxeKoPaWxDWMpgWnE4lxdSe
r4df6rJ1ZpcX4RbLEQUDnZgX4TSYMquBWBKj7TSWHdOFK5AjA5OYIMk1R0cAM1PoQcOEG1P1eaN9
uquM3aSHWUmSgysmrvxaPUgv6BUugWydmm4vUu7kft7t+XpqdsayS42dLB2xoVzCTmaFUEcijC/g
7OyU8qylu3o99ShIIxforUVUCefE5A3YMmkLhDQB6pK8CzQQeZSNBR2F4vZQ6Q2m/R6uMvIHEz00
J5lMpKNT10AKnoTtCRdw5GpZEIEfQjFAugxJw/QjfW82gRWHgnRYs2Apd8uy8auoDmM8hnANHHxz
YD7mSPAJgipyiXfDNwUKI8MBaJ4GgYw47IBcVeTFeBUKRGYTuFeAKMt2hiDmPBqQR39Y0n3f+sK6
A/9dLx41W/ycQqrSNhJcgaSRGRuytCQQMUTmQ794JBsolbfg0AdBnqkUrwduE3mMuLDSkQrXtIAL
7urtTjcDjPaZKcdPFFY9Ak1YauqGxVusBQjoHwleslQcCNJBkUgQ0GyuGu5PGGYGau7FFeD8Lk5+
xEDokTtFeUV1AHzIxDmGZf+hp/wxIVanY3pKXiAJd/Q1zU6+x4EXZjHsufl2s5zm0nJFfEzrc6P9
hO/QjI7JHb4R/TkRnMG8FUVXwMb0KmGiD7oHcFuCpt6UP/tA2Olv8V35MoTy29DbEN6mtz4osdf5
GZ3lQ57TGHjGcxNipsshgKYBZAtrHZAQUGXGlrMtj0HROtsj/Ynr4Vu7X0R2+faRjjgwi4cy3mf1
McWpB2fZ7Dyop6g7W3iM9df8TZx8047pW6v7Z2FjYvuPfNNQta1a+O3y1NVqEZslEvG20CnH7zC+
hCpAAaXe6pWnn1vxUS3c+UnGSccwQjK3XZogBvoORmt6AENZ6/cNkiCKfpLGyzPu3iPYymXf7TrK
TxWMeksCwx9ZOsilM3XPXRQCU1FEXGB4Dn6E+u1X/VjcMigxQQ0fxLesQmPW/cgJNNnoydQOEEOX
b0wI/yPNevPL0yBZ46T2FbsSi9qaWp0rySpthVnRMX1UOB6J0bm4s0rtiYPeNluSWGAs3XRrJ+XH
S+owtuVsRCoOkQe7M5R+1oZwaYzNWfeLrSVOph+0m5KgDXS/cKtMh3mRiuhbsSvJhkWDw+rfb9j/
yNH8/d18wTRUqSiGtKatry2uD4eoSoBO6onsDhNtkC5yfd8pFGSqBBzxvvv1n5z0r+uIRUQiFgmG
BlGG/15HmtL12qxSIIvqAX5VF5+Mfi+Lu8IMJWGv19eKciysnV6foRyqsQ/9RDaPmuWP+dVo7K35
yORQF27J1CU3ZUrtrPcja9fFhzI5jfI+yXcXa1cRd1VdaTG+XOOD3NzMAmwrIjddyhkouj1Ti/6c
z8exx1fppFd7dfrGYvkPE67PSoYqRjEQN6AplL7sGIlUzbkRc/FufU+uufo7jN3UBKYz94idHywz
zLeru32GwwEVMjFfZgQjWFldGb1dY6o+XpPBsq9+VjdTfYSKNfwEfqgQdeYPw4NwHqbQ3BV+/EI/
KKCkhEJCh7AVstVLhB0Nzos/uTJrj5yUlxKHPozb8C7n2Q1xGN803CHXXDdN0KP3fCeziKaSTKzx
B0GaNGjy8xrWb0oTSMMv8z6+GbKg2QyatygjV3qzMIX3xfjniiGLHFqvHPIZENl0GASMKO7fh2P/
y1q8C15GgxHWvzQO1AFp53s1H6J3C99QXskDczTpldFEJbjSycqDgUn8ej8uN2ZYmS8tMwtSaWo/
1x4AAi/Jcf4JDCKuP6OO5pMAHdzumx/Ws4UqSB3AuTPb+OjI2IvD6c2AgfTQPhC7krumsW/uusHG
bhV12ptsOK36rk8vZstENPf5vupyEEXAfFR3BSO0QDjEol08jfqRRcQt2pc+Pa0wfrMdZWVDTb5u
CNMkildW2RXiZ9fy28HaG2OX6OMFskDi1FwuC/lDFKCLq2chuVLdGvbQqcSQMhTOcGQw0KNwovba
IBdmaGvqq8ueQcQy7cr1WBAm1wVzvVPXfZ7s1PrYbTfHZm85brBCG/kV/De0vcu+e7lgwU/OHsO5
O9ZPa+47aoDsSdB2JjiSda9Pu2a9l/OA0OY8gJAIEUaGfKg7G4/Jg90tMtDT74EMatv4IZZEuB1h
KgF3sGN7+LZ+eydaDC0DaDLiK0QJwOcRLNNymvO4IgbkArPZHVW5cTDk5VkkOPQ0ndqPiwnR3m2v
l4f2uYwPhHE8wt9RiLLqXLig1IJCeWO8XUKm/gkjyebOkLxuwuYBcFaIYFVfMW9Lc8aCPvHqzF28
Lr+l1axcESziiVuHjBoD7iuTKWHfQf56jSZf0pCWHbHog/Y5n0gpryZfNU4o70i9qgY7YxZ8Z80Y
mwDqU0WqB76DoZqaBDWKRVaYDgNDDjLltByL9YEIrT7ECvKVSQZKsRL+BPGIz9qriHqQzmBfSztY
6En/XkKJxvYOypl6NOQ90yNkWarDjF/DNbzazUUoRgFzEH6ARcDWCun5Jgcj1wOZyBIGzblNpc1c
0hwOKxYQbSA8Nz/Kn0yPfwpHqzpao9f82CaL4DtOl+PlT1kon2M/QpdNzcmM3qU3/9EywvMv7TcX
Kd7i36z1L7OWvIlEKS1n8S6d+GyPXX2tRVdNfJOfq86vLQyMPQ3bpWx3yWj7PMBZGHAy2KrkMs4a
GFGZjsgUHnNSGDey25VeTIMWwUsIDTMsExx/ZvUoML44au1prq/oz1SMZzEi6vzkg00DVqdnO9h8
19DuxthLfjaCY7VXy0DA835SfdNwodS0UCPwD5rv8/m+uNwol5v+clO3QW248kN92Th5SeQv6V6p
d6V+lc+7Zouicwr9apyuJ/2smHuER2/JUyG6oh89G5xwsP6QvDBBxAknCoqBrDEkRY5m7SwYg+Ss
Jsh+6yFEtTgLXFUe7xWecEGCgm4XH3qB+hEapov6ewbsJui2orn0siQoR4c9NOM+ngezsUcGlrSe
tX7kjW+pTkTymekmT232rMNBFYI28Y1bqt2ZhGScZhhWrkHxRPHOEH6dw0mGmKnsmjKULwSqeVjg
8TeZnwnuwlwZpifePjBq6pCTJ0IfhsX5/dsb5lFgcMB1J9rKBdIiNkgfSEhxlkLWQHF+TPQAGXOR
+eAVftdxZlNO++sBMezW3VFEMw6kAce7sLGtNyZUfFZpfV5kTNVjYMFyY2mJZ/1tCGvVW8TAhaw9
5XsxgqV3P5tByqqhOdBsZTrM9akFaI+uLhIj8aNaBXD+uGnnaOMy/Q9h59XbuLWu4V9EgL3cSiwi
1SVb9viGcCUpFrG3X38e+gAHJ8nGDjBJJonHlqjFxW+9tVMCU+LrbTKftHg1f8n7Ll7TXl3d6Tgk
rG8t5jbnap3SicjT0yCLnRxVzT6k7Crl0MExEcWIjPjTLswNu1VH+Gvmyqwf9sLY62h4xE6SURxi
G58aSUPluiIIlWPnuOC+Jfn6yrqoN63gZpyMPjQ8ee3Ktr5MzUMJonEofmtrnzfahAyF3OQr6Iyx
3uQkNdBtb/ihbsPMSMXqKSVjPETXYE/awvPWpT3c8Zh4jJvTHyoYJMO90zim+AIa9ICALy6+iLpk
lUkcqe0Iv/HdNsNNQy8pCO3gA0vKY2CMO4M8Z4Zv3VENRyOGCFEwU9WbRd4DIhgkJL9m84QOdCGA
kNFU1pNToudNjhHfGJKZ5Bl0szzduFyRp3GIBRwgMJGEyQiz8xppeG9CFzqIhnS0651ttTYF85yO
79CF0RoLHOwe0pLhOBc2SAJbZghO/pLR+SszCDj1evyW9AXg0nIb4QGyd8pNVUI9idjt1j0b5uLc
Wme35rHqZ1+b90MTjMVJJRdURLm2IaPgMQb53W4ku3llDCOoo0fJEq7z1OOuEfbRbgSb/ASGpyEP
+4OL9SvsfezcHbcAJeT9vpq8+QVYBUpj6XdYc47vJ+K31HEbP7z+kn9xwEZEK9O+yOO2P1b4jl/v
5hb9FA8tC0BHsuGH0L9ZmJzDIB6IQlUwzLPj0TWlevGDtb4BA2cwiwZaxtdwLA94wLWOrEVZ6YVb
STam/lH0JCIkiew9JJRhZOAjqMlEh6/JVaeg527HhTEtrP9MBWK0fnAqI0fpjj0AngUrAVOGzcMc
rUCIxz1ozSsXrrz7EylRbUBBD34Qob2MHO9MP5JOVf1Uy15RbkuyCxq/TH3ipSwEQ81qSmwJjROc
h1dajhq65IAIRPyIdoWI1eWz5JHGKX0GLIptEzqalpr8NL/Jpc1njEWgtfBauNJ39Jk03kx+Ueoi
b84cOd52xHt9xdX2ft9nRaCoQSx6qbkfqXXR/XtNiMRZ7k9y/WJ2jOGwLJ5h7UtMMLWrjC9ZfdbT
TXj3Zc0tKd2LCM/3uI0fA2L57cM4b4ri0uSvg3nW+n10P4oEmcaw0+sufBr7o0FLSOkirItLN/kE
oMfYST0l55ERuxYZbDJWUoTY6/StXhQWbW4/TN+QzlO4n8X9UJ+j6ToLp4YuMBQm5ZFlDKFN3kPN
YWc/SRejvJihR+hasgY754tUjKj9inASa52cpz8NfSPzqZDPs3zW2ouqXe751THDkFPdtZNQMD+p
yUWuz3V3mWl6iqkNCOLimkk+t1rKsksPenoU83PTok+5Pljo6DNFp0v8ZTskdIAuAzCstRKwP0mD
Uxqn1rJW5kGR3J7WGgLdCIWQXBGCyDxP9UsqXpr6ZcrOrXUb+/Os78LmNLd7sd49Orf6SKW1AapO
FTZTJurtypPbkzEEc7hpsSCl50Y55v9Wgisry4nrH6O2Rd8JAWIaGMbfjr5zPlaTNArz9YGMjoJV
Ya/hFwOWiPcZBXWNM5H2z7ovkSm4TNoAvUDAbGeQ/xKywsLtR098QwGGP1cxHI4FwPT9U9GuB4rb
iTdiEvUr/JivGRHXlHLML+LzmFPxYGs7bcc4O8qnmRXRwhIvNtIZaA3l+pGryXBf5XaCb472U8Et
uEmpOMINB1PyRLPcK9gCo7K0M3EO1ksBTzVglGdAWFlb9G6BRqr+/vE6g4o913gbvuIJpZb+cd9C
vDTQFqRtJEv3NIZMfP5Y1cHBwxONVwJiSo6BqDbuXokjV+Aoh50aA+CCQI4UxZM51i4JFi0xoC1Q
oMG3RmxJDwXJd6pDoQfKCI3oK9wk45q+E2ThA4cEbukM6dri10WNCKyFq0+GgVi0q+B5wxd8rzCt
Q3EFgsNXtPB+zzB3IbBpic1/zS5eERkL3IJaHezzM1R5oCXySrpoZE0b68ewZmU2rd2LCySdRAjm
w8wOfwrSFBloFDhYh/3dgpRFEQC8C7DNZC79gCDmCHsL+DQHIeUAa4L0qLJj0Fk2a3OxsaDpRYWM
PVRs0Eouepaet93Qd7HpHyT7woaiIkR+AZpj3O7A3CkqQZ3nbQSx6TU0wKAHtkiEcEmTyXpnS78r
sM5UBiMhUNoeoPZf8J3/iNQRPvV/q/xvDMqcmbJcWbF4zYGWUYBpYM+eQTwZT87NRL9DjsUHy5c9
cWYsvuK3KoTWcyyqdDVW/Ur7nNnbRT8VHCB2nLzTaf4hn2TiYXat4fM+2H2Q8izwa75iEgLli4iI
L51ZXNcYfxXmaZfiDCM5U7CN5ywuNomE0ppKk+7O+ZIhMADLIVwjoTKg8GfTHYydeHfKLTcLKDET
TfsBhnFHk6hsKmWtPulgn+SuJU6N0h2I2X/QYVfw9Fv1MOKIlRF2s1CD7pcWZfMgPqD/gAcwFXo1
IHtcSlNt6U1AAEzLkbwxClv8iqXl+82GK4cbxXCrcDOQDJbsisSvVCePvMeO8xgnNXKarWgRupQ9
X+jcSW/Rg7b3C5L3Cr+UtmrsNqRkl24ODF87heCiklDVva7utWLH3oaJf/4TJhsTC1q9HchBpavt
vi05lRUupJVBYuOwMolnZ3jfL6FNEAek6Ohg2sl2oDdo2BGG9N9Xi/VP9GGhHElAorPGIljxb4sl
fsR3fZgm2CWaeJHEG0swKoFBKAaLfI17LV6oWeyeiF5tdiY2HzhfPLvFF/QMjBVbmVpxr6+kX6Ek
Yj7yO+5fE0wVNYoNS2SN7RHuEuRATx3OTaUE1GlLpVOOn9DeFuMBDpaJTWYVR6voU3wxjRUSAu4m
OEcAO+P78SVBi9PIthiB1+h9mSbZXaNm08R294r47mGtGLZmxKaKvZRYK2vGlPGnRB07oZJfwH+I
gBypRWWnn8RxwGHiDmg4Y0lrLBNZZ3fI1wjBlBz8izrxwpCcZHGC2P6bRU/+p8CLi27ItJFYSx/J
35FBq9GqwVS46AJCtttwqY8t8tHl5A50t2ykH+Br+BO5F6TVItpAmPxeX/rn9q3nouASwqrL4/g3
GeJfFsQ/XbDLazMtRV8C7CiJ+Ss+S8KhEkNBt9feWunE9cKOMHd8YxMB18OI2rxxSoWHJuworRGh
rVOgHrROMbEraOHWpghyt0BTEb14dANwcyorMB8dDJzWlGhd/f6SO9vgTUDmMQfgu+IbMsijA0Hv
R+/efc2aGH+YLa2f5Ev4iaFCMoRbK/jpkJcUUv1kz2/Rp0ro6TI1rxDBI5N4EI9FsC+zFClS5Qo4
jWGJfBA+fjZulQMAjBsBHZ/yh4Eg11xV5qJha3kwcTQkFI+tmXRndqJ/y0b4D6Fff7mw5t/kFPqg
9rMWlcgpeFo8SGdYeB/c8TNaCnNtUL/2xvEUbZpMJ4P1K4zlMcm/osQG8kH9+om7l+mRZ22/mDKM
W/KJBA8N+wocSUKSAyPLReJGZkDBdq+x8TrlMiZzZCacC7qvVpdf8b9JFn+FT3+drHhzhMHROqFr
C7r/11XTp2arRULeXk2vQ1e02gNxW58JTk8OC78iWrYMDsRxuYTEIWeMFM9171/3L8abvl+JN/5Q
f02IMMQfL65G+q1/lHP/E372Z/1D/SA9bLtubzABtAysppP1Jn/qR+nQ/YmeVLfdW6fpoyZF+Vl6
tn4eJ+Ndel6QOHF1j9b9d38ejulnCcP3/N9vF1n+j6o4wzIN05AkbuVfK/D/w2/jrDPDXBfEawGy
TL8ZvGS/llrvPrl3nlmpi2omjjyFMjLg+sgxm12LrL/eIGNAUy8Zvvo4jI9j+zg2NAg8Do11nZPn
yjpU1hUdQobCEcVseTAex1rZKemu7D0JqRjBf4R595DnnpaeLYhcPuJ0KyRu3yNvrF/uD6BGPCJn
M/Ib8meOYXnIpJOo0cNIbYT54JLv+DjS9GfCujK6mAEHonFTxkcnkY4lgKWF4Az7KFp77lTsao4o
OGYaWAbJQvbYOmG6QTQR0QIj2wj7OfD0HFllO0V3XvJQdLCSovLhVIcefiRBO3b6jJK+db0kwzmo
OWJhJXWOooNtnoZmN9IKavgl/vv0OvfXkbYQ3gPD7vI4fDxNRwUU5JoBcrOS1ibbzhUeuX949bTP
5KMcPTdwpcZ3nTHieLrxRWoGRlZeBn4hbEDa9MQ02S4ji0P83cIHUxBIWmpJhnvziuilx+ohO/cz
Ah/etB+2G44vV8zilxqlG6zclRE3mdbGNaQfGIYPeq+m0Yn57h3GAitFuRmBXjXPJCc8OcrdPlZ9
qT2gGR2Z+ostB8A0PCbpbkRPIu1NssfWIAFJf7Li+0qZX8VpF6mbx5dIchlJSwQUmYeMEHDirB+n
BwIPIXnTSWMzr21lN1pg6X6JyRqorypOiXmtHl9a+YTBWeZrExHP7Jqtuy190ziJ2SkeT2Z2Kvqt
0J6leRuNH7n+JOvXbj73j32jbiPrlBpXZTxJ0W2of+T6pD+upXywtE2vQZqdsbxCXtWBJp/u7V6W
jhgydfU8Ulxb/xnFl0f4ijMzRs3XnpXoZNR/pvpb1J7S6IgdE8egFuOS9FVziy8TPUuoBKO1CZN9
i1YFQ5x8Su57/I65uQWqA4xVrE2c73BMNgWxHoFCpy7myOYpxtwZQT5fsX6m5CKq58HcdrgzJeQZ
vpTt7vFWxO1VvLX6z6A96XqEugM3KnKYpocIieEGnxXtNhdvJlw0u6uk7nIWPy+8OUf1KTMvBtng
WCrxeZrbXnhO1GBEyji32O34nIJWPtXpJQNOm7dG70Vb/lnKp3jeCtE2lD1TOPCo1FFq83Zb38w2
vAkEgVjGC8Q+RHmjD0RfBK3We0Me4C/GtAlPWIKM0ieEdTb29GyT4wWkShbHLobSX6Ppg/9Cj4+2
pMqCjco3yGZzRiDq8Z7n3J3V3ZQHfbPXcFIeh+mdn4cr19Rd3LOmsU3lfdrv4viQ497UgCcuXYy8
fy8n+755SrSnJnoqirca/UHzJE7vY5Ij9Lg10/McfUz9R9hfHtUPCSJVsu8IM4FSAdqDz8h8Xrg1
bYl7kSziBJYrJStBRupzs297r+bayXvMHyOeX+r2QFGfRjqKuyDG7UoNnrj8qqQNbwIdVa/uGsnn
q2L8u9QShR5oP/omvTooXYCqFg0Vaxy3rqw+NQ+PoXSqDnfkyRJz/LmUDqaADPQ5lDCdbnRjy//N
WLrWRrA8hZwa2KzZuSfOxGfDqovPKQZjZflNjnBxEg7YcnXhagLW3d/T6RkLcigeR2zC4iFP9lG0
XPYSE21zlnlN8zWLDkVFPN3OqPcGV4DY/dgjAxiJGGti5vjvawZpRLFXserkvVgdBPXG8BRiuii3
vG7eDK9GA+w2tg/J1/K3Ijro3Y7XN/NzTRJGjlO5ZVxn8k4kLqxdsHxmJ5qeW4vThcdq4jHLH8ma
/VCd2l2LBv6dAIfF0J3teK3CBPK4H/mcxCMbciUcEvXMD+ObViNEo2+RrZOxxs8wKADmj/7Cq+E7
VtHTvV1WUM6rr04GGo7qxEOcgmRzw6ec4vjONrxOvlnZwtAd4GR4L2a36yRfFTeqEujYKdB5R9tO
9ob6Cz68Ml8RkLGjsmwM9abyiEul44N/zIRq5fVXGX6U1Z97+CF1r+FipplfoHBvg/iWx6+4urvq
9Ki/eA/D+FzgmTVfpwLU0m0o6uqoIAAfNtj0+/nKx7pSdSru4BPS6ptHajVjpgeDxKw+mK+a9q3A
H0rsyE4YLf+axK999DHPL+D9zGdGF8zlMY4OMvK/8HlOn4lF6usnPoMckK3EJ/C6LLdm06o7szwU
4XNVkbaAFPuSsAr48LKXPnnv1RsrAilt2u3k8jDX58F4naJXiajLdNfF+1g4RsKheR/IVVLOen7V
w0OnnGv1BnFW108T+RRMxJyNJ3ugz7umLSJbAFM3QpH0BRWifWEtHRQS7xxNsQX0X+sUCMjgeqwG
g1PpgPpstHnQM6pPBGX+kCdBmARMrIBwB0uCXTNgNJ6UbPUSWhh6gcu0TgC4nykPQX4XXzuaAxCt
94RluKnschYvBfJH/OiQ8yq9ytwZzXZQ6UfTrqBI6FV/Exc8PPxY2Y0+IA7hrjs5HAp54qiFPszO
5iA6jGtCzSQOpcSSfKhE5JeOXMPkuhL0FJ6CYdvn/vKMpVgaZF050J85AfP2fjW6YEQlQyjMT/Q+
S3j/j4j2ZpUhaTNYQZXs7rlXy5su8YxhNyTbMt3LAwj7JTHAAI7+XXszqzfB/JMNNyN75decvSp0
XYkEFc+XvvKAuKzqqicep05TJ0jUE/ttcd80+qanNoLT86lG+jUEmu5Hpksji22JZzzugnG4mwej
fU7iWy58FupeNG6t8ZRaP/f+S4BrgIxoARBwFSQIS4FpvvT7x0hItXwFTuFLdesnHj/j6E+WHHm1
SfqR003dL6rI7o/SfynTZT4nIHxnMQFlXQCYB9AcB03hR55fzfI5099UtUKtz9gzfAvxn0f6GQ8/
anpQyiCKrqXyLCZfrfKsqtdavGSaP5eBGH+r0Y/ZvFm929beMJ7V6jm6fw3VczwwBfFX2VxVyHcN
0mISX3MTAhNqdG/SxhujsDVCYVX0rtn7Emg6RmNe8lxeq+lgqpcHCRgSkuS4+CFwKEQ0JwQVeR3E
tHWeWT6J97deehKHl0L6E0t/BBEbKyxJVb9G8k9T/Jmg+Ok4AZYso3MuHgxxkzZ2JB1A9bonaw6M
zp5/GFaxzCfz1pI2Iy5gsLAnXFUVIdvMfzCRJKFni2U2Iee2cQvlPCWXQmTegw1CxrjXytPI7Laa
H9uIx1PvheUfJTrPdHuzsUooBzzjKRqXrBaEwWF3EX5T1IruNUH8zo4wZ29R6oOZt4SSXfBycWAB
+nwQu0teYH8wTeifvTL6TKOo/Yo46BgpK7Z4W76TVWNHHcYwO6cUCBcWDqbchTuoS9dIt4Wy5Q+m
4QKakCmW4yTGonPJlCflvXuJYux9ZwwTaeLNtGHomKoXeuGOGy/acZiEPsOZy31+kVJneoJ567G7
mjbjfYM8a7LHxv1TiNjCEHeuOKUXORGcS2ACZ0xGfzbW/hsumYwBcaIcXb8senEisAZPkXzB3EKJ
YJGVKydBrEA0BoYenxSr/JOkAWKliguvKSHbgr0NkKG2eWMdNR4gSogh5SX1MeP8TFEbqfc87u/e
HY8RWw3OLR6esLGNrYq2QryvdJKy4MFpuVqR5JBxtzJOALWfaLLhDLSpNvJOllfWd/KHbKv+hnto
h2PBCkiZjJmm3DT0+YY18Xtg/mvx1Hxhb75DzJ/Ej57wd5pyChstQTd4TbOQjRNdSrcM4Mlw5FX0
ROYdhT/fEQ//3QRE3+I7XxE3gAal2Kf4cc/CO0i9yO7FsRgB00n+6G85gTM+xmgdmIeYUBTeyBsv
ixiXCh9thVilChfV1AARBEbAUwa1zOxojTv+ANSGV4gg/J1oOionxckGXfxGfnZ9UyAsIA0rEo1W
XbqTEcBiC4/AQLeajDgH175NoIP5kukkYSzQNjkO1rl+E9qdrEFQcxTc1AeIrq71S3MBxnVSHrBs
yLamuCOZIYMHkp+QeSMeommb8vil/vexNWaiAhFRkXmFwxyDiwuEl70baRBOBzRiTeQkTSDMe0Vg
al+L0g4+FNlbeIfzJi9jpelQkptRCtCVWYzud0ce3QmqJLcFoooozf6RMr8V/Ye6w/90j/2p9mgH
f/g58ja34mBGvAUm0tCNp41qbch6gC7GmyphcsCaQyx6utMAwTnDh4eJybILJpCszw7XI4f69+Ep
ErzpCa8Aj0vMrDT7meuHhjbbr1Cs0ezJwRRxMNpJyqFoBGQXu3SQk7gX1wRkSIat3axzR2ADfgZS
yild4IGnLf+DN8VvuEId1wZeH+BEI7h2ib/gBojAf4xFp91D2fF0HzYTrSiyu9DIvCPZQf7TWuuM
CK7c0xtHx4RYrkSqJmi5mjeRSXOVWDqRQfxMMKPB2JsEF6S/ubNtAK5KcFIHBL/WyWDREdHYhDID
CLexM7HuMSDh3X9VigWOLoiGRLWApv3uRc0WMq8WNmNx6bpT/2CNb1TU6u1KzvZhfe3Mc071l7nL
/7BPpF+p5hNcWTxcXjzEKcfcQOLZMPoSHfdmMDQsHk8EGiRvo3XFeFdWbkFtJwUD86og9oWBU92J
RBNwbLDwULhsNjmOKkq9EPpgexZsliUxAYgEdCx3zG84MhhGH3wTH89kR4nzYsVyC3b+dImsj9+4
x9j54343RLdIdkzaPfmEA0ZMvQTPDFQI2ENH7VaCpIT4Srdg/37OUdHrPks+5RQjrx/WJidAxFjj
5MzJ5xRgEjcIF7rSjxjOWbHccqWtEkZJhojuP6pNrnv5uCS8EObA++YnNPQkTyAHPiuYyGpyREyO
hgYqyJ1IwVvhGq07xB4OSdIeIMKBK9GJc+sm+P5Cr0fguaTyIcEv6NMhLBdxaAIuupInQj5cmec/
Vg6ST9JVRZOegKSN8EFYCRAZABGOpjw8g7xZgmxi5HycthTPyIMK/SNxJKTco3MirBc5Ez/zcwlw
c1DAL+FMW8yp40yQzrJxGczXkMVI43ou7UqW1ioBkdCK5ABSNKsHuIpGcw23A3HXxyA5l6nzEIfe
6Y3JXEBeEh/gBQUkFdlB3sj6USfLWjvG3TGnCGkIHqKX/JDT0KCljhfPDGAqOoZF70BW/QjLQEFg
vjZv7Sm5kOyM8iKjELX5ifDVwWwGpHAguIZL5MHLClJuNUQ3uhjIWcXGrAJiBbRE0gwbawwTAcfR
uIy2ZMquBppMQZW0JaAFzd3CR5CTxuCROd2JxEWWAwpq8u94QnEFYgQNaOGpsEfjmNigzt3XrKDo
8XnAwiqSP9TwoUWcFLjebjud07v7uAInQTy9L5UrxAgDUQFrJ7T1UQj9wcAwkYnCMMdOS6cYv7fw
Om8xxAtKgFEBdnac10YQDatGd5QT+NmSTu9kBwougJa7gBA4QGJksWR+pF/8MDGHGdvL4gH7BiA6
T92ZG+eNS4ATBD0icwHuC+GSbpfENFDm35S/TCFNH/2bizmD57f02LI6UUQukR3FQvOGGcMVq7DC
l0qKirpqEACuMugmgjPKJQ0DOCX7HbtIMZkHpB7rZJmsSLJaLapdYZHLENo0LbHjaym382f1WsI1
9ysejdxZ/DGrXvwE+WckYPJC1rbQcbKwNj/651r+jdgpfJMjA3X1BclhTlLa/F1/kO7PzhjEltOW
roSS9si/jeVOK1GO7BV5awx7Kd3qNV5jh9SOu24jGp4EPkRiyAJ5OLXKdjAILfMU7TAhFIwDQXZ1
dWNGO3bleNwI6gEP92O83Ye92p/471J64vur1lmE74j8nBIl05aJKIvPRbIv+4vCg/h+GQGEO49g
T3KmGIRiVKWEMMwwitvmFz2sSewT3JjEQNVpi602+7VMJm4g7ON2p1jXkLtqPrSNa/yB/uIxl+0M
sm+g8gZ72vdI/iHVl9mVlHU5IN2JsaqzvDke1tO4Re+Dcb2QPBY28Z8Jeeg18DDQzQptUNNsxsd2
QgWOoX0+pI+j0lyM8KQgZqnPPJEZVTRpQ98B+wbq8N7m8bXUGxBAQqcJai4jGM1dlZ+1FEEB/iUA
qEADPgH2Ecj93abd5o6ZzeBH+cTlMn4gfs1GKoQkj0oGMn/E5cUDArMjT1dihoTAeBP2s7kYAyo8
DZlvLNYdzg+I+zxmpCXxUDwQRyO9LwlJaH1Tp2N2bOlcWZPPxHbKC40aj6HbokJicRZj+8i5kXyA
YmxB3FboliYjqO+eYTjc2RKcFCnl7Vbi2PS4iNZZt87qgA8nsHhakeaW7Xppw2zCcSOxNkmzV8Qj
eyo23ynGq3OiJ77H0YeTAchK3fVZYJKBhR9RPKlIe6bjHQEImfT3TTdsLUDyxyE1fa6+jL6R4hU0
DZtROwj6KbZ2Wr8ZHixNt4E654RGmHW3hQYp7qcofQpRYyr3WxxdzezMY1knkM3cmXS5p4d2POv6
3khPRneMjVM27FP1fXxwCAAODhp9z0MLbXQWY29cxEnEoaE0DlnmlVtpu6TzSQMiIC3e8kjibJDE
22kGMvAf4XmIdk32JHXH+nEp0sM8nJv5ArG9HGhUvxiDkeRr6fshcHjmyuHkt3sD9uAyKMcw91XF
L6fXuH/S42M37Ob8KFEyqm+G5/sr4Ko4c3qCh0TmvliUScnEp0l0DwKGLEBaFfVY9ZeUKEbOe7VO
/mg/8Yv6RJCRiNJzKWdmEuCYA9c7dxsCFP47TSRZ/1F6tPioyZjRLFP+m7U3UUOpzc1SvMa714FO
UeW1uz3wSybrhvgEvNRMWLGDaxMmHRFNx+kG/xB7G7WG+IKQCQG54HwifmwF6QrNzn8be8x0v3+a
lCHmVEDQ2kaF8+AicEFg/hDT1e5ieK3pXl1PDNB0hrJcSYOHlUUIjp0G2Chct6hRDG4ZTiYwsas7
iFK8xMegAEDuFPFgpNWJNgt+D9cDJSWAJS0OcF4s3C/25BGzCrAYzFFxBdcL2aQZqn5fMAAx9B7c
n7RrDildZoDae+NgXHCm7NQj9eL4YW8tdEW3SnCOaav7j7bPd8YZN7xGQna9AvKgm8uCuFpnA6bL
NeNOGK8epEeSH2UbQFHKeiabFqb595s0f4Tv+qejm9zwhk9OeNg64Z+QmKKgY7hDtjOg+4e1Qt5F
ZhPCB3A9ZAr03SSQXstwMlG3dUPhRHofPlf+BFoQzJAM6Dxp+A3zAlgALtg7mj2ycznAMrOwwpA0
YHSHiEU1QwkIT34Ia0LLRgIyFqaa59Kke7DOuBzr5+iIAJwOtf++5tRFzfZXThY21qDJh85M2cBw
9VdO1sgFudIGdEAt2hhk0oXpqSrBdAzV625aWUftlQCFZfoiZSR2k7utlZ4WH8GWEISBuKF0VQEE
uasLt34h3iouX4y1eUT8xbbMc51hkmd0VDmGnRyFFuEtOdCusL2rdvhNGmwfn/7lPf1TnfDX9/Q3
uUqWTep4jxPx2twDzdrPV4Vg7TABRvLuqiNFPCU3BG4P6KU5bR21BHzSEYMekxvMxZHJn2C0xYfU
XAZafPaWFITlvig/J3yEqLIJbSAB8LvPvYEGeGvVPZX4YP/FS2kur/Kvn8zCllNRq2L7seBb//rJ
hKJpdaOWtVelsgc+C+YdB4P7IAekC0sd/E4w0Q5MzD1oPoH54okcCTKyciSz7A31YoDA7Y/uig3D
+ECXl3dHxMqVBo+EORYZkj2kDkgpsntZRXWxuZsup+kHRC6Z3E/AFfitOV48MF4266RdUgg5QTFs
Mk2ygheHKwzugVGriZ0anyM3He4IR8jQitvj5HDG5AzL0gZS0b6J9ePpiAxDZZbDXVsuLRj6C3mn
MunBS5xDKbku3aL/mmz/nwRMlKhR50Y9NrEBf1vlUW+FVNEhqwi/OzAXBJJ4PGI7Q7xEtgEaIWIo
ZLDPRWXCL5ltHuHHg6KbRY8SnbW37Fa/t2QfwPMQjrBjuGG4D82NRm7uM+FT5gfpkiM9pb9DqVL+
S86GoS97/1+Xg8EqkGgepOVb1pS/PRsswXyIRWXOV1axZvrERd/lHUK9kKSrBweR9R2hD+sTLLvG
IUUAILJ6h09fQChxhasPgUknB9VjiuF5WLEKdpbCp+pKM9rqTZ76SJw1/JD12Uh3iRKU8DXCCXcC
gUcms9jgI0rFUqKwHBxtR9ZZeAt12EkbQhEtKHoVsAACfIlGGHD0soa8Gu/Gx3jEbREvRw8PaEv0
QtXVz0RXI2cRXpfc4VJaZC58AmhbEjzPJNq8L6r4LRSD9MI54p12kDOmfmpB2BFLWjvDJeVtRU5K
kh1E1Vbe5FMVBVnlhYvyHr4GNd+LtiNYgMBdnvTKy+wvAQrktGIVNoANmORXpK0URxKEeaI+41qs
lg8cLQwnX1rrszWpF6Jkq59d7QujQyyAdkFVCMHfv3xba3DjNyMlvuGTJipJ3MFQs5Tw85Ca8EAr
1OI6XfRmBfjObzEQI4YCM7kifKe8tI8tcyK7JNgUPwcYmeGiPKTxcq5EuDPutS8kFTxL77tp8sk/
4ARDJKzevIyzl1Dlx+CGNAmSfFMHHJdQ8eAgP443UnaiNc+PiKdbbgPmZdgn42Y1wN6RQMmKBh1d
1wzpP/EN+QzSt0OIvGFY6361J/EfXwMpOmT7RKPXlSuND/JLItQhRMe3yr0PkHrcVMhw6hcrOiL9
xxu6Ve82oq1wAeEJkbPqvfRrwFsUBQIMkGLwdMeWdSZlU8WCsuczkRHiLgtnAiCs6KCxZbTeXJMD
6T44fsnh7E/Vngfnkf41DukpDBfeOBvWK2YfubWv8xeJpOTRrRBHzZ8CRfIxpvjD4DBG9G5+IEpn
+GZZfIw/2dY4QCjgaYRDihSXFxl/PboLSUxy8NgIWLZNX6zc7obMzrzJmf/g6EsVQKmsxvaF8JfP
9JtIDnM4kvP36Ra7iGQU9geGgNfsizoGXjVLlNYGwsP5Q3O/IgELmBzg1UUmarjYonDDVIswA52h
C8a64LIrEZ43IHnggtHOo/XDeR1dUqOwOPHJk6SzSL+biTZhY0n3mD9LEipyFOYch/nsTROE1C4+
x1fttffxSjUX3FO8MFzDJD6LSEY30G/xVe4w2EqaywQUoJPOyTYArbxEz6nTvxgf/Ytw0yNHwA6C
V2T0ogBhM3h8uiXV3/Slj5H8UdlJt3xUdM23/mj5lE30yTPWO10MGKiJ3OijA++vspD/OLO0xkQa
vxJs3nk9PCsBZywsD4HTFgPSAkAP3iw5rAsqbVSgZWK0V8Ils2xumbbwsht/035G55NJq1IdRq7a
IbCeu2DahUAfCEvT1ZL7UC+L+jEEfAS45eIjEcEwkz4Gsw+CZoFLBFu8dET2v+juuOaHV0Bdrimu
ZEi+4P4gN201uY+Tnh1BJhWYkkv6Ab/yh7OmSd5Y4Yn2Uq9zU195aUyfg20FvKgl9llefRJdzLgg
u+2q282BUB/iG4Nhcrq/k2sMtpYF83cHtvXriwCbgAUZvTyxxzcYaPRY9CwtEviR0z1Ko1Pllp68
SIr50ewcHGHv7/U73MeaSRe+5CL46gdfif/YbqlJ+uRmVzgmNHb7DgZA+BNqxxY56A9RMh1xG1ue
1FK6yW74rXnfywawkjz0uwixaDxmI4ff9i3vk+BcPObVGtSmf+9CsrhR5DraO1dabDdIqeQtp7uZ
poY/3SnbLA0fC/MCc7CEUEnvtG6KaG1Kl6APvNdApwxGq/mNV9dXwHUeGAZXe77x3XqyqCNPuoXa
JuNbwd1Wq+laD1xRR/smKBgcJ3Qo4ikQoWt+zNUWgGhXyQTksBbeeOWi3zKlEhMJV+2zVj6zA5Zy
8VP7Kc73Z3gX+gBmONoBBnsJI5r0PVkBeJtaUNYtgXgSTmoMT1ywatO2Ni5xArt/iwFrRtYrSLc4
/4nsAVEw6SnDUafOYK0DDqyeGY1ICMMvwyV6Gu8OHekfzEqYYiz1wAawbu8eDnHLn3uaVRwQeZVG
MkgVfNbAVGR3zWCWRDozv+3IYynHQGaa/rceWcVc2g/+OTiYBjW8hmr9bxn1/5MeDmJ8v4eVhZ8l
dCT9GU/g/MmNSxYdLtfhHfklQgW2KKRB7Iki8pnQ505e9GMfbCOm4Cw7ORxdRQtFB5YzPuvSZnKG
/yHsPJYct7It+kWIgDdTegIEvUnmBJFMA8IS3n39W6h+A6mkUHWopQ6pVcUkwXuP2Xvt+QveKqqa
nwHdQzCFz0w7z5k9Ed6Ib6O1aWfi3N8SdrpjI9qdeIwBEHHOBTCFFS5IDyvvjLmGNakWcTMZpSNj
/pYPQ5EQtzm8QLpaKhjxw+f2GqMztiCrtGEGU2YBOoYV5zKi0yVBHJKD7GJS9+hNliVg6yMLZGQi
FCmIt2D9g0dg6EqCMGbGlNG2zUVQsxT11yJTvnfq4giRFYTKeacxa5h0j4K+BWorSxOLAtWBHSSA
NDqgDDhpPCV4g4GcTFtz7j1t3kt4ZDIGdQ41a/xesXsLP4xtZHOuvrMWep2T5xIDXwkTcFIceM7U
B0NLvquManMc90g025W60i5AjhXK7GnLZKqfxYfkU1sm+EdZroyfFBVNxRcOD5w6aVaYaKiE+ucK
M368qx78fitthVAgXvBB0JqXw1x9umABXnO8rnSRCpLbAskNqut4jsfFlRlWe9TECxiL1EDhjj9R
RCXCCrEiIgxdw3O/MMFJTrrVYNPBvpBrTbHmzJL39n0MF8gm6a6yzvLZ3zPfv6CShtaQTZSRPhE5
HT0tEGcWcrMeytKDkcVWcptvYe81C+8YnZLP7jL+ctQdwvSRfIfZKmH/kN5U6g9AXd/hDczz4vXV
A/Tz2ZIqR1pLwkawXFDP0EhL+XeuzAgIh7KOR1yELX6xTDx0UMtdlo98p7Gw5dgV8NpkUIKv9Vly
OTuFWfDJalRi3M9HOGLnsi2HIAfCsbuWe24cUEN6xL6UOg6NNQlluERG754fHUFzY/vHCdcjZ5an
zEcurM3JjmU7MtfuwmuBY5Wt86R9CCSKrUKwEir3EjJ2SjkDI+q80k7MBpNF6zBX1jXYDHbAsYso
gq2u/164vrHkb1Rg6HJ7XFepDnsua1gCWEvNW3dpdwiWS5xmcXK14i/W9dIf2mlZ/dcTBOqEqkuW
riq/j6Vk/2n2WicOp24HuieZoe15rvmCDpsaaBpjJCZUpDoxip8QiaBcSRBZm2wp34xPeRlrc30p
xjOOHIDYnCo9pkgWHfrS7/j+BO8aK35ySFi+P/ot/q2f+loo/Dv8TKS+wiTrtygYu+SCw12Nlh53
55MuYUIArTVrufbXwjsoEWRM8UQ4UK9TRBIGvEDlzqTGX3t7jgvUJDs4eM2eLyhVDdc/Ksybfo/e
g9VrXj76G6uoYmGc+p7tGzytSXhu9pj16HQAEJtLBW4nQBB5qu06ppPT/Nbt+IZRnALAcxjSyddO
+CVJ2hV0E0flkWFshfLDshBnRIv/AQQlc6efnCoQ527FEZNhAdMwyqUrg9PlA+tR+8muGKTHlcUx
LzKkDrpWP/LiE3n0QNg4Vzw//zGyg5XiQHLJP4MzYLrCbi5snNAI8rODRZaEuXHl74NEbg5MkPCK
MtKQ30ZP7dRbCIzMOLZm2NpeO79x2NNDTk52MCPDeUvZVk5TG1XVp8x9Hk9Z8rHZ4S3lUOMt5fBD
pd3zpcGH/5oTotDxIyFvbgngAFIF0ZxgqEX7yB3ONr53sU4W97TRp6iVqRLY1ij7C7EI4kO7N93k
eWDM37/G8fp/D4KAo/zb3feXJ/c3x0H1FMqub3SUfORuKoQ0TAnF4DmgYXCY2p84F6sznQjulfoj
v6JQpjdG3EuL/2Hy8P2YduTgUsAWiFWRyR1BC/RQbPT9ecHy1DxC/taCjxCfSUDDqTw4Myk9/dCg
jCI8l45VOnYPYTo4ics8lUl7vuzvvnX1o23msLlPV1K90NvpZITebisPN/vpxf7LHrbjQSxMBnUp
C+NDi3xbRdgwpaYhOYDSDNLFLF0VN0D+mc3hGbko6c6xY37huOc7RLo153doIrIDljt2WtbNbKc0
xzyDCrXjaD/nRu4edG7+QcYpPt6RS65GM9v8uikn6rl+Q+gI1RI3ijzL6KPwccbbrqDSXsc/fYtR
ehbuPiOsO3fftS5cXcw1jWudjH5tzlWSMjzhrmPEYIiwiy3c4uAVollKJN66AnLmPLUTu2zrPp6U
/Pc2/jXZ9RyVE2junHouBGBzYcz6m8CskYp+TJGQgi8KGAm4F2oFc16qLGKsBhEJpz8HcI12AZ+6
upOeK6jP4bzE88CvwztM4gRH9KT2ZuORfBEJNX7QSLz4dbMLGgX0Bkhs4GKCvjvyZfjvx1L71/NU
thSN4FzDUn+dt3+pyIRaGOKyR1+KVvATZTcT/G7HpSFvyQBM94xIKYbXCkt4jL3lGjPSGxzdgGoW
sCd3KIy4GaFKVbtMDpQo/f6YnFVizFkK3Bm4MmEOJ9Wc/BP9OabGGNGaJVtvrVn6jndPDw9zXIQR
bP4HsrzyLz+ZImqWJeNyUUaq1d9nlmWoh2IxvIYTo2NesODPxA/afdr8tpgIiHTHhYRKD49nglOY
cf9bcdLPDOMlynsu5pH0hN+WlTS3Mso0TZ+wKsIbjCbwvz8FWfkXzgx7FhHulqXrhi79NlHTer+Q
DZMXC2fGw0vlH82AqEOKidnwKRXz6s1g0sCziltHhXhU7ftk8rwEpDyuVBosKqE3f9h1CBKM2esD
43QJWJFgAJ8NR4M7ia/3KGzXWNehvhouFK/UcPi0gn4V63MU3EW1Tq13rsPOAa8smRMuw2HVkM/F
FmVYWcXG6tCqrJ/1Ik/h+M0TdabCzWZJ8jBW9YERGAcOTGC+5whwaZ+BI9/yTzBACPU+hi02KOuD
W6Su1+nHKMv66DfdD+oHf/pkqT0eXjAhJu1Kv3kOHZVyeK1NSgv0ICyA2N0jgUCONLeO4pp7assz
xgALnVE6TPhobLR+AA4P9Vu96RH2OhCaUdZ8l48inPi714nH8UXx8+KXoXT7HAPCbXrnXyt41C4F
jTw7kfgIzTH70euVjyZo5l+wuTCq4ZFmcjJDe8FO00T9h/BiyvRumvOGPYAgkNXtdEc6XV7BWQGT
Q8m7YrKtzuJtveBmLm7MPU/8XJaLGoXMrvmLOCcQV6gyeOBwz5PCQCuMEjR6oxnklc5KirCpSE8s
IwBBQrYsnay12fa9QvTWS8v8pvxXKDdAnB0xKvNjT4QUqdAsyU7g2EVmIeUPaNn4LV/99zP7L98v
S/vrHPu3zUZg5M1gBHl18pMZG2Wyf1a4xrpxabl6fcDAhVhrsnofRudlPnbzrOha3K2zHkZ0ubJ8
F289W8Rx0klBvEs58WiEvgpGWbP/frH/Ujb+/cX+dhh4YZtmes+L7cdhb9pMfFCe1iRgAln8Ogey
PfcQF5MfnPrvDrJRNpOhkOSX8huB0qfxg6ZuX5/kzWs/uIBSD3h8uU5s9I+vOzlWXDMxVBQ7OP33
K/+XsuHvr/y3k6Gx4qIZWl65eGipB3m+0KYkM9HFjEv+2aS9086di0dxq1BtHsNtdyneKabQP/66
N/775Wj/PKjGl6OLumEB1sSJ/fdTtY19v2q7V3UidHMoVuRuvF4Oc0uob3FtZ0gHGDSiimt2lgrR
1TbDvabbTwqO3u6JzeERpg9B4qmh/pxgjYvwED+P1bE4oECmmCasgpE73d6xOTTvxSE7IHSEhdOj
ynFCEpaKgxlo6OCWOtmF6kzHaNsu//BTGiPX67dBBecxRGc8xar6v0HGX67FvNVlsVGF/sQt2IFm
FxfVm3dgXa9xE295eCjc9GhsJMSPN+TgxRwUCw2+tmIs3X1RphWviR6fmDnua2MEKmBlCbbqT7Hp
f+hHpDdqt/z62kKbomUsZv0VqxysBxt+0SfWU7YgOXK1LXcUQLxJz1kDs4ndIF800FuLCPDzAiA0
1Kf6SlWy7t48sGM1FYr2xsqIQTqtUD5lwLSlg4DgwQR2MEEmTmVsPZ3CX8Izgdl0OWY5Fbt39nkK
rOmEz+C1FTK3aU+MVcqjZVxq0AjGUrQFwgZvbYwSeFr4x0p71P1aWPQiO7qp1qwHlCffSPCqIxKO
Gg4HnTu4W/BEkA1Zs6/yaz9HXblNN7lGHctgOrw3yFA/WPA2nyQS57fnOjsDYRZZ/+xQBaApQGob
IZe1w4Vw48riuq6f56C8pPpay22CIvWpSLrHN9ORxlFu3Y0UWSL67rVrhLBGpsAjaLRZ0UiT6ED/
PiNSSOBoBWzcTmEPUy4/5C++4u/Gax7/xFeTwmfV3BhUV84njY//HTsNSYKzHuwT2NYVMT83AJTD
CivFeOVx2a2CS0j4QL7G1m+85xtjGppMSMbDPXaErfIYmml8UtfcUZaLqSRzqKMzxwAAoYPM4/fQ
98q2uulfVjiV9wxByos2TFiFdDflVtwpXXbcOSWvGUSLfo8f1SO88dPBC8h+UDuVa6aWaLp6BGXt
THPpx7Sjdal+InXaHAg2Q1RX2Om7f7KCMTuNJnOWfvO5dKOK3xodNYKTIwqC4k6gQjitli0g6Nmw
Bchx8E9xuKTOn8cOXmfhahxEVAkToExB4DA7nJOCu/W/uyPrpBgdxZl48+1A+NecuYUjHlFkYLGa
WSMsmX0PBbsebhDmIcoyd9WVLB3GpppMaCXAFMgKrXEJcpf+mN+NELmm2DwfvNmRsOS3BJ9R8OUp
7UhfaVudpnrYco96C/mrWvEmVU7sBGc+gRsfGByqEhF8ObeWjMWBgDBGyc/0EJadXWHHgYV5yKQy
1IvI+mKY7n0Wcz43Kr8znSXRTgzJmFQfuZy5pQ2S6q4st9wC0uuMu7kdwyIu1aiehxFTb8wTCgWr
ZSw2QeB1fq15GNamU8Hb8mbyVseIcygdwdGXlHqLksCcRQk7Yl/Y8PKOI38ZT/jT9U/Snl+4ncrW
AuU7eDWORibwfFSBNM2W+pYlKwKQHZN3/hco39ZB6kzzQKTouOKDfAH/DqP0lFIEbbBDagHdr/YB
wAzpsIBs4NNb6HdoZ2S8xEcujOwK+NGhoempkKG2pVNumngfb5gEIVxCVzxDNBZ8EuxA2VV994wm
3FE+jFwL9zSjf1SPwlk80uAR4muuGC+hCHaYHfLuCIDLBXs4COEKpVu9Fh2DrIupwvEFX1hfpZ8e
OJxwxvKjQQIA/QZz4Ex++Cdlzb3H2tbW39K5efzvk976l4NeI0dL1tjEixz0v12vVV2/hjTJ+pOq
OkW/JQskAp+a0e0844tUuqzKTGsjdT+DijS5dT3tVMaffruD8dsPuLRuasO8ceSYnarwmH7hyRQT
tglr75qg/POzpTSmZzim3o1TU1nfwocPn4veHAXLgnDqiqsgjwTAY53d9eADZX1hsq9LLfpquLvq
1BBdMyWZdiniju326MIlQqx6m4KWmspKlslz1LoO+dZocVxAFLmSPKldGMDFbyVjrgoSPLzdeg+u
nkHjMziE8a/PrYHAOUPW6qlXsJzUkqo4LyQnijnFBqaQ8cNreYrC/A8Nj/JPWQxlhKQrBmQrFUb3
b2WEJAiDnoURZQSY9AJE7yh+YHKlo9T5peTCX0U9uSuVRUsVdsCudUbR0UjITqd9AJ9tXFKhEKcs
8N9MIrlPYwjHH56Of6BuSULXFElRiZOSLeMfIrhX/xJKU+2L069pjHFKnOj2coIP+afaa46/iubM
HRzr+NwlS/jGF2+czNqBNUr2LLwaR64Pb4cPjIKSxQ+H2XcsLzCTEoa5EpnS/ymE6h+FC6/YBI6D
ZkMTUZiY4xv/l8JFqcumrpQmOT3X8TrcU08vlccTBfbI+NupU9Wuf9DBUZz8MASszs2O2B7F6VbR
kjSmNa7abCotL+w6YQffi0twmhvAjLjjhOcCfpW5WAff2W2CDHbm7byJLU6yJUcFInlQ8nbz3Z+a
I7u1XXCqkdFAfZ/2Nyb9dzVyja/hD/Ng6R8P0v9+XkbBoqpRsP3K4/7LzyumydCbaQU3jhDei3zw
P/qfBn8Fx+neWNRLzs8lJdWCxd6JsZS2Qp6osljQ8mVOLBjcXkZRu5eNFvyUu7VbHvIDRQQn2Q15
9xI1rPtyw1N+yXY5i2OcvQA8Js+fGytQ9NtTba4KE2/PDFij8HMyHoaigmM3kqa6R+NY03ohuNyJ
xVUG4Ms2YQnZOllSuM50loALmNnzbhKz8s22SO91cpbo1z8oGFENl3sWrpTEaM5xw3OOsNMPHYZD
7Q3LHd0/wFJ+CtZ4+KaMSSNwbJDWMwG3w0HPxHMcK3EBhHMdTNY4uZuVD2OPtSn9wzdaHjuov1bM
vz4Iw7JUE6aKwifx9wevMvIhzIVXcgo3vqNhhrgE7/hrgXrn392NuusRP/pTv24ODF2z7+BhuuZU
mivz9JA70UP808D13767pvmXFzTOh/7yZDDyesXPZzF+E4Q5g8Q9n84peQcUru/BOK8T25v5S2NO
VPb+5QrbhpKqWKW31M4uPnuwB5ctyw91+1ox8BmbqX1Lh8UbDRL3D8+x9bvA7vd3T/77i1XiVtaz
LE9Or2O9Va/NuuU88d8tJgvJNwp99NvMtdPxIcsYPZjMN9kAUhL1jF/e5RNSVAQVdrDWN6BmDulR
uwKi+KwOmZ3azFI3T1ZJ1jq7FG7hxofi8mPNDJ49tPpuucpccWXy6TRu+F065rZ/xK7E+SFe5Dmb
QtdYl/P0jNRjmZ5pn7WJv4h2wh7grF0RYr0UNtge58EOy/0ptIVFe9P+8Ab96iv/8XiZimKqiqoz
XP/t8VLTKk8FI0hO5kX4TLbPtXXq6dw33Tnd90iyiKW7eIcGXgdwQZgk7XuGCsb8JXKpZwH33gO5
dnQo/Sk5YpfmpjjJEisoyJIZ/hcXdfy8mOfnfB0f8y+yh7fB1qJuIr1i25+Te7zCaa8+4nxSHdqT
+UhZYZB+exPu/12QjMPJ375JOsENhsoBLus6U1n9tx9ViELTU9uuP3U5fc8j7J6LlJaABb0ZUbcW
KOAQgEvvCVyaoPwipHRtcWwlNw27VsyppCbporW4RlWYzyptnQ+yNrp3/lWh1dhpZm4X4ndScgXh
/ZPCu4HzK6XTzG09+FFkjIs0JuWYlMMMsEC8049TEvLNdnl7z8UGdziOaSTCTTNqiuGs6yiguYpb
g0GUaSysyGLIyzCtGg3mup15BwVQrOgr6HeFYikqI9ocEXOEGZW0H3WucyC3Cj0jKTrFh/nUpzIr
OYat4uuUIIcIQ9S55bIEmGZxjxg/SfTd4/irjXIVdXPGv5ghmMFBoVUlOhMtJf+Ro6X4iRPC3ryl
jqIhQc0Ce5ENiYcs9emxlEJb2TFkrLmMvWLr9R+lekhH2hMdEPQuQ9yo+Y9Y0uqz7s4cvUMMLhZs
fIXODT3GRzitgyUfyNN7HzwQI3iSaH6EAh7WWVb55qL8qD7lZiM2xyquJ0p58PqLQJZMh7i0WMTF
XX2dIrwVOD5Up4s3qQGbdDj1JUCFF9ps/Rp04yooRGmwF1r6OOZ/NHvICZiTWNZSRsMgnrrBkZGx
dPCXlnWO8OU1KVirYZRKbxKROXnwppmALRwzZXc5U1j8G0eZLxR6LhHfYGEghpgr1TlEpZgFkBaq
hYUIhgdKoa4BZhMQ3KmyFYmOeXBIf5FqrFjFa/n2vMNTUfSfKtt1vC45c5SKZPRjH61radTwG9Sg
+MmhemDDNRAItstnsAyAZPkgsHNHTLYyXaxqsqXCJwy9QmQ7pvSEVjfHsqIGDdxEtSNSWUDkKARY
1tE6fb0b0l6VXcgZWnwJ7x1gBwkFgMwmvoA0Bl6oqcFp1Xj24k3SX2RILWrBJ/nE5OMN2Gn4F8hZ
Mp2ofciqrWoLQCaZ9gPcP7wHuHJYXIjvhr8NgG2EwbJX7onstphhsFaa/MjH0FuL3YcorQcVij7F
P8zoEs3cvsM1iMSzxeMAS6DJ72UiQ/17g0FiIhUdUNkv/O7y5L1NGBed+QIP8aU0PHTPiwyOx7DQ
lXNsfFnZPbYwksc3vqKjkBoNZTFPBKcod1ybHenhT/zRmHhnLQCMboLc7Xn0MbGvA7QW32YwgyIo
zJkqIcmLLuIazF2ICwmtF6coGm6ZDAvEYURcsM5CcIbLEVHOlxHugBno7EWsRymtwnwnWwjWyBLY
JCr4QpaTH8U33xy+VsOu6ueydIuRnQKWaCsoNdPXZ8gd27n6XctOmJ5J5Q0WtJwEbSJrBldjTCIs
3HcBun+AKxrdNhujSfBOZGlerzp1x2tPqPb3sDqha1ZQaetFR8QobL+55R8HdUqig9+eaeEhZzCi
x4gHsaK/mcC/BnRFYbb3Sg1bJ/sM3vOnCngzxNQv5MtAY5fcoBwp3lICO5sQubjFZKYi18ITtFXR
PaTkq5LDzWCIizo7CAysCs3J02ySo0O5sQdvttGpE5ZyMEJ0K+mJoILUNmmRSFNJ3zfDEpn6s101
4ZzsI7SRibARvHXab0PBhc0Ogz3ocaqwM1kpp4CPFBi9DvJlipZIIPoL+D1Sbm2Ga1LaawYwAuJT
CYca5WB0ZdQnnrjBjjwCQhc1hO0nPkR2nfNy2EFTZc89OmRYwrFVp8LsF0/XkzcI87of2VhDUI+d
QVoyAnmic1yrKg6oSwknUxfllTDcrYzGnRRMDJBspHjSg01rxPx0qCE5HFuoEyNH9fMF1auS71FY
TuvcnHrRQvcv9fOoZARnBJdXcR7amcyqJas+hAKuDZxzzZEtt9IdxjOEmRGdGuchb583kYOL0YNL
2zTKGasKy95A/umyrajg5LcJWIpJ30qW9Ri4lULnmjUzQ/lhPpuT9PY8ZuHFxyjbZOeyZJdz4AKk
hUzvBXYuTr2Z2mOZoZtZGm9auuPdRkxGGGR+47dubwhpDWmGuqLn8cUtkxBqSUTtIsCqjpYdSseT
sotWedbtJHVqsUZTxio7uIUoWHfoYMkpHHCkjv78lBkf/qP6qMc2xxLtLJ1JORLt2aWXDPPQdAuQ
RibSjl8FJcfwDVS18OeWNg83whfDOAFZPEoBD0L6gmV5lF0LWEYsJ7/5EtXoy/t1Gb5L1YdZ2ljL
2xfCLO3q4cdId2nx0AeejQDOPj5D5NvxT6PbeJde5qNkAO3FzSIXXNwScbbNyg1b9AiXBNo8+cyI
7S5t5B85A+LCUdp2i8K66EwZ1fbyUg6K8oM0TqlqOyjxpL9+CnAFcpuAsOTh2IU5SjdU2dbO7FdW
teR5ytKdDisZhybZn45m7Z+Fkytsk5k/6yp8CGAtLTECik7jiM06K2JGozixVLQHWI4NBNLs+zuR
k0ia91gpi9de7hmR866yFn1eFBm5C8kbdGC0wNwZDHReISfQDVWsRnRixoeg3C35DJRVqA30sK7f
OW1wEXr4LphpFNygIFRKwX7ld8ZcnvjZErJQwXnNTaj21XutfdSRtHn2B1NAuVx3KNvesNBHjS3F
yzBfJAzZYuYAAjjSJ1x0pPJN7+q5/YyXrbjxGZm94FyyAXwFUz94vBpWrwnCFHQP5EYXuxabe8Zy
XJX6qYmOL9evMnWb/hQmmP1fxneEqpzHidy7ANjsC5t8cgmYFAMQrqRdO9wK3CE+g0iPGqDlr0py
KzVt1WOi9riVGtNbmMGHzpfLaBUKCdfXV/4vp2TDCRzhTe69c6Pf2u47tTYdoTLEGOFP9CgL9f57
yDHmDNcmvuo1MPttuXuxR/4MyZSzZJIkzHmssMD9LGoIdeDtqCbIPF4a3b323/XwHoq2DHiya0hW
Z9Cob7OOEvRLAUHx1AF7UJrrS3N0QHZMLdJFl548hkQBNju1pPBYxWg+NRbIySn394OfuZgk1AH9
XCOvVVLhIY7EKwX5/sBXJqOOqkfzQXDw9QsutlQH17dQWhe1nCC9KT5dlM4kHbeHL342YAziMDrg
4TeFamW9BBRjZ48kEZ8dcETJna9C+rHiXTNAjvjEGZ1efFFDhM9Sf3/JWy2kfoINLAU+7LrnIg5R
rjKwElJc6TlHAt5i9eYFcHmMscpi/KUN6HLNfdHdBcNEWY2XpbV7zApVRWHWzqsa+zV+xY7X+rTV
7lvLL4ZqLIrsI0wfAlsSYPgxkPWEs8UnTyEn88jCgqMU9WQAVVG9m5TkBq9EeZEP62LZD8WGaQNA
yf77ZYLW8g4qZZWvbQrzJvk39DKW4RhMMGt8WzODhXSz6xDHRZ8VOY9QdsjLbaJ9weZT0U7wozb1
rgwX4oM9boksrkIu1LottHYZuooBA5h1UI56141yO8E9w83U8F92RVmCWj19K5F+p+kD5mVYfDcx
5eE6yW9Nu5bSnrBwB8CNPMwUdMvxIQ4QLks1onvco8PGIG8MFbRH3LwHI6dg647SrLrV0V3MOMJX
JjtTyQPmf8oEgpuIZfEPnClIf5jJowzfFLfXmrHanO/rrASTBjbiVHBxsneDcF3YWNmNrSy4uQd4
1DXSE2p2fc90Niy/+S1gs1gkCqwFn33hHl+1rO6Y8vWIT+EgDeptAFE3nKjB4GsPPok1BEiRMXqk
G5z6OpGdU7o3ukodye62Urfs2ATAJ9Ecq1MyV65WthG6+x9T641xsvDXxlq30GHrksZfNYiwytiN
/mVMMsRPLwostT9pO/MjipwgXzDMglvVkItMbarKHFYTBuFu0mE5n/sXjJbxNUzn7G/EE6EtY7wb
bdSLmfRCEmcNEktzTu7pBPWDsNVxIYzTWpyAbBf524YdXuSbJYBdmrI91yKbNzEdNxDRSXciBM2z
AlrS0nOo4tsdaqgHW8S0WLNrDlirhFwKyydJosa8vqnK7r/7739ZCOA/tQzdYC1giTSif38/XmLQ
5bEld6c2mbMvDaJVWK5xKdNIjZleROfsmzMuNCCXfr+O2UQTZjXYMac4Ia3irBXnoQIPemExehuF
sZMXau5h9gwWChPUEGnhLM/XYHCpbaOQXPAZiTamtEBIg7e4QqA0Dwiu4dmEDV7MJQi484oRAIUW
ax0I219YTabyyqO9UMf3jHRSJhwQezI7/KbRYxENeFZ35YfKjJAdS4RxFxj8WsDFzh+EcMLZ7Ze6
uh5aFH8zxOvZxUSRBrBrlEVucOZbHT/S2iv/MCYkdv6fz5uqiBL/wQRgKtpvSgzTFA2BTIvuRBJE
jUHQYkUO0zZUr2J8w++n/mTFORmjVdDR+2+Veo3Lg6ocnvShnIABpEtpB/hUgT2hrxHPR8lW4yC3
DsKty1axeoEvliA2iLbjPMADKntqB/JwXaN2+DfEwDZSlz/zrxJXj8pQqp10IeS2YR3keJs+N3G7
bTuXKC3DuuvsIAliMbAdhWRRSIQA7aTI9YON6c+hEMGzICqlkQ/kYXbCbZQtZXtTsPGhKsZb8/HM
9764JYV+eP0Myhmq9TLX0AdelZ9a3EbDiZKFK4v/b9ZdNHFnRpfcu/D3RfUKNkgD5OmRlFbz3B9b
b4dAiYwY2bRzEdCGUxru0N6l+GG0wJfcZ/hZh2ddXUp8Nxpou+fG2DCu1P17pC0l31ZLhxheUXNN
nLQJm8b8wgMTvo5YoqPoLAK6YNLNalE58WyJ5fa/v1ycKv/26UuqybrNMCVT/u3bJRXZMzO8rMM9
dhKSe6Z8CeF7Sm6u+WQnPLyLxWciYno6pljwLeGj4FCkwbe074Z69Zk1rNK0iegXNDVbuduFwSYW
HbnYBPobEmhR2BrKpSfL2s8/EhAuw0YnUS9f9AYQk1PVfXXmOWUDUjhCC6R2VwfXQdmlZM5RsHd2
WvHZrX0fOBKDPunip8cWuDFL/uiJx55ipnNf8Z6wKsIIfYZC8qJ5pPo7soCq28geDc+c4FSJarG3
rdIZ8lOouqrpkt4rYgTrIdNQzH7GyQl0Fnu9UdAm3RGCNeqCOmaAmiwdNLzeMhhj9u8ITuy2v2X+
W1ABebIL/6AIp4RZDEqCtnbawjatVQ6TI8VFOVUCO1WdkgrlV65Q3XDzgIJaWzGm0ZWkb6N234L6
4AsPD6NxiV/OXDpTBtxp8mhxZ75Yoz2DEGI7jj5O/2DXeEdWs5KAE8WVEtwOq5506/yWhTNJcgTl
FgbbCGyXtPGUpfS6ZPJN1f80FbV+Xy9wPbGdFTk0eG4gUvw2IG+FRPLlPO1O8HnJbTinONKW2hvu
RaZCW1IbiWWZlNNh9c7YegogcpYuZBiM09chXZPThrjrGszrA+OnZe6CFJHOz+noCgamMI9nuUvF
gpSvXkoP+CrfyUXD64t1nM1BMGdeij/dzW06mH08q/akWSorb419e8M2J12ElBMTyIY0QjaSxIk1
fc6Sg4V28pKejIUwzu1RTUetC5NUmlLUFwLN7Gjq0ZwEubq2rBxwYmxzGUo7XPi0MdKyvf//1aBM
njfzRKjJWvqxmKNc4OQlC46A146pWXhFPNnNUce3FrTjBYSlYNJcKUE11D6f5VrDJDLR7uKL4cEK
jqxI2Eg4048MP+ob0BX0IIia8IwIk5jq1xUdeFj+rs6Y/hPOPa+x2kow4afg0xbJzpiBczLGABzk
WZfaYX8TLIASoWwmqhHF5bikYPM90/aEPoTvnVsswbUv6eN6hx2/phDbgd3xaXtz7esPR8w/Zb+W
ysOij4sCw2K8/vf725Llp9fpWn1C/GRiAlYp+6aGMa0+WIbA0ycDVJz+4fc0xfHc+q2KYkOMKk4y
VYOV9m+m/saP4nZoo+bkVZdeXuvJKgrWT/NDg6TKnoJspNBApTWyHMqjlB2e6hx9lZXcYfAHBdEO
b8bL7ZMvb0ATlV5a0W4Tx9LXiCxItDJFO4AFqzmeePB9l1qo1eGQ7xTBhrfLWHoIj2pz9NR7y9SU
ysRIFmr2I38QShwKuxZ7dP/ap54rV0cvu4LDB+VfyZvseSRSqq83ML8Z4JrSutDn9MhmYHfGLske
eXLtDZpnfJPyMSP5LD8qNLL1SbEOLyOf1PG2CLFi4LidRDEB2zwkaPPflXyOHFhx0h1fv10OJ4cv
RryI5tJKEIATNbuGviDU1oDuHqE48429DrKnu1f806H/6vJ5NmxIdC3hsvWbQl2lzTb0oHufNG8E
tHbarol2dXT1Wzc23sXgKyxv1fD5YuPhb9j0iC+iiu+VeNSUy+CdPXZ+2k6mS/CudXcACFuJn3Lr
Ns1W6q5NSRbCuYt2g3Uwu0OUbfSnnUEJ8je+4tRPAnRsVXba1h1IwDJs/uhoYLxziI5HXUnaTogP
5uuoa9vXYNOyxZCaElerHAPGUllADl4X0Y4//NiBD6zgzobWKmOHW+X92Xqt0/Cexxyjh2fqSgPl
wDtOPt4S7QWa/MpL4RcVpbcMth+MgWwTDXbZTTR1FXCsR4yd1nG79+MtuhP+kRc5Q7HMkTuNP0in
rQ2K7nbvPVfasNFoOBN9W1ubZg9QQsQIQQQnxNZ2UfDhRYrj8b7HoEk3/DpGsRzjc0kZwdcH6Y83
l349W2U5E62V16L6dAraq2wT01WmbqWtk8Dmd+WV1JBryePb5YoTC+fgSTcH3QF8FOr/rZ8f+X2C
7v9IO6/dyJFlXT8RAXpzW75KJe91Q8g1vfd8+vNlbWAfiSpUYc4BGmvNTHcryWRmZGTEb/jjNHB4
rZshvpH0TUG1gat3fBM2F3Z7HVvggneted1pF0gzAEvXvTk0QErqNPhQXOY/WvmGiumIFESzCFVQ
OkudDgPoZ/CLPYJPyMQsAGu6mLLz+cx1jgGkJ1yBLeWO5Uu6biP/Caregf2+DF28I2HMos635i9a
+aKWFrQNR/QfEEoVjqWLCC9RhNUwgHFXIIX5i66x8EFFkf9ziDCus2QUhsANFfMFlnjgLA0a+Orc
4bw5DMG/uvaSCx7zS0PAWbJrsFDlP+ON3HYrJoOHRe1CFACh9NnLNFzlObaV8y3vmPQbFUDtuPOY
QIT0YP9x+KDWyKCwlKk6SXMmgTfCC5VfOtOCpGy7wL07LJf0kxHPiClhIVRJiYY/01DKmvO7lOMx
iAMPLVPAA1JfCJmNaOnAQIERfaCrInYhfl60gM5jKi827Tp9pjp7mW4LlJ430ifIXfqMn4xPKtaq
HZ/MWDCcSi2As4/J7G6CeD08Uj3EnBLnNn6mB9YkWoAGhzTEj+ItYejR9hbrmxDSLtBEh6yhmRTw
EQOdU5vtUUGDfqQAoFqIrs7hwVkdnPmMz+zxY8kB6bzxA1kCzB6Pw//yWw2VJgeHp2VNVQgZCqGb
gD73Uv02gWSKfuuSdcDF1i8WOMrxmHxyghyzE3piEZiMzCpElI11yWj8gZSvPuO/88V4cUqdZB6f
XDR4dZ7Zt9asFJiyrAgxe7QtImw+KZ6L39W/kW7gC/GLV2E4FgJ/Sgu5/W14mMOv9QCuA5UPfSDS
jqiLL2hL8JKsPViJrE82CFMDp4rPxwtj2hejCcJ0MLBKVXUp0wgniS72rFsmFGAabirAY0G4fXTI
RqrzlZOTP2mb4dH+/ijwHoc4B10Wzg59R3smx0uJHiv0J8hr0D1ZOK/AzEhtwxf7XQvg+9AKWwA0
xZWawra1huccGDQuqcvO6Sk7iICRU2JLl84bdgiqoPSMaMnCpEIaLhJzQ5uYaeQdOMXbmkrYnLYZ
HyJDfxF4sYOW7oavTWAMP8n0MHQTX5ckS+g/iBfkfxP6F1zAy7ldzD5YI7iH80P4BRKvLZfkfLwB
K6t8Lcslvd4MyGHPBp8hWeTCH9egF877r/yVAfhblM/iHBLcXEGnul7VX/bTEC/pXwm7tUVJI07Z
BnR+SZ/BsIcwpMSfLzzce2f8lUP1eabCzwzmEJGxiaCDADuHFweEBOpZ/F1toRx8yXz8a+0Fnbqe
6z59TLxHMCo1l5er5h3xsuGdn9xUzOes32swcuhxz+p6y3/1ASO+012wEkgm8/rLfQKY7v4zn3p6
ylyylvVNddfclV/6e/haf+FntIIh34Bpv+cJaf46n4jSRbTLg0s+FNuE0MiNhjke5vojTW8Isnl1
G0INTF+ZLwIfPCrZf2EekLwwjLXEGZlvoSFiE00iwF5QOOv9ew1Qd4fT6wzfOoNDGsHuK0zJEUnM
kSt0rzAvhDltrGm2duChzI0OqegfFXTzur7I9qBdxycPAPgDDlHtVfsYztm7G3cW7miepI/ZZtiM
SFTPiNDP4SWS0I8Z9UNYtEuwkNlX/a+ioJDQe8fP3HulH2W8k8XYH+O3SSMVLG6+oPgtlPX8mfoB
NrI2hUiCeeE8Ja/ggcwLN6DpGbyAOYSO/YCvwzd/ukAnCvVPEDo0X+0dnZ+RJyCKsVHxz6GhhyNZ
QmNnhRWwki4BecGIg/nm4OGhUCekzj8DjFIU1yHgZmqxM4/SWrJKbWxXFmiDo/RM+ZQOFSKnMJXo
fSB1ijI5MhYQz5Ob5qH4Cl76NwpqYAKgG1O3rOGI3/aXfrAr3FWnLSUFl5brfEQ2GbMtS93x3yhl
Ih6aXgqh9pE66UJVF5axytX1sADoS+EO5SxXw7h+zcfyA+HdhUoqg9PIr7ADoeQXCd+iAF9gMj7o
Rw/9NVw7UJwl9WXakcW8/7QenFe+QGTPoBcMs/C2/xZaHCD39U0tL7txpSlrHteiMo8Lyy0l6+LV
ACfmzecFNEFo2qjjNovCz6gZ30U9XNVi1Qofo2yt1xsLeT3vTrsFToLuOfK16Jxy/+ijZZHsk5v6
DrFyhUiPzgGddErbdriC0sM/zBFYoTbNb1JOgUqPqLInr/gKEiHcXHhfAJJte9ZgrbRqkguKLJk9
Gz7uJeqXnJrUaz8oCUTYBkEee8K0SR1WifaE6hhWmTDNhqVebuRy69Fjh9s7rKhX05Gh1dEX4pOO
Gmc2evIctFjcUn/D94jO6xaBR5UWO/+Lgsigf2YFskszOqSQnQ00Jdg5+kpJ1mDVa8R7a/S0Vib4
etSv0ctgf2YXiAGa/h16uFa2hmTlcAuoqpfCgjKi0VWpzX6bmdwo6+Jf3NO4axMFQeDwgcZLZ7v3
aSpdJUYv+I883mtRQO6gYq4TcIiMKAm1HGLzLFga5oVW3HTI9nUfI35DqHiZK1sX8vsZDsr+mnU/
INvhCYUcetVZvqmMbc/XdFZttwSGgccDBNu+29QDHtDrnKwSWzC0MKydgfemwWmPPiHqqZeqv4oK
bD8vdW1TCd3unWhmFHe5dlH798CYQgXKPcJoxbKS5tTlUUNFnldFjzfC15vIi3KP2HnsKQ1zL1HX
xed9iRwj3SVk22e6sWT7we5aVZvkqX2FYkQrIYe3uxgR5BCtDyF6P1drfOtX4x0bssJ1+2ZM37t2
lUEBVkRnPpBpDN9H8kMybDIKuBDfwiW/leaPvsr+IqkTwUUXpico1xEAli4JAHu5FcrtdDGgl6FD
60EAZfV34KaekE0kBKDFvSmHR7zJE5r6RDJIDhAs0di7CW7kPVd+IfiKfzUJO0pswwLNCULWQ2jT
rgF8fzfS6/UvEZEvrZc+XQ72BniRzrIsN3q0cpDHKwDZQQSmi2yvsLRF6NymaEQmhA49Wtmc1gf5
GA3byvbCV/F5wgrEn+nSB3IhIwEmvHMGaxZXTwn452IZ24s8W3fOR6m/Rjj93HX1hj7K4M7ieoXG
MuERABKOFqA3QrIUgm54jThumaHehqOqfuVstfZyNG9qrmzcIKRXLXpKu80gUU8Qen11cxm3t015
oSZb11/ZwnT8QjBd9HXebuN+rSe0ti9UTrmoiln7V3QjCm6pCC2jRo8SEW6s+A5nixwEEjj7DIVv
VbpouWD0VPCJ3VjPzqLP4pX+kwPqn4IeGw3NHh9+44yWLSohA5r9JHKPruCcg47hb5Jf18JgQQNn
RvZdC+ElcUogYd3PVZsyJiCve6iwPmvOJnuBpfRSvFrvDrobqDVAB+c66SytTPwgiYT/mp9jUfhn
RP4spBwScryQ6+tQ+sZFrsd8cYYduTgQWa/+V2w3l82FIm0cKOnhVZ0hOibw2g6cLQkMxxwIF7uv
uR8vMYxwuTCDhJtntNDBOFDO6WAJL2wDQMEGy1i1WSG+yhmaf443AtOe4f0+Q2sBNU0wDB6VJJhE
qO5b+C5TIFyN/JRwAXHds/GuA/EyA7MUQDBHioob2NaAPTmjvh0LpXVCI8rjgA3wC5gZaLKlkO45
cBBnnfEThQRzNVcV8Bp7XUdg7Iqqk82uk4T/KY07djvxo6cAJpyqVyykmmYkFzQiOA7evA1EQnrK
iG+HqEhdOcE6hdfVrKDa2MjKcmBRGVs25g4LXBaU1myMkiRmjT5nkHGPnGlQZubYq9C/UwruAgR7
KrhblOa7+Dp46TigVNTaJZQwlnzCMPk063sRfrgLIwbg78ryEU1849u8QOJ1yMXuDothhQz++M/4
Jm+gxek5K4POaLB1r/Mre2OXa2g5QgG8ek6MtScvCJ46FifcuiARwTuOUI9aEUIkSCEB/gIERrBc
dIKXVO9QJbYAUCJE521S9J/BBNB15fxSlg3NAMAhCC+0K+QROWFRLCB/otcCsoAhNOANjshmEIka
PmggVfpGfx4+2KWhvzP4x3bFhKYDyAeyHPaRK+QzCHe6vu77dTxX+eHBKsStNkIFHLjWAjCCO0dP
/0s66CfECCgolKvogC87dzU+4tp4GT82G21r4taIwfDa7pfYIKT/MPxDKY5jsZ0BNml2sEVIMiA6
UlnkUbjiJJdEUYTbiSXw9w1ak5w0aKJQLrqkC0zGQUNWeWRGw3FNZufYS61bsq3FTQD5yF1Ns5zq
1/gOkgJpfRA87Lm6J7nBZuwzR2d9Bd2v32Aq4CZz2uiwlbJwpTEf/RZEsAKnsAaGsWqam8QdwbfN
zY8Sm4EGqBFmA+Dz5r2/jZqLUXoa/U1FZossUb6voXkKluye2NVjAWDuE/nR1NZogsXJa6hdqXeG
fFEg+XV3unp5EEKY1i4NBLlUx1Q1x5x25JQukjx/aJt7X1kkCY4bQlGkQHkyEbbJSG9E3OOJ5iHG
HbDx1mDt5HJppzN48VTxatiVSM8qs/Aq2RoQ87iBIJam3oFP5zoHnonCPOVeme+yqIYzzG7jr6yK
g3G4qZiGAUNHPvCnf/SvZb31dM3Mm/v2k0Ir0g4OwgMoMjoL4z66E15tKwQw+SVKBPjlomTRg+Kf
D0juEzwMiklzrLorJCNBU73pi/YfzT7IAgBRdtXW+yxW0jq8Ik17J4Xg8CcnpY7MeUDI+Z9IGj6i
rIaAG2e8sgrOSXQoyl9dZNR3ZU3TDd3E8/rAxP/xio2qVrqku/U9xdGaEDO3uXL8g53XQP7kqGlm
i2En5GPAFIxzWFTgfJGTBZGYf7afKnsZ8MkLFzsKwtxFuEQQU6uZKyIPCqyiukMlidIG+Eq/XCfc
vfMlJmFr/sV9bbGbZvPlu4Dgmi8zk/BHMFoJPS11hfgm1rcdpyFifXQzuHYMoKIYfNGS4KIRlOKD
QvhbkliV2Jz0CClwgXvU/TU9K2BLeQl18KDBDsmQA7X7wjcFlFL0iVJD9EligL4Uh2VRi0MYeTIV
j1ziH+wpILkckRYyTvRQZwk6H5xdXHFhVHaz7KMEvF9TPQGqQp49627PbJyj30W18JymkS36DTQF
fnyXRDerTi6tGsoLkQiIfPZuXAdPBZ3sGRh0btD9PS2hjmPlK3jL3tQH447Sb8B19gvlXrx20HfX
n+s3cWWDA0QJWbiZgAuBZlA9n35a50jj3TBNBW6BUHVX1QnlLtZCK9VThAQKtEKRdsR6U2h3ooIQ
IeypLxFwdsPNqKPoMXddjEsEXJR/xXgXVTw0eIaVHO0MhRqYEFaHQT42c1lQXRcd2j+YMAEA7vAZ
WNB5sRzSXzxlVvyZgdnY2LSrZ9IjtWd+yYqQtEbPw4gXIPekN596A84Ywisd2DDkuZTcXEPpmdwc
Gv28AWtzD/eJShSUY+ScEalFfF3Bi3o+aPNuWKngJNUF5uojchq+UEq3kLNFcwZmOT/CmXEbgjpI
Xg3jAImz05N76FtPY+jPyZ2gGsy+tUa9RRYhCQGmbCG8I24cczCxJpulDaMC5V95Ze6daEYjKP5n
H2Tf1Wuup1vvpn7CE0h5N5DY4iZ4FV+SMp1+wqNR/ucTToiumuZGiWfk9f0YY10zp4DQAGtEQmqu
gI6vlkSL4B+nabZz9wrdB7R5UFJnd5IGIA2MI9ucC2j6L+YZgcY21N5nHVMPOnuTrkdaxZQl3A0+
HPzD6WdXj260H0t3ghpI+6YHIMqzo+ksAhtxAqbLvXQHwXt4lb+Kzwbx/Oql5QB40fcFCYr1isFk
xaVSmgXPCMCcfqIp7RCQCsoQ0HMsNhJdP33yRHox9OkgB93e4JomKbh0zJwmn/UWlyfqhOmD3kai
Vh835sdovHPGuCxGaLs61HmUfIaGsrAxo9Fu9zUGfqgWdygoxluSCi6lhsql9osDhlPz9JMrAs/1
Y6VOn9yYsoukWiplK+r2iY28P8rigkQDwAGOxMC/gluBZ1vtczIVuyDtOzf+5LwW4zuqEO/juJYF
v+l30PTDrO8T3Wr3SbTrrEWNx158ESqwqa5Ddg0WDXfSuObehFa/Eq7PvP0kCP4ZXfz+j5Cd+pWq
IEDa7kOCCiKOyVJCWZwagYGSy77MAP+vg1cwMqfHnbSH/wwrPsqPYUFiGqXheUw6XhTUTRRcYDZA
4iFrI8FbqWe0eUh+/n5lh3wOXjvTLcvW5D0d2TGHJlNw5HWp+y1IoeVhEcEkdfqr3mlx9ER61blG
1rRkzyecUqBVFGAhNfXOcE0/2HBfjXoDZUciiFa3A/dEKnn5t4PsLECq4togpOnZBT9CUz+olIdg
11Rv59MFC691a9nauxidAZYZsqmpt45ak5LLiw0wYVzYJC3cyqvw3g/u+AR65SFC++xR4ALjx7oI
9JecmM7fNlCtQpTu2h2xw7nMDsVjelTKMgtgAYHJDrDnQKJO9GRw7qKlZD0HEcpzwo0ues/gSTID
PGbmQ0aJL4zupYR5o+985Dlle29Q1MYZjAIK1U6UdPBGjJ+V4oZtKAeoolIOBJwOpWSotgVAPM1c
tICVotZZWZoxj8ha1JKuiYXOLOzgioX0FhJFNQpPC4AYcXtNTTmn92YO7dJCoNzxN0kC7QP9G53G
2ypDPEGPhQxwFF1jfwj7lATAJUS08HAc6eY5h7rM/1OD4y9hvyTnWxMbNcAaGoDtFieqgOjTausG
6ZmFQWGjdl6kji7pPzPb6uG1gv4SMh8uea+z0bXH/768YSsamiESVUubLO/EkoywttJuz0sBUAPa
/lGTcmGcKIDiZ06yaTp82Ew/R5ukXWPkDJoTMlpkAe1/JAGb0zkVBHeqhA4F7jnrnMkMuvVg3lX2
jgvI6fdVJjC2/3kE3VIMBYIx8WwS/gNoQzWkwG5fkYyT5hrPgMVSsMn2ivBfcbcWHumXEWq9SK00
j4RRsFKnH+JYTDEAqaqI2yEZZ00O9EQtynq0pXZfu5ejvu/6GfuXVcBZk5tcgc7ZPijiZJicHFy1
/u+Ak5euaifvQoMBIRmxQyFhoerFu6pIlx2W8vnD4tiQtmFqNsqEaBMqk7Qq1kO1qgwNx/fgDu/1
oLyhy8oLysoiTe6N4AX7o9Ozejh/pm/5c8jJtJa5ruW6Dl+zJV+FSwLBNV3p+oIFLRkI3m7Zs022
OzOq2CGnRp3MbaoFXV8FOqci7K39m4PLDzeyHFrs3Kx2hCJ2EvaJjfXw/zewOkkH5MocTM3ldY1q
lyoglQxzSWd0zNdUxQeEy+kYcQOgHLIhkpweXJ1gtQ7b6MdcH37/x7HYZzKHlM0pRcwv8ILFmsmH
IzpeE8lBBn+MQBthB4x4El5LKWyrlgojYGGtzxd2g7Tdfa4vhviWT3L6yQ4L68T3UCfnZ6U2vtRm
TEsVPru9tuIOQ3OWJ6mb1Sdmpx03uweZ+eK70FHTO5pDl1Q5zjzG8fWP+xbynLYKLv133tAEsZR7
tsweZxGotyzGFliRumlJHZ0PIjquZKeHPAje/H3z/x3ykPn++CaDrtqO4TBkWKKrYl1VtN89DWEk
84Vz3IlWkgRD54oDXRHMMeDIh22CenfavUE6Lal6l+51HFNODLFerLalrexzzLOJU6W6qB1skNeI
62D+xd/tqeWpwzvYHyJJ5cw6ANd1TD3GVEkDvszhuWoh11DDQP3FidfwYlLkV0fOS/ZGb77xTTTt
2nI4dh4z+zGs9v1AEdiha0HZlwUdIMgUOLd1g5SYsmjbdxwk6RdmtOuhROBevZaU65jKMTdkOnIr
B4OpmO4As5uDSEGaKKDVG1Rrs70hwvmwXIDahEignT1WjkYBCy0IxIgsJnpyjo6x1Hiq2A9hsUUw
zaE9sK5Ef53ep3hmTvQGbhiApnNh77DP/3z2H0NPDtU2yWM3GhlaBd9agSVlpc2v5e/iEQ2y7hVW
MYy8aFgp8WzZvj1S87dg2AfnzvajC/7HY4i89sfqa0ylK4yIfYdZHqKmLHgQYoX95KJ/NC7l7un8
HjuWKtvUbyxkSwwZNszvITO3NSurawlCwdbxgMjMzG9cfNphkWAkRiuZmwJlBUirG9HFK88QTkwR
Sn7PvCLL3IZECcnWDXnyynGUV53f5c0ekpNsvJhlTZUeFQNSa/W2LwHLcARJl7D5Ue+W27fBvBq8
zTh89MPHqOGStBNJLFLJBuQEoBeoqFYUvqjPluPeLfZ29ElWoHcXJdHTBU/DaRLWKxZ2iedrZX6K
XYcf5U1BqZ681/OexLUEChUppgA/SPjYCS1P861U9k34wg4Y6BuMzE+HvsQ95q4tWJvW/ZaDc0JR
f5MOqAJwcUyqnshzmfJkXeqOFNuh3CX71r5GqnHlgFni9cvqRoJ+HWCkMMIV6VE8Ox0H/24IMTB5
hwqY2LEUZTJwMo65pcd5skf8MMWhlpzSlb4HFCtLRONSFYhFBsgFKQv09Xz/y7D2FXyL5lUbXyy4
XkN1r7h3px/qT9o5eabJUjEbJ66lJksoN9JlWFoNZJ4rsznH0vgThibDTCqFtSvpTm2myT7+omLu
04wa9hn1bYwGm2UCPsudt4ogYkFrP/2Cf3N7hqYsgL6obdo2qfXvzdhXVjQ2fZzs5XyeyPbaaiBM
ceMKaapK0lIGVGWiql+sRrO89BMKUTYdQ5BwZmHOTz+LSPR+7UvxKHRFVKwIFUeZNhbQD3J7JWEW
GguHYAT0uSCiW5Ds65qtd64w8ScVIg9CVtVQVEWojh72wY/Ahw53U3FHR1TD3CTZF8zQeew7bwDo
UlAZXK3J9v/54KKs8Mw94oCIn7woOkk2AUijmKVok89t9n7tKU4e7rX+mft02FxpQIza4j7yKY8o
l97w5FOWLrj/d9p4LsUR++jU6JMUP+kqQ+7C/xm9Gm5hxJbjXTa8SObOo3SqmhiG33p0fpthr3A0
13Z/5hHUI+sd2pmqK1zk0KOzJ1tdVRw3MuwUnYcIpiNgrlwtkdhDdfAjUS9a+vJ45Kr3PU4kcXlf
ghdsU3ISHrUtL6zsqjL/OXmx7N3+y68apgxiLoCX/7wcHZ21IXpdKnWzSW5gV4qWa7oT7HVKV7Z0
Z7fzur1Dysc1dybH9enRjm3EX8NN5iQ0yiBVLYbLeyCpoB2M9LJwaKoVaKU3m4oubE8vv+laTDMf
0pFyjvrWjuFjkKZnNqJYAZMV8utRplEv6syWIB3s5f46iJ9jB9sa6CwJ4jvmmXvYIa8/NdZkL8Sh
Y3qjZAeIxQRLs0He3k+3oeJuVUqkvr9a4t24YE2GoBYTGRaeuWk8FEXbAKsipGVBpLkBsk2pDR/I
dW7y6ky6cCQqcSZRfBYLQbf0yTKwOsfMBt0I9pZx50bLiupVHmFrjZXVXdadq3OfG22yCmyzQxDA
0IO9U3E7WyYjfbd6V3Vr00nprpx5t2Mf2hDK0pqj0Yme2koa/VCZ0jiIyYfHCXayAPj/0Ku7cjhz
y5l2FGyZ/BoGqqJAeVZN9eB+/CPcOmGZZrIWJSRd8ZL0b2lT1NCTGgiEKKIg8UBRXvrwh+RyHPU7
/Ei7xt5nJv5rAcKIavuSKN9SjbBHcxvH1ZUJcSEr6EhGiGCwA7LEP7P/j+xIHpm9r6oooGl/uo1S
GpjU1TmPyox+Q3w7Bj6WPchAG4+Fna0o0AJAdNPiQgHS0cbNPF07LRcw+9+Z0PD3M/EglL0U/Aps
Axuv32e0HXYmgZIHyWvRL2hprdFNcppZW196nFAUj2uP3F03IENcNaKOb1MzMfulxqmuEzYL72xx
Sv0TJH4/lPj9Hx+0l0u/cQYShwFgqYTkl3iSll59AkUp3YwjsG+UZjqMmCWgNYZ0d3pWpv21w4pS
+T4OwuiWxff5/QBW3aa5ZuOvAMPzVVKCu5SKnJYhZZLfOfTK5Bg1VhB1CUyw9MIiiMW1d2WQtMsO
dO/CWBhusZUyeV8qxkUOMkctoekyqR/xsPTtYCH73szM4UDozxV4wICic9nWz3mWrZ00uDbA2jkB
3EP0LVQlyNenX/BvKOBG+uP9JqEgl/NCAj0S70k8E7wUzeQjjO8JPK2Mm291Jik5tsY0RJnYpCb9
i+mlSOS5NsqeSH31zw6S6hw5NmqSIL6i4OH0i4mQ/jvkE0W5eJF+6YbFFeP3hzNbeaybHEptKe28
5CoGih+ra50J/+/j0EiQyS80nKuUaWqrRbWqDQHJu7Ms69ug3djGHS90epRjE/djlGk9L0giXU3r
MNlnGgTlcu7V1wUkVJZ8q58ZSjzwdOJ0GkzCCECxLGtyVnZmnvly7cZ7l+4wcqnjOo9fdO+x1G5r
90n67yefpTNzXJZVQ1Nte5IGsMGxA4OivG+HZ698d13qDzj/AfwI9HfN3ZyeR/HTpi9n8K3Yzxoj
TvUmiz7Ps0bWebk4WSvk4IBZJf/m9CB/i80cQ4YiSqAmL8VR9HvtUfHVvcpF84/T3DakWdgDDTd3
JBj9KCH1iDoqX26gC0RZ4D+nVYxNbkuRC5Mc2Zps6NErHYdwGO+RLZv7hoWGLNAZe82SDAE4n37T
Y8vSEBUO3hGo2fQanwx66LcK0n1WiS4gLyht+MjIry3toln997EoFCATyr1ddaZNg7GqEzQNKwT/
mo/GBUn3wIo0ws/03Io8uPJMFwmILPovZGLC2uv359P8MnD9lpGEWoE5PjpqvWBr5xieDOGlBDai
s6QFwRnTs3XJ5blDaFYfLrR4TcSsQg8geHvmsx5buBZ61QRr29QcY7KkLE8r+7rxkG0HWcNR4cDK
OntnPHYYWAodGe4humw6k8NOjezASzUn2mcGhlno0QG2DClL1x+8GioUpz+omMbpNFuohGMbaqmE
APE0P872oUiDKrQwAvdtcn6FKlhVLk8PcfSFDK6/js264WP+HgKxcyNyaxWvcQMdCQi0T+zBSBTY
4Veei9FHPxEbnqBpWrDFJycOHG3ds0Il2ifgQWvzn8ftOraMM690qFBNp82W6Q6SaaG1ctDi+Dlt
WuuEXTnGexv2S0I6pETyNfQPtCcfCTLukM6LPFsFPhyi8B1lLbncufmZpziy8dHlBiOjgV+kvjH5
dnIUDWYWZnw7wKOiqsHsdsMaWwYrN87c3sy/RRSLCi4NUYW3JXOYnEh+aRtRFkTR3hvxvwjVFIi0
fJGMMiQldSP7IMEHL1s3qfcWBw+90W4aCodD8mmDROdG0ww3zaq1sPJp9qb0qYbrEiBahNzXnG0d
ob8jpxcjVJ58vArFn/eNlZcBo1SdragXlGG28AL9plO9tcg/QxO0l3E3gCKugKnF2FBoYEdTjhOH
8npjdauEIIEsLiwNEyR4CSB9zGof9dIUHGYPgCwI7bWWo+zmYmCLCvXQjVvNT1AjSxcB+nKn94F+
9Hv9mELx+z8WTVY1muoXfK96RDTUuQqRe1QleU0sNRscIFhKcaZDnXj3IAQGTrwwQ7DxTECV7iQd
vLeLEA44wkbZhAay5V6xGfp3uYJkjTIU8nMLE8kKP9A2llo8NSD+XOBxTodwTp09jZBR29FdiFkp
qgWS/Je6R/KMZiFwFlR+vK1IjXNXfokhUwwW+l3wFyQoSacn4kjhWawlvI6oAHJETnWgfPzjXCOU
wn0rves+giJGjwLKFUdJjluZtkRFGblD/8w5eSQO/Rx1GhrGghtwn3po2Kk7PPUyuDapc0EGZ5Bu
wwY+/ZLHPjYlL9kRO4YAOzm/qlDzm7Jmv1Q4XfBJfbSN8is/h+tdeGdW1pEqG4cSTRY0tVRSgSle
wZP1sncjHZQVfHbrE11JOdmFULYU3CIhKbd1s06gdSl1cKv6uJrOS+QjoQWr7bJXo02Qh6sE50Yx
8TKcOP/t7LGmHpsQHXsr0jEkRDjXf69+WYntllwQCXsqXr7t7zTh+CelSAIDk9YfOU9ZAFUhrzXy
Jcna9N7wblL0MVB9lbSLQA3wjS9WelZcFIjG6VDTEwgkcneV5dBl7di7p3W5Jj8+/SWPpSLcFRFc
opdEfcic7FtVaVXfc7NwL8ffIcao1NDnkvHUFvK1hiBW7oJkUtHDlbCIcsvbor6leqFrz9wts3aX
jutgOHNqH1vKP59oEvk5ExRz7MtwrztX1I5E4PUbNMZBxY79rZK4Z64jB7j15LxjCrhd8ZOp60xr
OmOR5WUZd+G+h3Vsyu7VAKGyzxt0TS4rJVmSyMAByb/7EpXINKDVhzmBuFwqKDpogQ6G+Blt88CX
Fv8CCdU60KVKAQbOsS90G/mOxLLhQoRXBbAwQOwYZ2411E4TlLylSEM2D/rh2eq8WHJ/3krkcpTo
DUs5tA9/BGRdL3rHiZpwLypikkJQ1pBIibqFkr1pw1Ob75zyvi7uKws9WRRJQcqit421/fgYGOvT
q+zYJ6UrQ+LC84BJmMSLtCNlrSsz2hflZzDe+s0VWZIb3CnxU1Tenx7r2Hs7GtcS9OKJwNNreS8V
fueWQ7TP7Q9RO5G8lTgkXKSbTg905BprOEgFiZa7wv9PXkptNKtzqyTayzs5R+c8hb4ngi7mVToa
APKZ4Q6F+ukHRZ6I2aO8YfwpbUR+EahuG0akZQ8iM+Pc9PCkTrQLM/zsUZcQGfuIvBja0tiuONxz
T7/wodLw5wksbtAq1VaZC9nvKFfiM+rVmh9hJsRJi39C9LKoaDdjaWVJiFqMjza4qs7PYWVeJ8iZ
QdTkQ6uorzUGRS2qeHnurk4/1bG1BYHnfx9qWh5RU82XdB4qMlHEa8pFNOyokSh+L25NZ0P9keGA
lXGl0DSH48iZzAGminapWkUounuhd0VgR8PWkbckwPDYT7/akVOFm5jIfrksqdRuf8935pVaVRmi
xUW/PUOl/4m7Eo01Wb47PdCRPSNAmJxgKj1zipC/BwJJYAayE5NsayU0drzZ7wbro0Jb9PQ4x14I
LgmeO5zl9OUnF5hQzyR/1DnKPUHq6Dx0b+YNYn3B7myR6dh3IlvgFwVnqj6TV6qMQvLGbgz34uJC
Tctyt2RhuWYsuWlCifx/eDG8azBOsmjFTi/PaVD4RWxzhLgYFRJtuCZ5XBJY9F54ptlxpO2K7j8V
YYKPzeeagn1axajTqkzCPbUz2q4idybjo2BBq7GMAL5gjhyGu0DUy9PN6fc8tlB+jH3gCv04VJR+
yJ0gjMM9wSdHkYdVUtL37GC4nR7oSHA1aWbz/UTr8s/pVWSJlEiBRe8u3CCCZqZLmisxXG+KBeVT
CdL5v4/nHGhylEAEP+P3DlBiMymiCnVOeoW4NhS0KQnlSrKDa48ZXouOyekBj22FnwNO4sjYdGnh
dAxIoZrJTCvMFa8Yzx7P7O1DVJ5EbRamySRS3AKrNHk13/Y0yzXp/BnlFp5VUX4HAzgf65t4osHK
84cnNbiFErDIetzDEX/ORwcGdTUvdRApC745KD5poUo5GLcE8NZNh5J+hBS9+A4mLijtrdScWWlH
FoAlG5S7VY1KPhJ5vz+IHjh2VZkVvgFYQVC5pW3Qm68JuQyJNKA6Ae49/UWOVFcsgqwQ46OcQ834
94iDhHZ6pmv+PuoQ2yog6UuPZ/sTRzYQ4H6TbSsrtA7syWt1jjrEoZf7+7J8UdJbquwOR7kpf5x+
lyOrS3Qk6FQ6hD75IKb7Y58OqVbHJVjUvcJnD9+r8F9JXyLFHoD74Omhjl14BeYQFIjOIuOg+j1v
hRJFRmTgyxnLV2G1JvTFFsKUjVgzCCtEqCK1Z7PbI+Gd7guQHwCuIBunLd8q87NykI1QvCBcE4ei
ijIYn3rY7swqWXluv6sxE/Not0sQS40oWtUeFf+GztmrVz43lY6fR5vMzkzGkUoSK4eZF2UrDeTt
78kIe0vPy47nissNpw4wHG+EuYlvejU3epiy9aNnAUA68xHUwyxPdzk3cZXMUJU1c1rrLAKzlMew
57xzkVfMgaPWkE3a7t6l7+x13kqpvW/ZaJEsVobuPVSkvaFCuUzgmafDNi3KjdEg5CHbaB+HlxQv
MhsfVOmiA14YIkFjhxdmfskVAqJhhr2k86UD+8HMI/qONXltVg9SvFH9dZoNK3G8B2iS15IoDNoQ
nDUMMKR+kUDApLI5GxKLhDnlRomcGX+4qh8VBzFsruqebt9maATU8bU2qOgRvRASHaScrAYub3Cd
1dZeyZBlbKOt0XmUebJLpIHRM4Wjj94oVpts4fIScwcn2dati6aDPfec8QbY+HPquTeeAXutrzYt
5G48jBGouibhsfXbvL7NPEj0D7okvUb5m6QhQeNdC3oO7ZD3mJ3a9BXS3mCsSmGAhdRwD7IKqRdJ
qDsgBqPh4VO2/1QJeW+kgUiFAz3dqgG0Tc5ksRw9FBPQO3DJfqTWw90c9RYEGWLVXHfwOHNU1Hzn
xorgRGf5Xe0jzppdNtwc0+LbAMycXavA3Tv4ioiGSo+lDcEytP0L8TektF8mjJGP2XPirCDizf0y
v/Zl2mvqTQjBJpFX3qeCsmkTvEuwzmerhJCe4F0AbqsCnWvcYhhf1A8JXdOsUS7yYbzwJTTEZ21P
3Q4X2Msy+8yCu8qj8uZedZGLXOSOf1sWSKnlLcDPJLsXWcH/oey8ltvGti36RahCDq8gAjMpipZk
vaAkWUbOGV9/B/x0LHfZdU/X6SDbohD23ivMNWapWZtumd2hEDrbVLPtWoZcvxCEr9jSZpSlUn3Z
8Hijsn1y8m4BlzYds5mhsKFJebIdvHx0ARDR/7FM/3P7+J/V8iVpGK0kbgOMRNeeahqcTT/StzNF
5pQfR/Z3OSJerXmuwUOkdMtbYV9JUHPwKStP/+y8/ldaRdCIqymIYtUEIf/7nmEWQdRKapKszbwx
11yiucg4ZSuqScAHKsGBMcMVZqu+U+80j6uYD5a3Me+jeLqV6EvrfzTR/yvVJMbULMpC6ItN8csp
JWjlIIsl0ZeBWgcFhGagEqArFDwRFBEV9ErETTl1Z+j8/74f6x75ZSszcU9dec0clNrXSQJzmbog
DqNoVauK1Rm1Upxe25xRLehu/X5BzrAGtxLKqn+8Fv8RApjMKKDn02lwGtb66/9zbE6tKvVJN4dH
5GLhvgMTE1+46GH+SVJJrmL2/kCBk4MNPIyZPQzTy99/gv94L3/7Ab6+Cr2sJxgLhygWfT3FoSKB
S4A12AN3+Z+yqf+qrPJp1Cz5O4G29iXi0TUzWyxpCo+a6bc1852N00DFTJ9WLWNmgQctb2mvvYr0
ITrplQ29gCtcKsxst/kzaVQLMQhyx6Aj/mbao8Pcr/vHUv2vO6LjBsAYFybL/Ky/PxLUS0JdxyMg
W2GfIx0u1lZpfEFpYYwmhleF//cn8GeAtlKY+SRujIZA4csTECdg4Us0hGuHkt4NORXNyX+e139e
FSUcIhdrrVQR4K6//j8vGiVrWRFSTTgQJrDh9MTR1CxooivTKf1nMPgf/S2TmpFu0XDVwU1bX1KA
LGkVQ5aa6LiEI4jMZpPlojus+Jn2tEoHJHpCrTpvMbDYiLgWD5FTLq8tYIwUT3ITjtKEXMIUKgB4
4yMz/FScJJiQ9ah5ZQFTj2swSTZfa6w3Fg69rO5eOhwtyiQ/satRKtuomHtZVDyReO0lqEBp1G6G
XD1ayB61QjrmRCIt6WsLEHaOomtIeBCOrSeNTLb3lVd1i7dKHWo6352FBR8V9jIu9kM8MvOS4VI+
OolpbFuUpWV70Yo1U4ASwh8zOOQHUfVipoQjCLt1CnK9IhxUcxYYbYQeIXhVJRjHVbirafYIFrO3
VPBAgJynZtM22UtpRGCAIkSMiqcZAXaOkGK11l+es3aiRv4joqeViaCi5oVp3nmzxqHV9GOAfS+k
+QPTKVuZ0WKqZTAo0v08UNcxmmNOXzrBNxuodcjAkE6RrBybjVKbu5TxJVTmm7zCXxFFGJuQEO/y
TgKyhPeX1HJZOg+zxtF7RSfHSgPDH3hgwZUUDHtVXmaYnqKU9DNHnxL+974ZtvlcGzYFhneF87iH
FNbSLVrSyS/AjWrPtWAcKLbTUxQo2+EYglKnEWt7VBK/m3MHSyJK/xJGaxWTBAB9RvlmznupYGaK
xSmLh0ZuvIrRrxZWqxoxcleHNwsGYqiRPOKom1+o/Vr0xqJY99cquCp2u3Mhm6vRkC+Wr0GPItCE
QU7LZspxv4FDPRqf2ggZV32ymvMAoz5R80vf99tQnQ6mAdVu4sDkia9KY3Xpz7oChFIALxJuleXW
Ks0pr3THopvSqL0XieBWQlBXvF5joe+WAlcaS/DXPUbCCCqoGZAOciRyJaKalZ0jGFeBbo4pwCFB
sgvaeyywX8aiuUDgO8PCQ5EGEwBUCLHfU44nApPEJiQZKtE6gOXMeoD1AR6hZ3Aeym+Cb+c+obWR
RJzvOHRIPOMlF29xjEa5GEUMpMCAFOZLZwgPBhjOkpruKFt7BHQpZLSEUdpsWu5BKjrL0J1ZCWry
pK8BQ9u5q74YifU8ZKwLwV9LQ0oO7nw55FH+GMewPUcopyXouuJlJPxTs5mGfgAAbLmEgHOsWaOs
iXuk+pQPPBsi1VR+NWmfLm3hN0xJQ3ojiZ3BogUzNWCc5LTnMn1apOd8+DBa6S1IEC4uuUfPoefF
XEzFnYbBVTsZlQvUX8ZiabPEn+WkbIcYlBd2WcG43hVMKWpR8hlVxqzKzsP6UygqX7Wwq0w6e9e3
tGmCHwOzPN0M0scyu3Mlqmc5+cClRTU0dM39scctzRywpsFXKVUE1yBsmGbYBQnuPKC8LQn7QgaD
dPUBxekE3Vok3EOjb3G+cyK9yON0XTfnDqacPGV+ySwr+VXMFtriphcbyT4t+0s65RdB28U5Sqgw
NjMYncnWuBFO4Eqve61pfsRdeZhELKFb40Ay4QsypqDnnPe97cDFGsZWU1smBwVw8SvrWCofl779
KbFTGOboV624nRqxxRBim83SaWFMyNDyQ2EE7qyDSB3qwYMdtO6w1fTU5Iu3ntqW+C7POH8SdGNu
x+ShfLGAVHSYAvVGek+rW1CnXgvBg+lLIyadi5rngHGpDqVtAqxNxMoojYuLYuJWWCu7ZHUeB0+e
ZcJHD5o6LuLHtsr35fyGa89haJ0lYBC4Lp25xNWj1x9iVMVLE1wH1mFXDrjeHBLzRyINbjgBupsT
GjPFsF9Xba+cJAFWGxOeFpC8TjR+9FJLlRjK3MhO1CUoV9XskON33jCpObbf1bo4QCOBzv59Xe9i
va0mSApxZsvDYAdGe6F548cYEyTKRYslp0waT2VHM8FzKixl8PeVCkC0aKl9WT+sQQLHGI/fQWMu
sBzQEFgA7qU5f+kmg+VmmI9mMnhyOL33RXGdfs6xsF23Hg0aEqL6tU2ZG5R/K6g3QQ5UrEXInEoY
hIJmo0C3i1ntMyMQS0s+p73W4M3TufWzSn3WhttCZty080G3FszfFk9DTEIlxOPT7XGAvzWg4OVK
I7KVteHTG58KjvVAvBUkvjNFDuhpGDWu6aVlbsr1vcnz/cBgKgMGvpqll0oNd+ymYhftmkj3M7G8
ijBjdb3eKAotzbgRfYPgs8OdY8Ka7NEsIVDiutcsjdumwkfY1+i1YnDz1fecNEVLxRdZBgQGvKuZ
IQWq/UGUcOaNBccojU0FHJ/TswLaVasTCHASrXUYY+T01Sf5RRH1uzVlzsIKyxJwkfqwywHlRcOr
rObrgRCCjyIrbjOLe1WwzUDPLt6lsnbpxXPqqnimVKCjivIUY6m7foq5lTv5s0+ig55GjgqrZazI
hwVMItn08TcZWdehAh6aLI/bwTsCFQowWv0mVchqeHUV+WSyavIseOyiZL9YFIYXxvO0VWUSf7d6
c7HjrDuIYrANuHFBIfEEmPPI5mtV6cdWY2cSIhiMCq4U6aL6dQMEOSNozRfI77k5guCUHgWi6ooy
EUg6qCWi2/aCKzO5hP7CZvAUm7DPccAcMYSmNu9CAh/RvCnxixW0P4S6fBhrpAKMWPBGjVZ9LKQ1
ZnuvKw10iV2UYLey+QeH2pXkG0P4tDnCSEVEfRkx69mKEk+tFOzJ6nEhKai4qy6a2Stj7Ou3aTjE
DS341hATDWPyLe3QXpY4JMsCPtijPG5JL95TUI/NoOElDFiWcl81fjcosXAOQ/CbWHdSJu7MrH4q
WPJt9I18kIvg9uGMaqXVXknCe48naR/AxY/AytOS2vYBo9JFXIKVWQ5NgQiLizbChkFjnEUCXHtG
9lq1YJy4U/V7iTOtnt8XXT2oYewnxLxgB8VdT/HbfuxMc2NwkyZk5xgV4RiaYnS5ZJ8VQWzeU6fE
YSYtBbD6msppeRjSJ2E5p9FaEsAmVze36lSdpEp5NHrUrimexlF5LIDNcacI3HijR2vc9pZIQKzR
BwrbYxHUjxY1rqEor3/PU/6cM0Wgqum/0iKmvkXzS6KSi2MjzmViHUJgz+2Y7GLURbPKELyGU9Wy
6+cTe3moxXuUbXimEA/HDA3kON7mFp6o8MIxoZwhwycqeJ9i2P79B/yVmf2Wxq8/IMaAvEgi+9pX
aWSnJ5XQhKl1IAEo02QnW3DJKVgliRebx4YnFSVv5bw1u+ZScyBJIpFZu1vSY8+JGEhepTEv1M77
gqLhPBDnUknLmsQJsZXqE8B5hGrwsDYp2B3g/uQwGcTiFfPfsbtS4mKBpwmrZqiGQzzXu5S5iWkV
rKxlyFrQHdZOHb9RL9SaYCdk1r6dsfqNv9cCUOLgJrYPfXCXuwPgAAXJOkzIcWsk8QHRDKZI4SPj
fN7f79qfYhTu2ipAlmkTUN7+pfz+n8wwjKZaCGbDPGiU9+YtL7JjNp8mSQuBokipTPDi+HmWUm+K
XqmOLJ3si/VHwHur0ZVR1ohxPlE00FjqI3WajzF0pAYckPiO5fWS4L8VblXlnJVnIXowVsKd8C8M
xh/Nmy8X8SVpr9WxnjK6H4eyu1HNooyg5+BtYtbla8qBMaYvf79tf36gLFGpYoBGYlWDQfg9n5bj
aQhHho4OlIyIYn6lq0t0ERW4yfon7V4l+YdqCLkb3/P395vyAI1s3m/K7vqvItr/PKmhXfIgKTPz
0FXAc5rweQSdHHegbGMaVMy9qrqvqd8Sji5JbWwJFQRhMKU+RlF1O1OHGH+DyW5LAhmMddsRlajC
cpjwJDOmo4SLb9FEh7zD6QnWbDm9VSimtZidjXS5ixPHMl5ndKgjKYja3/DYDMrQo9HdGbEzF3xG
+M7m7jEbBGr6aWHfn6TkOjagvcCBrGrzMr+Wk4uOIYBy0YjXvH0K82pXYOYiLVd6oTopV6RRDpiJ
nFfZU+ta0bHPHR4G+Q0/2kDZGQsJEah4VMlXRI67XA1vdUPc9oPh4209xtv1iouBkdzprQks3EkB
kibKFkGtt5BllBS91en7Au/KyrCFTcECUOQpuhuvzlRVbmPVSDkmvxKSU6OKhygEJN09hBwqDI/x
LZy1TDlFs5NYYEqzZ7HqrmVWnSLsfsV8OwYvAPyZlmIiSqSVGWe3Rb/9qgWwUZDVBCaeqWXrFCXg
dmXPqBdGPwhVTZNFM2rQvHHvaJix0t9GSvJBhwNlpe+rnFFaHlhe5q4IuzKpPsYAq+XazRHvBxjb
xcpDnRtYIBW7dOZq4+Ce6ckWrUyQQZnXK7egB9vPDQJdmMdYnZa3KrshIBIAnA37NYxFYbn+24iJ
cgB0Dbw3Ui5+n1EYjppx2jB6lAP4yKzRbsnQ4+GxMq9j8SBbr6Gkukocb8PZ2hsx5kts+mMMal8Q
NzlmpdFt/Yppdq+VdVgvDQ2ulFXfJjiUg4KJTwbCphtMT5iYS1u/m2b1+IqOm3VAj/iN9i/2t7be
F89jOR2SdNgRsEm/htBUOxJmx8q0hyT5XKR2M0rMYxWvnY6jVBEeF7LNvIF8aU13MxMhhMOgzfVd
Z472muCSQh6sut3r8vQr0FsjUgHQSB94cyg+USUG+w+4Xba8poGULvDH1XjbGIYHVe57OPfECJS0
FBCKuXVNBIMEG1cDKxFuAv9vWURIQg25O86IUPQIvXIZnpsJpHkFJE6tN2sPoKwSzEnAGkndbg3z
p3r0Ox1gr9YsLiPv9AEpYbkyunFtCt2+oGIlD05qNLxtUDyj5jMaEKSiJQib/SSm53poQcF0Xk9h
QdCTnYjJcp5nvkDjQVTfp5qdH03e3zfJPzu1FrPqq5QIarNp0NH/fZeMB/B2llzoB6N6WHaWyjPY
zclhFKBxnSKcuJrXv3/iL93r/+6R9GZpp6+0S8R/oAKU3z9x6NNElnpRY0J+YHm+NUS4VRZtDf3n
KG17KkkNRf3G3GnCXYe6nyy7cRHctmt/JDPuRqrvB/3MHDlWV2RfxgJlHA8bzLcm8zjJj1F1Vx9C
YGk3+WHGgCDo8COHUDw9GZwEvfRA+ripl12XnkX9rcKLs6OsIxlPA1Zvf79W42vPfe1Dr/JfWaG7
zzznl7uriWEi9YuiHoOYyHAp3LGD3SqV1976aWKslop0soptzOxv45tsDzFGiKQaZ8pRzJni0BGx
1PdSk/oyS7xEqZ7cG0veAyI0W/3OINRNCCt3GeDEwtdYjMdFdCryxMAi6StzjHI6Tze7XTcrLimw
rywKrWeslo/RBF+021vJpxH+mKofEiSSCB01xCLpZLQHVAnsK+f5JaYaNaWejFnJlExQ2dnlYdVl
/hJkF+5bhhvlqBBchrYovQ1C70kmiJcCKLCP7YkCuRsiAuRmJuxCdpL0X/p63pw/z111jSkZgkFB
QZvm93cqGeRxpsiG22WLkn7SqCa7CqFdVieOWo5ejcYLHUIGZEakKCcyUNDXdGvL1yFkkcYPOfME
tHTCeXZz+TUphivksGyY3mS4EXQUbq0BrFaWwt0kj89VitJ36YKfazFpIW8Xga6vpY+aMgmV1hIN
7TrVX6UmJmKw9hkxHOcnCOgMhx7oIkaWihM9RONhuK5NvSkju8Hlsccjce1occpUMadq5AVt9CAT
BSvTT4u6TjLGvhj/nEvNS0l6TJ7qWoftTMlVBm9BIj7XP41FjjZh0GKSUyUXIQruXfZSdLJtYJoS
zSNoZGlr1HDa+PdGKW5rNK1r+R6N7C3mHxkm2nRhV+2PhSvo+NZ3s53p4yYATQHgdVcw75OEtCaW
z4KqgoEWoO4qTwSUTDcbwWVFn5exrguntit1v+pDh1bEtbxWvVEv3XQ7UK+fTcWX229NIPlJhXHq
qsTjO8b6fsCSR1TLG2NPDJvi6rWQ6jLgRC2wrerbSlAI+p2av8nQVNbCAV1YGtAi7Ny8x05sHZPL
NQjfwrXnri/TdtUxSyp+rLp5rFOw/hWddrNmh+8eas6ZPhWuLTt2tva9W4Nh/nijlebjSGedp4ZF
XQ3xU70MEv5ulMJT9Q39NhhyJnxGfMny3mv79pLcao3YRCG+qWlKFn0L2VRctuuIzQQjqexObTt+
77Ng3yXAHAPlcc0+FRBJECjaNHku8PkMsua4VnISI9yklBvM2PJEMXdKfEKifD6kJvb2ck1alJuv
VhjaJg6uRf+qSuNHwMB6BVstJK9RysjPO82ft60i4U6CA0E+X1DpXSdqSiNvXUJZOU6G49jiNT5v
U62F3cyJzoy2pxBdhElxUNlPVpGDXpzCrua1iFxU2n/fKv/ofnEOURSARsEYG2fRl76jZFoTMspA
O4zd+yoTIXKlPVARYlLpKLN/5AbaV00OIyrrcBcsECS0oiZ+mdHLM1OaRVbtKS5mlsREz8NZrUcF
zO3wW0Uokh37inxyeVHH7jKo7UVXKSSCWtVMZoXm89R4ZoC4mmJ0bXhAumPhSPRsjFhF6JdaPnam
9Syk4imR1a0o01YJJ8Htlc+cgr25A4gA+15yZwvU9VT7xuQD5ztLrUgRtHsWht4VTQo7wejXPHil
fZpkxkDKTbLEu7/f+j/yy183gw6nxqnMuOcfo6cQc0IxaSpogE+KRpqrYJcDH18SI8rgpj+JteMF
nfgqWt8m2WV2fyMymSU0DS+oBXh3QNREu1imA6CHbpb9NPTD+lOLGlNnQ2F8z1Hn2IJieNXwXaqO
Va0ixCGUhcNn/pRF9+8XBMfiy3nw64p0ZgvAEIlAi7883rYqCs2o8uoU5NmmwRy5qyi+lMaWDdHP
xp9j91HSUxwJNpLcb2bqqtMVQ7+UVE2sP0OsXUqcFEdJ2VXCyUovg/AgBAXdTSxh6AFQ9BTN54Wa
gkyBPjXTBwXjQlV7WXR8zJBJCou2bQOYe2sECg9Andltq+WJnkZYpfe6lva1xcFrOWQj9tSrlCpS
L68GbIiij274mbfmR/NecqZP1EiWsD0pY3wwi+Ywiokn4fg9dKELAoC+bWszmO2qsrxlNuG7Nc++
DGivoGFdGQTH4aWQHrTyrAu+ifFG1eODJ3xO1bkpH4fxmEWUE8J32foGuM+poR9WE06BY+iXgxca
D7P4vUmGbTXOQHuC06Sel6J1A3ytm1uo+gFejKFyScX6OGfpTsfMZije6bD4xC+U5xtHycOHPCov
UmI6XfI0KOcW0zxzfNK7HCvI1E/M4k3rE9yJKUaEPwuaVCIqk7+/FIjJ/3wpJJF5cfYYQCOMyP8e
JIQW0YtYVNVJLNInw8yd3sANgkfhlgwzzWN7apkobLBfUXj5Re0B99suLo5Jssl0TNm7/fJYjmQe
GZbbMumlqh8XHL6qY9TqnmQAtwKsqmGtuniR/I7jYkKIleukLJto804OxMu2sR6tR/1h3ECE9pMN
rgc3ywGUZb9lJ+EoHEPiv924j3Z0Y2wY5rifGE57INmwucm2cgWBvcEcwY0Psmt4w27YqRt1M54p
OEjH9oxVsSO64lNzF17CbbwN9lRxnc45PBnOARvFo+RAsbdXQ852836BimbTk/Cja36WPAKRXeom
TuSAvPRJnjfDprCPpl3Yz8/ladnGrrItvHxree/T3cJH8NCe1SfDi7f8kx9Ddue3bidvmFE9Y6jg
TE5ynV3FUzzc3ezT+lsEO9gzWeSMT5IHe8Zj0mjzeuo3DqpMG8HJMT+X55UO+hL4gR/f4lt2l7yA
LoU9u91xchDivih8gSS4w2ryqX8q34wPjHugG2BFNSvfOmHcVCTrJaVudbkXI54U2s8245XMa7zM
9OtgxC9Jj48Z/g9Cmr0LA+YZIzMqVuQVbfAAhJDMgtqGWolOmetby4hdceJopC6qK7y6ZfLc13j8
hrWbWssG7Zin0p3thW3ZpHdJpo3UZz0cZVHdxOuY+Zgdq7jZtnX8PkT9g1A+Q569KSkmfZC0gaz4
Vp4+jEZ8kjOiELXnlMCKiw6lbKrPI16eVgbxdJD2SxWdA/yeO4inKslr/RTLOZvZpNlDn2BPE27X
3o+R5m4exc95oZ4kOF9T9TRogXdO5tBFUUQzTDw1WfYy0YQtKJsKNDBLy1PrSxri5DEepx7WOm4s
Zlfstar29RVAHkoUOLay5mcYjAX1hK8iti1lrDhiKhxl6V3CCKdY/bEwypkhs5Ke/X0h/xHss7kz
BWDA7eC0WidHfl/HokqPpJYj6u4yWr0aI7IbbYVUeki6XUmVhHCIjptbs2HlcXktOWzGEAlrqe2N
js57A1AxVV1WP0YhLdURlKvzLVe+zYdxWH20mBXNPmRLeUKF949dyPyvTYhpcvTeKHws6evJpGVV
Zoz5UJ7yEDW5gX5MXd/bJXIJLjfGRKsh3/bCsab1RF7WMHxT09zGlH3UR4fpS9l4qgmwR/pbavMq
mfFWTs5iqjsSTg+TV047avdOIaLLDb0+MhxBah0dwbUi7mTzaSg/pj6+dZgtmRxfQfHOyNqmUJw5
CV6l4BFVlSiUdtyyPdZbsXoooN3r6ZmDworxZr1WTYZmZ/RofR+thJMVY5V+nLF9rw8C4+4RDVD9
0BKEalCWg+TNyp/DWAOt/1JBEyJHNwvZj0hekrB0k9TChG/atfF0jpfMtOvnGvZ5ov1Lw/XLeer3
ssNKmKAtwoAWFMavNMhsEbo8KzpufEteu3wbxRqNVewwmraXEqCsAzPnlsFK7B87vHR7waQVquG8
E17D0trGQ78brZdZ9XLxUU/ueFQq8ZOc7vI0Oqsh9qdeFup7pL0EQsNG4VukyVOWUGe80LwlRXNg
pGAOMWxFIXHM6ZjgVlQA1jIQ16KstYTKNsTqatIlXcFlehi51cCyC2J3iSxatr3bKsmlE5vzmC/0
ckfSdWv8F/5qbRJ9uVFMcUNzYaSNioX2pT4jRozOta2Rn+q4oYPVgL/39dA3aFn+YyF/jflZyCvq
iqBEZIb7D+iPViq9XIZldiqWszCYGyK5y2iieQOfliQfiiF+bwftoM7YRYfJSck1VDsqUyZ4K4yM
2JYdvfrVdmPIX+gY/UhnwWkAhmHPY2L33J1qIyPP5wDOhn0oG7e///z/FTczZiAjRaTbrqOL/X0j
6o0sMQExpSgUVHSg4zmbFdqjoSsSwahYbidwZgUsiKicD54YfpR8XTZ8ORPtoT22HbUK/mvYKlVn
N1hlZDg+TgizOe1a8xTwB4ITGxdmqz2yw2biHfm0snE3lek/ruWPOiADaqJqMVpDERBCwa996386
F6U+g6foqvTEEUHxZFYfpRlX4OFTSk46s8kZ9ndG/4/dEF+1P1426oAkfgz10LgEAvf7LSxTw5w1
TQ6O7YjFsRjcRvxTg48kWa2NvCUNT1WbuV2Y+Zq4Gl/ImBm3brIYl8B4TKfAXcJwj6KjFHPwRhST
MSbsD0wr2KVxWAL8drsF+/J0F+hMGDBZX3AmW9qprNZxJ8mXVhvZ2JXsy6W1L6+v8uY0XHq/8Cqv
3kCQdz5N50ZD5nRPHL+yv1EKs99M27Ul+/2999sHCZOjNbyTHNlFX7ZhdmoT25fWv7eb+x13KVvf
3UI7c+6X+oRzu4fns333vPeL92n7FERsoLT2nfiQT7jdBPcWOXfwkJfpgAZ/Y5xNB6eRPXbQtulc
P6sDwpFNtSVKPMs7wNnf4o3lmnzMh7H5eLY2Vz/1BZcEktCtc338RWwugT/kT/bndFgOGtLGiUuj
03SRbGWb7rFcIPiynrsLop9T7o6v75iZAy30VBft5Ibp9HuKtnHZLTvOyup78X29ypxYEBn2egUe
YkdCyncCOP4SN6dXb3f7RNbmLnaIYVf9ijyRC6VZYA+Hz3i/2PWGoQn+HroTv5R561/sc/yAJT/p
r7s2bQkhNpjCOjiPb8EQ8KfvN7QU03v7Wft3utib+ls6beL9dCg/iU732FPz26YDhkgediHcwNut
9LkXfAWv0kfCcT+0PzEhzH1zt37jfL0v+ca/pZvbZ+SAf+ah88BiPix0Pz+vdsR3mmyaEn7EdS48
vt1k33hM/AYuAK+/DSJP5/2eu+8xF3nnf+3mom3f1y9n/GnCJsJctgTuFp++4zJ2JJ68Yfd7xa/f
+Un4yNDlY927Vzjvoe3v7NuOT/MOW+fgOaX9KtjvlzXkf0d4cwCW6JCN2svxPTwg0VSORf8cpVDs
ofk1CRFPRHhRs/mU5PAJbymWo05esDM2QmvnJRKqQpHfoAjajY56UXtta9iYlVdgjjam+2oenYye
iVUC+h4RDdFuoeMomx1ZMVVEebSn4TJlT6L4av0qqAu2NCZORrvGWCd6SILbfHKrKeGm0MAL6hH1
IBWD1YlHCwhLjml11QCuNJRf6jUOVq9L/MYISWPgTz/bik74Xn0gP9pUzBzKEtUr1UCFo5Ct89xi
0Z3o5IcITLVg9U/E25PkdbOUcG31TYt+lfUlP2M2eJ4HwOWKJzMQNIgC+IZiO4romynWLL4akE9E
lh2qxi+c5CjdZZzSjUNe+b3MqawwFBTxsnXHRsZKt9l1+PWQMBkfg1CdGAxnxv44hx9WFx7CQfOC
BsFtY7ywMeTSuStqSF5oXpKMisPsalO6D8Gqo/dxsi6xU7FwVcHLj8z/kLd0Lsnr+1D4ZvmyxgVS
pfst5rBFLD8MlCgyPiY5SIFTjT+DsQUor/ihJbuFqdxVDUv3Orh02rwfE2ajRNLGUfDjWDokhglD
M3ssi5RC/WR58cI5U2p+W4m3oTrTtratKjtFkSX7DeVSTB1dCSL6Zolyza8xrqW4Dj87js9ivxU9
yFN2YZibrEC8yjsRVC8SsWw9aD58RG+VIylgKjmsNXDXimFXoEUL7FaG+EnKyWVa8UGjKZAp6DIW
WtNKsqtadjiGFFFW1l5jhI5c0CLRdgW6jV5Bn4I8ZTRdKSK5ppGXI3Wux48QS1aN/c5IqGfGj3Oc
/aOi9Kv8+HtQxJSspFqWiScRA4ZfypNWY0ZdXjUB6CmS8hBs6yiil6Yw+NQHohNb2gZFgBPpaEUQ
zDeGN1nfTWPwYEMpFZbUsPJNJInDvUoRoZcLWjWyxv5VLoR/hFWw4v7jUKXbpMAvgZEnql8OVdSO
aRppcXBkKDtv851Os9WKo63Y9/eAqaUmELwo94Ksf18KYVcXVA+wCjdwxSEe2zaNxPuBaN14ksxv
WRlRuY89See66g6B/Iwf7qj7Ro657KTTChVqfxFTetkfutY4gkZgrDqyFpw0MbsUmeCLQDfL7iCA
+yzV4KOl5lop6VEwIrfXOLQ7Drxu8gaytAkLWKuSDjOKMZtwhRYGm9iIO8hH25/XQUZGpiivnTFM
Qnx5i3Lq/6KGbRKmG13lyqt5eYI6Gu9lw6elt6nZqijjuEjsbHGu/ZH9k8KjxRlXmuEVz9JaC68q
7tet2G7lhrOpwp9iFKmMyCBYkaOTrJT4Uq7pQJh2dhVsmjt01OYHIsgE+3L+9Z22sU4zBihts0vY
OnDioxDmt9C7ZCSznJBlsjEU3ujqTljXkaR141Mnf0umV1KoDANrncB3rUUG4XlE0tnQlqzCSzB1
O7ShO0Eb9snS7tcsgvGruNvOrdXRm8j2tANspTI9cAMO8uGrmMquaVwotzO2Jj8bxfrKOhIbVxPq
rlRTfSHAMhfquEwwgZhuwdKbg1/wYpvpUckbL4k/AWP53PN5IJNZ1Z4iqgeF46LcVHp2HBsB8UPu
xUV9nrvxBtPQlrr+JsTLne16P4ipK/iTMuNqrW11HM7YhxS85JdZOSoWxr7x+Kik2VYaGycwvwX1
JSwwC1r7JSSa/+9QndExhlcZqaPMbXwN1RUaI4OmheYxX05SJNJJb69hwjGFrlXRx+0qEUs66yx3
TynqfDUzNppIY0/CR9Cql604v1YCX9Y8afrWC99nfdm26Wsilx9LFD1kiNCZbn0gMbY17LNj6jFM
Az9OC5GGhAwSBFvYlI9/vypGnv5c6aYCOp20VmZ2/KtZ2oDcMlQELqtOk/8j7byW21a2bv1EqEIO
t0jMpBIVeIOybBk5Zzz9/8F7X2zLLutUHS8uBZIiQBDo7jnmCG+BikJxuRMCerPkKxjSRxULjxCo
0Rsc5Vw4U48TGhC6JYzRldUmKMppTD5k5TbV93BmFEF/tZTUDcmJ0ev6gTN2k6bZg6i01xl0LGyv
homZCvCwDolZRrAQwdUMIIpKEe0C6MCiEV3Son9dZmJKy/wJ44ljk9OVHO7rlMkrGc4FzAdFZdSA
Xb5cBzrKY3fqrV0x3VrAIythPSXchfIdjBy3ZiUfxLe4PYk9oeCBasu7RE72UpDfoim+5CwASAZK
+m/BtNGN49AhSh1nu1097yzm1WEb44SjnISJaNFYBcR6RW+dU+jH5P1W7JOY0+5OP/q6Iap8HyWV
I4XsvFkQaUq+3jB6gqE8VpPlZdTaiQxag1h4TKCocCG8TGL/6+Nt5f65sYBbJtKc09KN4o8Bygri
TdfMTrV+U6yPxOI4QprPERs3pPIhM2hyFj9q6fSBtB1W2c8a8hvP6E/UoxkprqHO32KNZTATZTwZ
DzHZyeXiV4HmZtNewAmwE4BJRWUT8J4EptF/n2O/BH+fZj5sa/UVNsf78Y/YqFKtEDp0uX4UsnaT
WPfJgLqg+iZpxxp6lwyAFhfnHvJRsIS7+JxFG6SKLPci832WpycWEnezCBmOtO62B82Ay20pATqa
u5r1ULryTGPQFhZ46WJuV556F/00ImKX0+caqMZQz/38wVpTLDXYU4gQldiXx1dlFn1K7/R9zphQ
x8ILZNEVAw1fEJK1jPKpZEUnjAGktcGxwvgLUuZfCmZjtRgCi/zPoVkpCf9TMAtVOiy1IWtHA4+f
ufipSKxGT5p0T4SjKDgrvzaQv/J5WbGXzx8Gdv2QfFfsEK+D3zeqFPG0TFGpHwO4r31hkf45OiV5
yEq80drvSX7mqCXBChSQSEWTPDe+8MX8C/qKTYWkIgLGwRvm+af3jcEBeQR9zfuezoNc+8WP2LK2
ShBtsjk8SfMuGWicq4dBiV1JzDd6VrgrYmOJoivPnODyPmVhWWTPlXQRAhpL8eM41kcVorwkFOeh
Uxl1DzJCE0n7YsD8ZQHx+/GDj8PJTLTk6tT/ebxMxkkKpHxSj4qGNxUk6Ux9T5jbyiTzIcxJU3DA
z3OEEsbkYAeo0po2gdknutMg+GGffAOKsEsotKaBofraurqrYuqTpXiMA8kd6ZSnxiamiRoNKcbL
yY6Ob2e8mHLmad33zGBb5tWIP8yu3IosEv59tf4RJrl6TICKYwKEqFMk1uH3E6QPkhmricg6Lubk
VkNwMFpPatqNGTlp9XMqIs8qScRmEMMAvSIFUTG30P5svYwutfD07735E3OFDCvD+BZxaaTp9plc
JqSBofZKYBzjMADRxvwgkJ/CHEkwvjbD5BsADMZ7KcDHh969CNU9pIcteQr7GJsENy/pFCskxccX
WokKii60odibxrQfTPFQJcUxheZEUkWejhYBsreBbmwsRazscJ0eI6QSKeHvRNxnLFzzSfYT3Q2C
+xnFwZLx9ktJ+hglQqsw9fqpDh9jfzfSz1zUl2ChHU5LbdErm6iuXtyHETwroXTjEWpLX3/hNGP9
MZXTEoAUqAFP0xngc/z9k4MB1OcScRb0UMRdp1UbGe2UXp2trnbbOvk+MtBajV9rj3B/8ukes8A+
+lmVb1MAshGb9gqQTZHlTcnszrHiC5yLwcTZ21yh7jYRasgYbnu2PKZt8RbM5EUrIxG9UE7Fkjw7
QqYzivYS+gMSzLRVdmY5u3povNXAgp2ebhsEUAG8Wkt4scb+ycqi+5LPaKB7qouPYfTWE4+uMvD1
xVmfjlGmsHq39pYpehqSHwMYs5I3lk7vgKqRLmph6SfJyvdt0G+wDTCs9Br1R5occfEwNXxqlXik
IvR78wRQqkzfQ2jLY0WgbZglnlhhOsxUmgQPXFbJws4con6f9vV+RlEWse5OJ+PLAPG/fVAmnAKK
DxnLns9t5CDHXixHVX1sVHokcDtT8DRhwE1aQ02i9L5C/5iilYpVCuieTS+TXrhEzGb1uaTuil0Z
nKapZ7qRhp1qp75WN/++8P7I95A4mTDfAVZfvcv/5KGDCyx5pCp4j75OwSlqibuCCRFizdpCWes1
SiLlolAvh7q8VaUA+Hn0FXSv1fL2731Zi83fhtx1V1Sc8YiJ1jF7/DRlQS0tk6ldlCNGQ+DWThj+
P7TV/qzPmQsZbBBIACfzzj+Ne1msG8z7Fayb2lVgn2BP7cwyomQoPIKAIs4dYFtXi/KgZLTZ5+6M
ZtyfEsR/AjrxtjisERh6U20NKdtQeT2uS4jFFNyoHt2oFL+wMJD/PIvAQNblwzqVE3zy6XKXxDlv
q7yVj8lIwsuM39OYe5Wi7MnP9jJLfZNhoxYs6RSNKVVwZ0pWtcETD7wManFWUNniXIVJ6CkoNBJK
BqKE5H0rlF+dS+uE/vsHSKtSXfeVz1BktfP7wJSocpdNQqgcCQ1NEZil6kUo0dpBzxLygeXauMk1
cTvLH0FTbAgZtWvYJ3LWPERDeRDzCYRrek5S1Z2+jHj7y1FkEcKliAsE6vTPlk/Q/yceMuUj9Vlf
Qjv6IOcnaicod6w0io2I7arGinrpbkZ1/feJvZ64n48LUBCrCNbFqxfF78dFLK1QlMZOPqbk5ljw
hFzWZMJ4tcb7f2/oz6UmSRX/u6VPeE4w60aVTGxJp1hVPzCQUoDbsCXSY6+W7nAvTqFi/X9u9NMV
1WaDVMvSKB9HcT9y1mGwLA4nKqm61uw28gDlhvgrJu+v0eCPg8p7NXDMMunXri3D/1lVK0pcGWXQ
yMeA6F68yb9JYPVm9TPGrNEVCBJO9zArYMqbBabKsLpTsvxQcX6xyl3f3OfdMNd+GIABNLLPjLig
LCYp7gr5GNarkWKXn8TsKoRfbOXXnP7HZvAXFi0o+Kvb8O/vVuvKQE3GTCYHxxmB1Srg2kDI3Fa5
KsZ1CGbKx/k6Z1u1CmwtwS2YyjOvOp8RAGKsGWCthveWHFEbKjZAnZXkXgePrVPfZnNjaTmlaOZG
BQss7aPH7kF+Qy7jovZ1vjhd/nLEWJBolIoaZHf9M38zDdVoMgVNPNbgBDVS+IGGXEKw44bNRuGJ
chovjMg6Vzhi4dX3xebXi+3TkWTzFqROFZs+CPe/H0k1C0w6x7q4hhsHcXTLww4ijp8G7I1e22J3
KUSoKYYzC8u2BhZJAs1Z1C8jRv9oaeNGI2P/S6WM7Ay7vd/3A9CV+annMEz6DEFX3eKq344G8CSy
ZO07HPRYqmE0Nxs0UXJM6mcUeJn2xugUcaDWsWqkLfnvo/OrZf/56EBz5dhIcF2hRf6+V6qVz0G8
GOIxC1QuKm1HiJQ/ipAboS61PyuYg4Igb6QlvRg1KZ01vHP66mqfo0hoPozOUxFlYmJCgCT21hBk
Uukjt1aF1XynJ/WjnBZ4QVwXkm0TqzXhs8SXYZSv0ZTj93JVG83uKv0WhFh3dUX/pLbCpQsjxmfJ
zbEJ/uXMC5fIkEMwjPahLgWaReKmEue7gpQOW54NVIKVP9S0s3QJ/C7/onT6hYr/cZD0tQ2NiSpO
/Z9G2bZnVTcPknhkQXXt0pZOlLqt9FM0wibrVC8P1EMOD3OBqBZFlyFHM9ZLB2PB92WqgEiHPTSB
K+PGmxqO3+OpOUoKsgC5pe0U/lAaDXfH/okP3ef688CjklbGUUW947N5xdbjBLmf8BwAeWW6S8ri
3dBkrwMPX/LCLUM8uPFP7qQYpUd2X2jxN0N6+feJ8p9J6/NBQA+0Ng2IrOVU/v1MiaXlv5dxJR0b
gI2wOFTtPus2Q2+DitXG41T4Mqw9IPu42Ia04YzdkDnlStk44UkMzpzrh950uBWynUEVf5VeQ3od
6S0FDi82cfs9gP7fbyrzWs0+4d81tCFtOkjNLheO+uBi7qpGkNsMhAp+GzyJsNJidFGBPc8PlfUs
oShplS2r6lofKNEIltji0WRb/WkItgXxzqrXBh5Y+/SaPVU/8q2xtZD0XdW7KHHqV+uqg1y+yD9K
1e3el5eo9yAcdnAzhX25ODmd/2Bf4W0/w1p6SDpPaD3D3BBdb9IAKA+j/GRYl3C5mB1aknRPu3SW
7tXcQ06oRieUEyGdquIJid1UQUD5FlWI/baR+q1pNkOzGYv3TGd0Blw9hMSC06fDNAt+Qovgzgcp
15qNGm3jZSPJnrRt8c5EkKInd4xhEcy7chtIhwHdNtqxCrn0Jp03tfAxKFu0RFkGpuvCyRuHJ9nw
ZM426b3Ep0jbaECcsnQQgkMcYp1ClsZG43OU8M+Vt3nicZ1ZKKFo1pzqk9I8EpYQGFjPtXan75Ni
R+OPDIVAcXvBXnq/CJy8cJoWppIbEOwpuda36KdIkzAPvaXY1xoMcodOl30tToGH3SS98hflLQrp
TTIHkBe910YY846YXGQsEhZXt54KE3NIT5IOteSEuMu0L3z2kuoqtqEd48aPeG35BVeeHiZQd5Y6
cENXGU7gRdjBqequF+3pTQ+8htrrKtNzGcmcv8qxr8d+W6ymFIZGd+oIRTDWvcV0xSfpmmnnVXbp
MDnC8Mb/CBzZHH2aQTJ85ufBEwlFtJuDBYi+C0YUIo5eHuPJaeD2jP5wsXwg0B5NpWavYxgXbmHT
aerlQ6o7nHyavp9ap0idyNyvBXtH64FIDhunqUjdSci54HvGz23pG5FvxE/h4IE39MG2SRyxwFgh
5Y+fuuWhCmmd6HtuZhq6/fw6zq+tXrtpfQum16i74/PhBr+oVPBlc1o6/Ep7zELck3akc2ENPSJ+
xkTN1mWQUx4yERU48vKCUsaiAJkPSUVD0NVGd5QhXahHEqCK4lFEnSN4ln6Ye6YIx0oegwaikCcH
FyWzp+dqcvtRg8VzDko0Jk/IldrM7y3q+GwfieQRAtQ0O5ZwpIyqFjQcXI5GXC6fzPFxVH7MDW92
Fy0XgLSJbUcYn3jcMv0AZ0BiPJnc+G1E9LZjekhSNxm3OvpXOuspU0d8iNuDGb71pg/JXyLnvfdV
00+0c9O7RY+8Y7Z77bQYx0aZP8B1MbHpN0FzCCExQoGkNz3th2HbCNvWWOxWO4nTsZSujeG5Selr
QNJWe4m7cwOtQFi+8Ff8UyrIyoEy2cCplSYzq9/fR145X0qIi514bANOIU3z21jyMBlDpS8LkBlG
plJVALcSbrQR1p9YPejDrZbuWwatAVauakC6XBr4GtecCFJWzxUQRamF7hgYB+qFVIpsijyHQqVr
NqAtAQNYk81Hda8MqMiSbAMQx7y0EVuySsKb2d9DZ96yeN1gOr5t0nTXVfgkcJgTnRZ8V7+UfajY
KouahISeNliw8qpPQbdRGsWXYuYH1rXiglnoCAKS7hVpok9vvqj0WSL2txjIpUy0t4IptB8+pkTZ
TGV0jKSIjoIMHgE4pyV4cOemJ8zCF+DEX/BSYjBEInBXu0PwnE8rIyPoJ/C2STrKtBqgNNsctAQF
quVX/c/ROBrdeaDfrOC+WmwW0O780C6T1wUf/555/1L4rDvCCQAggN20+mnhaEjDWJfZAikmanch
Rj5in/LGQycINATNsa1h4R5X923OWIV6Jj6pyeyJFu6pyUcoyPtE+GKX/gJRGGRlYAGprimxBGf+
fka2bYXGYspEomphh08jmiVkb6V637EGiJh8FoNmDOmdfebGprwbxtsQnaDUmGCNVvMxSO2zmWg8
Bw298KDm6Jth7P37wP1yQv19xWLAcUAfhrIDKunnFUtPc8mKcpkDVz/XwBHBdJuCa1fD04HDPIUT
V27kVRIjXHxfBekKCXuxiaGgUAIh4vnjtoz4g+iXSuotNLjGO9iOO2rr2ES0g0lQW5BZ0TJu5sm+
amG+4TVVa4S/lsVlCSA/sIbnAxH0KxQWHIt6x2vhNGWYLVdl8pjgwBIWP9v8pDfmqXdna6tD9U4H
N4Ounw4RxNdTbwAiQjwc75uBKyTX3ZCuX1orD1PKpMfhzXCP0+Dp50bmZO2NZTdL5Fcp0I5oVH2R
gZLe9iIhdn5ekud/H+W/oNOkLZmsX8E7NEn5TFsfU0mbgyKVjnM9X6IechIsBDUN/ZjB84oSwZIs
RvZttJck9NTbOfCGudjB73zAC9w3XPoDDmEhe3PszkmhPWR662eYka9lb1NLT9Is+80UP5WEWljN
8GPs6BTX9Z1Ym/d1gVA+JuxWu+XioZzwXRzuUsty9LVYqaIUizNWyUn8UIkFHJxTWV8LJDklTDcK
bGhe8Nfo9MZdcA5C040/FiDksgMnD6Jtbb7oTiEA9mfStM+xU+uX+8RgbTVmB5RgHrW7o6bRKRhF
u+xhcRtOgF+XsFLUBMNr5HynNc1PrWd1AuvXLyLtNYoTSvSyOrWI+IBef+R1cNfJzI4hmmynXcpr
yKfWh2+8YfkL7OY/y/TfLwpTAlfQsCBZvfJ/SaH+B0bBgDmbppCQs5z8Lf0aMlvUHBqDAa6YMS+e
r2v4r061uQZOxat7hOSotGnJ59iEkB+U1fApvSwDES2ViFnaQYqM/ajQYo6NwwC7WqWsjlOoV4qT
NOJpZUzk3eREHdJjc7hL9HzT4kJWNjJHWWSdpe3rkUX7+BS2yg8lXi5tUmGD5xVpf98bmo2z6pDi
DC0OYK7FNYm5yJA1JOoMBW4nKObTFNf+shR3TaYcelCODNQrNKihk3QnCAdJeu8nLrU02huJ5SV9
WjiVpi80J05jFfphtHhiem9N8tFS7NFStnV075YpNirZLkebMJYojNFdDN3LYiR+X8920u8xSQdF
GRFKqRGdH/FWrXhrfL/CjBgl82zcurFGm7UnCf1wb4q7CmL6Ol5blerXnYAZ1Logn5k/BkzLA1V3
lJkcqAmx+HKTKxzsihE9NSqPVS6v4mWxXBB4nJIku6ubXdvsZjWmj7WT0j1MIL7ys4irnBTcNYXx
08xIwAt2q8sUluUCQ9QsYJsFJKzSfGTNEJv4jocojWB5Nnab0ZeAHYhbpxNSv6znqJ6idRmw/UgA
cJsieqrggmq4EeSm4IywFzI0UXj8hfCFL1myK7uQRRVWZ7clmXdLovgqOGiVx289H6CY1oxZDWQZ
l8vfni18Td9CQMtf4FQU42FkOimdVvrCKb5m8H1rVprLQ4P69QXIl+5ddp+lH0H+OsiHldawTh2T
gtVoUHpyPR6E7oKNoF3oGu646VuOyB9LbGW4lQNJg/iq98tG5qPDMM6qg7PCOR6LmLML1NlrqvWA
3uojTnGpL6LHTu4viz6f5JciD/yJQYnmb7XTMIwwFFzJ8DH994BK/5PZ849LVKHXJ619EbyFf59d
8cprgOIG4IZT+Fz+lC6NP7zpnngWDorN6emMCP2Qn9iMGc7iF7vmWB3Ds3pvnnCLdylBfDg28oa6
1sZv3kbJ17j5eXANni/DR4+clbpNCeLpm8mfnRyhn7hPnhB8Y31QcK0D1vTrDUo8SBi/clsKiNzi
lW9Rb/OZtKmNngrpPUaSGjY8fJXXG2vgnhfCwifAT4KKD92s3dKc6OzoHaEc9Ttp7tGzij8iqp7J
ZpwZVRtJHa7QhD7iGk/1w2apk7C5A82kaVCJtmCsr8IJgT+8Iq5VMc/nngEiLLfIhvI2dYj1oI6s
j0aATbB2Vcil6yb4w+x7VtlQonmugXBK/O/2eZO85PQuPtKkbEEmoLXfsHLE+680QeTQ0uEeZitc
LSmUaNf6SJmcE8BVGyNAvg/o5KEF2NgLpKRIyHaV2cVD8J6+soJtEVFGtvDBvIANLcL/JEeob48/
WBjzkqQEsDRhCym7C7NSXTfLxtlUBfeRWGaOK6bZM2RorggbDz6FZiFtagPSs8LB3/LV/FXs8LWA
PoV269feOvl39quhO1zZwQsmSvqL9txfxvfqNDwvz+o7m4QkhQxPpNFr7Jvv6Em3KNdNzpq3/kDN
dBaOuKQ+iA/GF03tP/lp9F4UeLOUM6j3tc9tOa2nT9w2oXicy8YJ0gqj1MovLSxJuuIxB+mO11mJ
0yXrpo1onUuWtswDGkuf1ds2W8v4eDqF8Ax17Vye0iE9a3ODp6kaXyrIoM2i/ghmHFvPZZS5kNQx
xV92Zn7T1DepwMNzwRlokZB/LHg51RiQdDsKln2rUrRAwejK678vbH3F7D9d1yyX8e7HuV9Gef4J
0x9RPad9nojHSPypKJM7U3K3DzP+AoMIKQ84XhJLXOl2SyPvBJjzuJS5SSF6xSCeguZjLOQ96BwX
IgpSJrkpv+nNhIhIp6PPiQepZ4pDfxwKz6xGN6RSnvUtRWAo/xArxqoawsSQ7Jos3yUx5LoSQamK
EjDDoX3tLEhlsldXI22zQ2h4ECp8uBHMmnO2LmIt8fWnWONfPO7nAtmDbp3mhiWvtKdrs53x7ErH
D+YRsLZ/H7i/NEM4VyCtQLBWaAB9LoB1LQIZnoTlGCzDo4pjcl7GbqVH38S8OgjFbV1wICT43on0
dDsRPiEzti77EsV6aH30Pcx/IAt6t9gF05KL8e2MYXgu11wR9/GUeWp6K0IEACpXCt7ldd+1lKWI
eGVyKNL8VJZfDfN/Eo7WC+B/3tQnPJVwaX2Q5Ugkk0b0qBu8gVNUFLdpgsWaEMBV9A3xJeQUTxGq
2oBAa7sEirmMq8qDyY5y+QYddOUkvFS6zAhkfYyDsV9XoGUxH+OkJACBYeJu6Du3noXjz1RWz1pn
XrKpd/UYZy3JLwxt9++P649EaOSB5EaRjEx2I3WB8sliIZcQBaSGshwbjZ7FcI3GGe9LcPAEmjCr
nFrYJuO1jZZbGhN+6NOjG77s/66T5B8XG2wuFSqzJOvWpx6sNdSLXMnrTnSgjrPXV9a9OSVvsgbx
EEKs4GnYROXBz9KcdLtqzTdDe8uYPNC4flGIqitU8GlfVFzNfp3AFjzjTxe+OhaD0gX5dETsGUHw
DjJ7GdTTkASHzpjIWEZHi4SlMj+MGeMeqh0mvAj252zZAxKSZLyRvkC7Co0o1q1Y/kR4+wTb3tKu
GFyFKrhsLXo1ayElvUc04TXDx4vJKlBfMg+r8kL2RCl/hD5TwoI0SlcpcWUqRWrVBouz9Dy+41tj
qcJXXAZSjP7y3uFfIEXQLOiJxqf2W1JnUp4rIDxRgTA/AngfLDi0sJKmWmflmjPRdVYOV055Laj5
nFwQb334GsOu3oYiU5vV/+hZ2Y/YfrsBFNNqJiQyxvZQ/Khj8zpIzzIkDDNJ8Q1vvGRiQRfZNP8f
4Cup0XNU7SSmkQGZhay8thhBa2K5UcKW8RJ32XlwlehJHCjhX0VYktqS7ZhZgxwXWM5jL5hUnO8e
1lvQXcQe3JFjpjQLOXaCcqyLzKHrPS4zq9rhaiQiIHz8PGScdWnXQrKTsfsbXCs2HU1Zo+k+6NuG
5ktVPMly6jXUqeUIC7inbCSizzIiHPbV6EEr7qfqdc2AIjIH3Sormu+N0XiQTy4hMlbf99330/qV
ZYDNN//C7cY93HHjO5Im1HanS2n7s+efeMLJP3HXyefB9RfXv2G8wA88g5vrl+f1TqyGvhGV3WLy
pNunE8/87z8/ZkyMbX73ZZKHdrf1FXjskqnH6AcvVJ65h5fvduur1vbpxj929HSz7BO39V6+8Jyb
z+7d+HV9Ot/x2razH3xXZN7Kyecd4DgRbnmR2ZPc0w06sXNbDSswijgtLpu9gBKvW+DxdVNYP7AB
3ii9Hlvi1fl7iQ3VNjcen73LSbDXncF1xX6PnAuH7p2NvfvsyOXiR47vS7a/Y9s84vuIPt/99x0/
PfEFWab/dPFbmz+8Xfwbqszavry39vr0i2Bf1o0wnTvrz5Fze79xD3vLbzKOHL++3X795fv69BrB
nsTHxT38dpPX3eZvZO+dR1r7pvAZnvhZdf77+pZ/w/oPD46L7pzy7ZPi+u88mB6Qp7K+4+V0B90p
m35/Yqcu74p78VMPoen6KApWB9kqYtKLv+ozeR88yd9duGd9a7zB9ecaeaq/2/lPT/6v+3dPCBCf
nnZIDXe7p/U/VIccDZuH16+79f7S8VEt7vizxeYbutYdv4de6ezQLq5/x1Mmm/sWHl5FlDyXB598
Hl41oOXHqpbkrtIJ96t2EtnnblM6T9yfuL9Umf/5qwf+cP3rh/++3ir73D0huFy3iyRy97AbbP9h
VUxONprOYQvJmec8rdtkC+w7v/AivAC//OcHBJc2Ok/usje2Y/PP53+5L78JCY6q44eYvEf0spJ5
8ma5dT8MoENxDjczmrYKNDMEg1smvM4+FO1eECeniu7zRXPHIdnWC+hGFeww8Wx/RooIHFfu+uQO
18gHHbmfBQTazdC0o3JTyYGtAwiEy9s0Z3sETH4kfR9zaytOop9Wy0qG9xvqMCE9zYk3ZB+ZEd4v
I2cFpGSxvsnGHch0WwbXYqRhPg3mOdG+oX6nO6V2bhjl+7AhODwWT10nX/NJvND4dwZpEyBaHFTh
INZAEdpLYr5ZUehnEbUZrh6u1f1ctB6IGd0kzXczP4hrqgpZIcb4fSQuTZ6xix5ka2MRL5WpwusA
U7ZVC1BXHuhClbalXzeqF80PjYrVLMQLN1HUbWh0b7GG61DVdYfAVC9TpeBIQYNhUpww6lLHCKIX
Q8ON5HGUxa0F2F1AT17LJcADqsdoW2ruYkJGmFF6yckRs1Cb6Qg7IVyXJOMqzgQLYNKGSI0qK9ip
MUSwgHyQZKASm9B4y1DoWnrYuriN6zoD/iDJRpIvaX0x84I6YgvgRNaE6gt5hdIV47Fg1B7wsjs0
sa8Y5k8mYKYAaq0EC6SSLqNEGFbODFD3+XYgXc8Ml+Osy24Mm5YgM1fLm4thYaU1dedIagggoTqJ
Yt8y3/v4dbULLOYItsryGGbjfWDK3pgj1VQHv2I6grhaqbelPaJfQM+AbWSbktbYOBofOVr+tzZt
76qVM4EttlaKlHQ0RGf455gUNiMZLRIJLuVuUbpzh3i3Lb4X8/Ou54MppXmrWEQyGNgNNiQZjJmX
xuF1wOSsFRwdp8BZv4/gEY8lzrk4CSPRSptwPzOXGih2o0S4q6Rgo1fGti4xc14b+iOOwHUMrOon
0XsQVn461Y/k7TJZj5fSVH7IAh32rjymhwmR8EzhX9FFlskGbPlUAN+OiEbsrOZIcgYWuuGYwXOq
FW5IgzmZPzJMcfXptIysCH6EiuWVYBJDUXn5bZax5BiA9DlDl+48RcJ7oVQnMoMQEwdeKkaN3+AU
Q408wsGV8k0QoksN4O6xzh5Gu6RlrYjBrpUyV8cQhyCPdaXeRGdAx+/4wvvFRTBq5MJx/iyAO82a
RNrMekXlZ718n2vBFjNlF8qklxgwANpyPshW/6oR3aJymrOy12OMpOAHoEV7EUagxhFyiQE1K17R
FswjZl+qF0wrrmpfY/ka3CVdzHcMda2L2JkO0uVTs5yGfW+x1DeJKTIey9h0x+W1ksEGgCoUli6C
0vlBXHwrgR214EXR8AKKAmjSOCzosAAkhcATddthG76Y8OqRunHXKjwcqu+Sybx/1+ffyA4ibczD
Jeht6OcnLX3EvhC6KSaQvXSq8IrvlRobXXDjJbouHQ4nANm48TpTYW1jjWNUJfkxVsRDEKQbrLVs
yZxdTF9ds+wRRJFloHHpx9VDOOp+akDzXgxPwqCFul5MaeiXp8bracUlbeV2kbHRaYJbSkapWj9O
6DYDog/FlpjPJhk2SzJy8ggiGJWCb8my1xPZj6f5VTU6JDI0jOXANeT6oqTEMtZnrf7I6/HBCEBv
urh+aBT9luOaxXU74KsgWFuu9XsTxy59iVxlHeJK47wM30Wk26J+nacXs8JZEf8yRV57H6GfBHfl
DPYEmIThzThFGOCB4rXBoaaKy1O810zREaL+EkR3utL69JDGIAJWhxKGDCN2Rix4ZHci3wnagRLG
p7KBU57+VKXK7iWcDWQSeJP6SMoExP2bpJebQTq1axiGjt2Vai+W4VVYTSscSOqEBVg6DZ7j1X0w
uFeKR3xdnkcxRlnb+HCcduP0EtLR1wXLUabYn8XmGOQt6q5hmzEHFtJtHgHWmX5w/qxD+agRHFJF
uGNY40mX4UQyINM6TaziFMuCraqv2fK6CtsVFK9qvq/bc0iTWUhbSLK21O6r8hoxxdb1s9KDNIv0
GQbsaafE1QxETEbPNXk3Q6MwBAI55sXTq2rTVFd4P0vdXcy6RtHwwox1MVtrj+DYyfZhyjXaydsM
gfmcDKQ1x/ifKlstDt1Ieu4x0hIq04m4rGgGXnqYQ2DlqOGNo9LDdYskv505DwWkR/NAGfutRDwc
CJwwYejJanc2QfJlTFslpb5McuUOVn4R8VAaq5WGI55FVaIZi88zgeJR1DsaL1OWYOXlS/iCocks
zm5m0G7BoayD+hLGngzOJyTtLqqwbwOpzDTAOVR9uIFWRoslX32W0EgmdJ0QiftdB6+FqtAMSzJJ
Tn3IQKVZT+I44nZV2aWqbmTre5LiUQavRxJvNZgZD+qQNALlqOn9m3KoCERpWINIWb3LY8Uz49jX
RvWpagpn4P4Kp1IRWm2dP2eKRxQbPbQH+CnwNDAXh6mlW64Z1Z4QS48rOX3MUZPCJ8rpwelmiHIa
E/LoWZ/QPyQzsrh5Z1iREyODXXJ5g+RajxqXRDhXyOt7MfmhJz+akA5Sf9X+j7Dz2o1cybLoFxGg
N69pyGR6J1N6IVSSit6TQfP1s1iNwTS6G9O4dVWQSimRzGAw4py91x6DTS8PX9XEE3JWNyHFjS51
0CpQt3I2YGAomKpIpmA1JhLPMIgJLbg3JXGlSPGGhsWKSQmaXBT6DHPNhDoq2D3ZYVYY16nHktKw
gU+5gSm21vqGocCOraLYS9pQUHwOsSAsBvexmMhlmdYaSAqT0qLGOkSFw9CX4Cu1dz17qbA2h5iD
A9oUbRR6RfXHDuJNn2qbzhTripov8FEiULe15TfV3ZJKBDwaKPPfc54TjvY16JR/yWwxppvNjZJz
uy54YdxLy3pGOrRdBOIo35rGvsquupYf6jr1k1bsc7waGhx8AikVaxsiLKvvDFSk76EvDHLVMgca
u/7oa7KG2hCkd038g6bshrQH3wzugUyNbR/BP1MrN+qwDqtk86XNnn2zFtChSpNNQ2e6Bt0AbA9s
lYp3ygqvqh16cvJMtYmRjzykLlRsf0hBmX/j6NRI4Rl+7l5Ws0dN+yfMIZ1XyTZK6CDgBcxF4I/a
8ALenKFiu0SJ3qFXDCas7+Jzwks6UiVRgPhn5retxDtsVtFyzECdkBwfFKr3Zu1airoWtDDCWvA6
GPMACAxHANZQVmOj3Cx0q7mibEz6WwKs0iw/qcKslzVYFxPuEpxi4K1S+xGmzzH4yIJ03anBPgmC
lxl0wNhTZLBOeWZthvH4d7/OpFaRHQLha5zTuwWzoGr1P4YsweV3NPR8/sR9nmZIZoNduySIsH5S
GjI0ZnGaG4qWQwX7wXQnQUQCEkktzjlzNvn5Uk7QL3P6alcbh15DXSFsTNudLT/K7F5pLUYzybWH
aN+b8alRMMWGlhcmFqBpsSahEFEAvcha3Qy5cnFqCz9iw2uKVWKm35jrt0OKpqHLry0ajVzl+nby
ewyTNaCRswz2WdZXBcB6VlK1Pq+Xx3reFHQIyQkzZNfkfp61xguV6VRQVszbdCdrD2dq/bL90Ck3
IffSHnFNr5YjMmRGDiCI9CPLFXoq+HpZFyVJfyvAbBM0ueYbBqXcpLFFWpJ27CCjNvDjhPUmxyx4
aWHNicSmBJGp/ielhwq/39iKKnkY4kMXNy14a6rulrcbbb50jnLpZ5ac85dtcD/juM27dcEyC9ve
3qGhojFh4g/2Mw6uStV1VWSHqkdNi3pStOqhZdRI5FNGXANZOo0jqzIDONdYeip0k9DhBpcnPHHk
SBEUVY2AksEGWhVsTCvYI8VfRzRRx4EJB4Zv91E0aJXrahc7JsksVAvIsBHypicqbZ6rNfk/JOvt
Wub01pC3Q08jqCnwizEKCbpQ6GAuW8WQlC6nk0/LyjFgkZBm5SGXog05pJuxko7a8njUSHyeFuL2
a8K9oDfJsUDqaKgmtMPIs/Tv0fZxIYPqnQ5gB9emhP6wKd14uU7s5xLZuYamtIGKtxlxmoegIJCV
kTYFpZqwPHWGBzPH+z44OpGA0tkVHyg0XqiQ3ZsaXEhvUFlk4tez4SSYduSMhl4ORJKx2LbGx7IH
GrG2c4ZU6j4r6klEEFWfdXkMEZLQrz3TFcnGV5K7nP51Fue8P+mdRJlURYiVWMecUEUwAslj7HCn
FVRyVdWLHVbjcpNTA4qqA174KD+3+QfZmMOMFNULWgmmJwyHqLiRorUZZzYSCTupwcV6S/jXLodr
rKoQK9EJ6x1KoOKopMZ+1DTPjPt1kx/lXl5Hhc6avER1GEGkeHVAVuTsDJqmPTPnKFPwJbFf7huF
RzKdiFoG5YswsB/2Xc56Nw3cgA4FDr1tJyBQRc5Gimq3jH+y1j5300+PsawdMEon/ASCSiOw8FPh
ZrnldTPjP4VJu2RixLUPS4NxmbD1ZVaGxjbwQMk7GPtD4Yd1sfoxioFtzGtXXPVCpU+Ur9sw3MTd
fIPlsW5t+t7lcSy3AQFaRrlpZeMsh2f2MD5GdXlPsvZGZPkeJvy7kQCoKfJzJNobS4OdzdC15g+F
yMA07NwyORr9EfuD10PmkaH2VRY+y6jYdAHEFMMm0KfirYCyXqXL9VuZWP+Uj6i+G1PyFyDSV/2v
oOwAstTrdHjPkZA5yVet9m4sDsow7XIqsgJ5LwqfQXtdaHj5aabBQaUiLHPXcd6qCqkTU1fovMIV
WqoEbRnekFMn1JJlh6UCvfLgJze5j+ijWRRVJtTcsVSslbtVPUZITLTfsoHSb0ttvVA3fYyum/fm
ESJ5YSAM9i5jCVOx4TFai2Z3t+1YxiyFe+sWG/CAleUGpLzFtCbJTOvsAoIh2mZjTPIClNzqXSaM
hd7FGuMxOOVxBCj5Wgy+hsZAyNo2YXqbkKJUZvuit4CYFN1N7qgouaV/rG/qAp/al/NAEGC+4MCj
//thqckLN/Eh5g2PqUPkIKYQG1tysulKMBy9sldk2umB6lqT5aKg9ORBbHdzAzeWjYsWEVszwHR0
NPZtHPd5RhNc8cB0Bk/Ai7H1ipuh9ZSc557Sb4tw9LMIKBzPUbgCAGphxsyIgrD2bhXJD2J2nQQl
Qm3YtW247ZYWRrGDJG7ry3NEX08y0cx06hPyA6walL/20WEXaY2clrX8NZM1SO87OhQJ46gjlUt3
Z/qYrUMEIY8gi8ZdjLxgmNJsbQkqR1r8CJ35rLeVtDIVTibB9impt2E2/awsvLFxNp0y/elHZ9f0
FOnU7h53MA07KDcdkS1jdnBEeZFjfTciL+3ZXhpJs59j2kXEeTsOIiltk7YNTRn8zUiVqC2krISK
Wd1Nh0xrdjJQbtNK1g4rdlOTUOM3z2Y8p6Z6ynS0iGq7L+uAaIA+OU/wLXLjvbI+J2p4fQ6nsl+V
Jrm1jU1uNbyRHsVG+doLsjRTVnqvKW95v48nZkHlNaOZSY6EpTa7Hh2BFCFdFwT7dJiPY9fWuvsk
vhxkEUktr5u5eC2EX9XpM3O0mxOpsHWQdECkQEg3p0iG2ImF6Zs1inVI51S2n7NzCqZdoPqmxY6g
+KbzfBplFXcs6SnClsHfEUSiPgbzvWgvxUjqko2ISGt9eaDEVxbmTW+AuSSLEBtvYijf+iJzqV0E
Vk223ib8E4wckyW9WYLVqRltJ1mhG8p9IbkDdgbT6Y4iqLaC36xRMrVV4gd53pkLOEqnUChJ/hiN
F2DxVR8QG71Mwx+0/t61jg3xxMPcMpFnRfDBqp3yiCVjVWnjjg72tBYJT6+uGxitK81apAb5uhY/
Kgb/yBA3ktDReSjDgzQfUDbimTY8M53o+V/6pf9B74M9+f9aZP/SHhyMdNagbA4s27mDb7gKzfoj
Hs11nr6U0iY1PuDw/P+/U/13Ux6e2CUOBZ4nQiPlX9pykyMoYjcaW2phbiraS0u9kPSdTwkqdd2R
VuCQ242cRlDnmo8DqpCY/BdKTUNR7slCXY2w/jV7W6GGYVdlS/ghxLgZlo6kBmrqYv+3Y1b+DZCM
j9fEpAaiQ0GL/q9Gwj5VwWbHfX+Um99Jt1RTLuXoq/OLku+WDZ+CIsnKcTui6P3/L9d/cM3bpgWP
lmRTrMSAlehy/pNqMgIOkoRp0JGqsQQ7wADL2BEYu3L+VHBrpCU5HTMJQrVryJeSiVuik6yW1LP+
mzEUr9W/d1RhCDgyuGIZZfPf9vs/Hcs0lfpcJd18pKt8KVMQ1ba9z+urZVLJwhc2FtItaMQh7LNn
I+kv0qUcPhO1e+TZQEUidfsCEo8zrJUYlZ6ETSrcMuoL46tBG8loxL6T+uUYXTU5OZ3q6tAnfwBK
ZMQfq31PYGy9pkJuRz0RNIgx7MWb9tcbmNCoLDe1AUaAy9SBAgzb4SzZu1JcDAPbgfQ51NJHSVFI
dV6LUcMubqyciS3vkHSbrnmq9oMkVUAknlxla8le3IfFPUPQJVEenktpFyzsR2nId5Ia0TgZt6JZ
5kzkLE0+HtSBPWoSD1uTHBsB+pJk7yF0Hqp91QzpVK3rya8U8GTi0Dj7FKlPiKIF+RH1crA4+S+I
1GZ7Q9h6wJ2yyxRt3zOdBnW8M+PxWsnDd5hAr9Pv5LRr5WKInNaKJMCk7BdTbhhMe3v+WOLciobi
gP1g6biPcfkoxXgwBJtfQgEyE8/ASLfkauqHVpPXlRo+5rH2kyQ8mUa/zT+zjiMY7UPTv6vdp9w2
azl+iwFfEBX2aFBMC+0PusdPwFyHrFWRUyMXpN0TjewuhxfTLHazk3pm+mPYnwwT5cViJ3I0eGhM
SFAFR6KjoFk3Ay0OhfdGoh6oPmd62Sac5YQKVEdRSpdfoHmvKxl/tXpK8++4O6oNUWqIik4tdbFF
BKi/a85XzptYSflmATPZA6DjGu2H/W4SRcG2SMOoJKzvCGt2oWL/N1NYUOKYmqwqh7duvqZWe42T
FuAXNYDqIYFXKHli6BrVrxbQfrLTwgMw4CE4gAOZsufcoovrCIvWv3qmb8oZTBhexIM/Gd8V2MoD
u7VIid8KwRCT9rKkeVlcvMQksFmwIasleYNZjKGl54rXYoVJmgnTFjyMGT9g7ngIc3YiSN7JJTs0
Oo99tFUWsvqTFZWunHYLkzRv4p1UFMm6VOIDkpN1kVN8KrG7vElLB4YmkLXcavO1A7GXyDvDbLb6
uMscv0cPTvNmKLsdUqOzJF91h9JUUPh59yWB5Zma80i0UF39Boe4FqWv9Y9mNDYSt4ExAm0x4Sal
CIeiYK/EzrZgyVdAUqAondcj2/ZMO/Vd897NtJek8BoPFP7JYFQR+lqYmjKKF2aF/5IyuGHDYDVr
P2yOGcV7U7dcdf5EbCqf6om+KfdzJMAWUlu0eXyLr6n4rmMyMQJ28vlZa+lk2kg+gXUtKGth3qFu
bC28cg1ljIDhW70Cp6c8fguj9MEuf8NuezUivMgDlPMSbBnEf+qEpV7ykogGX1nuigAdJiVijRZf
TUvvj6DvY6HTH1DFCAg2FvSfoGdKLsptSOloQDSllv7Anl+asDEdBASW1uw5RwjFA72zXmADRRba
nztjeLYGjRkK+FGJJTDaR/Y91m6RHQNgUV5zWEh2Bf9Y/aHEjH97pRBynNFJUpx9HzWr3AFG9dbU
LxFW+3nwh/SxjF85RF7dfdo0TIyyhgD6mEW0Jbh9KWcNVr5Kyhe7CPxI0U9qmb+jWWY+pqAK9F0x
b0Jt/+RKfFSdmtxMxjMb0Dxut3n1NPKfhp1knF85xIJFoKnJfxrnix6zM/2x1VNDv8Cw0k1K7vkY
7A079fJmXpPJvq9I3Qkh7k4spuGEeDTAUOvgQZzWxMjjmOPT7wC+nw7Tqs3tR5zEu0rH2zOMu1RC
yjXTU5PqQ+nEuHhDQCP4OcKEykHP6SI3y0k1MUhBWwftEr3wgc3SWuWJiiQXZAFZjrBefsVa6dlM
Z/a0TdnHwzU52KVxKIJPxcZao+3oAKg27YZnZZKvI2DhefowcGMNRBhgT8OrLkUvYy75tK72cUDE
hEy5ufAG6GLYyYCRsx2nkzJT5Sn0eZeW/B15Zn6uIEiOgcCZglofXBzkITZbWAtnWJ6xV5rZSWlh
/yf+aH1BM1kluNNlmEsi9ckFkiF5kZ7FSvEuJu0wNu/NEHttiAAle8vq2NcDw40pdYj8aQzJAbDd
aVyqXd0BARp3GVNqtZ20adtMd3wekE1TLwp4xg1g+yiWWuq9bZfnM1Ss0JerF0dwY3MXvRfTuaBP
qFBWjkvkEBYxvknsivxFJTMVxM66TZSDboT3uZldEdW/Q3t7GWYvqFpqrJhysQZRIhjJWF5XmvOG
0nQN2/NVgfwo0eorFE/S4rVJ4bFT9aMhXC15TOmVGM4Po3xrgDlW6m5VdeOmqdltsT9oEg5ouogA
hbbE87fmuRKCaZR5a4o4PLJNQIccjNT+HzllG7s+dVRSTr9658/YvJkGFrr43JgRQqf6he3nFbKU
pwlu+8neNvxUw3hRq86zofVk0iUK0a8r9HzRWw/lOYFTrAgaBDVaX745G3Sv6IYD1YoT/dhjm14D
GulN8OwjmnBjvmnTfD9jO6+ro1D3SpF4ptjqReCaFDm0rtuqlGCLnJTUBg62AFJHJtKydchiFOpM
cLje+cXmCAMrOCssebIx29sVBYXUC1MGYTC8WnGys6JoY1N8yRxcPiQXTR3vfo1PAWVAe+5040T9
MyBlEtwTKby/KwJgLnp1H6ruMtS7tnsfFTpWIXGw9y6j15XNx5kNz0hLq4+eKrUKFVxtEASsTkwv
7qZLzl68OOuKv2wEE7FV+zPP+lAb1yU97wAb+SUbftGdk4tXnkTJ+FZ2dBrh3IV95aqLT5/iTk0p
cWW8yck5aqJ1EHYIlLEOQPEaZEjiDsz3yh313ZR8mdlv1QkxCeFPnm5DdEp4vPfU/KXWC7Sr3eOs
pTalxYUv1Hnfhim7aXj0NUIAbUw3E+wy6gtWDKScThoZg5vGOYBBu8aiOZZFtq+c6QkmNsxcHVSG
2b4hVJ86mNyI1RMDKyo7ZhM2NHV5y4DO1F3GloJp+aiQTzLVCwoSWvVHyuhV9A8rO8Q0ludWvafP
SfD4MdypdhAvyGvad+hDCESO5G0UJW4qmduG3ngpfeUxqWUDsyf6vbQ+5pHmN6TuyUawH4lGMen7
a+bFgpwHV4QzmrjmJDUgEJjx5kqrLGd+ovMm4ugIfBblcr8EaOG7hs6p0TdNWYIzWkzo+Rk6TfQo
Pab6sNma6o9cfaTSeJCl5ixxafvIDzEtyCrkouJqh1+h/K5aeIk42emXGus/1PZ3nFenQVCgSkmh
Nl3PJunJQkMhakDsmI7qQJdw/qDPzDgT88lWv6UOybtl8oR5l6PRrYfinOsT9UQSJjSfzFyyFz8F
7RX9gdwULDr2cgRFkhfBKB8SFud6+VJSiqtk/U0pdn0m/4kc+WgMNeHNUMQgpDNupzg+MUFsi+7k
cO2GGV3F6zyf5YGFAGvRgmkzN06J+UMnT2nfZYB+dp7t6iC+dMM1tS80/pamD4vQ3DzN6AFo9xAf
Zl3C4TcURoX7yEb8zBZGEJfTmdjOrbeJanUUHhL1NQuvCKPxH6O5JDa1eBl1v/wokmirT/o+K0FM
OARZUjXfzVPvhilt1sFNkH9lLNaAAB/EaDxsm7JdjXZ26fWx/dKcF0yIWbiVquGQhvIO0mVtvBHi
lqnhccSSINDUqyFNK2qjlfZR0jLs6A8NQBjtyto0lAwzHqIh5HMbiN8cr0uVILlxM5bvs2WtY1bi
cfeuETIcgLmPoj+p9Z2E73VcnI4lGJA0e21KumeUneYa8ELF9m2xgBRscb5FiCcnoVzOyVAYuuYt
2QqQVSzrIDnH3iHzCPgjz0SMaUs38mVio2Qd1Aagoa2sewfMAWsIQTFXt8EizPSxDPFS5H+6wOFx
Vjx7mVSn9I8W2fSC42Yf4z6IxzdV+ZPmCburY8YyrRG/7fBzbOmsjpc0ZhWbexmP7JHelS4g/7CT
IEi6qtwmxnPQnLLye2R8lZk4thS+w/hgSQm6ZxatIU1dQj1pXC0xv23uxVmxSoHRDCnVQqn3Hc1d
RsKUXZAI88yn0kavbifFZM4ZLQ0AdQuk5qxlhStm3kZlO0i/CAmhu4uW963oiZvbqhkpW6yHGq8n
xGoanP1Sp6ZyAlgAIxarNlOgXbG14S2DNjIr08EBhGZ9Z6IF4qJ4wgHUK+6xTNmeYqPu7JBcYD7e
l3EOaGdvS/om78kvbbRvy0Q0FbPOMIeTIqHhu9HS31DVXFWrIiWNekh+sQyCzTPuAdU8sA6QxGnu
5h9DbXe5QSvCEAh023FVTYyEKnHtlHX7IlcyWB7qJfHkGSbhinVshoR5pIXfQFZtWfm0DhV2RCgJ
nZAJyXiPwFCa528r3dlGcfhrS6z6O+nhO6PVeAKMaxpTKyR9V9WgayKFp0HOPLt6aaTjtJyv9iKc
5ntcHE3wBnKMYZh0+xcR90czkX2zLK+1kvL0R723HGNeV9d4yUKqKuDK04Zoo4MENbYfiZ0HmzFg
kM0EEcl6hEJtUk6anuzGeFMM78LsNk5b7ZYTirv21TGSS2/ACRP9hkhoC+ZzHgcu7Y5tXVT7cPjF
pGtma0cOoSRbTLbv+HVOTfnTjhinR9xhgfLW5hRDJdyo3bZnaNY8+/n1G7sHoIE6y6EiYJRfElJx
msYthcKAI694PGrc0Pa2bh+WU6+Xaagcv4rSWiUS2Ho9R0ZJpcqIrrJNOKOsHZUJzoiVv5iGGrP9
bD4q1jgZd3JSsexw5l0xh4DZP6SOOi1WdCPalzg7Qiot/QRf1mAy1EpfzNRLwLCJ+KkqAPXhvTeB
eYw6CjAJgugZoKPoHmbJ182ABF5CF8Jxq4jOc9oOo/oagd+mCu1fTXN06CPYaoIQxfKa/DrjvA77
Yv+dV5anDFS8F9E+2EGbbZxGxU0X811Spl+JgRtY0R9O0t2c7ncf2B+tmb9IqW2tQqNBi8K+xpmS
lUNVuKvzs23D2M+tS1lmnlmqb7oVHBDAG45Cd0lcB2c6Y/lezTZUWovVBr9Lyai0g4tuwD9LU+Qm
U7JLJMImCWZlXW8ppBjEv2JKJEoyIxBE8SUHe5wvNCN4YwLqPAMegSHFS5y52DB3TNFbg9k2tFQE
tyzhW2s/paznplSGmtH6TW/dNQu6zMDkFbL6jPdO1W0nEi5Mo2W/F+9VJ/BsQ6IOr55DR/eGAA9g
b77oo7kPrGY39sQiwG7ImfvTocfmv42thPI2oaBES7bzt8kYaijSpJVwnQZNKMwRORI3Oz42sbUj
euNVnsYTRKBR20uw/uVVCoYnpbpAV3FjLYEgepLBezS3pJNeHPmE5oI8AWfcpKRZRg7LhszYzyZ+
kGklB/mOXnbRfvBx6KC+vE5ljy4jw4GMa1OTcHcNfjNpxKFH79u8T3Dlt2c1mqlXYZFkh7Ou201G
ZMBo5u5dNsu9MrImCIatmOVjbs/erBpryaJq05UY8VUu6LSsNxyR0hXF2t0cNZumlmNdWrn4k3ak
ePGw0h+hgi7AQCyBnmLRXlNLnLxe/oYjImiZYAnZJRkwFygh6kQtyhk9+tK0dgjGJqYmp88Jzk7F
JGq+KwpZNPnWiG5KZ5Kn8JQa7hTx22kDl3YFLuRuBUMH52a5N7p7EdjXVO58S30vaSAKZuPYuSS2
5SrFV4BqakhsDze0H38N43VQlkjPLEft+9pMsad17+Bti9zZEWcq2ci3zNEfwYEp4V6znc2Ug38P
9mY9c7vRBckp5LDHUP1CPuhSuG1Nwl/id0U6qaLcTkW4KxAERBHTR4TIL1Nds8xcZdIPciw/dTz4
5Epr6bnvU7/CIp5mDjfmI1iKbxL2NQp2KrOXiBLPbmbPZOIa/BSJ4FLJmIr+MBU2YjxBj3e4xrKz
dr4ni36+ndL4/xqKb31kS6EgzndId+lCFNj2VkXr0hLQN4cAVXl5jQpeW4K4ldOUjnjUwKda6fvA
el2A9Xbowxm68tQTonCTz2kYdkVH1VntNwbTGjpIiyi5rEGevkwTKl5iHXGEZnIOA0CV4ba4wLuM
qJRqIUC9qfraoACxak6zPgEe+rbnm4mnvgu1czEJZod5kxYGxWTKjRRa36fFvS9UfMSYJ4EMFYTr
WvNyTys3gddYtmgkOnew8aCSSGlbG5FC7DOrdo5DyizYdmx/81tKnY5GieJb0Jps1Z3QRfToYJwY
yoXNnSkTNilQBBX1GnOqm9CsG3hktQ73veaWtXYy8wafz22sO3AGzwpqThkk17kyLpZevS7SynCX
41nOqqWSbsMRSJUN+RCXnGV2pJ7myFyTTehVlvAMzFwLVjyJySTP9pko141u0JEhaGWZZX4Z8dNS
7FVDa2LZv5lyei5i6VSLRfYki7dYQ9Fo9S+OFHlFk9yE+eVYS9+t496cQkQGbNphaaD0a+ybSWsa
fWMMPlydeTYQNjy2pVeynIECHSJYKRiPrC7p2TfbYXqxCnGJjHEr1bInSTZGU21r4LhR8Kb8Jiq2
/eugqbGr8Olv/sbschpooXQ3Isfl2cOOgvcE2goGkX9YUPCdYCnh/8Ub8ry7ibt4T55LjtoS6sVn
/BtGFNev13zr3wQtN9nwtx9u+YdwMYb89Zvwsmizet6XTC++RooXQlt/tdhJlo/+fXXPsbCsfD7+
LPYSPrj4Sfy7y0swj9Te8q/8x+8ONk98JBxUsPn5mwTGs2K1Wuwz8crHd7Mc1vO5HOMdC8t8WI5/
+SpeG77+XKwzy7EtHpa/x8U/L1Fi/MHP4mOK4fcth8avWn4ILyQSrnKzC96ES3zjInE5sMzcuQCR
y3ktL15+1Z2PnB2Hfufjcq2WD/z0JbjsuSSecQIc2D++tFya5aeHBP2iKF7O7D4uL0ddwY8q1xHh
baW3nAWfkFy/RdhPzNliEVpMQvFyiTkZTpefyU+9cAWABsAD2oy+fCpvzYXa4Z23mj/hAdOTTsLv
CRuas8Kkhdy1j06FD5H+ULi1V56kc1CtqrefH66LWK3u9COx5/irlbT2/BVfXdw/P760vvOpxHly
uj/3H86a5LblDfz54Y37+XEJnLvz/nJ5NlxOd9xxWXnX3fuTK+VztC6HXr+MB2m7hL4tp5uvV7zW
910LCswJi5hxwD/FG6b8vUg4iTjDH/+LkcIwut/tzfLdy2u5XgwOfvDfMXT/uS8HeOfQljeEsbrl
+JZ3h9+C32nlJ5v7j7e8mFvhcn96y2i5e6vV0WNMRhty+iLeDw5zeZHH//xExvzfn8DXGVGrYDmY
+/Ku8m385O3yKV+7Y7BaL+8hv5qb4H9fw5f5AkfkB8vt43N0XJj7DwNpeeOWE/o7uBkgWLHufy/m
cMul5BYjMYy6R4wDHFDMTsbFMQKOG5NL0tFJK45WzS5oO1YXU9zaAhACEfFF14KjxThFHbYHYqZD
fYVwDmHm0OW9xmocmkjR3XMUQTLdE6HfMegcG3Z3A0XoGSWflRd+HYMIUKz1hvCwBLWAn/n6DPEN
Q6xCQRsFXZHLex6eifLa4fccBgvmS77RELwKCBIKE+FEJEVmooeRZ54766X0YaJDLREx9W1OAZN9
8/gT1TRlAC50JsqdeElY004V7Q55tDYqR2XQ58uNwk8FQkrpYkLPqdB01OzkEyqqBTSNnNV+e8t6
lMXFQ6vufylxESmfDQnxrHHNEoEkSvN4QLD4MZs5SlT0g0tEmBOc5+yPNcRu2IwIN9fJ+NkATGzY
T7wMFQU2+mddDo+ybbFNPHo9c9OBmPl+kHd3VsFe0/0M+le21AJnGvOjRO+ogcok3ChpD0NovBZa
sUNC6hdl5QZIYeb8idJtY0YqknOKuNHCt3jgI05D/KdUi9NmdG1p/G3NSBED7RHM04nvPM1BfpgR
idvkVhM0jQlBou/2pZXNOV6CA0xshXKwMffm/AGtBdZNxnUip37cDmq/7ti5Y2hxyxk8iL2DpzmA
lpWo+wtEK6pzxp9epHeV7ZhNFaFuf+SUqgo9rqXXNLV3VvG+SrpfLWm/0+m+SJlkpaGjRGkoiEjJ
ubdoUFHs+PP8atoHDXxpxIIpWoXdsc2/JNQmeafj0F2y5sCJKJ2f1rabU11Au9U55lWdd2qqeAbQ
KEPDFWT4VQZfnZVePe6GiX6tcDzdmE4WVZyaXXcyOe6klIjm38Y8Ycxmfijoacfxqgfdo7vyQvHi
5oi0+hiYCu5XQnVN20f5fxjy3jcx6JOnZyXPXsi6p1FuN5PzjDamAPAo2kdFTbJhE1smVztXIWrZ
G7VVt313S7F1J9OtcI662NMK39t9srVo3sr2eZTg/K5zkdwp4B9DBKFUXuCHmLvaCMG+FLAXY4y1
RFaVi9IoE99jE3+0oEJtaSco/hdLfa46z81wUMUOg3PKwlGN26uMLjRUnKM649aLNfYylUIbisCH
GfL+/AIHCy2NcXfGcUvjywvrFH4h5YKl+rVUvmaT/vKEo6FTuduLEEgBBEg2mBB/cSayLaNOalHo
74vfelngy5roSaMq7uxtuWQj6ZbSwK/hEutvHHBa2bekifygq72cKmqibjU+7bXuMxYIlTGB6dHB
cq4ZfiSDKUwJg2uEswXx3IFlFe4cQlZ7gzeXHhQANoMFuxpiV2jZuCO/V6ubVr4G+KaUrjplc0FM
CUgMvpuFNMSZZBvU7JmaDoaxOJTG6I7mfArImQdYd2aL9EhqbMuT9gxTN6ktxH0LJJ+Nhj3txlG5
ikp7ncNFnoA5jF3rpAK8rL1Ea0+m6bzofG7EsMyI6hhFdSzdtkkfia4e2YqfKlC8GXoqYyKhMn3X
aa+oA363unVlZ7pI2W87+gUDFdo1XHo0eFO+Tg3MXip+IhnJOmaj+WOy94sqv0PyJzE7mpW5Jtvr
mjYYtntLeynlbwd8kopC09RP9eyTBL8h/Lqk5kdFtUErnmxbRq8gKAVdUK/97swD3MhpelOnYq05
TI0/Nlt7C9MfnWDEgj9h8zCCry7RVjipDFDBlX2os5bC869awnw5C3f4W/z/bSMVJZ6SGKcoeCOh
ktW3c07JUB7oPRrqnswTRtDKIjg5Yraa0A5iktARvU5ztGocza+l1KspzjUF+lqO3bZPFcVDA6VZ
j9x4fmhRub1llHwr5u62SL3BKrbIiWf2ZZPTrigBwns7FoQJS9hBkviB5YFmPVmn9nvsIGiEpcRW
uR9JTuuCnZkB026A77J1GwvcYKBwMYw081f6P5Sd127bWpSGn4gAe7mVRFGiiiXbUmzfEFZisffO
p5+PGWBwYgcxBjnHKS6iyL3XXuUvH30JBxh13KjHouRXJCnLrj3XpgtYwwRcUgXnyk8f52asF8Ax
sD6wauGQQcvwdyeCJsA0upUJ3cEfN6KmHgdVWXdv3k2c1sIABo+Uy/yZTQsIuRNdYl4F2tIr4qk4
kxKWh9StyIJaN/UQZlgP7+0JoHrzltB+Xo0bwNMr7/Fe3+qbj26f+ejZNKMv0SE6KP3ijnQQ4nAL
044c65lyg3ZXCBD0JJ3gnizlg0bwWCKxCth5wRDkYVayCj7u98Q5K7b3WL9PKCjdwof5RShXbePZ
XJq2+sifVuqjmqJ5Cc5nnTiZo7xWHy5hzg7XwkncALi8Pd3pXjnxWr7d+0XmuBfaqpsGVenFBRmn
lcwvb0cpvaiAvcLI57zNldXAqmvVigMW+mS/0hDi7SbpGujMP7WVpHVg4GTIoZOLCeLCD5VlQIiK
BsUWW0pBrEz9GLc/LjQZbZ8ERDXuIQcgRe4ia4gpbb+GWJLEDdAoetx5u4+6s5/AEmVbxeBY9bPA
zaPZvokQKUZkWIEGFU/pQfKfsDLfN+p4qGGNimWwKuTpFqi9rcj90VJUjo/ooBI+k4G5aQx/wYrO
CXOBojLhIsZuxFkoMLFKfFqahGP+h0/F4AHhpBwZPw2v1CQHA2W0r6j1LcZ5KhIx+/J0uo8j+rDT
wiCNo9mNGXl5xbGNqe/wKvWSG4fM5KCt1H607oE76XOPykPyd+wwK0m2mqo9qqjTCslGTNqNRHkY
TS+aYC7qOlgnCRKXgb4OGeBlYX9o8uQM2zKTUluqJtswSOXyGH1OGK6AwEIV2LGEkhcHvGYwDQ9B
jfxURyyUKwBoVIsm4EQNBR9VnuWvEGAPhUtmPAnlh2o8FKhzJuFdqKxfbV2eurF57qlHRTjGuMxt
tLRZhN6EIicAb71Tn0vfoHuxStWpXhA0kSkF75MkHxVo57K2dqkKxVf3aWXDtphV7CrGTIkX2W2b
QDhniKKtIcDYVtJhNk5aqIB1pwnbMsBpTZMWAuMEHd2kwnSyPFiXHsRm+aGR74GPfHelA3ypH5lU
FZ7+KmK92KH2xPhgqeYv+KoyYIK1uE1r5u8FpF5AEQGmUMMHmLTB8kBb5Q+9L5JiYkEk1uvG/2XQ
gJsm3qciwGJC1aADnFTr5rWaqi3D0dawaxHXJe1JGLujgPq55iWuqIDB/5FliB8pafxY8m7jOD3U
0dkIoFHSlTGC5AU2geYDpqJVE1mbWJ7smj6sqaW7qhheC0lcJ6LFymYA3EBgySfaE6doZDg52RZK
4GO2Cfpzks5EFtq+Wb5JCwalLdGBNu8Ya6COuO+R/iuE5j14d789Jem4igHO0cW4RCVxgKGGHNJD
Tzum5CO95GDX58rOa2m3DMlLTvMfsCrOa4sRKENT6tcSHetc7KhUxvW8GmIciBSaOWkebLMphCBz
9slGYOfPTthi/Th4v0a1B9KjAIuxfX2NWGzGBkjo2XZ34nrnO3UE7SdiHmpHZDEmRRHMFFM4ygaC
+dqLNpxLMdlouDkL5QtJmay8GMBHyqvRbke9WkUx5Uj6zIzT8KrTYMq2V+AGx5K6alh6URwP21Lu
tnUDzW7ml2OdWIJqluObFO3GcfI59hCLsjuCbKzMBIJLBvtuJtM4Wi8u06SC847Q/HATArcePsRJ
AGGov7SI6U3RacTRNO/YF/TTJgSwavVNJjMXMlTXAVURqozeYCCP9CDSruw4sHgHc0DXyPoIAUEV
h6lQliHDdBK92xBO+1I8m/VvcBmQ0ISzB+1NtU8dED6WNW8dbh8jIgOFym7C/IsnK5s1wKppqUIR
wv4iNp+B9CjBMY5c8DGLiKckjdCQOvVolao7oK4KJKJMGfmq6kPk5S6mgzatLkdtGUlqWYAwehfu
BUsFHcyjaLwLzDMgqYteuUzimyjzhKdbXC9lfn6MdhYg01AhEAUo9/a9bULeK4L8aObDERrNIHjX
UrB+TJp2QAxhBwZhCRNqE/CSjNQ6iIjVFlK5aAZO3FZg5ONTlLUEM6L+KPYYn6kPY4wCYyItILAT
gr0Lzz2hL6xxDpGQ3ZqEmgQeTMVImqqRkaqQrVCiNUE7WI/mJL+V9ArNxN/FovwNyvirV4lpyNha
YyOhq/zxk76zMVJpVOAc9rUbJW9y4DICp8Po4afjfSMRJc1CXH+IY/2WucSLTEPm2sQx6U9odaHo
udVGY46ahfxR1e1GbbyVB8bG75uTkp01yGFycIQmvpB60CheXD8zsqiVb+T5voh0zWh4Q8RyDqkq
Bn6fUPjY1Yoj2hSgjM13ObvnPVSF2ZMFMYbiG4nPr3DyT6/16T1HVadFk8Zr9ZGbJyGmDWfu9y0J
2gMYSejOnerg43Vl6RzJ6TY+fWWKG6H/zj/q681HsQsdbw3zYx1c/acLoddvQmijf5xWj9RjKiP5
6jyCpQwYVxSrvnH+97HTyp81WgGYfgOsn4Hzfz79Py9glnH7D5gdS5QwNaGt7nObdYBur0s7oj9L
ODBYl0TG3tep0wMh9pvX/QKi1/983fnz/3ld5OmtwZd54zVz6W4pjBPIPTRyW3o+ChLRyzp59Px3
2UQ8DOOWcwokTUe4+PtH8IXVwJUgoa6riPtrKovvzyvRIyMZPRO9AUzUGIQjsL0VsCn073n2VjPS
TtMzvmFW982d/6rh/vt1DU3SLAU7QPWTSt9YyqY0ldz5WE0fmkSEN0DTHf2DuujRJolsnYohNjOk
kO+B6dt9+cZQYtGOI36d9LbUe0kTpumhhNQA3DA1NjqwTuo34o+/xfE+rxCEH//vOj9RL/IpFrLc
DCgcdIxSrAtPiz0yIQyCczS8eIYSz7p8RYW4j57Rivhmoczb/svLy0gZWibeTbL1yXxBSFImboJv
7MWcwbJXrwW/3sOceY4fU2TX9QahjvLsmzqAQuUo5cXOS7/bpX/bJEABRNEiQIpoKv65RLDtbqOS
IeBeA5DoecpWTuay/8yhpDcIXZS7eYApI+WRtmSw2jdkIekLQUnHfIIVoliaJlk8iT9fPx79AP1N
Q96D7AhCezAZSl9Rwcfzw1z0wA3TbxYnt/frbccvDHqSaBnY8oqfdgUKBFETIZm0B7Hsb8p+IVx1
LDY+Ujf3ycUBBUevlNBxg4vIUrh1+4jeqQ98aqFsOoMRi39kdnrzXdnOa2DlEDoXGBWBBRHWwTbc
0KTr9DOUjDVC/2Tu5lZ7E1+pgZmihx+RtwodmhGsrBVyByHszOXAjxOfzF/eNtxajmErm2HDSJu6
bxZ22SYOmuiEaBWf8A2mLRn4fzSBbY1+umshS7xi5FfL4PuXgIoFx3hu5YfhleZe9pItRfkdSJEw
OJkOnv1YkMEisYS8wVW6S57NVN2RC6c4KAOtKAC7tnYdn2R/kexH+Kpu/IP4YAhObaxNBKyN52/D
hfp1DagyjRFDN6zZ8dv8tA/wCcuUVEfmRc2SjSEMH6HBQDKD3xCNGp3WbF0gJaWa1TEu4SDOlu4G
ZQDHNnLH0mSH3fSCEsW6kqHTRCMY5fRcGupD2zuVjMFBNIsqyi4kHsisnDZhd7Gwqi3bGuX8ZlUo
9U8QRcdBrC9jjtJB750lrb4BNGbCrImblroDK95/7/6vNDldlTVRUXCKlERRtT4dE7GSyxL0EGmf
tU6ggQGaaIikJlxrNlrbvKUU9Z7XkS+2T0Us3EYE1vRXkjL8btAJ+PCyt8k4hVbI4LewEUf4WTFz
xRrjsSnyY19h2oNv378vWvu6d1TZwGPOZOtY0Ao/Kcti45oLaZ4oe2D9aDaCs6ylbSD+COHvKbZq
d9rerE6p/GAlD216aoyHRFxBTLeiZfAQU71Ka1IwLN/odm/Br2gQLOTB4SlgXOAio4A2vAI+FUzI
AuVoL3ptGYeXrhavBH9bQbjIDpGrCVdkOT3DjfSntk9XuuEK+hJAYRBfgaJ8m8oY89v6M1LPbxt/
a4lEEp+/T1Eq8UZ6JXmKoM3aSB7M5ERvzI6yc/k2WGff/zGW73xsh40HimB8bp0qeUiNY6ysFXEl
eOe6fBQVsgCbYRXSsGF9kS+VcRDpA+ng6NcaPX3so8r31LWE16HYzBB69b0s35HBaP1tGv1qkmck
x6UaqXzmIfTQEQYh4ki2Vv7wGnj8T1K9Gwd3kpE6eKePjScIzUy6XQgvNAC2dlUDQcP225W5NRBt
o38uLGKMC3/lyo+wWc3Kz3t1DUCONjKqy+AnJ6rAnub4KgaWDtJkR22+oA8493QZ4mqrX+Wt3APS
WzeO3z7pxWriHZsnEZwCmSdL4InHdcw4Px8Q59XzleQobg4yir49KJ9F+mOG5DT3YCOMEGbe5dLO
i62ubrK3jppRXuc+SN9tnW9HYaer8MS3YeXkN1O8pclZOA059ho7hdNrVph4yA6tedY62+hwhjjk
aHTREQDHxSsV8k4GLnUcvZ2lYu9AAb1UGWBih1b9oPLgX8g+JpXGlGNkj1rBxEtzhsj5TrEXQ4y/
LSYc4ectJKLW/SncKUUTQBOKlD2Ah0dEZNJi2QMMAq12HlHRrS8sC04GDcGwzZhc+Qe1e6CZmEOr
kcSfZbJruTfqBqAQOkBQZ47jLC8NJBUDgllvTW7RTd3U7P5JfUj7TTg7xp/lfB8UrsXWo2TOlaeU
9/+rFH5N4N/M51z4JWe01LbAZVtaSvlCuUiXNjvoN0U/xvkLjdDspUh+6hoeiksvexnHXxrLAXHf
waQ/ieQA5Sc4203DCsOojMVXPzUf6ZOH2E74gAKGku8NADUs2l1suFmA2x0y6RisoqOwRV2e72pG
lweKX6QGFBAAJLD6bnQV31+0MnwKDDcQq903viuC/e8OcLnQI1LB0uZrALwU2RKzRQWTvs2/A59k
fs2lVZxGyVUsSdJkAuCfiUoeeaKX+BbmrMGyh7cRMPJEzc4OhwsWFKbAH1j9V9BHcK1k7VjIt0B6
RFFS6U6htopjJ5R35SGXd4Xhopbe7VAdPnQTQgE4oC8mb5XTqtxmyKvSFCm9azOtogf9uWNT0xpb
UbkpHuY/K2mTsXBGhyyC0oYB1WEa90XhNhph9EFXj1F6kOHJoWrYsop5QfS7CxvZdfrt06ozz73w
CBBwAD5UMWHICBvY2UXOeOLBNxuyig5BpXni6xi4UtOsCbdyA4thlYA/XFBT0r9WhVegWwzlwOpC
mYyHO2PFqt+oFNjRA1us35UbfVygp7wZ3hFlkGL4v07jwGpgqD4qVGA7VUJtcsHuK1FZqmmlQ7xk
zIlUafj624eAJGYH1Q9ACu4BzWP3saR9U9MzIgE7CM2K9U7nu3DVeiduhmZFSUG7hYqSU6CRdvBP
83UrLjY5LRHOSGmXHNp8I6uEcMiTwS9W5gQj1dXNtclJhGZEhDEL7dkbAwGJ/dAcPfg63zmlm1+z
btJ9qB8qvlvUx78LqP+UiKAgMY6l+7yPtv4j5ygzIO6VB74fNqm4QUhuVg+oN/PHfJEe4e3niMTi
c2TgwXewDNRfPoj9g3xhVdXCRkdLzmms1yY+D7wRgy/wHtvwpzT/pfsVyBezWODC6u0yyY6kZRg5
yFTV5Rs6j6xB8LiT6lQbJsYYfBcbplZscrk7MRdfeFZLW5kn0zMjQ8sDZe0nUWmYkh6i2SzKpl9S
FqsYNlYVuJa/UfurxA/szvFNReDGsCdos6hUgYSXv9mXX6XuKW5FSkwSPl0VNfNTFlWPdT9Ew0T9
cDSBzv5oRwcRCYjQyrSSEGbx4I6eLZ52gbNLtx59FwaAYPscS9O7cUetdPhQOGGanQTsAnoXUx3G
rqWPCbMLZFZBaVCyi8EpwhOczfKb65d+R/tPqQUlsoF7MFZ8CpOzP+NK3yqV6SmBvDcvgKPX/aNE
3dOtPMZnjB4RzUSMZF00h0SBvfTTr0+0ZuFPgZJP1+IlEVb+iDnXMcxt6KENGrq3NrELmpLZMjRP
rTNJj8xTuweBGTjogeZp6I6GBEmFh7Em6sT5o8AD9ny3K9xWPcKRq5JzHGz8s6nNkYvoog6I9FSz
DZWEfgrc0xzE99kfzi1e3MAEWIZa6VhgFpSn3rqaWxxBdX8T0pfvtMPApI5Y489ITPkCR9UENkr0
wvdQstscS0xUcNeB9obOa2I+K+mWYGTZfvcsASiAcy9dNPXA1070rwaYbJiwgJ3mx6z8bmOEAAod
/J/C/ocYr5HU9U8jidqV27OrSmiaM9BWEDYG8FEfCbNbQNV149xBqw3Vw1lMLssfNX8D4LbIH0Xz
nDBYh3phXuezjXMIYzPOlKl/DpmKq8dCP/kp/KDDHC3maKSKj1374AOUB5jb2RXoOXDGMQT4QxMx
QmM6CY9pcPmcx8bU3hDU5RBc9y0IlBNNelThsPQKoLWltzKmaU0rF19SHxHinGCAt724SG+YagX+
kyFsMCHp6c4e6viZbKVFKDgjg1jPw1Ni1jcHnz6nI/9aoJ9yX8Tza7ULqc4yFQE8+GaZBOm8BFpV
xeUO6u+xyEcaNiZjzWwXjgzp0+WEHr03ajuxGiporvoKSdE1M6u9AF/bhCSdAQDNxAEyVADZVnEL
I36NW5SelAIZH+Fds5AyD0CcGmdFk17aNt9GnbWLsnxlBeo1iQomJNmrLgQ7zSh+5rjA9ZPqpl36
pCALtmgG+WwJ6jFFsbcJ633RSc9mJ1D+fsQxnC+wCpkFbpjJNQjorCsZ1uDehDgiTYjk3HolzmQl
DKFqZ5JHWxB95egmMzXSYJ0NCQQmTF5GLFPSBuW3WZkABDCdPUUGgRuvJqlHmuxSAlnzSpfbtZin
WB4PN0n8c2dxXFEOCVHg+srg0kGFXUHLnXrXH61jw/bs5hQb7w6JDvnbAHpotuwCARKoHeIz5zLo
LrLYc0Qty4S0sfFZ5NidauuSsaSOanRRU1soH2VrLlMyrZK3I8r4r1Wv+bMGBTGiKRmzQ3yRR1Dm
x0JjBsd9VfHBqZCN64Hctkm57gFhe9Ha80kGzJPn65BpkT8a07UmlU8qbpFmMIDd4O0DTjaqh5zx
fJoirl35p6JmeApAg4NKdMTuLk7yQydWOlzEA5C9Hxqxm5PWPA/STjL0glFWzQRcM9tlibiDhvG0
2rUNM+Yn9FL/vbaN+XD4vLTnqGsYuHjIX0rwSQI1gxyKtG/WPReASsgqhJYE1MQ6JjIiB8CUd1AU
ZRa94OKqDRA8X8w6uWBsf5Q2M1iyvn5AJxRvjQXOKpTvJFwcqvA0kmZHzQuBnY5mRNPHl9fNLvlB
UEtIYkCzZRvEpdAhpc2JmGKk0LZZ1fs8fiv3pe8YLmB0REhg92qWLc137FHJ7Agw4dOSNNB3h3zd
o02MeuMuShA5XHJecWXj479vk/W1T4nTCoUKBT+piiF9sistKm8SZqEfrMCEh3BkU2AC4wzAhLDd
zsiP8p1W2VW75H6o6BUyL8Wm8ZrFyCwuaGQWlKJPfDqwHDllNg/7DeUB2KKg0LkXm2413uXuks9q
x/uxRu90DxURSk/SLVW7B2L6+5aiKqgY63atVAuQD+KaifkeTrlfAd2aa5bqrhQY9MIj+GHxCBsn
r3B8sxVW7XL86VNMhCttXPizH8dSErfhq+Fq3lFIXPTTZk02cwP8sJvzvaV2zZtzZhMa/NbWpAcZ
xvVBC7/pAMva18mQqqiyaEDslFW6r5865YaipJVf9NJealDWXGpPADtYgrLoKDCzpJVEishvgrUQ
SeD4bUqXWevCbkvWhrSI9flGasNOESB+LMX3XnFn38hkO2EeCjDvyInV4au7GPbevZpQnoGAsCI9
qEKbBqcUOAME8vrQI/WTP2FpPT01WxJSUBDIHfCcCstptjwKkiuFqbOb/JKlDTgPoAdF58CRHZ5R
pxwX8ZHhOeI8IcKmi/HdUvYdrlHBu4wcJgmjuDTvgFfRtfbx9V1G2RoRxg7sJbOYHWJklLyA+6mW
euPUA04g4t5aByvzCizlOTN4V5uq2ZE8iGhaKtuQarL8oT6rKx2x4Qyfk43IDP6BtID6hUIpuw3Z
FmAXOYOYLEdlCSlFbdlUPHslc3zUiNNV/MuH/Lhq90mzFnAwRiqaOC6d0l8Zsjega6ECHFkT+hot
EQ1UVbCYLuNPpONQtvRfZsQp84GFdgUMV8Cfrw/SxZMv3UetbZnRa1d6KEDFEIKjeQJAAsb8Kn01
642FgMXJ5OUQs/Qd5Yow1tSsVW2PGvdQr2OqH3CSqbga3tPWZW3jfHwEVmWseDnWP/TKbgWCBBa7
9JC+UpVJpt0/8a2Sy3i5R3nx3oFcSR4kb69c4PI13apc01TDBXGA7FM49bbc69KiRkxyT/Ah3Mt2
9VY3SO8swOsl0Fnepd87YBgvAzCuwdZruC+LekOY6ZsFjblKW9Y769e/w81vra3PUZnJIRMJQ2U0
YnzaE5Ki18ij19IeC2RiyfSTBSS76lXLF8MTvg0eFjrbDPtLOgdLwzVYdR4Cd8t2myOzvGl34jcB
8Pd89l9XNJdz/ynXQikejdjC2FR20iOauuyfJFwFIgk4jB9hGTrxtt13j9YdrW70y1mlMHcQPD7l
0GW/8cDS/tKMVEWTjjEiXSCTxDlh+8/VKEYglwps/X3crySIwoi2MLqB65Z9ZKjRmNuE+yXsydSA
DlRrTizUGFjEFJip7d3h7+CoDByJZqG5DQVcLpax8qiEdJ+WKseShPItyNSNdgT0BP0vFF2ophR8
/pkyE9OOAgv1IwsMSoB2bpSXHtXpGAfuA+BuaThg5kBzTaOIvxXad+no394883zEGkxDNPXPxsu9
UA9qnRvSvpccLLPb6IOvhpyuQV9fpbl1qMZLqR884XJPcM2QIMpKDJzLZa+/xWhB+9V3V6T+pSeO
/xbPA4dQE7DBpwquasfCNNF62DOLXfZ0f0ppFhoI2rNZ3I3Gnf1vMbj11ENOmtlHs4jlJq4gjzbX
UkOa338PVNlpgYc0tYuI52okjOUVjwztBy595GTwUL/x70Z4DWtafoBbMuESZBcTREeajLcEQEkj
1U85huamd09NvkMRnXF0eiS+Z76ZX79Z2kFrrinWGhbTVolpB8qmuj345ym3lYKvGQi1b1ScWbvJ
0nM6OOAzZvdqfbp0kNhJELXcrSH0zia4MdAr8GG4crTBtVFV7BMAw5uXob1C8QJFd2/oIxkXvT2L
OQrcKD9elVqf+0pqT1KDuB6ySD39yMpp+hg13wSsHGpB9ZI5J4Z/IKoAykaZnbfGCkKF2TxHmROA
0szfRXlT+LCDg4LiHOhhmi6GYNaqPUudgzc43WXgqqeygqP6NiC0wqzdQx2fySZGtWAA6sCOGbSo
xOwIL+ySKco7/GqY1pVKmdjqy/nTtaVcvPkbYva0RvfOs0UZQZnj/zvmsXZEXdJMiIHkWJ8iTJa3
Q4J6xoDI5kJbI5NO9LcNmrCr8mAaNn17/VlBPWhfbzObnD0VlmCN0G3RbeLdLm6/SY2/+iLqOoLt
Immdos377NOiRgik6XsF4cgKtu0KiS400vSPbksQBoEm3wE/Asimh7YMtxThm9Clu+TgdZwi6rFk
2AnUkpg8vNe/Mre/xTmFuoOC2r/vmyR+TaC4Tmb4DKWsv6gndkZTyRU29nsNl+HiOrAzZJ7nRJos
juhvwBwgSSr8Y4eqdjhdmvC9r5gN9DBFMnfU2lWYVms6uCRgAVuvSlhIwtvUHYrqMts1gm/LSOB1
OkgcvPNeRkrTavNVpTI1ZW/IzZuUv00Zzgj8pCLjUSE24CMkIdJaKNHFaSRjlZkfggnDPB6XJrMr
lGnxBV/O2wEaxcBAUnXnnerpp2AijM+46w9MpmXUZBAIVv0rano0Nk/Y3Rt6+FBZpLpMq8ddNF1Y
5z3e2IF16sVpC5/4qBEdUfY2EwERVxq0uYm+01mskGmhMMyRraMwNHKsINRDOFua80VlypzhKBhI
9IahUyfjkoAzOyeLDc4FbNO0Zk+oZA8+3RaNhhMAPnZiFSXfPNXf7c8/z1tWn04Nig4lUfULRqwY
ZTlrzW7P2SVG25g57R1wYaOzAxzoSW5FGyVbxlsLypS1FYojshSBC6qVLja+Rd82Qb6G+D8v6FNK
UsKyQHaSCwIyILpmtOnvAAXQ1S0jp3/N0Iew8e2C01Dj+fDNAfOX4aOu/5YIZQDBiNz8tBWF3u8z
L1W7vQwhLCT5a98JQCODHNhFaCqW1w7QZ5vfOT1yPAhVxYmsC2udMSOe6xoy76mywwTM1ob7FKNF
WcFX59hx0chK6Ll0XuZwsjCHhj7ckefSCiFC8pFmiIYRlF/f/V5FXSRdGWFlm8yI1G7mljOdB7pV
y71dWvse9H+YIB52ncY3obowjQLGgonNXSFp0KUP8F7zWpo9wXtepUPqgyG2SZgtvZ91uSkY+wvB
2Rz3Y7VDIwjmTkS56anJJhgOMwZFGs4dR8u/g8jvnOHzciPZ1CQwiQTh36qo/0mo9E5LRaFV2/0g
fzTCIVX1Ffo7lrcK/EvCESwT/BMoccL0LmjlPgdbGR7njTQfY21zaCjR5dKZT2Yv3YbNogiv8/le
K2gRpPONFlktOj4Z31y4+DUbAjCBtyPoRgOM1+/U5D9XbpVAbCscV/eQ2dN3EBoYCiSuYQHxQCAf
uec1YpDBaWRAAqgcfYGlBz1dRWV6mScvuFO9NL0rPY0UlMgSbGbJ/Cd5WEhMBOwKpffZ8dB0pCfE
2uVFuAFDxkpDm83Dup7BU/RQbdF6buK9eY+PYHQhqxe0AaBrYIBS26LbnzsENNFfegEErzDH2Ycb
EwLjmpL0NqFSYC5hSqRLuTo23jMd7DyxaUoz7aStHSoOZu9AZHXgqnbtbRhly0iOb/oWkO6D6a0b
nb+Vh1pZaG9hsIotJ90n5L1w85NF+mrcawmd3IXlVg7DYqiH2eKJxAH/g5uOI9pScoULMPEmX4mv
gI6sd8jmHMAuuiSQwprtPGG/6M+oT4GsLzZWvQNDgkjP+AqVrV2jh6ULbvOeP/s++F3KMtSE5HiJ
Cr/hUllZc39kSfIRxnv/pJCUXGsUctJVu6bnYzJTc1sG4GugN5SWQbdC+P5WxaC9l6O5GHTkajZw
IHJrTbe4eCNNekMCsN7csfWCs8KBs5Beh84OLCbpO29cWdqS+aooQpaxKTgD97vi4295gYkUkyyB
1VFoCH1KVOKcRpqV1Q2TK5ZEhNYcU8Vdztkq76bdwFWLzBCBLeGUoK5ohBE+gqtxj58BF2BNFaA5
SpVtS08ybZwz1JtocHAbkR+K0Pn39vgLFFbnWuHLcaEIoJmfgF6FioJcBjNhrzRLzKGYEF1RkGTP
NhtsDgSTDGGdHKXL97fpqy0vIZt+oiZrJshLVfnUMos7afTxmmn2ZGnF3nQVSB2cttUmpePVLrvt
SBJ+807dTmaEdrDerGP01DrSjhy1fikPysoiCV+Ub7Q3uLmIqY+Ip9gaQWUrU+A/Ucoznfg9HS2X
5tpP4O8CNpvn3/++i/LXwfefb+VTuVl3UWShzYo+tehmloPpTtSeBfNc4QOjkDbgeI2qKVxzNTj2
6xipp6BgpBYvAnImjpU+HJcRvXI0XP59Zeq81j7FbRIEmWNGViQUxz/N/tp0UuJo8mr6sgwbGKEv
JnjbrwUasnPmkB7pQ0F4gsfwFj3k2RKv7QpMRX6gRUStoNjyE1Mq85mIoagIba6z42AcZXOhxSfz
Bq0DKmh24KjMYhsbECW2KWr//R7kr9MVfU5yUDtiR4nK57NHGTNv0ia53mesDfr+RFnT5Tdt3Tq1
o6AMtZMg4DzTKQph+7wUAP0W0V1lHTRv3pFsg8kVE/zHb67rr/cWsija8RyK4CX/bDJ0w6h4Yy3W
e+VpfBR5cTqJsRsCF19Mz2hAXQwyfW8vPyku7dLuXDkQKHb/voi/BhuMX/7vIj494MmTNdWSuYho
S66QHo11xGlGy53Gc7PtTnN/D6VGi5tByK/xJVooLvDJakF70KFTbPcwoPaFHTDjD8q5Xgp//Psa
v57Aho76szFP8qWvdIYKMOJYwgzbT63bDMMmJakmbxcosJVCQuj4IxI+/v2SfwEQza+Jxi9Hv2aI
v8ca/zn1BXRP1dyYwPOUATgHBKzNHqWh6ZZJl85LVg3ZSw88qkLHGdMlzKnl+onqII6RcBpwwdNS
BKiFb57W13BrUMCCjDE0IL38/jlQwE6HpI536AQEiTTVMbEqWob02Jd4G1KwZHDC14QM6GOkAv++
KeqXBzG/OoAKS5JZsdSEfy7YAGOYoUo7ANRX6anHgOElfRzf9SuYSJpfWbiK36ef+pvxczymH+qr
QBflVr4ZPzwsbG8IG3IiiD/bl+w9eP/92f6lfao+zB/ej/LVvBEJko8QLi0EqJvy7r1M7+aPMPsu
GnypM3gTdJDwIuBtmPBF/nwT5TCRi/dpve9+RvVqQOn9VbkxFoHc5398TEe62mfrbbgX7yCNzuZt
lot4rW/Rh/XLeP73Df19RP0RXZEzUzVFZIHNg5/PkSnzmggV5aLcH2A5L+oro5mltqjWo4Nw8fLh
BhJw1gKxSZPXuZM6iDgtaUguJRvj0SWmL0tgxisYVwtxIXxzcV8fNtfGEcsH01Qxy/jzPg165GVF
jyWlzODV6y+RcfAAG+goElDJKtDG1e9OG+33G/5yQwyFWgzUOOeN+ueL9i3wMH3yuSFX5oCr2obV
wjjVSbaYNoiu6pR2u8TUBahSQiEqrK29tddO+lF/VI9ncylw63o32YtO60rbchcclG2+sTZwAvcQ
2vnYrUt7fAy20bZi1qY701p1LTBZ22Eb7iw8xBbiwdhA3HPLI9q2u2kLMPCpekjP7UHZIC6ItWl3
0nbSRtrl5/HC5xgrnbW9tYvPwUP0VF7Ss7IDFLJSoBj6bnyuL+0le6B/s8GngF/VqeH/7tQ9VE89
n6kv2G1sq01HdhejS7vI+DHBU3qxjvJJeZRPxqNxNI7myXpsbsajfyh2Gn+3+BdmxbSGIN4svP28
QISlt5a31hEnR/+NX2eBL/NO5aE9VODWFqhzviJA3dBcp+FiYyG3UXYKr0raD8jjYyRxg2PNu2wW
EqW3ulDwBTAX9Mo08BHDghJ1RNaQWMOKE+c/kOsRj9GvhJLPRzqsKtxUWt98C3arzfzxmW+mkudn
SWCaMFYGHkJ7FeDeDJCa/xE83v/+NyuBxoskWHQ/5jccX4In/5xeEKi9+G/1ZfjhnZpd7Kgr+dkA
cOc7BSQGwdXYDYmNlccDCMC15RbH+NRdK35N9zKwh3tDi5btdPd+Tnf+QOeXf1F/qj+j9+Qqvog/
oytg4Qdgaw/CuQakq6/B/br51tYca/k/hJ1rc7JI9/U/EVWAiPCWo3jAY4zJG8rECCKInNVP//w6
uZ9/zWSm5qpkMl6K0DTdu3fvvfZa7BesL82ZkV0KkrE6NZfk0KaXRTdv5qDkqKzvxxGDMN5AbLop
Fsa0XtxftNd0Fa2N9WhpLo11Mqc0aFZO+7EC6n4iT8+L64QTvKTvQDChflhdNo/XeCGOvr00L+Wm
XFwWpJ4vi9vL9eXxmr4Xm3xTbozx3Y+mpLmcdtEu87fLW3m8vJ3f6m29VXb5cbCDQPE4OFUHpAK5
SRyeY3wEHkToEMYBlRwPWXfCPp/6RtsY/PQEpBYKZi9HnucEq3R9tlKsNAzPkLivRqskNDbdpBob
lNxb1RRO0bE5z3bS+2OfrVNu9vYyYhZKM1bARfMCsC17z1bxRtxzOxksjHkyk0MtbAmnTPX5YNPs
L7vzQfl87uMduIDlaMbmVV0rb+WH+QYwsP148APxTAI1z1fyLn+k7+qH/HH7erzeXrJ3/aNH+GjT
zbPVKGjt2oUpdNFPBtAqMN2VwJwpQTqL5toqDuH/20ariDDOinL9zeUAIfb903jRX86vz6W5jair
/cg/zKN05GnZYGX5pQ1RLnJwrECsSOBCaAmv+RXl+FANMVARs0bpYCMeTrSO1vFCWp4d7fmHJeuf
xRtimaC20tSGmL+hMvi7VazjXOkRCi9nlxCxIy8ex+MmEH8jX/EMiOSop7kGt8CYRJMuuIwvY92u
bWJM9tO+uwSKz8vLUk1cigXCYlmFEpkJN3GnzZ+Kvf5Z9/Orpb/st3KJ+5GWsWg4EL24T0/xzE8E
ACZPD0BDNaPSgsZFfhV0s2yZLi/rZAlTdTO7z+rwtqRyZpmvFZV4CPug2WPymMThOYzXl5DQR1ju
6l22zZblulr24WBWrMX3z6G0aNj+QaYeVsty0s8Juo0RBPOHPhtDi3Jx6oBthnh1enw2J6p8BK0V
68pJ/9T3oxNZ5MtROhHNMMVroaF8Mj61vbqX99lOX+iLbIfo1hr44DRfXDaU2827+XWijxtfHcvj
i3fzH+OrbzpIxLmNffYi9/gnGIPy777CXwbBr90CLKVpM9Lo2iRIgmwGQ8ptJuMB7wf7ctfSMTdq
2rIldRPrdveAI3qdbCu8etmvvOhgjvNpO4HKYoauxmy07XqrJHak+6qfzYzVeQ0AiSz6XrUBLLmZ
U/hnl9pNXxnX8+G491sfwnrn4n9B4WYj+OHLXu0A+3DRnw/KoAhab+gCGfRH/Dw8EE5ONaaYbqaE
aMa5I3Lhox2IbHtkvyLC4V7wWQZ8teAHil6+XI2FNb8EsKP6AO14f+g/J9riMntOILRfn5fJuth2
sGYt+8DwSg+OIh9LHCis8P/tl30Hv3+7IUMFNBkQYl3+h1+WI+j6qO/0dQVp9G2l3DXPPHexZYKe
P4P6im+uPEJNkHyefq7mKfjushPpuOBavSTaRjOJ8kmB2sswHK/+u3Ha8B+1XEwyQkPCNxP1XL+9
xi6lcup2GdxmMMOu706yrII8lO102zmUuvuRD37KvqwVb7R/uAPmYCRMxN0hXWPDiBWg/0d0RIXe
vggfLgJtzt0xFz3T9Ro83N6NVhCKOqOFwcR94HU9bP7ad6a0aVHSJQRD+bZsK3uN+JILCRJvISJ5
MBfQyod81SIeyHtlCHEgl+2cdCscWwQXrT1BNetiTVtrN9/vV7V7PAKD5x3ynvy0dm8j+Go1zsPO
gt5Fm4If6nm5MojDGb6DtYAYr4bGELZKm0Cg3b/B9buoxp9Ma34UO7Iq63UJJ9+X4Ml7WsoYN2Tw
AUH/InOGU+Dnk9rGSxld7GSffkJw7SJG4Xy8Rz6O+L7gpsxFwZVALQZPDxUUWla7+7nTWs5cBGwh
pHNyGrmfz/fi37JLs97nznTOt99La89tCvmU3n3fTx9264oOKdaaHU+pg7coioGXL3UyR/A+GlAA
UmQzKe0Ss11MFvsdi7MNveIHEVzxriARlOxmqgfIZlsX+xMIkEUxB+ZNsQ9D+/B2QIzAYwoLwz6W
fPE+xOMcYfrGd69kln8b812cmc/H8rX2xAfQMth9QPmUDy7XOiAjZ8keIR6XgPP35kLAYFI2F8RD
QOgIJ4uth9svunW3KpjGt1XjEwa1sIW2NsvG+ZvsDLhyEVCexHpDnetR2XGO8eVNtKwNLm/geTxU
OZcGDhayhHxTxBIqWtzPnvbV8tfbZeeyybGllezd3XaGRtJOXFsQBoGKdq726WFtBu7hIEOpwMaA
axJOds3Jg82QebocQ0geXGGkEM/ZEiHeVof7jhP6sf1yWo13/z0l2YGzAv82GNR/6xrU8SMDnPzf
V+iq7fInKk9A4hnBubUbbdBDQ207tTMbHlwWbWL/lhhKdwffl59qQf0OP0DoHegMrdJHqcKpmZrK
NxmoBDknwm78C1Pu5t+DRazq5CAd1OvDkQuDyBLJF/pZt7oJZXsOYQcsbOvAC86O4DznU2r+Wo/K
DK9no0jmwrmyQqH8xxxpbJ6qazqZLSZdy8QXs7i3T5vJKbN3zEqbyjU79s7fP8kEtkgystZjnKyQ
D+LO2j9kif4Ju8GymSYKgQBKRFn7r725mvRmP4yNgm1wybQvLWB6vGKHgYcj/sbrd2EFsFd0IapY
NsAgJvjXkuFGV3wV9ie4OwbsG3S2vLhZQKD5/+HuvsU2WxYnncfe1X5wyAFdIfv4p5Hw94FAqEgG
ZwiUE8yhrqraryxm1uajojfP+aajjvEyyX2xc3KN6XWSszMZBP99ueGvYMb35UxZk2VZIcCp6WIT
/5cwVXWJrzBQy/mmcqB39N/z8W1BpZpiaRPVV+eNo2I5n2OInLz+kzQLg4UKEUfHhnxd3NG4xKhc
oZNn0AwnbSA6aLgspy+oYweFp44pybbToHAzP/a6t3Javw6d/76F39Ulv29h9OuZp8yp2iie+WYI
Ak36BCTpXqbsyG9Bx/5/tOlQYHpTQwiQ2HgYS2R0wILdxuUecKOl+DgNcyCUFvxgrxBYR9Zgl1rZ
Hwbm4NeS+49G/nqsF62Wu0amkTfWpbuDpjYpWf8xB89MMRq9d1lKk4EbBuWqD9u1VW7voTZrg/gI
T7dVvHZv/91rvx3tfzRIxJb/8uDr6lF3TS8aNKt36I37motyNBUjiGlMEuyh8EOrF5fyuPEhvjmV
D2bO/lPeXP/3fhlpIjNAGOs7r/6XZpBNbnKtYPzBD7c54wAM94C0ny2+QaVaYL0V/IDIBTMHz8+s
0jB4KIpsGxZUsqVHGNpVymgKB9gw3AikYNwZol5kEPwaAUEPpIn0Xu2aQ99Z6bg9Pk377pOeS6BJ
QLPvdfDWWtfPR0xxgVtO4ZgnXT90/lROqv4K1P+vs//vLn+HDA1Zvmhn855vdpS3TqDxWZRfBDcl
Fwq3UF/0zoGkqKN+RLYcFlOQ4n/YV/0G0f80QBMpGCK/KviEvz/tojGHcHs2+aa1DeCRsDdmS92H
K6ClTAmVegHkxpNz+knraljEy2Q0JjddrmFHcUz7uaLUQHdA9o5sKA13ZJVgJia1hfpKjEtwm6Jp
T8DD3BVe81LpthSwLOwHQT++bCZQIdrZq+YIN/xssyN3ALN2PhipSbqWJul095iYY2ow1n8Y49/E
GH9ZVcVtk69RFFKgqgL879cg7+Xz7Z6lKTGPHSAeYzXY1JAJYbtJJn1yf/3TNvG9BBKI0JPLpge7
QRVderwu4+nT0VfDQPKus2r78CM3naWR9X7d3lD06SySWd3suuzn9w9pXaxYlqeSp/rFJJ+j33yC
lwFMU+0itfoJK0VJAhBfl6uzjY2sHNZ2Qmifmm5Xko38dXxxKrwkmKLwP6DLJMSmC+Q9MnnKttnI
L90GbrQAHy8EpiDa1227Tft+WXXH9E2hDhcBwxOZhpiYwxOpLZBAFlUb1H71J+5YP6mqT61G/LTr
U38CAwDCkIZw4A0P6Aypv9UFAys51iF89I70er85CPxpX1c4LlqrQ0iKikSKThSbAhAIYG7ukMAf
8yxQPUhxo+Oy3t9XIqBDoOgWNqfHvjncUJ/bq+N6Mdrda6vd6mfLBJNzSB/UHlsP7G8J2gHAk0uC
ilx//KZ1FnBQFXA0jS4s9HJULPepOzRrMkcVahvby6fycvm84FAyUN/KkQ/R42mInbrR50tCVWVw
2Q9f+uPtCtS4+wIEfd7fdvKSVBjSlPPsHWSe5GTwaehj8rQUwT6XME1+IPOFVSYKGUYEdHXRvuch
P+aiMfZwyBCx9Xoif/KGvH/63TgXSbXJC+2MWfAoH2LX9p5QWpxYBOM+DbhzrBpHmzymJCqliQYp
kqWGiZ9/JHMRV0ZO8Q97z99sLf8Y9L+CPQ+9v9UPCQ+ioE7fboHvy1SfHI3XZpUn1n9PMf1fLJup
yDq5JF0k1347XI8aAVTjFuOubOGX9Otpsu0ggwRTtxOkkCxdlDV09jmH0hlgnV0ZVnahFMuGtgOM
Br8mjK5v9w9Gf/xiHhQ/IpOyqw4FtK+77mGdkeSOEGK0CdhdbBlBQVhPVum0XCTv2csgSOfXr+ar
fS2mycwcR2718hCJoORdxEH/+2a5r386ZyaBFTwKTZFBdf/y0hN5qDfJrck2A2OudEjFT7XLRu9e
noql1l7NiBoQxXZgcVNanwgJhLIaMR2IWamBz8ZGMVbYVCMbN/A7QZe5MC+zQeLG6KI97OQ5S+tX
xVw9681FgwJ3mkFudId4aHZvl7VEfiyIJMCLbF71z0pytWc40PeS+ibPdHJ4eGgPV00D01xIz2Ul
w/AB7n1yrYIR5THUSKTQIXqqOdVMh+rrHp3Nfqq3gYaOThPqUmB0ttr4t8tEUxzYwgUI7atid4ms
OrTmu1FlD5ulmcEj4A9ITj6DSKXA1dVgCkakjaXZCK66J8oQgMZAuZo5N82pB+PedFAk7FncZPcP
T+Tf3BgycJqqDgcDTYOk5e8LW63oWVxk+WUzaO3naHxTAYKu77DuVahXO9faiWDu6VB2t9tw8Nnl
XpsFyNMPWsrJqZqdZsRB8zHYOlghDTSwxyNRM2OfSYtlUwxpl3rp/g7nT45WlEcJWVx4o8RTzDUY
/soMmhp5l0XZrVWk1JUgVpEs9RdnHfDo5H7/ylHQwfCl+vyOGKKuLTX1tUMBLllGzTxp4F7Zph8d
Jpt9BvKLn40Ex5MDXpzSp/t7z+oDZp+tydOiXrA7jxGFKc/u4GwjEES9CjjPG9Il8sxgC657EluF
F2KzcDfmiO1ALxHPhl81GInnzky/hoNpZc7OJZpegSo5yXkTKxas9aLwXw+pKIdgS6PcSojOuPCH
qzz27mvwMnj4VTLR1w0iDdEfHGNNWKPfSzQpQh6fOhxSvfYLhHPTjKhPWjPd3Pa5MtfQl0e5kJSp
kQas1ZA/aye8lZKwxfLxJYUQbhRUQANxd4apXQMLezjnAVB3YZwjADyZXUHhvcy38VtCtRAUFheo
VSz1FcJ3Cc6BL8xzszILe2j8YTCav0A434b3r7fyy8nKL5WZ3+T4shkN3FxZQeqXkccGFY8WmbnJ
n9RULrPGhTamCCmBvyK9o96O3DWFWENjDJKuSsJhs1WYmTevA443gwgVUIUK6zY7sSO+8O3YQV4s
TdN6o/VbIA119iG3b2cYGi6uGiPp5GhHhXjZR/lpgiCmRFFyo8yjlipforTaBUCsmzAH9bCUFagk
rQdczHLQV9tBvErVeQt1lmLllV9vnoXTz1B5Ue7jszkhdQttU0rtU+5ma6h9R+q+eq6a56o05vVo
fkuPyLLbZ9KSf6oB/ebt+McgAWSCOwf6Xtd/7Z5yVrObHHUkNdNZXyyH+lhSdilllBkMwA+vvn3i
zehD70r6NgJUR9jt8g71B9jK6AH7katoog7UIFAnuYB41NxFklGIyEoT5j4VdtVsFL8Yr0oDDaVN
7XRNngnv6zJJjk1j3yRsuqsgZb6nRHoYWSM0lDfZ6VzBjyQ6UVYdXISGEkS3/ooam/TXALVd3Xve
ADAleC3ozbHXhEMTYlBzkeHqqBRpr9QLnA2XTVMsC+OlHa7P1Uqv9oY+vsGRjtjmPQ0Apo+Kr1u5
uxGu/fiDARVj8h89OxIsFwZ1ozBg/t1+SgXUbhrolI0BaSnCZc6tRz1cplz9eUeGrIOhHa5o47Yw
h6PxQ1KDC2Sk5lN1dO26hq2WROTtvEgGUFZc/lBvwQbwD437NaHu9zodaAgTbahc7RSwbf5Q9jQq
e5+B+rCrzwZ/9mGNyLjrU/l+PIOrj90r9XlW8nlWg+Hdx53vD3G5TBj+tym8sUPi8GCrnZG+fhLe
S+aXweoJnC+28XNRvaoirySCAI6YBwZYlfgvcSLFeUyS/WUVwUucYD5hy3JgnyvXZQ0JyKQtQ0RW
B7HAzZiaVep+fXN0MJV+ZVqaPsU3rxoUNuexOulRo4eI6QmS1L63fo5iHV4m0m1QGxNfjGxVc5CK
oLoLAim8pRR12xCpvSu/udvu+9o9b/GEsfVR5SAdNwj7fguyasR+pNzBFFo0PsyNCIRrtVsQHYXL
xxBGMSHvgNDJWxqTL58lFDO9NyzxQH3u0yhaxG/GtDvgmWFLcb8Z0TUtZO9nIq4Nt4hVk9OE8wR4
ybsCSCJyoB0ZPeHWo+hC7JuE+PWBeuFnOmtanF7Et0yS+W3SshcBcc0mfmCZ0nLUwA20uqp/2OP+
+0ryl6H8K5SlPFT9eR+U6SY7lleHHZq6vlB5vZVaWz3pEIsjgwqSVUbIjbI6iovpXhh2XYAMZ6Ad
KOS+AEoT5Zd4Z2SLmjXddT62sZ9+5C+D9Z0bvYq6wWwFuz0a6/vravCHsIwCnec/lxFBNccn7NRN
lXq1v0/JrhgM7uzjsw1eJZXG8LaDlNqxV+/xqnMX1TX0zhPNbSD3Pgd9ij6u24xwQxAOD6V7CLG7
oliDTUec+7OlDJDlEUvP9IZIcORLd6/RXCaNpnlaBL80PrlfXMbIlRB2GSAT7hNw6TyZugHYdsmD
suwbePDA5NHGgJveVSjFPts1nj1afNA0P+1n4mfsIXPI3txYm8QyomF+LEPy5VPazGvDcNqrMwQI
joC37KLMezGmskHRdPCEmawZC1rH/FUbTC5ZUHIec4y2mGmMRy0kVOxcJxqBZ0R5yMUOXep9wItx
3cHTo0J6wNhqxrdmXG1hyqfUH/Nc4w6ZftqM1WyM89aSBDDGBZG3IUTg4wQ9eMntr25L6IP0ITW0
iR8XfsbOrPB/vtgC4KBM+wxtl83rMyXVMnz4qiMQ+2cXGTR4SEcGexgHskNQPcYXPzrkSCiFUirM
k6MUSXyMglyqB5fpAxfwq5zcG2i4HcOc5Tf/juN2Gz8ozHgZfqAoDs6F3yK2STjJ5I/AGl2crPfi
kTBQcP9TFjoApAPYFfeWTaxK9MAdqTAQuEPYt26eItng/wHPIOYwPICjYfHShg6fx5mrQnPC92gx
qRdJvOAdPjVLl9Mg1pcomAM7Lj0ulUbexRQnRs+JIyn//jkJZUx4w6ULVR6fG/BaCCIYR4JqE72N
yOPFPfUgdUR//lx6z9Q7U6BETQYcmXir1Ch/USiEyDJAbxVEkOnm503/nsaodTp8AiCR7hoMxxom
9u5eILj76jM3/bwIrUj4VZwrIumgSp2COiIZghlneXajIP7SyShHTwZyh7TwZEG9IU+i0gOINKgX
jO6BIYpA1ors1GT8Qs4HHguhuZrKDHcxnCZ7E4sBI8edoeJiJ0Z9eC2oMoPEyS44uyGe6CNzhSw0
LCFAoCi1+OTzGOLRdqOexzIgIgggpwbkP5QL7CnUNL44v07EMQl6mYK7MRU7MXg92fFqNZDzsQ6e
+KthD3lFnxmR2smTuQQ2djCnqu2ahNH1tYmCIp3LsaddHViDemKIw5kWe2YDrdQ4TcIuXj5REC78
Ch3vCv4Bd4CYiDF9KIueA/IZC6JWIEFEGeaL1LgghfOxendQO1LZCT0R+5lR698pYTzyus42s5cc
VQklpPYoa10kDG/yJi42tTLu1KVEqpcOR0K0GSvd/sxmO/eS51RVAoOJp1qlMqb4TNJmXcnuaJaX
0yeTt54vBp3fUXtwgH8mUn3IjjPUux/M2LtX6CUc8Hr/qRbw7qS5I2Uv97hY3y9IOiUrzZDeU3hY
oqtr8o1rSQxfRL1qDYo3/25U7lWpKF5dxdoqG45p9H3WFl8PDT2YLj006FWQCbs6JRpRqyLp3KxM
Pi7mVI9XWFy2YP1evU1p43mwMmsjyBWopO6ocm0e+StN8/N1rlF29ca9MclGmXfLPBm+JnZ77LyR
tsR9T0pYHlcVNH3KULHLmrXlXkHp6qDxRO3W6A6z4awBJAH7SoZP7UVAqshKSxtD295rFDqtZjQe
ymHLrans56b6KX4ukijAS8mGX1H3AXWUeV5Hhd/VzrmCNmGrMpTiTqHKPHbZ7MJ/2UxM/aQPcTRA
ImWP6QAhomN0ehwk4psojTE0YKIgtfVWhkBsSJCJlLtsi7/oEZBrZpdhfXzcA8ToQQr1O5MEGuEF
UvXiaIEA0IgUixSbaVUBzojfzAilEkoWKAGTpDbMhiQmZc4z5IxA+kLy2sZEwAZ+viYuJNLawAj+
9/86rK3r8oMUnbjU2XCS4wjCFk17wxNVeSxsbiv9mF7fsd7Eadhm6ZRRvUjmi4KxyEHQZZhNedaw
S5LZPErxlN0j0CdLGo0V9Yl+CUQQV1cnDEdlgnuhoD5ePW4w5qySMhjW7gN0o4roRTeNi6lGTIVi
uYdrsPAVcWMv7k9CPgx5to+BPJoOukmkruSa4AE6MGhCRP5zMAPiDC/v2EjmkVjC1HsfUjvVqyui
BcXTuiLLcCR8rJ4klOcpOAJeqJLcj6dYDGMH2yChWcrqjhGQwxWLBpCskBiyNtFAHtom8ZYZ93kG
wMA8vrqQgIwSlzhSehypVh57MaQhDAPCsMd4KpKd8onDVEh4IeTlAXOxmoUMSQXoGlGZdXmz6eyS
zSZDpFhHAANDQFLQXq6RTiDgnAGUwNmFagefIWTsMAmjSS9gQikMaGe3a9yhSaktbp+bUmhS2bc3
fEJGPaE/JHBhNMJfRUjKhsZrRskEg5zOKneDT7iptkC/y/V9m7PMfhPtXcj7MzKoY2bEMKTjMSpi
ANOQkwi/cV/heZ2v5d1zRlsKXkaTYl2sb1tzP8BrXz92j11/eOxo/5Ezmvvbtj+0B9AuMwR2nNu2
2pZrlUMqXtGL7eG6rMMr2Nrimx9l4EGX4DxcmWEoMY5hTPVk9+nILmXmjgIkRqS6p8AsRCO/50Qo
u5hmvnWVFopXgaUrqYWogiLMwzv4NFgdA3bf3hPYGSUa4xGUcdclXX0DeMUATd7wSx6HxyE7Zm/N
Uj6cKYB5g7OSZ4WLxF+GyuMAyez3ox2wjcHpp54N1Y3Ouh7Z1/DEEb3nYRL7J70AIWe2bIKfocBD
5zOOxL/h414nVCKGQfIm01fJWxMsFmB3g2ZrnPrDM+pt0WVcpdXFeQfsCHZ8j38xIjgNkS7e65Hc
IttAouNsI9CAXeGUvI++lDck+0DKlScOayT5CApPSXmxFcohOhGnEIeeLbZCnIK/nIU3ec0x0j46
EU/YP3YSJQLZktQf4LRqW8DqXYTi9Y1yPvpS2nMb91kTie9yU8kb/cAJsiPN5PJ8SnNIuoguOeqn
7CimRe3Qd/xe4ynddymotBCzgt+WXAIpYOYGlDE/v+z/nl574EDjxA2mR3mHEh3fJjTL8ICdnLrM
eCzvMhp8XZoW4yE7yoydKuDyRNOW3ArWdUcPcXV5d9tGJ2nfHzgHl+kP3DNMa9wAnm525L44kM84
NvvstvikcCy1hhmY2k4xxtUT84hZL6RQvm7uICLFjEiOl7UxMeRxUoDfKcCNGLorDcrgvAbdteak
VSCWucHwS6mGYqbqJy3n8SljWZedhC6B/Sx21Rv2j5wN1QxX1RmydwvRKEGNbiAtTAKpbMAP0qI9
5cyY6nh9q45t2B+YhSwrHUJ6tHlrrJqgF5REM2mj7GnA9vpGmQfWjNWETDubQqbAeT1aPCbX4Lpt
QzqX0QDrEXMR/WeYjkaUVMYYsJz5CIKJ9Fli1zvig83TSzAwhZtfHYK219xT5QV9B6mVKMdInCdb
BHoZnN/3lMGIMjh7tnoUrkIEhpJzZMFYbwI7FMEsm7bzXf7i2mO9mC74JvK3XcTyYCaZoxwvSfPr
EocJpUVUAEzTZ4dJt3Oz5NZ2VLENXTYfwiJjkYDWsL4SSeJMPG7zMz9kW96iJWyAUoTM1th+Nv99
ePMgX7NgTvYfdGpypEUNGB44db5nnQheE7wwHKZKvYYXRsKWUeDFdi05snthaDCGuCw3cNNg97Iv
pj1gKMF9c3ZTxs6Sc0n7pxxi/QvD4S8txNbfVQqNHB4Yo1ncX+II0liXSartbsdsKcy/7umn8gCD
OMMx08hPOGIBHzCWYO/gvFxXPtREp3dEZd36JC1oZr4uyYZCuKYRqbE5B6/rO2LnorEMNJ19JHqd
d6TqUU21OIx/8j0BQ6Yk+mScbkf8I1oGYeqOD5g8rC/0/uEZVBvp1SC3JBjdgCju9QmIwsnFxXUA
yfiGgWCtGTk1jab+1rlucT7XqdNRQhgR+VQFBxzmgBQNf3mENc4A9c2mP2BZhfTqiCb9p7m5Yrc/
FPQ9HVZcDiO+qCRsKi2ayooXf/8VZFmdzZrWPl1uxJAD1hbaS2Obx1SEjwqfHhW9xgBT/Sp/Z0wU
Zcgts+pyAGejQ+j62nCoCze9aoHLL7v0DC6BfLqiRNLLi5/uooUyazh70MQdVY76HRhfx3B+hoQt
9wK4yY6nDKlHMVHQrMUA/GkorSwHE7Ff5pFtSfgSH2FTeyA7TFg02SIvf2yARIO3rJwi1CeikH7/
FFRSDiRKDAmmPgMfhRZWHPwBnk10So4qoAVmtU62r5t1gXZg4HFXZbnkSXNpGiDvuBIDugjr3W0W
vbO58unS25JYTM0KXmElUhVoN8Od/mSOMH65Zr1uFsV7xoieNZ+iOvfqUHA+mmIaeB3cCYOF1y0j
mcswq+hRbpJ+YiSnRzbtN+ySMLpk+FtbeB6gSZj0gDI55uxQh0oMAoO5gtLrXVvpfo+57hYU8ZD0
IVK05rzmnrt77NoDCwt3BsFKG8o7cYMIoXpkITLnfeD1trqWxlTS+R4j7Q3jdD2WjcfkpjkYPVL1
XOzwbeRMcHMUCHzeGdGMy6p2MFJMDGz3g8WajqbjuAA9wfglfw9gHahBwmJ8GefjYo2hozMxCt2M
bD7usQeZP8YTfLtAsyM7+cDA/X87QAMwq7gCuGS0i3OnR3QWWX3j6ZVN6JRxFvXCDAC2uQUw24D7
3EYTWkB7WpQVEcCDLtXCiGbEbpiyqFHlDkskpkcbTZNsxsVEJyfCGP88cl73h24LttcQRpJv4cmz
S2CxJbNPvAhRK3rkaZdr7dAtMu8+vXngFtRJvmPBoRBhi7svt7Of6cbTJdR07YRDQk+FGD9cJN3F
trKbS48kXCUCkHtMdveYcn4iq/zFRDzCbtNxNmlxOaRLGs3gSd5YMcPOqzxjBZxyL1D/dOhMOONO
NME0lxPzo1oyUq5B6+rv7ancpUvuCQNLho/RRECRTsZrF/1ZCzPHCy2bYCA4jOebc8emTQ/h7Cuz
ZF9t6wMA39jCg37OeHg8rB31w+amooqBPr9tk2N25KaZonyT0xlsATTxILklJgT38/P+//1lmeD1
nL58p2M5kOfLUfh8wvO7OmJ/xlIR6L7GxlUWYA0ED4WZpY35+ipm6I/hZ45xFk7GoGNC037WYf7J
OWkCL/jl4BFP+Psw7p33mW18nS/ykDgeZ2DZLM6w1lFPQXmMPrlGFp43B3AYj5vDMO5sbPnnraee
M/c4r4FDpgP0oGT+IO94PGIJJZMMrJCvYHlzMbn5pT+YhofqSKvoeYYwft5jV+ItUxEyRfFtxga3
orrGPa8T6o5ZeIHuIkfPlzkdN8BbaBrqp1suzkDD+Ps/k3DAnvFsOA5HEOeUGhJpwVcYUhzBNoml
jgvjwv6EO3mEjANmKKbvp8UJItBwk+/YOFAkkVIXyAQaqo7CTN0ah/uWfT4eKReR9o0EiFe3sWUU
vz4EZR5dykTh2jxBphqOqiGeCV8mF80FuKrSuLgl2LTXbxM1HNj0G9/jOQjDl0+YltyqeGh0/LdN
5AYYJZj8qhnzmo845yV/5fif7ijD9IgtZpTqu24BStwzgPsCz8C1hTVysI9DwsOXEJvPF/gyfzk1
j4YBwJJGnEcTbh1vM+f4XEy7b8ebfeZ3/9BFmBg+EX4uW9dvK0Fg6Lqk6Yw08Uk74UlxQpipLVHd
yGjia8JHwVn6dqSEX08mH/DUgRui+dol4L3ODLgy1+TL3DoPhUeLxaZlvK+0CGWzMn8PIEbz95HY
M9xGQkEMBukTH4rO4ljOyml4j29wSf7y+ud97I5xikX/cQmuyxgZtpMfz5HW37/bQCdyHCObrsFF
xGdktjBy6AQGLt/FvUeMhdvnfXpwS3tcWFFJTU+uS75NS0gKUmH64w9hfAgpsGR1Dl4Yjho9RAO5
JRw4rvrTLbSdN7FJeAjwfErVnMMeORu9b0dTrKPpAS5SVm2+xme0CDIQupKBKXYm01HEH1pFv9WH
0V6s6t+2GY9TzDbC30w0eleABQkRMB5uAW4WLeDCNEJs1lm38IFwaA6MwOtRh/YZQUdMNGUlOJ5U
fLDLgU6W75TfcxC03feaxxPBWp2nozHAM5BcgBoiiyGv75J9F+inHI1bMcixTwwW2PdxrujfB+GM
Qx9y4D2Qwc/KYH4fg8lZdlNEsEB/1FJ4b/fS7U2Jp8Tt89pTPqsZuw0em9hKE1p38WuMCR44BgJP
QJhO3EDWNYh4UMs804sTeQc/jlSJScWH7Ch4hnTQPRClu1fiAcQAgBEO3Sz3sLfCDRlMAJz0h2bo
tv97yX4Cf4L1gOAID5Vuot8fqo9x5J9ZNmu/HwyrCPaQs4gdUDuhjWRQuClzz3gZpOv2MKQsRMo8
aNyJxAi9V9EW/PI0RvvLJZtJD3Il0RYleBzoLWbXz64WjwXHOpsMPWZIutRPXA1l7rFZsYN3ckbc
6GEKl4Z4VgoKhXHUSIsrEQAaGp0UyrIYFN/2cCDDAGSdlUC9BNzLNX8HusT4YVIYJ3YKhaB7xOt6
VCQjzeACpYAih4YyJ2VSYEokk31K7sj1Z3sQ/+6JusXTHFjk93/ZOKOf6S3eYCxEwntQTD8qj3oy
P9PQKl0b/Ug4cl30QncnGZWXzDeEPEnwKLdFtcXKSdKBLzKGu5nQa7st9EugFASjvlM/jF+ZytoS
QcvZu2KK8fztcbp5PuFuRtGLeNC5MPY8xV4Kf0IwLM4mu5tv96so/HsHAMqDEXIQf5REOSj/7nzu
jrQDVlEFDsvNnMF6CBLeZAA6RaTDUjSv2eai3+HxEJklSWYbu+74cBciNQlDEmnkWXNstmVYhFBb
4/x1DsZh9Dk08UeIhQVUfFjl/O40+2hOnjpNXGiGMwrfCKOJ2OWL/PJ4aQmGvlMSNKfQ1qtOiq8u
Nedum6c0vJ/kz3vlJWKXag0esMVBJWrXb7HmPN7QmDBNB2H2xEHIBkWTdk4WJKWi5LPZEAtCfqx1
+q9sgw5BZlCr7RMSRzItW8i6fTNE4kqixI0XMGzAqt+QjZtfG1ukmxo7+n8snduSqrwWhZ+IKhER
vOUM4vncN5arbUVA5CjI0+8v/ruW5bIVQhKSkDnmmGMi848T6+8jvhon3AfzjX9mIRxTlAy5FOfr
UbiEfggiJ76qwPuYGcMJutWGDo/TyIdmXNotCdpDev3pDfC2rxogo8oTFi1+SczSUnDqMdh4iNnF
DlezjNVi9f9a/PbEki3vxhIqK9HOsqlbHUwL1LKMivh22tn84OBRYwfX0OjSXVVakpv1kiHx2WNV
PXgABKMLeCfs51cQW+PlI/hDnRhdBR61U6YCz8/YeRKhyoxiZ859LX0n96MtEu9lyAbrOd/+gp8h
G8l81ByZ8Ao0MM3XD1d1M0ItUis9Cd61ZKozCvUmTsKC8whIX2MWIXOFeJ5MNAWqmcpzc4sTSzk7
zbpF+DizzkBxY4vU5W/FKmX286WwpgDUcf3gYoN/MNhotQfFTZUs3FJq7iP0lSuWvs9lMQI/dygu
LtvI9jIKBsFjL/vySWNMEA4i7GLFkglZOLPNNNpZ4rGcDO0FqCL5IEhtYSRsbnjoXUFKPbQafQzN
VebI0+7f4w9XjO4XSCjFluoAC+I9MFWCQJkjjiyznSKSDk0qejIJxkt2z1ijANhOHCoL1BuCfFvN
U+fRmQ2ptRCcb83zqfR+5y+CzvRFETZsoRxIxOEQNx16MsR4v3fjKZlHTt0+YxO9fZRWwWP/FpG3
bzEUE9MZXAl/IuXxtoqI1S9Lfq0/yOYaA3KqnG24eepMSa1m7FWnR/hUSGrHIxbFLHUm7dGEfB0n
u5Isd1AeFSN+WcqL7C32PbaaU8wTojKIR3jWFn6g/GMO/Tw2W1iX28eLRcuQyBHnyF/St8aS0OLa
IxeyOSRcbU4iggJXSWx8TojNRgflY/F6dG5FKjaCzJ/+6+0/33CnLY2t6TZ+LFpSK41DnM1k50Bc
DHoPHg8s7Wz9VHS8gv0071H8smCZ1LjFZLNmulaC2F1/P0ux+DNt5nStTqR4Y/G9jp4bedsKRn0u
CwY4RDM03s6Z+MwZUm4L7kqMYe1MkCWGZicL+oqmO1xnQsZD5An+KIXMSLpQQnOQh+5QkEUWnMzQ
/P5wdC0cv+2xL81R4y976/HXHWLJvKtWlFsiM53DSkPJ/FW8BBcdceQXyRlQMXiZb/jEJHVr0eUW
n/mG6otfSUgKQ0kXA4WzOIUDKgInYRESRXcHnDJ5jyCIf+k3VIVj4oR38NMvU5lB+T2R1OMMUAyc
511wlzngW6B47/FFyyb65wmqBSRBGhk+5BIY/ZBpqrGpkr9EFo795CcvbFYbvuNIpTITWCjUlsi7
F4CcuBCfUbsQqobCuy9WVL4sVLKxW2hnUBKncDDnkhL8PCTHuZkWpPHG2DQnpETqzA8xklGA77FK
LF4i6xiTklYkVo3gAe8kgEMEZcejggAOeMAo2CVsUFmAdN3u6XIgDTwBcLVzS6hnfrkILOkkNBsl
LiwA8tnwJREBHEMBGpVBE5JF9h+EhKhG1kU8BNAAef1wDkfEtclCTVQEKzr1pBXInSY2s52+Ylhw
kx+zeroomemR/wpqxdLIqW1EOF++DVFIpJbYZ/nIpd+5RekUQvX58N87/C0ORgE7YYHEdcMiCrcg
QXhesBSi0obXwJ90lD42edyo/9odFaNVvFOKWk+7XHTNh1QQrOyr9kcHmsJ9ORPJxg9AhwWJbywl
xMfjnH2+5K4/SN5sj/7yTbqRyY/Febu7XcMj4HG4Q/DG+Rs4QuKKIMrl2yv+nqu4IT9pP0UFaoH4
Gmpyf9y4Md5hyRwg4t27MMGeLPgVirhGuoH70fy8N9o/MsnxLIVqMf7SNSCLSf9gO1+fhaMeoqNy
iGHN4zwcm8XEZgmvr881MInT/PUH8kwlU+pETIKDNM0BfZjI1APZeAQVcv6O0H+aYnAfJhoJicTT
qBAclvJa+tjRmw5XBlrSTrx4zmB7WNHi8cOI5BaxB37ZSNBb9WZoj82tiD5FyMXpfVqROdGCFVpn
2zGNgDVlHqtOdm2RvIWnZmfEUIJVGvUilyz2FCR0sZGiwTm63RKX50FZkI1UsXnan2kysinpkh5i
x6CQy2qCrI/FzoCfaC98PPITeM2KQfamATxHMcV3z8CnfXTzEOHVGbp9wDvVijt4KgJIYgvcGk3k
A25Fx8oFukG4VnHI/dihxRL5ED5IeXD/+EP0wlBXHU2Tx4brPd4WGqHsZM7k3noEw8rgsByhP3gr
BK6Pyf9u8IGBAZmFgcc7DKCuddRCUGXuME0Il9/gOFl+kPlHZRgvNLHghN4rDhdFUJA2Q0Nsfx4f
UYuEWPYoxGfygn8SEdYIZxvXumI1Ljeahz2kJIiLGoGsqQuzYMSO5pSna2LTQZyGhDUPTe28GvUu
jBU2AFHnJJ/Z50XWHvcBM//I1xM2zSx6ROmrK0goNE1QY9hraWQ9FRynYeRTW53v4aqvq9JsC3Q9
fX4c3RfP1wGCzUszgaIZOM8xOeZcAsq6K3B0eYLq8vnhqm9Cy0bBuF10atiVyM7CSzTqBm6uOb5k
DzfDpYUIQSb2LSOR9iJsGMtsTpgofFna1cCekBQEQXn8Jms0w/LMKV+r+3Dxb8Q3o4AcagoO9PJE
OfoD69eIj+9+ynnVC7oL2X8czfOKlQS6CpNv4LR3B/RNIhXSmwR6JPIAcgHhEB3AyUiConek352o
dVXEKsj3VDsA4SMbBjDsGi4BlP56GmxAaRxEBaYXx1ns7Ue69aFOzMHYWCBdXjvsrgoPYg3sAybW
dVKByLqOQyHDC64dbuLfuHfFdnE5mXZX+GOUPCEITXYW0OkuKmpRzVz4cH1GPg0FcqIyIJwq5DkY
22Z2t8YXwVdrbEBuNWSkAGdCbIRwMACMV1zRTGiu+3JZfHePSC1yC7vrv1YMDgAshkCsLCViYjXR
Ko1w58aOniGeF84DSZuY7DupG0s09wspC30/uqjex+YvGEndGPYTY5L71Kz1P12fTkB6x+zo+P9D
smaaSQpGgAsCMXFVkXSSHfDZ4GwGD1/ql7jxFHLA8F1B2Iw470XatIelj/Fp2djF9A9AjcBpK7ed
Y6lRCpX6Oh+KNeXR4tGOjW33LeYfTiaSV9ZOvY0aH9MD9kUBMYW+wx2pquH4j8lUDH2+oGHspqkd
wcoLFqclpfAZUhic4gLiwrkzM2z/2gfOXXPaA8KLfPj80HWjS5oJRIx7wbxEnH/AHr0U9a9ABzTh
zWTMdP7nB6kv3DDX9xXfKSY7AxCab4zhx7yu1iJ0D8bQHj9QjgOPMYxD6FI/Q1ArTKNmzcacATx5
OpikdDUdAC2ZHTzzhMVsMIt+x3vQdDGGT4BLRIEFx5IphS+q9ivFTfA3AnnhKwUQ1C38kcwnJkix
zq9i1o5BqhdYrRTJAoKvpIumzNHPfGQXPIxoligdOIfhsKckbijrh2B3gpCmFnfj88NyNQYeSq3O
FwZvZTEBGOLcYN4/cxY53Az7agVTkUazdBCNwz1s1tDb6BMWGMbxZAoDcnJg+YFOyILEw1P/o1bY
kFxEDhmd6S/WLgvxTt4+U3iFzG32s1iuK7Y1bHZKaG5RUA0dHo487GFBLV4zmHiWMpvsJrPh78dR
XZR99BSdqhqKimJ3a9KXKaVZsp3NXR1sa2JB8keLNLrxfJ6rkCAw1FEvYRVUjLfG/sxEQfj99Aes
PtYTtUfCrEgGScYbDCbyAQ/MdCpx60j0eXxU9pnhgXflyFReTS7vYAIZtLA+v9qPuhoNQ/SMtY9Z
IWJCQPtxEpkKRgQRQR8QZlyIeONcqsuPd/wyTPnUrMgoAo/kRgjMU9gnD5/0fFtiHeP5oIKta2ro
ooxs1B2R4dTGXGr4+wBoW6AKj/hyRIg+uS155IPawGBRQUqorDn8HZTeA5D/bofl+fAEmomsAYBe
6XA5rj5Rp4SQaTn7PxujqkYi4jjW3ZTQhYmR38hySxYKskGQAEr60TeElWU62aWtO87t0ulQDWc7
xNVK5wFvqRTf0xftyKYhj9SZYC2B7+nuPbLPaBjKBGwtwC20p6ujXpma54XqFpVNQAoVaxQzgcLx
tOubhor62dbOy5iAXhLA6S78eHBRAteIw+AqFbqHdBNui30BiR4Bfn6EQnW289aiNydIYJYOJw0n
QEHgDWaUuUQkkjpNbq1XZH0+zgPWVovFZ9Km7AmBwqGXCbnJn1Ys2R25sfClgK1oViFuKV9opfOM
7AZnL+41lAlVm/JIefRQ7Q8QDtapSopw+1zZ76f1EagpdWWyYTvMXpGdQVguLUrohqsRnO7vn2+8
NR8bpj9l1vhISvHisA64tLXSfvEYgu6KP1tCZVqLL6XSoVjG1+Rpi+EEBkg2KBTBMzcBTILnTSH4
OGFSaOJytLj/2HQGR9JbBCDQE+OJMUT+DwDjY/OiAyRupG6+U2P5urtp5VDKmaROL5LG2hL6OHTj
a0FxFEolBgjG/aKqRT/8V2HOGCtkKWZhsyVEhO5uTS+iZd/Cd0Ui9ltzFPyRRAHTW/U3Ds0zV7SH
hDnImAsvr08scSLaI146TkFuUGlxTsW6rNrI1zWRzZeqJl4YxFzgjtcLr13DBDBpQImPjGaA8iMC
jUoObgGgQuXEkS+Ik98/+czBZ3y5qN9EFmdxladI+rWmJpTM7anClmx0afCq/FJXeTYf3wMvTj0N
RWsG25WMVR88AgO/WLbbCOfnw3jJS9S3Cx6d0N5vShooT8JHrTe+eNUhJCOZ+CVqsSMREIsmH5nq
gPv5feA9rqTiIwr5yQ/sWRL/fiZPTRpkvZ0BjzK5U+cFSFpUfkuusEv/mk5Kli6su8h+wVclfcm9
IZVqY5a4deh+KbiP12Kcnmf6xHirbJXceuCDkOTnudLu0vNc7gEtzRoyAPNdCprHuiXEuoJnOGcs
88pxVJSrd75s0F+X6JePVStbkud9DvQRXxLbW93JZ2AzT6Ixi91LCTvpUCh7bnmBIAdrjezyuczE
iDoXcIcaMUvk5JBVzgCg7zW9JzsK/Iz+DqeTaePQMN35Tki2LIV6iz3PDfNt715+MO/QDyovhNjb
7mneWqfhEYdc+HHQ/nmjJ48GQ2cL9SKdMpg78wqZAjU4zU9VWPidfZhTVmacToS/GyQDddP56fCx
TGDQEPTDvRyyOYnTt2/7sRTiRWOjtcx5aMdzkEn7vJDN0RGHhnFprN48AShaYUgFY0rLLmrQm6FO
datQDRDw3mL3Umo659lkXMDkOKfwc+PQ2wd0jgD7l4WfzgdCXMk5nRjnlrTKuVJwJrwPq9vS6YLc
mAfu/GQapsv/4eVAYw4B+v8GJqd5OIX673nBUsIXDGw7cLkWemxDAzGnwA1y48SJp/ncmF/eds1P
O6EK5ZaIOTUhokuVYVMiugbW2Tg0ocYZINLrJlTMXW/PLy0fcmMX7oRc0CRgQgaR97FEkwfW5RB7
HI/htxOyQgY/y2YQGyEXGVjzYE7bqQdbKGszH1Fw4MqmeeB+hhfbuMxNCg7msbEMnlZg7w5ngxM6
uzROsWHUZvh23aFxMYPTbj4XIlSyOadQyjfn6PnM57xzQ3c6Wivw3yDhG/UFx91Nd+BLGCGFiPjH
1mfxR88gXweAOFTsxbGDrekWHAbuiozu0Dg9f+e7sDbteUBfp+ya8ESBLRPHInspwgvRrEpRj8Dz
n5kTzGbJeqneu3eHMnK0ZF94Nc5kbGvdsqvdkT5/ng/lMBwPZn2803nmKeGk9FRtR1pnufDbs92/
thE0DWWtyod6HKaJo6urc72vRrP38FCpQfzaPeWLkvyLaittZoW8iyOEbyEdkMgVqYJbT1qWJ+Mo
R0BU8pLuV5VQ8pB3dTwd3U8JNKuaMHV/KNdk3r0oWWd2mIjFBCCYPXCLWxDz5DFio1aS+lwlByMB
ub9KrIGeL+V2q4NIqkD4KhGjRXlIG0A8DTfUTIlxPoxQpyJ0Lydw5hyldoYfZESC4zKHeUoCHzzS
kQwSk5O8jz2CmoBZjZdDglnSSmNxmirdKun+7sjFtsli8HYadfFIt2p+UQfHPFl+zqdk8XquoijY
EbfK6YN/+jeZMNnGxzI7QzPFoE7MEZq0YIEC5bdyZs3E4SfxJ3tF4C4wuwW/l5FXI32rQpoCuzDy
HYXnFgdQwkMyUVXoQOnYpoIAMZwADtl7g4S8zIq53YlXPzZHAKzAXWeryx0Oo338Kbde/YePM7HQ
a4ByiUdkRL4r8V4DBxI+9OLZAZgn6lwCOgIf6ugHwpIg8kFUmJp0KB6N3XvuPRMzB/TqrTMZ3pH6
ygxxPBg4AdM6GygzFrkpuA7f0R/13adS4lLgObrNpSh4SHqcb3+UxDiSyA/Qc1H+8dsIKVOWlcqU
we2QAyHvMiHHA0OKrYFsklWnJvVtYo8HovTRoaHud79M7EJCm5YTOJ8uexZCZEPpzPMh/alxGuGl
YjUgVSGugdj80OUI1dGRwDwvnwA+apgCaxpcif/pU2pE2YlTs72fkSv+kAAj0L2ApsCKhHrzQqTk
29ucRFdzDfr//HZoXkJQzt1kYGXAxmMz/nZ4kYumUjwH1401BtpbVJ7+cO73kGyKH8oCLHyZ47NV
8oEhQCAWDSYtBKepZKnGlUGwpbh//cfle7qQg/tGlMv3DCLKHUEOB7FKTDEg6Bh8FPWUgzvAV8LH
0HNDdBXAlnFD/zZWA9B0tpqhrQ/YRZltbiFlItMYqk4gExKEFUWZ3d3nT7qF16ewN0oU8EkHIifx
OP41BmM617hXhIARwJGHfWujpaECTRMuxqim0okV9e6Z2QBYlFDRkCBwkiMmtcmvI6Ar+PfMc05H
quqMyIOnA5aiDpg7OW4fsracVxnBXcB19YEMLmgK6LGTYRzps65daJ3XVi6Bfk8PmZQPGPHDLsdW
UA/9M3f/YRNl+o5R33I6IMXaeQBaYDUNzFc0rzXGwHyIVC3I1NPp8c4Dslzq2iGrZIvCBmEE+NIw
M4F8ACdkLxnbRClHOFWIb4J3BLngJMFTvLIAa7pFysFoQBSglcN+gzKPABxRexieOL2wYlOP8mMB
p7Bw4DCAiEuWG+P5IKeSUSGSB2+ByB7EF8RRyNmM4UY+nTT1Wfh1tNrgvbNRAVJjE8mzdmIiDoOm
zRkbB6IMpZ4S6FRwqSgLbgW0yuUZJztAAcY0NEVciSTBW74AmXq7wEjvnXxNbT6hhnYOBFLIN1BD
Xu4YbZRTRRoXYleFCpZNTtKrzgYAhyh4exRq43kHbP1D0C3K0YN1o+HyMaRHNMesZAf4QGCXgAEI
WEd1fIwuPTxJ6PRiP8CuswpT9iXdRYVZPHbil1uju/h0tBvnRABBgjhglOyR8+kDvs0+r50zUBph
k2Po9hZ92eCy16fKflTb/eXdWQTLGFLi03M1uOmZIGLRHmWMcG4/WODxF6ELVgpLDzwFA9Ujd4rR
B3LATiPmDH4jQgunO7ZStUIvKClOnMCtmdwqnO8gFvCv2bVVTjc20l08xSphR1vvu/2IpD446klT
Bb7AsTqgu53gPoWCBBfm1O91zEPY3pgBA4+ySyUYY6iaaElkaxrYhrZ+nARDRyfA0Gbz/iZN4oA9
x9ngfhJVneHcIdzFGYeQkYJsjxkok4GRYLhwcHex6e6QmJHGxJbBgEBgBeATP3uPJrqp9jYWgdLt
Qn541jZP5wnkWiwElALgPmGSsUeFFEgcD05mbGUQma+xkFML1S4gI0CuAsZmsw/xeIRf30R7hvv0
36vTppKEFWaVuGcx5IDl4E3CVYSaO8KH43Ai95zW885LA1CA3HYkDprORncU/gP9TZVpE8YIo7OH
yonlhJcBuxUjGCQTy5jAJd0qYY9BGkEXud1iGlok1duTkRfBGxRLL9mlgOMPkKraFEPsOa2ikfq3
Syimh9ULu0SYfeJVkPZ5sqsg0yHVgMFKbwnbT/w0UkKsNSpNl0kEb2+xdei6/PKAwYQWDPaPNuW3
AXY3da7tFrsQUTnuDJHzX/OKbqA7uSQjAmMpZsnAgodZA2mHA7A36TC6HxJWZJ2i788UQcuxKDmU
LqHZar6UiSJLHQnuOQHKQ3GCRPJsrteTh8x+o9fDWaVFxbEfOZFfqUGPiQu1F5Y4cdXfP3mnCVyS
mvV7Fm9zQyJDoYSFiOmN1tNuJh55MOlF6sSLFtLweLDgNuQ95hKrGyGTuPzFTeIW0xJxD6HqMvh0
k4vSNdiMfOb78nuHOZebTnOYHT1To4vtGuLTTT/qx6GTwv1leSpFnTv7BbcNIOQpzN984BWwmxBJ
/drH1Ov8mzFfp93uwQYZlPA324u0oQzaLXAIVhDm9/dwGpmtFTvCbaT/5GEOrgD+AqcNQNM8mxvI
eRDwpRnH8eFDjgaGNuwt4kxkWOTcYoMdI1tJIdVFxZhm3KBJv9BThzFCY+NmTW9jMvbKYwpAktMw
pKIH/hlpd4Ae4C6NBL0Wyx6YR00KWgh6aDXUwgrqQU0iYd4zd0Up0gxzFVOfI5nbWKR8+SbJer7E
vOWYHHv8CzdwFZlxQO0gkLJYFvh2WUn622tbYV8eKRXUA/QnpiK4EwB6nuJUbqiOupjFhQnjAW6z
AdpAW8o6HBy5AGBRS2gSyxWoLJYWVCbIktQbDqRkcxYQCo2sIVZimOAraS0AGb4BPhIQGOvBvAB7
Vp0BHSS79AvW/TB1uCYwDS3i+xbWPFEAAAOQ0TDtEWEbWryyL9oCiQKzXB/ZFI8ADIunZoFe1Tfg
wRiqn4Z12BptwI7q8JwWuVl46LQgdy/5I6/bQ8FyzxvFHfhjxVDWvXv3sz0AEvdC6j1xIcZU6gBr
8RTSpYBZwZxhFmGqtLp/GjhDRwrIsYhQ48dUJ4IhhbgHIh1woT4MLg1tK6LJkNfmnjoaMgkSbk6y
iCHe/9xfL/FctPWXikdrbg3Tkpv4nLj0Pl0oYDnIZWCMYK4YSMTRwG0vDToevIk/eaeLqDD9RmYy
oFmwvUnv8R4KoILOZ0wQ8AqcI3rQBjQjlxxgIbAbYNX4l5swImBw9hY8E057bXn+RmsFoT/EkrkJ
ErlJxQvoFkiuVAVoyEMkB+krHWC7NF9Wzy8ap77m+v3C7dDIvyE5aH/wotr/YSOAJrRlEhT+6Phx
GCXZmu2vNVlyTR/cezWZIZg33sR02bcZ9Y3S6ZNPQ9gwWiUCcovhwhEgoAqUjoaDclIh4EAAW+BM
URvGdukzRX9bhJjCJnXGI3tYfRHB0qE9ILI6hLKaqOQWBUkBVEYgVow82kdYDH1ROmXipapDH3AB
MSE+4kW72y+UBrlt4jJPwS8Z2nxNlSiMnuJU0Eb+/K9i/MnE5JYBPXE3uAIQISVRJcKjuXfcEIBC
vmd6ipzFPAh5xAJwwi0G6byBk5FUEBCLQQLeStcCyHJB0FvaRH+IecAw0TyqQ1fdt/99x10GO6V+
vJMsnqP4ngOZgGI0p5vR9wwFqdnvl4wT+oFfOYYj6RZA6KJx9QVd0snu+yYWSrC0L84MEFwSstS4
gPLg9gwMWkkRNJ1LMkiGmjfQPGBqhGLA8JIGBRiLOcpAE6D0GdjU5wKZ6jCKgKyBrylB4N53F3Qc
RHz4S8Xq2EfPDdQ2ZrcpLsF2k/0TQ/7IlcekaSxJ62hSDHg7IwDTvNC8jLBcuF69T6l38EFwU7S7
NE+Cx5Z4pexSi3MVxBC+FDOGL8aaUnpvYfR6pCFO6zXvGZNN8/Ag4M7oGHZ73BjNsQPC4vG+Sfy3
XdoYzHZ6iy4lT8d+WUF/bMwX6MyEgGTWZ2QPEEGz0slGATqLzEzGWyIA/Va23mcbziPujsZpa/E1
X0Sa9cDJ8iGP9P9fLxASkG4CJZ8uZQ+qoJKcMxcmcd/IaWo3YS3Et/L0GYZ9oG/uoXSRcDSaSsDW
dC/hPYVlzZOYIBR28ZBIYV+DC0NtxhAA8oMwj2Y2NIktngIxhFEgwSxYslngUDZ0gNbMNFwdFRFC
LQRCpIFZgfU6YIXkhb4NdGWB0jKOebFQSiRcwEfADa+DDEMGvAUTYM8Y5DnFI4mH2n8vsebhHRa7
eQNoW1yQkrkC74wJ3Eq/XBXHCDs11kV8EWKDz/6Y17MJeOrSFl58oECxR+mmlMMWjtYBW5P4YnKb
sN8gtx+mWIU9wybf4Dpcs6IzYFoP3cdgRJshsEDAc1jkU5717Aw/qE0JVJuZmBIIBwjEejAMQN7l
G4tQvWcB4+hM2bI0a7FP1fnAO49FzVUxXODUgq9hi3GTcOWyygGZs2lm64T4PTkDiOug8yWsVdIe
GrifIra5JKghugrxRnZVbIs+7JiYocxs8t/wiR0UL0B19abe0hSyo8H2/61NBUBv9AOPvMYy8mnE
TZJmEz9XKXbpbOVlopEunErfsT2lazLS+IbqLX+Y2u1x5RfOr3ubd67G7zwF2OIzPApk3dh4I9lH
LAydg49/bMQkmxdZUrm1VIED2T7zgXehlkrpyXUCFXCO92aDjZxNew/xFORQ6v13XwzZFXF9jESU
i07vOdZK6qlmMLDe6+Y6YgtYhiTkuqtmhTZFihFvvHclPoQEPjqOYqJfjEgFwiOJja3ndjGgI4kW
NT9oSZ5KCYVt9ALn/YJEBUS9q9MSAC23YMmlkkmOJhy5/fQ9RSd2iEwJon0T9trOcNUSykf0mcrj
bP4JxjOyQr9IFniYLJ9ObLdT9DxbY4DgJYSeNVm3XFVGAMzg8v3IkmNWWYPUqj1iGgNjtNbf1yTz
tausQC+bFRDF8cWSCJcQpn/98oNmhp2SM4GA/vo0RqYC1gRyOzAQ6ZddIZudZleaMUTnEsfAPySh
lTNZUt2RKEolfI6qwLeS6RWnvAPuYOy5L/IOiPho63ErbjGcfjZHqICR4efvse9/XyyhtavBq120
pryoPiTnnbW83xqeM+xgFvpPwk1jzOhusicijNgpvK+9F20z2O8WfDNLR9Nasp8u1bOiuUaOE2ml
rV7+AI4C8RfxlWgVwidJkJ77BFnVRIBg3n+cF0HMGEOMftyLmIaL8Q8BJf7AtLj3zfaDWDvIAU5f
B2k7+fd10X4lUh0NbzX85I7VXmzHVc7FL7ugC47NPl5Cs3F6p50OQXPnFSldeO1js0M9noyevkJ8
wNQhJZdDlPcBlSwLhRyRmXOyRAY3nsHBvvVHpD/M51+KnsIInfkVGBiSc8Ct90U8U4yG/rEF+Xi0
ysLWDFg2JRdy7CIm5NIdwzmDKPGHuD+5muTNAMHM1JR/RyynW8J5iUsZk+m4Gfx72yMHqbR6zjRh
5+2/XcXO5g+SSoCYxPYmWqWzyM2PxdO44TrYtyGG1k8cpPAUETCD3ryK3dTNgtZQrhiCOID9zJ9O
LN1+2dovohitWTv3fRbWuGfZ2JMM7uO+vOhv39rPdX0lWOQJ1W4YxJgnvyokgzsN7kkhUq2gx7KH
Zei+DjrUTpzbPPkQXJ6THVY75TtRCfxzh8ZsjPteQZJeP2Smvm6nA+9CLBDJCIb/MtiMm7sl95cS
DtJqwHfo23MmNA3aDf7Ckkq+sYi0HqAfOXHjwCgtIsiDA54ji5W3DYGwgDC292Xld+4I1jTM6ZnO
9nrMfTAb775p/wFn339LV7L09WQ59KJAWjLzly+y6CWLdhq50pTJZX6mz80mWeC6LHCiDZw6UN3z
AlPTgZy4BqubZquPQYTB+m4hthB+3S7vOdDubkI+FMYYuh+SAxJIlfRfqqcFrZ+KJK/Ids47V9kh
khGC2lWLPLgfQSmBlRMnDoqRRzVmE/8zJbHW8AAwS+eM/t2t0mm9D+obM8mHDQ0UZmEnue9jbt1Y
pAziKxePjVActT+uuhi6b9HX8QraTzghuNM4E54/DFRj1e3wVMzPPO7czGWXE97XKcyE2ZjRICLG
SfriM59uzBt9BR/cuCTL2BvAPCHFW8wQVk1iRmfsYxe40e16GSGcRCjgMcNb9lc4nQt2LllVkHJv
W59nQhOeN0MHHxpJNAA2rMgAKmQsO5TD2Mt9kQnn9p7BFzJAvcnSgX1kEFlpST4uIa+bxcHDkREi
rplaZJPD8cYuKiVTiwvWC9cURUTJUPx+mbrPRT5ra+w0crgDLNeQZphuMETJY0sGj5a9ZGk2pxxf
NUJQwHKE1DxCnDo1sRIbtoDswtg1pTdhnETWfRmvMcZ5ZmMxQ4c/NsuhQ748YlWM94+aWPq/EhBb
+A8Mniu4TIRnFvvVfG4m1iTUf1ZAa4wdqDhgmJ0xONwXZ1tesO6uCge5KfqAtaI0WJ5IaNftlK9r
Iw1AUgsSg5vlTiIVBSQhu9k+rtm6ZtvjsUe2pRn2FqZQe8gZo9D2uEM8aUhcyx31JW+/GzpsM/fJ
stgC+B0Lv9qCu01JHjNDPde+b3Lz/Iuum83thzTLWI3m7BHec9keOpWlzZIQCNyAn7UgysJ8Op9p
HNwF2qAGcOdAO+h9q91+cCwTx2g2ZHqQdy23d4MPAylx/KbMCbfh+YCcdnNLLsn8HBC8IsToQ6Kb
WPHRAki3xNleh2b5NyKLGNEcc3WF633d+I/fkUfmdrMNVh+GwXCauYzjbeY+nJfFMlAzFFnjxrMB
ug2rh1XPYIFaA6g6xofN/LEOKfcGcdLsvXhx9genv2N7Y8FdqsuJ/7CejgQ6SPzJjpne/eFhiQtD
kYyEmINpJTJBvY3UN5EYpA1Pe7AQ8RWMhef1Zb0Ww0NphjiJLAIX7chJN5DA1UPhPmYi7au2G1sq
ruwqBA/+bEmVRpwkm4F6dlEC+LMO/hsDgHEFVuR3+9eVWKQg+9NO2lW5ftYTz5NHBKkZT+Z1OjJA
Ur2Cdcoc+Bq5CIWDXWHjQ2AEoUuMpM8mW5dr2XR7hBfaH3YvXlOIJJVIe3WsG9MJnswZqb2/acQ8
llQCX95egtvsH15Zm0Cbm3zrTV/6h3NqiYzyUsNaGW80W1qTcvXKsTPkI1cKmc3c97/HDC+HiTKC
GD/CGaaaYe1BN8u84QJzZPgryAXgZtkaL0Nxei3Jc6YbrVd5mYDEtJnyAwbGI3+PUwNvNUmLSEkZ
ynsMydV5wX7vtcRW2SSNcZ5KbnxhP0nqbEL7yWj0vQATYF/TcS/60UMO3wKNXPUrbJg5W9cBQUd2
/fM4IqYPR/OE16EMyh/V1H95Ulw1Wwne7gcOqjEiFW9vJ780or0yvrlWZ2v7saMfmWyAgOmcYA4P
t6UP8WJNnsdNh7yaId/ee/2X4TBy3usXjOdpsRxatcjM8f57EHVDgC1wBSSbkdP/dGQEPbw2LUqo
ePGYOSzts+rQeM1SuY0cDWeo+768Z90fd5SeGhOMAR5psHM7tKFqsj7iOLazNWKobGl3DcpOnooH
D5UYMDJ+exojoram7aJdJMd+NoZvzwNGbYDwCFqAoWwkA0uGcCOCNHAv/bRvB69jgtChdJNOLXo6
q2Qx9sp5dsnm/f5lxXb8cyezmIdEOIs8sEj39TZEOJiQG9r3xfJx9nV4kxtKlyaKm03j22gjzHUN
oBC16mpaEjGTCS9e+SMR90EV4Epu8Lqy7VI02NSuii+fMDvqB6fwLpye+AYn/yUIJXAQvuLE7vGK
oJR2Qge8fdjNIrlbeW6q6KATVv92dfzfcN3TRZ5O359t98cOguUfh2SJa3GndtDqTInwmD98iQ+C
LDpjw0ql4pfmuQxJfzX6ulqFN5pUFrnFzJP/FHoqdvIfHtAqtYPv+fe6M13fe3wHeNjEUoeXlidM
+y+CG9AaEpt2uJLL+wGNZ7RR7IaUiClP/wneGFJ1hFiTmGq4VWAkTFuHzR0oqnC9mdzFN/6oK6bS
/QG/3uwuDCvZYIyOpwWi4HjACQPAW1kYzeLeYuPaPCxGksng9R9b+2Ol3hjODiE7HUvjCbTJZjT+
8A+HOAnGmGEAMP7YYUO7qWf3I95PzCO2JcC04+l7xeOthSoe3n/7n5dTLPA0Px19ysh6wpURQut5
kK21G/Zd6jELKIe8GizBpv4PGgAP/u5PpGN+brs9zA+vnlE2rb8+r3gAy7WyO5ODicRv8F9xIOPs
nkjC2Z3/sdtDkn7/vuAUw8WG63FEqHskGp8RpLxrls1yRMZZ/N2lmCD3IVL8KLktQUOgV7ZHEABI
nfoCm1jwoFisCfboLKx1iB5eTg/lFxTzeTRPVuWe/STILxw8THQAAuFc4iG/x8vJYvQ4KhdaCWoz
7+YRvtjZ6DD6H2fn1qSqtm3pv3JiP5dRXAUq6tSDchXv19QXQ1MTBAUEFPDX1zdyx4mz96oVa0XU
3jNy5cycmQqM0UfvrbXeuo+c5DtbEqaXGPBcOTNO7DwqTdQJLkeRNGZIAaPeYF1GpddOel7sW1yP
ZH+uj9nTEoUgg6UKshyTYH0nPWV+2LBaVUzSFedevYEoHHONZ5h9KvI5FHkxMacSc0c0F19Mp5oj
fQ0LMnlSRackz0C3X4z0atsPjv5tQs9dQcVEQ/IX8yM7Mk+gALQ/6wjAud5K+PksqJxzTEe29yVC
O2RoHOYQQK+gRW0FSUIDP4sGdtHP1+lFEi8rqms8ck/ww2JN0r0JlmO/1uXi7vdG3EiON5Zs32Xq
uidxKbjGChrhMX+61SoThOB7C36vfd9PHJ5bKJ5fhJIAf/yCqaxP3bhZqdsae6UH7XHD9wnsIZqz
FEBR8wEcK7c3Hizg1U5f5CdAQ7QPkrZVsYW7qYNECdILlhDsE+L0g7bctDuo6NiZfnArB5wCwVmD
Ej+ZZ9yhhOKXAHWBZ/DmyUCp7eCibM27ULrt8+Azsk7w7QMYcLfyUaL41rUbQ8xwe4CSmjFp/VA7
RPZKsssTN7o3ykk9jkuDaUFHdFYQ7m+qtaG65U33va0QWNUndE02rXKkROR8HurJ/XsJ/Vc73T4a
V1+IjTXTAxgFOeZMAVoGgweh6iUBoJFgy35lnTzS/hfXBJ8AtShwXxAsmBzTRqLEaoY1E7ynB/9x
61bwDf1vEE0A3UIH1nEhOXoAqQDnQjlpwwQBr5nPCQyFgI9w89Jp96b1HUbXQVYppI6/XwRK498A
c4HFgc/xXdgiviKoVsAoyhH2GyUSEs1fwNAc5PAMPSe6EPHA7J6VDwgNo0j00/HHopOJG4oRuA+7
xEY16y8uBm65Pk65MN4GvxZlKt+qAoH4M4m4Z+/IJ/wTpuZr2lkXAP5cYJ15jFoB9MLHtAPoDEDI
//mrAOeAxwWQTtMxFgeQIJghUrXEzpt7R/aH6QA6XEhUjGyQ7/WZfjLm6XVk09BnxeD4cVn80jin
5QTXkUs1t7aveXoB7CJsAG4BGV6O5M/8xqkyjnhXP2KJTjlDpzQtgZHus8xup/LpBbvuRLYxr+8B
jdUhiNkwm0K2TCgqB9oMvd/PzZb8qTHiTB6/XAOhIJxgRX7NvrC7saKjMmRib/tDOsR0y13kPcYA
gKT2qEyBXKFqIMTx9cEl4EcwjBeqr/pkeHyfPQC/BhaoCsiPa0Q28go+E2JpQ2vYUMNEfcjqFtqB
HKelIcosNJVTBPuECUgrfu99KnDzE4cICy2b6if1BND24kGXwJMBYHg9eATgHKJCg3AsTnyr/8UK
E+xuwJJFqgHWyxp+T0FWuV2KyzRmoeLigGZOALApjTXP4Qe5PZgDSCToLZ6kKF7ou6N1Rqw9NI4P
JnlbP1wTteng+M07hvQlCgn2niu+7XkgAq0ctNzgJZo2tAy4TNCCZaNbmQPspnuFIrOxyyXZ2/Sk
Y0BKg48LcqqN1Y30+qp9XCQe62+mfc3T78ee+6X+cHe49P53dZzxabKkCmSVoD6bkjVySzjGBZA8
yha4zVczRpq70YUNwRXfGVKh2vWCUspCcQD5OCSZxYudwJrfHD6ikyFFQADDG0V1wwl7QeeTUrjl
L7H7Seu4YWMCZ7fuGBLE4G5iKGAIwOYvWoush4uwRjKXJ24to0axnAJ25YseJnigwkJqxBkAZFCK
dJYTlA6cz8CCIj9FFq6MXAw/ni1FNklbGWg+kfA9yVVkleLFQRLO+5KeOnpxOelJusgyU3ppMZUG
RQqSaUfCqPlxS+QabMhyGZ9IZtb3yuv00feKdrgnbxAZyVlFNIYQa4XGDKlXIUSOEiUCu86mje1q
uvw0KGpiV7Nj7XwLLKiFpaCeT+1s9FToimd2KhVbPux2eDNctZDvdz6Krg9jMETtmHhJAOslaIve
yNjenvbxHNMqKg9YuXU0PJk7Ug8hpPPeHv+hP4bO/WkfeGA6SX+AsvQVQJ7C0IKYGcDprv1WMKNv
AqH69z9XHjr/nuY58kYBdyjMj6NieG8hWfIxQkM6rvYkmiyHeml+m75ly6teyKTfk4RqgTuNcGPD
nertSYjKty2lnLCGRw4oXLxwp6YKL7bFlp0bzbXXoJmn4/uOPtwD4xpQLc1wuCjpTe2mNJshSH2z
/glAdrT8BPEsPvMjkBqsP7gvGHpGwA7fB8WnRjmGyK4CIYfwn+tkWmOnRm9JwA7+THDcDox2ePt+
31kY1Fcka2cwquOUbD4SG8dtXoQaoTy3lXG1ylfPfbcaV4A5QxK9ctmeRJ5HYn/p0TJNNwDYzpJH
x2SCJ/0yOP4OzN1t9uEJ6lvkD0zVUx3NHJh+NgVKGxMNjBHSMNT2S/2EMjD9JuUF/te3zezzHEhh
VcHDDZB/WAAhYldWTIlAgkQ3+oABvFbQQPLgsLh+Xt7T/MJT4WGo23ZaLwoSclQ2I3mj7J4zZlS6
YKvl8niWryT5TCjKrKEyZibBRT8ddzy+aqVe9Wt5eM1u38XieP5sjjt1A79obNUtu3H1WnP23dgq
yeIVHqe9fXkolumcwHW7sGFj/3NiR0lU7eXJ/BIbnHNtTcQiht2n0R5FN8E0Y6exFkAgWFKxNlAB
UQGVJnwhooFJ/L0/bfzk0KyqcSZSDyIWyOZzfJsks2xWz0yGxQtwRViliXEPd7KN3ftMR7S2P2JL
cD8b1O9m8Mahow2wOfNvC3qqW5/SDXPJyvsENx+e+cyow6CbVRSX4jiLQ2OT/ZBYc7QcZ+1PSWYb
7bml7TbmYUG1fNHZOu6RPLaY+3PR7dYaNeOWscUn063JWXFRGANDjZ9utOKp+NEvnMRq9LqgnH4c
9BA+UC7r6RG0IyQV3uy4SILPV8r7UXAtlrFCEYO8LfowI0bKagEGEd4RI47GS30V50bV7eH4ncFU
U9OjEEl+jr40669YICdtln8/v80VehsymEc6FsQhD8wSDUpsjIJuwyE3lPoBxchtDfmpfBHlobQA
Qr9JWTjLyIz4eRITJC6cguiOBHZw/H4x55QZe/P3D9Qj9wyogsgbzYstrCT88/3EacgLcoYSi9E2
oBdAToNNDll8h4ucXeAq9Uvso9mBjYwulNjiB8itQYlZyLhvUeVjRIaMDlO/ZUaTOa2tdOMAuyEM
Qoj5phwGNKE4Y6edjC2HEyv0vYy+0bEiK+V3ILGSIT0F6R6S2ESZkC1yHhC0+H08TnA35Kh0UpE4
bNXRbZ6vOajLK3pXKrh8DVuXr0Xnzk0wiCR/Qh7Ea3PvfrjkFE0redLbI6yg2bov6WWDz/kggsGK
KGR1MMCSMxRpCgZxCDypUjCApAUZ+26hNRLiPxIIbhSfkIWUW+VLHqExggnl1vPK1ep1zpljDlsG
WOzjYnKjn4Du9R/eNtcuT24Z9TGP4Lavl8SMo81qGUmbdPTBrrrCbTv3EPAsErecy+OHb4RRWGFs
C8kFZ2V9PxdvXwn6K0au/pDSWFkII05STn58P1ForoptWgnlBNx0VY/k/5JkkGRRI7Cf1R/OXG4z
1wHnyW1m5+t8AvmZgdWgVHJeFGmEF7jig8FRhEnL7vWlrY64FKEOeZDXfbz+WJ9WlN1Yl8+0SzVJ
RxGU79d7bm5/Z2ViSU70t9WD9AUjXJB88QcB4y+pjuoCOQYKHyqxxtqQGkLLc09YuOjnyPNEEsct
BYhDCgWyxtcxq6XfB10wLQzRUEbfTsQrr9KZew1dKdB3DrJdE3JOgtFIKdL5AQzNB5OHg6j9aRag
rj+nqN/PKQL8etBJA45FKDPjAvvYJ29ohny0yKwfZJSuzhCIIwZzzi3zO+7S2sDoHy+LbAiFKV/0
BitEAe9zcETfrFMB4m3jU/+bdcj7bXqeRZseFpMXGpMxSWBKz+vaMqm+trGfQUcHjxQN9Glylpev
/X3XMr4vo18OMfyAtlfLsoVXDXeYv1pIhjCyiXfWhiQb15yYh0+X7UCdttj7RMDVFH54JADjYGCA
cI1SmC5MkXA+1tK4qod6y0/YtztCEMxR7I7udxhW9LrlTwfzCvKNR3iGAJ+6xUYartAfTiMyaSFG
m8K0zykgQcjh0yESdvpr0KyD3zUms0VFqkXKQ9oCxsMpJQBHgP9MwEGcmxxSBim7NDACNch98/BC
ctIJw1GN+geBNkGTQ429ZlsQkaS5JyvEPIJ2ZAxQEttAa286tehgx57F/if0Tbz/yZninp/hVyBR
Cl4KcOPaB3M/k3h9GNESi7l+6df7kK/uBxDL8f02MGi2Q++H9JsyF0m7Nch/GKR7YSGxhMAxW8Bv
Rk7MIjcBkMFfgnuqD24/PbJm5OdA1RRhgi1/YTf6GrANIt5AOehtlYtUDGo8x34y7Da/C1itC1ja
/VzsjvvISRfqDodddWch11uhUfgNisZPewIlTkbZQdvF4893tGUyz66elAfSzPAhJk9ZE+tAJCl/
EDNp35ZT7LHf/3khx6Xi+pIEG1ZtbyE9vZPP9LNUl8r+cX0eHumA5igcySwPzTppdwlGlM/vy3JK
naVxNMYHSl+/JZmb1eItv1x512zoBL9RGJLlkJRwmqC/JTLhLSPjNsf1ELHPr0MHz8m17pUTjwrP
kScQ9fXRDlTRZiKmFmOY9Q1cTekCmBkNP4yrgRwjZ6d/hTAYiz+8rwd2BqJuMtB/EKbLPprmj9Pg
jCiO8MTP56gv6Gd1G6Kt9K3qwM+DzNdmAhyjpxGJEnmqOiSVJLIjuCbKcx59SEBJdnHAP1lXuq4m
yeG9QJ8hk23/9H6IgUR3giHnKiHqfiKB4FwVjd44oMdD2rQRU0XHCZ3i/wxbBCZOWqI/rClUfzdA
aMrJxFGD7kVCTYLsK0U9u25m+azcIMhkSSlTZYJf6Uget2I2waDdFJMuNJfy/OilBHfsHSaa17o4
tdCgc2YdU31YZKW/4DDVUw0sTRfL09HOjLpVztYehgwnEeCdxlH6E3qmRFsL0gpN0C0Rd7gWn0D4
xy3aLofWGvK0184kr1ur+8e5W7yIFV5P2A1lK+vcO9crHGswNunt8hGf8SBfrdh8JuYA7HZm/KwN
BDM/NI1hSYCPhbaR2CcgoFRczFADmqKlimc+bc/V5h08z4TUX4t45p4/T2/X+oGJM9Gh446JvsUG
AGcFkCkfz0QI60qHCm0GBF4WWyp2LmNEPgImvzTDZH1ctF8wkPd1saRUUiLv+F1u2TKAkNwdhDQP
3NLI2zeceat68W5pFUChZcOXcS8qSh8JulTsbu6BX4WPM3pZNi+1DSXUN+s8m+fIqfc4m6KTaUEZ
OH04cTmzyJFZQQh6KZ6p09EjiI4YahZ8TITbRIzfIEv/wE6xwAPn9crY/U6cTmafUN5FhyOpbTXR
q2GPQbw8GWB5JiBze4mVEAk77HS4zdUBKqwGdt8ZS0saMIjqw7vdvrZ977OSZ9JUm6pzayx56eCA
ogNzb21bT9BaANwKRpS6yJOX5sWYoth0Cjpi2TCwXwDlbn2gI+uFFGIiiSXUbtqrSYz0oTqKA4/h
Sf69o2AmAeh20hlEN8yuDW8YC2FIGlrd0J5MnjOOOu5iqQ8pMp/QVDr3Djt98r+ThXwPYO7H+L7R
K3Hq/+DFt+194f3JfSWev3EWEpf+2DCx9jKTJhIeitYOQwnpmqouA1hw+dE2rChtc79UACUIr+Ck
KKV+DVyhm8lRgM7JN5cy/PuppT8XdIEQTi5qgeAN4u/qoPy6EbGEcZKhJHYe0yPrd9Wdefa9C1YS
JBloysiUt/hvrpERFGxdvsLqCpAS8cCxI5CxFLRzQA5gKfYzS64c1N/pj3KIdjeoG1IKQvIqWmp0
9nwBCKTzevv5ISq99jWbhY12enxxFB9nrwD7If+JuLK3wLB0iyqUpg2RTIs0WwQMNN6srhM9KpY+
oDggUWSRU3zRpERbUB8VcBrw1/epE50D1oGyjUj+T9oDUuJAEL0vXitjK59kRA4wLPdR4WHdMH2v
2/VzeQuxmHYRa7x2HFzssJSbRrPVd3E47ro10/YEIUcnwcra3i5sQ8irK7z9tRpbG2V1Pz0v2ci4
Qu9wnFK+EmCtH7KyzU1UkPE0BZOWPZitoQCQE4cg5RIWAstpsfwDM9YseOYSGhjqYP9ZvtF9d5h5
i9Z+uA2GjDMP43PgDCCkcsVV3wGeNqGi6Jk4Bgp3Yvm+e4LfIZ61IuOCGOyONnRLL3dvDPNhk/NY
aJbdiQcTf9cTmkpnjd+z8bO0e27IEGsncXo2PiOIxI5O5kWzeMKeMMZhTH5hK0sV2p0qNp5wtOdM
KzfGDCjtb+TL7ThU169k+DzHB7QUNWQQeY0jn+UzO/m4r89eER7BPT7TJ/KT8z0kA2gXygVSW9pT
45ITgG/QnuSbdu1jBGervJXkEB+sPYcE2DECO/4g9+qRVYoQaSTe64ijC3a2gnqk2qaekArH+AY/
YdVJJ+X0WuI7uZJ3yUxzkr311Zs1Izzxw/xs8LZAKuRJyVFTjMADwsde30J2X+KwPrwntNNyJfxJ
Crc0HWnX7eJDupLOUogHDCwcqdNa3uR7ZVwuwRA5RJ97Wt6OYX4BxKvmhGq+TPGFAJP+bRqSEOYg
hYA+J2ty7qMpoiSXnDygnucf5ev+V865KK0BEtbRpf1RodOZttrzWEn8qti/M5GcqowzFZSEGgzA
AgTQYHzKHjrbEAjFay6tofPIJoHFWAbkfQR0MLH8gz896EOPnujBpxkYcxbDO2HoJ7l9eu6N5bkF
+o0KZs4Hglhv/ljxH2Md7eLNfcO4u00P10jmJqIVA18j0082OcKZAAQtsqUwWvGDJvAG7XKj+4L4
eEYLtaAnEXoFVgzt1sqaI7JpdnrAQy2vvT3T6OHBs+t909uz4NzIJvcOxDiQfPr5ssZCZdebNOPH
5QXvU82VkHqGw+rmqm+HH0bzN36GKNo8rDU30i5eYMLAvsw2Tdj4txncJA8yQSlQwniC3yvDFYGd
I/Gt26CehHYaTXUBpuUzSiBUZzFBFM0yBaBI41+Y9gHSNq60BnHlbkM5EId4HI/9+0S6A72T/Hqg
wMSRHokeDnd032J9M+ffHb9gtMwvIAgUt9kUIswYFVt6nKzKpYJDeA3ijQJbxwpDYdgxTc38020O
U5gMJYR82qhyop3ByIrjRmw4khkghel7T/vhDN3b8H7Q7YYwftyKWVBUUBNj3/ks/5mg+bBhtJ/q
oDcEwscwYg2IEBgLbRYh+FH4nu5cz4pTDdYkVog60aBr38K+g6xv+ZjngeVBlou4jIAUl57LExUI
og6XbinBbNwdM9Svnw09vfpWdZ4zJdQ3Cl62fJsea4d8671JFjyFLpSRK5JBbUro1tand7pbwQ8f
w9cKbxgAkdcar+KREr4PMVMmnSrY3Ag6ty0eBsPS03x+GI1IQ9eL9yIvovr4ai714cl7kSD5wChy
u72+ryBV1ZBV9tqx4hBEThPn5n4IECPSQIjXxfYx2N5cnj9pVbG4L6LsixbsF7aUjG+3aW9GkvV0
6g21L7KqHEAKbgNfO8UhWQTqVlOHtmka3mmPpp/53eAEt3jgOXnzK1YP6wmByHvDu3iTbmKKmQ2a
VY8zn6RBQgjWUv8wxBJeFrHUPl8xgZRLDB/b6gfdE8jTULlqDqZV2NPy8YLFMBbSPILhj5B+YY3q
SqO+V9sYctpJgILfJoUj+CVO4VE/c0CP0ymQPTZQ0eJod/MrIBgKP/VLi4fHA57b4yrEBY4ZeaBW
oM+QBvzKj3tbvu0F/rBCCeklw7dtDZqNekHBRcxj7t2kdfIxQIVmo78Z6ouYs3qfAcYP9TmePWiJ
XuP7lsUTjQvfWj7oxPep7eDYgmL59l4zigHsIJVNNaEOGffX2v7m7eiS94HX2X3SuX8WfM9rjDgQ
WI/GxQBwEksfayj3B11w20ec00cHjtoYUb+IHN57zrs3VH8SCsASMshrPUxNtJlOryxNAqYvn44h
hVX6vVqSSM7eTiSeyf7hMn+dZO+IWOSLN8CKiEcGA0iOI4zNTa+4ArOPOE2tEVox4O9hvspn742F
/SLF1UjZEQ+jEfGvHcCWWLmrmS7mAXriPHcM747ebt3QbhAa4/LreLjtTGRudBufSJLT5ePEMVU5
JgITdGxzQWGDagyfp77X83WKQRwt3wFqZred95cAKcrytqPZfFANvhSHLLnAJhByxjEGrB+EQ4QO
3sjIJwa7zyCeFj+eNK/DG+eiB+rC7ujGyKBgJySqECcKojkGWwWPx6aJZABUD3cOlTWOxjrpvFc7
8RLgGwFQ7JiQCsWZ56iIto/o0pOC6ALkDtkn/8TA7PCrxAcgEI5BiFTBnbVXLCV2rMz4d1NzIEzQ
EFGWMc9smLrV+eaSVb8nuMOG9RWmKBm9ZtQl9YZcxUAyj7/F80n/mZDnvFgcIfuNjItv7mf8/YHf
BjbAG4grviGj8R+h8TnuDLGraXSzi6HRIkqhCryPfo+yiIm10wTt4X1ECSg9HcW39rYSIiRGEGvZ
2vm2gqh4zAghYb3h3SULBEjWvtw8ZrwZX0g3shGfF8LkQfw7VF8F1QOjkobgMhQDk9orRu+NOGDg
eDmJZewEBD0HZgRrAMnldb4QkjeBeu1qH2GpB7vhmorzvvZ3xUKekLkmTucDz8hXGK73BA0wvHLi
EO0FvvmZ/aZfEUIVhjOxRVAP+69dMsm82GOC4YpN51rOzaMxeyJyTFApt7/F4tcrCfmihyme0o4m
tHpAfgROawRoTLm4hhONiPHx8sRdEW5UNWj6HGsczBjc+/J9kn+EjpSB8g4DiFEXuskSF4UQhS9a
fri/2I+XxLVV7UGY0jMstFMmc18HBcdJXNLpK8QOTUDT2yWxhG1B29p08x+BflFZqC6QGMClfm3W
n1PL7HJqoZEutJ0c42xaqC+KwzlHZz39HF4KUPcwK2DAqpl5VsKUrggPtfV3jw6jg8FGRX/LYN0V
535XYG4SCgQADIY4cC7o+qPlT/yd7cP17NWNCho0AW1XU/sdDcsFApIwFgcKx4K0QwF8g+G6udib
gD0NzMGGJQFskiFEJ/kh0cFQlq5Zh+0GkZaMUAoHBAvAtq3mS/4rpMKXESq0m2xUrWgK4UH3d6Bp
2YYqDH06ZYl44GqQkWTKnFN4gzot6y8ZpSJnpwRdIbF7E5W22ahjd7KcF8CJKNVCOhzIK1OqKToK
Z5lHfBo263LKTfCkkHuhOkhSNhgLOsWkHp7Au1ZEbfoNkKHYVciN8NRLxg61MGqAZfYWNC4GyKDR
483IrllMj8mNcPII9pujY/AutRCkzy3JAFn9As40rujundzGXNy9AQ+vJFoFOBcTvwoersYJxeoO
2Kf58KX5JTJHPGigM+l8wcOknRa0VgLke1iHBxTj5qAkENCU8cGzaVe+7GhF4tr5QicOEiT59YGk
UEO8baORYTlzESEfiMjEHoF5pk55ZQ4aRQO/sZykK6YtIJ8G/2CzA2KAtIVsaM8I4oX0WylBOw+q
IA5TpMsFh+xjdR9uiebjmmLJXBoohs/kn7dV7Fn+UeDkxRUc60hKFHZe+oM4Ux4+UH8QTMhF1uaU
Jc1ItC/SxcBaI/NwxfGvhJH73PVcHSHofUMTEVGvD+czAY4hyS0KN0H9zjL8LSupP1W6/4bylVSF
s0rExhJnSBdpYbLA74U0vNrFHsL0bkT5jubPZe7H/jUnIsIcIFDgpGP9RRC/RP3QJGoy6puYCWJ5
5QnxOtwReg5WyeYJKALnQc5LTUNx8SThhbHhIz0rnQhsKAgUOMgWK1Y752J6Q0PD2wBLkUECFMyl
hB+eHL+8wyMXzkD2icdgzWDoRyRGN5uylUIHFRWpvIcudwM33eQ29+5YOPfYT3AofzoJk72Z8k2d
StsHLkhLEEu2p3jTPNzDgzuSeimWqbjcmIJoAOdLOEZQQQOmn5IFqfREvhw5/yi2zMGIjaqSEtcC
+wK/Ic0TLkwrJMEk/RrMpjU3f0vObPNBEI5LPccMiUaKzGkIWNgg3D3aBSuxJ/yGfFSQmOBwJqDL
pRbVzhnKweAVVlQSLBcKb842jgsXhMGNfQBtB/bdtrxmTNE5U/ynSxHq8/9dPIKHZ6s/Zj+8M0lA
MpS21h51BMXXcZqueLdULedu1/jHpTjjJMIKasPgvql2x2XimUs+ojzElqjFUt4mEef2JRDYsAv1
wAQEpfeChVngAjTlokhqb5Z7QyBQjLgorJLYhiwrWoIo+bBkwrYWLggtLubimB4dmbPi5TziviHA
W5oyrLf/yV1JpqUR5x+vZzAF0rP4XPW13Oav2tPjTir8FYXC2+UBMPjYoBu7GUIgUZbSG8KvAnHM
d2++Y6vzDj//C/MeePFQF/+BjwKC7xX0QBkX/ZKH8l5ZPsL+smXR7LhRKYMEcpyY3U9vENMWv3zT
lUe32+8rsaZaSk2sdOFwGJzLqx792Ov1vjO4emx4AFQw7+1wJIFVXpc1Y/54Y3bbCxLDudeYfrj3
xDEaz5LcF64QTD7Phi+c5VTxXXr7Hs34H//xP//P//5u/1d0xTbn3kV59h/ZiyrqltXVf/5DVf/x
H8U/vxxc/vMffd2QZEnS5b6sa7pkqIrO979Py1sW8a/l/5GnUfNSIoWcZGWcNRMgG13zWOpzFo1f
GkqbMdayBWMJbm6MRdNeT4YKmZ1XHz5NoBGTokBnekXqvTDaLz35NWMVg2Egw6J5BD/54P/rDZua
aaiWqUl9+d/f8O2V5q366W6r7jXuN6feWbK2Msa7N2C+x0sf5rgbmcnl2a3vgDHYJqkglJBWr0n5
mppMoPmp9I3OoC/R3MMWbMjskKyXVK56sm35DW8kIW2ziLHyJTOq/L++ANn4szvely1FVQ1F0STt
3y/AyJ56YjZcAMMhl9ks7bz76tH6Er2nu3n/i8TsOSMHiLoLMcAc/s2ri9/+x+etGjIPXJINXZfN
f3/1/F0+H5WipivsL+0z0pThkr6XgcjdS3r0YudvXk+3/uQFLdPqq31VMmWj/4fLjfMuyqrGTFYa
UiN6arMhbs8aswriIKbmscYa82FL2voZHel+KO6iXY8Wb7RAT0xcpy2++JJrGRO8qY9FaEk7vQ7E
IFySu2mpb4GlFXqdaMbEJKg3oEULNQTxE/qzZ7rg2G+ScLgh8hWSIgzediouwIptxDajZCTgAm1q
fJb6+ZaGBdxOviwt/GkdiFykojgzV5WbreVxPjL8fFTMLH0Wrz4Uc0CgQDycFvN3HmSFr2onib5g
ulR7+NbXAwGI9IWBFuU9TTd0Lr9GyCjAbdPWpR3hefRi2W/fy2YFCIxSAvSjyJ1b25CELBS0ftnh
3iyzbISk/0Ywm8fZKG4dOsSE15hpuRmG0808KgJqiLsa3rJJgUDKGDalh5JcjXwzD96p/dF3t2is
NkNQQuLbwxh0FC0AculUjkdkNNKZhIqz406jOsY8Ola+Q15T0ifP0gOVzNOZ0uHO9mVF9m0XVX+3
JC3pz5aIpUpsB1ORZPUPa7LL7nkTSWqyqjEliPHE8l8o82GmnwOpEbbgPGFaTktsxqAGv6DB+IJa
+Wrty32ngPg5NJu+avfRANKMr2MlgQJmTA9qVsyesZdI+LI4OdRIgQ+ewBT1rzIePbIvqoA+0upq
grIBoLupA2jQuzGMFwbjP8IXUzoZ5Ooh7NOm+H/MuyKElHiPIcnzHaAafNdrJwfVx5egefB1QKIc
LZ7WMPnuNW5Bk6CEjCKM1NGzmH6KvY6++HKXVjcaLSTmuY8lNXxHYyleMf+hNmZmS1JH4olETXqP
sZTXO8QNHIFHl+kAXRxU97C8z5D0MSMxjsKOcpQmUkRM6AVSx9CCGic+upRJTc4aarCOtH9R0ENg
+bk21j8z/FpirC80N4ZWJXEm98htKfKlJCxf89wYv0tmGwRNJ0T2lI763f9IBzhgnKtZ2Xkadqmr
VE4jzxFdG+Vcf0zlx7xB5Uy2iJ6npbKZtHGQRpv7Y/o8uurHKwz3Hc1Mum4l930cV/GYfprWdHyL
/SLF3lGeK8ZFqoP8PuuaudV5Uenlha1+voA6jru08G8lxtbcnL+JT+afr72+LpmKrpt9pc/a/Jfz
r6qerSof5WT1XqvjHg0VaDT7i1+O/bbR9GFvqp/bIHd6l+PSQpiDwCY9td+QkgVW1li3TfiUiFb6
6dw6yBmKzE7MXIH6inzSQWUkCe7IRV2y0xnyDfeIq2pMiBqAkPQM1O88qt4mh05YJTsYyONeEEsz
Crrj921vnJCRUGrOi0VnTlB34GOoN0G3SwWKcE89ma6hfTIsvL8J3Mqfbsr/vjHiGPuXGyMfW+3d
KP1k1XmQiT6+XQsx9wrrB6CY2Sv865fT/uxUtKz/frk/xIC6X+m6cVN4uWm9ajbZTLpab8H30VLO
7exS3sFzweybOszUUUEzUivG7sTwxrRq72gwXqFv64SgXKaVplohUq4PNCSD+C4BHljemOghqUIX
CStRDGNkqI68/+vLkH/zpT+er/96HeI4/JfbFsltGt8yK1kl9N3eQBc83fRjy1csMAL3Q3PHWqfb
px6e3yR+qoOkg1E+xT5FZK26GV12q4qN5JF4aT1maLiZFtyKsdKf56nTAA1QhgC0vAMsJ5g89Ujm
JfoLkjJaSRuYeNmpaF4M1Iihj5k5KM4lQuQTvQwozvUnA1hDOiqgL6F3OhCEpbSGhehjnvm0WU8A
D/3C0ehmWlQwk0E1kyhNgZlSql7MaHE3lc7FBBq73lD4tGgPpgKjhAdUdvnMOD2FWwImAH2vokme
JoPhzQffpcccfO0XRvNpuOt8aE3vPuHXNo8JKH2qM/pEwKRUVj0Ouwe6jycan79+OrpIZv/i4agi
GPzLw/loWqlYdxZZdbhjZ3voTYvZ+6s3rkay+/L6QWHhYYrkYpjM4hmo9rwBIZ733I/N156bfJJO
jKE64eHOnnCDSzpGoROpnTyAK0ARylya2cDariWNPqxC0g8eZh7cr8n1xcCt+O/Ozt987a8u6Q/p
cNx97kn+In7FGPsRUFxcZ5bKNisGBs3M2j71olG2bkaPMF7TDbfVv/uLMpD9GA2B340AKrf1uJlE
TDs6BkxXOaH1iBhlQX/Uvk8aQu00SEcZDxyeRPPqdbQy9ukSCV3ZG8rhDWQrSIY413xz5/B6WL68
6opABbDfmEkLJCrV4TZ6g6yEDx/Eu7+VrkzySmRaWz1c0uWFOcMFSLjhMLmycnHdw+ISuTSqI9EV
hpbofurjV7VVT+XmvqS3RKapVIwjDjSdZmdMFoLygPyLugMYl+rwOGXobvI38fC3rvh/b7RlaZqi
WH1L+UMe+3nc7kpav5OVDGCJohWPcnqQV49BdIrpAjs1V4mFwPS+xzJ/DFoU1feB0KOpxuCGjsuF
R0QeCfEPM8NgbptBDWh699XVkofLSLfJTenHmxZhOhSUawQ58JUpnvXz1Ma0vOFHKqE2yewccgl0
CDxslKxBAp6hfPnrbSL/WY1g8b//utQ/1IQ3S2tfksmlAjMxjgeAZhZLAx1VS7tEy0h5jMU1FOjN
/ZsXNkWU/6ub/IfTWJGLsvc6skGj0zsKP0e3Apau6TwCu3Nbc1LXE5KmMp4yZ6bAeumS0tyFNhkE
A4caNKogjyVD+byumDZGaCIdAUzCi0gZ5NpIZWkTDXteJgRG9Rf4Vfzd0Z3k3k33WY9LdRA9hRLy
FbliwPG8h2aBx1K7TwaGgm+1A+ZyMo0u5RPQD18D+WAIFPEYjiybwMymjfPERBhX43yoXOglEwQT
Juio+j+eKi2rzwhVM+KF0mMEWXJfoLbABhjliSBbytHnHGuzxnC6xinP3SWNT7TqZXcYDobruq3T
qePSwHHIxoI3RdFOH8JVm+YYU+CJ09I0bePAl6+PFqyQL5v27dC0Q3Pf0ECzqQ0hSUUD/qDEVJ23
5NAb3ei4G/tAdfq6QMmD5ZeKPtjR+ox3nRWGOlQ/WCHNkmh8b+Zvpi8ADnbHABxZq9fgbPesRmBr
vxB2fVBT2Rk+jnIgwaCaDr0hiMikxKW5w6RkKnwo3BQGlyZ/DJOhbLDmTmjAdfBeavre/+XsTHec
xbJt+0RI9M1fGzDu23A0f1B0BtPYmMY0T38GcaSbkU7fsHSqUp9KVVlpjGHvtdeac0z6fX0Xgemz
NWPg6Zvra+gZOPP1URMTVey2ErDAB5vCz6L/1zN3U+gojSALQdmyqO8QmVmfcHIm+kJcX/gxTstg
eibbamHuDVd9OrOewT4LdtDsCFXlJNC376WnbB1NMvvBy3Bns5JEWdR0kYORIWt9gfZrs1IaU9SE
sv45OEfBIkrXhka7FU0Pm5XgdZlznVx5Fw3JU8PXEG1r+PngEvQ7h/d/XYPy72uQEqHW8qaJtjoH
pW4cHDmTDZXjoFoLL+ZHebWVneUhK2v1IZUYouAQ/cmnuA+PKJKHLPcKhBAcdhyqCHdC3RHYuuQd
Mcd2aw12AGeB9LNCqZjOCKJtmOjSid/1uo/PrAS7NiAzN2698uJVfc7ciCpKvUxDHt7aJQ1PTfbN
xWFpEHwgiS5VobYQYej7hOB6DIYDVHPIYM801rxAmibX4yBpe2F3cFzEuqeT+Nf2jnpx24e65C5A
QqwZvov4FRMH1MIrQ25MrgsYpCS9TQPDA6CIswO7ggbYEY936nEe5zWkL87/iwf6xE1hTMgOqvcV
zp7hkgFcPJxxYseFzxuQfjTvzA5oBIs72tS4oXiMONnT3+VPWqaaMj35swjWE++XsUqsGU3zc+YJ
l96CT6WG5hsMO81lCO0MDMkwJHK2mZSBB1aAxqFyGia7dEHSgqyRvXttJtJ1TAeZLrdOzahPIiD5
Z1eKnOaz1xdqD8uSvuy4ean+9eDc7JZFE4u+pJaUJVhntvBGUXO2rt46zc7HfvUZfLRO/oUG28QX
2No8QiFIKArj2lW/CxBgzwQlosikvvBX12W7MHy7BC8q2zifzAPlAz+y3ncdByGetG8a9UwZoSAh
ghEm+I9I6Hu1gCIxc2Of2EA3WPdAB6gHTxixh4Rlye2owDA2JGm1J0fl2B+Hisc0ACsGXDB1r3iX
p2xa0iHqJczootmWwcexQBpP5xk2ygbc+YvQR9pi8i03UAiIruzDtFk0FseFyLhgztQNvXjjIEzY
lvmQ8Vj7rGYPTrHao9t9s2OHhtLlhcKOLY4s9LcwP8lkRre6CNlYCiLlBqev4i2fYp0txvHk+lU8
nVbGst2gMCbktSIaVuRkpfOY75IPw5FfhDVJxR7+l00xxhV0eYV7z8gymlKnW3CmkO1NeUfELdL1
5sGSLD1adm7KgCS5CictzKNt/qlh7n5Veu6F03eHWP7DdI7yPP+QFA9XO/ZjP34KQBuZg2bENOLv
JVB+dGdvdoe2LkUlbbkU9c0K8CMe4nAeVaMrUWHWokVcxZloXlDbvSZkKQouYtJr/gmBPEuftX36
/Pfl3Gse/+u9ujkm+1fVuqgS75W2bA/Ic2Z9e0rcmvYVEdEnpA14HExsvUfl7702Lh9sqIrMnqRY
P+f3X7uRroVSk7UXnrB14F1nlwXquepdwifnD46bFMrSuOCPFW0qTqks9SZAjqNzoiuXTRV1Rggl
azm5vRcEMKqH3J28jS9z273LwM5hIgArkAcmboE5FhklcA3m/41tHQRxHr0b52liDRuobshOmQSi
DGO+fva065xxJno6MoOvrvCgEFb77e2/q9g/X/rmbutqJBVhxZduPo1mqiyPQNlpfaE8MYp1Yn0G
520uPtes4fOWkOyXzE2JuMatM61QL+fDJhsm4khfIqNFCKIfCT11tdgJAsgY5XlEVAASv4sC6Hoo
b4xv9Ej5JFR7koosPign/j9LxD/f5aYxUR/DTJCEItoaaLghF9Uu+a8CMRndJPTdy8Ul0tHHF93Y
KePYAuHFUKfb8uXvw89OsGlWIfK5fmCC1LNlk03pr5xFF3sSRvBcnQRABrgP8jB7Y7ypOidEEisT
xgSyGpTfNLyagXRd1lkvsVME71SPsbw86CLJd7p5v59S7eaAn3bxOTKPvB7iSHRM1Nvz4k2Zyt/G
c/ecMppcijat95aGKzr3/qroZODJ+PslVe+cYv51FTdn8rZUjsem4lbH7/Le/PEoJDvj0/qsRtEy
w184R4sA9XtCMqMTrppx4117JFYy4QCLUrk/GKBmk2cqIlODeJAx+2Mzw4M1z9estvVHRY94JOHw
3Ak7HeZZsP37K9zrlEgiAxvd4Bgoy8bN0+InYWwYEYUfs4qXDmoKCpt2ECuTFuMghPh4xjbJEhB4
lQ4a3mUMc1xfp/ge3vC8w9w+8vwD0cOlMMcv73YjbYEyCFnVUBnBjQPQlyNpkebgi97zjT5VGKmK
SwgMrOPt0bm+xS8ocsoRB+a/v5px99f556v9dIR/r2R1GARBJRKL/HLBgYSspGfGVJggUcK/Wcvz
Pq+H8BBn+lrxsCT4b7mrbfX1MRwq2yB0zbd0EzxxUv9QoZIqcwxHOC55qHmgMJSQdv7BCihNT8to
2UzVMWMoA5GlNI3Qr/p28ZTkIz0a6QLpwUO1HjCUQLFbgI9ouxnRRZRzBSBZcnLQOIFbXRyhKhR2
3xCwescsJLA9OkXaHX/fGP3uy/Prxtw8ts3F12Ux5SDELKPxlwWAHkIk3lgREHejbsht7peIBTch
+8Q+HZF5OOocsiz/8wUzIDAd6gVlQB50Sr4z6yDTkW8SyPNtMb966UxfVvjHkJlj+Wt7X7TBuk9r
9ucvLLGcbHWUzT+sCXaABPIhFf2YzqX5SSHHfdCLEToPEm3wOP797Rl/3lvsf319+d9nnTqrKVr7
c2DNZERYiMFajCclqm9khAHiukHGocu37AAwKoMTwLW43sAsZMsKeBDIm3BEALMWP5lkEmKihEFM
/g2RnM28E2chka5eWrp5MssKrz1wN3m2SiJcMLVXL2nCEAkgFbqAobjHj0nurDjXZsETc+kjZxFr
wMZiHMeYTmULhclYzdZWvBVgbyCnpsj+8acThQBYvsxwUY1jTqZYz3FQGaDgLrRT9j6F+KZWHIsO
5xvdQnQRqGack8dT7LIlEYiNPIioTlfFcB9MFSwyvOaxZ7Zbkm8iyaNH/Pd9V/oC6j97rKIqFBU6
J1qj34N/vY7H0orFY8dtP74bA4w+wH1xMqX4z4Ga5W6mzE44vmjLwDbka17mFTgelONfZypDgI0Y
fdEdcSCjgMceiFFeOi+C0OY/ICQlnyReNXusge1O9f6+dOlueaAYCBEsVbJE5eaJaRM1iU8yi2S9
MT4u6I2Pa0T6sCSwj67FZ7RWf3+g2Z+a/nuv/vnAm3sVHiuhDPoeZPmZjc8Ln5PKUzuR9yW+fyTL
tJ9JQ+mbwN1nugh4nmA04wyy29eLXc9JqmeZ5syFm8tAtYYL7Ez/ZaAjKptheC6f1VdxJW4VKJUS
+k2oDXBu82E7rnay2z3n2/MTil9EsRN9pf5kMNY74/u8PLrmuj2DbzSn6H/QAkXD/CsZh9jc0m3+
xPKggtXY+LCEYOCDrNH2jwYvPxvSX7fm5sAZJlrXyip7brM81pB79XnDKjO7GHYNwFQb+PM0Rj95
cbqVPBfKIf6kYh/j+qbzRYg8xn9YM0/W1Hhmdn/ysGbliwDCNwnns/O6nTOnHQKx6BvRrMSMfgv3
+MZEmveUG80skBI4/yro5zngql8b4GJQqt7bl4zFVB1La4o76DzV7rI04eh2VyfdQb8EUjQ+bcJp
/lZ8xB9/Py7S3Q7Sr+fz5lSYKOnlErVUQ+ULlj3K86oZyBzuxiteDqBUxZI2xOXDlh7tsdK9FjL1
wz9P6s0JrjKvnVBaPKm5goXQ7fzRMRv5yoR+MiMBAbtK4IqNXUqDAivAhbA3soOGOScEE5YW8SQY
roZhZ3eELpk0RIb5C/mJMWEoqB80mpTTlLGy6nXNLKtc/zhN1FEq2YpEisqAlFjRHCPiOKm70nfO
1uDYeEAhNMuBYxC1ffSfuUHdSsMWzWciu+J1cKk9gtk4uBXpG78fs7ArozVgydOUSAqmCuJAehXX
FvneqBE3hBC2AjQiRYGgNkBUQYGfEfO96vOR86E0P0/FA7PalLPOdV5HwxguGsRiAHo8NPI4jZ3T
ltmKL48a/4MOaiiPYe5dareVndTy6hI/raMnM7xByDQfPBlSvzT953VRJSRAlqTRXLxZSbJUzcIo
5nWBgMtGoJI55/QLsFFgcZydtL0uz1tlpAWrkgOl6IYpWTmOet2g3zmua3gZEKJwFEUeq+6K1i/7
4YkUrrVAtCfeM4z037k1DohCPzuYqoGtGdNWHrUkudXUt9cX87Ii476PbG93oT6+sCiFcCMl5/Kz
1RHVURAFiuuOobneRxyEFTy2A+YB4Cfx8b3QkQ0hHecgguB7KKsHVZgI/lZSdmm29PM1PBQslQqr
EJWFDG5/WwT7a73U5Y+g3BqB11j7WB1rDLaunpE99VNPyy3S1Ym6q5somZfrjnlxhGzGwB0ZaOjP
crIA8RooLpmCRBHmxwmnGR6hv38eWb9bo2qSaiomIjHlZ07ya1OU8zSr1O5E+0xC9rq++Cufo7L5
1KKUP3/L16eqthVtUwirQJyXxDtFns9RAgZhuyiuT7K5bTEFb6V2FXOS4DiqvYgFBJgX4/RqsfSl
UFx0RifxWJZHubRQehkxEw8quycJFxc1BJi0F3PBZpsIE2QrKt5eTbWVk3vy307oInTUDV+S/17m
cwrCSp5I5rg9bUVCjEHAoNSSVoowkdmFQaLFMzRdcTTPcHCwm6PTxRdDqlhj6xCr0HUzlOD5UHeq
QiGdLY18nlNEy7RqW3ldCA5/deKqZkQRtlN8l5aypxcIObUT3rV8Rz2a8cqW1xHdZubrOgzsesVU
xgAdhJgerKo6O2N8ZaeO3w1po4cTRiyWNjbjaQ3TRQ49wXirwXjlT0EzLrA2wfeKRufzOwMZ32Lg
eXJ14gsTR0f/QDAexONwp1noNdhxzWaRmItOfC2lSVC8WNGzbnzwGDYEP/o0mqW91B822YT0T+t0
gMbDRJ6n1myfS4KoiKrWHD1fm9WotsZS9k1oRraMpVXM12nFBc90Qf8xYJOOhbmgTc/HTQQBEWAh
zczzUiVjhmqx3FBZJ/HYjOAAQJnpkNl2aFjKbi5IOwHqbraKs2UHBaXiXQ0+pPYJ5KC0aM5behL4
zYA9auqkjl+za5/FLQqITt386bhMDMTEwSrWx808txyt20mKS///iCCbFkbppBXkxJEUjvGn0A7X
ER9LGxWivYmZtqOz3R9tORXmzU4GaZjYlz6wcyvSV8i0bZo/GyX9RS/M+zjCyLCDM9mC6dc1xIr8
c9gxiHFmskbwazBDEH0REfN+6Ck8jYWQuZd0TjiDlWz+fhPVu2ciTbUky5Qk0bBuzkRZZMm+HgrH
rUwchy2Bj+Wt4YBLztK6PnDWkScdeUPkrb8Kn+mGN8H4vBz0SfNsjo102r7U7hnaUPAzGxwTgZac
2U/Y+4V1s9c/MzLRBqeR/OCyf5bv/yzvvy67X/5/rR91LB/Ls+Eft+VlXKpfqm5LypBBNABAf15l
q8RE83eoyg9TnoTds18/+fIkuYK1/8LPTP7tGQbogBRT9uEWh1ycuAE8bRNeIPlnfcx98VXuE2Xd
MbFvXQPE4NXEIWN4ZM2dOs6Orh84BvLtz3jF6QiA0KtPi4AAkUfdFknta4n/fllTQSBkqpYi3nzZ
yEolIZP7dstpGlgLv5v7nBsKz7jY1GWF5h41V1ddqZhoREwhoo7m4UeE0mYs4O5CYf8NWUTn1QPl
yNtTJGOTAEkIp9VMDvFmce/GCBj0jhEDYSijS+JJBbE/DtOsRh9ZOQChYdAMUQDEZGy5lwZ6lXvs
cSEOyCn+qYXonQFhINaiEswchhZHLPiRHV8JU7Rj7flsOoLPlGF8wuhLM0QaAUJDL0ZHAUHmIIhn
RxCosQeoBvMQ9iImOaitIfrk2aTAEVBOATlB2otQkKK9NhgC65uunJHDI4sr2JLENaZIA+sxJ+e0
nusRatd906+n6TZ+qT9kspGCaUG+LOpzxcWjGksbumOMlv9XuCKcl1VvroINJRNo8dkQX70vhCni
+1DHXQxC11UU22C2Wz3lxZJ2iY+/Dxo2/2RGNOUIObPe2no6vjxSsVv398t/HoGbckY2quBUC+e+
0hVUR8SURFqe6V1JXksmejLJjU+5H6adzwMNhPdlfnzSdPtEzgkwAqUPlqnZQSDgEucOpHV55IRk
uALOdSVap/B8jmNTYeYOIcQmM4vELToZNA6xFKTAoviSP7GG6ACFD/2VeRDUL7LRkvdskcM+eTXW
gkZ4MFMW8orsCspTND9DNTjIRJ6iN1iFJvmXBSqETxF5yUToKd0BN27KDfQ/e7gO0BYm5ChEsfch
Uu2zmckPyCFsjQnZLhtMjuGbjrEATw8wa9RW0YMWsnS3Q6L9c5dvzliGEAhXI+M8IVmTbMbJCIM5
3Ctp4+NvXSLw+nvxvedNkMRfn3dzfomNa3C9qMxeTi9d4BS5ezn4a/1dbobKlFtSOsGEn+YLxAga
WoE8G7465fyVgHiK2qH4qR2MfbAsk6lKn1sEHOdQpfP7H7d/X6neP19/LUE3xx2rkLWT0t8Z9Cgn
c9Sula+GbiLqxQOTyQtBWQmpYPYJ+/sVohNNX5nC6ovhp/idQUHYnJ5p+WZ7RsgWdljCsFIoAgPq
oSFxmBh2mbpTcqBAVjm2jRpP3kkTXnfUUJwrTcTGfTbt6Z2QWZAqpBhJI0rzANAxAQNItPrQqujq
MT3DifL3d5fvfnddYm80NNPQfxo8v/aaLhS6k1gmjKSqgXho94HmJt+ZfaX58n7dXb3qRVoTEdmO
U64L5MikobMge8b4weN5d2j46zr6NeLXdYjxJT0LShptz5MOG91HeWBG1D7jkEsfjRnuvgi/Puqm
O37K5MbMVD4q2BsWeVHRCsJLOrxWw2Z23SUo2HAgsXMOgM2TYEjd9Cp/ZN+X/9M08J/r+Klefn3l
OtJUxnVcB52xy3tHMi0F1rJ87tYx3mww3BjSs025V91sro0f/O53t91fH35TGpltIPlFwhklMccS
Gs/JcQGWCliQP5Y26O3Z3PrIkBq4zAKHvPKk8xxvSfM6gFIlVckgpezvS9L6Beg/r+GvS7qpBPKw
1NJY4JJKsP27YwR/XSMuEWrhaQukCNMyfyytcTKDa/cSkT+3b154IwWMi8w19s1O2inYDbfd1HxV
XyG45X1KrPKmb+VqIH+eDs2a7ZzlzkRuBrX6J06A8DG7mtKqpiHQ6ssjbmkSYYXh31/u/pFd1xjG
YNPSRfVm9Q2w1gRW2D90kEkPePvfrlv9ncaGjcUB7GYz//sD5bud2V8feLP8ZnkrlJGSRVtq3sYa
HWkOM+xBMkGsl+6oHSGjAxnARbNnMli/wDTEgV716fBebY1gayeiU142NFuswMOjcpbQvj+4K/fU
W5L46yJvVt46qPKwyll9gEEZ1YAQXK0aZeMMFniItQG+VPxeKsOadhOL36pdEO2pJaBbr4TJYaKW
J//LaCyBU9lQkNA44OFL6gfXeb9X/Os6+5v961XNa7EJQpNfr9vqh+TVuDhn8szQCUZ2TouVMyp9
hdp5XB4r99fFf56bm3UxEwo9EGN+xlxiziW8hMhUjzOGKqcnpUJ8ODcY/9Y2lUiFXtAYUuFQ43dj
wfiI8l22LM9jqZs1mpfjIcmmVfJMz8oM1zHwCH0pJXbBCI1Bw5cUuuf3isRCSLGHGta7VwcDoBTg
BAhyplR9rdYoI9Wt5KGuDAKgYeDbBp3B2N9BxVmHz+laGGrgARI7FEZVvQyuNseI00SEXnSeq1JP
cSVRRR3Lr2ZpiyvSVLtD/BohTMG9dtDeoFnRB+BlpbouYbG41ycGqASscgSL6WHpn6gMLtueFm70
WdSoCqipu3CefpEOdOAYXkSjC2Kl1PaX4XlKoq1lLciu7EhJN7BADmtjftGXPsAAYcDBgrOuiVyo
wYOIs/PTL8mD+IysAc6i8AyFfNGd3iXyoJXR32+n9ujtvNmDNF8IWjPlgUokO1edorZ1smQZ50h9
ll5fLjrxgTNXsD8uwlU76blVyGgTBilDXhSR/F+owRiV4N/Vza6S3Qox8WnIVnK9OKFop0+QFzlV
ILIBbDdFJ9ZqQ0pg+YURHmnCoLSKijJjrIYbhC/yy3Wv0EO33Ex2z+Xg+KgrJlkPvvLtdP9i1NdA
FvjK6rozR01Eb3RQtzARs6VIMqYrd4CkUkh8AGgnZj6wYPSjiFU77+zhzT/0HGNHBCShe2zVl0Xq
+TRlSYIatTPoZ+UIDgdKL+lw2nRkwFxsFg6iK/OvCEQSfcfKEeoh3Z7g43oZW/7EhKvd852ZPuFi
Gsp9nwzNo3HGS8bzyg4xvHwlk3CcM4IBVWEyTp7wCvnZgsjJfHdkLJHaP+GK6JGjlwDEALHmEzrE
EAnLVZ4O1R8xcY7th7whZIRUNKTpTaNwWB7y3D2ClYXFjf/rHWUWO1MwyhdkwqFiRHDDCijuTQ6R
L/2OpXsnaScTTkzzjBhB1u4VhiT6L2I9hVc3pVXGC0bVmfiromAaDmPF3Pku2cakCusB8Tno6vqI
kY+YoRInzHxc5gOZ88+0nBzBpi2hU/G1zWfImdc1vnwq2/NEXm1mxlvf9KBCBcVR22cUaXM4Bni7
jlte/4yjb18iUrBImtvE43MfnAMrAAVdPj+2s1KaqirDClQrw8sHc9hraT/S2/7oaf9bPPy/dVK7
qWeyqE2iJmQnUbbJ5aUlGtP3ksK56NOibzIvRFADAjoXm2qhbga0vXB+9U1MZIPBVEzGZ8W95qPs
w4KJLCFJmqvQRqr2OSARL1tcg3kQzeR2leAVAS5Gmo46igA9+UOE/k8GAQXvwQsz/xw3hjBE3Jn9
+NWZNeMg/XvxkO62tXRTp1oXdfQdN4VSqoRy0J5CauUD4zGZozAdNWEgGaAHSBgr0kcfePeAjt9Y
0XRNFS3tdhOqzUSSZBpS0jLZHaeXTQrW9jQQFsFceysn4YYmH0kJT/pz8qZ8/f1tjXvlOlMOHA2i
rEvmj8bv197bXLREK/QaxzXho4rTmosocTOSSqqhETgl4LzTNISRTVo2/4050tcXeVKi+yXmiS75
SZg0dkS8vDkOmPrNhcIT1Z2m7ZNy14QLCSLw5OQ1h4qX8eTwa4u8Q53zRJIJwsRFCqDdHBd0A+iL
abDZCOk0RyX4mmITtwtLHAHOLUFLQoSvJkngUoUcFfrZPdm2LsZIJUi7bj1wAdauFAZgmx7cn3uV
vKTjqBctQzG1H2XEr/vT1o2i+v71uFVy5wwKD52sNcgo6c8LduYzLMCeIGeffEQrC3GP7KcmCaSi
pzS4jPAVRMPKzch3PaPsZ/i2xkIqnlwTcS8zU41deKAoo1PLyPQqYiUaVpWn+59Rs0F9zbTHSh3Y
9gDxuU1mT6vLYdhYT4LwrLo9JIY4YoXBIBQEVp2NsQt9j3mbmnpx6IKDpElzJVKycmJ93WOh4ccq
C7YCVR5fIFcs/r5Z9wxXkmTxNKncq/7f/y7kulDplGMVMZoJRlJgB3DR5MkVihz4bU/5MNqxhvuY
QDFydBDF7Nst20Cw/D9dBQwB0ZB4fW9d9Y0VVFklWcet4FVO+VkcoDUUDOarJ2vB2QQiF2zQUx+z
gI/9+e8Pl+9VlJL1z4ffHAxUOm2iWfMyZzYGuW4GauXA0PDlSk/oTDZERQ44NW64iqfh9ogEZaK3
P5r6HFhgNCU4pI9eBbT593XdXdV+X9fNWSBtsk7sLtwUCDTg1JfdswT1pXsTn4VHXY8fbcftbsHZ
Wudfpo5s5eY01kKgyDPz5wfQLKpcccJuy1bmKsCHGQJcZ8U7Q5ovFBfaTHCQKStQtekMkuvLKYnZ
zCDcM0Qcdu/FV/ugQXF38i/zSvftM0kVjb6S+vVGX2Lj1B5r3ugCvjQFwtpwfK+B9jBikj6vp8qq
hFr1aB251wmSmZSouqZpsirfvBq5LPmy0vCpnSvuYyL29pqE+t9cZ1vMk8PU8Sf5ypqevhKXwaPm
WCPhQHdsXo2Cs5N9lV/aM3KUEx1UjgUSoNfIMXcCVD6SNVkBLfI6JOed92zIiH4ojShRCL/FGL7F
DUH7kTN3/gZek/bnZfDVLInUtvA72fyZvNQe0PzPPq8S0uCDJ++uUFhWFM0SVU3UrJ+j9K/7HZZi
ZJzCihWUj9rhWuaMns1S8Mnw02FyMvYsHZUTJ8F1TN4I9VjBwrCesR2YNAx7W9mJoKSF+slQ0JrT
XL7siLpjKgtnnyb0nkiqBqZsObYCEp5k6BhHJ3Y1+8EbZNwrDH5/kZufMD6Xhh7LJV8EJTleJ0Iz
kHInNqVup27o8HWBfX3xAVsAHzuIh2Aarfr9wCkmTAHYx14FD7cy4VPsWjl+5oEJe39tAl8ZmvPO
guw3ENnW9qwJI3EdL5px9KWT1jUpqIDH8UInhDfGtjPMxha+EXTmz9GL+R68CXCvmlF1JX3qQ3yV
IR9OfA3LyCAemeQoY1JPPSYvFvCfgf5qbnG0Tto5/y8yaJfmGMDmUsd+OmumtTrongUQig7GaMaP
dIoVoPbhNFpg4Pu2NmxYEqBpuh4Hhi/0eRCYKeJIeENnZ1oDB68+h0M+hvBtjkIrYa3NJaJrqG7e
+1HXqJkEu8JOv+MRjESOXQPAHzh3GJ0YP+F31LVA6bK10Y3kKQJ20Sa66U2dwvwim6GmzgToPmZq
glNEs0mugw0DeWegdoNo9NAWrdyrj2QqQbYRWVWVWzGIGFnZpcx4ek/oEAn1Zkyo8qsRd/PSbTVM
eY7IeMoOtzipGow20jBggDTQHImJlE94AE/IkKXtSOAx0Kegx0FZqweP5v0n85+LvFlwwyg5yVeR
J7Ny8HxFOAftysb80dsToac9+LRHt+RmixOS4tyJ/QvdfYIPgitjWw5hXeXhPXuyHjCY7u6nv+//
zb5VRFEdWFe+mv6WjZkAfMDpVgfBW1YME5C5jJnWDAZEF0dBH1F6XLHqudW0ywaIb60v3VEo3cen
elCvH9yG/nX/zy4HokiXgS3J+u26lkqpKoUtt0FO7CvO8Xb40UyTA0GoH51lMxqG2elGQwB4zbJ8
JHf8OXH959P7FrYuW4ou/ZzYfq2qSu2rUp0WFDnT40I9UN+Q4vtebhk0lnSX4oU4aofGy2XTkA0O
BAVBrcrpf8PolZSyPiIeOHKIZxKOPFEoNpyBGW+1NedFxMvFuZ2wTKYyC/PjNLdWfdbyJHAzu3La
Ed2dv+/l/T3i17fpd89f3yaoL5pRFnwbejDIinmvRLLuAZ1SsH6ev+M1VsUjWF8GuLQQbGXTGMBE
5HHtBityzJ8wXuOydJoRLQHGKuoXrCPmlKpNttQUGHC6ZJKJIgFOK3i7R5QeuX/i//oxbt4/tb1I
RqpfjttUGxSHZgcQ7Q0VBAGVzVTaIRyym8SWJoCMyPUNyS5md0aI6XZ9YB+cvEeOpLsVmNJXXuy6
8KzUmwbYuUmUKDs3LAjvaJzJZpp9nZ9Jy3HM9xjZEJ2Gr/MChkh8ccOtGQ7wavaYAZSt2JaoxuTZ
6ehJ8z7PatRO4wdFMlX4nRv26/puu1VNnRvq0eD6ohm9Ii0fB4wsC08HPCciy/Ka9tlH6sIKC7Cq
hDM+AaxOuAKzesNGrymDXvcXvZhqoXaO0c8pqCa667DY5OU4lwbIqPqhxua0wqWDc2ehAQi4DpNP
5AjZlNuv2sUmWgkKlVfwdnot9rzAhytCna/Tl+TmnOi+cNbVi4CldME/LSmHSKYQJVoCr7R9pEM7
6zVPk9AlaJWhNkF0mCUpZOV1gCkyWwjlh0aIL3uePKHnw+lXWJLWVXCU3zMGCIhV4aZ37gEka66M
uour7VvMUIXdXkfWeUSiUSN5l+uUHKRTOzaBOSiMM6ZhMuYIHIlIGmikDKqV9fr323h3aqlItAPQ
jJiMtPvt5tfbqB7zoJDKfs9rXKPsWyBpzlLrFaPEhwE4lFfZeXImh4p44whS4VAzhhQDyqF+PqPg
II6qHpndozXijs1ONbgmhJmqSB39M0b4dVlJdfVFX+OyKKVw9HvZOKmcAA0GCedUIgTR0yY41iy2
q85a68gjCUnkIRAxDnj0CGtolbKDzreDjW1M0sssS5ZYMIJmjsvrSEAnYtvo/Ba+RKw/KJEpi0Em
JzZKzwptW5+5afP6pDq+hYESzOrvKpxAtjCK4YnWLl3I1yYdhxzgzFcrY+fpA6Gwh9jGB3VVybC1
XhsZokkH9UsVj5DplmTKPB3R2VQE2CG6jUat4eBgB2JzpcLlcisb+p0YbKWp9Yz5l6+ZJbsi/ryA
qqR9qS+ORy+g9f6UN/tztdSiZZvN4F0Fx2+ZoEMNMpZXQNCt11n+HC5NUPWgqur1JfDCq+sbtB4/
cr5AIlGODs0v9i6Cvy7HvXX9kq9jrrf/m69OCGIgf0tNB2MwL5GqkrLjXfqITU731ZwGef2UIsCI
h0AIoXQw74XUExCl6hbonArsGM5RH2b0kRvyDGlZnsad6fpUeKRmoRSN7eqbYUUJ2krm3jsGf+Mu
BusQ20HrncnDGp7fEANdnvhpOy+ARCjRUdabSR2tSm3EzKhqR6m6TYga617kCj0Lhm4OQx8ZW6L1
ncUverHMiY+l75IOrDfU56NojSgvhEzHLhlMGn2oCHtopFWz9z+qYkT0AORUTZnAfetMG9NHqFDN
NntI21gUZZcwcyI9Tm5lefmanUZ8ZhgAaB4x0rtEm5mpPtmNo2p6Spdq9HKq5iJe2D5+Gwi8IbkR
DjCCLMpp883HQtFswi8SiACJp0xM1bEpP3GAg/WQ0pTmCVoCCb0s0dfqz1vxNO94dEwMOBsS5cgA
zt7olTKLobPBUgMvloa+hsuUKcgAyC/ldP7CkVyguT/ADl+fxlkzEa+43W3Yn4igcJAzrJXyJzVD
Ujhoyj344nU4Oc0FsEoTKBTZG2TTrhnEjENIb+IIf8hFzpblt1ItwZ36mHMAyiPqliCoDQ3OIRoC
Z+giE0ZeksKxwJYqIKqgXvi5PqwxvVz+MiC6Y6YcI6qiudwaRLlOxWKVtsMz1VRPnoRt2/9SxhEs
3IQ7BSQD1krXveBwxXuUR9OKGBc7hy3GGvVByNq1j15C8oVQCAssXzXgQQCqehpqXzgvguOrJE+j
2E6LLSLJiDfSlbpJIDHjZLXuAcLYaF/pxlNGW8Ub1jPG2EU1lWcN+9V71EcFV6ue1PTBCSRjffCs
yOF+qsSqnDLU+AuUaDiMuEOqB/a10EaMfFNpw4MmE7vRj981knAnEjxr4znxCIETkIHNTWDVLQl9
rFbZmr04arxC/CTOwMxw8I/DhAQAbVRpSx6OVhuZOAMixnee8eho8d9+FluAaKkiFh7LVG5lFHEm
ZbFoyeFWbiBpo2CzlsQmXky7Llw2xqE89mFZk3eUOhx3ENbqMnHY15P79550Z8KvKYaiSMDoFMMy
xJsKUTZiv2haTd0URjbrLqe5Wsh2HRcT+cj0hWr7mqjeJSBfWUndS5R7OkyHv6/hjgkQAZxGC8DS
Vfpa+k3nSJVOTR6kuk9rGgGkP1OEte6vYrK2LkPt6tbZk9BTNDIwC+qbL2+F8rvMlIOFQL87ezLC
C+HcYCnqBp2vkvQIqZLophY/NM74kKWmLXBLApzs/EVREDSKfEnuX7QK4nBmy/rk7EOVWlfRNou1
Ta4PSXw8NaNT/BGen6L0VUeHGRNRUb365eFKajKeYpuwHt2yBWGkyc8VbEV9ph8fnYXuVMD/Q9p7
7TbONOG6V0SASQynjKKyqGidCJYtiUoUg0iKuvr1tP8FrPnswRjYGx57HMXUXV1d9YZORzZsU9cN
4BeW9m2bZlzV9mJJLytGKCTKolus+7Zz829TdY+QJ5EbhcLgQiI+veeQinBq6bKNa3Xv1bWDC/ZP
oLF3ENl8SoTNu4I9AhILDjsUsjbnDM3Pf3Yzf/tmeMcIuPvqgtDQ0PCsKF0BBJuQwnnZrMg8pMea
4cXG5cCRF53aLSKzm05SLwmSFUWwSDroA7OX9O2lsWKLSHXhPAIHRjfXwLAC/OqAVuCCzcJD944z
UyhU46YpNN0Arpa0IkiI5S7OAmgl+fgODElUY0SVmz5kKuF3AlAc4UHCNyhUGx3kpHu3g6oTCpGR
X8rtf8F3UE5TtI5qA7+m2PptTlzM47GTFaUSp1JgyaFmhel2jKynfYo1grbdRavp1Cd5tdCTtvwb
huLoQOuhWe5PSOSUNUohKVarQflandXooiKsGaRprMsLXR1L0i/z52cooRysshno6CZipt9lEjIS
fuUEVzBu5cjQpo1Eo9B28xcQe1/KFy9r+e/5+tfjETE0JqxOAfJbneJ6Lk9bq2PJ8T07I1gT3Y8n
pxS647GURC0qUFL07wMqYpT/dx/IFf5xxG+z4KScns/kxRV2zEh6pP1MZe/CnN42Jm6NELbCLVkX
Yn5STNfnbDcUvSo2pvlIP//SBfnbxZvcbVkmdCvaVz/gj2R5m5yKAsK/HKunVUf/NI5RK8Ps2kay
LbRHj3B2f7l4Ef2+X7xpqaZiqDr34GuP/8cRr1qmpur1hOx3vcqo6mo0425K25XG2yV6gccuDxvB
LhV11kf2+ZTpktFrb9bN9u2XM/lZoKJbRwuKdcKQefDfCrX2zSq0S2NR7JDDovP5PO006vvbc/h4
7kxhroSI3qPFGnb27wPrP+sApsK1Wx2V1pP2Q5YqOd2fiqQVdawQwY6+DfoEoJUUUNitA/hWH6iF
UqxCNdhRZCff30OJbKmmZT+6U6hTuycluIO9oYOne3R9zRKReTwkczqsLzBIW09RIdWgtCiF2dkv
sNPCs2F4raNb5t/SbpoOUnWVPH6ZuH9pHpmiR9xBq1pHqvqrMv7Ho1WlLK3yu13Fty2yjjJ7U1TN
ThMjAQlvScFWAgXhNsn837fzr4dFi1vADhR2fPK39VaRL53EONYogbOjT1CYS0+hogKgnyTt5gJA
gwdp1r9M4r9gwoiltk2zDGFuRbO/7X6LROp0DFC7c/KMyO4bWES2m3J6R6yD3BqbpCj32IztMEbt
2qOENSR1X7FwY2oHGMycAUvawgn8MVV35MDYByDtn240jNuAGZ1dPhrpb0/o5+QzDUtRARnLtm12
vtr8fzwh3X7ADTnZ5Vxbm7MSk6NyeOwZbzDfjwP1rQmgNAyt2EaR7N/P6AtZ+d9Z/98Di0rPHwe2
pEo6JsW2nN99GBXepadhB06nr0tRtLvtFv7ZuWK5By/MO3s3Pw8lIDoI53v5AEJa1IZqiE3c5Nm7
YdGn9xF1nG2H7VQetV29v3X/fbZ/0WzjbFHStjsyC5HxHSeqJqZk8dNynmBnSdpFa1Z4krRTPDuu
Nzf5hBSzHYLKywIMh20QklVXejNwdZDwT0Eokdb5e/uevkGzy9+tBTVmJULHclWv9KidiGSk/NDn
xuAykGf6/LbH5sm9RWBaMt/qCojQnAIOXsNYfM4xFcSiN8MHuPAwD6YeCyY/B5R8/7XlKTKBH09J
E/pEKJaYpvVtJmVVYSenzrOcy9PHug1Po2wgzdKI/id9sq3LChU2vdZBMAE4B8ZEbtWzNvlS1M/k
nhbcQm20DS5kSGg94gR5BjKI8oILHRydYXp0xw30+LE+fvQvfaTT182S7gf12ddUmb5G6WqLuTAi
st41bqPH8B5tAQgN23frkL41Q6IhXS0dgzTR4uysXpG2g4BPM3RujjUGxWWWrwB/skNV43RQjl5z
6+6aI6X21Lk606bloBxc5mlsddGM7F+nVn+7ShfpAolZffUcZsNikfiXWdLrTDqT4zjdb8fPHmLh
8RXvMMsVHmD4yAzUEH4uReOdGii+PlC7ze6xeCyKYT5TPagjj8VxVnaVX3ZYABL+8nAo09qqilJC
B3Wc/04hKiLN1ZDqcq4Pz7TCr24ygURLX2mJ27uzQK/OpWGIs6DmAMHxgJFg4lMA8jK9vG/4d7+d
mljmbcHy60NlTLedagoNgQI78O0iGehh4g7VsKYFf/cbF+CFh4CKAys10P289yAPRr0IUXuiOU44
iM0Zah9GMHt8hO+9juxYb6yfF8weqR8gxnN4AlutvdfVu1MEeDlxSxWQF6aKhFzzF0DymnXRxW2p
erErfggBRL607eA21ahjZMi/+7bWLWSnahg8RAbQR7sXdn59dkY5GyPawwCODYSY0FsR3QuUxSu3
s77jfYRDIj6s3I/MBZRZ35w7dqBeM8muHqqiECmxOWBy1SA4cegFefRufWwVoXoB/AOA5vnayxEr
QINnWn1YH8I0EoQTkF3LbfHoEc5jaDItVIWKsg/YTJDDah+NTfTPqVkc0aqRHFa8dpeBp6WnsPty
eWF/AJJbSMthhLKvcfmVUat36GwjeEFCCAEKYzH+YtXuTrsHOemKr250afFjgDV+htGGOKLLKxgo
L+yLjU7Bg1VPyN04Eg3VWJqnC7V/3R/H5apcPZHJWeX82fmXOKlYfxmT7OVI0snW7Y6hfcudn4Xe
NC+1ruYXZ73e5M5mrFDHBJnsK84OM2wnd8Z3F29blPEuIZ04yac27xFCYT7t95PJ5GOyujorKjD+
A0hH5U1qhwEVYh+C6IbkUn1xQv6F0QojWr4Q79BEnPhjknv8de2E8GdH1L66+8nb23viHLbu0vI/
Pw+nACnB6een5nzCne9+YiUVTg/C1xXnxZBh53xOP7f+5yFzR6PRYTpdrm/Osj874NPm9Nd3Lukg
fitxPjvOdPo5RVPTwZPX2UnO7u4sl1heLteb9Xq9xM3RaVjBcOb4v29b98BRK+fzl6Xpa/vzLUab
OkwhNtAqMMAv3MqfK+lVUvRT51zN2QKjwAC6K9bvfclrOVPcw4R9Jqdw9D4/Obiws+qgO90ibvL8
SAfXQYcrQGmBiS2uxcR9qsM74rceZqp+7RFQXL0nY1F6w/VQuFOJK96G4rfRZA7E/1xx6/Kv9sTX
4q2DI6LyUflGaIXitYeYxbnbkBFBFdHZDOH9DiRnjCyTM56Pd3wcz1NvPk7cMTezE4w3EibqEVdT
4qPgGiGYAAcMncfa5+vucMMr7XZesPGGw2A+DsRYC4bDobrcjHHOdsY3Btwc2uJwvONY3ose8C5x
YX46+dcYYuD0SaN9+oPDp7NPgqdDt81JAjx3g/jO78zRnHROzpx/BCgPCtLu5IwNl49IPwbiYxbs
FA7G2jtLZ0hbuqgyudWQrgLXteOq/u+Qtx1OakexGgwK7p4vPqL0xjRgdzGBAtsVw5jKLcP4FOKG
7UziODa8j324Sp3JKZxMRqkzGBDCQsN5uisMsy4+tXWEGwT48b2ZosLS+tcmwqobanHmvPw3/mI1
+RgMBi8X+8jVZPXxcWHeiQNR7UGv88jFQy/gJMSpiM8lv1gVK9Tww1O451zckztZMRcpgZB8DvCS
icXZUdKI0BDhTczI2tmj+BDz4kRYzg4lj0ETgBFzFXeR4a6Y+DIGc6qD87yDLktXD97R3XLE+8vF
ZuXrrQwevLLpg8/gWK+QMP2a/u8FAYw6q+IAoIW/wP7zrRw8fSzgFTrlb8LDjg+9OgPC4JZ5CEjf
6UF3cB/uAn5wII4rjo8imHvxyLr5HM8rbEATJvLZeV98ufQ472/c47fRiD/qKf5o9Kb1Rm/vmjt6
52Avf+u8E0rE7EenysHdzzscZokj/okZ3vSPeMG1fQkxHroMmit54puHK8KeOJXhonuYHqoucALx
7nwao8/DZ8MspdKCU+AxaLqfVV+nhs1MPeLpx0ztL5c3MbWQDeDtyxcOgXIsClJnffdFX/rmfPbL
vh1Z/jXc8k50oozsnLyDjDNm68wkT8SBwwynUiJf1Z1OD7ND40w/xWVQ//yKUaSwxCWRLCA/Ri4n
Eoeza7mUPALDJ5R9fmKxCUz7jmmjowNK5bn8Bp/+HyL2exwz8G+id6gbpm5/S2f0NEvN8017zIci
/HCFN6e/6f8v4Kz7S81Z94nGfJP78tkQl/n85gwrnyC9Xq7F/eIXiA/uUEQkr/DW3loE7eF6mIt1
ZyNiCPdxzc/vzmYtIjra3R7Bh3m626XeZsPvgNH1NzviyXizWYOkdaIxoWCOHptLIGA9G49fThRH
0c2d7+N4Hkd3l2kbf02NMJo4oel+MGf3+30YEVqikCEdhuHTieO9RHWS2r0ThyHTK+Rvor2z30Pt
cPcTI4onN3fP36MG4X/YruFN9mK+RrYbT8L9JL64H1gqxOJVns5ELKLCdX0eHTkhtk3efs8yeHHj
mAOH4YQ3/vGSe46+F0snYe1O7OG/+H9L593l+/HXz+ZHn70mP7u5nO4g9AejwZuYnSFBZDRwBk7t
jlYDMQPf3r6mIqBAprHviuVyxAwZ9Xy3t1gsZjMxjg4HllBqoSy/3c+OVzn0WT63DEPHnHyNPGwu
ga0xO2Zi4C0QtXMWI6beordInG7v67/E6fVGBXN40fN7zEp/0ROvnoaHi9dj9k3FeP5kcvEXhBrn
MN26n9NlEk6n7uwwmx6mLHumd+CojfP1q2B7EN72AVg73ennFVvL6ZIz64tvLJdMDj5nbZ+yui/X
uGy4uGuKhR0NbMy8xCoqvnCnZ3e6/PdaTjv6Z0pvmipQTwOEKU2Tb+lT01ZJktxPj3kRrNH6jiAC
hdfICOm3RfXgOVAGx74yQDbdf83NQPFwAB+pPulcV3epGzOcxfvGdhjHYikvfTGTnAJLUPphfONr
5H/9eC0WafEbcph/TSExm8Tiv8TFBdiEyBT0ECljPpO66nDJT3I/9/uPQOovHwHq2T4zsBK3Bxyi
m1ORGm3fl88x1hXEJTDc5EAW91pEseF6I1IJ3KrZnygedbwILSreyIy/PoorYI3c7cgJQOr5m6eH
73UgcgdqW5w3uuUelyK+gRyuXy5ldyNWfdUly9QCOiu+mOWnrsgS+IpXy12Rekrxo//oF/0M3Uic
n47DrJ914WuxuOWeyXIFmnqme7VL8vix3yMrwloYzxWmwuT6NTXEFBSzJRw83QEUHrEefqwGb5bj
y8FoMBAJK5JNQnaMNYotR3QCYVT4pYd1gMOrfnywREJe7oKccfeGt7fmIgwgyeei4chH7P/2t5C5
vp/YPpt/5jm1bm9iu3uYdKz7dDVc9DFcfZx7Mu8FzCBxCIy2AjOUg3uE2CCYUU/YU2YsgdnXCogm
m68tIDEZ/Wf4YElEVMPt8C6DGmerI4USyqFS+PJvmAW33oslFQhXD5ARLvRQ5lnLAX6RUrBr4U+g
+U/Ea4sl838LK8Y3wXlzwRWui73ULMOkmUWN1Qbu3haL7DN2sOJNeSuxbTQ/yy2CDY4xonuJmWuC
8bEU/HsWKV/s+O8riQklRtdsCtia9W0laWSzSl6VUc5zoGyYoqSjkhLC1VXbYdUreyVr9ECZ6adI
n0I1uNA+mhqX3lqDfYEyzpoPjyhpyPGKN/X9dAwMiIvUbZx2JLs2A47UlExOZJDJbBu9hNv7+NUH
BdB/MVWxr2FuhNIof3gJmJZiYNHH+qCWU+me8YYAkkxU2eHDEQC/JmHIJEASkJNiVteK6u326uYR
0CCkXrbdTseRNfe6VG2nVTwJ22Ec5sVX+tic6uN2XTX98gqj2lXHggzWCZAjIelhdwgo+8T6Lx6H
GXUijbd7V+z7UQ8bK7OMJVbqyhv8Z9fabLvQJpmX1b4Rt+o4R7ENfcxJonvItP3KjlFM8Qj++4jY
I6ItQx9KAYZoiFL8x/+zyDSMS/EqagpLwJ+fkBysHty6fKQhS6r1gdFUFI96CfDjGz43nv1wbkz5
zkinzlSExRfa436d3Bbaio7ddZZIc32RbqfYAbznhJi9iaIitiEIx6AolvslzNiq6R5xFWlQhnWJ
A2m3fUtIK+sekBLMFZDP8srBlr5q7Si4DnRPH3nQDppB/ok9/fi6yf3MWxpgh+05ziSUVcRCcHVJ
RQ6fBwTiIyCGlFbA//gi5yO/osRFFQb0o1isCpced/fG/yiskQ1jSu89mIt0EntGV11hv7hC972n
gt4fs4G/jfFZfmyKdmgEDevj7NylY/1FxPz6/3rrn1/TV04j17k8SAIbvGvFe+omPZHaseMTRt5k
cr7hS8Ej4HHDDutKRHBjcSxdi47ecS8hUvmrfpD8sw7A8zXAXem4iVIZ1f/7fMvLq0isbVmykEld
7B1hbw0Kr+o17sNLoyI6dR/RI7pO8lFOPU6oHj+ibQ9fqwCGc9iEVah0YTT4jOhAccS2CqGLoFrk
YbNPyb/SQGyhAEySyexJcNgyfSCO61zfRTS04UNGamAT116+DNWWMcybCH80u4NzV1tmcTV/+SXv
qgfNGSQrZhqOEZCCiKdDWPN4VqGKRW/Sa7olb/fur6HqR7eNsS+4RoIu2DFN+VvPIG2bTM9q9YUq
kFuXWq+Evydno5PMXkWKb23PMLWwPtKBfi5vNPiVdCrVH6aBAi6mJY3Z1V/PPYp5/46gP7IQzgrU
uoE2l0oSYn17eFanSF/n5tzGehU/DPpPzYcFbOCE0uTu127N324BtBaCtWWbxIRvwbp8yfbzJUnP
uNjidIPATnW3Al0byXrjVpky1NShJe/+fYE/uh7iAuGZYdWqWEKu8b+jU6rOllk+zGd8rOItmUTy
kaS+Ui62r/j/34G+XVxRJc8mvXNx22Zc4HN/XRYPoD2aW29/yR3VH81LrskUVWA6qEI35lvz8prn
VWOqr2dcUrHGcC6t2oHxWljpdv8s+pctnqPPnC5ugsMcOv8tRVsa+yaC55mBDKcWMsQS6dLPX+Ws
c5LC/PTbzfipdfTtFMVQ+CPoK8YzeZZX+X9343mmkQ7FeUNX2D3KIPyUYWPuKbAiSP3vp/C38fzH
rfmhTl6pDbYD6jPmgGA7sCZy2ue6lIYX/X1LFvTvo6lievxnbfvvZVrfRldh1np7NRp8vR67FqFT
7XloUxUXJ8em09Hsz1eYqPT0T5CqrilJ2+vlSUgOtdbGbOZWNbnyYM7PU3RWjuG5sZwGbYE74tZF
8/9hov95Y74Nz6yozLyBXharyFlC5ZIlv2NJTo4pCIWbm/yb+ol4vR93hkaa3BHNYOt7YDkrJ+Oh
KvdnrG3fO0j8SqL/maVIOhXpvr6C/FFmyDCqrz2DUXr1VRQCLlaCS0hvuqXVMJLvUYayxMe/n9jf
QpAlZg3RVNHt7+Mjzc5Nbt6uz7iWhoX0/uwsUqN30ZYGp4ggWcf+ba7+WB01gzUR42aCD7mR+i3s
Xy4AxRI74T6U52F9Sp1aR0GD5lZToHuJ0l57xeSd9Qz8UIYBug6u6IgIwnl9BywkchtpcTYtLJ9z
xAeRMDAl/GYejrI45RfAYWZ0Ms1favs/YdTCbRp+rtnRsBQ1v+unJu2tLi9J3cRLa2iyz7LbAAdR
4z7CngzPkjskmxWe252sW4GCnCZ4+dG5pKx3C6+7O24usxoEzVQdHCcvigJddX3uHoC0dy9BRZ+T
elk9tdYsvaqbTF9AoGgBWx9oRpPiULMA+oDICikEorrQvuiZ/NLt/Nu8/c8FfgtPR/N2txKjbOJt
NcC6p2OEl15+ZxFyXrITpitteKG6th4A4PaMrYetgHTHdrMenoIckHO++veo/Elh+u8N/w4oaGz9
YtUPbriy1miFVe4LgQ3A6Q6EhBcb/Ve3aCZsN1A5pDR3Ang2z0YrOmk7drN+jaxuEZ7Z+FDiziIr
/uXsfirJfZ0eM0bRWLqVL73dP6L502rsmzBTi5VxBtYOOia06OHdwKmpWdjIA41o2enu6d0Ks/nd
RCBQ96ultWnfi3G+oF1365q6Ky9gd340WYAYTnOPzzog3H5Dqo47av/ok7TL5O53jKugsQNgJem+
4OkdPXbHo5tiFHR0mr12wjTFu0wxDjpZPiyfPlXx2dOrppfNozO+taiQOMmYxP82wA3Dw6qzEaLt
7MVQrYQTAg9vl9TQTDWortep+gyxI7SpkPjbMx1nWffkt3NgB0DYxatAiDTvvXqnT7RdtntQQqSF
tL6FkxqPc1cfYH928+j+wuXGLjwEqP0EBXIbLm4R1ILcT4nvDom+hlGX5Wi1n6lB6rfotzUzxEUF
OhoRcUcaH2cF8i8KxAgX/HsF0NOtR5L3HEsRnlvep0LIoHAWI6ABkT+UJieE1iGO7aVIje23qnfK
vJLJNQUPNJX6xxl7/0hxwQKjG8puXPKAh1/xS/Cs/kFCbqTLH5yv/RNamm0RPpuuTj+E4ndDNnwM
TMp09Yb0zMG/z8vcu0XePLFDLOh7AMkTWEydcacNM3ybJ7jDG+4VdD4mjC6fghXH3VL6pf/V+Uss
Zdb+v2H4bdYWspZdbydmbd6KXuczdQsAGlc/X1bgjpFTpNsh+/SS05myM9z86BZvd8Dave18iyhV
/x5NsLq0aJFMtm+PtPswAxXpMqozc1gytGSPY5PYxMVGurNPuzloXPwna6eZnXuEbu7aC95Wszzi
prH7bZKJleDbivnn1X1HUHWk9HJs2qKJ0URF83RUVqBwUVVjdpy8HH4WlOcTeXPl5BuoFNUrlF8O
0fiFFfEIQ7Yn3Zx8D4I4ow6SYwThnXrb7n1I0XBcB+c5Wsg7e6Uvb8xPRDVD5jAN8wEN+DtSPvZK
Xh5HVnheP4kgsJOPTkoFKa7Xr6CeJ3QqmBCB/GSsJgB5zovKVbGUqFBAAoiRT2t6di+3vsTVZnty
7+nNRw28NsLbvkGoqw2rocrfLkBvvG6CRfLqF11qWZkjXbuQfjugxdHQ6XjNzlwyjfZoDGGgRs3O
z1LDqZfApjo94wZdpvuItytc4MjsdiNo4SDmXVaZYpS/PX1tCHZA2IA4mHz3AcsjbR48QngTz9AO
69VqdR7hgjs+jXERcTJ0YicP5zzCRieumB5AIii47RcYFPANamlU+j4f0/s4XVjTNRVjgRRgWFiB
SWFtcKOjMzV8JDRKYed+jpnPT1+awAJDw9lnLtAky22mFBRDGqDYd2JzWoY4cqYjg+pRUFI4OLpH
MbkSgC/ZHkobeutBA6I5wCmYYEvzB45+v5Z/WQSVn2x1wjpgdWRd0J0Ek/htH6HlF12xrrcmlt3r
hBauwAmubzevTnx28QXp+fSYUmqlNzx4FiBCkhl8gxgpEWaN+wqe1Gw1D2sHTwZOdkUYAJ3uAM8y
iwKsL1uecoIJDb3C7mdwGltzhS4TcEbtARRw8ZzldCM7x0Gd+/UsM0KjWFTXpZxh9gIG+eIWs7xY
1NmXA2V+7p96OABJfotK76g8+knar7vXfl0OsKWyh7Y1QmUZc6qie5xfPtFXktdtFb4lzJhO6inv
QDhScrwbn2ZLbXkLaCfy2E5zrGfeBeZblT0wliQ4aHJY/UoOEIKyIGgKr9WLg1awvHtsiO/i4S1U
gEbBghEGnWdX7Tg7AbUp3aMxBMVXL9JLWGKqeeqXWe9+bpBtQi5nDFkndRVIMkd02iJDXWQ0yQcQ
VhqQR+jJOeeFVR+e55C2IKtW45Yryqgvb7u+UWrVnH+HHO1vEUfp2CaYAgVM4FeW9MeynurnDDDy
tYkTMBw2YB33FINb26uEHHMDuex6GxbUEUlHW5wLHIGQdVpS2BczcVpgA9nx5Odna/TMAT0H38Yb
5N+nqPw8RRMuH8xpkGnCauFbl+RpFLDOrkYVH+WIfVSnGpXq7AyY52wE18uSJvDtvP7lmD/3kBwT
21iRrqNH8YXC+OO22Fez3TYdDSjrKR9f9TKsbGD98OabzwuWyKekIIsF59ksq20VvNBAYGx1MiyZ
8n5t2dCHorLRf8nJlZ+Ln6nKAuPKTNWpY3zbajZAFfPymD4QhPTUpx3JbJgqQ3ZNKaC0IeW4Sqdr
lX3mA3t6LaWmbKOk2lz9Ngl/hY7/NCjBV0G1Af5oCmbe8ne0oHJ95bmtnB/xsdBYKZ7Hj5fGQmzW
gxdWo4VaRfbLmmgZ/D+75vuZnxe5e6+3XUWrfhskP/eaNNJ0DZ57R4Zz85Vd//nACmt7LC/igdFA
0t+zCDQUrCOmufuAnfvLtFFl7cdKLXIQWUMhXlfZ3317FEZxK9XX7fGIgUeCMgzyJfIcwEMLtkb+
MSZOjgFwg0BBfNG/h1r3FOvLx+z6liFr7tRZT8OpAwCex1kuQFfQp6UOLvj4RL4FRW0K3YJQ5u7Y
lziXVbUC0CdMXutuZ5QPwaBEZfzqY6ZwHd9f4atfjjLy7wMauokKjxxtPuxSKqTaL560wmdnZsL7
e8NZVdwYul7Tct9B0vnp6Pv74oUeNz3GZqNjt9LxJNNR38h6L4t2/+hq4XN17Cr9pHQhT9o+5JlX
i1J02F6CPRvPzsWpfW1zBwbynGZXR5pyjr41ht8UQWt0jDcT0KCb9ju9c7dzyI5BHRZ7aErJlMX+
TK8S2696IILKxT+jht5F7r+n7+Q5tPd01PafQxIveYAP7GUiTe4Tm/otq2yMqUI+ScPnWHVqQFuw
8baxhgSei+jkStJHlH/npzGguOcWfSEUUR6Oxb204KU5JkIoKAI6F5J2UHNRMd3GBHZyOxlMT7FS
UcV6+3dQUX/WIRkzKhtqHScE9H2+rbWW0WTl43l/xEjeHREzyZp+bnqPeT7F9Q69glcM8djOohco
Vnai6G+DoEQmUnoOyY22qncqhhdtnyM9KblPeDGcbXn8ZWh/Yfb+m4P+9yy/ZditfaJa/MwfMcr6
gfLxTEQpC+rwljaWFdyT3gkYqOkkIxtuFY2sYRNVK+MIBgkhRBuHofFpd7OmJhhEHIfGWOMAaUSv
Cbus31xuMfEWZ/PjbC2brh+la0O2vi0Ol6v9NOTq9oitYnBvN9a5qybjDtbr6KXCeq+8dtSCopGD
0+IaIMToauM0onhxSoabgpzz5Nuvgdp0M9k73kbXsb11MF11XqobIMFDj1B+D9CFjoaXNJQXCvlO
J2oOGf5KFYYF3gOl3Akv2DKtnl29V+PMBHxwlh19fXQJEJNnOJv6qOzly/Pw2Rklx0g7h5cVHtVP
9Jnqavw4e9u9fQm0oHKxUaFYq4d15lyYOlCT0ck5uuWmpSvf8dFRuSOmF+HzhCZl+4Rz79Iv4xGR
yBsLZY6kTBleRkWABekQzKwZaCatl8sLMRlg5YiQlq45gXynOlxShc+SqwCrS4XMGwnNFAVbDfsK
tYfukL/ldc5zqX+GLBdJUYJ2S+Pelq0AkmZ7Y1GdgozG1zDt6aN0dPfa/n3HvCTtkRq/EVw2JLy9
YdQeUqh+GJtjEv0aG09fvDTCj1oTcn/k5nCS+mnbs7ZeTvrVDB/1WAZEu/WwEzouz3NahfSCDMoa
btEEcmdEXtiW7zqbFlDz5aJBb7WkPZL0NK8y3OCEm2rQUJ+inrAsYK1RizCiYw+RkInmKTuslox9
YH/ciXgBBb8rPVHMFsGKDYd0Y0o2kFqQpEHypn3AHL8vOvjruLXmnvzr6tTXguPoyeavjzaZaPoV
Qf2ZYkk+YktcBDwIdlYMn5fQV5EKz1rCBlDmxPrTReiSvFb65NUD9+af+oAZFhffDq4za4J1tGcN
tO69Rw2i2bMGsFlYXJGLIi6yQ5iBiR7lR/G59BAcE1tx8cJASQhdgQYiYeYEF1JzNkqVONkObWCK
G8GWCuoaXfGYgnJwjFUU1U2vRD4LxVOKrKD0QLi+kZ5W7Jy2QQ50z6ArbsEASNdVn/vT7ChQbBHE
3UGGFFZ0Rnxc1ev2YPXKuBxabywXGaF1Uu9uU+D4kwJtU5LEw7aXjm28DVKc/S6bdsHurwSOcX5P
39nMjeR1Z5isHrvTYvsGsl9wMheP8XMu9N/OmPuKtTRbY3MFJ0CKy9AOgmRyjZ4gc970PgTMYRZW
kX+KuC/wRF5+p6dMMXrczuR1OspGhII+Z25Q13kjomrz68CaviBXHMqDPcgx1mtmWBr22xWZvDkn
4x4XQyjek9scyJtFvfI5bFasEeWO9ee6OffKcRqzNbhE7frabydwHIrda9cBhQ2GEQFl1GM5ztFB
OGJTLC+ZU1JMxDMOASsyZ3Alw85T7EBeLN+Gg9glpQUTkw+b7QfTE70R60Ne30DBCnG7hm8fasgW
Nstb+p6O8DFdN31WqaYOKIrSCdZ30PCfl1BfXYePDbLNRyjss+M63aAZw670OrgsT4c7u/pkyK2A
sTCSlu1YXd8mbDOPjvbG7oOXYIpTpCJNAqZuf5qD4oPbr7FoJp4IpB8psSPKlzgsZ2xWTktpUO4a
6GdA996uUd5D4npQf8ib5wTZDfY21e4p1mMAylcQwdh+DOT4ulAA8pjBGewq8tRfnm8HdOXyg7V5
rVN+4zylVX2wDu0hH6lLa19SFaO6tWvf1ImyU/rHyOyh7dMz+/Jb2n9O7ZhSTrGju6+9HBXTpH0+
PC6Mt1PXnGvikSsTJCqG2u7Szbv57DI2RpxTsgAf5WfjYRHZUT3Mx7fZdtSGj8ZRlKDzliyqXTJN
h8YQY6Z0yrYv2yRTNLlOFqIuDgT+M0XiFRO/2tkdl37pizibObfdbdV0K1eaSTQ2QPPP6ygocI/x
5BWkJ4ZyhPbJ+hiXTHmPn2yXG5yPomHjW8uhgmZSY7nLLUimdKIuZBdyTVfAsWwH2+8+FLNBtjA9
GWV9htltxDLR1wBO7bi6RRlchuMjFEpjg4zGLF10IrGTzN8BjgGQomg8vM6tqWx45vgV5SHulEFg
9DSw8v4pPppwK6wJALMP8nQNm+STKOSO7iPsQ3uXOAus8Jo5w+Z9PWSJQkrDASfDad0XT2cnu0O4
G1C2AbI4iLJ67QpsKXCs+/DmpxFTq/+gbKAEFYEjBEq+xOzOMdeU6/RFCX44gvDt3MCdTdV3K3eK
rj5DMMIdBsj5UO66w94gYIPb4m742u44LYeoK+Nh6pwDfY6a9vnhNBPIA4ow9sEmiFoJoFbFV6bZ
uzE4+jfiWSBEvh19ee94t3eipH/tP/GOttD5XJZzabogjC4n1eBMyenuCiODTh+R4lO/aonU7H7T
7j1aUHdQWq/uHT9XEFwu83kTUJhSYIgMn33WUdmVwKSWy//D0ZktKYpFUfSLiFBk0FdmQVBUNNMX
ozQVGQQUBOTre9EvHR1VWSbC5d5z9tnDAEeU8BsVF3eD/0j7RozAJNynU95irz0+Yw3ljuWL+sJL
4vXFn+iH+xS/ywo4qrFNKFiUUht26I8hq+Zs+Z2aLLi5TrMBswWkGLLuUgWDy5fD7uuyfglrOBSw
3ntu4Nm4WF+QUKKE1FFBOl2df3ngzYrXBUn9NgloYT/2y75Yiv0JxlOh1r4kEAHGGw9+Ho6yxjWB
XsyDeQgmFLXowne4T5xbzSQPSftirAJ/WBwBOVxoiLzVlAurIDZgQdkEO+KHrL/taaGnkXgSdjMY
oBD1OndhUD0ovmwkWAB5Iie8VZbGge+RaDPoO5pVLQGPsEIJKklPf6H1RW9oV2oUnwaMJC7cZIoG
V9Lxk+YkR7VPzTNmsKaX7ufszLYP6C6j8V4HnzEpTQKAQ6yZi0vhqDaQ3jE3ODyfvrIfVDqh8d5/
MBLd8/6fA0DXzhMDDs59EiTcUMqI+YE4TGeggNgIfgILEGV2dTyvN71DatSq+DuHEx468WXVcj2D
0FKt4xC5EyAXM2HYJvEyxgDm0mFj8tK2ELsOs/WhSe1DeSHNi5heBRAKVpN/mktatU5uhUGLuGY5
uTl038Q0lhP4RyTeA8boKRopXGHPxnVcJEWwIbsxkH45PcVRvuFiV87X48epMXDF1q4pIweDb9le
hbVqGdYMLtt29Lw9szEP3pge11pMWUjC06pj4ot/M3fCROnskK9DuibwMecuXpm8FsZSDKfWAt1G
bM4M62MCgzji9rHkJHgsCQ3Tknuxksz+Qhu6Q7QgaRf2tsvgCbjJXpBvvbbr9y4LEicJJ6UFTKa1
FzWoMdfHHoUJIA8czExXoRwCu1lpwJDlWqODHFFXeWrvTC4t1fT8X7PVg1/7l5frjjc7xkiOIKNU
UHVJ0MTl9EQ0AWcd7J/zOhrs2F145ZYygwxoZQwiyVbxngoKu+zSQLowhDXYLR/cWYlZs1ln8Zor
x6D/+MF7F248McCSPavowg/lgTVs37GwuEohlZNZeikTME06wa0qtXVqYZPQhb33dONTfJsiQbDZ
Hlrj/I9TU1VXKVmRo6SLQKHpzxfqe7ohAd46F3ZDL7sSqMruE70yeMkK/cAgELYy2ahaFrDX2sPb
OG8/Lkc0FvjUSgDdZr+SHYSoekUhdaEFaewqeFnCUoYZCstJsN3EmMARNjRHwSu9djo33lYjMWvN
xnpGKKhq47mk8hl/4xROexslyjiRZVUY7yVB5IYluW+M936mP+pUozui74dkrGiPDcXnKd3XrrCv
qvWeND+dnqT7p1r/Dy5FfbZix+FbYc6E8xPGVQJ7sJs5T/QMExcvn4UBvEoZ6U+C7k79+EWzwlen
bJIPgEazewGyhIjkY+yqEEcdctSxk0E3Z4qEjc31iSVwPeyYya40zNdqM9/E5hAwnivuytv5YLWj
pRNHNMwZkeG59ln2mSn8Ek7wgygNUUtnNPb3OOLBE4OdvYielslHPneABtXtw+kW1Uc64M1YuQTT
HV0AQHOYmt+Vrvo0jxanaazrSm6JjNC4iLl2VW3F0hkS2izn4rT4zSy4tCF1KtcJPWTzgjF76A7p
Eu3/L12D5n/Nxyo2cLXfKzrv7NtaGIfxOa/pPsOPB4rCP+WKN08Ug2hNH6wddZUoEP0aA+O4Hz5j
sJo9TU/m+ETOnFEpYSj7Xnf/Plg1Imuq8VfYZXDDt1+AJIUt4BOyqT5sdBDdTbZ85CfqCjPMko2W
kV+HutAHG5bM5ufAtISAIv1PXtMaX3z5p5/pSrWhn0AUzfFztjEwIWv0n6pi5KAxxWZ4ie+t0cBq
BA0jPuZF2gTlUMzIHaK3+7Ll1TOoT2xZ5Y1q4sBRwqjmPDUfWrCI4s3bnRxBiLK/8xiNnWU6Hk25
bEQJTNdMLweCg7COgsD6Mv8aiyfFWwjpUDKlaC0bb0ibrvlhYo2UyqzC/DS6bsF6TmwJC8PxLMj8
9Gw23GycQaNrDHNqFEm9gcvm1uva67YcAGiB0KRLDPpqTZfpXZktGDppCyJr9mX1Jn+/glptDEyz
liD1y7fROQzP1mLQeXiocxwu9oVer8HwlwLsw1EuJTK+zW2l1Ss07qbxtYbwGdvkBygoe+icZ1fq
r0Cy68Pn5J8+J3jHqZVCmBBNZYnHgDjTlI0QMf/XMDuNWjf9J7jnIx/b+gv3feg4jNfysXc498yH
B48Bddg13iMfdiHF2xHDY8mhR4mwuUDf9Y4ph9zXKuJk93GjOCww9eXbAiyODjwm2RPFFkqKa0I7
f1/I5uC+avprZc7BrvzPyNyYRrvFptGxT5yhDDi2MDeiRFfZMP++G0L87nONkMyl/eU9wbtsrKdD
XKUnR6Ja+asbtmf0SH4F13NdYUxGuzPVYQ/cAERLAo0h3DNAt5llz0ir1TX9C416rb8PiwhnKab7
fPk7W0a+nawUzwwemRnpsOZH3TG3G/s/fTzOtPde/sEwi9IUsGTGJoldIPrIF6XUN1ys12N1RGFa
s+011tnuget27aUG5ZGDJHysKcvORuEIM4ectP9dwRMDu71dvFO2Be9LbPCyRLpMyIqOHyLRwmtI
ee0FM78DHPvjglpNt8UfDnJEw7tyJ2oadPxNxRWupWX+xKYWMlLLf3haLyovc7EtnDzobXNTr9hq
8kA9wBQmCRht3WVcXyUObnrx7/7/DbPzCwm704Cio/JeKxLzODepkW/toUGmJ6y6I9RXnsLEYuHv
oRPpMiPl44SsTa2KeAVDSWdjyO4fL/5qpBVy8FNbu/8akwWU2mSxGFzwYweFeZXZnxusFNZZ6ky3
KZx6gbcN2zFMYa3cRobqjPUxmV9Y0aLBdbuj5kg/6SXROd3nmtvQgpqm/VxhE7h8aHrw2hWZUVB3
8tToqLyH+U8fwNkw0vxa/XGyxrlvGulB9jOZaymBwiZypKndm21o5kHjPyoL7+dhx/GnnzXQUmkP
bEZxg4GWNhKR+E7sDUVEu3JMx52ujzTna13rW9toZysPuGXaCCFfcXWKdXPD+2MVAbURCn95Kfzi
EbuicFL1NKjo7T97xXucOhwknfEVj77Wx+KTSCWcjwSDDhSVIJKjzQlU75Jx0FdyGn8saiy2o7Vo
uPyLub9gXLwBjOLICSR/YfzTSeQOzkt0LJq72OSmTkn0L8+xhBhfPgiOFn3DO8x2M1M9vH0SEhFd
WN0aL3fEiZCWCNgu7GEzuWQ/jxBcbbYXQ49ZH/Kh1Qd5zhP1LcvhDXHigXJ17ksumTeUtO3ya9I8
tsZcf9xkqgyKuA2nPal05fjatNe1BZB3+b+6AVjRC7u+f+3JPQEf/rXWQ6P5p8zsPemPStsASJ3Y
Z32mTdy5ydYzXS8MD1JC7chYQWCcF5BC7FsK5QpT4S/K8cw8GzHtqg9EeT6d4RkZKdfUr9EyBZbF
glJuSbho6ZJFNMPDMgvxcebAQr/M/lUj4wA8ml4y/TGnYTWWA6SWwao1JpkJFWruccx+OeZJtTfU
I1SmTLOogRA9MmzYgX0dBwhYfn8Yz/fyjnzM8XosyqgBJNN6BhO/Jo7rxSbRGqABE3tYYWiht5tX
1FDhyLzEI/BoJcGbF/Q3xUT9Zb/XSXhe8ve4+uKWutgmJ3KxwPV0wkP0N+3DhX9ARLU+0Lz4zUpd
Vv4jml4xQgKroUek8LcP9T+2LSrfEYTMo0kQr3mYzoU+r/OfvdbZnBCJCfNKqGnHrfIAm8x6MmJa
t/yUYnP7NdVrkOfolrCGmUrzdkpDobdHgNhS/x5LAGdIW3X0ctl9uUKfpzDbcCeQKAFgtPuxPXZp
VdTr/6YIq93c+tKO4z0BlsKCmVmFIR3Wz38HmFuAmZY1cCPZ9GO2EmLjLc7fCc5EABLULQeM6kZj
yJBUYF8x2YntFEuKHnD7zUuiE8Ng0iEux54NRFt4L9PNF9BWP7Mr6snfDJIFIwfIViivVzN9Qns6
nr3lsrzeFI0/8CaooJZ0pEaE6Imbh6GKiXx4PdsMfw3Fv/iB7PTYoUi2QdB6c7IU/Nfmc/xe5F9u
AYV5WOwJXTIk67nvnNKcM55j8O09tjS0IAbwzQpHtDKruM0DvionJ8ngoMTNFmVBrU83eMFvIQgk
Ux3SgMkWWVqcqT5Cu/UHnGQMDOAid+Cyc8Bc6rJ7guaI55TvVO8BKS0x2028Jb++BKg4QRKLrwAH
OMJU+i+dCvHL2qHQI8BFvDEgDIEwA8gz86BnS065R1pM7xaHNxL0OeDmxDkH07/cr4iDvdLyQ8bQ
ez8NsPpAXZRQtOzLesnf4Ftv1qpzlYNfgHcORH4pdhS0MuIl1bJ1t4sJZwjGjW739NhBuGHjHiWj
wd8Ud6qV5DYhyDffDoCpTwIKUpz5pyamlmwsAbazVWJywdXU7Gle2V8YxPwMS6jj1MbXKUASNcCR
+thr/fzmzbdUW731OdQ2FoFta3WjuGSb719b8TYcL+clWCwb9ONtJg7wz2NHT0jJyNvwOpBA/tKu
D2MakKljqveHS4gBR40pEq4nmix2PE8g3hhzbKRQnTdMd42zJv5EKMS2DOhWrMoNFrbQ4xq+ykoB
Y5sZ1Duqk2F/ACcWXT3wUw1zc7JjL/CQ/2mfFdP4YweR7JcbJIQYxyAiVHUQDg5ewA5+zIe35n+C
+f21TdcN9Ubmf1hJbGoOt3kfz3QC5JhYLsgkIZ927DeYK9AIoulubcDKMHUXvx2nKIl0FoAVfDi+
vAqsRDFXGhMvpb1h72VVYNdwNqXj5zKa3zlSrSseCbvWc/TvXZjK6nv9/r7NKWAChcrX6vYCBYkQ
EsVmP73YojLcvQ/Ui2yX1CzaSA6E3juxCkd2exvc/OXRLEJoZNaFF80bIuHgckMhH461eRrJBkzB
DybGpnyrxgcy8V8QDresFgnTX/BmYGp/YhGyVvMqqzDCqPBMSpdr/Fv+yi6/PHog7xnbQ+3aX67q
yOmB6LV9Lue8pBGsq68XtSNrCAcVlx2AC6MCz556t2TQXPLQvw/+gO77SlwB1h4S7TavUFXqyIei
uS2iYxrB5IuEIL/QJRqxavnh3s3xgOJWpE7JzNos57Yaqba+sVh6wWK7SVrt1812RLuzLUhGIhob
DjU29g3Cyx+Bx3w2kKKFvX1eo4I7vnbd5bmZbgHiQTSoHfDNoBlZpQFDGtVjoqodxw9KAxnJAEwc
vO977TpudxvxPHI/hZUL3hPITDRM6HqMKUriHoGs2ZiP88trSXjLTlqNhvK67Nqtt/DmYHer8+bt
cVyruqKlW5ZaG1yrf8w3aJ/A6n5AGL1GJwMIVp10yWH+CTva/9RMoDP5ooGMkY2GBQYfinXd0i8i
QMUgwSuw7GR3LVgYUNvthH1/xv9SsvLyMxiJLjLR1Ab2g5vEUhDPvWEsUg9RoEbET2oj56kwBftp
NIfCBgjFyMiDFbuEZgGcaascX8ORlM1lQZGQafMgxu6hXMbWKzdQuxE/j9BxnKbTVaTYWKmYPI49
NOO6VgKBMWg7xMllIXrDqaCXAy6Kd2ONwsZxo0qpj3HjMfn47cL8pu4n7f1QreLtQdhUPTdxMZK8
IIqX2sNTLpxesOb+JexkFDGKjQ7+okQzlHyI0XgK8k7gmS5zlGZMe+gVVG0G+BGvH6s5IZ4XiLOc
58YLi9JfqBR8XLp6/aMPi/4HN2hS8uWXk5LRTqm3PvfSagxmDMU/cCqwVNzD6uWcZ/TDYi41Gpj4
ol4B4+0JmPSFUsLpYeqpu+T+YWy1z218YbG2+hz4xtTxm4fJnKO5icQ/33IdTpfHgnlwkdmuO6r7
MLHy8ItmXtjk4bgRwkxjzD025L0ZZW8TKFVjuTOa5i0N4W7EurSwRGyTSXrHVZYue9XIRkVs91Y8
jFs6hYN3IOhqPITBoI18X4HtIDuuDeyTgro1muw3xr/miPlUTCNztqBzf3CmHvd4jtYnPZ41d8uQ
EoNptzN4soMfP8NMFJWIBBtQ2NiVFL3b9qv3ZwwGeTDLvcyODRVQ9m9+IqHNXkTkkenvP45dlVwl
cnMOz/e1rc0LZTJ0mkHPW/0DWMtq6+zX0/CIS8MdS/55EUgzwPaJg3SF3rllcnN63mqEK2P4T7xt
qDsUI72xCIUVgwl6z7G1XvJu4aWKkxPDSBPkA1oxZYfW5dTOkCRnxzUU6kjkUJAgoepJmFsCdO1C
e1duWjpdZk8WK6y4JpRbRwZlT7pZvs/oks4pBEgU8Aic6mzY0vrprynGVnO7RvKMHVDiAKkCXFJG
oXK1GUxE57+cn8lgPlrVpl1zMxmY6K9Qpr6ApAQ09lMBJXT22a6MB2WZeH/8QAdZWCPRmmP2PCKB
DNiPUH7Ws4CjlXfeHrexRfCK+gdTGJHIywMkZCiV/Cottw+SK1M6468U4y1hKHY9el0OS9auYFF9
YtzsciW9ox5L/fq5Pnhyt/HCFw4OLLYUTu6lk1Ow4kIXDg6ZJSlvOzOElh0lCdAM0xqo4KRS9PRB
JQ3YvYw08OZbKqbiSibRzNC1vtw7Ju3OQoAvRbqSW+xeD0BQHSsyBWp1bCZ0IcqgM3EQ79Jby5kg
YfoiXj6u5KLTOEJd5QEqSwqXqaWuusvhc2ip6LjRI8xuqSIi1unxwrRPBxyyyXfHoEU2YgLOXnjd
6CgQXiMbbOahdLBp0oIH3gidWf1MCLDiaRqgYvh/dSHV8+fwXliQwyisEEH30DhQL4x3tLjK2gVi
7DrhHvWbjwqImru5L94/tKWHdHMp/f8ZZeoeUsispzB8wMOWOPIpt344+74BoL+MgHfNz0EFW7bE
amoojR1h915eEHP4378Yax34VONMc/+5CBbGEIdJhLmRBR9pEvLgEtYRE1Vr4Q3ezE8iG2XEQUI6
D3PCZnuX9AIctHVVG+OEkaUztcSQCRgjHuqUL9Ezbw+GGvkXZIXr6vpLTLF1lq1qhVdd+DIlV9DU
y+IqshnyJhY/c3+6ZJK/LcLKAKBljUF/A2/7LD/44nDcGX9vrhNTiidtZUddusGOYG7Sl/UY8rCX
f1ySrk+A+jYOeiCV7ZVZq4Vwn+CB1WXqJMHTywYDEJwOCOd6TiWjNIvYXvdH6koF2xBgu5F/9tgn
b7BFSHmsPMIaTbBhtsyOCu3xHLcSVlDN4ANTQx2nCO/xd2Cq0DLH/hk23zuH52/JMEfUp9Q0g5F7
TDpHHr41OYGNl/cpc2AyJrTpz1/BmGYzjtZIWBi0/I+tyW92rVdbnOZMZDtbvUL+dEll/5kt81F1
HXBQKJxvk3utoY+XPRQF/MrNd/91DgnkVqgJc2OxlsHa/MepQvagYxCeRzS4kPPx4wNSsJrgfGx5
cOM8DE3Jeyz0vx7otAH1B6KELwLkcBB7JBtR9WlTEGrr0P8+1KVYmrgQau1v9fMnPT1yI0AHt4uN
/NfMeNqWUnuMjQVvInP75pFCIxmmVNddCK8AXJXQln+KSXw2cHPBZgaUwgxaCQ+x8b6SYcxUSmYg
INjqLxIUqbU4hFIwp85E7pLtuKBh86n0mniFYOGoV6YXM+ju+jOQDnWYYcU9sntOXcT54cwwcggU
PFdM2JYnYop7b6ENyAIO43mbAX6c6tvjN4v1vDRmX8abpFxZg+IqgN6lg2bp1evQY168teBN5Nyr
5EFDBjIUbsqpgQpfGk+ZaSezGrcQTZGK+G2jbIAS1foTmJfDVpx6eHIvAJwoSgrMCq2MpusVQUuH
hC05QrZPU+tJV+YSGFLbM4DKxP3elC8jdChTOwUjqmiUpB7rCCa86l4qtDK0/v9LZApIKpO41oTj
hIgLnGgTt1f95hye38Dq9vvjfXt/goFCbz2HfSJ5w9ztaxtjM/JOwHFUv0Wkn78hLzqfxMGikyHb
81DAuuKUadZ1eptWxiQSoF4uTDVF8GijDtVwhYkhAIzG77l5qk9zmPTAvZ83V+CIjLKBusc0GQt/
iIaKnxkR5+p4Io5bDy9yQ+WZgNu2TF0gjWAHWdtTpsHYqvDscLWDtsrsly4EVSEf8I+ZPkKHSpPH
cO4NSDjfT9HlC/OmKaipuRCN9K9g/D2n7m7WXDA4dKgiPGmtVzTz6CIZjSMUjOZLxDae/DNbTXyi
9W4J8/TpnjDqhVXsEm7KkXoUysiFHBjOlsxFVSivmLWhqqlP1YZ9ze0OgrYAmBl/IaP60k2t7re5
wLTc9871aSf0ZxkTuk7SZNzX2A8uXazP/tfFPWHDQQTpx2l9GcLPBGKC0/EJ2Z/xX+HQvQhcHLsI
Y8z3pjuBtBBPc8pFvb597IHhNUv7GVywzwk+1PI79qwarxAYh+7HP684EUAmD82+ZKTS6/KZP0+2
WBLxSHHwDWvYXKeO0tPIf2UHAlk/YQdqGH4iYyZgLPOazeckY2I0OIlP2YJI7wcOHvWAsoYl588P
5CTNvIexoTqBGD5oLDvENpBxoBbpFTeFzW4EfU4Q22YrFQM5o9hPYQShLzyPz9jGMgIP7UvHw+IV
s/M1pEh2wq+PpCnxhnydwBRgIE6uD3rBwdgIW7Z0I4k4hpZvOFznX5W9j8uiSKDigYbil3524o6P
FRUfojWT0Zq0wSfHg5TLq6tspH11EPfAR+Dc37X2uDcsmP2kMTbFRDsv+Zc8EXe+wqoDWkrAQBqZ
db5eT52xuMF3KVoclZm1x31kDYkbPp9QOT0zRcXO/+jluL9dT8c4Bz74KJtKgA/DlsP7q1AKspTB
JNcVA28QS9IeoAmImySUHVbDB/VW7IAA1Vv5SnUJRsNAmz6W1MbKEv/lm0t7jGHQJObrxDq2X2E3
aDXgk2h8IH6W92TbL0nSebBmPYHd6yRGormPXfDSANc9J33bH5EcJJ1X/pKdXh/yNcb0HSx9w8qq
/f74BYATNKBvNrmKGX+zS6+sHfYYvz5RWd2SSN4OR+pUVnNGrcXGNVyK3ammhBoluDi9njfc0yeS
XFY9+vjWKa/CtvBA0i1c+fYrhLldrldAhLEx86V9xgDMRh8dL9PD1H1dBT1ds1kCfaqXvA2o+Vkg
yh5Xp6cuE2DmvRkS9HYu/hSVrlKA/ZDBKKkMx7mkP+aFNYlxSL9yc3JMI3I79y96CXt+bE/oKnLG
5D+N6MKEhyQcyuj2DfnL3nfqptqHcD0RPkRlts2mqsyH0fYrNXjGLjDMe5wXXTvEQjasFDF2cLT9
dHoGiWcKC2OcR457hLKZp/RcD7zaeW8QPcmskaOkc1htAOxNXn1on2dpV+C1SgKVKO3oEr5EYYKd
YU2pQLeHWbjYjsBPz4GJ88l3N7mcyX0kQFQ/WyJm1XDNBI+dja3xAR58NsQ+PM9XXeLGiZPlm9nE
eKNthczWGEyPzzfJnXVWxhhQpkE9pCxUaLv605v9sPVhtXPpqhUvTblCoRflwfnsZBQ14Pn39jsS
OqTdBMp9t4zBhQnPYpR8m9UjiYRemFePww0s4sEbTFyYoUCgWYM0o8Md7SLMjE3IShn37/N1+wRd
xwH6hx1aPSPz/B9sB7jM9FR157uSx7ASU0M4PAISD9mcztzHhCUHnH0AfaACq/5it+SsYieU3KdX
/kOehvCWlVKxt5936EHLJa5ht7Nqp7BjWuBbhxQQ+WsU3UEZufd3dI8DRTAwGEJk6mbm1MS0PYye
H+v0LyAivFnZohr+BmXUQedA1nlAr1osZ6u68zv81xOSaMFO/t+PJRMlXLpGMPGTv3ZMBhAA5G73
NTOPZBMnvb4pdGKnxJdred5AvIUCzfE5A9YaRYO1+7nMQ7bqfE0QFxrMlYaxGEGvg/1NwnJbbouP
3ekIZyGRUyLiQoT18Q0SsdIYtyw1ZopLB9Nk66lymKI8Q+adr4aWKHO7ya0aFrtETi247QCQDzsv
X28rYDkOpVp/j2Ixfbp/7DgMku0D5MZKVXukxHK64rgjoEnSehmZ46c1529cxHCxFnmsSrswp9hR
f+VkKbBsM5gnbXdm9sCc4fF0kgQghC8g0i8LNY3ZPLNEMXEevLh1TfOnJMssexofTKnrljMzowh4
l4/EbCSyqOYz3q2vLKJuIzq9IpiItABubG8+WAZvJqtSe5ouOl8SKPTO9PMKYCxeGRpSCFTbF4Eq
sVTMs+B8BWHTq7SKgIlC9rEW2DH0j0IX+VVA4SnAK5Xwu9h+64ZQK4TkQw1ymeQ7JSs2s/q5OiaJ
mcymVl1C5wW7/ZKcWwIl96MJGZ0biGLcE+73oFeZStYimzHrqoelgpX2VwbN+8Yff5C8F7ZYbdLZ
s4+oV3E4YeMZatGbAHkPDTCe/DtImAO/3CeSmsfEmZUcwZ9+8B9DsW/mRP7S2fbTkZYjwZo45HCZ
5Pe2P8MgzREeFNwUXvkHNBrVfYqnhSDp4uyne0L1hHKXPOnghOgs1Jvi5Sr1YpuWxANjSJaRyxXz
Hr/Q42DLAxEdrToi376DkRgTM18VZkZDO4U3RznWPTjgAGi404USjU88bhkrnBNUBPdYjC1RFehH
RD2T1pOhMFIozo/ssR4Ij+fll17e8z1h3UpOV2yzTvh9D5VXts/YbPOpk7bo0iX/dWZS8H0/I+XJ
VxM2Bd/gDE7EOOlpDBKVb08vxENfDNuP8HGFTlkK0dCzA7XMbkpySWB1K5QSz4CvWzfrl1ziXd8D
CVRU61PUZ9qDr5A7iriJeRNa4fH3aOHIvjsjzTjoE27ke3BysQqHYY6aOgmBbsc/LtS30SyO6ZjJ
2/1LnlOtmRvZQ7TmabmZPhXznXzCvsytVpoEzRy0QbpW9CjnGQKAeSiWMGQb6H9VlDy/xmwxdQe1
dVFF/z2JO23e3uZZQ9UX7RhoSeKXqrlefonjWjCwb+soBmisu8wf6+5GwCqgVfUnxdaZH198lFjr
2cSUQxETZSQg2MLPRnm1rnDOzKyZ7doxdmMxfe6F78ud14uVoIAq5mdtAtq0IZsybaGzzICw5Sx8
sRvUE5whmHLXTTi+MxVxaOIcVnarOouOSnRKHMZUYQ4ybwp9XvpyE8mEibSzfRE2Ik5fuBU8mIvJ
b9Etvv90+c2I6blT+t2A5E1mUggzSPwu5cegC+E0W9hPubIzkWq5ENYPtbxN5yh7sR56CnAoBZIZ
4Vu2KHI+8QCf7Xxc5AwUXt+fmWirA/4RLyDO+LvJ1XbzlJbqSJVngZeMTEsOiYYXaXF+7ZT4E7Lw
gr6GgEj45xC/3KThnFE35bsxK9BDOCN4yA/nCTjbzEMR8HxThwgpKYaEfkh6E+/7qt4ISgc/rpuc
yYnidBiuixKismrLr6l25mSWHBFZDpSwGoX96gututpOpAbuGrvdogCDnsb/hKa+YrwbLKaNBVi8
IN9rODuJMvEkSFvPIXFHlzGpN0uBemAWKSNdWVTYTKGUsa9w2haQFWX4WsTIyS/y35Peeivpvzmo
9Tu9v+dKEL+cVmmth3ATEREBSjqQ6L27Fxr1kXmtZPTt0igvs+W9e1idZkxIQbyEX9ZUBYPQexB6
+TffKkHHW8ZAOKVqNJopdsve2M0Lq2mDneGBUelin7M1f+kA+ZzS8OSN+tchgMNcdkYe5ZeMg3a0
ZgheYrRol/URjxa19UFkMgI3BW8K4yCEGs+AQnPvyqXGLAGmQmuVjCtx0obar5RGeQbQsHJyA1tr
jvcw40uZh0MDFbuzjTy1Rl4EyI/uLWba4Y8BWIWy9SLOrUVvP25IDjItfJZGp6ESA15/Yg3ISPsm
houplhPHDv/hJqxyX9jwCFb0HdNQDn8j9ZfAhk6rPUjx256bskc7Yd7PyZ6bsTCwSFsYMxJv/Xpq
zrflBVq2OQ9SHc90xPIm1n5DaXHxIiROxEEe7I4KUwSvdsQKo5GSsZ4ZGwzn32GLaQGVrF/h1UpD
9WHuRRxBFX2Oqc0mydhkJ5CVyF2wIWe2RBEsJ/di8zlwHkGcmR3KX8wxuEfAmOrv/zk1mA/imwGH
NjUO/9t8RlxE32Tb8YrOWIOiEuFWld43lFHffc3zHQuKfziwKJGwGsnsxKOhHZ/7ADJzW+ac0O7/
3Jjlb37WieHiQ6rPf20URl9DJIBUs4+MALMNChtyO2yeXR513BlgSAhOQKVzdsTRNIjJCHNqPMD9
N5eLy0JqQobJDPEYTZk1gOVTblvzC/NYmEWedCxchkNkMEYzSnF6USw1A6GymGfMmb+bHPRac3NL
YAH+3aNHC4Jq6yffvja9DQwzNwFK9wqSHzf7Ur3OlnBIGPXB6TrYjVkuKTk8xWvhs73Mfj5aGwkY
+Sz23KPZcg77RnYJt1zgafhxEjQHze1JhTJ6kCvIvLWCMVfijOTYib5fYJg1QiS0Buya/X5h0RW8
whe7ilmqwR6sCkwIVVWG7Ioek6Q7mMUGP5teZZq1YexG6RWiTwTkS3voxczDJjC6kAueesmSbdWX
YeLp/LmAPLW1xlUcMjuEKx/j70w0LOO4B/ALGOeXwuWF6T87Fxb+RIiYQqtdENP54wwcU9+XBz7o
sPz2ILjVaUJWwXz1HQwi8B6miw7LiZLRwZZaYZd6D1bZLll/YEEdkCMjs1ghPKHk5CRGP9GuX1vs
hIN2IzsjLgEHZZRrqA7fDLP7ETnh19O/zlYisBhOx0Qu7kXTz7aEFOiIfUfjGFWz2rUPZRuEG4t4
xpnWOZhVWjiBjEd5hCk9gw9CyuCMGX0UiVY/13/JY/aUwWjtPujHhWXULLb1dKFPDPGn/IXF9/xz
K79kRAGAvpZ8iMGm4OdYy2PEy+D+rptBKGp36MhTfcvfbGUGqMzuu7+paTKupcV3M1DpfhPvUviL
v3x44Yre3MOlxx9ud8WDbES6yS01oWrMLOhKNEbj7D8zynXGjWMXn2znUYMg1er05z8OKTEU8FNL
DGR8dgRq+znWjpd8yPaRtotlAtC5MES7WI1TgK/2PLTXkpZIx9nXh3I+Vw0gQobXCFBCLEwNMgsp
9w+q6/Ia/pvdX/yRV7iFnfuLvYqxi0fwl/xL7BjnOBzv+K74jAewuSVDBRmRe4EkNBhWd1hbHNwJ
Ql2dFDh7WD5DDmS0KEw4mLxoPhP57r1LdhOnggzMC7sF8f55r1TNK3RYfw9G/Zx+Ij784XMPDfdO
Yf35m/r1ulyn7ghQ28pWCr5bJVo45fHOkSFtIRhtpzHiWxKvflV2BmbCzOgv5B0KUHKvz7uwUyqG
tZVFnMukYKR8EJKrCpCrYU7zH2fnteM21rXpe5njIcAcDuZETMqpVKpwIkgVSIlJJCWmq59n9zcY
+FMXXMAPw27b7SpJ5Obea6034f/STGwSrOp3Z4J0sH2L2fb4l1T9VTTpi1duY7OhKCxJXsVfm52A
S0wfD5VeXRyWF2l0jaYXaTI8R3sWfSW4eY3pchznhqeJzcVNU7+LVr3QcIVnlB/E0vAv0f/xZm8Q
NVAdoKhZcr6sI/c+l3ftLJ84gfZxP2krByAKrCnxbMIqyxVwOV4ZVIq4CZwM1xXfy7sC7RuQVrU9
DMt3Zd0UEY4RoWEuG3OpOuItVRvXdoQdW/aW3dxD9kytLCyMceLR/EjelqsYSPHgmic+KGQLcolV
GsznxpnbtOPZ6MlQXvlcBpyPAdhFmiG6h7eNxpjNaQM3pAo4kvgjnjlfcLpRr4VOuiYjMzeXVyYw
6trJXtzbkXaPf0hyeJEsjHpVYh8Lc4A6vpvA3HQI0D1aRxnAnXjdet9v0S6qC2vFSse+SjijdeA1
z7V/eQU1F9f9YrQjZ2XNr4sawyDUPm7OzQu0yDc5CXraEBRdBD2wTXO0fx+WJmUxgOdEkkbRRxHN
jX3z3s66de47tmscu2/99lLY0Mv497DAWXIXt+XkSNc6W2w0UQXXYFSxEZysu3efUJwoupdjfxe5
JW4m/tXwuEOms+kRqnDN7Wbpey12gXhCyp584heBxVyDAXHkE0zTdXT1BA36DsP3ftJDFSmFxKiG
hVaclBVLRZwcl1D7zJF/HqVJ+lrx7dg//qGv2//MKZ6kibzRiSiiy8GFlm2wfooB+J4IPq42FRs0
PlLEed1XpTzXzowotWcb9TydHDqi/jvVmajEPCOLoQ9LULsnNYJ3Us5ja61E03anmwvKJNltVzB7
1YByljfZLIoT8Dd1F1QiaUYCqjDZ0U65D8d+WlFQWZBHcHPzhLw8LSt4A4xu7qDSUJD3MbNtQ0jI
icUmY9V4OSDvZHc1MnmirJE7vmcQ8O4QFAgMY43BM7rSm9OouhlRsWKdVbieM+8r8MtOpxDZJ0kg
XcL7GuMdwudOQl/FQc8Bzi2EiI+ptxkz/MJko7gREJnD/bNW6oIny2SiE82qQG3WNeXVeybxngYI
gi+OMlMW3A0N3hm+gZQXkEqo6W0iPr37TtRFuqg6WkhFl/WVBXnzANYUmkNw2zHbRhpPkxfDmndM
1vAOpStVLEW0q/uLZUwuIDFpqb7dtW+5n2dXwmbB/S0eq57npTtUb4Oq7KvesvzL9TikQUHjQF59
5THVg2+C4JOC6+Kn77L6bKrHvGe3WnFGAJPBPnDtagZbQ4q/yjMMwejr76YYyg/uPhq2Q6YtW7rw
kXkwxSg165bkvVVtpWwlXY5tNrURPdy7wCQ3AF9k+dTHv4Se/uTD8edLPjhc3FWjtoyEl8QHNYsc
RkYzw3m59Yszre3fP56qyj98QOL0bNvUFdx7NPXBoaK1I/uepyr+PFBRYnBVSCG1DfsQCZkS+QS8
T56hqU6dSTxBCe1Mrd1AzNAbvE4cSj5ugoDm5tTKG4BZsX9pE3iRJjtIsn/PnplbYG0WSGfK50Td
1NAVvpPZHW2NGko6euuMyW/mwfBYMJD/AoVAscjpnkxuxidaQOHvwZFWG8H9ti2+a8KMIa1AypHm
tzeAWUpU1GQM5U83t9njfgmmhWoXqWdOi8J6FNLpGfVCunNW3euebyyYEIDPb8WmOwlFADL78TPP
DVY4QQ9ZM1lkU4tikm0KQ75sKb1Kq2ElrYzAGFvAqwA/yrtAsCjAADUApF35GdiMSFjMGYazHxsu
pkYARnwQGU4HA/PNHd6O0Ojh5pGHcNk53Kh4xMF7ed47OKtCI2Odc2XRrGUePJQLugPgGEBnt7dd
Om5wosvNJ82nQkNLuBXESloeKFRUf+j6Pjr0vSoT7YlUjJlzlBmeeWm2Ijm5UZYCnboEBszR4D5M
NWA9GDvVU8vIWQV4Hja94zNVrxEggxex48Cw6r8iBp8oMDXgKV5wwCsitA1vaNfnbiKd+FNujIdh
jsVqLINJ6h+OmM+EKYt2zmTep6qFF21fiQVBpI3mPYgpC/XkU6aKldN1SgwpmFxyBl6qVjKw5GkY
w4mniEdfzQmw4s0BT+IqAcokPyMuAuGKrx7YYJF4wjOIsQjdT8LnilKyat0KISjQ7D9wlMwseS8d
K+YBJ7w80yq8OpCUfEgLOtDm1QcEvyCXBbZx46B5Ul7eLentBkIPCu+ba3OnLbL58F0tma3dVfBz
ug9sZ4o9nIR6kwPUvqJ4a16v5NiP7tvGBGXFIM6Mn3SXAqkBuLAXgE/1ECovUCog/8Di/qJGfQZU
ujces8GLfiqAEQBjy3cw6JMcTW6X4FpNbZKYZqkzlflO6erCicXM+mJMgMbhfADLy/TQ+kiBOsn8
GD0zhxBT9cQ3qK0NvFh3WEunB/h3S7XDYjI3cCJbAyAkC20QWIoO2RNMgxHXjll/ac8ZUE4MfVVQ
ZNXI3DHkrvFz9SDz3CjaVB9Mj4tTQohOXBkT1NJvGUBjPstjhixdyNlcDWq08CFwlWULlkPvjkLj
dJ31q3R/tTzp6jaZ3/S+ErvqE81bD8Vu7RA7Notwo8Kjk8ZVcW8oyjnpGOQTX3hwY9owOLiKG31l
KCjiQKVk/0cM3jAN2nTH4fn8JPqS8oXOz34pP80o/NDmjPmwlMo26K/PCrxWRnNdR7+2h2RRUxrW
LqplwEuc847XgKl87VQMC33HebvWT3UfNu23nMBdoplPl71Np9hxgsI7hWo1TcwlWKpG+/8eQfYA
q4ESS1l04hqwppBKMQSHXnF/vq6S9+sTdFomyRrv4yaaAevZvnnO8hwa5Ctp4ZpulMS6dtqHJpr6
+1jMcESLpn0k22qNVShj9ARjdPjhsJ/vGM5CMBXXm4R6oaeQKItG9RcIyDM56dY4Rv8Epgp8ZC7h
SIAC4bbg1J6RLzpp54yuKVpnnSbS65k8KKPz9XTBrGfeSd5tnTg+wA0dAiIEB2OYnu0uv74m1Vzt
xu9FGQibhf6tNt+YgSeomhMEuQ1rzTcBnRdoKxEHllsN/o0HKw7faG0paAe0osQQx3D3ns+pr6PL
GqbY4Zbn6QB3Tz+m1rQ66fKMFVsBhF8pnMKKisUOAFwvx0ZofgFh2KU8uwv6blnOr7762iP6r74s
rz3ZRliszpp/YRYTRBmVPmg10cEbTHsifex0uzfHy99R8K+S1XRot1a9R6OmTRWAzCsF33hpv+Rh
ZKMpcTFWRgD4TrEcQ5yVX9IeTrcK3mQGMpT7ZAeEET6zMmGldzk2Gu4g+ba8NtwPA8svJBQrsjxN
RGMl09NSEOfCxpfnVpir0F9dSUZeUwfl3PJ5pHkuxtG7BeyYunLl5cyHCQ4EX+Gk6d2yGL3orzV9
OIoIHbuqKWWflE6i9f28LeOjdfDNalKZM4t5OYhsNx1YZI4SZOfgxmRgQWHeNF6sT4dmewgycoAn
xhS1V3fEz/Rd8GLJ7Jz2hNHxHCX4rwOT75zoJSM+CDY8wxwGywDXeNGWgUIXgB4SJXGyKldoJSe2
dzshY8pajlT2PV/z9Y+QgyMk0VtoieAcjEjF4KuUfbQ6zEpmVWLWZ3/AxEbrd94ZmHMBoTXoa2A5
unj93HbQ4GCPQa1BvI+93Hu8llumAOoi48O/deExAQnJR8/VF490zLThCruLgvCC8np0aJbMGShe
r1+wxKmTC09aY+SGf072VkxMGMSAx7N6ha8xc3YGZiWMfDuAH54L6xQmPApuz4zIBUdLWVTQuUTl
S9nJWDbDg3ecfLTYgH7dV8XkMjOOwpZHeW4Q5BF6UnndtzGNZwT0ronTy4T09oaMoQMQgAQCfY0G
GyWELRp45qvUMpz4rXaE+y0biwLLEG5GSGXARTeRzweXZRYctgXKatfcOb1XhP0nu+06Qy8uxFc3
IdtlrT4fVu0cerzrpKNnhIEG2uplERx85CjwdwVRWEhAkzsD1dfiKHiAiKCYiOyY1YwavCKJ48l9
PGYvMy6R/JrMG79C2zhV6VQV/K5c3h3fG3u7QBX1ydWTnrD1w7DF65bf1Wsae6cbVtGMGlFTqwt6
13Z1wdPIHld02YKarjAmYq44cj6MjNNldPPEJ0WKeJ1K4wJhFpIXBKScvDzEC3UZf0EDQSBAifmJ
UpGrKRJNn6s9m/sTHRNfjizN+0YvhdKeveAbGtcIbf7iuhSqKwbCUC3jbeQ1i8sCfXzkXeHHM2Cm
B4MxHuNP5pbjGgHxRYb1fUAUPmth97GC3OibGV3xlqnTW2Af/ILooxAxN3Ddh0EODkoZiH5btQsO
TzFE48xbl3Mj/5Ysd33wULFPNdOr9vWnzrwXF182vTpsn7DRzioEN+UEEyYd//GRikQJ+Ue1Qav9
ZQbS5gqdLCBGXGTbadNmEdHpe6gFxbD3ECrfsf98fis557BVdOvJ5ag+GSFsPnBqlnm9O6ycr+sR
2KlEZxatzvtPksnDPIyrkRp7KEDgmUzF95NfkmFbfd0oatnR2B36GUJUX/1Q9kyaScDlVA7l2TlQ
mcYdIOW8DGuasDg8DYE0Fy4OvZcu8YWiBvNgwNN0BuapHV+wrum958t7ObF8pgw8oWrCk05XIRSs
aTSCQzLhYzHU9Yv1XYV+7V5pIrm5wzmEwa+eFLaPNRInbSbEhYxjkU0QhIUCrDhM7HELH5n3UxDw
itAegUUIbbz9JtTCg8wRRC/YktOxoz/a5/PbR7d2cvcOF31X194de6W9RR+D0wmWyEg2hZgGSxMh
jMI1zyv9w2YQyMN+CHpM3UcGAkO8vMDFx47Xre00lFa3FYbUXTA8MdhHpcRID3cW4hpnClMLkFVv
pU/VBaPzzwt55SLJTtrd0Ifqe+Wl/ZZYuIKMCnkr1HFjYjme7BBXt7zErkXaUtB1swS6FlpVMe9G
0uf4Os+lb7M7flhC0UbOvOCIuS1RThA5l9GH0ISa8K2UQPMySL3vB2yZUswvGnm06o9oIt9BmV47
D+mZoPHglIzWg4EqIXwtR+4ctwe3XHB7CyjM7RIOMPQNZqDQiLYmYCyoDz7saxwgJ0zHIG5URN3Z
iwtGUNKq+BqIZYBZPoIgnk4YSE3Z1ZC3vppT5m2MvkK8bBarznvHhOSI3vepgk/Gq0Un1YIInzIu
RbYAS9KBrsGsrCMA9JnuEQ3HFxoX1PHz8/L2oU0szowgGmulR1fR8jJoCUbMhzjHHATDiItQogAU
S+tLK9ToTHKGD/RTZYBrOdYk+VwbgeJjqzWnUkLQFKA5EPRZgSdFK5M4K+uJYQdbthAkzC6Jr+uT
mE+/iqrQnFEXjBW26H+WiLU7CzUMcpoNpyR/ywzvLIbx6Wh6Dva4/2VjKPi7yku20sxZP1+W/9n6
MRmq4b0ITw2cmMNs5Uw4x6IPabJHzCUQmVry2nHZBlYCKUCcS/oJVAl3qf4p3rIvus6Yw61c20hc
J/nRDrDZVRZwbylYtzhC3HzB2sO9Jny2aJoxLmcTX1NynnQMnLeQMFgDSuLSEwLO4NDzlHEKHEKj
5kGgl8Xoql9YePw8tcsOI7slQ1vAsdE1G9uqR66fxRCWEgL+vMseN45x+u04kuH4EwBrrXnf1wXg
MCTEiCbQxSIjpuVcdct883YLxeCMmW0EJZrRHc/5OUPfBtLgRc3aLsb2S39SmSYeRX2yyjG1IBIY
AR6TdXrmN3mXvJJ6b4RAQHevggcCtVjyzODwIuEClW+jLLCDug75EjxY18PxrFHUsZng85AcAt3m
BHUpT9QZI+56JyyGshAV0rSnpaTYY7zktqdqWy2YnrJi3oCz4BqMOwR8T9FK3G2qGKQe9vue8sDA
0iabXYXZNqVH6t+WnM0yb6GB5z3KVRxw2P+2OBESgyefPuWGQetUW93EozG8nmhcoOFU+M4wQTcC
FXLEgLNRWwfx7koa+b60hZGiuug+nNpPtimyJMZ8CItG9yKEOOVAgYLmgMFiDgjEPIQEeOmNHIYZ
1ZQ7KwFFg4vPpxrRJ1bclJ1ThrDVEsp0BK/f3b6nINHdQeTXjxzyPyEF04RSjlljmYdyl8wHZs5p
YEi+Ren7zvbDFBv0ldW5gmhEkeMxm2ONFp7zxjlJDTwDSzLS8QFDXwqqgmw7iE+YB8BFMeZXtF+g
e/EkWTXcJ1jdjZtQA7zEzVRIqvxTfSwdXDUDNczeYm2akw2ouxLHFCc+gXdhTyr4BG4WxUnxaXyr
c+M7puCE7I+RgRO5h9l1yXhVCpPXNva08LIsPqXQQNSBOxNVzWe9jt8RUA6eY/nsqAxBTbChbl/O
Lv20YIiwSafqC5VyhhNYu7pOo2HeOgHVMtiCCWhYjfKvqTU1V0JiqL+Q6aywQF4xD5V3Vf2ZDqN4
K1UBVoqe2u9LqAU1MOBXvVYD88zZ/kbh2p5Ke3Qhkp5JBqe6xHOTb/jO123yWQasqPJUKP5lo+Pd
YuKUYqQ4aUB4B3KkmNuxfNNgmMIArqqREqofKMzZkeTxHb4pmsOvPfVnxxTZcJUVYW+9MysPlEN7
S0OgKAMzuBxHfO7WGp1fujd9KSu0pN0qfqYXfy6wlxtlp1oYU14Wew5TtqrnfNNsBjxrbE9ZpEAM
lLq8FsGb0PNPxVM+vTluhNfitgCMxhxShvjAcX7dcFhKO87tX0ab+r+TryzVwYacsaYjjLAfPLDP
kWoPhya9b6u5gnRLdW0Axj3SFGIc8XrtUcSVQsX03qxye3x/r3Yr6cUO222Jpf84XumepDAEIgxm
EoHo3feQ6ZodinxGZkcLH7qgwawQRVkBpCzcDxywmd6N5yYlO7Wlhy6PSqT2nY+75THpw+h3R49H
Pub27sOBAIt7VSbnvQNZ76NaS5xVlyd7c1jDkN4ALwbww4XKK12ZRFCNGNGM0o8C6xq0a8zrUYBX
k8QYSQ6TA2gDS9qiKSNTCJCoNd0TIluYjTHidPLGe1clFZKacNtTqUmbfEyKql/tzaePBnMpI7Co
30QvNIn5CFM2uOwpxsme/RP5+UI0eoIGuKrn5wnM+kDrfcrL6NPaCLkzjrpCsgxRtJqSFoorCX67
43JVr/8xk0IdTbGWU19YH8zrxucXaowNgeOfFhtpRDfB8dvjZwo1IsIupzNH5jhZ22OInvvodeAc
F9SV/iUDyOPxKdfVke7qo/WOl3e8LYPmyFfTWZvjoxw834GhL2Mn7Cfl/CDIFYQqvO3NDT3/L5b3
xo/T8z/WmPB9/zhuz3lU/5//pfzvpDH7u1Jn9228Y6umsaPACJpigszxZXipv1DLMDVCrY/OsQ6L
xRVzwM8LysfDqkjm49u+4aTEGOiO5q4dJy+A/ko1IVRxB/MACE80aAj/NwLzMmF69ycTQ9hy/Pdn
heyAH3yqZVXXsf0m7UtXBSbxx+cwTbtWu7t228KmTpVRRUFrfnHel8sCzQWgHmZmC/MW3M6ouH3p
tbBnTJ6t1zPl2e7yqh7Nb/yqLmzVKaBzQJFwK1fOqzEE+U7dY/dVb1u0J4Z/WbfbFnbQFWkfGasj
hSLWjBcIW/IcIy43QjqzVhlKYcuzSwMNLXS7goNbcYbAEuN0Is6LkwTIE87BARMsIWJgqTez28l+
uwDUcr2wsIY5ZITQ23M2/t53cClNPX1nLaB8StP0S5mYZ4Dr8eU5JpZKyFyJK6Lzi9ZMHgV0APZW
YE4AOxZd+7MA2hysBYzp/ZMrFA4B8bCiL/eVo/oqjFhwZkC8M1P8HF16vGHNiaFGsbPHmnBCBEJh
OBf7DCMA29Ql6xZfrvNTcglglWAldK+9pAqdfdf6ALcWOhHE4oxTh6mDzMMKu8NcLVdatRyGUQEC
fn66yNP6ibPSHmcYf/4WvaGLpftoXS5riqbCA9YVxXlAvvRm6JSiHG7bQSSf7rhZi+uLJXyixN54
rJ9Z0nCmJW7Yy+1FJuaZtByTsabr0EPcw3yKWcHNE0HcyltjhbgdAdvM4GKVEDfHPNEZrXkc/n0p
//y2Ce/UHPJCNF1/eNtZoeVSfC5v27pixGHO7ig2TEFyfV6AwWhjbL5JxRjQidqIZp9yzKUQlcUf
9X1sgXGk3wqO5tBo9M/bHmMs/TV+vyQTG7CZDiL6YGSsfSLzr3HxmsI+gMlv5oDWf/8Uyk+wHGnR
sqxbsopt/OPHsFJFrjOFjDoODawDMCes8Kx0maVoXv9dTvNPZ5Vtkfa9Nrtsq/vJVMFXR91D+9/a
cLsmYuoS7hlPI9plSl9+pS/9Wp+gM89SP/q6BDvmvOkTGIDygoBBDLLPHAKu8wzV44in+LRdEqbQ
wO72Mqad1FRkCWleOxvWdDiYggU8IW+3L8qGaiHvJNTATNxg1lHtTG7vFETwKCTId088T/pLzS8o
sLDaRa3NFBHWA5fySz39cuW0n7YyRTYdxXZM2+Dgf9jKKs04WAVXbiAiDaXGsYRahjs9qQYw5WA0
Mpki3AH1xJ7Wb8LcjEcSz9raRwaB1FSoWdERnd0OLIt+qZlYr7Q/ovaGHIgdAVjDqvoAskH2pfvF
PkOvvr/NnVl3smbD6Ubs2/s9RKh9wTszJwx71FD/U9RtJc7isUXCBhJAsLknY45Z6+myqw4BhvzQ
BGk+1tEnRL7lfVgyTvE7P5mXuwsVtLZgrBP0Ab2Ih3/cPZBf4+35E/Ihuw/jWbhPxE2wP01UOEQr
Nhmq9yt8psQTripvzbtOmyM8DCBwUJjPSmMS05UwwYlcBl8Gw6G/3wrtxxCSP+7EA7Rs2FacaGdw
W2aOvTW7HlbI+wufFlibH1DW0YGetGF7ubwBQKRQ7/ksKfWEs012yuKg+rdtgmk89WQPlNHta/kz
vn/c0Vvyb86/QOGKeDeP+92f60asqz+OwKRp1S7pqttW7ieMSy4keuhjhbSPy2zIx84RZChLt712
zEV/ebd+rVf//fq2aZoaZAPkAKb1cARbeSaf6zKvoEoHkRKP42zAlBok+wJoYstwiRucYa+9g/N8
d5lW+mWq4rBy92Em6BlciWsdGk0vuik7PEidqxnWujL7J11bNc1kgPD69/urigL64YrZlmpTYMN3
50l7eMexKfXnwinK7XVogXBANwc63bLEvlxjSIPg8JpfJoYTL1Va+V77MK5n4tvxpzew/CwPXodC
ssxfL9j5kYYgGOG/pqn+sBvYluVYikIqHyGvD++Rq2SXhXwrt0af4MCmw+meSgmVt9P+stzFwfKv
q/HHKz0cPPkQ55Ek1eW209OgK1RfTv1z1IytqIUi8JWVv8TlKj/0N4TWkrakqMTEqtrDR6uH83mw
ev26bQ8vabTsM/q1DsAAZM7JAVbx8zhjCHZAQHpl6NOyhzTvcLh+WQU/XGGCuU3TMVVHI7ZWlMh/
PDeX/nxoYiJit0nZEqmx7YsvyEcRbWVbfRZVcL4fE32TkEZXdwds0j1Tuc9ug5p6uVmzMTqczYdJ
Zmz7+P12PRN/btrMY2wSIOmmda/v2t8S4bUfynYYNjLFjWqyeh+jbpTz3a6KLMGSTAoouYdCnaSx
BUsFgZcBU7yfOfbYASqvmMbcwCU1YOvbQq9bspHvX3e4gtE5+ogPLxdFwbAV8PTsN1CXreTuaspM
HfJAJ3tIugJi4HEbZ9dfVttPYVt0tbJsa7rqOI75sLlqsZZpg05IaWqemgaPd4Gdkrsz7FVIfQbc
AqKxEJrEo4ahXbE1ZUz8QbjzoQnL8y/vRv2hWHREkajJdNyyYT9wlvQqLRyndvLtpZ0ZYoRoTZwz
nlr4XNaYIOMNoiiHcYW2TWpXZ6B7W0N5Wh3vxF4jXmTfCoxyH+M5TPdxj6pVhnzn7wv1h+fT0TXe
pW3pjmU8JsSm3S29xHJSbG2ah2szJVXZwDP3ijwpxWMNcPHvr/cTdey/XvDhmkSG4jRxl2JkTDPK
A6kPdAz9ByI/htHQFjAVJ3LQkMK/v+6Pn9OSWRYGSUi2/rAwruaV727o+fbA02/rmzLTwrO2VOgb
6tz0JfXl76+n/PiCti5DIZMd4hof9qFEMm51E5uIChH23QFtLTBAuZ6cOzkQwjQ1I5oTiezgTBxm
ZxbzVGG5tlCuTLCTV6MsQ7PI539/V85D8hKnkqLKlmLopC5pdAMPx3mnpkbU93oxN58RA/ug0vjB
t4xNe1/2B4/uExOelpEEnh5uChwKu3sE3QWeA+wgcB8NaxSGn97glS62xgHZN5sz6Y42cJ7l2jvJ
xyuCn824GWeLZuxQmDUu0kgGJm1QM/h8aWKXGcmuD6xwYP6O51aoB0zSfBzOfEw0cEJlMMRPPHjD
CHgW2gaED5McCxlzG0ZyTzE43wGm3d+vjvXT1eFxNXkSFEv/V3tRJll5ruRbMUfNciem4Uq3MDU+
KryuIZLiaqQyRLrOK1TsI5CtbIn3aHhH7477wCbHtqAZV2NU6mNUWVcGyaiSZzmWoULq7uZjBFk+
7rKUr3oghRh+mQFpluE17MesD1cPUM5MYowbUGL3k3hWLfnjDL379D9XwXZrvGhC9Mz+Jby4v5R6
9kPh8s/aUAzZsETUmWObD0eWbpLEp7cXIuGEdQ/Of9rHdf6OWs1TuPViefR+NdHwHGLih+hHgIH3
kKwX7+7rG/EFMHX4geMsi0QiagxLFlf37sF5QvzGJJooYTKhzkGjAtKLP160thiMic+tBzLmnDam
ZAA1iG8ABY5o73CXYlS0sfndATNCsSD/fsuVhy1afGjyBylQbJ37rvxzoPxxTsuFGrVnTSrm2bCw
btMWc4iiT3ZXUoqML4vhck0P2JwR5+AZ6Vx/uebK4zj2P69v2wZ7IrswmYT/XSdYppTrhc3rN5Ws
j2w7wu2xWSta+ZZ3RDkzdLWySXHDJQODHfJzjJhloyYLVX3vaDvb9ox+PZlUh2wS49bV2mwizEd0
XM6s8+TW5VMNCFezbM9Yym+OTpT7lYAqpk42M180BvqiqDbnOrzIva+ZJf3n271amNXbIdtEChDC
FUyzggR+2eR3faSjkIeFkxmfVYX+yW5Tjz4dHp6JwBZz06LHEI3mRFPCaze4GaWe0sehLUuBPTDU
ugzzi96iFECTe4aVkh4thLOpcAqgt7sTUaB/dTqZSBiIXaQvp37XwDvKxU12sOl/z6uv+IZX7gHs
lli93DP1UEaemreb7G6segfORKlhQIWYrFpc5FCN+pFQY0v5HiXu5H5YmCrwbBKtowsxv+hMci0c
qFGu9/fOjAMFoD66n91rOZEGWENomG7nZq7J6DSS+qlCyVj3mHBFn4VqvkqyMeoZJx8G46No7wGa
2b6Cn8JgCAlxfUUVb9ue+AJp1jjVKlURHODWliTd0jKq5a1Tphm0seYAve3WjaUr1rzqWlLl8d/X
+WMp8q91JrrSP9Z5ktlNnWYHHu4KU4fY50SKU3z7yvtcivWAOi+8VjgqnxU/wwwlPlVwzbVdW38b
xlY5P8sMORQM7TL97Cl9T3tV/1a5/7D/iF7k/z8KorL/4y1qeZZZem4X80O9vRNLlRErNmA2oGV+
K68jwBmHc5M7/fdLIw7iPzqUf66MoppMxmRDMTXr4Ql0YiVPatkp5jXM3HpRtmTwhUO0Eavw76/0
0BP855XIwzUVSlNN0cUF+OMDNiUL4nY2inl+m2ox9pNwGWrBbymlX04y7adrqfzxUg8fyubN97mi
FfPUYgRivsXCWwOlk8rMFX/tZ0mfZJbPvZaRJgi7spv1dmi9uHyx893h9XJfaTjNmHOjQJldjFE8
jxxGRS0CFsaGVeGXZ+gMzW+BsA/N23+ukKVwBtGaGorxUJ4oUnPL1VLGikSZnjEekvwGjh89G7dE
lbE4s2gmsE4rFoLF0LwlaIv/fo+UH6+cw55lGLKq/mcE+cdNklLNlmujK+a9vEnxVD1UX0Xi8/oa
szypxTzBi7tFVz7//XX/wRIelyEzTWZzRNOyrTwsjuudis+WlGLONAaXMBSKxlZzhF5lqXWvSbmX
rbXSfGtsxw4GWCnuNIJC0g9Mag/ItArA3m6Ucjc7q3RVNv1UMkdJujmnpC69yzjB/fbkPNby/9yu
P9/zwyqTL3IRNee+mJe34yGd1q2gFCsaj65XkSSQhAfll8v0Q4Wm/fmKj9tYkcd9FbFAdObYdT5V
UL/glKR9nesFmr5M/21FPvTE//qID5uSnGh6ebnzgtbNgGlOQYwQKXd7iNrZfVEbX+11eqjMX1bh
T3uSqqgqGak0Zca/9qSIreEwtCwGDElu0wgM8BpG6rquwl+Wneh7/rXsyOdWDY1KyNEfir6W5O6o
cppifs98FRJREVMC5INPe+8oz4dU8ln9WG50ZBfo3YJSyTfvm5aB6bmdUjnwOFioIGSNCIfqXYtl
4n0w7uw+rrffumlxb//9Vh3FVDTdUDkqHrZPM9GzOr+zOVxQUtRmGOXf4gmV8vdryglvOKHeZMEw
UEbH+7Q6s7EulPoZhVTEU8Oo6QzCpOJbV12EHeIt8eXyl+v50xavqswQLE1xqCsfNjBLbwepS+gg
LOe5u05ZKZWy4A38/a4ptniyHq8FYeIUrobChvSvtv0md4e8rKFmUXF/kuX4Nkz0Y7vU5hi/KV61
FkU7wza/xD7otruu5f0hxFqOUBSIb0G1o9jjv7Jv8FP28ZwUv3UoJgMdrl+9RWLGd9Hm/fI8gzXT
L+H0uOkHFlXeYd8SUgVD5x0i3DTHSw5qn5t6Gob3SKNQ/2I16caecE7/WBP/DpiLOQjc1FbY+3ua
m6whQPlyoAZOCJZSTG77Yif+irOp96g5A7Ql9IXfkLarZbPUGJCSr2HsYxSQw1H2DBeLGvjlEW0T
mmo0meqcKKm3w5khPrR9zMJhGI5ViCP894Ux1bP4s06ECb/O0Ee6+LPy/8hm9tQZKP0m3uDW7RN0
gnsACrYAa373ukhW8osMneTqotDj/1/8J+qQ/9HdZEZAX25bJl3Af6/sQrIMRe7KfE41SQiGUBjg
RkIYoLAPwGiXjIgG8qBouwgz9uJ1R6vFzQJT+o5oTR2CHRSk9IT9ejOc6jBMBbR7JeVga4C2kIi2
ryYKiZBKgA4By7KtWAbiL4rjIIIi8Rj9p9ElIHKSk7fBGnklvGNDPsY/7wHLqtH7agfG6iJgctGk
0c5CcXCthWjpnQVQmqdsnEUHXwJ67l1QaFs87ONt52fcbQsjBZKSINd1vvj7fA9Xy4Nn6g3kN9wY
DVz9CiIeYSr8Xc3IoHHh0o/E2hlwKIfmBSMLqx5+wJ/75/fDP2vqMNJcvAJwzu8n3fIyuwA2Qyqa
x9iaQjeE7c1d25xhWeFLs7zAca5neD79Twouxga6ZTA8lRX5YayVOJ2jXTsefDVf2iBgIXZh5K7B
R8GadKFwAYlFmdSGm7UvNeJ83AXRiJ4M8hEPZ8xiz28INd5gw1fSGLaHhfkZXiS3X/pN46ft3jAp
QAWCaiFw/O+Vdk+AWdLCFtxO3W2X5CnwQ8xuvk6CmQsxfYvj2v/7wT6yCjB5RIY0+hh4fhXuBloG
+K3M0EYvQKJcXnRP3AAC64lT42HiIWFaAeVd/Pr3B8VUf377jNPE1mrYj+PdJItNuVF4+6WP/ZKH
Bbqvg6mIaDJ4grvWx1YLWhKc9dDe1H4NabgYwR/18L6EtnseK959OeyyMT6/njQKSrd0ccfwcDME
mAyiTRFGoJwx7osX0k1SMP7rk0X6ZEvimJ8GeUAU23uBRNB5IW1hA2zs11xB/IH/L2fn1Zy40q3h
X6Qq5XBLEkEig21uKJyEUEABBfTrv6fZdapmPC676my2xwwDSGp1r+5e6w08xIfEnyWvpqPbApoK
iROVMYz/DeP6PrzOxSmWvfXbk95D7jAGvk4XpTH13sdHCwcqGIogyp+0OzqPDykFebdFEQxDEJzP
VvqweMEkaYjs6ajABWwSjWHcpS9oeI3NPd6b63BcoxhsAMw9BePmdJscPxGDax5/id9RSwINJWLF
AgLNQAg8DqF99cRNvsIB5QKZAESKL++9bknSE8cvA1pjgL4jP/wegW8gv3N1W6Cg55E9sAfqEq/7
Act1xmzLyO1cMYZJBK7tx2fEDPFfQ0X9N4x9eDF3xdeKSYJSMIcmn8gXOX11kqATitDtI32EUCxh
BhzKSn+8S5yONWx727y39TzFhSGGYgjHFV8Sc3SKLEwJgAJpVJumFfMBOEeiioghaOaResRNkOcd
EhTQkPiMOkIntXcye09PIKN4SgGGB2yiHo7XhKSGDy87ke2CwEidugeahZoS4MBjfzOPcZIq+PhI
fFTrX9aCKIC7xiAm4iAvVI0hsAjl8U/A6UxNYvZCyva9GzLVDa5LlDd5XUwyEZaBOOmBDQ4HpBJ6
n9byiGa5AaVygh3Z4DrLZ1TlCWZ89RDBAnhGZ6YulPVeRYAjc/puDx0ODJuLSWQJmoxhiRBfMMLW
I1rcH3MZ7K2e0c96ruu+AHeDYIG2yAu8IQTWxJUwnTJzIq7CKV16L95TOfJOJ7n3+Y4lGDZBFn8i
WkSSWETSs08eAW5BMHCWjxNHNSsZnKCn9DQX6QW+MWFKBfNAa4lmEHIm0UBEDmCgae9FjAH4DTPw
cEzZeK8S2LFCnBguFKbpfP4yfd/fRiCMYPahOgOHehPi1XNZoV8KGuBK0LlxxzUiFMqpPc9dL9Pe
SfwFyBLHx5yGY4mpPhmJ0CXWDPAG++rgJN7yJM70peAU7KcNyKpHeNNgjWS8xCEQM2I/Q0OIR8Y9
B8Xoqo9FBF1tGkCgEC0vPLK6dyAyc2tAY4yCTYpi1H/Z7N+mG2qZ3ywADaqL/xcJvywZ5Lq0Culm
pZ7ghEFxxlwLfDCQDXEyFYj8O2FHTN4sFHqvydhBukXuLxYWUZzwLnSg0TQDMwnphCEWTNrVDerd
cRKuoCMP3jQXt6FPMTzafjdF7+ExDdOxR6TrryB/nsQdWrpPy24OlRXbGcIZWBw06dEG3hVCsusT
vgs8of4Jpt98g5ELChfSTBohhDsop90CdWmsUUWfQHhzScZ/KVK8IJNFQ+cjIUBe9X5D9f27QmeK
oz7P/5QHFV1svf7Y31tqUQZ5a149pNmOyGvXe3YxbFV/nqrEt/y9Pv/7KF/mWTVP0+4eWKR6KpdU
G5N/1LqVM/l9K/DvBpUj2RrqdzY//9S7W0VSuoiKp1dHo+Lo2nC2LbQ++xXLtNsokgaO/ssi4rtr
00EPMwNrpEicLy1YxVp7bRuO2EK2r6K9AS/FOhQXqAmvP7fiv9O9bv55pC+tWF0s83bX2JyWXYIg
9EAHQFFIbz8fBFTGv31CAadhkvAxVQqEX3dTN1VU685G6u3FmGHeY1bn15VFBUgNFtWxJ+Zvpk06
OCsm97/tzdU9M+VhdsecHTNd3unHxLcJUVK4Y+xXYjkvVinFoBhQ7O9tTgJUJbo/hTfe0dDPxcwj
XkWsF2ZhL2NAM26QtupLME94x0rUQWLiLDYyBB9QoQwZfS3KY4JgiLIk6xzVNVfxpBoKhVdo70Pn
WWwBKO3xOTHAcObgAdaSi9rDne0dxDJP4W/PQL0I5qh1cX1iEfBKZo3zVt4g1w5FIRBHUM4GzwFq
YhgAwEAUsb+Ewkbs4aqQa2E+EFGo9VSMdoWh7J2SoqgXgYdGGYDVBASrc18ZwH3iVVEjEu7HD2H3
2suWOiumbFEsxMrJ3st+CigN6sOqQveeHD/koFcH1xyxZtMRfFcGzVxUpMQ3AU2naNmNoJmN4okJ
87IdlUPdzYf1SFvkw2AvA3DOh/kwG7TIvlBLgh2SUWDsCDn6XPKoLLkG86wI2vjTAdHOXHaBI6wE
2e+Jhwrjrx3ecY+9MhHwwzqCvUxfX1RQX684CaFYNRSTBKLNBP7Mx/ebdhF3Gl2YZ9F9WKm6Dls4
lfPGCuJRTZNPYvstdmKipYDj77EqJQqL/Y1NR0tYZwXDvA9RfhhTU6NQOwSuv7FdsExus5c7vqz2
ismd3f1/X4PFMbSkaIhSOA2OgfjAonKbc3solDAZaKOEvb2YAsRrYk3aDa5r6hSsWtnO06yLeMBi
WCz3xFIwHSUrcQ+wpR+J2ydOPFrfhwiOCwdr0d+olHrFYE9lA7Q97jQ8RJeHbE1nEd+fon5N6aef
r6u5wneKuyxWyWr/8R2i11a8+R2FLrqr6GyiT0Ko4YzwHlqULnwYca4cAa1mvpUFK6tolW8QYzJA
rRsKx0ycc+LHoAYxenn0G53ro6ONjAW3gSU/TdxH9v5NLKCRCRHFW/FQdxmoSOE6qSNBpw/pfCMW
325IE4kRDP+jX1N+YKn8SIMAoMzdZCjq4eLURY08p0XFzYRUCOo05HH1g1WHkUqEiVzG0l0kWFqs
OxFlw3pGtZjZcOhkIcF8B08gZNFgMbIBXiwAILKCEsxMMQOKZpEPFaO96r2L7YzC1ef91z2SuKz5
WC/2tYkYjCLciIe4A4SXNxEC/ssZiH7AvehHJ/R7WRjcBscV6ynkUB+NSA13AlvQG13ekZQgu0CL
8W3iTsTeDd8S0fFECIDXxmDCs0+EIxYa4ujiGTa8vMvhMyXrU2QaCA+ImxGiRFnY6r3H/UdoBSSP
tL3YEd37KXVm+CP9bqPOHayr9fmNeiJXmaAr6QzsuVCuhKNxyDfqWH8iNzNS+fOMNKaIgKB56Agt
naucy0PAvkSXaCZACqKLia4gmikdNL7ocGIbJro/MhmPGCiaUexk4EBYPUXuveEuTYU0fWXXMbTW
DogGaS0NI7Y3iWsT4YFDn0c1Lj1iWIhvBoxDFybLzjitcQmEz0beqxY7CzYwbFPcZEcmbNeNxU5S
bBYZYis8B+nOaKSJbvJ4sGXcKWNsJwbOTAw0GN6iEwW4aEHIJGzGA2OG0QK9/MpzjBMwx4gHMTtN
0e/rsT05ixlocWYDdntNxPtc5FsAj/lcAGfEVkdsdmwI4Eo/WYLen7dDZIj3UK0IX6jvshsBlE8B
viE5J5bRsIwfOyAdmwexXwPv3L/NIvwzhEpj7ovGVejz4tGywBTZKlS+HxiRS0YCsiK1ILy7DI+9
N8MN4kS/XJGsJ9Cko2yRr/Ca4PpjBmQ6CGckI4aPGQRWH+vVnNGNkwMjjklLELhuCzHwSDwTvO5z
0UrX/kc1Ym/IjKXwPgzS6FX4Irp635mh1j3EVH2fAbR3HueGcMJcZM3EHHcQfiJiG96hbsQmlOZL
/K7HTSWrPSMKkvH4oEd8kL80xV5wLtpE7CPE0pR5ANNd0TPZEgTsO2AFMRs8kUKNPLJNPY/lLm9G
bFFlZDMnsBER8wVsIU/sjXMo6SaviaZ32CCV3n//iggCNslI5bFXZTcqhuf7Zi72p+1U3EK65gkO
2wBCr38cifxYNvS8/pz3nhrvPsjmksuNg1AZ4DWNziD4CgQ44KgL8A2YaVKswfK4EAIV5NSG/2Vh
m4Ej7JfJymHyiCs4jtWrO8j2Yl/zqvhkuA23mKQabrC1F+ISRNpPJOhEGlBAPBp2yOIrRWJPPBNJ
vfnuczVmXyz6HZyqR/uhJgLI5e4FLxrvpbCOo6lIH5IKEbdR7BzY+g9odbu3ExvG91TsBnae4Z7Y
q8m9HRvvqQiITBYiOrBQqsYbum+PnfWGHQdtNm64S2KrWLji7yyYkNjkgyIHDe8TBVg+J7ZJwN14
kSNtqvHj/T2xwyXRS+o4HgeYKaqP3R5O07w3gKXKh3YvYmA8Ml9CcQDSy2OT8q67qxK9D/GNIhdA
Fow333snLp4eh6Q/fMWBJJKlC/EMlT7SI/kgG964tcUQ5AefukD85wpmbOFc9H7Y5yfsPTnP/oD9
K7vlIZvdEXJNrv5aYEaojpORPkN6/DqCSX2wPtoDUAI3eusO4XOLSWDzHo8TfGrQ8t1HbKleqAie
Z6gEj+MxiG2YcENzZO21Icqbyl6AsITrg4rrGapMJ5Ge6Ib4vhIMFFdk5pH5YNUjsrgxcTga0SKo
/GX0OFAf/KvjIuq57QguZGAh0hFgRi8v3pD/ev1hb36aitGCL0s/Yf9ewARFWpWQ0/HOEhyQzt48
7Efv9QkNfXrlnUQ/gQmdFQLU6XYyCdsTyVXDnvWJqAPeNFPtE8Jd5aGaII+tKR+iuj1BwuUOt0go
uVguN8Byg6V49c9H6SGTMJFH7SdMPlf0+/tIf/uvzyvAfujH5SAmTV2gQgSwFTWRRwMMm+1/J0zj
7EUR4z4wn81nfjNU9DeVZ+3wv5yDWM3QhZGv6HXw5FXihBhl/1U4xPXJI2sF0knkCCABuTY+wyzq
h2gZkOER+SB2xv1qKuZJsbUX31f1YCHuVj9vgYAa/bNfVTTT1mTFsoHmAJzl3//YFefl/djd7SL1
jj4+aGsfZPyEicbvnoIVUipXnxml3CXTfNpOsmW2zNfiEaYDO+8XW3lfnWKkfOCpgxHYZ1tSsfv8
1AzJOXwGaxng2t7Efw/VExUMQT9DwCZm3jZIF+6dkY7uyeK2gW47RRoChwQsk60xT6yZoNzVC6wp
clZRuXD58VE2HGdGL38WqUG913M9kxH0xPPBbSzNj6SgkGNdhwC9EbZZt6/JLvlIPton3BKXCfEJ
YaIFdjqH6659xfNokS6QrZ/KqIaP60U74UjjaNrObOHxtrhsSszKMU7alR/K66UZkQmWyY/ClT/w
O1kZTwUWDcgxX1fWk/MKiRYkYLyIN+eFPTGGihtOEk/yz/Nwm2PQlw6PC8k/bsQr57m9iDznBOv0
2VkFy4vZC5eXdToXMbnxEhxB1ufZ3ZOmdy+b59vGi5bhMobfv4y29lts9vifj6Hq+sxLPK7bZJks
ZQ9L0BmUCa+YF3PZy5hBZ7e5LtRSbeSIWWCukg3ps01OzmaT8NeOzQavXA5krDbOUhRJ7Dm8Z1mY
vJ39YJH5aObxp7FUJmevcHq636HB6nj6PH/FBw6NABTh9XnAJDoHRbK+kmpFvZcE5jreofeJuBGq
qk8U2LCcufbTnbOEMIS80CHdoXSf+YUvzioWFKl8cfNT1BUz3IgJUFPKQqB14a1CIB+bM3g8pM5X
l1Wxq7kFm2JHQhAx8Kf7E4L5RyFgJqHAvhQPDjqO/eMafvbs50HzTS2FqpxNHQXkkAye9gtiIz0G
TQWantiOzo29k2JneLxo/jWzsK2yo+sHZgCfskbWK57eFLMnVW5YH9TY6h+vyfAu5f0mmOYQEVrN
L6LMNUHgdapg22E2wX749pE2O4O9mBXYA+Ew0CIQVIbROsD8A1LO8My/gbC4Yx/QHrrOPZuILyfD
oDZHpYHeSxN4UjmszYNWfUTdDuPfc+waKCio0UpOV2qZDM5d9UuzaP+W6f9uFlG6/iOUhGmqt7LA
8NQqMGEFR9CIOi81BzOjYpeuJDnCwhzlnSsWTa2BJnC3z+N9aS3zusVD4qKiIUWjmAfgezesfqVM
BkXsUKe6zboONuXFABp4nAFarMsIV8rdsbqOIgUVLxSdjsSXn2+08i8k6O8rElf8xxXFR9tpMoOE
VwBAomaJoq9sc2k5g6RYGWrVU73U8Uzrl6Asklt/pxD/PuoX5ElZXo3GOAJEUmr3WuwE9icexqF/
LClkRb8cTPk3n2woGI9QfjZUxySz9/c1phcnuh41wL/xbWqEqR8ido3jJkrl9e5smOM7WkkyYs1l
4qcpu6p4ZVS/nMNDNfbrFZsCmA7fC4yH86XnXIs4dMrMSry0ZDqUV/YVgXE6zblD7yNDx0cnFxel
AxkNuLQjCiAZnK5shNLp+fjQaAgi3dWPq5hqSjaxKdnChoRHHU4Bv3zGTtOrKzYwqc9Q+LmPfJNC
BDxo2/DUdORk/ynhV9WF3OLlnniBno5b6VB0bOYzV4B3BGKoRAux6Kkm22pnl4f2QMCJpGCuCEwP
xNRsqsufTXof8E6TYS3RiwGbWfnF5YoCOCuGcYBUrCA1gjEM2YFcXZetMwMUdAF7Hk/vljYA4RXK
rp5+3gAt36h/RtOs8eERMbn3mnwVK/Gg6BA7AoIaEzJIZAp8X2f1a0ScQTL93CjfDRw4UHDM6FM6
/JcvXTipquZ2bypwDSzHsW3JFd9IexK6cZp/USF4bmyEaY1fxqsq+uqXfvTXYUVa+Y/xKltRVEjX
OvVoDM16VY+brCZk3Gn8C/qQajssUCA76suQRQTh0Io+Q6b1EBxxIrOMUbEwDT7b+C3XXis8Qitn
JTvbX9pGdOZ/TtJxDNCOMg4tD2D6HyeZyfe6MJVLSsp0qJEvgVphDLECwju0wQV+UgfPYKsuweTn
4/6b6jZIcYMzV+HGKcpXAEAR4OR00TIq6Ip/bVaahWDdkI7681H+XU6Ko1jccssxHeMxWv64uDyT
WzxnALRkZNwspLdcRd0BhgKTbZqH+/jno/1bkOBomqwDarBkCwrb3/c7bDO9DR3IMqq6Ar5b6+4x
2mFh/+tlfXsg4iQQTFBX8OT+PtC9kyo1k5IUMOA0tQ63dEpJR4TC5peR8/2BYKAAchB1iS+oPNNO
M1NtwtS7EC0aH4gjI1w5T3+NW9/eKBuFax0KALoAX5quLGyM0CQnEeBnOZmW3QHKAYfrZF8r4dYW
h59vlf7d2BR1lge4Fkbvl7EZVJWh1Z2eeGdd8uXGHqRRMS1baapcX+425dhYHrfWR3DBUJC8b3wy
LiSZQldtXCUb5gZxDTRY62xbw42kj3u9ApobIy7IzZBi5Lk59/vhsu+g1Us3vBcxe2W5aSW3JUzK
oLnjuAfWAJUIwh0zTq+qs5cKteDBzxf6HdNKs2RZoUzGSINt+3dfSTvNrKv8nJIab/o+IKtmeJmk
qFf7yR7/r+kzz2/BUFkoC3mFlIkPheazPGVbJKz21pvzVp7i93x9Wfr26uw5YxTcptHMmaFO7Vdz
secSe6h4qXjGGPiKnwn36Km1CrbSCgAWlalV41XecXHcOL7DjuPqOatwe5lHxlCGLL2X/Dusmk24
tYEszOupujBW6Zz0AMmBC8JgztQe2eNseqOKff4FVvuoqP0d/ZS/WudLZc+U6lSGhZl6vow9ofV8
XbMqjBfK0wUJqZ20Pm+yBcr8wpr3vhcXewZPUVBBKN7L9X3eTbKN9qS8Xnehry4hjzi+xcUd36Cc
HJ81oDPoY97G1GvezzNoZfzI25J9TrEDfvWkztW5PG9fnC0GSisF8v9HfIg22uT9507w2AL8dJli
+P0RB/Xkktm1wmU2EMeOq/NWWmQTJGyyT1HOUiifnjovGkfjYHzzuL/jaCXNa0oGYYCvbj2z5rhd
+rdxNMknJbtIzZcn7Bi5yZGXko9FdCncpWPJD7fFvpjbMxSlWKMtqo3i617nV5vrBmGzffecevZQ
HcfTK0mejsTeeW5MG/wTkk1Gk1RPJg3y88U/KulfL57QohtgtUyMDb7c47CJ0zZOmOFE8e0yuQAy
JL+QoJoS44hUe0dyCaLmgpvvkOl4ILGfp542ImFT7EU2pRjmAgr4KL1paNNJU5FXoRoHnATOXOza
Q+OXYWuZ/y72Ce26IgPBh7cJ2vjvW9ZklnI0FUJvheqczrhUJsqkQZwx31+2uXA87sfb+z6ZM4hX
LCkuHp4tG+1NQgv/sm2rfuHVXucZ3pWMBV4z3NQac5eErEKxvc7FQ1rYq8s2nLNA2VfTM53DWpy3
OeP+erow/pt9us3n2bJYGt7dLxgK2kybJePOa/mm9CVfB7Ny3noZDWmhznbCmEd7blgVnq57aROd
ohO0nUW0j/bh3tpoC2ujr4J9zgrehV3ol1MeqLSO1Xk5E5v7+6x2BfeuQbo3wyYIqtv4Mm3GWJtR
2XrK9AHOMnitAZ+0ls0TICJiwhHzd2mZ+bV/n8SPOHGfVbiPSaQE5HU1RcxmfPbEw/Rtv34+Yuoi
rhOD8hVqmWvnLVyH62QdIisnTLZnId7T7cQak3kaixSMKG1Agp1CFl+eeQgaZrY0Zumi9Etfm1l8
QuNzBmYDPBFtch/GdZ/6EuZDTu/gR3OLIkI6oQQ6evbR35mKYEwN1QUOOxA1vnZWjyMwfxHK4ChR
ucFUIqX9H2FVBq+ajXUAMG0f529lTBoFuIwAoQrwKrRGOqx4s8CHiboJfXQi8oX5IKRwsc8gv6L2
NnQn2UxdHrf6Mnu9w62cY6t6ezKXTtCLPo4v9jKoBoh77MKdDuQK17x1+IEyOMZpTzUy5kTD5APA
AbKT/eDQIRW+U6gAnXvlzkE+OO9lmxZDmCeJ3P+i2kWH6iNZNbtik0+P01yIuSX9aF57KQJqSKUt
4bKCjCctF6yjeUqqLpgZqK4gK5Dv+KAfzfDZrPAMb+nIwfqS0KNj1HQsslfk7Coesl9vDO5RPiV6
zVMQec++PU3WmKV6GEFBZ7d7Nzov8HHMxZfiaTW/8eFyfl2XGDDwpjHj46n0L2TJzAE20HgecFcb
7NqpkAEExnLhUH7kooj61L3mu0cSjouNEH4LD93ThQRbDdF0kyAHiqXG8SXxnTlt5xfjaqRMS5Jl
kqtNo0k3TQAKBpO46KmTdKZiIV7MnDnNKrrRmALdgoOgwjM7TvSJ5iaEWpQ54vkjtb3P5ogTokRG
Kk2aSlMbTNgyWGp3dIdlzF/mEfIOS6Iv4tFMvdEWk6VweV7X++NbRukmpyJjoXyYzo9vFQWheaci
pxVteeOaz4GwInfHsTpwg5UXLmuUqPmH46Ija0rEWySemLnl52yfoKu+SvfWqpue585KvJh7MfBD
JvpJNWkmaGf5N1+dZRCBVtcFu3ZGZkedi0FqQiROUUqu/Wphj81x8maB88vmd6+e22N7XPPJRHi3
ERHsdUH+rXUD3K9GOTWGmw9FndhrgJnTRxfenomv2qmzZJFsIuaQcMHPJkDraE3aMN4FG4nogM/0
I7snvTRPePQclaG0jHfGi+QlM4cffa0tJe/sS1vJu46rqe2LuGH338tZ8/RICU41KozMZY6JDN9l
1s7NI/kWnZPWTrd1sS6X5fK2brYVv8nMn6ptIYTw1iaQ3GU9z9+brXrs5ctqmy/zZQbPes368bZW
/Nv6xjutPX5w8yMLhPPsdB5XOIOuWZDKg5AiLyK35DxXWB4tahqkRKe7t+lPWaKAJAR2CPRDH8uz
YIGK69JYai/Jb8m0f9fnYjayHKFBZ2nmV6yVUUZ35XpjfV4A5lFGtXebAH/ZOpiuiKQ1KyYQBseJ
OSHMYInqglOhMIT51Tj1P8fJ5j8uBAkkThfhlZH9W97j3/X83yf4ZZKvYr3Us+ORE8Sj4Xhg68Xa
NkNBqhn6W2WkT89LNJvXt4Hu1uBzork9hbgATs0tARddeJsoCUsoNyUTbXpZUw5lzjdcZSqBN7r2
0v0daxdrgNj6NloeZ+dp+cvuEVIfU/o/C5U/GvnLKu2ehLfLOeIaVM4xmDPNM9UzBZ/Iu9p2P2gH
1nPF3EzScsAczRTrbKK9ytrgviqnjicyO3NlqSzNuTm3XkJM7xgWC9LSdJt6hZE9HRItfIZITBr6
vlJYMUQsBDKvnMZEUOk5XmZeTKtR+x8/wCM7UeoAY+1XPj4jk3RZk0/tXZn1hVtitlB3zVzxrvPz
0mFODQm9NwJ5Mq7myRoJ5cXRZ/JHn4BISy+xl8b86KWvONQvC6Uv5hpzWTzB7J3L4DhmjdTT1kcv
nhmgw+fqMp3Znox23SjwULOdatPKwxIBSvRKmRqu4ToHCiHk5I1VOAmh9Ysah7mwVseN+laBPX3G
iKKp+vobdnXyc7jN9ggvvyXbeN2eZK92BQUH/foYA0nijI8z48wcUy9EBeDmhotyjMzDEMDwYkNd
AQGfMcrseIvpT2T0WA6CwHIlvECwXYNk0IxDdLYhUfQHG1Ek+3kZC+Xzm+6Blg9STg50QDRS/l4R
VvVZldNCTrlZZ9aweAV7AmzfTdp3cD1nAYQ4QFEW4sI33P4QxbAH8iSD0yJqpffBfyQlpZ9vFRi3
BtXU27SmaC46PAVx1hcFi4b6gZ6FQqD0kim0gxEEPGAjoIwI5iDNx3QOV3XbBRPj05V1Fggigx6n
NP+5x9JMGMzOz745L2WKyDinuoTjzM/8EDF3lm9GCmzQnF9n17G5q0fy9OiGY31YuWBJ3Gqn9CYq
dRhhcBMvRMFLmQH92lxX19WZPrLIFs3uzsRM0r5fbKodkzRFMabQYLXlrVjphK7J2MXljSp/PjF7
yeS4iffVs7TTN5FnUkg9JM/Js7RP7wjqYe5z5pe6ad6sFeK/6N6j9DiJ/ceDCQTbC8aQPJNntY+H
YbG6HZB+7HxcnZjnckZYjVeksoP7hy0Qwe58iHf4bq3NdQTbi18KO7zwSZ5Lv4Rl89/8DFxJMk4i
20RsdkRE+WNf1yqKlB6jVmxtYq/CBWZxXuYn65kqx/nF8MD5rORdQ1EQRyPKggm1RhPs+Gv2itN7
9nR8OefD6EPFceuVkUhHd0tEMsrBS7EfAjsAM+KiYzazWf5xke1OuNzKTwV4Geod3FR7GCCkC6u7
n4Kf2Z2plF2waf2VcPNPzzfghQKN1SBEA5f+kh2q5MstLRVmH4ezb+CHlNNa8cms/TzE/p3kOIwh
W4Zm88uWvxwmrJyjXUZ2IvK1suxnyJNLH6R1Cja7pfsrZPrBEvo73nM8UyTxLJJrjizmtD/uXt00
WRtctcRL7sS9AsPefQ56DsfYclzD19BR/k7YgFWzSsNzLRpV+gaRVv08t5jZ2GZlvgkc77hQ4rma
IP09CSDasU8M+g3zGnxZBBWfMAiSdsswGNizE1Le2IHauR/f1/J1WyH7omFONZXKgWpOKwTVjaG1
oVaWJxMTQxMbb/FBi0QZ9hTHgRqxNDJ9YH4IFt0WKEj93P7qd7loBFB06pgWQe6rnZ+SFUoeRAqF
lxD/wp72Bi7z8n7fVauk6B9Hx7f6UzpcTvobNO838+38ET05L/rrz2fxXS+wibGIEvELDZq/70qm
BfatC9LEs1H2gLkuj+tqeIbOFB/CRX6d/Hw08W1f+wBSE46D4g3j+GuG9WiqlWVe74l3k/eBuqrA
+J2nKVgSpd39Wgj5N1wY6p8H+xIuYquIkHjhYJSA22xaoPNvTyi5h9df8sbfZff/PNCXBHUVZJRf
JQ4UpUPSpyRDEfP4f6XB/zzKl/FT5ImsFC1HIWnMXjGJhqT2UfGV41/ShN92iT9u0pfAYB4du7YN
DoRMOLKieJ8FMBc/s0MDMkge/dwjjH/nee4SGjyGIvK15qOs9EdYCGypO3dmwlIWM769/Ilho/WG
HyFBHcc+/odcdziCP0QQQrA3mxd96xxMjLKfjyP1jWzqJRZWAMVeXqRP3Sp6bxbdx+1D2Tn7+wal
3FfnJXm6PcufmKjfV3IiDImDnvNubH++ku+KuX9dyZd2Q5MssKojV+JYLoqs5JLB/R/SVzv0zqf7
ov28YxJDE/5y3O9ul2AkUYSByex8rS1djKS83uUs8WLbzWMAhmTatdy1uXsi8Z5GwBd+EzD4rsf/
eUxxTn/ctPYi61KocMzCmRa4J6TbSwSYLf5litK+Pw5lC0S/EXRUv6TzdUfOsntFk9Zv5ufC8G6Y
EeJ0cbge9I25bU6X99vmeuhelTWdYtcQMbNT9KK+MlvbT9mBX+Urzh+I/l4+LjuIHMD73n++7dY3
HZjGdzg/GwUCimF/t0UdBlIcKQwX+VMli4Dp7kkVvZj0Gu6gp/aNwrjzJr2d389Ht91kL+d3iLPF
831tvFSfyEGt76d6ab0izF68qi/mVn3p5vmzdMAH89kwKD4j4219hi/4p4QvJCqOb/ftbRW+pB8Y
nCj78N1+dtB7P91WxdreqpvsZG2bFX4IWIPkT8rLz9drftPfUFakt7ExRgbh67qhKDKza+sy8Y7s
iMpJjkHZHSUnEAazWlrVKOo6CAhEBaCNyEQNHSe1+Mh62r/klWs2W7uqhu1VHyFvcb0Uvaos+kYH
bhmJY7NxHh8O7a2FyxG2fCUgtfO+iaY5MC37BguBwoiKuxzVeic93Cz0aWF/YOGgZVSsOBfnqIwQ
bUkS8oWX66Bu1125tLsLVhOt1Q/ldKYVvIs5J4l2QbBL1Wmjv1f2u6FDgdeQRMvRcA9xBcFjuynO
Y+umjGtwP0djIiBBt9D5Jd4qjyb7Mi0isI0OiAHxCl2JL5FDN4/huQ1vCfxwwXg6+iqmEIdZgfXq
EPYBjcuvld3fzx4EgU0BqUCQh0APAFK0ev5i8brdBg86bwQFhakBlLzA4QO1T0dK7xUzD3L9lX9F
OQIY++CyEFDySQ2WWBB45ylAY6Td++1aBx5bDQSgUiAmtT4k2GnWA8QLtNpDRgLubD2HxSnMRZBu
5pH236uelfZ+7mff4VJoFIuKr6mYgpD297iqbqHW3e45ibhmZ+476ZVA0zYBNn0HcXO7AOKFslFZ
HnY4i2KkZ76guCMVOwHVubI90WxstRj5bN2MRVwt9NhX2mmmjFJlcGndn09X/2Y1h7iUTYkaeh7F
xy/38IggT2GkESFRwi8YLaswHVKBV0tiQq2Nj/d6GIMZ1M4NoOBuCLyoPCM7Jh/KxpzoAU5Yg+4S
uJUCkyNbWMjQlfeduN5aQiNqJel+owNI9W44aFQ6M2Mkb3QAt60JYNUAypypw+quj47nGHclZOMz
aZ5jHJDY9hYZzl/uzn+iUP/0WaZroBSI1oFe+vv23JuoM/KGPltHGJZcP1uMBiMldtViflda0PfI
vdyT41A6YrsmlSO9Phxre1DVHW8LRgJVlFnyWAo0tLbthRbpAy1HRED+1EpwNxZMnLu8O1+RyMT+
3eyAuTdLGaXeyg4nR7X0LDP0U5T1Ekd9uzmwMG72vtB2KjVs9TzVVPCZ0kdyJE/djuVsVOgHCwib
edd7xxIQzrBirIcdPiW1ew65OdwCxyrHsmL0dEzr2yUSwqNQOveu4VtjAnG7tX1Hqu9QIzKhT9U5
zbt+DCaa/oEkUnLcX9VRoh6M67SqANXn76qqjgvW9oE1jrvxf3+miLHcqDoLda+kHCODLD0pZ7oD
sOri+oFelBZ+OBnp8KReJ2csiJpxLZe4KqhD67hBSYKzN8b3AJ8UQFVXKvEP8GGMeWlsDwGOJjXu
zDIY0vN54KBL1WXkl7Rw+ACwpT4r0xQ987eI5YHA8WnO3bU61LJjlzW4ZQV4iS2VdgUGobp9Nh2k
Dw2GWbKKLUouAQwhzPQMTB4sqV6lejIgPKcNGmYk4K8MvLuNAo53v9XDcQNdB0OszvYBa1zbblzd
ksHvqk3frBFMdhI6qx/oxbjs/N0RE8O0g1R1Eq9RQKAMbQHMjQ8GQM+fR/hvx/nS4cPYaA1NgDZY
5UMuvpPSR0S2Wf18lG9mV6G0pCOEyprH1L5cjXEp69ysronXUtFSVncVLHc2szI3BW3xK2H6u2tC
EU8D8aLoaFF9WbvYl8ZIL7oIWtwoZPjYJl2CCkbzx89X9c2+j1CBYJLykIhWv1xVrt3N7p6R65UB
m7BFEjcJtSj2Y2Bj9Sgb/ny4x7rwS3ASHH3VwkNeYIW/7GpbKbCVrmkSgbcyqFy3DqtT3FqQTtug
ESWE3tL7Zathayl9NJfQzWXwARquCooE5j9WXTuWNrL81KIoQKbRgHSjdcMr2RhZvgybDqAzfjiW
6Yx+OXOxi/t65kD2OGtyXTqgzL97s2YWV706G49Nq0zJ8Nrqq8xgrMrolWSf6bHo2+pzdSFJb9ar
omRVpMEILOHrXti7x1iQhcub/mJWba8CwQvaY2gZ0vCS2L/MeN/1HcMW5HdFaB7qX/YAdZXe7Lum
gikqfZj2dfE/zs5rqZFkC9dPVBHlza28hAQII0A3FdCI8t7X058vmXPObjQKFDHB7N50061yWZkr
//WbqZhbvCt760vvw19H+d4+/rXTiKsQymrBUeT8RiJSsyAbsXy0603vs5g4y/EaV0oRY/HfT+D/
X5dxBhvArct1bwSWUchfdW6H0JpU7Upyn+v2XrOelFCZQair7EUfWtME++iivY3dw+/j4Nv1/bez
OMMUsjqSBytiHNQ+JhfjsxUjKW8xgWzuCwe5rqwuNFDwvnoZaiI1chqj9rsnEu/cg9HPi5y6bXxM
qudc2SgtFh45aQhgnrK7ig150hJc0T/Vd535GKVQ02XkaxlP8iGwPvJ4DYK3k4ZjHLxVrJWkpBT1
SqOa75gmIhdRiqfOKmwSc46tSvnaaa2pEapTDxcWmi7JPqBx0Y0sM+E0E8caqmsFyLdH3tkdQjOj
US/j9m+wvfj5pki9PRauzd6w8cxJ5in31p9aC3eJ4m7z0PpTYfov+dwwYof1ftiY3mvbvNbZ2rVQ
i4CeOBB62ZUMOq1OAvdqQdTQKLdKe9qRDF86yLJVjXT3LxdxvanAc1A3kZzORhPpMTlz6m0LorzT
lQ07kUGzFnbjvJK8gFre4HPQAlBoDE01fzIpAD1iKcqSJgDAWnzsTCpnf5jn5A5Z+KSgFtRo9lAu
suGxCAFKsUiSEMEZx7jfl/Z9VbONj4nWSzaBftJhMQA17GQXlZt2qpMlnHFBxIZNaPfLxEEtFm0I
46zeDHz4qlUX4+Cl7SA3w8MeSkLQo1vXzNehj7xSJd6MbDydCcSmSY1uyn71WlSEcrjONJDZApdJ
+zmWUV8WDqGQ6rPGPYiYEX2u1HazuZ+qc0M6heNzP1a3Qb5Xcm+RWcgP9HAXUcxKGJi6lbb6rstg
YdvuMYsIyYVjCeGaDWKXUKeP0qQ1HlLvgfbnNOzLVQ7r3cjxG61J55S6aKUWaOCx2vz9dbvEmcbh
ktpOdRRmNPMMXKsjylU/dOItUIYFfaQi+rXfh9kG31PsiqMWRhzWPgO0yN+PbF7c/KnYw5s2UDwD
+Wzj4Iey0cWG8Y/ZBavQDRnW3zaBwg8KVkfwbUJQfevc4fWifm8XVKXkny3kY/5HqNnJYylW0gJZ
+0O18pcS2b8mJC3MSQnvHF/7hbkkB/CPR2yuUJM3034hbCqEaYP4VQTJBjT35FV58hbc+KkwGhLW
CNYiX1T7fGG/C7tBTE44JSHqVnAmUDHDMg9C/o1SXexeSFGrcS7nH9JeXgbv0O7HP8OmXah78nXR
1OWkik2yG3u6D0mDWu0bIVmfRe0C6x78ILDy6TAcL26EzJyk5hnUBdyWhE4Pb6VluLRm9oOD3RFe
QPjTNy/o9YhAQpyOjzTSzZQ+lvTmH6NFwBcBeyvyzFGtexg2xctu5d3xUXMPvT8fxNFIfuN/6sN4
r+TssPOZFdAcJ8pw4qGLFcw4CdqQja7coo0rv8lv4YvNn4JRzAPhxTVNlnAmkaqjcDuhaaYHiSD8
HyMEvheWCEIkjjR8F9pszoVAXZh9wSjaABDThkp27gxtyVsypZknTNEwiODXD2EPJnTdyS05Md9G
8OijvYk55aYTWPTPQxCWBOGsn5zUp2R68gCcoNUgpxa6++MrhuHfnhfFg8KYIv4ZHxGhvxbWDe7a
XxDAxHVInF2/qlfmml3iOv9goZub0K346XOIexu6eD5leBfHLe/FQ69uxQlpaMGFkt/nOrkDz8KQ
xZ1xteAMwqUQB3rQhPH2dPrz9vyMVwfJuYLKgm0TKmthIynsoCq00aAMKFuRx6N4rdBPC99BaSkc
orYtTm09jVvxG3PSbrCiIWwPjcoBgGy2RIg+jw/hoVk0f9S7ZtHvQS4WOCLS1hvuaO3gZzIflzlq
wPI7BaGeG0sLM/zhdUA7LaxEzEeRQ9zRMkZfjRSVdARUHUiHhRsiIXjbajaiwRU2TG/vz/jIPMtc
BFbj8CTFp8GS5K/yL5HdGlN9W26S2TPBNjhJDJBBe4ASQVAzDoTpTjsU50LtLTTRQnvu7AWhjTQz
9L1Cy4uB0K207+f/eC+iSlz/w4ITdlCEok/eXKILSgSt8vdXjuhdfD2zbvGVY/El8hl5vediDMu4
zwjziYJRns0zfnXnxptFfzre++K1WgjnC/EmiEiKdgFBca7uW2aV8THHe0M42NAQwx8DMyP+Fl9s
8PmKv3Mifp8FqRj/XXWxlFPx2mzhnH+pCWzfN0ozMuOtosySr/rVg0xZv2YvxYf4vs0m/Wvz1b56
h/YP3jIPhDb7x+wjf3WPkED/4MVnf/mv0ov63N7pp2bf3nvk5f6Rn/VDQl7Ce/rZ3jukwHH6IELp
RIhOwEzeLE/kRShosvE4f1Hf0g/w+k8F70BMtzAQeIhf0hfasM5L/kFQ5qJ6Zaw99djCvA+8ml/l
u/0afY7v0hdemHfdo/0hfwwfQJHdnXagAUHYx6NycF+xT31yRVKv+qHj+IXfGY+O5fqjz6aY6x/T
U3nip8PD7/f1WxtxXiSBzWiYY1KzIfP6WSShcopNgn/ibfYVvEt/mnf/Tf/Sv2iuqIf+cRD98QEf
f67Zf++/7FcqNmlCpyx+T96ax/EkrgZjTOlzeFDCKxuI7379+ckhOTNoBOom6VFnFZyZhUXu1Dxz
2s9e9dwH1QsBTb1VLQAV4l2oYfiS2AsvwXhYP0bczF7Bsgen4SC1F3XeLwQqTKMtd4dpAjjsjyc2
56qizGPgDROsvBR9OAkUHXBAr+tZ2fezvLv3sd5VkYyJyq7VfcrpLzQfdQ2YMkzHIpk1xnDbC6Mf
TGhsd+n4KqqIYRYZeDcm7wCTtwR3TJBCuJRaZM4gcau3rZavq/CPyWlba9Uspy3cqfRoxwuzv3HC
z8cJCh2Agx5La+BJEhWccSckflVi70wws6peKvLSVGE/BRiQgLBGSbYpWq4OmauFUjUYtZdWBAEY
6rzLGoRWHYbcV8uhC/t1g10X/SQI2TaduZ/DJpbKorL8LoVJiqcAUFruvSP6y7yThcJ4JEZwVOVp
jb2HiokRFEe0tsyhxkyxMFJ9KMwrqMgldPXHCZ0VSart4R9XahjvMQp8/z3u8+XYEd1gNSuvlCZP
qcJ8zsggYWXplwRVIJHXOoyoSHRK82Cus8Q3w7wuMTgKrBe3kGZ9Absx14TqZsTioaZNc68PGJlQ
czr8cynYZsDagAfrJgvm5QBNjQ5P7fjzzqxX2YjLkNx/dXKw03hHfn9zz5OM4DyJ/FsFogR6FlO3
zyATU6qH3quQ06VRsExLGIiZN6/JysgY7KnyrKgjLtf2Ihvce/S+N6FmTJsoJ8PpZMTprP8TZsGy
Uq859X/D7mcvLciUZummQstWPVfQ1YksNf6IB7YkOVPD9FYNQwTUNqFwYY8qkLFhGeKwC04dsgcS
3X0JBujQ4FZG0Gro79rigBD6KgR/8ZaZjk78G/cN9ePZIOmkojSKMkq3icoOF8CkN56VGgOvnA0H
c3pt4bmrxHei+cOINca9zE9tPbyzCFBpvGJRY1QVZu+/P8oLQAnddDgWzMOo8owzoMQBvlGqUYL4
Ao2vWko8u/5ZNq50ka4c5Xym19UhkUKXo/wDg7J1AW0f2ytHuQDHcB0kesHkwc/iGzz5C46pg0zu
uwAgD2wSTS14q5glW3kj5LGNecy94NrW7MKFsW4ZKj0GGqwIW37ORWGpFp4TtPAepPsswsJrJn+N
8qOBaWC/9Q1tohQiOGRovkx3nZn19P0qk0S5cNkm4x1puANt5Z9myF+X7Yy8oEnY0Isq2BxOnDgj
Cpr+ekK7nZ5gN0Q7HQA8iqQbsKFmdG4sG9Y/nfjSAlqwBkhO+KwWL0a7/n1wXUKrkJXSe7aRQnN2
P++OFkuhWuglaFW1T01K72AXZNfWgwvLgfn3Qc4egd3Lmmm5tOJ8d0fbdiBUORxRg8Mk1Z+b5D/o
WDmcAVjMA4c0pv68JnOIEr0MOZzkvbv+l2jZNJo817uNbn0ObMWt3Fj8fht5kHzo2bzGtIYi2MRO
XEaZ/vOgth1WWWQBhdM6f25O+ldFKWceR1xbT3ExT47OS8X/mlN2NJ+gqgkpyGk4QWHrTsaHB0JR
TyRc4I/Ng6CxGE/ZS/mqHlo8q+U39+0J3kKC2Qkm48kEW7PyQ3wGexv8gfGaeCn5MSbH4k8dfIPR
oh/bPdPEU/dkHUQtVmG1QSk5vhdvbP6f3Q/zw36hkLSeytfuY3jwXqwnikrvrX8fHtsHisn8lLBv
+tBf3I/k0XyhwUOx94F083H4ANVhJGOQbL2Rfix/8KPfb+glmgDyM81RVRITyLc8G5i6PvRyWofJ
ljvYPzZ76UU/dEBxx+LdedE5E+7BG+iTcM8u38LX7ui/VscaSFN/T1l1UYafKMqVh35vHc1H6cj6
LL+VH+aTfwCW/OyP1WN7zI8l79kpPtXFJD22JxtBCcU33jCPzb34Eb8hhv2kvugf9IIpzMNT9NVi
uYK/JBuI3y9aFSPzX4OIcFcQfNrAbGV+DiI5tbvMSe146z9ZEaT2FpB4kkBCpi9nTpDl+MlephIp
1145i7JFQzfk4CyrT/PFj+a6M/v9fC6QqFmr/zqfszpOHYY4TVQ33ubOXVRAsIpmOU06kEDVXtv1
o2sSbXxludPFm/LbTTh78pAdE1+LuQkBXWBfeJ0HD6UxD7KZjIEQGX7DxGonoGwRu+xgKUOzBtvs
5rq3cfD+a1mrk3nvPlbNVO5vG21CwuEqH5ZetPCPGBTueweJYH+XVFPFW/FIB0wtr0YgX7wKCGlM
CgbtGPvs1gWBGzVZx84pxMdUWXLS+KbCuyuKhR9PzYMhI2WDs6M9eEAjOCsMsz6YFu5kTJftXsqv
vE/fjb9/3dW/zufsrmpJogShanE+1ZzSJsC9CxxJXaTVlPnRw8EK/ARtwAKrfX85PBfA2oCH7UT1
30GYLdyNNr41MWmZmAvJm2ZQPrDYBfa9HWBHexhfTNRsfmUAirP611k7BP3hSwD3VxaL+18Lp+rD
ouksiGJqdkjTo9Tp6xjLGGw12uI0+tB+qmXK9ox6kCaxV3x0w3DlzlniSf12DmdNzi53qtqoaBTI
gTlxzHKSGBi+qodxsGbsN8typ5jzVEZohwOZhknHKFnQDxmlajeRgpsRO5ZqQ3DqrmxJpodE7kdH
QWfAr80EUnGeszKZpda7+LdlQ1chAR60q4Vn4zLnHGP2lJkCytmdzHHfRxQEKV4Xlrcwor1DvLdP
6h4x2hPn1sz3JIjNvQ4VjkWYoH6qhx2U6pkgK8DNxqekCr8k8QpL2Tz18tt6rLdhCrEpMyaC6tfI
J82ADVl8pCjTbVIDN7qqrHNIklce7cUX5K9He7Z712O/bAyTTnVJqxoSRNjs+6qcdG7PZvgwsIsv
NDST1wOwxPM6f56WTNtapunoUHn8HFNGY1fhOPA8lXraaIRf0Ut21gQWXq37LhVXlkystSh+CEc7
G70WhuVlrFITAA7QGmejeD05+1J5KxLBFRF6peO8/fNqLHoeSqUxRYdDuEj72xG7nzGAOoFpBxD+
RuOdNnDW+cCVwU3keRgDNvi7q5X9xbWCXZ1MQrmM5OYbSvrrVZUzN/MiVUYPhTaPMqYNQCH2XHaO
O6Cu3juGPsmuBodfvMX6d54SzW6++Xn5iW7mVdFJXD4Ws0uJIudrvEnUJQ060RvCYYdO4+NjedI+
fx+/xsVhJCxyUFmQyWKdHbkMsk6NC4218bVldaqQk9DU2pFcGSDD9aAxxSJVd5r0jz1ug9hAfig4
FirTNwTKE3lGgAL/vZNfsLoVFo5kGfCb7u7xUaCyX1+HL3/+lZNfJM0yaVbhyvX2+xWQHHPpTRDS
ATzoqf7Pg1nktI31cVDj7QFd+eQoAiIEg1D8fzI5kCWEHBtfdQH+H9u1tWgXyeSOv0uXY76X1sSf
vyDpF66ezaRcUJHwz9jd0HxI74XLNx1U+gl3xKAuSCESATUf5ZvQFVsLGIX8J/xvRVeDyhWVNl6+
D8hyl3+EcS0RIzf95OFEf6KnLSH+xjh56if3JEusH4i2qSc4tk5v7x8W3uThoeZbSqUFTgPbYLoM
lg+QE+/VdbV4MSfL6caevL0LJWy3VifP37eXsx7AvQmzsOkQUEhNwOf9yaM62dxOxGN6e8Nw4Ute
67OXLJzcv5CPOiU/wQRKTycYmk36+XaukzEiEicEhP5P/NSwAh5fY1ONiykG8MsGzFtdHjKGZzR5
/XaxZQHjTolIEGf2+Xlz2N+I20yd8929Mblj3MbD4bD//IqnR212rGezm09a9ROflA4o+995IP9E
h4h03WsgjSJfmpy/RSX/d2SczVxj5udK6jK4y/HeGW5M2dxp3k1Px57UqIqlLZBYxdCdOG9DWm+V
4CGGMCIPR6z3bjIZxTHvQWe+4b0z6TqQzPCoWgsvyidB387igccQ7OWIQVEna4DKbZ6Md4IhV47N
IjKcSQuF35PghDQKSwKuobfmcHJ0vKYDQMV2WobI/5t8mhkg9c7Urm6cextEHTmaMSvpwYT5/bxB
+Zua5azPVIKZzInSf3b1UtfuZeMLTuFssBrSSUn4pq/YZFgXCwWNv+4aZ0J9nZ0EbU9SYuAyYx5D
+eFjxqJh+T3YLoSJnpwLXxGQlQtRrkjv7JyI1pGuB4wCJY5mSpVvBpqrsjpNE2S18lY2sAZV6NX4
f5jUn2RIqIUpXVlaL1Ffce+gGWxZlg3cov6cFNuw8nslpPY0k1uMnQtvCk6fRrhYN7eD/qTBT8a7
AWsEfYlIF/PV5ilOVjqRk3iwufdmCtw9JQeF4CRv0930Vyaey0sFSzApFCr7C1Xspf9aKoxu7Eud
rvUWjit4AIRG5uoQk02ScdCIaph6XUGBLu3OsZn6f0fUzvoYkZNKldH1tIfqaf8ZV0sVATPcbPtx
PDq1fuUBXJJyEPInQ8IzSHv5lx2JY5WVJfctPXlKxtr5gt+KkdMGd8QAYqrk0tmWd8TXTs10R1jG
1EqXWPT9Pr1/U73+Vec4OoWBgTxGk892IE07eDKoCwuUvXTq5SCtFHPVWitX3w2YEA9rU10oKzNY
do99DNA9a1FHuPv4I+NJVMs+oyadBK8de2yM2vWHeJi7NHsUePKPPT12PO+to+PN9WyjmsvfT/4S
oYI7+L+TPytrVC0xlDrh5E1a7hX9te7VC/7Y9kPq3uLikOfs3YZJ0iz+03HZaxDeh0LhnNEolb6r
VHr5PVB0HIkAVaxU8BoZofBuIPx35tFN9v/hsDYBdAZsNAUyx9mzUlqEq1mZ4dtP3asO68R5rSX8
puMHwc0uh2ckOFp0317L1fmG288Hyd8HPrvPbpXZbqKn8bbKD7yKuJhKyR5yuWLsUvWthrETHbzx
JF3j5dliDvrtwGflU9jBovEGbnRV5ouwf1OSN38gv7ImZ8x5c8q9OCECUDQTOi4NucaERpmu0uyd
n0nWMau8B7WjpMze2+6I3VqjHAVZXrdyFNGHgE5Ln+RTHO1uuBwgF3Axf6eTLY6pj5FNI3iRwyk3
g5kT4Qln3kRmu4iwtq3wbQ9PikbzDM5Bdeyamf5Ufjnyhspay2+7+EFB1G9p0K7yV6Wf5EQw2341
c7xNajwVgupTyzdZU+A3fNd7+wghto2rh3zoTRmP62ySd2TclfjXWwj2Me+Jyc5y/Y3HNcpyumig
i9aSsf59jF2qV/9+0mdLepMHkharSSz89iCcs+/XoKah2r0mZ7zU4jH/PtLZBsvJs0iXEgbzqG5D
+0SdsTA0cM4e53FgSCUj2dODXdCznWbHjjdLgCXTYHyqQYTzOb5Y4UJuv1xn5rOD/v0uXFoIQIXF
m4ZmmSzWn0sPf1KZrcJCgIFja+MIYkPGy5chbmnqzvSOpnHFO+/ibQcCYkMEt5xe3M8DxqWiGo07
xkJel5b7gnjldurp19+oi6uqrdk2Fqw4A1Jo/TxSTY8jtGNxaeo+6He8wez45WLHS1x4W0xdNP+K
Wdgl1gWy3/8d8mwPH2lFX2GzixuGvKxwm5cXGmVw/u6kswI2TDCpoaHEcAnnSXPl2Bfvq44hJvO0
hZHk2dWagSfndimuVqAf1MThgWxj6HZXp6qLR4IgimM0gcvOuYjQSJwyL2KGcwuTK93Bj+ySI3L6
qw3IS20S+68Dnd1NM/ZHrcpzpsTkWyHgfcGkkLElwFfgmt7o0rGA1dm4ovkEaz57D/quNzolY32V
FEErxdt5ngN+gwThXYwRw+9v3bWjnT0su8oDtY24Mpytoe+zypTYQsKC1p6pRn4/1sXp5+9LO7uN
aR/I8aiypIG6KCBhoDDTZrCmbRau/MyZi62JwkohNV/In3XMZbsGXdzw1gM4dxmODgmY2VcLEDVI
+RUTiov0cEelNyXSsBU6Rj/f0sTWmqS0ODvhmYDDo75L8gGlLeJkJCeKsW/b57B5xg4zQOAozVr2
IFfv0eWzQLFBbDEmKbp1dhay7Em5Ucbx1g3ztdsW81GvFo286d1nQfU1XXPyD33k3aYx6yE34mmh
YGT5/f1pXSyVhdesxd3AScI+mx9lMKMau4doqyaPbvqHhGok/VBCYvYijkMapjcFu6+DzaODoVx4
uHL4iyMTngTNFsBxorl/Po5GL3kRsHOnNbl2vK2OkQKsawGVIvXTV/Zb9TZ+qdXMi57VVGEn98xd
GsBgs/+yRXH+OpOzYdslTSZ1gRRt+3rpUfSpBUau03bcMafJ8owd2e+XfmklJEtRiO/YHcCf+nnl
YZFVLlv8SNji1sEtxa6dP3PEodhRFdAc+f1w31uss4KP1Q8YVIicDSw8fh4vL7XCdmoj2hZ0CvzB
nzsBrDvaoHnnTAzjs2/aqaMfJf2m5Orj2J1EmAPSnpGsR1sjnLlhU36X0ZAgiRU9U/jZk16r39UE
Zh96yJbDtFLvpeDP7+dtXADJfpz32auSWU7oE04YbeEQGuZccPzlJljAXkClmaY5fSWyaP0Ns00Q
ZMtEN5ZCxkeJmRVC8mPNU1pSoahHrVOOpbdsvPn+7TdAUuwdLKQF+myyq/LnhjJ+U/rJA+AZOFh8
Nx1VUEUqhr9PLD4SsBpQU/O1daAVC4NQNElaI5wf7Xxqe8eh7meRj8cdO2vRTqiVr6gw54+/35ML
L82PW3L20lRGWfpqokJvzQ89cyfiUrIM8NXnpK1rK9WF5ffHwc7eiyxHqZFHI/dff6PM11DvlCsF
/STc9t8v61IIAoeyVEVxVPoD51i6V5qqz7492tr6AgKXjaWT+RLo8yiYZfTsMHd5VHSiDrN9BzkI
MCzd6ertIAvERAbe9GextlEN2mbuNPswyYcmpqyd2MBcr5I9HXK22Mvfz/nSTP7jnM9eK6m05a6w
h2g7yDsGZF0uhbYdmXvfbPhViDoYMOp40vJTq1lTlT+46mByaRv54yzOXpKwHGVVsrhzZnHw3G3X
gqmq6YJVPnCeaa30HWhB9Na0Hs2Ha3P4BbDyx8HPhqOVmkgz4NCwhGDsieSZ7bqNlzjrqnjfwnTp
FpuUd+q/GHEDKgEVOLauMmbOxmai5Gbd6C22vqSE9Dszpe88k725MGivj507u/KwL2yaLR2KCZpU
TUdscjZnO51ipD2iZYoHi0kQW+0GSYV8hC8XKNrGpB+Id4JUkuseHURewH85vvDRgOVigY+I8/sL
uKs8eERVXX+jI5q9Jm6C67WNrbmVkq9/rHFSdeHdXTnsdy/lfO1A0yorpkEJjjvxz+Oit5HUMKfY
d9NglZavpRHsh/TG8aq7ttjX0jJyAqzroAV+xxWk7UZJ5XlPg7bNpbmm4uOQ9gQ80JzohMdORbd7
BxnJ84zPuEuXA51kL83mmvvkZ9pDYWhryZfntqatdcJHB2XTQvz0qi8aqN/m+7i7hdm0G4tF0ZhT
OSNG0xTytWUATyv2PuAlQ+LVJxpIgZw9KFK2VrRjK4N9w65S++exjZaVtlcj6m795CEzrceVzyIR
YOiXqCvHhIzPrrimV6/DD04xeMvDDxYZWIr3jcbSKd07sbMramaXlNgsxjfbIMEVk8xD7ZTbztcW
0TjsCvbdtQzpGZcP/NaTmOB1AOouxcqmMKd5Ii0MUyN5okIOGExtdsQlKTbJl41/kxfSyMHZOt+X
yrthzdLyOVaPbICydQOubORCPEZMgGs+2+QMSjuOYHtLD9Rb0xDMav3UIg7BQh3vwQMWuvwM0/A8
8KdGivuEqm2Keh91p1hHJUFDwE8IjlcB2ttdXmtoT2lJq8s42pdoBY1UW2rGU8NDLXHioXkxKztr
WocnCSY33e8mtV7jqH+obSgOYA6I23IZk/xSnkZ4gkHWxhq5MudDMDfrdWb3p0KLZs6QL/wRxrQV
LpUUKurGhJ7WBf1mYB2tlGHiRld2KZeWUB2LNhUfOp3t+tmECatVaiwq8G0DV6XZQIRkr8etdJtl
Z19DFy8toX8f7HyCVBVtMKwKQMbe9cXeVpcW3RpRbKTkZgVzmR3R8BnZDF1lA7MHiLMxIsZ7P5Ha
a75lF+pOcPH/XfnZnNk1XdgFAvhzsdoLNoNuED68i6sjIDhTiFxcWSEv3mna0ijnTMvGc+bn3GGm
qdPbAxsuDMOEocYAdFxAfJ85NbGm0bXFSHzcv6aqvw539mDHqsp1X2ZjzeTI28qDhUctyNZ2s/Pz
0+Avy25HsorjPTDEoa+Q9fL7dMku/sI5gCMwrizZUYgN+XnJREi1rjLCCajQVS0j4gj6bfbgrdxl
dqvHEwyiVzDIVvXaf6tucRyq1+6GRJXsAbsu88vGgZr+LQb+2DLd07BKbuP78inGzJSkg3W6Dm6H
r+wdTQgRztmtiy03hH6cTrfde/ag8eripD5uq1uFSFIMvpWtedCwkg74zsP9G/F8d4s5pgbndNav
hXm4sdKfh12IzGpZ3wujaQxQV8mqW+KDsiYfdh3c9GsMx8tPmF8eBu3tWhiH10/yu/hdv1b4/OY2
Q2X4QHLvUoRoYkhf0GXEfqZYK0STrh3SB60NmZtbZ5N8Vmt/5dP9wJcGWAAbUxFl2PCHwnVY2pg3
Jfa7mJyu/BtjKTLhNOyg24O0LNbeW7dNH4bvDxq2ymHYJp/RJ1CXv+Iom/QB238CD8dDe/jOg8NG
Gs/i9AEf5SWEq1ttg++KtI9J/iyeoGM4G5y9xOGxIcsxrIYXNBI8tqlvxVf3NKzDlbxV+YoxeY9X
BirtZiLMV82VMGFFQ45+AgdhbIz4BmNW8RVvcHpeZUiGCJwM9+4V/O2bvHI+0FkXbOH8RyPvnNwS
FkGnlAqEMlpqBKnhlGDF+VTDNMpmHBgI4uod9XoLj98KnWkqdTOqUCv29qA+v4/4i0UwXFEabjgQ
wqU+qw+UKLY8TwWH5MWK/XmMMC6dM82p/TJzXyHEGkTPGvN2eM/VOxcf9mtmmJdAJwuSGsAyOC+g
2tkrZw1NkMcVCBf1iOUeQXrzdsMMV9n3RY+10m0i3bFBYpJ32cJhXBHjJIphBHLqeNhcLcgvTXp4
3qoG5Cw6i+eFYtS4uu34wfcNYX8vGjrtF0etuuvzzaXZBvtPzbDAYgm/ERP+X0Wh7xp6G0TMeAwB
EYRFK/cbhU2ar98f88UDadj9CUcn2fqX3ivxdDPBYGPLginGGWU+ZqMW9MXx2rbq0iJlM6iRc+tY
m5yrVHQnrZHX1+wEx12GeTvJ7VA3vU0SUm2x0b/WJVAuKZToGMsGTioKR/7OXvnrLpoIT3pFwCOW
ri/aUl3nFrqypJu7DpeaCQsOLNqjYR8SFJjUCDX1YBrGuz6MF4SEdQ1DrzbXSY+UwCAYkw3CWNtT
eoqzCGey1ESSzIaIHgDBhmNeTBvceyR2uQyPqM7u5eoEiwxgdF8PJP6BI1RR9KJrNNskeWZ6eOaC
yKnwQIXrWmfVd7GDe489rA3UbH0j70hMk1qibur9IIBUY+/qxi5BcFs5xAKTcCKjvrsFA3zVvcPQ
DFOzfIsM5DXZzojaGY7qk28EFvwRALSnJLczUo9pUcfHAXVbHdf3RfJseNrCQhmRYuJqB9bUVE4K
KzvWKg78RVVW1paTErknT3VtyRLLx7v4OCicuUV2WuQNc5/uiGZPY1AluSXhJHvvW2su6oEEHwPZ
ZbKN8F0f9GVEnSTKIMcj0h4b304zZiEDLle0xeiSQU0u5ohHWox9VL0o4HeWdIw9dmZ6la1EDGRo
t9vYx8YCh6ZRqx/jgb5gpa9TTJpaOb7LVXUuTO/8IFqofbbs5L0IXMUzCbsEv7L3Fs/69/foEuYK
pRawkfkKy6Pz4rNPXdfX0ui7CUazSPjiGXqPwA0nEP+LAZF1e1pU4qkM9FBlc+1UV9pilyQxNrZL
qggOhIh5PmEOdWGGceMxavXozqHxFtUPJimirunNZAQiEvZ5HqgY00mFLM2usDPgbYikpxZzzDYt
tsJzoqnpz9Pb/f0GXSJL27LwpUGfpkOiEYjDXy+jB7rlZBInJ0fLJC0XgurLuEZ6JUg/anoH6Uaw
4As/W0qowegdkvMFUCsc1TJ6wiYMJRy7gmY+0tfNEQOPEzP77Isn3yhmICUzkhKFvZYlZKf9Tvhf
OLNKISfk2tSiiorzbKHGE1CVhQAS++tzrJ/kuFzXAxuQgi2WwwSWZN5CgcbBoy8bmNyUqEq6ltRj
YNjT0RjWeaA/pS/fdme4R3CGFosVUrc4wQUB/EggCwVhfAWxOsDhLXvO3x/AhZnehudvcRshzxrn
rsKKUsdx6YHKMxaZ5QtI12yMdOOoGlf2RhePhEc2miwY5pCmfj5peZDqsrKZdqtkyfpFZwoIPFPu
r1bll9qztqgOYIpi1MEs//NInqf75WAAmib9kTvPVkRgcxQEYosNn8XRZ1cT6S7tBH4c9KwsYckw
qQK4PMp405yGW1VepvrUL2fWU6jPMzKZPrsTEnd0RFo9b9VZE0zVbl1KMzv9GBHxh8+ltneobH04
IQva5tO8moTvPinNtYDi63RSZUu8jVqdnG9tng+bNKXfttVJastXUHfkFwngur7yjl5YoW1oz7yl
4EI0bs5KvlqLmjBKQRwD3BCrYGNFgCkJKEaE/GPDHlrT738flJemTbhU+GrB0HHQ1J4dspOScJBi
OgGyS4JByWsP3XCIhCM0kdro+KJmL3zxClebuLp2VyXPwtKuisbZlTO59EpjV6eaGuPWogH/cywF
QTd0gSVHW4mNArvM2Lt1mHWEvK6ie8NK5x0t41ihpqTo1FrjRqysbgXPpP8PLxCwHDJ8RdZ15Xwb
MHhBPhgG8DwNEVq7IL40VbG8+U/gp604SDltGzdf/bxzquhdlql9QiOAW8/EUDc36JG68thiYam/
ktDjEAhVLa/S+C8+eIAahXpahCCe9yhjVdILt6QaFGZQUoarj6nvBE7WkFcuGCQsBaJeyQhrUAMh
lPOnOMJeZSJoYoSdT+XfewySZWRw2LPZSvSV/VzKSfcQxk2qfeOxKS507FT9hipwiiFdnkLT80Xf
9C1IvFlonkL4a166LmtrG6r52gLaogCLqYVEwTRiRiGKIeEcRcmxTJpkVtXvQaSuRLEj5nac8yO2
drFBpDzj+fexfKkvCCGH2hd1MxXBeSGg2lHgRXEcIWDQZra1QMg7M5QTtdIUN/kQ4wLTyScDDH4/
nZWePG0twpyCU9U+jdGjb7zp6bFMT6qyHWnSaFYF0NnPXI2cdcikdUIeZns0aG0SnmZdo7FpYtb+
1xOxyD8wgcQp3M8m2KZpw0zKomjrhfWbi00HhE+5Gu5ESCYmny6obEWElQfqZOOAWUSHCinNGFJP
hOM0UPHpUf4PZWfa26a27vFPhAQYM7xltvGc2BneoCRNMWAwkwHz6e+PnHt1W6eKdaRztLt3m8Ja
rOEZ/gNCN0M0fzoJJ1ttksezeHL6CA2vIcVo5GiYZ80UpGQ5lvZHWJSE7igL/+fP8K8UWkcPjasJ
hAtKizdLq82GQtOqaTKm0I0CQSjEpxCVABMzxyOWAqkjIQLD6dYQD/TFJ0HhBFP0n9/ii8t+O52q
xP6eqMwpEOi/D7Y6i9NQRoZtQdI1oGEhXxv4JJl/QoVbLqcIru4HdLSy6jMWrlbTPVdwPQvc2LVw
NnSDH+v4oOjgGMDqUX/gNNKB1+IW6uRkLy1IEFgQM5hUQlK6dUwW1FYBISYtsg7PYBXa6KjbrBIN
9wi7DRXaUd02TEJP6DqbWOd06p1Jvc9bBSOUkk+D/5mIqJSargo+GM3s5SC8jkywXv6c6L+1WGV7
KfZw9egUuD9P1z+yfASD/3+2bhafKuCnnetSMioDNFTJgXwxlougI5DtxaXz89P+deNCZKI5qhIU
i7cKAUmUh32M7OWipMxDVE7PInaEdKxqAs8A/fjz476+9be1oE64WCboOKNl+fdaSPtwaM9C/PW8
aa0vKRnSaCA8i+J9e0aO/3UMTYm77zx3RJz88VxK06RG4HNQqFDGFGUMGf8I/vsy6q/RtM13Meo8
AgghqfAzIZ8r4RvTGsrFitlxqXF7Pz/4JhT99tybS/0iRnGWZJd81xa4lYxc5x4ufkJ3YjCN651R
flWA/h4lNRtaiGA/JDoQX5a/f4wyliJJEST9vOtbGt0gndC8MevC1fRtnDTmtP2M25demcWn9zb3
BcU7CkFf46rn9J+6ZAmU7SdSEE6EnXx6luL/EibFZPz9ejexlnSKJ3GuRMXueEa+i+ReP2ncPhcn
1Fu3OqFcdqz8rri+ppODcgQc0j5mfc3mzX5Pquudirqk3az9r9cZNcTFMWkmU7hZE6psXEb9vXz3
TBDt4jj5SsCc+YKZ4OY5dU+/EFU7jS4s4baCxPU7PkwfGjd6n2zqORpZuw6TzeHlhBvnTkMuC6NP
yWxepr/CzywI36SJ6Xfmr5OVYXnZWY39nqwb/+j2vonpCOJdPaJo8KSsGmIU2iPmi4QsWeyN2nGx
p0imvhZacMxm1pmVr76EcLWq2bJ30RMyH0kqjzb2wbMmOHuSnznJM6JAy/N2YiPmNkeKbYZePHqb
DnhNM50ZOBXSlbOxeg8ibMOSVbKaOqF/QXlNWVAoX3RuAdEa3orhnMy5+p4i+JaY6fqM4vtpdbWt
t3gz9egF/s7f0N5+aGjxGOY8tzAH/BRhE1FmMBUfcLmXrmkEmKp3/j081BiGtfsT5Pp8f/GrO4fl
v7+hPvLZaSGTf43f+I8Vn0VG0Vwk9nVw3IjLk43s6EMQetJCnyNR50wW+kF+w6/EmTr1EqNKeHCC
31klhLYW3cTBrVcFjrAz72022r2VFtQHG/NJU1lLWIYSSgWx9dKaXrRpD4lPWUBxK6x7Zbt/qzeX
NV4HL5dZvWm9/rPBkvUS0G2cTTeG37inO2fJzc0wrleqlmM1Gjv3Ed12M9ZkUp/6SX7eJV0wIIPA
UaYarY3CLqXvqXDnafJ40dwcJlQ0x+hBJbWF/HnzuEuGbk3I4+pqYhZJd4hEj+ghTA9dyDftjtax
O5qd0tudKtD+RlfyjO/aVcAt6jXv3ybta3KdRwJaeueUKLZxOAnvNCy+8M+3L6mNcs5MB9v4dk6O
klEdLyc13xmmYoHgI1l5oLwB0sdE/Th0QmX7oMFdPOOEKqNCSfELCctuBQ7g7WTH22gbbvoRmj95
Ox9tOtXr1lc2itk6IbRNfDvsExo2+OiRBy8m1mgIdppXKEwilZc44U6wqz0VItzBBPvoxA9ycAZ7
6yWqjfQfjh7mdTGSQaPn0zxGT5Pogt1M2BMAD0UAUQ7SB6Oz4sL+9fO9w/BvmpZfywVEHv9kwcjf
MlvK9+cLihu0qRxkcLB5LA8asG0InJpZomw5mkAq8+qxis1itr6qaHBe5/Jc95BQQwC0WcSrQfPG
BZ30c+Il6wj0YTPSHA27e5rOmGyr4HrpQWpDLk2AUlUKsnBXFN3PsAmP9EP2urKWYWjWMwl/Vtkd
yww7UkkVfL45tU+zElVQA5vgGmNq1ZF3pW/8UhKMBEejjUBKbA1RXck97i+hrc0mL4ItPyHuefXq
p8Qb9TnR/AwEt3ZGe0sMgZzGHiUuO2ew+b+reFd+1doIBSJdWGM3vJYLal2e8Atnw8fa1zqEEI8z
6l0IYRC/fzlG97PCfdRM5ZQBNTHFHU+YTWeQ8evQktji+WfnY7fhyPtKtox3ySfGR0MT+pkgW9Cz
LPTX/No/U8+fiUz88ReZmn3kV80CHeXny9vzczen8Ay/0Lz6EPYWoSc71YuOqx+ipss2t+InLPN8
0TP86zxbybWLnXI1w7LcFdad1X8Uz4o3eT7hgkjdTveSX8q8G5biVlmiQxT2TlMsRV4LS0gZ7kqA
iO7wEFoRi1R5qi+wZOu57mzTh8guOZUFH4Vzc2K2zyhZI7M6Cz8ZBaKrF0vgBdRtNko8vgCFeUdb
dvZLGNcykpE9VfOl/C4GlJZAyBV2/Q7zEm9g/kex1ErdChHW6+izbqejL61NmmcX1rj6S1Rp+aE6
OFn8ZU7F5jr5ZxsZRNuYMdGzUaUV/07IJYp5fUjdTnZA6y3bXcofT9cUIy5Px324y1mgZuwet0jd
5GcLw1p4u4V1wRu7WPKGaL+u4fXYl/VkfK30ISQBmIVO7UxmR/5obE+68a67oJKJiqkJimB2waBb
X2Iki2c1hCVUVkcmLybQep77F/oeYcWaVyyig99YMi5GCd3O+o8xZftsmOV84iqOwU/HfrIBAgMz
J6iR4BTWMlKsiJP01mXJhb1s/erXKT3al+sS7speX14Fzi60boXgyFXOEq+dzppukLhaqY6Gu8+m
dNAudKD9z2oH32OUcEP0g9xyLcx+IeIziVh8R2/C9yTqKK13vuvLxcJazcIRfJkjRNNxN0r2MMtt
ET0cN3aiObysqJ94Rxn7kCo4dZlTTDDHko/rof6N5o6Jyyls7dF3G8vML4KprVmjKXxGJZcUdxqU
y3fVomFk9SZ8M67YxKKMgj5siPV65pD9rjq2KKXKR8UizUBVNuavmlqowpktf/Xj2VIQVm1MZTP+
Vm2rpmJ3rjb16s5UEJ6tvRJr8KNNd9AiszM/jFVLIAU1WLKguZ7tSAPXYysvVd6Z2eS0ruOHkbre
SCYdmUcISV5rh1s6OEswSLxJbnf7kpgLThJC6B/YKZhHpuNTMT1dvNhV/VBFsgOeiGy1cXvdR4QK
YZJP44XiJ4BQFq+KkXvhJF49v4iMsOhMQr+4RY346E1tMFHNqI7KEkNvmNETYLFyaM68JBxI4Zbk
FBfkNSJH5fxq0NtjAw4cPEdaCjL6H6Zkt7+YygUpLz+sHBCXX6JWbo2EepDWdKagnirGAZMNL2NO
RltTid/XuX0AMfMHPijnLo7+C4fL24D0LHTZfWWJi8w+bWO3sMCmf3SppR89UX+nIHxuR7ugM/FP
usTkm0h0sPYTS13gZrY+6fZO36Dru8YZaNSuddTnCZOvt2a1KswveAT2qhNLfDwG+ij4y/N4zoOf
KI+CkllJayCac0asNTU/nkRb9+Hf4x7+iWSH3RX4uOs2elhsNYYC7f6xfCLqcGKbw3KiO8fXUb+5
SWwdaFvBBpG961xCyXiuOoKbvZ/ftRmfBDFYY4Ylp0rJLn+6no8BpRlt2ThUavT1cQdEY3o4u42X
v+Zb4EvL8NdwtUCZINcy+sU6VAZmL4CtTXEDYtuWVoopLOXnMWpHAtROOIuUwc47J3Jp2CJSTSuQ
O439CTue2Fizn2VotiJWLyjqCxZQwHoV4V+OQRnCQfzo5vTSPNZv3DxXJ38cN6TmT54ytoC+1rwW
D97w+ST53aN0SH8p7uQ3/WLMXC9We5g0OkRee+jRbaivftgmfqTYcNAz9ksckGBOd6hbFhyn+Wy6
gs+VmrU+Sz0BF5r16b1DeuZonF+ux/I9KVZjRqpEnh7ZtGTzy5uizWgXM8oGQ3I6lowRNXARyVcu
eGlqUbujUQtYrwyuZzvNZ9lgl09qsxIQYwigAhhJcKT0uLY5vZHY6gxX9JGFCwc3qVaQ55ysWdKe
eRGs8IVaIKrOlaN5PYoZRxAw583Zbj5F6OpTG24Wl9B4vGr2aX8VTcRN0R1Ao6JccxvgSWrGLwLi
rDPVTX9h67tk5bkgchzFV1SPbgxmzxZ2ZFaM9TVGyFv0P38L3FdO+YQSJZkAgseclK4c2kM8JsnO
1SeCc3JP23Cj4ViTL1mqjOQaXEPbSGxuNwZ1DbrYlSWL30AiEukkuzwuwlKeKc/RaJ1VcChRzjLV
WYiuxBgBDU5mi/7xdZRODp2Tl+pm5Op3ym3/yhJ0ZEHoDSJThVLr32H7qZle+3gKuzs/4eR12dGT
SlNO/0azFW1ZnKM7RUb5e2llJD4hEjPCRchObh54mVQh26vMdwXLOjvgwBSL4bzC7aevOD0MKm3g
hrrQ7M+ppyUSyp+H6Yl56UDfQuxNq7M9gXseCZkzhBf/TiD8rzSGgppG7xewIGLSf8+HEp1rEVfx
fJfo3qAc8l4GwQ4/A3XmY7KRNHRKvWPHFoMTIIl3Sh5fHavb/AS1Bqgx4Jz5xdj0+SM/1a+Xklre
JNudRRRGUt3ShiSAzLHks4R5usnO/eHIIo0KJJYLgzChR21WP7XLYyMu6QKsrgaxNXWIaHp2Tkri
lHxB/tusuHBowlc+ibp97iL8naYLdHDRz1pl6j6THor+oMvY54oXP4/lOZxp4woTSEI/ZeoMqjoT
GvuIrW1UndwWOHGNFzSRWfwi6ddF1F6weAjUdLot9VV1eqeI7aVS4xei6J0ZxxkkS4IURzyt7EDX
8EnOqFpc2nur61+fD19gkdR+hILdgp7qUsrzE7CQHbpDYpLaePWVl1dl8kRfSheFIEe424AJoM61
WN6pCBcSC+K6NYoJpLJVxHMR8d/6HVBmChTvzuIac+Dbz/vn24052B+ftxwEWDsGb1dd+LITu8r2
SIFlMMEJRJXJSjs/QZUtKW2pfMJ6eL/z/Jue4VeOhxIFssD0z0Bd3BLtkrDJLl3JZq98illmFplJ
hDXi6mTg6T5WrbqncfOrOIl17xgXJVQP4lVTindOnX++CPxklKLg1ALr/3sijtTSwl4+ZTs5hAjW
lNapBujyrqJA9vOQ7z3oZjtfpWmblM0523G00SGWksFOsnckDe8MSLlpAo1Ti47JSKSkHTuBCfL3
iLq2lMqLFp12fU8CY8kAzukCSW4a7ppo7IrGlYU21ERYohVjKH5e2BLWAjE2cVx4tBpwAnjKhWAQ
0XkAX2UK/cLAiKHiw5T+RF1KWnAR3jWpfJic3aN8scv+0BajOGQyYhmVvLkzJP0fcydzNchARgDc
ISXz95Cqagj1VJokuzF5JGSaSEQIpjz4jeIMD+lb9B6Jpvp6PiCEg0OW8TFsCmRW8ZAEIBYtw0+5
gOXuTvHYwNCtModZkVrXVUTkQ6awqj/Jj079AihZ3i+kbcYVbhpYMhClolVzcUW3dNvP3mnBbs4j
ryKWRN8Oq0ZgLAftt9h67UEhUplWJm0zSqBShXXD4MmYk8AEGJ/Wka+TXX+wqCnJxJskqI8gy+yi
e5RJmYQ7x480rtubDQ4bHTEteaTGqMZ4APyxwbPhmlzjvkh3xfmlTh8axiE2lX3SdhqK30B9zvZZ
WnSX0lVCZB5LhpnBtpyXrQsT4uelPy7tm3eB0y2iGs2rjLX0v98liTgFxP6a7U6TA9cHB0158dMI
ZdjSOZdPPz9s+o+RY2WkimyDkSB/e7Q0ShO1wlFGBIqy17b6CPf5sxE7o3nTlaXRraZBXZv1qpfJ
zGAZIFKL42sU5BtkcTMiQEv87PZDMIDM5WBKnSi1Z/qLgPMCfxiQDEaXWLdXNlpO1U7UzW6GFFOE
jwINUTNCwnmfb1XsTlLsitGlcs7v5yeyup+HqfxjT4DwpUGo0B/l4FL+ntROxOlNjvN4d6XUki9k
T93Gh2Qh+FmgbCfry5zEy8OTyNO3HdWxjiS09LKlvtE3AnlQ9d4hlKY5yZO66OdpaIbP5eNw0ObV
6vJ49M/EvaFzr+ot/+NsQjsTmDYKMijxf5ko/LEqU/mSZkUrxjujdiAcCVkIxIuw4bwT2vlpvGk4
ZWpwdtMRu4gCEKwgPBDEX1FNVb9GD5SGkEH+FibeWb3Thbrt8Y0nJ29HyRHJdfqKt81/pSlao9Ov
8W6qexzR13QFVDk6HVp924uOFi913lAj4vv5U34R1W72x+iUS3FcHznnsvz3p0zZHmGOZ+6ud4+b
9jFfnD6Vqav+vq7apxiK0Gfq61RtAEw46osI1HgXHx3s7TfZC2QV4xMjaAUvEDL6XbS+QHa8d5j8
I1IGyw47m682lqxvXlCn91WHanjc4RRrTrkhp/kSVGZDca5AiLcilUY45q7w27+WOBJELHNYI9Nv
54aI3C/5QMROnu4wDOLckLPUTS9rPT1oRmWX1SqME/NxnrWtdc7y2WlcPVn137Wav5bFCPQeReJH
r4Cbmzu+lsfmfGT0ctbYrAiWRqHOQ+Ot0nVTKOG63nngLZvh64karT2VKed5X3v/j21SQKYJ1X4S
7RIOyWpINq0Ov7DUPKnXnVx5O4vQ0i4UeqeY7ST0Mh7CU/8UZSiZJ8Ysqgfv5xUqfVsAsHfQbwMb
YEwhXN6mSrkhN8OlwMqsJBvofovFitjhNPUqJbcXSLoY7b0p+NbjHJ9I6A9niBtMup2CybSM+yjL
8BOXoU9ur8lB0J/UZAVxDlz0g3o9zbC9rbEiqvcZanqT6wgPlEA6f1LKGCi5dMfHO7Pw7fS6eafx
5vnjs4ipMhT9lHdSIMWIE8SeR3D4Ci7iLp/M63bV4GbBCfXzY7/tgpun3iy/KLzmQnpl7hthXmD0
ITrEG+m9fv+/nkKqB35jVKajC//32PI4C+W2YWyTS2OV3H19Cd7cMUrpTmb5dVj8ddoxnj+e9JWW
/zGLMNIjaJJxtCuGVX3C7RDHNZha8Br1ZDUUKyneVldK4uCqlTuxwS2uCGlUpJYgoXHz8A/xG1Rx
QpUhP57CLXuLG8e4rORpaxW4wGHCnZVBRJ2GC2earYQzwjBoKU4H51Lcu2jG4OtmCv56jZvJ7qda
j2hBHG7Pbey0l3mBQxFxQgtahuZk824gxU2hrI1+a9jz3ltQX8C8Hx5v3MRjp0FJLlXHLFQFRZ8c
oTU3O0n48LVWOxaFy+cqfkyQup9O69n1utKJg0ZpidNlU1z3Db0pfRbl+/NFRtLhVYOQTCB3Z9GP
4ctf74gklgy6bopt8Jcf8t/rUe9qNS3iExaPh8kHVkF+uzBcvhsV2NnVm9AvbxcX2mUZ9n1NUATi
xgCUgK4OHQF1EVGkKzAxS0z63TiwxV4LEU9/NLbn2Jx46joCsnBcK3btprNqKQfKigIsz8g9ibCI
uq2CJoZ53Rq/tNnPI/ve3rwZ2c1lmlVJeK7qtNsrywutHEx51OWwVq38QZ23z9ed4onEb8qyfenM
9mNs/klrGOC0PuJliwai+T7Y7/DJ/XjWefKs9dOlcMiDUDJzPPpkTOLSxcSeBNdN5dBFAzEhMSvV
17/3Fj5vF/9qyjPDCt3B0VcI2a/lNfbmvvCouMJB24UPhndeZ08pIl2P0426+3kCyEDufNub3ARE
3cXQumO319ZjH1BJ/PiAw9Wy/YCYcFzor9pDu5h+TNbh/uwMm0B1lFXlit7Fcu3GPTvgxddYMdqV
i27bgk5W+pYdpHVmBsqyWki25HaHiRsvlZlB4zRdIeZb0HPoHcOKIW5sJqtoZuya+WQ1BUtyBR0S
L6aWvjotK6cJJqvJKnmaruRHwVMeoHjTADZeogdk839F3nUzbEH8nlb5MnbFNeEQLYTpspiLQbyY
bFGAsU4Bl/XyFEzmlMPn2tbwVFdfXXf67hrQV1yqjnRnTd2qwo8Y/r92y00yEPVCfoqypNtfvaD6
mK5B1C5cegnLYkEX1mRWLl7hTwKdbIDw0o48bRXvBwwOPXGt2uJMWk1fo6XMckEo2xNnj5SXAelE
m8rPg9rNfX2B5Lx73cAT3SsPVNuFLVlO9FVOJ4FCE/OREru6ExbDWl5Gv6VZ5fYvA4ijn1fPrZzs
/w6VUITYYJR9uDk7T3KZEy5EdL+c+BAf+o/QO67DRfg48ZBm9pVfDMa7LqDJuI1lzOcRzqEABLAI
POG5eedlvh3k47wjb8c5RYBqfGXhf9xl11RNyi7S2/2wjleaO/Gz5WgeWQSVM91Nl8eVupgu0YuE
0Suu+g3T1K+bl59fYvItvb55iZsAQYlD5SKFWrvvn4WH7HfoFbE5rIuPYqGtswPNwnm60j40N/Y2
KAeb/RYC2HWtr6+2vJFWxlZ4Fbb1Il9OrXauPIsLAGL3xGyQs//Xnv9jpm4+W1ZHl/OkYM9DTOO+
qZeNnSyLmbDTVnSNSVVVz8bblc2KISh9NCfzcjAN6XK6yjwwT64t7lDmtabLkraZ5iLB5ClbdZ48
DLt4OQCCgivnKUvxVd8nsalvwz2oBoBixur4MN3BXnxQltIDlpALQNBesTi56fa8hCfqp6venvrq
BkDvPJ6fPYWbASvFKjC2RzcNWv6KJog32FWuEHayoqVCn7bwm322ptO36uex1S7WVSDbLa1G2vZe
cigOwtKYJyvV7WbXGeaqfjjXee2MZhlmd0D20nm+boJoXgTKLJqdVgbMcNU97rIF54ZrzEVaeWeP
pH11fMl2/aJ5lB16Dk6/jRbhJnKMYAj0zZXniptuw5W3KDj2oy3l8a0MdzyFwl3a+jpahzsEdWnO
KZtwAVBuc1meHob37LOSrNRrAm2F+5WlwssGLvJID9KufPllsu0WI3VdWF59DaCxGS3ktfiMGenm
8hxZo/NoZnOaMVpuoJnut8tkO90A1gFaFD2IQRckUGPN69zvnXyVzAsrfpTZg9GDzCGhrGKOKO0h
Phj+Zc6pft0OrrZWV/KueW6e9aU2q/aLVTwL/aur0KvnalrGC80by2qXRWRzOSzLEXuxEhbSRt5y
da+HpymAxdHr0zoMG66292QpBDXT5l5H7MKyD8J5iR460IkHY6OtdU/eorzp0SW7vE9fhEd0khKa
+mRXfvtU+eIGf9X1dMtMzkoX7Wl+FhDPXFmGXNnN82mh0PhDlLqiG6aujFlvUfSbXZkWGXV0BD1d
lHFwlq18w9rUNq6mCo3ZqQMcMR3vBCa9C9TV0Uv2GoLwGyKPZb6kE+nDkOk3kzsZjDL9vgtxL6Eq
qIjoGRviTezRRJPyJAyXyx4exaoaXIwCgPZSbs8fs90YNCTr1m7AIPYzjhF38EPWLprykDTcMJAD
ljp3RMIVMcIYAMO4NPr5C+b05ef1IyIu0cn6PTHvnHD/ODxA8428BpFkkObg38Egxj/pWZ3Wlz1F
Nw9j5k21PlrDc/ZWzdbj9KaeYUncttJ8+H3O8OIF18UKSYDxNN7EKQAs/fxGt4TR8RYaadFoDeAJ
9R2+WfeqnF7b6rK3gchIlP+Cejv42m6ynHpTa4isk5MRmwTFvF/VDz8//F/x058Pv82gLkf13Dfi
+bIfgTw0SueXnfomsrKAo1lGgydyaj0h4UB4rpoZu5FSczmi+zB2xIkUGOCdFPWrp3ATrRsUzmTo
SPgCfkPHY5x5zpozb6TjdOUMT/UnGJTRQ4Eg3CvwPHrLEYAAahvZ9nQB6Ir2v61YzzCn+Y9lkN/D
SH9v7o4fSCPNg7OJyZ1xk6srjcR1o+SXPeAmBDqOz+fXwgBC0LwPT+fX+nWYAUNCvg9EZLsUn5I9
RxXnMr+1lRZwuoPLstsnrmplW8092ZSDA3lEJ68violDtrVDNxfD55ETY0fIRD5iyco4PYEI8gjC
JremqyqonpAwMhsPqIqzH/v1hZfZjrKh44jFQ7OMHqab41J4uT6BBbO0F4UGQ2cWXmXSnrdjN6Lh
fjjtKfCJ75k7cbK1DM/xifa9eTJXidMBmBL8r2seYGdd2Mnrveqk+o8Yh/Yv1GNoXpTvlZvN1047
gwSwaQi40tRXCiufWOVvLBdKHYSjTbN+Ennh1bmkft6CPTTRcEG/H2/w5/DQ5mY8zzzwVgujHNFX
IGaiz2ivOWjQGABTGozQHrLn5BCCbYlDU34ufmtb0c02w3KCGzVKpG7XQmEGiKDwx7JRwgptk27d
fuJFci/t/FbiYdn8Odib1ESYDOFZaC7Nvl8fcQL5OC4ElGUmF6Dw+aYG4TWb4Dav7tNDjuiLPj/h
DbLT3GmQH81QMPXN5IwHeg/Y5FXbG/CpDoM3pZ5hFgdtC4JHgqgAP9AwqeBGmyK2zhtYroxVfsLd
rX7KnsRXokSKWYbffhh+BYDkziXwvbp4M8abZOGoIngUqXVDKNbbmUPn9aENsFd9AcwCGu8SdH75
JG1+PrQm/7p6IMaixa1MoKzeNoHgBKZlqTGzmqn5tNcsnHH27btux3vF/qw5tMSXzyme528Kuai+
Ylu43JHgkI5eFtSgeS6AU8tAvIPE/t4vGqdDww8TVyQd9eixMvZHDJ/UUmHA62j2LXBeFCjgQL/2
fvWkgKzbgBqc117iCitstaWV+ngBi5PYdTSno6oAndxcP0JfsB4lV7IBnvniL52dnblocs4iF/i0
h5rVAlWvzfRl5Gpelnq61B0yJ4DEFR3B0asVUKaV3amzfXFmbs/kP8d1cwJemog608BnbvF2aVDW
sKYXU1uXb2zRV/kgPV5e8zVSBy8I2U8jc4B2U5j1S/0hrg3KmzMcSVy0NvgY4c4YDyXZHn53i3bb
eOITADWOJVvZgR77eaHcyut9Xa1/vvdNOiN3kJnKoSS8NotFiXgcL13MFKtctu/nfb4+guj08g3w
jX6RBmBAgWfiFtyZ2qo3p8E0iF5DOw+kbccpWX02VrSRP06HaCbtrp0piFbuoy5syzaYq7nKsZ+6
mTVsVYL5xoofLo0JSkzdJV64qt+HlxHpS6v+s6cR04BhPTvZ7+kIGg6vNrpy0T0q+T9CC/JJiiY6
jT3U02+DnQEdOTXVjs0++h3B2ggdxFQHd437anDJrcYYW/LtfLCyl2ZbLA1bvXMGKt/PQF6AmruB
CgHOZLdF0iqPT/EpRfVkgotUYcurwjbMdTknYzpbYWPD4AgXH6qdrAUwhQ18d1pR+odoXvwzPAVQ
smPN6kF7FEBCg1T2Th5ONJuM2+znpTL9HhdytcPUBe7ARa/ctnonpRHK1VSouZqm694VSa6QBONM
w5KzGQ8295P2u/lJcc3u39NPwyJ7seGd16bzmbhGQBplAdOlYoaHeVpBbLgGU+qLybZkLDVogvWp
gzwwYCd459z5ahv9vT8VageoTdMNhcl/i9MYpKQfQiGs97Uzxm2Sn/oiEPWrJyORD0RaPwK6LedS
EL9qoikFsEE5kgY/3Yaz8Jf6ElG1EmcTT/MMjdXc7zuf8KF+R9P3aAobAIJdMMYM3Swj7bon2/Kd
wELj+Y/X/zb3QqNEFb5F3CJABmZXh2zqAvidbfk8YSmcLLuzJPccg/7XXOkJs0GDEIsL1D65z6I3
uJlfPRxtlZRo6imPoZ06w2xEB3+ioTgGVotuDFwRULW4LMzL9sy+1pzaJYYgTNCAa+uJ44kb4SA/
lPZICEMecQFS7EnU3ehhjHPPbrqOcxPwWWrFrja7c8Z+DfLbNwRigwDAF87rJlzAHlCHJinX+27O
vqDlD+xZBKANEQGeip1s4iB7HbHNsOackvpAS1H6MmudZo6q9KpfFftfd/bEeHv/9Eo3t7uoHNsc
jQW6YqD/S4tOwjvqnxSamxeuUQfIdeteAQ2APkbYf964h3CbvQGDtVoftc/3eKHYpQ13b7K65lbK
wn+UttfnM2WMcB1tRqhr6hqzfTmDMbdEadoDw3e+N7FjOej7KPC3p/HL9r4VDWzrWKigs4+jkC3J
FK3SJGsgfUeLjxINSgfIWoBgyDyct5apd3x4ylegmCzJaTwQvNoGmCIF3cL7Dd69Do7Lc1Dfe8nv
dWy2AI57//eSN1/faOiL9j0viXSoI5iPGhwC46maNTNiQoyCZ7TRAFHtp8HnYD1V8LsX2cv14Wx3
M1TyOh8fXRNGSm5VdgefRdz9vBT+eZPQrB3zfZQieM2/I5uw0dpTMalqQi62nlUtEiuQgceX9ke2
JBadTyCXgBemYPLzk/9D0P/2/f549E3wccwHpTvFTA1FPKTKW1P40A/9Y0MYT3kFo71cNNcw5Wt1
ZCrB1PLIZecCySM55Jto4fL3jlNNPG99/tNSWlz3sbMJ1yS7IWrrZuz3s9zVD2jWbVNvBKIrzsQv
WQmF04JRT+xsWyKHMae/hvu0V5tSDBcmcsLN6SF/KD/x9aRksBNM+QDYemEE6bzEUcenFLiOT+bk
od9kT2Cd9/S9CIvRKgNvHWKEN3JTzqbq5XCvxq8OAWoOFCG4WMvBBT0G1QRNrw36rUHkD4SUod2s
4UgtBtv4wOgB0VM4VNoC/K6JMQ+cotCh+TGfYlo4nQkwmvLZ63s/exScGPE+a5eUTgPzNnxx5Xm8
qmZEXgQsqs3SNy8wQIA2BeUe2FKBKyMjGKiRNG7jDjbKA3hutiPU7XpQrX6mwJ5JqbemDlcIzIUr
tJ6nyzJz4JtAKwVav/hFUXNXw6rqHLDve4jFEvhvs4F7Q9vFHslNBbnys2xVD9irjJXa1EKU3HlV
PIg4zmtvn2ykuxD7M0/7qU3JFrPw8AUQC+QV6hD7MwUlYO40ZPInxeSQ3i8yK573T9AGsDw8zvEk
O5kv6bIKjrbhgPu3NxAtPsbaa7YHO2yD/oNKrBPQvcwBsSfm0ylQ+Am7+kzdJBCDDHNEbILbuTij
/rDCjwWQFowfs3+P55HzuSjmpzk+O590dax97IrA+ow5jO1+meNpPsei6Q0NJHbm1MpcOAOziqMF
stDreHpfF4D3HlrAg28JBbzj6/8QdmbdyWrZGv5FjqEiILeLHgR7jd4wTIwiitggNr/+PCt1zqnE
LyNeVI1dtff+QmA1c77zbZrhddj2ADnn/GC7GKEs2oi1X7wZJiTfQf1CCUqxjJKMNnCcjQ9Ebtpn
q8WvklgABuJqDQtnIbUEHxxnLl20iLcIE4ISvN4AbTNiw5wCyPZ5Fn5kIhQYz/JHxwlobeI9Qs0q
3vYrhplALMHaz4CqKXfgr9uAysggQBfIEUf2LLIVedUIQxQQhiMWowBEfNhW1I85y+1798hLp7oj
NBD142p47AQ70zsy/KmP2jAFx1mw7uo+yPYHrhhmu5uIozNroxXAk0t1H3bm6WihvB34FyMypqhF
2GBNJQjC4Gn7GEMgUsOA4i7js+Eci5sl9Q3KxyQofN5vIYo3BrS+6u5XbTFbm7Ot657s/UrbOmdL
DS7+Y751lqTE4Owj3vplv4rKPoSPXbQdSjUgeJd3H7AFLJ3dSSC7z4y/aaOua3klAR7Rieda1K28
e0mR3yHaRBB1s9BKrh1FQJ770FRW2BytGXvz6iHAe0cdw9vYsw+lzqv9didvtLAkyDtJovPkMEp7
4TJ3cADytgeUgiht3aQttHf5Z8s/uE1NrAXQQwQ1zZ3qSBdXhGIx8jP+8UsXLEfIu273URNos/ZE
OOIe6qr+zjWsyYvj+deL69vp/NRiqcqNsfu6PAMDq7z8hMNkYgyvqz1cLsAvymXnFp7HSU+uxAEn
h1VDbGesBW2V2LgHslAzh0Eh238nphuG8Ae7tOG1Zou6g/+PWKm9g4UU1+o3ReHUgop6LuPXRonT
15yyfxrnXHg3x3s1kfuX4SHL0m+/2tOcSW/k6X5z5s6jCpsoTTF6WHSFNmjkYjs6BTTinGF/v86v
juzfyw5nv1YdIyQ8UH7esye0M0amZudxk/HqDiS9rMzk4R77RZ+cvn7u9mZTnMmORyR600TUOw9y
2gb3EQfOnlNqvP0o53Xv4r16sOa/mIt8Gf99sKeXsd+pydUotrKKqiqxO4gkMMDm8JZp82kB5Qpp
SNw7OoVFNnEI5XMtJmVnEjxe4LFfIZ9/vKJnyDrbbi7KEddJespsdOU27W4n6tvNr7rwa2VnGeSR
7lCuOu+MkpFLVuHeGTXNdzV8eJ+ksFbi2AGNaVsuo4fCMfNlMdrFjMuWXBmUD8dpMrDqIhZHCx9n
G51bmGFiKCuzK03pAdEhZcbePGN18Qr+hiX1W7n63xf9xXv9hiHtzo9DrXXO5arbxlx8SCYhZPrK
RTZ2b+cJ+bH1ldFV3h5v/NbO463qUJOhBuaGEROOQGbyj/caJfh6XHuI9fg+47rFPHSk+FdzDj+/
3kO+a8mjZbif4ne3Ka0KKnrbP1qlV+qCsse8O9xld4EHEbcDNwXsA9mU711ttKEHWdRDRvpSBdi0
5ESwsNpicWMQheorC9reAVX/Fdbv1WzbNY8sWGKYAZexHBU3RwrRDfrjkpfPyXQJLy9wn18AQohh
TRWQmfgfck9ks//tHTaK5LrNNA6lZE4BpjFrCw+M6ujnAkg/TGubtvLetMFvrLWNOBL7EQzOuCgO
iM0r66GKNvcKQ3/ak157oM8uoIaF9/de/wUN5ynxOmsy52iARD3V1LXdVj82NbbUGUkBkdJ70eQ0
b1gbiqhDf70oP3bwpqhcmTiDj7ktegIEQJ/H/tpuMB6DhpE5ZXiD18lxClIyOxAVRNfYnX7kX5m3
2aTJwIB7v5+c7a0P4/zOmP4WIMUrsHXAnsFbWxi1mGaART5KfRCKv3/JfxKXweAw4cFxFPolzS0R
fj+/xVrVzruDvpHNvdHdjR5MkvBjrATb6DIpfZwzAuwPROQkbunrgONo9ev2Oiy40OW89Yz9OF40
1wWCjGSlYUajBPngkdq6Y7xRHb4VUgfONbO3Sh/gtC7fkrnx72/Nt92ivJOm3T3zQ+mZWygx9gPU
kjr8eqdkoSfDCtsZzD6bVtvZ9E6T9fI22SzrCLFzcc3RB5/M8WNFGXeE+pV6pj3Owgo33vfy8zau
j0B1XgBRWD7/cgC0MH/E0lQKD4ynkzbRr5dWkeuncdPeWZUfMccRGZ4HySw1E1qWrHcY0RbaN65X
w7lGON2ESihn50VEt+OnDLPlaJOthtWOgTGCasli4gFbIPVZRnhG7NwkQhRLrVTJsWfaS8yTu8N9
otZde0S+RAe7Jd5p71wsd+JktI7WkTJAV2vpQe5nVsPLrDuV8Y2fWUOkS5y7l4gyTDhDMiFVrPtg
DWcijzb9hlcbbNwHf/yRwe8u2PXxQIBLULoNe2/rwbGDzBjAu0IjTa1D5VX3KhdOsF0A850Zfe85
g+kxoKTpaKrpoRh+X7wNA9ks0nG/4ABpxTXr42ZmNpbw+HX8vYh/wb9Zw9KfEAYxSbbPrPpmgqOv
2uTKyXzDO34Bk9LDAPsZBrM18U5RI1vCS4Hqn8XhV6YSZAvqQw6RKyBhYR07ituWpba4Ahin3vge
NmZGB4eC0d/PimPnb+vn28M+QQlbLdXa2A6ex42hKu6rXU8XDeduIxb3MwLYq5newW2D3i+PlPc3
3aJjNiOlwzLyyHnio6M3ETXYD6FBpXbyoeh3UoIWUhBqO/cUhxPcUsXyPi1pFSmCZNp7DvEGxwfR
GBlTnA9cvAbMBjUKSrgKGlzJmqhMnXWAKZfQnIbdYdABoGEaNrYGmbV1T+8YyIxuMC8f3oC8AkCN
A50PfXqLP4nhLs0U0zuUo8TQSs2wXVsaFPlZsBvn3E3heAoJbY+NzTsuBgrqG1qWgrx76Ss1zExc
qmhzFPPcuwOetXy5sA/22gYVcDkh3VOM/Nq8BQj++wPNokXi9+2evV3UcnCO9KCiMEGtU26/rUMd
zb0ct97dVac5lGL5YwdrcG68i7nryPNoSYsfYukmu5YV9J6zpwj+kgFNrbOd/v3Nf6Ft/VyfT0Dd
Q7ndD2qb9ZlPTh0sUykCSKnwukDVfjEAjqOt5RXehLvpGThf1Vy4FrSkZ4DOeOf1d37/Uok6x8Ta
eXkZyx/+XK+hSZFRfIhhGO3/vACqpH7YXNTkRIdwXck+TWxD/e0xKvqXaB3Iam1jYysaH4ObmOoQ
asvgguj+yKbutDrn0c7DPTvrS+z8lRrl10IBxTaiTYZ1bdIafz5be6tWSUqmzljplhuhfxTxMeZs
dRsx6XaTG15YLQRPubnFGiyD30oGhHjYsEBMOUukqwvWsH7xrey+Mur/hQfBN/32aE+wV3ZLlI3e
lNdAVMe3Sy5U3tR4O2779VkZ7CYJnCyaWPMeJpi4FNRbO/cYMud1ivDovUIovzTz/3zGb8/z1Jk8
zvvsvk15VZfVPWj2tTnkT597YJaN0koYw2a0naadxsdutPFUfF9wpI/OZgYocYwA3d21S2nuPgLw
AifhON+HsJfclqVz1ONB1LuGDMH4pxInGTaCM7exGuSd9UgNGkHSrbn7IJ23YWgBqPgkA75ovL4E
WX/9ek+3blbsGpf1+msltO12tFkkEPqSOeQ+/9CRTGGguU6F8ZxhStM5TFIYHxB4YW39BRAHOwzi
0MbFpe5/HWFKb4MJQ2k2KTQUWSA7O5vYEvtlwfBbw/BtoTzbV54PN0U5ySdvdGuczQDtuPBUgPBo
4t2cIlHr6NHVByN2/z52/mNr8M9Lo8pGfQ1uC2Hn5/ZJ94meG+X6DLP+1GFcNsO85VIHPz047QDu
i9VVO8iOjLc8rjp41wyzruanFuOkAN6mKPrl8FMDi9sGN29rHt6JDptfx6RRANJcuSW5Dd6UQRUU
BfXbPm59NOxbDMvOXkheS+FfP0qbc9qTdyyWukAJYr/AiMWtQdlLGH3VhnhMcbp317RShnUyFbvp
NAK8TYDgHlFrevGWJ7PsN44gCgdzljiLnV1iBwTvSZUL7UUlof0rmJDlMAxfxG9kfdDh/3xl12Ot
2iiqdhozQGFzxMXnBQmC6kkjpHW/+DxHl2jbR7fSJe8nPAwPzhbPlBZOftw6ju5kPXrbgKk1RJEz
/2YjVJ2qc0LRoIJZF5H8f6C1YgNTUVOdccMBph/AVbUeHZ0auWVTY4OrIiwGuwVFdOtiVYjoDC7L
4mS5xpRYVps/ItoM9v6eKlPyFoBxKA+YG3LqUYNiHYW3T8D1yD+xp6o8deRzJIFm8rz8vSSuAH8e
MgHJ5vOGG/6tQydz6+7O1yIMmswDKGbGbKuNX9mBjZW4WrD21h5+bAwBT3B3cyj3e9yaDvBRjxPM
YTzcr2zcjzBOkj5nOx87X49Zn6WtDn4DRmzLTPxTWIvrjAuhSkK4XUdXtAm4EPkXD8+m3lTjRLqF
uYt/DxUAyD18xLWZ+6WN952FGSKNlaQBVnYbF6WaUCBslJJ9NdZ8LPziffiQkAD/yakLdhBKWGJU
QDBdOHZrnTuN1S1AzedfrHvXGN8pUPEDY8S4YUSC+Rh/qtYz7JNNmqmDwUxo+Mas5mNXBZDbBshl
tAzyWscNiqkDF009hNElSq/GC2jASwcr35qEdLozSRD3Bymksk0AihZUSAgO7qZLxgf4IddVgB/l
3drMa5RPMjCp7mGP426DB/3CloP4Zre7JxCtku0jkcaEalu37oMUua/8MugNqJ7YjY/gbgGVKHYV
5V3mwUYPyTOneAIktsbFirgS7KjqUAR1pvQ1XOUWlY2xFYaabfBfDDbpRngBLp5xJtkSHKBsNFhc
kkd887CUsfW4DYBoyJeOwHhjH0KDl6YPDK7bJi+VV2rlGBvtWLEnMctB4fFK4kqWDkkY09MWoNy3
U3AN1dfsyjE6NYf/zWItnTTYOIaXQtHmG1H13J1MwuY+YHMncRRanEPY9NXo7JRewrmu23Cx3TNl
HQfRzdXCnaQNU1HemQjsbRNLILcV7u3cL7jXioCxBp5JW7/+dukg1KCC0REKZKDl/DM8Y4F5UGZm
9AAtixOICTKWexjsJIJZBIMbhc10QFSwAWaaz4m3AfSVSJrmJngRIs+cS0ph7umObOdYRmjfQ3T4
lsbcR4PCBrTPYpBoFcIT+8bwkiXQ7e8i4CPWUhoktrQ9LH1gnTDv5t0rApKr6JeZaLD2NvQpJ/Qp
8teUjRdrBwsgAxc4bcBQA+7xg2noxUviYtqK2/HFg1SF92uNv/+KD/AfXso/98q3Q/KpZNw+qktW
VipX2lvakyeIDGHT35LgPJBKBP2t1r1PikXay4PDcNvXvd0w8bQuyLHX5pThnw33w6qrvhuh/r7v
Hsc7Zk/TvH/obucpDlowMLcRQI/a34L83a0FtHvxidSBMbviOMjV8jinHyr6eXTiw4YQMbs4ovpA
Y5DIswAWgFV0avY6QuMkqjj1mPlAt8YtBtb9LdDH9966U012/L9NNrICOx+BZ3j1m+Gmeww3TsNP
oqxz9shFjmGGWywA0WSVKYJ7gX1HgyMO3iebpycbKNQBtMeZnTFoZdDHVI7McjZTwlfiGyADakh4
n5GaFmfoZlKmJ7JCOXHOnK19nNiYDUraOYckRyxA5g4Dzl2kDe6oeDQqtYvLNePW+OaZC3OF5rw0
WyE9gVNjEJo4KovqMbmye4ilsBD7sdBwPGNjp8gVDL9tf1HqvHVXGygYRGrxlTFKc5DzSjwo1P5L
+c5vo4fvV+lTo1t/qNvTtd06janRcZUkKs8txjV76zGLrJDJsJqdIjoTLneLykgOuTg4zLu3de7e
K8cpOEJc3E9rtkEVhI0CUYxIvJ9wrtMmvxB4fz+O624N825xJMxubaZDrK86WyxUndrBUkrxULvt
tq2/gR0D7nkP2s3YcNZBGeZbt30VG1jf2YByJkwxYcV7tKcNsXhBNckMJ74PW2/VXBvdNfN4M48H
h1SImGE1v7Cvwri/hYTXdjSnGsAKhFX/cQIQNsFaFNA0zMM8jt0pgEunHrZ3HDUKqxAtdFj0Uhv1
Hml8NT8LL13QCSjv2OR3OZFHJAIWAqsEhfpg/3npbrvn98y/x8W8HrTia2wMs6up93Y31ONw5vdT
aXxXy2ztve3BbquHul/VxAXDx7myTAN6bYFTGmuwmD5eGYR84eP/fAdAR4W8PAXS2VNNuj/fq3RX
3I7jG324Nkk/WmY23FHyhA33yh54HCkc5RRehcyEc9slfHV+NX7peOlz//8RniHPdJtztm14hKaZ
QxRgWG1h/0IAmdfuHodY3667qs79+nc5rv5CYePHUlhi8E5+zDNwuD5V+blsnI9jrBfDxjtUYmlP
ByQsSooP7yHQDpk7yMi4TDIml/KRms0C1MCrFlXcyxzoDmbijWExyiHOe6WZ1ef9fakxgSDpzNOX
Be3F5OhdX5TFX43Cvx/t/x4dzuDPqjhvls30cSs5qEcIzLx0yGqHi9mvevWbqBnOpn8YKnuRAsLM
75mlvDdaLrzvAAGVQFhIOgrWOq03hEnwTi0IjR+Gi70a9MwTw+nUflD2c2+D1wBfcWiuP9ghDKk0
3k8AZAM13D4h58UukFQDZqk09+8KeDANB/R6CFYoyew0zIdNCzJ9t3Jr8DTAMrHQbFjbQTPQ5uzd
JqdLo/f3Z21KDOLp3aCGUIjSJQYF8s0TRnE9pBmWEY/juA2ppGU311FZBippIFt/N0pIv+nU+uRF
rIU6Z2qxXmMVJHCROa/dihqidwO25px/QTn812afBEbsV2SGlTRy0J++2ClvtG759XocX+3Lotuy
wQnjzfwx3aDaIF8iTrpstFuEwc10SJiQ4G4EBARwfvF2vvwinl8P+gzsJPBGgz71hH3p9/y4r2/0
wzilv7mwWpysQ40Edbcd5B6Gsp4SPyjc3xvh3ktgCR6lXc+VPO2J3snGGGtS/tR8VGSr7eQI71CL
9z7/AjbFBfvHugyaC80l8szOOKv9Umz6FJ4U8LcQsjtI6ZoVxzq08P9BJ/yxAVmFV8y+UuO2XwFq
BhLZaiCL2w/OFNG4ZNf6kGFK6pJt/0ZZsu+CkPf59/XBPm6Huzn5jwMig/F/nGLh5lJmDwE2yYyl
hM6jOyyMyk26AOsA4k2rdI0Mf/4rnBLWAQ1C2m3OdhOalElJG1P24UFo3ZN7HmEnSRoXZTdcDQoO
poCPKfaTDiHekwqrHNijzbtI/dXdwvcyouJmEPjAQd+rMWOvYB5AGZ60zUOguHlva34wPNyLxD4e
mRIeHYQlYWNnnocK1sSQkjrMrx4O8bz29q2AUNvABhwAtegm1M95IrVeV/s4TPvbM0fi3wtD+WWM
AvFZJeuC0Itm85kTm2vNY15ey2JsDDfxW2Wdx22azyziAT4xpu1nb/BgzUa8m6rzXbh7P0zXnaJH
yCxKZl+D5ZcMXoFMv9Ghvz/TM9FVT47HRlU/F+NHp+ycg9S/RorDmeK17QSU7wRb3tz2lbNZ0uKN
i6h5FbcQu9Z+5hk9hBzgXy54GPVY7q+yI6D3PdSRDQ5OUW32SsDy2zXGgQOEIQV+TWipPw9l5YIl
1vqUFuODT4oBg/Tic40v60wbGcFp/B87UHX292f7uhuft/P3H/pU+reTQ1lTFH4oo61PI8wpFRZk
TZNwr3Yui/yzPTqsyPDczvS2veNT4dKDBPP976dQ5E95egpE4XU8PQ0F65yvOJ9vA2Q1q6rGNjnu
x+3x7QIyYqDhuuf46zIIce4xdg8m5buV9Np+3oHpAJ/Haw0x7tXxA6gmBxqEe9gkgFl7MTT+pcr8
/mDPYJ9+vZEwbuz34xpzjqaf9mswMf/+5f91VaFywUGKiBhUbyB78hm+/fLr4pTVK2VLVoV7wT65
d3uvY/tOP7IfZ95+rC5f/LxfyqUfP+8JWdYbl1s9Pcmfh3fqao30URthInfU7fRs1ubtD7Um1MSr
v/Jr/EWu09Il7l9vEYQrTQF//qLF+axXWSPNx/X+HcR0HYOeEh/OBHlSY1J2GVDf6g0qqFaQQ020
885eJ5oVV25U4ENtxkMys39TJif++zJbj864TMeclLjwoSSuLbUHU3UAHACAtUUoiulh6g9v6+8X
2PyXm6PWNVn1Mcaoq42v3/PbB2skSlG/pLVsvOtsF/WBgkhRG8Ogg4IFle1g7Q7BeoxFh4qWUJDc
3Smp/aLaXtY9N6o9RX2xhL5yqX/un59P9PRJG9ekcb1veKLjpL3aBug4WubpY+OlKJpqJulswIRS
nliExhKkiZBzqL0t98D8Ca/9nX/zgM87Lfp78LxhYt17dZoqdzvaQj1VvPq4cO+8Uzf3KybPpalE
TXajczdgRTZs9OH4Jke62yLB29bgOGSfDIh7B9au0dk6jR7zZ9jod4A/zU7mnKQt+KfOQROXUf1d
fek0of72hWB5gHSQKc56e3ofxXZ3PNSupw3NIW3f6aNGDT7W4dJv4hTgBt28dcYGGofSzn1w4Rre
W3fGYngFwABWITNt6NB33Vq8RoLlrJm6mjmZ6iAKpy1khLWTRi3iCSLwIJHdmTGzWe1jN5vjg2+8
6DN02Vc/f1xDpo208NORO+jntjlpm0OZXvPNOOsYQ0OMkt5DvH25z2Tws6EW408ZFjbMm/UCxy3n
ALfEhzmFnOaBpSChMD5l63WhdI6MJNlEkhGrY4YgG5G7U6G+llrfmw0nEtZRB9qKQdSxbGTBxRb7
Scsp7foSHId8dgy6Cy8xx7X+GNXqi9P2K+L76Vdl6C/zq5n6M+J4+m5GktZ0TNPwN4FlgmEfxuSk
947TRTE6TLTl5sbtA8iOub6/3vm1s//wge/hO4O99PDhPeJxkHQuI+WBCblIvHykOfVS3Gcq3AHX
GJ9xPMYp1LvTikf1lnkjVIG+mxE3Q/jCu4eUVzucKszaZxo3Pq+kAmA43jtEySLj6MfquEsawnbv
qr3yDsb998Hyy1AMzgPZkLQdX3ZeTwdkrXZqrMnjScfbOJvVhsasDbeWgU66bN6sw6gWri2cYDt3
ogBFtqzD7nw/KkM11oOSPVv5VV3cdFHV+aoKbiFuGanBbgGrdd9P5yAU2KirjAKgjgZ3es/5CbXF
BMha4kYVZFKY2bcXh6XybztFOYhKqoFFojQwePqkaRtzaSPR0jHJ3I7/5VuTdtsLIiDZihkQKcUG
nAFmurDbeg3xAeMIhi6QRufkHpfwjoDboCYFyvL4Yrnhhv3v1kIdLcPm8dtVqV5/bq2smZ4O172a
jhvgQ28YX7NDIFYSn5JjDHKcohfgXrIbMOhUUhqQMuLBC+PEXA8gGldOY9iYHeMtSDiJAyMFhAld
vEBZXJfhtSloD6tJEfdP6cqGICrE+2rnlIrZOtE6xznmWEcse2UWBpedZ7gtX5/LcK5WgzigBqi9
Ya/9B77/+NCs0NH6yor5yqAxbRH6KBInRxjQ8oH94zoWoFdMTJd0TXDyybIoxGmwQWJgVssjdmjM
RJRA637RDL39FPNTzELdI0zEBvLu5SmS1iB3GDaBGh8ZtNwdzTvTvMBsixGrkW0QMlz4YDVtGOc9
VttRZm8YS6hjOnZ0R2RTMxOX7HbWWOFcRgRyXRnzXZa1/m7SPIJfyr/ZZuw8uw/+3jm/OHOR7ge7
jwQ6zBdp3X9+yDI1bvpx007HGpw7orM1WLPmeaESerkyhvniksRGVxd7EFxCRhKgQtG+2rclap8P
YA/usZ1JmgOkId15LElTUUxaVlZB7j3eufo2BrZuB7Livf1qM2rYLajzo/TsAL9dLUoSOKDbVNTw
J9MnCubC3C/EuJBlc2HIgfhdHEAQ61YL35PPcxkiGOdgaZESNW2CO3/WHCqfIWosEGMS6c1dZCzr
g/ZcXV7fj9PLqytF+7cE5HUhlidlq00L/6Uz/1bBKIeEbMLLJR23SK+0y04rONv1m61jbzw5UrbM
IbwCWp+4XIims1ImfkiqYYyn8W1A2MNhKvNFK/sAAx/F7QYiK1wlW5MhLLVBo7DuaMtYFBp5C1qX
JBO1X07uo0dUwEqatN/v70x8CTS/iG3ThvQfUuyr+mTbGDcu/u4ziV9JNvXfjiHNgBVD0YYT6j+I
13qnHtJNtR6XqFyZ1fcwhGD2dxbMeuKzDT0zvgIkl9bqENR8eeZUzGzV9/NkUoONlLhbD4E5w1AS
GwbrwJ1dfUTgNgwodtuca3VtGg6sKWaRcrZ+g4tQzICWmUWe5oBj3vYiboz8IlmEAR0wc8wYmMuB
MHNy5+/t8AvPBr9moyXteuW+MJ4OXeWxVfekL9RGWQcuAE0vX4Z8hKXj4HSA/I4jjDgxV/qDMQP9
MNvOcGMxZkzRQHSBG/bBXcBqX76ax/+C2pOIScBhHT8BTGxaTwdu/VyeLg10v6OD1Ibjat1M7JLb
6qO5yveW4VQplgY84AVLlqwulGg/OQXlwOjnndPdusHMjLezYkTM07FH1tllVLl7m5GJr8X1F2fK
L00pz4o8FIUvNES8NX+eKcrBaKWXy7U22opJq/8GB0043W7mwFdyqSm6QE0mgtfefpJ3XDs2veUe
qFS8cjlo6r9UszyI3m4Qi0fCfEsWiN92a7XLs7RdnWujen+io19z5jro8mVM/JfNPao5RSxlbUkf
jRvk5b6X9lfLC556lYW2jX66Jjzv0N9wqO/GK9ibHGZRBP9AvFVvYehdwuVSQdmz2g77XrgVhCsg
CEOw6Zw650nOpsA6+wKtXIsOZC9a5B/zLsgFs3Q0IvF8D4/4mCO54UokoMZLrlZUnEUXUdkGOSB+
0DPdqxQrYTaL9IooPDgL0MS5aMXo9j4YpDChJTi+jQbNHtaiztTYWXr/Zk4/6j5qh0Fulu9r5nqa
ZYzl7BA6Nm4Ord7N81Fn7Lo3zxhQ4dmoELo3CUqzIT/9z2SE20s+/szey7DZ+zw7alRR2rkmwz+z
NlshAqszWV7getJbLxeLWB0vWg7xa28zDMitYHbsxEGwYpQ3vYogt8Z1bxwzwsfq4ghZk24UQ5OD
qAWzTirn451yssBqYX4X5c0s51jQEwrG/2o1zCsOyA02/dVbnkNdEfm0b6XBeG8HmuHGGdzLEuUc
f8kwGMsRd7XjpMjc5Qvk/5dxjdoA19ZbOCLXDRJUfq6ltr5W62W+rY1QDzecuQMAZg9uHsE5pj0z
737TGkO5XP59HjX/hVF+/tQnaGudF8n9rGe10aSyokdHm3RHBiRDa+QC8HbQC9xFfO4Nm+FwdRWr
DC363w/w24EIjiNNZHVcqbHK/flr726PVN882EJduGX4kJLScRHpR9pLUe+XHaL0cOX8IPMNUftO
SFKSvdAYMifTOqzSe6dw0E5DA3h1Urfk+37qeH482BP4c0nKtHa88WBSdIUlD7Sh9uLyQHoIMek0
Q+9DmQfZBKa5YzSYBOuTPZRwcPJpQmq7yFSR9iWXZQ8z6y4miJEgRGS0u3+/wd8OIRYMKb9UVw3i
m58WzrGNA0yxZ+FYEWxSK7JQyphWFBH/0SVmzmR2hbJTD7uRxYxvEkZREUfUwj6n5nx9El0fCalc
ZjSgn0J0QG4yMWxOh4HdUVUxO02od+PTIriPAjmaJxsYaPwm+t7k79+kJWvBf175t9/kaTE2b0Z9
3drym0yit5ukWE2OYm5FYbg64D6mhSuv339zUvNdfx8xQb4ge3V7rgnrKBjHdWdWh/12XQ6Hd57t
70dTXj3aUwN4aZTQ2ORLxin7P68Od1n/IXwK0ci/uOpUmQ7S7mBQ8gbjcSaC3fzY9dYOtzfnzHDd
9V4cGK1fSkVqpjqUXVlaYyzyc+fcW0Wa7+nLRxO00/Oj6I6gYUDEzwMm3iKPuAPXLnWeZeeIdO04
aAowt7WzDOfyhrmb63hi9e/hCp347BUU94t4Q1Z0/326p+2TnvVdpSRruSoNMZfXSjuYa59d//j5
4LaGxRN1nbUoXCTno9EnFqmufbPthWKjmNrZgdfXbA8Wjr4YN53xYuj1j3YfdW1AjPLf3/YXgvHP
R32uySg2iqJRS0YTktoWvEm5c3w+Zm4qdwAm14z33Esg2WLvpgJtobUyrP6rMcOXy+rz8m+gdGlR
2SjYhT+tsbpx2ZWXNs+hSBTp7Woj0R8d3VFr0T04o9wdbewRV/PgJqD78Tf8deS6LWF3jv6MLXvt
BqZL5ch/0PWJqRpN43HgLYt3JmJ7t69b4WbVz9xV3wtQZg8978KgK1m8eJu/gGJ8eHJl8JrXQM3l
sv1WE53a11K5ttWEncK6dB5+d+f4nxCjTVvYsWpyeEDH6r/4iL/VhNiFYLHDgFgmDz19xEN12Cd1
JeEjtuZvb9BARbS3eGuQmbb2SDDYEtuN6DxMJF5c9vD2Vqui6/X//u2/yuR/vuG3x3hqd3f300Or
5VoykjF1NJJuNL8NR9ynZ4EmSTsJdgMLzOsKgrdMBsFwD91OYzWzKWtSIbsQb9kaeF5mP+ae9+It
teQS+uPxnrk510xJG/qVj5N2cvFWNzFaMPFgE1VX90bc+MKhDBy988Wo6aY2SJ2YlXEM+GAHN/ey
HJdYb+3N5eXVJlTl2f7Xkz2d/Wph7AirUJLRW3SzojmkjXlESRJq6GyjbTzH2abrt6ksOXRvIbfw
EJU0Avq4bqnUKAuKgjHH24Y7TiyvHmK+v7/sLx7JnBL//bLtp93ZPN7bj6xqs8AitEDkcsIXFKNt
MBrgnzqVWy7eD+LcGm6cGmnFcrrxMrxDLuJ/XxKwGKPIFmn1sh/5treypF1WWYuXVPPeIghsmJML
X0xnIMTWePjqhtF+3coyZfx/f9zTDVO/bbaNKml+HUiSdgyPwe+yjBEEbGhs0tKenzUccRB84ZtR
G2xdn3KIGREd5FvX8aHG8ZFwgWp+XGU5fmxCOH1MGL3AykhtyIKB6UF+xrW25FoiSzl69Tv8viGV
FoQ0lISwIp7uoSpLm4l2viUjbR7dnGi+Cd+vE5w5nNTxucJHhVlED/HJvd2B01pwRI2hti4PlmcF
MHfjtemdolMQWC8qit8X/LcHezqwjtd0f8iIOmQ9tRDjvm+9rlaYo7UQ7YPgjnygChi1EC+uvXeE
hj7CQZabzT/w2eksMKD6wPOiDaYIyVkHs+Fyd1Gu9qQPxN9L/xdQCgCWATBJOuBS9a85yLdl90iO
Sp4ZnK0nh+50VJPVxmG0xtflHB8HzQkmTXbeh3HyVX9ATI+YR0eJrxHc22mLACq2FQRmklpjKBeC
QcxdNKLZxp817BMlsUr1aZneylpezAmGx5NX1cgv1KGfv8HTpfRQmpc0kVdrCAvPnFd+8yySScvu
roXrdogc0ftbDHt3CHFUd7dQIUoQJK68aHa+erif+/fnYzztX61eaY9iJyuNa0CkNJDXw9kOUP7a
Wa8dENgkmosTnY/uHbp3lqX002YdmL7wbWGK4ECrHUsprqSMN63NQcQ3m950tzD6hH74zBtOgpt9
Fb7aR1/Kzr8e/eksUKrydK1veXRy2tWPuXPEBwtDFkGg7OeXywzOf8yp5LH3ktr0L8zy87U97eFN
PdNzXf7ssgHE0cJv4W5iq7GJo8iRJn4DKPx1A43kzezY4N8Ipv7eAZzz/5y8Px/habduj+nh0bjz
CDn1v3Qgqi/wVGHIZ8A2p5ReZIQuaC7xvZWFY2vi7nqGcNQOTymUaQoAWWC2tBEpefSKU59gJISL
wjpGMVbxl2jVbcdx5GGOJN0y5htAC9KbcbIwoeOg0kbKaE57rvAdRZLkT3Gg2MNUrPqr9qDv2T0G
FIiwuAg1CE2KTcyKtpeLRVxkqnlh1QIkLWLMMfGq5mnIT//P0sDXUGPk3gQNe0LBNkelLK6VIY+H
vY8bFafD/5B2nkuOMtnWviIiBAIBfxMvbyi5P4oyErIgb7j670lNnNNVlKaION9MjOm3uyuTNDu3
WXstMrl1ZC5dtX5/n1jjHZD6v3ekVjZo4UZXkps2O58YdMiVlnkvUvaOOT43DxSBKt64w6/EtEUA
ScIMFql9LAm7crfTOTkfzFDGS/BVAf0cnWlAoUHZzSJLjB6+ERyasA1178NT9P5GmQCWFTIN4iEa
Pffvr3iBMOFYfVu6gkHIjmY2Ox+xrNUB0LoMFtd7+IC9QGzDrAPgtGQ4eVGKO2XyBppwEKi2Wtyp
jZVs1cNhM4vBWHX6NaePlAulrPeaqPMMl1KM//YfLIgn/g1X2KMHkiTZusZwBAJDFOY56KYYt2L8
JnTLRSwEYH4H4JL7rpHGqW8EVBj1kof2+VF/fXRhja3scbH3R2YxHEt3qQXMeQipAkfDj1utMVW9
vAn1+UcHUix+t9HyY99vjd2p9BKifuIFwvOcN28yGrVh+EDV3CMJmXvv3L432oaBujptZ9F+c8tc
zhdVdxbQAilhEoNKEb2f/t52p1/Oh+VyFkO54qgDmE+oh9xpHFrSo9sxB+OPfkqG0KCtfNtQHK/m
fiI1sB6RlUVDoDuSfDQGdcao4487kZgHn5/d/jm0SSzivEYRHFC4Ze/tieDpSYjRo88g+ojmabgV
gdecCVp6qLeK4BO+sFEwj1c8l96kG2leFADlF1FMQ300gplNtAO29EOBW6zbbR58trU5j+LpLJiS
UnQ+cdVz4omz6BJc32ginbIZCKEDtAYegdTxXOIvR+2zM0rdvulNDcGUbW8L2zf5W1rJnE1EIS/a
wh9lu9sWdUOaLUKFLh7YRSE9ktWqAUKlkTFJfNPl7zOC7+NSoGuIPM/ZE23JMgszhMS29sataO1P
x9Wot6wvUqdxI0s+rHmSL64CWxtcLR6/TBZV0bCkZngvQw4DEiu354hVE74/Hbq7ZnNQckftV68d
QAuQzjDVovBZCCFPdz0BdjazSQNIyzaeTldiOqQrrfc/Zm6KVNEBc0eAhOPIbYoCKL1moiaadO9c
hf8h3yb5p9kRmUjDzZEddEEToIxoj7oJKaLO3b1TcftIxHRM5QEaY+wj7xlMQZJvb02b46xL8hXf
eLSXP7jpDdB7YfUfot78lDQU8mea3hxOb05Ik/uwgn3nAcKLdqoFyYh5sBdBvOVe9YMJjfepwJQO
UmdRb6diNJ/z15pvpAPcQb0eRAdoJGRr/rw7qfOHts6Avhmnt3gjH03PXhqsfNKA8FrIQvnWsSe0
GgpSNsOvpOzmvcgmIJFFC4EqoY/I5RX2IFPWtfR+qNokf9coJtfHqGSidwKphXMcQqQTUcZwAON9
Jg2olZA4qkm2egsllYTexkFo4sn1y1LSLxiRvs+K7NpPc3DKLplpJIYdL2FBObWPtAPO71I199Nb
TZa5OHWrhGhtQEd2iRF99VB9W5D/kNt8CwHO24utXqlcx40K5WS7D3sfCbEBebBDmdV74Wr9GKoQ
aK8zyuIKSNTYop9J78FsA9Xl9NKDt6OL4m4WWM3rwqLTCrZNGADNuOwC/n4kf4xfcGfsdbq29opm
oxmKt0mME6zqgESgN0G3YwM+Kx2euqDNYGAucWpe4Bd/bnDhwTzO0tX1AY47lp2OB3TpSbaQu41W
IkKqE7yV2k6HljiNKUltT2KNpGzWoR2F9uySXXjl1P1YhcKrWVNnu+S8r9lQZtUCAJRV98aAdH5q
M1GnM7o2tvzFsGTpfyeBfn5/4b07pbPTUd2x9TdHgyBTFhZHIxBydKyXjPTCyNbItELgChNuFR2U
n1dJOx6Wl0RR7RiGzoiw+tro4q5KYpojRCr015aspyEDhIIXAnYcrW0cZN70auFUXQ/G2crNoxKr
F0GaGXZpcoHTW386q3+oMRw0dWyKPrGUACr8a5iesK3LAVylnxRdH0f3uqjhqYqz6TdJyj2icKCg
ZdfL+U/aWihfJ44oeBDqZaQRw1wRen85/8pLXqfnNP/6jMIJ3V/z+z4zDhQdxpfhdNP4kFabRmUn
jqBXxeW4W04TgBtZsMQNQX9TfK/0S8+JPAh/TaOwfdnM1A+32V6RqfIaOVbDx81P+q0rNUTzU6HA
fXc7cG8cHB6/c3Mqc8Hz+9q5VAU4kROI2da8348/4ihvcLuWDnPvm46YTNpwZAO5uIXOaBN10bHE
FRrlDskhHUPvBaSHaOemNNDFE7Lwn9+u05DogNKsUvOyUG8Nsw/bpQZ1dBzZmhBWxICMRzi8lzR2
PAs8fy1C4bZouX481VSOlN5aH2jthpAQD9tAxB39xgNtULxNyw5JGa8/S/3jDtIbMuCQt382m6B9
tvCg6gKXwHPo44YyufXVU/xeyK/q5JKos1wnX731G3v99+WrvghDftwF+fvfHpP96X56GCmHKFns
x3g4Mr9LGA+v61zpx/EliKM+kk94BxUfuqi2c+mY7xBgLiznqzRI+X2UEC2l4kKlwqJxyiwknpP0
cKrlyN6QsR+PqRqcxN6XUXsGHJlyGjcT1RmB4mOz3dZEnYLZzncohveWrVN4GjVKFkf/bQN/zqfw
/CHQvEq2V8WU1SgygwfR2n62jnjc8GBQBMLBq0TKW4rfzHQcuxvWPVEbELGS+iEBrnQXV1pMRek6
/S4dMK8a6j/QsRkUaQunLd8f09peu5pxY6o7nXjXW+Ne9ynzBN17f0SPLfj52seiMaT40mrsGsM0
eJTVL14k4X9OonBy1OP1uDV3TKKKEYXwbgudZccaEpcs/fmxkfe5rJ7XzqeDa4teNqpdJXa8Kg3c
z0v3cwaFRNDqfNLTcyU343TrDIkhO/jfOdVWYw/5A5qot24XNgkHVTVP4lIGD0TbBhfR03PxNfN6
JTfp96tCFM+bwsmtVBDyKmyKkSimbm6rRjw8unDjr9qVxXSa7xz8/01EUEuKg2b9bpcQKyJBCC7L
vaMJDFjrvW2+D6CBgT6ElFDJ8/rihnNO5DOH4DsP7K+2oaWu7ZTaUl6qM9lNuulgslj7kiEb6vDh
DtDrcjD/PAvv/R1GgvqEsq7SlMnrPdobIPN4xgjvaFD9e8FeeFg/JlZE2Wg2/K0GkBPyeJ1cdGSU
yKU/4c3nT6jNgawbCAhNDG4jSWT89ff4L4r2tqZqNRX+R8oRRBY/TZ9lLbPrYWcYBBaroSmUzlR1
/X46CiSWYDwjoQm9Qt/6WhGs8eqQsqt7D79JGcIZLKdLj8CoV1p5tl/YwO+zemY/vxnkdW2VLrMl
s8oH4/GBHCMxxV3EH/74sWjxtppQj8v82jRvTisO5CTDE/2eTYpze/f8KfmmEXaqHlhN2uMF767o
XxMa5cPT1jl8WsT0I8hmUawKVJAJTh+CGXLbfTAno+2i6717PJeJ20uQpSJ+D3liCfibpyZR7SO6
xWsBK0uZLXnhyvzYCrVg+O8XID7HBx/duPAB000bWY1ph2i6378pYt/Yh6gaw/uKw606ZE+pVSnu
l732eo2yCkvpBhSM/iPdGI9c04344I1bWb/VIuXQoNVx5qDlOCYFIIlVct7zPg28JxHsnMgnVOfx
1HqNadwhn9M1vU/UJZu6kBzlAr5B6T7nbZpWxyllrTCk8qKfRA+y2ToepNv0Pq/4BF59sLy4X4YL
MojmjnErHBwGC0lZW1q/fCHtwZJTn38K4VT1asFc3aur9XZ3uclzJqvjimTs9luAG/r9fhLMdbAz
lMKtAUUjr06liErz8O8L+MoA/JhC8QUxzJul7pjCmI7KFu2w0jekqKa05yuIiUaTfDFx3hwJvfx7
5Bc5hZ8fX3g5rLWRPpLT3Ygzr9V4eL7yEW/xeuYzH2dsQzHbEsA1emGl/0W2SjIIAdAwymbx8qoT
95DZsCvgrgs5hGV2vu+T3d7gBW2MWxVUqx1tcRCw10G4wtnndnKZnW7T24O+RDNv+E4HIiemIuDG
we8pzbX8jvdZl28zKtzD1Zn+ZOWaGbE7bLWWX0fYKtzxbtGgVisoy36a0+YJab62R/LICctS8C8K
Wz+HL1y9vXnZ3B4awxssCDm1DnG+HwVbIUhXtumqCstKv5r+24f48cWFWPBxmIHiq6ZYnnELLQfg
If2gEnXJmDoO0YK7MN3esLSK9tvr/vmhclbfjHxldVvf7MoWX+EJ/fBpc3c+dnXOfl9+bbtdt4d1
RwKN/z74r5y2H59bCNZqelab7XNWuNF4Zq7hwYPlWJVZyahvtPEfHVKDF/nIDZxFo8RHMuRqFjy2
H8MXjM6skudJTWO1qwJc4Wl4d8eXujudTgn7IT+lUWA0z9tdIByU++uO0xhKIPWjThKNBONgsMZ4
4hRAFE3+0qNfUYC6/nuJnlwsf82xYJV22SVXbo8dezOesipRNyG6FANn8FXuyT+dwr8GKxii28Gu
nC6V54Kc3bEVmNgAhcsvMQcRD0xXTGCwjySaMhw0eiUWuPRbCy6Qoiv6Lpffunc5/r5Pwro7D4iu
qEyWLexrc//PuNgFc5euNubJlLebeg6UgGAN/X6fqghYNKd98EMC3ZDs99/b+fLEazZE5qpNdc9U
C1dtr13U7frOVbvUhyjqgmPysa2kGJThSLKyTCwBNM/hlXV6Jbft+YYWd7eq0mViWmj7oqL185rT
zn66a5qiS/wdrjchSovypxXIGUSc9i47fPKbwWRyoFFGQn3JszORi3D/XoVXoZL2fSaFe/9YpWma
nJby3o/9VgVJHIbHu+3X3IBqAiswgKl1UAft6Q6+eqVP/aun7vv4hYu/StKkqj4YvypcYsXplJxa
PYrwQvHwPW+Nl1/n22nLKDniLw3895EL13m5ZWNWyUoeceqJGUJ/eGQge0zPQ5cGBCL976Js518w
aqJs+G3nC/e6cqSrwNBmcudbrU4KGeLJ8UEFBHgWDoCRgZMGi9JVlufpr/NWuM7a2uT93KyN56it
zod/J+kU8XB3SS3xnDHojQzuRfx/LbJJ/PvzoB/ys2o9ZnyuHTamFLQ/wEtljuivHCEmzffquzOg
fFQ2qjy0//VzGbXgrWjGzrDSWYK38qy+KRSRMdjAboVHKRUjRoSGk2KUXKaXRvt/N5dxC27KebY9
mnudw/y0JR/xSiaD+lH3s+kAuyF8tqHBW/S+SszJy4C1SlsGPG8WlO+1wrgze7+9k5HX5VHmi2XT
WuvmwDuoOQg6H2gUzlXnOnpmpmj+kZVnwxsB7eKct3c+XfruGWWWICQxRScnbOnB32bmpYn/PsOC
N3VU0+3y+jD0WL5lU8iXyOh6/c8gmFyg2RH0yoMpuIXlUduLlh154f6tTcHUrjQ92Rs5IzfGKd0U
nH24uLqEEE67jWHpuWVJuP9yxf+NWDCp2uySrNbYfGnSHk5ruiQTx6MdwBcQeA+3/TZQXLfEgfov
R+/foAU7utc26y2wYZ2cCVhcVUZL9PATsgE3aALZB4ZEYmILU+OsPD+rywP2+8L9G71gS3fH6sx6
qHyyTUmegJeIjap1taGGifhYfn707w3azLCu3QcgqE7t2auVODnUugNYXkcSr7x9I5sNt3ZZ7KK/
il2+n4CCyTUTLox+kifgzNRyH6cavpQoXg8iaYjAUKhH+dQ5bgj5AwURmawVzQmw179vwTNu+2uZ
CmYYqr+ULio5k2Fr1oNDZNaeHuMrqokHgWhdqwPDUvMD1ZDpR4eegh2k2Lq7gpqw2Tx6HkmAr6zx
FS5CzxtVe5OaWMW0zwXEftmkXm96I7rgyRnQS0lGMxy82cPdhG6gBf1w6+B8Ax/x9/c8u5b++J5i
j6dmLe9bfWfJx4yVbbUIFzhvutt0aK6hD6h0QHmOfg1IgU6DMhCV4KdP9y08Uh7nbG/vK5gRCRFt
TdPuNYWqV97oJjt4i8E31Df+YEDrR29fsn0v+vCkKvG/0QvbZy4NJZnNcraPt6wFtQu9C7Szir5o
kgf0SD8tYR4cYMZKbvfTgP/x3UUqriMQFO1x1uT9IpsUyAvWyd09eTAftE4/ivxrN/JHI6KgY78+
WcWy0OBQ1vuSrVAGPaiyU7VH0q49amod6ktEkqVY9Jcu9bcFqhbe3bWNJKy6YYGGYxBaOthTiuJU
HgP8DAI3x3PkzhA9ljyAZTvzTOt8OxfWJV3qq4fcGZ4/34dil3QVSLGgb3hd+BRpKJl5C0jAwrKM
Uek3F142s5akJg2SelwJ6OfD1ZCtXUtQoqYXgDghPSHjVbrLela7LGx+Luhf56LwuC1P54d52jP4
uNW5tDu00ZCC/I//btOhLpoUWsBuk6pa9lYdWh5wab/+bw/ev3vxbB/9tvqHVWKe1Vxl9WVTSIcA
oq84gc3KC2iAJeI9hAyyzPjIb/vr2wsv3g2ljo15wRaQkTp3KBSIqGs7IpBpSZoNCRrJkpRGjfKn
/jVq4aXLltXKdobIK7Eq8ETy6BRwUl/G5Gdgd21VNsdhBgZuo0ye/LUP9W2ZC+/YaV3bqcaGZd7L
ioiMV6k3PjNDB1c0s+ak/V7HfSv1pl/lZr7f6oLZ26z0imJdHzr9SONxpxPHfZH3hcB/4nHhQJXB
WvSSNX4+6N/OU56fV/dKzs7yrNAJa9XJv2mp+7E+AZOrUAcSBiKvMZFy0ARR1z6Kd2/7PqFMVXFz
WKnEFfZfBxw+mOAAgrOvsodArvQfh+BZHv42wfSgbfOthTluEbxPyZJhiK8k/tEJC0VThhhYunDx
BH+UytS/fnX/nYOnM/Zt9PvtgD7MWpej+z6GDu3wfhAIUJncczCSZWzRL7Ov3w7ALwaF1FBr9wuf
O2xJTL2sV0LhIN329h2u/8Gi7L177c1++8SCXTvDK7G63RjxCGBiLJ3oA7kvSv60gnx6+LNH4W1i
HLSyh6TkrOsF3/2knUAj0aVEnEIu6hbE6kimmZ+1jrf6yt103F6pJSs77wVLpl8Py3Mlk68Xpoye
LE7TDmrwKBhBjAH4GpzO1rnBR1vytS8apn84NHrBmCXVXF8p2+rzoo037dwnYJxeUEdRgeCDrbjj
WlD+bTYfTTjdmxuIOuhf2YvLDt+il5zhIS5z8UrnVLBy+cnSTvYJa5N5Y0xcHsX7Aal+aW8y1/Hw
tkAER4KQmrKjQ8EsXHwh7/23Z/uyCPb9yBds3u1mnFYJKD9sbctt6d6Wsjjkt47d70OsIk8/qUmO
/rm1ok/q1uj1LO9uOGHJNEreOKOQPkkPJnYGThP8Gsou+FP7AX3s2PzsjZtAEkU2FrXfj+It7Jnx
V6iNQEXh5JRM42UE9e86GgW/LrO2q80ODmVpkMkGA1wSU3Sw42mUeJEwWt4ok2lKcoR7gPZgFcrC
26eJ+cPiPrnfvtk8Bc5I/X7iSWi441nAKwDuEhIUB2DHkbZOSAbgKI47ywEh5py88ZFXoJq6ENP6
lOQHx6Bi0Rsis5jX9lv4f8slflugohN4rp5mhsqhxQPihexfR3MIh5uyOFWvc0CVpgRNlOxKyStk
FIwkhK+nbZISTXJTxvTRdKiLr33U6XQRzfl//VpVdHX38+mF1QGPAdaIFomsDwJ9Bujyf3OO4I2k
oYTMNg3evJvfdmmr7mbYE5ZheHNayCnRrow8O9VK0rmOcAAQPEbHFowwpW74a0/429AFs7HOE5SK
NnJoBKXqYxrzKw65HqpHqD468+4+7BIco/0o2pb/hjJ1b10eD7/ckW+TKFiN3WOXKbn8ftfd087h
S3BatREBSe7vaLcEW+HJPGClsXIVVKEFEjx/n4nX0ci/GRRBIofcmF1ue7kM7timgoeQMDR51IzW
LqntAHAk7lL7XUMuECc1cYclh/J18uvbBAqmQjs91NvOvOvxg3AID5kG6IhoiBMg/SJSFfUeudcS
A/U6/vs2aiEBujTu2nJnMCrtIGO88hZXAfcPMe/+5ydFOtVpUyNEVae3KBv6Za65akPZXdMM/lUY
erbam7OKfZXZvuwBXkKWEnyalj/wkiJ014Jd8yKxHXcAmyW7/SRi/WUVv41dMDtWupyp+vn2fKV8
ikhxf4MGS9zyhw2YJGi8OITEpH6kXT0CMs5/c5QHxAkeVR2s9EJF3Rw5u7J89H85hf/WpGCZVqby
sG+HizSHpuSjpm0J8VdkZUTfdrrdCTgBGHcu3WdVq1FmGF9Xdr4tS8GJ2xvHS7qrsiX/eTVpcl8O
+hQwP8kDvDn0YgcgIEsunvykv7ai4MPdjrmqpiu2gjFXbXIfHQADYKeCZjPp8hzJRpleaej9Eq8C
b+P/nr6Cxd3Yy4euHBj26Ddo+h938NyMxtY9tJaDJfnN4BOQyGQN2PvtsnEWXAAw0GVX4KXT/G0S
Bdu7WmunbWaw3cPxeB+R77Z9vh4nieJSW3PbVjgIyzy01yECtHLUO2gCgoP051uzOeyte5ql8owB
DLPpZo0/ZLNcl0fXAy9df6tz2Us+1Za3ubDNVQMYHswOKHZXnkya316406Om0GG70yEAc+lpJTLB
W3/W4x9f/T6kOVUfGafO9Mqkrp9D+BdihJN2AKg2jaxOXfsMvSEsK82Mqfb7mx5pouWoEo3UnoQS
zsKugHIt6h6hm+1p+9aWGuih6ziJVIXtLRS3x622U3942COfacBIi4DZ7P3r79P8CnaHeKZqye+0
dK3IgLiq5PZFSRIdvA0WDUzhqa05oPWnuJ5SNHhea8Lfl4nqVAC5JvBcotgEctZ0oWdMyjI98s34
teiQu6M+Ddl+tdgHctO0LD1ldjV2fajsfSh2JHUSnRiEBZfobdCDMrXWLtnqV+kWHJl/oxYOmHqv
rmvHJaMqIQq6Fxgtp7Q6mp7Bv7v0HYDWG/QIBmteWcD9yq7Dp1uD7hemd5hyCvZzY2mJfjlq1ZiK
uCxacX5cSJkAu+t6e16bbIKLwi7snLsMw91gFn52A7o4lnXr8Ql3e7SGZ/Dof4UhhmfvLGboZ82c
Mkn4V3YW7DAgBvh8uBJFFqFaureNyuZWfaLgD9AT1oQG/TcihB2ZIKAj1LTbcJ7WJDYtlICpkmP6
wuhW6Q3SsT0Avq0i58XWqG2u62tSpegFW+N02on87C36uIO7xOFY0S7bvPdGvHvt93BwGXFEnTsN
gTDe52U35oUboCMZD6WSaVRxBAqnZWbcoYo9HLVYQ2RHcgrJ7s6psXOm2xhq5I4vgaF0d6YhRAHS
EZ2s8ADdCwBa8mi1Uvv4qias0wJIKgiYGjTuBb9EX5KX3l33Wrxa7JEpNMF4L+N1bMM8yeN0cAhS
6N2wEnSJDmMN6nkafWduBYnbNiqcRA67s9sVMpWZOvZa5Eqo3hBU2ToGNYVSZtMXTwizZeUqHCew
6IVAd6VpV7VyPGjE20T9iuiAO9NvjpX5dC/ML5PRYby5Nbo3/+FPAKHVEUa0HMjEH1d3TRvVqV0W
y7zKQxgoLdgq+k4sY7GWf7/vrepyplXi3RKvbpzUwKao8YnDPd1HrY8TIIZo5n+OaNd5HFys4cVp
ymI21vBZBUr8nv31BQdwXmYO5Zv+wxyixKprwHNNkEs2///ny5cn+bJyORoqLvbNOftE5B/kZPvn
hkwISLYlCcIMgaC7f1839dXAKCWoum6gUmM8vfBvj59hrXa7ZJ2r+DiyvtvJAungoI4zCMuSzr8B
aHzk97EKPkVS2y4fu9tdBZ01bk2pbECpY6IuJJp1EG9heXHv1yNTGLAQu9mH7JLmOQMqIZh/IM8y
vSBf9oCs16ZbB25csp6/sVdySLUmVQFVhPieYlHf1nOfXw4XK2HIjVhWHYC+jg609dA7OX2Q4dBW
kdmlFY5y7+QoMBdtm1rOkTDiAlDi7721fmdYagg9GGieYyt484ueDaiFlX3L8krcYC4V6OYP0RpG
dnE9RhfvvEILqWV/7s/ew5stqpc6nNbDFLOQSl3eO+zOMuC6QJJ+pikL2vcokmJy/LMZ6m3HHEpr
VGwRubV695m7xj3cobslyA7wXxb1k+VgPdBuEfTws1oXpiSF38DZ2GSOxZNLRc01UTcTSA8ckbi0
ADCt5rYe1G4iz9zkgvDkEUHNaqSnTm1NtFO9+MouUmmKUElArJHonTm2BxX3LFopCBm21aWfonii
7APDdsHYb5zH2Z1XrnSYIDZ3PQSn2Xy7h5eBf2SsHURl7mgR35vXRr5tXashP/ehfGmGU5vosIzt
vVpUWze2NDc6/eiYhfuKULN6dc2f6teu4QZ66Ly/yhz11AC/rV9DBQXZOKoldTWNtjumPamsg/ve
Q5CMloC1k0BBh3r33M7cmHzwwUGlwOou3dmEZsh+cuNwXObIbp1YZouamz2TU0V0Y+PxV2G86e5V
Z7YG4iAiFB5iVvOR4ZWO7odAwY0L9yyGW1PCOX9X9Q709rk2k1t5BroyNNvwA6M4Osqff+LPzNZt
tSLQB+RTaOWyIAy+npxV4pyRh3XUEWzC8YY997aDnIT1gD1NOQsX6AI+8GbhXOZbE28zNT6Oiswt
r937iHMwN07ywEDJPI/g1048G/WmubLn5ySiljWf3ErVTOpFOzH3AnWKzPIgDp9d8QEPDgcJbaxM
6kvyAaqDYuCmzg9cunuGETvNP8whgj1nYFG2kKg2LtQS6KiCGGEDPwIZmsqHXCNmi1jzW2yRKsHB
vHEID/zvkc4ZObsMFQH3wjpkOnCy+DqivLx7Swf3ijBho8k4r1A/zrqwbVxZJvbQgoL4OcCuJRef
tdF4zjaPoKb69AxHlIy0NZNs3NaN0zW8Xb0LLdWpkyNqOnOMW3O5dvSNXzm4XbtFBUIyLVdc6+wZ
b2/5geYDhHH2zuXgcdLkL/PW8ii2FSieEughICa6QA6ieuZWHG/0llG8sKMsRqyzefvK3GygUTbz
VlEqjLqknFivW++XCGWL5xhn59LN58mYT3FOX5WmOQzrkELgwynREqYVaybQMtjACqMmPuLBEzNY
tpXepO4pFF8Tp326Cuf9bZDAydmTXEg7emwTlayTnfjvKco5W1HlLF2EvhRWWN033pXgFj0Gg91g
UAvbHh0mcNC5k/fBILMElP8PcYXTU8td7eTw+US0ln86ufeVs6/5GuorW5ZQzFbChiyHrw3uzmVC
E865wY0Wxsifk4yhG/j6fpc1wvb27tIijxO2ch2zricBfmodK7tRBxXkCoLr3bknsvdO/8CFtl1D
d1PndqaSntF7DNtySvnTTJwrVill/e68/GZKqK/UxNtxyo8w4Kimxdq/QPQyc6uczptYQU6wQfPn
PEcMDA1cZPQiFBsXNCfPKx+3k6zhGZm/GqCU6wIWVCISNSnQKGvpL9+gM3hA7ngLV26YKQ3+UoBC
d588zhJhcRqiVB8i8gp821+5AeSBVnOjC7IzlBTHzkLvw09+PLjVi2fOQsLIpFa3nERFLNC18rdq
ZfE4OrvK22HtaMcGnbN38tYXMFPHjll1z/wgwCTuhZQu0oN0Hm1M/qt3+riS21jPb2J2dE4fGTw3
AStmrMlAVdZwhDCLLzPiNpCaFUlnccQ8AdPvUTs+NWjW4s+h77sTWe5edRfZ5r3HHwWu4W0Ds9pO
5CzsL3NNFJOnTcaW9DGg/nsnFahTuH0zo1k/cVmF6zVM5CoDYrzhMgyOTCqxxA5YlEh8dpCdWyCe
cKnVNQQE1nHPXIuvwxn2ilCdzBzVXlibVlarV1SvAll8xUGb6boO9My960wTEaS9d5RAWaPqXlPH
cu6d8yeqmlw4VWT7gTKLtmglrdwTytPrwW4d6rtwe6tfdjt3+KC/9KwEm+r0EdhmZ5a/JzDeIBuy
a1R3zQNqM7XmLPNydUBuGpaynR5sVLL0SyX6+7V/Eq0WXEgcOGIDC2EkQrhCcDA73DMrP9fyuGEM
7v7+6FarzmXPiCc/91HvQAYpshZV/wx7JIq0BLkHZ7q3QqRb+M+1C9VEI/Zh8t83Lr5oLvv2zkXL
tPlAsLK5fFemV2d5c0fLd8sWkxl8DWngLQ2/JjZL73BCjCWlFtNOSA8N1l6IjVhSwEGzFZxKzeEu
3BoEGg+Mr//3h79yYfG1bBVqkqomw9afvjO0Haf12shzXC7V1TyVh8w5DuJuprnr9g2lpqoTIuST
d/8e93d5QvKufRu3sODmRamesmUlj/XgMszjtZ+HmlerX7x8fF8hGqj6hp+yoBZK7ORVksgIZpDf
V71TZKNNGdrDSsOOyoRfUJbke38dBJaCnnoEJVAa+rkemmLWTpXqMY+HSkgowTshm0OffeybjYsk
9EZWDyKYcpzczTUSuZ1zd40Yx9nZT/RhooZ0KKUBmjD885VQULF1q67hK+LQRpj83uwc6p2U0hyt
ezeuu0+zZrt9dPL5UuhkJjOen03UzJYYZuUogCvuxJu9Ar1m173VTOyi5vnhKa0U4dyJWX+vX4PB
lkv9RTVrslgiaTtI61zq8O3t/RC16xai5deexnVXoaPH1vFCpo55k4IxdOv/vau/89xyV7+tXiFm
ULI8u2fbUw5aoLKAVG8f313/Q6fmJOZncXCbN5cLkC88StcyLExbvUvpmf6dqPo5iyJcRl0+zKR2
OsgzPW4cm9OPD3ybmEx732tuYg+SQZ7evdO70KpYkoH5nYUtjF24TxcF1hbtzNhjIEmq3+Lj6V/H
L+sHNpET3cH1o5P2Fpjlr5KUS+nYhTv12OQP07rvcyovrYdzbFYcq36Ml5MOTQaRzD5Bqd4+dNP+
HgdjwAKUxW+/cj6Fjy+UX/LZakP3Jh9PsrdlBS1rMdXf4jwUgUDJ9oZFdN7eACjI9rQ6Z6H9TqdF
WRJM1V9eYaRNqqamWUaxDKyaxJFqnsllyH32AOlBgpmZD/sEjMN05/596F9FrQYpJd4PWuNhmi2Y
DODLtYd+3OaUHGqBtlBROTpgM2Y0I3s1Jws2QbVf6V7gxt4JtZ007Vbt06gvwz2+EL5OK50n9Hwo
DSQ6UJItmdwvpAJb8n1yhRu5m53V69pa59TEzcF9DDGTZjnXzduuf+1uvF1LR/eEtA0VOYSKcScW
2Jj1ylEs50LQNaxvJcUBtuIQ1qZ2XDK5X0mun5MrFmeV2+WxXK83OcxJKPrGFUAKzXOkSvK1jgzZ
6qgqDomHnUq0alYS2PTeH+J+Ezg74ZXfvwgthOQ+VIIKOK+/J/fyZdR0HSoKaEMMUy0UzagjoqGt
aI/YhsLwDFUPqo6ENEhFHwH9mEHFh6ZUlL5Ar07v92ELedPaUVWXlsWwy6YWaKhHqu78XoeLcIRH
0i1Ti/1N3CK3AH5kXn4bSo5n+fpbysXSD480zdMczguUeeAmaQ7vssl6ysv3ZM5+0vcHeneeBavp
zIVlMaCA11bqmy7wcms8eYPDm47/v1f/iSsrvsPf5yWX6du89NrmvFleucRPQv7bwWntttKgnt7J
p5shyDfCaX+OiHU1GE30Ty/o9pMpST+ASJP31QTEq3bwBrKFphSRVXt5bjEu3Hkdfstibvt0z3Md
fxRvcQWHtDh5yE4Zifuon7P4vG9pQQXjjzjczVlZDkS7jyXJ5sYy42aRCjfc2RyNlWEFtkgtaFAa
owvnSoqeDgfIXYnO4i2hdUzSF6HNVifautE8afVl8qjjT6E7kAUQI0EhCeWZOi8szoX4MEKyIJFM
1+wb3fThfgL+nfczB7Lhqfk5PngNuzl7H15ECMUWyBcDBB2B2Lq1xWs3XAjNr0/mjI6fDuRPgpqh
20R9oBuQsprvZ7hhThyA3CB4jMjEIFsWm32NeIKtWIkO97HfIUnI7/Y3b/14F/qbKTmrft9ELvCL
vyh1gWAKGRK6kjzOydr8DzobYqpZFa0cs0LL4YYYldSSpNncksLFIZp12iT8lLvkjt6TefeMOg0f
D7KRNSDt8ZLUSvzRMVe4sLTfm2dJPEdSZj5PPwAhf66ia310fIhR0NXQM4RGShd5nebtrCNpXFGI
RM3gvoqO3hqaRJKq7WxGVXLWXG7GqzOhQHB1DmOk49WluPhq7+KuNFHtkei+6v4NyTN+Obr41iG6
faYkP2iWoaRx9O/1UcUKHuTBc+c/2Ypl+AbbtLf2rhtROTtvQDCI+VI8MsDZVlsnsRTuzm2liir7
8R5slfB2b96r7bt0VSAasWOt4mjtXePe3TyA65zXYlituplnfDU2FxhAU7tPyw4/vGeI+8X70v8f
aWfW3CgSbetfpAhAIKFXZtA8y34hLNtingUC/fr7Ufc+9OnT0f1woyqqPMgWJJk7d6699lrUAVLf
+Y/FOW4a/2txLqjtSIvpWBD8W6JRz57JuxHF4SQzhW9v5Mvgv5XW/Q1gBMBk57gJHMa1Cb8GHdoN
sBslnmq1ov6lC9vWQJoWyxQYAI9W8/Vnu5Y37x0X/l/uJP9b0mcMb3+50r9lJH07BB3GG8MJIzOK
FuQDiMFwkuyNz5NyB4R6jrZrB8BMCFGjhk4Y6R+b43ud719j0zydK+yE2r+P3z+myX+9qr8Ft3ms
RrNsYPwG+7L+XFvJksbXEYF0JSq4K5OShaJn7C/OApTgv+gJ8riF/P3xjTY3pCr0QCLV+z9ja6s0
6nOSvoZT7HtNjVNpeVPAnFCL9cJTtqk2U6Nibh0jBTU2fOFMPPRyPfmNj1OQwMT2V6DMwTq8p48U
CdEM9OOEHtLjD5S0CRVNvtZg3tvSnn9gTk0K8e/j9ycv+Lcb+BvJI5D9hfjO+uEUXLJN75anZo/o
/A/RIW7+471ofx/zt397t7/ld0XxfCd1MxvIJ0N3lA3K5ga6Qi8D49UWBH1TXLLcntmkL81Iz35b
ivaqCdHA41O9A1Jz5dipULBaX6qUQDsnjpkcqqf8KUJ92sH4UavlBW2imN6QSGBN7BduYGREQD2g
8903HqBfjz/45uzOvNgfodiG54vyI7r9tkC4rNBGl73ParPQ2gtOADIXoS+fHyPE5IM5zU++vmy8
S0p5jsuuMu6hMcGrGtwvBr15ZH8q65MWGa7hgY3ln6aq3BVG82/8LA/bemLcMcaBWgJKIHvrCv27
1yE1Xhg8L59HXHgVGUkGmKi+J+l4bNTInWoy4dX05+h8SWA7BRAZb7yuLggB+eTJ0aDfq0OlUTqR
dX+UpxVww0VT6sYR4m19fk5GZcDPRHDKlQipk+AqW8hfYkRo3mof1w7BG/Q5INfEWkdvrrTm8MGU
u11ansdj0FV7Frsv0WZA3sMGBR/QFD0QSAu6xsMxkknOsypxuDEj1OsUcBZdGvS39ebtgq+81avM
rjIQnsrJ+80C42otCi2h1vvcEgoI30HGWD2/SWKB383QTbQItWcnmWtZzN46seLCemk9ILehmi2Z
/hImTL+9yDXf9c35bvQ+C6Dmaopg8cV+YivGK3d+MPbbzycu5n5gdbu+O1V31czuPw+Z5zbC7ONz
RSCE3YB7UpAnYib9GM11Dxobekd/eQQ2fTijRBn95uv2UWhLw9CP6hJ4W/vKD/Uf+uFPuB7Jn9SO
l2BMP4o7/0jZgk0ybbB/K0YzVjX/XG044Y0q/ACQ89coitXDThVOjEymRc1hMewuPCLRuPV/kpQL
5m7jM6cDu/a/3mGK1lvAQggW4L24xC6mjyndzl63moFv8Jwj5zUwvLXxROb5SbPwzB70yXcD22R0
nbhXesOrZpR5cS3gJSJtL1Nc1unC0FM3xyAs+apUYzCTTeZvmIL9KugN1RNXIbLD/CYu3yyp3xXo
8xrYGNQYg2NpkG1e5hyK7HM1ZWo/SLEqigSrAaQFy18iImUzrBJe5usypNozNCJAdsVkbvu4A7/N
4gsHZiQzQrOodGWh4fSbn7pVGRppp8W+pmZGcAg2T0taN6ZoqR7Z9Xw7WwcPee+v8R9YFRvgkubi
M7/3ZImLUKsei237xUBKmSniH6xyoo82dauP33aK5WwjuuLWXy+2/BBX9Y60WerV7LRvC8toflAl
BGDZTjRAs2pq5WNUz5hkTo9hYWNe6h7a72LXEqeO+Y1IlA1mKa1YWyCfYW2UslniBIoRb6gPzGOe
ED7T++jxKsc1obB3lzpWEvIw5rnqzGiQH+fji8iyr624HkdYGsbBZk7EqpsO1lwEE9Mn1D36ZbnC
sbXmL5dKNpOOi5AkWZ4ZVb6ZUA0QRxDZP9eWf06UZUT8+JDmVhHrNZauNQ4oeppYUuZMef54zGJO
UdrtYAzNblaYskT3shlPKD+QHlWFUcfUgZyOKUCMntjSgZeqVD4wli7R6jVwCe+1Kfavqf3+mFCq
+KHsbUm8wgX83Tdmdam+Zu8xSj1d+ff+MluvcR75Z26j434f7GpUKouuc2PiUgg2O3RcT69t/ztU
ZruNnRdp4OScuf6t3jQrvIXSzdOTjbdHr8AGlM7OtuB3+hRF+MCSnHqODoVPGcs3Y7aQ+bY0QMm1
ZtNsZp6/972XWVtTCBVzrUSecJve3tvOYk1QmNTeVy6PEWWuVI+X5+u1Ha/ZgXB5ivUptHjY7/K1
/F3s6NOoLXmtmvFaoFS9LSzBSDeyRKksXHoi/qFOaTfL0K5Mf91vVdNHdmwV3Yk/L724tN7E4egj
tlpWW8kLCeLph3p4LeNAjyoSXdWqcBOMfCMyMkOywkNhYMjZWZNjdZl/p668fnnMhojl9h3c+7H6
I2iShQUHhFhJaxDf1ys3p68q9WLMej5mm+RePg1xF1PlKI1wla6yr/l2emu+Ove5zbx+KeFie65s
5vkJT/hjapC3Lxqj3s08lqkQ6uyB/KQt+/oMrWyKMgfx+JywON+7Hk+NffJQtiy10EzdZ6rL2I2J
xmtNhZWl4C22ylY9q2uwHvxCBrNl/CZQAqnUjrX1J1W90be62wbLpjfYT6OZ9VyV0lhL6AptMiby
OkGwMMP13KiN3J1awbJbFRdSBTYeFVJNZjbotsNRa8+M6fObSBs8qI2wd6ml/sbYszHrwJyHWiE5
0md9679ZZIHgvgZstjX2LLwWjIKYFOrSOo2WzWKZsaevWWH9Nqcu9DQyka3kDVEQ8Pln0dgd3dp8
o9W67/nq/UPhK/9W9WmsZffuI1xFg5mvhEdvNd50BwDj61SJJj/ZnSGcY+L+NuSNNB7SxW+BMpw7
PS6YifsOURGKfKCN3owV7UXHcJ+idapj/n6MN1KrizVQ9vuiSlpCDrCsz7k8nkufhdVhdw1qzCPa
CowL4vnqpqKD1Vvsg139NYOD4cxwVM0TM8SDY2G/Qz3cKF7wkZsEAup1NanCAgS+IuwHX8GmxFM0
+3wbxEOeKaV19WlQyInX3E6BzteWUniBQPTUUm4kQON9qHbkgOHiTWPDN0h+y+vso7BF9MVbXTl1
saYegq1MdcKcWMmDRG9yLN3AwV0MW0/FoJaPkw5pyeTYLbRxpl+Q8Msn1swUP5g4Tv//JkUybDnS
J19E2VAypt9zzFjhePy8tArWAFD5OTy/7hHrUx5t4suZpuLWt6p2U93fpmxKteZbQgQ7JuLpq7rw
7W8Lyr/b8Ev5bLEwm3/1ndH8ZL69sGfb5pY7La4xor7wJKO0eUJnIDUqy8G2EPX0t2g3SufIohlx
/t5Md+FaJa+iUrtWXo5wpU47mzrzHY8+f2niR4FJe6AR/+rvoh45XhiWjK8TGj3Fq/6uwuWBbzEf
g2/5jUOFIa5Dc042HLuiFTFe0afoRM7iFuHQ5e/fC3Kv6JJHKxIuCoz90yAXabX3zxufb4cdRvBK
V7gIl6fETs0WwtP6vxOeWKJ+Ro8+saYneBF2ii3ODBcG1GbfYw+I4M0+m7dbrpTvZHOeeJL1VHVU
ZvNLcsJPx1CdXnRLDDw6bdpYT4yuoACshFX51dRAkH5gNJHmL7SI0aUa/D1bTTdon56ZHohBZ7+q
CxFX2HZ6c/OP+Mi1oTH7ftVEVcGorGz7NttbazxC/D0exHcrGwEJunKe2KfLR1EBgcCQ5AjNZI4l
E3HIna6UZbydfeRXCbeo3oxzAgByuFh/dY/3Q6m1YlU+lLWwwwNlOSPVcTF7cMIxQMl6x20/x+Ec
VwJMG/BLLONeVo8LegK6wifZSZDwnc7NdE3IdibevMIRgugCxpRgA8yuXi+8KXYbZL8/VLXnp/eW
JDuhkM8+UJqLn8J5b6dbQK8ClXhFy28tlI8XNCF9sopJbx9s+8LmNbBTkiZEsRM9sgfhQvmeb4vB
zB75N1/nhxanpNGbiiKwNj0N++kWi6rE4bmlodE8CJxVrb234i6k69mdr9JCE1JjMhqfcWa+hk8j
v+Xoqaf6bE8QJX4//5Ts/bfGb+w++lxvQgtO9mBPjlOZsMAReF6bJBvD4PjZsuUq6JVLOdXq6+Aw
+U4iffbi0ELA3/dbHxcTMBpN3hAh3x+j9UrrFVTWDA4UN8Em7xmzeSP8RTxqsEN3PIcpRMIC763o
IOjtRSBbpTLjthv50p2U1RM23/C7uDZsGu2+O/YSHfSVXbFz6PU9WLO769+BnS5lVIpkLXLhAHm1
+bqhXfv51IIztQV5BxOsChwh3kxJcgTY0LPYmHS4czb6JNaV+qi+tLe8hXUjFxZbFFRpvtL/oURB
EVJ8Iy8NEerSOjkrgfa+g/d1zgJYAlIU5/1E699GhRQzZvXqqkJYHvH+yFIiqyKBTgyls1I4YzO9
ScyW6oZkdrXdYTPd6CBydaK3g5d9thAwnlqZ6JCeKlMU9ek9R9mZM+4Lo3e9omu0s5rWyFqjwu8q
MYt2G4ReXNtJokEqKoj1BCS3LI33c0mP41PV8mPy+cTIi3tleoo6VdopzsaTRn8lNjkv1yc+tdeM
XGB6B8ZnH0r0pB85dSzYotD9XXfn5oXWeEGTeurNvuFAtSDV0QeO6Siddlr40eBqiALwCa36aCPZ
scR/TMvOKr8Xq8UuPM82wCjP28uDyrAONur+3dIjkJN2nCBZ85CVTemI+8COVl2tDTfCSP943WZH
34mvKks2OUM3VjmaUQPmHpaxpE8hHyVGAh2v1uudQGXmVp/Exp0NWrma1oZK2N+HuP+wckJbdMec
aIKLwdyVQQEPsf26LlzCM5118EgO013hpCuiZ5Nqiy15PR/yK8qVv6/dukM5HvogCW/a6cMmNfql
+jM91E65lF2qV4opfpayVZe6mDnSTxUbw25xDi/Sdx+StzBkmugROfOv2a2+EJ16r2a9RnDHKGrL
x/zRD7q8DSRNuBEV5yQ0rviYLeCkaYu9Wa1e7EggqaDOEIi+Zsds5R/LL0LVQV2ppxd5bQwV1Fqc
IzecmAtO9KQ4wL5e/fWVHt56tgqBF0o9WamccHKr5Nx2fS5hEMIYS1YJ833fzu1y0HwRLfqEMN2Q
ciJl/RZ0NkSK0RBLR67BMXLjOdQ6rf3IIA6dxMMgap03mevBSqSYWaw6T9pya72uUli0+/1s1X5M
N7nTfLe3tz0FuIbxb70+4usAL+Yn9/Uh1gTfkXJr0mhivfzzsT55o3psv8i85iOhMhbNNHdK/mXG
KiMOXhf4x4qw8jCghDAw0TKa12p9MRgZBKynRrhvYoN/J4KexXbn6yF7bqNT2auvKSgByqWbmEoa
Zf9AC37r+4zvLBeF56/mhykQ6J3lrjDD1pA35YnmT7WS2ACZ7axwtnhqvDRCceLpKNEWxl70y151
jSgIYdtFrj0Z3yCQNTJfiKJz1YJH+bxmZ0JHd+ebBIzuOs9dP7Z/1Z3/0ZND827nyeZ5H7mrAOtw
Jj7U2IQiOky06VzrCoOrEDrz7SM1vCLn+hGAsUqNceIV3CyMV59ai/mKuRfp4507Q2FxodIHsUqA
AQ9/lIMdw0ak723CXbQtRf0Vb5rCet79n2lhzCE7wodgtJAOErRZbwu9zaXN5xpOJj4UsPmYIBJH
hdiIWuOtWuzxC38ZEDKeBvcbZrdgj50U1YpYf4o6VEkC1+KwmGtFpT2vRFe+AQ02rG0+hiMKjTOU
zKjXIfZWkkXwGYmj0EU7K96OHxKuoJgE7D6cI/SitNJcG197Jr42SB5XZrmw0onOaaQlWN4bWYPo
SWjmRWSvBE0iLy8c/6rjB0Fp5ezk6wJuJnTPKVVL3lfW+MHmt0oMwnVaGmVBTyAR/U3CfX5fh+o8
fxtEynawm19Cby9oxM7fJrEJpXVpNIE7sjx1IdkQXvPa5rUQZLgUPnjO1iM79Mht8i5j6E9MYjrR
mptQ7uNVgGyGWlPoi8Ih8rMfcONcPl9/Vma/5GbGi2JlsUM8Nd4lL9yGiTe8nOCz+kUlstAV2c36
8TeEx+KXgUl+QTv0zGbK1jxOoMTYDI3EG9bBsj2osibzBgtLvIfb6DNSsc9hMmLNNDHfh9muW6aW
sJ5d/MZKHNw0vOYMX3biGwUDe24SI9sDP617502xGQV5Zrv3G3idilVm4j25p/ufTWmM3tEnOxp7
LM8Ram54ZBWw9hZ0ozIpmZr1tb/KI1Oa2cGlyu7kC55reh92SqNpwpStSMsfiTvc/K26bVfxYZpq
0Yfva8q5InJ9tlslcrLemniqk1lKr72O3WdGOfqawr5s9OEq+EZ6jiZ6SzJ1D7bpuuF5VtpkNwsg
SOJEtuNlcIHW8DbP4xnKaJiXx4QDQI4sY1Qavs930cG8qnQO/052qq/POfm113Q9d6cTbTynXXnR
QIR46fxuCJvXAkHiceZpQm3D60yOcFSlpdzoIYfiLd8NP+VraErLcl+ui60smfJVKI00wVt5POYk
x9QLPSr7s2u2zbbCsod7figT7X2WFtaMeuVepq3L33BkMY7CkgOKyIZpp2fwDV+PEyP+jIAMQu0d
6NVxAal5m1Pd/JVgYvXI3xBl1lxGlui8W/hZkgbspWsduJMdVNTyU75PQEv9TW5XqpZMjJ6n/yM7
0YRQpxdHmJZwS/dd6AhOcCt16S4s688cNz7hOizVzWjuo65bPeEMZQtOd57dlV6f3f1l+9PuUnR4
zC95RdK1zTfiV3xQOKxYsQm7dlOc4NyBt8BSgRhV3B8cII1FQst0Z/aYqVoyWIShHPL7luMOiczT
qRS9MXhier0ZUx/k19cRYLZ4DFe9xdLfiwDQOLY7T+0jXL5osjQJUtZwY73p3DJzZRtuIv0Nsdxt
iZp0wVvlMdoTF1mQL5sjPPyQyQWXaSM1K+qVnHP5KHRU53npTB49Cy7csl8YwWevffsr3zh0VEDL
y4y6Km7PzLfjVwTreGwKgonjFWveJt9Wnwifyrupw7t5VGshnB4Wh8kGJu0h/BBX1b7bvVcC1sKZ
OV3JJn4l9hu/yDENxuAAVnZrVfSO+ZZqkLN6CRR1VLWu2S+pqsJQOHQbODD0yTeJarPYxtmZdpEr
kZ+tiSySJZn9znbSxwJfZYNkO1j3S1Jh343v0UpyRXDC5WwXnGun956e5FIsLO+sV/9DQUctvVRG
DhSO7LWAX8mT949xkwZ983c552pz2Ak7dRXYwZn70jmYu2SSJu/aAzz9tB/z82zbWrOQjMNHDY68
hdrybWa87zyPekmM9o3Alk7kQA4bn2Iuzv1gTIEwVumyuU1+m4U2cJ69BafFmtxsE+Gnmz7IWybn
xsqv/aEyBIuZ48aX917JjcmFvgvKd8JHP277RWzE9/QqffB5rEe/ykF1E84Yxdj11sErjzGRy9bv
e6JLUIiXkkuiUDrSh3rqvXLJjQgulpwQN9/wFUqAtvi7sTN7cWDPkn9ja1iPnwZnspDuSog+0v3B
Y3baz0rvNHIay7fnCCL0y3o510Ftnqgn/crGAe72qj8mXrCv7+UysaP9/B5hbaq/zu8le2Zrt+uE
hYmuJ7VKPSKEp1a0p9fD40cxR5N/hbUI0i2xI3opXPTV1OqP3U6xAPjnN46UIfbHM29mv63AUaz5
d7ZpzRREpdaUI+BYpL++3qfsIABMnqJDtWm+nifZm2j1sXdfF5nymSV88fbLhdWtVNsHEsqRPpM8
ZuoyWo7G2JKZeAsrMoszuRdHsvQ4HjTY9+hI8TuTWrlCQwTdIuk2thh1sifG2f+ofos1gzuhyENW
tfTd8egjaz0HKdqD7jGHNbpheppcOMCMj4kTzvgJhqqsa5P+kivnsWQf7WcySyP7ZAcbaAqhCWhh
tbKWeQq7E5WZHSOTf1jb6hA4r6+AHeqWON2PfIFig2ZgBcI5RQapWyXOE8y41AJAQZDQaOmnyE+F
1pRiKI7f4lJhDFXAUE5aLFVxOT7ReklrEN+JlrUre2CWRnt+bl+/EOeNGbU95jHELhbefjjLZ/nS
Z/oEWs+JVfzchZHRSSM4kOrdbWoNm8xsL507fDJ0O6b2soAlMtdfIMXRKfl5f6k3RdUHa2q/N/Wy
vMf0Bq2ELYeDgdoJ8BuggfcEzVgQsQgQT0dyA/bX3Blz9cF6bwCIAYCylbIOr0+qWPRZFgzPcjK2
u5CRnJWNYnZea8yRmVcQbX0ZMgTuxXphFycy1RFF0BRFm+zjzWwLOUTeTn7bb3A5GU2ezCzNwFZR
x2RmAQVVFglqQJx/EctIFe12ywFPC37KRktpNjqVm/YEyDfxShgf7AmRrEsStSBLLGwpMgTOqGB6
lF1u6k0CjwoNRN6ehR3PLYU6A2W0x/TPepppPHGbjfPSD1q+YcPJEM3cFTvqqF90t7y/wF3DJf8U
H4WlOnKnFTtaWQa3/hR7TVqlmRaTASyMmqsOzcySjNFHsbYL0o/YaV3JqI6qU27CZbopds9Ntqs+
0sPCLr+e0E1TFA/yRnteACG3ksFV5wu9BOMrtHLDUeaz+i4o9HDSyq3i1n4UL2LMeAAx3gfhSHQv
USCPVhnT6s1pC4H/HRqKn6o1u1FjsAhWGjCkIUGS0QD2O2uxis+NV95qq12SndiyPXiTpeimNh0m
JCTnNiRdmmNFHpsv2le8YutPjOGUA3rMtA6rOdrMihFka33gSn2h6rlqkICBufm37jLPWKl64T4v
L0Czl9HBEe+0/KtwJ1S6Adogm5hgcq0B9OoRPx4lxEYTnHvxmTuq9mSDWegkT2jYDlt8WdknSXSp
clnKoXPYgMIjiWPnzIwpRjh0mcEFWXh0M3m5nRkLrx9zNhtkfgKe+HIBvLuRhSEZ6vWpK17iNgT9
TWI99fpLuqWb8pCXOpMK7zyzXQ3uYJR8TNrjvNcv9w/8ye7uvC/Mo8INTsGJU3Btes09txleK/3i
1ESNCmzbVjzhJvGHgXjr00fga+lXAnOKfcqlj2avHgsqHZQyKcpuC3zwAlf0GAc73TA04UZo9fl+
yuBY5TJaDT+VEW6Y5hzQngTBxH4uF7jHA0miMbeRHJ6QG/zw+tn26fX7fNly9KOQYUyBwzAlMMtD
esh2rDmmV/OdXtKvZ6UD2CozOr3STXiAEUJn1fMQOuOq9R1hBMvFfbICc+hHFCYFvnh7wxa4IrwI
x/bbd7id0URRW1y6NefdnaLPL6nHUKz8ZX0QVv1lIEVj7e/BEiKd3+Rv/WOQfBatThxQ9sUq/oJJ
NAn17pGAHW2iwF4AtlDGQwxk0H3qSQSIb+H2nBupsCazyy9A0EJjvvgVL4OIxXyJ2SYfFchiYAOX
NKHxSq34rQu12z3qCy/DYpM3N/u5EWfGOKqU+1pd3cabelztrTF+YQU9LQjs8u00t/RRicb8LG1n
xCSTl8w4M1iVmzqi3t7UrdqMZcvolFd6iCANLvRcKVEVhJnfIDDneTTRbrGXCu0NqYMul4sI8B6a
Twb5K3ma1CayUwaXoyXHVVhkpLa2aNJlRpwCqh+fTHXqDsOKiCMYoWALZEW9Nj3LMKJTTjUToz5H
W+UDcFn5iM90PqXrYSz0XKlOhJziDnKmQZ+RaD1cFoPhTD4xF+SEj9/9TsVt+0xKFbi9x/AR9otd
f5nsJUuW4DO/Ts1uYqtWZpVeR/rdjFcL1nRQLdmRlhMjscZroU4+s2t7xufG+zcHyKO7Ikn0jkPO
Z/dbnqu7fFB2i/HyxlLbYjU7+GMvHPVw/oh2eKBnyBxH3w12/rdkJB/lhjHj/YTV4hF9TE1hlW+C
U3hgPbHsPmZLAWAVL8TneuJWx9Lzry1UfWZZt5HJWdjc3LgzSh3Wx7k3F/t4KTjh0l+qV3B4ClW1
UTkwNZimA4H2nRJfqBWxhIVlx4GN8ws58VaSTOlasqyDnWCUHtg+xWUzHANh+ince5ti77XUv2Q6
BaxqW58bekZpWfTSvXyXHHE9UDCQ9Plvv545T87siS5fVTCFLeFTjkwe5owvrfhsPBTNP0Kz/Czh
Z8fjiSHR1GUAv+NN47DW2a+nnigOO2BUumOJy5SdLNSGOw85XQvO2BBIrs9IVAyPkx1LFbIMB+hV
SDADQvrmR+V7jM70+0KJmBPNWBlMdtJqyPTUqcDEvBzz4QUTUAInxryL9tid+KgkjNUXenRWDVBB
WnShRdAe67TfaewSFaTv+hL9+JSJyYlA3HFuZ4Cg6uszK4o5EPZTWzn353YCl96GlsXUM6Qtke6Q
fwEKgi6SeUx8c6oAcqC21ZzEUGc6QLFn4bOc1O8Z5d0FDZ3TBzNTvBQ/6Eh2EzM+zEIjzHmIxemt
52/9I/y6zlNjhVha8zHRI4+zxAHHxrkOJNCYTPiDDX/Rd1YfHyaUp5+vL7HSvZqG0LHT5Fiuw31u
+wfqHvKWNlp3uqMWwpubezpwgHXOX68TepbxDKZmYXhHUkcaLcMAViqn40EbaJaxH4AAdNmn5wAO
E4r56nnkTc325Xfs3gTRvqnIfETXSwmhgfYSfeHQl5kaMiX1S3bfv5btPTqy9zI9Owp/E/p87RqE
miYuOI6YdIVmYtBraeHjdnz4GxZ3g88KHXBLJ/x8MHWZGLTHaw9mxSMxnO6Ayg7/P4KjsnvvpEN1
fRQKP3AsbZotRzt3its+hcZY1vZjh+ITuilNkgDn9KKWZ2T2mWoPyfH6zYbd3Rtcjy+97izB87DE
NoyTfgxha8lvfNIljJK6vKqFUbu62HKVKQwL4/FaUus5z9EP7GKYfS9HHrkVo897TQWbL4e/7/zQ
CNqD5tVFj9/Ase12j4nRDCtnXz01BKioPv/Ax1ZcSqSxjTs54MFojBzri5fXLJvCqHy9RNuCrriP
eB0Hzl4l3kw7kxmGQn/FycBtluLuJ1sYFF6ViTs3kuG+WEXJPk3uXBll/ScdR7lOJf6MieZj1AhK
7T1yJikilQhhjRbMEkL5ZBUPusJtwTBrGnrJGWkU+pmv/p3DKUn/IJ6h/JWF+rfOlErooygLoeaK
29dICCJ+Ub53b8h3oGxrHTK7CBzfcK2b/LmExC46p614OuGaWqwPHDwUoOEFET/SWyuH3P3tWhJ1
9uRrjSZSoxV7Uv9Ga0ajsqQ1QLif2im3RFRn4m3PMbheztyxFZoefKQlljIO8TBdrdgKLXqk/3Tv
j4TyUKen3yyQD/N3EPQTE+E2C7TBg3b+vANTXjkjvO3riz5/LeJ6IBTz4LVdvnziAz6aMZIGqAAW
+WGDyQabzQWesajTln5Ur4J2ZqB12zwk3soGpjjZo7mxecR+GcNndjMjRnh2LH7j30ubM8SaiRGM
/btIqOdUo/GgbByoEj7tgQaVx6nzojPaVqabgb55/ccJ8dExbd8aLbhNeo4AyAx6gI9H+XqcuMGR
lf0a2wFfaBis9nuFYtK/P+t/bOb4y6P+u59V3FfzZyzD1x1piqMs2yeHnB5CWoIoESIZ0LF0EN1z
ldhy6IxqVgeEfumK1I/CnXRYmzkxGOOWUrNAcEoXK2F55M73y/9o35v9U2fHX6/0b+170jQN+8nI
F08EW9GgF9PH4WLTg/SE03D2nd/dYH/A6vTAxKHVAR7b93ot1YiN/mG/HziSU679IkH9pECUWOZH
cio1TmT0/H7liUuHLwLGTmARjEI7b91L4kNt+fcBn44E/H+hLC/G7/+le2b6DN7TYGDAL7L9uc4/
3hE4SUgD1XFYnyz7YNof08cmf2tT+EoQrQbCQLJ1nOV/yshM/6mf6a8j+jcG/gxDx1LM4LpjG3j7
BLdUL+m3FRuadsC/D5fY3lthu+OZBfEHQBd26BbZtP/i3NPK/B9j8jfSfeK/h2QW82jz26WcWDQE
EFDH8i3lJmT6E/zGXZ4qoic0a7oueJJWCSa53ZWQMxcRA6H4HRsUNDiGamrvjX7Ar2i34zxC4lea
BTW8EdSiQBVHW7oKqC3o6bb5HV9PlQuFtlFipL6qRqpi7H5lmluuqOGKBHCFZaQ5NiCgzLk597Yz
9vLSoTM/Qatx9mge9Lanc/Qcxd2zbw6eINtGPLXOFa0x4ls/I+XrHPF63cNmZCn/vjSEKaAiG/6c
FRRY3fr1Z//8+YE7YQeFMVoQTE/Yy2sCzB60OAxlJ35QkMhXP80ytX+asXeK6Ql/Ys6WXhr/n7P0
bx126SJqh2LgiSyXW+t1uEemq+7QpjkebMogc/2Py7sD/yjbkhJgMCodfi7/2QH/T2uFJogp7uD0
fM//KF//Za1I2PTMIyXvT8wDdL5bG0Irx+DnBnEJ/z8WpjjGj78vTFkVVWmhKOJUFP/WepFJQZEJ
r5DOD/2eOQhg6B0OSBlpw385Z/7nW/2tSSJJ62lRDrzVVBNRYWxtCgZI1KtWbj7+/UGK/7S0/npX
f+uQmArtsBDqiFZJpzNgci0Tc8E+C7nsBffZ+Y8gLc7+qc8YQSY670alKPr0/2d4eydVPUMBrz/9
H9LOs7dxK+rWv4gAe/kqkqKqbbmNrS+Cx2OTFHsvv/4+nNyLeDh6rYu8QIJkEESHp+2zy1pr694J
Z91DTsI1N6ABHkjsAg7PncZN77pqcWwyKLjI+yxED7x36NTr8bHyRBccGsQACzlkSGmrI2XuF+m9
ehYw6S3pJrAJcHnLdbQKN8eJxyeB7IG48WB6GkZ/qXraciBj5f76lHeR4zsT0JBu4cvoQBEFmKgC
fofSI699ches0sXH2dF+hBtiBTY9JSdc3Qz76FBQczhYduFkcCq7l+CHunjbmLdvKHtABBG89Gbc
CB4Zuhf/nVzkjeIKB3X5TiQAoA9UwX3k5HyGQ+KYbc2fKEx5wbba9Z8F09hMsW6w7T0N+O/AP+tq
0d2OT+0NCRLQg9WvYR0tBbzWavP9iZAvn/N/d2j+jjZZrleRPzw2IMiKlbWyYHsAtnJZkm39I7JJ
UXopRCe0SJDhviYvIV1yLr+ekNkDGAi1eNJCxs/cHky0dpstbgOnTug5t6Uv6ui9ImDz/ZzN/+FY
mobIkTQt7vjsWJrRkBZiOTx2ogciTCT4qHfA59ESAUAGDUCxnoZPctoTJQBgMAqREVFqtcz0hQHv
ZnRHZENHtwcpD7iosHPy0lP+xYYOEMcTEk8E/AnX9CFWkAGz9d6V1aVRUfva64kH16BtPAU0/XkN
Bld5b4hUyAN8Ki/FW3KvvtUPcgY0qusnRJZCuqGjtACOalFqt6N+5H0jPH6iYh1F2wQ8O+gr0pTN
LbWyYvAibeqaNwKCje5SmeQQaOVNWrhKuEypM4NDeCo0VMlsyuZUwkF/IVxVCqhGbax2mZLUlcm7
m8BdVmrkdupCgCZIApc3F5o8ZWICy2EDeEvu9hX6VJENoqugeBq5FDdV7Ubv9j5oeXLSkSe0dz3s
6G1GJe9lUDenTb2LmbV9lhF0bHm+Id7vQSSKtm4nh3EVLAu7uQmpNdUrJGtc8xGEDZg5BNXAYYBB
A31A1TCm7jG5ev7mfAt0zM/t87u/Rc4j/UU9Irsvf0EBeTPRJHoBzJ1MpIzeAQi3Mu+Op33n/kTc
bXWbEsI/5usaimu5UteZ/VO0QTemcF6mjrXA6uwX47Zxj5ibVSriJ+A7OOaTDj0ExJgTQqCSMDQv
sqf0y+zTYBo/ATzZAOPsYBlnMNHZZthR7mmHxjeo7ZfElu7DfYZWZLqr3CPWx7vtX27H7bFxb/1j
fJtCmBlfZCDZk5Jf7/jPe9+ttxnBUuuc+P+SjTVxddRD4cob6jPu4PVL4GBgpPkqxGEIx3xPuPd3
gk0Rb38mzEEtYCsv74L30MWHB4nVLvof8S3kXX44vj05OXVfjSCIBnK5q9yodzVYq0VOrKkuxOkn
trfipl/iaVH+dArUEj4qByDaIb/zt7fxA+VcL3tZGgDXnRAIFGjI92wXTZIwJG+esj1YIUjPP2MH
oS92Ao3zVewcSYzsX1CzswPcrN6JaGdbrrP7/rF8bR9Cgj5+hizahp/Cs0NwjbqMcQQUQMmyOUi7
9LEB+ecMN+VttQ9uBdfAlnfrCa0bkiIPf5G0lilB6O/JbvQGstLwWFf5T7mzVdUR7gH8gOah+gwP
gRrYuOp/cMY402aEILA91buScWE+d3uZw78xls3b+S5aifvROd81N8mmsFW38vxD5oFopbu47MZM
V1pU9wBEqbElkPHNX9p9QFXNP/gfgMv4S7/jpDuhTcbdDT9M9JO7JYg28lfkMOxhN9CB7DF4CygK
kxFwmUT4KMDlOqB+xf9gMUkQdbc8FaTrPXK4RU0WPX/+YdmU82yR2o+6fUumHJlP0eHEGrQ34mN4
pyp29BgFTkolhoVFgW1NetV/JecJOsEr96KTPFIpQXxued4Id6QsyPNONRJ09TTikMhBTBUWCniy
nX8r/iCg3ZKxRzmt3SskacubxCk93wY0SKUUHMbZk0g0uf4yOBqqw9sXrP2XBtT1Wn2xDtPrIq8G
QI9kkoKndF/vz9thTa5jnz4lSxPR6edQoaSV3Jkr//20Fbc5GWjjTfhUd2LlmXzva3+UI7u+oSQ3
cmWQ3Hmv7ykLmWS7SWIndohwe0RJC0R1R3Gge1RX8YF0WYi53tRASUha1by+43Ntt08kZokPnvt9
D2ZwZTwD5CmP8i4Jnd7Dm49X55FEdD3aRfhmgUD2Ks4WtZYlUm6k3Ixdte1+BBMvuT7Iu5Tr/MZn
aKyPb5uWJ5AGzeHJlJvyvmq98yo/kCNVkdbdGdWy1JeWtC9Btat2QC0sfWiSZSncVIFXwpADf6ls
fG2XIliWL9R8XZyWteWWI4JbnIcUmBWJqQ4s1q2BrxKBrNsU5YOhgAwy1Vuw2FaKsqETIYN5P3gj
j9Wn/6Pq3qPoBWJJSI3utQqXcrZCeqz9iEnfoRa3SpyJj1S4IzzZ5elD9aCyhTfdxkcL7zH82YPX
hID4MPyMYPB0Nlm0Hu6mUwEnCjY56ZDc6YeNWtk6an/gXUo3bH60oycBnYHgZC4QrCtEp0seBV6c
fNXm9/2HEqwmCsOqISO8YRvuWHQXEL6r2eeNPOyE1iUlwtTabmIedFfcV/NSRKzSsVEh2kCG2JxF
xKfSMn2lMfrHI0lSWFxcsi00Ozs5driV0mO20ZCB3GdbHNqljCedP/iuQCQ6lQ1xKB1ze6oXZOjf
kRkF0QUCJfSO5/VIkkugJj5uxg24gnd2nnrEa+6mK0pR9p0I+0pf3DVeuwCAVNrRsnsYIxcBQYPI
ECaGtDxEqPNpv/gi17qS8JPkKbb5K/b5Mu9ZAB4bUZqkDV67skiez0D0b4vnGs2C/GXY9HftMrrR
lu2t+gbn4V7n7QBcHh0BB3wES9AzS9gVy+D9Y4pgGueDIhVmNULZn5dzyaGAQ3wiWQtcihooGpnv
0oZ6vPgCbJCKFYwK8teO5k76lpSvtENdLov35GW4w2oq9wIi+Qjbkb47/RoX3U1mv09FQEhoW6z4
8/isPEsb/DNYF3Ac71QcE4TaAAaTcHwNiaM/xn38m3RkusojCVuUVKUHfd8MLsSy8ZY/6keC8c/w
bPeQa4VNQ/LuewdUukRU/3qwZvF0lI1F1Uos8ESPHVzV/XgvdtG+Jfs4CYABbnZIcMdXhjWunedZ
TNvmqnHSSrN/jG7kAxjkleKobr/YVZN8LxGaF62aN9gAML6jbbP3Nx/KBpjn6ocrruz301olN6qu
dpbLG+y+i8tsJy95T92e0/qmEESy0JtycyZQnsBrxVpGNoJqd7eK0S7J3BQdTs3JVga5zHrZLosr
UsDKxfD2y8GdRdJNo9NNWjn1j6INCoZIOkaxZVziMNGP1nJ5Byi5wsq5Txe4QVM4N9qgyp3qZ2ND
+7EP8AvvrnU//J2X+O46zYLuJOvrtEhZdrCXeJoTY3HihZ7X5U711A3+Au12DFe+DdfJekK1U7kd
qcc2O55UsvukH6+cv4tB35d1msU/YaP2cZph2LTFz7VBAuAHihDe9RN3UeHry0Gfx/+qyZYkClPX
qHuKKDDr9sd74NwNTn1PoeX7acmXJLQ01ZAkRUTxSfoda35JEOVaVRZpSIJo4qoJtJmNUcHQX+ut
AYiD+p3NTQYgihE6u1fTlpdSHV8Hn+2y2WmDWp8SjOYDOCBc8HpluKDvqPeV9PddTdSOK/O9OKTG
XNE/NMW/hK+LLhJPo5FNxz1dEgmhvCDa4AGW5RakKOglhBgBpd5sfiENQEYp5Mm/1krhYgCvffmI
mVGp+5OQthIfAVdhDXl8iQHfR3t9nTPvVyojlFUUXMVrgljSJW0bhNx4mU0EbpS5AGR86kI/T+L+
kWI9EsYaRhNcK9wHqAbMegcDl0Lt6R4x2P+SNPk69Oz+5GXWJvSF7x+fZZv+eiDSQYuhi9Dw9puO
tgcutKQy6A7/8C61x+83Xr10f7+Mr87SaoGSkgdVw/5xglE5KntuAgD2D4hjj4sX/aaxIeE57Y9j
Tx6cFJn9QyfzXa/Uh94makBuot0XFK6frDW4NPDP/q3lXGsOeTHZqBmqLtIGhCP6u+Dw5Tr657Ix
DOXUYfeQ2nNzGhG2XEOEQWsg4Ybz/aIoF7wWHUVYS9UkNP4Mdfao+pXUSUHLphg01l5CD3uoiCcb
8uGFK9wmW9kzgUlOkSYe80J9JStDUAx2Z4VS1WGArVvBkiq4NA/VCr2m7z9PupC9/uPzZvek0X3Z
z9OgfxxAX/6cHMD7fkMwsgAgdm2sCw/9H2PN3sGRBhCDIXM+8A7R9j455erd38tQSG/8JTzQqy7j
hSzeHwPOjN+Q9kYRSQxYolGDAN87pHEk2jEGYNZ7+8lfJhXZxStLOv3q7GH9Y9TZNZRTU6wSy+8f
oS6RKuk8caIJUrRZvCbU75AZd9/CZfHDunL/fucHvxl43vNDqc6mXqjsJWGb3eypOk/KPXthWbiA
bM11D4PI+eBwwdt4QkDknntJ8Q6M3M9mpV05+JfqB1+XQZulcKWwlTQz4uCTB7J/mlz3045cN7z/
Kw/OBYv7x0CzXG0n6UFWFEx7UlRgns4PGTDCNTdVuvCM/zHMLOw6p76enQue8dKhE+K4aqEkUpS3
z9fcoGsDTdfoi4Hqxy7MYyua4hzETMgsAQ79LeRxLeP8P0zJUkxpkisWrZltSvNM1pJe6B5bJG+m
BJxKEIPUzP9H9fTinfh3pJmZsWIKLkLBSP3y/DjtUr2CuLJTH3DRCfxRs0WY4Upg8T/Ytn8Hndmb
SE8D8RQzaMn0IKSzkHSVWLwFbnW9XHbByed4/DvYzNaEp0Ar+2kwDjt5dFKywEB+3ITLSXrvioW5
NtbMwhhJNwyBxRNmATDJOIMtChXsn4uqBVnzazf58oH8f1ND+O3PA6nmSaSICVNLqL6vI28HispY
X5PFvPQwf1lBSZwZjKCPlUDTsZs1Yuk/ET2AHnpC5ZfClRfs/0u08cdwM7MRnE1BiKdFfIYyukIa
6mPEC5HRzvl+ty6ZJzr84AxqtD2S5n1grEooO0vWptXj1XtSndcHgx5z3w9y8ax/HWV2weL0lEeh
ZnQEGe2L6eF2u3j6trBHeYJQ8spol07E19FmN0sKu2S0FH067Hv0QNy7SSAEU3jlBquXDvrXcWaX
SrIa6RTnzAqhB6jSq2gPRg7XiU4GaDeAngk3Bqmn6fVCgm60odZn94+eHzjnN7LrJHrQ/5howe32
bpKqoPCEY0lTPUrmoBP/t8syu5c0LvWzoWOrJ8u9jvaG620ER1tfWf0rqzIPX4W6ayqxYRjkMVCg
yxCDtyf8PKZNXF3d6+kezL2KL3tgza6lMJat1kx7QKYEMbHNst4q91BC4JzBo7iy4xefpK+jzW5l
51dpYhXTjqNdglYDpZyePNkAEvPKKl6clyYRBHA5VfN3WurLMztGVhwEptQ9il68hrB0Y9nQ7QmQ
aEJytaAtXbQCX0abPbVSTW9pxRA7IGzNZ0+tiaZCC3jEe+VGvq0c6DLg8OJViuyQ9Pr9TPXp7v+1
g4ZMyCNjaERjtqZR3SF32QzdI4LQGwVcEtoeND+cSp7nR+FhChZ5PAjZSiTs0D3AdxRQg4RvsOq3
EZw1EflhMpdLy9V3xn5Yvg2LAqAVlYUlFU+kkwz+BgW+RZgMDgflrcfJsWyfH7ItjEmyyJoTksz6
fl6XYnxdMixFkWUV06rOrJAQ94qkn2rW9PO8kzfZTU7fJP9pIoaAzvZ2il09hMtr4LiLO/ll1JlN
ssYw1geNUZ/bHXH1mlw4agPXTuffd1wC3aNaiigTjdKW9c83Vxsj2eiNUXlEo0vfRzfx6/Bh7as1
kHxUdA768mra5u/7MI1oKjqNWOlr8ftmfrkPZ0XRArmYmk++0DlmAf3x0bt/DwlLf8QLOsQZ69h2
rkUJF5Jjf446sy5imQilUjKqsnh5ITyWFsvIvptaxN3Qc2/16/D9mZGvzXJ2F3pLaoagZjyHmsmk
O1wslsT/jLibuvwhKby68ipcHXLa6i8LyxOmGc3QMqRDY93bx/U6sm3vh7vYPNB5bnElGrqQ1/1z
RdU/h5OqKBmGaFB4Hehf4VgMOdzcAvNd0MXemNb2VVzab+jes6uHYH9thf++H3+OP7N0YZyX6thO
KwwU+1bb3QLaNL3l8ediufAo8L9O1Oubcb/5vLrS00//aej+HHrmBPUn3cx0bRqaR/E4uLew2SEJ
e1CCPfcV7y5YrEDO/7qy5BeM+5/jzgxRbyq1Kp0Yd7sEmQxkvF94nuf69gaDDir2+zOsXTvDMwsk
p7UV+/00nEJ+EYnUI21hFGdNqROB9/1LTav6xRG+42K9vmfN3ZvBcV9/hOsfLhSPjR3CnRgWlEJI
Pef2la+TL1oukp/0OrboqinONsE6J7EhWqXCS0er9ON6TaPJe8/b/aBZ+MPnanvNHiuTifhr178M
OFv9UDqX9PMuFCTF6BVOqx19s1/q9nq9Jgz7UBc7inWuu7OfQIK70zN7uHbkpyv13RfMNqQU5do6
Z9MNXyK3r6ySAyAj5n1/xyVHdIOLvlXRUroWMl2AyXHwvkx9uotfTIsWBaZRy6w14OhicbsOwB6v
f7yy0mChD1ebWmpX9vavNyLJ1DozGe95e9Q4ZCZwJIQYsC71z7U3Cf6nCzlb3MD7CJ2NDVIOgQWX
VD929bDKHWd/OuydlV2AFT+sts/fX4wLCbA/luN3SurLcuA4tkFY83mN/bzfomwA1GpPz3ZvJ23A
SdDZATjIRFH5PBycK4NfO4a/I7Qvg9dyBj684xg+d9rieVtBFltNytAts+YekhGASGJ3d+9Qu91d
797IdGw7XAXMz8vkJv1+RWIvfAd61xiWNrsOpnhuszrv4p2pT9xC10TRaexRjRMNr9K7pxjxsr40
nbStgJqD7A40CKD5MlfQ9huNjd5tgvHJ6AovPFEON2W0qUX6IJ69StC2UgeOxRrylxSMw/fbN92S
L7fonw83SC/QR0SVjN+khC8L2FZR15z9MN71zabPN4K6l1HjTL2q9Ey++fvBJiv03WCzR9lsquHU
5ud4J4r0cNAKp0nsTj+GxhXbMA/M/5rV7Dk26jxoG8uPd7Wwb0o6iu474TgAO1aQl7YAHjae0Ofg
UXKnQAnnfzfL2VtclEJy1hJmKVjT4B2MDYj/zPP7YaYj9d1izkx+0shlSn/AeKeiX1gfauWpRf00
PVbd5/cD/U6WfDfS7HC3p7M8iD6rKZ4m+Z3hIUtPi6ZzBLV9rhAwSEpzKSJ2o/vKUrVAiIWVY9Sb
6fyUzXlZSGi8o5wGaNPXifn6Y+yDH+uehs6/V6snKXjzq5tkkjpJDqbwK6J01ZXPEs0y9Aj9YRjk
I42Qxv2dVIDgKvdmDfyHNhqlUyHzNkohgmHt0kcKp0DKoaeNBmK93LJlmNzrdEgIwNXyr0l5OJnI
pI3H1pcWKVySOtyc1H1M711RQ9GN/xiqT1mMHER30Dv4lqfPRKfFqwa3wDjWKlx58H95t8/LM5rz
iJS0oHNGpPYQd+qTG7VrDkqNprAUQQMXl1f24cqGzx68Ux31J9EK4l2MLLm8HwZkIw7TpASny6+U
NecO7T83yITtYPxukWXMrmrZDuYwGma0G83e0cEaDeK+zAW6GxjoPheuHro6ZHfuUlyCU9DosacB
JJRA1LeVHYFVTM/EoNHzmGz0AVR0byJN7ts+6ugp7CUMmVmOtgVjX65Ab6HD2V+Zw5ys+NccZlYg
ztpWNNJTtBtUERm9EZHyYlE2zEf+1LRXls5M0esOTJS70H7L3or4fgiMZV6C2TaeIuHDzw/GCUcu
dBoQfBECQSbkT7VTb3pU4MFgf7/D+syr+r9frBqaopo0JxdnrkWutYKuxnyxcY7RCbjvIVWPSrKt
aJksPcvCS3QS1gLytLrvu8UAc7HsHALjRaJ8BFJ4Y6qvkR6gOzSpaq47XfdyYdELkCo1ay0gNl6/
afLayDbBUoFpEQc3skRfaOTdTUTP9I94eNIyddWgEqZBXte0d/38OuSFfT5vygo8t3QQSx62Vd5Q
TE3fx7vUQl1IhV8sSKsBlcQKVlNjUWqwoE+ViM9o0AcVFL155L5frHnq+p/FsiQiZ5rGSaYxLeaX
p6un0IABz+OdjFhw9VwgWj9KwBzMjTBCgOWllc213EIhiRK3NmhgxESufMPFF+3LN0xRw5dvqP1K
81uzjHccs4UiI/OQbCoNSivEbGx/OXwk1bEJ0PhJmk0b8gD1+yw5+FikxszXV75mliGeVoSXnF6O
pA1M3TJmL09Zp8k57FO+Rvml3SonaMHtxoQVfM5Rv6VdJX1frww52YHZ2/DHkPNXSDfTTDCmIf03
DL1fPcnatPjPCR4QTZgUA62kTRJYaCx+GsgMfj/+JTvF+LRCmzJSGkmpPzcgtlpNMMQExwvpaFk+
TFf8LH/WgFFreHut8Drd4anBQ3oXGKUTZqi49J2Tmh8Y0Brti6YGXngGhUXSmP8Ylx/Tm3FiP5sz
KlKiVwxPuYXIxbMuWdfOz4VHnM83zakFoc4kZstX9pIQFiS3dmekymCdmIAi9bumOGQRJJii2yrI
s7N4EeoW0O/96kGip7VvObr61MVX3KZ5ZPPP+SENpUpgiMC6zs5P1HVB3Sg89HnWbNTcXFZY7LOE
oIx0CGXEZ/vzUkRyJYt8Z+w/NMWz0ujZ55xpw+uJC2dpvS3Dd8QNUaqnjGv4/XbPM9V/feFsvYo4
ySstE6IdWx2I90H42mZANSGMpfuwV9dd8+x8P+SFG05V7N81mTk/HaSkMe7ZofwEtADJgS455uVT
HlxDhVwbaPa8x6oci5HBQGNwj8/ojg3hAm26i2t207g20uyVaau4z08mr4wi/RJy0+6Qn6yMx3Ma
3LZasVZiRNhMA/29B12VF0XgJBPbR7GV5FHHuxmMm4CUdGm9jOozLGK3hgQXQ0mt45VVJT9M+VjI
MIx8OlMkGXqkaBt0m6FC3CLz+HEaCwW2RmMQQ/iQEQCkrRUqXKJ7Vp+GgtcFh6NR9jIK3kn0keGm
Zzx0CaJ93RkNf9X2y/wGv943SJNOZCldfUny/r4c4GcNtM+IEhST6n0ab7p+E3P18+q04rEvzTtr
0i6XDLRVP8PQTRpPKryYW60nhIzRpqNRSWzU6NtgwhLa3Iy2gbIVPxOIxz5QlqL6EZ/gTAWFthAR
wPKrvS/riIdKtqbTdKlG8hMbAwa9OmuuoK0nL1Sr6SPqdLWXMe9O6t1JrCaFakV/lnCDVm0bp24W
vvT+nYLjSCiIOxnqHzqdnvz9WcEq+MfOPBQl0iDdIQZKZUuxm5X7JKT3jOCK4vkz7u9TZXQtAseg
kNzcUJEPesKPDZjaKTlU4ZvsP6n8fii/BQaywtCozQQ6PNSZVj12Dc14MDI5TKEEPmhDc/WQvm8Z
ZJ+idcJx9IwMYfxiVUwOlPrkx7RI9BGFM8FLVE/K6UnU9gZ/GGG3tdJxbPe6/D6k2xix99LobQny
2DB8fH87LxsEhY6xhiRj/edlFqGTlZLWaAjC5J8FqjNWuFbYPTH8aaQeOy7kineutOX3w0435K9X
T9HppCdaJNvmMJve6MU6yRgVMyRGHPM7zTgYNe24MxsBVeb+/Xi/kyh/D0g52xJJNGCP/nzm6tJS
rNHSoynYk6PfvgXO/4mmr8npk+jS4t8iNBnoqvH9yJecaDB0/448CwTSvFL0smPkxu2T9K4JNzoa
wnkE1ztoDv5pN6oVmvSFp/baPhlf2lL3KjWwK8lwJoerQfbQqo6Tk2qE4nqQ6wU4QWShvajRF4oO
VrMoPOnu+8+++K6qVKI0ceoGq04m8Itf1pKhaSvJinZ0ZUnFG4MGYb5wmxo3BG/fj3QhgSKJX0aa
vQ9JU5imLvJmGv69ZqE+7GAuTgOhUbxJs7fvB7vk8/4x2uyRMAshiMuI0RpoWXXn+eIxQsDofG+c
1hnETnXfkz4afcCe5w3P1JXhp2P21zH8MtnZyzFQxBqskudXoCNW6zVKvujNeGUYB3lEpBL5crg/
6PpGH5VyZezfGN6/x9Z1keeY6/47Qf9lS9VMyg1T4tXKEjTjh8fYQl6klpcCOhgi8afcUhwt6eXU
k0QbQPue3NSoFjlZiBxJxMKk+UGv8rygopQhoOYPywyxozCxM+u0qLpo1xfKuqeVRvSi4nIRXCxP
w6/zcBAEpPf9p1HxTKWz5fOjhIyJzm9dWd2LVkX9d4azqzaElRWbOZubdE847lIEcrL8gO9bRdus
/KxCdOXJVhnhfrLBCmZAwpMt43KRDpsp8Vhte96/K191Maj48lWzKNqwokqqQq5SmNLZ51ns0ekD
WB7uzwgG3PXq1ui9K0NevL0avS51y8IZnQsuaLFclZLMQpwycXdOabYkvrf1XsyefXUzvZEj3BI6
rFkIOcarpBBXYvt51gKb+EaU/NX3n3Pxhn/5mtkNt5QxDIWRg4ctIaYLMVm83fgy3C/jfPP9YJdv
uKZbommpRAa/FVG+HPM+DiVBzLVoSl36DdJDxjGO6nXFLivafkqjVD3xP26JQfIioIHXVZuvX7zm
X75htuVJex6sSucbIvVATm56aaqjJnEchQwpU7eI26XUfmJ/ogCtvmg1hZq98aGeT/dt2y802bjt
0nCb3iVtfncmGYRvR2oZpJ5TQ380RkRgaw/RTJ/WDgV/0etJTt0y/9A2Y2outRgcRH8o0ZitEWPr
PJ23oj33DllDESFw3nbJB54SRAjRf1oirQCiZ218SvEWe9phhM0BDwDv2aKBi0b7FvV8q7SrOI2v
HNV59eOfgERXDJMgzjC0eZ7MrEZFKjU52uUKTT2y0JZ1dSOiFhmVqjNln0c6/GZuouaLrFdW/ajx
z9wWUCRl6fpPpWam4lvT01y0PKh57MgKfSjhZopy+pJnw7IxaeRu+kvKfleu9sWDrRsyAARd0qy5
RS20VoxPbf/bqaiUw+B/kiUNrSfcRYL1/3KuwbuaBLuWrJuzl0sUBLNUBYWnw38rO68Z8euTxBkJ
C87ZZsDp77L9oIWTsyD02VQXuPIFF5JrEm2DLV00ONuqPDvV52LMQt0faTOSDwsyalwnAkfcfq1C
XZ94vx+8Fp3R60WWee/gf06JqSqWjlQNr9TMskeDVZ8CZeBSG/WWtnCubABIUtcKex2K9CyN4MOT
Nkr8890UdVQ1LFCCAJJXUoC8QjMsu3Ppjgim1ntDQNu5ICenAlsKNrr+Qfo3CFGkauX/ckK+fPds
yaoi0s2qnJYMrcVUeNK0Y8Cx5UJOOQiSt/9pi9D1oYStkk6ZpfTMrq3FyGqJTDEonJIK7X3sRtqg
N6JuzvnngHWJz9UG9/HK0BffHPPfoSeb+MXuYtkqeaD2tutrb5A3xG7m+SYcn8hzTNFhfU7XU867
3tTnj47JN6Y+HdUKid5T+3zlYy4f1X8/ZnZe0ryLhLGreHNFT3k5xQ+kFWP1KdCJ7KS9gth2YTV2
esXF+n0H/3KxLEjApm6YqjZPpslFYnXjwPJj9zPRR4DBPAfrYeyfTjJVNJ2OlKbg1IZnlYdqjPZS
Q8eiBrGScCP1vxQdsC3Rc0KQHUh0IrXGhzrFdbIQUFAe0F5bCYa+6Ez6UgWbwKDNEIImo2VPWRVq
piSZ8HrCJF3RL6oykHPlhyanp4gIn3XNtoQnq1XuAxwAk+JhUsDql481OEyUQ8kVUKI4kX7mH3Ku
oiA5PTlTzrXXj2VY7hSDPtDlIcnGhRy8ZTRdIj9VSm+avvXveDyC40m3vK4iiZgi0JiVKBDEp49M
PrkNIii57LtdhJg2IitC8jOPkcHzldsgzBDD/aQP+pUzMIUo882QtEktCQCzQlbizwNpKfWpFsY0
3U2Vl7ZAUea8rtJN0hyVkY49PkJlaAglwI375zx8ETP6WiT0I6VXZZteRb9f8gKRZ8NqSsSgsj79
9y/XQzj51pgWUbo7kUtvPM6jLm2VdF2hKSqtx+KpUq/cSOXSjZR0ziIev2zqv43qlyG7aOgELfHT
XW7tVd/fpeOwE5v6rkbhTdaWgUA/RmTchs6ky0e3K1FQJKub1P4yI1lUkp+YDpCevLHpvC0aB5UK
98k6/064jDQh8dFdN0vxNh2bdY0Yc66idEtfu5Na7uoiXyskkyePSzZOqyZQbr/f4UvzUyTImuiK
8QTPY9Tw5EvpqCpIkZRuInvsH6l6Wf3wi2sx/CVz8nWk2VEKRhFOnmomO0Ok7CZWN/7pxgpRt5F0
p/EpWhBGVKdPGkWU9dvkl1jJQT/xQNPzSiaiaKzuUSoM2hvBLqTkGuKN/Ye1kCUk3QDLYnhm8Xqq
tpUZS3Ky00VPB8TKjZX2iEpfXYs5L/z3U6x8GWm2FmZWjZkusOoGrGrrJm42YUAXgrWc/coFpE7S
T52zZf0UxVujRcwhZmnqJ5OThNMv9U+hfHb7Zicoj0ngWHQdprmHfuj1VympFlp+l6XJMqkPGRqC
tJIYne/X6ZLL9vXrZ15UUwyNflZYp1O8qYaDpE1pTmH0SGucr4Zh05M3t0CKrFoSxUiE9vTZYCAK
o6nYlOwSaUMkYoLQTjcWVd9TRHfphTzeNBrCTcEBV/37acoXL//XsWeZhippynxsGZsXMKETgZnc
GP5xGhxpyqlhtxQjDyN+BOLvr+qNjWru8jxcn3t9O6Q3rI9hDC+CLO4DnKtz5UkS6gQN5HMzsNU2
s0WhfVDV15joxOq2fbwsyCePj83wakjIAdF3alvFq2bY1+HbSFKXIge9qPW9BIVVItrxBGmZnNH6
2ojIRUX357jd5KrkqCV9INP8ptJizyAYPdF8ssmoi2NMtKx71WmbzToirYrjoHs+DT+aQ9gItxKy
WEl1kItVxFMDXGeaXyvS3zM+jFSw5daVsqMg7+j4S3zA1ehOTivRJdlFREzXt4q5EqsPjsWpO4R8
b5kdesj8hj2EsaOgn5c5CorhNKBqUMRz0+RABJeQteQPeo/HSQOJUnnSyBwFBwBAYrkpEBmnHzdP
6fCB8SynbL1b+R6JlVB2ADTJsq1qay1+rnUwF2coxDoCPflH4m9O5x2YiC7IaQF5KJ99/b5U6MAe
LBLJ9yL9PrbQQKc7TrEB1uDGBV20008rWklIZJ43VeFSiUsPUvVc18uTiPS/LRl3CYXo4uSlKAHC
KUXhPNwnHAp52BKm2z3S32V5J1drgQR4ICT8SXZHi4jKtME6LSQKDCrIe3974rIjYxRaXqotNSYC
6r5YUUo2EW4+L3X/aBgI0iRHTRtcObgf+kn4Lad/2y9VO7knxM7yzumRCO3V1Cll8VBHpiMUg1MJ
0dpUI7QvYjSFRPmpcMX+NkkOJxouxg39EPFT6OrY75j9/yHtvJbjRrI0/ESIgDe35avIIlkSSUm8
QVBqEt57PP1+ydntKaKxxMZsTMxNS91ZSCROHvMbtwblxT/LW+WSEFrVBNNk5pf6r66AjQyGQtef
FPa91/Hsod1VV0jYL8nbzHYdNE2xbO4hS0bj8vP17qM7a6TuiBWjsxKqXfR4kIV/w9xTRZkFlxS0
fbSd8gQe4esvfbaBf72yCEJXt3xrmlZAFZ3c8ml62mV0d9hK0eywtWdZXfdv6hLibf5ZDUelzQzG
X/3gP12t6KulrsRdkYh+DneNY71YeDRa9aU0z8T4oh3WOZo9yoHiqhqX0pr5B6YMpImpadSjk9y+
9VO9lpwcG1/cH1Cny/fKKPyhCORNuc3VHY63C3tszAXyqyUnZVxteGqfSjxxgWpY/91y7zUS+Pxm
YIoE+UTfyJjrSOqLpz7rNvO/vRQs6SQsPrb4jde73mtFEto8ttEwXTwSeVplzS3S/fSQjsu2nbP7
fz71JKfQBrljBMCKw8VvV7W/bTC0gTxMAEIRwF/nzz4iev2GcVwOB6Jb2nVxcv9xfV7t+iTTyC2v
Hly/4grLbhR1IyM1hDsiSkTlsf9wpykR6MLraQmTMQWD/yvFsUzd0A3IsbIzuTsbFzrCmImtrrW1
5/2IavNgRs9DfOyHdydgCxjJyGekZYaCENc9mMovmUuR0UVyHsoTkhJbO0QxoXprilOiLpSZs3nv
3z8P+MPnk5B5WZiETop4F4Ko0ZYRrDJgn3Lvm4eFEyDO9T/fALKeJLcywl2TM6flaUOtmyW33isk
xeG1eFFwl0aIMXNWI5RrkPzc8/mpyA5ps5DCTGHb//0W/r345PgZQyyXNogcwsy+rLgc9YvR0slr
MT3vdsi8982wGYhx4UDTMsnXZbLzZJwYrG8FyoJEAcMbNr6JhZHs3BR5eKqxr1IRh8PLDh8AicK3
qrG23oRG/2Tg9Du4f5GgikTdYhwoYIHGtmxJV+RLZnSvVoBBT96uYkfDYmsnsbRlUot39Bc1IOTj
qqI7aWASaYT4b9aPHS7UX7+RuQmHZv17TyafxJiUnp7Y7Alz09La939R6dMh/uUEZ8dbwDl8pKf/
ePt0MkxVV22dQuvzOXMLM8odiDk03ZBfIFPt3SdS+cbDw2zY58ZeVnam9G3AQQaBFvIYBe94HLsZ
yEfb3MewDjNzbLBKZxUyGVeDi05SxS8O6Reat8jBKnq51WVm5/Umq9AE9hEybDcKgpFDtNHRXkn+
WOidHjo4cj4ifWiXoweZrKtkp+U3jfPeGYiSS29meRr0t8bOvseAWDsMetTsucBuzUSrKC+wJ/Ju
dfrm5B5da4IO7/eBkp4Mo9mU/qkxFgrTOfi0ojFldmxdVlXUZT7vXDeqhquRIN3Wf3CrruRDXYnU
v+q25l9YFSrnvMJdZmnUPJVC+9cXc7XspN7I1ayuq5RltXqtgdDGMBDEg/lUl3tRguW3Fg0oErxi
rSoPVXZhCkAGmIDX9ZZYxXMHVTfBOMKoMYH1TyKHI8cgHkwzvi2CH71mrpLuFbhYhCpzDaYSB9al
hxfPNj2sKAuacCstXdM/FG2urkcpjlvTyi3AvSjTMDUvUeDdhvK+wWhlEec118y5Xmzyfr3EbyS9
4Ol09aJ239T42PqgV1pupfus5Pt3wgMleIOKCqK5o/dY6Ix5qIYr+5SAkq58LNr8fahZS3f2XKfi
+pdNjkDW23kUhWwDOr0Og9ryrU9eeP9Zs++fyRNXcnqhTf91VFra+8l9KXWBLrcp2+Gq+8riLgJt
nu4BxpC7+8nr/2sxfRKV7LbNrMbhCSlSiYIWkYW2j6hhNONx8VjNpl30DjXV4VQx6Zkc5FTSTTcd
+1hMb0UTcyCnv3COeUA9PSfWS9suXHxzuwkO1aBt4NgK7cLPwaPVZc1zUwXD+nrtMmnhipfyPaUd
iKuiXHh1c9/p9WKTZHrMtKguTTm+pSNNfQr0ojQvZNI55u5YFi29PH3u4QBr0rBTgabItji/V59p
4w5NWCjgfZGyPyua910FOV6Bmu7yvdGi6EIiW2orx3kZQ3UP3OqMMcldBXBNAick1y66ud5tq3Y7
vawOhfdKv4+LuvJtmnEUW+0dEc21w1UUI4Ia42ZHwKvcfYlWFXe0p6MTrD9R/2XQkc2Lon0v6FmX
/vfWP5YGeMGj1j9KpXs3hncp/kNfn119LqW9fvzJu9WlMU4tUzx+cqcQGsiuVhFG7qgW5vhF72Js
QpF8LfJ3FynkdMMwHsAFv/TBkwZ80fdlfqwY+ybdr8iwTvCBNi4m6lRdqnYr7dX8nmH+1qnjdYGV
fFq+yTkFufzH/NGNtyMT30z+o0Hijx8lvcOArF+avovPYRqGQZKrGp4SzN/NSaUURKFS2zWYcg9s
EvK1o0DrvfETB3ln1ahjvlXyN2M4KdIhcjd0IZRy4fLV55JW5lCKTOvboj6cBAjNzKTR9DJwoNbe
1Xd5dYCaJaUvBd6NavKnwU0zoL0Ct7iyLxzHtV1lRzN/GqK7rnitEpgp0lOWnpqkWWsVF9Y27/aW
d5tjZ0SeU6863FnVU0Ep5DT5g1n+oskhkkbJHdYgQ9c1b0V2850JVIvp8cnqvX0JwUb1Fx51NjjZ
toJAI6AXUPSTaJ97hQ9kAPC4Tm/Zu5Qywrj5NklxW9zKNrayDoiDBaoszcu5d2yjDUMrippAnYZE
o1TiwCEkViR4HVcsFCYJs82QaedaGcaDyyZF8YMb/47a6GyE0k72vnUuLKa7AQ/dZCz5Y+FVv2vt
eKPo2nHku8/HY0VrLTjUw1FLGBYW2yJ7jd5ihpelMLUyNj0JYu89df4x0HYaYClVNIiCg5oPh2AE
yqM9xQGeLaB7OCFrun0+V54rbdXkO0HGG7L1mIe7ani01ZvQepGo5Tw81RN8pbxHtfvlufE2oH8v
Ww+ZisZm/M3u7INZX1q4bw31b4K9Wpj+0auTZ2Gx1/vHaviJBsHeq0HoRmvFvuv15LGR0IdSbqXu
KQg2Q7LrEgQknWMsb7PW3GKYsLKybzSmbJIBB4cDF3ydFf0xmBLr9GZH844Qd5LCFL/kql+3ycWg
Z2aOlw5TAV8ikHXbNlzLzkp3z6r84NJfLaDlRCun9R6b9IJOyCHQk70U4vVK1i23dISkV995KIeL
o4ebxMIP+U85hrQfD3U5MPdaM5/s8yfHfHCxJMyKnfPWpsk2kmWXYV7xlBcenUGiqEEhlfeYtIe2
Ky+EyFkMPRgHXUH5wzaoPD/fEAafL287jm8xo/KkreTtXW8XBOCGqvcg3RTqvdts1O7gVhianzO0
gmg++V25rlEm1V4j3PBQn0+XhJxnoooqC51IUgGEEY1JjqPrShlVI5Aq/SWlZw9/r1w3b8mbIRBy
cNlWHV5+P+NGGAF+fWlM1SZEWn+99HR0WCh9nUUlS3uAvf1yI/Xfk2qn+RsvWYkj8cbcCdKp7p4a
yvKQqdvNWGFzrI83qoy7/cIbmqtuVBlZFoX2G8jNj997dYcbTj5kqRNxiT1p5dGyfzPMJNkOuhOf
YNh+i4fNiJR1tPl6HxbXnUQ7L2+z0WmIdnykzAB6Dc14kejn4JkgmwS3vXwIPKGTvrDwTFLNA3OX
GCqGP/I/Us4wSwe94YHVc6luaOzGiPbpGzILmiAgyUtOo7JdWHT2wNlEdgPxXXRZJ9eYpQ+OgwJe
dKvcZ+mW/m6Gg4Rv7sMf3uP4rrdr1b/N6h/Ur/Z/9Ib5/hSQDPR4/xHhu1xxyiAEslhA/Kx25CI8
dGmvPsqWTW3uaPl5ZKdLreWPq2OSPjBa/PfCk55P2ILNtiMW1qIXN/xRSveZck/F2LVAGFfRsDED
BjD+eujO+uM4XtJs1ySXoXsY9Utt/dSw7Tr28GDHtUl/qFx4J6Ks+8evM2Com4auQA+b/Lokdo2s
dcGq1dWJ4pqZGLMdEtDFrHwOrq6qsgXUCv6orkzx8b7XmkolwF4GRERsArDWDiDnrZkNKfWtl647
eyX/R6/9etVJdgo91QBSyaogNvJyo+Dw/Kyg/JmesG01rA11e1/DOV8IcFNJpI8AR5cEAhfoMqhT
k5AfjvZgNyWwGfbVy/HQlg9c3TbgYhXmjOBj6lCK870lPZDd63K/rbjOfLZBQ0LNWACkz7VRGKDD
TQAkbcLjmnx5hjWE9VAAHuqsdW7vOxiixk7iloQEK5+tJ9d4CKWb8rd2gX5vjHtt2AflvksPX0eA
qQjvv7bFlhVALCqnbkrN0JuqcvqmiG5dED+GugkZtYlAp95bjJgq4xzhItGBd9zr3RZ0dpmd9QT3
Iv/NN/H71nByf2nA49GGyEL/xnTPIRIq6u+W/1xHE+yphubK7/fcvVyvKyyx8iezvKnDh68fZG5g
pEKI+58HmYayvqyK1k1LeMQm5c1e1h9l/+iSgf3o/I2OvSwzTeMpfxns/6AdwsommweylBx58ipz
MqjesdLo1qxI2gfzxrf+Sk1clwBlZNob3d4mgqFX5zdG0RwXHnumFlLB+uiqhpa5/o+UIZX7ciyS
hM+Je1uutK0MlqplPR2TmhqfBS06ydYtEGRYXda6SYudxLzSJHXTigXw5kydr3JbWxrR1ZH/WZf1
A03XIiCg2EcrPWvuLx2oanUuY1y0AUguzVD4z84ES9E8NmllEFSmwN4WFQLIBvRpFJIBSOMr2U8A
390p+LM0VEZRa+5iBe8hrdiHfXbiuB+KVr8pIdPxZ6vcobXtG5tI7ddGj6VU9diPP1zjpzSgnNBm
JxPPmCS4cRLRXi4o9jMBBHbqYK0YlyLsNgZge/2tqk5y+Nwl/lquX8KIeaX3wr26yYuTjoWe2W8g
rqMM+aa3ztbrDn7F4L95icof1ehuu87cEXPGCpen5CRm0QW2ed05Av0DSROCil5jkec3Oykf9np1
bnUc1JuL7jyFg74C7ui040Fgm+l7OwrQCAzIi1MQNABSYeOpT2OmbGnQGYzQLCfZ+Ak8H+BBXAsr
IN5yWGxpxwyw3AAujvSy+Zotgb/Nx21SN49ejk0VTIuwRga7t9YF7FE/Q2OgDI5dgldDRavRzvd6
0sAx7y95YEM8Qsy2tWDf3cShtiosCqkUKb3u1mlfbOpcm3fkxM5akyqM0uIz131X3tdsfFjiRxFh
OMXlUGj5ehjzc26qxyi5aMrFhrJoSHe8+32QHZ1Rhh+I87ec//AxfY0DUO/WPVaz7cINMocPVoGP
w9jmiBsg/z8XDb3fqHLX0DNLZIyTbDKm8dQqOGQkBaWifmPLsBhfpTDeJdIeOJvf1qsmRtg9RlrJ
VqmanC1uHmTXuHKYEl2jey+zcTQtIBxiPPyr0/DTs/OVgkLO12Fippomu6PPR2Jp6VyDn396Y7W+
U8Qds4LgVYBmGU1A9iyAVlPqlgup7PxiusAoqCR3Uwg312kWB4aGWk25peNXm2e4CePwwqR+GYQ7
9Uj5uMAYAFDE0ZugQTF9NCD8CqkMhQJckzY19pmhbCMlvadvS9tiZ7j1jet2m0YK1ymiJWH72LYq
OP7vbfkaY89mvakr3hbQZSk0V4KfJ+DCLa8Yu0vnHOjZ3keXJAQQNLRH/qua1m+7ONl0sLv4zhvJ
2UgA02M+KHgYSXubyj/4ax4sWDrlh8E4seuC+lVj9rfO21MLMllhZChBTGHE6BqvXUMbyLDXuv8r
caW1hjF14p7bntlnDhInXsfSmfz9VrGwnYQOCvip73MBxgeBD3OhD5/NBpue4R3pgkH3bpMSZ4Uy
2Nshl3Dwq8F7N/RBwrj3KWVkkuoPlnTj6c9SXq1lppNduklyhmW+HJ00QVaipwSssKKvJaOzqIEs
jtZuPK7SPHioc2R6Ga+11Te3hCi8H6tXs8e1zX7R6uyChU8aR9u0D9eUnA/Qku5GB5En2MdWpRKm
A4QmtrXqHCxVWpnuS+yWO0Eh6QZrn/ERObgFdu2DUjeAeeobz1doKb64XSskdMYkFIIad1qvgTcG
112qx0Z/H5l0uTKuZCMuw4mx3x2cmETuzTHbjR//GLM7pUHwgoGtX+Hw1+WCShy5R8F+rJ0ccMUW
PqzN5tBZYbYQgjmgA6/HL2WibOzi4JvOt8AtTpW71Ouau8JB64LXFTNwBlqfP04vMSQzGWln5ul9
XzV3mTFQ+/BkRbJKvWLjAwUl4GohMsIdEZTIdteN2XdH1Ra+3NmSAJKqTWrKzzE+5Pyuqm4mho5R
OLQ1bVqrgSVYPcopMXBdx1MwTMVQzSA4l451M3byQpCaSx8cOGwYQhiy0In4vA9VbWctL4i44T6h
3rLyHW8HV5JXkNKJg1aRwJv+Oi5O9Qk/ogfHSRjQAJo2tcmowNdoNXmm6LiApAWcmcQnk/5YCyHI
kP/q6Yo7NczsX1yPiBcYTslXtY6tfG1W+xhouzkADWkXSsDZjbj6UernjQj9sGKwCYGT8JM79NPz
PfNnaD8Qq5Tg/wDknKk5NagcGkgrh5nQVNHGNQvPKgMdRZv6VOLgJtSwWkfBDk91/yig5mUNEAwI
QPfkcXf04Bxd7U1Q9YEwOKW8kiiGLYH0b0HvV+pKwR67hazeZPDnlXLfu/Xari0Mw/wFAMHMXvHT
HVI/i4KZeurzXhVy0ZdmQQeDpAtiAkIuCGwVJXjQE4SbRdGyueU+7lBH001bmd42fpLlcZBTvcL/
ZlSyFrmVjL01sOIx3gq9IaR3vj6jc/0K7XpN8fauPspCTT17TCH6lZyFAeaw3qMyXL+2lrZSu602
6IgWMLUp7kQMrtcg1aoYCQL0CLjbNVt7pH3AVeGL5nWY39pptDeHCoYAL8gNFsqhmZScOabFt0TC
AUNF7ODVr8Wfoa36BiKmy8Ba3skyKIrfg7zwiczBpxDQEQWPgfy+/QFNvlomTDojDUf4wCqGvraP
eFIf7+XorpbT+9FCrBpe7ggPCf/czvdOoYWwFGiRgqxU65pdMOLNuc5047tpq8CvnlLfPJZBf59K
/kJLca7ZjNQPnUyCmwbWa/o551ajZjIMPqa7fMoZKHUhwQUrxk3eYYVzqSFBvSmbO6t5QFjCLR5R
inTRNGukX1rWk6swbOFLU/wlcuHch3/90yZfT1unreT4UN6IezQ5Owp5wMTkEEhYfH2K5+pzTWcP
KJSFkdmUKZOVQ2uqPv0XIcIU1O4GajrKSyJropTK05uhfATvFoS/rOgN0ZGF5ec+3OvlJ33ddqi8
GEb5Bz/YJ8cYhntTzo5J+CdFlS6vnhUtWUGrpPKBNDxEZCPSTUdJaBTJLkI9TdOGrSAefv275vru
bAs5uerQ8QfE8vlz8bK0sHKVPtBon33nCfoelZtQa0Oray0bjIeMC+WGCLlS5t0IFmTmvbrGsZGt
QyFRi8HP0rkpm15fmrOKtSetSEAuQhzdhtqESMPn3xZ0sq/AaKSlIp+N5BUJwCDeM8BvAqqvUxrX
Z+iPlKMw7D44oc1SU3zmpRFlDcIJYGcMoibHs+iTIghdF3Bm81qW5z4m997rCAHcXoZ6oYE0E7dw
olMtG0U3VQeF8flhoy4tfdc1gTgzaaTryrh7AO1MGf71GxfZ3GRTP60ziQap68jmkBggi1NyYBC9
cCCqhUbMXB73aZHJxvlOR3i24BJRgunNk4OMTDG+JPl71yICgTNKeZRHapGlh5sbFjOUF1rpjuKo
zrQLp7pt16ihn9620oVKp4BA3ADWCZJXCsCxfpHILFTXWrgi55/XZExEzek4oGg+vzwkL2LdsHU2
9R1bdriDqOU5yMy+2s0axaH4Bdbj169xjqKkg4/9e8nJxyEp3WhVJe8R7ssA9yWKTkrxUtMuHRla
JpDnXVQIB+9ieubOREooyQARfcR+GIsnzAdBcJ7K1N7Gkf+Br9V+Ra26E/SFumbUN0pr/p4aoA1I
3DfoGMX82/SJFt/aHI8H7C3FOn1EVUFG5vP2hYakhUNdJ7cd8krKi/gC+piheXrR1Wyvj68xhVaf
h6Byh7Wg93RptIpEvqf8aO1go3vPYflbkW7zAtvC3tho4Mcrf5s3L30kIToZQuaQaRNtJfWR20Wt
73pa6mOk3MT+XyJxlPMEsdGFO2fuU6OU4TxSy0DQnDRmyzgwQ8MCUW8C/8T1OnpaVMGYXwI8oKqC
xTRl8edXaYhdaKHXy0lyqyAeK7gktLH2X5+0mTtaB9/49xKTBodcKcpQl+CjOUvIrNL3G1Ap9N4X
qWRLzzLJM60qaMfa5lkYO2Uwg5q9ni1k60tLTG/hwDDSQaDKWQKBS5ZYFhQVgXoaYG1uU9nmQNOl
mxzmosRMpO3ZLwXNI9qGB0dJt5Ukb2JfO4lRRa+dBX0yHs+V+xbyZdrGu2ap50oPtzV/Lm6acmuE
6QE9gG0nL7n9fdQkX/3CSbSqgzLUlboFdJ4/V2rDFW8e7Ko4uFoHDj0+RLb7M6yajRzxS93fieJu
XGhno0YFEIFCxI8c1pcMgTFv/J0ATIf5rmmVvUeLyzkJmLoxNnc2JuRQzRSavcbg3CREDwVl5cIL
1i3G3qUOQpYQBT0xprMArlTcr1CLhl+qU+2ggymQ4UCHMBQTWp0qIsDGucVvKk/2URacdCwCux4e
0JjtPRhRfSbfkbEfYzdce1a9jioISYqnI/yLWojZ3VQuzpdDurUgBFuev/YUbROELQXt08joyQZG
Q9P8rtDxqbbOhfYk0W4vSY0D8iG3LU6y/RIiCWu9FPoL4idI8GBqh+APHdTQfffidzBjC1fLXApy
fZomYb5mFAtnlNNU+eUeABGzL5QwSuRKGBSiwUGh9R987sAAyJT5nzbV+pacYcg9m8Oh+a8SaF7q
bZGHyPHTIu50LrI4Dg1tVNFRsrEnkSVVsrL2VDW+5cRr4xsfpAGxN34RncivH2quBtKvl5rElkzq
Uiup6Z1Hpv4gCJ59Vn0TgH0TvGA06KcUTYBRFnNEa6OgTuYbL000bB3AVEm2F8cMUHHhaaKkjwBr
Jd7iNGkucFz/xklwkrXY9GtV9PeVU5k8Zf67okcr60AsBOqSN7/B/joofn69NTMvgVaPYgGBE73y
6SCY2R5m0zHdcsf7BvuIKQ0lCCozi7fhXAUm+moAauixsdbk+XxZNdrAHT5Wsmi32oW3HemeBu2L
KzEPC55zxB1CrI7YbaV6YhD19aPOgWswHgZwjG6FQ+Eu3sDVbWnVZpXaLWmarHobP31qy7PUrJEv
7X9g/hrA8/duRroFS1Nu8WSTgPtp3cmVEKWjY4F0+Mi5Jcg5wmvWfiSULUpyz75N1AKom7CUQnDo
8xP6SRonKiWjAI6HwbYKhF6/10FoXuIizCEIKFUUakDmojJj189LKUpbOsnHde3uejRoIawhjPGB
6X2jhQldVbn09KVc84nGT1YTuoAvk47vvn6rM3f6p98xOVYlLQS7TGJeqnXTZLdg1r12oTabPbqE
fsxKhIEDdNDPz2qbkYLWCGuEDlB1jurasSFTo3zZM1hfFdC1QOoVq4a6vQ03Xz/g3OlREM2DasNH
Y0xLdL0qK4Zk5EVR8YzAWWh6Ow+xbNoUHJ8kUhZi5dTaT/SkDYWeFhWLgVWMITb86itJzDBPixZK
VNBpt22t3TQU/z3cDzx77zL3rgWj00uqtqoVMm3mpAKyV7YWDU/EXBlNaz8DbdjlKObHJS7CSKGp
erQN+ujsNO+qdCl1d51kw6bhiwtUAyZ4ca+XeI6So6MZ/qNTYH2hLCMPKWoS4V2bIr7KrKqmwep/
06DOjzFPPiwKLYuvY/qdXj/55EIq9KJu1JgnL7I7Af1MM30lD/tWPjmjmAOE0Tst1q/frjJ3flVE
KAnBcDD+UfxY3aiprc0t2P5EL1Oymc2iXHgqlfVorcoYbvhqjFY1Uq3Y3+mL3sRzJbOYPSCpwVgZ
qdLJ6w5RnQKnCtKZHhyyAF2H5UV6BG9aD0+p991OfnrGQn9A7ON0n6+XnOyzLmVdbJXcBKO39aqn
0qSZczJJsr7e2pncCVgflZFKSc5JnixjeIrEUJYn04NkU+y74cRgrSKLze8Crn5Xefp6vbnge73e
JCJmsVTHXctjhe4pL5k6n0GVVcbbov7fXMHMkwGNxB9RaG9MnsyTsiLCKB0S3GocHuThJcMYQ4hF
5DTic/S14+pl7O+YwP7wJZIc5rlF9IwD1741s7XG90quHdmC0IwNdvMrj9DzZxiMKGmz96xTkf+q
m29yxbcKbFxt99nwJjX1boyyPbLIMc3gZGn35pooBmkB8DseSKj1fo47mpkPNBGZpA/kP/7W1zbI
G63y7NTZexaUpY3MVLJZ4trPnhJ6n5YYf8J9mlRDbtQw0zBrlpXP0WCDCHwCnBBV/g7UKxG2VIuF
cznnlcKTOtCebBOw4TTn6gKrMq0ehky7aX3AJ+s43xj5ScMSsalX8hhtGwW6QYX4Tp2sRpOmfett
+Gb2mv6AClBt/1XR2cqrbShRerQffZGKQsXTOnQXky1oH8GTsNR+pSb50R7NDcxEWoqB0UNcfdQ5
LqL517SPYfVoJ4C9ETTwhMGFf0nS5yTiX0Q1TnoDbWR1byboekXGjqDbB411GXrpkNb1Pm0Rs4iU
XUMz8Tbw/wwBhONbo31hMgKvWHoVe+dX8lGq2pt2LO6zBlEUG6NxxBhr81JUtHMaDT0DGM31iwvv
WggYNvzdfCVUzSBRNPIp9pYSsrkvFaSYBlyOc/aPIkfNY1kuSo5abT8xdyhA2n4oGB0FkfbroDAX
3mnSifuUBrIzPV6+rYelNxbEuuYEq45263JmLdKPaTy9XmOSnqS+VSH1xRpWCIA4cs/iZub9gQkL
gcZLyoVDbVTvmV3tnPKNtpidLmnjzcX0698w+XoTy5E8WZhc0FeGzZfgch+gDv789W7OvjhGAg4+
CGD8pvNyahUViV+elJKxRuJU7Chqn9xWcrH/eqm5uMCE7++lJkm7PCpqYQ0sNYyQdJQztEEYuWjg
/+6xmEeEawkYPntScHynRNIRIvhIuK/yrkDOiiRKCURMwUFCs57fLly8c3gDjvu/1xAPfbVGxdjx
X9REakyzI95IMXA3GfWbYxdctC7cOMa9bsPekTdR5QC3xamlFUayBir6mFdi19FtEXH/eq/nxlDX
v2saEfUiMobM4vSUpNdjgEFE2m46JV/H43hE3bbUX8rK3A+JfRAKPQ7xqcI1JFfuyyE6QDR0U7Rn
n8vK2TpFsvAJz35ehqFh8EB3n+Hh501jeKrFjQcewmNpb4w3qbTU5pn9ehzG7KLGAA0yeS+jk3Ym
UMMPzBok+gCgB6Tu5ZRobm5NFPp7oY9s8OoA+GHh1Lrww/GSTTVuuSAGiIo19lzrtN4O48lIfubD
/Vjcud9JQTW0ksNt0K4l2JnjJjk65nf9G+TkhStx/mBe/a5Jaa6WcqtnA78LrKXaPoWJdMyLxwqT
pbHz13zm1rCJdSQ2QW9F7qmQTvFQnAB4khP3604KuEOxUJOS49cn83/5YWA7NMyWHPODKHi1Yaht
W9DZCAM0Sx0UOsoMlUUL8EX6rNT9rgplkH9nPyzBeG0rAOahDgjTjm8MCd1z7SyzxUWEtXmz8M3M
hguGtv/zwyZHRm6zLBpSsFKtdDYyaFHHxdb//KkUPSkBL4cH9fng26ar+LoDGYl+NNcXq5CnA1n+
eovnYjqjcUsVEBraUJMCPklCOc5zVqHqYihf4Megf+h1CS7v10spc58yPS5QG8xabUqez08UBqaW
DCPEu+rdVU99yyz5xOXR0gxGeuNN/SN7N3K7aigPPHthcfFCprf09dqTI85csgZKCMPKy+9kPj+G
2WRkcBvhdgcdiVK/cELmXt/1gpMbjNQjIaTysP/NsEeaVmedxWMydxKpr3QxjFTAwojfcfWJmGMa
hokDwEQAxXqBflq892cfxTGFgZc4KB8K21dLFHWoB5Fqx7edsk8LcRIRFF28huY6Lfq/V/nwkbpa
BWZQSw5qcTrQL+32Q/j8f5mOz553h14OoAII3FOGlTd0QZ4KJQnmmxZF71CiMXmU0fhO9IUTMPdm
6Lly3mW4zHCPPr+Z0HMkGYTLx7YZ1ZkJoWX8+vqTWlpiEiMCO7b7MmQJYgQ3F0tI/uXrJVAhnfl0
6EnRehO0DmV6wgq5zx2HQ3Zb1MzW5fKbxzVAfzgm3/XgFvg2WqzfC2dLi4zAHI/GxgW+lD5LbnOr
FcZzrz63RbHLk+xUgPkfAF53g3CAAbHWX9rcfmIimBj0sqonH8yvoL0pcBz0o1pWu6wEJGTLCLOH
O6cH0TwiC4jNkbZiMV/3ficORFXsJUr8NSHpwuawG2cT5KC6z3ZzbkGzdhJLudaGfqzV09fSf9bG
WxtuHc8/jNX23CE5VsCMyajexQC87Ye10rbrEC6D+Jmxx91ovsrERGQWGfcqOCTKoPGcsX2QcQXz
QiwKq7e68dcBs0O39+5aH1GayDimiv2AKneK7+dw6Uv/Y/6WpelG65yDVgElLy5AJIbiqZHzXVtV
u16ptpq+GyIkJSz1WXTmMvpSoOvWNmZCmV+sxC+Ru2ztsBmJ+UduoG0kwbENx0eRNYoG38jvDuV9
EKCVIv005RuumVVjaOg/NmiWR4esF1AJKAzBtka6iPihofFuozZpdr/dsF5jDPpmgqdwAIFHxV/8
slL502W/3Tg9lGZ478CETxgeIILpYO2gjvmuhrzie+ZJ8m12FI14tHKEEpZ+5nhCb9zqMVJ6lnpQ
g/eBVrzYwxwdYGEZkSfvvW3sFJgwZascqjZHX6tb6Z4B4l7etoa9d10LKdALErQMlTZ4JDWRDC/G
OA1Yjeh/pfreJMbSL+wFuL84wXLyPO0GHn+bvgpdXDFQjJNkb6pIgyMtb750pbcGPrihuVuO5k7M
iCs4gSLTrJC17NX0wFTMYc98obtFbojoBVJYAEG3ZvdWJU8m5ZzqvJQuk42nwYL7VScHRBtKugQj
Dd1VajCERZagk5FoTe5kiDeke5Gv7imzOYiMEXUrPpRNhRniuOvqHzkGT9QfTaA/J824MRReQndx
NRlD1NeKVxLUf3xF2qnIBDgJ6qXgXBiR8UPFcDunDZzTvGwywLlDsyZaZ4hY6uqD6tmU/8FeLKfR
VuihL3QHI/5dAvjvLKRRazyBOuQVk3eR6mfRq8xUNUKai7bJJm6yg1BYwgRivFTtG20DOwX5aiRb
xfuZyspJ7I/s/wAUFvveAZ1Cn3+QwL5TtB+i7ddH5aoEJ8E4WhNSBKAxPXw7e7ld1/6zhDzD2kWG
pefnwKWBkMHxtl4Sz1nAIsxdaULSmTkN/zc0EVivLptGb63UdOhB0MYhNnOljd5lEVszd9lcrzK5
m7XBaPIgowfKe9aLNS34/haBVXOpRpp9GjgEIksW/g2Ta6BTQxfoKx1JMON0HoiCpIpIz359E8w+
jWpxbdKqs8xpmRgEUWRLJh1WXxGkpZehPTvEOBRXFvWvZpeClm6yHM4XU6S1Xlhhrgmz7rpZ28EZ
VCRXG2RC2p9fP9PsBWog8Qn1QBByJ1maXCYp7ugN6UAl1InQ1uTofr3E7IwBmi/iTnjyMR6cpNi9
JNFUlEk9qfS6AKVWxGPR7eqfPPyBEA1JK6agIDzHV0Mrd1lyQUNjcUdnSylmSnTkdbw1SBQ/n3hX
0wJdSfC8NgSdRO/WYgxffogcIx5Mr9w28n1iUvrCANb9QBwhcAcNRmFBzI/b4yzHfbY08JotCgyb
g4uJBaidqY6bpeVDlRv/Rdp57kZurOv6iggwh7/d7Ci10kzLI/0hNLbEnDOv/jyltc9yi+ZWA97G
ALZnBiqyWOELbwAyTrvdzHbMTDSiclPvQPPzP3x38SDII1fZUTzCQIvkygdaCnCAQagw4ekCKfMG
Y2ZYcdT1oJMhbpnTGZ863A0dOF9R+4j2ZVC8Y91NWdqkb66D0EPfCW078SCohHGzTFdylSV4ISkS
ICZA4wKUOjudIBVIXlCxYgrnd4TEI1rXaf67DjkUrZ8WPt6VjaZVfUadiNCmoFoBalkpHrAjWLVo
KaS4aWmW55odpq6ljBmED5fstnFyEKe/y8jZJoG398e/egdXLm8jhZSYnsdW2mpetvl+dpfQHwYI
OSJ7nZaJOS96NJXj9WEpnPiocQVvMPAFja5wf9pcDSCMADXCv6rHXWs+QN+AaETJK0/XBR8bJDp/
fB2PvvjFVRPTPA0BDPLRr5tBVTNHKieTohJxE3552Y7upk4M6fTvlP4qHitO32jHCNQlCy8kDoWy
y9nAHu6qKyfE4tPoiAFY3ERgMWfH92AhhFtrMHCy6hGlE8HjhX9r/3n9vZd6rKisQnkSyEhQhV/f
25QcPRwS2CRQM3ljHKK4K9LiJPwXimMXPKvEYd9//8XOEgJweDDCb1PY4V/H7NosGGjzQAz3XrWO
gOAM9Qy3tnfNwJzwVDvtTotQl7rmZ7Rk/MSU/j3wbBfJldwC9cYap0kylMi0lanvjPh3r548vqoe
3TTomuFrlUlHtOUB/ajqTd8Rkh5T5Zcehuum+20YeHb0vzyvXU/jWeEkUn54k44OOjzC0R2M+sol
u7gWLh56FjJEVeFotSMeul1D1hUJBZsXm2wYaLkZXjn6lq6/yyma7QNuxFRB2oq9mX30qkKUBsT0
r+8XwNJdfjmGeOOLUEtuJs+HZfpp20Oeh7EMUkKc6fa1D76IMLJsNhDQObyytFlRzuBrh5YOZQFN
E/qJ+M005HHltPNUn127HkEVwO9wemtz9ZZfqi9djD1X8JkSdZDyohCr/Agv2B/Rv4NPYz939Vth
ujnOr99P6yJ0wLJF5cchOecK/TqvUxtkA3npxcXZpCdKsj0pU30qncfMv7JaFmMISIKEzVipKY4x
W5x9rcZeM+WfpkdmUd840JRAoGpmvRUkaG+afmDnrdXmyu/S/UB+qmgvfG2B96wB9BkkVVy0R500
5MpsiJNrXt+zEH3k4bhiKMt+nQ2/DUYZjnt825FNyzus7qBjE9GxeSiJURWBPonk5NVG1eJ+vRh3
tuaqqJWU0Ef/g5tEWJr/d0gIkhypV95ycb/+Pdp8lXmWpNgYekPZkn5k1T5unuMqgK1JoYASeHKP
/Nyg72qognGtuZlzmyCUNwzX1BCWd9rFc8yqqXXlQ2OPo0+XUfDDdUsycO9osTs5d6Nx28rvYCDw
IAuvgVcWw8WL7zwHeLdOE5T4q36ueg/xO8x2VeGASPXC4O7Ko1WYvOJ2whbwKQVU/4bkYlw+gPZ1
oRmFilJ/n3KccZpYWJOIUgzF3ZDAkOq8z0NAP/1X64xmuSF0soFp2LOTelKSxpCM/9CxhCJZebTB
bWc74CFDeb6yzJaObEfBOIbuAz2BTwHMiyM7LsK4B2QW3UrmOUxxkzO0g4yiQuSvA46W6RWLVqwU
dZpCggLMfyMvkOPI5RXDjTWGm0EZrxx3nznsfIPTnoPkgwGRwI9+nXfVivXJQE3wNkqN3eTQLgv3
+CFmwY3mIZMZbAkvu2JPyjDkKy6AJL+lxpip7hTIxJF3dQCHxkOGR9vlPWbbn7oM9ms3dO4EcDCV
UThSX0PtUY3/8CyfkvDruz4U4upVlGGtkzXZtYpuZH+Xxpi/xivUFwhmI6LYNkOIRT9HlM4Ei1JF
+cQoOld4XXYV9ajqUBgbbiQgNG5bUI7s1vihqfoHrgpTLiOb4o6Va/d/DEClcGL5GFKen8ocRS4P
3csqefCbYgf8bZBehS0UpjVJhFeKdeaMiUtpY15lHi8dbBfzPdcElGotSSqPNUCFBA9pETKJCrb0
oIMsAPhyZcktRaZ8VxYdiuZI+syuliygUJNFQ3RbCrI9MpjxO6mX7Xe3KzoNU3m9qwGEc+HOEBkW
q1xGROSzXXuxzMsCdaFPbjUFatVOj5Ydr0ZF2eR7mRpwBVDdDnI38DDNhgjVvebDuE3VaDel0qbv
wo2SBS+N5mxzR3ab/lc2qodm+iNS271e1zeUb6kvP/ELU1M3cVgXSbJv1HIbKRMFSNP11JG6Wfko
ISdZZmswQ0KJtEgTxDxYOqM6PU6xg+InpLBRW2EqfTAQqqf2Jvru9n4A9CqFwXrozqNEYZS6Yi4Z
iNDnHaQ7nc5nvjIVJILgs4LqdnyTpH7YUCikmGiV8hrIvdOQ+6TQvXgnG70Ftf5ZJXflvdS3VF2n
+wDAZ+y/gvOQsmcuN4rcwrgIMghLwRcgLeyPImR29ewllBWK4Ohy90dKhGOh3dgcil0+rqJmG9qU
ozMTjbFrSMPF0+riM84SjMDTUt+Q1P9YMU7vXXouyX8BULbmlURt8d4D/aJzAVgAYMzZvZcG+hg7
gJFv04/mz067HZM9qxThVG0dOAi4uCGH8vv3W+Nz6f/j5ANwoxhUb2wKb19PPqmyTaE4HN8m6gfi
DJsmXVNinaIdSqSZhss739fvlUcDR04ve/b74sFmwRq5tPHRr4nTY6/jR5X8bM01cH9fadeO+SEj
YAi1OEgOXAC4/J4SgKcawieFiiHWn36Y/i6hJJRKdFJC2EmUcWnAl87vyjIPbGF68d4JXUIMa4K4
OoPtwwBpWDfpzuaoEOVnse46b9xB3Bkoe5HIs+xAlKW9dmck0P7UM0IaAPHVvjxEPrwzRd2JJ6D2
B179XGHPxZFXh7gaW8pGCOMiZHD9oy6edBfzO7vRi6pg1QvXWbH/JelsOefxbClPCjavSJBgL9pa
u2g6TTuHA96SE7f8UeYKOlTvBTXq77/2ItodKvh/v/ZsNTvelPiBgciElq+mX919CGF+NT0BelD/
1MNV/Av/8+rfOOEAwqRMw9omeNZn4UXjm4UZasJoGG0yt6TOBZ6+WvvDOg2FlzOiE7a0LqQrb7s4
9RfDij+/OIHjVIllLWJYGGRWqR5gDUuYRZCrDX546o0rgQ0KEUtHPlp9mkKGSCAxgyCoLd69qo0S
gF1ZdB/MJ9pycmdsQw3dKNrBcM2Ry8JuRQI3aXH1DpWbVhPqC+ASHoFk1qC2IsyCzmX72iM6Vca7
mGWTgYnKYno45mMejDsvdvZFXuKd+s7n3MX+HxGiy4VVAes3nyJTQ31IfhDPgM/OrorOQbpt7D09
ae1uHHH8IX6SdHv7ya31tzhkir6ObJ+8/I1GleqzSWrBFRJ7UpJxN4OLb7yK5DZtHqgfq2wjui9q
hOV8rT1qcco2tLBN+7AN3aW0ily5FgiVeFfK6eAgc0mPDgsAyiluTN2LHwXDZN0ou1zHSE+AQ0E1
Js8Rxbk+Gsg5cLi1g5OW6KvECtZCDyuTH4KELq78KuPbJuP6mU2WK7wBi5Gyd4MI4K5AMc4g/FG2
qubmRuqiJQPxjJpXFon6b96bO8N4ojiFfVudbMCkjNkuqbDQ2UQ9RrEuikzVtFF4GeMpBzgKanc7
GeOhayD3YJYDKhZVByrxN7SU7wzJ+6EkOZ2uV5NmEr3OLsOdJLhLImOleL+qGJk5nbZnKB8wnZqw
75HkpzAVav7qrmsgm/XU5dmC2b2BGakwLkWFHL4irEDzIUrxOUTqCm/neCQDDPAHG8zt6BlbqhRu
H2qHSFnRZlgZQDNbBZjta5gNhISIPKivIvJEHIw6HHOS5bTKUfsI1W6L2vnOYtOR+697OPTCbhoh
lzgY0DHr3cDPMcK7xVxhVYGb5g7wwmNWD9C5/HVqgTKnk9DvW4RPKl7OyzDhpfOJrvejErNo07Pt
xAfQw2srnSh6nmHerEx0jbnUA6sn4H/PbIXe6TnNfk393p9uMu+u731o3Ce7OlX5R1ueyrhdRSNk
rkJFIg3tTapouXQsDOPBHCw3aGwXgcGJMFyJkCDUEP4WIo22yza36FpG5rtIoFTknlLEBqfwRc+f
2ug9x8q+qWlC3JXqcygbbt4d4+qlCBCTPFbQ41ktXf9KDELiV5o/gWpb9AwME+/TcAcc46B75irb
aDJzfRqD1yL4kFt5U5YdCuSvGbEMRFvNMrZDpKwrL3F7uV/Xw3NiSidMJWh4I9oHczYZXoU0mfhP
h46sqJI6yCqagxv6u1qLoSBhgqK+0jiEz4DWW5BLLlpV9EX97Bz5nKGDiUY+6G5mEon18SX17yof
ISmaq296Im9HrGQkvxMbmGBqTE45ndcOe6LJvglUxMcK2LMdPis9nQa9v0kQouw91iOID16Lra5E
lAjth5Q2anL2NddSd1lC6Fm/jiNAqubOoUUfVN7N5LHbnOKnWJyF/9aizpNZJy48YRAtEws2DlmU
luMJsimiW9WAlU8gJSuZmyAETsOqhgvU9vmGS7xP+aKIotlIYwc3EIeTYZfnLpYeFQgPA2We19qG
vUB3PS7w7kMRVnQlzLg6dpObGZhVq/o2gGRMbUbkzn2i7oX+Xm6/i5Qr6286bWLXvZOtkXT6wyPo
FGIKzF/scS+WLPCIKb8hID/pbbYjb14LD+G0O1Kc2Gvs4FBQLUYsNYO3wFKpST0NxrnS6I0wwY5f
r/PEJIhvD8i/2/XB4s6LqaCM+btUHjmukvCZVk/ODaEobqTkQEjig944bpL5Wy6nQTdWJpj+ZAr3
omdXHJ0svA3dJAHYwS4q0n6PPlhgUYHepnqOw91zXKPqLh8xNsC1STngF+WAilAT9DOn4VZgWzTo
Za0nA5+g01QPblWrJ4FPoj+3Nse10NrXOPaaoTxAA4lsspTq0c6rh5DY/Tpqb6GwaaIMIXzquKht
dRYZDIbf5mVgR6Ig7aNDwdSIHBfQlPh4nBc0LL8PgRaCAkbEPVW4Litg2r4GBabt2ZkWE49xGYMa
8eroTRhOcMO2+XB3tQW8NBzQX+J5KscYec/C606TJKjmCNcq/obWX9V/RPEjQkgCf3EtgfgsQ85i
eZMGIwknZHiOktlgUVl6k99p0S241lsL0ExCnc4x++00ZXvoHlFfHkX/s4TnM5Yo8J3EqUzeRdeI
O4cNGQkeSGFCfO+rlZCKKn8SWdvcJ7wibszxgV0Qjcqeo6/C61TyIbIpnEJytzUJQljUHA1Ip8E/
Ca6Ec59FgX++nsjgwdGrsjz7dNHY5UUQYivb5N02ByyM0hjhdOmZdxnXIl8TulTUROgP2OtGlzYt
jhejkey9YgeyhU4RVzMGxmchnWw8pjCPIs6EMfT3WdZxAJobwxg2AWwYUpZum4m4BLgKQUSsCrjV
WQOkU1KLJoTsq1cLhH3onTJ9wpnNOXbDZmybDfnKqmpug+Z3ETprEb5RMwxk3OaUjS57m8Q/BkHh
iu1t+PlaGpF1KcYrjZ6lXNLENZ7+rmoRe80VZQNfjeVWMaLbagDqHby1EvAkYDptizJbpO3i+BxN
jyZtaNBcRF9XcllVLLV/fKuL8UWofBF7p45dV6bJ+Ap2vmZSr3wuEr2HAQDRYJzMfRBr65wmLNxs
5sE8gqfGDnfqwflNHMBI9YqghYzuXfTlHeQamnK4chYs5PZfJmlWFlKVCOE2w6QSSZcQzC5SzjUH
eGhB/73Gg/hfvgi5JLQ+FJTmKmV1ldVFLTYn0vQmEmEYcOnH5tNyViG6xQqiOXHxWNdEXpbEhemO
G4aAugDimdfaiqbQ7SEdo1tPekgR+zAfe8OACHpGc4wqDDGueZCtN0i8e3F9OSpoVSSEZMPYsQ03
hXxo4ZOhpCGCO3GZCnQmHfURsaVU/AjUM7qPDHDH9yf10t2g2ILSwuEpYK5fl5BhTqMcTHwdGDqB
fx7M15y4KCRyW9XSusLa+vvxlqA0wJDRXrSI38X98HXA3Jw0f7T06JbcVLCqCvAhSCw3N8iUDD7u
jxtw3Lxq0p689kMLb2RCoO+fYfmd/36E2Yoshsg0QRx+vnNmv1MdGFsBUbH9VyF1fnVxLHU8WBbI
agmjQwXG/9d3DkNf6PKwKul1wMwkM0rxJmkHNFmJELga0FrqzJcQAiqz8xn9S9d0SZYPi4uHmBW+
rEEqKyuWo9t4Ook8SrS6vPEnp0VCOTqczr1VrnKvu/Wsjm3SbJso2atUoETOYGqwGasf/KpIY4A2
QYPDCeD777LUD/0yT+K8uzjPQLLKiMsq3D31kfU4BTBwd9BCAAID5KjIj6hLXRlT/Mz5GQqFHra+
KnTo5/24pHCqLooZ055OMW7RCN+Dwc/bHYZdofJOwkAfKiP+luW3K0OLdfbPoR2VgMWQ0SeY7T20
xZW8TeiHBHQmLFsDkz9tJFvD6QlPI4XNWLiCcDAOGFmQcQ5d7zaptUak+eDx167XYZdcNoArmQrV
FSHzMQe8p1pZdGnbYipfbdKqvglgkNKdI81T/GcSX+5kLmqmpgZUxsQEqMlnoK7Bl13t0y1dHJfP
MiujDYaee73cRAILgIU4iSJCij5yhdcXwVIAKbjEmMqAVHTmXqwwvjJFqhjKKYJtLiBY5bQGUyci
N5XgBKU3cY7XNrJTJJTJ60QKPCQfoj6a8bGGaXLV6ZqewuIEXDzVbH34Et+oLWouM4c0LDhWSKLK
JzTKpKs2vgsrkfuSYB0ON6zQWf1UR0AzbQStpxw3NOHA0nIUK8W1Bb/QITIvh5l9UU+thsrMGIZu
hYcqj7dW743zZK7Gbts0rncNhbe0wS7Hm901mSr5dhgwHocuKq00v0T5Fyu57zfy0uq5HGZ2n3RJ
6HdGjPC1jI56RmyaHVAmk/SfZZ+6V6O+JTQWXrkQhpD+tQSv7Osp6QyZ7ydNyMfKH3LUc0fr1sNS
Nk3BFK5rXC0lt0t/R/3P799y8XQWcp74m6FzwXn5ddxUMhTaUtA4o+iMoPGqoJwYotxbxc5OKlFa
ldHHT5GevWZutnRfYw9ChgexF7ej2QvnkeRneiRwryDwNbZj1G+ze44iKVM2lEid/MpCvTbg7KoM
ykHu6wLw5v/UG9EEEpmdAB8JobSkA8QfPH8/vUub/fIlZ7NrWmNbqxGLCHhiBMCuPhEQCRBhWl6D
oIjHn987tEphPuL0omvW7FxJ6zD3JIsPOTgr7b7NP1D8FHBd9oeQ0xNRGEXN6Mqwyy/496hi0i8u
99EzKQwnoIQhBuUi0zBPn1keUpTEuv9mMv871nyLmGU8qGFPcZwoQh9OIgmVoZeQNXfd4/dDLZ0x
uFJRuQK2BOxxtlboK3uIdYHH5IxhKK6oQIWw9PH9KOKkmn+yy1Fmq8PR88aiKEvTQxd45iJ4nLor
XLeltpUw4ABix79Ao81OS7NTjHpqRNuqcnBXkDY1BCMwOcarHKOtTIwSFj9zHTnrR+pkTXhFrnhp
fVwOPztFUycqlGlkeBxSgdS3xgOoL/yhGev7uVyMhC9HEk9ysRKrqjGURGUypX2lfFAwspq9UsPX
xyGXugJm6LxzZWB0me1V/QGIDqigXM+B7Kxk81B2x8b5Vfnl6uqjKZ8lg39+6L8/wmxverHvQxnm
rLOVI1oiug8cKsDWLc8PAwABDYNUmrBhc5Or2Jq8UQS2K/r0GM7GlDk4kY1qWFn9c1ECi/bR5PM3
dmgeIZRmtrMNqRGExbQWElQq5c1Uy++oW8AIRSfq7CnHUK52oriTP5l95frqI1smziwIbhPktWlF
/9qPE4oJLYX8cK3WT3353lIZrvm/si3WfkMnqyh27ZRjXl8/pHKGGVv3xyg/Jkqx6fL2c557vPj0
6NjE/YM9/O5ekIN/9I5aoN8Uqb619doNjPtC+onMArXhpN6Ovb6r5GcbyKJodhvwV8SwoqBQxtJP
P5p+6CnyWVq9V4bxMNBJqmsaTKlEQbjY+8XboDfHRvlTy4a7VPbxRHVQcqESr757KOJG8bskwb7z
PyZeDwD2MU7X8eQ/dPStqT+x42g61PZfWDihEhQcLZpPfbaGR1fjv0wtdezSTwAV7XON4labWy9B
e/bD3nXS9kEcQejKPQnbpmB6d6r8SKtwwiYxHnJX9BKgG9OiSHeMgUS2G4EuqfsH6CwtYX88PcQS
fp7TSdlNJu2/guakfOBVV9n0WzwTYWHGqUocslFvyJaUbFpznW6HpH0a4V0CGcnAbjpEqb79IXqZ
KLkCTwpOCe3EqrMfJsr0fqasemO4rfQXh6lOOmrpI5/fjEIs/jQYa8U+iZtVXQBEYHDB9KocGph6
++H/0Iv2AfTIawim7Ps9uxh8UHalZgB2gxLLbM+Ovad3rQkE2cpWqnFjPicG8IiNRj7yp6puzPxK
bW9JUcO8HHC2Ee1YVmonYsAAy1SaJl71HtJYbbxzivB/fxbElsbYwqCimJvl9B/IhpyHrLDWE8EQ
COWVnBvM3JWi3ydC9x8nBCLPpIwiQ5sj+wKlHvSx4sEUUHEmPeVA71whPWR6tgtah47nLone6Bvf
aIB0vfZAeL/2AmiwaPxxpvo9EDajW5UUXgo5XtvwPgkAgAUFgNdwANGK9tanD5uVkwutNTQnEFQJ
ArTyRu+kg4Lh59jscodatYQ5t3zKMhTW2Pl3+YAQgFqcKOFuE/yCvADYhfkuDiMhOW3jytl35wQR
TjRAVyptqToDdCJRdKAM/P2SWbpPAIV9+gODt/xEQl+c8kana3C2cJgglRWuG1n6GMa/VUhilFi+
H2oxJEd+DkgRNHFqWrOrc0jTblRjXBix/lGMN5kUbfqguD0hiqDit+v8Mq0j3IXvh10KPcB7IG+L
CajoR3y9xyanDGK1BctN1oZkEDqnfre7GhdcG2WWtBUDesBVU0A4aY4hLjuEHxl6WFfvvsXvxatA
TMRESZ/Lmw61FUR5TROHgJSTn9YwXFjFu71OoVkcCd0wzMbY4oj3fZ03LQ9zu8RF5Tbzn0DCetWT
EHgAlBGo1krIQ+aUWcGJuZypsMRMOng+f3I1k1t8DkpODtYIJqQH8eeXKzTvO2k0pOi2c6iCDsdU
/QBsb1rXZU2XEhrrYqTZYSbB7bbkycf2Jn/OaD+DnRX5N+xpOudo013FHy8OCA4UCW/keDinvr6a
HDdjOMgUG9VkQxSRcMOCMM+leiX4pmDGUvSCv98Ni/ErSiv/HXOWYMiUndWiZswaBjvNhhgWv9Do
M0GX1NHne46o4kOqVaE3JPbO5AL7/hmuvPYcm5SOVqBQUo8A5dyRwVFBEu4JmF4IJjYQAwMm//cj
LhE6IHMoNmxDCDNAvb/OdOFXvuPTZBGqV0U/rOziA6VvtEnXfviRTac8qARxRjJw/cYblhasmADk
8Drz3NfVKsbKRjQVrzyWOHvmtxQcEws8MFsZoOXXx/LNtpsM8H6CVFHQzBMRfToeEItA0IAOzED4
jG/buvQi2OTH8OoTLB1blw8w2+QhetWod/AA4vKeiB6nMhbfvqQP9P27Ln100T5Bl57bGN+1r6/a
IEoqhT2IUkJ2OqVafSK1bYNn0zmb/itYku+HW3yxi+Fmp4YX4iblJZAxq/BJAI+MU0qb+epxvBhx
Xb7WbGHFaidRQOO1LBEtkzQAV6NVAcbMSu+IGfF3e7j6cotzKRgCmqxR4JrTk8Iep4pRzGXc06sL
pGOLnxOBtzfGNzTFw05AeP6FgR8uUTS/IMXjQju/D8Y2VfSmgbwpyydBiyDJ4jJANQ3pEco+pXMq
wG/nB0T74cTQmwAi8y++Kdx1iGA4YUKA+rqECkvqEczktTsZpfx4AxlF4G2vmissf9SLgWZnZCY1
RRa0pL5QFFd69iF08qAEVCHcyFfcAf1yQx////Ry1qx8NwUOrfeOlyOPEy+H5S5QqX9ViCEU+v9z
aM0KMXrWh4rq8BVpsgE5tMNnegW8z/cvI77EP861i1FmhZjcV8dExWH7VuhaGAUSMvU75XIhe49B
6+Z673CpWGdrQAxQFiZQsGZfTJFbO6EWjMFUC+vyOFj+VkOSNig3WMXJQP4n6yG07O3V9tTim/49
8LyG1smjURUT9Ri6w6te3dlIu5YC6+2ZTygefj+tnx2Wf8yrkA/gH9ph5uy4Vo28y+wEOrdZPut1
7LZknkHZrXQJJemfEjK78ogWS3tMohbs/Euhf8QUEoWZTVlssKaNKmVb1yVMCowgw78Cr3QBHwlO
49bKtRvxl2sj3nBLNs4HS6SQS65k6R6RqgZBD+ECKFRVU9XaxU71GaY0YX2D0H1mFW5b8o3tv8Q1
BY+iSMMHAW3z0AMVhhi5jXBr9TwO70OLyY6DwlH7gReP1/jbSY93XQl8jq6VZtTP5bY2ko0Qlqkx
qfx+FheTVhQDDNHJJBz4bL5fRJSW42vTlEMGpsgR+HR1wfGmw8YHEBkVREDBh0rSaLFcAkR8EoGF
534O5S1FI8X8I6GVBad+K7BqNN+vPNziSrYI7j/lQFCr+3rIpb1qUlRrubjadQzAFg2ocHUj4fOO
UNMdUOPgl/ySUTghMbyhHV/W0CC3no1SzqG+duYvxieCq6QimYdo+Gy9pY3TZuFIDoBUWcYiEjRj
3W+3qjl8OiT9T+OZOQy4+pSqeC618/cTsniR074haIAq9I9+Sp3JeWQTlUAKoY6VCm4WbWcnvAbp
Wjz0udoMGVItAozzqBRRzqSZJIi1hfVWRkhx1Y8kw1SDVoXyKJoadvp49SZfOj4gn30KwODQOqcj
RKFpUjWy6KtnuwljYpC23aZOt6qK1fiVdb8UNVyONbs+W4Q/xhA35tsYqG1hNSt/3JNPtWx+CS0x
QWu8Gh8tfT2HKjn9KEu3mduvqzlQuhZRDNicrSwYVeD7m/zDw2fn+0WiGgsXDizOT/ENYDNzvlIk
dX3hyyT5BSVGAMTbevMDrQ9vOky/POCw1imp3eEn7oe24sbhxhdKaptm2oDoL/WNCRhelFx3hnTl
Wl/8wHTMyT6EmvBc8kLLzbqQR1i0Uo2e2SO0JOqH9AZwHuEg/H4WFicbZUEZYV9sHOaiF4iaxXFb
RCgkxoe6e/HzbZXse6W5MtmLwxj0NtkpOvDO2Tc1M8vwaoMdifuH4Zzj6E5wNq769izmbNzm4vhx
sC2Yq9UiXVVbU883HVNgVt6PEIJDeNv2rh4dRglDuXWUnCr7R6Q9ttOdJ219b6fhHTdBIz3iZPD9
5H6edfO79+JxPs+Pi1ujkWqlKUIqPJ7vIKkZnrXSW9NZQG6WO/TWxuwTmKPg5fYdqXRqugb3YF2+
ms5Hy7k5Gup+GMGpFSr6iCkyzxVNfR285inur6yEJXcNISktCHymYZDHft139WRXORInlD87yfVT
TMAklN+zGjeMdls7w9pAl09O6ZpU2Y6yxzq/wSIVtTYd+WXL1QNvrUjPqhwII9c7VZJXejWsgy47
OkO4igxtpQ3Ktgr7ldH91TVo0DXQ4/zigNl452RuWctQJyfWR/3YWsPWg2hQUSsKbf9ewsOrxuI7
66ytM/VX7gt6s2IB/uNLWTLFTAQj1H/kCRKQQVUraqJPFXNGjnIOHwMmbxDKLtiKjVd2N71HF7df
p5F9VD3QMkG8VbFOb5XdaIxuqY1uBt6rgKOFLQ0gRPgA8jsZzWA0N2rY7AmnkjxeRdK7Xpb3QuDK
AX+setquViC81q/qpK2HXnRpQO8b2SGigRHH0e+Eixyfs21m4zYYoSyJis26Yj3Hg3PQIVClnXOf
VI8q/KAgg39gviLbvE+sbWNCMQD+DFxjVauZO+qYuqU/wq5yxX2s+sVjMozipCV9cYWeuDhodWtd
AOqHMlla+kpQchDf4e9YRDE00TVPu2cPHqOp2wYKJJTXqH2sDO3YoZmlSRjJ9+VJKk+Naq7zVZzH
z6L5Z4FVNqzHStc2wJ8s0pUBi2UB1JZ9DzlnazXhIqbaH1OnH6SqcDvgz6K541sBgkPDWsSFPqgp
yfPdWvBYhlOLdCXdTagh0o2URPshf5GitzyrtvQX1o3x1FXpGh/CmwTYuCYHh2JstI1N6SqOJYyB
iNL0gzbUK6iMMpwdSiZ5Z6xg4yCNs0c0w7XQJjHa7LWL0ueywAX53oIKGtKsURJp3SofQxCsA7O+
E4AlT25PyZgifZg9Z4LIYaPu2OY/Jc1tE38lyOl1rbqV+mTp2UGx99V4o9fnHiw15Iu0UY9lN6yL
8T0V1+wIzJmyfssnLKSzoFmPiFIiKdKWPqZvTyUaAwCXgB3bkFcm/eedfvCAiIBA3/BQWqptR0I+
IRWmTWvPSoC5n4aa1SoRu8obP12X6rs/HIIIkGRFQxMpkGTPWWjUf6X8SKDzQioSCKWI4YUPwWi9
DfGHQYSbD9o+lyK3z97SUwyIr3XYuZK0rTAmi/PiNu/ePnHTCTcqrDglOaCKl0OZc1jDycsUPE3g
BlLhSAr9RqWvJyQoqZiG9PHoaSrwwj28Qsc42wfZKahKqDfjkxY5t0J+kq49WsiPUHN1I/3DDKBP
n5Lm6Hv5OYE5UMk4iKhnZ3oT6p1CE6J3QP0+2kIR8ojiVkiKUa5zxFXhvnjWTQz7Wvh8sXkp3gqc
PSvGJ0CF4c6l27NUp20LNQ5g/jbT+ZnaY0L05a/6lrD/R3Jv0NIhczVH2Z1UdYdzA6OPMogldlbK
WSbyGbOGbwyinJY/6HtaMxsbkmKqZjdq4X3Exi1QBFKc6dA0Z/oe1Ml/FXnoRuQVOQ1RGmLCBVWI
nQaE1MgzJz10KGwNxW/5ImQyf6CGQyOUO01biXTDUHBgR42QlMTvTAiIOiZqDRSfe1P/PbL0JD39
mSJcWfV3lFWtuHehmUEw8PrHMrX+UKHc1K2PkwcLW9e3qpS8NKgQVztLLqD+0ZyllaUU/lbPTz7n
zFCHyJ6Xd5H1WI6JK3I+uJNREdNKObNjWg0KH/tbvHnrVLdSJdSnTNBOh7A9DjaaZr65HqUAA6un
Ub3lSOijsyT96AnlKyXfBfwNOtNmZa0SWF7Ci3HYNc7g8p05Yej+NlAT+YYsvM7aCYVRD93ukeMO
PlJzjP+oGrcsf9QO/vT6y2DgmIUTJgLEFJLD+ISGyqaVClfJhy3BkUuX5tXEf6Wtyn1tnvRGexTP
Lrr5PoxVSZRbG8AN6p6KwZi+6pG8R45kC1GHnYNhEuBGS0ofgp6lrydI0NEXgQOOV6Oo2cd9sRkk
RJiMdoVc73NMJ1/rIROhVCpWrwlfDxE45pzizmAmh1Sn/zW+Qlz5jzp3uZEGxMLHXQ1j1RuPnRft
SUMKtIHDztjH5vsU0R4QHpryc+I0WyBo94AzFPsVexO/NdzWJL6I9moDrZTVahaP9Fz1ItqnOH9m
oe0ikBrkh4lCQR9rbsDveDoK4SQ6otwFbQb1I1bcOQNiMtESRBVBTLtAb3aDfV9NHvqEBiC2cxhZ
G9XLUOlQwZ7+NFkdFAON9tzbqZsMBnQ50AE/MBy3igmCziqsiBLac0hf1D+iEowB2EoYCmnYZ8rx
ERPElS8HD7SbckKOKIi2kqS7Q05/HYW/Jq/2U36ANdNX3lrsu1jRj6bGkgitG4+IJjNqCj7DzkTf
t8cNOdX+0tK/JsnZU9n8wy5BZ2frHuxE4GQnKXP2Tu67ThCc7NHae0l3P3DNleyEservmwiNnTj4
DWE/SghfmjdZWkFT1QqMOR4SzS0gwyreWxGfc5Sv/KxZmS/yn3n9WDeHRD0EZBfgKNGFwnESn7oC
dxz9KDa3bDhuOf7Mc6LB0HTlRF4bSfoQppHrJeOrElRupemrSqs3SeHdj631Q5byfTqhQFHe9WWz
tmGkWuppMl7k8mVq8Ddt83WbC0IrlLX47FUvWQpyBGKxTkKQlca2DC0iwQHtvWHv4KfmFPZKHK1J
8tJNd0r+knkcLo2NOQ6LUFdWY03xMz6ZzTN+z6ti+F2yK2Rvl1r3kvCxSYjEx78yzr7MEiWoaTvS
NHOMyDXicRs/JGa+UtLw5v+R9l5Liitb1+gTKQJ5cZvygPD+RlFUFTIIOeTg6f+R7PPtptSsyhN7
rV6uo7sjlW7kNGOO6Q+RGVdSA1wz0H9z+yYg8Y/I+AD8VkFKUdOZ41UIUXd/sXPaqPbBk2yINst3
0oa1kcOaENShqfmFzYuBJ1coH4ohL6OZedCa2SAfpVkLNL6MEowUxbuHvzjdsqYkXY2aEVSbcuC4
JO00Eh5WiQar4qN1b6go62IZvQJ9fRgmxhXCwpLm46z5+j1fhSDoaBWKjqF7UF0b6PO2804oIRCM
W6PXKAl4oPNrDmm8iNQP3uJwcwJU09zlBYhTJqjRUFYQE0u5R2NRvZJAHXPF2hdstZnfu+EkCy+o
n7agcUUQwrb44felC+fZXbR4/G5eSXVfCoCdjgYozArBGvidUWCJY1lGjzuwygvZ1iB7HKvzEHQE
fmCk94qImQzr3ofYCrd8ROidB45FmaKTdb2Xk2SvZllKtAtojOG2iTn7XkbWQMnc5pE56i3WNT5x
QGQhJTpgcSVK0IpFGxYkDwdOxdfWAA3VVfVhpXGKF68BmO2aciTdptEtdMIY6n2wBxtwdiBCs04u
pyF6ZAutaA6v3r1ccvIphXBXYWX5wLuJaC9VmbF/HPIr1Ie30vSWQgycx2MYCehocWjlHR/OhMGq
i1KYN3lA5AKqTKiHQnEddTsVFUIyV/Oawc7lceY0KLk2NqoOjUcQ2bk2mDWab3YpVNARVERCprkE
ugpO7F3AtkkoNdqHQxSUy9NMtlusuoT2HtKtAl0r3FzQ9Sf2QVlvUZA766DgjLVzqyse5tTi6jWk
Mv2UN9BNelRyEiRCIKP6AWMNigPw+WDYQ4WcRw843K8YjKRbtdEuNg+p8KqOjUqZSPjPFbKk7ZfW
7Ku7naBepBDWHD/zK1usI1IMffze1BkMTg2/l2tHrVFSrxlZWs35zm5xsjk4HSUvGVlr4S1qA8Kv
biMIMy3CVo923ZxfZScoeH/E526JulJpPVgJq8GK26BuewHhsFWKZysi/J1EPuk+yg/xDIhbPzbK
rlo0H49zO7/PcL7VM79Vt+VyuG0W3aae4+Y0H9Uy+GxX2aFdt2t0pbx8dR8Q7QD4QCKA4OI3H7wp
XPXuIzi0K/8U7R/f0knbZVgBWHObeiV/1/N2fV/zm2gvbooDqrq1U73iN9V3dABmb/Lv9Lv85g4h
Sjq+q2W7jg7VR72Wt7eVv4uP6TdOJpRSihP+Ve75VfjdngSI4J27dXa8fQNQYrQy3JX720ladqC1
fhUn+RCjzO/0QInplXBfw69hTsQDf2gX/Gf4hau5kTbCpl4MzrEpOfjY7vsGJtUp/n5AkuGzPUNy
q4pQh0y4z/v5fgZ9j/vsPv1989F8tFjLMxYKExU32q771nZ4gtR1tMs/78vqkO+DbQXUyeD5EvzZ
TwHpftT4oyb9pJzUQ/2RfgXYyONgA535XTPjTgK+J//SsI1RSlIsyCXFPLgv4Uq6OfZ4djkX5xJb
hE+LgcElDF76dcPPBwrnIaLyAQ9Gpj+Rzu0Zg6H4PflS8Qdg7AGdPy8fqPbm9v6ZB1AIEG4i+J9k
7ZS24OjVd34hiL20J6wWXujrrjjDKlY/47lv1x/4nfj79sEhIHDwzwiwJV/xIYJZtL3TX0QhP174
U35Ut8GQRJ+PjY9FUXYq5NM24mdlcOPQpj8qq9yXezkHEehmIFwIc4/T4XBNOfTASnNwsFR5dRM3
NIYI4XmhgY1zbOutpPh6fI3n1MUv0FtKRTeEAiA9qMaaX0Pd3rxkQz1BK4WbP9ADXN70loEWqpkS
2iv7LhhK0LCrNuLd18EiI1mQ4e2sobUPn/l6flx3GpwR5FUfg0V7PfjdzaCRrqY6086ooIOC4agj
Hk2takoT9KXis21lh6Z9U+jogxiD0DEIoWYBUwr2A3cB3xILmYGBAEVYarBfs9qhvitEdwOoqQ2T
ETQVEgBWmBfoh14SvriZHCxKKuiPUiJYjuFdsqHqa9K+eAEEAWCbIxEOYy9C2ge8+wfcX83j4J5R
qiNijdT5Ru8FGmxSSrOLRzSlgQmK8nog+mYYo4Aq8S4yLV4raSET7UiKDBPs4/IKSQW02aPSClE6
lwMRJFs9QeyNz20F1JHuMkKGW9BGSfKlgCSRFbEuairyozWVemhzqPKjlwHEH+qwM66AultzTCHk
cQ30B3YSbf+i61K7HaEgk6kaOlp4WjFYXuryE81dBTTCJqISrRNI6mOlH8HVgHkJ/3DgSyuasAEN
/5qg8i45lt3A8AfovsFTOcwA+gYU95EhQUaKh+hZ1gnWNSpMOTu3cMpEeNLQyxNTJ4U6GeVi0n6T
VGbqlniB7xvlfZOIuFMShA3gO2rXm32BN448N62+hoRyiEdMy64oPle20KkSYhBNV4j+hCSX8ITB
/BrwrY7mG5z4TYk81PHq7jboVGjY0KABRClDDB1lYdgxvLZEQf3SLbATLDXtdTsAa5MRwnwbGNMG
tBQbkUEYTT+jgqkklKpSwh68PDb3wB3iJiJY3nZOYuz96uMSOfEdHaqnIT9C5OQmfgfCpHvUsIhN
rpX1RGSQ2d9GkjWVqi9C3nXQb82uNm0xCPIQUUp1g1gIkhE+pDOYrZ/49/P+M04vp3a/4NzVd5Dm
rrhICFYh4taiqRbKnVTjsQUrEyf096V+F4BFBBI0XLSthq5kX8vsNggytKFsUaSJlRSpLnNzhXGO
1mLBThJnSe0WcJXvoiME4jp7rFNwnKsKpPQaL0CzErWLJSbfnaFy8Cz8yAWLW9bQGVXTs6tvCYEK
zaAP4T6NIamiXIbTC0RaeHWX1bssz0A8vuhXTbParIJRNDS78tjJPMinITxzQY/y1e/TpQvYi7j+
mG2Px1QjwZXfuSamVStgFdDGwgFBowmUwP4+0Jt0ChicaLKLBCk4nU+K6UsQvryrKmQ3UXkJscbE
dxG4ACpAwwKy/W3OqIB4coT/mhVCxVDRUkTIAdOk08tgLZIcOS/ieN4ew9mFa/Twmo0z+W5HaokG
ynwG6ISIe53MolCA7GUCVq9oxg/sdof7Xj4aYxB81SCrILCCTqOInvEFpCwy65oOEMBbdPF157e1
W2mQsRmiU4uvWXcJ8lBoV10VvBXcDPSgngqI9BJBbDY+GJeNqM3VPHFqfx4E95n/4M0bwrygIHmX
kkVKebuvVDcSjB9Ugvfzv0XAKdkFPSqoKgHMbuAqdFCAXkz67Nt9VcBnRRsMKqDeO0ChBIdPfqD2
G0VdSLyiPxKCP/caylXRWbr8L4foZbBeVjsLlLZSVVTzQ6mqilsDSi9QctQgj0Gp6RxLPOANyoHz
huZ2Ig9lbshv/jxGMtcV90uLQnpNGbcoieDmQBxoZv1+M951r1JR+/fcLFBh+imfIfjuaYgk7pPY
CYZdDIUsyijltTvJoBJVKTtMVFA31ByohlP0ZyTg36FQOckHH1cokjCFyt/pPfz4pt6DE/D3C6e0
tKS//giiBZVGUWCDQ8OVij1EeeNeIWOmXlMz4lULHdCbUAM0jwb4ZhkCJzRkgD3phnAMBLCIitpA
p8MJDcBTGgIqScF7VpCM6Fj8QdZy9qUqLmGdBWkAnqxyLyCWckSsEUIcBb/gw49gYMN8SVOCCqgW
aQvovuvc1aaPF6w36Dwxsehdghs0fRE8USgVi2Ao/DxEaP9UwxqknNmmGfPambJFO82L0sSJbugl
lR2ptVOXWy1M9Q6RSC7n0U5jDnsEibcjEiJ+qKxuIPgiskd5NbSRlMhBXwFaFjA+GIfxDYsFTH9o
ckD5R6G07Z+f22VcdA8aqNxSV+c4gJhbQy3l22cneAJUtyZ+zDBu3omaoJWIgtQ3uM1QF+kNqXVx
IKL5IV5cHswlSLrx7g3S5Ohvi7xjBYIDUiUwhpP4av4vHPUfY/deCqGth7wvFKDRigtUhoO/i8TD
BReQOdIbEsePkXrngI84H+uOkfDSVvnM5yFLlqErGMpD0VArGCesvpnvukv8GLFnPA354S3vItTX
UyEuSqqjiU6UsqDfQAmeir+E0CKCgSgOE+ALQI6Rg9fSRKIHs1bNjGZwEkUb5peupq1H7zdtOytD
ESGpOh2FNlxePtlDXOuhXFiNWXXn73RFfkyglwvXrv4teRT58xHD5tSKNC6kqW9A9NSfUj8FiIz0
mIiYJheeOUT8fr8M7x5RXgG7B21YZPWvQgou5hJp2GDLunoU04RYCPetYwzCv3tl0OcEYmIixoLi
588bF6DWCbYAjn8SLGm2N/HFMX1Gwd7nUUFU+M6gdm4a0miZHQGvKulQDR7zbYeWcL/P90nl7ttN
qLkCDQeELWBWjyCilZfw3kWY8G04zYPE4GACh+ltqYDV2loJWAI3I3WHQ87i61XDq+QC3wv5pRzx
8m9JrKDDmgNITyBYoMfeGbqG9Cpx5Qa6zb9/6luUf/1UimMvJl4kXrkHf83iSabEOs1GDFexCs0n
yJmg3nVUVMIYwje0iOuKJIaa62qMlAbkMWP5IFJNP192f/+kZyeuv1aPcqyhUatBRKC3kX4AVQP0
qYVcFZirhTxCoybU+lDGdVWoJ6WIR1Cqs7Mws2O0AwaxXZZ8g9YdS8PP4e3qXu6KqTUgvcouxKkl
qIgN4eBSDTIkzkpLgVuZfmZ3UD/gv16QdyvhdyZJO/99Hk/r+O95iBB7QnkLJEN6b38ZSRUqd+Kn
SAptpKnSTxwcYUaWyLsVR+RfIfQJFXgNEpo4lNfrAr4y4yOo3fjLR/RJfVkiXxW/iWB7QaCNNrsU
BNkGM18C9yAPcOAQz6E5LiQLKVW5pSXCEs/6Cgr/f3+FMhyiLRDSqv0Spjy+x5ofhM8tVXF47lnr
aRDjVS8gQmBfa7SyiAYOqGnd4G7592+hEc8iWpOxL+f7ZxKFcP/3LT00jMFrUBPOj2jBX5aMJMHL
cT1jCeFm0A062xcnga+MpNRDP8Lfd+MdEAqoWEA5GapT4RP+vGw1wlEFEvrYDPRPRHuFiw2lNQRo
FBQJ/z7SO+4Y9HloLRMmCvetZwzcpbABw6nBLDlElhAQbdDrnXajQ9+rCLEbCBDQ/DsyvypiYffC
Q44cnd4ft+9bacstdJVYEYF+T3SwjSGbg/5vYJYCpGHE/Zx9VzT3KOlKcb3dg4AxykhBPOumr11b
IuahngxHuu6MGQzePhb/NWpvIaK2rbWyrsX1fWHsNcipEc1rDO9GXGvuWwmZSJ/aTJlNcmLqjsMa
vWet/DV6zy5qfMlP2kcjrtvF0NnuH1ZGrNmNWJY7vx0aPTcnnX6YjEx95Xx9bX8/A32T+a/Be6ZS
4Q/Q1zQrxLVMxt5AP3qCablIVloP4rpL2yTw+shqZDj/ctyewRSBCDuULxh3vN/vG+NozVzXJd8S
mRxMn+gjLDPDoe1X1v411d6lFgZxK4jlTVzXo9bkrcYdWsGCMiaJMA4Zb6bYs+3/GqwH7JA4vgSc
/BzsStB4AaQv/XjsXEjrnNYBWbq26BEwQQgcEGuUOMPtSr8Tw2Hsb/+h7H9HH9uTSwAp3QJH2xjz
YFsQw2vN/V3vPnG/vFMBNXmX5M58JwTmzgzmh+lmxPqGZwDkBdn/+oYepAmhcr8X4KGtx+P9ZXpE
WgXazDPLdRsysacHdNco0P+ErNgXm5oBv43cMxOEQrihDxRmL2Lq/vFKvIx4a4vM7ZsVuRONTKc6
82izBu1hWJOIoXjjcbSx2sbMspAT0l17bu+mun4+j7c1A8f7AYS/1rcHX3EaXZOODjg2cMiqCIMu
3e8lWkfr/mxauB/TxtZX7XiR6IttzjBkxd67/dfoPfjiRPSGVbtcXOcG1hezvXgdgHP2MGazCAe9
wWpPyEEfbS5WYjoOuCXka/zFwBPGfetXThZxO6x4DTu9NTwO2Ik7Zi8vuolUKxk5gTFmTLtvFP81
7R6AtTk07xURF3yPM3VUrcuYuJFu62ZxCInjMMDrKUrx20nugdcDYuS3TsTD+Jhtr2Q/9gTAiZvg
EtmfoHMjh0PwOpn6ObYXjAfqGTb5bewelsn1IM5akMDW43gC2FDQug0uwF3Ptt6Rxy4v1xJHvnGl
Jsq+boBoh8dZHPlkGuC1THWDtRaMB1PsuU4FF9cg3OO8g3DAE9jmk4zMXMslk/RsR6A+WHNzd8Ar
ojuLRQ2Vf4N16PumU3/3n/D/4hKVQYv67xu2A9rClkzuumdZMxuRraVGzM0AB4CxCSwQ7Xs88B7k
tKMgarT6VkxgoyBHfvQse7lDY5/amhyi9QGH/V8+1GIPzVBpFfOthMUG4di5ktjdY1iLN6wlt/VT
Mp+YgjVyVkZsOyxx1b539Ncq94Atuz6aaNDgjmXbK7LX02bOGzdPnYKxG8xTUwPPwG5313+71D1E
ayO/CTkfm1uYY1xubXQ8rfPZesnpsEEFaypvRivnX5/qniUWBmoS3XJ6yzz5szM8T9FDfYbGono3
dpefE9KZ3J1MAWcrzjgvNJ1hKrAgpl9UNyi7DK1gMG36WIIK8DC9WTN3Z+6SDFzbnCQKgWkW6JX+
8ABxBgNRWbZ/v2nj8FEPE54+1ley3XsPqyDHAvfate1JSqT91MR9FllvJ+Pd6HcJla4o7b/XmDQe
L6PeNhNBB6a6xJ6Yl/Vhmjg6C70Y5oHUQ6/wnqb1IMU0x6isAHKA7QL4gr0fEDLU5xTJJ/nHVNYd
nfFGMl5qia7FC2hlIVeIdYvrNK6sMfwML1oK+qyj073oE7TQIxrJp9MP3WFtLb2ov7wgEl2Tl5Fb
Pg5uFZTuAZd7eQYE8WY33SWpMy9NbK45nTqjocF6uPpR2T5+PPPPL8MWcnIphQE2d9wFpkqi6X7m
3Y+WOIZ1ZE92WOjMlWp9CiAZmY6hswCMZZn1BZZEf1AKdYk7fbdxvB7UVCiI/PR1bNsmk+Ei32rk
MMI7abCuMz1Hv615D8WGNUqGixZrbuz3njezYgMHjBC8i6PVasHY4aeswG+j9dDr1qhyXMZ0qQeL
CxnvUWFRmwMdKSrRgnU0O+WrtXZYZo3ZIOcNQPm8ZmQ3vRvTKjM3D3M0ulijkXmY6iVxdOdsLLY3
E6aykdhjPDtj+IjjvTN2qG3FuBZvFkqURRp0pmoR4Dj/PJypzxVXVMaLa9wKy5vhbPiT3Se9Bo5R
k9JiDEdXordSP4brrVQUBMHgOsRw28a663tvNnNDy4VgOeGnhKLOFDd/rK6R4/sfoOfH0D2bNUYf
tkSTMnFdGmPP81DLsbS/5yruPua6YBvlrKn2jFaxSu/xNbj+5/gDcODmc2SGY+iWTkXm18nkoZsw
WRxlynrD3+D6j6n2bNa6VHJfk7DKLW615wXEXTbEtnf2gU51sf13m9o3SetUBD9dwUzHe8u7T9eY
5NKd5+bcPPC6qSN5Q841PU41C9TfPCevE+1borfMj+6cgomWVvW596y1686TsWQ84HRN9dViwQwZ
MZa2b4lyWnnNfBkj7uFousvI/lZNhOdsHY5dohdOTVjKRAJryJ4RqomdeL3dMWQ4JK2OUJUbGlc9
8BqSjD93JmxuWGRf//IM9ZOlRRIEMRqf0lcLHET8sGbY1Io0+gQ+Jf76twP2kKhSmhrVhPQUeZZL
wwYdCLgPHFvTHOnnxQLs869kzzi6vYAzfSR/HKAeHl3qSo0vQwyK4GNjbVU4FTcyW1/1b7RF0hUD
7uVBsmIyOrPvzTs/6sfgPURqiv9DpPH+bh7dmY1oATDBpCeXbey9MUN+jNbDo+udQye1a0qDnaGL
XmvE2iPKSr4/d6WZkoRMsa1MaHhjdf0YtIdEMeQE/Oo/m2ocQ91aZ97Svn/5DpxUHNyQjIzz+Ctk
ZXVYd6ZvZ7ZXSKl1OfYVYE8DM5a1nA/1z4pMdhPdifUYFRqMo/R2fSVBESQkWdECpLebgwdXF3Ee
45pODM864WGbkWUgGQRx85G+8pdoxk6YVh5r1N6ullIZ4JEJ6TXFLFNrfbWXy890jMcU0UyA0hjk
Zhbgv4Xdl6n2dpVrc4m/3C70qno59tSm1iyes5ToGxr2gBGkbBjL+/Y5/e+YSl8nokliPhZ5jAlb
EjU9JHJmueVaPryVSMdseX06hUIbnLMF3EPG4L9PGFIVP62kKqqDjq8wONjuBFkCuIXL0sGbqpPM
gkF53i4YI74F/Zfp0i96sd7vRVvc4yH2NacHOHWp7WwVumU/7B0pJiYMxRXztr5Fw5dBey+NmGvX
WqD7ujfQTcuGBwrPjJrOtqsYNjJAU+g5kpikeo5dZuUo3vngkBr/vxuk9JUwOLlTxDv6PT1XWSV7
MI9hO9NHdh7YOx5e6XXN6zTM43xtWQfsaSv8ZZq+jN57f/IaTcCCKvpPBIDGtAokgXxMHjxV5AmW
uUP94phMnVJ3Vqq7MFgEpXdhrh8L0H+NpJyXHjw2HYYUamDI2o1Xy+USB3zyIetTx/GXuMwyw30R
WKe7h1zcPb2GygUzx3Xmn9Memt+woIAgTgjXkAlab52Ol6XugVZxkaoO3dGecQdkYgyOIC2x/LSJ
fjdgyzDu0hPsf9vZHlwlDX8XhhHOFSIrUGpA2EElFEKOqDgl7hqdEclcQKSltSawNZwv1LMQx0zg
BG1WY+bkf0dstDH6ebOb9JEl4u0/q424qZvpMHKWBMF62HGQodZZIz5jV7/Mv59VbyHUUNcK5u9B
K3IekTXaTkJyAg3PSYHkTO4gvgVfVN6skCyArQ6yx8KJLGf8mH8ZNWs73r/Nf3b/yT94gTY++j8k
h6E3g2oWgnz28hPhe7TgQB7sa8yMRDDejn5iPa25CGW9WIDSoABOd9+DM8YbxCJIRSLvWhvmKNB1
PbCYqMZAcp6eh5fpyulDa7XnYR/XJuJOGQ77ktg7hH543Scrlh1NQfq33e7hmBbEnCpmAHHjqDrw
rb/nqYPFLZFBN3yYPZrOGPHp3/02Yg+2QNiuBRRl435R05LmVhHgstx87BsXBLoSMjcHljmiQT2Y
0V//W1ABIit4l1FGMezHTistE5PhUBHgBe6NfbREdttFQNG1VXNiq7Y5VUew4J2WaX39A7L8GbmH
LHJ75aIKolOwqbka0153Tkf8L3gvtqoCViI4aTbSYvpKX9xOjqMXlnkwPwZEfyYkh+uv/81b/LMY
fctXUx+VHwqcADBvTQsmN40hm61hijjeBiwzhqHyHs7+uwT9uGoQRjX0aVCichvh+TghsnnVl8oa
QfMJll4HeeI8RuUpK3b9D4fuz7g9A+mStJ2IMB/mKdhjT7P32PVZayMCwC/nk7uVkulhpDkxjAUO
LxjT3Kdv1N+H/s/4PVupugQDuXlgnVF2ptMg48nF2JGH+wYoz8nHCImw84INZu8fzz8D9/BEiaoy
SRUMbHhIlFjZM72uT/TRM/PKuNtPisRv0+yhyVC7RkHaYnvH+9nFQWSHhsuxrwryXvRGMd7qf7BF
/syuhyWPLm6Vis5uDBPsCBLS2jfc+ZwgzCECLZHUHN/t34/wO5oIzK4/Y/bsH1QHQohnAPwYG95x
1qwSQxxDesex4TICp0mDY7xxoDUwPscLyPnr7DQzc517JlESiK0mCECS8XENv9FFYHKuf8DQXTDh
koLSb1vaAy10aMuS8IKbs/WMAm5FOxUj44bo+EM/5OQ+oUG7kbzBcUph6D6t7d8XnDXZfh/HShSk
MLrSyVrG6QTrOtPnhOhwWM9neKy/j9YvtPtPjOfP9sr0gX55gNEDPkfXXYxW62APtCN4cEcRJcNL
y0WNM2mA0zyIG7rwhVBT6Ewfuj6CKhbMfH2R2s6q0mEXIZXus5KO71K8rwevX/czfNxLaRBRDANt
4wY7ENCZE8Gg4zGB+r1d8N9TLvcAK+hqHtIMWAaa4fRctyOVo7nIuiE+sdLPiX5GgBY/fl994b3t
9WfYHlwN27DKpAgAAr8deIV5wq3BGwGnphrhaRyNRjn4OUAS3mUM/e6go6QKknxoJiFIT/LOy8Yr
lZ8Ug2gApNyLe/VzSErXOt3s/+91RowvsIk9/RAMTiKrIiTUj/9ifMM76+/1G3p4JktprcCrpd9A
Y0JL5HPtysQLgSgJG8nevQ2vo/WQrJNjNNC78wKiBsbRO3HgKndkDUsIw060TzwSTnhcXeFmcIaz
MBg37a1l/zp8D8S4uPXre/tc8CO818Qg7ifl5cD6Ck0ktRhr+85vfR2uB2SFBulhOcNsQ7eFvw5u
27IjnAlzhyC3Bi4fk5TxjjGKSs//Hqm+ddV1YpRKPIYc773jKQQ3FwRtggHNjxGCfCsn0ZkEXcY0
+xbWsISqlFRiTGMPB25G1svQWCLihYV1VoHFfILfAcXrHHuWlRoGij8QO4w3HiKoeDEt4iLJgfLz
ZyQTcacx66q+49H9WNceODVReZWkGidn7ImfXuiOwYql4afpyQLNCwEokIvsSWMegq9Da6CEFuEv
eMoLZgjmHVy9Tr4HVyj8lItYwH2FMStb16lvz9bPCNhSMuamWX2MCss5B8aCDdCsfe6ZWuID/Sfk
hJ6tMYLzx4icXMt2dzC2wHuBA2Ewrg9rn3vQ9MjKNBRyTLXWPQNctohmJxHY/ETEeho7SLrgMDPG
ZC1vD6AG2kW5FHSOBkz2wOkM3CEkIZayaZuARcQXP0p9lNpfLB4u84T1sKlUhOBadJjt1hgiy7Md
wGvwLNHA4VKXivuNFPRFpzEYZzU8LO7kMjufmQDJ2uIeYg0UTkWXcDp9JNstan1kOrE/TR0HGnGv
BcITjAWn57Vv7L2c576pNWiju1+jMh8jejNgMtyF5RKhPQSQQbxYGUhYssbs9957GlyvY/YMLuES
iFrAPYT1XZ8lkTFQCJSpBo6goxqKNHMYAMkMOmZY+eV84OK0dSbYkquQXAxEKUbTA0HMVXZuHu9Q
fwPHIsXnfkxuBhgS1M1ZBEa2Oy9GeEcn3zanawZCxHPwbKfmKB1Bn2kCwR+9PPLfA3LmvhKPeXcY
D23fckvTa1k0CZZ16OyPkq7o4BHZc3NSbpG8Y8cMGVZE33aLIxAuoX9MocGCT79G2A52K16dKYAQ
Tyvrtrzj7rzisdyDQe6hahyn4qDW+l7z4N16qTFbB6PlkpaE2HheRf0Def0V/CFWvPKtD/h6fnpA
WGRZUvg3ekuMmXfTEYE3yfPM0s2nI36xYIlxL+UeFHZ3/y4k4XN9MzIkM5jHvoEHB0GEDXjruCT/
EnzlHhCqt4f0aO90RBiGQ+Q5cIA6akgcPqg1zjywrBPUgz850JJOjbGm1McFu3K2Jp+2PTLB5lyd
WZOjG/Qb6PRg7pbfykEYY3J3e++p9CmzwFlw7dKhl3kqIqHvINLqMLCOMcd+Qb6vItAtPJ5r6p3W
kA8Gw2eomzZQ4cnOWDAzJwwY6IvK3xs06ILkD1ZVpQyJI6WEgPBPi3iogc+YH+PB7ivGPFA5GIv0
UmILbyTUT8HY5fT5fIf6qNUoMCo7NFeMQd/G2V4uY7+TfYDESRkIAHPDM54JZn5Alkt4TpPpdKW3
u5YmSzYrzNb4Yr0kIuP16hfphTw6B+QqHm3qs+73x9lpvVTmHVnGK/yz+7RNcWROR5vSO9PKCmc7
mDIpIgyTRemh0TWTh0EU0gVA6ZAFB5bCPSqH8HAhyieQjycDB4Ep1nFmHa4eKBUVdI9k6k3lxn4M
jqy7tmGEwvAfUQ7jlnG4WKP1AEmCtOhQ0DAaggPNiiduuFrDPTb1zHCEHXSwAEqMIVn3tYdJSiRy
DzRDp6+aChqwR+189xOkesTbQDBinSbWu6L0YKnQujbpGkwRjxplmNMEq/tNMTcnGxhgqMH6fYbv
6mRen9F+yyaxUqOL/zR3Zw2CTfDEvycg/RmYXmCxUJexnCr99ZdwRyLHanl7+g+hi00EOaJzlpm+
/J4rCGGaTrv7ty/1X/0koCgqc9QDHxtHzfZmj7W7fsaHOXtTIdmhrwzGoWFBgtrzFDtoED0uIh2S
8vQ9CycVtQnLDhFb1yYd7JMJZLmpr2qONrrzpbrcpCbSjbAyEG/pWy/IqFLwellvAZ1lq0sGYBiD
LTGgiZZvaW2bGBRxU2ZshxVcUXs4VDd5rMnUKtoa1uxq/ud5m9uHia6jJgKBh0T//fQ+q1t+ecbV
HgDFtXpDcx2MaNCyl/XVVB0wWHnrOLTWeF7X9kWnl5Wzpx2oN4CII9gCTFOUgb9qD5hKPxo8lAGW
GXf22E5PLvUbCDg/MCVuLuwzXKVEZwXumLvbA6dWDjsBmqvYXc9AocB6/Z8Ct0ofnZkRHoa91Ffd
6xpZ6rgIEZetB3t35qJRGMyluWLMyXRAVuehe3a+pCXjKrHwUKNPwssB1hTox4vUTKOe8Jrm4cFO
buCPAX9DpCjJAobv72fqXZ3LKyJqPZBCE5yrnDc4U+CrGTM0pCIzyonGfoKE+GHKzxw80yClm/XL
Sdao/f8y06YYojF6gVErC3E70YDrXdhgni9xhFWcJFRh6PBmhDHSD0OXGVFjDd/DrLiBuraSPhea
1o+F1HyIEduRp/ZuZx7gicemw7mLLzSMNxkLzjhbWg+lrtcIZU0ZDWgZ1BCvbdxcCMOBbkMmIwF0
rou1Sr2Fs2Dh49ssD6TVIWkjQXQJhunPRQ/rwfUaJhUursGjrB/Rb5cUxo5mhVdnZ8wM3b1f5T/j
9Ta5rHyNS28Yb6vBX6W5w9i4bcDBtO0Oe8ybo8zVdSSDfdNhVgL/w8HWNMg5ikMNmkc/Zyvk8l2p
7zXWeW/N4KCjtx9B3TPmGpJglupD44sdMnxvtP130OcWvJxrJb8h+RG0wtrbI9kPaMQ9ahDF+kD9
xmLLXGE6h7+v0Z/hejvaXNAeXHxghQ0D9BmU50UkGHXIWl3sZbqrMLhNTFTiDsioJcUJ0sm+njHt
OJ4i/m+f0dvoqpT5ss4aHCwE0ZaZ3ewkhIymkZHqgQG1883vV+gf3sE/0+5d3wo9/qJSxLTxFAAp
T7yD9xe0MaIZSwRDqL2qb86pvQpNyj5dfP0+/j/g9J/xe1eYE8KS66BUj3IOpABg8LjLbzCZgdMO
OAYLFmPpH56+P+NRSHk5VfwAtZhShPXdPg0b3wa3AfN86A8dAVrEtxjze39x/4zXszMaqWvDAY/x
4GHO8hV0qZ0LFFcRMMhNHChz6kC4fpXr52CFCm9mLIY5356FoSn+Jc8rChxIeKByH8gBPp4C9266
wTvIenbfI/Kf6dLleFleLZU5OYU8O80hoVafPvVgULvACpoMfabmtiwGM3OOPXjiH4p2g9wSjck+
3wEcX6AFLT/8QEAVEgG/7+mzqPGXO9qvCVLrSqwVtKrEmR17MB/LtZKQE1pnjIAZi26HXPcmICBY
zE2oUNNaxGk5HaGndIkiW0dPbeMyQEENZHcD4/9HiJEBnE8y8MseIIkXSlCbE9YDW0aFFA1QEbdC
JTmOG91yx/h9Pd7JCMDu+e+m9+uGglxI1KTAGUcRqCfpLng7S5AfkT/8znRs/3JOQaR7uqHgGmj6
4hxZZ8auvE3Gv35FD8nQsJhXuRpHD1WK1BKhGhWQ7zYQQ4ffPTEPCFsl3teN5Qi/pXa/DtyDsAuH
LiZCRl+OvTrzhtCEP8IcmH8n427xicJH+RnaTeyWxPa/hM8+DWAQcdAYGj6X3piVs3U4W9oUtqdT
XDaot9tnzWR5xv8QNvuz3z1MU8vyUmsiDtjWixxUZYwS4/SYWODRw2UKl+C6OIPT1XKolc3aZdbh
7uEZH/haN3hQgAEV04KtSwMrS0iwIHoeGKyj/f9IO88ex42lC/8iAaQkSuRXRuU8QfNFmKhAicpU
+PXvU1xcL7eXVr+412MDaxuYZqfqqlOnTv1LYPp7qoo9ozPs6VhfM1WOFCVFnOx5MHLdFw6Td2n8
/M/jKabMnsVna3dkPKlKk7qIt8RfES51yA/3xJMefzUe316d9VTT/vP5uUb0wBG6RT4o5AqYd9YJ
IlJNjf9HlrBw/xCvRsLaxG22lQVdH2f160ocWQLPbnhvNKMy0IbU+UndxbPT0SJjhTF2bkRlSY10
OZ+d5HrG7jPNsgKmSW3Y6PtzsPSs4PNlTXwEwqt3YMVj/OuZ+D2wKgS5Xu8vlRsaipnkGQl/6oFH
pPw63vR95T5ptrH4UcqNpviv9V1s7ks03gNOxtWYLMI5qR70Q5B0oXJb8CRQSEpeYIWX3i+Diwnv
oHfrHJCm2gdDP+n+LJ6oQnx8uIrvT+6rVHf2ckuORuZ+4G6FZEa3MJNAXgPvaenf0JrQOSC6RVde
gdr9eksMWQbLpeWsaK3hfAwGAbWHUN60yLJ8/6M9Vmz/4eAcb/szw5FHxLsKQ4Luz0MwmAYeFI7G
VpcnKb6tuQVV/Net8Z/HBnm1runj59SpRWY5xzBWNbuX9V9+NDvV0F/rceU8Z3bbYB9caOf3dPD9
1dJ99QFEQ5gF6OK4a04aB3sUDa7e6pnSvDJ+xmey8KjIroa9KTd7+KwNwAvjpNw6KO/A3lmCTsrB
ukVdbHP/bSJigjgb9iR1L1OW5OL3dmDRZze1dORG7bFWrBgqH9vzdcfoBIvQLJqj5MMVIUNevmFj
5m1edFasGG2H/o/AswiKqsaEjp8XMz7VTElhGF7/Tax0SHjmQcX+sXzNtZVb8tfG50ZTjMnyhncb
r2wTEuuu2X/rs8GpS1gmJJYnPGrq3R+PWMhTruVGVAxFXCbwXezrjMj0tm77GLy+hm9Q7id3yg6+
XSugd0+moOICZiVvFPI02s+PP6KwRi3/EYrxSFdG5b4+ssiSkkNOjxZLwAALb3QbALy7wh2Gk0C2
qF3XGi45Mo+WXLEkjmkf7nOUZMV9vXlOn16AjX6IOhG8ys9BsG0in/hKRpvV1zpVuu1WjMridqpT
uMXio4skT0b3rRyQPoqqPhTHRYPqobFe7Esm9GjCinExdlsEDC0mXGozKL1zeB/IWoHe4UdGwR69
SNjJ+rLtQsuRO2mK5SivD9UTNEBOmiD/q0G3v2mQ78SMogd67JBQ3/hPw6Xf/tJdYu35UsyG6Vxj
syR7jO5J960afExKVECWoQFxtrjI3rwvKWc70BjyYsoLLdGrCMJapmkoB5t2aihJmJXscHVrESQx
lFu41Z9Gs9LNqqlvbks4hxdI0rpbVfhG5gZXTvbttrqZl8tdZg1POsR0hYMaGhqU5oHyNGhgpptu
IZaXG1E5z+l8UU9nS6bbfj0H/b17HlEJGTQFLXVfKgwrgThR2XAMXqrV2ypO4+WGV072blE9Xk16
SE667cWg+xY3Ft7Rpf8MP01MyffavbY6HLQ7zLiy68X+2PFB5v32bfTYoGWh/t937Pe+K2f9fDIv
RmXFl0hhYOgvvP1wNya7BUW97uH/YdFAgYz2NoQINJazR3yuC9kKMaHcciinfrVIT9W67D8KjsgV
TSajUXkqiBC6qEJ0hYm51is06U6d4vandRQL1onFGRBtuy6RTT/kqlXdl04HMdTGsBY8XuyqZp5q
8evMutXXydYwUXKETXE6wFKXSwahmVzItUGOHFNu9gaDo9+h/tYbO4MGNVyipwjv1vv50hKjik3s
P9uvFscea/X66nTjHqAUkalZ9qGRS01shnhOW5Ri7LU5Td0yKC/57m7QSixlu/EVuzyhBD7iIbqf
p4DO514EzbHFE6ajWRdpgqH9/3uyio27xqUEyhJn/RDylhyQjvxVjzEC33VfrOHVs7oog8EW4C07
zl3K5jQnvRhMz32CYunWp3MZXdqyODGv5O8FbJ0H5KWeeMR51YRKb4Rm8DRehsAjY4pSvnQFX//i
KP5eBtmeHPp3Q++angQsg6gjEfBRtHhygw7aFRAWNBMu9oNzE1YsXfkcX7b2iUtWISag/vcDd2Xu
0n8c6LNVCcZL/78603WzbtP7u0ITUTUtdJnvd7RL4nj54jGEH1AjRlTtkenM+IykwHwEULzHdzvj
hKqGND+q4hDbi8uptI+521ykt345mO/DidnGordGLjQ1jOmyCdK76vVKrd4qaA2/vl4v3q5z89qI
XEilWQtj23takzMrDcjEHrWpo8LTl/9G5eKVzdg2KnO+EVWjseUmS57blFa14CwJYfAvOWiU6eYT
2mh2KTWYvgvFVu/ZFXlY+Q9RbmK9VruX9gc+pC0I9GvSRHwt8UOyHlfXHRnQ/onG3zc+g591CZ7C
XGV+cOUOzo7zcnlHE2VQl9ePvqidI6T6AsYTkKzMhN8eH43CyCU/oHLhqqXq8r5eM9vnVyY7iziV
12a/3saTXfkYfw4nBojS6F78uWpTAADapHt7CjHo/EcoF3E2c5xj2ZAlp/aAW3+dTI5d+PDALdEn
6jW9Q+vp2uW1RWFUXy9c5G/lR1fcjMSa2fOrLaP7SJu8XX0S1KvX/jKYoJ5zEriHuOlpv3NbFEFq
3MtCBYj84Ip7UVqmp+Q0N8Ug2FGy8QwPDZu1T/6Bxf+uIVNNGIMinSCoJITaAatwbP/Mw+SJEmbN
12iPn+J23OnsFaczOQ3UL4vfN2l+g7RJoA4Lz8PB9h+fv8K8R27+ajZqnW73tYWM2K5y9rpduLOb
Fg8OPh6s/VYrjeAkC7dcY/wzBdUHNlHNM9HlpkZnSZlqqYG62K6D5GE1aC5jdzLpV0LjmRRMwPJ/
U12UIv0VvFeWnjF5gvVza/x8aT5HdwXULJR5nc/O24p8Di0eXrub0d699eT+jyBm0HeQlCdPLzgZ
1rety0EWhnb5XVBsnnmtlOaxjN5ud6ut14/yu5SjAFu8BJy7DUqgxO1atapCODA/rGLtdsnOto/Z
sL7AQnDfEVqLKlGn9d5iOC0wVASv2rQ0MyxaeJh/tRnbmufziXVmkdMQiCaEbyQJmJML48YWSfay
PgdT9Jzkx1QM7LyeGmerzpjzBflWP0tojj4tNF621EMuUTAWJYZFl3h95S11xJBC+5IfXjGtpfh2
3SSnq/g4eDn4VNLmYZFwyM8Q2vize2qPTpg5vLvMwpHQR+rmbfwzC/RFZkUwUf5rFFObHusVmJJ8
jYi9+N0bUs4SWa7GK7/SQw7Ea8T9sbcJW2N6AmhMTWHiLz+4YmpXt9LWdu5Hdv81BCFaBgxrw5hH
L4xNWEGfkAz/2fTgbqC18/9I/+mmr5jX0sbZ3a3KgdDaf7tDsLsv3I8tuAJeNuG9PLPxl0l4b4dP
s4/xKuZzdKuQkeJVu5dbhaqkuHIedlKuzFbpmS3guX/lpQvhu4VNCXTeuq/tdEoW/DVMQIW/10hK
Qm1fhYmop5D4IApsrgx3wGEJ6tGdwlq6XEHOHlYuJEtvrn30ADbnPpHB8PlL81AURcT571Z82FL5
WnZsg90Dw/ebFR+gvBkA/lDciwDEUG8Ti3J9+QEVh3S5udpJOj+JUyIo+bb7TfgNIZF8G9tCfavm
CSh0xfIDKkb4tNqtk+qBGVpumQTFrdc/PgHtYR+gtvZIMrqdeQeL/ERy3G+05y+aFdZYx6pijU9U
5J/2lUt2MrpIQoKhuojw4voRas8gTj8er9D65+erWMZj5bK9z+/cBrpGBDA/SURQKXhutho/jrb7
icYMVxU7uNzMVjVYgBJfE97OIinWM4HH4xaxPdf/1uz1nOgdZEXnU8lvfnThVJs3X8wPNhIP2Lxa
d+Na7on3nZwPLIvP72NIt3b37MdNoq6Gtv2IbNmjsRWTZy7PmyWVKpg8UYr1aVklqs7RxstUHjpG
KCTtr82HZmszgv2jcRVDN7+YJQiJKVubhkhko6GKSemjLTHn4fnYfSX+RR5C2AjfwPRknuotJEbG
InE2pilMEFQ5eYNoZA9QvQ5RnxOCRLndoHHKrGEOI+mQI4hfe3i9RNf+44NZyAjKHUy1Mndl1heV
nYOJlCI5UHaQkEk8xFMo9Zr043Y33ZHrBAjQdngye6hnCeROZsOsB7odLJRIyX+LYvaqx4Vj2HdO
zzYwokUT67zrWG51SJsTMg4iWxF7WdIWIsA0cNCLG9SDBBlrXlMKXhvY4i/NQ1ros+e/SbGMjnNJ
D9VLZhlRru8bAESiPQRPChF3HGRUQwgTh8PH26KzF2qpbZrQJjNF7ROmUsiJIu8xcKcEh7htiNXq
kMDCsvT8LBVzuFssbpvtRe4OJHyIYeFkH2EvSC1tEXJFFD16QbsNADw8UN33w5twpNJOl3UpZEbk
P0OxkpcqKnX3JbOmHFVSPmARk3ARUml3XXlXAeUn9XZInM5p3CPSjurpz7z/tejOAKgBKIZtLXG9
KGDOf5JiSyv723xeWfFQSbcGuofRnOJj0whDNHKsYMArNYBezI8djuHOt7+04YrGpFqKSbXX1fLs
ksgHSL2s9bLrQyhvjur4sGWflMB6eEMlEd0cLT6j8eDURt3V7al6QG+WkQ9+t3/pwgmpGC6GDdov
EB6I1Hi8uLrjOLy5KOo9vgFl2eu/zargn/RnpQmk4iEYm1vl6CR7eUqeu230QKlup2iA7J8bHZi8
E1GeN6z2dPntwviQEf8ZWLkL95l5qszM7S+/vRoBkyDH5X7TMeEz9aYG/vqPT7RQCjUTLj5pv8dV
Dv9iX07ql/LOnJTf2q+7ptS6f8C6cnYB5bXfVtAh6ei1qu0DVEkJWwhT/efH31AITObnrpz23bFS
XyVxNvdj1nin2/9AH6JB34jvQzv27r0B8qQCnq4Q4IUY9ON/pdOKu764mi8p9GHqlmPCV0VOUZXn
vEIYSWs0o8Eisf5AJeAD++7kAN1f9HW+R0AVL3CFegRyZlcAw3kIL+pZL1RW6CrmvkQ5iKv97VAu
pYl8CbC5wLOUc7MZXotHWWeJiw1/bjTl9M2wRaf4xminUGiFwmMcuQOMf6c3bumuePF+50ZTztx+
Z1yPm8NGPEVCJDCpfheT321W6UBZCoiVuWoR7vhTFb1yyvu+7ECLwxUauNw3KGdu7dw3s0ONb6C1
GR0Ch9h9mi7tI/E9EM+kZqZ3nLxLFedSi1gU8qbs3OCKdV1uS9WqtWa5fZw3w5sd0Hsmw3n/EqYD
zORJZG7cSPLBW28fHRLo6kKDnNouLVxOT61LsxVsZgBWlyZBQ0njW9J4tcgK5r5PcWrpB16Fwcs1
qNDkDIVHWgOgDdjHEM6HeLdwB4N7e+1Plo0PWmWnqEZUym5/N+07R+8S+3HLapxmw2PsrscIjnU3
HprK4oQKrF/2kRiOeTlbzrd35SpZKMQPgfvuX18+cWbjqew+baco0dmf8403pVMmICVFga5HmfsL
Vf7vC/RN3K3vicCJD63Nsryv2QbHFm2U2WjtHSF16WCe4pchtyaKw21cIGaszuwZpP43evA5YVOA
ldEnsQ3Ve61rNCY0b+t4P8Xu6e9x1XxWXKEpcK2U7QUyAJAFurVWWPPCzTcJ47uoJeKYBEEHyaJl
v9F6eu+cnqEyjn8kxNMrcGruTZbxy4Eb2x3tVTYGyyApzB+oX+Ee3dFU6DGQY2yXhj6ign9uNHSZ
y0LaRO7WZKVCuaFvc+Q/a9eVOakS5CED8THZf08uc+RniLViuLoDSjrqsAqDWRvSAmSF0mB8divT
/462atPAvWxaMJAq2WHJfcpyvbpU9/acVUCsS8KEyUhWAP4ZvjJk4efnxw9TIXidH1AxV3Gc2KvF
ZsGApQY2k1QqvS6bffptMu7JfSFZR/WI1NuNdZzzYjc9N1nFWl3tdVLZWDNj8izNrDiEpJDopeVP
rBd8Y/TDZyGOGS+iQRHpOPCcqMd95fBp1qDw6OW+Q7FKx51RuV2TkgF64/d3O6Sk4ey4d3r7EKyK
gvbGR8/FwU0C2nw8dnHAmhtbuf1VWgOiJsXYHHvYUeXgI8laJS/8TI9oJC9W4k6lx9YWA0d0hjhd
g9pSbRqjEKX7/SVqOsdOUEKxjrZBZSmdqnk4m/NI8MIOAocAHL62KaJm2dU0jjk/bdenHQOKcoR4
iH1qd7KWp9GUcweYiv0WoODxkhd7xLmJKjHw8XjZ3e5njt02aNPdlsaTOCW1Dv4XhVtCdBRikJY3
XBh+5EZV/K5kf0pP+6Mc9ldabfAW01A2EG+o5nfgp9Akj3Y4M07YzNMF/YWxR25oxQmrlnh1tyvO
WLfL5SI7SR8e9vaFFUatLPEoTXpeRLpbpZuw4oyRobut4hkTFlgaZ4xc/ATdYRThKIzCrAbTKYVZ
QEEIOuvS0pk6+V/hVm7KillbnnhT7TVnq4SStSh3IE7fTZslGnCQpL7T2jWqLVwI8x02HW5xLwUW
D4JVGy6kEKK02y9rrHxQ1bTNumlVkFR3VBATrv5ivj3WuefSz6uP7NdwZEsbG1Ebe8IZlU5Xz49P
evZLHw2qGFgr3h2owWQVpNnda3vRAQ2hLcTdjauZC0gk5Lrb15fRaDFGPZ9cMe7TT6n5A11kPF7C
CbXnrrbdVyZg8uizFHt7qscL21iwFmwFqnXUixjdJr0T2iu/REQOWFdHiIhK1RGMOe/p0PLIKDsg
Ji59LN2nHnUHSK62lv76O8F3G7dLHcAyxDpqvSGSTYQy/hASDHxmbWVCUZr9j31U7PWChkS1tVjJ
9vMzAQYPtCiMwe+c9lpSBq8DkZwClzk/oIpolo67XQxFmgGpAqPlIQ9DGPp+/NIeQyNtU+rRJvML
mIcy7OQKM4gy6j1g7Yz6k9sKN+5Kjo5QM4R4CzWBvisvlCY2wWg7VbdDGwOOIJG4SCX+rLrDxFv6
Y/N7vIJ6fX0aj9fdtbfgH22Dg6KC8z8mJhPPuTroc8xK5S0r+SyQOmk00PysdLbRsDQWsCiV+sdY
islP7JltW2IOwANpNSzs+mHWkVVQQPcWUlqXiGRGp9U6uNRvoAXFbYzrGhigiLb2x3coj4A5W9un
BFXtCWRUMrmL0C5RRMi9Gy9QvHdX32QuOcyPzUBRhPHHqIr9P1Rt51bOzABli6uQWpV4GPLuoOjb
wrsh8uH28NDqrHDRS8vAloncVN1xIIH/ucVxfWHMrNpdlj1DvMJjBCOTgp3Ig3n6lEnsaGHXwkWm
8SY2ljHxoRXbX55fD8tjyZCHhyyAVJ7jRDuZJAkyCkQww//Co6Ai6PeIip29188rc3dixCM66K92
1EeoWaSEmi7BtXRsCCqkHuFhaM51teCN/WNgxZJSeXysLK2bIRSBMy14tmv39Tn+2UAYaEs3OjsK
hYtquruxiFa5SftFUh+IVgfG2usQWGEEIlIhUIFB4qkw8TVrU4TJ/PGJisHcxlaJslLWRjorvIWH
HZm7TC9l041BIqRumPWR5sSn2G8dhsBQbbrXaZ5C3aFQvdt76bC9zGw+4+z5AntturwoQuCQhAfK
kLrxClLQTJvq7LJTo22do9z0eHtbOI6x5+iD90lOPjqHCKaQ+/K+9P1JdKMpN3zuVOKL5TAaLJWK
f/SQA4DwGAXvvTWk34aWeFcUtvwxPcW5q9jHKxJlDBhT7ciZR4T+w4T6JmZ84zXP06rP4zOAn4OW
lhDQKJH+cb5+JHC5Dx7btyJ2yB8fo1z4+nyRHG/LA2uNPPt17IAgCcQ1cneNFwq0l5MOjTWghrwM
4YhQC//s6Cxs0SOd323VAFSO8+se5imHnByP+UJZ4kA06SCcIQUErtrWEYMLjXp+SOXqO7fF7Xao
y6TJZlS9idnANXBJuboYHFwgMkgf/vCsrW8ws6aAqvuWH1m90altX+9X9p6KQJuSnr7VgYuy4/l0
luFduMmS25IjaG8Jrb5p51rrRJ24I/H8dwwS6qy7V3d3QuPmWwQSesQBrVM39k9V9+e4paMPLObD
yn3++mkFSY/Qt+yLIBlElTntX6gYnvvn9s94JRpTUDupF/+6Jl4VX/XslsKvY3vm6UklBVFU7pRh
Kv58zMy4vDwdYVpIuEoEhxGZNKNlNOuQ45Y+SB6uA8p4GhNfhKD/MaziJh1Ki+tqZ8nRen1z3A8R
Hog6pkfjIZZJE7MV8Vj+GEx9sGvn/XxRYjDmKDIHDr7SkkJbRDI/afL5zd5F5ArYrBup4p911/96
fJeLcqZ/fIFiN0vxarm16qzyhZ5y108pH0K1/tB8Ky3dUup+SNEvOHHqkjGJjkC/IIN7emQaYa2f
uChFt97HMTSmjzPvrdXUvGb/8oz8x6zbhmJok126WG2vLBAPbPcNqEwCSRwpOKZsiJ5jKwv+73fN
NhQ7uzyv94cNwr+iNC5CEFmdIuLmcHve/9vmW3+sv2JL72vHWs9J16OPusewz94oZEvpMQI2VfPW
flNaoRrTVMpi2/ZkQCefaQ/q5ap1pTUEqh91LKy+ku/x+0Yt8p93D0LHbLaT1xSZRmmOSmzzieHg
YWkMZ57mDBbGeL8NnG0oprVWXcbb01kWvftm12jlc5DwBH+B4u70mUHNq1dugBPpUILi+1epka61
7XrVtpXLvj1vbkkp3QpIRNv40bI7wpAO4fJB5Ab9jPa+3D4vIzg6S42pscRw/3XYcqMrt/9uLdP6
Pt2Juy6uGiyna+PeQGG16nXTTh83JpwkC6KW0YjWFQEcpBaVsqL3glJyrdHrkUcyW9MAx54uB2va
4qHbtfIsgLbHVqIwsCjnvlSxEkm6KUEU5kulp6po/hM8liDTzDodErl4+HQS1bb0zPiVj9ZHufzH
w/1+T0x2J6twqvg1NOPhQu2HMn4poPPNwBhHZM96sL13IBNS2Or5i660t7qgtqX3wwodj9xCKPZh
v3OqqcHVEKYLhV+wooGNJ9u9C8mkCimP+hPpEkg9MwRZKbNcR+1DqNkNWe1H66LYjMNxe3cWtbWc
2jfqe/F1SXOKUy85C95yHSZS7PvkZq2Yg0q5tIgd2hABphke9aWUu02uH6MRb1NP2hpgill6rRhi
TXdBFMNg7/e7rXNmojEBFiySBNB61uqDXY3wvegfwGnc0vpBCNsVXi507TJZSjyhqV1xv2eAMVSF
QBy33amUXSferbHeA4K+o6he7bsQNpFoWbgnXBzcnUX0/HirMmHxR1ul+G6nrTOrb1bZVlWj9JNH
fjZsd2GtvpEgfpVOg+Eko2fUvZf1c82tQi93IxCnN2qMuij4U1L0+ZJ6Lzt3UROJ53Ozh5bKqtOG
NKZzR4oN8e99VrUndvdkcVoZ8rWILr1KIE9MPUJUha5qABe0OdcWsxVVrFdzpiXD43Kw1Mm0jNsi
lbPl+9yoWavmbRqTKPmAszLAwJGGgeXamAXD0kqvMiUm5MH+OIoJvpTvVnpyEmYMz5yiloRO0aPR
4DPoWBnNUmgyw+1/Fb7k1lkxp+eE/p8lG8NW7r6S+vlgkSs9aSJCe+QxM9WcwqyRx6NZKobUsk47
a79kPCBpzpW0ygECNP2+1ZichNdPWCDv3EKSby3COLTxY3eUui8IjIHg2B8wFXFBuSN0zOaZeXxL
ihKT1XIVEWa4WlSbqCS1aqU2q9yvCyOrJD66HxTR7gDJzUZz5ASIJ7pPInlKTjB5GpIsGj7/dxYu
9wWKpVlcFhtzh4BjBlfAsQ5X4fxNckUDauqINMDpMR4XMG+ts5W1vvprd3JjKzZit97crxhYcQGx
cfBGEJm9NqSwsEnDCbr61CbogmBjufL1LxDjVtktd2jxs9YSzYsf+t/fonafWMwO88ScrQwEQihr
q0BEBtjgeQlQ6MbNaA193eEsBKxoa+fU65W6YZhZf8GcAVjuksP6dj1zBZ+lmHrvGu9xA9MDoBdA
mqMlTgeEeOcaoAryzCMKA2P2WUvcK/J589+hvKrx7bYx4yqXhGr2Oa0KoCMQZtDVR6JlffMUqyi+
tU2j6gDY0hVT7UmxPMTXpFZZ3yaLDqGmiYjA7cfwzs/0UTkM6Ou8AEh8M4LVgMoTBKYnTSAOROH7
nRRIcT0iiXal9YlpS5o+uJLV8uijRjqJU6FF83TfqhiQzRXGRn23uuGh29Qe9ukfERCaeFnfbQCF
PWXuwioU8efHtqGo2r9qlw3bqCFJjBq9ejPTRWwf1qUr+ZhupfP25khX+dPgA3bxzI8AvMBXnzbn
YOE+xWGjoQ0Ripyt/PjK7bzUtzalcIsbvg+5jIXXxN+L2yGtdb4hywikyQO19Ev+3B83yiR4hzrB
y8LMTe4TVL2Jtbk9xxinG3yZtj9x07ZLOEgugYhI81IUBkT5oZSAKEnPZmLas6sISeDgOlLrtIHN
NytJW89RzZ9Liav0skIpf/hDw5KvvV4jKaMiqCYx/xnKs7yvHa3Txvo14265JTGHOHaZoMkISfmX
M62RLdaexR+j9hnpAWzNvqsE4k1ikDkyHVYiFGco5FGoN/oRfnZpGPTQStIbX7Ewj2at3LLbnHpi
W4bsvs3bpyad8yjrRoQSCUoEVLjgDgUULR0EVERJyt8w1QDfj8vtuerMb3jZ0hzmjcoXak9mzQg9
CSJwdN02fgNZ6Ebb8jWXWy7voxkrNtc+WNfa6cyM0TLckE+5eUnTD6lziVxREHS/iWqkl+y7jxa3
lockYcuj0ZWw5nJPTzNnx2GHOtrGNa+1QJgyLQ8XkGnQ2TSFB7RzibmRltdMXXe+FLt2Pp3ma6PE
qrdxAeEnZ4UK1PSSHT7wxkmDyv91SMWUzY1d+Whf5XxJzgwLCifene47II3InArJSVeTU5gqyF3k
sgLiOrMz0jSpWM+NW77BORNGfC3C1yaGvLebwLkwnqaB8EfRttcLrRbiufkvUCxaPSmttzeDL4Bt
R8U8lXNQYSJYC08+qgCaTS2CD/ODKXZrS5+py2rGplZI00g4w3g8EgjqkWn3ngjOfc2QhSCJTaqX
H8jupqHM73a0S5XZkk1tn8L2/RX5RoBcqX75eFsuve7rMeiSj31BUy9uTjfUge6CBYHm9Yd7TUPb
se5KF7oKue9RlsBx7GRtl2tXoCIJyEXpLbJGVFpJS7GDJGgalQFkTlBLzeKLefz7Ov9eCblxOUey
fqkY9/3JvmLHDIq+Vs2bl/rp0q3e4DX/Aq0Gu6CzbL5MVzEiLrbuA3RTV+z3spqeY/vEViCTMBu+
0ueLghO316m0OlFKWCWEUt2L/S/n+/es5aNys15aZbN+XFnsf5esILkhigUlT3PuvCcBHFLNeSvS
8ee1+D2eYrLTWemUXKvsL3kwgKAQVtUAjS+iNGkHheaI9z9uq2Kl97PFxnD2vwZ0kHoKm5PZQDpH
vkRTwIExZRQXMCCd46ldWMVAr0/mrrq512Vh2wBPBAQAtFHkTh0hcehss+7wKra5llxLxjnh8OJl
GgEt+DBUSJgdKGIm2yV14l+615eeHo9vjOpYHuN9dXNNxXZs3RUxR+iTfJDekZWtWyERcfxZ1iml
KznuPEFjt3t+N5duH2KT2UaC3KUiNXGvJGNGjkecuMUxDgQLXSE9zBMeCIk2ozRBKAtovXycB52I
UkvD/fJ8dFs/EVLqBXYYBEefrqNuhTDzEoLJzb1eYGwhYS8Hc2/RoFANr+dMU+r756t59t7unTdQ
mY+G7/WSxAeCdNO40al3hTn7M1xEX7oqk0JCU+7Um4qVnVcMy1msuWXYVl8qOT/Qz044EKRYo07N
7UDpAgZvtLcNn3zqCrEl1Kk0N0EGeWDg1KKmU1o+347Hqly9kN4dMPaamcNA70CvAZdMZ8qL/aN/
rrrqAh/i9B47M8Z7br/tmoR9p527nbsVtA2E7RZ0SsNpq2r4ELbD8dAhE/V4wroraCoGtbRZL+zD
jfMpCYBZRDSMGi6V773zpKXTFPgXN/j3bBVDul7sjqVrzH0n/hee4dabDb4pSOiA6YO4iAsuIsPD
cvfxLAsxl/zZUiyqsb3Hd8MUC76hPMf0BRQGdyX/hWt089/x+cmvfGlGLYI78qMqZnU9S1fJYcl0
3yaTbRcxeKj3pPZ/oKPqW/+K9Xp0chVbimSOebyVsG5HKqRSHKPt3TstgjfGlsTyIG6+UCKEMfHA
enbu9X09Ir7SnWdxPR59hWJj52czNqt3eUnk5cJibZ4oTu/M3CcGQ89586J7LOWAPhhRdX9nq028
qkt8c/Bj8hOLCUx/aKWR0fw8gfXTtPGJ8ie9OLrGsGdp9ZxTMItXJWh53Fwfy450DPHFxI3QZAym
4AYtqcXTTLVIFDPvF6hFPad4X7vYd3lLUEivdCAO9GvbEGWuqNKzDt739yR++8YPnpY7FLes4QqC
4x2p/EIT1BwsX9rtsb0hxmvokpe6Vy7LeuQWwzjVL6mZcNJ5QV7jHnYMOA2JljbP1fYN3tLVXT5Z
sGmCrAF3sAZsJMHauLST6NK+fPzQmPXiVufulz77oTHpmW3IfVtpVt2cSRJhYgF+P1AundBInWwV
YCtIu8bJqGkcVLXaaX+6nmcpHUSJOXdLwjAE+96s1H3DtG75VwkaPkI4TRMDIjNS2NIHEtTfH5x3
xA/QlwnGW56/joZeylFa9fiPfWFGeMPaaOYN6f628o51V3O2/gUD/Mc0lxUL6ZS364spjvWvi7vt
3t0EHST3jPw7YouedLAYGnN8QHQGcZU0hqMQos7ZyuzpyO1SStu9tL4GKPCpGaKy4vpl4vh+3nvc
qGr/RXpKkT0hO7bydiSp/BU5em2kV5iFzX+FYkR3tXhxqS3ZvQO1vW1rnDVekkaSsfdNhrAMyZQo
3tdJCPwLGPd79RWzaa7q6XLrYExe20I7hPvG7eGB2qD/Rtp7ELkH99R7n7XpPdv4ovXN/xoCqGTS
Tal2OpzX7L/TEIEJnONTewkUJ5khuSj64izN65itSW7Hr878Xp6dxPnHYPNQeNVpiRgHP4800Fd9
x/Y+fo91vk6GzOZGvO8N+NUyR+wnt/EK+EexzMXHAQDQfzxYIZ00d5SyA58bbLnf1Ix9kgXpiNgh
nA3phFlG9mAjlNLSSLQ0CV3fY+o/QC2GmxeInN22NuvyL9j2P4erIi9o7kvuztI8XDY4P/3at/Td
pegEI4NaNa2FDI0/qYtd1SZKaWVbWx8kpKNUBTLB1T++34Ebrx5ywfefQHoa47c/XuvsjX/gA2R7
kZthbUtSrbSRo9TtSgtJQLdmB61AjHwLDSXNaJoHJQtkcqNtk1l5PrdZzy19FYBfmt/fsHKl4oFd
1OJdmgclKwvLjWbNsMrWjENbIkgWRUqKYpIxrsZxBVDukaAa77pQQ2xPN08xdo9WVTFKzu2yO6Rp
tpUHn6AMpG10aI9QXSMqQooLz8oOaQRDB4fO4yXW2cMMkctN+h7XLGu3YtI+6UquKm0F+iN3dXIT
8PJ1O5o3iWrHyL/iNVjQUvwq5XDus84qFkkV5z2uLK+c+45jKa4crAtLIE0GLNH8aK87r6/LEQj+
iFts+zzjg/O00zlTYfPUoEtqv+W1gukL1YCDtI0OC/B66yBFiceTS+pu/vF4qcjdP96mjH6a+8by
onK+HeYS23Tbt7ULo9ZaugST3dcE3e7XTY3nFNl2dJpeDx1pKnvkZVkGJiUUTXiH0tz2MwrOkzJ4
QbBsdmix14FpDzpSF6Icah7nbwqL3ODmt5Cb64EZvHSikZT0SxHApyucmffeu2h8cAd6QeUGZak1
lr2p+0PSydCCghRds870FuL4oZ+bkZkIZo8bV0dc15m7zFfNrcf6ur+dazFnZ0eQSUfmJjvB14N4
6Gy8zl2oKpZ1u61frsca7oIcj+rPtheCGEDsiCLI4cFqJAUo4/lYN+6/vC31Wh3Z7nrVUHV/9ngp
d3Pu3AHc5WYiekIfgCv15l40ohy1hVoqWgef32Q6hK8W9xdBAnlx83F2dfJkmWP4l5WooIsBhcQs
k93/83XZHsxZbXmu3nGvsYaQhzdevfcNpTaqTTLGy8WdQXEfmpoHtpBJRRfdfwZWPFb7btQ3e9u6
4z/ALOUyxk+jOOLGQfEh/GoKZnnUizoUxn2VqmUZlQqpckP+f+540cunOqf2ToYNu5sh5OHm4NCA
uMuZ3sMO1RIDCgP73IDKITuvS9Xa3mLACop9QpkOP3BIF30LMnmjzp/8aEQvX2CMngS6c/+eBnTV
1QUIhe+QZdYrRtmoluvqPm8u6WWzqiR3+AlAN2CUQh2ZSOfi6XvjSRZb0oe6TS7Ex3KjKptMYWFs
GOmR00WGGK8UnvSIsl7CpBeJB0AUtE3W5Vf+daBzQyqoTc28myd7trnjwQhjmfwwzPwIVBrzKD10
RIn1+bERL3ZgcmMqccfxtq2t7hcWt021kymhMzD43p/ycFC+piXH6fZSedn3sJNO1mZ/h+3AJClG
mNN6spl1wF42p5HpTRHrgwWlO0OFLv/vaarP+tI5nUt2KmcI+v0bHOclgr9SMA4B3RuP2/7jZc1+
34OtVJ/vRXXhnBLz15kVreHEp/aDYwsykf2ItSD9TlJ0/INMIH/zZjWeqcWh7/jjb8m87EffIshZ
zm4crCSeow7C3PEZy3CwgAL6FM3LgeY8dwI8GtodgNkYwvLRInOFZiS39ordmt1v9bm1ZM/lrUKT
h7wSJF/yPHBsIoAI9GiIgqCZT2mgQ4SrQ5oL60zgYf3HgKiPZflIu9E7+oHYMT4hRCuPdA9RUMTI
vWAbtnRLXsh7zY+oPE2iqG7Pz7s7noA46jHuDA7NiFQKg0rnmhMsACiPQM6a3S5+nHKTVexW7RQf
Kus9dotaSdFW/S71Rt8UGKApjV8Ex1EHIRQHXvUyUmxGtV52VAjOXG/TyjzJzBaLy5hzN6XbG4Yr
IBvUuEAf10yykFNq54ZUXibrclhbplhKOFO8Cc1rexst/I238FHDaMJ3FYvJvV4KZ24IaFTqaHvN
F9/x3Ecom7xZlNPFyVn/eo8lp0dC4Xs0GRFsZzcrClqYbf7iC3xq2Z61ekOF1jT3Bcpez+u3ZE7H
ZN6o19D/IDd8bTB26g5onUi3iuFi7zpoYazwwDQ7UOx85YZW3qpLxalaK0smjwRHCIpCSTRtwr+/
cUAlUZdxq790VN6ivjjV/MYrz9X8sFynV1lzkkZQBWHsYcYjcMIAopheKl3O0V+mMzdL5bmq21Ki
csuGw3LgZHKh0J7zbN/xvgXl9/c+idxAWFzyPovk5Ndz7emxBS9OIv3+DBUiMzZ1+3T7tc98Ag8m
3Xma3y/EQ9MesNyQs6W91ZqzpYJkx3PZSu912eAQZZEPQu8rrV9SdxmhpYYHlHR5q+ze0NeRMjMR
jgeLroJl1c1qmcyOjHxu7QPRuxHXCwHkb4jTQJIbr4anz/qn0ASoX8CgctHG9CQR8K5Zb/6qljpD
G9C9JIVYsQMNp2qi9SZSDH8+pdtLPXVia3ajORhFKX1oZSKAkcG0VK+m7ixct1/goGDhxfx8DVfR
yrOZxOMDUcjkzH+H8qRb57JRr5e4+JabeafQJrA66QfLw5vKGwOvwNvxI8xV8Y/bWv+4yFnNf4Ly
qhubtPx/pH3ZkqPIEuUXyYx9eWXXvqaUmS+yXEGABEgIBF8/x6m5naooSjHTbdes70OaVSgCjxO+
HD8eY4pE25FJPcywnYM1O1xUFl50FwRSCrRJhifyeTqYve/5/dIM+uuqfi7K8AD0d4ABQxRzV7EA
FAghuxl6wVJ1eF3xvW7y/ZIM1jdKpRVSGmO3NJbs1cNbjhFI0KlB+RbCdRz3sRdd75djgD1VjoZ+
PGCHNKMXqo7QMKSOOB+pTPiM8B0g6wuHkdsC1+u43C/MwDpC3qoWM+yTiItTCKuQk/iF2TcvqMRA
3XaJpnDOU9KbHL9fk8H0XN6bhljBmNEC/6v/DP1/1BSLvWIe8u4/my6D6skpOuZ11p0ueC86EotQ
USEGG4iSMFzCEb72UG+32N02/+i+kAZlo8U4WtlS8b9fs7y7geI4ZYoLBjbFB1/+wUYCZYFnDWoP
ul87Z5RgnoI1lIlQoHpGOhSqx8tgbUPmzAXnDC8OF1/6gt/738rgnFzfomtWAefMoMBsccquIPX6
tfKrsw32bGKDnv8Fbph2cD4KZ/A0AQ0Osczn5zI6zOqz/RjueLdPY+AuvSqFGpWwEIzLfoWb001N
BrP016PLqynz8IVt3iijgWTWZ+wesi8ZNCwB8d4K3cJAdWzS4Wd2eMfNAJpmDNLydIZp4M4RsTCI
4dJaX2hAQA4XDG0P+eYaTYFXi6sb2Ofh3H9pBthSRQsjMQGM6yeYJHq0kUerLGT0lE0nJYMK3PIz
8nmPfFdVZR/5+3UZhDtjy2EObgzyDhh1BpkVa2jJZP/Hp9XqgI7XUfX6FASXd7QgbDmIw7UnBuUy
/aBdMhmbBpuBuCKuv8LsI/8FGiNUDxNmj+1X78s+3G+WQbiqbVFSaAhVAXA0uBd1BZKtgx9HFx//
B/WLFb74EbpsqwVVV5DvOcG8wa1DShy/sB0jMYOS6GyEjkl0ST3l/vf3Mp3u3TGvWtkb0N3/XAYf
1chskkEJfAS/BJkvyPwjT0/zV4D/n5+8j0GX94EldId3n544nUr9lHSHg+Qeqa0dfQibkBODXP6y
BoWk4KbaOGavMwAHXq02OAkdosChhnqk9SVfvS904oEaQmLFCznGBG//sSHw3oBOzO9ur3WEQZuK
jGWhXP5MVw0ffTWEkvuvrFAVQIIZ4dtC9Hdfvj4jWXW8S6BlLPGbULQYXwLDVZ3IN2wVmRLycAP4
mTim5edy+/jH9sZad2agMx5e20jnStfpx0L3C7VG3BF/QnQQLuDyTIDBv6bM5EYscB8VmocFq8Ow
pU5yaCzO4MoSBRJqgBzD66UO3e+PgT412ZvnrIGZw4kGm59GKGDWoVGjE0kcb94v1rnCEMIWAs6b
X51oL+e32UhCGg9TciB0TTJMY4TYn6ie8148nn0y8HhKTmokChEhBuwETx5wYowRbeiYpNQG1M7N
F648Is/70xlc3CdJm9R7nMhtTun+Vwz7uPrIlH0pEBrzdzWRUDCEMIa46tUKS0RYj02O9/LqDFDW
ArVz0A+AZAdVdCIH3f5D086Dg61ZT2BpHt915+xxluXZHwN4lzotklQiCKJCEkSnwM+G+ASe3tES
I72poYGzIudFMOjvd0DQViZUZBV8X8dBOwcakzZICJN6E/pIAv6H7QvmMS5B1dGHK0PEj/mwtdwe
1MtFbcCSQ0D9OsVXRfnGW8HDQLBmY7QkMs+B88nZJf2zf0L7z7LM5yyNa5ikJZZF6kSxkaASAxGp
0OMTUI9G/VJ75VOJURFQH336f5BBp+/25/q6IKL5WBe1rsh+d8qN2hhNohgNZZ7hNx9maNvATfK/
Bm8G2m1JvY8aLYPLWB9uudzEvwDoz/IMwByPqppGMpaH0I43NGdfCxLJX2NUAs+Ce0vxpvizFIMX
wjFFe9IeS2ECnQ0RANd7BW4d4FysoECxaAWbHhUf9XL8AigLXS0xt7blC+eD95v1z89g7OxYCpJW
afgZhUs9d6+UCx6CW9h1+mFcu8NZr/fioiqomBq6rcXOk7n7wIdISiQ1lKgli1SR593oTIxFdyHq
RfHqmkv4oYP8w6TuVmQexVRUzvnVEMmkaXImFOqomIGsSzpGPmD38oLhCKBQLtUhdwgMb2nmlYSU
l3ZISp1aOUGVRHCeOjFSY9TN2MzhMkKXJnAEyExxZep6+b/m3a4ZSz5c6rjIbr/OGfEQSt54jwIa
YyYj47xaCIuPgavl1tduh9faRW1ttHPRsEHyk7Gf2rUOQoY4jG1EGRwT6COh3P80xvKvp1w+i5XW
oC9r6uD7I2PxJQwXh8kCWon2543ahzhL9lr53WkwVq6Vl7CIz1gS+afE7fxjtJ65XV+nik0uOeuR
TT2yORZGr8m+hDYrGvQhk4ZhpcMjUo1fC2m4s15o6OOncrQ+uU8U724xj6JcQb9AFRVYek36dZT1
An0YWlUTC6x6d/09Dv7bPtk0d64I++Zi0ookCEfCoisDHBrMP548oXv0my9DyNkjm+Q+a2V2KxLY
NcZY4WEU0IxOqUxqW9gh12agrc9GTMjZZ+9r/GM/bIJ7L13KSyTgIqsW/BwHxCgw2zx/lerWhwsu
V/B5QBcVL3ndyxm6uyldcvsOLI3sdIWwKcxo22BGALm7Q8//+kDXluuqxEl3eOyC3jrd/ZIMZFHL
AK4nnW/l6VY4g1NHm934hykKdVCda0D9wnAIDO2DV01jhLqkZs25QTz8YikkqZYqpVjDsvCRpxiH
kgRJaImb+QaJlqH0gl9yxNwA8Mwi8GkWx2d/Jtpvl8UTOhgOmHF69pDTim3xZfsfLYEBrywVYjNJ
8LvOyLHJzwWYcd5XHUPpGBhGYtrWYZ3MiWvCHynQj2IytLrhGBlKJ4d8Zw5qa+S62Aj4NvSQvcPl
9aEFA+IUygYBb757f8pF+lmNQZM6yrJIPdO7CdF8uAXIchbowqfmOjfYikPeJ/+L6f2zICv1Dsg8
YY4rbQ/gNS2sfPF+dIeQ/lmtUB2ddHTgZehhmtFoBO0ZML8DfhGt/3H6+RH09/szzi7QmRDwI7Zn
Z0s0IpjbcNWuYO5ANJOnD91bKEQB/n/ftNOKulvvhgpFVNVYj/LLyCXStEaMX0H4OvF1NHxA5tKR
hzw3v/99+lmV8YmKOErjQsaqSF++DlArRCncxxEDPAHbYC3xFuyH7Z8FGVg5JnnW1CJ9W0pYwhdZ
oe+/o1qCFBzbyIk9vqf9JYq7c2X8HyM8ZvIxpwURPOEbQgH9A2Q/cCoCns47dy0GE65JeLiFOW7K
Fu8usoREyFJIFRWMEW6ExgEBlXFlTkexiPYFNjZA88WcpJ4hEDbZvVCyD3EK13XqNxVdRn5NMjRd
Yy7EINUyZZBgvRpyIAVxfNM5kTYgB3fB6BZ6bNdLuDN4BjhG09vla4I++L+lyaju7kYlHwrlJmFp
TKp5Pg3Jo9G27wj1v5QFotGPib68ODszgRITZkzbaHlF7vEbuofi4oZp4I8tqpemc/9rmDuTimcx
bQctRS6gR8O5wmw9e+gvWrhX9hs6NT+537r/1vwcAHNrBkWpmXJMRgwcqp9wbYa+OIMIHEnV10Hk
Lj95MYtIxvqn6/qzJnNxrvW5zG+05laALsj70I93NDUA9HnO5+1LWquQKTUwf0tWFJ1l3JV6cRSv
wplAyPGICzNcncbEDQBDAkr8n5cR5wv2XJ3fFmTsSTD0W9lCKx25XA89h6iThlNwUsEEwaxJbk6+
5+L8thpjL/XFjLUkwWqQMoSEAJr0qT0LSfIZqdLbTVcderxDuefj/bYmYzCxforVbI8jRcHxGamT
9+s0dowYWgDDfJ7ZGH2xAn8fGrEoSKTTjLTbTv7oMu+oqv8CglWBpriBZgbydefi3V1fDdN3wvpW
NpvnKXqacVV80F/sGcIQPkr1PNu/rcVAsG6IeaHKWMt5RjSAF3TlGxNxht702XopnsBQzJ3HZ92H
B78tyQCxMijP2iW6dub7jnKANiyDL2IboxKU+t+fW27OqM8l+21JJqy85mF802mXKPUPMUMJ5qTD
G3dRa14ueUjQR1n5bTXGAYzjyLzum+5MMX8dqSkkd4fhE/IICCpnFFei/gYazzIUwRvBXDYw5ngY
wfmurE/Y3krFFA4VEBCFLVT+kARdgT+m2zv4Yzb5Y7zXnPddWcZQbuaH4tRi2zVGZYDdACoHRvMs
/KujWb49g56E5vK22YtMP1eF9QIPoRBG7RHbzB1qnoK4iYcv60OliOLo5b/h4+DTQrwMvVEaVB4Z
kE/lY9ToUkZICJ8TBVXIZqgu0o00eB2dR9x6US8Y3i3I3M9UL1pTSPNf4RxGTA6JpfKBabTuHvUw
iLr+O/D52SFzO+ubJiF07h4XaFQT4wvpet+C/1djaBRvNfrXmEfzt/NkLubeCDHYu8Bq+HZeHIEY
QvPE7CBKgLDc+mv/pfjZG3MxYZs6FErx9Z7hF3QdALgVGhReQOM8YDwiz3vvXuIH2+tw6Q7Jkygp
06t0InIJzPMViQhCWJDnAn8oB5jlPPySXhLfnB3tZkEkGMGDHiZNlqVuw1Z39/bVPrxzE170nD36
XYxveg0Fo1BU/K5t4SI/ggQrJiiuzsHe819e7DckJ8Z8fOh9Y39Mmc1gt2JVybIBU0YoA+4HNdWg
QEHDPQgOR1BlJoYPj5HQ7y3dLcu4E/JAL+p9iGVRGUHQhjs7RzPAB94byHiNcIP+HSb9Y2WsFoJ0
rOqrcIT/8ky9gMhiYkw9ZiYR919y1g5X/b+PYHJ/ibps2J2VaZW8P6sKvuYYIIiPiRmcFjrpiVrw
RcwyG6rTe8yH5JZu+9H3Z6cMOJWxVh72KCwTuaQbxgyOx0diE7tsXVvmkEva66sz/bZVBp3kSM7D
kAyXHNHNauAC7FHnsc0hboq1feyp9MWnv63GoFO6N0z5mhe4Jp73vkG8OAYtheTvPomQwFmMdz0Y
cDpfMERFyXCY1LdzcDM0t2LEJwnwn3w81xzk7Suj3e+NzUBX5jlpMpEgoGsoJCoKoqSLDS2EYPUV
TvPMofgMpnMKEVWkXwHvJ/zFK/vHfNiUtIB8UXIVsOOx8bSd4rVBZwEashZnaHXCGeTsuK/i/tuO
mShmb5TVNT2RtWK2G0ar26j271A/s4MclDP+20bW8QBk2SR0eyoOjVTAek7Patctj85RyAeShj/V
B5eP7Yd7moT5dyjQ6pGuN8gWIXHjiN4vsjYyHDSocY8npQ50rqRGX579tyNl3CE1a2K9HNCaVMJo
MVqd+F144BYHlNvfzkhxaDN9WPCac3k3s4vn7jY7KCHNWJcdDkDb+0taoMKN9uO1A4YyL/ztXwyS
zZqBflRNZdlBt9NFlFsTTiZKr2DPAF83v7aIoAxjTdAI+m8+5d2CzKeUWyMSqxwREhYsnekGqfIh
WLJQ1Jm9QWqBA3P9F+NuOeYrhnu40WmG5XJn/Cx6iJC6DLm7u9GzHDiPd9fXO64KOs4SuQtdlQTG
+VATI6/MCA8yxHIdSKF1o5snLxDt4u2sLxH221LMlS9P5v400Mk+DwjrpW7KIgZm2i3UgcGm/9IW
H7iRO2O9E0KnsmfIhiE4Qh4XzQz+JzfypeX+QIS7nTOuSHuIc1ned1cUThe+KnKQUN5LrQr+QYCu
HpLl58Vl/W/m3aqMNe0N7WTIe/K70L6EYBSqXYjH0NdL9eL/vEfGmEzInAu1hNW2GoZCvM49RJ7+
sFksrHb0ghpYsGzXjw2qH4XuNsi4IXUai3FywJIJMZi9OeYfUQNPiPQmZsmMfh0suT+8N/svN+fH
lBl3JKvlOk/pBbuO0KnukasHisLHBPkaKFSgS4rrufe6XHd7ZVwSWaprRKZ0vNvnFiosFGRTryUU
dmYzakXhPCvcK8S4JXF1VArBxBZR1nnOJ429lefEzke6/uCi/IG86sf1w69cf6e6vo2yC+RT1Zdl
8Pgj86yY1fjUNYz9LRs6ansMq+pSgtCfmb3B0+QhVO/L/XPIrEpmUqrVfn/sDOoZ9TS8aEMQezpT
4jlBPDRkxTDrQ40ZuzrWQkhKfHTclgM8aIDh1eJxp/pYj/d4yCphNmJYgFWDxS4jFcrONPoJCpzD
DcgHX1/NC8VE5SoYoZnJ5z8zvbH+3akyOHTNpfLaUiDWEQ8h1KgL9i3GnEdUYiEiRHTLNTYtLnS4
1y04W//Rghhk0o7yURUi+GOFO73h6kw3X/iqJUimRAh4vBgPk0QWkzTlokQEusg44qaQLFVEnxfF
OwzlqR1sFxMubjG3cU+if/nBI9MZ3J1rdMnC9lqUWDncVh9Q/H+l0aIQcMb4x5f9fDZIwBl7shFr
c7b8FzfpHzDsbvDdwrV6lBKoj8KSkXMkwrfm6KD0uwGSnChV8qCQux6DTOdDIV+jM9YrPUQP3rs1
pFQO8VigfsWBn37v+sd4u7/fbe5UCjVEDigUJI0DQh9wxGmsPBV4vmNesMLbXPfy3K2XSKVZxwod
JswHxoNBml2rBIby6pwP11dKv0cFNjETi7eqEq601vPrnOSGhh9fYBb6YFB2Wu+G+y/rDnfnybhC
mio1RUOJvzG6/uAKva9WqntAdpoWXZvobOVpvPBekD/yMrdBaCoUrGhTx5kiUzy0chcPF0LNgHcZ
+rNOd/tjwKbSJTGNUtjLGA48ybQSsR7kn180XL64CQdcO1S4s5dUlQ+tgQZuPI/wRbAiZW5DH202
UBMDk/4FCdw1dC1V5/Mx0vVXO+52yvhA+xYdLbcurXe0ADmOap2GUBMD/6Pw0d4CLdISWROQjARn
5JrQOgdVkttFwP24jF8kllJ0EnPYMErMuDGo+ILp9ALBbqjFPd4w99MyuNMqUKMq6KhpIZprikEu
1q8DXgaRj9nJnAU5Ph+bqkn22v91R0oPyjVAVsPRnA93h4oZNcqpHDzgYc8feZlD0hYmXZTpM9Je
SJFDZgINiOjMA4z/x70xEZqiZlWItBdw1XFehxj7TL2AlLNE2ZyPOr23BAknRVBUMOXZEpUeCXmD
MXkUKYBfOgcfA/kKDEJakcAa+s0wFm6NITFcKjWh2R9v8t26zC51WRtcsgN22UUoUE5ELXD8RUMd
4fxMXurJm43EsNRaj0+3S4M8WpdB2SI3LqpSd/ulMmAXcVLP4Qo6FooP8oDn5wGk/iAZiWbgPSTE
MNbC+eQ91f0+yd3+ld9zU7dMSOvzgNI15Uf2nVkQzrbmoNieghZqzrtJgYcbAjUox655Wb9eX/5u
aQaID2kclwn58tR9ggvrDfOxDuX3D3DYScxiWeyg+o7Im2/blMh4dPqMD6gUxlVBP28XOk2jxeuv
2Wf+SzZ0KUx6/K37b+3dRhkcLqEkiS4QKtyVHrZK8mGb1R7ZPxEEJ8T6nIPt0pePdscgrhldhP2Z
alvbaTx0FIz+Vb05yeii2quB57Tw9VcM/dTgjjnBYALNNPB8uRE4fb5Hv4IB41SrNU2kNLYzfgVv
YxU5yJZtMPEJZSVEMyDl6bXFLST2JnJ+zpptcL8O0GRUEY7AkUAtq5vo1TUwP1HjKAeP1V6P/m41
JmG2vwwkvbzAjsjRfaU8+XQ6PkRIZ6hWPLy440HQltPbAhMdKDmJquKxRoNC+m7aSYwO9naGcduQ
hIT+FzL56FzHLV8aOfKWPGXu/rfx7qcyQAfqMeZLdFWFKeUIClt2PLQb18876Nag3Yviu+Fjw++v
ZNytyYCccE7UgURJmMTSKsd4SqwwhYJN5SgYs3CEsNzBPj5Tp8zte6JYYL2BjA2/nR/zcVBeY1BO
Q4XzV4HhaiPqwyQsGyPnVh+70i1RYYb/hZGonFvYH5fcbZ6BNwOS0gMRapzYPJw+ZPdo0ho4sBgl
jSDI4ab3OPdNYzAtVKKbNIhx2EhNjzHc/RhQT5AlYoZyayNrsT5hvmrwySNe9Pt3d/tk0C3S95cY
PGeKUQQMV2tcD5sEpdqwKKfI4yVwj5UBt6Nq1KJ5wnJXW/BJkhYpIMR7/gmZvTN6NPjlG85joTFA
dmol/XjWsSKkCUhmClOhqW6Mp9kGzQMtixw3tj+x93OibDP66SC0x7oL1/EqzvERB+5QnBQoNcBB
WNwwxQJluNkavF+UcQP0LS6vO15Wj4cXbHO6EJpXQybHCCPAMbdnAzrYylcsZA3e3jB7BnIMj8Gi
P2N7t2sGoFI5KUOVSErb7bixSeAGxQ6KdjHHx3Gh8cRZj4MJbO1IPZoXTaMKxHYQOODiwuscgjGE
Ug4i3RHOGNqTnCU5lqQzMCQUg3/oANN5DeYi0sMWHI4T9VJzrKif9HV3ngz+iNCI0nN41Zsx9TGT
ZrMFRuoQxeud+3IZRujZh9rj4x2KtIMHj77OgFCcKcJFOeMjXtx8KOPRm/uYw+IeNpPZgXOaPOBh
G8WPQqEk2hluVW2D1JZuCsu6egtXRyAL/iuvitvFco+2xgBPqg4Ookp5pk6QIgUQdL0UqP9VtDBc
mjeU5L6p73L7+FT7aSR3n5JBoOKiRkYeY2l0GtwmuI3gyXzJqxW8ZOqZ/kY3PJSW15+fj9flnTDb
IN7sNQXyBEA+BGUooqAoNphRsgQUvqWx4uyyP9/+s0uDbs9dogR0jjy+IPcEdg78cWVoAGsQBQTJ
O2df/Sngu5UYqJHEgVKjAY4sB7Sc1xNU5ZTK/RrY8gx6iesaEqTBdwyW4pYn7c67lQbjEjVnDHDM
mm7pd8mdR5hIhHweKNsYTwnHAA/KZYcMG8cZUThusUH39u5sBSM2dJ2MdwrX4BlhwTNJ+EHdI0RZ
Q4SoAyYt662FwJd6Zp4gnfj0HeSOOYEOwDr3MZSbY1pksg9uk8GgE8jN6f4MoQVkhSj6BXN9YOMZ
Rx0dcgeo8HKWo8v5aDkGl/IqEYVKxP5Ro9KtFqSh4+hjUtJsF/cJRB7n8Xq819NgnKLjvpVqsUu9
IS909TfEn/mgznvBWkNFhHec3PUYcIpDSSjFEDdVtiBETm8nYo0VfD/QEiAlBt0uzgY5r6fBQpKk
qZk+6F4XTDK3Nh7Jjh6gkTHx4U/DJVmKC86aIi9ZYVI67s6KD+fDqWkonkCjEI1GmBfWEED8Om5R
+NT86TPmii3XCbxr9O4+nw6Y97tNviEMjy+Olin4E+hZrlD0hiyBRQLeEDAntdKvukRYXIFFhkkd
mqVpNM/iRUbjGKjDmDe5neaTozUAU5Ra2kovIeV+zV1+Qhrp7cXAsHTqNceUnl32DKKoO6t825rJ
YDDNMLi746+qQ95pcG6QycDlzVD/x/ChNDbk4wwUdXCB1tg99+h5izGImV5EMNLoBSJNBXLMVpi/
sUBbwPcl2PP8pK4E9+C2mgxInpTDJYqINgm+ekeMQKe56k4gg/LJwyEOMJgMMN5K1TxdNCzV+KRV
DM0fFORCvHCYP7X+5sECXftHG2NQLxVuiSHfYMBdthFUtwM4x2MN2IBBfJQSV1FeWePx4UWjvKfc
ZADwZlRxfKuw8niKCdzT1NmAz0fUHvSu8B5ynrEw4BfpoZRLCRwzirYJib5Q5kAOEfvjXALec2oy
uKdUmO6dY/IfcM+05tkS6dvVCiAEr9oG2wF58Rr9y9yMHs9qGPRL9sf6dCFGH3WREI3mi0YpUkvZ
GulKbiqNjPDvZmMIDO41uXg0r7fOD8PEkDW6RtA2TzQas8uhUGUV0zae0DHDGyfCicoMlhK2b1KM
e6ioGij5eKghNJL4nZPQ2m/kdC65pOm/pEtVWdcUSRUNNoXXXhWIscX0tEwdtPF+fYD7jrPFUg6X
QEhm/+fJ/qzFgOjBFMuwueJkIS528ohLguDvKeCidX8l1/hZiAHQ+va/tAXUnZACpgESFiZ2+Ops
sUCKG+ok1oDU73lhLvc0GSxNb1lybCvsENx+MOtImBseHvKvDuSzuEkoOq9H58nAaduYdQG96mYT
mwgZaFoHyVj5+0Bao5UAqXUeovZnvX7O9Q9ErYRwoB+xvU6DGJQgMACGSCwSVYe6SoPv8Z6rfcz9
nAycnrXzUaex78AdlHSnXjUcisEKDWQ7SxyhUQTgs0ZSnQd3/UDws1sGWSUjbiV1T7vF0ZJI2IH6
IFGoQUIIUA7xFxRVOXCu846YwVi93EdpQ6Wqs3MLUURGdkb+yMDVzGmyEk2oonGXw+QG3URriDlH
dO4NwS5mMluZD+2n0tq96KOJayXo/2o8d0GTSd/s5afpOOuRPZvsam9S4ZLzU788i2SgOhNUpS26
PBYiDeRAvCEEJj5E/Eq8R84y5ydie4vCP1edTd8NTgPMusiAX+hYpRvwuvEA1JgHAEYcn87Q71L8
YxI6g2BqVRwv9a9iD+n4osbyvh+hgofqPpW+Z9UKNSYk97lKLv1v4M/CDKLdDAEuIZH2YRGwBkzv
hqKJt8E1AMV8YViVi9Dq1+DmAOPZOPEH57Oy2btL3YapQf4MLuARXfRowEPVEjQOeOFoyQXPiPsK
874rg22gYSvnKiMkfSYuNin0fYBQeoPZCmho/I8bZIBN2LeRkRVYDRvBi1FNpgJkUFG/Q2Tijswt
d17IX8qGPx+UwbToeJajkKDUwQ2nrgGUaDYbXG2qW5E6jmHp/uTiIPc8gm+1HF9C6/GmFd4RM/hm
Gk1ZSlS9G1MTJ1x/d9MOI/ua4OFCxt0q3XirWWiEmyE/8wWCxRAU0zU0x+hi8Sxc7Y9xfw6EAT4F
1cvaFPBr0ufnm/dcg7+Db4F5QaRoQgLFAeJI8x0+p1Jb5buF+Jc0qHeLyo5qKDVDSDH0wCW015kT
CHDqjci7gmDDAei/BP8/v5OBuFxrqtN+T6YyzUZoY4QIPx7AifsWokRwHX+CWvT4O/0lVffPimxi
sKxOQpgkWBElGGSSAHArhBMuRcycJ+8vgcvPUgy+3ZRQqUwqayHynE6HqGmFFvUR25S24VVJ/+It
GYYoyaYJLT/m1uXqQNGzS0oPLLwlkomy6MYhKXVwuIHSX2pZP6sxN05GE1Je0mpUIvw1QhtkQpCH
4FrDO+McZTcr80/n7Gc59naBMS61akLM18qB2Ni2o128t5AsbB3orswRhlovWoZwwnLxOZEZ+yZ6
Apda1A/ePz+EvVhmbLRpiX2Tpi/IEMNVV+ex3+gec2fk/CWG+VmOuR/JUR20ooh9I1Hyjk4ASo1R
qhFjt8hN4Q7e+ot3+M+CLC1Mjk9RXaOLr+szpbqSBzGtjwXqsCjEIv/nBFseWPEsl6WGNfoxNc0S
a5KA+hxx08o/BdRICydn4H0+BgDekbLqcYlcKYOmwmrUMQynCkc6RCOJO8L4C0T5//Lt/TlRJopp
1FtcV3RTpp2+ItLFQ+TMMcGKaFHcrEK/x/uzGvPS12pcpIqK1dAHhRoWKeNC7YPGpfk7GqR58L75
OrWcS8HKw5m3VMrTHEdKvBVwff+xUgE9gmSlHA/jLyD+s0sGfdSwOqUXAwviEyr2HCKSIGLAmUHD
PY+k3VM8kxRBh1iWbBqSJLMEDDm/JlFh1HTjM3hrraPZGrh2o6pE/eMLjcKY9Y4i1mmESujZx5tJ
I6O43/VPX/n3X8Gge11G1bWobrBaVETxVeWgtbQav6CyJJWkgJHRiKwctPEUg4XU2P3kPJzcc2DO
vJG1U2uoOAdEbtfWL2wdB/CO2kfkGY666gTuhfe18Z48r2MXJ2EOT7aQc9kpokCg9/tjQGehy6Jp
Qi9D1xj3/XIJM7OMcRZm4IRblMGeB/N4oVvJ7PkZ/fiD0jZUPAqA59TJPelmqTn454fXiQ2tn7N9
KG3BUgJtXK4K+4Su3YOlTi6WGqTzS2Elr6KVDhwM2Lu9o71iTSesfVaWvvr6AInUz+Gnp9a+tG82
OXSICKOVaGPE+83PnFy3nxIvcXIfc9MurfOd3kjUJ7MbS3q/Pa1BepAEW3OD8clHgzBeKB2+X+Y+
hrhOBezRATGQc6y19FQ3OCAVQ5ZK6t8vtjr88MxSPdnTDrbQWqa0QsfpcKG7HxN5uXvZy/bLTo0D
38Agi32QWovdy2DpSt4exj0orDMOrUC1FvNok/nBizX7U9mj5tfGkNVvjlYRJFascmKlrhLwaCcM
nEGdtsUIbXTJZu7gZB0aqx4ljXu0Lt+6NZibVllZiBzraTmwNyVUlObaAE6WebblaJ7YyuKGJANm
Jr+2lpLZyBynEbSGYbTu4QuN6QNMdbbwzW9WOAqnwEhirdIMWox++kqXgiWm4/07/tkQ6dGns9VM
VBu9uejOXde7dZA4o/Lmpm4xp5u3Pn1doYT9eXhPrFbwHn/SHjnG322euf9FVuehntLt09eqNTgH
0dVvbN2SnyFnRfMXIu/rS9lgbJ35ustS7+rkljw6LPbW2/WTZlnx0lddD9mjT8PgwUEsNPQiIL2a
ucZSDa5oj6QRXumsXkcuN2gmv+qP1QzcdR3VXtVgn5hDVCv7a4sILz9MBpFVhq6keHtUsy5eM4vW
IcrhzSgWbaO2cpil6FWZE/ql7l2c/K0Z1rGXq6AbJeEkV2Cwx93j74NhmD0/EE63IsmqYeoGq8x3
vWU3Qz7iSarETxOZotQ55h/F0dWmRWQ3e7c4e0IDiELmqfzYF17cePXoZOIe2pVp7QU/u0w0UC9D
v73aWesao0QfJ1tssTj5YmYdDKfIZ9LAjStLdsRxsTpL1qWxbtDYutrRwpD88Oa0w3h9sS5vEbpE
A7xQzbaa6++Xaa3ZUe54YYK5oZWL2xAGMH4cVlhY2ku+O4re4TaqaCpxWnmlNpJitxzXqq2a41x0
w3hsbHQX0JB/1yA5m7Y0kpbyehCkQ8PPPXV8s2JtJKP1BbSArLCUk6cmVmaApBmXE3NZSM7g4p23
J1wi9/ot2Oaz4oqzGCLyJ9csthNprYjWubHUo68dnq4KegaPTjVw88YyPuTUGixj3Ukk55yOdNyv
kThqbfl7oFjScxvZre4Av8TUEpRtaIA529qDgz04ue1r9VoVVpq4cEUkTzC8QnrKB4Ea+zfF0eQA
/83FcTmwWn1bXDiDa3pYpBJG3WmmhrcKkwNM5taGopxdIKRCE95Fb27urfOLOoa3AidecTCO7OVS
WfDK0mAkBYKVnCwIfi/37vaxcUp9D+b9z2Cu6lHeC3FWDW4dXd27QazstrtZ8uqDus3ckdqxSIPc
X4cYIBtwx7b0ug6iKWCIgGBKmsG6UObNKI+p3tK09ctbvKk83ODzpJxXuzJIFAcOTHTw9pknLPaB
G49GDaaWBXhdDMXXjlY+ze1TTvIoj49F68MUDPqD4qGpiRjHzjyT8g0TGvNExbGQF/laOZqvNZSQ
uw0vcB02EFLyiWSSuJvBCvmSrj94canBenlJIV51mReI+j6z3RIziIMnd3Y5WMgwlciaIKmWWIhd
8MKv//8DGEm5/9nMm6h2bYNH/GwITqGROBy/X8DSQPln5soUfXPpeGSlLPbeL8hY8fm0zxMhV26b
LQS3KWMJPjjly3UXFEcQV2dd2/+SqwTSExj+vlPGbs9JfGiyFDtNrBQshvkrJIjSbKQ5br1eg+Ak
rD55usc94eHvazKZhqzSxeJsYLNjaQlV6WcQNSjIh6ZL9Q0qMi+84K7HJBSOVd4oGh0u6uogghBX
jYRAfPjTlyF0MjhufE+Aj/2J0IGUTAwWEVg6lX4s49ZEdyYq3MgIdk21842FIH/i71zbnSHtxsve
9JS6f1+TMaDmkpcQ58Ca2+n4hvklMziicLrB4wJbIRvuPxon20PcgHu6Sl/YdL9bxoKu+VFsrmes
jNjb2L5no4MlI2tUBaubtWgW6EKDoPUXeLoDYs+h4m6sSCxjHOByr4Nm/J14iKlAjORAch8ikx6y
KOiSpggsA+Z8NE5GHeY3cDcObyfnS3dBAd/mHITr9Av+uLl3yzCRUlIn8vmyz26ofw3mYbDRUWA4
bmJr+RhJebthgFTM0A91PdNulsU2shEa2rpvfKz/2yoM7lWldEtiyOGiYyWcoRN1HxyGoa1zLkgn
V/DozBhjLY75JdSOWEbygXTF9OCHvjyaNdY1GGecRAbv4Bjz1A8Ql9fp+0jTwdXS8dYIa2n+IvH2
9GeCBhfwzg4YUFPkLBT2RXd0Fzv29gvDyQM3W8OzXDz+SP14drcUg2eXW1YJqYEtXVXLiGyz8d7b
oEFcknze0DJzgac1m4jfWtBMoOYWIW40OT+Bd6j09zuq3a09S+FZxS8ozkiDH+2LlxNZ8sS7XGRv
fzcUkaW2SNE+xgRGHKoaWQZo3CdvAF8BNeNTkGxStxlD8oJzuD31EnxIRdWgRKUjB9K5NHd7S2+J
VMl1cgNJXRjlQ2Gre/ruEISriqZg5R4c67k2ulji7uSEgZBa0ih8u2E6pBoUK8Owgb4pWuI1K9ok
27OXBeq6+I6HmZuNxTnavrbSqPIytxmZqa0sC9cZePrnBRqrpXN1b47knueqt4/s097KN3CXlldX
QVydPalBfnCOJ4zbvbq5oy5yp3oWP7an0gXS70emV7zG3seisG/rfH1wE19caYv9Ip1XkdUOjVEl
WQOEQb7i1tP6SfcK3HDo7Xh7h3jG43KMiQco4Il2BtJi4dwwT/QNV3L8VFrG5oD0RHDxrh6iBXV5
RIPAcVjB9m5W7bV2aGvviBaMdbKRUI18O68a5+Ko7mncjuTIljxzVG6Vj9Msn4VGgCACkYTbIpaI
HHWUb6XQjd+U52ZSzurKqp1sIjiye/jcX23TryXntMpHx3k9VgfW4KVI7Ni9Ds8zfSQj1RR67Quo
Kv5tWm/isRQg9kxHl4XipbP2W3RlVxrX48HGWJkbaJNwjIVQ9w/7VEwRPCRFx/QyBpWPSnWSI2NQ
b7TR/rtYSXa5ECMLtD1r4fonzSr9yNKC1q0n51E5rQNeg67cexHvfgAD2FAMOSiX8wGO6uAjDArk
KJ7bYWVYxtttoqWWeHbOixZzioUPbVP4kR29oDBtgtQdweW+BYojjs4z1bTVai4V7g15vJt1nhle
+hp6PEGrrkv70WkxsF9q2vH/cPZdO5YjyZJfRIBavEZQ85BHyxciTwpqrfn1a+zB7tStW+gCFjMo
tMokGeHS3NxdS7eXrQzOhCwvCRVavZYMhRQrBY7wHdPEa0WqmZO/qEZqxnv1knsDILAQlJ1mN1/n
zCgbwpJKZ1r0dPF7eEFvuZ8bU62AohUqqcxrgekJ7uhXDM10L0T3h/WXe9+c+v/6EomXJFHmsWf9
n87PX2xEU1UlYFrc+0KBG2gPbjf52VEzq2DGTB5Sd6Q6iLvUu5ZUxAx/EwuQ/vIGf7z4X97gN3dT
sVnGVzXeAFsKjIY8JOc2GIop2LGuUTSPuiPK4RGdr1hOGDoaCnaQRjpbzEENeP/fX+af3ot/O47f
HFKStaM6SeF0YTCvTTbAj9MIRzp/PLNG6YSvGJvGSqsoyRHEaHfba2N2RmMIWAJXBfkBt34EpmLB
TtUDssKI3DueNIf4VFyEW/0Rf3SRwYJaWFwjV6oht0oQ6w2YhocVhqNxlJxcI507aDtMvbQyM/WL
d2rVQIthR9yER8lyIXIACKKz5/2/f/wfmifgL365id984aCxcje2uAn1GB7Zn3I3tVgjdEvJx2hc
M7itnCfRadVnpLcI2l4IdgxMlOR+gGuSHio46AJtrYhy7mKy5rArHIn+/G0YxR96r/7Ha/7Om+Qx
Z2RkUtyRNxnCrnGHIDaB7Do8yfT2WLt/iST/HBf/91h+B+vathrnqcOxAEDdTdZKLM1S7cLM/xIj
/BEA+uX8fy9ViG3VDmqDD5swnGA48kapLwZ7K1r6vdI2gC4eVNAxPnAL55bsFPq8JuaEmkGhZ/o5
/MvrbKL+v1RBlnlNlTgFActvNm7m10xkW7wN74aW5n0+h0v1/xVq/vKM30PaiOfFecTRtubggm4S
oses0RW3p3+xMn8Wml+e9JuV4YQuZUoBX8OZfQiVPi3YLFDSZwgLnA46Bk906AP6d4Xafue/neBv
xqRSIlFrhu0ErSYQjQYLuFTz3x/Bbyf0b8/4TWfDQtPGfBNOX/MaK3QAvkYVClXTtUStKKKVj4j2
I0QOTSuVxIiSagP7fbue8BHhFxT//kqO/aNB/+9R/6NPv7gUoSkzqe7x2RIZLwxqKpguadRu9pdP
5/6Yp8iASrGRktWE3+2AtHRDLeXRfOH28WEIBr/07rACI9FQJvv3Y/6zDfjlWdu7/PJNY6U06rjg
WbXDoas/1XNSXXpaW39jAPz58P77UZu//uVBecLITc3iQRkZAdBHxkgbWFHF+csH/e3wfov3VkYd
VjFDBIORSacIjXGSIZI+JxGqdH8bgM5tpuJ/CSlKsAorIrpU/oGZfvmoaVwYbkqlLchYjNkZrOwY
6nAYhLEqc77GbvjXGtAfK05YQPT/nvmb+ZKiXMKyN3F7ZmR3p8oFsWGlw6V2W+v4l8P8YxD1y7N+
N2OyVtYFj2dJmCvTY4R1ZHwOWG/H6z9/w6H/rPCKLLOyKKBn4Hd4PA2FJc8RpFz6hKDKmSYElSKe
rhfN7CwO8wxJ5iITOmOc7KKRwukp46jvhYTBcqop8/zbC/1JYLEhRmR5TmLBJ/tNM/pKiTGtKZ8v
wieKSOgPW0yUgMy/rTT5zy/6XYh+fdBvmpHUqszzEx7U6iWUUPE4fbDUm7wYAoY2sUa6X/zO74Ik
WI6jnhmR+16x4v4kPXg6BZORefFeezMkk8nosD6S2+FU0WwX74V7iHj7pTJAGUWsBdQV0oBsi6u8
tPvUZI3GEjE2UdArqoHA0NHwmNiJUQDOVmLAV0JLMlDER8xl4A+TLt3mj0qPDe3ZnMOCIFc9tgaL
Hp1iW+Kt1YStNvtb6yXt/ezZ7FgvKhG7cP4SkjIQP6PnQlJ7/QmJeEdAE9H+iFw0e6bf2Tl6yh77
/nf5/WM6A01RBdyfKGMs8v80OuLaNWsqpPNlMiQT5f6KRB/SJ2toZmZHHUmfUoW0vIDZa98raiwY
VHCtabSPkZSGZKaRMxqi2ZgiEkT+obkiGGCNXnslCbc94oyuHBITyQ2KHBMQ439/+z/a5l/f/jdN
X2Z5KTUVby+RGrWYFKPJBBTgQaP49wf9MT779UG/qXnfSmwTiXhQa6ov2RJM8SbxemK3B8AWSPos
xoggE4JbB+NHeaqczFlQWefNSse5kOycerHxt6jxz5+PxA2bKwTMB/8HBfrFuDL53KVsNExAeVY9
BkdBox2ehxrZXwJCUfxjbU6Q+X8WVYkS/3tXN/Zri0xSbyeg185sSmfWKjxpX9ncOfa5ZwU0Rz4x
Jn9kXfmIwikwGjam0kCanwEr6H4aIAo9R2MgCyR3xC3MJViirO0kohHBY4BqtqY2UvlV2UpNxKDN
aeeyx8VtdcnhT6w1ms1N2OCrhia+RuLDPFDYwPUc4292KmVqMnIm+xIO3ESkibT69LNCjBXCW3lm
Rj8jYK+OJG7/LjsaY80Bit0H7az64bV8iMGPaLZ0veZuZGKBsqMaE2WpmJPZ4UzAXZ+yhUPWuSCD
IVi9xpXM7qONjQ6e80N+hVvPrHCWM7IcAZntYgdFe/GVOuG1/1w/FU6X9umuMnrUMUMa+0ByY6I3
hqYvKOkuumh+pTvhM96xi95gYcaisxGZYIowvPSrLGmbEvmq+gCzBBJCBCP7jfY4yF1CxB910oXO
BmJXXwq7PvQc6c/DZJQMrfeKLdIVjLSGii5roJjqJCf8PfepDRiZyPvRPXvDPB3VgsRuFhPlADuV
3bmD4HQuQD/aIy3Fn3oRIBGks9nvLqv3yrGXWyPACCyh2HZUW5Zm5O8YhpnbVUG7Sz6ynx60hQHB
jGw1HyqwPc1k4K9kK8tRO5EOki7sB+T9nWUipcbYRo6oOgumUYL/ajCS27qHhCwWb806p/NoyeHQ
D1RRuaQVTHLtrHrkbqyE0hvdU0IyYFcw5JCjyljNjqyEMUInAfI43WSr1cenBBbQeH/JBohIEmx9
aWpENZL3Ys14tYbyVLW4z1Fv8FmdJVLpgX26u8aDNMUWxhbrC2nBcNJ01Qiv2LT9DIFkgkch66wV
fbAWfxStIqE8mBOYfIm7AUbEuxNVAzlYLMAFGERw8WOL+VKNVg+v8+eqEeYMqZ6Q27uKiasyVQsp
/ilDTJ+5havYrZMEOEbpLPriiVeIuuhMuWN2jIdz7Acq7SHpWFy7fhXvGFoy6znkFNtttUB2ajsy
OMR5CZrB+5CKTv2WsHWZx1YwfC4mmGhn0QpdlsZOBWRth6/RbN4SCFYjD9gdyVNAbB6H5VJbPUBf
qHZeTdmV6fBi7jx9iKfpGF7xIz6+Zc+eeDSRl1RyejN3ppDCIFgSREpw8L470d/Mg+iWBwQwwRuY
8BE0F0RO+B/oYiSFK/UafMr8DKnbYjulovcpiR0NxqMjLLDsGSDMLr8oe4ED8NKRBpXtUR9NAeT5
zpgMTu8wayGmk7Hh2SHsxLuiExzDIYcElTsYDNF6cTbIYR+8lSEqPbaPtiJtQvqd6hZIBj+Y/bBg
QLV45PZsMD+hgdttQSo+wuOEAsUHLm38DGu6XWhFTfEoWwuuvPcqysEJ9d5FMGeTO6cOC9A7+r6M
eq9PR9aqB1rkREWA/4gveJ41UDmIrRewLl+Dq/DeyWk2B6piB9OANdyspZ0Hgsv1K3xdjT6RfF/A
1ksQx41LNt3jb0gTmlk286qd0r1CwGEb7wxofMhu9x2IbRaPxssgOYZOiR1sEf5pQ2G7btLWXOcm
x1WFAFOAbfveAbw+TFcA99FK89jgHpVKcTQJ8Hhc1NYRt+l9hZQ2MaTTikpC7xTAXjcJwwGAZPrT
xnpfkXygKKvwo17gz6N8FB7iT/XBPfCv2MVQFzo+optmi6fhrUK4Oq9Tn+Oz7jeeoIKqwGwqn1GA
eQRe8VaeWmVmcKXqg9V7iydJSNabYGA5ja8G+IEJ9voSvbWLGqRQ0wEeKHXmgwbWkQgzrbrKP4mh
AnzhLDwWt/uZdWyRxPY/OuslxsovwFs6yBPvMp8xXBOHc0QBiggBevswWWE2C6/GHfL0XdAKrXXN
7hN5kze82KtMka198Rbu2CnswUqOQPdQsTDHw3QTcML9O4KcbPPyRVjMKGBBJK2s1kswNWhCxFJA
58Ho0iDLHOzT4s5mfmgPjTtdk2N1LXVEG25xS3fxTra8COATwODDFPD0qLpbHQRp1VHyUjODDXZz
OzisttZRjiX1O0/wTxWjt1dM6SMlR6PrhE2ovJOBf+wjfPPzO+CQ9ST5q6tcsx37ObsKZYwqdtnM
GuaN47rkh/4sz3RE1isQPrfGr6ql/WBki700ZgIFxn7ZlMyCvmDQDGvWz7YGet8IVl2TOAFTi+Kn
atkoBRILhP2ov5ZZl3M7751lgN7DTkZeGxLVYluSXiK7ctOaRJCo1u87R2APMuvLq10A7srsHlk4
/P5+fc772CluS0tkP3/AWWLfy1MNJEfbia/O1cVghVXvvBQLzZ6TORqsjtfFAd62XG3WM/KFqpJx
/er17nbMqQSWHIpLhkT6Ag4IrDVg7+238ozdAXYpEk0UK0Ugwd2PjJi4dZCIdT/CgIb18SHtkU3b
is3ZyntTi1lnXyCilrvsJp15CzY8NyEEBkqAexhFPFy2imDUeWs5Ti5z3rzz4q96C7oe/v2jdWQk
kyo2g5xaUEs5UhQkfbDfUk9wlZlI0tHkxwvf68JmnbuA7cyjCKAyNbDacT0w3uTyLWmMxi7ebEsb
O7cWDw4e/0/2Q09kVJEVMAqpdJGc4R1fYbsHOqEXzRUc7VD78QtFpx2CMGtxo3UfFfrwsz7KajNg
QISdcZeAXlgY8Cw23I0QoWSr7jRjvIsMEZ/yoRCJCvAJxgl9tc/ebCa93YWWYkMl2zM4tsW3goQL
RrPfidZck57Tl8IqH4ytbRB6pueYeaerbun883NmaYJU7243E36MEhVPbJD0hPFGPT6syEAPCAHc
hW6mczSzoAqGk5JRyRbghsCfQD7MXCp7OoogxZ/WQ2sq55TH7cVOj/ZRN/Rb+AABqHyIoSuKOY5g
IYICbcwRge2EEbVWq6CJMSH8QsJhsCd0zBkLPGyB8Gc5oFxJhIIKO7y8EfnraXbVcw2kHLMozRYV
rNUYL5NVUSikFQ4EMIhRXUdvwW2exzuqnN6cUh59Anr8ydV64uUbF5Oh83G12Amr+1oQI83K4VyM
y1t3JYpLygmZJxbZ8Yc59FqUOSHyV3ErSpUOg72qGzF9Qjd+ldDMluzEr/FlW7qy9SWgFm2I24+j
eNpSLpBab4YHx40VRAH57nM0R50BR7SylFP2Gm1sEkWeM6MqI3uMlQYzRUr4zO9hTZgTSrD1WfF6
p3bg5ibj8k9wiLSxwBAqEV7P5OEPHcFcoDvpM9WVlObnErNbkxO2VL1gUU75YdThe/1e1wRaX3hk
4Kk+ATZqGhQaSmwJTDGCpvVyDzCHGhPtuq2tQIhnDHjkLTspnwLy9OQ1epEfWfGt/ZGRSQz0DuN2
7hFQP4s0SFGLlWmZ0WaGeKjfmZG8UE44vdeM1uf8iej+Xpri9au9prRFiZz/aLaUwR+ezAeivRqF
5NnOsMJmX0E2vvJD6eRO+9DO/Y6n1bE5zuf+K4Qaw5Uasj4fvxH6Qo43WVm9mIqGYG9e9zVjsBqs
SMAjjYD1WL5HHOJz3YENix+AAs+fil68OyQD6FLQUQJOdVSCkSchwjATmP34jMz3C1YUiCQH1uaI
sKffKeQWmQVqBK2uHmU3Rj1NxY4CedfboB9UqN8wVN2pTnLM3BrNOJoZf85OflDszMUuTMFTZcr0
oMRXmTH4XUPeGKk6GPEuuhe1UT60yVUhWk/xVKeE9ytPDtLd+om4yi5cTlcDNaSlVbrLvbsXb+3J
7GS/RFawmTkkcNfwAC3voDvbe9U24hSkNYiP7cRF9eNQH1ZMgRMOEsFFzgR13C09CPX6ru6Szdzh
tLb4HmURzch284/8iO3YVnGaDBJh5JcJHS+DNdslsgQjc1e7QtgX6qXHX8SzuI+s6Arsp4S8zg4i
m9KZqARPiCYGj8+NykCGAtqzLgcdMlAEADLSVtZYdzoGyLtbOwbvroi0NcK6VcA8Zkf+UW/dsToh
RWmgWCy9aV+gNyCwkLz1/c6CDiSTyBd1GAVAQ5mJAFfHPZTQPbsE73jfoUGSQy4kBlvqCXaGhytz
4n2Df76Vk9F/YDE39inqmaMcEwdMB5z9PttJhhb07+QKo+MVgWq1TmYLHjwRItKMjpR9ZJdDAeM0
rTiVyRJs5EikOnJvlA2QEcPGrOhYYo3CyM+VXyDCa9x51zspun7PCBE97o6Q/8bppYkYEwgYY/Ro
JUDbwPU71wUkGRnsiXTMRtg0jRY+52mo464YGZGqqNIzMBK9N7+TebthAxLIwZ6C5jsaFXIMEdXT
E8ICRyLSAUsEDJ4W7iSSBYZMPSZ4EnNK8Xr9rjMYIAaLAYU1ZMzPU64g7iMp68z5FFmj3QAOVK1e
vx2ZbYeWfMwCGRKHMpYZuh3VDB47r2JdAS4gQHdmbyvwzjYkPrluaT1MH0q3qJ6oenqXHcmY3eRS
YsTADDg+3C3PxBrMYtckwLdamoETMlqF2TmtW6MrRLK6XX7i9dwtzNXgXMHqPlNEJ06LXB0fOpEV
ycSlNhZIOyl03sNvZQ/xDQZFvWgrKmDq1kbjqEGd6ueNGlA85H2LUD+33GeNEXoLAoIWPY8R3Wm0
vIt6a6SBiKehqbU9yV7uzgGPboZoN4AFgz4mn2VBJsk+xwBVfFWgCebOH/KEikiYLyx6CjgcPmLq
WK+QG8GWDticsAFJjSND3sTzdBgRGIWHCNPDctLpCYaO7RG0elpQ3xd0gs9AAlu6mwmyjS0W4CGY
cdA4lZ4cxE/pGMZE6oj4pYDo4mvBanfXEIVw/BoMkUaau8W4aJezXvC7h+iKEWtQjwg97w2m1Yjo
ydDDy3xirpIloLkIvT345u4ZKfCw/FcZUzRZoSOAd3p3BhaHXMoSN9LfLnOG3UxFHUIGgUT6CGz4
Ju1nWGkVODHvzp+gN5062vjRC5FG52/6cljxfGzJveQ94YLRG9/RN6PpoTNc4YEeKoyg7NYmlAb9
AiwJd80nYGWjM2VY0wbJQ3KbIL/YPwFNMAQLWOBhDFr3HwqPHtQ/rNmjBbCzma+fGj+OMfRHxRd8
eZc4LCTpp7kHd8FXLMWC27Y0DR68OCGz8JETUM7GcKsNdZEPl0eDDmeFvON9e994TbUhXuSdECxP
xVgDwQc2i0CiCyRPuE8nkRZBjmjuP7liRN7yIcGprDoHrque4tzQYWIyNvdkgYa8JiTXnA1c38aK
9IJwFuc2znApLqsbOYp1PbamQIzoAqzIlLatGoUHWIs8G2ALg47QwKit0ojt8RZDjEbITWhGuN/i
qva6ElQwLAqRDzB/5nhRgJSPRMK8AZxgcuXs3MTQuqsAer03mRuRi78IFoweLT3t1Rrbbg/4S1jZ
+TLHpLvClHB2BvMVIS3d6llKIGKxXVSRLqcFlPUsxVRFwIXwniSYaOwKCM1vIDXtc6NDTGzypHIg
3tPnCpdryB4HLqDiK3QC++Wi8pR7DZ/svntUu/nIHqqNnihFWB2FX7aPoKGT/ikfWsjSVdXV3aZ9
vCkdG/Q2SgceJVgUXr11A9ZAaUx0RZe9RZ/pxJHv/XyaDjzoxGCbfCa73su+6/uQwtk1gBXQH2SJ
B/SXmUsNKydZI+i/muM+JSPaCdb/9SQDMLPH/bBdY2aFoLhpVnoacyg0jh5asaKKURuodkN/QiM/
5kZ94k3O5fGfSkYGdS/RIfXIPyYAIbf5FuMA1Mdizi7oVUEDBgpHWzreQhwnhK6moQ2mna9C0lQT
p5+8End1umDcyTQ3Ex/JQHwu95yX7wcf5Lweiqw6iE3xr7DwK7sq2J7LpvhjPcpo0vpqJvod+Sp6
gkFBzPR0XxwRdCCPBa1mn/k8YkzMlYcJYVrKf9WLrl0TRzty6Pt5yLDIAl19wYgOgiF9xzZHE2eL
k2M0KCZUPqDFScn9maMZ1i42UKDNLQveaLe2QgsLMAhC8YgwAnhG9Zs79a7iF46AjEf/3KKJrRCU
WZClTiDrMQdf8nNEDNz74aM6SG4GTSugm4OfnhOYTHAB5T06jtzowFgDlOyVH+trj9sCsQ8mbMbR
4WJtzit8HAJs7keuz4hOLizNbiUyq1lnzv/BxQdD2gvmZnC4N2QYpM3iGD67q3xQgtmuz0DnFJK+
WSCfpwheMTMEb6tdhYca4Rt5NKhDWaGFrCYjhQ2UBrl5BD/rVVhzbq5OvQdgfB6udUxGr6MKyk02
6lwAJkJnW8qN79JT8O8yOgD4EA9o8KLIA9zw0j3rFj7/M7mKek4+Fq/EmhYwk+EgtA9wri/Zjrk1
QPYD9RD527oNGEgg1uou7Wh+b3GwDv8Ugh7NM/5FI6mJPArRShjpk47uSdeV4QJrGqMEh7oOj3bZ
HDUl4BpE3W++jXG6+4zf/wW0HLiIobmgY4Z7Hu+58ce20xUxqWeCU132mg9SqF7grwezdxO/8gWb
04sT0rFXuteC9g7MF1ghoBpbQlkRWV9PtJMGy85+wpGXZjbBDHYPSMGJQwgCpHUvwxu8Z1v9Wg7z
MdltQ0najcUMG+LGqBRgjTLZFAeI8cmNvnjAnIq+nsOrQGzWzG/DY3OTmf5McNa1twYdLt3iUTHE
NhjU0C78uUcOD+joGcEYifsB8mcxfrfbfitziKAOZPVV0IMO8NV6sYtvmyvRfHw0SnI52qR68E8H
XdRhrjQ0P18BAYoH3mn0FZxWkZS2fGb8YcfrFdoR78qzrmDZWfer9GNfxktgaRu30NUS96Pxkb66
c+8L9NDolYYuv5WmuBy0piEn3LJC0QthSBunvi3o3LCWfZkibIJa250/2+1bTq3k2gMg24V2AyOp
YFzsZhoLdMo2d+3CfEkI5yTkwFR5Jrox0x3QPdQnGP06IIYiCCYKiApooW742cL8ykF279zpKF9b
M+oRsQOhhz2vr8qheCd3ZacGpV+cu4zCoB9VIhxFJAGrrGuv4bGCLTyZCzo+I3PSteNg8ufMwcpi
I7eyd2mhJ1ByJJ3b80fGUy4ASzQ99VpLcwBLMpayW07cgUNpJhBbWjLIwRa7Mnld+hmNyURW/Y8/
AYVr4/aFBmPWKDgglqv91NWc3kKd92sFjbi3gNHuuLN6BZCJBup7dM7O5at9ZY/1NhuD2Zk5DrI0
h2eVotgM626DbLe5tPKDc0c6KugUnPANlS7aH62BqrQMk46Aqzb4zxY6lyAXGvz4zKeWFqiMgyY6
/OcRLfZgB5WDniDdt2r8VOZnDVHgRTVYAWCQbgHDnKAjBA+2prc20VTSS2sDItotC9BXmwE1czHr
QDZ5sOPIf9Q924Vn4RhB6UPE/gOSKZBhW1hcLYjc+ry+i2tvg7aDYpAOSdEZd9MIVq+eDFw9bhxZ
w6Z9izntOAjCSBf0/a00hMAVJnoBA/azz3Vxz/jo2CSgMyX6R7crUf8Upq22mL1VtGNwyH54c5PS
4R4GZwhOMJgIJO38GvsCPPJb2yLtAaTN9yeq2/A9DRnuoGCjd106NG8O8edJGw08oMooNrqoJzkY
7sl5uccyBcIYSZYyOsyXdkFXoFlbgyfx5xXws/wSIBmTzeJjODPiDdTYQgiQpRzEABm9eFJLm0fV
FJd/iH0sZFzPD6SPJN1ptjQYSLABivE+HocGQQaJJyZTiqTZ91Ry1X37A1r61liOSoSdvOWT5kAI
iQg4Labsp2ZxBmuXPnA+nD1VCih8a9QFxKdAZKy5rTuUJM5IO9lIhImMrN9ioQytlekITrZaV33s
ry0w6fsVV8HhjRGzIKrQXDRhehp632O3tIQDi4yL07V3fZj1icZWopf4tVf1Pb6GQ/UlwQl/MXAw
HRuswEti5NzCRZiuQ3ucIkvJ7LGKSbiA/vxUc5De+4ZGvSHmZhMbbQfaXoD9h6RljJF1ohDFXV3i
LD5FEqLobLUfBqtiXDH0xWof5y5TBWNmJ5o1V17DuELkg6bBANbNXF40Qm2vVUEIp9ahv5S2gEqK
LR/jHwgRgcl1j9Aeniyq0/t2iJxGxmAD/JbISTqj425Zueczs1GuoWKNgPmAtm0eLnxKKCdC1hgi
o1TqJ8AwUAtwM0u9MLe1BtaiIaAuyISMrT3z1Q45t/DujotfWbDMTLBBgggBh88URKmThcg/iI7F
C/B45jpyqkv3Iai/4ufoLD4Ccw9d3wbQU35GtsM6aHlAr/NIudNgRpfpE39i/Z0PlOoIOB+FQNaR
XsUAM67qqCpYvaeAu9H/5Lca8FT0DWz9lT5ygCegp/xMiKZy0pgcLXa8WWy2ITZk6Jx06y20H2OO
p4jgAujbMzH7l/quj+lLS0kDDOAgXbSdegJjRTNTIIzH6DFcxmPqMqgiM16HPh7IXP0azjHQEyR7
CC0Qnqx0zpxsNRcAM50jfnITSPVmj1b4gXYPEcOru2+wpe9zbbSeYjxZkpxh3ZCZ9TZYA6CizLAM
xX5zQiAimyrVwDc5h2CQcyJSo9Mr2RpcEKQhA0FenznzsdMRNiOxd+W9hpW0uoylhfALAQ7HEPz8
9p3YwM3M3oOWOqu1IQ2bY5i8GjFEhgZFR7NQhAOJofrJHeAlOhzVT2H2FvuO9ihE6P0nEiOe8ANt
f+BHURCBZKOvo3VhgZAqHsDsTb1mDyXaJjXxBOF35zzR/g6UinwkCBsYHcE2vN3mRKBtfulvnBKs
9SEAe2Gc4U9rO8MuGiBIhnCIybDRoU0A+JRx4dRVMl+7fSToM9Ki9ZTjrZGrgkd/3dasAGxAMlKQ
rwE11FTXnNpv9vB67Wu22B245572xHCW8MTCGsjQ/xWd/x7vRFeIFhyQaLc+ehmUJzwf1QhgWnIT
nvkVksCfYOLGZ2hAWBI8qLRgLiuWaIfBVhE95eDntajRIIKTC1JepzvGmKKaudmObI+iizVNu+w+
2IARN2sC+wfuVOwn7x6gNO9qwKwK8OdLAEOVDHiUpKDkwJu8EPI20EbkvpXec96imt1deg7Sa8LA
AvXSAetYSqcaTU06MMhAIpcvnXSxxOHww0w0E+1lhOxSFdX/yeYGvY9oh6aM1FyQbzFUk/RU1jnh
Ma/HUTNEQGzoPAb/AXkETyPU6jPYhs9hDPKXkIHyQcbJYFurY6go+2xHa1Q2pDN6CaTJHkUyR04r
or5z7DRT7Gg/+Z3sJyVRUj39nmoDNQ6wQlJoOkh+k9tOKAeZOV4UBXY+GCLST+4c2jUYt4PZJl4R
UsTEG5aZ+4mJsE57Ks/mPj6nY77LCHtSYO1fBVk/xePKEY414WZQ+S+WE8/bLUY6VNd8RPuXK9eg
kAwqWUcjkywVwBVmRfSYPkGzxmDvWPxlZV9AS/UcE2FrRAdwNgjgUj/1BacBZoveM0u6gMoybq+r
j6OTf0d7/t1AgfG17Lv0mUtJY28LA+Et0UuW0snDhZff0qHTdN4vfqT9iHrfQzlrdnHHV4W0nihu
uFO2ClYS6vCrKIUb4xGR2UR4uNuD5KxfkwvAEGLhAMtFzkrmysx9eJr4qB06u3ysZ9SfOUNUL9N9
uWNqDbsrTN77Sc4Ar6VnY6MIQSaL0yd0us17boB+janRpJdJNaMzay8OFA397Ou+ApGHeQLThWeG
8tqME/sSPLkEUUW13tf+D2lnstxG0mzpd+l1p1nOw6I3mJIAAZKgBErCJo1SgTnPcz59f8Fq60um
YET3f1dlVSwyMiI8fDx+/El6qg4lLDn6o/CZqaryEOo7/4e0kVZNvBLfpIPI3ehw/uCynup7Zas+
AH/wpgVXHP7WHxK3RCNT/PtNzv0Gwu0aYv0jvmsGBKwyOfIio+q/TxtAIY8i11tjOKSHGJU4HaXl
c3in7vRl6073/rn5QZjLdLdhHd3pd6p41MAkpC2I3qO0LaE2uoXiV68AiT9+3wzqx6jlwbSTrgfn
MS5/UzvM3fiAv4Yk4lf8+Po0rjIKaJZqM6dTNmXW/QyL9Cs5GwJv6AVpzck813cQAoMoGkiGDc9U
yAQC4Mmkllzf32qHU67hs2EGV3XHtBzbekfi/Xl9DjO//l//Q/mf/Vh4dmNyEyNFAEBeEAn/qhYA
sW7s8VqXh2Y7jujvBzv4/h0f1tGLLlA7z+/JOZB/M1/0V/9eWfz5kT3k/+RPKaqfnNjTuHi5se7V
m/yw7uxsMzWMmtBmXfJ/y4zc23JPSL8EqbCSby4mxHYOHdZlWZMVcZyaMl8sUCRHgo4MDrAGvCZ6
6N5Z/9j/EZnkYO2tv96b8Te7q6pDuuHA+6M5Fqxjn+VG071GSmpV3J3ndlvrLn+YvstUgDYga3RK
gc0PnxSCdTDcAFNMywv4EWh2th1JZwLHe/+b9PQqsh/OU3Mg4NiLWNRb5utsX+x7os94035rnovl
TSzt1ZP68OkzNLc6JZ1pRyDZ76utpi/pC178ibc/1A1x5inajTeoOhXRZvDXzXxYb3YzPoOM9bZm
PfJTFKVgJFo9EwWqKyBIjzcZDoR6+Gq1WdND2FV5MKVcDHAL0n/+jppPtmiaBZKQHVOoqHDAbsFm
Nf2arH+Uh5lWbcq+1iSNTfaghIJ/VLAUIPf9twiIn8jL/QzvnE14N2zMMyijfVev4nE1RkRsD+Ma
16o7UMQVSPZNAcpfKdcmwdgh3j3pQB+1exp95GVB/QzvYa2tpJ+JtujPJPomdZ3uwjvADHvSqYfu
h7N+incmDulTX1PSA1FSgzWh8L7wnuqFCkQevCQc78ad89tfk1xXaJjo3sN78oQ56AbKVj+G+2Ql
n7LHkBZ9APH6ioSuvaruBL5Iuw/TRfIrXnd3ztrbdFA7tNv0lzMsQd3s470P7AGY0J/yfBH1S4Ws
x0hgLuHYdkvKbhe6sHGwaeN9puDCOHaGZZr7ibqDt+geaELeWU+wbvwGfY67T52DAkm7nQ7JMWR8
U4k1pl6bncimLmtKP9SpXFKtFomDiS/Aef1TrkQWA6daY2LGjxowMoWr+LtTvVdObKI2Jrfi5kbg
902PDEEItOybugqe9Z/KOltnOxk/RyNZI6986iDDsbjTBAJiwX+7JC4JmgMVlA2YSOEV098tU1rZ
SQedDIf3xB+/uwwgKf7Yjza5/XAtqiIjuYh0VdBX7XzPXFxFdfFakNrvCb4ICYj77efCVS4SnrK0
TR9HEizSjrQzmiBbjm5/RJbkB+1X/VuBnY4weg1S6VG+H4GKBa72T45X7T0HLv5SeydSUM6dBV6U
1Q7qnaDpE4QSNABDhca3m8/W0/hbvjfviuNwEX9BfdCf/VXGJKHNTZ1zSwfMjHqelWlcZLxKHDkE
NllRvSCOQxWyu/DbrQ6rd23/txbQNUPTFM1w3ruVPpi8fvRkKYwx6wLY2n2jXO4Cx1wkUFfTh3TD
GFzhdRbG4L9WmzUN+FAf92M/0eK4EtQK0lqjKAeT1cFe/XlNAAVnS2WLw3yrYWbmytmKJRqtDBl6
OVVWUKOfjVAqK0Y+aUq4j5xTm03rodj1MiDq3JWNG13TYgsfDvSvpeYXWJudFtQsFXfA0ilxOruG
PE/cX742rHOH7K+FZmfZTZmqtA0LmeoxJ4ornqK6QM0tUo3yUqfdlcRLMuE7losEk7QOSreQH0d/
r+e7G98yc9D++hZx/h+kyFR8KQ87vqXxX/PKtYxn2fxW+3f6S1ctvfBZoRRP0f3rVcVJzk9ak01H
NzTdUVVrZp7jRDI7ZaojcamKcbCkp764tbGZR/i+sY9rzEyy4zW2XdpNtNebk5ZBwOD9MD1vWQbT
qplW9tQssxIsq1yvOrAEjoOpAteQTKt0OPfeShtorcpvuakzHfHvRykyDUqaysfNPTgjML2wktUI
mG7kPOoaJUTqJn2+0PI7zjui7SMbd17Afy/XtnL6+tivCh6dP6qhqRb0vub8ssfOKdOhi/YhJIpo
yVzdJHG/UjJ5rdan3N+F1PnbSnqMpUsVY0Rb5c5QthK6GI6AqN9aA/E+9Yob33Xt5X38rlmHcVOW
dB6qY7Svm1eJni0bmEs7LB39IAeMSdOAVsRHBnG5SeKtrQzMmnpKqCoX8Uvavt34mJnv+O8dQWGo
Gqpi84+Z4JhBOPpmjuDI6W4sT628Nnw3ao/Ww2QtrF0bnxqd5AR0ud1B19yvV3//6389jQ+rz3w7
E260Qo76aG9S1elJGfJE1BEDAqaujMwFQ/UWdAvD2lJtetgrfRNy1ziCjZbygnHRqfh7NjwOMvAV
/2RO03Yob4nRLDD464RmOjlg4hP9m220V6kkZdLaKNeWs5rkg9XEi75xy+qgKrfs3TVDoGmQjELu
ohGNzA5G0WTDqDsW1cg9pjRyaActewv7SxPeYLA0rr7SD0vN9pflimw3xhDtU/y1gLpAD1bMoPWj
oOrebB0lW0YNXJudPywl/RQp+nNjolMsSoYalZ6SnoT4WE10GoKrif3svgiOWTEuphqokv+yjoY3
uz1M47mYaM4YTxo1DrNB4JH0tncNEFayClJm6BdlF31Xgp3SLMf4m6L+Y2glIkHrktW4KUn+nm+w
HLg4qsz1pFXbPIj3Ubfh968Fcx7i/HvpuviHrBkqjbufDcVgjY6RhBmHQqkj3A0J+OyX2gLQW5mL
KHMdMvjpq9Mfg5SmDel4Y/lrKsJSYNJUCbNMnuXn5aVBs4MpUcP9UK2TwVrVikW5YznIq7jMVmZ7
TMLD5IOnyg9xs/Ptt1oDnge4odCNG+rqmmWxIEa3bFkcxPxTomHowy7CZNYw3Vo/uCjuLNeXKsAf
o/xPFoOz0LAcoY7mprILFDmGeBdfgR4dqwXE0bu2TQWwqhaW8SvVbzhB10yz9WG92Tm3saJ3vVhP
HU5a6cr10S/XX9+lcVXDmlwmdAcYwfc+3g8+h9Y4zHjQ7HBvAb4/tJNyDBz1ztbJzfnDIabLJmmD
TZhHrtT5B2OCsS14jShZZdWxacAwyeZB6Y1FPLTbRjuF/a7TKZkEdBRNh3qgH6c7yd3BrEFmmDYk
yIfGmvZ9S+GfCpQaUH8KYMoNjqpxSPznTBoWo4o1SZO7Xl/GSvSUyPW+KiHLlaadNLXbvkbA/XJp
RyMZ9XA5hs5qzLdko28czawN/d9X9uFoZscvWb4J00aIJVRczXEr0BKlDghfjxZyGCwbOzz0KQBa
S1skdDckAwV4iJlSIOp1RrU1fqkRwWQ4R9ovLQNyVl1MDtmKnKU/HDN6BZhbcGeAn7LpPaTnbggr
mvD4lXUzDNs0O8thv4q9bWehZ4xfZnZwOB5xXkO77hW3Sp5bHx5d6qeSRPTtAVLt3szaHWQ6yIeD
RKFLMpb8i0y2mgQzU5GgXLrl3V01QabNo+AZqvZ8Dqgz2qHSqngyhVNvVB1kDWAE2XIxQk57rsyf
uEDL0jzfuJ5rfuuHVeeOe5RncutjnG3pKfE2oXNKyxs7U69JgGhel8nyGZZiz/RsrLZWR8gX7lvl
bFKgV6VuH+nxqi68da/J6xqWbYVevwH0E+1IanMOO+PZ8+DfypmlpZDZBmsDlZ1a1IA2jFUQAT+2
Lpb3FsfBzscwW3hRHrOYhnKnJsry6zOaN1e/izB6yrbE89YceebMFXJjD7k/obGcZsMY9M2YpCtH
H7dGQy9StAlp1/J8e6UyXmmqqOA6pxxv1weshG4bzHw52MeG/IR1UvWLbZSb1Pld+T+9rHA9E5he
WVHxqcKlElggLZEu48Y1q9cUlCGrlmPYQu+qsy30/tjH/hTjAioO/ArKWY5e6sBflT2YlAYMI8Ws
UoeZ4qWsTuI9BipQjnxc9SkIr4xWgnhaywszBmvYx4tQH2gVUwGFGjzX8OXrA78mMB8/Vvz8gzad
nNKYFDPAqZfPAS0twQ5UjYXODI9hdpj6G/d7/XAYQ4GVIHKT53SMcZNnbRbK3G/64OkbaNvD4RDY
z1r/M+wfcwZBhJsyfEBwt1B8LOTezRjJgHMoreUGbXXUKbe30m/fkziVW/by3frOHWhD0FsbKnGW
/k7Q9+E4PKUPR0Xi8wrnoHmHkWYflKSinhx9V9FbjkxV2a4GHgQa+eubuOojfVhbn73d1CRH4mes
nStHhRqjo5uLvHCtfDd6oDaUU4nKjO16YwfUq+uz0d/QHnOKmvfHZ+ApaAqOmgnN92dh0Adp8hKR
LvHhBzGxpIYPeKDrHgPe/dC+hPUuSF0G8S3Ee0vNYaHb9osW//G65sa36NcE05TJGUFr5Ci47Z+/
JbDLsVGkJtwr9TG1SMXiwXQhheoUErqodiup+p61sUvcmZQwvJjHvGO8A8yDvH7bASqYUBQPwMdE
u4GWepSEp0IFJdOABtC+cCO6MH44f+TioQVJBEGTdC/ZySpsj13SrRyAvYP/lhjqumeuRX4OpBHK
hoo5CmCTGJmA4I7RukvNVUdb5/D7a2FQr3msH7c/M+VxGHdWqIntW6d8MF3nj96k26o5Go2zSrZ8
f36wyd6WBmh3iPKqoy8UWvpW6AexH5RhYxsbosw8fZMUbWOWa4Xhdri7X3/pVbHFjbV0S1ahq59H
vKoaWMHQDeFez5gUk2FmDmgRNXgQggvVBJNFAM21Qp1Y0uXG4tcSUB8Xn8V1g5pkVdOzeGWfPGKk
TDolgBDRuKwbJmc8UL3zlwQWXy98LZ4kt0gdjcHFqIvZS7HTvDJKvWfT6mGEz8C7mL4rwtbQurHS
NUH4uNJMQXeJXJVGO7ISzafwzEYiQC7iG5kD8b1zvfdfq1hzZt4m6XI/bDC7JAyKbhfHKD5nxUop
k1wsmtS/Pr6rQsNcEscmKWtq1jwwSc1JDZ2y4N6CdctNDQfmoiy0+oCfiUdeqcNSwyABPW3Nxc0w
RblmoqH5kTXNkMmlzVVtLqV5EBe4SSF4vThaRhpNrni66JopYmrG4DYS4CntFOU7P+me9Ppg3JRd
8YTnZ27DBkZ+2iA8kWey6+dd0TpVFO7t6VBalDv0HQGMUF08Xs1a6eF6iB/0EaqO/u3G+V/xgG1F
V4SlI/dvWiKQ+2DnMpiS7SL1433VLtXwmFCKU55rqkDSygNSD1+WfkNPvF/pbLuflhSC/mFJBjB6
FDqDeK82EP1OF7t6xoddGHDXevIdLt7iHMW0BfomuVOAMwkTX7pLOxwl+rKDzYDX2ufYfiKUYHiM
6EwIpVXpvPX1P4bhmvU66fNlCB7HC4tlo+x872VIVwmoc/PB+xHTRV8MK7vYtupjNZGdDk6paMZJ
14O68sJjDaJVKp7USVqF3aUs6S8rvnlAGe2WZjeAAQFNNs0pAH1JdJjR16YMqzJ8VbvjUBCubAef
boj1AOeH432rCjKexf7rW7uidDhBYg/VMQ0dLMbnE2yLQOuVQIr2loJpDhkuA2TwjGzK5Q11cC2J
xdNU8QxtTTec+QORvUg1k9aDaQH0rnMOjZ9TdrIg6m7dzKJ6KR1G6Nd9aZ0AlRubZ2f6YVb7ITnZ
/k9l7Bd9S6kTjlgIG7LnpNhl1s/SFhm/yEruSuUQ8rIl2KLTdV88yrXrTEfF+zaWNLtzznKWEoDc
ddox4NqMaVrY0wPfBGzpj4So1sZbWTJkzB82OvwSwT+VelBS9ZaSuvpIPhzCzAVRZCjF/cLhvJ2F
iVaAFohUG4ZlBIj5jwJThd9uvr7iOeRFuGCfDn5u99PCmTy2Kh5mly7R+Jl2KrMl5sWUVmmwUL2V
Mty47quC9WGjM00UTVNRhzIbFe2+dOh423HYNTWN1NENt+7aSqAAVFkmwgNtMztSW0+DYRiwZghS
ne3K/qDaW1a5WcG5tdDsHLVcj+QixaANjYuw2dKFJ6sYkKq8fH1jVyyn/XFHs7MbQi+oswAPxKYt
UDngaiIgPQn0/xcP/dauhF37oEM9xQgys2NXE82XzJfrDlO+jmmF/g/8m0+7mtsHUgDZqHNPOJpc
EowI+AJVf7hpiq+4+Z8Wmum0QS5kPXU4vobYwicjAt1vd+SuEIo6PWj5LX/16n1pTKeULV0hFTLb
mayHWWZULCi/Wc1OMrb/avNwhFnkhuumXFMg+oe1ZpuTW68gU8laCAahZKsd2tRa2sO7da/blVOf
y2L9H8ijDgmlabE90u2fRWRsAy8OU9bEs+KFpaqrBjvMBKnt/+yRfVhrJo42UYrnj6xVtG7QHuFH
MJ0TLsTNha7F5bhIeNq2MH9MxPq8K0UqHc3JcNjwgs1sLQEQRnsoB306BeVaJxot8KCQGftmvV0c
2NxvMRTVsVQ0ugPf6OelJy/MWrnKeODUp0SCCZffczTXVItdbT/1iclstGndttwxaKARDLjX3VAy
1979h2+Ym2P4jafJtHLUZnW06EbDDPEeez7G+k9sgWFYppjdatiKM5NZUJBxg1cQYPToOj4QK4tQ
GE/8ZqXs2tM3TOb5kCXDoZnbgrQKhmxkJCLeFcPSzYWaveHUWPFRLck6sOhtMbp6l44BEIV3R3Jh
JrD6mPRqpXtkn+K3OmA6R7AzlYsDIF1WIEd16NOgEEZXaVH/jNthEUc3yz/Xdm3LCLMA3UAmL676
gwqXtLTvQi0kx+Kbm7YY1tDTRMWjORrLsK6WLVxhLcSRI/wT6ptX1RDZHLNe2vuacpSaYSE18GRl
uErjs6y5egJZJD6SSNCY6atHVqhIVrVuL0WyI5gmt5jspZaPa1WhJbw+WUnhStNrQUatAIOXHfsS
3hSldH25X1ZkiYPsEtMZZcVvuTm5TOk79MNTEg2rlFmlYZxvpEZb+M1PIyxfwkS7V4LwPg+hC5E3
Kq5Z0v5O4XtNqa6ZJF+j9rdW/CGkmuJ+Z6TaYiB11R/VZNVTmFDUaRHGUDYUwzJXf8H4vKrSbN05
1pIWYK/ayOW46JxL1mcrRYHOEE9bi9K17pmL2CpuVG6vPTLFAbnI1ThQ786EQ6I8MnnBFO0p1QTT
hSQGPVec0E3j+j4mb65SPq40s0FTywizth+pBCiQp9C5otxN9W7QXvLm21jdt2AS9WQ7jd8CQQrI
fIH0MHi7zH/Q4AoppH1Y0AGsPld0E+YPdbwK++Wg/qQI5SdkVEGN0jnkr1vaW6fCLQz4DGoyMK6a
HUtvIZk7yf6m0CSC+ZE1BkWm/0mc4hDYqyR5yYLPRNySqs7RbLYH0VGcrXEhMHlpfMJ/+NrWvb/X
vw/yv1aa6eZ4yOvR8SipFCM8IHjjlneeJFpd6l1OwcuRnGVIsxeShOKMyJ+LcM+kua0+1/Qqkp6y
pGQ1VmJwIn2f6WsehcvASHcTyBGBhEjQSzklrE6N0eoGTdkBo0rjmkz8dBiat5JoFE0sq/HK4VdD
9dC3oEpS+mT+6aw1EJOvd3wFhEOIoFPH1hhWInD5n9VHpDuJM1lptE+6hV0uneLQOmTaHtGc0Mto
JZgOyBHgKfZXOaggetxx4wPoRuSVRWN4d8PbuGKY+R5Dk1GqRIn6PCY1675typhiBxWzqXHNgLEN
MIpm28mhdnQnO68cz5TAyXIjkhB26PPVi4VNAzZsMtXk6z8fhGYFXplrUbT3Ti1d9eH34YZw3Vpg
5kgViaYVbC3aN7QnV5Qh3Eg9GMXp6wv9W+l83sZM6djJVCWJL1aBvpSQHn6tf3L/frjl0N/azUzl
MIa3UT2F48qf/aP+WO2mX19v5G+79nkj4gM+2LUi7vOkFBtBgfswhMbr4r6ItyhvcNC3JjXdOrWZ
hklyX/HNjMXQMDlT5/oDFAqBsgX+9t/b1ey52VrbpjYIKQEcKYAVCOAf7fPktFNnCS4nrN2vFxT3
8JVYi2P+cIxWZjE3QmbBTjp4/XHyj6Twv17ixuHNsTiVGsdtFrFEnGwTZlwlj9Hwx6zLZaL9f1vU
TzJhzqL9vpGd0FRYCS5oKgNUbQzr2AU4ruevtySu4e9Tw4u0dF2xyCl/PjUwLqGltuG7PITt69Tu
8GjII8cgRIMbInElRcOuSFnrNNHIDpmMz4tNaTnZSQX+1NKWNF4b0CMb0D7UuECH1Njn46VhsLa/
/HqLV28NzJCtqQB5tLlRTZXaUHw75wEnu6zcSYUrYi06Im8p1v/j6Xw+ToGXlsXUG5Sr884B/0EI
tT7VHavDrKYFsP1k0zhvFiYvAB5I0VEl+qAOTTIvhq3RM089hdouhFmYhB/JQXLqvU2FrIWIPO2e
vWSnARUBmRkCSJimciFS3KZ3zpR4pRfTMu9pTbCPeJx9dSa6Iawz+AUrMbaaoywpv42Ab7hH0zom
zW6qjwJUkkdAmGRalpuDNJGcA+vcE4b1ETyRNvWv/E3Uo+KUgeeVvTOlSwzFMl6CCTlikY1rPbyI
/VhN9F5zZ97j97qHFFr3IXWwl6pPl20vqoEkV3EejMEdQvhznFPsHdNNV51l+bUuXphLVFBgMupg
IzwOolKyCoDLZfr/pgtnVOfdyuN7EyZsW0Du+B1xOsKz5X2n8CvblFcielsnlcYK7aJTe5VhLiig
LoUO2l9m4ypl9Hd1D8niADMaxRIHbvEyf2x02A3kV6tOdolVuxkF4xIYUmZfIlIb/o7UsE33ehPu
NE1fULgu6WdOQ2uV0KWrgjljlDiApUWdH73xH9W8d5jfQIOpZEyEJjoQueq+r/90ARQapbJOoPWk
BdM04HCiwyXOaJxXj60K4xoXMcLzpf7qTFpO+z+WFN2l/FwzYa0o39Reh0b7bA3FoREVfXUxUcYf
B9jqEn/tdUd8t4cMB8qPIa3rIdTo8fQ7m7z6RdJh4YALCUaaRl6qHt3+/aGtz32vAWe7B0M45Oke
6HH/zIxF6Rsi67enyFjn+vdk/BEXT5nHN9EqLCo84typt2Q+cVMtL8WRBVSd4M2SyyX+4BiCZrbp
+sB1rOG5EDAwEg7Ei10gvyNP8mJ0uWMcGvoO1r7G3843QfqsIU0y8yPFhWc1tQEANUhzT7Wc3MiU
xwC+eDjgv1oL/LR68eD80sp1K28D/S6ov0U1+LR1Sp07kuCMll4GQjKgB3pxlG1nldZnYqhAPns6
pCNZcZ/SsByW8kIxpoUf2ofIOgooaDisa3hswLsAGYgSZZ2XjFUDqK35MCmOp7xlVqUkb1ubLnoP
EqF0l/fHloKHeDdBgUMLUtjk4Ti+teH1TSYkYi2uz1GkPYC23hfAWQ3+hwTJ7Zs38a9e4abJrmAU
SMypiEcmXroBJ2l1Dul+9/LmSQrvzeaJvJRctIK2t2EuQEMjOB5C6MEDBiiZv5HRzlWfgOXU2aWm
+1j467V5JAwuWUc8FJ6jxEKTDhcKDNdsMYIkvIdRYEe1XOncXrJWGowgEsKvpdxrTr+4C+w7zlxS
Ryrvk5cZqPKa8ERcA3UJ3nyZngiJ/OwtQkEFsIQ0w7jU61NSuWkACorO18ZeoXlJvQqERAdReaRn
23Ro9lFHB2ctPanl6BZ6sUXhyBF0Y80OEAzR/S9kK6P1S4XRCfdBHcFjIufsyuutnR++qVG/MXX9
rjeh/G6NRThB5XaU0uCUF75bSrBCBN5ayZ1vAnQn0z+JT+rRHG6dHSddjS0knL75i5xA16Qrvlqk
BFqLZFR7sCzoY62nClBrOkLcFBBV92fK402U3FHs9HmekSRtyjZcUTovArrYmQbaqlDRKheB6QOw
K3lCMmJkESAGDd48DCuGRgpYM9hJzSmXfXouYmWpdlCR6PIpCmwwO/5SLg/cjBSq+yRN9hwFNd5R
Qsl1h3I6dyZoEvnMCXBW4uDH4SKT1O7D5UREawK5UMxyo5ItMUrz3i7eGv3sxeve61d9vpbkGKTH
FuKRfNe3bkK0Y3Y00U4rtWSMS/3K4+0Mn98fQb8PS1ViLoi5kNR03ZQswV0UCjYI+JUDPLMGtkng
L2ofFhjZ951B1FXuMkyGn453UqC6fbQ2iktTpPcTWSMET/aCu6pYg3ikxLlsB2DbpbGiZFMk8EXG
O8OHtgx1UNtUjeQ7fsCztpoXmxzNJIO7S3Y4kgKUy/PWkzMe2sIfcwCjTHcoXaUGqb4cYRWpa0LQ
8CXPGIxoX0Dwq1CkgAl34gEz5xb+q59HazWCBicD6GevRP6cCgjvsGjv6uA7GEwypKO3UaK3iIc6
jO22tKdFXcqHJlMPvDyzBwKWrltnmwO/MwKYDhzGnhJO1owTaTcg63obajvwAcAqOpPk4HBo6LuM
YpPeI3+Jd1eOFz1ZKmjDQggwh+snuTipcGL4GqAc4LEPI22Nw2QsKXVryCo4HVp5uugSlv4S+Igk
0LIQWfrFBiABrYe117oOsnFuR2fTKI95Bq+Hcsw0Zc3D2ZgMWXHQu/w5qToh3MAWpXeTDMsdkl8n
UCOUR/GFMXY46y36XteDAjO+z0Ra5SiyyGFxtNW3knFDtGiUNLG0yE4KwpVahG5vyZxpeCwcddIx
EwlbAqRF1khzaEyFgOPc0oyFwCGRugT9DdM0tETVeqLO7beccuUq9KGE9QGVV8fTqjQYLaKdBNwh
CIsNtbAkvohzsamkoj5aEn7k06OYEa712VHhV/WORSWfU7AuAWWgCDRyuBamhx4ToaEMAyTT9Kwy
3Uk+qD5jnIrTEL3gmsXnMb4naVfW8HBma80ZNoA9RDVXeBzgc3GZaujavBEeQJhGlQjEMPpDfI6Q
PaEhwe8WTuiCH5YrhjhRpRdMQfU5T5wlMfqGDRoxU05qdyqYHdOcSv9kK0Dp81RkYLKi3vvmHRhI
VABlsrQ6IrwmgHynuoh8awKls4/d8FNrMViXwQJtJtHFUrsCg9z7/Qqcl+iFoDvF4+++o4ur1A2g
6RBiFerVI3UAJ932h9KmhRJ2yqBTN5aZukZ7ws7x1Cxe1eAL2OWdgp/Z239w3KNy4l2vzH/wZY3p
PH7voTTG0L8G9UZJ1tO4A35IkDnE8GD0C0F5w0BnrtRiRoWGPSjX7KYolgpvN0pfO1lap8wqodFD
6f8kmum2Vg3xFcKDpxxrxpNAg0u0ogjhyEyI2uBDSQ9qbS5GL9z4MsI0Znc0qlA0BZq9xu9Nftk5
ns3dFD1WUigQxHGKXZuyZQcJzGTRBoIKw663ySt7oqnBz5nUkpyaloG7Bh3R6a8eLxYpF2iF+CIM
d7vQemwZ9pjnKiDhWXos7v3yLAdYTmyNfTCAwUT1VknhY6vwL9NjEsCeg/ZqwwehrBTw4MaYbZLq
W4aZwByjzHUJJqHhNfpH+xEWJqMY9W2ENgfWEgwWT/VM/Iz+3QidieqsnOiRSZgbo3lRLPqfaW6h
YCZB8pmXC0m3VrbW77V6gOLFBbePWhXvsu0uVH147W3TbCLpKTYv45CthauQ9ScTTsBs9O9GWFSc
6qjFousDxCBXRZJQg26gir9Z5NqVPDnYOdEM/1NCQno4gSKkOhAn/imvbETjooTqHWYVOy7Uh9XU
MBQJawWL4gk7RlcLP+oN8PGo/nKHskLDd0wz+/4AmVNmtu99A6CeFzlmO+amUGVCgHuD8RsUGvh0
qRMe2MVTTo3a/6ApRp1grJQZjT6kT5aK3EULSMc6hoiRAW/ug/Cbn+erKn7iw0H+ZVaI1xpu85JJ
Hv5bIZewYh0TI/luTnsfyH+ffa9ODa3qwIyVMF4rnQTTPXPQgyNtUxu1dEG9Cqz02MF9CIlPe++3
dxMs7XA4+rtAp0CyNppN3z/p/j6MlnHyZvQyww3gZSmO5Pok+LzwiXnQkwYnIykSdLMNJCQju9/g
+OX0n1j9I0oJAewSBrqgLwVIT2ApNdp/2v4p15k+k3ULxAvtEpkX5F8gHVFvv4S3aXvMNeIPhAeC
fNDKUaa5ktftcc+oHqPlRWSIoYzx+DO220G/FUAYIFrMcP6qalpk9CQ2UeBashtryyZ/QSDDJn0W
UYimQ0ozwvpmP+H/9HhjfKp4pxQONmgPqZWX7QTDDmaXbhFz9B9oXBsDVzjEmW1so4SBX+lrlWDh
IkbFSyCHgXI71rBqhcfRHjTcSz+Fdyx8BZ7Qyj9bgw54GUJSajQEb90vxuGRrbYj2qNNGi4uzqNR
bQlG2yF9ECE4Zj0u3gLKPRbEcDiSyeAKneJlL4gjcbqTDi95HSxHVqSNL45f01+F/VoCYbHxEDUX
SBv+sui4wsaMePMMF8p3WPOIpHhvgHlOVyJCaPXGTSyGcRRv5KY3UVIsY6KiPnPHuF9X1kOp/66s
asPlCBsYpW5KUJedBQBV1E+QcTk5Cf1e+Pny7iG14FoodxMTajKYFfWDVDJVDMVrGbBuh5YrUHmE
tqqBrkHGJjs7VOMuCS5fp1SuJK8/5zlmOeQ6Cb1czchzeO9VchGx4KlGmFAKFjxH7h+z2zYHobdv
rC0Su3/nWAAH6EDNTRDXn7NIdZ1DrdPRg0IyaYFbFlEf65aRDtoXI4KzhIX9FweoDEfT25L8uPEF
19AJQCD/7xfMdu8Via0pNj2RLbFA+UJQw1tDuRIQ4IhRwVzeTD1eRUQwYl236I01qDDPdg283pfL
kBM3GK/W7FhTdKSoFnBtZkUyDB5ZqaBk/3qrf6cHuecPq852WiJEXl2yKnUhAj+NET/5WoQlxRKN
999ba1Y20PzccoqWtYT/QptjcQRWyUK4RmpRLb5eTPk7K/h5Z7PyQdaog2RoSJHoa607VFcLJ4hy
xuwr914JdDThXTYKccux9eFuN7YUrhR6k5thFdhvNz7nqkjRuaMAkwDbq80OOs0j1ctD0ZqPiQRM
CzxDRHnBeujRmv2pAbN068DVq2eggptj+qNFw4H4+YdsZay0rZS3ichWjsI5GLDrGL+KQ5+GasGF
g3Ad+1P8oGTHgG4a2m4MzRV+bY+X5jCdpPuZ6sxzAHo41ReNSrkIREHM+N4vkbz4+pRufe8sf5xp
be8oJiU8chJkL5v0gCuM5RTIka9Xui4eAuYkq6SN/8I5j9H0vzk7r+W6kWVpPxEi4M0tgGXpKZKS
eIOgJAreezz9+Zqz/z0kuA5XnP9iIhhBjhpotKnKysyKpyiH7zAPvt7c0sWH0CMwdsFrh4luwU1s
tMue00aUQQlHumzfYiA+77Sz9N8Tx50G31qQzBUbDe7HjwQS4xQFVOtLIDGQLGgWXJdU1rP+THXj
5KEOMI9pmEVVEqeCjyPZjlTPToeiSSAEcHWq+VUJn0ARA+2VXUBcLD4sMBeBwJnp/lxko32sIhqQ
mmKy12WIpJ41rUwosqnNL01tt2mW+gv+8d1jnGhAkHixj3gTeLV8Wy2Wu9Q9/oGHQt6rEJ/PPMup
+wVXBNB9qDUwXVYTXrdtjQ+BhRQ3BfQGrJtY7xoXCXFwvGT+ot7aNQBVeTQnsuv6tovAo0T++vWD
fK4LMieabIMKGyqEl9Vqj0bO+7xwyFWje7qbEdLDJyQLk82DMj2ePX5PaZhsQlWYfSp9fK31vWrW
EYS71qTvRnBldk/pyGFQwgl/yg2vm4DEgtehuiWIJhHnTAZqgo/y9SufqBDxzu+eYXUMFnocd5PJ
3IN1EsuAvuTq8wRxF6SWawcERqQuZ0/Ck1NtOxyFkKogAK4++eB0UzxZdnyZ0YmX/laUWxzg3x9k
quA68aie+bSnDjLNETJHSkXaJ1JegkdLrM0I1kKkYo10kRckH68LtknV9zMzKmZsHS2xoXSD9vOo
U+TVq5WdrDn0+8aiXEGl66t4sKtvTEoR/CdH4XeA2Bi0ffpzZmQRkaxHhqEKGQ7Ovbhl+P272wV6
U6VKuRVdVtjZgD3BYZLo4rf0TyziQbsqLTpNTUdZO1PSPKVRsd8PvKoER1Xyn4H1+gnYPlCfHQgo
FJjATggMR/XVAmUHpkOq6YzpXj93sZ5aTu8eYK0lDg1tnKX5H34eKOoEVYikOGHQOsWqYnc+Ij0V
pxFXqibSA1uB2PFxriEodFFQKZEQChA9UDbB34fME7SUO4rotE9ey/YZGIYEPSlkNBd/g/6vFr/S
Lvnr735qbb9/lNUt0iRy7YSJShvYN1r3Pz5DHBl5e2agk3f0+5FWC8zRMyPODA3CJb0YKCSrIMSC
G6hgLT31rRsVdIesbd9Qlo1dXS1JfqnzI9D2bLAOA4QqQMhfv/0pmS6Lz2G3maiUdWv1JcrQsOKl
gwWqUZCbutYrTbQySuj3UMFV2o4FMhy16UpAjpYe+Gl1RfoP4tKYIzWDYZOM41b2E6CVIUPdjCSH
owFnJFF0+/pZT2nJbGjBClxuqKREgR9XTTlljlzLBs+q1NAei2+iHp1qBHH64xRSuwME4MrPyT+T
Or+wYWfNdN458xQnF8y7p1idUGGLpcBQ8hkrlEi0uVdwRLduA9CEbPqjDFTAIHsnLndejKp6KBau
3ntJ/iEgg6G4//ppTm4kDix0zHxEZDwfpwTy7BzDmI5EmsUdhCoSAIUok9oC2eTXY51+8X/HWqV0
gdrnPWS16BKGh7k8cs2BLWrZjvrz1wOdvNoJrf77VqtrlbMZy7qSAwnoA177W9lfp0E6wA5hBd5u
pDbEMxQAWoQsWaAj8KdhCmWVrx/kbfV/uhNMrBxIZPETUla7I+wpRXTNyPRW4pDCkO2QGvToG/42
snaf04bQul3SF0rnylT7lOQCwj9a7uT5sRt2zTi5dqfs8vGlzFKsvNR9B8STzMte14BDJ7yOYwM6
NKsY12fKRHQOTW51UToRRILpNpCp7Aj354ZW53gjmHjso5jQ5W1svhYwp4Uzwhjtmhgrx+JZl66c
RnuYFewQSxpUKODJhXxPBVvTuovGIWuSyj3YfmQCX+X2lWLTsjXrbwO4uYA61uTcTZh5Ufo49mZ9
b5VbY3lM8D8Z0vzoBBHVQhpngL99Pc8n6Z0oJNnaxK8QSlektSSWk7JtZe4DiiexRpNeENdaL/xe
LfYJ/BDsnmBjkt5SR+JWoqkjkYiocw8OzdLMx4Crwtm2wHB5COKvx8oNQYoOsSCTpoNd04GHKsKl
XVQufIo9xj9LUl/mwy6C3lUuf3qn8g279E2q9kasfQ85k0VNaSnocTyJNFE+ABKNtnrz9aufWusO
fkkkgkImi1Dz4w62p6Zysqx6u3+y8Dnvwi1rCxttfDto3KZdATiS0ICAKmWwgeFxllN14hGEiARs
ikAaHcCavZUPutlLgUnKRhG7fA6pB7G/SR+UBiXVVUKjd/vQlX9rhHlL92wsd+yhc4f755Tq40Os
9nzeV+i5dYNsTj464T3IpvCcQwTpAtG1ssjrQlarUdA1niJnhQHsY0BNeCbUPvNJxAn+cdd/fJTV
PaNVtoS9Mo/C4cKUIPxwGxgD/V8TGhTENswKto1yJazlWujCC3p84ft15ik+x6Mfn2J1zzhOYTeL
roFZjo/LGAsJHUllr/wtmztQVhUewgh0fVaodcJaBtobwgWV3EYXUpiPK1IxuzHWFxlmYje6vXk9
ZbikmjfoO/P0Op93dgmpg53W0wlP8o3uOqKFbb/NIGbF7a2j751ir8s0hHqdgta3lt0E7WP6a0V7
rYi3EX6tClWwM7N16ptxRBMUoLng66xmq4kyBdgBKjpd3PvaS/CQ1jbScB0hZcVHgWacxoYsXBsP
VbTv7e2Z4T+H0MzZu+FXB5ih5IOsL0tyWag4Hpk4KhlXOUykbPndIrcIvLR4GrqL4XuwL8hnrPku
q17q4LrHp+Juir6deZzP8Jx4HEPFfsVWbM1ZPU6EbmjWNazpMIRTdHxY+x1MionlImSEdGggoDsr
gjv5CVTgV6wjHQNk8OO6wXUMLYAjHBFlCpxHFR8NYTgFicKGrE/NEbCZfdvQGUbwCfLC76Kn/58X
f/cMq2WQJK2JUI1niDpUPn6dXefmrYiHAqB9ju+7vvt7ZsjPIRhzTdIoC8s7bAbEwfYub5ziBI5Z
zZDS+L2xHkNNPlQ2XkVXE7V87WBHT0ZIMdR6zLMtLoiNctcrt0F5k07bWt99/TAnl6HqCHo+2IBt
rV7f7Cy4lkYN47fAAQpfx7tQECyZ96h2oSrU5pmY8OTLa8Av6LqA4tYiy7mOF7tasPsD4tRhWiE/
EeZeUB4pU/7fvSuY6XeSiNVMm6Fe2lUJnkq5DIQpTGEX0GHDxe+3Oqc4UcVqXV8C7wdb5YVRkoyq
FAA2F9N1WCqbaOk2EmW9jMYeTqVuwvgO24gQ8pkdP5kKfvc4mPVm6Ild1mYvxdRvqU9qXKbiopid
fDdTM5Zka/v1N7fFa6+fVOxyxBHkcfpb2vRuAUqZaqZl27Dmg6sFDt1IFQ3hCuxO7bWZKIOP9Ko0
YUaN5GmdkDIOZPiTpdx23F4xBWJTwp7NvqoL4+D0j1N7n/cCvNOGaVt11ERnio25dN04u1CSd8Jf
GTgba0qlJkfEpHzIkfAnBOLKa1DTDr51DkasX44YoEKbwwQ8CH9lWHFRKk9nGr9mO2FAygUOqAOv
yJ/NyVfa13T4FkPNoZI4NYUvwq9ARNAzLWDh9nW0ZCX4/c+1H9TWoRWUnQBrMOMmz2kiCNhJbCKu
YtyuPDughl4YNH4nPkxg/xZENPVUYM3q5R3+PgXdYGzqjdWmU6v91x/lBDjNJ1GRsRKZ2jqOXR9P
hWHoQ5w9QYi16duQeTINWWnYYwQch3ClnuLgpoYc2sIXyPNzd6F6akG8G3t1gQ9akSOjkUAlnaPg
XRfmo2zdGljDqh1M1Z0IWkBlTeaaePLMi3/OEj+8+Fp0YEt2K+MV/RY8pZCQLCCF7FjTHUjf2cHb
bomoyEPDgstBfQrvP71/sfPrAvHS189y6jSERY83L1gpp+IqOU7sOl2qJCSQsXbEkyBqRLNcgPC7
yuKZ4/Dr4XCUOTXx7wZcZcit5OCkYfLRM826WqZvAq9ph98xfs12BaWXprEiCUuUpwqEzwoOwZJe
5eH97NAWKkekQSs6fuT+TPu/pPM6u01GvWmAdxD2h450ExvTpgP2KML7drJ9mLtuEPfbXtd9QlW8
oPFbkOjL1CYy5pCmb0jtdqSxN7rNbtPWW3jINh2KY1+Xn836iVMsn/Zqc9222xxyVO8p87aL739k
qmvvw+GC5FKKDsEYbqbmh5wLT5TlkIbPGrq5fFRcvd31GX19pG+hpsD1ecKZEj4xHTbz61aSt9WP
zHER7yz2JmDxD7vKzi7C4Vs5Ppn2taMk21oDZVqi614+yulDb9rPMjwRJ6G5UmW5I4Q0Gz5M2f2c
VU6psvIq/Vi0T/K0eLlabanlbx16jPYjCEhb4wMTvahT78Zzs1WwERtV8+DIw2YKHuOigV8THlJc
oukrVELkaY5y7qXSMUX7YLV3uYFmcqFdXQpdFoI7Tro6eogQK9+BuNKEqR9fLwhUaw26G1k1HXXl
5N4CLOzmb5kCYvlDgrTdJ7ipfc8MGjMWtAKLfkyh4ZkZ7ZPpWK7TcTW/jU0oTao7xz/74MJofkzO
IRu+JfqfIPwZ0Mspveyan1H0q6GsCkkjjzbz8GSPEmAcB+ZMSyrLRcpQQ9yzOqhJ7W3Q4i+r7O3p
QU13I59apblZ+Ae6lpcpf0OaMEGkqQeCMkqexrc4SXZouVw1xLtQ1o8J95fYmSWX3Nhpd3W+1eTL
RL6rpuRAAQ7NaeyB3MPxe65x6RuHO2r8EMeWgox8V2cOFMKFXlbzN6EmIWTyw9ry4tC+wOjkTVQ/
2+0TWohZerZS/IthL0KsHC3o9nV7m0YPmdAv6i86tKJ0vqy5aurGN5MD0gHtZ65epxzbEuCwgsvp
lnqLblz1gS8lm0mFOirUGOZVqT3QEK2niTI29cBz6q74I6kc903vYzezCy3VDy8kR/CfUEsrymXE
zyX8nMqd7eQuND0zaK6DyvJ6ub9YYqjflk2ohj5DW3ZN2d8O5jP4uIQZHciUlyya2+k/RZW5tR+5
Rk2uTIfau3FnZoVf0ImgfOGW1KFVdgQudu0OsI4dZ9hh7Uxg6U22tgvhT4NKYPJ+UyvJRgrk3UIp
HeshYOJjI+ThUrdtO7JPrnOLZljhRHM++EZ5G3g5d8kY1HetnexhJXtzAiOq5l5/rcV1k//FOs0f
w3In7NpHfYZJ/o3RugZuAJ9ca2BP8Sp9gtPt+IvcNoEVLohA0Q9dK28zkNRYeRoCoE5lwR/HfsNN
FAjiQV9cB13io9B0C4ihRfyjaWOXpUKbSAyqq8SbSn+6nxGB0wIROU+IR6nfLn/M+c80XPEVW0S7
kd8eqdSqsq8bm6l9GcbDLE4NyNy6egvQBwghUojhIiLnb8w7vIK8odo5zgbVTBRcpNHr0MoPcZ19
z0r4+y1uZhjj9sgk3iLg7sYGHTZy38TcyNATzzaqXeTMu8QcSRY6vzGc35nsmVVw7KQ9vfz6jP4f
6Xyr1SXGNRxxCJ4qPr5ObSaDDYVDZXpnRSw02/ZLA6BefVTH0JekCspJchibbdJEBCfPPYdrgyer
g85IAhYXISSHtQxTusQBoLqYIJJbPb3/sAI7zCQI8P/NAzxyBy4m3EHKyeF2yO5Zsjn4RzDvBxq7
JIe4u7TnG/05M7za2dbN0a4Kr5GPaEbAwYmUivRiUra2CZfOk79jgBj5alztqcgXY7clPCihSc7f
4aYRI1BxG5X0qCEdSqT4TGZywueQuIA1bgqcy6R0/jEgitTKiAudy1i492kanPXQrZU7cYktPV0u
NdPVohcRQDucqmoJq/AJq2UU7YLNm/VL5w7ycTYM9oUfXVcGjWmsC2fCKS/AkLmJzgQPJ+MYHedp
FR6DTr3h4/Mi+7S7Jqec3UUbmNdBeIS5odIB8Fz17VQKRQXmvwOtJkYLk9lSegb6xynprY3BG7Zd
pKg3zrrynwwODVUIC+kJgwrh43sZodPlsJTjS0nyVfVoLl49bkJCAjqqw5+nMWjgPlbp5uvY6ESl
nM//bthVaNSjTMnniJK1BSLRHLpvrba1FgxkSE3uB4pfF/SNODPmKRTk/ZhiKt4lRmpm5sbYU52n
qfBYXoSJN3Ag0XCQ2KbfmSnFLf/rId9obZ9ysXevKSLEd0NmQV118szHdNpdmV9k+LdJxXPLJa0M
f7PiAIVyvGrKNwcd4zIPW29sD462LVJfnfSDNjwX0V80WF8/1slAGAcWYd2JGYm8mogWGXVRdZjq
1NwbwjuVTlZ0XR2TR6tZPIHGfD3eyb3zbrzVLKQBZUAderJY0uQaXH7A8zCPz+4d5c2n9/OE//tq
K8TDmCN5TDS+cfW7n3wKlREyqYi0FhOVYGvTGUpFcwh7mwYLJKWbgGuOhGHX5hNo5e/iQUg7M/qA
hpzlL4V1gL/O52hfRno8wnqmr85WXfaLcT+gojJeJY6kKf3ZqJsaWjGW66oXdNdk214SFfvS+a6o
BWLIYSuXDga1dFDFgNa6KrGPqIheZEn12zA9OjjFD+lljpwiDrPNqD4O0Q53EEMat1ZyZ0SAZsZ0
MCbZy8NLe3giNPFs6L+9cnS00jfUbrNEmD44zyFVMaQcwlJygmBeJerOMVNI79ivj8cZy3txfc+a
vSNal7NDgUK0wja+DKHnZ+4sgZTx95D2qsTezFH6QyE2NWhxUxGDz3qBWyI0dE2/XQZpN2NdLXQZ
AS+jGQ/w6+sKU13nPoxeagL0uq3cEc76mOjPdjM+6O0VgX1aBT+oCQ9h8huV3MGSoqs61n6opeZX
/V2IktGGuxNr1r4DsFBRBHSd7E4j91rok65BMO86+8yVdKKeLM4kxxTu1Eig9TWe1FbVoNU624Iw
ysEEZJ53VNjERFZHQEMHErkO1cR8jkvjPItHPXk+mZhdqSYNDj75gqLhVGA6si2F5wB8PUtw42WM
dVPD1WFIE+84WH+ogXQRy3CFbRvfc4Sh/3T/qLpbNaYPGqxibiad0uTXm/jkvfTu6VY7q8K11Yx0
nk5qN+wr6h6gB5ShevMZAvrXYwk8+tMupn+kgZc9JLJ1nTVop3qWhNmJgZWNg0RiTl+k+RwD4yRQ
hhsUvj8EzbK1uoNsPZFMo2aUYN4g5ucj47pgOw9fv8vJw+/dKKvDVi+rTjcGRuHwEyTV6mh3R3j3
ztky+Um4gbIpS1d0aVo7eNndkoSaAemTOtWi/TXlnbhvkrc3Y/mq1iORfGpcojU8253j1FuCM7/V
iATUtFoddknHz7ojjED1z/mOKQJButwcg+rM0jhZnfx3JFqcfLxSq7DLlXxhpLTPXeHhq9FnR+iO
5emO2gKZWNDoAtMhpxd0Q1uQDiH8/d+/6vunWJ0VjhTBS1OIXyBaCHA9PmLKGqSPnGpfD3Rq270f
SEz8uwgiMsxZQy2BAR4gnXxlv7Gg2OBw5s+OdTIqez/YKva09Nahys5b0cIIhEyjWwoaJCgk6MBI
Yc3suSgpqZ/rXvG2n9f7Had3EYo4MuaFq51YqHkTGCJAkAbFtzsNDzoHhv6vcXjJGRCMYIgwlqBn
N7nroj0Hff6Er1RNDiZqvl/P+LppIUUFUX8XuYlq4uJorJ5mKeOyaUuxlounGea63Rl3uFio5RON
zvbs4R4p3bTAsAxfFlu6gPYyW6k/9EhBkyMucuSxXz/Syd317olWZ4gWNa0k4SAg6nfYKfBBeiBM
5fYsZnnyDnJUndYoXIU2pOaPyy1sl3qZVYxGOUNwhpmUikoHbg10mO6d5TrvjR/IRTV9oG9I4y4B
GEQW0BRBAsTDl8JNpd+a+jYdOvjR17NwMpp28IuGSg7b336r0bzbC3WgaLlgOF1qP1ooVZECKEHS
IIjOKh2pzWw3Gfda/ROeAsdsoV+JdNBRMF7Iius2aN1Gqn1J5/HulPHMqjkVU1NelaGraNBVLfH7
d88WceEas7D8JIt2wAhxWvRsyp0cvAaqxyIdNmh/v56Qk8vi3zHXRE3NaqnalJBjy/ERQ1OIERx1
cbxZzlG93kKfTxv03UirZaGq1WDLM3207Fr1VDgyrX1R99XBIhAKpC4iPkv2TjZvhrrd4TkhaGdF
MwMl0UXWijDuRBC/DH9Je72g6bY6sE+tu22C/OfJyPxo2YcjHCRQNrXGkA24qS6Hx2zGEgIRSfz4
Rv4YpBtMGsga8Em6C+3u0Bua38j5xkKAVgIb4XhHwckLz7V2OdGUAh0RgRmlTZFB6qv3BziuNSnj
YGykF2t0fLl6glCV5VuneLZU2g+Mt1LidcY2sug4401a4ObV6BnSRaNSVroOiq2kxT6ydoqvlBxE
kJ73N7n+DViQWjJ+Qk+IiiENysZ9HGRMqr2Z5NbjsILX9GLKgvt000IlT24X9UIJoRdy40zTzwaP
FD2fvbC7ytMz546ii5Nl9eGFkEBXqOXqHImr62dUI72ewG8vR6u8kxNU9jGoS31ZGOamTr8F8SGy
wPZp6eTonmK+LDjAZbwGEgQ3J5kMtBLCzhM1PAUZThRvpZup12kGtZVyQK7xTwoTsvqefJc0rCQe
1XQT5VuzvJjyZzpw82+G3dZRYZ/+quVXbdxbYHEy9dXfOnWEQNL3FnCBtUPQLiLmYvk+WoOLgWZk
7kMFFbLjx1V2bCIwb3xk+oQe4mHoV41+MQ/GRSJbvtQ9KEa7D9PlXutoTB0ZbjXsO8k5Njp2PTmW
NYicZb3Y21l2S+3KQmuZEddwygxSdQEJ9VKyw22Mf0tqG3SPIz+7R+0iAN4ozPcxBA9Kww6eJAWZ
DJ9uBxa7aIB6BueQ7ZvG5Mcsp2Z5fmufKWxXhPsFvEDkTKBci1YdFX285Li+RCWdxeaxSfad/FNV
6m1Rhtuqmu/nZm/RwseuZWw/yVTCdDzkevDNeZ6Gx9nWbvRpeXIqWkLFFvB1sFkGg5mmyU6oYIWx
N5zhohrA/elwSi/tOvP0Jdt/fWCdOCRpR0f/GmHWhcZwFV90Lb1dBrNGqGALbyXsWTgnwAIojAMH
nD0fT5kmfhhvdSjbQ5fCT2G8et6kZFB1ec3thfgQsmpJI59UxwkGOplzjCzR4kfMp5QKgnsmY+CR
PI3wsL+eglOVYMGq0zQTfpDocPPxosAk1U7DOucoza/D7jK3LizSbcXYFYln9PdDeGMStVMJnebd
10O/ORZ/2sz/Dv12+b+7o4KlKa1oxNHYUJ4S9L2pPF9o+PKP7N9RTvf1QFdIuAANFFMOqVJ7VVOv
7dF4LM/dVG86nfps1O/sxbnM5hvNEV0b+JD3AU326Dta+QBbQbV3yktzuuyZu8ZkA+KKQ2dHUCUj
xueWdg7JWbHRmxHy+tUQoujAWXCfMcj8OKujgkpfyZlVQ053HWYBRv7DmeiEDDWv8mHhEq279uAv
GY0JBBdGEAp7x28mqlEuDHELv5Rc2YyLRLFAOppOcpHNOExTtyTME1Wa3qGdsu4HztYYhftaCrWi
G77ZMrYYLd5Sogh7FNQBlUZ4X3+5U4E5aeq/r7faOIORZ6VR0TKE9Aqn+brcFtoeMcis4mLlwnYx
+jv7XE/bE+GF6LKMrgjjZB3xzcc5NWeIf7j4ISIsroU3W7zBeMakmtWa5+6ZE9CHCtsXaTCFeV1f
h51yqKdtn9P1iCoqLSRx/8LqjmxubHBlS44UV86HuifS/w9jroLqZZjMyRxaBGr1gzUl4Dw3jnEf
1XeW1br6vIubazocYZy0U5YL+uQWzffEPNryNlVuo/pSd/Y5dRIambW5DTlbc2280awOjdK5I0NE
F+vFjYJSVRQZupOzbjpkLXZfjwVSpGh0tv18NWCPQknvH9mVOeBeEj4vsMbPJtunzmtWnVARiu7T
5irXbpSxjOq8e5OoiPuVJVCnosPSAh8bp7yzCro3gcLqVUVrHPpJwfe3P3E0AlRsgZOPxWX3W/k9
8V8XXEFUkV8mdOO/jF9VQdnHzV/xHhlu23stdtt780nqCEC5yNz+Z/JryV0p2lbf83ZT8ut2A1uZ
Sh41NcxAulczdyvdj17p5YVOTu9c9Rfk1ZpmNFgsP3c6NRZkk2c+4Rvf9NN74Rqpq4aiGaSVH/dS
2YVGY6VtcZnE7vK7zlz9b4nh3Ljh0XF9pvoRKe7ya/rl5G6f7Ebdx3jivv6j/5p/OfYm/F3StfbZ
/AUXHui4/Wb/4onnzk3Ee5w5bKwTu5FqkAJLiUelRdEKzEkIHywrrwquTe4BqvieU7pQ5eVH45fy
AHwe2j4l9PkOt5FkcGPKlwNBh/gh+Fu/bCfITZkbPhW/MQafblq8q+DgP4dP8539SDNRFo/9qP6l
J/X8lxSpx79H/Pl8T9BohpgIe8I4juY6OH29RL9T6VtTePbj8rvLthBR5r/Kb0EkbdyhF+PLPMrf
aaAiSyMAVslDz3PKjz3x5a9e3da4cr1WWIN9txbXecRqA524qfmpKpiC1D303xV9Yj0NrOylj11V
wzfO3YCFmw5Eb9/+Xbzwk4ECIXblecsvp3kDU2JsN2qLjfu2+Bu9DID535K/QeHulms7omGq32Ze
Xropf+iQAgDda/BXfso/GZvQ7WEcveK7lruJTF3bVb8pT9aL9jg/BLab/7RzD6FV8Kuk8Uvrzb+G
dHM3K172asGhGw/wGRKMD38lIs7zktcIxxV+UXr1r68Xw6kEgPqsQ/QPKg6lUP24cLM8LdSYW/DS
2c/H5jJ5yB6S2+KB7qK3wdHYK/vySro2K3fY4/6xKx+Hi4dXihgeJtvb8qCyAQ/9obkeD9NOv6hQ
akq38bfxl31dXnz9pCfOKnQ5Qq4ARKDJb7jhu+BGNstwmhseFKtQom98YOetkx5hGEvDlXTmQj5x
NX4YbAX/xbJeB4bBYFjGIzWH78JljIuXsPX5+rXUE1i4bdsi51RlPsJ6M6YAq7NVyrnAfoSzkpzc
kVniX+TSz31oIrRD41sZqyOuJyW00LuIekUnJFGQcQh8L+MM5ciF0GsUjoyD/n1vGz/PYqJveMPq
kHtzgLAMourPYl2nWsxJ06YcGA+TtCD+I6QSKo+nkMEVzS7FfbRRHDR6uy7YgRvp8p4kJ7XCuya4
kikzaVgOFrB3YGf1DtahUDjh6OkwrBS53eAilswFpZn8sGCu2PYVPlQacFy67aNyE4fSg7Skx1mB
x6M+Lnl2lSfYCuEUilyOi5ycO32EZAP/3JhMX+8EFW3bQccO9Vdwk4qjtSOENdoZQ8FnClUq2aCT
qjRHwrnTnA89eYKwh01xT4NSwf8As44z6WIa/DmwPAzo6rTaqaEF9ZQWlMH03XR+huaNbOFJiyAN
45lNeSar+gSJq7RzkzHdwBVXQfO3ltrTW2lGPwvBM1luU5b8TGfLZ2PAyG7Z2YPXOYL9tB+OWdV4
WUVvS18+17/3U/Hs7Rk0DeNgRwj+1yWbMdIsZ4nAqZFLW+hAawHBter1mIV+Ku168nkYBlr81ypf
Yt06s0vW+1Fw3B1qYGJ0IUhfxcedWk9tM4QAyMrwyBNQ9DBBw5S7tDCevt6QnxI4AVEjKLEcqCCw
NIzV3g+aPGjnDo0l3jnIYQXjuQszN4o4it2xh47JOqYeMUfPvfZyZvD1acDgoIvYACtQRNC8rgYv
emAMPBeki3bxFgxVbXEGXIS7RL8Dlh+/JwBrmbotcDSrdheWtPt6fDGP73e4GN5GToA+zLGFIv/j
bTCDLLScfBQgC9G+UZDKMmNHOQJfvoLA4OvRPiHxDId2hEawQguoW9YqakqTNq6atAsuoEfpM2QN
+zUtYKzG0m40g2MZ/nbgE+faUzs4PikzFRFcaLHc+RZXy2MrDwc7+XHmmVbBEbgt4TDtaTGaIJJz
3mTd7+6ZFIsTo6nm8cFyTS+/Iv912dbbYGOeQXfXVZFPI60WtWlnjqqUjPQj3uebilRkl3qL9zhf
xNtHziC/2Blnqk3ro+SfMTWdWxTAT5HffJzevd0QLPj4DO34wFLeQBW7ogOeN7nq4ZXDbTcfks3d
mflc3dufRlxBq5Bwxxpp2/jQe9O2fYoGL7yQH2sv90yX8OygbrtNfWj/mNvHc0OLf/rdav409Cq2
iWctKKWeoZ+km+pBuTwQlm/HS2ennpvWVWn2PyPZLGQVy2ZtLVVPS6WK7bQeHzQX+xe/O1jbm8Hd
VNfqVtvsz8yoeOzPr/XvYKvwXS7lckrkfHxoN+QXPxB6ucYmc8tDtqeoc2Y09eRoAMOKJhsK0Mtq
Eq057orIjMcHEZS43Lwuvul+eRX4t8rmdtrjg3nEL9SNv9Xb5irzyjPbZF0V+mduTeB5DmTqLsbq
dQ0pUxZFi8SGVLaFX+Pg6IZH+9DsOxff323iirDTvrY3kt/txn12rix1cgbePYA4s9/tmaY2tW6k
D8bD7JnHcJ/8cFJPu8C13F28bD/tiOcPgUuzW1+/brzuPt+ee4S1Z8inOVhdC9OoZDmOu+ND7sqb
zD9wJu1vr1u/cf9Gu3NMkPVd/5/RSA91B4mR5ojb+N0L11Gl9qPtDBwS+PdtS1dx0131/Xvgtjdn
p/d/ebd/R1sdg5pakqM2wfAAy/gnHUH97z/jn4nr27u96p5bzWKxfNo7WBb9v1cTp9W7V7OjxJKk
mMHE3mnpDp57z84N3MRt5jf74PLn9/pS26BY9J2D5tEYa5ucWU7r+GI1u+BuHx+ha7JqhnY88C3V
pzx0DzuzdAPWkr2N3HOx48nT97/vq8ur01erksGuQgbDIv5e9yTve/lTdv+cOZFO3pnvRlmdEeMS
Tt0QMQrFrG26z/xXWGGH0p/drwc69zareEEryz7Uh7eFKXvxBamFl+yHXXHuE62isE+faHXkQJEY
2kmMgx+yh6llzCtJXuvbrn7ZbX7SRdkPzo158rJ6N4erU0bS+yWJUuYQK9EX00Nc7dkup0njnbsW
v94D5P0fF6BhZFbc4OrwYBADDFisK/vqwvQXT/GGayj+m/xM6v4WM/3vuw707+OIcm+m+TRKw4Ow
OeAiGfxfzgaPm12/PWKDusHxYtOfmdB1Yv3pI67OFbPO27nQ+Yi5y/6qvWL7+r293JErbQJfd3Fh
PfyevJfKC7fareMnGxpInLu7xBifXpxGK2RPDr5163jaoqwOvMpUDyBdF9Gxdyk7+fkGW4cr8KvB
5Qrb2Ko7+vMWvGeLUbzbu50P7HOTeWcjTrE/Pj0OWMNbw02bIPfjd5jrpc9DOxRXqbWVX8PNbvSP
9W22oXzqnfsApw+6d6OtdhFeQ4sVtIz2xOHjllfpVcqSfpTdcW/cfn0wrAkM/3zsd2Otd89SToqO
U/CDcpO+0KPDQyN2UDf57vW5uVR8OHL7xH8e9gMLveBs0o6j/5BvMK/0vmtPhNoe6iimv7+MXKpG
W5RE/rRZdj//Dj+/ftSTZ9i7J13tPoQMNNNKmBV6gGxvzEPvBy4awTOr//St+m6Y1ZYLnTkP45hh
ShdPfB++3kW4Gdzfldvtuke6y505mtclrE9fYLXd9L6Wa31mwHaj+PFG8qiKb0YfSMozHr6ewtNb
+93LiTl+d4urJXjI2HGeyN5ymW+WPWcY3zx07VvSip+7l+gYevMeT5dd8Gt0OwKyYvf09UOce+G1
F1Oi0+lS7VhyqKWPinv/23av0Y2f/5RvEe4X23ZNWHOSyjLqkKlFYnSg48QfssXt4k/b+ag+W/Fu
3s3e4rPFHqXrQdkoqBHvaTcAT3tHF5YDZjijm5PMvga3nHyoza6D0Q1+Whv9m35TbZzraNt61S0l
mPYq2g6EIpj8A3+7+gv+8P7kwk3exn9+Pow7sYZq39iZ2+YY3qq+fqFeOIdoR7OlTelf39q3nUuc
CHP4Geb7Qfkf0s61SVVlefOfiAgRBX0LxdX7XfsNoXY3IIICXtBPP7/qc2ZO/z0d24mZ2Dui11rd
bUFVZVZW5pPPY2dzohvV/r6b8KPDQ09kddvg5MRj3TGb/cK5z2yVakD/bHe4aKfO8WRVnurDw9OH
kX97ExnmUU4OH3fvahmjYpkN2+Z3wzxtnh+HILblBzeCzqQUrenJRrWis4ATn2SNo9v6R0jlV5Rf
b0/rPyOE/+zA9kvE0+zcyuLSYEkKuxRUzkXDRm511LUKgoT+edpg2H/eb5p0DP+0C16c9+l+uHce
GkOiI+N0icljgWjNYHpdRIHuF+6NZSJqCODCt5EMsWBJsCZH/xueb6bo+zSjM8F6BIhEvfE1bzza
6wWtlXUex3bMgz0slZvZWLWk0XfejPJ3EAFmk/xnC0h35yWUfZIr0ZOwI8OWpoUcUW3Wve7uaWJ3
mt0UmUN74Pixe/d2PymR/573/4z7stTXsJlERW3IOIJOEXGyxh2z43jRm/V9BbP824H+Z5yX9dXv
IaRI8v1aLoaiciXhFOPOi9+GUoGC50pvmtyxXcV/hNbbA0N+/D+95stpXTRI799avKaMUI6bticv
uB0z9lApcw7Buyrka+Hpv1735cTWdB2XVjHe1dYc1cs3uSP3Ls7GLiY1kf3NgmjXb0/uDr7cjEQp
UAUSJ++7nDQ9O+yPh4BlycvJGB2UogW7ovM2hvnzZvNr072c1ke9COtCYVEqOzMLc97FuFQeR3tz
fL7yj/xMRxvUVLMFswzMjC+7+6HcGp2YKGbe630MRv7TrM3p175ybNNaeDhN8fnuamjIjfu64r+H
fNnYHQVEq3LO6rlouEvChDGFYOro9HLTNLYeOI9lF8YKJEiAlFm4ftNvHThSWsLuLroThGPMYkRX
Z25vYH3W3H7DMQPL+v7u2MILandh9ZvrjZ2Ok3HfNlERs/r21pop4vuKRzq928Cv1Jb/NYMv9nM5
RQgV6TkzOGh8zf2L9+VeTNO27Ca5Gcu7m9+f+vRNEPBnduz3HL5YTZRkqRaqctnWg5FqztPIMt2x
jlicaQeW5ynic1K8e9U/XeHvUV9sxwiPl0ZRsHL0oAcXp22uUysa7PctjoDctG3ZyPbPp8+fwfzv
IV8MoRVej3Gn5EVTs9cIbiIdUudDHGgPZvRMAuyfh2v+ZXe/h3sJXzudsjbyI8Ndp6MyND92jmm6
tn1OrI2V29aMLrU3/vfPoPL3kC8BbPt+6pzyu1zKK7s/HX6oYu7PW5upa46Hm+11HMTm5PPdxP5A
n/7JCl9i2VtLqa7FhWGXmSmcwhw5T3PU7s81LzIPo7lq+mbXcodncxYAcaGZb2Z57x7iz1j217u/
xrKXotTK65MNVdlPp2V1fBgXzQfBO8oCb87x187wVzt9jWaN9rnV1OQLi0HL8v10MHe6jm/ecA/9
YUNYVj7wJgfr813t4wcj+A8z/V8x202pq/tN+ruB47R7iTlSBSFmbjuOKcNWbdK8mnb/IYbeIfjO
sd5Ob+Z9T+LB8q0F/3Xaog8C9JtABiKtF3ffDo+0fpIUmR/XJ/M4i0d5aLWu9jhYXXeHlkA97Z8N
6s9i0+8BX5z9OT0+LsXlWM/hEjn39UnLMjyAHC1qMHST2fertZ283VZ/pT9+D/rikqtbM6uaMW9J
AmB4G59H0G7KsMKt7djLWpbunC2BFGT88XbovwL030O/OOZYT8G7ZbwvCOgm0B5uQg2Cibx3MUwI
X2wEeaxHL8zfeJE/o8V/Aaskdfp/yb9o5/x+jdLufT4wvNjJviL3MqVsaxlvOFT/NtkfBNe/BnpZ
UB1913bzGdfEayCPRBa0RDJvkcKY3N8kDP8+5H4N9bKM4TlPSsqz3D/XyfImbjHqmFaDStB9bAxC
R9+0xiDTSzvf3oZJQyhCGX8qzpsNLC3iv6z310O8LOih29LS/Mb7rpGRq6mVtrhp1dR7Kq/xRt76
78Pu11gv52umZCeANFE9V0apnS464rjqmA1x73WFtnl7sfnTF/wa7eVoVR/XqjyHTC86VGhIDNsO
nDWpPT5uY93RlmXwLr/dfjfiy+kan05G+ogZEdFn9GPhefOM9WMI+PKUuumX2nIBYTbRgnRUgt3D
8qluW58XAmDypsdMAJVblINMdF3+FDy8TCAse7Rn3wnUOIuS5vKWOH50/UC7w3dgodCBUNSQRhkA
mXCjtQO1s6zfEOu2/vQ1EAOAMIbctv1atCobBlaXduQ7Xb+pVKqlyDNHnVduFiQfTY7Ofue7/jR6
5AIbyD9al5JuH1iXzMvD636cLsEtUNnU4KzpCLHiXgl/mdWa1oaL7ELud83YP4vSsMOHeGDPOXI8
dgQ9yW1giMf0zW7/c4VABDcadFG0Ub/BGn5luJ5K3siMW+OO58yGiKtRUnkO01gguAl/g/ncvMvR
Azj7y8B+DfkSiBy69Ljd0xY9/Pme3r/lg0YZGKCbwrna0XfTPTfNy81sr+na75qG117fSddsc5+q
PsA0xLBJs2lWpbrhR5yY0SpB3/kHX3rfFpkwRtqevOwUmGms2xVITYCn36NlZaBdZD6am2bHOn4+
5+eL1dlmwbOnTOESavnVZYRM4FkBoirYn+pUBd0JWcHlMqxXx722o5NsS+vVVXXi46RGtHeBCNK2
CNKFe/2KR/CcGFOwO+cRHabdCxkS9eM5jBZa74s+HXCcgMMSs7u9WfEFlTQL4HHbKW9mOZ4Wop4o
JxGTL07cy2WcfUGY8gEICOVI1dVHaHsBKR3tQlcTvI91dTCHxKeNa6PYN0pTjmLdyXq5Zyez6snq
geb6JIGB62KdD5PDroClrEEh92CYoImODhxc6+7W4L3Qeqq9LgdWkTrEJCoagr7GlrYSOI62x6m6
LMbD2k3EgzQEzU7mCUFxw/zMnNBMbuZJcXJYzC708ffgwT0Hyep5tOK+Ho/uUjJundXT6iHanyh6
0NI5QtM+FYVT2+0FvEYnQTNox2ly7SbpttJQ2qTp1UKa4DLVV0OUS89fiGiCS1a/qD5r84q6+CJP
xnrVA6/accqjmYDpAP3bRPDT6nghOoIe4o2dXjZqeVFoNsFAO4m4tEU2Uo6+uigI6Btd2KaszlQ/
2/DORSNtcz6I69lN3kWgf+WrkM7537b1GuzqJ1QFogu2ZZgQ9wrDflowpJFdfGPD0ov+14n1a5yX
GO9xyI+w9WvUP5okxp7iasZUuQpzl9DqvYj8jTp4wu3w7qb2xo5fw9zi0jwCYOP1wF9+GU7LxtAC
2mKEMsmDlpfu03cxz98TijSP1PdoQa/xP51VeVXzp17d7/OD/7CvrnxX8pNEeonV/VAnD4ISlJXB
RyBV/A5D9vd1Qmry/Hvwl7OsQELjpD4ZHJo8S6GiH5Oko+muLy/DZJPuZjRoCdSrzbN7HChz1b9b
h4FCqujdvvr70vrrUV6c9vXSgPOozaPQV+QClzdjB1IYHiKyDQA6lPmoMOYWCK//iyLBn5vtP9Pw
4r0VjQav7Py8z1EH9Vu21jB9RyJkAKxf7OH56wQd4Jud9uf7Gj8CZFJtsPvDLP7rkNLbp2PZLMBX
3RzViXoaaHG091Z57+lmoCdm6J4d3NBE59iV1NdvzOuvgPDX6JpMIfwanU6Sw1k7MHqb1NVuiv8V
FTfWRLy7rDX/Ci0MogqV3nRwc42XcDB83LvRQ+LI1nf7LBrWAOoYS5ay4VVy8pkqT5XE1jdhvxIg
V5oe/X4FXjMaXQZH959f+4eO/dWr/H6YF2M7d1rwLUU8TGMCftlq97pm073sIctAZ9jaxaJB+inz
L2bLP/cuvboXBV2rbad+v7ut20Tp7Amu9wgdPyDjAm/YcVAcsKmZiAofGG0xjGG0Q4uVqhLCtKMQ
SJdhrpeHQdf753f5E434+11ebJckgNYtw+O/YHNqP6GGgkIxEKB9jrWU7hW92bfO6q/Q6vegL1Za
qcqpuqQniaXquNdJ+H2mXuXngp4SSLOn0Ft2b+Z5ng4hpiCxLA8JANanoJignHmnjDYpJrdZrEHw
5N2XXabMSykNNJBCF+Wo+DoNylXkRr7yEXJ421yWCOYVG6ZP/+ndzFVzrc/AvbfmJ5zkJJpHY45K
w13QrDRoTvJ+9K0j6gZ506Dwrr2GN6tGzdCst/RaANF42AmnJ795JqRgBRsHzlLRHda7xK0czY2H
3G17JGoNW3XVIJ5qNHCilWynlmKHTmlnfYZ7ujcaO5IJlJO1lzfYK9SMMtE/+fHy8ABWB5++2d2c
OI9tw6839djwi8qKZgXBEDeuh9uYhCRqyq8z0W/cp/DGz9Ga3xbQdX+XWHx3Q1hRQKDXMOMUHSFB
zNDw9F1zFcLpoph32rEwEgifEeReQJlb8KmF/XBb7qUff8Y4lQfveDbTXW3Y1U+Ac363Gf60bM1o
NOmAAe39is+4nbMqShQ2YLlPl7q7i2zwvh41PGEbA3WCBBMYprYo3vWL/Xl7Bw8Coh0QLnmCF5fS
eoap8uhS/TAoZp2GB+BFF7vpNAEivCsc/pn6+T3Wi8eIYWC6agdqGL3Eo601qMG5GdbR3DTNhnd0
IfT2i/8XxM/vMV8sGwSVUdeJrO5Y3AFthcPwIIiCzXzl1hYtWribMHpbRvnz5v573Bfjvhw07Ryq
vOsHpBVPT8cPyjKR4OxfxG9c8Q/09dUV/x7s5czNlSprhi39Nr8ICp+ASegRlWgm8E0P62rf+Tvx
sTz0IXPjLzcwCuhpl6uYqYhcuk6t9tQYynYq2IbFXpl2h82NYoUCrjZCB/jA3HAdUmh5mPEHpZYj
ZT+JTexYV7x9x1L64bvUx1/e8dc7/TRi/zpVy4ZS0tT+szF3BzHKrMyViBkZvSnztyfrX1m636O9
hMg35aGW3QSM1g34wlFkC1qYMuvmRa6GCAmOrA8hjzxKkSsfPbgA0R3o6cOKCtWbxfwzcff7UV7y
afdaMY6pBFnQ/7yNzJTZ10CRwDT9Lmz6K0D/PZJcgl9TXN8fl3YuC8pykzSBRhEoCuAYkfmTdXdU
vK+MYyLHEAZQMNgNhSxzvjl85Qv9w+5tycf89Rjh6aocHg9MhckEU5xZ5LgKsSU2dd+O9W5Xvbi7
XHk27pl0B/Ecakxu5GXvJkFvYJ8AnfSM+f/nu724vE4B7/pBujzY1e3UphYorUl3Mqfztj3rz9Jt
Fzg+iXzIpAjB/+dE5mGtXxrt9g1EFzgc527TkBocuPMrEQsbi5vNrVwAUseGwJmBcinfhzV/bqpf
D/Gymp3mNdfTMw8R+0/nRFPHUYSiPV01nJaDZpr7zvnJfr+/NtCvIV8WtQxBadCWJjs7QMl6Z78R
RNuWq3jZ6m6lW5XG2KWyJjE0uK0RPmAt2hT7212TZlvn6NS7zG5uKx3FB/PmP/1OkFFzsqNeMiV9
99yfvum6qp1w0iKjdPTpP8799tG6VbZeOkbXrJ9DpfQ7qaccHeU5bGQzStfIAZ22WuR2Dv5tjZzc
c/9ctwIDAGjlIMhwRbMjo3EXLXLnME8q8zq8Dx6Ly/io27JlsbsvUM+BnXpbNk113eRnYdfm6tbw
DjeXj+nAI/J9O5kKl9x14zubRvRzb+8NX0Vy59RrJ3CQuAcC64algBtGFha6xqd56desCZHSXANo
+X0oZX+1sW99P3imrnXWoBOyJLd/oH/zjKgjUJ/Zt1T3uky927hLhqrrtgqoluwKxUjuHbGt7I/z
9DatpmTBevevG4JpkwPh2aIIKnI0G7KGjwqVPAvY7fAAVCsTmtPaNgbGrvYPY3J5x8/r8Ib9QXtp
Qyup9u8fUe+xTHrlqFpU0MsE4dJYFTXaGWb11V6hydb8Os+KwU/M+EQswCs7Ztixr4/5PRWPVByv
vc7dzpprLR0VFrF8v+paBFYN+z6Ek1W/jZ5IjOpW9YR1WxRF/5jzOPyxCR164oVtUZ59KQISz3Ya
EBAFZiA/Kpzr002Rho09yPAzrddu2u2236itrmKdn8v7fYQyCTnFxvIYQu0AgLbwKpvkfW7fEtbx
cRcq0ktP8GPhR5Z63RnKCuCrv68d6EbFfZlt9ad3PpmnbTo9Sdyb/nWaVINq0YGmKTcfHxAMwezf
aZnwcGBb+5T13SU96NWLYea1+xp4vCJ49uu+Jg4c3WeacgAmCtWpuP9Dl4+BAKqBi55Wr+4uCRTr
ZuYkZw6ftX/6aPfYLc2v1G4Mbp/5GKOoY/uZmBC3XCHXWnPL0Mmq0f0xuA7SADBGr/Vd0mWk9aoB
6M7p/QMRCe4aBP4y21npMJJZxdkpw3mrY58bIgFpF6Fu2zvsoRttLMDafOUj0uIlQLJIZDXkH2Z7
xVXC4hctZFTWWJyxr4ZHTXQP01hZKGzhb0nKfjP5FlbRyN0ssYrl9Tv8gLfJa4Pj5sqoOCf7QHKy
ATKQ/JYdBqHbU3yuA4dB7MZ+SU256iHlFsTkqDqcNrydCw/LsOwvuXIxz3a5vnKX0PEc9ah0kBKZ
IKkNaLV2dD6BiADFvBsIP9qKgzvQ5VxKMp+G+Vh3v3P3yL0to2jbHSt+aMf+aWnsDSXIhnBYeRGp
Ya13G9EwjaO2dWC4LbcJUo7O943hRKRyb2bk8YoX/1RamlP6ulUExbDVsRrcBromnASS/wCZWsFG
7N3t07K7jz8f3t2Km2Z3BN81BtaygE56T5FUqDeaklYcP2UaPXLXfSTb+8lQmT3szMM1luJK4Bhj
99UwGd58dHCH7sdt/fi+LnEpal/tP/vgc4hFlPFhoNvR8mrdnLJ/4pIqZAOEZlZ2sWxZ5NxcfU6E
Ocpn1w9FlTC5+wfyxuTCyAYYFqzIE/Qz7dqrBpdZBPPsV9pTzPzzONcoRVfbtpMGJzcUTb8YaL1O
YT4Tu9lBWVXc+t3RwTdGje/2uuUCe/SqnXyMRsDogCaq79wv++S+Buc1MhJrNoRom8qo5VIPAKFl
X+3Sb3JGdr3YT4bnufS167bT9g5Oxw8/tSlsCbdeOO70Y9q8woPojGluS0Q3xMpy/8JJkg4LHUUK
JvlqPdyLkwyP8mPqmSzwNmcKc97uqbEZn009wEfvI8HW2t4tag/BST4FSGDoQIA5nFnW42h3tQ8+
tqUScydubQ5Kofr6oPomxubd5GLqzGrTD/0DxcB7Bfkyx9dpWfqVpfZoKBcoUKxi/05r3Bo2DTkb
oGH97qi9Zi9B8ysu4sh0tUfNh533wwktxXYuYiexmqMpdal1C4OrPcOmQD3ozEKRDbrWLajWEFqT
RO06h00u4KQ283E+w02tWhttd5gp5tMJB9SmdPcpZMB6MblcKE8znMNGYSorfpVL5WGrUSrVhvoY
td/k43B3DhdL/k8Y1vbD1G4fHA2PYVj3LnIpnsZykELQkOQQlEyMGC0dEiCTYoizU2ERxw8ND34V
NKcHBcs9ylktUWwh54l0jXPeVNPzHLfbChp2ZleutoIxs8fqjDO3wEkhVJXJZqRvZB/QzzPvaD4o
fW1WnswrAcQnmXjWpxmkQ805ns1qQsFuZZC/OLlH9nRnSUPOYdyZPPel0xzWY0hKyCorXjTUEZly
r97JO4BIltetpm30CpQhnIqkdAMncaCMV1khvYMUXaj+5N+pxZUjXTQ3x9VzaNgdHxgvYGreEsoW
huyI3Kv29NbvkkE8Iq4Te2qg5pGd1nU4/fS24ORtfeUOeedVd0j96AoFt2pyxm7q+WGNMsV59hiq
oZlOz03BQXzIrOY3uHUv9dqxDeNzZZ/94yd8eDrVSUi1fCkdnJglAcRWGXEMSHuL+xD0tNyuCchY
sXanxMrMo88ZNw3xnVTgAukpQk4IzaN4NAyxX3gag2pawulBFBVb7T1Rx2mL+yLlIlSROwQKUUAK
CZasVRaofaBWxzmhCu3tmKqdO21JWTNF2OvpaavcqVepG/pqrw1ICWIYa1cWtkb6k3v96ESNzIy+
aOxxs0Xx1d5xuBjOdfkUp8DolZ8tkNvpMNoij3XwD/Par33ccT93jrLzmaRxBO+KSKzHGoD5sPQi
//B9ia2yNPW+BsumfAqaSCbtXtNGQAAoYqCQl7MK+MCgPYCHzETqYxD1EzcW1wFZN6s1a85a8/aQ
RfZ5dDr+vvLYbO/aSP10HaOwwxNnuarbpSbaN/d+cttdP8I2j/3qaROOdiYXJ1op3m2tzI43MyQ9
F6NYilaKpV45YmKf9N8ohukyFPqwOaTkueRTP9ojuXtbdjUIN9ev4qOaFttla4ioyV5zZMtVunw6
RA7UlHP/seTb8D8uEwyn44boeZiwzVeD2s9/5vnOFYJwIlB7ZwdtIdEGrh87VD7jWRJImHAKbH/X
xny6xOIGDR+xc9jpm2hyCriVECK2+y32mMTt1b5shyL+xt/lQIsPzjgejrtgzcR1WHNnoVMaH0dB
01innizmqJLvJxsSoNz88MjWqWnNlKZd98/O3T2Prx7hqykBRao3xzv3vkgbmhytYQBZ6IbMqXWd
6hwk82rQ+WrTOZuY4/1xc8S57Z+cxsYQ2CR8Z0OCw6c5ONFf3Fwaaz1IvKK2aUzoSxffwk5k82sr
iCmnFcv79rFsbLl3zFIPsnvR5qztuDf/OuFu4eniQlK1NsnITi8Xb0KIYz7h6OayzWf3tB70MdPC
ncI3ZY+hvSLpolu8XipjutZ3GHDynUcHMS23NnPRSyekVokLbPRLzAojuA9us9bZ0XbR5PrVQOZ5
hL7X2aRGrawaA9Yv6t36cpNzQyimYZDZ0ZSFm2T2Zc69aE/W+Wqf6ELl7QIm/icKsVQMsyZLV02Z
OMK9r4x41YxHuN7+RcKnChr3XfoRASlw+je2Wr+1vI3reT0rN2gWdTl/QpfwYh5/lv07taB8bLCn
ZaotdJeReFikgnsU1a39zeraaN7Y+fjpIwDoDsD75pwKu4oQM4Kbnq7UjpObX+niOCrcxE68cWkn
86c1PTqhAKB4sCqkLcwS2LaXDqKAE3EOMdPi6RdD2hg5B2uHi9TDRma5MeB+Na/7mC6tboZrBKxO
Oimojh8aTliYXdooyNn5ceIqodvuPbaacNu0NeiKqQwTTvOy4ZTj07RDa1ZmHTe3z3J0QvXgzJwZ
uyKQBcCnMJz7VhXayvCefVJktWBRVcbtyaBQBmy6xZPBFCgwidlhlLk7cN0k7M0zOMSK8RjRLLf7
jFNZ74h0G3mN7dVNJkXwAZumPFaWhNozFhShxV7k4S8jxU6WZ8FNyFOcdNn54Ir5AB4xbH4/AtwF
rkAP1rAGm7tqIXRbVipTCrOyuICr2uhf2Sga8cGZYXESs/ewtcDowDcH1OI6PIw5CZcn+kyaVuYR
ipIElDENfFkCIEWLUs2OsykRNwHgYBUOT7s2ETLR6SgbNtjdNS2eSAtYR+AauLL+Xca93mVFOgZW
R45/khYwIzpN6tPyMUdsjUFkEzGYt4MJVrIYqD3Vefqj2No9SQR2mezTVGavuAJhtV0O6ITw/IJ7
QMra2d+ISEh40h7zYFyOJmL2A1k+jjsaTpGy6OFxyJHqOCW6I0kTt+XUWql3d3MHqm2ZOaGEG5rc
pn8ehOSpgzsiQUjnvZlN2Os4Ahn3JETh5ay7Qv2J6UJcY7ST/QupFQsuSOQblBEq7l7KBpWGzsaW
Rkzw8rCIvT4enCfyF1WOFDxev0lerpjuuPACA+FpGS1GTpOBjansyq2X3HpJX115RMXao1Rk7Wke
F5cRJyoveODxI3sHk7Ilw50D7Q0Q6I6KydU1mCAk48WzFzvaiuv6QZC0oCMLvl8UzXHlfK0J22q7
xjnye2QDBjfukTSN4tgJAplDY00HDJ8jEy9Pf8eUSsO34nkyLeWh6rHgG5r3rauLthLLgIwcLTO7
uwufy5hmuf/zX2OgmBccvmyF5LricK1lYlQeS5YkYqap4Igl32Bd2D98jHvnZMJrcQUDHoYeBSYH
ES/nREWWGwiHE3JLkRn/6/Q+bNqc043trssvp3Y1aa/4GsCPxtT8bIUFBGJmOKh5QtLN0DuThzSG
IdFxNiHpYcqCPvBGwmhSSvgTmUJ/rlBfJaPELP7sJ5k+TQeyl5ZzmD1P6PmzzApb8kLn2tPS14m8
zE2PxKa7UOwfo/2BrRZO2JC43ItfcUHPwPnFRNzRAJY6WWqzOuu7CEfQVeMKycjjZjikXBlYxEIP
KhxFy4zmLYa/L5jS+WOQeY8B8qVyelm6yr45Gp1s0kY4yXuH0ZOTF+3AUTm7DrIv+vAIrNiMaBIu
QlHZXU9ai+yWVRiuPaRixzHNtpSbFqyuMkAyDKQR33UwTrJ8Cl6LHUYB8LiSNZ0KzFKXF1CWBHmc
1XcbyVMhbzJtbiq1oGVyi8Pllh/5N+JItmnMSUl+hKKM3NUxwdKBXUykQCazZe0uM4yfHUB7srj3
8yfmWLOvWDcaqRnC7E6TgXxQuWGu4jR/+OTz3DZJ7AtmUwxOE+nwb7Yc4TYAaSOggqY3LXEMH+iv
2yUpuiBtYzbnuVcz7aBF6ANMRoZ4bjp0b0CE2EPs0TyRLVatBhTO5nFB0phH2qvWQgedSeMKP3Z2
od5wwRnqQ1ixsEouvQyKsiTdiaiCUzsJHTlHEpFCHzI3S8YuaUaky4Vnh8TDXKC0R/VS8yVaR7b5
s+uCxLma+aDrXz15K4QIxeUOuNQ9xCll+AeUOBXo5PAWIZRjJqpXE+x3ecakB3I0zrd9+ongoJDr
h2rOVJp67DTGJRcjWZklZyN7Zs+7FFPbQ5goyX/GcqplLUAaFeV3cLVdKgL/epNyq/LILNWQxin2
UAfbQSB0CqMvjunO88RfSHOKxGmwrKBfgnqis3iy/xqrWFELNhXACiteckpxR3SGsY0SwKhh3iaq
VVtyT8jIE7Ni8+kMgT4he52vbmdcrgy2nLQAlWkmwMZ2FP6lhe00yTkzMTNMn2mLKF6EgG1At3LW
UAmbFt6dS/Jp1/0JETRMW+61p1OSHG8wqboH2aJcNLM16w5kIwLNfRblwgj6ERJLC+aaXHrkxHZK
uMWERMKQ6xYOj+4BdE04hIGStybTbqHBzA/w0/hLeWReeIT2OGfFjE1XtMehPMoYQv3ZeREbqWEu
KFAyFf3Iavbk9tBYhQYvehXRuOrXy4hHg76Sz9+WbMBVMjP4xJKt1EwY+N6/9onYA7Yg8wWB4hQl
2IN47jp387ZSrA41gFWXKQ6pg26RWrW2PL1VD44Bu4w6m8HTll/5V+Qg2WVxP8MmsS8JKOSssGFA
5heBWTOzOVub7blT2BgX/uMYFdKm8MI9hbyDdJ3Ab5DZ4XNRWKS7g0idjM/dSnbqWJlHdGRFDvwH
boifjVmu7hg4IZMJJ8CBdTss5CaKsdtK6Kx3e1LhUguwLuE8dbvsV7yGHTlyk4b2YZC7cvKfFDXJ
FPCShShoDWOq6IrC+ugOXSi0DB3Mxamf8NT8xZITrNqVf2aykTrEMeHSMeFn0DK1oeSKaPIJJ7G4
/WzMq7+9ssnrf291+fVi7rWhwoU9FHUvc41p2C89bvOk+SAkZfs+7XoI+7eoVu1NumKGnQVNzf5z
UrC8d6cSR5665SUOBVu2YG+7qiclfaUpr/5wOjzv2Q0Nk60zaI8f1OqGXCmc8zQjHqaHGs8+uLEB
UnHvZSITJTRA4CYtflL1W7LzFjLXQbqCBLUXOTVxTa/l6c7TVj6YqO8bPwbT2NWXTkf1L462h0qJ
TAgpVYmsX26ZpLulzPWS7sNNTPrRP/UVV2LKvrsuKFXwFzK5qpkBnFP4pUev6AGqRC7YrMYttvHN
vq7DWb49L9nbpz7e32YjkjJ6htal6unjtq3POFum/FOHb0OR4DRGF3zCZdDYZaKBGyYNYlCrbjmF
uDpDnpScnP2Qa0paOFDdxhqtcHw/xEgyIvwih6dM98OmCaRUi7yFau2JlF1lqc+pi8B9wObYay4Y
ll7HbovZmf2lLGV3RjhlpYnDrU234n1ltwZJxtNO8a8zRE/FYZscncc6K0VDoydTG14d2YvQti/B
w4E+blR+sA395MetZ8IuBFyJnzdro4szgE+SMjgo+9irnNrCW7RdeFxv9kNIBEa8MDiMlyd8cId3
u+AhKmG4D7EBR9U3PmREAB3MIPTRkxLcNCVywzy6301H51u5uQieGIZhk8a3T58XK5vhRRwZMD7d
xMVlBoqL3CXmBVkCeQDVISXphcNijMNkNtK5hn/6vIj2HhF0qxjViyOI+07v4Y9/ACp7sL3OOSAI
dS7mXMHW6uCxTufpOD/6zafzTPh97uQByQBgTuBukVb4/JanrMp6cCZw+td2NdeChqMFt2V4Mjf+
CYLlCclTYpMgnynDzlieAunm3i87AszxZ5dF+7zS1Z+wy5/jOykovSdhnYXXDFSSpaS4PhVRBrCY
Ly4uGiC9T5JsS4kGvFjxhD6cfuE/qHBzhPP2acOU6+M1ZOwRs+1u4JyuQg10DM49OBev6asTNWiQ
405Hiq+NczcPGj204uz7GnPjVkO0821YKT9d5shuE2tL13E2+/I4XMVeggWNCr9wTqP8yz57IQv+
lQSZO7YLUBSIw5NJciYGkK+Ou/w+Epkw48SyXmjqow7Uf8ZY2/zr6oU86UClrBa0MidCPIJ8u3Mg
hSay0MLbQ0Sa9k/9qg/u2TkMhs2ZxqZ5QI1bjO8+YhnUL8CBkuXeN0kuRuYqPZv5MB1rHavyc7sM
mn2913GKz5iW5kDnThI87dw+zcBRnWh3KYEnAQyZklb9iibp4lxZOlscvzHPnIt1+4pGw6elTe7E
G5lvDCJqGLZqb2B6yUHFun0lKJzbAC/rXEWLq/0Nlg4ZjwEzN+VwbgMzp0IJUQ2RGG3ObsXPXcc5
/wBaqFez7U7Ow7t63fkkZh0OA4sQp2vGXBP867wBiBxNZxEP4tpV+iDOTVjMAao53eACwmNauynM
Wg+Kpt7qtH+McTNW4VwGt8FlulVd3GB/EZHWbX7UY69jVqR1zpYxAefGAfbUzMoLrg5qx02etW0h
RGaFi4dbfhMZg303QJsWRAWZ+QmmfkylxnrsDm5Q2vI43nwTxVnLaLgOEq7qhv8ERB88RtAQQVVx
kOhcSgMRHRYyluj+L9LOZEl5ZdnSr3LtjgsrhJAE16pqEOp7ED0TDBIQjegbAU9fX/xncPJnpyVl
t0bn2N47CUkR4c3y5cujR+tKtQlw23o5V5+DXIuuJrxLopPz8mFLbsgqpmsPcv7DrkVHFyCLqNqH
S+HmsZRILtjbwt7iGg3a18mt2M5Vsm4xgNxCKS5BG5vVTBRZsJd7fPqjR/06op9WhpOkWOPNuOgV
Or68Qa4KhOY8zfk1YdyjWzZEryVrWfVWk/g50fzC3Vmcx3GnNfG3PSC9Evomh6MFdhOQ19gUMHi3
TsX+sgmzklW4tXKG1lNuaxLYri1unUeXk3PBvKNEBGsA/W0i9E1c8zaaKLxVggUovGuG8bSWlaDh
bJ0+YKDpYXCoPwMzaDOpRjFYZTe/4iJBgc+/EFvVrFqYm0XGRuL7a+nd3nhM3qJOEtxSrf9kp0rz
GAG77+5mrSaQDRlqyzNgeGAEdVzwTTD/+2mu+zAqQT+iVbymNcm7QqUPa96aAvWg6KGV/bzTWLC2
+JJVlpUpzgHtH4wuVlrGkdztEK4sw9wQh1HtfaDqxBVb5zRAOHkUTXjah301lxK6wrohL5LceOKn
MGD2Dk78ypTOH2iKOYe/R8Y70mF5BKNK/LQaDtoqJFuNcYNwHWwv0KB9bGzkhdAnXHeKNny7WLOa
Xk7h7BRSaHL2rm5XwopDBaX0uGC9E9axdBT8BCL33s1RglFhbgd6cnYoo81Ln8DVOuDcq2w5htw7
KUT1k86qJIsJGvakt4pYFh/NxcbXdBWSeJQcUpk67U3Fr47DpPaFoDg41Mq/2JJedHAaRIs6Uisz
jlrSbK0dPayGa7REzNP8QvbVwwsGNbjNVcxF3UPC3YMw3NK9VVjYREdJkREV25DUOM1j7Hnn3D91
6XShQ09PCMkJsZn3AJkyGBlubuovspm2Pju3MdAXwtIGw1DtlRrUhzfmifcfqFyb59Iyjsy6FvrJ
/3pieFvMZQ3vAx06mqv+IWjWrLPbDJjQhNskEOs/7GZwnFYRi+g2AwAa4hBqnGTQ27bi3Qe4BJVY
koMJjDF/9Yw+jsE6BvgXRyqtM6RG6INDurNOa9sIVslluOlfCT0OfGSCR7KTGr5KRe9+SDP6OcGG
imZStwZkmfEqPAEfTimujashuQyoA2BydPN3d3F5OvRnDrf+yWKqLBxnw9z0V8nD5hBiSw4+rc9F
UB8cddMY6ZnivzqVaBNXw8ZgPTzMd63jtHJ2sHOIQly9XXxC7To2iGsaooITBwTr0WpAJhFsif+e
nGNKKLHerRNCrgLNvNskpu5xtiZYnqTPpsgj1SVQimhL0lh5ggGS4fqjj5UysxcYAvGXxvB0cU9e
wL5XrFWNwJEB86TpMoU+mkWv5tW9M5La5iU69otk49UJNpg+zraceztnCnUwvtrI/RAT19HydXRn
TXxiWLuVRX78JTVznuzHbkTpSX4VkDApzabaJENk1UR6bE7dqbRpK9r5jeE+ue6sbbeeVsbIbp+J
zBA/HTzMUW/V1viMD7NOmqIjWbJ2aDkaTr5U0jsQiLVbiEQlJjt95f6LKPkwqjsIWVu06NpVTMPZ
VTHDYHnSniv2kUmIxBw5sk4MoBINcmL8+GgyPPfNhqQfMR9ErPp7bz+AUk//4zVmq7slqhc4+vIL
sv0eKkpw2/CbZHrkEqMLcQ0Gp0jW3WcddWeXr3A4pBq5Mbg/Z+tPs5fWSFRN5BylCTN5nBftX4Vz
KJx8ZTWp4EfFJniBoFGuhrp3tWhx2XSyQzsPzy24P5i7MyeB+r5GhVH1NsQwwRqItadMLCpmQO3U
BePrbGurCHVtXS0pj0JJ0HmOVt7B0Rg0QnMD2l3NmDFnFt+hZp386rCK0k4VLugLivmkA8hhs7LB
IekVD0Kog3WR1PLKkwBkNzRADkuzmTAAap8yiStFKIRUuEY32cWsJCd65vLgIejzY7/KYQYKuHx0
a709kPyVnlFaFK624d78W0sCDDUsSrSNd72rJ/t+CZGt2owjBkfzYB06zf7Kq8HKWlboSoVKcRCr
LJ9P0trXa2VuaErCX1LZ2IrDqnWlQgDwvHc2ZLiDvLflaCC2v3FuPSMsVKHuAeukttLJYjhYXWSG
c5nyK/wTzb7Q9FoHE+cyGajLndwaCBPmGgWyNUB7ZaaBp5EiuZLdAyJi1xEiuePTv7JXRNf0hA5B
7+iAz+L6Ry6FHfDTAhu9tnd/cMeHfUM4cwe+QFixI5a8+TkAeAtJ/HalX735R/rXW3z43WLTWaOc
A2atVKwqmwpCD1zonsDhcnGfG161YVVz89zaWHcQ4aZTxseRhP7IySMjaDHoMltT0QhhI8E92KeS
MMgzQ5ii3jBSQ2qlOsDy3am5EqAtHEpjzATEF2PHqQs2h/BhjCFxXUe1qMrfI0rWNCgActwo62gD
va+FlIbFoYXlyJ5JlYo0UW/BRDusplTWRudnT/i+c5UZ6SgIx77zoEnCaJ/7x+nWh6PWAHavc4El
OR7/41w4pHdXnzWcXStvXeEIHyHsrxItePXvyX288tQAU3GgipPubuarfaPVX3GUBDdSAurNtCSH
tTGxmPjjKVx95KCjRlhGxVoa4a8K5G0ICIz0qLpcxwljpTp61JSFZmBOSQZodHY+Uy+6d1tt5z6m
ACwHdNwq+vWvR3D07t62FlaSOtThjdQ2UxJSA7cK9pHTHXVlPg0HuxrhnQDOXOI0edQa0giPt+nV
3CcliGuNOTXmHji76G0h4ERnF62jBBvqXO4YfN2rDxoOM6kUc0tuoTOHJda9Fyw6c9slP+4UD399
NV+A08TIj1HpVag0dLZpDZSz9SDpd7nE1gQAslW16PsMapa2tZII1NbFBz6JAmoJfK02R1G5Wdcx
aQyUA2aqJPus6lSHu+5jitzAiQA+mNfdUz/U5PNe0qZuEpVhfAE94FL3mbDgN8gUVYdSmQO9ptX0
oYZRZ6K5pTBlgmhfOqy5Tpl0Z23gYZ0JTU6D9aAeA2hhvWG6p5LoEsP2CCuto6ueoGSKc8y1loiJ
f12oPX6jDb3WrHj9dVrOdqk+K6viQphm4iVI6OgA2FpgMjaCPE0LLOJQYyJM1bm0mPg3oT7IwBau
LXXZPue42Xkiv753n57RYoBQGZbeZnylIWTrN5/mLnrYukMCScKEbyoyXh1TSXmlxzstD7yp5EzM
VJIqCmqQ4bxrbiqLVThFTM/fEZEXAw0ggn5bpz4rvAPByKFD2GU/gw2ZaJ3uLn49bLYe6B1Y87sF
Cwg6Xe4cOrzW3r26F4D2PSZaQi5VZLDJRAt85aE10oJj34h1q+FXW82kSW+c7KfaptUBMewrw16Z
B+vV0+UMxTNBw8PkJRiibBXcuad1mef4IcIkSKNeGZJXOBzOjIk5JypCQS2Vuc2TOBCvAC5y66rL
/Y6/LZLD3Ag2CXfmHuSuXnK/9x4utjXxRnwt57rYeAmlbiY8mQRMd1x2sdiTQJtcoZtVIQ9St+KY
PfqaYU2gT5ytLRAztTWFMi+e72jrEfeZsY9Gcr6YGhNzAIk5DEQgjNnxmNlJFjUZPAkBZA2OHiN+
/B6jcTiVN4qjxLF7RnnrOWzGBv6D4ZHkWcEprQQGIlYv92WOnqTADVDVo9ACFaxj06t6mqn0VyDm
gRY8lsQZzp4crj67dTjmsBqPpdCpSuk2lCqZTYPxrRiFo5JqU7sgOkAa8uoW7iFczzYx8gECFscO
5bNNN5+eWBDIbvholRQk7nZtY9aexJy0U7VIlbW1a3SJzYnKOztHtasOCAqcPO5YTiuIbLqV7EBq
w7ECrho/B9s0HxLgHkiFyd+iPWqP1DsPAalKnUvpP1INtGB0GNAI6997qn1NwIjI6w+zPRak4pKz
AOmbRvfmVb09vbtXJNYBkRlWJXVSNx5Fnj2nk39UBzaWWac+u6R4az4tcTNHgjCRyqurN2XUWAeT
IQpUI2WJvdTT8ovA/EaSqSzucVWKpwPCw0GJ153zgogLjNUsfYlbUaI4L1A8aJjXoWaBc/vA7Nk+
IK8iACbSnZBLstLB31BXsfhUsLguFnApfWslkGHp1byTU2SV9iFS2niAZswfELs2rR21D5pTzSu8
7Lp7BMpc2XCN/YNfOihlFp0WfJDWw346BWUr8qkeeDXWR7OuFIQK9+Tl+D8AQ9J3qDx4RXAjKO6s
KBOd443i0c0jSY3ZfGL9E3UUdpds60gx6eIxXAZG5MPCo5qnAc3w1lyDzVdEr44Rab7El7c5yazk
fZU27HP6er06LQZq55VWImoE5LCInFr8KXwtZlHxNHnnHNfDl73tVq0bRMiwGdwlWAYkueXNVt4F
psHN24WwaQJyVfvo5sN7j3FjQHktmcXcqL1wM4jOS+sqKyBZ3Vv2h1sLgaC4f472Pr053noKpbFb
HW9n6qgkI3PR/bgT1aQGZggA3TEC9RBWaXMCnNE7VR/lDP9aFXoLKl1vDWa+JeB5BGu3ad+ZISA7
woyWzpGttJRSrNqkMSSWuvjCApRigVQvAiI5YdcX8YvfDCqgw8GuJUsRRnCKGJ8K5cApZ7io7OTo
A76xBSUkWE9f9LBK0xwj2rHCI7q7g1Wn98Te8X45Ragcg818ZZnIwy2hMJ2ee83RhaT7kW6ifLrr
PxQaG3chDP8u7UeDyl4CS0FhT+vDxhksh7ngok6r1o40e+v3jm7C3GPUle/Jxj5Q1wusCENLpUeL
n86N3vQSbLVmPWKtYT1wXeA+lCiWp3nDO0NfvgI5QZq+U0SYAxvdzBUnQ2oSl7CgWp25Nt0HS45F
YMlTJ71s2S8p0blkA3E1McCCtp0TBDiv4Vz8Xg1heae4OqfW3sYBZnXQMSm+RFNc1QMXjS/gCU9e
g4ljPcOXT0rZFXYcAhMoY1DVSHOzZWR1ov/eg2yT6bSMgRajw/CB/6d2mTayVU676sY2AdKv9sEH
4cm2vq4QuiEeiX0ESaEOCUhRw9MCe93jsnslqpGUGRwtZTuJ/NaRnWhQzdJaxlzrQiDv1ENqQwT6
QBFI+sZHq+bmCeQ7S4kvaSnmutu+daSXb7T7dLJ6vBX37hgdfRgqYQU+6ap9Q1ACD9ZwGgMa7y4W
0TSAKt7VOkPX0W3AaAKg0tLTrWq+AllQOS8qo4vHLT6IXZgPSsTS2yfgm3IAQb2pYqI2NjNEMUTM
tdWvAntcOSF8YR5SeRARwO8qvWtyna6yQ3RzqKHWXRjjBBDHoDGAaGefPdS3MLcHmjZkhx1lhJSi
F9N+CmJndbZb7FxK6FP532zGtcEL9+Wdws1iHz/gm41fOgMKpHUqnaelmcex9G8hAQ9Ntffe3n71
1xfr4DMiOJYAfD3inX2y+HWXweqVsdaWYew5O/nGCrRZAYbg/jLQwi6dvae60lIdzd2g2aoOrty4
C7E9JuqK9m/ewi1f/IajxBuP37SPTzk879zPRzemYITF+NIBavZBTWTdbmXvY4pEyIwp/HdMvoso
xUG/CK9JjuvMSioKN2jwmc6Hm9cABkBE7u7r4uwankIYfAzLSrymoEZnMzEJbIyqo0AkM+BdOlWY
rySIFNRQr08OXcPFMCzLm7luXXxZziGsYWqVCGVd7yheZ+oBh9YZUt+0XHGyoRi4Gx+LIw6v8Ej/
wmu+fIp+DWu3xL18kdW2mq7sBZQTeR69ik/FA8MaTBIK507vQpXsZU7XTrMFaCuuSzI3KtHVndjN
9IyeH9EjL7Cffg1s1b9EKqYCj0hlbkAM22xpPnz4CPyTI1pz2BoqMnadQ4uI8SY2fAqHt1DzbwBW
eMg6si167wXvaQZpmjy4Kk7wVRKje3bu9BqQlkEnRgu5BMFUHJVanEIVeUKNDxh5z1faQY33OEub
9jOsqKID2Ar4faSJgK4rUi3I42YvT3HtoKq12c4h+YgL8FoNR1KJycfYYa1vBJX23QShtEq6qySf
WlIBVqJT8sbbtHel620LPkxR8cU55QyYHKzR2iriRHFH0pX6Rvc13w/pIEBB+xw9cUf1RGttsI4D
4p16LrTuBRLkeId9LtxyNjFrSWE+hUlFSHfwSmtoIoWdDI52JLGqoi3huZrlyQBZa9XQlQZ8JSuc
8uE7tRlBzb59Dg4tI0DCmieVVJPjiUJzppKnZXfIXVxuSxnlBEMqJlnvcrjFlTk+RwgsXOw1JUpO
NeIE0FAMQqj1TPPJrnxMk9IiGnPJstjnfXuXUvSjFLTrAHknl9Y1Xqf82xkySQC0BGSMr0vvPam0
c/CBko59fniTcM2aMdHRZXjlwtSkKyYs5twGEiqUUZfV+IKvArcGY0H2evOffp3D3YzmU4JxUO+N
oAWBDgt0sq1DCreD5iW37jX79YYo2hy6Y1x6DVshBNlSFqv4+ANCclTSablxcZTmYWt2ppdIIRzi
XBOA3Ox9t48Pbbb0pMqoG6fiY8UD+SaXmeqrXfB4KlDYDiw7uWpKqHkKd0CvSK1s4ga66BQnOgSR
mdb647OsS/DM7pxjEjNYTMMzA8kJ4zzIHKnm63YjQS2sgRJF8ygO4f5rF75GHAqdY31wTo0u/1h5
uODdUwg/L3qtiUKuC+ZprtOJXXGuzg6+ZJNCZZNqFH/4gu2xCri42/Ssty4zHrCRNYgPLyaJEYbd
0Mwm3ccNcdQsoiGlt2lXiOhITyWlCKJEuh9rptEAJehMTN4qakaV+T7unbpnwPQNMhnyc3Abty/6
2cQeqCu+cXmpSBBbZquFMT/MJjvJX6rODtYm0wg+NCJQckgYFjBk/CbsAvJT+xjBwH8GlbA5vwxU
vobW2RAiVrh55/ahc5YjM/ArJCClxxLIIrMJtGMordOs4GqzYTW7Gt54GSrHl0+6HT+2Dn/r/Hxr
r908Ff300mk2vULdfFiwxHbULJouOdZH+e2fJBq+d9e+KQkg+qdc7mihdZ/muGY3oXP+i8IpuV2I
lxCrkRg6F9L3//yP//l//tfX47/yxaH1r0bo/9jfdq3Den+9/O//VOQP/6M/+ttLvkkJlJfNcVMU
dPersBCB92DwVGzoJZJoSJoljXyWQyr6fdlPr/umKfBqVLYbhlfKjngQkpa0qU/M+++L1H5o3dWq
GgPudI2ZWjXtrWW5uTK2h8mD/mj6s8RzC1b5L+UL2RlzFVNqtBaEAZ9gGkLMf2cqyl+rv/UqV4vL
WbmorD5cqVZKe9G9tQ1WKQyU7GiPqB87FVgEyRlU3D3590RHj7UcFHGeMpTJ//ApfpAg+Oth3rqY
K43qc200eJgYyIUeCg3TCfgnR6rRedLdL+2Lk7s0MFEpGPQK8uAyvNBj9PtjyG19O2x/PcXbjVKP
6hGtMJ6CdN8pXZ/aHTrH898XQUb8h5ur1auqlJ3VjCrzBXmOr2m23ufyCvyPZ635MspCu3XhrIPj
YoxoT71bvj82eGeGJeBWSohf8SZN6ZmYD9d2SMutkH1u4CROM4mATuN5OFREGgKveeOK6TpAx0Nv
mDvcznZJuLIxu1n30EvnyzDNmMlBlQHCmXMTQ8PvrixnLo1yE9ZxFuEnJJWUgkXFXsRXaNuLrOoy
tGKY9ueq3wXGEOnVMuZHeG08iL3qzSUETSU/9BezBS7dSn1NZGRvmOAJFU6AV1DAksa+p4uYsTtm
wNfLOvpbb3Yw/VxkgM84UNp7LAoXrrxpbVBK6xZUA/jZOdOesoxZ46lkm30pXp9m1SvE3GwfthTR
JxLrD8/WeEFAb76GKCLCgH5YT3sm+ehxPPQXVjyeXcyu5oAKCm/Y5MNA3X5Y2MkxAAHggbDb4diq
ihCk6Cb6FRF73sSM2id7eLTmW8I4yClwjDPaCqGIX70xRCHY1k96YHRzSJRo53YVWfYuGSF4/060
h9nsyf+j4k1yQXgL0rqPDqL/sNSoajfMGPwGOH+scOe7A8mtHq/Fl+5SNxHdEFQBiuHKImtuWuOV
PZeM8SjJZG9hRFcxCpR8LAiUGyvlR9o0L1hhvGwQL/BelG8smd20GoKMvG635UeFgcP5cp0B7YiL
2BB88QHliQtZpEISBixOhxvIcBpFWTZYIKsVxrQauTcxdt3xVswPInPj9nhMXCTa4/gg5rwFXcC8
VJzCq7Y3UR2Gox6Es4mdOn3J/9+4ehwqMpc1G9Q1KGrauefw7rIqQpJI14U3DGeuH8YK/65u8rHh
Z/O34y4VCTfhkfnSHufbHNIBIoY5/1EeLLoAiiJMU05/YabwME2qhUG2oCVSxGH8EFZfhk6S/k6T
RIkQnh2o3iJeWUMoghRBTErFusV0cWgcPv+LyL/B4Td1M/WHuYidu/DB8VlNTqhi7EELhJDScJZ0
7XZCvt6zl62Oay5KK6ORZEGPlSWiWS7ESNb4Iw63CwMHaNaeAQVAMLYWlps5An552Has0H8IPuXK
9OARsKvzqj1ybH+E4rUuIj+L+fsgu3tHQYMaJHro4xeRWmOOrjfvU08IVSs7CrJAm7a0Pydact0X
rYymr9iD0OmXY58NNN0sImquQj8tBWX+CHqitencBcVpuhtEfGpLjtYYDmAwIlimrtNVPOpQdlTY
vVKAm7wIYkedoE/gy0QXuBigHWxKwb0+isF0CUQo8SKrEFPpqJKWpBW2Xnxkt/fCU29h8y6/EkZC
rILs4LqdJWeQNB8gXyR8aGLQQdAml3ESWknsTUfJ6mI2IOPiY93DEaqgNi1BWdaSKCVfIyGRJkWU
hqBiRZKvAunJHMopCBsXQoY9120yxr2ZeN6wDSGdW5NosAEl5/rJ3y05Gy4US37Mn9KECL/2Kvwv
SaeEs0DNcFQKXI1k0UsuUG5i8FRRRL2+aTKdgRoeFmEUQrGlr9rf9uFSnIU3OpruFxsWv8TASzIa
97Mv1MvCC/t7geAle1U7F69DZ2RWiCXgl1hSX9vR/WVPhd89+WQMHVoWQaQVTCAok5j2+6WJ4Dw8
U1k2WPbmzlKG1MuGHXyNsou5GGGedRFAi7STDpbHBr7KWl3GAYjphBc6icHd5jh+9c6YbHO6d3EN
ywMkJo4Ei0dBspRKmNKvdEYbsbCpdVgxRGQrGVU4Ia3RXXACBqgYRseFPlphqHtkp7O76EK/8CCU
aBDWR0uVTiV/HJr8hwD2g1PvlUTuYJolK9FHwDcZQ4HCXIRNMa+IoYSRT0GXOyGpyghQhKnT7ZOb
hDfs9tijTQSTfAq9swe8uxX2cs/3mwiRLLCqlFtE0g7awOEU6ASkBN8lER2Go+ky4K0SnjgapewV
/OizgHbG8UxgVnCId3hVxOUR3VomHehnUv+gi32zEtuEiky/jFXywdnSNo+zgO+KsXB3/GWP6k3S
zqJRdyrs+RR6ioB2DVjX440tm7p6YKenOJKn2QwZjAJS1vGnjvxb2hTmEXvL52pL3rCU+3KnYXcl
hlM6DMzS84KVNY2WCxa9e9IdLoKKOWJPO62KNXC6lFF4lMF4ZQ0egr7aaG+yPcKE6xUIB3PVE5GT
LTquPY3A4oa+BF1FBIWQk9ZWzW4LBS4ERDiIsr3wbrqA86rbuYklvDkBwXlvtgeyW2MYkmSZo5EZ
jdBRmDbsV0oPfml2JC97S0zCTRt4fegnpK4QnkyP62aIWXuuiTZ8fRGOviAfCfpXCn5IB7xuVW3+
dtrtLsZOOTS/Bim7tu9fReTR8uskyEDPYINxOqz22a0ncwaTmFT2g8DuQKvVRHeHDV1zoKmzJJSn
ZUf9miNJ0bkQ7uBsp0cf/or7EIMla55tiEjMrEeSQfKD4f5L6SyOELWtzsrFJQno9VszAxCm8F31
v/AH086iZ4NbFCZ33yKG8hYdLkfhdhgDDTcCulCr06eJH6sPj1FgJoaw1+wpgoNWZ2IzCQv8h5OR
gFo14CTKngBVjJv2Ap/yzDxdOFkA2U50li1YyZG8ZfScjPxUEQNQD3NJ/8O8Q8NRbtdGLZqmcM1T
YwPKgt1ZJm2oh1iGqdc2o1bQ5rob1pBeGk48LAZprfhhnBt9bDRbScsWRcuvwJe9ImvXBnlCS9KM
JcCmc6gZ2PQUXuuBv8rcqLM3qY81rOPMxiw9+C8KISF5Ew5SQLsXc6wg8w26sy97EbT7gfyFVUrT
Xe/hUZO1IEXzPCCM2POkPQRry7quwym15QDNGdgtOxjBHydmXNqmCzq8E8upfGAeEqM5omI85D7C
zQ6itiosT/rkrZhpaInCssBTGnReEnAWZn/efXjjMZ6uObIgVfJvw6oZQ/hk54DpqFExnOlscQpc
CrW1bE6B2TwCn/wexxs/SJ/+FcXLKP9bFL/W6vntVqq37nA87BDP6HYcWn5/5o1no+4JG2aOC2sE
O5lcefwQIVx62hPxs3wVIoWtmUjizlLAdYYD+QyLmIMFn29nYnlK+IATC4O0YFLsgnmI7d+f/sfk
83sO8pZ8blfKart71W8M6oFi9ccJdO1sjIeT/KzMrYrO7ysqP2VX31d8SzjP9deTWe+sONxbfrYX
g5QO9IU7oJnApDjR7v++nvpDEv/X/rzllM9XbpRnnfXGm5TLvkmlrMSJxlnRIlqbljiwteDLWgQ0
mIU2SKJvfq0s0VM3tMx6H55HJo/vyeX3139LLten+v1RvfE40JqCcPn7y9Y+/fobQDOpPqrFs86v
n2VMGSIaZfkSKhl4nczeu+2mkBci6uTWKPh9afXTvr5BNNpRLyrbGkuH8KeGToY5W2BF6348JBRq
tNamtxeY8lFuhRzvlTvCMHQM6Cgbnzz1w9P8hCR8/8zyab/dytt+u6q87tzKnJ7bLkonhKHxIm0k
cTVOM9gI2eJkJVnSNo+9G15yHlzJFvaubIP8/VH+Jbn9y5arb+LIx4tSrp8TvgyNAyR3hTmuJ+HZ
mqfdFJ19RoYPOWdkzB0Z6a+cdJViNMgYnCYhNFw7/z5TdggFwwj949i6FwsDeLRpehrxEW92+2Ey
cd1q4fUJtQgOyWg7OgXOvRdNTCI9G0eji44KTlzgj+5y7JfnSk+/IxlqR5zF3A1yx36S9ybLD0ZG
3ujf3v8N56jdq2u2g/cf+p+ws08//WZ8J5vDoXIp+OmnmaYQzcSMjkgUBAgcSstjgPKQgmV72Sek
/X1X1Q9mX30znEV1cmtupOEc9u9smdWVJvOIx5xlFWL5kUXaqBKEDo9m1Gk/zU7n9gGmUj5cdvXN
kqL0XtG2OfjRTmDN6AwnRs3FcUagS43Pi6F5fbxXnz74mzVdNVVNvcjX5pLHhcWxvYuA2KaLOd0I
pJS+FFyzZmNsYA2ZQ93mkGHW+/3fv/9POuDfzboqP863C77Xn8W6cuaCy6bKG0IMhbVUhJNKeCQr
hMNB+GI7vD7xtvStn/y+8ukAvJnaIr8oZ2PNl5Ct3FLBZWsOtICGXjgNH95VnuLfLtCbaWVm9eW1
lhvdcGckXSn5CgoRAtau2EUI+ZrQmVSRBHui8N+XVv65NILIDU2r1lFlrmvG29KTfXk/Gpf6AUV/
DQyCDnP7q7TMHnbk95X+6T7+XujNYFeLq/p6FiyESjXZ6KlHXXBHdPz7Kn+u5d+f8q9lGm+2+Kyd
97fKnmVIYvwTygk7bw/r3jx2pXZPHiiMwhJfUd4+ezLXUewHbUyyCHwdF/Y6BTyhUee8+CS+q/zz
Xv39XO82sq4elcaW55IDVVGm2bYprDMGzX6gOENK/OFr/3B6/15P7vu362Psz/nzVGW9HWpr8vSC
PONragJtwE/HV56R3775m6k86ef6fXNiLanxAZPmKTr9STv39ixsOLtg5UzIJN3FwID2JzsZIFS2
CzCV3/dekTfyn8/B8Peqrhu1pv6297t7rufnunJgLANqECilI9H/wqMivRS/gBuh+vb+H2bl/rO+
Iz/1v5d929qnoTMPfVWTRw4NoxWA10DWKD/GGT8foX+v87alj/KoKied10MiC0GNW3JBvPnqHSGl
yPr8Kvi4sT/f2X+v+LaxxaW2btzvrAjHwV1PCxQHkdBEJGZ+yl7dc6p4m3Tdy+VonwtNGpCsaWHp
1UBem/4BvqRmPajzHj/t86cPIf/9t7O9qlRu96KQH9yu9W/0BTBoG04iTbpteqVy51OZ8IeU5u8d
fnOKzVW+Uu5q9QDtQ2/v/TrwSOsF0E/MCf9FCe7Qk/P5tV+jdfZTIFL79LZvjvByuMlZq2zCDuxf
pQWqc0F+ce+9DIjRko53DGoU8imJ09nGFAN6CK8AYBP7w+2Sm/1+u7hZCoMUVb3eqL55im3+eD52
hcphQBLU1c0z6LMUbzl0N9AaP7n/ny7V99Xe3MVmYtQr+orVbmYT0U/J8Pa3JM7UKKUoy4UmmYYD
WnIzP4Zd8h798qLKmxkpjmrzctuy9Mk2QCqlnhK1OpMqob388E0/LfVmOs76tVHN5VuCXvqKU4Wd
DZIiG7ia/QJo6cNyHz7qn2Dg28Upq+db/mg+D90YPUJrcRWyH+7zDIR/5mZq7dveKW9mwygJZbYT
7qcqMUM4ty8AfnTiRNSA5yM5Hh/e6ycHVK82NU1nwoOq1N8+Y2NrPNebPfcTlcZ5k/Ij2lq9E9Hy
i7liPYoeXnUPKqz0PgU1f0q4/zwr/175zSbfatWbsT29Dt1auxag+NXSEVxCpZZ+UlZH9m7bSgpv
PTonkur0cU7jT7bh+4u/felCLfKNcXrIW3KzG4h7UQI1dRBRRHDIxd32hw8tbc1vr/tmeYt7sWts
7nxokPEg99BkRsoqdydO0xzVvGd4A3j4ZAB/SIM4ToperzWIT5sN7e0+rpr1yrUw5EvaE/eQUf4F
4D5E1TRiYjcN1ZmeadaHF/3pphhVRVdYVa/X/4Rz32+KUR4fmws3hZZnqr8rNJkeWIA9Va3/z5Xe
fMtLO6x2mxsr0RzmyDY2OQieawmx9sNK8ha8b55RbdSZsK7WlZr25khqt6echHA9MBegviTPUBH8
W2WyT/njlv38+f69lIzUvn2+ZqmdX3mDpZCLpZkPej+NM9CGKfN8eKlPK715JW21blyVGiudrRrn
H1Mdwv+kc+/T1/u00JtDmlwnV8ZnXGSUt6Ouas0oqON+abX+9Eo/OYVv+/QexubV29aovHglekGD
13Dvd7/WPoUcOIkf1/pwJvQ3y7k9qo+jobPW3ZnFs4Vm3yxa7j9dpx9jmO+v9GYmm7Vn9apdWEZJ
7wwpUBjSxMg6in8akI6UcKB0mzaiw5CG8eM4OsNg/ZiBfdhA/c1WnjT1tV7nt0OX3GQPNHyHAk/s
8nH/aj+5v+8v+2YkD4/as9zUedmSosrF1lfmlnYDcvkvamZ1VOQATmllpO0pVQMqTU+LXCj8FLz/
mAF+f4w3w7Ium5VLzuxvDuyfEgUVYlle3zrzD1fw03l9syv3/MAIxCsfVjJXr4iOX3jDOkTnE+1D
nxL8j6/1ZlqqFaP5yrUzO+crFsqq9F1A45AF148nRp6IXwym/mZbHrf6utjIy0ExVQd560olVtSA
esxpy37/iB9vyJt5ueuT7etVZa2a+3KK7nNahSTDcIMdBaQTbY/aUqH/FBva30doMyBetcFwf2IL
/oltf3llQ16ib4b7MKls78qavaRN6y7G3aso0WU8i/9O4GvUasz3U2rNulF/O5z7TTXfX0/s4tmJ
SxvaFXHLkWo1JBEoH79/259f6ttibwfUKPJzUa54KWZ+LCXBC4TrGU3C/od16j+amG8LvZ3Nbe20
Wv9f0s61t1Vk69a/yBLYBsNXrgbfE9tx8gUlzgpgDNiYq3/9eSrn6F053lHzqrd6q9W7OysFRdW8
jDnnGJPL95W77bWBLQ9hI4YyNl52TAaKZnpiQcjfBE5SQws70Y0JM081SgPz24uYCmBGxoJKmDoC
jWt+Snl0mv2Bjo9ehbMtYiv69gFx6ncG55yGBr0CDjxIw1CnQCcEoDLYoA0wrZ3zEC0BRpVkJ/eH
8HLAhE574Z8BQMhoCYX1s/wS+/W0hZ0FbkZSKiZGXm47IaPxhtLFlCl9JDboOBZUsWJQDitGY2Ho
lhDZXqaDXUavxvMNEoeJNT4O3A4WVbqFvfpLomMfAqsb06lRbEYwTswzv4ETCj4fq9yLDvpzbjOz
c/EZxhHOplcQ7VeL9OM7PFzcpB61mlLgq+GP5Gi1xtB7SuiX2TF0Oe356H1rPVzcTKtHd+3M4bpY
GV8B3gUXEzH5nmDpzcHFSf2P6/n3xR5DYf020i9qxAG78GUEqzH0Dita2HjFGmaPTKUfBWqhnirM
rxH4j9uqPEQJeVFrUSNin73IMu7zIVpCyKJ8u9DoqX6LX9VpL5rXs7GK+O8/TJEUD9OxlLKxkLAP
35H2MLyXgTvwC3/T8wnFtfynXX2IDCYnZdClJbsKU9b5m+83nuoQLlTvVLChDRgjo25nT6XZt3CP
vVAeIoXBPbmETc4rQtJCvQXNOUOwN2HdjZ5X7Fvpwd6WSnkeyN1VBAPtYUJTE5oX0Jb2Bj/itP/T
Vj6Y2ttFAugWLhNT68f+1XoVc9G9qYzYmH9a5sHQSso10jMRYtXosrT8taiWI5p9aOZrrQs5Te9p
7NvAB5NSV8rw2qU4rJoJDLATwaUmmOf6tBz7bviDObkECJylAW/GNI+fcSKHsNj6Hy08FhAwIgnv
t3vaBP/V8dBlaShNJmJQ4f+/azc90+uTcsm3EoSlHmANlc6cJrnedO33D/d3ocfzEV2UW1tyDlGM
OsoHOnoYQ4JRETKAr+xpaHz2vNjvRuTveg8HRW8qpTgPMhGbohL93rzDl0Js2tGG7TKe23fNhCH8
z3P5d7mHU3LOmlMUy+wjzBsYEDE+Q4d2/MlIXt9Sv77ZiGkSTVIkfTIW//2HeYwz+S6f74kIGGXn
gHqLtW6hI2l5qV78+9dA+MdaDwayTKRrHsexeK1oPfQRNZi23/xVyTakKbbvo/26iz+WE4fox6up
yvV+bU4sJzT+YFSfy8Yafhki3qbPe/ct9XDwtTqtblfpJK7bHUHh2D+SgarTePXfvtPDwZcmSarV
Le8kMLrKDd/W4oYVCML+q7QFeP47sOZ4fLeE/dg+qYmTQdPo2XamuigcL2U6TW/WZCO6NJlk6zuI
v3nPn8uJLf6xnBwFl3bQaRmH4zD0g43miyE1mZbNC+z8y7FDZ/m/uNU/l3w4+1k3GY2DjDe82qIx
nCKfSuumqG5C8+r+m8VkbSxU11VdGj4c/rFWdl2iTBjJpKRoLkhuaT4RgRYkdlbPWuIUPNoP7cda
Dyf/TPOFXqTspWB80gCUGW60t5Sb3qldSsYnOtjmV8+av3m2n2s+XoEJ100aqBkuu/SEfIWrwSF1
6jPFo98M1s91Hm7AfZTlZZt/r3PZnrYRLZPQyEpwTMRzMak/NEoTvu0jxLJOvS/M2ckbMKwczkQ/
6MUtF6dNbxzx2/X/+UwP7iFJ8ybNb3xbSPstoVjCuA79LMgY9ENtffv84Bsmcp6NbzXvDyTkBuRT
f8aGdhR9r//8QX9p+RwNf77UQwjRZM1tOAp5qaEbrQX5RLzatw7qGx2kYUJd7XYs4QPqMAc0ZU/7
ull+Tbd/rP/YDhdlspRJzfeL6vSxiIpW4+z+F0Ftz4n6buH6YXnUq6LI1ZCF6HlG/wwzQKK7aQFJ
/hdVfnH1/uFqfh/vH4tlk3N9UyV2Vd2MjhPUMs6iwrMRBB0wc4FzaeY/f8fvMtk/rfhgeNTRvbxc
xevt20OypDcH8wOICDfOEPhn07Na3/s9mJ7orlyaYY7pIXJHFH6IwpSo7zaOAk0IHrG/rtNzIUYP
hufWyN1gcOP9YJp9Un2wJtm/ef1ZVs8lf+wka5paHTb37y/3NsIXrhtHcEwKqp+ePfzVfBOSSbRS
jRX9sb4qBfEkxzdloGdQBDIKl6Bxp3pjC850pma6mWAnVu2eVX+9Bj9WfTgnelYPy1PAqmL4JvYF
RfGdeDNgClG0g/6Xqz2cE9puroPxaShSk3DKTCNKPHR+gK0Edi/u8OuX+/FmDyekuCXnJKUNUiDp
ns7AEPVxr/zqLMbB/9v3enBPcpvGt1ZlF6/2AmoZlBDE/JgvLMm1J+r8Dhn+42b/eK8Ht3OtwjKt
Yk6+BQkwjRQX5DYRHWKIhQ5gAO3VZGGozwx9WNAXPMMb0w+j/xq1/XiEB2+UdaWcn1ol257mFUGU
EIrSfM3PvFXLmKoRf7YEb704xK8wt/Zj2QffpA3lsqsHY+FwL3P9sDp9bl8UJklN77yOefWQKSc4
mZgWogGaCwolXt8lFdfhHzb/MTyWb+dJXep86MIaPA+QLm6JyImQj+MVzL5m73o9O/3dQvDDcVTt
7dRchFGAf2weTsUAdiLqXQb80YgERLAaR/QG9FzTX835340eCqPxc9XLuZ7QIZfRgwGSgEEXo6Jj
ay3of5l7+1fe48dyDzaoLNS7XAV8VxFEYRVqQ1pDLwCvHhNx3fSz5+1+dR0/lnswQgzc3y6hzOkN
l7oBOAITPG8lRrF6Fuqxrd+1vh/beFUBRZqajwenidPO7xbdJcYRSuFX6MF6FvsNO/txN75nP36s
VeWjnDQKy7ovmSQXk5mtWc2TvpPRd/4fjE97yepxceWVakcoOaIGj7KTO6GxSnQc9ZV+f48Gf3yq
B0OjBJVaj5pvf6EhJrl9gjMa/szeIk+P7x0+WJa4lrKrkvNa401pbYdrD4Lxl6tFZfVT1EwEHXrP
2eg5hI9xbloXF74WK5IYItAt6rrwyDgBc8o9K/Vc5v8IdE8tQ1zR9+0KpwiDQ1CImUY1EOoKqscM
dvQs2Pdq4lr8OIqn5nTtxjELQhEQrAWZt3+BH7M3dOlb58FsSGUyLtRWOHgTNWfRvHS1FJQMRDm3
55V6YonHYYpw3Kk0h7NU6dQVAqBiscki20dPpz449fdU9++Zf4xsm2bUtcmNMy9GcU7r06u8RZGQ
psXYXLXzmsl9AZDoL4IztYLk+uJ3jE7OxqgUCX3xE5P815JCTs8W9Hiix0BYj9pyrEc8lhAKH9Aw
Yyt0AVF4CHiwjkD/Ct8lAklw/P634dXoweqoZybHqlJYHUuBlQFa5e/rorsDBD6WEDGbPS/bYw++
xwZ/HOHLrZvEtxAX0QIiCHOauzo6VXcadncxChSMyfcmAL/MIpJ6//jwD0YoiOtBlejs8JWOVeqv
3TvNj3OY+HG91FjpByzJiO/Qq48gxBWNHwjR0H6F3IabLFsHWmdS8pfnd2n1/vzZsyM9N2AsLuOP
HVGrujolMp8AlZX5R2w8jZFHuDDOG656VupxMY/9mFkVXYdNw11jtoFIwE/emZw/pnMZDlq/63Wc
vyMef7f9EQtPomgUpTLbLkNe06LDCMU8vqxjaKam1QilaRHMPwfPgt+p1w/8vq8aTQwjoLuh9GDE
inyijJKy+y7WnJnuUJw/kDfPkcb4V5VKbfh3KeEofnzC+w1+qSYhqusAWVNkoSNH9ZB08rpVAb/1
xby93KZt1ovI/26n/677kIjVo0DvuogPqkA5/32ZzJe4HyP8tbnn5/s9JGFqohSnkXoXWUljf1eG
oLARomD/C/So750eLFKg6nEk641I1ofmGx1L8KBciCF78XjhLP8z4fi7eQ8RUKcm6VgXnqc9Rl6A
SOyf+0beCBVNQUTwr67e38UeLFDcDMeXruAwapvTvLR0QVFpMAp7TuGiF9QoPeuJL/8PL/cd/v04
kcABcXCuRJ7xTK3GFcRW6CIspE8Zcm+0zyqEd/7LJcV9/Llkdm+1cMCHGy9OHoSWBW+51bxsJl8A
Pk5kjuO+BoieK/4I7NThVbQ914R6dyeewp8DRQfU9c+9XabiLPzTdj7YEtr1qlgvxLvhERp4tY1t
7CqIEDO6FkPcXIBJwLro3Kb6vGdbe+7DY8uzcqcAXI15R8ArYAhBMLX7SnubpPq28sGUtFk9GNQn
boNogRLJ8FpFgo8YrPfe/e6F/ucqfHe1/DgnTUoTd6HxQoL5poFQi+YlKDOhHqarCsYJt2cD+97s
waDcL5Ncic58uxE0EVt0AiG4b+DogEfp38Xnf1/twaToXStPgiu3LgVmpE8QMglByfqvk5y/Kz3Y
E2gL27iRxUtBeg5SQhMpCrsAUn2v9HuO8z8LPcIymlrGVZew0H0lr+J31f0IYZmK53M4hEUHYm+A
2HM8HnGZkZoXd/nKggn9c4zio43ziajak0yhlHM/2fYcD1VX+97xIa3Sx2mpX2X6qIauTo/eCNzt
q6UcxFU4Cn67xj0d28/T4bJqEQxqlufPFl7tDIpEJFBfI0c2qM8tQ3THaWqj/5ziin0HURq7NbTA
0DQ53X7iXDxtA3zvBBTqAwSpoeU1zt5odXfyJ80lGabfckTwf1C8E2Mjqk9LJGLtHRR+2UHAYafa
1A/tPHOg4qRbu9mUR3o035FJNEaeYHmnBSCz1dTS/AaR9ctW5QSeb2bxEnjpJrAmtoQqXm0qtoZD
vVvtyy03lZchFNoDs34+HaLMPH9eEDonu3S1TWFdkGFtfIpUtjItvc6fCJoDhoORxPP2cUcfvJir
oeFsti3nKMi7+eL8LE+bN/0j9wOfB5YPV6Q0k2nKoOsEMog/0io9MPbJ9KsKR9+RCmNOcn68e1sE
ZOmY+7/j1RBPzkY56kjoNTC6qm7CJa+6T1EYQKnyiRA+cNH2Abkb+7y/U21QBrGuu4R9/3P3hRYm
XH21CSE347UzbY7yUTFTETd5GTE48hnM44V+sTlblg45TvXnPtPgvV1cntsPui5zlI1QE/ioP8rA
lGBZW7CLgo5WTJzjR+d/UPeYanPpuYDZ+0V/H64RO7VRUTpnxoTmP8kY7k48qa8HyNxrniKZ2rae
tQh7Y4Ds0UvN2OtolpDTKVPlPhvmLsPQIRGxM4mNHMdSG8E+9ctV6aVDt0GJHYUyCj+QHbczDS0Y
WLmhGaZvNfFClNz03YUqe+XmhLhnfsyXwkWjmaTU9zGgub46I1cOaXWEWIh17pyKkL95vh8lajup
LQW2UroKCpmFVR8qaVGCAxdeUxj6ZdMVjlQ4/OFYM5O7lzEfkNpd7OVj50zHrFvCFv6ccspXMkSI
iJqdvIKyCuJdaL68S19pa6lfqEd9Snt1P4YHq/Dl7ei2uOVunFm67uq0xt7NJrMvY3OEfJ5fwTY6
dJWj2lg5mkxoHnXGNZlmkX1HTgIA3LvoRottkDhZmn/eSlDjQ4SIjlhjDSqjhEi6NvJ3nS4EFbmm
yg2yP+V1E9y9ovR5twom9rEdVe45WHRU79SZMvGqu6fl+0E8V0/Ta+LriSOjVlKZvMaYmc4b4+re
CA0WdXdhbcmp4B9TzATybYCB3CpbV6FxbwJRbXozoWg+QyLy5wR3YQ3lPDSqTrnJqFuQVW5gQzPD
V17Y1JbKK8zmxmm7H0Is32DyGsjSCn5A9+BWnp/hlJ7QP4csB/qWr5+IG/hiDVQrSM4hzqctkcmJ
m/3Z0Yw8+qJSB6HQcwkBMpIw6E1WFpK+iIvkzIChaeRncyAdDsFgFYt55cXk+cKyiskxuW7hENuU
cKQ5BUEplIPHMkf680ubQr1Ma9hKempXObJEqJ1cdpAf2MjVXE0kOOgORx4O6dcU5U4I5Kd3wQkY
P2dv5SZ5Ld8H0beUDoKYiH+tX86zCyRtqXNH9FRQ0AF6mAodBXDPzgTLabpvviT3/qwulQEE2Ber
siU0QWCw5x5c1tnJmDjVnmDljT8niLnX6XLsyqvO1cFIRBEjWMjP2iJDF6aAGDVH6TRaDDtLWhaH
9iB9jb+I5Rjm2sZXkztzD+0ImxJ7yVfAnazN+zpnl29GTSMAqspQ2juXeT2/b0Mos4X2AqZHsse2
Mr8+VU/d7op5G3txa0BjEMhO0EBUb15WZ+u64OKR6qroWVzpqUNK6yug01xDAxvIi84GLI7xluwl
mPrQfPLPr5dVZhWUnmpLYtK1dAaMDUvm5VM0J+QoKstLb/DMVgxWMqr3Qh8B1S1gsxvhYermcJmW
DgOeiOAZV2uMeR7SPZIs8l2IY3JDTyZkVV+zl24dbMsX+UVSzcsQotPbxAz2jJGXqRkgz0QDW2Fp
wXMF1/R9elOconKLwlrchq/yzU4hl+fvqEzSo25FaDmszsEqw5Z+KfhPhNghzYMa8wjSwJXV4VZe
8szcvPshXGYel3XwjKmqNTeFiqgirr5MplihE2zxyTRQZvxorD9n2SoP7BgPFFq1btw4mMqsDu2m
m2p6Y+AZI3O0IlaIgJJOZigZIRJur5OLwf9UGE/RywW7oRwa+jdk5mxBR4Y+tI+8uJdS20YFHibz
1wAyvNFq4Ojbzr0c64OK4OD+hN4Wk4ZLFSroGZzqWLtojr2brDWo/vF70AChDcSBwz87swKO/2dB
u36Zd1/qRmd6Yn/xGDTQj8EG/ZTjfXW1tc153rnpx+gTwWSUEbwhZK3sIlKpsBH7yvF+OG3vB4bZ
xkQAY/u8HZsM6QJKVqjYO+jmuXFu3mftx3U3/iMt7vNimywnZJSwsRBtguJZeIrzNs1nFU9xaEem
gk08VD77h5KHckyWyVM87WyGEei9/DrPT0igYhbjfXHQNmDmo8PYbXUsegkNvj2xOiNcRe7NTxrr
+sUnEBYjdVJHn1/Zpi+NC/912nZfY4RmtEUrG0PF4I8qzBQfh08QPvgamE/sJFxwaRZCe6+sECGC
031ffVSI62nuTTVCkLZ2BZH+K1LaS+SVP5URrqVdj5fjpfwpNKUkLI0gRAyXIyMgjW0MREi8+Gns
3lfFXF91vj6dzCNPX+nHHC2y3BitQpzbSoF/6RitmeX2h27BQAcEipiKJb/MV5GjxVwJXVP0nz7U
jxvOGd24N/Rg1wniVlQfPVRarGhXOh0HsCOyi7zJ/Apv8Q2yktbINgMPddoTJIRnegfVqTY92Z8t
79XtT2vkG8jAo/VlPnRj9l62bkh1J7NqBzsiARmiNYZ7yYzrop7Ks+g53aH4d75Y7cdwMNUzL4Ng
kBBfWrTzfAnLQUFa8aVXbrUP34s5wVBI35toLCCjmoYv4YsyNMU2ji4GghhexgQEylnW6Hmfo4cg
fjJZ4afBxHL/tos3N0Ks81Zf4cFXA1TMk6X6dY9sxuMSYGciQAhbUIFantfSAqVjd4xt5ex6J7jr
BJBevbeIROfv4bT2bu/hUls0mzvC0eFycDwjsRih/m7X85G4+AVidjaHmxNSHyueBssrhD0N9S3i
6K6UrUwz5AalBi9yuXyyp3/m9tgNObFihFz1u4U81QbGaTX5GFKWl8waRamxWW7VrxEG5spZzNEZ
Z16LUCBap0+tl/s5WxvMR8vhwBh71Wt6gqn5zMDj6XVsx1O1NaJjOh2rxhB9mNg83R25clvaakf7
6vysESIQh8wbTlc215GRKYzqi9mhyArOVkEBuZi2lw1RQhvPG8m9SW7YGcF4pr4NNzc6SQOzPaEC
EdFREHyFUwmp19CRUAFKrS4lrkfezSEOwQUwYIzgcLTBoTo5R40h5wvZ5Ai5KYJXcCkN9l7Ykc80
Fnc0rJVHdaMu8OIoc3O28iXfzk+nLWpeqsvEkj9elgDtJYcg/wPFJMQk6U5/GgLLaHQtzi6z0Odf
LEN/8DRE3WgABe5LDRkp8ZNJAmKTzNSQoBH3juaobxE/ku5AeGFMCNVpyHg6vY6mkTP0zh8qvmaT
tsYW1zcOTQVdAhLS0CigYw2RK9xOmPuRvApdYa7m0ND1FYFpdl2cr5uhvNUr464bM1WZjc9WdZqm
hYPg0H3ghPdpNXaa2OuuH3pAgGxp5A+vG6FBhCLpaFrJZqg7+dVupiNPKFDIcIMraFnvA+UFS/Rd
wvLlKwlW9We9PqEs1C2SWU53UzLFPXopiVLtpUv5wIa5l+11n7zfj5PEwdHcOsJ5i2Bv8hldCW10
uBkJydbjFO1rPBDro1KO4MQQ3diBG6zOy8n76F3Gx6L3MvJT3RvkoTG6mhVjAtXTrbRvtdENjTig
i0vCRxyUpfR8YZMhQ5gPNqg1rOVFsho1CGhrmTVCf2wZMD0WzZM9MpCjo0QgfjW7r4ps7+ZgOSsS
V+C2sxMjpn13QlU0rejJnASMf5gU1pgAgC1DO3k6gUb5TsLKDUL+s1tR2zOJqLyLgzYouV4DufoV
/dxwMVmmpHOcD3fcGME2xO/AUip0Yq3SS2aZgwMaTLXXfBdTQebiSbAOwKs8Hx9llNZUS3/SGjPe
5Bsc+5z7NBOHCB8OCZAg4ExJ98hCrXCf8Md9gqUhWo0BlYHxvkJFk1G3TVEZ4/c7hxEZGAQ0r+Y4
8cuROYK2nxvGJPabRt6FM0ZiPiAoMAnYz4XVkph8nVMzaa1yTOiUTvWrfb/63gUJb2Z9RYJgStKb
iiRl6nwERIAcUijxudGSNzgGkYmVb68LKfGrfD2Wt3mG1c/3w7OlvcXdaoLot+aqsFZnxgBecxIK
3RhCPX+fRs0sQruH2DqdDTeNLxd2fDK7jcawiAJ3d0foIbTGcHGhcSekrpgm14RUOkyYiOqltrxS
l2hgMiQnMZ84XIyfqhnaklO0t2cohVkXmHpDLDge3WG4bSUMQhFxG/F3RE0JsoK4PMm/r0oEwRVT
o4nobkTyLH7BorYrZJEm22tgcoSvN4SCLf6O8stgfaJkPbGEDz796dA8DA7RtMNhDKHkP7vSVP5D
qrlH81uovAutUBz+Etsdw1IcMBwufacwlamscOl2MDFg0L0wkaMeagjxnc5LBfuQByuOH1rDNyKp
wgkWpGsEZIsb17N50jlAT/n7ed583a5muqT1ina9jJC43qp+aRUQnme7wGw2uEZK0wk2CPr5wP8g
NDb1RbgdOqMzFf8/dJ+/N/uCPgqOz3xi1i+5C5NLtMa5wewOckt/Ec1OqtnC484/GYBch/vYBnWy
dqL8N14ElB3EHkNgQvTxVZmqO+S+hJuc2uWIrezMZNldOchCLJlZWSc3yyly0v9Pefr2rhBD80XB
kW50wVZG/N7gOeHrp9cYJQN6p1NHqNBfrHgpmoKZ6jw0jIdS/VjmiN0gsUa2EC9v8KMP1mj3oWlU
eCkMaiWE6zLR0XXaTEvmPpwzEpnD5WSOjCT5nHY4PSEDiMuoHfmAua0ytxm8iAbZGyer5kPLyCsO
pwVvWViSz1BqTllCNnJUCxBMyHjKbBe9ZYRu0TZ8QvwYCnt9VxtISRAbXDyUGRrnTvvyVwG8A1T3
fHeidYbcIWkNAsZvqEeDrkQIqcJIojhIcRG1CQeWOZINMNbR17IXvn1gFOgFqPS53TqjlK3uYsrP
8honORsaNKG3JlASpXh5J+iIy/n+uXWFgJOYt9QPsoPK03jaokInNLz+TCzI7PzmLPr2pmfMVAKl
ADMr+fRewxuPiMY2cBM7xCTy2xKkbCzSapGaAdlQCCqs9KPgd35c3XCnzi8ozWMrEe8I37UNR94I
Xkf8QtRBIQf3SwKJEtaO1pa/kH83dOcEz3pofxDU0iyk02UNE70XsyHAUhPEPRQ7Bn9jCxBr5cW0
VcuhYTq1tbVV7ReoOyFGM5nd3NAXKRu4WmSVgokUsYRZthoQEUIuNaAFJLEnTrcY5+R+MsER1dw/
H5ODwBETfx3P+VRDJnXOFshUKxkyZjhg7mnWkYwVczZ9Cw2IU85i90TnObtB3IMooks3y1K03F+P
0QcWX8iBD80xehYTXP9keme7rih3nr18qZrJho1smTwamnja9pjBe+YWbErkMMY8sG+wcmVw4crL
yBnNFAcwiNcDmQQBLPmNA+P2PoFOozGvsxFG7GZeF4KZ5CxUptwBiR/kIWTYbjkbv2qvIGw30M2x
fYExeCbPq3f50DrlK8SC67ujLrDzzpU8WIgODxdIXy47u/Zyvh46yoxRNwsCLQRRyGdRi6DTSia6
OQ5XR3I9H/Uo9iF0ExJt8sm7CfcLxNYXdO+nEkd4hnD59j6fTKvdaTXAKYfPHUhLZXzI1ptklxHj
c6lmJcQnin1h3piRImRI38vJlJwPedPWGTlIvGPqVPcyZ2jXuy1x4LR3F97tS3u7H0U0qDjgV9w3
ZwBHsk50aBSh23xh3gXien7V/Ot7iDIgqSxgDfqC72DXdAwAVrpnjxQSnIT0+z1E1lHxCvjoC8Q0
o896SxUeQjKhZkMwV6PgMfYgMPUZq8UwiuOqIPSKM258kroJtuDuyaF9iXf833biXQH8DyfyFzs1
LOBs/tKf0/dqX9Ym5FV3i5jQR/GFq+cVB2VFBM6kd2wQ6HLV7HKuQFovhNkaO54NyAa15YAmIwyC
lWIXdiWTjpysF13B/Irp2wwGdRNLg+DDDZL0ij50QrD5l0qt46vhqFb283UbEhrnduEOQKZbh/VE
gFy/8CsBGFkFpQNcnjVkc0RX6dm5w/Nf+ieGwhOqQcTt/IkKv3v2wnfxcIqjkIkJyHzkVs4TgPqi
8BjbgttCgNzyB2jJ+8dtwT2/Y2HPPloxd74HgIQv5o/QXXHxKM7Z0Z+Io7fDdxSeKjdjm1MSTZIg
4q/bhqhzqloyjMADMwAfPj8rs9aLXkcIyxxBL8v52Ly+1WsdagFLn1a2qL6HhGdDegyc8S6HVEqH
tP7CqVKM9KW0NPf8mr8NWCVnFQZn5q13fbq5NwCiXfDZceen4bw6IlY5fOYfMfWNcaK5F9EViS7K
QnyA98C/Q6oBi6Fx+oq+Bu/KU+AFuHL4+vFvz+djRDZP8LAZ71I/d8HQMyex9WdwMiTKy8iSD8A4
GYiire5OaEai4PsRuaCZeDtpOuH8NLYq4PTOVd325inzDgMm2YndzmgnnydTeUp9YAly9TS0WZdZ
bzAWkBuzWKDOO5VcMNgzka6RLgNi4UU8DdwhiSr6yHxJUkx78CQSFe4efvKEWahQiIbKnt+A0/jA
ZwudnafGHoGEkzeTmwhP6QBU2ux/9Ip2qt+5DXpIwDcuzUI+m3zkvZJ3yScAVQWAQHwgEFmUlZ5V
RIkbE/U5rjaM0lCaql/xkk8CVis+TLHVOiN91/zceCu2BD1icKT6Uy0I3QYvQJrVWwvSQGwOLY1H
dI3ifIQ/Sv32RTbK7eRwmbdHfYq/QkAP0NiS3HSfeZVmZetcNW5LKbNHh9KKyZ3grQEtX3Qzgjsn
5icBUFMrfZLesWGbdToXFi6dJpuMJDhag1SIrd1lrka3wMXDV3NemG0zT/M75Z+rP5kNqXidvPtK
3yIccaAMMDpi2wDvC3RQl+mUQgbgG1JVwFb4cWAlcFi0OxWvJIIaojDpAYdQSZo45ZysPDBAxmpQ
ibN3ETYAUfJSdNkRApG8+mM739yQNJ/KmNvE73Yyh8vJViIzUZ6Kjzu8GgKJFdb+TlKvLNMdWu+r
oad9UvRK/8jTMaMe6b7DuERWu8lml4/kT75LNiPLgbsAzaEbh4JjyEMjX4sPrWfiRy/TdlaSi00L
D2GMyToB+rgtA8b+8Pqi89JP7MsKv2nUdmuiBSPPdEf5JvYo5kCvSDgPwLAnRKdXFIiI4TEdF69Y
6zx+Yg9NcFARNNw/7oRF4VRAJsQkO4J7Np8rbmZIL1o112c5mtfb61LEqz64Ox6XvpHlAFdN+uxI
f67MBnD6DhOoSqb5DPlwaXmaq5szChGlHS/bQ8553pAUUPggn3SpNFD/QRF2e/6U3q/LAVzny2L7
AQIybi1p1xIVxHbyh8yHwt2GMlQU2wV+IOQb0x54Cgy1MABEqq/wCcyHZ0K0VAgj6SawRqh/Qw2R
dWTClIakr+azmR81eG4x/swSRI1AWEZzFTLffJF3XrWDzmQuz9V9fDdOKp8K37sd7jlwHyNrcMTO
uqNZvqunV6v4ak0NzQkKFzf89uSQLlu8Hlio7hCxvHPAUWvClseY07fqi+Jr5kHBclCAyWujsIv9
SIQ5W+BRwhYqlxqsoWKoRAgaFjR9EmotKgK7zcVJOchChy6chWdrgJ7lJkYU/ilcCLMxmCVfV/JD
4NnED7wngbqLkBaepWPFB47t+iVyPjZD8n7iGogCwo1E9XOCPIpwNZz/JcmNOVp+XMlQdCcGhAms
ahNgazL4cQlGpyC9m8HqthlSNnDvxMr4yyko4Y1byWP71Y5yw2R6eSY/RzM1dMmcprSjLGrSmeZs
dy3dFeKpqPeE08kMqOvmNHuQXu5N/gTlzpbohtSG48qxFcQlhcbDxcvgLVyW3HtYwawP+aV90dbZ
ywnLyMYNjvEy3SNzYN3X0lvlBwth/SiKWLWvzkOXvs7LYbS6oWMrwtBuN/hAWMqoPbj62KU1m7zR
oUyd5m/luv4s1ucV0m0I1ZVOsBN7d90gK0awWDLnBkrxzJKkyduU2JfK47s42VsBZpPnow/foVxX
EtWIjsJ6TWvCQqWGNpuYfz4EU9MBlAC4gIKMP8EcgHx43Hdu6zS0jxMMXI701cDOF8Hnd6CFohsk
KgzdQF77yb9nvMC4vCzUNzEOFD8B04/90xr36o9F0OI17mUV0UoCFkcV1Qx292P0OdzHodHUzK2j
A+HdMLSJO/ZoMaMo4AM1UKxCxFpU0SubOJtAeAhwTHePDk7cOmLxmsrN1Qp3DZpePMGn6DUQD5rs
yinlKHuC0+ekW+0BtAcK9tAI5iuSIWwhpLuvOPHqi6IA8QfbvgyIMFDrRVw48t6upnM5nrzayn2c
NqxDVIkMAjbZAiZkgnIyNLo77cfoHnDmqBiAOtDvBKKAWK9A21dX6lDIP47WFAaIwDKvBYGmeRaO
FiCdp/MIhUMCTkHOJY58jUevvclM+3PQcIc0TfgirL1zTXVzvJMpj+s2yD1Xgn85Wmgs/aEcGL96
nXDqIDJmEAoHYp6Yx3HOa20jBtl1gkhRUYtWi3h/wevhs+EcfrqyHhWTKxjTzYjfEvK7pUZ8K/Gk
JWmA+A/ki9N02gmwxdZQR5Sn8gsxzQnLfg6Mc2mD/0ZriQoMgoUKBPMnuEOTszVTPy6Lz8irbIJ4
T5NXV9Ua/xnrQMIfHJUbR1RY9mbPjdPezl4EpuSk9m0H1O/mf5Jpvap2mJan+3xELOvedjd+QLaq
RblWW1Nqzehq6SWXutvlYFt0ITD0rFjY3/PN7RLr+tbopjLNnsvP4jm8+zfgDCLsxWWVuifukbTP
nFrxRh9nqx2QedOEaoUjp3geEaMQRaO/AaD/pdgNAjcLQ57Q8jCwTx/F7C4LpHdQIL0e7yL4g6vp
jQiVlhEstgBZER029CW4ezC2wHhHtRO8ZrJ5JvuA7l8y0tBXIuckm7RPjCbGtfaUiVETQBK+xQzn
XBeJK71ONiNi/lUyv8b0PzBW1q1Cd4SdnRg5Wus0ShEInCweLBlbbW4piB1zn1+4IFq1kNa6rb3G
GwnfHnjl1U12SWLlEJXspJN4mzHT+YiDown8yuVt3eIlgphZMoqP80dROfrN4PcrQDoCq05aM7CC
OYpWO6Lj0QfHS11fXrrXFPXOkNB/vB4sz6sGVUN9d4fMuoTUlN1Ys0WMiHuUTz3NQ43dU9cgSGT4
fA2xNzpkQclMnvgnyTp1iIolZvHcKt7kI0yYbx05DRrktNwkul2maDhzE4fRczwxS4Ag7sx5pZ5J
v9tqVrWeSjyQf5wCUHAirmxxlkmQo8I+j5P/w9J5LbeqLWv4iVQlMtySQShLluQbSrY1iQJEUODp
z8fap2rXrrkcZMIYPbr/0G0mOdYWHs38cxnjbU0ErKG6n9+VvtTUa139Ctpa6w9icfvEUdtwctwh
pD9LyZ7fNzmjzx48Ens8pO26l+wnzWkpXe/oJZyRLxu+epWv8T1Uen/eu/Id/tRU1WmTK8qX9PQE
5oo2izFShE0meTUzBEez1f56hi3rdkm4E73H80dHSk9x9b6CQaPuqJ7eW3HAWfl33Kzu2qJlbP2W
dBK+LocEsD5XeHa7Ww0r8UZSNmWJJHKYIdQvYy/9ItygHk7StwkZ/WHYRbJsOn9WWii2ujyYU+3z
dWQwqzH1JNIkso1mIw2ewemlMBrkbon/2prkpAu45kLyqj91tNw+c9A/5Y2ZyCH1FhqcBg6J6rhx
ekbgCZ7OU3Ok3xj68zD/Eu4WtyUMoaT7Y++UT6t7bBLwhNSR54FArzd6U9EfjkMZKUu7FHkYCGHu
dt8uSdafkZHtsswq+GbqaMqNK1UYDMbTST2B1FiOStXpOlNOt1OlpS+guPibd5Je0fswHThZZOB/
PTy3W4uMkMuc+zMqJdu4WwOQy8trN29h1VwGw9KQmCVm1Ux8DCT/QMX7wzJUU198+cW3wXDuLRBZ
yjrNXJWkdm6qcBmN83669/grYz534xTM8un2I6lSwVvaJIX3IHl1Hqk//twgBbpiwwaQenNcVI3d
MHOHDnKNS02QfUs/VTERMrN6SmCAe2lMf5Rfvvq6PArUPaE42ORdkmDx/y3dQwQrVwLlRygmKVUP
VTCGOiKuJupnlpiGGS2ca+ul2J+XQ/VU7eFLEd4lb+t94lJ62adarUW3ey1LJsczvh1Mjaf6Wj1T
871/bnLJkQdbbdyy3784RHqrJsuUFm/VE5JI08IBYdqN8kugxT4pO1UimAk/Um6mHIkWgYwRKz1U
XCJB+/fJxm12ahqKRHfDAWUeUOomFt984YkGpWP4Hx/DXyrXTQWrYPM/NCO5aA3fzdxWKebKL7Li
F6Pl1ZXeuD2c0/332QT1tqHWlAFIR74EZDm35bdFMZSVHugILAnRIGmsZ7XVaysvLgk+kmE/v71z
OLOwit1qgCC2+fBe3L0pYgor01b5w9bTAEHdKFoGJ1xCFPqUCyV3kzycVFq9lZ5fklsjcabP4AMo
HwGIWbWOzl0Y3wZtrXlq900l/zzT76Fjgt1rJ9PrcF9/lnoWqvpGGE41Nf0cZZu47mAyKWrpOSgt
M2NRSpuEGvg5LhSd6uYejsVOKnaPlpr/VdnF3Hl1pGTJKlG2xd1/wM62G8KSRu1RZ+ehXc3esMeE
9Px+lMRNMfy+5MqM53cTPrjSbmW66Kjm7pEEdvBuLU3keoiBHzQFj9osxG/21RgH786eJ24G9n6P
VGR4yqGR7DvfBZ0X1nGsm/EDMooT5w3zXn0LqdckG1WAVkBf+PrhP4bEZZuqqptqt6EMCmZKzV2F
yuPpSSmATN5vVXDT7vAxzppsvWs4kWfI3c4NS4rNavDzciel6Po2rbYuxm3ycGXF7nWzN9xu4Grc
QT49uwUH68jRWEfvxynvLKlfiZSP+YKTSYktvbcV2SuVZSs4w3Dp8tWQexoQYe2WiscGVwSnRH3J
wucUjC1kJLFiiS/zxZlZ+cbuMfNniFQe3gBf8jipTDDbKQ8PPqBpwrQ4SGpoMPoml8z56yA9POGB
5M3RGmc6D6EIX1YrWHJutyOctjtSfAnWHWSJI7wkfM/MprM64yvOV2q+irPfd+OIby9hoPKwEZNb
jn6MOMKAydrWEuLwqmBIGA4twRVRgQluceP7am/HzB56+h3wH2PpK19N/HRvyOsZOczL/7y2CLDm
ia8ipiiX8TvsaTzfLUZ5rdCtR869vvZ7ngdzseXVXXegvPlNwFy+KL+2Yn3t7+daJecaf4kod0pF
3SGTUSBEuoUw7jSYMzJC4yLJUGks7o+nlQ8TocYDLkkOBNJwZfUqHGLbkIbJuwbSmbI78Eigcnrr
UDJUe/6rVJE4TLoeJQJD1gtb8LmDsTeROy6QjgLsK+iJvxUSrb1x0n7yNYs9McVh+554dSvLUU+6
vOB0PZ60U+nOcyiLeeZ1vU3yliShoYTSx36Q0qCVaViP7qOe2tfqGz5H3ZC1+eCSG9GBuvXFjbTj
dWRHA0RFMo1dcZtRWJaQAKMfb9Q/NZjtAFfm+9tUpM2uJFAXENTWevM30EEhuSLfgd+rw6fsxTOv
fodKHd5ZirXbJWHZhNmHnz/FFxYyWehM8grNeQBNgB0tBdn75E4vOHm5HGt7DiJHb12AcMjYDPl+
vuqrKa+cv70O0KXye+K5VocDmoqnM0q+xhtuoGSH+po3YVdHKT/Arunif3PEcqz1MSdGbkmaPi+r
e23ZCSwB1mnzBKrlufyPqdJbE+j+HRFmOYPpvkoZQG3j9EySQUXBwEbYIgbVU83/yub8zJay5YbC
k4WBBjnK4CzHxcyZB/kH2kcP4kt3Sxgjt3vkHjfEBZNu86jnYNBHAakCm4DEH4aKrTyweDZ80BgW
37MTkPA+8dF1YVD1SPcVH9krikJ+m6XLJVNf/8xF93V73QSyfjhG0n8Ivf9aC+WHZIFs6Aooi8Ir
ud6v5FdotKs1brgZ0/dSZ/XeUrkfqDYSbvNJd0gZ+qV2n+x7OmoZ187FpLE1nPpXt3NX8NvF0you
xSGLbu+FvAEvCkE18BDq689vEqmHB5rT3BRPSNFNzcuQU7LWtxkY82oWvAIwydRM/Tp4I3sLAFTX
2bpbz6M2s6od4ZREN7UeSOr+PSHGBDLS03PR+qOXBW/nvco2SjiGVPUQZthjS7thaeJHa6xZYRpv
p0cHW61iljI/U9rK9+e+nmkrUXKEz3J4r2Jav9TLR+Hy42KQCYs3Us8NMUzezP/adrGT1aiS/Lfg
xH/Qbq9NmVvzS3zIbpLgYFbNJ0pKvfDwn3Jw/0YQk05LxCfAvU+fggSoWQPpfL9IX/so2SW+5Cs/
JGR/SjXNRT5R3/vzTQut+KCTGFVpWLNEZpSqN+LMrnPVdbLRzx2dur3GHRjTAZ+ttQxZsYSoj9GW
gzWjzeE37reWKUqZRQXuUxJ+x39sCp5KRiGXbKt9siV0ygFuBDJTM/P7vxeis8RjOXvKD7pCn+pr
GlVE8g8ZCdTCIL+lsYOinIrF8P0znrhbVA1WHA7bR5ht70fNfxzv9OPicpD+9ObUV1dFZGOLm4c9
hvN9cpQDqqdrcyJ9ph9THyYhLKsjhAldfkpKTO5ztstCSEIWb8ddPrwWNup3tPqvfPWbHDVGDXe2
sZWZLYwoA0aPsd7aRA/wS6TwAYVpzm+Ni26p3l6obDlokLIlVkyVGLu9r1C4AVn9R+AlNzaszxnF
dml+cpjHmOl5SGZdbDMBOY0dY6pwhN30ZpnYS42oMgEywnbynVHT/0sOmSVukm8V3RiVsOa0mLWd
YikjpOqxf42r2cQ17/G7/RQ4mqsf3APTwyy+i3DmPCjSNkn0cpurhuD4MjpMlmdm4KJaqJfEea6p
q8RjtY8v/Q8fclE3QN8calDFfA6oYWGpfzkwz4zpJdkRxM+u/Nc5ob5/n/rFPJBWs1W8eUNaTcSW
vFfpRxW7Hzbhy1QPEhzMMiPUi1RsoE4yWDeMk58F5VcRjbvUHTySN/A6YCXYajEomGyAhaIg6hVI
yPNVTfHkkQE9ArDQZeZ8Vqgl7J8ZGOYMtLNGiQ5qmiGbt4xTagP6ONpCWWjoy7jD5XCZRI7Tbc/5
5IHu2OdH1DGlVP978/5V655Z8hVow5VoYyyYj+NjiYCsWUudpUDWMJ7evbNE3r7m/A727IOkQ9ly
2MSHcsEmZTVgaul/ZrklnCpotE8a8jiD5JhOAF13u7OCjgLBlDXtGyuqhKdv0NZAX4vnzu4u/Guv
WZxpnKvM7mpptQo3ikqOJnjaP41ZUjwWdwg0r6f2Z+VZxvQOrRZGlR95b7WV8A1DsSKd3Ot7fT1j
vmkO13h9nWvJ+pwflKKtybnDrJ2Rh6ran3XviB8e92cN6boaDsVZ9UWXABjdAzKqC/CYuardRDAv
hVUcmV/vtA5teaZmopDjzoA4J0E9mkWTdoBGVr7uAsAEmpWuWzDQt1Wu9HN8pqILtSO0/BmFNl0L
d8XmHrRI+VYQy7d+2aC2cJK/exS7evDLEVpHg51ghGWYJAJYfSXujqTBe40Z2CGAyiRDTgHLqfJN
fppeZNbDJYvXfXR9XgoJkTLP4OMfL5tRQBE2NcrvNjTKhxIgv4eORabC9J+JO8NudRD2pXfHAMj5
EHZMj/lsskDxrv9SL+azeKYz2lzoTJPZw4whU5yGq72409ouAsGLeqv1mlWCz+IeTc8U/Sg6JpB+
h/6uDiLh4L55/yOYIPTJ2VzJtv85zW3god3k9JWCAXuE8U89vwibmqV4+Y6KDIBWdQbrX8sYgzud
yV4uaJUrOA8XFwGH8bWmgfLMGSKS7b3kiC6aSbo1dMER/e9ifhqg6aC6AS+gsitPXOCWttNVfhXx
hK3TXYvhQ/bnPzwOJnT/paM5/qPiuYsmdnxQMnk/F0xljnzMKqVg3k9JOxTJpF84ozSIaPy+NVzQ
alBtGeWmHqDU+wYU9omTu/4nUdiEAhp1n9CW8HR88Y+ES2YE2YZtF82OrFdsGN35fp5fhN08iAHA
ovxEJYAEBgSbbjCWdtS8dNVtGBPjyiZeXo9NaRkbtN8MF/aLTfxbfgn/OAGsdtH+6IdiibbXlSPR
FzvryNmAxgJBuZWQelHYmW2omx5GI6BnYdcvOC8mE8s+3855/ZT7OLLofYD7ZA5stzQ8mO9bf9xA
KZ9I3aaZEgKtGZiWeDRkex491om7VSb8WjG3racuqm8UZmDdVSTRlna+uO/jFaYAhqPzUwcS5e20
1rJL7uRbw5b+kBjxmeh3NGQf1MrmHKEdXh2vWA/MBL+v30fRz36HoGN9ruo/LElRi3clNZvleyli
62k9atp9xaaSwiKaZjyJZ3xB9tyXsQYoCCB0UrHK4tq8/PhaXAmlRdCY+HHSUEMDPw0b/wLo9Mi4
MeZ9vz2d41hfz23Udwi0Evv9MoUXDoFJHOXOSWdPs025xZ20hbAF2fHkxZMXI3h3EqRxqdxI7K44
baSwDuqD4QmODO5xjE/5dvaykEg5gtUxc3Ir0Rkn0jxtCfhqlqFiZW56nPMMhtQBIvSlcLb92Pmi
8V6LnvkamUs4WmOrgIG+ky4AS3AvrfOIJKv9Vgvrc8BVRgjqw4+bxDiK6FdGKxUyqamZNL+xg6fy
n7jy+It2vZ4vmD++T3E28D+yHPRQc+oOChgWxizE+uXe7fetEEx1kTMKlHwSpcToDZG6YDW9l/n3
Ee24fYHzdvNt4pLPr7JdDC0ECmg+vxvPsEdsTZd4p9nN8tqh1Sq832tL0Hgv5wuEvJCvOrK+4Uty
F5mdb3vRfexhrjd3MqY1Nqr7aeaXS/FHcqZ8+Gnx5Gzdac5shBsl9YpVGmWbqnLe/2SOSZLq7Jzi
ksphvwdcPlU0g483WAI7NMu4jkhTyV486VL8SGjwiAzkbzSW0Xc9vP2tvPGeVHC6aM4FQc/ZEIkv
Xz7VNniLw9nnlx5qTW8Gtd9+z1lYBrYIJB2FVW3z72op3cToFeUrjbdHcXaUWGSTXgEtgk9jkfNz
BdRmS7vevOJEo/ehAqGnWPeD6hNLw7ndO7GP6iOCGfDeVnMVwv6rd6ZATp3matEkP+hO5U3HWBDM
/mZBwrlwI8txG7Q/q5m3RxF6lFd8X+6wssm74oeFK6NQOnGeVU9mdimQTsj7Q2l6agZH6a74U8+p
SltddZ9ErCuz90S7v7ZfRtjuFBolZ/aL3N0Uo4eLKpdrabCPzSAul3M/40jCfYnjbv9ERw8NTJ9e
UBR8WG+r1hmF6T5JyG/zk4qb86ayBXQQSev1oiJY37X1nDUAC6xZyKd7a95bwtejoz3D++v5NQvn
zFfEsyIEHwSbH1NG34KxAjg2huaWVFdSzRKX3aZdFRW30m2eT7vUrNdBG61P7MkRs+4e63TxBGM6
5Abt8NPPMYUv3ymE7C8ZXnM0EYeLGXocu+v92PBixZHJ1JMFT6cBCceEgVwQlSZdKlLHuNuGdBiI
ReSFtEOUI934+XDcHNRuK1xbbiOzqxE7pJU15owTVvdjM048UtCBFBocFtoaQqiDjXCms1nFMeUl
d5cvpp3ZT2GiHy1dirI/BWFIZmad/UIfR0tnTiqmXrNLR+vBMPPKGbj01K4Qo2TWnPf5AcM4go7I
g1U365dop7tqJfzTf+88UUflqwf1DEQbJX/kRQ8Kjj9+P9/pkjWQk1KAosrfzd1qxZcHKUoHprHb
Mha5eF0Ux7Zz7599/HFl6UtEfDFjCtzcVwpf7cOUPps7xcOiiXSx+UuHnQ5dGO/JVd5k4nJ+HOJ1
9jmJJXYeuxwtaqs36zWLLQO1WbMqm03zsPi2MfoFI1rQ2UtWVYYZYnn8Y/zjaWbZrmi3FdUDLTwQ
mbUgqSFnu1b44uOAnxU3aryO3/sZ0gcM0PValKy3uqC0FXFVUd3yDxxLMu7bUMHrULr8kfHr3pBb
CP+SST8YoVdINll6hMs/jPC8Bg6xKvoIYHKWikMTDcN9Oy7ak7QrF5/nXlLtd7XpZu6nCysyt89G
kim/hFCdfc80q259ae4ZT/vewyEAaFvp3TPuC73eVpTisqPJLt99nDvZEXCjIDuqFkPnSHenxObZ
bObv/VCva6ARwfuUbjtzeF0SwuIuYF0YM0eD3s6W4+iwotoSix4skCmmMBnwdVaJapilW69nCnhO
pNSbNzfxWdXGOqbpFmasc0IayTidR6B0prjOZXcqBWfHhBaqzDNFHf2dpPbrNyUVXd47h2XCsJ7v
gtMmYAkdQa2AVwAy5jlXDcU8oiChym392Oe4cK51APibBL9sN5AcaQV+SfuJJEA2FOR29z05wO8e
1SfmKMjOaPqTW1my5r9FNGM+GOnlTgofEbgOGrrBlXaVD/R4/KzLU3sihfDl0urOXK8exX/ApfUN
iC+1NyqjDYY13Ulo6qWhI+kNO/ZBvwgYslsExndRug0ygoAzOeGEiyOcpBjLSjah/Ft9CR4gzTLf
3xpHXUtMx+a8w8/7MyNMMtMLRJtM3CY/3bTXESEyWca7CAWy/Cv7a3SAYLpNfE56hxcxnQv66RMg
5QfE3zeoA/ftd/L7WBezySlMIxO9xJKG8xPbCL6Xyhtlk2P6BYlT4RQg9/B51yh+SP1VMh3dr0hp
p3bhn5+7PQRswC2MTW4qy4ZCIYWh/r0kVr+sQrzQJJrQxrH7phSaWv5Ox4hkYp1j7nfNOd57eJ9c
7oi+mP/10nNAguHCe7Pec1HWe51b+3zRgYWAazkgJqiNZ2AW08d9FvrqfYmtMPXLFft6iOBhnXJJ
gUQCru6fzCFEK87HTN4sUCO6DqPXSq44CuzpKJ3aL3ROUtt1j0Ehj3IDfWBHTl/Yl5b1IrrkHVtx
zokn/lSh5NR/CoFttnyGGmsQwIrSf1y9fntQE2oLBbnGx6t4yO6cE/RJClw6PWbRwi5vd5f6xXxF
49WAav3H09gXboyXtDtVx7vbIaAiLbMN9J8xJnDMhvOoWxe2gTz/7arhJN5L8coJuU2tQuqxTvbS
Bb+Z6tBo/IA+ZzkkJlaLB2I2MrdkX1CmbvWf177bcDQQ9x/RG+sFx4r1elolgnVbF5hrWK0UK6af
zgfMpg400pp/yABYbV8jw66WuAvlhIZ4pgL5ZcnL6jfBes28Y/xgtxn277Ba4r6dBWnYeK31AOgj
oXrfknVHe70Tx3X+/b5RKs5oWLCbslfogIsYPH478FReo6nu9F3n00eRXG7yTdLoH/H+5PssmVEv
MgGNs90iFYrkpb6c+WQ4m3JZVjuWqBpb5TGndi+c9mZM8xX4RGrr4q/UbY7QjJtKV2MIjpP/SwIe
wZd4NkLdZ4KbH59E+zJuAdIwtExzchrgVAS2P8rmtSi/SRp4+aLfhFy68U8/zzw24zeFgCN91Yfq
mq9gRZcCyt/jmxbTVdhvh6Bc3ekJph5IrFjduUPiTnkrXLSXmcqmgiBhXYXal5qZ7bX5av/ROtWi
9AAyDGWuagA/2CYBOO2aXGZN5U7uTiHDkD3+kdryL8WzW/loMQCHqLjozQ/E7GKnVC7QE/Of3CEK
OCWLCGcwCW3+zX6KSWALWz6V3+9lcY5PAh148LY+KBcyN959SNgSUtU9n/gdU+DiVeiCdFG1VkYj
Eq+52zUTG6PkHM039W+MTQCxYGvnXwZtCPBFnxWEOOf2HzREKABbEZQ1izyfJDaYLfmhC00lMePm
S+pt/8FHah7GtRY0kURgzyAzwiNUwIIQoRu2aODNqLzG094ogYcf1vIDmuw4pf6fbmG8rP99pV6r
P3iWv7v1+N2GFAebdPeIOFlADYArVAJqR80y7MUZ2IcWTuH0wUg/HdS6Iv/NDhO80HjDD5KLsPSN
8EFI62qTcKQCGFWnNzTMXtl+XIPhV00IivIwC5vE+kjq+eKOkn8iimTErXR6+W/aEutUXXHtS2RQ
U3eEF04HdkJuPX5efr3HC+qWO14zT5Npm4ml0cO+xz8io7z5L/UmB3scuo26qKfCBF3MpfQSeiTk
y3zZHgniGh5R6ML9eCQ2HpR/XUQpDtBWXrvA+HcPXmf0+05tM4nVfgHzmxeRS0326XY8snqhIxbS
DSCHjLCC9gCiic8PiZ7byS0+qIfGGRl2qszXb2eK4iWYC4z1qfuZRYuURLzdZm7uqTtRcBTS8PXc
BylFP1+Zx8rqX5a4K3KLUuZ9EWK/ZsTEpj7RYKH51R1aZtQ/wl+9wJL/8n3CR7JWiMqWBnihm8PP
5wQdcSczoM5YPXfjEbzAmfs41ziMlk/O0fpQXseQY++Dx53gwbF03882bLMZtO8JM6fH/KvwweAr
wpKW2x//zQY5ZzjNOeC2/XE4IaM9DIvY+oeuZFfHNq+ITUQMiUf7s3ixpDiFPrVfuI81td+RAhyl
lvU8clnSMaGp8xfXGLN21hC2r0CT7WHxOVGANJzVLC5AjaN46mHtbKHwqm312Q5ggXSJScMnkoAZ
xYp5F8zX+gFkZjCGFHB6H5u6S7JhUf8bSA5Wxl+yZ7kRTqHdE5TwN+2mHN/tZn7I8DwDkP9aWma1
KyyoDM0ATEKuuSVYMyIrBePTLMETrGNmS0F3kgI4tC+mAq5myyRCkuKVa9oEmfxCZAAbwXtZ+fXt
zLZI1NaTLKrwnlSPVP5uzHqWfYE4qZrCdnAbouwDR+Tkjp1d2qW6SBcMNl5pXkIXLINOH5xA0uZ5
YSHwt6cp0RjCeC4/H1RN+ObHq+SU4f/urQwlhoR/FvEuUbzyCN5AMGSVl0ctSH44zjggWR6kQPwf
OAJL71icZgHICLE4vxXuyGF50NEIj+aUmYckJwu+TsOBbIUxr1ixQ1fKBjBjr63A42MwrsGOgUwf
wcttoemXwna2jNdPsEtXOsruEBHu9F/Fk7YUupQ3DBvbMxd3wUG5gJjyaKR5BoQE/hiCx9yVvqhr
QUnPgOdOdnlFJzHwsHrFxIoXjjZuUVzIp/eq3LXXarSeutX8K2F7tqIrUntuImH7Ot+JOyF5KomC
/iuDiBh4Gqpzzc003puGpWMoELR0ivc/LJLR252s5NomdVCl0xJGZ82DML1BxnR61rdkJZoHNGRn
trworXGPN8OmSx9JkY6nUAh07J5ItLeFO53ACTSKPePH+VO0KvxYZ/bhQlyo4H+z6ZR0jS21/Ire
OjSEwYnrdqdschbyVwANWRNMsw+6BVKYhUAxPT8nhw9Zsisfqp/HE5z9tYG0IzpTAc2WNUDsx1aO
pJTmE1UckPN/p7BH/xZ1hz2+9TgeoitIBCLk2KmAZtQfIKI7srhd6Sf0cggc9TyG02AlcdGtdapI
fZ0FSCCs961bc6Ic7oci4I8+OUid/N+Ea1LRc5kPUIodua83Avwl5ILtOacmWRbA0YTrfImtVQRD
2nN4cqx+iAXqD9nWYmbLu47m8camAGWkbw17oG5CvVx+wCluebMDisg1S7vpbK63/ZCnIpslRJVK
GQquXwyoElykkQ+qUhBNp/GzI5gt5AZkrwHSTwXtxKer4tXnqStmS04G7+20WwA6UtUSvtt8/6p4
C9Y4VF4k0TgKhOBB9x7f2CCcAurGNilOftZ4ZQSkiblXeQAi2Z6Ae0Em9Tv3Jny+OqdeegT+InOS
EbdtapBNm8o/d2b2H8pfbQqrOXItshwdDQO6Ree5zc50PRgBtrFk4YmUfwnGBUmXFp7AZlbTADta
sJxe5sdT7JKYIDmceyDlyFR8jNOFqdl0MhtIzsmXm0lCZreIJ3zyxJYkRvEIwNWy4jW/OhKGIrEF
gJHRA3Qpk3Uh2QpCO2aIZE7ZbkLjq9a8d+Ynhql39l2JXpmDM38ARTnLJN41RLXhTTQBFjHrmO4S
EKgysx6YXlDuPb3kcQEV0QdvTleezLrL1j1QPlbz1cN6YarfCLoNeiUnXl+G89QuwDxprfteABsI
LxuMJF0lhJ2zuhb3U4u+j9s46G836h7A3aXpMTWAVTE7eHa5uziloRYB8cxj6X0Wd5dksFrNz0zW
uOhnIIYJhIOnNpsrQUWZSAIVpGrC9Qur7024XuwJ8D6jo5IFPjhySTd7UtD/GqesRrqu7Ef2a+sY
VwGARHB6L3HTSLNntkB4a7/uHA7tqUV1R8WsLYmG1Kz3NXGE0rT8ahyJyoQTvSOdn/vxDmaDNFQ/
J8CP2ob1pBySf0QfWoBMxmRug5LDfi4hRHzjQI5gvSKIJd73QHhYG/v5VnXe6+TEmiQPQgmx50IW
02rGSYAVb3KtsO/U1YceeYsZc5EIVhtKiFy1KjJX6LiTTkYs2X1HByfIB0IwN4aA0c6PnP7zH2DB
4QdLfQv76ZOcjh8TfKmfgEoUPMD1vMEacqdz5xs1mgy/tFQImNoqEDvfQJDVSoIAFMlDPzPrbkMn
LD6izeuOf6fNizvx4z4/bAgLyOT166TXBiwDi+q03i+8IcCv9z+amn9R2vCSfx9BdmlDhYpwnVBu
TWybujBs2tzQiCh1nhyqKI0pTnFS0T0Qu27/ex6mDiECcbRcqogd9wrl2S5bqyer22elBTqY/VWj
E69lg5g2uImHnROjA3YICEDdJAodeWnubJnh07Wuadgfx2Nxvl+GCJIQran7/ie684hBAKv0Coqm
rsctjhWoRfEk0lwM8JVXr6BXwnIAUQUr+6XzBAFJeuc6kX/GpSWz6GkkZz7OxLABQKBwJajr9d2d
6vGZV7iUSQSvgXoQ+o7OIVJggui7A/PEnEnF8aVj1x/skNJxyyO3NW+kn0RN0PgT18i4EDEb5hPH
BPGfer9wXwvIRCRRnGBPIne8ei2eRxlROql+F7XA9aRp1N4cz1sgtQdfemH6ntNzEW6OigB3/w8E
xPLjM1GJVC37jRddAFxFIvmGgKBJPA076NAWcW4NHF32zJtHOlGO29vw8kNl+Yjkff41nNkuNvnr
/FR9UyD+G6Lqa1LDgK8ftGAWsEZcIwTcnKiM3kcGBeU8c9DNgipJYQm7jH6RQn6KSb37V4Pxy7vq
l7bBWMum40Yh5kNC7FldL7s7NFZ9Yu3Z7C5699BX0qqWpPTk43nYsJkxngJR3+3nl6zBPfdLurqv
4HcMXu0kBJHXIErIRpTlbPl2nGNChf3wp4YUOtkdmlZ7dCZ+D2Lb5SQHk6gciqHVRAzooBslrsGJ
25RYYjXBbMov2lW+AywVmeXC9/gd3mJ5bR349EPld0Rd+SzwIgJ1EYOvTVNCCqAXDaNiiVEmxmo5
9V2fBsyp9Isi83Ue1ybKvgwfIgVHc7GmppdzmAV6BS3g9noyqNm2CLJIPki0qD7PyT32PHqUNbfB
nj853qk5HUypmCFD7U+h7ObdTXwMdtKdQS50BHoNR+vKgqLvUGJLx1dA3wpTDYrlbIeYooFhVmFq
+uULXIP0lQJe2zQYiwdwzwj8KBoB/zmHdTKJxiPTWEi4hf4/fGHr0r142aEPhUB2jTWmTI8+YCdl
Awumm+MSWJZfA9rZ0K/OEY7tDvi0gAynES8lyVGfJpGTbfZf1LAuiW1Y2LnfXydZTR82cP54D0iQ
yUfIx5GAQDQ/DvlOCOkyZT9Pva8d25PhdL+QvpsG48eHQahTGxsCjp8ugYmSj5l61fLzI6ImGL/K
FX8eSTUvjCVvptgbMO0qdj0VXoAYEIKAVbQjeS1yuPbYmbm0KJr67cF2fsun7Hek2HzYnz9egpl+
z2sboI8Op/mxOr5+ZrXLA3qdWlC61FRocPEiWK/zEASCYN4dOFAJ1BVwcwvDgzKtRze4EbyC/ThY
M8BhlHf7DBELqrzPRnHQlDXo7qSdYSVR/k+NygU4ohDCNnGAV9d0x+G44LoPnKvngaU1BX/1F9lF
AIsC1k8m1kUKcPtoXdhjxvYJ/wQo4FOFLuagPq/DfyAN7CpjvYlinZOStpO0IxFCrmpOFDmvlPQd
LjwYkOgvY5+FaD44l8hh7RF6UwphurTl/+OfGr+CBqWzH8EALqV5lOCgSgEyVHpZwYOFE0pJMxDz
JHhTMCcsuLRc8WiDQoPKDBad013nDcCRUlBOBAy0HaMbwV0iym9QssM0dsyw/z3oMzNwwn7peJ+/
cLbRMJDKoDC/cosv0+vO/CN33f7bk/otPrSAXoJ7/R9pZ9ajuJbt+a9yVc+NGozHq7794HnCYGZ4
QQQEo5ltDHz6/q04ailP1tFNqVulqjo6GRkGe3vvtf7T4u2JOapmlN0HL2ZcQCalYZ5X9phOyk42
0I9wsGzfEXhVEwAK3hk8VlB3I7aCAi7nyclYsWe3Ng1K+GowuoJwHeKDzZtn5bt+BWX5SBEM2zNe
w9HO3oTheGxi3j7aYTFCxMp/bnjPttCVSATYaeMNQK63udHGbClieIkVVDFIUTlAeb9xP6MdeYfo
De0sK7Isk3KztvnY4WZPc7mL8/Wasrd7C/ei2OB3UWk6I4TR7BgnfzHh3BKFosv/x4Osdr14QwyX
l5PFwsFIQ+8cEswbzmNYRcsiu9rcmAFw1Lppj2rSMEHfLxFVY6B3i3GbRmnvaJnuTuw03tlEfb1t
vqhCBXC3Z+cl0rAZ8n56bQ5RKr3e6vuFLe7CWX5yvqU4hM1LXzFzwn3vnWbpfshHysywQCtwBLUC
w4T3B9+huFTth09rGKC9g3DkTbkm8vfJ3gxFKuDQ3zdRGul25jXiLOPBOFnVK7zXCIzJrYdbZ0R9
erCXDMM6RXyvG0ti1EwVV/fBJDh+dAqJm3smpyvD4mCvKjc17WxQIBgF2AX5yikJQcAcDa88z0TS
i6gAjvSwkpa4NLl4xbKv/E/Qo0WYLRAfqKk2HsGUpMslauCAu/PzCR4ud3Mpqy7OTNQ9WbzJrzwE
jpuYfxSLZtOz7GmS47JxAIh2IXc4z2X+HiSR7dLOnuPXN0F+PLbRx8su0WzEA5RoP5snTu1kz94+
xMs+Lex05h3CpovWKqSpxqzJG0EYTZJwLnlg6bwmHChw0AOPQ2MS9L8PbtSbzLK2syQBQt6nksTD
NT+WDEazLIBzeoarVZqOBjU5OGQYyWoOWbnMxGCpvfl9oEV2vLxSbd9tZ+nMKGzZUHrfR8SMPTgk
I/BoqS1nldpe9uZHzGQUDvg0vK9FsB7rnUXHzbdu7E0maeaNNhuyVQ+RZnOKoqfIYicnPIzckIPT
SIEEiI+yrzB3DOhgXz7aG4Qy9ogH4HiIJnh9vSwckQFfEhAAh4/KpiCKjvreWZM+y/wm+x0tfnzw
FNS2OuyBa8WXlEXQcpbxmeYq4y3e+reE+4ANIAhj1mQvnd3twSgcq53p9GJ3u5F/scfr/B0OsnTF
MohPHMEVCUs4FHH21t5UDMo/AwDnX1+ECGDgx/jrAiajvU00wu9Kv9PB92lP2dPW+drqab18Xfr7
cRvgDPjCB3HCIkvCDLozwwUJjjR2PcOea36H35a+3H1fiRH18nvV4JAS6wXYpqH02HV0r4EyhM2z
wUqR/QHsgeWCqRaosEcOpLsd8GqIHIgFJSt/y1FYOOuTPe36w0P3QxKJEVKXcEENEyqpUMChlTM1
bD2+R20kQf1i+CQfxhgc0qurubvgiExBJfILotCh1qjDGgYLRB+KI0ig4hwdYz9EFfkEdrIOHTRx
JQitTAxKCSZ4C+766rQltO5K2BkyAafhArZtkfDsB/IinrpUHRcQRVrNM5QKZ4ePgJZnB/I8Bgim
s6NhOEXotnjdP6wHajckqCuEeFShcRjSg5Jfyn8D+BGSiFnJm6YN8gJkljlh23bZewdrjRu/5g9R
n9CFJXd7BLNNX/SWMUso4Njzo/PCuQEN7n3TShq2+35kSz4Kazg/BOEA3JaF5OYDXlRRkhbICagd
Y5HO9KSFauc0X/j6Fi1oWWhY9lkdUmIfnAAxXyEhJ+Txx+3k6ivf/hC9vd1D9pWLC/kZfgc9L+X1
d1KGkz18zVukaNfQ+sj2dAbDmvR6BNl2dPeOSABVLE7P0RN4LgvBQJClsLiR+/VeM9kmBhlTXwiG
4e9rHu8h+97ZQXtx40bOCrvZ5TXBMkBa04vKHC8Gv1oGLmQOiCDcVSZn8GjZdlLacH5W7nYvuDjD
KJjIuHDPiTfIPx1jUDnjTZyVHrVFlKZS/zwQZc44hACGfW793UZIY9pOuN5uWDM2Z9ct5BPGyJv5
amSMeM3u5Oj0dy5FUklU9ewgp7qTs4vIQTqoWANyON0dNWGON09ksIvfX297wHm6EGjfcgdxJseW
NV/eOZNRnQAU7oi3pjtAMKlA5Vwi6qx99OQSV7T/9/6MNQWWoZNEYmRHZ8XNhm5/UjJNvFEYqpl0
ZuybpR0Et4YdZHxpFpazzJbLmDN9s2ZjH/O4g3mSULZU9mCg+HEcbsC4/CQcIZ/hTWQ50q4B6R8A
jn8o3zC82vE7qUgFTqhTwrzTsbBhNx0g67Bmm5fIBvC4LmFirFoEZSQtvx3COXBnwDtX9mVCrZxf
O2VnMdEnZLQAK5r+suXQdKfOcsAJvMsmwZM1/c24RSG5Y/oz0PaEpUE+NjceF6E9YbwXa5CC151M
Vj2yydh97NXEtGMq+KY7guuuJ/l6R7uRh04sh61ssyu6OkO0DdmnL6cula09Wy5HAHPtHpvOmdwV
7n6wWT/CmqgYx512Re0+9A17SnTDkhu3XsMoRxRPchbyZq3HRTROctANME/UYuyWcoK9yVNqxuyp
0AodUscxW7GIWBfxfjrKbuz9lctqU1xn4xLDBdzIhAMsavaYGCcyokhFllv68ywRLeP9psTI86fP
OEDZqeWLsVksY7aKaL2ubdebzLxY9JAnOwlZwCMqAUagRfHaTZqk8H98QlBWYuJvcSRcU1KBkHoC
GHoE4PYNacx2MWqGoETn2eYIRzh1/dnREAGlI0rOM/9ZOKdElpjB183PTEB4RpAw2FIegJxTFKDo
N1bPTWOub3GK2tCYIhIgiDa/th2DQRh7sA3JPi4ItlZ9Qo47kLgAkDTLjeBJ27yjCt6FLyQNVXie
Gu6e6pxwcxfCh0jXXa+90rqfrtJv8b5jgFdJmD5CUrMDH/rUODmOxVhJC2/rt2dboGYQ3ANy1Goi
klG9Q5uV0WpSPglRSSdKgiDTJIjvvG1ITqcpbQmSS6jkoo9akZrQe6QHVOu8FW97bHT1N031GnYL
6NzXercJfF3SZvAZP+00kia+omCPuLWIKaS549t+E/aJL786ACLdgWLtmi0fEI+XjHQYDviQDYJm
msRJDNkR5A4Fv0DwcJPchjuy1ranT4qA5oKUub7WIzc6lQUHTkm0I9VEDAbWwZLnvrLdlsFswjjq
7DxXUMp3UHC4iGpBQ2d7BSLtIP9HK0MoNVsMKBXwRIM3lpnEXZUK5fbFmU0c6dOjo+eFDwEPeLXh
M1UX7LrFWI06bw2eLlmQSRl9pipan8GZwez4ffoGdgKccvxKfItb54F0AeIoQ0ruIW+FwF82gj1/
GgBxdds5sq42/NKBzzSh6ObJiAIezQ1HPa5nkjJamLLQu5MySKcCCw+8xaSktDFgroFBfPf0IxFU
KOPXxo984QWC+Qoar/gAHg7liGfwRQRXciYOkyZdg8D8QkkKq/j8hvQ+HMeXMiHnDLj8Q+AEGpO8
/oIQv6ryFaiHWv6WjUlQx7PhNDnYtajmg9GgfVPJqWxDpdP2NFjnYLWN7qDXKZKqjgUU90FaAmFl
tweG8DoO3rr1i7hVsNPbsOh/Nj8z8wwHQz/SkFBipGpAfK1He01MShGxSFrdT4+FUiW7FxkM9psw
r0b4ZN4H283Cac2urLNODRnWTBZZYaSthn1skQlYPpGBUxGPkRTWKQHxW5pZbXYOJAZUoqHvRIKi
MenwbjmwxWHJGrDcYg47QIt8867ECUiqrWWPj183gtoVsqiQ0yBvaiQKgIzm36j6iKUVxAmxcG25
5WwXmP3t3j8HzcmNsAtmL/D6DZrEWXS23fO3MBZXikHWegon7gwgY09dOABQMnVA+YvAh51oxElB
Kd9E6fhaHhCFXAZP8cLt5qYBloaCi7+3HTy+XjUZ0cGN4INLCIePDKs8Jvrer4iHOMMPYU3daNvN
+eqbWCo61rfOxOCFfZ2zSlDXNCHbtj128jmVKchYKJ+y6KgTpFzJTk7j8DHglOL0OHbAB9iK4a47
CFbRt7Crs7GReIlamZ6aFa74hb1Y1xBpvkmNDyXO5BWEAzKhgjU9Zt/erw6JEAaP6Nl/ABlDpY0W
yavztknCgyBUwmfn5FtAAw2Cxe/+DVWQhtz+Tt0MbBqifQf1gi2ChtkDG3y80XtS8JWelCbSa/M4
bZ24KX+7xuk3Fi2EDq5Fs8g/OiKBGDw55jRiyEUQtEjo1vz3FFbRXvJ68AAlUmxPJU6mRMAH6cIV
RbBptNXUC+xdy+ouYUIpeZrpHbgvOhLJhhSgA8dImU1refNPyIwvrv5VdqyI17LPLo2sRA2P02q4
BRRgN90GuoVy3zlvrE45hmgGhMfPDSV7WzXmaEZEXM+zpohTBmpJCY1vMbr2C2/vJqVb9N6ckMDO
8G5tBnSQHObuESu85i86/4tz6z6z2xA9RjONuelx/YXowYquHXTadMuI256i9CkCnaR+3vRFnz9E
cgU3/F1Pzp1SpQF9MFlrj+VvKEH3t6Bp+g3SVaH+Uw6TviYilbk6bxKzr3esGXWJfQW1tmKNNvqQ
NebNFXAtQFxlBa/axQeGgrOpIuOVFRKhIkQecMSX038RRT+mLrDwC5Uxwn+3oHHAWsgiBtnhjMQ9
RJW3bHQYmgYg0e4UxCo4+ITviNEBp++Y8RCoyyn4Dtn4sTspq/NGCG45KwSqrQd7pAQISJZVZLEB
f4IiMdft/ptkGQGhD/PtAPyVfpNGrR2PrBkuYIw9RgC6bUSb5dNrg7wpLoJJalSg3PDCcRhWyX2k
hmWu4vfZjVEY4YlAIeNimmrhROQg2cqAiK9rcHFNFoLhHgxqJXKJgLNkwl0bcZxCKhpVF/kG3R8Q
8OsaC9VI1UFB8jOd8e6W/gUg+9i95gfDb2zKAErM+4z1BNYQzZQc6iWUvBaRSxgzmKJ3wFXEhB7n
Na6i59yi5sPi1CZZj7hy8sXtFyAmMLxLSkXC+cJJSLgHlRqEf87gFrKBKQlpaltdduYEuRWrO+AQ
vCVW2pyrWR3eR1TEJRJYDv0O68mYKYiPBLy4xs8Pbf62dLBMkVg0brF9JEjW97BkDzkzVLa3JtrT
bY/wZY9tNeUFBNG9UmoQE42wwhkhpYvUATQR6gOnJIRhxqcAAQZQzU2fvwdOpQyQKet0cpd0Ye/x
wmDS+YsfQ7Y7LJ0Y1SKQ+m2moizibKCb7iAV++QYZkWrMiETgPo0q4NbYEYig7M26Tcns/s9qVNm
9ACpAdeBot6iK1hcc7BIFVY7gBsjHmhWyB9kdgOwd9szkzdPuMX6v0QocBP5PpfUymEOeXXDo5ug
i6bHWvDWXb8r7tKiv5uXgcDyx8E14Fwt+0Z8ig7jT6BHzLyCL2kjmAKbpJNAwgI6BhTLo78vDyTn
4GmmQqUdACoGHA65KFzQkYpfOPOju2ZEL/UqIgmMQpXNI0Iwc4JXYqUBpl16j3S3JJKC3aVYVj72
P5K1iMSef3IhXPAAsZcbnRqjHZje6I1ol0NqDMjzTRVFr9RvY5L7ZHp04oSYoO1a1dFrTmlArPIz
qMAWxZ9DV01rsl+VhBQjm3vSeprcnHt2juWgGpBtxK0QclofNL6xSlm2wnA6koWcI1hjD7s1X5LH
uyo7aEq++OxIWMAaSh2B5n28xO0C73SOb+tTrxVbc3NwHGIedVkSrc51XociSMF1gsSHxm7bJRA0
vvQgC06sCWoboEbEK34R8q8W07aI9tm4rI7C3kFzl6vYlKsDn+Fqv4Lni5UtXr8LbFs9OdHqv2x8
UuhUDoy/6B3lhxgADRhAStrgOH0MOOUDMCRAwwvgRQNB2X2LkFBj51i31n+xX/dYQUu8hbrTw9e8
pulpdFSmHRUc16RZiyEOoLzXTGJy+oa3qMEtwKuCqCF9bZ7kUq1o6NccjO746QPgIdbYXX2d8z0u
0GF7OzaKo8+EqAiWEz8O9eSZlgzxMP0PEz7vmxthJhC6b85IOXruGSjpkXOFymuXK8lxZTLEpbu7
I6AmGRwBKT987UNVUCNIjW0mRXwbLHUKOLDQ8+QTWM4nfKMLtSe6X63RY9AtXeMbyLhEdpJuGhyR
c+06GnqySzQ6cEM1JEf0nwgFoB9cuGb/CBQQLIYGxwH3jYq+zgXpEEVBdhWhL/UBFQQZa2BV5hci
hac3OnV51rzvwpYIrNHqXZK7L869GblEEdhRQjHDa1VRdBf0EJcvVC242dJ2/+oJ/y6x+SG5hGzV
Jkj2B+j5L49TCySeBQuEsf1C+RpdxndqwPOIzxzIQSyqcSxjXtPePP2Lt4UFoCDprfDko2pnKAjb
PgJhtvzNFdssLjjWBQn1mBrP2AzOAFXGC26/mey8AxU/WcSBYQN08kFgDd5s1OgmcMHiNN2yk+4h
UNW5eLlGpyET3TiUXl3uEv3UIyHgkzsGJRq+EGMwPHbyykU1jUshWYQwJnLpHV0bFrNRk4q5ZJCT
feHuISqdykeFlzaFc6RPOm3TE9UNyir8l/55Tm4H33WR3NZYkZpD1bQb7C8PaR9EQskPLj+52UUW
fk0UaLazZ1IRnvzn2ctuOMsaMSLkuzFdYMpgWhkmoAsyFUy/rB+EMhby0mRhBgZjhzCCGK5OJjB5
kXqEFZs53LiIHwrwwMO9s//JADIlIcOJrRcIEyzzFHl1iqVRtHccx8Ynql2BALWcmHkSAnW3ZhzA
RQj7p9PfjiTTISLSC5+8ke3cPZmYImQkqSu7wkQxd/eYckB8aR7aoYhtPSZIJtp3toFMyH2jVHuz
ad5clr1CHXnGxmwSeowhloZsbDlvUMuhzvEIdRox1ASF/CPFAQClv+vKbMDGN2gXe+6pZzIOo9iA
TLK98SowzsNXV2aFMgh/wDFqcO3KfzKOJ+JjE6PLyorM3oIcDGLTiDa2CJUITl6N2BCrIwec5RFb
EbWh/YYvbFYRlOUYo830FNF9pLV73xhzXeETVx3t6/Nl9UlPIzWh9SWvr4wDMsm7JcyEnXhPHP12
dHEI33deX+euGf34KIiFJMGHUBICWwhrGVrExmC/mSgz1DHedlhuRKyHeTd/vbzbPtCHhCd8PZPz
lxy68kqwRe/mvMuAqa2MGL8Fv43/qVAoJ/wTlKyyuvC7Wv3rF9oHZwnnJJ0fLTBJ9vAmUv98ehbQ
hoCHiooMxSBgZCe6uG3nUNrfCPXyv4aqoXxqscNT5VlpjsWNQ0DGWDCMCbwSeIAWCiAWXyrF/MJe
7cEdm6tiqXMI7OMFhhyUbPkBohKCHISXKmFJn9DnjUQaC2Lzzndt2BrZgxbI6laSjkAuPnUDvgH0
OpRY2qptY1t5U5gAZSI27LGjL9Elu9WErZ53lqK0iw0CyJUZJ6SqAvWBvEOE7TiOvQxyaEJOKLcC
ZXN+YPoGLQcbCdZpKIgzHdOl+w5JecKcQsDLh0JAmSBgVrhn+qiKre41eqbPngSTAiTQf7HZM7vp
7qvZFsJt2QTYePINpCy8+58VpQOJGe4PIQun+5Ply+AbjpjxFUSNbhFo/cV2JnGWBZn1c7qU7gWA
a9GV0RJ7Fw3kV4Mthzwll7BNr0WqZhN2CZEolRdduElMr8ITxSwblPMdhmuxQ38YnvojQ+WUXngP
oPG/WC6aGTb3/ReCNFvyGGQd5Yj+7oxgC8m9IYNUjflfrqz7Kkxie1YxMUCF+uFpUUWd1swbAr1a
MKXqvST7m3VQounBI5ItGSzplbMSVZkML2Dil/8kaFdEP9oM5reZFdN3H+iY1bOjaH0HLw7ewhlR
w9KaZVtYQQRgpA6MRDALObRmVxf4LWMkM+qwUjZmETc3eCBcMXygKDtazObD6AATvjKyV4jwM3jD
RTJFdHCbImoQyR8EoNEkNJ76moWJjOEl68Uur1Ras6YNRsezBiTltUbmLt0yUKParxmRVUw1WJXN
TG27jy2dMbomKtOlkZcoWvfOYtYDGyQ3wkr3FAnysrxfIYF3daDIc0pcHLEoryl71jzC5ZXZA5ua
xVMGdXruW/HWyTVQcJp+9zOGrwEv50tFSCyc8WkJ3shaOnNogRa2ezQ9h84ZMy6oLLwnTaeUgtLt
XwYEv3PyvSHiRG51djbjZixaT+qa2EzaDmwR/hj+EDFNvt8wQpREeGA4+9J7Limpk1dw469Vjskq
hFFGB8vCfMfAnag1l0who3AX9wiWRjRdOLau7iZTV1ceqJHLA926I/Dz/InahZ73TVQFc/wiTpar
d5i0gH/gohbwYJjLYGVJUCKlnGFYPZEd6rkiY3CwbPDXwARQtGOccr7VAQY+aA3JvqlTeiPdv6UE
4OATzrMFaCoxcOinjm4OqZgyLyinzOxTvXsfVFUcd8F69I5adBt3wApUDpL0vS3RPY4Lzxp/4HqG
P0US0fLWtLGCyUZBsrMJo+U12IoDAoaHv8o7sSTdCZsMklVn0QUAUToLYIeZNXrQUgrE/0ZigLNA
RSlPR4a0CugU/APBF73pIxa4Q4E70jyCwZhnBiDzmt8wQX+v74DtNJjHB3LiZKzH9bh2NibJS+IY
fkdHtzFs+Ncj9RG3jtkR9Fg0b68xxTxbm/juAIJxnoANVcO6++gV4W0AV0rYb0Gw13DbQ8HekSLs
Er6oTZLX7JHUyc/2BAsdtPAL20v5ntsBjvBkvwOa5adbvdvXroPAoOQLsN3pCWcEOntqahaqFchO
1c4VC9ThxOkmk0MwTThbojxJhumcph/k+idiaARpkMr0bPdonHi2qL78FlIn4kjY6wkJihl3ibeM
7So+AG6qAd469NFFkPUeM06TrjFqz28rZajlLXFSYAWr2SkFW4A5oRJnxiDkKy8o1SBrUqQ4yOHh
82doVHiT5azioVEhoI0NRAYg9vb6y+y/v3boJRH/EIHSnoFnOQfE7E9eKwJiDg9HZT3h7k8xBafn
ZcpsQEYUl5B5iy2Ooru9sQZqfmRfc+LJPsWTtVseh8iLquGtZ/FKvLClV+v3ACM7ERUSKxPLREjG
VK0KapYgp8Y6YPWMcRGhoLxvAE0AxmRDWXxDg5SrkvHUsEV83iZ6PxAiTjmUklMj+IHBqcl5cWuC
l5kGBqZhjhgSkSMf9dobBbIQPDRSN/KnuZkcQOysFHVmzDgPDgB7prL1B0V2Hu/BTTa03wjgKMQZ
6hA1gxtnjb02Q9N+865DC/KUOM2RV3VM6jvJkOCNHN+RtUB/Gl0GlTJWSucBpMy1fWa4GumMcpnr
x2hOsBz86ABFd6Y9bd0lHLCK9K1m3AmvNTswHQZjW1cGkRyWzeArrasyuvUc8YQre4DSpw2ACXSL
R5xIdgQsN3yT1AhYGBDr8YhbXcGmpdTQcKWB5LLmRphSIEVRfrLY5xDH9OQiiW8Ga9KN3cl5Qp6L
+ORqEiUYxozkq463jLXB7+NheYOzoZOg3yx92Tef6PM42yHL1Fyz7G1fmBxwDb9Gc/Z2z/Gy9hHC
ckZxTsEZWas70CfpFI9ELKPCzbRQ9hFeAl9bUVSS/cJ0KTKW4Ggob17jC/v0Z/YRbpR3y1FGCrv7
1lUUpheyAZB3IlM11qC6MW440Tho6DXo0C7dJ68QM1qQc5ieTh3zM8HmEMob++NpYWYEDj/aRIGN
weYpwEQKIkcKpYNsXu6aMgDbt2gMWTyQDZxkajy+YIiTMVZmPAVNRPRAOAt1I0CqAHQmyVtbhADQ
z282+hNRXMQIrAV4ElDj1vmWiKI6Jczum5SFHjo9OEUo0b2/PvAKH8BPWk4P5Jx4LQuN/XBr9+7s
7/RZ67/IK0TSLu0OAVlcUVio0xJpR0prx2mpJwMgL+Adf0MjjnVxc8GfRiHDeMZdNCYXWXiucXpT
XEMjp8LGmd2IX8FaVhZeu1Z831h4gvANA2UT4n/DizsYFSg/YTTlQYq45TKxopG0t8ySgH/kAHq7
vZ2Pxx93Btu9hsEYFy/h/DZm1Dcv7JqJKd0dCLQsS7z4vuprG6QdtmTQMzq9oFuW1cgw64b/w0nC
ck2lcP+2CIDrrCQSREEaKvBQPRXwdS36FsidDhtCqsWgZu6Ttyg4rQtvA1BAbXDgm21MJwfG51Hn
J/vOK+ucwo9fO6x5gEzkRphO0TnTGglazl4JkyMFILgEb6lmv5mizdlW3in8iSBioVCXEaLZYd4L
5xSixAW5/RtxIL6oV+wPISj7LrRfLD+7C9ydxdw6KkYkKHTR7NvBdx2g56VH3EZ6FyxOCMXNgSVJ
CFKjcAsso8deHbWI+JvTYzDp3cbRiubY6SKe7+nrxZoFMkRREow2jOykqwioH82SX0kfYjd8yCUV
2nb0gdSj41X8mpOximS14bhHmcER6mvTakncI+MO2hDqawJaXKEyZ/guqRCfHC4VkJUCc/rj0BUq
B9cIzTm/sYaSWlshEltW2dFla3oy9AaVSHsqLzYwuMfRzJeGlrr2q4EYMV4yzY34JFR9FmptYdAv
LnmMnEoPflOJT+6UmRvNZ/631B20nP5xfSOWLv6rZdOP7FYcXkg0mWHCFBfMYSEH0Yobfg7GTxfd
CE/80Ofsu9paX4kA7MdoXkZb0Isn2wsDy51Jo78bMJZmurclub7cUiCw2yM+sd/L4QtFJFgADbDN
TA+VsSuoHXHRAbFpVHLYh/3N1QVJ5g6zcNnrNlgP2SDavWbWDJi3ND32Ia7I/OFMPP0cSaKLg0OH
ERd9+xsjQ3bsjnj4OJ5YsGQeUOvDjAa3sTU1STv0x/x4/ASMuo/xw6DGR+JCOYpcfPDwvrD+A3hZ
0AI/6nsqVDaOiKk9CKl4wahaHPgi7jCzE2pOeKbnCIFfBV3mjrkUWBwHx3R2QIlVpTOC6aelh0Ws
t+WG9KSMgy8Hl1rHmGv51Q9SwGSQgxkzP0PQL8aCYDn7weEbuFawL6JlUeby2FvAtGTIowQSl1vp
t1ZsHzo2R8GYGBzoFoIsUaqdwx7TVDAEaJ128CQ9YmwEZ3LiantK6+VdNvTc+J3A+pCkLQ9L0YWJ
pvQFa7foV5yrY86Or1GPZENa79PQ2BioffELc6w26eywCMMNmxp8MOnimXj6H7zR1Dq80rsIVNv5
UhnkJK0Frhi/ia5V7zJW1f4WCOdGCTLDqOJR2wPdyNu8+KpoDyHRZL911y967nXTsbif2XiAyYDR
gWQKsTs35JTD0W70gM+Ze8RMiLs9pvEv+jdms/LGhBUylMdXRbICPInT3IxH8Cic+5TY8Z5+4+at
Yfymx6Gwgu/QQEPDVsREG3KuOSTeAyQD9CKhQ+4Y6P6ijzKWo3N9RtYlSkZBQ2WgImELad1n5ht/
DRUp+C2ijCJi8wNLUDndX3w6UFB6XcIlHGqXBSm9Jc2tkOByswBSnhwz7MmyGo48mweI65ZOqwJH
Bf1zTIoVDu+Lz9/WGQ5cwMPzroMYFPzLNcO8LyKJEC4R7PrtYovxdkTg8UKCwq5Z9gJq7iTWqnY5
MhRm2TnvzZta8Kc1VigFtNicosLwGuEaAJEPba+fwO53Hge/+cEIIuQPk5snxhQW2beG6BJDZfoz
rFpzm/kjaXXlzOcRUlWTnIx4gBPklG2zQwTWIbYErmPFoPlGfM+aoCy0I/RJTzdnLDf3A8M1BIWr
xxUcKSOSbiiBOFC5D9B/KHgpQUzvvrokzeAIO9dIOQOFrCMJZ2AiWyTSCb/abmgNZKwNdppZubz0
2qOz/H04NRm5dDiwGXP8MND5TuG785bWpsGaFr1J6daMMktVyqMD880s9xEKv8e8cpcToF/0Mwlm
Q24GoirDWa+pyBGWMmoKKMvmfv2M9wx5lGzMiB8aw5Z0DezVsL0YhqRsZKBqwBwjBjMKWyzlnOIy
ao7GsunNBWPJiTjBeSsf+Ti+M82UoRvnrwMzxpoyz48gmh3ny8KD22bL01Eb8xGX0pUUQeXIVogm
JyuC0SVCAGiF5hyBA0YPRnK7xy96MrJGDE4SHLKJMtcqDCw6Yx6rJdPkl4s5t8lCJ/TpPgx7+8WJ
cF81iNBm+uZY3aikVY5fKz7BdnKl2cJfC3Wa3lc3RhHeGPJzGtcasRH24luDVCB3ABp+kaFlIZmN
KU8U+/qHaasabkHCA3q7gOKzRd+DjpnfRFER4eobtKN2y0fom26XxuARPxKtzoUumTvqpJxf++zq
xxW6IgUXJjDpCaU7rCgU1mKAOZN2rWC1KNTSVKCoUD1UA5SfY3Ouj85wyeAF5L/duUtGbwcRUxFF
5ezwae/90vRuUK9NFxcy6SAWktDpvYgqGiaoY4yGe+yOZMz675XWUYbA9etFD3jaCJtjCV0las1/
xfCZerdJkYiqd1pslBW8lezQm/M+vWh2IzVmRo+XJmhNdQYLS12766M2Izr0kZJcdSH8ekOkRt27
YQQdmRxTE418opqBkJGO2A10u23YRtM509/ve7CTPHxMml7TNXJmLnCcngEdnxRYQB9crBE9R+bk
BlQgmAt4oPQy15CW00xvK3NwpwWijxFKBEMopfQxKO3Jmy5wpWWSAl0T71VjPWgF/CgGECT3+Juv
YwPHWnwCmB0gpcCEDIr8QyghTz529bC9JI/g4R/G2rwdaLHYVBWyeHD34d49x0RBqJM3Yj20Sz/S
rMXXYsITQ8+OgUrIt60v92mHkR3GnhXLo0QWHB+/rJAMmZRZuwMy/XBfHIIH85iFJFc7n/UDNZH/
8PSdjH/WVqJJu3eotmuKGBBBXHxUueFIAwHwq+7rW0AMrAsUARsRz0Bdchy2comOeXnVjm1aNuZG
95gtOifS5HwZldZGt1j6p+T4tf9SMWGLj6oIFZ8y9KfNP1DwHQXiBCPncJCpiWznNMtATJT6hMgv
b2SOBadQ6kPcVnsCOOqJNjslWG6TknBwSo05vMAN2vEwhmQB1yHwL0Kz4FcTjMVsTHDFYDINdBR3
8D709yoj0Yjf9RWAuWJaUgYOr66MOrpGTSomWrW0HRnRnrNBVHtj9m2e1cK7+wx+5BxEa5jfSCSg
a793SL9BFdAWNJVwWULTOQtaYOjsZWLGbNoTYn6gCpAShtQLvnxRduLpnpis7hhfpTjclATT+oHC
BAIMBIwdiga9ctB+XuxOwWAmtMbCDO6lsZHNiv2TNBXmrUqxdQIqhYfjVrdR16HnrF0WNXI0Sh6Z
0fBMd8MdwXEDo9vMD0grJDTp8tVmOyA7SAgICX15om+ZHkIcuUK59p7e6h6WobisJQcKjBxnsgDW
QFQDEx8TkY/IwqI3ph/WDUUEH1pi1uWYuhAitR/Ukyt5kaeVwsBi1X+ACtirB59GdYbfzF0g5xJx
hwyCZjgAqjvWEN9wLTwhQDpDjL3Nha6XQ9+BLxCAAgsyXmVeTsy5/NtWfKBeY0mNRE3E/tkX4JWG
jECf+wgDagARSZtwJQCoscaihP2dyzCBSbqAW/hp2GS0PLAZI6EXGRp2uRZBBTT3WMg62J9TNGcA
07tQo6PfAyvrQQlniHLJWldIdp7BYwihb0rKkgymxdxiX5YmhKq8jKevGzkqqMkJOgITqW38G9G5
w5q957de0SekbbHSiJvLsCDxnbfZkSrxwLM8IhODv37T5eKdQC1oRai636FOLa33D99EHfG4wTpK
aE6sIaBIim+yR89P7CmiyGtOdrwCDbdkCDdxCMSdDSgM/Uu67RVZHVWy2VYckxseHyUa6nWBrpox
xApL+OmXnGd8Yhy4iKuxiTDqEm4kYrg7CSOU6SO0jXhCi+9r5zy/gO+10YJjCLo663/9x//83/9r
9frP7feldyne28v5P87VqXfZn8vHf/2r1fzXf1z/+tfR+r/+pWuG3lZMxTRUrd0yVUVp8+erZX9/
3spP/4/G535ubK/1efjG8wJS6a0gomwrDP9wHe0P11H/fh1Nt4qFeXqeh63umaLCIkPm9L3voC6B
pCiQghLaFvzhmvLZ/7vvJp/pl++2U3c349r6nIc76lXCJGAnYSppohdk4h55EH+43j/cS1VXLbPV
UrWW1bR+u15xaCq34qNfhiVz/G7OUPowKjdewj9cqPXvX+xvF9L//sUuz9Iydk0uZFB4NpAQkILf
acdLWD77D5dS/nAp4++XOj7qh96WS+FiiJ4RhaCQi4oPegyW/YeLySL47YH97XuZf79YU/u/30vv
UIcjt5IpfEhmsH8thROt/vTt/mFV/u2C1t8vWBbV/nZT+HY/Q9ofgcRg75xh74pnhuhmdPT/f4+u
1ZQ19MuaVNXtq6peXLFNHwSi+bBX51BCkOo/fbd/vJmarpvttmVpZlsW0S9XWpyt8mk2NDbO4EGy
m8esQ8YgSigIEKSI7hDs/Oma//gG/HJNWU2/XPN+V9Td+ck1BYuXWYsXp7foVmn+h4Uiv+ffFsov
15E3/5fr7PbH89aS6zy894aB2/7wu6bu2fWX/w/7o6r/cqXf9q1SMeuyePC8CAG1T52+6Og4g8lh
/sNX+sd3+pcL/bZ5nNT2eafrfKWSyqntI74HjlOmHxC/P929P62M37aPa/UsztfrzzttdJW33VkE
ZL9HzdnKCMhXpTB0//Dl5Hn82/PSm62W1Tbaasv4bV20X62Wsqval6EatBhHK6GpIuPTHEhfGt0/
7lr/uA5/ud5v68Msq8vhced6DHkKUG3iFAD8Fo7nD1/sTxf6bXnUz92zrZRcSBxLoqmhg4e6gVP+
7y/010H8+y00Nc3SLdNUWq32bw/tVrfqe22o56EA0kICLzpAsm8FEI75sYhRQT/sZmcO1IOzE3n2
lYKqpdiG/xxWHBJU4PDkiOxAbe4jjBIYqZuQHg0kiESTpip+Is7I0Qvz89iKaihsUeSRSRC1ozti
BxEFbxHWWYMaC0TLJYvFu9g03ndX2TQ9+sEuc6VaQIUQCAiDSvrSPZXgcVJTajfENRlofUCKEPRX
Rv3+H9LOdMlRLemyT4QZ8/BXDELzHIqIP7IYBUIgBIjp6XudbOuuTGV06rMuq1vXwm5mCAFn8OPu
e20gHoy6de3dSAgYAbaxgSxCVWn+foN03/gKGgNqWZGX+sfxO1K6LXEhaWbR9JETLFrPMr04YTxY
0hAek33LML1xs+W1J7qowiwUJFdlaCF0Bzg4dt7oidCxOKmokZSgOnOKxlMOn/SPm8vDy2lRbHrA
QaQMlorCKYbUH18Bf5MiFL8Am/rzsiR6p3XzMKGLPBWdLZdPgRWn2DfOniA5bNWC8P4K1++i0h0o
0Uo/NEQv+/ET2WxLy25NGqqjmCEKn/8eJMoPa4jB5JItR7cMRXbuRqOimk59uV6zLRlJwjlKS+K8
xtmEvN5/eam75Sq3rePRMsts+0xrZtjt4jGNsLQ3xx/df3upu5Ff5ufz5dhxV7S2uWxbbCr1AIa9
KOQ/uKsfpvMfD/Au2qmPiRnHhyLbOouZMliLzIPYmT8fXOaH5fCPy9zFObXWH7PE4DIi95V5qLod
RiqMLCF6Ja/94HKP7uouytG7OFdPJQ9wAhc6bIZrOm9ziC//1WX+Cm3q3tIKXeOucKnwFhHZGmrN
6CT+2+uIWfDb5q+o7eGYHqts+3odY4+GeBqj3v1/944UWf3zKodLLl3POXcj0sfk0DFvFscVklJU
4Elt/PvhiVdwt7r/NiIU+W7DSrO8txqV6USv2UiialqFe+Gh8O+r/HTa++My+p83ZRuFdThbXKYP
suW7iDDoKCf9/CjC+PeIU+S71cHWj5VmWDy8VwBfWALSjsbqwB714LE9vKG7tSFzCs2UdW5I2TxD
mh06vijviUragycnpuTfL8gwFEPXbcew7uaQVV3K2kmYQ1e/Dxjc+qgdlCvJP1DLPw/eopZzngq/
IX802n9eK/7vhW3xqH8b7bla9nJhMtqR32xyMBsdKlNW9uuZZBddBQ/u8+c395/L3U2uuimMxJS5
z2dhKE8HF2ZrO8DDj/IBP29V/7nO3fTSK908KSUvrgBN9yz2KpOOVpVK+YPISfnhjMeY/8+V7qaW
mjgH5Zzd2BRF39ybTbBRDrZf9NuhLKMLiCKIMXrwFB/d3d08yzQzuiYnrtm5HVGV6a5F1pqQwXv0
vsQn/WNc2nczrch027a1XCwcskthc4ZDQSA4gHRWCgFrtHtwa48GyP2MaxMpLcRuTFbQZ5P8ArpD
FtDxHlzn0SO824qNc9VbUc0Ayafd2BksIBojVuj9zaMnKEbav57g3WasplZUxRrvStlQfnquvJ6Y
T/rKv7tgt3lwU4/G4t0qEqtH5XAUmwrQFci6lADpV7nhYxW79kIwDUSR7sE1H7ww524BKaNSL1KD
BUQUmIU3IoKS/0EiUbyPfzxG527haDNNyTqTx3hzWaUir43oEo5ci7W/fYMwSD+QNbbGIhf74AYf
jBTnbilRlGOsmB1ToPBILAavxwHnvWYqgKgPrvTg9Tl3S4l+LpryciWJqc+QeXKiqTYxlVdBarND
gSITdYIH13wwPO9j+nMfm70k/ZrgrdePyteL+9FTg6EBhVa3BxfTH7zEu9UkV/vEcUpusPQvczBJ
RzpSY7cJXqiqUE19NPUevbm7tSQ2s5NSa6wl9DO8pmPkN+5+F62kR7f16BnerSWZFptWWTPtak9j
Tysx3RWdyW/pppmsHjzCR/d0t5wcbmftfOuZbpyX6S/i1EsWGEc3GgIevq5H17pbTpT8VFh1xPOz
aJW7DNKx6GuRZjapPWf74L7+vYyY94nLTM8UszAZh0KMF4gjmPCNoBvh0ST7d6RFEocx+lvA0yu6
LSUKD7AGQtJDIb98Z1jtUH1CseS4JS1LnKmlK0kWQYn8922q/36k5n3YXx97PS3EIQYjPZwR1a/E
v66iANIHnoL7t2wMZAMET/ZKnRkWyKO17N8j1bw/B9xSR28rsZ2LckxM5Iy96q+6MJI82kv+fbP/
j+j5/4RGBMp/Puq86RNFkdljbchbovyDbbN7BaD5sDTy42O1Vc22NMc0SUT8eaWLpFTx9XYhrOz8
ekmH5uDrhdaTbPD94JYeXehuqh+uzuWQJVm2fZLdfrQoh197Ssfj0/jf11F/nA6/3dDdND9Zzamo
a26IanPg0HunhQjXwuUcDQYz40WnBf5K85AcPtzvxFv5a6f97dJ/zXqlLwojzbYtrQ5DY3L26Dws
FxRI3Ek/e5h6/HmU/Od62n0AkV4umiRxq/jPI/e7uvuXHCDi/9cR2Da4kGbJOoPyzyGiFUWfZocz
AcSYVzcoJrGLpuH/bz/97TJiBv62vJz0WyapNpcRvV595L2fmdr0gQP2DVAjPNp6REjw98v6z13d
hwy3y0GvrBMhA2g7i443yO8uMfNp3iHUWv17VP6cAPzt5u4mdH24lAcx/AmFzqNFHpy8D2Guhdfs
g4VK+3kQ/ue+7iKF5HQpS+kWidoqnekI9+jQI9uLi1tAzpScK01EVww7pfkvyUE1JAakE3UnUrLN
B1YJwoRLnwt1phM+eAo/LqK/PYW7xSa6XSOprPhu/1tXgCMIGkuIoHRaPi7oiQ/71wu+W3CsOumb
rmM8CbxbMYpeNHht7img/R9xBsDv7YG25YeLwKNxdbf+6KVY6apjtjVnLaII2hjDA5JnzhHgn0F2
P9qVHz3Tu0Wnag+yqV64zW4lj6+sO3R0jDWYKTtc1/z/7gWadyuO2qlmeTrG5N6QVpaDkShw4xkV
FOz5D7emn1fy/zuSzbt151JTsbwZXCxHq4fljeg8s2ltfxit/TRlqOuYtAbYqmnIdyOlqnTrVp94
ZTUVPmnQTrIAlYho/7FR74JheTBHFfGB90NTNXWbS5m26Rh370zTojw/tJd0+2QNZsF2Ldh9iKqm
kDBXjwbIr0aRf1zs/p31cpcUjiIuhsLHXVyp3m9HI5gZiKPNwXSAaZ882NCIw6x/MFx+fLAmXSym
pauGdh8x3m51qnd5TI/4QIJwvOU+6VFoaPGAHT58erTIPrqcmCq/7SBtIdtFrKUpywv9t0+vqd+H
VKCwS6S9EF3Rg7v7aeaplHMMXqGsMsv+vJyW24dOibmcGDYd7Qk0hdLDgvM3KdWHY+an2fD71e72
q6Jq1boozynHF51iC+pyRIyi9ephnC/m1V8D5rf7Eo/5t8eYWVGXVjeuJLIggOW4FhAk2DL/gxzI
T6vl73d1v1ud1aiXUp7h1YeDMrICOhoZmT2ulRa1u4er848z77d7u9+Busvh4Fy4t8nstKQmqgwG
ZAn8uUl+c/Pt/XuE6D/dHWk+xXZk05Zt/W4vULJbpDXH6MyALKbNE+XVGm1LTzWVZkf6ypbHtcWu
bC7BbYyRpXinAK/Xdzprwa9BGiIfdKWxrRxpHegsbC+wGwNCNM45iSf7Cj1c8O9vrIiV5/7dm6am
q7QDaBYr4p/vvpD61miPKjSAYTY14UF+XObt6BfeK6wZ137pXbaYIgI1AMb5cMn/aQb/dvlfwf1v
Q+8ct7l6cZTzliTcuJ9qHlaThAjC2EkYvuiix/7fd8xN/X3LpmxzxrKZyiY52T9vObOSQ9q3SsJL
0sd4+9KIepqepwql9OAwdiCroLM3KMscSPPoeEp7bT08v+R4y7Te+dNEMA6c3/ZMpFPzbme8l8a8
1cMe3cppkqDGgFxMey/iIZNCP0vg7rw4GgPtvcTYFxl6eAq08DanBS501qhqoJnEQQeTkjAMbZ9T
uqdFPNOXLQ28uq9M6HEfabSnHl7S3cm7jmnCJ1BWkADKmEDD8EkvbuKnIIz3CqALx1XoKWAjm+Xg
pifIiHExgHHxnKIuGbYkP3Y9xLoCJWEKpuLAdHBoWStBTVPhH9jzHEy5Bt9fpdX3oqK8FRyuCo8P
0W1Gyym9mMaLvD4N0bFhMI6QF/DFldAO73gyEZjCKF/YOdKgYG3OmMzQo5N4GEyinsIuZUtXKHnd
Z0EavgbfF2DYXOhDwzIEqUk5/uzQU/U+nxUKJZ78AUQidF6kLVAHFLzWJ0SCL5qeEYokgbXU6FKm
P/OXLwyyIMTLNObK1GaQ16J3nZ93AikIK/8DLfAEJhKUCWOEsnaIzVWzpzvdokEDjtEvqSd1nA3/
RwELGALgiZCQg95/7lc4XoxqvjLmqDjBgmaRF8X3BTzLbfEtMH2mIF1geYWkjK0IgqU91OhvjobF
kG71sFvFe/hoa/Jc3ExCjzw2TRRkzZmCyOFI1CFoaBC86TRGVeKdx9GEhqO5QhPGitZ6rMVauqGF
Ah4shegYh6CQoxuBLzzCeUw0JxvPNHBAza3Z+pqjELEg0J4IOZjl/WqSLoVSpQiQsgWNADc4nziB
NjTMb5oRDjdoMtJ3C/VGjEgMVcjDfeaHyf7HxLvbZ9TiclP0rkdqNcOA7UTzabNew8ZaRPPsW+jY
Pv891Q3lxys6pmaYumYpzn2a2Dl258OpaZLtzWe2xmugOaaPRA3M+yj1L8MD7MRZsai33aycnQAn
00ozLsE2wZSCIgQ66y37jGliGVjo3a/uaVkch5nqWbqvlc/KzS1AvozM3C2/m+8LQm9cyWatto5B
BdD+kw6VjSq7mGGh1X0ji7YCQ6GM+s8G7SlydW1TYh6E9hL8Pg3jtMJDkRPcMgYKvfisGR/02KD1
AjW/7YaH1/TJ2tC7TN2bjheONeUoXd/WaeuXrw0Cg5uXb47JwDm5CkyfL3tZDq8znIjGOtg4XN59
lpRBuoXR7V1QAxfQkDq4WMvjTLhKaDg3lSiTLDcCvPmpL7Mg2nCU2Zu0qUOFA0SJYAZd+DjFvdsF
KhExQyiZ3Ghai4cEDSF4pqBGbta6GAEq7tGaRhuuvbtxyFxK83hoAhcc3kB0PAmCwwH0fO3HI4yK
3HMEVLIIG9Hnk4zVHSlGTlDKjo50+HfHKYgoQHgC6ye0j85sjI7uXfCSI+zUqGiAG1nXT+yb0CEU
0CGoU2mY30nCwb39tlZYypBKf64oEuSDekLTs1uh4kbjCg8muPxynpnFSNIA+e5x9R3sjpzdOqxt
BdEJDfH3+U0bWoD0TqDv5FEBfQhjXuCXtITf6KJ+BmvhwnBENk8V4upFexlv8d5H0tLAlZGnt6VA
yUZPySjZ1oKyimarxKlhfKPlHjc/omQUjUML7iqwkAbDaAlEihC3fiOUHuRfDi5Cv8RcZ1edrW6L
5hPynJsOTTBgGIDcni0qcyh0RtN28JHA+EAG4LBihrulAR0ieGkAnW9M/CaBjAiSbodn8PgMLoH9
h7VO+Cjk7kuM3FwYuoGtdc8rqhtTCUNKXDuAMSg0rTpI5sUZPkDfOUZ0amOgc17FTGD8I2OMxkEV
iVLuZyVkbW8Wj0U0PgldSe1ZzxmwIJAUqAoAqA0Pbw3YXKwVE4QKwNi8ZoSlZsLmRgRAUIjDKKqe
cQI2TMDuhJq6vrC28WqAByIQFl4biAj4+GgMwhf9rLRArXhYHWb9QpZdYytN470C5v3bDhGnM68s
aDmWINpGyOsQ9/n56LrWx91Y2hRTJpR/2OUIfFfmKzL+y9L5Pjwb7nXTIqX+HzQu/hChmvJva9Td
qqhfDpdzrbasUTg75hBqeDxzMiUB2MxhGaBaqHyIAMrD0PhXUvmP2M8yZMcSvWiWqjrafbQqnYpI
KeNDs4VdU6ovlEmmQmqvoFNyI9Sh2MW5r4hspMhzng+WpxIVwC1ZtiM6PNSdYYyS8/x8CHKEiQ11
CMmLWRYg/tJvJ3Iu+NVOUj+ZWf4S8cgvVPkpbBb5mOj/o4GLvEhO3t7WwY/x5y6UthTQA3p4sJO2
8Aq1hs78CBaO+BPqYz14K0+BIaGfWtlBzU61JESGPnxxDUxAJoc3QBFDR/d02bXY/cL84n7WyQTV
CL1/IPrfBf/vUQT9d8x/9xTvIuhzHfeOmkrN9gpaH4DEuMHudaoqr7dVhIwTtEfiVfpCz4Ps6rM6
XxsXeprkuHQtfo0bLAyuW1oiHffACENwXLpGFF6ZOlqQNWHdjs9EJy2x1xzz+urLMdwTXeqnB2Gx
ov91uuWUJMscXAxdMxTNvju7nPtr2XW93Wzl1/60u8H0MuDNnTDxmPWBkrrSvhwWsE+ytWwKB2te
NUwa+FhAnWihxxStdVWKbHxT05X0kWOPW3N4rlbFQglNUJiLZjg0IcmwY+AYDVSvPwVsLTIgHJn4
UQs1EGqWa26slfmB1A64j5cimCcEGsqfiAs3eo3RyXmm6J5yFapMzZ/7HB0d354eFgXRaYeOGpfS
y7CbRqXwychSgtp61lZIxWE+WDBpFteDR7mj2OHoNEcldXn7zkESmgFKz2PQvRMXXl6AOcDHHCoz
GJyB1CCEHua7/BWFqB1IT2xM9uQGqCcajME4gxlaPZ++NI7oqJBYMzQYFd6/YxnN+CuWEe9HUQ1Z
0WXbQSb057GliaXqVCtGw0lN/o4nZyp/6TD2uzlNx+lQ2nTqyuKkCbDFcSXFq4/DlByaHyECph5B
j8ge5sqoK7+O5aAvyLBhEopcb6jx8zTjz4lGOeooS0dacLqxlaFU+dd1N8u8hgx97xmKawN1vgXm
ixUHbXjEamRf6p4pfXzZhAm301CXBhHAv+O4zYcyExVN3rsDfXdQ0TQieUekRcog21y6oSmtbySg
Yq+AznjeO3BsEsBBICQxGTx6TAeHx4iJSRBhA7q3GwItNtKjW6AB9Fp2YXswrWBRk986q+5JfgKF
WHF8OfnUQ/dN5i6ZZRFryMSIpufT+hgugncLt9A2vH7BS7Rtv2boyfnUTnwt3drN2rLGNI73bmA/
EYEcxxVYYzALI/1F1ud8VAz+Uwfb7jJ0qV17TTwAfDi9qZwNZHqsWRSXYIX8A6AVYjfMfd8qX2AD
zwj0FLaOl+Poq3hP4d4CA1tif119KQL+entHg/2p68J2fGIfidhxCofRSoRF4DGr1EBmMvF0MZOp
m9EZ9ipbPlNgmfFlyJqcAmyIjQYQ5+AUhd2+3ONXr7EvC8y/3yFIfi255X1i7OgfQOsb4OIbhafa
Q9NcsOTOjiaxRj6HyihAyUnirs47A5Q5EeO+lFyL66xYeuV18Yxy+lgNLop/qkPr0xhZN6DjKjBx
1lnOmTBwLhyFM3SotIYnoR0xbGhaOLs0s59nNicoFHrU4udXZVAuW97mbLMjqnOW9u2zAZc8PApq
nwb8KIZl56tTKO6oy2cb6zKNMCo0h/11qlpjzfG7d0wzBMV/Uu2cL3YRFfbVdyp6QwM+skDIm3Ea
Hx2eNyD2wlUKfKQk7pFo+wE/O8INAjqVBCMY+ILnLJ2w/J60x7G9NssHK6yq/pVnYwabimY5KIFk
XdHuEg+OLdNpfCiaLcGOtqmOsJl6xdMvS+UMMAWU0zFokpDpeSvcBUy/ylhc0kE1usxlNrvsqzbW
eeSjH3qKx6npOvNscsooNjhzHfG6F/tZ90GInvjRcyq7EtTqzEsvQ1UL0pUK5WZSXf1yd7Cm5tJ0
ng4j7ToeZjwkoFWWODQcwJ5V02qbhP0EIGcx0C9BT3yEuykcY9lroGj4+VMErOzKrj/s1ih0x/o1
lGZv9St7sYRqvFpn/g4bUODwTuvmq5J3t2z2kTHw4cfS62dQtfCc1zTymOcmnM1sSfM+DlCq5CJK
L4Avwvtg0+4xg19CAmsBLKmF6z5f9rfJ7f3bfUaLyaE+CYA4IyZ2SEcoiX/85hSco79/BTUQjWF+
hEJgS4AgTQ9rtlXT8S+3oIRGiTMbZcDgeCOjehJel95JCcgDqMjvAY8JIhlnOcnv4qGCmci22uch
UDhuP4WOT7rDtaBjdmRIE3zEhk23F7TzPQkc8KNE9BcXjsB1snoysgAJawej6znCFHPgvHShIbxq
OFUc3jnW/XuTcP5KbYkRptuktUhsWbZ6F4vUB6s7Igiot9AsGVq370RdHeUZyBr7DXhDWQTJtwQl
KZrdkjDCBEVNh/3CuWxreyjrQc7bWBRAycSpFg3LmQXaNTgrxUeXRFYCUeFdX+oNu/cRFG0Mp+ql
mHxJl31BVM/pAn1JOsk7H4+d7LTXB7oycBF1KFP7+hxjx0c0n671eJgc/VPvszV3R7+4uvZhOMSI
W4J0qIeWFNri/DC/ARXvcdHWhKNmNNn1Qg3eGP6VLCHwRhfP76IdJbh7wcPkOz3MwP+VzSUfaiHF
tRzRLUGK9M8d17Lra17hZLY1NgJWxvekjKrDrptPNw8bwv9KxHIxm5ykY6iarJn3fRnJMZWOpUK7
BLhqeDGLzCtdnpJne0sioIjkGa6NorPt30Pm7xTJr+siTVRU1iTnvqtNLfTT+UC9n0Yziv3emY0d
+4chLGpOpvjODs31v69INPnTg3U0VVa5TRXV892DPRnNIddiuqUKnLDLp3qqooZQ4Pdgl/dhgFwK
bt/HubTRFC95u8CM+a4EH8NNgCMAxu0X8ZO80o0J241DtmyjbW7j+kVfx98ClIch0Cja4aYDYvf9
yrbn9wt+d16Qy3xznlXyFWeiihQY0OkzX1KoGhuTzLP1gTY1EGVok2SV+leRUVETv/xCiXQA3hwt
jqtsAdsaCoe9tD9ZRF/agzci++rQPPql7S+vnCsnxVY7DFqYs59WQIIkHVuT43xmgAPDDGdcU1zM
p6zx+ndPW9HBa/dEExN+WkVfwvGDXOFYVA9KeqNZ08elUIMTrT0/2TB21bWwhwDN/maEDh0MDq0T
xgLxsc/HQjuPw5a67FPEB0m3UbPKpslcCSI3Cxw8G+CSbIHUuK+9F2y3wZaEVgArYXydk+jZqkt1
eeHRpCTFew8RmAdBQHRoA2phvrdofjq2LAOyz2nnfFqgOC6kOk+Yqj4dVvo4nZ89e+nMiZ/dBd27
cFtGF36J/SgglzP6Qmgm1GdbGakYzRe+FpbUJt9RP0SB5CdDFGlra9o6fF42+mWh2H0foeY9p2G+
OAeJb/FGkR7NMfmZ6bPzSNok62rbzKJFEQIem7BcD9gsn6plM+xHGO3iTNJOqn0yS4cRQ9vg5fTT
dlQvLUwDxZ9fhrBPRvX+IFSXy2U6i9daEC3PW/oFA7AqGvFX58I0PX3jA06M8kbkR76lfk+/kq90
eJwJP0L9xZmTKJtory1Uv+ZDxWXdnMLLmh75n4DJfkhf7drmW+HlDf8aRBNkp3ZwxQwGJDfZGFL4
kE2waHilgnClhfzLSFz9OpWgkLcDZZ/u8r38omDIS5GiGack4chUSmFXj85xoCqBKQ0q/FPsbXWb
18bwQgM/x03EEBBVqNljL9+6Fy5HLx3dKJjeX8UoXjKKceXovQzkcx2wzvcD5V17l2+eBap3yFdL
2VoTv8CvCkrePnk9L1rMFw/SoGxmt9aNQNJjXkIhqwlkIEHI7KEzAVwDT9kPDGvtqB7iQKomx35g
xQMZHkg8aMxBRGEBvCNYiHLU2qGpzC5mcEvHpxfOncDBT4FOq6bq3nbO3piq+UTpg/g8yoG1cS5k
X2onKvAsMqvl4KiNOdJcn4g1bzYpeFaVuRXUIyM4hiSDrizd6orqlvVx4ETkDC+pp0PieDteXZYX
GBwKg47tH66y+MvYcIJ1FcSOS8qIL5zZpVwfTuNC9w/wo3S/P/qEvPLqFu/PUlA745jPnnarEmlr
MSiTsYIv89GrQVSV44LPJhLp3BqKF3SnV20bf1eAXlRGP8qOFZxtYML5tMHZvgj5NgBNEAOr3/W0
GlmTGDBD7ktayA8HVP+r6y59zUgQECxtL2tz3HrYZAH+qoOcsoNKryLce4ZmykSMuApYORA4QsdZ
YaqjEpuhZ4ak2gWEK24H76rzbsBMPgzf8pF5amt7dFheZ+UwWWVkd4yA8BBRaSxjS4WZCWePwXkT
m279Tjo4GRIXds66JhVQDqI9HoarD/1TAY52cIv3dnJ8PW+099tQmdZTE3xJMZUW2rP6jbfr+ra6
jLMN456RehjhbuI7O3VUhMaaD+y9ljyYPWj39qiYyMtm2SkDGQYux4NJFcJKgYQf7yqC1fME43vi
YXVjQn6yZqUHE3gbU1OCTFgGwJIWBk6rS2xYiF7thQCqFGvh0HIITnvt4MbJRGqeLsDdTdd+ueoD
zpfMG77FL/rrx74EmcT7q9wjCPrcrTktANBZI50e3oLzpFmeMH88Vb/sAwwMME3KmOLS9iKHMgmT
5akYFytzD2CICln+RPS4gSMZ7XVtULZDZmGbhfw+a0NRDEs62RuX1H2Yhw2cyAu5DOH4krycQzwT
KBQPLR8j1J2D2Sicvs/TPpuk2BXEmOQIAgVZ5AOgUdJ1rK3ORAZxsjaX/Xu/pyJATFb4fG/OrcLP
XDxMneNlHepSyAbX7Jj7Ksv4inMbL3h2HFPcZNWr3iseydzxiwnZkZ0w4ktcJuaab396P79HwSko
cNidxOPTQlqTvHs9vnJszzacRQMTkk1IpsK/zDC/Dg/TeGaP0iFn140SRsGRhyW9ckBIphZwvGkU
4XRDJP4NDafP5/WT8n2+fphSYFD/whYCDAa+9/GwDkGJkNGlWMqekgVQKs2F+QxxFZsB4H+3SQwy
VhobY2klpZNoP2hOAwdiFkZpnGHxNPFJ+3fP9gJA14YfHUYPQakoGuALMSs/6vEQ9waPOEAJhW03
CzNdg5ArES4Pqm/wV6iX4q0zNFbxNNqT+qSNcU6eAhyq7EEjBRbXPWOTSRhLY8olID00Np/1D4WN
+ZsMYOkMpLdDWE0S3AImvHi2iWpyJf9rzYyJeGhAFYTZVTo1McTqh4egntx2bKyuwVoXh1t2x6Gt
Tg837D4vqKI5z6ZgnXbCaQGnCh6qM8hgPj33c4YTACJybKgo9RHbn2dYwjR8qZ58a84IzMNsUnej
K94ma2olnHmKyWEL/mMiof6OfSMUy6oxPXunjTNvj4Pj9Hb1rgxj7o8JgLsch1ASsEttTmIuOAQc
AzQA9t2H83r7cHbWjhdcvnQvzcuwe7llQcvzgZZek+2kWi0qrOnQYhGSLpTZBvJn+VKNeRIrU9Ri
4qnzpnAXpeGan1yMVKQ1P+97cPTsZMRqLxdmL240tG1TC8N96/UyTtuBgIV/ISXf32bOu3whJKoX
KfgtFPMmi+RtBeaERjAOxBrWIlrDtwokcy1jCv2UA8fbFC/2m+ZV23TNFhWo7tFxKwYOtmrwdMlX
4PMCHfjMkuwEzfz0rO+ciTLtWs86DpP1AeTuNoLITWFCXSHNERVCa9Mj5IeW1sARnejcwlw9kt/W
RsoyoQ70AhsPBx9cvd6jHVlFAA0jbcH1+AySet1YX5H02WYvJ8qavR8lVoDxdE8RIw5vrx0xabVn
o2/DinjFANqGqP41v/oEGA7pXLLREo6LlEE9ApDDSCGtA88fDNuX9m69n4imyHPhcV0OSACbbwdW
C9sFc58QJQBU/cw/+U8R4dBWfzq9OER7DH7SicXUAHsfYnFCMwl2eE/EhjBIHf8mwgb3OOs4N15n
dFAxlCvfWElkRBjsH7xldtwPMgUqGIHML4gTMKPMr+5xGYXRkaxC+1Rf3aYPbGrs5Abf9GcWczEJ
MX15xTCalK/J6xrbALEYyeoop6SyiJ7SaSWgBmT9hjJ9QHP+MPwVmjX0YETVMoKJPUtmnGj3x526
tKl+VoM29816pOV+DHjrGCaGd2VyL9Jxs5N30bM867fHyekz+pQ+YMEla4iM7mVm04hO6pOWgDGT
91Xbqzv7zbEHFa2TtqdM07Aadf517kzqZb2QZ/FEf6I0/WIA/sVN9Ktecn4oM/+SjExcH3o34f4V
4h6/wYu9Dw+5e6Uk8mE8E9zk2/wzXeMYd3u7ZUOCHFB4MK78ioNB/JRQgAHpx+7OYR7nhA/akOL1
DYQjL7V7q2FMmGNzHG178AGyf0UnHuq0YDCOyyeNec7v+/G4nkQLDjPl60lanON1eWrZHX3n2dKx
8PGUfKHBWCYgZ+2Kltdmd0w9I8FoSRk/davio2kXjPasW6ryWJrYaajL2+Ij0YMUGPRLUXjMkkJ1
5a+OZhSMP4g6X7WweCkW5WtiDKpF6bhRNLzc1h3QXuImtjAmBW4f43gVjykprEpq9OyejOBdsY93
MnngzmtokHmzt/a0/JDhmB+BN/rSMSivo3bFBmL5Ofk1x5PeKFDz/g9bAMavVu6T4z0j4ax9k9A0
cOacTWY2TEd9K28y+JujbGIQWijr7F3NXH1ZhTYJd+rh7vkUXj/6+QkqpnvhO3B/IbvgKlmVs35y
xcZOKEmobuJ/JIZ0N7KDDQA3rDiPLxbeWGyA3QfmN6yr2ry2RDk+pZh69lkzIfjO4qnFwVH34p2z
jhbnhUyrCqvpTJTenXk+KSj+rwuaitLdddjTPHT014QElkthO8atbuq8ilCiBFFNjj6U37NhMTuN
uxG2nU8qsKVvmniw/3xmC32DtGsG16U0zufVkxW5PS7wMMXBBIJ8BGT4mr05q/pbMQZqG5TVUEE6
/MGkanEpjAYS5Rz4G+Q5r17z8euueqDcpG3IohBIoClycI8xqXouYj/5YvE2lxg2UVoiyTmr2Adh
2PNYp5zyFeijHqPeWlSa6zhjaHAbSCrPdLuPJHweL+9knjz6SjgiUMY8T5ucemqLhTXZLCC5T1gf
yITWeBbNkjdOq2sOI83b7al8uj7VWydx1datc3Gacsh5KsHtNGfX6L7EmYgC0dnrKioVXvlsvSqd
m0cE5e4VyPBTizoPMCSBGEXppb4pp9U8W+Mgdxqyq7GZlaAENvDVWO7iQSkgu6Q689fbpl6dJukG
yxsAgSvlKX/rYbjC/gMmKvZAclo8R44RV17e4AKqdF/MuzI8LEpaypz34rP+xB7oBXfao3f85ZTF
F+ppLONKLM8Z/rdeAWuVnzlOjIw52WFODT2hCbUUel+o2+GPC9GYaJhmz835g+NZSn2I3oxvg7gj
euI3CcAix2UpdiwPS0OKSjqh7+fppZsnq3NgYejLYSVjv8Zn5bsQz3nAuZ1/F/SS4qEpTBroJpAG
JhYGJseiTg3pUOKNqIh2pMACNFu7N7a0L/bKioQCtS2aHekgoTchGfWKqCywctk3L45CTgXqE2hH
YVJduhik2gcvpyjReF0nWnDoX7ri6n72gL0qn/1zD7WPPW8VA9hZ5fgh8U87uGyoPwfO1EuwP+TL
TOvRNQ/KXTO2PhNrBfQ7UD7s15bRjAHs9sCerZduBRsxjBdk8Fu6FSjVG4OY89RL+UqQPe61QQsv
9upxfCue+4/aCg3U+7Bb+T4RroWuLvvaITyQD+E03AaONUqSsOUh8tdGyvOl8WLy7iS8ZR//FTUd
YYxXeZR5jvT2UTCzBvnNc074sk1l4JeklEHNLbNp9OEovgUq/L0eJfu6HtUnn5Qzj0iUv/EJLlzq
My01ObToZMiWJ+DMcMExY8JZgHIetkIsV5S3pGHJx3MigsWsuPHN4xxGDMG7WpdgrU+eA+D+vQnJ
WbFOk76I6UzCJvU2Y4VpZf+YTQ1n0luBoY5UZ30CCcISWWFPF2b4m1ZLyQrazivJ5dizhD68s5dn
T1U+xPLoFLmHcqidxpckSOO50w5MXM8K0schIWYHsRgL6CI8ta+JM5MpI6STE0bFOL9DR0jDmqie
p3ALbpgfkNFjpcHfhaX9W8mHEoUgarX9oKvDKvdzmtDo/cEMgV2PB9uIg3DUeFYaRvqwpBmi8yhP
Us684oBGcaR2uSFJozOlioKGv5vMajWsGMlZwAHauOwtPLGKydliwOzlaClrS61ckvbO8o1mUcyf
lkDcAflP+KWU7TkdlZedpYb2/yLtPJYbt7Zw/S53jirkMEUimIMoUdSEpYhMAETG098Pnlxbx+Ue
XB9b1UetboAIe6/1rz/EO3q/vrezasVqEw9g6ybkGp4kw6kF/1YtU+BuoIGH18ytp08Znn6zmhWr
QbS1eCkQHoN2kG2OQuqTFUAZ559nUR5Tn4/MRwC9qU/hd/sqzMXftE1xeoZjlK5qa9/S1g7l573Y
NdpayBYmnWT3lpJhSVJD4sVU+9VaVU5FfjWN/a05T6gv78HjsZbFtUUFAc91l7W1XclPXIGofZby
dd2tDXY3wjV/HhEgz0mChjMGNVY+5RMUERID6+TZxNWYU9RdDRIb0yKBZmGTtH6feKyfMq1t6vNj
tflBj8X2pE3LMPN1NsnsuWHlMV51Iyi0U0sHFC46xlbpRUouLRWAeqrHXWEsdWt1h3HZLMzkbZwO
8nQQpHNh7UVc6tWTkC9u1bEA+pWPY7u4G27/CGr8zOtVZS4S+JUQVAs/Z4lKg0RedaYzjG8CSHR1
Jv2QJJnh527tdDYH/CVZyklAmjeM5ualAEpCvOTv40pnRHdy+7BjTxYgbQ/MjQ1P7B32eQ2iZ7/E
LlXEKQwE4qk/J2sydC/GSxrurDQYMz9m9YG/x9KLYou0SzFQazcjvoZgNrl1YsYiuBcAtsA+wJRb
83rxYI5+DexCfUmasbhMdtoUZNnqrvFEuSJSHsxs0YY93Yies3yDluhBG7IQchcGhUxid+OnbMAQ
fx9bgQ4xXFS0sowiMt8aHT0iaNJP2SnICOhdbfTKyckmqIk2e06m+wq2CnDGopWsL3JrJQ3uvfEz
y5mIACD59T6f/i0DMPAMrO01r6Cg1HwtXT3Q9WIJXDq5uazqQJNXJE1O5uxZW0t2xXiE+FvLi6C7
VlzR4HZz4X30fmJ5FdOgrxhGCYt/7ITQIyY/wttX9ybLUShxdF9rN3rDX7FMhX2lwBPxQ9nFFPhe
+6W4NFFzQCGTVr3kcs/z3mEC2GWuVvlC5lHfwKw0E1eabIVZKIFcNByj3aVBwV8IkkDkFvZvVOWO
tAX8KllAFxmXffTo80nFHnGCVj3WmfJH309w9ajioG5bth7j0o3nt8+ie2O4mziCCNznKVhgkMVW
uErsq6otpUCZfjqwNNgzw5J+Cs0rjBrw7R2cF/Z6Hg8elXqJ0c8PgbtE1HYpYNVSIv+LLfaxtSAm
Up9jpPRD+GL3Mw5rCo+wY3o6VwVVGxTmsi2gNLJ2Cu8zmoJI8rM6T2+gYG1n53Ckv6TvBix5Tm/F
+5ni4kgqG3RiTHhSr/zWnpnRCZFTj/6oOFLlqFCToaIQ6YIVRelMx+mH3BKYXcIPgcKG6vO2yZ/D
T/yVkfIGwBO90wImAY5ur7fUqa7laSKwR4whsOpkkoQ/DUTPL6mhf3ZF0RbIq4JpkLnyjl1Ru2pL
YcPIxVOwdTafBLJQhM1w7a6UBfKPEaRbkLBdC18cw2ogYwzz8ejPnmm/o436074bn/m6v8w9N7kV
a9J6Xgo/ei5+0FbeD+1zdk2+tvnO2CQQhLLvfB2ekrPJON29g3FT1QB5kA9EO6Q7PxDUAX7j05vx
SsyBiRMfwzWwIWq8xmaowb/3z+gM8lzymmdzkA1FwVP/xgarvkgxhACwAAqdElgw0D/zQyjZrBTV
Bafil4REu3JxrA+JDVlEvOCcItuq6UQbytLbGk4827/ffiift61AxjV9lle/DyDAwiqEIkXypeYz
dWnnFBLwogbokGeYl5myl64HIQoTH3r6El4LMMBP/k6swmcFBfQAaXxdvVjgV0yiOOrdK8tZQxLA
2UdmGlN4OUgvO2J+18kxC1YGOYQk6C4jgnnNCDvC+zKGlv5ZfnafJix2UvgIP8VBgagYOtBoaZ2N
awQTkDkIWgIMB3lPnrmg056Odgjn7njs3YQSDz+AYc2vRXCun5ESuHfD0QsfvozpoUAV7RIJD9Bf
AsFqdgLjt5mLMhMaPfwogC7AZ81pDAqIcxIGwuyFrb3T6WqCnRqgS05f28MTLXcsXHSqlrn48gtS
+FiPay+BZp17FvOzgg10xcdIPoE8jWkjWkx2fCYQxnC5yy/6cRDeymZRM0pgwHk/iNFlrEEryrdu
eK3F9yF6yeKDEn2GpDdhDI6qxDwa2EWmixv5uegKhkAYHPNDJFNj+tTx86q2xm0VVUzFxiC+Jt/9
sXkVYPK1L9UbeE7VutknjbqyVj5AdAkTGAkB0h1x4D77EekfNV2/Z9SrQlrV8TLSAzpzNTmWXZDp
TqvO9I829gSCVYe5eMYVu39qsBP3+TIBmacOnwCuh4gtue5kVDFf6VO2gTs/0YKS1oKKhe4h9Mw5
h8+3GGcbHtf6Tj69ZqsoJeDuwNoBSyeB7K8yPhJ8XnEgNiN0I0CGCpaGCyHbUigYHZMELBpEbhi9
MEwBeKBhUKAqQ2vCc7trTvH18Z3M4SjGRt1iI+4ML8KyAiP4InXCRRexSC8lT5rpZMyhbp6eL9p3
HipYuM86Ps7ku0zEPzgt+JF85PLcCD5G3kIqMeG5ph9ObkP4N310stB4WFiNTTv+zC0iF37gVrAR
nXXgPYA/r3w2vqzSzvesXyyA0GN59khYwALz47bPnwzJF7mNnY0yA3IUw1sCEakHHA1Nznf1cUfI
DD55eLyS4rEwDoVnHkkF2HJ9XPVYvadMyFuPRoWPouaLOmXj9HNxS3PVUKoumsRr0CXnS0FcZ4k3
wEGFeI8KhcqKtcKfyKtjbEaQDyH1H7c3UhfW41ohRwBeJzgOP1QEQrKm9hdh7WPZXTtTehjwqtfY
A11VcczX6TmnHdMcYh65fvkm+Shc/QNCZrQOz3CHl/fFDDpoBzgxrWiT+TB9D1caZ7qUx93hwmYA
vKRAG0EHxZ24K3all/pCq1cti/MDIQQLKX4fNFL++C6TfUoOC0zNKzT8G8IEAiViu6k9ANIePjgu
7a8swuSWpUSAAtA4jETSV+2Kmeqa8d9yYCJqR/qsRmrn6JzXccAP1XJ/ouPwzR20Cr8abSbNzEpp
iICSCYgn8Cj3Ojju1PncZPQKjKNgBTDKB7dAwKPNIZpph8gdHc/2/jmeqqdxyX60Hj6ZTtJupvNM
bK++w6ZWqQS+4GQOM3SFgAJeEQNSaNCyraGLAvtiKSYh4Ql1SneRPswFvbQgOWwKNXUcDLAGjDwo
iPmDCEkfGbvos8wLy5Z5UpleY0bx8HN49VQp9NakJW6tXc3Lxo733gXaK516D+H/uVgly+nJfIvO
OaKGA2oXFmN6DMarPFeEsjLpHc7mUduPKIo2XO/0AnT9eGW9zQ4dI4LbF6DX7ZC/GTs0Zsdon65F
CIkuKhTdnv+NHemcklpGvfXJ29BelKv0FF9uz/oLGAl9D+NmOKMzwWg9BOk7Lz4vKKsHyiUCaDil
GvSJcMDRZpctmdWCR21uqK0Md/SYLy6rFbhBBPT29oAbclF8iBRwFOjLY0Zajc3ChCFv+MEXayM7
ll9taYEpc+776qX90UiVhbaJJu65/gbv7J/r546MHNWdBwhE2sUM671C8AaYIvGxrWZSqnzt1smB
PZCQEfNNPoksMdT10NPYzwBZvXydr0WEfPGOLaNZao0NjgyI8RBpyKk7ZF5PSmiHOoR7Hr2G3zLB
1DC4iKY3nSrcztcBWSJkRkJxkC0gl9Bsthx5WnLYeHBbwQNqqMRt37vqzeO+E8pD2sPN9PXCbUgt
p6U1IB1On+HLA4kvFx+yGn0+SSSAWZnTaY7GRQLXYYECfSSgAzATXcBE2WbrhYMPL/MVZXKB+83K
kWu/rf2O9zCnxl4qjOXqlWLuG1+rXKlx+Did5OdEOJl+qUER8C3gO0xVeWiB4fO1oHu6yIayvicL
cdhkxabQuXkv3R1kjyAC1R1UV5a8qUO9ZxYrqfPK7ipB6AMY7e3bB/ROrdxSKvB0Tlj6kRRCIdj6
EdjtWe7dBroYjyfLTrTUVyDoMlTRFtI6EaOeKK3u7YLnSHzvUrZBm3l6Q2n9LcyBJdMnu1H6Y6Fj
oIKiqGZOXgRG4j04/ES2HUAQ3FkL4QMBsIWTgOkqNpmIbI6PI6zwB0sb49KrviNvhwkJc3FaVyCs
ym0+5W0K/NAFFeNc0Y6YESBZkV4pXZXUn9OIDH+M/LRaWMnaLL0WDJjdi64Y4Im0J5Cl9jjqx4o8
QvOlbw6muu2rp77ZRcTFGpsYuLiwrvF0gqKrkgFpIIlyy8YNVX8CMaV9is+3e5DK3g13U9mPyctD
+IPiEviLKHc3J5KGlVv0yFAx3zqo4cz4cPmFEEQcc7tVtRWEeuMG7nsAOTH9TAjuXRCwfbQkiSYL
heyVYdEVfseWjD9n4cfx1eCxSzzN8ArkQtQj5gbeLYecMFll8AU0Q1qRtshlT8V9b8dly/S5gky+
8wtKOvb7nE9CohaLMoxVNACGp1Ffq/ZdQ/JBKBS6iLoIWlZwIB8oBUiVtIOWfN7aQzQuJPXSCQFF
Ahup4NZ0DFSq13AfR+SauOaJZHIoThduAUoEaEpHfqMHpe7p9BZpuQJH4zLxafXEYecMS1frAgr8
/iPhWBBoYBR7BbGq0GhurqJeVPk5rp96pF+1ww6iJLNkYERBVTgNW1ft3Ha3yNeRWPNStXsqxFna
sBMQzenob1wz54LNwevldzuLEObCirPhzPlkELP1i7oWYa+21WIIUYzsLOEkPi5NuktKvyw3GQ9x
Ur7fy/cRVDD/6GgHpvhLSXc6dCcu4TdYKBdujnYHXySEgCXpm11yYKAO0SJ12NaKffJWfotsOJXd
3ue9jsnNbnp/nIwXdvYRid43sM2+OSJVI0yTZMEX48gYLnuZPSKT4LHiWoFxc1195R2py89oMe/k
9bR11pnVLcimpWltq3KrwmTu1ubhcH9XVsP7sJvjB5H3bme/Hug5rggiZ1NBEXmBKNggIqz1okNy
NvbE5LraNbT8gfG64oWHeMm4DXVgjUKOrZ+IzWn72Kq7eiUfgXUOwyYOaF936gIt2vq+oO9b6wsJ
Mz8iUCg38oNJUF2/7hHBjevHs7XEov2lcaqLQCIOLC5HtJlAbYgYt+mB3VnWSPrR4BnXbD4FDj2b
tkeL1g5g8/g4EnrpU1EtwHa1c/oByiuspa/4I74MBx1a8aWGGD8TYu06t6enxyslHe2qyCVQllDp
ttRJykE9hR8PePGUfbjPExGHrpAp6ZYVKqci9Yli4sQcmQTUfNlu2vk3UdE9J7Zufx8acgDTw42A
8fmpWhT71c1uXWqeoFrUi2IbHuEZ4Fl3LPblVrhah/oi7ky0eu26oooWFzVXJHvjmemeZTdf3vZk
h3kITZ6JpGWoJaISbJfhV/M+Z0BTB7mE3ME+PpJOK5EWOTC+vx77j8i71u5mINqZlVwg4K10sSd+
06EcDp8IpfmY5F6tZptMoH54S+HOsF/fEncPRRD+H4A6gU4L44tNnTpEvCRvyVv4xD36g6GJ8r+U
fSwRMCjALkAUdTRy/6QAR8Yk5XHV5GeFrCzlq6BYhAhM8THCNw1Xaret2fofi27amObGjGHELYXs
uby/SYRjMpuSr7L+peS7OHOa8CiW12F4r4V35GI5G5g0MBgx/2CLoij/SwOfz9oinWDWCcnmL6mQ
edOmMpINtPlLoNvA8m5+vG0+hF14zL+ZXr+pMB5o0XQi/0TocjIMCIAldkI5dekJW3jYyA+eQB69
blMxIptezeP4w9h4NcyctIBRK84uB2Mn7cR9s2pWIGebEo7W7QwdSb/KhxIV8xJn5i0KncqWJpcB
LUTbDTldN3wHQCQ3zYbvckMntGDQy7FAgG6is3fQfJH6VTBks8fncQuXYReGNiUvwMZM0LQI5ajx
BBwuaeoNjFQxHzehEeVb7BXgymq26PggYw4iqYW5ZIN2YTDCMpLWIRwXZQeMT856+C2camzbqiPC
ofu+2GKlAJ0JlP/7trl9Dcy/ZnEF+QVrmZL0I2aSn67aY7urdojzvsCRPmnZmHPRG666pUSU+wgH
6QQFie75CYuPTYGBwOL+YjIIAz5GEQkKymem/vpCL5YgBFwoACUP1xMjTwXEY8oGyAsQNhmu+Skc
cWCoyCqIXDCZntB7tkG4vSgr+i37Stvu2H3uONj2RDzAyiAOYnDJdYUrjM1BacsJ2p0ZN0o8eU0i
tvvwvOc+IGoZAqqLjIK13mU/aWEnP5gO0tfA/L3eE49lKKaZB2TbW0/xrvVISq3Wce3UgXQQgo7g
ZXJepUPxMV2rdZiCRbr30DEv0zBjATJ51Sh5UOMJM8RVdt54alf5DyiTk22zrbimN1cvCSHit1PP
ZniqAxY/07OWY/DYRm/8UYHeASqAK8OfExhRswFVkOfqZRbcPQkIgvj09kO4spoBRPI1+2bEn7gG
c01qBTLK/mBoNmsg/6mY5cUyDVEkoQtDAfWXcRTySLPQ+zI/1z/tTgpEdmPoFJ90g//nP8PAtP8x
/zF0WdQ0Q5agyZNhNb/hf/NFGSup6bQG25oaJvqPhVwRLHr2HxA+GlQngD/wq9HaA2Oi9GledIpu
LB2IBcR7guGD6tdgJeTsPXyJZRszCgw9cr/c5h9gJ9xoqbR7cEgW2IevhG4FXg2DHGAbO6zCL6mr
JJf6dxSdBy8kSW2j898f8S9nmb9fS1PGEUtEHIDU0SBG5dfS2pZRb6m4tJzYzQKq9/5delW/++/m
o/yANEaQClU3Ch1EF7D32XLwSPnDOci/l3cUMpKmaCb/sVIi8/jnZU5HrVUmLStOk/pZv2RXLFY6
rOIucFD2IjUgJk8v8l6v99o2Tt9kY5uBJd2htEzmyx8ux7+eCj4VuqWqIk4W8+//7Y5L4xA2epgW
J23aPc6R8ixqTmy9M68Jex9mWEowb/6Hx1n5LTr56/NrliVqqoROQ/x1Dxqpa+9hKNxPUnENs6dq
RD3xI4qLYR4CL0fzSRrWkLThLUlrUVoXE0SbVHkZM5TYrgQu06pP5T6BWjlzv+TcNTS7i7bFcAmx
xrfeIlgTGqtSctDi9RArtp4H2bCaYy3/+/LJ8q83c/4kc8wQb6UoKtZvIyGSQgarjcPiNDabSthM
uEDLm7H8zqp9B3d++K7UnfkVY92aip41PLfq6Q5ZxoDCsavuxyz8pgO535//+7Skfz0tXmEdwyHV
Quvyz7tqiHIxVZp1P0FaEdQfIdxI+RYipjUt85L58QKUqVDftdvpvw/8b9djjhREvCRzXUzx1wLS
dlEuKlF2PwFgdYzsJrBRp64OOXBGEy3MHpWqxyOmK6gGvYRt4M6+MS7ycHGrj/SxYKoCjLDiDxI1
ea49/vnaW/84sV9LaPuQuoJX7n4SmMx0i7Y8lBBdGRSwAV8yogDu3qj55XVWHiBEil29PLMpypLN
HKnCiKl3Yd5KaBG0J5jo/33ZePl/vxIGK68kGjKeDLJJ0ferdrLSwbg9kio/j937rTrc1edUPZaU
mNp3qK4xJLZj8KEHGtaJZdTCVMmIWqg/Xw90Yumz1C766iUD24wphCQgO2RJ0cPWgAQqnAoaqDYl
zKNi9FqGRsULMtAuQoK6jMNrLz0P95Pc7ATh9BiOabczhS2QYtotogfiYNAGrdiY4invv0rrVMCN
KrlZ7TrSl8uHdOii91h7bbJTVL4lzaLRUTEARPbZMrJWQ/4qmatCOw/ySX68xxNSYjpcda2p31H4
ntFadcr3mH/d4+d8fOsSYF9QJLE7qeFZa1d3VEoG8O4eLsKjXog9c2ja3AXM0Ux9lmbu8r3zU+2S
Zvx6PVm+xRQ6W6X3pwksC1uDAGpQ+z4s9WzJ34fsI699KFqMY+SryHMJfjZVLlgCIOewVl7VY8qA
jgdjbE7FT/E+TQf+P6eKNldtTw2qACy2j2hBwh1f0vc6W2EOcofPZi1IZFeuAsZeZ/FnBN80nXu4
UI/CPrZ20vA0PAJx2meIPlU0IzEGJeY+bVn+GNkXV4EUZkYVcKUUqC0C3LZwK2ceAdL6sZsJPgFg
da4utPBZFI/WzZeHUw7/gYlEJ9ia9VNf2mbX3gOlfNMtd+gXANoFxir95fY4Sc0ieQQTFzwtvhQA
vPIlg4iAcxAcL63ghh6buz+J6344jeZVEsBlC17jgkcN3DDoR4/BSC0eJwU2IxzeeJdSGVsWNXS8
56VoWYVZjxllUHDK7q05icV6GJ4ekquhQqCJMt1e8xnI3LJFRS4X3SDkb5j7dOnaEQ1e7U0ErocL
SXJ7c8forOL2WF59O6wToK4q2kOE4kp08kWXA9BF8D6wxBQZF0nKupsb56R7UigkrROImQQ9X3f7
5BIWu1bYJKg+b4AT5osOW2RYKDh+cSCyCXjRIXzDpp+wry1JLtB/Hstimr/FJ2KoyREeuI0hWgVO
/OExGSy7MxcTEJ46wEtsDDsqz9LnTX0tYUxa/ROcwdtC3yrzWxae4FxJ8nc9vI0Yr91WUrOagW4G
r5DRBFLGk7euOob1R2YB/B9BcCEMdpsMmqEQMwIFUkEKutcY6/B8oLYj1m4GdKZvPXU0kI9283gr
Sr4JxeMcJ4wB3YYBSGRnNxc2w7jq1P0tZIj9PElenrqptRGENWqqEdJATNhFuaqQ4UbVqs4/NH2b
RqsCHqVKPjlj/uDR+RXzk/agTa7wUcu+ASUNDLlYjoR1Q9O6o9Un6zR3YkLi36VzJMxGTX3rZT9m
JcGgmYlRSHYq94YrQL7MPlTrJX9LoN9/t1R990DtjpxOgzCgC3ogEtVOmbDpWHhsOshV8ICJDOY5
HzZQEIreK4r3hxpYSpCzZXRIwMw8hySw7MDOfOWMcwASqD2GdCUTjoa0K5QKAwJjba8Wm0yf8ffU
U4VvyQTsST4nfkrvCSSH0/XM1/xtUD668rXLgdzz4EZ2m7mi4+ZnjKGeOYKKtuhqiAG4f0of/QT/
le8n4idu8ezt5fswa9sR1JSdn99exB7wM4ckcerk57bZ8/4oE5neiTuzmLwGGHUWPdc/GfKSZyUP
hvsLtKXm8dGPB+nmDSNg90aoTzg+jMyVKHyU+0sMsa7GVrnCKiTCTd2ZoFIYLwieYcTlkFL5zT0M
L66serjhSkH0NSwyFpEWaRKeOTC9CozoLjMhGSsFca5+H8OHxDZYdJcUndO5fOuXaCm84TKdLDjA
ArhuBDDN7N69xevy8aSPrzriOiquTluJ943cLi2I4RXYXQdouVCkZ936GeAE9J9JcrzJMGBf70Gx
ycNTtBtOPXuRuGqNpWLs2nqF5VZIOoPAXha+o7u6T0FrbaNdfG1ephxQITtImPesET/6kGHvDz9D
kEcuc+9KR4y8EIJbI3cM4yCInG5tLEP8S7/Q0RvSKpKPBZsoZGEDPRM/MDwpvdtvcgFW1ucEkesF
S7LjjY62/hCSFX5W2oN9Fo7wZwrZi9KAccyzgNKq3HLKYfTcllsLChCnJMCbt1WmEPcApk7J2cBg
YFXpVyJ9bL82IQaBqT/W2u1V4DiIhaSjiqyuu8gH4bEznKhjhz10SZDm7/eE2Y58iVq/ua2L+7NC
DKN+5NdWuFe/evDo6i3R3uBlz3Yz6LeoesvjpLtD82OKPhRG6JTINSGTCW+y7kVMnAUkB0SwOwiR
kHCN/VYz/YhnGWoGyIGMvuNL7m2IOlhyMkOiV65Q0ZjdttRXcR+IwyK+vYwtM+M033YasRPiqwCs
QMo0rOH3Yfo208N0u9a9d+92uX7gVVZMBiUwNjfAVlKhsyFu7hRSmEdEEGwh4JqeUi2S7HVScCkI
IkQyXVJB7U7cXj1k5hlBn9xsY8lvmHGJko9otIi/Ksbf+jZLzzVlLmq2uNuiMr2pO5B/J8RDZpMq
X6xhYxt0zUFr4Xcb3k3ZldpiAr7IjtOwqduryfSuX0ZA5zmqMCSpQELMwaJ63f5FxuSr1fhwJR/m
LgNmNuza2GAglfKaiSvlrYT2AY8RdlXZv8HeGtAyQNwahYWVAg+4crmNAJSqdtEqXksyKGwkpLiI
a4FcvqPJBqOZaX2Ko9duEwd8p1e8iQLmNfQnihvqnGE5kNl5dwsL6M+x+GTV6kZ9tpd3DLamPTYE
PzILPZ4T8DkKXAazCF/VwoOlmx27Yw5W6E/jvMwq9wDMLH2DYAqZDqreLfJy9QWmmwypPFo+8kAM
d9LWUmCO2JnpQlSD9jigWbbm7ygwkF9SZG6zCxHPrzAEau5nKdR1h/E+GlNp5jcka9RD8pZCTs28
ZqPhGMKYuSoPPU3IQcbFLa+X4afyfoPXzrnkiPDJrGRqTuTyHokD0BZ1AWKMtbFVX+NhJ73ABSwl
hpIM+ZapvsA/Zi5ME7eA6lvvGPvpb49PiAOACgOiH33ZkcZTYY/hPj6TdjHc9h0soZJfpZv+vhgk
Vxz38nZgvpagP/UEPBYGV0iobiGtIsvh1XPSS3uRCoxxwMG0Zwk+xDo6sSIoK/nMsgLPqCLATGNB
4ylR8WEMSla9waHe0e3mrblIEfZPPmom5uZG6yEpyCQXooT116C2+XpgXwanZP+4SqeBIj1xwnBp
JH7Uep22HCWUuPCkq7uTjHtjCqxpP6VIci8TE9mOJUyyWSBC4QtWsXHfqf2i5rM3p7ZgUJCxpL+3
0S6vz5W2EbJApA4N1+awjuRtHx4EcY+xxQ3HDtXjUUjFyyjueAxzPJ9f1Ndrgztr6BvdpgjXIlag
mZcMQc/8j2fHbp+Ea/Eh4VEhrzAbvvn5afypV8JVlXZFuZRum+K2KOIPWgidg9zfTHXThfvysbHk
Ob0FLx4eL03eitN6bKhA1WOYniTLueMEIIIf7SFqimgImO3KCIkaiBHRsaGq44/L27DejvXWqH3F
gnvYfWBVmt4+yug1CjH+QzRilN83WPk6bVKTX4TsUo1PnDbuRtNky2SkacubMBMpMIQoH8w/6oUV
LqtrFPRg/2jBZw26U3zpn03keO2ZroWBXRI/ZcwT7tu+frKY6A1nLfyp9EWERYdwrsONYm0exsHS
XKN85+9XCJMt4QIfJWUxPV4GmKbS0mo34xPPCXwcfc288qE7OZpc6s3XbK0amDTrsld/JC914etP
krTtmAhW6aa8PY3cdcOB4msn+IPxIPvIZpgAbTab62a32e283W61Wzm7YOUETsA/R/cYrBNHwRF3
PX+hMPIebs5AgXIEU0RG+vZ6DSjH/5jHuq29/loHx+D482N+QA62n2XbWVVLtklgPXFPQIy7INPL
WfBf413utuesnNUTh3rqbfwkv2od67xTaW0FYz8kLwY7ytBvzXADRGvFP/eVMBdf0DLN4jVRz9n4
ro4X8Ru5fy5eyturytMwxaypd8HLRAywsE/qIcvh19py6yQGGPV7ft9ze5Jq2WBcjUVOTRUwI7Dd
eBHQHOeHAlmhgRonzDHFGlEJLiyQeDZw8uq0T6QKBVuCisjkpr2OHcqtbRgdzReldqPqmofHW/fe
I1xJcqASGSC7PmoNgs6jzn6a5rCbGBxrI2hGcgMkBweHOaV1kGQA9VmGH4qGVxwzNWUXN6eM5+DO
d/okKBEUi5IrxKatPERHZnUpOp5LC4kZBaXKuiEAO4TtS9y/ifG5uJNAPDAgqeh7MVFq8Y8y2hkc
1b7uqFDV4W4Xautk/OGxetgyP9+mRyn9jBvoPSCuwshpJYcmRWj1jEQ3nriteNBq5mtuHi0yOYZz
/fgw0Nberz3UBmIl7AzZWf/ZAZWnn+1jYeDYQN2SrJPhLCeUr0Gb7WrYvSRfS0caStF8CgEc5OTY
5ftmeoVzkDN666l1vubxcoUeGxwZ+w3E/nd4FZekvRbxVWUO0d+uEWY3KdTxIOmPxeOpoS3RQmQ5
31gKWd26k37C8ZRyx/4beVH+xwaTykQG85Z04G48KX97whQ3gXjIR3aG3wMJb1Z6QdUEk4D/x4WQ
7Q5t8wn18Q6W9WY4Zh/dR/yNZ8nsNCAfIAxDKKb5/1B2eWHDFtORQWPwfDGRP6Ca+RNE/z/YMUDR
P074F3aa6G0WS3mdncvX7DU6R1/tzwBkAaJuZ37zl7QUw1kIZ5ZN5rWnBzgEfv33RTP+ZdCn8I8F
jG4aBDr9ghcbw0j1XlPTswTjTfetTxzDZqQctw33jYtxs61okQdGutnWL+7rUvvcCk84Re8Ta9/x
Er2vO/X7Ntowvvbm96C+x8N5OZbvpmKf7nR3iJ2WQhwo0krW2CAPg7NiR33x5u2g1mHQOyoN6V/c
Tzy1TDt+Fc8hKuwd+Cb837TyxABa6F7XgvbhQZejnGz+eCfmR+PvkOJ8J3RLksmD1XWDf/8JsrbJ
oxj6UcVYZqGiZc2WPV6uIf76rT8tcu+xrBcqIeOzFl7C3g5ZN47c/30n5Plu/9c5/Jok3EOty4uG
c4h39cOpqDJOD4yMn2/n7NI5SIOXCAHwhXh/ghdEqYNBJJyQbMt0rPuTcdW/QJhcD1OSdFNSVfUv
UPpvo4RHmAl3TZWTc0LsXWyfoR+f0XQs//sj/9sL+/ej/HphSaBhvmNxlOlTXVVbSKC5Oxz++xjS
nw7y6yXLc7notJ6DdCjU7H7H6HQ1IkHzpGO1MV9XDjSdPWBb/ofl6K8B2+/7aSqmZUmGKuGq9msc
Y0qJ0VWjnpyZumIsAVtPOOGCb1+TmcSLxyEqKS/Z/vfHlX+D4/OT/Pej/nqfrXs9Fl3DUaOlvGIu
D0HF2Oesy0hl74RFlEGMp3T7mi4jKDLWYqYxP0hW+WP43p9O5NfNreLJyEyJEyloGuZobybp0DlG
h97BGdboqlG64qMyn4IYJNvhAHT/xdbyx6TPf5mE/uOS/HoC0rCVZMtUkjOGYJ0dubAs9pL3PDxb
5/+++NK/Hkkl3EXRTUuVfw93+8LSjRv57Dit42p1zle8N9CNfJ1q7f/zUL9WC83Iq/zecSiEycFk
3/zZbg0d1FL3/j+PNK8Vf1sLTFUcsrrhSNGy2lGXecoCa/PMq/8Qwyf92wJo/r+r99dE+28HSvoi
vk3z1UP0Vm7eusMB4xy4IRigpl/p/yXtvJobVdMt/IuoIodbhAIoS5Ys+4ZyEkFkhIT49efBc3G6
5S6rzpkJe/Z29zQCfXzhfdd6FtT7BzfWP6K/X1BTpn3Wp62IGqjDuxdULowgLfQqeupjwGVUQtg7
p+ncICP1gumH19Q5jZBqPcoP+ccw4cKWSYoTkSmyrN090ejUsvAXevikeu8UZftoCHVkLkLEYw9u
8eeA/OtKev/rfzxSQWmtKLmo4ROcD3Q3vqu7uQszwQkffXn9vPLjYf7vPel3D7MWNZmAKi38XkEV
p5vKL/4oBwkAR3P6SETxvf78drW7Wc40zt2p7ZSQsEus+rMK1hsw0rG/DFaaVz2YU3+uIH8/xLuZ
TEiEW5ZlfF2y955s9Y98ZD1Y+/+xVvx9ibspSjBqIu5Unt5tLEyIcpibXuRVU0g6UPmJ7XVTV548
XqIefWl3ncrukljdrfv+0oLNhaW+hLz1EqwgvyHT+30s/uspmpKlsDOXQDZKd9e6kGBWKTeZba4L
/MeTxuHEejTc//FGKwZzuarKdPOZmf4e7to5K866LAODzxYNNiQTXfY6tl4sLNYvmjJWlHGE6BGz
Ca2jxjkVOP9WKbucy4Mv9MdmjsvrumggiIDJq0vi3QDNJTG1rlWcbVh6RVZAxFvn4ZnSB8I/uk/y
TiH54TLRabjl+GlQZHcOGNyugC/jlrprGhRCJskgJPsh9we/fxWSef9lQA9Giiij7FOQPFja3Xiz
fCNNzmkXbfSyD3Khtdj/B1PtME5G9dVB5U7dDaF7oI0sdUjrs987HTPqPGnvVFM+jAMdmHxvLbHZ
hSkdMQdvxoW9RO2q+fTMX7NxoXKSHYCIWZ7fVVd5VdaUq1V9WN16mz5l/CdQiNnZll/0F1N1zpzG
oq983szz12yJn2VDA0gse+tAN4letRldoQDbHb6nV5pEugqJoJfcV2YPJyzeb81cfLnBz0YaN0s2
kQsvpKE9AsB3eMF6J8FelGFJzMsPKr0iPlJq7Vcnv27xWKHCoohaNwOkcmiPz5N2XfS20gK64BXL
zkClQtjRORoYwhAQHHjfmnvuRjiEOe5D17i81U+9U5IAIyycOBsoEqbDOnROOHopKWM8PHsW6S31
ht5NHg5xI7YLMNw40BBJoUgVLoPgHSMS5qaOLhAlWPyfhY3bgr8pLVxNQx4eVqYpkt8X7AHdC/2P
8Mt4UZ4CmDdAqKH/r/XORvEPXyJhU6Uiv7p6QrWMjJeTPKmaByPdvF9iTHQ/TO68d7qls57eLWZV
Uwa1pQrd2tyFLmbCyJbg/tFmJYZLhFOxarXhKZyXHF+kZYQzNeqZps1XTYRT4rUuqbfxQBORhn/c
doo+z16AnyZYlqVdpr+WH8IOTLKqfp3OqKo78p5SKqEHyno9sbAh4GN8+wjEFcUf/NMJgvhDMFDe
dH8qxOO29yoLJ/e8yLF8AlfJKdlN+gL4dVWRrmu8oAOo8PE5eADQ6OOlbV9q68HM94OpDABYFhVw
3ZwFUIvdFyYk6SrczEI6r2md49dM/KXqL27wWLKxdVvU9abcZ8XSXCPGoGITC151HuK3MuArUMTu
8Vl+612gsenjgN7kZYxMVJVH7bsZjQVo3K4/AUXkJ5sgpJw8rt4pH4HTtBbfLCwhXbRenE+NfTWW
jJkhuMnXLbRBH8DKB5gM52nfNF6Rw5jrBvltVJIMxMXRbs6w5Me6HSGuCbURXGp/GuDa2/FeXC7L
vBjK1ea6BLbigtuCDIQDTt1YruE0vVtG+jYg1M8o79oXLCkPJjHA5z/3HGygFEQ2MrBqWe+Xgz92
N6csRGjZKcHTZRasgx1kQQS8Xr1IVrh1Fvk+nnVLcx66yezmha65lr16XzwFExL1tvW4JrApXcOm
nBbLbCk9x0vzxdiQNbSgOTG5rVh4QdqZbm+0U57h9q0V5zrPPfWr9Cwwb9oE7KTnu1S0pv5EWCNh
G1/dbq6SS1Nhog690xLrxg0jczoC7DAJJ0TzjA2vBnLVo9eXRGe79LUnyOYgO1WTcoZucg7tYJJg
eYin7TicSkMoqDOdOGOTwC8Cf7BDEI/mgYnFqcwN84JNrU010fng2gaSbE/S0F3VJVHhzEeL1jVR
NR3kzHB1nlGp0Q7FU/hijKKJwJjz52hksPt78argOeYL36tchDdTOhP8W0PpMQmmp+llGU37JMLi
yfQuM4apjwXC50/2wemFi3ATb6CrTfwDM/9IGgpeN7zsDaom6VqbQM9DPJ16xZIKxlSbpmtlUr82
OAakqfUeeYTde7mnTESSPseQfUnizFb1hucNyZ407vO0T6q4TGtYhh09imy2L4fynIbKrJxqGCP9
r9u4GqGCmMvzcBbPJLfEb5BOb2P1tfFqz5phFFgJs5JCHw5nZavOpeX3LwAirsYF9Wgimubp7DQr
XdkpPHUqeNEqXMQLaw82h/8V5ir7sAsPvj5oa21Nlt9Sh6opeRB2RtpK32hu/4HUuT43X09UyPoB
lwFlhQhLFVJfp/uUn2IC55/8OYfRrbVEd7MQWRUGwdvpLX3jB2/GspipXr4P3hBNvxWzmDCo28Da
ht8mFZlvDI7qHlrrFioSpKrQVcfTaI9Tmt+sfVQzlmrtI3pL98XMn1+P0VuwCN2OljdhSx0Ofm0J
EoQQsPj7xdDnN8/a6oCle7OPS4Tj3JwrS3Edzq7e1ZOWee/cH2lbTCMzPFDLjJ/3f4jIO6UDIgR0
8iWMxEUPqpUXQO7myaz/DvrP2JO22fVA14EbQADwWlr2mFlpW3vFITpK2xBrncLPbmCq5lgGgWy5
opdipJQ+RFposwZpvAe1Zy1sdVjU/Sdvjum+PoLAXlDl/S5umPwKGysakvzVnPuvN688xpTW7YxH
0B5Q4Jhz/glzorb1X/mEGAEO5ZHffTkAy4a56/GjaK9s45m+RhNxS+gtweoFL5540QJhkTwoC74s
tjh4Gq97dZBnTrMn90l5Oi3Ktxu6haPqsY4HY9lw4O8SXCgjNYoILRgkTvfcA6RzZp1SXwkI49fh
NlIhTq3ZAj2j/IDeYZYOuoM4HZMZUihuHkzCGxbOYYOgfWTtSoI0CScAyhXTWRzz/0nxBhIvQ3l4
XY/KZMC2xqArcXKDYllsbjZaVQJc4gHVe7pOp231dd1SVH2hJUfc17J6q7oniBvFwrRfUNc3Awge
QD3AZUGLqPp+VTqmSEa8FS5ZzJwVn4L2DU5lN5jFe7pI0yGRO5iU8LirThCDo7ERodQfEh1gY9K4
BNuYgzMuEZTn+LqkYzMzvOJNAptrzOHIzQKObeUsJlcrH5mj2s0WrDzBCqnLwdyqoEov/EZzaUxT
LyP00qCX69W7aN2957t2Cgd2nm21aTCtwFggbsKtorBR04bsvQZLAff9V+ySemfPEyolCOtG1Wf/
13rB97mIiO68vfUG27p10P+BkYdsgW6ABCt+Fb4WGjjMQ/hGFBDcQzptB3Xwmr6Znjwonvrq2oT/
N9B2KNNIdLjzhYi6bIDeDGke6tg+nvUJ2+IHc4B7lh3Zy7NhaaPY49KlsOh9M6dhM38Xv4CkS/xu
emRD67KAYfUcA7xMVCjFmNom7JOT98LoqbXIQdhH5smorN1nixMD7OVxM2M/aX5cRwDcagqb7bAd
vimEYRF7lg5eXuBn6HY+W4i+J9PbpiqFqW1fU56CPUpxmTUdQ9+QfjgaGVxoZEuZtkZk10geLQzv
hk+NOF+brcH5ze/JcMWC9hu7YmusMCI3wDzo1Or2+DIQKxcIo+6w+1aY7SAVDNXDeZ8Y0/yJP8G3
T6uXbpi7pxWf1WCSJBtoYBy7AQbhj9wFwjZKGCIQU46gUbkB/C4NcS9vVzdakWiHeg8UkbVWvHjB
2FmkT+kq3vR7/tIFsjIjD8iz5jhnDvCcPIp93n+Gkj+RwSXAvp2cmOjzmQixV1jHm2Kh4BMd5asb
HhFhfHpSoBVmQxWLSMuSTheZqv/VVaj8N9vzWJ7ky36Jblnq+T1r/n6N3cQr5tHSH66bqTXrJ7x8
Uk6UleXGO72nstbTvg6iLjRX3KClqD1xcVs3nrgWWKXQ4077NauYw/IaCeAj/KFA0kcEdIT1KfNQ
XowvREmlI3Sx85a/a8flEvHfKKeWrD8DQRv3n6xYE3vVfygWtdczfbBRueS/nOdrt6YaUyw4GH3i
Jg6A5AxLVz2EG/2gefEmov46uM6KBTaZmcLlzmM648/GKtlNsSsulFW4W8c74yWcowcJv2iZ6ptw
ByKLX+YOCQSZaisDxpMtPOE2UFbc7zNHk5e6NzxOk7nhls/11F+Ym+vkYaXrH9VD86/N4N055Kr5
NzGLJc7+65x5GjYMC5u8rg7Q+LY32jmn/Y11qw8rKGbWEua527mnCQTfiQz/WKa3bZsIPdk/GiNj
okxOr+2z757mxdTYRa4FEfu8j1bBqnhj5D75H6ennLJMPwaDlTUOVkTSufFG8xQGrroELgfCP5kW
E20RzXEzeHjZRNtka5lNaojGEcPUmvtLxrt72QVLa8XZZVM/6xsGzSSfaK65KHF2+pBY0KpOhJG+
IHfV7eDtjZsHR5Rvq8xdQU0xNLoViNYpnHz3Vv/YSodqohRa0gZP+pwghiE0VqDR0VoCsVvOoXo7
ylwBvOmP6EPNWi/HmHue9wM+2PZfqb5RARnJi8b7v5f6sD2oukTUsqbJKrEmf2/ywy6WfRxAxtbf
GR/wF+l7DQXkFaMgZsICLRfaDw4WP1qiXJG0Fk4VNL5MTb67Ymk0amdmqr7NPtJ9wgwV0Zgf1zi1
RnBd7QYJOpP7Zxr2gTGsrg8u35cT//oqTJ2GkWVqJMRrlnzfNzrV105Ra5rowcIfayPFgU3/Bp1g
tADRJDz44uV/3CxXUjm6iwb9PuWubottwxJV3UcwOMfsxsLEeZOcmlFgb05k01/s2xLTLWZB5n64
ODaQTFJ+H9X+v801dzf918e4e+bp6axEt9TqPwbptIibF5eZwYspbMa2P7keUlcndJTK9ZIEsPHv
T1z+cY409b8uflfgzbpG8Y2KZ3AbHG6DkscAzHP59OU+6/YsZ97f7vbUKJzfL/tzxrq77F0RLi/y
W1q2grptBn2ASrTWqG8Ni2kfUdvHuCW7+kGx5nvs/PaY74qwcWimJsdmbYvFyb4xtbGvXOPpxJ79
sKbdT7i/XasfeX9MKVbBbGPEBmjZVwk3jjGp58Wz+QkH3o5m7Dg+K+8yjraYP6EaPRjW39Xk+4tT
2TQVlZfIMLW7i4dpdq0uvOBbYXKq7VdUMjdSPWmRWaxrsN6O7a4YP+w09t/Yb1fty65/3PJVk8zY
iBV1q7726wycHnwDg2gIPnDQebDsciKDHtzq93T020XvqiCt1nLFk6ZupwxfEfj2a5+myoGZ15fx
2+13lb09Hj/NRxPVv16bP5/x3YpbVkWaMK+o2/M3RMEaQRyOZt0RrO67MXvwsjy42H0nyw9bs2lD
Hi2WEWLK3dg5TwhMXpPE4gju7xf7Ub03eDP/uLP7Zpbhp10dxDxS+VVbErNNuO91floHrwongMBe
cZsRSRlgdLEUl9t4fXsue5LR7x/jh7/1/mPcTYqUFAX/JEjq9srBi6K76TIzXt+iKe2TjbllVQjG
C/njxEGTegzO7/nDOepfy4NOeVe3+JcuGXcdlaK8SL4R8xEAD8cAEMkvMCaxChnkG/pMg4VzJTJc
iPmnkWAu0I/Tuvj9Ofz765A109SopOrKd331j9dK125JEgsYRaWDsaR5sy9WkKogRmZH8jJwKyyC
HVLvBvCERnoFSYZzGZwE6UMPF+d/DsM/PsrdG56nnVqW11bdHk5viATjFSe0ZzwTH5e30/Pvt63+
awLV/7jW3Yst13nQZFLXzyZXIKhODFqAPSrQ+cyOOezTtPBqAvR6rwCC2WGGuqJngQkLQPI8D8rs
eLz1T3HZHAq0q4zdl9iThrdZ/EYwlbUxyMia2pQMAwcfSZiBGYWZNjlj0sDN5l3Y2v9+S/+eqxTZ
0AwDxZn0vST+8U02jZFfb3Q6t+1BBl9Ca2asHArCELGYLNoJUSw2MjyqEBhegIC8gjfvbHWWOuYD
LMd/EuL+njbJyVP7PY+kiEgG757upcWJHxen6za6se+HvGZXPF/fNo9YnwgdhU2VEseKqGJFqT6T
HRVC2JFyFNhH+HHgHHEmPeH5Mi89L1JF/3ukuKxTszrDwD+IayBVICo4aFTE4g5E3dZv9NBQjedH
ZYWq8BWjm3wbluYAXz4ESBjeJjUbHsWmc5u1uNNmImK3ZbOH5kYclEpVsdxLs+wzJiT16zTJVvIb
MwKFprZh6if2Ark8sDfJMahV4ALpg3FH8OECulPs7AgDpGxkjgPyOBPI4A7GNdIQ/CM7XDPvE5kT
/CMG9K5BLPXZBXgjGkTux+oYYRoi+8wfYj2gEkTJ/Vi8YQwdG4P4nbAWQnzx1WC57HltylTYYD7K
8HOh1XNqGHWn0eU2EMGt8ZiP6jY/mMhqDdtkJBPESA6JBe8dW6uN7YKxSAeuOSivFZl3QAiWAHah
SbwwNFSofioQLZq4NqLsQ7H3gyGVEC7Dn2Kg3QiGZOIkxHVxMcAX0Imp3Fh2dYO1Z1PRgtVJtZWM
HigsRLR1w7JP70EMzgtFt88mBeBd3iS78t3cUZdldNBwCp6Rq+bvgFxBPkXLZlVFA6xPp49e8fvN
jbjQhYMrFq6bbfd1Lr+pSNv0pVoj3OUcLj/DjQOQhPMRTlCJHp2s0IP8Ub0BI6IkpxzpCRbH8pAc
k+fkOdz4z+YUmbr4jOtXfFbclu8BITsPCw/z1ek92R/qvIGX9ey/q/Di3mjPBJ84HmAXU9NDa91i
WOO1x9L5SGr7Y2bC7q/oiiJ9K2dYh/7e51yUquq0Wk62vDU55314oB9UDyuPKqP6KPVW+nEg6uEC
pgjQAOUAVvS7NSip67Q71SF5YWBOxslHAanrWX3iC7wsglH8pX1e17/PU/+6vz+v2K8Cf0xTSVk2
lhCBM+Cp++vzSsRlBsthH7cDffPfXepujc8qw4+vCpeqeAcpP6ySZoSXuJtjDCseHHQePsm7g053
Vs0y7i8W0uohFnJgbE6oivekokKoBSEIdu/32/t54rj78u6GilQ1NysK+fKUj8YaQMLdoPzrbjYv
zs3WF93L79frZ+2/ZvW7y90dcHxLTDXf4g7psVAqSHfwP5IF79tDwMpPzc7dpe6OGK2v+EHdcamL
Q3DM8w0xPl4Ka90OhXWNV9uBD/dJ6sj10bfY7zH+vEcTjbthGX2dhvVLlu5WLq0MQo48p9NWxjal
fpoecTYC/PYB9iqqREtKuIwgrJPUN1Hb90DA3x/yD/kVF9V49dmMyaLJ+erujTSKk9ncsijcdjRx
mAPIl9QxcxNt4mQLidwSatWH/9c1e3WPpGkW+pW/30meSOZLfhhurwNousPrKwgbFicNwsgunucq
WZujB5e83/xym0YPNUFIpCGXuVfJnIm1NTjTBVtxHEyji+O7pBmk7EaA0cWvp2Vf4NSHD/fc9/Nd
f1mr1zGpIuyeHxWvOonlVrgq/oYtBCC5N2jAW/8lm7BGnnzbf07m3erBnfazzN9DikuqRq8FUlRD
Ne/f0ig3SkFt/U23/W6apW/+Pt52sKVgdI2Cj2D54IL3++jve/zjgnfvqRnKlXiWrv4m2kd7etFD
6FSTi6cNVeJsHlyrH42/3dzdyMnOjXQKRa6lsvYDqRVBN9DkYM82aR9MP8b9/MN9MVooHcpI0Eze
0r9HaXKJjDxtMFvTR/S6EXyOZW2AIO6DtMR14l7caKGhknppn+JV9Hra5F/FUjicUANABlsnq9P6
RoF3pUz0F//TX9Hyc+WDumw38oo2xjScZsPGxThKJLZd0QZo6GRo4/IAjdSOnmpaF2dy+6BwTx1j
Zcws8H3ZDhcPOpfFZRwQQbm0QNE9OqL9Y8z+dd93c1IkR9XlFqbWBnAB2en4w86DIrNd6T2UUL23
1aDt5iKxhaLTzsGCCA7gY+hM6lLF9Kw9+Bp+lBPvv4Z+gf9jAReUaxw3RWJBeou8E8oBOG/raF08
+6NsAUBgaS5OVNyjfTiLRob7+4D799WpWFvU0XWq1nfTY2B0ndmWDIKkGcOewI9PyorNxjqpPL7v
55OAZI7oWrvwijHE7/Y6aQzPp+sYPVorfr7YsqJCyzE04EY6r/bfD8KKpPP1KvchhIPkPDARjDyn
yM2Is6RuzsIg+wPxwdHqx5LfY7n6KcwSLcBQeGr+vmatF0VbRqW24aiavjVrYYHubZ4sbk4KovT3
Z639nEi4GJiz3rcD6ky826q1l1NDZRtEDhB+0HOAlf01I1CsR4Sw+as+i3SMfKl8I4MDWZKcOKfE
EYYjaB8J8k8QRRuShUjiSF2M4WdUS6h/YttHUJj0pX6aYvlH1JEHNMk8TR0lR9jQlT6qjCEKO9zG
7L+TeUgPNYYePPz97n5UgPpH+Sfh7G53KCbGLTs1EM7MV5YCGMez+kgL2XAuUR+8hDwAGSOHdXly
Sgbphz7VOZZ+/v4h1H894j8/RP/u//EylZFZiW3EI9Z6+HifwTq6VE4Lu/69fZfbQfYE31EYEnEI
vzMjtRiGB8axQcUpOewjXXIChHOHExRJ606Mjw1zYar2Y09zJ8mrPJNz5+QYlwdPT1f6VeSvmV8R
DaSJqoIwXZTk71//45Of9aw8X4NrtPF34dMTXB6sny4KRQ7NAV0O27iNqj5yYkyo2Jqf62RnocLh
TAzqBe/36nA5XEhbRNpqNOPzbXqCPTOcc4Zlh47zHTVJuqC2jOFbdCQCF+EnAoccnemqv5HH3Ix1
b5SCXc04UgcQPNqKDKoUSDIMS5A4UrWs6OcXVIYLcXopdje0jNJ7Vy9L8uTrtQW8WDi9afpYxLak
jIz3OvlQwKoaXpmsVGOl0QTPDoUAW5fh6ETt3JKHWrpudleyzptFDnzWxPtMrT+qBk/CJps0qCga
PolbDrrO4evLIXUFgytA24l/ebnWmLudouN2HN8gRWFKakzQb6Vfn1R2XF+V74yASERDk/D2dgD0
QBrFGpQCDraTDKbmoCNJqdQcSAndZRRiq6CRNBcp8oNCl3DKPiv4RLG2AVS5TNUnXkQnebnNq23k
wYC5vpQzGXwDic4EZKCwWOvB8SbAJyRT9DqXLvz48q48g1jpG1UFsFmyAb+qrUKQNqhBtyqHRGBa
i2QZIQ5YEpAU94H0r/VrOeAKBM4pBYkRToepT7x5+gvB6cORP76O+ayJCWK0HOtoRJBDf8GKyddw
86mm8bAyAP3P0bB7RmlonMmofeHhGhLnKDOcpN5liWDDHovbyxC6COqzfuhI04Z4Czv1KkjxN8/o
NjEmx69UtUNa9GgzBtI428Rb2VWXX4ypJ2VWQvoAIs+K6SjNouuxWNCXJ9VzAgudFAYCoNBwHkkT
ew1yuwAkUI2KbtlinhOGpt30KuR6dlkbe15VGK2Cg0iDQjlliMJBp/kBmgEeENjmwgm2qAm3VzQ8
DiZMTNPINwExgSgYfhMeqYSQFSGtqGj4m0+nG7U874ETup8IG6CPzusVvXxxnU/NDQkTBXnrXv5k
wt2EcW5uZJxlbJ6XFMrmR+ItlHicwZQ/IEggOAZwrQ06wf76AH7wDIgaQDRy7q9mm+FfbxzxPVlT
2ihzl8UK7HY4xw5rZ6OIUPLRtXGIr7cP4RxHqHmGGWQLE8WGmj8ksoe58TVURjlOZW+3tSbyO7qI
1KGHuXojbQfRDdnGoDHgkxBuO67eoIL2BNB8eXs2xdmZwFRoQZKrcYIKRiiGkcmSMVXlw0uElc9G
91InM8axLq1yBC0Icq2xRd6qb7/Vn3rjBXCbL2MrnFOXVzvyVpDxOtXeRAz3lKzFp5jEzOjpiq3D
gAuteTkZ6ruEJ7sr0N0o62IqjN/MieiYU7CbTjNjqxCNYK/M+HNulKw+4trehUhQKEVVa1KQ2t1t
9HbZ7fLP7isY6BSnKUdlkFlH58whzUoXdu2ZCKJztWA3qFjMGYu8m1qkaX+CjRUQurMTIxgX4O7G
ktzo5ao4hnc58iV9cIJuX4NPzpiNY3yVT/UqwAZ7HZEzvtSUkT+FzHgiqXoCZD8AYuIm3jUDyY5Y
GEvfEcb7xm9pHovTHD0Rgv0jLhO7EQYAkIIPLX2GbL1FRjO4PTE2TWuUeCJcBOoFSPl8Jzv14+Y8
h5OgzpTLBMJ5tgvYPu3EqUnINiciidrcSLpM2NvKZs9Ph6B1xLw1sR60or7bDT9WFRVXh8UZjYPo
3XmiEruLcU3iaEPQSMQmLhhqy+YoTLWP9Ggc0BGK+aekfbAI6O0Qd33+hpFacUj9ue3ysTDwe8aT
FIBosoO2L6DyZ0zrA5AeihXhBF8KUxxdUkqc1o50+E1LA9EYj+UV+O384zxpENxSwaT8Cl9iyJeF
1kk6ejd7N0Tr3g8rrBlo6iiuPuNYZu89NNHEHrMFqI9l4HRbIk/MTbu62mHe58NYDt6B84NN+A8O
Yq/HkQ2VZVcGq4lK++99g6XeMjXUyPpNiSejPis55BdRAp2kz5Ts+l1xvwrXEFPAn6NphsR9BcAz
gMAJfYseuKetyydI/hBW6G74Q/As/oeewby2odNCI+5ey1W3PwsPTjP96eDvL7g37kAB5UjcH//v
PrihxgG7huq0obvSl81tX7GhikADnWC6+H139aNT3T+lPy92t4G91dklkeL+Yu1SOVwXKRhRR1Qc
MOEc5VB6jW+28+iIov7cGf191buNZZGkunoTytPmYnnnD6FYaxGqfzoW+yuBDgAI+lTno8UehX5E
seoNMaVzqWwPSP1TJ41l8PzNqC2fyaRUkSOe+CoPzY1YTlsggxqEV7iol6QRlqxy13mMVwcsTDYQ
onGpPjjkyD8On/0j7F1lmiKh27m3loWqj/HrlJxYbgx1eFI8wKAi8WHqoCIO0XjV+mRel0RY/2XF
S3WGhHRzuupoJrtEs63TkERTs33wxX6bfX+Moj8+1d000ZbU8QqFT9VtOT4Qeg5UgmxakXyyt8t1
1BDyXo79b5pVAZ65Rr0Ktw5dY04uxXrZ6d4FHf2AbPHKDsV5mHpmMgMV1V6Hl7kAC3EZImuToNhr
2ahh+iGPi0TS0x6ciKlOibVThI1Gk+TBtvqHffV7xP5xY3c1DuEWn0NdyE8b/VUnb1dYVNN0lizI
bnr//d34Fh/99gjvqgpSKlfy5caVkpmBYrbBrHGbXd615+ZGFKeTie+6SjA1LcLrQHc35qfwxRR6
OVo0jFhrQCbC+mu0gcA8SQrVjQNbPiIPLfQnv3/SH1qe+2dyV3DwDfWiaXp62hBasPTLAUpYgMdk
c1wHZ6/VyZsoVSz//91V7wsNXRtkkl/EDDEgM/JYIcAUya59mvNIrJZghti+ml6yMx5d+EeZ6/uN
M1VWQF0TtftibKBKl0BthXij45mDGVW7+UIvByfWu+FpBxEYoGKvjIzPG8D0LTwibaw9un3tn++9
YpogX0xdw2X59wIjVV3ZnVMr3oAFMoq5uFZ0t+FvcS4qkKlmpAqVnZtProCvNwRaDdlk0TW/0Oxz
QtIUYMqSLmBen2L/SVMne8CH0kjTh8WLWIxORFQJy5BhxBjaKPO+i/lx4jAGK/YlJF2gE4ZNO60T
0+WYhLb6OuPNrB4dYv+1iqq0pyWa1VjVf3S/StZVnWpWtLm2w9NbtFCP+ULwGdyTfCcHHie1ljyt
eOr3TtGxmc/0bAbDkFjOzpthuqsnFSNjf1lbql1ut1af4ssGA94V5g42UQTfkWDiOwGhbPGDfr+k
KOI/FlOVRqFhQFeBgvFdXfjjDH47X+VSC7R4ExydM8cPMj1mGXCbxKVlfiINC7owTXUSuh1FXMmk
CXMYuHJUuR2scK+BfvvAW+GPYfGl2tYoJudklnZDNbg4xlZMyaLbZdKMwGxYs2WzKdRPhX67BnO0
WwJcJSdKYRv71NOfNtdqI8h7LRi3Kk0E81WxVRxtNFcFus+jyBpdVOeSjYpDGBIHbKsebo8OBsv4
w2yGJlFG6qpoVkH86WsOyWuh7OAgIbJROpyNjzZ/MSh0gbzhuI16fBBMU3wfKUWQcIA/NqnnJK0R
gDHGEKxiyiAMLl4KMzBeaz0dJmdQx3YHhOj0SrEhlz2xnt2IshXmtP+DcBD5hDLxpwyB997kpcaZ
x6qWCQDHQhccoR3Hncf3qPkjMf/oDg31InOsG5RhVhJkbGgg/NnUqYYytchlAD3GJZerBKIG4HP8
xE97EKk1NyZUcDBqXrSx9S7IG/GLt0R1mjmvU4MZMJlMT0SLXbFk7OVxI46NJxOWIlFQI4PcxJqC
m0bk9eA69neFY7RjGadnvlJP3nVjPqESMFfR1NwR2iQpQ3l9qYfn0y4Q4cJuchpHuekUBBTDzB01
R7MjbxkOu6Ned+SFATeUBobfJ9dGlqOvWe8v6K6KgfBRLopoeHEbUkoUp06dCmSmi+uIQC95Qmm1
xg85UbUpFOQbsxQ7GE8AZFiAhjur+4hiCHEGXuXPC9LZmK9JiiUzGuib3bYjEFiVY2ZbcXAbYLSE
hgtDlPRgDtETqR7y3PiI5lGC60zWUfRa70nMDLfayMymCAisFQKM2C0yIgLxQwVsfZk0qon/CpHq
KiPyza/Uil1gxZfGridpZqs0DqwGN5t4dTpjfBldMSNy3DgCZ+q2mekShAahvhl2LQFEt8F1L8tj
JmM29jcVA4KGx4GMxd56mS4bbV5SS5kxpJtqT0JdRTpaMsCj1Cd2mq5mvLMXb26ufGRo4akyJgkW
j2ZQfIiYrrKNyjd48giUv+BBCFwqG4bbTHVMP3YDLIlK4Ceh3q+0JHUC3BWb1NHymdiukgSlQ2M6
LW/FkAP8dV1qI/I38wn5XuCtKwxC7QgXV8oozG7bJnY1cST4XzVQcHF8s55z/EBbOPykrDKMasYV
90gGwMJ/LTSB3IqrLXQL0VrUNEAMKhjkU+wNbcPTzQ7NuyhufMvRMBJyYDjG/hvARotzl6SR4gaA
51ovaM+QGZfmTk5k+LpPieJlDHExXAiN6PQPNpK1gTs4ZLbHWA1LvS4WNbRFY+qPKSRecINBI4/s
1ol66u+wVVl+PiJ0aP7c6tdlj/tge0kcKvPMFZRdFbJdJocNl2fB6+nU/hDdEKE4uK9mJYoSPkM5
aC7MQDSSs/T1hF+cNTTwuj5XoioJa5xH9ehKRLX8qchfZ23TA6gt1+yGKflmNSjLZGhokxJfJV28
TN+0F8G5WQXDAUuTdnPwHhNXPCIYKYH6OZTSGcPZp0OF18lsHfR1wUxu15zExH2QOiMVnBshfNi6
MkcmFMuO3sSUpDY7XwfCJHY2TCOngRHOamjF2ra97VMlGqY3R6meEhNi1UyLdwUvMPNMHRwUy1ZA
eHMWhXq36DPy1n3OEMgtY8jRWJemFC1Tj5IklRUi88IvteXAO8P3f93x0W4tXe83k3mbgzD6k6z7
4JwGxprHG31pYTY8gygTpicC2S5PHZ4QHJyp3U54dwtioypUOen8jB0yw0vg76Xs0GK2xX9lQyNb
UMC2ODibNldI5ekJRjULJkqavD9JtOfOibqxKSGxRSlOSTfgRI30NntP1+W4Uakahj0rYNNSJr3t
wCCgKyPlkBA/+X84Oo/dxrVsDT8RAeYwFZNylmzXhHBkzplPfz4doAd90XWrbInce60/YokHJ+sw
sXf3muXKMldyxZMBCFmHK0s6Rr3L0xTx4a0HpNmY4qWzlfLAtsJGyOm9rksvIMtzwQ5R7czx0zI3
iXE18eSmKR3R0cVKPheNmj4fVD5hjmnVcqXrO4HlQ8K8p8zrENxXoHiANAe58PXua1F/O2IZM8DF
Ru7skSckIlPdGgi/PBENl5UfOu1KvYL/YTCdXr5UsqN0W8qLKv6eRgF6Tfb8mBTJZbgY395n8ZC1
7yCqzL/pv8T4Smj9kRCOOgY7dYuPYHRAAyqEX+I6rf4WXuXOOvEel1wKIXH9eIrurcjpUm3UZI21
h0ZEgkjpryeH85e03JnHbybtsuHCnWj4LT8saZ/oDL3SB5VvxCn0eOE9kXr1qlmnFC4PrQHXQx0x
QQ8phklZ2I8NwqXvh0VN8J5rX9yqSK+EfRZWtsg9FlkdSY9vGFRozKSujahTkuDjaV0H5zQBGhSf
0zdNJ8pNS0G96PKxjhb/QiP+tdulUV21+2sNco5XY3lcKhJiE1u81tAh1nlEUTftUkaB1p6EDTc5
RwYV5PW6VtZ15EX6fqodk6hWw6VFKXyqxY/UuK1Jtw2ORM2u8lNi+iLe8OpNrP2anlGw9Bjg8mWH
NUzSIG9agAtsOTEUhSjVCKvM7sCn5MlgAedYHh5xdY7U/cRF2C7uc3xaxFqsJt1t5wsemAAft0bC
Bf4P0u+rE4hN5YgX2inb1tbjDWfHFBwCH79/lj4GTjDyxRfkKDuZ/P2ML/DQy3720bH+0w+m7LFZ
8o3i7kZxKHAxgRdO28y655JHNSiDX7qbNtUHYwCdslHD/7quKQbEaRsv7iIek8g1ud43DPDA5YP6
YyH0g7Gb5M4VqPgga2skGZtiAcGLzE+ZeRNRzCP4peQw9qggzrxGeVGTuNgoWaVX1Vac/EoDJjAj
xUZchM9S8hWFfF9XpFsc7RDdpVQMdSQ4k5OGwG2+hEeefAM4vHNnw6Ek+FxqUBb7geqwd4iaEc5k
QwqGuRXadT25hFFajWudQn4tG/wNZ4vCz+qgnBzPgswztVircTk15lr1l5tyr+JnEm3Vxh8vKDYr
za53nJZduw7bL3zt3bFSjmhQE+Jfl5OhrwWRLBun+OZsLl1lJXKFcBF4GLEpYrjRvRk60s1Mth1R
niu9Is2Td/r1qcxr2sZJ+AQJZIAkg3kmPIBMlsnV9gVBjGeygIlgFLZUA2d3apP7FHyFZgeUjJQ9
F4jIXpe2XPuFZjOipJhKbPHC5LenNLRB4ZHeeWIps+0J1331vbKTpYVP67l2xphcdzvaKaMPBW5c
3wrDbaDnNPCq7iSdYxZ9lLEOwFGCS5ZIakDkRPlhZwibJ49WB20zOvB1jJKpsqZaU6L9pAT61foL
NZqG+aRZlb2MejCRppgnQ07NY3VuYP6Yb9p1whdHKMgvBXX7+mXD6ZA+8324COKS7ExfZ2++9QML
15WyTlOy4RkIWYOfoC19elOkvdZ+hPR+I63gM+smT6Y/CzC/h0CmfvNHNe/Z8i6Uh1l8Cbe5tuUn
389xxEk5vGAJXnEiuLk+YCgoG+25jlfkHpcujfNk4LLMtPQnbETBNo8qr7r4OZ1MyecxLN9opjX3
wgQtZBcI9A8qwR8ow2OfaZaSNBtGhePFxMDa6pc0OjEbBhA71hrAoJmP00j6NTPBR6Ps+7/X79Kd
ULu+DuhdWa71IzvKq8Dy9enlG5pDBbo2h1vf7AayKQyyZkyK8kihCdZtF64kwRcIx5dcsbENCSiX
0/136u9NfFaL9ULK+kgo9llqTxFu1u6kp+92XUBfcabShy65qObeXgWuwxNDKQtpmxS2Pu2L/GrI
t0Ty2pKaD7GlOPY6lySTu2N/hA0odzPkzbJvHnDITG7A7rBb4nWqvdRRM9JoVgFWAELbU/UzPDE2
MS2lBVpmj4iCaiPLbvnVsNvhviXKuP/O1g/rIzuSX7KDkBpf07fNf8ilSxkSKT5fDdJzvtL0ombg
+q9TOv2kiFH7xvJjbls3/lQbjzBxblfYpY7GPtGufhXZDt5CLwKPIbiisnXJ5VAQOoqVP/ADR1jM
4DrEC4tNskVkTVZlYnpMfFPgW0wZbo2GpYH7qey6IniDOg2SzBuXl1NcXAMbuUzm8Eq3xQepOkzn
V/aPunBpHule/0NZ/0R3Rs9bYbdYmaGZmjPVeKvlQVLJzfjTHrFXPLrJt0SvdjVWERjMiqIhh1AL
1Q9Ed37GOypjkDBn2/qebzp6cFmvu71qKyf6xUBTI4e+OWQC5nHqDrSPMziTGy/OLupWpfz38lNW
J1x24qeIFt4Pg1tc083Jk91Yh4Wy2Nbhz5CAE+1T+IDRvOn9I+ttgbody27RNXPKkxRBA4xyNsG5
1s7TkMiJwBV6JjsnCTGu4xMVNlQgv7p2hZ3e7ZJoXb/l8Z2dR8n3kupm9aaSV52yio3tpDkp67/4
4DKjmEdFulCig/ejYh9LNh2JqgKc9X8bYMSdQbWtK1T/BmRx1dsFeAnjfZVf+2KjST9y8q4SQYfZ
THLrN5TXJq+NxNZCJFOfw5luC4twI146QCWoMS3x1XJL/FBkPafERxOVsDB/cf6cSTonZnZsV38U
KUf9x2zcEZlkrC+4WwyJ5mgyuH9m0v/P4U3VfDPkL6X0vT/UeMjj89zqHGGTTaetIPgTvbalIxsr
gbc5Jz62wGSOvWGub6H1wc/FBaCLD2Yc3lK+bVqzc8o1jcqrZTY69cQqyDmeUP14w/pKH6S1Ec6j
sq6mrTWs024XgKVA6CEXMFfZBTbwtVuHd5T19PMSSdBtogdso4w4502kB5l31sn+lYMX5GSGOUNI
det8gUKepL3iCS1jzwaZDvkXlT84XQd0EbGyLmuzv5KS9y/vV864CyMPDCvvXW60dPQIeRoQnqHN
SUiq/2Va3MkM8w4HCn4NMDwWSZ8A+53lJA+uRUPe8WVwYMcT8+bmPZ/XHdR75dHrRF6+4kCB4LAB
vLT0ltIbykGDv6Hc1+bdMly53MZq6MXEcCZH6uHo7CRkqvalhBaPXVxxvGJjGS9a8Mu5tnQOn+AI
ZE/vwWFIv/rA6cZDI251GNFD5lYXOE1jZM51awRIop2rGyeD8zRWOptX7YtfY7FG0IKz6cTvWyRO
9hu/417QznwhdUoTZns22UQcHQvQ8m5wZZXbXj0ELtFPWvcRckxroRtGKExGR39QD81HRUJN+EeY
MN+CRgoBlwftUXAJFjIHhxuJTSBNNgCQUvIVLJciBUvJ1HOc3OqqARUjs31+j8aL5ajFJuzPfX+m
sT4ieWwnMogGGOI5OgsfFrDlu5hfa4NYuCyBLdBFuZPex/yP7q76GU4PMInhXRI9xBLvmrlWJmAX
gRqnyiuDI7VTy3v4ssscIgKoVXesnjpJLyfOjL69SvWBFJv8L59dzXzk9ZP2qUg8hiTwveKmd2q2
HlS7OovlrfjfdQQWKEsHHbU4B5cW+HFyYCcbryhbWiALZ1B1wCtf6fyg2IHFmGzW+m4kbV0nBN6R
6ktj+VDP/NoL1SiOEbvsei9HjvbEeDp5xVldOEr9lgHwnv2OxYZXsE4PBOsv3wm8ExtIDQd7Z5MU
XWxRPGvETAMJqcRcmISPdCdKUkZ/YnF5M9t9Km3BfrrBplUGx060GWavFV/6pGy5tcO/8S8w7PdB
+glcmgXCG8hclYFbHaqKCF4YiY088tKTxM/kyIzi5cJxAd1CyqCtvpqNiK3iTqFGbzjJD3DEtua2
osmrPKmYaUzhTTLWzKrRPoOTp4FdocQV6JbktJvC2U9I/xr30SSdAdsmopQYrlkNfsaFsqVdo/8w
Wxf3LnJYjZico/lI41lReqkHIP9IZVt60MHj9LoDgCk/qttXfiDgRh5tWbeJ+UuXLd8mbkgWim7a
UQTMQ0CTncVXA04HJFs25KFEB5TxpNWtsFVAxHM68Kw1/KjAjgaXIRk7lLy+kzGONonz8HOg8spR
gkMsuEVEtS9T8V/6af4DlmZWjAjg/tNi8ush11S2qfZ9UH6w4gQm+pq3tr/yuNXLusvJ618P6Z7q
P+xWbAdtXHgTO/XfKN3H7SRcrOkdzGPBL6U58UgxwEzTLE3t4K1XdGZzvkauKFo3Yz5m4LcFlQN0
XO1z1ZPLcwSZTvE54yW8hHqqQuYuFED+FN9GJu6FkxaVS/K7ZFdBvY5/6pMVVpY9JmT9ArxMdxQA
SkJsTX2Rr4a0i7+s1ge0MnKiqJR9Mp4Nb9dzcJqvUnNhbcwNOieaY5wOiQmyDEKunAqg9F32rZPM
uQzoNRh/qXLpco8C41V9IZWRhq70UXEO7mBdCUjjukAO49aGa5kfOtNIGh+r7mxhEXuUbFerQluP
yk42zpMYrHKGfO0UCR8dDdgTYzuYpqtdZJnIDKlG67Sr421nfZu0Cr4qUNayEjjpltekrmnh8wK0
LImC2U7HWOgkt1l5J4lnfHmhGLEpo8mzZ5j5rx0X2Fk6j7kj/gndO88vJblas0myfRe5Iogq/8yK
7LQ7M4e8uHO6lmdbX+yClYqpvHB1XIzf4ydyMdoxV1Gy+grXPG8RA9tKhgu/pdAWz5I/i8VGvlKQ
GWwZH78kAkHwFByx/nM5YB0cfibZ7cNTFjuC6hax0/DsIhYiFy207NAA2eXy4OjiGSFvqrYLfZN5
yFsFt4vdiTTR1JeLq1W6tQJQMhAUJG76DZrEu2LToPF/wfEuGFj+kC+m6wbQ5CNt0SAiS8Q6R+NU
Gxzm6BEtratHojOKO+lqWYxCb5n4MRXbdjAQ+v2blWNTv5mFsCoJPePWWpwo8gLN7ggNfJWQmcjq
9LWYXUdhFadfddlzEAEGMAqBMpvBr8T9VWSGr5u1YwHoNfO++wLYD+b3kpJY/uJkpwQIan1twLcv
/NGiTHUnqogBoL1yW9yU1nJV+b/qFKeJ8a/2UYOZKBx7fLExHkSYzzS/qHR7myk1IG+h/F54aDTN
JyxBAW5v3QAPREA0aIJb6tNrvtLeFELvWMAFFYsgR5VfyC433COM19Ut/AegVUEIklcOgMFxaXQb
ZpJK96cfrztPG66Jojm1i1+DkG/nnIrwZ7Xc6nYlGb86CTOaE9Fbtss81twTt4wcr9PSlQlon7+n
1xfuDfAE0fuAbofeu/mbSS/n3UjtIvakY8b4Q+7XL1LONaKZklZhhIE76rbYKqtHuDVaWqFsmAeO
yWCwB8m2LCdNvsINYZCvWvbULeMtLWE9k2JOKyDaQJfOIuSlhK2OIdFU+2Tei1xKFECqjvixNCCq
NFxRyUTtOW+yummJ7UXNF5+S2BvRiuwsiSqlbUZI3gAMtQoPfNFR/q4cOtCHL5JazLP8YX5Yr1Yu
qu6ftCJVbvSxOMB+xQ8bFBlU61w+EDEo0CjIznFQB7eXPDV2Ft+asDWvFn8+V+vlzWDwJj4MxeXg
ohPVadbDjH4wMt8S3gPvnP/fEtdwJuYWvyGd5ObvsGyiZ/luHLrBNwL6Pm3BHXbLLjgv61ZdyQgI
EFlSQLlC95KgJljRU7QbWZLblV9RS+NMuwQgwUv5lFwApkfZO5F2MO/GQalRQttG99map/qdgFlC
uiDAD5jPeWFZ0T6I/wlqwApHKY8cXYPkhxjY77HfH1g/aK9EylR6Reuk8iaYty1z3Lr2M+E+L7hp
UQ+04VYmmu1D7l3lgAE2JphJck2HClWKpAyGf0AYiR/OIM+i3YjP+goyNqUUeG+kN7obhat1ffUq
Rtxy8bls/nXKCUQ9VegA/DagFQiea0mh+43jfevELiQDIB6PoLmVKic78YG0WNvclKO1vtEeWB6m
i5Y547uAXlKn8Yh8xq8Fq8ea7sTXp2XeiYCj5zDbkdxbpIc8cnA40oO6b8tHlVNHg8TxRIgZJ/GA
dVRfp9Qa7ht1UwAGXGMdxH9T+ix//Kf+bWJvAdH5aYm3FV/Ph0upSKURCxMdKwSG6MqHHunsWh+Y
CygF+2s7QnZ3g3KqlqtGV6WBgRcCxvwIBw5LTz03XzmIl9QdW6aX+eXt5AUq2l3OiyFK+/Ag2Fc6
9QDcLf0O7gzlj2XDcDprp4rP1tikqP/B7wpE+IeGHL7Um8F15+KjM48GozuKAMO6BSDyNPh+8kcR
K6df+nnBk7CZQY8q8joBqlXVafuNtHxw/FK6rg47vmJJu+SCn7DXDHc1uw4s0eFoVyxv6NGyYFdT
PqR9jbK3MHQxYz0S/TReSdeN7l38UFQXhCv9FO1TddZtCIzR/C27E91Ftl9+lwICUEbXf1X3GQfr
xrhP5MAglChPJgT6h/iW+cDRZv9jJU783iFDYwLAmR464WYRXbl34FGop8RvGATk80pi4Yit26d7
5ZXpLLKtoD+6z9aWXIi6v0zKJvRnkHMOLzKVizXjZ1M6ceguF4W+I4ELfYDaU8i0c+W7SIhquE7E
S5B99h3cNn+C0ypDK0DgU6YdunVneCMODQczXsPIVdkIztBIm3wJeOuvDH0Q2DjZ6+9yXwCqaH50
MqClFbv9xoRT0JUHdkB/JIByQ+XsK1RRlVfpK6D7SsZzr//22i/XZNT8WBfhEt5HYpb1W77HjJ4b
D30514TeUVe2gDRwusOuRG4nuLZFSu8W1ayeja5m2Wn6IRD/IrAg+AUtaYtzix3ApmXCuWwiHrhq
acMUwYvwXiV/3cFIz38FEyQVmE+jebAeu8gdq84bSjc/j/UhkT7qFlcgZ+kt0K4pBV7nkiS/mnNJ
4Zexe2JZWd4czCDGeMhvKhTYiTiCa5oHLJBbRM8KCIRtoLpHskU/Z4DqQTsq8Xq4or1dJ+tmlVy7
dCOB4dT3Wv8269AOlGJjALJrwVsHg7KFmtRhN8szBdszq5emECg47tRvFe3McgyCLWnvq1k6C9VT
oK9wcfk2MeG78X3AkCa9JKzVU5T3TbZdXrLsPtxl2iXU0LMGDbIlC+Ll2MFiaYjirHmjV4fsKVTc
QNDD5w5uWHKk4qeSNnnwWdRcFihqDzrTgEBsg12KTscQWfndGNORRTkqrLOynCK2OXAHo/0q9W+I
NFskp1PdSqTRg5qThtBgU/gudb+XVtFL/uEbAmmd7arLVm5vfGs8YYLOU4n6RIXXiJK3koS54VY7
LWEFaQj/pXpNUa8rbSdyzlLMMVuHpPECjs30b473AJmQzICW38rsxj/VVpgutMlK5InvpfKcEeUi
sh5H1a3uHPGHOmJPBtWp0BXrGmHMWoTSfyV+GOCRrz0gdXIahBUHOWbOy2IWXjLtjdmpW/DI2dHj
XaEdsjejfybmPecojPSt1UOKffYkwrYS0/LGIhY9LPdk9K8ij8xSEiXNnp8B9BclPcKXQOYSAzci
WDoNf1sqIUEKwo+BoJGWYbvTGnshB3BAQ8rL+//gYd5/4+kd9NT4DDE8Hj/VXfsVJW6YHzjFHqu6
26rqHl08lt6Uls4Zk71aXOLiApirBIkjA2uQ2YBezxGXW6D/xLnHCvuqVLuTpB4AEpUuhpNRdYIP
9sPXGbkS/jLLHS7tpv8Qf3SiEJmG+Oc+R+j7YDV7VLiSOSFnnyFNuJwnnl7thSMr5oFOUOuzF773
rAdAh77+TjRkDPqHXsarMqcAKyK5L95Na+M6Gy7zMcJtOETSUwyBpOxV1D2m+qxYrgbkKu77s+oh
xJ7+EeMQ1fuIbAuihNJN25P7V+cfUrI2Xlp//j+F8k8jKn45G1S8kx0YEJybTTfJPMnBPmZJkj+h
l+rmDddEflfGdVY8FXIIpZe/Q+ZG42eL/faNCrhZPWXRWtDAYI5YNDDN7MaKwNhz2doFOeAwXgz7
ofqqSteXfxkGLQQs8b+X9o0bBsJHdmufAVam0fjY0S+6Zo1kPoyEB65Vy0OkMD/NwLXy1w83Gve4
XMs4O5CVhcdpcNKOmnJvUN5i2u966qmiY61vW6agGRlUQwq8Pxh+rW1p0BQRYVHWGe0E4ymV6AYP
P3qynWR9pag/YUr1FP3B2e/EhauSqnucVa8zXxm3Z9gPYA4IXD/sONIgMim/lb0UrYjX9qu6Rzut
fQSPCSgCsCoJ7YqCbFtON4AOnXXthntUetAskKe19k8RK8QljhifdGZZYmwrN/xW8QIBF9uo5BMH
tqh1Z78dgEPd8VQ0dvRShPOF6XwchLRaHj2QrxCTV5/jQWQokW/oLfr5Gy9Mf9Mar73Ljo58B3lH
QvjIvlij1SyRcRHH2c+79qRaXp7eAc9azFROme4t4mrpj1jObgkDVmwy3V/ELzNFAGhLhsf0kyeO
1B/xdabBr2JcZgWwzRGqI2J/on4yQlFccY/EBXA7QjJLT8FZGz9yJP9ktsaHYjmlZP2O1kNBkK8A
jCGimpxGw+eoO0wv+0FcEeUCNY7tEBqe08wP72pwaOHx4NBjtrd1omzMwZVv1VFlhz3nvU9kP7ry
hZeTrPRf09xE5a7/jluycOyuelPMu3wu2j+FrkP2PX58UXX084SzafKrUHdT2vfynaX8K96y/ii9
zYgjWHWZzprQZ8uYknGljUcN/JQ+Xt3hh6E55Tq1O5PANwxtfq3cBga6X5ZtbY2dq0wpOt8F9T9V
oTo0WXFGr3RjT9kj70L0pbFVrPvIiVixm68WxpVTtYuxQfHeRK87veOqoXIVTQHwjHEyVOdvuB55
wVu4cQlkeN38yazoW725D+4S2dNVYrhqzwnPkj+9dLB5zW/lvso+6+nNQuVAwCfvcHjDbyUBo/wF
Hnt7Uq6jP4yT8YYaadx6f2MMs7zld1OFK9hKcAZkZ9WoiAnMsluJ5ZIrM8SE5ABE9vKXnB8mAu8z
l23pFR07+yjeQMNFKMbaNzZLuR/H5zRsCsmrRZ/8BpKlEuUp7BoEmvy6KwxiD/AkuNRcttEUxtVK
X455uOtlG64S5Er7pBKjbdjfof/t8azfRlaHj6BZz+q1Tx9aeTTSGw3ZrDtRw+E8sZ2was8pyPRN
R+pB0y0OSwGrC/3pqTLYcfz7tWHxqJtznSJdQaaEttgbDwaGPvWR4LMs/wXhn7LjC/0MWiwsuUNs
kpB40IT154Ly2xvA6dHmqcd2ZKtYW7HXJNC7xxcrLfkG8c7qwURIu9jWO/o59PhztkaFStZ3th+B
PvmJ1X8hU+Jts7yx0lbav+kF6JCtVmwmoohBCQEcsHB+1+aatKyk9ZbKzseV3N912rOpyDIxwbI9
kPR9NPipo+yEqyUUbmAdAK/8irnpFB+iDAW9W5JTkV+E3EbFgzVg5o2bEZVVr18jRdCNN6YSfzXj
KjR30zzP+htrsow3MoEIX5XSOtc/BIU56tFMkL0kO6GAi+1Is3GQahtQo8ha9/8fe9LsifM/ZDoK
ZT/Guhh8uDlh8DXAdaSF2RZoVhX28JAgwS3ZUS8lDTUeXBHyLwaGqFurIU+wLdtoCJfxFsA5A8JI
2tMU0ZISL736R0SW4aRPuDj0XdppnLkZCqYoxCzfGSgea9dJ+XhxVKUDdYuwQfxMlROUQ/gmAP7s
U8ZMYT6HaCEIGpV+cgX6wVl+QNh3/NPCaunOcBu7/tmma7HZR82h/Q3MvaGsl12BpJttHXOsybqe
uepyATprEaIQxCI66Ogiyuajqxwe8FNzW6KCRSpOwYi8bVKqUjCyaL1dgHXmxOot3VbiMfGLYJuY
n+N8oAX01l4Mb3YJgUfzW7VrXbkL4jk66zMDopMz9vb9vi7+aM4MSF57WbUpx3xPpcOiPF/yR7gw
80YQ8Qqphgj/NuxfD6K1guGtEVwWf/MfmlhZuhDWRcZ+6CMPNPYKM4Hu8Gm/0OGWVHpqdV+IfTbu
ZF81j/AIZrIOUww5t8xYl2AVteDO1TFkkZnxv+5k3pUSG8w2ny/zgjKT3ZTXcRw33VuOzvSFrtcH
66vnI5Bf7l4EwBHuvOYhJruXkYbxr/a7/lfX7Lg9NV8B62Ngd9lBHC6Ix98AI+USH1ntSrqvYuEM
0h16Ht4sHrUBN4aKmOwNb2vQnQzINs4VtrlSRR7qcIR32Hnnd0Hbau2OizGQdlQmGyBeW+A8zu1+
Ri7+N+rIQzRi3+Nwk9rc+z2Pi8C/9Zx+2sc4rvMD3mHTNTqcVJ157yBnwRbzw90LZK83ju2hkNdi
wsHkaSp74EIIP3u1Ch+fIqPoKl+aCdhgqqvjx8heUSVvGitjdfjo3xf2gNGrSFpj6dHLe7xhb53a
/cSKHiMS3cabPaXdtfxbkbjNCxBv+MMqIDr3v3BQfGFeoxO6S8s6uJX7Kt0OQBDN38J0EAxObkF/
E0SGdS9wh9fo2Ywrjou9yg0cWqcxIII33S7mrUZk1WGrbzY6eruFvSYkpfKdHAPWeUlGHtxzq/XI
J8j7Zsav/qUqBFJKxLwd6zZu7fhfQdD9Q549fc/Hke0Gt9Kd9k5TTJZuawIbaJF/FVOhX5bYUDh9
zQewomTtlvLYzSskzbJGGvRbT+xPBVtVlA2o5N68Efs2kV+O1Eb7qswbUW8axlgGzCVbZcB/XbDi
ugTWNxvXSLatg5spjx8GnQu1o8O7J7cGalbWo0eu0zHSB57O7QJ5UYV+UPJZLzr4rLQuduCgoewg
4eQgicqtrOBdMwiFLh+lOD5mhPENjGcyArEz4REil9HaQO+NRcNQMJb3ZfjpCB+wDULckbBZ7VkR
7dhww4KDc8b18QFcIF3eGHRKnJWUKWvLJjC+qvpbx39ZoN9hiI/Cw4ziTOJjTVh2WvkoRPeKqUu1
Vll71IdbJd51dNxRn2xT46mBCbchE6zlBdZPIAGtjftC2QTRMyoYXI/DQsH7eVm+mulbkx5Y7C33
tBlZtWJKnxG5QrTNW+4iCZyNCqzEQxGRHhHIdlQYINiT3VN4Ab3vD92ZHqZnyUNl8xNJDgkZut0h
3dj0n2QsrwS6CCaHMm6MIROef2octg29117r59vMA5gO19Y3wgxtvslbDUsiBTOr6BuyAVfBdTpl
kz/Ajry231chV+KglsXX78IiYaoubdN2qvqdq5msuGPGo+IZ6gmiJnZHX2YzDz/VS7vVlXXpriFT
x2d3Ysvkh9nxku6ItjR4g0lf6JCqUy+G0at8VwAXLF8jfl28g7WJTuTPu5JogGwrgOQGzcaMKMER
kXqhd0Zwv+BEDE+AYQxYEwqhDFMj3h5kt5EHmMU/J2qXZUbAkNgc9jSGbLSvLHy2yjaju9URt+N0
QqguedK9T13mlu4HT0b4+p3LA5DIgvzNka0dm8P4RtSmKbjcT4Rv+aWxo4DFNsEZ9dX8B5MU5i7y
Q8pxQIPBMXkwmU9/eyQTB651Ah295H3AXM7rvUeSttjJ6+ZeJe95uKWQY1V5FmwlDns6A3SfijWa
KvKJyibc17tIdUy7xyefMU+z4HPiY6nN0REiIYUOT85fhpeFTgzyuqLebfjuXYwD0JB5bVPdpi/r
5b3GJtEl/3L0jiv+bui0gJuzX7F/eGK6FcmjvbVM5EqwzZajpP4q9EUv/IFKPEo5/s/P+TngJddH
PKCeoilM6z+hG9MDu1YvJX8DBbiMBRGRBclK2c/NUW+OMWNQ9v88IqG95x/vBI/VruBbpp+cm9KZ
Z7vY818HTFodYiPCNiNebai+4Ahzg/Kp/Bu8ZPGG7n1c/lVc8j03csVzObHnhDggAnN2+vFxCCWi
L8iRbPc8mC2uCMKYGvNLGSg7aPcqr6rdkNEfIyTj6AhRUktn2OWKALs/pLBLxQy2HFE3dKE7fOBZ
6PqNxZ8Oi9+DZpI5c40gb4LPnOsSuimbdtTkxeYu5roWN+jJ/rJNadqqBupxrDkyrffoZ5QORDyG
xJEQlafv5R/wGZ7IPlpnJCblm1BGlAX4z3Z5ykSnp11QeTM0UhcfhXktQRP7R34JEbBbHtrZPnoT
0E72Y2NXbAxOdYovcv0A9+qgp9DGaa6OEnZezr3yq+S7hLj5f/nwNp5NVvTYV3ovFbiLWOPW6m0p
joXoy8BFzQ02gQua5JyJHSxPkHI41nyddFKMXJ2yMgJgMrh0HvvkC9A7jn8kmu02ebSuAqdP/Eb1
paVEPr9OvmgELNp9w0xVfycF1Td8qLnqDsVzEkUH5HfhSStbd2ivhAzn89FUKEhn2KkuALJlB+8/
/bOyP8l/OWzR22b66Pb6ekTFoAV7oN8c4jFMC6eOUlrM7j3W2P63nrboJ/pyv6Ar01nK85fAYFdV
GyXwsUTpc06wizB4IZ1GMZgjZ1tPvN6iv2cQ37onvw8BWI/DnRBpDoSN5sEkF+8K7bEb5GkQPD0M
eNL/WcEOo+rS+GW0GQ9jvdo0cAINXceoCWRfDr0xPYOQgCiiaQhpAindJPqnYXart5BeSumgj3zI
hN9BLJUEkQK0EY4gm0gW/Kg5wSOGu3Fy2umzCwIyOTFlKH6TFoeYTAoOfJOUEIXaPcQphoHM4mJR
CiO2aEUx0y8hszJWYuZcfadpP7VM3xPDf9A/5Gw9Z1sJaF/lwGFRS9+C5suEiqRC5bPjNpd6PB8y
9XEM/2gB5r/XNQo8g5YuQnIiUfvceniJOmJZQ6BTJfycLDQP86nG3AawngzKrm2Q0EC1i5cRrBfr
ig4XzqG9MpHy6UTShexO03CQB8TXSI6rSd0ZoKvdIcrOBT40EhfXKloP+TlFjJYVr3ThipKvV4j0
jvNTxpKFe5pA9uaRWP/kaW2Or08tFkTbVLZpvmuaba0s/3F0Xk2KqlsY/kVUCRJvyZhjt84NpXY3
QUCUzK/fD7vqXOw6M9Ot8IW13rTMToAeZPZQNr2/DRqgZk7rYGuMnwFBjwp7Gv0zPAOVGU90CeS6
vRhGRX5bgP70sy3Sm473r7Dbo9K5QBQIYtCwDRCNCJP6b2quVFnL9RYWH3+qW6rLrPgB48VEE6Ke
H+d+1uzCBtKMWg0rb07HgCBTu8K38DlTvtc6ucKilQP5DvESEpHphT6TyC5VdsthBTPXoIQTnHdx
ZYqO1ZOI/dyV7796ts1Gp1qNoie0Z3SuEhxp8FGX7VfR0V5bEVonSfqLWcNIPahsxDFgBuAHPisG
HUrRARW7Ak5uJMUHowigLURLV1iv533WOE0GmCltKdOUQ3lnYkYEJy/b+e/rjZjqV+/3cpo4EvV7
1rrceE12oCbt2uBzV4XDwEH3JaALleHU43VxA/jKYeL72Rp0/sM0xJxgIwS/1lN5EPI7RpRWhBPG
Sz6AwfNWzIEqAgMiNevs0cHatUDktbgYmJ0heDHneO8l6+GFmMf9LAEXPv1KNX5UIuH+hHV6U7lN
mnu6KTYAWCC6ush13bsqgcaDdETVoHnhckZ+z7/qR5+yhTvDvDUfP8693gxVhyFX1S+aJVLeLPDJ
oAyPFaAKOmBKjQ05XaQpV1ejtQv88v0C14MU6GZ3LMsV/jIDz3i5YQ4j/IosLMSOXBBk7eJe/QRV
RfDk7TPfx+/IVUoRc6gpz1FCr+VH+YrcCp54QLDyvehQe5cwJjlnrqhcPmpy/BBuHVJ2VaTQqHiC
9NdJe+comGpPG6r9fMwszsiS/3+wJeEhgkrSscZAZFV+7z9e0t+zyjPSa4T2/NdwU4aHkfHki37E
CLP4qLZBvv6nvzjCvJ7u695/C/TZUuoBg8T6VTmIMwfeFlO6Ays92IjIfoo7gNA7InyJNcgGNMNT
XTrQvKPoMM6w2dWYBs5hdx1+k8x77issU+Wi9cOf56QQeeTFAW5dtJJzZfyKM/IPDThEqOmM2WWY
cRge1Zx11aHaU3di6Uys8yGytF/BJni2gFK31BZU7R723+XErb3DbYciY3CZyosYsl5IW7Kt3hOn
RsGYHueQGvmlrkpbFZ8e2yw8qseESYD1bdimhf9KPejLEnpo3qPaQewpVejuJpajzf8Slkoxl9FZ
bmKMpdassdQtUj7CKqhiUsCX+Mx/MFBWRRwWaIyKG7aDi+jsM617CCSoVaqcSpUpi6xsdtY774lp
JXgOkTXGW26THn4BNwnV1EFAPVufjU00PXd22vRCpyuQ+p/NUrAUydCAANDMGnmvlA6LXCDErP0J
kc0ANLdfA+wP8BzWOQrdaX4c/pD6D3GRNkpLcSair3ffeNENIEgYb6L3onWR+i2nGYdkS/u5FfAi
FC9+Vab7ibhqS0wmTFISznp8Vmlr5+k3YEtRbEAIs9fXs2uBEn4z8SREoF4OF7GyZtyC8eK1p9ml
RsaNNyW9J3je72mI9BLhtJvNz0q2fmV37TBqpqYsSHsoMFokpxG+J8LXaOq2N/BgmrX82c4Tw1KK
Taj6TDbNOKgBTiu/EBeSsE+oaXrSwAiylb3WDKLhojAJKr1o1Q6mXJ36BsORMTonvGg7ee/Vxmyt
cS/Dvoav05OwqQjVDLrhtS4EPVJhJG8AgUW2j9MTTFXebKd8sV+JxuZsoHlnWRrv73S8N9oKlB1H
8NzuMU8w/G9Mtj2T33CYPE9DscrkAP58xjJCX6xsOISRxbwCXTJV0/o46iq0B93hB7/egdBvm7c9
36TpJNJJ4i9kD8m6bHbYFkKSgg8DFiRgACYup+jw51hhR7NJl/JOPg35FryIfH4Dy5sZTTNFkT+s
si/jhhcaM4PvIumh8wWt6d77nAlYzPnjyfzmF9KgltvIwXH+t3mjPBO+uBV0acNHHrUpm72Jz9yw
2qaZT6nvDDuc46l0nyRljMi8/sXq5cYFrZ3TTSVBvPzVmxT91vZV2dR9muKWZJyYTCxginR844St
EaXsdVztDnldHtB9tjmXnmSb6WaOFywQvrifGDBo5ccSOMsLv7/onrFvc2VySPe9HUG7JPRILni9
VHtJ8J3j92OIyct5Xt6rBtMUHq5Nj9yBhMLMoi1h/Bnr8Di3VG6JclN/VsPW5B4jrCnziuyPobhI
CriEid4CSYS+d3axuH+jfd/D1lXLnwRCwP0syhzTvjN0iwhOAR+oxl2HbTCgsgxX/fKhqO7gMnnA
p3/jhzuP5sE1MQ3Tsxifw+VQO8a+jPbPZKmhj9tqmn3VIc5nu/AaQfPaaHXIS6ut73xwB8l+Cotw
jsdrG1eHkImKzFAkXkjh3iU4BoSeKYU50juE2VvF2pA0RlQTFkPSnN9OJxGG4VB4EVtv4L6jJrdW
QhJAARXItYsfeNA0DYzUj78An1PLWDdMmTCGtQKo0xqb1XWAuGHF9oUHDMn5p6z4dDHOkYvBta7T
RwOvkrFM0JjFc4mgZk35wdvRJnGKqeqe3APTfumCC/6lMSzUHn4QDhHM9Hwhj4W5Lj8eqklw+lOC
p2OLbHgeOirKF3z19xTRHrDPHv0bA6fbe8twt9Y/SL2nBpwPGmImSEAeQbTSP4GIxSZc0JVJD+vW
E9lTBxTLuRE8YQxwLQPtYKXmGTmwUbxPiy1xBXaRkR/7DaMsV+MGsj4EbN+XH3MloOGYYE3mCbjd
yx0A0BztieF1g7BmtiWs5df4Rm2mHeLOzuHLv8Dx9AB7ixzU94apuMC+LuwcU47dN/uxaXwF5dvM
mRNHyg1vXnuP6LOBwe3e2w+d/FpTXh9GLJdbGO/oh0CM9XiALOJQue2mvFJH/BciggwMx4vOxTci
JuX7ZbGQQXBLP8LGzhRQ1c1BQ+drxFU6cSLvwp39nxVHmSmdZMFUATkr83N/es21cskgyV1OIDzH
fPg9ADbSp8ZCdfBkKrvFYHkovKW4mfIVKbkQsile5sAM4vgZHd5m0luyjQZKWIemtSk0K3Y+OtOE
0UYyftScHQGAapYp4X/rz606ZfvwoBO7Odnd+tjXH/kP0g+rIqH7A+HLL3AYrN7MFhnix6NkO9Ts
mgcBcyueixXTJAQP3xCzSoPkxN6iwsQPTm2nkZeHel5yMw5RXDF5QNY4oCcmDka10kjVTHf66TfA
Vrj8FA8Ek6WabnoNMQ64+kpKydjtNzXTmxN7CPIdQSzx1EIh5VBA6+wYQbfukfUFE6bTXZo97jor
6U3azVBdtXwfjqhh0paVeCwJqLCe84P2Jg6S0UdCvUvFW1uf2S+aNTRO3pzynpByU52mUXZkICrx
AqGRIVPkM8AN3AhAsVmJ2EwsyR/IQHAGHAa1E9YLfdJsvn6NM184PFGlxdvyT2/M9LZRB5eRkcr5
s0ec9L6y0+DaUAyIixnUJyF0UwvpcIAXxOCveDW0/oD+PbkotE4brn25A2pFqMRckAFKxKZ6TMhw
528CZppcPTSGHB8jHYZ0MquLdkB45us6iSPKBsjj6XLtgReoqddwDUzCZjO9Ew8wLXt0GILXNPan
YKzi2NjGH+1+gmaFMxU9NpsnvXzkba2UOMwC7qNK+EUP//x9Ex3AcJVxMOfr50rTSQ41RbBqGAGk
BVcuQUgFhYKUxJMX2YoIvXgZlFdAySxntWZ3uAn2ZMWpEJYgyqDrRca++xhWXbmN9NXhi51CG4LZ
z2v1aiAv3ApR2vHN4NUkmInHXN5xvCOMZOKdxcemiLFqdAuY1toNml4RTMRmUspjCKzUPM58mg9E
tyeqT1q3xm3AIfz6S3Q4pmKSE5mI8oWge9RsIV2r+hrtLMv4ZRxgIQbOWr9fl5xMfrqRIhuxU/62
kdlmsxP/cs7hPNbuMLh0MnxRyk+Zcy2O1+UXzZ5mh7VVyBeqNasX/fcJzQ16NJMp6XBzHcyNxzhj
3TEQnAiWhIACwvoQBUPkFDi0fCRESnoRkxMvjJ7CQMSdTlemR2UCtwyGBk7ubqQVGdUoK0xGNuge
HS+dIhkUboZd86IxdpYc3pddM7uI0pWBLDQYhrWjVaEZJVnGb18cbHq7mBb2A0TWH2BQSTgMba7D
frCjfxQbkKjQHe8FfxDpT1ufM8WETILlQQ1q2PWTdGVyJ2qca2552AoQb3HrIsggSVSOtw2LD/wY
KJXRqRswktsPUQZWYQ52uDUwnDJzJui273s1oMKxjGviwiyYmR9FDu4586g7xRrnambNzNpjdHhi
PrzZGxvFKgNFcWC+UBVXK43gsDMYN8cuae+k/zDswBb/fZxVl7njpnkglGCe3cdCtlJpC+A71h0V
EG07bUnxxch4iDE89OsL2JTJwUNBtjdU3AW441cQRUQHLwTsC94HVWBN4TSKvCozbm1pCfrriWsR
486NqACs3spCBkI7KQS3fhtEfPWTKdVGnbPKKQG+dISWrkpEkLZ6su5ACPbd00WjXMKcbZHzO59D
fn+5DJd+uSlHFApl2+CkJ86OB7Ko/0ENMVnhghVPvkY7EsTA5uZLzqD5HnLM6AiN7wKMA6SvLp+l
Cy2eYhnUXYmhRtD5NsOMcNqmPHxqX80rLZybECpLII85M7KWxrWueQ7qEgp/GpdW4yXVA53+5O0z
jLB2Rt1GLPA2f6TDu1oKi7ngPA2EW1a2VA6ChPbV0s6lQ+sGkkecp+KgsiNjxexhWYJx0e9TV7cP
ZCd/kQ4ONP5Dv00Gk0tAki24ho1ztUUlgIPcUjcJ3mxX3c/Q6H2VC1JqqOAImjgiA5G30gl64ztH
S44CF9YldtL6TghmDjXpE0/uoCaxq+I2/KR48W9IlGlvlzBSJpFvAgFouV3hJICJytJLv3irTu6S
oIrmsy1+5wXDfjWYDKSEHuQpnG7QY5dFYByQa4Igmyv5hkjTS9A6EjwTe9KPnkIl8wc8tY7im+wY
anqMNq+bhqNyqYLe6WwKpkmZ8ZbSyHiuuyvrFYlKdSw9mFu6nU26pkIGyt2GXHS26IyL7AaiJYsk
ppoQr8yNnph4c7zJzQRwIN4rftVvjlVfqOgb6EL+SAUOogidiF1o9g16CWvaIqJ++6P04YXVd8Dr
+Wq6O/FA86+eFNqoy3EqTCtKDhBIgqES6EzD3C5kBIDQTt74T9m3jE7XWR3FgVOIVtiUhYA+V13R
8cwJWRIOyOOwCfzN7Ldgj70v/CI1SmfmQcQHvyqevjJ5AO/DD+gVxL3lc3u7SJyaLbU0OQTgDm4P
5dDzUVB/vazPECDR5KIisA0XB7YLoFLFXImL8h8mLgJ99SO3D/Bg/we0qqBNAQOwpI8zNjegLi4S
+AeoYs1uFIfHVbLuVJSQZuwjCOp2OKkmZXTn7fQvsJ4NodU2MlMESRM+RhwII+rJkEAY6XRMiqwX
/IF9uucMj3w9mI/9Oaj8gmki+csedpxFpLcMNrN3CwvBF1QhgLsnyDxlYo93xDk3NpBw58IWTbHK
sflN9sp0XV6aYsW5/R5I/+3c1gldPgDa4cjnIQsUXNQ4mUogOm0h53kxIFE6vts1N2gXek1vbBIG
wF561HCu/qCC4vTyhH8abHmtwwkQs7EEBDFmrLMjJmMKGmAwEVhL/6uoAKlVyazAhIpoAt0huw9R
OblF4k1r3HGFKanGQolZA8IOn5j9+S4AAQBRCNFApDn7nW/K9kt4fecCBQO07qybFPohqoYSIVRD
ZLeHMOz66bcD5A8iRhLGtP+nqIchmNm6w/rjcYFNyAOnKsUFQ1C5AN/vy/DT2fLHycYt0c7a/kXG
gm6tgEN0F8SmH6ebHf+A/pvrKLkmJFPAJIhKp7pQPgISl4izyfyW2vVb3mSvRbdr/2Lg84ERB1SR
FFpvXGwaRh+zmtmMWh9NCQTaoFvw8AktBcpkf6ab8Baq/UEA71LtC639+VMJDG9oTZnzbsXzoF10
sB7MGCQ3LzGF39qJfnLZ5sDtrTlXFJ+FKi30WaX0/+iagWLd9GMR4hQvq5N8QomB4cU0potH88jV
92Sbk4MbIyQfRPMGt0EFhWvd/B52MfUHiaiQb8xez83diya1WHEuPDGdtO6Io07hQ/TgIpcWrDSf
pONFMk1+YzNwOdJv0fHZzYN4ZJwGHFQgIQwjWerBq3Xo1o6Vveqt94qMYTOe++AKgMcUJxq/grKZ
5D+WtrwAKyZynBI9jM5iRsBcQJkf9yuqXt786CUWGHLMwAnvCbMlOkCZsegQo8QFyAXxQTSidkve
Ad8z5Rl9GND0sYF750QlwPLOlt0bEg3OTHajiXB82/W4HjetNft5A4WBdLUBnZu6QkpB92ms20Wa
HfmM415dTevhlkdOiFpCC+DFqJs4VRLBH+MrHsx2qe9m6g4L2It4Xmz2KNVMPCBJ5K2S2NFwS9Fi
C19syOe5ghNm6LIazL30Fo/mhz2LjYrPtNRuiGH0h7Fm/dcoR5qL4oXbdjOE7uioRxCdYSeCpRIL
0iJyRCzEUzAHDNXUx2skE9+cuBh0WEqTyWUh/g2563BSsBo/toi3OrKB0dKn39MQPFpuTCHgsU6l
PH3aP0O5IMoBM5z9QOA9tZWMuhFOzk2PXYfkxlWZP8CyQFgVsHRGXCLzA2p8fGSCYQm/bLmCp8pV
A9Iwjus0WkMqvkD9yeIiVgtBBoIJ1OLUC9HEI7wSP6RQRslJkV7+CV9vXCD0duISvEA5jLFbyOuq
sDqUDmQZrMRhWwluyKA+aGZuEmQ0UVF50YsyqEUyxLdGyhvpAd2ARaQnxZEpUQvFJIC7CINakGOc
mBz4MKI4GZqvHhcZOH9zw/uXEQ1C9/QC8QjxORLnzl5zPv7ocQ726gUwUqGV5mTD1y/aHKn9l5xb
3YnxpFRQPTKbjrzH5kHnwIXyItwME9VM/EIZGxM/+QdaLT1IG8SHyV9YcnpQfb0vwg3peGlNMlYM
oEAJJChPYMwR4IP+iI5P+NfJP7T8sLd/xXfZujVPh5uB7+0Vf+RCczPno8uUgj4JgLkKavUvzBE7
3H6c79Jjqio4l2uPtmb8K1kPl/RL+Sf+67Kb9DNBuEhc2xNCnTdhmcnqyYxy4OzC1zFIGDfmUdLD
eSShji1z6iXwLw0tq/j/QMvUqgwyI3Y8mF181zbPRVBgWXMIqzMmoaiNZY0CAV/iiP0KkQNabQwI
na8EaCCoPK/l+eOh6eZjKQvsQP8oMlputHAB6YCvF+8dFuXr1NhSU9BQb8OfQ/zd+sM/CHLa/sX0
mh9UetWKg8IegEkg3xSPlTdcKuJQPPy953fsy8Af4Q/tJ7INVmlxiB76vTxL6kI9DFSkyYnyjx/G
Cgvfdl8wvDtyJGKAuK1BagdS8hiM2C/CrTahq9Svv8WyXqApAknbqqfoyb2vOe/VZ6OA86zAI0ur
u7xP6XImOUOwYZLyX6wjdT9M/qZpCuyqrg4RnTFgSUg7C7SLaileskQVccGOL4wlCuA6tJBWMWs2
JMxkx+Jik4JtxH8V9S7ZIeEBQANHb/RvfDuE1d05w3LFAuIYNzXMsg2c/Vn+jgcx+ZZI/kzpgQ54
KNfv9etAdrz18mY7dHLDdRJCzcBwaCLN79llAmehwpbZP5G6+2yQ0We/p2xR2YkD2MADoF4dIcZd
oI7+mV14RtNTZ+FSQCMSPLyYiLXq8Qt5UGhdh1suGEtPQEC+wrPJhMn+D8yPK9EYLEFYVcaNfY08
b+CnoBGnrsXhE2+4CHqVS3D7GvBVLaviMEYmZWC1YhuIB1neUWhTZikoOJ1w+97h1JpTgu8hC2bC
T8o0S+2f+sDONf7BvfKPYtSxfCk3/eO8pryOac8rODAbgBLBUCr/K5aNS3eSaAdAvHKPtuSYebIv
rfAfEUpwDXNXS3xqwng5X2DT4nYmThE5AhAdC+bwtHZTcaX6NNL6Ll/Ib2KDXv/a5S+6TtT0U/kE
9N9Z6LalYNgRo/7agDRUT/cNot4gHp4mDwHb1SM5KKQNczl1hOdyJnzXJVqThuiZf+m2vpewDqBm
SLN7c/ZYCcCOXywRKA0XLyHq4wBrbPWYUaFhWPo4iD/65Btx4Ci7wL0DHIaDulikBZUf4oasYlyr
nIAnfqPoZZsud0UL9MZ6IgVcICQBl0pO+andkP9dLrpVEui7bEua6PqNPO03Mhz9mmV7dTdhFdN5
+uT6ZHeO+gkV9rW56kfCBt4PwC1J8NoBvyZ1JQgI64f5urk3/xd/0IqB7+JopzRiba+JHyhpWK5z
VqSDtiPeCtzYlEBR0One9KyjBz4Bt87thIwDI2AfN9UCVJPFkVPXfbO9oUZmu4RcsOkAVVe1T+GD
N3uXBAUKjjPXT/b/qcUbobPwGJUzd1C90PnLsPdh5Qh/4xNHhFecjUA+JNgfT8q1mSAIFKGQezDS
f8kuf11Bp6nmmVuTI5xcNitU56V8qmLnyWMlBdkO9Z/kyilActKxhomFyTiMX4ApGzV3s5y8Kifb
vDA4TXgR3+WNSmLPKVqRnyLafXUocnLrTPUnF5fKZtynIEkoyETAWyBEAKxVLa2Bunt9E0krENFX
E3APQ+Sn7HWQTMFTfRLeN8nLru7Fv2JRHvrRocqOThAC8deEXMMD6qA/2qGZEC3F43FjVq3/gI+w
UEynK+F2KGoLu5e8Z7ntx+2sXnTKo8jR907LKdxEXN0c6A8t/aZQ54Dg/EGSTLPHaSdy5SDT070O
CzyX1McXzlH7zX+iPeIMgKpIwONqS+pIRTV+CogZ4iKJzxFJlGK083DJn3OPY5D8GGmjwJikf/ib
uLPSIOLCuSX0WVdloV7a3H6tViCQNdGOYrpu0/0oXIq7SLpAtWn6RY8d4V5FNh8LkiG1jfRkxJ0p
zIPnOQzxbdqdgPTiA/7Jp4W8Ygt9J3hjXIowO7lnitWZR2GX7pl7wzicALAqfW0wpRvCStW3LenG
n+mxXDdk0SWkhPfMyXnr08ANAAuN1Gd5INeHHtCfPf/B3yCGVdK16HlAeCaMNzTeOtT8505biAqt
QpVTclK8gaxbSR0Ig8Oyy6jJ0RIn8Hdi/qvLB8oV1dgKIycTRLnK325fv/0fkpSeNIMUL6qxkbh+
+AvT4+PY5QLW37iw6aLYJsWpw1Itv/bPbpG9iAvY9Hsyt9Wj4iEWdGPFDUW+T4vLxvhOApZgZaOi
zY7dJAArpo4NSKz+A2HnJ/b1TUOB1uYDHdR29r5gds/0I/qmITrEHxfck0L0wIJV/mnaJpQsb9hG
YNbwDUAsH8SDiT2DeaR0j1ZMYn2lZwPZN/3K7Jq6MSGUsyXacJAAmraosnWqk8/FCFejQkY3rns2
fLTAuiKfoE9aP+/2DaKbwe52w7akkekJZYxncKDPT4Am7229Voz/KSFGlupn8YB075RDQxZZ7/Ks
SsABFLgPaasnTqYsYu3aGIuiXrHz30i8CcEA3wC7ocMXD7/lxLArB3mHDAC1wOwqp4IpFF/R/JfN
2o7rT7GjTaTubfm4qFmmM00hWocqwQdV5yIlWQcLaIr4ywcHHmvoak86ZaBTj9rpn0cgDlx/SLcZ
5FNv3umyHidopUo8pd8SaSB8DhhAyEQcELdO9T+MNgabN6FqZI3daJnq8qvmL4l/9OC9+LGMhP51
ulAHd15sXqyGiFHawCgxVvElaZxTJhwMKHJ1mJrx+f3sL9yu4NqK4tK6h7O/iLUwPFeRzupCN0SG
TUepb6MnGRygptYatkKBCsLkPYMU5apPNzIvlhnFCjl+YGvowHnUlyYhk5574x+tPXhnshvsVHUx
VpIZTeIcK3qQf4WWMVVaiyd8Iw4m9p1NcyzwYV64wYQN91frrBDHhyueuQTLQtLGP+Npv2s/Qcsw
WyW9K+FRrYIX/wvoPw5AK3l0417mEJzQlA/WD5yzRHhR1ma33qnQRQwG307yPpkHIpVkpNKRHvhe
KoUnLkBgCfPq8WYRiBVSbphlFKRcP9lCu72kO5hXc5TJ3iEWOAqk5dM9ahoxkiIZDEB0ITGs+mLe
kbOx1e+GgVQBAkWhttuk0ZafrM4eeb8LDT//XLuTRNJT+pPJy8XT1ckwMjBD8PphLxO26c2Yrb05
be73dLO59aZfH4/6XeiufHGupyciv0Tz4Jbl6cnSf+LmhgaDYfz8QecoZqc9DGTGJDJMUexpUCtL
GsCGi3iij8T1XLfb+G82/nYzbFg0IOHEhcXtPZH4ETlVuKBZJUkV+B9Kknsp3jza5BnznXCqOXK3
eWuMo7qy40dMqBlHywpvGxmDGKVMWb4nGL5ZFGj/6m+JFz/+auNtBgJcnUQi1kbr/96bSCYc95od
Zf/A8dIx6NBMlpInEqrV3rTZ2vCASsK4MReblGTt0JXCoN4TjaJspHGlfXb49DCljhA5DYPGGBbG
oT7/G8gHw6lGmJ9iPbdoMm1Gd43B/MbYU3sp8o7zg3oQ55eZbHV1gAV0G4/78HkDn5frY8vAvzcL
qXPkaKVkQV99IfioID71p6Xn+4URIWI6zsogb5elvmSGEp52U4Ji4zJEa8AgaEpK/p+Jts5fzF1b
zVDjjGutpuWKnOZCt/8qT0axaQb3XQXK71+tWMv0TAwxHnzUdeT459pXLV2HYZN/mJ2m/Cm/9Zlz
AEku8Ro7PCHFtxAyYG+nvBKnLn5k6a9Ov6X4EIXn7PW7CKE8O4Y8aNA3IRJLuwlJTgvqzDF2YtDD
TlsZ6kZeMfgVCZWMKvnsspnTbGdm5rB+C89XyYDek42nBJX/dFVkTweo3FRwFKQYrOqHsOeJNy5n
toMNCGfPXLtAxwGZ+GC+CBuYsroS4BnPmOwry/BrAs/IZO3786val2RDkfGAg5s80rwyHxzM1arR
fErt7BZipQ090NaESTsYnSMLZgHHP95AdU9gamxMGg3mNhMHqZYeRt9Xuci6BXP9ROeK1ADujPUq
2QJierrKcj3v7NeJV9UgJKffhJYn0U732xuNQ0GBaI4dmf4zPBX/cE3w+BDPH3FnE6nycvPj/EWD
jECCwXBkZNThZkpeBUDKry2Z0x9/jkOGiCyNA0TPgSCZtuJKk+rB/GgyO97Tq93zzrqsEFf3x0Z2
WaAkB5azZZJ+DwZ8szXA7IFp4f+q0A2AOCq+ptgVtfXHyg4f4Tt77VrMFy3azoSM4g1ylNmjXijE
PSBcJVAUHR10HWHONsms2YWKpiS8nD8c0AUTQ/7Lr/jYJXoo4Lttm/t/86BVuEanhgpJBEcZfxHp
XuHBoXqbmXAbCVvqN+l5jnANLtBihYLp5ZN6/qLt53FHTjAkm+7nPyiRlwNmVxDI2TI81/Y/OmPd
+iIaEo5nPlnPnOReQl6uKhCYYteiOLzRHyxeCPaYAmVrJLvy19R9B2iGajRx63LVLamxlwrB2sk2
Iz/WWE5TN1nZeOVAHmATWFfn7m4odrr+Epp9taQkrnY3RquqDtRC0P7xWOKz4NpPZom87PzjFL+E
Z+oY2j8FAzj+R7pidMK5nzk5zh6TllJl3qxpKLtEBowdD1l5UHEkLKVNBkG/60wDj/THU2x1IFEB
Ew8mEBIeUjJqdthRSBDeg5fC728x6TklSb9et2ROn0Gcim/8NnYBr9t6CNoAONetrV07H2vzujlF
ITpvE7ppCdlYgIFSq/m6RNrAGcL2CxqlmDkxBprENZAlMb93G88ZB7IZ/OShoWVmKU5KGLLFkG7F
2ARKtL+g+bKnE4aCD0HepkSz82LTzZOYK5Nt+U2NuW1rW7gii4rIl1UIvOLIqkHJXU0wCZ4nz6Fj
wmibfkkNdxsDBhvOkBJdD8oVG0N3yu/QTbmf4itwISTElClmcsmRsAhOn9s6igZb9wtyi/GPMh0g
Y6ALc7E7X4pdOOMxaEfEkP4k9qI1JaPUzZiVyuhGEIopfLewfFTX3xo8D4xL1C81r7MRr6YUcl/a
LTeuH8GTD+cumD2Ef0m8okPrFIel/I7J7l+hu2Nahku4tZIzIQe5sJ27Lz2g45phqV4iaKyaIwyW
isAPkemjnLvqXWRkJPzMpXqkX8C1zxMlcVy7srDlUohwo6heicj9Qw4b40GATBFBtr4IUcLYt2UX
bzNA7zkFmIOhlw1TPojdTJmysmj86s54j49bo1rE8KFWy5TcKuJwI7CO/hQzzDYl9mGpgwUyIgbx
ijzNYFHOpPA8AYaqIPYBJXgxy45fjMh1vuhgs8hKvj7jVSRiR7jI67fzsYVV265iFekIdRgczUK4
aiDcTKS12TCFNe6KC7Nh6Pw1YuOFxiIuj7jmvrY5pRBxs4ifrrR6ReiQ8fZSruyamffCig6YxGEC
aRoou3jVFNOsmUu6ItCff0moGkgpclzOT46GB0il+DULd0VH+AUbIFyo7I3XD6MCLfI9u2gvv77f
s30efnf1TcX6kv/ig5C9cpU+VxW9ib6WOEOpr3eGZNXUJazIf3l27MNF3X/PFIwn1nKigT8u3taa
Dabs+ACRm51JmXjL60RdSKloItkAF5B1XxA2kk18CTMfao7CvYBAYm7LG3mtQHqNXrOMdItEQ1Pa
cMoPrSu0+5iRLNUQlOJfgvvTIIdedYz540PWXeS/SG43Dvp4Vh1xNygraltElKgaloUnvRFBaqRy
xdEiI02rJ7D3jcH+K/prpgexIFNj+CYIN4a4JjbDKml0X/+q+jccaQmdLMLszJiNzedJXMXu1RA2
MjAaNEgwEs7QmeHgZZDJpJ861c8dLjPSDuqX25JRY7z/NWhWZFS248IWiG/xSMytIgq4eC9Di1Zk
L9LhR+GpQCFJqSNu8MZy+0bwksuUGRgU7THpyzsUPeh6XqzX32fJK3QqxUMT1jZbdBlJs+NkMORN
SWIauZA86IfS2cbf5OxFsPba8k1ltPXAzWXn8wPfZLsM87PGoQI4RYTqv5e6/mBobDbsYqUNBibJ
U6EhlHjdUpIYEHoRVdvNb8N3huqFSoLBsxoSQigeLEVYSd5HIah/O/ks8ZXHCJJD8IXy/K6OSnZX
aoYTo5D/nCPKGbXjpkMXDFuC7W9YvNCW4dM0/IJBBWS4lHazS/DP8z1ckVwx8Fs+urJmwVhS9K8A
acE4EYTEmVg200XTBTxJ5Eo9oDGIFMObEafc2WNImU4U3LPGe16okKs7ZcbsRZhzcpQqbuC7Xm8K
5iNGP8mRQ6pavu4StDL3QtkHiNvydlcSAvkaf/T+66n46Z7pH/Ixnz0KtJEaakx7eJ7i7CFmjzin
iDlV40/6j+lB1BXwU9/+55fCgmGKLTOCRS4P/AkkWc/3n/EaNZic23svrmkmRa9qFqqAgnjfvHym
3QjbSQqIsfF7ljHj4YboiwUwIkz6rfz5FJz95ra0uVXZcNwDbA8mXXfEWNNe2vEMFbRxryWmnPlS
jl0oEP8hR1KIRq3MooLbltQfVCk9unraDxNtanWFRqzrlf7aAws8G7tfTnaIKSkOcEP6j7DzWHIb
29b0q9w440Y0vLnRtweEBz2TZDJzgkgLQxIgQBgCT98f1JOSVCFNKs6pVCnh9t5rrd/h6zFhtLAd
Y3dEaOcA8cJd/oG7Pl4fLaQXbHov5EvfkXv6Jau5R4QVQohswGLcLPfKfMsmulUM11qIoNHzVLfT
L301hXrxaPtPls6dnDks2pks9Udtw7EKnabDQClGD3dk8aUhuykbKeLMCtYFJLl5087VFIXCW765
hYgrU1fH+dCyAY+0uYmJKplonxoSRJ/EG2uGbtum/X+csrudM7FwRmya7zPiNOg6Zw/4dRsrCeIy
0jZ5viqrp08szTmRW5mr3A+im09WCI9TLwYyhGq/hIzRTpUn1hVKi7jLV6B9J/TalHeyJ5Uwrd0E
4yfF7ZfnpfmCcCtpUXaTC3K6F35HEMQFFjCGzszDHdomjSG+5MkrFVrqpgvjs0/IASMMOIhPtykT
oo6DK97FEUr9N3JR1KDDIJ9grGsxf+Bvd3fvlM/krfSYyMJIbPpnTonzfcc5ALuoQVw7RccU9AxS
G0ifBiA7oldoDdl7pZHcU4mfDawuJqxWcRAVpAVXlE84wTMQ531QD9qyNsUdnE/tZYG+4fbWroul
CFm0fNNXgZR+lEXYQaTEzhIOzndxKtKdqewVhp53OBRRkj8RwpMKr+0YYJKiZW8P4xPHkneU0s1n
P7xeskMlMv2Yx/lTgjw0X9/Ynvoj9CvqT2yaFPjHMGsAtMEbChr/kCgV+kwmRIobs0cAnVxR8U+h
M3wmVAV5ADfn5mEbCHCcMVcOYBZKvEMY5wveAv4hElIYYyPmR0U59KuCiTeuJOSI8DrSQ/ncQOZM
4W+453f+OyaaDlNBENca+MBF2dmd7QctHNBH4clfhPd9yOoUXXG3nklzIAgwGV7V/KlYEIA1zIEg
PLF6N6xZ/DikbKqWi/ztsr2fYXnSl86cYT611TgXAILlh5xeu8Z/d8sXIPZTsU2PyUO+aJtOmM1p
XRLE1AdDQcwwu32UcwXclq9Zjm1F/IK7xjlEM+C3lU5P5BHSkoyvmIPIvpAu8ovXb2lXsPk/E5u2
x6v5XLC12u275kjoSzYtluYOZQpmT/lsi5qrxFib8tGGZ5jgaDflAvSiHWtzws+00iNnuFakmSm9
CYqjmMtYxkL8RF2tqkuqYBVNCs7gzoNNRejCy9LE0J9KhywKHIsukXWkFu5nAT0n7/sJ6/+WAddS
XmXdIeUX7BvHUdFHLgvDzZefbWR4KkRbTNEJToMEQ/Wa26mD5W7J1rnVqIpGZ38NYngu2TLF01S1
h4eDwvTq8dRQn55Xnrk1sE2F2Xb3SYSKVdhDFPc0VBl8R27G6p4JmuM7SVaaTMt3m3WherQgL1VU
dmO9PL8JxewoeESo8OgDYZ1/nKtZie94YL6ar3C0qIJvfFIowmYtBG0qYECdM74gfvo1J2D8RZmx
J6lL1a/D7lO87WKMSL/u+kYjV+iC/Ut0ywFJnEZdEJGIPUh5LJvd/dgSBLfHel65bRXckYBRrrTp
uLgTucYAEU2xP66l3OleUCyQxbW8drEHXU7PTwlFURbveX9NH+Fv0G76rRXQIDPv8udkSqjAAjdX
r+aP2yt+bvc30nUwdEIt7msbs/KE3h9IjMDrnDpzJn30sNGPxUS28Pm6iVHQyKSveWqL20v+Ekdq
xFpRQfOocg1PIBFRgisOrgq0qB/GeCn6BXQtzL+3VG5xvjzH8+k76ZvD/f0GJJ/H33KLHdrruf8w
CCShRSG5Z1Uk349DzMnuDSQJPaCpuVSdbb7OiIWd3GTIaOCcxEGDMg0/mA1Rg8huEd0baHEgtz8z
p6VjDczmqdWjzNwrzZqombO4r4RTRsXGjJq6ospRL3GsuVBZK+vlgcK0pJ5aDtoSNIP6knPlco/u
75Rt5INAhFk5JCPA4kbHJp74Lp7G0SMwZ3SsaZrP0eERylHSr1cuDjzWpqAToaOYxaubudBSLvfy
fpYxhTmf8BXIkdTH3lO95O76qSvdqGyRN5YH3fZQ7+rlIw3paenX1alUcz6hjevYan/dzqtjgU6W
kvnScUwEW3YXrP70lUJ+EQoIUDssF51kVZbzR3PKoTiCs0EBRJdIyAW4+k4eQgyZkAXbmulclioU
X1r8CBrn1Ot0zgNxisZc94RWl3b5ocyJrk8155NtkjAGvIXflDYYayT3dgrPEY3GqQ6Nj2FH88+I
e8FpzCyHEztPGTW6MPHZQDofnbvMli95peGwSjGaliDAEtACPob9ivtI+KrYsu/IP9CdDFAwYX8p
qwFGiXRKuo0YNaF2kkq6fwVErMWTi6gYglrwweCv61FC76Wc809gByWiqcyWpC7iU67AnpGx0wA5
9W6mP8d1ioCne3Qt5zeoLzVzxOABCTSjr5rcN4QPXJou46a3nrJVcV/251BjnDp6Km0ScCLeyiey
oTn2SXSE0LZr4uhGZaI71iLpPIY6akDjbD9YrMYbhw8Plkq7/2QC244LgmM0IaR3UUClkmoKrS1d
c7I7THhpTOLTVVx7RuWoUWasxG+yBqpvDi46eou59xHh+/hJAuxA3Aw+AviYFh/nYwvfbsH+/UXf
wWdOKIhoEzUzK6/sAq+eh5kYwvc7UHm01+HfhnNeC+7e44Jpk8BRw/znTvW9VfYcedInzMzi1JXr
ksfT1T7GcFrjn/GaDpVipngcrNddEuwbVkVAnh3cH9p04gDE75r4cdQeC4vadQiq40UiudHpaKCw
AJwZWOSsZGDVY/ZGgEdN/E01Z4TjP6aDnV5ajAz4ZJN5hRwRDqK00EFtgqTYR9AXQOjEH+LhwQna
CJqLwP1EiooJ/6xfVAz6e3AdeGHAAczkTSB1RxzA/NfXPDISdyhWigCNnYExrEvCKmVt3mBhQBBC
JQdiGQ2MamWfO8H0VCUJkAnnudndFiehpZ0hUEM+jhCh9nG78HAAop7vaeed4qBKiPKwjbMnogm7
6JnWG2oqM5obm7PNCZ89tRRHdnUyau/8kkbKPme4SEEERZi4nLmkroZtHhatzVQaeNzBpD5vohJr
NMPFf7IB7AsMQuI5wlm0aIeL1/ojwdq4xm2AEJEnGdSGOesrfA4/A+f1SXubeDKhSMiHsarpetFC
g3jCHiNYB5n6FTpr48wDRWCGguoGJ82pi2c4Vb3jZBmwEbAW41cc8UihM9A/M01kWtVJGEp7TRrF
/ZrJchvb036cBO1jNwwMSCiEprwYXPbh7WAmmION0cOGFVH2DVYlTv1VA1QF5G9W6PNnqCUXKMyZ
Ag9bjljVmAq1PCp06h+47pBzHq07sDn6/KhUwl5kHGRBazImdxUMX7Zky9CNvPLlp6ZvVGF1HDLM
U6wPYhhx/mJRzXBJ59vEBiFC0oINT2LBeg5T3Muop6aaATMH6x5RfQ22o2KRN7PWyhPJkRby3+fb
4QyeYCrMHBkCGB65hgxxsIaZXhjmBX4ivrCz3aGX9KAHTCFmSki3SmhrCV7gYtMmUU6xpa8wqzCc
4R0zaKb0uUeOL+5JU/mnoiFZsOu3R3UqbSjukgxl0xPOgtQ9eTK/MYhumRrCCwzzl3w9MNwhn6Tv
SR6ip3KLT8y+xiCjtYatSL7gjB33Cu5c4KjgZW/Fw2vvC2FuAcsymqyWyppZE4uot1Wkkt4jdcmn
3YlYFkubszhFTXPy4AhjSrPv+IeKpFJpnWbwoAc+sLvsPqpAvD0VJh78vvREVmVPgtwkaRgbeOB2
XQdXRrIPZcHNUWuMqC3TV3KaHPUaiFeHYg3rGHYWyf9B/h+g/j5Y25i9YEblU/xWgq194uhD2Vxd
Q+ezh7PucE6BFgIBNn6ROuzr92M5iwvn/t0w1ETiRfuDEHWqr7Pbc2zhc8TrdNQ5dij9fGsVXosT
BG4mdvLNbBZQ0Xo58vN+QeGeXLew6QyHmQV5WTlZQQuWhrSWmKwD7EJUgCEhEpWivgJTXakcFXdQ
AqlF8E1z67HNMwLUXrCtaqMMSV5GkjYnCxStYp5uhJk3OfPcXXActn/NkwieYa7Jh2SE4g7bJ457
BnFnT1UC8bHm7StXbBycJvfqPXZR1jt0KfgsbXDeVngl7SXhrR14/0RsuJdTOp6ok9hXJGJwbOtJ
Ar4yff4WLB4FNjtCgXgLjBjYDVLTjYnUIKWgCkdCx6jVUxs7QeikTPR2xiYdpgxIMV0zTeX50o7y
dsEM22ex3fBlo6rHet2TXpIyYKhDxUTVpp9PUHEGhHhLiu+0d9Fe5sy3sin5i8lr+86Cb12pt+sD
a7OfioimC4AoEjjkkzLPlS3n/vzN9N0o8OTltJxmJWP1SnP9ffOzp4yC+8yhMss8cS/0bwwmrWRp
yFHhOvxX3bBH7KG4xPcwE9dQAuno0gkenk35VXBqb56wr/C3ppPRolKYs+pr5v8+x15fRNysE+8u
OA89SVCaWQP4/TUOQCd/CdYQ6QFsVnE7jwSmU9qeSBslc/SqoC4npzCsBgC2JwI5OXQ1oFnEjx/T
aHcAmZ0yuJnZYKl2RkUa0pLOK1dwxBUD00g94HtU7sCbeAhuiHSi3Yo4zSAvwXWL1seiygsYilAW
bwX0KHdHhbH3EmOiNs9O1gZvTHrM79cfZ1i2YriBW0yJo+tl9r7sQvkrA5c5ssJfyd3uHnte4yRP
9s5r4ezenxMuxcuBGqzZEtcZ2AyDPXqZusUH2UaZEjNK9ChnxWjYZjj7QRaWX9IpGjwUkyVz3Xv+
NKhLCWI4SOjlcNdCAbtKYJurA7W1KsL0EY6bmPk8Cv9QBP7Ci5a5+py1ygBn2cMw4oLouc/RVGdJ
zKn2MagFNKeP8Ty3yM7GQNS54O53DyAvXoc5GM7lgXmEXb/qmDsg5Nuk/rfEwSJBFifnFJ/0Wtkx
RyIHXf0cogGPNTLCCNz6qK5fxOcmd4+9mV4nrQKeF/+3Vm3yl5v3HcxpvHHLYFTCG3VdGoU9IU5Q
wurVo14SwyMrXk9D/gKvmLbijXAgjaQpFf8IDNrn7TKMo561mczO7+yAOpZ+p8daGTYNyOo7i4Co
VFanefG5c0ZRoNxQN6+zYafc3RjWGDJ6wJrZEGFZP3Vjr7QRNT7DSDEOCm3LV2tsrjf7XXQrqA1Y
EQPvON2aopHaRsY7fgxbed1bDni4cF3QdsNaoi3TYOnswQlA3omQcMCqJUZp/Cw+JFh/AyuH8SH7
tjDK+KAm5ou4hBXMZIQKFnz0Od06BDLsAuF5PcMDMMllhUSyUxS7DjHzfC4cbHPjo4B8rPSYzCiB
YnrKvHjRzgvicdpXHas3zSMFcySOgbw+rKMpmtYjRxQqXESmGDSxjUc8BTzSsqmOPZFF1k5mrBAM
AsAUIia2UuWIrxjlIYvh2eKvmO8v8ncBK3WgeuRYHGaEW3YZScWzEawsTYFMOe6dR2vLb6O6G6Ir
C+otXeDfzWBG62iEbArKmf52wYx5csOAvHJjJny8WM+aNh/bg8WJ0hh7HnWMQQ+DFkcuFyHUGVhR
kEd7lfRzcHIQOcGm6pkRqnMxlgk+O70v4eMarJEmhnXQby5vaDuBH1x29FFxTLIEPEbrsYRzmyfW
FuHanJs2FodvMNTRvfLYNzji1QvMTmDR0aWjMo3XFz6tkZ15w6FKTfRAIKfi33T15e7tIUTyCEKB
pRbxxEyQifW6HfFixOUXc7l42VIUUneR3ldhv1XOqYzJJaP0EaqQ803HQhDbWU78anmDI2foQYV9
Lz84CAGL9XbiNEG8uGCPBtOblYElr8wVVT0emzQu5yfqsq7dpqobm09JncGEPFTNBrxmoEt+bOrJ
4Gx9KURPMDDfiKT0KGTkwIJjtpPikQOxxjdv/XA8CQDrZGXUVdcc7pYH9oN3HVGW/GUwHC5ERcNF
9C4IpjQCBJ8JjRthDTTQf06GI5ve0B3jEg/3SX2pfSnHazjGbvpWrEwIUOcZ6EHnj+zQMzKWO496
AeAlQ+A/h8BANGsKos8EGGJHwoQX2kDi4Gtj2FHq9tR2pUsxNjwO8JpC+bU2jhw/18RRCbmtbagT
HZHY5w3uFnRCOkcN6RMwb1QaJhl115QwqaKs9VPZ6Y9MpI11hR0FTzy8IYr0bwjZ8Z9PPQV1KVMy
dKOQuQynObFtSYxf4MYizGoCtI3GEfr8XFufxYChD7NxQiPHNnDkLZ5roJGyiaVQlIAJ3Tfap3he
ToP92GNjdJ46cGSWNAVLoNj29bMNtrE9Tjg/dPlIJZFqF18iAuw5RilEbOGDSVZnHkrzSXmikLdG
BO4zMT4p7bZug7xzPyEvrc+wa6Ypfd8eRlLpiDkxVwyUOXO7r+4rtvFpVgg4JyJiZr10QyRhZGm8
YExdRLE9vxzKxxHAPee9vaCgyj5Aumi+EhTzd3T8fvveXN6paOhpeWflvBaPTFikCz38m3qS0x2i
MAVuAcgS073E6Sl1MJ0SCQhgHA15OW0deWUsUkzMr7hOrsQdylEaY8qTLg6GLfkbfOWyzaZoCqDA
qLE86FYca1gnsk1r9xDDZ7Xd3dI3DVYy21J6uFNuAzVY7XSYChg5kB7V2UA7WOtvbuNKuXgq2Q7r
TsGEw6ZvvJfPBb0eJRatfLwTNfgrHgARXGP/+s32lb1BuPo2PoS1GM3Zwo3DxVrr9YKLiy++DPWZ
zoRb3Aam7tzSHV3c9Xyic7JehsC+HXBUhCB1cwIswg2kqF/iVmx2Yh5qDPdTotf3VEvTZ/199oCl
YlwE0Q6MeLA+w+OBkNWxK1ECAZPnjd8j5d6X5gsFngCT+oGzPukF9ZoQaJ4qleSFNDBbesy73i9d
7RPs667ga3df5Wwl1JTgqtihMrfiowaQtSjwPdp45Jjoed4w+aaXpeikp5ybrkp1oL4J3QL44o7Z
N0lJFhc2mcjSrLQjrwE0bSFdqRqXwJjDhSynWX26ECVFyaE4xLrBOLqt0TNfCVLmTzDIXPVb7bOd
08GKcxi/zvfYLGmL3qsac6rlQO6Nw+miISIOh4Fjmb6MMgnOAWu+BuzvYH9DtST2xhlsecu4XEYD
TkS1sj6bYGHkIbywUSlhYa6tBbztK/7V9KOEMeauhZcDc+wusgqaISofe3jWQJexSj0vqBWbBQUM
Sbv8s+x5gswQJqiAnZkO+cpcqV/U1reirGQ5kJie3cqG0i2sDVjFh2n4KFKabFHSn71iqxwSoKHy
+/pxkb2Ct9zzkSx5USrHPMORNUVsvTdAtDSPFGQQjxI2NofhSVmnwCXDMmG3NL81zjHqdpQC6WYw
Xmpo5p99PYVKFktWo0msMU5LMagvbqsJn0UH9BpZ6p7Dq3Ar1a7fBoBtDVrgU0wkBHAt2GFuO6Rw
YCnDXQXV+lExN9vot6BcT2wJqBffOVaEiP4pFsxvM4sGUnrVT3NZYbFtOQMowR6OXIZqBruFJwMA
REuiIGDLyKM2WWTtFj8VKCA5nn5offBRDVgK+IvYzLyNzxZ5VgZ2ASuSPAtPDfJli9a1W47SJ44T
RsgE6uaXGiOK1GvUJ4pOKCZXujGXWpZE+S4JMw91UDYfmpXBppwPPmePddlJLw2cruyGmxOvfpal
eXD5Es/by21xz4HZHOTsHwjIEloUvKQwNIcamCKDeI6xTn/Xz5DhWFcEnCqvUIhufQim3Ou+3m20
bill5+mcgoSvke0K+ZLvU9hlCgqYG4KAkIvn7JrGiphP9vPScjTINW6rLXJyMR3GYkxSn0UPCSMX
wDJTCFm0m6XxRojTpwKY8nFPHfkDumF/d9WPh7AxAWoxJKGBZDlVJ+m2tLBjSO2m2ptIIPNk1aVI
qIMaoil0/ddpPNo42dPZwSXAWFrac/cIGJuZhmcQCsKs6BwkbISbLINvw8zG0apZnS6VL0Kdyn2V
rkdgPFLmYQwfeV4G2o+pnN48DDppRtET6AbcBphng7ZJHs0M+yaivSUTtjZ9USEBMAY3tnwNiQwk
Bh2gA59Crkmhee1WOqubv+gwPHaM367KW0vZp20AL7NsrXbfWjtR4T2BjOcNDx8rCHSxL8k7ReM9
YjuQs5cWJ5LhpLOrBFhmXTLCDBg9RaYxSyWPeUULH5+0aTaF65qzyXKEPbPLsxwAGcZUj0+jtdP1
iD3WiPKowZO1CIx9vCOmQoLHFEFKjnje8Ru9ZPYMhMgA/mCiyHPMd+LTEbIcC0bhc3gQrRbhrXtz
AOMB8ePVhKC8SyE50YDvOZb4ptfP8enL8yh/FTYEKBTKqr4+sGBJAMCRBbNzUN6jhjtfT5b6bFAA
Cbk/4g1ANvpt3lq82YejHeAh0cINR+UCuudxUqrEuBKsl9iMA/qZFfznv/73//0/H4//Tr7KTXkZ
krL4r6IlbTQrmvv//EdS/vNft///r8PP//mPrpmKYaqyKVmapemKbKj8/ONtlxXJ9Kf/VyFURhUX
ebKbv/Zb9UAQwIhrhXuFHczJfJ+MJP78G2XxX36jrmuygeOhJOq6/vNvrMruXFY3YnnJclU+jCqg
gSkgKzRPMhtf+9nVkxBwdXs139vL1nBGVtCq9v58FZr0+1VYhioaimHpkmXq8s9XodyKUZGrVNii
X9+jOyGmwm63ebeKCTnYoj0XVsXjQ+k/1eoVFSfGAM2wQ2WCAcPgRX3IPAr+KbLlk8xnsYTAksFv
ThwmvhqscBR524lReEShNO+zPdNDUt+sFwXhskKIJV6FdLvhn29Ktf7tpnioqmaaimr9elOZbuqm
dRXibRvJDDrIce+eOhjUW45tKCJrAQTPHzHI0Gf60bse4tYll6kMsUg08d7YkOj4CMwC5bY6g7kL
0/k4Eo3JxwBHwV3pHgoGFHTNfGCw0JznQk9p65N8RZTqddff53++H0n77X5MUVEkQ9ZUXpKk/vKp
tP1g1Neks7Z07CGEzms/eaLgHfhWrjvZY9g8VeVh/PWX3/v7ouD3WopmyJYlWoZh/PxxnJt7KTZD
YgEhSKo9pS0yCFn2jVu8JaDqq+zE/deV8+dfq0y38/NaNEVVEg1NNnVR0qVffq1kFmNex4a5rVyn
/lCaqIpx3JtsPg89c3lyyd/xHrR3MCm9W3CfhrhOfmx6px8QnyDVHDRMf6wjbvCi4XWnW+3oeCIA
QAloHEXmYn++YHVaJL9csGTJXKuhyPL0v35+Tl1enjOxUI0tk5Wij/rRTajsGj/V3GJvNW4OM8Q3
iYVDyMEwkvxQcQNzFq5N7yDiobNP4FA9VrCkmcv6WCggMLAQ8FBW9USeH6FYPabIlCDovDuue+y9
b3++B+lfHvpP9/DLQ9fuWW9eW4K8DHT2AwUr+e8E1T8WQHPYVjjyy02nBIdns+i2wl9eufovX5os
ypqui+y+qmZNm+U/tl9LjhPhanWco3tIUfpkvy/hcQ5aIgFePkl8bdD8HdKimHirbxiWQ5ePiNHD
/I+oFkxJOOVpgxnE7R8gW0H3jVkkqtYMGbLgM8acFAdLRZiBjEQZsBOl+F+e4O+7jvnTPUxb7T/u
oZAULZfOvbEdjYBQqSH3CUW0JPzVnkBVDuTMUAnB4IdSmCvzmkYCTiBH5/kvFyKL//Iuf7qSXzb1
G/GSovAY+R4nmxCPaimFoU0bwHQG5KpeAy4TyQNWkBURXgRGySqySZ3C8L9ZvIuvHQp06P0RSUIM
tbThWOLy/m5tcM3T7yRFBfI7hIMfI3RaXZQENhKWxCs2U+zSLN6iIMVRY4CPv9DPITEUvEUrDgEB
Xi4pKUjOmX2TpB8piNF5WvQqkdF9YV4y0J6Zy7MRokfS7gtibmUekI4xRAQ+Hz+YXY+Qr9W1AM7A
T6qNTrouqgWCmpM0uhk/pBb1HtFUDE+daojEeRvBco8JBPsm5KRlgm8cuJEQCeh9r86mubqluMEq
79UMv1Bh9lD3PrVDAX7THZAaCxHmnlAoZ91O0AiaxuN5ST5bt3r43XlmvqevArytBVP4ZxIkka5+
DUxGof9K9siUg3OR3rO2MVeezcm7xm1vw8SNsjShC1voc06cOsApi/r3vq/9izy3IDW6fbOycCzj
Dk4ZhujlZtgL6EqiH/446qk7JE47171JDkXEOXD2MYUladr5HCJr8i6c5xfftIhmuUKromDq50M1
tbpd4f35w1emreGX7U8WLVUxRVEVJevH9viPD/+a9sb5pg3GNg1hhugPApXs8kAuevtlvKdVaAmO
2oWGuoxfNMEe512Jz4qnsbXwAe4vI0NVXIGw/98g2hsxvUDylH+mc8JTbxNx1/pUNj3V+/1vu85U
1P164bJi6hxuqqSo4i+7TmK2vZrovb5NFxYE96tLBZwY8+sqnVKYtrdhfp6DGdiWKz4h6SyV3cjw
A80PIe8rZgIz04O7XC7sgsSBN8xHfaQs8My3nMiMO6RHNILFNDPxFYLMdc7pIyz+/Oz136tIU5ZV
WZJ1izLS0H/ZdCRN7LigVt+O5bY4DUw1QP8YlucBjM57KMoRmQgA5w7BZFKFsIxYjFnzWMRUbed5
pmPtZZM+oUicUM07yVqfbT8jgRFd8rM5JrCCplSdWX+67EQsaF/Gr7Fftv3mHnsganqyIN/yPoep
Mq6vlQ+ZmkRbIgCgRWHHiJBIW9PSU/KDzfz5zjXz316eJquKaio6Fd1UNP3jq2uF4pqVY61vRf90
3klEmc30r+yKPx5mtv1SBnc79cu7D62AZhnzVxgPL8W8cnoaVlTA9xcsBeWQ+HjDlfetd13wAq8O
Mb2Ll0P2MR7q5ZWuj9EfBIcYyRZRgIz3aNEdEIlPFEQbkL54BYPsL/WE/HtRbrKQJF1TVFWSZHO6
9X/cmigW1aWQU3U7saR+YBd1SITbmMyVeFb0XlLuYG7LPXHZLi6phCrr8dZ4BOUGN6z85unpX5b4
X69oOvv+eUXDVeuI0VZR/gFdu420EQRMa4I+CSE0K9gA8NUMzNQdjWRqNDlMZbF9ImbypZSRbYaA
+39+/z+qwF8Wr8FDkjWKRFHX1F/efzMS2FJ2N20LLQFu1UjaJqQtPFtAkAanCM4L1NX94oZATbfB
2BEs/vkK/u2hGKKlGJR8Bh3jr9vHkCi6GBeCur2uLExQIA46FoZThzujVLydN8mC8i6oxgWB0HV0
LTzUV0GdBoP/5wv5t4L5pwv5ZRNQO0NUdCXRKJh1/4w9OjSN1pb2ars+M+J/0g28UMVhg2XGbVaq
aCdCndZrcK7YhxlL2elwlwfQXKG8TtYqHjeDVzMJ3z7gBFt2kc+T9z9fsiT9tnGx49LMqAp6bNlU
ftzTP76oNL2V/aM2hm2PoRhEJFcyAkR8wGi8yYQJB52F6Zn79ATXYJBCWHU6WR6SU4R654A9m1/p
uJCqKEPgcEDSL1U+CCg8mWQmrFgak63nI6wOqWcZoF0TEeZWLYt9OYKUdxiUz0xf2o/vQ0P+AkwQ
t3kestWdcbPGn1yBkiWFB+X4icyBmORhB+1FussLn6BBcX07YnMlOkA6zBETpi02qA4lEnFmC+mg
ezZqmwddbzxvNGwWvBzTz8RfDbiH+V3rHCHFgC/iWcD0SA0hASAhYhe38MzEc0T1Nd398xPXfzul
eeCGopNyIomKbKq/FPjiOc/iyyMetiIWGuhj4LXN+i1ZQOB3DN0Zd2PUjFTyEignEs+uUHSFJQfK
FX5A4t8eBC+5nQypGDuxqPcp9HwKM9DbPQ0O2i5pKWgYe1UfV2JAqy0m79h74bWrYf5d+cRY43Gu
TLPv4Iq3gbxACPaYozzHDiVGgdLnb0wWLZwpHjPo6itI5JDfLkLI5D9ZS8pfzn5lqoF/2j6mx6Hq
miGJsmpY2i+Po7gY2m3QxWF7zgOqluQSMLJ/8BS2Bm8LzhN49FX2rWzW+pSSowjT9bTAYL/Cp9ma
EmnjewDmQP2Fe9gzCioj3LaBsvnza/u9t5yuU9NNw7RUXRF/PeANVdJbMWuHbWP4rASi8Fo5yrWv
S4dbulLPLmjVoTXCbCZQDj5PFVgYeQwOSRyNimwTropHZYkXi1zsxeqEk2NN9JqyvRSEbL3fsFS+
L+/SjLm4+A55GwYz0/x2sqV9Af5Miknz+Od7Mn7rT6Z74o5EmafP5G3qBv+x9i1Bbe9q3w9bkugs
wzcJ04GaixSeyGzmKvMD2ivLbYCRB/NZfx3uWGn5heIk3U5GWYJHuoljK1UNkIUzHDnc5bPLxzjc
1zpEsrGMrB26FEKW8cCWGmZPeL3A7wqa2FFgTdjDC/U7dmStQFQ0vwjzkmUhhimchBKO76InloH4
WVLkxo3sDeH54TXQMV0ZWRFRPHIAxXrE4VQbt+I7nsXvkyDtL29e+a0nnp6SJU0FqqnqLN2fn1Ku
C4IyCM2wlSBotp3DFnWjAHu3VgVaygtGEG7bOvoj7L+IpsnJXehxBfkm06HDxeFI4ytjRBfjqYF0
TUU/133diXTAIo+m4uUu/2WEqhn/UpEZbPSWKJkqswTplyIhrQRDVepG25I4Bw/ubuI1cxLiKC9w
cnkGjwJ7gkNOmKaish17tKDwozr9UEtH7E9jmbOSnkbd0ZtX3yBDTQ8iHjCXv6AvP/VR/SHmzwVf
8gD/Hm7ZPNlpw7MuuM1+LTnNunuWsCfIonIKcQjLZWm4lXi6vl5Q9GTbNj0ltznEOdNv5W1hfDxY
QtqJf9E1LtTKa7JmagOwmdw/ax2PYsB0Fc/hW7UeB3B4YSXw5SUbIxM9iIiqMN2PLD/sNPUv/FmL
HL/HdYZSKRtwByfLbTnK3/jNh3yqH7J5wF9NxxyA/tlW63fRxD5k+jU01UD/sPaaqem+qkuovslq
IotMYoiNJbk1bIJcdsV+SYbUlbxUxHTkdgE5+Dm6WP/+2elQSnHnn+Q9aJUhpnqAUgFGAIxiOaTE
0HyauinRmJ2fweCV9OvNDDQX9nAAy0jC6k0E7NATxR1vGCitLXAqOISQK5uASGgwTXhfJBjXykby
chKsFkxbjHWRrugvuGkLN4RZc2J8fBJVFCR+1gFvEJw3L7+K64moJoxdz32YVxGpVjlOa8yM+12j
kgu/sD7ybUqU0mfhH8/fj1PRk6YB54hwm2QrowXtFsjv/HP3LgmHfJN+1li86uTZxXhyL5JkrQVl
dP/SH/s13c84b9bKcw9194lnZ4gzYIG8ncdcAvM09bVrADqj83JH8Bl1mmy4WJVODqXi4fJOqRQL
3/wz7b7k6w7z5Un5GNcoGTEPnWKpbA3bIfCq8nWkx2cCZW1TA/GbW2I+kjlMoWr8CYmthWHpjBIt
GF0QQRluvb1z21e7bf3m/q4WewLEeWulj3sV/onXE95jlmtZUwUDfyfCwJopOTzhYtp8oCvgG1xF
Ol0nzPc72xvg2ThXLnM9kCZi9KwAJYYEP3j4uTEl60JRs+X9uEr5cH11gRwTGitAHuIa73oi2if9
vobQywkFQcoYAAVecQJCw8rJJsnRUC17izdsP7Y4mejhjQmq6SW63b/UKjQiB5fNGr0baMnZx6nn
awj7PdUl0nciAEzIPa2NAxT60fK2VrBPS0kZju5kx1hkNxONd3sZhY0BQauNI7zFutZT2aVf4iSC
HmX2XJNHkr3oY/XV3ObEx+RMUaGlm5gbRHrnGfpzAm8sY/bDHo/mz52wToBXWHYHHf8gIRocF0rK
Sl6Pq8wnE6nE42D50h3Pp1hFIglFlAxmTlQXWgiT9NuSub5ZbHmPHK0p6RwzTOESdDAwPP4fYee5
2zi2ddsnIsAc/opROViyLP8RHJkkZorh6e9gfcDFKVejCjjo09VwWYHk3nutNeeYzYGrLcusu8Ri
kAoJSz19v4FqOEMcMOb5fZ1ozByntoW64tWHZuLpbBlR48yJcXXJbs4oL/PQFSCO5t9LY4EmYNCR
MvsyQsha+ny8TrAiMq/kdUMXjWkFe/MwfEkWhqQJE/qr9S6RJpb5wxJbU43deoPA+e5YX0N9Fh5r
nGtP/XdzeHyx1j9eNcxGq2I9HU0mucb8BEuJX5WvBvBH5bwK18IYTJ3JBLvugSyz3mf6GZ6VepG9
ILLV5iOcZflNpaLvhJdax+GX7BpxqV16pp6Mph2zhhENrsmXZYfiL1owgi2LRTquFFjcNBGOD2PZ
zq/EORBB6V4PA8Mg4x81qvof248lavSQFYYlmib/KAiVtE7rRi8VyjH9jc35vgYIVj5cibku68Uq
rnETuhAOUO6Xiztjm3KLOHZbIQKGOC3sGsR8i0t0MEYE+U3xfuVENVPPjF2hYK7DpyToUMNxIbdI
wT9RC1/rGfuVgX55+Fd1+8cRSTF/+zA/Nn9V1cdWuvNhRF+XfAKEsp30on9ddy3p2kSGfHNsttDs
H80g/MfRWPqP9sNvr/3jaNyNXaw8GizpWIEU56b7/Qywm7IoFmBbENQ0l7+fB/9jCDl9WLpwlsgk
0jR/HBzyKM7L8XFT9pMlWPPASsvxKpFOMI27S5bQ9wySbC4pgaohYv9Ez9xdDzg6yS7TWcz0E0Da
fNXg/QsDs71AWg9fdOgFoQuuSAgXiYjUcs7NyVPJLWv2v0qt7I3bdIQsjzsou4TSomt5Ok+Dcbzf
XsZ2nfAg/Ku18+sM9FvZ8eu6/v+P+nPQUbVNmURtpuw5DgnE2HyhAy4aEPO2xpscP8pkF94PkPnO
k4Bc3UZgdrTEUaVTmr78/Wv/jwk0X7uhM4E2jakQ+vHAZFetS0KBr712HRgedyCHWPCweI4rgMZH
UKiz6LnBb90QV/uqUDfbd2c4/P1dmNOr/PGN/M+7+HGnd6WVmldAlXt8KZhkXpr+6fqqlUGHJxaY
zwCYXFhF8fJXzxwplH4P0LSZ1crCNIVwEtQ1C2hLZbS5lh9YmzDxmz7FgIw2eUa4BE26qyekT0Aj
4VzupnQNNoYPY118E5RTIdgjkB5e9ZBtU35Ed1q2BZNwwp1EIgXNELDgYPmW+k4nd2Pb3bedF1+3
sjplv4XxQXYKXz8IS61H7mOPBKQnNhapUN6njBncTwyNLNImnu6Pv3918h81LDeTAuBMNg1Fkv54
bsZC58ytZrTAXArAGMW0Ib4LGwYlK3nOJCMF1Zoe32LCxWgAE5EQexqijO3YbMt/jb9+La+/X0c6
0KZhGZqhSRR2U7P9f4q6StNiUbnq2r54KXGxE+k8v/qIytHPLHpkKGvC0KAKn3XSzrako1XEB+GM
w6iFUcXBD2H+Yw3V/mMOZilUIkgATFGXTW2qsP7nLQ1VOmLNo496B8wruISe44dBwY/DikniSGnE
w4VBn44YZylkGMSWqDYSlPF4XRCUVrn/9wNi7enUVqpL0WkwXsan/dURwINGuKeNPrsf+AlmZvxE
jIAHogcCzkPbO3hliC+/bzr+hl+vgZBX23FS7zNCQISn2M/DYZoKAJVf3vflCUCgkc0PCYoulFpA
Vog7rW1BITJ4FrKj4RckVWyLXjmngD2GeDxR4uCkniTpri4t1Gy5xQkOcRCKO2w3UEZXJ2sAxTvE
R5K+qFTL5D6PtCVZNQTfhuRWTfKsYADuIVE4nm6s8hzQn+5vYAwS0WFcQCuO88+UFUqUEzmbwHsa
p6HONo+UXjDCiZQlB+vhTV12oJPGirhEunHGSuyB1x5HpDv5aSwIUcumLAPeRgJXK7wICh7KjY6N
O6FOeIDCSIvTrXvmqH4FZI3lBnnxQAJlEBcAQKbpxQMrd7qsAdExQTQW/BeFLIz2SCRPNKxwLhWo
1PA/5wuDEE99MVnku3mjr0liErBc6D7hAO3EYW5qPyFxVN9CDG20rQl3XVub9G1VxxpWXAk+fN7N
I2hBOGMuxBZ1FaflnVEt0YlwNi0ZVlFKsLxcSujjc2DOOdp0zQ6rOeb/KX8BS0kEKiPZ9UAb3qvs
cANDB5QvQtdpd7ATdZsf4fkk1gPoI39JIJdh3Ajs8Ba5QC7jxOzm417jAY5RWcnkFc5UUmBUm58p
I78kSxu/8eigdCxL906lyyQxthV+wzgnpyxBJsZUtCf/FuKvVHGfQmb0anGnRmSp+eEdgrXCwBEK
Qb9h0QAOqegOSAwRFBD8rOtSYISszDXkfr0LkhTaYFcGEF0JB3mQMVwfUuClRwvWLbQajv2NHUnz
FDcfbDKd5qEtFsgi5ggL4uf4aUpbLYETujqEwWSm0B4FpVysqozpijOQzkORjnJynOLrFITSX6C0
oR+p4AZgE0iA46gA0BvnFK9fBrduSoKag3QcC99tPUzhrAtMkjG4ERTtOAiR+KEXeMcVJmZzqBFY
4IbxUN72vEH6dlb0OZ0CKDlixspLDKJo/fGGTpsL8GuoF6g6mkVf7JveAy4qr1EoG7GbKBs92sLc
6HQnS5HPu7izdOyH8DxpLoN+YUY0TP9dquZgGKrK6S+UHMDlANYg3ES1iSWN8cXk7sy8NJvfkg1q
viumS4lp4WbIyWRe3XCxqYHUO7mwAJajCLgCsS4BPZnVC+AcPYwLaHuES0QYtAHgelimw2gr6w43
mgTmjkaB5mOj5E3jXytCXg0cNql1FAFXvn4bDSMLcfM1sZc/UdxaIU1zNNmM3l18nfoehXMFTnig
PzZjf+VTKJ/66/2NlXT64t4x1JZbxIYM+zrTA0iCZLuulxa1M7SMdmOhXOqpkFGMenzB6uA07N7s
TgyMoONi7hQnXiV3CW8F2fbfN0rpP4467AIyJx26VqIkyz9OmG3YXM3HY1T2GLkfL1wJ7C+YtXCB
1ZrHhxC1lwxzbcogAslRssLMJN5Ao876D7wqj4/iBWkRIwiy4KfCVJixBAwjPA26RvYdGXThPVBx
YrC2PCTg9wi76EZpqbhWNKFAeqtTm9blAaqg87DtFbNfDh8eMBas+4B4IWD42vk8esnydrh/8JyT
8NPQgho86+oa8BZql8iCug1o7zC1ZFWlg5SCJbYcBcHaAfoIAesRtx6GqzvT5ymaL8TEjApCw7vu
mlwZkjymYF6ktDZ1S4JYYI0PldYCpCY1n0eU0l88W6hU8SaWhGkbNrf3bbI8bkS8VnTCiW1C3CfM
o4fbIME4K9E/5p/Sr1nEb2cJVVQk3ZDRgJnMP/Ufl8vQu06uRJUunbSSC3t4Nt+SD+nMWsumlp95
rrnLjE8sPqi7XsA3lvBYmJvgPGCHwRU5zRnworVf6WsY2qzzGnFn15l8okvOtj0IyJrdNt0ItzW9
qnrw83QzGhPmXMWZGvt17SLM1UnOAP1Izx/cIWN81eFGTZxk/Lg2W01fdMWJ3SBT5nfBVwpOoDaC
ZikNIAcn0nR1aOB1mMLxeCd+dHXuOX/dzXV7TKc3VJwZROOpomMLQE3EwIGHPBjPcmhnJCC3Dspo
Q8WbhXR21gLqQhod2jEGfHnJ1ZEohrgREYui1dJn9zeuxjWafLilOtmVQANwEwGKNdknby44+qT0
pI79BfYYJ8VlDL4K9BnCYtPGgUOmMKbHyT3OtkRqMexPGgEJflFaWZktH+6VNxkFUO4jQYO0zQ7w
r1MkF/lnOcClVyTV0lRVozQRfxwj66GNFWQm8l5fw+LgoIRtSQudZIVgBi4OaBfoeuJ+yhUnfwSY
amNPchMsGaJDIjl/1AtvSH0ZFumDCPCZceYqIDa6XVhpO9WDUKTuM3POn5RuGQJcrAKEehyhxmFZ
qDaGxBZs//FOeNQ37ANOYv93GNC/WQpVjmPT3Kx+ju84izEVzh6CnaZu9c7ph2T4J35R8cIYYwRC
/pESScz57lz3czIpuHlFDuIhUT+L/Iv4BSDdZIWTvUWGCO4MnVDqWXOfoUK/nlk4eU6Lfgo+JhPk
VLBrkdZgIFyQBrpYAnrHT5Z22lFqTKHGUZS3Wq+vyqyY0lijw42D5LJb3fEHyb6MgJP1C8cQJqqt
/BI/sSJk/QzLFlDpzvJN7GGRoyBCutHfsnlrxOaUjU8WBW+RFGZsNPhULFzmM+UrZHtnmJKyuTiD
ctKF5U1zoB9yvzLe1BiukOR7QtkOTZZb9O/ruTU9/z/XB8XQWcotTvWILn8/2EeWkFVVoUl7gXMq
X7jyxL07Gfpos5Mz7U1AA7JpRQ570+ygvNqW4hBvdQUaxKiL43PKN9V/Fi/ymiYZXXH+Mi5uNp8s
cUvGtjcSQzxukfEXwECInO7Qveapw6GU41DXOLcr9iK0YjOR3iipGSOieJdAMSTT9BnvPJVMqdky
OdsFwLDE6XqWR+XAKZttgkMmZ+GO2DfiR1RmCR4rB1/5jVifXf8GPxbLOwccXkKgaYeI7UQwL2l5
H2CI3/Irq8NMrvzHa7IvOWHM2M7/MS9GuPrnl6xqmkRnRmQCyf///iVbRST395YvGaCKFhFDe47V
uSXNuldaLxRP0Q0eOin10/rABNVA9QgDiqhTOtEWKbOBJjpW5V/RjnJuCB2istCu5OUqa5dkDtHp
YBcLEf8TqqzbfHtDBC4FEgWMVF+kVxvRgp4ecV4L424CtIWrcvXQ+z6MgGWB/g4uB5ODuephB0FG
QIuvxF33rm6VV5b55En8tshDRzR7YVDyIBFUmrGWUyzUmF46vE9zSAekfMW2yAi6cyksDOi8pntP
CYFFwDZdbz7SKZ2WFi7uTBumpCseQwFuFNARahb+Sdg3B4c7cyCetQUZrgWnbWzWGo7QwMh8DuuR
Nnt0LiciTFLUfDDOb4NPK4oDWoNHwuHofTtTet04jid0mwlxcIiDkWYRTcuHzY0Uf1AppUc6f/xq
znsk2nMSqVi/uaGJkXvWcXb6gwoawS0QVVK8mcFN8Yc51pTpCX4deo8uryk5rA9sD/oyOsgMzjBb
QtXAsDzSMnkCSz92c9Yl7WQkPkgrrBcpVZ4S3HPmiN41DtgGKgRknE9utB2mx+aXD2lq2GjYEhub
YjglPJ0/EiQq+fE3R+1QJuhzWsD5lVI7qz7ZtKafk1ysZwMzDxhnLH8IR8NZLdgsIJzi/75wKNPu
8WPhYFuxRFO1RN0Q5R8dgfDRMjlpa+5pKIEQ8J86hsNEBxA279ToiNY4mvINRvBhre5Ybm/4tA8f
hOuSC0gPtKi8BP+nLbLjfrB+69veVy7TezcQ+f39vcp/9LM5sCJNkHibliEqvxpn/9O9SMOyGE29
qPfiQkhXCXcrfEV3zOdKbd/BqjpWvavVswgJcrrem4524uejYC6IHxPWaLSO30EfV8VJV9cgnMfP
v79BtIR/fJuyrCiIEixdlZFQ/Pg2H13SNfdGqPdYCycQBcNM9stjSNMtcgTJme7yGV4kqIZV6JcC
TwXatc2QBDyuKC713gU9nPZOdYk4ypIYf7zKnmbMwtc6tu8xW7nN8yu+je/319Cy+VvceZADQjKn
EWVyACexDS+huMv1l0h5jiPmC8/y7SmGQVBYftSwqJBTbGNTyergUQds8I8p8vC6MUARxYt+WI3Z
nORERCmlvLLERZz4tC1IfCTChvkI2XTWdxkRvwPjyAEgA22CXPiG5LUbIosZvtX0hYDdUoB9anJb
392hPQonnsGRMKxqTdVmEGhWMuFcE4dtNV7LxgxNyfS16p2kPlkPiHkwWMWBYIXr9E7DE4qow8aE
npJmYrdHT1meKWJBDWi9w1ZObEFZUUMFnPtu3jUkzJFDzyodzsbjTaFHgxgbsTTNLGU6iMC84lch
3RYi5CF2J/1js/jlQPn9ueJWVSzNRIwpmSi6fuwVRi7f2l6q9/F3ixwcxBPBe/CGP6wXJuv1Puxx
N5PmOTMV3ATUUji7VvqiOGYeNogro2N4Vsg46JMCxCGX6+PBPJxEJxBhLHcjMsjZzDxkq+IDI1z3
jsOfCka4KEc42H+/rbU/uqo8d+p0qjBR9cmqOa0h//PcKYMh3ES9r/clSz1VfOigQS4Ll7rdepDW
gUHOpfcspN6Df6ndcHQBzHakFqPDzLAu2pBppGlPE03SKEF4cHvGvnBdkdhXA1JmLbFytq5ZJrhE
FjEPnm4QYXG/zjZq6CO/MfpZ1rum5XHGml78gcfHKcVpmfn7h/1TRfnjw/6YAZR1eU+vyVjvO1gY
xEIRIH3huBGeiJb2FEj6wJQkXxoYJ8/GdUtQqPaPNq3EmeKPdYQiT9J4KxKLjCz9WEfqTjDuWd1L
e3kPNqNtvdw1Zt2a1mOClB1LqmETIoXvb1GYM863cTDox9bl/L+oMFBs6YrhbDhe0Z35wiXcYvMo
kAmsewawTqOBDqE2D8CZzUzMN42DKNiJ5qpPDxHh89XZ7rSANsT9LbWceJH6+drqEE3ZYzBRRaWt
4pACv1AwHoPhobs2I44qXfD2pKAhXVb25GejnUnb5HIPRpCea5xyWFY4LtI02I00Wv3Hiv6y6d8+
SlJb5uAMitglOENfCtqHRmClSK/3QvuSgFkTrinkJCVInugXWIQE+/KwE0AtctCN5o80iKNDC9te
3d59utrUDAUiZMQMKBOHaVi/jF3lPeMMac5yIgIyY5aMK6S6TQ5xhbDnnQbnmOrPuJ+qXa0djeSg
6d8mm3Hv8G7FOelhY7O4q5fkhRZ09k4n2RGroBkcFsseD3pKkrsdKy9CejDvoMiC4ZtABOzY8OHs
5twHyrmeMhRB0NDgH9mqbA7S1O46A+K5JGGCoCfOl6+rO8FNtpQ+eQ87wlNz25rgDGi9Vs3dQ3Fj
DeB+jCzQy85TnlIYNDdkIXbbbVMsNJzZwhthGG6mBPShNQA26dGyLiKUhfq6emDy607R51B6oTRX
VFvX7S9DDdJymTB8V+BF7QpA37Pb41M/liu9Pfe3gMYXOYFdemqeN4OXr5BpINM83iMXR2bCn3IL
lM7mFs9p+LJyJXTYE33RKpsbZ8TB8Ar57QEEdEbiL4bJ4LGUiObVX+PwywDcRnBs8/CuczpJtKel
epn6GTcVLSX8MPJSOKfDvGRvYyDo0bqw6J56137fAgDl17zTMIpPZcit77TGHAuZ8Er7GCimK/Uf
Bu1eYhmmgQFJbbQg5JDqdquY+/yBV9oFA0PtgxDG5Ka+UQ9ih7Ylcly1PQcKe9w3S0Ip7zYZsaUt
bDib+xwwhg+dY109e8hzTrsZqZVrGvEK47XDg3ef+uZR35G9uOSZiACSBFeUJ/xz/nhvwNSfAOjA
b9nECyKxzB29/dh0eUbgNyxFiy6EtJQzhAc5p3qXfULgCEDt03NiX+Ww1+unekp3FzYRzQraE+j5
UUcBVNzH+9u25VuK4EPSfvtVWH1ZwASI8KSEUHJnqqgbVi+XuK6ZcluPOYSz6LFJ+oieinPfM5tq
+32seEnvkXP+YNjwWtz22nvEI03CUeeSK6vlcAudlo86FY6JNwAQBuwSwwHbkFJp7nCZPtqNMdLg
q1Lgm3bfIHTJ50JB8cQ+BV6WVBlwHf5NP7F88DwQHjvQ3n7SEazFL7RX8Y+zs6vLiHZHuEzIngFU
T7cNXDaadsvLaWeDkzXce/gpP1wOLYPwORrH6l3TgL/Qa0LMssDNYSYuQgH6OfzkV4M00UYffazo
jhGY3tFnTbEuVU83zjQ5nGZA7dCPuEtunZcw7uCIqfc0fAudGgxCF4CsB9NfCc2QBn/hM58CMCXK
n3YKfH7g9R44ynk6u6Fw7mn2Fyi328kMTPJLUm4e5t3OWoYBzw9KQ+JUlM9OPQwi+312qtRXqdkU
lR9CqmmCcqFR0r5UwtMN6V2CQUh2hhdJ3ubXRYuvRUEDg6rfwGVWojMkueM7oYPLPc92OlOhJ0Cr
nOsvIWlUj1mjwZJ5Ih6+Iy3Il0eP+tqQSaD4LGhdock29i1zWXyGfhcdBFTXLChewYNHXnk9r2VC
vgZnNazQ2dId2N7fyzN7oLWitb2SwIy9Yywwkb/N+CpIX/ki4sIHY0D9RprfF2e4S8+vXI2Q4E6Z
jSGVjh2UI/R5dB1A0lD5ZCttm83jNwhh5j7eREdZXCsvELO+2b7KJDCTtU5ADrA7F8+9lviaSs6H
sovfZXlORazQ71dOZXqQmwUIhMIm1RjgtvVE05DhSrSpyS62L/e58d2vEYV26HAgCn5yUUhOqN5M
8ipHb7idivhlYHco1OWViia+esgjKMii9lJxYP1iFCASTcfnxWJkkM9oQpezKKBArhOU7phLorJu
cFZu6CYksv8CGWGBBg/TAzlqWFsL1NEKmqCVoNNY950v7aRkp9E6nT0uYMwliTAEZklBPmwV1hyZ
r5te7kPAtJ3uC3XTyGjrVAeScj/4tF9EP8KGxQiJWOVhY23B2471q5jPu8gfFFd7zoSdvOrDJ/An
CT0KUKt78oK6x6LamEFM3wrMziwCn9Bt+8KjL8r5QWaJqQRPO95zp0p8LHhC8YbcF2hhXGGJZC+F
IEba+eq6rl6iCU94Cr2ycHRgy8tuziHudoDdyOzq9GAov6W9LyxhP4A1gWq6TC24cKQrsHUtAwKA
iq/pLd3WWEIpLoR5R4iXm79z7c2DIXpl+VTlDIFn9VNYwLvjVgsdsYlmIJCidYburrwQmdw9aRfo
LQIVUpKfEp+uGwa0W3XqhpXA+D92tXkrLKd7lIIVPrrMTgIuH7YWYjkuJCTdrxC4oyPiYTDt1lUb
r3ym6wrBEgRQvH2sTT4jDXjKB27nNAeku8VOCB9qQvwZXT4r4JUb5nPxmm3cZPnQJWhNNgh+Zi6j
4hrw4Hg9azeWnMFmLnk+czqbAGgcdL7NqeCJuS3FM+hOn0Qs0LzSfCjPqgUCvVlb3/oLelm3AN+K
fLmda4WnYI9cW44V++WZz8Cf7sv680qSzGRGWoAAc4rQb+jPKXML3CGOEprCOE2D0NjnwHTk4CF8
Wt0itryUOSxMGxJTOiXgakFxfdSvWgfP6HvKGiQdpgMO4HGDi2dy5eAZQiAmgGbTY77kEc+4RJ/M
zR7r1vJCY1HjwGGKYrYbUTkx4RXyZxzdGesKG6/mtuGJXQ3DEPhZ9n0aEMZOUZ5ok9CMEHbRfrge
S4YAMbJIEBn3pyS2vzKHcGe+aFWaCQWrj4YhdTm5EJHgQed8j5bnmzKPMpc+z4iYzS0WiE9Crz2S
5sLoH807rUM6R+aTGR6s+87silmPpoFW8kXHDURAjWojpE+i7X3YEa4JJ5cR2WSpm2X7ao9Xk/6u
DY+KCBnGrUGFQq5z9M/rEZlNuDAmqTGpRhfSl1o33PQfmc/GXmNKuKA97eOlxOJgASNdg1oVghy6
y7vBlbtOCUpiEQjJDIYRwVLJDMHThPxRuHtX1Ve21w95y9ja/1ZfTkoSMGanVYPOEH0F39P2Kp0A
r0RBgRp0NJ7MhoTvzW6csU+1ZGjZzOu4ETgYY09NZwotWpy6wRRUMaFXI9Eds/eQWpXsYjQzHTEM
QW/7pOGFK9Knruimd0QuTPx0huXUZNKnaKsLslF8xk/iIv8mJXMO+ot2BP5hprABv7ZktVjAAYDj
guZ7TZeQnIbXUFi0soNmM5mnqn2HSbDk3kw99lnSkoql0NuVz94MdG+Drw7joegaC82X1j26+f34
ZDndbFhWPVQkn4fuxI5eQd2f0Y5zlIUxKbPd7DTaEdJPpzndOWy6+Zku3fXAENwsFuETmFVQClzV
OeQRrXNjp3lcbm46j3cM7Cvho6yX4Za+Btj6atk6Ii4IzjDElTFh0xQwdfvCICfDhidTzK7eyF5H
HsGJZCPuZ6J2zXdSiWpGDAQKf8I2HiWWCuER5N59LrzVXoN5A4WE9Eax1p8IHWF6laRLhnVvIiki
74DnMXBXM7YS/MA0WuiJ83ICkxKOPsxS/Fj1Sx4wKHiUe35D/M4rMgsGAAP+Wyd857lhY0rLDwCd
TAMaI2A+NlWxPGTweTFAkDJTsURbXiU833MSYy/gk/K5yN1aKsGDUQtId8OprAk0D3mDJwVz2PrW
rPU9kJ0NXm7Je5DS8yannzceV8R64i5MljB9UHkgsgXYTtRMvp02eSl0wu8m8a+WM9SH8Bkmnaof
cdcUp0H3GZnE5iVFahH60RxmZpjY5FgWNgzi/T2di0zYX5OPrnc6JAZ3zAKtAYh3iZ1NBjmVLqKa
ZCpQf4fr4JTv4SU59DeXkXzcLAXWyn7RqqQvYaZ+4NxPNmRZdbPxpKmL20Ji5KyduaMIYHdGFX4G
o8KJS1wml37HffJGXCsvY1uo/hl4ec9tesy39Y5tjxmVSCRdvUUszTPnEt3G/8jkQ/cyzhZsV7pv
zQvNvq1vrlZ7jKWJc1SIV0GXfruewecjK31Km+/Q8tQ1FGC3eknyfzQZ/qPxK8kWgyJVk2VNxTX1
e1NH7vR70UDp2GOxoJuWnhum/NUcJDPOEcZ2Z7r7FC/hgqYvTuHkLB/lTwKbQUWq7rgIj+hvnuAx
RVC9+Xrv3/UwyUT+3o35j5avNGFeDF1RLJW5y49uTCcmkalowrgPVbwqz1E9N1G2tAQcEXSDCH0+
qZvG1cP0IvpRdIlUFAuGw8wfG1N7jOUdSkN2ilZxxq9YPJjX5ZDs78XT39/nn+O339/mD8lmklap
LtaRuAeVtKiOlpchpM0W8ofUXv7+SljZ/+wNKTLOdpSqFrqNn5ikNi6votFy4WDJMhb6DtHWPOpL
ePtkYppI9NhWHaGAMGrILnEB1WMAaxgdgN1jiFGRuHYJDfsuuADMRWlbfV4FRGyH3hlcpQKpB3ZX
mh5v4DJNTdqOPzAAZg6AKxJ3rO6pxgsrVUK75enq0I4ynyVcag9bmPKVFIby6bwnvjABAVh/W8Qm
SdkR+IUO4vtGKztgSi1x1BRccV36GshpZSlLy3gIUuG7wDiAQqROlv1S7YLywbzksRvprJiw1ACt
c7cBk8F8I+lbtq5lj5R9I2YHWfZUhP6PzUBkYbzuq2Unb8bYS786quc7ggXYe256Sr6bajXAPkWl
gO9SCAoSNYon2X0FdI9mzBYOouJc6a04DBctdamJfgvTwIXGgCwQG5Mnfnb1oqmo5wJNXfaso2Qa
nw3LzWKaDjDHMcT4KWHgnf6ZhfuwvC26afCZ1J7CZ9cjN6fD2xkHrHSRzuSLMOR5bUFr1gIiHKmy
soaDG6zuNTF4fFPnO3NamxAkxBLjB/XOlDOjra1s1TJ+NFecHbNFz5kw9yVjVaqBhVwXIThlCMXJ
DRGsrPoUMINUOUDtLGkJJXEiujaOrgO35YXxZXlg+fRl+pEpLWfFyRKR+j3kHWbuy3RXetltY0RP
seAPK+bdD5/GZ+pcaX5FgYYPeVhB90CLhukjhA7ygZobyZCaEE6zwllMPOK/IFDKn8MW6bcH4Ycq
v2rvcQesa9yX1tkiIeQG0mplEVexoGOSroszA+Wo2aXrFv/Vjvsg90cSwz2sMWnkmA0H7jB8zx/L
0KOTTX1RE+Lb/GPABmPrv55X8FoGSDOEPT+1/L1SpYqmjLzNAZ91/nZVIO8uC84O4t2wK0CL+abW
9zL62Z4MGwY4BcFQRPypa+tTimI7e1wgS6vTLB371vheTXKVk4RvCJu3glf7YA6Qfxz6m7U/Vk9d
u1VBZRqzsl9U7fOD3V1KnpDaqp1vQilDs7UsNNBdx4YmW/OucXd80JSKlighuPKoPBHVvYlXhv52
T+8AOS2TW07PxAVdZ296xNAlRAJEgygg00aBTHdEqEeRMT4xhaYWUjk60JcOkNRViATh8GWUhKhS
rk4KES8A1ou5SsOdCq8wdlo+XunF/QqqzN+Xy/+21avcKLTTsXpDVPp9n6tHbQzzW00fb/KJ+CYC
1DoAuolpGKU83zZZod1k8iIrc9UISKBJE+VUX6yicAWh5wIahyf8vq6bbZpuqvescDUeR/pDKfAc
4Oeuyr6j7bubl9H2wfdOV2uLGkJs53W+utasdYcGzZb5RQMmHjwT9OZrjCcMcvrtrTm3tzcaiAPY
RtRm7pWWJITa3b1xr9sw3IUqASWeTImyVTGxldUcsnPPIaWwu2X1OCbrOEGYAsRThNNLINRCleeQ
W8hTKKay9xkhSJ0v8olt6spURu1+MD0d4pwFjfZIvFBDrQ/XuHmxuHqz7OO7IBSh3mi7f0Gt/kNA
AVRGVWVRAygoQVH7/VoMQ6ypNzkc9+RZsN5ewSMlq4b9ktE6J6xtSPVPMDPOt3wDRyOCO3fRSXf4
IHgJs3Ef/0NXZ/zHnOW3N/RjziJptS6XSjru5WhKaW1q2orcDLG0kAnVFTbWNPQYaAggZra86Cl5
D2nFNVS2/WY0N8On4R64KOBj6t7n6cgbv/0YdiHKctoyPWJIwg2RSGqQ9t6LYUUr+H4UiZ5K5nH6
muPO4w6qM6/7qDb5RYg+pfJEuUcjrZI9ypNhwD04EvA0w+kOrLO6v5USCq4Lgj/9QMeOg2ovPYUm
CQRBHcTNPx6f/1xjVU3VeIBUU0eA+PsViwGNKNda+gUFKG7eWHHRlslARthaaILM/EhkO7SWN5BN
uZ22dkhUiL4YkG1ezwx8tWnVGMHbNq5uvcckeTc2ymslDOJk36n/GFQqyp9aOW4wU1MVQCgKEJIf
x0Ux16Wy0rVhbwFx6BaP1heTNXama2FTNoE2mlUfj5e2VTlN0P3EPjWT6BWx72FXgPR8CwxlpTjk
Edg0AgqBeoRt3cNbKp86/cJs5Va6o75gemMhOycu4oTpWDnLrVPOzOdfyXrCM+0qeVZyit7mNw/j
qrFeMWriNiGoxrkSyIVwBEArUAEqxzygnCwYPyVwTbFqsubeszMDqOhK0COGWho5MSx3Tg/XbU1/
V6xXpblJGQisbt16Es6UfkWpqO4yC/2WtiU9oDyYwMPopRwYcjFxaRPHJAKO3twjQJrHTEyZuuMk
/SkLYqMYx9FergJOfeR61fKiZzjn9E8j4ReEpz5QX7uYoq1sYUTekCwxYgy33TVeJJxkZALZQuJ7
1nW5m1L+dJQE0J0bi2jRHMlu7xZsXw/KwCvwcXjeCnSvPj7hgw/zT7JIbi0iQoAFpa2g5VI2hJhD
DAtUJE4QUullGrJNqdjw8OiPU98v22g9kv0DcbrFmo6et3+OnhSuUHccJAgay0Y8hRQr1by4z2WE
geqy81rkQnx4lti55Lf6qbz6MIo7D6djTsqZU1Zunm4hh1XitiqxSdLiag4pUfbtW0la6IuI73RM
FhKjB+ZYonPP3rVi0fZzCc/rUquXRK3p1I2W1+ZczS2DbTQTOuPLzBuVNe2zZiY/oWcA9BsrK1Fz
08fDnmbb+wQn2dvdhNnnXm8eO2Y37zsXWOxNt+UzBeI99hEwVz1BcT72oet7pV0I5WiISA5vvkT7
OedUrex7eV2SIoU54vlhrqpThGSiTC99dH5wjfJ6b4bcK28JN/SYzs0gdfjJG4PDliBdxvR0bH10
dnSj7tuwXWLjhi873jem4IRXlBXgPHH3XPG8xlNLo1O+kPVa/atE/sD1bcw20+hBIXtl7gq80Uqe
Y7SWaNLTofax5T91+WtDSNU7Noi4CErUDc389ortl1YwMbI9Oh3lrKdHOfaqGE54RqlcJ0caXX8/
F/yHpoGVwrIkEzoDC8bPY0HSj30YFhA30GW0387oZUch8g2N1tLGMv0yXkucEd80vDHMjpKlsblL
y5T54C5E7KcciKBAl8bGHqDZI5Iiy1ltnvNyjoqloU8lLzhOozd7byt/EJYIQWvI400U1NYxHQ+Y
4hAgVXRBWLezAKLv/yPtvHobx9Zt+4sIMIdXiaKyZEm2HF4I21Vmzpm//gzWxrmnSjZsbNyX7ga6
u0iRiyt835xjFuoaGPv3v1L+au+pQ4RCGMocDhbq3+k7NUNzADfCfMi1+bh5Gfd8vPT4YFqSJQYC
0iZWg0HKLhgvFFIdVPiXeNxEl6nYBCNpyh/94a7ML5ZdVZIBY8iSobCE3KjZpU4Nq8TjVF87ZeIY
DsSsdt06iWvXDjwjmWgXEmAQ2c3GX2q1LZ1uA7r/rjuDEjpSr8BzERHJZsCOQnHLfMlB2JSPVQ1m
CyrrHbmK2kUnHIZKtuaMAmykDcEroh2QpiBTXwTA3AssvG/TjG0t+4RUi7VJnbAHqezPmN4Ner6o
7rwniXIyJcdHOrCY8bNl81uTz8bjhD1bj92VAhd9Wize/iGi0wSzOpxjD1MBq+G/fyFBnj4ZXcU1
YBIEh8twW0cLlAY0ChBPi9t+WX/0/aLJZv01zOfxCYJwYTeDY5h2ai2Ku2KXvbv3ceBQIsemYhMB
jkXkhcuoEPp8DusLfaVtTHIo1iAPcECZLhCMu95iwgvpye2LkFtzrGIzFuQMdKeGdsGcMvmwbHMb
kYFmOgUHXBjY2ov5S44QecbRvRYvS5NgupmP+t22FnR2adWjyQT+4miq/RBvgIQkK4rJejaTXiCM
PBcGlIsDnZ0twibpbM7iFTVPzu0f2u+MiJrZe6fNw8d4BWwTO9JsePONCw0h2v8PFYHhxqNWkC23
pQ9JEW8dLHny7GzVVZ3N6aMFDlHTi+Qd0fgd1Sla7TPjQbS9jkBpWxbgIwGIdSwsGBWFASbpBk4G
b7E5dI9uy9YWTcUj2bM4nm3iT08dIUDnsJ9XxUZwxKt3VvfNG0V0upUq8qMlK4JDlTpHYkh1lWRI
qXwp3jqU8xyNf2fRnMCQCfyBHhmu6U8fL00uvs5/NWSSSp1nUhvLpqzIN0cXf3BF6idUlVxvL2cL
iaRlbeHfE+acmg8UN/EdqXQJ2N9Q2xnIi3JdSiRg5Pdh+ZTxiQ8pLchZXGrcKQlioKWegnFO6zW0
s4X8QdGGeBkKO6W/JDkjnQLSNjLeKPpMObsTzfHyA2t0m1FNx0KD5DhyXPWRZS8kteOoRleqXsgP
kfsfCk4g8866tvVBlSg5lwuLUFxw+DudyizZujilf5k8VOFJ2ujaorrHujXQhtgWDNTnCHJLuB60
MwK3ljKdzbBmc8x7o0tKTUobXqBUtMWdlmDlggW899HGyU+6dUSAPMg7zbAVEcU/WYGLhwImvWvL
gS3IUILbO3Ye2Q8MauWrSUwW4SpoLB+sIjd7TS8wO5ht+nhiU9x6Z1ZcvNhPwhH1ZvM6xGuKk2Ny
8mn8mhuNDR1on0WS7VS6ZvcjEeMPOAf7Yp5Ih5j6VIzPqNsT76f9JN/77ENWJY5c/3ejN8Oo8Xoz
URXqJIQYUFFeENCF0tRwUJV6IALTI2ofnThWnhbTwMLqV8lFsJtH/7cV3FmTmD1bfL8CSH8Wntuh
zeQPRltVRRXL9r8Lk573Rd8Pw3iqaPAgPWNnHvuLZOs/IHfWWDfzq2S+J6B46RtMPqV+jYs3vdOp
l8fz1rfdjzJ11A+ORcS/qfS8jCdzfCmLe/kjbpf8H6Myr49sGclDXWssBNBvArK97Fw4aeZBF2Ex
rt32mBGKaEf4UeUV33BBimw0mz2jcYV+NRJdqPbIkGyBOLSGNC/H+l0a2zA4ucK+H49xvAqETSiv
QvNeWhrnYMFpXz320j6tr+Y2QwihWIvoXYgOJKbp+YrGWaAvmgvi6uEcJHsgrujEY1LeYuK7erJp
N98/6a9ORJOgUTIkMBLSf8ojf2k3G1PpRFHMx1NC4QMPDHG0dwmmsCMx1AEZVrvy+Ym6J/GlH+2a
XXg/G5AZ2uB3avKT5nFP9h0HBTRX1+c037IzHufkxr5XFJugTmxZZb6/Y4iHX0x7MiRE3WDcKNKf
rdtft1yNYdiaQjae8PPBvd6o0SPpdxnelqNJv58JqutXAn7f8j5Vr/29B/UGkDIdwIBjyUYiWSpA
lfkrvPPA6s4kzADmuDTVmaQe80eQS4Y4K4/hE+qkY++fNWvGpyAMFwk9V6lfk4Ukki20TeIFH7cf
UxjbVOS7Zy9UFVejse/BUbX60nij3t4ne8puLJQKPTPkGubacOSHngb7ZQo0bxA7z8TuviWakoC+
1NF4C9cSd9m7TuY2wjBK7SQZzKNfQX3yKBXZsbCwTp5vx9dgDT0UaGOJlXhT3afbyg5f6+iSA2I7
6LM8XST3ReJkHiSItfmOuDo2OH5MvY6uvrhQlt/xTJdg+A8ySBxrQ6tbW2JmGp4g9pYHCA/VEZUW
QgF+jU+YE3JEp7gfFwsM4NaBT3DjGzjg1ioWdzujVsyiiw1oHhzz5thnO/OAVPJXRPFqi5tFXVFp
DMJjGL2jDYk0xBiiurNGZjlnYq+JtvumywuCP8V4Hwk2aKJqWfcnIX9Qz92wx/Hq//a6uzC8o0DA
m1Z+YhzKX9QHVFnXcNSJdLy0P67Yv4ZWmyauH47BeDLeU8b06OjaIwF+wSoUloa3U8kRL5YJoTVw
zURK208BbOAXaD7kcQzWyWhsbpYoZGpvrEozaf392P+M8GWq1nHlqkyJyMZvbVxtopq9VCvDSReX
LunaKHrEdGmstKMfnXtlEfQnGd5msFezJUYXjqhAm2xMu/q4rBK6EpNfR29JVKXNs7W0bTFsq3qF
XgF9WMPW0KD/TY/ComsBnziw5bcN9qPqiost+iUmDie+NlqqcLHlFW3TfrxD0qBSzMCNOZNwe7Xo
Zr7/0Z8peTc/+rYIV+TiOJTqcAK5SVu67NF22jljFQJJsEoW8ZqCpGAs3REk4sJ/hocSI7DAiky/
C4yZaTP8l52wECr2NhTuELi4KYRyzvQ0o5fB1jiiNQ4VkuHt4mCBkBh2bGb4ZFPU0NSjCXhLnBqL
fezwTNR8ZZCk+c4OOEAtE6/09wZxxeAwB3bQz1v0A5je0dNVe+0qyY6JBShHOgQmDKM/EajLql0W
xj57LnktyJZ/qnN9tfX4e5hMM+hfwzhNgy6pQspcWrvVBFQL2+wjpLp+jox5RKkUpUu+8rI3Kpeo
RTNvAVCtTzbyk4DPAMkdIYa5Q04ee2uw1R40uzf5TQkX3vsY/rBNkqa3d7vS070VaTNDF8UJ8e+9
DqpeuE0uDyfCMvOGECHoGU7DGTRDTme32vTENZ2iD3bBHw6a0hcdIhCh/3ttWEr/XtvMoiR0vena
h5oq+H46TuDgfiIbEpf46vtx/FVH/T/4VFUE/KLe1kp7hUpp61XDSd0XOKmKRQ8zlbSUcC3P0VZS
wUJDT5JDiIBug4SWtNPxDAFx+hfE4bEGMEsO7BnAM3udwz/I/Q4lCwKzEimOfaGJ9v0t/5lPPr0c
S+WtkGtiaMrNHlZ0G81v84zyLpSgQ14vgKfWGBr3srlo662irMZ8sn5rr9WxVJzhPkXjs5XoNYHP
QKyp/TCyP5O2prngrxu62av2aWBq3nRDdWFrBAn6k3rapzvXcSAg0uyCDOP7Z/CF4UNSScWBvqro
qmHoN4PEFeNOMtWI6WfdSju4SWzgh0OGWuNInwfpA65CmTOSsUUE91QUm2b+/R18JXKYMnk4QqBz
wIJ384mMjZn6ouoNp+HDr1flpE50FPMsdpNpQdjqgEJsDSHTOHOrZ/lCVtRQb9z36EkCuIIsiI6w
tBAUxKPYaB5ywAC/frjDr06if92hevOM0hg01mj6wwkYKMwLYrXxkQ8VOQXkZEf7UphnJziIgHCA
QoZVPPeI2oQzM/PIKYWvek8gPDQQwXarH1o46ldrOhYZldErW/IEz/33I08aPZSCVutP8P31a+hv
+11G3sx49KhyKgKxqycJhSSOZU4Fbfoi9zE5i77dMu2b/CdpvPPUeyHeBRjl0AHDgKAEhRNlQ1Il
oHYjpyWzIVxeLYG1HqwV7ficnis2DqZXyO7JfTBeXfpXyZtLFVjhrCustPCQG+R5wO+10W15eArA
IQHYBrfbpIR20zVfddk7aZAEuHNkkbEH85Rs81dNVll+Cpr7BoUvzQfvQsOW4Oh9EC9CDXTP0cgp
9dyPAkzINctaGCzE5M4AhgBt8FXSVtb4btHot+xYtEH+0NUC7uBfvOYZiYKFQJX1NFnm8E+kTYvM
M0WBu4j0uzSFnJKcWniP6r2aH0LxAlZV8BeQa/NnoLGmehlo88INIvvIa9/YcZc9QNZD1NMUtftV
Xc1bmOv0B1581J3AKubaEx8y3L7KPTSIRUt/1g6XttirzQPMWgdQlPlK7TnxgWLBu4bpCYPjGZdG
F2yDaBGawC/XbPdDwlPKZVheMJfjGTJfi+IQGsvIhMyGfcdF+CGnZ68GWbNgsw2NQuDwSpcgHRaZ
OfVfjEOzl5IHuTvq5qKM2TzjbIB2IWuPHIHJ9UKMEuxUz+6Dxw5H97jvnEr5IPRksBXk4wnPaOA8
gWEIschGbdZK/y7jCM43BSrcRse/NlfFpwyubXykWdRg28GvIjc77AT0y5KVCtYuAoRF3X9K+cZ/
Ewy2eKF4UbHTBHYFvuBdrwn0XcD76QnggAe7YW24Dw/e3eidFGkpuzOT7u/Dop43F3FlsKWf4yNQ
KJRRJXxwlXl64Pz7UAwImCUEJ0ujf81HxAPr7kJZBHExq60onoUQxWomscz48wimaoBCZ63ggAma
ZV/O+xkwK2CniwylDZ4mqpOvLRW98VAWB5XG1kLbwFCC5fGoPiamA+DIs9E1e0cSt9Foe5CboJAg
vt3UITjzeVqpE2e3ghOhOfiKUU3ixmweuRs1uke8PMk4m2nWCI6pepDQbdEZACMv9lcDoXK+TM2p
NignLwmwiVzdaK/tyc/n1QXsQv0irtjNGBPwlgzxs2DYornmAEv+oqgv1eYRBzeUcgFr+/A7H7CL
HWosOQeB4iva8DbfIXzkUIuYjfNgseKviBTQ5omrWL3o+MAuNcqAwloHgd3Fzx3COc45SL0hF6Vo
buDpiuxKa05A9LwyvnPirUOn8yCpYJqfZeEDZJP8qgxHg2B5p+c+VWSY7IUKbP02Qu0uf5bHC6IK
Y48kkQLl9xP55yA4Tj3EaMB+g0atWLdIUMnVwjaSy36qu5gnpVkWoAIlm2BhjWJqMidhqqd8zG54
h0IMkNq+grM9LPtfLf+JvJN2QbIyHov+HlcNihXYHEBEYcjJmzp61Mp3b3xMABFkH4AjZHwp2X1y
h1OSrAf0IoO5YdpEnk6lPw3fvv9tkv5F4QBdnKyJZKShtvlz0PhrW8z61GRtwxnJJfxNPTeJ3Ujr
glA0fA5kKVB7eWUHSnhwKR0mfkIJecQxjq5CxiWmsRkHjMGYEkXUFxEaLap0mx7CaN2rD5ROOkRx
kA4Aba/iejWgq3HYV8z6p2FDvPqBAVksdWGyHEGwbFfIAui4OsFd+JqF+MQe0uoiBJw44IV4V41k
Fopb2UHfZLTuimuNGwe9P44dxNh4kCZ2YcXsTqm1uIjhMsKeGa9jUjtjCMHkzNOuWJRYznDZRYeg
X+JDNFCXzcqFXJxGagfUC9SFRqaCCoHvrQ7u63zR4HrpkKKV83zYa0I5ax8U7WLFh1KBNAc4byYW
JwjLtEg4rhcQszayGs+z5kPpTiIHY8Icehg6SfebDp2rLtmbUgYljxjzAghp1kEsMnjDlR2kBb4r
T7wDyGYS+9a8V6QMYuleCjuaH3gnNFgTKcTmS0Oykefoj+R6mm/Vr26AX4enwhkqG+SOxrdHLnb3
w1ZT/0wToABgon9F22CZ6h967l+jpVeVQWpFuT9F0DTLVZq0c10DGlFQHxzAzGzb+EXIT53BKNoP
6aXGALbD3TyUDv3yGAI9tktAEfSfml2EXN2/oB5SBgx88zRfYcenztSDqLmTQM7oKxe1M9+QjvDw
t6WS4HkXJcBMhoX0AQ44XknpY8TZlgOsI+3LWZPM4/w3pIxmR3kH5IXRPnicfK+FDOCHmme96sqF
uG3bNQHB339KfDKfT20kQMkqDVKTj+kWdRLIcldEQtef6ifSriPY1OKKj8lnr1LwbTA4u3Ncrai9
pnTX4IVp9Zr+BJ18dIY0u7ZwDwhE139rIO/nxR4iPFAXbYbJF81ZVKKcoqXSbC2qC5gr7OyQTPQI
RrjxK+ugAcxBkoX6go2RWWM2xN2y0l9rqHGzumQJAuo3OUHNcItjUHEdEUcfEQhMqClbILk4VMmK
1qK4B+GqbEEWGsMk7k9+58Rx1zYtrzWVEtIP1BxNKrmxoCAhU02qjxKRJ4XP1+RJwnfNUaxcUdWN
sB1ClFDm/ZyZHd0m8eVseI+itykI3qVJQb0ImU41ayg/9/BSyQAR2Xz0tnSNHPGtepNozhCNhMhP
ICku3qD+IV4JDHruIM0S2MfRf+wW4eoVSObjWV5X7xLaM2nd1Bt8f4rusOCb0EGHt241IO6VzvU4
E6Q1iHElWKG0DZ4JPyr9NdYZd6tWq/GFReXgK3Nc3N1MfBKzWRyDOoFbOGPRCk84brCIDSQK2/Ti
i/oiKqtO33sIVAKnO76OtHCelPmGZgyCB2zOdn8A1vJbT16nDKnMNtecShAkbQagUvN+mYh3zFuo
F+b4yYiql0GOR8cSlnxylPoDptELBmQELCsYlEtZnNEfbJl1EKbyadjlhxxM/puBnfoS68v4QGBq
tirgW2lrA7bX0/cDXZK/GudkLFp48DXF0m9qT4iFgqIKxv6kh5uYXJNkITxFRIfgDNUhSB7q63CP
7eb/86o39Rs69l2Y1FyVxSADpfoaa4hRFual/fBoPVranfFTKWQ6Q96c9C31rx96c9KXPC/pmlbs
T3zBAq6tZ1OfufRacYAgUqHlfaJMXlMmd2gYIsLeabA2H7Pwh5/+hyfz3X3cHPCb2kraQuKnK4MT
l8hDMFhNhRJUCeZrv3bDJVtggD4Nze1nbUHicIHb0anJXRgX4n1v7n5MvfvTR/33njg3kpcmT+Ub
nd0Rz+6vlaCzupQ8La85yUvIliVtbZNk7OfWnGzhCSv4Y9M72qGisbwzYrtrZ+2e7fNUxU7X7Fgf
weXjbLNQHP2wX/uiOEGQoEQ9mCxmdmzGzeG2lUJP08uuPgFj8i65dc8dTSQoYcVJjqAYp34R0Jb5
KxZi5Q4nUo084ofR+nkt+Pcebnp1aiG5kqRwD4NxKdekIFnbYI6+FWpHfkrVH0aq8Xmk8kPZpELg
Vg3o5zdvo+gj3Rwtoz6RuBrvSKTEt629p/XTIO4nDRgOoL5eKqLTrMDCYGAsqYbbhk0GR+ODLVoq
wVmE/VspbKAehpOcL6m1DQ7+FPOkctInZYEenGazqyLSGG5EnywTeSYTCsoqq3Jqr9kBL/xym4R3
tK9nhZ3t6J2QiKfNU6RkOOdoSL+GiypbNZDozZm4y6/uijNjY/02HhAMAE58oJnd8+dG9VPVbAaU
GuG8ff7+3XxRc5wcPDwrHpUExOlmfOAQyXNr7CqSJhvytGbCytyje9wl55K+mANO5pd+RZ1ZzHmK
B/lOXdNe33BUHj+AA++Cu/IVhI4pY9XEw9o/VD8URY1pAr35tv65wZvB08RVWXsBN4jHaATlAsqW
74vUgMIpfAjB6FIWI3VS9kz1SofKd3U5t+FDDB1WZJUThjCvROqSM/WKaJLqQdAtyufUXBU9XY9F
yTY1p9E2MSWBG/gfbJYADFnRqqCSXy4D+kwDkVtQyKjfYxpmp4rGzhIWjUW8kYPjommxCC9h+hlA
Pop59iuno9DbxOXq1dIHekpjS13jKveErSc/BKAqycb4ifryxX6UV6mLMnooY9p33VQBC02MJNmt
q5NeI+ifmGH6sI5xriAdn7DvThaua/5q0vGec4KA+5assgUEHvZa6CP5LoBMGYOjw0HuMYxODEgd
oAMHmT8amGFmxNgFF8CGhGpFr8hnYPcY8+ddv4ygkLFFKmwMXgFd9HBHZ9ua9OQOzACgPDIpQw3g
KlsERlSciA+IvVOin0V044j+Ek7OrB9TDHj9oJ9/GOafl+kJO6ROk7PEvGDdDHOmbr2qCqWgkF/x
cuyQxemMoE1zDMGWikVdXwBYUyoqx52YRBQu2lkv4iSdV+ugAaYkHNhtudsMpJkAy1NYxfEhf7gM
55+KudY0oP8Z8NT+eYkGdjUDZcgtLCkNGfKDkksnw7OzeIapNF+brwa0N2gOM6mpqCsLxcY/VpkT
/wK7aeBnzHfgK3p3u4Q0ycJ3DS8kb7KT3FOXgxxCbPIadNI407Zs9bAo2KktkEeyLSiobBUs0e4y
UO5DdCWX+I7CJZzPjdk90NVkJMU4/m33pf6FeNes90imcJBywDDWBsK0iWw672zmx53lHoLhsQfL
4y5zq0VKBAjGoRDEimwtqC/J+lXhS0LnTl4O7dvxlw6i2d9IBQUy1SaXajI5Djj1oTHXzfr7UfAn
wPLTo6VBQCyGZKJpvFkZhKSQOjNKpJP7ILsLeY/HRNhhPlxBlK7OoVOE7zHoUczCYBkEx/st35nr
fguw48gpDQzwtVTs9GLMwYUmFrtjKrAYaKFG48oF9rI27hgc6SaiFc4GejqI/9AN0z6VKCxLmZLL
DAnlI3+/KaTnRZB3nh51p4BN7wNY+yLcusrFErbiHsDAoD4Hr41LbsNVxyge794qzhTu2qrssXN0
b85UXpHsiFqw3ai4fEVmRHK+4gsyFQBDHZYScWcVB3n8JQWbVNzgJXOZH1rmvtTYMuHxw4cLKUV+
sVORrT6E3bN38YWVLznfv65PnT/LMHVpaqiweTI4aN98tEYjK6GlkwfBoRn1RO4Ldpt01ArmJt0V
KSGZZDkkp2BQdxXjpqp/aA182tzf3sDN2iP2gpX0g+mf++Eg5tCaF+hdpKJeUJDp5U07PqdIO0TM
g68//PTbBu2fK5vESuqES+oEUvy7o1SFIRCGzvDPKPWr6LHLFqW+l+J0HiGClq9qsBCswjaE5ffX
vZ17/lzWmjw2GvIBQvL+vWzut9LoWQqalnqTWqcmBsF7jOVlzVbWVx7/+4vJuk7eBttSqNQ3JwoL
YaLV9bJ/LtstEw7O0oRCLwmV8cbv999f68tX+ffFbj79usnFLIxA0kz15eYsjjm054/IBfSanl21
pFo+zI3ulSdb6D9dfBqof88702OVAU4a074UKdXNITFJtLHxuxo0KAAyKZpDpA8RUUxbGCFcpEo5
y7BPmSN/4yAFBX2kFi0nE5fGQulX9Ncfnsbtpuo/NwSKj7gTknOkm61CWZEt3ozcUETtoKxPZX9l
YIG56LI9OnzV37rWa06eXLEwUft+f/XpD//8NP7fxW81NEWdVLVlVP4ZaqWhXHnvMJy0YhspVxct
QvfTj/3qW1LEqQrFxzTJwv4d1Eoapb3sFv7ZDR6T8qNVXnH31jm4eu+1La8KJRFwfXP4Jt//ztue
5/SQFQzyCNRQz5u3pfImSWTXNxTvHJfHHFZ8s/S75+8v8UmgcHuNm9+W+0NXhorqEft3RukmMJSo
VfERiZCnU//EWB7ExfcX/Wo0T9+siK2eVUi6uWYlx6bvtihWVZwcoELRYMG7p+PzUwrzn2F4O1J0
DZUVibKcEG+lH2yOhNEVKu8cmhWt63rWwJLqtYe4qvdyaCK229fUrCuoFxYEKBH2EORDW8xe+hbv
zuAtzQxkW/qS6T+8268myv+7s09B1Wbie7lX1ah22WhDtv/fuavPliQK/vfPW9fZEeLVp5gqTnvb
v6sLQl1KpRd5Z+atIF6is2ft4Uv58Ud9+bwnOi4OuGkLesvyNUvVG3s15krBukVer2EvgvYWuIVt
GS8Sux5B34zqsumIKXwV26USX+sIhd/JSFSbW8r98od6z1eTxd+3dLMimblrDaKYeGfBehWTjZi/
VuZdnR50jx1AewwhlXz/tP+UB24HnUGAl6VPfARDuln0NbfMFbfWJpUvkr5xlgbnqG3m7oBVazM0
HFkKO8eZGY5UWzGLD6SxcjbvhoVllvOYjuxAZi6SXsw+gbZK0V4Y7I2ydtMhYbBqcALGSO0AVz59
4PCpbGHgDyy0KFCBkHjBFpDS97/pqy/27590M91rljr0XmQKp3zk+ANUZqvWmxzBeHr+/kLTp//N
s7ud2o3U0D2UicKpkzdh+cikgPRR65ffX+XPzPndZaYZ/68vIkojCfSIKpz+vBg8bkx9Wb6cxqmg
jYsgYUFtIfBHa5d8H6mmvWg8hzWV83ym1Q+mdey0YzCc+3AruPAaYoYzvQBtku68f3+vX87QFumJ
EnxsiUrczddbqH0n+27MvaqdndXsZeeMI7E8ijCnyMDujN8/Tpyfui8sCwzcyVMgSix81s2Goxg8
rUs1yz2N41022IZ6J7n7iTGEOsC94Bo0uoNPj51IJRhAKsJhhJsRB4V96N+VU1ZQ8WK1ujOUU88J
9wehFmI3k/IFN40psUDFCFpNJFCj2OSTxrXfw17Xwt89JZb6faT+6p398pobBw1pgYFfnigjkln5
q4kdJz2zB/rhSX+xzhton6b9sqHQmr6ZKjBiV36e5u4pgxof4E2C2t0Fs6FsCd591iKcnC8qJYtO
rtY/XHp6iTcD0lCm7ASO7iLz583zDnpTyvohdU/o8mMeL+hYKtNHVF9tZyP8aupTLj9m4w+D64vv
mssq7C1VA5P17Q46UrJeiJTAPXnCwZ2KdOPBdd/CeEGQzPe/8Kcr3az5fWs1uZ+G7kkUkYODti+P
HgwuhUN+J/y3Z9xp9CKnwxlO2ZpN83Qzf33eo5vHQiNMTzM95ka4L1LXqbFHCToVVvSMOZzP0hPn
QtPT903Qy0ZOqJ5V5RSgqyHHsEwe3LxZR5a7Knz0j47O1EfqLAlp8lKPpoH4SDIkJjY8w6bx0DXB
MlLw8wY1AktmLOU0IsFJFEKbWjgH2XLoLKpagl0PnLgzCyB5CwCRMIr01PTHVmipHV0TGMdRbpxD
DMier/2wMH11hDE0TI86aHjGmn4zk3Bis1rPr9xTCPUY3Y+y54gmkZkjLEHWQmgMTWlmZrak/HBl
ZRq+t8Ob86BiqFhe2Y7dfFlq6vVs53kh6lhAVKW/tBGMF1k5K63TWQtR2WRmRjMOxzvt26Ccq+Gd
ah4bTMpOCA5G6uR5hyyRtgz4vUnKj5wVpvlHizyidX0n7eYBqmgMkssR3933Y/eLLYRBQgH7GpFy
gnzbAgnjGhNOJVunNHypWvRC7lPXPavSYxacw5xIr5+W20+bQ1Nk04paWAPkj4rkZgeRu30X+yPL
E5tyJa3s/+wOWyxb7AOs6IdP81OLB+mtxowHWwGWE/90czkrTdUgrVhhGBfDgF4SYJ2LAY/WbguG
AsV+cOKEZbZzP//QaFCp0RRx9pEkp+wnbP2neYJ7of8lKZx8TB1n1r+fblIXWuxVhnviNwMljv1j
ACCEPaTyU5rKn33YP4OSSxkyx2m0F6il9ZspSeoqolR81z25YmeLpLa1dGfYhcmpZzM0K2HPhhS+
azecx/KoWVfRhw+CZbCSbIP6USlfvh9nX/32v2/oZtryIt/L2kxwT10/QexdXOvFtgaYU/zwxj9h
UKY3/veVbt542QXZqGj8dPY9AfnWtD9LwXRiCdBo9qqgL/RcJBHRIiY4x5oSyoTpywOOI1qn9jeC
vkolpQObtGYHtMe+fw6IwW7niz/3N50iqOpQpbxZDtMeI2VulsJJYorAN8YW2uuwm7REQCpXoSjg
ezuS8GYSLRgHAUjn06A9eeiBo/y9a5FoBFvPKpac4rYdOMIiHwgU3qvjS08PtRb2XvVRuw8+4uBU
uhhgxYaeyWN8ICyAR4J6S584YNhc243ivkZkR8nqvtYO/vjQEUBSo7EqMaWGlH/S6CpXb1W6Ae81
yJsUxXiTHVpgZJrxNmgnRpWUniwgPkHyu+43KroSF+dT675LnDfldIsp3jul2jEDXxL0e8XksMAx
oYWP2sZ2T7ld714lSUYIRh2c3D+vexctZMLUlZMjAn+XHZLVQPRGgTEICFyAgnY1qcUzo11arbjP
LwnQEz3BN20dTbbUAbb7RHzTG1JQwVp2Iz/Anyt8Z7gQ0wzNcMEWDjjzqDrT1tbr4oMlPJSQeGsk
Cm6APMujIckGbTzwkjhZFvQatGDRGFjRumVESNB0O0UE0HPeUl3V+g8fh2eGtL8WtmSiQIEQLYdo
QNjBh0gUZnpUvI0YzKN0n+n4EqvYjizOT7jUeq9ZZLjfWxPYPsGmEmBw3lisvxXDK0O2iFMbcYFj
aXuB7XyZlYsR1G/CXfAyQ+8gaf6ypw/XQUlOzd8xf27Z+2S8ckSF4E1BgEinJ2vKnS3g/SrxSQL2
U5i9I2nce4ZYh/PV4C61iHpaps8UNbKl8FiTzWZaFBYK3H3hI39UYhIyqiNdRWPWgjMaCdHwE9wN
zKAlEIQuxAiEzFg7ixnagizdUcbqzdoWFcKWEjikuDIki/hs1HvkZlJuSl21nx17Ao/SPF+5Ecoj
8ps0cLZeitCTsyQEOVOQ7iPRYMysK8Z2FNRL3hjGS5JMr6aKbQ6tradA2sN05VEQDx/dhIabRSsK
HHBqvHjyXsmBuD8k7K1FLb1rS/1YoikaXR2VRgA4JbnLtHzRSeVOdpsdxYoRErOgbRSoLWbtEeIJ
6dQaMOTT0+ClJ7wMT6o2pUFSLzkEkrARKU/mpseWNlgF5aMV2Vi+kl+keyxLFFicBxrzxAITahIJ
sYXtamuz3IvNpvO0VY2ir5B+6bi0swqUurIIE30Rgb8aKDe0H2TBWTR5E4yzKWxWeW3Mq0S3c0rR
wVbw+jsp2eRUKoF1OVFAlAy2uuYxZ24wgWZluQlGZrRr8sFQryOlHfrqF4d2+YMaUNi9egOFV55f
0E4bc9AtSrEo0w1fkivKNlNJW+XHEPeMJb8wL7BsqNoejKgQLQkTSTXDqcnMCqKjFJcOnw2FWYqk
hYCrsdunJgojpHViDEp6GikIywOttFX3VefspPrWOmY8B5Nqi0PgkGfYLvFyCy9U7KYasBLh/8Tm
29Kx1nsqHINNbbrE6jS1O6b/pzNfVTp1QrJlStIkcSMGJ0N5NXGgWtlBRAudYuTQE/leQAgq5FeM
ebkOPAS2jotcGg2aztjt0MuRHU/K5qG0HjVEZknyJpU1h7OHYdRPkfHiGxZltUvBhCFICG34KICH
7TzYNbKGfBOmtRLgGKRx3DOhKeYis14ThFe6j0wbsstAh0kkwut16CZpfkKxFTsSiiyhrfhinEg5
a4j0DP++sc4GOuWuLzdCZ1z74MksSEIuiqORvar5hYccR7+lrF0ZtDFlpXTitsf5UO9yjP8xueCJ
ATdXVOl4stcyT51i2FKc7yz1kUNDLOW0nqFTOPxBkYVvLLSI+aGF055pQazCbhLNh7T3f7FUWLwH
PuJoApmj6g1TGCtoNNURze/4UCqnHBdTQsKXXp7Eei4bJwtCbMhNmMzotABIP+cErLtOZTKrCKTN
FhgmNhwPQXkRPvqkGKexgeGHdJZ2XMgDTemiBijZ+bAoTI/ACSRfXcX+B1YWW/HjFXKd6T9xSWMh
zU2NtE2Lys2ojibappBZhqOK9BE3B6aR/yHtvHYb17J1/UQEmMOtouUgm872DWG7qphz5tPvb3rj
oG1KkND79EVjNapXkSI55xzjH38ARFfk9yT9xEUNWwZ8pnn/XaJeFU5yBcSt6OG2gXTPm/FtImCC
r9gkn5MQC13DjYrZVuX/S/D3rAyF32NeOAL8q8eVjWkfaLLH6NCWz5ocfldrB9WcoWo6I02AN3lW
0hhJ1dDyyJQ0ALoaKS0xIap56GxTm+k7P9eMYY+m+SWjb6ML7zX5jyoajQFzxmYbw+jkECFVgfG0
MGY0mWBS+YpDpnHMz6iDKpyjC5U/ldjcxezvjjcuu/CqEjp8AqMVqGLZTdTui+m+zC4dAOeAVKtQ
fWwhC8XssD0MxiK3bwrJvColkNGpdjmfsTIN1Q1OXy1vOkjoSvkBlCKagitbbS+KpFn3ZvCHOwVQ
HMcBlrW8jahZOoZqVv9a9VufwDx7rEmAFoFtF2zvGIKEl+z/mtNcaN5rFSRrYqOtsLrovS8xKcIj
OeVVIOPc5TEjdUyK2avb/GsaNJJl/wUIrVDWiIcgTv28vVENsn26j0JwnuCatnZ3W1D/hNCWayKx
rObDGNTnwZDpzurlMAy7BEy9zK2r9Ksp+n9OwV8+CQmZtDbGtzwgUDTwiKKKXzL1jvOKjZCfwUZK
0d0o71lYXOkihWdceQR6THa/Bg8EvBGW0ZpyOwYfZSajArmfYNR7KY5ikCf51yPKtRJOTcy5rE14
aRv1Wi9QLcfKTd/QWlfxlZXAQ6/Qg66iIETRr9/QIaw4j7Sg3dkFzmaI8HRY1H2lYX12M1JN4GOx
OV3pHoJ7otA1cCEy6L4h2c3anTE1067rK+ykqQipPPHziY2lUTaLRd9elkhBlOXpS4p1cLBO6PTA
bAEUnfnwZZRkf+p7QAAQVho9mgwuyNEGmnsWNj5onPl1tixDmwFWo401fjdznaUUY2UkAGrNPQeO
Ge0z4k15YRx6jLxjuJ+nf9yxDgoepQaNklhpbLV+X7DsZGU0PAPn4Y40xK1G6UYbF+pPjXd/+kqH
YIr4bXiqMpaDu4vO4velBqM3bF+dHPHbqCE5gv0Ic00WYvfJWSoRSJLc2PeFdY5Ie/Sh/riw+PMf
4JZm2lJtj7rj9v27qj/UDnQsGrUccPrGgVs2xOdYDAfoDT8VMAI0WGd6hMrx9xX1IUzLvsR9gLnr
AvjfIdge61HPvzBIWGtdakD6InCJ7Mk590aP/Vr4BDb7OhRDPBN+X7srg6ioMb9xgZqVhmApbOXc
Cq0DkqbBpSk//VpFzz9fHT8vN/uApsosZL0XTa4vU5BjkeE9ZRH1TfT6/3ehGfiQ2LGR1+DB7uCL
8o2NDeJAc+7nHHl6gvwC6xqahOOYs5/TdJMcjgELkAZaDf9RDRIQxPpzgn9xi7TzHPB6gKDbnL1g
VgaSHtOmgPz9tuzGU1o7AuVtTSTb+DpNFvWselNoxj7PkD3UvttF8rbyyLRg9dcyaOjA5I+jpwSA
UIn3yWRCJgp2bEvEIyZQ2EgvKkLyWDlMGlSpewN+XaeR4hBddiOqAwshJJkeHJ0lUpCMnVS0Rj1K
igR5KHtb5Xsc0vWlmaF5BEIzMm5ur3nTRdz2DwLLkVhCFlpPr8Oc2Vj/1++apwJpjH1JZgI7+4Yn
J5KmFCKFG/YfqH18+UpqPu3iHFX7yOZngmNpBm76OhvTbGOQlDQtFN3DJER7ZrBd1re86RRafXB7
+vcc0OCAjwBCQWZUuHDgyLMrQf9BuBOx95UAR4HQjwa3gY1JZxdtrAq2Xw91Lb9UMkwtTdAXNIux
bi1LkoL1ot/Kw1NjtveDnz/4nWtM9MmwR0NowFParCZlq2XPRvvsU7SN/DVjpIJMLWPsz1pfXvvO
kzDvssgcJEhUpWHN6gypsbruiPOyHsbyIcnv1Vrhzv6e/uFHdgcTOZKlqKrNRE6eLdpJCoEpKrER
wu7O1iwnmkwW0umrHCsKfl1mhgM2VWp7ktmxww9r6jIO6tQuFwKPpXOVPViHmPChefu/XJZSRDBN
GP7NZeyGPRVhbFeMBLxL4CyHyCXMZzk/kxzddU42024wr89c9Eg5Yqp8QhwvFqY439nzP06zTMda
zVJzx42jh1DflJX+oGU3XVA9ljbWvUpANselQZKPpKNBS5WtHHzkDb2uqjy2tbkBlhe5RKfv6ti2
+fOmZme7BQaQj33zfegIcuw2le6jbF19B4idA/sPWYqspm8iDMC3QUs2+6q6vq06L2wd1+xCIhC8
pGHealx4AyFzBj1GfulXgNOZiBygJg+JZtPP2l4c2zxonRRh/kBtOD8p1EFMaFJ2i6F7EUQZHu1Q
yeumwtob12ABIPC5a/K2x3xAtiUk0Hja6962ZiqDi9tZLsmBJkZsMoYunDgMBpRYdf4+S2r+Yw/N
ZLupyuZQm6vBytbIh2hxdczfBaymY4grwA6pIP6aUMwsvi4ADpHtm01211b9aig/vVhdMbeQAQBV
ULMcjwqTqPE4DYie5B9OfzoHhibft83whrIQ8zDGj79veyrSQo9xfHUl55KFRImd58DomHiXw1Lp
sdY2/Q09IuxTR3E5iSrIRywyGYE4OjRnvPSJ0S3B9IYQH3sUFadv8HumOytx+M4EkY2b4zCa1QSO
FCtVWVa2a6bbPPvHAJM2j/NraSQ3UL7xGJCDteCeXPTdJvvbd8+nb+Cbw3F4A47l8BVbMBpn5WTq
OUY7DoPtduWFQNZtcAta5xDcrsKu6KtO7m32eiMCeyDYG4Yd/IYS5yS29VCjeweFSq8EQnz6xhRx
Dp+6sdmrM4MhyYyUG4u6BwomdnhBMJS2PSgu0A49eZogy5PXRk8OKYaj5yrtox8PEcckjMsW7PL5
VjDGkayWXWy7DeZEcZOuDR05PK68Fg9EIzoJBEBAtCoNrxE1K1HjNLRwDVSFLiOw2tzhIWiQdccq
Bb9/IsJh8i5OP6cjWzaTUE2Gr2ALRuxsYWZtLymKnVqubl6NA4GZa44Jb9pn/i44x9T5X3vA2Uv5
cTX+8fd6sgjF9UqDq6lyii22vBxVt8PVnVqKMUjmfIQFKcTANG22r5IWqOlFIZfTea2GHvPY5+hR
Mb9iimsLSWeRvzj9O1OKBrxKRThHgtXQOGBvr0WqYCzHv4Jy1KwYN6c1XoOrDHPyJL7upoFs1ofK
Iaub4sb8EKASxeoQ3+cAHnJAKPo17BZwaGwKSuuldOptBNiEd4SJOV/DgFqZwqWRXWWkKDbd3irg
BOCyjetBndgXA7YPraSscEWRJ2Hp8lFI1jLIpWXfxXdhv8vAuXOCGTHNmrKXYWyB7sw7GyYD9jC+
nYB6mEuNhoxxjuSHCwzqgcCwroyMdVFXWwdTCFweu5L/800ih5tq7PjdjPbiZSi5+YjqMvkikHAk
OqrLr6Px0iDV3rCQKdR/KQPPrLYjB86v9zqjYKlJVeC6xnuFo1FaVxDUdYDtXt6fnaYfqdpseNNU
BOzHfLWzK9VlFfV5FFgukJcPmwPyo2294xl4elkcKRq4jC2YAlDlAHV+f6hDq0IjjT3ThSNFySZ2
j3Hb6Nu03cbkjDru6csdeX4/LzfXcTglJzYjOMD2UQBHXGvAgxkS7blN6Vi1b8PlZKOGfG5hmf37
hzlFMmWGxpXGMN12mHNljI08wLkOweIgbeqWcfgqfar9SweBU4dhx01I4g0cibC8t0Ak+yffN0GM
d730p5TIE24cOvn6UiqQc3eEqdc7a8LTKFJ2TW1fhizWHrDY2+akbWabcNg0yRaXFfNVZeycAj8o
yL20kFFK8XD6sR7Z3BCKaDpCOA1RwbyD7QJLzys5t1wMv60tXyUh0uZOUm7ODuGPXMkSHFnhr4yY
6Nvd90fla7adNkL5slw/u0RJEI3PsObpJzSKG7s887MObFcoSxge4IFnQI1i7c++zsqqR7mTbNON
1HiZjwyPR8Sg0s7DQrSTruwYY324Dble3Ga4lOOoLFXVpTXBc8+uZQVTJXmvMavrmt1EbWJjFmA4
j3bFeIcItkLDQaTM3j31NqlIEcHnI483Wil9VMNT1+G44rwS5jjk5YdD+IgempeG3S+SIt/a5K1E
0l1XkKI3ULc9ZgUKLkyTWrqfMNicfr1HFunPxzB/vRVXDFOmE/TI7JL+Sm5ucDXIOD6g97WYUlbn
uE9H1umvK852nz6YphGFrOlCK8tqV8WhKtwl9RckxtM/7ej39J83/A1Y/vietFaaeqOXxBu+jvIb
abr3ja8u52S+T8/1LMeuBVPRsmFzAcvNEY26xcHHaBLLzYhVMR8IGSpaCDHychIRNOc+3mMvjawe
aEHwUTUalN8bkDw2ttJNvLSq3jUWyWXxWiUUVtpNKs0B3FGsj04/S0W8lXnVoYDtwvaiSoYu9/uS
seXThXe8NZOlUstLrmfmn1G1Vey9BOBrPoR0h80ZYOWQP88q1RxbsXi2AEJzfaHv+dqoVYGDVjld
BubfWGkepzTE+bxobtP6vYZ3EkASd3BJHCHQjkF6ITz76ztHj9etV96nEINT9BULL3LOPJQj56g4
3BxkgwLgm5NFc61MfbWx2RrzNRgW0z7mNGp65jM+dxXx5z8+Y6dKIi5tkAaswTC/ZwoCN/LsZOLo
k6bQZvQCii+SHX9fppD9MDMaav2YIbLJkEvrxPRLX1X4tSr1tNXUjOg6U70lTiOtCEjpLuLqMor+
CQ9CwKVsjB+T2Pvbl/mZJ3D04wMrVGweNmfRfLSQelYqD0lpwX4iTNFwGZ4teu85ImSObGnFWUg1
hI4PyX4+/dUfW2d47jDX4HkQBjBbZ2ZSWJViDxZM8/pS+ENpL2qMg5Ip2lIsKC048meg0e9x03yh
/bjmvIwxe6wlpJRrdmWzkzW3QZuPGRyBQqnCnuzgl4ZsuXyRcZJVJG8ZOHc9QTkautPknFPsgQ2m
OCQdE50XIXmwVedgFAiuYcRByLYWEJ44DMsOM0Bf3ETxNQ5PcdGtNJxK5HUR28tCGRd1iJ3YZ91d
tY65aW1snMZ4E2BhVpgyOk8G+8W/FjO4kRTq2iMH1Kj2qUXl5H2dfnXHetdftz7bsLLOS1NbjyzI
jG8tPYQgR/k4SWfPSO8ZmRSYItrYDY5qRVIMHnFVi7PfOXe3Y6ANt2HQxn3XwXM7V1MF6TYztmp/
gGQTg3RA1o2ij0ANdlpt/Y2q6iPAh9CC4+Z0/wI7eiid/GLAJEmu/OXQEpUL8TC5T4rypdyADO7q
1PW98tpSywU5Mwx1jfrMxvYtSzr4CH/c9WzP8Q1PHzWTo1NKb63OWOlDvB5k40IiooVziUS21xRG
lH+htM02+TdBRVQyvLCJEM1xMB7kGx9iCkuyStU3BSWDGq2YWPxfXrEFSx9gwOZUmi1PxyegYzJj
6B/jvq+eLTbgQImvWk8QFglRKa/sXF4jbdnEI/LyHMMaObw2oKecuRHtyOFIstn/u5H53tl2XV7a
Ba1bBgVLe/SiHW+4kstF72AJg0vhd8rgSBROTroY4Q3nSMLHX5gYKDPo5VfLouj6cUgojVWkUU81
27XWqjf9ZEXrXJBtUQtyAmydckpeNTTIpdCWiPvxmQ7hH4sHZSvvI2ho3uSQqzwsZVDOaMIcsyQU
3bbwGSAY69y6OL6l/7jh2fJ0JK9mAsQXFhNyJBaDPF2yKof6XsbWMSOKnLM0iiD/nQvQU44VoJwj
hsPTQsA6pxjU6CNSrdZN18C6JmcgBpvbyXEyLvGPzcs7qWK2Aq7VMF9r8Yi0cxSJMGHGjuBNmEE8
Zw7HZHf6I9KPVVhMJJmLIUnQqXl+v8K4Noaxk9iwYJwxNldXaSt4j5i3qeNKvyyB/IM4XSrsE9QA
LSOkHlJUAe1JyYtlN7Q3KWnjKX1ipkZrBXuLprwIhgZnMYwGm4eBNrzRPiKIropGoKivZMteGla2
mf6VJFjAcIOhcuETpymXTmDcEnVPzDpmmiAfTfFx+ueCNxwuGqgQUBNUrPXlA2qCl1Zlo1R00VJp
LIYaOnJ1WbbRTiHwwhj9L7sYn6OxxkUhV27U9CXtxidDGyM2vH4hTf86y9kqLb+eiE1V0nbl3rfq
vR9j+WnV11KY7Ezi3Yjh4szB5zxFK1aZO8VJMD0VhgddchWP4ToK2itTQf3vE29MOB8DWEuYfifj
0wSxuStJGybiqIG7qWIOYQTmH5m5aJXAmSa7Xm5IhMXsKWLzabqKSOF2q3EYNu3LhEMlEZUTKVIJ
TNVRQ0GXpdrtxlRrsAEcZFMTl9PoXZn+5vCxq7pcOpJ6UTTev17dGioZcv57hflVEhD84UA3bGNA
f2Xb4I3ZVs7TRO/fkFml4ZpnxIard+2+q9PXUc+WdWniCv6nq4MbXQtWKoyMWqT3IY2UniSF8Ii8
uutY72KtGYxWWh+FJfzRgu0zhLcnvdpJeN373cbUlm2Ng01eueODhaFrGzgbNYQJ6Ci3eVC8Wma7
orTEkLW4gQqfY5Rdr1QiA2yeyvfN8Fu0hvJRSa/FbUDlXSlECJTAtBKHL2u9wEDGxDWq1/FGYYQJ
sTMl65VQAEdkNRf8z3ralQOR5ptGba47idh5azsl6XWauXZD8LthXXoySCSeUIWXXRSFytIY4P75
i5gaAzMfaMEE2bxouX3XF8jzcsI8nV1f7xsrW4KmWwLObryNRuoYI/Ue7ZOGmarTulLe75+M7KEl
YbIrtMc0h/CeYVM4xXs9i7eOIq8DDaIzSZJ0TySUxUMBS6Le6KFxBrs4NiCjMKPXZKatGbjw/N4q
JMkPpq4xaMZqCzbpQldvkCUMMPTTIbmWuxfChcfgHlJRLafbRg3O0BqONQtg3QoqTI5eXZ231krs
WZMHl9FlfpRdN/ntVN5Ilb2L438ONVQIz91u113DBlqCxnUfWVAuLCKRu+Ay9Y0VPvXnbkk9sp0w
rGNAxqxABNr+fiapVBdNZUamm0kskmqVM0whYE3M6KhRJhN7nnhXEJM9bs+O5o60aMIMgRG4qmhs
aLOtu+o7xuMl/QnOylCfRv+igKodnal3DnXUtN9ClviNkmGDMKt3sjKcVMrHzrU4uABed5XkYDDF
N8pHbTyavaun+779sMjTKKd3bHY19atWZSI0iULt3gqsdVKTMiTIn0aUFvFUr+A1MGuCvlRgEB6E
F2V+DREXN0AgqkS9mXwDXq/6mgnfKn2nB/26Plsk84wOXp5qM2wVMjxOZA6E3y9vzOypCzWpc70c
p6j8LcPIYwp7AumUddRIq7L+gkrJjRIdBts8hjaR3VUhhQrYmOYYuG/fmqIOxJ5WI8hpjXIU3Yr/
1jgX3vPYEsgZ+nujzK9kMl2lR9SyXoPp6WDhmrcRuJdRdIsCVx4nvbfjf9UYrC0bIMUgmNXf4NuU
RNdWfSmqqSZ5c/BqSvxkgRFtwFmR4kSn6syiyCksvWZZZ0/hgC8dOTtp8Cey+lWZFqThyVvbH7eS
+RahmVXUallGAISkrSbqIqVe7jp8/IcvCSZDiU25jrJPwVEr9oiuMLJVLpcb+1ajMxisZOttbPgA
ur/Lpi8pNC4Zn0QddlSkEIZtcDG2bJ4qKXBPWvbSK8R8X9Wl8RA/FjgpDtlAhIK19PK3XmOpSptB
e6thNKA1o+ZzLf5mbVQv1BE/I2tX4nIf2g1ai3+a2V0E3efAnao6XXBnLVpLWnrDXam8Svlziu9s
276mJIuo8VPhwcnu4xsnC84REg6XO18M1B5BztBV5xve/VHwtrUeT/CuOtevvqSxeehS71KTw7vQ
ua66YOdl2SrRnLtSKu7JOsGhsrp1lHKlKdGmZWtvwc/HyV6E17b5VDXJQsdEhjGvhvd8jqgIyeai
jNbGMCCt0RZxfq8PVH0YqsbGV127GaKeIt1mEi53Bt13aq91fSJ9PWZ6q0HCD94zzX4r4XXrQbVt
JIw9GB7plbVIDawLyjXB5+Hw3ji4NEcW0oqQbbLfZOU+sbutT5jNiNVtNq3zfeFEG1UfL52c48ZX
V7ygOHvMDX3ZqlgjwP0oEE/4PVsxXnmxUyyzcDtW/wr5y87CJfZzZc1rXT8McrEwTXL84NlHO/GS
VbjIPcshTN6VplieLvG++TG/u0gVC0+CTPA0MWUmJb9XdZvAieoLo3VDPDwcbFRxPyTwcQxcTcWB
1tSXdgZfs7qOkU+k0aVkqCiRr8pUXok1UOP81RTpvm2xjSyfpswrF7k0uuj00D/8ceStkT9nwl1Y
pMeld8JfA1ddL901/VsRIXSyARZQHavtn9O/7CDgwrE1FXdaBSxKhQU6B2l6JVetNBdW1MWfyGn2
uTciy/W25YBjoqHfwva7kBvlPpBvVE1aTtEEUsTdh+OyjvH+FUUpE1ijeEq6B5nfl0KeqopV5dsU
5xJxMykBz8VTSPF3+taP0HTFrUMGhm/AYWKKrfjHwslQZyRJ5xVu3FyHY+PW5b+mf1eENadMklyy
TlNrWyRfVR4uzbO91+FG//vqs43e0fs+lxSu3vTZcvKfEnAg1SExEK/dVOVtMeYwyXwmIKIthf5I
2enlOV6gckTuyW1QKzC+o/343/Pox0NgKmn0ieoUrl59VQF5cCOBodH72IdLLeloi7T1ZA+cD+Gy
xaxBCasri1QGlvRFgm69wY2h6DFXjOJVOJW4Pt5GabAa0CplfL8FdncctTXhIea4TlDVWWV+CWl4
GTbMQVv8rYNwl2bKOyDeKiPKgX0lQaJjdOlFkHpLrSMTlyTpZPpKENAX+S5lczHDdt34rhZRQ0HC
3QfDu93tfNih8RCsS4vAPQNPwEhbONqVeIpk42odEkxm+Dk0qmfNzunu23VQt8sOGD8v6bj8bTlF
K2gk9JzRamjxi7TyVxNkSr0ySRoKbrWmXEvtJ+IQBGOcf+XSNL+aFD/wPt8mbDd6iJt4VTxbxWfg
BwvLuu0JVYqx/DMiCd+QYJGR3ljKqIRMYpbiXeoROUWAlx6ZaznTl/VzoqZPMSWjTEvbNesBzajv
uIFWbrPAfzZJtBFa6ytrYgfTb/v2HOJlHH6YlB5IKXRZpQWngPy9LLwsHKpAKVrXz+8ap8B8k9wV
u+bTEBakCxxm4QN4k7HqpNc8iTe9+UJCSh/Q31TJhU1ThG3PytSS62Ii+LVzRpJJLnRq0cIz/ib1
Bj353tOuJz52L23dwZNXEWG37WWCzKKRC0hHrpmMy2l4nEZroxT1tRX8U1WiPnDJdZYwBikS2lWc
Dus69RZ+wcmtW8mFlRsbR6FT3abJWbK5+NnzLVw4n0DwBAmm5fj9WGrFyA1HyVq3D82N0cpXE0b8
QR5skoh02DFdpf2nWZrbQbmit0Orlqzl6CHtAXp1UvDUt8nXv6HVUHis63dqu5eQQJXdVdYxwab1
i+UHRK+Jej1O6TW19daWPWSmUJetjUNRxdF54ZNhY0zlZd/d1tseepiF74+PDYLZaDQa19hXYJer
44xOqHfr0feFBvxxYg6kkWzMjdKb5I9O11hYIIpFRrIhsjYmgI2UZ6EVujLaP46zH/19qzyJddrY
t5Lklj3ypMVI4LZl7dTyMyFbiSJpIqyYiqqUvyy9F197HexSknU7+0amqFM8CGQhzA2cUny63Pwq
Nwi0bxR94Vv2PgvODCkOcRTx5f7nFYk//7GXpZhmKKUUtG4Qfjas1nQvhWcuIcC4+VcAVoPBJ/6J
Yuf8fYmJNjMeK4vDYnp3iteiXGvdU2Pn7CDkE59DUw+7KRU1B64YorWEkTe7WljaQxpHfesmNhFJ
6UZNKepD9GjIrJ9TXL1tH1yneKIBcoJpO7Bpy1jrepQM2bkJyJFWG+YiKBWGaYpQ0c1aO78J885X
ksZFYyzsOojygVpkVZeDfW8be0siIMrTLsQNdKnxXqX3p8/rI4/eYcprWTx3Swyifj96u+kMp/Fw
u/GL52S88p5VUrN4+qHyImrH//5ilqioRWWDvccMRTaUSYllJ8K9UHq37AuvgsjOLh3c+/7T+WP4
u1+dfVYO2TAcv4LYSuv8+7dNppVlcNobVxKT23qRG65h5HRFPgSYZpHnzbKyPsL2Pg2adRsjGpUl
jHenZTdNyzIMN4lF+wFdC/XWIuBM0CLm4eS3+uQpJPV03aiETMtPjvxspUSmOo+nH9cRIpDK8Beq
NqZQmkzV9vsHmFOUqJhCoVrkyIuxcBMOzogVGyPEjsxYm/jVVjr0swblBXCYXPK1OJDXX1Ulv7Hz
aSuKgYkJ/uRPT3nZ7po8X0aR9bfJn71k3Ft686f3PkLp02ymi7RRl1lirSd972MDoxCt7TbJDjUf
hjDqlcNzU7KYXfeuLKeVp+i7pHjHv2nh28H29E8/xND55YxjhRAKS6G5HVbPwDRL7Kp2m3ongw2A
KhCElwZXkBLPXOpwOyBmnd2Hr9+EBTDv9LxQRpGct4WbOE+inY8IHIOO3alnPv7DkQRyLhn3ThaA
iKH5dgP/sZF6dk4a40BJ7NCZKPpnVL4FGaYVxcAxvZDUmyr805BwHmZnoP+DNc6FYR9rmMaLKZY1
28GtBLgllBC/xuMa7XdqPDrOm28/GZObnbOnF/vFrzU3u5Z42j9+ZGRWWMR2cu3mGA+VIaEjzqck
f7XxOuB76ojPdoIzP++bQ3RwTdBC1joPF/Dz9zUVomsaU+tqN6oRtbdrwmEY9XjZLd+LQBCUZD2d
q1wOWzTxQ39cdLZxJqbe+uwgtWvHO/gqVNlesHO6vR19DRfB+BVCzqH7IPxb2kAI7XYF2QPyk1Lf
ol+Bcjno+7hY1yUBJPFS9661u8Fao8o6vY4OPu7fd3kQ6qOouUIYa+369pIbTUkHbNRXKGZnPu7D
AeHsQrNzTCJnpdXEgi2l664dMJz0V0W94uzMRM0myRSV1rrIpJUJ0OEAjqVhscQaoNewt4jfeVVG
DYwGbChnymJUpNWA6F3BquL0EznYWWY3qs4+Fk0JPVnivWX6OrVQ4r5KTJfpP6Zz9v5HiP+kTGEK
aMq0way92fnj1Kx3s9dqN1HMxYQHv1kSQUaSeJuJnsuvfQJ29r6g83kxeYzDkrWhOvk6OwftHu49
9u9bmdXZiGerGulH7RLoNjojbkJYROifQExlYey6fCKqntmfeqW0b2ee98GOIC6t6LpJqQUwMPcE
91LT97RUqV2nkZ8D5brDmmDwP0BrF2j37hofF3oqbSivC1DVhYRiQ7KUpUcLVGL68hkV4qwBl0SR
VX6V8qORGusIOqEWkJE2fRGrc6vW04XRv3QGlnpyqa8wacYKm2+PlrbFGaKeHhOZUUzpr7tg2kyq
BhiaX5gV2FBcrnyC0NBJM1tbq8QE2w0B3EW49LsX34SDIL00fbIcdwMWTQXTTYY4vp+sC3/aEK+z
VKpqWTHQHjokW80uwhvI9OVbS27Xvb5PMGbx1A6sjd6/jGFdMLaRaAwwcwzIIu3R1HmODf2hW+jj
/emHf/wT/PHwZ1tjZnl+bioD56j1FEp7hc5FtTBCgB/6OTgbw34TX7/VP+UaM3zr5sGDfHP6Hg62
IPH+8fyiuMcz3JrPnRsnSXUtL2uM76ikUH2mWx1I5OyHdngMfF/ItrGSUTXmNLOVXWga6YviGJCk
d6OC/fJYtERBkn5dgaP4JOeJEt6pzq7zo1+4MI9jtSPlmptnVZYdBMloVQLyqgFR5epJptyqup0M
XDE59NGDsrS6vde7tIGNRE2VfEGBIRfxQW73iUPeZXnO1Ovg1Gcsw+YDeo02Hwbf7CRWGxy2O12p
XM/ZEzxIQKOrGFfO1C4HJA3OuYTy77/v1yn8fT2wWKG5lSncfm+sRq14XRnKlSuQhMYeVoOXbbwu
XvssJbP0VwS59QUxisP74P9RQR59zI7SlimrsRmiJ7kvH5Rs2ipp+RT7f5oSjT02vcmYkFQaLYE+
1g42oeqTGAzUmHL1Zb2yVzg9MN0fyBeV1rUBjSlZXAd+uhLr3NTg8QH1yGWOs0cFoaF/iGRlWUTk
yuMdCyfBUzd1/he5y4Ya28lwOUxC8h6hKJ4dQx1+JrwQUF0DBwr4IQdULb1L+jirKrcfiUnlI3DI
uLP3LdpWx5c2nP1ne92Dw068E96+Sk+NQGJOHKqd2hotO6tcu74vm+k6onHJK6yoNPkh88IzlfTR
Lw4hLVYQMg3e3BHG8TtpMLDyddP4YRquWpQvbPfTzm9uGu3MsPJIc8dPg/Mm9JOmdVC2J22YFaNe
VK6qutiP0p9NKxTyN11RQTdqSWZKwEP2FqopvH4ApJnNW+Sxkh1kb2Nesm2UNE9gSiLg12STkJxb
BTdYARyxYdOD9+s0fDHI48QyZB229evpjfHIlFu0/TR2WP4yeJ3b3+a03eaQBJUrD/Sa8XUSyEsA
oqB7ZcLKPAfYaN/WPU5I4UImD43EwoyU7XjnVMhzBVmE2Lpud/qujmHX3JXI11HoGQ7UJ4nZNrKV
WqVrO/uaKIGcek2173Jrz5jOJKeQAkZfghWgYpCHqxGqhrehX6wkspYaCD0e9uLGPjpXSBy7MTYz
/E3E54UWflZiAlwzeRvj0k0aZxNAkso11/SqjZjXGCRL6UDFjIuumeU4464OCI+eWFnZpcYBrZFH
XDnY/nAcTMqVXKz9Ll6dfnRHTlsE+pR6sgAbNGxKfm+BapVmqVJ1pSsz7sBZ+8GxxteYkKWSgFp9
ukuQBrYQ6CKsw+u7WKlBlJLiMu/7Gz0w/k93I9Y+W4DQ1szuxlHCVnVinxdJ8DexflYm45/0JjFv
jPDukcFLN2LOavwT/ltZAIW9wc+xPbNSj9h+AukBYOCHgUYX9vfvp0KRHZRJxDDL8VlU3TJltonM
PB79DV+R0v4zg3aJ6dLS0//qkLOsBAmmQpoqMd9oZiZLWptg/Kff1ZGdkZuiHQbyIhV5fjq2XtA4
k8egiIfT2xCQ+rfAXoqZUHm2Ajp6LWaUglLDf323kj964k6XlESVjcI19PvEwfIqfIuinV4/DiRA
n/5ZR7ZgAK//XGr2rENdg7RqmgWuHZh5IyKSripn3wWvFuBNoP/Xr/a7mULTrOMtQqDirK2gEIs7
3Sxq1iFD5Uq7jlJ5C6huIt4KmTKo7ZstGdtIdbZ4KCzSYJ8pr+Qcry1PwaPxavQK/AWcM/ELBw+B
uyIJB/IQQC/fvngfP5+3qlUMpdD+GPBhs8IW7bio57V0XExo288eRsbBG55dcfbYtbSKnbxOa7dT
q78NlDabYO8qInFuesypAfMWm+oMexXQtSDSN5L3xjT+Km9l4i+h0eifnhHTE7o1iL8pN+s0NjCk
Di8wobOghMJbXFioapPtNLxLlv0Qjxup+ozNbqVSPIbShRjxjeqf0P/0uh5emLbMWe7MuFqj/5AQ
9Q91uY6V8B7DDgWSQpTXzAw+aLtDtXlI8OmsUNUixZ38PwFNt5KV29Ofpn7QCPCQLNYbYk1sj2V7
9lpiOYjytFQrN/EFqh8/FztC9ZpFVTIlAX9daZSlDaGXS6plQ1mGNrpFFOlLGV5FskrSFW7USIC9
B8v9H87Oa7eRNMvWTxRAeHMbjlaiDCWKuiEoSgrvfTz9+SIHB2dKlSgBB2j01HRnJ8mI3+y99jLW
I8FYjrg1vUeGUpC/uMg7ht6JHb8UxGA8zKaXr5LnQYWtiXOsF/0Wa/pvgd+Pn/PjnedRngxVys+Z
POUW3Vtr2cOM31Ufh8WQ0NYd6CuMdDfVt7LunsRvCEDFk/UxfJmO8bmEen3Jx+aGyeMI2YdjGM5a
YcO4RGrdRbZ8uzwTkFscqwcJN/7vexLfJJ/Usvo3A4W/vhZNVy1sf0FplB8g8yUQoyrFEoOGeXO5
BLbIdwgsP4Lv8d8L4N8gxPLE/tcn/bjASyE1+rwe60cjO4zM+Wodh2EpWwn1vqkJad+VxV6GkCQO
v5meLEjLP3qTH5/8ozWU9YBF2fEbIxOB9Z9KYap8a0e/YhOtcOkdnKeHEz7gGPie//tn/+00ovZG
zGvg08Ok55+nEUyfIB/nmXUyHrhsQLPD6IDgh3gFN85/+aV//TAdOFvSdQlBzY8DeQ5zaVJnfuhl
WnDzlKeJ+xMFGlSQQPmlVPzbqcfoCNcELnWugJ9PVS4lXYlCkkhRXEePufJCsR+pH8ZvNekf07Gf
788iLwFbOyjd3Nv/fIbhIITDlCYgvIW4a8OPqGn9VNMPs/auRjTc1b7X1lVcvJTMy6rB8CFURdQX
FQ6e2nybjXOQQPoB0yeejlPiZeH8DABExWRsq/RWQHhMMFBlcO+MJIemQXzPUNgzhcoBbFJMv/gq
EoKLMcIOnzP8XfuNhC1zglVWS6+Ak2dY0kZoyk24yKc5QM5iRluSEyGKedjb2FmCoWyd3UsDHtcD
ebbWUxl7iYJYoyOSdDwL5oOB6VADRNEuNf84uNaM7SI8gSpJ9jU5PX2jOYXEHwgq+l3lt+Cefxdq
7JL//ZR/dPCEcaBl6Sw6+GQz1S8FiFSUKJ4chXc6PndGSeYIeevMK+8XbiBzID2Gir108kFyEDp1
l1bJXVn4/72B/j0j/fO9uMoXfioeij9w1BZlEIRcTlo13hbJZlB3Zqh5y6AyTjBXgwGyCzFmLf2F
WgQR8b8//q+rnBHU//30H2vvEs5WV+eQVnP1KYFQkJNgDimTPfX/81Gsbeo3bIlIJvmZeZpBUAtI
H6oR5a2mgkxqXzHvZW4I6ZffBAjy7xORz8Hmj8ocEt3PGikQaHvbMa0fFUzlzbR3Z5o4rT3F4TXX
ElvhQL60M2qQaqFggI+shvkYiRfXmvQbOGwYApVwPecVYr35UR2rZ6wDPWZo+vyY4HMKnPLnz8Bb
Wv7CjEifhfwwJuvhVIOz0H7Z6G477r3La6XE115Fl6MhHtJ2Oht60ctptJ6VX8+9L+jDC2yNNX9/
U993MrH2vQkMa5JmZiYQmmA3LRNcIVJtUT0aQ7gJg56gT2NTWET2SPX9wrPMJuVTj6fd4mMtS70f
0F9g6YzzP4Ne02v7N73c8Ze6OUwcI2yekPKsZTjAMcSL3tTtBCptGLzUcGYmCFwB5gzEJ9i9jPvC
aPh9YW7EMt6qUW1bKIpNFBiMoixN2MUGE2Iwb2h8Ts3gu51oSpknZ7LuVdZHSNA55QK2wRAOaLKb
l7lTtwvErfTP7TK/jg5z/Ao7IYXnG0aMReN93lbfC7IhJtaTFDckRaWEhGN6Ml8tY0QwSTq1NN2Z
I5nI0SqUaodjEDPgT0F/Xvq9Oeh3fYvGuryfBRLZFH84mZ1sV2gvor7eZnBsoKGAlPyhFLbC4OKf
hLDCbUfmXf3oz/pbVujYxvEwBuFW1ID4FCmt3tui8nTxRY7dtiVrpaf2LlblrMJgC2nx8J6VH4AJ
EGfiyfvYF90mCvZl8KawxeYmxiYavzkF/xScjbmTLwGoTS+vmFgkcrSStYuXF/uuyvd8PkEBi7fB
u1T1UDUOmvlktDhpFdhjBOsutWyiGWluCywKDXzXN1Kn+jK0PxP3Qk6xlI/U5GhtPWi4gOMG5Gnp
038fIn8sO3/cYP/Ybz+qxSpSLoqKS/5jJp3DJt2mpLprl+3oN+vKPPa8+p4eIcRfqy1jVycgoxfc
ZnzWmo9lQBzZvYI7sdIgElpVwJqAa3QNM2MI+I7wpLGFILhCjqdvrXqq4svCmPrvn/C36wE+o4XV
EAIy4lJ+HIRtGVijnMnV46TqGxn5g95qjwjKlk2vUIXrZvIi4cLSZ/iUKqQrTIkTwg6W4B2bHQpV
gPAkQ7CoWN4vX+0v9Z2GXQqZnUzbuCB+VJZJkA1SNojVYxCXm7KfnBI2rC5kTjWYrkEzNOZ83Xn0
O5iPC8IbDKGnJbf//hp/Bun/esn/62v8KIhiSczrOZqqR6EDfbQu2amrBr+yNdIEYrHaLfSzoDNd
JcZ/CJ0maSybyjpXnEypMLt9WtglTkItm1UUNy2uVAJ87mDTSBQGHa4vivCEwH67lCFaXX+ZHGPL
nLlvIm8gSmIEekNdRAKsdLnPStGbLombQwGB7iEYTDnpyIn/XriHTMzAz2InHWV27OQ2BpD42D8A
ukgkJgWi7KEeULr7C2IPpYncppBx3kfpNBFZlMM166CgaSgH4XAmutcHkS+xj5A+3k354CrJTRDN
D830ekgqJq+g+p1R8Zdql/KZXpLIXRnk7eem0huYY1JdPRqcOyhSIMl6loyBvzqvjEp2Ku4ZdcLx
G9ms8TV0b3nAslDTdQCZRxryTTDdAm34rV5ZgLWfy+CP9xGulfS5+o/VyFPqW0I7WAbRSxhqTmXm
TDAJMQFdykXa1lg+zjVWk2VIrFyJwrDfxAjQGmg8Kk8qznHM57FHkOKQi/3mmyT9peNjByto7iFM
MIj4AQwO1ZQnbcX3o26HhiVS5ymchuPQuMKrpE9YMhiIjO4vJpxgy4GEV1cI2OMbbIX/3jG/fJOf
8wmr7JJKUfgmur5T50dhOEzBy+8n158n/vONAPIxCcGMR4br9s/+QS8vHbK7gTfSOqpqL9rVHAzS
LkublUAkmvWBpBlYW60ZFsIGsEcImq5quZrm6JJnmn4ZrLmMrcjNBT9O/Wp25gzEEm8U0mcIUMCW
3a4QgdU0A9t49osGc1UHgQpsXYKBR8lVGs8gtxDhbWPrhSOduGim2BWlXSt5Rgmf16GgqnrQznU4
u8AfZNxmVLWD1xOR8aHCITnJgh0LuxkEJPQJkC8jPwgc/J/451ryMI4cuBtyB1kv/0pjp4W4C/E7
dhTJCw+jLZ/FTfwaP2FCn9t14jb8BbhJ+ZfSmyQPyS4i5QJtisqmcYRx1ceuRE46jiBYu/PZfGWs
OCr8UbyWGUWLcb6b0cj2uJUS07wOFLs2XRSREBmrY2atesNFHoveqeTA0T3ADMhOZcjUfE+wwSVy
lRK1BbRjh8vYNDHe87tyjWs9M3kVEO0R6w9lXEGOCWNPrJ05d+gwIssHq/rVZkf6G61HUxcepLzI
FwAw/7lSUnwA50RipRjtCmMSJSWnDloGB6IT5lRBmA6QXItwAA6uy/Ih0aCMPP4rif+qcwfNDWEr
977KoyN7EXsTwdEEJxTduXcidJQFFCWIezDsnAFXWYrA0OWDytC1Am9WHDInOZKrhoQPW604/dHF
OjijUBLpNKA5sKKT9MxOKWa8snTHwVfa3SD70PADXtBrikOuionpLmq9i7HGrdzcVdpmTtzF7u3C
XAIHQTb1th43guYK8BwiT289BSnP6yXZ5/KqorsKvXHG0NdRaGud8YWjK3zB9gfDPnj2Uekt/3wO
GkchfMguVVdR7DJ3tHPX2uaHAHF/cpXZUzCZQggguMS+hL2bPNfyZjoGF19HTxusuVMu+Gb8ZmL4
Rx/zc7+j2oI6CAqi/8vQhe0uhLVcMPqYnNHcKBOVuR3va2HrmtK2VL05cAXLrh+ydcXTcitj2T0l
uSKBTZyPLO1IWkmCTTAyGFib5V4lnDS2WaoLWJeuZWtTXFYl1Xy+YrIdxC54gny8HIN9i5WnnTBj
Brps3X5w1GplSX6gbtpx1RrexBV6WJb6SZ0+A/3OOP73kfpvAQ6QNwxDPKJwkFsktP9cwe00GqF+
qarH0vqg3V+EmZXRwxetfcSXCxVCENfROG2KpvUmrqH//vy/tMt8POwLvNQV8V/mugPJqRoRBNXC
rxqz0g6VzVAcZPFZNX8B1v6t/1rAfVVXsaoFt4Q9/c9fKmaTOkhJVj72N+UZDl4yrRbTGsiVi0ac
It7NjsXBIFAu44B2+I8aso8GPxu3bbZJhh2avkvjpjuZCzBfsT1QabPAKcDr/Em4bMzwZBgrQVi1
yUP3q0XF31rw//31f1QvYdKJ7ZjnKKVetTfrLRshHN0RG6N2dvpK89p+FRdH7Pw6doVfShRlqdV/
bhD9j+MVtiKQEn6AkrOUaeIsDOWjSzs0Mf0rbSZvmeVQgvAAJ839E3HAnWU357Ehdchlm6TVKhHW
hujU33Jhq+YmQJ9QOEZ36A4tRONkVahYCK5MZVUo61j8pQOR/1Lm83UX/A8bNAlA5p8vPJoVeUo7
OkYEGb7aceggloqYOysUvgK39lyjjUA1RKAeGWe3Fr60VaUOHG6ipwsCeXB3wNNiAa/wPFKb0VNb
Gj6vKH6bvv5tcYJ141yOooFr5GfGY47/hJlbMm8381QC4cSH4HI/jbiue1N6r4YbHS9t8sXIzZjv
zeRZljhJbKKjcEjmPNFJN67hrvkVchIaJyJyZBzKSkoOpwlX3YxBwpNEtNCenjeSHUxIf8u9kP6y
SAydERrKc34IANg/H3ddpsAeM/urVj5FNNDGo8JsqUO6fZkufh7u42rYAy9PuLxchLtZeZN+pdn+
2yLqD8LMYUL5hhXdz5VKCFekGlaPFLLGhRem5GbGAi939K4DYungInwTbzUNa2naW+W6bnZJuG3q
F2bqKHqm7LXXNkHpl9UqvpAi605fF3TfKADw7yQgoHdhGQbjmujFtlgnlidFrjbv5eGgtes4WgnV
QU0f4GKQ4tWlpznZtzp3nytLd0X5FQqHNNwX5Nj0N03cl+cQP34RYwToRfeR8BrxpquXSQVyPozl
ms2lBLuLfJe1r5foTrxm5m4I36JqZ+krXJnge6g0TO1aNN06XEmA0qMDVNI8tQ/tvDMhUGOyL3mq
4rUpmXLunLo5EmiGqM0hal1LXpNhZ3lsVTG+H5p3VAk5UWUwYxQKMnsuCYHwapKjUhSRHHJo8+77
eFORf6h6l5OuvRfdQ6K85N3BrFeo3Zes3ozFiMuu35pe3bvC5A3mZm78qF1fMr/SN2W6IzlL/ZDx
7mThNhQeO1wQLurilHchXyLdyDi6a681FHcMBRofCcVAIJfq5Vyl3fbSPrbDAaSIFKMyeEbEgLgw
iv0xJKX2vdLWUHouLUiZo8f+nBO9dtQwLoVeodPMA5t7vXbfp69Ftb6ke0gxQUponK83m+RWuEnj
hqbLTdTT+2GbSg/2BeZ5KUn6egD+T2RvxCi1u8/vqHf1j/QF5aQrVVSpOh+IcHZ+qvP9ZD5zo+Xx
qp5WtUxA2zMGDFLyWmvPhbElP/i/r1EJ/c+/z2hmK/9v5f9oI9GoCpZALOdj853o9CSO+Fp/xufm
lUEFKr8ixLXGrY/5OT2br2Fp03Hor1NlF4/tg75t3zAfDo/1xthJPXlcdg37243floDGV/mL/kf8
Kp/b5/aob5v7ntwlkBHJbt4x1QgSUqSc2LRZzCRy2Wyw8TOM7eHafoZn4RZd6eX5OPGanvvPlE0I
keWASfJHeUyP4re0x9Dgc3zTMRDYBq/iCgLTODpD8yDGGxFvFYyQX4UThx2gRlLC9HWK+252ECeY
lKvkPmOCgroNltMCGWEFYPfMUUNEeJNddrB8bOzxhq1+Z773t/pGevxAWdUSPWlDMwhHe0QVCMhx
Su+KnXoXvQZP7WY8NvR6BZmZ5Cva8Vm6XVbtoTw0L8ou+sJ0AEnQSDiWnd6ap+6xPxUv8Zv5Leo2
D5cj2Dpc7trC7rbqe74H6hgPwTdh7PWN20V8Kk7jDc2i/s3TLkhw7IEU7fI8XTm0JCRV5qbKqMCd
8SYh8IXQVTnMUnQ8ePihFJK9LX/zzYSbdEteM7hr31FrR89lYkdvxld2w1YriMGel76ItFG6KXzS
jK/kFu+iMwcw5tIDoCv/flReLh8ZLSziA8mWvtrH4nOQbSY4E+GYuae8to/9i0jkrGQPh+aTv1O/
2NVZPA7H7LN/IrRT0cFFbfy79WDH5ufamXksmk2AlzJiVu0Z1+aZ5q/+UveDPW27b+kGI7ObbOOs
f7Qv8Vf0QX+mvnff1TU803LrXzimDU8MwaMr9GM6J+HEWk1vGBMgEoAYbe1mrA/T/3meLRnEipPf
tDNvdZnqPypUsnzgeweN5BA/zufqFH9125HFuKBhHYCYO8uAkA64O9V+tS4faWmi81Lcvbbz8vSU
6/J8eAjE7/U2zc3IOC9y6EmzMyZy6/DdOrKQ4JSjf10ME4BZGYEsXXzxFN/kL5NKTb+j0GD+NN+6
E8m8J06Mr2Gb3GOMVeIb+hKcNMkWQlu9Fx7aVf6evhS70Y/3wqbwx5f8Ttmk++5aH+ZT9IL9f/JI
dgpfAObVzrzmnS2izX4ByXyaPMG7PPTYob4LvL6l4HI4CMojy6v8VD7Kj+ClPU1kAX62H3iiS3An
8H1eto32hjdUcQ+RKv2cXlm7DUl3b/mGfTg/6+/GTWI5R4i6GIIuaEfzjTcU2AdUE+k48t1h3idO
eebC4jhIz+nD8DL/2R4zky/YyolNOGQVOQmANPSEZ+Xc7cYDZDyTUFsYxg/FKTlJb+Et/6xZRd9K
4KF94ON5vNonQy0gho96nz3xiTzdZVt9A5nGb+JX9z6wUt5raVkkBqR4pi402aVt8kY28lV5C675
Q3MnE077gVJrRpUKfhM/G8xhAB5XSeh2t/hUfminbF+vE2ie4nKkIUYi6PPAycczJQTQeEuehnt+
bcIkKrf1M/2f+gnzUnmv3sanQXX1z0qxxXN6UHbCk/nZr1NX8YNtuVa20rd4K3gln/JnyfdngfDb
sBpg3AOdnzRnDE5wM2V+6za00ppv4N11r1v2CP1DYziy3MQQPsqn+jF8Gr/pK5V34QuxQCjaxG3R
bUp4RWW2CcbwBZYjH4UX/jn9SL7qD+m+u8F5TVEaEPALW+QtIH2P1cfb+QQBYix+1Et7Llym44ph
X44gQ5PmwCjJr+ae/1PuQmkVVyfyJi+bGHySQ6zDiJVRl+R00FgUoEjy+Bweg0plwXeBTXZxW8QY
5/FDKJE0+Vb9HMpeMngmiVIxdZObkFHb3y8b+TV4ba4iS+WFYXXHcfw8vEo3uLZsUhZp915xIbxE
u/yTQQ9nJocA3MCWmKp5uQQW/Nyypb3xMTaO8ZHjn01Ia7nlimIhsm8gt6lgc5w+wjoq8B1yiCnO
0Y0MDo6IM2hM4bCGB0wsJYfeKhqd8XQ5g5tQQ/EvVg4xmtRF/LSsc00mXiO3g8vPxFiRxp83QDou
Y7HuvKDGuHYvpjUOQmzeMqT0fGJGxvNnmLW8azg7wzFgmPkxPQPXG/h5n2F+TU8J5y4pMrwUfme8
EJXIPywmO8DNlHBnbtXYATRJcLnh3ztbu+IiNb5SeWEt0r/WT/FVJF4ReGUAXSSOhnwvO/jsjrFX
vgPE119VaI8vw4f8JByrQ30PDWNVXyFKIRAn4omDvsIFbbBjDuv6KTq3FZgIynUmcKw0Vwgd1ml0
hlMMvB/c8sfgzeQmaR3hu1bes9lXa5ISXKm/41bVEWcF4h4FNT/6rBkcVpcNnckwkn8x2JUFV83B
qDXLAMhwvKGx7rfJg4VxleUBNhid28R+wXOK7NxyQmZeRGNaTn4/W85M9q2L+TzrUbkW4QpzROna
P83X8spfab3TGbNx2F4gLyYjsXe1oKTjNvewcOfp9V9lTEHNOW+o2L/aBfU2i48hMoZV+Cg9i/dm
yiySO2Y5iq7T1Tiod/hQsvJYf+qVU8aiBrnWZ6oejJAWLyQ8xvCM+qDVwA54d/kmn6i5YgHAmVXf
9NkWwVahzQ1Ex+DGbcdgdt/RU7IdT807FgoD8p5rdMpOxl6/C7+6j3hTvFqBtY7vZt3GW2fGbNAZ
MV+kv+Gsh4ULEc9uqbq+livrla+0yl/Z5NXbdCj2pp/BfDbtTtvgqdG/j7rNU7i8dc/TqQwca/kf
dQ9c/O3LfCe/CVeWrfaOrSFtm3xOn+cT7ZMPT/6kn427Jcd8caBc/iW+CS/hofky99ajimbFD0Bg
ydagvCNlg+XJvkHGyTSHEvIle2W1lWs+KGsdtFlDwnzDFkU7XXK5bWMfmXZDkNyIhgtEEBcRsCjp
C77+Ln/Bt/dOPfWreEsijV2sCf++44Uq1wr4YXFPcrQX5sKD/ZukmrL6b1U1vSxcHEtfeMn/bGp7
pexncp9K6G5ulLmYW6S4F6Yu9Vi25r1jy0c7eW9pV0N6CkbsahgXbATcLwjMmD1zdjDtIgsWsiKd
WSp7irqZOhemKU1lSI/VuDnkTsdg/+IUFuHG4cpUGpQtpa8D5VguV/aM4cuMT6+znMuYgOQYnhNS
72IqnmHmQAZu5AEHRNznXn/KP/KT9ZJe63vyGWS038ey8pPaaxYIf2XpD7HwOofrNtzqxbrW0KAe
kgKXIohuPviulHtYfWWfXeOSiBKEpEA7eINg8hFL9FaO1PqT4rIntcHjbw2xNKzsGF951PAMCDEp
XWZAmeQEvzrb4jXwt/cBbZ6cEIA8XBz/+T4uSXSp5LQqH6vSIbdcutyVqW8yExC8ZHYu9OdP5V3f
uZNhJ/HaMlaKhQUWM0syEAhl87CeS88zMFCEiapjrfEBsQyv5e6yXF6xHG0uFt8dQtWq/wNfY61R
ai412a3vnPhB2VdbinXhOclc6Bgaox3OTPbKEzf3to6WYxu+1jC4mGLiP9yIawv+vC/mHhHTekLs
s5vj48hAoN0m6TZuPeuGq+RCYlec6BtHmUa0lc85dUpjXVATcvAhepogInjzuE3qlYojz7ga8rWc
EP3mjy2rEhIkt+9KszbAcVHll/qKYqxn3ms5GYSWdANQAV8sKZw59MvSKwKPYYq0xJ8sEIGg3vXq
ocQssjlMwqqsfbIWluSHmekoDfFSZlAwBVultbk1afcorzKoI9AvMRXAPCZwa9g+b3R6BmX1l9S4
k+WkAXYUVMUrtfNzDU3+MhTi1DOp340VsyMCWCtIJw4voOYb1fAx7GYb0nU9px1GPGyl4iAqAPMv
U7rpSI3ehbgakcTNy0MCgCY49ROJ0OS9WV0N7TDiMiA4y4tm9ESdkrkKhX7t6hdvTP0I1GzyoBtx
0lpvHW6tHB2VO+Lj19rSg/wo3ZrX5n58lk6UwMxoaBTEeROr3rTC/6/Gx5FXumVLdNxU4IkEQLkB
h0BANqayFgR7OgmBA2xBFMewSF0wEvOTblclB4vhTuG3jKEY8RBrrP05umSH8y4h9tywsfujNckz
hwfI4TBdB64tGpzjO2FveJY3tUM3jrQGih900MnLvgs/brD+Iwga6r5dSu4wramdaYM1DhDSUUNW
kWcVPqwwI/DncpfjjxQ/RRccCLdD5F6szcgUkq1vbFMT1CLycclJ+/R54jKrwvPFbMC1Vd9K2tVC
3Vv0kONMohM0maSmYKw71MG0S8bxAnsKmWYyHbJqN4YGc47QNsmLQSe3JinMj6KSuzp2hER4mEqW
ULaS5MFJ3zA0jKLZHSO6dH6iFO/F8ERuFuIlwTGst1zGFzYtnAtmZXJMndcqSEOp3FphnZsXOO8f
QrhHTyALJyw6tOIaB99lV3mLjKETEgRsHJrxM5R75pwvibxbnK6avvQvnHBdd7sQXNhjbN5ANB8l
3dEQviuwJRJxlcTx3iwoEgzJHdVvlaatr5+H/k5UZh/OPcxnFVZF6g0jpWqfLsoxWT+UJsbA0mta
mUzkTMGz8uBCVUUaDw+yY0CnWRnKInWFtGPSUi+fNhdtPei8wk55s+YRVpYT9h8GpCyL/t6YHxsK
0KhjBvpSwZ1Q94wtjGD87NoW90bgl9xPMCMRyYZ0y4f6kGWvSJtChKJWBt2JVrkxNQeDDOnyCP1V
BfbgWSDPqsWHpKKWKKN0xZuQygFnKWlnzquBUXUYP3MYH1KO9oyRrTXCM60OVbNu+nFFTAEYScCR
U8YPoti+w79gjExKuNE71SU9NnG7ziqyOZodxkCrQTC8rBn8MFqZ+alJRm8CT+2U++TSwjsL3Wkq
PalJnWafUuqqRbhLNGAhow8JeCSiCPPhmYmHU1CVNGvNIHiQjFhHOrKn49Abci8a8ZKmg0Clbaed
N93XBSVa+aGnFw9PT14OoE0mbXL8suajkA6eNEXbztglVKKQf5V80+sWlQ7MIxwzBfMxqloithRX
1fM1bF+n1Sm41WhbZF5ar/kHRliHmQFts9zgarTupmPLZGEG3Y3HpwLD0EhEuBCHkzNksSsz49aI
EyssKHV1jQlz/oTYikIC9l8prPX8OZMOMlV2qebHqLIYftMlBkfU0MDn+nTfMUecFOY+uERe0CWW
kGrg/OEWztSZKoj92qLkqbJHXY38gZaW89UyrrrWeGn6nhadm3EJNfO1J//X6Bk4B3tU7YCf6arC
d22GeCem5keuDL40NazOaRf03VrAhS/FfzmgCwqZRysLMn6ZidZGGwZDU6eMjw2yyf5wFkParRn9
+MI5jBQiO9Jsu7CphOBxLMJ3SeW4nIFWeatWYB4FKI4TxQPHjQdHdyFZzwEOhc3j8pfIyIAkJb1P
2t6v2sdZpAzvhu2iSEkNEMN2LQWIQAq+Qag91CXgT5asJjT4sLNDJyASMwh2RTK5C3tO5ijDMtgV
upOBbeqy0INGXQeT7FZs9vTcIoexoCFgDLhbzFjbSvZBSOPyKGJcjuWNkYzrLjd94kawJ2SnYmy6
+AROOX2loW9aOAmLPgzP2CUq0cZZsU1Eb1E7axdcJ1cabeLFkFdRCEWSI1yufcnk6vfCtRi64pv4
MGCVg2f0ZFNeZ7fsLD+Ln2QrjpAASox2HfWIaxt/iI6dlKj4TaerUe1om/qjdlcETwzlxX2srGLT
JXOZmo6GLYWvgQsaTGGMeSi3Xe2xhmXhBr3H0uwSvxdXKQ5u4qaZdoO1iS2nTsDJuRbs/g4/s3zk
PMPuzaUw6uiTyMKTlu4PN+v+JQUUsLvUYYX3LNHabQWPgHVtQuHt5FdaX0jCYOTERiqTJweeBp4k
eCiYytmR8bIS/BDsI8Pt1mkgUnBmbS79AiXW9/O1iP6MFjInO5sybA+ou1QY9gs9jckRNPql4UBt
m2aKF4gxdp9BZPUthtlQ9SmfB5eJBtSvXmVWsIwwRNmFWQFKQqemX8Gqujty0zlmWZn6Z36fvFX7
/KOl9EGgQ6vxHrKZ7DBlrL8dtfVSZ/lCvyXVoc78SCbNA3dvt9cYfEABtiXS3iIaZn/uXybGCXk9
QSfTnWDZdFzsnGe8+8WezZForGHUhvhOkbzm93igU1Zl9tQtLA006zw/CnBawOgNKSvDSY1hxrsR
bHTJkT+Ss/Gty+A6xqNwBYl4kGZEXW4xLIPsOlwgJP1tOMoAfLr9P60+9tPICaURzBzgw+6pKHit
FuRDnCkgNEOCdZMehxUH6RdLhT9AU5YCDBIxy0DBTt8nJuA4lXzjKs7U5J7OPDvSliFhKA0wteAu
N1kZSOt9g0GZysD3GWdYiyJOX09v8gFArEXMnq1YYfg3jvmqHdzKXHXDKl+Iy5R3EKdW3Uvxbn1A
tWWRY1oLdCOczNfFjHVB3zMVGQZOlhypdlG7ISA5aG6wio5quxq5v8NlnhPxTgxyS5wW1K92TNJU
t8MB9xj8ZyvqsS8iAFlTJNiyQXQRYMoTdMo30H9cFd8NIJ4ODj+rH/qJrXzp68u0y+W7AMMQxcXo
3daAVObn/AgSNYKXQcuE+k3tm64b8OqK48WW8fzPFt7ONLgXjfvAzZBH4JU586Ns/pOlrIGZCNSS
kujrRR/5V/tSfQoUfHjcUNHFywowhaVNDhJHG5yicDWWCCh27XI86S8tuW+Q4kVnZGbH9aj5TebO
oUsLymQC9HzEzhK2M//vNyuW9kOYfAVB6+QxQqmBSxjCgVviK3VdrEYmp71lGg0JuriMTQ+DiCOG
nfIhvjNgiRgi1fxR5QgmBbpUPHN6GioKcE4s45WDawbrvI3ocmNHYi3GzsCQYWIc5bHm2ePs4Rg/
JGrb3lk4XPTJOJRVAIkAc9DYXd4AiAd/MrrYDANzwWs1P+MvXpyqF2qYACJEqDDlwnPwWRGhMMJ9
oypxoAuhTAsLp+VOZPvWXqk4S6MEL51MixOFjvgurgwkNDf5Tvls8KrmPAK6O3OViPfzc3I1Gg/E
OmyXLa2Y64lW8g/nb+y84FVYj/hh48kM7PFNE1EAeUCb/QzfwVrYCRzdI1g9cJyMMbLDVGGIvHTa
YB/QkFwD+YQrEwUSI5PgDxxy7K81UgBeATDVO1tRwsceJY0jSSuIqkxjGEySTJcGm+5En6jFLhS7
LvLFD/GEMCEq15XMAejCzFNu8SdvCI1aCJnwjMSg1HjC3gza43BJVYtozy+jtaxtQGmsMz/YL16T
HSAEhbj6Wj+LXwkMGLAhih6JaSEzvAl1aUO1z4Rj/IxBHUQskaYvG2LiF5O9/FO8clti8EwtAmUq
/GyucEVZTizs5DW6asfmFE4rKVhn2kqi85Z8o/PGDqGDE4bu8I230HKGcnrWLhe0yRqWV13wNtzH
pV32Tt87nQXlAaTBT0RHjxxyotOI15m+9RSOmYvmIn8rvlNwOwBX4CrQ1sYHZE7o1N/ns6U5nWiH
XxNlYslE2BkDrzVXyzRicBlsLHsi9SkQIubAbBhklV64p09d0KrAWRuwQj6M58s3f3H9aSQYQC7f
h1nL5SU5TdnSyOc9pyjB5MJbsrM+0psG64LOFi43IEDNk6CtF6+QSQ2VyRXSWr88MzytP3jOrLea
n/DZH6snphkqheQy1cCCfXxOD2yiEAvn1mbKmULMe5d11Ih2ynwuWUY/J8k3eeCpww/uuUzoCEwH
caZO+gLOrbxoDobGHp74vjQs7efllQ96nZaZojN49T64Z9QN287hbiDpGrhZLNxWXa6HS/l/ODuv
3ciZ9AxfEQHmcNrN0FmpFU8IReacefV+OAvDMz1jCTYWmLV3Z39RDFVfvdHuxzUTDBhpOjomHjnN
FnmlCwc4uFsWwZRJDY0KYfLYDPT1SJIOWRmcP2TKfHem5EFFg58sQBejJLsIUvTZAQARb5Qtpbcv
8IfQhKBoV8vCQnl87jSvVoc42+EXYf4cmB2wcs1urbGRMA3ZUMEiaMzskq7aQh/R+CQvu4O6Lm6h
4/SXkOlXhplzCHWBcMaU9Ux0J6o2h7/Lo0PO1DLqdZ4Az8IG+SqLBKx+EMHFBxRD/fkeNcOcLDTh
SEaQyhGjpINkRSbTp3iO7nTOZ6HDa2m+Tp/dKzHgPPuajnbULzZ4cQbU946so8FljC4zWpd3POzq
BeBgbJH+rU11VWl2EG4ixgughV+Hfa7N3JakFIO9qdRas//aZI5rGXUiC79v7pVXzOrZgiOAA/Os
LNgB1G3Fa/vU7MQ3PN5Ruw5TmzUGDSeyH8F0fKC5xisG17fc9j59me8tqJiBke3AulA85u/Na80Z
tt3wqkIhInue5TXyf35uwe1+8l/4auAHmG0zViDicn5tZZIDMqy/O5ALx+f2Qb0qnhDpqhiXVu1m
3Eyf00l+br+UeQ2OnyNsopCLJoUPc29dN1/mKbtjSsw+WLkZ/2Kw99RV0h2FQFIGFvMc5Xxj/JrO
pDrD5CJZrUlxp5wceM6pHzFTdfCIjcsombZuYm1a0VGpm7A26D20nu5FO2QHFvDLeCrpOSTZq4ee
xgbFnWpPKTZZyPTPXuBWsW0CRflHK9nM4qaYafXb9tHN1DxyTYwxTGkcPEvoFYuWGqdghwjpGTuP
E3PZdZx/6vKhFqk88BRxqxj7Ntu11CVUeA+XNX9GvQC6mpPmR5wcb7fO8OsJCRXqnAlcmd/bOvlQ
WShPyc+PbsfpymcjLdO7bKsFCwaftdsWz6XpycY2ZE9ojpV6CDdsmczi7TLSbrjJXD+3aX5hh5X4
bBp75DxUbFj+Qg6SiadjMTA4UzlEjMiZ09utdU+6zDjtO9GpCk/mbibbMfTa+c6wtu05nd0BMRCM
ZLvWLSf2d4nqpp1XKyvWRAsmgyFO3DJ/NYwP5L7MCI3YfNcmhABMXm2jZWgohwJR7NYTztbJhX1n
9oEOSWUXOQZUwOCj2CZXYB0HIGdwKvb8ury9zJK3uePfwTBJuhs04KBeqHiB7+UmvbxbM3MZpLUd
JD3n6ZTj4E2dbBeZsmazcA0t85pLhxYvDd+ZZ3Jq4UgTuG245QAB8FJ0a1k6cEDpwPcGV1FZWOyW
Cs1kTe+CSM9H8ixYh073/OAQFs7ifRnYzr1IwZRFRAIzDliYx76sI+INNuJiRFxmmeK6E47WfAV9
ZZobNXPZ/fsKcGCbJj+IHvVF1Hgh1aTxVTYkSg5kjUIc/vvf0iySyiKjxxIRwI1O6u+K2mUvnY7l
mbC8hjmRhZxsFyxxWMGaQyYBY3iV7zQcx6p1RPYM0zHOMPZcwtBkb5Eggi4jbJ52IgdEdhfFTmSO
uocKjIhUyvCztFyEZ0ACwj0TDwPL/NBpB6UAUsVe+dhdi0C57z10+bZ+nZCrQQFa701zDhRQNrqp
bK21v9dDKf+wihik95gWem7JkH/dpt9vQyyAxCXwBOILtM0M7gF/DkQP5FsC8SHaYF9Prxec9R5s
RuGZdUwOC/GiPaL7zN+mD0bXDncQCAIWhdGGm4cLndgOAlZ0m6lcfIzvv7/uS/2iLgGZiYohiyJB
vlR9Xjw+M04nK4mK6gpweuD4e5u9ZEfxmDK7skldWeghbvlMb5OP6qC72XXt9d7o0Xj0OWzNPdKX
ColDufr+qi6MU/+5KCqwRUwxS8XEhUa8FAhHJA+ivNICRzqn6lbhMMg5TfO67gep8X+6AS9fYFw3
ZD+IJqVC2iIz/e3JtXIpx5EkFcRgsnGtOUPVKHRkW2RDPWl7cVhjiSWM0GITPMSfrGVGxSYLGLG1
koMvboaGaHjUAStJWUOZl1TyAvkxV5VUc3i8bWa0iQFhfaR69JNgV/OqdAs9VGD+Y2XLHEhYSt0g
nhUkhcUWMaOC9gklITz04BCUwJ9KueEonzeeoILBIW91NP+qCm7oa1iIDxKiBSwRrknFZnY/xMdw
alEiOoyvrKXyg84Hlu3o0J2bbYXEcTFU0JQIFuCqxVpO4HRskk5C340tN8bhIoClrHUsPKVj9usZ
KLGm/Y0Di4ujILdsSdtptDrwd8ZdX+/l8OT3j5rCSw6TO9DdSdQUyqyvOHgaH+TO0+sN3rJecxEj
0OUHJ2981iVoiQNpIDVYjdZwGxww5mAnah5YAYuWMt4Y+PNmyxklDLh7Udh1yYE+eLL1+P0EKgfi
gzqfFng2YF1eI1BRIpfqoob9G59KwaXYQbMRGBBzVJdgRqZsK76TUtg68iNu5MGtSXKRN4npmpJD
3x9nzhC7GRMju5kC1OCB8/Q9YP2ag1SHlvCzEFfNo4ljCNyBUyXzGTWKv3Y1Q0YYzQ+CL0AI4ZgN
HKGrIk95HuiXFH94e/+VPWCw7lq8u/gLZfOCnsyNYdDzUChuZvPeZGKPAEkbENqivNekZ93cdMY9
6GhIGvdCaGjcse8/1b9T4pZ0dtMQZVnXFUJULxaQPOWZ94ZY3JgVGASOvemkkzPJB6JPL0N0I6hX
s3lnjK9C/lkpnQcqVkdHIblu89dp+hiCH2wX+r9k4QaRDJpJqtjiCP7ze46nQdSE0ixuInGr0qtS
aqVDK6m6K/Ji3SFxW/qGCg7V0y1VBoeezLisE+2JVbbqQ08GI7GsN5lN2WAJIA6SulID5XgRAkA2
EqA+rjpdPingsjSUSMS0hA8icQCLlH+BnpOWunshcCdW8jHhwI5Ch7ebdMtCRXolJbddIDgSZ5a0
a3dKCbMIGl3zlXXmTVNBzHWQ8FjCZUbGlB1jYZMybfAIkn7h/ZQtxo5A3xbFfNWmiGOtn4Lwaf3g
Jl0uiugPZI2V0VL488+bmPR9m+ljVtwQRmKN4u2vmhLN4OzECAyhGpj7FNpwIuC2oxoDSzaNc/Mx
R89rbH2dpGSSGaB7lohLDPG7FlhMFqajwBfji9OxhlJd/ge6+aT2065iTUFcD18MFGGAfibo0SZp
P2gIqIB1l+qNgu0poYiXiqRyfmfqgFKE25ZVr+PrC2FdFOMrTV/N9J16TGqJ0K1COGLLq8T7UnmI
AL0tUd76D4X5NA0MC1TNjMFJteIlwSItC28J1owN+dTWpHCxdqfTs1w85eW9AAUwHOEJU/WtwAcZ
tJ5hFaw20HeWtpEHxSUsYd0Pp0RLD2rBCRgs0hLvexzw5rDqMoX04ns1boGNDVB2dMtECoSmT/Z0
j0XvvoVq9IsPdRnBJdbmfYqXQe3bh0ThtkIu484F1uxvGyrilhRcaIPdkjIo6du4es4C/kcJhyTK
o5LkPaK4XOaVbBbeTHziLMeFY18NlXFtKGedHSYZrJUqMNuKm85CWddZW0VPN7mCh1FD0wa1J43m
szxzwGGr8NWBIA10z+F8bhuSGsy3zAQJIPUepM1fhpnuVALGdZWGSI/jN0uQSfnZjANnSsIjwTO7
5XP0I9hFARpmDAHV9MSHWQJnrFp4D08AUa0KkH0+I9UETcYjryXtdRJ3KMsSPPHsvr6/0wzAnDS3
gXlo7PHxXdZkhJSWcvCRlRjxllJoR6uvzfA54WBgRdSLIvXWiqfGzOznAG69JQlABgAYM0dhTddA
jerwSmqKzZTfTtW8NZLcnReRVZjYc3vKC05u4mmQpGNmIP6HwdEyongQScE5duw0elldK2gRUUSl
jSOqbwnRHySBEFaC2OBcwUjPksKJUdjWBXxWo3h5hqpvQvdQo6zxoU1LUQZwm79YCZAhk225Ew3O
01IPECLivr8jLD6brC8S2vNlQIkmBgkdOosAXTC42OBwQbiE0GbCashqcMvHCCl5t4VoZYuwiudC
O5vQULQ0mDcFrGlMiAWkrM5XQDC90Z16GD1CFpwSejSHaCH0u9C/LEymrSU43FFhPoU+2IVBneLw
pnPG5fAWydUmTnChGUB9QwGX0oKGslQuq2CxnKukjVZ+qcgee0R2OUBjuLUiYQfdthByS8BzZOHt
xHtYC7Wrg6dEJf2wiFjr0RPfU5XEmWF+XLLj2vmVRM8xZHDwUegvrK30uKzLyz0hw1tuxpXpnxcm
vgGn5fxRF9e5/6EQXMBH0voi7zQ3O7odqhlXCPDweJOGsG4qN0av4fbiid063sPT0ioLwqbYS38e
sRZy1W+ntNplGd12wWxbrpiVpzRuzupcbSTN8GKB1ARbBM2GqxPC0l0I5mx6jHlXZP5TPajckZfZ
n4Fp1HM4XcnBbWW98aHksLwg7hoZNSwESjhul099+WfEQQkbBjbLR5MtBuMc/TcKxgwpklahK9Bs
TQXaJQQ1E+Q1d+vVLHdRDa7M2/3Dnv+/bA+WRDmMYYiKeuHP60e5bXoTb+AQbwbpJkRCrCP9r09y
f0gMCPNtq2wl89n/MOEJhA31tMyXfbvVWzdvH7vsVKZXpnVIsysFgzi3dW7vIv1xLLaGSqrgZpEJ
UOyFtbz2IkJRZHK5jyjUwCF7DSfaLhuQca6Z4kjTyJGIPs6TPaW3cbRtcpdEPlVBiLFZaB3ONaEj
a47YQwjDLzrJnQAQNG3EbG8I21jaW8bBQGk07vDORG5M/Dy2nNIWoBeu6ZquefGUfW48ttpdTlaM
sKnH8+R3MJzPIl+PUR4KlN/lc9Icc/0k6jspYuzfRvkmMt082avUxNaI38of4glY1f7epqkGEUWO
SkuEtnyhFsxLhVhHOaEcJHue5c8U7K0e74zyaBTHWtzr/mGw7vp2R4ZXqt738ptpXPe1M5OZkW2v
u+Gmld6s5Aqpk+CvRKdsuWObunj2VWZhrzwkaNpRClCTHMVfte9GhEESS1EeNJ4SOfNWfz3XntFd
FyP1k8hOX0kcQy2tCtfJsHg3y5YS001g2oOy83lFK4o6N0Gyj62bIFzcrVXiqsOuVbfj8IWWtQHU
MFYpUzMQswxF67aoYgoHnpl3gJxshBYpp4PEsSQYOzsz1hxims+02IqdTWyBQmqS5RQvsP7EXMI6
lC6cAuingpANRHTeqQmnSButVaO4QKEx5N+1NVwb/nOP72ZprwszUM/5jS5qND8cG/gTRTfO3Bx1
QmmzRGQz5MwSBamG/EI2qm8N5RUbcoyTm3tJHMnaAKLnZBXbhCgQ6A9ckbRXfPbNwuFCb+91/r7u
oW0iQgOtOMUC2ATp2Oopj9NtWF8iGrhB9ZqMDn7U0h1g2jnHRr60DcNXPd+BkY4fHPl0sqBNB1U4
J5/+0TAXmF+d16Z/0mFiCBQpnCRwYQhSYNZgv5CERL0kWwHTOeChZGMUmoxV9Ba9wjBBuICyAd5A
ERrd8g9S4AcWs4ZyGCj3A/tlpMFGPm2leldbmz5y6sgxNrxEBOzopq1Zm4kuP8OjwmpWt3ntDRPr
om1UCAFB9m25oNF743NyDhE870hBFtptgosXoQF4GYZ8CD3dFlH7iCuLqs/c7s+ai+KAm7uk2mHj
B0OW2IO5Mopb13WJmGM1Tg7mQRP9HJM23b3NRimvh5C1Efh+30YsL65E5HdDb6zTmBsh91TCbqIj
uXsqqsLUk/nTInZgV4QHCAWEzgqDXn+ddadI80x954f0ze2FcadqnsKz1GgCcU3hPu7e0TtIqZdg
fGxWarthwodSY8h9QpLP4q+wWplMKisToorQeWX5f5fc0EWdALK9Lt6BaJcTBNAmRYfIz1c1W9AD
LyBEpn8HvApICbg7vnR38yc6UWyI1M8F7Vp8iyGmhwVq5U9LsXsO0MOBHQ/lT8v3K9jQ6TpxGsD9
i3o/6tbG6IBB5hNHkxWMPYRomwACrAhLylssmgvzAsOHTFotHSF2cs0ezB0sTAuC6oQCulWbqgiJ
3XpCmuZx32RjJwucY1YKoraO8/uaknIfpgSuRrwq5jsLZbWwAzhHOAN2PoOshnuDP6m8UNxes5tk
nVW22O2laNNbB6l0+QdKuHf3UrpHpgNgT/4r4bzSuFm888V2MHYCy7ew4nIpcxlnL0fLX6x5StYA
7bNpr4wncN+BeYnjBUZk0josAV2CIy2KdFwAKMjzhI4NMIEVLgT06qDeqcVHSFzIOn7F6rB4Y7C9
cUg7oJlAO4KsfX4VdgPaIEi7F66OF4h/CjPwaDoICfFWkV+BahDZUYXUYFW8zYoDgimucM7TVg7/
Wz3mhxHy0Lz3b6I3mRPK87TwKExE3VnQXBPR2bTWz6aJLkVaxdGRpyRagBU7QjNkYsxtrSAIhZY/
/SmY3EV00KHi2EUdi9epxmiM26CihjK5WhoA4xROyjPnW1k/dslNCljV9RkLyylqDlPKQct5xhm3
ZpMjkaPTHVVjjsbYp+PP2cjZTbCA5mCSMW4+hbR6uSWPYB8Kn2L/UYsP3w8al6gqQKBOlJe2JOmL
SzP2xVle75JZKiJdPwnYYCuOJFbGThYot3mZIcAIDjTVuqMEBDkigWRU6kvxTdBlBP40NnO7kq3e
Kx+RH95Znb5qW9Z+7TMaaSysiruQUaU0+4POX+vnQXO6IEe8CjYQ8nmKmCdqJNrU/3kmTZ0cwgjn
aa9L+Kfvf03tYhv/9WsaREQQ6KIa4OgXKE5WC0I115F+Qv0gr8xdea3YwqOBQyx6qbz6SjxG+/Zs
fqEi1nfDA2enu8gpENauPGM974Sb0YECdlgEVzJNEtv4ltr3dbzK7IQMyhVFgbbxLICI2SUxEytx
BQ8LBGfX3s33v8kvcOU33GD5TfAsgEVZkrJ0SVxkXgyqMs9iWioUA8B8YTxzfCi9lpPxmsWdDLF+
a3aIBTdG7ja63Q02Be6QMyjaoeWDwkZMii2KLmDddDidLGeZDJ7cSZDDUUSE6wfxnu6l5SYTbgvC
eJBw68jPHTHczgigY69D+CQ7IU4DhFDxLjr41Ua1jqnkdTRai06WX0X1cQTKW0IB+pccDqvCars4
J5jL1yJVqxpIMB+YVxDMtWiPQAhR60FgwWJwtf2460hN1nb6T0WsxkU+yX9uoLKkEIuiymB9EWow
VFrUlUOinMLUhUXvieEj0AlMmkaIXzYyjB0Z7NASv+qawLbmQWHGnynNWXNnmWzR1JQkO402U14x
4JtefP1g1BJfsoB+bo82gH55zXSl2qvnwzBsR1a6mbH7Th8fe5Kc4vu42AfitV6d2W/QcqPlg30i
jb+8lWFCv1hmlv5pFXfUOqI6GVjUJ4AHYEgiEXJkAbS5a1gc6hjW3pmm27y94pZJ0b4Z6VPaJPnm
+zdPvkCsWCckUl0sVdZEkyIn+eIbUtKJ99SvtNOE/ok0z0nF5dZ9MlUhYUZW0aCuyPOY1+kmZttt
FFZO8gSUTwVV/RAy1GTTA6P8In6ehY/4h8b2X0TKH18GKmy67SyCrGnYVdQLmiEiJlSMmpqFtnyv
in3d7TMydOvherIOrX9jYvGGY684sw+Y16rwLMEK9RP+Jegik1C94lkpn6XsRVhKWTH4TQV3W9x1
NVOAD8udI0o9krYAz4qgRl42IsvO1fNc3UbGMUH+HUqka6aovqecB5/RZfWaZk6ngttsxdouXycV
EfU7gPXMcbh4LWHAh5h5AE+L5L9//8D+4niW+wFiLUs0sVC/cIEbC0mmVNWUmadJe5JknaIp5j7e
MBNXi7wr2XO+/3mXQDUvyJ8/8GJpkkVfjAshNk9qcpeke795saJzQJ4hSf0YOPDg6gBQ1qmqz1L2
jkcJcBlYiJkyFWhWtQvKEC1sgd9f1q8j2l/vxW/34eKDb+Q8SJKY+2BkcBoQmDPrPgGBvnic6pOJ
kT8ihUsVDXcyBJLLJHwuQKzVUwweWkN8D3isKjywUvbWaC8l7rfvr/DvTfjixl1swtMQdErWcIVB
7ZI3FA6PSn5+KFlY85MVo8wphW1ofMxgdImArBwpeottJwTyTTMLt1yzlgWCetLbal5kHLsU544p
7NrgvISZBlhwxlaAt/lqkaAoxWuKWcqX7wnijb1A/eHQfBmh9p/3wCKR0VrYPvaqP6HtfIqUuioT
82Rlvtcv7P22k2/0Ft8D9tAg4j9QUFwln3Ok2OFCFHT3GSI8fUTjhhnOknN+L4qtq49x+aCSZyt/
K/EspwPeXONcGGcVXesPD0H+86S/XDUNoHjQiAckRdS4OOnTkAVvsXwukvwgZdG2LZVrKUu3VIhg
hnhtMcbFVYbqAJeneK/2+OUJN9P5sJoKEywcyDRdpwHmvYa/ATvuHzTkjCMRlEVknkZCjPNYteMa
PbUobTscmXz52sQWTBLf97+M9K9fhvWaey9SN04d2p+PIKzKShcIgDzRk14Eu5ZQYfMcJ8dBOsyt
K4+3OpkHbUse/U+7xAU59Os2SmQ0kddjUftmXbzLYj8mnR6KxknKroyM2js+t6sUb5Q+nRc7UCNc
jzXvLKhRCB43VjqoKACnqDMThk6ggRRLBmge4YwkpxUKJ4PqzhKfNBaR/9dd+u9rZQj+8y4NvVBW
SjgYp4EMo+o6qa/99JRif8uGR0He4a/y25NBwIxy98NPXl6mizXJ+J+7xED350+WxFppx3o2Thkq
TmM6zGxW4hWKjIAZTBE3Opq98TmT7r//uX+LETSFrG9LMk0+T1oCLn7j1NJGtfBD40QE6MoQ3IED
NUXkRXtQBNT4I5DedQrRnqZX7chZqXuacrRA4Eam8FFJpEWitzdEW2+6TZZcLdXx0aixz90K5WFc
EAsAf/np+6u+5GB5p7hqyEbdlPiXfgmGxnEWaDJr6MlSP61VYRHN/5GC+KiIHwvpZMxLFGX0S54Y
SK/f/3Dl70+JvhwFvhMS1lq6PP98VFPT6ULo1xwdCqcKv4QavKL77NHQzJZ1lzdk4s89q23ukcbn
Sck5N1D/s1L4wS7PX/zRK2Pe9egmlUn7Qhgf+w9Rlx/UNoTMhJyo2YfGzzAiDiA7diaOhyHZhdBz
3/8iv8qi/3znFIOOBllRaGswFONiHoibyPIbK9RO0pP6kD2UT+3BRzgZeSV8SrTqboM9MT7JjXbo
bsc3PInBy3SkKQs7131/1h+qlwavAPb0eLUYKE7jG/+XRnbMnXzGFwRUpKC/fVbv0ofpgMn7AbNH
+YqHgH9HyEb9pXjGDhPLLoL7+bNekguoM4MnlOFu70govotJsjiZJ1wYN+VN8AZWsPggMTvdIpfj
IIzWqXsbr76/MZL699fInTFkVisVaRGRuH8+YiNMW0UxBPWEhbXLIJbcGQFxbQPzh80mtDbIUMra
Fh9LL7tCQ44UAcSOWWFwAwNmY6W9pW6ar8VxJeoYXmFDPJVgg48R71LtgF+SP4FrSES3ljjAqDjV
UBlXA3bGdY7cWLWzw4T5gSwJEzoBwmsBaVsiC3HWhoSbLR5fFaCjc8l2FYbF5THOq1baWLqLJbwc
N6h389vCIppqBzjH8QH0iKD4PnNmgzANSr/xG6/YdKRzdWO8cYZrPlGB89QY4FtjVb0Dm/kc1IoV
XxbwFao6jP1EvevSmgXqlccwfgbCujHBx9ZCDHTjRG/SiN56wfLxwMrNuquR70Hm/fISlYuSOHlH
DA+Lw1FrPA8Au5o7xdu53ib6XiiPM/4kAl0TNOFriwMDmRsIfNC2EDbd/XBC+Mv7vywkvz1o/XL5
U/JaUhmm1NN8RdyJXCPyTz84FCjv/sP4luzrj+GWYlkUSuYLaTYv0y46mUfrOr/HCeEHKxrcAJOS
V/9YndQvsNMB1Bw5Ldjua4s9CZ/KA/JlPqvwed7iCc0+YzL6QMI4MrPv4xtBQQwwwH0gRuFDv6Pk
Z5t+SQ/MG/vsqG7nh+a6eq7uynt5QcM6nI7vxG/IT3glJY6k4boWnHheL4WHWPkxZp/zt/GW6Bfx
qSJ9tDkTf1G/AHDVL/3JeOiP9b10zG+gqLI7HiHPiA8PJ+Z0K13/8B39QlEuVxiWZ+Ak8hmZpy5O
iFND2UkR+fJJPTY75U66U678+4hM2ZVF2jLuxmIl7BtHuGu+/JeINBjotnn5o/riWfgvxl30KpFS
lJyQW6ccHRBu61/82/RwbM/IsG9r1iGSewhhqG5hQaK9eq/CiCxpPt2t+aoRW3IUHtXPRTZvvXGP
Nco6uNPXWN3BrKL7ch9t46/umcOZ5jTPE3qA1dDaym3jDu/jzexhpkGDhQPzEWVecC9/pNaa1sDT
+Fpcz6/KV/AcXMuHBOnlNniuX/uHyW7OGeGMxWIOkd8Zub/0d8DN8Ut9mkjkuZopUFmpT+TDFOfg
A/P1RjzjjtkpTvZMkMqp+PD3GBpIxaiTVXmTudNGewYIOYX3gDbxfXAVH1mF7vVTtwmPxkF6rjaI
oM/i/kO+LZzvH6K+7AJ/PUOCwVkKafTh2PjnWuiHwqDIei+fGNNH3qovgBDCrtjPcMEJjYOlA3Ux
GT3EGQP4ZRhqA2+UbTyjgB+wEX3lICtFdm3BFyLTJyFe4pO3dYPQfUckPP6D9nF4BpbF6r2T7AjX
NX5ccWsRTEyOw7NawF5gbVyL5E9wDCDhgviHhY5ZfAkwCJO/RlM8jh4kPU63CiEv0yK7K/+AfNW+
JO0Pe+c/zpBMALKuWIbFvfnrcCBOcVgHmgTqRoETXyIRHBYyYky6+PJtX7F1CIL41GlrtdzmCJzH
ld+sdZH7Y5NWPfp4mt3vnxTz2t+PypTYyE1ah1VgwYsNvQFhoSybR6UuGQhjta3C9fCa+Xcddz5c
z9iysPTH25qIY+RQuCvlMwCn+FVmBwuDJq4eyNZ8K3dX1Q7ab0aFtMWEw64rg/ZtYrb33o2fIAJZ
uYyljqZWr0xpm05YjD9n42XUGB42TXYi3AHLk8koz/1no5bam4Bbo3s9zloP7o3e1ZKVEJauc9lw
yNTa8z5wSQvSj7twhQ+6KF00Hzg6YWx0JDx2Zm1ATaTyniBItXeR6KL5I3Vhjj+gG9srTfZ0UBdL
uoLNACVTYJcNb063yRVtfyStiYSk3DWo8AFts3MwHxAyBOilCENpiTlZ192my45+sekIPiwZ+EmF
XKN1obAkqpyj9iEhOEPe5BMZ+f3T+18eniHLqoimD23sn9/ZbHRBWI2VfDKu8PXg3iNdBLdpnuHU
XWWpoyBtZD5QFzgWSvBXRAf+V3vIXGJccMQiXwdhLeAokK+jWJV+OB39azVn2l7aFURVRsW8DMa/
yXYLdaqFyWpYh4xtO53K97l2KrzHsct3D8dZVCSAEIeylowbw6Tz99pMvLY5a/kLaX7dkl4oPo3t
vgsfK8UFOl5Gys8Gez48KFk/HJjzt9REpmZtMc8myqHrtjqRLKTzjbKndkDMe/ybvvDsN3tNP1B1
q+dbPa3Wur+HGCRwfqh3SvaGLkU13wekj9KGM7Wkb+Qc8HhbzAdDOQXaDwDHv+bFP+7MxRrZCbWP
qrqWT0G2RI8kJ7BjubNLjHqkyMpOSaFhjw/YC9sTwe/inb8NoIuVlVDB9ax0EMnVyIQmbpTXiaYk
PjgUGKCMAqVCro/VE81uYRvQDSr9h7bpUBsJYUjgyvdvofKPyZffRCU/W5Q0y7g83GSWMFSDVsgn
HKF9Zc+Vjb2AdgOyFAei9DDxhVglV2WyRMJhcOGjznosfkuPu0D8BY1NpAL1FHsu6cSc8vFFNgph
ODba7BJarrC/v2Jp+S4u9if06oA0HGI0TmMXxzFZmYNOQv126qub2icEcJVrniy5vn8bUue0I4PM
0vY1QMP0EMjObD2A11U/ZXf/48bxQXB+VpGGYM749Yr89nFYUxWEYWxKHKSXnDosNOEZmXVGp1Bv
j08NXMHswH4haCAfStCO/oJtUbK7RO/yzPHf19JRotkWywpaB/TsjGyTV/Suli8i9+9vm/z3bVuu
F8QHaBxI6Bcw8Nv1NvBsidYb0smC+sXAxSPj5IYfDUnUM7AMBryQ3AFWbxR1MeM76l1k+raWbGTk
ZT116AsJyokgx7MW8PWiIfjpIpdn9+ez/fMiL85huYFkV2qXm4qpQ1nrZA5QocV2m6wJbg/4TJhe
g8UUzjIhUZDzCsGNV45ANEyNhI7/cNOW7/jyejSZ3mLK2EBMLutlkF8RbhHwdViJSxngjP+35d3e
09aMnu+jYUTfld3X1Ds5SZMdNXhYl3Y5shsmV2NHVnDz04v3j/mMuHZdAougiInX72LGLmY1baVE
l070XgfOC4Myp4253ZIVHSGlxxN6rCrm7S2KHNVpDyhqD/lHQy0F5zlEe8Na43t+G3fGFyPtgfEM
D71wRMHBGYJWLHM1HYwdMupIpY3EM4z1eOt/NGREHBLtYXGEfmJI9rFn74HFhz1nPXFy0kP/XPaO
wkZP3tASg0f653hSp//758+vvPTHMoehiL+cecS5iBJT1QB9yIEgHjDUHsL0fqge5HjXERDF79Wc
6umqbw9i9VxkB31xbUcb2om+fzmkv6cvuEODxDJD03QFhOrP7VEVcl9J9Vo86YD2OdZcvqKQaTRm
OZxNBOTs4Wi54+k+Mo8x2tJwwiEavfnVjoCvHy7mH583rVxAiovLBlr4Yq/O1GBo25hextHw+maD
xVYMnwq8ueyz1NgsDo94PcWOn77E0Z3UPEgmgYEcar+/jn8tM/h/4KdlaMKlTfbPm2LFxdRNViGe
QoChmjL4cdZWJQovDYtcdS8gk9Obeq+bXwTP4H7HllPRHANBUQbo0XFoT+90qIO8iF6DAlkkTrc/
JfJ9kNyQ6lbN8hXe+B8u+u9NkPmGIkSdFnC2lstRzGhK2pYp3TvhnuYgKTyiRauOzQvpFLWj3Bu7
AJPLe3pqPcqA8qN0T8jIMfJ/2Iv/9UL9cRkXPJXI4XkqVS4jOWEgb7fk4SD6BgrC9ZBsZbtr1/Ke
Xm0MstHVT4UQ/3xyv9+Ei7U3TepR1wN+uv8iXJUfEzm3+Pu7FznYVkcN84+tkCNJCoBbHqtNu/Sp
CNeYLY0R/w29fit1kzNJ74LHH57OP74zmSYRWqOXsnb5V6v0bztXqwi5NpjdfOIgsx3IYeCcSQYd
uS0eKXb6uf7iHCMvKZbLpfHFKefgCldQR/2Xyz2rGcx4/Z+/v6x/kJ28NL9d1vJF/nZZlDtMqpVQ
3RAK7pSf8sZptwTZderj1G1JBKPPmHAQixht20Lm6pJlGRoO5nrxh/fmH+zhn1dy8d7Mc2m0WcIN
Qv7/RXQCrzCHMrLr0AQme1SfqHco85hkt05vSMFFKFhPB2QNC8Dx6W+gABYlj3Yaik0/0DrnjMVh
IvgCihpLZX2UkmsiSWXApR/Ion89WhPBNnA0FQ483Yt7GBalPrbFdGqIfYG8xw+PUsrH9dI9/PC4
/vWNm1BhFI/ri0LgYmGqA7Fr/CGeTrPBabY/1B2gEW4/7MMNdP8YEll3yrWKYN4f1uZLCTGgo0oN
HKQivyAVFtrF89HialL9khNUei3gD1mTytB4UC0IV0MyDPYBXcHlut0EN7KTIsEECJ5x2G0Ngq0I
hsoQ1u5lDdLRqZMd2rPig1ydtD2ABRocxEVHHl0ydpqnDkFi7/RksTPaAWEvDmtyF3QLf+QVTINm
HcG14+k63qIJIjuDXzzLYeSXXAM828yFhFRiumsI0fQ4cqCWI8gQIHikehCKXtjIiPb/i7LzWI5b
ybboFyECQMIkpuU9WSSLboIgRRa89/j6t6CeXJEKMd6kO/relqoKJvPkOXuvjUo2Pv4Yl2Jwr7/U
Wn9cpS/rT5D5uszNYjjBIqVInlDHixCy20RvyB+dm+YR8/suOQaw+Yylns6NB9oQ6E1bd4m0ph2W
Fh36atkdOOBTqaK8oTVNR/lDXpJkm/+kdjD/UqwSjUKCroobWeCG+vPhVURhJEmTD6cQa+WFHgqC
Exw6nTgV7dEKftX0yZtV4O4ajxQSVD23Ehtv/C4BecB+8e7s4aZh5IKwZMKob7J6Z8c7p9uU3YaB
SBBuQYoW1QEYIDmrguZmufE0Yt+QA6Lo3dDc8NKN7FGf1UeWFsuetQwfxgVshH+/PL+nxV/vDbPc
SQA0ObC/Fl1ab+e17tv9qQQga2wMHjvFeq38TQ7oPl+I4gYS7tBu0Dm69iOqYNg+/bjz3Q2uvAwY
Azg10+RZpAFQ/jTX+st00NAphlVdGIhciL/880Y0diVV8rD6U6PuouLRC67hBIdNzjhmw2wXQIov
d679mmZvqn7596UR08v75dKgrqE5iLnZpuT5sq4MeZp2pl72J3VnPhvpRCgNzUM3TrpssfefUT39
dnrT35zBhizCZRsi9prRdvZpFwsGq089mg1jreZP+Ov7cO+0G2JKNBiX3hwkaV6voBkAYqCv6c+0
7b9/wO/K8OsPIDKVRRGPA93ELz/A8/syzYxoOBVXi7rrRr42Z/3SCtxms2rdvQ6feQ0vb8fIjzae
AIawyrw1OWKsRdCpoegDILqjZ15flXW14aRNYqBR7qH5ls8NaiN2QdLP5Qrjsb5hbR/lQZWz2gbc
Na+gOsEDxPfuYdGZ1T9s0n+RrNG9Yv2dOhzTselLs0BtpIfdgFQdb5gVMOUJsHgkAsDJF2l1rI4R
bod2Gb+r1c4Fcv2mPjjmYhygJzDrgx8rfvg+LPlfHxfL0hDFcGRQeY2+BXxrSaZlhe66pxT7HiQU
jrHE/Bxol8YNtrgnIOTDuHRAj4W3rrup3+Vtw/Zgbc12jcUAW2CELru5x7bRdTd2fOjoNiAH97bS
fZTdS1zfG/hZx+apKE8ajOeAKNjixlY4JNMb806J8dKbSwylN6WhLVzEnUnmXTQsKjpqpyHTd2Vs
XgaFeI6RMSxjmaChnYsrnHGAs42KydqQiXOl3mjDvaMv7OjAdNQf7sPiIQMbFxztdt35R9AMdJCg
o0F9MomChHYn54W90J7hp1PEFfG6dbdJsiECCanmzC4f2vjiKaea7Z8/Tphrs4MMZNSHdKSBjsNz
ITRwTwHvRg3GCZvfTHvBnAk1SGvXmG66eO80+0jddWJvmSfylMr+EQV1Dm7HpIsJx8m6Uep7nCQq
82kFLpF6F+IJHIIPUz4kChAddNfFOvGWMc0ufzgUUyp1Bpl0Z5Ff4O1L7SYY9ricpHcKIazq3vuI
n1CgAZb2rqQRHlzt6GNKUIHSxeOWXGww3kl/2zuUqf4plZIras6gqnjKsbVQ5u9znCL8RO2GXBU1
v/HTNXNcNzwAm9E92pcHrX03yKG09ya6vfyUxk+8OHq1SZxL5L8pYPnce71+hhysuOA79mjQDbK0
jdmVjtylM7ehjQtx37hnw511YqEqC6xrUHJqb5vUR4O80vxWGbfOZznseE/7nLJ+C6+/a7BWwcWA
KrC3sThiBzIOYb7P+WYB2GWo0YP5SySfWrRRhpu6w6mT8s4zZVAETO3iHV5HqgCHN0lwOOnlEkn5
LC3Wtnnugn3fb9Rs04U3cfSIiWLItgmNBZgqCqLwYSaW4o1IObPbpvEpc5ENHOv4VqLethZlsTL8
tXS2I7C2dBEVixxL9PiQyCPUnSJ5SIifxzlhPw0BWF7qS2t8Qo7cJieNPkVwyJObWtwF1tm2HxUg
TRWydvbnIHvOuyNZRVkBJ40ftUQF5DcLOkAdNMzw1S9xuN1EFXh7IjwvFWO9ZrhrQxxOs3xgNLXI
xgUkJUNsSZhqQVUs7cO/12zx7bSPUN/QWKxVVhHjm4rHCWGKGHXv8rRhc8AgZ6ivFXOTseVR5Pbr
V8i8pXXMWwxgzYOtEko2QHAdnuDyGZT7AyLI9irialaCpqtHFZzoXUtgV0CQjQZsDMCoJLQbD4Rl
zR0VmpzrvZUqVhHAOVl6dCZ8mev+UCr/T3H1x27EL6PKYKDFbzOZQv65l5spdyq1HWeKhccWtcmD
R2hD4W3UA2o8QRTadCZxc08BuDpYdyM6DE2+ZiT6wl5UcKp3lVz7Rn5M/XE14rT22leN6tZkZIHC
cpdKsbM+VQV2qQO4MTn75rWwq7kG0tKxGZsXNG1ZquKTZt1RT7T6owX/0SQqcjhQGMwUKW5BzEae
d+hjnHzEJtI/K+WbDUFvcNx53CYX6YuHRsY4UlLkUQ2hPgVAvveGN07mylylZclfbKqgDF9Keg72
cxn2G2Hp752tzo1zPOlyYBfnRxMLTYIffcBUKVZstTlTlaRY1jaagBo3DF4uG4+6+m5mGgnKxLDh
DTQOQwL+OLRXVnqj/tJ97rFUV0oFEtRO19atENiAWVyW+TAz3GNZX0oDHUOFpjnAWhn35j4oyiel
V+ce2L8EggPIcZHhIcgOmQIRsXKmCUWDh1a3Og63E0QZzxLUHXztwNRoziGp3bZajp3zqIMfGYlh
aQnncrI3d0LApDR4u3HfNbc0dvRUAZS55/SeQKfjnYryp6C8l+O76BBmv3WBwD6KL/w1mhB52Skb
MG9rZ10/Z/4GHNGD5nXruPXhIV7LKISrEu5cHuFCs+9UHgAfJUpcPPvpBbM4a/yuBfFWRy9VdWlA
o7b1MSFzrOQ3BOq6k+cyALZ7n4p3gwNINASQCcMdSoUFwTMehzHlU6NLFKrafHxWAoIZYYcXkia0
BevAr8BcPkmFAqmx0hcVi7rBVZJa/UvTtXeFqQhOHt9PT0l5ZzBBaXFguaLd8E/p7x1SwM4gV8WU
GSHkTZaP94zPbG84B2aHlpcA82ywUC0+F7ayNDUH7f3cNJdDe1Q54FkRJ/0X07lMbymfwGLQskik
UXKu9XTXhJ9D6r1W6c6vmwO/PNOdZWpNEwgfv/lbpO0KLPj6q5Il711b7UXGUm8eA6AZJkctZfTX
276Ed9ia1CNTNoL5NAw6CKaYfjf4aokpUwBYTg9p7OysSH8IF0EEYzQe1F+txA+q4AvqrZWvpbB2
mQhCjxy5L0l2B/OwH7HPX1Og4Pz9qfLs8DzkQ/NSllMOwC4sHrvkNRits17szMp+IcYezhzGkso7
FU6/yFk67GSB+HhQSSreRPbObo9OeMJhCNMr9q5J+aSaZBUU7UOz97iRvEtYMDkRGxsUUWiphwAR
r8cS0dJOwltYtvdO7J9TO8K+PnRP2UDmArN97HUyezNpdOdFiPyHqBBtXFrwnhNsj0nMRMwgmTO+
61O5jin/fXmp8IApQi5Dcrwwo6/6GIrtoO170hxzZ9+X+7S011FRr32wBAruyNikXKaStuBND/Dk
eJdQH/ySdbFOLY7sTKBM45KpJrzzqXsy2TTBfCEpbOVZ6tcBIOHk+OWq++eRoJ0aXYLFS8suEBJf
HSEyZy7llmf+n3Z+wYJWGBA0yC0ZMVyHBnXjtjwOzorVokch36Bq1kDMqIrgchRbzd81zaPdEVae
EMrkxdus8/d9+OiJ8LaiFrLojLt0yc1gUtdMyP06TzZCObit2IXUtUzDiLDsmKGUcL24i11PbleI
pQzPY4gtdO70yApdkA7GUaRXVUwkz1A95UWyLMdX7OouSUY6javQV06OlT2KFAFGOlBLBc12+tYG
62p+Z1JthnIKg1gGHae0fNjE1Rtps+8aUqNohDdKs7zVGkyZ+fN0k6JEWfES/l7uNJKGItatuiV8
E3S7gsLvgr4goDdqRvu28o+O5CY4nJado4vFLWIDUR3cy6q66Lv8Jodj4vFkg924CZx4Y+f5blpI
7eIAa1OjL/PvckH/1lphU5UWswrDYnby7Yg3esGgKCqyWbj4AH5Z0PTgbBtIPuDk8oizZBVQKy33
Sqnk6LdmHa5HK7wPhfVcEeNdt8VbiyzPqI4mc5TGANGjGxvJbkPB/NNMWvvWqkNuq2pgs6c6wP5G
xinrTis9S0EyT9FrtyYDrl2fqJygkUeOLy4sQydqFyb3KZM/zAK0qeX4pQARKocznYUY+sLv0us/
bV2nU4ibdSx5ChV6oiTioFE3Ffco243pdGut/3CyjyLKGW4I7j5pD92Lmi9ra/ihrav95a4JwH6q
CduPQbc1/fv/fJM66rQmka08oTxN0kWS3Bqs4/qvAYeda/FwX2sbVSHa4g4MBRNTO9R/qMd+j2u+
Xg1m7DYNLkn+r5hu1X++g2h93Ss7PBGmuDP7e7XfZlrC2eCDpwebF0gYkIfrNsXjZAER5cQMXTzG
lea7FXlJHmO3c+zkW6N544hmc4SzXQ+ioj+vnGsRPY60o9lZ/IGKhqllrkIvAMvUYf3mNegtJFTP
Y35ihZkJtjIao1DstYLcU2YTClk4/PL0qBfB1nC2Uj31yklXju7eVD45VisMTJrJ1XeqaY57R0t9
CeS5jn+VxAT++x2j7fftweEKMZ3QJ/UjTeYvl8qmpkndvJNTDORoaUttLGYBaqLevLgeZkt1n4C4
UlHYkuBClBImTtJKJzYDpyFKpjRTXUzhnLf1o5a9WiFxeP1HGd1UxFFkb854dOJdgAuYbDy25wY0
SeZfyxRXuY97qZs6GOOI+u6kccTKN7nbsbGca8znPhVGyCLkldUm1uDqDUcKALICQbYxS7Fkv4eA
p8TojvgbVWduZs7OsJSFp8aHEclwh3crKK2NVoUb21m5PuPtTNlHGPm0nHlzfGe07rxSHwnfYMr4
ZtLG8LERx+7GFf0hboZ1bsSHWMY3TWK9NzWLOZGOUhm2enwU4clUweOLO6VZRyzMrrdC0plCUUU5
mnGmVMSvsoI4ENO6jzMyKuicUfRkBVcm5Ysn2EbKdd68liClcuNeMJyKlGA50remiPcs75wUNjtc
/pTSfrNKypSR9a8Jz5X2NlgoU5VflXoemoNSbZxVExwDDsQT8BhCccB0qVdzhC8kYhHOWsCjXYxE
Z1g/NcG/i1twOAAFY56jayzYX3vKnVMZTlCY9iksntNmnbmExlKDR46Bnf7Zjqn282mSXI7Pnucv
GJuGZOpEIyg4Qg8SZe+KH8Tx39vcQO/w52H9tARHs69jbl0ti1aRPeLT6ehBbEfDqpN1ABmaCq/r
Yw6yO6zWI3OKIT/4VbMW1VHjHTX6oy67bedRIyLkDEIQfe5zoOCOrJhs4HWI+rWpVOeIInqQHK3U
/FQE1U7xz7ZnHWJNeSnEJSoJufO683Q2SQjNSoxjh4w84znO1eZImTmV77q8iagwSPtZetQzAU+H
Jt88Itb+/Z5P588/FkSpYaoyHbp4iGOBrn1ZEMHyGMloOicnXmEQoCuHwBgNhVXvdOLQsx82gZ8+
7ktzNmLCEHiCj0sS6kGOWissBAGJO+WZSIPiJ8mf+Lb7TT/PYVAl+E/S67+MqkKryEMn1Z2T0K59
JSENLTgnrRwqFh9GtpvuWXr8bgdipIkRu61ZqTlI5sbRrR9Y0jUWsjCFKrGw5X0OSCnjDVbKW9Bn
lEcJe3lU70p4Wya2p7i1Z1Y7j6Ml2KWf1mP1WxXBT9GZvWELmgZ+v1+1/2xdUe+Eas/J5tSXSwt8
UU/XLthaHBv1kvjFYq3RrXfJxrQp21lfDHvdu28dYF9wJmijMo7GMZri0Hp3k1OQ4bAvNq2ysklR
Evwq+pKdexu7a4ZW80K5H+y9lX+Y2U1ts46r2qLExR5cMs6AnQFmwtgJiyVj3ec7n8KJcQoiHUnw
z1o7dUQluddyQotTKUfOdnBLiPyPGabIwqvIiuN/QlRPRuATNhkO5pYzcYi8PchjkMVT3tjcx8MW
XwTVnZZe0+SKB3sR2aQbtNlCaeu1AuOigN6rECUu1rbxHJrgQLgPA9C5sH/lmWrqY8dBkYCbOTWF
GoLHDXYFCuGyeaUIXEecry1kLi6t4QDIUfuDQeP3sOHL66UTASiElLxhLIR/vl6er4+Gw4N3Amhg
xeq9bQHFntv0L/oGH/a8QHeF1q8qN/m4jY1nGWCluonM+yHEbRTB1NPmUYni3L8dotUAu6dfGMO9
rM9R089yZlChknK6OccR49Dxwq/8f68PKHAMGLc2olnmQn/+ALWPTbWLJAt4DaqIFFkElCsjeE/K
TZQ8j8H7vz9O+y13/HrFBI4ukBaqRa385Y01RRFZ46jYJ3yTCkarYXjto7cuZ3fM1yrvls8TIsEa
VTJb92DoS95pczBnSeH8Fudo7rvKMKKSt7n92nVik6vGmtpORM0mNC5FApnQ9e9KJ10pKEBYp6ug
BzR2DPqjqJjPsq6r5LEoNLZSH1h5esqJGpA9kgfuhinQhry60v7w7XxHilVgrDn/zTXPWg1T9Ze5
M0EPMutpln8YxDeaLzy8Wpp9+LjgoMLYUHnvtOx+6AhJIPrVeq9aa3Z1JaPtpH3kFo40gG21Oijd
mRlf7/ClKIcdlyxkQvNS722o3jstWk1velupGFKVhRP8Qr9Ji/6eAJix+hzrV51mYji8dNZryG8q
Gc9FDCsV/9p7159u2/dtBP+lkJSKEpCq+mVdt/Sq6Ue1wiTLcVu/js2Okq93F/TlYqyMI0ZKutA/
fOi3rrHU/vjQLy9XDsVM0/3/fajSOisaQJp5pm9AxZnSbnetC7U4R8MohHrDSblHjJ+wmitUScMP
G+l3jsmXbzNtRf9Zn/Myba1SH+xTahN+GsAmcFGN09pNhnpdw7kanXev0fe6oBszQoJ1Y4cuJB0t
FdMcjbJaIY2oXMerXLQLI3OOg2GvnJoRFDrsuLn6UbodM7DGLggTKIwVryLQ4UocdHLIpjU4ci4T
Roogj+A994mC7WATZTP8KKWx9aLT1FIvIWh16VtZKzuz9FZp+ekQf5PiFI6ozeK7DtqlSMeHxqCh
B5OT6mFfPw7daTwCkFpyGiEbRXTngXK/srXl6D04+LrsINio5pGfq3OGVGlUC9tdxyXca+rvmNLq
h5s/3dwv64RgEIqIiiG1CUz4z8sdAo3xPRlhdWYMk+zGaMBJD3+quvQ20rywuHfFp4cr09MhXzMV
LHBbcjT54Wv8pcAQVLZAATjcsyl/uetVqatRYEjrROBuR7J2iMLYucB8sSoeQKZddXZt8cu19dXC
3OvTQ0+0ux+Z7N+ERzx8+GaoEKgPKOamf/+fh08Pa3phnmudPHcpaXzL6mNgKA0wz7TqDZF9ZBmQ
8jieM6pvlYBOUgG0peuhxSHzIISm2vr3RnObjviaWNDylBLgbPufFu47HSDmvy/b98Mll8vgrqE0
ELbNuP7P7yv0zA5SnTZcoJ07ti5jBIsVT6c7NILJqWvfcqa2BXl9KpNuk9CJJFTptl9Hlru+uNSN
/9DVZDeEjwrp7cWLZexSRvDTSuqyGeQjsXZkTJSc1mwWPbrIWhbupjNqC3DLz62Lab6EHGfDcEdX
798/72skszU9DSZNDmpPmlRC/zKm99MmEkFpiGk57DllqcQSNWSXJpsW9rBPazZ+5PC6+uFjvx3Z
pdBRq+pTdSg5uH95CqI01mRjx9Yp9u7oMeXyU61fFTrWZU6kJu5Ki5gsgQ71E4HEgmZzHgfzsIAB
PtVB1drpzj98o2nd//Mt5RsJeC2qQwnxrXxogl4UZkprn/UuUJYsdnVH2Oe5t145CuAPX7XdsoYq
YUe0vPXlDx//TdI0XZDJ4j6FLPANvrydmeOViufS8GUEwGRFTXZ+AR8UV8O5qnZMjgzz9d8f6fz1
HvznI7/cg7ILES/2jXVi7FJ1xWbI1oN3DRg5T3O3mnlR3gORGbJ5p1A1MKYTGLIiTWyt0n5g72T5
yINFjM18yo21eEQ7ojuqcVhxVq0hdBhMXhQa2p3drVSrPkS0YXUVgqBe7Hmxft/MqgaPk+ZbE6il
TlgZwP62T5l/DnMnkPMI7LB1J01lWdBJLuBthm24n2iq8QMLPmS3gVKPoWh+zIdPRhRa9+iifihB
BvTF9AoODj0wZ9HZGCFb1V0lxbGuwHAqJOYN+ngTs7wUSFgtUaw49E4VuE0koGOWpNfUIJKxzOvJ
FBSQrZjY+8J51tnfWoBaeRktInptDCmh2o1nqe3aiCk6ve6ALrOnM+GumfrreyS+C7XW5ykDxR+f
3e9H1T+fnS+Vb9AXiVX3mXWqbY5WnzFIt3ZO14rB8pjB2ol+WhO/72h8oCkn8SiHBerfP9fESM9T
KzRy66Rmj5BbUUnurGKvcFSlNyn7Re3R8SKYqZbguUwED9cRB/BAZWy00KFo50+aOX/RuReX6kep
87ks7n3nNix/TZGWtOjM7D0am5NPRGRa9nesfaqBROKHt/67uXR67VCQ0TfUHZwmXwqzij0l7QW/
hLmmXx3V0rm9aZ1izyhzegn4p42E8Lx0MOEbKd7/ix19wnybyjPy6YN4q6ZnytZ/v5p//1pwkzAo
4hkSXzedlofPzLGanOIkv49a2lDIBsoAHVh1MUjOzaerRiI9p/qEgiVr1mOCPZPGDCAiFz1KgfSa
8nnapKoWGQmtt39/RfaHvyyYgv1jQplo+LG+PATWkGiKWcP1y6PgUWmDp6nOH8FuyvrSN6SdM73p
GeUV3VVMwx9xsiXHA6jy9KNlXd2WJU5SIZFGlS+VK55qvz3rkwlA0w85mrdrow5bfyC4xDT3rh6t
HA0CWH2cdkldvfZ1sdFxkfLOK6SACYOPzJG7FOo2FY8RjS2obuzQU2UXK84ujQnW9mGWEirSQpZO
abqmybltHqemGLW46ufc5DicN327qcbz6N8ZzGgY1udTlGGsBMcEGrFG8WSzcbdNeVub6oVJxCwT
OBUgTBADUYqRw34+90jOUre5RJRCFV0yLrFqfJhluRuKcjf3erQOhePeY/eJoNEKNVtmQ4YZfZq9
EQw3/XcEN5znbaCJ8lsskkIIpx8/LSJudU/NQQTdxQ3AirjOIrTiG/IyYDpY205o28RLiRm2CJaP
t13l7oOh3xSpusE+n7sYhBnJ//BIiN96z6+bKDpQHll0diy/X1aisfDUUe9N6yTlfaRUc3NwBZIk
LG2JWizHRuxDGqcJTFvag6Pt//LZWi1QbrxoBbykuh/mQhAuHJVIHikDwRFJTmWN7t9l6D5yzdyE
rNNae219MqV1IAzkpVd05B2ucg+nwxcfOhHFZmE9qWN858TZIQi7OUaYWzspP6a3WiDJS8uGfBdG
ndB1BHQoRrQTajg5Cfcoipch3/vJlEc1TB1UmLbFdqD1ydlHY1xdKgxGIxSndF7Jq6bnhAE8ZDwn
iCwEqOWcsOq3octRG0hPgA2q1aN9BTKX0/3QnWN5nuQOsQV8n/CZmOd6tG5MJ/4wi4fOFuumZLKs
cFjJk/RoZeOyBGGStDdpYhNrFkG34mG3jxVAaNmLTR05B7530ly7GmQkMjAPLobBezI9KnQvjgLn
PnGVSl2tIy5YCvzXhsk7CMhwwTnFoBbjhowVF2Fbf1PUb9JAL8PrxquRwaua/rCjD0t9/KRQZHXs
UxAkTcKhDSBafXEJZTUi8lOnxn32Nm2OqPEJ8TaBigSrEkdjaoIX86biRpNHLQHF/0Z9y8Y1i4vx
oDBhSe6GsFhC3zeMS2zgiTO9bQSMSsRPhd9dqpis43Bn8YmoEIv+V6a7KymUh7I0jgYxDtUojgXC
r+5B9Rk3EWd9Owa7NDt05Sr1CBF76/Rj5h6gT9vujbWr1ZPnn3swEWjcQbDo3WuDdC4UaDFI8YkJ
ZpqUM9MzqotoFTbnzrEf0LHUFnvrm96fuXbTpL+Bfyyr13cRyTuPHphPw5D64/d8iSfIAeYQZ8ph
OtQG7SuQpSUdesPExhO+MHiJceuZr9MfCq1PpT0VrzGvRNwihciSlVKTN9eeAwqiHqVLTKliUpvV
HtGxnBRdlMmVfIqKd48xe+m+RuGTMu6D/iDEfVu+dgatXhN/HLmMe4M/kHRUs/Ube3Yv7kVwN473
yoArwgNxzc6RslwEQ35Li0LnzsH9rurLaICYCHOOYTCW44Ejd7/til+QNicFj9IkH4i5aF80KAkI
x/nfnOI8zRUrLMyqpSByoR5gMXRwmA9kfaZ6udY/1B68S0NeHc3SsmIzTbZqGGzS0Hm2kxA0NMKS
dBcyUnCnRbR48pAGU6dWOVNZfV2TTVPdYVSlPymBPfHjEIyUBglIE+EieowDdV4gWaTzyybld8HK
JxvbasnjJAgS2ylqjKVklgbWP1hMa2zmvdnmi+HUc02gnmemSllZqTZU50Urb7QMhCubTiXbIxG/
tbdWaEjrQX022eOmJayw2l2Us9ojddAZb3VtTrQu4VmUxTFCNaUBo043rIYDSIH7HjvV2mbiWNts
KeHvw7iBGmY6+5WQRnlx22Qngp2fUFAOn0q3cellOKxATaotumpcDI02L6ivdCrpKrbmUQhKqD4V
yGW8Hqx4TmAlJ2zb+eXE7twCG9Sl6w5iqiaMldWIWQlwNsKN06lbdudaXICottptQ9ZVhDeFuBGC
YLZkcyfKY5k/o2YeSO1SmA2/qN6VHbnGDUrPsygvU/c8lbu2PbXgWEcknDBFwj3CniAn+Q6FETTS
baE9auuxeYuhUOj6YQlRp1tZPRaNFq8+tbQPpyCETGIiy09ktM8cZ+GF1a5PEUYzqE2rJ7v2t3He
n6zxMt0QlpWRBdqdpIBGvultsQr0bKnPXbXdah6CAl6vqS4dCDWNGS3qCF9q/aRNaprgVMIBLFjO
BqQ3Yfag13e9eZdiiRmN9C4xhlUdQeAnQa2HppvQWW2nfN7sLRHj0niKW7w5yjWwzwXPpynbX72n
z3MdBwR++OTFsM/hiN7eon/l3LudwCJKshaOIDs99urU9fP6c0Xbc2obT98yRCLJQz2k+1BuVfWo
DcXRqRgLF0wsuIgJuBFUV5r/huJUT6+VOLtgTmrGP7wIMYsZf2fVHaX+alqfEeMKVIsqoeduzciu
C4mHvIYG0wVlFw9IGyVuGJtyothXBuY9dqo+sVdmfFP2zaEW0UJ0CZAPjcMcg4I5ROeFgfc4gGtF
s28zSH0f07rM8BXY+gwRXxpVSw1BaFN0+85ziH5UHtpRX2U2LCaU1bmzbFsxC8FG1AWzbDZ8pyXM
hUNkBss9sz9DqJNdTF1Fxk0gcC8gifiFmcGFBjldXqlX2855mN4CehxrDal5eQ5DsSprnQYXzSB/
URCnUJiflvVJ7biy1F8FWCCzeh1x5Xp4yrtOn3nqY08lhwbozuuQEED+uYCUm2kkCuQYwjqM1xHP
pQKHX2J+N5C7mt41riGCNk9Bfysm4lB7548PlvfKXj9khCVZL6Z1O7rXlOdLLWEPQ8DFxAl+JT4i
aVSjBxWyn6rf+hYDc/JuM6LewfSz3TGTbZCpRuwaZfhpo90bBK9Yc1uBj018/6x2dFB9nXNTsRqs
7Bh1BrnwPMC1DT6TgXBFh5EElyQhHJYIEUMnb8L5KJSnrNHZWc0ppTvu2C3MgCftIvV1FT+Sp9B5
3c6yUVSiorRZkp0xX9ssvJb24Ls3ih1tVdLisRj4c5Vpngq7zK83XbxuYiCXa506wCMjqOICkUWf
kW5YObOmvOuk91SWcjYO7WGobwepIH11aeYVS8W4D2iIuh3uOQPLLev3dOardW2XMOLQunJj9OT/
TPGwg7rtUd9r433tXC3toohT2mvzZCQ9HgSPh6Y6N67GeBmJOWf17yQwJELzap3E+C6dgWk1Jlu0
sfaKC9H1fcv5YEqYnvQu2dwtOJV6H0SCeMGrHa/UcUNIa5HuhjDfxXBhptmNpDDoiqtXXVoa8+GU
E2xupMZxArWSocHO8vZ6rK1a+BzGkN77zZn/bxdqNy7bTITfDHSzQQtJtjcxmIzhQWVKb7r7cogW
fUkU/bCjsGgq4qCT6a5zfjJmPdJTgkFT9nJPXunK1MYxjkfirlgTzXxWEGRt5HeQosp+n4b9Uyo/
NVICJX+W8Jmy68mV2ISriF/iYgyL2VGj9oFpDL7PhvU33GZevHMTeefiOWxnXuociskiSX53WifX
pALCyBfV6XGGyFJETARkyCuNYETjnYpGkh1zgkEpEgosDwEhIjrrsPCVY93orwYHlCSvH3xOaJH+
GsSPKYuCLpo9jEJehFpvnzo0j7Ch0Swon47BY+7A6SNhsibTulK0xdqz/JUc0Y+3jyJzIVzXt1nq
oO1FUKi0DBURxYUoM3n1XnC9zi1TAX0fz2FOPxTsILqCxRbmnyGUpd+CKiBtyN60xW1FZtUpESfp
kmU5o+tG/yQwP43hKS4Ovr6x67uAKqVkoOx7WIeYVEjLhTkHBGEgnsBE/kCmb/jpFYTPBJ+Vi5Oe
llnlrUK/WfWFxOUhdzYcrh59NpWtPhYvHvzacsjfwjpYKbhMC8u97WpzY/nccLQNUPNRxG+KctuU
WzFueyICzGinUpJ6ClvE1MDyOTbqTGqJ0nWsWwOXx1jhEN0RQK7rj62JBxCqsVoRUYT5oITum/bD
yqYtJBGGjB1HLkd5NO6BG9Ap28alWGpdTisEKZjuhRdLMGevDiXJv17gLVoAei0yIM/PwYyhTasf
W5GdNOksHcDtQhpnYba7nGMFdc+yQVtdmfGqR3YQPqr6uCgh1PiyBumhzxuDJBRCUGsYjIXnXNSP
ijDcDzcYt4ZSXiQLUE/PpW5b8uLeSgwvHLcZQW0Y78FWYDVtnZvUbgnMwHxqaSMjqAh3krqYeZz1
DQYEjfTRS2YrhYgDuj8Lr23xTnzWJQfCeOBFNmd6qXGGbNY8CQMX3m1xuHYG8WnFMm3hxCGcJe1O
Gh0ufCV6kiPNB1S3Y6PsMjQK2CY4U/aMcfp9poldIJXj/3F2XrtxI1EafiICLGbeqnOUWlK3Ld0Q
siwx58yn36+0ezEKcAOLwWA8M5abTRarzvnPH+o2Oqpkeqj6X88AQMCdvyNRp+4ehuE5aP9UmEeN
BvVR64Iuoonrz+H0C+zGYm9x2r1KTDhekG0jR8UwA7hAjwSgHdV8gH5x9B5dcGL1V+CT5ExuUeIu
SvuvPjxxhEUDgGPt4xnzFkLKQ+0VJPCzeBnfdTW9rRLQGHfCaVfGqEfBKiB0m7DvjH09wDLl4BkH
J8IzArPR0P3bpd281PP5ZP9GdLvo/VUadafWfk0N9l37Hry6wUgq/1VRpStvXgZZ0HubiBPx41vO
QLcM6BBrYli8uQFzYSIuOaIw7pDrM28KVp5t4RGSrQrB7MEu0D7Y9ENoOdo+QM9gKudBRNuoqmD8
6o/c+OWkVUuf6PXUU5Yt1p8DBD/CAFT2PL6KLhBmmDHRcMk8pLzP8V2MG/REhNhPbUPJ9kD4asxp
b5Hl/jd1dKAkDsHoLatoCKZdmpzj/KCI544KzbcsNN3ePnKHjZ87hIRH0GpuWvPidcOK9K+m/QO/
BtONuUsJ72J32P/JEX65lBjp2jYfJiKZYxuXFwcX5qqcBVqC/XTNu/02KcpCozBWp52uOLzxGdRo
gQi+I/9cIJAxiZdvZr2OcZvy5sOZb1LofVud4Zxf8doAkSVPzsU6WQdysFwCQW7Ib0KBCMSi/Sos
EDhyXOYgYUO0sO8IqJhQewTLwPwzmKBOHSyE3/59tWn2OZ6qv2sM/PL4XTOeHRalMW5M7RLzvqKb
ZD54cqrXAIwATo8HliPVJeQlbqYEOzAsITl/a5zuMlwpFGkT9IDvXub7izjQSZL3jlOG/7ZxrNCR
DQczvNSQDoLe+NWkv6oODn66Nkztrx7lK+EhSyUTMsqseUiv7w+sjPrZFTD06/os8R53IJCt4Tto
uHVM1K093b+dDDNf/WPQNnsUFyaGgAlj6QS3QIav2JuGc2HfDcGDh92TZ7+PFv/gOMpi2Ip8pk/o
WR08jdklVkCF6J4aJMJ59qbSKXiEJ4zIUMIXnZc2NTpAO0B+I0U+ztbIPE+n1MlRS/T1e51fIrz0
E1SXTiGt/9KbgnwVpeX2IBbh/oCQDeax8t8a+65EGsKYYWDxlPnvSX9Q3Dcd4Kp59BRMAvrLONEK
JvdK2WOXSSWOHN178byH2jhUmJMQdONc8hyFHY/pOMLkqIALvbcr4N43uBdWmqTVuBrqt+9G0BaZ
MqabtzCCU9j1EKI6TGSM5iMds6indyV7zlCOVOMlFBfX1hcIRYLROGn+2e8RwCFbP0o06cplyeH5
J8QRyhwyYywzLYNA7Y8h13/GyWEpcLqf4BmzLg1712NSSWUyrjpjbUZbv6bu2QXh1hpfr3zwN5Lb
lw/+Mhe246RK89rNj052tJut4yCwD7ZNupHoW7DovY0yMtZWr8xexLep3afP/WbC1puw63C9L44s
1F4g54E5snbptlMMQ9p8iUkXFigq7SLRmvZ60AifRRUMQxN1aZ9cM6/5bgEgrwfHWR0YUfp0yev9
zwMoytgbA63Mj3Aat0xKNNyz+yhH3wHivo39ZwQiLhUOvPBBsW+K+poJy3fRAlcgpOERrF1Nygc+
X4GTt14bWDVlCKRz7VTBimWYWEDpo5KzIZ70+cGnUK+u0np+Wnx8IkgmrwR/f5mgdv5Q6uOgQ+vQ
Tk0YzfWi30HcMm0gToRQ9UGhAw/tueTEEmx6bQTzbQzHF8f+gm/P8uf+f5ndu2oCRu1nH19coRHK
QLsAFLIi3gCQ8wAYG8NXTAmbLMTvyWuWnEtXXoOfliPWQBA9VbSh8JQ/3/w08EeaD5gtzK0Vu1hR
zC0lccdFGMo0ueuDlYmTQnZsMbCQBCukhB5zqsSN5s3ZHinouvd/X9MPOxULkVkenvEullJfhhC+
avq9axXZsc7oclIyLvr3Cgsdnkdhq+sG/9vMv0I+/PE1wIsQwjbTD+mZ//k+RJEZ9J1hpkc5YJgQ
IKScV6g1okzyGBzy7lWzfEIeZyPamGJUp1c2Bv2n1WAYpgGlzZZuN1++9jSEMBM0BikyqDZI1Rvz
tZncY2ESnswx1/Ug7EDyKXl5CZOBejxZuQuntFq1+kFSY6V2AcflViUnLLtwyCPLJYB1SNea/bc3
z6CtEhb3AJcmH8CvitZTGN4GDPuDk0H07L8fo2V/40SwtA2DIbOFeSLr/Ms9DYeG5BpRFbAaDxIU
m6JyEzv6LAF0k/utbmaoJ6pVWIVLUdivhf9SIKZy7YEYS/duAlrXK+xKPe9GA19qxDszBx3bVt/B
zL4AckyPkxMs2b5jio2sq+78jmO9SJ7GGAoy0L1BbVNhGT/W5R4nIYBJaji7voVg/SI5P1ruLXqH
9GiJ4EKTd0YYyWgysuypRiitD829gW+YOjm3EWJECysgipdll0ZY+NWoVIJlGPR724gWvYqj4Io4
dDKpTpkZwBCU2GBY0/RGuERiEeTw7JwErw8lXIeM9kKeo6IJfAr0BV+C4ZJdDzjCd/O0fi6LYelB
y1TODaIfSeGQQdY0mMtUF+s69N97AwOxodtJCBuEAaJv/CC/NHhia8BKKi8qPsQdrjndmCxrOFtD
X14SHUp0kQ4HG2+2tIO5mD/bWXenNP5h0iB2ByXuA9RttnsyiRXmfN6IyNpGoO45iFHXp+sJBJJv
KWmQwkU24kPUPegGM6ThYClvmeV9tJgcIKFxtsxhrk3Zom2ye8yHgkEsAwcfW7d8sBmQDusQMDwa
nUU9nluiT6iziXCFWqq/84BL+T4227xCeqedhtxgE5xWQ76OUD5hHoFksaCIyvBXxXM514huPo11
wDqni4q1dy90+ABsnRyU+Jar/XEDCB+2xSWjY7ESzJ4zdRGkI/Gk+ka4CbPiOTjPQpnEJoaxyIzZ
q95ab7pzRrGtVDkTGeZE+G3k+5dDjE6SflmTMTbVwUww2Zf0SftPj8iyxDYy4wUEY0/x41OC4Xfk
9Q/oIG5ove0AfbRX7ROG2vLX8rYJ0FnbQ7pCjJz/DE3jtjJXvl7Os7Y9k9nNoNGAWHtqdGKiMZyt
8mmr1/zJ+aoAjVF1j7RqHnprviQZQjCZjWGMe4Dela6dXMztm2lOddEYI1ndHZhYf6pUmUiG7vrF
wWY8S9IGX1aahsnB0q4io2I4KTAV+upZJ98+1GcpU+v0ZGlnBT4VQeNI/aJVY1iPqrlW3WHfQUP0
MOX1Bo0bwzQutLY1KiKgywOvcN2APvCiWYxZGik4Z5hoMWxEFORo2a5u1N00Icnim9qFv5VqVmck
6RaTdEvgVGyQwPR/72s9gGk5ECLBcGtutk3DUVKgV7H1F4Eg+MoTFFTJ7BP+JbOfpUsaDd5KvmdS
kSN61DbaoZXfo7mkOFdDEYzQg5kocYJzRZgDq06t3xCMjQnvCs47XTDs0uAhLzQSiXiBQeTlDxoI
jCtF3Y/dyQTJzCVwi5g3MralCLB1CjCB4XQpl4lI7oiSOQzCRYCF1S1PtYumpSEn0/gMJAF/SNJu
p/G5cPdO2LD9uCBpL6YPOGi/NAzPAom1Mu4K2Anj5mHC/tsnILRzihsaWh/4md3st8XlwfO5aYbo
j4lvfkr2BRSYAGvkaUoXNfpghrZuVqwmlblLswpVcQwBYILB2ASGj8s4cWsYl4Ua2af5KYHGFcHF
kiSA2oQT1r3Xzt8k+osN+DBNc0kbccZnxLQ3OaEWU7toDLp8VN2+/iJlBBAv56I+ZwOuCkwlmbGO
DakdTEnHYPUxGAbwNNHawRuHmJOgw8D6c24rd9RBhp2sByWfB0xoHfSQlXPXl49pYf1yqzfmLl4B
EMsLW+bd/eCTfEL5oMf+Gnm0gbGSA0vDqRbqgAFqtqqZW0PSobbGFS5/bfDlgqzAgPvebYMlFhpz
SWwr3XQ3ouUIR3SZbfaQhNEO1rxrM+4kx9UYie0zxV6tX+TML6zbuSpfCu+DliyJWyb0Nkl5LLJx
oROVzOS0475N6kwxtVvihB7K9tmvzW3HrFXV2h3vfsssKBMLClGffcKBNJnGbz7iFCtGQ4MIiG64
8spTnzNkgwgDOk7VMIm9g27GKHGpze8FzUJaendt1qPqwui20xZSDpbFly4b5wNjPho7jHu3fVFi
awhh3yZQWRPpYgjJXGSv8l909d3n/JT8WHluyle2VX4ryX1q24S6nAUgd1Fq8wJHY1uV+ayMHCxz
kbLzVkFxCkW/mRhA+h38g3AbW2/j2LMAT1F4AVThiQBc9Sebb2iySqGZEh8HWcTuFmnCNTvD0geu
w3xkHTFJ7tpmXkm3aP1e1zgViJz1w407aZgPwjbNUbrjDI6ZBeYYO29Uz6zYWsRbXhkbKpqRY2nh
EbVuA12W8SqJ30TWzV3Worwz8tNxoGCICjyq46nQeETI2PuY2Sr/O0fmKXc6l7zvrGavx1Rfs9OV
gxV+VGj31XjGYaMemDZAKikl+KSd2NiiESIXMS4Rvz9EbDgkyo7vh4PSKgmzv2pYPcr/zBRwbPV9
Ealro+6XfYQHX70wXeA7VVmZ8FVRxqMgJtFSmdclXIty6QTuUmXqkEm6ZGy8YNJx7JJdHzYbJSF3
l2jGQNzGBQ48LFsFtXPsZyeXDQ4zhZWAoRtYw87ASiCt1yZBxXyPhd/AH4Y1hZJtoZariCBfJMSL
2PVZc29icP7IrY4DtAuUK/3QT3W/Ca/dxbzGEHDLP5fgqjmVyF6m7CiJiOX0TDlECCYwhNxKqbyt
/FrR/1PJbWoCcTbZFK71lVIf541f6yYWpIAPfQpbBIlOCdXFNxjLoOLisNAxQJkShknloaPckkth
rK/58Fk/NaIypYs2HKL6tziKvDAiu/JrWp463ZhWjM0bo2oxLGrVua2c8DD2OSGqXE7ArpPWxCPH
oFaUD+qEA4q6OpnpSx9tPOS1VXOieqQgvzNscxX9Gc1yPjLjFRwiHT/WGgZGr4C/Q4TnoX1OBiKU
hl9I9OfQtfUJU308fiZYccWkrsJwqTHHk5QLm0CRvjrQNc+h8YSkZg+5/zvEfkYe5Hk8YDOOOjra
Z4L0c6jnYzU8x7gHVZgfeQ0zdEig5hVpzk/9q0lgogMX3cE2+Uv/WultXhUBzaK8Y7Fxoug263f0
3jqusVc/7UesAkonKjWBpABh7+c1mpah5lWwV45M7mVNJEk/svymUAes6LzwNs2eOSHCa2v1p+9p
aSprFG6ehmf25w+uJk3kBRHQEr6TLapDIppee7d5zU7GZFK/6n0hfno7LFIdcWfEV0p3viBkueJ4
WoXF4RELgoRpUwJ9G+sqCGrdoQhvtfCu8INNWR0oAzjNS+P/g00goSZ3zeQf7lcLwr7uqqa14gzw
WV00tbsUcJON8M3Ih8XEqSx7SGl20PZMiqiv7PCAd/asUJplbAGujucM7177mtUWVhLc7K+gpeW4
uotbOoJm50tjW/Rlg3RQkd0nDgolzL+GbAL0UPrWbYh9bsOdiv9LkasYUXozdXBXlXMe4XfpydJp
wnmrpQv5FIOqf2zgOOSUHgWH2KgPq9B8rm0PNp5FilWyku5jakEqDd4VPl+8QlMaM69mUAIvmwrh
V6vnK19tF1Zen6NsJfsgab9TS0ArQxK0Sntjm5b0pt10SbAPLMe5MtXYamWLKj1LlEUW52qKllUN
Zr+zij7BoNy/1OwJahieIDGR4bOkchNDPzc4IipHW1Mh1LCwLInQTc68wQmSBkjSBDnUAydm46pg
fkqT1a2jp8y41DUcs4FUjj7MlpYRruFmycJGI7w6p3GySgwHgl9wzjdBSsFo3SCgk+zKmshLK4Yh
STFcTDZj/wL+2luIALEMnblIwjvfU3coT9DBxfqGkMCbBgdpOkVRWneCrkjecjQqnsFUooZVxfag
UyYPlD7qmO80zunRvWj1tPW0eq9w0latNUu8hkaf6QM0BPlJY+lQjzwPeGopRHm4/l425pwVQ+HN
8Yxwq5N84gZYjNUFjxItRWWBc8RKUmMR6mDAqEF7qfDpw8nQA/zlaVVrZIyF5q8Z3a1diAiKccDf
dBbwvBGurgqbiTKkjcx9wJUsTtUVxVtijXNB2R4TkMzJ0OkveDAvC/c0jH9H2CN4C8C0pfPkspTn
QKyov5QEWN18op62h3zhhws1HTnm27nnMokYEAbHbx8YW4OWT2bZcYfcSX/yc2UBJXXRNyPxUTmz
Ed24qwN/bmhvuPyvZG0ta/shx+QAIwE5+xkMwi2rc2NWD55Lqh34oUXh0FnGjqiNWZpyswC5dITt
461d0S2ZNsRJ524itjTXvY0T+0/5kFIBgcalTI/wPxqbbZGZ28jWnvr6dzqm3U0JnIFD1gtfL8L8
EA0QXd+zsPAx1p9K6tYichaaxy8pGUmgDas/dHYaR7xDpszYwAegFJpUsZPFp5R957W2CfFfEG2z
ogmTgmcNrxSRblGWNth+yKo4ZgCrEb7kxuoc+7lTDKgVFMGh9eaadqahJv6jAhSQxVTpEbjJLVTY
mYZUQKbMCLLl+ccQfJiHqSVaFNb/wCwqJ8NED3MEAcMC+VmBAYrfDXNTJCtXMEM2249OJlioVnHl
LBU/lSG2ZmNXowFKs+t/PmSypOkqsxrR7LPCgHfsaklgxnZwTpgBT+oBLnuRpyvZLOUgRP/GC386
4WzMZrEi5nzDxOPzh7cZpx8kWY43QB9x4EQFAWc/o/LjQP33Z/14ttk2RYO0Tre1rw5Bbdf5EzQs
PsmSvqtZuU3jY+fumGDjLerjD13OOxTgYqeY+0xZXfn4nz8fG1sMsNElul/PVjdJjKhrhvRYNwLn
TJ8IPMlq72ux1KL4l9oOs6zN13g0zBkF1MmLpH4AG99aScG5wuZkPEsdBTWy/DkTNCoGjdIgo5nm
G1xFr5934y9AfUjlNXuvOEghmJTw4MzPaDNbOMraSbT5oB+iUZsNloILTLfzKmlAkS40NbhNIW2l
TGfrtNoUrvpCI0BPj6YRTEkRAE6BvSpUCUVReTGgDmnnqaDFpP6WnRXi9QRnT52ecgyeG3xEpZIi
y4ojwq4dChCg4MDBaAC2lxdwrgBvVMlmixa9QRph8sfR5oIMQP4Ol6CBUkCjswvZOT0VDNy8Ao67
lHiZlyWc81VNf1peqjyZ5zQ7tZKfOUXcQl+5Q3Nb5tY2ATXCjQWLc1PAioOgmgYZvJ94qXXuRoWO
YkBYFQnZWbrD+H1vimD370f/YVn/tXZg0qIbpsX6M+yvBSu0LrWv+pSBSnM2ywFCODLo6U2e96H0
rIYTE+0FiB+yJMlv0AEBsBb8QLF5fLKw1rlTnIyy8UN/qcXRXrqZyimBK7LbNF4pfrkzOn2dThUT
XlODLtVsQ90/viZM2nNHn4dDjvPKOBOesivHGKcwOMBJ0tz1k7lW2Gk5YWRFUoqXfmQItmYmMisq
H9aEvtBoipw4WeqKuZEtfWfrG7b6qxLH7+pWF8Nni8IeZSujSefLhCy0TM1P0FAcDQ0IcpuZkGPw
BXmRkM6+qLFkAKT/9wP6biQkP5MSGychtkBa0c/7ECJOZ+xLjEskFgSS5XEzOEUDjkIJ8krkUd5e
C6SJwyFDZojwLdcGLCRRZHfwX7G8+/c1wXL5XnGyUxEpKeMlpWjv80WhxR1zK8L1UkJvGQMS7oYs
gQcIw3Jy2QbJXYrtigw+aZaS7j8RdooO4F6xjYXOMrNYW1UWrCeTMhL3Ur/bUrGNcY5JE2wAsTWl
V7FykmtQnmXgtEPHcQWHrRQLk2gTIGZ+28Ah6XrZY2NHHL3TTQW73CZu90P+EPdAS/7O40pKCUFA
TR7bPxrDstyGJCYOstIjkGTbwCXrRvs2CtuDZT6xC4mN5dTHBGGLVGRwNH8YGy0cvUbGCcGfYrCW
blXYGyvNkXHdbOSoldz/zBEnDCleiwmKF8yOTp8+8H2ROwuzgIUEoSeDVVL3G91cpeNLMGKiqKrt
L91O8erVZqj4NrxMj51rPUkFWxjCLEXbniPdUNDBZihWIWUYiNd7nSWYH6qygdwCT9jB789Jt1YR
ral6GXTJ+yPLaVMZyXHPf0FBXkSEuRtj+rtV4xcTa9mi3kgca4wIICakkYm7FvX4MvVbLJpU2IZI
SwZIF3KNxZ63oUubxRQAUvZDhTnp9gpMnoLsIkvYXsrMo/vRcVYlpo/hdHZ5flMEBo3ip8Z8pqLM
1p4jppoEwmxg+svy1hi0fR0gn0j+GCauYCgjYFwkkzUX9Cu2nNFV1sVwsVLXz40zbqRViUu1khj9
Kj5XLaT6FP/VodzKMQc1MNrFpLNWga49Ol2EKKvYcHIN2SYnf34M8lPRBLMW9zoLXAIQ32HyLg+x
gRTf1J31KCpCr10XDXKC3xWumxr3oMMBlnKJTqYNq3PSyHwwPNX8oVvBSsCFg8yENgg3Pib4/riM
WRiUKWmLp2V4OxTTXqJ2NoVhGHMD+zPJBmLWtPeeYYLzcXUmokdxUZmzu+kKZd3WVSAUO83WHFOp
V8pi/hbVLmbGJzLuTDrfauYmzk5yaKFU5YvcLsW4iMIUOwNnxdAPn1VPIdcVI24aUk+c5dHl+eUJ
YyOiRZ1i5Zg7dvo2CYgr1+/kRL2NId9D4MO0jZXkUt2bDKAsYx0vLavC6+mtoP43OmXe5CS4FrA0
6y2CwGXEzINZwlMMWz3ZJpr7tw2GP1marH08zXrHfUzH/JbyeABAbX0NkuTQ3cpJ0RRrnCcg5xFT
CYnts7nI2raftRhQ4UvoYFEo0YV/b2c/VT/sZhReJIBQGxtftvXaidU6Ayc9Ql5nawVnA3e8VNjj
dbOgeOvEs2a8GeEiLSVvm3nuNS+yD1uEL6cwYRwAG7pFeLnqfNlPbR+9rZY2+D/EW/TW6LOk2sjH
xTpfQD4ZzXzVMhaWg3aq0LL0yD6FFli9mQxeoMJkhOZFLbJniFJXbo4EDz5fGhigShXG4SYs7Sv9
QSXVC1vdKJWwCy972R8sFLLpe16dYcfbTFHGgSEH96SLt9yqCtJO5Q5XKuTv1bh0UpDYDylDHC/y
//+HFmTanT7y/JKjq79hocBMvOvO/1uKC+f9yleW1IavX1nAAgOFxW6VQN7PH2Z1mHXmxpQc5cEh
sQRY93UhFnJzkFrFYuujAPLZoRRxksJaE3RSEKwLwq+4NlLP+39f0Qfd49sVCSG5C1AYYGR8vqJA
6+qsUazkmFEBTJGzlrpnuXVHcmzPgcmcRgMLyRnJy87Nw9E7ppVVMXEEIojM+Elj5uxPdyky6sA/
y5/pVLgsAq8cbS7Bn7E8h8gXUsYftOiFOFToC3WmFCYREux3NsjqMOWXto/v5ZBRIgKDGm1km5qk
E6zpZ1+Im+6kCuJkmdpDMWIC/ncquYnIKHOmMiElrDhEnCN6iAJSwgvd8CjhiQwTHoXIm86J56aK
DpeJaDPG63/fSN6ln54txC6Xkgp/RvcLcKlqHPOGIIVAQAgOAnNf6sNZ4jhonpe49CFkUU6Dzev+
pqsEXxjmrRAlqbb5NtvbQbB26n5dj5w7CjG2CGXa7sbWlI0I66fBqZmS31vlhUNPVggo03E2HzW8
TCsP5jmKKJ9aNy5vcsuBHwz9RX3HkGhTWcqpTe0Z0FRYBkcJsoEkfmBNEshLY+VvjIZXw4UMe68+
uhTdEuyiblaR9iKXZRX6UumGDqb4cFZqREO4CAQ+ZJSvbLS4KINGTm9ZEW4ciLw2g5TeeuoHdVbj
8B5muxGsBFkx3o0M9WmBJJPAkLGi/O5J/WX4yhIN7UFKGJu6Jm9iFeI2nJKZrYPwRbFG74VPKuvq
Ax6FtzUwCbSSLQMAiZCyd/TjLSCMRIw5bSN7U+j3IopmGFik02vfvjq+My+6rZ+9C9vfTWkNz3nT
6R8gr9DOQn3Rgq0zoeFG8mpHL1AhZCihPHBChtV4V4a2tYahElOuYbciq4siyhZSrxaJ9I5gFqt1
qVX6uZTYKuVWw6ZZglzy1snNFVPBearby7ZftbwdebRjSsq8Gm9z6ZHJ1FeJpcVlvWo9WldMdVrs
aG5avafPhZbrqvvURxpMQSfH6G2NhTwgdQ3lp+AAZIZcd/ZhRF1ZQiFDCw4q2Y+PIsIzRMC4qJpX
JUtIS0dJoPjGvim1mybAL5heqWPCLQkmFA1KcFJQyCRdCz/yb99yiUm07wp9L5Evf7IWETzej4F8
0a9DcDcG2FIUix/zqmKSGGUvLYIZvbPWDdhk7oa/fYx4W2fY9v54SLTpD3KWNWQF/5A7PZ6L1mqE
VO1WRJ7JFz7C0sQrB5gd+MwhaCQFKZjLSVQHG6BBk5QBhqcJxQZImYC+omoQGaIt3BxKjmdZhijw
WywaSsojhflkZ6W49ZQeaeGguMSjGMrW1rautuXXfrtVwHV1lYwYasqx7WYVIKQ/vFt0yI44u8S5
yllh5a3Rvd8U0BcrTHqdDPnLU16tymbnDRRyHekBKcU3yM9Cd9450+gxTFVZ5HZz9++95rsBNckX
nCECQrHGrOTrcCaIE9vv0y4+qr0DoQioUhnXMSrSLIxmGKs4RbJOQ2g36r6P+0vajvvMHLBNapZI
P/99MR9xG59PEEOjZ9UZ6oGnqV/dBX1jSCqjTH2suBdterQREVQT2oMI7TTl3ITNXmDDc0OCwntv
HHXtTwyU7PgBj1EcbBqPpTlUJHMcLbgZPWJCSiHH3yu8GB2mTu1Rz9sF+swrONwPRESunB6TgFZD
xbb2y9nnNZ2huRmBRwnucjpBdy1siRYkgOY/uHPSx9zJZj7/FgnQZ2bbYwNVWTkprb5Mpwe/TCF3
7EFyjIndsyEUBiUVdnDqncv+UA1QMWBjIYswFcyqKfqigp7t3TdvRzW4Umr+UOjxZeAUqySrGrr5
0Vj/p44RHjbzTe8i6qHpjcCg3fGopyelvmtqYjbIGENJ5qrk+oa/DDLvLDRsqh4tlfzSd8vYuxOR
Oq+h/uXk0v4/lgi3krGlwzBJ/xosHWBkCqJiKpgRTER6qfgDZMiC/6iGP5cMuarkCGj2ie6ibt85
ztZ9wbdjhp5jGeGPFz0l5lOKyrTX7kKYPRXHQ/27RmAfROsIq+GUes008ZU0rr1p2rdDHS88TN4d
OFQuf31ZIlEQGeakNf5xxK/CDPIbNWISQz6nWeC97cH30Kp15KJ1zpg5d6x4ZXPl5sm64ev7BW9Z
tQQORTBM5SX+58F6dKJDrBb+EcrezViJVU5OYe5ny9T1Xi12tBw7PBp2z3urOnsTK8o8H+0l2+Us
PCfmAX1zZkYMUijimt9OQv8GfcVurxL+v49RDejVqmrJiL3vUC+NqqPloaocUhvBT5bdgFk8p0oO
ewqwNppwIlp3wt5OCfq28Mkjecx2FDi/2ZV34Qdki9WmY43GBmlDefhyy3qMfhyvTjwghksJQaoy
nQNaL95xcFx8BKwRTmPL3IPJGltUyEtsL9wAxTVNt5lchH2t1/nh3hARbuG+CukDrveXNqyvjGBy
vdE7eMVFV84VhmCZgYk6OtphnbaP/aaVkn8fgKtq97762lTX7soPO4QMk6MPpLzk/Pi4a/9ZSElR
p1rSRt4hwgFCjzFesathTUKbj0tUjoDO6J7pQEAa4s5cTzHpDcBpGZ2Kbjy2IF5lxmmGhNRsgcvi
a63q93bQMgCKwfYtqOk4nn5e5y56fBP+n3UQsPPrUtuq6asbsuv++336bgfl8jnkomORiIH1t7Yz
70ik6QLPOuTZJdHwbtpE1IPcsUsfJbgb0nLGK3rhDhzfNMd1ofTI55q9T1eSTQeQBze+sjy+96Dy
kkjegBNEpfEVJogrM0bRzFfXgxePKpQKU5QrYh/meIky2r9yB753oRhR8W5QOHD8kUXw+U6rVDae
MTQmYQcr7H1Q3XmzkqInrl/IDGzMt0LFk4WNpXHuJU9cqiEoMAegH9huWwmK//uKfvj+pGprFhkS
cgF8PR+SNsxtt4DEImNQwmQlSSa2M4e9qPhbUTdXUGYe9bc91YIBjeiCQx9GzdepVKeLujN4CTGB
8ZdyrsRawJeocvOZ/LcKIN6Jh1NB65ijIpBpLDISJWC0qU9HV8pXorOBTDWITVQS2JrYvE0jxwFu
Q4GOiYj5bPiYZfXbgrxgmZ+CQxrU2/bk6jVtMmpXXkIbimld7+v6figOWkECPaixUb+D2KzS5KDh
/a0SZSglmw2pT+YhZ5Zu8NDSs2KTbnSGwWCKi1IhzFsLmOS5Y2PmQ3vgqms9hyeEI1NIc5+PBeEz
mMnkz3lAPUudFchkjHyViIgWb5xLFYg2wrH0o41kEWD/02E10NshFG0yi+p2o6XhbUgqhj0AolLh
SkJK7L6I3jvVpr0cyYnOlol+O0Ri5jXJbZpnq9Bpt0amLSRUPXk22mymaOd+rNaEBtxY5ANaY/FA
QbNpcuJaZLM5afWW6J21bs992BlZHTPH8Zd+jfkuLiDcQkV0S9eRSVwBg5/3c1o4cgCfMb4OEn0p
x+Bd+aba/CA9AuHaErdUlPLdoTyW+5rPD/vwyiUVzGqVE9S70ov36YAykp/A9XKZ1d1O5yMDWzvD
D0Y0edtOuBmRjrOW3YhUMkQ0gzZx0QUHc4i6UZatOEFKAxdFmlH0b4I7KkeDHWkYqsoZDblfPnRI
GFfW9A+vEPwczhgKccSP31Ih+qFxyMCyDhJ7wWpGNtg4G5PWNDFiRcvz7zf2I+/+c1VCHixjPR1B
l2WBLX7eQ/opU7q+U8xDwbf140SqFObsYvjDvRcNs4PK6DFUxrejHQSRrs8DAw1kF/C0YXQGnn6u
kvRg+BezIUYwrrZO7i57A1K4jfyWICTZUxbqzLK6kw2jewgJrzGfXLc+pzBRW+yAu+pvi8wCN11L
3FcN0yAXfw7VWRCrt1aNdKW1TK6AXJGj++1Ek5hdA32+Yz7It2jDmFehqfpGZ9TzOC78qeAsCX8p
jJsFGp1poVtzuyC7td+Q3TL+tcJ3gjlYaj2mnSROBu9qsTLi323+N3bbK1vpD02NQ3oseJ4qJVZM
0T4/GFPvMzVQeuegF4/YXdlWs8ArX8saOjJ8/PUzBWyCeQE5MKldQmFOmfLROo/3I9bF0iEjb28q
7hyGxfNxPJWga0Her1R2uvi1DIxl3TzY5qPdh4somafk2bGgU2crouO/15j7fZf+/FW+IGqOVif2
oA0OaWL31kDSZ38sxJ1WvYAAmME5a5JlnsEhbhomJfi50vAvjRaPe4/ALb5TgVtc1euzLNt72Lyh
Agr9x1a+FSOORNiMocXk8HsV6f2QPMYEWBnFQSiQxlzo7jDLMt6jpKYBgT60Ny3y4ex+jnLtJuAK
ElVfxpmzVqgTbP3Q2cba9XFcnEhYcaMdBAUvJuoxGi8GVV5sIwR33VetxZbq1XcryNS0mqH6IDdd
Mc7VtSVmOhxtl9PYEyGmMzOt2Y/hgTr3Q9oOtX6O28DMhvWQkKWjCGhbcXHzWAUKZLC1koO76OVN
Cd4SIhXCBGbK39kgS/fKZmNa385PnowuLZF1ShZ6us+LLA6tkktvnMOoiK2uErujkFmf/tWx0Yt5
UsyP52QUq+PT5L3UwIVpr5OydnS0cG4NF/JYO46eYdMV/UJBLdDIJ4XP16TP+z7E/ZYTuZj+h7Lz
2m1cy7boFxFgDq8ilZPlIMt6IVwOzDnz63vQL7eOXLBx0WigcbpOSWLYe+215hzz0H0YY81Z4cAi
7HYsaLq+qlxmk3FFhwsTDBmRkVbjYDqmDDE6v5tv8MN/eD2wBjqWb0nfU0Y9J+qTJXpEVOZMLJNd
4VWLJkcgXCIfqX45Mv6jzMbryuJIafEvMadeJWrTWKmxhw4qZd2RcLlDatVzNHFI1UFVZ7bs+o6s
eftYuMiskHj8PZMYhDHA0Ya/ixhlpXAXwiDOzPzX/JbvOwXfj6YHcxfFID3tpvpj6pJlVUH9a2A9
CKILpx+jWnnpm8o90ttg3iJ3lIZtp2zM2tioNLtgntCI6Q0mMkuvPRCRS5Vc69w3NFLaUqeRW4n+
SkvfI4RvpDH6aPlTsXaqZlPlj7JBfOQb6RBLz5AIyWMZCsZfluJ/CAdQMIiTrorfRB//5mcVnOus
AXru3kfcnwng//2DL9l6VNm1/tg1l4Hz5q+wgS8F7H/3QT7WtBBYEfSDiOJGO6zVXhNYgcDVhO1B
CC6j5fJNLtAMNJ54qEMLPsdSTSmo6sUUYqC78zI6yNQ5mXIMATmEPOBUvV3SLGLyqTWOqKzrthZf
ROldL2E/4n1VlJWZNkgbShgBCg1ODW8etVFKSGgBOqcm5jYy3vTiLWaHrU1xo4PoYr0HvLsQ/hBP
jQGsd5LyrkyvZsUcBk2d7KXMAoI5TyKJMQ3/PYi1BE6HOr8LP8a0cxQauXRaNagfcUH/Ch3WQOgo
eWAl/klFPdYEbDbpvHAJ3A40huouTi98Jeh4cyYZnU8uNl4VrKxmPDpKpcJ3wa0h9DRQfYctIxk+
jdGzfeq+RHbcqlqo0qEfSkd3oyNN92ngdAzztw6hJqkqi5KA+ZIZ0ViQGQbfaSLEjhMQNbgM0qUQ
9g21cbqNxW6lEW8pY2se1VOuIe6/qJU0U5GUaE3khFB6OuIXyX8Gjk3sA6agGsabAaHwHNH7L7jG
ceOkCg79WSrp/mw0yPMsD/T7Z7jZNpp60merrMXLDx610aurMZLpGg8noV9GE7LLHI4jHcSq5UVQ
GW93Z6vKj3LTPhZmGsAMmnoNcVyiF+nnnpjshZhlv8Teth/EGqG/MesZMDChI9UKwEq6pL/K/aUx
D4lqWHldtqLWeUXqNAPFzx8IsEBiVZqgc346B2Zjd1m4YLYUtHdpEf9SBOr/2AZkDYHX1D2l/FGm
//+vjoJbiGXEgdbYR5G2wSjAdItMm6T7CKJqi/1JDNgu5adID45SMDk3xP6D48vkJwDB6BFIjVS1
FhnwEFhkIPAxtUUTv+bJiWRZlJhVgSoyORX4/zK8mt0Tm7kE3KR0O7wqJ5nUdIZUzM/iDW3CgtEN
/455x3B9ivEoEWmL8dqqVznDgIRiPRAix6sv7rGg/5joCC1aO8dSGICJrLBnU6O13RIpqwFabHzs
09efK5ovteXtaqFrnPUBgOBwkG/aQGHp610Cdmxvlc1B4EdPlmy32U/qT0zamfKhekR0I8Fpgk0Z
yH/kdj8NwSPOWkIx6Qr7WYsKCs2q5IKWZZt1O45hUPcRt1vdB1N+jrKg4CZY25gj+843KKgmY3Wd
sGojouEM1AApjOkzTDzngUmSgLHUvTTqmc6qE8RXCtg29BYZ8QJugB1bIBX1JSow0vJSKB0XkisF
6aUNMvtz7B4NVoOK4Nhg7OwAoY5i/aaZ1b47EUz57yt3U9YayEd7sQ6MfYGsI5Jwoke7wTtF/qoR
Hngt8t4Hg3XIJATHpe+UdPk67z4kBzRF26w9FBBwcgT5hoS/FrCcWb1p/uOgPtRabhfY+MBn9fI8
52/vgpVkvMUjI69uNugfovVUBIdx9IEj9xjJ15AHHbimK9m81rrELO+1N+nlhdvMbzgBQsvlOpfl
Lmg+A8hrJakyoJkDChYCb+cEKs+qPFwgD3B+frzU7y206SKxvdPeETVLvHkfkU17+iizGekjZz56
itFF82NH1CuAuOpy1D9cPpyz+czjFOD7W72dF5DQWJIp/m3dvzTCUs7gX4y7xrsvRN1WKK7pC8y6
4UlNji2IdsqAtSz/qWE3BhRR+vigek8d+76V7pokJVCATIJ0J2q4L3FFU4Uq7sNIF7Z1PzuoTz//
5i+VyPdX6v9+802HXjVzV8zc2NjHbMBlIszLGHsyYb0ZzDgRlZzn6cuKTr1VwigM7uNBnqfjWQxQ
U7XXQtbmFo+4Uj6m1CVurd1HfuP4gbWR6fKUxgK35VACjkN99NaKjw3tnNDL52k4EWs29VjCj654
aTxiAw6S95lCDtOBY2qDtx6lK+hwRT5r5DtE/XmqXb0GLZWGpczEf+jt80ZjvSZmfYtSe3K0L+Qe
t2MJJEU07GnXiySgscVatp5qhRhQCOLM8SW/gwAMa+wFUTFA0sdS3hU6MVxDP6+L+0IQoFDufrnU
/1rudUxAHPqnccjt0RLdtRUaMZWjBC4LUJ73Xhc5EhDJiehWCwn6NRwL8bkUUhu9o2N4S8rrInah
HfPWhFtteDDCxyCdq9LSAvTTK08kGsnhwUQqPe6SdFcbV6N1sv7R6t7ohwb1uR/QodCcpAM7JjuB
XPksItpOsGtmXLyMBnRJb9xyMEJc8IBGpk0PMdtjDFc6eS8ZAAR/JA7k8SUAtVpZK2xWnUxOaMKk
9Dgws0QgwZ9PiwOlapFhtGVBRXjQY7Vhbeyyt4wag6yHBelsv1zR78comp6aKnFJLYOK/L/7p4Ql
M1Oh0O9T9k7xIdY3Zgi9I0QLaf/8Sf+8dX990k1zHedUYfgJnzS2CNV58c1jQrEKd/7nz/lnGf73
T5qWqL9KgnjAUuy3JreO2MSqRlrKHkIaoXoqFFumU9qWGVaQ31a+6Up9WwX++n03K19gmXWbxnxs
raRg7lpauNda+bT8+056tPzXImznPU8cdG47tyDQis9asqRXoxsbzT9FEzR52One/aC9d440sMb7
81DbaSEhqlvmQaG8EdST6m+l6D3113n9Kij0Xh9a8VIaaxPsZB4vqS26ep3/Oj363mZiXQfchDuR
0Rq+2f9eVLcsqt4QdX3fiY+9d8e77umOZ31mIQu3yvFXtGPzl7f9H6CgSYE9TT2ZfiJgvFlYjUHu
GzXhQIV2MVHKh7JbZsOmg47dyei/2Ao18NuoL2eIVwKaz7/alpV//e6/v8J0lP3rYVKU2pWagq8Q
oBCkLRJzm2D3VQ0ZaQkcPNrwOpJuEBpVg5g0r+dxokKCv59kH0VyL0Svpg/fyl26/ss4cIrpPXjg
m6hYZc1zCWon7LE6u8ceRHXV/dK/Uv5Vs/BaIyykF8DB9OZICodUb+RW5PUGWeA/uylEZXm4D4xL
2jJTo8VGYjjoRAITORvBhxhVzIaKTO+fJqJ5Tet0Eze641vNsanaA5IOFVu2QI0ChM82VA3hFPAm
jYM4zCxFvE44x+rD8OOT7okrXM6W9zxJMJ56tTsaSPZ/ftv/VXCgnpTIprE0hr/GzQ3SJbhegAH0
fVF2Ow1FwcAcxNLmcns/JVyExzYuj6V1FQBpAy7R3YYOFUSFaqFzsOmA5zc04nhbhTdx3Av01wPO
mKyDMfg+d1G8dcXFgxhJo1/JMigzO4UET7YKFD4VZnkjeqTKM3gx0ytGB9tr051noKAUy01hnX7+
tV/GrJtFhq6OLHLakSjgbzFPntoEjaHHCm1ra+kxbQjEjTSSAngXeKPTWBJ+ULjz55F6a6yz+cgc
vK0hKFvqasx/m2Ip/2iP6jKZbwg3ieIy9JvWg6IlRicyn9ibNG2MMUST+RLB5NTesu6xl3zHHEO7
VaZUNCLgHzveBF1+yBJI0MhAaiBaGKUEgok9S0Ris5gOlWZ2ya3XKR7TnKMUi/nDFbMv67FvfiMi
fs28by+nrFmsaBLuYu2r5P/r7ZZIdPdHs5X3wnDn6g9e9EwjNpU5xzNvYp7UUruVO52kBtyDhvFU
KtVSqS6a+R5yMm61fUI6QQTavu/ANjDMAXs0nGhbqTm+JwuaAomJ4saNX2IOR55/LqGzBqW8VnDT
WliK+gSnbJY5mtsuXNMlweb8yxPzvSC3NEXmP6iLyJr5uoV//cSgFhh5Jqq4b7qraTyICO3x3TYE
0VbYNBS8rjLG0Bq+ACf4/AGjqR1GfzQwUT9/Eev7UsQLCmlOx/HDaOCriv7ri+TQl8o6HkeuJfoZ
hNczMj/mfp8sQm/l4RPg4glAkN2OAILed1zTX1kq0kXWdbdf+9O5TzN2FhaLCeXpQ+OPqlUZBECr
W8gMPb4qKLk9j1CUGyulpgtljHbq8klp5jvRhM43LDvs0z2T3pWxiLrX2rvPvbtBfs6ZNOL9ouNN
Ao7D+q2iBbVSbxW1xSKhUPZoo8hAjKsinPeTueZoadXco88fSB8Z9bsEI9bAsacPD6/s3i2KHL2G
MdOstezBRe3n+6XTmBjSCWaQMBjBxObIBn+zZLjdV82MVlIffaQNpgHckm7mkdmdJ/MkD22PSYE4
2ITm2LL/MvlhLZViEaxUg6h156ryRmlCxoTyygUnXCNF7dRfLKvTSvrfl4WoPYpExF2ACrRbdUSq
NmVfGdzAcTxkMhD1/jVSHmpp4/fcAiBBPz8w//o4nbaixZmbmbx2s/m7ejjWxB0Ne8ZJdsaRpgv/
lOFRBqTk5xMT6Tf1xz80jchjwE1MlBJ06Lex4k0iJeMotuOeKj3A+az78mYf5B+I/vUA5NFeayEM
xVcCm+viI9YShCr//x/NJBPchUlP1yAH96bcoJySlK4c92Yagh4j9ede63dusCMUdRlFl58vsfyP
8oafjKZMkw02FYQP//28MeuDuBWakSygO2gT9HgKkMFTwJNNcVCax+JsbZsn2P6xt8xSmLFOMe93
KG1B9+fvbfYiKJ/pLgxxjJOMO2uLfWg8CcWqtF5FZu9MTal0QclDRnhCZaXlDmpfP8FmYw/9q5Is
PJDVOvX5Ps5esk8zWWW0BoipKrY49vNhi856GHE0lY773htH019n8Tp9kT/Mbt/6dE3v/PFcKNsm
X2Tas9EuaA0TWtSVd1LllA9ptk6uZnlgVVDcR7d/ibLHRLmT1BctcRAEN+suIRNunh7Sgf4vScuz
PnwIs4+Wv/EEiC7SV4l+J1uH5jXSHD/7AI8whOdsGbkz4WXoHoTyftB3lWLT780zx5Cd6Mm/x91b
zXnHk3KKxCvkGUf6QNgXrV1B+Y+3onAMSbt2Wfw2/LZ2uKj74J79Dg8Eg6xaflA1dpG5/KcXr6N4
LCqnJnKtO5nhKYMTQwsTmAH1DPy1S0b7u2JO7UDUK5sTCg4d3Spd83zuVzC6T4O5b2NiI1HpPnnV
o8rXMECUPanQaeYYxcx01h1Na9Y+mPzh4NCnB4uqYrjrbQyXKpkD1dtQPBogMrKV/sJWUSRI1q9o
/PV2ES8Lde+nu97cZcycglWhz83x2S+2Pv5F4d0KEV9sfVr+0TwDzQQ+/y1sZ/6acDPpOOEMOJ3R
BUUF8m6tfn7E/7GKoAygWgI2irvktkJR4z4Q87H6eqfdDgDHxojIo900iS2SpfHzh01L0s0KyYfR
nTDx0CKBuHl7i8IQEk/l7UVI7tInhS8M/oHZf/bbWvyPzXQqtyZ14VT6qreFl1DIqZcG495itFFr
O5BGNlL4meKdCkm1y5JgauGXS6mp338eUmGF5Z+aT2Sy+N/FQhyKOlQhNOy7OGDInN7jdd3i3HUb
uN+vueEdTdBhA3ncEB/1lCS2+iGXpYWlgWuoiYYwGMdID/5AA8VNHIkGKeM93tZx2TAeIqJiBI0S
EUHGxMITifiY0nM4McM4Ymt3eAc4Luf5mVk30wBHErK1orIeifg0+Et1jW2xX4vGqVfe8vKaJ/gv
1LcxJYPKhbbMmMPyFYrlX27719W+ue/W1EGhqQ7fQLNutiq588IiUf1+r9SaE1vFe9miXjBE70Mn
hGcsUGFNun+5AhFaNM0zQ7QFScmHkJEOZSdn/krE7k/RGZKd5km0kwNKAuqLZpRmY34IEndJIeLU
Clb89CMVOX6hesjwINSSgJJShXU6/e/1dO16IOyCKkIVJaPY/bDaZN4NKMFHcQNJ0Fb1N21TQBKp
A2mut58woX+R930NEW4vCOoPCe2rMW2oN8fOOBTNpEn1bp+qrBvdwgsspEyXluliEKOgsAkItAux
csw2dgbjdYpszpVrJ3+kuIBedW+rk94RGJDq/bef39EvetPtdzPRXE5aJQZDt1teX5SBN/jkPfUc
3HFGOgkpV3IEkayRXxtbUe6AhjOBvs+KDtGKuhKMt4qoghooBL59k7luU1urICDwAqHAUI/slv6q
1/ZVX68nGlDHwNfnxMNoLc/pJ9KXcXQwfOElCD5DGcyAos6KmhEd2UEjP1gS8nux7RBO40IsVnXp
33k+kWEhFSwKDIZ/fveQdAuZdM1alxda8RsYHMzT95cbdbwECZoSCIX8TSUAACjBZ9N0+5GWeyOh
1p5e0whBiXHyCJlIWv9uUsAwbnDcOj/3vmsbkDAozAymSDEw4cRqtg07/CSizwHt1RoMPuEYiU8d
ZWocqcBXPgepsis2DYnBl+w/pLG8FEG7dCDyBfAGXZpsPHnYN2m7UWl8G2ns+KGF65JQ3IHNnuGp
SpWtlWBnTWJHudGPXkdbndEDG2J6QmQtG/ORVwQc1SwOH3NJo7CxDRQdifLBjE8nPkCQqmXF3wMg
xRmTF+uY6JyU6bgV+WeSkPNRposmKu6TQEC6Vi1TZi8ND60fdzO9vxjFSHZk5cjDtke2bIkXmeZv
d+Tt3mRC63i0GetEt6sodVi+iMGgZ48ePfUHe/A2Xv5oYKTqcKebDlmwM4tczQ7rkqHYLvzMsR6e
2kI8lb3GUOdzTKBOG0j74/qUIhwqgh3WcToSLofjJmR6JLJ06iute9LK1yZN7cGtaO/QnR+h9Jgd
YaDBKtQvI+SkllxeiVeRs2a2c8laaQY87TqeeO+PwEyGEnQ9pahO4ooMHyFYiLtGCMhLe5Q5HKoJ
C4x0EZHK4EHppXkbAFUhJJR8JI92ZRUeaumNf25YgAoihqqNcSgYKuiTSk98rtwTn51xWJKi4kKN
byuAnlXFnRkEjYmdO6+5Vsy1xnhFkKWJ6mlSLGK3bMvEGds3gSTLohCJQZHpObV7JvhCcRn6tzRi
aBLDXcHudWXcrvqH3sL+WUFVpEI9u/Ixr9WZlezwPeb+p14sFNQOZM1rjlAtPGpNH4ukSAOVkCx5
YZQIuvxh7pMMVLsPEDbxrlH0aY6u7RtFW7Q9Vqf08ef1CfjPP99E5BzMzwxarTeLZ1AOiL+iGPyR
/KkDBSO/oJbTtdx1Oykadi69Nz2oV2hNV0y/7YT11TUP3hAZUJvzzUB7aghJ5BDSOZkgR7XxNlib
qIZdKsS4Nmc08xaAWc6Rbt7x8YtC13em0ayNGkNUlKl2P5wnh6cVJM+jdO975Hx2F9kS12qT34mZ
8VTDnrYa4mLopml4AWEh3qVgUUScoGpY8732qBHgNpkLOKmy3t83TKlKJbwPpGFZcNKYhjMlc6iM
2BrFfZKXRcDtU3cEItYWK0OxmhQjoVBSI0+Pc7iVYooKFzRjA8oG50DHCFTzLiK00bzHtw60NN4m
kxozVxwYUjN0bmX61mXgvqqDP8XsxfMpl0tscfGxtcAMk6xi1tf93OgiAKIar6TpiKbvtHm0bLtd
U52GTCLVEhVUdpnUbKoqkcpOf6dN535W0nkA5FHxdyUbsVwChwiYgDHstJPPVqhxbMGSmAs7PBkA
Gyfsxvs0h5VZLHiMPOySXgTBlKicBD1ZQGtBaj4gh8DA2hlZbKvAPoAM2BLRTwm65yTeau7RIN0s
QROfCfbAaKrUvTmSHMhXT4a18yy8oTKVIN+w0TZlq25T5TJGzBCLbNEP4IFRLoSQ06tLZLwT17N1
C6bVgMC8QaW+37XBSqvvm0Va9CxE9VL0dUcUPrOxtWvuR0sLIy8yJ2MAkCxdOCFSAhswYIPfmXo1
E9o/Hr2XHvmpwq0zyGvxEpy48ttQPg/BgHyiwFXJm51tRSqUCDwHMr+Z6V6lSRxAkhnYIj1v0dqJ
tqrKi1ZTZtzTIj9HMjoU72iZzCiLs8emzTxPlC/0EZC9YLrOycQc+pkAKkAVcybloHqqB0owXGaA
0EbJW+lqtgBBzjgZU6fCND+5Tm6koSnBnen84mydcUHgpiHuo+mARi7J4WnieOatErGOdYxSY8Na
TTdKqF7d8CoS0B5FjPbxx/NwJYfoGBPkmrEUtQpyyud+XJk1VRjt6WRvyPg0YxVYMOVC75jlyUA2
kxnlSmpg+xn2SAxv4HK2/Q248+Un/Lv44ZDPKAW+rkL4x3eNdl0WXSCTJ7Sv0f6ryqUgp5YAI6zU
Unpyce3yYqdaPO+06IBGpBVeDO3adldDGw/ReNeOHDOGi6kHy2SfMWPtZYkM88aRVYVFQJ5P5Cmc
sJWvvwBUq8cpwQlFvqc6VYFZt4z+SBJsNsTvP6+a34Z+0w9D0sJv4zQksm7+92zS+Z4BDC+f/AlO
ktYIrBJHbB+jas3WmoyHpFsWxm+uwq92zM3llEVJ57BB95uT2M2nSuCai77JuJwBGMV1KRVfEudG
Ziadvcf0RAbxLpGR/mun0vyle/OtX8VvRm+GAH6CsuoQNv77m6vI78jK0jh7qxy8RZzsh9Eol8g/
5m2MAaR/QBdIM9SEd/ac9gSYrnU2jNT1f6v3p5Pft+sAxc7SSKag6L+5DllgypHo9uq+1eRVi5qs
QPR79UMqyMacFQoLZ0RsEyWCzFqnk+8dd1SURFS+SQDRRwL8FH8XMDYJo3OaILEy+9nPT8jXmeP2
O2Ls0nF3cXLW5ZvTq8ZKV4xDQ2bbKaP1k6AXJcBX/ky8RRRvieazmfZXGjFg/bICIlruUA50IiXH
YyvSETOohn/Z678Oht++02Q54viIb+JrAPpXT5wkVzMVB8KpjIowWiDljTIf+imwgNbvSIuMDo8M
aqn332oZRDaz7KYBZhGg77kYSk1opYhHKnVQLQfdq6sBvEDmQcIgS1cuIXNkJbYic2mIHH/h3iX7
RHmDZR0Fl1o7xrk3Vwld9anrYvcPwgi/uXRLL36Xhjevz1eJ9gYoEMfpfXKnURFPJ2ytuWZoH4r2
LsCFk2cBXDN5XkQviY568C7H0CifR+GC4SIqhcmPUJhPY4xP5TAV3igcEf+DDvVixp6ZnRMmbQGG
Z3pHVTypVsnbm1nywkvodffIhWRUFc8uxO0ZgU5zo6EHKBFVJTiyubCMeQF+qBWuQnho0rtcIo65
Wf/86Ei3FRlIFlEzFUS2FqwY/GH/fdEiMkSavPXLQxNutNhkvEixj1m7qo/tKJDySJArx/Hee/DV
33pKX8/lf58RU8LRKpHOg8eDMe5/P3zstKLsjbA4uJMzS34p2Veja++bs7G/g1I5cJFL5Hoa7D5E
g337ocZ2w7cUgnHTic9Bsi+Co5k5gfg+TdV+uTbfX32+nqSreOdoeSHB/O/XE9PWLYY0KuB6+4uG
9ovpu3Dt033Wqm8e6AW8HNoUZSJax04NJqiE8frzd5CnS/CfSzTZzakEGDfDiZZunUe+1pLI7uPN
qPtD7N9HJhQPILQboZ8XBLJwPsJeoayV+MJwEkZWWi577VV/9U5ybGsgbmHG44ElG48XgWJPElb4
7n+5Uv/6kjqodVDGJtfrthNptH0F+FHqDiTtOZH5OT05arYWms6JfiNYf98auCK6TH8DHgKk89sm
hy+kURP0TXcgfBGOJIdP1t1OOyWN+mEp+TZDLaW5+ZRuonXxOhNQQ3XrgVNYo59+vjvfhsQ0C3H8
0hNlxgoa4Db1LJPVeOD16Gho2BZdvNbBR8FYADfjVKZhsh8hr5xJaOYYvKaFrutPhbdiXSiCZZGf
kP4Nyt10frjvOVHXh0Dlqjmd4rTKwsKu/Jug75uBafrGDCpxwcqizNDypheCq7JTdL9G7pBuhWMg
7acT8UK1lVVKXsciL5YRwUKLwlvGnSO86s28XRXtMWmPNZzCGQ4R/eiRV0pGTzDbaKjn/wzWo4lc
fQ8g5ufLe9vg/vquGrMbnW1XAXP63/fPygVd7buS7zrusRjpqJbJUCr2cUG19st+RUVzq4eh5sDh
wEdp4LYwk09L5V87ltH3taULcbNvYcBhcCvLeCPk/UpAbCFbRC7ZpQnEz8JFhxwu1OqZniv0XgwA
huas9UIbHu3SG6aOj7IcxqeueA8Q1EtoMtYFhy2d3jJdqr3RRzZoLpuVl0bwNHaXlxHS2gmRg6DL
rO8znFBFJyx7DhLu0HJQPCU9eqmCJmuNc8lYI6LmMUKsq0FOKHAoITqYwD6tRwBpW2xLSZ8XdCJq
+dyM0SuTfo0wvoAs6BhiBqklNQYzA3Qr3Cl6lcDEvepzlMYtEVm2kBJkgH+ueBt9NFApM+xlFm2g
m6IBMZ1kCLYq/0aAIVGvRpP8zd7xUQay19gdvTVNJ3Krvujsdm43cHT4aNQp0J4PUjZR9h5UfA4n
oD4mqoBuojxgRSwZrqBj1bM7qDV0l9SVkdAuksSN7yKkzT4CaDsKTd4gTm0xYATB+WPRazGdFQox
xgJRT9QWu0MhFIyZNWbZ4WEMGmLMfAei+8oUdSeP73NhnzUfGA+5eOlKFJ4rGWeCEW18LA2VUDhV
Txxs0F0JQTCUrSvU92We2IDCiwzLNOxLSbBbygXob/NKch3flVc6xxwSdXBwgAhMdVsPLz0a3lot
MdY99DJ9ss+y8yncj41HTsyi5ewbCqdSFzei3i4rVOHMFCYpgDuBV3kVFSfsioWQMlnIVlVvISR/
pf5jcSO8ReYQ25214LEmiqta1OUuKcddJaK5aMP1KN6p9BF8IosbJMZdKi0LN16adCfSwUPflM9y
g941zUrdx6ocuwsVAGK0rFMcrZt+14YqTzntD43/IfUkayevfZjMfZpaTPaGntIH8YEcVlu37fYK
p/54JJQLgYFcnWsqSt8tHaNq7UAXlgqpRGAEw8TJ/dCppBCNw7qLzvo4N6T6GsZkURGiE3nANUJc
wnU7L9NXy9yb5YsMyKuEPpXi7wq8vWwlNpPjIk4dsWMnNIWlIVjnWoCLbxvDB+RdBwehQQwtsiBZ
oA0JidjlHEgkucfD0gWUxuFZbD5igS6Mcg6gJyP7ozjiHg0s1ok/jyMaJbzQTWEtFX0K2WbQWbVA
tUDkX2aqp84qyuyYvmvQ/1F5H0qOZkxiJ6rnIajOnU4KTrEFDSb2/GgnGlc1KZz9VrpEw7yBrcR4
ksaxNRvMRRARr7JKjvlp1JzW2g0kez9nnTPQISOHiq4wPg74Wty4eq6DXCIGmTjd2E5DRx2cGjAO
emXaKQSxnQ1hIfU8NTPykaFyMnyoN6HsWCWPF/Acp8NLxfCY18TQiFhedNi5c/pnM4aiKcL7RbGa
NOfUXYjJyE+x8acj8VS7XeIi4vd91BcKntVHpMiCzOiW6y4C1BKUdkGjrRuvIfa1rANBHKb7qH01
KUGkuN/WhB92yaXK164lzBhs0RrhfdBYOscHWPlG72Pm4fRCoo9FH4wOu97uAgmYfGWDI9nG7lFz
F9gQZ1azbkTZUXpx3kok66btWs11SBPRzmX0rKkYhzJa3t5M0a86i2DLzD84190FVpE9xjtD/lAM
wfZ9Jvj5p0HinEKWtzZX8/u+BB4Zx2th6hz1RAjet945KWi+EANeljBzrPcRRY1nKTspudKTQtsa
LLw49WglkiVkbOX2TxS5uFrRWoSwBroSEmF1BPMJM+NkCX/MsWUOzfhrkImK4nkUue2s4zgm1SmB
jAMOL5Ri9JvRl1HLtGvoNWwVwD/FawTj1EgIDORPhllCtvC2KYGHxmuf2bZJg8kgYrso/WXZcxKl
4a8WES0ivFvncaAizClb+Rdf9Eg91A1qSYlZ5VufZ4uqODTE/QC9mwUMKMt1O/FMO0IlOhULXHdE
e0z2oUUONI1qNj5rpJ8SrGKDCWB7ZZqjMB832nMM97N1tynAIwMETEVKwqR9qr1+6eOoixkLFO6K
Ao/pAXkXXAozp2nYMSSxnsZ+2gbZd9x3f6gdFCJ1Qxac6WTjs2esdusecJwk9nDyqTuCfptVCmCJ
Bx4YBsrPYvqiB3+G6KpBpaNRhoWiFs5GsTIYSTbZHQ6eof3oq2puNvmyIKucyj4QPIANLOOh4Bj9
k6AuDJ9qjT5gxztdlBe3zDmUHL8G0fF66nZ5nJQMztkuukpC04RMpz+nzEpm1IxjGcsQyR6ex/TS
FSs532nivFDPtM54enuC2nKoB7vJrgcOHYUJu1d40PkrIWCpyZOpyks5Xws8XVYd25J0jbMPZXhi
/spoubA2vfbiiYyr3k0kKsjdkuRC637UR/ALuSOqNNJFbTHNXzQgL25kLUppBxtrmohorn/MhhV8
rpUMf0NgclC4HWF2spNKhl1WsKhNhqrhSxdfuoSQP6zUCF3gL+sNscqlei+iF1bdep74bK9sCFqY
bjTyx/p5RG6oroyOJXUnGS8ma6EBVu6h6fjHB4XLXfbuTBIV6nZz0bdngaA3DULMnp69HVo6WwAa
NANXSWqPI0Qtn8A34TREOz86uMq1FLA2YrgfYRQTxEZpxLmca1V0bxUDHN0UT+5wzFN69OmSsFIq
YafIiGQQ0XIce7Hcm961QXgFUrDlaWeUSe8f9ezWVSC1DG+S/xlR4FG4TN53jtwF5iv6GXaH/6aX
L7El4uYMnrE8Q+gTuwCle7st6w/OgPhJFuoazzbur6PEAlASuuCh6g4ARw3WNIOQH1trYZGRrr6I
lHap/jAotCrTnVLVrOJvPsiGoVln+Dapivei4jAiXUz1nQa/uZUeInKlW1BKLWWk3nwSdZmrczH/
CJX7jnaySk54y7ypZj+TJRAo9WUsqYPWfSyxFREHQgZhtFPy+2RciMYTCpIdbV060uR0wKqtUCY0
1GNd64xgJiOm1ammOmK1jxRz15jHmsq3a+e5VtFLlSBQ4PlSYAezNdBWCjOGZRiDgFbPMGYjMn2w
umxmmvCoWh+Nj7yyupWvbAWWtTj8yFvNbtWNwHC5lI2zmyqn/xF2XsuNY+nSfSJEwG2YWxIg6EVS
okTpBiEL7z2e/iz01fk7Tvx9MR0z1TUlFQVsk1/myiUmppi1M5hfbVc7gWyvNM43LOdLmFTHM1jT
SDvTzUrJ5HHCZZPY9otGKcmCIBEg4Ux110vTd9sErj3OnzEpxaaGkRrRit1NJ12nfLLM9p0VOF3y
qmcIHeW3Ylw1Lq71/JW07AZa4Az+hz/iudJlR+LsCFrZC7Jh1ZheDccgB1+UZ+1WMh4Q55yWwzmp
D5fM78I5zP2J+Vx3puvsWY6HXZ4r66abFrnU9LOVHAV7ufiq5GidlJ8KcOX2AfJSF1jTkYtiC8Nk
ysJpuCOeqcIsT1o1Id7xNXqGU4wQyn4+Kqxv0wHsRVrI50FSzrqdUwvDxbj0y6OZZTtd/muHX86J
BpeE2rwiwRucWky2HMNs11JIqYmoDkmfXwwp4cKRTqumqX8i82/yWYOnN0Vrzk0mU76QvavkqXKs
TmrWOMxSAJFjbDoPIxtKSQYvqw5S91W2COZ2+RyqXsdBooKfEAnwPhnzYC5PLUKggKJT5C9lfIEo
o9j9Ss0oSUf0W6aQEy6Q8miYPyUmM1l7y+WPKho3VrNNkOWFsi9t9Cnaa/qe/AkDXtVaqzRR2FHv
YiQTHauHyWKNshnOSNU6g14Gh1L3m7DomzItaANs9pJ+gn2zPGrx2bRoTL8q7SLihkelyp9jK3nT
cLjFvguk+aBIdzng7W4452p3fxROq4hN0cSXGbe9YK7I01+anxWvu+4fpSIBtyIfItK3dv7A8ejw
5dP53kzHlNIa9ZaOwKqDc8NJuSrrH4zOZOFABXxL5Gtl63eVi5MM8JREeZ4/fOs30X4nf2uguRul
KwiX191HhhRKCwP7wexQb7qJldKp1PE0ix5Fl0h370nEMLhN7vrlZxQ8NFWsu/l5WToyetqZgXel
dpFbOEL+08IO1uxt2NdenM/rTPowwULa2kBhtu4E0qqrGjfVZO57Yh3jAGujP9pbM72Gt8AwlmG5
hcUPewKEAg6EDVwZ8tubQg2PyzCQQTV0k4lmAD18aYwPqBGrwWAMKhGTZycUWknSe1i1+lcFLi7M
oX9cIuzmdXKd5nlbhRnjPX+JmaX4T8bkXAzVvb/LcEwrxgGK0q1NhSTGa9I/lF7n5i0WndkVJmNX
vgCfkVNjJZPDs0iYA+/6iUqab1VfYsLJWub4zQ6CYYlUuHYkrZnw0gQhezBxu2TTTnDE8Xz1/GIi
b0X5rRU8D5x1orbi9ELXC+SjvnAyf4bkAClIvas4R4fuz9f9dU2/5Zy/6yqXMCaHNYcE2dq0ZG18
Uz7GKudBM9yMi3W+Kv5D5130wn8riUwvVHRMSnkUSOXWv5SfJBnqWJpAWKr6Q0ASkZgZqUxT1YkH
BfW6KQ+azBVBOQs4GswNVN21VHcJnAamW0axq6oAurqWFw07uTF5pqiPCwFnDmlfsX4GLhsT4P6c
YtxQ7bxa/VHHZKVAja7r+8QRZDQuQPi2bKlLeDE7JONflCiUsQAxDSn9nM4pkcwSdEnGpWFheLVs
MJP0mDGCzAM42d4lJLlOG4qqqGXTNnN8HlCNG9btkKer952Cm1WCWgOoGoeqslbo5I2s5F3jHp3Z
L00DHoIrA33NQL2ILQzNt9FFrhIdcCEFytsYfE7Vwg7sjqQkEZ+K6Hvxpxvq72Tl11jvt0hHXO6W
ouaW4vTXqTzaOc5Z+VER2aoY3Cezxkd37Qm5NXRnge7OfzP5M//Rl/Nid+f+7Szn4Ga0HGmMNxAv
Bz7mguhcrQpvZFWR6IlgI4v6P0uynL5PvSzZo7DK8dsgl1eDII8xXmufQ4L/GGVgXN0TDpI+e5TZ
7AixT8zGkQTj20/BRyxCTkuKeVC4SsIGX/U6hR1Uc8zHHDtNo1aeEWWEZF+XYvUug9dYQzYKXzWb
Ae6HzLmWs+0mNiV9nVnqKdXIeIhvqxFujOtiam+xOW8IVq0V6WSTH5PfU8Z0ZvAO0Hql+uOmzatr
B8lkUmLcxD1gUQUDnIns8Jik0F3AE/Q97vXxMZQAUqyVVVNfA5KiLcRaMr61/pVACpZdKiIh183a
Lio/i+LL5+mSiD+UTN+7ejf3DBH2TdZBrXqVlM8splc105xATKdGU9ep9A6LWhbXFMdD2+RXa7De
uQHUMfxTluTlIfOBWhTQ8l+VnDUT+kMhEB4/awrBJbJw4yV65Nlr0XMX5d6LXlV1X1OqriIW5QVC
krMcKUMN/xjL9XiSssYTbJRq+IfzChN048xUDKUxxCRLCW8Rykav/pnZKRg57RJwimdnisQmo98i
a4u3vj7ILObs4UE8nyv/F8r9iu9ybVTbEjmkSpC82AH0igajDHoXCf2eRzpondl44cxSggRVmF5H
nNQwNTpqiK0lGXcm0oLPribr3LY6fYAQFG6WrEqq/cgUKUX+aZBwtgk83czliqB1x6xdB81D4b0u
RPdXgEDnD4bnqwTtQYgeNnjkcK40YT9BsePSY2MCZECbDf6KeqUmrrcN/dkcIWUePENqXfSBl+zF
114x6zs+kWcJvDKNe+2sIyMMa81g8Y7XZX7LtcxJLeHpU7HV6nqjBBvLN3/MmdNphsBQHDKF4nhs
DVAAXvALZ4yGihmeihr8xDhGaMmVOL1kIKdw01DACx1GDG9VZzqN2q7L5C1MWJGtgJkdFBRbBIHT
4EMz2gXCEn3Kkv6B/3Jf5yBqIXeJdjfI7WcTR25B4p1L/kYer1ZxG+oQi5G9mccfpX4rbV6fLjnl
XOBx8Wudeasl6o9K/PRNsUoBWKUpncyaekjzZhNX+ksfof+VJ53bgtFna0IEbH0QNQE2aR1/cz5i
qyDSQGUqRmzi8lHvnyoWGuVjKk5Psjy4avHJr6scK8uZc+XfyAHf5roXNvEhJmWT4Zvtg1NEdSN/
lX94QmPgtRTZyWy++hIYAPM/v0nBu91/12iAJszuoHrIE7KLuge14ajmRwx4qGUSHim3vv1ohsZR
+nR9ngp6wfyvKae2hotIhFhoGzbv2GsQIxjlH0Eqb8f2WJYBkg5rXmnThdSulOZPtEeZs0QFzzlE
wuIqg39k7Wv9LuKxMTFcKIjbnYYsoTuJPewTZMapw1d7UpQntaZiVHmkEe3zUBdC/6ZqhDSTC9zy
jdVFIASatdwhXSITShxj2gWtFSDmxDum2Suu/igIcQcomwFbJhl0s6QAxmzoh9fZftZ6dU1llLPE
D+cKU22n77jkIw+YkUQlsrHOGedqBt6nyTNw/PjBeAsYTiYkOcIiYSo8OYU9Hc3hdQLIX0bQ33hh
B82dpdQbkNMGQRZHUCpjvxcJeWQOeHX0ngnh4S/aK9VzUo1rHNgTsag4qG9cD6PExFG1LqFLVxni
wPgRc7JMp3EzqvJdqSNv8Ck3A8XLabwFze8rBH6D14LKnbienaJAOu8eVutjyku3KX1HQeIpSr7t
GRSA+Lws3gHTj1yN4tBgyN/lfnxvjSerHi5NGzgY7N5TzXgzk/jaWECQ90HFmcJ/NjjcFQ31Sglu
1PKEBzGoXyEPDHnLBro1iwdHOOVrMaEOi4HPv07EhUn1cCOfjzP+iipmv6LMycgefqjh+yQDknpy
d5l1GHm9l/vpVuJfTA3ClP+ra9+1vkmz0CkzLtqx8S7RAY4ngkYcO7qpEtlm4A8SyHTLDk9Yk+rw
FTgHZ11mhkyZWxPNF4YndVFy0HLju9Qi3gRy6+nVuGwNU8cjoBpY14yDbAyupgUnv/vRkpbHuLgk
Qb/O2mtvgtvpmyeMek33qiODWXl25o9yNFygechjTByOnoJjrfcYNGwyrkjKEgt5tk+09g1/N8D2
xRWf8BgH64rfLnf93hbjRiTjj25w0O6TgzD6e0DLRF7jaoWUrXMnQk8NFp8kcb3oXkpf41CtELOK
BimnYfAAtFwevqi1cYOhvcd15cg+wm85UHNVOmVtuyUb6yDh+EukkyDFYBC94xiQtfiIY82ROR9I
Sy1e7HD3XEEgYNoI3H3fiUNt1Ns2jDytkF9qchRhKe0iGzrcGG20JW9cBe5icKu4lZWxTm1dwwxL
5pT9rkvph18+oxsOmbJIMF13NBHng0u2SDWV79mZvpr5w5ehBP3zoGUAsRI8txkiLNSLwFQ3qs3l
TriSQktKffatI1uCj0xQa7gFnhPOmFOvMDDwLKT5GQU6oopdQIsM7Wf8wCv8AJve0s5KMkMz1DdK
bR2Y/6/quKDcGvxOS7nPMLxTJ3/RVBTlDB2/y9kr8m2Zyw3fWPPwR/UEQfI98K0DSuO9Cbm+qcOf
leebKVF2gUaYuxL3mJlYz52uh5rEYMHrg8Vuz0Sqkvg1mxsvSnU5+h6+kAiUl0FvNrXEviyeIFwA
pcWBPxeeLr/YI2jYWF8Te/UrQhKzmp/DjokuvkLKo8qqXA/XXla3+Wjs45ZDJ9R3KT6USubEaEuD
AM4wFw6+DKf0dW/MA2ihXNjj+1SboN+u9ALuJBEeMAyjUbEwq4HTto/WJmclMwxMObUOOvvivAVC
59iVdBEmLpyA2o5iSM9aoD+pmbjEU7eP0ZJlf14aOKqdkewmNX0ZE1xJBUMsECn3YQDSu1YmloJK
sw7h3BXrLJePytidyZzsFLvZ9HO3LdTqT84Ae+Xasa3NJyGMTd6OLyNit4rQYBT9qa8ajguvDTZS
TuAz9lnMdGr7UQ7GZwZwpQDoCjGrw/I5KRyp6rvaEX4AeNJKzMZjv3nO+/4pCArP4CvhD/SmQT2n
SUFvXnuY0wHaD14EYV97FrGWl7Fe6dafwnuLcxjkpLLOZOtodVeZAKuE+Sk2sPNFyDAtpTHQ9MAR
41rPgn0V3ouXsDwYPnx3zYH0s2wftcHtgJ/SZqA2dVBMzMocRklxTzpwpQVGZQ/3kuV8qK6lfpL1
X2TOSE72neZvKUQoF0IulqaTMNvXOaXsaWIgOEubuL3XJSqHkd7UEaCSHsx/STLzFVOgwsUBOyVE
LPQTfKWZtJP0BF0bQ0OlkvVVAByHFTdH1VyPrEfa8JmlANEoo25MsC92jpc/8Oam/hgyQED8OHxi
PFjUaY3O6KalW8NR83TbpbZXYlu1WjxrEIJRsd/6o+kjTUlMVFtlO4b5tcsYjNkG0wD7VcCPYphN
dQnHQpMPssPhLCh3spdOc2yKAem/ovsLWA67LuSXoAjZOW3E+eBypsVIuCv7csfjw1E7PnEmOhI7
e5nLZkXkzvHLdK/Kz+MZhperjdXWwAVuwMgoZBCtRDo7J6jzw0i5X/jqHqklXnnHb321+vbevNXq
14vW35cjvxbtvOPqcmxXb+nq7W315h3fmg3/PF68t8vx8nb0ln/kK69fj2t+mcnryvVcfRXtKD5Z
X47f//wLj3/Vr9+8S+Xw27Jy1WEUdnBHqc88a77pxX/yc75VbuqFAfLNcn4Btzpo/0/yRvmTvO6l
2c1rBnar+hDoq8wbD7HDNNZrn5nDoO7umR2silPm2etozffauqY3u9Wm9bjXr1huF+bM0/gLtpk8
d3yQ9tqaGutd17E1rSnNU5/RfK3jNwjX+cYRK7JX3TfAIb1yph/lg9GCxqCC8d0nLEz7U/9pADbp
BN+In5CkXWFwR9uF7azzUhtHUtBa4XZwnY/5Qbj8ZoR2SHOrMseFwl6PSi0PMrOszls0sjjYLe2a
PPxanO2qMsAaWF6rmRN3PaxjwIkyG68Z65uQZj5jUbR2unbJY9bditLpMtn7OSUU+TQfdD/cLJ5h
If+EMn957VTOKEtBc+gAjcnIzREj2F6eDjp4MyV9Uxit65265OcXq7fo7tkgbzufDFb/XkgIXSCU
If7vjKxeqWJAvmWaAlNWHoKdRQuAlXEoA6xiMnSPkSdGLDY11+yEENbI+qoY2h5yPUcuBIN8o2Ix
isYTVeUbo01uVq552ji/Z2HgpnDi0rnzdD/b04AmeA0mcihVyXlkcFNHAxDSgUcMShZlg+IadF91
8skoAZ+MGVPBhMDQsfSA0tdJWHuAVWzTRBZlTktmuWFB0CWxssaPDoW54h47zD/LqYO+576nV34h
2kvnolQPwcQwg+xAi94QDrqnhVgkY2CA1l9n8erK7d7QJBDV96UByZTrzTjjQ6q/u/a0fLJdthTo
MhqoDwtwcNloKA+I+DeDgoQD97wt/jrpfWlWss+kaMzJ33BIWgW0QOacNyNak2yZjsJOPlljckrz
VW8NHvUDXjWYrpAyb8iNXRc9c6h1/Fp9snC4KINYZYwrBQRRFtY+O7ajfwxRbKQeSZpcMOf8kI75
joqkZhZXVUr4TNGyUzbtSfWE8uejw5jAJYG08ydtLe0ulA2STkFJcwpWLBr8Y9HCz6ZQ1ATHaQxE
swxO0gN2T/o8fNb7UaJ1NTm3wU8jezBozGFdR682d/YqekMHWeFwWFcp1p/gJSm7lQ6FHsgtfq5m
ouuRUbYPnctvbyiLWO+lLUOwxWkUKPI6JLkwl/Jt0k1XC4BMI68sx7kWZcQk56IH+2bJqSBuN8vK
roUkyna0K0YdwILsdYnCAQRi61GQH0CTW8lal1gZG6TpM/MUVAG+jrdAxSokP72/NdPdkKmCqvku
IWUoWBKH+QEeCcsOwLDSU1NgT8/jzNm9OefGSeCY8mNPgEOCwrAq9KtvvubBtx4fSNtKyXGx+xuP
tty1+YX/EijfwDGcBZGWWXAf0YWzD9vAVjPQv6U7Iw4ri0Mi+RkhizWm+1UOIaWv3GSGpCV5PlpU
a/B5MrO3RbnTfHijzFtyb6RFj/FW273mHCHkAJPC10AHe+90020Uz0uowgo+gwQDsOwrICab97BS
CAcs24l2SJR7zE7ftzsCM2b6kqEFpcBr+YhpQj2W6nuavE0oLOK5nTtI6/GNqZwcI1Npy+QTIy0B
2+IYGy9YeDYJS4NssH4GZx8hpS5+J9xgEQ6jQDEIzZHWZz7XDso2HL9G3NXLsXgGWwA3hO+8MF7Z
xDdTMRPM7SInVOl7LhnDnICPK1zQ6l1hLy23jAvUg0kImUAITyVWhXVXfCYmu0Hdvug19W00CZje
hM43qw9LZACSoC3bMqo2VJLRd5OCWnp41Tk/53oydipd4Dj/mRB68/hBigdj5o80ZntrZPRRZSzu
+IBn+nUZ4IeLNTrghaGz2/fXxPPr3nAshSvREsCLtgFxZKO9G+Y745J1StYy53VFR5yqDnfR4lGY
1xGf/V9W+ecS4EGYPg05qUpKBWbpvQcCrL/2jG5D/25zoRgxcVj4HvNcw5HJ3xrtDu6qJIAOm6As
2aJk2vOKPNstr4u0hLVpLrCQA4qIa+k5Q8dKDTciLfDW8t/L6WnUMEhI7ZpPZ0ye4bo4S6nVXD5X
RkjaiMOG/sYzniWkKuJiQ+IoYd2RUCIDhDhRiGXYe8B2DtzGN8GBRipd58wI54H22WUGcdCY/agI
OfGUrTr7iQ8g7M52/MkDSznANiTJJbFNk2Gs/WemSgJqn3EIWXDKglriaxqonIxSLOpIgN9a9WJx
jcja71kaNsuPW01hWrYMBU92T48uO3iKMaSnutpnIlfPB2oGLhocUCGKO4YNef7DhgfeLarUnSUT
8h5fc9TYsiATReW6kZDOjnFxz/sZCJIyG+dpzpxmISgz/K/Fnd/l1ZRzJ9yX5mq52ZGVHzhWT891
efMj8KHjb1f9oy/VKL7AjvuFHpxwVtC11pEYu1O8AW6f23v0NsrlNi7th8xhOKSltsqIy849birr
qqvEahT7FMjIDpJ1M/JTzeM1MW6lSFaK42NrP9OPedDY2rAnArphH5mZ+74DV8dRxQBDqVcltfUx
y3BGO1RP5jVMO7cG3e2nxqaJDAwJzIAhj6EsdAWHnRyIZUK42Pi1GDOr4DWndmsFB5unYmHQ18SP
ClonjVxzLP6/I0EXkq/1VLkK/iydjoaCP6ukxqtWMGKg+KpB+wSKkZ1kvphB+ltM0U4uaW7w8/1g
Wq5hTleZCGzo47tSu7WFhZeX1lNpFM3xTpGVRaMamGcs0UOz46rMTb/MvmNiFalCoLJ3m4S/Vt0f
eswspHJg4Ssvwn63ta3JX7zlCDVYsqMzXDfZI9R+V80PE4dGYY4kd8Xaql7K3oQWSOK0CPYDbtSM
fJ7I0AYR7gEkqUjZM8D2JCZRLf8tnGmBFYihL7r+ZUzTczcC4XX1n1bsF2IbTQVPCqYkkUr/XI7i
SZpXVs9+b7ZnPS8pKZE3kkqd5E8ZfgCC0aNTRm/XaCrrWdIOhPVP/egf5ih1cwC/TClaveTO+aUM
Rw0cXNC/sa5QVsC0I2O6yomVn/wmIF3bAATvAuzUULaj2ZOE7I3Na8zbQSbHhRuXB9Ie+DTJhdRV
uAGV9gRH5GfSXwmePJMwLKJoZwAumeT8FjbhZUQvy/AdLfS1ltYOv5UcOU8OUvLcJ2im0qMGKw8K
hiRPzPA7BlpUUgp2yvn2sWTWJm9m1my0klUpkCiHBoFn4+MVKLgDh87QaqFY8M3VAerVblGWCs3a
k0TwgpmVW0KXnHBrFhQxVO6U1JtcP2GpopPEsZhhV5blYqbDK6Atjozm5BfNhos9ZhD8+P7b0GlO
uHxyXH+bhj+w+UileFtxxFhKzqF3Q5AueXQX2UFOxR63xqpB6VXUz7n/bZXyywyMfZWqp0AHp1GK
p1nel+p4XdprVas+cmI0pyd/4KQO/4YC3C+ro6IuoJMEVy6VM3aiARq9lgVG7snEzhzt/PzDn53E
wHCd4KDk8MHXUO3w6uPGIr/gaVHhKci2GgcHKTm0+SHjYZwNaMfxMUz7U9AeDbRXq7aftOoeqwcG
uLOyCXx47NgAwQyCdq4+yuQS9OGOJh3GhgAIS4lxe0CHw4RElpiOJQPfysR2sTHJfeJ13EiLirmw
rxvrAPrNMHCF1SRy4wjxw24Y/T+jwwRL99FYJU4UDvhb7aO9uCML8zjmNAVY8m5GkskzrKoJr5Go
Tp0vztCouYbwH6RNmzkUw1MCEZyDhoK93gHMLZE2XzL3yXI/Dz+C96wAfm+pS+1OfxOtT9KieFaX
iPEU7kJ+JHASlk11ZIySXTH/fRRdsZEqHKdWu4OVvteF30FESODy+CgGzas8dhB0d2FKmLjSN0uZ
kK+MLOl3g7ozTkTScB8D9osERmNYeHJK3F/gRUbojnvKEWSKtNPtUIBHS+dblmTXUD00MT8d9qwE
QEjJ3c5CVllKrub+NNTTcUJZk+dN2/lftHtsCwJjfRybGE046lhTs2yf7jgr+ziROJ/1i9HnI86x
09bhSwUAsSQiXOys+K4G96WwLAN8w/UjDGpPsAlIfGpJknGm+5LH3C3sBJQb4CaL0iV/ZOhhT7v2
lleHRh9dn68+pNcm41DySr8ONWcTEvQ43hv1t8mli1Glez4CCZIDLv3u1LbXqT+FvF9ZHH0ODMwt
j3Zr1NkBWzETy/cwIB5mKQcR4mHKefSlMGByDdNyyWVWfew7+YSKs1Ta5rh4dFKTdEbM1JdIKaW0
fd04Jf1r/gAagbt9lb1p/Yc+oC8V0Hd4HMRLay5sOswSVvlnV/FeBmQh4tGV2cZM7UlQirRiK14X
ur0TEtAkK5QCR6RLNk6yqLxhcQ4JuzCjcjI75MFS+QFFA7gYq79Pw/QSGOgEuM1YBuP2qJD6Lrv+
XrbxzWjEg1MptTgs5kLNT/Ecfgc51lhVfFQch+cbK7OSzmcipOja/qWIVa+VlJVZfoGswST/nBbK
P0cFycjQ0ZLHHCYbKOXnoNJuy8PWJ/MxKptHGuA/KG03O2S1dhwNexPYZ03Ye3PYtr0zJTOsH4sa
w09qHsK/vvgIxugblXQ3NdOuFPKTXsmnHJjPQzaYRcjBgSkUVPK/rjC9jrGpTXjF8g+McLy0e7FM
NO+OGW4fHQZfoMbhOvFh4Y2z7Y5MfrdZPL+SHwx/AZ3PIK0te0AtYxgJmKAdH5WKLwMwrlF6TKUN
2qZt33dD87WIHxUeIyAHS+H9J3PMQSdgmSQs6fimWEb6+TrwHMrI70KkX6mYr4t+NqmDh+eYFBkO
aAJARPM8mhVwPVVvCZthVM3boZaO3I2IOQRUzaBE8X5nXKg0og9Bf05rqF97Oc131oQnSvafTbug
wZifLU7l5XyhAzWv/Gtn8W1NR4tvnVrCZbSjc6WaJI4OHL3rlGKvaL4YEZNLUCJh+FoW8aUch7sk
zkWW42UMXK6QMVxHbtgLjz079rTDyszeMJYoWEcK5WNsjHXM4IU9bVUVjasgH4gy/FWmFrtotOmn
t27iMOePtBtNHMgoUV0iupJdgBRSn4LuNQtIRxkPHc9PUeHLtxs3wwyWUHDhV+kpbnUqZSIsuoX/
Nk/nhEurjvvEYH1kaI0ZZcMPp1G2qv9WQYoRsYpjlM+61uEAEEdlT9j68b2qr4Hx6Su4/ULHHLlA
qK9yEnpholLKMV2FhqiKOFstK1IbuEqvOaMubUSEZ7exbwm7fYmTMhtKT8b11JNriJ99YgeqVF5S
o76Gc/MVhLaDWdg1GsOF10ClOh1zqdP754F2KgvEe9LLmDpLF1h3rzeHot3b5kPRGydMGmeIWWKF
erCTiaZjKr/khY0ng5/8LjTuhTyDlaGSkiIGN7snJI5ov5wyxrTcpOQ6Atl6GjNpY0P8ztPQzWx7
F3Bhk/n4SsV8CqzB9ROyM6mCvwF7D9k5TocA31ks2kvcZhtMlTFvamcz7bvBJLKlx8io1fxqsF2a
uL6MeVMxxrCG7yiNt7N+jU3w+r4H9MSgxjVEIgam0vbUiTwSXp/anzCeEP1Vn+3CgBPxa6e3KAHY
0V/5dVQNdyg7LA1onpxPlhO8UeG7xd8gBmudxUhxPjQG0D+ZoW0ZbGbyh+iWDhcucB0XYPFu5HS/
NK0nYVwRtCOoZIzH/oZYkZWANBDOKnjqbcGZGaFITFcDIVznCFZ/jFzCk7Radw3XfXKbooP733G3
6TG55j+Loy9/RiHCtzIW83Ga300Na4q67hIE3h6lkGyUwHesInvmVIabhRcx+giQXsZw3KH15DVt
pD64gyWtfs5wSmPDyxa7s3IqQ5SAcN3XJLN7eE6bGiGFY7akjF+FzlApf/r/R/7M/yOER+u2DB7G
Bumo/js2PolOLYRRkbcOPil674eJWJW6s+15fQqZuRIT22QdIkKnbEpHGGJXscJJte0oXKBpQeKl
zt9qaiv4HfyF0G44wDBSWsPD8AXFjSUrhBjXfcQYRh3dFIWlyMw3u9JhmBSOqvFa4tyKUB2a4spk
4LCUh6Rl4mDQxs2arRr5LAL0tPRvCF9zCG1N8qEo47ohvFfHKJHqeznDl1a8GJBmPj2ZafXSWD9j
oXnNiL/KILL1UbM6G3TxLcHrAKZhTEvfOLGZ0v1T/VcH6D/1s/9Pjhj3n0agggInWuv0f5qW/le4
UTel0GA+T0RAYHqQ003fg3gK/wL5ZVzSG1ZzzLbtdIuhxy5qdAAqhOu4bPIx0OGSjP8BQP+/mAUE
vk1dxeqvwQP9V7iTC72pm7MpTtqUbUU6buiFrXSguV+ytJ9w0bPJsg6ohepYUwAu2Wm4BXJV1u0P
9myDKnqas676f9Xu/POE/fuT0hXK1wCokcZU/vWNRbMSFSyr4lSivXJCq7l0DrLloHw21U4m2hDA
y9WX9EcP7hEXesuV/z9eg39KWf/9XZjUvWsgFxee2+Lm/F8/ryhQQ62ZZnEK0QOUwEkQRCPjwThc
zb9xUJTqMa6Hrx5neZFyCZH8nYKLK2Gr4cf8PY4SoIRjyhuP5ZSy9SWfKJX3RXpY4qJ18WIh4SRM
juzWa5HwNQ5UbfQZN2jzr6EdrS0EiAYVTgvdAI0uwL7d2KXORklviW6vpGOBIm82nuSzgHGlrTnB
YLI5xOA5C6zUfgosZXQ0nLl5Gx6SKXLzVKxnU0HE/JX1axIbJyv+sbDqpLO1HsunfrJXYv41TNQt
zLLzuecekcz3KX0tGB/pTC1GDZXuqxYfPo5rQx+RhLAymsAtmogjzeKe4O7JGLCZfjnDrzr+p9ba
K7WEGIpnWYWpkI7WSklwN1/17i8Wt26hLGFtp0DmZoM5k0eMhEwvTVyRrp09rEh2YxZQqZ89UAZ/
DHe3iYCW70vkkX/DfiXl76F070kQZWACJPuYBC9az8rLyZt7FWeRSFMwVB3koHPisUVtF2TlWFp5
2Zg8raJpPEXGVyh8x8ZloFLxxUxrkuqzdmDtXxKV08ihxmJC4s+bJp3fNLgjxJg3imZgaKq2KWmD
kMeSofCzFqrrBMWEtLzbTePOJk1ikTtq2Y6ztIZQmGEqQCa3phZbLFPCGxJ9NSQu66NDMy+389sA
mk2Z0F6JpiGCTpFFjHB0oqzj6MopPEt+l8J2qxx3eaZTDwUtn5GDEUVcAO6levEzIILF0Uph7ZXR
LWhTj8Sv32SbNvvJ8YHHceJIZuD2xX6he/jKAyNJg87bJXsDL0m1JLbudcHiPnnhQM0rd0RM4daw
80eZOAgvovpshT8qw7kidpYBhfGhxySfGKENwXzxMQXZfrZJSEEtsW1ioQ4PT2DuZF8nbnS1EVnp
keOVMsQTd/GoO+L4mY3fsKRrArbeG+YTtefY73Nx+B/OzmNXcmvZtl9EgN506dL77TtEbZf03n/9
HazOO7UlqIAndQ6OpMpMcnExVsScYxKCEx2hrbCid5X1iNKpszSOWpojSpiKDngcEY4mdLeK6igw
HFcxd6hvKdjKRp3dKr2KeCa1RHGNTHKWNKNxfBrVL4X7RmLQ4omlH4egnpFGovV7CesRxUhaHO2h
MRHkvCVng4gbehwK2XZT3dHdo6Uj+gURjFJXbYd7CQe2J4mzeuUNe4qXxq+JCDTeJpbMNTNxbiGH
bh45njkqR8O2Cq91gleSU4NRHvsp2Ov4aGaGI6smf4zkbyFC0lJjJrHWiObDRR4SYeQTfc5jE4Ud
QTkW89vfwXPKY2OccukNtaKlLiQuTQZUx2bd4acNcs7x6PKWE/eqaiSquN5vJvWKPZvFMGADC3yp
416PBeCv10Hw70O2rq3molorfHr0XJPue2IoGWtHjnd1MjgI5/r9hMxMZ8wr5NdEAJE+LIMLsh6I
/KbNWDHJU1MCLVQ8Swm+XqyAAdrSnHEPTPyEh71YXHk151PtWY5PAXVeWuCUR5qUEv8sZGgzcbzU
jXVRJvkxLBSvj+I9Gcd2LGMkUGavJZ4vRCE2ovVXE/0oFU9gbZwKfEBhNSvQeyhr9lwnWj++MKOk
bn6p2WKwYMCA4C43cj/S7+9KJq3KcjXh2sWBa40DwdV4a4PIpdM/dgulDQtGPvla8K5NpEUn5wVK
cEfo3oQcdngytfFK9y3GOTemHF4tWIDMpyeg7driz8WtiEA1QURJRlLLqAtL1+PIpB1wGJZVwU6E
iv86vQpmb7fZsyGIzO3Zv8L0Qa9XHPi2c76Qmj9iVOYzUuQAvEF/54OLgISQpQ6j5BxTdGr4t1BI
TV16kwzN05PgQZjeJkQJ5ju9EwljXP4NmWYT0fWQIyLiohf9jltxoACprV22/MGBcG4jviU6b7VW
H5Qx3ejqsBq78UHHErCcAXUQeneJBIIq3MzmwRLb3X2Ot2AWsFE3m3sLauGu0GMWSS8UUBWVa1ES
djKEsKLW/Ul+0Bh0GjNhJhHfP449LNFGGV9mfIb1qxEODLwqn5oPOb0nBhyws9mOkCcmGn7ipUHP
YUXQ0XhKBTPk1i7S0bnjYNI4n7Q6MKKzMR8DclgbwJfQE6xsPWYvEy1BiVKCmWKOiprRfMJ0L5uj
fUwf3lQ/cO05PQr+OMk3UnducdgQnusvUWNK/TDqxi/D2tag7HYDwwy4QSnCVpPVNcPvF0NSA16E
DelpsQnH9VNGNaZmDTk75kbC0YMdD6GygeaS2ecAgo+dJKvZXHTZa3ZxJ2L1h3lz/77PX0KHzvyB
53qih5COg68JR0WJEX8Q9ooDNsCJFKsd0sDqPLbDmzTWjjU9MLv8nVREk2luVdxdL0HDdKFja++3
I0aYuKO3xZAYx5LbU5nfyQc2DWYxs9dxNsrwd1QINkZrZwjrNobNUG4ZDYnqmhSQQF9xMqEhFbLl
Tg5jILx3BumTwao5x6so8KldRHTLryFxA29Rj3fZST7uTDtGmhEsTvYrt1rHs18IrHmvjj7Cbacf
hlP/Jb0I7BuDb3wrT+pz/GDAfEJP1tsNk3uCX+y77BkoK2r3WCO8/QSMwrzJ3HHEmM+Y3KXe09WN
NKwb8QNMH+2lxGg3Nd+2RoZuLZ1KlaTeTrvcJ0RgFrq9wVyn1XEGTCHxryUDUk9AkCHgnviohZUj
V+0hb619AQ/iv2vOf+XMQSuRsQ7J0FH0hZH9PyWnWEahVVSVdjCm0qsYdCVAlmY0Qso2sLZl8pGZ
nxyj//tTf9K+2askUyZdiRYdpuaf571uThu1ChUVViHZPbCSSWGz5kMUpL7M2xaWDX3k1X9/pvZP
6BUfymRL1SR9ORX9KK7vRSZ3SyDUITQ2Y4YcXI1dZi3TsFGIjhVJIYXIK11CZT93uzg/SIWnmhtE
z4Ug+zhYUJkgqJMqV42w7zUU2FpNZ8RgHIA20oT5aiBhF3lN/4q7RyX/1u9vZeXXhBM3HQMnWIrV
yHwg+jJ0GJZUtl3jqcMO6iUrD2KrsZ2WV3kRnJYtcuqVzRJR+t9XQTX/ybcCASQagHVUWTMM6wd+
q011VVArSTkgGgqttZCfAkPdpa2nFYc7gS2IV/qYjSo66zTWe2ZxYBv9Hi5/oGPXDGp4Ga/coAIt
cwIz2kQPYeQvAG+RoL6rvGIi4amxIOSFwUdILPU805qVrhF25GTR4CG4qb4osuww8ovgUBtv9+ar
CyniZN0rJQHwm2Ej4URAjiYHx1VIWTw0mKw4sFjUGMl5VBEziQ9qGvtZfImeO+gIanDsrdZR9XRT
B4/cY7H/FTFaJ4/DG8uNxDiYwnKx3jZsDgNZSd39Oiu1qx3HgdEoE7mSw19ivgzpU64S0ZExpzHw
qj5G0VMKy1xqWnirymYhxlBwSs2vWniOxMGZGbj9tn0rpVMjLOvUo0opEmsHmRmbwcyhb0mjCsqN
XvfroZL8LKKzk61hH+NBxh+SWHYjXJc4dbKcFkABbmDzklTkrj7UzPKHfWq9xTjRjRo+Km+DNI+d
DAHah9RhhmsCr+n5o+YXOX+5w6kwea8qI2YOGV9hXUJPHzCxE5q5nBA4c08o5wUMH6A1qnKjUQyU
MHTxwGvDIyh7QpfIQ5/OVuCbsY7siAnhXQQx4VoMKQfhY/ldhdLu56neRoDQMoR/vYgiIioLQl3G
0zIEFxftavqkyx9AxD0zfihzwH7YzND177BH9gFbYno/JAXKXiIZ4l9SjwipWYmFuB/myA+CxK/G
8pxTuBUcBCGRIs6xfPJrx46HycMRkig+c0+rd1NcramjYLBVgfB67ZOeoildjXT6QLTWDtpByuqs
p1hcha0fGGu9XVmBx+LC8CBiHOxDenoR7UqCDS0NgCuN2rwEkPfS9Yf4JmmN4t2L4gsQCIP5dG0S
d5MzqF1eXULAw/th5YjqFsewJHqhrK5UFkKDUErQ1gkD0ZjWBnADV8JB1suc7dTnser2Q5W7Pd3z
IZx2Ap7vmGUt4X22wGrcK2tNLO1xavO1IjUPJbb97on5K90bXns1ERihJnl1QUAwopFRkzYJI/hk
uiga85NeD0iWFA4SSRdTf7nf1wvtVirrXwnOL31AsxkKgKbQUICX4flWOVZmkESk8mnJcYvYlCRQ
vAIDzbo5Y9MV43NUvUntdwsYWChqW+oSL544UACKaNJ9LiVgwZSTmDMK42VeDsJgZ+YA0yn9ZPC/
Ku7ZsS/6IxjAZwZ0bjEx2hxboCfjU63hyS2ozgQ44dOQowgptj12YszunHPLO1oeK9yZ43cSU6qw
bSuJ4KAd4KiMgJBadpplCnrIWKC8LKHwYaj+zqMKQ/J36+EypyukxNt8bEhcQHk2HSeSspghzHeC
rAuIwCXltkVfQro/97N8Nekk6AXMi2mgysgeDEREAROFmNI0uWNQiYOeueKgegG+uIX2PzUbPB3Q
fYutPOXHGvt0PMO64B81HPgKxATotxY0wihsQorfZQ2RNyHzIhBLEElWfBKiyM6aVyUaeetUXr0o
TOvsY2lCK91bguDCUO/0iC1Kod7NuoX6/GElH7W4M8gSRoH3Yi7pC928kdK3THqoZjYFEFp3GrvI
AapFnmfipVL6Y64KYG7IEYEOkGeEi8fjSqIhmD6jRZ/mY2RUh544tIl5K6zMeC68YqRmlHwji9DY
dFjgb6b1bqCU745zfN9n7QRcwkW14LZo+cToJvAiq+R9Qn2WPk7TsaNj0Bj4evHkwA6hIc9oC/5d
tLYK8wMmAEUWo6Ss9TPCFSQET3p7sbRiVQYDjYoQREHiJq26ByyUcMyUgFhRC2K9VsS/JfIZSwn0
oysna2Sp6aTUWSp//1kiRQFLtZl05YD1qAZZwBBCiycEMbdifptI3whZAVQyO5N9rUXsaU4zewrA
JUHlFMtLjMK85OCZoYnlsA9RS5VxyCUvk9pzJrxq/ZOG/DCm9cTsqhXGsywNXtnD0Uo1P5w3Q0C3
W7mQoOVYHIfSXnWhqTKtYqymSJz0+V7XguT6yTJYwb+6AhG2aiFyMZ1KCPdpJR5beiAm7r10fuHl
mJmdJyAhVDGvoE5cwEyD9FAvJ+Yo2Jcveah5U9StkUPvEznmQCsGdr0EnXVvDc+UxunrvyuTf+Ak
ReoSwL9cZsIa+OvPq1yShygGgUhdQvsV8zD5emtU0ASpYMe9/fdn/RMnyYdxO3WYEBwzDfVH1Vtr
aliWda8cOiTNnfCcMbhLz0jSxxpJW+MV+dLNzNYi0xmY48vbLqSMwGv1ly+y/Kqfa4tYLIkGPaE+
WA3//NX5nBhli3vpoEWFL5MivRDBU+lmoieKEgWhyEPeXA1TWXVxs06tyQlBGfzlS4j/ssKhwHIl
TJrPFn//+S3EAPG2vFi8LdqAZJZkk6eXEeaJ9wnqscZ+AkYU/VQsQWrHYKNOJaik0qF72CJZbDj6
iChHFsKv2ch0xoabUjAGVPH8R2+ReqDmcAQkeBNKnxRkYg0+kAwOzGlydMzi7xJ3+mD0NymCfUeQ
txwZCwuMRnu5aqkNRvGaTIdoWEQEZJSnyzZNhgGOVM03+uamsgXdcUGHQ3YutXrFOQvqm7CMn9VH
zAgTIvVKmxnvb2vjCG7OCzEYL6ESGW9MDs+ERqF6VvEhi+xpaOJ5LajksCYAEPLHhZIfB/oGID85
u62JTj5ep/E5FL5i/jv6yaYMYwIBevJ4S7LqmOd3b+IBjKh4pxyjcUKcbP615KYES1QBkWRXnV18
eWb/cjP/ZUUpBEBKhClR5xOt+ee9bAWtJNNJlA9jjYo+fDQgQlPPl7RwNCBBHb0/QofuCqHWAoWh
dov7v2En/gU6oWrqkvhmEr+iij++gjFq6h1/qXJYFoNlfk2xdFG1cun0OPf81so1uU4FXdIFAEn5
BcO7UznxKB8BHesYUYkFBrMJOZEhWNCX08DRwotO0y4YLFZi/ZcnQPuXQxGRWhrpFJpu/BO4GxW5
3qVdhHcvP+Nlb2m9WMDf+5ekPEfCHkhcK32ozKBz4wtz4XQHU8eBJ1CKVU4USFyYti7Wt6o0qETM
B3S8GM8S1NghBHFU913uiwrGk54Ike4zMq9Rioydw0DGq4EFs9MrY2VUgQ10wYX6JjVvZkUv8bWP
qXYQF/HO5sTs9CBmzO6+JoDbYtQcGs6kQVzEcf+XVfQvF0QnpFCVOYvqbJU/doSmluZ4mAPpoPRw
OPbDQsyQYC9PWwH6j1riidi2WLw73vP//dG/Z4A/tkRdsUSNQC7O6bry44CqB+WI/HWSDpHMk2kg
hoFeEY6r/KS37amIYoLs4B00UGFRuI8clZPOtBdKTbM0T6mvwzl1TLJMVLTgJU0arlD0YnSmXyHH
KnB/KshCFJO4EcA91a5VhfU0mQCczhkK9UpKtmYDVoui9r9/2r9MGSXNlGXec6KqKObPvkePOmGW
4no8ZMa0VcPGV4U94iIj3PcFI1E6eRJVKK3cFNXpb0xZ0v2l9SL9g68rYhrSJAXZn6TyhP54ODG/
5VGYR8PBlB4GOpY9rMoBkQMZQwv7KSLE3SQumKR5R8Es7ge8Cs342iBmWii5xd+mnvIyWv3zfi9f
SF3CG0yTIO5lQ/ufDtSk1L0glvfhoIaJGzM7y+ZH6Q7XCIQoFmxInWL1IuW4elNauZRV0K0s2nGq
DueIZpr2rHGHSS1gRH9fZz7kYJSQbMu6iTMn/9vy/Pfr9/++7vIu/Z+vC4YjyGdBwF1q6Re91lfD
fVhbSytesrzU5BRtwgFEStwl/W7GFd6B2ZGytV41Kzl/aFqZQ++GZjc0TQVbj3YbyTOOrDeeZCcR
Sn953oWFpjWFt47WG6p2L8xrR25Er56rFa+etkXGwISTDYkQ9v9epP/2+zSdewHC35QpCf78fXCv
DZ6hYjhU+f2icEtaDs/Bkjyn+IHKHMAa/kJ85uX0L0vgfz/zR4XdCbWelWw4hywM9jVi80mIXQ23
Y8IoFqe/Pwkl/YGcnm4CyyvctWbiDkN4bCYLMaTltwHMj1Y5VsQvj8rX4qqbhG3QVL/vTGRBw9yg
bpKhHhPqYcVXDVd11zcOyq3CuGEctiUOMmm2zNo7VlwiuxNpF4AJBvFBrp4IrFqC0hrmeCOtsImp
B/SAecYqzfvf+tSKo5TfQgAbEiyFd0tjGhR9mGiyepkJOwo/MJ/TdImSo0o7mtgGWl3ZycgYlYa7
e/2SSfhN9ZcAFW7PQiBFT16YLyJ0hw+DWTCbUfj7bEufun+7JwB28ofhRUDTXTPTxwlFr1lHn2Xw
TCcnYaSBY2JNFlHsxw9KjnKJ0QKEGKY20IYDQlsOs/LSFTLMsg9AnOD0Tpy/0juo5yFzAwoawxcp
1rKZ5NbsA/IZg/R6/BjnN7J++opo8PE8W8HWymQ3uqOZMJ8XrpW+RBFpzd/at78zN37uE1gH9OUY
hk5D+7FPFMyKUXtq/aEdCze9F77Z9xsAfXK2G2kaT8y8tJoJTnIgT9lP8gpoKWIwTCgF/1YE003N
P2FTpPHDLO6b5o2+7VrDPbg8oE3+geOifurRE3XjfRNg3JgT7JXi9xzwWkZSERiNN4HoRm2UhtwN
2Ltm+lAGX9qIkKeR9wsm2WiYD9DiB4SN3aaVSU2TpKOQAOxV9nmrQl2GBimtpuw7BVFqjbjTbogx
wNyOAOANsKxkEfmoGRcVgdJVm7QvvZzU+a7f5wCxeHuhYEiNRbqXxD3aGMwSCERNMd3pIZ09bZvh
f2p0iC0RCUxYLDkpI1zr681QwSiqxF1LtlH5QAqCCyXm2yA2cKRvnVfgQ9GPaV9T+o3MZGPIe+x9
qOA57hHxLZHJAcyNgDATWYk1HzvLSeqIJjnYchVxVqiuBP5MNa7tLMBAEEinmkrbUAzK5YPOJi0s
l5LJLud72XwcR7p8/VFUDKfAN0OmQQxzMewgXDFIJNcjmGpWubkRGUTQ6RP6NXuuLRbTKRn2NbjN
Lv7u6Q1aFE0xrRV2BciEDNoYyM9Sd6THr98ocrxisjxerW7BVLgf37TvVrlk3Kmo484Z2xI7JRin
O7O7XrPWIwiYVFrVIapYJ+lArqupL+o51bzm5+8y86xR9pLmMWK2y/hevjUl687CFyF0GwX5snxb
IrCC+aoialEEP+1eGIgFgn4jcpcmWgBA0JmAwjZHQUdOy/yDR9IJCx8er0QKUcvwn7Tudt2Slcmv
CsIzDkswAexjgflemDjgNPheF5n3YkUkBmmbCAQRSk2tiaHgq8C0X72yQ2bT59CfC85eekOcCPdy
gvsXhIK39E0s9QZHNWeEDujAyWX8VjzwwEDU7jIbGazTj7lRfD5owLoE1CSjbZWN40qZar8gv7TZ
l9ShLcewLOu8OalXEkLUhMEWwEER7Myi38IFFE64CKP7s6XUYN5Cz3ibl4U7K9ulWVKEHMgE0GWD
pwjP5nwTTISZi3Enxyb43qhURHgBR/0QhQ9oAUX9se2Fz6k37SzEgk6/j21LVogyXOS2uHXLvQrl
zrybnKCV9awPh1AMNrnKmiFjYTobar0nMH41QjYhA2ClA7yp9dhn/O8uKyuDczygYKbP/xuXV+7F
O0Jw4JIi9FagCkr2Wcw+At2CKxJYm7TiKcHp0gzY1kUsVjzNSW6ugooUMe02TIqHolgJd9geNB3J
quKl5bFihKQxTZeGd2LWazKq7jUjsNFD2O/cadAtcw8lMpAcGK9wju7xK++JqnquSXlmtO2HEuYo
oqEmpKoj5a+WkPV2hDhyrUEGi8E2rj6k/r0bb4KUgwQPUCcxMy1AumJXTNexTuMeWfadF9tQnuX0
AwDi4naPWvLb4g+131jGoaOayltEG/dv3TzFPaR4HJfENusMPogWULubhv4nokMoIpPRkdzI+VvE
7pY1v8/+y7SLdw8f0fBcwa2DDoBR6pS2H1LwFPG1gEVgWzZW2Fy9Bn+4tZ3ExjfG2clU7VGe1dMc
dmvyIjOTRFlcJ/lyLGL2xPfNLHimLZqTjaQxkGrYjxjHzeLs9CHvWYB+6W2sjonA4IVCLc6azcB9
l6ovfY7OfYLQ0LgYjbaO75+RGLMZs/1ghDTkmyT2q1k7WriXMp4XwtwWnnIY5B75PAhJ8xT8/dNC
O2VDI1dwLr8WozbrLqJSXY74JS7A+LXgy+jD1yLyFsqjpUy7ezgdkSkl9ZpPpAWn4IVQJ8ZBS5oI
ymNXuDcbygVDY+rTP5VYOixEBWx5y7JfcNIaGcAGxcgC1qZmURlrGcoBrxRPAG3absHuoUg6SSoC
F+liUjeh7ARLhwgNXm+u/OrJjhAmWuGsdDVg+lZY2IZ0fK2XkOkQ74k7OZLipm+3fgsOMZT2o/AU
wcbveU3ynm+4BNkMo8dCbsBx0KB7EojA5eeXusGb0/byKo7F651/Z8K2kXHKsO6/YqP2ZDwiBhrl
tBG3kzyeM7wRAdqVRNdwCz338UrndylK8zu5TpFMB9I580Xc/pyul1S7hTH/37Xvb5nnP2oMQyQb
iWPackL7s/glCiPPjaHucZGg2alpVN2dUEXcVm0FApvHyQ1OoYVNsLreNQmFE+oR1IgIZ/rk6f/j
u1j0b5jMWzIxX8sR/X8OGlI3SkKHZwoYtGqrW5VReUFzHSDQ2eKIAWrRNqO3NB3Pqvo+tqZvsIOW
lbyDSaH/RaGt/8upwKBuV3QSb4g//qmPjUUluf8OGRZV1GvCm5rHt06kTppJU3BHYM1CzPDMm2Ys
3qyg9hQjfwlqCyegrUjdmjxcrwhnnJHfBa7xMAPPxi0uGNaRCZKmnduk1V7DHmJgktTuG43IhAHG
WNkcMb/sReG+xmDcyB/4iT1BeU17cjkQx8+T+omEuDMMt58PZfeeNQpwr3oBxi6plyMez6zFioSW
Uf/qrOItCkV/Waw96kDsKwlGA/hcUsIprOHZl+mwIC6Bi05wASaUv9zWfzbHJMOgyyQiDUIxa/24
raOSR3mQyP1hwqrfDOBaUJqRh+1FENi1/lEaSoSSUOGhVkcsfga9kibStn+8539p1P0+y/1Y7osC
gKY7f2nKTy2AUtxHvg/GOVAHlvaVkaoX/Kojksf7ZU/0BaagSgmRT/qol1SR+LseydjFCn4XEDoU
jMtVrGvLiQNtU26BKyxeFHqdvEdm46sP2jVo3SDZp6b0xtsgliO8OMX9KQDkHDBnnhQcvbiqB+aZ
f/15cId+nivJPbLwaxkaekNF/C0J+Z9HiAZ/Df62IUdrn34sDT2SL5aD0DoL1z2RzRRhHKfMvd6/
3kPAyOv7duy/NSYypSdKPvh7fWPgReSNZmekbJ7qNdb5olmjNZ0l/Ip+V69xTdfymtFxAotMtJEE
rOUIq4c9m6ibbKoPXgYdLWiyP+2ossUbLLs0cGGUwNPHxGnS7o+O1Uf9xMl+pcYPKrwsib3nF1F1
XGMdDKhq10TQ8KLYKALJFqT+UOqsUVZAeu4VDBzb+KB9pgcGqAXnBYpZouyG3RJBugneKus8Szcy
YFroj/Fu8UsRHCqovMHQAKgu+70qYV063U/5eCm/khKCZvSXzVVeOiN/rLblbuiKqiusfJG//tzQ
IkHOLNYJvVxEhWfSOzzjud+l79YRexgTAR1jUeVoqxytrTNsTLR/K4DLG5l8kFe0qX95EPnkP78Q
6Y6mKdHJMWg1yrqh/eg0Vr2pYQWPm6MGda62831FvO0v5STsYKB6ohftpgNLhKIOOyPa0U8FW4Td
b9o9FLaP4hsEsI2R7xhskTmvtX20QzBYZDYD8Q+GaafSp0YZrpPHWe0I7kB7bdatO3ihk1zejZd8
M3n1GW7HSvAAVNx6yUm+MP7Hp+ICbe7WUinbCR3KX9N384vIE05dvuaD6l8aAQ8MXLonoXOKIx6O
M0fbXzsCdp/FHef8eIWLbBOGYEps48XwCQWXvWLbHaiUv5G+IRWYyMdlPC8j+PLkrX4wTi11y5E9
iOrDUV4MBgNcEoDyJ2Qlmq+8aCfN/katd0l8Qug+gkMK46ujX+/k+5b/K3GzEwndZ0JwtskVocJZ
PFACuPo2WuefpCZdlyL1k6nOe3PIPCFEVGLfd/UteJLWjeyXJ9UztyCGECHScz+JFwX9ka17rQuA
7qZuh6fuKD5yTS1f2Sk7DonzLnqkOjtmj9ljuwtP/Y7DtjO/34ma5AAGh8Um8AXclexkzC5PhBs/
G9fsIL2TG24LhBDZ+ml01I11ld5hPFPKusYx2pLFsaEXCr4r9PVzcUA3efyS1rhZoXVNLzyN9ODA
ZiGJfcA/+W550d68RQ/501fhwLYGnWs3b8WqWlVv43p+DmI7c1rvWvrSHhnYKnSv6JlcDmGOdhEQ
Fy8Swt474z5iFm6352EVfrCZSDuOfK/ma/aFCZzn4w52lyrLIP0Kcxe5Umv0y89LnvfugZ3Fk/zZ
LW/DKtqWt9i1rjFQlut81dnH1IfqRe1s4xL+Su3pVHecdfA+4HHycLHf5E3pCYfKjVbKlT7mCWRS
9JateAuFt+xRUVfZKsIDf7auXDIbRhi4MIOqm/i4Tnse1yo2u9C+f81r/ks+1nyoPfZ1l8Hqjeu4
lTcFSmNfWxlb+PagTp3ARejBXQGud07fBcr/PVN8rvo2vllHnjPuFm+UYhXeOENGXvMYvMrjVuNN
ATX7MIp2LTn1uMeXQ58t9FF0VV/JW7WljtxEK7jsdvvOBdPP0ardmm7g3iu7eEweIUzsNXz1rv5a
tjaUrhxGLjFLZIesxLN1DB74g+d1tr17wjE7JI+ozFahz/D9Pbq+K+vruLUu0D6d5jCu+V6U65f4
ZG5IAHCi7XSoHMGjlXJiYkVQxVm7qp/Ni3jK9spW2VaFzZEfM4V+a23jiKebngXK2JtlOUShFngK
ohUNBi8/VnSUnMFlqg/7LfCVg3YZL8/KNjxCYMUgySQRPc6mp523ZvBEkBFWGlIyN8Zl/E5/YaKB
FLcjqdhHewDBPH8XPGlXPNKaiB6BjqLG9sYdP/RSrRBO29m2OVQr7crR44qi+fRxBRvmwk7x4CHZ
SJfW3I76ud7h0On8nlvzEuz5H478OuKvX8X+aMvn3nCaDyV1QeD8iq/Ja7yTd4P9JF8qL30s3uUj
7YzsGW3dzbTBQTjpIfPzS/U8vOco8JzktXBLB5k5YWz24zfdCNdwOYtU3qP0xCTajfFbJy6x8S/a
d7qeNnQJVt/N5hnGAdY9Wzj038ABPnC9gNJbvM+RPTrzUb2BMNQuJWQYL/8W3pRLsh/oh9CxszXQ
bUestOslHIoNg+AV33zRtvrpA6zuGpWX3T28EsX2NjuP5rX1i3XrM0HakHJwRkJ9eqXaPJk+Ov+9
gV33AZhg8RqwBFqvtK3v++seCq9rsCqwU3AuczO38KsH1P8rJIkbIPWxTQSBl2+aX2RKrk0nPZ6f
m/341G3Yxhz6Gj5W1IN+pA7x5V15wIEgrvOtuJO+Ijd2pmvgwJJZFy62kRWQmFVmK6/CJr2gRrSN
E63tVXJjbO5O29K9oWXfp964IsfJxtZzgk7ikP9uczXcTxhYt2472LVTOoT4OvULCm++51G3X8Xn
9jHcGps73KPT8pHxVvliWJpf+P1rHIROvLcQBO3Dh+wK08mJ3oJzRaPNK/gg4SH8MnBrnINrdCr4
7wtPuwk3hOFQaP3aZRyvbAbnLXvrVshOPy37yXCZOPhouOzIN6/ybnpPV4I/7ZqdfBXcux+u5EPH
tcv8byb8/P7S6Z5TZ3DQKT6Fh/HjEwfERrQ/K484utUnv7qx+aHLNdqOPqxdW3Hkvb4ma937pn59
kT7KffUEeuQlOQof5qr3W59oSG1z99vHu4M9+5H8mMJFUHnMVz2IZfIxS4dp44rr5GH8PnziOGJe
4aTOC6Zoj/Gjm/n0GzbgY1aJS0gYqWGPLCK3+9W7FxqXV3NdvVbn4aG5CZv2UC6Xn0s/rI/LwlDO
3LlVvuKc4uh+6RhnkhBA/fGB62pTuN9PKByeGIxts2Nm7yJ3XMnr9lKu4gPW0mcVpBwsVLvexmuz
2expDyMHRfRlFxt6da7i8MY5Zm7kYny6sTjSdXkEifS8TtzxyAHpVeYykbFz+sQR4hPotpFZwSMk
D2J67PtpNLzv0n4m3OrYMzzEhOMT0c1qV1bS4H6xs3gRMYPK4b5hMGPPXnKG6vHQXmIvP2i25IsO
N/9gEgXnXZrP8aju0IZwncA8Od+pI6wjbL+f7eoir3bk9HF72RGab+hFYF1UT3rBmsAP0Z4S/j3u
6gkMuYeKwKX16izPR7qnhtxr+/zUvN3Xzao/Fcfm6fKt7ngGHYF1ndziVe5gl/KH3WR/Z7vOFtYI
aFfaq5Pcav4ZqTbdLtwSi+wXnnJmQPemH+gWf1A3SX4OGN5/4ZNWxitkZhe0MBf0/jJsvnl+HX0l
r8o9AJgjpbXdftKcpLNmI/9a66sXhWdhWKs8QIFjPmoP7Hheeck9vFpAei8oKGOeWDS5OqAF69zw
NLgxL+HKV3f9F6vLjs9IzPxqWfMdrSUuB+FjdnkQNp/4I454rNxt9pmupUd5F29Tb9lXINLtf28j
X+Vjf5FZN5O9PQJW873a3j4iY2cBkHOWsuPSs3Ywq9nb2yMWSeeTH+qs+WeRfwR2vjHPEBUZcjnR
hvQz5+6k2+wUjkDubOQbCQrnh4yy8GCdgPjUNsC/A/vO+e6q63Kb3YadeTXOTH+pgcJr+As3njN/
xW+K85ivaHqxlbEnRu7S2ygddd3w7bMTm9FX4pb2R3T4gDN9w2PtYuBiyxU/SKTk9IApiW8guxQm
ruYOS6phvM/3wUHhNyy7Z+2Eu8z9jlfwGDz+fFvyIMjYzU6xGw+6CAsvdeSV9FJvqNOZwh1eOLV9
gYDYIpvdla7+9gQq0uWDBtGe3hlbVqYtuKwV6yxzP5nTWQ9AzpanmMdffM4v9H87Vja+wxdoqadL
7YpbfUurFGU1lyay9TfW3l7YdGuKcfaTN/XSu5wlNhD43Y7FhLXsOSb22K4P+ap4J4KzoXjzWfKu
aEOy59fKhE1R0oCyDBzYcP2rsvkut/xoQlU9uK38LCR2wrp/IQPjqV7h43tEabxpOAU7l8flZ2O5
WSmnp8m2/4+081puHMvW9BMhAt7cwhsC9E43DJKSABJ0oAPBpz8f1B0zSmaOFDGnKqIquzJb8Huv
9a/fbENCzB1Klrd2V8Dm2DmumFlX7WrL/Ia9hWWATvf95w7tlQny1Z+1DAXICrJiqfpLwwjH97ZV
pOac1TGyA2sme036DLVwDw4cnvY+sSaImt93PuW13iEqbpm/H0enyW1m9De941wnI2aEeipAOleT
MoCrf8Sm9YuoXX1BGf46zRfQcHvaqbklP8+Z2DdTM6BtIo5XASYjtKgM98vTSPSe7oPkjUDItAFw
B1qDwxRdXPdJLUAGihJrz/DqyT6/jq/pfQxSPnym5wBy6cITXK33852VjX+dsybrODSbItTD11uL
fKCWd2Z+zvCtdOgqkyY72mLW7pI71bl2cNeIJos+NkBR+1o9a5t3I9EitixPjyEPx2jrGs3FV6BO
waKrfvNxG+MZjXU6kU4OaYkO5qWu5HeBPNDMhWy3HS1Rwvyt9EjjwMeGRasc1MGFIatN+yZS6hP8
ANnb48+MzXfBIY/anmrx05vzYKNteOs0PmGmLsL0D4MdBfSA8Jxu4ehLlavYufhy0F3TxcdSePwQ
BhT3ZboJ9CjvU4XcPvI3gnt9tbeIcLR18EOYIvlEnL2IKGenpxjleFKHxILZ03PYgwETf5Rjgojx
sMc9GZ9BzDevCTAA4vUlKWfprisYNIOwbj2hLQU2Iy0QfTy3nePwNirfH7q9H+X8zdwtIi2RMotj
sAASWOvhBpNZEfEIgdGjCMhQgr/tPGZanYeXs9ztgj4FsByT8OJREgKGvGMn7AgJTNCxGNIChEJ8
jsXRNQB2926sN6fg0BdX6h5Ekx1bD24O9sDscVy8Bb/UJl4cc3dBQmjQuYSXpOI/3UP3stKwnI/a
KrBkDbmMYCJHl4hi2L2Od30xjPc+akL21FOgcAVX4RdwSJJf+L9fX5EGYRHfA7llSb1wQLb5XUef
ZVS8gxLFdW06t8+CcZV/C9o+UbXL3BGy+0rvXUNtsOiIEVp2HKKb3tMhZDRpO0cHjz46wbsN1b6y
Bzxpl+7StU+ZCS0oQCAYlKFkPxLAOefjlh6dNS9Uh96fNs95wJiwcTaimWthqcGJTxR/+XAT7aOy
t59fuuzIM9JVQipn7qyA45azSO5jUpywRsclHeq3V6RUSq5BtmRGAYelM7synsDtA9F6xvs2IMRx
N5YHPBmf+Df2mMfWlYNd5+LlAzkGE14xbTPcn794yWzv3zf07b/3l5EGJGsNak9Lw/qGhZoIDa1L
DauwdszgOmrBmet7HVh+OcCrNtzTz19m7f3bAcM8huIS28muEdYpNifJwQUJCwhWcVWv6tcZOIbL
fbRVe7CxV7Vqb/ql6e2DLV/SYk5n7JfpfDvgoTlSO8/adXEZirmvU502+R5jo4bC2t6uxDmS3OGe
xmlwn5Y0vvtoSCY6METeuYf5WMr2AX+Upu0crjcjZmAeg95uhyElMpte09n7m65FhacGxUiMhUTp
gkiln5giIcP36biXp3jXB/AcS067NcJ02w9xxYxiHC6Aq/jTEd9WKid4uZir+8eT5rLy9NXug9Ga
OoD8AtnFZwumVxgwl+81TtIvu7ew6NQOpR9ubHM2yvVzhrdF7V59jBY9Y8lPtq1Q7/P5xHA4KdNy
f5v+/FCNfwGY8KZ009BU6HOv7HF5j6TlpClVpmLOZdmK38Lo1JhC9x7pARoAUpN46/kmGFjLtkr2
jH0cbBLz6AjMhO36Y3QZ86VUHyyAaC4+zitok3eHIuFdiJ/Lmt7e1ZNmKHempm1M2uoR14wirqdN
YtHJaT2TV1VxRN8IFjZTYIq/q4dBF5iIi50EMLNTckduv4C3r1jyf95mEweZFt5HkvHCUiPxssz1
Ck0hzfikmjwK79JnR4LCAozDChCynrclAcF32N/2SM+h0V642w92VBbD7S/sJOmvr8s0LBMhK7Md
VbQ07eV8zufGPJ5N7B8U3nZRkL09A4CtcAzvpNjmN3RSt0IP9zq0Z7RqVWUOlOs22O+Lj+Z5jXfP
dtDCQPcMExq7xT3U959fFcS1r99/e4YEyogWoltF19u51Lfv37rflSt0nirTx3C+O/lE6Dx6uxnx
sJSc5eT4CWaQnSIUPFGZbJIn3/EjOfkn/yBRxibk1033waKzGC1GGPovemLvMs5TPVLCK7+BmsSv
+0KisqA8OjjGZkAISKwvjIeCPH0kZbyJ29EIDDMfpTcw2yMxozJGde4zj06kLhXToSPHlp97h6Tx
cC0IlBhwksaKdvbJImB4O594LdcMdhHhuh5yfK+IttEmJOUo2qTbdq9wd35OT4UHnFsGhmf2oI06
hUXfSHflUZP4QmK5VqSzpZrOMTwFNHdB0b/RCMAsgecYiWET5r4REYOdCL6eCUQoqO49Bp8jUDe4
BpfksTniEWTLo2dfjLYrvUMiQid/N2dEfWZH/tAtKa2bU0Kt2EcKDRE1eogLT0D4RbTzWgylCm/+
I5bivMdof5tJHr0QzaOaXRL0x0Edkh2cmNk++flNkP5aNEz+khVNtxB8oH15KVeNXKvMawkfgkDN
SP/AkXwx192zd+mgI4z1leA+5z8f8ku788fe83LIl5knglXjRnJvlS3Gan+z3C8ZbMCXIWzlNKoG
zK4A2SFK9fk6Fu6GFWRhcUdI7Y7IfO+QyQjmTHGzBR2kYPmlzZD+qjxezu6FWChdJHVzvHB2RcT0
Z4an/Agy0OqQPGPp04oxTfLp5H158PNd+fdxdfobkU9TZe3484tsCvmsa03d7sh6YPh4KnmIWAuG
g9nChn0SMbCrbaAgyLe/HLq9pL8eyLdDvzyQ6/7Q7FHV8UAYdOUkgGiDXaJ2azdjrU6M0c+HU19m
3iw8/IVkVlZ1RoDq1+9/W3u2j8ttv7U2FegU2o8SUdqkzEQPeyGMkbUpo+XrClxfysQubqqD57Gn
NB7MREfJTtTD+Zx23h/fAHXMgTQU+w9fdrAdZLpE0vXqQZhUbzM9X10l+vnEX5d1Hg2CEMUyRUNn
6YS69ucjWuTyJifYSkpvMUbU9o6yBZFmaoQUQi6y2nZraV8OV81+2+L+fWyVJCkFsoABGeXPY5cP
cvv2DbkcWwAL0jCKUdGDP25vKY4uvpAiFoNJXAyQmNKV/1owvnwV/7l0NAKSpmOIRnbsn4cvrru8
uJZle+lqP1+6++yYleHuq3Qulgx4wFgWANg/33H5pTH972EVTZNgvfC+tKf17VWpm9oinZEw+Icv
dC1KGPogxcYosXd3j1k1YPsGCIXu6C265kwGcf51gXzZKf86hZcbrxQVvgE6p0AWussMKjPfseVW
R7hzgD6ZmdDJ3f1KFH/9KNuv7ttX+deB2yLj27Vfr8pGrc/ccqlbQRHOU2lNS/DJpLYFrkYExMq4
oTmXfvP2jLYLf9FbvJPVLHN/KIB7D8aMZPugjC6IBFJHcmQwDD2E15heKRMyUpAqpm7olszeY8DQ
6Z7SEcqrGp5sQntyDAFMAXbzLm6flNTUvy1EV87uAU6nCaCSfexJjpCKEWwd90mSccSg3j3bj4DO
EUGLXXYWYTvUkemvLLqF/EPuback97hml1iikKiHIdkzHjUxI/W+GpJR5ljvAhCZmV3Ty5DRT/fG
ZOkLxBZcZXRM+K0B7hucIG2t1VlAKYp/fuleeSL/ufGtR2KLh8h/SVDu9VO9FHdTTJkaCHaeUnXY
gAJ8VjtH+mVN+ed31daKlozjivz6gj+K6/Fa7ggkv3kgwI48a2/1z9cjt8DYXy/St2O8vMGFQsb3
+fp1jGuHfI18gB+ri8mFi9y6I4yLTHKO77K9AwJdDH47/P/jdv7fS3x5jxsTGfLp/nX4MjzNTwkE
V6ecteOkX1fJl2rmv4/u/xzLeMEIsUI8ylrOsa5uGRbOzpUSfNkTyan8qivCu/j1iP/6SvGINBWN
Ql/Cp/HPr7QpMY95apWY1o5LkERUQgvA7n39TN/7Pz/H9jG9PsZvR3qVaklbkn1uJkcSHcQWHlSx
Th3+dj2/HeRlnT9bpbaRNuf2BuJqwDeKCwDgxs9XIv1y075cab4tbXV5VlX5xlGULtNIr2TUeiDP
neK4Bbp++8bMr8f+7db9t+Kg1RF1WjJAjz8f0mOvqJe7RoFDHgNTtvPICC/ZE2DI1ewL91APrh1Y
3vFxgBdH7U0OgfTRRHuXOSFe6+65swjgMy6C5vMw2o1uXp/hnH0BVrNl5wCic3eF0OroXh3rgbY+
Q5ORhlhYd8yguDHMakdpDAcu9mE2hFjF+AyBXfBOJpT/8PNMYvq2dyxbDWgMMWRjvFO66qCabgMh
2abseEu6bga+5ZQcPziQ0KFCOqRuEUDND+7rfLnrMPVNqnAoM7hkI2R2sw1I4vLFz8a7OCCu3psc
WAjJ7d2CeDRny2iOaJ5OFWtTptzQux9wYBhaYGx0hurtErPQOyT6EBzID3akjQ3gIinhEb7ExbUC
Et9PZN5hf9SaD0J6W0shzdUYxkWqoP9BE8FIi3xXYwrOEx4SeAlkMC2VTzQR8SNutQJnR/KuaUcK
+L9LfYzE7XuIyNPG38c/eSN4SxMjFcakKY9OoRL0quARynPh5l+TDYP4DbWPSqPQ8koe8dlb2Nxb
pJ6uGB1u/jO3xXnho+hg8G6x/Vw9pV/NenRuiRydE71XExlNlhaknLu3XUnZs7+bqENzqF0gnViD
ylEnB38R5WP5HX8hF0/wL/4P9vRuAX3k4rdbF/sdz4xTP/aBtkC8LPCVfAwg2W264vBKJvxaCkjF
ilCK49xhQZPRh/oITCsmsCERuzrsFHIGFHQDnWd/65qTw1wJH0k+fsCvCA/dPDao/A/OM2i/kJbT
oMXIwsKTZ6WN6q1peDVfY7XTZrTXHrK54MkHpXlTgVOzKRfCwt/QMM+JOU72vQV4/FI82sSN8vNR
tbmWdw23U7FLIITP8JcBMDv08DCJGMFiSxozznvgqsMZnuxzC8xL8D8Kx1rlcZ4ekhuEGMGD0jO7
8WYoQQ3dogXmLKed7zZub9E7cZkj0t79PG4I3cPZGf4IvseQdWCKYkBNNuPdVUhauLg4a7snr1FI
ILB32Qb0nCkU6n3nHKvhFiEA38eZ6tvDOZ8SICKcR7C3LWW9HcqSwGEOKlAB784PJ3bEOwRZTbuw
0hgpGhGCEL7wVe6dk9EbTHnDFkYgtaixYROcgyI2MS2xz/513SKwGAkxJYJO0PSF0OhOPusRzsTg
up8tV6PF7w8w75kyCq4wChmACtDEHvGRycS6vbMbCIz3ZRHy/TuS87FzPzqK80m+hYvToY0P/Ix4
CigDe6fukgIkRAZzyYaJC8OW7nVdNqhsHOZd6QbSapPeFwB3LrkvzP2Wj9HJf4Jf390Lq9QlzIcx
B5ss7GHlHToPeBrq4Oz6DFBgjNI6gnD6bbEKhPnJ/bsyxW3iz2XsOxqUVXvR3wxqB6T2mLqRK2YH
h+4zaAI0AYzJpB6+Mx0ZZEcPQLWJxfoUTWdyYGLFmFiKYTPmrHPJGz5G9Kh6CJWE+DzN12PDNlyq
mrGMCHZ6Co6+FcucjsFAvnRZEEQXcUv3kkg9/JGedhFdYCQuPAXEFHm7wcpZ2xl/KBB67SQFmjh2
ts51DQik9JVg/mmw+hKkKjqKj8EVrhAIxcg+d0gs81Fsesa6AKatYRpAVrDzodKDM+KwaieV80Yp
5OMRNlv0F7BkrAiGWKDZIQ49ccsyUVenD3yYADULSCF6yFzcR32fQ/fzgJ26pw4bymcTm47EUBWn
K5VDVF2IV9BvwfCYp6FiYt6r8szp4RksS1HRUd8mpgffpWuO6VNni+AU7e3+PVM84KePXQDg4wjD
PkyQpKVXkuLWhjDZjF/lziFuB7SVJ/cPUTsp7rNZTG+QY2wjbMml72rCvHyieAWncoI3Ybk/b9/y
y/b913b6MjwQjicMoqprlZnB04VBUYawTVh4HjaTej18ervByRk/vMYftxvfz0f/2qx/2sxfekJd
q/fn25mjH6LdSJjdI/ZPFiUnwK+qQ255DtvqF5RMfy1ivy7ZEjGjkfGTx86iLTy/VSwAqIsF6btV
dnaZ1kZ3v+jcfTOlBth/3tf7JWpGSB4tVY1xuqtFxggREK/pce+11KEFjemAFMCcyAtvYo0EF7DD
uUwQFU+qT2t4oCjgHWLgOnuujfWsdCf7yc3rkp8QjG4T2NcUJnvIyBcG9kXHTEU8mTvQSBypc+Q7
wy7Uv0zz4WVFmwYha0Lh4LBLEABiQ2ekmrBGVkcIt5EAV7n2WlrxJZgZvWa6e2tCA00vFAnIalPB
Z7rIqFaD0AAhB8cdu1wdp3m37G58FpmVyaBENSCAqI2rvF8aV04XjnOdDA330buFRk9754uFRAyp
YWiCFSjvZ98YasSLO6chzRxG2fZpdgxvHgGKmTInQz53rVCzuzjNQZmCETGCYlXUjjK8z28x7z2N
2OVzZj6js9s3feyV3J3NAmV6VfKZ+/Ah3rot13U/IJPPPnF9Qnd1DLrbnugN6GnXa9IanaJXcTvY
hZSQefOO60//w+VQ6RMw86ZC6sMKYxLMQB6H//gSanOrg1sxa0nz8caC7K7wgw9PeMvNqWfMjuYx
WLjGjwFWyEO1l7eVDHWGM81Tiw2mYAVh2k3OHEzhxUjsfawOvD6EDdgt4FV7LTeY2JGu4u+9FqAu
0zLQKR3KqO6QZ1Laz37LGSz9uRyN8LUKjL7C/JvYV3twcZX45h6WMnyjiQiWHKzQOHP2OT8WaMqj
v7aLLgmBLY91O63W2ttAYqLJW8je/4xhNLKVA5xNTpQQ9wjS0Kcm2+fhdniMC7ds6a6QXs/ho7+b
5kCxeUDwfLqFnTzQ+puOEohRnl58+GSfsCgTk/6e6uBAuQmjEP8iCMrUnvuYISAFFxTeYW5v0gU/
+TnVa0xf7IoKbnSPCQtuZrsM9aSfz+GfQThSPM0h8lf4qNfmaBHevf27nhBshsE11csO+deSwGpx
CFnziRCKG4W5I4RPdfiIG3jF5D4QXerxPNrJcOWYkfKE1snBA3kkZWfv9Kml0GsP5DlHnHe4wXgP
0ZHTrKuze78iLbJvlLAeAzPMp+xDpodE0TJs1DwUFXBVGcDbpv2M1dlpcIaY1YKSC3vdlvJzCurg
nmnxIStxfBhBUxrDT7Yb/xgJQU7dkjxT2bf6S3wLwLTkQIXoDhuxnbfjWueWIwUCG8kh3T4BjAze
MfqFxuMW8IzMAZEv0A9zX7MnOTPMCoIhsk3/FN1ZVd43IPjZkS9Xm+M/CXLcsI0XnQv50DAsCZvx
tukwUwIKnRPzySc/BmpwSETO42T/vFT/PcUH5wUuROSh4hujqC/Ig6XK8tWqcECqPXgwu9Fh9OxI
d2c3L4+8Gb1tdr/4uo+uhQg4hXsocDuUllGO399XgfD+8wlJL1BIu4xzQrSAsorrLB5Xfy7jxuFS
YOi1rbKrqzKL7vZ2We7Aif3/OIwsqnAXZBNgR28B92+7BXqXPU00CPcbszFeObzW7Bgg7ZeJr/Kv
y/l+nJddaaMrBc48HOfuAw1OnjOUPKzs7YJjRoYneDnTNlKdvQXNyvLk5EP4kpiiUGfO86EVnf1f
Lry9fy97M+QshDRYJ8HdEF8abak55Y140iGMBmZQZccn5yPAVgftm1gphuLh5xCyKa7MVvjzof+e
AfNovx/6pShpCIZozrpyYm5DJ+FvfWtAXlWwT0EeUURsYTS0EDXwvDOGrYtAAeqDd5ziTPnzmZDc
+8tdeKlQxLt1a8wNZkNqSv1a9BZ9g1xmSuPunuWkcFA4dgAGjp8PeHdjyFWznWy3izBGgT4yuD7b
NIv0qnGYzbZk9/3nZmeLcR5KFLQ3ikvEzsBnQgJ10GZxmxMjE6/gndDtgVlS8h/8fWawp0Hst+f3
yXTf34+NAbkHyTWu55e5apvdrA43bkar3H+IhMLaxWdeOyUYp+4quns4+0ITokdgGX2QPY5n6xAj
QUxvfUxCXLVLZcFiBYMCyf+C4BBSeiFRwUpX5to76e2ruxBdKMYw7Mpt4bc37QU4/fqSvz/ul6Ul
f+hitSh40zZLMzj0VjDPetg1aQyIZHcXh2hMpwasqp+f7Rcy9dcL3jphadhVKzAR//yytQcDicNd
JiJhXSVM6qjtIVG0D6TVBw+FxHw7zbB1DqV3leQMO58guxL7VtcaYjFgsddvsjMg4T4uQPEe4SWF
lvROvwxTg94KFChfnjtQZOipLx+PKaKaKI8LVPY+4ptDmRYrBR8A8gnZkSGWU/wRMSLHIoGps60H
WxuCdt1tOnfPaNtQXASIm3RuZM/VTjX9+W7o//zcWcUtrNIsUXplnKBGPVkXSTpl1Ea+nEnDctm0
5BeYd7eJGBMKc4O+JXoHF47g8j6CBUGMUsri/2l1FdecY8rbR5wF5R/kohxLCJj0DmWTOhSH5kiM
tGB78xHIOIxcIA+c1WC31FA0DzFvrrcj3aCrxfi26mGh7S2m+7WZWKq9jRkPKNFvD/8f2xkrWrtr
YEOmqPQCfz58UcCvyrgdTtmDsmjnV5Mts+kiNXAvxQGGEN+3lVpCO8Pd+eaLVqwcEhQmhZRquEE8
Y6IXKssndEWivQOWvoeG/sv7abQr/p/vJ11Ka99Ok8KU8mvK/G3nuRyLze35uB7bpaevOhs7/CIC
K8McDSH6CBqOI7QHnD34bGB2wJ+tPsw5qhgK0z08SQma0AOfmuSRyO8maP2ZhiLlEYzPKyRZ0IGU
ALuQTQ8lTeOSDAge8SEnkNKfuB4kTZgFBeWSTb/LC9fdOy1dHRABYM4TkvOvQ1n178WWK2ZsjiC9
3dFfh7LX2/ZuyvsTDH4PxCarl7A+Lza2t4/3PJHgCsaXMWZxy9xDN2bOkdjBIH/LkUWVI3H2jOWu
FfBEA6PVG4nHcJfSN4NT0PX3hMiUWoLQ5ZcPR2vflL8e07eTftmsZOt+sxbX4zE7jO4gyvWkpUDA
XcXdYTtfQUWMDVra8W6oJBtv0XIcwdM2H5Vq76bC5JkZhiOvi0HDzYc03Ll+WL0D1LIzsbPtQowN
8mWl9IDDjPd9omYVxBWkVkAPPy8AX8vdX9eBPwJJbe1f6ssX8ajwungQhJeZqTR7oEi1n9Ejqt8q
+rc57qD+wcUCvqTVYQi58VHpmbwovPssXR+XQEruyY0t0YzQSa6O6SbeAUbeatvKkL9eV8/BwpWj
ugeuhbgTFdoMZNYTlteJuLFPg6azRXYYo1rhjUutCGjw/vbIsBViksmqV4fNCs/wITaSNRY9fj0F
ywNtEkOCSk92Y7RlgDYCdtrbFQbMPaVHu3vmPf7F00z5e6HkJf12n14KwpzoYWlx5LNsLZ8/Meny
LzE6FeLWWzK0jnaQi4KpjzccWUxlUJxc0216euc4wpwK9qh/AUAmB8HPETdhrHJGhIn3GJfSACz9
ttJ9LRM/PdeXwvKGBcXhBFEtk9EYoHl3JPtCQId9nV4NH7x23yFQxyeGIjW97W/s369J1uvRLUhp
lkIwXOvN++c6KzwPN+koVMdsF21HF5YrNW68EaQ4aPGJ5aHATqls4Hs/w/twhGTRI1kGHQCjDIYx
/HOoz/MACxtXR3Gz75JhlxDRhC5QSk2I7Z1W52RERbAZ6A4+AKM8NGazOtkBTGp795qBE4bw8ex6
QjyRw2gU8hGILfgJkhB+EPjHrzOxl8kbBQ3tApcsq6rV+hC/lM6yeKzy097YZUbpC2QtpmVYTozZ
JeAzYMeb32OEjEJcjbYhdtD6L2/oV0vycs//OPzLPW/k+7OqZZ3DYy9O0zlRL9m+cG6FU4vpYucW
dYI5+QYCxMxaPaPb0potJtWHioxXCJ6itzdJPbfZLFDMxgdo9cifPwk2I0wA66bjDPOq4R7drd7V
z/iAYzPkPFQcGV3z/fYhrSxqU7LNhJioiN1yylM6gMaiSXPvH5j7151Tvv557ZL+sXH8ccUvVfrm
WOwV5cENr2MB77N3c4ISXXWpqjhxYkApK9AAX5z/5WFfClfduOck9XLYq19/3gKscETswgRwnyc2
xZRpGGQRyG7/dth/VAY6PjaGhJkUdqNfM9lvlYGk3qSNdb7vMgWqdu9OWgAKqYmJVsBEwKBgceQ0
BLEzRrIA25qdq70DOqP/EUZqX0R3C+BZZdvevaNf3c3bIbriIIfTVly+6XBD5RH1GRkDV8M+3vlE
i3drulHtZztdJJwwJ2cI1TD6hTl/7pFYAwz/y6DNRpruRjv3wlgM04SsjC44jwU0DUVK/KgR1DPg
5FRE7LGfVxAWatea74cG6i20F5DhVKR0906dKjdKjOMtvKFbc9k8S9TinjhrfOPtsMQlGiyn5ZHv
bLzl50oe7SsPYZyEmwm1D7gRkUo+eYNiUKQqJrHMYU+dbfroPrJ8pMr2YUD0MvbJmEr3jd8ejvVC
czIsRtMseBC7oICI/OvPBc8qxbI5P/Nthg9gh4yhrsy4iPR0HsKVNtEkfokpADYLfg0ushZjs7/t
QdX1EarjTUxXoZFDDSmI6s4pVtWsXm8xbUSrUCMoatyq05oXNN3FkPnhGkU6TQt3A89hKu3/qCQY
Ezb2sVNbjOzChfPs3uLHGoYrkw/+qzvmHXWk4d3nrOwleQTCGLeEvHD3nSfTFvfKivpAifZLPSub
v92al89FNK2zIeTbbaZwnZeBPEZQIcyVnpy1w/JUx8vxE2x5d7T1/hGsb/3onHo1SUzxwVcnWmjf
we9oX/3HjE7oAtYjMg5fzI/j29iA2Xzp04J9DWELX5kWfPSxlJhzhZQ84tDHeHFEj0GF0dMFh0ln
B+xuAD5Dlk+vPQD9MqmRQrBOLhcx5t6Q4yyeCJYOzn1UYOoQI4k6dI8Bw1NgoG7V6RDKmRme0Q6J
wcHDx+ILmLAcsFFcIYw3dZ1HuI0zc90wi8K6BZX+wtXdenbHmXHFdNReigmTMPuCCQBjbuKtPIxv
g1aYHu/gXs11xdbfT95cDZcXf76p4epfUdES4zPf8D7cJ4cMT6Odp+NPsw0uvBmoh1T/wtRSgbll
xHdvXHZ3/e3b3mem3rXGu4nIb218dHdBq6xpe/+dp/os2aL7QCBYrSithodUHwA9rvmmDkd8P+6R
hikKUQdX/vFcFyRvAZun+QSnXraSXMf5BeNmiAkF3+es+pS5k8CXpGa3cCUpJVPwS3czEtLt5OEd
e3fYEFYkEVIYodK0zVk+ukSfN9rsmz18To6uDgQSoG4cL7ob1UGEBQDvUWa5t+lthfnQ16vaKhZ/
Xl71317TtgD8troqO1Osj89ym+Wf6JOByHmRQEze0L73VAD/iUUunt1M5GU5yJMt5RRzVsuR0Elc
EUkjNhl9aQDdQ6KC3Clptb7nNiYP6T2Wsk0EWQLtiNfAtHvE5vAJv2PAJslEH8iYiv8wXgxowDZ0
DeHPlwb1+LVZoY1UcevBe8zEAVh7rUwemlDIllTgBqOSyvqmrFWw7DPPt3ivBjOrY0T4UxLY6Rhd
PRXjp3930TjyNhfuBUSDMtvf4FTTRlXYyhoZVzU5R2cI9eJATpXhgk/aQg4LHwYK1T5jKVc1dAOs
U07wQHXH2oWXBAqpy4B6TLdbLdKui8esksgft0BxcS/CY7E1k7K375JvdavGtrqbgTCDtnM8O8gX
qJ3HElqB/fLJSe3cUvfv0a1/5PtR7QVqRDVmu7vCjQB6VjA4RB7LQA/VHfGQ8ZH5GgM+T3PFYBs1
n4tAn6jj3fzpckgkhkE1RrrgNp42I04menTYUs7uFnkBdgpLvY/lJcOvXZchSpoH5wQyw5ARC6J7
E0MGYBK/la0t3Mdq4YLdDsW1utZnm3cwBJ75JkKk5xTdTb/AfKTqHPt3QNU5DlNUvZ6AYIPuECu9
8fYZ7c42Pmz+bnVeEc0Oq2QTbKDYKNmltqFUK7xP8qieiZa9p4GHKXT1HoPt5DChJhN9ybv0RNdc
bzFqYYrCzO7Ej8M5g49/xEC3cx5cIo0JywIx3d45BqxM0H8SwiUDluizTUN2jCB1+7k7XtgqrGAJ
JXUdoiKMtsz3+kiT0Awi7ead5eKMGJNHDxeLKesI8ys8G45dpiXIL7CcjU/wmctReYdQV0JaGtxG
st8jxmGIgKQAPNv5zwSzktTsGKmV8ufOnjCuGUnhKgB1vbGXTyx6iIE6LM9LbiZ/P7xqJOBXM9fD
wxsmhArAZ3wNoCA5MDuo+1mBhhlkf0cON91tesRHaeud4g1yIaX3nNMlDnUoWHGBpnd96ByicgB/
zNWkr69cd0CfkYzjuxEoQApjcDcrMrONK9rzZ7/2RV+Gy1C2nl5imDOqe9NXzdSKKPkMbk0PmoSe
kS9pnWxO7fjLJPurjfijzn/5mF/q/LNZEXZyfxaZGDwpJIQuKzJfJC4XHgmPk81SmgFTHk04KIJN
okwZM1Pwz503y2//JcPnRQD39M14BHIZPQfy0Hgzu0j12KnwcHWq9IGUD/gS4hWPgUrf3qdYwkWN
f4Mg1GpZW5zSwH4CWxvbYPWTJq0kX0eSI9tMKaoka9sQG9ft8/IwOMCJWE4Z+C4SNZRXOiOv3yD7
v4cHqF9UQ2M4RN4D06oX3qisCsJBEO+LVIf4eBiVYasnOHSvQ0I+j3g2cXEpZgZZ3msKAstCCyY0
XJrp8/3nxfZviNGSVfBFToexmSy/0kk5jev2+thB8ddY5nDochiTHlYt5tmrcepJ9zeXlmHRq+tA
+tz0NDKA6ri1XhhCO5Ad5R0g4wT6Ofr5xKSv0c2fL84fZ/bVtH/b4fbV9mRK2N2nQtJalV1P8PsA
DSmo+0+3WZKOo7VYjzK91JF093eVV43vUzADy/SvqC23Lo5V5Qfnn79hUQUKhxXSzbspZGDZBXMJ
yXseW1MmE9+r44dxiEC9XRGVvuTU400Rg3/DNmvIrbXrTnlwrlgLMcdNkW91LHexhUREQXPsSmQZ
2k3ngr/FLj4yPFHGBa4MjJ1as5liXATwkU7YF6IVMNzNil+ABB0XjjESRrjYmlDC8G4ZGz3cKx/z
FihqD7HVe3AeoPOgTGlhop/v72vYOy3An7f3hXi7qA2NGmK/+NKWQL4FFWQnnBH7Fz4iNoV0Pz6E
Rr9Z7z4pbt2cyWUT3d6tHqLLX1VhRrulvz5suVVf8z2A7L8GfhD2Ue40EIv0zL7alwXP/Hx2bri3
9moPYkQMowRtEEbzmGjjB/VYC0OmMNRhH+b7AnKkNTAyk9Tvmwtox//WUr3bMl/V1T2w4l1GbnqH
bW/T2SUSjiC1XUwxj3Kt/gYRSZaxVN+iJmoFAVbvlGrLckYSEMY5DaoLrjd3v9yhMOj8+Sm8wHQt
fbwd2pKBbWp8Aa/ZXqetIDWNdVDSK1Urb/aESjofYRCO/8jPR3p93q+H0l5WHEu6NUKlECQgnCPM
KySKogeW3hgExxIepVWQkzIjMpN3np/Xj9a9wyM1bSM51D8MFdtfozPqnN/uV8LMHWTkytb9+Rx/
uRvayyspkb+8fW5PSnqc4M2ALI+GBUMNQJlfujzppXr+62a8wMiFiBX8/cCRbp+kcEb3UMhMoM/z
RAyB2v53V9VWu9/WsTyvRSm/HrnxjAMm0gqCDJ3soos2WfqtsW/79v8h7Tybm9WydfuLVCWCEHwF
gXK0Zdn6onLQS0YgEEG//o7lvlVtY5c5957avTvst8vLK7DCnPMZz5fP6Ee/REzmS1uepyLWrlhP
um4N2BP/1f8oz4j+Hw10fzTTuqCf+gmetTHN8Gq6Cty5cwHWuAp2J3IYf49eu/ruR1ut+4NRDPUy
Fl1SUb75RwIQPG1TmDLczoBV7b1zPqngvx3+bvfXtYjIQkSFVQHo/D6StyC7qrcgVIQnGYXrFBFX
klm8No/BnkDQ3239Jk8AxdtH5qap4unTijkM+1WUSqGnLCvqKSfhneZMdEbvWWwRCqrWlLF2fGrt
N9Z/hpXHFXUyIBn0fqt/UMrh5eqBssRwhxoZ8hk6RqvUH2HmPTnN8zUpqY421V9X55c2W19Cop3q
olRpUyEYKI9UUAo8qeIpZ66cOjGm6tTPE8ILrQuWlGA+niF2+nA9w5Ec2L0+nodznacACoieWSlW
Gk2uZAZBvZR2CEmhttXSIukZuDPDX5WUNlGYx70OWjeRG56DxjN1xxeqDnXTU5zex9/T+MuSGbCh
DxG4Q7ZBbvp9ycTDe9wYHsYmCCUwI13eSSvDT8IbZEJBwt9ttQuLxPx9a6w1lnnShEmZ4JnX8DSI
RulHn7q/V+r6qSOTMFZ0/m5PrMDWxvKtufbGcj8ZWdHT5KW2j3ihAYQ6IA5IaoKoHT3raqm1t9xy
965qPi3pqQXMB5Gu+jFEWUUNYZchVteEtbYWqdFqeZDRVAUF7obzpSCiyqP+++A17XQ5FLP/cwRV
aSBTqNRH+v59dei+O9ADV4EXiBYunFRjMhuWv8g2At/XJSL97bRnvv7bWmu+0uSSywN/IC+vz8SW
RaRiTbydcK49DBc50djS3Hiv2kM6TycULiJkJfT+KM3Cad8h1kM9JTqlv5dQO8f3f5fsf3+n1syq
bhkGWcLvBAIMIMVMHTvr9WNtbjL0NwQ6X0l0dTQpuvnXoLdmWK78MgkymtRiRt1x1i4dj0z5ufh3
mQqqX0d74uf91Z7YAb+ev1WgXy4nJhlRhU3hLxHzi3WuKF8S6Uu28k+Q2d+NtjnS/xlXCOMopcG6
99s58cpvrrebdJVhKIONpg76iTJwJMojycRTYhQQBKoQNqypGlEITgA3IIrqw+Otqel1LVIXI28Z
iUpPq9rC2UrHf/+C0q+zMID4IOP1oFEq8n1UhnmoJFKaszFSnoOm+dyDSL0hCjwqx0LE4epUl3W0
+csNDyeJ/7bZmvlQkaGAN7RJWuFTWVjMKS1ZhShDutrSf++fQTmSRPEpxZ7f+9fcrpLnlRkfG3Xo
4EcWSCzQoOBucZshs11UtkFpePASbXqqnT668+qVAvuBT+7dPs2uLzXxuxJdR0mF0mujOA1cL+1R
7A6EHhvMUQB+mtd/VC2T/7iQPvKsO/8igsTLlO+2NNPX3pYKBfxQd+UY/p/gVw43lAHrFklcfa1Y
5bEPa2uSU5LRW8RvMBFJNr1cl70PJNajyjNTqur/noPftlfZMISDIwpJsOvfh0W7yviNXLECvc1K
MQVOMkHBNu5qpm0p+Ln+v7YjpufrR5cWilsO7/Ly+W35poweH3e78YGoT+Y8ICfo6NRnxW77E//a
WmsxKzdZdstYwuB0dJqF87fQdm1A44SeQ4SKQqJHlmIVyogNus6rzp62FnVQKDh0NWwvAxOVJVrx
ePL2ON7U1Ki/JvS4sLZd/W0HiH6MbmtLUyrclfJUlZcx5b4lEu71gMrCqqbkTsjmAri8hNysR0Km
o4O3irBvkU1FtyLKRISc6+811TkErW9Nv2kc2yVDABh3FK5cMmpU/K5i653gNFc9In26c0W0FR7+
bln+bUf5OvFiuX9ZZpcLbiFpwsQjLEWG9NYzqf0gp2TuuKqPNBI9V8KJEWK0j//txLfDhcNQTVQv
YhKk9WkbbW5P6kwooBh0EZvpP+eL+LFAzFV1ndm/vRMGX3qttt7kNwV36Dqk5fpZEM4ayMU96LVN
ZsWv+vG0DT7iiBeL7XJj/0fNE5UxyJpX6kzHg35VfKh2EphybWV7BbzzHNHzU8BWl5vXwLn3QJ7H
VmkeQNxRYkXEmv1qfBl5O+oSRg2xeTZIBrU+363eNlnVQHmuY52qmMu0gF/ZkBYu0MJIY1HKsS1n
Q2vQoHq4IxxB7jBz0Wkco61PIqWaDSmW9cYZFD2h9r0+vSbjKwE6UNhEyKflDJvLSfagvVWTqutO
K/12L/g6iq2nQRXfQhwWGUV1DO/SxNKHAqfHXUH6gEpNvtv/AUFFbK/tjUqhCAwbTQVSmdIK+Pj1
VfXVusFncQEYk4Ck0+P0j1bpKt8kM3dUvvz9gfz6aX5tsL1UemoT9wfsw/NnjBLsELVjTVmEbyGx
gUBlR1TEReOPjlZ/G9qvrbaGtiyl6n5R6WawaVYiQoytH8w+svAW7KZp5uQPUHo7hBC/HW1fG20d
bdEdl1I1oFHAY4KIY7HezNuk6z75K0njazuto83HDizWrgzpxTxeXzC2scS4TjeGdSf5DvOzsDBs
x7uAHNL/clxb59yt0HE3jz6bnkNbXKTOeje201Wxm00+OpJEvwV5BoqqciWDswuMqjWJ2UXKNdWt
/nNVuPM8Ul+blZhGXGuISRDJLcedb+hfJ/FLo61JzJJ7nl7uhbiWKuuaLYmDfIqCvKtz4kP78SF+
aac1iXFMZaEkOgdq2So2QqVWi72GAHPHnHW11JqzQXmSityjJfwPee9EZEx7S8GR6bpziVP2ry61
LiKKdin8TAxdg1hxOPHP+bQc+x3d6Zqf1s2jlit5eI8+x42+kH+xqUldCNjP38PW1U7rSlEPBlcp
zG5ifpC2c5Fjn2RT7lIxdzUj/vzL/WF4zauTe6GZm437MvmICjXLye6qyP8ttv31W/rcU7604w58
pX9BMsIbtFznW2Xu2oMZxqNjLBE7fNk622pt+WHuY2LEDRFIWDhR5gFDh/eUpVjSsvf49yx1ttXa
I9zeSQqvg8/x6+HOEs8E9wYUBH4PfMEdjYkv5ccCx2pOoTKW/OynId2XQaxq3Q+q0pWXOdkmSv23
w8lgDvH3X7WguOcdO2w8AjraFOv5rzZbC0T14zpXA+8/73jvo8TaB6DtqL+R30/vmHs4QtJvjKpt
R7u/7hr/7euwdVG43TDvLTT6Kl6r0VqwxnD8AyHRVQvw+xR+aam1XKrmZBhxSg8zdL7GirSyKfg7
qLE7GTy/Hp3qoA/JGYkGAqrWaMah6ld62ZOWlH6VvJlH8pNSTAeT00bwwNwTtVzoGHaCn5cu/fcS
Z4yOcVV/mU/yLX2RzyQW8Znz/LKGEiWKe71G+g+97zYbrKEGsrsgk56dBFAUMVxHi2L82itIk8jl
S/pAwVys9Ymo+dUYXpJK4tO/8+JO1gEkGmIIR3c97GjrtxPga1Otw7MaKGXquqW0zGeiW/gp0aVb
19HZ1SExxF+GUA4NXy9DOkT4/t9wLijRcFApEQ2Axf09eL++7772qHV4Fr1bpbGffQ6eIz3AAB9T
EEGJCfnkScBiHY6jlXhqI538LD77u/1fX1pf22+dqcZVkerkTl/FMaRSzil6KwB39FaULnVtcWIx
/Fgs/4VLyq3FUt6bPI76N4l0RcGlmbprKsJq6wqQiohQp1y2q7nWgol6vlf07rmEZ8kACBda2L3Y
b0RxnDdqKmpO8nfJKjndb+zreOjyYXaM8G8b3Rec5mdRzpfVdEk8NR3o4DSPFAk4HB4cwPjhdDL2
fr3Ofm2otZSakx/cLip9pV6FKiWcBLbeWgbjG1DhBYSCEvcuZdRnNO2v6Wwtn3si+WHUMJ3a9r6o
MQNEAk9hl7ZvqGOkVtuFzWPgVVCN9REl8kPsvBBGVNR34hk1nImXob+h2Iq6s66T7beD7StIrjX1
V70EZGcAkvtPJFaewk3viM78+vV8baO1U/j9qPHvfi6wePcR2nTErnDtp75FNOpKzLEr6PtbAk7j
aaboGoYBlNK0xjtXQbOelLS/dCFqGNjQINwTNXudLf1yb/zWUOsafGvq5uQ1NFQ7/4EoshPx2uya
pM4Ota7BShAr/SxhlsqR6JJvp3OsCRfXcdc1oKtDrZM5CVXPdSMaqgDxCSQoirvRbd0VsOvqUPsi
nCblMA+Uz2VXw+yBeEdEQIUt2rmV/rKxfJ2iz6Ply8bSU0pOejF0V56u4ot3l9EORH1nS7+cut8a
au3ZAC+ySjdYCw1viJ4lT1OgUV3z81s5Aq0A8JTxasBwubXiojiJlXsQQUuEfFtOBfoRFDqXNTxA
uxGavxwM31prrTtVPjV5ood9Dgb84WzUnBT5JhNvIo8o1O06A365UXxrrbX48iRQ/YFH30Tp9wmz
Rth8EAYEY7trS+4aR611sa4iJQkGLm2JhS6u8ilcmbvNce5iKdtxuIlNtLX/U3WAWRE+wxrw4tYG
mJUXv/AGvgC7xivo6o54jKH1QrCPCAOXBLOjwV/X4pcGW4dcHWIVPSg9xHpbMXMiqQ0LaBvuoWAs
07lC/kU+wGno/gp+3UC+tNzaelOjvEoFvu5iDqc+x+twGxHQ7Oqh+DF/jWjrMwgMxQ8ud7ePMFKA
9bx51wIRP+CvBlorHzmgrgUyIyji4elcBkfTlb75fRP8Mlat9a578t0tEtqoEUmIdjJsa3SeO12d
6VgO7XBzOXDlLK6YFJAekBZREy/8zlSr/Mu7/OsqV1ovyGF4KaOmojvhE0U9cUbti+nvRMhXe0SB
w2HiExr1N97cW6X/dGpAo4lQ4/Rxw/nfrf82nEHNTz3/UtNhHdOJsJ4M3qBcw6TG6YtwN4CsTbRU
kaNQf+x0Lc2OldNOrSanoFaaPktTAe+GbeVK5gnd0b9fd8r/rpzPsoMvh1oTDfQ8LmlD7JQU3yH5
6D8T/eCC3jGUv3/PWEJoKkVw8mfY4EtL5YkJDUVLiCzZRU4b39Kd/sSz/+7R79/zf5tpHZ7Dk2+c
wl7v/lkSgNgZlMTk7xZ+/9rgtMBhQkUut11O5EbT9UzRaIIAbMULUpzRpCW9bd4BDW9XTOvwjoiT
Q4EeUvchU9bJ5vJl0Ppx0aSJ2yuXBXYE/jTNlj7Q82ChXua1jDGmFZMuGIxuqROkQp8aJMs7HmWZ
fULwC7UdZTlGvsoqREkFRRY22hiNyzbMPv2N9wmOcYnjbpFRz3IHIxNxeJFfw+nvyBMxjC08Q7Df
OyEGUkwvNnuoM1MYCTcEZk8k3nLfNjLzhGMBNgnV1MPI1pv0+R7RbeKOolHRZWEQWFHyp3UsXYxv
2jurGBxF1JMTARK8mO+DE4PPrqNUL5conaznzB49gSecz6EDBQvAyKRwKQtxyGg7MuopbJQQ5s+K
xZI8C4BF87my5j1MdrE4HD0pJrsyVf3mfI6C2toq5vzjaf40mpPf5yfP50/X0RxbJ/N5/vT8PJ/X
znODJXk5GpjLIf/4Yi6Xz0v+TqdwUR3EW9YOT1JSn5+2J6P7eHis4P0ubCTBJoLN1DQt00aAwr3r
gIeyTZRzMz5MMYHZjOFPWCgizc2JpOXOMuyhbU/f312QX9iQkYp/L2bS+DaCGodRcvaeQjg2bHhI
3H5JkQP6Aw1mr8Rtzl7lU/7L6opoyV6trMkD1ZafSLSEoBykVXCkCaLHueuI0ev4VH4GAz/nSDiC
qajEIXh9n6OiMJJLeTJYwI62rN8vT+7OeK9eT0RdVBs+4CLeYT0AacgCS8xJEgKWE+Z1DaVVHGNg
aK+jDygvVLWdtrCOntNHBZ0QGOwRAsCRbC3fMv6T1+BEFgaI7GG4+o56q4CrUfoYk4VlEkgUwpQW
wD1zLKqy/Udj3KBMvWCpg1qotm+M10vxJCEVw3SAJESNpqvh5dzfkHS+YhbaJ/EP4wOhq+6bEUnr
YJaM8WDrMHr84VHHJ68qw4EkAdwZoNf5YcnhqqdG7Rc3nhnq+I6l8b/sn7JOQRdcR9pWhOGGhODD
/RCNIWmm5CFd1x/a030R7m5PPVw90TxtywuLPebzXkgoZvH/2d2fg2yKgdnH5al4x/AiMlWW89WU
t+p4iF8SJpAjnk4v/WmI7R0ARLJkH8bFLmBWEreZJ2+CfQ1G8EVCSHNZgHMECoN9UGgO59qToU9u
OwWg8sE4XI6Y6QVrGdrYHve16WAp3Fr1iY+6t5kWtX169nY16rmnK8njcYofrje7LuXcSo6XdS4L
rlR9lOrJ9SjtvaupnzB/QIGzlzA1wtuJd3HzeAWug4Vvx+nxM4cvRl+TEKZKJHcNvX3fvWFYU7jp
bZmiz8NLFRniowQzYolA0ZYrgWLuv6NixnfYHzddrgbqzy3te/Otz8WPldyrs8ttKVMYjSLxUfJJ
WxJCg8yzlf9pVDevB4R4VtKxgJrpPqLBXCJhUh8HS4Q8MyMw8azLHTRPsjwarAJ/VKrOKbd02YrY
pV4QuFMK+JY8949Fl7JjIF4f3666rcFrnVZSJd1kCIU38inEpXz7vqAgbtNDSOrayM69db6E3Dk5
zaJHtPMIU/E9XJzWxsx/iVbGNqYGhFgoCp58JKJU2sR/0LnSUevM3+JReh1JV9Y0ov2P0w4TScEH
wE2ka9dCE/ezJ9TqE6+SQUD1gbJ937YqoypL1QtuPFdTaDHpo+FUe1hcRToyJBugzu2s0j6Uuhek
uhoRNdbkcJQjcLyYVWyX78ME+2xzQOVjhCmcfetb2h1SP/8J/AImJjvTChx2z+RfAMVlY5RNEuKl
d7NGHfR2eVNeMBTM3oyNdxtFgxHAKwyA49C6nquJfkTZ7s7TdXgbeQ8SxJqEXX0LIss9xudeakel
k2D0Tu0YKn45nRaHcKnCQgEzC0ZMd1TsAtkxg/e4moaw3d3pJRwb2iyTnXywUi+7aDDV9EWSTpLQ
csFZURKUoc4bZdsBf0ItaWQZVH2AN1r0hcNWzNVBw9QVFKJNGAZyIA8EgP23y3hIafLstnIXmXI1
MVplihfk+01SJAyTMr6uQ/v0VI2vH+lL8hFz0fXNE7ZuPnBjA3Pz2lGmPQzS+7PgsX/EYMbrr+KV
jCmgYmFIKBCgshASwAHog3h996b+EzRDeVuhu4W2i/WiRknOk7+6qwz9tVwFHAkoAPl/lxpyZFTJ
L/lTjbeculSX3sJbIOIpSW8+e5vrot+ze8IZ5/JayuKgaoAiKoK+iRB1nD4JGxeXG6DGPyoKEztY
uMmu5c5S7MkPF2qizgqWPqHVl50segJukqZC63D3wayryEClSYQUAnKwXC39rXKZ9qslMg2ZWQey
iy4Co05UiL3JdX5y9BeMAzbKTkWAXlnRW8ALhIPzzWcIpzd3Fu/js3sufKdEE06Zlu8g5/Zv6+yM
IIll6x9LoO58YGbqhLN0nSPDnd/5KI+5Dj83uUzDLc2mMhVeuQZJEIO+ScYiG2XjwJEO4ezGccvv
y48YJ9Qe1x4KeOOtOlYYVk2BvU36TODiPtVeDXz0bkdqwNbZVpmoiHSz2ZUjmJVpIgCJHHx1EfUa
BFM3xlCAXPILeBWT4bpDXQZadRD0u2247Wdmv7LxkixFa1fMoQvLBflwvm2bVeGZ19RU9yyMgkVE
ojgbZUMrw90AE0RqUgnF0xo28hgNI5O6wY60NPZv3SxDamc5xKwh2v2e1TDSl8mAC28xj9b3t3wf
IjFxOMyYNa0Z8+sFbKMSXTDebozAMXjvHeDBIxlneNY4xx5i1j0LYuse+YH1JHi4HwDEZUv+rcBT
XDUrfhdK0x5qHRgTP2RwqPYIYAYLfuHg3YAAP/ZnIfzhN6UPnUzCZIZbkA4O02IKpYOOSxGDNn8b
YkQIj9PuI5KeQXjLZqF92d7N2/J2bI7xRDunm/IjX8mvN2nSRzT9GGNXmeGIYN79kZbYmT7qPUti
H9HPacmnv0wBEMjjDC0Bfp8WS2N0IzntD8xj8tLY6Ue+Y8e7P8r2RRs1d1Pnm9+cmNdpvpTpGTw0
/BK8iVszBza/ZQXQBGPat/og4GzXMeNa3YSjc7oeZjYD6V1nzF1dWoY3uhJ5RLGgA6gzdnxJrniy
oPgZnbBAvUxY4To1hsGcL9cdjAxl4lZ2ScwSv4fKLvCEhhhPObDsRIYzlKygsCJqDc8M8ZDJGkUP
bJF3Ljri72Tkz0NbmatA+JaxfZn1n9irvM1QtdlFMMpbpxsVIZIJ4HRVTBkFx8eMooRKZUYNGbvB
Ck/nEMtJzPRUwAilBb5ggcMD8GYS3gsfW+mNxBVenubP0jF/5h2asic9+Iy3bHryrGgoC1RyjM/x
9Xm8PKvrm6Mv+K4x+XiQAbuuK1iuCzRw/cTK1FHSBy9T5tzS0om7wfb5+bZppsOnhuK3wbmw0u01
55qUr/V5vbzOiqMgV6Zbb2u8DAaWwrBs5UNRm4Fh555Z71XW/mzwiq/z9pSOyIfGFj8A760n6al5
JOPLp0LArQaocLxBPrhY/rP7HHIfoloLeizD9G54FlsoKAtVoKHP96PmDGfRHItBs0ZkkuCI3Cxu
DzAYVgaMLpT5LI4PScRGg+1px111o7PgHerbQisrLOmcwePYN/qs2PUX2Uu+GTxdGewnf6Ouo1X8
eJtWj9cEkDWXnNNadm5ry38YcAFAx8YFwls1zwYsc26YWG/IQGMMDWFx7fThBnNOgxIZBdvA9vG4
UfEsUWbZhr2ZUknKLubX8SRYAgmcPEGetahjJdqSLmFMyKPUrJz30IoO6aTAdazhLaDYmYPTr12P
YyexrjuYtdtqjgK8dHowV0su4c2kYdufN/P+251tn43YwdF3fIMMcbUuvCSoCJ2FNzL3mC8QwgIi
OPYfmEpzEWCLxtWYx8ZcXgzPp3m2lnGJUOcCysI3uJf40jikthTGZOsVNyQo39yiJqrjv+CsPZMX
8ggXaf4Qb4ttg+Gm8gJGf6qRJFtNqnnv4/YmLhYEAiB77+KHCw1oh8sDz5pjcbw9aAJ52udWAWiz
b/HuD1/ur+7LBS376L6/ONK5P7+fo9n9nD+U+2iSYl4JiFmf5A/FuJlcl3CwuGpW/PCeO4nOeOPy
TxqsVc/hQ3Eu2Esz0zv7JIZi4K3evoebxdDM8WEFp4RRNlvjOX5JV8NzzIGkgrEwvcFIP43u59Oz
WsJkFDyV2qwHoztGOZwU7wXG5rElcwdRRgbCtcIBSDTYp8mI8bxSJAE7xrBwUL+HZi91amwlDqy4
al19QBFpYHc/5Y/pLnbKPV6tk2YenOFyiUD+aRUhLl/XlX3lFCJfz3a+rZeRP1G4sL4OP2cjx8dm
h7NMNdUmBp7sSOheoJDfpjMZQYcgj5x9fO4ImFycixPNimWKKGOSwF084rROSfT9lZDmvDcDC2ir
+IPQ9qACuc5zIznHD+me2lr2ODCXXAVRc7hWdLxhXW0s0mO8Ls+nQ3G8gpWJZuHzhZpY48wMBnNV
tQavOtjK3ocs2bc3g3shZGMAvg+XTWLX+1Kz1ENOzOStcC2vtkrsqI/xe/wO55dVDEIS9jx0GaBA
tTkMPupwpB/Kc4Bju3fsH9QDWExNpAEYGjYLH9zrg/uO3qTYKvt0dnrDG/mhN02W1720T1OrGEfH
6zJmUZ6Zxn15vH0Uu/qonUwiTX2UFX2z/0gQchu+3+lzuo+dgaBSAju/jLKDd47OviPI/af5/Uls
Mcn2wmUiHNO47nAbZE2/FeO0ti5r/+HGX3xmfCyU4lHB+8iklE96iCyPX5Fvbm1Uk1JIUu18zcjS
JTbug1gekxM1Gq5TEopIzeCOvKspSczeRn3nwEjZKQ8QHxVtj4fx2+U6lnSbtYuT8BlUjJM5CntF
3wkoAw0EGE6GJ6zApYFMgw+vdzZGNZDIjxtT7Z1Dnfsqjz07WkhTqLq8O3Tg3KcrBJgKDZB9F2cW
3l7SlPvs0kMdu8WNSAHZJdmnXUnU4zEZu2vYxXzLc2HuhdrLvjqVMM3AZ6wewYHG9VjEWgbgc6Ge
sOrkCZlzm4/QW/pAuN7uui2v/KcEdIt8PC2NtT57drfC865Yu3M0TtO7ZIZQMwUINtrDaCrPytRg
bi7rZu6v+9zgMP54ub3Fh2bXbE/LaxfKs41CFzESignwU5HAKuD42gryqtUwu2RGWpBzw0SD2FAx
KogFeY7Qp0CK2AztHDmeRmTrhNGQP0IG0BHZ0n+kQsTvQJpCvBJ1OKytJ6KkNTWPR36H+1r7x6WK
qxEXY9yTZPu2y4+J49s6IVDeQo/C2ZpbZHiszjCG5pdd8D48pIFzu1jZkStx/yxfrNu2fmxeyXSU
lOUEqmDPuQww9wnYJ1Z6GhHwKSbGijBMOK4f0ZgdLguXdp8DoOS8g5lJdYJHxQoJGdcM3QVZiM+0
E0+xKkNgSzHqZaqMlZhrJXfU3srdpxSN+jA/huPSxuwVvNVYc3oOe5JtbKVtRIWAhLNmvPAfB0eE
hC/SliP4rQc6dpfNk1k84tjcVwduzRt1l57rc7BlNbwoD+pWWSub6Fwu9Xmw83YhTuXhJHkKJvFD
78V4Oe3yg7fsLeSVuq3+QfByd/Ds181uMKqLkfGRPLuv5bO8pahvCAtr4Y1j4p77qqB2JQdWWi9h
dUTLG5lHwLoHdb7HDvshZMLdUcWRC5NP3512f0/6b1MO4xKrHhmyIovve1TgLqv34UUO8mV6ebkp
WKX0pxXvfgQe4UotNn839iP7w/oi1a8rAhjQx9D4e2N57KqXxA1pjFdrzrFyulHLM7nih4eTzN9t
8e3w01qhmwFV+fAiB4qiGcPWaq48QynK1MuXhvpR9K6LXLyKrynb3VvsQfPTN8Peybyo/ZGRrOPm
KOlrT5bNvBlstGCZLNJevBz6siNJ5RarTEcLh5O+lcRY7KnKWr6/Zr2aDZbtLLzOZS0fh1U07bvG
tE6yj0syKzhf5RDtbLnIwX3q6VSHPyKXqWkkkLdSKvYzrMYCSKEZEL+MdJWf8gKhxql3G6UsDp3o
Qh4NxlWx1N3L0pVuY1lBeAmF+YbNmwuL04uTh3LQzMoh8EoVyo+qm5oB86SExhbxnfjK5lLoE5kI
RKW95WW5iU7N3A1SwgbF00WuHqPobvXz60KNX4vqfCrtkouKKnOjzigxvfMSU5ZpT7Fvmedcidga
HvVg16El1byXsIDzPMUMs4l8D6fRneCAgj2bH48og7eHWea4vIa1ng6nu2ddudmgBOYdf5CusETD
FAFUaRWqu478xq5ibTQc8n/rESO/SwtfKidN3kxrfTDFH2XuYe6e5aOgZ1hl732olk6QLMJSG7lS
8Hbqv/QrQbMvacRTrnaUGI58PQGO3FHRsJOa0ik1goXhYCWrYK813yoqCTK7u4Yq0ZEa/CkaF3hS
Q4NPbPSHaHbFh/clzXXx6yCuJLdZps9obdaNKBk683TC0bcmz0sZrwNaedSlM/x5jrTabWWQlDjW
8qHnNYiqczwXsn84X6zKx2ITz+JJs3dtomZ4aW5gTy2ZCZkD9TLvQiEqP769779Fu4Qpyq6KHzb0
vhidtr33++Ku2ZJPUaEonhaOCzl5OCfi0bRx54QqPn2D14P+JJiUdzNCa/YUUZQGTooKjRtitx4X
iK7Szp91Lq3fsrVDuMmtKGWD39LbKFgBTop/hCOWxVJUOv4P6tV/1AC0mmsd8VEqG1pPpbnTWd/W
lICghZ4r5Hy2vaO7kV7RP6/8w9/bYNvnQMeK7es6/FwvX9ahm/flshIzcUN5OVz3yjGEf65exyyy
o3f9Va1NCBxugOaCgs8Vmou54fjYpQeOcMRJ5+pj/8FY6mt5CFo4WWUOz8M1F78TgF9h6y1N9W05
8qnS9Hhco9WgApa631WigZ2JJvVK5Zqw5m0ugSRFN7/xVvr75YX6Vc5bXKw3mu4EHJt/91vq/6ht
o+MAqgZDQZPA8KYVuU9QtrunS1mTM4UOTBzv42lZmjuymkR77SPVs6Or8wC3/AN3SxweLcIZCwIn
PI1ykLg5ZDuEujNRcVuajA2IaxRz6NgxDc1GZ+7bpOZ6K3kjmS+xZS8apLS7zeuhMd/H9oNNONx5
+Ld/EQm6BeNNhvNAFJBqyzu+ZwhE+TtDEBqP3nkeW4OOVLIh1u630++z+1pfVHriOvK5P32Zd/Ui
a7folNfLUWb2uBvr1nwd2289c9235h8zbBDxvVus/iXC5Geuzp6QZuO4w5/n5nmzOOBIXpswi/hL
JDYIbTqIEYgEFTaPdOjJhBMB8QqZJD0jFwZnV7hO9onY2GNq9+2rKTIcwtL3eWg+7ffbxPqXWv9E
HOLvuf4UtbT7qvQR6+uKMhQmWt/3WmUgZ2kYZfVSJK2BhKBSzYnWy3azUkb3Z/7xMjf5dXePDvw6
8w2HAPfj/bxI7JX1vgA58IDelpqz2Drwm/NmGfFi4uUi+oSchK3A3M9wkw5NXjUNExqY/7oqY37Z
uDE27wOPpQIDFM9n/ubLhBm9YVANevdoSWafTbHZD4jDYQijzC/jmF9uaLuL4F/BE+sUY+zaTEmf
hA8cZH8P5uDHJY0kLc+PPmx9xRD2Ld8HMw7vQZYNb9ESH9eLqWMytuSQv+O6Y4xwXyyIShAT3/qr
ZlcTuTIx5AjjkUGeADFn/1knwTRYDiQbY15ipQhy9t6L9zF49z6yPU5yxhQjDp/774QA2SAyb8CH
/7n9kXR2CeF6tlaKmAmEbKg50d287uO3WJ4QGSiPYYcK7GdyjxJoqkW5j1L4Av6itW6aXCoL1x0G
JEgqZC6nLclJYfQ8Tx/87QC292V2unEunBbyS6HN8n1VT4eH2xH6U8bGQN5guCpn+vq0jvGlXfCO
vpMIjngaJzN5nu51kK7raFYCKZGxtevtlCn8CnfdELEoVj41Vh273k+ihwazHkAnd2vhJNdeRK7h
D10/7GMeuIxXyZoERBXa2VKaZ3tpXh+k+W0p/hdBey96pILG1VFB4haZjxqsVC57EfFPDvoihmy6
cDfcUZuFvBAMo1k91g+8ThPx4p+5G219nWPkuHQX0ZOxpfOE67F9VTIAm/rqMg8WEuzmeYCoDnpx
vdZyXuNQCmdEQR/Y9Fe9OfTneF6A9V3Ua0yI5kHAzvv3alZ/rubvAyKy01++Km3oDi6xd/eX7qpe
wL0gCAkzL9uTnfGP3lrisBvIJnm9eXCD7YJR4+Im8dom7p6sb8tSsga7hpoVdzHYUjGxUCfEPaPa
SkI72OuhZPpr8RcxPBcELhCajg58qlm+720a7xcKmvvSUOMx07o0FLE3zNxL7S91QrhcVOrFfYE3
0pa3yY5OEF13F9ra32B44RDII5hqbJRNVw3H52n516/RGscgTDW90Cp/KT6TylYuJowr79FbGIvB
Bph2b5HPvMfT7LYk9dfbuaqZvqV9E2bl9aBQoOIveryz9Yk2aaa6PhUDSYwKpGlHJZv28+apqbIK
kq4/BN6CQ8j3CY8usqo08s1bGg/GukRQUuUiEzW7zPRXf35fqBG+ANpWxzb68nR7EhwO8oPrGjJ7
shPfRxA65OSSdQbMhsfwghIx/zFcJDt1TqAy2sbvvZk310jR7q6YXxBnj2ZELS9rXutTJCnNojfT
CVvAWx0uiB3N0+Vw05XPH4hpb83Ht262nhfDk5djslV6XOt662x1ehKaueTBgAZOLcLG35G9x1aw
cPz5BU5/sFbeZDJ+7NxA/teU2ux6y9u0HovwNh7Ua905zZXXBBdGHLOnfOXXPTvYbLCPqLgZX/dQ
dgKrv/r/eK58n67Wc6Ue9u9yktIP46G3vn7g8so+5K8uu2p8P1xxfY9Z3WxEM5lYyUQmo7OMlmkX
yND4UeZBCScF6Jqu4kPJ/tl6CVC25CeedMJvfYKLxFZ6vj2Fu3BSpKa8D7BfqhyUn/Ns5W2qWX+l
TJXpcG2si0chHpbmfI38qfIurY1JjCJtYUz+D2fn1dw2sGzrX4QqEBmvTCBAMCvZLyjJAYHIgQTw
6+832rfukSmVeM8u2bIlUZzBhJ6e7l5rQTX8agMXC4+iyldZvNUnGaKXdQ4fOyrv66p8KHxp03vB
aXLQN6UQtZfNhabyLxywUMMcStQDPCqJdiSUciYg2xEDTlewxOSw18T7mJyI7VHs8NJZXnEiMTOy
6zbWUQShpDsFJJ/pdMQIodIJ0aMOMvX2RieYQGTpqoWb4ZCyzxFz2ISbes1xcQo8qVnkD72bHaTt
5IiCBoIDu/rpCo1FGrlmsjbuLpwv7tf/9udmxrqJMcnLgf5Air+3zis0tHbRTnMNP3TDh2QrMhYE
7WuEFr4/Uj6XcjMSGtKogu+XWOn7GfzhSIG1JLOGrAxZsrmPFYQ5P1znv+1lic0gaysd23W+Cn0C
i76VLKudfuZKpKzPu+Rxciei9uW0fOzMTXGXnl4s9dLQGcoOV6Kc/OKWP86I1SW788bcaPZUEv/s
InKJpoe6017nSr4FX8fF7Z77MZG/OG5RZZoooq4Xiblb+Lltxld7kp9DsJkTBFIOpeQNitc9abJb
pQh5Fa+KvQXsZq86j9PMV5A12li4BhS9+MxkNqu26Z5wgWuuq03E7eKgr0xYNQIvQfng6V2aOttC
QZZRoRCdzo/xZnJsvYQCGA/K3afglD7FProPXv3U+fW2VJ2rED8zdtHfwLeP+GxAPd6XbrAqV8GK
QHI0OyN34aPUF0wNa5Uew71F59mYoxM9CaEXfJQDS8oHGkBC3CONUvZTba2sKxkAWOppb/dQCV+u
748jeWMYjaHTa8tOWGVUUqCFCav05vwI3lSUM0fbyk+3kgcAnKP3zlZ/Lwi8PVs+NG3ewH/QdYeA
TqdpBS+/3NvLVpnp8KuvQ+L8mblu2f8USGxVllzlddABYwELHCZIgdwQ/ZZ1Z0wv/oCojNILzXsX
Aly0OEkzPmsIbGd70vLZ3vQqH7GifbG3PcnrkD0gHc4loD5mSPWgW9Oh3sPqWNpPl21N+jf3qA6o
pjL1rwT4qeTuXOFSZMoiobDiGO/yn+WIxSx2gr38+12vfb5PQwCoKBNdxgKiYn9jb8xybMZOYlDQ
NmOlYtm3FAXiTSenloT/zzNngERt0kZ25RccA8LDD9bO6KY2K0dbvlZLiEZwEbO12lHEffXIiGxk
LCM09N939TPTGwYKtk4dhOdE1+Xbctuu61MJuUHJh3Ne0POVywqh23rtUEQH79YINBt/ZVlv7L3p
ft/252rPm7Zvlm3cdVrSdbQdbqktOx9z8tOdl+wDSvTF6Zd5ldcgjmUvLz4VPFQhSrMOAYGRu0m0
A7kpOM/dajwllMOtqoBUc/OgouOT7apTqa7ltTBe33f6Kx+bAbNlcIPotmjyzdzGVZVMhpy5RZwR
97aAjklfnzf61i6oS63X4WZEtIOQFga0Jm9dkL++59EBvf3CpfvYixtP39KjOrBKbKfUOOPe4vI8
zHpUmCjhE47FSN0lEM0tH8fza/aaBMjZTss99YmZPZN252NNmICIzLahLjB9GORN8WqfxhdpF/nh
K3oNLwFPRQpqfAm3yoGazcivuetsLijPYOS8q3PdhIcry1WiDtveSumG++ARv5I5euS+e17rIyGv
eh1TZn7eV/i+6lMYuDqVVVhuSORe23z9jLmEnr/gRhJshpfoKX2KhqlGjdladgMyb6niYV+VGq2o
+ulirPWDJCSe8pX0U2155+K35lPrACcydQ3Runiwlvh/a/VHscbzqjkJ/n6/AL66JermhACADW+2
Zd46N2pmXPqqVCVxBPmAzVEUyLZUbwUVJZ8ZV/1qY2+5amn7gAtYBcu7/LcypsnvUeDVMQOcRBtA
2z7nrTbim+FIU37RO2RSegf8iLUs1KlMKlncEuvrnR3/3r8bi20g6k3emAUMY8eNxQ7L9tqa0YQg
OSfVLtpfXORQD2SMcAhXYtAROKb4SFmHu2CLXbhzYqhfGEfaRw3E0uHM/JTYs5vOKqvgIvmdZ2yk
E7ooFoe77Q+OuhOgzop7xZNJxGeOxNejtC0R1+45tM0qmQrj3/w2VlyvHqM7dGfv8Y6bgbEmENiR
gDFRyDRvIjyRFHCl1o0Anzzc6uGCWBYFA0e0h+1lsxVeY+HZhGSoyJQo2lQpbov+jsh6QSmeqb7Q
XuGQH31Kx2QG7x5i+W7/bm6raHNTlG2aSDp4qW+RdETGYmtDCV7tql6UlJ43SAG+n/rgFYiX+AbK
sZ50SLeJNacCZtlS0Vct7H2wxRUIKFv4fmt8tbQEFQ2oJEEn/ym2Oo414uGk0fzEj7f6kuQ94b96
nLdv9XP5HPqIAqzbRxLGaeiOP4zHe1Ryn9n5IDFSbM16L17nZnYTj5Rspa6UtA38EKRAOjO8AGJY
LyOqBTILsNDw6+zDp5ger6fLUTHvbK3PlBg0L6DJOsFlhDxu83g5BROd1CeBP0RUjUNGKM4pqZ41
vyTKuV4N7mZIu9q/796Mv9hTBCZF9B63A1DezUnaXYo2UYYQp5Wi0j36zOez02wkk8pbaEN94Y4m
K4MDMdEQgqO26RTg0n8/+58ZkMXT/08nbg1LZ/RjiScoZv+8rX+o9sO1BOplUCLgGmgmEMEJ7Pm9
IM7Xg/6h2ZsDOTt3ZV7Lko3WWLYt0Os7TSiLRdkcfcHfE2g/KFQiPKzP9d/pvcztV/c7UrYa+C7b
pCzilvU5L3rZ6Ard8lEkE34sIfBob6EyxO2K0CkWi6S2a8MbCq4IYgY0jtBx0NZczM8sBsTl7kzC
50wWrIysAHFE2XieN7E3JcgvddyUoy+jw4PKsXZKqBdoFvFlNgGC0rt2O7/TpPA1/rWb/zZ5s+mC
btIE55Qm+4rMO0EkTZsq2nzCk4/LCQnsOYVoVrn4vlmxpD+1Csm8qESx5Mlt7C5M0ziYpMroR9Fc
foL6E5vc5EsJbTQYPZQ7oULlM+qVs14AUQ3ZmlAicltzVaaV3vQx7cX1tLenqV+3bqaFjhJT6HkV
BLChuQ/Ubn7JNrExzDKzXBV1+9tM/aFYSK3iWtLFG4N+XpvHdFjXrlZtx0s1F+p4zTw4e3ppuVcQ
HtTSkfoTyKe+2mdRvtMRiel+SYaDw7ySjGMwzkxpo8Aqgm75ZH6mbkRPftp57BlISFUPTXtUwkOn
D46WoA7Evm+ObbDhPwM6rFniJ5Su2ZRhAzobF0OSOb1akmq/oDxLlTg/OXdvRsXVBX2ayyyDyudq
zq3mzaLERHZH7ncUZsxikk5ysA7KX4ZyyPjFKAfVYj3aEUrQhr4Y1GBphltTfksyV9dfmuG57rna
nV817a9sHrP4Or/AM1w+aG217EgJauaiHKecz/D0BDxnCWa3Uhcj9FCUrCRUJIvn214pe2E9Y8jt
kcrwwghnTQQL5JD5ktku022oH+ETjzWkUxsQPyjkOg1ye2Cu0T+zlySZI+5heeoWlN839lSlRJxS
MrsKn/V838TUfMxbjCehewBlI8AlOJSo5G/WQX9KzsCdqmOOXKtVzvszFGT9q5Q7vGsny+sOM9fJ
Jy2oXDNfdIb064oHXYcznoJO8wQmKm5Rv2gAq7Udir1Pnf2Wt9mL1U+AD0zLEbTUaRwdOl4hznt2
NeVXA2YCUE9EhTP6ungho/IzvOZObybzwqSIbi5ft+P1EFMdlBmbYVpeeB5NmrfJPgcfMFrTqLuT
EvvC4LMluD7KmilbiOzenDpA3Qxr0LrR/4mwBCgG5VHVV5NxjsVJgu25X9Z/RDEzmvP3EqBfVGP8
0/QtEcN1TE2lyC6jP0y8juM1dGRiCsM8Q0XLmg3tLFhPVC+x7hidyeeDVrRLykzG0QDTexNCU4I+
yrVeOHnRzFaedDQdrANLhUWkEUoonLKDx/5OXudLU2daikYhHA3LN45pk7aNkVkFcMLWa6HPvyzk
6zQEDkvtPKGC/k5z72fEJ9P6ob1Pjua5Mlsdg243zlV+YO9H+RJ66wyhWI7SoN8OjZt6hrFRzMP3
Vv3riUUnTEHXAAiqcXM7UXupiaMuI4IlOzQcOC3xnWCeFCslACBIjdlC1aYDMq7fN/zFSc7Mfmj4
xo2I4slYh9Z59NvkJ8ZSBZwIpmH8Axx1rlN1Ana4PQ5D7xAoVnUwIC6mV0tOlOmpplARk6niZBmM
HaVo04kGROfeQfs5XfVvF8VB/CGYbARmbctlDtT5fOpbp1XQj3dyklTXdomtAu4IaVJMFFvlFUfZ
9OjY/eJjcZx/Wh0fBurGwzCzLjVymV6MFMVQ2Z+6HBAXwNXJc3yWlmyMKD7mpXsuHkmjzysbWvMW
rFU5ky5c1EmX9TPsLabY3E1qpMjuLKEvbiEMk403hkyFqmjvmfwPw6R3g1ZFdsJ2SWcTbSE31O0A
7cptF1wUe3XU1xhiDoj07IljQkijR6BoKFLq3fKejNjXK/pDd2527zgp7EoKWVhW43P0t8D+cJAk
RGFtAJtCjxQ0DZe3cm7dozcRib1PU2XDOqBpwkTLNwa6jQ0jUpsUbvR0FumLIlrp5oFjz2hmRXBv
dQrTd9uYRjxBhRQQ1U/1xjTihUAROmHYmVmWptH5Q7mOzn7QvlbNks0E9NbsyF3FfkbgtwPFlb98
v4m/uAuIyAJcGKY6kSeWemO5wuJSN4PBWI8lYJTJc4PHonELsZD8lkRquY5mLXQJ6X7AppzXSSPP
miSffd+Nz8NOeJDoECkfmxiwcmNKlEmmqWVTEfzhMD6CSk7XRK+8/71qHNBsgraWRiBFmXyKRA36
cJZs2yTRwIhfT6OoolkAQ4x0p6h/4lD9x+WYnduNZOxROfz+Md9jw//MuGhfxI1VgO+chzeOv6qZ
VtoNEcpqoEv7OSHaOF3l6hMebdkvjcw5l+smXdfJztBn+AVdjSVwkgazsSivT+9O1dOkeRjAcOAI
FtFCiV7H0dWiR/ZlF88HN7hSuNQkqMas83aYd+NTMLlv0z6feO9PYhMQ49BBTODGpknyVW26UXof
SZ4Ehz2UvRTZr//s1Kx1zsBEq2TGRh3V0/fj+HXr4taGNiY8vrdQijo5dxoV6IN/HXcWUTm9tWZs
Fr45G5v9uZlnIOXA3FyjmTzO71r0zxZKPL2NJ8fFRhNcJf+eK1lxVtrkbKHuanGHao+27QT6tkGL
On40g20zAYPwF8N9dwV9vlTdtHxjG3WcuJ4ZgaM42LAcOMTKaJlQRzPMNPg/QKx2P74f7E++1E2L
NxYisS+9kSr64JfhHJPIms3b9Tk/xirEC+6luJtgEW/4aZN8GFxhLD6cRqORcU9vGVw2CVOXRHP0
D1lgPCtQltip7GMNOJB7K/4+yyu/bJTAL7V75lkYne/6cXMWSEHV5EZqwEpqzbhAqusSliPyAZN6
1qkzhvpaznVyGP/NcJsy9YGwVJPk/ffpL/mY6HIzYYIh7zI9HHZskrjYnILRV6Ll/741BR5qSg4s
HMjb8w7aGE0eBpXW1FlDwa2Gj7bAlIT5kqe7P6afgi0spg/tvS/vD3NbtpQ/diHtsXHJWKrRsgLF
z32S2vU/BD30q/P9A372Ut9b5IClWFnnYL8xVGGU9/KlZzx5vJIQwSACDgCpoW4qqYSEEHEyw1qF
2ThtKLLSvHx84MppqP00V1+KEQ6s00Srpt3VL9tdSr6heL17X/l8McTZEMg0zTAtAaq5WWsJnMvK
JJJ73+hBIiL3SflAAsyzrafp5Q+bux7Smeh5sO1S39a3rX7nbLrTBfO94vvD1FTxNW6TfOj9Mpq/
dPWe6hxItkHM7JGM7a7TXnHqNJsb4R539K5J/Zyf+2cEiFL9u+6zxiT2o9F8q1EEMC7x0PtmzhrR
x2V7XRL64ZhJWtcYZxwx9jDXjNV/TmuDAeE8HCc71UJP+zIz9/q9HNA7L/yNMWDtADRRkGdnn9xY
/EhuroaWMUF4DnUDrQ8xLek3n9PalcCqldrvyQR2GeA4dF7XasQ9X4gL4e/zmTVGd1lWuBiToZuO
UjO7GuioI4GDsiT61nCQMdHTQXIHe1e1IqrD051TZMcXmQBwk2Ku369LPVpaGRqor1xmBjePjZld
Hql5/X7ffGGE/3neGzNUtkmTXq9MB7cTBp7x5hlw/O96+/caEj//sOygmb0MrX3txfWVLVqEHuag
hYvg3hN9rvkQK+zDFN6cK8G1s63ySks8UjUuovZBYAWDV1Yaz2ZqOEtQS7D3WqfeXiAtwMKnh5aU
9PdD+zkkctORm81uxFEcBlHf+zrkIK7+qzqYePcsXfT4iIYfcPm/b/GLI5wnx+/kmqcgqHPT4JiN
ip2XPHk8LN4aWFiCeZ1Cb7Iw0K643Fk5n3z596f7f43dKopHlyLIKv2CKTNZvHM82iH0wM5xx+6y
OxnIe23dGI0ovtiXLGYkOb7k1MVahJzMtTi+7u6Iz0xfNw92E0zoJtcsMiRGUTmfsIiycyZVbXmQ
5UTJzNanWegMtsOubUYRMOV6Wrx9P4+fUQyiC3id6HcpKpGtmy7YenSx1WHCRHbdTJf3PLZU6G6W
usIRhP9Z/VtEx9o8XcwHO99K2toAqaerjlWv8JQ4zVj72O6gMaadEd+Z+S+X2Yfe3Ry1ZRXnCZfM
3mfaRUAeh/x9UQuzwZFx78R6x0p8sskf2ru5TVlaHdQF8ghi9rFRhRXMrrG+h4jpasrTUhVml6OT
AFitL1l+eXBq7VOdPJf5kzhAGIcrGhXwvWjeVf+TU29hLmK4rbOjAWgu2ZH/GeEY458LXsrq+8n8
ypX/ZzJvjhQti9Oo6ul+ky0izgwC1swPpRsw18ET1s3/q9uDZZCyxxrYCnnPm1ihorRja6dK72co
5g0nLhD9dEBxPkZMS/WiFB6few7Y5wiDWLMElhQFCySKgP818OeksJX8jD3gsISawHwxO2cAEI6I
OiykIUsl/alDulNnK0GS4bBI7wz0l1YCys93EJNumDdHTBmkV7kxxEBzHbzONQB6fbS4oHIKWc2F
ciB0UROfBcKundS/qmAlPNLumMM3eL0TKv5cUiqGg7JWwDGwBrKH/x2OZkzGspUxWRxBLFESYXye
mJ5YrhcRcyIGx2IOMxcWLTwd/fq3l36wMvh/az6wyWsyRXKPJxvMTPmlHFJx7eMS9P2ovZfcfdpd
Hzp6Y1u1vrekcMKoYemCfFxwbpAM61RjLrXwcig5ycO5IbtJ4MhGtWiy7SSvtySETPI5tpWxAR8r
Q4QPGc0zABFBUYMuLeZHW4/Dg2Ya8PnSdex1A7Fo9ScmAwwBx3mXXV+KOFvWVKjq2kPfKZ5qzRgD
/MKfQ5nNUu0Hv2d3b2LC7t37vlotzJFpajh7NlCxfyeolcdeuvRd759H92Is6tKzqhW4aFDjdeJ8
P8jvIb7bQf7Y2I0Ju8R5p+YBjREdH4nxcbu2AtUpoy3TrbQ7ho4gtXw9QL9FkFjEOqrqKGnkMl8w
YVHmxvrChFU0cdrCz81TVr7EhtdBpglbpwRhVYBXPNNh6JU3CRwL90brc3GS6P6H4bqxYuc8yZEw
b+ANDeeSvSs7b6KTLZz1xsKy/NjY64rIcGFqjJRMiL7lYYS7Vf4h6E+6qQjWsb00hhBT+8zhCX2T
SF9apGGvy0g7RfbT92P+pUEi90bCeoIxwCz8O8GWlU2Csa7hIayWJExwz9l+DSR4JruINK8tjDDM
ocr1L9dBw97fD7h/EVqgDg7cA2SRFqUHN9NuVUgYFVem/QKlFTKKLSnOh0I75Lpfp696ser0GZ2o
EWjB1R8m81Y5qI0oDSCc1ZhTW61gobuX0fnKFf/Yq5up1M/mGF/1tvcL9YUpM+0ZfhQnNzfeO1Nw
7/lvbhdJa1aRqvH82BY8BRaHHK1YFcQ0uQ+h6vj/c/p95Z58fLybY0AyWjO+hP85iGrzbUT2Onmy
Yr8aTk2wJC///UPqYh192ttCK4MYP4DPWySDflXSuAcj7Of9UofDLrd+V/1hDB0Oe4LtrDv5vKa4
tIOwzIinODG2/cg+7y5vZdBw/dvzBjO7z5CLZ4TG5sQpEEpQYu34nMD/dnUG4qy2Q348lR8b2LnU
VX5Zwv4YDDgT0zJdtMXgmFExyyh7i2VoN2QvAx/KDzG7E/hDm8lx1Wp3an6/Hur/efSbldScEUHt
h4ITt31li7VozONAwbGTUEMuXJvvh/pzFdu7BULNTUXjwtDlm/bsME8J1bGeOOFpr+c+/nCB2Isq
JiKiz5EmYvsGmW5ICRmWHmIvmAEfoK/4LzpiU1RmabCLU89205GiL4yxjAvgDjU8aYvJi1X9bgqn
ui6qbAvD4JWM47CAEe96pULl1GoP9OcEGdadfoh2btfex37cbLA+L1W1rOhHOWztOMetIbuTi5wn
a+g/Xrk6WW1D6TVqfo32LLhzU/nyjmszFzJwa1WW5RuvLwoLqQjK9OqHXDgSv0GzjJN+siyClTS4
FKIkiGreS2SqlMPePDhlxgDVkZeHjBfr+k7C9CGcoJSlcb3Yae7XS+txAAUD84qnefCyulzVVjBc
uuXv2i1dwyt9w9E8qG790s1dxUtdGE8cY9EuFSd1awoyW18QwF98CBsM3kThV8Jtu6yX+vz8Vq3U
h3qpOTDEuzoM4waUgdE+QPk0JT06QJkHnwrb3JX4aFbGQnZS3zj0cC1tDYJIcIPsDArwRAOQ1zjF
K8zbmlf7JXXSxiFyRe9LX6F2xq+pXI2g+KqhCsz+yk4EodfVS+i0Rfv8tqcvya3PzKW+rN3AUUEl
KAsVLfB4rS8Dh3DawpiZz3BMrcUAVFs4dvFwIGHgdymsolnZI4Hjpr7iJAxHzvdaqhIVOpG4EV/L
C3NZQiEKE895WkYIA/Sr9o1L0qpx7DedYt/rsXPU9dmbrASLw7iO8M7W6RK2059Q60BCAm+4ikB8
5YRewr4E3dc45VJ8I3NiqNhm2u96RXJhc1n3K15zinkv8f4QwNJo7I3r0AvIm+MbTHXEBbYZjJoQ
Rjg0dgpc8UsjX5/BYlCPtG5X8N0vqGP61SyNebM80/BI5yoqDfUVIjErc9nwFVyrodev+udEmkW7
BKjfSlBTqAC9WLXmethkwGzM1Rk4K5pRPizG7UO3bSC78oX7AGi4fUj3IBsuwEJHsrVTLhbuCFi0
2J63YPjJqqovl9Ch/HgHEb2gXuGDErEZbtICxiHK71kgA+DM0o8eQBj41Msx29LK2tg4SpSIGpuo
oIrOoogeqmIP7A4f4nXqTvylAqMDwzx4xiH3oSI5BRvqnxrKOXeDJ0qfATGwohO6GVOf9ZDsW/99
6V+mrU9Ru19QgGygugecaw5WEv0tc9Gi2cJkPgfu2TFRGuiW3VJ1umX1IvQEVDjx5aXtNK4Cadhl
Rs0CxPnDUujkEp1c9YvMLfzLXzjGIOfexW4IzYUrbWJX44vMP/u9F4Kp8DmRkr/R34kjNCUM97zJ
nOJP4LbMpIFmgTav5uUidNLn2CGw6oYO1dBOQs0WL7bcCwSi1tyk4WEJoRSEeY2buVc62iybJUtg
Zb+OznsboBfdfCXwg8EqWAZLqI6Q2AHX+JuQ+moabwzR6Oa8sdwaAFu9slzCtNFyAk7h6mSrHJXm
aNmzKFlDqwhJ+bM78URjFJ1B6Exh4CpjlQkBBgpaFixVcyGGTP4lhqcGn2E6oo8BXISIqS5WJ4+6
FGQC5LnGSKqe7qhYzL8h8+CmAIpcRs3N/5qAZCiJbljJ1AjySDGCfcE8QjI4XCR4CPGiehxX4c9e
MKqsLoyc6EG3ZBi8YR7/wK2atwjCpF7tQAq5UOY9etMDlG8QSC91hwDd6Uqxd/NSM2vKEr2CRbys
nVAQEs6L+RnpldyRV9T9zTKoSAd+XzCtnJdCDgJqc74WM2960Qpu0REKis5NVsUPdbGdLMSzmY7k
2PxU/N92Cnf82/jar4ypMllHHWOpL3RmOXRKhl4XQgLK79DBJWfm34DFOC1/z3wUGCE4ZJzylC/V
ubLQl5DbYZz0defIf9SVDDkelijlJcJ+xF7oRctgL36tcjqn+gnoZAUMPfMMuJAX6TLCNAhxIjFk
sXuG9E53pA0oHBekQuFPvJF5oSqZZVYvWj7KhbAl+fK8iBBBCFZUo8yaOcWK7BjLbddiUVosTTgE
LuvAzTbZ5gwP9prSBuiESQx7LC8oB8VeEmtemv25rLONMF8TPtRVTe8OwtgK2zbyFlBDCzb8zdnj
R3C85VPgRhgp6U35g6RC5Y2uUFOAqtSN18PWeBWGCkPU82W9713gFkukuLYTX4Dyr9uESmuGjRMB
k5gxtNLCXmQs4IyFJbF8jflka84gZ4ApDX4QmGig6ljCtR+s0A/blYvq18iYhG6Usnmp7RRL9cxf
8UTYWp+VfAaA/T6SCKj49oZsFkTF/BG/dvbLesqmDN2JMzoDKk3KbrHUpnv9Z4eV4CV+ug595VQu
yJi0XuyPh9aTXb6gE6Uufnf4Lf0JljqF4ezpke6Wq2nY7MpVurbiueWr0G3o4GH4+6wf9aOyD/w+
mBl7bW9u2+f4sX3O4QnJptaP86N01FAAmUCiFcAO+axD2vQWQKi7j/8YP1Job/bcUCDlAN1fPvO1
eZyY0wlBmONwnRk/eKm9Nfbin6PxI960b/GjlfNbvCV/rP3ljVxNsM8eL2+X58sb33gOeq9/DmDq
E3zmfPkDNvitdKRDQG8FPEU6GlD8gxZr386PVOAiEA4aKviRUFQ7S3awQTS87CfE44ein7IoMoJ5
h4qFRGmLJ7jY+7fA5Zz8wzubcBOMzwW8JOiO9hiPUwBWFD4JY2/s6+eWD/E/e2v9MH7QdTWYMTqy
NI0f48frdQY9xZGyIIOxizf1sxiGeMOHeMxAnVo6P4J1GtaSjbLnol9O5X2+Dnw2MvgSTKvhmkcI
CdnbIXZcmFoSdjWNMpCiZX5ZvMQ8xgDCEM/ECl/Wl6n7h8ZhuNoK28C7Bsxrula38l7dWr4Jo9mz
sgdQsNVoToUzCjjJPhVwOF/0Q7zc8o2HAnWOPZ/S9bAf4CLRHgyfSjKWik+VKOLL1wnLLPRDzqWY
b+kbrqOggkB5LQJOjHzNq1sPuaNNyOEFuQD7IV3DOrecOL0nCAcKv4MiyVeKKYmcfnHZlsf6qL6e
IRa1HRkee0eCK2oHcjWdyfb0SrJiZ4Mf76NZ8hTCNr1RdvpG3ch8rtIZi3zYjdtxe4ZFfG08TLbI
rewn22FvPXTqlPz1VZ/Je/GhHvPnljSEPCuftf/MEdMXPxo/2ucS6w67JUvc+hHsw5/hzwRc0W7y
BlXnjkg5uNFDubtu6hM0NYfiADP/Gj47mHqghn8UjDbjugCsyJI6iIWVbay9QfCcBYzWAJoyghyD
9+g27QmaG+E5rSm45kRyHlz7qENDik8X7XixtRerDaDf+5ywQbmNZdNKFZOyG/Y9bDCGH/hiBZhb
MW3XfezL7PiNzqCEvrlJnrRpBT/KSUsZvPSp/qsfxLCpfCZHruwmA5/kXQzRg3pQD/pheGG07UP4
YB+sXfgAfcEr30ifFPEGGr8YPZkbmw/G/nCJZoXKG5j8ssbX6sEG4R+Beld2YkmEojeh3xInmoEZ
Y/aZGN9VXCeFlkAXgn0mTygWL1SAYANjDhN7c/FKIKbTel0/h4dkd1kDjl9qrrUf31DoOozsbBgF
+IZ/AbpXD/hEZ3/iZOA1BT95xUkqYJrVsvktedoSntoFEGNuGQWJJs7fYSWolfEknAIktCwYnWDn
hirJWALxdSUnWkH3uhzTqeSc9+IMVnGTVN6kdYLJDC7kehMdBthUBgwCMQb+V26UtbXWXyFkWVFF
v8qBfhcnSOg8wUQN3wAxKKeGFz0FuHuGyve6ggfWGdbksNcwm8NrvQqXUGHP0tlfaR4vT6dkAX3w
VIX9PAO8wLsm66sreRAJHFuRci320t9ib1Z0YVFvC5AU+xEY87beZnsQsQ8lMOHzHoQ734HAI0MO
I+DHyTE5nnmB9SL+lz0kxxho63FizaKjdICBgFQnwGc/7edXHybwzkWJTILcow8ZIP5xckhlSi9d
sBk8a22A/Oo3BozIOqGC9WVDHUQO9L3k2S+bfqPB0ZR7BhzrlWANIZBZ7OC5Ft8UkNR+Cqs0zOsw
QE7h2cp2510L7yEjyIhLzmRhMfpw1DkQV8FykHiJJyhgzlhva5o78Xl2hf883F3XZ0jWoN6FWFxe
V1RF/uRVO1jdcRyFT3VxihM8Mptgmzya6AqW9Oy8M916CWn8qmM6Evw8Ywl39Oa6hnOMiYk8wVRu
Lcp54oorX+JyxVgEiyuvT518k/OXNTDI0+FZyH1FOICwa1FmtQlPwTE8AcR5LKxpeqh5ph7/6dQ+
QuoIcOIx22W75FD+Sa8LaV8+1o/as8LoFbv0wMI5XDYVlM/lT/Fv2ArO9gIKcjh/+BlLCwh6cZoI
dugGqYEQFnqy749wTqM/tDPwRQH023tLMGtAEqAdUj9D8+hFEAdD98v1qPMiHwKAHzovSjbJxtra
9H+jwYQorRsPoDwvsuBduLxYG37XQoIlhYZQOXRe42XgHyDLynilvI3e4aL2Tto10BhlW/sl2ZO5
egFy/3B9ahTn+mS+RBp6S/lDJa+u1cx8uT7Fx/ShexqyeYicw7F5qp6AF1HO8WRDZ6N49i57EpzF
sodmRO6rICC4qtlol3HJFhfvAeICmc783+64E2i7tK39wF8/2hhbaxttMnkaPU6kqYGxp797MfMw
4YvpB6Z6NIkMQiItpDBm9o+OzfzjiktzWUA5Di8flB+n/DFHUsSY5Y/SPrQQqKLMfBGfSIUOVDu5
5hwZwJmNqEWzQAxhVSBPwXDae6KIiCttjaNxhONxC7Rn272lj9CR0aWNsVgLlK2+I2QOCbmIK0BS
IcB9InyRcQ1ufZvA40O1Lbkr5w9iqIA4VbPmSbYYrvCIVBMDl2Z8R30xf8Xb6AGKCvjAxbhwFV5L
KzEi+S8kW+YkGSYulOLwFYjZbljeAOo3qgv9KoJRIXGOiysYNADwQdJkwnNirnU8a/yk6yPSMOKy
INhPbK4Ql10+5zJBbCKdx3AbgqAg0iHOwGbzn6iDdMQzX10hgLm4vS8+kr3+0voielPB0RfT6fBY
EglqkGNJdtkGj0icAcJDoqru1X7V5oHrjtxGhMWfEGFAVpGwhwQLYbwCBhl4FdIhghXwPSokIk6X
5RxBtaV6Upx2mb8MDtpWm2JVrSKHCnwPsy2Y28UHFP8Gh4iXb0QIy1hcieUoRHXQOxIjL6Jbuc9i
g5YL9uCQMEQAFvri53BF0DoxrJCAiLhGwdbF5bLk1koy/P2yVW1AtfDBVYJ5ZXQdE6SwkxO0EpNt
EOSw/rauQHvrhExiLycolC2UhQhNiZZl5q9Y6PNgkTviTEgdiw5qTunnbrQPjxeGsXazIxX/PHSK
6pzioJ2Yc5xxXqyGleSahNCgGV0x197FsTB94uwR9F8lplPj+Kv5TgWDfrXElvA5XyireBkur/Dk
VXDw2qtiJS1NN9pErBbTvcIXwOmZcHiJtxlWMECtO14iO6Kv9rxbFWvZyUW8TgJn/z7P1fZnvPo/
lJ3Xcupo162viCoJSUicKhNsg22cTijjoIBQRImr/5+J90G3+6u1aje9HDDG0ptmGnMMFfXrgUUN
9cNm/kJzSTgsYGqB0SzZ0uv+1u6K7Xgz3lRLGHrvtHV/O8B8mJW2ZI8slCVHTiLkDTl154s4kL84
87Kb2SGFcgaSXrpOl9DxODJA11whIwhnxd6L/BLxEJoNCar7u/J+5sN9kBBpy70i4oB1ldvBisDn
FS+nIauBe00U21y0mGbOf9KSEP5fB0sGTDQkRP1B/na8lLuXNBT5xzdJLkIXIfQCt9X9filpQkkS
ghFIF/3yjL6W+Wh5KROKuRDT3/Dbtd8uSU8GEVmBPe+UQl87W4KHCeTdJPdkkYsluwpvqeSIVOyT
CHrL14aTIYFQcpVZ0Kw6X+wTVxGUL2co5tPAlYHqWUppYucfk1BZVt+KJGVZlgVbld4UwueKCDmD
ebC8a4P4BepBFje5X9x4cqWoI9ZMXHFritQUuccjvwXL5hHflVTCqg90spyyG2bL/JH+5Hhz5OQi
c0aRqqNkYqOTqDNj6Ip41fPnJ22S1/susKeXO9FgkHnVWKg8fygOLZ+xPmsFmDibVl4uhrlhoe1J
/DWrZgVHJJND9x+M1QwDCjHi18ngDSiTWc6WKAzLneBgxUtKqJjiGvUQ6EsVFi9HwHQFM+F0JVOY
LvWww60QVkx9he+BOIU4GfmyeZiidLGCZjIUAcUh6G6PoD8CA+oc8vE8dBrem09xTVJU1llTt6Rr
Aknq4I4aaFnZMJNLpkv5KMDNkcyZBDrpv5EUU7QgE+dKcg4eVTRHrwET6ZxeQ0VA0l9kAT3l+mLJ
DpSoZfb8mmRpEzJ8MzJlUYB0KbF+6ZlvkhCIFhWZlfJw5jBCKC1EzAC5rHDPCdoE5nOyPAX7R0kF
QXRN8qsL5W0qVwvOXHHPSJ78I7s/C0yEliO/ZoEVbobbJQtO5xUtrxbZVLnayqXFwiu/e19+GxAX
7tWF9Fi1PnuQ07n6g6jBa8upr5NhnCN+cNVsYjBQn3khybmQRFrr0hIMARAhuL939k7jNd7otDad
NJsywH1h87Wr+aLm5Joymel2xirH65y6P3TlZx/VTjnqax8ZQVfhGMzZcu03knXKclyeWRD1hxJE
3/F13TV4bimeXnW2DQ6SOJANZ9rCiA5JyNwMMacT2K2wwKik8AbGnfoBu1IraeGr+3QRtqR5WH/M
dkowD0eOPpTzXmt/5L0QFFmz3fWgyfhtqQJYNwO85ymFEu2h8Di61hWFDXrpvA6ZkYHPUhsp3dq9
XDVXNVseN8lt6/HUaxyApPAyChRJSIIuzMk3jx4vJYen8Fny4myHR/D2nHUSTNTYuVZO5U/cm8We
qIv2YlSJfh7HxpGTvFkZCyjsI9vi4ieQA6YLmiOwdhQy1krsSBlFBuF4m0A80z8VkJWSq8fYWEsh
dFRJjRn+tQjEXU+DE14L+1jS8eJ3kIb3UVmsvMpL3jF7+DgxTvMYZC8TXzb6iDoKgoNAGOi5hMSC
IQH756l3M+/4LHWfHPmr73RRrhlIRtPTA8jy/f1O/grp/MX+rfGYtswOi+fi0Ijq0ongiZMV06SE
1uHIYIhN15lfri5dwFVEMYnJRz4GscLGs4J6ofpWcHapOVLv8Yt3qSRNuZ3CG14nnEoFQEy7uho4
uTUYOr/j1uF8pahlbRmejDURM8s1t27dKIHLLXN7smRb/vwedfXa1RCiPNlQXncc6kpQIy6DlBcO
RrnWeVc4+2560iQMjMQbEnHkzFwaCC14/lLzPKTz/oWVnEELzFytZSixHfSVh6LbSEMkgy4Lna8Y
igkmpZ7bYzBy7uoKDr2xwDoSYSI0RGAjYyRWb0oceg4IyqBQv7yJH2D5CMGOaApxIiLKQKSMhU+X
D7L/fsy+eE8ZUbVOeDtDLEtfEYXAOAcnJBR0U2ixOgOME19Bf3aT30CqruBO4BJbt+aGhbmKHuQn
4kB0fagQNHG74i5rG1ZFtapwWuaLRmhMEIkKCNj8kfO/8FosaMXQMsv8Rn4DlSlenBhhZQXcm6hw
K1+mKEHNYceiMxtSuhYxaN5F3uG65mQXpF9pUCL8W+NLSaVTHvQrevHN8NqEUn3sGaAjVS04dhTE
yc73xw90kJ6Rvjrb3IJdjAIMLaEyCJ2Hids+Z474HjRHuIrTe9F9zn7vcAxkvbUr7BSlAHl0X8Sk
NYMbfYjJ4QZW7NawdxSHHc3B1xwg/yagDJAu8mKMO3JQNycXBST/ePfNFDCBqLJMGCJ5IF4lm3mC
dkv3+jfGFyhlBB37z6I4tWFYnKC60WkznBlX1td/1IbPqVpexsHK1kJTPnWQmcWdjSEyL2z1A5lV
yNih4vPpduTw6j050DpqwZ3fsJ85jt9Sh6DSsVC6RzbBa72BuwSd5byR73MRoEZulnQw/1LIzDWR
pGYo0GR1GlSlJ4ynYQuSny96j1L4+8QGFXF99AGAD1dKuHOf7IuIxPP3f/4uhyoHqpwaynZg0+ns
aOWtxcCkN5+Q6xOtNQ4pE5RMiam8My9tefHgIjvK0apQ+SVPcq9z1Mqb4opt5ZZQZ/3AQUDDW2M3
Dy5BgpNAy08LHzz8VE4AcQFbeJoFgz9/AFLM6T4G6KvMOGWLZzmrmVLXWr3nNjlZmzo18lf45NDS
06vCdXWukPjDPWmSEbneDhbiSQYuJ0qTwZWauYQRfD9Fb4pDDHOzRFQSp26Gv2bhNl5eBtSaemce
wp3LuJ7sTzJwkMYDayCr9NAypiaTANuEDSc2Qzrnexnp1s4YpIirEdVyyPG/nwpe2LmzoKBAi4Yu
YS4an7jaZ5a6iIHLZdZMk/xBWfJYImabrsIPuZXkXlZGvb4ZGZmB6SLx4zzKCtCdmH8V1VOS9R6E
cY52y0cPCchnZLKpG83JYM8pAfJTcZUcEtfo2qpLKNxJJYLz4YFk0230dUKA/GIfDoZfsR5lrVb2
29fj44H/qIUB2e3sr4/nZ6mW0aVgz+wPw/vYiGoAVTdKsKiXh2jn2HCR+Hv3yNshjmlDNMGMggl4
kkUnozRy272HiB0shj/rt3OzRyvAJLu5iyor9kT00QHz8fOClQB5/kL5Vq9bRKyN6vdPGsiDGE2A
C5rqx/tR3o81JweAbI7GnnqJHXk0+LMHLFQypl5/e13oL7DdEfSKBsIJa2LYT09Pq+1n+ORapqPR
QmkD3jhCCqzzTkh3Mi0od13XFGq+XDWC4GieqJTxfNU+zP3jCr+Yv3lA4InLyTZTZ79kVm4Vj/5+
ljaCgNwMsq7ieGjM3zG8gVE9ZP8OJwc6azeZ+ToTCfXf6X4fAKRgA8kN0eHKhBvkeFBD86KVvBN/
8+btwg8UdOmZLMJXIVedvncLovlucQRdMPUkpNZ3ApxALC4YHiTZcEYrQnPlErq7hnefACFQvCOK
D2HEo7jYBkmJn1fA12zn7gFqclcFycEtBeVjvajeNZAeUZjcq77CvgZO0uJsjqxoQn4oxPFoQKVw
deUiuq+bkMa2BR4GboaoZbAjUMZFaQGLxc5AstGZrGqWvwX/sOwl0XngBg8yb4fKtgLkDpcGgphp
AAWTABdStkXvTEJmJVjJTknJ82YO5z8HgBwCOdIO4ed1y4kdgdwZ7TX9qh7BPnUyF8pVhqR8QP2C
9XbyjjwSD9gvkiKih5ZJQZfXyDxrCEnLMxlKuPKq8sE4GM/i+avP6jNV3V1FqTSDPwyWcVTSgvzh
WmYV9IgmuZaldpB6sCA7CPmOjnlAklh+mj/wxQm9OnYvWuNoyrOtx112ramPX3KhXCrfj5A0/jyb
uXKpqCVfQ4+UKjCN8xVCvOkd/0hrUmIDyBxUuyvMRT1wMX76oIY0dQk2ht3IKx0BFVzxMvBO2dkd
ROkPCcKUO5gFt1G8jGJey4NDpYBX16u++EfMapDUKriJI3W+y4qa8hTNYy6byzijjH1i5PZHCrty
fXyWgV2VrzMnE+CNVwQDuQG/ex4O1mvsT7w91d4JB5MgKI5EQ/TPObVXExNVrnGTOMoiAdTROZV7
uZWfVgR0pkP45kokJLFQwytp1SN2Ii7yoHPhVQ0fBVgwRdFQcbUnSXhDi+r2d8Nbf3d2hhuRrDy+
SApAYirFrxYTxD/upTJBCypB1ABuQHARolRa+R6ar+vu3nDilbwXnzFUfrExKCZIFgGe3BvVA0fZ
UgL3KpRfdYI1eXTvU97cXCafUz/5PL8P3tSXgoiEgYJiEPSDEbQvPRgElXp87TUvLXgOM0Dg60Px
uydjWdOfSv1kHlg8kb+b/ILEvRS0f0LG6Yf1AOTyCeJgFE5GP/CcD1SdNyo4iQt3ceFvnlwFdxX3
Dr84w+WL6VbKr5WWeClSlxF1AqQh8ZujO6m+5F85H0lsfYnLRQni5KL8w+AoLrLoxLOiL4UvhRkm
uuUnEtnyHDKuqqc+AaglipdIVr6aoNP3UwsSfEy7mMEtGocC1ohez4mjPcnbDk86GaVmMXgF4yXh
/c9YMT04Ld75/fIkQfw8SD4lOpapkfICNUj+KimphE9Mk/QjSCZDrinzUi9d4veR7qF12tF4RLxk
6ta3Ai2BTcvtPGwYNHshvCyE0SPLxXC62/7OcFJvhuRP5Fv3rb1dfVISRQIHRWSnvpV3kstT/IL4
W/IQBqtx/wF0ZTEP2nW1qIjKqbBeF0F5P7wLCKb4lKtlofj1veLuuSvAMY/AmF7KJ5lwyR9IWgI0
0cbELCfsBYnyb2U5G0vrYx5A3MJoMFQqaxKUAT6JnITiEcwCqKyI2yTwiZdHShYCtuFzoIftw4mY
ZP6Vex15SpEosshRDreFq4cn0l5HRD5Tr0LOFyFqckAIufMafV1zz3KYikfZi3YlFrBei4PyE123
9qdgyZIH8npvZfAdLkPG6AHUMBMtSY+fDN8YxssRp71+Q2jkGoiwlBq7v0OVmI3QsF3GtUW1UBhD
2ZHu/LpnJY9qDIiPzJ+q14JJTllMA8yYMMD7PbqKLDY6UfuFLD/Nmz+1G0xoQplRCt6CdRrIpBSb
6fUkQGwOtmb9xQQMBATosXikDYux4I2/UFaV40HwRfKrP/8EayOpmcY1bxoOmexWVINkSCK3WYWj
HeIwPCwRcM7tV+vqhcIg4pZXpVXI1rBwssooJmHn5i6bD/3VmhGe+WL1MFdO9DxsPhm33PkkrEKZ
aAcZF7+Z/1VJiQaD/xGBaArMEfC6oCRz7bn5RwSijtOySGsiEAO/U7laa8OXUgvuFT7L1RtFpPXp
5dCgo44bsBKfzfRj5/EUgK1DQ2kTiZeLp9ehbHZPYgGVM4RJwgA+XQ5EzwvgoCYFpyOU9fr+7t2+
vqMx7rNrQhk0aI4Bdo2Mxo6Jt78NPILJA3gTHqPzgiGXPXZ0d+ayZrvuIgcH+8/gZPM3OFnisH+O
wq8uxmHQoyQvGYWXcoFvQeIihraquL0b7HvwbLEvjiz3xT8cbPwf8XqxW/YX4s1y3/b92V6PPuyo
r++cW+v20YK2tVi/lvZuJ/MsbsiEOLNmJ2TB5/atsW+IdPdeFoi7I+FAzvQf/3Zn/3N6LSFXRGoW
+kN+/o/pvcyTyoqUabaGa2rEch+xR556Imvr/XkIoR7+y5/6ha/utEzrCzoM1jV1XAmpVNw9cYca
vErkP1lLA7ErGUWyONdSEKUp8+oqGneAlcmJK56KM25Q/qkXYELvZ6OdbuJN+pjMgCYjRjV5mCFZ
RqHIBFyqQBfffhOfDT7phaB6p/RDKEoZOUCLmHTdhPKOQaA6LqX8LF/vdxpVG5PcXEFmR2qJcfBT
vIKthZQFWaooxAHmcY3YrjEbqb8570QzkSuazRFeP14pkQaNLzjyyhNgP0L2HPeswd9LlpIBFt/v
9CYJxTYwVrkPI443LNIPqe/Vr6WP3Am1wGQFuaQP+7h/XozvuNiIdr5fK0+3JbUNsmX4yJJFkfCU
ClTvPJF8IqhvOXyHu/YaCcpYN6gjD8QEEqUXT9lCokKNsZWQAoUK4q2NILA1umDZvoDwopXuaOiU
dI+KR+cfW58GQ1+COwlHleUEXjqfQnZGzhgNckfbzNe0/rvzTeTCbkM4KgkH/HJ8QVTy/IkzW5yc
e4LPAyeAxCLMOc0hqxb0scQrmttsZ+86gRtJHAaLTj2G2eASJCSQWGaCzPDFBXTOwKr8NMen1cjK
zpzjNWaZQcbBt2cqozQlvUp0J7kEYgvORdNlWiRHQhhGoCiPO7lGSVO0HrSb13+EG71HSMQvSlh2
IlA6UV5pbP5H5Rg9v+CLjCQOds4qGFGRI1NyvZAEDz/xMjf174Dk3SUgXCW4l3UNGTqP1BenPxW3
+rrqxddNvMhLtvJr8pYSwCT8kcc3GWwiLJ7pr0mNzAWcROThsDHdBsf+TETBNQBE//lY+h1h2nGF
gPjNyRtvZPiIQfwT0Yr5fCKgy330rOQL7gm77FYRReOTZ0hIyrTLaBqgxuUM42hzTzjWuNafJvhQ
Qe2eiPRxt28nhObWBvlpeH55EnyVx9kWPMaTlYpRlJpGkVJSmK03AbROH3Ovs9XbxFG3iNd4w9bw
atosPXDO7pFaxNmb3g2iF/jqYTDFkRVIpooQRLRJb43RntCBezfZQnKNwg0CD0BxRBBgbSwbMK4a
D7DMgn4DxwkNNrKUk221gIQX9wCmWh9+vOUPVpcqDujP+FkQrEZwWWrgh3X3DG639UtPeVCDCu1o
XHpwvhh7EhJFMBNItQe4djmndEQicyt+fXuHfwx6/HXGxWD7DQdok9uhzSzVyXPQSv72TAYRL9IX
RzkjeytVHJF4zL0ZONh3eDeQpgVWI4/oVeBKuYcD2j9IOUvH26ff4r5/nLqIUeO3tIsLfsx82Sxa
OD/lExgpYMnwkQtWylxOCSPW4v9e+G2+vd4/d0P78vL8rrjlPaSK3+CpgPNIACHQX/EVwdtRhRLP
sfaewbtSNPIoxuJN4RIX/v5ZytbTcPhCBfsGf2xV6rbUhCQDPK6mKjYp8SXrCyHNy/ntZwROPlCv
txN12pbCNurz/vw1D9KrKjyJbO+8E9cxe0u9AbS2OMUXp3Vh9WUsoYTneMYcYut6p/Yld09y7K7n
LLNwICW/le7mC14FxDAovwRIluJ9pkDD5NE+/Hwu3AHwuDiU+M8+lS5vcJjzCACDFPz2PnMbJs7z
sCwz+wjqH01xwP1gI0tcDMfwVJDyBm6fxF7to2DAxfETx7ckQZwFczKsJAXZpWRkJb/qCCrJ5Eg5
85M9hlwmXC4tD+ZUFchnZyA5UO4mg8wYUgpTbuV2LFIRUoEi/wr8qaZgXhD5yHpJPSUUsJzcboRX
zj263bbgqzKgOjCGyYPU14/XMmHh7pjokey7hFAnxnFPRrDCrEnJW5DwAksQYILU4LLrcyUnOxck
T0vJ5K9cqor0hf7OYGu0rmr0UBtosP3qG50al7btMyVbQ47OHNYEAcb14JXMz2Ujztx0OWALJIcB
bhdX6XhNN8iJKEkWSeadSAQideGRpODfhddhC7AKSHhK6vEokavg2WlWwMws9m5wb5JffH5+pml/
g89V2rdsuRpXmZKKKxVmiPL5PiVMmNo7SSklRCT5lyirl7iT7++3DC+v/v7+/LMjRF/dX4bkV8fd
vunirJuNcEYTgbVPYqNAqawldadhoHiO2mS+prOJx0/6tlwgP0F+eayc87pba/7kQ7n6QbrX3/ed
a/qTjrSlPAftMhZr9nQMp15zTw4F24IfenK+JtggTMKyASYkqBcEkpCAzj5KDci9KB7Wrxh+0+cD
aizXZKDpX/Y8o+MnCOjohDXETpMQm14TrEjekORs8S1EMddlW+ALZYHxCmSD2j0EQQEgvsAAuL/g
O2kpK6gkSalRarGyfVoM8gXzozvwSdjKm8USGfxScusavtaP7ZeEofJEZhJP8URyNrHrh6u5BQAx
P4Ce4LO4UlpoPjc4VdKDoF1TVeVdQxbierttIEhfyV9B3XCSngQtvMiH3D+DzAoz+SQdCgJ00lYG
CI1qWfrmStJx0kuDECjdNBWlrorUtFU40y8jjD+6h54B1UJpHMOXC0/4IEY4fhmrWeHkKiZcHnQz
AlT6OG/03dzv36SRgQrK2xG4VnVD+mxZwOK/B167B0B+BnE+96aL8VXOqByIgiBxgZ/T1ESn2XlV
SmsJbRv1gdYd2nsuoUCbZxt+fXMGHLs7Iapx3B138QPYeNDv1iZ+OMmz94NCvg5cM1j7/gqIBlhP
BvKC0B4dcJBO034iO8/qF8UbiTdSfmTBQIg1tHaYz6V/ADGMIyuJUGmog+g6jKUK4Im/czjsn1gj
DMa1KYSxk2YW9WxLCu9uLzcQmJh/SUYp/uylWQMVpu+C6sKiuOFFA1148hjCbjVbSFtQF8qdUh14
lpSnuToY68mhf5s5NS4Y/GbA4Kqg2MWuktrB87pzXjPE3nbnreFQ+bE5ynUa6WhdeZnsyAG+kPO7
YihMmsaidUWormAV5bQlCueoltgA80SEn5PGu9zsV4W7p4YoMB8FDISkJbovrPtPefJqyTiW45VY
Mu0JDQZfDpZ3yR7V9o7klqSVEE7FDuVkoMjl3JAOwCjKmQ4NJpXyCYd1Qp2VAtHsMAH+sceS7O9z
LK9gpDFobvTS35Ef2aU2/Vf4IVkofsHxNeUz+cf3HsB1jIeA0sz8e+bL0/NvCTUzLuins0l+gbwa
LVqvMFuIF2FSmQ8nS3NpFUCMJQsHiob5vW0WAls2AF9/m8v8NhNfLOdZcTWgU7ttOvwKNEfuo80E
PatoI/4aNN3ktCTrKP6JpOUEA648igswYmUy6uAVdm+k5iYYH6jpqWUjpZKL9/ChAwij8I3J61cC
eTOwU8AV+Frq+aA5txGF63iJatYWoTMq48qKX86oQAuOKLkT6JLhSvy2v5Vqu2jr6PBUEcRpizN9
zEA10qA6tGfML+YOJyZeymkvdV3yTFzUmfTXZdcFMvUpy+Dq70hBGnaQjAVQ4w1JkkvBypIWwkgb
+CwnpjADzCIF5xFQiuDABL4RCY4FpGAUan6+kHCD8uUSKoztGdCJZn9SeQXGLJ4U2ul85IK4SYz6
1dWaAsg+3Y0hXgPXRWaVmvgy2wJElgsVPM7xLt7GW1mJYSxpS296ILXKqhFsvaB0Yibf8sW5zD3A
VZK3U7D2FNE5i4+HEWxIuiDcxo2Tvy7rW4ZVvFap8gueY7IQT+NwdTdA3Ao0aY/D8mereK1k/8lP
+NX+rc8uTZwbGMXaFZiGDixETGFP+IZAT1jZhw5XICWWlPNuQjPbMVDvtXscdRojRHJZcvhnHEmy
vmTLrjV7MkcC5sevChDzvXpa2kIG/s8Xb/7v/BDECcjBaAppsl9XX+RlHus5uY38ReruZ2Lx4zug
6YX5kIKdFDNuvEhFTvVHDJ6UtcW479+kWp/T1T2wPnSw7dqHvD56BzTzTfV8GSegqyZh+TJ9E8xS
vChfCm8eDgD3FAZJ0iUAVDzeBBAwxWeV9+leBLEDWnykAxtEtPR3A0ok0l1OfITEnOl9SrbDfBW/
s3UqCsjykMr1jDbyH5hs+41b5msfOZeebuStZVJI+/FKUgcv4qPULw2FfiCETJokbWSBS718v6Uq
u77mQF7EdIvLcPRaYAUDbYQp1ooWwTACAXftgr2lpUrqyVK0OTlSLU6J7GtCXKk0TqlaXetVB055
jF12V0ELdu36i8miSBws1bifApfkGSYejVnEND+5cNTDacXRkbk7OtOFhK+Vc9pJo09yLYhJpCyZ
GRwFCdLdwgGI7hY3mCxaCm+l8m06VKsJYTEuM7d9jQ+EsBSZXqU6PqdQTe6SiLdbSj1AexvvzjaV
7TlVqnuJmoOFfU+btkv/G6VtrDvpQNoWactTyeoupWZVUhYXG5V+6+4lEBwz+D1sE2hmrjpfWdIw
60dew3XLnWJg1+r6J2hvKLUWu4iyPfLPEqo/avdcspTZZQw8k84gikTb2pvvBDUowe70AeGOO+FU
IDFNlXSju/0GHRv5rSmdWXJbFP43UmHbu7MNzc3AAyZcMo7kxFk8Hu4oOXsH3cEtw9mUB46nNzwm
YfoZhfqT9PZreKXSOy/umBaOu5yWZPmKxtAV3fI8QEbS+i4FwQhsZIeVFw+HxytfAzuw3KaHQYpm
Wp1APOGj6dUr0hK0U9NDN2Gp8LvSf0rZkNZW3YPmW6IFafsXGPwR/03+/PxAQy21R5rli5sTMG1+
TrWREutlde3SL+j1+rkOubJO3BB6uQ/0ci9AelJABLlwn9LLbTKEvT9SDpi+zAmkk8/ytqQspDwK
DFbKAhIhcv569fYaAWPsJQo835vvGqWlRiFU43A6B/qzFE+w7juJy8bDeBDYUQYaSfCRDY82FAmX
a1wWf2X8KP4SrI7lrJT7GXFmGgAJx5SFKX0EcnpjoyYLqddN6BWimoPNDaVKI0G5FFcy8Wfeum0Z
UeaixMn1al61oa+aO1BvNCfZiHMix6dUGqvF/qWhMFXxT6O2NvU7LwcmcG3B1nhRSesePj7AbjRP
PZDc3I70S8nHESAXLr+kUg1Xkqgzb9hA8FR4ybP4/yvLcU138mh+gr6EGsFNDhI7p1hq/d4AOH3Z
dKxI11gILhVniBQ4lRA8CUHJirGzniu6s36+P7m00G7rpQy/1GwLvLVruEsxJWeERBxKUFtSqhRo
H6zfmED+IqizYPKYMvJjOH3GG5CiFkOVY0QuNyrQL7mZ9o5CJn6J2NZymxFbi4GB7otMAG1k/w8k
2xyugc7em1Isd7oecKdEQ5NXyTU3zylYaoMkwZ9tj/q/okkdJTKUh+cE2nMp4Pwjg38+K0l8VtJs
vZ+WS3jc77IOYSKl8Hqm47wPVER7Gh2wlNW7ukbXJrDFfbXsy7/QxJm/yYPQolIMzaKWYKANoKu/
aiTNaX/c13WWrYtz4vf73t0jszseyVvNvkzNuaScjwWw5vN2on1FR2rh+bcGhbJG1cbA9UZwCV6x
IKLZA+JPe0Yu1qgs51TMIO4mD5DVL4NG9u+ofeX5WzGUjlq8TaPRrlJAIjUITsueFf2mPj7EZ3Lg
9clVjW1WZTfn2FiShnDOyvh4RuNE3ZPfyqj698EcAtdBu0Fc1x5SIoIKCogKQF+GHehPbn9628ej
Z1Xbs/o2s7qnY/04OYYz9WtegT7bF+HxbEBVsyn2tNn0XJIV++Vx5qbTmW3Eyf//ZM/R3LOg0rSQ
TVF+T/bJ2nd6Mx9Qn6+3cb7T4ndmudC+TgmWab5I8pvqvDUnG2Z3MtvpxttfFtt/62AooSEqiZwz
TGQIzv97sY052oltnBzX2pSekMJ02pbilZZ6EGR7k9xwuxiUXfRW9NvWzF774qZQ0Wa+lM2yuvxN
jE6cqn+7jHMFjRIDFRAVAqPfhD0aRMJNPTHSdby/afLlRN0xXZN+++d7/k0MJcuaB+hLExUy7vrf
t6zq/ak2mikpZrpssmVJiUPdsWQY5RwvZf/15z83/Z9/TzRnhbV5jsjJv//esbfS+XE8H9eT/K49
HyZATHvTgj4atODwpcIBUaZ3NOBXxw220Awba5HiBEwedBX40ukhqm94quJjtNZTn6uGqC+bLGZa
OK0DVf0LZ9j/yGbNZ1MDIUiVfa+yOP59vWpWN/U8apN1YharoicCO2/7GXwlau1HJvbtdAqL00PL
U/3E0zLykMWqbNTbqqXJpUIDFqF6s+PFbQZP4+BqcUsuW3mrG07LDDEvpdho56k976h3GDQbdqnb
qoYbZXivCJ1b56MzGCQSL8ewzRVHnk/SKWwUlMRM+gyGHvYiMBEAnKK/qZH8t6ppmYgYCVk76Fx2
xK/jt+vSU1QXirGuOPU6bTMrP+Ix9UelDlB6squmsbM+9vZm43F4+7EZ1fZYf6ZT5cmMsJ8p6Oxj
bStd7A7kn8YYUDGOoaoyw33vxoXqxE1+l3TF88SEQALBcfpq69XpFLnzYx3GxniX57mTJBTDyDib
CHJmxcVXRrDb9rFbZCRWB8vuKjttvgYIWo3s9gIaxSD7gThNvCKhfSHjj+CuSWvOWMBpNLdcjuXb
xsyZlYFiD8iOCdEzrF8xm34+B1bPNSba+lwOOzU/w1G/yzUEpOvoL3yT0/8cOQywaBxacJhTov4t
OTNO1UobDFNfK5PUPc/BkmSFr1NEGc+JZyV0ORmUdGRZjbix8UtcYZuN+xY9xj00G5Ps7FQNsmwX
bWPmvT9RKg/6L2dQCy86rbX63ZrM3D/vYfW/WW+s4HQqtPhIpgAdEFv5D6OcmGkyb5PWgK2hDU+Z
9piYI9lkhYmOyh29KHpDOTENumZnTLB11Cdfs9Zpav8ITq5Y0o0dWaQ2MsRBXk4mRSL4dZu6cyej
KL5QCGwt75w8FGYWWjnOSUcjmrJU8xpBOM1OFO0hKWt/P7z2MMsdC3o91dJPhzbQdeu1GabLOIai
hpDMSt4jcKhnImXaqlLAFt223VhwtMTUYliVWqDCAKEqZI2mqTtW4/I4SIZp9jlTPovL83ipvTY/
+wAkXvMZZJ8zqEUSWnlBEUwsiqOT4ms0uqeTOrWLliC9Ub/agnJrTFUnpeisjovKZPs+70F5rUf8
3vhJU5fHMXa7ZPo9u1RuLFzV7eW1bkx3PEK6aO4fjbpZm31y0E6UIPUsqGIadFGLz8/FX8J77TfL
pMps6iqEfWxvYv/fKPzRqBX9Us709TBqiLOttVkwOQE8AjGmp6gefivG+ek8zt1+BkJGz8OmXV/O
q57tFFeZX+TFokMK/oT2UzUfmJX5Uxo1i7qFXHh0SxO6gskk6HTSlTFRncoOtnTaoc8hQrerqfaS
FXRcH1O/6AZv3z39ebVeLcq/7Kjcns7WmpG6mKGr8e/FWvT9sW6UWl/ntF2OZhdG+Xgfl3ZPn0y+
d9UO0hvOcNXcnc2Lsz8Wjj6C4ZjRpH0CUju81SbFypHSLAnAyzKqt2a/nqDkDT1Ccqa7aZ8vsvpJ
P64VetYvLyo9rEmakhAuy9UpovDMnZfpYJs5+ILLSwW/5p9vUVX+45z+usdfG7KeW5dzNhb6Wjdf
ZkgvdMbT0EBVUJ3dKWQB1h6sdzveqY0bN8ZOq8bb8ULzAN0iptLYHV05p3qTkIevIXU73pYcz/Ca
L/upFXRK4rd5b09asiDDhR31VrSP04xWiJzzEi3WUom9YurzA1V9b0w0ZIEz0JBtnhyjezPqi9NX
bOnozRr3nl5gqjCUxYj4JjFEjaSM2Tul/pDBrdopyJDu49WFtsqkChtQZySXsuBYeybkFuBhqVEk
ISNPpT1kiOElAMI8OOzsE5UvvgWyv3eO5GNmzoyyP2xxF4dOSw30y3l1MsIIkAzlQ7qf6mACRPDs
z/GR1UUcby9okUJwchwdpJTuk3kcjKdtd2kXk2L95xkz/+PcMWFQn3LqW7TAaMovN8gci169TFt9
jYNnq+WjgqSp0mS3cWuyiaac6ShVGM9KBq9EAnONVQbncfpAY7tWnMBOTNc63RmjO8k6PyGXzIl0
toAqEyO3qteXXzENEvk2VUBVQYBkQU6z76fuhdbafbOx8q9Cg4Cmpd/WmNgdrIcXI1AaIjuDNqs0
+zKGp0cIn8bbMovQG7W8k7LfVG3sTveknTMSYHsAbDhvk6PulM0MXaDnBG1DDhpXjReX7rHs3DR5
2R8Vxzxp5GHImVsXv4o9JUGwzLLg3CT67oBeJwAaOWHncwI7bfGXgVZ+C9zI6Sb4LxHUMRF1+wUB
i+NTH4/o7K1PrEd9NG8bDqNet9Awgm1wcuim1aGAT7LNbvOeehk1VPiAJl5UzRfDHh5gC5lMhaaB
Yu9UyrS0T3HlHJNtiQFJOvqIyX/k0WK45M/Rqb/ptKd9PdjZXMRoVTsxOWhIY+qlF0OmVCiKi+IY
zT/TCeRMYF0m+SKCPOI4vM3gQciPpZPBXbGHU3Jf2Bq7TDUDOaYiC4oIax+2k2aXT00iEXvYn1a1
dnrOLmbl5uqnyp4a+nhR9cOiMV8acl/9kLgtaY5Md5op1ddz4fRs8dncidvNMFbeEUIOK6Y4nMWe
uSpnNfdYL9r9tzkCai6p9PRvFgn4XmUrHitnTG2ywTARcw90mU9LNF4UaMAodiXVMp+Zd1qOzNd5
fI3iAXBL1T53k7c0GhaKBk4Bl2w620bTixMLAaNGLWY47eKioccAbhhW7/4IUHXvXvTuWW0YCAtA
ToNMbbvIZicnUb+U7rGBhfcy3Y2zMI/8cZjZ2fmjiDK3mJzsYXbellxlLeeMGt1GcQP5xrLk2vXC
wlxDVKHc7IF8t3A7Qm0D08Z8alsc9WdU36fWJWz1ORuFbJyS7Uqr+uo4EKIjeZ8CCEV7mxhb9f9I
O9OdyLFtWz+RJbfL9t9oIYiIJEggE/5YZG5w3/d++vMtStoFJkTcc+6WtqpRVa3wamY75hjO37F6
LbV2qSQPfnhKy5j8dGnTCHvqTMBmFAIKujL72l0m/6kYEhELdVgV4Yp8vH+p7ntYNW5H/kR9zEFB
TWuUp/f27+Q/zOMwCRtSwbotGYgt7tPjyPc95XdWvlD+Umff1C/iUZRLQfPqx0QjeYd0BJ6WK+w7
DMrFV3TRs3RZdRIzeB/d9xqEODHSzb9UOLBykq2Ciw1X8aqMrkYYZ1zsSXufKRBYv8a6t2gwMIOD
ZgSjWrTFy3CrjcOCVNDHsw0RVE+8+ViYi7r+21DCbE+D+UfQdaoT0C0eyNnKurUFLQykkg0XSx72
+2mK5CHaibYu6tsxy1ZunUKhj2MJzHXsoTqaoTETiG0xxttqzPd91m9D/To2u6XRA6HJ3V2vgVg0
gp1Jt9fpmFFCPirUuNeluYpaCM1qjJHTXTduuIwsf6+l4zLz/DWpyH3gDDB9qdA/wJXhGdWN8GGs
jBm88Ek0LeNKiHytm+CcsJdKsHKqo0ecGtngnksG1+3bwp8IaBr7qaLAVNr+dsK4VU6EGhJTBT4o
jz54UiewA806sBgQzaudEv5xTLAeULUIa2eZ8NYWtPfNAbzaOk3fEgSHzM688qOUFelgTYzKVDSV
yWRiM3pQYgjmuvVkMqOrd9Cz/+7VZhmYIJ5gHfew3EbfHdKkfqhxE7H+CiPzim7NAoWtK18XPyfs
tB2EG9OMjq73M/a6p94KltZgL9MQ0jGObdCeR5ACGf9k5OjHEl4Mr5PJ53UwQnRhXpXWtG5QqB7E
T8dI1j4j3wIz15WoDML9P/FEocf2RwDPVHCFsYzT4TBw9xU/hYIevs2K4qotaMjbKUZjZDTHL9SN
p5xUBrOMwaN8SReXcujwYNZb7teintAMbMXRSK8Voo7IVBYI5mzVAe78BvLVYVUGRI1Ktyq4CFGG
bk7+N4KwtxibleJpN/HAGBch2EJ0vzIL8JLpXMcewPke0F5yD1r3aqTp1yWQkvTZQx9QAS7UkxOB
R2iD6xxMz1DXv7ukILgJ/tYR3nPAV/YMZRLi98pPezw19XOUx/fx1K16uj9NCicjw0tqPvzHBn+i
+Juo0e+NFvQOjqAJmdaEn4lkp3cpOkdHRd270++oYOIR0xv07bpPfwfMfZu5fquM/u+pIZcDoeB7
ygJV2N+m2RJFMy+nIv+axtdtDfXiyDRz/SwgOipefRMu0cFeFVQIyqlZuIQKRmaurEy5UZNyNZAY
5yZIc8brKgjXxgrsC5Cdhe8B3MxgbInuutzdxlr+owp6+ABptZNzTdBNxGgruvZw5biMTWXGkRxm
E3X9MSFETKPqpEMs52RArUJ7H6IpTKGiBCvJxHbV+etMU0nJt1rXImleEiVYJHP0glGGlB6msfC+
BJBqqayaVFvlzdOUTMuyVwGw/WxLa8uFW8b+Q4in0CmEKBDVmoNPaA0Vxt+uu27t0+RBQEV3mfnW
QgkWDq/HDuGgE+ihd+228qtlh2eOrHLhhv7aDShfkHwF8Lp2PZDdRF+l2e82HJZxYB4cvju3jYUP
R2HQJDdhwk/Wb1rjj+G/mQ7Uo2q39Z1mlQtjUTv2lUUSmlaLqdn0CsJsOMkWYm3Yzcf8sbL3Dm1f
RJFCKO0me2/7DnlntEr19MYnYGpzcTtQaJrKRWpbP504W7b2tMvokZbUakfJeKA8NMyHju52LOgT
+QbyJKSc/al2nkODw1ajvfzBTvI7mdR1EsJbNVFCOPhmvkzG+KqIiQO7fpl0zb0Df0bq/uxVeG/t
54HIsBLDfWkap1xFBaS6UTPqaykMd1nOQ/89DBHR9biMdOvGN9uribk6QUM4Ry4HIun+0Ls5EVEJ
nZGyUovqKq8AeuZSJjc6TBk0dz+ioV8pCj0e9dQBQw6cmzIUYA9+t81Pf8g3VvSfya9va6e+Csv8
qkLnUXHNtWO3hEIMNkVMyKio4EXFwvIC4pPNYB2lSALMYQP6k2CrWlAfYbmvrXAZjP3Kv1gj/sJn
7ji6To1Yg0Kd0uC8IBgYUrI26PW9XyLVtYtKGJpTC+6X5w4YFEp8WUOJKXwdaUQ1yOnUh8C9VYpN
A/dMjObApckD7csICz/IQibasd+ruNoswM3tKhwQE9f3RRxeq+mO+rTXHqLhvWQeW5B9/uUl9BcK
uV+XdakYG4atm9TLNUR0P6fVemMmWt2M2l6bqNGDvEmetW5rtxB202DsIUsNQYn7v3w/ulB/+lKw
kMqYqgHo0rB000Qm+fPSThOYQdB35d6t1np9V+r31fgrqw6ENjqjbP1asZ/N9ofwf7ruU5Ne1/Rb
cQg8JAUFHPB+wEbMVfbmdVvLRff7tYE0qr+zwkMU7er+OGm/Q++pVP+E7r0DqyRzKc2Fosv8FslP
oNhHR0vqfCOY+/kTQmPyYqtuir0NuM/TF0Ox6ttlVjGdzaC9d6FAcG41RE24IbZpGSRCn1fznKEK
yzEvUC4Fde/cav2jhb4hUsV2eMjGC60yfV5Qkh9HWZB+HarOGhLSn5czncqKTc8v9ooNZQ2F9atB
SW9yx00XWgMWckpWvdXeIMG+ajPwHS7YBYN9sCi6JifD35TwG9ctxJ8WdT8nhuGJVGdIQdEO+U3A
vx753ioZiOwv3Oov5dj3n05Vk2wEgRA08z7/dCtvzQysLwzTrdIuh3DYdT7TmEEZXxNu1JZ/a+C9
J+CdNu3IEYhr7KNUqK699HRMdMJQBxX7ggJHj0uLQHQY0Lip5CZC/BjtU93VF27SF6mN+U+e1bcq
LXNCzffyvaVqy9a0fgsH0JcBJCovn3q9/Gm41IWh5+zCTd7DPiReBwhNXMmd68DWGcMLoNHL1S6V
pd6bAx8rb/KXIcdsue/SZmIu/YCsthOVvcjhlVZWkRptago3AgeZar8rnJeNoGqW5ivdfoTTXQ3J
6lKoNhPYBKm/h/GmJTwvh/C+CN4qxaUMfP99deDcuzAMediaa9H6m5326MR6R3CW7yuy3+wwJPa2
q5aW9TSQUJnZJbVxc16L+GdD/l1vdlRpqVOF6yx0ofxw15ON6aV6bZnBuEB1Zhysm8oBc1dGqMgU
98KIHoNmvK2S8toYhhu7LJ7biKyzQD4c3F9Xtfde75DLjus0NxeK7q7LmMqAp6ybZ9+I7sMC9KgS
Xg9iOgR+eBVq06ln0tv1b5NRo6PovYY8rCkU176ewIPy5/vtfe+XfrkAyAujR4Who7P7+TW1cWuJ
yohBClY2alKgb61+57XtuvTDn7pW3SgBtaG4E1fIUx5rAdrGtK8yeV+Pna/8LZR6pznaY0h8FarF
wVf/jAIgUDag3pJDbe6nLxd+8rwfI48INhp0ZdGEo3A8+8kZRVQ/TScaUTToo+gF0enrGLvlH5On
qblOk9uByHGhGRV9pOJ3oTHbZuvLIHZvelJd02QEAv16unY/CfBu8M5Lkqn1FIi92cdP1Vhf8oZz
///+i6lu6wjYqfxu+UUfmjFt18dBIsp8P1ligfOn6bhK1GY3MVcuyOF6+zr09HU0Gd7K9NWWHBP7
W6NVVh+NuloOEZoE19oY3AdxuBg7iNGSv2WpyUh4bNJbK6p3iOjclxpTRXaNPo7gs+DEiZTN95t/
1pSh4P7fT5l5xbZJaCuZRJQGnFX5Wv7QxtoW4rkNj2Hn0QdtrroWBHCyU2iJ9o6zgXI169SFdTvG
iIE7yoXd1eWTnF9h09JMGW0Q6LyXFz/sblnmhlrqGUEuhdBIqxa04tsB8l03uWqq6Q6ExbEqAE9j
xxr9wQvhWLHCtRKhyq6CiBYIjMTHnBJSJOyfds9cjRv8bAL9//JD0S3TTBPBHYe07vM1cN10ao2B
vZN2RXWyK8XVr/yWMWsdkFswol7nROtAgUPV0lGnaqW0raOBtK5e27KEA7qffpWZu56a58TtFy4a
MeqFOMQ4d1cpxvLzBNaAYGT2I0WmNVWewspeNFTtlFWubauYGYC82yi4LNAQq5CcsKnWeU9JOD2Z
PVOYcYYK+oS/mA51rq9tAcGS9ZpazMLjim3XXxVFzelchyTQanabFhriSg0JN0S2IaAW56LbPRfj
fPyS+VWN45zqQpLvE5LDcDpp1oFYyh13Kkf9/bM456VAHRnSgtq29r6pH66g0udV3noRmwYZBsQS
I+6dESuEKidKSnH44/vl5ggNaU8+Lje/SCNhZOIF+b6M36gQOuYqh7QveUEZpFsqF9VIz/nEj8vN
gkWc0BhYFsvF2brqt54D96ryOhmUcv2TzgBXoIxUHfT1918pz2f+rj8ua36+iWnSBlPTx2gE1Gu1
fnWGrRCvofnw/SrvyddsGY0Wj627gpxR1WdfF7a5mhstxjmt6eP6iAvChQUMfuMkfwa4QBsaII3N
oKwHlL9d23q7xLiBbwpNOyBVby6YiTN36dPvmX12FJRq6lHH3hfuLsmWg3OKvTdyVFaMoguac2ee
iIbinFA1HJNmv0NrPtxbow69Xml5IsiohiA/kaABANfXcKVcFHE9Y1h0ExiTDjIPsIqYpYRFXVRx
2qmI+UQvfT0sFQHcOm+WblVJVT6hv1kUwyJ7/OHYCFfopxCeIyxMbVZQ20N/aR3iwfpppOCFxVOh
RBdc25l9J6uwDRyIajnmHMwVVKpihloQ7gux1t19Cmeka8rKQGo/l+0l3UhNXqvZtfu03Ky9qMd9
lw5ZGO6dgKJsTxvj1a1OI+hU5TUDLa0dRij9TFichoNqXRCq/VIawIJ8XH2enzeV0Jq4ZXWFobRi
W+bJwk//5Coh7GbsN5MFwml4jIbthcf29asN0AMYSNWySKvfd+XDhdPLoYw9YaXIrjLg7hVLIi5A
GD/KB4a203u1vuocJEcaf9nCbORGt9+v/9Vwfl5+9ra6UW/stjPTvR/9spqdwJ1BSo9KHUJgTAo6
p++X+3qlCJQsAxQOc6eumOMakJdXu0nVufJEIKjfZO6J+nFMd9XCqV9K6s99nA46BKoQ3ZQe4rO9
1KJw7IJ8YDVo4Q0C4G6bxmuKjKkpFkO+xYD87z/PocjmGgATwZ7NHKyija7XeBEYJu/AYmLYFvmv
0H1Q+0cluft+LU3GHZ/fiwHk89/FpCn7cHOykkQl9eN0b6rbAlRQzJTYJLa+9lj2B6XYYrc4QtHs
DLxTs8umrX3p9p47zvfcQwOHqRpi9hM6FwSo7obpvlEOePl03JGK0i4X9fai3O2ltWaHKYwkUOOY
vZVBLeuN47ZM7ir4E7RDe+mevj/3L5srwLcRwtCAf0eTfdhc3zZspcrY3AwyC/fRzXiccIbRoyiI
J065zGXBEn1/pF+djwmUl4Cdjr8Nv88s0kwB3Uy6a6f7KbhjO2F+meo7KpLWJS93xtZ+Xml2UdVC
NY1YsJJeJMuBijuaI+3OTSA7SneEhTS0BY+S5pJknrn4Ts58qGkIMCSU2khXxSzCSKum9OwKo9fA
gcbAzbStw2OW7ABLf7+jZ8w6xdYPK83sm1qmXglOhA/VT0kMyMY8cUsrf8GjYMHee8iq1zS9YOa+
Gh4TEwd41Hivx70Xgz/eHrwFKFSsKt/3TwCM3Qn0F1aswp1abr//Sv1rPPp5vdnb6LogJnMxpKGD
hIneq5c4Kx2tAQafW+WYacOhTQQ6T8FRZi09lSJwPOtgNPa+UbULtfB2Qw1MylnmZnZj4+m//4Vn
NoTCpEmuD2LUdOaAlq4abJSTRbD32xdTP8EsmPYnENsdo93pbuzevl/uzPPlVn1Yb7YheuYIBfBI
sB8l+otBO/e56t90+OOyrTAYeZHQ7Us67O/p6mejwaq2xvM1SWote7bqECaumtlqIL1bqB90hByS
R5n7e+U9rB9A70HrGsOJoYXvv1f+h+cLU65yiSVlDWgesUdB3St1qAf7slh6+bF1VjJY68vTlO4u
2sZLi82eVFMOUT22I1/p3zXhC2eJwejSGtn56/+LpZCFuP9+2dwkDkaphXJLma6I6m0l3kcpklNt
XnhDZ0zSp4VmFrEZDKfOLbYQ1q0guqvEgSyd4YWLQcnZ7TMNiZ9T6YDNax61oFbUpFMgfebA9FUn
nnGahnXPiS/U5IIBPPPwGAEC9uxYUH2Yc0skMjOyYsdTbuwGPpqTT15KXXlJbEkwbQT9/uL3nSmI
gdeQ+HuHPpGUsP4cl2jhAP560JUbD05NqQBv/ukG5DbW+DO3fQsp9Tnem2FsqeEuVB1FbWAsr3b9
vCqL9ffvQsi1Pj0MxkME2HGmIHSovOfxpmpnXWJWk3fTWX/6irlQo1pbfblqmLi3WmfBQ61FvKnB
nBpMCwLUx+8q0yj/MEyMSl6XLQN7rlgOyluAvHIOWgDSoQkI8LiuXaQiCnCGBXNdzOr6dxKG5dhQ
repvTfQrHbTlbTddk1vdh84DtcuByduQhaDUMIB96Ix5D/rS7+HBCqmS9OPSU1ZjyDwussgUD1ML
CprydzgdSgtSjtuAAUttPHl/iCi/36ovQ2uMqdFQ4MxAU4OsdmS2+tFnlYadk2J4N34PW3QWYEhe
YuPIuwAm8NhpW9PbiI6QYBchZ5bBSmTZF7zE15CWEqC8qEIWHvgtM9MyANT2LaP0ZN9so5hvcQJr
dOxIx7RhsMqwnmv9WAXRPsbPNUj30g30U31jXQpsvzoQMjGyMdV2BDjsLxeniPIx9IPCvbHtYBnb
PkMWsE6h+mnoLzI4olStBDfelP+8cAxfonr33ZU7tiDy5GLMDF4bRqod0cW/0aeJCRD/uvLA5SHt
mONB9H43jM9kLhKw43n8H5STROEoCZxh/qWU/GszzLVV19Y4FIohAO1nRrHtGqtrbfc9n+FFhJYP
AAe+aT3GqT5n9rPSviWBtvDSp94A50f7QW8U+oyQYsI/rXVQTDoHTftlqgHIurvv9+qLyean8bKJ
bP65NLMbC2BzBJNXp3sJxmXwZNiOHoJwzWH0/NX3S70jAz4bErkWoAWcq8H8mfwtH15HAqy+iRjr
2IvnCTxnsjLG1/jUZeCggLxkKKRU+pIhQTAfW0GLsPXhCaVdHfTLC7/k6wWxCSwZ7aIvrnFN5kEG
83WViOtkX2oHKlTS0U8AR+g2HF1rA0YcltIW6o/X3Np2F0v2Zx6GrOY6gCd4oLYxL5CFdTrW3VQm
e61Z+nRiMOphetc320w7eH+VJyW6MM32xYNxypZwXD4VeBJTlp933vE8IN5ak8ikiP7KP98L69KB
nrANGk1cMoTy2syP+uOC8gd9OOrK6HVNC3tUTIDhZv4LiREfib+yp0NRFoe0Ok3RYzfpm+9P9tx1
/rDueyP2w7ppNqla6LSJzOd99bkod5ypfOQXqzBfsyK5pw74F2ojDmHBfE9HdRJUfpJ9o1MzMJZZ
/MwQpRNS33rWAYwC41peLBZIY/FlX4EfSTIOzTGtmTGpcqcN6TqxaPjCah2MGNarsP+3qdf7p/27
yuyhql6nh4rxz/2kTI5daKrtXdXeUqJusVvfn5l29nZ++KjZTrrMSuSKwmtsID41p/HeLB+bftsY
D7oVrDWQw2G/qyMkiM1tZjBZND1jIaggkBmqUsgnY7C/MS8ZiS8J4WwXZnd4qBugik6VIFaqLQn9
yuDNUSCSRAeQQJ3auRsDKL2U5b3nGfMj5nyNd2QXQwyz3Qj0IitiBs73onxUja3s6soGr85cmdo8
C6QHrKXWTossRwQM6S/hrx2iHCdD/GN65u8UdMzU+tROLazoNTRysnGqGpe259wTF6qwHYPqJ7Cf
2VUcy4H50I5TA0NBdij92djDYQh6IiYz5MH59REW3s3Feu9XHBgn83Hp2f0MyzivKPCzRRN8oO0+
GBhmgOijdo7JCJ9rRkFUXcqmLYmVHauHAOxOoGW7oD0N4rnI3ywoGaaHUrlHP7XxjfUUg1lTr1xt
rdRSXLyClxza8pi+jQX+EFo0BvEHpMeQ0POvksq6sJvyUL8e+r+bOTv0NktyNfMxJqzRNYfId5Za
98ZhMvDcgQ39/sWde3AgGA1SXTAPpj272Zk/paJoMigNKjmFs2moirMqgYiEMjh6c+1dwr19BVjJ
M/t3TWfWqPFr380HFxoFu1u2qLiDlxDqj9Gfljz6pPwx1ae8ZLyo7Ta+Q79Rg2LbDheNAdMLKqkd
hME9etM6tDLjQ6dRb0nv7fFlZALzchvl3NMXhuqQgtl01ecpD/MLSRV3knwClvt0N9X1RvQ70K5g
8A0gnrSyVP3h+0N5L2x/uQOGqRMrsqz+Hth/8F1eSmVWVdihiDTTFtd0UAbjLctf2u4lj8UmUSCK
0helDWmEuq3FgVE+5uiqRZ7/SijGdwbK9bxCGVHY/nFUD8YE0kY8FuZby2B/Xi7x/Y3GKJy3d6Jj
Amo0hxVuQLs0RQiMSTN/0WPQTCJQQGIERkP1KwV3GzMNbeXWSlPTqwo9RuaN+8R6svsHERs7sHlL
OhUw68F0ycxJRdBtDJDu6G0hI0nBwmMJAHtgI1+V/MWZ4Acrkguu/+yl/rB9M3vE7IBZGhNnRlDl
tuAyTl6S7ghoeUKJRhsSXOH3J3Y2oBUMcdN45G5b7yHChxOLxkp144l3ZDbNNv5l+AY93S0XRido
N+sfIQPpmspgB7B0HVbDO7f5S3Uniy+H1metsWRzdxyuD/wKnwOuNo6J4oc82XeNuSlgzXXINQp3
XBjptOjrYtUZYmH3DDgFR5mbK90u4a9a6Ivtu9iOXjWm+0XR/ggyZZ2U1oPE6EmzSdcwidR9mqu0
jsnpfZgfxXPgPgQ66SXJdoUwo/2bQgDXKthU3s9A6Vd13F2VLXTahsmMBrbYeZ6EsyF7dyh6qbXy
A9j3anojDgxBoNEMDduTCayyyqDM4o9u9lgEEJiEd0qFuDfDcEnGFCiOpaOdXJXmWu6iMuycEvD1
Tq3X7nTNeE7dbUT1UwlOynQN23IBGdkIMD+Gu1ygmkTpUuvA1LtI5NTIXBT50o3AD6njMijSQ8nX
tS2aw+aO9nigjvA7wq6q58h38hF4t/jQt4C+vWc9skHQJIs2aBaSESYZ7jykE7K7eoSzKzpO6bTO
0rcSkEuQ0Ptkp+tcXJk/7RA+Mb28G0aoettnl39XMPgmRErPFI5LC/2zEA5Zxb71B2cn04+83Jkx
pAnDIbSg50y1l7hlrFhFWYkz1BJ1RRRYjq86RnVZ9AfZ3fEb78r0wk1QIfgjlNua5BagDf7FqsZV
FuqrGELUFERNgWxNQgZUNSr+EsEZ57bLLqSZZ1Me8mCHZ2LLov7M/E+qX04Ro0r7zGEeTH+GfuTn
gBA5yU/F+NYWJNsqCKwLkBZDFjvmNhW/Q44luWVwdZ+fBUM8Uxt1Skz7HQnZPlqWBeIylIFs/S2H
zAgZCgPiMHN8nKLiSqTHMJs2Tb0bgRIkrViEpC+6RSs7+tNHaJFk6ESndwE5Oj2I2jGv1BDxtelB
/p3RdHdly1SYAX28oHWgA8C8RCgordh3HzQLFPqeEXot9qBRMaqFYh7YPa7/5eF5/dw6lOANoCv0
mefuWpu0sGvyNt5rwYtq344GoOh2N2TJaxKKUxXEP1PLoYTVMkn2NpDTd2yq2vTXI8pP2n1lo6TO
NAhAvTL3gaQli9Kl/pRFv9BLFIV3VQIJ9rt0Ow6vObQvYwLVaKvivC6AUc7U5GyKLpqpUtaXzd7Z
FSihLQKgU8R7RqYWgCHQcwrjP02ByFz7qJKoFRPjhszQedekFIBhqktd5vdq7fzQHFJ+IPimMMU7
1vCDn+BuJ62VWLFsZfkIvjYtTTRt1zTBBtxm1A2rrBZcSTYpuXOqk0TzUs4V6Z1OzNNNifTnmvrG
CcQh/Id1faUVPsOLyNIRHCr8A2qb3+NiBGBm/22KtJv6yq/glgZcVUOuqmQPrfJUIF1E2h1oj4ZX
b1ujufreIZ6LYj9+58wJqWYzqbXGd+baiV+sDycSN1rZBAGX82/5H/tuU2d1TqU2mZX3JPtC/gj7
CXbkLSEYKrQclFyDyu6Yb0IdkvwOjt0xhrEpMf4fSknnQkV4lDSTFoFsl80Mm9mUzjgm8XvURsSU
d+oy0ZBdg1XCOAGxSYAd2VZ5qZZ2roKFhCb1HBeYFYjKz4YtVBXbw43Ge8t7rtyXonJAmMEX5sIy
9l4XSArA5UC80AuBHQ2CoSVEWtklFqlzJ/7xZ8wrrUPoqIqBOerKk9UxLrEeS2eBl2W4RPMvJRFf
2yIkEbDOAKaS9ERMH33+alspisptWC7S3xINXw2SqfEZbqYzDHicaCLNnrlzo4B2yFSXWvbGsyZe
kf+wCyONZj9euPJnD8IA1SqQMzWAH33+SYqbW1UXyZ9UJetJ5CvFui7w40EQ771bM2IWdWk70IHb
ULeCqPb1KwNK50fKCG730iE6ZDFuXbzgDJu0W5dBtZQVWFVBRCam00kMAn3s0h3b5Tj9GoodiZph
HUpRLW4lS1wqghvIizYyVsvdQzU+ODrEBYEhk92eWEk4qOuBqiwDxgUTFKkbZZcVWxkFNMQuciY/
7R4z99AaJ8rLlW3+0EOEuJxxgQU3MSCJgWqqQMksThktbBaxto7gr3aTtdLvkua5hKkdUqhVUzQ/
HAKTLtJA75ebCLxx5j2OKqKlmHYXRZulq4QXykfG2RcIQx9uHhA89dzPJ9AFzVCMpcZTcB9soqjR
OmUamWTS3ET2SffC21oTyyJmIg2Z3UA90XReFeVPh9lg59ryy2fa53KXDAsJCxw5/HKBihiBXl/3
2bHCGI/6LqI/pTPiPrnZhbf8hWqMZ4xMER0SnAMowbmHivOkjhOBJSMsZLw/gosDNSD3AV9Ywb5T
Vg+N9hb3Lwxw0U9KknarpVhUG/5qA/bb2t2byTN5hUgIxZOT6Al4VRkW1PXOhWRJUR4c5ZW4xQ3R
p4Gh0J9e3QSKV3JreV4pQR81WpNSu0ySojK/yZy1P8RPY4i6/KXi8HvsMLfcFN7p31pUwL8A2PQp
yoRiQAUXpzQvuZouLCZkTT2Dqnqn3EzWsFY7Yl3GZfO15zDLD4w7oMIX6S+TEf6GIzU9jfZKcba2
+ZC/Jr62r3qITsWzqR9UpouXIQco/SQ+EUA72yGJa4COiKreWNNDwn8UTPqSoNmE6TAEghvXWz1T
Nm7/wJ9hvhkfHj2PRmJFAkwoWKmPPgOx+G1dzoDoBw3AN3m1UkcruCo3VWo/jYjFmQ5DTb+M6Tay
4dWE6M0vTpWYFqN6u2bchZTY1VcU3aEmknmPBfI0bJB+hPiRXP9762SeS4pdShi0rg3LVOc1Bb1z
al3Tu3gvGhgpcu82M8UPZq48HfoYuq8VZAmj5t61sU33tT3owj8uQs9dNRGJgEZ4GT5P+cZXFpF7
69Bpj1HZiYNxmRiDRPMmVCdr9VFk3SJI3RdP52Ny1KkVY5G06bFkrItbHDDK45jXgfpsBTC8xo/S
FNcps5r2dTq2m8C81QdGrsHuAjT6YYLY/X4fvoJ75BP7sA8zxyHcwo4Gk3B2lKmw8hRODwWDGy63
v5RRFPk6FJfLITHvuSQ05Jc4jZ56iBwIq4nTEvw6LJwLRZIluf9rpL/8eQBYVZPpQwLumQmbgioO
06AmcGpeqHx3AapK6gsl5pjaibwh32/HmVuBC9Wo/jFISztOFhM+xKPFWE2ZiOB+JClk1AlH0bxD
Ncgi/eyBCPH75d5B2LMH/2k9mWx8WM/PJ3jFoHrbU9i3Qn81RTgCMtfSQhqDEpTTIMeu5XcF00vt
Abtj9N1C2PZSXi+F0GaIUUOkxNU2BM/hUf5thtYIh6cOPlLsFsMfYlkq/wlr6ITr41RFCKSk3gLG
Pz24Ms3VHfRe0Ka2K9Nd5MmmR3pg+s0rJ0TCamBmrBoFFtqAFKowAcTRVVyuiyJ7CsoWjkbUPrqr
FuowO4Oe15quv9+i90R0vkWoFGINobwFazILI4jfNE1jLmHf5o8T3L4ecvYCpiCtgKSgfmhKH7qQ
+Ni51t/JVfeDqd90Rr8JRLiCpnIZpvYaRpZaBOvQFytPNOA5u7VR98s0hWiqZEipSlcVjBET1IsS
ODI+w3JnBk8FBb5R4NXjp5xqQOejZx5D7pKSPXTdumM6Uz6EBBstj0ExgzWjraOlxtt6uuAKv45N
MNCBqg7NYRCHlunMwlqvi4usMngIVDjdDvLaYtcm40tI5l5E1RXNvCjbNhwRVZMh7HaagvhDCsDi
rYr+VOElMMU5u/Hp98ziW7vPqiHzK4hp/ZcAhjP6CcRu0h0VkBeK6qkZy73iNHstmTaAaPHCMpck
zAyn8Gg06caEh8EJIMiQju77S3OuBalDb2XSQ7aYabFmuzUZipr2XUp1ozj5GPN+G4hDSs3Bg7dd
k8hlppN9Isjv15XGcn5XaRwADYRhizL57K5GVqgorUvIm/h3mfKQDlvZEKMg/f+3zOzr7D6HBLpg
GZJ2YiC+ieD2onE6u4ly8Ml2JMIdnNxn4wS0VU+txI33pMWydA7mHOx3xCly20rrVUGxgOZQdOlu
nTPCH9edGcU+sCMPj0XUpxw6EyW1aJX9IhIN3U1easvkEl5Z1jm+ntq/3zk7NUqmXhz4bCfUubVx
YhgJjmUZY3Fnvz+4SyvNDo6aeNtaHl9GrMRugmwcWyYGDupFiKrcoy/fROsR2w8VBjCjz2enx4Fm
dsEUw52iAx2DAlBPr8vAPPVUTRn/ARpr07KVBb+8jm7Str/6/lPPHiJ80ZK7mnaRMYsrtNhxTNHx
A3yHOcrsTvbPDMJDPThaym3H7Lpme9vv1zx/Y21h/wOlgT3281eHnhN50ZTHewdFQZ+8H2F5QjaL
ZnF14jTzAlVKAIoeZur7pc+e7IeVZ3dWieM0DJSEwME46Q1F3B3xNfXiIbsQuF78xtlthaxpTJUk
o85JYvqOkHGUYWPZxTV3CfCWjMgzy79crPsKQMYF0V777+7O7pQ3Ro0NJdj7u7RcXwZirVVcKT3S
YR5T9lq5JkHsXeumzCVv4OUqhzy/L7eaWqWt6iqlnTkvq+oWQS8G6gepvjXKtTbtZSlaEAbKMTrU
t5YeUfjFvOzr1L78cup33CjMhPbuDD+Eaa07eUUU4ewAO/R3NmLyFCNULdn3FBnl8kpKDpnsbOAG
lgi31KKpAJzknW/kTWfoqtq1zbGZjkQp4Z9OWTgQcH1/Bc9UnHQSZuadAR3wv9nxDBrtjslgc3QS
WUatPAS/KLHJ4Ulv1TgXQlf9nK8zJDc8zCaGTf3281vzPGNqJ9eDeCxMXuMWFV+6o370mJT0Xav8
F8zcb+1QHTMG41MvW4+1fIFgVnb/Q9p5bcdtZev6iTAGcritwCKLQaQkUpZuMOg2iZwznv58s3yO
m4Swq3b38Y0tyeICsNIMf3Ai/yqisTOE9X6OCWmPlC6+Zyja1UHx0Ez2l9R7G5FJMrEmPv+N1rYp
YQGVQTRGPTKLzw+tBi2YJUmwI0xriJSIiJ0c1Nep13Z+qNXt8nEsOSE/Lpqu0JGbI2JjsRawoGNK
gGElcGxpvEG88bvieqA1HZb2tZsmF5bDasT47/FJMz6PrxfREFgKi1ZDMB7YRFA+5MitZaSvjvWI
XvWppOO7+YP0/iinjzruf2Z6rCocWIz6QG3+wgG9+vnhadBrEG7OCQrx4ZPkdqhXvsoJAi0HBBqd
wfRE7XUvgTfXsKU6Le9/RlpcP0E+Om1Y8/GT4ZlTsqVZac7PU/A+JdDIHITDPfdaA+Y7/klt1Fee
x+l0cvbdzxSZtLxriPU1RDejo/SJLywNOaOX55hhusgcCQL2N9J/PJhDWSNYdtdzQtB3HhASqzNt
m1GMdcZfqvlG01cQVJ5dwafZgWO48AQrpUHdEBA0UusUnJaJrp8Ejt9EMQFyfU+NOMZdh1tSxz6V
TfxNix87sFEXxpQ78Le3tnWb2jy1PMjJnxdk4iNr2IWcGCBqKcU3qJqjNnMHoij91SY7G/3zKhs2
8XSc6VCcH3w1X4EQ9s/gi9BgypU8ciqMLDgZg3TPI6TtT+t74pc77gvKmBRHLULbSbU3pQ3PCccQ
GtmDypcIkUqE3+Q+VSjzXXiutVP743MtAodictqsnDm1ERKfv+Tjo2BSomNVPMfYCkcUX0/qP8Ro
3vBmlN2R1QyUUmp+tWFf+xiXs06p5LGMuyrbUqTh91qsUUwLWWhzeqtwGTj/0Ceq4O8zCZFdPBAc
uKifZ9KtGrtE8p3gTvq97K2gtQ8x6qVW7tyXyADm7fg+Z+3eNh4n7dsUIqrk1Sm6JLill+Yt7f/R
BLAAzdwdk6tTpQ/lXTAMgGCk255ayl7w3QAA3COmBA7KVhbg3xRWBQL3+5rOfJskF2LWFYYALA4I
HWSM0Gvppnx+L8XteqUtmYwEWQ3jyQZWgOgppUyf4r6bWzcex7RrP1MHicCcc2x4w1NAT+D8912/
OoizOBoc01CXYFZfdeywVNz4zgteA/2e9WrhTZp+lbaGRREn6K7IXxP91aPmcGHstRgLsxlDA33t
aubSycAZjd4aanap5+IFOoK4MtDIVEGDo12577oX+mpEEwWB1vmR1zKGjwMvAgo1DOK+Sbz4rleO
Kp1x299V7jPXM73CpDN3aXkB7Ld6G0koYCE4x5W0CAb0eurnZjIRiCweAH75/julATYPa/D8m63P
54eRFqFAjGmG3jgY14wVzaT7ABMtoANF8bX1DMIA6MxA7MHy2bF1WQliDWGiG56wYeGqUjuS2+jD
rTsmgeei4hZL9KqHx57kp2Mhde6Lkx/cCB1ulORT5b+56z+MupjOSc+zJrKMWFBnhXavJg/UEkNd
CkHnv+7aCUp3iB4j1AmDE/7z6xV517YJtJa7+A6wmY4fQbyL8jvY1Dbn+fmx1hDZOvE1OjegZlyW
6+fB2i5Out5CVBScVzu8gzOpkcPlQAYYBSgV3KTgwiTuzgFfwiNIzf5KUgKAKAkBslaBDLxour0W
i398qsW3NrUhQ5hdi+/8/AXEsZ6/6/p9Ubw2HKX8S6Lcst6mD6b/RenvlZu5wQGhvChWtRZUQO4C
VARPFNDfYiYUVW28ep5iIVNIjRJQJXIqdvaq2mRlOqXp+GXs+gsLbTXQ/TDs8tSObDOAWzbEd5lh
30HBjs1n+Ng4dWxr5ftIpypPX6XvHRnYWFGdJC3PcaqTZhV1s4xOx/lFspou4hwCiQYwNnD1xfXo
KIN4tPFAbvA97V9sbAO4y0rj+4ChSh8h4BPBB3RiJBT0p4xAK/UTeo5XNCYpIBOcCsXIcfCPSf40
wuZo1iQJdnS0qnR3/lFXqwlUacAzcd7Dm1jceGHgNkGXcJNHgr7BEJd82ih2bldsqLh5NOUIxwhG
L0rhrKGPqA6RrGKzwnJZ3jN2EytqXijxXYU5GwRjGpYI1CRHKWBzJGrhETa312/H4lWL/upwEIia
/5z88+kRFtsmzDo1Rug5uavd52xIN/R65EDmxUEG0egQ7N/577125Xx86UXVPABsZ04KL03xhiaN
nVbY4iD06LQbNMAuTO7ahfpxsEUONAW5ms0SWkoddbbk9ST5VGlfUPkGwjD3FwrTq1cNjEb4lcjR
0q1bLKcZ+efMiDj0QWrnOKa0YB5aypv3cfkuOA/Cpcsx9FrbHNVbzNOIR1F8OKmvfrjguibLzRrh
6LsEXyV9iK5i8yXWHm2a6IWRPLsOTbSWZgPVmcq7n2I6zaJX12U72j0QQmhCbO3y3hneUj+/sui7
8vvS6wrxGVGfjPJNakssiwCsxwkHgQhXSXcUpgTRIJF3gAh8TdqszuXeZB3rvX9lDd6zXOpa4x6H
L1F3G/8K24NyZ3/JIe0iwe1t7O7pRihnpF4AxLAuSbYKt7NO5axqwanp1IdfULzCytL4qbVIkpKX
Koax8RJsI8on0+t+NR41zvImUrtnJf+qRMot6qZfTK3BgKP89V8sX+q5WE/SW+ES/Hz7DXZV6bNH
XJrhiwekmEYg16zZkiDx2P9/Yy0P0bRpJqsiHKThRUneR1EW9gNQLXv6j9n5lPdMhA1Q5PRM1V6K
AedhYSmpNXMUZfsQvfQ8kCpNAmKsyS7skBPReZk6fRxrcUeOdTJPUzgSqxjdYdobobd3fGVDvwOE
uMKk4sul/NF7tOCz9FBm43crsF+0CR+cJ261rrb2WuzsOg0WqFrvgt7Yl0P/XdLWKC2PHjs7CMNN
YpZfNHO4cuYvsOLRjaurcZs16o9c8MyAqxV8pFmwsYN0Hj9HKhCiJo/qI/LxuKfmaroNNDqmlvMd
f0K6nazs7KsDo6wPNCQuBB76i9aWYvSPxmPTPox+uu9NzLrDL2VfbEjX9oKmUt4UF63NMbpxqFPL
kaoAtswD5CpIHIsCsuvoHmaMRKoW7S8AXcG/Su46R9304ZsH8/38ulptKHMnw/eUWjb8i8+LOExV
K9dqopQMfJkxVTeli5g/PoQck13sHIiSLRHZ68ObqMKdwndusWjcadoEBRd9MIcy72NFZNVm92aF
eQe9+oHOq2SxdjltbPNpMrxNNN6XA0q+6i91CHENzffQuk3PvAq9adcjPMZxOHd/QvyoQ/sqQltj
LNQbPXjp3ejGp3MxVu8phIEyeTn/AdZv3g8fYJH3NLAKXdVjCdLXcxuszaidF5gRbE0fgVdSEfaZ
YD3yX3T4qFNelMM213JMyFWiRQTRF4L15ymwQ0oebc014TZ0hQZECZp5m1rhYfwBKrNztsK7CtJi
D7fIM76XMwg7DHLoOQjcN3x1zWPh9BtzsjGZ2Jrf6sbZTuGwG/LpITGf2/Ce27unNq9FCPLgtk01
k54lE6CfQH3chXTE4RRthQuI01DI3F34yqvBMPpUlg292ASj8PkddRj82mxyqFD+BblC4iUMor+J
ay1ax/YJ4HRhUIkffjtdPgy6ODRR6Y3KrCLybJ1nLC3C8ZAO2+I9/hLEB0/5AxwIHCmNe1gm+Qol
9/Pjr1bZ6DYa3ql8grTV55fufLWdy57xB65NPF+6pxI4VOw4B18/ON53YANXXotLsPGitXcBzDFK
72h3EJPQSqbCpgY/Vae7MBe/ORXTFuG+oivIoxFuLhnJWZx3VSIHPDAb7hLCPYEsOCDeKAo7Hhiu
6Eo1o4NlH1MveOkAiwRmeU2Cl3M2uHS4iwQf70bZNn6P6rZ3lflwtOcXyjIjtj8Ix9DUTCnCZUA/
+3hrGelN12aIuW6HuHqmPEcM3Rrq3vCQ+ACMbYKYYglAqIiKhLVL8F/hXUZaEitvhB4CvwvxCDsQ
XESYixhGv8nfW3enJRj5YJ/H7bDJqf4UXrmFhpxRu3fAPVr6u6lY+yT4NcTjrRJjxwDZc4xO0NPZ
CC5M+Hru9eHLLq6zyJ/xtxg7Fpxyj5HS1jSPLoFTND8kOJdxFI6Vf1OqyNA+2c6Igene4Daop+R7
y1YWks35Fbh+uOGNDZtA8i9vEdO3NH78ahI/HBBTfwsIjEeFTM8QOIbXznhSivJgQLUy9/7Cp+LC
A8gWW25Bol9qLZTXCUkXIbAZkY1iiHaqe3g4V/dHiIGJ/h5e+c7eUg/U0VrMXYgkzw+8Vgb5OO7i
vPHNMJuroOZMzV8IFMCcW86TGT5o5dt0ScBurd7wcazFMVMEmEemQMlkm+fp1xS+lN4fPPNCArM6
mRZQPPIJOlmAAD8fJ1ngt86gYARItYUbk64RJ6nYDQg8EboKJSw4jDlyMoMKrhmbGO/7+a+6mtFI
UsE/xLs4Hn9+hKpABly1ivgu8L9h6VkOuFujwLzR9Gd6V6aaHCM7+x7Hf50fdy1R/DDschWljhUB
fWEVgRQJoz2EEaDtVCuKS2Jya8wBsW75fy+4xEzAoO9hDvScjfGRnAaKCOYes3ZsMuVW0Z8pLc2I
6Kd7j0LW7ACTzTV45N02GR4Uz8M5CY/avtlXxvP5L7DawgPybWjAqRz+WaSvla9oxTzk8R3eflKJ
pw2XJRPCPem12rdXgkOC0IDGHrvZr+0NOXuootQOeNi6cbwaXMCDF3VbNb137Esq6Cei82/bnPgF
RCI0E4iln9eFEwY2SuYlJTeyzGkonmLFx9RZO+IatdO64AucJ0Bx5W5M7EeFTq/r3xRasguCZyun
g0CI4h0oH9J7VZJi78Y4f+rgMdst1qWbMHa/taa5N+nb+iYM4jG8UTGTbOpD5V0Shlxte0gs9n/f
ZbnY2IGFb1hsMzbYbJlbE2yl679g9/YDfkBCxH/AehEh5up7oQ1ADC+V/lfPLkRqqZbpaJZZi6pq
UBGGN1V4ql9q/j1kGRDXCpBpgIP/i/brWmhmYeKN6BBMf8RCPs8djaWuNQc2F0xwDhSqhOzmEee6
8oXpmWiBuuaFvG/9HPkw5mI1h1VR9DiMclFWT70yctUj028dHHvakY41UHWqmjz3wnW42qlD9sVF
c1pIdkvBp9HK2jDUeNWmeIdc2vTFI8AzWGhZ82KbGQyIYqNeKba7meer3t6nys+YqgfJS02+J9qy
WAQ65cHF/3Zw3ozJ3XnoFNi1iqUqPdMjFedcxRhsesPKNp0fcXMSH5WLgP3VJfLhRRbfr/WGsYHW
z4tk+8aadryFj7sjYdeg58BIXs6fPuvHIuAWoOBSxl0qQZQs1KkHIXwHQPumxlKOch3UBnrl5CRC
am3SryHJcFcJs2qu/pqhb4L5ce+D8YSPv/A8ctX9dt78+3lONbAPNa6pxFFmnHmevNapqpOodeFV
5mVfolPaGV4J3TpqXOg8BfLtTyKCYsJ6xijm/JOsTgQSstRKXDqlS8WkwdYiy+l4EKFdGu8WqwUw
LOXqJyUZ/rjY3VmNMC2HKaBJB5NsCWOx1DGkR8V4BtlpWVo3VcuIw6uCtaixsxCzy/nlTTzvreQm
RYeUH3WTEPRO6fPlzHU1uhOhLryckHhZktoCHehgrctJNeEq/+6EzyJBA3p94yQ/Y9FH1X5p2EUS
25etshGFh1T/5roByhTmsemzb/b0KASXgBIDKHshI3o0+uv41Td/4DmOH/fXMLJ3uYumhw0/MYb5
1NrXUUjVIH6LvVPFUrSG2r46xEy6meIVi5OsYl4IZU8g0d/WHPw0kPfwLzRzseeywfVidYwIQuIw
2Hzzo3jfe2+dBgO8GW6n4Ss+I9sk526TFBclHr2CvPKjgolr0f6Z9fba6//SwNPav6LaPBSNQiff
w3jegG1QbKYRk8Ao2Y3GVwutlWQvnJKS9Iml1U/x9dhSZaKxphSPIbe9hiumV6j3naJ+nYu/opks
yH5qNJw5En3Tm6/oKkButXY9ppO2nd/UYXmVQucyyr/aGLU0ar/ds6ZeJwUOoLpzNDDTGjjt6xH4
R1Nf+HynW+vc51sUmhQnnjDKZa106hE/B5SdC5rYX1hAGOKgGRz9UAwQV7RakvqrAy4FXScVdBKY
3LTTNy0+pM5PduLWmPHx8Cpm+jZSjb1rAVqr9wk24mGmbRp+KL35SUHzwNn6wYMz/Wwkp23vmiC8
VeNuk9jDVUQ/kizMbKdtudEAZMA9rrpxZwU6TMwH/OO2LZ5PI5pvA6mudbnsIyHRb98D2B2Achiq
nrrMGpzBckbZyXyP2L/SBvrQEmSa98BWg8m+kmLM+cNq/dr9MOYisrCNXBkNGlwSR5OYKrThEIGK
slfObaowEspI3e78qKv1LbT8/nnTRd7CPvBHP0jpuEtEymdVymIXT8O1N37Nml+u+eSa6RcfPMUk
LCoPqyrkqzKi6qZt9qkz4IsLFIlGBS51yC9Gt15wX9E8NLBwT5/K/ota7QteBHIqP0QnPHfqNy7B
WTH36O+EtrXJIM5LsWBCaQAQ2EZX/3IN/8KbrqYpKO0D89Zt8HyLSErt9JGCIScE2XaDBHxWbabo
NgVzB8zw/EddbVWST/8z1uI08oN+qNH0AphSPwGr22YH6h6EUBwQVX9UlA0OTVsDp9jz4669oo1C
AeQzKVguL16/zQDKjXYkaQgYsWk8Bu2+tr93l7oQCEisbBBxrOKig0GCKiZ//uGOb/UZkzqUIO+s
WN3A9nlqIXtNP7EsR/b+XR2FCu0gxqDX+yb0ELl4b2hX0h8psV2msr7nEpbivDCeAxrd0szNguZG
3DhxkAEodlQSCtzhfB2EyksHWSxB1hMuIpox6Y1ZuUT5aBTVFvXJLr2u3eR20oEKpIdJsSh+5Rqe
4yFqv+G/KspWA9IUumNtGnzPG3yrrYYcpzwMg4vTK/52sG67DHt3GjY9DO4UDIJEKR66MgG+p+qA
MoN2xZX6WCioXWXIwQMpL42/UjD6WJTjbRC42BVh363nT6n+M4RzLUy32TevnfnWhsvDL5xuq8cP
7Yhwboi4EHqlYKNU+/uI6LiGPIeA92ZMCafqeerKPbKFWK5Qb3buBY5TKFdWj8LPgJR3O+616NGz
nwPzKM3gdsDeHfuld9vJ3yp4qBQcpP8n+WeIApaLX6Pi96jj+DeORfkf+5SNErw68x/eYxvsW+8+
QE2jyjcj5H+BHwCZYy/6ENEFlxHtRwhkGZTbrpu27eju0fA5iQudQOU4ZqXJW0BFPgGjWqtC+oI1
hczFW47MeIlaUZvydwknLDwEY0qQ0ffhp7BUMx/BEVq84vTSnvqWCFpCcN90M9o4FCAD52UMED0q
9pQxoD1LX4j/H8jspp2evOjF0F704M4Lr+cKYQ2OqbB7TdV/mWm3BZZdmO+Y1Ooe3Hss4XlQRfRx
+MuWfm8n2Gw191wCe1hCOf18j7alnISI0oHncnKD+qdzJcGR2TzAsxQJppnAAHZYVdB6EXEx/bm2
RxipTybUBsqhM8ARzjBD/SVriCIex3fEi0gYCnogQ0MKNc3QwIj7SwA6UrpNHI9zWW3xy0Bl53FG
NLa3Hw0MpA1b2ed294ddM6gy3Anm0DafNdIbVeuuSiPG4g6UKOvNiO5tPI0J1xyEAZLJu03992Z4
b8TUFpdri/cz6R71+g/42xu9PsoHG/Jsk6GP5ygAge5co9qePg6ETMC9HW1xn+u4MR5LYO7g3dDB
2hpglk5g0yJBNhN4mP1SuH+F9cirvM3mW4oWEN2Lanpu2abJkXPd1qq3Mu2vsu6hoM5e2RegVatn
34cDaVFTnCfFnNCa4OzrXsn6/k5+yAovFhRXGweI4OlsPuRCgF9+PvqYsMTsMkYSwZK8YKXfp6LC
bNUbw/+pG4eACphxoOVI2EI4SX+HKjm/yQKe9SOeKaLfcv7kXw0eYPE5BMC2CYJucbvlZRjDbtaj
O8u+xvq6oFvpoIXwyy8L9I9o2t54lxL21ZLnxzEXt1ymFGGeV4xZaQeKi11mbsEIb2qd+n99b0x3
hUSR4U2LJKAVXFvgIi8h9/6H98Z2EIA61s5LoU1Hp+Q5RIZceWT63jZAmXrSX6LAOoTcF9APTy4l
kXbhql1LLWnQWCiYwLHB4uLzItBNf2ywbKVth5igf89VollHdjo+A0p/IZxYX3GA5jRNkCOqvijg
QTWBfW31kTDLkSnZznRpzYzTtz5K78fJ7UPfvgfWtzZHOJNYleVHH90fhu21NHOyBlGTcVsPFypF
p+bnMkymcYEGhGHTO1xKLHZB6HnxDHPO51gVtAytFb1icK6KoKpvxLYLgJQSvoPKJXjmlgzp+k84
2Ib0ObO8eSZ8kOpZXdAxUq7xbIZQedt6+t5smw1uqLsctbNwCq/Pb5i1+QPxia0N3AK8KhabuI69
gJ47rFu0YTdDPVxZirsTJV4uKDdLd5RHzg94ii9/+1ZglDG0AVr5m4kYRjlliKxScjfafzYTZ6h/
D3ieAAk43TNe5LqR74b4LXMe3RQV7fzGSL1N0JEclT34fikV/2jUP1r8oab8tUro3CEpExG8TJCF
RZzC1r3NqCGmqpBBgtPpsulhUIdtnzmAJSBLEGfhHIf02EastOQaFSVAgBF1geDhloqtFZY74Nq0
1PFrAkxEoTovx6vAam6CiVInTTBRMzj/acDurUST0D/F/QvxHRTfP+8mFYV50+1RuBD9hjz0dmX0
NUMkeDSsa6JKUXnQghefBzYacvc52mYxNUnlNkRkpSYYS5VjlrxJMGmjkRHh5GKb3/Qc9UQk4wje
blHUv4mRhOG2FdjSDIbFzr/Cpd00cbL3Q2fjui/ZBM0qqa6c5DsLV+IaeCeUbgDU05mnsQHQXlXe
CVTkqvaU56G+UpIeePJjo+l3po0IRYCCbXEl8j0SNyoapojsDdpDO5NoLCZ1JjLKEZdyCAiKSdql
FCOJft3y3qcmV96FLna7egyhYtqaiPGiiaXz7XMEsAFkK8P8PCav8sP4Fdo4wtxToz9NIs8iOZik
UUK0lzSVnUbgQV0aaAGTKsLCEszROKEUWWuvfZDtUO1j2sc0E2HChMfw65wZYFVEr0Z5p4bjVZhk
uyGFpAfQQ+RlpPIREsMNobu18CWgbIfghE3VIOVPUrq7ulLdNaQ9kGlBQvFDUwPpkCNbDlvaXxwC
orkodS8fNykRakHcyoGW12u/QDGpcAJjeiKSGRIJuvSH0yeUAaTsYYM05WRjd4qUQey/12O8E9lB
xJY3/XjjDHsztbZxdm0QmFHZFU1VxCYaTF5FWQdedo9ltvu1zJVTX1r2e2RUXxFci3mnhGi+Sij9
NMVGxFwiyEbnF/tanIKdpEnGTUUSLcXPS73Ies+cqSSJD5PfvAyj3Bqt9ovO0PmB1qqR0PpRogXh
CAruBO/6kKKltOXirlMEO0MSU5CGBFjZ7tHEhLdFSC8Lh/UDjvVvxrGPEKHzCxiXtKfOP8tKOcUA
ZAwGHS9eRDAWpy210m705LQFjAdiraaWA9BbVmZ4LOGn/i8aJ3IBL45bhqT8iRiLOGstEtQ6d/Iu
FcCsrUkxPMnwiGAzB2L/zvJvRwoZwZsSXLhXVqaXcjueoYRxBrfLYnqTaAa9XDGsFwMx6x57/9vg
3Be96DVdakWtjSV9MMtGGpFqw+IVk85wK6vmRrFIJtkcug8bMICwpt3L7vvPp/DjYIuAJ9W7xHRQ
qD1RdtGYLpF2/UmZB5J83AKSu2RZuFZDEQ2Vf95usWbcxvOH3ALuLZJ4lE+gqqOmLeInBRK2HFrs
fhbqRbbwWjuF/hMSPjKJSLks3nQwM+jCBvuGlSNmYZb1awT4bhv+EdH+qwLgC0TpPNYARuR7d3hz
/Pdiwte8uStxuo3M54vik2ttz0/PtPgYnWmBQkt5JmmnhIb6nUDLARNUZ+6DR/gU9+7Oxb8AOBk6
s3JFSzZOCnb5APsfvo9pAFtxYQwskQ60AbQUf3daksjscJl5ODhb4vqevUNRtawcZ568us4idTc/
UF9DJqvtNu78LBeS6Nw6k/5f4Mf5Pg4WDnBEher9+VS1C9Xuys7l+6gIDNXbm0R580VMHy8O2v+X
5OrWUh9iOIg1UO+Iypc5IIx2zQ9VeEpUtCgKFFzxEF/pu6HuLxKg0IWbVN2HRAQ5odtcXJYFW58H
S7NMUyiA/OvzO+tJVRn15JwQzq26s26nwL5xcNum5tG4GUS4JwvmtO09E0UHhEZ6rNxNAUEli7R/
7IjRzx8RKzE1PF3TQ8UGTBM4ts8PNPpO01gjDwRUjDgHjR34NOitAwuFUnR+LDlHl8f7x7EWxfKh
KItKgTcjzWI6wLyyGIT8N9KYn15p8Y2D1miCTLNjZLPFY4ZXElolehkF7ueQWc+/1Br57tNwizi4
HpPE8F0h39HBBbkDLIp7UlImLmriNwHnsbo8elmqdSkyWVNC/zT64u4KNCeJPR+oK2gU4AbkJBy4
FT0uN56/DYG580R8D2tKhOHCyJREQba0iUjS+e+werGhIUU7j/qys6TJtaPl+XUMNNPyntFDQpGg
Ld4FJhtfyKxXVxEpPMe88DGMxVFv6X5TKikDAdQt/Bzx8/aW8i0i9+dfaM3sgs4k2CCb4AAi8GId
QWhClMMDUmFxZRhmcxOVaO7xUtmDZCit722nvrpGPxFNf4O8RSv6vVceutK7EocAXIjT4G5u2m2W
17d9EwkdbEa6Q6ZH4niZiM4UZ6pmK4CijENwhEg2uOUN8S+dpeuYCyyM/tV7l0hk61f1h7dbLFvU
5tukEWQl7FRW7lRsUeyn14HMlzDCWTSUSE1Sr/NfdXWZfBh2sV4xuFHssmRYIHfSTkBBGYgdtTVA
lf/N0eZBS0XWTIodi/nLO9qBqGKcYEfsixRMHyMyWhMF24vh8vo58GG4xQfVamce4xzEVhlifVe7
V7gwUAp/8qCWGwczI2WamWPU9xr3Lyv7ev67/m6Ki/UAe+Kft118WCwsfCfVgLMhdQ0fdpzuSLm6
d6e69a+QgDKbbf2mIaGoDxc+88k9bHms08EClC1yGJCzPl8heVGErRWA8HOgnCiNR+sCamH7PcyC
gxxJA6w31D/Go1RcOwDiXrgfmnbjRHTWy5oibLwpfPVKRal/aG+9Ub0i5SBfVisTScD3qKAZiboJ
yZdDeJDjaYdy4ETC3HKuOwp6qtTX8GfdA7/OuhSWn0evwdyOhHk0qpukOMRdtil0zEP6ezHSTYNf
YTNuQucoFWA/azfGFOyqbgCIHch0NRn3cfCe44BmkqkSMdHQ4AqZZ6QBkbqN830//ukHr179Botc
IlzXeDOaZynQyFMm8B0EQ02W7cw/bf8LcB/UY4/grbkdEiDfhlMC7pb2ExYI4bGhHOlMBZWjGVU9
G6nhHETCcx3i9H3x1l/bhR+nbHET52bS+zGaQ3fI7LIR4VpBSBLg/EXKni4/6rfVgYYPCrs4CuOT
8Xl1eEFtuN3Muiw1zkzl3vDAC4QRlkGPuvng/5QimOzJ+uBlqKc0Ymzs1L+GW1CbVMdgyGH+AyhD
PVYmxLTHC9tGFudvjwfbDCS346EFvNg2Xe7Q/vTjE5xa1CY4gqn648e+px7b988Qb4JqP3QvdeRe
iBxWJ+HD0PLnH3L9uKsDLC/ADuD0RVUx71+IfCkpoO56/iXXYjzSIkBFYl4GL+nzQIM691o7K5FE
KBQTNLRhRbWJLCB6uVzdX5vwj6PJ03x4rXAs7MRsGS3pXjFq2QC4FPaXZ3wZ/VuREBGBa4zIKRAZ
7GE+7fm3XQ2JkLXgfUWsHPXZzw9QdrmXVxMrripf6OVbKQKy1bayrwYVUtSm/mFkh6i5KW4yrTrt
Ptbexehh9Tz++BSLz1DEtZp1rQC7K6mws66gP1MW9JtfCKlRwGkG1ACfyckud5ZWJ/zDF1j0HiYP
0nWtMTawCXtOd5x6c+aJsq7U6C4iCy588d+koOo0aWzMiEDe9MjdZE8WbQDOFDnQm+6XUxwFM0dC
45TVtVSwQJkrZrwPqJ4LxOvC/Mu9vtzSCJuwANBToxyxLLGoWemgoR3f1c0RB6euqJGxPi18YjQp
EEs1IFW5h9gE6ZOKpZv4Qlx4irWDhVYTUnInXtBSLs1CGNfJZj8SVQyxXYnePLAR2kmjQprQFtxs
vZFz7/IWXP0CttTuCMVtzMY+74A5Gcsorv8em4JzMJXbSQlhwfui0Qt6k70vAq5SbBD5IfRKq0vu
xfpaMQ+XBOSfgDISfi2mQVXpGPWpR3ezPWKnFyJ9jo0XlhEeem0P2G+7JWRGUPeT/lYAsSgB+1Mk
ktQb/R66r1LXnQN9i0zo5vzkuKuTg4EeLn86bMTTs384o4wZqGuH+PkdGMxbkRNH/0el0i3Y5LE2
72ywb5YZPVo57l1HkjgUJq34VaTMLZJyeuQsLB+yj1ye1OblC/to2ndhfHIToRGDuc/B9MZbNaLT
7uKi/MiFktZvNPQQ+2cCgDsTGomZUg71gdhCzmXKv1eyRKm3QyhU6h/OREmLcreWHzCF+eb/6TtA
S+ZpFw9wKKZ2nw32E8NeNTOqyeB0HGhQ8t+oThUAOEg59P4964FZN8m28k3AIWgLsjORB2cSpLcB
+ZyAq5JuVBtcp/DNUtJyEdzVLuyKtSvPhc5A9QVTIFbn54WZjZmKZgjESR3CRye8a5IOKUXSzzo/
xauV9I9DLS720AutxK8ZSgDdYDS6LfCMMHgkikQ6l7PYz17zci9nAa7EgrZIQzGHFsW884+yVkh3
LSyQiFjYD8uXbvVJGcMxiuQ0DupH1692Fs3+sHhAqgrsxUX1NXm15QH4ccDFqxuF6ygzslF3gadu
hMlNj1R4KxaKaOdfbXU+P7za4qptkxYB/JyRQsDTvp8hHvCHDUicjlB2aayTpOvvr4WjFD4+gAdO
Ge2HTesVXqHVOdAFxBVTqqV1+1RmTyPzpaIL74jiI0i2LC4wiS/3dPpCc7xzVF+yPkubENu7517c
lhh6+FYIBwMmCkJQBo5TSWxe1SOU6+iY0FxKQEZCOIM8AUwsI1J/Ect1Me1IBGP239j3oGP77zdb
nNe9V5djM8y8mXpQu2Tfhvo1AFIDXc9gp9ffzk+avnb6IdlLp4V0DcHRxax5lmI1nQc0gbhaUD8n
8tsIUHk0bwT+LzmRkInxDMAWCn8b7WkkT9dJ6yQKpnTukeGM904cnfpxUt668IhyEPw21x8ecRE9
0VIO60ifImk+iSEed4gAt2M6Qmi29Hq5r0xMEYrhyYgBYHvt3TS5W+IKXGfEA1g0APRi3gljgcYj
Zx2xllQbXcCB0ErOP+5qsPfxiy4DLqcw4tQbI0qOI+uM6Ke+p/ldW4fkLef6KpwbrFkE2lfkFsqE
7xfGl7v0zOdagkgdzvRmKBhfGs46u4GGGeJQ5KwY8ZT1s8rVgi7s+VFXzzXEJUHmijbWUoJZsewZ
+P5AWlHv02DeoHFWKS1sgqNAh8l1uULOj7gaaCLsTAtDJY/5DQ8c48k3GF7NRqGiEOTOvi2u+965
OVHft3bnHGOOuvG+H7/ncOGMdFtbOUqHX3IMgC48y1qQ9fFZFqdsFfozsm+8PtG9hBChTvkgL8zv
U9hfCwi0NLjeuz/LuLxDZelp6J1f4azTgeKkOv8sa/E+lHjpo2DQZC8bmEE8qTjm+uEdPjLAKFR1
2JgK9sMk3MMRi/fzo63MO7k8Q6E7AMNtqa5gKn6czw7nMHhfMsq/TarJaQjZINlfbCqeKNWLxS21
A01kRKlwuYugYdB9FQdWTsfU3PoY6Uh7jA3dV/UxTvARGvptE6v3Ocg+TrOEDIeqPzKXqp+8S+uN
grTYMbkoMFGVLtvX0h12aKO75bsJKYJiIDOYUfwQVYgcE7US5yjQDoBc8Z1sDnZe7ecK1Sj30Cb4
Lzw5021gxftSLSWz6jOkdqbdoB0m3b7JOkx1uz/K7zSZRGHV1OB/eNdlX3+ZtOs6+w6E3dLmPZaU
L77+l5PduG6O7yQ6Ff1XDi8TM0ziESp3CbCJYZ4AZL71QKsKYbij5joEMDPoUhXisRw8lDgoZUBk
yGeHP+LhNX8tRu1HUKr7rDv65puYIcZEfT0afFLQNQ7nF8NamG8CVbAI5+Dpq8u6f++bqROpXCaJ
dpNP3RGqo6iK6nN+P6Pa6Tnf1IQJwstmtviGwWuDASCWyxgOzdsJ+oFEwPL1k+lPU3+tvJ/nH3Ct
LisNaeQ2HTB/9m+t4XxslNEviVHirxLqlqONvMI7OHNqcUY07uCkiJGv/55dlqxb8wFC8ocWJ4GQ
Cqd9cbXTiApiNedkbrGYKjNl307m3p3vxTuZUNR2hs1sTXeDUeyTvBFeY+wVBy3GeVBFbCr9UnR4
Q4Gvbw46Okgpy4sSUZrpwsOwSWIlbIdvSbjTGd0u6Oatn8b4/T6FabyNyvdqQGU29++l2eBQiyDS
trJXALcuJeoCxLYGuNhl6Mmtb/7IQtjPRMuRD/h5utUUYGepCEJRPFedZ9GaAvkm6x3tjZMHav4U
+ai7hY/+CF2y3zogdlqBTtAsmXKAXFp6kwWvfWaj3noAfIrgcbJTlWMQZVuw9nAt9UeqUqRX5AJd
SvhB/764wQjskEbmQeHHilFM+GD32Y3OT/QbgYw+ZYF11+vWkT0vwKqy9XZ9Fm/n8c0uzA5lrq9T
0l8ZBAFV4e15hKF1+aj5jnTOQI0OrTB74nR2/3UCXvs3RFwTzibYdcl/KcZzw6edivHBLz2cXMor
26owNgyvxLvBAsqpYHJQ1Vz2xQ/pHwtQcn7WguAutYuD/X84O8/l1pGrXV8RqpDDXxIMokSKVNzS
H5Q0s4WcM67+PM2p45G4afIrV7k8nrG3mwC6V6/wBvvdiaOZBHy71QGEAYeDpOUGmvMQ+s+TjGq5
YS78oLhyIM/RwnSBKUYrX1aRFDiZjym5Wre41XItF+ajncebxtuq6QKBGNRsYADjsUFvXQDcnPa1
67HlXZUlwP1g3WcfoTq4gvcqkISWCwbNYBrOC/P0AfWbCdLXCMaxA9gW3Tjk4KJ8cmoGuSlnnIGY
AwAwLLp5MtKrf+tKDXaE6DQeq3q8AuMJZ7e9Yu2FRQICeYujunBfrdmQQp1Exwjs8vk/czfqoIlo
gjBzJ1CdtCHCWKn1aWzA4TIUiT9E4dfNkYtDpdHMr+QEInH+46bC2E2guUW0OXn1vmp3cmTVx6w1
yA5l9IkCKh2e6wnyUenmdCkFUKaNOj6Vw6kWpk6S+U9UE7OPI9qGTelvGHlwE2vMEgSLIaH3StoM
0Kh1jXYXSrXLDZhONX5E3dG40WDAJ8SicGRtsHREwiRErI7zxiSw0GXXL94CP4CFnM4rbIDE6IJu
hK3uZZzi3bT2bwM6NLGvuZbGB2Wz0NaIzJ1U3An0gt+ZKxjworEubmKmC172PnIPkCjUcnYU8ALB
R4ZuotNcWNONmBF51ddYf9Y4WGv+B94lXGZR8zdZsyeHj9izxLDTCo698D4IIU6E1uHynjk3HEVS
6T9v93TT5LKk2v0Uh3eeclDyYo1xmYS3R8GmVdTDo530s0ZLl4LceWXlM4XPj5VPtlDcBpmXyhm1
e4s9WIVjbgU5xGSeVM9EasPBpJ11J1XPKFMYZXpTjQyZiO3/B5ejM1XFj99ycncF4ySNmAEdGxe4
u7pFZi3rfot8l+lbS6P4EoQfbs/Lr+DcIfr+7jUO2bcy3+9H25FRU7/T+1BIDyEUMIREfePmf2Jg
AAjCoU9YFFNTnKSWhR+rpJd8Z25Q2FJcQwKHi4gWQygW5DYm0bz8eOeIAT/WPKkbKn+sylhL6IGp
2ELIy4ysQ0CcwW2IXLRFOYw9xk1i9Tiscz3SnRXoAFtkqOFOMIUEgjpErYy/vfzjxNp/RBUwdHjC
wcAH6frz3adpHUhmQACjVVVIqUvzU8qwU78GFPwvL+HfhU4K5sZos9HqiMo0hPteYzj4kknvAk4P
NfjGGkoEfYtgbVXhuh/Y9dU4U8vhYyqwl2OCLmDFqNlOvga2Z3OVI3EUGfjv7+EPUQC51obMsqkz
G9GCrX9FcvTQFvW2B3PNkDmLbsv4Ju2S3VjbSw8QCt7zM25YviHDYypgI5Pv/EC7A38+ps29aOky
MhY0Cb0DfEAuqLXPaN/PFLZ29zX06U0pS8u+L4Fq1xu7q9aVaW4hI9Ft+R++sSYMXOihIcpyEmGU
yissMJF0f1SM1Pc0xxrtoCDYfXmZc/cuxeF/ljkJHoWTZ0o5cYyZf4iGEskd74VxOCNeJqqXFztW
uH98MGhUJgkPZeIpvrG0Ik5KJYIGV42k/t0k+gsHOnCGTWCos6FO9xoQuslw0En2UDabFlbULVvG
u51t3ePxKnAEajWup4T7r9p42jiXSO0SY1b0KPths5nvuuGvkbTXLGat9HuIlbkaFvPUaEnJtVna
gNurQRAkidtr+rIOaeMzXClbB78B1S3kbFnF3qJ0aFByUYZ02xj+5WE3U2EzN4q/KOplonub3syW
vT3NrhZr55hXfHWyIROSPDOyk4/SxxKTYJl+bSmPYiNDjFABd3LZ982K6XOQwEGqrvQLjpjmPz6O
TphVARkaEGl+RpW+9HvdbrhHOhbhrQiyiJCNs6Z+jtqWWzCtAH+qtM9ijgI008cZAxaBaOQ1kf5I
nZYipjsM46LV1uDp1DqACbI94iNV9VY1qhvR7EC1bdZlxrIrrin8nd3MiGfKhAKgDKciIWhoV14p
8d7YKDiYopUVh7Lga0j+5moQPtrU/Pm+/l3t5IT2IzF3EKsJKZLUQ2b8aFRrpYHQO4fDXPZrowpu
kvET5AQZJ22IlSXB0HSyFx1RFnAxMzH8Sap0LhfSRrAiBLocjPP13qP4NZd+7cmemjTDrxoxbaha
GrMzKVlixN29In5KJsrvY09dv7jPpkkGjE5D4DbQdPq5pfA0UZwMGMndsXPQfzjtbeClswQtEMi6
KtQgdrOcv4+p4foVpuirFEYz097LcefsvgBNrFti0opu/8+fIcHQKPuCxlvefnoGCokC8GneasPN
1Xnq+bP7ba2TK7OCZj40E49M117qNiVd3eiFVIUOL2MLcWyvAkfOpmL/Lnn8Sd9SsSKd/NKzWDLT
vxC+p9sOOVcKDuz6y+/x3LROR4Ln/7/I09lO7mSMKpIoFOqCoorH9RPNWEVtZrL/WzCPhGMtYyzG
pKjUQNIWx5+sl67N5V9y7ZFPNhZ2sDr5D48Mm43kU+a1cm1RLIoU7PJS56YGOnYGtoPrKvCc0yqj
m2gfl7ke3Emg2hB9UPYqEvX36QFWt+/NTGNRI6UCN8x6uLzyuW2LoxrsPYNbgFnsz20LrT1v5aQJ
7uJyIq8a3Rw8Kx7Z6NtkON9cXgxJ2jMRgh4hzTcZs3X79LD2adHGSQOTSI/sEFhsNrcdpBniPp+3
4PpSPi/Tclw8DuAExvG9E0Ad3V5H6lcNYKL5Zbb+TYZbeB6/1pZ2IxSRO6mYK5N9q/bD0uvNZcLQ
A8zNGlSNkJDgg1E4NmF7A5MBsQDaOS8SSjU+6u00PLDKuDf7Up7h2IVpWSsv4uLLB5DeBvFNBR0Q
g1VVWbXYJ5TTonXyrZJT6ug7qjIl5hfoX8Vkz+GUH9EDxmjMqn5wy2hc4zcNFvEgch0ydQk0Q65Z
S25Y2kMGfH6Tl2yYv5W4WFiJtexa2G0jFpaON6f01XOoh3SMYDqZQAEEx1Di6nPMgTahOeONjOkg
qtIuQFwjQ7tH6V7F85Klp+htpKW8TATOBKQ5nIu5kEpptqqPJAHMxtgEnoBugfDR5h9rLZzeDqK3
EqZo9AAS9bk3MoBRTEsEaXP0mnmEgpwAy0SwKyHBfQqJeHEg84o7+MlybieeJC62ou9bSyu6gwAX
hN5cJJUr8ZSj0n61CRkVGAQisugfkBUL6Vb7QK+tS5VF3L+lMeRN5Wmo1l77FSgvcqqv/2kJ+vqw
Fv5IsH5mcouMeH8Qv0WMfJRQ3saO5nZ+dx9iglLEysIpU7dokIlZ2Y0MtuY1kl4ZR4O5ENDMVN8i
4xBPn4pqz1GL1VtQJ9yUwuuaWwpSXURjT/iaYLE5oBcUgeNM8/QFPQVMTeN5xExU2KiJK8b03vGn
frCttaLgrd28B+pjm9Mohc1dK9pMtneIV+jWwoPlIzC4NAmFizMwklmhhy992i/rLlvmcbr3xpIc
DLEORths4HlIhoiuysrnf8sPs+AKQYt0gQsIXOSAjAcDTSmvX7JBmQuZFgHpCJCeMCZ946vF0QGx
bA60e7PMm72B/RJDW995G5WFEsA8ar8E+buMunuhiUAWI8YVVTDOBFgk9KuP0NfuwwHxOV46E5KA
7YxjwNAd5ARNrWTZMFUwdtK0ttNu5sj9IsNoo90hmCEb2xrhkBRZStiJY2wcPQhN70ZDOqQ1w7Wg
LJuwPwUSW3iKE2yTtF2DllYT6RNdlAWDrrVl/C/uU/r3UHQS+TILc8YhIBSxFMFGEoNKkT/BEUE+
Lfxoxt4VMlFpe+VeOTe6FM4V9CIBJhr/BMlvd2kf12No+Q72U7mx8w6Rh4r9JqhefXUpuPS2JyjK
MXoheKO4RA9toNo8GIZ0czkcn4v933+HaAF8+x2+im541UD4QYaGdj0tD0lS9mx8iahKwb68vNw5
xpOuA9YA8INRMBqgJ+sZeW4OCWwcWgpMCwG6mszj/S+BjXIIbQZYPBqCI5wD3Jvgloaps9GST+L9
vNedFcOKK79IrHiasHLZItjN5/jThc2J9WqU8/Eozwksk7K9RFk6HlYidZ7qZGb6K1oKoAQSfJau
LH5maszE3NLAQKkquLiT19/RKOiGHv5DP463tGkpJTBeky3JhQ/uF8fwQ+rKrWVJilBmuYoOOptr
GZquItcJNtA6xcem2dQ2kwpak88hTEpItHrz1ql/oUoU6UexhxpIu8k0O6FZrIGezFf6zLKndxF7
Lr8QkbX+8THYGOJrIPd4mvjpdaBNndCGZXuQYtKeB4kO1xkFCsYG0JsvL4f6/7kFmQIi9qgxEDjF
oxt+gl5pi3aa7S24A6ZfaPAM6RwdKHmBPI/pz3P+9SDuip2Szn0ysnTuTEtDQ6JgLnn3xzEygLyb
8MF6NHfhfRnfRz3iyZssn5s7dase2vimeWr21ZOzT9N7tHeKd7mZBc+auVAfHGPOQM3nKsFzUdtX
0HEBtvhz7p3xpX6AXLQv1Dm5UfWoKfORBpCL6/Jv/z371PfJUpnFt/6n8rfGSIpmQzOrX8NHb+e7
6Bu240unLsOXWp6rPjm0azw6n5m2iMyVcqc/t8827TPgRTZKx7dJ8qSpi/jdf1DuQfTYMy+fc3nV
8d4aXWVdIxPpTkvFrVzzWXJNedH18yGby/YyRQHuadp7D/Zh2itv0t5QbrXGHZX5IK0rZ6bv+sMv
C/oo+ug7VDN4FjNaeftBx6bGze5Te9FKD8ar4rmTem/ug0f8L+Rwl24zcxM8GrvEcfW3XF1OuF9g
WbPTHkj+pJd4Wz5H+boJ3vS3Rl9ZgtMLWeMGRWT1rY9mw6F7sB/1luRxJb2MyUPzGSGN8ff0kO7T
p7qdO8G821XqUrPunCdv+pS2TnhAl78dMDaZB6/yfQouz1j6zqr4wOwG3NFD9KiPKxmIWLCR9HuE
/BFo6ffpMy7Uz91eNpd1vSwRpt/59/14I90nb1q0bJ8nlACdpR7tolfTW9ZspGk54r2yn3aOsVEe
ysaV/Q2QptbfhIfEPji7EQmvg3dffZTabI8sp3ovZ3Np27cL+d5/EjqNB+kQrYtNcogDxIGGva6v
wsc4nJl39ecwN9jHK2ul/mVtnWLOP5awRngtXqfb6DErN/6i9Of+QprcCu00aQVwIHJbY2cXy6Jf
Dr0/0xQUMm9DeyHbC13fyW/TznvqRtfC6ax8HaOZhonIQ5JDFGXzzpVDUe+th1LlcaOA/Gwm7epn
6SF/RjW1bd24XzevQ7hsh7n3ZjxMD/I9MyodIJnvtt0tV+54zwuogM7eZd3S2ql/F6+VjMLWY7Er
94Wg9LWveTDzmhmW7v1cvotefMVN78r9+JjvGVCmoCnxopkPO7SLsAlXZum98ib/xU6osTF1k08j
mo/7YZzL2lzbmk/Va4szkzJrnpb5tOieELK9j2KI1/PsNUq2WOdZ4b2nch0tS2fmHAJC801SLRNl
VZGUNTCBVqjSVfwiuHrQ2vM5Vjr+xncWZuziGa4+FxCJFlHopvI8XSx5d52yCKV13y1yf+0VM3hH
47QKfnVY2SBDAtQOPxJah4zBfunPCL1Zy1hZNsi+KIgRLCdt2xZUDG6GFB0FL02OX1hr+fP+UzHm
9o74gihiQRNtSfVRyfNyqaYYT8/kao3aN9NBB0P6T++W/Z8/hvfyvbWBC4q6r/LoPE6P5acVUbj8
Iibp5juoKTwlLBOr7I0cLIFpNOGtJi/LBq3zBZZ3vB15EU7uJLFh9ORX7OnGKrWCgzr2qIBEN1DN
EXWikQmyEk7XoWrX+sFDcWRcOtW6gYXaus1zL8/qx+yBr4c47YCMcLzqpIcaV6JqQbo50fEK/pdM
BIQUGgEk90jtn7TVFDtUkOwzAaQHs1LZVvuJ09gkghnAFSw6aRluLuWsmt7DflNDUis2E9C2YY6r
4uVr6NwlhP4UnETm8w4Z6c+kCMJwHSSlcWyOkwQgSA5gT+qfG1LwyyudS/e+r3Ty0E6f6X7W6v/A
oO09K5HoWNKeRMsKXy6v5ZwbGJoWatbwvcTlerJYVyh92egsJl6vke5Vf3B9QKwyN4omf2kdpWXn
uxGVHEavgVqtKcJXSeNhY/Q1yfWNxA7vCm9va4cC6Ikey3dhvpky5LAzy/X/Qiin8ZSdcKCvlW2W
HmoBa46KtZO911aLomI6I5f3w0MFlSAqII2hU11yH1JsRkxectXbtPggNfqwGIcPMEt1iKQ+VclE
nUflDTPQwyNYfyf3MepxNSlIdbVL7AeSptzxFwo1BH31mS78lRpzznIGt7AplSAsKZmdcC+NiZsp
PUrm43q00CI2tc1QPZeGgH8S7Ux1HdKqbiMgUsxdOp3dbrxbPYqXxaaWJyrXenl1rnp2qA0xSxey
0iiymidteKkLEr/JGO5V8kuI9Vv04hF0BpJv/GXCeuthuUtVOF4lqZ/L8VC0ccCksDzn7+duL9Wu
DwMfKH7gbQXaRPfnwO/KYGFMh3z8fR0mKvbZaVJJio17NOBU+lwnC3aq1rdBrx1PuhZ84G5X36j1
s7k33zTK5DFYZddky88+o5BVU5ipWQx4fz5jq9InTdL0eM7ADKKk6sUoZ6jPxBG9M0lTrjnBnIsh
6Jb/Z8WTUlZiVpjGFiMv5sh1tgHWI6sDE6gVJ+byuT7++NP3aROnoMtAg8fI8+fDOWM8laXnC3jz
Vjezdd5YMycYROlE3LKTcWE0LxUiRJ6Cb4p/JVieBYCKZS3ZUqicjyXmt5K1a71cK2XYqr5WzKLq
BpDNTE1uSuXN8ruZQmaQT9jMBcmnEyMxjeXb0Nduq/kMySETUV2rQ3Ij05NCurpDmlMaaSEFK6l4
EVBQ0Tfz6QMZ6GSVqNs39AFtdLJo5QvU5M6Ke6zq4KgkvmDFNJo1r8Ecq80v3+wOwX2vyKtYUWdl
VS38spw1iqD0zxU/XKrJl+YnsGrluR8wnXnXlL9qFS3J8KPsYEyk+yR9mchvMmkrky4HBLg+fJ3q
luT+YfL+Lstb0R/xYDRP7a/JCmad8GvFb8mC18MfYExYtN3MKG8iZL2EiEyZtwSmdEng52VtlV5z
p3rRkWKbEyofD/L06hkYvjoPl3eJqFz/2CQgrHS8uVSYtCeHbpDLuop9Kjnmyj6KvohkSc/ZtUnB
OWMU2gi0y2G4GFiYn+xFpQsspTXgtnmIxukhSnmShfKCIgiHdRovkfMkxsDnynzHBXtEhxeN3U5B
bnj4SsyE95uRvD0bUkA7rLmNYJqvRv33SGc6g0mFCrPcb7rpCckyh112+SWdu46///qTMJGFqj2W
Mb8eUHIjNqTxzvxmqn+DEhvaxeXFzta6mLzbOBtBwEPL4ue5leJEnnzJYmwJbSWPf3Mt24gxqybV
l/IS0ImGHqaRCdAZFIM0+tJjhuAWrFmI4aZ1UJp3O4SR5t3UGVR7ikrUh4FnmWG7TMAodCjNZgA2
tBA4WEExMz5LVj7X4xThe2MbAnsXDRUbo0aJuhlRy1nud8vO9hdoqi3r6LP11HWAy6EWcYdSYphV
+JEW6bwIlTnObbr3Llm4IclA1GrtUQNAZvpXXhN9hnNbF8wLWmfgITAx//mejD5ynLDmvkin8VbL
3zPlEesJwBFs5alGxTgSllf99CQV7V6a2rdm7KgE2rua+JACmEt1h1YdOLnuoywRE0il+2Eq57SQ
bK9/TOGcCHBjX72wq/+KKPbJGuwuf6Jbziivy/vb3l/D1gjApQphPR20RGUoFGt/CUC/gOgKCInK
e5VzbVYWuyidh2galEwch43HP1ZWQnLGNBtcC1CsTabktjJmvhHfC4dCKX0sZjjn3nk5s5XcJ6E/
0BJuCnkJaSakvG7b/iUr0WHEEihl3KBNySq6zQ0Ao+NvMWqzhWb1F20aKa4Xg7ScRsWl0SssW4o+
Xqvka4KHKCg6DcKKQuuG1ycaOmn5DNNvzNEGbbaRrSzL4kW4SzC2FGxgriywzI2tudCj/VEj4UJ1
vl/KYbXmlTHoZN/iBCYwKqrU3bSy+SFEq81QwcvUoyfOhv1trWKs82QFXVO6Fcb75aN0Nnlixgu8
BEwLl9HJUapkPyhVBRIC2rEwWOMdXbP4ffSMFbGd5Klw7nQQWZdXPToLn8ZU9IrhqYJe1TjDPzem
A8DJi1X5iMeiXS0c8Ia42cJve9No6EfBDQLlSX7LNHS8zZD39qS1zrSr3HoCTGt/Mf8xkJXWc1zr
p2dhS66BpoRx7CBUGSft6vIPPncHHFn3R3IZGn4/f6/aVJUf6sOxAACgycBYrsU+u7zKucyHxAcn
XbAsFq/n5yolByhNBLWTqQR7BcElYvX/BWZwbaGTxwl1abDUgYVo1YuNrDPeEtzp6wQysX3++NDf
HukkN7cCs+g0Dzwc6i1IDIlDjhAitDdiSrhTB2dmMyKmPAnTRVKa68sv9Nyt9P2FnmyzNO58PWt4
TphcugppidIGc1R/ZRr5nFb05dXOjkLQH4YsgvI1ffiT6le1SrX3VAqR4aZpuGMgLKfOL2GNXjGR
EuPSHj6+sGQB3GczJtLbvRnH8JKjluIrusKeOjuicDQEPrEcQiP8+Hu/5ZdjUujmNID241KOK90t
O2bu2Oua8FUMQMyAkuA+oIsG+gGlQJvoiI4+CBMg9P2hgGBxXT5CPXuUGNDrwglII/f+uckbr9KN
uOabwLIioRGEMjoFtjPtVGtPQBSseIkiF4lFD+XfYKTJiMgwNs2o25H+wDHRjC/IkgIZJcw6kH3I
0y8BqvXsnAgWeqSIE5bi6L8yWfRGdBEHLEp/R3rsKiDTUNAR/A9heE5nHt0K1XopmDMLIwUxCmVl
Mbpnuyb0e2oLrx4R+5FbEFLSNtqwggwlAMPouYbKb6muXBBukAqaEh3semcE6L/qKyKpH5uzXrYw
vqo2PKVgdzBj7VtjZsRfgf+caRMQsQ8Rv8rcXra2vVKzL3BGZCtL6NxiTq72qOjJ6QLbZMGkz6O/
kwFTnnoXWv08yG8hUbmCAiIqpN47mNhvG/ir11zGjMNpQGgogCLConMZDvhMd3meIYT95TABEZB1
JZFu+4ZcUUM7HpKxWfa3sa/+GvvpxaolWvEIDoGzag5lWczKu2BVavprkDVPl4/PuUqTKtoRquIM
cU5RIxLXUKNAvRUyhp33LOMcb2xBnTIxERfqNYjTWdwRWmsWJreMLtFr/7kR1UivU30YwUjTqCIP
0Kdn0hZPWqEdKTQ9wuI6BO4IvP4jHn5b9CTEK12tenoDuRLSVsEIWeupZV5rwkJmgMjpN6Q4ureU
E2sVkRgVYTgb1EfkC2aXX/bZe//7059cAVXaGoEiuNJ4PeA4PDDLJoWesUOpvtCkHdGLGsrnIfu4
svC5nBQ+ncBqmqiaGyflVJmUfQeh7BiTu25WEiRj15uiedktrOJLnF5mVJcXPbZA/3jt3xYVe+9b
JJRzKTLtkW9dBAvhiUnqoMTvhfYhaXd69RznNeBK9GSS5BaRrXlQmFhE4UUud0uZWSlSs24fo4Qd
tHdtm1BwVreCNdQ3qI8J5w9E0kEA10k9V38JG7+kRyT6llwbqGuS60dFPDAuRvqQ47gQme7oocFN
366nmANQgiPKiwGvbfD+Gpv92Ozw6kJrlrxPvvL+z179oulgwEI3EW/4+SaYZWOUI5QqKvu5aRd+
v4jbba7spfzKQufP17eVTj50VED5yEx2mA8r1N4j8izAQmY9c/wNMRteqQP65fKHPqeFSlvs38c7
+dAAe/wAshsNaHCs/ygADp7LlhZi3Wb6AFoFjmTnH1SofH37ctVv8cr7NU5ygAx8SNsI8jhAjCDW
F1n9iSYUZBYX0MuVhz1/lKiDUR4xBQjj57cExtgYUUK+gWIk6Q2eBjzezp6WUDyu4jSPB/PPM/Tv
aiffk57/JAO8D+80LpKxhB+X/dIT2kMpfn2g07k/ZoF+E/dPeRe6WpZuo0R/lgwHvYk3qZI2mK6t
OIfI0oOJw41jGBo3VJYi9qKmhI9AR1cJZBppiFA0gCrsAeCZQNJhZKHQ31QDYyWu2I5yTDS1Km7Y
Mp1CDFwOE85oAllQN86NPsXuAVTcZkKxPqwsLA1zt806yMnalm66L6drKjM9/oLxxiDoGgvkv2z9
f1/VyS70o2Lw+pBDJgwywBYp5aqmDGQUwzVGvZlLT1c9Z87muqIp8s9mOL0++2rqpSFnzSl4AADB
wabdJ6ibcMavmYCczeG+rXWSw9GCtvu4JKsnry5aydWF25P5+yqd5mxK4GA3CxxaBhN9ckVrScTB
GQDY43WQ2eBlhWHTGv3VKIQujDnitY7wWda3823Fk/tZMiKjNSHF3w0jQ2aMhDfy9E4+xr0Y2ctQ
exUZWVIWKxIq4JfCZ5geEEjQOfQPYqiODpt1Z7I5L5/1s29c4FqZcMBdO+64bxeYP1Kny04Br0jw
4qcZ5lMg0IKraptndxHXMy0BzaItcPLGcaW2Kieg+T6oL8IwXIAzJWwq6euI0Y7K+BmosjGgr/IO
nCfDwbYC7TgK1Tudp/aza2ra137RyRfJ/KZg5sUvcuwVShxcI3QBCKk8/tXG4tmBABnofx7/JCty
AjOuco1pR6J+dbRwhItGB68/gMClDNZ8jsI68tGir3j5+6JhRrA+Ca/CGh4iCQbLtDZPlu6tGlUx
QSYhF6FO5TuXxR3GHrO6/qukqZ/2+Ig4xsqIJze18lljVW5g3Meja2IikDz48vuEHKDNBL1Zy+Mv
T23RHVuU+WukvYzKqjO3Nr362olJM4OlAdUzVBWYrOHSN2vXBnQj+0hY1qhl6XT5JWWlN8l8aPd6
hCsNybEiLXPLeaw9hd7ok9Lrq3ZEh0nedNlD3m2g79M6XNTCPzSbNV2Pj062UyM0U33cFSV1ZjFa
tzDZMNFGMG9z57eB6oWwqWpeYrggcFNx23zTPHj7JepEGr4kfTMTgC10wxFO3o/y46SqO0w+7PhN
ClK3S1aKvRetPWGYwQ20Eqr4vT7cij/ZljHsXmC1RnUbTul+SANE4hAPAfQTOn/TnRapZimBMUJB
aoqzdRTmCx0QLkZFJL/ONYeoM/GMQQLCbHxlPvUpYcgrKzOUVUqcDjc54rSeO6R8LtaPY1/eiEzy
agg9v6++rXnSA4kyuferiDXBosrWXsSvAo0GBw0ZEB52/CwIJBrxW7oFSzx0vXt5Z599ZvBzBgBx
C7fLk4gCKlFKS5UZG3w5PAbD5KWv3uH6EMHEBOg6hfxcjSV8NrDZQAjPoJT8mRZVnR12sQ/5lRV7
vIX4C70DfB5h+W+U+uA1g7AKSDVS0fZLy4yNaeJPUFyB5J0JXD9+xsmBTntoH9bwTz0bhYzXnnPs
eIIFtSWttssv+VzriRwQyzGdqgpd75OMQ1WtpMcLPrxrKV9sAfvxP2jt09hmfsrAD+Qh7i7QiDKo
3vyN8NqDbVIY5ZVAduapv/+QPxAgxmgGscIFynbzwOAWq3REuAb9nHhxVanp/GIC6koxo8P9+/ml
B4gSpWcSM+NpS8+0AQfH4CkxCNbh9fYsY5M/YzQP9+964r//dgvHZdbmgcld1GrZemAqrXWpS8Nm
jPplPi46BSETyA4TvI0oerKzu778msI3rUHXhw6VMa/wbKoPTOmABFOUQJe+E3oGof/LVgrhQuTW
Yzfr2lCYNhRYQ3vhuw5gLAHH8Kzg9IgwnG1KLs61bl0DzDzI0bhi+DMf08ItMTi0c9RV8uUQ7BK5
c+siWvW2cSMh3a0H3U2UeTc2QEAczqAslKNPfyib+76z1HRpL8yUGJyBdZf6JzwlueOrvppHhj5z
hntwWugnQO8tBu3OzEB7EkotBrO0VANAZwW7zyqM9WAQ+ek0gjWxGM8F/GmOewXlj/y3M9/KezA2
867V3CqYxPWhUwBElGecClIqwwCxCmiIFiBxngkdzYhBPgjhM1mtb7RogYHPjIEUA1C10wmjxcyS
H8LkplXeK7lYaH4zK2vPHbybxvoadZkS4qWqX9pOdTNIHtG7kX6KiRDen8uG2YpIXWLG5f77pL0h
QeIO+TC/fD7PbhyhZqGSyP4pLdX5o5c0SKbcxSlXYHXQMaDStzxZBiFcYzh+eblztZqJAh7H4mhE
cioRb/Q1fFXIiyJxrrntRG9BgBpkxu8IwgDzaZj0I+XRKNjcMnMKPW81edFjanPZ2+DvpvZ2HIa/
Y6j7JJsYeJJ7x/47KW6d3rTMNlEPJ+UXn7VC45ngypccakYyNDahawiyW4DGHlwUwbQRdpyoQCGT
VDzLXjYrdYb6+nPf9GvhOdBjIiC86ZFM6rwUiMPGHKJZKaNI+lswAB05uUOt8PJbOlOqY1VkMYFC
yUhoSP88zZNSJMxApABVVM6Osi1wJoGgywm4zgM8k939WOtkDpJbmaSqLWRSTfs9tCCHpTmXEbGZ
noQaT7OVnz872ht5LYXp5cdUzjVFfix+kgIouPcWuQ33D/WkCGvBhBt/xBotd8IbwcCC/EufKc9w
Su/zNf8x7MNfcvZF9VwPqHAQFuAvVflWMysXBshsylKXkp1KYR4i42jB86slcy6UvQS1qhB6Y0Aj
4RlOfeeOzrBQ/duw3dhWNIui4iZiBJIjqM94SxjwcryTIXUV/22ETF+u6+xRTaa7wHXybiYFUMzt
v+ysW6ctPzedx9RjDiO+qQ4EGxbmL0ZundYtyV8EUKRWPhCghX0VfCJ4ZIXUqKEzR3sCapgY+Hbd
sxfHy2l47pV+KznbNAJH22P13X35JH8ik7bjuRh0M1Dk/wpFkpbTYyjWkkirpuVcDBdACmtEIlyO
LN9YTDYeCAJq0B/5cYLiLRx8q0ZdMFkVIa5sMIADDuzgmyG3S9YNKOQuf+tzcQYGiALl1CATOL19
9SnyOVLwdrNW6B/ROmEOwfVPaL2azJ4pSRlUIgqEZp4gOJxcvrEZ+t0w2MGdkC21tkBLGSL+L/00
ZFEB2fHvmhCu+XlIiZqKFQTGcRWz+IKJbKtfdoZw05V07dxMmjXQ11YJCiZL/VxpcFqptyYtEPMH
kjes5V8UvqKWHbj2ZKZoWmc/5QQ6pGq8dVmXmDtwjlCclr/A2/j5jSesCtOtDViMe0uFLYfKSmn7
SxqxxxnK5Y9tnv3aQH7xqhQAMvkkqEh951h5xddGYqGNkj1dVlv6nSRsdkAKGK4U8r1diL5gQFku
JNkKJvqTriya2HLRZt0pkzPPpVWCCM8kGOVeeaTJaOq9XvgoHH15L/iFC0oiIA4b0Jlcy6QpzAnb
diYxs8y/6uhTNArEOCzo0DTlGBEzqGpCHScYEKg1NCCIBHjNw/oxGGpYlQ7SOn7rE8QiYKmopD1Y
FK4cLVyFabGoI+qSeVlMsF0lF4Ps26rFSCHSn7QRiT0ezQiMxeV3ea5oMFVuS3aYUBk7LVNM2+6H
PJEDIdxioPMHn2sasRop/cIdS4gloM4y6xedVUSdomHlV5z1qxSus18UGJitowOKi9bJHhyNxmyN
sQ/uEFIBAUCzI8oSDDzhnnCnRtRuhvosxpXyjSKtk74DgrQVM9s+Al8OAVEiwbnyZkSBdtKY4M38
+5tOSguqJTtzGn4TA1sxKUoOAYDa1nnBMWVuU2LRX++fLC9YxOqVGcIR8XBh7dNueuUHXEX2yPvg
BCX+rgy+RGMk+J2SLKjjru67bRM4a8YsUkKygfmdckAUn53bC2HaEuk+uMm8x5b+a9OYs0BaxQWK
gTBsTEm/JdzrHlKr4Sxmk/cdyiVbI3iNVcFabBnroJGHm9d6aLR1mh7kyoL2kS2C+ov6NY26I+A5
DUGB0aD0CQ1Al8b+6L6gFVfexjmCm0l7yBQeUcRE56TtarZq0ZNdEwspZ4GyDRBmi02Vv2L0Zrfb
XtCtw2pDfyy0oPYTu2jZ6RrKzmp1HEFd3hnn8qfvP+eksu/lsVQTrYXmL8Q6XogQ3Ock0+HV7ufV
Jxfp1bfCy44HTSpKiP2mvCo/KulDuCp5lLmmUc/RjYDqwMtw4l9hkUBrodSgfMhpN8nTlXbG2RNK
Ei8AyiayLycntCwnpBM8Hprq2i8+TKN/IAfx4NuaOhhXS7+y3rlZgomjHrNaGxQfdjM/H92Iw1gt
ZR4d0Nn/I+28lhtXsjX9RIiAN7egJ0VKolyVbhAqI3jv8fTzpTpiTgniiNFndl/siOruSiKRWLnM
b5LhzlLf9GDcCxedNnwbdFRXdbBR+jV1g4sv11IRtaGJQjSa3S0JrFejE7e71D+oAeBfiALVQ5Pu
rTy/FnsvzLGEh/3/XWuWnyYog+qR5AQ3vfNSF2+GftP3G02/tfP7dPpLyXG1z3/xLVosSpGE6bY9
O0/GgCg6lfzHXZ8gUwv6WXmj5KaJ71yNoIbYqy9R7J/VZq8w9etJbUf0MJAU2FZw8JFZEMrdSU0G
zJjSMw7EVvxclpVl3wQShLcAw4P0NVcRf5DbpSb9kpDqbNIGsyhmX36wxEqCQsV2tuHguQhp5MlB
j9tVEwHgFLL/skug1hrYkhUwcvLuIL3VoHr5IXwlSIGl2a5H+hQC6UA8FGgkIcUHajOzt+VAvwbt
wuwoTESS8Jkqjs7lIoyvmd5dfBHihNGjAAE/79U5rdNGRTwFN6m6ERBJWFauVi6UOP6QzgDm833M
+pDt/fIu/llw9i7itlbNKFb5frN3S/VwrsE1Qn5jmARydJLe43wvzChVQ9mSCYCPk2G6SSk8YhwW
k/a59ZvN1JwGJFSl/E9Pl9sUHFftb1hnsOZ0KP/6gtp768s+CNN9NZV7a0LY5tmGlw4waMQiK/fs
XRkxv3gbQ/Bv407gbsr0RyD/EIrmJKCD9wT2KsFfxVRWSXEzlMDc870H3omfaqHqUA/QuyCZcOv0
xc+4yjYFGiFZXW/TKgLH5SyZCkcspiPiYSXFlbh0MT78s4+z+OD3BbOygZs5lh8lYnH4F8novDrG
8p/v39ilmQy4ewAL8K+IY3MtoilQM5jUQ3DTKqKmgcuxFvUj4iA0U9FDobujWHcUHtf9VC49JCA1
po/iP/hWf469VoMIdNOx9H8MRYiBghZSYb3+9P1DfgSc+bEk96RPzo3K/Gm2nQ0qVppaxIQIw+TL
bV2NTS36ZCXH4bmcvLXQf6N8b5Cf4L2iAaMJS07vNQFuTgGi4WEAQIxLyYv2kSothNe40tmLwCpP
ab0O+gJNECzrw5UwRLApQs3y3oHYpds495r3TCYWXoeUM8JwApINPs1PXhtoaLYSuXSqSgOZEib3
6IwLqRNx9Jje5KCES4GI5d90+VLLAw2+nUxtbX4k0ScqcIrPxOtvPWNlF52LspPT/wUE5iraTkzx
B+qIlM5ByaEG1puM/lpLrA+/kh5ZayJj3dh7ukvsunCOEIIvyTVxzktjEmpmGwaZAo3sC1aSEVVV
6lMQfGiTyS08Ej6bHPhb1iwoOlWjdoceNCEWK3TPcGi//hMuJdqQu2Qdv2fu+jnI2InHwfAZid0U
9q0PABIZTWTrhj+5udDpaWaKgAOLQJ3Sw//+/F046IBEhU0u6olCafDzQc9y247wN3MOfbyna8N9
iEzM2OA/cP//tdA8oVeiIrcoPh1KOsgF91V6rIBUxk9Xvyj9wqX77yPNWbFmXQy21trOIZRuDNxM
LUbGAyxKfKI9+n0TaiQZComRUq4TRF+SDGVDA0RsWLWrRKZzk/V3JurgzTRy6Z5s/6wBR/XQd8HZ
XCueExpnYwfTpPIebU+mYX/CFm2r1jcOvaxA9dw0zTdZoSziSVniYnnQ0Pnv86NeAF6oNO/G6vKn
vAetKWXHBITlf73TdAaYt+EvADpoLu1n9gnTBTp8wifI8k8pjQsEogEeK1fbzZfSc5v4rEIfQCH6
i2qdoYC8NQTeJQMMoB4FGojpptqoC2ZvnCcomXYlux4Tt5q2Aq/BTF6V+im1Xo1rX/IHbnMWSvkx
sEEdulP49c5DaaoOEFzp1+SCmYN6FUzlrVEfgx5iToi1gnd0WiFBZm/V8D0nrJUOPRto6u1rm6Ii
EA1bhlWq/peXNQ33UnKtS/f/2K//+YmzhDcwNSfMavAzipmsC09B4Ehdqf2TNdz4VeaGKSbeEL2q
c5D3a40YyU03du8oMYHLBuz0/Um5dMPahiYLZW/4DezZ568/V3A1nFLGWhDI0d8WA9PIOvY6amR8
LGjc28Q96IR7Vr+y9IUmIqEOMquJz6qtfAk8iPEGuU/qL9lHczx6OXRLlEu3EbZVykIDEYmIUf0j
CNaWXvDxHvkJaF19/ysuJKE2bUzOLxQqcYw/P/+U6hGDZDp/DWl3qN9DJgd3LHTDw3pzFUh36ar5
tNzsgBpJ1SdeQ0tz8lfm+JoIZNyZPSf3xk0vq9/7O7hzbdILB4fvn1S9EBVt25YxERS2ul++VDmQ
S4pMytcJknrqd0u1SxZ6vW7GQ+i/jMGDVW/j2rWnvZfgfLDI2pc2WlnaT6vlct9a460UPkx+jaOU
vUpIACJkzrKrwevikcSGBUcc/CVE7+nzK6kLPKoCGvw3tiq7k/beVnigkBMghCrvwYWThwHWYZK9
aSTzymV4aV6CFDf6m0K/kLJ7VuNbkRZGkVZ8VIdSu4GEnDSgrk45nif0K/ktsdCyC54jAWhIdRK1
Kyfy4vNT8qsycoYIcOqz5+dPG33qU6p+IDTqvZruGUD0BpM8ZANM3UXSwbZENLhqQ37p6R1ZyOgq
sgxLY97haI0iLYLBZ+vJvBBkYTLWYd5qvLLzwt5TfsY3Sw/cthCwCp9U/PszeiEXEbtOOoLJpKzO
ZxhFpCjovyV0udT7quzceGzwwUFfxETFZfv9Wl/DjyN0VlFOQy39q4MsLNJKjtVeOrDH6SjMgltn
B/nv+1W+PtHnVWbnacqVuK/8CYDNuNAhMvdHsiv6x1Ry3y90Ab4IlQEpX8V2GArgzPL5szHUMoot
rZVEesUxbZJshyjYMkiao+cjyk2byFeGbVrfyu1jL62d8AVoBoDsqOxDVy6ym4lBsN+Nm1FLXTq7
3/++j3f3+W4Wvw9lUPpnhv0FsSzTvOxDlHsPDMPGzHc78zWB96oz8w9ReCwK6cmHd6AsKA9U5+Q7
/IrMklCNyW8KPdiNXArDkO3ixlqILAPqBn+FGEqEyZr4REw44zPwsNG68FYBFWIiQ5eo7S7Q/SdA
ZCGM1Yq/J9Yt0J0IUqyiwC+vPOX8dVM9UKrCuDI0DX7jnFhi195kja1kH2hSo0+kB4cSSa2Rz/cK
6md+b30s5Bg6ahAyJozG7N5OmszGNEy2D3l6mHAoStE3jE4MOsuUxPIaBFWEnH/fnVjN0nBEEr1P
rutZSCq9gZylHO1DB9q1k8HDXsMOXVthdjF6iV1FY8oKsn5QnWfkLL4/fvOvff4Es/1yykLglhFX
pWh2JekWIFoYFIhcaldy7y9wrI+V6JpCqTWRI53HMEfqh0LJWvvgRw9IxC7l/ZhvNCndyMWbrLw4
EdJOcYCR1k69QZhyuskE0NQOrpzED7eUL+8MXBThVBB85/OkeLLsMJFr+9BX2lrCoSkEVJlEnWAw
t4G5tmw6injQu1L2qqZn3ZkA2D/rWEUOcb1z1GBwczM7Q71thiuH90uB9rFHsL00mjoqzb/Z25gy
3Ytyp7QPdriVJ5W6ql5YdXuy6OTkJ4/wVajK0sGAJ0xhpfHD+/x3ictpDyaW+WLU5/vOd171xNjX
yrZUqL2qJaiXta5LG3N6KjDL7FO3TYQa5DPFiLHCHjsM+7MTjufKbFfBtIrtdGkHb2qhI9qUrKPJ
WCVR8Wym6h924zay/Ctn40J0UBFSgSCKdQ/uHLPLQEKc1vaK1jpkCPKrxWkyjoOTI4S+D63/8t5h
hz8tNavqdWaGjp021oG3XZlHpT4xqkjGvXzN++PCh/XvQvPjPjC1HKqq5pmkp3yQF1mAbxcsqGvE
ii/pq3giII5cIRwa4qvY3H/mQLXm1MOoZ/bBUBcDgm2ATHSq6kB3aDs9OyqCRvZzhbZeC+Zk5BYr
34v+nQgsTzROf9j5m0VRFaoHflqbho9Z9HuUf49Se+Ulf6HefvxQ4j9AbsFmtGZvedKkPkQhyj4M
5daS0jtQweuBPDuKQ14FEFwlQh5iFUQP4nh2+C24crNRRoA0NnS4MUb2RVlTcl2JgBeuDEKSQGxw
N5HgzX7XOCWxr+eVfcii3J3U4SgJ4aak3vUYTwaWiZsgA3onXmYZksomTfnuNTOR4KEjBllW8fS1
szbwwA271yRIbhJjM+JTmHcBZfZLJ+tbbUo3AzosTp6sUskQ2bOB/iiBT6d512GZFb7wZhSaJOgJ
aUbq1nK9bEyIE0G52xWStmoHaTXoCF43AZgz0bNplxK4x2pbGMlRSoKNKcr1zFsNZb9PtHTVTeqj
jlCdEkhvQzEhBvnmm9FtbMf1YlDrJe3PrenXP0An3Xy/o18ydfGm8Yu0FI0Qi7XSLOXyCq2CVhQS
xgBIpmYLNpPB6/TXGH9ZvuomdbTz2mHDxuNCHaIqXa3/V7+AIoGcjztnrnsadimvvPPtg1Sv/BaV
kgJpQXWNnpf0HKQ7A59oRLtRwSyH5++X/iAVze4XHl5o1iBAZ9M+/fw9xqHeO8mA+8tkxLve9sal
Da5pDFRwqC9m7e3k2FwKD9WoPTVD5jJQcH1UFgsjzN2oDkH9WeaBjrpvoYl6+/2v+8Jx5dUIA0db
KMJqX+VPOr3u0TuSrUM/MChojoNdLhkiIAm5INnnvAZ2fz+QhkpX6zcxip9tjNDx4R8ayqKQ+7wx
7FjdAgYwxdJBsOFWGYt10jzgVCg+FNU70lrIjfLaabyQQrGuDYVJPDkF3Od14yEr0syCXSE5+0xt
FgxMJvyER3QxjeGswg0EhUnwIy8RGWIUMc99+37bL4QYm2dWhTMdkFd5dusEltMNWmMbB0za0CmS
oETl+ru0bKPb4L+WXOAVk0HwuAJqr2kfnbZ/LoQplfIoGg3jIOKWrXRuoj3DCixMC4QKwgqohKs0
OIJDVoU0ku5xlRfmbfj47fXh/P2DX7jZGYoj4cQH4RgAsj7vvW+bre05lnHQowfQ6KT+g7EPyudq
vNY1u/SWcQkmfiMaBgJvtlLs9T2A/9A4eFSRShAcwq7YVZP0YvmvRsE7xj0D5QEHm8nS09zKllca
LGtSn6fvH/mjoJydc7SqKG91WlomDm2fnxmnOkfrEc06DI3ClDFa0PRcKWX+Q9wvWO4xeMJucV0p
zEvrN5HiqYZ0MLw3bQjWuY87TsalQgbER+jRYyElc5aOSscTATDcDJaVN55kcC51ge4pMqDxwikR
2bQjdHkNZ8cBK/KcmPvLMKqF7pzbOnqURm0XOOZmQM6UV9Dm/nL0U9SJ8WTIXsWNMnAAbsXJlDL9
oeq0VQGSPMx7y7XUEcd0fCvU/GiW7aks8pvSeQNoBC99qeDT1aNirynJ0q+ltQoaYzj3kn+PvKEb
8nh+3S27CPViH277Lfj3hI2fwuY+dR6/3/tLwZeNZ9t1uqe6MlcDrKpSkv2h10V6JzX1xkJKsi5w
K1Tz5ZgvwD8JQnrUCoO9jQpoD/ctN8pxiZ9+FxBEhN1hdFSuIVbmLUY+Sccx6Rvh0kmaNg9BDWRQ
wnynH/gGaK6th6TayIm9+v7pdXHGP588lfQFmiKRRgY8Mot0U+J0UT5Euggz0WC+OF54b+aQjUGG
ho2+7Yv0YPOarDRbyQaI5HBq1kr+KhDxJdJ1Yb9sinbDpzJoNp4kxo3IxPxQXtbhxlNRzSz3rdfj
77UyPCzOOHS6Pi2K/uwlN4ExrooEjVwtXiVTedtkZUZ3pbkdKtKnerhN2gKdrWuDg48ae/7QqopY
k1Cig0Smff7clDQy9dzrtANsE3ofKWP9KEdMRFDmktClZvLa+M5JGTih2msgfRt2x6Bujkq110xA
nuYmU94qm6hhnUoU9MxGP1eFj9ZIsI6hahtJt/XXPa4iY2quZBwTmkFzleSEucBeT6+OHj7kXr48
kc6EXZdtJGrmyQvfdWdmUqqJRNmLKjeQs51mS1sjRvkYWU01QC+dljwc5iby14VhP8rpsBhxNW4c
/MdRRs4VwRZY2rUJdKLU/vT9I3JQY+3SoXicIDfYuufqavBHGkMYu+YuMoqdH0uHgUIhkoCpZ4tB
89/tKtnYvfKkD2h6tbspk25S5J4Nrd8YXNukDJWK/DHLTUawiXRsodCs6HvIDoFJj+dPWNAz1RY6
4tylEu4CjJ/L1o2WXD9T/9wZT304gCn+KxaJ5epUWtW6jIulohaLxOs2bettIDcHzl2HHoba0xIg
ksj264i8y4D+Whg7ezhP7hA1G6PHuIMh9MgDjrG5ajZdRoevBQXpm5DOmTEG1k/0QtE77l1F2oVV
vvUUfnh+g4zkL+aVeQCOyCmXpV4cRGPAsMpl7Nz7/O+T9hjY0X3xlyrsd8gQM1AVmSK838dZsBt6
cknnLoRHKP6o7pqTodA/xMCcg79C3edY2AlIA5p3I+Lq2IU7w53iy3d2vlSSgRAVbKco+WFEAFn0
dJEbxdrppFXgh0IvZ6tjvPp9vNDEpzE/aAbKK/j1iMg0b+pjKaqGE1TmQ1z/stpmNyjgvoKUIfDe
SYEO3jvBLzn7pUoPhnnrhZXbpr+Y4EKY/V36SIPgVyYxuIyNsxKj6I8KWfVoG4BCj3q77qxN2d4N
2mH0D7G2cup1cU3N6ctcE3022cBng+aiDN57PtfEcjDpQg9buNo+BcnCy89Q7MzhaTDeCwUMGC2U
WCu4hP5aQjEpapfR2VM44SAjaXOjRi27ar630M5W/0iN7X6/wRdq88+/b9bP6RMpZzisqwesJYOk
WmXTuzNkN6qNBrh9O5k2cp2YkstvdksR0N6jseJnjpvZ8m1HYl7Uq0i7U/oXS7vPu8PQgW0Otw7E
3NSKr1weX0Zw/9lL4ETQUsnRrVnRZjlwyktdUQ+yder0M0OetEM7PGw2CUETbHAenBq0mgE+6pBl
SvNKZ+ZCY05s1v/8gFnelGlaMKgSPwDFVcBmj1m1Fagv/BicOoK0DdhcgIo7TFJfOuQscNNa2Oa0
ltrfU6svE7D8TXlTj+2VYhK1skvfiTC8J6WwOW8i9/wno5aLQWl1OdIOWjSuzGlY1CO9lsxe1MmD
qW+0u3jylzlTOQReXHnA5n3YBtZdGv0cnRMmxnJYLgyMRrDI9iJ1j+cjOvdo9FsFLddlU0fIY2VQ
wjGYPCBggu7VtEia3nXGF1uhJzFwCZsIiCbA5DhBhrRiPrjw1FumKK7mgEpCZUCVl2qq3EMrPkql
tMy0EKV1SG1ZDbkdqEz9M+PzHpph7ScrB9xqRrC8qQSssJaMhdXB0OCaXeiewZzkj5KhE6KdDe6g
KH7x22IRDPqytn8X2cHUnoXmYOIfx/AsWS+xjuSYaJBS33unJts33U2tLKPnwDl1EvlWOKD3aLiR
ECTrX2rYP0X/DO05NJfR8LsdQeSZLxipJ+ZRK8qtwwaV9V9T+2kY59g21rpQk5ZLGJLRslbknV9G
G7Myd7Lt7xzZuEH9jKZMYCXLuLYXfbZALXkdQq/v1LuYnnwzxqjNx4suOZpNvfMka+Wn6UYyPaxa
JzfNYGymL7mUQ+CQloZBCGzuM+dWrm9qUhxEM4lyxOiq+NElaP1LKQ7oeDWYA0mTschA547p7YgD
tpTJq6zq1pL9CJ9jRY2Z/B4nb6FK8FcryKvyj4mH0D1rZcrRvkq8fTX8tkdzNTol7vP9rSkPbhL0
W1zkbzwULn8U05tRPsvKsgyKhZ6du/4tDe6yFl+s8MnJDkq3LOCP6fGiURaZIi8TJ1mW4SbXuX7y
n1kwuOq0zOOzR88ox9sk4NqMCeOdbr9kxR8t32nxk4OJLX+lmd/QHl9CLKmlrVKtgYKa9qOWbFvk
+PyYM9Fsa30bjzcM8BZGnKOotq/LndzuwxoS9089cFZpvZToOcva09isQKkvqjwEFHQ3YaSh3rQw
2IrgPicaV2O00QHF2VCzaBHJeJcEw5LRr6vLJ1keF3WAB4KKIt6+zR4pWNygmuDUsZfj22j9mnRh
L+EfS1M5+UnmVumLWS6T9yp9qJtt0D+Z7SYvbzs9x3kBJPNP8KlB8Neo3qrWp1PmYGfO9yVMFUC0
Jtux2HjOIejOvfXLtDYhLbw4ht3kUETLrSssiQ197Ve3poZS042idVBS3jPIvvadhLGaIW1j+WjA
wnV+Gd1y6iwgGxRST4P6aNlowjxk2W+pPdbTtvJcA/5KgRB+czSnBS61cX1j65sp/INuqisDMWy6
7fcXEt23C6EMiSuHRBfp5i/csUKjPWiXknpIq3KbRdJdUEWLuOS5eLewV9zekQ6m3KJBYa+gFEUh
RSYMPydyVj25dM/kO1JXWl+7mYkb2/jQty0FbHioGKF0QLzMtLnLNLSsB7AynbawS7yu0lO6olVB
kdhu66S8Mazo2A/lbUB6NFYofWcniICwmaWFUtdstrxUsuaulJuFGst47lbnSDkbqvhAUdOPJTcI
H3slvvVVBuHmwpPPSAtgHF4uvGDjK/IhzQgVdY6FBXBN/yRL94YzHpRaQe87WMnBT585uoG0YVIi
hgQoXBUGvcOwlp3XHm/TIMMb5NHx/7b2K89u42Wr29LCNOPdkPG1NuU6CzLcgoaF498X4XuS/p5q
eclUdWEF8UI2H6dmXLBZSyNM98h87yz7qs+FSCDmGZxJWwWUGdpDjI8/30wItftVhY7IQQ10DBZ+
TTHgAFslE0JlxBD10BDbLnr4bUIfO8zeal1aCDd5m5ejXrPO/Y8J6pffQ+eXHhcAFVyAZ7/HV0ao
zCQ8ctnfNOq0DqiwbL7ZQL5DF0uMtXjjIsPoymXXGtCQ0N2gLetk9VKVxlU8esuyJsOvT02LQV1B
YiSGA7pyW58rhl/V6CwTmuctKVyQl26yVBTM6TAzCRphxRegFfxEi683B7QsHjpJWpfw5BPrtdXu
I52YVWA2hFwX80g++2kVRsYdQnaLIIE6Kx2K8YZiBygQdsTW79HIN0659yI6IJiieLiAVx3mLLGK
rzQOSpIH2aRkIVptmXZvRdM+MWPMoH17q1fSTuhgqkW26afeVZF2G4DXS1wzeoYyPZ7ClfqDS5eW
y0sABbqJX5J05zfLNn3usscqrW7D6dHKtXVm1SsNPZhWDtyR/3+bUL4NpN0Rnw+wYZCTtZ64oaZu
plTlv9bobmOC6zyZYKakq5IW5sU48s+LnlXdfTtNSQ954ZDr8hIKlltkxXbo0b1CacLbWBj2dEQT
PywOgY8pVm8sg0ndlFZwLIyFme3D5L1Qs51wTlCbfq14933619GxZ5QnLtXCzVHiURVc1V/y6c4i
0ZEfZFRjSVmKZyvB7fHUYbmh/a3SlY8pUlPS3Yw3YXbbq845i/e9f9cU+UpOuo0WNQs7KjexfU65
Ayckz2Suyz7Y5CPHy0Hoxo7XdkkPDbG2cdx9H3W/0GhFao0Jh26BJtbsL8QhR04LeZRG9YDY+mA8
maRBRp3h9XpSwqcGcn/VMNGNAKeAQw+kxyAnTzGFCdNCHzSo3q9+uIf0izAGWv+nIKVvOyrriKQs
opqpsoigfE2Y52I+/u+vnhUvoZN7pjX16iGgL6koRFa/XxQNtXEfnBMVPG++TBk0kbi4RVevNYuR
RUYjMVYPnvEHYo7BBerK3AG1vvl+S79wU9lSLOQY39Px1QFezAKfUamjWUBcORgAM+tNFuorX/6h
AkzuvcEtQ+i2BbkxX74+ZjjGBku/kBadd1bba9i4r9XBR68RVC2+hyBsZ4VTNNalGUqycojsTcR7
zABIN6eSoAUTI53O3z+5GBV8jrBiNUMBfamAZJ572qlpUHmG1CoHGMMC6qNn+8LciwauE7frYdxU
sXGlAPrCt9NU1gRQg+EDMs7ynPORc/2ERVMpB2s40cHEOFDHxD33f9cS6D//xKoqPd7vH/TyqvB4
4X+QqGhzQfSwNBkW9bkierkApsFIYS130tJtNiLITLeWcbpvXRtTX9pfMK9MjBwbOuO8negZxHqp
tGXRQx3zVRYYWzGQbdHusP1xOfbPUW9d22BxWucvFRoPD+qIbow9mw/5tIPa0CsVMaJig7XozCxZ
Hu5rhL3sbuvwwNTbzM3q+GWUVx5d+u83+2uDWhNyQQDQHC51y5wNLT0zmpBlqJUD/ROOE7M44+pc
6uss6PMa4jv6p4qOa3nM6rxRDrXEV8JcIB38VYaAf3Tqw4PvnA0FUClzWoxnDPLAaXKBWPu4WDGu
CouH75/4Qr+Dn8PEyJJRhSBRnt1gzF20cGwMWRwv8oXEwUWZlibIJzf51TO64YiVFfrU9JGGftuF
hys/QMSF+UtnDIpRtk0gg3L5eT9apzETtc4UAVWLB+hN3pv0MR+b2mJ5Y2vPrX3//ZIf0PHZkpbQ
wlC5iPAZmDf8emmcojQflINM264SPT5jJwcm7hvU1MNxSPN1V+lPCIO3UrHvyWYKqXtSTdEsXciY
TEYJNaKdSG6kdbsctE4FkitQ2xct/QvnDA1udHrLeN31yT5iR+PuQQyTa914DIPXVh5opqZnk7eM
NLfHTEuvN1UyPKVN+Qu8PUYb/CZL3TlSsPK9EI0UPL4cd6Qc/H4rLr1+C5Yr/DKBUQAm8Hn30zxM
Y6fnk5O7dpHtpPwRsL9uLCnMmY/Rqqa0k/2lnh2pC75f+8KFIShtDKkMywEOOXvxYZYnA4ophHAG
kbx1kaWPZ5CES0rdqwCha6vNbsqq85K2UwmjQCEwAWYEm2HPGLylzr1cvHz/ZF9ElrgpLBUMDIoR
BG15Lq/fBGlf2y1numzOqp/c5/K4Fem/Ypt7nOhBStNSz34b5g8rHO7tcT9I2M7iTupJjBjtbTN5
77KMC7kW/aj09Jj21qnVp6M3RD8TB2R3tpiMZAn/BIXp2LsRx88R0DaGUwZIIR9HQiMKt2oaiq78
AVxByJQqM8zzpFjvkvfQjNVDL2vMsejZR/pWoNlaGx45HKe6Tk9dhuAj5peZ3a2iEQAa13h2Zuy5
Drxhe3VAfgGQocGtY0AOwxFo5JyT5BRDKE1OpByy9DYzzijjov6vcOP4pb6XzLVdL3Iz2OjMFb5/
Vxea06xsMCwHoQMy+gPF8088ztox1cI+wM81lBEGsn9S1mHvSI/J6Gh6Ud0E9LrkYBeV2zg/2+rv
BtnqwLBdSctRBLqDpryFuHSTNNZ2iMbb1HwiHzNxAG+aZRJfE7K+dJD5WpBgxVAZ66nZQS4zGhdx
q8kHOdpS32a4FhQru1uAJM6mK/nlhbuKTB3RQG5Etmi+N60cV05lshaXA59nGx6wsGur1XgNB39h
hMFb+GelWTCQfLVFNIiVekzChGJ1tQxtJJ4Aqvh4tRrTnU3bpWFMLVHQmtqDt6R+l1NMNcNgm9HP
6Km6tOx3NG6d+Flznr8/Jpd3HWF6hgLotJmzmTKyipkcTap8sOwNWw5MjSqM6q6YNtez+q9VJZvB
FFcTiHhon+K1/HMka0XP+9rq5UP+PGhYTCw7bXTXAOSi4r3M70W9eCWd/jg18ysRsAwYFL5AQ51r
SUh5PGmpM8mH2LmLo73EZz+ldPZHcj6p/uUxDIfSuEuRHIB3mk3DUhukpVecwmjfMLlr1+hu/ZLM
+Cnsu7PI+vmhxhSfQNFeqSMvZcQWKYsORIBfilvA5+2pwjjItZZQXtKQ9Ft7DZAQOA/Zk+JgyKWh
6G3Soiuyxfdn4GKQouTQ4E4yZmMs/XnhElc+GZwjXTWRetNkY1UmuMXbgGVvjj01ON0aQe9rKZLK
3zt/OUL7F8ENQXefHz6nCjtrylMKD+05i42BZzwyNh7kVdOrjCfKBXTklacA7hjVXW5egYZe3PB/
159teCnmYbYdK4e2+ZWqr4y7yci7KaPf86TRgxj3Sd1di8uXYo8BUE2wD62v2EVbryankkLe8kDz
nKY23a4oNtCcDF1DCbjjcA+HxylI6xkiZt3e1H8mmofG5p/AevXrP5Z6G02SK+cFrU9/EYEhmlI0
fvG7GaVo20sYavXjld998Wc7xAOoNqIQnn27SaC3gD4JZFTkuCjgPWeUB3yFRlrFV46j2Pb5scB7
Fq4MlRq0i9lxtJOhV/C1l0HsMihq+7XkYYhSGzflGyrJr0FZ3St99NMeaPQyd+7HYT15qCKlzkbE
zjpZf/+DLv4evkkyU5JqrovPn0dbGb1n6oStzqs2E4S08hlRLC36X8BaNY4EQ9IPbTN5Di3TOt1R
yjojWGnFbSGXkP1QBcsTeBL3uKSXdrUd9HSVKvquBquio3Py/ZNeeskAWx0TQhX5yjwQZFZiwyR2
+AHY6BQngORcwFJwfzVrvRhykO5lHA3nkCtYhIZ/rgLN6FK9b+SPG9ikKUxcpjB1kPNS7iUsh6N3
1jSuNb0u3Xb/rjq7jZFByKQyYnwQ53/lZKVovotiL7Ap4JpK9vv7zbxAiQEM/88zzjKaPMOjysfz
DR3Is0UHx6MKHLx42cYvAWRjYUUSUB53QJeplDTqpj0VsQCp5sW18f+lqxfHVxS0EEu28aL6vN+t
7oX1INXywWfIUqnuRB4y3WeARodhRfLThMwXz4O//X4PLh6of5adpRcNWgN1xHsWB4oCBTI6j40S
cHIN33BtoVkozyVJzxOLhSZtJZPUIWGJqEF4vO5IfOkMcWTBvlPj0VyYNXO8KqrHQGElPTtUzX1f
ZcsuGxeegPzQm+zLntHLI0yjCpxDHL0lqYXX7Ckdb6ru3o6rFeXJlYh56eFxPUP3m/IM8sVsl2FA
+lXppeRV6aGDW20dYVnAYPKuHqML7TO4o0APxXUNMmcWmqVQSpFqYSUQ1o4HxnzCt6dbAEHurPoD
f4wYghre69qJD7kO39pSBuBaML1pXABxtG7PXXyl2L/4Rqi3Rb9YwJxmjy8z1Nd6Qpr4UeLxs6c0
EgREudpfh7GID2V+OYn4CAhTwYZ13kCU4skcu7aTD41erQRVS67DtZEPa9L4Njun0a86iA9jQD5J
Z0QkjEJI4FrqcgEWiVkF3Af6eRpcm3l7qwl1SZuMQT4E5Y+qCTdy3ADbU5aTNKxysjivBA3YMaRm
7gnUb3BTJjFVpm4nlw4kIzCfFq+IOw2DqdgG41vVj9GkuRaSWCIupcAsyMW06AESaYy7QtJGruCL
MaXdCTahBnzp+2DxhYdNewHHKp3mAlgvPq5Zq7208yTSx+CjGBEtLFu/14Z3M3/jW+YsadGLiB7l
M627XgVHo1fL73+BfuGq573CHkSVhp6dPAsjtZQlmaMCBWLGvrVogDUtXYHJXOqKv8xwmJFJvILm
h57Dz0sRVEycTdz/jrIc6eZ9nmFnoEYnLPlWjHSK9F1LHuzUWaeGRH8hAdNUr/8Paee1GzmSresn
IkBvbkmml1fJ3hCqKhW993z6/YX64LSUlVBu9MYMqme61QoyGGaZ3ywRaHUFEyFUx3rqkHZh7Kbq
fgC/SfDNL5m6HQeyijxbkvo6PtGWepkWrgp6bFJ+02qk/HEm9TiVJvHeqKaQCdILOC6XZbqUIo0W
awcTa9cimQ4TViC29iORrjWjc+c+X9eNDqzJ8oUqEnRnus44uNGrbMGhUH9yCxm1AqsHNrQ1aJJn
Eq6kucKFR2obpGcClVNLhQe20CNE6IXVchSTUZNYJiMLNUE3nQn8smobY8Rxp/VgP1BkolZJmOWF
I71FiGa0m6N58/1iOYFGF4fAv89wFMM4mTpIZslimdXC1ehkj9LoV0nNnQ4FCHBy1ABPxfBCmdNV
i+i9wRnRhgVysleVaKIh1dlclhE1LRu0D3DU7x/wL4kt9pODDwLMGGoqFMKPJqmJqjqeUpDG8gYh
gwtrXIeONyeXS+5N0mV8hUsiwiO97VN3my7iKwCsWeQTHVQ7E8zIFFMXfguW6xGnSNSBr3UAQ3T5
98VvhEL60LN3ubROL6MnmASDiwAnoIkVeLjqMt1Zo99k25p13ntU7bTR7y+i/H5aPFv1S3+gBeKp
4abVPOxS4h1dbXs+JK2rPerSZdBuI5LAxVVgEtDnvu/WnQp8ZIMs9aEEayz7iG9TO+vPpaQf5/fR
+e6opoMWLVweiz+/BkrJHDRaBbvp0KOC19LG6IadEd/n1m0Cn6AefwfVjUB+NE28qZDIUtSnAsvx
aNc21tUID00rdkp4CJLUjVJK2/PGhl9RApuWwHfepsUuK17C9Elefmohf6q0H25sgCrUCFvLdit1
dGt4hu4iP+bOVWAObkwvBXSaBAMQROJiPGYBXMmXLHlA/z9L7sbxMlxuJ/kqn3aB/SB1VxEsjjam
in+R6xt19pv4QQfCkFlAv5d3ZToE8gu8QNTV6jkj0j909Jnzu2B6CNvepRHqGnO0lidtPQG+e5/k
CzUOVjWFqyH7Mc7C/nsnhABlwNq5doljQ3nnzAaOs8ijFIeKEBZgJ/39EiGm6D4Xd0ze4l5mXTc3
raJsE8T7pPSukSj2DigtplRlDcRkoSy9NNqPKlip3KhDtorJjG1gO4WR7JVSR6V/RIoswfhs9Jcp
voxV9SJUt3P+1Ghb0SZdTBZeCABKaiL6H+Ummhq/AAiSjsONxKNPJbA9Z5cExjpcWPcImlt2tdfB
VDT6ix1bANuAKAGOnYjXMa5c5fK0sdJf1jnt44987q+1hngUzsemaL0erbWhaQ2tjx2AA9wHSXC9
sFUsrmXwYQRwI13tERTdiFniJGEg173kGVrUlEWkeBPiFtq1SMMHUA2lXw0w8gG16jMnyN/BDpa1
mCpQGuQgOb4WpqrV9Bygx6Ewf6KvzvFFkjbkgFSizdkQ/kRsyVzA0RXsFlR/j2JLxGSjgcatepgC
HTTyLcyVGSv1AKlFyv8oU+nKuZoz3jin3hDgG2QutJhI8b9udyptNZ3iQD2EhrwrAGTDlyYjawkt
9OKXDI6olfci3Al63YuNHIHLyu8An41d+PH3y9K4baRGOL+U0HQle6cH9zGwWqOWrp3M9ux8vGpT
Lkc7QoFA6R57Fr2jF7u+ibeiT6qa+JkYGj6o02XbRK92Pt20Jsh1OqSWFazKILnVk+Gyzq1VVu6s
KFvZPKKmvlGtUkaw9/DNKtsPwWJRziRcs0TTw1iNzvgk4aMlDc16sJ9HZjKJs+0iXUQyItAAcCjy
5WHsWUu2lcf6wzHSekiqcAXx0O8XAwdHPEs6cxtFPxYt9CfOcwGt1GFV2tadnPSwvihhoU3QO9ka
Ixxvju6qvNnoyVXT2LsWNUXHLvaYw1/1Wf976C4z8GtNiUPBMqzQ0/znscvZg6hvNfkN4Z08gQG0
b0ftDyIGUx379o86+C06EyUYfn6gaN61tL1sUYBsygCc7q43ilVm1tcxWBZzbi5M0FK9/K7NiRdy
qaiS5hFD/EjS98BKf9Nn8qfsLTGKTY0JAtMo2YmXq7hyNGRv3cWcrWFOjlx9mgygq9+F6ErWENhB
D5HHYn0z/lkSIV51ThDkVABKGqOQxyAO+xfwRc6qKNEDrp+Rrx9C8266VQX2Wyu1M+ELKmen1j6g
BFXXaenpx3lTDMQdMPwAulAqb4YK8dXqdew4qrntf8UKWvfGe4OKpjJbh2jmXFQylHvbwwD/B0Mb
DoHUA7aMkckIETwJVzTZvV6cDrKxskgVgql7MQGHy9iOIa24hOk2ai8RVUH9MrtKbhJAZVIdHRqr
W0n42ES1ugpgcSI3DSYUlHO5Da8j9UK1DnVyacNRNOYa22D0gLU/hekgk1UAwbRxhotdDaX2ZUbs
hpBCVgcINyEl03sJzyKEC1cS5+SUJeuqBGqWvzjlXlVbT7KVi8h0Hm3QQ/rynlgKFnG/DJT0CC7m
ZSepuHImBuI8AKVrwOl+D6ySiKkMOy9u0zVadqavddNF5JSXtQrRH5p3GAFWrcsSZkNwWQQEhF3i
T5KCsyI22fNrF/W/FxtwMvZCJeS7eTvlCbocKYyuzI8kaEa5XwMaSyHzL9Ufs86JIbnGEMcNCsgs
XurIyA4MB2BbCQVSLEIvhxKzQhcw2r6yAq+zlE2sJGtVvjJpbMmcL1ZxMxo/Z1ouBXBKHel0QQdd
yvcaATzJwBQvH10JGGcRPUnTVlIDP2iavaI84PzuC1iebq3s/E7TtsmYbHrlEVSa54CVjHpt3crW
ZgAV3miWV+Vg6cOe5GXY6nl2pehMAfWBNFluQoFQlYZVUUeuvmbrJgthXKy4mtGcqe+fzGrIaWyi
dG4vuq9fD/e5kYZaNYC4IRU0kpuNqz7XPZG0FxD0hW9VVS27cDS3fTpeC7a+OEP7uD+Ivw48FO7H
L6b9KwpZsdcOkTv6Bnlzzlz0BAPlo3pjkcsQpv/VV89kmjpZUIPFS2f4t6mL4C0NCVNaOdVLXkMs
H55s55Yr13SQTzE9wfUTaMIWIYkUBX6E/TcmJJOeOHyp7JVqpSygZGXm9aNoGoUlThj1HUvmTO3l
VA9FaEGAHpMRKAFx8XWODcghodVwiIjqpoHe1PDKeRowx8hBULcfgkdBsvs+Ljl5bWN5LEMKQ5rp
L/3CRBrlsS86jkm5BJFoc5tteosjaQxXhjPdc3db5KwCJ11bXg32clbxIyaAmblynLyhEjcjp19x
E+MrBnQdDXLP0CQ6KvTmlcc0dC4XR/WKrnFhkhZgw4ziUi9rkszeh5vvCo6fNrymY7FRW04P6IeV
oq3jcLnJ5Rt5eKrs2Rfwg5wi68jF6dtV7M90J0r91xhTSlBXPZyV88YeJ+phzufJOaqH6Sn93BI5
H5Ebt92dEKNo6K5yofTzJXJZGo9LpV0uXoz2IoDwiiZCRxZmoxQAFxVbxO+/ln4CCvWhEECeDhTi
L4IV5TS7izu+Fjot7PPIRRONZ6G/NUh+VDhE+QOzUwBxDzfyRJ2h11cUeTQg1cR9sElEHU1Xb7Lx
DVgi3RABSh2TR8IdA3uxLJ6vU2N+bThK6uUVzi4VWjeRi5WYcrv/3SS/nOhPnP1Y7NwTBJWoH85d
p6ciSVCFlE84cmCEH5WOMiuDUdsV6gGyYugAJcyth4mKZBOoH+BzEcT2HPEpF2M3X1oTIPbysgjP
AT9OlkYg+IHykxHG+0vpvxhmOYtpMR0SNUKMJbsYZs0HKPUBtHfyWyatlAE9qI+q1qxovcdCI+Oc
icrJ5ObzYxwdDOrYpEoU8hgZ1JNsMHxoAXZBxKAoQmCR3tJAPBEtAW5qL3fDPLsGbQ8Um8TZhdB/
3febybrp9JHT7Pb7FamcaIcInAlikzJn1l82y85SmaXKtj9USrzp0QuPijVw0NxRsS83/QLPbuGQ
SZNNy/Mz15LyoQdwnPd9Hv2oDRVr2tQGkkkLON/0o+ov9W2mq5T1oh8QzAakkvFTif85Uh3tUa3y
TaxnN0MYrVF/sHp1NbXbgDTiOTRmX6scX7Xwn6XSFlAuLKMD0XMCLRu0Zy9Ei16zxthQo5cp7pnl
AqWByhh7S/Ae5gjdhAj2Yv5AizHOs3vWh51hEEu2hYe5FzlCtnFeLbJ03aIrQXl9nmKvCAYfgWXJ
2jnoJpU0KUkNM4S3yBpGUOR2pXkoU2U9kgTPgm8u691qpePiaAHkMi1rkyjlpVzM94I2OCoKJ3Sx
0tJsq3fLrsWAWTB4YAygne6Ho/xoclaI39GF+tYIWSKomYEqtSClS1h7Itrjy0WzCnlswbEO55+j
Pm4GTmxxDJLPVUJ9TH2LSKWqRTGQOXj/flWp5qnonbbIB5JGxkDo6OSdo2zI9IQvp1KOF9os9AAK
UX1MKtlfslUk3emJJ5SlQrXdtzATwHpvjBkTyjL0TGc9ZFci1ejyR0RqKO0XXQLz6edUjh7ip4B2
x8by1OQJ1TGRkJYS6cramB32LzLmsH4yUNNLD6Uqya7QHAmloFnb+FEKZe6xqi/URPY7xCBitXwe
Ev0CFDLKlR/acxFQRX30+bdizXwcKZkEwI9QtRZEd2egJA1sDcAUrEipMyneIYBFkZ6JVgJ1ZQ6P
pAVg1PvxItK8HroNzHcVS5Ma7jikrWp67orJG4bCE0PkBLHRfJjixG/sy8qKQP7RKxFBBMoGjZ2s
hpybFVXiJbgOR2WfE7jb8BGmaF5Z9n5JFVDG/e2oR2vRaRl0CUKdkDVJ6XUEZHOhO6OxMoUwPltU
DrRVwSByCJuHU2jR5juVhLgrVkaq3IR2+VE9UkzoLRp6JqPq6T1PighDJORlCvOioSGPScUCNqtG
OyUaFNiClOXmd3Nut3qAL7qOAsaVLr9a1HIHmdFTkM5JoPui05LMtKeoF94q7UMopaxSDbAHQfJl
xj7kLz2SHSm1LlHGilnC1CJ9FOp/CHmvsL2UqTZmPFelpdsOvpeQUyRLnXXaEM2LgIyhuPozzSd0
Do21kMz/qaQK2gjBE9e/bHaPi9l5eIeKHV2lNiL/zYZNO4J9T2r0soh5FU6GIoD3XyrbiZptVPFv
6I07pleF+iNMjYuwc1DrhlUZwzhrSZe6eaXxUz8XzQ9p8sHWyPAC4RBp9GCthvK2lAmh4pcICQ6g
sV4TQ2Cyt06x4c/a2UYxiQAnv5anbjBzrReEsLVx27fzRaHKu6ztHmj+gD5cbI2doe5J/ycJ6bt1
3WVwvQq/KdtVN/SHSBDJceWzmHWRAqrRutJ9tQ23cRxep8u0sqV8J8kUuPPgIHg6InzMipH1rf4S
yhOsuibE9EReo+YlCrcZImJTOe/LZjgTw55q4cEXQksIqiYgl4/0/BMEIi6zwFxgxB/SQVuXAB6o
mLZmiMfaiGiPeZGm74LWp7+1DYgADlgqPgtHB0WbGuYqZx/ylr76LDR/rKXdB3F6Web1rgRIyNP/
05u8irtwq0kawtrDxkbWzlEAgQsFDufu+9PvVNRJL0RHoIZqpnycbJVlGnSg/j5IDia9wqDXtjFY
MlqwanrLE5+pTf4lKS+6G4I/giQO6jrI7nzNPIYqRhYlJ8Aw8OkZF5w32c+KTVLHBID19QL0VbT7
UhjLxflObX8Y3rY2riu73Ovo4Hz/+qcQ5zRkeSIgfFgmHzeGISTqQFoG+CysqTymcWHQ/NB+tPMt
WD430h8qiI8VSYpSUlbphSDX949woiGFrLNAd5hcPQZw468zIoPcGczKVg56/Rgl8r6Jul0V9O5g
wQgH3t8OhA0KiOfyd9NRbKhr0ISab0TpKtXfBO2EvElJLFfInUfUzr5/vhOsLp6PbBwMOUILf0F8
sy4YIdXCH5u0HPd1aPPJEz503ZRwhNzrNEMb2ABt1a9EVA/F18OMoChBzcjnPNpP5K30mREtpoMo
A2v76J192n1japooZrL7gLJjToXSI/A/tpa4HAvgdzCBzm6RvwtuX8c8ComNpozsrmHMZnzCgws1
TOBVoH4Qxvt+ptW/AxFGgn5A5YOcy7KPQCqNrQWtOhHf8nacn1NRrPJJ9cyWpLf7OWdco0GOcFTs
RTDkkXHySyvaqnhmU7tzm0rlDH2p4DtL6jqo0o1MsbbmAM/y0A8MaxsjwcS3OfPUf6dQaGdB1hHY
PxbKRz3n0zdBFEiSBhE+OTTYOroufThdDKYsuA1qXT9zkaJ6sIPW62bKCNH5MbU3A8DqJf5T6/Fz
l15xt8q1vYPfspHH5kaOdOQsHC8Zz+V7J2o2PCzocRWuoqCaHE3x4ozRJEWOcrAHiOd54g+GiSHl
sJ4HbZOib2uT4PbNjNbBTOAHnL3eZ721A2CBDNwvUc7GmmSoG18AhfIba0TuV6UmbmFeNb1Qfl3S
9Date/x5zhWc/j6rKZ3QcELBEi0xKmRfD4ocfjdWnKNyoECCusgqahRfGSrk8lboBV39F3IYNwJq
nVg6QWvkxvs6oBMmTjEpmXLAPnElvzkmQiSltisc02tYVvLoWcNj5tQb2gea/IoelAGvo5KSP2ln
r1KlWH+/1E5cHjyQA/gQAVHhM3g0A7oZ5wF1I3D5xI6L061MgXcxLvsCZ/CU2FQU1SzDV0qhrKuv
ZsTtVB36N4pZiAIe5gETsnPq5ifuEGxcxHEEvIQtcBwSRAbJezQxTaDxBSEyksI1HeSmBYZOVAZw
Dt1O08Dacv6JCKjnVMWZW/XvJpwwYQXii7i6zcQcHVGlpiihtMA/Dfs7Sf+ISQjlUg1p8tcpvTr/
yif2PFcVpzBMOWTdjwfMqtholRrwlgBjwgMNBO1TIwLir2yTGnb9Itc0pADOlZcpMRLaZr7SBecu
zxOHM41tCHvoLQjS3lFSXjdmWs05aM1/tCzb1PbNuI9clvPaqShVk9uYzaPQ2KSG/t7a7VM3YeA1
YS0IBKZD2KRYNYgRxmm20SZ7L5fU9A0S69av54mfKTx1bnHNxHrmzFc7ATXVYd4g+SFzfLKtjx5+
mhODfwZEWR39pL4ulgP+Gc4khBkrakBembht7ynTA0T7sirRbyEND7yzVZ8TxSeuHRNpXNpNNHOP
3W2yupjsvmVfNSUKQRR3xEZaJN23bZSNERbqNw0HXIa88QiQ6kWyUq8d8zMVx5PzAZQaUw8LhCYP
8/W8WaiNl50VyOL+a+I324bgxIME7JemMg6wEwXpVhtgGWQeHFS4twOQPYyQPKw5zyytU3EPJ60M
2wjBUB2Xiq9Po0YpBLgULqrIl7sQQPA4PZaSsalp5cB2ULtoNZF5sh1R7lE3kiWtar3bZzjAJ0F8
drGcOP75OqD4dZCDrIujw2/U1SWPTWc6HIhU3cvZ843evbTc58F/fjbcy9It3QPgVXdZo0XhWu61
4j6j0+U6bu2qHv53/MCrL36sdK8vrx33+vWZ3zX5r/x9/svvwkrOff0ZbF4j7+f17sf16/V6977Z
vN+0/uZmc1O4N6gR+boPpMR70n/cDO4m8t/5m7Ufe79Mv9raPpBk9+Ll6mH/8CD7+5eXq2j71rhX
8kXn1evKJVXyrjL3TXW9yN1TQ3H3L/vIjf0//Bm5t7e3f24f+9Xzo/+7dwvv3o/92/t7//ub5MT5
BbWPWxTAvHAlP5pLnaMr1kp1EtqfyO9DGznz+8XW/VosFNzBfwc4ijPijMyClGsSXDWxXjKzRxvk
cqDpEU1/RIlDOH59IIbK60a+IYRvjRQDI2uL/vEkX86TtdYL68lMg7WhPwRteklDB9QPi82IvLpQ
fFv7g2TvMuTrXnWQzBmuygatIAPpnEG/4J2iEVnXpvMVCSGU5kFC8X5RNbiYJQnmdAYHKqpk37zx
cSaZRZGBwihTyq6knCB8FrMzQ5xgR36Z1WNOx+QkdjpYIKGE8m6HbKmsURWnB0oJo+2unLbwGb2Z
YDvqCHDFd8y1o1WrpACcNm2wW0Ou7qklt+wzaUsZRhTeOu4GUdBX0p/fL4JzM6J+PUCqxKzNfGZG
huCBig1QibPk8RPXH9hbIlnuPtRMtKNsOg8lo7QChkDmwiRbmPdUb2nPdsXd9+9y4vD5MtARKHFs
o0HuVAbiqqIo2U+CEkBtNEMh/xww/kQa9GWso3nr9bC00lb72DsAdDTEifC8FXXM79/pRNT0ZZyj
6zfqDKOEgTsJBLo9gwNfwV01a3C8/oSf57neyulvRZGB/gUy1MceJ3Jbp3LdLB/fqpxhe00bIZrB
PkWq4/s3OzWDMAMd+kk6DaXjq6ss7D638m4SKRisQPJVQVE5B2c/9UKfRxH//FPit8x9iiPdOAnu
L3uNgegh685Dl/38v73O0WktoRwjtzkDwWIL5j0dj0EBg3rO0OtUGAQm/99pOzq0s9poQdwM00G5
X+6TH8Y1mmogkgMPybgh3cY/+gNtUOsc4vdDW+D46Pw07rFYTQ66otKKfjrgJxPq+zB71OnzDPBT
hPI4dHn2tYHNK5MsOXuLBs7c3oXtn2YAiDVFfkuwalAXDYuHOk/WOrrxSa7df/8Rznztj87hp6+d
540uDXY7Heg4IM1BGYQTgD7k2YLYqXzq82f4YGd/Gqmw5MaiADYdIMZM/X4Y6DCoNJQAcdxC1lAA
w5luXFwOymvbLGcig1OHwudvcXQoaEGvFNXA4JIsMDvIirVIMryR4RaIrIp7wkn+fD+z54YUwcqn
95ViS0+6nt3K54dn4PLahCVFIiwoULo032kifT/iqZsJHxAsUIGAGKz4ryPasTKaisOIbCgJ/MCM
stpZf4UzgxxXenM6glPdMkiNf9nHCYRKzvfvcXpN/v/3OIbK20qaO7XEmsRGLqD8xz5hJKv6U6SP
34907mWO7iS5bQYZuSVmLKYdsaHkQrzx/RCnD+1/X+Zo5VEQHPSgbdhgQILm9Io48H8TMpwb5mi1
VfmoINHNnFFuBpNBZ0s4fJzjnJ2KFxSg+Nw9sLsoIH9dYYWTdWi5ZNOhLw/WLxiEHNrS8hpwnJ7T
MDq5CD4NdfRCegf7udMZihyMF0K1hQodV6o+n7mGTq6BTwOJf/5pn/aZ3CyGUnwkDYiJTeWGQsF/
WAMY5ZHnUedSPuTfPg0RV2plp109CeYlRx+jUGg+e8KeXAL/jnJ838hQBMLBqD5eBPMngQGQ6HAg
PvNf3gb5FFAbGmWao03TT2aiNiYTFiV34iZjbwIRoTzmfj/OycUmXGT+3zhHi62Cl4/qq5g1jAyd
24osKCkEFEnoWlrn6Mgn19un0Y7WW9CNtjzTFAfet+HAodDGacA3OltlO/2Z/n2to/XWJaZGeZfP
BKkbABhFGFTsJmX9/eSdex3xFJ+W3DipxVRY5cdti+lQj0aPxO3+2DZn1vbpex37JwqG3D3QIL+O
NMV2o+A1xJmwIOxYvDfZWvDAsnHz8dEGACO1Z4NGFmxGpRfi20/fv+vJGUVgzIa8Drj0WKOgHxcC
q4FPpwV7ZDrQlMLSKSvvvh/l5H3+aZSj29XgLp+TiBnFmTT7Izjks/SuND/H8b6XLrlIziz/M291
PK+NGqijJhbkMl+RefNW3BtnuwGnR6Fni9oJveJjGRjLLutACvl6nEuow9F0Q4ZLO9ePPj13/45y
FOr3qRpaYZ+y5ltEqfSHFpAAxwZnrUFnU+hRj9WZQt+5Fzv6XFlaGHKN2cPBLq8IVchhGE0/B147
+WKUNLGRxOkLH6Kvix8lCs2MVcHRRLu/2YLrokUgNVd4jZUvZ1uJpxqlqDKh0EihW6eiejSPqamH
VVXIo7hIWs7Cfh+2ODDgG1Q+BWDX6HiBsfp+3Z86SbAvA0dAVwA68NExHFaDMw+TOn50Z4C8UVhL
bEpOyJGfM3I8oYMq3g39GfSeQEVaR/UIAzPNTrKMURgj2M2wYz5b+8kGJieDdCIUjOE0WpdqjkSW
4tm/RExoTzzILUaIsFYAzKTVGVOzj7D5OI/TcJ4FUg3CAebV12+cqmlRhro2ouPtajqlhJsoeki7
i2LAcNKrw32sPletX2YHrdmMoJZ7uvk3vb7vocxlW0gxBiIAitctfpit7eChnW4aZbvIyI/5rUOn
8XfeXNq9ZwyNl1zZ0j45aI824KDvP+QJoCWzC8BFGJBoOCwc3TyKsQDJjud/vqSVvA2oWXGykPCp
aMIFz2NyB/r4bPTzoeD19wT+O+7RBA5t2CsVyckhz/Z6+/BhGxQ+COMsIfc5NhS+kThE4H4z14p3
Nmg9WV8En64oEG+F0tXRJs3CZBwnmfFpI7VXLdJ211QW+2wjK9dhiQS0lXukSvUGva/8DfJeH92F
8aaAVmIH15YJ6/4HzVFon1ria7vvv8opoIj9+emOvkpv9qOjAqE/jPPW0t8j7CLi0dWs18poKAzj
Pxn/Hpr7aqDrr/2KrVc9nj1bo6qfq74FKUsLgWZslEr6T+uFlg0Xq0rwerzzI0SNFJYS340CBgGl
WTZQbPz0Mt8FcunTrRkjfZXiUPL9lJw85nCoBZQC309Hk+rrjquqpDDKcmJKcL9CdNgy3UK5n+VL
UhwvL7wRVMH5w1UcZH8tU+FWrEJixz3w6MYYtCXPLbztDlOzaq3a1cAJODbcEzB5wgvOjId9Wqor
gfuiAxth6KXhtfT9u3/0WP9+CgEIcOhpgxn5+u6lMbSZXfUj1GosYYY3FAlg6R0ayV5jz+GWA34l
RrAZgf1yJblxNfjCEFW0IDTtLqcRTZXBKodrlgmriCJrWW/qqPdqbMqt4Fmz41UClnoAdDSAkOwV
bdv0V3kp+6PRY8ZRryG8qNEetx/s6yDNa93esH5BnbqIacYLiymoXRdSql0E+XIbk9aK6mCN31vN
pDW5F/JcNMXpYpDmVDr/J/pFQiqlj9LQwtnO1kpyCOJk3Za34fQnpYdeZXiCpT9xJqYCKF+1Qcgn
sC7U8OED/2MBS2hQIKssaAvY0Qw3TYTpXVt7M5DSkbcM4HfHUX7GKMf4my3BkQkyQVG43QFiHK1E
aVALIwib8dAF5spKelGsa4AR93DIDat05WijNgAGdzGk06dIuZJp3bQHR293AkEvlhDIWneYIkTH
r2gV4RM8tdlqxnIoBrGZFvUKiRZu340NkZLCkDM86qCr7VJ3a/T31eW9pPgXV5kvkIIggzyVvrHg
sggnwF57o4iOqz117tdRvbGbAm7cmQ7uh+j0X2vy0ywcHeAOJnaT1nTjQek6mlkw9EavBd9b96+2
k6wUeUbev1nrsFoy4ObLgUUgXkwZ3WICRzsAD3WStSCRJm6d/qp6FTzolbw8xdg/SASDjnCurRd0
/+bV9xuKOu+pff3p6UWA8ykVon/VR0rLtVcCR1Y0lh244PoR68emGbwWN+QRNVzrHdQSEGgHr619
RKE2xSWdCGep3qLhta8crq7LwJHWoYmugFf1r1M8HyJDXeP1LfrZJqZ8mbNNu3XbZnTyQO0hfiNi
FmfYEl1TbhTofEDeBNlkYpkhiY2jB0Bw2Xw8AJeALyAwmCK78gb1s5u2f2trWuUZrWrhFjch6ksw
pNcXHY1ejEDX04KeA8tmwOhHmF4Kk4dSxalDwx5pSF5gWVGjCbHGHDt7q9bSrnurmIdlxOd+Fp1b
KbwuL6qk2wpYBwXR3ME7AREKCxlU0bhEKJMEHDXWIYKEGD+VsgFRalwl9NtGVChEH9QWwjacFeCv
Dbm7p9QtSLxDcUU0LDDaRBkOvw7WVhtKHFAZNHmQTsu7MIUnprRhKVf2O/wQD+J1TilcsdzEgdqZ
PsK945T0nNIAM4HBEsXbGlCpDKw8QnsAhpeAqoAMVjwwaUP6AzICKhfvOCO7stEjUo8+jtR48lzh
dITdDTwxBhA/1RCqoegoWzd9k+zs5HnQjY01/MBezbb76xnEiehHaEBglu61gUk5T2S3bNsw9OOp
9XuNsEDVsEJo/XbBNAkpXojQMohyrVcPppP7aS1vjcL0Z63ztfi3lb6Tw5U6bgnzxuxmXw6STYKM
gEgocQ7dz7W+i9KfHOKiE4prU9D1cHRAIEuugztewTkdPDrSQyaoHvBjkuE+ZvZQwaTkG1QrFYxv
5A7lW5feQCAeJQdC6WMq7+ycC2FYB82DDhIOyQUNtihmY+EjwAyqHmUerJPOXDmSZzfaqhz9tLlS
uv5C+A0aCR1+OcP58DECpRoeOtwCFUC+jvUqqKuz/cZpHtRAR7mNytaB6LvsaZOnCFBThOYajzPz
AnMGBKoAydfBKi26bYn91D9nGNBkQcBPM6AGV1ESiO8FcFzzYjH7rKGQNu804vjCRNVLuYv4/9jM
bpKg2nNw+8JytusesgzBMQzC7U2f/ZSGGwuJzqXFe/1map7S+oF95tSgoLcFC0oD2R90E0dqeZd7
yUtn17sWSIwJzxcI/NxEGyWBZp+5tgQnaEE0rGvXEWiwoC0Orfwemh0eVO/aEK5mS/PLnc6TV72y
KuR6g8KqGyi3GuFL1mILxbb7eHjV8ES5oIudXRgWvlgxrfqUQkuZB1Dy/esSF2u2ZcFlLjLlPl4u
mGbxc8CuRtweoc6u52baqn3DWkRGKly8GP5DGr5asKfEVAgsDSowwXUZ9mvMBCro+kIoWKEIoz3H
6JdUfLaq0lZRH1+kQ+BWuf2IvmAVzdeNhfEa+ztms2Vyca8m6euYIjJjvTZjvjaC4abgdw3mS5nK
XtIC9GhxdYJkmQssaJKsmuxXR4SRwv4gpxDkwTPH+sloDayFQ/IN8txSv57qZZ1YS0X78GBPeH9l
nqxdTxQju2nDc9NkGejzLRuHdk/lICPxZgoi9gRLo3qLkXOF8mYRuMZ47g7ALPL+uUJVhQqLkFg1
6kepEStJvL/ISZLloeXDLpnkff8aHx4Sf12tDkoagIBUhaz362tUY2SphRONh/Bqee5iFFFc5Rmw
qrFtL9O78G34lV5VaxxX9+EW57GLrAcVvKorRGd2U3YQ9OSboX7BWBPZGHfYFh3KLmu1eQwvp/20
Jd+8Mf1NsEt8OElXC9+Mt/C1d8c3fFDPrrltXttr5dHZTHv9uvbRffWVW+PWutXX5Xreputsy73h
d7fxTXTFgbFaaZvhzVzjI7ptb5RH5bF7K39EuGz/TraFdy4XMERy9t0EHZU8lFxCXm1MSEKwMJin
ykf+RM8AwkBdHC1t1+f3yDqvYohsAtGFUInY1OmMhPRPqwUoWmVchreCXCIjuN3L2Y4YTISoUmvg
F7Wi6mXEDr5aqAvgXGtq+NSOgT907EqkMYRlcyv5S4CmBQdxjFlvJj31Q30vjioOChU9YFEG7yYV
jxY0D8xppxmhl3LMdZLizuWLgVtdaJneaJ8pxZ+qzQA2RG8QTyqNCujX1dPWceRUGdU7CiXiVYgT
JFSJhpezetEgm//6EAaps8FWQ0KbZP4oFA6scWi0wRkO3GPrdpU/9R43r9vtinW8qjckGh5EtNVy
ER7iLbpja8Wf/GeoVS7e1+5j4AXeCIyNfNYLt4uPEMhq2hV+u0HMeFOs+021Bq+5VVf6SvPbO9Mz
1sVLvCXe5eeMtbyafFiO7rgnlVmVK8O3V8YODoVn8r/BpG/0zbx3tmz7PR6+zwbjdOIJIu9H7rm7
990mO2Dg8zP3sPb0nRUWNW7sDcDaugMuj77kWSvdN/1mW3o/fqir9mq6J5hKeZPFVy4cXsT2MI56
mdbqfl5Na0pwLpV7/pN7d7Tr3efofzg7z+bGkTRb/5WO/o5dECDcjZ2NuAlD7yXKfEFIKgmEB0GQ
ML/+PtD03WmxFOLuxsRUV8kwE5mJN193zrkrJsWE6v24dbMJLACjowttnohsY3IWHxEkC4dxJGQR
egSxYp+K14HwQvH6zCKJR9k2BBz79PiRXvOIGASkB/Zzaz/qo6EtiddX2qNFKFZ3r6FYHMUKFg0h
Tx6WT9Lo5eV+uW7sd3CidjqCB8yBqIhvAyj1fIfqsx2I9zfAniITZCcf1vNKdDboUtE6Ly8P/Zdh
kuqVycUbcDb7OM9E7fgCB8lBU8AeTI3NxcY/ddB4E0NWru8N9D3cW1uINS2D/TIQ+7ncGuIVCeT+
K9tqDL2ZePedu+3JWR5EJHaV/aJ4paDtwiFyFKe+xfDh4c2y+w99MOx3w7bf/UnOh93h6ooHmnbc
zMPzs1Un4X+gUWx/gvgaG/h2YdIXfjURvle53NOMCkKP5x09JGKiOtAwOpKQxEnko37L36AGFfP7
t9H64ADccgP3n1PHKM6ONvfG7sSfCbvSMPcjeyy7JO4E01r3D5ja1lKnG1KfxCOExdz+sXnQQIze
H8j6iif4ciYkk7z73Mk2IBptxDpdk++0DiTTtuwYU9mTRopnTdt5+suYAiqeyyx1YN8P7OkLjcsi
GdeTdqe6UAHNlflwbo71sRXYxcZ/KDbdQp/BTrQ6rbpFNs2m+izbVIvhrBxFbupwYU/vp25ou+7O
3mUjjabR0kOCzqldfdR5g8chit3i5NYc5touHRq+vHpvTlVvaAOOmOMWO+0I/LVQEldno7ptVE/q
4diMNaHMilE7rseW49umC2+Y04599zQ7i/2vxE7s/lr5+YY0f7dxX+3OVfBJB37aDS7+BWFf1JIh
vhkV1VjCPlieMa4mNCS++c/Szt/o0+iX9Ya7RteXognrQMvs0D7Yg3HsQnw6Ocytefyav0q/8FHO
PrtTT5qF/4q0lnP0jpPGbT1LGWlP0nERJpODNresVUunDu9JiepaveyG7uX1pM9B1ClnAqOl5M/w
z8KGDmZIg8fRxQWqFLKp2SydK57hJCNtCvpyBK/O/vyYXHTw2I8aOExp0x6nEDr9vFjfyNJ/Xawr
dwIumAEovLCeqQ2TopGoCjjvZ1OkQ8OGJ7zX+MazBL1oGqYNP8gF+eH2PS4TO0VdLlBbry9QE3l8
+pDtpaeCKpvXVEeyFiNo2KqyuEgfxMKAAR0A85MY17aGniWglV1FZ/VIYFUjVEmw2vudVqw4l+4p
afwbrhPESDdupKvbL2m7oRbIQT2jy8/FVe65Ppft9OIwMO3RHX8a4rUT2/d3kL8YREJyG1YKvtof
f1TE3ZKfzSata4nGa7ya/0IS4Qxor44Fj2D3dtkQOr/Vh5gHx3fSUfp+8E7cWepMfU08LIUbuwcn
f+eTsVS4UGiux1MSWFidBUywHlfjCMPlJc6rwuiWOLv9jBvMeuedojFaes1QBKaQY9tfGjVxsl15
9UKy8w03VT5Ol0EpoAvCqWAMH7sFFYBDHs/JR29bHHpHt4c8f+ck6/62GtqMsyQ+w/bJ7mVuvV2c
1jZ2hBJu5dAy7p65agbeY8sinF2oBpZ8yw73J6418ryjZNIvaG804Yf4vIeODHjw/nlLhqO+Hdyy
JQwfxJr8HC8Z919vPy7Yk4snb2LxaI76p02c/oPumO5fnwWLkjixFYHYuqNtfzO9v20BQbuDUSLW
dC15phi4MrfkfT6J+kqa6FxC94k6De8M3qf+EjrOQcSLF4j43cx1z44u3shMjUpugItbuf19gKEP
5g9vSHu7fSN7f0lQcbRbj+sNe6x4Kp/U2Mty+vKUCWkje7WjYqwPgr521KP5KRx/8ZF7fLsQ95Eo
7c8/Yqf/a2ZDkyiSSYVX0nlw4vLYJtf0QHRO33EPigoPJfAkpxylTuqRCcDOKI41LZhi62Uv/Z9n
R5vCts61/Da5m6yGbGO/hr0H0DitO/AA0k9e77buA9ecCEf8ZyjUkTFC35XJRWIacKPAO2FXtiwO
iHoZXB8wdjnSqGP+F9ZGG9XOg88CAuJx7KczP3yfuBWzGj4cxPzsPDR2w2pGOPe4JQ9Y9huvqnnr
Tb1KrYdpc4HUFhveYPdspFpZNHnfG2dwU6LFkewBC/CgH2X4yPp3jy/ujyxpPZVH0VzZJPNkLo3V
VT29ePqoP52v77oTjLRlJS8NFMMKl8hmGu39lbQZ4rZc3P6pMh45YvdqJ5vex84GRgMnstWJNU7F
nrfMTp2DSzBlx04x6n+wXy4ZT6L2frbMn5nir3FMb5nx0oG36mTmriyzEh78c3zAWB2PJ6FBY0AW
+EgJCuTtMdRcWtppC+o7hy/gP/qcWgz4vdBHsBcopl0kz6TSaOHQYVY7tK8a8Dc6SHX/o8SwJ3r9
GGWh18EpEmsdSvfb8qiSaYW2jZKkNj1dUhTB5dFgsJfjoe0zjARsvQ+apOi178FW0nKsck+cex4Y
dWuRBKx8AukIqEPmlc2mz1iUHZZNO92ogOl9SePL0qgDRQMq1XcTEV5cF9HrgQ+AK4PGOwgP6+M5
dltYEg5bPwslYRDA+8Fhcx4o92WbzeC8W/rlYFOAZjLIoRzAABzSx/qQjKt80+UL+Cz8Xr0kN9zQ
VStpjgRXeX7xlXlOm9rwspNNoCypq5BrgzLZvVCi1f3XBPF3gM5eIgO7rANPq2LXymBHGqyLvBKK
k/mkilBZJYvac6jTpRrn8EZGL8EFnhpFOaJI/3HoNokBNaKUbiI41S7HNSVe08hvvE+/V3L7FQMY
oPa0hKzb1WEK66hojfAgz8yCaUYv2eXX4fjapLPDh6L/AkMVDZ3B+ucTPPitFvI5KNwI7BV6FPJV
o4/Sas25Uhg0klShn17J1OZox5nKW9/QCowrtLjpqhv9k5/wsOvTATIKFH9PjkiHz9cYV7nEXTzM
1G6WndwkWEagnRMYJeX4tcXFizoS1nt0E0il0+lmktNS42UIjrUKZz0688YifHdW/z6bq7RTpEhF
NmyG3YwkgtKS++KZkRTrm+CUy6gD2O+TnB4O76Nb/UeD3p35bSHoIQS5ixArea+vC3EyE1nxI4YG
sY6U3eCEZMS9Woz9wiuTAZTEL0n0GKrF6BhuG5oieq4Xktc1UruQrIRkL35eC/W31AygQoq0vdqB
BcPVdUagGUhyFDZ6O4tRq0Xk0T6EqW3KwcSPfNFD3A262w3j2SoqdxCHELoe2lLo9VRv4RaJour+
aEKpfKrMuZ6ZC55ORn6Q4la+hQ5l2h3V6TEMZvusKceXE3VGyFPdNIp/mWffU0vNqVTTPVrFngL+
jarR750oPBvCgax1T98AJPbrYue5MbzIitHOzmf0qHUfqtPHDjllGlAoHLX5ZYwguJDLlHWGqtDa
nhUFzpuXXvC72/ScDWdUHW+Ckr85fmDxwUobNGupAPS/TovWnwB0kAlpdL6EvpNsF72KvVQflVby
rD3VKsl2jv7PW/2dwel1WmktB0ZK91F/FP5WQzv7WTRMDaP5JFSjeaLnBjKCZx3dgcDa8+4ptSYG
9OjcFEX77tgPB9yZvdzPANj6ldlB0gLunSzsZhxtux+3UfeQZUSXEpnvqXqiY4Tsm0Z5iV0Ik9yr
dEhI1Q3kEdRNWrTFKxGS3r6xIt9YQ5B5qowEUW8XVfXrikhc00WGzuosgGM7hM3xPSUjjjEkbdxD
Wvs58erdGPUbGzDsGwMYE8lcEKNfR41SaFYOIccSefc4X/YqoqF8Fjq6jwUJTK3dX5Je8IOlMJtl
L61K75I4aEOnUBPu+319S1Xvk4T9yiyRgoRmz+JwgFe/flMiZN1MU2rYn3w5NECP8Nb3mnol2hvn
PB+fL/fRoW80Kh7CFH8/thbl4bJV6ZdTiRkPR7SGSuh8y+N8mF+mmZLOCi10qoo6FMFjedI9K+08
WaLKkNJo1eoGHE5VX1dI5YHXU2EYIW0pVekeFdIovYGJkkhc/Mj1Mc1NHNJ5D39kUSvzQaRhQozH
oXQXWcY0SmBJPkGfRHM5FSgrePt5w3rH9rfFQXhoYNF09Q3rqVHi9Q1B9xrKh2/trAZe9RhUJ/65
vg5qrz7deFP7S+B6QDYD4LzGy0Lb2tcDkrelnJx1yLyo2QLmyWiaJoLvqdbUWxfzN+YfrmK0OXoX
ZDhUr67CSj60g6NFEZzjT/kw0UaR9UCVRS7uwVGD5aLh0rq49TC01fVtNc/vXgUdM6gY8LQOuBe/
PqmFt2HFIUsb5GuS0ygSxONjlkLWTJH9cnbykkCrs1bR0XyiPx2c3CnhdGQDm3ySJ8GJqixL83DD
z/9u/Q3AgBrXBpDA63ujKRurzo4aWFZ1j5In1J4sPyfrpkn+bqC+LwupnV4yXL4Kqaw01wdtdP60
BD1GNHYH6Zj+eIRUfz7Cv8Vu8DnRWQ3rPMqN4A6vtlnuUJnN0wp6uBgOQHhTKOjyTDexON/dMYwC
FxFMQAZa0VeGPhpE8qCoj6jamSNqzMUameTeCFRyf7tRFg07IjT58efH++5+6Zu+hrABICDCSf56
jo4+N7x/9DvwvLHjX2AwPHQrE5Xmoq1HYfksDXI7bFJPlR5r6x4Ubk/VdNFP8xNcvrpc0ceztLp6
+/O0vjndsEf00AdIWobqdafvJW/NuKmUbib30m+BQBYVhnSUQH1I4m65Fd9sMYNxsSiDvrZjXHkV
mqUdteDAEjTGPRxrmjQbEPq0/+OWbNqIIVLpL3JdHuC/fF1pmtKMQhpa3SynUyajjW2E1SVY+Xnl
vn+Yf41ytZ+qeW5onGaUSqJdb1scFp1uZ7dYe74dBSiUzIPgjV3j4lNDL6zzBWc8bV0ahggyYQXk
Pf/5WT4hvVfmHGZUrBuAPqA91y27kZ6nXRnIXW9jD1E+CZSVBAVgh/8sGwf3gqN9Hm7PbbQ4dZAc
P9KX2Bf5c0NbG1Z2Y2W/C8W+zObqnKAJoWt1zKEcoCJTGScY1D4Mr9lJl4HdGN2U3qquO4jmADt7
iQyPZopyoCHwl278/uZTVfvG+nzjhTEjqHW5XqmBXjPWBKEPIZM56HqpOWyyCMsXk2aT46yN5oG0
ksnxQw7086Df3Ok93BsOETQxe2/46zE+GLVhJJ36qaMHhe8F58YMUGkZTFudC691NbrB/hdDwiCG
G8x7Qzvi1yFNP6468KtQqJhLwo+i2Q+QvlycpMUggF4jHv083HehPr3S/xrv6hEDyzj59HiRX8DN
VEaEGZI+DRSnidGERCl8rdzq5/huURG9wpUgwIB86Oo6C6MuB8ZTQj3kT2kIA0WvDUb5BIB7Paad
5+fn++7lVbCrsAvhSyvXTRdxNUBZ6FDA/UJ97mKjUMfFeftCuzVMb+P/FjQZyE0WQEyRp+NVqXMK
MNFM8RdK3bqhoo71ICF98NDRiftJFWuY9KpkSBEoyfiUUbAtzRsv8LcT6oMpgHM93eXV+xtVcok6
GvxO9GWRTuRiBX0Wnm84ht9dXRAvGmAM0KwgjP762HqZQodMw/2MBuQURgTQm4H/Ug2eERvMtBtb
+e25MUmomhxX/Tft0qJC3iXTQ9ZYWuAvpLUpwDMkCqxPCFuSxLwZCn/jeH0mKhnL6P9ydVJNCI4z
PYvJVtYUSPAjT3FPASydp5DKpRfa9kLPIN4MS82WMgjuidStddHRPhQBX0W/6+fD/N0K9InTv+Zz
HR+r8Zn88ZD50CxvERbR8YkzaJEK6nWkJOfm/n7nqPHgvXAplncAJfHXDT60TVbIF9acJETPqA6g
SwLMQQosql9UzfcG4UZpc/t8sW7s9ndpGVjBIK6XSQbi+l+dYERFSy0oyEGe8zcpeKE450+AaRZj
EuJ21VJg0SnADCeX7vVQ7Gg4PlH/TI4Wa+8DPCNaPt3S6dV42usrmlOuKz3zKa1oV8c9MMvgkuhc
0axGLX3g0vzP+WBwnP4+xJVLEzXlAHVYbjlssR/NOOD4guh23HQEB/1kf3uYTygnqa8BiJmvW3ss
LkV7ygv8jfqh8V+y2gutvVrsD928zJdqPELmGJt8+0x9d5HrPX0jADN83t+k3jq9O12aczcDxBAR
m9HMpK0PK2IaGO9Omyh9/fmt+Z0ykjXVSVpaJFI0osgr4xyfi8KqtLybSXk10aDEly6GIwVoFcqn
N4JotwsbO5dPY7m9jKqChh/uvOaSziyrW3C30IOakmNAycQ01QVYh+Ownmgm5Hj0Q4SvWuUFsXf2
T8Jopz1t6s/TH3x36sAAYoHMIeDN66gF2Meh7oKUrHg5bquBO8TlOUwKc+p3FrCDxzC616DZzsPt
SXpKyX/oFNegaL4xjW+3DdWPIRK8hKHX5+XU5LykRssqnlzNn5yTWUYz/dnfgvcAvNEhDnjubm3d
N0lQ6G8UakY9VzMymV8P6UU2g6GMuzC76JLtKwClJm1aOH6eTuQknV86Oh+Ndy44XLJLkhgi0ep5
B6dbhG1UNDdI7vtEKY3TCbJuty2y8k1mhNexTx9rgKKBen+d4Lmu4igoG96ibhnTNT889sCRwWve
vUAJLpIuWvTUhaYRe0y0p31HWomOlINCKrkeoLlhvYZ1sPArVAYHhhPSqXrIQRpYD01jrn7eQ+W7
C424l9cd3hDQ01dvwnDQSa1SVdAU1kMH2alT25MK1XnoHoItfdtl2MLBfrCr8jxKQN8MkATrgS0X
9YXXMzyqtArTvUA7xTlyFSV3mp5YMTOcLEGYlakfm31yK/6iPPiNqfr7tK9uIaOGbTw2Tt2sv4P7
i0+ieBm6md7ZamB5oGouqrY8ydk4uTTTKiTm7A5cTdp4EMrT9Lg1B5WXVtbYL6VZqYaL1mwgiD59
Jo/8nHrEcNOq9C4r3SpXUJwtaOJqnB7Wo5M1HHZ0D9AadiiW59JyapgDY2WqaaWbn6PJYVjbfUs9
WeBhd571uLXEKO2wZW/5WktqMjzT8gAnvB/HSE+FDmfASj9yczVslkPo+uMTrduVCLrADqUP7CME
1ifHtzQHk2xoUI/Sm6E8tJYv8i5zZXrxpROdDjlqx8pIoQG+lgZztCzuS7n47FnPK4m28mjUZo8X
hUJ3N7gvLNMeHJEnicO3uONq8ZOxYUQPw9pY6GG79uVYVN0hp5sqdM+GumhLa6rSkZ8g1yOngABl
1B9O6f/mnu8NmwKRJtgr+erGC+SmaCxp0PZxHc4qUnWID8tZuisvtX3JK7ctVy0aBfQhycNx6EDU
UDVslV2puVdL9AODPvj5PfnOrTXBefcsX2Q9rzMyxZDq+vGofSb8aTHvHZ+eUkFZwL18UB9+Huw7
p87saczAG2Pjrkviqp6VbRs0bU+WJJ1pIsZbpzu8ALlq2shf+d325wG/fTrE4WWCMAXG0P5t+1us
0qiJWtaDrO1JOrGShHuqOiI6ONGSdGusb7MaEMX/12DXu5vkUpCEDKZkqpvWkJKquov3DIeI26f+
Q0gBdHXJG1GaywxUAQ50L0vQs+mfj7ufn/xbd5aQk+Rm71ZS1Pn66IkaqUFtcNYMrklkId+b4+eL
2Zy2VFKTeITg83+jgPSd/eIUQS3cU/T/RguuDBq1OEqcJ7D8xdDNUuTLi57poU+dhOrSp3JReh09
7YA+buq0/07bgf/TE1kq5FwN5nC1B+YgV4atylMr0S6gomcBHju24MzqEZRvfVGTajKwkJEOdgJh
TOXlxrJ/c8R7qm6lj6F6kcWrE1ed9PySDwuEhi+76nJEjasjfjgCkkIWqrS74uGzfAXGa5A7QOaU
4izw6UHOmZrbnWimTofAKfVbLs2380Ibi24dWIFgdfh6HBCHBYk+SDkOgk5ZNEmdSN9+4vgAjuVb
dPfi8rm4vPkgAqlJ4+hgA4g2zxCaHTEKHUt3Y6m+8ScoQuNjkYrXiNyvrjoYVtRIAcfY80GS1WwA
qyeJCTpPAQq4z8uP8vgwoBN7oBGBdGNSxBLF6Z8n8dmgdBUakJWnrkTNE2TxtVMzDAv90hVdNwMA
2srHsRodxuifin5pLD29P+BDgxIVVihMq+kFJr1Tlc7bCh22yLyL0mCJXND0kD2h0lgOe2nd+F7i
+s13Wnic1Cd5DrUFamAbA+esA7bB7Zbbwxqpdr6ON1kbFgzzPTqJWnPe2ZewthPfRF2jfRrG/rTh
tr6gMhxpR/egnbgSDRgFFNQmTiMlNzwptNYXOFRkaADyTV8bhkX1ZNxYqN8B/fjjUAyDXrd0nNTr
Gn3VVprhG4QymtSNdKTHSRAoyqKW/PvWAKaXvg5l+qjCX0S4fZx+AfJpBHdVSbclWo8+oXQUkeTt
y8cyHUo/7+M33h6Hmjy/DMsG6Kkr51keZFKTlrhNpPYaYDv0D+DGpMMP42bDyjfBwSeCXTdNeKhh
Cvj6JgVakynqgaHi5EFTKdlzWobWvmd7TsExH9N7EuY3iZy+yxH0oxEbfYJ+P73zv11lx9CK60tW
EhpxcUpG5yBwSuJ8oWSfTPHk9EWF43ryI4IHfdTr2spuqRluZ1pj1Sw9udH2B0iZFKrTPy/+d7al
zx1DDY51IcT+uiKUv8+xoR272fD0ei73tbrgNJA3KYzMGQCXvFWc/y5j37dskOKESsD8bUBTTvJB
E9G3oalboLJIS7D4evsUGaCKa6F3hcCUIRVOf8uepgmumt6OdUNcjsONQOPbyVDKImnO6ePqucpi
cxtEA6looQ40l00fuqWfRPN5McJ+0WUErJgGe9Lp3Dw1eGbaKMx0o+TnzYkyIPf/z5vxXQxtaUOG
NRD9JlN5ZVatwjoe5ShoZpm27SfRGwRQ1j0A1I9EUj4o/qo9OAaIDJhD+o6Ow5BgZzj6nMe/vzX/
J3jP1/+0oaf//A/+/ZYXbRkGh+rqn/+5CN8QRso/qv/of+2/fuzrL/3n/z2fqvIlCV+yP8S5fH85
/5F//LGr6Oc5VeHb6fp3v3wUI/41I+elevnyDzdD8bHdnN/Ldvt+OifV57DMvf/J/+43/3j//JS7
tnj/x59vOYKf/acFYZ79+de3Jr/+8SdBCXkyE2VGi1NgkkXEPv3738f764eXLymfA7X1R57Ef6BN
/ZL9uvlB7y+n6h9/Uj7+N0oXULz3r9pAtrhO6/f/+g5RLs0C+HkDSvR//pHlZXX4x5+SYvJLlJ5p
Z6DRkI425c8/Tvn5n9+z/o0EHzg72txMdJOGgz///5S/bO+/tvuP7Jyu8zCrTv/489Oz+dtN+s8l
6AUdyHT1HPSM9Hdfu20aJShoaXqgK98Fz7ShM2dG9xxd/aEdh6J+gkOB/u5mVC4CJL8dz7Sb6MY1
de32Xm/EJ23C38xkVRiF5Utp+EBWvhLpokYmylNHpmcuj+MkuvWyXZm+34a7Mn3B4Xz0rZThsrkM
1K8cczf+yhfSi7QMpr4HmdUCrI25TBYanAQ3nLrPJOxvS/6vU2dd+fiREodSoxzCh2jymE1KxaFS
9xaMB07m5SPD5Y1H8XpPsmqlfVS28vCR2X87t38dgi+bfuXD/fb8V25lIaWkw3M2HaDJHBoHJ1n4
9sn1gaskjrRMwchFr/IE9C3Qg2R83oVArC5PP8/i2gT/Nosrk6dbh5j6MbtQzf1p8WvoBtMKtg6h
Pp/m1UgeJ4vgNVwps9P4xsBX0c7VwBCJfT3zw0MgtaYehQ/h/vAkv/trjpv0HszRCI4BrNDzj07i
rbLpZ6npettpkTaJZzWDcsXVtidtoTemVIcP2g4Vrqd4f3xFg3sj2+k2fT7sFEn4E2u5JWO6zMba
YrA5e0OnmnZ2vM69Mh4V78ZaurtVhrOU/rD/Ni+CHgOSdwuq3qvVyAdhwLvHvGKQSOpbns+kt+MS
cJII3AYBogXEFrOhXU6sVV16/vMAgur45Ol0M04ONlhwuO8FYmtjxCbHOn2OHagTBN1tApII1dFp
PcLB2cIEMOtOdrqwwKcmIEpVgCraKtj28NvA9TE4gCinPLKwlgfwSXA2Asg97LRZNzcey8l5g8j6
S7au1l0FNOX8In9QWQOcgr7grHFQVi+cyqnetBUB+xZRE0BWPdYJcURO9WlZA4sBcDFCrGDdrQYe
hc+tghLTUgUdbIJdsM/7fqShnbrnBQlHzwBVFC8MsLg+wHXfMSNRv8uAk2CBneTL5A70cd6LhwPd
oiGwhy+VjrJU1/pD4FlOD15E9cnWcnFaxm73cF7QmQ9W8DHd1q6/Obn5DO2eUeAp23J6WcSraBOz
tsB0AGRiAW1ppgp1FW5TV11JM7DGD9o0gihhKo/L9+ReWpdDoU2IThCvm7T7E4iLmTnJt+dlsmah
Vs3EmDQr2EkqSWhrOJeoXvupGB9PNoj6A7AmerRcXu5QJK7yGu4sh+Btkj4MH+S5tZGmxlOyidCg
ilzpV72xdrWdvamr4TTMHGRI7/RpvMUTURaIEELtUczTl3RbztN9zdQPxF4a0yc1KC/NreEMF5e3
w9x/rvfknU+L9mUg0ntlrS6r8QV2WEH3uGctw6m0bKbxghP0dAQXlo7PL6WDKOXachQRO4FzHuMs
LzPWTZoPFwZ4a+Ka457zBDtBtjve5/fNg77mIoEGlkzhsukt7C5+yWdEetGifo2eh9tYWDuQUvt2
wVsPqG4J0UHNe6mDMt1Wv1RwVnem4ZyPvJ/dJB0dDRf1ynsL8g9XeTq/KdAYZCDBZRdKkP601cD4
JIfUrwPYCqVFL0feuLblZbPCq/eQIOOngaZxKEH/uvSgnEFt2WBK4OPrUmHZlBHlqbJCEEdeddPK
PV2oHzvxNlsXXrEqaGYRMXSVXjZDlBuM8lOo2+h6PMkLf5OdbWt32jcTcw6M3HCCibZMVr6jr6vI
hg1wQ1CXCP1RmWfLyqVIxLatwChA8gDLQrLs8dQkb8FjPYFHA3qk/7K2MeAlF4C98EedU046j2PF
uxuAV89mOAcXF/Tx3F+dnQK9C6fobHBeH5FHfVPdJjMoVlx9rjsWNg18gPB31jPjII+aTYMnkrp3
nSHMtb8+vkfeYWWujW16H6BuIwYP0eo4CmIBWKB5SOaHiXQWScoy2UMggpf+xHN3ATWUwHcK2q/Z
IFZnehdjWFb5R932qPWJueG0PiMjW4sTKqNP9TZ4zmbk5w/p6MLhHBkbqbX9nb8D3LfEi1pr+5fS
PsykRbIy5yeA9u7hQdsOtuHdEICPHX2Yu3ANlU47N/gDnM4mmB8dYwvC/Q7bsYHRYa++5pt4EznS
Vl5nSMuuzbvgXgKbgY4i4PRyDGhxDgLQvbgUWWQnXIMWnwUj/w4LE27y9/B+sNTfoLoYV0ORrw7j
9O4civSu21dABFFc2bR30vQAILsEobBFw3IVzOW1Psnvs1W9zRdYzVfZze6KOzgG7WSHpN9W26pg
SJmSstM2OiJMS4ieFtmG3ojd+TWgaXk12LS/hpyKAgK01n2jB8SfN1P98bhrcP6wHPHupdxzQh3/
Sd02JgB91NE4Vqv4Tp6D/QaWOj3u2F3CuVm+Cp3Tw2AdC3kbw2iwHm7zsRwKfZcAh7TpGHvy7dDj
lZ4QjGsbwIDINXsD17+IYts60bZ+LF112rlHT32XHXNHU7anoONzGp9QjxWBd5jGnvGuDYUUz1In
3xWb6p5s0+E92KlQFBUCJpgE+Vg3W4AS30KWBnuIDSXqPtk3C10Wl21S2qzwfekNVpKnrWPPn50J
gqfpSl3X0+Emf/FH2Rpl3btgG8gTzAN2w1aW+XiwTkGHrnPIP7dg3ufDWfFc3Gf3EYbZf8j5fQYf
lwtpgjs5OU0CIH7N6DDW36AxeIGDE8Bf0EuENS6vTeMctg2AWhHNhjNlZr7WKA2PL0dRvtdgHKCg
Wkjz0lPPovLymfXrPA5WxfslJ8cnaNpRRIK+zKIc8UxHBIBEhuRMDeUINEYOf+8B8TfcqD40+N1x
MHpdNI12N+vKfwuVOjLr9BQ++O8yQMrOhpaxrIQKpPatYIfJinKX1zdiBfWq4vrpveGq/DUs8kpf
vTc5Pl3qImJYFVRvulV9btcWQx6ldnKH7NAsFOFzel8gIzUnfas/pmuWppxGm8tCGqV30ocyjneh
p29/Xo9/1rl/WxCkH2GDh8KYuvvXmRVQnsjHIQ7t42RlgEZ+3C1e9164PIrYHYM/tmHAFq+Txash
ZpDrAZWWbFcR7m5diFast3ge9qqX0dJAhM6yyXPPE5GO7gArH7ytG9vjuWSvehaT2J08CIMo7SJW
qYDpYJeKlT9JwFPPiNLweVSxQEdCnMRithi6s3z0DAwako6eJgUsuo4VlcUGfah54y1WPSEDroED
Lnm8Vu23d2/9tH3jmsBkAeKGgMJ5ZVpofCEAdnH06YoPfQ74eKDrQGShANkvGPVuf+Tvb5A22CvG
1yc4G7m4S4Q3e/Rx1h49H6qKZvaaiseBp/MAKzgT+NhOvK+ecTbFJnf242krfi2eOx7BmYWOO/HE
y7wWIJknjvdrusfnEgse5+OlHU/HvwKvx8YndiHG94VjOftH/v/cjEPg3GvkSL3AGe97bPcK/DhM
jfigr6C+A5FxoSZ8XRITTWwWO4DAi0kl7kap/WyNn2f2r8ZR+dIz8Gd2ZQiHy3MFb8vBGYxXz+Ds
oOKwbC+1R7k98CCjEVvDTW1s9yRkK4fOpLE9Pr8S4IGxUf1f1q7muiNT2M30CQISd7rURTyavHmN
eBrf+/ZOtUdHZ3IS65ANvrijh+VuVoulWM9pKhLz8bTHuheuPZ1P3e3cFFPLeTyK2fgsdqU70Vy4
VOa2NuG2dQP748V0DjaIdiA5YlQINKwcsXvD3R6b4j6zF+eegMUd93QyOdtwtpc7RYzd+18dNB3j
e3X6dnBGVDjn6hTT/CKW9xTAto1Ave0AeJ3x3keQFopdwLZFYm/htWZoqh3AfY+gKXGnxahbuNOB
zbzc99z2OKISyyEtlvPlVEDEU9gLdsj9cMc2KnCA9Tz310IV0zMECPdL38Xt2XIDjOBSsU3v6C7O
U3Dbiwt+3wV2hNp2YjFexGKm2Mp0vzCBdHPqObIXB+e7xSW/3y/42+MYqgW+SNnCWxIpGGK/mG0K
MT24wLIBXsMGL2Znd7WPHdzhD1XsHjeLULgHm5NJJO6O7/e2u+ZwJvZy9HQfOKn4mI0fa8Hycl0t
X+Y9H830KbCfoK5gaweL1ukZAy6uNEp4EJhGQbaT5hQjbiKRjMYsNhheETjTzO4/78yfmsOJFu69
e8/sKnea2LvN4ysUPdBKsCYGDAe9T1ZOVrP/R92ZbTduJWv6ieCFebjFwJkURUqipBssiZIwzzOe
vj+4uvvYWT52V9+dtVyVTmdSJIGNvSP+iPh+kTsGrZPx/kdCvmvJeUPZji1g909Js/pXSbP1h81t
0RT+INGogqlHasXmRg3QeZWPr7P7eaQcwlUsXZ7WS+jAt+Ej2jPIHdZMtr0fOlAmN9M++KQaIINX
Cuv7H86DXyX2f50HyPrAgTHbBVz25w8mTtOcq5If3qxNfJh2EpveS7/t1ua2pQ+Qiy6to620q0/h
Dr7IgTnZv9/3f+97/7dt/w8f4JdtH9MeSWxDIbwtCSCpodsduQgsQIb+wCa4w0UQSZCDR0zTKGuu
Zg558Fyr9nvkbA7fY4Kh2B6fI7ezl6zx7z+e/pf5/R8+3nJj/3DjQvroIqOOlhs3LYtlskkpqB1+
tCV7deya7jd13erZfIt2xO1H/c38Erz509zO6pGZtnovneSr6JIXudONMNBD/yPI6vaFZz6LJ2Ur
Grb/DXLvDcwnstnkJpK3AaP/1H3Fl8V+ESqK/WFpdnD+GNhp/v4L/kpl+7cF8MvKnOqaUpXPF3wJ
TtT03hYCWOjqWyih9lOxi91gtzBC4DHtaw5R9mrb2Et2u2uO4Qo03WP+edvdxSuE9BVd0A7Za+dV
txA6iksgxfe8GU/GdgCV9TDs/7F7blke/7Z8lmomZsMMUGm/xDOlFBrTKMrhLXjpiQUBlLY28axd
f4Tv2Sc8t3+Qv353gfu3NzSXWjusbzzAfxGi2mLo9baSwlvpGvdw3WzCbYKD9zY9zCuunOwoBxBn
CUGGtEl/FyWHVbhgS8SVfDdpad0BcSQuzz3ZnVbxCxST1/ISQBiiw3DYmIQWiLbrKAT6AGzs7+/2
r/0a/7rbf/j0v2iXqpDRdavO4U1fU+xFf1FWNflx5sWrGupKCwKwhKDnWv+A3v9LjdpCdV9G/JjQ
+l1H+8NzJIZx1On1ctkgsxwoJB6ru35tDumu2f+TRvxrOWj5lkS20L9pC2Ww99fyVBSaeWrEbXiT
7nlPgdku3smtbgaw3AvcYusYe7npNa2tff399ZUxJ/33Bfmn9/5lP5uCmtFewwpv+2Cyo486wOb5
aQbiBs9mPif0MJeP/d2Sru2bHO/Sp0p5FDrCM9hecHVqF4lkLjYQOjtyXIb9Uy/Zh4ptricCPNHW
MdmgP2/fl4R7YKNZ9CFdFvTn1zaqexu7ZOsQ1oHm8Q9s0RCsre2HTnLBszgE9M6emnnl2XeWELrn
zJl2it2T75Fwhc/pc2c3+3gjDfb8VU122NvBgksixq1tYR8/55zE9KgRcqubkgMbgWsFWpPsIX4t
z6ITbkXb2hbIcDr7VgpGUrPzbbAR+QQiQpHwWlAg4GCBzFM7/bp8T1ZMvkS8oNuLMAUZh7JNst53
pVzyHwPkCwkI4iH0NdgyLdFqPwBCG2zrCYbMK9smIZO2fPpjTAAg8oMXTAw0PMnhn/Kj5qLbBeFk
ww4x2fq5gea6yQj/5BXQHbsGfhYfqw0QinSwVTpWBK7qkaqyQcbqZEiJq3RroW0ux3O7r2JXOS1T
UJ8gkXTb3MFDcKwnZhoNd5lqP4uXMXdob8MIAmvfGNxSdIDMMjPYPjDs7MjbuthJoFpYi85wHriO
XyjaS6Rk6B6yV+Tvja9x0Vq19BKZSJxGeAoHZ3xTTyP0ZIKiYkGvC8sWG+5E2RNv+TE+Wk/BJ5Xv
h/zA0z1yb8dt+xCshVu2Fy/FTfjq9pW2zp/FG9II+SVc13Zt7qvz+GGty73/BGplBwjh3FVuQOIh
vvGxF7/g5dRFsHCKVUhOwSEm2AF5/Lly05cCYfHVOncb9i0N8XjsNxHdjqWnsg2nTvRT5CcDh13N
octQnrxBhEq8AkqspCu/d63GC2NXR1Amj+8dHeoTMiBqM2SvfPmPM9sRxD2Dv3+F0abidJ+DMabI
9lqDo5DtmWBh9gyE8+jS0bCKWAqoHfyiitwAhzHtbf2obCHckY9V6KAlMMsodhY0kbpWQ8e4x1t6
8tR1xkVLt/LaeGhRo0A+rulLIb0hOBIgtTNvDnGoA3iBiEIVu1bobrGFJwO+P6hRDrucbDI8ml76
GsHo3/qzDfuHCHNrLAp38bI8l458XLh92pfpBBQOUcleSSfhhFWeArIMGB8rudtw5agsaXZ00nf+
LjwvSVR5aGGOOTmC9BYUIBHPA86TJLHiGl65rb2h7uzj9biq4DFdeJriI+zTPXTi0O6QfYRN+2ht
+aT5nWaRbbTrbwEvPlq3tIWG2HOG+cfBUd8txSU39dqD9dDsOJrAX5VHH40WRBYiLAzLh/p5kejN
33OQpQaWhXarOz6PQuCq++6hRMu1lu++JKlon4LiQGZcdY1dXeazfhx2JpQf5OLuQyW7ByLu1vty
Hzn1S+KAJztRztuPEN1al72NJvRT7fqPC8CT/62Mh/CJV5P7ImPSg3Os98Ob4KSr/qDys5IjxRNI
Z5RRGILl1+GDx9At9yl92PfG1e/iOTpGzxgv06hI7lK65jllI7l2wza1HqPHUdhXkCsTt0J5Cm1r
rz5ngW3IWEZtiACh0mgedlhlb6u7+ImVJu/Kwm7VixK4ypVesyi+9uNKPebPJkWNFrUuWEUPlqso
tnyiCXmduIKrngovOgVXRG8AbsFKPQkHg8uWPLTP+S7dhB7oKEBs+o/q0PXuIvQPx/4sgYtr3XDL
EaNs22M7APxSN5vBxm7AsQ41gsRyZSAiQFxtDy3Vg4XamhGG5hvJgW/C4jK9kiyQsfr1fCUofeTG
Dz8DyDB+AxaJinbo1JIdUb6a+Q1y/7phV1lpD/px4TGOW1puKPqjlujP3Y5XPgLso5w0eMFJ2CwJ
5uSpTvQYBI5wCY6qPd3bnfhGlcJb6l31WXeCPct/1R54/lZsF8Fn5eXgfTmbLOh3qP0nwJbElWZg
XwWXcvO2OskeQD3WTcUNHh/bGzwRR1pnpAe6PUD2NJ+GY7v9bL4hGe7RTQ6EYaH92aDCp9ucH7BU
xhR3AdKW1wXtZ9nDKdi0B0p45ITTHt72aREsRsTmYl0ltvo8HwC5upwKvIBByn2wvA64KETEAz/K
ng8Ty928FVf1Ud6pzvBd7CAv8i2yx2KnIP/zKMHJhfO6sUB6TquSE5AqycOw1j4LZ3pOH/hOFFyU
DTA1DseewhtXX6LEFizlwPP0g1nJbtgRALxV8Emg6L4kFzV1IfGUkS1OtomQzyTvV/eubPLc7nE+
kFbxQwFNOodLvoKDXr0HlJY8qozD+/C92I4jatDrv5W9yZNf2AobR/scjiocjVX1GN9TIIjRu3Ib
N8muem43tczDFOzTs+jR26d60oEz0SeMLCwiX6GwuTL0aF1ylOZLeTABEubsrI/qUV5H6NQPyWlZ
yRWVTeOp1+DCO1W/1jRHNhzdvNbNFleo2djljZO3TpFuhIK991U1Nmb+2D0QvYWf1EBMtLx8T1wt
v3EQU/xxOE4Dz2Qk00VkliJbo/zzTjEkOiaCXdyzA4pqchgoyhdkblTkR6zuV9lBeIwvnWs4DaXT
7q5StxFVu7yyRPfGKXSty+8F0tV4XqCSMk0eBcxENimv3Y3QdIsHXFaclsrr0vKhbwktgsO3etUf
0r21bENXugYre/6Ull8qzOEpYp5n1DgUwSUTWHY94SRCXuQDBKptnOQzhy5fx9zW+3YfqTY+kNfC
4Y5W3/5b6rZ0vW2yI9SRo4Q1g60hFRLwLPbpp/DT8qYz5an6s9/P8KK21b1hk2Xl/lD2qmubIWqZ
ek5lk7Z2bz2tsV+XuvSa5TqiP6tfvE9zh4U1xTCyX1TPYjfqN3yvHOLTIcw3pLPEXMaa3zfYCFBa
WvoO8htR7D0lvNrPj+Joq64F35Dr+mbkOyIf8rJe8szSNn7/cowFg6FrIUbjsoZ4OrHSdfUUPMvR
yfDSZfDdiyo7w9K33AXqVR1svrfEDs1l4ImsoLnbdM6yd6vl8sGT0W4FN0s9lj3v4g/O9I2kLpF6
kYzh9wAS9FNpMW6FcM9gO2tkVROGvhoRCyWhyHaAj7nRQU43L+12ye0Nhyri7HWX9IHP0b1Vdy61
WKxEntx9c/cfmJaInu8F9wC9PODhpqAJxJbV73Mq8Oiuq7VSb2R23bMJ45E46oQpFfHodKjerGdK
mPVGP8tnljWp9ZqpnKcQNTfYDB6eBQ7BN8F9fxh4OMeDDJCZ99qUG+6v39FMbksOuOfTaXYwD4AL
qTrKS+r5lECys7QrsYZYYUHxCa7HurA7vvEoe9VzSi3+LeOJgabL6R9+9dQ8l2LXR32mhLK9S+sB
cqeoOMaj/JBv6g3E2C3nKYdf+eX/KPQKkKfc8wcutbwdCQveqMBWgt2TGlCCR0GIeXCYI+pp2UTL
ZfHofFY4Ao61Vt1POvOeF36r/jGMkO6J/twbuKt1eKmeJK+AfFy88RxDxM4/W5sGgpV6LhxzG14r
RyG+Z1fO7fZl4HHG554ffl0u/6e/EwUvPHcpYcEC9GYRFXaJNrstX5pDTLKSfIHn1E7Evlvzy6K+
bWfv/UY7mVvxzTip2wUAzc1EfbOAbhbbDnZ2t0r35qHdGAgilIzDfpVRa+QRpSaZUHC1DFtpHL6s
HvNc1p8EFY7Px90qt+RZfdNOPG76wFmVcffMt5k3iJj8GZfwxG2e2eI3LLyd9ZlDt7ZW1Hf31TMb
gXbSz3eJc4ilwfPLiNEF/umm3ZcwgB/HDQt7Oz0Z3ymY0GKlgnLh6BrXo4fbxzY6xODs7bv8UG5a
Kqb1vrdv6FMn69k4BrKtHWkiWMcPXAPjVMdE+OUnOwmOAHf2CAatfsLPYBsItnLBgRomIAVSAQ35
UTk1rvj23X/GV3NnkUGN0KF4VrDjYIDMDiqbSi+eQQTy7Ia1ZxFFXJKt9U6ZVYYGW7gktKv6QyfZ
fabYyTuZr/MOGf+Q75V3aS1dmtW3BljT81lKaPWdwnfPaeSk2LutN+JWtb/Tz9J3jAsjnirHfnAs
95phF988H5jlXqV94g1r5VZgJWMvrnAlP4izB6QsVS67yx1q2JVrOdIleGanM7fBmqIyIHLjcje3
krmab/45W88349Y4xqpxhkuOEKm/FByv86rMVuILeYxXrp4YVeMAH5ZOGQpV38DLXekC2LrbyKZb
f5Vv8rN2K5j1hUlp85Sw6+bq2uC9dTf/6WmWKbBu8dIPlCCywdNAc4RwnNmqf6S15smlfc9voYvN
/V3fsuus0DNII7+pqR/ZkdAIUDGQE9+oCsuRrQAdH79bjldrtRQ+s6WMi6yINJBw5tgkzZtu88OE
Gckq1jm4RizCaYRo/lxtTTs84c/ziF9YDVvXcpgY5ni2441CwWd66z0rXaqjaNHAb1/ii7lKkQJA
eXNrqfsbO8lrPyr0YnafF8YiOUGWy/7DL8FbdGfENnzm04Am3yoeDE5m41xz0x9hhil2e9JSu3nS
nBBhX93IWDJRWnD9fbvu1zqbWveQ73A1vPfpJuAcAUZleeLB73jAJa9/GVxjnZ2pCaP/k63a8qtE
nKXsFCDAj/Ppe/piOd2sdjlCuF6IEz9Li6bq8XSppJwfMknPuceSTwJ4gmWEPf6UJ/SIG5eRgjm6
RCDaJPjKlfQqf12+CAcM+VoFdNWWvnwWH1+Ukb1jtycRsLWnwoupMXjdrttM+56AcqevqlV/QtJf
KV7qNRvY1GvT04/1yjqYFGJSR8AfBMMOFRVxp/rnaD4m7YVGplN+aCnWceR+Nrf+sc7d+sKOzOX3
F0XGt/299m3uP6xvnZ+tOJrDHV5CfahrpqMWdn2S3XLH473DA+T++y3bUBWyCb7YPER2kegrHd1u
O7/T4LQ1X+kasIszbLXNcBBDd3zptlFvZ9gqFrZJlAxVn3nRLwozF2QaUmHladJdg/SBUnrxAL1v
/lBQju/aWuUEYC2dY/aAHOXjUD8S/B0ml4HnVfFUnvpjc83p2+gQSqMn9i7z1X/gy/EvYJyBNONj
teXi52QxJFE2MhdGT0f1mPInIqsYCDKjotCdvY4Vo3OCFYe3pXIH+Vk/SVtKnI68GR6Kt/GjxONE
f2221ValYwIjEIQhnCMewot8p8eGwICQTvNKz3Kig3ntyHQ/avsNion9rO6NrfJlAR/O1/ybaoOH
Lb/N05LrV7/fDnlTuJxSzzXHcrYa1x8Uqygn1jwdCBpudB1I7gMXcUt4q4/1Y0GuDJT/hifLrqN9
CSOXyQZ/kaz6x26L8rUtHcn7KC/5hfjnO/ZKureKayW4HzOPTrXi9D/LqJxPCUi8J1bDR/0x82h0
Z8VTD/qq/2CmiHYbtpXRi560Hf9ukoq9Tq/1puEmU514ZXs2dsIPmllpSy/DgzQCuEO0lz9zksXy
mY6Rh4nLn7iEYuGGvginfgYVylZFN4oF63cf77jxR2DMR1DMGISENu0VcuIwlEDnlFddP8zN/ML7
MGe0VnYEuyHtQ8oOFuhT/8JvgvPCtqZL/yg8Jbf6Lr5bh/nKKP4tu2LRZkem3R8lr9q2L7On2+FN
eWeqEQAzOPDZaQ5sPR7BGStCP4mXBj1l2tUrZJ9hU+217UKjLp2P8cgdkRzjRyQooOrHrrQhYnxI
ziL2AaKdvot0v239k+lAY9R+ii/lI3gdv6cNs9I6YbOywTHvoVwry3ula/WEuiOvp0d5bT4DuHaS
K3yFfGd890eZ4wlnhQx43Sq5t6fhoO2qbXFGUdhpDmr7h3pvDmK9FV+T7fgSXpotU7AP8ua5XrMz
7xM2s/IEZPDImj2I3Gpttzwc1BFMVE3TbrY3yblzpAcH69jvaPu2o236A2ydEpnhe9iy8cAKI85K
dvlSc+qOlQ1UbyJMRljk2ybr5Zh46pz+PtBCRB4JqtrGB60+FxcS11V2azb5mr5udGeeukfW+9G8
FLRXBpQ4OPG9ytYwi1nUIMQjrsf4oGDSEDsR+2SHLoDryVpcp7Rji1zYmAg7lNEoPpsXUlIehppu
M/zn0PAQBhGyhI1ZgxoMv9PAsWIetXgdoJaYJ+NtfCjvxCv3gjtafSaf87n4VKK1ZodrBGtUin7F
/OPwKH1ZuEPY063+btcSOglmboTeu+lTQO5+o8ONg/fMhF/4aL1paHeozk63AfZ+kM6L4mVtscdA
j5NpH0VP3RGJHaMXFJelPyM8MMa7Us4NDhomqaoT72JK1QEYHuej2T5PNxwj6E5FSdvUnP1beNT8
rfY7WmVXGpmOMocqPT9PuceDtGZRhe9ITVd1M9lsAaGnc9IE7MtSZbMvIu58UBc4tu8CJhQkC+ch
sklZkNNfqtdpJf1YPzFH/F35Lq56a7N+O7qHvpQrzZ3o/yICWE7xrV0tZ0i9Es6lM3yJhzFd2jgc
4yi9z7vRW85v2Y3udF+9S7DJPpRv2qHyZz6eRjGdxf9Oo3Ao20vrVUGItyLgx2aj2aTPNDSzK7XP
xjn0sKD4HNjGV/L8T/Xqv2i+/1N55Zd6bK3AigSSHt7qV+luFXb6RoC3pJQko0/DeXxOPptPnsu/
r+tIf1Fm/NPb/lIlnc0hzQylp25W2/Tsqh+EEaSBPFO88XK0slPiSfNP5Xn5L9q16HoXFZxLGSHX
pV++rq9hbDimU3jD033NsAPJKrBoV3xu1sW35XXw7QlzUOU+mrOMbwzo+/EfKsR/+d3/+Bl++e7j
WDdhEHPJh11wIehfKZvg3V8ZL9WTjrT8D1d66Xv7pb76p2/MYM8fC+66VIvgifnG6SHZRJv6KdvM
dKLZzXt+TY7STiahpKXfNwlj4l3wD5Ntf9WO8Ke3/2W4pWyaScyVMbwJi1cHtQwbyH+y8XfLtN1o
y+x22FdoOxSfrXDBbnOXfYGqxdJ3W26qY7/vtpx8seZCcdoXhArWOfmHz/hXRVxLwi8PiCADThBp
/3yJqrRVtE6rwpv5Plt2fVbd6lQhCbgD592ZwDZ7Muip4UximOAfKpy/QjZ/r63+4c3lXwrucgpj
U7Z4czyB34dH8VKy8T0Z9+KHBKd7pWUkfBHe1S/xa/xgD/p9dfxHA3b/80fnZBbVfz8pZxdp1Ecf
fxyRW17wr4k4QTN+W5zbLHyMVYrcEHv/z0icoFu/Mc9GxdvUgPhqIDf+ayaOP9Jp77FoW1DBsorL
mvq/M3HybyAcAGEsNgQyw3byfzITx9jln59goBMSbw5uXVwK/jBC/7w8zaGv5UExAAd3NU5/McSE
nMJQ6OvdMQ9ofH0S5GQSd0Y6cBSLYaHTHl9IKl4YU6t+BkzUGe+t1MYY71iC0OKKq5Mbt1be6sDw
p0J5b2U9+/SHZmxXYlkmnJhtbC3inMBUtC1Z8SicqtRsoYWN5TDbWq1o1aFs4tqoHBogzPqx4zdf
ZWh0xcbva60gogsjFbKLmAU9Cb4/B8Z7aGS+tSnVKaIAoYpNRM8+u3WwN2esUleTIOioz1kOlbsx
W41ERPeHctOnTU9Yo7QWJ9EQ+HV9CJWg0Z99I5Fywmc9NBDILTnQxC81bQWa1tqMOlXbjX4unxh2
GiSIuZ0QHQHFZ8m2b+QMUkksFBqCax8asaW6Si+ZU3c0WzXUz8bUWibpZiOLEj1RXTVGzT0q+laL
N4HRNZZ8DtUAQ4zAHlpRinZNrZUMojTwX9bQKufYa5W6sc5mIdKGkCSdbO1rgDG9XWhRTAYCZZuO
7ThqwKW0rD9HieYOBTJq+87uAgg+zOSUfio0L0oy9Y0rdz7VgELp9GiX+DHK95jOTbHNpURuaH/N
56AVvKYSxnkjDpVMH6XVohz7/OyhCmjXnvRjCBi0OQyllVcPSYgnysIdn6xPK6z8jdRL4byup27I
zqFh1TQrGKZSOgZDxxQ+1cykqNTkYRw/cak7CytHmVEGc1ishMVR10rPTAZzHXSKtLx2IgnoTP5s
UJJYQjeWav6w7uvCVie5oK7Yt2i1hVV32TpgsvypqZJyWvvjQI++HPQdMSQQGGoNU6VY1U3wjSza
CuBQRCfX+ZnbsZgV7JYqdc7A+vRyUxDLZ+YUUf31ZXXAyjaMmirdKaNextCJtDlGHElyMYneglKN
MB/qKiVcM5YdT099UaER+UNYMudQdkmynwu6+YqoqwS09RI/hbGY1MrTc71+q7IB5bvspf5dGxbD
C30cJSoTNCcee23KMdVpfOGtVAM5QviXmZkerFy/NLiFYNaX5wZdYFo7EkFDEae+N0bttrKSdFyn
Qz+lb3ndzzizWkoRrjLDanSnFpqidGNhnD5DLFDICdJ8bmz+8ohNFC5m77MvTMWjYfjm81R2AZ1b
c1QLBysTuo8o6fp2jUWK33PvzNFc5+MQfsdllFz8sioz1/B1CgN9PcqGZ/qSismQoQ0fs9jkRGeV
rnG/Nb2byDrnTPpRBGUpDYzYoDlZxj1yBn/WrFUJ/oGiqD5xgLV+lNYUqiduby6myHVa2+F91U9z
f4h9K/9o1IqxPSsdEX9FbaTjIC9YhHSniKRPs0jNu1aQZMcWypKb6kaDXF8m4nDoszRAZsMCFWOq
zDLbdQf+LV2pfZh+aUEcBU4AKZyKol73KgWPEa7VJDThNRNLKlmzKDUfJsS75KqHMgal6WR2mCRK
Whu5fU8r53qcu7j+iTMm2F1AH1Xi9dDzqJdZYwK51Mgb082CQGueq6qNKdjkIbKeIArR5FhCkysI
ZEZFf9AQaMZ6FMOOqdKILXTXZyqNFpZaafJmDsScmn3js3HIPLz4aiSDQasRLDVMVmVfIHXts1H3
DFwfxI2giVXkCODPFzZqiNWJoIVTuCnqlHZIv1CFa5PL+s0a/ID6nt+Mpmvok/7jS0mLXUTUU+3h
a+rBA1bESbgd/AncxjRaibAdZ7VR11bkcw/LYYrrVR3rUK99Tc5nT6vilqhVEGjUa+KiHx1ZGfLa
Dfw+/+zkgCewT7JGRUCdEpr8O8P0d7VU9oU7jPHiwNykBXp/zdDzYRZEM4QYOqjVSW/TrPI0Q0pp
lerm9lippSzsuOikZ01U6VQnMlPHhm9KwoLmbIGFtw/GHut0THJwsh5mKyrXTTnW9VYV85wNVpcY
lkvlCinR6Dt5cqMy9SlhdsHwE1hBGmJz3PapJxnT4HvzbOS925YhwDSp1LmUSawY/do32oZyU5Zb
OFiGDf6BiV+ND2M0y0+Y/BRuX9fFQ1ZIPWA4P4o9qxOyQ9ToEDRKKVNQA/xaVXCwH3vxDjUNX3j4
mOQfQj418feoBUBvI7UMvope7OjANcxs2ICVCZzUCqKEI0RuBVuuOTmVuTIkd5rqODxGWTbhoyqF
U/4k5FLZOjwjMMSnrMJnRiwHBdXIqGvB6Uo/6TkeCrk+tqUo05NaylzYNvOz5jC2pt+hDxhR8lzm
skgJwBqkxqmVsc2uQtllTIkZSpZ9NFzeyTZGdiXbnzptfEqiIa0/Ji5dtI/Zpku3Dscws9NeHh7h
EITTSVH9goH+smRaThb8EntRVcP9JjYytXiYWllsd4OUSd+1DvYKGIceWN4Y5k21bi2p6DrPFP0G
vqSoWuFwVZOkNFNsJyODxpPYEDsE2dHvXLVT2vYxryLOn3LAxssrdWMA5mJ1FoXhdphNh11KzbZC
zaHkGWFpGG6cdXl+jSpLmHM7wc0XQ81QVD7iOgJoJw69WDpZCyD4cSwMyh+yXDPpk5aaQQGUM2A8
cpBG4y5SwF4ehbgWaXvvzeynVWcDsF2mjdd2rAV1b6YFLQK1nCf6qi4EAbm2rpZ2giKfUhhebNt0
YRS5oq/8yeARVYS0Qo4LiWC8pDFE8zkpMoselS4v5ZVRlG16qfrAuIW4bvnXUWvGZBWl8kyjolQF
0WsehFa3AjpEuVTIu0B1xLbIKQwGsRCu4zYfg9nuhrRM8eusp8Q4xNAImIhT/XElRnpr2m0gD3zd
SevomGzFwWRyMZuIFxrCObpwyypuVhHkf5l2gtnHixTMRD8eS4MbfTV72aCwmxe0/SQyITUhodFQ
7a6Knm0uJRhsHrDuobJojH03v6jYkJs/uEQTONptkTUMWsxKXr/Wgzr+SAMAbkeydLa8Zq5q/QSV
NUboG1RxcJu0FC2v19LQcFT+T3WKqq1rb2h8+vuGuVEpCjOv9crqpr7sKz24y0pKGV+SVGqRuTgm
6V1txaz0fCXPGUScKrX1zKIUKbDMjdhJr4yu99IqT6VROptTsXz5Lk9RTdMab51TqY4j5bbSoGJU
jVMibRrTT3FYLhXud+7XICPrTprpWROMuLoohKnmlxb7NGngZh3QxjT4NNqq6oBGBNIT6yBLGuVp
I5mFBkR1iJKUGR5h0Gg+a/EeezXQNWA0BGqkbGQpNPGaGQZwyyOnY8YgVhIY1ctQD9iX2XPeqhLm
t4FoUIHLDGRlgvoUe+o0Fbur2OAbsyq7iD5Z7uy8aSUtk+zYF5tgm+itLnm4QuB40UwKamw/6HK8
WuC1t0HgBY4+Ci1PCNuXvE7FVsLTxQjoeW2bWcnS/48E9v+NEMP4YX5t6+/v9vhR/g/gwWhIV/99
UkunTpF9/jmrXV7xv7NaXf/NhNNC+77EjmD9Tkn8F+hFMKXfTEIG8JGAW2jz/wPpRdJ+W3hUwF5o
qNaWl/1XUqv+BvoFIyMdNuEi6GBk+Z+AXjAv+VNWqwGdgCkDd8mUSZL5mb/0/RtJTxRgEX0rVVg9
SE3IfsYDaQWKJaDZCkbL1p0MnXFtyn5QN0FSFtpJSoSRDoagf5DK6mee+y2H80/cjoHwOGqck+Sz
o8JUGCH4jzkGaysm0Jbq9Gop0oM6cGlWjZ6m4wUbuQDfbN8X820S5LnMeHcky+lqlsQSm6YmSLAq
5zDpn8h3gtmVUxFca4Zy2dQO7kmj/NGbRQGMLbFarEFiUR+cckw1y660Mk333RxZ9KDlUlBfsHUK
GsIqOZxtOe995bMvxK786Zs8ol1LiRLVHsLEGFctYTEOYlZf0nnCZcgvfRnP9HjlcXsRExFaQtpa
HAlFmA1MRiiC0dhZamT4jRViQuPSHPcYE1idSG15pqOfHbAr6HpILEl047rSQcclZPQ7f+BooN2g
1/F0VnNU37Avffa9NIAW0I0VdFM2jq5mfrDPxdqgqJdEmTeVs0yrY5u2ATZRQxyfiAen+aUIEzEK
7mKTWe9GXufoub1eW3ZeZcLjYqTCDORYmHiOJ3nzUfpayn/pipw+cSUUaXapBTwi34MwHqgCyv3g
v9elH4G4Gxt1xBK2yf34VZ2kKD1WtRYG21ZVE8zE+2Km4tcoUbZJ1bCR3dBS8cT2TZLDW60D1/Im
vbMKV89bAXXXEirAsLYlNvMl9QuJZSK34vzUDWL1FgWTEJPDKVKSufj4De1KUDlrlwVA3fd/cXZe
S3YiW5h+IiISEnu7vStfJXdDVMkAiScT+/Tz7XMmoqVqjRRz7jpa3WIDSeZa//pN5JmAR1roPLxP
c9wv142qOuuD1fL5zAzoCAs65nMmflh5zv214aiCfTR28L5qzyjr1BZDwRDJ2LZ1qEuRKWY4NlFb
l97Qk2Kdm3nlhTVKiyZt/Bax3FLY+wXR4h8oKvvuaHv5NK5KNY/WarYy26MvKZTRBztOvPTYpg7J
X5071vJVVmNNnKkDnLF1ph6bximzF2iRJk28i5s2XX7kA5Xhxqimgd9TDQubPLQ2jGM2Xpd0KX/O
frEe8iGCJl5rLXZt0WU2Pr1RNr7lswyWL1IUOHtk0vLkMeTeaFdDUS6HkaTFgUUZiSR9iUJF+wAQ
NMBBkqhmongs7Nc264roNTZaDc/zkhOqHQdpIna96TDp1qPTrecxirBMSAidww9xGb2z59V9sJmt
qM5Q1c7thNBbeKMBUCqW4iEP0yI9VqaKvXtrmazsEuuM/6b140jthd9WkbOxeProH3uSEzdhWAUN
QxnHZuTuxF1fb8UyReKo+p7WD1pnH/r6kMXxPF5MTyTSY55wBG44ND3/1Ou4HXduYZEv6tRTqz4m
6Tyfdd5QgpTuUHxImtmxt+BRalzLKuizo7YDXDBEGHZYncqss1/l9f/ccKzmwzHt7AmmRTb030Ny
ptxLqsqq2GD/WMaI2EzYVYcQ8Jg15kR5CdvLVgwnhcTceTfU/ObPwIIdhWtWzMlJBFMojm2QmuLz
NKkGrUqJgPKceHZcnNw8gYtTV03TbjPsYNu3XsgpeS5Nx5E+TG6ocd4ay2pE+zHZffdYLk2jv1J3
hM9COUWzXio/OSeURDAlVON9jIsBNAuEpUyOuvLxzrbbAoiEVmEctr0vrGCraxdXFqtprM956kYw
kjo476Nj4mlFkaj2Q+61jxFbDcPxJVaIVdyE0NmCtAPwJX9wzmVKpMaWfavLNnauCdaj4IVW1Azh
GVP96hKbCV8LT8hyWwSF/S11r8jo1DG9HPwGertJpw5ARY9PeG/C2x3i6V5HpCWt0rGpmQSbUcV6
07ixTyPe5zK+aYtUBxvLbQySytzJ462fJ0a/FoOLTQUWqhMQrOtqsi6cWueHQJDIdlgGVwc+xb8g
P0slvgLWkv0cMUaNYzlvQytohpM/gugc4thjHFA6TnIpPfCE5MC669ofps2s+UWzCGCFGY+Mx04t
KbuJeQkdKPFOdJ+I9NEo+zxFfouhy3gChkNYUTvPUxs+tgEG3MHA9odPO7Qld6RKpA5d57r0yapt
xEG4VnZIar89xeVgtqIHQODw/WQqbHsaICNtHlTN6CarWTSWWBAzxYvP+4CcoipzY7n2JS+hrwWz
HI9hUt0Ftf2hyzECsWda8rn4PmbTQ0uwwWbxnIQXob8nk/Wa+P6dkpxM5Tyu01mak621tzKuE17E
2LkfJb7IYHf2cOqK/FANaXoO5SL2Xis5Voqw3CWtxdehYRRJK38C5zyHyoXkZXJn1bHAt95kkk/C
Q24T8k6apDJ7L4+DU9GU0d4GlHwwfKLJRlVNTpU8VuXdaPup2NmxYeqeNt8Sr0RSYoH8FXwd2yH3
XzMrTy7ppOttwCfM3xyhpe1LzjGxuLijNwa/xDTloK5u52mGuMTZgOohg1dT4I1TxOaV0uaTNdvI
LxQB7GX+bGVpQePSFHs+WDTsXvoa1a19B9pl9nE94tqQ4Q/WBZDThNc5342a8rslG3+g4Ux3kcAs
ui8goZTwcJYyuvGn4WFwBG0YDeY+76d534Ewr03TvBZ17j7O6ci0qezLk0m9ZlNPufdpNtiZVEvt
7b0hkgfD8bjO7OoNpSsRDk0PgtNie2SX1WaRNs5tBqOjqhMMjgdxUxTFJbTLW7OwbVZtrXYDOOMa
3N2Hyxi+pjkUR78aFMO1LlrPsjwHCRAYp/mmlRltQ1TUh8mdd06f3fPoxovLmqpH8Oi+bb6XfAmr
0YbDW4UH0xUfusV5q9P2oEidWDm6uMm85RQQO76Jcn1Z2lQRI9Shj/CqnSrwUkmxlksCWj591GLY
pbSdq4jWl65+lzrgwmlavior7w5jmnzLA2qDaiqJjp90uVdz9GmIUG/Zs73HeB8Fhqz30wAHLaCF
7qHjg4ePHMD1I36LT17inOOluegEhnYdM+aeQ32eFCBPzx7qqMTaGuZKSGQGzF+sHKDPknzCQ4PN
feKW/t6uRLtroiR6dpesfqpTpT8K1xmeEmnEd5K54ydgj16tsRz2j4OqrwVwPJtT1DAoeOkbQ5UU
+CgpahUC6ks7JZJxci/xTIk6dH3/2g/N9BJkIbocFRb3oQkNJv9eepMaJFppMTU7SvDwexOI7CAp
sg7VHOH2Xy7Jp8HE820+52Yd25X/w3fD/N5UvUGR1rb1LbVo7nKzth2vlm4ArVp6/SliplMcKrta
xM1E0AoDlyKeS7YzrOXXo5oXRCtdHPXHijr6rasGaa9lmEhUNz6O6YAo8/DkzSD9oPEmmI98hoPZ
DH3hw2UZsoq0Ar+fvC8MCwPkMcaGXTxqt/6czZbPCUu6ebBv66Kymf7OSZU066juLKy47AiAmbzZ
5CErNG+6bhMIQE6eh9C/Aezh7469eOhFD1Ur6GCyZp3hJGjck5jbakahQHPOTZjF3/TEh9GBNza8
P0AaCvLFxXN4D6BthnXX9VZ6cBMQn52hJI0OE3WNsyLVmYgMy/+oQhvuijMFwJoRIKGl+7ss4Phz
s+/x5Dx1pZru4gR2bOfb0/dirJqD0kazK+acv2Nj7cqk9AHwOYhrEBZQX5iYnlL2ie3guQhc/DSm
rr2vklmeKYVhj85CHcm4P9a9+FSRX7iZWidbZ0ojAnXlB9N5X9yi8e+coH4q69D+kjpNd6Ky5XA2
Xb3xvHY82Jb1PWon/26xh9d6Cd7GQU843OfzSWXQmlJfVHeeKc25bIZyr/lgbyhjUc/gTQl0Xowv
zTxTpS51tqO+KH/AW5l3bOF4o5dZumNVAuXKtLcfgIO8g3H7dItZNEqpVGGLFg14idI9UTiW4caN
mpyIJIwXNU2PsE46oaBcoYEuOSC0dfQnyVIE19pXbQWUlECMbFH8tkEwXJwgRsbahUy0iFtJn6NK
1GcPfHUjF9jOkfDLm9CPMYwz47fWROOWBA21z6p4OkZVCYNemg/sCyk3BuX3elgQ33xbut63gEQm
8J6DF3trZjoEWdjZYyLld3t2P1fe8NTbI3tlVqOQvSamxEP02cQuupwGOdBS99G2aD3clkrnM36u
nPJWZCPcrE9+wC4zpsPC4IwOe4n9g5X5t1MjbzvLfKDyg+igkc9MyYtq9CHWA/w+499Yfv7aO/qT
W1E0kER6F7vOJeJfGns4VoI0DbtGAGzPMM28eNktwtnkIsRhzALoEiUJxbNPIvOcP1dD/20WGtX+
2NxQd5EOJMxNkFECyJipnJ+7P6IatXA4QvHvckE+r3/MA5DmMl/kdpBQQk0oz14i902q29WYodyM
xbNJsn3v8zt8t6fjjIzZd1YMndutv6b20tJMZDXhyD2RyOCUmyRjB1R+JldZDk3aTmwyySYHwoeZ
vjAq3HRwZlb5mDGDbrqXLPFfjNaMKuesWJu6f45Nue/zaFhJYRqmaMFwNACtq44N9gic9mCWadPl
BvYiZ8PW7uJdoxy2DEvdRgOiPHuO4PoPKtrqykrWTTl/UKq/CNMhTGHkUxoLitoIpEp79Ayw+CB8
LfZ1DWl6HitnywDoK6gGLgchfOwE9dQknl2Fk3uhTk6q71yg1rRS02assuSh6WSzU2NlDli+wkF3
LEALsL6VsIv8vnUr5Ni6y5FdOEzeCqY2F4BSn78py9aJ8OdLnUFcK7wKmKZPScgrMsZvIf8qFcu6
t8Tt4gV37qyPcqr4NSEmlt7ccDyL8BzV3s4Vs7sH7i2PHd3y2qFBi4ty3ix28MFrIyRZEmM9Yo0e
64DJXlLczDnIIx3FgSCKD55LoKgF97Va8i+ABjfamz8Wg36Z83bcpouFO7xwYOCV4YE9r4HzmIlt
0MdIvNQ0rpmPW4j9qVFntpfVxLNA4hMnbKZmrG6aGcggL2JGwFOxbcrqBUvuSwke9eDadXyce/7K
tnDmXe0WHVhrBH9UWM2RKq7dtzYRQUMf9B+oVVEXtNgWUAaG3bHTQ6PXduvC54nEJHfeMuSwZE2J
3ElFTZysl7GL39q5oekjgTHZec08MJdxGsIB+3xi9pE0i3cQ0uNM9Kp8wB0/bSe0NTmqK8Z0w6Ol
YufsLtqmgLFwtAares5CPqI4m39YvLT9LIZpm0h3vit9N96RHq+x74lmVIxZ4/a7BOLEgSRaffB8
U/4obAtWlh/CDRYtHZdv97hx9Hx/TrbMyIUSHyF94tKmwbDkZgnhDM/WMqZ7rD4YtfZFzPB2EQw/
TpAMlTznZa5vXMfqP5W235FGkNts2U6gS/tIkhbOOERXn4FuxuimsIvkWBVjzhcV5XF3rMoY5v0i
9Z2AknHHQDS6T1N/RhWpJs3c1izysmRuWvCAq+6Elb+zb5NJ3CqbemaPpyyGe7JyC3uTg3OBE8xI
5GjnzhQQ07bLzPQjjbE0p6lCyrXU9rgxErF86CGE6wJmsZalHogumC+ZXWI0QdwrY+7kQ1GOGLK6
KrtLOqGf7C55qJfhzFzjxel0d6wditXZ79xdlcXPqVp2vG/6aF++zmp0dq3FfNqdkmE1hfZLWaqH
OGlveyNRZPT63u0hoExeeJyUc+uSt5xDrqkD0e597X0rVHPCBPd16KwvJVPEFXOm05IWYktE7kcK
grvGrvDGCZlG2+BlG7/UCHbasqfZm8gwcnzOPd/fJRKiKX3oxgl6saM0vekZzGCgoD53Q3bJKSHX
oIxwgfP+4M/1jZ9HGKV6W6ubGPiGw7zrCvBERkL1g+uhJe3rgUysRAhOyQgxaR2PWyuka1BERK1M
F8hT7thouOkL7rzKUTDfwKBWZkbimnUuv8717QbUDk5qG/XFZUw9et1SiFtLQH1w8uFmiOjSrLSp
eCwlXnSpRbJEfend9BAuA8RxtYUB9dA56J16RtaryUUG3o64MGQWoaP6RTbGxQIiz7cxAbNb3zJs
gq6bHRtfQoSN4+PoN6hGfes+MstHPbbRapjiZyU5f13HfLI6607lBs0XGAsu+A2KAeHsVQY1KSvM
bV8FnGxxeW0p7gBm3+qB9RzE0NzLBzU5WwLT9sk8PxYjuSolcbakQLCv90zi7d55syznDFCcwGGw
Xu0o/GJnznJUmao3nUUnXOf3zAovsz/fGEwhlzT8OJGk2pPmpgvnAFy66Rx48FB7qgXzD0dgtBvi
M65rdYxj21kHwXgzu+kPJ9GnciEfVLUP2sNNtFkeAit5YXr0w/OKUw0CkEgKkLyc71onr/bqGr81
B92PIQ8NFu3zB4f4L779mwCQUzfme30FwIbqI4nyD7JF1+JW1tEtekBP6y6RxbemxpFsknyBeueN
LV4tGWULrxd63UbV5WbAn3ytPUxFFc9oqmghzXaZ5NEBwXcVU3/HhZjtwRz2rkP63L8fK+tWyuQW
o/0j0zhMQdPqaBoSaxyovenymMf0ejPFG4+6Ps5tdski71x3wcdMhl8yQ2fGHBv9Sd+B0EEdZzAh
DsT/+nc2DR/9CZqPOIZwp2OyJ00sjslgues85dBt7ACFpAGAt2uNmryjgGybF57qXaiGU49Drwmn
g6rFORqostp4Oim/2IVuc85DbDJc0BQqyWwD2yRdTzPOE+wGH0s4rKukavBzTtx+VYPNgjeuRq9+
1dnIoHx8SUK5X1T9VszdLSAZM73+azYbj4VaPOeq23aLu+2m5k518q4tMsLM9bQBMtzklrpQs35R
vnooFG7BC3hMaV6D0bMg5UR8jE4KVuAg9h+xCCnprIqhvTMpTkBN9lznHaqfqkVdX3ff6yHJt1f8
nRLH3jSQtvAQYgo8RW+Tjt9M7u3aJH2WOnrlRtXZT6ZbmHAHCAxHJq2XNO4vJWrNqbSatSxcQqwx
Ndt6TvNcOaDhU1W/uqUXnfoyg6p+rWMc+APw6aqHKdfxBh4I/7c3Yey69PdzLaZd5BMTPc47Oh2q
Dw2K2qjoA/FlzpabqfaDMl9COXn7XpfuuoHEuHOt5BEw6GtlhcTU2Pj7quBageKREONvGqJVGofm
wQM8Ws9tz6x05Il6/UOfQurSNT7H4/CJbzc9ZE20D1vnOcyKY78UcNwnCyurYBnC3VTp8eSJSL0l
xplvnMXAnghzkzmb1glz3kcpb/q40TueiXNiuAJCwASJAkm0EJGy/Ks7DPZ6oGv+FCYWsY+NTRcg
4wW9EmjzE+Ob5dEl4+RGFr2+zsdY4W4c9k9W1ttHYK3pUvqi+8rwAaOAsW2QgUciHnZxL6bPEHOS
QwsOcI6Wyf7cdW73CsryNrQzKEtwxWCGFHdE9xoylOLVMg7Y/MRzdt8ViMhSjVf8IBG9cDzXgVes
A5ltk7GHbTm2Ae5IzZ3XCCB8iGVrOFk0DyVZRW2GwYAVABSr4KoE9F7sWLAp+BCsRMQ3AviBq6zj
P7g5AnHZPTESZI0GITZgVS7vMylx5fE0Oq+2xdohR7kxtxDP8wKVYdliYQVA+2jViIDrAg3rEn6c
S0QJYZ5/8VXwVlMwr3t4kmvZwEF14vgjI5FNEdYaNxgxvflZQLZ8aH3yNEbabd1thbscSiMeY9t+
61r5LQ2mdeQv1kbCXVy5Q/6RnAu8Z3zYgKpFZ0biBQeQt4ijd+1KmZ/rXUdy8Woa5LHoYYOnlg90
aD6ZHDuTxLnTg31rWrhMSan9Q8IgdV0lNjYsnPKrLmXMbmWYM/nK29lVcw6i7FBbCFqcdvkElHFX
BoSpCPGUkbizsvv6bfFncWt3w8F23ad4wl/A0gD5hN8dU+kfJYtuggeBWJWipoxFR6xw2W1716Bv
8ZoMS4Nh3gcuPx/o5N6d6xZSYAOS5uXeF9FdMYcqcHetU3rf6zarLqHsEfRPY3ssEid9kpB1nqZq
GU6ewxfvhON0F5q4APxtXOe7z0LeMBxUEEWgQKx059ceg82oAitOcYZpneTW7q36rCNNA6iFY7F7
um3xvexSUa3ImBJvUYd1UdhGjANZreuwaMd7EitxcNI9siRYLx8SK5MXE6bp0YaukBz8cmpwx7G1
j5o2NkcrqF0s/313E0KeU8BBNg2FZrCMK0hqroA7P8+BobXRmU9FlYYT7LMQsKbOTP/ADG4Cs19a
07BHSI7DagIAWRVihsuadaCeLS1VOUXqRxdlnOqywklB6up68lUXOdTBSdazc4giq/wBMTw5D/bc
PsQwYhBtZbnmonbl4vI8hBavKQ2f8zCZjvlStcdIpuPJjltvm5tIvFhJIDGzqUf7k8x7sS6azr9i
UbiyO7W1j+1hPMSy1nvb7bpzDRF8r5MqgPQUlXITN40PK3VW99bcsAsrzyAE5yn1L6Ws5Qf/2oTp
sOGBDpLuoVoMiILlZbd4JrtHtzf9dsTI8wyWJXYjPD1OYzk0u3ChDs6FVkcP4jG6xNZRm6EOOeGz
IMfnAFb0MbZg/RFeU+Jqn4zuuZ1T+aP0ktpZzSg6cLw1iChtk1CcL14R1Y92gRgFVnJyjSimNgP+
ebEZ34TrIRmzL/Yg0g+MaPNtyRyi2bgtm3CQj8u3JLT8TZFL74u08J9qBehmkY3TR1W0NZWpEjeq
nDTFbRhSsbjenaOC8b6DBI5HTlMrfyuAwnZzD38/1yShJiyYR5I6rRDg5GqDpLvrkDTETcPKg/Hk
GE0Gy2QOVVwsWIZXAHgrM/hqIyq4Wo9u0PvlLiZNN91ayVB9t2OJYFpH46mX/fJZxIXjrocq1l9i
oIkPsyktZhGDhLk3LBke9IVM8dtpF/XFrvLpC3S32ttSyxjv7M/QVnduGXUTOiHFt8wPoIu4cn30
AHxUUpnPTTdSFUl4nasoGMh2HidEAd+KIRmWVeVkxIwlQcqG0DEHa48MLSinTLoE9Cspm9UxFzWw
vpyz7CWkccemwiVqcx1XHDbI+GNt7e1kjvxd0Du4rFBNU0KNxuRXmvMst42MDGEaEWjgSnuVW0Jf
q6RY5dFITdrBngM9m7ya/joag+SgdRIOjNGc+E0oyoNNaWtmNd5QU1V5hba+xCC5hAV6iYWOtikI
mTROIsPTEujgQfTXjnCg+YmuOPUhgCYAfaDVBYqKprdnGvGJctwhV9l5KKVciAtwAJS/1RVJ2qvQ
qthsfb/vp11S9iCrXuLS3vKHsDmk312hqXihouxjmeME5HJGb3TVuz6aj7AqzymnbsjgySvbG39I
wuymnkCGXz0vL7ybse7hIercqz5r1Y8Td+AUTEtsftqMkYQ3QPott9BCTc3oJY6+O9Xs/Yjh0WE5
BHKIr1k2lQ9hOlhYjAAgrVUHK2JthfUCjgJ/BKm+NmGz94SBJKvjJK/hKoMrHftImO+u5TD0EIuY
xaZIl5d4hBDhhQ2D1chd2DQMWbrl5BLv25ioR/JXVBJ+SBlF8yMCA/rQ2pT9ucgyitYaABzBa9Cj
oI9jKDnCt0KxGwaJzlw0JXpKBr3rSFutuGFl9hCQowzUwCRRSXQQbB5ax2KE92vNrYWxvx/3Nx4D
7fYyO5BbDgtklpzOTDnX8IQWvNqTPDmYL01I3ZPXGXV31qlsurF0uwRPtWO5ydbzsu7O75cAS8bE
KOwDMzge94EiSmxLW8fxBZnXMXseRMDoLGgTemFlTRT4zNYvKijgGVjNsBztEsjwiSF4hrK5TwZK
m8Vy4PP4MSuTiRwEj9GrQohKk6B7KQAPmtWQpRaOHG7Enmz7lAz4/FWy3A2BhcgcbmcZbSulra9p
I4S8NLB2AEXsAaSpjlv1bVqCNEY0U8t16Kl5N7Y1VmNWXbgbKDw+Ej0nT+XaThsQyjyLmDeVIo5g
uszj9ARnSCe0Y7N6CZfJCR/mZCzelLfo5TgGado+lzAi7J3x8TlRkAaJClGUb/GHwnem8sZOdQa/
hL9lYpKW9pzWUyw1BdFQlZ8D61oMuRYKyV0QaKwjhOFPPw6WUcVahCO8zjFVnY8ZQ5p+QLEDimVB
wSQUp3KWb2Pbx5jkOLHSPONs+aTnIFGXOBxwufL6LrIYOrSjuJGqG762KY1aDAhIuE5ZgXbAAGi+
i7y1oE7HDJLWc+DNKHbYzrBCcWVG61xzA8G+cVSFcajb5pjFpctAgRPprtgnMB8h3VtzdDKknWM/
6Q6VtS7DwME9N3d7qqYlyXDzC2cfVbl0POyamBYE/F6XhAjY1fiQBr7fQroMZ8gzji9IxYb0UgLE
JiH6+szurOB+BAGPL3FE2vcaARtymqxM8cJJ/R47C8HzXDHDit6SRlg3fmItT3MHeMPzYyyyrqfA
SdbSlJG1akGPrnQH+3aQ/jDt5RyHx6yPAjJjrhW2UFNNgxNKzqspqRfv1FhI47Zm4HC7ZUIm7pVX
VNOhrSt3pmmuQH4g7NN4J65e+DILbU9bMfpR8rmThhm2VSCl5mthF5hZYo9isCEZFYs/kKnCwXYd
+qQOhn98F/FTyoEC6Xdx++CAqoexbuT5V1dgKT1w1iSa5w2zqTg9enm4mPNosbOs2yUe9XqIFP8N
829FblTULvY6A9AhPhF2wyXgzDgRk5rrvRhM88oMEtWnYfvGtcFmprFDRGJnL0WZxdfoCiMMzyGm
LoZlP7GfhAszgH4y2WfpWZl7pj2vHoo+AipvraBjRLWYGjCmH/hyaTOZoZBSO8crjp1F7MIOt+6N
qaQu9pbduy+Ow9bO8KXiQCkGvr0tOpJ8ppgX8cQKQtpEm8R3itlonUNCKf0Ui8EhpGZfKtvu1mMz
uLcQR4J4H/J1aOAIveiTnPQYbW1QkZnJeqqbI9qnAaipnwLoKItf0xqNqcYwhOcOJlT2Ak4Krs3h
2aRZYp/SGrRu7Tplk7nYLUEfeGnGTunDVMY9qvda27hncgxhA1OMYw461rgWhBjVdCU+xQuanPm/
BOBfEiJ/SY/7F4/Ut0WIbtMjC90PgysJ9md9c+XH8IliSCzDriaGSeGYMG6zaN3feods2w/b5CY/
Ojv8AYhdCdNN/hlAEGMF7Bf/ZmX9ntHKL7lqiLFjJto28pCL/vxL0FrOk1vnaldOn63ujWXzl3u9
CsP/kXIT+o7k1IGBSxi34EajdxeotMiGRbfOpp6n9Wzjdz22Nz+xiO//+5f9/Dh/fZr/vYQH/deX
VzmsE717moLivABitplcMR/swmzCIpDGMVRxuvnzpf59N5EdRq4r/qO5lv71z39ysO4bzWHRcDct
LP5yLRFmF2t0XX++yn8U/b8+NKLirw/Ol9yVe6U7/3yZNHZlbeJIYM3ZHXHEx0ervik+4pWyn48N
XqJ/vt6/7ioQHhpd37ZdIllC+x2tWfeciDYzwm2KdbSG5DEWf5Gr/+sV/ecKvnADF9Ia7Olfb0gx
snYyQKRtPb6Zaygrxn19nf/FpeBvV3n3diJAlyZVIb2QjZmf2kp5Srq/xv29X9DvbuXdu1lU1YdN
0sqNu8cE9JTvF6yR8l17/vM7sX//Uv55ZO9MCJR0MgNIVmB9633lZOnusTJlY7AfqnIDb5l4vMX6
y8L77QO8fkHQfqHUO+8+1hlqZ4TMGjPT5h7O6crq2xPfwtOfb+13dwaDng/X9sk98t69prCbCqrV
TMKLAOhr5UlncfM/3MnP13j/lkbIsE3ayI3tdMWtI0DiLIizmzzJw8c/3479m6fmU/HA7pCug7P9
OzeE3EFB5/Z9vlVX6+Qf1cZgNoxnHD6H5efmyw9afrX/8zX/dsl3W96kJ+ZFEV0/lLRN0ZWb3L0k
cfAXw/6/XeXdcoCplbLcAU0y81iUD7H8BsHvzzfyq08ASyAQvis4DX3yvW3xPl3dDRfoDbbIt47z
HDSf4uhRmae0/dEXf9u6f/dBcSmXnTtgdIcDwq97UCwDZJWpk2/FKTtg//tCUt4Nxnl7PGDX+qnn
H/9yc9dP9Jdt/D83988V3y3CCq5vFs2F3NTB2a/7bYOC0Eu/tXr+m2HK9bf/6UrvNgtIXr63+HaO
gnMFue++usNunuwjHJ+iNZMvMh/V//9my+O8am4Cjg0yt399nKpFpDKgyyVj8QU2Xg0qnc8f/rw6
fndboSOc4Cq9AQt8Z3Lie6qW2oadnuX5ZgEGUhAv/3yJ363xny4RvPt4yy6uq7LLXeQXX/msVt5M
v4Ks43+5CiuMAUYkcPL59WGhLE7A6CoXtuk1hnCoPrctIFiZ/F9t2f+ztPz9E/vnQu98N/yljmBx
1PhCZMB/OQ3jMQmTevc/3I4UHnV05AdUXr/ejqKnthEqys1Exb/Kp2tEQ+tBPZLN9Jcn96sV0H83
iPCnS717crgFZBBLco7boBSPQcjMXLYtzpB5rXeQKsiaTtyZvBzQ+tHrlr/WYr9dID/9gHdPFNjO
qugesGnc2jvG3hvn5Wraaj/K07T334oTuRH/w6f18z2/W/aTTltrzjiGNSRwk7y0kb/OUG//+SVe
f/j7PeOnq4TvVn6LDB8NF1eBIrWS4VelSEKwf1SY1Zag6tXjny/325Upqf8813VlKN5thkNS5/hH
sDJj5gc2Y+YyfvjzFX57EIc/XeLdsrTKAC1pzHYxZP5EKz/cVG1Dc6vvfRMQremclcgeo8R/tEfc
IufpFgJDgVo3vZmS4mluTfWX1WtfD+J/P+R/7vrd8q3yxZTpzE9i0kJEMkYch/iA2fjd31fNbw84
smhkgIgyRO/47lojYp4USP3/kHZmS44iTRZ+IszYl1sBWnKrzMqsrW+wWlkECJBYn36+yJn5Wwph
YrrH+q7LLF1OeER4uB8/B5HfFwCNQfcawWUMPSJ0wNn28CHfOG+3P/jskp4ZlLYG5AhOQxHZCyqG
Zwu4SGPYzG+bmF/TMxvSXoDPCGRTonoBii+BkwTQz2QISXdcbmnnAxOv10IfQdst2DXmFo5RU403
OvfPOynb2UvPbsD9ZcyvIXMHtQLU+Ewx3Z+21kbZ6Cv7h7Ngb/ZTnpnTL09U8qzp6DB3RugCKqj3
7mFdJa67EI6zZ9mZFeH0mVMHBv21YsIplWKzSqM+Z3wGuHl4++O9839dRf2ZHeHtmZ1TxZBLNbmw
nuyQl1JWAGeKxm8fiw1P2BcHIkawhdBmHu9PT87dIUjXyWbhJ8xuPIftgFg8kwSWtBmmpjXTbOKD
CrmSCmFhAKobGqkPJtqNdmC/FjvgCE8NHKxumP75V1vjzLy0NSq3TWOGv4xgP/xIUYzJIOW47SGM
XDNHy5kJaWfoYNwb5ly4JcL6uxlGO+pHkECizBxGkGnetqbPB+h/vqct3RZgxBWnFQ6ZG5fhHB/q
JP8QogwKgXz07RRDVd5+VV/79RhYPliZx+q386wp8Gne/iHGrNuMPFOqdagqmdI9EhURPXklK3gX
o0MZIC3OrTzd234FCHbVfoY6RNzPVjjAamz4FCERwPahW31A8yRI7hArfm6fwVAtvclmv5Cn86pV
CTdbTohrhU6xVyX0I+hNWdpbWrzddl2E7NWuOjMgxZRLXwgIQWwG6vE3Q8Dd/qFVPibe6wECotuW
Zs8JMnvbhr2NEoQUWn3bGacSDgdgpF8teKLdPSrVS7f1nDuQ1zlITpoODQZpIQ/APTXvxEIiaEJ7
QWh7ITaEHpGNTrUZnOCMj6ArfoQDfOFwmHPPA2rDs9Pj1S6f7WM85BmkckZQTNlG87a2Oa2Pxn7h
I87Fg2AdMG2xa1B3vjwEmSaKmzgjHpwI1NcPD2zL7VW6LhPyvvQ0Kna6a+rI6YmtcnbMVgfoLdIs
gvwfNlqh9KOpKIgIlm0Uz+7UL0vF4tnL2KN6B98frxhVlVyiP0ohvXaELpSQsqMX8mb63v2R/eY+
7HfRB0TJ9O3Sxppdrr+tatLR02gW4yjECqMwu049gpV/1fZL7K7zRsDK8poxYZkQ98nZtzQUM0tq
pyQajyDqVeZUkWPpYm9hzWaDggqrTVkX4k55Z6lmw3ChIypsU/HB2sPHpzmfbofF7L5ymdfVDep4
UDBeenKIT7ZtFSTaujHsdMuF//2IQo1zCJRM2fXtUvVYYgP97yead2ZQiopT3aR9lnPV6hvgicc7
ZsjCaVe+Zq8o5PnRB8QDyo8MzX2KnpZeZ7d9dVQpNFyVIVzA1Jhu4Nhmh/U5UgPIEEVwMsaRvnD5
iAeEfAL/7amjSkGSF1nZ0SQjqZjcV63Mvk5atWuy9qNtJF9ur+L85v7PV3VUaXM3ejIoE6iKwPhg
I9NGXzWgvYmENUJLn0oUi2/bmw/M/40aqphS1HRuPY0TD5VDYvqnEpRfUfybYxeFVsOFlQXIt9iC
Z1sMWHFb2yVFkCTrnqFS/upk3XfTO+5uezLzDtI10W2y6TbAiKKKoDmzc8iKUzwlXhKCPUQnzq7W
w9YNpk0XQhr8C/RrBjZo4fOJTXUZGbpuQCtpW1wqVBilz+e0tVf1FNQDGFosQY8F1XoC4aWr+jUj
ltW7SOCCn9fBf2lTLOmZn60LLWJeeRFPo+lr+Wb7g7llEvdOZDoGmAp05kCKQkG8VJ+YiU1dh9yT
drVl0KOS63J1wmxsfjQVLKffjTViPweEr45fRcJl/M43+3++GS4MylU6AAtxme4Lj1yXIsyR4acV
Qi0hbd+gqlAmiAN9oak45yMUuhbgeJZTpCmXXxfyQ9Us3dQMhnWzq+BW2XhPzX25tT/wAmTee+sE
C+t5/WTRLyxK6xnrEfjZgsNMPHXje0YGtsYLuMuVvlXebtuaCZ0LU9JWpD6uT+OIqWNy8hvrPine
9sq66hGIgibgtq2ZrOHSL6ksE1n9ASxqAzW1D2QTVss35Ucawn4YtEFBExUkCdKvxvNts+JrSTuS
8LRJjTTTtWjMXK6frYOhHKseLjRmSQ2UJLUf/z8D0j3bGmOnqF5NLQJ+2dPhPquLf5ws8OHOXJAu
VupRk64U6APt978846VPF7qyC59IblwZ/WCdQDmY0H6Af4FUV3Ab3f5I12nVhQuGdGNWHiVuK8HE
sfwDz7Ed3Q1Rt2BjyQ39cqUzvWelW4BgToeEA/NrzsJZsOSEdBTkMUQScRbHoTGsO6bEkS7OF6J1
dpO4ummL1wKnqiXZgKi2NKMOORdxmGvr4VeOVKmTrLWPx0DZTI9tHUKpsdQmnbsrBZ0ZqQwZqUqb
//LbtfsuUdP9hJhO7hMERwcVVlHcRkUzYHirBxQDAn8xpZ85f1zT5ZhRbXrAIA8uzUIglihlgf5H
VkdNuQJ0rYHDM5q12SqI9ST1fjvWm9uhOOfrhVEpTsbSgpYaMougpm7hrPuNcd/dn5C+0Hzt8fAa
o4F12+JM3FwYlNY00+IpBwmmByeGw3JaI6W2i9yFo3zJiNgdZ1lAmVldVfWOGijOx6r70xxQYImd
hW83t142YCXPsCgL/Dfd+5mRJEv6yKpA7xTVn4zRMZCF9+npEFTq8cFrv93+bNf7mfCnfuLqcO3x
VJKCI3Ug17MjpNOqCGrnLlpPSETeNjGz3S5tSLGgFnsnglfa406CvaQPAdggyYoQZ6KhKaT57rSG
Y9tbLz6hxY+/vJYuDUsxAeBqAkNJoghV8Vc0UDdOCIFZ/SBKU/ChL7gp/tota1Jw5GPUxEyUxuGw
1taTEVTmlpftalzXb2YEF02YfVJ+3bZ5/Ua6dFDE61mowM47TZUOvTRYaUb+dOZt8rsOh5s2/njb
1FKgSIkFkaoMQ9xaQdS6Gyf5MyRLD76ZM+PSG7ExzrzxpmSc0hqmuYO5RqhoG4cNGmn1KmFuzUcy
9o8HY87dtLADhBLD9bp5DnoMnkMZTi60mNDYNv14gPNjI54wdfJmRTxkqOy4q+qjRtyc/MkKBhNh
qX9+alHfIbt3DOxari4tYJ0e7LancBaoCtDLTAmU2nzKDuWSj3Ord25HWj3LhmjLGXIvsP+iGYGg
G693ALgmBSzz54Tk6it0Nlzqwe2guT4vL92TVhSsd80gR4/awvQhOb1a3Xelf7ltYjZqzl2TUsNT
UlVH42QoQIhXLfLXOkRhSH9GHZXoPWwI6KeZTPxZ/m27S65J+eKpGYbK2Ruoag2cL+3D4eBuLWX3
b4y43AWi/a/pkhEV/qR2sAfEbRSIS3K0/Ia/oH1cOLlmWkgsk+3RuaG0aV4hJry+zicDDYKQsXpU
t3xre+hD50ndDffpJ+eTtVGDAszzp+N2T9pyr/5Iv9z2c6a/YlC+BZHt8aZHbUU6qeuBBCbJuygY
fiIl3W7Sv6Ig/yMg+izf8cfio3pm9djxYOI01bCNq/KICm9ewdys6Fj1ofqdSc+7bguBIemJ4Scr
957xnYW9MLMFL0zKWxAcSa+cxDETfWknhtcRI/4XX/HcK2m7aUlqZJbwavgp1NMZV6cLiLxiQOu2
2bTb2+bmwubCI2nnWVApqE1p0V3f9SF6SPmmDrsHbnf0/dZQJLxmP9BEQ8dugq11T/NvaRmFAenG
vfgB0vbwQMz3zeSiU+8dwy6GXnT0Hs0EFQboTW0Lep3+GP4bp8mYaNQYmmPIkWrq6E4YBZEaPUYb
iMo0OFZ8S/OLDe/51ciAsN/43SOzpYiihvFXoXx++yfMnXieQxtH011KQqbc/IpGt6/gHYFzpPVh
i9mC4GeIufmh7iBefWuVoPLjV+/XglV95mODo9dcitA8nd4r02e3c1MwU9yo/HXtw7TOn8fHODS/
HX6aX5sXFmCpKza3W86tSUtrtdBh2E7pBsej9uIp8feCEa+F/TJ3CJzZeI/vM49OzdEpdI/sifFQ
pvkZI02YGI+WkNIz+YXnaqyTzQFHfUR2pY7SNtNwpa7QdS6/pNrn4vAyQiq1sELX/pgq7XcaVTa4
b03u1rqNYmW0W5TgeNeGBsgJIWEf7bQXkWS3bwy1JqtlKMysVVHgYkcghCXDzdFSOVaeZXF5MIlU
IAagIVBmwLKy4N11RODdmR3x72erZZknGlFMTVGWTCd/SoNkeogC5ND9KTxNK8RfvH7HKMnSbrt+
RICZNcHsW67GsJXchzD7uK9th8uxo1SArsEdki4PQ9h9TNdLV8TMNXhpS+zBMx+PNtziNDlJfAP7
TlQllWIFiOtVX582yrfDj9ufdO6LAmAyccqgXG5Kl26fuD00oLDgpejbN6hm1so/B9ab6rkJadG0
isnazmLiPIbo7c70hzQ4ClV2Lnf+p+F3L8tfceZeujQqIvbsK+qojVW1fYLYY21AmbJK79XP+nfD
2tW/442oQDR3JZN8zEdthuNKaOX+SBaqWNdYNBdSbAvoHYkL7HO2dNuXegsVMgkiyAlnNeF0eoeC
4wY96I21u72M7/KDF9egZEu69l2owVMzxpZIZpQVY7kB3CrokT86MIc7q+pHu0ZymMlzwMmeQk9m
YY9cHQHiB6CXiasawHJPdtauvNSIrH0YM3pmWDB+/pWVn297eXWKvtswTZ02vECiSIuaKQAH7IKB
/SlCUpnRsXhgqHHPE01f+p5X+wI/GKVix3PPiymny/hB4cA5xS44eQVmIkj9dypvUgEf7jt3U+V7
Xtn65jjAfKklQdH8NZ2qXe6+xuVSA/t9GOhyZfklDnVph1xDc2Rlv7SuLS23UKExN6TFNVWaX842
vRu2XhhtTWSA4S0OD2sGPnm8LU3FzH0GlAtVFCJAAJmqlN7FzHI6E1pj6JlBwA/lzYRoXtUvxM51
NsPXRu3F4/LwbI5XaWGnY4EsyCEXmF8Ugp31tK22+ocR7dyQsmjYbxsYZRcukznXzm1KAdvCPw+J
6akIjWltHtGhspoFt8Sek1fOEeoaLsN+jN9IzXKl8ZKTDa1JmCvsiYoijR83+SNTU6h9jTGyD639
/Z/uEBOQFnHiqg5NX3mQ7QRVAyQ+fEhTjXe2Crze/Qb1NFPwv28bmvt654akr9dDxMNQZZuHsA4J
9S94OH/dtnB9oOCKBSKKHi/vUTmTcRT2unLAgmZ8nqwPx/qxsr/cNjG3QOcmJCcMN6qos2Z5aFvK
5oSi1Clztk71U/PCPukXUrPrw+vSH/Fjzm4ko+vMY08bN0RjqP6aDG52N7UmqmsxHDmH3FMWnmaz
K3T2/aStmxs9DB0u9lAV8Q8oJsfqz//f55OSWjBSLlPrfD7ENF9QtPTj4inXHw1PfY7tpQx6wR1L
2kwDBGOGlRIOY/GaIMoGPcJtb5YMiBzwbH1SqICTUeN7DdqX1HzWq3rhOJgNaJH/U+JA30N+A6QA
hWKlx0BhwetsIt/uPgm24NtuXIcZ+TE8mGLyikxcBm+dxPi7MSl5WDtfh/FrxIAGpNjAJP5xeGGH
ugl5I8kU99Ll56pt3SgB9eVwBFkHX4XDeZVGRnjbmfcByMsj9NKKcWkl68SWQfElzNBTV0IT5Hnm
Q5t0CiJto4ZAYQNEufLXITwEydrx2+jRXKtbOO1v/5DrrJxz4txdET1n0TGhFZZ00GKHdR/E23Id
BadVIfoIY1AESbiEDrrGeL3boxht656LLKEIpjN7MMD0MTwTBTdiHw5v8Hx8Su/zoNgAOg6m0L5P
8HhAXWGxHD1zGQtX/zYtnYrNYXBzO04YnVgPgRak4X7LBMAzfZMdSvUQQ66WwPjvQXm1zAB5eYE4
PJLfM+kzbw9wgO7HEZPHHEHKdWF907zfhpqEQw3Zcjf6xghLs7bwMrnekDh6ZlUKYSQ8oHzPoLs5
FPSYW8RE/rKQL70dOUtGpAhuY6jXawsjeQLxtFGcwqJS3/b7+vO/sWODv6CpbZAjXwbMqMFHrUzQ
vJzMj4kN+aP1ZrfHBWdmnhnik/1tRfKmhhvQrCystP7xz8CcRn2XBft6hbguJUbYdh4FREhdIRIP
Fur/56G8BVXY4pUO2ifz2PpR/z2yoU9ztIWdPr9ef3sobbzWSGNjtMV3bIXg02psvsJZsmDk+q65
/IzSFovQ90TpClc6rXqEecN3HTu4/bVm74GzlZLSDd0skXYo8EN3I18vmLqgeVUimqDWytJDV9y9
19v3728mpRpwDSQ97Ciw4r8DqY6bbtuvi2d9+y+euZcfTko5xnjcN4wUw1D1uf3evKl/xJRJukFe
YX3c9WtvY/gFT2zLbzb/GBUtTuS/P6icgKRlntRqAXx+z4s6izn7TXt16O2FKH9/z934mDJXidLD
mTYZuHgM4f4f4aj2Ia4O4hCQbTCy6fpNfHe6SzdwlHa+unWf7HXy5DwycfGNpt7usHBKLsSqzFjS
Hfce/Mj47cCLHFkwzU8/b4fq/OVqc/LzwPSuzy43y1PUCSBF6f30ScAbIVJ/RoFtc1inQb2Q9M/6
87cxuVABq02VWTHA89StjSxU6hQFpAEq2aU7XMTi1UKeGZJ3YKb2TuOyyfvkxUa2dbLd9ZiM9O9S
f28+IubhN4eF99+Sc9JONEuIGHtxRtJkQ3SWgbPT0q05n5NRYHZVlfwSMcjLm2Yw7drrUWwIs93w
AAkV2EIPMsq7Ax3Xzp9ontEPWDWgRPNN4zN0RrVvISavy3tiM579BukAhSJ6DwM/v0HZOq/t5+QX
IhPwXMOpttKe0Pf5DGb0YXpk9gj2rI/Fgvn5gD0zLy2tAAIfNAfzwAV2ReVna5oUwMa8z9GPdLGD
PhtIZ9akRU3jYijGDmvwbvmT9tnOof9LPpX9j4ParBLzPvKWHBQOXMWuAw0AxRhkOeXps6HTi5Qr
hKzlQW+gylzpfrE9fKSAEUa/jNFHq8a4E6fsUfOXeluzAYbwJ9ULTdeuyWvyOlHgEyaIYfMam9UQ
wPX2u/a9p9Nqv5s2pKGb5Gl6sjaIewfqfe63/vDt9pE0G2A80/T3IBNFzcsgh1KtsZo9H+AUqL7g
A6pxvf60h2Vk2MLwTJtjF63srbrVIeGHeHvhGrgGTPHVz3+AtOjgBK1oUPkBeh4Aabibgmq9f4GY
7mv/tX5Qg/5Duo7C217PBdq5TfHvZ2m4mzcIkY3YtNtqjarb96gahLSJ8XqkwrVCueJRa8jP+S5L
/s6lXQy+MXhM9wpqJCmxVHM706y4xt0GrYaPrfYr7paCWvwNOajhXKKO6YnWrVw+TlAOUROFih+g
9nydbuuNwGbpP8FEq0HjL7fFZp9SgnLHg9PVAhgtLaLTQHXXKceCXg4idgED23dv8WNH++EbfELf
lnpHM6c/yHmDEVwXHnBVRu1PRWudTiPzaVavvDjpFI7avzPhIObJO8OxVengVQsU6IdIjMBlHxP9
e2Mv8YPMdE2sd/j//1qQdl5fZKkxNLx8s126RZa63rhBE04hspYcN9vbET93kl9Yk1Yod3o9ORwp
MMT26dc+dV/zMX9L+vSn3p/+GqvsPleTh+qgBINeb4zaeoBQ+G7hNwgbUlxe/AZp2zno5lEX4jec
AjHfi0LJWg3FUev+Yh7hj7lmaHqtb5PfS1WNmU13bliuFR2mTD2hYsYpb09hn/GIy4p7z6mD2w5e
zzIjGC0mOv5nSeXnfT+oTWK22DF4H0SfxHw/BM0Ve8L8o/uiV0UN+V5DpAKmQsZM+gB2bETxFg+4
6yET6ZfolyccpPJjORp86mOzsjcJuq7rbG0+A1RZld8Ne7UM+Vn6xtLBZkI6qXUinMkXAi9C7tJb
2/ESfGvJijgZzk7uU9qMCKdhZa9aYdbF6P4yCFUuPPTmbuaLhRQ/48xMnYN22yt8PoQ3O8DqPhIR
QeesnHuRCdYbL5zu7J+MBY5Bdt99aj8gxpBBa+vfDqhZb4kmUgQ6Rq7clZqMDqZMk3KRrqCyMv7w
uh+Zt8RfNXuYeroFJk1nfPQdMnrmawkfZnksMJK7PxG1QD93IceYMwDQDZlPUfKyHKng3B3HynFs
sfv2064mS25O6cKHmj3ezm1I8e56hctcIzaa9zSGNXr0wp/OxgjTD//maji3JUV6ja6nOuZ8sKmu
a1+HpAidy3zJo7nDUmNJVHqhgFzkploTV73bQSGFR8qH6M5b1z71yXUBF0P7kN0z3ESDu2BAbQlZ
Nxd0ms6YI+VJ+tAyB1ObOgYymrzLUzixrIjCq6Oj3GMtHJazZgxGNg2VqWjEvy63WG411qC3+Jd5
RVDBplAgba7YS92oa8QzJyE8rv+xI106R4Y2D+igFKH76Kz+Eo/ueLUDmEiltwrR89q06uLQ5nvV
Wr7p/jbKzOilc06pIBhTHt5rG3fFdy0o7oBZP4iXI/Xd8BnVg3SDBvma6WVz5QXjpt9WKHEtckcI
7279EGnv9Wo+ZTBaiQccnO+bE/WqBFLJpfRidosbDkPfHqyzzN1c+usNEPqiZk9hrFG712aqkqfB
RNf89nE4uyVMMBHAy4gZeca9RVOSB2LFlqhUAAJZ0FeT35/UldZ/HBjAPRUL98BcvR4Suv9YlGth
5cFBotzDovh8/SPvfl5m9jq/W/qAC67JxTALkqNYh4c5nDrti4qqp5c56AnGHyIPevtUDWDTXSBn
nU1Az52TzsxjYfXdHn50EtBmR3Ky3m+MjRaa22Vg2exmP/uO0pHJMBa0dCqmXO3Ni15S/bO+RGIy
95DkohSUSsBITFem0K2zvWLaCNHw6ok23n229p7swPmrA3lFdea3E9iPSzfB3LsHmwww8RRhv8t4
Dq3RWvMYg3zo/ZIsvmY4mpeW9TIGYLmBzOV3S9XZ2Zvu3KS01SolYoaiFWCLXfKr3XT37XpcK3BH
iVbEUgKy6KD0SAEM0+37DGv2X/ZmCnQU4xTf/cYQTgDMkvQ26Lfxl9vbfC5Yzj2UboYjCu+Q/mHT
c5D7AmC5N78g47Zw/8zmeOdmpIvBMMcclUHiRX+pdqjKEDPiLbJ/NFfTXXd/XCPjuetfFTDN5aP9
cbncteDne2nmLPHSm7hV0Q2i9HL8lqjfmuJ5KP55mZT4BGpEwcFiIFK6h05HJG5PGj7a1W8F1R36
oQv1m7mT/9yCdMEgmQQf5HHPQ8NJf7YoJxZmubsdD7NXOGygDA0IRAHWLm8XdPfAFVUkXIJyK+/8
05uLul2I0Pb9Hr0EOJjQXTpulldozrkzw3IONo2R6eaiOa2iKVV7yK44v277JvaPfD/TD3BhqBXc
MKb4BWcxUCG34aK3RMlzMALP/ejuf5xqWiDDozuaSynljDuM1/BAFVAGOIWltUKluGlOmc13fKGe
u3Y3JqyBE5K11B597y6/i9fjx9v+zZ3KFzalS6YuW8dKEWkJk519Z91nr/YzMxui6yFYs8atDds0
IiMLUXm9tcj5QGlT01WZdZNx2uhSu1VRwzNVGonvZn9aXfPrduGcmjmKL61Ii2cde8drARH8T+30
6OevkCbDpV6GyvPSwX8dKZfGhMtnkeKcosO+Enyy7VAyyj0BDDXt59Y9BpQav7WWt1lYuVmD4E/h
f9I8JnOlOzuJ6BvpePjOGpH/2tNjeBGDEIg8b/bP3gvzrF/MvT8uDg/NLR61SxsufNW+njo5FZYx
5TnMjEPd+Ub6VjvZ6pQu8TLNRCbnyZkZafVM27GSErhncFoz0YOuzgTs5rBhTNDjWY9a2elJXxUf
ltZxpjRzaVdayKzq0AKpcc99hB3sSYzFU569c3/GfhYytBgurOP1rr+0JyUMKLOU+7H3clpI9qc2
tNbIRCWIEPr92l7v16DSEYBYsCl29eWxJmwCCOcJiQSAI2LrLFiLpNPAguCj91rtPGCunm9s0ucI
3Yl4eUZoLlLPrUkJAzov/cEt4fE6hihWTUHzbI+QQ9JUqcnH3OfTXYtGYVB1QfKymAKKbXDLVely
suyxPugVrpoVt5OOJChKfOBEpk0bDIK1jBH9pf7F/JL+5/NeMex6U39Ek5nQjU/rpkd70TguLaG4
DG74dUXg0He23bsQbKRNjc5JXj+cjtAoROmHykCarjHS7YQiY2r3X5rT5Fu2EiwE0ew5QKOEopEK
8ew7YPwsiErQ6H0hgiiufVSE+wEOuvJH/TP7rK6Hzf5BDIrEzC+OS4Zn44liFTx0QpRDxqRpU+Za
SiLYwQsU1d4fzt5H4zFXV2hQb7KP2X0DlzevCubDFo+l2a1zZlzarjbcfqM5QoXXfe0Ca53eKaG5
yr+LR8xy42YmCWajnlmTNmre6tUUl7hqMs+oPsXf9b+0nwh3BdOX5j6/zz6nj2xcv/ps3UWriuG3
pRfGTCgzjYOaEQPp0HbI6GdFRcq6yCGVs0hMVomRPcTOsNR4mDFioUECP78m+EjkqfdaUR0Aae+M
ptoaUcnNdB8FMWgaQYJUvsTB4gDhgkW54xAfjCbqxeWilKvRV//YVP+LDSqyVaj9Mfzjh+W32rVJ
V7BqUi5mIk6zZF63/SlqvQiZ8LBqh69xpN4B+Fi4S8RZdnkmuDwnGKAHfSe4b6WrK83ItaLxkFEx
cO8MOMHadf+wTOIyk1hd2pH2QJLHEHgagFYco0VXzQ7SAxpFXQqjuLXu7eOT2x13g3cKTWX4anvH
clWM6dL5M+OsmEU3hOgY8z7vP/Ls+EEGy0Du8t3ZbvffpTPz/1D5makxvc+8/8eOlGepcCIoe0tL
+ainXbt5L8IQlsufdSZAcMh1QZ8a8HA50k1VHCMk+xq+KsJcRYMqXmFvbx/ZYl2k+Di3IN9LnenB
LzEUgI2I/tVoHz93SK0XibM2XLdbuKHm1oeLgSjUkf8BJcOPOVufqNG6YThYWai1ieozWLGxy7hc
aV7xaWjyNRCsh0awI8cHZX3bzZmqCF/xzLSUcLQMoWVDbCKiRa66Lg+Zvtlr5MJ9imRdg24x8y/u
tKIY+nksY8RA0YKgilECInIToUU5FJvWWWRunvv8QuqEwj30zVfTReXYZGZa2kIdr4O7IIm2epyV
fuKM65OrLGn6XN+S4iP8bU3apHk1kbyrJRnd6PgH6ykpn5L812Tfd91CWM1a0gDKWJzTcPpKVQxU
tfNR8ZwstN0ntNqCVCt3dvK2Tx4ic4kaTSydFMKUlyFIQYRCx55kq9xHFK47omosE+MzqnLA8NuC
KKoURt8n6/S4j+PsOY88fXM7qq63J3NM1LVF0gwq/Spn3h+P6lQz6W4mX0fttwZQ+7aBmZfHpQUp
bLlmSy+pofEQpD3H1eGlu0+hTBDkiuY2fbWXCszXO/TSnnTgJGOeH3ifK0wxxB/RTfDzD6m+Hh/z
NRS47sMJsEP2WQOTom+N7nHvLm3T6xT2wr58HMXpSSGLNeGIi8ZARzt8NcZ1yMskiEgJHrKWabh+
3yAcOzossKVMq1a11YVz6npdBRn03xElVV0yyC73UMMwWqjt/VPzIxsXuhTXefKlAZFRnh2EmqV4
nd66WRjZlb/3UIlUm3AoDruF8JlzBNosINri6qdodWkHvuuD3VfIUZ2CPuyfLHMbCSo5v4I76PgG
EUSyXcKwvpO+yNsRHm1D0w1SG0jsLm3qFC/LukUpyv1LgEVOr9EdxVr0Hz+1ZG674gkBk1AJx1/5
5+in4e99beO8HB/qN/2hDO316XFphGPuY5//IOnWYZknQz2U6H2rajAkh6BMHx3r+fanXjIifelG
PybTaKFNc6rLaa2lSbd19DFj2DEZft82NXeXQdYAI45Qa4SUVDrwECmvhYK4oN7O3qINyuQfCp/p
ELS4wbbClPRtqTowF0eIQpKjQmwLDbx0LCDrSjYO2C4wlLu98ueoLr2hZu5B5N2F/KVh6bSwpaBJ
DsmpTyuh0abu/ardWvE3K6bJnH3+N9/OsSBH0XUApI60Toyh7PMxQ7JPsMdqD3tmtcOuAaevPLpf
hyeXhvbzaek1MxcccDmyISiF0+ySPl+bWv8jr+MMz03n6ycvtNolxqfrTwjxOYTKUPECgDblAqqi
wi6Dqr0LmRVj58MIUUg+pt/SU/Ft38ffF76jSHEvdzk4RV3EAwRhvF6kFJjhkEHhduI42TUpONj2
I0ipDVnUztm4+mq/XizCXb+yKSoAHXQFehB6b+kjGipUhqVONdVaISWyTvzjJtrl9wc6CeqPJWvX
K3ZhTH4MTmpqWnEPzWed3TXetkhBNi8wrs6s17k/773eszugrRBbgR0sCtxKv28cRNK16mP5sRib
BUMzGLdLZ6TbZnBGrYz0nsmoxJ/Wp53Rrqa1RTpR799BZu6b2646JAqb7bhWA9QPlBeb8YbS777d
DpvZzyoUJTm72H5yhcqO6/wUOzAixQgxG0ir6fawKoqvt61cn1b4e2ZF8rfo9MPBNIkU2/5i1Z/T
7O32359pw2NAqCwwEsLrTOZcUYC806th6ezkMTvZ2irfd0GbTzvGwPfxyyEqoCqDaFEZ7g/jj9vG
5z4h3vFY4G7V2fKX12szeJNeq7BVFuq0GtJvST1C8bTUI5yzArsE/LOA3EUL79KKCTSkhRI4DhWa
x0X6C92zVWYdg9u+zCyUmKAXghgk7nACXVpJ+lFp1QzOMbf8s+++JUukHDNe4IRNKRJsNQ8R6eYv
S54d6QR7qOqh6XjYOYefh6ZcUMacKX2QszJv8k53BSOqZMWNTnmpIZ0NWgGu7m2+ToKjQscl2TJl
9m3pJTv3zc6tSReY1muluRfWeG3Y20Kx98H+0Bbb2ysz//BQSS5oyRFn8mmb9HU1DrWlQKY++t0D
FzOTtnq/iraH3SFArnfpxBVfSbpQQCOBYdMp+nkQblzGQm+1ebOv2LQTs8v26fmoPKUNpaPMXWWn
/fq2e3OBcWZMZrsuW06oo87s+ehxVeYvtgLYvjktPCPmrHjAAHUIUlRmx6Tw7rIxg9m4cgOrqeDw
eLXN3+m0lNDMXItIb6oWBVmqwiBCL78b3cz9yHslplsris/70N3Zb2Lgp1gzabtw8s14dGFMBOfZ
nTUcUVkvHA/4dxev4xJVFIpgrtMufLiZq/HCjPgZZ2bysgS/ojqcoCclVLO/0lPsO+NbXX25HQYz
mbR3YUj8kDNDjLoO2aDx8aZXBoc2Qh3i2CN1jGDq5DO7eEeCYyzRICxalQ6MOD4Oe4VaUuhty91U
rM3fAmUYrVuPoX0e18nKnoKlV9DMfDS+AkgGiQcDy1UOr6cQP9Q6R3q263Y1A5uFw6jyLlkzeNvd
FaRR3R6I3ipuV+Wn+kduLup1zTAHXPwEuVKjV6ZmNTr8YXVIhd1Hpf1DfHcEyPARROD0cnhwQDRo
WXDS15G/9IaZYSsSg1s8nPhPKIJIJ8wUM+MznY5Cxg/6UCtkjghSxLKHVpN304p303Nztw+i8LB0
mIqNLp1t55ZlTOJgOQpqrCx4ty6emufDi7ujjBHYHSXjJVjiDPTmwk0ZlwjlpJHEE242gWX4aCcn
36yvgitBCS3EyMZQ1QPDV1f716UjfO4mvPBTSrw0S6+PSotpsCodNKnRsxCgsg/vNKmMeS8cE7Mb
CZw9isOCUuSKJpUDdtIGBfXc9u50WDWCUhBWrAw8XzP6cbTKt3UJVDf6vnBsiDP1ej3/tisdG8o+
OR0dweCW7LK3AZmyZvtz8MdAQVGO0bcFN2cOXWAxgpYFnTsLeq/LQyovY+1UFfDgHapnNx5XsZuu
TkvQ0rlHgqBIFHx7wI24gS+tdMnpEJ10R/hk3yEfdp98rZ9Kchm3WnX3Aib5aJZ+FaprfaUrTP00
a7gHuk/HbtHhuRC++C3SNdNHqs3YtZuAHktHhmFQ3PzQbDkjhFxj+ZnK4MoG+LeIo5+5dy7sSvdO
nDWN4VVwexTatmxfxkFdNdZhZaofFwJoyZAUQMgWWlof9cLBPkx+ocvF1YP+AGQBX4uvNnUc7XG/
jqdgwe5M4F44KN08np1VEzpEkJfEVJQtdPUYcHIKIYs4htw8ESzKi6fCbPzCBCviSnRyJaMF5JVl
AuEYKF+mdakEHj8aPCpg4f0ARC8AFdWvinoLsCy87a74w9I2Fe0A0UHGBsWyy5D2+oNe5l2jB+0x
XR9PjP54v5qWV5v6pC5JL8zH7JkxKWbjVjdq3StTcOfDw/Qze7Ye8g8HX2ciOHqtd85n9368rxdu
FnFlyR6CsKQ3COICsJn8GNAzmzudT5s7in9IjisjezvWT267S5JhdYrfTv1+weTcywBcKlNHtObF
okqbRJ32zErEhxTCUftODB+ncFObH8qnMmz8/4PAlPDhyscze9JegXswQvbQYlyLHG0M0/vhtX00
vvQbbjR/v9PyVfSzO3J9V5thif1vLnTPfZVCt3USOAaVCCpQ9ed0eh7tXeEu6kLPHQbnRqRFPHn0
QNFlT0PqMkMwPcTNyvrRIS813IlpQ2B0KTTN5aO7sD3mruuLlZQSIsWtvDgx8S6hggcXabsZOAmM
yh/CPCw3hyV7YgtcrSSVO4vZHp6w8puyPWl9HUWspHrXftaCdmM/p0hAieyLqnX2uHx1zgcrAqxw
nRrgIWWsihAKK+CEABkoeE4fOncFI5D9IC5ry9fAmG2st9uHzrxJl+oMfUEmAOVygFq2xaTlfFWE
MT9n345cpfv/4uy6liNHkuSvrM079qDF2c09QJVkkUUWRfMFRtWZABIyASSArz8HZ/eGhaI1Zvap
jU0RlSoyMsLD/Sp5qFDhaLzySl4U9vh2Wr8YnO0fgbyE3LaY1i6EeAKAQGaykrw/noDpnQ2ITrDk
07/1O19MznZOmYs4G+RpjNYjhEVc0mzVGxWyRC3eD9K11B4XJnVhjPOShxQ3sQDqDBdXiLBLZy6Y
T30EBGXmmm9TPABeyXy1lGtZGKY5i7zQ4DOUXQerE3hmog7SVnzzn6A8ICvw52zOtVs7UfUtZo4G
FrP8wnqPgEZYmL9vnegXE7OrcOQ2eqgd7JEGrYnty8TYcCJ4WrvZ/biKNw4kFCCDPIA96H4pfF06
EPMun070FJHBZzQ38VVwPAxIkIGtYur1XH6FfGYNL9zMl7HOLqhI4aCxHDFWac1/KiFUaVMAds3E
5c8TUxFzk4MCOn5v2ICucV1DI3sRYfrtvfHlI8zurMGQJANFa+xUQBGJ6YOIDOM1nqe6/Xg/POqP
zHOW8pDfnRF0CYDWB+k6S5kX6dLIyZsSzcaB2H62sQcVut/oK+BrQD5md+h2XkICfgPIRlSFXAIo
coFgAWz4PMISkHOL4wwmgZnL95M2R3mHiXYmbZPTeEDHdViuFnusv4FATvVPEDvixW4AgjgzWzRm
NzKrjAP52PkSpJOs1/SjvWUhSV1yVQZdwIFb3sWhSlz60W5Qj7pbXONvEm9gzAQaHR1JsgVlnvOx
RzwDQEqQGH5eCU24I4BNG9xmE4C4el1yRd9N9Zm52Zg5aataVzHm6J7ejH4KfarOLYGlBcO88PV9
/xyH/8kDG0ZRcUOBDw/s+ZYqskaYloWgtnEgp64HQ+FR5MaMVWm6NbD2JfqsljbVN2fnq815ksjs
9AxlzBp5RWiMVd01QTKs7hZqYt+F62dWZq7dRo2mbkUyrV5NVroNNiZwoCRhhzVsrbXeejFytm4E
KWF/id75O49oIq2OY4OTagCSdb51UttSe1qxGH1s7IRS9GpimfgDqNwCZrrkgb+b0a/mZmMdhlKp
qhKwr6L8ObKjoZ2o8rRwwXzjfM6GNEv9NDRB25CaxoFyLW/tFRIxW+kggVkMhDIaOEHL1VLG4ruE
5pnJ2Z1m98Rkhlknn+CW5gS8eQsKOjDpr2nIEtBmyI4bXYvONbz8OL0Al0h7vvMA0AOSbVCNwR3N
4YxtkqfxKJnaZ7tNd+IAglbosgT3EnhelwAm32+aL9ZmYV7FJhUwlSfoijfeUL39ZAjKf44IZcE8
/B+09ACQoUJ5AX5dn4Tez/do7kSMGDZmtyhuxmhjpx1YmpfyINMfmV3VMIJOf1T0J5DSPI6U9Ja3
EXxo/5a+TNy1TPGsK/qCRjM3Odpk+cZasDhPxSo6RQbTgsVBD+lJDhS3X9eJB7FTxZhylWiv0RZV
b7+Jvr4Oc56SpUyTu7aGS6v9em8juzauyb21QwerA45I0wfnihpqUKWe8t6L2edvj/+fkzxnSRwt
Hkk5NBim/EsQbRPEAW8tXM7EC9cHCtpR0BG29EL4frt+KnpaEESAjun5/hFKIcqm+bSqfSIXSzWw
/UntyfCMFmKf7uKNPF2BF7vpi8n5jcwKTSkk+KAmbPa6V19n/ST2VKykoFwzkDgYXglS6Lt2py3V
dC7e8JN6Kd57MnANKJnOC4qcEi2hkgaAVKvSD6qQBDQRMd6aTsnyY9UpZEmOcG4RWS0YM4CxRRZm
qp+fzy8CwcGSM4UEfFQ9IRHXGXJfal6Tjm1+7dvnrn1uaTatrKyQZscIAqNytiWNgr6uF/CQl9fx
NH+A7yKnjjyWMafNSTlRuhbIbJ8PbvGS7yfmC+rrG+dWvmt9PWyeKa6QxR1z4cFnZmf+h+pdrRdQ
sPDZPj6gOwra8G0oHf9a587F9jw3Nr/1raoXSZLA2NjRPLAUsbNU9mg49VWWDnu71ZZAdRcHHwYh
H6qgNoxWcnT3nW+RnMSMNEmr+fLAA5I8NYq0qkfv7+0OSPMAu46GXejBQt9hzptSxg2UezR0kzOq
5fsiGpybIZb/tujsJAA0KVSBsQFY689K0JdC7WBLIkvxSg5EWrznXQJCzTJkhXXKmngbZ4X/60Fd
zhxS1eg4Bs5mogeb84gaJXWSrkKLUyYPIXHoDgTZK8Hq4NdmLvILaOn4amZ2srRxFJFOYMauuO1m
7XhbdJY3mM1HI1UIXqrI6xpnTcdi4eKdOw8s2pnh2WOi5kZBhxwy2bEe3TLhoFvXtB+NzAItn3r3
60FevlwmY+CpVCzk/qYS0/k27EpkcI0ULL1sUx3Es/GafFLUT3QU0Io016UXHZZYWL9dwC82Z8GS
ORS5Iw9ohRQ8QhG0BXmPMfTuaGcLr+7LQ30+uJkHyXXWQ7QSXWNGo7ipXbhGKFsvsCni0V2YyO9W
DY97AH+RtgX8chbH93RspCxDn6HNPjkbq22VAs7drLWreJO/iL3IUb9x/KUwbX4BTLsFKDfgxzUw
ply8AuWhUctBIzo0SO514Iyz4X1hZJcHAezVwIGBAQCXGgiJzrfI4FhtKXM6YTvjA1mbq3qjPjC/
8KxAfpp6/gxPOtZoRZZuFu+AeUQIiwAew0uCNgiY4DkRZtR2tjnmn03zk9Zm0YOlgqzSjR67xDMM
HynUhWN/ERvBpK0DVYeyDaTZ0Kl/PtyKNHGR2HbkJ0h/T4SKbnVvBfad4vFNgwryosH5cZiucIjQ
6kAHK3jMz8meIqHQykgsyR+vNWhvOgVyYUloHcZV85MdlAdQ3+SLRFYXgIvPwAH+Ddg4QIUv9k1U
a/3I656Akb/zHaRsERSRIEYGDk2ct/rd4EMwGd3l6uJJmR7QXyPBmeV5DoFZMmGjM5BANCRQBHGj
AlJrFfDykMlqtMwjVr+jRLrN6gVvNz+jn5bBLKRP6q3Imsye9sXYZEUUwXLW6X6HglTKK5eLHoTo
S+Qg3y0q0KfatGfR3zAXbaklUsnobEAat/iZVdoq6tHdNlrhr8/mtwP604ozGxDoyNSYObDSsHv0
bu4QcbiOvSd88Z0yfyWhiQoNKcjnQURQt3DTn5+KwszGxhYAKJXQa2FuvVc9ZR+tQAzoSbcp+Lul
o+BrAsXd5cr/5ZEEfx5CaXQIolHGUOZPNJsleLGMPUVHji8zl7vMtyy3czHwMahvQUe1yh5/PbMX
6wfqKxhEGsuB0C9gtufjteuK940o0sCsDl18XVc7liylKC6cG2wAnj+FgLg0gLGd22AdB9YAPQ4h
eIV1T04xsKnKZzxXSB/KoLxadDbzoBq6JRM3tW4iMETddo7qLUbwoxNjSP+QXFhTrwbR+aYByQrd
6fhn8+tpvHQzM3vT5/kSG46s1VOqj2mQFG6H7NlR9cYTR8pfwnABYEm92sITol6ZyAavfm38AjaD
wYK6DKENLkcTuJnZ8WjHMmraXIKeYVJ6TVW4hbbJ1RqQbMnPR33TG6ZrlVsTxPoNre6Rnw9HpUTY
SndakwdaJ4dd0m7MWPMs5xBDdXUYaxeSSIkqTyH1wmmeX+WfHxdpHdQmwPEBCrTzuZL1dLApoyiW
ob2PCNeKb349IRcG0PA19dWgmxUF3otnP9pFSvRe9nEoK1vVtHwkH7xfW7jgPweCBbJDCEfg+BDF
XiTeS3QqD1CrQz4j79z6lAbpM1nrwYQHGFfOMQcjMcSH+Hq9LN55kXScG59FKkouilqPqolACH0v
pT+Bk/jKeRIvYNAOtEO8hyqgMlUc4KWWUuMXAMpP6yYSjiDgdNAUPos2uTAHaqOJAnUlIQX9Hb83
rrPDxIHDdsz25Pdi06DLb8KPMm+pBPGZUvh6q86sz+82wPVZwnJYb53Ey2yyyuzEc0z80264fJuh
EyFt3hxJCUjpoK0RJHcxRBk5DaM4OWY2ErTFfakfuY7Qjgi/ifZaWYaVOvqVcV+kylLAPPd+8w88
2+12DZHTQkfOJ7pSQjAqMwhxxRCpSm7rQxFKi/ixC0Di3ODMFTlFlOT1NENG6xYMYvUox4f02tww
N39gL/UB3KXrheMwDeJiVSYuQxuQCryzZjvSTqoyHVMch6m024C/uguHwAQ3ZPxJjjdJE4zbasPW
dJ1BYmcx0ze/xsAZhFBnakNEBgANn7NJNhoWI8LCoTPzXUzRU5qmXtFGC8Oc+5VPK5AZRRSJeh8E
JM8dF+j/i7oYYUV0mSdxzSW88389k5erB8IaGwT/iMvB7XaBpsraXmQqWHJCwyUHemOFFRradNc6
quiKSv148TxfTt25wdmgZLVORDlkoPGs30R/laILoSlffj2qy1NrTw2VGBbcBV7f5mx/RHmsxUPz
qWAjAgcq2wdQcT9L18Vt9jCRiCJUvdJuO4B+QJEDnnE9hHLFawnmvEUB6Wk8Z1v1/KPMu7uLMmmo
WRYk7EJ7q6wn3owp4b6Ue77cKxgx7mRcESjOavNm0lqL4hx6w2BPl5Qu9UeQ6DGX9qUlgoW5XbCk
z8IriDagKI6oMUz2xTrZRKtxM+Gssy3/aKgLsfF+bfpdMEzQ+gQqFQH+51Bf5R4IoH79US63koau
TwR4ID9C/PwZ334JghJkgTM6Yis10XVGt7w6VcNCquMikWPg3vli47Ms/8VGpzeNAqk4EpblMd+o
QYLkQ/vDQkj50zDQffzX0qYXofmnWeAMJvwWngcXQ+s0dYyjOgnJSwJ9YdDYTNhye0P2EwW1/Bc2
0EVIOTc5rfuXkWq2RA2S8CSUj3LtikBHsykxEcGBTn7CkKBwwlxGXIhaE1/7myHU3Pi01F+M551a
loWoklASOl+rZsp8U1T53/d2WM0/p/WiOU4jQhuKioT6FcPOBY9x43boh3isfAfyNdqHJbn67a93
6fwxORvaHK9ad0JNkqYkYSTudXIHlMZgvSVL8rLfnoUvI5u5VU3rKmsscSp780PuZDejN1W2KAYy
f64C2oc4FNrTyImBeHCOLo5LvAciWmRhH/LKY5Myxhh0BSCcGUjfp+LaMB76zFeC6HHZlX5zKs7N
z7Yo17qMgswgC527WLkaXugkyuE3QaOd/ppizOXaAewy5cmQs3LgW2f3CDMopRZktkPcnqHS030W
5Vv0LGwb1VjYJpchPiYWAtgANqNpfpKoPj8CiWbGBThWpaD6WcLRpEGGeiW4OLqbPxBc2Ub5md8q
L/yOPuvErRdeSZdDhXkUG6aEmY1y8Gyo5qji+NWDFJBUC0ZFCTNgiND9ANWphbP+WfQ5vxIRzqNO
g82EYjua0c5HqgPGpFOHTfpyIoghnl6vDVyK9O+zUAOhhJgGApzoBgTl9jzdoPRmZg5jFIdjr7xV
ahGo8bEqjCtkkdAuY0JBvvUJtJgN426MRo8Pw8IVNQ3lfKgOCpUTkAjy9aj0zRZVSIZW49u4PshL
Dfyd3P3AC88D16VbNgv4nksXcG5rWuEvPpQO5pDxGLZsIIxFMrpadTtGSw2e340IneBIWsEP6Ch+
nVsRcV6yqrdI2FTHJkJH5Ajt0R68SuqTFP/dnlXAsJAvQpuxNVUcYPHcGJeF0/GqpTh7g1pfGUWX
3OpmLxseRYvFfxAMYy1AoobsEQg/UOI7N2fTjCrUhhOdGJwnZk4B7Jcfe8Vm2E+YSXa1hHC5DKYm
izhyENDAJpnn/6K6sKyUyjQE1dI6s18jUm1+ff18E+Gfm5g5TbWMYlltYWIibkvxcO7XqGoEysoB
i/5EdLp0ly9anG16I+oG2jSwaIJ1ZwPifmSlxpUI0yuykaElkRyXot9vbobzQc72Phi95VjqYFI9
TkAshs6iGBFLdkOAsv8LqVMVO2F2rrFuKN6AYNCawObnO2VkhhiTdAToajOhe41XlKQApQHZ/E25
WirsfXPkUIKCShoAp0g12dOt/OVgd43KAUtSaVhYiZc4W0sbwTQqe2X9nuuPC9vl8oqH5CeE/nAD
QPIOmuXnxgBVKOTMmHakax5l8LPZHlmjrXFT7jjud/WprDxrK/uoS/37bfhfb/1/k4/i5o8J5P/7
P/j6rSiHOiZoGjz/8n+v4re64MXP5n+mX/v/H5v91HX5kd819cdHc/VSzn/y7Bfx9/9l339pXs6+
CPImboZj+1EPtx+8Zc2nEXzS6Sf/6jf/8fH5V05D+fH7b29FmzfTXyO4q3/717c277//ZmIa/+vr
n//X9w4vGX4teGtf3ot6/gsfL7z5/TfJMv6JtNfEzTWRof/RxSw+Pr/lqP8EFG+SpUFCwlLguX77
R17UDf39N+Wf6JoEGxUS/DoyoFMFmhft9B3J+CeS43gZI3HiQOMV7LG//fujna3Rn2v2DzRw3BRx
3vDffzt3YQDxIwGMrCryExAg1YGaPd8wvVPSvBszxy/H/opOiEulX3jPT3vuz9M2mXBQVgJXKBDe
uMrne5I4klniFQi8Plfv64KsrA4Yp4ayezNuV19m/l/D+zqc8/f6py0FEBLQc0BqCkij2ckuraHB
/JaWH2V9tG06yE56dtUMLx1o9jO3jPVkkzDKoYeTElMNAHGTHn79EWaPTnwGtKyjQgrSQs02DKiE
nE+pwrmkJYYhozTcQ0FpVd8wP322bit03OpvBGKX4fCq/T0817+t4kafGLbgAmYjH/tSJJGDkedW
TV2NFmChEPXKLsmhLCx7ITK6WFPsTiws9i5apCcKrPMxDqxoJbNqUGji22zY2FMhowrTbOH6O3dn
mDyoGMM9I4o3gOmETzs347DSlswexZAIJDI+biX7lupJsatyC+Tbyk+ZJJGnSPZSlyJilGm+vuxa
A/EmgHkotAMeBz6ZOQaxsbPKKrIWjA4a6zeG1uiyK6dN6gR13+Z348DGd3RM2KuiTxL0wJTGda3r
2NijKAzVk2MBdH3Bxu4kxx1qKZWoi9rVCid/yORoAEVJGfFHXqtgnJRK9m63ldW6tE2c0kVQ3OGN
0GdO5IKxLse9UWvaq9mQ9AT8RvQW89FYWVqj3tp4ON4naLje5QWSSF6vFUhvOAWvb+KBCJD7ZPFW
ay3+WEeVEgogiKjLFFG8SaWIqNvGug6diwpXmNc0Na3cRhDI0RlKUkOkuszvbKeELrdRaexd78uU
oGKljDsiKcV6SER04FGpvOocBaWBa8mLXdr6vZoYw21Tatpu0O0GmaSqdm4HTU/vTTnKg4po8qrU
TWXTxXH/WFSpvh8iu7jmio7ui4iia1qr7J/V0EOnO8IEuHKOefYckUfXwGgWT7TM8qs6I9JepDkI
8lIFL1jFLo+N7hS6K3GKGl7GVUBHR6s5NnGf62urzdM9CiKWCEdYl722pvYdKXp5lZWR0rgQiZXf
K6bV8k43Sh70qowWDYeyY6Ty+tDqtH3lhpHt9TbNN2WeWVcQ8q52hRRp9y3rB3R1WnwIhUYNH+OP
Nd8s7YIeJaFyDx2/St5sLFqN3GtVnZfpVd7WyujLKeW5OEBfOup/pNrYjTF4D/oG9QY10swXkCUT
7UklhqI76JxtLDnMYgdcGJCeqKiXAUT6Tgt5zF0pKVrF18qYvDlKWz7Lkix1bsw1MbhlaRofTTtW
eMyYOkhkewM4prqPHzSm96MLOtnKZ2mjYx86nbM2sW98FR47bGSu7CJWyEHN0J/LslZej1xTr6Ss
lLajYfENIyMYXUCVsaVljR78qE5PoOnhLwrNiVtyqd5aSh2vDDAtrjuAc4LIULttZJrt0QHiCv7D
qp8iiGjsqOXEGbryeBSCDDU5asjr1N3wphuSOWx6FI2fDZuD67qvStWzuh71I0doaAmPHQyzjVPr
R6tyJSRWZ+/w2im2ZiXZ4OQmcepLptSFucrUVZLafN3qfROCiE7sNcbQH2Kh/NmaZQ5VW8n0x9jJ
njVaF6u4Mck7d5rhjicqHoCx1JSxa4ui2mStKP2xH5vQigfmI8VibuQ6a09JX4ibuMd0sDSOHrI0
UndJVSDrCM6Lfa7aoDOjdTueWuGUr71EbBSbLR3KCUDKWinUIrRhN7QEG1wu5XFwBz5k4QRdW1fC
QBJ+ULNblmGfuW2pWG4jWfq93CnaUz1we1+ldvnKUytCU0MjUc2V49LajXWtnKCXCPxeW3TFqSW2
ssoss73XzCbZW7UKThMcDiD7ZH7bxCP4BDTChhuRF8raGCvrQKnDicd0u7/TsdD7rKvSPeVjtsWp
wgbWCbocZbNr7sqh4ddMVaLAovG4jWkO/tOSpiASaaOSo/hcU+kZHe/supusmx2QYq3VgfBEVagX
EW76NO6VtZ5J+qNIE/KjSnl3lUvyYLh5k1SBKlqxHSsz+1F3Vg1CGg2SY/uIauZOjqpsjaXtVkXe
UF9BRAsIJhSK2zQF/lhpc7YTlqT0rkKisnO5XPDUle2ouE1Tp5Zdx+jlH8aoaXsq2/meZpJxYlFC
NqKQcnTm1wgvHFsb9wUW5ha6YMlDlObISuQ2A8tVRNGvaJVV/sqMTGCto8IK67EWm2rs9b0cy8a+
0OKeIxoi6KDWx/gkDEBx+p6XVwip+E2tN8o26dICnGn5KJ1qHIRd1vVkn3Zmd59krAxzrpiGi6Lk
sJX0OErAiROzk8zwo7iHcm3l6BlkVBJyo+opZAKJ0fiQtW/uWkuAHIPGzi4WEM3F+CVZm5TumzWY
rHRPUzIo0WtS36ztmvSZy50cF4DStFposR4XvlCRprQHal1HWSm7bU50yWVq62jrwbZF50q1ZD3b
ahXdKT2PX9uxMCpXYYayLUtbPDRK3l8rvLY1nPCmQXnfUcqDyW1wS7Pcst4Mm2U3SZ3EECtqpUJb
ZYmRxZ4CSXE/ibgV9liYu5jb+k1kCjTwmC092haQr14p0sgdo8i8zg0dJ7aiNtd2TSlBWl6Y3RWl
pMJkqPFmNHDPi9yGgIjeKmGUJ+iBBsiU4yam5ZVC5MIz27Q4OHFvhbiF6S1wa91WE1bhCacvA4Am
ug8nV9q7QQGvc5f0pkfTIQ4ss1JcqxLFTR1Z2qlLCnIkTcYDk6jpdZWR9CGW6mTj0EoGtzh2UdYL
UBbHnB87u8lOnQyiCxNCuwBhDzjDI6hVHpGFil9Gag6uEGZb+2lc9a92M0heXVl66oKIOwYpUori
GZpwlKAX8lXPpX1usBczs9GhlrhI0N/oshQoHW5XFWy35m2nyx7v7EA4azTYhHaS76ihYSEI0LYv
ZvoMlVWEXaqvGwA4WhDFirdye1UW16Ouenlza6H+UD6oKeBz0l5LrmVAS/S9w2969UFmJwBEeH8j
gFca3tPqrpdDEzQB7S4n2xJyH1HWekRa6/qPUrsn/KMqPQYODDJcR+2NzrZSfmtGsmspe0NB6diA
co5krIT5WiQvlbVJ6Csa2T3B+01b4V1volfGLH0GbvTUuOHGzzZZZcXKyHGRqEC95CiGQCJaRwRx
LbTGqzRz1aAtNEHdXe3XeWa70zXv544F3AY800Fw7QgiOy+ukoBq7Chbg0cBgYrlQ0qe00jzkxo8
WFnjMQ2liOZ6ZDjaUebx3CPJlpMuKHKQf/bbRFUCG3hN6Lx6ULp81Osa8/uksnumFi4zZZ/ra+Ec
2sTAigD8lMK79607GJgmIb2NUV65pfJBtd7FZfqh6omPPee2QxQQ9Sjoa5Se4L47hHD4c3agSXlo
ScaDI2luK7pd1Cg3MXiOVEaw7Z5KirJmCpaKpr7qc8trQbGlJJknyqBtS4xBh4u6kkV6l9mxT83R
VbFYtZw9DtHgqQrbD5IMwv/6YHB26+QYtuDHxAFJViSu4UF2KY9wx4+9yzHTbeUOVQspcMtNs+cs
5qcsqx8TGwLEer7SZQAAooc6QdF86Os9GQevpz/ZCHofsDTJCOqsPlnJ8kGNJHdMtTvmtCsHOF9G
qduPhW/odTA4yUoFc5RUVGGZvSb1DckeFMQHDJ11efuKaDSwzfc2JchMBtxAEN+IDVGHDz29GeRr
WoBoZnBweFFhZvW2jXo3IbJLhXBBa7uJDJSfJHIgBVshp+oqOQ/rQvP1rgmVpD9qIoyw2eOtgpvW
oPEmJsPGTOhJyYjlJTiNWlzdDKXmJbl0kMddJkHWXsrCPAZdIWC8ZSSteqSqrnRcTYxogc7TN1pl
YSs1IUkgqIlprBg4lMfEVRvNjZ0bxQHHrMM9rlRerzxZ5ZHnaJXPIs/oTd8u0DGm5UEiy2gzqjy9
BqAW0rRab7umAd/YtggSXxw8PlIt8eTecvE6gijGdSEDxRh3N/jIrlQ9xihryu99zFbKCD1ZUoXC
Bla9ZzcdbgnWi9XYR8HolNdaCc5UPhBXpddUryGvI+mruC+vshrStKRbGT33dHRBQyrRj1nramIK
N+7lCEH7GHmksHwZiSzT7tZCuqsH4fIUIMCErGUEnDw/IYBybbPwRbGWmmZtySuW9m490nWBooBS
jysNV1s8AswLni8rUjDJ25R+jMqhcYp1avsx/dnGD5a1zWjqtlhNdVdCIoYQT0+fsuGBs3tNRCE3
AyeHjwRBsR4WiRTg9ZhPVEsOkEG2DXqgRm5xkoa9Jckhy2tfEPXUWFkIqLFL+p2qg6mvwxRHVZAV
nZebPYB+cCGAb2rVgyOOKvYbTZiXQUCD1OjCAuzuoY+h8Wk4AYASrohyX+hsT1VlXdVwgCn3VFQm
IqaHAoE/XhsB72oNhFf11ZCldejIgPmrvR2WJkdYn7sVvyF1DonD1k2UD0KuTQuaJyVz0c0UDnhq
Ibz0BvYzK0fXlne1/KjYRwcUl0YLFECH3fpuy/uofYEqhVlcCbKTqtZV7JWVZKFZA6MJkngVnewK
8eVuTZXYjWTAOJ7sLJBGPGsZ3oOFEvbWDWLYdZs9dVqgRNuof8g7Gij5sY+fq2KTo39TqmI/q4K4
fcp7yU0LyKQn15UDRcY1gZPAwzyF3F/CD2rl20l8XdjXiXlSm2Ffybcy+1GYsSvTHcnvBg0vCuH4
oklXBDFMagmv58QfLTXQAHiWoiYQYJWp4ZQh5ezKBgZSE9eOI9dSoVPtIENs1z7Fw6dFD0jyI7cU
D8gxz0mwuTPimeQAKYKd2cTQ0S29rGk9C7jgpqo8k4K4ML6z6ImwW0u5ZTJSXR88qXyOF4CB6ekn
AS9oFBbOwZIepAZXvlLvqHISOXOlXL6u6LvQPhCteIw7bjHCgzQnUI+7Obmvup91trc6fPrCceUK
AkDOqTXiXQOXZWlPrH6I1DZMnCsZbOg6op6uMgDoEK5D1TAbba8h2qYsxrVOB9epj4NOA9Oid3rb
hWVsQBneDhzylme73jE2ERIMPTux9qNNRKDE8V0W73sc276MPZvnK074thOgVOBvFbG9XgzQapE9
AxrmvH+npcDz62Ws4eTpXlcPSFi7YnjL5DWJAELLcreHakkumNfKL4DmuiVcRCGDfSNyPCOGgp5x
z2rDddADnzmA5ES1h/y6K9k3VSVQEYTuRK6ucgS+mem4eay6dqHfZHyr4c5PxSZSVK/FWpsCrcnW
R+9A7ONJFvaWwScW6qbXmVeMWhDZP+NacovivimfdPtDRK+FyDw8xl0lNXw2XiGxWPX2fac8o2Ti
CXknumkdtXWcWK6UnYziUaPMNUuQ9ySm2xXFSkmQa8XTIu7Rd413hXhvzZ+NcT1y7qrRS59huyBX
qP4soyfkarzBqgYvy45ti41okWuVDYFVpvB1hisJzesI2nPjh8R+BROcz1tA0C3bUyCn1sq6p3Qt
FjqfXE4oYc5YBZwEifZ1/5NA5qiTTjQbXHDVuLr0rhfPUXKbdcc0TRFamVDKYmtbrQN9lHxZGcO8
fu/1dUKVVTUavgJxpupHJcVu0t83DToz8HIxOYLX1lxF2q5jeN5ZYavL6wKBaGa8ydazHu/Hnri8
HtzegRCuglgJH4d6bX+l5kDowF+P8g/LeLOBVm0dcCHCgahwSzE1gwKUGeODxKXebRNAWWvEoz2H
nnvSOvUUsCihg9QaqW4TGfmfOjOP0xOswsuoMm8yCQArUwp7AtIqcmI89yFBdajGzk9KyxNa4Suq
dK+lPTYEC9Tih8U/alYdGavcET0YiVRvRoQtmbMxwapV6jQkZE/rW65N2IKANa+lCuYSXayT5NZh
4IAdhzBVrMeePaMIBHz1ndGq153TgCcCIRXSHEnnhEWmuZFZBEwdA8fBxrSSbc6epGy8IjmumP+j
6DyWI1WyMPxERODNFihvVPJmQ8jcxiQkngSe/n61nJlWT6sKMs/5rXob24cgN7a67m4afZM1f7K1
3rO6+1iaw8hHL50hIkEzMvvqUuhjXGvnOXuexxQpyUYtL1Z9TJkwUHgG68zoLrHGEyszqnAwilOa
T5c0fx5L5EmjF5yd4NdJ5ni21+2YBKFqrkH1qK3O3qnXQ1bcuv5gE1ZZtN62NPW3YC6u01Bva8e4
tmV9M2Yz6lzvVRV2aPRuaFVJqI89w/4Ymh29MIsZplVHhnayLbO7KHeM1TI8Ms1vU5MzPh9O5WJv
gobwq7z9mp15mxOnGU86qfYi+TXa98q/OhzuyfA7y6OSf96a7Oi4im0T+ryYvC9DHPJafVfBcKzV
ugNYDCkTuizJcChW41Qrhyk/p4uiA44P1F5z3bOUhJzq3JmkGrX55MbmQEtz4x3bbDoE6U12/dYR
/tlyiMnL62vZ1fdpnKnbf5F1vyvdYu8bxtEihLe0l4OqdLr9EBVjPdGNs9dP/M/3fibqTTUVIjwn
7RRnqI34mauy735akfDtin1qXRCcbCb92q18R4K3WusiHRGex2nayP7Y9mKTTAxoxrp3sjJ2SO9b
gLyYgOu75U0Ep7J6YuSkIO5Y2t5mtLnCSpSkXMljS5RYui1kloY115AK1jVcx8+h+XM1lpWgrgAg
B5otcMfGg8kKk3ZupNf2fsWNn5s3zfjth12/ttu1kJsF8F8uLmfuzPGz7oqsjgT3is2FblZOJCxv
1zrs3UBRXV3fBTnA2yxh7rTJPaosihUfJzfyOD5w+V0rp4mTgcqEgJ8z3cNgk1ZviTOAxbudrrfW
x6+YGcZZX+Y3eozsku5kuq/oAm3Gi+e3V7DMyHO/LCRv5KmFzeQ/TEP6N+KKLZX+hIOOU4GvYR63
TfHulr4Tpap4GRnfOA7776pvhtBatP9WVsqALyjpvNepYnE00qkMHclxvHj+e1pnL9r613lvBUWg
cnjIjWKnBm9jJr9Vp7+aBgluZVXb0WgnxoY58htez3nwJU2EXuvNe7Gs/wrNfaENMhz6T82GlXJ/
S5ZEczHLqO3o3VhK/Vz1wQ7/8GNTzmHQk7UprIPQT85912qCW8Yjmsz8Gt3g9Pi3ktMi8xeAzV3Q
G2GQeyBV5d01W28V8RFrZX460vpREtbbHmK7H4aYUeZWZc4xMIS+14wvHBk3jTliXvND785bvRuI
nzH5/LP1JsaZrcSN6pQqWyL/KNg4JlPx4Tb5pz0wtOVJvAYlUZ1OHS/chIYCY07znnQrPWzzfT9a
f/mABD9Pcdl1a5h34yZb1cVpNJyT61/O2OQMwVH29V9B2mAtvlxv5iFy922qx7JLrvbcXjqYPqVu
vbQeC63dt9Z55sDrTvOsQFfZpwjOcP0qEq17HdIfnyJss/0bbfPselSb1H1o++OmcPy9rr5nZ91I
ZsWVg5tL5TFjjva0B1u2x3rgeibcHSDz0KbjX5U0+4UVyZy7U5Hkl7zFGVxmR3/xz8Fcd0zxQ3OU
9cj8MY15hBoc4alCWq8wTCIISHgzRatPh0o2YVA6R+ERBbxo67bzjIfAN9KtM7L/1pmV7TxfnWXh
HThnSGafNtJeTj6Ew1ZL3Y9Ml/thABUKZy8Hz5HZwENdyR/UasazRTwReIeN+XZSDZBr28bNkC7M
WN2D5eFPN+bBivIs+DarobiuS13+jQBn+8K3h0ir4C5cMfzVhOu7XdY99u5wqMyKKqQ5b9SrKV1r
6zQTr1ll2SCanAa6tYw7M801fjzLXtVUvGLAUv/NTl6PLP1OfSZz0LraRVE/U18X3Eah+Z+maOqd
vhbOEKrA+24T8210263XVA/Jom+T0eAtCRJG12nRDlrD4GKVUw1I5NzPR8+8LnYp3720GV46HK3X
xsvFyWj8JNKD9mbm8xKmhR1EhqyfM9vB6jU4beyt+bVLk08AM15uWxfWLu2KIawM73uCpQexKCLN
J3NFE+Azg9DnjbV4NVhPZp8RQCWRa8uXpZUbZQ/cemI9ZdKVW45P+bT0wiYUcz46lnoQrn/q89He
CIifnya4A06pOOaT9+ZOkrclbXo4Kn96LtPAelUpk4mZjX2UtBMy3oKrVrVlmIOZNGbZn/OyXAgs
y8E06vns+uOzNXdfslr/+nVyo7UY9sJLL2lRP+SeG9cFyi97HReQuExFwaqL2MlshDZucVjKrIrb
tVg+pgbx95xmZFSLRPBuw5VPbsHGFzTudi65fASLBhY9ogCssY4sTrLEXbeF0bknNXfseovbhHo5
PZEqdxHcnJ1KnivbfVe1e60WghEL+9AV5qdhlf62SrlL2/7ewm35hzJIXl3Z6/uGVV6T5X+TLgoA
RiiWbmX9193lddRMZ5Mt5hDPIyt2158mN+foMjbe6F0bv7nptkbOUKPlUeE3HaDowP0wz8ZOqZE8
sqH7EwNBxnneTfQ2VX9Dq7/6XkKvWdo2ccOnXxUp8u3WHnZ1YH+0sj4HGX84yEsPTWD+SNrqpeQo
ynWgmEGkJ9uDXdBymq5GWajT2Lug/kuhP5NLNJ8qX69DvZvMw7pUzQO6CBUNbJkxdu8qXmVdg0Lf
Hx0BJQx0jneUTRDqwqA5rjWgcQQnP2zeslphYS55vWkR+W2FbdCv3UhQvboKF0tvQ32Sw681rnKD
Aj/0SjbBuSz+ZmXKep8tuv3mkJcEvmeY3mOdqaCN2nrKv/ACYaTwlG3iuuxWf9labtWDerkpELQx
uWxplV381+mzA6iRle2zp3xbnqlXsva2Muhs77KpYfdNOWtk6Sv/O2jYEpi0gtQjcFO6wMMg/A99
t46xTGHAC2uSn2aV2H+a7a/7em3qrQlYrW+9bjI4NXW2IHo2+gCUaxjsc1/7vL+Ta+Unv7jfenfi
sPianMqGMocW28/+fadWyjZip/NYIBOLDIKRSQlG7CTscmQka9+6sjkuphO3UjwT9a943t3h1IiA
FyERz8s0/nMl1SWLs62Ee1jbeTMLLrVcyqvdyTOL7VUT802441lz2u9GNTcnhYeY6xN8mgjViPLQ
oq+rJr7a9/4Vhvky5qxGQ5t++OXsgMKRsBp0gBFVMH2m/P6TVr5POo3BMz9j9htb/8vgm1wHO2pl
aqCO2WHwUjSOuom6mZbukKOWWnfw7NrTWDgrgVrVk8emL291WrHBWBsn7cIlUVtjmk7+8s9wqr3Q
jJsoiJtIbDAAd3grRkedp9Zc9tQI/RaD850P2bvZpFwgPSBAZ56gj0IbYUuW95+DsL/nYTzOvbhK
bRy/RZGXt3QJZiP0PcKhxqSaQsmeJLr5g56xrtv0ns/fpjndwtM9+HtKeoD2l8kMlVk7xHo7J2tZ
tvkqS+B/WLO8Np6XvtGiZpa/NYF+SA/4S11vjUozCLZ+Oj5AgbXhPBIyH3BMXRHPmzQG2mvzXAA/
gBkXgXbsA/+ytt1+tsU/v6BnPNDMrZbkZ73o3WdwkHprtKMbjwmjC0FtHOqAVL5rjxsOi/JBU90M
tb7sOt/88oY21iwyEFguPOijRveZnTL+laP+E3gqC0VSfTJW3QrfW0JTGMvBa/3rYM+7bvmv6MCS
apJuVNecZRdc7Xq6Dkt2IDbbjT2dHvmqN+IkgQ4XyTVQPNfD4j23WvHQK4wCZvPlYxq6VUbhiEN2
d5voev+tuXpLbujQoN+U6XMzGG9pl9APvaZTXCddA/fcj2FfpvP9h9Yvq1h6BLk5qGWRje9SNPts
VPWhdES3SarECavCgrEOxIM2Tdu0rvgg/Gre4mSKdR9oGkLIjWmFLj71vAdUd8Hz7ZMVZJWKTNE9
ZIla36zKHP86q9HNMGvGDQv9ofaty+wZ/TbwZgLFvH0y2FDe5ati8Knm9aTMR2N8xK0cYVt6UukM
KmdtvK64gTjuW89/1tvxjk7LVN/LtecaH0+z5L4qjRR8R5vu0z+UztZRtvOcUVmwEcgKuPXQucy1
m8UKvnrjc5+uWf6soWsgP8NAuiFSNlLt2yci8FX46ePkyKcmb3lP7Xk7GglMzbh1Z2PTZ9ZmMkuo
JC47NT4MWv3FSsn5Wx0y2GE5f5lAYyvLTeeCfo7FQaurR1u+cjRGqqiv6YReJXPy4KAXyT6wpR5O
uXjomvaU21Nkz+4hmP0dE+ejBGZcyilW1XzOdbobWKHURGe7S+h2DoZSdA99EgBc1W89juYMLrii
Yr2DvRjMpzFrTnO1Mms2ySnHD6T3w1bv13M/0/6u4/ya8OD6zueYTGHVnJ0KYKEl+J7qdseYYjOA
ZCIkhpq9eMESo8gpc790X3xwGm8LF65InyNPvCrRX21Ibvk61KdqrBmC/W3RiHApFjQ1e8n+7Ax+
bKhvX/8sgk2+vpfd52C+wBu3a5iUx4C7Wi2HVJkIQ/Yjc7HdoAJxaTetiqi3p9CoIr+AmOt+armE
UHoRjqO8mh9E/Tpx1FXBf7br7ARbXqAlKDUOqkcJw4Za3KGP4GtqcEky+VjBg+9dPfs8drtsfDLM
gwbvyaGhynMz+3FgneCwAvC6rPto/c9ufZzSNhom8K+p2SzZRx9sBqfbWQwZyNlCv/0zW2I5l8da
f51ZKHVFEW7hHO26O2p81l0/Mh49B+uLn7cx5DaX2kFQ4uh033bw4igZWWAngyDxO+NlrZhXy34j
CJYgFdd6xU3HEBwHwDPls+Md3fHSzgd/RO/b3mhujlOVhyUcPctVSaScZhukhXohPSvMqbxRz31O
bN/Qhbq+GcW7Mh+GWm1L6zhVUCc+O07xkZAHUA5/JeOABd+v95cm32ug8RW8Q93xZSZyv6zfgX6D
oNlpM1v0gfjp0M+OLpyf/a8ODgEQej/986g2z5q9RDFj8KkIfdsyT5aRAAmp6DhVSm4aoBz/WqTT
/S+P/fQgyshXbWxrQFpgZkxYfLm1+qtnlGf+Z1b8TC4jPYxwKc5VebpLD0wJEdC+pNMzYHRY+kDd
kG22Ag0dcTQrWmVQHnkVOepBv/HgwQZ+E9CEsGovdfvZzbyrgRY34LxWDloE+jaxDd4XBVmeB5fH
UXyZk3/MJU66ZY77O44dkGlp7TuXOIQ3S9u3BfQ07G+QUv370rtvlriW6MXcN3/ZyZVHjDFmlize
fHRV1AQqtMlQ6Mf8XwukP/C6D9lBiQ+5/KwcIkYtI6fdWcVxDHa1+51r9BjoZO/Ye0ONsWm9ZvZp
dMEPMtpAx5vQAqx4EL2BCEVWcKc+ZJb4Lrpd0G0at3pz2gtDz9ao9EgShJZPOjgzddTNVvQWx4AR
thpVG8OP0fKbEdeH2Cuq3G5blpdkEYfRf8P7cUMMkejPCAmiwrWPgfPZpC9WYzzqZuTIFEmxee2n
aWPQ21Sbv3pNhLYn94Ve7AYvssw2tNC+mQghYznMFwwkxF0sHKqyBLKup+mit+ZxWKdN5t7h2P5g
MaGjf7yw0cRLpvalglCeOTratT7h9jzaSqpD1bXPppZFdKSHbX1/yTs+mS8Gp2CxDllfRz5spSl2
5sL+j51PtXugRm1hJOwL7u02FgokJzN6QjJ8lCQAIPfpZBu4zFxw+ovoblVbH0sOUSXHXUO/zJgt
G15l3FfdRqBO6R1y7P2fO/Rt9O8+p3jXX1LvkPr6XtXfAJJH2z+anGSCGcl0bmW+k7TYD/q3N38Z
Sj5b3hKDOG27u/7rnvmbe1uDlmmNEd6oPgMeTmRmUZlPcRYMO8Nf4k6AFPDhdoEXVSVPZvnq9O9B
MN8ajgU+nAeBFssci3iukEjAL/QNPIRdbzyFbRQuPwFFTjT4n9K5jctP14u4npMw6/u9kVtQ2hCE
c3/NmgfIjE7dBu/RKT99mwLJto9Lnw3quV5A4zhkO/BtYw7CCmFireQWuCJOKxnVpRE25tkc2Efe
lP4oElzGGeSofRA90kYb2XS/6azvvkBjsqDOVFyK+m8/7jXx6a7nGeZMPvMmVsN0qGlO15b3UbwN
brMNeqp+8ssAlZQAd5Og5AU/k/YT3N9vOOn6XZP+1tHGeC0eFcT37Lx688ZeqtCyilvffhkmIeQB
RX76iYyiGSB8sGiAmNe4957sdAxbEhK6Q4vuRpbbuiYgyvtSxjt5t9eCUzbhJFhua4V8TPvSFcSC
8ZJpf1b3r0MW1+c7b30sWazKyd3LGWDC7OK0reOmHo+9hCTyj6g7Yt37c9IDyyE0/66FTq+hQAdU
f1a760Zow+CaEVrSPrUg3s78m6OA6d5l6dGACR/d/SWrf+qAbx1viFHksJCFtbaVBUB4A/e+Qr68
gACjCqRgm/POyPgIkstU+rEH99qwkBuuOEyjJB/RAjMjoBRNsz1+0uYZu5pzlPqJNqswcZ7cDNYd
kvefzFBJVHuzfxfiMTGu2QCINfz4+rsGyJaswa2qwKyqNNlXrjpWLNm13n9YStwSBs45TaKS8QAR
Whnltcmb5u0Ny312fUVancesCHdXiyeZFdTANQTLaTu1qFglWiwsTvnnTl596y3rq7Cj8Gm6TfmR
0NHQbT/79dWznkrnbSh/kC/Y2cW4n7rD11zO11T8Fl6FQOjTpYJrUHFhotSxCNhlveGGVuJcD7sp
AZ00QjW/Kol6p8p2iyr4PB+CFcMLuT3jtWnpejKCFyvtQ7SmRzFgw8Q6taYRUYkZF3S3yfkuehN9
uNnuq8CBsLiK4lbbv6uVhU4VYTWD9amiNbOiVHfBRLiZ641TdOHsm1SCI+btUZP7ALeKQ/1P6m/T
cKvc6zQ+TNpvJRDw/WcHCy6jh8nzN/r0tdqXunny1ycFzwsSbENAgbtHxS/bXeT6yx5Ak42Kk4ly
J4ejZ4hxksIzP7reMWHPd3hlTnaXA7JPN8wkce9TibdcGRSM4lx6O9/YyrKNiurSiOPsPk4mcqxV
sM5sR/HnNa+tfqSRs0GOIpvurVq+SpoLTfMR4MOFxevbk+yKeKxBMJM/rb0I3Qt7sgES7bnpTvUY
8KyZ4Sr3dUMM1H2J5qrqnXJv2TCl43dvVjTMDu8r/EFlnZ0G6U7w0FnUfgmKn9sgngEl+qLmyDsl
ebWTFeJEbYM3GTXGEBoMzH2g79YhPdUeNimT5MeV1HP35S4TMna9gTYXK0LFIFumAso3XkDQqgyM
cuqPlAuwQNz84jK7f31fcqtqUSarTTWabIgdI8JfYM7bGX3S1ByQ4jLdPreg52MGPo9fGLkgnyHR
b1glrTfbA6Jyt6Z/RdrPMZC3kMLWrkGNo/xsN+isyu95kB6KfIq65ORBWsjmCAwbpRQczUvMpcMe
wgjaHjuGVj2jIlnxIvfUOyDQTgfuM1SSzVXk15YRbXLl3kwxqjg7i0izpMClrbgsh2sPyuoGh1E7
puZ7Um5b/5zz453+FVCzO5qvLdvV+sUc3iGK9F85YQuWTHf+wwE6Bek+S4/DaIMlPnveAWkOes/I
RNrTrSQyDNGMvlmrN9g7tpV/MSHY04l52sRDzeaXtnu3wLuG1JlXe283M6DRs+ayYiZxrdPp1HyM
pRNVSfLgduaHqC+rXm0Gg5IgQoCdnIRzczN0XxoRpbpyTs7E36Khg3QSR6HYQPuNOhlqb1qjQaLp
6Dp5whWwzcx+n2mMF+X4XVTzqe1XuZN6PUZ09WwqW98MYKwOqkMXLKm0rIPuq782QdmxFMmuzNRj
2SAyXF0DGXYSxDIvJHKn+lNJ22QmxabqAQNvisBRzIL9q5Nk/IEgO7TdkiSx3VVMFXn7S0km1SDz
+lRVtCjU2b/CNq6zK+tHNG/afpX+OfHKJ7cCPqmSHi8Iz7spt3TTybtW72mV2mWRFNKV9ZMShnXI
V3cfuF3kGOU+5x3AnR/3a/CmluAM6ur3nG85KitXRj7clpb5O+gFjqi5R2+FeHKujhoSRYgyyEFF
nZVHRpI8SoJE9OpUltoStkay9SSlV0MW/Od1/a4Pqm1SDpfu7oOn+yuvyz0g1KHnPclr+x1b+JNT
8u701S0wGM3IG4ZO3ixOek1Ik8/ahgyY2eKCXxu2LWuJR8d7qXLOSZNPHdULGqvgP6uvj4OuOGrW
r0GoJ2PSKgBJqsT9H1zl0QCt7PMWYtaKgibOuP6caVdJrumHQXw6FYpOSp74HpKRcgUmYVGY4ThZ
sH+HgRbS+bioMq7WdKcyN7Zr+1snM9ZIiPN2TzaRavl9l/fQwkZ4MERHzYgdccJ0xb6wZexPSQzA
V5rbUsfgA/K9wtaHMwzN3YjQv6yg4YpGv1Z0wJc4F4Z/3IwQNNp8q008Dx2nPyyl/4UMfkKVx621
DISVY9xtbh1mm3o3Q+EWJ3YBbSBRxtiYhBGRwerVR4Perv4LkaO+XNGjOP63I6Ms/de3x0q95QPn
6bV3LhPjWnZR6wGtZiteGiDOZReQUZH17a4EYUJe0Y0P5fCR9Fsx3ImmLSjYII9ZyXz+JDm+0qdx
2pvJ24SwsXpwk4v+V6FTWx6VuUVQqNx97p/7/pQhoCHDsCfd3o85X3rnkSSCiH+av4SMPCnMCkrU
dTmjC4HZW90j4EJCb3D5mDO+tqdeHJbpSVc/bXtNaVRoSNQJg99Si3ME/y7x5vn61xjojMXTZD3y
yEKbmuaLN25GRiHBmznUsWnEzRf/VSN243AfRUXxNatXaR31DL3xTrABuy0FrHxnGYP+SxccTKC0
MbaYXrt3bXq2xm+r+h2z61rzF7DoDJu1iO3MiJd/ynkxgtd12q0uAyrn/WiCRh1cVE9B8M+093W9
l9YzK3pVsURtK6pfB66H9LM3r031X9cDon3KAOmvrkWmjajmIJPvEVFu8Yfvo7Sfl8ekTDZ6jlhU
3TSkikQpBt+W3AmfLP86mvQ1dJB4OjWpSfM/P1/QKCMKoNnWItEWbZ1lPdmstkZrQnbScdBsTIur
elMo9C3o5hYZ5SipK16a8mI4qFzPSRH3b4ixghllwXc9be2hD91hD3Ji1tel2K/awSn5WfarmRs4
LAQ83nAKCDte0i0aXnZSAUGH7EP+sUIpvYmNbl9q22za6O37ygRZPmfgBuRCcYlDM+jiy/OiYLiq
mjrg6qsgk9y4FzHsDf3SqlA0f1mucWDte/+PX8ssHrUibsqDWx+C9svqryPdin3slPxfFZu+uXnN
Jdfs2HS/QGn84QMnRo1OTAOovnRcqHAG2PkyjgLZAwqcUB5Mq48k74zwH2BGGx9c+ciFAR+DUJdi
uagNLgkD+H/QGCcLynWUGz/rwlUPAJxf2gzilLnCXw92dRwLjkzzCxwCN8RKr8tyWO+3dPPoGLFh
QhvsW/dBAw62kmPl1aEWvPbupwVu0DlHomsVXdD6E4ZMv0Oo04UpW4k6m9VHytG3+Ecf4lmdVv1r
dV7W4aFAxQEoJ/ZDtSuRZuJGCIfyUgbPpYVIg2mO/wxGUpgXUQDEdLGHuBE9yLgPetA+Y1u6e8fe
Qsfq5dkQR6YcLzlXCPLq4pyAzPihNOJs3snkXwM32qCAR4oauL+TjzycFT35rJdq16VdNJRRc18R
CS4bPurms0BOtyZnY/ohWQiZzVmgaHKmz8rY4HvxsM/dj5ogcpd/a7rN5EXCG1t/BWvK3Bxq3Y9J
QLf8Lb6aJB9CwM/IbB/15TlbeLTzOsLhCUb9H6/93GGV+LMZzLPuZUYdOpQTVoCTAF7OP3OoX+CB
vvxqvQ2cpLwvqxvnrEsAu7fab3At4EcC1xFBaKHOM2Voosy+u2PaZufOOAz2drJH0GHQOomaH7Co
yz+a6cH7qtWlGJ7G5METlBQ1p9zdob0VXB5190yeSwFF64VedUHeVqvNXSjYbQ0LNcy16S/YvWIh
SEmr9oP6N/LUtJeJ5VNgMvR7b9Msv0uvcdvUcaXVcZcukT3uzYHJ5NLj2aGHLuu/7NKJgV8cLCX6
wjl1D1Zy/PegOMK1ONO5snkv3Z1j39iFbdyr685HOqKQpjmH2uETMS6ZsZ8BUtmkPec9Yz5amr1T
IDVG46yGm1h+EmRFfVKHYhy3ag52op3jrJoi/mEIEOsbpW9xWzmPna/eVwCypii5B7DcoiOaBoDr
CQ5UOoI/7CFmtjZ+Yj+4Q5ZHiWPt/bI9ekW5U/O4Secytjp5XAIwMLw1v3hwTqXTXIIqi53xhG1F
NX8FXDLihSNeV1QriIleMLbte9B/gnOALOzQavelqx1E4JEFuVabvhq3WZq80J8RmgayPS5yQwZw
T92+wg2slxY0NvMqNHmT0y82ky84GiG0+JtpOf8lFT0xyzlzIhMtTYC4ayyM57LINqudunC3oLkF
QZMl9+OINSA4mgD7DcVseupuB0fCjLx7BHHnnH+C09t3xcXz1BHicSulsZNifFqKz0T/QPD1UIC0
CBT4qmgYWfq9zPSLC2htlAdLKQQJYO/1k570sfDhxBKSKVTELItO/kNPdul61HTOYXOGX7im7hJL
y9+Qj0klJc6/aLX+Yw0UfXXKOT8r3nPXKeNU/9Krv1X3Nw7g4oIOd9ZeVK7CfFwR+62njrdp9JCE
FmKnaxhd3OInq8TObk7pvbbUDwlv5L7R4yZPbm6lhaQ7Ibf00LAelcHRZ7YH0/tvKppX/GHbQjgH
Bp+NOeixpT7NztiswGaaQsIIDyrYefIqskGZVrPeNzaSHh1WqbRyOubULybW/WozWuvAjkFbxpqJ
Oi9th1e3czdF5jw1tv/kz8177/fH2elCOeqXnrLjySOAUJ5Vj/bEts4twp4A74NQOydN91iUt0tT
RXPrbGmz4gaT194S/81wSMXAcKr0Xc1uqhlPTlNu8+Tcto9581QZ6OmXGmpHPmTZGAtERav7nflj
tOZfdu+ehSSmG8MBJvNdKxdMDOuhYhsJRralYNok4j606nurWSM/CXYzmgohrFOpOhafEiuvcRZm
wEWf3p3Q4Wg7m7q9G0QA/gykwuz+OAd38H/RuiZXa2IzK43iR8sn5NfVjj/wIJy3PnP2Yw9jOKgN
ugwUoVmIHzNs1AtPl9f8h8jQBaH2WWiMTiDD0q/B+OSbv0adoA5gtQ6y5LBkvECOEUIQM+ClEaJv
Gjq1fGtbdgihh21+DptypO65QOGEbSIzzB8abA5ti4Oj88JFwnABU0psFXDaQ/CSeESmv0i+c3T1
O4yJpzKTj67ouRdRPrXYQWmanxmHPK09l+3O9yEYvGC7+GmkJchCpuasuWju+P1SheTPerW70+Ls
Zw44abd7aeMj1qEr5gI4DcZFwHko1FspHBGO4P8pO6/euJEuDf+iApjDbecsqdWKN4QsS2QxZ7L4
6/fhLrAY+5u1scBgRhjZzWaqOudNp4m1nabBqALglN6rVQX3UZbusNMj1wWAZY6R1cECOf0lmKXx
JGT4Pqwnrqw+1J7twll6YEhJ8CGqa5E+u129MYLiEOvWymx40st6bdjVuqI7Y0bUW567j4YPxzWw
qoXuh8Mk8rqgsg9J0QbtHliKE6T0UZ+th4qBAZrcpiI6WybUSEyznFTRc6lZh7ktddKzadzMCbSZ
rcIyINCC/tlWb3JqVxJM1wJo6iWa/FM+xPuuJ49gDjCoAoY7oLp3I2dc2HJYO9y6OClXPUVr2+nb
yXjyJL8jvOaWlBT/oAxDkOwJT9mhGAfYALou8DmoyrwfCvNVswAeEONsx7bfpRErCUYHgca9rt4N
FR1I52RvlLhtKyrWcOdG2mrM7VsYFisz989RLDeebFag+eVSDDu81lTA/jktYCkGVEVIPUjKUPxO
wWMke6fT14pjZakGAg5b5zjgDu3S6dXGylqwhOiNkdKo1txH3XF3jmDNdv2RP9AvxhGYb+ywopMT
VpQPgx2gzBFonvkGQUIPFr1ZqfYaDsETkTFLWcu9r4f3k0dvP1XhS2g1d43dnVLoCg8yLKyyc106
J53lppHUGDZCSe6qisKz0OL9AFLkBNNZN9vHCIwR987WcCSvSrQ1Iv2uK4Jtg3rNaox9HDLhd4qO
fQnTGVFDNPIt9Xilss+ghauKPE62Psu8vgRuPSt4b5rHCxV3iyGkOOjefAxKSAB3tg7d5xGMBlU3
Zu7Ctkid7e5jzJFFps4qrg+OEz3JXJ5qBt/rzbAFR4OMStdeBz8p8LEk0yljB826Xd2yOcqrqapt
UGerDgO8rbYTtK6qeb+Gdu1h3yJDe+v2pKP30b2dB1urbU82brYxfwsnEpzMjEIm22sGagufWZPQ
IDn8jBOrC3/81FrJTfeMS2e6i8K3Wf0JBYxGplHhms0TQM3w4OaXuosXkRNs8lI/yKmhe7SQg1oD
XEIr472VuD9E2J4HROpQVO3N0rvtVImrVYGfDHbzatiiXKo8Bwm0pL41Un4C90KUUErcj6r/LNuK
gDKLUZiYUL+7pE82RMIDxFvoHjyvRMODvNnNLfllFn15ADzUD35ui0ctUfpD484bmw3oj7bx7JqA
ZAXKU8M9m0JMa9HDbgqpPnIT3QyNeml+NtrsSdXs5zRJ76RWIxn2QypUAbE4dDR9Bd7KlAk+yzI3
SZnu6jdyiy6d8ntgQIoMv/z0C4XWdZ4tnE7atxsIbYm3BTuagtASI6iAiBL30EISpUVvLfMeTNaZ
EMIYgkK8jXsPNiv4YY/VZ+M5OzMW9ykVUx11B1X7DvnI3kscJxcgvGXUYj925VuY6tsIYrxxxM0L
QHcDl9EA7RBfVdlA+2CZdJv0NJhbN3hu23Id5D/NCk6/WWkY580wXPWiXgnN57kjIAKJgF1RTqj4
PLhk7GXR+/z4qhFTeuHM7oRVxfCNMUZSk/vrLP7qR2OVjfXOVzejrO71pHtoqo/IvSX6SHeB5gHz
ouvIx4m/X5KmGXgHuzqoGMjF+daNnYYa1o92lv2eiWrZF93NQM6r27dGVxSz62j8lhMLMM7dttwa
cc+7yqzNZddQD04ToTHUpPeJrHdlOTCkoyip99Q3ancgmI/Bk4+ZfrasQ6ah6aRyKxBtTmZ7nHoI
4jReE1BN/Mij72MJlusQ34ryXBx4Lx3pyXX9VNQPAYG/1auILAweiLZJZjfIddaLedyCVIcEPULA
WrRxWpAs10Qp+NPPPlJ503gZknAv4plLrK69Ht1BFZ2NkZz0tnkZRwZEYBxs062l5xvJ+Qv7LpAs
j5yWbb1GbrUem3rraoDv+XCzKAQ66cM2sN+CZ0SaPGOcwsr6UI7xh8HykeLrGROYfkox7PcPow/P
CGMTV/ZCYRKbxkeHmgppM8482EkIvG3jvCJGXY09T7p6J/1QGU+h8+FVR9uIl0ktFhroUJA+T/kE
x7HXJyotut8gKFZR6z6LtN7GDh5nUMzOBfFg7k/UsrT1Dt7T2kSw+BgODH1tjN2YQ68Ewa3D4++y
XmepONo+SDRmlzIMN9qQnybpHCRmmLpHLcUKpiZxl9Ew6Pi0+6OgOo6Mx1S8BtZLPzuBHuRkgP6C
fDCKJsMk7fI9sO7PC7Y+ltS83K7qQw35a40QguErEMNvSRG9AV4fwwYqv9TyrScSxWvgPI72sG4x
UhFD9NEm4/fotzjCzD1N05oPuQ9QWW8yVQOTlcGL6p0fCXv9ojPb74FuzU01dsTcTNblTIbb8fQS
GdzWS9sxGKdUTGeEmtYb7cxkXFqP5k6hm6hrcfAnKDuBO7an+vM0lPdY7bAPL2ZxaZ6dpiQ7t4X1
KAAhRn+OocmIT6/ObV5csr45xUG/7CjllXgTjASqEqi7+0H7Slmd+/6LkV3LbHq2QPU792wn9kNr
h6vGEFx+gM9FZElaqOTc2HKlNxEY0qeBmmgYqOicKIVrrrObCdaYe/jH+3GvYRLi7VtRZm1cipee
Qr8D14mBL1UxHlxaEj802GCRAhV4Pvkcee/a4x1Bc4+5acJXguV6Tr5wiFjo2nhV6fapLoDNKZIU
8AKPrVV3B8RIh7D3UVPlm6pFlsA7Kof4SADrK+lJryH8dY/TwohKMiXcIxEf2wEbgBsR8RKH24Bi
tip405FzFXHEW7MbaGmKTNuGmbbXABQKA8CvTAYikkJwXHHDx/w6OoCYxgTPhXS2J8dieiWn8KXw
q4eg5pQqp3uuXHYRWIUI9s27oaG9lHJuScwu2AR2FW8betO5tbzYho8l3U8+xyl77QKD4my6jUwz
byZnWHVNUixV0pln3cLZNGT11Wm950mYl8GtyCkki2jdJMMbdoZZgbPx8vwrzBlWwfDssy4oc9MA
+Vk0wC4QTnTHBBlvq1egSeZY/kg6nzzomqZdn5Kr5o8v2WBdR2cOK6jNrajrbZcla1MY46Ucs/ug
xfgamf5zp2v+vZs7T1aSfSYxMEiWDA0sMtS+SRDfUh+eCpBuVjh9xAAD3t79iJPx0jaYxdrU3aGV
xGEcHQILjx56/NjVIPolZrsnNK0nUm6RdQDkWzzx6lhwMsi4s7q/WmJchpBmIKyaTawJfEbT7rB/
k7IysbiJFHShWPpd8da0+SVMPwYA1VbFh9EXC5bFLI4VeH2wlR4OWFiSSjj1gkp+J0lyTn17W1uA
hF6SYYAgxkNvlgqtN83dwoeM841wX5bJujLkVi/9Y1Nr1xxsrIyGV6azbxr/I+kJJAta7K7Fvs6h
2MGiTGPkIyhb+LkeCaAagu+pVp9S26opO+d4S3q6MpMw5PFO8dxhNcwN7GCMKoPotDGIIlKvF3Un
d33zE4FylbIkZ8lqcOuNzC04E9S9YrjTMxz/USBOnuWfpuaWEphRoQyuSRvv4+A5aYggjizmiRLn
wVPS5nNIhkc/ox0j/L05IgOSaLBaRcuUGAIpC4CB8Nhrdzos+lACsxOBy+2YA8McWCP0h8mo6LRZ
v3voXavEXfwUg/1khQEFLxe5lvBgw9ITTdWYt6wAstS/Co3Uc/RdVvZZ2d22CNr32n8lXmHTtecU
GmiceZngeXKIUgDAzCB+DH5ugUBt86GMw0OGalDWIwbq6C5xu00P1O2HaLNylH+2tm8KNJ6SkiNq
qbM+M6QcSOVXbVQjeeFul9oZXL/qg12PFajAKWqYCsIIe7vPzsGIE2FuJMKfmIdM1+37Af5JF+i/
ufLlGOzzjFHYgX8l4fCuJirIxrGVlArJn71nn09KBhJN1NktCtcmhJ3KhjuYTtSSfLOovbO1MxOH
gGz9Lx+4NDd5M3lZYyJ32ja+j7EyJ8XrwMY7Gkery+5CDarbNI5KMgfbM6C/QYbtdq2yW1heRUPW
yNguqg7OFp2S17mHyPBWngp2NhgfFEEaquMIUBSDDoyKUZSeRX0D3sY87RigwqfCpyA+9Z13dNtv
ffyKaF+Kgb0030xo7LOCmIMoZM+Gksj7ZSvik2ZCK2cN0Ll+wB/0YkhqPMvFYUxLkiY1/cW1lhAh
oYs3uYLF8aZRw28o9mNd7YfxZxO9B6SWFVb/2PD0aW3zGJr6puLPO8alMCkTU4jypn+J5o/D1hfj
K3EzexVPtByhfjf62l2YIwDtymUSkDTmt+veh4Kwk3UT6DudpDFyidk5g5WJW9kVjG3yAR1Fsgsw
KDhg9L4+rPsOkBLiUxj6RiF+sILhsfZ8AhwkqqMXN/yIUEqK7jnB1t5qyymBiUZRVXMxjbn7wp+W
pAQz8ah6xPE1A3eKNAwibdcuEHnNZUmp9IVJnHwSbKCCubyU5tG1MSoKccCHSC1b8h+aakO4MJz/
14gyQRf6WnfLRYAIOQWSMNBhTIPBCgD1CAkyyasLy1HVF1+EfFW1TafhMODMceBfcqeGsTjhcfwR
1s0pLHqsMOaacVT7yotese2FSwN58OT5dC0Sbm8Aq7fpIdZm8JxS0dpauWvJzQonBG8NM9+R7zCv
cjUS2DAlAlwMJ0/ofQtL+2KK5cWxjRv5rhdtkNfUC54E7kQTnIqA4aVu6U9C5m+p3q3aOlgqZe01
8VlircW8Q/sB8Vhb48lGK0JUFTFTcjWUHZLxWG2qCCAiBAlm1O7DRAQL1nYiZBoKFlwKxPw0wzq0
xqsDch/Bxmd9sh+0WX7unFM1R6X51U2aXBsbgy+EZJCAWsr2kCjtbM922KdZP2kiIPReGBmDG/G9
zZFtCXcd9bsA0/dQfnfeYz3cIHWRzDUYhtAvk58j9RNQYTjLIYBXS7kKit1g3M/C2gYpY9xhEH7z
i2I5ZhT0OJPlneb74PQRUJxOUcVmTC+R6haOz2f+Vtv/sJx15EnGMKHK0d90TyAIosVEGxd1G+wM
6CFPwi8hY9/JtFhVBnLjgpkrmTwPRAeM8XPRV2gSqKU9j7Q9kCCEyBaPqL8M06fIe3A7FkN0hqhs
KgRVPgDwOEKwoc5x8mGHargE9JQeO8hRIyWB5YVCQqvstWPBlTovafrROBeLO4hcKmyvAS9hRXQG
ZYn6jIaN6lBshtoTTtrrVH3myNPtKl06AnduslUqhmNPObtpK3hLPIJRr9Lj3SydheZF67KW90b2
AZZipnstpKIu0uM8Blw5JppRhRTvYGBg1b5k9h1wccw5CIIpRREI02TCI7vZcRjEkh50bek3OwgW
fXRtnV0UfOX9G7aWia5ety4sNPn0HMMQNZs+e9NdgIts0bY3p36uqnUgr/ZwxZPRN1ci51uBpbd+
wnzlW2zZCCLY6Xoa0uy7KrbQ29LbuTlSHWAoMGpV3rLoOe4RuILYIPWw7I+pYQXYde4JiKkkTpg8
rDknSZ/OmmFtxvqJ5Lxw0aeIsfuATgL0m0VHYyfDPlCi06ubO3ybSy03+Djs+OHNSR9FeDWCiyRh
pflh447PnmwWrd4JV273ZLrMMAdyASLCQ73M6BsSa6vDsYXUIaa2rlCP+s4twzpqoWyFfFqN4h4z
zC6hLNJVvK35NNUisnhjudxlyWtYQx2SjlD2L5RzTox7gTK+uzjl0oQhabprMr5b6jNQ+95E271T
8smPkBy3mwzVcaausw0rEvs4OKc4/Idzwho47rIJH/siCPdETk0+/e41kUdz+CA5w1RX038peCHL
k8fim4lrStSmducBv/nEFsu9hl4jhO0k9CpdDRNowkh7U77Lzj856ABjhHAmCIcnthqCbQz/sEYk
3uHYjzeOw/AEJKtsZROMfDMrr8QiR15pE/Gk9pW9HQmbSSHVFcVvcdEUaUjk2zjIBJ9bX0eliM9u
YtBkeXXDL/xPNcrnhDccrRrLlkbXjMuVp+gg5iUcmWT7qPfXAMMrZiNS1YZuTarPHjKH5JxhFSUv
QbdGTONOn9ZwrqzjhOrLKAFczCWDs4JY22gdmA+wTosGDdE8WU8KNatLxK2262ivvcHaK7WzjWdb
P6nyMU0vFibBOKMd2KjsCyW+L5+z4b6sL6HnkSByMBWlLiU+AY3TtfPeR3M7uRQpxj6rDrnJmLXx
UKCE819dNYeiEqDWX00gku5n138jBduYoMQeUjvmX1OLEP0fzCqIdGEY8aPZ2Cuzap762lo7kXsa
QVrMwTzMWhKehyKbXmvHvsvJv4CSfqlNe0m8wzuhrjgdkqPy5kiX9n6UJBkFvD5XIgLRoK4MA6M7
SWao/GGC8YMthRC89afKDFdKsoy/qghLTEcJ+DCBDoao5ur2IQWAm6hhM167IjlO+VynPJj+gK/0
fkxugsJZJkh9afAjpjHBg5vTkwXo10ekwTIZbxiILjsJ6KJ8em3LH72Owyh+LDA3JvVb1H80Yi87
d21XsIL2nEFzN/WvwsMboZM1UZ4NajFiVhE7j2vNJYe+OPXMREf540/Oqo5e/LSitX/pp4UyykuR
8zzaGLK9exxBLhS1lhDycMrZnKNpN6bDMuV+Kec5y/djhDM628fjrTVfnU48xCnWH2QPnfWeT+zu
vG6JEW4kZalICJU6mIhPrS9neDMDawVARqBVgmb7lLcfYcjFxcgl++bM0DVCOs7dCPmzM2sHKpI8
2XsZ6si6AIS9uwhla+JbbHSvocF2Ig3aANorgRFNA4Gw28fKKtcW7K/h3RUtmgmpjuYMK6ds6J99
Oy1z0IGo3NpyXDbBm+e91/FWJo8mwc8FsLNmXyskwDl3AsRsFSbIXEA6xBGnNo0m/RlSJtd/MhUT
7MxDB/GYzR04ZY0VtAuryjBedK/QlqsmxKXBtSwKf6msBxMVTIanyCjUwUjQLeJWcNOvOiv3URWc
0rE5JMZFiG/NvDQwjQ7diV5sQDbcIOT/+BiYDjmS1GEOZ4bS11SP2JDVXuHff6n8TVCG69q9H1vE
Mu3GG/epicwp3sADIu1/CplA2ZC/WbKGc6a+oS2NsQdm8zfRnI2XI5w12rfYdJe6ZDUchqWD674t
KVoIXmhYSWsU0qmTrRx5V3rdsad6J7lqO8XULlZ3VGUBmUZMBzXWWEQLvXwk5+oYtluTKZBxjabc
xxSONQuDnp8qYrrMPblQx5E0PxG1a+gV1tpZ342MAgPpum2T+wkFrZIfuk7CBcMcLG8Z4XnyxUOI
79I2qvMIflR2DyVZfYCLprCXhe2sCcvMEz4FYVsp/XWCtUtA8VZIkofpCFGw6rx6O5c9GeDmxJJt
YQnQ4Umc2VPjb2z7m6KPGCmGM6fpYxCRY09sThwfVMUabkSnqEs3pi4OnumsLS9ZWXPqVKWvcFnv
cMFC6U2EdSMVY86c6oxNU4szOVHrCr1B1AWrQCAhQsBpRXe6LhH3onDqtJPWvuYgBVr8JPW9SGFq
U5YZwJTG/jHgybOaai2Sc+FywUwM0kRbQYPrE6ME8HMOfNLgxtuiKo5dxX6ujJ9VNdyRwY3AkFJZ
jg+Z8oiPwasWVNyeVKxds1w2BB2Gw13Ko2WFYk9ldJAEm7Bc7QLdO1jBiQjenQr3uGwhBXRiHdul
JdSDQaZtm/vLmhtXZXRpWpgUDEl2t05APef/MJLxa4rBsZDqpAUEnzRd8p0mhEMyD8RVT0Y4FdMx
0PwGAaVcWMr9kMM7hKYvjqKTuNhLBZqZhPVbSud3rAsvuPSumV9JiY33WCWCZ0Lg+h9aUblEpWpu
BAfAW1xqsb60yEC8yyaZUnFZ3Jhsqscc1SOFg57om9IqXmq9ohwmzOUePRIFVthPQLbxE3MHJjJE
W6h+STyqO5v1sbleiD766bkT8a2ete8T3gDRNwQhRTPBH8eSTxYiS5ZS+M4FnxlCOltacMECwxcF
N8VGVisbbS7ynnZCoh7LekDN3Ac3L9eybdvNOVx5HLN6DHVxdnVTwsBFwbIzxxTlfyAPqq1aKmiy
fhyN3dXH8rAxMxnfhbqBnq0THnFyRRzfg11Dy8tKBLNl3V9FbmhtLUyLb6KzchQrow00M8bVVQpv
U1TppdQrgsUJJsHTWpX3RJ8fdS3a+RHio9DBwZF8uzHL3abxWmdZZkb/w8taUmCFGaqLV5Y97ECe
NjuT0R8gIRaW7DJUIUk5NBKki05kBdtmYKPsN8MdBENG/lTbqOvoq3GLFzK7Vk3XHQt8tnci02f6
raQUiJtKu1BT4bRw0f+JNp/QzxTRoa5SedYdRWoDRuOcmGWuVR574YqApPKxyk3ukV0jKs4D+4Ez
JvwvIWAKH5k/c6+9NdwH4zhvkgWyS2wf86TlvoDRjLvJ+QRpdfuF61lgyz2R1BboQdJBbfWQhGz8
ozzEQiNmtgiL8BbbgLI8FhCQ/5OeVpp0oZVXvmBziVZl6HS7gs5tW0tfu4SWi0pUWdk1Eq0HxdGU
PltCb5/NSAjiI3tg2FTFbJFd0JLO2vpNS96NF0Y9ytrIfRmTAhtLU5rZxrSb4FFEmrWuyKtCa1L4
BP75WuO2G6X5ol+HfgZWWriWc7IiA7NTnyfb2rT8e4Yr5Yc/j+f4beAJY6gc0/OY+GxosL38+9eR
Ev04lYWqYka0OXjA8+emmFZ/PsKvk7zs/zjC/A3+MfCHOcEVlqucoRWtDkRaZGQt1qaxLgpyeP+/
h5qnTzn2PEnXZFDab4dikmdGIMsceeL/mAXONvsHZr+/DPv4z0sGozAPfAeJszzdnMcp/eOEyKxt
/HIiE21M6lMbVqdcFH+5K/r8Gf8Yt8FF4xiO5jK3hUeW3f7XY7itGrwOSQZWz3zYWH3TrDtH944R
INKuU3azje3+u481fZ+VNmJhNFqsVskInNQM01/O+N++jqdzsq5rM7eJmai/fh2VVlo01ow/QJpS
b3ppYNgmqGsHKOOcFNHCq9AdLZIkmu5Fpird8PyXh6Hwow8jllCEf77Pxr/cAo+vY7uGYzua4fw2
sjgPGfPbZb27irGu4qEZIWOYhFKf1BAMN11i+CpSxz8nuRufO2MuPxMiP7mEDHX3jGFpZS4SKpzG
mybRsUIqh1EdCkVnq4L4zlIaGnSjTRQVtrLRuqgSqaXd41Atee//8tj+y9lwIgazXXRkgvzz69Ul
jEOrNc12V5VJASGMocQTWXR/OcpvM2rmR8p1dN+dxySZjHH57R6ardcYE95jJOQxEm556WebU4li
a+q89G936LdRNf99NFczDNvwGM9E3ffrOVkTMQ+RlepI3Stqz761D8YMFWcxAHOpqhNx7bycQ3Qd
daDlznHhRrw3PKnFInaGm5+mR1ho/AfB4LBxI3QWPtyObzbvUiafQTOSlJbRKODUDR4iD4lD5BMr
stAMVHEi075iPe2uf37wdO1fz8vghDRmdTvMsv7tvKK8GKTQXaJqC7L4fHi+7KdqjONEkM/KLmcg
TPyMDe3o5vZC93Gl0VdBySwCRSKm8R4SISahm1wiSW3cJNaI/Ky/Cix2QcF08/7Wdi+FGWwGUs9l
j+E7BL1uP2P/6Pgos4jkmGdHRadgPCWgnxVFhOuu6+roWWeSMpFdvdeKfUarjqKGIbXQZKKFdJCm
lM/BuCsM4OOy2fe04DakVd/5sPAk8YwHiM+nEPo5l551lIFdbF2VlGvNy77UoH8mM0U0et2tt6PP
sKhmQcyqKN6iOsQHxy7rAO3k9FW4jmKvu0tAT3W8XvWQUmETV+FCUqd6fTZLTFNEYp8m5ji4UbeN
cVynDMRIkzmhY1x5zXCq5jY8iZ2fDBMDtAQDHoeXDuPvEI+EBET5Lg+LszNSSkUeWkWksbI1Hiot
/aJv2I2x+MswrX9dBf+56hi/3nuzMNI6kfPIiCHxCJjLB6InqZnwdK6lVz1QRpEnMVwTAlxM0yOF
yLIwXuTQnX95DP9lxfhl/Zt//48tSFlSqcEhhAzUJFoaS/iw5Zz1jmhtA6iAc2cTXOPln49KXcDH
/rYrMYacWVC81rZB/fPrYaFxvc4jYZfnB2Q2I4KLZFjGdRDcxfucn1sgBYno2JOCxNvytWiazyFw
HwMzfqqTXKwjEdwV9ICLwgafHsCJyjJ4IGVvlmBqAAMmAnjhbPXcukVMXkg1L113TQaCU2ynFOGq
2UMMpMbVGKCGtYnUc+3q4ynjAVLVjcINceycH3LWIb6rejVh2CdDgWdTJwWAcY3A8Jl3LAlLJdx2
6VoVMUSHyDS3gQ0jjZ+m1NtrXH2Z7l0KBhTHu7JFjOODw6f3tbvBZhIDu9ntw+S8MD8EuArSVDmv
Bdi0G+5JwDkFXs1bLHfKRr+hizOeZvIpSYOm5c0zpB19tPQRXTAkkR6CBKdZ0u0QF6C6FRf/3skB
9aYQZymFf287h6SbltoYMBGJEH6zvUi/4QUczgZRbBqgYTrJFxGqVyMPd0EybIoGNi+LdknRXmVf
71U40wlB8MkH8d11PJhderWwBm5oebTF4Os/htY+NWl06vrk0W/xTWiWdUUes55GYqRJ1AOesQci
6Jn7LFTy7ExHEe9aPxHLIJ++o1a8J/ZPfdhH2YsPJttk6jQnOk3tqe0UKhzOh5Bmk8a2RhIojXrn
aPG9nVTvzE3dTH6ApRH0JWhOdbAvxmcab5traT7htbzkcUJ7LzGbK/FsBOtYPMeZfRkMFwLLeSkD
Qr8wHTDqbWxfJ6xIM1Vkk8HYl2iaq8m+2kBecWrv6rjfjla801n3mqDZyYw0GGY+Owx+EJvQ6p5r
ElOQr6twJM0mvUm8ow22VkKpfXFR87xWwqsaVEVB6YC/QSXgtgvSjyT3FhK8bQoOonuI6vPkfhvp
LdCjrQUQ4wwZG4Szc7CphzBgISAxyrS9Ja3LIKvX3OyWFQWA41xcHzZ5YprNYgq/baj3VuNLiye7
G1c12RwEvM4+UPRIJhkTRNhOFEGwFS7MVKoCvM/hvqiJDGgExsYXXbO2QfMzzl65ZmSZDBtdf8+R
4RtglADMV7vKHzqln1OmIkQzuoLQPSSgoHNuNvp3xpXAly4K+OrOMrahf83wJRELCMGkHWPdXo+z
W4XAC18PTnaCW5/metSdZRihHLSd+2YG6cW5B4vu3Dfh/JSd3BB3sx6cdTP4C5JkVnqnrSLDXE4d
QVQhDWCaNl/F9JbBZXfhrVbnhrUGTc2iplmc4cLBtt8o5IC0L7YNRZlTWkC1BRZAPAJezwkfZzP2
QFhe6k8XJ/GWJoTf4H5k9GpR6iytFFqEFMJx/DnpyUtIEy1Dm8WDsOMsuZjE3XvRsA4UD9Jorplw
tMNtfg00uk/UWWuFKAZbmr2tEPg7QfYqbHUJIP9iBiL0HYC8kqtR4ZGowEEpiLDEMU5CGOWXFTc7
KybWXfbkHCpmLaQ+mqjG2xhWd4kj5yuf+tPcCMfqbPfNzm4jHCrlU6xjBMngkwaU4SPsYYMBTiVf
hJljLw9R6BMnPAwhT21pvw9ljGfTYdgN9zbWSf/pYKzc7jHAUYB8erwpSX4aAJZtuc89mV46O6o3
ZUfSjKNVPmD+SxwEDmnl/6Ui/ddd7H+3E137rZZitEVddC6TIQ0NKTrMhmr/1hH+yyEYyWHoyGFM
16PB/XXHmkQxIYpnYmKNR3tdTJhcu7DLHv+8M/5Lae0btEaG55mmQcjer0fJ8mByi572KGhh0YPB
JzEFdI0ilPKUUNbd//9wHrUn80NNU8f//evhAJc8M/KoQ4iY2SpN3zp+WEDcG1vNAI7988FsPuy3
PZ+xqwaYnMvGDwb868FIMRy1yqRtIGwZES2gNZZIRMXj7c/H+bdr+I/j/F5Yx23fdHYDTCBEnD0M
VdphoiLpq2ZE4rLoiu4vNRQjY/90Xv5vLWRhDFOdV3MIQoUVzKN+jFFTP/lzFu5fHo+/XELf/PUS
Jm7m5LHg1BITyS81FBF1kWHQx5d/ayX/dqjfCsNxQOFEVpyDuDdCsFvyyrcE1ZQ648v+fL/+dqTf
HkJsQOR9Nly/LHyIyZcfnxjy8+dD/O2R+O3RK9KhwwRIt0OfZ55j1bbMnmHGTO8V2VmPoZn/fLz/
hjH+72eduLNfb5QjYCZ7hkmvSqup7+M8R2BsWnZLll5vEFMwkIhP9r/5nQitGQ9eGhK/4zspcy7/
/E0M7T8XLk9jrqlvsJwYFg3nr18Fgia2iBl2SfTBxuVMRJcmey2yHx3XO+rKJdzR3jFF8bNNI6JA
1LMTPvgpealkwC5soV/o/1ZWOCdU9bvSC3+ahg3jifwoL9z7oWvJcPSupWQzUsi+LEvtPMbIL8za
hcSufjSkvCZNcR5J3Ag7Mi4tlxxGa92U8uSH5ToXs4QloyRsP2VEUE7YbSPMKoR7LkU+3UkCA3sk
jaZAZaijYKDGvUVEG9QD/60HKCXMzyFlTt1c20I9Df1r28E+ZYHzI2fwyFBX+8mRO1RtPM0GVvxp
lJ8RHnyuBDlmEVhYuiOq8dmU8X9xdl67cWtpt30iAlzMvK0qVlaWLMk3hBXMnDOf/h+UG6clSqhC
nwY2Gth2N4vk4lpfmmOSISN+jq8ZCNko4zTmZF6neX2V1Je9eAdlvY+scIdJHRWrbtdUglE08mIx
RGvTADwTxgZtUQ2I1WWr9HcMyzxWFa3H0d6Ew8BUMUzKGpqmaYSOXEVvOFX6y7blQyau2JByXiaB
ucWtYAXdHfIYsQsacJe2S1W+u7CDYwrkCrXqFvkwcO+QwRUFFZIpU++p0JExXIa1ap2uo+KXX5gv
Lrx1Fc9Ew5/YT0xQuNtcSL81EW7R1937xYioEbgIE2zAio/lZBX6Ymre8xTdyt5FJl3EOGi4NR5a
kQEOOHYMZPbIsNZGFN1BDrLCdYOJWGJAsOVJgCvq/FfZ2mD7t0U6d8RPdYE/9FLKHjGHfyWu3dHa
z6TiQCXAZQbDreStkgY3Eo2Q3GwdoA8177qp3gc4IZ1GE5HWX2k+CNFvR/xTK84OhZiw9Z4SZr3U
lFJG/uDV+FgiOYlwJTXoqRGU2ISIjTnsepIW5vKZnVLyJ8ykDkA/N3aNfXRCc0x6Ov3Nsei+HQlf
v7nZfkMBIotGMZnNdTAORXrMsrCiZdltupa8NEPXXFa0kVTlLkiVPbIgJj4H7AGv6Iilwy/IdyJ6
ynP5MmFs3UjpSQ7g6W3Jf6oRMTDK6qRVBzmvgDQsO2Y1/tWoXgb5nz6+a8gyfaiisfiDQwwjjXj8
4MMmQsZwklcDBG+Bei+zvU2g3qdY2nuMacGvz5ZMP20lv115SFI00CcoyvZBGe/IiZfSWN0ameEU
/DacQg+yQAChZa++PBnc+sOvKHf/qOA2/TRuGcRSYEOU/pWajW+MiNGFlxlXC7Va55mAsshGC5sN
eWAcZSCZsg5o4iJQMX8TVGTDGPK1BJtaQ7pvmhtQ9nuRZDuZYZWuEBstvgmhxQNGdqjgOCM94L5N
GEUAf2mT4viPDWBSXeA6gcEdVaC0RfzWMp+TtmudFksF09Ytsisq1Mski45lnKyCXHLyTLl1PWYK
wvjYEi1ALwKpgRFhBlNTAeailJGPvwXJd1YtJXYpDES3ZWTygTcOhVemJ6A4QFz41ani2nDd3175
mvYPqvc+WTyWg3fTROqVXoNt4y9wY8+UQUBGxQkuDM1zwyxr3IAbNTxkB7p0puo4rbv/Hku0MXSK
jUK1VZnarVDF7KitJa3tLDsUYOuG7prcUGWejVlgz7Z3WltKL1FatC9NRY2iLkf51+nv4oeTSGHW
WJPxUZc5iWZVL6Wt25aKP7lZ/oz4Y8Lgnzntvt7f1CGyFFVW6b6Z1nSzs6DFLyyPkVoLanLY5Fe4
AyDQ0Se5qqfJuCQr8Y0oVPx/wr5iBDPP//dmi0XkTovWVFUdbdUsFAzQK3ph3qAV3Oa76FAsEQfs
jIW7cA/Syj0TN4kfdhnFlpnFBGsqIDTPnqeKdztUN6E4nI6NgxLiatyG48peIlOkjLAgwF4zcH2u
evc93rW+XHb2kGUxeRgkOZmQW4xMs1OmSphxxDtnogAkL7z4aH165Yjv9UJaZCaKOuh3uoZ51Ncg
xlDyIcC4WDg4mjl49sDWWUTOuNIwPlt4e22V/upW2Vv9O8cg8Uy19odlC+TY5vly34ZtTK/hc4nU
ilTMAOIRgcv9AFqL7/f03f3wHj9fwJy9R6OtumDQyV6D+DFgEMa7cIPn05f4SE+/fPkCvwF56ruZ
mqpiA/T1JjRBeysayRy03n1KTXBXVVi9DU2z8+zeseNybaqsIQC5VZ2sk8rHgQWQJap/fEkvCBFh
WjP8SKeu7vM7nBB/9cBLTv/IWdTM9iSEZtF2FaZGu5IW09cfqTbsDoNHhsi8SkUAp6k9LtODspdN
uXgzVM/e6D3KVL20dJAx5OFVnEcPp3/F1+X97UfME/3Bp+cnVEIiaonZhgtMKhbrDaZ7B1zPRd+t
rE5f8esC+3dFW2bLMIBs8s+0+D8tsH5QFKFkaC1SGb8eArFanMlHvn4+/7mCMA0ag2TGsjXLGxPJ
pX+QYbseByAPC0tvfzMUQAUNb/nFyGjLPh9xlmpHvXs6fW8/vlP706Vnu0XPYJYqiZFBiwb0pZug
1FeVdit1FLI92WE0ZDUwT4TngOq/nbn29OHMFj3VBt0g3eD5fm82R0FGI59XKckieNf0QewTPQ2p
qWrtK/Q6i1nUpDg0HYXtslPig6nQHi9Q8d+PqmdcnP45H5vU/OcoDI7wOjVs5pXZRpJ4ktQZVoRn
58jcuBE4Uo7sCjijh1DDNPa64m6xYtkxOngVl2BLabYxEHg9VC+BXzAIWF/1RbVu6KuJHDAjmYpq
uqsSHkztio3rZ6j8L4FgraN07/ru2kjAmwTLvvKAkTOM6xpHK+9RG4er0R8fq1Zb2wFz5bp0sKXK
kcQA4uctDG4yicZ7oJChDjsbf0VZtS8HyH4JdekRIBnYASdQwd+10iJMy7Wv/sWId+nW9qHGro1s
e+nrYk3LLcwAyhRgvNQooMFQM6a/LgPo8SE27cXRKBmMDpJ9VDZHE9qv0WvQXMRjoICW1OE6Us+r
G/Pu9Jv49omzKmSDvZAeOZMq80CkU6Kg6RHPr0rVFDulq9qVrMOxLYIy2zeCJJWB7XNn2Ndd/uMb
BLPy/97+/LS2vKwxrArXXbBkNJzr/GjWGFFEMpWP07f3w5VMmWLlVNXjpFZm+0lsMjim1iESjiZB
0JxTUd4RL6HQKVOr98/sXl9rKx/3ZeJZwgkig+Ix57vXkBih5UaFuWo8PUZliuqQEwWiI253blGf
2cm+35uqW7rBJIumM3FkTn/+aa9ss9JlyKjiiOij9qgCCV7nMnYKXYs06/Rj/H5mcls6WZquaqqB
A+TsWkptgmQPC9lB7oQfVv8qnsSa4fMNkJYlnjdbpLj4OCUbLBWlvQIyfiHfnv4Ns04xT1eThaIz
PcCpyAY2LyRppdsArrBHBzUSWDSasyt5h/vy0joM2+zMw/3harxFVo1s6eAIDWWWHyiRARE/J0LH
Gmev/DIP9aF5he7hgAe4SB7P3Nu3d8lRpCuMV1F4lk0hT5/pp3fZ1EXfRTHvEoRFe4VBuAJuuPev
ChXXabkYi00b0hDvhGCeM+PI5yjBGFOve0qFtmCCtw6Mq2ia8IcDcq4s+W1d67rGzBQv3taYpFFn
zwK7qooaAmEul75VrPxWCzLQURZagELv9TOL7WvmQgWebuz0/TCrZdqc0vMTOjLLPCo7FR8VJbtv
wwRxsN63HgttHEbYWLV3FWp+einQc9ESjV2sK0+/j2lb+HQ8/ecnmBbsbTDY1Om/vo5wsCRj5Ix0
xnInYZ8Rpsm6DpCLVZJjo2mSTPvMTc/24W9XnKVLFsIwyWt1xQnC6qIsn3HYYUQkRe7P+Apo3dP3
d+5qytf7o9vmenmnTzmEzUx1iMFZPnmfZUsjE2c2xdnS/rgzg2R3qrfKhN6zqIdZhLoqS7w44gI3
VHrdJuUb1S7PPMD5FvXvOuyCQjZoFtnyfJFKalyaaas4IOfuy5VYM5W+jndwtJ3wDloDbYgldjTr
8MBBAGtjc/qRzvKyf8v2IxsUmiyrTH5+faaQVHpJl3vk24txjXnBUsHxC7TYAoYP6scV2ogKBduK
r+gpuDLPPOWf3ujnq8/eqBnZaNNGhniVGjynJfYdvmfKEK5SijCq7Dmn73a2I3w87M+Xm32jUqLX
VZZPxH7DlUCWDsomrKXbtma+YCgycS4dmn7+fz9Ii2Cdf6ZTjvOOpG2+J+hdKQ0u7KAVvPh1vas2
7QGJ/wYbjxtv1ZxZSmJ6VaeuNluyppWHij2QIRpWol8plDgeeiRBWzvIbOb9VQs9YB07BUW5pWrn
/CnTK9eFWuo3px/z133o320ToE1ngy4sW8wec9+VSVaO6AQ7EmEZVl2Sr5AtV7m1DONhjQz4zK1/
/Vj/c0G+HtNgx2cWdLaIfShguZmm1qrxTWtfCGYKDTV/1iAsn74zMT3D+TMGXWJy6NGoMczZraXy
YCatVlM6CZoJy49p0jobYXynge4yLI8dLrXWaJ0oU9aZtthU6BIxNTmpo5kTLyJrrCWHtHfm5P/p
ETDTOf0k2sD899fvmNF8q9C8CUyg0EjJygr5WFyb6G0YLD/9EL5+Rf+eNpmozXZhUUyZv17hCbQb
RUvPGV7Rg8GgXg40CfVGbIJ2QORom2cSrx+uqGsg3KkM2tTmlFlZoc7AWdoMPa1y402n1F5GCrq0
Fzs4nL6zH96uzkCsqmvMdFOpmq0jXa3swLZJaK3Gv5a19CLM/TO3MovQPp4ei1QnJKXMaTHnO3tR
lpKbJOxYziwhooDiX7QLbZHtxHJ8Tzfj9ek7Ur+GJf+5nE1QojOnbiHp/3q5WApEpSXYP/elVd4p
PmFB6/bSMTM8ABuubl+5hV1TbMxAaAUSE1wj+SJGh65yExXMrRJN4stS1CZ9gRApY9YPaylsa5ig
1ojEqRw2raYWiLUxjPajEKW4ZHVXqa+gjLS06lB1bbeFbYJ5QW1KeHmSjqr5JIcwkZ7Qe4dbCDTy
d44Q8ZhVxXtVGDhSEDrt2KEHtPVJfGZj/kjVPn/GzK8YzKxpBoOLuspo/den0oV4N3uFZDtQMMHL
2nspYOXCVlrFXXKrpfLNGPWbaGiWxI+bDFuLsagOromQDzVxKzJERtMUIPB/tKQ5+EgNFQkFun0x
BHvXMA451GnwJ0tCpIXdq3T7wCQkSDww32YcjXNod/pNzzfd6ZYsqiS2xoum3DQL/qyCopw6aUny
EJOyEpRvaMJob1Fb3gbiUTPOZVffVjI7rayRY+iEDsJS56GLXvhNbaYDsK09BT6n2qDvf6sdbV1u
rEvpzM473wLmF5utY98bR1a57zrt5CVTuttOgEyYGPMA9U4/yflW+u9SNuUFldLTtz3ex3XUbhQW
Rx8dUTUszeSuVs+lCx+75NcliHhi0tnYPDpynSl2+JQ79YhFJ0URT28JxGLLYOLG3WkfmaF2DK7U
M8vj7PVm0YHwqjqr4+ltcT3tz3DhOdISjN4y3JrvAfHd6Yc433d0zofPtzf7whCgioj5fsnRNmCj
L4KNvlFW4f7cUNdHw+vUY5zWzafH2FTKYJYK16nZYLTC2KW+h6K7Z8a+X2QKctiiuIixUNeAZqfN
MyX0/YgRPSf1phxzGHvnPsRZwRQEw+zWZ0uV3dTN++Lj1oNtsoe3uYh22jq5qs6c+er0TZ+6+WlP
+Hzzro1IuOKdtmtVXeq7ckVxCDsdfNEWwwXt83jF/OT1sKbasLZe8ks5WJSHagVSa+XdwyjfGY/e
Wrk8/erVKQg69bOmtfHpZ8manwXatDHI+/6aCYy1vuaHrL134EMrtsRwcQ823cEdbBMvxJJ8bt/d
RyvUAstu2SxIWi/7DcKXM0vyhx0S9I7JCBtKS4Ot/+vPahvRQRgGPqBHk7Afdz5v5Q53jfQ8qGDb
u845/Ry+BeTzU2b2yQXN0DImbQgHz1pQJmEHAH4JRUnPUXJ09RN+fRCNjUFX/mJiq/3KDc1MF6AG
qy2c0+7uzM/5+klOlaiv1ZrZahk6byQLoA2mL9pVdKvtg0Npb17U47hVnvthyQhPt4L+ugfLxBM6
l2p+3cE/Lk8yMG13GgE0zdWvj99MIWRb3lSMw2lazjFjAUf74eeDp+6ZW/36qj+uxaAnj4uOI8H6
R9b7aQXGY6JgFEddojM6Uvga/TAPJ1p3eeG+V2GJiNOFVQYBOVQ2rteEmPRICEsdvUqyJxmtrndR
mgAIm2S85QBkKrhEmo/R5ukf+vWomX6nalOakm1DUanazRNEd0y80UL4zGS85d/EyL93qTxhc0FK
nzlAZwfAv2sx90oATVmZi84Cz3LUYvSQWHeh+16KdkG7Shxsh+Ftp4TGzyexPvfFTQv8vxvBdEmK
CuAgqEbptAXn2ZJRlm3iNyj4x5pBFEk1Y0xl+vDcdzYdld8uo00SLOoXmjy/M0Mvai8MkMBUHwdp
fNduxw34nA06+TtxJqL+6Z6wI5jWFjo9VZk9xtwv+wYxPJBxKTFv8Qk19nVytt37fQGT65g8PsXS
uaH5HIIVBJg+NDS+xsHC/0bBBEtgk7VvJbvYGDWzIXSQmNJSAR0/nl6Tsxz3Y6HIKiMJ5Ll0Bb6l
DH1sWW0bUTfNrZg+nxm82LgUL9VE+Msuc/Hly3GfAT56mWgdU/g68+qFJ+FTQgSPKxY+D3Ecnktw
55Wy6Vsh/SO5Vags8J/Zg+91VQ/MNqSt6zH/1VSVtkbCMDqKV6p4cOGthUthv1SzWr1tFEVlLFIN
1oy9vfu+XF4MY2ysTV2CzRVECSoLT9mPo9Jsoi4eAQ+FTXdXJfV4Jt/7tulShJ7UliiE2fbUbwX5
0U6NpgW1hO57r5MMCBsaVHjoR3uLqcIqAK6nDMOZfeXb8pnGhFQhKMmzrQh9Fn0lbTsWdNzNVWZE
0pZ5Ieu68uJqL2dpeAyozeBpL7JtlkvqmQmaKbj58i3OrjyLx4ZOHkPd7xlWNTrjfSxFfcy0rGB6
cUB83yPSXZSx5Z9J6LSfL8t6ZcaEI2Y+mq6OltWZsQ3RqoQvBgGnruCFMExkgLxpynQXxK119HIL
ov2I7cKI3OeYa7F1jVa2XsEV0n9nkp48tiiGD0YRiD+52bfAmMKSJiNGV7JVUZLNx+Q5ExXNJGCv
sP/QLCgt9FKlY05JrpZMVMqOWuCXvpDjXiwBnfnbdCirfT2gANAbPEPA+yn3sQw8sqG3m2gR3sEG
ri6WgTq6Awt9Tcczu0sl3Q23Rsfp0MRBvzXB6q0n3eE7+iuI3SBTIc+f/va/ndGzvursG5Nwjfes
khKipwPXkcYC1jHenlHJwJ8sMbLzP13OZn1q1CE5JDgBSV9nl2sixMBak4OtlHUodAGjvGTGMdxq
SUVjlrdq+D+egt8uOZ0lnyIDRCaZpXahvRK+O74k0xiy75sveLZWd6EWWYu8R7aqVLW2CXt8ySKB
ol1Ni44f1pLyt0zlnn4Is2/13y+iJERgCgNKnx8oAtoh7udYy0rSBK20lYeos65o9756wnvtO+Ny
ErmevuYs7vjPNRlxpUvIuMr8c3Hj3DTKYHBXHZU03Y/Ry4Gsjs0zlxGzz3J+nfnQkgKxnBCYwl3l
WPsoob0x9V1hrtiX5tLEtnmB5rxeIvk5O1x37tKztVV0ZenrAzVhrcs9sGe009dhGJaPBU7sF0rm
l7d5RSH39IOdFUXop0xLmnYOfGVGNM15qbLNRx0mkcVQvpgqlUUIYCosB+jtahAwkBvBeJQocEEq
lbT9YMgx6GHf80kGdA8maZ2JMy/hpwdBRZMTT6EmL+YxZjOkciy7gbSSBx0LBOk1lpm+9bxjFBSH
0dB+n34Cs/jo4wF8vtz0558+MCFo3Wgyl8tBD/6i9iEtcRDNzhyr82j232XoqNs6ehUQBrNkzreH
rjD1wF4hCHSiWxDGq+xdv0x2/sF6bA7/28jkv9dKTDQdLlAvGA/9eldaX2hDG9DJYbKxu0gxt3nQ
u7g7qOibl5w1/S0gXO329KM0rZ++U3WKaumiMPelzXYrabBC5tB9aRWH+q5x8Upr1aPRryLpFwsN
SNwiVG+UBntr3O40HN5QRUpqvhjtRcgIcBBjhIL/C15phdiy8+0qRrVGFRhPQXvvUVJ+ycrOzaHJ
DUu73PlBtVVwlUtLCF8vsmDKaHixo78WHGeRJhtceTE0xZQE9NLgLkrPxj8OGpCyRVyqJjsPlpN6
7KH+9sFaTy8zPN7gX1b8d9vuWmQEKX5rdSqvPf6fKgsrbfVFqi+1Kl7VLeFZqS5K5MZ6dQVXYa0G
Ly6+Ah/caYZRJlgePQInaOR9POzqHuEEJjMp7rG6vJ6MqfIJSATXajLLKdhMM71Zdr625r5wAeiv
TR8jnZfSxVCkT1dtCbKguR4AD2DHiqXMjTUc1bZZpSNNWP5SPFm+gc8N0d5k+UEAUqPGnff+3kSz
2+HF3lXwOCf/E/e5g8lPi5jmwiLBydbdMYtVZHtVp5wM2Gq8QxBeQipIvOe8t52iuCvMqwoLxKD7
a+BckwHiVd3fVpKjpUYM72sPoWbeZhCbO0PdNqq179MLaOO+Ol7iiEbg8BIq2EEzBZhm9kEOQ1TL
Sy9kXTQksPGFgvi7v5F6c5s3vywMDDydQXp5iyVg0liOKSC3mjs8BMqKOnau4+eMaNmH5jnimrTy
jIOk4xKNAMJXV9a4GtCSqeLNt3GOGr3rFFOgrHnwU29B4WKhFwNu4HAxqcfSMrjxi99RCQDZvMyk
g4i2jf9bg1ppZupisH5XNUgyiDWVbt766W0+MFnop9AU3F1eXeV5+cAbmTS0sZNaN51dHyx7XfLE
LQ7h2rh2YePadKDMo/3OoBdqDci7vtOEiHJxLXFlbhYG1AgVvL/VEFDkjwJ05qhh9lQD1uagZ2xA
Zp7Swwf7NlQg0w9XNiCOqpccy3ioo0dmOTCsD4Hz5sU+N8Crd33heFg7NVmPIbwU6QtdYODX844N
/9DIEAAqb2cExIEd3Gm1cOCU/0X1uUyM29jYaDgd9CU0asFBKAFXjp8Vc6cpK4uUCYyEoAyBEWM8
MCTd872EVwSIrLdFot5hCy17f61orfv1Um3VhVnd2uPzCLNFMAaMt54lr2R5l1ag9fQ3VXvTk3FH
Xxo3kR12UwuYgosAqrTwMsfq3Ce7qlYaGVKIKkLrdl6jX2Q1MNSSPQCpvnGoYlo+aNO7coeiKXAj
JohRMTPiwSjy2vI2Nmeb7LKnPLa1j8yZL0Zc5elbrSNH97bl4HjuRoZ47Yf9VZYBCb5m/BEIa7RI
J2G4nQCMBKGb3/fFXRK3y155bhIaVCAOBuFelfgDpXi06axWHcAwVhMe6mM9+jPK1xqGwK6KZ1Hz
BAYgMtdV90ceYOZfiRbvD9AOw6rEKCzLAepW9yYFjiJ9yoh3BP0XicZBAqID9Ll71VW3KXoS0fe4
0fp46aJXatddg8tNYCDjkjdK/lJaEa7i1C8BNtuQNkjqHvzkOYquFRsj4MjEIL7e+kzy6yUqa0yu
cBiQ9L2cYCSqHruGCTeSaOXZTF8huEoamqZHlCkrr+Q7xGdvUrLDKiu7td4cPCVakCaAR/ij5RVO
Agdm8qA2B8tWBqrtP6gGe7RY+gn+MRuvvhwAXGYmnH35zyBeBOBOu7mIgmOa7kV/M6YgXxQWrtjH
Urwtk+LZ0IDEjdrO7/sntxjWkTAfgr68jMV9j0sMkHoH80PAtHS5BwiDGqRfAJqKh0+VUkLQ/Vsp
PKS2IHVe59GlPvF2BAsXnIcrW4xFIqdnF5EvVXBiVXnv4y6CWwY1oLQ7KAZE3HFbGGuf8qtnLsws
Wg5t7ITN2xCi5yMZ2Oc6nOBl7x2KgE4WltrWxk83PW5CdPaWpbxLpJ3mXUrjQw7FN9BucQ534T1U
xXhNl3dHf2plD/I6zY4oCEuIsIPhX8QKANdAWUu5tzG857CPt2G8qJqFZ+4wcgCK12G0Tht9X+SK
IwpcOCDpaA+5DwY23VmAK6oAn7vuYsQw1ou3Ju1NXoWRXzZjQsaHLRGmfkWLLTVaO8WCUB++JrQf
ArsHPgqlDouXOHyT/UPmJWCQTDYrXAa8YCU6tFvowOrwygWPJ2GAoHivbVuj4noKJ09L+DeGe69N
SNr41fKVrUZDMvb5jAU+BmOwliFFRxo2c6bGN3vrVdselF5mvLpJTsn1BpE9lehy3TOfT+dzkw4K
n63GMbT0KE0MGacaUHwRcrqW5Uo210WME+bea24roE2yVkFBeS+KB1/Botl/Vzx7a40lDM1nkTzi
nyLJf7v8ujOu6+gJuHXXNFhR497Q3sUjxgETAx9LMgg/EpY1rXvp+ztR64zN7zniXP8NPVhb3ZnV
PSJfwLQXAe+LXvpNY9MSUF+jsl8kQlmxPhgEp+q3KHMcvKLHFvmD72KYzQqg8vgwUK5Ki8e2fVB5
3qNqY/IGvgtmmvdXs2Aa/cUlLYn/+MjfRihMjeCgCx888FI1wBhOkak/HQFUGpoO+vqND/fCrW6z
TL3vY2Suib5hIGyTYHdL6YDD948IysVgl07sXovWXcCoWMX5ZcUbwZMJZP7BDaZY4+hnmJwGcI8C
BqRhjrZqsKvxpcE8ZiHJ8a6cfE/zlesKp8eEBYgbU2pO3avYC2NpqRXo8Gi5Zskikg8V8Y/PdEkv
9n6IO4dxb9NVmJzQ1AFCs8Ii1pN+NUqPidxcDlK5FC4nt9E5Wb439GwZaWAOye3t9BdFDVzhoPcP
t00jk60cG/3VDsO1a17ZOMGJ6AV7iqrC3jE7jMO9YYKJrC/lGAVpVh9APOJYacHfxeJPBLsikl7c
NmCv7v50WfumdMfUgl6rvZXwbUd8c2FMWN51KS4CDoR+2EFkhWiSQtooc6Sk1ksHdCpBaTi+nY6t
/82If6pUfWQQGiVWS1GoKqLe+BrSZ5XUN0Uju6tGwgmV68q4gDRoyjWp2Q1ZsE1dJErpTc+ZBrp3
qO88uKmayYu08CArXuljbFwox1JKDltfRLDLVOBzQnqBgoeR4s4qr2QMGSI9X+W+7Uy9/xzrsdJ4
62IOw8vQjZYWykwBH0qlampjGQ4M4A+J4y91gKkDyhrlNzDMvzra2eFYahdd+C55vmNVOMG5HQcD
6HvpttAPo87xlXf1MsHft/dBhSJYTYfKSdNDoRgwodbW8MduH1WwaqWG2LgHMateqxjG491uAjvN
EFOWGNGk0a2rtMA6GyQ0/Gug4ss68wHYYGYW8jtRPqQsrdRyLE5n/GTBzQucm7zhSJOldo+5JB1M
3OSSKjpqY7vKRtifLePAwXtU32uAM4uJjIYUe01uHkc3snTR+49B0RxH3QYshihZ4Q9cGD/5Vezv
6qY80JDB9kxbMsy+MW0yPvHaS08pK1giQHVT6Z7Yd6XVr2aIUUfZOnGarRqQ3DnZUaC0Gz/GdZnF
1eZigScBNKS3sVJusyS4HmwQ0+Vy9Lut2xjLWvVARPmHBJ8IcLsrtU3J/JRlWj2Y4ndRv+VkK63B
elHuUgL3LJK3ifFQwWQdMx2J7RPaPugpcDzxjtfx9baUG8MKnKS6Y+J96VeXmf1ASBsX1+EUUo8Y
711YOBD7+0ZhPIRJFAWnsdbtLqrhsjL/SshlVRk/6W0gPzVyAdfy95D+TZQBywiOWfTVkiUcG4W8
in9XQp7n4odmZb/sAux66l104x9V1Tatkq7Tul+1Olh1wDlG5DoFHh5A2m1Y91BDLmkfseVGN0OF
fSWAYpy0w00LjDa7wQ5waRW/9cab3CFXoOAupPZOLX+XEyLZ2vStIxlrvbuTi33Aps8wTPpcdpeD
+Urm19G2UMZrV9rKmgD15F+IMl9XyLqBzayo+2NEwc7YbMr4wRxxQW7rhRkUuPtwGKJ1vQASu29G
+1Ib/qakf12eXjXa01DeSSPHVq87Qg4vDK3dV+az7sUQZLctx2rkQv/CJAunURKBBsRYjSeMkYul
NwEqoWohi2lxp8OoSuE0qcz4ogmUDdH7mhLlxHQ+U/n8KbFHCDn1BZASMdP2dfMJIiXu1RSz6ibG
IJwhKf1XMZzZ4mbF3H8b3KdrzCoxsWbEujwa1sqmVAHmMgyXtaai8AgqzG2G/2l27l+F5PMdzVoO
Bvgnv9RyBs3aJ73C4YFc8PSW/VOhlMCO/r2OZlbMSz692VVumetkfSxSzv/wNzjP7nGQ8dANVMt1
YrPRVzVF//+fW0PgQMyIphH99deXxVDc6FUop1YpsfjBKGXYoG5KOHj6/n5YE5NQhcquYaIwM2c1
pqJTB4iClLRwkJUI8GoabPq5utlUMZqdegy8Teq1SapA5ezrvaSdabauJwAXGpJYFbFmky0Wz3EZ
36L6JkSK7irIXVgDHpqm8ZZajpNN3xpnZkR+KEqC5tVJCOgMK1Shv/6MwGtbk3XorurJ+FpQgbiW
5cL41YLWMpcdAovLgO7A4Jx+xNpPFWmmO6eyNyNX0AFmyzTsFV/TMFvF/DRb0nBYlkRPxU0xEOuJ
DMtyLAo6ztT+KW5sTAyucYJd9JpOphoRVkrrULuWmYxPyMLTCsOTOgpv5EzcaLlaOfj0HqwSIWZj
gfdpMwata8AEylsjUidIIH1rl0ihia7vleAlBLbvMqXTm3uAhquuv9GbahFW8lIC7mLhPROxK6Qg
3Riwtclo5RRgmbbQgGrKmM3g5aPW/O8DzkivlG8UYvNw4C/Heb6pYazrEwpC9SkvPLRFt46oIXiK
Y+BQwOLFF20hl9TgXzr/nazWidRHrb/uyntPevZgeMYEB9am8e6yjhSaALB6jtQLxLWrTONfqDif
YvEAVsTEJ4qYcidNB85kSmj3u776KyXUBX0Tkv94NPXinjAOCWT5WibhRZJiBxNn11pX4lyN9ZVq
Vs9QPndS+gcX9Z2c6Ye+8o8RvZpFJsmHjBC3Nu+i3F8DFb6Vo2TRQuurUC60nnCCXsHjuXHyGsh+
lD1HVGlMu9m7WQ29v1mJkey5p3ybWZuxqgGv6Hulth7KRjynbbyr8Z8w1WrZEgMOLXhx4zY3qnXs
h8DfHk0m14MI+kT2exgmg9VHQ3lzLZcjZGc3Oj4ZwMS7jZT90atfMZOiTZ8eYgbCDTzvhxKz3wj8
C4WDoQquS5nqSosOTOnB5iiLqr1N6n7Xafii1+tWIL0Y96VOUrCVop6Uk7AuGw7IQZfCexpIT/K4
38RCJyehK4VXemBLThzd642EYwY2Xdg6Wm15QKxKkaqj2NNscNjqqY5QAMVww+IvdBp1JiVcBeaV
7OqL2pxoqxTZoOzWxsIOdpnx3kEOpIIW14/m8CJ4uXL5EMbFYuj2MF0dW1wU3cbHnMkSOKAkr3m7
A2IPYfGqlXbkLpxotgfkXe6W5vjHLIxrSeB4hTnHoF/xuyX9kGiTwzQg/52kPQ7R0R5eK/g7wyZn
VC0JGdMh2QmwdbLBE9yp1HJU/6aOKPGG1Jj0COoKpn9lscyCbGmapMDWeoqxK//v4PJ5dLzxe1NO
jhGegMsuoGK4SIu9gauRqNJNJe5V7T2QLkfrdqSiYk9u7rKyxGAMhyCpOqTuwvd2NSYeUbnSg+cm
xJ/EW1TKETQKobtM4R9fIS19NPK/ufZ30MVV0KkUhI2rWus2nuT0CNsGFD0SNjcE+rn82nE00qZ+
wUqGvd516JE9BdQgRpKQ0pUXtIzVybqoWGV2tWjl+n6Mw40ZUgv0r9tCpeB1jNxDKd/nYkMWfRfX
R99khAs/x3JpGH/gIC8TXHSV7lUx94m5KYZDAcLRvoFbU2Q3pREv/4+089qNHEnb9A0tAXpzSjK9
kbcnhFRS0fugvfp9svffGVWWoMQ/00AfVXdFRjDMZ14T4tvK3z6XCNBQbuMa0TMM1hrDM5May078
0DObWsMqL56tcdVl83LSlYU6385l6Ns2EUXwMumNL1rgYjjCRSa2sSJAJchaVCl+CySZwUuLxqdR
xy7yokV7J31OZIyp5iv5iV/0PuM2PuKHhZw5p+60WUT8jMlQBJuQcLq+mapjQmqFgbguUO4eN3Pz
lLb5OkjmG8mZ94m1yzK/EaTv+G8MrOgpAV/l+iaNLrSOvwk//ng5TuHWl8aWlM6mIXJaASiHTstM
wTA7FkG60LVkWvFunHjQcukbGupgP79aZzoh/8RWoEhOkisAkg1Cuj+HjkGRTVgYnXhEUrjAf0X1
0rWyHte/6A7Ezir+wOV8pVxAOn0XjxCbWugLQuNBQOPPUakRJ0ajpQ5siNukeiLj0eILve8LQ2hn
mMCpkfSmq9UAnEqh7Pqw7nBhQOlVb1J58/Mifvv5/j0b7SyIE3UraiQrAKYApEDWutlhcnEdROKz
SqobhN0OVjT+r3RB/ue7fRnzFIx92TJTKpWTPWSOPyld7emlxUKe9I7kRHT/5fTOAqqwFmKMYj4W
AY7r6KXvoAslVw9SdYzEq1z3N//dcp4lFyrwnslpGc8Z6p0iwTNQZtgsWvYmeJLAj6DvnSTz28+j
Kt/kNLR7AUyCl0Bu4x/o8ZcVzfRWHVQDzQSgftineRn2TV53QM9Od+07zOLRBkfS2XM2l6jVp91+
HjjrFIo05GtOALSz/WOFhjIL9BR9xXqbU2sXNvVqxI3QTpxDZmCPNOt7VUHG+sKMTx/up3HP9lCh
qYPIMHD2x9boCLdKjO/iR21uN+WA+kP9aOJSaQXVa1e1bzG+Z5Qqsp5a5s+/47uAXXd09HtAqEAw
PrsMHDSttD4+dUzVJvOLeCIuGAa/7u21jL97JfF+/TziaQf9PXEbCCTjnrgYfx4eGRcfxSxhLuV0
EgL0PQrtwgjf3j5AHP//CKcr48tmGnH3KqboxI0C6ASgbhFRF56jyv95It/u2S/DnC1dMypyKlGM
8RPEeJq68BQLs3W6ZTg9LX8e6jv4CfSDf01JP7tQjRAKqGSBUwA/jiuwjKZHXmXJIhiibCHpdbHQ
hzrZ9RZ4b9CPKbtqTN1Yc0KP4pC4AMs7Q8CfLkCErRzA9gC+eaS0sxW2zBAaaFNJfm9i37fs6oJa
ayPlXYruthLdkkqXN9akBXsT4yNPToml5DwL3x0rVi+8on9/BpUXFBVNFAsc8OdnBxgDTJGkleT4
ZhavNQN3OZz+8lGC5Jetfv4Mf28soBoGsl6AuzGg+ScJ/bKxBM945pzOrIpEoIxIGqqbHpZC//u6
BKJSaJKAs1a5lc7u/GkmGVQEH7vp7silevoBP8/j2+v26whnt3w4hkqWow7i5xYNiNnW+2WDRig2
ncP83mQxugI23rJNNxAZNuiBKvYN1fH8I68SZdGArqfQ64iVLmUYIkVWsPj5B36z0JqiKgbbDMgy
XKo/T3DQ5/EkFSnYpqa+mvThNqbX31z04Pn78mMb/3uYfxg/X75nVGcRmtKJ5KtxSkLRYfQVgpd5
D6R3Un/vv5rTP2fqy2B2WgyOLZhT7OATFX5mSH3V7aUC5DengSkBymfnKDooqj9XDhw0QPo5l3xJ
a9ZtW9GjQx4ILemdXsgf/8GMIEXxD+/2X2hkJwrQzc+4BaoOjTSBlNq6K0A1JFpbXbgA/340+FJf
hjpN+8vixUNfWlNWSr6DdsIYGmSb4sKh+Hblvgxx9i7VcJzVwGaIPA8+lFLay2a4E0G+hdt+AUx9
aTZn16ccD6U624Xkm3W1ZG29rr1QD/x2MlTDZG4p3JOMsxGqaBBFkLOzI0Fz0zo5ReeLKgoAcF1a
t3Newf97DExoqABdCSDOa356HmpTJTLaAB6Y9wJFHh+d2zXyVrQwdqorDqF/Cbf37Qp+GfP051/2
wzxMdZPhWe4PBrAemGjc/z9v7m+eXLbclyFOd9SXIWwDWW2j/2daylJ9aw/pqodYqTyaT8HiksjD
N9/rj5fl7HvRnZsQzeRlkVqYfrSbDdo4vdxv9Ci5UKL9O+DlEUMCBf0K1N8o1v45L6EWc2S0BLzy
Nl6nW7Gmxb2konfhWf4GyfnnOGdHFm3ZSMb3yfHDRzkDPuIGq2rZPzkPCVgPdIti/yIH/x/W+5+x
5Z/f7GxMdJv/545VRl4zpQf4INGIHNRxk9I/xP4z6fIjEmeRVwrx2U7NjhBp32fmwgQ9FMAU00N6
XR2AKKsBg9jrx8zApEgtgLB3idz6/UCrsgh1QFWZb4TG1s5DRNtQ64te9PyXYljebHS3ZfbLNPPF
EBirvMSnwUn7X+aseLGIVwifrswIJ428WQ5yuVdQDnboYSmIg0rafSLTw1SPDR3ZATp929EGtGY3
DsUGfIczqDSVC5q19dK071Oj9tp/uOsgDUDhYIiZNM8TLUOsaRdpRoUrt30RyRhhRsu2x+HFMVeF
eugbjAvSJ/kEOkDeLmrj5Zg/nxyt9LH10hrLn0B3Z2ORaJlrVbSLk186Yva0fn1FSXZSXrhmM/na
eB07ET1O2KgnEItTyyDTHC/F+R0nXj9NcizkE8qhwcrWpWVsS4su+NSA8o05tcCB8e3R60cTjIru
yQHyBdxbI4XLqnnVo3FpwQaHTrOR5p1B/1Y1Sr8X6KBQtZJbDBQDPOssmIBcCEs1Ro4gwLnagNnk
JEjtNWm9ToKTOKi2CM3WG+P8Q9byhWrtZXqv8tw8lomcg89AHsK23JRCrIadfEhXF4+QYzMJCm4i
vynq8UpVJj5RCiepyLFFtq3+fqbJHL8VvbM2gHg5er5vydBL5InRpWSa1nUu23ciE29ZR3u6iP2m
TxZ4NUfd5EV8YxWtc5F3R1kcxSA2jgkCmcAa8lVcPONk6oO2X1AOXSosFcHSMpkUP4MJbaQnd5jG
jZXbrEEe+oQP4jPhT2ac7IsRKrhwI/6dsp5OF60yHhbLwA72z5sjkqZOzgI+jp1IoAnUSeAPa9WL
KNXQScSDY1HFrf5sSXX8Oxuj5B5YPj4palu1a0y50ZPWBNZg/8mvgkNzQubTYDtP4DVonjHIAMkv
yV831tJ4sgf3V5t5/cIEwOae6Mf/5ZBnC0GhUDWETZCFN0C7GH3Tk4GLeAII4nJe5L7ktxdSgu9u
Uw3m679meZYTlAiPjFLIkMIHb+qZnrK2N7/SjblsPHDLm59n+O3z+iW/O4uF9MkIU0x5JT+M7WEx
O0I6kFQPFygF30X5VFwM0jZZ5dudzWnC26fsevaTUhh4sndJDi5UtGBVRSM//Tyj70J9gAbmiVeg
UnI9i4sTgVetSIhVp2j+MMJxO2snrLdq7FUdG1G7ai7UCL950RFGNtHyVhjPOi+sYCYxpQJzJh/R
xD36NieREZhHLtK5F87ltyNBuEB3hryQtO7PYzmH1airE1ujll8DAOR9RGGy6xELGp//g0X8MtLZ
86rlkpzGp22RT/VaifvHRp42rSJ2CWZlljlf2B+XJna2C3NMfZpB4WT3RaAjMZU/mYOBBB/AZtwi
y/9yGc9CsOpEZIv+STHmO136dKhoJPXSERdvj+8OFxnav77XWXLrBPIwwdg/HWUZ5KYLNijcJjjT
wdgurxEDjX2j/N9ytv+J0r+Mep7r6mmUoH7Pt1N7PKh17a3P5Qvf67uJMS3ETxxU0ZB5/3Mj1g4e
mKDYyT1nxZXjt0l/+Hn/fXdhfB3gbP/NhlohesQA8uDH+NDX9raFSPLzIN/tuq+DnO26zkptNZBP
fBa7hQF6xAV0USsjuPFLIieX1utsxwWt0TrlxEhpV2I+jccGpJ6fJ/PdEOhioBtGMRQVtbNrr6pn
pVZPSUyIVrqHX/qtXSj3P4/xzdX6R0JxtmChI5WOMEgoYvGmOwskiHHF3I4DqK3q/eehvss1/xjr
bMla3eyNUZySl9XJDXBveomfe4SX0zU61Z64aT4vQVq+WcI/hjw7rmoP/YcuE2Ve+zbLfhc40P0n
k7JUw9R4ChFaPxsBZo0zRiE1eH01hyv9sfARpNATd0/tPSbjQHEq9S7lZ39Pi64j4k5UVRzkTe2z
szRMahGkemz7OXoby6iVkkVpCWP589y+G8XhSUKjiqiRsPHPKwGXewe8KOIUUolMWQStANS1sBY/
jwLb8ZtT+0cV+KxADtl2yuGFB74MYSKP5+UcPWSNukhIOShJSSm4gW6TzcV9Z3a5Z1qQi3TjRYUp
0gzdNh7243xbJnSbKJjEpnYVBL3vVJ/Z/ArX05UmzTfkgk6CBMJbBSxGsAecCM2bSb9TwAtlKXI9
KZxxiHF9hU5PeCXFS5xBh9ah146JVGEiNvpErApIoNqVSHrZZuCmubWoTcDAYG909TmCtJvOCWnA
75RWwhRCmraSqyi+D3ISKxA7TkYbLrgdYvt6lmcPS4c4jMkMoWeA5y1P9iepX4O2CFLcl41hH+YP
dSkWihR5lrLrsBuys4euXmglic0MPmCkrPucky8o1a2m3xcYJ5pGBI520ytAe6LWi0HaQPWFRjUb
nt7eYdgl6hdwjq5m3Wbq7AnzbUgFZk9PmfpWDzgT1Z6aaDCjYP1pD2aLkrzJGiu3zvAr0Te24Xfl
opmdZV9DRWqfs/Amzns0uTY6VkGJKdx0vA9AqcT1vag+YgyfKy1f6ilmp8+jAg9D/5iqV3WUMant
fQQiSrTUyest/JGz8lfZwmAYXGxYl06/y6x9LSJPWOVCL9dysrWAJoUnK9FCX0SF7kJmMvHWE+8C
C6Wm4zEOu7UM03EIfN24oSqulG+aeJX0Y21ai3iQXFl8BuXsW6CgILBY8GgajWKXdgvuftWZ+S7G
bQr5YrePbuZhOM6yDNAGxTk2xwj3IbKAAsr2ejjNHCgJQAObIh3oVsHfZyAgOPPFAuuZWoQaTSjO
Ia0XvNci2JxcH9Kge5uV32OdHgDcslFAHtn4K9r2QRU6gDR8ZuEkK1G60+ZoIRSqGrW9TNMcX/dy
gXvQvTLm68Fo0XPfl+ih0bNxIebLPTwLq/VD9bHlrrNAVani0J3wRm9B6msBmjLk6OVGnR9KuXV1
M4HLs50qeJnRMnX4cyoG/LQoAp3rIHVCvbvmOZVWc/5u9RD2UrdvQYA7HZ5enjb81sZ9aPyKx21R
3igB+f8GMX7PiGa0gFdatDb0AYC6QkSLLLsFqB2JzjDfy5QUwDnp+WZoY08H/TSKZOFIvwrxrHCM
weYh3sBYeFX3v+VR8+G8uScqGACdDMCc+e5gEqRdSwD/7AlDKLhONiy/SfqQlFWnvuvmbdpiC0st
07iZlOU8r83qMVWueGldzQSEvJNOt0t9P8pPFlDqPjwaE+DBbL4Kwo+AypFmtIuB8osUtNca+1bS
gMsH0EuhKuJPu+nIB9T5owoaNx3kTTjfhqi4SVj4xs9ZwCqMbDUthZGoXaNn9TAoWIq9TuF9q7RP
lSmuUZ10K3XehsmrUlWbKtqCOYyHBaqkfhDLvyNFFwu7oYNd6elODdIDDaUCws/8yX7NANZJ8EfL
svFz9aBOmT/r2q1tPXfUPYbgLg32qbg1wVeZ6UYp91R36Sw43f1UrsL0oMyFl7Z7sxy8QsK4Lbzu
YPcpMcLggjvFo9YxgBwM1qr+LnRfZPKqKQfoEPsxXVndusGl2QLrp3kJG0jo77L45VQ3lkP5A8Bo
GHk5drsJ/0vav80J69j0boZJ3Rxzz8GK2lXjnQ7UrJTuRrXELOpXFiOMWPlIPVlQ5ZSNEl0LBMKz
/go1Jq8LFrGhUpYy3WiGHR37bfPR0PfpQ8wbD3b6a0q3jnIss6OieQUnrXdWdZtTxjgxVFMPRxBf
sg9Ov80i0Po3Za5icn/sEO3o9clVgoMar53hcxy3jbXR0je9fEung1UfevqyFcV+/Yn42DY9TIm8
FJZxNOkrDUqzMJ4hN3bFrcj0EYy9sTDQaNbAEopE9fTovRcsSfIQhfrKTE3MV9aa9DzgjhtRqlOY
UVoGvEcVpOMF4qpeFRZuaQdbCAUkhQt9qheJ84rbEhzddT5TlpcCpNImi7fsJjnBCntenhglsWzn
UGqrKeq4Y6/7CgbUGtTsnAUmTpjQIO87uEjXuv3rFBfH/WkTH2cq/gN1vAL1swpMWo8c+ksYv8TS
b4lmf5I/Tc5VUV8bXJ3NQ8xeOZ1SzKmVFrrVwoIZIm/T4VfvbFrnqM0gVEevsEq/gAZhVyd69z6J
f0MyqpVNWe+DseaUYlpHyWs65jhXxRMFtQmE32pKIj/XNkGCtKTKynTGW0RNOI0/tW7JLh+wA1eL
NYLvWGtIbjGGa236hCCyizuNEmcyPCrsOgUn5RyqPm92PcMcB5/SrJVohDw5uxCe5mptpgPu22Kv
Qhg5sbXbEJbkyatHTfeB5Dc5ZG/4x9FHlz3keEVHH0EV8Hmv4xHaj/EI5GZX1NljOmfQGjlDfbjQ
EPCb7pL6oSBqEjdp+jrheaOGM37pkZsawRLc74y2KQQyr8JnvIHTp8iv+TSvYGvx5qoLNGwWQuXv
Kt+q3IZ7IS8qLjCnoUUOobNCIiVokS7GpdB15PgZrDTsnNBthhinRPh3E6LWpNk9xoZxNOyVrN1l
7Ubu10W815ybYPiQ6nmjNIlnQFCT1cQjy3BbSMRt1l6lUcF0b8ceJzeorvL4K7OPavwmIvZYdz8b
zCN56+W3NqqWdZeu8WL3NTO6DbjWoUYi0QJMPb417FdADjjF8KmBXN8qhtdJy1S9Tiqgin4J9vCI
LOoIuaxdcu4lZyV3mAHvFPyqoVVbPiX5ZnhLq3vNRvcVKQO/ShcWcO0k3FQT2NSI23WB0dtgetl7
VD+21gfSz7F+BWslVXec7lA61gH3jB8qyzERoOz3sbgqoNKDOK3m9QAUthWekUHhfpbNvQoEOXjD
ObtIcRNZgjOOCOPt9qlDVgz3cusWbzmoYpCG3ARL8uGhgsZt9w+lsnGoMU/FXZZeGRHMPCKDZSs9
xlgeCReoUJlfq/q9qUC/2XIsiPkgvQbp6lRkx81HLfd2vdbtjSwfi5xGi/4ScT7ke6WE1cv8vbi8
ja33hsoNjHGcm9R8OYF41bZC8kIuXRhlJaT1EkG/yLVCT8pw7dtmxnOGPkRj3UwoIqCuRzdC9esk
9xTuj3JI3Woy/KF91Bq/jjdVXXCvH4fgSetWQX2EVa0N1yng4Pm6pRGRm14ne4OyKsxPVXvJMgi4
7ki8Y3yyszXwLRr8V+4wQdVbLXzTfNKQum36O9SbgMCo5ObzQbJXwDUL/Wo6GuU9Q6KkUXEHD3gB
Alq27+SqcpFH0TEQrxd6sVQQoTQO9niPCTDHD3FrqGhgzmdxRFsiIDw4kZVQq5jXabQa9LWmP3Xq
mop7ASd4QJzidxQvCL3oWbgNQhq28wJKBorViwi2Yb4z2ps6wx9xHScrzN65JNr00RSH5tqqDhyk
qdq3xAfNVlIZwY9awp5d2m4pymjSizlvuJmlpyQFXi19BDiLzMegeZWnF6jHJtQAbQ+62hzvoL4G
xrFP1xZo9nTbwjefb1oZosc7SH2ChPF1mO8U7V6Lt6XMftpV2ess/Axu42fHTiqjg5ktSqxn5hul
f0FIYLI3sFmr/qZFz1WRXHQgWoRrKYOJZQClLXrG2aJNNhNRjGbgc7lK6wUaBfM6wFadrZudxKN3
KsZvffbYFx7v4yCvcVCdjDtHHCuBdMB+7h6bk37C0i6RQPgHIc6XGrbT4POkRwMRkwmd/tmx91mw
17UNenC1TTvFGJCPFmmU+3o60wlJ8ZwUzhOHe0BaJA13oemZ3QqPbJgQN0G+HEcvx2wy2pvKs5Vj
4+qr6Sqx78P6zo6X9FhlZV1NO/RBJUjrxVZWb/rChRvXwfjEQoDivo69S+V2D/qpBbeYYhk52rWq
EgQgpDmIZWPe5EPvOuUiyjwrUD074xXZO1mFD56XEv711RFNE0Pe9PkuoEWWLVCWIEKcmk1SuIZ9
RF5l4hXMMexTTjnbkx2vY5FiV38nzytUOyp+Bh+7tqlW42njYtjb3lQ1zZbgRswIW/vmXPmZuFGL
VWzARtyH4SKXtsVADhXuWv0DLJbSv0nQroXzLrTHBAOgdkcYXDovY3kT1omrZvCcV1HHB9ucpIv0
fs+b7+bxtiA1KR6t5KHpycVcFW/OU1ksQSHCQt/A7ccdN3lLHM+2kKUbSOC2eajqh7I4aOTA2TGA
T+ukH3mPFrLsOtUhj5dde12n20G+0uob276OMAELVk52RF4w4RxJ94VMTpn4ykBfINwn9iKByCiG
J3go8CV9rnpI31Gx7/ql2cWuZM0AazQMUWrjqe+WMIyMaAHxPNS5A9ySjip5d4p45LADEk/2njeb
nCPM502iT7m+ox/b5o9qA5v2JIrSihsTsHm6nJCf1Lkq3YF+lsm/bJBabO0Oz2Tf7NYRoR8GotBx
3LJf14RkDhIEq8pcG/YixA4pX9fBkxGynRYYLINJs8HSy/tQWWmqH1ZI3yC44ar9IvrVaMdSxoJK
8br0o3kZSGxd0V7DOh4tZBIQkduN9hqaTUPdAdJ+th1oPzWPRfbhDC4Gq8N4iw9Z5CBX3tMz9cZg
ZU43un5PI7SYnpEmUWwsDZ6RpZAKWslrWdvEzsMoL1R1bwxvhu5iueJhY8BOPH0tLq08PaCv6yIV
YKr3pkPcfz1HWyNZ9NKrou+N+EEv73g98nidMCHej4bg+F2bNTfq/LFbV9JVG18Z9Q1VD2oJ07Qc
oWISqzVeQ2BkdV7U3cXo0tnmNoFz33q5dbCabWUdbIf2obUr8mcjXaJtKmvHQSHoXQl7bSex28lX
zbgiMNPTrcEzPqORcipmZV6J14lzrZu/RMLtfW2DnrYR2EAEQr+39MWIjXGcvzfO4wDFel7lOS5t
y0B/7sc7WODqeDNli7xf2+Xpfiixb2HLNMUrdYt22OpixcfX66OUIsg0/CojhIHcaXzP8n02vSjF
WxV/xNMrYTgU3PK0eSFQb5sMMk73Cb2r0teBvFHaK5P/zzCWU7PV66dh8mX1Paelm8BebR9h2cIc
Kc1NYu+QS+lpWgfrGas8/H5CzKMV2FUAT6GSOIQur0H4YpGfz8+GchcECwhwYljHWe2h2xQp7wG8
V3IOnI4l3xhRHN2M0qtm01Zf8ouc6rk1d715a6HbEf2C363pQEe9SKwa5Wipy4HlMbfA92foNNLW
4E+746z56rgiD2nem2gfJivdYIH95m6ar+TCj8bfHfyQKPLk4U4Yt7m1NDPSNARlyqVTvvUoXDmb
KT86xitKaoQ/wjo2ynNpHtT2KM9UL2B4h/ds9WKk8Q++H7pcUdzmxhIGPnUJQTWuQrNxXdaPGjWi
lr2ghK/UUqLoOBi+kpW+yNEM1VcnYQwnV3xJ0TcO+99s/QJJjrIhIYVEhj8pey8zoYl5ZoCMytUg
bwcGseZthhqAM7xA/c7Hh9RZ6v1jaOwK672TH7RxZ5Vvg0jx6h1o6CPUsOrHKx3IgRw/lOZv7gNC
d61fWmrulehSk69b8pVpEl48y329NcZhESgTdOGr1Ibt/KBKexUkkCo86SkciEo2ofLQivc8vIuI
/tXgsc7v0Do11Eeh45m+NMqr3lHdSXtp0Q3KDc1LAzZme+T+t0MsIrygemi7z2S6k8w1yguhvhbz
bsBYmkehHW51AJ/DTk8O4/w8D/xMfdmpnTfDFqzMleSshUFEkVGFYS8hXuZqJCM9jiy3vfpSJqu5
UPwwQb5qGZDmFpQfvZqUW+WL1MamhzxO+aiNvBmtUNv64LoPi10LwgIr8058ZsktLEyYBQBIOnEI
ZqhU68rcqPIqyTaB2I3jw5xej8ljNqEqmBzD6pc+r3N5Bnz63o2/FZA1cu1Vyr6q7yPwOLgbCQSp
oPbxFhgb/Msze6/FuxwHYhjp6irHbRFafU3xjAA+ILW+kg0sE73BOAqgV4FbV/shu4FzLgCxNJYL
i0omAFabWxsCWrIcSpiM/pheSTm1XYo3SylOvaq8EvE2KpcJfXMgGZTVcU4syVPaVYzIWMAvRoHi
0Jt4/sFplB/CfGt1x1DjBUKyem2iiRPeBwgShMADP5r2OTE+4pznw+9Qdu53tvLShjcD1ZAJdRAy
/KxblvVNni8xh3TH6je4Z1LzVYhCwVBv53FbJi/kDSTBM+S1aNeW13Z3HYbbEqknmdRZ9+3er6nl
Fo+lVp8qQ77V+UZfoseT4j2quelTzcZHMsbcNTbCbVcE9Qlm4tZ6bnU3TLcVGSgRUL6VK+zloTJB
e53WY7cyk8SVX2tjXUTbvLl32IfIjJ1WSqArhnAOrDwRoSbzNITj3Yy6BpboGjVfQqAshwT2eBLO
oFio3Qtzy3OZTasxXSbdwiSTwVm9XtrVKopX0GP5EKG8mWreZ6ooOzHtGvXa6LAzdcNs26GqUu3k
amlTv002PRVj9H+kawO1+HpPkEB1ptBKXjCKgWLt9MQ9HJR3SxJsihupQcGkfh96OK8HkS7Del/X
ZA/LqFnr5U5oOBRwm7Alh+oEWXLtBv07VEcaCnv2AUqwXsOuzR5QV0p7xJfM39jWEaSSO6wlaa/r
tYfjvGofGmVtUEkclnJxRX2m4qmEhLKYwn0Xb/L2Oc0bdB5PAPRnJUChrOJFf8i7fV6uQ81YqjPc
36s4vIn6azFs0ZHbJvyGofstEzuF84rzL3MlO9WV3e4zdTnCVoSd2qJqSzpVXQeEoWAVum3GAxxS
O7W2tXnUR80NjbsuFZ5VoX6FH8k/ZZghuctQOxootFb2QQb8In/2Hf/di62hYiceiq7jPgndWt7l
AbcGbw228OHUugU162ZCjCT6LSsPwXzU5ed0UNDnQb/NjvxQsv0yjhZK2G0G+a6L75TO4uEkZ0k+
u1pQdi6PWdcfT2AAHDRXiVjMacevbyjL+6py0NKboP5NwEUPJBIvcNJcsz5QV5iLDxWtH6NaUslX
5I0lfuWI7oUmd1tXEXfT0ZF4sIKnsL2W1dvReNbUm06EXkV1pSDxk1quyfkKXtLQLYv4NaT0FqCI
p/UPQawdhvhZ1IcEDRxxlyooXf0W1q0oDgV1P3V4G83PyT7+87wBetFBczlDsIhM2SuqZiGX92Fz
yNqP2nnjYsD5eKkElCe5X+3wgcqRNjNYsaxQMdHu9XIxJ7t4gvD2Lin7pIlXvGYJWqVdZvDUUxC6
isnRKyQclU/CC9yjQS79TjBbIceRNLCLSLpErz29gSi5VoJT5JavR+Oz7IO3ukU4khexnDayGR3T
Ul9VYjuoVFgzXg85bNGoI4YB1t4/jJoScAL61nmJpon8J1foacuiezdjwG5+ozr5XqHZSblosJi4
Y3vhPFa8uZXhkGfahnXoAlNGkQfZmnZhOPN0PeghuVHaFTNyWMOrCnt8KQOfs515E+XzIp6bE5Me
hRbRG1u9f5LbjDKLRfkxhDOazJ9qnI3r1pJspK2sq6AL7qyhKBDYspC9bKJxRSQaeXov3anqsBOV
M/r2qZSZmtVSrVXFS+logWMMqQdBieu7ndMkKFaSWxl3LbDCKCV3sTy5+IyIH3OhojvVoCZkk9bz
tAUNSIUeqXxUH4f6SUPxD46p938SM2AyFt1lxRBuZC4SY9HfzO2bg7z3JVaF+jeAD9tDcCx4BWCm
BoHxz27siLqU7aSz5acVV2dVGcYq02cJxlevHfAANnd5zhUv16TSFvAs2jayuiJ+wnHo1HosiiHh
aUQHoapsdBKqlnS2kbo18p8qnD1Z+EmsiE0ZNOV+1BrpsdZn5UJL+W8QiA4KESla5oH3gHFqOX/B
ZWNcZJoUfm1KGfKLksbrLpkWDYyWC235vzvKCNMjPI5dGO4WKLqcjTOaQ8d7AH55qrbNKZQRZfVZ
Cv2AltMFQtW3c0LJF6y+jE7IeZt8ahEfKfqYXqMl40bZeTUozmBsL0zp0jBn6IkAiostdXPgS6Z1
ZVX5bSZII5xLuirfrRzeuCe1ZCwOrHNAWh90dZ3HaDBPzUDFRUb60WDNXKNxsnWZaBfd+74dkK0N
QtLAIfcceFQityrSHn+3dmG5qic/0m5HAaT1lFfz2XmkWjS5ycNAq/XCgn47MLV0EIyWqpn6GXJD
jVpOdgRTq8Ot6NBolYE4Ylqg/RNHTrqke5T7P0MdvqElsP3/PaRxBnQw4zgPEb2CupUTnwTwfbxQ
UKdAll6ny5uWozviS3WlJDI0/9putYVi1KiWiIgGW53o/QU07Ldr8OU8nqE45wCdp7LCPjuzIm4+
ydomba2QUJr+WGp3P0//u8FUjE7odkK2+0vmpW07mtdmafsK2m2+aUnb2dIMXkbg48qQXXLzOn2/
P/kEOIFAKjRO6FS8XE8H6std0yWjQCQTgDnPVpgssy7JXnQDWd0+Q062Dy0eQLCJ9S5J9OYq6ql1
/jzfv7FVOjbMjqYDxkVS5/wHxIEZOaYzgXAfZCTCJgy8Zbx5CcpOlGQxS+LTaC/aLny3yoZq4aWH
RjViVmeoMSXtI1lYOIXkJVq5ssAwXhG3aRZKXtf1xoU5fncrIRqE7zukNdk+d/OeujL5v6Sd2XLc
yLWuX8XR9/DGPJzY9kUVgJo4U6KGG4RaojDPM57+fJB97CqwDtFthy8cHRS5kInEysy1/kEWUbaz
YeMg2BkkVCsLAHHg7t6fzGuB0OJWNROsOCzzxbBCHfeXKMYFIfLTL0qifkgo5Mhx+vh+mGuzdx5m
sUFVuYppZ484voZebISoZI86p0qpNIRZ8n6oK/AqmH4iawTkmAGh+nJ99nqala2KglWhIhoYjQhb
S0W2lnLEa6vQNE1eEjiu2fj8Mkw0pbChfA4pk4yPJMdDHW3aEk1izduP1EYCvTxoev+7wAeIHfjB
88abMDUfJ3+6h2v6WWpDNw7bo9W0bplxNxKivUZPsE8ffdP8YIqZq3rTsSzaL9rwLHHCDiPwVZpb
yxBJVKRfUOtWqTGjmg7bmhIPiKOOE3rQ0/waXVbypjOqXRsrO0maNngfI7HC9bLb9yh+9vquzp/p
e3Ive24Mg6Y7iBS5cLQeUIT+MINy/PG+Sz5Umu7AurLVRHkU0ltFOkmIyIkeTErkBbliBtb9IKEd
h93IaFcRELHoVFcJoAfajbM49Zc6eQiDajvkeNBxf9GL9qB4p4iatTcGtkKRVuRSnYv04A5pFO/D
siu2FbSdsBW2Qp3scBY5Kd0dm91uoBMrU5MIq+oZB5KPFbgVSxOeO6W7yYdpZTFdkSMBB2gBXREh
xUpvxPC1oFWCSUeorN+iL7WPPqMAZCs77Ugf9oTnkr3GervCatDZsk0cQhT0KBEHvFxYnjlmitTQ
mVEfixuwHZt2R88x3sWH9KF/Bl6xtpTfruTLgItDnSF4UVmLBITwfFC3zbM5HgVAbvN1D3JfeYDG
vhP6L1rxrf+0Fv1tYiA4Tjazcw+n8KV7WYciCvBPw0SXM9Z33sAVuG+k3yNR0Q5h0H1/Pze8zXaX
0Ra5QUL2Z2hki3OyfzeqNQoz1Dca60+fXOcoqOdhnoCQnLm4UgRDXiHowJjaULT2wjBNdlOB+0lI
IyuHrSvgX10WocRz3JINzjDKYrV0VWeGRWvaVeGZVHwjVGbxKqCJWKFa2kxSQ/1nALaijeJTnPn9
vmvQEdZUNN1QR4hda0Q2uTDU+OVPTzUcdXk+kugwbpc7GNYSmWkNPFhXI8jV8ZGjuZ8VO7K/tjLf
VxYwodiTwQojHbQUSvH7QKgpAPFdJjPeTa+fK92jaxunKC0NM5cv//L+4KQrIU0N1QOo+DJbsLqY
dj9JrNKPkWAtHX0nuf6+3wHX2VlOuB2/mxtvk9rgyZKdtvaxvt3d9IvA88/PTl+ZkGu9hVAzRInO
bu9i3BXUDbCJTeNo8DepJjvg+FZOI9dGO+OiZXxOOXAtU5KiiKkQc0cB8OpvR3SnUkSdLaT+w/6h
rr39+5MrXxsjxBJVRnwG78Ql9lsrRzUVI8Y4u/fVRxNrmSfrd8pLW/RcG6cGUFxuaD27+UNuJ18R
Htzk3/J7ahTN2nTPue/ysIs17r8fZWnqEwY19Fmzn6e7dyQ7dEBZqjaeWk6z856sDysjny8qb8Jh
HIm4KHE5ZV++XWBq46Ab+L7JOxO8zyazR/ZqxzvMLGs6ch8Lh1LzVvqYf0lt351W7QWvTv3ZAyxu
w6WFma2GKjZ7wejotOxoG2xQzrutnN5mC889F/n1leV1JSubxlnQRVbuFb3ONSU07HL66iUG/tG4
QGD18V9NLnSWy8mN6j4ROkPX6XZtJPdrTUFvU7LFdfQxNiAOXLTjvc3Ho7xPdv1jEa3Fv/IV/fKf
YkFrmvyGZO53rZUm5Es7yIp9oweIkWKPx5VNjNLT1A5ftSFzAw/zVJwwAJQcqoK2jIlNLNCdRqen
gFuXgi4md8rNGH2ohM4W+g9tlW+HCs8DEB9D+dPLPwXZGv/nyg0bEQNT5Xqp6mjbGPO6OUs7XmOa
aYdsGt9BdSNDtZwpJuoHa5fb46e1M8G1Te0i2rxgzqK1Sob/RZzpRBO3k63Y9S2mx5vZxhe4xy29
lN2fXhsGVSYIvCJqOYxjsQRNv0gsFJZ1ezwCu9l2N4pd3poHKk8YEGyMneLENupMYMpvZirr2hdw
RXxmPgGpuLdyyITQuphfGKW1oERYCUY31nMBfszO3PxjsQfGUe2HrYmVxAac6b28Inzw63x1mXEM
QhocHbhKU9ZbfPBRlkDQ8AqNDz45FAdaJQ6WrHvvEO4AHOzKQwMmyM2cHlMb9/1Jv3K2nu2lqFow
agMlp0W2iwyw3mOB8Wdw8Hbxnt4LgqEbEDkkuWrjfRLQM11JNVdUmkxKUzBvRL5BFWHgy6U1NBUi
WJD12FswStwjprmVD72ru+JpzQT4ytxexlq81KCUzWko4d/I0RErH+vZd0G/IQii3Eh7L9ui5BZu
I/nDaDfbdUPaK1+RqXAw5IoqoeWMf9jlUL3U8ERv0uGFHZMH0OGcTzDQ2Q3H8pC60W34vPrdzpN3
uZguIv6qtZ99t6pYKgnHJRS5nlsHP5E9NhZUx0t79lrmU4q22A28v4je3h8uQi7PfqIYe35NK9pW
A6SxC7YR2g/FLMdQAQYodWWFz/n2S0VIWmblIHdFrU005xPD2Ri7rkSoXqGtUgtJzw0iKLVbuYjE
h34M4i9K5akm6BU0PgArCr6bmcqA3coYyscwiTuKZiLQC5KN+aUIRRwYJC0pqRBgI/VnZ2Z+UBbg
LHeD86SySGm5OLSFJdIk1UW4GVl6K9QeXITb3uuP77+DtyuNUHNjYJYrtHjBiytrFE6qgOO36vgv
w2fF1W7Kre+o4IS35n1wkl6Dr2tL7c1rX0RcvIUEj81UIak4PfDMSPtWALST6m8ihinvj+3NgWjx
uhf5wuMel7WBrjpGPuzjSHTq+Mv7Ed4ed3+FwONBprBqqm8KVulE/wHpDjD52C4Jj036JQXih2MH
XlX3ug/+tv6UzADw5EsPFjRLo1NKtzwXES9GJVcR6aNTbWo4KHuK4XRmCh4Eg7z4mwL89/2nfZtA
56fFUX4W8+cqsDyiDmqR5nWnqU6bpo6uCsdgwm9IzAEFAskroJZI4QlRzl1iYWmUJn9a9GERf7Fh
+UHUd1prYV+Os3t9l7nd/rvxiP+1HbJb6Gv1n3npXqS0ORyCb4hoqFgyLyUL4olaXtHILLRjcQC0
cuvf5AdWNqfv1UPA/EW+E8tYJGxxELKalUDLwi4O4NONz5qLKM82fvWotCUb0U7d7FX+vSGX/oEz
yJvsPQ/1LGEstmPL8qPKnIfaueU3dLtRq4oP5ma0afDa64WuN6f+RbjFi/RasVETMq3jdfmua9pd
PqiuPq55aUvXZvU8OS2+YEGNY6On9IJjOt72yjOYDYgJm+oAEdatTnhBIblT2vEH0QY8v360067k
KpqlIjswdXxqXYtjADIbvYShiu4MXRUC01ABM5S1eVcoWuYYWdRsy8gKYRDFlb/tkzw+pS37i1JT
M9oMaYQDWSIpSY1jC4QDKTaVGKZcK3ycirp4GXV9+OFpjXjTGorgGkNP7ihondyVaYmcHoqTYKAt
A+udMKnum9FQTlLTySDl4gAC5Xz8Aizthi2UDrqX7RcQSBYF4pybtw8wR40jaV8KgA3SWI6Po2ZG
rjElwD+FCbwsu0sBrBS9+XgUq0M/Usn107pxSrkSvvpkMqfwK+vWinO0jltIGZ041Idq6OTPkpB6
h7GL64/q4McvRjbEH63C8FzZCAtkfzwvye8Mv8NGl1bTwcgT74iAVszBwkJCxDG0ahBBuHkmrMbR
M9yxHccHvSybPf23xt83qlmVbtijlO4x8k+VPHW34ZDKOXJV5nTT9FoLS0swQdGFTXOXiCNI89AA
DCIZvdDt4gEjg6luFRXJoVg0Duo4+beJF0BGqKYqhtccaZ+r4bsSyNUhQZSJO51cASBLTmMlA9zp
M/i7Zi1XMo0POX9pRwsDLtGQIycrJbDSqQymWMsHVPyHFpP3beONJYytPBDv8s4SoZekCfucB7Cz
HypsYmqRLLz1Ffr7gAX9KQKHXcanMlJSWJbh6DY4GDmpH/d75ODbQykH5lOVyN0u93ET1MxBO9bm
iAtAY/UAYvyZ+iDomAZVhulg4ZX+KJIW4RQ56u97wcg62MNRj8VnoO2MYcD5LQDTYuP/DXaxmJr2
XqjDeAdjEOH0MaugwXSYfmxoCOovWl56HymYiTCKx1FuANZIeYNzgWp+kmO/MrbRFEjlTqBv/CmN
Qvk5HHJjv7JtzdlkkVv5CFVACxibGOi0Lo5tYYiqTiTOn9UMIIaNBz/ZnWtKANWLcRsDnMad4jg4
1Sb/AzWOK+eIi/iLJKDXlWdGHvH73nA849uQ/mnRb65Q5yNcXJqNsuGq0ULsqcqo3feeD4d8TOj+
p3AZpCGRABzAlay1cM1p5G11gNASIA0sSCgPIpt8ObkY9al+TjpzBre5UZ3QERwxoyY5bRFG3fXF
yqZ8bS7Pw80J9+wIXnYNEuAe4XCrefB16HmwAvq1g86V7fBiUIvtMBuKvvZDlTe2nT4PNtjuPQSP
L8O2t6NTft+urdC1eIv9MIRKCFqLUfVb+dgc8HhGXXEuTAX7apfdrp02ft2Mll/E+Swu7gcCKIi6
neOpu/QuOUQfJtuasbj6Dg7a0/itns/wdnqo7mAmHOobtscjvOdbfCc2PWeC1M6x0P0untbO9td2
7POZX56DVKUQVUirXLEcPAR7J/kxP8vgb6J7fz/e5ZTZK4d2pckH++pTG7FXksXKqzAW95lUVWhY
/3oV1YauItf0YUMjY1thWbiTN7Bs/sA5YWVVG4srTdCXeuol8vw+zON45zvC1vo6TzSIaBuC9vp5
c22Y88/PvqPC8j0jUuYV8Agw2y4fIxc3TMwXHc58n0WcY1Y+3GuX54s3u8iC3TRWsTz2nKN/ZmBZ
99Q7XVTiqO01jnUsfk5O6f6BDuc8de8sdWORn4TMLDUgmZoz4WM5YDRa1N+7TsXGo9mUyqekQfYx
gL7wc4i+CghFvL+c5kTxXvRFuuLCPCXJHN2iG+6BcEzrR0X6PIYIYq4J/71pIFxm4iWaMalEyUpj
YonIevSF5LQcaGLQ2xmdOPyLm+hWFWkOesLaq53n8L1RLtLXlE6eUVZE1p4/F/isnzI73+XfqV22
u8TRYuf551oKW9t3jEUK81KuuuW873SuAiQVj1F3fKAms5ttETR/X65cPlc+UXNxQevM0vS5QwGp
TT8OwX1lrOErrwZQET1C5tyQ31jlTTLCDhqtb2eExKpCyKPR9f5ivFaroaH+7xCLT3CwgAyOgc57
2mQH/djuAOzb6qZywodmC4TfNrcrEa+mmbOIi68vL8W0ElM20uwz8ORjesxxYKdnOW2FXfX4Bwqf
V5fiWcDFB9eZcV30HgG778ZmsvVX3zHu5g4pyXvPbrpdTzHX7njns7o4LFhKjvqoyeHLL1V7SH9i
jAUf6EmzfvyXk7n4zLjvDHLlaZoTvyDpsGlvw0d8mDd0B7fVU/dxTfTyLRqFhDIXy2fEr6QicXq5
R0hKo4RJ3cicSsRtDjhj5x2+6yjXbrCsvF/XEb327miEIJ8OoBFYyGJ8UVfpU9RSbyv98NZA9WQU
x8+qqq2VLK9tCedxFqmjMcYxxAFkLnaMTvsUOt3e+Aifzm12irBZa6BfWx5n0ZZWFWJW6KaArYHT
0l+lPAyDKI9/CHl7b6qt+x8skfNgi9NL5SWD0YoMrf5p7ix3OuHPtoELZkvb+QtfU+y7moXP481T
fXaMMNrErGoE06j+cv37BgDBMZBEdkRXtkfYv2sZ7Noedx5vcWwRa1NAY4zJVGJzF47mqZTiH/3U
7BAohHCsS7dS431Wy/G5VM0P/8nk6ijLziVBUv1ifYo9DnyASxUHbma/BQd3iyXv1hfw5LF2Js5U
a4dRdf6Ly40VoOu/Ii5WatblmCn2oeJoVDQexQSDNj/M60M46NF92Ga93UV5QWkArRrPgomqqFWG
C3rSyrs2a5H+GgOhw6C5wMImVtS9NZj55ylstVMuN9GLgcPoJy1M9NcszxPR9VURH8exzweqCSC2
ngoTigfV0eE0KH3zJKTQ8/M204pt3jbozggt+gOJESebNla7U1G008nMy+JjEOTtbdI2gCILrXpo
pNJ/DYMCrL2MqC87TVayxSmpuDeFJow32M8WjzVdC9RCkuyHN1bpyvno7XeoIa5rmJj6aIoia4ul
UxSlAVdpkhy1yXell4THXg8HOiRiYXfS2plIfvvqCPerpatR7FT0xXkhxD+k02jOON4tyNC6dgdc
MV/gEE526pS0WfVDRa8TClrjGE/zFlwf4s99u6UU0f1UtjjbQf7cv7+Er87B2UMt0kMPQaGNu06G
UWjeTmjjDGP+e5xG1A0s5/1Qv1qMl2v3cgIWqUEy2s6nQaY4Zvvd7xQkMpA5G6JtFZnbtE9dbbyd
kA/S9OTwfuS3B6nLwIsX3dViNOYJBqBIRG9U66j6K33Aq7MoSzBuaHohsb2YRXPSS32YEFOclGif
Vzhpev29bAy3plH8J2M5C7WYxKiN4qGRWjRwg8dK/Cgi+fL+ZL1dpjOU3pyNglRd15XFMjXUTG3z
nGXadNYmTH5QQoSxDRy4+1DoXxQr3L0f7+oefxZvMXd5oXvVGMzaD4MBjhcIdXJqjJf3g1w96CL9
Tq1PB0IvLiEdIxzRXs9rlgCNonK05aNy4x+TTwY6Ik8I/x3S+zX90OunpX/FlJYQIyWLvdj0iEnN
yJ3sYCt0rmejEAmwyHqpWnsVY/B2ofPuziIu5hKgdO2NSkPR7SXf5Btho6A7AGbsMJ91UdJbWSpv
MQ0wmACmIcjK/gdtYBFPTNMmon6v4Ig6Cy+Fd6FPjwr5H+4Q0ugMtAC3Mzyue6JO4qKR8f5b/cX6
WmQUioyyBTAQJBLmeJeHjcRI41aPECCx+qH7WjYVerC1ZFSfNTPPT11fo52X5gPI/1AWyLTG0PRI
qI1T19IoyORDFlnVd83K2Eqtsa031L0RisvKImQXFw1XKQLrqdLRDt9IbdDcjwpGslWVUvrvECfR
ccZEq9AT3VhKMfWsDMYf9cldKaBQiol65tRaOzmyjxY+qJ2ozTZBniq49U5QQfvGekF6rYm378/L
2xoD+e4sRyzyHXIysVUpHNNL5H0QwRm6l6j5FEmcSpJ65ez8dsldxpp/fnbeq5Sor9lAFKcNBmeo
TUratfv+cNay6+LW4dX6MOgW31GEDmlbtJtOP0Av2aZSthLp2oK+mLn5Uc5GowZaECbdwGiO4R3K
I6LDnnQqv3a0P1ExlF3FUT9pW/8z0OWVl3YlXaC7T2sQmL8BdXPZ+YfBItZNnxBhpyCOsElcqIHG
pnfhNO+R6qFTsBLy2jo5i7hkyqlYzQuTWcAWr7F2wVRyhMlfyKKd6M8dAkHvv8a3if5ifMtkUeAb
Uqglr1FCWbTOc4cu6MbyRvv9MFduIMSBXTljk00ajovbd2zmONQrkeII++Kg3MzYxOw051zvFNpr
B/KrgwJWBbfSEDEyWGzHY9PQxKoxgen6dF9kyDQETiQWKy/q2keGIdG/oiw+6MwIhLyk4erEkiqh
yYYgRTQ109rqnx/2nXS6xIhRKkG/o2/mpoPkqvpmhlNMuxljHGCisiq4f+1NgcoBgTf7JJpYjF5+
bXmQ8D89YlO+rw7t18AVfrWJyoeB1vvqZvX2pshmNR9pOAKway1tnVqUovMqV2TWhbmbd38T8MYf
WRP/n3H9O9Iii5iDMnZj287Qjd7BC8mmcAdAFuRobuu/608rC/7KGpRot6kz/xE47vLE1iaCVo0o
8DjijnD6hgwZuc1pehy200v54H2a/cWkL+9HncfwZq2cBV1s/YDeWri7VD8V48fUIInh1tJrhfnO
+2HWxrb4vpRIqmt5YGxcnzZShdjuxzpaGcqVr4v5M2Y6w0zpXJ4NCymHop8jcGlgfI9XJqpRI9J4
7w/k/SDgiy/XetZkdS/NjkxTZLihjJk83e01tvX1lfevoZCRLqNM5agLsZ/JTvZ9rkcYe99Bpcza
DM4fAZVefTngY2H2YC9qivOYz3ZLJcDsZJDx4yiD8X6Q0f5hS97lyrRyxpiPcW/W2lmcRZ5I47Ih
7wmKEx3KO+XU7FES2v2BpuuV/RC49b/Hs/huy94Lm5E1zA4cPYDIPw0fYmc4hbsZcz2EWxEPuMTh
SLtyCV8b32LHMiS5hKLEPEYHrGJ33b5yMK93V8u3V/P72fjmq9/Z+5LyMQMoyfjm8q28xcj4uQNh
jcKBEzyutfeuLY7ZWxFTS2QbwPleBuuLgoMUsGvHQHRpRBks1l77/sf7X9VKkDfNYTGsFQrtslPQ
flZCRN+BUQ+FaL8f5grOUZPOBrPsAedlCwBHz3/Bxlz1FY2Pk7fPD6Ub4TJ2+C+DLXKepKUAp3sG
ld2E+8SeiWQ4Gm+Q6duXKyvv1xa7/LQwt4YviJIHV9RFWmozrw1bkdv+fEeNHhoMBk7prqGFkIQU
iIUjzbPVKubbEgPQsbOgiyxlRbra+gNBtVhFePVl0vZD81OokTtE5Tb6sDKf8+novTEu5nOokUpq
YE06jRveIdEF8B1JVHc+11Tb9SPhWxGZWdfjbHiL01qt60GcRL6O6k6KDVxTTiYUJmVUfvSmXz9K
vQXgqBzxiqhSDf1GJK2BmNVI11v1SKsIUp9nj5Y/bPVOLlL0v5Pyd7Wb1eXyKJ91smA45hu8cpOj
n0vpo1QoBf4nTaDKB5OpSVc6nVe+MmomqgIl1+Cyby7yxgTeMBwUT3Kysf42GcJT2YsfjTJb+Ziv
HCkuwiwyRtf5np+3rHu5mLZJ8s1sUXcW7ibZX9mLr161zga0JPKxeAYzKWqNa958QDP9+/myhdoT
AIvJuEM9bbeyBq+k3vOxWYslX1MML8QZxRKNdxnQ4ew+sNsvcXXID8MudteS75Wd7CLcYskrmaV0
qDopTu156ZMmSPKT54/jk6YX6oNVmfGtMAjCyvu7EvRi3auXGV8P+laX5+/MUH+qwWvY3ycC+r5j
va1wPHh/QuVre6al0XQxxRnAtxQfGr2Jeg03WKeydQdpy+cCQamfXFu2+RGE6EeQjWRNbyPdVnRj
DNpQqDhtOi6fG9nO78f9WmdbufKKpfMnWnz2ymSoQzBIMri3/oW91U2dOH7QTSf9iL+GxFEs+x1n
kq11O7ffchvQplt9bT8NtzhZVkd0G25N083RZ/8hrHCir5Q/SUlns7V4NV6GRH1X82zmrf8UnjJ3
Fi6QvqoPxu1sAinvMT55/wVdq/ZfhFwc2vA8KsMGvQzgEYF3p1Sx8D3P0hooKlsRHgpBheqngD0B
YFNkK2Tvu+Jr0j8Ybf/zffg//iuE3mT086z++//y39/zYkTeIWgW//n3++I1e26q19fm9lvxv/Ov
/uufXv7i32/D71Ve5z+b5b+6+CX+/j/j29+abxf/4WQNJ8TH9rUan17rNml+BeBJ53/5R3/4l9df
f+XDWLz+7bfv9M6a+a/Rxct+++ePDj/+9ptB9vyf8z//z5/dfUv5Nbd6zb4Hf9m1GKt+W/7a67e6
+dtvgib9FW8rQySl6yidIVvy21/613/8SP0rnA4ZDYYZRgrbhB9ledUEf/tN+ytXJEOD68Sv0Dqb
j0I1rT1+JP9VkkSOEhaURfSXZNn47f894MWb+veb+0vWpg95iGXl33673A2wXp41zFRN06AF6iIS
GJfZZKw7hIyKiRLR7FkUZmj+3abmU1aueWNdpi0CoWqDmgf0P/oC4F0Wu1uJDtTYKg20q25EKDb4
vRmMb1Ki4RaEoZAemj/O3sQ/B3o+sMXHSOePKYLZxX2JG/tc8rscGZeZth+hCOAyZQM3QObRRUTS
SMlT3rOwQ2xjwNtltdxyuYsTFj6nbICEEZEv0cwluVONtLAetNRAhrnZ5aKIPna9G/2X90e3FmUx
uEErIux/idLikiLGP4ZRtHWkq9+Pcrk43oxFXhxbdSkr63a23Cna6KHVjWOssMXkSmdPTbxWJl2k
sn9E09HVQO7AtAC+LDZvOAbIgymDsQkO/h6L7v3MYVS2ubvWMno7LFxe53VvImCGTN9iWGLlC3Un
IaU7WsJr0pc3cZIefbk/6GPsbf7sFM4yGSbMVx11GXk5hXQkuqTOGVRo3vl65eZD5EotfXfsnd+P
tKhKzPNHqNlHj9sgDTh5sRVIo4IjXI/AZmMP9vCh/djAYh6c8VncZLu1o9blweBXMGmWTECTUKUJ
oiyCRZGQGBrkjE3Ey1L28Q6PNTa4tTBv17l8EWaRnjIpl9PSnFDTEx6K9BHtU6NdMchdtLfeDmXO
XGf3dS8W/d6MGApkJVdzAYHfAcu9R0n6aVafGE76jfiC7fW+uod/scXBbqttcSK7SQ/dS/4lcBDr
lveIT251Ggj9fg1yuTbVi8wpemYemR3Pp+78fb0TAGLD5Vl9o+wb5xe4t/OwyClVQ11GEZjrinoq
XJsIN4F6Q9lpN/dVVeS17Grf7ZVdcdf96q7KINWxpjoOiNEDLnTXznq/Po5/Xyn/8UR8M9RSVP4P
WbbLNxOmikdTyjI2YDmc7IC1wcwJSGzfCXe1qx2N2/SD6aonnyzuu6sJ6crEo03wSxuAnVv7tXDO
FgbMUzVqKkwR+m3v9E/yY/yEAVO+hXEEyRbB/G+lbe2iU2wnq1SBRY/s19gVEb6nydnAmsU/L8de
1VrSCQEa1XQ4D/FRgX6YbnCbcNJt6xpIYZkikLlgV9g19gj2+7nk2sg1ivfQeTkYyEtcvFdYuCNx
Rd1Uqur2dWGPI0CSwHebtHLY3bap3x5B162EXdwY/zHo87iLw70kp8xFw4wrWWQbfuCSOreza11p
CnsdAGTyy0cPiPUELLIc7KiK7kw88t4f/pWtSFbOn2Ox8LwBeZQA9YQNDsLIgoTuFCbPQVk4ipfs
lMS/8U3MUANWRf+wEnp+r4s1TwOK+xvbxcztXrx3sFoeOACo7POi01/Sx24fH4Rj8/UP0B+uZNeL
WIv7qx4YBq5pxKqdAqjUJj/ObbzW1Tf652if2tDlbteW1jx1741v8YrTpqPxO1QWrgR0u+QfQr2C
ElrcWX8tootRLV5eqLSlL1iMKmFrko+aq9mDKzqZTU90U76Gt/7X4vQJ586DtPPupa16A9X2HgpC
tNvPmeT9F/oLZ/regBc7ZaDWlh4rPA7GTzt5O93MehTRg7pFHGJrbe/TO/VbvVPscJ8eIYM4UKwc
nOE+S1t/W5Nl5E12q+/9e2s3NxeiJzryAY/6/lNe+/IuJm2x0ZotqvBm+WspmDwl8ubcodEyhU3W
7NaX3tWVN3PZZei5aOUu9poIOfWsm1eeqT0XcYke/YuormGsaEe/WWwa7EOYvsD6uWdZi60zZIVb
Ndx1NIxl5ZWLTmZXec4yB654O4xd+ZqMXidsdGPE57iWy+CkJ2KFIpAknzDz9I452uj4wjTAmdRM
dAdryndCY7U/szY0D005aDulqn1bqYfitlOE4DsqQyVq4G1/61tdj8PLaPTo61F7HOou+AYfJ33w
J1U8NWgWuYPkYQ+DFg6uYE1ySjwVl0UkR9FhhJV8mAE5J18Wq5tam0hHbZKcqrTSv5dCW7uWNilu
oDQSnNkEo1BfinYF1lUnlJ1jN9X93k4CS3goffx1smGIPyhKnh1DSzB+VxH8/mI1gnJTK9l012dV
cJvHjbbtAvP3bBb6R4ZLPAgaRE3+2uwdK80+LZ6/xc5txLYxUvd1aFmnsGubQ9NyhgYyp5Eqa3jX
ftHgZoXsT3JHVUS/zfxgvDMzK93Vgom8IRbHW1iE8rY0MOZD/HXal3ovuaWf+adJi9RPea5pH8Ix
sLBAA8zzOQ5i4bFDYm9n+EKjb02pbW5M7FfwShZi6ahZ3CGFDkl2tYrGF0uoy4PpKYkzWL1xDNC7
Ogh5gY2GKKj7plFFO/DL+VoYtdr31hDp+7eDpGNl1NXDNqEddm/2vKdt2AjiITAwJ01pkh7LCHpz
l/qz59Ok33Sp2GTbPPAn20+D9Bl6b3QjB0XrYHxhPjdqVRx8uZAe9bJBv6xr8w8yTfI7D0V5JwCO
y8csD0OxT4sulDc5rKkT/OawPsjlNN4ZCQ4hsj41n+XUSGwxBC2sWwneLmnLiStVBHyxpKJjlzYS
1+t0L3Dyrjd/j5VqwJpwsI6hkWVOrmZQbAOTg3ppJF/rVlVe4rbTbxCQkX+qsRCZm1avY8ccvMlV
6qZyhFELTBdSR7YXmgCJ40iudbXbdKkRflBaBE4hTzezmUTuI9qEX4v1kgWC9NE0Uu3O6uX0oxdX
uGvlk3cLVFM4ynXwNPSYvlQtreJHxRACkNKp0tKfCNgWNmbUCuVtXAcposJVPFW7MFGTe3OSxkf4
88kR4fjyRyoiRrwZ9Wzq9ujoqhghRAHGPF6dZQ9elWUvYTwMeGhG40cQakimerGW38HhyD9OlZQa
21Eu8njTTxVEHM/EuSIZygo/tKaOP2rilOPj1vaetvMsLb7XlVJq3Iyv0MLySzFju6rV8JAgr7i1
MJa2WQEiRHPDxzQVdYWtrBaoX4+lR8vFM26bAcMgL6p3RhryL/qs/mp0g/Q5QM0GYX8cC7Mo149U
b3+Cwnu0UB/5LpgYwlbMzDGuMbDv+hxruLrQnTyusKTNTbDNrTdMNtQz5d5EdmlThzjV8IedIu0b
WypiddeqHVAIVirSzeKd0DbWtg8b/d6qAqxvQ/F+wlSrwUu6xmcCf5TctGw+kRETi0o7ZFYebUwf
2lKWMseQJe+12m8xgcX9zQNiDBgR06yI7smDFGPVIfi9zLNYT3gzlGQ2DErMaGoxa6sKzoppo2U4
GWDC6aCsaeLilqNBENyLZf46jZq2lbX4sQrj5zI0P3lWEB7rFt9Z3B6to4FL7Ka28METhKbYyonl
pNbQvwqhAgRTy46TGe8nX/qGOKh2SxMOYHfuIa6aJKGrNlN6w/ZmOFaCkZ1fGIA2s6B2BS+J8aIL
o608oV8Qe+J9Uxj+ru5C6cQnoGsoW7ZYu0hBGN6y9NABCAz1AfjOJynEx512uXisVHG8F4oxTpzQ
G/StHtU3oxB9C1mgOI7UzecASsCmMvP2rqyHaUtR1rgVsTEWlf4uC4bhkBh4XkZj024H3cMI1jcg
F4zaizF6GKRWIeJkRRLbKbJFoMak2NayNnZ6YP6OWpbyDqlkSMRD/ZrngfEVCaXmQfW6YjeoMYiY
VpsOU5hjWV3Erq42qZN0sv+z0yNeazrk+t0UTk9JK31Iivy7H4iPWS4Y27yKZwPY6T6q6tS1Wr6Y
cuy/i7HwESYN+/bU9SRtPdxLajyo2NeO2pf0/zL3ZUuS4sq2v3J/gG0CMb4CEcSQ81A5vGCZnVUI
EGIev/4s8uzTFalOAut6uk9tnWYlBZLc5XJfvlbdWYWPughEb2Kb3FpKF+/0UtzCMUEbOm6rYxFH
DsDpyRD0tgV1YyiIewnajXy9rqBVjQ6hYKpTvHa4k4IrtkoclLURfBd3PCcg3BNl1caBKHRWeMMU
05sMe54GpYObJzBV0A16QEpyv26H7i6bOrQSw9tB7abtIJVoxAp1PDu1pn0mIEjM6gkbWtodlJfF
iHC7NvuNxRqQLEdVNLzn4M9Q0GJmChxAq27esrxidzMW86XKTPs2Z3GubA3wjvV30PEaX8uy76dD
T7gZHcjkVHlQaeDv3JSOSR86e6x+IBPdQHSbKWG3Y12B/u9MiSEAn6eZurXSyDwMVg7CkSbpoCGe
ZQroVGnh7POqhQaPHkOlOE+yLHFRAU2vwcZVEX9AormdNZJ1tkmTCBJojCjRFYQAGOhfHXrRKJ0Z
eWbeK5BxRyYYlc2G65k3KGW2I9aUv3RlCW01tTOEj2AKqi0pFNNdC0D73O+hYPIMXYFxcMuWthAX
xhm9hKGSD2J02Q2YJtVXpXP0X1WUQznKAYKoiVTnvqeR5oZxLCq3GEBQD3aiRKA8xNpXWxvGH3pp
Q3ausKF4bhCu4peI4qI1YytIRiEOVW9ziOWGJHa2oXBwKfacozCqFx80rCFgPYrxWORRk7isbqva
DS0rulTQZnIAJz0yl0rbxkcTPIPXo2pWIB8ZHZCZKsohNjjUMUthdT6CNdPPLTV9Hp2k2Xdl7ngY
sv2pVYO5EQJa4VoEObmyGxCOI1W9R5xU+8wS9cbUGYVeN0qpFMRzH/1YmBc2pMcvdLUcb6bWUYSP
RC0ars1MBS9xlz+kdtNftKVjb0VD4oOuQCutaDPmp8QudkltOxthg3oFO6O+d8CwcujwKdotEVYC
BTEIpmUsglDLOITog7IqCGbZeuUJXLieYdn1rdk38U2SldCbAtELchXKhMfkZGiXQzrV3qCT5FbN
yuk2UobxMCZgk23YQB/wkM5eI07hTcGcfiybtPWtYXRAAUtAaTaljW+gOeMqEyDIHFQ13ID7DdJs
Qz71x0IZMlyphoCeqgDVOUS7RE/uVFo6l7SDlEjWl5EKaXsD0qQRMR+ygcWXBTGndzPp0kuw04Mq
KMyK4pChIVG4sYiV20ilvZ+aVXQxxrzZQQVhuM6NpNpo4JV+69SkeRHA4iOeGxpXV0cV6uVTCfk3
RCxXatZGdw6okK+aqc8PapJN+3FEfQ7iXYJepDlTiZtr+fQL8nzKTWW3OW6VinhOOYjrCTpBSLJU
EGGq8vEKsuTm/flH1z8SbiaSK8Ahq6CdxRtFhpFVlOrYXtD7MucdVMtuWUV3Ufekly1k1bP/TSz8
qxrdYuXtS7XubCXv/8caHR6PZ2p0bzzlb+Lj/+3r+T/1lzId/uX/lems/4D9F4l6laBtEu4NT8X/
lulM9T+QagBVOl6qkMCgBv7Vf8t0ikH+44CgDLhGA9I8qHDhofvfOp1iaP9xZskeMpOEg5PJ0f9N
oU4CRyk40Kgq4SErJYSEniHKhgxG0E9d6SolAxVIPr3zLntsRlq6ELaCmtgE5maHP1ELwowiGv9d
euD35FKphAEup0zwgkGzJd64YR7Egm0ffEIoLBSHIqAr6a+vpZm/55GLdTqoIjQHYk5QC8S1hkck
AXbH2tlrjbpf8w6/x5cSAZWao14YJ06gGihbv6UGZIBXfvrXxNbvoWcrP8kSD0K1pkFRjQBRoC6w
JyuwzKVxpYxMOxGrgsu1g3q8BamlCW3HEzv4rkL61f/8/sVSRgoiOSQaSzTyWiRXg66EgHVNHdBs
gdg8gdJpK17zSntiiomcSFRt28F+TeL6lXGoFEyG+DHoAtJsSEXYUVas5MskvpLfv2peh5N1VFNK
Yls3IPHltZtRBAYqLtCt8PVrorrRPnpAqWFTBLW6Ob8Mn3Wx3wm63xNKmUjOIJszOlO6C/E8GGrI
FzLnYUoTnye4XQf91wgmNhoCJ8+bzdAYBdBl0HpMlaAv8QweeXgVpukELezoQk/FlUKNN4NZLwDr
AojS0XulBn8P4ztjTP9VT+3vnywlbGkXGyFSEjgTTDtWab2lBHLY4dj9LIX+79AsvyeRHE6FNhUI
/AgrqA/6wdm2j90TtIQDIxj9fEve+SV9OL8Dc7Lvuw2QnMvQoH0afLl2oAfgXrqOg3HLduS4RjT9
vQH9A3A+kXgqWNRagTUe4wL8b6GyYkFLI0veRKlGYWTIdQUGLXMXlfgrJx8j//yqLA0u+ZMy7mOb
idmf6A91tccz+Py436822jO+2pdV6U2Pxisr0EN2RbXuLqb8mhfKDrJ6z01qv1AqHns8oc5PJ2WW
/+8YmY7sZaIiDvGERKaq9NEISDbFNpp5Myzw/ngz8UnhrfVofO/dTVy0X1wHmAL1Wst7B7ktwyWD
b5bgtdfezn/I91cTAoCvgwPY0wIkqjmB0dbgskzhjY36QCGsPiTRms3NtvVPUzAdybDV1tZzUmlW
MGYF0qSj4+qc3Ee6eVWl5S+ugsGCGIwAsVCBEjA50mxl5qWlk4xdYxGZhsmGuHK5c4x961x36coJ
WDrIknlHxKh5HIL9qQPYvvnVsI/zG7JwU6Cp+euOVK0yqBWEM4L+MFemywO0nmsQH89NVPkDZG79
tvbCq7U6/CdE6ZvNkYG56ajyogIzdTDGxo0ZNtcRG8CR1miXWLpNx/X7ipu7PKwhzEwsD2qnd32s
3yBsnNwiQ1mjIgrSSeYP5HWPZWhVKKWGUGZVnyhJrwBmxGViD3dDpiO5AxoPtXzWGvaI3MGh0dP9
yGo/C+sjZM8ATabKkUQcTZrZrteYAeHh6ZLyYQUUsXDYZXp4LeFThcQTaDUQhzFxyZGu4vZNQZ/O
793sxL5bSskJaVmEtq3ZJwswCA7ImDFD82IFwsjhK6vilUO9cPLkHjQNUr/MqaHy24/XJZqVleLx
/M+XCsR/OzUZkdBDZ0ivyARGMxARoHhlv6Hv+Q65Ye4rpIXm8eAqbPCtrnhN8mZl0aRy1u9ZJRdk
DEhlNQyqyJUPnWcAILodiPp8fcs3PFiN9Zf2RvJBddJkoADsrUDRCXhFEGiZuv7Wh1AANbVnQxgd
xOwLSF3b9dOUoaO0YWNQh9lzXlTo1u48yruDETXPnAjmnV/wpZ2U3BOIW8cuLFHz0cHF3PdQRbNW
JRFmP/TdWZT8k5oU+mRGgxNMyUWjf9QlCrPFT3sCYY99UdW/piJ22XR7/kM++2K/mU3mTUtEbdtd
PODk23wbN9193XaBUinPyGBvDS6eKXTnq0j12o5BxwhEoo3mMvvXEEUBkpM+V/RXI18j9lmw8/m1
exps63hU6thCK4ggd612HUQCxq0aTYdsVPcrXzyfm+++eD5nJwE97xDOmwboa7utQC/Idto5XrSn
vyBt5kHrfOWESICZv41jRuyeToMKKatwQZooCya3DimOQ0gvFd24Kcvkqeicl86woKYObmV/mCDS
ZfAiglSpcR8lqJyweNqiQ9b2WG3gdR0P+z4txOb8EiycXpnIq1fMCLmyGN5CBR9sIdq9xsVKOLdw
ccvqMOaUqdAVxPPQ0H6oZlBZzUNuRWt+bmnvJI+jg1cQlSXNCOpN56v+3B5V7Ga6pRkMkP+rxpff
Oyc5nKZGPx4jVRigM88zW75p0gAtL+fXfumES55DHZQkbsLcDrCf0G98iZEGVJN9OOUrB29pAsl9
gFrHaBINJgSCbkLvszLbTuouj9vgjz5A7uwL6Rw6IL0UmPSFOMylHVCdeuyLVn8+P8PCETIlJ6DG
6JyqQZIZ9EazBQ31ATyZjRK750eXgNh/b68p2T+KxRVI/kO8Izf6IbvLAClp3HRfXoAmBWhBZ78W
oC3shCl5gIrripE5c6CpXcRs57SJWzkbnr2d/5AFK5aZlp0MbO9cxXeUkG6PPniy1mWztP7zhCcO
UoFD0C0ADAOtOPIClZXkpahXArml55cpWbDQyyo2Jt0JnJ1xHQag+vdMv0ZCx9e2XdDv1ox4afEl
I7YVYqRKG5qBWaPXxcbSd02QqTcA5p1f/sUvkSy5zgEHGEfFCNIeGg3ZZth1iWdfDB60WLcleoz0
u5WZlr5FMmldsbOw4aqDhATdim24d8xbiLKi6Q9SBc1MYQkFvMRTqRuvXl8Lp2tOLp8eAs0YCtTe
sX5zVzIqwehYQ1PV5eRZB+C9gCzFs2Ll8+at/+ZClnn0jDCuCmga2MGwncNIegT/W/Zo+4M3+/Wk
36yhypa+SbJ8oqGybHFkjbt611bCTQElPv8NCzv0qftwYjJRjkqX6CmYJYz3gYJLAO2d8QDBrmSN
SWDBKI357yczVGrfWGGIqMWCAlxdZl6IhFe2Rp+ytDKSyRstB/93JAzUhHMvNwNj1d0ujSzbexQ2
6KsAUVJuQgomgQLpvxSk+9uRG5KJg+4j01APh3oxAPLUT7Z4CLyDesozQdq/ejyXPkAyc4XGqdbb
uI0K1XTbkvt2eX/+0Cx5EJmBh5AeslEgRgl6L7y1VHd2hyjI916q+mCoPWhHnm/PzzUf8W9sTKYX
SrvUCgvW2kELOJPOwWBfVK6qPlDyCgY2//wkS1frJ3/lySGNnKbteIbzw5Ash/gsiNZAVbdhPsQ6
aY1Llu2aS+AaV6ZbsDpdsufBQCVCafBSavxIgP2EQK9OAeFou1UuI+DgD5pL3HUJ1IWToM8/4+Tr
HD3WHeiFGIFG9ibYC2nIVr5k6UMk4zZKohhlghrD2AAaQA4Kf86TO1VfuaoWfMfcz3f6wxXGmyzm
qhXYfeVNTvkwhQzC2mvyOkvrIpm4g1pcaDAE+2j0AU217pJi5TGxlFLTJRM3MtEndDSdQETqU+Qk
h2QabyAUdCTaZHqI1J+MvkbfQSWGQx9aXuioB1HUH8w2XDUBaLlIAazqwPN3/sgtraTkDBgF3TIO
gQMN7KcKE3es8fPUWimjLI0u3fMGmBfBAqVYQWHWAM41fAZwsl3Z6cH5n7/gBWQduBIFW0DrLCSk
Q30Pkfo8fwvb1h8q6g7aSvS+tGdyR2VsVylgZiifFCGa64GDGfL0sarQLpOBXc+0AEcDTyYr8cAF
6T0KWdBI7sUxHQyAepqfgJwkHtRJ1vRsF06n3C3DiOZkJMODq6t7d8r/0jvv/GIu7BaV3IFaJECj
TZodpPUdokAw/aHb/U8XcZ70xNcknNSAd8Km6s3/ig03wJG8hPsU4Hfovqle7it74vhrIqCfR+Cb
C4JKPoJ0k2Iq1ugEOBAPtd3lXqVMjpuC3ljl7SXVncQFbPTFUIcPMBRvK4IoDbk5RDzkB60Kfxr5
pRVqvmrF6Icpipcos9/ZpF3yhDAPHXM/DOTLGt7vjAjw3px8iFF9NICf8aD0dQ0oKdRtdeEjFevr
DWgEQv06iqNjoYWPCvgvtqRPrnsyrTzyl46F5LQIKvloWQRMviyPPJ4B/2u34NK5kHzWACRx18WR
HSj0MVcCLvxkVXpvaWzJ/0BYoRGAJgGP0EV7lbBA0HqjAOZ7/kgv+QfJAeVG4cRpYlsBL5BvaveJ
nW2aeDeAS3vS/gxTgXrI16PNcW0SgPatIM6A6IVOeWQNQOejl5K2K98xZwq+OcyfZMwn1qOBAzBK
s8EO1CR0XOwGuBVUPI7U2NP64TJLB6Aq8/jPjtJnA+PJbLqZRC1D/w+u100/PEPqa+W2WUqwa5KL
SQY2Tg37THeh6QoJdvNG7Fok2LVd6E035zd94UzJ/blhA4u3DDjILH4a82OCy+BPz6usd9cidA5b
MRqBKPdTeC3MwtUm//zvXkAgmbLErAFFjLGiKVwvWH2h1XZQvAYse5qfbldZmRYiM5nhEVl3R52K
Yk4WQQQd5La8ODDb5ao395oStKJxbRsZgXOzytoxe6DvDq9k42gE0jV0AIQBuR29Cj2WiseetHuQ
l2zYATD3l/PLt7Ttkq2jV0EdQVBgBJGVbSvQq2m9+VeYK2/nh1/Kf38qO51YRTNm6RTBWQXVNryc
G4TLy+pIIcLx1LnI2N5al+ii3yBLgjqkuj0/6cJuff6WkznHvE2sxkQZryFXI3Lqqhguuu6FGmug
qqUnm0wvaoo6JuCzxwxoRi4+2iAN8OI8aFu0v/lAAa24lCXL/wyuTr4kqlt7rMsEqIggNV3jYjpC
EtCbIKYLAc51esxPjvJvDtsnQ9jJPKzKQiEmy8Q89qG7oe/hQeyBibjvkFanB3aX3WgXw4ZiVvQk
QEhyd36nFk7f5wvyZN4aYXQEjK4dwEEfeTntqckvp6ReKfIsDS/d7pY2lKZaInuVZ/xKmVjs5mr8
lBJnxWcuHTTpjs+ArcqnEUnwBMDDxGi93HocoVUJv3B+fRbNR/ICYZh0RZlbdhCa7b5nUxAbZM87
bELa4X2d9A+qSDaQs7xrxvja5HXm8dLCCyhHf4qCzgSbdzXAYOU9GPq2UaGtbNxC3PRZgT7ZuLEz
QYXnlGZQFjclz9yCJSu33cKlLWMtbTR79YB94B7q2VViodnT4UEchNY7tX8M7eb8wi78fjLPfvL7
ASErFMBinSDLx7tcMyaX2zpZ+YSlweWEhFoQUU6oHHGK1EP9wujKw23hPJP5HJ78ao3RjCh8QszE
75vxR2aBtSku/nDwedKTwcchmUy8q5HhKm4r606LYPnaiiNb2tR5pU7GJqPowLBqILFYQe7TAqmJ
XVMk56wtWjx3E5jDebxWt1gwSiIZPVS0UBDRiRVM6k9KL5CT8K34gF7IPzs5ks2PPLNNrcNLDzle
cKx7Db0/P/DSpSID7g0OFv1JAdipL7zyBzqwvfxSu+HM69GOvhUbZY9WsPNzLZ1Q6daH/9DAmsLC
ABz0j4CG3E15VK+MvXBpGTKVLmk7qLVyXI4zHkR76y+7XQfu1OylOqwX1r//AkPunbZyK6yQsgRE
gFwX9tWorJzU708PYPNfT2pdjlEqGOClyGRtmnA7VdHGHI7l2vhLv1sy4b4PSxEVKNfFZF+Z0aZG
g86f7KkhIxpRykwYGmWAA8t+CkgZAiS74s8WTqYhIxhraxQZmg0A8veKyp/paUMf+VWOWAQMSD57
XSvNLK2+ZLuOCq2FPAF2zhyEa6DNBrU0Kj7y1WrB0vJL1qvEoHCPI1ydrTKlANSgMbEZyPb8Diwk
vg2Z4JFoLBbGXIttfOJNfu3x6+gVeQwXbNJeeY/cyRp/w6KRSRas930R1wzphd7r/BSs8+787Bnh
JswnHqzxps+P8X/GhSC++moNyGuNEU+AIpjjwjnKpYGCYtwaKfHCbsjQRRY6oBIodGh2qQ8W+F/N
buXEfn9Roi/l6+/OdCs2QKYXBqGIfdMJf4Qa89D8vZKhXQjL/sFLh4ZSHisqynD0fn6c1bAHXmxK
UP84HuTBHXC89ztzk3EXHN/dWmi0tFzSDZ1kMY3QEG8ETfymi+uwWrn5l8ad/35yO9eK0XekqQGn
Qavm3DeetcPmvEksHSDJoEXkGCVk5Q0coFnbdWbt1rfr7FBLv1wyZ9QcmF1SpMpthPXJe7PGPL9k
XjLPjWNGBHSAnykXHcUrMJ94JnOx3xtIk3lrLQZLjlWWDwVLeqJqPaaBVNqcvCiD5oi2UFSU8j0F
WRdgqMXa6VnwrTLETyETnngN6utmHXt99k7SDFAFC/1Ya7C9hd2QYXsIpZWIg7IniEavVkzgBbWV
mGLBnmURWxRIi74DTUIwVDvCb2h9URV350/o96GpIQP00ma0Gr0bzYCrQEhPOlilCgWywOiUFyZ0
xE3+RrN87ZLWJEnr/ytXGzLqLuqNJBlDEQYaK6+VpL1p9Ri9O3mLskRHjuAeeihTEHlZTl661MoS
n/b1s9l1v3IQuHiUovBvJtWrSZInxTEvcg1iFqZz343RJe+qC71Mjh3LXLQJgx8uL47AUN5A3bVw
a2UALVU33TuNNWO6O3Saqv0BxO2XmbA8XTjbfGoOWpf9ILzYcgGOQzYi1dRGMfguygtzaLkL2crd
1NJrk6FzvUgfzEwEca/t4wI9rlPtvGct2TrZsJu49pRb6ZVN7Dfa2huqpB1orGt/6jXwVoPecuhU
5AHDTV8jG9j21quo0gCcEKDw8PtUe+0TaAZXTe2ROrsHs63m2jQ81FDmERB731gFPVSOuHdCiCeB
Z8AzWnFnaeJ2FNV9OBaQpGAdQJM22fSRPbpFl77lOjs2yAq7okm1bUac96ibNmne5i4gfsStwc6E
90n3bqFDI0bipTbojwh8EeGUVG5egI47BemZEwV1Vv+o6sQzqv4yNirw7KkgWVbbXdM6ravF4AhR
ox7N3tkjJ2gtBpz1cgTAtihA+KM7CjS8RX1jit5yCWsPud7HYLJRWlcoPejqih4YD1ZsAMfw9X54
qrtqQL7RvMqd9sIYzZs4NxM/LJNdWkHPswc/Rdd/NDmUukm/pSDBpB0gwyDifK3iHA+64WUsur8K
J0TjfoWyoj4iVRC276mWc9xZ7WWq6yE01NHaXGfRNWqP75MSv+t1vk3y4UczpBtSkgMdR2jLlsOl
KNhr3Yd79AJdO1m1VWuQZtjApvgxmDldgfaAvk/8wbAhx5XxvdWgKyEu2D1o/JgPWKzvQMpd2M4r
6MyODIwXXjbyW70KIY8lcIDREX/RMAf0OiRANzkB2hm95vZg7KNkenQI2IsLu8eeVLc29CeTAlQK
k1Hlrt0Q4VJD6NtMV7in9t2OMHKkoF5AfUcHIWJ+JLlxga94aCp6oZbW3tHyR7UbbjNDT/3JHi/Q
2n8991AN2virGtW10spSiCgDY+1i5jKePX7BvZkDPA/0PeTZCndmhI685mfkWx/nPduSO5bu3sTs
Cm4I4JyM9gh9GFcLbf/8yEv3liXdu6I3ReUUwDSSA9IQ+AjtBhDiCjT2iHzGXfpOVhds/rXfhKAz
1fBpcGLRYlCzCU8C9R5wtz1ocjdRgEr+rMyb+yJYS7gvXTFSQN2aDuxlvvEjeps217kNWqEVtOPC
0DJWlqdKwZpyblsBRxIP6dbpxp3jtCvwiIUYSwbKVg1ShLh5oexbVhdl8whSJ8/qxDatE3BGKYhC
qx2r6e783s8h9Df7IeNmbZTqbCuaQ2uI8aT9S8heOT20A3Ob8Nf5KZbCaxkyq0WCRy3FHPWGP3Tb
fGfeVX53oTwl92rotS9AeYCkP8HDZ1W7eCEMkGG0cZt0ia3WYQAR3Us70zylArayLkrXztrHmusg
llzrtlg6D7PBnsTbTkdNpk6aFcy8YNZfFa08RV1L7SyEeTKylnU87MaqDwOIAW9tABARIAdGOt5Z
/RpT8ZITk3n3i7ZitCNx+Fly4x9i2uqbadcBvSvQmgM5mcnNV6U0l1ZLcgCGEH0aJjwMEsDHbNSf
FVEorhEm8cqzfelES5Y/lNQCKmrCBGgEUXl22VsD6KZ4euyTftsUdFV6YnaP39iOjKZlCiivUqtW
AuPeeI526g56yq7BvNHHCVjtOVnw+zKQVqMsbntCwsDJEWDeW93+vFkurJMx//3k2ObTnGKqgGXQ
wumCg5ysglIyogXEm521ybV45XZZ8GcyilbTYj00KVfwZmzwtEbXBZSeNMgunf+MpeWZz9npZ6Sx
Q2qG4ZPoqo0OffZwftwFD2LM852MO4qh15Q4jRBsJBdlHl63muI2BsAZWgOO62zcQ4V95cgufYN0
tTdNkRUqwTfM+tnC67KVx5AkCfT360QG09p6oWscl0ZQgeLMywwQMLT0WTPNC1DSXY+leNAcZQ8o
T6Cn6Dc2G9H4tQkpjSitwWtVXCBuXmvR+IQHfGcukuXTSZSOnmphIPIOzYscBbD6Wi+UX6lCPWh/
HBO9vAtb+4IRsQVlbuVxHYDfSZmeLL24GIc8cpuyKdw8F54FWnMN8GyQckHTM7bUZ8BanlrRPShr
6KkFT/VPIG9RUEtX56y65dPW3BImrtTY/LODK4N3p9BIheNgb2rxM2ofrLVO6IUbQ4brVmGk6pni
hEE6btLiDou8aXv0vDp/BloHB9NXy4jnvtqmi6BqkL104ZYC+qt3P89b3cKay2jcrlRBGYbsdACG
MiCtmgjUi/YatHhp8PnvJyYN9GKudSrMzAihhpUOHomu4jXc99KyS/7Cruw6sRCXB1P3JCCXjCZx
DYD+ZCLB+aVZcBK65CSEnuYK7YWCSIDvxkH10e54e37opd8uxf9QBYnNusZVYHXl5OqZiWcrB757
Ui85OID+zMvJJOOkDlXVrhjAc2N7YD2aEeC4Bvf8JyztrXTrTxOeR20HupSZnU3JnkuLuT19PD/4
wvrICNt8MuKZKDvalaHqEqQC0HOCVDBoOo3N+RkWNleG11amXiRj3yoBiW97TFAM3D8/8tJvl6y1
H2IFywyLAiWsm9Ky9Md0gq4SeIPLKc1XDufSLPPfT0zLjNtxiKYi2pm06Nw+nLlOgdTTa35gI1lr
yFnK41LJgiEQbFshq3DZx26/0bwUcWr8U3d7X32rgjUNx4WzJKNmK0Wr9SwqFGCd631EtNo1pijI
iDX+2WGlkinbvEI/BW2UANks1265H+rooxh17/yWLx0myZzNImYMhMbRbjSfKlA6VPfnx12I5Kh0
gVsMF3fdQC09rcGrUvduDfxlCw5Jd+YLrYaNMkXoyzdXGhwW+A8MWQRXmDkoEjUHND1F7Cti2FkE
4uuq/dFO6UVjPUPW5RBPjidMZcVYZqP4JkSRUaxWAiLmludsJ5oE+ajW5fi4vixc1kEMdWUZl77r
H0DWLlNE1GL7J1oi4Siesx68jbS55HYVdDy5ryG75vZteDshI3l+7xbOtAxn7a24crIal7ZBK/DR
QkBtit2aP58ffSnQlDGtQBqOdVGXiAmu0x9IK1vPpld6zY7/AiNneVHu860Iyj8r6svY1rhEM0GX
6tEuQ+K7HMAdDKL10BXibuVr6MIxmA3rxJuNTlbG+fw1ejCN2xnmOKtwwPerh/QDWL1VLcEFS5XB
riWrwbOd4tZKRqi163+ZCNTOf8OCQ/4HxJVQ6rAGOZcpKjyagI0bNB72jYqw5PwES774E3x4skhm
mjpd3qrRbnhWt8U2vJkVRu1nUA+AcGGtYr10bKVrfbRYBRmoNgz0cdebN92E7oHt+Q/4PJvfGLuM
ZU2zWIsbwN4ClUfUzevilqX2figd4U9auFG4vsOdD2xzquybmnyEUfSQNclPmg3ENxrlOgxz3W/w
tgVeDtEkAy2aVzY2yHejbkMA5Gt6+uEYA5ReqX1hcnOjDvma7sDC+1RGxda6gsqMgTyKIV4d/dq2
4gBNRm4bPkQAW5SVs2JsC0dUxsZy8AvX7Qyti7VLPQG1xrB2my+NLMUMaWt2St8paE4JcURjdhPX
f9YbZ8gA2NgZCO6mCE/NiDzaNPHKDkA1oCxW3m6fX//d2ZE8hM1sa2JQgghA8uGLznFDoz7qFd2S
5BebmiuAEV+LqvFAzn6R0WkzcVASZ8YxNVGhNYFSiW8YSzfnT/KCkXym9U8ssc+gC9rX89eCzx9J
Tgfd42VquZCpWGvnXppCCinGejAZ07BXST1swVENkjXwg9IM1aDz37Bw88rEoyzrh54OoIkctI88
e0pRxY7ES44O9dXuq6VvkHyJ1seZAtkAB9j15hkBJOp6BUo2bOt4DUplORTVDW9dGXlhOhn5CqkI
K4JqmQJkIb3mIrwtIj0Ya7ECXPx+eGgOfr2jmAVuxjFCI6HNJmuHz7rKoOi+FaBJOr8j35snega+
TtA3ehKrkRXtIvGrGu50c2XcpR8umU46tEU7qUm6i3B7zz7WiNE/uFI8+bw5/2mYVL5RxRizFG1v
0PQr6S30/SIfopmeaYIv3ZwUNymJa3dVD1Iket8IEaC4DFXXxLwapjrfFOD7B69EF+6QcfrVx+SS
dPaur9IM4FntvcvD15CmYtunq630C9Eghvm6zmMs0oKOabqjoDBy48T8GWsMoS7bp6iaz0rRoH+z
6SXiwSN0OFayvwsNnVS+vjs1F5Nj29EOxe7Sg+7b81Dbe7AbMlcBgR5Y0vUd4tPNGE2922TUJWr+
mkbVLrT4cyeG23HKrwbF8c+ftu/jFfqpznbiw2yqh6LNDbYD1aFa35udCi7+Hx3kxs6Pv3Ca5ct+
JJrRV72V7KZauS5adiWccSUSWhp6vqFPfrpApKUihZnuynF8cMZiL9haw8CCrciXr945cdE1WrpL
ldpr+h9l+AaptpUl+f45B4lK6Xe3MXXiEgcPJPqOm0fG++SQ0bUS+woik6rHmzh0B6GpLh+S1e63
+bH4jYHKV7NKCVri9YTvlJ1+KLZQ5NjPLf1z/8vaW2ehh4x+FrpOdsSpEgXbnCYg+Hfe0LA0S2X8
RSf1WWdxClLQrLsYyh5vB2L4MZia35pEqCsHeSEupvJtXOWRXcOc+S7Zax7zGuayLcpCwJoVr5DU
Wjl0n8N9t46S2xjKqezSTEl3s4Bi12zmkt3cTWTi//egOtysYVO/DzSpfDO34FRBwJvHO2LaN3mV
v4j2qYiMmyFqXir7uVLX6mlLdiTdz1ZPmK3ZCTJVLPNZHF6YVriC8FywI/kuzsZ4pGFHop1imYcC
Un8Fqa9SdZV97vsHI6QUv5rSWBEKnA7uevMxukKd2a1/Olf1i/I4bolPdmqzdrjmtfhm18kcPp2c
bGgnDzXPsUa8Nz9qgDvR1XlXl7eGngdFrh9BTnuI2h7UUWutQUvGJHepRKmhUquc45jrwWce6LE3
5GbcohxytDfnnfPS9sx/P/mqlGQ9UDs1YpnoukfaisBI4XbOD77g5sh83E4Gb3qrzfUIv58X7cFq
NlkOfF4LLRLj6PCrFhloAk2483Mt2IrcrNImlRFWWQc0RUFBjHBD7Bvjfzj7rt7IeSTaXyRAgUqv
Sq1udzvnF8FjzyhROVH89ffI9z7447ZaF8YCC+xgobaoYhVZdQKnTiu9dO2uVjfa9SsbRRa2frSk
4ySLcN6XbclhDNkbVr0br7D2LYQm33Kj1xihSQjrlGsYfoS6MQC+qG0c0NbylizsctiKUIU3VhJG
T4NvHRaLWVN2B2hVgFSyUEenLV2MFVyDKjJX2gga/PZEccS5WWDddVCgPRm5tT/ioF++87/pg/l4
+cOfXzWYyP43yDh2iYGZKSC/vAybYnJLK7qWx2Jr35+/HoHV8N/ns1KySc20NJxcKAAW13+Cxk0C
9at4ZdDuar7sQ7HpXH1+w6iidneS2X0/FVg2GXaWWpjuUFz+P9yW115F2OyKDgYCpktpWDWN4gKa
es8MxXIzih1iDSc+bHkarDQlVZHn0oy2MrEZL9J6terM//Sg21leDmTuAWDCh9ZRve0yef4AC8/5
/36hWRphmzyVKJP5oZNfleZPoXkqJmmXA2xl36iiaDcovaRlcwGJn+fBB4HGcDNv4Yj0lsv9/x+8
yeovCRkgzoxElVO0isdA/gcXMbeC3HXnYfqx0JTT7WPakq/+t5iptpAKRt7CiIjWSajd8GCxfo4e
DZh9LK+zfQ1fiWaR85KitkQtG7Azu0J1AHfwxzb/jPXmc+zrvQbocApDn3ajW7YS3CIFppgInesW
eYBU0ruR2Ld12fwxFbhuVWrbQKOLBpfjYSXhiJQY3jGiJHMKyZ0ZcqbTo1bnjtk+XX7494TlzJex
hKuBXWsp5kdYtIJXkVcnyR89YX+icq6BQYOI9siLjz6tJ0CYaexVRQ/drA564xS+lVExuCW4p17F
R8jW633nKUoKVDbJct8kOSandHolrICzRyFD0Rw+erM03M16w2Ato8WBBoakAukY12hSb9ysbGv5
QFTqLjIT0po5Dk/DYfC1IL9Kffu+v+pRevrnLEyDBN5nW+fzlXwgindnmQY3rhL4ofI1f176TJUL
B94P/QTrVM8AaSZyK3/r19aiQUg+Q80LZvBU2kXpl1RcT3XYQon8cjCsXGhUa9m+Pw5Q6swonDVx
gFpUi4C3DuJT7SsHHAChV7JFpFx7AyHpqLC/6/oO36YpIqehz0MNBxZoIl1+h7WPIWSapkgtOGxq
cGjmHA2gUoFmBcGtb/T7arPcrPyIyMjpawP+qrEu7az3CVB4wKlwv4393FVgIl85JsbIOyOod9IX
SAKX32vt2/wPR8dokqrrMd2fW/yc4RaH6pTjFqhWznTz6+ImEnYibsVtrQN7omhf45w6ZYJEneyr
dOP4dP7crIqsnYR2I4ctIhDCE/DtgHhlGYBfakABCqbSHtPYjQVbCTORrpMkM5FidQmzSXJMEtZI
m3G03/ga529nqsgGmOwooTOMhsPo1GLHs7D2+2dMPt0tAde1dRL2eRrj9hcbmHzODLQT6EM8Nfp4
nTRQRZlnyDYzE6wdQ7LeNl5o2eJn6oBIDIglOAfKU4/x247807z40Dv1v+a12i9CZZAUuvwzKyVa
5ARYEatmVUIQZ3BRsCz9xNQ48npN2deWvU9K6w5m2qGpyvpGcj5/gYJj2n8zGhTuc7ljEi4GunFQ
YDDJi37jXVbA7qrIDshbredVhStgH/RHAj8tFzAYfzmrJb1TvPIDvAUwgnBa6O1u3T7WbjoiZwC8
mqGNJ1yqylcwZoBYDDIPo7on0vrM/X+ycpsUjpWgECkD9aCo8D3GZqXtHgQ1dAS+Ryh8z3y4GWx6
2q/lNpE2gPGZpiT2MoXPi3dJ1zzT6hNXTmKMUXWQFRJyRyL6lVY23ENL1zDLfTPTj8sxuRIiIoEg
h0gLaSXcHZSpg/DdLlEffvfg5Qd/VFOZSwV4anjwAOuOmD1EoGhdfvLKNhKpAmBswZ46XZDQe7jk
hsYeJgt+u/sd0FoVWQJGK3fVqOO0nujIMV04Y+59+Q9fmaaqhlD8o6IAQS4ek3C+SxfmLHGHE2Q+
rqP9fMsOFUZ16J7OoXE9/jKxGUIGMGFfGEcYPuNMowSAquyM0u0Po28E0K6Knfzl8ptBrPR8BhVR
vpAkmKHyAsQaL7U7Obd8k1mPZMJJUwJK4ASnu7AyDI9p5GRkg59yCu3CCEOWYQLUaXSqqb02B5Do
cCFzp6k5WH36l0oDlG7yIFdhdpTPHpzPIW7Remma7DQ5Yse5ILWjldnHwPI9+I87ieYp6LDprW1B
hqEd6OcIhHDWF4Oj9IuGy2CdlAmg75TMfszb60xrd5M5e3Aqh7qXyWAjBCSoM3XdSbGaF2ACPmCB
AWdUdjWUxhNP9cYtepO7WZ7vJMk86tZ4n+epB23uK5mUd3bPA3h2w143ixz4intK271KMkOOJ2Gl
mK8Qi4CCWNbDB2UaIVaTsztLap71Ju7v6gIsoUYL0iqO/HzC4LCaW+7wXiUYIea3eaXEIOYDTkV6
ZjiyVPcPMLOX3LzBSuummUNokj/AdPWWxNOrKmuPEqtPeWRhNKD5ST0YTiTb78QecEmr2l0y088i
TYOamH6sxq6kkiCTq0cYOwSyKjs9mWESGw8ub/EHa5nKnFaVP9MRfFPV1jWXxrz0QJX/wyn5HItu
3+e9FHRtknoz4fewEVBg2g63+IH2NxjxWH7ChsDotRsytVfNYF5NNHtuGvNmMqBBb+gu5o5wWwdA
rE2vaG+/6cb4JvXRizIPH90ogcaawbiL5j1OTnBb7+zxruz4ewsh2zRuQq0dr3DDOna8eIoKOegx
83Bg4Jv7rYVRyFBUr3pvXg+krQMzsr8Qc7eTGt1wmv816+bfyLObuRvhN08PRlO+54umR6VHnzEg
hlKvtDiB6OAKtZjcJ0n8mmdZ7kqE2qeqYBAShdZTx0GFNfrhTdetzEsqOSAFqJ80/cr0LGyl4kpJ
szvaE3+SYOHQWE+T1Ow1C6oeWtR/0rRp3Ek2IabMBwtIl0xyo1RqrjtDpm5mz8VRSqSbQpIACNWI
Ac3gBqwA61RyqM3r05H3chATKVD14l5R4tcMgIOrUcd/O5ik00BnaerjpgNdsax6q2DSDhzlwaSd
6Y0yG/Baox2qILBuHENWDqMiUj821MJSpipb0Nw3WgS6aqYfq4rvLieflRGvKgL1uZo1SWsVGfor
xg5AxsWaAW0jiB+UoXLXw/MSFpdQ6qvCyz+4cjoVwftlwSH0paNrIJWaa7aPedF7fYtxzhjUUeRm
zQb04Rsne+ZYSpYF/VFDe9uardkAEHWa2s61Etv2TNJcZ3Ny06kFdNOaDHZS0X1EkkdFL6k3japX
dtUxpbHspU132yiZie0JHdEUzPe7zKoi38wNMH2m8Q2ehaZbJNDlK+IC+r99ubd7Y3Zo0gCxkMyl
O/RGmPWdfRi0MvdmTOcrIPOBs8u2IMJrdUM4JsTmNBdpBTv7hDX7MTFSNzH7rTHFyk1VpBJYMJwn
sQoNWIh8J07EtOuotoFujAageOnt5WhYq+qizDfVJIK81MfhKEmZSwt1PxfKVUqst6GUCjetW8Nn
qRlQYrzyoVX8iWQhTG7w/81MFI4m2au14dvRdNt3ytb8YS1IhbNGmZcKyOkdQJ1+fJ9+KK/smB/6
P70DTMjteBg83KUxP4Xb8P7yOqx9SeGoETUxUQu4N4Yp146JxO4He4u4vfIuIi+hzqaIdfOA1pUx
f1qzhhth/2i3KEZjEnk8VgMNd/bLr7ESMyJDgZrDbBX2lIVjbwOMbbjDBDC2cUOGLYLYChJGFUW9
jaLVYlYv/fpaP5YQhW7iMpBtfmsklltq9WNqNkeGlsCob0n/fDMHzqQSUe/b5BPFOQaq+VJdQA1z
tB7zTj9ECmvvqgFKHppeW3eRWZYOn7RAkZfhYcwmT7XTo0lLPwamcI7MHIMMHAYoam2LcRlhtTtI
GuiUEmYPiqk4zSSzAxTCZi/J9eSBszmwtPwwScNtOul/NKMtwrnvXpW+OhkM2o+VtAdidKPSrJUC
kTgBg11LUyPseFjQ7cflzqHzqXBlddwNGn/HWWA/SpAfnOuFWfdPNgrI1tC4dOYk3kkclObSKo8d
3QR/roWukN/MSR1btYvjMOmtfdKZN0anvrS8OrRy6dlq/dewp40b10qZ/a4iP6rFbKR6lWhJFg7D
/GjOClpzzY2qbAE+VtRWVW25J/94vmwZrQ1qE16laZBImiS5qyejdmdanbgm+V0XeWh+72Hxh2sG
tGC6Wr6vuw6A1CL5mtr2yjbr1hnSOffhNiMdDB0a+xRZAupyt4ypG2VzrUsg8jcqnRl2HUtpqAES
69idBrzIMPpzr36gLfZiSvqh0qpd385hZsaGO06Ad1Zlus/NFL2lTWThWioRMiI8Kng76hEapcpd
YgNwVy1czhBwav9yrlr54iKNQ89azBeTIkbPKAETbwzATXAbydqqISsvIBI44rwto0pLMesrkyww
7fihoUodWvAUD5Ixad2eN95gWJ2fcWVH5Ow9I+ORKGMJ1Z4M3ufws58aKEGa8kaMr2wnkd7RqvpY
lBGOC21TXlnJ5GbJVVNBN6XXjnX9V4s3Xn2lmImoU7lJ1dbAW4cQmWyrl4p9Xf5ia88VTnTKIDNr
SlM06CFj1IzHqpA2YmEt6kW18roy4DVSd1loPY0BLrdhAmaK5EchxA1gK7oYbXmXX2Jl+CdiT6Mk
a5RIwTyRtibOjmp/1HEJdcrMeuPMftV58nj5h1YwOaqIGbVVTLE6BSdtTMmgbkWSo8qy5y6Pn6iV
PXMGG1WpsKKgBWeFRc0fW8/vL//02ocSjk9FbEiSNQAVPClgRmTvil1u1Ki1JwtZwbYko+j6OQuj
vH+jpuJLRft6+Y/+xiyfqfIi+rPqhyjO5DELy8LK/Srrj3SUMjBu0P6BHQXqtfZYVfEtsc39JKcO
VYFuVyMWZHX1oDb9boyUcNKA5aqSgxJV9zPPnueY/I1LjHpIJ8F7uRz/QvQpd6jdbSTs82lMMbX/
FhatkOLKbLGpY2q7o77PlWcMXjeabueXWxFb++Y0ZHZnT2k421bjFMa4s6CatPEt1zadyE5hrI8A
ucLMEEx/oEhyoOy16zZUdkmoXplvmbvl3XP+NdTvy8eP4jtDSWpsNeyEUoHgkopWxQb7cKWbKqJj
CYGMF8tBAoUIqFPkflq/J0Xp5vAsH26m4avY1mNdyRsiJLYkEfSzMg3MbsXpnsd9ewPhwBf9fjxw
F22ng/Qu7QrgY7Ut5s3a1ez7s/1YNRrp5TxPJQCyB6h3KW1YXS8Cxfwq8ZI/BnXtcmfDOrfGjGJr
RL1Sob7RJj9+khQpj6osSUI+mTE0v6jpjJ01ONA8u44MELBMyLzlRbKR9s/vHfV7qPDj59qqJIay
6Kl1lXFf1DRMKvNRma3gckZZG058Z+Yfzy9tFBVmIu6KZ2v3f+2GIaZ69203vA3yXXLfubwl5ESj
zJVRy3FsJ7vmugyK3RAsJJV+s6m/hokQkbGxMfezpiULRk5tHZY69aMKwzUon/pdEH/xf+ipbgt8
rmGLRKCsVthqwZsmCVviA78I18sYTF5H2S0KUPUdYnyjw79yRBOBstUgRehX4y5p1ycCPpHVOomK
Fp79fDkA1p6//PuP7x9HONGZUMwJZ71w8/IBjDAnMV/jLRHXlfQjL3H94/mSFVEbCn6o8GZ/QlMG
xB5Nc3KTfMXofbmoCO/gJv5VzGmjsK9FtIiTlaLSoCXHp6H7fl/cSe7olM+Ku/A5U0/d+pWVfSki
ZGlf97JecGmXP5uv/Big2+/Zrgm1vO6IHjB0k7ZOYyuVQUTJyiVLVC4jAjJZf1Pa4mgUW43b1bUS
TkFNJxOTZ3iL8dU4sD0PtXsJzieq1++mq62MuVZERagsNTlKWwVA9BiMqlO/aVeVC1VE5uqH8Zqg
kEq3W4u1cqJURKwsuv2tUVN7AZgqgQLbTQuOkt7iSiSH/bRxLDgf1IqIki1Hzie11XFvUlJtnzKq
OkRPJsfmpHVMKTlFJkQHR5ZljjJtCWCcjzhFhM62al1DHBz8haGzMLfiQR3bd1Sp9pcTwUosKCJc
Vpf6MiP6wlwaXHl2F9Pgaqddy7FffsyeGm6pUqz+kJAS9NKETrUsAyX/1HuLq2gB753az+5leNRs
Sbaf3zWKiJmFwLaZazouYkU3XTdd+mJ2tn95pb6Vxf63mikiRBZmmBA6kAGJAwb4ravyt4pRt+7q
t1ruX3PVftAgzIs25h7MpIc2tX1N6YJozp5yjQyYycivsV4+MgPegnCOvJtJjaFXjobOaFmBPkE0
PaaUw6Jj+stbewdclOxFoPc48B23nByyHk5RGuC49Z/6ID8OCX2UJv1vkSYYS1nAUSody9CShopy
xBGIbCrkd01F48gGfsvObTgfKuSjllhop+kxIcUf1s7eEJGrXkmOUhE9TXIDIdvuTYNjhdPq0hFk
wtOcZeHlJVxpkSoiCnjG9LLP6JyGGW0aH/AVzBzQqst6HrlNRRS3lKyHnkqx20EPB3/zlrXP+Xqn
iFr4GEqWnUKQTSurRt9KdfQRDN3ireleNl5tLfKEs05hz4Ot06X765VH6O0fFady0530zqG2nyPE
N3Pdcn86E4ciJBiOnExLlrMBPSoB99qbJFiU+7gbvy0u2L+Tw1dELPCQyLVaRdhKkMOP6X6GHvHG
Uq2kNBH8q9XVCBQuJisSBM8wZE3AAiIHkFyPfZre9jjA1xSkd8lswjLNG38yimdTGgHSTSo3iuuQ
KvpGQV/7U4RzUCcrrDb5DL5tGbusAx8peaL5n1++qJDyzLivZ2Yx9GwqMF20ZrhtSOJruXEbZfA/
yqw7U58haDwByP030UffZvFu5raXqvTLVpMNVLexEpsimLcwtC6VoHEddm07+1XeHFLLwncdHW7k
N1AAfmni5AAd7cSFTOCVrdHPZIibXTlBVQ/ahwzazOo9mI/vtGiumEzu9ahTHMMoT4YCkedR0q5V
4DUCMhg3LbHBwrTS1Bk6/gSLi6CP2V0aFV+RZqROOmLiAuYX5JHRatLRgORSFNT6WLp0No800Vxb
obUzZBp3YsClgohA+inJFoHnjgA5AayFPdxBjytINTnsuP6kS5Dija3HtLOO6Vzuqjp6G/v+xdS5
5jHSvVRUOima7UysAcYAdGU/ldNPNtkbYbSSXkQIoNnlspH3BkpDeWcYT0P0LyYfup1vHDzO37AV
EfBX4Mg5WgoeT4zmPa7hLM2np8pSruOpfFJmbKDLAXs+TnTxeiPLQ0F7mYH/lf/rYRTRbL3A+ZMT
vFn+ex3oaG6o3QAtwshm9zJVbnmK2ZNmHFqzUhxJIe+qzHYsbbZq9dkUqYukPwyejZHWkISdGCbn
wALFY/6e283WBHoFF6WL95uoG7OGZQCr2XSC6WIOJY2eHqAK/9pb5JG36b2tlsdogHuoAcq9Uw+Q
mUk7qNMN1h3LZr/QpMyDaSoKYKcdygx0AcgKYPTWF7Afzq/QjOWeLTc74Ec2WKTf7dX/LRy6eEUa
tVrmDHbROxMk9cGBnINvua23NACqne3ru9mz/QoOQw9KAjbb0gzYxv6uIEt18eoECXMtKWdi7+pP
ACq+8cXllQS8kebwu6VTNB4AzA3sPbTIMUS/HNErN3ZdvEaxVgWiq0NIAyDQ7rUwB77cutH9weN+
EcTelmTLyg1El4U7VWExeCNPEaB+sb8Ig7d/2J3hFI/SYbv/cL5a6eKNKk6VLjc1uHC28T2dPwsz
LPONfuH5/hYRL1CWCqtog0AhxWowfwcU7V3H/2hVfogqa9/r1b7o443G8Pk0Q8R7VBSpMZOyRbA5
f7eUf3Ozu/yxzy8Pmt1CllGlCuUrx7dOiSNJWpApxIvM2vvd44WzwiTPSlyOCKWZzTtiE5yyjas2
27q6rFyQiGiZVY2WoWd6suiM41wHd2Og1a8WccDY5X8p2XZrWlun5bv8aM7IagV3CZC6YCcBCZkC
QH/ySDHO9WYWjD7UfXYUTAlvc1h+vjoS8eI0NSMH/0qGOuT8HmU9dHc6x6o9u/i4/GHW4kn97/tY
BbxUuxLVJVmsN0jyB/tkSzlo7dnCts6iaZKiZIZBSnfPR1ReQLUv/9Ur/REi8gf7ThqkwVqUsVVc
u4kPK4GnFv4bDwthtTykHoDhW3pqK3mQiJcGybYyS4VrzQ6hu9OCAhON8sUEvB6+BYF9m2xswRWk
BhFvDQ1rAGKPIV8u5fMxt7uXhgP7XKVebM5dSGFwjUOdvOszFXAUw8TBbqS3RJpVnAKKT6krnMi2
XZ1YX5dXeSXWxbvGrPVQwrQRG6yrHUWfvMY8kGiLmLUSHSLRcKjR4xwoVlVuVJDviiiEb8OGT8PK
rhHpfh34iZregLwyldfZsDegpdh0O+iHbhz21lZmeacfWSBKa241HNp0vNLuihgCTCR302LLCXtJ
uv972CDWcnv98Xg1tyw1iZAtE53+mSQWe/I8+LABeOBpBrewTfmwtXUSdr8mG0lVxNhGWflmpKci
Tl1jeC3G366TkAEUao2aHs8SPBL1m6Yfw7RN/7XT1gllLYSEvgGuQ0RKI2yYsQ/JsI/sx8uBv7Is
Ip2vHYxJlmYsy1jeDDb6kykPCnozsa0W/0r8iNw9paUSmC2Iz7471GhC8L2tbIT+SuyIfD2zoxMI
tGBT8dr2uuleK2dcAA3XjK6z6Ot367Os24/4lHD75DgLg7HFYOBAinxyuzJ7NBL+2gJo5P3uV5bF
+/ErETOMwiDgKpj5O85QfIauDtsP45ZIxEr0iJQ9ycSo3+pNJIk0w4SAqLtMmpvgd3+8sIXh2EzH
IoLEewKlMeC79po0PE9T+tT26sadZC1Khc1bjPagZTkmERnJHNaeCJBdVD5FW4POtfURNm8cUV2P
0GDYNfGp13es3miprD1X2LVZN0FkdSDYXdUbJZlrar8TMCEiAa+GwtSQR4iYASbWcxu5sv1WVOx3
8Sgy7WJeEDJwRL0CvgC/z5XGUeZD2ZLfFRWRXDfNwxjVHOIL0dz4uT2c1DwJdfuXESly6ggfFWCB
0ILX82oGfscCRNVo3nILnllGs7FGa2clkTzH9IH12SKHNLlQ6fZTcN/TXRcYDowodrHHby9vr5UE
+t2t+5EbYFJU8YFbcDqgBzODb4Zxq9YPl5+9Ep8imW6kliXLGiCEvC5hWKF4MZhvv3u0uGUtOasI
JMp2SvOWVV8mf/3dc4Wtque1PZsVQnMsskCux50xpRuPXqknIl0utuJxrOQZM5WkDHT5GNu9M2rE
GYtrO7q//Oev/IbopmMNpDHyBE1tk85uarbOlFfwnHysM9NX9I2QWTtei246HWNVqTELSl2n8bU9
6oH6t3oybue3wav20WvJoUQXe/WW3N1KGIkmO6YNm04pXoQZuthLB5k7kjyPGxegtYcLFbidoLld
L3oWVuGZ6eOcvF3+Eis1RRdq7tC2lqT3+BJZBGC6FUwg1xld66S02yiMa3/58u8/dm4Dr10dJoVx
2Ke6yyXd75Utm4y1P16oufGkltlggt9BF8Eaq3rJYZhJ1doz83LLbGLtzxd2sN3naaUshPVxkG66
mu5zPfIvr/0KNIvowi6mUZYXqjUlYWdNPlSfTmAZ3NqNvq+H0U1TO9TVztd7SAnP00sxxg9pJu3l
CloJmrwHs20ZzAWUbrpcra2nUKgxgs3HuQRBohg/CGmcrhwc2cSJ+HeuLERkyBotTEFYv7gtjPBK
1eFInkjdiUNIzdtY0pXWnMizq0Gk0ogOe5M+gPbnbXXoMey7IhP06SFk4i54qkh26lNUOEO4RftZ
KU4i+S7KbcZ0inVLtGdd/VD6+9ne2J8r4Sfy7NTaMvrKArPHYE8N5BdLDH83lmrt0cLWpxgMMVOG
UMpSuWd1N+3Gl/GgvI/oqMBLlzIn3kQErq3Q8jf8SAJJm5rTZOPDk+qWpKE9vQ/m++X3WHu0kARA
nE5hdoAkUFv7aXzkBjqZG6lrLZiEvd/IQ1PXFoJJ7qWrqU7uc616VHuIb+hFcYTV3JOaqRuv8a1+
e6YHIFrmlGqcyrMFp4jB9cjd7EMUF2OFw/Ifyf00dx+6G73Oe/gm3m/ZjK6UYSLsd8BlOiWjEFBe
3IdrJQsyG47obbfrBufr8tdZa9yJvLWW6JJctwjgMWg+FA/yOL71hiLT+hMA+eD2RtfF7+4ZIm1N
ywyVV3kH9cph1/axk8D8+PJbrMSYyFZr0BUbM9iXwc1WdVQ2BkwinpbU/373+CUf/9gdZm4ZLJOW
TS4DQKK6AyyHFiuBy09fiWKRD0aAf6hBFcHTrRfQMGFg/FAz6Aegnw2y2iRvyaGs5BPRSqcy7bKy
M2h4KDj8OIzLoH2yX66QsMmNlBhVXuId4DAYagM7kh4yxhb/FdWFaMJGV7k21CDf4k9Hk1UmthcP
2UZQroWOUONz9Hehob+UvOFVBmIpbW5yZWvJVzaw6JpjQXUNxrSwkorGj7Y5qGXsjWUP4UvICCRb
7fAlCs8kJpFhVTUSUDQ1tlWkP8zaGAAN60AtCDbnbHc5QlfWSORYweK5jkuCryt3vWOzz7J9ZptS
XefH6USkS1lKH/NkwrddJkXjrfxcemjn/8lPxJNOcpCEyglQ1NtYduzNcrf2m8KGLkx7GvUBS0Zo
9QYQ9EveDn9BSzkU1Mod1MHXZBivIFvtX17Ala0n6vdzUlGaL1tvgDpfBeBHCWG+y49eS+Aipyon
qaTIKQKYBRiCufldc4L/C05TM2ZtHeB5py1po7W3EDZ5G5HKZAaiGS20q95od5XVbExs1x4tbPC2
qVKdLGpdI2M7ohtXs51urP0KTo+I6vpWVJKmjEgcaqSBgkjBH+uaMHcq9C/a95JLlRnCHq0RjIp0
IHX3u5Qoquj3tE3zXkYLQI9v6Xxv4Lgb/b38zVd2vEihkrhu11GBnk43mY9lz73BkgLIP4ZakW50
rdf6RiJriMQ0tliP23Lnz8Bh+uafLHFsv/e5nxieDncEz9oI4ZWP/339+lFeGRspjVDDd0pWh8ls
3IxpshFXK5lLZA6pvVFwXuNabpaZWyr3UQQ4l/Fy+TOswCSISBZSJyuSMmba32bNUDWFfjLke3aQ
sj1syXGvkELI97b/sThaHZV2vTh8dj7zNC/zJim03cGTvcJLcdaUQ+1N2ejIrH0IYYPbmg3qRAdC
IRhjoZURj/EtpxHokZ8vU99IgZ8vwpNRwYU6CUkdHfWagvadP82UXldwbppQHTM05o22JFeJNX5S
uQlyfbifZ+NeBWfcyWFoaOHarU2tj/bU/ZDGsAgZ7iYTh7FItW+iDOhjGLAc+iZHS5VdJUMWJAD+
FeUAsoluxvDPHq/ynuzbtqJBpE61Vy8yZl1UhhnJH8aYDg5cSV8JqApOAY8Kj9rsOgWziJhQD+5M
yC329QQPjlybPcXGWM6yee6BF6Q7ECaAGsIA2owWXbW6Cnk01sApwtYBS+6r6xTey44uV6+yZH1I
ivW37+brQUp8GAZNzpBX70lKT7ENfQ6LsENu11fdQO6HJnrRYfzhJN9i6aT5jLUacES1hUzCdFXM
zb7PUiNo4Ik3tBxKc3aTuRHQbnJd3tQde4KY5yFnOZzrK/tGm3EMge63Y1a1j5nRiTZy4sBKwEnS
psU4u/0aEmvaRVb+oMTsminGSclxI+TpqSm7O1pXTzAmqZyykW816BFB9hxyT9qyxEM3wcq18OuG
7OOhjj1LKm5JRY7VYPhdmmDr9dkNUaU7uAlWDsYjd+o8BUAkBGo93Eszfx4Leh2zBBrHVlV7UJ6s
vU7Rr/XW9Dt9emG0fYAPX+YQqd7lvD6Z0S97BCK2ytJoUrUyOHGGDfjI3I/XZZfkTkG2LqsrSVvE
VI0xSHCyjoTKotNYQisLdmZxKwOybmzl7JX9K0KqaqpkYzUi27Ue8/jjcFK8zsV9ziv21W0+OHO4
hds+/zKaiLAyaKGXjQpzxqKpXLO4i3qA8qPOldItIcq1X1huSz/SxYyB+4JAQ+MzTw+1OR3myXqH
+yugFWwjf58vDpoIsdKkisolIDG7th4xZn9rWOnKGt2oamtPX17sxwvIlZJrcZnCrC09WdMjNa9i
/rlReNaevfz7j2e3iS5BmAQfegyKb7bo8AGIEzxH8n2bgiY2nkp3a6a/AuXSRBoKhdzWADFpewcd
jQUMGHmgGyz2JtyvvPbvFmRsJXi/i+yPd7LkyYaNHvYHZ1cmOB5zyje6A+dDiXwfDH88uW6iSe0g
NBoanQH7hF7fowy9pG12zWfQTS5/k/OfhIjkzaoxKouWqNPguRrJIc6ObMvhbmVlRCSzzrhSKC2E
Hoj6JpW35JcYQBHIXCecUEuHCXRtfBmd7Nl54tqG/ssFEeKflnWejjBj2lmyCfmSxCmkfVeS4PJy
r5wmRMyyMdqAYlo41Ee4R8cJGJLxEZhVn86ya5YbP7J2dfgfkDEjGucq7m0TQG1pmB60e+Xwfzg7
j+XYcaxbPxEjQNCBU5LpnbybICSdI1oABAHap78r+0669bdKET2oiqpJKg2xsc3a3/JW5PCbr+5P
T823jMsJaNTYa2MjloC0C7Wic7DxLb/952/phxGb93/UihY45woeOeCQ1ndjk9idSdUJ+YafYEcW
OwkphN5Zfflf74VvdZw/VsbqCsPJBi39Dp69Qw9X2MOvq7j//SjAzOs/A59XeNNoG7x+BMSAXyAN
5v9TH8j7LmBc3KGwlUFx6zZj1i3xRoU6jcbol0fpv//Q3nfJYti6HYl61Dgyel/8dFET0EO7f/6V
ryfq/zaAvO8yxXiOQ4zHMQKjylu5IVZ4J/9cFeOLaH5zOPzpT1yP4b+FUL+c8tIG0Aaq0W5U/REb
sFndj4X91sT66fu5/uF/+wO0Xco5DxH9xya4kao8E9DoTOi+/PNX9INg3/suQKR5T1Xkonsfb6OL
fLCQqJrNtHVRFR76DIjEJyzxbudDs/lf783vi0rGmNyCEl5vgdLrdtEVvJG1z7C3nFbitVzrX7KY
Hyp18KL+86tzajaXujWQTfVXJiim6lncso03j4mYsVMksXqZ++qtEs6bq8WdboZ1g1w+maPflEk/
5QjffQkkprBQ+EM/Vz9dVSaohFM4IdVHslbZvJ27/y2nYt+Ov6kITIIxAt9WJZTk4OwzcqbNb8Hy
GqT+2zn6Nm5pWm1l46AJ5W8ClVyl5GXq7pu7qyPe7/nUD0fpu5aR6qmD1wa2bRY6fJiI/Zlxs0+t
/PQd7+Gfn/YfouR3NWMoHbemHa7eaB6RoYfpgkrmn1/6v9+73nc1Yx6XpC00RlJ9TF68KES3dCFr
IoOdbMyxJPSXv/NDPPjuQlAjExwAwwEWs2H7yXp3dmzusPb7i1Tvp2/o+mf/LdwEyEuawSflNgq2
XG+N+C3OXA/df3mGvmsYq7qCw02ONHBMh6y9EbdFNgBnOa3yNHz+3Yv7pwP3nUc01VXHiwEWRLJM
2Obae4Kb0rF7AhYpcbLfZtA//Qrfr3Njcx9ufaCDgLtLwvUEPK8ivy0N/PQjfDvNXsM9nsNmfetM
2GZkx2Auf4kTP349347y7FhITEZM/D0389ZyXaxnUG2wKIXYm2nAln+5en8Kvt8VjljpjRgn/zID
I+m63i5bnn3+y5Fva37JTH7o8EPl858Pq51NaAeYsmAbG5SGKyPVWQFuGx79+/8fX93XX3crfvjF
v2selzKKw7hHDIw8uwq9aE9te2+W33TWP0hqvO+ix3CMCmCf23LLTgTVJGg9QCwtB7vVWXihL85+
+Vvso91vI+efPs63cz402KVxQlwYwhdHwuK3zjTb8Ncr46eXvz7Z/xZGprzvHELwaQqs+9PwUfGv
GVZj/xxqf3rxb/e6AgwU7nUlYBb0D6iWSTW+BfFv2ckPGDbvu4VAURkOISHWuVWXyJ2fIg5uvGNz
AwLb/BSVif8UdglNvQzblOm4lu/o+bka9tBYsYEFw+afP+MPl+F3twGtqhCkThf9xeGZTpkNKXRV
0Ae8/vPL/xBhvmslvbHNMV7E3oYHqGnxPv82Hfnhdb/rI30CV0bVBigWtPsnmO2xKNUvN1MQ/ysn
/S93yP/RRVbMy4cOkNS6zOG0UQVPhQAIHUqag4zUdpbtTdCzt2X074CJ7hJeVaDiNyNNBr8DOjS8
yMg9Vm2/jR3Qsx2CBbKqHt/DMj53Ajvx0idvbbsQWIbF945TF0lOAZiZ+r+ybVedr9/CRh2i1r83
hh6XHG4pblxd/Wybl7xyn528optWY45ZNejUSFhnXCWpe8ftt1oBluY+K1XPSVc6h3wEprfR4UOh
7Y766uQZnc4jkKYxAKhA0LNEsPJWd2aLrvqh9+2nkjTIIjphgWzaVT3ghotVXVp5eZ5IQt3tXAQP
Nho2DVvOmtI0qqsPsswxKP4MC2gFqDnFua6BCQ+C8VKDjpzlYdVmiggMAprb1tM3QrBXVfNdzYtT
n88H4fg3ROm9T+eNWOiF8bhJygVi1KkN1n3VQi4a+1NCYQHgESlTFpb7mfUHWpIxZUq/dWTcWz6/
6q56HHLysRBx0weDd4gxjb/ifd/RhX9H27feTD554PNylHMN3D/c1hICXW/ijOgt+LqHwflV2VfV
eAcwnB5KCvaTDGPYMPUH4kmgaeFgVY7s1HgdHDlILW/rikZZ1Plv7kSXDfDpby3LN0J4IoXJ7lHX
4xefSBoTb+O28ypmMoV4Hg9vdK8L95I7V9hnIGDNR57yPtq3DagGDcsxHlePMCzIE+bIz1o6yDAW
sGitjc+sFfdCFVHSF0OV0mo45wx06N55bFu6H4bxmetlIwL1Aiz7X7pAIKmjWx47H6EI4jVxWbkq
Tb6LPXtfy+iBa/8j0MUhDrsicReT8UHeD3rAYrl0Tz26VZik1GvhYgndwY4LqE8HaHGeJwe7RiFg
1KA/YrkRXLPUinC1CL0ZULNOGOSUnGRmVjzthLOVFZ483rSP2IU6TFR+wY74BMuzt2kohqQOx5th
8JdUd+EOc9YoAeoQV2/v7qwZ7pYyxM1F209pgfbUcwfATH8XLCLjZX0zQv+3ROPN1MN2DLrdRDot
XtKTm0aFcKD2hqwfy1sRTR+N5x4cBeJevZT46QnGKEw8Yc0eNAkb7/2g2i+T/Crd6LkKYMEGAveb
mQvke2qpAWuqPng4XdoxOBa9CFLR50FSBvUhl9GtB5bw4oSHgdckwRN34jR6WGJlk1qAWNV3ayHi
eD1hscE6+aVnMAYsuzEhZNBZo6bP0ethyCVfVVN/ujPX2VJptbaV8FO4enwqgxkkiFjpLMRdbJaX
0vh/ZFdu2ib4rMbwPQ7tpYV4NC1VOKYTA6g/ElcOc/VUivxx6ot30qAh1YbtZqD9m2+XJxrrne96
sLJw4Akql9fSqfy0DWMgiYWzpyFs3cW8LgW8EvpxY5yxSojmGpIURyctxIVxN2AB3+82ZQ7lwzQz
YIvanXbbh4nUCEN41vxhPAJQsKeNt+WkmoDRkF4WVOYx0PyLFv0xau2xHxVIpLS85Z2zgpCwSQvj
w1ReXkZabsYBAqoQhrarxsVvOYi7mbbY3gAt6xDk9Bz2AL0AFXjq3e4d6598HeTuNpfMz2BMt51M
fpzjBop60RbJ0HofJbdDwri7pK7Xn2rivLVuwcBWt6uqLTD8pN1LHjYvBL4w29gG1UpI/Xc2PCkn
9oyOd2qr5Qz/87MOys1k6y2rF5jeNflr0XQnWBQLGPk1d6XffXmQvSzWPRIS3iyivanH4lH0+HZI
593KCAbmTi6yoFlWA6sew2XY2rjdUL+9zem0IsZ7WXiLMO+A21s2x9aWIhn7Im1r9BM5kCp4C7gT
Jsif+w6xzJki/Fdenuauf0fNfj/q6olwklZhw5M5hBJ8qronvmiVtDFWarl2I0ATyKmqgaJ0af2C
onxtvB6Hfum2QhYbOIScZFzvbLm8SJbfDIt7XmpvM+X8s9fRCdKFvV962ShtgL9THKqufHSL4cxH
uW/A1e4KchtUqkmWObhrRWhSeEw1iezGFbR4InWBD0+NDVa5NC+F0qBQVQA9mWJOha4OarJpzLAl
mzv2VIPVPYGcGUpzHtwws1X8h/sAuTKKFe4yBMa+vT6kQw51Th/ewUUzTsTgfcRFedOZoEwqx9NJ
wThMKefojuDnjZQ9TjaOMG52VgXJ7/vQv80Lul0ERs0KArJVJ9sVPt993TFv5/sowCe4wMzRqFde
VDlJR0SJETR8aNx5IFnk4FbEPWeb8GEIo5dWRFlZ8XMXBzaRvr/FTPwY426KWR8kFMSkBGZFO1dS
qE/t3o/Iqb5++xyw5iGCAj7+rIflq7XFWc9oKNNYeomCA+k4jOtw4XsOkyRsDH7wCAaIoUEmIHiX
QsX37BYQ2MWi2SjincUwG0iiAiCF/LFOoax/7Ej4FBocbgzl+6wpPgGNS4UZzqQ6MN+h6HHxNyf0
Dks4f0W5vgd87EmAJpH00Thh57pKlzC4mbGTlESYGhNmpo0x6tT58GWidRqhA4tuY50sk3+qHA45
S/wnFtOU9KrfO7Qr0oBMR+Axg6S/Xjbz4ER4OPPV7OktXDEyV2ixXXDeSChvuwDs1K60iCvFHq5E
WWH6KutiemejlmQWbkaHCLdiUqJVl5UNvo+uHj6VFfiPbljwkFW3IBPh74zAXxnYT/EJZlA+Pzfj
eJNzjqWJ4tjS6XhlpFWqveVuubMsTAlzEZUlPIiFjm/DoTxdwUa5qc7wUzpJ0e7I3CGIXd16Qj9V
3YIHkVfjjkl5J5sFtbEEKoXg1Wh/GhacCNsQlQV9AFWRJyCXwDIgOOMxzJGa55gOjwMtbLrgVkrn
0j+aGJ7qBiOMZGz5u2OUk2o5+UnL1bbugw+hEahlfRMH8UG1IfIgRY6S509FHQPHTe2tP8iHMaSf
VcSe4sAcYs5EYksYcQV9tZdh/2nLSqS4328RiN6JCs6daXkq2nAXLdGqLZcyZQvT8LeZ92Ycdyro
DnkvV0GnU035Sxu4L1XnP/WmbxKXRFvqdc9hYJBSqmXvWES7qntFB7XCPRMfJ8K3goJyB64o6J5L
ufKueCa1PLWyP2Nl9FS0MsjEmH+FfvPmqfyj7MzJd0b0FcTgpprPdwMSgiTuCWy0YvpZ5Bi+1/UK
WPh2xcous5gPmgGcUuXkOgsYDYFDZY9VV+8HB6m3B2SGzd31FPCsG12WzI52EmrUxjXhNtIzMole
rGFdgXX64hkK7sMykBdm80/Xji+WNzfFEFyWHmaKjjO9WuLvc+ZBr8IN5tDewQxhyoS6CNYcWuLd
QkT4QFuFJskcdOnc2jdSlzuYjHQf9ThXCQhKGW+voOW+glP4TETKJgXRRzNcBnUVfjjTgfU6BSMV
6CwDl9Ax5/sKIKGOtTcAN6sUm0Z23TX1aXKn9YhIkCx5R1NQsv7KiG6cSj9Wotn7RNzTfjwPg7mP
GXL+geZrA5/DxKFLndYlxd6ufeny/BBd+S7T6GJDE5AU2qYKnmjKyFesuV8gGjkR48CCyByLPDrm
LT1xh9wtuXdxB7WvQngAWNFuSh57YLR3R5nLFQa5XipqEM2m/jYY3bcoRtQS/D3oaMaD+ljQ/HN2
oEjivfwDwV2mbTkm9TS8gng4rzpAsDNHlRyWudVNLtjFjm7i1yQrApTQcDWpd8Z0d1XoXc0lnoq5
JpvY0CZrguaNUhy3BZpOvAX0bPHG1jp2kNzx9qbyxLLzwwpMIcCi+9Ykwyyeh4g/zCJA8YRoh6x1
50wSi0eh2uZL89gP9aHC8QYKDvtCIrJNVvr+86iKh2WevdSXqGSW2ny6crYpqXrIq1E0Jm4EuVQw
hywVlYfj7sZn8NOqJNLdQ+e5t0NbvoMgcmYl2wVLfx7C6TZC8ur1h4aUfyhM3iIrL7PXQpDA0qIJ
jiBlKNQsXZhpeICFtOJrSDJEEg3mZCo4hGEeH4Xy3BSmWHWuuYFJlACX2n2WuV5WlSj3UnRwuJui
xFv8DwcmBSlC73uM1mE1Bg2KBLUaDXBlzbR2GTlJ4DgSq+Nj3TCbBrJATdXSLbLgeDVz/+yC4QTa
eodIyovUcfjJV0ivp0aLVedUh1r4CzYfmy7rBdlEeoBgx4pz20JgEc7pQp0TrJ4vUbxXXc3xawS3
uet+Md0NyWQQch1SHwIabPE0nnvt/h3caqvUvJODiBOae6fImq1f5HU69PzktXPm2MVLvR7v1OnV
XdmBa8M8OIh2086BHWASkXgf1tWfmg+vuvRenN7S9ULRw1mIvbAigGlgs6eBmxYhXU9+tGk7thFN
nMVN9NhW06XCmyult2JD4af0egUtzvTpiPzFi6tH5JaH3m2e3Ll+jA1EslF8sobuwDMRCTPooRXL
U+2g0tBVeReSZeP4qF7L0rkjg/8ylPyhnsS6UXhWnIi/+st0cetgxafuqavEZV7wj7HQ/HU3g3bX
BZK2vjeXxbR7VORpZcTNMkWgh4bwp3P6+mHwVXgTNM6QzD3s/cbJMQlta/gXeno1wNY9w5f4VkX0
ZqqDrw5hXzD93s2BTLCVALjouAqkwdpzUz/SiXzOOn+vQv4Hy+MV7o6cpva6i7Jw5721o80cHoNP
6vZf46yKNCx7AcyZynjnRykIMVtukICFVd3BwtE9Mt2ci9550RGsGdGgYfBJZzzlbfcw5eQRGeRt
Z7ojNV1+IHMzJuOYj0h3YkQ1t9yjWDjlFrW+9PiDy5zjzGBSwReBnLCbj61oV3FZ7DwvhGF1P23k
BJPEjvy1I9Hp0rrPZdHf5qp5hL/RiO7AcGaBg1rUruIeFZ3wUlugMRFB9Ur9+cCYtSmXlcm8AG2T
yS5DKml4iq4Ze9sXDzmODnC/Fb6uq/lHO85HL7BbUU9Z7IZuNsby1SqUbXUMCjJGQWEGQf8rMjws
OetH07A/NqA7XcDMe/IOEyQxifEMLOQt2QSTgmWbq1Zd0K7bIj7QBZ5vEAqsF6IBaKoOACf2qZ0H
aMkEShk0vkQc3vtyOpvaraDIRDLVsBP1YEwvFW6GDsXsaMnD0Hs4fw5/bANQGfH8pB6t87Rg4d7z
nS7Bm/kr4uYAtQuy4IjvJoE0sJjbI8raTw1KbSJjcddT96sOxWcfTQ9TSM7E9A+qy29pEC0J6rgj
iQ1itftQNe26gC2GqkG5G7mFfblw0/gq/NTdLrAOnKmG4CMO2apq4gN3cJ2jefo2cokY0nj3rJo+
fUKf61Bult5Po/DqjAm9al0+cGcy8ICE2pewB46i1sOJTQdIvM1k120Dz3IbaTxEwEJ3ZXvfEp4w
yy/FFHkZ8bspC2V4VwuVNaY/Sxkf5RCce+SZsRrydQCUI+o0cdsGHDd2tfHkAHEgcPOuVjcuEBZp
0zZ/6sBuaBc9Q1OCvHX5w+tPq/ldGaGjOMfVDRW8hu9jadOqHe7UtXArC287AwmoccoT1MlVauvg
2Z+aI3O7+8qd7mLN7iY00Ni4rL0ZOypILS4FHw99qZ6CMV53br8h0Jfz1l/1sjjYKLi1PXk2nL5q
393oZtm73YxSHmMSeIUuJ4IWNjKUN7bMl4p1a6bYNi/nrZcj9+XNSrd5lxpNj5FTf6CjcYL31gMa
JqdIWg+Fa/7pheS99Lo9cwf4Ck7siTqI8NPgPeqQrOQgn3kwuZlb24ewJ4/we/lqW70ksmZrx1lu
mJWHHCkyrEdhQVACZKnHNhWEvpVUIOaAF6/zi8t5mVCGsjDwxJMpzT7XqLHiUsPrssJHqZ5hG3Qb
LQ1WNpZmDX6dQHfEf5665l01dBcWfO1OZq+8ZcUbUySEQUxLNErtfF0N6BWiDXiyTO6kjv6qSLwU
QMEqt4DnX4GmWH4JIpzrqj7QuNuL6yV7rdDy/NYZ+d5QdsS18aB5fmkE+fBidYY/7Sbu+13J1aOu
YdHDgjoN3XAfdfTN9BT1FrorJC52Fn1qtdA6KVtoBO3SJ4FqP60QG1p3T2qiNwUMatvBSYKxWRX9
kmHX4gJf0JtyIonELgO6oAiDedzB0ja+QS67nySYbWx0Pwi6TwINNIIqlhf0IZ/VysVQm0bqNDNI
DUx+Bwpvtmj50XfekxbxVglO1h5d3jFgeKyHcI8e6+tca3hTqoMJUMU4XlqM/iWo+j/geL9I198W
0bwHDGLXOAZt4RLNymLDK/Q/OKwrvOaak8nnHncOwjXo74alzYJNTOR569EMzxUIz8gDJT4kUsYA
5lI5a5Am8qsPPHW2JqbrAVlfHLu3S9k/AGR9hrcd0nCI1J0guOBYn3IfMNRmSMDZJBlM5/6CgDOn
E403MnDQo/QeyqphqQnaTHOnS1vrPGo4c6do5+9EUT25EkUXR3+Lz03a6+Zoiied862q1TWH2g7Y
sXBAZUlZPmWtIodWNuu4QVMB9xY0dRnAogc0qh+RMieqZlnlBltYEax6EmVi7tcj9x4WdJ3kUH8h
b83qRu1D9FoW/E869rHMcHOeqGvX6K5erviUYG4zr/EtdHrB7aj4doDnbVctyL3czeKMedIG+Rn+
tWuAtPA8+TeWC1wqUwrPDXQM2OfI4r31xSuU6KuR5atIByuGxhUS5G7HanLyWfQW9f5d5TnPWgFg
StRKh+D/+zIjtNl2cAJKmBdvJsSDhEuL33Cku2hgbzS3aUudnWrExrNgDjXmg5b2NJAQjmsWjnCB
GVbtaM9Yf3pvx+VAjN7NkMQmgxZnBW9eG0THONYY9XtsO8Zqu8jpSwizUQ7dwUDxs43sFiPpY1Oa
DedsTubKf6k13gV8r1d1i/zNV/3OBcAsqsoHGdtLpdCRRIrIZ3LpyzCDSd5rD6p5hIckVvJAoXsc
nBoxdgluWurDcGc48o4DumrO6L5pdF7JPh/jlecRDxmz3OaB2vdu/2Lk/DZJpCB0JsiSrJPE2t2S
KDgCg4WmIxpx1IwbUFZuWFd8svoR3Y515ajHRuBCs2pOBwcBPF/2fYdhROmAUuZoDCPCFkmQfJQB
yuG2I1DPl/vClamJkPX3Mb32y2BjI0ibttgpCuphK8S4wvLXRk/LsGPI9cRcfiho7xOtkI5ZuiQm
96MEjz+iii/REEV3gcSPjJX3yv4RDgrZlmdIbY4GcPiE5eV5CroNhVVChz4ZA3R+6qFFRL8xdVpW
ZpJFd67Rz0WoPlypv0pKN400BP1K+hx71Z7bKe1lDKUUz7wIFowIkGC838wRP8TYWKl1fSf99lip
ftNHS4d0qPjo8YOveifaRUD5oAxmeHTH8sNvA7DE4GLd6s+yb3a9MfhXjbI39PuV70/nonB2dQmr
QUE3BfIBVvQXrL58hkxmMsoPipvVImGLXn2ZsClXBJa6SRyIc1ezF3gubUiMGMryS11PT7oJ71WP
Lr0gNdqIHbuvfJsOHKbVAwoG3NEwr5HRHw71bxZX3nPoRyxt3THz8xqmJrEd0sHHHjiKNTCgD1SI
M8x1dianMkHD8lUPY7miDow23OZROO6+Crr1SBHp6fzcTM7FJWidRNASJzXTPZyG89toLjp4cdXi
GtQPi+oukTYf8Ox6C+b4mAO7nTQlFpomXab+NF6R2rOAyyW7Kwez5bbfUkw4AxV9BTB0tG3QJHE0
RMfBLQ6gfyQdRwTA+lvBqxyGlRF6EwF6KwPBmoWJzBn8hzsxel026PaErNUksaL3fAKVv7b8j7EN
Bm2FxsTGjCvZYEoaOGjnM3pi1BepcOzboMDcdcvFJGMg7+bS+ZxcA/24fw4LAPpQ1SGI6jurpp0R
46aKA9QDZYlOQHhe/GUFb7h0LBA942Y3xM6xkNbPirbA2eDhuskB1gnyaNuO5EJ7u8M5uV2wl2i8
eUfNfOx1p9aemVhSeq1cwe8kmWP55MTlu0Giqmfk5tW4QscKhvb9p+HwVBj6Yl2x3CYm9uElJCk6
+9Fd49aXKrIJLaYwnYvhi9EOOSl+QDFdwQkYOq7YhOVX36CTZfLbsqsfiGfXRdNkYUzugTjD5pXC
90sLehuULFMu/ZDjh6JK7joeHhwvRyXnwbHNc7aNqD5bPuF5D9rUC/GLYPi2cTtNgX+Mvax1PLi4
Yr3NGTNvwligHwE0mpcab0hW4U6XdudhcO95Pb6rYjo42MtaE4VRLGPBe17HGxH2H0u4gEPtVH8c
Dfp0FxRrrsddwIs+9Ym8FeGyRik0J0RN+xxvz5ppuDSjOsDTFltiAZzsnbu5ntedHI7N0maSlieE
uzumc2jLEUPaRezzeKjh2Ll8gb2+0uO47kNz46En4i3T3wWJaxLCdCKAGwWSMQyfrN2wMn+jMT8t
Ah+dCH89EhmirW8SeFbj66JPrCDDCZ6wVVL36NtrgAGLCjAJje2xZpbsZAJQheWIjMYdA3ctG3XM
Xbnybf+0sCBVZXgoDFKoMm7C/UDgZTnNf+AXD9I9QWcYu/PNKixxCfrtqefTJW5RPmDj9W/nh9lU
uJu5uean18Uudad8VaVTbUMQQCd4yFN71ze9TsKI6dSfq7vZBbzQeHiuIrr4K/im3jaL2665F1zU
EO4ctRxbf147eDHdwt3WOPOFjhWidowGWNjLxxqz+M73DtiGg+dQPx2RDNxEnd7EYsigmq1SF5Ov
qUHiRBlKU+N4W6pxWiuJjRPME69QcY+RzMnpbujzG9PpZ1rNj4U/YMYK1Ata0t7Wj1vsfPZQKjhr
XsNPHvH8jU41+GrCT0LsmqV1RI6FBXPe6YBKLOA7UkbQFIyB3iyS/Y0m8+SAXp6GAZrtvcXC30D5
qdAxRgVwaUrVXN/ZpT20ebNVcnKxnigXBH80jpbQWZOCJ2Ae7Zai22FQm9hx+FOpeVnNFT9wBk2d
rA84bcehK7IA7SacOGj1nXCLgWE2dOXb1Dg7LF2v89o3KE6crEBUXi1e/oDO+A38wvBaxJyRJ7cZ
cVGEoGn2MJew15oYQRvVOLuKxV7q5M6nqEVm+2hn63Crq34V5nDW7rutmXDJGB8ex+q1xDxXWfQo
wji+LXt9iSO9Nm7xiG7pl0B/Lh0mIHs8HpGVlsyFwmK4qTAEgGCjuwmU/9KiszCLZavGKKNt+M6K
2sEz6t3Vlj5Sd7BpjslM4o0gf7tOnfmVeZpLvkfv8n1gIXxSMXNKqlhsQTo79mp00pD0n0LlJqt1
QaFDGDbdYCLcGfejU9z0rlxXC2asQp9CJ8gwRz1UKvb/VN58GAyGOX77Mtj+y8ev7lnM8+tluWDR
8rzQcuUHw6X19RG282fitLcTgtkcQN6ej8GlmZftEA+Yo81QoYS2PRF218RFOkd27Qe1sxJTX56W
cTlWXfimRKc2TTxXq0a6e0w5tpGrg5TF8IHoPf3szdUfHaAwFdJgLYysRZwfhoC9QJiyJYWwmC3Z
KZnVVGxLDxY5jlRreIfOaVjgqe0qCDhsgX1X3Nfo+Dno0ZbR/+PoPHZbR7Yo+kUFFGORU5FUtiVb
zhPCvnYz58yvf0tv0migjXYQWXXOjtYN3x/PR+EGmiuuWtRZ+9RxMt8dysybUfR46biKzUTt+arW
rQVl58WDowM2YoMlQycLTE2fjoVjr8FcxCEbSfElpDoNhnyKloKaq1ndumUMDGo2G9fWN2sTnsgt
CaxmOE740GIL3hdobRMLfZ/Gxq/dZA9G2R7jbMAUKANpG5hpM6+tm/7G+gRh1TMnTFERaMyZmd5/
Z2aL73Os9q4Zf1pO/DZ1w0FvGVrmMeWzqSzCtuWTUUdbcymp4XK+lng60rtybhUoxd3G60jtOpeL
p41ry64XAaZRpCmoIAGON34q7kkzpFAxbAJtZuwwlu+FM6vLP1fufEpIMcK2TnpE9fqVd0yQ1Bz4
UTfA9eGCH8xtc6fs1QjKRGvpHjT7skwDXDYEdM7+QaFa56+x+ZXNK7G9UONg12f0JvzsTv3p2tR4
953t7OOKam1X58wBCk6F/jF21bMejsprVOfHKqTBfDTUpqHboBhWJh4jze+9eSpA4S83qI++tcjd
8ejt2mE6alnO5Lz4VhKeV63TfPBfP9Tlo+nilk3M50oUmq8WTnzXDLfZ0DPtOM5nofcfFVcngOCn
s6LJqbOzvU4vsZp/9dW+Og6MatQOfivN69QllV+b2VNfahersjyEzhzMYFGj4jpUJ9eZL5Y+fo3r
tLVQdUT19DJN63VucogbfZkxgc32LtZDWMgqYPB6sIxSeiHkmdeOcTBrGhhv3CBNGzPP1NtnOWfH
yBDbe5hiJIpzU6bPSjhXBa2PD7uuvKLg37rFuurxyi5fbLM2u6wtR0vehQd7mma/UnDryZ2IifN0
8dw2h+OqWlCaBKe3kcIkJKVzXM27mo2cKtckdceauls4Nl9hrY5govsoreDtWBk0dbLGNPF7rZEH
6jHI/Ouu9WQfE9e8pMRgwvEOr1NjnIxsTf1oVLfInl2f6sAI+gyaapIQ8oP2INbh3yqyw5TB/yx3
psXu1dcEOeVww24qsz5GifLUUuxNp843o1E9sWFf83q4qbTZKTVdBpzfKOB4S3rb1xZ5zdrwyWEI
FFOxjQ3ZbbS43uvxpB2kzAKRVLvE0fYljuc/a9EejZZfiz8W9+lzVcH2Z267q53sHDpMjJOot3Px
FpHKqxCA01H5Y6u18jIrhQVfVYseomzoPNLR75koD6vqZ3DWYj/Ibr1xuEZ+dv9Ix8ja2xnedm1m
uDLQNPtpzXXb8ToHs57WwGK8JKZhIFxEelHwj0E1uTdblQ/A8YTa8b8OAmBxkOsUrmF71mR+htn4
OJV0pDv5VyhJRTNT54B8kn1OVh7knoHSLa+8con+zC7RglHJ0Fus/DvNhNrLFVHAkrBdolS0lBW4
IeDoMmTu1mrYgMY8CmSi38hrPlNbuNdBxmyTImc4xVNa5l4lrF0E/4jw8tsdasBxuWNukr6xOhtV
W9lmqjLLT8sZutFBWiQRb4zBJLu91SX/WUXMwBPCkRaAkUaRPmix+WAmpZekcSCEeDJ06wFg7exq
LhOheUPv9wjYvS3lWOwTJySScCqRqzjXtMIXr0rns6WMkkoCduYwMSJfLIhoNBrRI342loMp8WvZ
scyIuvWyKHpZ08lrBkxQhWz31johjXA1kBx2NjvvN0m/gFcMFpiUyB5z9FpKFb+MGUMQ2fXFVnXI
0JHyi03toVA0W8VpWG8Ws6Z3uw8fh1K+pmuWclWFHeOf+aOvzYu2DgxMNjbibIUMjrpAVyF5aoJ5
RnMgj7voZIx26JEOYQTr1JWb1WqfGlPe3LT2GumCxpkOwPl6IWTJQym4R+fmJ0bvN4swkSSGgV1n
Rx7D2W/0S3o/jNl1R8SV804vje4ghxLyePzUi/hQIHqQ8H66kfwWGrrnVsKEdBb8Fn/NuhEBqpVj
k2noZVvurEbfDq6zLWLzh5DIdUNB5L7NQMpSGwhCDrD3BCEUTPBFcm4GxYjDSb4gCbxOifzPhvX0
VVP/S1YARld372OcOrYx7wAPCB9dPxzb3v1pDee/kFSCjnIrf8BntVUWHGXpDIEU2i1yp7PVNQ+i
8xtWS0/SP15QHcvsUErG2rFZORTCVH2XtrqY4wJSXWyytLhRonU/ZXSM7+SSx2kruJvHw9LF5zTX
HwzbKB7BZj5YOrNNyj6i9WlEGlnn1ZZxabN2bztAo47rlVZMwxaTe2ujLyz66iCBFvWGA4Jdp4Hh
iYM6RYfrRhrfQ8cJTGeVO1RfRb9qnhrrL1e0L/ZMCYyD1jev9vnSbfWc7oTFRBCSRB9aNdsbpykV
xG2zq1xr19vzg1DruKEp21+TBKIprM/C4l6dlvGN21kP5tRCotteu2YAzC56T3Prt8gwaAQBooy6
7K6mGLzcnF9zWxDHPl9RduwGw9rdQzSo4XgzO+wuRuUe0ha5Fw/9GZpWnYsGIYCxdp4uF4ClcTmX
a0WEmHOm1fJYddwxKdYTPSwB2NBuw5EPVyNWzQ05Y7mRM/oeoa10lScGRvol5IiKm+hglyr1htwY
d3jW668x7JddnDqPsYpeTDldVHJH3TP+GIZVbjMb9a+5rh0pmvDAk6qPlhxWcCf31lnz6BdRe+zh
XsScXpK55clMey5j6LncbM9IcDaDVbwNlvYLV6AfIM8AfpqHpDUt9gf9msC90GmHuC7UfxPT+c8u
639aZ3yOhryNGuMVK5PlZ7UJbW//l0VDgYi4oQXSNoHQ18fEiQ7WqH45m2yQ8Pg4WOnWCilqT5fE
1+2SibEbAKJHO+JbpwRJOHAMKaKbpEP6QvBo02lfVgl8qxno2yoBMrhm+nkYxbFYqgWdVbVdrWy/
mOOhcYZ8n5fZXte4PolH3abWus2q8ki2zbMdRbBO1mc0xf/C0fnMow47kKVOxUSmAWHfrLz9+9zl
YqMQocCP0uOUm9sZRHweRj817UDjD7yp0TVsKmAMbsK9BvhU2sbDWIxIWbLfjsBiy+1wHi3BpNvH
TC23xHH3sRsySTXqk3HtQMFW7XWQWXNCAoqT2b6wWvPF1cQLRNafRFns3HNj8xDZuQl2N6yD18b2
BLw5FgyMWe0RVMKPEgNJJXb4gtoP2UcVRr7exf+WVXiwVqdyKQlPM8Dh6jCEoYy0c7ioU1LIEb0C
QESh1Clv69JXhZz8euawzHQlvAju6qaM1vQjOdmoXzvJtJsn/kyG4JYyzHTjtOGnZrlXS1/PYyJv
xVgyQXXXNOmu7eLutWw2UJMJsZFlDH92l5WVxi2C5mwK56+NGyph4orEp/LPXpOn3qzfdT7nSNdP
BoscNH/+7NgudHJ6rKziX1fplHrO1OJYdjA71hNU2KNbG8/Fqu15F/AVLOlWn/QtWuBDN2o/jCaX
0MmP8FO/FXIDOS3RKUlnkzchd7YE+giihwbKgugOrULtWXPJo9EYERPB1pffJYH5fbMyiuaSltmh
qF1qKS0rEDPQXZXRnJ52d/om7P4mvUHVYaedB87hs4Fw/kTMO/DPWrY8znW4F5l8jWfWipJHkWyw
mxjrS7su16jtOeInXKezfk7K5VUmWeLVhgDp7FsCYKlo88JkPSg5b6PCfpFNjRrduGuIQVo1Gd7s
1nlael7p1OhA1ZlmqyYQYzjukjjfCCehwQZ4lONi2q02o1J6300zAN5gymxw7YpJz8Ybp1Xat4IJ
CDTNutmO8ahmvgUayrcOYGLiE0Y49hTP0XemuPlsYaMpJPViMexs1xNUa5EX4ss+Y+QpUcLE0Lii
C0hBj0huSh+n1X3vMdqHVo+2LMJfgrhhTmUQCftgZlBCrfOL9ADF+5q2p2ZOct+99+3YMtnZA+xD
XMCcN+GmjkKmprsAuRuTAEFLdef0UdeR7XdYp2x6WRk8/QR44aOCGmmr7qdyG/SmfSP3rv3n6ta6
gTGzAr0zbrEoHtLYfNXF+mhH4lVkqNxLlwwApzVOUVNmd23Jm2P19C6Ohe0VDht2LXVro7p5n3Ux
B95QTPDvotw4M5WUMDVfhT6FvMQJYFqLnYfRcdMgmDmVIdMgb8SHvYw3a1ye7AbtbuHGVx1R6Abf
wGOJZMRr8u7FoE7QbxMz9RsRnU0qOO9FlBQAFcVQ4cIxAgVsODj2JqnaHLl1uo/5hcupBt0hDyPS
Vu0pFuLfygnQm0t31ZPQ2Ip5dVAGt/9VccfbETKUiMZANWLa3xCFn3M9IYNsnBy2MLa9EN3btmD8
rS1oehXvsQZdIrihpAm3bs0eblCOuWj/iEQOZNtXfjeEXzPCIrTx2es6dzswLkAA4BRUGtW0acbh
UueVChKHUHMdIf8jqVYxGa4FaF/DMA06nkXOjWXs0dLdq5Tda5lDIiRCXY053Zkreayhu3Uj9yke
eGBXzW/qaidinEyJPLsl8s42PuQxVvhRHbm+D02aPS8Mu1SABHW5rp6l14eMSMu+bJhKnY3NVwHc
wSkXjEt5b2z7Os58XSnfHrogNHSeu9g85EP8mNbavk5g7esyecHe9Yx4ElxKTb6D1wBRTvJTk1nk
OYN9cyxqksUCBVlb/bShNJKUsvxxqMkllAV/AIeaLAsnSDE7qFQF81V9zMbysKJYbtoQR7+RvMm8
+0wS7Vi7qEYVIsbJzE7jZB44/iYfIfveWbAxlOrR5JCFSlak6OfinNj5tkmbrWzDU0bYDgkUEn1K
cqVD9JUx7yNDY20CY3j9JNOdnjsymKiF8hct3uZFjc4LRstz1fAda861sFK0V+osFq6luE13HOC/
fUzCpUpmHzs4UhlxUjl1T+N0wG6IQq8vgIsky5UbdAjSBamYB82uv9Q0rBvmT25IVbzmuIfsMftE
A0G7s/tklCEIWMviQlEdEk8IvXzZtSVbSr8eEAw8OW72o88cBLqa3qM6oQAu1pkxMcrYJEqGFnni
aVNWvHkdxdHJ89hF/2F38tewP/GlGNGKcl/yq4cGmLbKbu2QjsAD04sy58rLx2QKGs39qvUvaxT8
ALHmFYphysLYDW3VUPAKjn9eiaTjvGFos/ldkmhra/1+6uJdpdkfkciQoRQfY7Tk8GHz1ih7Ikj5
xZStPdHNdpsL+SYmdcyKkpYjN3zRs9DjgTmargb7j+OsBB3v84kNQUfHaU4fqAD2WrwOW3vpz2bX
PhYg9RvZIfAZurOG2WGoqpt0KBqpHQT8RENwflAAheJHr8Sz4LpFAXdAjn5DTvgNxspQvjC4QpGc
Fid+Tmzs05rjy5y0MgM1Uojenjpg2DMHzfSMwLko0WCqBBcdPJcku8MTum1s4qZVaF+n01gNCUw+
agliiCG7M3c/gWMjft2VJSZmQNlFl6OXpspj/UqCUnSZv/SIFacw6znxM+QDdX9slvqb//42z+lj
U7EootvyC20ON2AigZvyyRMEziROFruzqoesdvYjVIyetLxIaF+As2NXHsxh1hlOnCcn7reo/I4p
ktUw7ijUjpcjlzdcvv3H2mr7DooIUg4UAFVvBjJOcC4x9XcpJqCpLJ5YyY0N+LJP/4lvdNYtHpXv
Cmdf2v0pNiWXcHExHDPALB4UrfWvzCLUO+nyCJF56G35lYbRE3McnWgh+Zr65MsoMnZ08pAqX6Ss
U9q2wg46cuLflI7uzZ362otSXgSsiIU/9vFHOC8AG+a07zU6prL0CGytNnEYHoHxPsgHqYI1dMQB
wBq1cpEycIrnYSleI5GcWuneWOUCmYobCphbpbHBUG3Ld6ork6ZlPRCFccMu9t1iERmMcV+lkEJq
1TeTKBC15mTaLN2jqJqDpUymqrLAiVGsJ9WZLFCohjy3Hi5W1l3tdIbLNj/nZQT1jBBWs1TKmWAS
sCFYUPuVfNNzAWwgR5T4ZX5oogjOksu5yq+LFurUOA9I5ASi0NqcWl9DVKCFS78JM+3RbhzAViNH
UTeGrGI02uKmZc0AUm0n4xuxYmA34efSl3+rWjzRdidKPF9T6VzqMaeuyd6NZKzXAysAV/q7UTg8
sbrx3oqGzxegG8/TBvuN3xfUoiDyx6QyzyIQVbdNJm4OY4wPi9vz1FAjLdduO1fEQYhp9TLXuskF
MGRZyZrWw94gu1VGQVYml6Wtt0Ku0CrFXxxTzdZlZ2DMYx6576tuPNhNFbhdf5iIwaSMpdgiK+Bn
UtNmtuJvW3TaTgxgvKgGO0jXvkhfxpYXSIbIwqzhiZR3b9AlT1z4YKuEEj7YVxasIZ93dW1/zZW9
r9A0G1r3U6/9W9fF+2a9TxHkajEWwMyYrLJVanwkhnZ1UYjVsXNdUp7mRut2kV3NNO42PvXcbIBs
rKKI3xFZ/dRTTX6KSg0I0HXjGqqAtUO2kdwTqTquu8pCGptNFhrP+O7a7fHQAAutoeIMsaK/tZEP
hpGdRG550Ik4osBn8Uix8eTZQVgsqOt0rOkhbyxCDpHUbyAyDnFjPy8Vh+BqRX6hM0HIZNk0A87W
tjfPeo6kxMSa3CEcH+rhJcG4gt0n3fCbHNpo3Flt/rqkiAoVHTgay7yn2aPnTvVjkrZ3jKdvWZea
R22qLpqzHGSfcknO690cee9Irz0nxe1jtqMfNtYxy03fZjDoHSBxw33Ly3HE+YmAZEjIO6X974jZ
56EPy5d80txtVSNEv3ucluG5nMydptlBTXiB3olXa9YR30LBotWxD6XbsiwmzrGUPd4p/Zy6+asi
pHHjtua2chxj291lqnH9hLPuzSnFp5TmF64SxDP9ZzUt3zICniPZ+aiRJ47CzdzldonvRumUc5TR
gLJcurjKiEGrrc8aMBi0+Fvw9zbD5mcc0EdEAvhqNNjupzY+tWSFBlMtTuHUnPq6ZANO2cqi3yFM
A10WBy2O/5YI4HVJHxdhrd7U9bcarXFaOO9snEFVpv85cMyWtuIEKTw9156zxP4yhpxFfrEQd+Qn
FKkwF+o455Ph5bp4N3iHOn7OzRzl72LAIWI7y7kJO9Qk9XZszICwuystrgd9AhDucphd0fzXFPK0
KPVbFkiNq4lqyjpEXBsZUKm9fjGkQlERfUwaJqIxRXWSKAIp7fpxgmFLUhPJUKP/OSboXK3XDBis
BSD+SP9ImZFZ51G3cnD0hgV4eaqnMBAtWE6UFD+EwHq6i25gtNivc/XEtYq+bUy2MTZcT2ops0DV
57RaiEtkZIFT5S/hoFk+CeWY95Da4tCwdIz4A7pE7IhVWJy7hkWAKxMcQ8dYlyaYrSN8U7Ar+iE0
Cb52OudfnjD7cHB9iwGDVN7jgc+ewU6BjoZnWZtHfR4elS4eyxxxcaxd7cwIaks/ggIeJxZULwZT
9jozvnRqOPfF9EUjKRwVUgjcT0GrWxddcHeG1TWeYSmGrnwOZfKOU5RY6drCdAKnN+BL6wx9a0rj
qy1QZGikytZ3/lBoO2I6keg5uJjalt7E3Ok8rsVLhzm6taZHq0z2Xae96Un9oE8WccFMn32RQCuA
waqqeh1jzEOz3eVMkXCmrWU+LhMB6RMZeJWgd4aoQq+ysRZHWdBhDisjNFqpeh9isY306WyXfKpj
XNVeluUNRpN6PzsAyO6A+KgdOTDMEDVVtZN6cwpB0rBq4vpu411m6HLTl/Wn1epbJaOtUyBvmRw+
sqrM/5taXMjJuldDiJtTyzO+Cy4tO7UDV5q+lsMOatG4R5DgCavxS4KNNxNN0H2mzA3ujXOzLH+1
qz7YIQo0B/2PWJgNxgwLN5qkdGnvvuRu9TBQ+cAiHhJKnNE5kj2tV1u7y77BV73aDDmFa/1ZtYzM
o2tdM3NADaSNe0fkx1i6EzjgvBWxy9/Q/GLO2qdT/r3mkpxcOicFxmbvPnnNUXYyNViyptvLkUdw
tPEk9QxWCmn5JhOat2LTvd90aiOa+SPNRukZToXtQedhzuPDKlPPshhPRWnsSrO96mLa2X25Y2F+
a6P+VDko3rLUeJUNNa80pvqzTY2QUm8jlxJ9d0dZ5cAJyV5W9Q0458BGeIEr2oVN9IIxFb9sDWGJ
OGapMmzFi3Mtx/TQ6HAecUb1QBFaG7djbgwjVFSrhVXG0h6qyGZcHY8ucg6BqBoeiVrrsX2bVLNb
Qi2Qnf5cqeW9GZqfNF/OspNtUIzjg4s9bE4NPdB686N1ygCHKA9IsjDfxuFBd7UXRHLz/Zf6LWTx
lvZqXxjM0uEod+T7ZVsjzvEc992wRTLOguyiobVHjAtdxj/G1WCfEwRheIuBmtHt39FVJBjHya5A
cmEn2lMobHzxGcqi9W4+kC9LXfKo9cYvidnuxtJ58Nb7O2HFy2dDqrxVcj9LPfy3jCGmAoNrs7EL
FJUqHY+tFl2ERRlKkjRPxd0CN+Cd1KGNuIfwr9RWtTNbebRjVBeOpr3IkiSCezIqC9E4Vd8txOem
WqaTTCq8JGZxwqf/rls2lHWf79qQ/2XtACtN4bbJzcxnvvxl6eY2wjEFXjutAZ4345BWc3Yoew2j
fjiM78mENMkhBpktPkV+sxj7BbbOHZku7LreJwtxdKsLO+VohKfr5nZw4ktqK3/t3Fe1GM+j0xDx
PZr/CpuIOcDVU9NDCHbtR7M6b3E7Sros3U1sD+8ZrcZEYSD+I5kjp3mM6IIr9LVXNjWykj7c0H30
NYkFy4VRvyfNAKCYR/yf80NMBTt7IyBuUrmvTRr/WQJRb8uFTcMbIlPjhbnj2pfluy6aZ2LyraAk
rkMaJKqUc0fXFAOQ3i+fNiXUWcSRUmC83MASvdSZbeH7tt/rlvbqyZxvqShe+PpnhRessuJgTDAK
cLS5NFwyIU8f+WAfhxWeDfX6QRn1w/8N/ZpGZLqYf9JBHJcIcWtV/ghXCZAd47mKZl7Y3F8HzIMI
cH0cRyZKZvPQTTabTIJeore+9cr4lzVNDqm3fLNDkdXQZweVSMIrnK8MenqTxtErMt9LOFj/Gav1
Q6jhK8EinxkKpJwZVRvQvbGhwyM9Wsn0XbdQJ7JnBcnbdGvbOGZwrxJ3kl87iJ9aT29atv6EtX4u
Msy7euHrpf7JhvbjCHHWdQf7QPoetuhInPy7AKu+m8ffOkmwylqq15RVZMW+76wrY9iE13Juni2z
O9KqchVIppuRSCG1IOcm7F+RYD6LCZSPHBRZEGnQ1upVE7pvp8l2ya2HwrD/5ePwbliT7S+G8SWQ
sAhwWG7n+jHCtNJN60dnDX434+1aBEoVS/a4TSALVuIk4qwPqNDb4CZAy6OKfZTfJX8pRSKia2+m
wbpRVvqxSXIop1z/SZTC4xobpj/mWBWyDpE5uAGcDuL7CI9VyUqbmMgnEbhvmgxcaBJPOHoCHWUL
avXj0DSl36sJj2ZvXeRibxCPfkxth5WX1aqv+g+g8A93jk+LXiZbZXMxGDYha62JTba72AloXnK1
XP3JxPCSrugQUYWL2XqoxLq3sCbiPz31ckKmQT5JiioDML6fP61+eRnT+Mmu4yB19cPQjP/ccry0
pc1ChVe4tve5wThhq0Zu5xSip04PSlSf9ao957X51+naC8jNt4toa7ZA3JAJ/LQibFllQh29C5Y6
lrW/PnHOBZgpBFZzVVF9igkmcOV8EHqSbZwSntAWwPhRJ3Bu4cltuTYHhz9bjKJy0LgtrQ4lbUYi
W+eEKOEnRI1Ec+wqgASyMPINoreMgzx85dFsPd1pMyDF8LIQwqHRhTY0mKU1oloLEiQC+BXIGpK/
2BhcNue+v6y5eZRW877ECF2QLSD+zg7ZGhMPY3zqNYuo1nNGlsl7mrN/xGn/CYz9qS9AarJ8lYZ2
KUN1GS3tp0aari1rE3R1sevVDAcWPxkuG1yEjHuOneNYrq+Igf4bF9BbFCB95PzISp2HaDjcoVGC
ag7Dih+ll8vWAftDc9BSaGNzsdckhmxUkcHVlc6jiocXI8wfZpk8y2h4gwXfGon8LodymxNkE/Th
+i+T2d4e2ICslCAMS0subloGsu9vqhZbt5oIMuj+NIXpPHZVvTHa4j+NCzW2gDu0xsQ7qPbrYL3m
BIZYk/J0TezD0TxiGdnyIvsUvH7bQFuFBiAIvfHZN8RhLRplDdK2XhWBVz2Rxdhx+3drKH9ivSKV
JK2+GqPHIpRQpOC0BZB3vf5Ws3wROL96fsY9tMRdOmRdiiFefB2XsExV/rimzks/ZG9J7OAxiZpn
MYB6pYwSUd88tzlqRLf+tQ3jkhH/kaFZ4LFad+tYnZAeEyikoNxQt5hxFpHJkx6sPB69pskyXw7x
wU3jmTe2iY5zV8FdDMPrYFrvdgGSRc2vN0gXu7WKMmic7Jf5fGc3XHx6M724SUftQyc/mHQNHrHc
48s8DDHs5jOyiTbi6R5ilMlhB7yi8Blv7DJheEuPbaiCuDIRlMcCEb/1NMTFT94ikQFLfBZUJyE1
Ql4VUU1taE0P2DqnXtEWzdFAs3kk4ofopZQpWrCqBlk77gYwlkprUGPGSHNX6OypGV6Qmp6UQCjW
F+GbjHEOk/NkzQ5SGSDcLMxyn2k+3k4F2jB7rRWyFWxX3Yxwf563Cyg+Ag/jgEblNmEcSybiO9K1
PNuG/ionBEWD0/2OLS6eub5o1vShlf2ricNLtcqD67xUlvxUw7KPbbnLIw3Th/YhSKjT8+pia/ND
Wpp4nvJ/05rF52LKIh528TboA27eCa/delOi3uf5oPMXQ+iKF+WvN1WQp/3LDIFWp9FxUCyUdvEZ
uog5m7j4yhDfU/fmfHSFfiw56dgD+IjN4t1MUPk5EWeuoxmvySLPqdmDUhJueeIJTHatETI+k/85
1sV5dlUbOEhZCV/wFxk/1CXBC44aLZ6l5oxnbZdWSDInV71KZ75Own1Xk/3lTE2ynZLxYENRmVm9
q630A9qPW6Kon9equhpO9qsiPt21xUjqludBd4EdsAH0aU2US8kUH2uE/uT1hKql2NlF/qLmFc+w
aWyWfDn0i/bTT9GjAVuEYsjseQF5HXSQ5rENn9FE7Im72I8mNrKpPBWYIjbSpqYuM8ERcgpY1Fr/
Gw15cNzFLybtbW37B9tmijeLYkVD4P46bvG4VNjwJGUFa5zeXCu/6vNdPeQyj+raXzlqe20tp7vK
6yL7/Hn+vyIaxB4NMnKLF1xSfDWbFZvGh5svX8udJDSKV0OkiadEs0sgyQsNYzgxozhxQqacQaJ/
N6H09fv3bTve+hjpEc+uGJwj+3PAn2tbrhEBJALDExUraDlUfZmxVm1C+AAvA0XJYuNKPNErA93b
ZMgfKe6b20idfJ6mb1mBuGFcOJLTG27wC1Vy1kNHGQ77HFs8ENIMMmw/mGb551jFd2MSoKAb2oEa
n2cGcydwlurSTGjkhb34roVnfOy1H5yXl6RnCB/rhgwfbCCeSOHl2+lxJnIXlAFFbW4hEm2cnxmq
byKTkOU9nQHunK/QLA8Vu3stkos1u/S3ONu8lj9unzzJu4p4cvx6vRPTSkMl1ui3QuXBajqnFSW3
4NRYS/kACrbXzfl7IhJBLul5jN0vO3NQtoxPVU73lNlUvT+gIzJNUge6O3ELhYB3JNkLHDIwyJdF
j/7H2XnsNq5uW/ddbvsnwBwatyMqUMk5dwiHMnPOfPo7WH/HxW1ZgDsHOAVsySK/uNacYyL80qqb
iHIyFmHvUNTefTJW8kUSTdrLXiyPwVhcCGFari0afoSD1ZeDpF9z0mY/ZKVNI7pqsShz2XIxNAzu
M8bEbNvKRbuQOCjcF7lx2XsJTeS8uUhw97FqjA+1HxhLSUUfG+XGZ0xGgyL0HxbRNkli3AE0Z8Fr
u4PJ2l+BZifVhnqqCeiyRb3pZiATCB+LORAVHcp2dPabMs+Xbh2szARCx4CcRWXtG0MZytW037jy
0pM1x9KEbS1hm6cScogj9WBoz3j3gZrAgh/CcFPJ6VL2qhfNG6+kOHY8DF1DYhwpB6795EPM011R
9VfMhtvSb9dSFl5btJkTxdtJurdtOzx9I9clbhPKAWvSRU8rYikAGVxHRXKndvGdQoXLDITXSLZo
sOnq1egNN3qNNbmJzfBYBS7+8miVt0jqCle5qeMRclor5ESvIcQ06+Y6iXhzrUIRXZO6azOj6KYa
ZX5bxmq4HjogNnG579Rkk+EEZ7kY9gJalkVbcQhwW7vU8SRFNmWViko9WjVT3tWD6q5GEW1U04+2
p+D2wBV644vxTetaN5lm2DE0tbTM/oh0HhZlKD52bQAzEXxgYeTXJW7nFl4iS6B/FXPFXURVcC8K
rJxcfibZpuOr/rEFv04XSj4MJX/NiBtTjN111RdHr8Uz3ZsA2uL+wtKYO1Q+FwheN43VHbOks33F
ZHKyzsmy8KGXElpSj9WJoOk8ugYYtE9rXMDcx7IEYyadjgoFXCGEjuyx6mmmuk1qwzZ9DwqNMbIm
ovwQok1YFw+aDuZdUEw8p9plbxKfiOTpxk0ax4y7K37JZsgRCI6FAkYTQD1VnoC1UqIrg22FvoYL
gH+ApNChDw4t8Vqy9GIjS/yxelWtOQpREeBS1hWX7ITXqi9uhDHIEEESNGGN8rLixIIO41CA+LEC
WIauincOEmVB2bOwWlRP/kaUzDvBrZdY0uEPsOdjoDKvy7i6CnwjA3nYPTMi7we/dtSu2ldFsHIL
4TEPm7uEpaWs6ofWpV/ZDIO3QlmHgUaTHgVAXDY1HIEmXWU5esEfrero8lAuBtSYLSumr5D3W/qf
PUMLnxMHzI0SW5Q75XdTMe6BiF6JAroxeXA0M3lR0mrHkrThyrsxewIEGKGN1L5WQbsyIv0B4s1z
OlUC5TA4dNVUlo06oAvw5GhHLHIlv0DY9QFbku8a0GhWxfASyu6WGJonz8r+xML4UmgYETXG/VIX
w7d4OtTUCeIJoTRLO/CQXZsWAtYomdqUBG0FnrEP4/bAY30QaDW5koFfx5SAekyLSoDDrrhQPO1B
zrQ1bqKdpxbrVBZXgz4eaBxiKgvXFkLeEaRXRH7uwpeCdRKMa6k0B4CePoVqE/acvBrj7qEPMVNX
zQZE9FWnafus7lGBmWVFkSM4NhQUOs7CmMblo4BMzi7TcYVe4XowtC3l6ZcuT9a08jaTVIP7H730
7i0R4mM+6relJtIZMgDNNfGVq0p3casfh1ynui4+GH35OerddS4NLyjH150mH/Kmc3yKY65GLzYP
y52V9k8KLljJZVtDq06ZqLwRau+IzCla9khxXQmVbGJcSRQxhxjKEfXty4EcOQEP4NiIx6mGFBrl
DbrzrdUl9DcHhFFEs4EeUcB5mcERKD0SnOLYh8aRSmFmw5D8E3nBZc75irPAMxc2pstlpAMJ9YKV
FYUHiv4UfeDh9l3/KQ3qlWSVsB0U9Rab240hJZzhUqeSicALu9sRc4ndRGqP2Cy6jvJyWxhoUEHJ
HE1PQuaqI3cOadrz57xrY3qbZu0FClQuGUO5bVFLA9MzFpoX4PqyBGkRRdEH6Aewd1bxUZrC1dAa
t1Y9irxtOoCE4S1GMwKtATAoKu8axdgokCJAhq1NeVpeDElaBQYFgtoDjABMQYFygqsAvXHTxpwq
TNUOOwuQKZ6yOPFs2AO2EqoONTzv0tRQ5whx+kSZ7IBt89KjTdgbhY0gELGfx2ktNgKkykgVV2ko
pzegXXc+cjPFxZJTeWBDU9PybHBMiIT7qb336PGDl/QP34bSvKwq82aUucOqNU4cxV/rMTShrD8U
OHHzEaFp65awUSUFvkcZX8Egvx3dgJOp76OsxIvRwfSj6SdfqXrxLNGVAPfG4aDGqpIjbgnC4qFU
LK4ZUo7Q1yOM1qX7O4ZPqYaKuXFxQdL78NttbrT8/NR75aW8ptrwaiU+3UP5Mkg7brWoocWYXLu8
fo9GbsNGdZWP2r7IaLBnpvEojRbxybw9fxDfiQZCricG1hIWqLmEO7nOyhoLy8g1yo19jdpsetvR
O122UfLZGjpH/ulKxuCxsNurD30bUF4IVXzvVvYxFMhvq8hfGp2HrN3cSbK1g+eLnMQ60iG81BQI
WCNtBLnKD4GX2AaGka2htnsDVjj9K6oolqarK+ClmM+Vu3REhGTgORsD2qvWTdmZj1XqU3ehOpQD
FckpKVtCpXKWMhxD6Y6VpbP+pfjKLeQhleHftIWoO54ogoXCSJMOqLfzrQY+cN8V7adqordkmYHo
2E2y/7y/CxBHW7X/onLjWAICGPZZFLgLkXIwBFeUuyxBkUDKighjOvI5OgwJ6MWp/lgEXrPMFX1c
9KUiXAxG/OaJxlOQmM1SG623BMUgvvILvcpXioGThlK6JTCwTQiDbkmlmrRGH2Z9SnyPIL60gbIx
YW3JvlauYhMwWehae4pAqyoTnwBAbTUAw1k6rvMEk13bmovRb7ZdBXdRw749DJwBBFfe1oK/U/p4
2QwARn1VW4GvohhlIA6oX+o+wxkrxPxjDjuFy58nNoPd9P5OUjmri3K5qVrtj4S8vkBD7lOurUnJ
5G9wEhE1nJ9d65JwjBL2WQNSk95cpaBDGj+DNxUi84z1mwzmUw2XaQJzFzWNkjSvwXmW24r6uV8C
GZHNpRS6B8bqNqijhDY3pS1VFNhMqBDqg/giYra0TXnwF4JXBUQz+XvSsxhWCUe2PjyoeZiiIfRX
SkaBvSlN8Ln6QzKkm8KwyGOr/jSDsO6D+jpL2jupVnZ4nh4Am72GEre4COlWFGmsI2DoUU8xYwvz
wm2IHSzKEv23ckmwpR1namMX5nBfIluo3En81V66Ss8hwZsc1CAv4jrZdm3u5Nj30YbQIfOqZ99M
bmNwIUms7HWMZYtczJeCOOzhLdzmTa7bQaReG35MNua4DSL5DtHThJYy3qxCePE9zsh9iqy3qtnJ
UnmjdP0q9zDlIEM8yrnCtTV4zQmvok7YXnWJBNkiVp2wiK5qiU69VMgvfVhcW6B9qa1WNtcxJywV
6r80gAMreCzL+AYFybbqoUhSNE3HnF1JUAAmZP1NJod3piqtmkqvqVnXF0Kt3VgKZmgTU6Vctgnd
LP+eMNULjquUfEvzMaNsvESiiHSyv5MCyXYpTFoKUj/y7vf1wFFa6mLbmwRWZlYfk6Z41Fouuind
bZlFPDH+yL2FnF+1Lk3BXNd68TbGCvcl9KStsVarcYuYECP7sPYzfdcpxdKXLZu76crKh8zWx4jb
kDy8ShV7ODKAVTj5f8gbnRbM/CXI/YRWY36ET+tzx8Xi3LcCJw3rIxPa97TXn2rEYHalVWtYsp+q
ke4qM1rJXk6m6dB/5H6HXR5DNn3LA2qvfWyoezHy/6BZOuRpeGVUYADzWltgxXSw72RIU0WNGsS4
G5pk6aUSXlHXpvSy5G72QNjHxeATu9KFxptXtM+d56/SCgW6n6zo1DmQfcsGznKcwpIwJkS1ht8y
2CJkZuUfnSG3boaJl4WgE/01N/d4RIlf9v2L59Lpq0f1yh2YKpzr37new1vGKZsEwTpPTRTUQ7oQ
qvhKmC7FgjVpZrJ4ifr/McqiSwlvxMKruS56cslRwPQ+DVCCaBflF4Sg22qMr11Ox6SIoaklwEAT
P3CnLWolPyTUIVNWJBlliEYNyM9DG1UTx3WhEzBd5OChsatbzcZqh2PgE9TgmcZCDPQrD4XrQh8L
tjNGvzBqDmr66y5MnpIpu3bEJ29XurbOB3cXRGK45P9QhW3yV39S1LvpJLfQIIYFTUqwqxGxnvcy
m3920WSCM7Ce59DtPLfcaW6z6oRw1ZbydnS99ahQle4z/bVxvX00Nu1aC7u9KiC5keB3cfl/6EsQ
dBGwh3hAJeG7yV4q3NewsAhVQL3mtepVX/dsa6R4JL543/TNc+rJ6zKAUZkaiIkkJBpYe185NdZr
wfV5L7mjV2qwlqLyReiiZadAt6eVhd/ORFE6qWv1dlUN+dMQNHC6dekuqzlPN8pnmCp/YLTc0gZH
EmtKBZUM3P2RQe8UooiT6DKo4+5ODsOd7GqPeVBiSEhYzmF/7KyxR9Jh+vE6DNHa0k6VbS2CUOVa
QDKU42jkd64rIo6Rddy5dM4WVN22qe/dxaa1lRXjZkiYhXEWXcW1d9s3/ZZOSm0biXDnGfD6k4gT
Ki2H0LuVW8ymgT/S3evfwVEJ3BrTwqavjX7Az9dRJb9MxunG0qfubrdS3fy9LJCJsSYuisp6rOCJ
9GIzAZI7J8bJAeGSBhanYMotaFAy8XK0yucqRnvliuJLknBRqKfmfyxd5bnl5G5NpUSX/pQk0yyz
gUcRcprD9vVWquojTHZwwZWr2bpZPtGZpv6rWcjEkuiB4oTOAtPfxgWOQN2nFGIUyW2ElIQWFTJc
ruOElo2rIKPDZpgBntMwb5cSSMW1xVjXO/5wrIH0en1noE+xNNm37arxld1QB3foLR58tTpQEuF+
rQ9XVHQuOAh4uGKLi6qhZuAF2msUQnYsW6jfrnioKutdpbhHMBcMExEzYuxR90fc3zPzStiMBBD6
LZtrpquvoVdQMwvwvgsDeuTRB0BjWch5qbQGEni6yjoqhhHDG9MfrbYGVqKLT6z6Syut3pNq0Fdi
ThU6pJMAtOQG71e+qCUuW6hgJ6ik/wHQFwmQgPShFLpD3avme6vpz75Ov1/vMcaUpQBaT+KoSeKr
WTylonfBeZEef6deRzEH5M4Nb5MKKAZSkydT7oe14Q3OhJwJ3e550BFq0n0g6ANSb1usgTU/dE1x
nxbavoOZL4v9ayWOaDA4uyEYfK81/ppcUA9JkuAfq27qNnhrVbQ70DVrQEFcpmK5OWoV5X7fj3ax
lHBoqv1d2U7qJzwGbNBc2kUKW+HVMETvJW7vn0NlTmTWaLMsRLMwLa1DcurozA3tE4P/omJTd8eH
nz//RO6PNn3v++tNkHrV//6P9P9cKUF9nYchroLh0HsoBC3zOhr61e8+fvraLx+PRUCAU5GgBpc/
5RB9fCUsSXI+83BOBS1qs0gkN++bdNBMjxC9YaXb4TraYEDu8MQhb/YAnhAcjEx0nR7VhtPYLq5/
F5ekzeKSaj8bVcBivuPq0qWu1scMj1xoBmeSik5F/syi0MB3xHR8a9+RWruP/8RsWL97H7MUtNzo
zaCwGp9SbnjMS2mbC60jm/mZVMMpJOy7MKFZElpKhEZFX9R3NJpqfUwHVXoFt7+AQ7KA8xD458LH
p7/3my9SrX/HFTq0pjJcsgzNjn7/GPY7KG6cbToA8YFrHHu5fmexfqUexlY7pns/O5eZJJ2YMuos
IS2tKD1WSG5J3SP4fBkvQdRM5Zsbhh4KtBVLmy1chfWZ33piLKizFSCsQ7FRpj23baFndO1DAaTi
59FwKrlOnc3+1IBh16cFju+VtA720UrfVk/6Ql2XG285/i4XS52tAZph1tLQqYEzgB2okufk7Cw5
sTiqs+kPgWiIxtgKnF6E7qAKQGIL30BGUpQPuDNEm1CG26GvrpIIcafiXzfst+iZQQoF4luNYFuP
0mdxrPcDpmvyU241qzYuIIRy7u/7ZaWkxyBRL0xqeVkSIPIf85KdMvbsRsZCphuitCjqBvdSe4dd
voNriYbSM7T7stKPiWFtBBksQ4NyhYYrZkrQRLbS0zVXLUpPanqP/m4ZGCQQjaZxdeatTpPgu8kx
W5yyTnXlCJGTQ+FMMTeithZXUx4sfnaQicv8wfgcP+kWYMi9khfn89XkaUh+98WzZQvkvKfmecvx
cEh2YVV+NAoYxiJv+J82PNSiTLRGiR2nijVAOa35FKcQQvpx0EkPzbZprhwGuYZZN15nogQ5q4P2
EU8lFO4gXmdss6p8F7UWlHGHMqLnF7UDQUHqmWX9xISQ51lroTykrjyhdeMtqaMv/jrClrWAz2+X
NnCR+swy/P2clueha0IJ7o+SESHxfUTMBz4H48+Zlz+95P++A2DR/66MkW7V0Qhq3GG03YgP6t9g
WeoxV8oKGO7qXPa29P3cQyn57/fkeqArao1rI0ZLQMBxcC3YMVc4WpWgTB7qTecoW/kFdM/25192
6pnNlpE6TjEP1GnoUG5Zdtglc/FMjuqpT57+/cshJYaUI3bTfBElPP/yZx2dCdP8/oMVdbbbpsI4
SADF6bKlGPc6TMeVfmYESd+/Z0WdbbVFmVicQcjptISXtIx3WfFpFI9NhOjaza574SHyUrBI8DSB
/1Eza+PVz+/hxCRXZlsvpvasyysW3dAF/JlrIOUMGzM28BCQI/LHz98yvdX/DmNFmW2yhWvolC5o
UCr+XhSCTYBIYxCEMxvfqU+fTZJOQSWHKDl0XK92Em6EKjohK23OPKJTHz+bG+QUFmIMAMIRlWEj
EjQrVAHuWvXMuz8xrJTpa7+MV5fmQFi1HadDjB4+XHVWyZ+funTiXKXMpoIK5aYTS8F3UDBkfyA8
cAcXy9ButZL6B9c5eyhaiHvVuqIyo+Jf18vhVxOc6sG/P0uERkReAQoLS2QzD196+UzK5fdLlaLI
/35wrwMiozfrOUHZgzk+dOohQIMl0yI489hOvZHZRKeFgTrKKiPuISX1kmxBT2dHR/RoXI+f1bbd
5Pfh5ufvOjW2ZvMemW4TVAr+WviQttXnB4XShNz97rApzyZ3E+Hf01Tdc1LKlHX6ILf2r/5seTaf
exT0Zgc9wqny6KENwkOa+ru6Ks+8gb9L6jfrxd8jyZc5kQmm2EaDQGxx12+iaji6ZUVPDeoecS/L
Ljex/YpvXhvddWb2GWlmD2hy3KcK0V2S+ULvdeOZ/l5zvWdK4peCrNpIFwxUON5OlmhMKZUd1sJA
J0G5gK/wBNXBQTihg2vq1+B5EcmbGx9sbOP1WINxXQloX4Lqs8l7VBBY/a1gCdhgkxfRxc/P9MRs
lee3UE0jginpM2EDbJibCE6lvXcQ15SCN8L6l98xmzzuEISplLLYYLZbiqt46W7rHdKEtbfOnJ+/
4/vZI2uz2SOhCYyzomU9k2VEoJZNjejMQn/qo2ezRfapBSP49R2RcI8FHIejj7TkzGr5/VSUzNmC
hRa6jSSSuRxaH3L2gmk9bc6shd8vWSiI/l2yzFqQIlWjbmLkVOvEN60Cvzqsx8I6/PzMT4wdyZw9
dBqfZqe0KnnooXaQep+7qwubWS+tG3kAwE7wodmSh1Dpr0FlbktFeT7zzX83k//OVcKR/v1xSZ+r
agM3keeWkkeGNH3RemwtHrC0RaGES71VduMYXLThUK3yTtnHhXGbtSOO/3JDw3CrKp5lk504TJg6
/mtVB3sxrhMDCuCAInxErx6rCK19U0I/635AetEWQw4hvAfRGUrmKwnG3NSYkEzWeG2qyotokVyT
iIUT0JqpQuXBcv3rNM1jOw+sdasZr3VGz6HDCB+GtId8xD/NFMsVZLe6jh0JHi0j+ZK4LhVTPSkr
fhO+1YJ53ZnYNSwNNxHKSrJ8xBQJQeLELhSNbNjQfztkFv3ywQThp4Dej1VksPB2/Lb6UycUTzwx
e28gpbnqeKwSoEySSp85bcYpdZnYN3ylC+jFqi1gyQ388NH0uvcilihE5/2TAORrKZlGb9MNu+lR
ZyC9AY9Hh2OSg9LvM7DylAHutMxQ6Xe6JiJL6x529UtRu5jEEWc241NflWAL9McgNC4BmlHbjduV
XItvUuBus1aExZtx+WuNG/ItV4aHStfwxo8UpV4j1kvPF9dhDAm8a4bbyiJdIkjus5ZvxRqT21oo
rA2DzlFE/pecZGurUDAr6/4BicxeSOrXuCKjryqBM4QkURtYHspyqM7sUNI0/L4Zlvps70sDKIal
IjKd3XbVF6aCywelhgEjlzimCrePW42bEJSL7JvnvlQ5MdP12caI1hLHacC3jrp769btBQhFaydN
caH0j/akLfKYdVNEy4HzATD8E2r0Ydlj4L/QtHxDc/2qFjCwhhVhIBViSILOiBakOSQWoDENHeaS
O0wFUYOdMe5MRwnAxxVBRz8ia6/73l1zlkjJyXZtyH/0PYN2H1v5KmJwW4Z46xsWsW2szb2aMS5B
+meoo4K9YRR3mU70K+rpAwKYUrsxe7C8oQ4GWYgwpNemctWgZk4SP8GdhFoF7QGxKk8p3m0qLG+D
kewSP32KRlI63Uyj3AkWTgvAWXk+Qbbajg6Q4wpEO+G0w1MUaktFr29kX9nog/dBd/itGv1VZQE6
KiOeV9O2OKDBRMbeCAKzdRqtoX1aoAsvc/0oTfSLGEJfZzwibSaCRtvJHmb6SoDTXtQr8OPQl8ju
oFeH8fSzGf2NJoiXRdA8hpBZ6efniwj1S8eSWYJvTcTmHpEaYrP4D1N/Qxt3p8lPeALWCdrtMkV1
meIdy4xj2VvixpOLg9GS0mKlExW3ilaNC70dHxBGxIygYLSm67F61ylctvVG0ZBNycCz6MMjolFX
CJHvALSsQaNdyBm4y0i5/XllPrGfGbMJICPDL6mgepzR3sUODeZjF1//7qNno9zqwA+6BosDAgyy
DDGyBjJO8M+fP/37K6lkzK5zZYdKWykqEpuHF6iWkJXzZdwR2BKamzodz2z3358lJGOawV+OmLFR
GXoDl80JNHNB0Aen71+d6SVjdqHD3efD9Wjp5nvDE4fjpRL4V+xGv/z46Qd9+cOZWyi1cjV0Uq3e
C7mPfJd8JnIRf376p1aw2dOXge+oiABJxqKu2Vvtn4aGpk+eCLzaM8PnRLVD0mfPXq10o2lzrnD9
uj3oRBrceivgqhtt59nYQf2VeebHTAPyu01g9ipasUYLUiqeEwvqxk+gxVnJeG3qRUOLO4fCkapO
k5S/OvlK+uzNmLknsYPlntORA5hpN23y8PM7kaaH/93vmJ1NI8RNlJj55CBPnsycPiwmz61G4JSJ
IRxNpa0BPNOkV6IZ1y3h4m13L4BBE1pAzwJtWN0/Qk44c1M5MXX02XGWnn5LZkxGSZVDzag/B9ov
H+DsFGuKYlNHQsOeXQQbnDc7f6zXPz/CU8N6dkqVwhbmLWJAJ9fR+bILyPWHpSbAsZozm/80pr55
R/NiM9LAXqTlTY6bjqYm+1OyE8fWmQ8/8cjnJWYvFgi/yKnkqAWidKFaS1K4/PnJnPq7ZxPeayqr
rTTqpZNGU4nRcbUb0/d/+emzqY4ECyOAz6dbI9HnCOnEtx6T1M9/+t8a2XfPfDa/Y1MdYsPiYgX/
+iIiz2U0xzvd7C/CwSdxbEBjPzyONaqRXrVA1AQyMhAoj3oRX5u9eEmz+ZUg++cwjo9dZOzTvtyI
crBuka4LhA9GcumomgusDq86Zo4OOjaxG6lk4qxFuob3guhbosgiDwioAj1JljkTDLAZfv6FJyb+
vCUutWIjoEgNHU2U3rC77KKCgMgwDK7o7CON1LrxzIs6MUHm1YdRMno5IISdpTLdueyJLdaXCCpx
m9//7rfMlg2sLV0pBcxuGRczvQZs9TVCpMm3cSugJP/5W060MqR5/QGAaNgQccUigt2T2A+bE9AG
SK9NbAHZpIv+QbPzzbkC3qmJOVtXtC4Lh95tSUtsAZNUwodsiecu9SeuMPO2uCXU+tDQCHfaNVq2
TbKp1sVWd4Rl+LtVZd77NqaquSXiZCot6Dom/vj2bPn3xLIyb3TrUpp3BtJ6p09IiTeNe+IQ0V95
5tpMQ2IfjXFlJAhHscUmclgheYNfMBJ63nBtjjXlQZhgjRSsbkcDcbKq3TdR+NwRxoBcnBQVsXvu
ooE0qXAvII1qCLupCOjBrGnBVO2SVTJqB0JuXsvSPxYD1la8DoKlooR0cT0OJCLDJAbQgqw51Dj9
Z1aCPSW4bMvoRs7Ve3Gobn8ekifGyLwvTyBEDSmRMqxSklwV4kIjf+Xt588+oV+Q5v34iH68MgLK
dbj4a0+BIznukgcHOGUh7NILUp2XmACvfvlt00/8cvgUuQwK8I1Dx3zhFu3fyTaF1KW7lHSonQvJ
/v+d1fjM+Dw1hpR/vw3XmCYEeUwMqd87mgucVhUO0rnO+qnXMluPAJIqoSyFkSOm9cEqiF5HwPrz
czr1h88OMrUPAFY3+MPdknbwKFgPTV7IK5Vb489fMF3ivtn45v1CJcx9mC4Syw7ZzLokrYtWxv6A
vHUAsysRyxF1e7LPzixFJ37Pf7qEFTjlIgt9R+aMUGO5DXIYI0G2+vnXnPr4+X2ySOIAwyPgYfEg
KGt4ztlw8/NHn5ofyux4k/eSmVo5gpsht9VdQgO9CVeIov1PnfGKmGyTOS4suTPbz4lB9bcw9GWC
pFKgWFGe0zvy1Y0bFxQ82zPV71NPafr3Lx+dl2LYkATn0yvat9UmCg69cuZ0fOpGNu8U5n1JtZWe
naPdtkv0Emt/Sb7GbrQVG8DS2j0zL04cMuZNQUUg4owQCmQG6RPekj05A4jtwZQpm59f94nz0rw5
GFJa8zCu+U6u3iQE5IbUDwaBSOTxoBrnSt6nXsRsdmcVODU1Z7imB3igm/rOZw1EL7EPH4hCQVtS
nu0PnhpOs+MFoU+9Wg5x4GQiXkfQxM25gXpiBZn3BqsuiPWqgL0eSc9lehxALCOt5QS4qNQPL01X
Wvjx8zs5IcOR5t3CPKxUvXb5KmD0K4yiPK3eIQFhk66C23MSlhMvZd4yFGBzqcT1hEQF7VT1th8u
XfHcHntiVMmzS0xvuWJjcXF0OlM/RD0Q6gyNtZvJmOn64lIZimIha7Udx/WR7Auo6noJ1coT7xRf
XgsDXKSoxH5BAkgr3f/8VE/93unfv6wGBIRSBiosz0lYawAWgYgB56ifG+PTJvjNBiNPA/LLx2cj
/Fkt0OjALt2NsiQT8460sBUphbQj9erManliPZBnG3xgGRawVn5EOtyqsFpR4I/GVdye6wKcmD7y
9Ou+/ApL0gGTdOzDVfQ4YqUwjV+WD+XZGlDlamKNChuwJfuvMBtAmvdnHsqpG4w8m/RDaJG7rA3T
DaZf4p7Ci7hz0fvhDl9LtmbHq/g6wNiw+tVIkqYV4stDCtDoFQ1IM0eX/WNfS8uxdW+MpPrdtvVX
7f3l433ODUCDSjpJSrGKR2OrCPnOMovlz3/9ibn5t2T25eNjv/SqOqHzmSl3A+BoFR5aq2FCw4PZ
/nKx/PumvnxJ4kIStlST+htOOvLpgvtC+HTNI1Fnfn4bNefOjSfmw99DzJfvwQxeqaT3UIuhsA7Q
fG2Z4CL9J1HZ/vy0zFOPazavEe7mkSuodGst6dYkF3AjlN1lrhOvKoTFhqgC8mcxD8tZ+FYRDwd8
xrN7t36UPeBWgWmsIV2+y0QkajG2TlFEr1I2/lI108YGJr7vdBpPLikJBuGKiiK9u00MAbeQyfAZ
yBdC+4ZBkPtmbbbdcvBpCvqWtMwy/xCJ5Elz5524OhudMJ8u7PdyHWqsp9Gn7ibazojFiNjybuW1
JnmiXbEcDOHBcAdspFZwNfWqkKfHMQ0ft1uGIwDHrN+rJSQBJbkZKu9DqOOrElR81rymVP+rvn8i
hQbDaugdKzm+bFtpOXjKm0KNehF241oXov1IPxrKffmmacFHyuHeDqTyzVe4b4aRhkeaDzRj7+gm
KoXLWLtMLevdC8o/YQl/VhzIrEga4cas5DNrxPcLm2jN5mzX50LR1BlKCJ/A02ZVRuqZI9r3+wrI
r39XA1VkQW6MhJNgXWyp/2/k4og7/efh9/34Fq1pVH4Z36MfxWBE2bFET4AuYUoLIwJhiqUJX2J/
5hecOPKL1my7lgi86eqWJuxkilsnpR0vMYvSZLX1BfibZf8nXpGbcGYBOvUqZhsxvhG5ywtehZt8
qhgl4nMP64QfRrRmc5V2ZzIECh08SQ73UYk7yfSXpCQ+u4K1xNq0SdjvA3dsVxZhhCrAfoyQEKJy
oWRYVtDyRVsbifkl1m9Pwvu5Ets0FP57NhCt2a6tZOKQZTq/WMvxLUd3qQSM2nfKnrycslwkar7+
ebicerSz7ZsYMtdIp0OIQGu8nYyDVoFG6+cP/7udfvczZls4LNVE0UJko/WyWxFbv5Y/JVRX2Ua+
n4hA1bI5uE/Jc3md28JWOHOTPqHUobz27xTwidRuwBj6AMuSP1ogv0p98ieQy72lAs0z9eS6aZDw
BMZDI2D0JfHo3ECd1ob//l7p793vy+TzkzImUwgcXVyl+xH3PgB2gNQ63AChEbaAnbslBfGN11jV
maPFqXvl3yvBl+8cjFyVXZOjTHzIt+XH5Fsgw8dnIiJz28CnUc5Vpr4fK9Lf5/3lm/o2jcZBo9UH
iGLn7QsbnPmiXljXhM0vQeCcne/SqW+avUEV0tNYjBwqO1u0pwLY6ORvpbVUb7VdvbG2gLxa6cwg
PfVl4myh1/sOhGxMhCzJ5eYGfsICiseyhV22Gnfhg7qWnfZcJ+jURU2crf0ae14IuJlwpkv0PU66
dpejt5Bv65W+Rulx7tT//RYjibNdgCNI2FuYN52gDre5JbNjSi9Se65Y9f0mI4mz5R+jdq+lU0XU
I4zTIBC1BBdu+PdD8fjzynFiAIizFT/Sok6VKgqHpkt6umi3Yrz8+ZNPnM7E6Ru/DOJatlw5tKLI
6YvuUh9SJwREZhI/pRrFlWJIDz9/zYmVQJwt4A1UM8WUuXYJmUf4b2Ks3So5jL629wuDYjledmOK
OpPzM/v+qSc2W8glSuDwhIRJnuhx3tOUVVCK9z//mFOjabaMI2OnvOBzlIv+j7PzWI5UCbf1E2UE
NhOmuKK8TMlOCEndDYlNEs/T30WfSV+OSnViT/ZA0RsKSPvnWusbNVSTdp31Wyvef7729zOdqqy6
OoJfERsDgBCi3viFw66PAwo3tqPHjC/5pap5AMnylqj6+5sp1qqrI4wMi9seM4MgSGijvH+RNSzd
U7lTOnP29LQMeNP7Pz/Z951EsVZdXU56AmPbMofTwbUhQG+KSvMQgqI5qo0Ylp/v8v13V/7uQv5p
z3Pb4xRmMWCZkHyl3R8juzGN/t1n/+/JTLFWnRxJ1xGvC6iMu/IEHePQP+m5O0x+9byMyIg+9IZ2
Y1Ek4m3x34htzQ0SxTwe3Do7+77ZwTT//3fVChFWgHctK3Co+TTO3agRiMS85Qq5MnMq1mookLxM
cohfl1lmUYMneKbIQ5Sdg2UgitbJjYOEa4+xGgqyJJ6QaAtJtV7XXmUfWsn9/JaT4trnX3V7RAEg
a73ExTtLO6IUC9a18H5uWVcmRmWteC6nHlnyyNGFItBRUNb3iGPuQT7C63Kp7kZOe0+8W3Xra11z
NQ6oM9iD+gTZPG3TTRQPR0pMr83Z3iLatgYjwB+oot/oNH/1Qt+07bVyTxBgShINPt4pjZBWq9jb
qIgQIWnpyBFNCMzJSEp0GsRUAK83ckBqh4C0cNnUiFQp0/SPjjxVXzMQTM8gI0ZQBnJcyyoYlOnL
skb8Y6nuGU3vOWuR+z+fC01JvEEtYWmbxW/WIgbTGBGjkMXVkzGwpynP93paIYNGj/w+wWY7jwTo
OXDoqgXIurk6IgKHR4eqRC6bzOHRGBt6lkJ+iBTFwrm1NxHQNX0JibKqVg+tKV5Ikbe+jgICjsWG
X72gyAW3okve5u9QyMJ63eVsG09D4WL7gkpO2gw9MmdAjC16yEsLUWU3XviVgpuyVtcUyOcBRQ8L
El1FcJUzYTcgztlmAHUbuIRPfYOv4MH0Z77pl5+b75Vut/Z1ytxEPWXugfex8aTtIyLDXKMMf774
FbmYsnZz5nSaxnGYcJ7Gnc6f/HFbnvl95Jn4eG56QuqYg9SZF3s73lp9Lz36myZrrkbDUrMgBZ0l
fHHYSxnYcPfY0SOuod72R/utvvFg3y+PlLUaZmQFKwxzxCE36m4Wwo9rZJSicrUAI8023vz8+q7d
ZTUkQm6QCpUlGXadqFJFdQjrZa43Hs0RWwLWzc93uTaAmcur/GdulIAHz7BO4CzsoAa6F+9S4aM8
jdSYEadulRcHhfDHMvj5dn9L3t99odUyqbPLgQBahcRj1UEydIeY1wAVhGPmIse09XGquGmP/bOa
YOjsLkjwQw3Bj73u1uMub++7+6+GUNMapIzB2gy1+/gBZvbNcsJIjsV26Vu3R+q/5z3f3Gctmsma
jCEICurhoo+8Wk024P1tAOpQEUyavQ0Ssg8mTtFsAyakjO/Cnl+yHmE+kMB9cBUJ9pY63xkGdCgp
BXYsB+60DJQSiQAIc0KkMHTcpgSjXkdoFWzTkI2ACYNwnltu02tVn7+Ghn/aBYLhzK5TdMiHg3Jr
evV+cGMcVaMygVOmJNC2xiMSpdoPpFH55MZwdGU1uN5lIg2hQcRslIXD+G5oR7sDga4/kOT558Z3
ZbRb7yvnUZVsNJFvhoEp6EAGsnRYTrNbMsBrNRW2WsyqU65pkmF6huQLayXqqiHFgo8G7bG7MfRc
eYS1KB3BdZUkZIIAM6ruKoO8kSYOukK9sZy5Muas1ehmHMMua824vPxI5ztBXITE+60NEr3+9PNH
ML7vgGtZelEiJbYFUybMC20LD9SecNP/+dLXKq5suec/bZa1kVnJqoJkH7hLhGNsMZ757KEFNt6F
1wOo8dlJd9HDrcX3lfbKVkM0F5apFTaOxZk2HCHYgsNGd0wdPHrbvPFFrt1iNTxzpQDaF/XX0FBK
r9QecrD7sB90mPny80u79j1WAzJRxhgeHiiSR6zaVAgUkja/4fu91lhXY+1CtQJSLONhNyHyO7Rb
MMgQy/uffvfaWDVynA7MgL+FSvorsfYTv/Gjrzi2lLV3CptFQUyJE/z4VJwAlA/BJX7FXse9tYq/
8knp0vn+aaU2MWOFJouvu9dckDIRS3kWsGIibu7nV3Plva99DRnwCDpHnD+oMq9wrGym5A2AlhsN
8tooR5e7/vPz1X5GHOPiullkFPVDiXis7EA2sDff3Odce4BVP1aLCaF6mA3CyI6PAhxSMXWeQdIb
ZaBrl191W2M0AUQA5RIbGyRoW+ahgYhmoRD//Pqv9Ki1L8FIZVbJBpUgjfXOCNeTff/zha/97lVX
nQcdKHENF85HJMiAXTFrCEOk/n+7+qq3ajrSdU0LB+QRSe8TkvXOBICPm8rqxmv/e5L/zZpobU0A
3GcC36LGeMCNT0m6y8j5JVZBDFXqN41Zx8hsKkCjGMxrOvygQCkIQDdizVgS0M85nHJOtmQIDFoy
IzKJxH9A0brhJrlW6VirkMlcT5aWmYDDqhtro/kDDpw/mcvui8KdP8CbD/6bWFtZa5LTTkC9T7Av
KpHypwsJFtl/+4ZriS9QwoasapiyNPHM+kCzwUoJ/lPzWAt866Zo5jHFpUeEpsQM/p4hf2jFTev4
lca9jt2aagr2ZqPjp9/PgS295RPANYQUXB+7gMipER8WufHnz09zbXlrrMaApM9SHg1K8XenqDyL
AKGM5SOox4GFpDK6V7wM2wEldsqn6MbHuTLuG6upXE07PdJN3HKk2TY1zQ3YWietM4Kxv3nQtVzr
my62Dgcy6lYibgUO3fJAvozftRt52EJ4xa/u7nZM07VPtRopeNrqeUHMLIzGCpzt9Gz3+mGO7Bvj
55XLr1W+kWVXLKug02vqO669yNLj+evPn/3KJ1gHAA3ApmTIUUcjLs802aoNEjbUczN8/Xz5a2uH
tcoXdJS5HWO1CCPtEsuNavit3FGQVkpgPIeQYS+YtE8/32ypx3/zqdcSX3AEp9Ea8KnTLejBR74p
trovN8nm58tf+wrL3/+Z5qGDZpUQUxZO2ggPM3OM/Kz2N2aya91vLfSNcsNAiHWHaXcX7XCWrvk5
AlcdEHtCvule4zvVR/+D9RxJ0f/RZ6KsZb9SE1h1MeC/VfspRU6rjvLlzy/rf9JRvvsaq84tCla3
HPSkUG0H4uk2gEEExjuh7E3ETNhKojh9DdW6iKuXkoJLYdBwnmbqRG0TGAg0RcBfdZcmpgB0BNYT
5G3tlKR3eNm+GhQ28qZ07aOd6h4dklNrgFWj8wCJU89Kj4Psss2Rbz3a+iFu7GZDqG9Gb2qWbXQ1
DVGFrYFlneZ+oVUQl8TGJW0gUiMKrmqg/OPoOjh0c1eA2xJNbxPCq7qSvZdAjqgod9YT9Wbac+Ap
eL5AB1GcV5S3qYa3sxCqgszC7hcSgZ04GrbgZW4A4XWZAGHK5GxnF9WZD2q1ldG8GxW6nzP5luUC
cEEAQ3g3HzlV3gdKD+as3SuxmHdCwa5cbWOwgW0k99VVaMn2XQU1WFbUFQW21JMNTosCLqSa74oZ
kHt1ejHNXveLYbpwq/IjC3EOtBcaWAwt4tvjnkL21aJ+zT9su34X0ABtmbqLC9IfkJOtoRwQdW41
GU+xzHrkhJjaL1vEwsd+Wz8MLC9w8GXsge1Lg5KKt3GywqEpAr0vwAmxBt/qxLlLLb8k4rlUi3MM
5GXYU2QcCAFseYxyBkAjB6Tjjm6eFXACIx9yAmDY6D/HvoBhRiaLPwkA2bLov/RIxeLHBHp+iAvg
N+mSqdCUCMcAP9fRJvDxjCKRLmtij04MNkCUvmmCZ2WteETM8dbW0KeavnupZftkwuLu42QtTCze
eNGMdIUZFRwq2KUeBOoh5lknBJnuzH5EvMomhgPR71vEUkaj4apY1qIoXe/TOfuTiAhSuZF4+SLM
moy9ASV6MOBE2q9YFFaJfEqiBhPphKzDqvkEGGHDc+ueQzUn+3w72CAWRLxEpp/xmeMAWEf+ezz2
SGtYgH2Wyc8wUj2BQqJDkVdcLDGArIkwPUBKLU/vdPhl53fS1fda0+1Toz7YFmik2IijcvZu0siH
FuggWu1JL+SzMGbfIOD5sY7oO03ar12vnWqgFKKBb3u1CBLEyyc9NgOwH0oE+hS+AeCgY2bmgDA6
daspVQtGEmqiIsqCTqnBdZ7jnULSuzbSAMIhEOnJGh8aYsR7zjmMYEr7KqPhfuyR228VmbGZa6N2
+KQeBHjUbd0Pp3YoQcYRv+SI4ZXa5KFBDJpe04tpR1BbdVl3IzJQuzKYr6UODHSPIrOw8jYtuo+V
eHYUu2de1U1/kEz5gaDC0MhbVEzU7gMd6RE2no9aRVmJKcPCZ4A7smVAW6fKU0XUclF8BUbcbeJ0
2BRzAYpGxU5Eyi3tug9e6+LGuHpFCqKsRRRJlqiKiayaUBTVa0EHjFSlDTBVvis5ORToVS3rttqk
nSzI+12r0L02pjeKbVdm2LXAgqR6RxWw2EMquCcqoNGGOmjEPdL5Xc1oAgt1Vyu/MSVe2TXqq82d
nJQcSUDLJ7KLI6msiyxu5T5d+fr6ar1mmrRAxC92doTMbpT8LiUAvOC+/zz3XftGawuHhVaRoBdx
aPSXvGwcem/nh9yZXc1TwptqnWv7s7V9g2coBxcST7Eg/rBg4DsR4ozVGZGNLHa3zUHXjuHWFo6h
UNpmNjqU3DaIP3PAqI7ftcGRocQcGmgHSAyh42oNL7plq7+2M147O+BLJUBy4VREfVzE9hB3hJi8
Oh/YDUjVEOtSh41XnjBTBhQQyFtfbtnsfLNo+Ttc/LPGa1qcRyQavlyD0zkQNfYAJvlR2HkQf+Bo
/9be7krTXps4WCbGBjpp7KxtlBcHba9Aq/xz41tK6989wWob12hJBMDhjJICwHquXaXbLE6OWQlv
dZncQUa+nCDfWBFfbeirNR7Ynr0ARQyFHQnffm7rbl1xoNpHUA3z4auh9X62U7/VEEIllC/L0P6k
CEO78ajX3uJqgFCINiMWSc9DowQokAPQ2986aryyLVo7PcpGZ4LXcAvWBvOhL/fK5cyZjp46fP78
na4MQWtzBw7rbWn3QFCYkwEkNfV787VKq8efr37ty/zdZvzTkCF+yqxoqd3Qd9N25BYteTNvIhUq
FYAhb7rsrx0wrF0eaT+CpAh0DYaG6sSRGDxCBdmibyJRYit3LPMkRqJbStmlIPxN417bPaBbKLUc
zN4wNaOXiWYPBeAxWH6GmZEcAG14/vntXWlYfx/2n5c3WQPPUmHh0Ly+TPZDkd2opF+77vL3f64b
mVIacdOBMU9/J/rbPNyYlq+1pVWfnypDF02N8FtWvM8DuGnGQSLo7+eXce08/G8T++dXc1BIo3LG
IWH80dXuUoMikPI0hwh8DOf/ckR8tdGuOnRfgxFjRTaWXsfOX9Ih2r16Kg6qD0m0V91Y+l0rSay1
nIVlVoQtdTVZKPu6qY75RPfYrAKPriKgvyH6wpdxELR8LlLl5ee3eOXTr5WdWpqO46SCZJGqWuuw
esCqOrk15l97ccpqHOZFMgqGbG309mWuBLPdBy1qCECxPoMEf6MlXGlmyurzwLneTjUUSaESTS8C
hw9tZNyZ2S17yLVXtFqUVZralv2Iy/epfpbqdAGY6e3nt//9UonZa1sOeHPToAKChNLQjBcEKuM+
CVosXrBvjt3br+jqjZZp+Z/OUuqymvkiTP2fHFeEgmOfivVKsS39dnRi75Y58Hs9BR5pGSP/udNI
ddCK7BzHfZvey++wzNwNgNI+ZuAQfpphdzQXpQ9CHC9GAHwa3FmuvdOfiiCaPUCR+OMtjcK3Kw78
kGUO/eeHAFKbMujwsEKKFZ/W2JESJycek5ZHiSvTGxPmt80Dt1la5b+3iSPNEGqbh6gHeMSEEq64
IbW8duXl7/9cGWphZhMQIsKx2SjWudI+fm511667GpYR7zmZUI7nYQ1yuVIJYJBuHBx9r7LFy1h1
+CydAGLR7SIU0jwoCQdnC5QFpyqnpwHUY9VOEO9oT6bXVx5gfNzTKzX2ek4QqLBAVbFt7CnQxRll
zoSIploTjyZUm57dqu/FjCCW//YKVkOGrWQCVKkyR1DIg5LsSuNWh772bleDhTBGYbG8/Z9+Nj0v
m6w+zPfWOXIQR+vnv28tOb5f4TB7rf42RwuVpDkvIf0Xj50hnls1/7JIs9eFGuHgrTqyiP1izXCo
9f7NBtBWs3Xba6rZyWvEfJJC3FiWfD/M46esBpcU9KOC6vA30HclceUWiaPb9IUJN7ss7m/17ueP
pi+t6H8ts3Cf9dCS4liAt3MeNq14qStx35pT4eY9kk/jyLCcWHRBTaoTPFAPY6ZshCSlw5NhN7EM
OOkoegbfNPVNW5xmru3ARdjETYqqEP6CENr5SBsYmhGWuity88h665dW1fcIzjraavRkERzkRmXx
ybvkSZ0U/+enutJi1sJ0ZW6kZQ9oMfkcTOVTfHNuuXbh1cCU9VpZzqWRh+3r5A7PibucMQk/f1aC
RUL3fzA4fbv8xXdZfsE/A1XWqamRd20RWlgfaf4ipop9vulDq4Q20XJ0P9nx1kmPyo0j4G/rPbjh
agRTar0ZowxLpSSXiLGV9AhgZ+2Yee1lerORFpg3jSzBkYSZ88Znouxa81sNbnmCQqppQnXbQ0ZK
ofRTKnXcV4o8KQBAq4DNRvp8T0EktefSZZ2x41HuGYiTyqPsNWLFhEq5hGgerU1vBEIhom1t2Bu1
V/08bu60AXpbapyTGQZiEyC9fJJ3YJaiWo/ju0SIM9iWeFwLRb6qJQFqlbHDONa7UsG8llQnIzX3
Y2JtGn1CPil0YYjQ3VAFVBZEM1wmXT+ponucElu4op0eR6ihUNrvg2ZIjq3sz7Em7gatPGlUTIAi
wtotKaZnW4s9vWlOYFXu7FSGRZTu24x9mSM8FLoW3/N5PNdxdKciEB2V1y6wAdpV9VpxsoVeWnL1
aFjmnSkgj07HibhDPoVqxVGmidsHBRbvvTTmjd3NAcgTLzwGQ9YW7w247LQ0vJhWoKmPCAAWmvRI
jlq5ZqQvOUtAHM60zOk1uoVOxMtYHRRDWziM5L+KhJtulloM+AoTy8+2/V001rsk5tswkdob6vrI
++S9aurHNrMg90x3ZBDdZioHp24RFG5C3JDGIJty1JI5BexrFCYAtc2Dzekus0qwDK1Eg197flWi
bArsKD1m0WAvZxPS7wXkeGZMvCaS0ILpxm7QqAa4a/tZ4LHAuTSXt9x8VO3wKiplP1rWmRdm42oV
X4iHduFOqTFBLZogsFOj1J1sErS58m7iZNolSAvGqUeQGCpITy0CHg1tvG/M7FdfG2fEYe7bqniL
C014zBiAhOc09pI82Y8IG4ECMhC1XXgiZSVOlfjjkCWJo431XZs0TzotZqcyzDsp0vecJnuB4O+R
zorb1O1dbyEJeTBGSI+L4mLEFv4tzS4cbtujDqfFU6LlX3LKXrUea7uqN5xUryvfrObLmOMEgUB1
46ta8yABQlrQWI8aVx+5XCgM2p+6ZZeusvc8Zk+dxOlEJHHwGA3de9Xj0IHbjXT6hO1HnkLPZ4YZ
WiDQ2MdKyzeigqEgrTXYcY12k43lk5FmijuXOXLRYajvQaPUtOIjI+QPoewtsaPPSs4m/JHGlpqm
/oRsgJMs5Ib2xVMDz69TsOSTDhl1y6h7IDibdCH43mFHcJrbtoezoeZelVAXcFjiGZD4uollwNoj
5WeGlhyU9nRAjHTmQ8DvtmrsRzkJmrJ9mwmijMwmehM10nPgKMB4BWwtsQcnL5VT3c4gbEqxSxA6
D9o3+ZNCQqQb2hYQEAq5Mdx3CZIXSB7tETR5IBm/i6gu3YGasHU02SOMZ8TLYJjPaWe4A28qtxO5
cOlYDsdYjXyumsQp7PrSijhQWwUcacATFb6LIh2sdjJd0DmOjJBNSsYlS1Rnrpold41t/Sp7/TRZ
Y6iDQK9mEYXWOT4OhXiqbW0/ySJ1RMPekd20kTEUW6pp3YnYRosZ28Rp4+RsiOIFgeN+ZM5+UmsP
WcQe0hT4+o7hqCzHXFVTLADT0mH99A6O0mYQ0UV0IGQvyZ1GXXWukk0Nor5RRUrAp4VCBzJ0PQJx
1URljGw7yv3Bwv5zGAZ/2RGSzjqmfMy8zCgHF44w127Gl3xG8Le9JPTE3UuSq3uSl/A7CIm0qSEx
v0aTK4GWFmeb0c9p4KY3t8O+y/sT7803kksYJICTQUyF0cQubJd/OBu2HesQu5tAJ4UKJGwz5uCw
yPgzzuLcg4Stth3i+XEMG8nhRNuyOOQpi6AWA/rZzk40Rql8AmAOoY7OLPGTEUuFUSSnyProkUo7
XKit+UioeEfW+melQQdFtdOUzxepWe4soj3rKofFyaOwKzdOtHBSgTId0/6z4ui9lum26Pquog2I
isdynOg4NwHUXIfWSbOpl9jJM0Z5n+fpr642/RrtBFJ5JZDosx2fNpDBeyo4mw2rQ6mmwZT9KhNQ
SFIK8UQ9eGqRAldPDn1Z3lu98QU0auMgoDSMc93tCH3C1FuD3z4e4FoNpMW/6jr349Z4SJn9qZTP
FexGmWae8r5zza7fsikKEGDqIgIf5MrcGzCoCZUAW5DjrElhma8CkBohxWOJZt+g/bqyMN1iMB5l
o3fnAqBpxOz5evq7jufaicSAkPps/hpM5W4ABTstlQMflyEpn9yZdPc4OPcq7BabhmMENCsny8vA
AJYzo8AGp7OC4is8CTlbhl7mi6TzYi4ccOqQuxBtFIV0nsLaAHDCh5rQjZ11u4nwr0gfPODPQXum
KhiyYzCryQL03fQ2PjLJ9AtLraCJNDfvrEdDp7u5XuIMiYTardqpBBPKDJs3uOjK7KezQX3ZgoBZ
JvDStIy7g4UOjXlfR8V4E+smbDxzXIR1h6Ywg98CGLw+kjs4N70KqoTJyj0pxi+7tj2LA96ZnWar
cYzxNzO7+6g5wk8WtMR8acBIkyZmGjV+b3GyRii5w3LsZGj2nUaGd5x6X4o69ktoZE0B2rqV4Qge
QJpkCjuAkRlSDSXRuNcU7RNpe3dmc1jG+UYvkenRsOQ4U/ncIgpm1lMDy4f6vUmT+3zCSt40gPPF
YeLENPzv4oVj0MJ4XvtE7+77SNsWpcATwW3WKvYifjhQFdhtLYfEgFkIXCp/dWoGHHZzSDQCnYBw
+AxOu5a8yiS+j+zxOMOgiYcftpWRbiRcQpbQgqHqv1SFHJkC8UfHbCA4pnML0QgDBB6g2WjTCjPk
erufS+VTlwnep04fhW5+8J6hbKQlbmaA2sC64lmLCMCLVfulJu3ZyvMHG+fwWc8b1xwbpAw2MCSm
QI5XnX1SahLUKX8nI93h1PRPtfCP9V59MxN8cGzhX3BzR2X5JpuUhbIKn91ySD5K+A6xuKqK6a40
s8DOjddEqn7fTJfUhPqDtQREOHLPtd5rNQ6pABLWlCY0y7L0oi45NAoiUxMV8Eq7xOk76b5IJvdK
MgaIJQVRlYP613d7pANF4ZD01ht0AhmYDtVcOBCOoMheF3cEKlgH9I/NaJenEdOhYNkjryaci9VD
2Az6waS27eDk/w6hfhus4Gu/0JoQaAS5LU1oSnodjnw61tEmZ6oB4uOoItdETS5V2RdQe2T7FCgT
ry+pPAwmfY+iFqKc2ATpydiBMK15wlbMZc0Zl2GZOnYi5Us1DJtWH/8Ybfw5zUbpg/5dhcqkD7uW
DI03at1dkxobpiE5QbJD0tFLWiFmnmbTcxsV4ZDjBGsgYEBwCg5hkR0NWrGnfiZkPxWi+4M/o6iC
ETDrCu5pWPPXDLH7zXBK5XAhOvHzaTw2k+ZmbRPOcxfmmfBQRPKtqdz3BYt35aAmAW1b08f5r6tF
02PXx+9IxoOJLeMvRhRpAX4GhppqwbqoHQbFsfRGO/mNdCvLsyM4jIlCO4cbGQ3bvBhdNMiQWAPE
C1iOa1mACfc506cK+RpYzebsEAnxu5wVJPCqgeAFdimz5vdTutN1WJqQUERTaycLus3ADEYAr35f
EuVEUxMImhhzHOJCDjTTlreKOPuuPEYsfeWx4aFRH5Mm/qp11bfhg5FReyx19aUt8mMydUHCIKSC
MiZ1LUM+gooZYOgPo75LHdoywwfMZwf77ofdpK1fCF39bCQ+uZZ00tdLFeFKzTGe8kvVRb8mloD0
hhUkgPO+pVbYZmkPTWL62aRvmlzblVXxO9K1Gb+5ga6ln70ZKAeFzaeynR8sbNkaTt8rozlJu9Sx
5QAsvY9L3R0BEkawlw9SrDuOXahKzDpq2YdxNCP4QuSfQ29vYVU6czL5wwgOkDrNwo+a+pQVQBZR
rS4AdC8vmmGgTGh8EoG3D8vtTonGMaQKVAsgsg/L+6hADEKeeFQ99QlXfH3URIARG/k5HahJ0CVf
JkXpg2yo3LlIL0Th9wCigwxvIWxqzhsYA4u4CwYJE82IxBZ8V99QYvjW5ug8x8OrjPlZB6TH78bh
EvWs3GD8OMyA/by1mXGHrON8X/Ju8pKRSiduxZKKXM2h1s7Y3/AEgaIWctlM6k0FICY2r50JCKCi
wq4LIUJqMJSq7vbzdN8a4zFjrIflHUUiiGlzTJTIRMxGrMWtwYmAYvNlg8VBFVMEsZWIfYaiyB+U
3pP6cBeXlnXHhXwq/+7lrPccmcLPSjqXfs3IrqnrICYwdNYEzG86/8KS7TI0LAvkTBC0XjwOYA4n
JYR1iHbdjmP2J8vq89RjiQNmb2fZxziBTosKvDkxQz8AmIXRys0UZ4fMiDy8dZDi2i00iRto3hCA
pt5VwInHCgTnRlT46ACPYkr2GIm1sxwx/JsM20swEysbb4VB+EABr+XpLkEF0ybcLVQSA4+TEB/y
ysqJkugZnJqdnmRi13QapD/cHoOoGj77mfu6nbtKEn9B2QVzzoxdpdUhfQjSRSGqQ6yzQCP8MQFq
iszapsCNo0rFrGgcSoqZNTLCJEb0JPYvL5HoPjCo8W2jJOY9trDJUUO1fqcOA31ALcxTcpwoq9bU
AnkMLYPBDnkxUUfpO8uTIzhWEOy1EhbQcTD8tIrOcMmEk2EfBDX/IJMlTND/RIecqWwMSGp9ZZN6
zwHtQkThH1tqto+4uoDnxf08VPd8JPFxaE0kp1UVinLY5w2Fbc3u1HTnyIpxuF1nFnauhg3ijvlL
HQrD04wp5NCYeUau7e28sDZdT/VNxzMWjmOCDCt9fJzT6SiA14Vg7YHwZgnebPVQtggUsBK+LVTF
B3+QXUAZxe7UHjvfGrBtsuZ22070w5jnxiUGdIldmvuFlZz5ZO2ztEM4WDs3Ds/LTYaYmDqqtnPc
boAcO49G/gWT7vM8DNvJ4L9yHDpPGXb9sQ5/u8DaRBinxTgxydKPpf5LL/jWbOK90RleNqUExZw2
hfx42hNz/FSYco+G/tqy6DHNGKKal+pHplZ+BqWEXrPKH/p+K6CbzKCOnAwshAG6RLC2KNGQRRFh
DwoIGlExU6XaETJDmYCWZt9Z2QyhY/lYNGUD34t4y3FsYXYj5FrTG2XJyaiaUDV7nGXYdQ6oNgwf
seXxAsOHbU6ROzICGFsLU1Qzf85MIl4IClhIUwOiygB7mbuMRc4sym0y8hPms5BQ/TnW48do1LAN
pL9qmjE3q9tX1kLgzYojY2pQGpOXYbhxTRVBHAip7jAVoAqT30udnIq8nL3RLLaKTAJsrH+DnOwb
WrKHnM+NRLyJmvi+tA3idVb13oNBrSRkQ1R1b7J8z+v0xSb1ZYydniivhEcPpq54NVYykNa4lcFn
5G7DbaryVwV52KXW3k1T6g8G8GVlxgqnHs1NGk+bykx8BQmEVk//8FZHP8a4odTKsWPWa1PUabDA
RkvaYMFitGFNgMgyqESCDcNWcE6dWILONdgge8lcBW6gyxs3ry3sCJoUrGurBtlTz14UHa9bHSV0
xh2+G8AFmSca8t40uhflxSklE+JkLNahX1oy1ChY4oj/zU4jkCi70Uh7B3VlC2iX7gP5iTnqHoZf
V8RRWtFiMKBelQ0PWOyWbo6IBh8x+0FdkK3sZYBF+EZoyWmm2EOKJH8mYz3ti8bc23380c/t0YIM
zkkFqnu1ncNnDGiXM5BhD9bxYer/H0fnteQokoXhJyICm8CtQMhL5d0NUVXThfckkDz9ftrLmdid
bkmQec5v602hrS2QgLFs9RVzxtiZ7iYtPQvRpg0wuzqwneBKrEjGt4Wiejf2KvKI+98jrT4ZFi4+
Tzu4XX1ku8HekR/Zy14hh6pA5sZTUtGm4af1YUrrL0/XfGAMLaoLP2T3v8klvhrkPwbr2NWBOYmV
xMXio/AISBuVvR90bUS07l2Intjlg74+2qv/gJi4PgjNcDdDhkJ06qyT5KA6t/n6NxdNxU2ILpyv
mQ3NQAJbTum5K8vvuGk+xtm/ubMVui4uDiaWQlXPIjE/lzR/lT5fsb3WcC5N3G19wW9B9Dpn7riT
JZBovzSv/LLHxq7Lray5RcfGzSNLNrS2F7E6DIvRocz2GceLIgvENDYbfZ7WoG6HR78ZLlOaHPnL
vc+2knesN6WHVPv0y1xtvJirxjH6/0ZE44iIfTeaS+OYLcOpkMXXoqp9UiVhd1/WxqresIOzrrD/
xga3xKATDU96IGjPdtHlr9S9i9EmBzn759XOzwhOyW6ounajq+VbUJUqRz3M1vhYdWDV3ki+Zp/D
OTEjgfi114xuxq7o33KL846/4H2VlkBM/XmU3Jya8uyN5s6XGrTcbBSm9aa8rsP4Oy1EKRggja3p
08lQb33vuayBf9x03Y4JWQTudBmy//zC2NZ9fjKtepcNPA9+EuZyDFbJNty8LYYPlKpfdUb3miek
77qgtORh8D/M7MHSaYVICZvLUIglSJ375DA5v2biIk8L7fS99F9SqwoyrdyyS+/84SAwYS+FFXjU
v2imelo4xFAALYL/Nhn7pjdENdBsUnlB5hBqCuabjX5kgZeYdeh0ftTEoIX2t9N7oN4JtTCc8Hke
Fg56CZ1qy0yKUCp3Z4qroHNjbrZaUl6kBvxaDP+RKxyw/pVYpu3/0rzjeCEMSrO/FxdE3Z1+Kz8O
qPJcm1cGue/UXMOZQ0jgqDFbXaeW0f6ZLFxz/vIGE7Epy1vjZN+IyvYaJWrK6sK+5IhwlufFWa62
Egcg6s8kVQ1xCcZOs/mbmS05LZa5afpskzl4q1VWP3uL9+Jkaq/k8p0VaJEzbW8kApPQGMyFscmn
/qPxzQCMF38E4JxYvlNkQnn85WfZwRrlxbDN7yX3X+3hLOqn2boAlEXD4r2nes2j6pZnyffcdY0Z
dH3zjEAqMEfzjevyQVZitxb6T6eqV2sC7yydfzWDH6fQ/OViTGjaleJRecm1DPilCdkNb2bmPAp9
4skj4QG2gqh5FMXVuIYJUFzOKVlXxrY1P2JLbBxjDM0BAlJ4x8nUnmSjhWKon4a23NXLNwRrVA0W
39zeUD9y4OXlMeSA2FZYw7M6/5kE2CbemZFLzea1sN5o0twQiRNxx3DTA/pzUldtz/hQ2YfSRcxq
qhekVFEp/P3I290MbniXvGjkwYzah8Ev68/0nOY5tQsJ35C8NJoWViz4mewOBo3kI5QOSCm/189A
AFbdvaWNtS2z6i+mewIMP0i4sC1cH8wtJ58NZRKHeZ4iVJK6pj+NSf1oJ9wTeWTzDsOkn0qd/kjl
H2qNs70dvHvB6GMLCdH2KrAs7ZDp3gMekk0/zhstbvWgXcr/eM1PRTocO+OP9KKtLL19SkmkXMy3
hv64fHHDMpVLOK4NJZMz/SRGdusn8STk+EV2+xKA+n6MtvGYYAHZWGbx2I6QZV6zF+sqQqNX9Xbo
MPZQerYxY0oTO+N7IU84W0q8ZMlT3XMwp85ucLWLWmlq7yxgZM72gzn+1nn/X+fCFZlh1s5QVeYc
qCxmiCUVtgStQlNDITSBy/enxyv/5docgfoR/PNjGtS/mjfKoPc992H2VXv/suXDjT0Qbbnp7GuT
24Gc08emek2Mkh9M8arxla/GxrMpeOU7KiyxVyvNc5REDv6nRZhAVg8Xn3seZxwfaDnOtXON01/X
RIPs6icJBQvMka9cI3Z6a+d3y9wWa/yiL240ip0QLYc84au6XQXz8JTMZ0vFL3lV/qo42XlGy/g9
nrWh9oJakz+x3m4I2w3LgkTH4XW1eb3sX6bDwAY19uL+AYM5f0d9580fHoTrIH9MXQRJ0W2Hhfjc
uAmG3j6WNfDWOFxnmHrGVACgZAa9/ZCrzQRn8V/Lg9E2wxJ7YuI/xeIhznGX3NOVcmcLT39jqdDa
R5t4ltkuNtJYA79nfVGBbVzqgVUprbcmvT+NxEIyRpZP+/eCYV/8W4hj6IjeXopxszKuDLYZcRnT
LOTs4koFZQ/b0F1dgrrZbiuv3GLaiUbComQWX2tLHS3CpHTn01m795JL3P1/DyD6fGe/mDGr+6OV
GKc26faF0A6FQ2p8cp1Hndf9e81fTHp2SlGEhkbEnFucUkMLzbQKHPDmpCClK+kDrtxnDpio8+gA
EWY0gbJ6jTr7ic+exWCKCLDs0lND2NSE+wP85eCu466ijDTP+e0Ue8qyBRoIhTdequrD5YcgKSpX
+IwkpHjFsfewJs5DnfMbugNSwvcpKVCB/NUw56pN6W7Uw6l4nEFGIPo2Sy93ZvmJhIqL/2kp/8zq
uBqvXlpHo2EHnUTP1RyqzrlKUobbBqLM/yN9dyP8x4Shpm4Ja3WeHQ5s974urD6Pvb+bteS0Sp0h
7gP3a1g2Y0T48pZkWWLkfkD2d3M/XvjX20m6gTaDR7fmRWUUNSUWo5KCtVpqWlIAZcSHjQ0KQgNW
AqJgDQ0rOXcmY5IVvyyut1PAkRadIZShbUym6dq9qfTNsP8K/kFYHvS28eEaGMem+jACMftAO2Ly
t0UtwhzfDXwWvwQsz4Z+nh2C4m1fTVFHflsr3bDjkMnbL7Ojb6p+MzhfO3c69l5CiMZbyeXvLxwK
FoWqFcXxvJcF6ELn/xuXeD+Z0yeQPGFKDrf1PXitPZmL92UP84s1aE94+1nniBaCc8o3Wcf5sTZf
vmJBrDOi/SxuX263FMy4TKAck5rDi5osWXxXw9JtiqzgDWqMTWFT5ausYwJhQcdztHrLiQAcTt4p
EsxEIFkbH0LIyhEqKcpHISAWzz+svh5hZNOCTq8+iZq0mTJia9tMYOCJ99N5bCPJx9o33xldvQ21
gKGnL/us0F9lThpaSZy6K/akskunDNPBPrbK3dqp9kDzxCexchuw2Sjp11NZDTuzGa6mq96raoh6
HF2d9DcwzTxGJcyqk++S1fsWZhW6TncX8KQbOmVDU1K8m/e3psb1lUzPWCV/WH71XdqRfctaV/jl
1SmGjrdmzLZEWqHoKV8Kuo5629vKHDiLMBiR6BcAwagfCYyb/S0lwoe0kQebMjhvyF6wgj5knn3t
8/rH7dL/Zt9/Fpb8zJNqd5/S8q7hADR3I2F/a+1t18kOJd5CyoK7J9aQB89zH/MB5wtP05AlU+T1
NA5koKCDam5cKs8mg0LdFhu6oIPVtCKPf3ZHwaD76NvNq8ShmdeELxvgrRk38mTvhDGdRGGHjeFw
ZdnPdee+TfYctW0HF9DihSIuf7FCWTZFsJjWobw/hrROkHQeYHgMHPyGiUboX3V/1hpHBQvNAcOf
k/5Xo//wdIcFdg4wknbC21ZgAjNRLptyQD1Q64GocJKhp2jHa6vRzEfgjbOZ/TtgNH+MuvyefWir
pv+0XY1wH4+tRzhpd1yqGBbYcrib7AuWTIKJMwanibPOkX1kkohC5TV2Gp0PggxmupVaTwCZabwV
OqZN6Vt3tlAKsNB+GJ4NN0bhwLt0FLXzheBE3vSSB1qvAWW5njpkKrgzid4fGu3k2FhnlVMTf06n
jKOa7VAgn7Bjbvfk/oCn0v/PN0zIjMoRPLuIItJBOFEXpz9oEI6SRVjxG4RTskTLovfnCU+tbxpR
7FVZYDtq3hCeqALdsKC98/6h73CHiuyZHgseelxLTLgg222SyXDiuN3FvgWqhZE7hEQKfAKww8Ks
hptj+vbHNKk93+brNDL5mXBiC47obWWXAakfCHti5hMI/S5YU/Og2kbsdUe+FqvtbOiMRgtVot8w
jICvw9rYlgoSyz61g4V9qV8BBbnU4ZfFZVXunwVUxFETOijd5kF+LsYaLXq+swty32xYvdo4eTbf
xeBGS2OftMI9G4V+SNZEBL1p/nbG8qEUQH+vRd5k7nTcHgxO3UEj7YAKXe3cjfWbNTAf9Nl0sBtT
8Vsr3GFoI7zYhVbpWKqyMJkAkFzD+Glb71ZOxUvh9gyhM/7FJBK5CePlbI3F5WoEAYdDexonpYHy
jpuuNA8NNeKuBGrLW5iFcgWlGaaG/O3YobNCKxqEGLp1nU0wSNNCgjS4Hsulbu5ccBbWvupvcLi4
89gaNp0eu1FWCTsYYB/jtnsVibejht2FK08eJtfNt0NlXqkHP1rdtE/HNOfaLfZtuQZLNz+mHcbe
EV4S6jXkIgkyTz86tng1E/uRzK6vKR7dV0dQqaEKd9di4l6EcEKwqIWxmJMJH+/Vvas2JYxb2OcE
SI9tF6OMAQNmlpvGZAiULQKCMp5IFNquy8wXYL7j7HAAsMFHzBgH8uSYCTHEPYbkHB12bjufXrJG
uSYgfuS1WrIxpHQrEKPc4URd4XrjLqxK81E1TGHCUZ/8iNlmakr3v07zTqYa0SKA7yc2o+ewjSvu
h8Fu/7FHhKOcDzoeX+U3h6ReD33dXgWG7lR56UVMIqo173lprJ/VNK95t+z49GHZGW9eU10SL5Uc
gUp/yKe5CF1PQn0ZqU1dwXBySjLbnfQjN9JbJ+KvgmFqXPRXRRhdxQcipvo/lKIXXkEmpkyhr0OE
XtFyXFXjxlPzpx3Dluq5ehKtd7aS/iqQrwgmSQkI3o/3a6uRl7qfHvBH3xx9YNJfttUybhZ3OHWO
OIq+2jjeCMjthJpZXQy3D9dO7ou0PMm+vXiZuR/r/mj0drimECmaNz4Xa/MyDBpgdfylzytN4gub
hK/yd5xcB3PRPtrKechnnoXa9vcunzOmHNperPfVj3fxWr8XRhJ16x9UfZS31q612p2HAIEj62A4
xACp+WzmKD59Kn/iidVQqF2vT89rJg5k957yPv809fkCULOjwy1lXahxTqbMRs16mHwr6pT+NCX6
Y5k75zoZX9Du2RtTW24jq4QL81Uk2j83xZsukxH1uLrGNEuXBQEQys43qxu/17p6qVz2I3+0zl5n
PDc5nHPhmyy8OE11YV9mV3vOctsPOm1m/Mcm5LfjzTTmF5R+18QoTrqMD4ahH4auf5zleEyRKW1E
P/+TRQGoU3mSHa94Uak7YiwCGUw5/cbYu+Mm8lOvNBTIefNHUCGNDKt2VIP31OfW35yTwQA3+4Za
YedaxVcbCy8QXX02DGsbp+PFWNDvWdPwnznbLz5nELfeWsDFFi9NKyEFZ2s6+AQ9zrWIyEOm9c6p
jrMiPHfV5k+G8MAwBQfJiBe0Kk9j71xU1SHOaNCyaPn8lk0qKibvFK/dUwZSpsuzIRRkDkyU7HZD
/eZPn/D1htVvCFwSKeNLEp8mF8NEXwRqrnh748OcMZe17sHVvK2fq2OakwHv9khsqNdsM41/QTTF
nGzNygxmBgzVrkEHhqEZ1/v1W1RsAsNFX+1TSVzkXf+xoEIy5fo6mhJ3ZHM2Pe9Jt8WxT33kNH3g
5cD8Oc+mzQM2OvyALntB7EE4V1X91C5ihz4LPrrfEnB0WhLtQ5VppJUMWS15Pf54wej/Yujzo6jE
RMfW+F83Zx+LiJ9ZJ+hBWwdyhcciHGqJqEpw5jaIAXq6PLUEkevMFLXeydwYpYqZpje9IYDYTEfu
Rr14Bf5kWSC4MzTN5KYK7gnderPr4dernHMHkDHBewZDOieh01pPDbF9gWDXblPuXWs5L9BKoK7e
JpMwG+CsNzlOYWNC0zOmBsKNt4nTRjSqXbQ4TXYZOG5rzq+ZrvbuMDaBYbUf1dQ/xkkeCW86+lb/
XQrxS0GHs5P3scaDLmlXCJvMXjjsHeshiWtzYyf3+3BCYjiV600nSG1jggRQJzS++kK7Di7gndlf
lhhCq7S6j9oQTG7ZcHS8aS8czPWr+I3vNFrr6HmQustDItcp6GYkjrFmRms33ccwxPJ+aqnQGAjA
t2P3x0/sF2shYWfldxg2xiBZQrWdNQIc9C4EUp3tciZinf1jWpM76Tx/g8pnkJ9+YGvGxcgmIPlO
X7JjUiwC6LfMdi2z/951jBs877e1tsABqR7aWYkeHG49rUb00Ui1irSI9OyVNLYg7paoz9WjP9wV
M71yniy/2y3J+mrpDeLGdOWhX95gg05ty5Or/POkBGg8C2mhJ8+TNxw1t4Za1tmWDYCuzEt+qoSl
op7uRZjxdrUWfn+xfKTkPiQZE4JVsq0uYxYWIL0ERfIOWliGTC6vTCf7ZaXLqqi8f2rRjx0KTOZj
H7kff6Ilz11mMEP3jQu8Nb4D2G+t1EA9PJSADMRba+N765XDJvaJCdHq7sEobZan2N/p9kgPlFtv
db2KhN62QZ5ylFhLqKycVbHQ3rTkbilqBgpmKir2iJSsfocuvRUrcKubiKfG8HepcF+Sod0x8aBd
lBetH3emU2ShKlv2dh620pz2vaqugza/GtK4Udn26E/GbRYZt8by6nRqb6X+g2J9gxG8ljEIoue2
oW7V295JrqXRhzrLw0Doa+f0iO7J3kCyagyI7AiC0Qy5ow06AK74KAvavtbifltt56o4LpoezaP1
IChEcxIRxXl1aOV4dkizcMhSYKFE0stL/lPG6dG25dNAQvkwe30wzt4NQO9kTqjKvcKAyR541+1u
iqp4RsXcXwkgqUO3df+jsObSt9zCbdEVsPjq3yrKQ5XmWgRu+Tp3JDg6qfiwFo5dcGc3zuNAv4OL
vicf7NTSt9IdHLZKJEpNrX+U9yue8+wxbYdr0Vs5KmeJzIWYddBGCIpiahZ4QZaFql7fmzY/OFAv
ekP0t6qb3YyVZGNK7WgP49W2G3JEoLfMdqcl1W9maR9Zz///LrMXGcB7wXmsxQflu4ySi+KJnpZt
1vm3pgWP5U0KOnMwUF/p59ky/skmI93ENmsAgeG/DOqoyIZLmVc/uQs7pTfeVZusnXPHNaSVvDhm
9limmRvE0i63k4h3ldOifitJ5AB/ZkQIOYbD2pG3opaHenHPsmnfvZKfJrfPQ2JHuRK/dqX9WyDf
JUcnqDN8P6/OzCEw4ndOy/xr1tNLxcGPoubFZhHf8uf9FtN6Zk3bs4KFhj8+mfRcOoXczY7NRT5E
Ln/9VZHjgHjeVwhEbPcgOR2cAW3AmKKekglKo+XtHplmZe1BePmDNZBar6tozmGJJYU6aQwJOyD4
ZMjN5M1Z14Obr49mrXZGJ6LFWq/EuOBHTKJE6CFqV8D3EawzSavN6nmH3JPbsiDIzi0RfcrumBA4
YzTtfo3Foy7UyRDiB50JEG6WF2FczTtwpr0fV2dOUcDk3ADHdUpGVbVeyzE9W6I8mvrwPHtMjWs3
BLUL6K5W79T7WRxIsOwjAsk7gjMhs+mWsxbTq+dZGirpuzakp/a2SpFue6urNikWAX02ozSrsBxY
X5NmHSoPMmIkk2JEg8zcti1aRMfjFGmZ9TZn2IZT7eLMFMEbyFGGKuFS6yrcdh7knKZMZJAVkVFL
nS3BsDRffTFHwp/OJUanjV0XAD/8r33ktYU9QL/oFNiq5e+uZmg1CB+n+8qT4jjaTrAM2aVQ7nGi
rm0wxo947Z+kynZabVBkjmiwpgxxqL7GGAd+O0naENFSoSOifmwzKUoZlvWlUsmOJ12gjeGMQUGL
PAOodj6WUkD+9yfDQ83gvK4LYpl8HkO/q29WkfmALsZRr+UxEeV1MtxtBzgzOxrWjmWTUWASGP4a
De5obuY4YQQyvwfQsNZUO2SR2xmOK1xt1DMDaj9Z6WFal0983Aouji9N6N53BYFR+NqNDsx9wYtV
929GX93gDKdQ6Osbm3jUxvTuguwOdf0squWQqvi0OKCp8XKYvDtv7Fxwc1zb0T8PXbNZ7juv4Wz7
JX9flbn3je7UZx7iD5Rxotsm8H9TVlzL4b/BAdSSqYYxZ+wqDuh+W3bxmc7qsNaSHWBFmLhLZNyb
HPL7KWbwpqcCUx4VYkgSXYIWKjZgV9s25b0TAon2YpEe72nXspvYRNB5WEhFlT4dARq491EepDNl
hWnodT3zcMeO14WdNfOTvJTQT51XBo7Ov548ri51oDs79HH8TPedCG9N5ifvWR+za/S7pviqiuzH
r/zb0nhyk8g46KGzhOW8SM/9drrknz3kkLUJJTPtdu1awg6MAwYo0qSqg1OiYtVe0Fb9yFI/l84c
WZl5HisoLaN8dWdwMsnIUovmpCfza5dxhzRmcdLGdovTKag5U+L1n+5VjyqjPLJWT2nlYhpQL2UL
IxP3L6uhtuh8YIsJnZoZkkpsye2UHaqJG7fDaeX7+2ReT/3SH6bEfImrzwwYtrPUv4UMZceM2SwJ
DZWqjEafCKq46PgEdbcpXW1XOuXNQ5LZASCXlbtT2RTl47ItNePW97wGhM6BoXuRWa5/I7nVgeaP
9RaWHCUF0j6GBAKg+R1rKuh8fNQ1YqABEeMo91bRXzToiZld6E5ft+b00tXudurc10b7jcv2WKXz
PivLj6FBF6u7fqCN30V71xTo3KZ0f5ScJaa/IzoSyGQIeoDfNMmDXuEBQ2XMcb+pzDRUPijLVH6u
jnshrisEutsus0KxeOc4s9/EBDtdLKwOkP+d7B8ontx5joj0zjkUfOUE3bE/oqaF1UyhZTvpnfu7
4liScte0zot1Z+w7quUmzTn1Qjy0ln7M0mLndt5F0/4hN9+4TBjx6P0kI3k/d+9r5dHJkXPGsEbU
2IeoDEVvuLHs9jE3lkcE9Buz5mgffx34oLwZ141RUFhWEuBjLK+Wep4TL9u4MzkVsaZObtNvRZx8
rUpdF69kZWOO4+F0p3lj9AD+iqWjFZu8B0omPKFbcBS0aZSXRrjYK2a/JtLM9Oy3CwcgQqUi9reZ
1MCLy0M9EKNIQ1M3zw8V9SppEx9lpXYpn2QmsyqKBZRua55II02oPm1OvVO5jF4N/7010tXdqQAu
u8FZhFzFvxU51QJu3kVzKkC7nZMEchgaCZ4+1Ejshwgh/NdaExdPo8ieK93dSI02L0TZgZPkYJo5
PxDhcGv+mfv6FypPAeBW+vFBCD6eU3zW3t8gjT1o34coisNoGu8IqMPMhwY2pqvfoKVlw0eI8pZ2
w6GculOZWQ+d3064tupwdbPHIV96vArlViErGa3+NeOWA6fBUrWMD7B127TXjonCzWen21G+G4uC
u07DQRtmAAf7bzBU6NTMe2t5LJGP4jU/zqX5vij3bS3wP1t8GL3YerwhjKwARnDOdvNYDt7R8ynM
wFXJOI4eA3kAv/wp1fOHsh+3dcElugD8s6Rf56qK7KU7pG5yMO+dMm6Xn1GXBVU5P639COZRHRsT
+9HUHchF3ufSCGojuzQtE6gt46MwtG0+mDJoEwk/l0CJ4TOa647v0hA/fWK83NPWO+G/JFb6rdIK
SieLegYL1zKQgbqRuy4HDReh6WqHGj+aCXM0rgarAAArPOPJ6U2aC936kVi/jWiWfW73gT1buDCp
0imAdj35PRQeIUggieXC21VwqrEDdk4W6I9xi3BjkfxBzaEbm4gPd2N9hDOgWWdlL1js0+Bhz48b
+9yJ4dFw5Yn97ey48W7Fv2/b6BoLqKW62uWAoZlGGrM23dwF+jib+ANIp/QQPJnuMR2oE0l5A+mh
rTL+t44N34KLbS4vK0RW563IdZC41tYcda2+bf0WkUpbX3m3j13VVVuzSN+VBdBHjKBeD2jurSeF
5g4l0PLU2yCDSattpVefnFTBa4opUFNz88a0uqFfOhSEEKSd2Gld+4Cy74qd4U/Lh+8ut2teHwX3
WXXnXC+utuY5u6qvLrEonmur+zMH/E1OdZKmfUEaxdCUqodemUeswC5PZxP6Vvakxf1BdQYiD2c+
MTGErXD/jRo977NWgzAzf1QIYzbNOrxqhXeslPxAIZhuhoSa615l11JXwaRBYgA4vmS6Ydwp4A8g
tyhV+qFfxaVS0xZYn2vXidEvswWYTfLdUA9gOzktPjpKY7xDNmDsgEylxSxnSO1vQofjGksZFqvz
T3Yk85X5j5ysV3NIX02cFxutGzDioErJxoLEy9ato1risc3T5qHokhvKh2Vf2cafVah/raa/mJMR
ZRiUKxwR2qy+hjJ7WA0vWkH++CVBvesmLBDsbgrHRQqJq06b0bhRjHGZZizQgt3fKKJkJqO+ZBlv
GvWWzMMVEYsO9pW+pUX8ytBL0CgHoyNTvJ1g/qlEy9Msx6w1duNiwmTeV9HRPbr3Udgw3+Q6hOAX
LzVIiMnk2xaYJDXzTcX2epruxtpWR0GazE/dOGKisl44n5JNio/5PiNb+rp3CoQCugmSX+oIqzhM
tFicrdULgF1DXxK1qZQVWIMCEk+DBIGXDrlQGfRXlOhju+mL5KDpTJ56qNVlJLEuUkyV7xypX9KY
89uP5W1KzdNa3X0IKXtAK5AYCx2NpHzSlmUbo7WxW+bJ1VsR6quGnbt5qO9LjqJxhadDBdLX4Uz8
+XmNh5c0N4IBsGfbumgwqfUKXYXSqJ8rXgpj52hOFea4lDadWvaLlpNQVd70qd2hN89/jaT5hbAj
4dOsHjFXs/4kqEnUXgxiT5+Xe5h0+wehOj2mKTTX1LYRSpAn16z/GxUSRB3gYqGzxeYlGlYzyhPH
D3tNL6jCyDmNG97JhquOVF/4JzvTHuX67cyQnlXJ1Su14rlvqud01tBlj69rL7calOCUIM9yJg4t
pB5rom0N9BosncWHH0N2CJk/+PkEw6n6d9uzvifHoOpN7bGWPhq5CJrZ2uZi5qP4T5gcfpdZXkqf
BV9v5oMzua8IFn5qnkmUOcjt1/bDtKxTPzX7WudcKH3s33Z8aQYbFxvmebfv34pSnCXJB4FXWITL
FNqPC4A2MP/wyqPvLcz0aTa5aryquS7pSj/Q9Kba6UTObagKgRvM+l4tua0zUlB1cmItF/nHkICy
eSUn3Ohcuxr4RvMhe1p3Oq8lMEzSPzYIFemxH8D5Kmg477pMICJ3iRWxN2RdDAOTYdX+jXM2bQoR
v2VJ9m2rAvfrtKvhLzdDD8JULtaZMQLTb+ufOs1HNeZPH502eptZaPTuFNkR1zHJUHW3Rdv+Kmbr
ZhKO4SCSGNp6F+vxgUQyfeP5qQOZwdRLlraAAnEgNIMikacx9Z5VK75rvfrPtW24WLtWPMx3c5hN
TkHWWI9qXf7icnm2PK180IwZ/7J2lz5AP8+JiaR9sLZaASHnusplz+3LYF37gsu5ooNONijzm9PS
9C+Ktrr/cXYeu42j3RZ9IgLMYSpSWXLOE6KqbDPnzKe/izXyzzati5o1qgHJpL54zt5r+6xpq6gu
qWBCKha0TSanul3lSLvg4h7ynE1ULSm+VgPYgjGmVqQo16GOL6mWf0GC3gaDStUJFXOTIb5IiAvF
B1dQ5WmweqNCwy1UQZ1ViHue1EAcJjh/Sf1DpYmHWqcgbZYfkiLe07BEHhjWW6maavYcUjAuIi8M
WeL/JrSaxVUeen+yMH8E1wB1GA2Ag62o3wwe8BxLQWc6xtk9Yx7PO6XVXCzo6ozKW9mrEGEpEowh
DSQ3yjim5g9igDQyFhC2+L5ywonr0yCetD3G8N63JcTjOvyd1HifzQp3gpqXb23a6izR3W92II3M
TVEhSSLamkTC0Dgondo3Joiq9Zaggl1psnzEp/zY5gXNVN6zNlDKb3g6mMovEUGKZm5gfHOtt6qH
hIlJXDJkvCphzwUuv2ZhPIS9dVJaASG0tg797oZyFci2qv8M3OwpDtw/fVX9wevQO17T3TVNG+0U
xUNSifi3aIqj4tc2Sd93oYrWOcNNrgfGk+bqxwqjXpo8FcnwOsrDDWaRylFziSXc8LgjYkvMA5EG
RUefrr2KLfWEORCzQxptBDyTQSpTc4mqY+LGfyKuZElg5s7Yo4Ck53dLrPKOt984ddR0yNvI1FSw
vVesnLA2wlNl1i9RBwfdz5KjRjBCYgqnKNc2RqScrJoioSxhlemZ23JTMcG1utgj8r8ih3pHS2KX
ugWutWRnCDUGqZ71B/J3Z+WmHWYYCrsmO6Dq5v5ifHAtOteCgHmOMkIXHDsKi1WAXimyjm2W7qy0
Rk47bMRQpSQk93QuPNrGwjGcDnuRGr55zDhLtHKYS+UpZ3sikICVYqT91MX9Z0bYIsrVwvZVZbST
FHt/Snq0EQq2niJLn4zEtZfh1wxzzpzgn7GKJ+ux8259rmx1BLrOMBFBWhqLTNvZquFvqwrVSyxb
d2XeOn3PTTOZYAf8/PdGmAA1rs1NRz8W3VOQrDovot2lH2hlkYsQ+PdtkqZ275lPXU+ymtzvw7Bz
yqx+8lp/E2PT28VxYF6pUurgj9xSVrTjkXOepsj6NiUR1M7G8qSVwtEkFcPKdSwFjbZSfcSaPRLP
lVex7TYi9faBfUNvrrtaOJhN9+YG/FGjgRbKEu/hUp36IbgxCuP3yG7PB+gcFLRfYVkcTM197Hrp
SlVAZsiceUyu5X1cbUIXcXtDC14txLWcp3c1F6axM+5pHCAKdx/o8dyGQkp1Ojg3boHKMrkNg/yY
aHSXxPRas+KbJkru+6m9RW7mhoPqVZ8P7kpGBITN9qiaNAXbaUuu4C9ZOF2gy53DilpLKeIGVayN
FOc3nt9w5vJ3FsHRK0mWbjAfP4ixiCeKhR6999ZSqHKBL0gx5A3bURyOamGdRJUgJOyvXpKC5Ijp
7XouR4/ORCA6VEEF+7Z90y3efh+Vn26SnBq13PaZ169lCTGeVZvJKqPjR752uffY49dBrpYbKWAF
ycM1rPmG1qre9TtxFGI6qvz2rF0ss1i2oK+YoTXs6RLiJqeHOFhscaMB7CUSp5qEj5lCcLn995/m
6F01DYUI1ew3ilbd124W26ZnONDOdmMt4PTPUTJxLEcKKrwIvfxRhoCgDOgAdtcmN3IQR3e0nylO
puq28RE9miW1HW5w6irQKcWHKgO2SiXs3dnW68ODmSc3Jb0f0dR30yauQlyva8pCKbxIP1sb1GlC
A8WKqlrTRRoWAXmOxKC65R99ZDNEQ0VfEAmq6DHbfPXWVcXn2OO+pg3GCzqeg6w3GzUVHy0zOXDp
4PZRDFg6Jq1604tHEuBCOxJboLNC9hGjy8mqKGQ0wFqhlEUpsdkMZkt+ascGq/QUioX4tqMXayZq
TutuhJtZYP/zgvSllUtxmzThq9t7v1KsX06pB4e4909ip91jTbpRVYTIMUL9oA8/NU1fGRgabDXy
rgmj0O0wCm4TVmN1DG8NDyxGVh7kMH7IR474SUFZecRplrbaWpu8lFJ3KkScKnJVvoUo4JUGQo6n
ozhWBI9znlgz8DgeBnr3Jqdm75hcoqHreFyjBB0my1TN64PWDo3oln36NROqF39Eju6VayHBiVYX
Hy31LsngoBLWaEf5GOqx0knqUwokIsXuqkczXAE4Kf0YAWtFqURcc+K4V8sBcaS/ViQKjIpVFoiz
hz9xj9I7oyzQx8q55fLXSuV50EWoFCreBQ9cQAoRzi6JX1mrBcJfpG/8pd5zn+U9m8qo702X4PRC
p4eSDv513aIZG1L5WqynfS3BdFRa3hOL4q2L9EWnW2abAobKdKTDU/m0oNymtY2eTlGT+ohh0euv
VeBUDkd2cBWqyLmyfURmf2c26hWQ+EPd5aFNqw5Z7/gkGOMz5vB9H2MjSyOM8cjTFQs1X5c8QEtT
1nkxUv8Rf0UyZuc6PAxlRYxDdGrjeCeM2nuPRTlXdQRFsDdaPG4B3i2DdmNkVthlOBlwPEAVXCmP
uRdeJ1K6GavhzVXaB1IMfvdq8idkO/Ct+p0L79ZqqUvAS9J2BuJVsdKwgUYPTTAeyjJeZ5WA9h3S
p1Ez9PB8ev6Ois3koqQFji5AG6gstaF7DkuZLDUqQbjyvVWs+c226UpEXllHRqvmDEHzXEaY7CNC
PNZKoEzHWxSyHF3XEiKxMcKKkeNGXPlRH6L8Ml7GvqWvZ3kvXRGduBxsU80lOiy7JUJsm1XWH5Hb
wko2wi3HNhS4Y70rw/hezKt73dfp3aj8aGYyXlt50a+kBnqInoRv1LkPqKKvS5UBQgf3EED4Hbr+
YNG4XulydVWS/lB6ls1Jb2diL2pI5R39utwp5AGujD6b5sFzK0svqLq2gYqTUtJ7W9J6iCbpG4qi
Q1XidRzbu0bUzXsgIzdZ1//KtPg8CH9SeCm4+z/DwnuiP/g0MV7qsX3pqvJdzyH6KbQXRE5yiPRi
dOgmEChWjVXRkschJ9l9i3S/KHqn52JraMkuyiRxVVKZgURwHSI4Genpq5jbcbCheyyHY9M2EW09
GQd69aCrMug+86rScmytylaHqcXtKHkzDIXNLXw1gjLe/Ixxk5ZYdTPyY4B5pvbiNtyZbxFzfG+t
VDu9d/d4sNSH5IRQ7RUbysHYjxeohUsYvhkRUqBHQ+Z1leyCMfygekOBeygvgJuXnmae/N3JogW0
oUl3+mN3aJ0Q3Gp63T9PfOL0078aHIys/QrD7oWH+R5SbFjz5FRrVAxLCwCQt5uMzEUAivtinx4u
k2onOus3jEdjxngcKjfLlbSJiGxOaYNgUAUCoFVO0DUXhsDSN0z//oVWaOaiUoseuhTNN/e62DyI
lHM42HHbNfMLgMJvkcS8phl7MWiquht6KUUqcSxxh+VPvXzhz18C7Boz2iKuOdARFsBZdUsBepM8
JjtYddUvxUkOdN7Wxnq0JeBwq/5RDFYZoEfPGW/SM+E2Z05BF3iIS9DPeaRqAs0njgjPYSQoGyw2
W51iLgne/i7amMaKsJULM3ZhAhkz7KIOOIL0cw3Q6Qtd6uyz3FdbVIbDO9W90Qbv5KS2coHfujQ2
ZqvDEPZuK/hmuguSY37M4SK05/d/fI7ZQpD2flaNOS+My/06WWccV1f+c7Wxtp5NfYEGA4qiCy9t
Yfz9J3NVLnz6woy/1ldXPhd8KJUrP/i48CjTn/zNJJ0nr+ZJOghCDX/TmwBL+VA5AEwfKiuADtfA
BaE6E+SPUZod/cx6ufClS880WxmUNkhg+kF/pYO7lS272hJtuELidQCH6Rgf6W2wuTi6FwaCPlsk
ZDlhkzAYCOLtcChPI3NL26BsO9ewwdD9wDQVdzA9/gn+blD5+N9FyRV7JRtlJnW/8e7UtXeoNu2T
Z3OuvYBmXnqg2aph+m7SD7UMBilB3Bb96eoC4sleyR5//nn0aYp8NyZmTFaknkErNyJIZaoE+1E3
3XWiZ4/1AMeUWdQWOEL14RG/a7CuBSxnVnHdDiNRcthnYEVEzIaK3luWmtArXDA7bv0LjSlmbuKY
UlK7EOg6qYS/qdBaqiH0L8V+W0LkbISG3oW+S7yOdoi1zkllTyxSdb3+5Ind1iybXdYIL56MOskM
cfvioMSULDBw2yT6oL35lGOntvUKRk2HqbDMHckXkWro1N4V9axFCbqgLkUxnr/5EcMihT2W6ftc
IT8tU5CjxG9DKV6Yvgt8W3U21D0Nw3+pTkzg8JT4D5LwMHanbPxMhVNlbAX5+effbGkNV2ejnC0K
K4VaRDvzUd2W+2YrrLkbBHt5k2wEx7qw8k1/9TcjYx5IigI2DATgnORKk3B8DyT02CC5Tc3cDsJL
M3Zhl1Bn41vUE4XyNQeTJr8pxVe1/redXJ0Na0nhcum3/PFtXL7ncsqKlkt0LYoLM39hVZtnjXpx
QYJRRMa0lxqnVLHuRzU/1EH5b6FPhqXOtjS5Lly4UEx8BurK/BwefUewo33/5P5GQ3/hNLD09md7
WyfWMtJ/4vXE+D5ll5bHP/82RPXZ7h+odNDdXqD0tJ2Sj2Agr8gtOIAwdCZ/w/rnr9Gmj/tmjP5d
1b4cClsZ394wdtGuHourxu0D+h8x+F2h9ddlRbUWoifkiY6iJ91Ri/RBD34oPuJtZmaH2kpfw0w7
ZBq3yygR4bbEEUFzJdYNUMioscfXIOvgmCU3mqr9LmokI16u/FbUfh+NFLqz/izrqoXGLAO+Apkg
ECAN9dmfyMqPLgoVYwhOYha9C0Pp9G4zbEYDp56qwEHt12jCH3MQIKIcnpGIrXU8Gs2gPGoVfI2E
1PiNK6FJ/PldSdPQ/+5dzX5sXyKbMBitaOfvkyvFGXfI3YiskGzPjjiLXRpT2sKWNU+hlqmOVVnf
MvVKUgmx7XmSjpBAzZ9AMIHz67iAE1eCDtMU/HtEewiSUQeNggP4KaUhA6CKakiG0Jz3nNr0f9dU
Az04iOKzJHew0OT2Li6xsieWpeCDoT3d+QEJJRnWR9QVpsz+hD7dBpv3hF6e7riAaivEKYX0VGsl
Ww/kbYjzplGRwLgjXO0hdlC2HEQsIP1QHAua30IWPBs0PK1IPSJiwq4jbVusOj5qckFwUcWhZsq4
UV/4gRYG8zyXN9dltTRrtg91q2wqu3v0UI8Hp2JvHlHfhv/6NTPsv2u4bh7K7B7txtvBa7jXaKbu
67W0JsjpA3nZz4+zsLbMo3rTzKAsF9JZFOJNPqKr95oLq9bC2qvNHiD2da+2IgZYblqHUtZQPEK2
DSXn5z9cWhrAs22cequOOnFqG20H6GY07p3YMW8kODZbkzbqpvylb0r7cm6utHAI+zuVvixjAqpm
VZf9bIcwUpbhww6GQlEXRJo+aBgEm7WmU8Uu4DDXbXMvgvn9+VmXHnV6xV++GMe3WeqiFu4k1O5C
ZKf+dZcSyB5d+KmWPn8aHF8+v6VkhtiR9Rl9aie2thVLdq1pq4DO089PIE0f9c2ypk3L3ZevqD3V
DNRcT1nWasQyG92WdiaSf3zBDwD610VkW/tLi9vS0evvRvTl22SEvljKg2yHOx3sSbDNWqKndd/f
hcJ4RtrsVEA3pVw7j02PxYgjp5X//vlRl8b97EgQZ75IN6+KdoIKPlZ91xD1ohz8tw+f7Q41jI22
9KZVwRUPFo0AlWt0mUh3P3/836i7b34mdTozf3lxLr6ExJjyMnAr4oNnDNRl+izF6NPitnykOrk1
C7RYSvNC7kBMDgN+q1I2aAxIRyq+16kJOcQTt5GK0UFIcA00EWGuxYWjxMIwUmeLSjuoquQm3IOE
DDyt6K7NoTz8/OxLC8o8SRwReZaII0thuzFecMJS0rbVwJHuertz5FVpu3eGvu5+JxcOp0v1RWU2
renjZFUzSFxL/yCJrA4DdSbfBufgtKvxNvLX/q9+XduXE+sX3t48blx1Tb2m05nuRvUj116kS8lE
i69uNrtlry9kRTP44NguT+K621aU6M/63n8SzpI9nPrH6Npz5AvDdGGK/Y2w+TJKudxq3F8F5M3q
oVKm++sRb8g/7oiz+SvF8FV1lykQYXzxaSroeb79eYgt3DznCbRCSygC2MRkp4l4tzEH+rm5ruL0
oA1/xB4ce0EK/AiF+OevW7gazhNpXb+zUNJT7R2MI22QwnzOo4cxPBdSe2lZn37gb9aLeRptC30g
7CPCDUOMMFNOrE0v33QI9k7Xiv3/2X0Xxu7fgu2X37wtTE9WMx4mbpIrjzJCIgcXosCWJqI87Ytf
PlvtezCv0D13IKwy8EbJWwsvyK/k98bXiX6gTBFjbqYdHFXNrs4wcQfpbdGAkvL9bMsN1h6jZKsB
mPy3X262MlhBJSVKZya7vJquLshzpkwQLxz3Or55mj/yhS9aum7MQ2k1nezqtCPcORC38Z5sWjgf
+LrXNPrkzd8rxxa0ws9PtbRMyLNlotSCCbLOl8lvYIM2XPWZYkjdnGmZaz+mmly59TaXjgFLQ0b+
35816yrXTVNmckvmhSbuLPSNPz/J0ifP1giAzmg3psHYEBIfXAvJhT1oYWH7uy1/GYhaAH5U6Vmg
o6hfYxva1/Tpo+RS5t3fmf/NdJ3nz6Y+7IWm5I30m/Cmu0v3gMt8bt526PjX8t64w2W+Vzf52tpi
H9iFx2STb6VX8zcI6W3x29q7F84xCyfOeVJtBBC9FUXs9OKQnVPT3dHo3kp4KrouuPn5N1r6itn9
QMvLXq4ppnPMfB4GOEr3cc1dui4vjIGlqfN3lH/5sQCqo0KJqP2Yb9062mXn/Jk0pZZ81NIejq49
3P38IAuDTZotBgAk9CIvOPN53mei7RBM/9vnTt/35e+XSkl2w2l6JDLOn3dBe/63z53NcnfQOZRp
BNaJNOPB0QFQ//mDl37R2Xzu/dJD4UTscAnSKAbKU5CjMMiPuIwvDMu/59zvJshsYody6va+jnNa
ifLdEA/PrhI9GVGJ0ihrnlwzqygDJUBiYqu/FntAxbKMmq7IkalndGjgd8CXlH2wbiXy9QqRoaNU
GkWPAjGBrlg3CpFbfUSLHOQSMiLEcVm7Rin83rrVLpKQaI/+MVULeZu3kb6XRfnsTpiMTlwLJZlV
rWWijyFOr+2Sc1xor2GsDke0SiiozeyMEIfYIyAdoZmhwSrbQ9dHv8VG3ih6d6kxPv2S/31L5jyV
s/REMxKnqzdFZjq74PNolPZAqxoGv2fHt+mjolyYZt8viaY1G6U5sEmSD7g4ylRtFUzZNH/pT/gX
Pn7hqmhas9EKZCnNe48GqCVCAvfY3pP6KqurU0uoEDxl6b4YjS3OZBQUIP1iS7iJ4K9c+vrvz2jm
vDWl9/jwVUGAK9Jg4amUt6Jvrj0r+szJKW49D5Fv+NsLQhiW1QZk8RWAjIcqTh71QnyqS/GmJmpg
FUJw/nmO/V1V/vvbWn+1CV9WBQuxk5VknOjErcpl5FXayHbF/oD9/ApZ8XSoCy7u0AszWpxdNxPf
dStL58sqvTp05EsVdbX2reAdzevnhQeapu43DyTOroyx2SMbjuldICbzt4muYPulwN0jLKRttiqS
5kXTLBwL8a0/9q9EA3kXftylp5vtQEFUWnKo4cKUPekG8vraUoa7MLboTZvOz0/3/eywxOmrv/xa
ppGpZarRilZadJsGWSa3A/Knnz/8+7FJlsv/fjhmrzTJMz5cFPq7LtFMTDCImVLMuWQcVpr+8vP3
LD3EbIonEVZ+fyD6Ma4e4mLbxBhiLxfUp0/57vefTXAL/HoBcQtFx1kDZI515sBSCbsMNYd1hpLZ
sGFvqwub6tKpQJT/96VB90VpLtPb7m6nVnq68Tf5cbjp7WL/t+13+vmdLT3VbKNqPN3wRJU2gUFQ
q5Wt4+rS0Uxe+jlmNSZLbVMuo3y07HXbqMrWqWUQaQ2xdJg0qG1GCMAYBre90r1kIarRNLSOlSFv
hxoDsG4UN60OHmFojgld38nQCTgdmK668qgClwMiTS17EFL3sQVje2EifP8+zP9kfQ/sUoZOibSD
lxuO27Lq1v/ypk1rtn5kpmQZksgGMQ7+BknkscDG+/NHfz/BTGu2QPSGH6RNxd4mjUTE9e8jmtZE
vTPzV0BKF17M97+m+d+g7pzYEpCMO0O6kcVjot+p+fPPf/7i3jkb6yq1BSaqPlXM6n1lFx+UwXtb
3EybRPe7uDQiF+6NpjUb7Kbop0Qsu7ynP9ZLcwVDe20R+LhqnJzjRuSIDl0qDyXez8+lfL9lmNZ8
BvgKGlPFRAyDIY9MZxuIqtMhOTckKF4DHl8jsfG2YhHa0AxaqWQC4tcCQ3+sgUGW/hFCpEN/ayUB
Lwrko9olty2Xdg02eeZp66DO70PBIDltPMRjfNNCkm54hVzGfn6Ev5ng/131zHmAdZxYGukJSroT
gN2rsnyXTvEDWSafcVg5VaOezTx8II4PArpY2JmiEq3QSeswNteBH0yubYKg/2iV8iIo1dEiUQLN
99nFrR9LKsaoRjm6IWJl8rxED5ZVX21HJbHg+UbPoHi3vgusRxJ9zCRiigJ92Biqcjt6GPT9erAN
dQCyFVLj7E0X1Xa3VVvSHcwqI9ZWc6+jNt3oXvJa9MZ5BP0Y4QMineGqCbv3SsJh56rqCyzejyTL
Pgtt2Ee14PiJDvmA3liZQ0Mxh7uOMAVp4uKBFCywrcvmaqiIew06eRUQSLEafAsaC3afAFuvLJp8
RPIBiO6GaXkcJRHjSHuld+pd5SbbdBIEN5r5UMf9B56io29FGPgI4wRbCvtZv5qcR34lqI4F/yqX
wItnU0Tvz7/pwmoxDwIfck/oq2ikMFmZuGM55yutfut17iO0x6PZy/2FJWNhLTVny1IrFi7JbVQ3
8sZ30mi0Ff3CzFp6hNlxJfOxnbStAeRKvu0h1QlObQhAZALE79mF1/RXlPLd0J9Wwi9nIswnri9C
jd/VOoBV61ZUz70m2Hll0bADwzcUOC5JuRGSu1GHPMY9TQR3H0b+oU738vjYA7fxBNqJABdA+BlY
Ymsj3mTSdZQ9qu1jrGRA2bRd0vY4VkG3qYdGwYQUmJtgfPJbvL/IsUei3bqEMrgS2FW277scdACA
gTjfYutzCuvSGXDaiL573uln/PK8fZdF+tDR7Mo9/rDOT8+kw5xbFSSwauFhHbFLauWFpsXSLzg7
TfWNWg36UHNdMpnjGq4O/SpNb4LKxS7w9vNAX9iyzNm2gpsOf2CQpju386+g5W6EJrkGoH5hQ//+
WG6as90kzoCQDh6+R1Z0eyBTpRd3A4TXnmDEnx9g6Rtm+wfe/jiWc7qKXRsbREg2gF+Uj0Ae95OE
7+fvWPgh5uJ0Lo2KSMwMMgQ9tJNStJXyN1y8UP+tDdufv2JhHZjL0aXalYtiEsr5JqQ9M8OhSubn
hQ9f6Kabcy06FmWtMqMs2xkm5MzMUryVZWHc9tqHsBMyW4cq7aS6gMFBjcWtnLt2VowXvn1hiBmz
hUgRYQ9AROfKEW1kL38cG/8qRDL884tb+P3nAnWqB5ZaVFTsOEds0rhG4YghwjI/XEl4//krls5e
c6G60GhC7VKv2inXhbgXn6KDtS4kp/0M3tVTcm89/Pw9S2NgNt81A4uKaHAHlKqXvP6lhBfWkaUf
YDbHA5hBTajULFrqU5jc+uSpqUZz4f0v/dGzGV4nLjEsJGGR+KM8o/V6wCJ4YQdb6JCbxmxuwwAp
SW/nvSNlAtqiVPgky+R3IWLDwjJ2TY5hC3qqc4SIqpiV3Mox2jLK3KCNkbDmVnhveNJt5zaHchyO
hDph2Iva5ziOL6oSpx/nmx1hLlAXQASluZgDVyCRK1h5O2lHqpKNttq6VeyaAs4lYej3HU1zrlU3
cyUwNYu3Ee69HaGV224jbBEoXZimxsKDTP/+ZWvrKpryo8vlRXX7isqff5NL8UbVRTqLav3U15Aw
fh7nS980WxAaPbTcYpBZjTqwhUo4hQz5GuCl0jHN7gp8+IXdZ+F6berToP3yTOngdp1gQb7wPr2r
8oSOrlszbx2Bpoy4Th00vGu89/nT+BScKEn+Ch7ovvw/im4Ls0OfTWlXKDptMFl4x1hYG8KraIQX
9qSFdW8uJ5V6ieA4Q2RukEi3Svv+qGfikyHHD3osXxgS6l/J0Hejeza7S1cR6zhNGd1Q/Evf3chE
B5eqfFt1kLq4sUDqwusn0oSWIukWVj/4z1pvt6RvivsRmO/K1UXPycOpoowh5RSJ1VVqgJnQs/Yt
URoLoWp543c1bNHMlkftRqiNa844cALUtLQl3fswZeWpKfUtBNmXwNLuRqO4K/Twt9B3EIEbIoQa
z3tskJqvZXN8FPv000QMSb+NOi4+TaAf6t7yiWxFD/8YCS2lk9D6Rbrcvs4FzOpI+42aOCu1A2lm
3Xvc34kqV/EeaXdF2GaOFluObAamA1vg2pIkeSW0ILKbhuQICc+dXDyr8IbWupWYmzaK9/h9cZmS
+rItlAnd1KrEApj9s5m59AsUU12JoC6cpkZ6UhU9F/oheWmJJXM9/2Bx1zJC/16QcX16pD3p3Ws/
1udA6EmDG9/Trnj0C+CMMiRjI3Z/+UP82Cc0eIU4E9GDBPveGxqnaitSUhr0u4BytZBKaJhIjWMm
k66tyW4FJXsYKjqQtEQag4XLlNZi7aF9Fq9boSvX5FEjOQpSkonkQ2ISayx33LvV/sFICHHC7P7a
d5JEPkpHH04z7xoXtrQ3xNMbp72SB2h8k+zYBSghxBJUkqFgWCBAL4WUWY1caVvI6qNB3CWJirWa
gZoxgRIOASmB9Y1vdWc9Hm97vb4JNf2ZjL5fPVAgPPuUICBjdFp5F9bNb01XbtW0/hQKl06Q1Lwh
S+M27Eo3leCu5UGWtwoKoE1eBBvCyyD4iO2ZRJ9zLZXCqqLhM5kibLGcwFeN91ir+DtLI/2llcEG
ss9Nk+q3KhnzHP8Vx/cI/E1T8SokMzmXyOIIGyh6RU2lUyB7CD+sIPfXiOFpYqBhJA14l2Yw8jnQ
3zVBAW2iiyDYSXeWa2g2aZLbPEyBi2d/sAwylUAfEBvI/yny0KHkrLAeh0dNK961wPxFhDj68bL6
0FDwE5ycU5tpfAAxlARoRUFGBZBlZwb8ojL0Dk1dH5QQ8FVO+HYRFC9SCzqsNz+hH14JRYSutvPv
Sim9MjrJWBm4bonAvWFPv4uZ/7YIkRT/dXZoTX3bEU2P7R6W4MT8F7C/Or5ax0RjAJ+3JnAldHyA
3kdF7A5DTN2xC3XHAqbnlF76AoUzsZUmeEkrP3LGykhp75VOV6YHQ9D3IKxPlhlsG6kn4VqHuBF1
dimN58yt7oNWnUqdIDbGehuSppNaI/VNtX6Pq/S+8Coiwn3tYeyL3WgR8Duq0QPBZrQCx/hZKLNX
ze2fmiaieF/Cs6PFCT3WvGMxcnIPG1afsHYGSCUbuhRluRv98dVozWlEopyQ0xs/Mj56CDyrQjK2
ioTZelpRJC+2+4aYjlgYP0h5HnejaB3D3HuHGHE1EC9kp11/FXUCUHFrCmIZoVd09/pYHwONQhGB
FIFdlvKd2sKx6Mwci48Ftazs8Sg3RN3kUlmtBXM89b7isOQdVa/ZZ3n6OAzVppNJJIMzA4UQS4Em
v+Y51yDFf1dUQHKSEn6mNf/hat3BMmBeyAR3eJkj692NXtWvNbkMqF+IsZPrq0aEdi8TxBbGJEZG
FSCZGqaiAebBJefGoeD25BXjOawp58OGJlAVFBxYk3VOBM9qaNJ3XOSftUWKOKmFoiNbRKkBHCLU
LZw4lOX4BC5CWkFTJ5oyGp6txiX+pSDQRfaVGhEsP2LhehMZ+Emu4O2DUcJ/TmhWE8M8L+XBjtQe
alYTb4NwkjsavKVKSE/5CK1fGwiWtQD6++tWTFa12TqYnrA4qCetim6MLvnQ5OoXO03P2FVPrq6f
EhiSVhYcxEr6ABy+F/MBfwJw+VKgRia0D14Pmr4MrH3cDL98nYokG+BmsMZzEfogKvBRRFUebRMJ
2K5UkkTJUvNbo+Dily4wDBK6vIj8JxYOQDkUzElTEPM/klzeg9zZNZ5yCCK/I+y3YbMAmZqqG5j2
YIySfO2PkBMkqFOrnqJnxcgvSShq22jVkq3m9Gn6KiriMZ+yz4DQe3anpS/REKE0cctzDbj/wmF8
6RKkzw7jaQYGoCzLbGd1erkSSBpZdQA+nLbF6wYk09FZ1Gw1QxTeT5mqhbpzxfq2UzC9/XxuXLrG
zn0UYUFgQqFw1ib/xq4fUlzbzSa6yQ//D+H59DjfnHjmUnqrFqkh1FyWAHatlY2yM/fTOVvFI/nz
U5gLNwZtdtCOkyS30IOgYlGyV9QFsV2lHBMS/dRrMlYOlQLAYAxkgGJhi7L6dtRLJpBEtLao1OuS
sC1DJdFHN14jBfiL4BVHbfDuBfT+sljep1LxK3c7m7wjdRUVnG+HLLoaYEN5OLhVQGors4WD7wH5
6fMXk7DHYdQPaVnAUtH8s5QGpyQp78QQitSQs8yp2lrM3H1QhoRhqPyZAgjB9BRXAHwqxdyRr7PJ
NQMEqxFTnsOsXVbiyRqkG7I0n6tAPBHMuxvJm4p1YlpcJT8bcXYoqaHEbk+IYE0mJCmulvJUZs0h
T7WNYoLyrMtsE8nZlFLZHeGfGetB6869LD2kgnzTmhNVWvk1qMWblme3Ivlpuf6exBeF9NMF+bux
MLuoJGZSJyBh0139QvrnZuov1saKkL1tshl+X7LMLtwRtOna/uWSQiquVMpTdaF0J1bLfdRcuP4s
FCu12e1HhbyWqyKFl4ZVWvZuFdYxoiwsFgdOd2vJuzCiF/qw5txwABs7Uq2G9wT7tv9DPt4mdMx9
iWfbFm45Uu6KC5eepe7U3GzQV5IrWEOR7eQte38x2tN9W7D/jL7d/ho/6S6vIigBl4obS4ueNrv/
NFpIUEHFiqPf1id1Pe7UvXwt3Gp2tGl20oX3t3Cx12YrK5tkkFE9znZFqB3C7DUmSTJn00LRD3kQ
5f1G4ZT48+qzMNjmpgOLvGd8dnyX+n+cnVuTnLqe5b9Kx3nnDAKEoKPPeSBJ8laZlXW3/UKUXWVA
3BEIoU8/i5o90960s3LC+2FHuC5kgdD1v9b64ZJyGMCbv6ZmubCtX/oFkApiId0zwWbbRipWwWFd
VkAwJkl5IxTCg02cKHRggPjzVwG1+D6BtJ7y/hao+TsJKSamLH/YJA7KRAJO/89v+IIbxltakIFp
Y43v4LQB9pdT/apuyBYy2B96zzZmyNfV8ZoB9kKkiLc0IRtOjYmfoMSMzcy3zgJPpY6PjkXTDTKu
kL7oNXMsj31GANFX5GdFn9/ghYOApSm5anWcGpTM0kJ59Cu2icHq9WNzRTLjyjnAh2b1NwPh0pPs
Yc2l2wzFZwvmatRe97wPhgitF1pAIqMKDT19iLRdnNzIaNrSa4K0S2/r4viEOyj4gVxXbLWLMhDk
Dx57/PypXXwt5jH/l1HX9m2saCjkv304rts1iehNss9X1i1DioU6IrL8So+71C0WQ0hnDxIM5zzf
AlcWurXxNMQj30jRP8ddDiuCfW15dOGY11kMI/A4JLHbQE9pJEBBIbVvQORd4v34swe29GIC6FK0
iGWFCoYACBxkr/GmieKd+Qazb2JBwV6sEWl15cj6QsPb85T2S+vErlNQn6PhwRG4FwZK1/pa8s+l
Sy+WX22WDmUNQsXWNdYJ0oGpfc3NcqEBlqYmxL96o2/jyiY9NNObhlwTNOHwyvOf35ff9MGlg8m1
U+ythgQKsX28L8J6k23oxomsALz1K9PrpUczf/2Xp65zGyHOKd6gyTFD0tg/HQQQXhmHLwxT9qIr
O25vGpWNVc6YWYGenoko14iwt9Lxygdc+uMXHVqDJ4HMShNy4gnKDwLcooWAyj98+ItODFHPXxIw
gCE3iASMJAvGCNX6dboHlPXzT7n0/iw6cOK3fBxt6FNj544Ob6SGLFleufaFx7/0J4k8x94TWWVb
zVAAbIc1EWfSziyePy0yLv1JgBOk2NHAhBzj8GBbRfkxXwH+C1DIGkGXV2a7C6Pp0po0lqiUqgYF
+M5+y52XAQFrpNpIkF9YeUXu92GM+E1PW1qUiOIeqOl5vX1ObzBlI0plniMAO10jrckkgVwh1hbb
FYCFg2p1da15ofk/ihi/9D6c+jWWgeADYA9NwNZqemM4eqOcDAg67R7Sie+a1L1jUh9hjn4SjCK4
vJBOULnxKs0Bf3f03edv4oUV6dKpZPlZ1pjcx1gjkVvu9yeodusgE/YOwMot8Vq1siZ9TxmXV9r1
0vu5GB7GuIFyLlfwDwnyQiUSRAcZH6bKjtQ0XhlCL4wQ1mKEkKC+pZrgroDRvLEte5NRfWWSv9R2
i/Gh59Jpx1k11xIc/+gfKgaGJPv5eWt8TCC/eyEXA4OSiMBMKqPYWgg1blHu4ZZ6yMvqNkFMvNW2
WygsAvCb6wpMF/CBJg/Hrv4md/2gjnsNGJcBOqEHvubR9RhwVXrvWt2JpzpKFIgbGJGJKg8MCCs6
U9isZAMdFiBM5T4t5FYayAceYf1vxIbFLMx950qLfIz+v7mzpUlKlgx21gTvlJPmq2Joj2ByPpo5
PedZ/eLNqCmgTCC5Vz+JoZ3VZJcAH5C7JmVbF5C8yTamVTvrYn1urD1Ed42mDnFmsanN0lu3bORh
b4J8IYsx4kB+Cq/b9QXygGUDtrBfiBunBiA0409taX2pLSQlfd5mF16IpenKyht7KARWzD1qKnns
rJH9yUZ6zUV5obt8uCt/GSuI6bqOjUPHbR+Na2sFGA3soDxMjmMEuN1fdtBrK9gL/eZjM/7Lh1Vw
tgKwVmDu6PaO/+YipO/PHtL88H65sJVkIxfgeW1b4zmn3zuQweJrqsxLT2i+mV+vXfeyAb+w2pY6
jqoOJ6mN+Z01zV4izO3P/vzFmAWibpdo5JJuY8TMyppHnu5XCC6PPr/8x8T5u86xGK8QAEA9irz9
bdV7OIdMp69guqwdJF/HBrCgsNghzScfv+XSugcU/TSz5mVOV7xPbpKih2SMbDgIlth96mCEfCB0
/QywdBDCYb4BJAuZsIj72iqgwRD/HRraDYEtZAgq89ef38OFDo4Ayb83A1FGnI2lqrexh3U2VePT
MODYxjTqqG86VBLYa+kOr3pIbmoHxFJaPQESc2J2v21ZC/w6XZmuE6Z29TM3UYeSGqi8MXuUyQjE
kjg7IySmBEswU+iDO6Cwi4PFAWmbI9SvjVvvWfdT9yaSsf33z2/pUs9eDPVDbsBZnkBXmUGsBUEu
qB9XxTQXVjdLQ5DbOl49zjqtsfuRTjdTa4NLjvLBiEBiZlwZdC/cwNII1JpeZhOKoQkUNn9LCIJc
XYJ1vl+p+sqJ1ofL/jev7tIIhKgbM4454uXSnXdXWaH/pXpLygDH187PLtkUZ2TVhvoF1fPX/GZO
XHJL+FC2mI9LEEdOLUIZ1kDF4Sgv3XzebJcOKc3Fm8hj4iTpRGerJOKJBRhRqzaxnU0qBjPsC8be
vGFqt02Lw/ZGNcjXtmR7lKIBnpC7wLP7XnqlBS4089JJJFgJ3jDCArfgrx5VolY1B6kPR2OTRgX3
alLEvDz4XSPML8AvQ6CvS6OfeujSy2HqozJDMMRAA6WarwZDjZRXgeO258mDTbdG+vaVme/C2tFc
DLxsqntuSAjCgKh8mmgNe4j1mibDl8ToqlDW0H0n9FXCtnmlYefh8He3uRyGO9tkiQTNt0RVfNdE
2d00BmYTIFX1GWnjJ/taftOlZluMxyVq8zWQeHMFzIl6862vn8uWI0Vr74+Pn9/Mpb65GFxiYgmp
FIpsngOeOGLAy+SVgY3y+dUvHWebi4Vki0C21MnK4qO4hZyvtXHP1gpbtDKqVuTr55/y+5kXDMm/
v3YdBTgeNRnIDZH8ZiBUvhueW+QPlW1yZeK99AmL0yGuvd6HPxgCMsMHvCXbdMb4lmaYV6wW0onP
b+P3TYEk07/fxuCporSt+dy4NkMKqnyxSbz4yghw6eLz13/pmsSLFeArqDJCzxFw3kDPQDZWra5t
YefO9j/7BMIS/379ulZp6xRoA/oAAcfahDNmDT/zCsKRdqeO6V2xuhatc+lWFt2vJjpugUhH/lPm
I7MDaeqIzqfltUORuU1/dyeLTtcluQEoT4bsPNQ9rdGLsNUCG8sSbWCU9nZsYC/sxJXndumxLbqf
m6VNmzboflgjrWMgraZR33/+Ol16ZxddT8HBpxKG+2j0IUGQP/AGyBjeFKy6MsFdaIelC8mXccZM
G3+77dy48ZaMT5X3/Pnf/lH8/k0jLO0wxaConuAd3Tod5LTSWWmVbscRkj6f7ca6LQIK81EpqtCa
4r3qbstD5iMcl+5J7dRrD+SiuBlDU8UOikItMAaFDYDBDJAxso2LSaKuOKKPDQJxhflNm8ab7G0k
Vw5H7U4onxjg0qc8PaYVykW2tSmcBIFfwKlWuQFbfNUAbGzeiGaaQNuhVgg4wIYpemzbcWuMKpKj
ANqIFTMvA8p6pwyVn9+DzHTjK5iVoAqaee9DAKjLrgfNWo5tG2LLc81PdOHF+tAC/NLfDQPIesUc
jFg2CBLZoRv+7LVa+jcQLCENjLX1thQwebkdUII1lxqU2xIwXtDCPn8DLry9Sx+HINQHysast9K9
T+VpIBQONsCnydPn178wMzFv0T2cskMyia7hTl+r8CNd8GuykZiZIPV6ulZVIB9129+8yEsnR+9U
cIt0aIdskCUo4OmhmHMgsCJ5Jl5+GLviMZdAb4v8yc3gRypcVwaAHSEvebJ3E4lz4DzrIhiEv/YG
45ajlhPgsBCJTKb5A0t30ImKNAmGGGTrgdTmitN2bQCGY0AQg26D5mep84AIr0NDEC1PZLxG9N9X
rfzTCKUfyhH9mlkOsGZ8L1sF9LoRZq46U7998kzY66jpfOsAEcpGO123GZOBb8AxCOgfLj3BpBYn
SZB5OA5JUZFzuNiZA40MH9ZN33MAyR5fKjCBHArcikEbUN6r9FxM8U9TmF8S0d6ifnirBOSrvjE9
VarEj3tPo2uFeFwPxABh2fePEOgGY0+hvO34QxWzbYefWiH3+63zIFCb6m8jhSYSG9idofq73E7H
FVfqZFvQcqW2fDdcue9lh5TZEXqEqSqPgOUg0orTOzVA/NFX8NYLr2craBCBXVMDuiyPIGrsVyin
fTedbJM1060Xx4/MN56bGPFhY1vLGwVMSGAUxlOsOr0jUB72lthbvbFzpy4PtMSy0Le2Xgkzn61C
PwHptncjr0kBJUQq+tghXcp6tFoHtsIJEMruAemaP+NpOCGWeS2Gdj+6LFtz1uk1Ivbf455bYW8P
3So1QHLJ4yrgBKii0u/BkDGeXRPpI8IKB9WHMseCaGxy0DqqcQBnsDlxos0/KuCwpdUGQjXTS+wJ
Jfg+B44K8LtJvnzeQy9ML0ufjc8MM7OTBh3U9yHvQUZf9d1Vefj51S+Mj0uHTecPbk45dBadiH+2
BThQpoyvPJQLLgC29FiKVCbUUwSah1IfK6s6CtI9UGqdbWy2gfhMZ72SOrqNXwITnz+LYWbgWetK
t+u6NtbCnc44aNzOMUrgWpogugugrlyguIoknp3FDXDIXf3GE+els1N+5aH8fr8ByNzfF3GVmbnA
XuOh1L2P3Jse9OAcY1MjbpM83oja+6NkcObNTf7L5AQip4k5MoYGDQnNs5g9pNmVlfoFezfz5gb/
5dpOnSa5N2eRuuZdqawV5eygWbwWVn4Cq/HOtxlw2VYAWFtNhlU+PnD+GIsvyXg7Gf3KBFO+9sCD
1+0m7yDa1DwCb24uDmxT6y5NfnYwCtRGE8q4RE3CxbQEdVNGo8/fy4+Kx+8mjMVWgzGHWmaCmkHl
APUIybt5xhpxgzdpBQxZNHVq5RRTyEoERvc6ZG22npxX7kaq3DF+IEgZSPJy6wk8VugV8ztC144o
Q7O/1jEvaKLY0tyXOokGWB49c+aXIEYmUsgHUIC9BlAHhwkQtUEdQQrorT9/JhfWAmyx4PcVHdGJ
MMjAHtTTb5lOtzT5WQh5ZSF78YYWS35nzKFbi90aIEjMYHkvjkDaHd0OgnHWfIeo5r0ojVPjkm1l
DQ/EJGsFn0nWFKBF9ZFgTiiFfv+zm13sCBpmKVlmMMCoyltRyOpbWdyKrIx8N77SRy5086XLLYV8
x9UCC3cB+XT6gIRZHEzdt8heV8O18u+F0XvpUpO96ZsljzGUyFdS7RoDNbYrr8OlSy96iCNdTlMX
FVmpu4BUCOV3vaAmcfB5A/z+OIm581P7ZQDxzQnBRRpVameTbG1It+YKx3XX26WFp7sYZA1tpGbN
WzAdtsN69tXBvb7Vexs0niz8M+seslH+fhOI7+GDnrvox00c+i3dIP5hf826d+Fsky19bnUBBugw
r567EFmaGAL84hg/2huysgLnhSb77OXPWmPR9ycmBtlaGudTk8rg/2J3Om2e6Aj7EclfKktCol7v
na54+vzzLqwLli43Kd2pbkfsO7CyDooR0nLUPD6/9IVhzF30bC+zWg8eLmwF6uxoJfQbTqwB3eyO
NgMC9PPPuNQ3FrsaRcyqmCTUlqmRh0Un77zGuSdmf2V2unALSz08qqedBJIVW36CoR6PKagtWHxQ
ATYquE3+6B6WgnhR2zzpU1RwrPjskyfZ3/viSrjdBxvkN7MrXXRuN8EhG0h/M5lcbKTTnRpCw7xL
954pcSQwHgwzDZ3KDwQAzaiwA7GtVhLMW5Svp4BXsMC50vziCUecUtKuxphG8dBg04UjKAoib8/j
Z7tFXrFvtffgkdpImSungGn+LObACOz5Y5gT4x+x7d4yNW5kivCURAOgXRwZhWAUwz1PkOLCe4nw
bbjLTPABP3+yl5pv/vovQ5u0E+54BO5UQ+e3LQCTwexzKzNza8dmeWXnfiFkji3l5W7LCprPxYZx
NazjvfmUQ7zxtTrg/1/mNHiMctAy1Vfu6YKuki1F56UqTTi6gNScE27NJgJKwdABjNuredi26yjN
A4R7X/m4Cx1sqTxP4BtmfY+lvbDFXhn22uvG3eRbVx7eheFnKTdvtC4HQXC6wu11B6Ua4JdXrnzB
286WynItW1oBSzofeMwJ/e1GHfCokr2Nlf5m3MzHtX1QFYEZlhF6ODtrvv78tbvYRItRybCkGU/m
x0fzR7Bz19b46IUinLknUgVmHZoQE2w+/7QL8/dScI79KK/dATwwJA8wE5FOwCCyesO9OxfnlMXj
ZF8ZTC68Ckv5+TjZBahXyJ7L4MRPrVUxgazaqCvtdek2FiMVg2kCBkXchu74mpjes0BYBoHRD2Ju
nGUMgZmocuVAvnVl2L3w6i3F5C4hcqIFVtkd4OOltG482t7/WZPMT/CXcWeUHorjHE+K79RNvu+3
85IKxp0r++1Lq5GlWhyhTG6TZ/MG4TZ/nRdtiLLUgf1tinAwe8Akfm3jSj7QKb+ZQJZQKyzOq5KW
I+QFsoJ3kuIMtGVZHZjw1AST2R0AH/8iMKpiO6EDXSNvuwZbuohHYKL74ocsccpkdf5Oxu6drihO
ZApxlzZWpCkFGy+Z7LURl2Fc5l9RiFjDJolaNQPZF8SL771nQECVPBMcQCH/tTVXCMDciD6HA4Xw
dNUXXRsWo/GTjt6rqkFeH0xzZ1UWiobJdLLHCTDqskP0Ke0QbU4hKi279NFQ9j1OLF4QBfjQ+/Lo
5NOhbMWNJZKvSd08eD4/2BSBAgWhZ/B1cXwGYgmyf9OTM3kvRtXukYe1of3ZSUN9sjWiAqUzfee2
WDuV3iB0ag2KexdkA9q9gVmDDRs3tQF7qvlB0zrKCnlOC1gvkdSwx0ZrIxt4lu0UTuYPqHyyGQu5
AhkKT5I9+VDU5EX2Tkb/R43qudc6t4TZOJhUuAGVgj7XGfdlka2AEA/hgripXahNDJDoGjMszHI/
1MP7yDo8NfvdQSq1OU2HRrmbGFCiAVQxqDvKHybzH7yeHLlqbus2X5tDvnMmGzSrpP3S9+Am9+4z
Jw1kIP0JQfIE+YgQwmU4s20o9MwsObhpvCcph1EhGcOx0JFUw1p7qkda2zV/36UdxRKERqyCCmlA
rTf2PaDo8bHnfR/qwdukhd62pb83PHojuA0X1m1OjC8dKx4+evb/+qH+M3mvz//nzRf//i/8+0fd
TB3iT/rFP/9927xXD333/t4fX5v/mn/1//3o33/x38fsR1cL+HKXP/W3X8L1//r88LV//ds/1lWf
9dPd8N5N9+9iKPqPD8BfOv/k/+83/+P94yqPU/P+r3/8qIeqn6+WZHX1j7++tXv71z+wm/9lkJuv
/9c3T68lfm8DC271+j9+4f1V9P/6h0HdfzouYo09ZDdYlHlzk43vH99yyT9hKWSOaVomJmN/XklU
dden//qH909KoTny8T3TAvNkBs+Jepi/Rf5JkEc5/2d7BDBynIX831v/WyP9d6P9RzWU5xq+aTHf
y8dR23+PY9Q1XYbwCGJRy4cEBwfyfx+aOdjjLfMHkKrNtj8iCpOvHFpZe7+exqMsZR71fVPcdC4S
BUReO82qa0V/GIqsLKGqT9sDjkamtdTEeeomz93WgBTeVBgxgJ+Xc7bAGJeo26hePjjeJPYc1vtw
SA1nnTctu+uSoTqJ1MvOoEcVT1Zulxhdcm2/NRCihbTp/XNiISlhmCaEZmRObD2MRcLBwJ7DOFB7
UvltNwjRBYktk/tMqBbJDzR/xiq/h1QT5brWtMnJ15MTQsWW3xklzU8VLMt7NE+yspU0OE7IW5ym
4xzo7CeJPPsu0qo6h423ja5ApvOKZqTQO08OLPI5EdVK6MR8QGxEvB3LXJyQtp58ESYGAgQsZnDN
g0OEgq5K34RH+W3T+W3k5F55ai1XfmeCpV+cGNn/xGTxOCcVkCdSD93Zci3YW7WE2luZ7LVzhgR7
OFS+2t7CQWNZq2TnuXWNCAmanBElzrcC6uWoTqfk1qpzKFNbgwCW3tr0TDgpb2IQIDYTRyzy1Fb0
G9yFU2h4Lcc5oWfGB1i5/K/CT7qTX+PEALGDlj44rvD3iWIi8ngqbwjs89+MqmIHnk/uPSIkxBoX
UwhPB92tqGJEmXs2uW+QF9ojgm+ENbIb6iddkWGHykDx0qIAt7NiJCV4sgIiCqf7W3ckyVdEBQzH
kaX1FCSOpqG2m+K+l3OJRAz+jwJpymssTIQTMLd1I9hxy7WuimHrpqPYU6GnjYuM6ftqYOZtJmv/
NBl1uykHoDIJd1jYToKwQLCeI56v9SsJb68hd77HjTPm4OwH9FZ+mHRlkaDSVqg4GDKD/UjiqQu6
dkrWiRhhKmg0ovnLuoGBoUb2pSwhpahsLc9TjETFcEyAqA+445sr364tzLa5c+pL0107VCE8ivgT
P/plO6EcRkokqYvcT3fxkLOz5w32Bi9F+piWDEoDbcIjPTpy+tb1GnOmaDuRbnqf+lurtFprp5BL
Bad/PdgrZzDslSX9EthgZAQEnHoT7LZdF9HGLXaeMvz73PH6kzlBxK1cicR+kxr6fjIVfaLazJ9x
1J+ftFRYgfdm5YdmkdKHguXytTAGOwSdzwo5z+xdKex+N9i5f8sRrrZK3KrZIiMmvo17RlY2Yjp2
CFgB7Dcm6Yua3H6Fd7mN8sapIoVXbd/5cX+YUNUJWVM66ypDoYFmFDGLluFtZUXg3m0tpW5L0yHg
VBvGQ2v21qFgdbMfZK1BM8+G700yyW1cNgRbr6ZMsJSxssh2/HafVFkeqTEVa8rGfI9QEPYCgnMZ
VDXX0UBEPwUerxCTIChQbq6NhPAG4+1ZliNF2ARe2W3DbflVNVb8qhPeQ7VOPGgNKqzBUz3IGw6k
2FbHHFI2M08JQhF6lv1McGJ/NoWR7EpmwR2lNAE/ng9iX2lX/CxNw9yMmd+EFeuHW4ks9PuYTmQF
dYL+MbZxHtqVxEGg6SG5ZLL7R408jSJIMacDmhp7UdXEiCJLVZm9uJbrn1TXtc066cFo9CoOYePA
k8cOVdx0hSS6btMh2PsVTzo+dnWdRC5HIZCOqjERftW1uxG8xTBL8Eqq0aqMFYqw7N3ykHHaZVmb
rLJupDjHc+r4GfKmsVl5Pg5GBh8DtSVuxsIfXrLWz29KlsPjX6PAOvJMBT6ZyqDEn86jVpddEzBe
dbfYn49Y9vBm7w5xTKFXrvW6SI3sjCadhqgg4BGrzNAM3v/RoV8J8jvPSeGmdC190u58s6mfmrZ3
N4VpeCh9eGz8TmJ7jERXkOcit+ODz1ptrGszJa/p0FUnP85UpNM+JQh+tQco4fOErVjeZCxIezo9
6CqHKoki6AjJs27dIFZlaM+lrRMjRIRXA+Zl1zU4FM/lRg0gOjkelS6iYUz9Q9qDusett3c5Kq6P
3uR0c/J1s7dKI9vyjHBExZgKK77WUMVrUYvqQGwIpIAmtZpdhQA5kAzTwkRpNzNeG0tgEWz19gNe
NozXzWSfFXbMechQ39tNRYcKDsywSPgdOKR5iAgYnlANQHCMVWHUGlXNv1i55t8gWGabrPKbG+yC
5doTFOaDbvJ3gFOhym34xokoJe6nUrpsVTe9cxq1bWFKI5nYQXySNYjtzbyf/jSUABI0qN5TxwVz
gvDpzbMyQgLRteNt0RFk+iE1qnumRkrbIOmFdyssuCtwwpXqLnQrD/EquhcyTGx/CGHlIe+Yh8UI
JWyub22cHntYkhdNs7OoV3kRszv/yfPH3gvd3KXmKquQHRQ00jf3U21l6cHP+vI9BcqpWqm0KZGR
xKdKr7Cyc4bIjAc9/Ghq7JmjaiTwiJqVRBiJxkZk2OmyfRXIUV0NbF47uG3XFsj+YtJG4V4zRG+A
zgM5izVm7Q1D1JiHgXcqRHNGaliBdCWRYSj3qgYYWzcx6gPi1Yix6gae06CGySfD1q3hN1mNEwfE
MLUEJtJaA3lU5VYWSuQgj0fOlE9vE2LVj0huAb+5bDxZ7KXwIM3KyrFgoXJ6n+yZLgvvpwcivLlG
3EyH5Jli2LWk5P597aTERs40s8soZcpgD06h0FDYYCDyeGgVnaJOFlSdmVQVyVYeOCGJHRm27b0k
gxc/+pBw7Bofs+haTIP5hJIpdvw0mwxYFyoD8n0AMYqV9GJCv1InpoHlJVP3zCii2d4FjC9jwGOO
t9L1LITsKIajHYw748ChJU5sINsy1r4Ord0i0ymHzMoeTQ7dhYfGSuJU3NLEA9KTVcp60zD5vkFK
0maIoDZKa+W63vCQdsINk342GvEEABvCEYHqoKiEVB4RY6TxhFAgrmD9BmjH2HwxJForqIu6+D6k
Ys5mbLuzrYh+JgoymMGbE33cmhtRWhbmtpemwEsrRnSStq3OiTCMg90OENrwyuQ7fyzdrUUbf22g
TpYHhOMcFhNC860lqUQajpcfNS3JqTfzdjdNst3lEKB/rWTXnpRh8X3l1vaWk05+pUkXP1W8QF5R
3Pn9eszL+EtDpzYESFe9pTC6PTHXRuy2slJzU7J+OjdVX31B3QNp6yI2nm3Z47Ah9yZ3F2PZs5PE
E08QLngiqKkDZDdreBQ7ij0WtICym2AYv00r5TwByeUeDWcyojF3JIK2uXekygfQ2vURaJyUcFQj
M8hn1Yk25t7GmvklIWWJ2S5BbFJhje7XxsmQnDzFbFPEPlQ4mrDyi1mOQAAYOtskY9OhOlNZt67L
0p3JMgbWXW+ngVu23dZ3m34Hj5i/dZVgU0BybwjIODRfE1fQgIE44OIEUKovacqR5EzSvnvgpkaA
EQiwNUdquBfn66lr0nQ1zzXlqkZxEbv1wer3jJka+AJWl2gfdzABZ7WG+kFTIsFzrEpYfBwaOdJu
HpPKLN6tohJfiq5RX4WArgE8ngR7caNX9K2UBvmeq4neaTrRY24ZwOtksYw4UAlrBJo2NxPQmPc4
SPXvlBybU1HW8V3C0mHdmUqvR7hntjxFmHRm52lkQfkXlb1vb8rE42EuaBom3MUPI0tuPdp8iFwt
vTC2fT8s47RYJRW8MZXE0VWe22YYx4TdcsVwYEZHDV6yATxwSvQDKw1zSyc2RENW0BAnUtWmzHm/
NQdpAyHFrZXZakAufdNcwSqEA/cp+2ljWxeayMIN48GjAb6k94KXeOU1Qr9WNdaTgQcfRVAxS3xv
JymfCClUhKyVInTy3LsrtOe+GDR2DwKjGiL6erbxEES2mhroG8fObUEELcgdG4VPAtbEzdGD2+6Q
WZ5709gIF1KFARlbGRfnrDH4j0w2BdIJdHoSOJb4auMyN4aV+yekyLmgb+cuqnwkOZqjmW5ACWi+
lmM77AeNrHiLe+kdCuVZrzZz9mFhHgA0iZ9jyyyfa2LX66aqvE2RJRq8J1oeiDfoje4N/ydO5Kaf
tE2qqBNlhzQky7K3EkFaT17ZVLtitOITVDXYh8ZqihBiVx+FS9+Myqyf26TIEagvYWZBrn+Qu476
xsfevbUbV5AAohb9fV4z70AYQHa8W6CU2MeiNOGTTPwfnZ0l69Iixq6Kve6GOTGiSWAwlG1YFu2I
qFBrSI42Xjtoy2Kbw74wje8QXVpnkfjugysz47ZNPcR8ENQJQOfmCURvLYLiN50EAj2IWa6i0kHd
wE4M69A3Dl3pNIPQRlJIB5HLB6WZn8pHiamq3mDvhlh74YnxgTSYrMA8hNwHWr1kg5G5w+YqVQc5
NQYGxgl9j1vjsBuEYZ5H0+8i3hEWpYTmO7NACAtixTwIUTDMTnUq173tdi9GC9dPQB0EZHe8xQYH
awf2IFUJFGZaFWo/5T2CL6mCuiIGM97Is3Y9aN3fwS7Oz7AnlOvWwtIlNxO+ScyOgMJM9Aup4YIi
05gfIMTgJzLY6aqyu2KT8qJHNohfh2nm+isJVeGrh4FjwwBvvgV3CzmNFvy/81mju4b81z25yIjb
xSJzTqztsG4p6WSuBr+qIqwR7McxbqtNjjk3wt6rX1u6R2Ww0I2/sfq+w1zqoAAOwVbopdTRoVNm
tAhcv2vesMpRdgRhpMbIh+FprYbJP3kFxI31WKShyBo3yjEb4gA1i6PGaFGO1BwW2cR9ycBd2JcA
Gxw9cEshcxdqT6bU2/dqKMJyFDJQ5QR2iT85XziStiONNkS+7FjsCHy3/5u9M1uOG7nW9QsZfTAk
gMQtUCOLRVIkJUq6QUgtCTOQmJF4+v1BbtsSe7t1vK/2iTgRdtiOcLOqUCjkWv944N/eDQt/8STs
2DpPk4kmkJ33TNlYfMtt5Edzn1gXmAabSSWo92x14w4broOgrwn2Xse+3HsdlcpWWSNAapp3bpVw
PAx2czVw+D3kSeWf3ICsctAh/RmoRu1VKvtT6o7jieYFTdCiXezXJTZ3TbE9g9XspeFYxeZdo8jj
Xbmy0Zwv5kszLPOTKnxSlSRNlSqX3Vev4HdOJr2K/C0gdFWiPy+Iujj48Xf8TjqmGaVpt3zm8VDs
hbCt96aiylebqcDbVXR7SZB6FTZrPRxbY+ifAUXmm6bMsqOTWoYB0FJM70DHqgdF6IwgP9Yd760R
nf/kBuox7avsUCLYYBxfxGNdjBmZqGz2y9RYJyfx1D6LE26nQqztBtBszSKg6yJIx4tj+f6xrnM3
Sjq4YMvrpgN0vLWPgwzJ+uInO0NZzpXYQVRT+DG6T4bOq2eRMkuHPLrb/TAm+KXixdaXLnON/dA5
ghjPvj8lgSo+CX+ZngZZgCx0Vn9xGkx1BBiK7jBXlbF9e47+nBZ98QYfN08oVWw5uX6SRH0p9cdk
DIb7hkzLuyVL6wbqtEzOY+YAplM0hxtuWYu9FI56oW27OVfIMJg5+uRm8RDs8o2Ty5mNrHpi9W9t
qN9jXdqeE5nMVRTXJfO8JwlyfCBGu79nRKd8tO6dW6a1+QRngw6ZH86hyZzsuc2mdpsSBacZ4YoP
81IVTzjMkxXAvSv8MG4qN6pLgK2xLvudIpaU3m/P4rOQ2VbvY6H7e4dZ9S5byXDzekUGqRN08Nx1
twaPLAukuDZJH99PUlLqx+LwzfSyTITtNCAVnsb6pqnt9AUxw/yV9NmSijbynG7Mlk6sLu1nBF9Z
k+yLxsguhajSNyBpgE+dkT90VinPmaUJ7Yq1frTLOLmzGFyfU+Ryp4UauL2nyunLkFvmcfATfZn6
rAZDzaBflVG/MVpz/jpPo3FBGRzcOcGSvhSqUXt/tLv3pMWq/TjZ/L5jni4sJRkl3utCvJ0vMwM3
oya4IHLoifiQN6TK9gKYi2r57v1a88bBGbPL989F4G6O8Fxr5gxnaJ9qLK0vfqXbp7mOSd50hTM9
eDVxo3a9eN8koeihO6fzteF+egqUH5z/c/Lg31ICP9EIf0kx/G8kDzbfwv/5B0L/J/LgaSTKGBrh
J/pg+0f+QR84vwW+ANCRnhcIx9n0Nn/QB678jWR+yw0cz/YDGzz6n/SB95tpmQyN0pLCBiozIR3+
SR8Aw/L/DwJKEHwbDcA/3tv/BXvAO4Ec+JE8ABsLbBlszIbnmY7PO/+R101su/NyThqQxQ1PVkqN
h7n3vD50jSBvGSeT+NzkTvymWFX3Rjc+OEvtmBxvRjtE0ioh1ox5BN2fZKJCyghIS7OxmvdF62GA
S+0zBMV477o9w6NTTrt5Ecu5dUh3LNjbP4vcSt61HJgfRDwErPlBcicHezg3cYzBIChIqCw1UDDp
5Ydetumh7PoZbw9CmGtlkXrXZmq9kpo+7xppyzc5PlGYzcBF1+P3dc4ajH/KH0F3fPLIPtpQY+zU
U9P2YTHK/tgmwXyfI82NlBQm+0sAOJQCxu6TjHUWD68fimXkHJ1L0e+cJfYiYiDKW2dlcwjrdgKk
lPMIkCfmi15SS+3MikQ1bGc94KZ22WwWzydncBm+1Dxr75ullc+ZZ4nLZDakarSmEexyzo5jPXJG
hknWZREwQfo230aVHQ6kaYpWo/L9qKSR8rOcJgBBUI7UOowew8856X0KMiZTl2001BtLIuIMb/CQ
uLrai2SIq3C2nXbvtitKodH0myfAnOWo+mr63SpzCAob0IDNv97PeTztnKpxonq1ZmLIRHck4dS8
7zxTR+ZUc/b4jrMrtRqiYSio0jGd5M2Ypxkx7nXyUndlf+aVSMROnPVdObric8aDkUV8VBztRT9f
TAbba1qJdp+ysnOdE+fFEVXN7s4pknclPv5AINrSoGonv1kIjyZp6qatrXlXO0l1Kuc2AR6cgjFK
AzO4uvVsPporCr1wSjQP/MbgBAobuRo3g1/AaRcG0R45Qd8RyUnybs3pBW/sBE5g0UHUQpPs6rJZ
LyndXDd9VdQfuzZuv80Lye6psWiSm6z1TZAnqLJnp48aO3eu5iRmUKoiI4HbSxLqhUT2MLTEsPo2
JnUhRRfFPkt6VTOxhX211Hs7G1auQF6ca6d13jjWUNBfuyrO78Yoj8ZgOh9Lau73LHVwZIOZ3YwV
ORGlHObb1Km8p6ShNL7AcoJyITBI2PMt/RCMJLEKzt5bcriWLxTdrNGCk2xfDetyz45Wn4dkXUEw
pQ9SDrIbstQbET6Z4SzGvHxfOkQ66Bno0wucUoXm0CSXftaMkrBktyjk1H2dBv6lM2y2fzpvqxvD
95OrK9ruJfXNMsb4VOvLOnripfXq9guHUPlo1EF/7splfeqx3HzOCUs6BLm0d61DdGNUjDFZxw0V
pvbge0eL2tdbzyytkw7mku94tlxk2rF+NzoViS5xZep3mWXqp9hY8vu0tfw0TIJiFLTUmNZHy52q
hy6TOK7nxL/GaTYve2WMDRm3fZm8N+ombnbQiPwqNt53xwLn1jssfOlhop/kHs4nJyI5EGSPo5Qg
ycgrE6wCxuQlPDxEcdGQXcfMNIjFzRP2GssWbrqfR3gpDCJ5c+4BKD4kiTncZ/ZY3PNwYp00ktU/
5EHKoV84iuedI4w29IvWtw+ySLwbVVQWC1jPaiGgfm97q8g+DOOAfqJx55MZm4k8bNyRDP3Y6N7p
qRbPhrDabkefOmldzM9+cqODVFNe55BB3wG1Gk8JOK1xmLwyeNP6KnhD7K/8YAJfEy29aMPYE89M
nVjCqLGbTbt5O2ZB9XGEOELdPBRdH9moXNedPVlC/b4MIueXspoJvwFvGbunigXvEE/dGxNeL0yq
tvpgi2pkqgla9UTOkeeRHeBSAYfQJH1WM7h5s3jJ0SzoxlxlyX2sSfxVAR27Suw5Mj9Bjj3OcdGG
U5/GL/BLDjmLvaP2Zu3ZZ95J97Uxt/UxZVBPl/hTTYIPCfK8yfVBe8WRSY1BqaT/EJvVHdjNFUbm
sg6eOuscHIDs3MxQoWcMhKYG1aMxGPGhyYdPdusF+5pplP3HeEd/7wdrLNtdsOY5Bo7eOtTcQQd6
XOY3Rl10p4Xn+2Nlr/YFE+ojmcaI/yz8H1bVJKGrCu+Qg4204VozO0Z1axt3ozD0kdsnvVON5IFX
geKCtzdde4zXgPIaa9XzA/KTj17ZxZGHx2FfBlZ2sFWvToZmWe3a5ncCnp0QNk4cvaSbjx3JO3cr
+pfT0tkEeoqUEq1snQ9xo1CceZJfbzKlt4Hllyd8NmvBluCcByCHZu1O5bLs+qV6t4r4SuslIWxZ
cetxYywLEXxlUd66q/XW0eXVbuZrwknwaAHs7fjD2CjyYrjNHX2Kx/5aAgie0yAlWpKYKO3ejmN6
mrR/1QZ9ZC3p5ALk6ZDJ4ZIUzZ3feenFyjbXJEf1zubD740Me3jQFLumM44krCWXWcYPqd19q9L5
oRH5WYpYh5O16KgkFh0s9Bas9ihkYX2sBm3sCgD4UFSGAkrhUoeZWXf2O9GUGD7YcpYtXiabGC4G
q3qZMuhTRv+20MfSbil37ukHoxNoMc1jVhJrxa97lQ5k4uosHGRWmkUuDSWIcINqZVU2BnXJpANN
5H7nP4C46QLsRst80tKv86NPhKg6C0vV1s7TQGdTbrX1riyX/lmXEoEBD/X9arUjkKagg2mX1Xjc
yJVX/sEH5z1pMhaRx2ZF/Lb4TuGQ3lO+AEjCdxlNHFyLpscKxw3Y7IMqx77vtG3oyCX9GtTILsJJ
mtbttAADFDzAH9I8XonyF2X/SO2NcTerLG5CN9DujZsPRIxsXBRHeH5b1o17P4M9vM/zxvmm016e
xo3Isjtn+tbVtIOAyshNcADn1UjZQ3/RfPnQbXUeQlnJWwWPdA5KdF+csY21rzYerfCb+qZuRwpD
sdmut7x++aGzV4POncrLvMi2nAwrf8n8Budxth0jeAaKy984k+qe2o3Pc75Te0PVz+c4CSrY09R5
7BM3raPMBfrazWvePtiFO6tDZ87wrU0/NNdGOPIpqbVBs8Ds1GApy5g/JWsQiDBt5XxAwlnfWQwU
n+TsB8kBVDe+dBtnmbYLGe+mO31EQGiYB7lRnH4Wt2ej2HhP17PThw3NtT9gNeZhvYjKPY3f+dJV
SePeb8x1737nU5mVFF2EkKyilOU9GBtRJOV3Flb6WkcesXZGop/h9ItDutG200bgcmRlV8tb7Ls2
8WBx0J3Yz9lUT4g/5+HOL9OO+tBh9O4S6Yuvtp0ZcdRWRnrX8BvDc7OI82CUrQkuZQ87GoGTA2R3
fG037llNKj8lCl4lLGyHlDS1aRa8nOHwO3WdlXNwF9Ru+jJ3DkwxL8sDZeO716TSpIYz3j3HGx++
9jZK/Y0j57m7/h5svLmsY/MhaGQHPJAheNz49ZxStm+0NPQ3oDjQ73E7pjd54MznMXGDyFBNfcs0
Mn5VqiVFvquW5bbOKnXONkp/SMrpltnAo7OyKetwaOV6FkM3f3WrZnqvWHqP43eVQECR6sMUiKUI
bY/oTI2MJ3TGud9VtGToUA3OcoKId248qgLPtSbx10md8mAJw9vbm05BFhl7UuIy7AFaWftmUzS0
m7Zh2FQO3NLqpu0L+4LQp/gQtJmAAOymh8kYdBKJXBTnMqOestoUFN6mpdCxm+3aTV8x1Kt5k2+a
C2C29jDwQ6PUZZ7f1+2cnaclsU4d3M6urub0QWSLe4TaZIByZXevp2Q6cxk171rxPjb9RzWt7aeK
0fJ5qYdg1+VZ0IOE+NXdgDHnbd/72bt1U5TMfxeXNCMqlL8rTkBcxKZCAUHqDhRWDjivXe/GTEbc
Ef7EuGCkHIpZI28tyyBVQxqdfevEmWiifpO7FLCk6bH9roLJ6Dl54cZVn8AbAZGtTTCz9oa+HRTf
mlcjEWtMm/QuxFJfeSA3UarS5EtvyuXectwhvhUslUR4aPVojK1xUyAe2jk0rD8o1p5T063DHurO
P3qFnttdFm+TsxbMVFln74XTuudOxOhvrdV/WoMVR/UPu/8f+/WParyfdeSbRFACG25ywcC0pXzt
2WqyspaGR0RqpdqPNBUEvXtAF/UL687P8m7p+Pxx4QMBCEmOGXbSn3d2p3fKdU5ovoIq3Hcw9UiM
/j+cM+jvWtBNPvnv4ZyHT92nZPykf4Zz+Ef+AeeI35AycNEDS/oIPH3wlH+oQe3fPMGX7wUe5HoQ
bFGhf6hBDSv4zQaoF0DQwvMcHnr/xHO4HX9DwulQiQ6kQ/83JoT/ANH5+Q70aGHjT6EEFShBLcd5
nbuoC7aM2Uso4EhKWj3sMbQz045IXQh2P1yYX97rf3ql19G9ajayRRK1QyJmes9sRr2Z5T46mDT+
+nWEw4X7AaPyuNabkNaWpm0FJubpVz6KuOpbI+hJrqj1uHUBEPtvRDNP7m6fVfn2hTaOtffIT/0k
M+jZHe5bRUC7bgmAyBfpd590UXbJYTRV4ISli5Bn7xH6N+yqMWjiXZ1NEvGiUnSIeG7MCQyL4J4c
kOLlYkyrLg9uq1d0mktjqbs0Bz6nU8WfABtq3c/HIV0H7L3YOZBnTc1E7fmE+BXBA1bHk1EMtXXQ
sUjg0uPJ9m+tTnv5QS2F5+0nv64t5G4jHULdAk5yLjxlEWUICu6fZnuaPUwjRlcdRN7xZtXQ9OPT
2o9LG7WuvxS37JUUFoPUe8t5zTq9HqSmQmffjmxn57oyym96FqKMZtVnwy5J7WlE7BCYPdVUmdSw
YXOidnmJhuwRraU1wNG0vvvZ72TX7B1q+pZj7EsWV3vISdWnd2LJkBbUZk3to4GcqL5Jc2ehtHxR
atpxRjfG5zoo5/LgTNMYH4lFkPUxdmVGzknlOfVjP/KeHpinHCuk/M384tVN4x3GaZr0Xk1OqqK0
Qv9w61n0AbMrVO54k5pdjOYORs8/1EU1MrTEhZg5p5XfI9CXD+ZQUUnXqXjvcyabuKKZRvEMCCM9
xksQ6CN5npxekvouDxebHpmYGlHsJpkahE5zOj5KuUJsllpAMqXuHDc3VjZ4H4MymdpjmjjjeJWy
AHPqaKPJo9qT+fwW1KRjwM2KhuHGK+IhIj+W+TkhimQ8c6+axse8lw7kau6nN4gH0YEhRl2NNx6o
6/BoYDJsL2auLfRQzOzi4gNT1ediBcCjDszwqhvhA5ddSm1U9YOLlGO+dlDC0yEB8QISi+kWDIOM
WiyYE6+g2dEkPKmGgwtC+jva/tCNXfvNX4VV3CYT/3Eai4rQJLZAr9oviUhzFHzrsOwcq6kWdnDD
YLlsKhi6fi1d4hIc2Z7cspBotVsZAf+SYlr5zjmvS2+MmHbwvRP8Ah7S+2X5jDZtfW4Yid8ThAHb
6eY660JRZJ0Pwrf01VH2rZj51fhkZgeoPtB2pEiQ48xMmY8bPNCQcSClIUUZHsythMg5MMi036Bb
HYt8X13QIq9WQnMryuOLSJrlmt6wq/rmM7F7gXFBtp0wHyyeTu+cQpnWUy5UFUcm8TGaebYYPf78
OlM22LtQdX45ZjlVdIkB0jutkJumnkgNdzs6MjDnrnE0N9l8JVuVBnuqZV3j4A2M8bugM9A9Ze1i
qqe5GyZsQJbZpOcRfQvPAEs2RmQsnY+ugKpAN3R9N9UYoL3BQtkh8uXBGBIDYeg8VOrY5zbbYd2I
ORiibmH49d/lPmF560Np9rmmdayyHSG/1b12JEpSl97zBz+1tR6vJopDgFIn9UR3HlPHducWmQ4x
DDsgbczFhMeP/R4pZkA3jVmslIV3biweBkyttNEqld2bim8ZI1CTPA51jILBXsR8aHyLJOSiEohi
TKczHUrqZsTTqW81X2vVBxlpnFk+UM+eCxtkdEa1uK6y3S0zTO1tZy+BjMbvMvDpzDogmrPfjfPX
QdtZdY7rGsdUkC7B78NojHgNTE8h2fIdysJay8uewWKW8qChj+sQQZQWh3XIcFoR8/W+Jinnzurc
8dEwqaUNc6obKYJCWBoVMbRLxOzOT28VYk0eMmTNaNGCMq5fGoMs+l3SVLB5mVl2456G1Da7iHXR
1OMNiXQo1xFEkuKgpqBNkn2r9m3u10ZY88faG27H4otdNe03mlzqTTpCsiWWYFk7D1aDX1nfmwlp
SGwFnW4jnmw8q716cr1TbgzIeOTM+r3Lcgj6C8nW05s2aTt1cvJ8kGwoqix6JMSOhewvSCYU48O0
nmq3Dl7yIO8obVKV0iwVax5E2CaqZ76K8lzCRXh3k0T39jRVizb3a6Xgql1aTYcQCoo8b0KDM8QX
g70q2jdxLkdwoyR2xWWVyn0FClDvrKKMvRsLs/RIGFtZf0q6NLntYOmPbuakn+NATR/7lAzEMB6r
JSGQPkfaezDslD2JM697FxjI7oqui/toTBMLtRF5yG2Uy1h1O7+uymXnm+grQtNkjjn4axasG4e+
BgeNnLw7TDpzH2DMchiMaexkOKQx0gDZ9aw2Q+PpU+HXtoeMPnfXT+AoyD3T2eavV9BsL74C7cEK
YvniKEbpNwf83WrYg/jOHkoZs7nr8B3YO4UGvdgVnHowTZML8tt13ET0y0qBwqbxiTIg5QkJ4qoS
l9wHobR9lm62EpuYVjNFguUCcsrg4slN2TlhLMdVkoV6cCsNqm+uGn3KuC5oGOBs2Pdzg9WHh+EV
WG++AC51xPhW6OR3FaJa92iOvUPb+jqV3Smb4jzePvCa3c5pWrb7xZ9X81IGPgpgKtlGIBOzD9QQ
Ls28+m9sS1vBWXXVzK5erRXCQ7cKgvpj3ZjKuBocG+TApb2Rv3ectHZ3aKXlcv2bNoSrY9sC2W7t
nLsmyykk3g295VCgyCSMFGc0OlpPc1LMwtzkx7pj8piKm7/Fxcx3qSqU95mp5jsEeMH94hZW/kI5
rE6OfysQvSFv6NJ9HliNRTxYh3Fepzo2wpn3T8djmzvDLwy51qspWVJvaAZU0HFssK4zq/+8QQWB
2/ZNEeT7NXOiWavx5Fe2/MBjKQgrW13LfLyzRHmpmxLpbMvQMm1DiE7nI2086AjMBS1DCxn417Pu
f/O+LNPyt/Uu8LnDX212AmWTZYi82BfAPndqNN2HqrCW/Tgnf6x4cO3/vXFsG5r/Rfx6f78ENtSG
45qcEK/jGScwukzkGaoeZu/7KVs31YAqro4AaawbzeGYdX8Uav3h8ftjaXhlKnz1P/+9c/D/cZkA
F/gv9sqv3fjzTsn//Y+d0pO/ebgHpQvNznKDgv6fO6XEYQhoZ1rUGLLSQfz/a6c0f0Mh8F0I4PP9
kcDFzfKHRsCw5G98rZYl0U+bUrCR/ic75StTNsJl/oSziQ1c1yK76nsewQ/m7wxSpEA2N+3FEcl4
cdpKr6hrrvZW5EbDtY68X6SKvWrr3F7RRRjhu5a5/UitPwWtAHLjROQVtxaV6dy+pUU7JNJvZ7/8
KmTgT5/OkxYaLmIQbUgK509RZm2ZyoTo++3Tje/cgznu4l0Rjbt17ydUlNXHX4VgvUo49xxehieQ
vWn3+Iq81wvtPNqA2WY/7+nHiJBf0Q1kIqILsxsvMiM78i9oz3bOTXpxjvq2OhMOSUnARR/FXbcr
7iT//ZcVrduj5Yfnwd/fE/cZsgjBI+h7GP8P3zGrLsWFkitOBTPvqd45n5vIfBBhcxYn46H75VV4
FdX1x1X41yu+/o5VPsxBEXTz3g3NqLqbzjXVYPjnj5gbaUs0w2w3npr9Dz+7Px5APyJ039tB/vw5
PUFcvcUH3X5RPwpebHScPH63zxl1pLOFZrDvr8URWdidH+lDeskHyjCSAybaa3b/q8yRP93Y21fv
BgIUgx80FOZ2AvxwmUd3Uktm89XjV9kvz/11OFGKFxUf0hvx+NcflVv3z98pOeY2BwmPDuhnBEY/
vtgwuljvcQrt6R+I/XKPjarR11SgR32yczMI8FMaRl5d4gVs+UsLclT87sUeUW3oAnEy3UCAlgXS
RbdeTAhLkImEDgiQXab3LiAqwEJ/mZyxNk2kWCBoT8gQ7dzZ+5KuBth0ODmi77jKiPQ5y1OiJY24
CTCR1OkMcMmyqe+sYm0K4+LTMzmkVBD2TpJhtFiQBuYVpdgHxHN6NoF8+tL/MvdmJt8FuOJa5D8Z
I/GuwXfrPs5dkwfvZlEVLjmkSd0Wn3A0pvpb5TaVfI/HC9whdJSq4N5F4on+cy/RqahQkSIJCzLN
EJiUDysm2IclH+nZe4djSpnLPrBSQ71vcB6mv6cZw8JM0mkq24FVMY2rt9ZsFvljkia5dV2kAsmI
BBoe17+ufeqPd5zpc/zUmw0cK5fBtKqzYKM3mF/nvHKZeg3M/i8uK4t+m5Sz473UqQACvwJkl+pb
0+MfeRgpp++fkEknOvIBm+y3TWUvVXJfJvbqpRg/0TeRVpqmttPh3QwWFg6zq7s+VJ4VzLfMrmv3
kcLy2ETPXQRL/l4j3hkPgcpq863rocz8kC1pQzRhGjcdbuE2zYI7rByiP+rVojkqbX1Rn7Wc+/Gb
5RdO80j6QuNePK1t/56RnMSCEGIsAW4oeXveNZd5jPkGfxtmPUJal9V9xKjmZIeibrdJCpDhKyiK
YiZNDXTwL9mi80CF44Dv6XYIetTBoaXw5rNoDDiNDu6IGrw9JvHiWpe6G2LjQ53icNqvQrnpbV7w
I9utQS/HKwpgB1UT0mIq3iSkL9beOrffINSG0i6KGv5fDqiy9plj4zfP6iVJ35lp7C+HgkgOmIoK
MbB9XUUFBTl0MtNnbzCqgTUaOzmkTTCTHuKhOLpJVqfOoD4IxrjF0O+6z9Tdp9YJbcwYfEJo1Wcv
0lbL/BbRv2JQRtfvPkxJMUCr5ErN4xI6jr2Mt6uY1HylKH5BLk+ccJYQ45nljrzIajQ1v2UfuIIt
YHAvCHqy7rygTS3PjVMaxr2wDZ+I3BI7DkJec/CmqCJV2N038Mf4oyGjdWQV7lLE3P3enNzPFlvC
oRemEPfDpEVxC8yapg/cHoN97+S15X9si8VmnUSVNNysaETE77IZUufo5H4Rn+s2Z/MTaEkQ1uWe
HMUbaamSAuFVIZ++nVu/c9+yEQ7WqW2oqj/7Pokpz12XmvldZecE7/Q14MVOto2Pmj0IOvsjFi7L
eegVn+eNrAo7foyVpf3PTtC6/cVO/dy4LrxpCmPXxsgPINK5iugfG9KbiXup1GGVGPF0rxtrym8y
DaD6MGYyMcK2Xdf5w9otHfnerR59/73VtdUc4ZSq+2Ona9EDKWH0JkhMydV8N+O3KIBR/dU6GLkb
O9dMBLq6JnJKW5sqjgZ6L/QmEXTvFq7oJx9Ton3TzKQwyH0NR7xm3NVDrqvIx+DBg0V6tjquCO9m
+mhmB8WlJxK6Mgt6D4PdjOGt+CCbzoq/eHNcu183ZJdQ88EWOYSYlywl8Yks3aZXPAgPV7ExhAzz
wCk71E59qSLDUr46p2brzYe2gJJ69INhJp6sGtwN70vNIP1md7iljA0EI2IMRfbUcQbYforUkeCI
bMXUPq2FecjaIWuuqveV+WjlozRvcXDTIeRRy1S8MSx/HSi7s8amJaEmxbDdRD7SH0zrUvo8WUJw
Z6PB94hsHy+h23p08K3l2jvbCxm+vFMqrpy3brV08j5G8ynvOuEJHKyei8PuGVmHF0wRv14ylVES
ZLG8Stxz3dOct1PfX+uJI6Pbl22QILDvMs6Aq58hTnhg69X4Dyy1wMqG9qDr6mMsq9Q4xQYBcU+y
zFw0sAaVnOuFhdvvB8yEJPuS+MzNWFG3kChqHdddUDt6aKNunnCEDaLEOfhmVnFHQv2YmFm9KxZs
MTZygjVJ73l08/HCrFtX4wPPQgCVJVBtgJPEBUlUiwAz1VNXVV/xgZbkEbmtMeLm90vhMPvhXqiL
FZ0pPjwLKUdurFyNGmLA5RjmueeEHeYLgr+WXuX9kb3ulEIQemSBUS06hZURYEaJchBpU4epJiQ4
C+egJ9cHdMxO3rK0N/6O7wyP2K7v7da9cN0S/wWOv0uNUE6LSj4v01TpcidNPaOrYFnsx4+o9IVM
EVmkk+IU6eeS421Q3iM2Im2fDF/k+hxrrMSfOlyna9QOVjHfktIwzs9dNQJ+VhvSfonZZvCtL3E+
qXcZQk5+SDo1LCveZalZiK8cwdn0zNMDfKHhn6kJDVoq3xyOWZPi+9w1Hh6Jo6n9VfpH1x5hMvZG
3vhTdSz80esiDvLxas1FrMsz5l1qM3eTSugGPxEVsTTuXnvugJVxdGyNT5WYojr/wsQcQNi0pEcg
FvI8gg33Jphw3ux5x7i6foVNbEPZzwMqDB6rvwss4ZIUQ6jMj0ObpraqMQM97bdRv32c99D4N0bU
EDKKAjhKT/mduUO1ew12vyrIfI2LsARsr+3KgH8FUJWvUt7SpO5z32I63dau8RHcm+fUGlInRRTw
Vq90k0Og8OQI/3pUfQVGUEXuEIWzRdiwCTNYvlKht+RUxyIdpz1WtV2CDqcHZcXTEDnWTen+quz4
+4z/4yX++eXs75fhhyHcpRKkW1w2vmGnzu4BWR3XOEIDdByONRvPy19/utevhxHFY5WVCKvQnzOG
bx//h9fLq8QejYzXc8NpJ6I+7N9iaqMCu95nT7/aLl8tcn96sVdxQJglSakUfIelz1mDgt7/Va3K
q/xB708v8WqvyMkYH7AIbEvMwOQTee9IxNp5UXrIX5DE3rqPS7TsnWj6aH8uj/OvCOGffyB/f3Wy
jkyMFYHvvS7lMhDRN53gambm1YWrxQP8P/m+2M8sooPxWpivlrR6sstA1gOf742mHqo+AJOpKtwC
eLec//2vaq+sV/f/f5F2Zk2KI8GW/kWYaV9etQK5Z9b+IqtVSCCB0Ip+/XyRPfc2hBjU3fNSbWVl
1k6EItw93I+f89eSzgxKrJ7VrijNZoNBIyYnBRdGr2K9CYCDGmnApF1NMaKglQ1ZKcNm3v+3femA
OouhWtRiwYJYUvtY+WPtd3c/i3vnno6bUGp/WjzzQkJ64fZWi4Wd3cTJwqXDqmQ9Qw5ORw2AdTuL
PEwONDpqouScJcmtTixJZzYpq4N7aFlieS/oBa1VH7Wrf8AJLc7GZEW4MwsuLgbXZGb1GjXjzYng
xqds7pWQmEGL0or0ZbNswvT4MNCbCBXoKNq5ysZVy67taFSygJrI9ZSiSY1G2TCtR2kB3vGojnmS
A6o//nE85nHQ1QrgUtr4ypz3lkhB/68/OLOsXfo3nvo6s6F8xSFiQJ3e4TbcPIkSYeJSJYROfhss
nmdLKVcd3ZlVKVBu7O3pMCzYaeFVx2D1Y/zsYlNf74N1Sans9km9ukiLUitVQhPmc7lopxzTZDcA
w6Nox0Qn8g+rOt7G6qPHxMh33W/iWTLAa5dDVCQ1h9qrMSmCbvkluEC21Yjt1k/QrPTy4PBDXW7j
wXfoeQUNWx0s6EvPJCGSfOhfX9QmMNIgcAxLk/UeDRPuns7EdAcPEGJgfNDgeFcAI/BXkBqrAeiP
t01k+9QRTgH1iyZOXnO/DjfPOcrXgp0iuL3/V742ACCbLrULtGl6unUjrUyL++sWe6+tvpyKmbAi
1yOFh7iwIJ3ig1Y2LVMwfXiiEfrBCPOA9vb4w1qpcemB9Gbk6amMUQ6Yrb1ecf8XlqWTvCtbyx5t
LFOBrvzE8Q2f/3x1/UMRIoHV3u+j9KmLF8H4lcG8/799Fft+lpuMQCMW1p5jXRYIaMKBkUMu9y9N
kPuo9BBMUkuXkyy53npTOBtHmICTygPKBMtU9B8sWAIcRu9sihA7ORAhmBWuoGBajCoLgWp124Ik
7M6NEIs4MyFFKtWgFdwdMJGvmpVSBJqP7jjP2bsqdoIDb4H48N38A4vURwpX6ecZ65PTT2ZMewgE
HLp8/A4pQSZO2kfXefd1Gnq1J8+M1OUCNiwPalYyrf5t91IvbxudxBNh06bhgyYQUNb3LsbZyRgO
YCPSRnw29RMIlm3JutQft23ILw76jhpR0jJ4a+ia5rxnRmdGmDMa9a4fxdHvPyUU6CpPvXMCUVL2
VF8w9vjlN6RXZ9Y2veySXelzLmomv5St0gN/eVPGj+Pi26nhrff12NXBabeNuvpVTe9L7etgfEtM
l0n8h+12nYMlu70BmvhyF/mC+CFU1QhkwEN1V7r7Iyxp4sHHLgfG2v2iPPS/81+k0gu6UPorx9nx
fEhfvIw5y23g/u6X9fr2T5AbYH99A8PWiSYuzTBNup9AwXvbTPgGzkP+rAb9w4bXkEEzPkg8484N
1Dl+6mu7z8wxPU/DIMXmwl46na5w0rYWu887E8Ys3kRlC485VqHZX3YhskLRgYcmZHQza51cJF5g
rjhsFi1VS3//HGfnjWJqsRkzAtv4tHlmtjfKeFt3fgoCxkMFO0yDau6ozZmU4sqpOSTlwrGGEDBS
BfnDqn3JwiRI71X4KEjHggKuyVnu9OmjU1qpdLB4h2p6CmEaXzWJQcQQwiOIRnzYnzJ/PvGdeAvJ
nNiFs40ti62hNwyshSlcsYfmLtm8piDKbn++6VZSJ6Bvytgv7Lm0KS+NMDUHQU5pDyGQMjpUvzLn
398FnToEiAiXWwnEWzqZiwbgEi0VQIH05wz/EJ1+d0vokSI9ZIaHIcGZTGuaVgL5VB1g28D5FXgP
JYObOmUircWgEDE8PDMLxkF87XyUL4OG+UTfAU01Y3T6rbDJK4FKi0N6J2+jumD+aKAVGCr5LzhO
vMO43pDg3P5WVy75pRXJxYK9M3N1y+hxF7nwCiGTI+QJ9nVYkUYWnoV/d6LTkuSV1uCMbXG4L70q
npRnkE3yrBC+pHjpuJXatrt0/GtXs6BYF7Ees0bdVx+ERPhcs/VKIANwDx7D0YCIC08uHc1j7W7t
YicsVp/cnd+sCjLI4+etr58o2+2fj35TeXPghemXvLQq3TrXoLbEGOEYLoxPWfr71Lykc/h78Zku
t/LShHRAF7SgSjvFRKKXgeMOdwoAsh38rf2jevhkO7MSE8IfXhqEhtBgjkZlhIYevRSODlApJgxb
Um1kij/Iltv1NoatGdaUqIkXEE3MHJbJM4tLd2ZPlYqepb6grdoexlDdvoJI8B4B7s7IdE2zx3cb
vMptcip3orfWtmYLeRI2xAsJAupGg7rQg3HC8tPQDindM8Fl/YSgYP+rXB/i2SB0fVP//gHSZRys
vVkltjaGxguATK992Dw5gRm3CDszrjt39afHki01dZwaT0dKutJlOIz70/EIE2toFHFNUrc2wl2w
jUeQp6YHPNFvXg4v/XL4OnPtr37KM7vSddjQrNQH2PdCsLFg2DPPeYG2wd//Pu6DtqWAR9/jVHpZ
5P4nT26DjXLILfjYwLYkn7NpoCs4mhsl7H6OkRI2bxCBkcneO66XeBqCg76Tev8hfthAlhSIYFzu
C7WJS7/Di5nejdoovEv0LzCH6FEboyHg+jAZa7zNneX2rZ05ztMwjE2XJx10NgQQeaXFgbUeXYs1
jm/t5rnv05krOWdAnOazZAKCj1NvIU0dtkXmK9Zr0yszFmQcEIGPwADFDmgcBcyTrAK0sZN0cRIm
1NZ7J1zxEyMSMsLm5zR0/boO9dqzjxGzMOLl/5aks2F4elovf4J0WgdQBaa536jhqbC8Xje91Pqm
Ue218hl5m2mS4dJJYiZRXEdNV3Upb8oPjns6mqmK++k/kQueHvOg8Ksgf0w75N6sH6flnGzdu9u8
cOOSTcnjqEChaU2yOiN21m3srODT89qVtpyLgdP3i2RJChhbo0p05qiVcPjZfzr82gWbAHwSvGfv
lUdkxOfcm3BfN5ZmSBGDMSwHgaeFgjPNP2wYfcaiE7xb1H1RZ5295ZMgfLlEQ/It7oiGzKZkM2Fn
9Yd7GvVbn0b/Pj5QVRbeJSedCjfhbkuHYnaDJwdVsi5dx3xhGR2kbGoIOw3sBZ+KV4P+hPuqrMiL
/e4F3Thyfn/z8bY7F9/t1jZLUaQroPnbivvBgNMSr7b8ZzKOV82Y9B7xnlTt5ZS/SGt1sBlGCHOD
gUKIdLThS2V9L/Jvdv9gp41/6j/dXtjU+dBgBRnPdTQdBYvSfdzkVOpTuF25G+7PMWjj5LlZocEY
LHz3u0iMkzsoSALUp1+LuVLSJDbT2aVIRm7MlKr6zjp27lvLrmNIbeTw2scweVl4yHYFzmrztvB3
ua+aXr0qokUze4TF+Kv0NbGrG5Q4RCVr8rJKdfhBkQNSeVlRwkpiTnAeMCxBF9ZzE8qOnKEiSulR
7OzlJs6pagHG4q+39/7q8s9+hjjrZ6HFTRRr6HZwTxhuB3mpC6xkAEgwV1adPr/FNp/ZkT4xSVGu
bU8sd3evRhAK3ikrO1ZZ0sFPA/PfL8rSNA2wkEkpDcKXy0XlpjqY5onzNPTOA7Nr3yqjBU423t/e
uyue1r2wI0WspDRyOJfZvMWSIdO1uRyXxx/WPUNmfvcx23hzQeTKx4K0gjyDV4AOOZC0iY3RlX3e
s66uKJb2YvhjDkawb6uX2+uaNrRdslRFlMAMRown7Q4USrQTomyw+YfUVgVGZsTlqMvDjx4k1qrq
vG0G95hv0QpdBG6wWadBMntkpk7+4lfID5GW6aejofMrREOr/w7DM4rdTLF5e7/7oT4O/gmClddm
9IaPGVOO4e1NmL5gxSbYCq9YUZpj6ODyECUJlGMZ5Leh/kY/Z6WsuRt+Hbuh/VCBLQ1EcWy/nDE6
DaXCKIwJAOGBDcuZyXHX59rQ/Q80gu5dMCwpAz5Z5Mzt02KVzK1SxObLoHJpUEoWNoem7I3BZLTU
60M7yl6yWF+XIbOWM0nytbN7trJJkoDQ7XDQ2E7THcJ8dB621vG32e9XMzt41Y4DjSPVW5V5Cemz
6WarGlByjdRS1Sj/CWU9UaQKkCNei8TgEJvgt/zbRq9fGBfaAlZoULiSdtHYpNSLdZuHVlQ8oqCe
3e1fOur2CIqslAgEW3+fL0Um1H2lhhXPZmBXgolF4v4/9uWrYjPNPuAKeWDG7hfEaZaN14TbZ40u
dzqrwHwlXHNmzqxJWzyUA1TgjfP+ek883V6O9/rSCYwARZ4OPmcq5e0Xpo+D5HUTzt5L4VQnJ5ZZ
GMUGjMLEmjgAZxGrrw/bpBsb2On9Lqhe2wcxnmI9MYFN8xdKomg237u2uxYlEdoBFrwLk/fd0d51
J0hbsFiu9q9tvH0AyE435kgrZi63fQ9O8vpA8TgAJoiXk/bgYBfKsFXqkQ5IR1tt4zsxjjim4RKr
gROrb1ZMtytSA1HBVt4SmOa8JHLjfXCMu3izNJb9EnDt77lDPs16xfL/93eZUpZ/QJ/DcTKDl3X+
Mc2fRne5AExsn2ZKztfu77kZ6XAx4g+JA+PJYeq+HRMxeMF0gvnt9oW9GrnPrUgpvNKi2VMccwX4
y/a1YLQpqmLjlxonT06D8xPzLrctXgtm5wallCRT4LzaNJwhO+2i/U7/lOlOG+yq5hkBpruju/2w
SYzwts2rIYwbQnoJs7XNSN3lVSkMM83yv64KSVesRt3TuCz8ETya6i/+kE9G27l8+uoxObMpJZSQ
cgiObBZa3sPmv10WrzU1Pde33mDeDOtnLWKqNzbn3L44FpNbQ0ta0yle4Ael/T01OzerNMyKZKF6
VN8RTUZk3M1Xtq45INGnZQaQGWli9eWutqfkhLwCIbNy4dGCbFwz5sKyJjI5eTlnNlzpsrVI8Wh9
zXKO0filpEf15dB5AgZBLQstOPplUebfWx7keH75ug2ygNdCvdrTJqwYjLt9jq5cScAvminQBAQ3
uT/CcF5r7jb9GKYwaI/ZZ/tk+yVyQretXDutF2bEFTpz7GoOEWxbYoaaKN3uSE+8+sF9rBaeGudF
AEW48xkKvUAtoxnLV3YbyxTvmIPWoeyQ7olu7ZKhYZCKfNeIATMgnCiqJmPqxWiJ+APAfNruHd5+
NnKLwyJ96AvT0nVpNj3TYeLpu9nakCJ0rxBBA8ZnJiqG/Ax95NzO1rnqQpPSrhxmrQ/IW0Tqtqb+
ltvAZ3dHbXnYG3bQq2l3d9ieltnu8AylxlxfQLtyxS5+qtjFs++jmPDg7cgLyKycmBZ1oD8LgfIy
yMKFXzOkCFTTy2J1DYYdFNbcS/XaE/LCvnQ+dEgZC9PiKzHhEEMaGzlBFSRP70Op80WtuQ8j3fKm
R+9vgVwKZ6J4HAC3wam/IH/1xrv6AZqWwCDFOjzug23Uop/p1V00lzLPrVj2AmKMw1rorNiIt3XU
8SNEYc39pn05MacUz3md/8cN/N974Eqxd8wTHaLOI/i2Tw4aP97xQ+2PnhMMr/ojqi6MdW2WytLQ
V7fv33X/8rdZKRjbBYMwXXLg+nVHf1taS6g5YN6d44m7FvTPD5CMLdHzfji01fuzVujFA6yBy9E3
XxKgDk28B138enthVwrNdLhg61IdmlyI4kpRSTP4fjtwAByi5IV+9i+BdICCwj+O1JnBr6zmbun/
48z8bVKqSdSHwUKmo8OL8mzVQn25eCRyUGuuno3lHCbzuuP825jkOJEiSvRtjTEb+k4K9c0HddA+
FqoLeWrxmyfCfi5IiB2b+su/LUr+Ej3TTZKX7GjvQwu9giuF553yVK3g7GE23Z4p8VyJ9RcfUPJ5
DAVX6nFhjOEJUi4PTdEvzFnOhJ+rnoZOGW1ykLTqu98986sI5hw1F91MbnnDFW+W8Ioum3gO4yUv
BWksxI6RZ1bpy5HGSynFcCpsZh4Jr+AEIF8ZGUS0FoS4mSMvLuv5B3o3A3gUdgTG5ier0ccuWRyg
NX9PxMQUhIAFF/dGxMDR7JpUOSbJ1sSvOds7qK4gOToJ1wFcxLwv3zKwwOa6X5EH/ZhZmXzYhS3Q
YCboY0qKplybIT/Zpoyqk9kuojGiVrIuHvInAeLIv7tr86G+F0Uhd7aaOfFb74Z1JqvgZaCwIVfk
+4wZzoGh1tBd2ipFMDfqlqevOZlgUK3GB6ixZ2Ot/Fx5N4k+B0eGqV3YYS73lSnSNkNiVlRREN9B
AOpj/Wf3oVtla3jv33bf6dD3Qfp1fDhBTRbe3uh3Whf5CL2Df1D3pkAuv/ARDFu4IGVEogHoiDmk
Y6Bk/u4teY/3iPfisXffF+v9Kr87eh0Nn8aH6sffz5Ssrt2Y898h+RrzaPe7BTxVqH7B4e8ij1E8
3F6qHPnENp9bkNxLZzZDqjNqHpqLp7pd6hqAjhkPJn7krc2UsibXao4GlPpKmKVKjWRcSUtBTXZf
F+nOpC4FtdbLf1iTCqUDpB6qA9nC5dHZNipsag0sPZb6ITNQNXzVxl+3TUyC3Pu+ndmQ4qptFovT
Bp0zCu8IOYYZUEnEJ9fw0gFmmA2pV8/BmTXx72dOxkSwa28Ka/uwXEF6JcY5kNJaMl7/Z/yEyPp6
HhIqx7n3FWr0wujGw/koP0nQlEwtJe0GgkL+nKzdu/bBft2u3FgJGAA83c1duklRTzYoHfZ6pyKx
NHAU0UhJAaelHw2ueOYPPmIgJLt9oIYKhaV8tVjNuRv96j04W610D5hj0NBpo+jTRYsn+Il/wVq5
bh+GO+Nr5qPSuSQND+yPKGoF6ut+VYbFEzJjkbauwjzO14xghmIQJY2M5b8PmxTiFIFXcmEkAi17
+fFH3awLFXbR0D58qMofGzR1bx/m6enCAHGSgj9P7ElTpx9PEDTumH0HL+czagwRxcysznR3Ly1I
LqAZ97YLtyRld258u3nLEOkqFl///TJsOkag42mPc2gv96ku4bao0E8O7QRxNqCiw+E/bBQyDEBs
TNq0kyI7E8pIduyaIcxOKGW8IWl3ewVyHoYOikmrBwo02j5g0qRDWCMetLG2lbhyzUpdZnEDxO44
m7Nc+xquZgCMMoH5Q7tzuVEtPBVHVWejKgWdCIhA6iEPu3Tn317Ne1Xm0vGzHP2dRYs+PrPTl3a0
nXUYSmscuFPbR0iUovpbh9sqECb04F5Z0Rz4WDR+GrnLGcvXTvS5Zem8WV0n1Lb5UACJFIZ3mFv+
nDwvKAE6tLG6wTst5zzIlRxJBb7OYAbzILo56dZlSp4vFia76lZBG6bL5omHQQjfy8/m04nBxjm3
cCXzvDQohbk96WCCVuYgxqOEv2zu7I+CJGtgLmnO2JUNvVicdLfs0jpBqnLElmF4mfoJUYF//8lA
XJONwPUEt7QmDu1ZiFOQUoChGS9nUVupXytfzDyo8bjuA9OHtyCwwhmL0wAnpr9VOL65zbSTpDXR
YDaY8zLFjO0p3KHQ8UOYXDyIPs4opvjmKvCTxzj3+8KiFMa3/eI4HsUax7F6SOws3G/SULPR/1xQ
zyl4MxQlRJT5B1g2X06j/QBtLYmZG46tMvPku+IDLn6KtN3pUV8YgGwGpGH3HvqaYKF7FDl/3d7j
OStSSLfMek+DAStH/TlR7k7NMhtmTEw6n/KmSl7mSO3SKjpswNFyXBmAg0JmV4Zlct8G1AEBmYbq
2tDovNKce+pf6s9zJdSrq2QIUjAJaPCgSv60L9pObUwuh9LYntn/PjET2KYzWfQ1/8LYKUkt/MGW
Bbz08oI0VXtAHU7rQ/1pjMS0mbM6Lg9/2kAPt1HiZ59vf7orsejCnORd0OJIkPLMRCwS49kC6yVK
b7OtzTk70i3MYFomi2fWqWHcapGCcyijTYQY0KciLiEh8QTIPAkdf0evaM5pXz08IL4cpno1hSkk
8evOvE5lLjaIAzh9qIJPzkXVX/HHwFxW35rn4gWmGG94bcLdY/ULhXso8NDXmckprjoFgjDlF7Bn
Ymbn8idAwJHtGp3vyvSw7u8fW0qsRmB9baiYqf4Iz+0sfvDagX0nOgSZxLCbHJir7RGO5nEBo0hl
f9Sr43dI93eItaXfb5+hayHKoSkrIK6Mapq6FIfRUM0zZ9j9NaO5fxH+FVVvCo/5epahUsaRCD9w
bkvax00P591ugR8QXfntEh6KZbF6n1pb/ZdVkaJRLIPnCED35RdTAF3tiwNXowkUXwd50CzpDFHe
VO7mrof40VIKBWXZ36akiAHjF4pIBhuo0WPPjM928qJsPm0QwUwWK0SYTsbcpM70tc4Mkgn6B/ZN
YvH74MTZjdA3LpqD8JuHao9u+DH3q2OxVPUDdFOzpVThQ+TVnduSPpnS5YkF85kgSFD89E7MtAsQ
tL7Ww8PD7MSFCAQTawAI6JkawJtMKeRtOxj9kiM6FMwidPTR0CcsV0aY0Ro2PoxMHVY6XAVDrNxt
4tsnZs6yFAaPpdk3Nkw6YZOPL8PBzYJmoT0ARvxhWuPS7d3/EisEnvV/lip+0NlHdFNo+/Od1YXt
eoyy5S4qfOtDsz5F4gWNI/18e31Xz8yZOemat5WWjJveYrIx/6znL9ZIEYRHvHE6zTnLa5f8fGHS
icmgCTrUSEAQlcyox1NC/had7rXl7GkR4fTGaZGZlxZWDyPlZviLgQW46FI9Qkg0+rvlaXks/dsb
qM3soDxOnndb1Hth5+YmYHFpvRx4QzAKQa9PXw7L8S79LTooTI9EVdCFu9fDekPRoZuHGgnndWvd
Utw/Qgxe6s5G7DBEE39VtpjBGv38dbekXxTM8njMWZTc6bbp0HSzOT3dF/2ns65jCMb8cX3csVzR
xp1L165G3LNDZElONSng67Rzgr6o2ZiaV3s7iG4N6rjFL3eNnw1mwSHif3lrVyXfc8jTutyVBHl2
9dMYHAD7FP6WMUQGzFKBQCaDu32kruaLKF4J5SNQ5QzRXvoAlc7xLlcIHQzORLC43rmv6uMpMiJl
uXlIo7lS9ZWKqBhe/duedHCE8HN2SHByu1X1aN6ntOQNjk31fFj/x6fUuTXp0NjZ8ainGqvrvijQ
oezXWZg9pA9VYMf7KHvavcxF4klrWuQXqEHRRmWWlLqJ9AlPi6bebnSivsD32JH5GenfSOCKoJt5
tCKj8fq7ufz0WqJ2blMKHIWi7k7kh9Qe3Tete1KMn27xY+acTG1o6FKR5TIdqNu6XHQ67tB16Zr3
IKx+0f6AQ+PpraCmcW9D/Jx7zQCCc7aiLU7D5YW4tCqFjLyqUQnOSDOsFy5FuI/tcLuiofNOnzP3
8J4AR4CQX6xRChvwPhuAubFmotK3Gu9PjwagRg0EifiA5rfSDnBwd/a6CE48cQ7xf/wFglZeh1wP
WpTL23h0angXbXa5Drug/GV+2fMTymgPX5Go2YhZWuvu6zFEMj1Q7vZzH/nqdtNNEyOJcAhNnqjj
oU2RCeHxmIZHwetN4Mwyr/yk+vsgm3c+U3/HhgP7Y6wFPA5EGpfLLQ59o5H6CwIq0bIY781lHm3F
COSqfBUY6LnuwTTFujAoY0ONvih3Xc4XzhrdayBBgsKzQuq8WyVCwzIzvZlrM41alwYl97prEviW
UwxqMe2CqHxagGp0HwwB/33IP84doGmCgDlmBimn8k6cFLe1hhVCU8+Trc69yHZD3flSVPHtRYlL
N7mUVBiYuWIwGunby6926kdmbw5ZH242H6Hp9Iz2p5L+HurnWqn8RZYEt81dCRks6syeFIgLy203
APv+IgzrPtQxZBye8wTrI3NGc6SPV48kNXUkDGAEmDD2MH5lQEhEirVPOoAi93r25/ZyrhQTxHL+
tiAu4VnWjYfR+82O7Sv+nHxNeymKN4GePjCGEyx+IxcDd6cauyzSgfRDDCYytPLvw/7lj5C+Yans
lS0EuFyET9mjgL7mAX2Ejd+FSqAtIS+cae3Mbav0DW1UQLeKSDNU96Olfs6SrzO7evVmn+2qFHf3
iaWP9Z68wojLDxu/fUCZZ+XSdXV+q554AEBSfV8HQ8gYOVSXSiSgxVVUgAj8D5W+y82V4jFiuqWS
JSx2M75ZCLJv743u9+31Cs84uYOC4k1zmS4AtXV5iHYD1NK19b91NyGEUK/+Qd3t6nc7syMFYPeU
HLV+k1J22kZWD13fRgCZwjQ2H9tFpETj9+PDv+8isH1nNqWo0Lt9W7QHbCo2FO957lX7eub8Xzst
1PFooulUZAGsXG7fptbK3qpzek4D6krqsWcauHcXJRq/beHGxWFsHrMEedu5eHAtwuI2qeAp4L85
r5eGLcSWraPKK0ZZL1pfZDSuv79n8IYxlGgTzmWG144JaH5GN6FDhU5FMmcjC43S+pZbsecR4TCd
1d915cuu/1XkDCQDJexRbLp9NK+mUedGpTOjKf2xRMaQ/sVP+22/ROB+XbxCm2EAVu6WolKqrcaj
58YgpY+vTdzPsitMhlZFJnf+E6QjpPenHN03fsLuvguOKzdC/4x6rRh16tbacxVsvot5WYctdwMl
rokn4e1duPJ8vPgJ72HgzM0f9kj8lQVHTDwfdYZg1M8CBzxCZVOGeVjG+vOMxWkt4tKilGtk+dAX
+X7RYdEGCrXxq4dyacd6mM0jfqcVlktbUhAr3CPF8hJb+SpdluC8BEvAIp5nCbh6glWmjyEgNMhq
JL8+dCg/o59AoNIezP7g2UnL7PEOgdA/KLP7zqh6ZV0Gt7dy6h6YdoYs9F3DiYFr6figIL8zk3TP
tdENDz2xffLNPn2oSP23P29bmrAtuahBnZmyxUafHZNCN3dlmWMKmTIkhBideAHTwnODsdGg+Fo8
9d5sT3Pq1AXmCfkk8HIKimJSMNaYaoQxfIc+mfqUt9+zbibFuVJUEDxAAABpmoIKkoFxSGnXSr4l
ANYhz+7M30OK3HmCHAuP2j38g4fiNPG9tCiF3N3QG03jkLYBwfMzKHp8Fz6QHVjfDx2B3vSNz6nj
7d/moO9zdiUH22tVXx8zVrpbpWnl7ZUvQ/27HGdmza5aIdEWvMSIjcnvpJKm3r6uOCT7euNV4O+U
D2m11NGXvX0aJ+M8riBU+tuQ/D7KIPizEBsSTovnyn1Dnf3VvFM9e5mFFIeR3/SdL1lsQJ77PdyF
ixVkZ/7h9/BQxou56rS42ZcpzuVvkdxZj6am0+ScUsitW2iB6kf0GbaC1P4Yph8cgRDydvFptppy
JXhcGpZ8W2oeDvvhxCa4b9bD5rml71+E6dpAboH4JapVOgXHP+1TFvSi28eg7H9AHfC+euchEMPV
0ARdugUrNfuiqTjP2gsaltV3PVIZX8ni+iekxZVfRHNJ15V4dWlRukFKgWpRf8TRCpxD96s5QCiZ
BEJby/TtNjA/nu7mpsivfeHzRUqXJys2p2PnYrLb8/yg0DCMRjA4cwdpEkIsKBMBjbjMwpEEybfH
OGx06wD9PDnX+BWBT4ZV6f//fl0w71f4ZtiE+on8i27E7Gty6gmxbb1TZxjwe086x8WmqE6HLYdY
9K7yX32crBpR7lwt1k087wcnOyrMCSItOrbktzKm1dKzzN3s2VF3gHSaEpVre4hSR7fdxMQdQVYB
8YoYs4W4Au6Fy8PZMB+fKIiShKfx4Pc14lynldMPwajPSj5MQpVl2JAPQ3uCFINtTRgy8gEhkxOm
ju90o7Vfa4xTCZQnlGtPx9/lx80M1PmaRVvA0UyoRhmPlJ4Gxmg7hSpeqrzL0/33cvvr9uZNLxpL
ssn94cizATDJFXc7GZWTYReinDFG1WP1sketQ7Rt3PjwKEoac9M9k2xGMij5s31utwazKFB8Lnpo
+KrE3+k6GlnH+yo5htYimzkeVw7hxQLlHUT0su8QkUeuuPYXyYf6ZAZCGu72Pl79TmfbKP79LHHa
bvf9bkjZRqv5USFnUdIjuW1hWstn40BAqsY7u8gE+qUkzkHfmpg4Rieub7KmSvM03C0+KlHilTiM
7du/fzZY0DdrzG8oaLxCsCylnrrGpEgrbIr+gUoNFJjLlqlF90WLcnKnfzCvOHk3CAUmYRX3BC5W
Htswi2TRtzvOh/1Wfhje0vVhCbztJ7S668Xc4Z+eDShTDV7AChBl5Baks+HWaq+OOmdDHP7jSl/W
r2Iq0/DUtWiPCIy683r7M14zKeQx0UV8p72TdpTWCIJ/CXxF+4XxdrCToOjdR6XL/v/MyKlTN7ib
JN0gUImCOqTsv+1j643tXIH3ymIYjAI/SjCD2UKGAcGR3tS5wvFQUIBTkIcom6NfJTMwyxkr8jzn
AVVvHdWtPjw069x6qp2nhszr9meZAvkt3LlL7coBXwTxovRd3PGUbPV6Rzv1j2DMKcLtizd8LtER
edzeCwAuqnSCisR6/Sf8i5qcXWKd0PKeUuODZS/sJJtjlVoscXdvme+iEIJ9bkNnh27yfCFm6q0w
x/kjfwdAD8HmpbdSEdQ7LrQj322feNuRpHk/V3eZfjQac+QawIopykOSeGnCVWtTK7uKZBUdv5P7
x9GeVYZhb3+1OSOS1x13KNApFRJCinNnVYZ3MN9M989tG1f87uVKxI84c+2J2h22Tc9KNLp+DvAC
1CsD81FoWRWGzyTVi6iJz86yXPtG5xso0p4zs52pKOOY8I32iKFmMNMwwDKzsmunDsIUE6QbY5ST
iKLuM7PdCEmFot3HaL95pyKNFBtI7wGdN/tDn4xel76Yue7l/TbcDz9nfoA4BBePKnB8AH74E71g
QKJS6lYNDPEPB37AMdC/VBDariraKfpD/r34UIIQ/ffPineDqD6BXST/lh1Woe7fG/AElw2Zt/lF
cEOk4dZ3B6/+okWi16B+/S+LZKgA1ReSR+Lo5YdUdomW7nZikWngMkb206UDv/CTZGW95Y+QRkFX
H9y2eeVemLSGqHcAQ4UnT9rXJqUaX2tqGy6QOanyzNuVqQc6aOYAXTUDKI28AAYIU/58eebWerJP
GV45oQmU3Z20wStOn26vZVqTEt8M2CIgZVtwjUvOyrHRls+qqgW5yOOzu+f1GzbL9CV7aLzDn/Kx
elJ+WMW8nJW4YJPDSThA0MVAM0MGnC66KsvqqhR21S/MWD0XNPofXL+AqU7ceuCgn6EAn2lNTUie
BazfOjMr1av149FwSxWzvW8cPe3Txu8/7j9uVG8bLz7l31X/8Gp/OnzbbiFvSL7f3uvpDCnGgWuL
UiMVzslz4wDiz2hbjJetX3/a/To9MHrfe6rqZx+tlQEZTXuveTvqxe6v/Bt4rqXgfZ0ni5l2Wfkh
TBWJviQzkRMBLB0N51Yf+SHOtwFhh100/DBWlpc+Czz3LNJAHCH5U59bk/bc7E11v91t2/c09/S9
eWa736mtd0EPmsT8KMjerVfl1Vj+AyLYa9fo3Lp0wJkAKw31mFPZMT3XW3xxo/0AW1/2sQ6UCK7p
7rEWHHb+7W89t8WOVOvVBret2hNbfAyEPGQZDHeiliYosbLImTvWVxeJIDyfk4l9EEmXXnCRdxtj
I9TqBWOeeLsIoXrUzDw71rxH68c8d9T7aP7kq56ZlL5q6eyLvrA1CipPxp/+YfsRhJ6fHrz5accp
Zlwc1zNT0iesxkORWv2mDTtoumOBhnd+nX6egl2YPc2hRq4ZsyjH8Wphqh3tQsm7a3qR5ZZ9auh2
JLERJqtDKJ6A/6SCc8UHkhaLugqz+zA7Sutqx8E8lK4CZcvxS6aOHpNHZKWf9UX87w8j9FP0BcHD
23AtSMfDzbPNzjEGZgdj1uRXcXS8M+PQ+QeThFPIA3i/c1vSudBVlGXhi0SBdd1+F0Jj2aPDgRTc
8snzz47hLSM6rKtV83iMZ1/UV1wN03aqCjsA7z9I1y/vQd1ttK2W8/EANXX1UvDRHX8oLSklAI8n
wbVYrYgz0fZ5sZ7vX+lXPijEBFxCBkJpa7siJTzLKjfdrlBTl7XXYf7sPg305fqH/tFeCgBdjm7P
LuDNU34WWpFVlC9FFpb44yc1bGhcpMA/hAPkENwJYoo5srzp9KUF6xqbA8CeGDTphFt2S6VZ5+fl
9y10XfEBsNnuc7dMY+EL61X/RTBi/AP+tWlV6tKw9JLYLbbbruq75n08ovtg/6jW5l0eCaAkfY6v
iz9HMYkVkIfPHHxxWSUnxYkHxahT8KYzLh18y8kcBHYwTGn9tY8Xr0aQvJ3eMYVzTNjXHAcUIybZ
DIYQVpdswUS1dbfO//XBgmRE/ZzGoiVbvM1R3Fxzvhe2pEu2gU40s+u2gdBOj4oQBYdIpA4Hfy6n
v3aiUb9xmdXRxXiw5KKsHCqTzGIDXfeHmlE2B6JxOu2DsS3nvpW4HPK3cqjemxQ7uMSyk8rADer7
hjUZ8ekTbeY71DY8cStKweQ7F5+vRExkEf62Ju1g79o9KRIL69dtmKO07lVbL1lVP9MP5aNxjyT7
c76d1YK5lhaAGlZs0nrgZRMOk21ilmqSsUhlnd4hbR78bAMV8bDmoV/O1Y+uOEN6fHCSUvlgLklO
7Y8Dw1GL4/uGCiHMbjmujShfzzpd6Z3J1wJvgs+nIsG0I0/dS68HEsXeWz12xKRCs9oFAF3CgWzA
ig54kznYtUxG+pc9QR+JSJhF9VSK0F3eqaMlDsqRiYjd1/bOfnvv2oVuWFm+lXvDj7L0kntUolcJ
ZaUsMtf7yH3WHgTALgsgMvf1p8PoabPDWdJ1ET8NVDEPDCC1VO7kuoxlbI6dbRybsHXJ/MYfWXXw
lMVTO9d1l5u3E0OSR7WNwhn0RdW8g91HSFn3I7T/ffxQPji+89Lcj0L+s/TU1xrp0w0cK379IXvW
mVecp/qVDtpfPwZ9PFAb8FFM6I13blNsS2P/fqjfp84RcSG1mPvwsoed2JHCq56gAlQOfPjNyon1
YFzu7v4Pad/VHMeRbP1XNva992tvbtzdhzbTY4GBIWheOkASbG+r2v767xSoFWdqJqaoq41YhSQK
yC6XlZV58hwr/D18OH9QL2yxTX9ylZPGanI9xkqWL4wbflrrPkOjZ3ie/UbvAuf7Lqxxy5kkybwY
MmWBAwtw20Madj+crQyPDhz6k+BWZL/txNNeWOMO7FJntFMMrBcJ7IcZQtaFHx3Ho3SYWYUf6TZh
KYC7hy8ssnNzMptFWtRaBO8Oi0y/hTXXWAd5Bc3UlQhL8J5LvhgdbmDGsQ/uVb6qkpTkj92o3Reb
YVPeVcfh2D1FW/VD9VR/iTZa6GxrvPj9Bg5hCFMP4SIaUK0f5q5cga7NF0w3h5/6OfhfH8RXC4hU
WIta5eyyBrIBDzN1Y4TQi4SCgsASF2f9tATng5owclOAi55PMyKCxIhJyjyjumVMe+D+t9wiceM3
U3HnFYswwbMSyV7xyTjeNs5dqBe2uQt1LjvDHLoGS0weq2WnQMNJUgW1iku3h0AE3hXXp4Io++L6
XPDvpViCkeigIO5JgVshW0b8aazNreQWaN5gLQUTJBtXVZAipmRcmPIq2aG/QBRCXBza84/hyet0
VZ3Ao4WPsZ5MvHBa5BTQpQ36/xLUt61g6HzmCm9RBEas+9ZSLVT7NS4SWxolWqgGFn4Gerbxriof
QcMN6g3gGgZguePUX15ZCCjOF13cauemeQxAMRaWHDUGfJOCRTUPrZ66tNhkw+fbW4hHUPBj1DkH
P9VT2um5RbB/AeUEX89q2lEXYBH6Ij8zInX1UWDx4mxyQ+PcvJpHTtlVsFjtEbm811+NEIIgW9Hl
JZpDzucOFp1TI28BkqshX0HoLLtTigqA3GtHdSlF42Kn7cwJcuPiHG7VLeOQ9g2W7GCXCJOgI/lC
8AiVgDWMj+PK2naP5bMMenbRi4FPAFwsIueE5k7pFL3NQVH7Am0MHAsV/UUaEE32huGpemisWGip
7A7Z79ykF26IGzjnhsxsGmJj6rug6QOl/ZKlwWDqd2VeoskjdgtN96QW2uHowCA4uWObh30H9Y7O
9FKzE3j+i3uW+xbuyM6L3qtxHkNt0i69RpfdNnq+vX8Fo+WvFpN1l1BF7QICFeIkzVbTCHLo1Aj+
nhluSQ0nJk1EJIibqyBngoh29X0hogZAwQkxuJUjVpeQfBgkvzSkN71YCk+fZNuTYtVwpYg4gjHx
lQ9+nxrc6pRVUy8gOZV8ufGKjUE3ZufOAev/YxgFbdkoXhGvphhlaeHVcXVngIyUiYFARJN/Mo1t
1SwO86jsyVQidF/VnuRR9BvTFKEIwIauSH+IDefCI5yY5DzCDDQGqI/gEdSw2zCtNy2UwnIlSk1c
XcUTM9xWMUcLCBTH7oLJzO/tXNtEjfRAi86P5zL8P+zKX6b4zU9NCwxbKgG11VRA7TR2Y/nJ7oTI
oKtrBUVQgDAYGQtf7quwJ7uBaIiVIb0NvVOGgS9D87n/VG6ksL8Xy4lcncMTi9w1aEZytkAvBrsD
/fZlKbmzCVXMQJVUQQhz3VefWOKuv7ZC44LJLFX793cAhClBP/UZ5AZf9WMX9HsAcL0EV0bi9mvx
QPmM5M8zeGKfzf3Ju6AEcGhMNJ0gMYjGUF/zaeqWUKwyodRHkRZlyWKmCCGMyUWLyhzrieEZenm5
auA0jB6xATgGocnH2nM8LWzV9/RgfC+0efEIYtfByWC5E1hnrZbaBi5GduhZSSjesgSh8htVDB7X
fDGx3DHs0z4iowVb2LDKqsJb2fGUdeJbj8qauTcnZOFxhsyTtPn55hPSZVwNQU6Gy/lztSlHpenx
CUiGP/fIr8HnKGu6Y8lvEByEIMdZg1/pN9yraHE5z97pNErbokEHdRa7mtNAuuD1tuvhYSv8/PKo
qZlUThorc4dUhPLJ3L7L32B6dReQgMUjz4wYSriBBOPiqfCNxKi0xJTQEs4Sbc/DfQ9AXR7i9t/b
oKX68BtlzKsBxq9F5CsacEVN29YIp9SGtccHVPKVXeRrj+031j46vSWgU/woKtPfdoBImHKnUyK0
15oIMm6N4so5/K1O3Dr6Ohq5f3shr96Kf44PZZFzS+D+Ues2j+OA5N1ToVRh0XUHJa+3INzeVfIU
u3mRyJ4kDX8R08rtILQGnVvW8CCwkraXfCMfbFeFLLFr1iIWGXbMLy79k+GxHXXi5giwkE01IXAr
osE3UZ2tJfy/+TZb5Z0iRDuzT760BoYhEFQg/clnXgiFEDmwrsybWyjUml7+BR3j4N9Q0Wdchf36
9tpdfy5Cyf0Pe3wAUBu0ADUr7I3e7Dm1y9J0Fqh58+9M9UOMuL9MQL578F8GuX1ZLbLeJgXCtgwa
I939z1Zj2x036k70jLr+3j8ZHLczC82anakuSJD/UEDsXpt4QeVhDHgMy2kXD8MLqod+ts7Fl+P1
4/drmNzWjEc577MSpkfPuZcgHIeU/oFx8LHOanXlvLTIKAkJQK57t19Wub1KyaQ10gSrTm34Uq+5
RtQKTrtoYNytL1nGbEtDjcAmJ27Vgt7PKPsd6drPmt4WggeGaDzcdd9VJrF0FcbQIO7O5KEtHm7v
f/X6DftrxrhLfqaGWqs57jmAWoFCS4FB9gCS2EtPMRILyOtmvrVTdlIAunMHXS/YNI/qk4XnFDTI
gQfEJdy7InWK6y7nz4/iqZRiqSPzVKZ4RVXWQ1414dx0YS03X6ba+mBTfXN7Eq5fUL/McUtaaL06
xTnMWRpIlIzXRMtXur24f88Kt5Yjqau+U0DNKme6Z7ZfRh04rfFv+jM+fQuxv1HJZ7zmWT+A6hHP
+Cq9U0IpXn8/r0UUVFenzkZvDxLG6A/l64NG0+bVzNwn9CNczbxXlacE8fftmbv+zP5lhY+UamIp
lZzBZ+oh7hxIBK3gN1nKcvS3WeXLILMU+5KrB/3EKO+o86Kjs84cdWeE47Rr9aey/1TT1vubo+O8
9FgDbWPbNXOVeBkCQIkQl8XX8uqz8cD6v7PgN3Tb2edfXLQnw+McNG3IXNTgRgagnVUU8m0EPPvP
vKXoHrrqY05McV65lMAwO7MBEior3tg0mScn1Q/AGF+UqD7UZbWRrfmDYFqv+s4Tq9ypzpMhB+Vc
10HntizBREEA3siAIKKz1+NBE0wH+iYKJwTHweHOeEtI1DQJweUg5R+UlB6sevyEDi6R1xbZ4bx2
1hZtTyjuBVbroyYyTqjS7MCmg/xP738r8Qp1DuiEPULAa14zOJAZFodCDEa4PcnIRJ0Hh0mzRHpr
wXUCNuQq+qd0ENQsbp9CCP2cG1ATOOZyzuJA6QBpbfCkj+IHdToq0ePt/SIaCbd0BdqltVrDSNoK
aNYyRSZI5McEJvjyS59BD68lRhd0BvD6WJfm4+0x3N4WUGA5nyy8WTMqNTBQm7vB2NDsoYGgzW0b
V+/mP4+VwhdyGiWZ+7iFDSld3FzdOcrGARuKE3+qpGR129ZlBd3BrQy9boe1xAJyzflgux9GpbQX
Ehj3qNC9s5+kyP2zen0s1EO54qbOjHF+eEGqXUnApB4UiHRMZfI0fTMrsZtZT838Zc5F2VQey82e
b2cGORc8jBHpCvnd8QOLAD4HDVmWHimku0F2y/cMC0F/0XiPrvmQNY4Dd+LNW2FkwreYXnwId4pT
c6RUZjGtcW98Uz1jn28RDIG03pkhIQdE4UGUvb5yFM6GzjmwFEtuWwWOtYw2gf7Zit9u75wrJ+H0
9/OJebWJ2gkAhTaQ4O4lrV/1Vu4OFQ1vm+Gb0tjMAQLGVOshjSojN3d+4gpiDJoJrlG85rQNY6/Q
jGB4Rm8Ouo6zl+kh3QCr+Tgc0N2RCeuB19bt1LrGn/cGHOQGQYiSbPQtgkovDSaXISLpC0NDikEm
13KCZxa5A2kpHR1SKrPqqh32YFjInkoEmW2IHWv76v0IAfniS/wUfwRtB3aO+BOuPWrPPoE7ppCU
A61tNbAMgQxkC+PlXpD1TbesMwlsYffoEnKTAJU6YfKM/WouZjozzR1YCBtMuTMwD7FfVuDRXVsx
2MEmSLCbK3mHSuzt3XXlkJyZ445lgaw2uFZhLpGzo0Xb+6Vsg9smrmXvz2ywg3SS3UHv4WIYUUWC
GJwROWslyb+syh5ynASgQhNt326Mvnk7gL8VIkOF24m7dNPIkHL0mLA4ZvJl0B71r6jX77NPrMmX
ER/ISdAewRME1xf7OSv4ik7wlQDjbAI4TyTVamw5BL4v07xmU0J7HLh2y/0mHSSvcJ2Hd3mCt/jr
7XkX7mJ2GZ3Me1VVWF5IfQVAUeevuicvbuvVYRoaD1BEh+9HX+srCIsmdHCLQJ3XclCnY9a5fVzM
UiGRDt5Xqp0fM+hbvYiUnbuM6HQbHIp3fhe/Zo1xN2vKkaj6Xap2i397BgTzzjdvtabROWTWusCx
vi240ux2DodMceVM+X7b0nv/3o1jy3Mm2fHSorNRbRl4aq9vMyidgVIDkgjIeCggMU4Ds3HJqrK9
9Eh/dFDgi+7xPgjhRDzr+fbHsO1061s4B4qMWFLphgZ9Ly3pHkpIVoHFMXL0+7pNpGObxaXuIstR
J95tuypb0wvD6N/QQWKnQ0mcW3PVcsCIrUyslKLgKPegbzbWs4dXZ+CsAGVgmTkpd9FH9l0FVYbi
lf5v0B1f9aAnX8G5tMSgPSScAWHRQ+SYXJCO+OlhBH30b+3zq3vsxBrn3KyiM5uGwhruq32PpzRQ
g3GQfWVcjh26jCByBwCv6BF4La4DePfXVHNeDdoj8KkjfGq3avZgdQQ2sp9B3EfAQJ7cKXfqPat7
QNbV690GnK5kWxzqtYiC+UoIdPYVnGMrJhvabBNCoBb6MUUMqkIAiUdQMAs2FtuxNzaWznkyw6wG
lFj0nxknJoo1TG/TxxYK5+m+ABPwuKlygJVcPXbpB/tjarsWqCIE21swWF6FAdzrkpXMGCzgEp4K
Ghboq9dfbo/0utsEfg56IOi4ApktZuLEZ2cqID8ZcpOAPzCJhzps1hq0GVlzuVDl7Oqs/rJ1UZeo
4bJkg+Llgzxeuk6/WAHrZLBRAxFVWa/lgNG0++e4eA0gy+qBLG2QNZ/Ae9is1KCFDEIe5DW6OhPw
vOr3C2OWfWPB3ezXq+5DhAXMAKDu0AsgupGvesiTr2Eu5GSWa3sZDBuMkEFc7pRpVQ3HqY7dRd+h
g1uwd6/6hxNTnE90+iqzSgW7Bq/MIM9Sr4u0sMtf5kXURcT82sUh+WWJz2g70SLJcWtCWTM+KlXm
gi5DMBbBtFncxVI4BtXkfmoDqhxB6vyQpKhoDZvYTsJW7kLBUbg+HvSAObasg++Gcy6DES1EZQ/z
eQtouwdRI1DmlqDJZe0R8GviwjVb9ssZ/GWRczOWvmhqVuHlQYHrpJvxw0+VDjQJPIhbe666E9Bv
/Hd43Elv9Ezr8wnGrBSkygTPG5BjxWni357G6zfFLzvv0fnJXo/qfqoG9pbpfDNsALhmzM7twfbT
vXm0n1A6Br5wPyB3x7og2x0oYJHpFjnPa0VQOIA/h8t3w0xmkaplD8f236KBsi7DnynoKkgeREUD
Nns3lvL9VXAy6iyzHUlR4W+yDWONH9YpQFDiVspr2aOzYXHHO631QjEIhpUBw4/K5we1cQs3u9OQ
T1eOVHQT8h11P5MBJ9PIBTddZkR9p+E1o4f2Vtvl6NW23Wz9G10sV1JVZyPjAhvaWfHgRECF6mF6
15Xe8pz5DHpEg3ZPNriKAY5Flw6YXEVv4OsPxpNBcsFNrSS63KhwzyyOpMeuchFa5KDFQ6bR2lpg
XVE8JejCclgZrLcq1J5vH5rrWY+TL+B8T0kboxiWrkX/Gy7GoPyQErpS463pG6EWVF8q09MHdCkL
QgyBy3u/RU92rYK8au6wnDttBq/FI6m2RAHGdR/+6xxybiefiCw1LA+nh/2L7Ck+fXqH5m/ZVmIQ
iKl1mWilqKtXMLT3nuSToZF6Ni07KeJgHivHM41222azEAR5/bb9c3S8bJsupXYkl7DCvExSgqES
vNbRuGHstePKXCXkwwQCCVSURZv2WgHx9LwY3KZt1ckaywbXL0M9SW4Z6OoqV1fK3eRJoXLIfWP0
FBt02pNAe/f6s+vXZrX4kwoZyTw3+xZL6nxjEj2y6Vo78hb5HVpucWdusnW9SrbRrnpVgiZMDuKI
6n1mbzhcixu+vNBkmA18hHmALAqeI+RD9xWJ18AM66AP1KC5T7fOHa3wHMsAMfdtiCRVWw3LogQ1
ysbJwfA7L98w5Rb0N9mB/Tg/3j7WwpnijrU8D3ZMdXwktEz2/Z38FhvIQplecU93SqiuQHrxpG3k
fel3h+jORpd5//WvHgS8DkCtgvYg8CxeQR81ppykJMUjOapfkmV26/zz7VHyJ40zwIf1KGSPcccM
DNIWAlW+1cb+bQv85cpb4OLAHCXrSQGhMi69CClRc4NWx7W4Y5d3VbwZFq6duoy2IsbCkDaSpXi0
OkIdwi0Vx9WGj5Ekoiq7CFB4a9xNDqpmKUt0XDpyyBKvhIlZNtini8eUrJODiAKTd1W8Pe7Uqr0x
QNoGsHAD+vFBX83dsbWV5ShPKrRtl0EEw+HjTc6eye1920haOllwjVlVenXxNUug0SkLSqkXXpCz
wufByrwgkr0g5cbIZVmkuSAFom/SD12AS1sLaAgJwfS76EH3/hg4dT+8XW71himlurawDAE1wsxI
VpEGOpTEvmsseXZleV71S/5ItahyG1X7lqfJfTame82he22CEB+pthMeaE0eP98+K4Jp551z3Njo
rqGYELN5nOSwgajQIDBxgfLlBs+T+JRVbE4OqPwC5T75nu6Mr5Wz6j5Cn2lVP/dPLRKBk4uk+8e/
NTKbO54OOGNzPJgwMrTb6VESNBXS6dKP21YuIl5+cFzAYg9lVKqJVQVqF38wUwWJHaKszcobkidZ
k+/MiW6atlp3tfNJYPrqEYXiFSsMGyjBcSOcjDKDSAU8afcN7ILQNJSZ0CfLnLf77HHcZEGSu4Un
LNqy33uxmU/scps503MnshM8KkYvCrtjHgxrJYwnV4ejZb3PjIuB1acLEHBpbrEHU5MgEL1+jk8+
gV0yJ76XOlGaKQZcPPWbvaLijmxD5zH12n0PlCDrvw7tnVit/SJP9L7aJ3Y5r2j0IG5QKnhh7T5B
AYw8ZomrZn4fgpfqQLfmxvwsb1DBQOc+RYoIGAdPP1BgdrN1udIGITnF1eN78j1cWKOOtB/VGXDy
OQMbjZqvdbV9aJT48fZWE5jhcx2KMVMwJcA5S0npLnnrTfmGSI3g3hbsZz4V0NZS15oJQlRqk3Sl
FAteV5MBXcUpAdt4nFfB7VFdv1N/zR5fuo770Sn6dqiQ9XM0SMuwXJ8Dxg3LRm78d0SkLudRhco4
mq9BkyxDMo6LTKghS9OiZqB4SNd1A0LfZLtIxBUM6/J8nlthf35yOHIJanXRXNAgf7G3EgVNm+Rp
DzbeFXHvVigYC+xdxlvn9jh/MKVOiQ5Q0BKw9iP7BTJxYB5PvO5poK6yTkMTydMSmkRPQ+uOgGIJ
zLOzfu6OmHlQIwMcYxso154PNwEAWR8cgqY/n+4dqI56tad/bsGKJ0Etx8u+iFu5+eQD6FLOTHLu
J1M6yQLlLxro+1dlfiHLJ6K/FE7llni+jfNXwQjZCC5GaIKnBeWKd8Hv8xE28qg6xoQFhb/bJ9AG
yfzEL3blZgpTNM4JoxWBPT5Kikw113UKe/HLglw4QR14ubOfAG97VzmWRbx7fPv4+3SCR1bTAaAF
ES87NicbVmli24qS9w1UIR+WI4eihTLEh0Vtle9wEH4mQeNqgl5KUZjq37mlulEG2ZlLEL6ssqMK
uEjhp7lbb1knWX9QP7B/1X5wAgRpa8bmFX/K1uau3yytGyFDObyJQbYXyRw2enwK2CxtGyxDPFBn
VJValXoAaKi/rKojE5brdgVAjN1d6TeeI0x2XjuvJwb5A+P0hW1GtcQy14xPfFj3qxGTLdpG15zd
qRnukDh1aUddj1WNabzSIJM9L64U157gcFw3AzJ2uADwA/M+dZAaojbt++aBXsTnPncpyCuQUGHF
ovJzl7s262IRuh2RXc7LzqpaN8kc/aysTvtyHQf26A5rsEj8YKVjCWHBTlQUuxKAsM0CYi800oJ4
i0ebo8AhpS3QGnAFiC1DbVUA9wqhrh3QvYBcYTV3jLAJ4M1xj2Bog8QKSvjQgMF7h76JlB8ub+yz
r+FR6bEJvTfaYg6suV0Z5j0eNGkZeX32+fYiX3PxJ6PmW/aUskzACIhRp3PhkvTVyUUu6NqdeWqB
W00nq5IqNWHBPLCHIbTBd7g0w/L4O7j661vnz0XktfTasqxSBSR3QW83HuIAr6IvJo3d25N2kfz/
6Vh+meEO4GQMpM50jIml/N7LKiGw3y5LEScPoihANCb25yc+PO311NA6UIDY9FtH7yLjLS/++oPn
fLtx0W5Z5FU/F5g3hvlmUD+0qu0YP2u9QWrMdxgppS+6M668Nc6tcpmJWVkaCGYbSFhBfkF/UdZO
kKcgRpvBZwqmmIONz4lXIvlP4eqxGORkQqPEkeasNNnqLSu6Ifm7JieDpLWfu1BUkBKOknvHakSu
a6386c5Uf7hf1pFP3WlrfmOjzFH3BpkmxirYo5dJtNPJhbza+ShzqA7SqsWSZpviOG/jdf+FsXxW
H/ONuTLv+00XWkcxj8yVZ/u5XS4Sj/Qsz+IYdsFZsSpB8ptvknUT/gbS7Fow9cuzaPwrfU66xlTZ
k5HhRRfGXSp5jMMYXEMe6B+haihwloKlhG7d+ZzKZqHEkHBntcwGpD974oACqA6ZbBMZXBvsvy5a
SXdgen++vZqixeQcTpGNlToWGGoP7pHaAaemmdTuZHeaN3XSbliUl9sGbzsdoI/PR5plWbUQ6oCm
Rvsx57vMHFxrEijJiWxwTieZJwkaEWjAb+ZuXxtmuDj1gzTkq783FM7L0M4ppQUp5SCdSreIPhdR
A0GDzd8zwvuUXJ8cvJXQHVFB6Oq5Kp8UIij3CE8W50jqYVjKWsmwCZbhS5+MqRdl8ZOVGXunyCER
Za/Q/BvWSrld5Hz9t8b3/m0nPhOdGTqpChSFq3pBc1wyZY9zr7T7xmnt8LapK8kDqF2DiB4k9O9S
W9w4U6OYSV7jwstf6tf/6kGDZGv0ra3hlfeie4jtM/7pcmLP5DxlFc2tpDeY10KDqCBuIl1boTP2
wzjNosCBffqFKXCCmgBYyUDxcc5R7UpJj3WFgeo7MONWUIOtQ8tLH/I3BfpU6Dp0QusVBNS4k2Jv
LAX2Rea5WEyzqhF5W8wsq98gl7qZgY4U1wQvwGwsPmLUp/8dJucnp1qrGpK9ryDLV5AD3bH+P1Qj
n0T9fxelPd4W5xrJlEigUVYZwCzqXMXXdppfPxb+tC69aOUEjMKZRS+ADwXDgV24yRdtc3vLXmBt
+I/g3GUO/lmzaJE1ZdWPqUQjjewNz9lx8eXWndz4kD7YKMrOaIGuAHLr3y/9YkLOSIi3YeO9tcU4
rzqrRZzMef0zNtXRP1HcM5G66L5DtPHOOCgq/Vy7h09Xm3OwLWnx+K4xeOu+fWUAP8mD5BRa8Zdg
yt38XvT8vRrAnRrknK2TDrnZaWgvNR+UVbOKt9QFZyaA/BC7Ek/otWvq1BrnjqS0VuxShWu3c3c0
XHQgR1tkwj6Mn5Mf2Q/9G+NuLN5E6yiwyrffyFYB4MQCqyQ5yKPtdg1xSS98yQjWTuMd0qwRADQj
NLIufe6lPdlAesC3ZvI2m9Oz1vWescyeVeHVPeYgvE6Gr7UN/a1ltkQvcNGIOeckVQWghQzrW0sF
YOvA/kxVYGYiXNy1UOpkOfm2v2VqHMk2kNiXaKI+mjMq8apFAJt0oO24bwjFlupn+f9wf55a5QYX
N7NikgVFX4dYfpLTA5UGNzL/AGr+v2/T/8Rv9fHnOSf/+V/887caYVEaJ5T7x/8c0m9dTeof9H/Z
j/35n53/0H/um7fqiXZvb/Tw2vD/5dkP4vf/Yd9/pa9n/xBUNKXzQ//WzY9vpC/ouxF8Kfsvf/cP
//H2/lue5+bt3//8VvdQicNvi9O6+ucff7T5/u9/QkL0xCez3//HH969lvi5D10f96/zxU+8vRL6
739KhvYvlgC0ADVSEVQAgPHPf4xvP//I/pcOWVvod8gq0yl14FCruqMJfkyT/4UmN9QBGUU/2OdY
9wep+59/ZvwL8kr4QWSMLNnC3//zv6M/W6df6/aPqi+PdVpRguEwn3XitnX8FvwPNyaSUNDi4lOH
Y6GMiT3m2vsNoiHlVCM3nIYDa5vHX5WO4WVAvQdqFaA17YfRs73yK8P3a661EZUBuZCIUdfKmA7M
mAbe7Aue8FLvqZbXKeTaDfuJ2LjBIjyWu86rbcEjgB83LKk68KF450OKDKIPmJeTwHKW5VRLW4zb
Asupn0dmemxGiYZJbIESVy66pxZldE+zVRGombso2RhBAcRWHa2VTHvk3DJJGjrC1Wigjspaf5Cb
5y4DcezJLvxjnU/XlQ/aL6xwBz+ypq5zcmT8o7l3zfmrXKIZVzsYzT2RLF9hNDIdpK1ywWOBc6YX
ZrkIzJibAsPHAlI630Wxtu+aGfrqpkDP+PocQkQTWmPgjuMbf2qTDro+Smog6bOzoElfaaFMDe1d
7/Y0ck77fThgjIYYDfQCrkgWDjWZGwfDmQGWhvCXLiFRpOpFHxp6Wz47ZS0dS3AfPd82e3EMUM4w
IBajod8GDxJ+eKQtyoyBqoKu0TyTriQZJwA4ySr5/pcMwSvJENhh0q5MqB6Y9/O9WGed3CQUbO51
U3jJsMsIav9LSCVBoMptiws73G6U2kqb7B487vnSBpF+B5bBQHVS/y+PRpehIvEuq3op59OMZtHB
g4B4Wqn9qq79SH8EEYlbCIU7uQVi42GCnWiQNhwI2vCNfk5movIDjxuUCpCXk+zqqbQ28hdgwAVj
0s/9M7P0XhyAzoijXYpIFIVS0ghUm4EOUEQWDZ5diAT1+IcvswFxQugD4UbBPue1AqtmbMC1toBb
Y3alb4weaRwOy+xrAD30TxBjbkOqC8bFv9UujLIpPnHAU59WiibB6PJNBtdHBiWi+htkwFaSrx3/
8r44Gx/3UKj1zJDsVJ6CdFnb07qePxXDXrUeblu53OMqJG6gM2ZBrB5iY9xZKsFf0g5tDAWjOnEj
KXaT6C4XtqaJrHAnSVNGRHRSsgTorfyUYMu4bWJ9U1GsF9wg/MZzoMwNGTwde8LELclvihr1VppD
/DmIW2A1SIFoVXAF83VSUNCdmdC4sUxlVqcyXlSBpKBnFQoA7rQ2Aq10U9DUt6u1TN2/mp7mbfJ0
Iomqtya4/9B5dgDq8oXJAYAvP4AqylO/YtIs5o61GIjsYsouDrIK/QGoWkNYHUVNPuCINJqh0y5b
AqlLjCzMIP2oeW2fDgWoFOUo+zBWFthZYjDPbOOpbr7qhJI4KO1Kbx/BTxwR2VUape+QRCQq+hJ0
Ynn2BIVYJx/MYLTnYqPnLXhNjVhy6MpSSpluO6LPeulWOAKqO9rDdGiMCkVNNAIdk9FonrWhs7Y1
LXV/6Xo7iPK5/5RmkIBF0VU2410Wp3b/SmzbQvNcqxteI/XJY5/k9V2rztLXbNBAPERa6RMBeU8N
xvAkfiUOVZ4KijHelTXwdGudtIrf6NS8yzv7uzRaBgRD8nH50I79Yx8PwVIobmylq8iafSmZvSwZ
Rpc48YReZlNftqDzSL80yKl+SCNN26bWWAa9YhWhNdLa9Lqh1W1/0iVarFP217DJU+KsSVuS/kPV
jS2gvDYYOx1fgrTcS9T2UXSvtn0HaBvkU71iHIqP3RR3rTv0iiG5OUOhvOoZxXuzHjLWtdTTaNOb
VH5IcVz0wDIszEGxQBVTrtovaqEbT+pQm8ds1OwVirr5rjIHrNfULcYPq5w08KxnOt3lU4Oijz6B
5Kt2kqM2I0Ibk1oJJG009gVRzT204ow1+Frr0m1icMU1vU2IO2UJ3EorL4hHSirvs7mpN1MX236v
18o6ywd4bODig6xfnO9xNVV3sVRUP5qmNLeVM5VrZPNlr66lAZwelPhGPyd3tVXla623083Q50vq
6q2mrVuJ9H7bDMlqnotqDwUGJSDZPAJUNcv2ypn7eddCH8sntLU9PZ4lt0P2J5SVpXimWoVE39hk
/uLE3R4qH2Rxk2w0JVeuJcSDZT6HpaWp3qLGQ+MiHq7flkFTfUORsylIUiUDrmkYZmgWWT1IEirD
IMch7eJR96JSKQ6lMUb3Tp6m9/lkqrtZGzToMJvVXd700kObKtCx7iOjBOvRbE1BPtHiVcs0A7qq
Vtc8xVZMgzTvFOwkinZliKE9GoYmP4AMXN3gLW4XrtaRyMe+kT4WsdX7jRyN615G87HbUEK2Q5P1
37usg7WKVMde66Y7PS3yH7j5+n2ZqvNLWXedXxS0eHSGRMH9Zvb2jvGDhmYl66s015rUq1sT2iqV
qfkTFvyzrrdqWMZJss3rTjX8NNFK4qtRheWAt9gUeTJ6KM6TXdHN2cuiF4U/lK2xhlubAj0fAHtZ
yii0E0Pd6UaeHbQ5tjdT21SrTreToCjL6L4orNgbGrX4pijLtJ+ifl43ldR9R0N9sqs7Z/S0iDpH
QjQdhH5gJ9S7HLRBZmrPXtGY+mYA6Wdozqp2V1mp6nVLsmwmXU0elsFEZgqR+/08NPKXuG/sYJTy
6a42ZmhyDzLgOV1XDVtNT/VdaubkeZ60CNRUGvaxNkmxZ5e2XLkE7tSd5aS9t8nSh2YtD4HtzMuh
sZvxsOQqYzqYDRpq8qztc+yynTpaZThpub4Z56b6OBcyWNHiJo7vU02TEnew7WJLSGyv+96oPzZS
paz7blQKr0iW4oBcfLnOI7QsIe2lwa/l6KZ9Ja1Kv5qticxiNY34rlbqMCm4hD8SsBLsyqEz3UUj
86qtFZCGqTP0ZUbMdC33ljfirj6Ms9k+01RJnmiT0tydWpvuI2mYAtRn07DATny2aN97Q7Zo28ho
NCwEUbdJoiurrOnKw9RRMNO0bX50cmq8ZHD3x7ml6q5ocNbmeWn8ebbhok34q7yPo61m5dXWIWO1
tea4n9yodpy9WtNhNWqZuemR4PFtW4p+yLRo3FSjoA9os8bTKyV+1gme38pUr2NN6fxKbUuISMf6
MVPxolyywd6WcuMEXWcUr4h57dCC097M7aLse9og3SxVvf5M2zbzp0WK9koUT/cgIEv2jvP/2fuO
5sZ1ddu/cuuN3q163Jc5TAGQVJaT5DBhOTLnzF9/F+jeLVvdp3X27A1Oue2WSJDIwIcvrDUYS0WN
2k2eiYCmBWuWG0ax/DhWfmJDBTIqRA0KUA5onrxWMDrdrAxU2opy7qpKWy5Kc9T3SRtCOpgE3XOD
WmrvuzFPl97Yh06pl1eJqLQkt1Jx26fjS9yK1VIs88wGqfrgtLkkhzRuSmHhB2q/CP1c2VdmJ+wH
WBecoFEAD9qo+h7nM/E2lD3VjeOpoM0gdjQNBgH7nSe+9qbn0aZXU5bFsk5ruHy96YlQ7GBD6vcW
dE8HVeqrpV/mWBYtuV+UmpSxLBMtd0y6lAhhpD6CubbedCGwO4o0z5eNWCW2NgYprbQupZEK+gUQ
qXdOrQR94xTapLnC1DTXitUi0iYYUr7DVh2YewvVP5RB1PakSsOJQxJa8TKvkwqNHA0ZNgauzcX2
AKc/jLUbwYjSfew1+mNpCMLClCtrlzaJeEyzAcGAhdbyITApEYFQkx9qJWlzZoSN9ZQASYUImFAV
9To1uRN8SAOOXk2gN0/HXAd8uT+WLZWsXP2oE1MBhL1ZaZFtlSA/gA+npqZ2OY5yQ6xWNOHQCQkg
oDGcgmA9N/SpI5Ko1O99OCktG0PBvBe1Hhiuve4DHN3P81WOSO2rNI/GiWpeGIc07cTyWQCOnul2
saZDr5JLneRYUofALk+MTacGDNpbA3CrdzE1Y1ZJiaWuJsPX7gBx3a4gX6j7uCo7mC58JYDjZ2h0
LNWhpCKj7Jcr3/SVZpn2gaeQClYoQLRrWjZSvRnAqgeNdYC1HV6kR8MvxZEGTVZdw6tdW1WCLuek
lkv/bgzkZKJW1goTUUepgpu7LALFOOtNGFUTJS8WvaLA8d6SjRCrQdklEe3VerwBG4G1SyDGAe6j
ilscMizMTNpatX+nRbKAY3uhxvByzsSsB9hbEF77kZcsEZOfa3arWiNADyIc73Fa9YDwNGqgYwX6
bqlKDI+ICJoL6tKnU16IiHTQhcl0ItFMt5UJ0HjSNbIF8DaIoejibsg4yo6pPhaQXwDnk/WZR8YK
mxqEpCItnMkUMlcQDdA0tJAXdeoZOYzgQ5pkd3XkQcJvm8jX1npVhCKNZaNqKDadxBmB57GGcFkI
r2qLEE67g7F2MQopdoV2jMDF1iRZQKVQE8GZE0VGS4RmgjAfqNGyD0fTUaw83Mm9JqysRIwPZSLr
D90UYEBAPzptBmHUKmJhmK6hIDP2w2gVKYsqmEbLTtddsQgtmhdd0dNCrttVltfaQMLCs9zQn1IN
kI2DaNhiM8VYF6s8G5w6M62dAgZAexQksaGR2QzvUqlOG08pepyioccct5NZY8gAQkWTFrE4lRXy
q7CodEJDDcEaOgfOK4JBx1BB9zRSNQEsCsr6xwTnBOsGC11U0RGzhrvl5Rj3qm4C2MrIww5Lgmx0
K7ERxLUeZNlOCgfZZ0qj9aSPa0yzTNfbiEBpUR8jSEECkfPEvw2qrEGcTlyC+9iyrjOjTJeKrIcL
yQ/hsuMZFhtLuLZXkq8vir6K6CgImSPFiXZrYSUA/0YkN/cIIM5epliCf61k+qQY29SRcyO5V6VQ
vZmyZGo6UklC2S6FcchqIlq51dll64dbo7LafVLEwEoKIGY0GIW6XK/yZJCOaqDIGdFkPyz44Goe
FQtwVr7h9fdTokV7IRXLndBXiBHRomZr1cnUM8A4ijAwDwbiPjFbuhvsLzoplToIMOYr6dWr8wlY
DkJe3gQtcFv+nzFOEhevDNsAJqdTNJO5LHqtpWVWXnKpOz9TwwgAocW0TKh/wUV3DpY5hZmcGBCJ
bb2cAjL06UZOLscknzlfQ778lsv5EVfNx7AWPJw0E73dBKp2p9X6C4bVrRR4z62Z7VUhSYlSBHe5
L7t/VoL8esqF8gNaWR2e2OA2PvffASOMZ+hNJtt5FEBslcu9mkXrLBBZngIayZvMBefb/nOmvygS
TFkBmatsKBL3GlbPvUlzIF2XQ6rKNpAtuGNkTaR7gb6OFtDW4KkEuLFLPXkOkohGBq0rDvNgW4WO
1tLOFN2pAGyZovVk2E24qzkndw0HUtyGwBzmkQozxKQbv4KJfSdf8G09h5j7JXM+zr7ozkC1agZ1
g8wj+LrBs3VZbwPmucomcXSWb4KFvIAKA+EhME1fK4jAvlR9bh35YjX6LIAq6yb+wYahcy3VlwJM
JeyVKSwoKAB3OMf5YlUv5cUlcr9flV0zdy7378dogmr3ezZlGFZjq/vQQfl3sKQQrbwREQ7259Hz
qy4XmYDyF3p+1QK//ZklSNCTyRuKQLFVf2sYUKxEoGbLnhCHdUnleWb0/my1U07ngdJTFwZSya0W
kChvVApkQlYL5BX4AI+Na7HqUojx+WS0VAV0wBbIhw1IA9Aff2++QMkrbALoJUiUdtEg9iAlqXDo
O50MzatfXJiG5zAa0K1xUFsJVOqWAbL5WeX7ZVSYvihOrZEqALHg7jcRiHzKbb/luIcqEa7Nu4Qj
AGJQ9vcyZMm3P/fj+WA5y3122PmSe64InigoGSx6/jgshkLztlDESXSs1c75c1bnniCoKTjKuM3U
BIE6UF3PWlaIfQUyBpSj4L66C9dQK0NZbr5+ooP+08CE89zMs9lmSCPkGV/QwGYHJjZ/3UROlBHL
trY90+EPeiMd0luLTY//uJa6KcHIpsGaYXK19vfxA/6HqJUt1PLTYVlbm8voKLiQQ4i3u0Rz92v3
fcvsfBom8eAXsVAYdiFsg1YnTX3Mf9AT/cdN4f/wufg/f/sB/OKlQN6rtH17/ualgAd+OCno6l+I
XgQ7N+LtoOufVf0/nBRwC5pdFaMApOIazJHotR9OCor8F+a6qBsQtTn/G58jP3wUcAvAa6phwooJ
TndYyf6Ji8IMFHDabLjazYAxD14skJ0kXTuHVirbVNALIB87gwSfbi12CxMKU5y+1Qyxuj0btBtQ
w7IuHne+GS+kFFAKAxymJng1BtI2MmI3FxBCPR67KabQVdNsgHowtmja1AuvNpkpCKvCT5ilvKnN
k4VNYCjbhRn490VcHYDp73il7vhBtJAqkWZQwEW5MxQTa/SQCp5A/AieA01w76s1G8CXOeUlFJ4p
8cIExLCKGw3QUC0jxVpUOrwrTR0MMuHog2bFhz05i+7gCf3gWd3NFARuHwo2hOq1jriOGLGXacxa
vAfKhAsb0ved79eGPVvFTFHvdCigKqcp81Uxws1Mv1LbyO5K7cKCyQWSP3Uhv/9lbS7KIg4GqO8d
S74S5MdOuuALyJ1yzjIAFg4YIyGRwZdGNc8ygAojq+WorxwTPo9iRFPzdoqdWPKorpJYvPNlQEkV
PWwA8a4I1kqeAitHZ1G0R2gyrZrUVuD7WiXBqhY0pnf3rYJoQek4YOAEuQesR2go8XzU5JS/qynH
jaVBIYogH0O5FkBb2+bAD8SxwxtzG4p5qMtr0qq+XSkZFFXxIstjogA2MgvXSn1xj/i1hdEAEqgY
+TzmDszfW1iUdMMr+q5yKh2WxxwIzq+RL1KrvW/zbhFLGW1SohoD6ujhPAgFpuw5Hor3ZV35jd/J
b/vhSzHOtoyUO1GMPvohsjwC3yP4nFjQN3U4+coXxtT3DYOP3u815tLPlzEFhVdnBf6AZQEMN7Ik
Eg9GpU68VKMzqebvfHQ4SehY7PTzgBYL4R5JE6Nla/kuKLRlJHpQiUdESBFdEtxX1kaXJtqoq0ps
byZhl+edXU/3cG8AFgnaugCNrmd73ovXXQoM/y6G/1q0M/lYrduhq6O2cuCEBjpKg8UBWE9aERxO
vu1ziD9dsIXuEnjA7zv51CJndltLGEav6NDJpZ4wjRv9ZDiEFZ2TeDX983j6/bA+ZXW2RGVaGBaI
6q8caA5IzYHZ0gsAZZdyOFs5AtAcx1aFHPrxqTLu6vbC0vT7xrJMSFEIhrbOYbqgBTALuKRXTivt
m/G1NTA6fI1Y3uufW+q30wESqYWzqI4992w6wI4FA1+NfErw2lsdTIZHcbr9cx6w/v9unQUErwH5
14R/0tn8rjXI+CJgFZ20irHC9U4xYqcLzaU8gdAhFllmesScJtKmvRPq61oTyeRHIRbJ4+CnWEON
D1kL92HfErMqItIKw6Fr2hqmpQrH9hBJTaB8xl63gKJ4kw6HKBYXagKaNSmmWRDshaRmaRvbSaFB
XffmN70jtoiutqZdY7yK5Zug4nmjWAmFuJKCXQdbngmXDK3pqZqQHhZ45a1WD1IOz8Jlo9UE+Ces
nCzYtFB+A7O7xKwRoAcMM8efPKdPIW5PxdIbBhqIBvPChlXTsRSkldJFC1iZFk3vFoVoQ9++k7N3
gPhJ+UtYGR+a2h11bbo1veGmMdxG3vXhcN0mxkfUWiwQgPQvVbYXibdBh4aLgnWDhqsDYz3lFVOh
tQpbi6ipaJuFAWy5qyqB7r1/qmKwlamKC32imxcgSk5jGvs7ubRsDJGrtIl30Pxt4vKthQgxLYzr
pnyNJ3g2RnMV+kxzPGkio3DTAllYf/Wnp1a9BxrgqsyftTC98kAerI8tQ4ARg6WeTUXF8j6yG8uy
x0F3+jraToO5bgfZ7YNDX5YOICNWOvzhU5OIbQn492gLk7EjN/mGDxchfCtD7Ltm7JqycI3uYSb2
zBY7RTpqzM+1DRTkb2Y7gKnMu+0HP6GhaNTEl+KNIsvbXFV1BJz3O6Xrb4sS5lijdofy1gsAaj+u
U7lmRRnardxTWdTXKbSRcNiDtLUQU430fHsI0dtDBbWpRuFtRVqvYoMoYGy8CGnExgDrONxfy7cB
iUKYI6psZOZLYwm27vd2CGIYWISXhr/OMcs0I1hG0bMCG4nUiw7aHMBIrGu2qvgpESQgzRCAG+tH
tIoLKoc+SXGcSvOUNZ11l3b7WusZ5BBrrFkNsa9pX+TAhlUZFoBdjih+8UpUERxUCgAhCm5yAFAC
c4EN0FkLSvcQ+QAZh4U2hwfaFKcsh6N+5WeOHMHJu7WwHstbK+gYtOCOlie7ylCf4ZL0FKrTPtPz
XT71N3VvblKIsqL6CivdCt7MxIAQ2rSvsBqQNKuOCvziPeOAkDmSBwX185dmfO/VgIqwE6kDwECN
DIIQOEmq+lYRc9tvRZpYFQuu2rAidfQmeSAOB4P3JIHUF8U3GphNfFftdbRD4Uo6JGkr3IGQk4Jj
lMiwqsD9LJIEG3bZTZHEi0pu1mmZ00AutoOfwRUkpK0s22a+h+ENJSCRFBGA7e3zuEY7ALYEkPi6
3jmhEABL55hoODuU6aIVoJ1uAAVdPHljceW1CJ3WVSeHor7yoY9voq1p3vZyDquRRmHDcLsBxg0N
oBlgB+TCpFxT3U+uq1Rb9n1Lw1FZxj58y6rMgVGYaqJ3VNRqoUc6MzH6J/DNZIGdjghuLoeNNRr7
RPAgoolEg62EFBOGZVovLQNgCiNInrk7C6xEvIax2dzq9eB28lPXcyC1Ww3eQuicot+Beu8qTMNl
kKVPJrwQwqZaDbW3kUeJRn7vDsIGhidaAs+onp4iOWYKekHDct2Mld1pcOT2YI7OHQkZSUXhqGm/
VL3EgcvQQvHaJVBgMIU7R20tu6tB+JpbtileQdBkSjnhrDCREMzbYxotfIFNfr9RzNI2VaCUxsY6
qPx7aGxcIW42qfwhDhap4XJktesRtj5BL8nob7TQvzbkbqeUT9Dz31TtsOw62PdrpoyWLcQJTG9w
W0gSImbLDEi3eRK7Cpa7Php2QhQdKw+BN1KwrvRuLxkpvALiRavJ1NM4LXiyDOvbyu8Wf94Fz3gu
IHbhUAvXe0OHplsSJZNv+V8kzxrrfxq1OUSGqVhFMneLwGIAJuAcobiinDhphiMhUKSGEXqvNmbw
/rfhe7GOO3E7QFaCtflKCI5VpF8o2i/b81nJzrZnIzazBAJZ5egpNFKVtxc9hJlEE9HqY4K+tOrU
aZqE/blBfhE9znI9Ez2UNkJoRV1UjjDE1FKPTRu5KlzU/pzLrK78dojk2UhQBctw2Ofeqt+bPTBg
XxLlGJUzCqK3+kITIG23zRXs+wjeMVg+WLbU93suAMD8YI8yCL2ndt2V5oOProDPfSGXtBtjarRr
uSmopsFVE2drERM7AteN2qoH+D/h0Ahsfxwrct9gpfgGhmnMGn3Z68fmpgnvGkkhg4XovloiigS0
NAVHws4EelpFNUC0iXlsgziu8GxFhXTiI3QWLCSyjA5QFLfWxx0Us1eqMTmm8h7G/lUg1Fd8zulS
d9T89EGoAd8KWPWktuzESrdelzmW3x8DXYIPTH9dF/JT5k/UlG50mCXhYjY46Tjd1oLIgq5dZKN3
HHv9IWn8mwlHE1GuYCSUaYLTWGFEH0MJgak1mZ+WtMljVqcQNLCRKBEmdKBcEOLPHIx/TJhTz81H
rC8TBkugV42IqcCw3IlYE4PqVhUcrsYxJ3PToY2nY7uCwdfF2utZFyRjPui/jxsZ+i2ujNLh0Io/
38dNXZqDVqnIHY4Yddg6xTIAqIm2abIfOsx/pF+8y1P8O49s+hYR9e9FSrnvOY8xqs9f9f9hkBQH
V/6D9jFvu/fmv5Z18py9fdVB8sc+dZDaX5qM6AMLvQTIHxhIcQr7VEFKf/Fuw6nG4uo/HhP1UwMp
aOpfPC5DhK817KmGJOLe32FSmv4XbIL80A5wNgvuidY/0UFq4vdBZM4mIg3HK7jwQtepGmcr6xRk
gJqqPQ9nefhnpNYorFTEb0NCNAxhNf+ZL45a7K/nT/O1zzSn7/PF4ucjcGqaWDj53B3k58tO7zm9
9vxlX5KfXjnIKsIXT9/PHrfKaALadjWRz4SnfE7lO137THNWndPt+ZM+F3quznnepWCNn5mdnjkr
z2+fm9OcEs75f7771GrzG+c0Z8Vrc4iNudXiXPO7bjh77fya31bzS+ue8jrLf86hsJoRfjWIEfuX
6eZMz4fBWfHmh8+unbL7XbHPMp6fVQDWT8o2BklmUxWbiv8pwWPJ/VCIVBXCar4+X5KACAf/H0sE
2Ob8cb5a5wFExAbBOfPDpg7NF5nvzH8+v8+3sLl4DjgEn7+kOWU4v3d+5HStKEtiNj7mys9ynZKd
0n6+T+ktBSeGvwtyKneXG1PCTsmlJhDmcnzWopemUXS+lJPnmvSKtzov51kTzW/M/ISfU5DrKYP5
0+fDn1nMD87V1zL/5fOOqEdoTU3SJsQt8BaXzR+Vnb99KfT8/VTvucFPOc439Aj+p2USd4uqbOBv
PwqNI5WKfz3/ybVEt6Wmy5kvhcHntUYQqkU16QgQ4OnmG1gyu/VkTbenR2FhifcpfF5Ol+ZPE9zB
4Wlq7Gq//pFLH4sHX1az9ZekJsZG74/JIskgstAQY4NV9QSYWp4p6Mj86zicJifoSrAl/CywKLTV
0tTH7Eu2YqCJm1qJN6dkaT50Vylwl37War5XmpMbGdO4PV0X+vZdjqJkNSeYr6sVnNaa0cL+zqsw
X/N6ObThlWuxUyZt5bVuKGWwAv0sX1uKiGXVwtf5qc/nW9XYAgLzs9lPOQ/1po6N5Op0pcimLUig
681nm4xeUhJ9qOLl6f2ZJmu0qcd/qxPVzMNJ/mfZvnfinK3JO7GojS+tOV/nnRj2jbGbc56r8cdO
PNXh1JGna/B9/9qR8425Iwu5+3c6MoOZmnckiBNCn/JOTOG6vT21ys9OPOVp6mYGt8kud+dkcyv8
o04c2+S1HUEBCFRUdGAdwKfu+2j6QwfOec7J506MxAmAuD/nw6kTPzOYZyG0LvmXwTXPwrkD59fM
D3/vwAyWPiALhLmdSB04GCsNB13JzA5drxjLcMxLOn8dc81YK1PakvlrnJQRfD+Nx/mbKEILCMfS
1fxN7qTkFkbdz5QjzgmHtFjUk9HdhTjcH1Q145656vV8S528a00es/38bNkkEXyDU2sz39RKLA15
K2ufb67LyaBpXJiL+W5Uq4Etw3PMnZ+VzLJ1giGU7fluDwibBawCP+rjR92P+sx3R6syv9QH0OHh
XB+N132uj9f58PXGN0RjfNZnvjdf+rs+8xdeH5PXZ/4mDOa18r0+Oq/PfHOujzU22mpuiVotDNqE
g7mY73oSfGJEXh8EYsWfOv//nAMugCVwnrx/fQ6g+Wte/9f/Xb+/J2Hm//ePA0H99UTAX/B5IrD0
vxAkhwh9CcAE4Hc0cefzRIA78EewEH8rwgMPMKu48zdwgoTjAs6ZADmCKgARzTy4/u8TgQSvBNE0
ZMS4wgxjaP/IKeHcA8iC2QZeDyghoqd1EGycKSNUscJe1wyqC+yOTdKSvQa6z6WhEX39JiDO6YKV
SuFmqNMhVj/Pb473/3KEhmW6M/qhV90Hg5SEx0pOgIEuyVP++YEiTyqRG2jCXYQIkpXM7OcAKPyH
gBRw2OnJ8Uvf/cbSe6aO+bVEZ8bHCRETgpyhBdYlSvSS8z8v/ONDDnDSlDzA2YwcUxKTN/4J5T4G
AB7iRUkJmIbwK5GM3Ql2RzYZ2VwBlojA8wIs4T6RbzdXGbm/L9nVPb/qvpoAuSvA3L2ryEEkq4qu
fHY0yAtviBDvSnldY/aR0Lfj9e3Hnys7Ez7+qfnPTJ4RmNoQfYPKpsQgTwytvg/RCxqq8eITn7yi
lKhAiJ+rwn6/un9EMQPycTgcWoJi7nPycI0CHg4o9Z/LBp+bC2ND+a7g0FQrLjQVhXtY5jQksX2H
eBA4wb5E7MZcduRdoDdXVwma8f3m5v09pmhuN6cDeR/Q3O/v7zcNielVwG4GEF4LFEQ+/MZAng8j
WKcxdK7fbn32YTFU4QguDY/2hP++vb3BvELXLVm/HSuG//mFYwSMEJ9df1zjaXKNZhjJ9SV3sVlr
86ce4RPmy4QAVlug+9DquZ5boheAUoS2f3mRUHPeIRnbv9TkbkL1UlrSdx8fACdC3i16L5LDbve8
+igXfBCm5JqPypAF5DZ2QBpLNo8eOWT0iLAwG2lH8gG1xs917zdz59LqMRNsfCl8p9cZaPIwm+GM
JDGISOZVdA/vTO/VRGAQGCfeA/dCljOc3J8ajI+iL3kqdYGohwp58iH8wkcqoo3xc5PSdB4NkROC
r5nP4AF0hAYxXVj2gTbJGyknntuDVolfgSafN7VG3jSyHdgTf0KmA8MMN8jgjBRKcJqT3n4QgUqG
2098bsZ8QcjR2iA4J+rKwCf+XaUv+9ieMPU3YHJlm03J0s0AOLp0+TjRRx2zfmOS14bcP2bwHuW/
j/eg8iaPBZy7C34ToxmzraLPg42LOxw+6OMO70MEAFKLjrZSHRnoZ2BQJ6uQfXy05Dah5o4P5hbX
+CoZX1BW/4sFg0NYIwrWMs71RYkqRLB1o7VHtKjE12g3te/2L++YXBMhV3cZ4yvXQK6udCCHPldw
jK3ILdSwzscHyhmQN87ACuz94/Ht7fqSv9CMRvDraDiVD5vo19GgpWE1xDHWDHCywUpEXu5KmtK7
mxoLCCYO1uUJY4MvramdLZ8szuTNV4yrR0SRYSF+LuBevuJLMm/AhGKCY/p/gGgLU2gEPPfHLeq0
O1yc+NLFpj3beiUIv+LkoWkNDEX/ho81g0wYdwbG0wN2Hz4OYcXENz7WnCe4QSElxqHmyHPiB/4s
/+GDeWBAh3Zy8Lc9TM7gYGnnaTF07QcYAEi2RBgYLvFxzF/D50J4w3c7HPXQWLyZbrC4PkoYjQUf
ifOf7jjZjzuMx0fLxYmbYpz2LF/yKx55JDud3GOY9gybHJqyIo/4u3sc7MGe3zJRvvthIiC0FB/5
a1aPz7IjuIdddkE9r/D94Q9j4ZzOp42qcvT5/oE4S/i5qZbtQ4SQqQFoyIiKA62gqEdtdSJqDFs7
1tCipJULz4KsY9oBAY0mqWN4IFEdj+jUKuH5RoWV7GTAHojYn5cy67su9m/J4+fYNc8kj3oU205O
UV5ElLAnvg9j4XI/VzQ+YieSsMi5k/AR4C9Y1aY5CU8gkTsupMTk+uMNssnDywsiNyhAZncx/rrv
792aCyDvN88jUP0KF2v/PJgDAgdP0oAy2KcHLCApH+oHTNfYOfQY79g9rjFtPwqKXeSQYi/J6CUh
BIh3v+0oAMUjuEaBoHtmyQB+nFwFbaO6cMWwEQ9JwXmOH4T00op1TmuP+L8FhyUGMlMw2Ks7HbNb
YvFC2+gU0aespO22dANQhntLARyXnhMCMTEAaaBKdAIvWWA2CtQDSx08yACMEe1D/B/sYQPmyIoz
FdBkV5x6BKE1oFShg8s/y0B5bPAZ3NEyAZ0dkC/5L/9BK659x2ccst/ET0R1INhfgg6bOSx+HcWn
xjnb36pyQOhu2UIebZjFVy77Dn2LST5vUMAWITdYb9kLcPXJjYs94x5mUeeFr8GQDN7fIW8+H+bZ
K5JniM6z3JaS24Ient/vnyv34w2jAbLnx8dHf1EkUOBwfaF3z0wMCEHRY03BuqZupduCIbAIvdlT
8BuihyvGkeyl/bSvWLThKJvoaTDdR8uIIToa38AsiEblUOoNwp0sfKsYf6oFTnXFCp56VTCF5Pge
bTqnc4xbQKA/+DvY+F3/eXoFfz1Gkr6tWOOA+YU+aMhMxmCT9j7EO1BKz69EZO9t8QBa8j0cL3C1
tPHylfdeMGmJMHSk54OyepCveSbyNQfUBYGMk2xAAVoR2VVdRE2ilNlmeOC3OidYcgJy7ynbREtx
lWxaW9vzFB0WZNhxwcvd08FBXZcAOXEj/A549eD4z+Gzjs8tQmqSJbLAb2tbtwPKz4lkWxQZQtaH
7urXDUsNBkYZ/CCeGs1U29NDhqyQ9cq4HVfaXlzxh0AC+5osR2TIX1h/FJsGq162SdDs/OkB08vc
BsvSDjY9QPH4b2tnuNvihwtAre098ZbrkO6zQz7vGXt4tqC4vKGTJc8ZeBQMHY7v0RLOlLJrSWRc
9RXpHO8pQWvwok6vvHUKCLkcv5fxJuI5iSvdVVcJ9icdFQWvy2pydBdSGzhekqXuyquR8nv6dcf8
HS8jb0B5VW16NCkvBW8oXpsRS4byyhttcMojSJog//E3wukC7+E58Px6CAKIdUN6dSWvYpBVBHf8
XbrbbfidEXFwBt6irgCL7gDPf6WueMt1gEk3IT1yqRJOdG6620oO/2lAuCVhpZIckRbIqkcxemRj
PERX7ZEnhRpxIdPmrkOcW7gQSLdUKef6tBwL514m2oqjOP7CXyhgXkXwG/ICqopdHrejba5GFElf
ea6/UGl+Uz+Ldrjgb5o2E/MXoh0vUhvH5jmVTHGdSZhLzVJErirWTg20jPy7Oof48atwg2PR1Yiq
TKxa8v/zXYP/+fvM1cRGBB/iLXhTrRMFjDTVcmADsqvuPEDFF0t/AbyhXbzj14GmvlNgjS6WxgOq
jxTD3D4DQvm6jUW0B94vkiN/eO5npp9NMiAbXucKsXcieEVh1GPFXXzTPvMr+seE5z0Xi/9S/ZCc
bjOg/UfwK4BSjjbor/Ioj8Bb4rd4C6GYb+ZHg9Bfwhs7uUquGsA0K2hw+AiuNKe8kW0JrWo49Y43
SXYFEGd8B/oe6V3zyO+CsAS8QvwTcHlcb8UhvWL89i5wf5zgNcP11A4o/+uvdYpggwD8XNOyR9Qi
wJORSENvtC5w7VfjFn6ENHOMdcase2VdUm2RX8d2fyjd0vXt3J0W0wJBUBx7n8EFcBHtI8fAIfZa
ecEpxpYWyjoBh1vrltf5dY1IO14WJEawZO3Gq8ThL5IW/iph0uIzZeLwn2mdODD/IJPSBW8sssDm
BzbvAP9LuFe7HXaGbfoUr0IbnLOcd5b2LtCAs/mnwcbvqMgO9UJWGV5Wu6Dpxt8iI+UB72Txalrn
OHHhxgoI3CA0rd38OnEi5M/znRY5zV24oFLkh0aqsXHD5oVTGq9b6hMFjRnbygIFwqAP8YKIZXuQ
LK3hgoYq8v09QlXgMYZi8zTIAu1ZIkueGW+gmiM0o4taHEu4XIB2BFNSOqeW1tj3wUDDm43nU7sJ
ciyc1lV4SuTBGxLWlXXkSIvqFm/G+1FHaiwgEq+8JQ47boL0xgK4DriG9PdIe19vpzVvYqREaUKe
Mz7zqvOKm8fYBnz2XFa0GYY4Z3ArXUjY/BU1isqLwovEC4ZKz22urPmoqsH9qaEfAMWBF/srAUeC
0k2BgJ1uu4W1CxEiK9gmK9YV+D5C2iyqBfyAaL6sWUdrZm1bx9rCDZOBHNUpGXBObNh7gJ5tuDqJ
lw1pcJbsWe8MwEYVnZQB936D0yWFm6Dbs/AqX8oO/wFWCnbAecO1c7txuKAWLEW3BD0T32GiZYuN
2mC+E7m+Y0EqQuwnAwYJOCRkR8RPQzwWQqhquMDljEwGTxfHEx/ZZIv4BsQC8DqXtoZnsdUvIVvd
gmbZBubMPnHhUksDF28D3vdEZdSnZPA6chCaRAdbc0sWol4D6t6iLnjzokI+I7DBQZW34PnGTgId
T7uAMOCakOc0amKXz1BaiCWL6lDaFd5kYSIGaCcBrQFbv414bwe+yxAg4V8ISHmVqcxALipaLsZ4
7qjAPJuLKBoYsHjJDZauhY1CuARR4JqG/QdGRTAcoYbg5/LsxEZMP2vAnTXYsK0CTR0iK+YlF04j
CKkxytHQbCUuApu3JJzAbIThUM82lgkEVlCcgAKkXyhEXJXge8GocZ4Q24+tt0Jynm2BDHkB0jX/
/r+EnVeT4sqyhf/QJQJvXkteICF8wwsBbbAChBe//n6LORF3n7k7Znbv7mkDUqkqK83KlVnF+NfC
yfNqahpZyq3F4YXW55M1SAnISlbD4wkdyvj5PuOMzAZ4xXsOeNYiz08zDxzkkkVfEnuH6wYc5q69
3JNUcGC1V/Zq3DaXu4V86LYZ7nwlWHs9KM82x4gjkMwaDHFTNDobfWtBVgMPWIFjlKyiX/RJACO7
JR1u6D2YmZ3lfT5Z7QuS0/J2QWafGOGTdTg5uVuxjnZq37qaj5T5Ldi3SZONxyZ11mGdxz8uV+8V
wLVduRfODsv9g8NBtYzmBg6Ws0k40MxClHDraxaQbB250A8FTurhQRfxyuptmNQHx65sWbmme/cO
rCQ914Iy8EbLeznQh90nZ5O37AMH8x68IvJ2tfZe1j54rakkjJM4TaFzQwahitsn/t0h8XShoIv+
tbdl5DXusGVVW0QUWyTxyl3m7auldYCIbFj1t/zRNryzb6+pzI9kwbElzKom5Bi8rLhpmsiMopJN
txBs3JX7mOzpFKDf6AAg+bo1PhRebXRQN/tVo+Fo5nDlIpvxurehWeXBQ9b0OlOz114TKdSu1qiP
7so6sCd5NeuHBDhndqX+sneqfp0TRN/7Ong5FLizci+n5d2dMnET98Phe+LN7QOOCmJXVNEe85hq
NvYPu4J7aqQHvtf9+Z10CFffOrTIsMrumcB0xXgu/sMvBDQdZ/Rrlq+MPLaCLc2cDx6xGbrqwG+L
dm5LpqFLeiw0VzlH/AWwjMiN52np5FfmmxlHM+QTTidFAlO36O9A1egJ5z5Zhwar0fIqYe6mAVWZ
QBk511VwqFBx69Mahd1R5+iHs3Xp7pGMvcVe58qP9tZ7TDRzmr8D0ELKmhdZaa7g3pHfepd+L87O
PSExW2fraG6Lnft4l+jaFb3Ops6d3UjrBU8IouR/x4K/0Bfof5Yd/MXTqRdVfr62pZs4Us6+c0pC
Nbka2Np88DWpcR1I4jybNOoKjarnX/HMO1dSsB9pDbdOqEuWiIjrdurpbCUI2x4HK2K+UaTWFRQC
FwNFxfHXKEpgVqvVX4Urp9ZfzdYcEUHtqEfPNikADAhd4Yi+IdA6L4u+dBZOh5uirK9Oor3AqLkV
SX6eZAsqv+sw7hN4ferd23O7xTKmLN4G0TshCCmGqcJ1qqioFVMg0aqjHE4s04HpPaDaG3aPui28
tpyOl+RlmN+9AyiObF15NMJ8K5+UkYNteELnILtE86l7jlipnqRqw+02yN3u/R1HLTlbj7bgSCb7
HyuEZKAH90g/mgyNwDqybg+bo6Ds+aBq1wNO3vJ2HEBSoBdCyiTRxuKt1a9gLwIi9HC4ee6+e+R7
TVmNruSbToOkEWVAwcaqB02mvjBKA2gW7E9plRUSVfXRvUi41rCGlXg6ZbfEPjvybClreeGcTeES
0qmaNLSMX7bL9r7/YgGeTtPkWPuWV+J72fgrtiRFajnbLd6SLsmR+RcyfPLK9toveBTrhk2TBjdQ
vqZpeBebNmrIetGusAgP5FO2llbq7qXzYFGrb+1Q97OvmlWlXYf2aB3bcCZiIhYEIblZeVtWrWkV
OPlZ+/TKXQFtuPYO8IZCFXReEY+jCYJcddEjvEI4t3YZngrWUvsvD0Y8cWpTEcPaSXKlNXfuA4xq
xZ7OfTQJWk1z9R4HdxNmUwQBq6Kjqv6etUMHexVpEPYjmtbD6vBMelL6DzFjstOSzT1j0VxX3ULE
syMDsoTNT/SKkwak4E3D+qThNDqY81xpG3JB9WRBwys5lCjQbT7n446pPY2f1oa/SmPTqpLbVRCJ
FheosvRnZxfIvMl5e7hXvttYl+nNvWAKU86XoS1j0AoLOEFA/ywSC+zqYWhx9XYpjkn1bShoC0rs
QdrDoi8TTmUDf/Q6KHFwZwtnYdd74vrPcRwpFmdXN6ziB7UbLDesb52+xTiqOKQgbIQJO3Y97ghK
UI4aLgsOSAGHI+O0LgIQN3XyqMq/O3C14zvEIOpxU7zcCuddV3FgC6aB760F5qgWBKyFfijjmOla
2pBSiVoAXESegvPtuYO0ztrGJQ4PhAfSNwXUmlC9G/sddwlvXIhegd9oZhukVmooexwFBPHhqtX/
GUtPmgz//kk8RfgTcqC9zdmCvrYnrTKtBq6zrsl8M6o6uo6AiKiALYuW0uZNLTYir4cxyFWLNNM9
ksxpvgMsHW/bxP6uCWMIsjihdIMabvJeBZLEUNy5RMsQ6UncervWUfzC3DOKrfsk1lAQVPFfzN3a
bXJC5iWiSx/Pv0fo3zON0D3sLMBNtAtoTTSn17KapuBRdoR5OCJhGr2eZYcq2dsKcokckTYq/VAt
O8ZP/buRVkfmmPedu+U5r7izq6CGcawOqFfi6ehd8naVTvYaVTh3bmzTGllH3ENM+xlNe2X1JR24
2qyP4htavbAhaTBMEKENsnXwrywMHgr4zPVynBGZ07dL5UpDvwgCplt0Mp1C8TxoAuvJZqO77FqI
wEvh4ytc2V9lbF8ZS09bYT4K6NpTJPsszUx7PawlYmOu4weDqHi3dwzDpP3kxAYlrkO3dB5AkYL0
nHw32V8+0GwVfNkammvbLkVHxO/XnpaAa2fnjEenot/xUXL+PXiKFpiMjyNjkl/B93hBe+c1Rrsa
3WlL/LLCH0ArLzjz5YdeYHaNyaLKno2b49/ioo3YTt6dyb5bq+Em0NJps6E0ENi5oScJnsGNU5ck
dnefs6yI6OYIFEcOgX+8gBT2bgFhKbBpiZ4JiWnGiT6f28eQYnzwiiciQG0XiBIB5Rp3AaODo0DJ
FsquiuqUKq9484BuuewCRc0cziprpChewf1pQFjcrb/xBQpS2eBVSyhIBVHVKxRSC4VQ+C+7hi/K
WBStngicyagRjJfsJmjKCve0BGZWBEoqWsBWIFlAgERMnLRL0xfFLXWudrDn2DtiUoQ4U7z2jjTk
G0mnK0qco7WLhrOWsS/UtvmKEGgKhZJI9RDEfCe2wB0fGWUq62EXyTme8aFzV1EDPNa4bpcTxYYN
r9WTnUqxp4p3tApSwBviDmn2db/lXbFpSBRKnC7OfDfv4q/Zt84mIZJFdem3T5RlFlDm+XU2j6Ai
W4aDsnNv7Tr+xhUoV0HWr3i42W8FrWTl4l0g9/QydlL30uUcLeyP5Ae54s6chYsBAWPD+rxNBPaP
8lpips+GVe6uOtrN0h3SLDsgk07Zab1n8AYwcUQpXpGNLfiBQCR6d7FCgDbRiTUkUOCVb1RrSK9B
1BIgBvCEAI57IoUF9Dcugn5V3KIjWLAouMcucVC55GPD78paT4CYXbQiW4aThhI4cDbYC3gj9VCF
TsHZoKYeNgfaCTsYnnm2rfwT4oEz63728MtRo+ewxE7TDEqh3FHEkmpFwE+UregaTR5TJqjirhN1
P6sAYgqKFOZaBgcR1Cf09mlXecpj1EJ2aJrHfpKZVdSeE7U/2DnaReyeqfAvzQ1gJkiyMNZaW/uF
UBmpVLKBslm36ZVAjpU8belsqvLiGVSYuhObBFDNzXobJo28XEjryRGonSaHgBOIgQcA4hqVWcIX
wvLi4dDMBHk4Si6dERHwindEYCBJ+iuWuewi1Hb17cA9UB5oR5yKCu/e96tuBSU2Nw2UIqANOv84
LKIa6OwdEhB38S8sHcrGiRM4uiWGnVvN90ajVyj2ruJegWA5YRBwFnAS67nRlApc4nOLXWwxKRu2
JJA7dnuH5eK4cbaCtoNsTo5SKzKRJRaOlmi4lYRM1qm9iZQ1e8MfXBF1hiXlAAe71pct5SeiA9BC
KydHcQjWAFdYCfyQOepAXoPgxwaLB0gPvlwW8o2P8bZs+CMoSFROwVph1/SEIlNxrfGqz1J1pEhO
YN3C/W7A8SQ1ENYqwnGwy4D5K/eKgD0XCrL5XnYfMVe2ULA6cKaEihgEpBWQQsLV4DVrlzjGa3ZA
7sC4lRTQCaiMDMgfhYhyoN+W6a1JaM+DlRlCu1k5ATVljsuPOPrMbiY1RlpBokTSwqI1OcmWOaEs
AQOywwENzLiEMcN+Sirkagp6+/X5RJWUQlSTJwddRkA+zQUojqa3JIKDGnnnF5bs5dAca438/HKd
ZZhwY+3VR51QFACLEBd3tnOPqfrvE04iVzJdmD776Z0xmMpoHpE8fd5RWEd7rcTnVYvc5jQOLli2
H8QdnBeGEF7fb05li/HA6XOGrjq+7S9HsWPH04FsuGKm3K8WCeFk8Q9s9QPh0ao7f4MRq65AMj6s
dfQLItt6DfviZxPNkICEll1L5gRVc5z3BiF0Cxd+TpigEJVgIRa0OHfWAHiVRNCAfuYrsFjmp1zl
4pemBbfQoS8uBDaQCzkzhc5Wb9NLnaMvXFE/rz3hVMIWrvwrfTx/o2uNoDRtBNV+1hbWVo3pKcD5
xRd/j4dCJpwH0fPuQzAQECd97NkWdyacGIo+Ed6plxLSXgYAUnjmKU6CQCmOSETZ78Ozd+INTCkG
jdXAK2La8IkwDAwGLoJzbP8tfdz8dxLE/6WPfyPElF/pPd0UyK0jhSTatp1NrMaOohiQqXh752US
GKu2DID26o0shUyC4GZpPLdEpPpLM2ubgDrgPMoiPrDJwkLYGkSX0ETiOUG5rBitJog2hY+oXWSR
Mwvlz0nwUiJqhAL06WawjQFHNREfEq8JefoL/0NP9ofE+e9tCeu34+r1fJE4T+l73qRZxLwFVfDB
7t/+hRX1bsT5p1v9xtxoVY+bOmcuwIqCACYyGElZZehzSwwjWGRLuEe/iBwk5pdHq//9SbBxMn1x
98RH6i7J05nhL5Ifk49vNCvwFl6agv7lLkSbaQwVDDrN6GqNRlBh1+bX160ZLUYLsWPlTGzsHsgw
3K9G8vU1/jNFRee6/XFOf+OLHrLXPbvU7iR24SJkb65bCitWrLdfBLxfHCUocZmBrfn9mYDfiqF5
N5/Cjyd7k/Tvpv8pcls4OFhw7d582p8enLdJU0yxrQNJ5S8Dr/3rNqhQYs2pU9QNvEt5Pxd9CNuc
Hlf6n3X2KmyLa1aIoeWQpaBTieukr6mZNUy7ha8PFUq/iFqiRC3Xtpd06gZ+nqhKezO52PGEIU5j
cZ2Yb+b/YMGn/Msc/3fZ+X9oQHTapma6BEvsdxrQo3rYzPMKO1acwoKB+knnK+F54nP8EhBIbBtR
QSnT9jfIjoh4awvR6hcc+B5NRGEAZweOR84BrSGUntQejQZgRN6Ag48OVq/39XUQ0xU2yJ+HTwu6
f5ORf4z/NxmhkXWxsSlcqp74HUqw3PjMnFcXe+/eUbmiIohyoDT8wyl0ZWWVTJ/jfFbcsnOFOYnu
Gex60j9HQgzFyy98L7meyv0dyY3KD5ZPo9g1T+rYVAUPAJ/WfCivRCBovfOAtnx2riGeRI8EAlgh
cb+pOatIrwCV5IOEhLWKlD6jEwTvFLC6GSnylyOaEt0LoFMEreTPlX8lyg08FCWBFEnjvr7HkeGd
7f8DzJHIgKtRRu8+0LxNwMc3hOc+MCf7SGTjvffwa1OFmfJTqvgPcs/x2zpNqBN07iZ9cTPKWRzf
KbE5sTVWGxdfTi6VQPiTSgk8ca4V7NwgL5P3waYoEXLAyIlJ8yIM4W4YL+WEIK6ET/JCN4zfFjCw
EXG2CtBWJRQGI1gf0pf7aH89yNJ8/YymT1NwVgahWmtvUsmkf/CFfjgjxZe1FpAnSy0zO3cePu18
uNfNv/n6rdT6HpMrA0yDCFfcLv30Z6H7d+LxP2RO2/8f23vzpBvc886eySCCeSmMrgKO5OOjEa79
rEWgtf/+8x3LYmP+P5X/jzv+xtM+VfNC7VlGyq+g9A1zI1fxMpWVcz37tI15ru1ywVzqVhEiJlmv
h6myRy+mWua0G4uGL4WjXeDIEVLXNyslZ05iDQccjA7mbv0vhrCksfxprL/x69aV+fxenjM7nLtT
wt2h40/0umDEaTlSd67EHS97T43B829HsNX/psukK/6xLlRUtuiLhNr9xUtt77CKH+LGwJ1WwQd+
LexbMRVlCFFrW/bXJxajY6afkyTFs6a3EPzF1EIPyzZsbFVa9JAvM/5CA0NORFZhM4rYyD9/Weaa
TPef5u439lp+vpdLZUnWAzpUzd7BwKUNI/ce51j1EuZiPH5Y45NNhUB7vGM0KS/gG1p2W2O4mHCQ
Zcaxhlj57G1x5Alg7AvobLQ2sTgplRUcTmZg5QxX77n4Xrv9Fe8jxYHaEYPTfCadCUqLBIyZ1A3q
ac+vClbynXy+qyCS5POzk0z4L0kmd+DkqpkIuE7m7sGHjq2P5Iwqq8UtsGo0V8k7di4Q1Ekays69
Cbm8U5fD8lH68YnV/v78FH3wE9vdmQzY+iiAAaaD55WjcbB+ehRHVLCjO3w6mVeemjZebnvcqxiO
xkItfX1tRaXeWvSK5IVne/wrs1izZYF4nyyRVvTiwF3/6o2/Mkcv5U/jq0upDf8rL9j7+vP6Uh31
/5a3VaI3LGVPjaYa4Py3gDbTxq68ee60vDSv6xYJ1e6gZLROsXb9J2So83AHDtJwq447HH4qM16y
WhDERREnYx6eoOSfsLejsruHo79LTmZC1o3JO+Pv+jlVSiv7L6Mu/YtQ/teof3PqG+tVvVVLGfXd
hdhcD1uTYbHAKXOtmjntnefjLwqk/LdZ+o2aXruuMtrvbNnGHPjeL1441cB6DqpOGl8OAMzokoM/
Jxc/N9ng7l2629wqVq1GZuajm//nFfs3ZfbPZ/+9Yux2X++3rwfP/kEdRrfbv6rCIhwM/tLf8N1X
+7eNz/nBtOaoN1qET8Xfn7lZSg+cV1r1KkdzCmhxxhlim351fO5uetno3G0Sbzf98scpfv00u4fv
apvoOlr3/vy4/xLE/HMUvz9ttk4PxXJhg3xm8LGO6INPgvVt9LfTwsv/Qj7/rxv9FsKcLjs6FXJ0
j8fhJk+zfhj48a85bQXN9mCV1vYewBq+Fj7MzXwjbMWPJ3mTLDm0LOr6q/SHPUTVDw5gII1P3Gf/
eRrqFEf+206l5UmzzMmx/P23nXrIb438cMvoMY+eqaFra3y1x+Nxu23zgUquRpdwbNPuV+o3Nfw+
4qePdnts8yUaw9y12zWUD5pLQQfVxXrZ2daf9V/hfZ3I/kCB8cL2R81ECggICSKYl1HkzoQjuTN3
xk+uPSNcoEWjKisiggaVUESzD/f94gqswtnT3vU5swwUDHIilNZVDBHIbZhNnI3lDYvZzljbF+i1
spDXTsOISMtph7SZC3YiFfdg4oaVLqwow6kEcE3vkJ0VNSkzwST0YFDM4GChWuXuZc44czb8Hg/b
xfpgYmD47sy+A/35Y9spe6Uu/BzIyKLal72r+7EOWj4nLph91Sl6p499pzWgR2M03+GXoha7NIMP
YBSLI8y5b1yhGK6DPNx25rOaWQerxR7atVjBuzFXXkMpFsjPsCATVyEFFXlpHmY/RAMzjsRcB7Vu
DoM25exNbzeudLUKdLYK9h1KrYrWengKmuQMuyUY2Uz+gl/+rJM03g93ce2j4j7GQjDK1rODA+ET
rO04KgKYkAA6DbGZcOOg+UHvE4iRAnBWOqLrQcu8uc+6U2jurXojyUdgtjvrQfr8YlU2a/tAoiM6
kpgHzXOuk2Azmgc1mlqTJZ2Z5LtvVGX4NEE/CIKnISTjW340QeAZY9JrUD+355xY9IxgGwCqKdlS
d6mXXFC/uTYW8AiRWGqHg0V5Y0Z46TIbVFY4B2otOLdGbASziKfJxjq3mzb45ycnDExFmHj6nify
/npG8ABvgzYiQFbeD7UZNcuqf8h5Fy/gHG3hDMlcF0EMiF3q+FDnCaA8kYr5TOkBiYs1JJ1DZLkR
3kALYwdDz5PAxHQ2/JVY0+dIxwHlIqQPDBPJkQdK84hyVRjdefINbojmherKTifMDUjbEUdfFvqH
EikrjqcHUk51QrKL7Tj4avKHRI87titm7eEJRI0t5yWsM0PRAVjG9FPuRziAtkCva1MIBjs8O6hI
9n5Gqs9gZWkVTk6EHBquSys+A0NzCi0RWkIyYkSmNuLkp/Sb4o4nrv88mSNhpF0LBHl3MkLJ1YHf
4H+Jy/SLV1Rc3opmRWXa4OdgnaIRpTIbr68sht53JRz87DhUwgwKCUSuZY4tD5UTUnneAuhCTEIx
e+QCEeu14R5Z8zg3fjwl90wapLJCeL6TjtJ834eJHMAlp7M2UBIqSO2TvOpB122LdXveWcODvf5A
ZKPjjBqPC5WJuJcb57W86YXKs8gQtczQmJo3WZG+O73DWQgC8CYen3eHWq2FT9ny7G6PCy4NOt9A
ar1P8DcotnPDcUdkQUdKyFA7uAARWMS5a9JOkmhFD35xWg0OkzL4hiv4vbMARwDFTVoJ3d/Wvf1s
OxNHT6Dm2sSPIA/OJrvjPHK8CGPZLwvWvb3xPk9EpbRZNZ2Xszi6CH133ZN4j2rjCyyS/XiSu9Om
3FFF7SR+7Bcgo2emgrWFM5P7NRx6xVc8zb2wZPDUbZi6hx4gInQeVefIBRMkfjbkW1W3J1xGfA5g
cP4wTZn3FxnvltcKJV3E6dRAwbBGxBMyK4K3aXRIyeXYq8S0b/cLTuopp7OniFEU5Va70YYd3AaF
sF7tfiPmbMA2bU2RqDqSBR0Y6SqXzOQYHDtUxIm7sGDSinh9FDsuYlA7dtdE+Zspd2ImSHmfwegk
TQc4kRt3gJ5oS8TJafLkAKrxBOe7IyZEJ6fKU3ycaQ3Ry20HeqKoKUo+VsgLzbtXh4vfPqbJ5OV9
Tjzc+8++cv7vwuinNVGieRcQLhArTCY1Tz7qk2evWGE4gCCjRKyPG+uY/t0fBhfjBl5HqBfbpWkW
VIWltm0vowhH/GYyX6YXy/hFobQjcRe1EeDfnKEwjhaAYvHDtkZ7h7WgOJDKVcfpUx6+Nv4idjzm
q2OgiqF6EHEKs5OENWG0T79P8ij5FFQoKoIUy/NHWWA4NrCMYqbGZkIOphBNJDffHkHi3UycKeWE
lXBSNWiFBMGrmwkBkWCyC96hsqAb058H30LQeAs3NN8QsAKCK49p6XjB8NtLLBHYTD8gAl3yiRFB
BfTv3EEq/5vNeTdDBox8AxZNiNBgzvOyfl+JtC15aAArkPIawgXzPXqp4pgP/uWcGKK/I1mvXciw
oPeuKUPv6xWBkCbULH88GEjz8HL4Fk0G6suCWl7gSBJiCxXrw2mrEBmB6fkPxKtoBgAse4vYF3oT
9oXOCHMDPJy7VZNgMd5R5J5/g+5Sjgqa/WUCj+deOd9YAsrlzZQi+hb/Fl2E9MlMTxIoTqrrLIUD
1KXAe20r/Q4jwcx+ggSxYB0tUx/aC+qL6aLQ+RgRvXbJGlPcUDI76ICHbqkNyCAcOHCBWDNTdZaw
9M17V/VS+PMpmcnUb7lQ3P2uHCi4ej9Hqtn0fXc5ZLcSAsP+4QoV6tu4SrSO4OEWAszG3hoMUFAA
moPURk9B5WPXHZyQCmiFlD0OfyXlcsIyvlNUSrYTufmhNPZAJLqRFU9z17FG/le7Xfdw9kint59B
AxSy+w7EyUMKluCJnO4T9BFrSNSuQuISr8VxgN9TJ4CH18M0sNDdR3+ZWY0lc90Huu/D5DZ9koUX
C5+xDL63vHmiRJFVj+D8h7yqY2LL/7L8XhjG2Dn4vWYVYDT99wOAccToSqY98bSompOX2c0kpZxa
Z1Q6oIp3Mqz8fKA8RN9dvGDVQ/7ab8CUP2AXZfCfMv93n42+d90hfoxSwGopUKdYmp5X7tIdkuyx
+Ut/uEyx/V0v6Lysz05nOTT93OWbuTHBsqsc0pLrDZErsv+iAqmSWn4EvRkEWeuGyyFjMUHNV4rj
wo7YUFuzt5ciKKj0Gsj6aTzHAagebC1fWTY5S4dwVLOkOb3hxXvwRMDdZI73A6bUcyyWGUZ5j3DL
ge+IC+Q4bNMhJSI77kn2aiYqi9QMaxcMRUILvodD1egUeFICV0doS+Cd/CsYiWEX6w2ZRf2H8sq1
tuoqnwg6q0/7dj606MrhrMydPQ6tDkqbhGF5gDpRphKbxhmZNeTRReTz3ksFbgpwFQiSvJiTiy8l
ygHkgoJxXaymMgvvimj2xrPjBqbVK1l9FogstT30PvtqWAEixFkqcG/cOrZLXD2gTXBxjqM0aZTu
HRSHGUJtMCWfyX9vw+Dd8gAVy1+ALbpD5o7xDRHiklnyR31GfHYP9tBlYHw3dLtuoCXbGHfItTcm
kIjxdlLcvNdQdrIBl5dS67KrdW3tTK1hiUfPrA/VHPMX3ukKzrqwG5bqB3DRJHJZ7quLsz+65wFv
v1hIGyNy+YsGo5nuDhkokrIc8pvhQX8KuoHuFjCEIDDGww1nbYKgP6QviBSci5ZmxEHAwFF2dWvm
Lrvucum6AbPJc0FGaJkhGhU7wbACtKpJ1JllxXYo+X10mfqHcJQ1439/9kit2E+pTm0LlZ1V7OUw
uTuFnp36wwRSEfrhW5QKERog8ooxKA2xU8ABCYrTTh24idqfzAZ64NXmHXAgZjUOsiCVgQT5FXJO
zA6zHQ53WkLO3KKE2Q7YNnv09Upxxmak4hBVK4vSgwrVdC95JBeImR22dXHekpaFrHEhOFVSsiqJ
VmKxsjwPgJ7Z8Ds/M90bb260VSt1gcB1EEc0pO6K2rQWPAo1ElBkUFz8SlvS7S9civii4iu6lGtJ
SkiyNgQ1TwbSEVySN++TEWo6AbSR9qU2veiP0nBSVd/XNqaGTuBWn7Il5QInFvQc0rHuBnKWtkG8
OOEPkbtsRvOo8kkYb3A0xXJY4c7Rv99d0AmcavUiyNqjW4axTdnGl9h68/ZiTg6Dgwbgvma28Dc7
KLylH/V6cvA6HBYJv6X9sfKXLMOVwmi0Mma8G5Rty8HncTqx48Q04tmaRRg7gel2gWu73eF30vc4
+cZ8sw8QOAT8LeP9oXQLYsmcBNo5fCn9+mkYqPXHG89Fgodd/baLJkG0+lwEz6IQ3/3vQM6I4zhh
DWeMFjqDGDsWO2HIcWi2FYd4U8rzwrrACOM9hmVjLUroOrGtDybmVaEjf5GBOws+45FFUtgK6SXk
xKEjt+uniM/fO3kDK+aNhmdBSr6/YRyDmzmGd4Y42Xjz4cAKBw4GaBGXaGACEy4LoGg9gkW8UE6f
c1YZSdPd+uKEvMbMVDYcARDZ63hSg0JHvQCOWQZ1HS8bNtHVP9E1A4PXQKFW2lKn1/bJ35vD+Iof
SzxHHhX/8uwlO69Onhh+XsJ5ALg/4gImb6awBV0GV2l4Dmi+NP4guWXPEL62/Js1PMiCc/bP7Ybz
CVm7JxS7yoXj+EJ6eWN9SrdsUOVsRh/FiHPf/7Xl84jMjLOdPjtV65CIWCaWkfZsEyl++dKuJ3YX
dbHuyn841TNssyfIS5kKUDHoys6uXYU1l7GzSp3ZhTxsi0pPbseeaAAYU64nY0sQ5SRI/vAR5bGK
HbUxN+3yQqWlEO3gH81EXyo6Kj6mrcyLvjNY4qgZbvzcgYMpx6JgttMdb+KAW+s0pC62cxqK/UZD
mnEFwtKxv+vnDpmmzsbfwGiTo1H/yWJx5eh0M7x36BUCE+r9dhQOf+B0E56crtkElFeYTLPtR5lf
rigkFjEkdRoTlE20d1HSLS74gGN2+FLhbMOlS/5TxcOLl00LbmvjZzG4WJ2poesQeFfNfSzKzoyD
FODmQaDja+5UqbzlQF7UC5ON1kNLMQSBMMvijics2aev4jiaRbOK3W2OMxaOBjNuM1yjupf4I519
Iv+Eh6bvZriiiFdVy1RDv0jnv2zqgTscYV5lgnjsMKrRJcWZh/svzkKhnLiGUcEnq1xlnoA+/Gfn
2H/Zy0y3NsewS9o5oMI4RBw62CE4tGIEzHtlK5rhRQdozgqstaITyeqI8Sr4oy+NJ3vFCBq6Y4vG
KhA3au7yMCzduThR/D2QJD0hwB4ojwbc8mw5pHJxxJGx7B54o/A8oXvRrg/bDXxLJdUInIUbHHUf
EbooejjbRE3IPiK0ySbE/hNN5NHFRDdnPHdOI6X2W0FP2OXdBn2MUhNd/DZeM4Xk5JULXZWwC4KA
XqIwDuUwEqvrasWQFOFqvGCgwUHcG7QQfvMWPbJK7rSBSZNF2ZTx/fY+oSine7gZwb84nGmS2+v2
Db7YMVHFUt1Nk0eniqYo/JzMgc1IMx3/Ob4Mw8HKDafE5Z7XaXZJYbHfUy+YVd7eUBac6LJDxL92
ev646NV4UiUORdSj9cMbXt1zAEivNbg5QJINHqYqt6YYFtGYlMIBotLrgDOACVFpJWKWLwSNDBse
xndn2vH6rBwexuzeYVph5fcDtASe2tvBQdfn4yf3OUCaHJ/dCjEE/Yn2HuMJT2ZgM5dNysbxBNSA
h73nXAAihQ7Pul31SONAG0SxQVuxnOJGv/dBmwPe9dEjBOEctYSikKp7CW5B+lV+a1OwivgWNELp
1wWcPxvo4GzFo7WTdcEJiao9lajQdoVPaLNMD3jhhvq0UB28tg7YgSpg9ErI7i8HZlDRUA0CQSgE
/Rl/qIPCvMeBJc6HYPNx70Hh24H2L+BVwsg5Poa8l/o3fBDe+/ALwl932odXbz6Ryr/2ME/ic+37
pz6AT9ygHghyqhXis//MrV6UW7iXzGt07eRNOJPlcBUDoH+1qCNoxg2bEHXAU4ADjTBfF4jABa8Q
qjA3ljW/emeM20LiVLGu8XEKeGOf+033NqyzV8O6e0sgonbyIBb9SYxGolxmq0lcGlvtNuX/AO94
LdYmbpgCOBzVhYVuuvi4qYPTYLA4QVQrA6UUetOMM5u81xmcQURXqPHGWYwqYEiXYLpK3h4iPe+E
8bEcZQMIIsHRXhfvbWd9AqiKxon0UqwFzkejf+AyFc1O1OxIoclg6/lEpiFPW3RBn35UvgcSlRsK
eWAkd5yB9dOEXtgDC667gBzYfdv6wvGRwFzdrUW+dAWsMiCs9a1YmVxGB+qTkB7n7CerFeHlVA0J
UbBUyIpNCxBz3StPmMpTiMVW17GmoXa1jGwgHW64cBKBCWekA0qeO/hRwaXKiCl1G/W2HlfKyBl8
tLqSCqqWzUdONV0OtCv8tg3aSYHx0fk4dyJ8bDfqfRX99tOtDB+W1a6RKrC/kHR/7owJzvYsjEgs
OTTgzElNPULgSNz/oFdY+xjUCwiMtmUDgCPRT6sudVMeZ6EEXs3pdKZM/yZp8AvH8gvtzNmTQ1Db
Der7gArQeKqobfmPcAvNVhQbblroAKSDP5d9+6vHwrMPwGrjKaot6ASEYvIF1N3K9Ygiod2jblTo
WX+XC9xHIu9TZEBAiefkkySCJtb66GLaMTt0ruCrNPqLBhPHfgmLcw6yODPH/jG+w6mv0LOC7o/u
TAbuFUhJkAV16R1F0HlKLibrPwOVVSjvf/MKk5uXz2rtVhvmU3SxjnjidDS64xbcBwROb6SB98KR
dvbJJcaaTWmrj3dRc8XWVFePO7b7PpwtFeLWiBBLRFo1f8nliHNuM/WAUOhcpHOVl1Gh655OuOVH
avaWN4zwbBNWAGkw9t00HF5GVHH0DgMSnNZt9KBrknehc/iS7gxPcxjcyAdkYNVEs1EKWvVsmtoE
BMh/qqWDwpU0rEwaE/FHuUhYm+BVDehqYSoT9ZW4jC5RY6kCETFL1fzhAji2gXOtQIHkg1pRMDrF
itsiuAQNFbgVJDCe5dxVQ4Xz4BIpxKi1jyHmXAGO7ju8ocxwKBrUut0HrYmaYxHlzI69rEd7ZiIW
DvQDazrSGOMMXsAQCvAf+Gnv5t9pePGWRx6MqvHvB1HKMZK3mEUVsC21oSBga9CEvP3usMHccGYf
6+rrio8+bHWq5ETZrLRr7UtP9XD3AeemdbPewW7QbYImIeEt2l+h1uajGwudj3ieQc2/dmkg0b7N
bhFTSsSpS8mduHnl7ypCsmRtEAbNlGLKC00/dK8WT5Zh/bOenhdXjLvjrHEB3nxCsNIeTTlYIUIS
mkq0M95bmaiK7sBhXkBtHJZE7MfN6zUbmHuUR1cGq/qdknkOkJteA+dXZLTX8BkscY2SB5BXxZym
BXNNDuiW+B68qtY8vNJNBtfkGuCs2be4W+kchngqro2dZBPMCJ/lqnUlnThCVzZBd+mWwmUaNibl
EDZm226evMy0Tp7pAyseO8RTQhWMkmz468YtnYkdsswc6DTi1Za03AB33CNgq9kqfJr6Vv9vokas
csCrr74YBY5JAilbQdpbNgTZNOWFJ8DRVMB+5PYuuRDh7Puo3vGOGJIKrU7RPsdU8uPTnPGIijYV
ZHELW0fJI3a7juVWLeolQMmvrFtwGc4/HoMzuqLqnswtwJWbqiwW2n0F3jNXdiDmk88o2ltfeYkm
ZR43ijelbGRJT329qobyUV3r1l/7i19la4zizS75OS3gkRAtJbWoBHb9cJO083C3YwU5U0Yps3br
1ELVu9Sof1PxSIFuBJdAeRTFjUf3QBh4jZSOSHAuGAZj57sRdhcyuiVuqE/4qcAR74EvZTMiGiXe
wzhbFlaeX4bZIOsOQv8dJsovBEgFedV7yEka7Mkek8YlSRnvzIlCCcsajND0ZDVwU94mqMetOEYI
0jBeJWUKxKoDC7+As455icJPaEUCnEFxc4augl4VYavdGsEnRPtD70hVhzS0yg9OVt3HS4nKKggk
5RBmwIa9OwnQ1M24LmNi2HdvH0La5/X1NgPhtdYprFJFXZ/oXnv+dNcleMFlbZrLe7QPy/6R3Ow9
Og4O4bFbXzYn1yilVkL4cdl/RroySSYqJ5pLjfNsZRgx3BjZWg7C7WloKgSg3pi5uo/mS+6i3hHv
Kfhfxs50OXFt2davsmL9Zx/1SDfO3hFXEn1nwLhs/1G4Q0IISaAWnv5+Ka99tpdPRdUtlzEIUDM1
Z86cmWOMpJkzuAHlQqLVR9WtnzNRlJhSPG4su+USuvh+TNOc/HStcCoKs6UctsbO8V1u2s6aGbNs
aPOVeiQt0i6Mcc3XSX6tEQ7BwWTe550cX1FI4/lUDoMfulJZeIjjxc7hgMgMKO6oNa43cXdz8qkw
Sy6ePbO5F5JtE6mKWIKyZeeQchjaLl/LrSGbKOyS8xA0DGdmE7GR1+TkUu67OqAAFOOAtYFPhUfh
qlwn1vAFuopnw94kFcmCIt/QV+9lLUGcA2fA9GStQQddkkX3z3yOXnnhR/b9og/4GnuY4oPSAZdc
DRgoEu30XGGnBHxRI0ahezshc0rgQr4JEe2uN2LH3VE6APfAe9I9b+nDciKm7NFp8ZeETH/lmsQB
XJLcfHkRBRDRsnyJxtOXG6GWnIjL1H6cD348Vf6PE3QvQovCip67g7s5a37IPT8Ay0FKBIpHkGfO
rzsnQpMCA1gup4w3uhK3QHqFrAEZclzWwMN4eANkepcDYu6M8h+VTyhDAhvEfSQNIEcmPHVxYfi8
SJNMXzyPINGO7sNuL1wsoCS6AyOafzih3T1l85SWkGWB+PTwB3Y7OjmUfN5hCcoOvN2WD0m/YczL
ZnnC1iktvCPwZo130y3Pdt4YS7CTwXAR8+FPx6CvZLjHg65bMYxlZOcenmtnILb0oq0Qg44+I5t+
vOfiSUdvt2zdjrfbMW/wh89vt2QKoVkt2CiO2JYFajSQzwFnR3mScYZYCZZBLMzV9cZiNDjc1vO1
mfTpscfXOT+OLB9idxzYtV5PQ/ZBn45cNuw8nnk7uUIanobCnGX+DlPHOzBVpPX4JO1HUK67V/LG
icSmh5kSWyGWjasXmzX9y1z67IJdcS/EDmBfvSljk6UZp8pKjcvl+vbemDP09/4s9Wbk8Xg2his1
XpOKHY/Xa56M156P98xz3iaTteaXl/4aGOEaNhTLNMFm89D9tZfJCEqN40tCJBjIPmbrMYhLWXe9
y+786AP09QZIttCM9sjjeL17/Wk99n2PVWr2+s5B5Bik1Pwx2+TIbNj7670cfI0rzaHZM4d475KO
AL85IO/5gDq5oPF6yyaugdMOeUM+KXvkOWcxY8fr9/GYg6355T9X7W9nbAl5e89Fsyt2wkZOuC+n
JT/v0iT+Gh0VV/Y63vtbtow5n7Fsksbq+T46MHIwVIVBxtCKgjfvDr5H6AlRy4BoAmyjPQrqomhK
hORA1lvObc/X0xEPooY626NQDM1rdYXsnY62+71AivcRNzClp/HLLdsD0iHdOt6zdOF9DP2ebemI
L+6FcLHe79fbNe/0fLKS4zHiqeMtLz+3cBHsonsuGuIcBPrIiHMMU5fVGzlNWQ4JZ4OorXxROg3j
gl0JLF9GyJ7kGGcEtYNT6ah2B5YsopE1Zr/yw1XA+Rju91vZ0p3HljuE8AU7QOuEP5FM5CJpGz0H
5ijSQm/8HBtbjr+lL3ISfLrhyFfZw55G5Dw5MBfZNcl23yMOK0+l+aZM9tKkW67os11YiXI+fFMk
n5VXaT2ElIQpA9MfvsQwppIgZ3JZHDodpJYahYh0dIy51WWXk+JcWYFvMOcRyIf8MUha2gkS2UdE
JDtdpIvouSm8/COkgcbcBFFGYRDtuWifK1jT3zhzmm2/ltVtR0bstrM2X9PS0s7cPbKNnHd3d7jd
bGEfEhmhzeXK5ebIVbE3ubRowAVt1x43hqefS9ctW+RusOrlmzxOuUniCGwFA4GBsLCVYi+226VE
QMT6GjQ+BgbzJraJxuGbW6wC50XojqHRjOnDa7q9jKRgyaDhDtD56D7+WAIun1YBmLQMA0b9u6jW
CwoeJNVCbIM0gIwQPstogs04Yk8zxmSfv+8yZKOFz+crvsEzbyZfYmzLjhnG43cZ3uzY3ryvGT+V
nA/GJBmBywbyNH7nqXxehjVN7f814vmG2IpCPs4x3mfvwvGcrWfvHNznfP133mL87tcEB96Lce8e
etCMMATHnI3ZIztinM/eMXRrduGP+VglsQXfnwE9+fOXavV99accDkNRNUdDz1wzvkF8G6Os20Nz
EfA3QnUg1CphLKFLKyqr1cB8E3p5DkcJyb0XETaFZ40Ag06AXB5F3URlmSRZMIEZivKjrF8lFd6S
xgPUP/hM54EigC0eD4W3JOJkokVyeJbUvKwcJX8myinRVlIafE5yfT4LnE4eIQZWIqoqiCQ+yx6E
ey4/ETC1HqktEcw5AbtCrIZjClETdYAP+YTIQsFI5zGcCvpE2FOsjDki63g0E0UtRNaECeE7tvJK
FBBF3FJUScgPyMqT5A2pcdItkoEUPRQwKyiYyPW1pGHYM+l/OasIBnx39E6OSjhbn0ePVhFKKkDq
4HT3lqLpQtqGtCnsLIT0nI7B1WmwkdaShYzInOXw5iUorfhHOO+iJtV2wkQCcxSfTiNmFr63sL2F
ri9BTmGUGaPSR8IPloZJZERwiyxouQ65O8J5kjtsEfPCFf2UHWKhBUfaI5AE3kMUUSXfA2aX6HsJ
d0m8XmjPBGcRfcAR7TGwD8PenZhcJAkpQCLBs2HAjkXpjk4EmTyaiobZDcq+iKEk4Gs7gVsUiZE9
k54m5wD3ir9nOFOsajZCoYVBj1CF+J0n5DHOMwfoXg/DIXoqjEXidKKgIuIoSMVN7E2MiT1xuIBW
k8zbhfC9DTwpppXhuhF3bGGPn2lFpk/Y5FfklBKOK+x0CcvZSCGJrgDt3HnOHXhUROloUeGhCWce
7ddO1Fcl/EX2CGjxhcsUOUM41kgqIVjn44ICgdRdmXoxNTDWdFdGPUoBvvOE3+GJ4rONR33h3qJW
A3ctfRDo3KVT+xEw3YGrb7GWPfbAfsgFCwM+m5zuRZrwzNVViGAc7+vBboAC2g94MEQyQTll3sfd
x/zH2Sf5PapdIrOSniXM1uUKgIF3ZM/n2/DxWbDZEouQ8glQZN4gDCYugV75DxYRjWyykXjByWAq
sxnGGH8Il0HsHmAhoG14zDyHh8JJ8pZYymIm4dcHUMukqCQa1eX7BewgKvqvEiwUFX+F8OSJEiIP
DrrSIrErXZb+MhYNNqjsNBr0SJJsNDwoamGuC81dUKrmvY6qneA45SehA/bxQ9G648Zf/xKYahBd
IAsDkI+9c3MzhkJDY0pziiJYQCxXSHpxp+uFxAS3QASDPjuJLFyuiBqVDw5dTLR4YszgUiTDpE9W
3LcrfcmhL5Vdhxa6vPiQGQSdGJeLOzYUFGDKXe/7wjKXe08hioEFW5+Tn//abGs/5ZT9x2qboib/
9h8qr9k7nUKnyT+tdolt+lSdeDvQkUBNwwpFRULsh5yRXIy2MH3nd2fRidJ/44fY9pfT+EaYiMwy
uEUZpyGq4AXIeREll0Ei8tyfEhLV4PTQMqBg6TDwwOuj1QkKn89x2p3YN2YBk6M/GtMGkMlFDBCJ
YQnvimitTAwxl4MO0AaZDQQ0RM1PhowIYZUipsdPRT+oSIeIAJPIg/Se0YokxYJsE6ptBVtunbKr
il2iV9E3RP8U6fFBb8sCELB+J0+NE8PynTWnFCCB61X4jI2XHSu4F4JaEpAimUfaZD5vgUX2Ngw+
pC9Gd5uOEitISeo2kUx7K912SqJBiGh33JRumFG2BAr7E8+hsPHC6qTot5JXeBD6xA2qgskLSpcI
iU4qqCiMGRKZkgXEFXiXtsXDBsonhU6IzMuYMiHf4Yx4MStWlBlSOiNxHJRKUQYdGV3LRX6xA2Q8
EsmFnFEl0hEykn7dKVX1J5Ssv3UHoVB96ZVhbfSOBzsTSpYMP1Tt4TRffGvkwHu+wfS4kYEFR8SN
lndMWJAisCNxfBGxRiKJrC9oBPqziAa+IaMCikUoyYDQJtVQX1vbZsi95DoOjH5xVkKu4zPKorAd
LR16w2UgIAihQ4uU2XEA64EeJnYF3ggAJcHkS5/JJjXDW2TFtLFoaIoDjhIRMdAr/cumDUVjV2Hy
AS/PRIW27+DXbdb/CeXob032jbSrKefjyWlpsoY8r+ArclwsUZzXVxUOmZBPzqSeEgjNIqWB8gaT
idw9Utg4X/wyMTFZI9csVHChKAh6/4A0migB9aBvaxNE9FxzIRYPyAtt0yCrYqKuJGNFqNPI6hCL
cphORWNXpmRxdwv85t/5m+bPZSK+mAyhOH3pI1ZuH/K6Fc7wUC5Qsm3SrYUtYzDTynMxDmJAjp3h
sET2fkkv6bBZgnhQHsQ4AKFAXTzyLnfhDCUdwAow5w9E2sFX0KUiHhdQXma6f4/4+A7BP9C4orIt
aRpx9MSxYyupHHEBcfy25bYaXbbki8B8iEsqziBuIjJHN5w9Id/HuKeCfBAVEEws/fKTPo8lArPK
71SUtESJq6C1z7T32VfXykqslNDsod+j8nSQO0T+1GBSF5KE6HfJnRKKveMpd6IgBeSNI+PG4rp1
7inPRbDvgN3rcSQ5rvyG806TeWAMJZbN6GZUCM38k4xOrwbA1HrV4ydNXrgjUNbWfaBJwUTc42Qb
MlVwZggCyjmgvOkn03DLuPJC5th413tCzYtrAfHPHHsUh4u9i7wd8yQ96PooFAPmT0LVpq8wysTR
REBvVLyK1nTua2uo/xNROGnGIvAiE6T89sYWbpO4YyXz9qfJEDdWUpxCDJPuIMakHkrxEzEqVCtg
zDMaViKxJ8B9WfeKiyVjQsg1qI51rFnEnbsxjYBU51KLmiajeiSOYJIQXg2HfeSpxR8WZYKQBISg
DzSw05JXF9ksUfoTX1ymD/HObhgIB/0AoBXdAf9S5sFXDTFGsrJM0OURHR5zEuDDijgbSXNurmgu
fHYR0ZaSPV+R/6oH+I5MOQ5qAeLqiFcsYmkV4Rh836dm1psI6kFW0aKdU+O1E/fG3/yc5vqoJF2H
oqhFigenSLrgBRUDGd7BFu+QbuosMQlg7G0Q9/jGrJU+1ySyJVzIt0jk39m+vhTDAdEansAJ3Qd5
DCbtTNY20g3l8z20I2QFJD9CxTExPaJFJdlcETVv0eqSRI7Iq+L8g0XvNBe4RaLwJcsBpmn2AROL
NJvIuSeclZAJhO6gDEXo8FMNCP8KzwXB6B82N15y8uJzOyw0SgRVyYl0IuZ0QtxDaTdjE+HnfE5r
5x8oMtCerA7ofP17Md29+89OKyJI3Va/mNkDbSMrkE9XU8SXTzM+jU/3OyOvihH/7iY5cKupaWkp
lLb8ZuRPpnY8O3r6CQVgFYEBEe5AzTpOmNG/q5+n9X+2qP96wG9G9mi3URpemFVyZhAW8IwZmSvF
4OqQIj9P5FG0uQRCJ44XMCIUSHKwWVdWgjfurUbytWHdexiYGD5ZVQOfJ48r62KZVGX934e1oHZb
ZO37ufaStbVkaEXGTgDlAoz/pO/FK9vXWP2IA/fptolBazF64GdHsmLTkeQVmUrGGusqJnPGCaKQ
jD1nxDTNM8AqmN2+F43jWYKAJUJL9DSRAJYRLSOTGaVz5qi9x/mqTPus5kbXQTKRO81SFI/kNGMU
r0R5pfUb3pEFR4yhqugNSLozzuuRRp6LKDsJPFn1NpSuMwdyz6SAQAP0FDEyzrQUcgUmiIiejGa0
SERcQJTcYqIGJ1qpBsCo054K8QYHF0zkdk1C56Ir55BEklxdg02wmJYFk3LaYtrouXEnCdqMRQ9L
fCmhnipeAv1VjOfh4UqE5oQImQbuhsmFc5M2FTiPmLqeGFVfYyFkswKRKw8GT3AGOTkZ8gLVaYVY
02LQZaT82q1x+j8rZ+U4Rt+w0RNw7G5IfJnmFbVnlvC2jRFEYqIRrrB8paiNxJGE5evPGg/KbwCG
5eSC9xHMmAAAuQUPvHwAmPf4CBLwsavZNjy7wwVYUVLqz5TbpDLhYghLY7VY0QGfV8AJBB5hAaV/
5QO8BcBR8ufIaowmYtZgcgh0W5CvaOlg11CWEDSubEDstkN2A6OAASGIZXUG7J9JfwaXRVgRXWAI
rwEM3QGEA3C7I2QWIM/CQkkhAhz4Gcq/1w7ED+kghBwArcosgexP7uG+sCug04KZ3HDkzWTz0fM+
NqIlhmwR4HgWEpsP6CNEuTipKZaX8+dVt+8E6l7qZkf5n0TUYxs4IXXNDh92TpVnN38NcrdPJTtw
U9xj+Oex26M1AeAIgiC442wgAQhIHwAQQEDbh8krV8/DB8CuzQfEsNEHHN4P+BYBJ2f7wMOdwQcn
NXFHoBThB5gbMPYwD+7uzj796M39wGsZuUM+wtdFjINT3nCV0vhYdaC/xGNcyMLslib3T2wiKIbJ
53MnInab+83dZrNh3URjgJEB6SBe1ga5mBvS/BBZUFemy7wWu3R7gUsVTo27I7hY7s3h+fbjNAo/
cqYk5u/j4IR29IeDENLZTVa9zWWmTNB9RfUIVUWQGZQmuWZevvqLrUStEtRfxzoBi757MJn8WCuA
DCAjuTLuklf7yY4BwRxD79x6BjiQzGuWbe2lgVtZbswCER7e4IPvp/sfp3mVuRfJrl5GNyIsFSXc
3dtzH+4gwgAX4EgPOWl6pXRzqoDwePQDHtft0TWOXgoAaZeG7mXZzNMbHvplEIxvHivD3O+N7V36
Rp29jOIL6+bkItwWgrNF450bfPNjy2vQPQJqDvoJ03x01Q+NZcuLwjoSFZZJRQUIe5PszgjmR26T
ujGZRwE+SHLzeHVvQNJjlA6zxCs3rKXEO6PiiKe2JFbTwchuCPyycE+66zE/Eknr7bYgF+rRriWX
Du6AXLO7lITsC4h40n+A9PWB8CbJ676QmF7Ol0/kKsdE3/332QPRbMRhcfyGR3e8eMBiU16SCrO4
PgSTxgx/NAh84Gs+y2AWwrzz8C7+4oy4ijfzfThqYi38R58FiiTUyLJI6kEyLhx/S2ITIgDYCgm8
E3Z/8P3Hx8fF8/MCSswQhuP9arh4Xj0LOngBQAfKmxeMRM9AAX5uTYmWSaEvYlqyHIm6Ql32AoCy
gAIJqbHk/hRREEECBBJYpw0fOFc5c1m6SxxUVu3RJJqwfP/8Xoc9nT1S44tFuyzvH7o9AbCTF/Kp
CyIH8rWHhc5xHqgkwu74nIAHaQKeYUqFfConwP9uK42pu/77A5V5KXKyNiA6O5LDmJFheHeI7JKO
U2akZcj+kg2a+gOaB3DGK+mv00q40KR6yL5wy/lzIvWXk/iThN3BJ7xL6nYqOF7xvSQn+pkWpeyH
v04XVP5jopEMY8NDNdtz3H0zo+buet2XFCdhw3dJkbGdjdDi/THJZRxpHukP79Ih0Jx45FaPSZE8
/Ea/BKmSn3leTD8EqXhQu+X3l2nodDYTLUsjauAtlb355qwawrCEAZki8cCADt7bL8lbeHG1nQYg
jKhOKo9Fi5nPtw6922a4jc4wsl8ZpcDCUOMFg7yDZL8uVe9EhBhm+u64AGtVzg47pXF1tBpIJmFY
BjYLjO5Vi7oDVAceY7cN3Qr7/KLdUSWhci9X13kx+249s55uJ/cA/kuiVn3wGvfZ3KR3cSs09/qo
AvH265cejup7/0XndN9N3FdUIhbmugRX+4jer+OGd+eTp6GxBQ7pg5oaeJujZp/cmTASDpvj2TMQ
+Tn712kPFhSGalUOyxgb4B724b4fuQFBdwQB9lHmhnvlOdznb5fYbUKxPNgfaxkt9FxeXAihbdQe
9/1IlT/KTQHO2QWbhFQmYdXXcKvBdcQTWsXrwibbqb2ynWfYoCsdi8xf93h8a955Fi9+7YJoPwtG
oZTyP7f+mz6QcUo0TatRjckJQAkyXthYMXOPRA8lTiouZojNkCRjyILu18fvnPpvTr+jaqaumqqq
9/tdjfUvXU+5abeySgh0IAGI61ITnhAYrDmDn5lu+VmpqCVLtFzWhNTvPlLF6jyCRutXO+J1FNui
QO9YhyIslBran8CjgeyB1D0B9TayhreFgKg6xEpN8QeBwX+WfbCxAuTxKdtKsrgG47q6nD+xwedx
9ZsL1e2fqtLommr3FYvCpZ1M3JcrTavSLrIbUWAFpgKqKbQ26ias4KN7a6REXiBCLNE8mxVTZP4e
KUI5VNb122lvumnl9cZXclYlvjt6De/nsf5k4gSqhPyFaU9SYMuK2MUAvb9XrrHJpNKWtxCGrmT9
uJkUHBF/m1XlSApQSIAEXhf+lOT8ouGdSPtJDPjsf1xmERn1e4oo3H9ki8A30bu4C1AZIWsBgUpY
xy/EU4ivjEcIOQyY7VIW229yDPnJx+msoKqqeOsqDsMbnpDg0N/k6yYLEzdFrh4Gv8Qt6ezE3RQ0
KigtMTH8cMTSxdM3iEz8CLuQgNmpKYgEmTL5Ee/LKVgpXPgp1wHEXfQV5pQR7qBPBKOJSHe6oWf/
hzrNQNNLQSRCzBKmJiQNHFJDz0LA+iKMkAifUBlKwRKAhes1E4aIiOX+g8xpxYDYMXj29/ZOVMpE
9Jt1NvOw9868Uw+ZxAQowx+ZmCwi9qLqWg8fmakXrKRQxUHmhhXIo1TBZBr021U0n12n7IXZitI/
k2ZaP573VxCa1Av3RCoHZwTWIhMoC5gpusTD9k7iPiKMo1MSVKY+CYTI4p0DC/cEsv/yyRwFK2QY
xoS8Hx4U1FDiFgfGhZ6fEDZI3C5R+jh4OlJhQCqUZBOEG1oG923aDPuLETFwcmLwW+BNgm7gv2T9
fz3a9d+MAf1bQuaU6UqsF4wBEw6TFPd8eFgsqM4B6ZHVCprcSxYzZNkQcJnmVK4YZBTokLTSwPPX
vzmXn+pl/Wc86t+yMmV5PpftpTsXuX/Bor+CCSU82bMHLF/w+QthEQ9eXq5zDzl2ul1Keah4+TT1
tuvfTMLGT+ZgR/1yOt+yAmZ8VG+NNA2OG0JF+bAZLZA+pO8QSp18RD6FYIhKr+YwKEhDC8ZnqROT
vgJ9uIq7t8Wf9H/dRpoc9H9Z5y+ad9/kIK/xuVCUSyzp8vbNoV7cOrnPQSJrvgHV6CBSXznGqu/C
9TxR0nLXnLz6JrLlgXvV/Dj7jRVVf3dC31QiK6ty6uMBSbcDM9NYwanwgrFh+Ope9yI8RKQGfidp
Z6o/yT44CP7ZKIkpimNZ31oBidq2yI6WTiZW4q+Sw5Ocg0FutiZXVzNzSu5O7MWV6oYVRYb7fkEM
FxVxqeDnRTsJwOUSeWWerTyGPTFaqR1gDntoXciiXLQGlAWhkEedoH2zvE0AGiC3L3D4GxVTJeth
UPX23+AT4r1+0u1HKID6EDpjF7EXyIY5q3YEDQkwmWPqFqA+INU5BdxwHJTbnPn1szapPEr1zxwB
XXhZrCkhJlA/VCL+QiWQlX4HDSFESqBqmjHfIrNPqRAp63XoAB3FB+EjifmzcBbtIcrwPLMCJagV
pbJkB80iaYFuA7vpdvAqkHypX6r+OBAx44PygpArgjrRViYpKSOGZlO4YL7aCWpF5jHR2JWoFvEx
0vhMHhOSAoRpZDbrd5GdcC6BG1HppbAln0xnKXV2zn5AMuuGiVMmTDFb6v5MhOcjOHl9JNOZBPzL
gb7WR1JrqYsPP3/G3pAr6raE85r8JAnLNQkJ0CjWnBmM7ISvrSTYJV+6jWRnUlaoeZNdSrxfH1Ej
EPiEhKDLgblmGnxmfiOkXHtvNWfGg5wgQT0OLuF0KrpMJYwnYv/y07Dl+sg78/NcakxSHeNBOAZS
SwbtMKAaHfFvWC4yErLULPyMClN8DJxlPDInaP0yVUisHBeOKLOoyMuSRNIWPQpnSuE/geeFvuBV
eOZ1SxaKakpkHQQkn46eI2L/8imn16Hd+PJE4HXVq+wkfia4R7U9ZyJwD+amLmB8IXUllspYf44O
qeolqIOCUKIE6oQ9KbMcnicjBYAAc5qcGi4Z9QGaWQPqTk5agDSSj5aTEYGnBoQbYsITqv0s+pN4
xxQMstWZJAsBoMUL50n2wnksmxnJhh3oCR67TA/ha2PDcg/YAekI+cwgwAkU3SvZEvAucQCugKu6
Jz1BPuZAoBHM4ChcUVmIwGfGFf3ayqr2/7b9jtp3TMWy+rbh9L+7htmhbquro+NSMBTMeqal4140
60d3cTDOTn6PUGy6TVKA9EboGsq4LceWPrNutXu7avBhpimZWyoGUFoJw4QnR3io8HRreo5HBkWv
e4NU8QqwI8X2SjbLGPWC8YUh3odkMT9psasikR2Ozv3JhZtizW/XSRMNAuK80IlgL7QzjYIHFWKD
48P1vg0qt3TWN2UeKJMIEBILYNP4sMhfJWPFnpm9Xa7dKYfFMXrsXWchtRA/iDapzdChCLeyNY5j
7TKsL+PeeWIoo4BcmOEnZJspwYSoXrNI22EYDk2qb1989Qk/5qz4uj6M24HeegG1EbjWHCxodf24
HnzbcQPdjQAPsbyOZ1X8Zh2JDMSjQ74oYBnHQ7OZVM4wo6pD9XSq91eYFKcmQl75rrn6JYch6Q79
XBvpwTo9gebXHnvKpl9P67usuGuvDzc6hD28aa/t7aPo3x2aRRU8hMdlaT/xX7MG9WVoprM8XGSH
nWMMk/4sKxbKdXY4zY1kFzkzI+B6Bhd1cSgnvanen2n1yAnvy8vyYG9uumw5lQLDOqZuUSwiZWSk
i5ocPEizbKSBcY29sh2Z6kzpzXrG8npaH+KnKJqegk9H5L/e2v8TfmR3n7N78a//5vVbll8vhzAq
v7381/+tivLykhxe0j/c6vLxUv2R7f/Yli/loSgPb8V/y87+58v/+vtL9vXXsfyX8uVvLwZpeSiv
6+rjct18FFVSdmfBWckn/3/f/OOj28v9Nf/4559vWZWWsrfwkKV//vXW5P2ff5o4Dv/1dfd/vbd8
OfG1ZXYpo49L+sfi5cJFvvwxKZKX9L34voePl6JE89+w/qFYhmOohmIJxqj5+Nxs/MO2Ld1i1dq3
TdVkVKey43/+qSn/ME29r9qmZdmOwer2zz+KrJK3VOMfqqrofUdTHcXE17D+/Pdp/u3e/Ode/ZFW
p7vskJaUH9DkIF88NGI1iorF4MdQHFNX7G/A1GPSs81jeGUW0mFQqWjH2PHYONcsIt70Mhvmzb5W
It9AjrXRiuVR6S9DC04bMZRcyeZZlC2u52gQmXBszHJcX61hmaRec7yO66RaH0prlzTmyLYgUzX3
bZ8kmd6bOsUoyiBRN+h7OKV31Q+zoxNt9LM2udQIoCSm4+oZbs0Rcpt2WYf9ZtgUh/v4gkCFBqDO
2RsWiamgNzkWmnesp0FLuWOtP3CUSdWkQ65mqB40/0qkuZ/2B0nBOs8M74zy4uc1y/fznZmxYs/A
Yp6NoW0ARymPlWs6yBdgBc7x6+GAs3WcxsZOTZdGzoLiGNw5Bl6bjqYDZc+KKvXO6fm50Ke3oBkW
OdJWp1fVKtzWzrwLVqIoh30HvyAmnIBpMoq3Nku9VgdzdSDlEF0Ia4FlqKBInrL5qck8K8F3O02N
FqasM+73X5ozEaoY7UMkExUWW9plcLLvyiO5dR3cxWUe3Eht1sUsOJ8Qdne8Xm6ONMLhYdA+VGUf
6cMcCpRKrcbeSq8QTAmx8nbFrJ6gv1PRvkXpFebT2ULuLwZRHSdjIxPziY23g8FpniebyxU5AU3z
nTwa9q1oFt1YdOeVm+aNnwQ4FaWG2TsHb3phDfog6csCyEgfu9yLtcfkjJd2PvlFclsWNVFx49E+
RLPkepOwHwqOR2JsGSqdekGCWe2Nek1GzqdN7qosmEWtutaMU+1qVQ/gQaMNtKJ8TG9m5jfMUlmF
p8S28qy5xbVxGTaTvqPOLnWMYIfh9dAVzmqC/Ewl2QnP8PzSO81CIpB6dXPtfrg9Oev2Ct3xpI2N
phpHWXJfGrhkEeCU8tVJF7aG9EtI5vV8WPdqfDj7h6FrQ1NdBsdHhRjKeaIQIzzo2qTIq0VqWqND
3zRdpWTiPF+GjkquttGm0bEA3xIGlueYKhHKSKNIsXlZtRbhsqTP5QDNOygUzmpYzWeaMagsepGj
OW/mpRyebXWdH6Gn18dNXQfUpT2BbzjBDazyxTExtu0t8kv78lbFLGyiJh6cW/UxKNtBmIJY6d3u
U/ucuEftOvli/P6yKl+tiNr/+7KqsyKmatn9vmaZFrVPvlmRKDVuYao4yurIrbb1Bn5waVG3li6a
KtujDc054F4f4UWTptGc/MUxC7du6DS2ujpnJNcOoA8qvGULWBHU7ebuivq01awOfdxvxXbrJCvd
oudMDvDK20Pl3vQXtY3vtQoddYvVU5rP+ymaaDc0XnraXT/F6e8xsqKAUq9W+N5vkGg0T6MLkiPO
sRq34XF1zMofWgSQ8txixopxdYhPrpZZk1MIIDqGvHNS58EVLJx+9O2eNk/7mX9Vcte6gCgykeY7
PiVHgl2HcUg/s9Ryl6nh9Jq1JN9qAEEHHKOMwk3Xs3fJk9fSsHHIYvz+Jl8nOVrWhlaznnOc0TVq
n1rbuDtcbFzUupoqPVCwKc3VPxSI22fHWXMMZvbJZJFMdc+LqszSlsB5pbznGXieq+X2m03bHgaO
eppEVm8aW9akdm7LPLmNdeu5dgLEEnq30g25mhOWJDpTrD0r1kH0pGpXVt7Fg0J+71yA2FfqO/2I
qegZi/q8i3rQEhPS+a0yKpLpLZoUBOXVxPYVHT8YBk1dJJOTaq70M7QouOGthqlX9Z3NZ/Xq4Gn5
hEN6qa17dRC5pYVAUz97UuJo0Fqz8gQtIaJklaEsFZjjbWO7gVrCurf2x/xHXRfzW4rBvh5hMfZe
6yzEGQXReI4bLzqAc05WZ2aAvq2Sqd3VJBODCGSdbm5UG23NjKyjfcMebNPGmet1f/jrEfD3Ff5n
/9c1XXdUo2879vdZ1FCa2+WcReqqyqlppmxjG93V3vpqaW4UX3+T9pdwwX+CKp8HE614zelTSMBW
vg0263hs4vSY6KtYhRDQIxQWXl3Tcn4TvPnZYSzFVA1V13VL+R61SM08d4yTo6/C4/RGhYJqr/d/
V7XjW/rg81pwZTRTcTAdjqZzrV+C2mEaWBfVPuora3Gd3kCt5u9UDiH2QPjXck/v6ZLCJcf59R3o
uA8leHSIfnPrpLW+t+bXM5CQ45czyAOjvGUarakgG1WBodFHxUQDU/XrHqL+PVz47ys1LJuyS4qh
fe8ifTO9JEWQ60iiXwfIOmRL1EEGNvpjB1B9yfL6KBrE5a6Ztenvol4/654Qj1RNs/sG7Szvf7lG
qzg4bWzQygDDwYRRriYYHxasFZFDQ9I2g/iWUU/t6UptrWzw6wv/6bFJz5gAcEGpdBj7L8fOnZS5
+5TqK40klmrszgaQGWVdneOhYVx+02dV/SfNzFEsXFnNppyC9W1wXJXictRvdbk63MpNYxbT8Jq5
ah9Etky7J0jHJnOCqt+Vle2WlbFrW2dwrlkapsqscagOY9Ph7Ktv3JD0CIpZ73TBbtSzWomHCnp1
1jU84DbUUzu6r26XYazEz7pijHQ9GKtZPb8Woa8BFMmTyzQr8jsrz4eBXr4ZVjG9ts3IjJBljkJf
j5VN76A8nO1iUZ7LyE30N/1ATfgrjgy9MmMW6w1r5zw7phAg6p15hLpv32ZV1J/YtTk9m6QW7Vhb
KVq+CrX07Cpn9eEcmJNzfVmSRtrpSbZtQucyKvJ0Yzm9+aExl4aC616donRQaZdgnCTJ3r5RmMe5
vThhsryV8eslPqjD/Jj5h/oAruJq3xVnKn5ojW+k2Ty5qqdh3U9mZnb0q9Z8uBbTpAXGmjgo8JyU
TdUi5IP6gm6q/kXLp+eUeo8Wtelu5cktDpZXH6r74ry6KGQEI0CgNizNqPXCI6UrFWIkhAwquyJJ
vE3shzRHVsEhntVaG1PLwCFa2Nizlv/I6uMuUE6jq5PctUXj57ZG7OmGwm8veGiiywtpNM86E04z
+5s+mePGQpvBhqNtgD8LCGfq6cDJmcSd0/jXnV6MxjejYqs4RDrVPGygiGJbv3R6rQiCMo/acqWH
wJZuy+r28OsDfAtkd+bEVh3N0BxL1/rq935u12lTB/mlpGRCPdf9cJoPIqgTF0QiKIr9GwNi/GQu
cBi+TCKKpilm9/6X6zEvddYPdPu2UgNjctFdJQvmVnbZhiowbJOwSTmvA+RaM8dX7Yxq6adorGkj
9Tq1mzmJScpKWP3VyaLAPUPrFPQGsU747Zw84GvF8TbuXac4esMmvLNUfdYvGtheOUDmOEJjTWkn
beNbRfsR2SyBovAhKClzZRiDS5b7+VUft0nIXSR5F00s/Jtft/VPbubfLl6W0F8uXrX1TLFu5m2V
aq2bxlsn2v76AKrMcn/vLhrV93AeNPwb/n9LJVWpkTdtTxM5LEg6ID1vr473htI7HD+HFO2vD/ct
iyZ9BwKq4vRNbil1xb47EJmh3toD7sXqbBaD0LJntxqiYEnVcxWRvzAZ9iPSwhqgxeQh7r+bh7lS
PqTH+i63T25a49wDgLKTrWGYi5pCMSfljLlQJwlgLTu8+nYczVILnKtKOM7MvZssBfLb9Ngb6g0E
vvD+Ev5mwDG4/ncbynAwNeIZREi/z3HHvBco1ilzVmWARkfwpGfY/cO7kmquFsyPSTn+f8yd2ZLb
SJK1X2VeAG3Yl5u54JpkJpdclErlDSy1Yd93PP18UNW0SJBN/Kq5+cva2qxNXXJGwMPDw/2c454S
zZvOm6UK+Dgqbo7HlE73h9MgEGYS59oXi/IozwgNIErCRJqk9xZK0myizngopHJhaeXcKBAu8mU6
1rH0LYwQpjVRS7fTZdcxQK/56RkoOOXBXeKlX5So+VbYzBh0KFUon5tCWpveXdQ2+wzYSK8/WRag
60w7ptpr5oZcHzu/p8frxGuVh0PXlHei/cNWmYkRH1x9LblQVAzo6BJ8Hz9dB0o976pwU7qAVSxU
31LK2bG+bBwgVZaxKS0qpWXxpFWSsFBCZiQlAXOmzQ85Lb42ibN2TTSZKFWqRnUsU+Opjpq9ZtHF
N7SHsrpvwdA14QEC3MzNuAkb5Nlkd6VVSJ7qNDJlJF66Yl237cZqGcrs7XVPXnox2b33XhrunWoA
1LM/xx2DwIyP0iaYe4cEJoinvqV+uq2rdO/7xcJPn267uHYZsMiOxQERy2xL3RDHATjoq1yRQueY
+DspRYrSg30Se0NW8CA23WsnOHNfACUJwrHb9y7P4hwlJqN4CEF42g2jryO070WBkrkxS1ym7UXm
DC+aeUq/cMH3KJRWWueHXjwG8UEVOqZTvOjyzzwAieGbjDICkWWsDL51EFNT37stpOZ4k4s0G+vq
oEZwuxsGlrXq2kSwyzTfC28jel90Jbp3E7p0SKY4crMzxPxR6cKJREm7CGqSKZocUKhDEkOutCEk
nQQ1rWjiNFH94NjLT3H05CtA/h35p9Lk26Au73xNntnuZ8N+ib2949EN6r/WwouvMWjEju/9ACgn
KFk7QaZXuHfCZ9d8iinSJf1jW33S2v7epZJWdOHMLA4xj8cqobUSbiz5w1bnovlTNp8MytrGrku1
hz5N75uk4VZvCSQA1ekIBN5hcLSO+YZ1oC5yd9MmR1uFbxlHCqUEZmT1wdR43WvbomgqzRRTI41U
ldG24DV6qAhyeEytT3IkftfIPIQ4/2bqGSPYGmEhdtXXTI8Xnf3W2SLpw5cu7+xFYGeLJKJV0qgb
oY+3Sgwx3H/t5AdX+eoYwaw1gFbiE7IdzLMa9dr4wyh5qnuHiIkMRqEt+/xbhDhx/C6aH1F1b+Ao
Ytks7AY4ftczHuupJOHLm/RHnkWb2Cr2UWIQrrt3t4BGJ8j3dYQkkSm95W29zztpG6nKVNpxEWUB
emm8XxSN54Qmjc+V6Ziy5EdicgRwhfIZ3ClhHnfUKkH+tD/p2C/1vaACvlT7iVv4MuMZmR5dw2Zl
cTzrPjkOnWsR1hiUh7n6bK0TGpDq/nYAubySscbwXh04oyJS0Bo9mSh/yGnfmMmxr2beR0szPHov
77I3ntsDLxJi/MSt/BdK8iwLwKQpMQZO5ZWmWvooC/BzKxAESY2P0DubuawFj73zvalh2+mFT9ba
64vC3yZisBRkaPjJg9S5DyVAwFC/S8rXRkBeTDi6Cvgen9kHDpj39NGTD7mQzIkiMzGCUGLwb3Ej
ejlaxmb14cYhwnO1/b3M/Re9xAs7/bnCv/zUoSgn8wJRKAyZ5iaK3izxrnSipSwa71rcbsIOHqNC
NpDeFz6uTMlXKJAG1Z/KUl3J9nOaMklO2qg5QDO/fvDDLz5F3iRHypuil8DzIK52anA0rF2iHTt/
o/v7JNwaAq/jnCJKfxTzdwpaazsrH7QiWamt/CWTtA9R2XvJVz9/DNRm2J2eu4WKYBfd+ZH+3TE3
opy8FD4lWg8/TF11KdRMCXchEMTCo24VB6PPaPtFBrgmI51n0r3XuAhWPuV+v0x8BqSDEWb0HhPq
ivZnk79EBhQR+WccgH2raSFU3ULxXgvTA4SKhKTmLnkNzF21zmduGT9babdKo2oVSQjEWtLSgE5A
kZSL7hNXjFx8TtRDJu3K+FNvmPMyRv5Zo9pZr4PObFeRjs5wYc5t+0vrGnelkG/0MPraNcrCVCF8
Ga+qkD3qcXOwE2indr3wZXMlRObW1OSVnBx6DcBrHNBlAJ/Okw2V84CsSAmVXS2uk3ql1CorN0Gk
O+6zoMB7CL4KubMoqmqr9WQPabIovJqta+7kmqZ23a9CX524hEZMZhJRiZ6TaYmKrhhXDpkZyBIJ
hJofRdSOjc9UrwE7SMsMWuRU0ntR5hlMWZrFc4ybTxwH9roMjTT2+5zAlW/oD1HmQWRjXU3lodo5
JefvNZ0YGi7ek4tVkIpO4AWcHy08Konw9e5bQClb04F/5G9ti4Rl3S6E1n3Q9FctED7zc+mtJXOr
YfCSXm0U17oLtO4uzLkNLSCCdJM6mmalbs9Up1mJdHFCnSs5ZRSLdW+l9ayztJkKVjlNo3mQml88
0TxmLtMUjU+VCLDKpIHEyMzOfvLdh6rJXjwZ5FXuz2PVnTvCa+y/WxUXanNU8VpaXkX2PaEm1ZMI
m+YhUrO72uq4+r+LEU/M7q2G+6IbH34Gv4+Krm3LS6Xp7qqaAcUuz201f9XacptaqCSrbyonr5df
1Pzdaeh/dfXGE4xdqnoLNTDmWcebwPrS6KuCLl2QQw8NxKVQVKtcsVe1WCyl8lvZvMfhayq8id2D
2+u7ovDveCVuPe1bXdQw7Po3JbnPuu+doi/1xHptFWo9EhrwMj2IdKh2wb9NyT3UAPDZj9YBDEJf
z14nSrzSeKGYJsD8XCcCOsvOUT/FVb1tAngsTI7LPXhxajcr4/7B83iWJZ47c0C5NqV9F5TRnmyH
qk68dbN8Z9EXjFKk/cvXOnnQmdopvKrUQFwjWXn6dxpAM41xgJmx0nLaPKGxtrpo4jaZcvdR/lup
Qh/JEl4IJv+ugvqsrF2EsCarmpf5gKXxZJUl5trStFJG12Ssa5nvS0FxVJ7jTZgyE8RZ0gWDnFpt
AnRPZbTxwrW+vH07X1sdD+ahvidJ2kWRryqp8CWWmR+ZcwmcDFYexOzp1V2eZVmkLU5VmoxH1y94
Da3R2fQrpfqYeZD5QPkg3Wo/R+aXNNAeUq1eyn0GC50exqynd2f2/QPPrGomOsGjYDivXgcWXVaO
vV/cVzS7vDL/ZHfpstV4Ww8ljOLZsb8bGheD9Jg1P50mujOt97gIZ1HHqFPntQ6B839qMia21A1v
73c3zudq3a+F5LXNj7TgX3rnkJrKMdF/9NrnovjWy/Iq8J0JhxopWBHX2AsFqqEM9kDXzHEdt+Vm
rMyerhDE8wfneRDh1rcGyDyRKfHiQmDsTItaEhIHh6mZ6yMY6aXtUeqXRUJuNja2YWbAKPVfnLsO
2WQNDMJ9DTGD7XgcxgWE2+quXCUMi566Pi7L99QWFM3kYcClpQDlPA/rSZu7vpvQliwi1JhMsDa2
vnIoU8xiQ1kkrf+JmH+o5Oe6P7QJTFKnfmjEbOE3aMcmFogpRmPHIASIiLcPw2ViPPw0XZYVVQfj
Jcujn+ZI9PdsW2mOngWhrK8eQhrTRrPxbPfZqyga6/1H1anLUvcf5dLdB5Y3cR5/tWnOUleZFwHt
L5EzImnGr2z65NILTdeotbZrjlmKXI/Nz6iBQSs7y8gZIEr017JDADdQ1FeUuna9aP/0DWYoSpAQ
rHqp0stvgQOboQonJmNKUA/woI8WWZ3uHKmf8GX5ImrJUGZB4pq0Iyxy7tGOuZ2hRISu9khvmG+X
rEUqFFLeUL1idFz0PfG8mdAUBztE4dVVtkDThPKoh58BR2zlUNpKKS1Llzm21WdHEeaFuMrs/Afn
fxM4lFjq2ntoS/f7xIe+6G2Mfvbw5ye77JiRrqiS3h79TXLXrqyECS8+dM+aOe4guVUYK+hTrMOd
h3rEL9t/I62Of33LEYxr9D//e+d9y5Mi+VmeA7bOoWD/fUh/xM9l/uNHuftIx//Pwd6/gV//fyC9
JIsM7T9DvY4fafXxX/sfzX+tKy/+8XEK8fr1r/6N8dKsf6nDRWFpZLL0M3+jvMR/mXwUjXtSozWs
Yu1vlJcg/gsUCGUqEV1AHk3Dv/dvnJcgSf8aJoJbHGlN0yWNM/cnQK/h8fj7hOr8FTJNVp3Oo6yp
QEVHvmMUSllnfp8emy3MNB4XkbZSmPkJqhtQ9YL6esDE5X26FL/J6DyjMTHoSijpVLBiuVd+B/eI
OTQj0Wo492E5zWo/UvgdedAES6BPD5FIxd7W0GyOc4mp8i1VDs+wmLMCTh9MQ1tRoGx189AUQn0I
6DEsDVNsjidf9W//PsOwnOftf22QKUoarW6RCrI2ahw2jS2LhValvEadpdlBJ0L5CyreS+GixE13
nXTWMZiZ2BsT1I0hFxt/mhPL+ojU4spiUkZykx41YCkLt07RgPZh9IhDZfr2KofAdsvUqMQQd7wh
M7NNj4ncLcKg22toy5fS58Rj8nI6IVx2nqX9747CCQWaLOP7OPdpuHKjtJMMSntHKSBZqua9Bfc/
ybZWNTyE5QejgRGMJObtJY5u6r/NDmVfnpeGRNZybjbxe73j4cIQDGQnmJwzr5kReT/MfIjA9rdL
MBntOtuAzADtfdv21S95Ynr485MAbQtS6kahnx4zax+Hwko3nLtI655uW7l2hMwTK6MjVNqm43gK
C1SoxuZZSU9qquUlTdkY3ZCB0vl1bbnpsXSQJVUZN8o1AwIDGZ13az10GeGjTkExrm0fTTDCKKAT
OvjK+fb5lhd0ND6SY1A+ke09WJkws2iV396+KSsj/5Aqp64D306OrZQsMlcHCMY7FMbwbTPylYCi
ANU1DEXX6JqOI10o+EnX+sHgh3TTIXYck0dhLx+aY/q5WklIsVPljj8x9Puh/fT/0LNls0ZH/cz8
6Avall8FXualRydG1RKcmBZoy9tLvLKTZyZGd0ojppFsOjiJ1X6O48eyR6cyK/+BEXI1bkeFnE22
hh9xcqZczQcrW2nJsRq6CM5zo8EcA5F3eylX/F05tTI6U6EF9s1ycQrHAXncwGqhL3PbxLAb4w9y
amL0QUy7EdtQxLvl/NiXaAr6OycUyM7TGcTmOd0+c8IFz9PcX5HwbFGj79PJlgnEQUiOnlHPRJoo
ZvKpT5M5QM2JUH91+0hyDLSNh/by6COZQRBmZqgkx0Z7bNtuVvjaP/lAmgooHkeg0j+KDWnQqFTQ
aDxExnPnfI87e+JRcHUJhmqZwFh1wFLDn5/4WdHnTeaadXIUmdvVSgycgNNx2wOuhgReHv+2Mdom
1ad4rWdVQgKvrVRELNuZUc569S77ESBUx6i7hfrVQrALQMy9+FX9msPyn3DDq04BTYj0SxMNnOR8
nZymjpdckRwL5dFFzsTUjpStZ7xeJ9KaKUOjI+VWWV4LVYb3oZZTWu+2qm285ItnWhOp25U8QyGf
/PeKRgfLr1zb7KySL0cVOdhay2bFSMDt1MZdPb8nZkanSciSDKxgyu0EBFwsjKVf7RU5mVU2Q8QF
aU59ZMJfrt3CNNp0/qPycCBHPP9WrW82WqqHfKtl/gCg/uA9Aq1nZLeFGCf9aAh6E6dg2KtxkDq1
OMrZ1KRMLMuNkmNaI8fZoI9lUGD+1INAbqQpmUpp8LVLa5aly7yNlAsQk25KgadLnDmIfEuX8K4z
P8tmrmu0UbbZS7PpkL23lxOncFjDDau/RLVOTrqa88xQ22awaq+Duxi6bLyoX1p5zhv/RwZJdDiK
9Yf2qkOnfAbGnSJ7d/tHXF05uFoehERMSqjnX9aIlbJMdXw2VNEpI8/v6YjJylQed9WMjgnYQlCJ
xrLzgqLHRecEydESqcHUr5HwWLHPt9dy8RktLuYh6ktA0UhMx1i0gtus6ugTHuU16IoP4Ev3NbRZ
7dHYiqhcemhPT/npqD/Lc9ogRVSprw1oa/niaASpp2qW3w82hQOwYRRE3UW6FHYIlz9O1/9GwWwo
cA+wtwFwPdRAjdFJtGU3NnPf9veehKyl2lg0Y7NWTyj9lVHZ7JwOgMntbR19u79M6iQ8pqwDLB+3
2q2i1ipDq/29mRk/Y6sJt4omFFDlJT0sJ2yp50fily1K6QiLmBYMi3F1sy3rIrHLwN/HVVrXC0Ov
/Tcpz6ED3V7TVTvgPmkUSAQ0ZXQnqJ2qNKruYkfU001hujncFLqS/8CKqqmDQ2rI442CWCU5lew5
hrePNFfYmkJTP7VFXa7+3MrAmuOlYlLdsUZHuOw9TTUtxdvTfxKo+eeJ+OrFEapxt+1ccz2KRwM6
fsAijMsDyBVUiD2L3t52grncW/ZeVRz0dFoPsTcxtCfyg2tuh89RyKLuBCJxdM15ZhT0fqwOywJp
szQ0vaCvqDXImhl1oip/vjoaR6JJwqVT7PoFyDkJxrFYhq5g58HeDBCEasy1USCfYnwm4kx8L2n0
IBuc/MzUsPITU1EQJFQMimDv1VAGtfdaE+Zp8C2J11EJ9d2oPxSd0Vp+PmH4itNjd8B2quhjEe7P
7QZCyOAPrwr2AuBoT8u+i2b6eNtHRtf2sDR6E3gi+QmU0HEEBkzmthh3920Xyos41yUuFUt9AzNi
bX0qW3PPcO0/rCYNVik4ozoCyplPOC6jd1oau00TOvtC95mMVgZouBkGYh9mCwbQoFI2k9Iinkj3
Ls8DZFkZSA5wT0vRfnHRTj5jLOZ6qZQWXZ8eiJwCU0pLUOO0neoujRpvc3tnr1ojUUZ1SRVhw4ze
HX6pCYIYqsIujA1wkK1dd/d6pJSwPkPpmBZGM3H+Lj/lgFokBWd3UQ0Z80TCnBKd1zTe3s39J6uu
1hK93Jnc6s6ssbpN27dTJJzLE4/F4dlD84b/VkbhEsZAlBlJ6e1zUMj3cQkQWAb5tGyjXplILy+P
AqYsDJEkAI7/lUmcfDs584uM6py3762qeHSlhmaJZvXNH18AFi6p8rl09de9fX7iyjLOHACH3r4D
K54IiHS2lvzttmNcW4osE7QQX+U9Or4yQ+D9hWrn3j5VUwdoc2LvHBOkxm0r17zh1MooGsOPcihV
Y6X33uUUlkiX5PeV/FqJGRSTVpiIxtcWRaeB7ApO1kDnPN84MWurtFUMF9BqnhZ3ohyb9sHoenGq
1HfVEK8amewN4Ls5WpcvRQb8TgKWIBTF3kwdO6ePXmvJRG56zY4uyjwwSG+IGqPjmyQ6ib6iEBgr
uTjogiR/gbqe/NlTl0DIk57ZTrRqFJI1dRThBUdvvBoQ2F4m4ZhZgrlsROAWipfN/EqecO5rx1XH
oDi8CJULboleeUktBWydA+nnkKplAOE1gnXUJl41Yesy+rEwYq0qkk6RsY38oVYsQ8ir3t1LfsVo
jwLKLPR7c0kJQYAdDY3g5ba/XzE4aBEMBwqr1ljgq+yNVgm6yt1Xtq7O4VQBkqjAahu0RRZt60wF
pCubyU5CFyDT4e4Uh99zEpA6z6w6kbO81+ramaWRv8piV5yzq1OvpCueSOzTOF0KXT+kIM4tJV4T
OIYR4YnxUEjPHf+g2XU9cXtctaIqIs6u63CPRp6o5FKTmZ3t7Hu9ZPatidgRYKrF7Y80ZWTkFakf
ZanQI8bSaHpcHxqvKZCpE5ommIh+1wxZIrwjSJOafIHiD9rS9NTSdfeJGZjRosq8QF5ZtS+9317Q
NS8YSCMDHIA30Fi/NNDdpk4t3dk7yb4H959D4gBQ9g+McB0Bd+SCl8ZpYFL7ZivmlbNP4/7RzKVX
12CKl1X/cXpk8Q/nhwABtH/8bLStvtNqM3P2LXoW8z4FfOvDjEGMC82WauaUXfP6DxZ2YnF0hlwl
6tWgzp294lfbwIwXllF2a3KJaPWHhmRas0BdsKWqujyuAcd63Pt60iDE2gB3bC2Eo/Rul7TN1Iyd
4RefVIholYu08SUANZo2NC9Hp6jI494Rw8aCfBFuYVLKq1LznqHgO4tec+oJLx/uupE1wFWWMZS1
QRCMl1VXOh/TbYxdXWnionajL+j4bXOl2doaahlOaCK6L04Voy98HsQBcZ0owTOcXGz485PI19ZO
Hxdih9U+ynairqIYKFsogiXB1CV83RQRfajSkruPttMT/DTTvNbYOUUI+X/lCNQw2wnE/kWs+LWe
30ZGQSnToI7WNkZ8EUEZgKup9uWP3Y8d+21hlEtw3gqncrDQFy8WunD9c69NHN5rO6VRSwOaRMWX
V8D5R4mcMpLqHhOyN0h0DToqDA2pyrs/X8mpmWEvT759GUeV11SYGUhrErBNRXpJJp+HU4sZeVjU
QBK2/GG/KvcBjZLXhAbYnHfTxGrGZfLhuBqayM0qAyqRSV3Pl1MXulhWYC0Zpxl8dK8SALhZtvN2
sBNBJhY2Y+T+sH57YXLkbX6Wu8geDacHKI0D3UIGQRE00eKffCiT0u0Adb1QZyIlM7K0JjTkloWw
BGIMeiI92XKnTcSgq9+KkymqNL9QnBreISce0WeN5BVmYex4Ad8b4cEEpdpV/sRyxtiMAYNEMxzu
KWwIiqhjuHDnNkD+wkTYlahXQqnZ1sK81g6hdrAbhmu0W/cue66ZVBo9BgiylTOzmrhDLsPE+S8Y
gvHpQjul5K3BL0hDiD0KCqjoHN3+aFdNAAGj5Y+tC6iVIHV1o9uhsIuk9EelBQcrnupFXTFBNjTU
v7UBWTCu69t2Fwueqdm7JGj2vuR+dnvt449XcWriFzb6ZKPCNFV9K8GEb3wz/XpWNd//gQH0zwYq
GWTjMd2pLdPWyyqb2SSuc9fk8tJHzui2iUuv5hrnVTbcqxCqxiQujyKEnkKb2NUIA+kxsyCqcuZH
U1CPX4Wu8xv83M7YqaRCUNTEtHd9WyKSmWroS7X02U1hBUkKYeYckq5kQ3cs3xQ1fdFj70F3ypUu
IKkFY1kq7tzWeC2t6Nufb4AEvhDBK7oIF3TGoEnkJJRUGy1B3qVwRvRu76Mc9X+zMnjriatkmSg5
hS3bOwC3dJm+l0Kz0Iz2/2hldJ14lu+lms5aLASLlGfNebQmEbbD/Tr+kKf7NSSGJytxFV/O1Aqn
FzL5u5UXq9YWkV7S1h6VYTl0Nk2prbOeKWgtXI+kuUPlYWWY9T/w29OfMYrGnZB6wMfYUKmP7pLA
Xul6trOFaHn7uw2rubXasdt2Ts07lR21209ZVSyTeqcHzC70uomIeC3uA9z47YdDC/9kX6U2KHSl
UmxEfqoPG93cfYgwsPpF2nubdpkytO3VvR/Gvpmfmil8/LVYCWgEgUXAFZdNdCGNmzjuBXsXBv3R
MUHkVcXE9/oP6/ttY5QOtCBtyk5xhB2afQcE9qBEOvcxisbIpizVRf2zj9eFPav35mdhMcUcvbpA
9KUBR6mUVsfiHKZRCJnR4rRRL4IDr6VFFjTdxOkbN1yHq3u4sKGmokg5EFXPP2Eva41SANwnyWLK
MMrEaI4AkGUILPPyYqT9F1Nq79fX9dviaFN7ID+Z3WGxK7/XeTDrmmJqUdcuiEHgitQKYaaL/rit
tEGrhJW9Q6JkKYETLWYWk0tRyZmFr8pPaZf+YPT1REthOFYXx+630fHN2iR12ttwbneW/dHZ0qzz
n3UrnRVIEvqle8wFecI9r57zE4OjT9dQqA5lkVUGRvpkVvE2lLO5aSuPTtEcboeUK7k4bnJia/TR
iqis0yrFVjNvmS+Mos+9vgnQ8kJfah4yX2JqSPPU4kZPJtujCd9EGBQtREvcDtmCe88im2yKiRz5
qj+eLG3485MglkVN6Ld+a+9K0iEl4lpXJgPJlI3RJdfZquyoVmnv8m8SClAz5UFiIjOk413hzco9
xHMmnd/+ZFMmhw0+WZYvNZJj6rhjW+rHSkcIzav++Fk7OAXIN47YoNAyus/kIBL6NsCElCA0JT6k
aGLp5h8/z8+NjG6zCslcx+kbe+f1yqwfVCDZsr4RJ2LG9dP7ey2jq6wMu6jiH7ZLcVFL+5q5yVzS
HmN7L5vvpadPfJ3r5ujP0fwHzTBulNheKtBCze2dGkYMdfeQn1GK+CGLq23kkDYmPXS0roknqilX
TxXtM4pbkLqgTp87hS1FsRbYBascFFiLta09aJ2z8QJtYjuHT38RDE8MDd554n1RHop20bG+smQW
b6YuIom55NpzBz3S06ZygTEC869b7MTc6Hw1oocgkp1xvhbaoYZ/8LMtFgnUEwXqKj8AKT4zXNG7
MebIbP8UF+rdVPifWvHovNWdDI6o54g7xasUpEs/cGaRvQmLZDYIndw+3COKPdW94do+WfDo6Fku
gHpFxVoYPFDZmwfBVxfpGSd9TKPnBrmCWP9WlR7l7mx92/TVuHJieXQeC+pKatngQr7NWQweI+/r
bQOTaxsdRcRI9MbpsTCkJMmTwezDgIkJxUtymPpo1zO836sZo3B4a7cgIYY79LVfya8R1HtGR5nN
rP0czKtvUFmC76j4fI5/mEy2nJL4v+4z1Lgoz6goJYxvcEUq1NiNeZcYHsqRPpmQGb4nyJmGkzor
U7ZGN3jty7VcGrSzpYPwbLy1m/QQ7CLYvlzh9T58khcpI6mLu2iiiXo9daBe8r+LHMWcpM89pHZY
pMxUcmkYNrK1NwHzn+CmHeOl9yxNXEtj4OLfh+O3xVHwEXXXjSQpogSxDTfQXBh4ghiPeoweko3L
KD9m0m+muOuTRkchKHC8ku4Cy5QOxU97LTK81mOwc4q4TPcW7xHBu+snFno1zT3Z2VHI6WkHSamc
8kJIO/Sf36zwhzPJQ/4PsfX3bo5Cjc3rXE8tdpOJicthQHwUzOhfiDvhzQCXbSyJcBEj9haMUGdq
XrNhDObydki4HnN+/4RRzPH9NvDECN8tyzfBfgj77f/t7x9FnCIWZSGV+fsF1OWqQp3JfjYVsa9d
vaA+UfXWgVYBMDy/EY2uM8SqYxuZ1fUWHi0m5+hHhq5tmf6+aNfyfbpr7qaSwKteOWimigNIjpkA
o52zijKIrRSrjBwbZlfBC2UwbDRnSg5frHqWPzsMOLm9m9fc8tTmaKVllua9K2CzgyFg53v0iTxt
qoc8YWT82upbt+rT2ue1JadrpTI/Git/8VvNnUhkrn22k8VooxCdiL2p+Hpo71zLm8Vqg+RSP3eQ
rbc1a2Lfrn8saRi7OMDu0Co7dxFfVMukCFSLCab1InqirYtE4EJZG1vn2C/1u4BZOsIExefq+k5s
jmJIWgeFk3mytQvlfcL0ggQVxVB/lvTNbacYCTn+lbEoJ4ZGYaQukM3XwIYQRhiU/hDdCYRGBvk5
G4Rxg+/dhnlFj2m1mOq9Xa1wnBoeHYEwtMPWsxRrV5FOMD9+1jA1bXi6MiN9L95pEwv9haQdp77g
F/mHBha3+ui+S02kr/Wqt3bicN8xudzTZuZr6TLSAZ3Iufopt1coBPoM1pNfGkY2lfNG20ifgjdE
6j33PRXnljPPGdF0+wtcPTEnv2t0K/qK3Uq92Vo7L6lWCoNuUH9FwMueCHTXYvXp8kdObMamZMu1
xPLDBInQ+2yysX79nJysZOSzuW61WWmwwyXz56Onal89IljH4Gdtm3wP7xLGRE0h3CdtjtxXDzxV
L+vO2rmbcNMv8mP9bHyNPlnz4QsylBXc3jSnZYiUY1caEBgKpFkkgX+dqZNXlKnYZspzl5YTykL3
gerZT2VsiOi2atZbazLTO1RxKb+tki9F5alTpborOSNsMt6JdPdMZl2MckZXj6sW3SQ2Gihf/2g1
XVJv0D7Ogn0Kwrt41lVBix5AMhb6VDC8ZptMDhbNoB9/2bpEb7R0/MQaKk7JrPipMEJOWFbeWjIY
5Eqhch4uo4MAo2kprP74pIBWM0Dpgu3WlDE4OFBbGktNZ+5U5UvdMWVcew30x9s2riwPhBqkDJqJ
g3yDeB7r1aZVG2S4zV3MsDrVvY+6/K4Mj24Wzxq5nTB2eSZ1tChAFYrMHgI8NAqBVa5mnmabxk4J
HmqT0evqFNj48ho5tzB48omnxq7sWVpqGDuxZipa/lI3JrqDd0KsrG/v25Wm3JmlX3SAE0ueFESu
UbCWQVTZuc+2RjlLfhhP6echpxHW0aog6x6m3k0+Fi+PI6ZV8BsAlgjt41p5o3q+2uWIm4bJTDtY
h2SvreRP2XvxaeBFVQvbXcYfeThDYngYnzdVoroM4HTXh8kNXKaD2t1oj3twmklmdNJOcT6JAQOA
mAmWbm5v71UbhBrwWMBULvSQRDvzBDlppF2uPXWkA2XwrOhTznLFHQfyE7MDpF/gzNEVYcu+3MRV
wtSzGhnH+rXOXm+v4rqBAfEwNNIv+qNOUaSO42DAQphSdj919UQd7fL0gq2CFoc7wMAzxoCHOpOQ
yOXy39m9uJDCd9035sjQz2jkLLqpMuvl2TIQoCEQASUbekGjhKJ1qryUklTcGYjeJ555D5Z1pWTS
Hdy1Ke7m5c6d2xr+/PR0VV2FvGci7toICTAjfywkf6IgcLl38BFoXEP9B6ALOvPcRBTqutq5MsuJ
BPQNrSpCkbKxXMZLVbB1vGWalrLG0Ko2+mOwrkxWBiMJ4R5eRGBvzk17bd4VVuIPq2O0TR5GDCaq
plDjl1ECG3yugWzOg28Mtk+iAStsiv0uFPMnFPVRJtfLrZnUa6eUg1lOY9aXQDzrsfrHuTwsP2iT
AFElnatltLO1b3WBUevNLoDzct9KYr91zYzOb8D4qipzptR0L4PFQPuAhgpoE0GMcXqS1kMwDsN6
51dmsAzCRHti8EuJfJ2avd0+0ddMDRLwkP/oVkIROv9yEnwdAm9T77SSyq7tq/a8kFplwYWXLP7Y
FFs4ELsUIsdFV4Okx66iVq53iGTMlbxlWJSOSu9ElfPKgoYPNcDwkbPRxm+9WLJd3QmlemdK67h/
zdSfjvh0eyG/aJfn6SMyUwNkGFdHj3XcQfZFJbGiDBuC0FnrkqLYsUfNbY4Osb+ks00hrszz+7iL
nE0ahrkz4xcPusNBOiP8kflIEQOclLLXv+likM5LBa1Lt1CjdSwwHEDP8mjlIVk/CwTKTx3iGl9i
ctGF7+ovfZqF87zBsOo59sZWegrheiLO2j4X5pUZFwtBKdOtJ6DOryfMjinSVHrIQRZNbPWV3J19
gAY7EKHQbRnnc0IjGnVV8EVRIBYOaL+vom17b26c9UC5F7b5+z9BEp7bHDls6tmJUjbYBEMws+pX
U8pRRZoCzwx/y8UXlpkPrg3nHo7g+bGIklTTsqKud61rt6ugM4QHpyrLiaTgMmKzFgWZMQikMPrH
3LWM2lIMchUrDaOrVfnBUfW3UsqjhaMiDOglxQRw/+qyfhscc3C91paEUszrnRRZ4tzIqx9CZf5x
8XRYFM8bjTzkfzi7sh63cWb7iwRI1P6qxW67FytJp7O8COmeRNRGbdT66+9hD/CNTQvW7QwG8zAB
UiZVLBarTp2D9qW0dU6SW2PVNIgoZALcUzloFcT7Kqf5eFB2MTokUhHM62MI+/ITuW2stSixwBGW
xQMyHTp0n5QW9Na1tvFkWgspuDsRVgCMg/aVtKIC2APNbO3+cVE6A0KVmRZSCoaHXE22xnvXPhDg
67CEHAsXgFQVM+s0NY0BptIK8upuCYUpk5pfbsevdSNAyVrATROQt1zu3DDoitWZev8IJEzuJ6a5
vHaFVW9V+Na2DUwHyKuhmAp6MSm9sp1kGqoaa+HKEPad85oRfTepZCNlvM7iXEGo8D8zYrVnmRVg
2bMzpzAzLDr42Mu4CGuwyv4eKyG05JbdBmRjdVl4tiP/xRzeVWjQWKtkyPKxrGya7rUkue8qp9qZ
Rqx9LDxccTZI3wnThaQFBXNzYj1kuu6SxEavt17GZgFNamLwPUvqtj60kN9oNwr30iLfTQNFjYet
0Hq7WmTLF54KwaSTrvPWbwzjaM7G0+CQLQSHeCGfBdp/Ddkm6HKBJxLcAJdfDwSC84SPW59oa+6r
xYG4u2K2vjNx08vAQu+lRHnrRr7FFiGxwL4TYhDML1mgwcGjE7YvDaOOvnSFYlan0R9Dw+9AxeVB
qylsDmDFBRX2Rgx5P7nSQvHGxByTmDaCCJVkz+Z6nQBPNEdNWTqF11ncCipNbz7baleA16jOc9N3
3KyGxucyDmVg4vRDDqY06tw3WTzH3mKz5XvZqZUTdNDInbzectGjGhSrCKux1/udVbR56Ttd0Zl+
n9c5Ax0/5e3+dvxY2TtwLIPdmODlBEywHOLLeSIVXRiLiiZ7KvoJwjiPU97v6aAce8O6hy4SmHSN
Q5dBwUhxfWPegteJ3brcTfwC6I6BKAB071dii8aSV6QdChZhOnrfsuII6bkj6AODIuVBT8AvMbTZ
A07v1tJFqn9lWCC28ADGm0CmGGqgqIox/oxFXVc8A6Wzayrla5Wk90oyHlmlhZXa/TITLcwXtru9
7ddHBYOQKJIgbIMN1JRFYyGSzEjFnTIajdqvan43osQPvR5MYXoG5JeMrVKaFFlxNmEQbzpgaRAE
rh7jhoPJ8xLUv1EtoDv571zV/Kr6BN2i2wtbsSNkHiG2APQMmC+l55WN8JX0i1ZEKYYqgmHJj4kS
R3XqvOjNPG0cxKukFXAAC3qHYMP5d1hNui+0jmIYoOzck7FPP2sugIxqaN41j0rYBcvsJREkZPPd
BycQRJzDMwvjkpgTF4alWD5o+mLyhk2QBmyor+FugghIVW+EbblHIszAN1xRRgM7DRHsueeX4UJ0
2lnVMEZumSqjD+KEwdkPaGMeRyVX2Y6VkAQocsq1T1k8drYSlMhnzH+cokpA9glaHR50bQxOdu72
xXeu972zYwvJO1+ZR9Xd9azoVSiYpaQLwKOZvDSkguSLxpv8S4GDgSdL6uBkgC+lDLJhbFSILdT8
1MagFqBml7XebecRydflgQS6FohUDcwqmI6XD6QFFSbc++MQddonZfliCXJK9YU6kJSCnPhtWyu3
ooOegQ7GEBScQLd1ubtohnEaqxD/GswXNX9VIXgwv33cBEYpUZECDSYesOKsnGUzFfLMzKxYH03k
c+lCGYweDHMTsyJuVXnTkDWhXoI4pumW5CZxwWZ1sLMexHpQg+a+IPFKQRC/VwNcKy3ou+wtzvO1
vTs3Kf78bGF6zEjbpkUf6clIdN/oR/671enw1SqKalPXVHyJswVa8iGXrPWmKcIlDnl24IcdaigQ
dCA7f1unVlqWbEgewJ+TqTTFQHxkjipIZFy7BprJCcbG3ajubcUtXXI+FmuN0kBQPspfhoAf7HuI
rjk/slf30TySQPutZGjxuhuPrLXliXiFGeJ3OiUpbLlQtu/UuHBOBpnv3TgNIHYVKaP5+bbXX1/n
ghZHaDSruAmuxvD7KimVquk4/DGFQAU6NqG1y3dbzUbh1mdeIaLjhRlpNXMPNpBkhhneKNDVy58n
R9/YMBlkBxsohQD0D04BFLkQmy79vEJoHZq54VHnYOBV6T+N9fSJtOphsnrPgPgt2IwsT68hV9FY
4aRs8VFdZwkWRgCAQsXj2EFHRXKTJmbtwB2li5oxOw7Z5xosQ3W17Oqs8eMOqnXtVnVURiC8Lxmt
TEQsIJbNK3jF3MS5Nblqh683gHaxCJI8yDq/3w3hEs4H41v26Cwe228Ockin/F/DILYDdwNUFJCm
XO51Mouat710UWfZR5PNoWa1d6ZT/gIpwUmB4EQ6YErH6p7ciX/vu8xzHPIwJ2LCjNmhmpmWx5UJ
SEslTPhyz031Tpn581Rh+Au6U1a9/LHzZJdkCcIiJMLS0u9qyMdpvjY+8BG6wHn8kgxK4A5vrP46
KqlfV/ODq9lRCmJfNwEwzt5KQaUj+e+i0aRyIC+L9q08B9ibzjTwfBSLznxo7gUYn/TMcuNEyu1A
YcYBeRoY3jFqCLJCaW9z2uWukOCOYmBnxrBtiBm26HUi33RzG0o1uds9z/kcH0aLQrCvSDCX4Uxa
3HlKCh3MJqIzJDQVgIaXpnnUazzLOW+a8HbkWNkNXP+C8wJ0Miqy1UsXGNKZQKmet1Gt6TQoZ4i5
uBqyENB5pRsRWDL1HurPY6H487MbDBPgDc3jkUapA95ZUI2Gi1n9k5I22UgzpJTmX0PiNGE2G2Sm
cghJF02dc8i8QwK87g92yqygGAv3uUzhgDV0PnbUbtQPljXEjQn6vf8ZFT/qbHXIOdwODBk00rIM
7V5tOU6kKQIMJ2+RbK4tD2VzQPXQpwKjgrSPA8Mt0Gazc0Id/Zhxg3lwcw1KLxhGmQv7MDUk9T7k
Je87em5ScuYmmbXWJg2NMoUdcNHcKX29G9T2Yw8ZYQbqFBgDxpwsONnlkqRRQRfFwEvqhHIHAF/d
S2GVHmEGZLe3MG0rznhhSlpRSZqZu3WBz5XPYZ8kx74BF0U5/vrwxiEbRTIKXUdcy3KwqdO8Mbol
t6G/OnlZYYRxXfvxuEWuIb0A/924MzPSKc5rVpmsymhUEGM3ttPBSusj67W7aWyKDV9496+zLODd
GGoH4IMSTogCxqWnM3RqcmZbSYTbW0HPsGZTeyjAxm5D4D6l6h5VPz6EBe2+ltmYxw8MDKf1yS7s
CaioZqhBgKhYM9/zpZ8t6HmqRvZPPFP3R0GKhfspt8DsE6ORo3vuFENofoKSCA0zkPs138DbCAGd
sdTUEhvKGmiKJJnD9lM7GnkYU1Jrge4qNn9ppjk+LZPbNQG6hPk/pdtCc65qW+i5u1jfzwpzav0B
UJv0hHnGRrW9BC8LxYfgu6UcU7epxl2Z8elbr4EPAZxu4Db3pknLY48u9fKVWkqVnLKRjnOYmyN0
11MINmr3FXUyNYOUsV3rB5Ki1XkHntNselPpWDlesyiTG5R6vJR+GRt1BQlFt/pjxcrIvWIsU+DD
NaeOqddwhWYvZkcX527iqKc8uH2/bM1sSFkdvice8zhvYCzDPoBP9/J7pmoag3aLuicEUz9OoJ+d
b0T+KypMYUJUy21BkIp7UfJP4qJNUxn1cuI9+lxa46WlFXLL8gdMnQGd80CsrzVQRkrWfrxcAdM2
sKugFhX8RNJBT/qBpmIA5gQRGA4m3SpUFJQCk89TQkKMWL8NCUrD7Ec2vMaonDS5uuva3B+VN1vf
Sriugw5+CyTtXdRMRaSTTo5hdCRl4zSfDA3j3dYMdMGB842L6DoWoO0B8g48BSAVfxVER5ARpujf
zqdEaXdur3naYDz1RP+sFu5GKFhZD0wBiibIYkUv99JztKao+gTik1AgQ7kAisMp3sKJ9cGmG5xH
7Bcqdjok4ZCtXFqJh6Ke2xovjqmqAtX4DIGu8KNRWlhAqxIkIehLyN9FnTNmLzFTTrq7b2oWVNYf
CDNvbJb0RhPHDGvAYDhoU5B+ypvlTtNg5442naj9Wiivi9aGddIFjfHNTIinOF1YbPJ2rH0gFHXE
QBYsI/243Lqscug014SckO7E4O1zIb1Kqo2i2YoREUEEaSkBL44MA8KIgkIIiIROuXXfQ9KJf07z
DZ8Wh/TyykHViKBcLkqq1wgzKO6WThtn5ska0l2fOiEK6yC/AAISqHBTKU6cbgWOlVWh6QbyNFSl
BBWrtHW8wmgqoKvLqSGPivFTHZ+othEWrwMvwYPvfxepXNNcug48aTzGU7oc7+ql+0loslXov44G
sCHARcK1ATGSlpE1RT1xnrknqv2hqOuBIrLlL+1wuH2C5Dfsv0nBmR0pwtuc1laZGcpJQJ/rHwmp
vWWIdOMw3DeBuivCuTo09mOKexHD0lvV4atZLmSOAK0iukPYF6FCrtu2DnXQM8qSaLL32vzEDjbG
WJwAKq6mCewlpKX98dvWPMn1icbbAlcm/gMSZMg0Xp6uosdd1w/2dAIwxctN90DJuG+TynPq55HO
wbJ8Img+3d7pa7+EkIYBAWMLCTKeldIdktKxdWJ7ME7m8s2hhR+3iZ/244aVa7fBbAmY6NBUxOgD
0KWXS3NifMycz/apaB6z4jS22rFxCYY3zf3t5ayc7AtDkt8sMfJjBbqHJ5XP94WtQ6CWqHu1PbWD
FbgcfDXK9Pphk++QB6Hvs8JZSfW4IzVu/mhR0b3ofjpT6411FnRDpLgLaFc+3bZ3fcxFswQyeMBZ
AIwmI6p02pNyRGp0Ynn7u0EBwCj5Bm/qtVO892OAekPZDLgRyRMHNBNpC0D3yXVjnK8OYL4KcuNb
9/3qSs4yRcmMYmal2bSJfWLLsmvT4aSlGA25vVsrS7FBngRkCv65liEAjDRPZog/nxgER6C849hv
yfL2cRuCE9MFjTIEVuUvQjH7jGxTUU+1lXmQtQ560/IJ3wDySDKyQM8DxgM1OtD1onGNNEk6qqRp
3NyMS3YqUbEPUWgBw7HaxF6ZpO5nYGQxXBNnehBzRkpvaW3rYC/T84RMBNNp47FplB8NX14S9In2
bKgaz6ko2ZU9dY96QUkw57FxSFPmeqjbbVUZVr41WFeQShJ0xIQWxWUEKKjJp8HUy5POpnueNV/r
rvvx4c+AGhyudXwDS0AlLk3UqIfHmCsrT4XeJyDqG2ngGqmCBsAmsd3K/YQ7XERNPFuBbJNLCxXe
CH1fwhZ/w+XAwwrSuD4ogYLsF4TqX9BByfB/MKBjbZG+XDs0LItQA2QifEBuOzcpVWqlqJYTARqj
gvK2rTQgDdkSTF4xAzkDwWGMNileGNJmAiBJnTHJ2gjlZK9tv4BIwRvYZufrOl7jS+HCw7gGZD2v
XhcOp5g1GlkWOdkXo6i/9joQVgwYF0jphgvlB6isP5bkn5I7j7SdfnJH+21kA65fCmTzYnT7dmz2
XOv97uOn+vKnSe9YDaeosc0ii2Lruw3+0pHbgVOSu9tOKxd2caqFGTwT3vm9rx499lxQkEjQLCLU
8mgDGCDoRXn1vZxBG50vBlgVhjeF63MwOm4wENs3Cx7N3bfYMO5cK9YDZwLlqaJs6Xpen9jLHyb+
/KwCWTrDhDZ5nkVDrXkkKQIr24Igr5rAuJegnwPvpVzO6mzWVRxqhhHyGiwjC7R6a47murqJVZyZ
IJer6ErWcXvA9i46HT0btYJ2aILCYW+1gw5JuvE5r4/NpTnpSnMrhxcI01lU943XFdSnvAxp5gQb
XrNiB8Bt3PKYzICKi4yBpIzosaUmWVQUPm8P6p8l6BB/FB863fUcqjs1IF4L/vaN/GrLrjjPZ07h
mkkRK5OSRlad3pkWdMTN4egkW3yeK1/tYnlS9LG5SeYmx/ISu7h39PmutfZg5n1ZtCTs+o8iI3EE
HRQRbRCUotsJiuvLRSUxW3iiVm2UWNCkTh5cNnttvkXesuLsgBRjzFAQQIPVRIonaUlUmrK0jVC8
+pUNCeS3lfTltl+s7Bvw0e47IgJ1gavaG8vnqe/VJkr1uf7alOqIK2Ia9j1ftPulNZQntSvJ4bbR
tYUJW2jGoOOIjvPl9g18sGuaWk2EVMv5ow9GzL2ZgdY2vG1nxfcA7gdeD4VgPL/kR4TSzXps2gM6
WcOe6hVIpUdv0LYUU1Ya+2i8nJmRIoZrNKSuKzTMRj990nco4Db7oQ7HCDU23Z9+cV8xAjtItzQl
VpeHSo4G7DQyVhmfC9GZUQfFDZang2442YPz7GEpoZlxexeFM1/WPrA8jGSijQiYNlA6l19rHsx6
iFO4yJSXWpiiDoLB0w5jC17WKsxANmmRf7oq+aUsKe4acKd+v/0DhAHpB6ACgvct0mVB1iCFkJin
UH/IsyYqay0qNfrF7MZd7tA9c6uN7v/KlsJZUIoDohQQYRkgxLsCmjjlWEdzHXu1cj8iesxbhbg1
I2I5EJwC+/7VEN5gL5RVxlBHCk4Wce4pg7AA2zhjKwmn5Z5bEYfwLPAmyaTSqoAV9ciek1/DQ/f0
rgm9N0Pwoi7gpDy0vvrqhLc/1triwNmDfhPqfqh4i4BzZrZzgKeJbVZHA7+LubOn7B9mJBt9OvHF
ZY/ASxaFMaHdcvXcnBmgja4NqeFlMr7mNnsxc/Xbki27ZUyeO23xl2qLi3+lwgPY5plNeT8hhmkt
M/SFIf0Atp5iV/1WPru+dUIr3ct+mpnX3N3eShmKIjI9nDvkeUjg0SG3JMdX+1RJ40yD0CeZ925p
PKisLzy3tbIgS+NgSOpAtSGHzcynzHZBMaOwb7d/wtrXPP8F0kVH7ErX8gQ6t6rGIEcS3zEGvpTG
3nCatRPu4KEHXRn8Cx6YS6eByoVZYCyyimoMEGf5Z2LPHm1fZra1oyvXHd56Njq8Bu6EKw5mMpkj
CkswNL1hJ0mB3oRn3tETFKozyIyqu/lhfE6/17mXnLaaLyu3HjAfmNcHEBdTNfKt58akGXIHQrR1
HTdZMEIDyNc7Ndsq0K1tJqZIcadjsgv/lU6gk4PkljkZtIkXxcu17yZdvG5hYWMu/m3vICI5lc8h
ekkodosn2RUTK1naSQMBRBW1AX12oJL+mYTpMb1T3tQwD5MQx+MLyINdfM37dj/eWTs0Gj5MqyOO
CeBLEPJyMDN49SRMbK70hCRVpHNAydu7HBBISBVuLHbt851bka7BxUkHtYxhxSFHtQRE/PftzVxz
zfO/X/psaskYNSn20kBjOR8HD8JoPrc+1WTfZMPn28auzzUQQQTFOlStAf+XUTc066HDqih1BHXP
Y51oT2yAIndfbpQFr/fs0oz4GWeXgWPEYHMfnTrSSdE/AAzT7ZxKr3e3F3O9c8IKrhpoVSAVkg9W
iZF5zGLZuA1iNvjlrJUgwmpLLx5sHgAEk+1jMoGk6LbVleiMpBzJOYAVovEkT94ORTrTjmCEIRd8
igaUPpLqhEqE5zRzEDvg71WX+6rWj8Vc+6i63jZ/fcrFkwBcSMjN3scJLreWGXk1FIldRt1I/Cn9
keeTTwsg5JotgPbqRwSCFFtrIKWQWxtxb3LXGntcfLPGH2I3dw+YGdU28pVVj3wfewekWXxIaT1q
nfW2gsxr0jEE2/VeX6geb//c3rUtK9IhmxLML8zVUkcjZaU/Ft2xK0BHWY/x748bgu4VrjOUq4Wg
mLSctJrSdsrqCJHXgOYCIIttTTHZG8ffb1ta+zx4S4EEARytQo/t0tK85AspF4jeM1rfITP6pZnl
RgN8xddUXbiZLiTYMJxwacKkPJtV7lZRMsSfjWL8EpPyBzPtP4Cb7W+vZu0DAVdmgNZBJANyyoP5
fy2F8id0ohvndzICCAjFYKBtmzG4bUjkTpdXlxC4/M+QlHKM4OxXtR6GaO8Gfd7vFl0/LsqPBZlx
A+1hR602eshrHwqia8jJUQu97oRapKBAZJZ1lOd50Brf3WXjM60ZwMguYjr6j+AkEnt7Fm2Valj6
GBlUZPE30/6UzFv6p2sfB2P5YlYDvnaV29tQFxwoanBwNXs3g4UtLsguHj/e+7MxUQ2RSUEAgJlC
KRSAOanVzBppr91O+55+Wsp6p8Rfqu7bbRdY269zO1IwGBhPwAAIF3CtIY9stYHitE3q8ONWcD+h
lY+6OKYkxa84+yomGrRqZ2A1ltUdKwKyi27YaPCtfZdzE9KHX3I2N/o4QeBdQYdnYrgQypJ7CzVf
/2ItonshsOKYkZW6slajJ1VlQsXdMqd5p2e0j5QkKTfwHGvfBXPa/7MiRbSBstmclQbhJlGWoFSm
+7yHSPftpYiPK59/4Cswd44eHx7ikpN1JMnVaahhpHIhFlwcMvLsVK5nAZylzFsMRSsANBQLUVDA
/B/GJK5GtpFeIbTRsorygaBxFmf2Tstpfw+AreJTmuX3ZdskQQ08IRTC3SIy3Xz5eGw1kSSjAyWw
aGgOXnpiz0vgdCeMA8ZZHOI15tsob0BlZGNnV7wRZmBF4E0FuuTSTF4x9AsLjDmWGhD2mKTAuNnS
P5oL3eIK37Ik+T1dOpDH5FoZoQvq07oNXaUIKN8Iq2u3HxBMgHKL9wV27nI96CstZOYUNwVjv8ve
LT24ZeE7emXsVLPbcsyVRSElVyHQAAQdREQkcxrGtnVok2Eydvza0aOmPs5baKa1A3ZuQrr7GmDW
k6nQWRQzYAC5OYUtaokb76UrBmkVUBi0V0H0g0ovGtGSH7Q52HWqYmQomGQABRBPI9i0eyv1tfs4
cP02tI9K+qXhB9CMBIW/xSuwvsr/7EveMVhgeLEhMhGZKUjxO2O605L+7eNRBOVzUO9gyhavN2kn
x7Je0rHisKENL50NzjPmPqhjfK8rfK+V3UZkXHNFVJoFiQXqh6hjXLqiTrjSxRhfjppm9symCkAv
5DUQsiPD79sLEz9cDo/nliQvxLBpGadLySICRk7McXslyH/7joZp80Vl37EZPkHf/7bRNdc/Nyrt
ZknykSgqxtLrpL8fMBHNHIg+a1vvxdVdxAAx3BwCA7iVL3extqd8WXSYSaeTYo/+bJFQhUJINfy5
vZ41D4RToPEASCemQa8CbtwbGHFiERBOjylImcB2tPEM3DIhHTKHZqVa5TAxL63jlfrwYKALvfFd
VoxgQke8rAHtwatTWgdA9QTwUET0pk/9CrTdywYQceWLXBiQVjEoY2zO3CwjXQXhU3kEK0Zgx31Y
bglNrfRqEFIxxo3hXDDG4Ya6/PYmEP/cmC08m4tg9KGSNr5Yfr93DsunsguVn8UTC9le+3HbEVYc
+8KqlNEks5JrY4XHOuabgrIf9qjNBHh4BrfNrH8nlPwEzBdvAOn8JJNLM9oaZWTS0iekQ2tmw8Lq
QjB9j5ODgscV+G/Wkck6DlKIUrNDlhYP4Oj/NCb1xlNpzQwiqoH6FPANyFkuv1JaTzpoUnCxpxP0
62jtGTzxc771nlnbr3Mzkl9b7hgnbQoz7nI/jAvq55tFIvE0luKouBv+txLxE86y/zqpyGgAfxcp
efoVyJUAM4jHXCe7pBOKrabXauijuZ2gqg1ve8PaoQLxC/oHIBREhUps8pnpzKnMgrKxjJImUuw2
sPTU0xsF/d0tbsSVXBrT+3iuYZAT7ZirYkcGgjvDpiUGcsZC+1q2M1Mf8rlJ1dOkWy17WRyLv7bc
GECCcnuRK6aRbIL7ESMW0PKUIcyFCerfvFHLKC/oJ9oBtllabwadDtpcPKExu7WpK55pYgj5HXKL
4puMNbeYkzKVTWJTX1i7t6rnRv96e0mrJkRxQkRb5IFSiOKMk4m5bRlV1nObtXe9uqtUvpFJvMds
yTHFX2/gmYVAeEVG0lskM0sg/6L6u/mWRfpd+UjAnpM+a34T1SAQuL2olXxCXB1ICcE1p13VdTq0
Kg3OcecCwGM+phpvj5gzSk89JqAPajlpXu+Q1kc/QcdQDP0LxAaoUHDXi/YS4H5yMmp1vGvrSSkB
f4ldr+MkwfDWonpU0ZW/cEnBXAwknOiNyAk8Gq9zDrBNGWFiKlxQgw+aor3vtfE5dpI/Paav/sKg
YMYHVBo6Bo595TAYoNUoDjpqs7ssqYkXVxMiyqwdB9N8KAnnG19zJXBiM/+zKMVnA7NmPSZJENXs
cm9Z097g08ara+0UQAUKHooLxUb55DJ69ZlJpi6FiQWNzbZFCf9l2CJHWOnpCg7I/4xI0Vl3ktFM
MfEWGXt9V5ETJHKrRyeYoIo0Bgk4er6T+/7u9klY3TsUg8BahfqWIQ9EGG2VL1ZSwxMnpj5mWd48
F4rxF1YE0gtsnehaA9AgpQJFUnc5ZzmCyNCjVoeT8bNGeXcjr1lZC16pKAk7qHRj3lzyPLRbrLZY
nCKaMKTv2e18BN54I8NdcQQArPB3Y5odYCj55CJv4jZ3LFRENOWhLkB5nrKswMEdtgZL1ywJVUkT
NQtUaeQ902YzU4oelqiD1ClNPdwu3oQ7+sMOgElHTHuBIBlj73I2nXVZzGeuFlHX/Z5tJ2TmlqTK
2mfByBVSJwFicXWx0LObH9X50h5NFJGGygRDPMvv6kp/+YtVnNkQ2ceZDWOuHZCZmkXEqfIjceJo
nNkGGGdtGboFthUB/75uZDcFoRjZpWXEkSsBlOaP6da1tJI+WMDyoSaG746vIkUZfZ6HvLASPDzq
H6T5mo7dXQKMkck9pTR3H98xoLBxq4N+DKUxsdyzHQPlUgchzLGIKvZtbGrfrLeSk5VLFvW2/yzI
3x2npDXYXET68g+Kjb7SUz9J4p26MJ86P1DeOnK1/4vzeW5UcoS5GVs2JUMRWfaXZniY9ahJNgYZ
1hxBdITQCgAv8FWuYqagxtN5X0TOXIZKgennrcH/tXQIRGmoq4AaSiBDpMpKgj+qs6EFhdmfGjPa
v2zoAcWHWfdsK1j87oAxhK1LdC3cnJuUSiwLBzc6qWAStT6Ql9DydztsvKPWLriLZUnXANq26LQC
Lh7RynO/AGS8o0H7TUjd+5qPB4ivBFtEiSvAM+AJ/reVV91CVKhYFi/4Wukf07OKwNkbodB0cSdv
8NEmh0qQD4LcTcOrXoK73ME7RMdgleT9nJlMKRysFcOIYTof3G4Lq72+NBTxxRi3AEVKvj4MTTfh
MBWR8UiOkHt96DzoqzzVd+lB83HXBnlQPG5N+Qk/kDJ13BP/GZVcs0iXFIU3GJ1qk3nAMxw1Nr8k
Wjf7dLSYR2c6BIPiWvvb8Wrdec4MSw6a591AB/DFAddKn9vn9lTt8731ZXiBiGKYB8lpC6+7fgrP
LEruqrPCrPNS7C/yMX7KdiRyfy5QplQBGyr8bmvWa81l8DExkSPGSUA/cxmScy3O1dKI88hqY8xq
4j2H6vTGLq59PoQsMZiMuu1VVuHMiw6qeScHuRI/pOF0D3GaBxaIGvj0ydybRz2cHlPHAxnQR1Vq
8OwHLgBQTMHrBK+X+vZOhiFyhyl5ZEL9y6mqPTS7vGr4EU9fLGUrYRe+L7spnsZI10F7DPZ76SpV
Ad9wmIlGauU+dfqwm1ULk4AxlOOHjS1dC5zgZ8ELGfVbZFKSX/bFWGU26I2iunG55+aQcNdJ1nok
njfi57olcAWKMc1rgQm3nAp7tmDJzufkoSqYm3jzEM+FB4aR+tttT1k1hpYkcgMBtnkvXZ7lB8q8
JMTpc2xgXf+mcYGRvK7+6prFRlq1ZUcKYooxJKNC0jxSlVTTgtFN2p/xsrSWNxWDzsLbq1pxC9Ag
mRC+AmOkCVT15RGzY1RTOKaioqXMEm/EwHCrFeDDtbyeb6bWIhRKPvguLqYDEQgIsnyeZxDeLgD8
55GbxT5ARvuqVDwjrnzwS987ZPx+e21rXd0Le9JW6rk6606/5NHC4tFjWXkX9/ndkiW7uOiDLIOA
GaUPYIAJp2xrOmQlrsA2UBKC4RUVDentlbSUA4bR5hGPoQEOws+xtl6adyIvzN+NCQ57cXd7vWvf
0sGUO1S3xNmTt1fLrNjBxZ5HaFGCQQWSwZ1zn0LSl6Ka/hemkCaLApWo7Emrswc3WYYZTpq2Wlj2
GON7VjRrX2yRlaykzBjERWxEWin42KSohVF2kFzlSxbR7keWTLsBTTXU1h9atfB0/lLZyvdpsTbg
6ysnEA9uUO0BNAs8jdw1TBynXZZhyCK7/jSOJxdiNSbd+FYrR+Hchi3Fflx68QRl2yzq+FsZOz6f
X8flW+6CJHbzGl3xiwtb0sfS7TZGUIStCZwiJJ/CHGPN3Ejvs63pgrUM4cKUVHnKlg680RymssNE
vP4JWXqA4Zp9F3vEUz1MUm+81lfGLe0Li5KHGDFF+3eCxfY7feYHFjT+8Mpiv0C2UHtA2fj0znnF
TOmUh+Y/t0/BqqPAM20EMxAry/3euHcKY8LDJCLgr6g7vh+X6d7ABOhGkF7Jg/Ag/c+OiDVnV4+b
4FE5NA12lWEQmi9pdnDdvNxwybWEEqAx1GFBkIGxdLlc1LpWHY+kxzOk8K292wbac7ED/1bsz7pf
pz4JUtAteH/xyEf1iBimKCUiQRFH5Wx1aa8m1qjCbF5VE6TH9Tc3Nt86V3kwslHZqeomd8vqfp5Z
lPazjvF4SIoui8bxFUqPTvx82y/WDjf0LJDVIQ0iCCSXK2IQaWJlR9MI9aPSM6olhC74U9qoPzCF
+OCo6cYbf61t6kDVAk0kDDBAf0QyaMzZkoDfngLLEe+zt8YvK98AaznzMUlc/Go9lO5/G/G9tTXv
vXYCzg1LN+zSJ2jsVIRGFqCtPiQa5j3Tu6ee8a1hhlXvPDclucnQtQ4mfQ3Bz6s6fvwHtZPQDdmf
AayGb46nPqh3sfrxVBb7ioEXEL6KLykc6cw1FQVcGRhTpLh+Jo+qmFwSdGxDw7dAWWshGu9VmBHz
L1f3nJ4rU/zOT0PKzut1zOlBmrOwHE9bhv1t57w2JWYFhTglDF7D8c2prblDUQRi1Vx7lPTlQ5OO
80Nsl8tuSLq32+auzwLQXSBlEsQDDvj1pYsuHucMwymtcgKd6m9BcOcldX2kMc2DWR17qCr1h9sW
r30SJOII+sD8YzzriiHYTlSqu5DiOZEJgIHaeNKmNLSH7sN5ujCDEVmwtojAJT2GMRsLlmPexidK
P4N3PkODOtFeby9FBKLLhBmIRLwP0ctBl+UK29aOY5IWbRef8th9rUDQNZh5WGbpH6K/trEduHq3
4R0rNRSYJEKuUdRo4PaXLm8jw0I+y+JT7/fhDDH4fg/kihAe5phCLyF8n5+Kx2YDYSJLXmCW7tKs
dNIAiE3m2IFZY9/8cnfJEVSH3px6wBUE/48i2PUNAHNiIh2z26Zg4b1cZY7SHmnRmz7pJ462O+Tg
nQC5+QShZVTeBMZk0sGRsJWsiPTn6nuemRV/fhZPlh7cZBYaDGDB0naWn4ZCSV3bL761q/eavmFO
1kT5d1PPzEnfclSpVjg1zAkNFjETiaf4zAObHGz7yYSg9G4JyV3/zcVaP6eZr2ve0twh/wSR3m1H
XknTLjdc+r4FNxY1Ie8rnwLDx/TZb/0zJFrS0YcsRFjiI9PHOfFoEnK2EcVXIh4aFOiyCYwXdEUk
26MyT3U15fFpiuPw/0j7suZIca3bX0QE8/AKJDm4nJRddtmuF6KGLsSMhBCgX/8tfOPedpLcJNxf
9Ok4Dx3hnRLS1h7WXsvJvN3Iq7txAHvotPVgvEOsl18YpaS5Ewa3dlWCNGnTdP3oebFQFNW+K3Ko
GAVdUw9k55JEOQA+APrfGv4Pcm5QhppFeif9xWZezg+GLmju15nHhW8Pg8l3mKtm6q4aLUZ3aYcE
fgd9iJ48KjXijzAdGDUCJQEi/01otSZCFF9zuqs6haa7ihhyDGiW4fNCktj4NTSiNe9L3plTkKmT
9jCY8C8+MdCM2IhIVo/eO/srJnbw0FiLwECXGEvPOAQC7FLbCaO442nyROSfPEkg6ziFjYJyczFC
1okFSf5D76HPl9C/hgcKAFbsW70JVONPotLQHchJMcdADO7G/Vj1deiNztSEcOFXSEOlNxVBCunG
0NPkYC/7Cma4OHso9twfAwv3EqW/EtTb9yy6fR2u01qgsMCPA+IfZ+YaW7wdXJDRc7PcjRNgRUvb
F20SVFkT2OQ5Sdr91GuBND6rXgsXC9EzODZAl1GUWD5YjZd5gjDDi41SDXIIC0bCMJONlV0/vhj6
nkFN6G7PNcCFY22aRklE1uK7J4aIGW9dkMG7ECwK0qpOvt3expUCDyr9yLts0DOBJmoJL6qSLu9K
swEhdK36wkh8tYoLow8tCOoM1XdKX+2i9nur/jT6AfEF3g6AVYCXQe3x0o/bbq/hYfYwXG7KMGX/
1JCMRJd843yu7OXMGQ4RGZTowHe2cN9cH4y+tHM7LoCzRScUGkHCLzcJm9fMYEIY1OTQebmGGgH7
U2ZU0azYIAQa1EZIc3MHiuSNJ2DVDDqRsyo8ALXLUs4AwZuUcW7FnVGGGUXrvvmm18VG/HIdbv4f
pMM81gfa2WVKbo02SmCtYcW9R/3WfaD2r6qNB/MZ533jWVkzhVAaMeAsW3tF2KpBLYxOgMXGXPkx
zdZy1zfEuWc0mgr6+XuF9A4LMkGPDOexOAsCWivWBBqduGzcIJ2m0ErTWFjd88aNmt/Cy/cLOiQf
7CzeSrO3iElEZ8Uikiw0ZVBHDQTCQ9PHqwV/OIboDUb9VrV0JYOFXXC8IeoEFhHqSosblaUmqzpm
xeNvUGnzL3qg77RDEsrz8LsP63P/B3IlG0Hn2on8aHMRjWH2t2mh3mbFlH6n05uqMj/fmk5Z28+Z
LBwiQOBCx5ju5bqYUyUEDMW4XAAt9NY/5pYe79op/Ghg/u8fQko1cxVdksKKmUeCjqnOlwnwbN8d
CuLbbHzFqPVGeXSlyIfcETUv9EBQLAKW7tJk6WQd1P0S853L1UQUmxy98/8VsS+ft3SpN+0tzgY4
ywDPTj0zTn6IcNav8XbiZOyR84f5Lg23Zlw37S3OBUBGGl5hrM87yCiFvfqFWgFopPZzYqCmPtuM
1OctW167j1u6uN6Qr0cRAi2ueDgNO8Wvo5z41T1R/bY/m0cLQFYfAnQH5StiOWYFjuGrv5SNhHal
wnL5XRd33+3yPhUM6+527dH6Arb8UD7yQx+9U6g8JMgLNm7gypD+pcn5in44vQqXoq7hYePacsG+
LrQuzqsOj7mhEPITujpNYKRqHFYyz/8xoQb9NpiCbrQRV3gyLn/F4pL2loJInijzgRZITiCtM+3H
X4nhm63v7DBJCUBEea/eYfM5lOumAxRCdp26zSiz4pFmHzi/KqgaXjFiQdoXSnD1NH8B+zSdkn0X
GAcS8kO7gxNEBdbPIv1xw+XPx3lx9jBsg6aRimcMfAULD0Jsoqt1Av5Z8EaF6i7DzGGQ7Tm0hfje
ABfzxrO5khogavpgb1F9VTt1GOfSKbTDwIMclIo/p6cFUiO/jJOv+lf9yf6mvyon/qDfFd9AZ+Bv
rHhtmz/+gkX41iAh8HLQbuCRU17NU6oesgNIJw/537r0oQHhnVB5K6KtQvfaI/dh5VfQG0aZK4EI
tWMjDdkXdQekP1Z8ZIfhN/s+fOm+Qi31bqsns/JAGGA4UEFoBcAhoHSXV4yAzspR2WDHaS1NY+dO
pM4DSE0SGZldLaeDi/F9cXDBkb3F+j3fm8XJQqIx06rOxAdgt7803SQjtEDEpMeQ0aq/kFyQO9pD
P7hkdbbrPGOrtLnmwQBumCn0sV5E5oujLLrRAEFkYr0XPMYj3CjqVk5g+1OICsu9twlqWjtJkINE
/2eGdoNG/3KFXl6wieWeFeeY3sjKY5X8I+kWw9tKDIEU8V8ji1WxEUnyxLGqSppoRVry3KfuFkr9
utQIICp0c2bqJaAplmPBICVyoaymgoVaVR9T031pqurUe+0XFYTCPs1k6yuGkexuX8WVwwlmDHA0
Ynx3JqFf3MQ8y9NSGxiqcEqtHmXuKVHtFvwXLQz7Djqs5OTZUv952+jKfs5wByi9okIMgdvFsSxs
TTZm7mqxJxoSJWCUC9OSbg3YXh3+WTgd8o+o2yKJA2z58mhA7zVTCuZO8dT+JeDN6rPTYPFdn7/d
Xs3VFs52sBZMM8xUQcvIucmHclRKIuPa+GuAk8jpEanXUFOD9ipQ7hsfbP7VF1d6YW0RG3kg8pQt
cLmx46EzqHR+NnpfOG3+ub2oVTMYZEMJwQL/+zL1zdxMSdyhhXIINYu94sr8MBk25mDa4dMIGKwI
yTXwEhg9RB63uF3K1KlZ5SoiVlQUDZJX2UJiT/0xZO3Gs7O2JuiToNL0Pj6+LI1UuiO5W6ZDTEV6
TDjZTwp55kTbiGauXxmQi4BcDLx01ozIXR4IYbhZPw61G3O9PtYWSmd9SXzSyC+d9iZLMyITuqr5
yzCeFeqem26MbbUiAa2heFmYGz9nvsGXB2b+NRgfApLVgoNc3vCW8qaCsElcjHZYlN39JO7aZM9x
QgsL47CauwN0eCPGuN5q6B1DVh0fFjrWaM5c3j2g91NKRxfZcqEGGSF+W7yU+lYks2oFo3voMqEG
hCt4aUURrkcIG/R3uR6DQzu+rPaWM31+MWCSMjT0mWbN2vd46kOMXM8AoxbrjHPIYSey8fXp7NEt
8NB1KG7iaGLqBVSeQCvBlVyuxp3SNqO10GKs9FWj1pPdupE+80rlalSAr6sD61/jsikC9ch+dJzo
9pW/frwXP2ARF1KMxDSGVWp4vOfmSBmOh2Kf3vOdiy4Qu7felA2L18V6HI1ZdgpUmOibgw7zcsl9
Nk1QCxsr3Mg2JFZi7TkvFOE7/RTbndgpNAtlUUTMSqHF44K9q2hxk3r1a+6pr5MDtPtgPjh9FkF0
9NVtbQGko5r5otSisnBk0DAS8ZbsjLR8nKY8qrt6lxXJU9eNYVNnR7coAoWPzudPDDClAFljfgXf
comDtq2G0QmsU/FQS0holX5BKn/YkuZYOf7AtQGY4oCiBQN1i5tdGJxJuzAxRDoXTiAqkdiP2Jbb
p+LaCAIfTI6igzATijuLmzxWwtCVqpAxzucOhPJhg0vQFs3utpnrxxpmcOihd48CJQg9L0/C0CKC
botSxlb3UKegZDXQEsvqMLXlxmTnVZxlXlpaFDNEDuCcK0H3Xxp/3OwV42ZBkz62GkbNMh+zshuP
znWPY2Fv8WA3kJ5oIeOABzvd6QEmqPsxaH/lte+cf9uQXPXbc4JjW+zAO55vGH+PcS6dPxaLgS08
Rfjnahy3sIWrKKSs0NXlx+aUnRx0dt0nNTaP4EcN2IE5vvGD75L3Pq/7WOAVOqh3FPM99cZlXz1I
uOgzMxaiseXrqw1W5RiTM0GFqvGFQOcX6UeSjJ++evOK/zWz2O7KrehgM8jJ0eaPBbAU5JxNsZUQ
rLhKWEFGhSYSnNcVwbnRt6RVlR56eVQ9oD4WgxDqaE49sJH0zgJDfTX2dxSCiwrRfan2geBWVNXk
2ZnUw+2bcxVMz+cLbKlwAsDQo0B9eXMAg8iNAslkXGpfiVb4Svf5dH1hYuGmoWrTuYOEO/OYE9Yp
oHwjEmevjXrD9BWJpioYRSHQBs/cR0VRf61EdaDdW1cZoSDq8faClwcJyRHoFTy4CiBTMZ66+MK0
Jpj0TcoSwZM2JqEzMt0Mpwy/MFBs6Wwx5y/jp3dzgJkgyJ+5V5bRnFeaKdjFx+LcFdClzHPQXbtE
xaRJX7s8h+R0X8eSOvkzuGcQG5j6lsNausb5B6CRB24l1C5mxZfLDyzM3rYSqRfnpmWmvqvsNMmC
nFeesisH8LNFHIKc1kaDbeklZ6Nw+6iFYBwPbHbzj/oQ89iD3YGDPi/OEIBkZgimBN75ErOZ+QuB
8GYS6EmSvUrcdu3OkuqwxXCxtusoSgC/bQMHCRbPS/u6xlTsLp3OGQM5ErLzp0mYD4DKBw2ws7nT
SN/KWAw1gy0/tbbdYIMAexve1fnZu7SMQremQ+9tPJeQK8Ol8krupz21vQMwMiY/lY6stm7Y8g5j
t9FBRX8Yef88H7K4w2NZpyU4ySBhJ6ynlhtQSJ11SG7fm5WFXRhZbGnnVAVJWm04jy3iLdPH7Mvf
QZhPGW0Oty1ducf39aCIio8HRkyEx5d7WI5SLTPGhrPli7BO8Kmg3ArMCYmyoIfuy05DGyvqNsyu
OAaEkOBdgUPGzOoymsQkbINtc/m5Kb1811lacyTSq74NemNvmFrZSxcVoVmhAWPXqOstFgj5amXo
LH7mZRP1fRoBWBfj8/oa2SIPmT/Lxycce4kgElTcmL/CfVxOXQtrUHAgR35WwHNmtPZLTeUD9TAa
3xTfUcK7s+0tqOeGyfeu/4fLD8il1TbdxM+6mA7CYy8qTwK78aIuZQ9Odp+Lp9sHZu3LfVjje2r0
wWBH9G5sBhgEgVJkDEhziLIzp611rX21j2YWnnTMzdqhJsyQjkSV2gVpXfnGyJ+hPLpxQFZuNGb+
34sncCaAr14ekB5VSS1H0fCsNQ0EhcnPjMuNTVs3gRcBMEFQVVuLS6Y1qZMSh2M1oNybple6Of19
vV9QQoV+IpILFDKuLpQooDrMvIGd9WzMvnRNooQdnxQfPCGk9ytHGbeU4Vc8B0YAcYltnHp09ZdC
eRISSWVbluwsIvfU38s7+6uJIWP0gGaEXvIINhJnYx+voI9gf7iwOW/0h9OHQqUKsBRsdjuGknUC
Scz0fjypMAm5sS2E2vXlQugyM8vYKFwg3198NhCoJl0DwMcZTa/nVlfvvaT9DQD+m8LOWZryoB8/
XcDGCi9sLg5+RW1DESKlZwZhCF/ldF9N+ZZi+3ykLx3VbAQJKWbEIU25rOPxBsy3dVvQc0IG5Wh0
xA0JylJp6KTmF9fM1NfCTfXJv+06zJVDigq2B44NoKpm4qHLrwd2CBBgYTr9rLHxHweACYxQ7HPN
CsspPQgz9TUIK7UD1D4zGhv6T/jtqMuGhy4pH9CLOTKgl4osC+1UPSdG8cjsIkDtwJf275FlR06N
cDLHJx2Dh7iGf0th7qFPuVPcci9cE3l3GVZqGowJBAXqSTw2nUj8shR/oFYdq12xzxoZeqBUO4F9
TpyplcnInTggvRSFDqt73NiPta8AKmrMTyFqxxTa5XagTFbWemu3Z5pVPGBV3vtKwrckya8d9hx/
/2tlsekOn7K84VZ7rqSxaybzgIGWE2NbML35zyyPFI4IDHnzTLm1qAokgvHRZX17Voj6CGblyUc1
8M/tDVtbygxLhS4nBtwAwLrcsFGzuWLYZYvHLp98pUTiW1JCw2R0tybVV03NmgJAOqKispw5a6Qo
iyxt2jM6/blfcOO+UJKXok6+317S2rahJQHRW2TCaPQuHp8EMmbodJD2rJr1L3WqCSCt2tYRWDVi
wnHi0gNruIzxBIB/Ar2d5sygLhEaGu12ea8YG5iItdsNZ4mmOB5RTCktjrOjT72RQiz1zCp5tCse
0iQ5ZJYSuMnb7U1b/TgfLC3OgVL1svEILDmt50aCkGTnKkkXGTqEPW+bWlsU4lNQXqPpgTL5nPx8
eHBcp6MuOJybs51adYAR9HPZuRF0ge76Vvz+D7Zs1AfmHtg1qbEup6Gw6dick8Lm5Y5IbWSBV5ft
t06M4DjWKFfsjY92nbzB/cPW/KwC03j10VglCNpl9bkDmRjm3Un+3IzM/Sdv8u5MyulRQVPJT6zB
RQ+Cpeq3zy8ZQFuMrQL6DK6Nxfai7ZdaM0/qGYqWz2xSs0BNs1Ob6GerMfvg08ZQBALpv4tCHrqZ
iwM6coXalSPrM6rXWWQx1pzSjBvfk8TSQ51v+pCV8OHC3uKYjsRLRAOKvXNXkR+9BMBywBtnFuOz
q9ZHAzhzP9Orz4q7IICAVRP/wxcFlG5hNWkFHvJurM9ZDjxmoFVOD61UnmZbbPBrAeCFpfmafrgb
YLZPkMX29Vl9cGL2Jf9qHZQdDSEBnf+cwnKXRlZ4+wtegZjfF4c8DoPUGLx0jcV5KROKebK8qs8i
Q1076xugzJpOPeXmNB6gVgQkENMg+Ts1OkIDWYpTKexiA9R35RPeVT0wfjYToaLes3jqRFFRimeq
PiPOMf6UnU58tU9/TRBuOahoMD/dXvT8wS5e1jm2BnYafw3RGiDBl9uM+kfBGU3KM3PsKeBT8eTa
9OW2jSuPCjgTWC8BpEIPEEnKItLV8tRSmQcbta7/U5jCqX8lEixCjxJJ2s/btlbWgwcVUBcdEE8U
rOZr8+HYWPrgmTRJizNgOLuxO6vFlmDc6mrA24NEHCUpAAsuLRCSuaI2x/IMejpMNdfaN4M7XwTY
NjY8ypX3xLYBq4opemRBwIIsjmOX62PL3Lw8a30+GT60qa15OgLaR1GfomgeNiYUdHyGYu/oK21u
6wEtRPHpOtjlzzAWB5JiyLlJ3Apfr7LQWRWqg1C68BLTT2lf/5CpScfPvouADCHXnJEhkK696oBq
dlZj5JIV50nRHjUwaxe7whr4FAmXggHT1pn39faxuc79ZpPgiQCvCKqsV9VdMGJgAGVSclRXDBVv
UtuTb5qK2nVFUz0L3HEiOVAchdsHNvdKI0qY17wWnUxehZ1qdmA4WV1toDJXjtrFYV6cAJoSl3sF
DjMjSnFHvcGLdJc0j5V0t/zt2r2Bx8EAh4bThsbx5alWWuGICpqUZ85JCJ/xPfGUZuOzrhxopCOY
/wJs3pp5Ry5t1BmawCVRqjMbbVUJFA0Up8EIKMYQ5olSVbveHjW0danJ/nCnFalfIWTYcBCrPwL5
Iaq6wPDDwV7+CI03JAFkoTpX1GO+wXJxGFoK3jwi22PPh2Tv6SkIFGvTxpyHXSkb/l1fcfAIyNHd
f0/87SXpYJEVII9RrOoMSHfzgjOZBdQe0me1UnW/7OiwmyCv09noFI88PbG6aIJMB399PqpnVtt/
HZ3lgWWnj5gpHMNCktTHpNY8M1mfSs9BaaYJjQSL04hRHd05t+3ykQfEVLaKW6unBnSYc+0T9Jbq
4tTUqNw0JdWqMy27yR9tQEg1NX9KsqnzrUZj0QR1jVOfKsnJZi4NwDrbhlxJTwmaRQOVx17H7Cwz
fqOBTXzQMb4oSR1KUp5GPfGb0eoiIM6DAhsU8kmNAa9/1jUMIBTVT6FrJ5TT96rVklC3kiMcxol7
gJj03lmQ7H5QhshLlajsmqOei2PTKce01k4lVc9e0WPCtBqPt93I2reFGAUGree55yvihnTIprap
WHXOwL2JAWFVmfqo65g9+iX4ulAPSEtVhreNXtVbcGVB/z0D6ICyuSLOskpMJdqCVmcuO6L51pDy
+jSaKckDRGvdN8my70Atdpuc3SvuCR8YoCIMKyFkuqpggcmEZLlanHlUHrUGqoZelJ2SP0bni50R
9LF9p75YG5561Siy2ZmNBj5kybDgQQKaWbYsUECx1K8ezwvf47SLiFH3+9sbu/o1oa4004MZCFvm
n/Ihlqg05gyoj1VnEDb1O4GzS3w+ch7YfTniiWjBsHjb4tqnnOs1QOiiaoxp/YXF1JGYWLLKs06T
zPCVXhgYa2tS5E0YBdf8trPaZw5hzt+37V5hjoBRgzMEBgdlZMxrLaUeypKoKc+N8uxx7bfMTf04
yN47On2XnxqIcUUAPnpfFBfcBL7jNuW+UDP7FQ07ZyNWXN0BpKggSEOGgabj5Q6wXB+qclTBSa4Y
jgIhb4u/ttxxX63UHSlAjpgV953cnehuYwtmX/UxEgZu5qJ/vnhs1TGbBsVrZaww95EqdWj0YLHJ
RTAVTtDZTgjR511RqnveIRxJSKAUxob7WLrT958ACZgZAgkUzDLik04yJPrUAUHaCL+HzNFUexvO
YgWUCM1TZE5AJKHufIWyJN6gi7aCDUXzkwctyg4FJg30NycYoqnxyWG8J6etSZ7lV8XCwMuD2gPG
rwCDWmYZmQD4UCmxtwz42yktgpT1u0aSULalX21pssxn5OJLonozD77iTGLCEefo8gxBmjqH/BCQ
Pamp+EKdfB3VFWQ2tw/MqhWkNMC3g+gLUeqlFWmATl/YHHiL9sni37h4LsoNyOaqCXg5SL/P+Dh7
kZxNSccU26xlPE29r45WYBgNtEvMjUTj6uvgz6Mui2h7bjBefZ3aZaDRz60p9qCxpTtp0Dl4Rlwz
VHkeMl3fqArpc4h1+X0wWog0GzaRpwHleLlzpsjLsrKGCVM+9bE7D2lQ2nvZHAz4lsD09aiJ3DxQ
vtK4+o1hpJT4oH00N+KwZRyIyWtwEcxwTsypIhRcHBJTIV6pKRRYFtUO0pkQvqyPbd2EdfHqccT3
KY9Qfni9fWiu8oyl2cUntaTWJnmpTjE52ifnMB6434V6pIIRNdscirj+sJdrnP3NhweMDbWwqJ0B
naQrYc2q+5kL3O3kYQBOxyv4xut17VsWe7q4EqVTzKlqKuPuL/i0kTYZIO/EZ0ac/dfMfHCd7VEa
e1M3PuWV23w3CwIYdH8AtX7vDH1YZjVgir9pdEzwQHRYwVTg9Hb7q63v478G5v/+wQDKk3VaeXKK
c5Y/9r3ynbuC+l7328bSLJlsIBOvOToWC1pckLJ3h9JLAeViYTIF/ffkRILmoXn2HlFwOOmveefz
R/MuC5tftxf6//mC/6508QgKN5eeHBmO55fsjLmoc/88D0AG+tH2nT1/BAMf+ZHv/3dWl+2dbNIH
W84f0NyDUUrrDtLa4VLu2EF5GPvHPAusQOz/gyD2+z4jb0F3G4KDy1gSTySbOkByY0SAue9Jc0/G
9oUJlKNvr/DakSOSmWUGgNOFJNlSDWVUGOvHpFZjPXvpQJhP2O9ebrjVtVuAbjJWMqt7XxE+ZKUc
iQlZU0DtQQPP7fY7oETK7vZCliHx7L7wWqDqBbE6lNYXXtNOUkyBtjZQ2S0/FIQcMKV+b0olmDrw
Zd22tbqgOS6ddejx7+LWcUmbehqcIpYk5yHvKsfPTdJ+ssbyvqI5IkITEyie5eBY7mAcIRMlBlwM
6zAAudm0ym7IPz3cMm/czOZkobgww1IvXUhTUMeuLA0uhD5Im96xYTrUE/ed4en2rq0etQ+GFj5Y
au5UQkOzjC01B68Iq/1sIBFge39u21k9CcgUAAixbaQMi5PQdAPaY5mYYjFY4WCJADmEr2XMpxUJ
b5ua3d0yXkBzESkuZrhQMFm8mYaLtBagoCpudf4jAbp/1xB2GmgTTRU9D3V+6A1EebeNru4jNIiR
hAH0ggT38oNB870edApPWEguAtUFRVszAFYLEfONE7jqdFEY/3+mFu5eqCWo4FU80/PcbwgBducu
DwVI4I0T5KNPh3pz9HdrcQs3X1ezoxeAg2sTuCxdD3H/YD+DRG1jaRt2liOvaseEiWK8jBP5w+q+
pfaj7WwAVK9S1/cLPI/ezB4cg2qLD0UppKYoJpfivu31QDSK7tv9m9PYqB81B0v+7OWvonaJLxHZ
GqX9/B/OyQfzi49XUiXJctA+xqZB0y90GEWopi7b1xnSxf+dqcVXYwMte50lZexIfiTQFJ6s/gBF
o8NtM/OGXV03G1MeyJ8w6bEMz+uxUNK+RbTDk5+8mJ8SbedMToBrskuHDTeyekLg38ESM5dkl1Np
0uw1N0dDJR4RUZUjRnZS8Ek6W/SY5tqaMEuLVWH+7WqspG9sotEqKWJ0f3NfdsmxdvhWw2bNCDo1
M0LFBnZ3OSvZE7ueUgepNcDIvnD0E6HJRqi7tl32zGqGfpoLROiihI4kzc2SHoROmvlHS0EUx9rI
bOhGQrjmcN9lq/H0IsO1F1ZUC3xHoNQdY25nL8Iiz6ARfRkmUn1j6ID42tDbT2hObVCVrZ07QGjR
IIBO6tzyuvS4qADng9mKMU5z9ZvedaXPqHh0FfuroVg7j032xjJXk7G50AJuaXgRZKOXFrOkTHTV
qCc4XhBxvUF7+XF4dX0dLK3ts/l4+1qtPZjz6ZtZksGivZwFS4a+EZXhTSi8gNdMWN/7TL42gEuN
nfgPp+SjqYVLlIaWddIZEQqqX1s+YuIZhEh6Ht5e0Npx/2hl4fmG1jJSA7KMcTo9FxwMKWILIrl2
2gECAORnHuu/4v8uXTI1xmQP8dBVtt9h6uVIiwGKbR6p97cXs2oKFKXQ0MQM/JXuXZ0DtKa4pojt
xj15k4w0W7nLO2v3H8yguok4HVPiVxwQDYid7XYoh7hUiu4AEhAA48e02HlOake3Ta19HoAIsB5n
RmMu3bil2EWSME3EWf+rYr0vmy2ynCvABC7NHNVi1zCrMItZXN4fkmdm1jEKr+qmd7mj3ikJbY4T
Mf1hrNswa8RDI+3IScc4d5KN+7TyxWAcU1cGuLJnUu5L43mrlGoFwqU4A0OvHDBfYIBtyWafP+UI
KnBfNccARmIZfLp1ylCRLjHZVfSQ6bHrfyTI+za+1epaPhiZv+WHAgMAs+NMYYu1lO7b1PSP4Kyu
Q0VhG5WFFR80VyxRWceE8fUEs964BercLYhj858mZLWEZ78qZvdHyfX/sm0fLC2+DlMEZsMGR8Ro
3v9FOzj3nRbk7LeP+NpyXKhXoHOB/7tKqiTG3EVqpfg2U+UL9KvdnKHHyEB0yDeColVToOVAqdDG
y758KqTaodlBnDzu9YeUHehQ3LPqt8y8DTtrJwFA/nnqCiVf0JVdngRrHBRQdk85mDBx3Lhb0yCb
jClUmuyf25u3cnsxzT6zVcxOz7iKibjDqIUuexubE0XQKlnZ+eOA0Spf1dXiJU8meuox9PXsWimF
sBBBVabVrWzjI16vGFwnyCLRZMOwDibrLlfcD4aUaeONEMv4IqxTV35J8ofbS10zgW4KfBRGbwC5
XbxU2tCZiaO4TdzloCo3vL0ADDwdh41vt1K3w2g02C8BOQS86MolSZcbXi7tBoRKVgTiVHlnZGDt
i6F5UmDeSY+qSMn3RXX/rSWHLSXL6xMK9gNgsWd/CFTx0lHpOu8Qd+ZlPHYPNidFUIi73mrvqsF7
ub2dK5ZAgoBpFowvgGzhvb7/wVtljiUGre+m2OLFXtSvlvFmW8+k59FtO9cvGApN8xCXhuWo2NrL
kzFSldhuinFTyLM9cc6fJ689ft4E1oI3DNADHdCfSxM5JtSYxpQp7hVoxPiN00F62ipBxPsf1oKx
TRAEoluEmsKihjE0ZlPnQ4NQE/RBU8IDr50+nWyDjVLHkD7IU2xMlCy2C60FmuWsQu1WWG+pRn5D
QRdi7eOGZ1+JmmHHQJkRdVMMBC2zg7Edxq5w8yl2GZKdAK6l7f2cZp0TMLXN+d/CS4t28HN9Il7u
D01lVbsOl0NGXlI1w27ECGf6WNbgBdn4bSsnE2TiaPohb8Fw8BLxm2HkodLTVn5thuxQEiPQsx+G
NKK235oGvnYp2ARz5qkBTM0D4Pfy4IBAVRtTrspYKkWcqCi3JeMR8rSvt8/nyoKw1TgymBwDYGgJ
rjdZYWRSNWRctPJebYZTUkz3lj0ddKJt1I/XTQH7BljUTMa5WFFdWzIvDITzkyd8BXwEgv9SyHEU
qn97TWvXGgke8LWYejKAWbncOtPLaD6k+hjLZBh8Zcz/1LTecMVrn2d2Gho4YTC6u4xMzQpAHxQv
Beby2VcdkgOSDVGZim+3l7K2Zx/NLKKcTlUUqVWWiL3qTUkAEHSSkNG/iPA/f7DxdM05EEr8qC4s
HknOOq0CbDlHrpUF2fBSmCcussB2tmDs8x+6LP7g/fhgaPFUpqnV9zpBSJUVtm+Clt0E7pG0vwf2
1qlbD6a+Yg1ETPhGGBJA625Z/WmTdsK7bOdgPMZgqWXegdalAbUO1442xt33utqKoHLo96rrwmKS
pS88zP5U9NfAvN5PPfld79rfquI9MRV9Yk66Q9Nl5X7K5FeusrPhYsa4riOmmpEuBORKgPbZ2caW
ZM+8LYttQ3MH5JUWBpRQO5sPyocnUSgJ2vQNVRHEZFExZWFiJKeBk13RJAFtNGzl1pjdyjVCqQm8
1FBOx7jzO87wg8lesGnMwRv41VO/ieGnzDeKCCtnGxW5WQwIrIErqWoDRpne0YsYDOmA/KKNLCrf
9mp2dqfBNIJCTyqyu32fVq7tO2MWMjogYMDbf7mNvB8Nnbug0ci0Gm0ESPQqE6gvJ53HAtP2+YaX
uF7iPHQDtjtkkaACW4KNTGlq1Zh6yVnvZ7BTR+TTBGWIMaop0QlYbpz2+fYC3RWTcEiQJADRGWiI
lxIIJibiVaUdMRHoYOI2mOCLHzQK3VIfxLO6l/iILwnIddKEJ7uEiib7AgYGnUHX2c75Xhp1ZoSD
6TZd0HATCUmAFLjp/YRRpQ8VlXrTF1GPjdhnExMG92sA4r1fJog79P1UDZkbmRMw7EFqAaXp067E
CYX0gS4xMALGxPF34zCV7GvP1WVIBkN7cTPmBnltKtUOI3KNG1pNmnahLTVWHHIl9TAv2Zo9Pzi1
45T3aSYngKcqWZRQ80O1b2ePVOsCRW059QeHyvI5zxQqdtWkqE4I5ue+/17okyyilFqJ57tZ4ZQ7
U6Ih5Ds2HxTfAIoByYkGhjqgQx3hhEnJRxrhuMwdacjE/wJInWd3SdtJ++ipGHK9H6aqBysEzUgJ
TjlFy3ikudzEqHfbN2HaefXwBFH2oqkA7OY/HU/wyCwsnt7TxOx/AdtTKt+qqW4FuFHB29L4En+k
fvWK1tWPJplM/lSkguptAHUJi75yJipn12kQmXgzxrIDV1XmDUAKdkDr7/6HtPNqkttItvAvQgS8
eQXQZlz3DIdG1AtCJEV47/Hr74e5G3un0YhGDO9qHxSiQtlVqMpKc/KcXCkN+bHOasBItw/V9a3h
kaPizGDXjOFbEhyOQ8oca8+Uqdqmf4nT+JSL7RFdsk+3zawEftiZLwqpKf9TFk4uaOh9NQbsA/XO
O5TGvkbmdqBJpe4r3S2+/AEs4NLe4tGL+yQN9JntoN7t+51c24n7aZbWbXawiGY2ejR3Wzbl+cW+
dOTYBCFH/Mhbe/UiSVaJjlZESWt8ISfexQ+S7fc766cKDVpAU05HmXYWpjHdWRCnPUqNk8W7LYLa
OdZa/Ap6CDNfJSXCmfnk0g/6wBClRkyJLL2hs6PYys6515kPvuqDCh/96K4sFeEQGuKeq7jVEt+y
vogEpQxW18jP2HdTc7Sofan83pYyxTYnGLE9Wrz6L4L3w+3jtXKKidTmwSsUquZZocs1t4EhWF2V
RWcYIL6KTfYLF/JZkqIND7xuhpBwxt/PM7gLM3FLNVGJonMHHnTP9GK1z+FhdC2jyzeqbVemZi42
hYkKiZCalvxiHystlJrMj9F/bh6H9iQOD9R1bm/a1ae6NPFW43kXBHiRWaljnfnnLPUPUcicXKC5
GkpsSvPTGPQTBeK9H5Yb0ejGwpYjUHlQ+KGS5f5ZNf9Kw8hOwiePp+b20q5eSsb4qZITj7GF9IQW
zZlYkhD01gfv5Av+ZytM7TBT78Ux2AXAJm6bWtnFC1OLjKRGTDghW/VOwxAKe7PvA9cz5ddsHO/L
AE0kvT0K9azGa40bCcRV3DgvkhSagsCcSVuLI+JBuu61SeudEoic9m32GnRi+6XDNezFKcx2glG0
jxThho/WCi7sgsy9vAV+ZQ6pnvfeSZIyJLUZk3DaULy3pPHf21t7XRPDEhEWSTk1zWsCqdbqxsGg
4XqawQ2TS9gCnborRieDitjM5x7GTuaozQNUUlv14bXv+t72wqVEymj0Rdt4Jx2BCUIP71MUC4+1
V76Mo3dfZ4VjIXlpF5WWbdyQ67dyXvaMjYGt4G0w43KDqzSLpCpn2UwRFXfF3t9F2sFyEru8048Z
mscb3vMqG3izR9VYggGO6YHFB+0SuSsLNC5ONeSBYXVXxb9uf8h5ry6epIWBxR1pJDObzKDwTjlt
UzeDuykTARb5kXfPXXlI5S3R6LX7zywC3SVYAjE+v9TvXFvetnU6trF3wkUXTu3Lx8Cvd3WY/ZC9
xt8IoVaNmYTcDHqA6F7OP1AVYaQyCskEom9SfKZOtfPlT2W22XKev8NiG5mBmyXvgCHQu1IuV6X7
cWsGsmee1MPwqBy7o4owbn9XHbYOhLTiWi4szSfm3f6ped6XvoSl5HH81P1EyUywayfYi9/DL95e
bZEjRf/ayQO7PZbH24dl7fhTr0WxE5AC0PhljbAEz1dryClD3+Mfayd+8VyUDO5bNzgWh1D6+Nej
p0qVB5JlkqTl4a/olwyeYnqnqqytYxmJuetFfoGQWTDZAertG95z5bIRCNNCozVtAGRf3AWtLgO9
MmTvRHPwUUpypx879/YOXj+x1BZnYCq8GiDzl1gSRRnAkpBin3yuu521FHu0MfQdTau2OJqlazd5
aWtxUmRwoqgDYCu5k53aVh6sH0hAIAEsNbYXuYLTOWDyXTl9KgYYbG3h+9Zhvd5QfgHctbTxQBRc
KQ/Pw3SdGk7eCcKVb0Z2VIbxy+39vIaJga9jtslgwJewmrHiy+vQBkrVoWLncfG6u/ZL6sy6lpKT
HIOXLaGHlW/H0WB6n1EKJiqWkctQxmYFT4R3Cs2IalPYphLTcKqXRJSCok3NmjVzBLLgVzko1BUW
LoWAtm2CPOc0QgRsF2N/P6bWKVK2RrNW7czk1zPKHs2hxWs6BmZSQ3DhnRpTPlp55WrVV19NNmKx
lYDhPxzb/zGzCNB7T4iR+J5fsp20l1zSvkY9WtQPiBh61//FS67pTrDLJYdBoq3Ma3WRs24eXPci
idciIGtNxUtKTfFOhXkHD9EuQBSwaD9KACSSFMwPzX+sWIvXOlHCtktVlcfUkl0Yok8ykzZSkX+7
fehXF0PPE2E0uN+Zu16c+Saatd4knIgmWHeBzjCb3yberhxza6NaeN1NhjKJdt2MBaGTi4Lypa2m
CoOGeEg70TVUHmREovODGcltY4N5Mr2dWnVGsy+8BCK1KQj07tALNWKagupDYnB73dfuhIIyiA1y
aPgTAFtd/hZFidKpFkTtHIv6EyLgr31j3N02cb21mEBxi2oLTuUKrGZOnVgmZaedrcgrDwT48Zn5
QOTZ5GiL5/Z6NdT9ZyJjHMqKuP2kRUU7eZF2atoGTaRR8B/aKP3wrBl8FtAH40FwJDORzeWedUWo
d5bkqafWGL9rAfzX4F2+Qd+/dcHXlgP3s2JQ+nsDVFwaStu2KCxEvZh/Z8JVPGfevx/9NDBzAHmi
hIAumrisxZsiT+ao9Opp6Lr4S5cW4fMQ6uEPuar1jVOwXAtjszOaf27p8gyDPr5cS1sXsdKZSnSS
GkXYdVP1Oilhuru9ni0ji7JbNSZyrUVzxgSLG3JXUgxpUptFYrdRr9gytLjCYjOmdaHJ0SmZVTyV
unmOJuXX7cXM/4338e/bjvEq0l+E3ZGG+OWOlU3ZMpggRSdvbL4208DUuBVTLk5kw9bUKd8NaTz8
yQbOfXeSMWhhlg3HMQffgpIvG9jJ0e/I04RdGyrJB/unbytjxAOiWwYbr1q1SSEUMneIsyC05T6P
it4lcvQeQzUVv5qxshm2LVOJN4MA0xAkpz5y9e7XMuW/pC2jk96WOewOYgByQZdcSWl8VymLxplC
WbQ9Y/DdVi7N85hr0saRmQ/41eeEo0SZ6XCABCwuAMzMVTWaeXSaVGD3sfE4FNKhb7bEblZP5jsz
iyswRrPwR19Ep74Ydg1DjGm8pYp69YC9bSdTttTQGUolvrk8mWoe5NTW0+hUMwoPosxXHHHUBJvZ
f8vNFau+1ykUOKJRVlS85LpzjGI0f/zB9Xj3IxZJLwCCUmRIMzpZ1thDQir106mktCLZctANlguG
SkrR5tbhXb1tefVLvrO8iCItoVLSNuRL5sI3o3kZPLpJ9RZqYvU7wkapwpGGAtoyukJsVlLaQghP
4yBZrw308PdyM1Sfbi/lasD47VNSRAa8Pmc2y1JyUehJqzdRdEIUpribZ42fAcL2JzR4rLtMr1Tb
aCG+9uKm7mxUmyaGjI0QeFuujr5mow8kPOQ6ysJORIs0sfUuTE9iNIk/mCRvY6fSZf+ECxFhtEqy
LaLnK6WI+edDbjFDbJAe5GZdnkS/7MDdKzj8EuJYR8wr5B+zwtjFQRa7XSqNtoqwgT2krXESeuIp
KzTFx6RQKlf24tClNeafamEK5mkKTbZz3fj39g6vfcf3v3BxTHOl9nySVo6p0fZ2k/WvFcMBt22s
HUgQt+TYgANQ9Z1/w7v6hT8GAEhj2tpTDfGRrYR6ah4i+PyAHKlZ/lEA+PLMLGLlJAszubFCCKDC
5JUX/xOUD+c83ZrhWXv/CBagzAECY/CRL1cFrZEySIkfnUSkqo+F2A+ORZfXzZJ8OGemzFy2Fpp/
spUAPEG4oYQm6wv3KZjSBFNgA5+WnuS//F7QtJ3SeOW/al0FuvsH320e1AOHxkqXGKxozMJQQtbt
pE3jmNlVEkLXOrRi+RTHYR06t63N8cLyAZrfdWa/YaEB+Hi5n2NaqALUONFpaNClCfS+v6+KUt9H
jdcc+PfHlywN1Z1RNUCQmyZq/75tf9XXKPN8gkVBDyqcRSpniUUO2JoQsHEHV3kM0s/h+BKV9xoV
L98BPGV8grVw5ztReG/Fz5HGFNwh6e+CjemZ1evy7ncsnMYo9l0ZGQRvMKbcV6N3jkT1PmCG5/Z6
124+NWYILsF9XvdHjZnFQ8+a6CTLEQihvoJ02cnQXN7iaF9bzww9AWMKcJf/X37YvNeKqquJbuJq
+tFWkz0Ow76vx428dcvM4vx0yI9Oo4EZz5xOopagBFX/GwhbE1VXM56ze3m/nPl3vPNmYij7+Thg
pw3v2tHJ7uRdste/W5Mtv0Z0BSqXWtQudD9az3izqzB0NOvWA/lfbmMRt//7lvRVJwYOKkBF4ta9
yelUMnWr8rXm3ebwd067MGctnGguxWOWysRpRYPnNOM2fDUULiW09I35Iki98lTJibwRuiyL929r
nKlLqPDRTFvmFJkoxX3eVXicvBk/N7UMWwEiTvdJMmWu2YFn+wMXN7cm51bBDF1bfEwzHeFbM4jS
QoYVJzOz/ZmlU9hSAl09m+/MLNx2VZlmWmREpCEgF0FMmHJhzMHyN7Zvy8wi7WtTvRBFCpOnWCDA
7BqXaoOdGdb+tudYNYPbUMj7Gfe8IqP2wq5K9RrPkftK7khQCTyGdSKf9M6XttSf5oO2fBZoqUKh
N49acSour5sfFKmcJiRjJrNi+zQJUAZSBcFJ2y45i6kvvcBNTDdEkD86szYfRtpFb7PI3DdzsZtK
HZVEkVz0olXjxA48Mx6dupiSb5PPT904iWvuGLA/o0n0VvHKC6+flvkgeT1HZADb9cnQS0rMhbI1
WrD26cibqaAzEEzVcnEQB7UUBmRcolOVK27Uxve6nJ3HbovwYdVJvrez2Ls+nxlPE/ZOPaD2bqew
5r2mT9auQnmwstWH1LTRPt9Sj1zdQ4PUhx71HHAv9nAIzUqcMi08IRQ4goGrH8JC/vfjh582+H9t
LALmeszZW9MIT/koPQwi6ljR6HqN/vL/M7Pw9sUUFcEQYYbztu/S0vY637EoY/+BGTp7zJog18o0
4+XtImuKicbJr+RRZymGkd5bbadBiafFGxW21aM3a6HPPWCS/PnP372bUaJmuhB74amWx5+xIP2e
J0JsmST19pJWD8E7O4sj3peeAObIwo41fDLa6tc0RFvk2WtOiXyOrix1SZpci+NtxslQNonKQRvH
B09RKrvurK+J2n4V9IzZwrJ5yBsl23DvaysDREY9lGFQBq0WZ6IOtbJLfT080V8wj3XqfVOMYCvM
2DIy//m7zyQJaQbXFHdIUWPLJhp8ILD78vFP9H4hi6NQGsHYiZMZnqpJK+3UGyK7FP+kVvjeyOIc
UE5LYJbjG/G2RE5Tl7tENLdK4GuHeqbgA6Yx16eXfEdiUrZVICsheCPvALDPVmkNJrKy8eKuFhLe
21l4NkMM61wy5RB/Klh2kjpgWIPCluzINd3anbFU2a6+8x7i/VYkuHog3i1x4fAitS6Fsse0X8kP
hoHbRmYgdf7gRLwzsjjawijFUNdhhADekaqfWbgl8Li+DCChPK5A0JY9z7ycIIwQxRBeTEt3a0v/
lvvVlh71lpFF1KzWhhXK/cDjoEfII8fquAtFbSvT2bKyCIlacWCUaBzDE6zAfJXqLo/HDwtaEPzM
zyjpIUxXvKaXbkAQAV7XFjYqnw4CKjoz/eIuQy8Kdofd7Y+/Gi1QROT+IApyTV3fTUEVwTvMgipX
SByqdYNsS268m3UCOvleqPbTTrY/Ths2h3jvDc87/c7ZlbUP9kOr8KhRcQz7+ylwVG9rzG71c71b
3WIrOyFok3rqwtNkNb+FUX0N0nSjeL9lYuHrBqGNpLxgA4desutQtestAcBVR/duEYsXbyhbRa80
FqEmAXPMkSMHCWjRrVbIqhkgEAzdEqSCGbv8IL1Xazr5bXhK5fJYVuisi8E+yrdmo96eymVWgYwO
o8r0lmmqL67QEKF5bFZ8+OKvxlX27QHi6e+d0+zax9wdj1uy2OvL+q+5JUqgVrymRXUNc7kPxEh2
4lh79I0/iBnfLWqZQqhMuvRoe/LiKfIXuYJ0Vk9dMfc3Ci3rjxHM+uQqlLavSP3TjLojbXIKZcNe
PxgwRafCMc/30mm6Fw71OT9nTyjDg8/cOObr2/h/hhfudWqz0TAB9Z8CsUtcFW21XZnNw6pB/Cep
BEP7ILbe5DSWkxhm7vWq4VPd7TPteUijYzEkG4HqFVpLZmpSBhEAMR7x99VoYwHmrIyBW5wq13wa
FAf2n8I6aP5B3NUHwQEko+7q4UHS9tU/yi7aZU69AX+7gugsf8LiviVxqyp0G/C8d/XvKnAhZykH
V3KTfXNUz2GwS4SdmNv1XXMoDtav237/2muxflwwbzIv8hVWzDeDNBSlPDzNBMmyN9hRYG0kHbPj
u7znlyYWJ6YuKktgLig8hdSqQqvaC1ripGN9UFHduL2a68OJKdAys+oMnce3R+7dW1JJ6qgHU0Lg
PMaCXZlVZw81mjqTOukbicDsbBerkiAfYjAcCguGvhZZmyD4egF5KRewzpkRH/LaFqJCRRhg0DMa
LIln9LalTxsV8pUVUiQDWAt5CgC/ZU0wjgJRCxXKS60cer9rmJnNv8Ra7UKmWSqxOn54PwFkMA3F
6A4A7KVqb8OY+QyFIpbqJqbmQuiyKLzkyqexE4xpd9vYyo5CfEi0I70hvZcJnZR5jaxBBH2ydBTk
U8usnyLNSw5BG6mPKaHPQ5+o+VZ/cH5lFt+ReUyEDsG4gD1a6kAzXKh3gtnGp2yiL9x7Uy8DnUBX
1JF7TWU+yGtLy4l4MMSD1YtDd+dlnbfFqLZyR2g703fHF7H+ZdE1lxrfsFDxOeV58MmyOnQM++Qf
I/Erx4NP4fZGr9x5nncKh/SwdC7K4uGNGkDTvU+Zywsq71djIij0NY8NLfly287K1qqE8/DAsyjY
jRYJUwkHvkmXakanBFrApJUm3nuhNj2KqQVULdLrne7rYmo3gqw9i2oxvd7+ASuXhR8AewOfF666
JRlK0FWGP440yHstHR21H3tbFxjn0aJxCyS3agrIFwwbyOrRPLsMmoqhlUql7UOEFIbq0Mlo6U1F
PRxM3zQ+nKfNA1CcV3GGTFOivzQlJ2PsZ02TniAM6yXXm6ZR3ZtVw3jZ7e27PieAv8EfApMDcgdR
z6WhEs0CMyuodSSN1YeumqrReDDhf+k3fOn8AlzeQWbgNOaiqYLxd0vgl4IaPO/BGJ/ieHATr99n
ZmRX0fdSfu17eddX08bJvP5atMHIOyiBMavMvPflyqJaboTCR7YmMcYq2MmjNIY21WvSKkvv5E1q
r7UFzqAabhyq65yRS3sCs+WiPs26YO6w9w7aHnae+uC5pRt+Vg7iGXlVuyv32X14tj7f/ojXngVM
0zvTi8vONzO8MsZ019NAtxWv735DLhId8koaPlFZa77eNng19MmLOA8q0CSzpFlxapGmeHAcGHGC
7EZ019w12hHqHg3e3J0AG33vKidxr+zMcC9ShK6J9DvUnkryyq2pies9pzqIgqAGjQDy5eLiZ6hG
qLad16AsRtFkz8PTvRq1KSClk1Uuo9symhCpQQG8jvONLbg+XpimbcGBYVwDSNnl5y6sSPfqATE7
2B7TPQNvoeWqzVh9gjB1U/Zy1RhOHD9r0plcPmBZn8eJ7hvIWjGnLtlK3Fi/21qsDyMkbPVGgLV0
CSwIKxxhJpdnkZr5z98FWDimKh4S0PHAeY88WA/o4nz0RV7amBf8zkbM4BDDygx7DVYA11MnQvEd
RSqj7EwBJPGe6kUR7hpNJeQCOpM+D7m3hRK+Kocsf8TCyUK3ktepxkID2TYPgUP/5N+ZdaqwoXD9
Ktu06Td5hFfmfC53d3FkoRiMg7HHaON2bvigHMNDvxcO+EJH+IMZN15lUF3wJ4C44NG63Gax8X1D
CwzrlKSPMduaT1uEJMuTOe/hOwvLELltmKPvVc06KVbopDGvff8cSOHdbX9zVUfADMhnoDjwJzGf
uOxO6gLk6r6RePgb7a/2pXQCt7F1G3oTZTdv3FZ1fulR3+zNVBdsHsJ61iJfy8CNTf2kW8SpyuDI
nSi48CC0nzvJb51YF/oPRjHYm/+iAAg3EqS7i/tQ6nJlZMwInAS1d1LrIctGe9wSclvbRSjWGKQh
TppHLBdW2mksM+QKTGZY7eLnjKiYjrpi5z+H3/UdM1OOtvHdVrYRcAEPoioCX4cG//L8tWleeAPR
ESU5qfui+Ub6PQj76rEDVPGUyKX4/fY5uT6NgAtm8lPoNwDAqIuErUiS0Wy7SD/HKT440q1dDwu+
rSjh4bahK7FVPhitNW4WmA0QpMvXPq2TKC7bxjiJrbL3J81JrMQu9N9iDKG7JEgviaAcg7CDkjKF
p2dyYs1v7KZSDuzE/sM/hhCcJEYjiIPq+AooICWjZMXzgICdf80/xbsidqbcHRxBs+Nfsh3sxGLX
fhQFwSTHHPfDyMKHnakBLj8uXfSpm1XlT11zN8nnKjw2/UYh6qoENttANBQ4GFRw1+ApES6WVs19
9ZQ9yo7uZJAsucOP1Jk+CU+jOxwS3/HQ8E3tLYWUdcszD6wmz8TOyzZqWxgIpOAfTtVP9vQf/wF2
UQD3JyO2c/QeneiY7kNX+96mG4Hy9RkmpIDvjkAZdwC6+nJbew226qyOlVNEjVnqf7eB6GQIetw+
M/Mz8z4cZ2NpqsLFhhKBhOzrwhUUGrPcDQJpjHxYMpyEmlVIf1v91OrOYFq15VS5FVowIs7K4bdN
XzsFLKJtDYElmam6LPmFVP5ZeyGe6uLrVN5H7T+ZcijVjRt6HcXMVrgRMmNcxDGL00k6M44qPZWT
Lr8Y2jmY/rm9ipXxSJAd87Qp5WacwZLPjsH/oSlLY4JtwUPW1h/F9nsVZ8XfWiaW9iiKnmCjO9lp
d7WaKo9KGWiWA/Ya4FolhtZW+/D62MyujzQAqjPmGpczPJlXCBC0+Pq5lAU7jv725C/RVvvj+std
2ljELjUyJpaVC9rZC4Luk5ge/dhM7xNdG7/3vldt4DOvvyDFGlYy1zE4K8sIu+k0sWqh0zznU2un
dXkQ4nHDc16bIBVlZNgE5ss1X4a6UYjYepYr02mqkDFJW7ePtI3rfL1nc94LLfUMt6VwuYgkxqLT
RkOJplOQtZNkd15LQ4dfEmtodElBsOvCBne9cTjn0315vWdaeAahZ5GH62FocJWVlejDeJp+Iusg
75hNQNmNVyFwqH9/F027lpwttMbKlZjJ3GZkr2URcy4HQqwpFuQiHEdi2+IuhTXq3Bz7vXHf/5KP
2vPtJV47sLkyC4KRbAiqmOWIUikkFariWfRsdd/i4MUAumP2f0nqS/pxYROKzeR5Mgg8iqRXc0pa
Hw7hUOXBc0VxqfQrtzQ9ux6jjSbB9UmZ5QU579RGVQaiFqWYNBCmhAAmQKLTcBs5pSqY7Q01O2xp
C16fegzNk6VUtUknl/gWT9H62mzK4Dka92aafwv79svtj7NugacThXR9lue8fMOU3PBNIc6CZ8KH
R3WEX6OVNq7utb9jqpqhGALZGai7bJwjdypa7VQEz1M/HCs/fcrE+FMWbQU5Kx/lwsz85+8S1dCQ
Bb9I2Cu1jOxO/8dA0VQcn5v0owiXGY//fj0L35oMWS00LesJ4i9M3jii+qjFm0WqreUsAvK89YxJ
0bGi2crP+h/FLQ/FjwaQ4B2K3efyc4lmzxkuxo9iPN9WR5uZ+VJeTRKry22M0riALiEJnutuUhyv
Up/6QXgpEnWrwbBy8tCfZbIApwcx1pIHTG0FBN0lwX8ue9VNou6HWaifbx/uFc9DxQkhxlnvBUe3
CJ2GAfoHiMj9Z6HQvo7xeN/CrWt3am44jQwTYVXhIm6bvD7s7BqhMJprYHSvgtGOCl4yjuJ0Gkrv
GVbJc6H4h6FtNzzQSnGCcUx0o+T5Ss3ot8vPxAxwKVreoJwMi1Qe/AvAQav7neZD4DAentmwlAw7
PabcJ8bG65BIndMaoneX962x8XCufsl327y4eVGqJhqUqv4zoml/5+b0RUu2OG9XsjguHSHEm+YD
1DKLSxdHURT7kug/K+fkr/jr+FX4Fn+pjubr2DrTzjxuo7xWtvjS5OIGFlnTB+mASfXgHcZd/9Qd
ix2MCafKEY9bM/drR5UEVQTkofBGLvkHxTj1CygN/GcvKdyu946YRyvI34dA7wO/Odw+pitJ01tC
/F97i/3Mwe4NUtPOi1P2CQoahdsW+6zbi3eJbR28h4EcTt7Xhevjc3a3ra/5NjgiuCBkNejZLt7P
Sk/TKooGPuaUOenwvfYjO+sSZ1K2ehlrR5OWME0FIg/m/xcpmhaG7ajLsf8MBVrjJGH0XZ+ijfhm
dTVA/6ncUYC6nlUuq6Zq48R/liNUfz0loprgP/ZF/ljJH67S4JGRJAegOfP9L0NUbTLFXoX6/BwO
6U7xJjcNPLuUNDcYtoAQ144MUzNh7bwwgpDFpaYpObZ6l/vPdH9iYqmus6VE/pSZ/kbysGZIoehE
wE0oeqW03vrICiQm2zcVL5HxZGWhreob1Ym12wVpDRUKmTTzOrQPJr0Oo5TTHre/PCnJnNyXqvuA
RjNEtuYeV7o147V28pgVmoVI5orLcv9iYag9aeDkaUlfHrohkhyvLLeagrMPusweYKqHO53vQ/Hl
augYsDrF4snESt7f+Yn8GQ5a288+yQaMogH6Wd1W9joHhDcsLsvIAxor0BzxbKuC6Ehi/CqN+bES
CuAqBwEdplDs3F4If9/2GNcfEHGLWRUMXpIVAoLCqjQr0DThTM/hASJD25Byn4Wmti9FICPz7Ndt
g1cj8xA20ayikE3HaDa8CIxNH77femiwOHj7tB7t1iyZeGm/Qknp6J6w10K6o5Noi0W18Z5eO5QZ
yULAjEeZ84v5aL2LZEddD4SuL6xziKbNUQPaMeSKb1sKSU1ubFVi16zN3pHAnFIPOJZLawmyBpko
aBZM/wXVEF9/KiQPVnGvumusKNkIXFY+JEuC1Zt0EFKdZZ/DyBUpKee1GRVpYFHb+iDajD04tfXD
2xR7W1sbG8hTw1QCHDUL9x+FsE4XQWKd+6ki0w2q1KWJtbPGJrC10M+3kvnV1TEYxUtOJ+XKlyWJ
7OnmoJuI/TaP3XPiphDDda/TMXno7kcXhgXR1unS2cbn28f12onSx35neFG76PNwTJsaw5X6M4R4
BFCXKzW9e9vKfPAWdx8rlJH5ekTTxsKKLuSiMIwe6Qcj5e445NbnaQyTDVDVqhXzTTKRaYQr1dou
hswm0mLrbHZNu1eTQr4LZHNLgGVtx2gKQ3QHxMlUlwWlZjABp6Wiec4F6C66MlN/1mPYOJ41NFuV
pbUVQYtIH4eJomuFxjzPmZ8qR/PsdeK/Rt5+S6Mtio/V5cwPNbVURpiXRRax8hN0piFCgawfqhTr
Pm2zQyslx4+fAJBu1FFBEBEcLJxFLXtVnTWZefYV+H6HoFB2ZVoM329bWV0MlQ9aofTQwYFduiQg
Zo03toF5biEvDcV0b03SEd60P/Cz1LZnFgpDpsq+OM5lMPqF3E/euS21f1VdwEPUWuXmwqdKRtDl
9ppWetgmUsz4V741wxZLZEBoZV2tKqF3jv12DyXVDPL6UonSk2e2T13/2AZ/D72y1+POhn0iA3KW
76xIOieB6bbBxwNjfg3VZ34JoDpxCcZS21HMR3/+NcKrijqQFn88K7y0sEifsiRItAD1ivMYiqck
8HZoAW742zX3zvGY6YUhELvCP0jyJOhdhgm1oaWVRTvUgR7UAfn64XD7661EPQA9/8/SfGLfPcmW
4Jd6QYnhbI3iQ6XDlXKXIz1Y5Lu49/Dq8muZfZyJmg2k+DdTjSIiu+xrjUObmhHE4edofI0BC4XN
Syj+uL2u9VP5zsjiQjPlYTW5hJH0N1io++Bn4Nb+fQyZb/Ap/J662WCbqd37G1dv5aGkjk++hHvH
I77Vp9/tp1nQVWsY1T9rAy3Bus+/hNwCckVHKoRTx6zvxx0X/CDQ5TC7P4uhzy76ncGhhkxczvCP
Q1y3duN55a6AFmEjz1g5kKyJohltOtrpS9BsFqrMbYWGcfbAA3o//KBy2jpyVW3jiVwhwCUofYP9
E6Mydrn4bLUe+sDkPONc7YtHahO78CF9SdwkdsKDdtD3bW63d7Gb/ZuU9hbiYuU1u7C98M5dk1v5
yEafx1a17KIXTnVc/Lx9LtdswJHJTDGvM5PuC+ehjUKe+UypntVKMuwp1e7NXLI2DuHa1yLplChd
mXNeuAjxVXUUUqs2jbNc/ei63vaZnhAMYycoH5aTpaE3N/zoGgASJ6+4PH0Sga48GKVxTnztKTOT
p2bMN7qcK2/mHMTPSD9A4MjkXZrQ+sAY6trUzmowoGcofgMr7qSNevfhD3NhZnHw1NirhXBuLNYm
z1Osv4gZffbbNt76yos4E+DujKynEDYnuJdrCQ2lKxrf0s562UMWbOtJnQ7OZImorzJ4GeQHy8zH
/KWRi1y/az2p8RyTzOIpErJQzxzRh47EDYtMDo662tT/9hkFgH1CkfJzUGap+JwUeRQ9sWNSabda
mwZ2JWnh6OaTVWZ2n1oe/6TUfOngZ2GPaFjZ6lGw8XytHHJafjTiaP3RHFvWNEPJV4oplKyzJv4M
xh9S+wfxOgUIJF7p8kGTuoS+WB4z7LXcWmepkfsGXsXU/Bk1qFzf/l4raCWT5xeIADVFQsNlE8lj
b8RBI6lTD/1ucpVjemj3xmF0RYRMku3u5XxdFufjvb3ljDE0ugo4Guz1jv7GeBy4lqMdpN3wJXS3
5p6uhpK4thfWFtXKIKqUBrychVSL9RPlbr3ad6Ft3quO9jAdq4c4h25cM1zUu7JP7dl3txh1V/zU
xQ9Yeo+MGCfzS+ucx7WdqTEa0fpBkFpbherm9qdc8SJ4D6YaZ5QuWdFirXIeT0y5k3t1Pd8xfKkC
ZI1gJbttZeXgwy1LNIxXpP2zbF50xN1WUycmwaeHCoXvNpX1120TKwu5MLFwITNbZplDVn3W1Awl
htSsbN2b6NQW3oZHXAllsERsMYt4w1G4eKpkI5fTKRQMRFcmaKO7naKVP8tQyx0qRrGtq8X320tb
OQ66Qo6HRBSRE5YvvWNe+F2b1e38/v4j1C+I6u4IBxxJ2ZhqnJ+/xS2jFwESAh1D5viXsPw8yCK1
IsYhZOoUd8zjp7of/4IG6UEThdcobvdSQL+g2CL6WDsd0A9RQKHsRt9u8cTEqaIkRUz2VzV6d++b
WvASi53wensXVyAQpLEKurn063hslvmYWaaC3IS8/rN4B9zwznQsHowDnOb7Lf6yle4VtqhBzZrE
EJouCydilAQlHBZEGg09Aia30hj+kr5UPfgNu/E+tIrYToVMtUV4AXddnwWM5UiKcFRN5B6dGDKf
b6OSq9JBjbNhqx+z5sD5fcwgGfQv2PNFSBdJTVCW/HT2QnTmvQg1N3a6ijSAGYHdeAy2ZAbWt/+d
ycW1kbRAT/pJJSS6C4/Z68xZPzKKELvh/uMM/DR5wSXCmk1AicO5vDCpPilyCOjqXCSmLSSBPXUb
M1xr3gbkE14T/CzZ6MJton4L46CZGOcayRUGLJ1+ivbGFs//qhVyGIW+OeWkZY8QA7FaCSRNQ+I/
tenw1avDr2nWHm7fjC0zi8MQwEOS9MJgnuU0tFPY6boMUCwjObfNrJ4AiiEgxcG706JfbJrfqXpR
zX4suKvuxr9nMQbV7nYlEKStE/A/pH1pb6w4tO0vQmIevgJFpSoh8/wFpU9ysAGDwRgbfv1bnNa7
96SqlFLrSq1WT2qXsb29vfcaTk0JLzJQJrHjouOQ4loDrVwa3DBAVDaa0OousgB0KRc/zH6e1omh
vmHh1qj610NzCnve26Xt3XhSX/tjT2PTGx/Mzp/PXKJHHQo8jVCEXZ8uqNvDavbgBEXQc1HoPMm8
ZHW99dmSF0WTM23xOJjnrwKCG3fTWJRpTeF1SkLcEz9P9TBQ//sDgNnENY6U4RDY45RRu1TjLHNw
0z7Cqf81WcGZr3l4B/07BDT3sdsheHt419UDbytdmzLvvKi/UrpjkN93hpgFAXoHHTWA+2+BSB29
cfgAx/ec6fLh5f5n/BCpCmhUAJYdlslE1ZiN5Q0yJ3a/bGC4FKQVhCtS1BpY7EXjsgEH+FzafriF
Dgc9WNjRFE3XKyHzBXLeu6Fouu3U93MaivFcvnd0MwEvjZ41spYgBPb26AMzezImWxUyH1N/3tiJ
/SGScmNC8JMkJTLcZHmi2XgOWHz0WQ9GPcjOgPzRJpJamcu5iQclYqU/7LZMI2Ilgxh2P+/To+8J
Mi8eQMA74r630Z38fiSFUXZa0GnMg7LurlQnpi0X0XI19W7z6z8PBZA9iDY4DSsC8WDpUEHUBFV3
kc+Vh6KMZfEtMQzwDCvDv/h5qKNLG0u3KkL6sFyH5iDwo9+nVeuumhg1RN5cLZmTsU2FW9R8CLZ9
Zv9TnOVDHaadGC4AMwTNH8hbQxzy4BVi9FXb47Xe5yFt3CnxmKFyNUCNMKHQ3OpiwI9AHv55jidW
Ds8DVD+RN/2xIvg+RbB5lHTQl8xHMe4IDRNv0Ju+PKeP/CeV/TvVxdxWzC+SA3QcADJaf8dfQVsa
Q7sMC+f5ygetyvSPH2YaxfVln3vX4S1Npo266jJ1Qa6aLym3Fszd6rTMrAdkcLv/+uD783PQ/AWb
CYEVBaPvP2eC1IaoiprnwRAgzSZtMLtx63ncTAm3xZ3tqk6duU6Ogvma/wF/hDXGJ4fC8fcx25HU
ARSnSE6Dcet6zVVlla8/r+bxqf8+xMGGRYylbsk7ksNpFnqfr3iCxsuokoKxbAS3/ufRjvBbf74i
SuheANo0bqiD4bhfFoGl3Q6LWt/zrN6aO0CZ4hHorfJsleDE6UBegcQMSQYCqX8QY0KjiHpkoF3u
OX2vkmipkLwbdVfTWJCw+lVoDTzezzM8/p6Ab2E4GK6txP7DYMMXmPgGhupyqA/tdO3mo6b3S2Vd
FE75SaXxX63IbODF8Sxb+csQR4So4/ctoghcW3XrqbwWbLMunOyqHEjoGF7O6c9TO3EvYSxsRqBa
IICNg/l9LFpagPu3UuXl83Alr5u0S8LUjb09f0YXPabpOUj8iRgAbDLGXIMA4tihe92gDejENhjR
uNQIpxKE8G25LT7hZA0l4+gD7BrNYve2aBOlYv5Pn0bbZtNA1BwqNAEI8iCT7Uby/POHOLKRhwQH
UjuoyqJbgr8+XGTFWxmOtQGpUBp8tpO8qoJwU5CuArmp+dCmIePKZgX0HNq8G8Clg5f2fcfCvS+K
OwAxZTposUWAvWQoQsdBHQB6UXOo5zcX0m9v2qC5JyD6vA3T0KGty8wYzct3pWZ7+/NUTkSYtdKO
HGMt63uH73q4RhaowhJEGF36iTmxLoNagjiTMZ4bZT00f4XyiTPVU7+A0bVVfLoRAbldnoljR+DJ
f9dktTDG/sTV5Hwfoy/h3D1MWBP+Wt67yXRbuLHzwi/duPqw4Lz2gYczrLu/zvlYHHXrDgc+iDJe
I9uCQpAyD9pYbNy92lagKMXqzXmHXjlsm7GCqXMOi76ete+3I7YgroYVpIc4c1gU5ER4kLbxWW6C
61oPdtqEPPH5uXbM8coBhoS8AoiMtSB+GF4olx52R8Hy2Q6ep8Db10Vx5p1+aggkEqj6rCjKoyen
0rqtoqlsc5f9ah2WwLPjTEw+OQJam0DPQ8cJPgjft4ayx4hMQchy0bgJHFr3hTxXrTm+aoBoQk8M
OR/KGngWfR/CCoW1GEvAcr+rYeKmOKKUF9wz3622ZQ+J0p+P7dETDAEI8Pw//SvADA97V3VvIpV1
XZYPcLPf0dKHSIRl75gR3E5wQ4hZO5AY7ifthsBi4szgp+b69+AHJy1wRdmpymG5JUfY62rznTNe
xRCUajcQJPj6eaqnFg8pNbrSIN2A8HIwGqqOTgMuFsuJbz4W0WgnsjDOSVWdGgS7G1QbcA/WvuP3
5YP3iQV1Qovl9sL1roHrT2LMcGz571MBvAkM45UyeuRFNXBzVJEQuDbM+TfsNmWskdf+n8Y4lErm
i6J9oAeWl/3aw5+SgddnHjnHH2u98tA5RWESl+DhXvc9Hph1X7GcihFQBKOzul2raH3/80zCowj3
fZh1G/51aShuDkFPKE4t5MlIhCJU2ccudWIf4vcFNS/Y+PLziMenCo9RdMpQxwNp+UiNCTaus8J5
qfM5enHgjKKiLp4UiW1mpvbY7irPviLNfAafsEaf75EcIOjVOvDfQHuYpcpqrp0RL7kcyP/lKnxu
p0Albem+ofVdJN1knzO+Py5SAT6OnAovCrS9QXpdv/xfXzbi/eiVtUny3i662ypcUfgkdLNpsYbt
gt+aYu9HsM0NzA2HM1+yzMQ9s4mOZw3PBuQbMDXAY+oIoC9ptfbfI5IbMM8dGPt0rXfEE3TJJxyL
efvzyh6HLPRcgd/FPQPt+qPkwAIDvBICM24NN1HcTkcypV47xktxZtceHw7QYfA4Xo/42jA5CFey
UmUJsiOF74QD0bvKiiGUfU5i+8TH+zbI+iP+WsBwbngTWRjELkyVjhTiBMYkn5pwTlt3DsBOPStX
cHwasVy43ZD//9HAWM/OX0MCJ0b9pqQkR4U4dtfmu7A3YfG7dq56MxNw0/t5xY7P4p/tgbVCHw8a
WwdTLC136lwQ+nIFb8BMN2MwxbQNoQZBQn/TB42X9tbsrw+5V9c7x4Nb4/33M7mODuoD3BaB4j9s
nve69IaI1SQPjPKCOCaaPR+WPJP4nBhkRVSgY4h9CdDVwVaJ7El5pg7x9K4l36P8FqSGzeB7XBrd
GYT3iV2JoVboOgYKAZr7vnrQOYrcxvVIDrDqhQBAvrbmM3aE54awvw8RECcqIF1HgPcw2hhMyT0o
xucUcU9sfHgqoz8B4RD86bC6XRhNRbzCIbk22wSYl0e+kF0AzRCD12gmOx8/b8KTKwQ+MS5r5MCo
H3+fkwL2mJnwNcupzTa4TLeRN2eCntOQPPnpkBFArsIDZeQQJuRGS0ts4WNWy/yHjVtl9Tieo3yf
OMGr/NX/jHJwn9LIZYbDsUCW6HfoV98IaHNuS9OESa6XmxEczhTf/PwBT9R7gHAJ0Ri3cd3An+fg
CxpUzEEDdBCewUU6m14iqLmzqUDouJn7+U7Li2WGqKT9NMEYnjdnaGAn98tfwx9Eka5C8jxH2C9m
tZ9tmIO19c5ebr2+iCPqnZnsiZD1ba7rbvorRM69titgRkhOOv3PUBpL4gftNUw3VmdDls0dzOEn
GWTOAIb6z9/55A4CgBKLi5ozutrfh7aiFqaCHjYqyO+3dTeBxn/uhXPqLMBoBoquIAcCpXzwKaGs
NBnwO8JZKIMnK+B3Vtg9V2F3Jhs6NZO/hzn4iGwIBp/WkuQ2xDLug8lp94ZPpvHM9XJuNgeHoVCc
UGEOJBd++Vh33Qc3rMvy7Mk+deYgSrDynaGiCKP57+tiuLNUTjRhNqjhpeB3ptx96qyMm3RT+c2Y
qN7Y/LwVTm15dCBQWgXwBbzn9d//tQttUtqS9AoXJ/81DM2e0Yey9XY2n2K/ff15rJNf8U9xGk5/
gEUfnG4Qma2pmnuSzx308Is5kc6StuZ/9itYy+BgQUHFG/bHiP3fp1QhR5h7D7kAKjzvWvfPIx2K
MxviRIb4bYyD68tkktGGYkO04RxHdp9V07ix6/bJd55+/mgnd/j/FvW9g0zKcFRRGEA85CO3r51+
eYtKfU6f6MTCIN9F4IM5GvLRQ7FcGUxi7DUO6yxp5kzLVo7tJcy9tj9P5cRHW7mUICusrwhshO8L
48yiMvBmILmj+iSUSyINFjeLEY/snKTriZOEodDDQ14NHYTDQlTfD5DlDNcIN7cJn8tYtEvcAnu3
jHUsyndQA5OfJ3fyG6JqBKBVtBbzD9bJKzs4eVcCu474GZnZlrtu6hns4udhThQu8TZBw2CVkEa/
6zDX7MTooYKIa0MOMV/NU+MSKN5LmLyncxbZ++A3QIxeAuB4co43evKjAnUHug2QGCCefF8/31gK
OfY4WIW+MVwI5Q78Hw5qAWPuuyXEDu4dZ47Zic0PTgh4SjjJoHkdli17jwHzRLD5jeW3578Pak5/
/pynpgTSCfDJeJ1C3OTgHFc+9aGuhHdKi4pBtESXqnCaTPmKJhjsBc5iVyhpWGcW8dReAfYPsGH8
saIivn/IwK9dIUhU5ip4EMN1yz4h5PjzxE6dNQiNrzAja0X1Hkysn9wQmFd8uXoYRGLTEvAHK4iL
crr17eEca/LELYJn3lqmWvflkfSgCbsw31ife4W1fAgDqGEfJGYaikdUf2giewBsf57fqRFXIWXw
T/EBcRC+f8JGeX0Qtl6Zc+57KL24IuaTez3SuQMTcHgdJct+HvFEHeTfmiJKt0jvj4EktlnKTqEt
AfzWfdSD0satBNE4H0Nno+tha0M7YPbrZG6dM9v0CGiF18Sfeub/H3vdx39d033gltLR5bqcCWy/
P+ZoyoTVPjuQjSujMYkabxOOfqZCdg9T4jMf+8TUkRus0rurxDMQhgfBjfWVac5QPL3iLoVje5v2
npmNU3fR9FBzNYcNxz8rqb2dy+Hx589+nCZDOhPIJAcKENAAPgw6Bpv9snd5lzMrePRoE2zrdhiT
oYSnA0mGxkxD0DHjxhLnRI+OjxBi+cqRxKMeiJBDAc9GqMGsRYGenJWDvJ3MzRJz2JtLea5VehwP
ILJqAz3qoGeJlsPBZuZGsdRtYDKgv0rrsVgKUQDkyJwnd2blOSbriWmhgoDkEucUL4DoIDJEPffF
PHcsB0ZRXlAeDpld9Ho7L4uZKI8UDz8v4PHkAIFYuVQIDCCLH/YMG2F3Eu083PrW9DaEphHDXQwu
4LZ1jm13PLPvIx3kFyLgwYAqJskH56phdy55NujeKL7+b/M5OIqdCmvoeaEOo/VDO+ISnkHLGM/d
tSfnAqlrQJ0gm3B01y7anz0xIIHBtoFhShk8tsrcQb3eTwDSOVOMOTHYij/EVkeLGgo2B/svrOYJ
tXMARwoZ+UhnmzbuhvkdLOESNu6Y389f8OjSXcX28TQ00Q5ftWPWW/+vYMYnMOy6gYdXfs2t3yb1
vdfaC+UjqtrWy4yc7pJ2QfXsMH1ORGT9P38r1GFk6JuGwCEioEJM8vvIQ+1ZfSeK4IrDUwjCEw0z
vtyhNc+8So+2PIYBlGQl5wJOfCQRy7SuEE4wTM3DTAwGVBLGLKrIGXT/Kn95NKFVowApCLIyB2+4
9Zf89SnZECq94Izf+G4TpnZvfPqRuHcC1OgLD1dU2eJOKsvu02XyWRVDlXJpPjPTekYp7MpvPJbA
BvmtMftUOMu9OZhz0oTk0+Dq3eXst71oN3F05yVAoQbY6/YG2myXfdhtDclfqT9dwlANZvTyyW+d
K9sVD3wpXsDfDBLSjOUFYMg0cQkBlWIiVlpGbMva8YpEwSWbwzU1aP5xVfXuqVmmdKbP1K9BscPf
lIGZBRZ9bMeuiSfeO3HU8Z3tjhfF5L0OEu/HslI56GwIyQR3ELF1SrqZJ6T2UKq3wn1ZwH/HL+QA
E1CxYaXhpHA++gqZXWy41HPKynBv4UmSeEge4D2I5kKxYL0IvDvwVBBLXPNm17TsZVau2reVdSVA
8nac9ftWsNvoQfDFz17a57AAtCvgBSnhaloHqakNZOUdCZ+MZpyvargipVQ1Y9bBmeSlUyxMtFga
lXiURw+mIM4T6cSnGSnyCqXaIgc6b1ouAmjVFZmsxzJmtVfdSw9CWQZ3Ysefb4hljhC5xCk1Sa0S
w1YX0PyBbGK43I2833OnF7FrwEsKbhN2MN27IdS7Aycuoy5FMp+05rJBJTHVTZRM9SMF1tGAFopV
DvGg65T47KHtFsDpyCpBltg+VLQKbzvJd8Kh8eOMG1bZKYpAsTDHZCqjtDB+eUuZcv3liK+Sl2nn
hZ+F9jf+cDdYZGu6RtLBEQ88nBQCBNec+PDiBA64kJfSLwC5oCXHXsmVbb4rNl8AaHIdqeAf0RjX
jiezOTLjyjMyiEBtA9qnFtH7ooHcpgrvnLa464voChiLW6LNrT3LuB9hOtWPO6b/mWBhVITvoOtB
mmuKF69Op9K58Nh0Vzt1Vqy2NN5LVwXXsHevY8+pE+KXFy0d465/rPppU/Nxg6LyY+TViIylBZ0V
e4bHTZH1HqzJVOGRhDXA9Uwfhiu2ki0ZKPyZMfJMy+GyCS4nu+Xx2Ji/C+TFRmtvyhLEHI/vVTVu
OLStYw8KPB5rtgInD14Tz37Pt2UUXUz+1cxgkwnF2YDQjQ+bRN9RFzq0eAp9X5O8qVknVWGEeeRB
UDgdSFV99rUr0eAhw60TUvFc6dF6EaQWCtrxRvDMVKMeBiKsezTuXHi8W9S/NpHMLnBbcXrgwlxX
PI+qsyD8LKLwgmiO8zZFLeBj3Fh2kfDG3BAd71IqlqWOaW0YfWy1gLDYPjVvvKkh2RxW3WVUjvQD
WIcxs3yjfULktK/rpXWz0lTN61ig55Bybn2UznS9LFPKLHIBCfXUcMk15WbmUzuzivpCm27qL+09
D6MmIfO8dbTYle5wz3W191mwkZ3Y9+P4wUPz1qrKyzBg6QCZixXA3/vDNVonV+AnbQ3XyYrOHWM1
mm+D5322qhYJdMiejJa/WJb+HSiaSzHBXnMJU29Bq1MO/GFR6MVHjhxSUPqsBNYxNG7Ctnl2zd5I
vLIvt7UL5IESEPEjvVnGKLM/u0AzxtCEXAXDpy7m3rRDC0bGoGjVqTEXXewx85c/RPQCZUxy08AX
LkUx8NZpqJOQqmEbOjYdVlj6sDQDAhrNZWiv1eadaw0qBtihimFx8+HOdhPXLsDEgb5tHEvBqTr8
VG35Ofd4KqhoKLcON3TsddYnJd2d0XllItn4qFveQT10fZTaH75ZgXIgo52q3SBmkXq0SvfBKaqH
gOAcExVc1Cb7GMz23TP83zBDgcgAsOix5S9BXDWQbV2CcUpmVNWz0awLaGLg80bCMfNooPKiL1oN
W9mBJD00TGO0cSCAWHoRTLRBsKoK1DFc4v2yGqayiLbvuqmf/al30NPzu9sJ3PL7xaZG6jTgDpvS
GhN3AmZLTzAq8D0oidtzB006x4+9Zf4lcROi8kMvxDhA7TsCRdhtpsxS1EKZRufSLWaI2Ev4y2vG
tktAR/zz9q2BvXjMW+3hkmRDKhEugxgcnmmESONQv9iUeTuHoakEOIAXw1q9zayy5Rsor0T54hWw
XkSMStu5snFXFnVStCO7JCWhQEct3gZF8iXtW8dIZiTRqUuK6NKBZcemtXQHW5DJ2gh7ep8k6TYF
eDG/eNR72yIyRRZQZidGtHTbCpdM1pY2TYM5qNKm1+yqDarxYYaCZmZYlGS8KV5EgHfjIFS7Dxu8
ZArfehkFrFB9a3IgN4Dr4VGMk71zKW3gRjL+RsH4yRqKOpdeU9+Aw/ZlEd9IdKuN2NdBE9OgfSro
QJNKypdmVT4x0bRIPdl/AYzdxcNkyY231ONtpPsl9prFyUKAZRI6QU4ezCcYBiDI8QE7GFzuJYGf
KvR+3QDOgCa4IGAJw+5x3dFREZVPul2CCyi+4MaY3UhC0qsc+Q5NpTvWCR5Hhvk8RWOJ8W315Str
fPSZh6Nb+sXD4tIPdCLcSwobchDfzSHRUP1LOxi7XwLso3cKOpgpA54V8zLg8BM1utlSbVmZTYl9
Z3uTl/XMfh1mXA+jUYNgDk7vKj8eZrRWDBiIwr+2/VpvrMUhO3sY8N+YQPl2ECWSgiJqVN3N0tR9
BlxRZON/Qu0rt0S4DSL1YTsEYcMEZeVFySjIhqijCBQzHJjr4F7S0YaYtfnpOrKNGRm9rHKxXyNl
2XvQ8AR0doB1QfHureaBTKxZWJd2SOSVNZfIVxZVxKUvkIBN+knaRDxMttE8LLbXx8sA7UbpIZ2w
2Yj9AIGCVzYN7+XkhxvEtw/pBP0eNCgSz6jjpktTWBfcaLAMnV8klKC82vXVi6LusmfhNMSwKOnT
wYLJDC367pIycdc7uEKJr8t910N2wh0deuuW9Fco1ZjQpm+vmhHXRlt5YsOjWV0gkX+hjUAuBshL
l/e96J9Ka4DTceGyi2b067hpe93EMvC3NsM8jBIXez1GA6RWSiuW5hxii3rT/WAQBeOgtXRRdni0
mWaTwY++35Sz2+9dp7XiTrdhjE0/JMJS08ZAENwVBFFNA3yVIN6Nad0hiJTMHzMukYeoQl0aAzWf
yFJ0r24VmamFnnysVdldLTR8b1EwTiJ7eNbF8sD6Fa6Ih/7GJQbbKuHrjXIdkWh4kYChFw3JyGzk
HZ62PugCVkYVUuwuT782QS8SS4GQXI4SZ3yiZjwqNm0Hd5QxcAEOLiY83w0ZeClwWNV2gdHYBUEm
vOuLebwJuujOaxkYqkPx5KvSjBcO9jmUH5DvBwZLZdi5SVMNEsz00d4y+NhnYPZ8Sl784r6vAKWq
l82okXSE5T9Q2qeJV4QORPwiO+miatr6kGfcFBoSH6oU9UrSfPem4YMVOKXaqliM6vib2VEVK1Ut
GZ5+zca3C2vTE9+7MCTt70Pmw6qzJvDuKJsmmaUInlGpUNA2EvDOHnUF5L9TfplFFLwO2qkfvXHC
8TZNQOjjkkK3cxjnJl3dbSCqCXXN90EuuFsAWu6RVQqYSO1hAdhfOj3w1q4anSWm9lBXl7Pr3ffD
nEzqa3QscHhR6I4VGsDXNEAp0XM68ujBHCmdwra97F38kgYtucsp9Hjs4QaNFyEaGDwQL3dYu+xp
V/UsdVsDhY8pgqJFXwfQhV3cisNqcgEwrdf+hEfWpKckamFzIZnPswka2NvQJ12shMU2vh4IhPWc
FldZIDSgXjB5cfbKWqKkUJInbmf5X7xV/aUN46hn3q8pZN2qOZtxl2FBRmrWcaWh0167S5eNhsM+
uOLiidX+/B4MaMVY1EaMoGWxcRaHJjTSOD7D9OGwrt5Jr+YZZN7LDOGkyb0OOd5Abfj04GWA7NqF
kWs7FtveVXXSkmnKPYEVN2mNw6kH4KlNSNJ6M7JGV3tTWtsz3Ve9jPZ8cDiyEQNI6wUaN3aPsg2A
Up+weNiRyC53/TgNqbNYn27nvNtGhHcZsGjpMg1PniNdiJn6kH2rK4QSz3DiQZbyFuTseWdVaoEg
PvWc28629Ru0/gjfdC4JUmvgBZIyijtTDtJ49ZUtMzoELKv00t3BksDKfJdY13VT+KAG0GJXVKba
g8bXXsoWalsimvB9isoDlQDVZnrTcTInngnhnppNxW3FGU1HIGpTQDt3zlTdBCDM7BghTqJs+8K3
8CCbWnVbieWXD+/LxFbdFLd28+A05r3lQYeeTxtAk19EN6dV2CfDJD56p7rx6+iBmu1zLYcn2+ve
uANNycIOdBIu7QPvVllLj144PiirTLrXDvXeeFTstVtsFxilJbUuct3JK+AOHvuK9hsa2VdCzEbc
ePImUlhWDmhYLCSHpJj/1gAAtw+16nEjD5e0Ln/58/DUlG4bwx/iHkL+ALEPvo5ZP6PxZW61JZ8I
dSBszumbr0Ibwj/mxWxpPEq98EYUxNywwXxvmB9l0Lvr8kqA/kDNCGQldrFU3pJG0qsSXGU6Rka4
Q63ys3aKx8lXNXSsnF1Q2FuCF3iqwtZC1cL7rYMFYh6ljezeQDfFDj5kG+KZycfb0gBoZWWmpUvt
It4Qe06DMtq0PRS3bQ2psbErYjJB5altgYj2e/RINO49V6R6Fl9h7WiAOotrNaDGb9cfkC25tk3j
dWBV3Bv00ZHN++pLYkVVkQjgfhrfvoSVWsZ9fh2Q5peFs0Xcjibt0O1J38AMyvBvO7e+Rd2JpH5h
20nhCDsZaYHXyph5hruVbQf3Ck1fJZKxQjefrRugVOvlNecilXX53o3yCwYyN5Ud/XLK5qsm9j+R
0U9J4WtMzZr7mPnmjTEZLwLOAzpiwF6H1dMc+BDtpOHt0naPtTU8cC3eAzVX2TQuFgRnfSDBWyPF
w3bv9rBNXRrr1V3EZlb8FkZ1t01QpDToXpm7hAl2jpOKCQxQAFn827a2vsIB3oRjiBKbbT87wr1a
Cn6lm3BIhkploVq6eObmFANFtGe6+iVcsuur6KNpxz1xRicZneoz8Kccr01s+k6mvY1gV1Wth0PW
y7ToSrwsUBJLUD3Z9oT0qZyllXh1nzNjcGJLIF0BSS1uqhm6JNpRuJAhu98SlYfLcksYvwvb8Nfc
kAvktvcUEqkxzihDhHSgCQdDK1LszDGkuMmcT0svn0PX/iJLdVWLCUDQKngbXFolk8vDDeBk771g
Rry0Niqm/dPiOq8Abi2ZjESNG9m/c1EvRj6iwgyugrdtO934FhAQHXToEF9EYhjkrjP5DXSc8TdF
pVKDNFZKqynaLIHFUkC0bdzGxrRZarwmIZGEuoaen0Gl3DsoIsXzQG/6CG/RiU3lxmFR2kZ4PpXt
fNEtzWOLxibp2JXoxcusByQbYV1l4di+Fa35EegClSQkGSMyaI/i9e6xNmequqmVBSUNGrgx64Zg
w+1p1zdq3y3lTciiXIymHwd9+CoXvF6cuq6v5oZ9zRP9B/cnQU/GdBLdzHdjByiLBRcR3JIElYIW
yKC9HUKSDk9KfPuIWdtmwha3ptkCQ8yV1qZ0cQcWTDsXwwI2Hmxmg4QrlIZFtZG1KpOqhNmlPfap
A+ozkWUGTt9jL7zXajFJAs4VbHDN0k4GSfGOdfVd1KL3X6F2lLqqrLcoh9gZqTSyRK5RA+BGmNS9
oRL0tVgSuLWb6r4CGHes52bPa/Apu3ay9rY7FFkReGK5d+EXrxMG67otKutFsnia3/QldFxj5ZRT
v2GcV2/TLB1sJWQYbFPPLgcUEbt3xysYmgVTqHlsF67ez3pei/tBYd3WhadfllmNu5mA2LqpFC9u
gJgrf+my63LU+vwXUMGqKSXVpPYgEGDVG0lReQq6qgaeMiw1epMePlyJ7DAZA8EST4oxr3vHe6tn
1iY2t1A68Zh1IV23iOnkj1/SmiDJNWty14LL1ieGVREnnls33EOEigzIGhsgg8B6CJ50ocKrftY+
IHmmf2+WlG3KFoIF0Pii98rlDjh+g2HcAyrpvKAGWqJkRsx623qSvKgeyQ+cROwu7kZcCNEYWXor
JPiXFz1lBrorrQrSRgMevWlMu24Sq6bNduCoRRatKzfo0poYEA72DaTNvYRrCxXWUcgvMhg2NDym
tsdDlJTY0E6vu3u7oGM2gI0MuGTp/w4HCuXTXhs1EtJF7FvbmEXiAo/ixKMMnSaJeh/IP5tN7fvQ
OdKE1yvw7fEkBhMtZ19HD5K14I3VtMeJ07Nt3wg9qS5xtTW8aeDfqgSHzIxSyFyKG4fL1GREmXvT
1dLHvEsJ1SvfRTvTCaR20g5e8U4sa1SXRa2mFDZt81XQDmIzEoMIcOtd80k2kXGlArd4NhYDL6DC
9uVrEI36lvw/js5juW1kC8NPhCpkNLZIzCJFZW1QtmUjA40cnn4+zvLOndJIJNB9zh9dO/0WYz1f
FSiDN7qG7aPo83pPC3B3bMWiRKkY89TDk00FqN4aHabM0dF3XawP+zpVymttD/JsurnCXbkoKzD6
pLgsRJraBdK1lV2h0doEEr+G1dRo4az3wufdFCzGZh6sGV62Qm2aXacV7sEiYuhEqK1FopLocAA1
ZVi4i3t0nXy6tHNih9Waupd8TKF0a7KdY2k1AXL/5NZN6+yXDeA8yc8ZuIIZg1ZYRbYTOh/7mQJT
61eZV/3rJrSk9IHoahCevGqjodf6vUxKgNt8UzQKH6pF302W0e6brO6Z5tcW4FzXp25XSFwAAHlC
fDd6k70wqi/HZkxYKPqumYM+LxQiZx7jA4ugUtNKaSqRkOOwU9Vxem+cbdERSDvVYWgtbdcumh2y
0ee5J+jM+dGxhfzOmmWoIek54jZcbfRll8j9F0Q8YDR+39FvvxBhx36lbkdAA+cM5rL4iVzMIHMZ
mBVarZ7ypWxfEnNJOxb/taFkgvDRgyw1rIRFjSWT53yYz1Xd5kirFPFPakMZdPCvz4TnbK9dRTqt
p+XdFiacTJ/KOtgHsbBvfhrblKi+obbixCoLiNA2FMXFjmeoEtggRR323SRrc2iSRH9fRzE9MT4l
u6pc0p1TO1owAVz6/JeHmm0jk09qrFuZ39CIvpN0RKwHXcmvpamduVMLf3FtDmMlZiZmbRKRqVXt
xS6GxVNLaHKPX/cbdWDxvKzusEs2N7tuBXpjx0h08gNnxxtY18O4XBZkd9bsT6qzUeJpZlG/PCxT
tZvsekJ9Lq2VfqJlnxWvVuJ/SVE6nlhNsbMWUl/dVH1NJW3GvbUSMabH/KNH529d8KcXkrl4Ktnz
1YVfLJ8rLUqrdDsJWYM0iPU0bqApHHSLb3eUbSwd0XJuzwgy1u7ftcz+yIwFKNkm52w7NHD3hZl6
puSuroqRvkjrV9rRh1ZQ5eM5cc4jKZw6AmXqAzVbcj+vCCGNtal95w+w2ekNsC/FPHCIsfiUZRu2
jv5sjNmfSTYFozaD2JoVLoq3QQ+cGnld0uvnNq3+WGo/8WvFnObb/FSZxuYvqQBr1axlR/nirzbO
7wIhzxsOdGeHRRXmyES/bmoxFUWspZ5eLg6InZLtMwO4x1iKdWfaXeKbLWtAPLR5uFboVqmoOjZa
bwZ5ss5npU/w0tNU3vlOJ3ToFG2oonFr6yepZH9dR0m9NkuPm0ONfVO9YfSxDnIp4iAu3XlnAcHt
G0S++3HUsmeTnsHTqFjqL3tOja+2BMeV7pb4XBBY/aqlPydGWh8ggNuveHGxgdSzubzYpT37hUAo
0hb2QRmclHW0mecnK8Fb7buLsHIP+1HKDS3MsFHYM9d0FkE6UbY5F1SrlGNxcDbJwqONylFKOj9Z
/Ey/LhpcbbWt4UNKh+M6bDS/dWzhFcWrXu7OMjLkQPHrVHBEcxuEK/cZ3yGpmI/4Zn+2efamjvRP
LjawrqwvSe8S3HN4dtXnJnP0MBcD86k9EasOiB0nO02gCbbsDhd2PuTPtcOl50snGXsPh0xSh1Nf
Ic0b+2024O7a6ou8ExvD+zLkPTKwrvzVCcBpTxO5IfbU0c+T443zVPc7ghiK6WdIZ/1roVfs9xy3
pUrLd5YZJHKOVR6oebKJF1JZhHqGtbS0Q1E0CipLVVp0SA8qPTT84XQus9kNjeeOU/FczvBWzzEY
3Ftp6llxRPEjB3B/tb+u0CR+LjMn4oKaz/3SJmE6zsupa0AHqRQnLBfhjQmhYhpV8odTPPl2tcQ+
mYocmNxh5K6zzGgIXyzt2FT9VMYyUusavP4otTqTEKG6SghRrO8rJ96updGsf/I6tv3VbdVQmcr2
e50X1jpTT67FMhqfZTmXB0KarFOxEmfnQZa0DIVtSshoXb9uim7dcmNVyTJKraObaVPY6BwJnakx
LajM9JXnqKU8U6+UHN0tHm4GXVB3k2Yp39Z799gIOKmiXRkQ+RiEnyZ0KdgLW7BQK6vzBnObpJeP
uUgpBHCyB5DXnsCTlielcraLxjx7lctiPnXrI2aV1CHxV6/dJupUu8DEMCIOnfItVJCZBGlfdcfN
KqeLaN11z+jRBFaT9L8n6jV7ALptPFMTltxThZUP35ZuvZttUrwupW38thoHXQ1k535KMCoT+VOO
yTI7h3ay8ify2Yo7CS0tAHa99UDw9D3lQYqK4CttNPHP3XhSw84Sqe0zwwCJl6mev1QO3ikP9RkQ
tYtH+c9K6Z8S9GYG4ZUY3fLqZr3NaUUSaoGJM1bW49Q0oKa6LJ/XNC7KQIjMueduuj7AZkc/D5k2
fxM3VRXUfKz5jdfZfDbj0myB2YG94Am02k8atbT8ucw1dkwKAenzzZN89VpXi6doVNymiVa90pYb
UC5pesnUP/aZPC2eYFWneFd37bCXzZq/xLLqipMK2h309D57EmXLxH5Ku4mf6pOsI2bqsjmUywNA
nhIatv2+cQA6R7dZP7c4tv/OaU365NYalF53VtkDdfY1p+i25uqldNsJyksdDuU2a0HdMnudkXwA
l4sJ1DeCJa7ki2Kt2eaR7aNwLhpNqcV+yxhI3EVdOOAMeauAFU1ERd7qeMH1l4kpAa+s1H84G0rD
z+Hu7uC+jAhQUt0clHZNxwahG8WfQpntyqvLzOKVSayKqF2tA+5d7GTZu+NAibbJPHCgnFV+OHrV
v/S9lLt20p17Cwvj+rzEkAsO4HIXFItjPIvckm+ZNLuK47FEJUBdYvOcuIpA2UhIV2TJMk1Oejxx
wjRLowdmId17IXI79gjXzuVxQ1tS3BZWkPEv1+oAyFSNdMJlq2t2u5bvHHhQttW/Bu4lyKdkp24m
U1tNBsrSZlf3Ie3TM60JK77eE7+G+WoMxRSaU3tv2QyfHQWbFcWhgg+jz8Jajkr0oN/mJ2Oyc+lb
Tjre3c6Kg7pekkhaBEFua/nHrrf3uGD23fL+nqxx1xJiircinhLrqOEUC2MTHn6BovN0c+HadgpD
cokahb75ppbAjylDdS0n8Ak7RWniFeMwR4XRG17O0geUJXq3CHJyPr21n6oQ1fsbPUWjP5Tz8yRj
bqthGLQ3rlJDQwaRt34p5wMKSiqGqrp4m2f+JA9yGUK6Q0lRy/YUx/ykIsuvg6ivjb0xGjh12LqV
FcmufJIqS4PpRKllD+HS2nvm8tc61eJIHcx9tbkvkJ47sW6/2PcXn34JiN/yB4Kel2/6Zu8DVGqz
GBiDfcxWeSLVtgonoQL4YTv0ql7/tk2W9iWeGt+ySWFQ41Q7rCyA4aKIPIbQzToy/Dt+7UFJqwAN
GMXgvZxuFl0TYWq17ZdlpGowkG1z6dusZAxQm9dxjFlPOGm9ZVlOMmfhFptoKWkw2hAcNfHKuCz3
Q5WQUl1bt3apbU/Rs0PnFq9tNRAVp1/VFYpBxXIYcM7BCMcgNK46PyXk+G0lPztOWp5y1EE2qrq7
kWv279WB/1ZmSuec7EhQjPDjNXbYnuYn6C3uCqffF1kWDlq1y5knLGu4DxolbrZ+1hniZcd0rtsv
VoZRskjDmVRoXynoe3UgOuZupxHANC59UE6EzJVgCgkrqdIPHKTOTyftc9sozJPOs0zakMivCyj1
SSVBjXHrJB4NfJty3h6Lw9juNSO+xXZ8Vzp6w7Cz39YKJU/cit/91p/VDd+w7r41HcnQzvA0l10U
x3Fgt41vV9KHy7goWhJqY/dtJ3rYGnVkLtwn6YR+wkXxZH+kCcvBOqp1MNakQig2JPW4XB+QmDZt
F4onIuLl9IOmz0SHW46f5fNOWVeA98x4MqV+mqva8V1lC2x9vVTpejDi4TR1Ft9gE6QDq2thjYhx
FL/oEQuX1vBrLY2jALdEP7McxlLJ2G7Slz4bbGQCw8gfUBXHySrfgZbCh8vGtis/m+OoKHQPazw5
yl1/KOLx1pcpXD6lzNO+X+ejw/8Eqrwszjs0crTEwm/T8reYxZ5+lB2DwGei2oGilXPQxay6az62
gW3xF8gO2UGddcWubdTcj4nmjdN1V6w2dkD7Fmfjgzm4KNan7nxaeQeWzJc7zMVL1zo31awSL7VI
3BOEq7FMbePsA7fcjNZ5FQ4jLcdcpxOEIPey6g9bVh66zXnV28qXUz7ilC73xXqhvJY/ONnRz1VS
B0D9lzntCqA7zxHT65YVhyLTUTnkZ96ID6m7e6f/2wi2GUgcLq1Z+eVMxuSnKFe8ohyu4CpYo9pb
73bPzpruiz67iRhmoWPYgXirDnnDt7s1+1R+FBovpet44Cdxo++X+mXMp6iYl70AqOFWrqkwBHN/
MGXthiTM4YeXaQhg8Jzq0SpHYuBZqhPjk/CrkEqAMFWbA6JjMGCYBU1pQO0mLh43dGPIvfiRwT15
ZYvTKe+fRZUdGO3AuR4oNeDgvkp5jowU3Iw9wanrjzqvgfiW38qAQ5/aMkUupPR3J9rbo5Sl1DOy
KazXR0zgKqHIUeR1+h6EDVX+GFWx8s6Sd6SsaG9XYDawYcc8Fu+NVn8OrXYZB/dWc24HetYK1jQm
d4Q2iAYQwnR8pPkjvrUDkRK9N5HkrCvp3qJaYa6S56pI/pXzgiymEy03RM9WnJ21vvWmLd0zNp2p
mIOF01ZPdK4VqumKNIvBxtMlWCi9fWQ4lU/sgUFdKBDDW/PtJlbYLaJEhaP/mWtgE5lEhT1+iHid
gqQn5ViR5juU/VclssWjKI+9QxU33eh2S1vvLaWF1THitwUJIeDVV2aob9LNXnkwnrhj0VnGA+2t
IFG+ktB9Z0wJ7I7+ZzTtz6WxM2/I0tI36uIzdpTTls7P4JtPerMhYMq2f5PtcicW6nCU69jtVLmM
vjFjKSta/c4Vk6Mkkqc6oadrpKjyWFfVe5HB/Ln2dK/yKcyyPqiG7EM15GWc5u6sl9qeufwD8HmX
bdsj7vU91dVPnEmhkdtBaVZvbq0BzOi/LJG/xqoacP8DH7iBnN036paOlob+xSSnFrQ/DaqCe7t1
FxV9n1sDtD30TcSuwe7utk4Nt7IO+O13JEXvMl2lT1lECHFC3QBmr5dvYcThqpr3VK2uRVbvalk9
FaA0mltc0u3hadNjypiX65rL90qakIlOEzh6/zk4w4kZLhjm9jvT4+88zc8zZJPToxXr8gVJRL/B
LA5/C2pnfaNvDtamnjY1+S1T+cms9hMn26+5IQ+rE9TxgMh0vfQ7+wdw8reGyNCjn/5vPxc3YDef
tRO2/VsX6hMjYaA6QwSoee7EJU/5zPMNcZGGWEiFYpbd+qSt6ntRF6svt5dRzGGyVS86aIIxf6ea
tWfNBVtrdnZcfubKvDPyX7Z5Khx6nVhYiwGQQ8pAG8vrqsh9Ub+kg/0GFfruDPcWonvVb4tqRY6b
harokAe+gbl8lJ22M0qC15JfibSh8NWPufi2BNNfzyel1Cge79pi39dGDZ0lIwi+IdbnUFc6W0XJ
jknB8QZu0xq3UapUjaBU5FXU6S5sXx5SGImYKB/x35m7zTwJA6lI+oSk7GRbrj9qaVQs4iLcX43D
PJLmzRuYyx4DwN5Q5OixZr46vX3mETe8fur+KCYyFqnR0Vg0+YvqJoAsrL0HB3/zEX/Sk5NkP4Yg
5mZMKK+Ou/pFnZX3odVfdT0ZgizdwslWzoWdnx0kplQsou6oOPsy/bqizfd7+Hm/hzvZwQUnwVbN
z5pEW+QMQoTotTskxcaxt/WdpVj/UF68Wmqc7XRAmSdnGQtEyNurkmu7Ihv2lB0dSBAufLGkn5kC
DmzL3vKZbNVwgMh1x1+u3JNd4Bdm4pejFqjTJXN/URPzMvZHx3pWpOIL972cENFO5qFHpxNbn8hZ
zllWBAv1x0kDjyTOybjBj/ec1WG2/lW6fcoQq25fm3Uv5aE0kOENSYh2Q3cUr80PU18DLC9esvzq
9PqjdM2LWKGE0XUobWT0NZy0fm/k6Fuckg7cW2PXT3rehCo4ec6W2DoTHiBeky55qa0fNf+slfu2
DFE147usj2OiHkeSaeR8HRD4qKwAiV3eFfK8Usjnuvy3QGLqfGzxeqIqaa2qoz1/PA660g2y+t5t
4FP5H0N9FUtyzUzz0Kh/zbI5O4oksK2PsrqM2vY3qo0QztjHG+FpGoWutem3unEaVCMEIzAzNCfp
seOvi+1+p5X/uubfpNm71VGPQil2ioMbUKAL4asZkstKR0SCykOpo7kk0Se5y/mjY+zuNLALJC1f
ZAP9yK3M0NAYG6z28mSYA79cmkZaa4dawgM2JoyOVqTMLsHszXJEmxxRicaqVIfGnN1sqw3Q/PgC
jU+1NKw8rz3UIXzLxYmd02KsL07TvuST84zOImz4t6YksnrrAPr4AGl93XlpsBToOiNOxc2Gw65q
kIq5hq8A/EH9kQZRbV6VbT7dIntnXoIEoNGfYdNN6NJ6M/2Hpmhr5d7WS6R+1Ec67SHWVBbiLGiV
CQmjc2wbhGRN2ArBR3utE8m5XSFmmlCWEM1rTJ4gnq3SaDuuOm8sL8hbfAMOWuBSsOLfFvqzXIQW
qgKleUlGERqiB1SEOlv/ZMljBRw81LVp9S8rlY+x+f9ViODSsJ+iHOPjbBnpx9r+ckX85q7WaXCS
k+OkAf3HcyAt9ZoaTjTm4E/FFNVWHrWoBDd3ifj21Iwf9WE6aWjqP4ucd1SqnYHQXzo+UPtBMyyf
1Oac8049uRBduPF9PWmfnSrz0f6EingwrOiLlzyq8+G2JEvAAo/kfJaUljia39Z07MR6GfaP6wi/
1S4fDQwhyR2OnxyLeUQMMh0Lt+cSoyIBjLwAhBg5IGxispT7SFEI7MopXpfroI1RrOWBrZLJwmoh
+ksmfscSL4bentv+16qtex2JXJw8K2p7ge07xv16WdIlNJkASjtj1U0Dlp7M/lGmv0n70jkPTLF5
zbZLQ8KRTO+OTG5q/Nxp2b6tkgvFhJFiJkeNQNlaiWa1xLlwW7cEvf57Kf4Y+nvTMQZn/XEVw32V
f63H91s5nm07J2fFdN0SC9WDcY7LRYLa5UKBierCzATV7/Zyc9DMZReL5afHVFAN4pipm6d1405B
dzZ0GZI1NDWZHTgDqin7n6NH+nqw669cnBYkfSNcvsLblDg5ithiV+bltbIhve3OJ5Laa4oiah9D
kXQO/eyGelcy9kWV8uM6z3Y9XbB7ccFv3mCvh2TafGx4+xw+MoPEbeCuOhh51ynOzfh35GJd+iMe
XmbLJVBqovqcL3BULp+/jptG7QApAcSQTfd5Bb7Wc0IpbBQ3yrtbTvtuniJCpfxhVJ/jafZR7Pkp
Uvxq657m9Skztb+K3u+XTAfCNPediO9SlUfUnAEc0mdtM4k1yWmomotYyhOOpnDJxXPvIuy1rbOR
d5G2WtQ9WxcsDd4s4jDpjU+z/ibV8luk7nma8BS48ZsCETBWRqRO9jWvSGNLVVABDP+27i9JFtSi
uFTbGMMNT8gJm3SXG49xeQzzh6RJdVmZxQxpgn9nWlB+jlVxsBNrb7YIevLkHc0btp1iLZCKqO/b
2NxqojW9WqrAFgrabtPlCbVmtrusqIq9no23PHHJr9Gt34m2ItrTyYFu+uqfW2JOSSzMN7JJylsX
G29IDByeswclLowf16BBvqoJV3d67DdiYslBbjJk29HJ07C1rLDiUV1QhprF8NA/ATWmT3WSBtuS
HmqzZajTDsLajoQYnzfQGW+J68PmUNXeuYNHafB+StOrbo0Bt8xhqxRfcSbOTqJz88ZLV/VPMf+e
5G+UcR9u+SUV8y1us3BSxEFplN2qcmSLgB7nMBu/4iQOKiQ7M9G65pD4CxpLT+nST8XKjw7i1LXg
/0i1543rZ6OrUi+kN2ZzONbKs9SwUTWGhYC0Xby+5fQxjafBWRCxOApkk5A5EAUb7WxrwB/LOl/h
TczIdbgIK1P/Zn7PvZxEKawYqbbPa7uDXrGU0zpN67UrlxcFvfhOdfmsdCv9ztfqN8EaX2NL67tW
P1NWGrSjerJqGICZQmPhHCvVPLlMkWmsHbV59foB1VlX7xdpM5m7xzxLAxNwAVnsvrbexrG59th7
emgmJTfDlgvJctcgRaGz1cqp6tyLip7WwIYXJ9RCt+xGSAnqur7p8ez1zPTrpr/EdFN1nbWHn/ft
Ov54lCpvc3GdxseLrpwXEHpWtrs62MGoF7lXTPjrLYG5Jt6NNmQcr2jKvJqViNwAliosRe0EgrRy
nQ1m7psOtHo5aftMKBeUNge2+CNBf7chhQ2czI+qGegwnXEgJdq/R6euY3BXZmW0atInughTCLlu
lRbW1duI/IlH75VBh2GSqrf0Jy/Nt3JamM5qf1Jw7Gmpt4xuYIxOmK8aR8VjmXiIyfWvuimxDkEy
mQ9JbRMp+vg12Qure9I9ajD4ehnmXDe/xcrsIfwTLCzruaqQn2Z5GZXG8pcNNyoqyMoUvnx2rirk
uZl1PiirX8QkJUuB6+y5ncdTPDMUzFroxAnPdXkymf71tPjXbs1hWe2d9QjIBeevxMqoQQJPyVAg
+2e8VqgGf6MSvVTOEqiz7XfLvO/M+uiW/Z20k0u+dqBY9TEd8v00MI2NeLwqmb7rtolDA1FdzgEc
57u5dG/mOPpyUP2yk0FZCxyKupd3ys4iLG9YKx528aVKGZpy43TGltSW/twoaIfJ6UfCleqj38f6
d2yORw22VKp5oBXpPlFRFjdd2Fem9MDEHb04PDS75pz6E65ODCo+hVbPCjf+CJJfwBTU5RrY9vg+
leu+jPMjebTXRY9fqVjgai541lW/T9YT4UC03wKqMZBkbmRZ9euoqnvDUIJpbgOZrLemm3e2YgU0
Jc/ddMsy1u7spG0fIyw/8V5BztFAasF5XssDwdV+1XNjzP8ezsRUtS6KM3xp1OUCtR/djo0itq7j
+Ja7/c4p35leQ73cEMmqgVUA7YEMCpDFYnM9zUALkcPYCpwsOYjSqEaa/KPzVGcyDRBLe/htQLxk
5HZ4GTI64NT8VFh3OeQvCD6CdcahVeRgG4DfjZVj1+Dtxbl0ygvn0mucTPRNXQe13TFDwU0QtLAm
+t5kyuuG4dCnmG0XHm9Fk3uybtCZGVDfgBHwpX/JH6wjHK63PqOgYAP+tNuTLTfUyBRWY4TSm6hX
7JfR3YjhFcMT0nbwNViaazVV6VvLkQCZgj7OFC1cVe9EbaWh84bX2mf8ID95+O/6BShmSuSG0UmG
ypoRlOAqeagW1pGSkHO29chdBGwy8vPugNx3wnzJdSDybUIXL6rQMkrnMOmJugdrSiOhGR9YiN+3
GisVQ4npC7YJf+0AqIBmP5TWzbxWQzSadGODzmN7lU5T7HuT2b6wNuWK9P0TmNf4Cz3N5UsBpedW
yU8yNGETG6991V4Xu/wZjPhfVhUhbEQw2zq/EjabytZDIyNlKZ0tmIrp6Di/rKLRAoJ+93U18s/N
e9/j5ANy5gja9SvaS8OdT3qb/Bpi+yvZDMOvXbT9Q/K6TXNgtWi2NIWlN9kNy7ijUuRZxPVby6E5
Wlx8cjhwRERVHnNf8F8o5dW0J6/S0avr0661s0OtviMif1629GVNFq+zYCg73CCAGrni7AS0j+X0
lpcSA+Phg73AtHiGotwqSUsp+e/GJC+PNBa3YUDpgKk5SYIhtp4HMfpmvYRxTEShJjA3cRgorrdN
Y4vbJnse2UfBtAJ0PccW/a1hdf6EYsnT67JFh58+PoprMVlPiUui75KXz0lRvFgW5LqLOa1uz/qY
79a5P86b+zF1WCq7+mdx26sYxzO3ZDh3zc6JLd5oLr9Z4D2GuU8H7V2LU8w71JOaavG34pkzc/UT
kgLbtH3fEp5g/o0gYWVA+cZ93GjQFjUtA2UkmiZwZezVfenXeZv5HNzPeDhANdC7JTr81Nru4ZIP
tcARUdWY/rYwrtZfYqlf+3H+mGx5UwwRqYtzRO9CNF/+Syhoa2Pb2o2SV6FFdlwh896Qcauy31tl
fJYzGlFrEVkoV8CdrPrptFHHuRXbXtl3UUuvg6eoyjs4+33buP6ryr2m47YiTWIWaC4xYQZczIqn
Z1DHzoF+OASxw9eSfDvNW+qwCM6bsgPe3OnEz8BTBmlXfkgIA7vJAttofg8ZbILRHgXuakwDX9Zi
YNvJfF3lcMic09hWaO2U94wO2876WJ1sv1Q3Qx32mmQIUMs/9PXq3spKYBTTfdPs++PrT1cryhLr
/Hg1Bsi2hAuLEJcw78qTJeBOst75Z4zab3fIdp2dPlmd5WtbOGpsjgUOLq1G9rfcJiEWfxwuFpBI
Nyi7ka+bWOgDbuAoN8zfsStuYtCPRjajWHeRZpQ7Ah6ORprzZr0PaPVJrMLIAIef4jvHmv3gG4cm
qltlv2U9k3Dn6dsaJWCKFoBSOR1SAfSYKuBsW7jmyVNWkHeCngWeczKKcIh/etKU04JtZ36ZbRiK
h/MlBavXn1Y2265hYld2yHWjPO2uNfPfJHtfRc8jy3/ZrHmdOpwFv9c2udcaLVOFoNPTCtmF1aZ8
dK1244T+3Fgmm6q+Calgu1Nfm2V7Li3x+2GnFu5wb1Q8sEP9MnODIfKMFodVnwzLn3RgqkDyVQvt
kuBKM+e6C7tK5QIHp3DVjKIHLv3WjTS1PoyVPAzqXww0gVkCkZR7fO++NhFp2TmMnzfXxGZFIbSD
zjA+z8g4SxdjuTI+9Uv9NCrTI1G6ZLsuzooqeUOyY2qhfUmrmF32rZ/jUzptP+Vorzu36HPfaiZ6
LRbhPCa2OBrmEoZGbVsiAOwNdA7vSpm41VXVZBM5ddwzzUkO9nxYgqqKQ2ZLZkbDhVlYd2NcvztZ
8qJmzRtKpmtXNW/21n9nOQI/V72OlnJMuJYhiH51yzXfeNix+1rD5mvgAf2j+5nAT9DhXl4g2Gi/
q36ID2LhWXxKXjBg5E0dIGr5mqzskJPkHvQlc1xe69qrnquvIJZ3dRtBgPJWPCWOPKRV1tzmobJ8
NAeE1w+jvqe+Eyx6mk7oJvfzVm9vJfJtdWrupTr+VZpu8bOt+zNnFF+6uX7Xqlj3eov30J4QCRV2
vSdtgcM+a/6Mfbmz1PG8NAbavEK9r9Y2eG6rxEQXrn/KRkX3UP2rSH0AfsSASbw+MI19NJrsYOQ9
RrXsx0qLJEhQa3vp8HD3tT2dQ9p60iz76ACXdqXzDe21RQRfhxhuwlKm9c7W+me0EChL1/84Oo8d
x5Elin4RAXqzlURS3pWvDVGuaZOeSfP1czSbAd5gXleXRJNxzYlIDWsbsZlA88YdZ3I6WvJVSo/q
IWVe4W7Juh+NvttIk1FAKH5n2RcGrzvUyhdFE7Hfd+4JdsNXU7P0YfLnymKbVRnxuhHHRzq+09J7
3Rm+tJqjAj9HuD3ibP4LkIUEA/5sbu5x8D5UkBnR0p1Gl9yEqn5TWFiPuSS3/KYzULckdugEMinP
QZLTj5ipGD/GxggXOjlUBi+WpNg06l9CWGFVJ++U131cnFDzGmy7dONl1Rlz6djR0/Sm86QRZuGr
Xxu9F/zPdS9Vbnom9M6x7twNYT1rYUSOisQOL5uKnH8KgmBquGoo9kLNCgbN/MhicRlN7TZwKwiU
FQBaY6OtvHFnWWtjsdeJKJ7SRCOlszHdo9WHTosKzpyscEC2/D57HpUgnUirscltNTJtte1hsk74
LDmVfDv5F3O+iMdbkiZXfaFhU7bPnnRvclrOUUQhKOFUle49Wl5wNXkHpCaQCyaYWA5AF3jBYvrb
MvLt4RrHZ9VNw7p+K7J3ab2X5b/azFqmT8i3lQL1GQdRWPNZjxIq7/zJXrEzjdrP0dzVxgkFLxZP
P1f8jLiPmPPpzy6K37rDqc/kNq3grvREaFZWS7YiH6E85B25sBeW0Jzc+Cmz9kyqVncr0aaQyvXL
xO/YndQZAWTE9yx3tNLXZEg56OWHmBpfWv9N9uN74/Kdkj0h9NWgD4RavwoOjRG57vHkWF44MeLS
51kJdMUWMnc3nXLiKkCuOGcVDo8I+4ph4qrUvycjIPE5sg9HCNvPqu+Ifoogx4lDp/f4CeXKStxr
3tr7eXz1AKpYmhmYyEe19V047ZYgC91GDrreePIipr2XNG3Oitt+MGQdp954J7C9NcHHrmYnvrbm
/JkqZALlTQMgEb/nYlpp9KH6/GVSs6Co5nMXy5OXc/RgHmErcTgmf7J6twxqAt2rrQM+YQA2FQge
qo2i9qQaF6syQk3ewLU05RM5/JL5j1yBSfmDmMVi5nfFGkKSFluFe1dhDmq6fJdopPJT44C/c6qi
lNKBua4RLa0mZi0l2/b0mttVsKG0Cjti/CbMixQ5skQXiAf7WZYwJqQ5nuU4JhwTCceSO9fJzUFp
ufRLpaxEXZziWQmr6Obp6SXLtLU7ZnpIy+vWWMY/Je7fM3JyLaZw7OrrptG+ZVMH5OMYfSmwplqK
3qH6Mq34Koz+LwPUth4yc0uitV01Q/mtKPPViX4ciJGmobxXjQ1mZZ78fFH3vas9SwpfSjRvcM73
BgmylJfn2BLocB4bSVgvPcvsWVOmiythEJVGvUun9LtM44vav5cdreKl1YKsmbkz8yVIl8x91qTE
y9Llx+zFQZRE7jEyDbmPckv6ataKQDjNG51jB2KDvYSWNb6omvMp8/6e0XVcTQrFJDn3dDys/DfV
jA2fQNgpvM2KfPliyNvqmrOVbb/lD9lWQqWp6gaCmn61VM82XTrEOOQc/IuZwO6RgsY6xy4e+uhm
enihWZH9G2O92tMXSrYLnutI5LymG1Ek3V1xU5vkBvm71aR70XVM8t9Kd+YVFRSC/5xBzUhhNuj7
E9uxHyfSNESOW8V8wYs5dkHvKM2/uZ5SCmAmkT0jVu8m0o9aPcI4qAINlvAo37SiQWE2XVZlzL4e
GZ8a7UZe0qPfq+qZTg2lii676BnfDZezkmenKXbP4Cy2wGEJvUecf/W7VQ4fJGR2c9mEUZ7uccq5
XrLNo4Af8Wflj6x6CZlIfaoM/Tmb9POSDKc0ZT1Qneyo6p4b3Vv3Zv5pc3wGNKkQK0l342AdyqKl
8jyLS0RqjBo0zRP1I1bzr/LRurAi9sgso7Ue4DiR5/HH/jciKjGNu9nUUTuPLUEGp4wxIJwXoacH
q9Np+MmtztoDXSdqQas25RFMTeQWFfmt68rngoJeDn8is0nLqWJdOfUmBQRKdf0sNcKdTfyczhbn
du25Z9lI1Nhn/Pg9cv8/smuENcpwSfRNZzAPkrNP2b1JH3A1KD+smPNrpbkQh74kFIViy2o4YRVh
VmjBaNPts0T2W8sh2XL3EWjmOki7XyAgpITtiHJkmjxZc++xEJY4zIDq3fUEpLLNZCQMH/0FEvwm
8rp9ZaVPNkwHGO7c+q6KG8U5sm1CZfwTGAy1NgUzm7tEfug55Vl5xnAWswamPHU2oKO5DR1O8kku
nkasglQ8yrno13XtMfkP294ydq1Zhb1mkH7l5eQwA8w1Rlo341APPFlOZlx8TkbrKzEiArOiWvSr
xmbmn18HM187DoXopVxHLGdo2zjwjEPuNm8Rf52Efh1UAcUXmuUDUdgM2hxWSYKfQBIB2xPo56nJ
7nankDaARLsYmyndzngwnYjwhYwlVExBjzYPJ09lnnFOlVSeH7awBRqJFNqmSYNYZo/fFBLNV6U8
gvXW1vWqm5iU94ngD08r+o4JMiB3NloFw8A1K4vPyvsYHnb6hDWLhvCIH2/a7F9q2r6S/Qmn27nN
+Og5BPSsiIJUq6a1yDJ3YZvPZAd0qr2Yvtlf1+PuRAmbx+yPRut+Fqn+tg/o2pvlYnJl+OALxVZ7
uBcpgrxiaazNtYFNUz6NH/Kq575qo/nVDNZK6ZJ9n70lzcfUVjuzuxdK8tb00WdCRljlHixIvMyR
HjCzbaEEHCODRywdhztD0Vp9dA+xSfJV3f92EYJPldynLodTsy0S52g34s+p2ndi8A8l8rVOjP+H
QNLvRKomHk2vk6kF+YPbRkc3thK0GlihlJ9Oi9nuZ4gIRcdSvq7YzNwTy0MHsq4c+VcxyVGP1tCw
LHQdcKZJqyeUbkYebSVZLGuer4Tm1xlooZiXmioglUz1WuLjCIQUq6kPj+9c71FzSuVcI+DqnXmI
o/o9UeMd7JijOT1aVsAam0KsRSK2lfGi9jT9x/LopRWWWvZcx+6G3vL/DJEVMKw3bbGIeSrP1IAu
nWluM+SsNJ2vOrl8bSSFV9is2dWz0xg577WKpcChRhW4WbjmcC3gtrzotRkabMXte8dfLJZxK3wY
+sNLLCeOOc4YyqjBiGfwI4iUk83UlThb96ifHcObnJXPymTxjGFNfGiUD5uy/qNh5OtJewS74xdW
Sekx45eytqp2jXU9pY94LBztn4eQZBR49rF2hNdBiJ/kzEgGY3RmEFzWB+yjL6ZFfxz7TwfJz4ii
U5zyRKPh/No47qeIxh0oKmT2a1tQEJx/Ii6iurmkGTX50T22j4LQPB1zzX0lU2itAYzv06a5df3V
bpprr8e+QHjWcvpXuYQ0lEbDj4J+4imwbDyP3CquUL3kd12+qGl/GAZy75W8RNq4HwvlxCbLYzK0
lOC9tecp28rqnjqhPSUp4XCFfjVmqKYSd1W9q1V/UQ/TVvmI79zCMVmzQwk9RTFuSKwyyCgv8QGC
mWlzyirQ4b6cjgN560nPBYOiRseS3NqxsNhpn1qTEyxu9yZcNeBTR2fTsktZvfWSfGA839KWt+ei
qvtHIq5tr31sKvx6k7fqTExdoFmE0NL8zavdFSA7EIPTHQTMEQdhh5zNvqgZ6YqCxr51u1uruh9e
DreBLjyvJcX5tCP5Sy45XIzhmszTu4zlsY/jo7S7H/Rg9tuYymszZuQPq0BbvMtAWLeDFjVNTKM1
U1MypRdNTTgcyJ9S5Wpw86Xyh45jrevYLnGUzI975USGGCrh8IkDTxyTO40GG/XbR82neqcx+gii
UO5z5KNyz9ScNyVwR7QPdcHPqlANstBL8S+ThMBbhJcxOudo9rD/3OQr7cuLaidA7FJok0KtzgYZ
vFzz3pZ4fjLyaZc6NKVltEmM5J4b96aYw56jrk3xVJ+7ixUTqV5ogdnuXq/lHXP+JTXrR9K3CcgU
vxKWQEy/NBy2QRf4XLkISTxRoMKEZm7gGQ5/ER6FMpI0br/IcG7TOL+iZ27tYjh40M9k1wE/YG5V
NHMviNFp+D4QRcab0RBuS5eH4WRrO5vO+DRipJrTdJkcZFJ16l+9rvzO43xjtwCmiq+OIbUhrTmN
nrZK7OFGLuaGwnVouySoSvc6lsWtNUhlmmYeWBSMSCs2V6/X9irubUNTz0Vh8fh3Pc9zm726iHCb
QoWBU2XDoZ7z60ycT2i40y6CJenAq3BSBxlzWZkWIcZFrImPg0jiGp2NKJR2SwKuM8edQG5OB22f
WljsZvGsmgVZuJTHLvm7htM4Qp1Dqn8YawAmw1Z1fgpX26oDBLG5BTcXHZBF+IuKV2nFZ61A/e51
ZZsNbpgbArCY95RYMGeoSl9MJz3wZNlS7n61nfwvcZcwHii2ifQiu5+SbORDfdNJtFN4DRRphBxo
ts6ACYZOovKPRzEvkTpu5Gz+A/Pz7ImalgHnLGl5r1PMf+RQ6tDx5qKlercjepaekDvDMHZxPOy9
bLL8UbavLBBH85RnemHbuptCIl870rGXbO63rtkdvVx8GAUHVjA586qXHBaL6jvXh/s4kH/sC3yl
uB9fW906Yf4KTugGvbXphDu3LVTtVkfOVe/i+/LIcjLopJ1yUFvzVCsVUiHMFyIhToRGU5l0KoqB
2OzgvvK9kSWyNM4FPRbFQg7BbNTO55SDSjMgoLog/nX9k2wpWWSbZJmXuIAaWo6lQ1frj1WKMiOh
U47ZLlO8uOCvCaTDQ72+c/h+b5dZ346p1CZOMRlnTWDtawrI8eeM77BrZNv6lFNuUvCpT4OFS190
RHgTNBtq8AJHF8XbN1k89CdGp/CTuIu+O5UEZ9AxoKwTFoFtJE9Z13RpLsoOCWR5n5pkW9rizGsT
OkteHzzAM48ehzQHgu7z4HfRgr61ZDuGvU1LuJb+q0T3KU90AQKnYqqs9ealmhDPnYbbRbYuu3oX
GvvpYP/g2AeUt/BB5GetEa7tRv2NTPhX2nmBucA9BMG7N5Z41xm4I6Dyv1vyUS2PTaNIn9skIrAT
kbVIB64lhAlWRb0NabtH1+vu8wRq3Gw5jLJI8C1LzPMEXGBrR+3WUIf4DAIz3ShKvs8U3FhZ6CcG
l5PRU+ZPrJaE7yMAB0vxFg8pqEmGUyJvQTbkKF1jq9Hsq0OvIM0Tebe5BY3XKCUJnYSOkqY5G+6a
N3X6VHu+g779etTlRMeDsEK47vv6anCvrVosnLgiOe043W9ZUxwrl+YZp+kVIGGxAdf3nHTLN04O
tW/ZPtGQC6OqcnGKFN/xABUk6bEbKwfHaNZ5A44fFKiUYKlYOaSxnR4tGE44FjZddp2npKe8annx
UkukhxX1MI0CET/IZlhdAWgVXJXL48wh4TrNdy9ud+pg7shy0QrJokAIxKDYpOxRAXkKFEt/13rd
OugLUVtjYvxZqPquoA+AMgO/7o9cCNRpsBytMXq2a6578hvvJR1RoiW6DUI2NtcV5EUsJnhT9t9g
yXdI11RbmBW5nl0Mq2WI/d6L6Xd8Vcz3tv1Smd4QjDlvWk2J2tAuG/pwkGFKSpLIco7fzM6410HL
BWPJm4Y8Le1y1SQIhPjo6HxypfXBqXoby/jdKeSLqJSLmGLsdo50iubPSxq4RNBaVLFUl4FeZffS
SG7WIIOIfhmb6H7EWF1YYkPWJHuLYB9QrvkE0rA3HAryOuGYUnlzetIThnpcbP09Vbjj+2XT5uUe
CAXeAY84BJpkfgahAc8FSIYdMZc7bAWp9DLIuTvcgtUIIC2Pbe9l61mLNmrv3WPDOtktizI5kqmR
eI+K12ZqaQvA+hpbwozVh+vIV4tpr46NnQrxjhMEMCDUfKe+joSOVNc4RYt65rrlJk6wVHgIuaqx
62bjWDWRD5vkPiTyHkeL3xrxE4APeLvtemC2NyLmGn3+15ioFH3euVueEK/xKL8WLX4tXaBZZQVx
tgobxVrLRyDGGXZAAtYaImc3chKIOQQjtddJtREoyrm1suPl2+QorYLQGpT+qaHTWttoa2MROlgT
2ZwepiV6UhTrSYPpPI4DDYtpp+P0dwijHY8+D4bn2DondVlAZg0+5M+NsoCG6J68wX6xmXKXMQlr
dWBG6J7yvD8UdBoxHDlbZ6N3Q2oyof5gkZJD3bkqAEmlfsTmP6IlxvRPuuskxd4Sj/EU10ONs70a
FReWXOw74Kd43uQjJIerCr2rPPSUZvMYa1sbN1n9qxff2qP+zIK5AYSui/PbIP6Ri/eKOyfYbLUM
rrayeaksnOTVoToO+j+Pu8F09I1dK3A0sFpUoJyReRq0cmMOk9+nzZa1iMfSNe5ekvipQzYSKNmQ
TjzIsjfFGT6NRn8EeiF/eQ3G+0Touzvq0cAHUXEGgPM9rPiCSLhCqNg7pgBLrMx8gOJdt6q9XU3Y
id2W0uoml+mHI/JwtBCGpbLLUrox5OWwURF11ci9Jgs52soq39VCe9KSAcwpnkyFb7zpJQcqjTLr
lFZ+a5LVd2AFK8RFMuVE9CZ8RJPKuT9kziFujLvNnFjTs5mRnccRMQT3zlm6dZy7q77h3kjTm7dQ
1ySYZzi0gZAcYGMHIEN9Jy52tkPClqNGkT2G1a4PtdgLbTffcVyE7+Isz0nBhWPn5AAfKS72VHDQ
g75DoIes3VqiauucfC00/UwBL2tWJ4/S3dglR8NruSfBg9uZ+KCFy9GrlVtyNeDZ0zB2SWXDaqVG
/hmLdOvOWqBM9rmeZPDoQcVCHPNifKcUuNHgcNv6yAu86Py0ZjgyxW0AkVHX7ltZ/bOslyp2uCY9
2vSudVEL9dk26leKU/1qMvrnhFGuUmApSkqWPU6okE+QnDaTqq3Jtd6pL/s5D6J+id/bx4vb5u7p
Umiu5KPhpYc5weSFJfbud6H2QV2+Av4KPO+tqFpiL1CWdI7xJF7nYaaupvg1BGM2AxOF0W6czwJE
y7DXX0ZlDhFn1+346uJMeB1IhvqYL2grDuOuQRPHI2Cfq6soGQg3qGEr2m0nPwXyZ0khTxpkg3lu
UW/ZYq9/EQr9N7sJSkYZGASr6MO+O0p0b8C6No69U2NlU4m/nms4J99H83oX9W6oT8hKpGwFw43b
zhdFwN4u5S8j73fraodx1smB69M/6c1nm0fb7JGpUVU9SJFZ85qcr0ZuTkc4EPSzi+l7cOtf03Sv
YN+wJti9bnDhZk0VxPrynCci7Njw1k/dtmXRiE3f0U21UNQNngijiCdwQ9pQ78BMtcnu4QnkubJl
heels8FwxfO2a6YnW9Fuc55t4Vqfx06cR0XZ94N1GimtWWkaLqO3cbm7XR3+JZ94MqOkqN3BjQA1
8T5jWMaaGH3dZGqHjknB0B9Srq1s+jBjlwnDREl/8ZIlsIYsqFvbZ3UDbBD2wAAPTRZ3F7M013M+
igIcGP8THPyuSrVDhNDclvF27pYjCa895ZMD3d1TxfiqT+KJPxkx193MzMoz2XtBOM3mmQP27BTl
8XPZqdu+7kh3dOSuyI08UV68aZWguOusF9PxqzE+DPS2ApmpB7v3LovjUhSMgk4a74MGUNRpgwpN
NanrvY6HgD0yGn9DZQV2nAWTvSv0+sSTHDgH4EHPovRFaU5M18xKQgI7e6VcfqOk84kmgo4GMSO5
Fsu2DPpF+HVhH+mGH5qyPS/1+AMi5JYBba7t9pAQXC4fUc/YuE404d0IJ9LCH9An6smZb1Z50Grx
1im1dYxJ5C3uwbJcTogWZ9w/VRsOi8xDabASExEjYlcbP+5gJPOl9/LXhKmgpZ9g0Wq2Bk9cl9qy
zhzI5g2HCRODEumnd+1Q7fAuQeh/zh3/LwczM43HPyS3tdsBjkSUSSrUcbF8lMrw3UuOtzDx4Hkc
O7WDXFDjn8nofVEUP9ed58JQ9jKa/YigRZ7PrzqnuskCeIKuG1ZalO1M2ii2iOWqNWApdTVBQwpD
K68enyNh+PZMocrNhbGSWL8FbJvIoYucDNYGm42jQ4Q/y86C9FM3F9+rbUo76lk+GtymmgTSiIKR
k10ZZ2FZ4v8wnQxmd1aBWzssoS4W9Wrl8sEi3DlaTubhJg1enWTDy16+O3iLS1eGhchubtFf0+5T
XXLIUiXLDAz5LxcVV3l1ngwurgZxhpUQf1kUvzOfHlE9SB4Z2pfe99+g2H80TX8xOvoPpHSglfFV
r3pq96ucc7mZ8GjOLPZPiMeV1KxrsTy5ism0MwVZMYVcJGHszFfQFZuYXx8OUvRZ8X0MUsAZTfQ3
x5sPluZ92wvStFotd6fVj7z/8LoJ7CqwZd3mu4vp5CtFkMMdXuBa9IXxQRD2XfOGdaXYnH0XuuRt
qLC3ic45z9Ls2VkIrtulsRVpvZn7/jKY2Ufb2JvMApyv5qMPN+A8msbdomlQiXjTcRLKdPFP1pbL
zUbYJdeTvaHn7yaRYDMXIcn7Hf2AEDoWTc9lqyvOd656q5gUCwIuMEZWTXiOkUNlTA4x5ne9eO9d
MT8VVfWW0AWcQHwjylOOKAmVGceStwmng6udu/4j7gfBOZyNxO/HnwE2oTt7L0VRfAqz3C4wXRyp
rEeG7kypAw31F8Tq3oo6woz0MQgKmMuPKj7z7iuDxIhlB59bMElCpR3uA+c0JAg/admkx1U/ECnT
kzvz6MYy672ceHTCoOSMss/H6oe26aEg+aQz2rmGEybsOTESM6zYh0X1Ypc0xg48DTMPBSLiCbJr
1sOY7gbN4WnEj+pI8AKOlG10hIp+mScRKO14dBydauHA3hPxME7ggASENLZzxTkd2ChkC3/RtJ2V
w6We/odvVV9exvPcLaOV6vYfc4a0kvDW64FCL/i0gOSmdNwWtGLdTicS5Vw5qR6LqPfBJu+lQKTD
Y+s5D2s9Ho/nbCYP44VV6DjkIuhz8WgInXuqBArgCX4Lrm4dwIMljwZpys59HBKiExS4T7s3oCex
7cD7IDj+siRozTkiHk3/cnmeaoGgDpU8tn8KKE3grw/KNN9BhZFwImZPsShWsXVnivkauELpEAZT
bcmlCkiwsSkyRz+9Cbe3EAfTyIKsNwKFWKHWRJe66c5Kn73UlXKIpsSvjOxdAYZYcBsw8D2KlEOQ
ueIFK4uDTL1yYbrNi+ln0/yWmjr4inw9Gg2p+eJCtGVjazTZ9Jnm6ZyGpmXs4wfPDTA1x1KXYE8V
2LW5aayr6/xMYJxjTw0klVKRIpNSOUvT8pihTDkRg47LCSw91u0LNxrRzj/ZSEog5JKAJ5gxRlzz
aoD4e6Qs0fFcqqjzUhOiIOvsJMHYThSjwa7pbAHJMT4gSG4loRmWo12XSSUMKNbkNJIV332x1o0v
TFwaGbwjK1KHkrCaqG3sFnLuGaczrMGx2WUjWDFHDz2PRNljxYeC2pRZLywlIzxAy03/QdFmsXmx
7ezsohAF7etVk3xysAC92J9ZxM31MIUqu1YqyGSSNlvHehnKhBmxpYSNBd0BocB9zouCCPqsvLNn
6ugBPSCJcZrBgg5RRMLV4oejktx4dLyqdktQ1vvNDCMoyx7KigaVW/MOM8MJh8atK5uXIve2trqE
cz0eQOGK1VwU0EUsPg2XJ9BgP5xExDYJqEk3i3WhODs8KJ6TE6GvejmMNcELwDnVRjWrJ1PwVCJu
cUnzcldzf+YC7zszvpnUt3qR7LSCpGkyEI8jBqTROHKbvVJ4fEOcIAx2ooAdoxu5HMWCrLDUWy9S
NnpnvQFDzMgzlaeIt7FCmYeM2U1p2P+ifjyQdrkxBF1HNjql8R5xTSxi21dpOEqQUrhTFppA0uK/
EkZaFvYlcAFYLgOJVwDiiFmFs3wogJGtur9obQHaUGDWO75tfQ5qvB8n/eIVw+axt0Yz4Jwm+hoL
iexFcaBfFnaWDEyrCg31p3Tt/Zi0vlYo19oYT7btrmZp3gbPO2LlsYqoDOfMobzAvR0Hhrrs+hKW
JV2FWY82jm13PEVu7G3wKy29asocONT9kxnhq7FROgTPCoNquM38o8FewQ8+Uu3A2JUz7ki/adoD
atXGSme/Z6pIEh7HVEGMaL6Trz1kBq++aq122TmK6TvnOWiWkSUexIgsy2R9UTqtl9k6J3p5S5rH
O7YKXLs4kUy+ZiDVYxBPcykuVbbsSo4mefwx9oTK9Xats1YG3OdKpas/mjmMG/Bo5aZrj62IAmt6
6i0gLYrEQeYGL8odFzW82fKZ0SjQckarY9awW6KJtkQxfbXcd/H0VBXLQaGyOA/IijbUWIIZKlmQ
rlleCSjt2hRJRWpXFr/x0dE8HsaTwXCdRXsbxXyhm9aNyxYb/z720IlmeRFMUrRpLoO+6zMbStJn
j9M+DAByRxT6tPkdOEt3tcYV6B49dkPgPTONjGFNdlgjnlZR9RwreCTYUZEhtpG5HACUbPCgfJ0o
cma/lVqCqshVPkW7ISEx1z6OcJwwzFOiFr5glogayfX2l/Znx0E8Ng8FrbW+ZkE2gClO0TnDmmaw
vYTLsQDG+Yh992FPhEoHBbnEHwXPChcYVjwX/jyZoTWMnyopLckLsyGy/6+UCCUapQcxbfXyrjT3
vjx7sbcuSuMUL/GW/XGBRfWqbgj4DtP+/wVGC5fTcLMA7tbmPyAmyLz5FzjFvZ403wkidCt0KAE8
Guj9dHRRYhIjMYykGHWHFu5G60DO8yJ64PiNMfcTVwZj9wz7na8OyaIt1GCs1N9GbT6L0aZhhvqL
mCmDOtcv6KBQNWLlV80KKNIQaTQzY46WrxA+4bYuGjto0vqeduMnFwuar9FH/mQMvj60AJi6t9jT
f3R7PnR2fsbAesUCdMnmd4jZC++jghmCilZtOmFH89R0ig39Kz7m9sF9IRsoNEq9PIsW2w2LgnqW
M+VPNP3fjFb/wz3ilVPjamA576zEfkHXf+vnzGPYZAd9Q6JdsltjQSQic0kUtU0gg6a5fW8cXH1D
Y1A1byQV/DI6x5C4ao/5Z2AYXgCpz5j74Oq4XUyrPqQNGxJIGIeqmf6rKJwaRvMxY2VyidXP9BbA
t5gTn0eUl5QoCf2ofYd12y42VctyazQRKJ6ZHhWPoI/cW8AwsMQKYYVHKcBJeoDAT2yne+O7PUUi
+ZCsdcODGqGLW0oRVsuSfHgDU60UE+Et2L4+DOsI5haiW+0U4lw1o3VEpxXvLPcgHCupV4tKuvtM
Vj3INV4xWbU4iB3RexexGEAru9dEIQjHvMlmBeqbILyFuY3TrN+zagmgJSfmS+F0So1c5cwn9iY8
HgFaOZD9GVRjC9b30PUsqKio9JfItrmFyMxyArCxezkyxkiRvWQ27cUs+zJ6iLvG4B3Nx4O0rhE9
Wu4g3J/3JO0pCTLe4SgjEy8qF4jO8rnlsbstd1LWpKbTr1GCih2F+WQkeRWYMcy72RiJwU8tRnMf
jWdNU6ft3Brzucrc/KmCWejbtkrGzlY2k5hIQJCd8ayFfI5rxbex7vMtpI1V0/PmMORHJCBMCOPh
0eAsDsnAvo/WY4MHpUWPe61PS7oX6L0kaBKT0j2s8RG2otCigwvzNFbEPq3BwpaIJk21NfsaxCq7
baj25ap7QxMmlqaTzCF6ShSN+r7CcrxGb5jrLRFtqpInqCkg5UR2s6MqyFWucH7G+ywZNp0U2iV9
WEcSqTWj6FYAH1Pn9ASUJKh56w52h8Xb7NEBftJFcDZMmoBSYbeZTIXTg85xUQ4E8NyJzSJJFbFY
3LV2fNjDykzUkxAPkbX2SAbXP+TiDloiDOyxSGyTcXhKU3TIwlbIDoo7KxCvCUpMmmDl25ItRPhe
vXWXqvFUCLRQxZQvczUSACivs+6e1Eacsrq+yi6lMN6DtOinULZMu3H6ZOnyCPGcaiBZ+Mm4CFW8
aJBnalpjhIvpS8wT8nYVa2cVLa1xzLWz0JSm3zU45kmfG16NyqPhIXrUeVqdIKJ4R0f2u9VwJmKE
0huww4K9Cw4giNL0/jQF6LhnWOAGtTzzud7t7cQKlw0s3YnYC7FVr+UsRfl5xaLKnL190gn1dPJe
W42E4wJR7bcxCzLRo2vNW8PWtFspioCnu+dHo/HL8xQ0DoAPPJmblbfnaGC4lRXCOrVxfNkoXltt
SmFfjjbL+shiG1koIpfd8gZ4IVGg+MSayu8FoFrtS1ilMe9sI+zm4gCd0188IlIl8b8tLUSQh/MU
H60Kd4SoVOj0nbMRko06Q3Jw8uEGlJnQDgs9HKQdwyX3rFKYBBjm4gJFfH928R9pZ9Ybt5Ll+a9S
qOchJoI7B9P9kKtSi6nNtuQXQrZk7vvOTz8/uoFpiUpkwrdRdV+uq3wygrGcOOe/bA09e/TzmsIT
EuUIrSQoaVWCUh5gGb6CYTxqqD3XlWLsqTuGG3CaNAB5payKsfuZghRDz8dCSqj+biGwA6U2hytT
gFh1ZnxiW/CoHn6KKb3TphbjsNoTq8rwL9XGMSEAaRvLQBckjLt9D4GvRuazSKubxrdvG4xHakeh
7WiRVCgUgCqhPLSq/tOS/nMZK5DGwDiqmkYPEThE6e/spASbl33zY/klrRXkm6iQpvKlEs2bXqPd
pc5cGxDddxSpYdSMX6Iy20R6s6tTAIZNdoUC2QViW0CHRHVDRWiNghAU+lx9ouB2IXomxg6yy0ax
+L8F+W7wsbmmXgyhKWzv8PbONw3tiK3ihfpFV7RyZ2v68+RAj6V0hWxuJBC4gFiasEYu8VYA3KOh
0AXftj8AxW0vk1JWAI519QrthhFcmmyNbzRLbZLD6Uc4PyknNUV7N6lsugX5JYiXGyyMrmp8kPok
20d2BoWCFCrDRRVpZSpDCNP8HKsA1euE61zJx7tOSBKf0EMbbty1M84wcr4g/xyS9aW3tHQh3kMa
q+zuWrWrbmP2uKzmJH5MmL+uyuShKwW4KHv+SzvwS31pzjtRrV1l1tj2i/C1VZA6NEGBdZM925h8
G83mZ0k5Zd1bAOjoCLdO8xrF2rqqa3On6811MtK54EH9Peky0PAgQAMzO4AiPQCetS8Qx6VXGmjX
Fsfi0PYwXGbEo6hg0lh6vXPG+lGqaKlycX7NTOsldvpbO3N+dcJ6QL5oZ4n8urFnk9bmZ4yRJ5I2
kDeNDowstflVF7JmcoihBe/8FtXGFdIPj4NmfsUt6kbWv0MVskZgdA9qg9BBhsYKaK6B3mR94eC4
5gToSSp9coBS3ePQCR9bNZ+UInjsoHmu8gQco2UFYO1TsFjokWhYi9ZUqFrwxzVvwn5A3cu8TJgb
xwz3kE72Q6NTLuu+NBXuAIlpzNtzfDLz8Ub2Nn6jHbWCKcQrR98WOlaR0AdXE7IPuoaPim/BZTLj
/HtsSoXuJbh5Gkw7koBb8MY7c0TdTqYHirb7JDM51JW7ppM0KCBERjTc0ubQRljQ9TzGunK89MtC
giTD99QUiCvrnUm/28IjL/fbV9saXkuHQqpRH6hUw/MfAKJrLY3IPDQw/UEbl54EgjL0YSOS6lWr
K29FSH8Ah4ZpNVGCQj7BuhJITG/AcKJpVaCoySysMXGDpde3/VYxUVbGWerQtuh+tVm9qvIK+IP/
5PNc06YQ3e48wyfXyX/qbfDF1kyUSw26bzw2sTgzq56CcCS3njSLPQd0gykAEAUQjLOcyjSpWzmk
zXcFj+MXktT+asJMVPfQmYf+aWaPHt//Lddq4x6fuugKvGRHtcDiKoc51l42QWcCYsrhY5Zh89bE
vf5UWLNsTAvjaNUnPEgblEM22cjDrpryemsYnf9YVa0BtB2qjjmTtvi+XdDfYDpKcTGFyyVlfIXp
5QFZ432JRIOIdC6n/LKXiEeN8Vchwn0iwLwNJZVg60AP6tKP2gqhHueQg7/kSXflT626q+LkBfze
o4XLKrLg1NxTyER4IOTjCDvE55qUc9oPcGMvpPIz0SwbX2i57brhUXMiAfQGUVSpS3YcDaOp138o
NmhSLZ/LdZmKZ810izzGq2Fbd3bT/RznlocBDs9WcX2TU4guUosHTRfcmnn+BPYYuF2TPRqoJKzL
WinhAnoKcGqM18oMCqwS8eYKYfKC2Y3BzWJHo+i/Ez/fBiVWUvVgXTe1A5J7vi4LV7XHHUj0C9tH
NaxpKDSaenmZmPqrUPMHzM2+DRZJaIngqKV33Z1VwoORqYplgfkGJGuWEAeEqBvUHcZhnHCZwmDW
kEBJ1NGM100mkV9smje2w62hVvd6rlxzd6EEgdnvisrGrknQjEhxBwnpGvd68lVrPQUb6NTcybw5
FMgRQbtIc+pn9WOeKb+cit8wqhWoZVRY9JLUzM/9y9ry70AHXEtFfdSVAjcbf1cbJqJyY3UzONpd
ktZg5AOL69zHbmGywaHkveRkyJ7o8k7rQPLgibJLyrKPUCGvxmnYqEK7GpLisnacdivN0d/3BdCQ
SNKuAS6hYgmRpF51DQ3cWyXSdv0WAGsANLzHRSzqrzopHifybHxbHCqiaoE6N0LogwEWggT3xXQi
oMQ2rXEEQzOMIsKfsUNF2eqo+JYjcP9QAHsaU7QHqtFAAxcbiA2PvWLbTgg0UJu5w3360YqHHiWg
YFv3wxpb1V0EM6szaVx4azVXUXbNLgtdXE6i2CYqmRvlIaTGIu9W1+nyDv5FECvXTew/WDDqCsTB
MjEL4SNplKEqIaw1BEyIH/qmGqqNbpFdsdIaaq1T0F3kTfrdoL7Tj8FlHMDsah/Au25Sw9+MVbaR
FipwKmVeUPWRMm5q+Mwe0NQVrSL8xbJ71L8nJNDzJ0X/GlbNJgiYkLFWL216LBU2BMzHcMdbeiNI
fnAU2utpvmGLbVqA9do+I1vJkQJDoomz8BsOAFcFpop0q65nCmGPaVQ+dUjPFggTehDPVLqhoC9S
45edGkhRoCLKM8qBExqp4ka0FIDJOCajpM5cuSH0P5K6rSyRROpwepXp1dhf5fp4M8ryotC9gyp/
Y0q+ZTvs8K/k9qcIhjyAFSAhDTFFSV/olO3qzN60SHuF9iNGH/vBpNcGPN2Khm90eq/NbiDxUcn8
k+cop8rY6tvO1zc19nJR0D0gSPXF7LnVLf2gZ7/KQIfs4d3orRswNUYIp9bclNiY5VZ6VZTBziQL
bgrjrqdZGyQgI8zCfzZz7HaC8qUtvWvbBgorIoQSnfa2nF4a1f4iwcpW0UMgvvWtf4iLAXcy3u32
3HHG6jbkFVbPLiJYabPoCwhbhTdcIyy360DViWcU5K+UGltAZFlC2163mX4bT1+RaedkL4nW7h36
JgYdO/xDVCTLJo5t+O072d+K8k1VaawYzx7uS1WZfleLn5ESHNQh3oJwGlSwVcGr0hykMu2q8bZH
j0BMOJZTzKFytpuRz0H9Q4daIOXTyMpTNf0GAfG7vmqufKxo/PwZ/u4qyx9yJI6totz5II0oFCi9
tc4nJKuN6HoQN2Z9k5rDjw5bQnNEqcWmm2krhxBuS2HDbpzEA2i/PSnrDsUZhCEp97JctcL4Dm10
zB+j9mcJtKkYs+cAJyUdI8bMQD6t+R0qj1KzDw7XAE0XnrtXfgzXPrkx7Qfe2KsEtZqOvwuhVNw/
ogu1sx+zgdqXaB9wzMTCOz2QfcMkLm4cHaaIQfG2e4sAOM9KGJ0qLqSsN5VMDrUNzayO4cf7lBeN
Yi3BO3PnUzgKEDFEghuif4OOA9aU9vgNj6uLwAvQPk7XnvLVTCY8qeH7Z08DggQwaSs6nSaYjx72
T07TLohf/P4Wu5DHOMeBK00gpHqoAUX3sr7BCHtbROahMiGkOHFCQ3FamwVtitkWHr7ZJAyUwaYV
htkgSlm1BoBuOrxhhG4Eb7rQMh7Qofjhz5R6t6W564FXMzPkPeGXFTXq8Sgn0h/mJQ+DHwLsQCaU
1xV6YtYNb/BN3mKcmFMvrTR31vvrMvQHNXJXo4Tvg+hdE6vfsyD9VVZmA2Ys/mYb5b6QNMyoW0DI
EQbM2/R33di3OZ8aoY+9xNTCMcwbVbw1Y7sD902dApGRCD0yy+fcjW/RnLosOu4ue0yfOK1XutNs
e0oPY2V/0+1uq2EIGYeTc9uN3pewLtDgUfTXehIHBd+LDlcXU/qbJHi1VHHZQQEbLFBlaYcWd40J
RseP8W6rAZ0Ao1spCTlOAI5CwgX2vYuhiXj0mbdW4+wDOnpTn2+lFm5s+lcxCUNDRdAQJAUNSjZc
+WgylEkJgpeagB1Toi6r7Kly8h9whqiJ36ulAxJHOK4RJ1/seUrUircy+AEABLUaba0IUJ4CPD3T
qaLDKmsvWi28NfCIt5X0qu3FYRLlRtGiuz7DTzlDbt2LrrR6oMyFyDhmiAAkhX2wJSAXmX/p8+gu
wFI+mdA2D1Dq9Ou7GJudxKHsbei3AN+vh9C4CpAuP6SzNkwXg3nsx99ahIL47BGwD6IGN3mPtLnP
bRoAQQGoG9Jy7j34YfwIQLYkZv8wSv0mA8aSqOVlF3vXaCT8gNH81R5mMuKAHndlem91TwaYqVF2
ZbWUwoa8yhHqqA4UNYGq1kADCvCwLc1EYZevuYW3pzJdcdpvAtzguc+vyFwlNZWOzq19PQISbhvl
WoSqtq07/3fegTPINHtfZd6rN1Rf0Tu7yXUd8KOquGrqk1OVEzsteLEKetPpLIdn9cYL/EBAjzMM
VqCGTvnwi5GJW4i7T5Yz3XeYPYAdhPVqk5rwM50VJpf8/iK85Onw0qpESfOfUYkZp8jhgaSjcwhw
SgLCnuBxY4MDCqyvMXyUtQlMbFvhwrr2q/JLBpLFQv/T1uNXu7BfQrTGKaGFu36kK+bxhEG/yOmA
ewTFGmjD3orGtwo8x4CODo5qQAJi3bsIpPZS99p3JA1wTWuCSxQ/KXIoSNg1xnc+PJ6CbfUtbc0L
2l+HsdYPPuiRIuBABFvMJZsaL9LXvuMcX601LmWobf4amaTdZKHRzuJ1ZV4eEgzD9Xy01j4tEW3U
ntsyQ2a7dYu0uKymicaMX90NSfqgKaggBHQ/rXTYORhVpP6UokhJbarQp4t+aLeWqewypG6R7MBj
vnO++p3qNoWPqSlK4brdPmv6QMXZcB71GUBSIL2iauGd2op7E1/Z1p+2cQ+0Ui3AWIemweNeK36K
IXMNoNIg9amCpukLs+gG3oioqfUIMm4LIviXDII3gBDXeh68ocSw92QLTzLnkW8jHqjQJwJ5iSYB
ve2hSq4BqyjrxEbOMBI/Td0sDjaaVZQ5kTSkNvwidOQgkAeCXYs7e2Fn/Qpb5nAFS8/A0SHnrLVt
iIkCw0nnMk88YFFBB5xN36qq/rtp8ysxFeBtTfVSwdqr80c+hf7YoYCExj/6aR0iOeFsePAjzL/5
mWxuSq/8HRUUYCXe9rBJ25ACSAN1iedFiUpjVqo7U7a/QlJ8vwy/5LH/FWuI76WJILMg58UD98ls
mJBKA24cJo1JZS44CKg36AlaUFCD9Ifd65dEQ82DPkRUpzHCNPmdnkBMGg0gA//+1//+z//7a/g/
/lt+i9+En2f/wmPyFkO5pv6Pf0vj3/8q/utfH17/49+UzE3bJPWSmqlLR6qayZ//erkPM3/+X/+v
iiZl0qCo5U5FADStiWgtU/SWJMs+5mWvQxSn3y2RhZfID4XDJi6M8Nkr26GF2THC5u5knKZz9qld
0XT26nWLVHS+P/0z9TO/0vr4Ky1upzjtLNMNq94/2PQKtx26kHeno8h5sMvJsKV0NFVqEvcL+TGM
aRUkRwocLnpU45p38xrNkbfqebpCOBvjnb2/Bqawidan4x77BsB5NdOWwpCm7nwMm0VDUyFWa7oz
drTW7/Im2WaQCU9HkeLY6FQH/JcQxFHnSX73qfV4tPJmrEwXrT7UxMbgTdRvbzT1rr1S7MOoMlZ1
GryFPaLDp0PbnyNbEoUxJNo0abPoFpG1SAy+kBbyauVOcCKxtDCgbq48kvMJBUFKyI+nQx5ZMZa0
Nf5SDUsMoc5z/m6wVhQFvpUNFm3w28p69PDR/J8FWGyc2cUMcMVowb3SdhUoFa/3DqdDSPXYvNmO
DavF0DQKuR8HgWOcV5g8XFwQXXttE5FDrfUN5Y9dcaN/Ge9Phzv6ld5Fm3/NuykbK9+HpEE0emvr
uaSoqmKrNchbGi8I6mJs8Xo6oDz2kVTTwPOLM4gZW6wLrzILEfSl5baX+mW/5xgJv6AUtzXWwZZn
RnQT7K1wczrofFQs9rj1PuZiTtFQpolWFZYbg01BPMHbxAkv/AlhwUns6aWfOVSObG7L1h3DMVWc
YHW5OLoaNaffI0sTqXt00pKLCp2ZsjTP7LAjJ5fFowlei+5YUCjmmX737dLOFEJWkemawZOPf2xU
o8BLAxSSxenpOxdosa/AB/R5oMSmi8rklWL0DxC6qJd4cwr/94c+ZwaNNoqNLMvlFkbOU6A4H9AZ
bPAMKu/V9vfpscj5Wy/XwvsIiz0M1peC+uQT4ZDeh1fRBlj+qt2kr7Dszwzmz3c+FWuxDoKg5voe
idWvJzR8VvIpBcyzDn94r/41/lT3Gh4/q4C8fW9vT4/z6DczeGFYGg6XXG8fF4eOkIyPu7bhWshC
9lQ8g4q2Bo6vgprr6VBHdjSlc52D13YMDuD5jHm3DnMwy0PdK4ZbhYK3RIBGROaeDnFkQ9lCN3Td
tOgXaMvRlLit2Ebn4DfYWpvG7C9L5LWbYjqzo46chrZUsQa3palJPAY/jkR1DLgRUWe4DoVeZBJy
pITzFHubQAjgoDKqn5scsQQrcOLvp0d47Nz/EHvxwWKqz/00ToZrrLpN/QVXsgvhyjX1+4vsxj6z
o89GW5wdyYCJoN0RLToUj8Wuu5j3gHXpr+MNKemZaOqczCz2wYexLQ6QSRV24aBp4eJLti3y1XCL
FvgjLaqNct88AnraUqfZaWsMMS7B+qzFLrjotsaWf/hB/sb6ByuWXEj/kwM7trHYl5FhF7WFRCow
BbFTy5GG0Xjzj76n5UjB28RWlyeZDRuw72J1HjO87mGjXShbiJ8opG/VC9Skz43p6NrVdMtWhcHd
s8wbtFJvcB0Xhps7joXQeYjbI7KR+lcuDs8FBYsUW0ofnWJSmZjBmePmeHRbldxGNOi1xc4x+lCL
fcmMmhoC9g2EpDXPA4roJi8/3c3GoliJ3P5xepKPnTxStw2Vg06z9eVDxoDTi8tsariQB38gFvjV
ieqH0yGOnTwSboMpHRVhCrHYKMiYeUZkEoJiI7UMSvobjQb+WjbxuW1yNBSyXXw/0gaifTx9zDTW
4tiMDTcuEGNvxteEJg+ui1f/YESWapB9WcISf46Gd8c1zBwJgSxg68f2RaOWGx+ts67Jz4Q5cgHZ
8l2YxXmmGUZVllRgUD+0V6jAI0JSQQJ9Mrz7vx+PLhzTcPiHJtBiM8syDXvcng0XfsFXM9LuQPPR
Wcr+wZnxPszilitri64Mlpqwg52NpSUvQVmOZ+6fYytA58OYGoORhrGYs6k1esNUWAGdghQkbrmY
6qJmk6nWPwlEluVwYauOoy4SYgRXqzBufC4bnC9nfTPVpqjWqWfCHFsDOpUaPrZu2uryPp2wcDaC
wdNdG3PPVUjlhxX+Au+QWhjqhv/kC72Ltpi9bJC4xEpbd+EBbFTTQY69uDi91o7em7olDWHppN5C
XawCtS8NJ+qJAZ1lIzf1friAlLFy9vlGeT6Xwx27Nt8HW9QIAIE3sV0TTNqXwzBct8j9KR58bPii
QgnxaS3fJhT4To/x2CI0eJtJnccn8DP14zHUYWze5Kmqu0mg36SDc69VqHCPXr49HefPDbjMCji4
VR7qBvgla/G9KgPTpakBoYeV1TcsjXfRBvdxCMbhGwKVa2wUfuW/8sOck0S4xa0ATtBs+Zm6/ib9
efq3HBuz6Uj2N9cn5+/iUYpOUoLFom269kDjOENqWFb3tu/8Ph3m2H1laSplN0OYwlmmsWPOgqq1
yHKVybgI8vA2wsbldIhjW87mErZtkljBCfzx6+FDKNKMDUbev2sAPsts2hgTegYIK5+OdGzOGIJl
GYa0TMecB/vuHkFpV+97nwMR+Tcc6nI49GZV7+m7nitYHps2khaVRyGn4qcVaYU0Uy2FtLy1aZ7V
ASDBBEeAM+tRzuttsR4dlYte5wlAFH2xt7GwhfxtNmT/PkzjUo+gsdZtipmiDO57MXsXYF0Gk2SC
Dlgb5Mlp7206b/L2Jn7rdO5le316jo+MnMKkZqpIGpssjsUJULc4fU1Twjld4hkaQXOZ7DPb/VgI
fV6NKqgf6oSLz2gZvWVxbpKj2epb48i3Xsfl7PQwjiwVh71lqLZGKvX5XYVHKMYyuu4Wlv8GsfpR
y7XtmCnPp8McHYolNcuwWfvyT6n33YqsDQwdqynR3RFp0H6UXzK6+qdDHB0JIi6GgWqHpI7wcdED
yxxsSGi6S23za6NFt+ooEpQY0zMf/vPRzxfXbQ5g0luDyfsYJzEt0+/sXHORan1NK+hvWWxc5WQg
K0NRnw0ruIidDil35en0AD+fH46g8sLtxjZwPtVQbalwupjISxXhtSiv6Cxeo1cOs/JcCjIfRB93
G3+7Se4uWXUk8Yul3TggkWhcQwUt70zsxWLjy0g3MPtewZU7PaajoQBGklnxMvpUcqTvicOOGWqu
Rjd/SqFuJD+D8lfQouabnckQPq9BhvUu1iKz8lRn6muNWHozvQ6VuRuC6fH0cI6F4LKSOimvJqxl
lpiUnpFB/dBcZ/wtwp9QbTanAxw5CR1hcdrovEPYtGIxiNpJ2V5zBHxcr42dcVHeqM8Ie+/VTeg2
X63D6XjHBkQ+hagA64Dy/TLj8KyBJY6E3tQVe7CaFj4tUX5mUJ93roMskEF6zdqmir1Yb3ilpcDA
S921ovxgI5zRYBWBjseZ+/fIWCQVX1MaDgWGTylviOML1KlRc0sl2QzZq1N/++vJIoBBM2euj37q
q7Qgt0Kj6qBY5FMEJSR/s2H2no5xZK4+xFh8/zJPeoDvreaqs3BP+QMvDsSBkjNR7M8nAFEQZgOp
R9FtWSEZEHDuurHW3AjEjtrbyKtCxlapx6LgapoFqyA5cxIcOd0+hFwc3yVa1lqiMXm22s0gZuCD
YrKfkGSkBmuUf7/kpGCnCo0XA33WRYKbe34D5JGztJXIiITrILzxTe3MkI4tOAnKVhqqNXcCFpsn
E6mph/qoukkSqNdBmEe/Kokt4ukVcaRsPp84uukYmFkZ2p8S37u71ahgXIJNV91ObopDsSMVQY13
g34TfZtztawj609TdcZEPmLxqJ///F0ws4bZ5cQdTxD9NRTpqkGUR3POXLFH3nLkVoauceRwiH7q
/A5R6UlF4f3hPFQH7WK4SNftDtfGdXfjb9ozn+nIkOhI0nE3NYtjwVrk5bERlwlWN5M74Nt0lbQT
qM9Ek9d9ZEV/v+zIf8jmbEvXuIsWu7ctZC3HHIvTKpg6BaRXLPdJSUlhBb8s/vuaBb1KgunCgIv3
aRZbMQLEEjBeygHf4z9KGYh8IaxzegEeucMp76jSnGsj6D0u5s/JzRa9IaitUeGv5fitQEUEYLiI
nhv9zBF+5FN9CDWfW+9WnxcOeH5qCTtKuw2bPW45Qf/4D0ZjU7Di4YLc8fKpgbBJHRfchK6SI/UA
SxHti/VUyOJ1MBu8oAN/lGjRIPURninLfTouqPlpc60Uwxsy/j9X/7vBgaRSHC+LdbfTXsvworL+
OtmaA9C8IwkXDM+ef8C7AAi0SqGo3LNQFPd1BrIb8p9u3quYZXaFvDw9kZ++1Z9ohoYupU3CbCxO
v1IUPXpWhe5yaHXr2jGxRpx6ENIlBnanQx25OxyeudC7SPw/HxdlEFS4QQ7SRe/sIIoEFKIPaubF
Qtv/dKRP38jktcv9TlFTzOtjkaoEZmAUttUSqbUPY6Fu9UQ/s50+zdscwuK5SzONB+9yGWAi3ffI
uUt0qoRz4/BgAnwZleWVryrdz9PDOXLPQ4FmLHwmEiJ18ZYJOi3qo6SWLsKvVINhf1hwR1ZQ9G+w
ovoGf+opqZCCOx316AjJj3nGgHbiRfhxHY65rflVX0m3APhMEgO6tLM1KG2Ahk9HUj8XDpy5boTI
qgBWxVXyMZTTQlMfNE+40KNKlHNVH/K00iUJzEhg6cquzfI8BGNulBPY8x6nEjsss+AWL0Qruxyt
UsUEI24NxHolCt77WNHbB1UiIL2z0ACbLs26ja55saXiyu6yfASzJVFkCD0/h4ZWoQjTbscyQ7bs
9NA+TSLba0YW6JzrFMbM+c/fbWY80TxdxiSCfn8/ibvI2g3hl78PYc4YITwXkKRavqgzPCHtOp5I
ycJUXgANUNd9YnhXXmbVZ5bEsR3MVWXRp9a5R5b7ClwfYqIB+8qKvjo8AzPth4cQ06ifmbWjcdhU
XFOqoMm4yPs0vSytIG+km2XtpR94KM5jquYMSDh5f3v+sY9tfQaBMCa0jhcfqDeKEi0n9pZd+kit
XpbmfYLL8OlPdCz5+xBlHvC7ZWAPZTo0HlHm3jTumm8zZsLaZ9voxznMxKe5s6i/CtYbjwIByW5x
faj4z+G+XQo3NgoUKfDoXDcifh77sIGc0pTb00Obj9IPVYg5HGUpjYPdmo/2jyMb/aStvCgTbtSh
02xl1s1Yg7UaOwe/9uoutP0XYWr5ZZP496cjHxsou0vwOuDRoVuLQz4KxyAONWN0vTT/pQMGjkSC
WbFAGAcmyelYny4URvku1rK8HbO5Ha91Rjeu7KtRy944Nv92Ic4h4ILQ6aYy9ul5HRVJi7OJHF0x
uSJ4nbCksnanR/EZzEgMmw733PCl+LFcG6LoxjiIBDGK23amkJivlfil9RB9ZmmLlHyjukuUc8+4
Y1/qfdjFHks0IGtVNI3u5KXRz9EMq8PYx8p2wCiUq7nM786M81OuO4/TlFR96RMIsXw3jvAO87If
0VfciHV2C0cT6NAm2SHLeojlpn8q6hUmw27y5p+rkhxbKe9DL7ZfXNRl5w1McY5LsBd9NfJ/sBQd
NjaLnqP4E1ioNo06qq10pD8RJ1BvMucJMebq++kpPPbJHB6Q6h8U3ieEM+pUMpzMXLrdkEIV0i5y
r3rJMbwacIn5n4VaPEyE7Tk+PqCSdtlL5qBaGtn4P18Y9u/TcY59GbJCwbIATUty+PGkQr6sLoI2
lC5NH/1geWlygLmvnNlj81penIc0hW2HhyrPE1tfvB0TI810FLVZ65C8neGbFUAf1V5OD+VIkP/q
svEM4Xm/fAuXdeB31WDiy4aRA6RwKEmRemYFHNlDH2Is0r9MltUkE7zfoukLwPdt1b4ZY7gDEoek
8BkYypHVBr+Wmoipzh2OZQsFPXYdWzjGM2nOpdDwlG/Mx3AKoXBX+38wdaau8pGA9UF1/7gKgjBG
XirLRtepc+26TqrparKq8SGw/HOhjlyN8+tUOPQgxNzv+BgKO4hI8eBIuPhQGPd2aQfXo5Mo+16U
4SEI0Xc2LO+tN9Rsr2Rm8+30QI8sdx6P1Jqo16tAhRc5lCwgrY6KPgAoitYC7nRjJofTIY4uw3ch
FmddIcLWFoqBVkdrXPg+up5Yi3tOtT0d5txIFvOoQtTJppjVYYf693Gsd0rSnytlnRvKYlnEdpXX
SsRszbAEeIWXOMLke3szrMcNGDqE9rvdOXTC8XFRsDf4ryP0xfTpMU/v0VEHHB2HJwPZKXzLziQV
x258UglJ7sJtYfDE/7gGRe/V5Nk2fjdC3Xpm4LZhcIM/7xPi/b+8zKlgh+pPLbRp+On/aFJndCC3
lVSpe34M3sSaTa2E9VFvxW8QtIhcwWh9NO7kWsWVfEVv5y10z9U+P5clqROCQ/j/YRfz6vuN6TQJ
66Vf23vkOt6CTbPqQUQOb+fLkseOSZrd9DMZoqkv4W1KLqeqhT3sFpOWwqCMFGTP7fgiVTMIFPiU
Xzp5UT2c3hGfz0tJPdwEpghVgyfS4pJJRak4hVDI8bN+3+b2g4VYZ64Xs31CceZx/nlnfIylfvyI
BsXLJom5NuMuufVi+bU2hmsvPLfJP4cR1CY126SoNqM7Fpt89BSvrnIxuACIETjpLrh7NojNrv52
5gQlG4hKvGFZIMuiRhVXSF9P3GqhNVhvhWqK+lKH2pfutE6Jkq0YjESuT8f8s84XOQFwRNU2TBM4
kCEWV6ky+jjfZtngIlePKrOl9U35vUHAAxP7Qg7GJtTMmQJtOIG6amqJNFJCBVK5qiG+qhexXyfq
VphhLn/R1QFkc/r3fV5NgvuJCUHmdX59LLZpVquYEURe56o5cgsY1qVGc9WoN3Hbn5mJIycerm1z
/4MGr0YK+3EtKVNXxXrktK4aoh6SIgC46ZJQXpwez5GlpNPHkTqoVp2duTjLxzREiCpDK4Enm2Gt
MSMpcIRAwaJYx9iypJvT4T4P6uMGWUwfFu3SbnOKVx12Hjca7NuLQWrVmZP8M9iL5hT9fup/psnf
uPxKo1nQ0zE4ybNrePBfLFfu4Bz+KPfOFoOnlbKFt81/1E2F0+0mfu72qEpdFWd5EUdm98PvWJyu
sYJhshk4g6sW37AH0fyn7lyrQj1yqH6IsTgMegR5/SInhr4HUhmsle/ThXGP8dVOfJXfgUhtEAZ6
Mr5hZ3WPCdSOu8T4GlzirDqu2qtznac/kK/P+xf8lA3wDKLG4rhtWvjPXsXUT+Ds94j6bwLkFLFw
WDUXSPaBR1+Ft4KJdzbFuS3zmWv657v/d/DFnrGoILZRS3B6uenPZjenJ+UPeK3Kqn5GBWFrfEMC
7Nwleuwrz2ROYXFqfW5KxT2iZPYketfj/SJpSvVIzo34C57eO5/JbIzOAm8ExwaDb7FkcSLjMjZT
lWBMvkexrP9W3s+TOxNHbR/i6MxdOEccPXLcaQ70YJoQJon5sr/Sp2NN1Y/jTsoOh4hG1Q6FkzO/
Msgw1THiM1ny5/OB4xXwu00fGwjaEvEqqV1XCBz0bj8oGeKHY1kjpNw3/u70XB4ZF69BjccGGR1c
3MVCCdUeDbhGtDCIPFxWC/B3qyQO7Is+qcXGF+ghnQ74uappibn5S7WKt5v1qT1ftoBrJ71sKbNY
K+w79vZBX/Wb8VDtz1U1j6zHD6EWp46aQ8EPZdG60vkxRcXWTK4RXDrzNjx2UX+Isjh3kBCOezuq
Wtf/pl5i6HGVf7VvbTQz7svncINo5c/TM3jknEPfFgo5ZT+YiEvoQZtO/YQkUeMq2KSuDKBXGLuj
jt612hbFQXWldpa+OR3zyDKhZc/1SNnUpOu8mMkOswnf6VNuR7+6pcC0ieLkJoidvYGO0+lQRz4a
eTFwsZlbQs1qsSLjlDAZnRU3Mu3rxO/NbaDnOiQ6mDWnIx2ZSB7YtMYk+Qs9q8UzJ5nwRC2AXZPW
lXsZh/vKsH61avqWF/2hR9/hdLh5jhYXAqeimPsTgJSAfn7MY0ZbZJmjmI2L6YdV3yG9dWY8x66c
9xH+vOveNQykXaL44hABMeX1tJGraGce8rvpu7fxdrbrrfqD/t15zs8djkdHZoK1ISGcP9o80e/i
BmGfREjgN+6I7wBy/ihOlmfO/COrgvwFgLUhePlyv3wM0VFtCcDS6m6V34jZMUn9UeTama18ZBwf
gsy74N04DATDa1mBwbdTIItam1xFVJ1Pr4LPygc8q9+PZDFZoa10Q9gyEuWi/K38ktftHrPCK0Rz
2ucBsN94KH748fpcBfjYo37OAFXDBIMA9H8e/LvBIeXpwAmb6NkbtrKqChQM60S7EE1zKermZvCm
GJG09EuKAfYQhGeeC8emFvIHakRzbq0t0+tEDApW6Lnull0xyyBOenDRTml7psZ5ZEv/P9Kua1dy
HFl+kQB58ypfVqeO69P9IrSV915ff4NngZ0qllC8PTsL9Ax2gMmimEwmMyMjgLNA+R6OAtZbGsIE
oQalq1uYiarfIDSSQPchqOArGr4g5DBcciMmolHG66jSIXYIdPholXLNC0CqAbngQfb31oMKdtXR
OAtZgYo89ajIcWOJSiU7EHnO01xLAd9GK/hN4tRdAUl3pTTk3BYsjd+GYdFf55XXGbf11rHTVARH
9H0E8gS+dRox0WOpTNGJnhUwlUO4PIbC5soa0Ni6QgGLEP4DadLvAPfgV5RlXNVSAKlMD7L0l/mg
7npzRR0t+bkcOEaNaWvnMO8ui3jo4WFED6KCLl+BNGMK8WgQF3LgfurSb0X2XIy98y8OO8azUUkF
aBjwFSrmY4QDUoEZFNuWS/E98SevOY2a2SnW6oFw35s90ecPMniDSoZzbtWzSMOHlHsI2wltOV3E
rhA1TgDMTvdEp/E4C6xnryAdthLmZO9WUndtTaKu0kEcpa7qYS0rXuos89UB/OvQ+O2h66nPH4kc
my1ASdk424nMwrQLG+fjxjp1PsomM+S+jMQg+aNflj/Csblk34xn7nt2BCbJq5/H5/73n8Fn3Xtb
sRz4TLCtykgg0M6mYjl4/DE8CAG+oP6QL0ZQnMddH0A7N7rIu3XPc/tlB2HMJ4Fxh2ycyhuzVGko
qtdSAU+/EIB4EJyqkH16lsB18dh3tz6qiOF/gh8ijDLUZbj2mHKSi1EIYuFJ6iGPpr1y3c+leVGH
l5KFvdp0oGtr1JfU0TYSy6ZFP2+w2l3pRnvDgnLPYv9/gK5bD0ikYP+sjfqAdWpImKKCtRat3hXc
EGO14xxoGNuVbEFKxopccfj7UHpjkwoFWqw1EBwADAalAgwB5+4CPmad1YLduABhRUcLkVQOwa50
G7DR+pIAiSqFIFrz1yrG+GfySwl5t4mrXacxOnAbl/qNMSpV50HgWhg8mrBD9ZMPwWtmMBydZYC6
fuIeWyjKwMtx9VfNaEyU1Bk5M+t7UVlRWXBQeYcQedCDyEwJf1TGm9R1oGkOCM/Y4xP1+fGpe5yM
s+Ma4Mmfd7iuMopQHkFVvATv5a5wIgf0o6ULIazOVS6hH71B98QTXdkfDlntQEM74c3Kf/wriJ89
+hHUuS46KDP3Cn5EugPFNzgokh2Ha6hjmNm8gEjPHIAv4BDvYF8yF3JdWhl8AIyZJ1s5jnTt1N9b
k3BdsCLxZz2EXhU6VajNEEDbHbFX3ycKChjgKibgDWE0Szd+AUcdyD395Xd0ybxkn6DpYYYmxMtQ
3gzP0PyCBMK+/2QaS9ziy+PPvLl+Rcc8GdJe8MHQ8VMGhQAQTgIqvOAgHHoIG2WK00s10Nor9Hch
WxemVjdCv/5FzZenrC4ZWc7W4cErE6CFz5c0TU0RxtnaDfLMB2LzJy9Q44wXxhWxVWYEwPQfE3QA
yHsosXQw0TggY96DDMkuUFoeUYlrzyRy55ZiM77rRvJ2Y5OKCSrsFW0JmzrI+oGtN1UQmRjn1s8P
oCD+CWnKxgX5cu1IjGC0desCMsljMIJMldAZVS7rgB9FHR9wzS7pnmqk+2ORsD4p+fm0I8NhkBki
iJOJptsAPoK2M+LUiEf7k9TqpcPqhyhtymazQ3H+TWXgQDe3kIxIYKxJQuuffruDYV/vBoNbMQ4e
XhRXOsRuclojMz+MDlhwUAw0c6vlGKHwfhPxXgLeCjVVxMG77hGE6QaMYOi4ppbEiVc8eN+7lIgK
M/hgWHao8C5D3AL6BCouegP8l0DwpvylwoBll6iMVJ9liXjP1fN6bNC+UTINd2H6hScksbPVre/L
+PdvQfLlgFzEIxdjLXRbQUk5QiyBFenaS602h1TGLhF9Swmdee0JwZ3hkfc3JAySURM0kdCTp5/U
Y6rVOAsSLq12V2lnSeih9kFEzgUzQhR7fLo3v6IBxDPG04A0pGkhyYj9gmFpvCPiwq61vQ4+2rzD
+W46RnS8P81Y1pUlKnRFcTJiDA6WYgzrNBLvF1HnFBWjAXcfg9HmQz2U4Gl49A2opA+ARa2Peo0P
KiAZjFg1xb9/od9YoGt+Q56GoZGhkbhCB+MYRzL/DrrqyG/05e9RijBFqF5QvgJakfaEfBKFtUtE
6AGAOzV7ByU4Iypsfi3i2cCdID2nqw093qtdOgKhUPDOJEMuPdYY/rVRIiVr+McEFRC4GfPKfQ8T
mCQhA3VQF+TQV7Ek8C96UDBA8yj/re2qL6Dzm58eOzdreVSIWBHuOajE4+YChW+TgeO+en5sYeOs
gr8GDR1gZzAVRjfGpkiNp5aMRKBT/lQBeNcV44mLM6/oeAinFOvbY3sbhwj2EKcBBEDW9fm1r4Je
l3R6os4SLqu4NdOaN1dJ8uqKtx+b2fpw6AegQESoOcF6cRtbu7iHFGmlI5WUfxtjaAJeyvILctxv
r10QF4B9As4NMOFdoYtPeX6USp5kMoPDOzHJZCz+BQwzLoB27uP1bH02VA4RTvEOAISLWo88gEKE
WxY+CKHkPESiFSq/DOnlsZGNRy6W9I8VharJQG+l1qVl5dGzsZPvi6Na2V5/SlB6mmOreJpP8Z4F
TttIem9tUtnLPIpaFoLd83NkYdw1+8gZTRmFPKSDJ9YA+0bR4NYaFcMxLo05Hx7Wln2/y/acBYrb
veri+W7HHuNrbu2Zgf3C5DSuXwDFbn1QCucozUN1RV4WPRuovFiSO3iZJ75AuCLbqdALddI9q1Ip
bvmlYWCwDy1GZJ0060AHhnSUYTRiVnD7nVJY0HOCrArY2JHRJN+Q+B5aMPblzxFGGb9BuFBDYfHJ
2LHachv9A/R3CBMMmZ9UMZx0+wH6iu+aQsAHyI1uTcxBWUDFpPXSGxh1VgfwNc0p4wh6OGkCPnGo
2OwLFcoVj7dhYxdufgS1C7NW8DmUl9dAKoMoqiylP44NC7qxEW4AwUXtBMNRIAKhJ+eSOBcGpRPW
YOgBx8/i+kVSataLdXMleK+iGwKfuit5z6sRiujfrshMfwhovUh1BIWxj8efa+s8kjoXggzyKQml
7ttN64oyDPlMWkD7OziJ33jEWwZbsgpgJFhMehvfDYGTDBhgSA6FISqsTZqRK1E5YCbZgJwdRpRX
Uw9/MFZESnNUoL42Qke1Os4mAfLDwL+6q8s7OSRuzCSy+i+QBjYXl7dTUHfWb6B6zN9Y4W0jOwWc
B50idH1ILJBuv6bOdcvQLhjxLsXjNI3eLIZQB1ZtQWJR92x0RHCsCR8hZoJw6Rnkp1zdrIumJOEs
KlOQ9z00JEQnWd/aJLa7AaLCkWTJUvYitRWA05gghTbBPMuHNhMYx20rwpK5ecJMg97/3YzlkBQQ
lIjwtSFMaY5L+aHLz3MpuArqCVqvWMCLmFH0sUCeRmAPwG2kMxqeOBg7Al0eMICUQxV9nENiLp2D
/BiiZhPvSGU4dQ2rd5odZGMcQgCH6QL7sY9tHE08PtBHlICKQaOUMlvGzdjm6zIFanVOpq/tkJtN
9PWxjY13t3BthPbjJVGHqMylKeh/8iidGIQS+QShnc/aidkFmLfPPVbLkrEyhbqewSm2VHmGlYU6
by5QChrUX0rG4sZgro26lxvgVuW2gBmQL1e5GXrQxbnwEBf/EvqrJVnrWzmjqsBa3VbGc/NNqfOZ
xlA0Wbh1CqB+uX6Mx/aXjMZX4sVnefDQmLXYggJbD4obm9S1WIOiuGoSYN5au3pHOyb8M3jCl6wx
0x/xu26WZ+19fOvf8jfjleFBW9Hoyk0VKrZn4bwsQwQPmvbVeQwUH2VFXyqghuIiybNWp7BLpHjn
kbm/m5YBY0BlF8T/d2l/LfdxsYTzFPAXqXPyp8GLbbQ1Id76xD+t+/x59lInChTWijeSIQL1BjcX
GR1Fn/82KKYFD7eSmwltYsntgxTKZz5B/ZGlxjPQa87jT7wRf27sUUFYaspZxmgs1qknupkKXBBH
pStxOgSQgTS1FXHQGCaJu1DX241J8pOu4j607JQ4xrB6UOjGR50rTwk6qI9XtWWCbB2oXkBVcoee
lJZ0yaraGIGRMKwmBshFaBn3xoaDECZEFRPsqFChF3W7ikxsDTkGb00AmMf3LE2OY9hANIg7633B
qPBtrebaFHXmM0yHqjk0lIMxQoWle64HRpNrcy3IeFF0BjXEHfg/BIn2pK/aGHSS4YfNbClp902S
I29oZ0ZNasvfSEoIwmPCnkBDdGLA/bOlFLAzILeD4tUU6y8cBD6nXt/FIRBCjx3h3hwBbAFK+1lw
AXnN7S5F+dxGtYEpFFTdzsOy7BKuPuqtfBl66NSlimw+tkeO561vY6SMDFMCBYcHFA2YmcZQS/GF
p0BIoELZQ9sHOtaVsl+VYWYcoy1TKFMB0UroD8HtfLu0EGQPkbGoQAhXAkSka3dQewdvf4aZDeQB
KLQwFoK5Gg0I+09M+tVxVZduBOZKwC1O9DXMtQUWw2ygeTSac1oKujtxgpY+x7pWcc+NwhsffRt+
5+pwtyZTnPla2Qqx10xKVR1SDdVqP8umpTFnKLy9zWOc1LYxNO3l8UZsXJRAFAPSQ8iDeHweKrCB
HDaEvi0wlugCirifIbMJwA33vjR2sYN6m1m+cZL92Oj9Qb21SUW2rhunplMyII2lARq0sSlA7PCx
iY1dh3PJGNVF71u+I38PByEphyhvA8iEOVOmPxm5vhe4+cdjM/cRARoxwLABYYaDeofsl5N5mEO0
84Fla/5ArPdFD9s3aKU63AB01GNbW0vCuw0lANT1CF/orSP3LZ+DXZNrAqGIg1JbX6FPCNnK5vtj
MwL571BnExw7OAEE3I6KNbU7QxZGK992oHby0EjwDLeKUALTa1O1O1s1oYhwgFLdCRq8ARs+tLFI
pJ6YvQHsFzU+mqA3XiKjNcp4QGlhgB55f4A8+EEa+B1jkeL9IjFuh7o/KA9BS0gn9lrbjAMntVMg
zZkl70UndSPZ1BwlA2QVA5u1x3pKbDg9SFbAGIlgDvg0nXD38jiKwwCLcZsYh6aTwl0kp4zblmWE
LPsqCEFQNk8yHTkDF/acmbWgZOInlhbIhtMTKhqMdeA+VzH3dWuErwo1luZ0wESfNplzJhdmrkiY
vgiHVzXLJcbdtAGtAi4bpWwycoG6Bd1tRWd1LEBghC+XmPVxPGp+tpcni6sd6Eab1Y6HOq+fuKHD
Pz/2ko2veW2YhrK1oJbgQj3DI0L+HY2THQKe8djC1q1xY4K6eJs2mjIwBmJtOxVN8wky3q+Gyz23
h9Kf3O4oOK0lHjCfhBkdifXwJAkRddLxZcl0NxrZYEikEqYpGVvgaipcWTYUMqzSbX4bTmeTd1l5
+Tc1ExF/gfEedW6MstB0k3mhQBae08cgNL4s6GMj05CPIStM3leFRLSwwUWmgF2NjNXeeqcyL7wk
zPwYAH6Pm9dwUrQJmr4ErNof0K2MhJ+P93AjZOESwHg+qoT4B3pEGvNAA2SFRWjmFiHBAcR/4krl
oP/IGi/ZcsdrQ7Sv8NUEGS15DJb8p7h86fX3xwvZKBHiokSeLpLrBauhcoGxLNu54vAcmKzRXu3C
EczYrn3FgxcyK2gb18yNMeqaAQMJSN9jjFFhMH7feT3gTrHP+6xC3UYFAskGKuZAUZD8jEZRCDXG
Xgt+GGBncqpnAkyB+hhQFARS3FtNwIYgbW3UtUkqCgupzE8j5P4CXvzGVb8q6E4ydmrL564tUE6e
dRzQffM4BEVryh4ogv3iDc9fN3od7MkWQU7DMQk0t8L+tU2y6qu7peZKw5gzqKBm627IfwLybk7z
kwFpgseLY309svYrO1GWz4uyYG1R/2NuRVNksqFvhYjrlVB+nidpvGoD9ifmTloIDfMy9DgozXer
YA+c7HSQdni8JpH18Shvx1RMiuoiTGIiFdy6nvaieqpuQXlWhB7eKXNmlC9GS/NA7wEUB8bJ99lR
8ToyHUqKVaxshOVA1B3OqXOqi2CMAm0jClXLJZJFc1G9x6v+HBmkL5jrD01iwNVWQqWu1cYVVsJT
8qwcMTNgQ+H1q+aIgfwhQ1ja0nc/vcTJPH6nApBHcGKGLZ5qj7PDwtQdUD8oZsmCHG2FHiTsKOtC
LZdMcd7+rL4qF15LPjcj8jt07iZXdtkzh5uO/I8Zjeq6LoCRFLnUD0HZg6cSg/tR9q9eb1cmqCuh
q4e0nnuY6BwIrFto6uhub0Iz3NIPvB9aywWsbY83dTugXtmkoluOhlirabCZ/ZEvNQrxkp0jpPam
Lpjl+3/q8EwIKflWd550ZZQKeCEnp4VUYMvSXegp/ui3zkxAaWzJQPLzH1miwlxiaGUExWNyX2Rn
ggrB+x3VTBJT2bPEm8fwallUrOMGFaP/Kb6loTzHw1mXfs3cL8Z+bX66qxc+ZaOtwSc1t3ht6/q4
N8L6lwLVmgV4A1NVki8yHsZWCs7HYi5euYRFbrAR927ec9TXDIVSMNI2wgKb+GBo80WpWhMzZW4h
5W+PF7px3G5MUevksy7W1DCBiyixpckf5co6bRtf8sYCdW+kSxxVcpwPQVNIJyHKdnFTvnZr5hj8
9LTwkPIFheBuWfUXZICsY7e5PCTN4NhAsnmXx6QJmBinlOsD+SLv86fmnBwyJ3ZLX/CyV4xk9aeO
8ZjcaGiASvDKJHXSQazZ6KES9oHo5bvxCLUl4EYAQXVqhzvNDn+EUKA/+K37eCPJRlEn8MYsddYX
vcwHWcRGhtEp5p8NrjJRNLYfGyEX7iMjlGNyC5ctbYtCQ9ukVlpV7hAmntrOntrrTmewyoOsNVHO
ieSJm7oKuzcXyivfafsqif2lZM16sVZFeWifzcI8JDCzKMZJWkan6qtdszbuUnWuaIyMj7i9KhSk
SKsf4CUqq4FsQNnhzPUIXwkgbL/q5F3Ivz/eqE0bZHgAl7WIPykbw8wZJXha0ONpLoNemWJWmR3E
zB5b2ap6YTAPZQ0CaZHvysSLxHcVZBnJ8Zrt9ViZ015wZWcC+ZNhCd7amvk59iOreqlPLDj5VoUD
NWMyuIYZlnu+aVKilgBB7dE5hAL6cfIknwyEjHvFm2wFc3rxHoSGu8dL3gooV0bp9GQQuiQaubkP
BJSoFaixJAzE6+Y3JeOOKrDkIuHMwBm8Sv/UECVvDPH3gXpaf6Jgc5ys/sifqtOsu+Gv+Ev4Mr+P
z/Vl8dOTzGJq2loeOhoy+qIqhHHpCh8kyic5Uco+iPPa6oqvS8ToBm0gIkRQGf/XAt23b8R+jEat
7sn4AUhVkr26w4f0gDo7MV+xG1nJjS0q0cvrUg4BPcJqdrON4kJQWIY1uYJT7tmcZJuB/3plVODn
eYBbVgPW+p858q3oIL8lDpgsjvGfzl7s8YK59GDwWV37ex5vtE3QV0OFCIhftCOps84LXYhR0Rx2
XdUrd4sDWN1J8xtLnUzD4d6503BM/dTPXMOOfig2/nxh/YiNeINSvoF+KHYXVX3qcbCGizhwGJkN
9D41Nf21i57kpGaEm00jEuBeIKwkXLrUyYgWACPQTe+ClH/Sxw76xl6Bh+DjA84yQl0GGVTkG/QK
u0ADHHdJU7MJf6BDxrCyQSwFbnIyBoPBdND702MIRpjxUQIOYFKeVT19r1rTqXped4LPnWW7/LMS
CWUzdlAmRt/gfXEJ31F5Qc+ccRttnPibH0J5bSTnfLVO+CGC9pzML6HM6JaL5JBROQMMgC/PQBUf
66Xcc4GIFVjU+g5Pg3oXHdpg+kMALZ2XuoUV+poXfR3PEJz3wcsNMinWuN7Wy+vGPvVo1+UR081r
1+F4aIG6H3fFJYP0JeDqzVHZK9YMWT5Pfn7sRVtR/MYqdSAaoQonyYDV8jgfoeyKx97XFVIt4ERE
LNDeS4c/pKfFzC/sSLThwgbq/rhCoK5z38ZLNSOUx0FtA05STXkdTWHSrLVknZStMjy6w8Baq+CA
QSWX2lkwFBajkSxNIE+9B5kqKwKYbgBHVz9HIIBL7XUAus04cAqgS5NiLvmfaRXdqOhsvg8tuapf
yvpQMDPw+0qVhKY8mcZCzwiEzVScUEdjNdJFqYL2Y8Ew9OBxkal0VoXJuvR9tfQP1U2dxR++ND+E
J8a+k+Ny6+2wbUgYv0AgRNmeSsPBqRxJuS5UKFkpbuY0b0UFNNFkCw7vK6nDs+p+G0DHW4PkfF+l
C50GiEgqwCBpR0g2xEiFz0suNIHpuWg75dfjFZL4d79ADRyN4A4TQLh8a6+ep6QOW9iL28bk0+wy
Rb9AwfctY0bijZNLwJu41uDJZLSAOkO1gEZxp4d1sHhaYw9O5IPdmdS9kl3o54W9vquofTf+4wVu
fVHID0GVAM06/J3ewkFepS7kxAoFfcFVrcSZD6GtWZ0tu4UbBfLfTxCCx+vKHvVFhVTgQz2VqgAi
6GfZkvzY1VEYynZAdgCYRSiwWAMUW5/2xiZ1RMJmqUOQmZE1Tk77S8xMEFw4yiV7jX352HqhM31h
IbY3EnayULTNQBFJqDWodAzwwqqsC74KeMWcHH1ffu0D6ZC9YZTXq3bVawotiKAIGtaLnJw5ymUJ
URqAVGg04bql4lTRg6Mnb6YKN5D2U3MJolFxWoccyt4rPeaoA9mwe3sQiURCBrAdDRrPlEUIuWQg
9uC0nQnwMdgYBndIPrvkBTIwZqpLzsKdTczdELoSsE/T1Vl0TvoiAQF/0O252Mx3gsuZhZPtYzBY
za2lnLId0QhrrdqSJpM1rH1/42BngejGjBGeDaBqwa+7CkLJEOal0qpl0PYfZRos7aUXWbu4EdVv
bFDHJO80PtUj2IBEkoTaODq/Z3TqlcN8gAZnoL/07/P3ZbQKN3HjvwbJSRI8FreqquN/dCTSmnlN
lFksg0XQrH4tzcZgNTs2HkZQk0GRCn/gS96R6rRyxPVdXpW4OSLfAOXYiBCQ+iUSBOZJ3LilMJ4B
EAem/SH4QquY4m6exAlYTNSoxD+ZH+1xRX0MtmCB/NHlXv8+oEpoJ4KxEIkCUf+89Q59lGMRZ6UA
DF314icyRtH7miV5q9X8ypgM31tx5sYe5Sn9Mg8FCIcL1PfRNjJiaL+U7uqrT52reUVtarlZ2aL/
bwY4QCsIWJOmopmOiE69HfI5n9JKE1HZWevCKoUo98s4rhm55X14gRWcNvCEEnJCmuBPm/BI1+Ox
DwaxNCZ7rePxtZLiPGFchPc3PXT4BCIwAw4KwAKIE10d6qZJjaxUpC5oI111yqo7q9Gwl1r5lC4D
S3yIxODb+AWaJYIExIMdqSudsxldmKmtmnTg6ywi8N+Vz3EV+t2UfJFqSLgqLP2LjY+IpyJokVGq
xYOSPgGVgUEQroe9sipPfMx9UafVeuz39wGLMEdhQJHAG/EVyb+/+n6VtmghWj5tUKmRLSJt2s0a
n5mFJnt5XBBStYS35a5gBMqNBxemv8lfGJCAFgZ9/chROU+lVMe4ftKnwdG/Ref4SToOmVmCVNNW
d/JLsctey+fsa+NCTzRxWdWAjdfP7U+gDkIctmHRhPgJy348Dk5mRqWpOv0xO3Qg60tO/E6O7GqX
O60Xucy21310u7VO3fdGBuHXRoV1ktzIFmgcbR3cxRpmUROXWYa89yRYA3UiUQLDftOyN9BlletQ
r2KUIXVvtVWL680+AGexrXjxQa8xYPMv4vetTSrCqfE4LJUEmwRzUj0P3vjJewNWAfSAWeN893GA
GANUR8LpBLSVStuAyUx1uWihYmCcAZMDg7j0pGJkTBxrxjX7ORl4GwUQ0QjftqKCwQNk5bdHpsG9
mGkz2bl9vlO9epdhJsPmZbDa4RX33KeW8C1+D39C+6yqzZfFDJ3HZ3ZrM69/AHVm1bnhG4k4bt/V
pljXZqQw6iEbZcLbNVKvmqXqJah2wITo6V772piYIijd0E6s6sgv7oyUf5/EZvjMqvTcJ2nEsAr0
OPjMQWtO5fzDkitTXsBpZK02Y6myKvU5WZgomy13uTZDnf1INyaFa7E+GXd9dFB85Udy0c7Kqdip
idm4BcZrNQnh4PHObdz6WB54+jDWghl3CCje+k40zD1XdBEJezwqTNP5EziBNrT6UTsk9wU/e8DM
uzcd5soqdUkmcR0J6xLHoAmMfFAKF+YiuMP0ObPN25kbL3uU8P6eCeF2rVRGhalBzihkrLUZp2PI
c27GmhP9nJW4O4pXC6NCjCJnEVKXJEYSFXr8W+avh2afOPUXgpTg9qLbO8lrt2sQUge/8tsj6g9f
mMW7rVAO9iuRJAYYIKGDa6FNg9zyGaDbR9E5geoGamIa9NzPtcfq7GweDySpoJzCa/GOJAGsp8tQ
QKkt0FbDNFrRWpZfAziKGG66uaJ/zNANpELvyrpd0xi0XuVOc5O9bKsBSmefvJKsi5ixJo06E6U8
qpPIwdho7LvKKbOPmkWAdP/whCterYc6AJNRFfXUwoSMKjZBJBJY0P8DYUJcmvJH3AjI1CQIRiIv
pa6GHuPeU2TA5eOdERgfpK0++2XtDK7h5Y682vHb453aONlg64EQJtg/8Xd6uifmwFmrJ20URFxk
8Vxs1cvrYwsb0FEkaAIiMsqFeI3RINhI7tNREPMIAz3GOdcSsAqDHWgcqpesWMFIlJhp/0MRa3vk
x3PFr4epNhjZ4oaHQAQW08FYDIaUP4thV0nqjA8wzHWKYUO1M6teNjF7Zi7MWt59eo+VohGNog9K
edC3uw3OIvg2l6IyuPMkYRAQZACKEmgCugCraAo8i3Jpo7wFcxABA+mDiDownQIbTd8mWoiz/J8M
sHAacDN7qj3Y0dN/+ipTb/6Lug+ZjQDQBCBgCRk/FZWHfBTzlle4M3BlEF9aLaU009gERe63imhX
2Hh7tl7+VqeMoHJ/BmEY9j5lI1DzJhCcq00MK4XvE2PgzmpxKKCyOEvxPtHXXaQvplGCU7UqzFpV
GNN2G4wWKqTuUeDCLA844OkTUvO9qIxxw52LNnHWfnpt6u+xOLnGynl4mNh8CkGJTLGnhFW/3Fow
HqQYUiK8ayB6u11wUWrgglrV8Byti49XrCWCvlXmvpWGbiclqERmyVvq3H18Xu8fdCBtAoM/3qlE
64oeqahlKUk7ruLOnLja4He1kjo6Cl20i5LcxvikK1Sd89jk/blBLoxxEbwk0VeFvuztQqG1ukQp
xPMCgddsbi6P6drvMabljWnvhS3rvr3P3WAOrRO8wDHaiGf/rblJlxutipM2yKHTmES5VSZ4YcSj
I46T/3hl94EHpvBswmmBTgf859aUWM1RLPZTE4ycmw4HRQ/tCXOGf20EKAbAQ6Adjw9I9x4nPo36
JB1r0KFFO4MTbakM3SjtGGburwqcd6j/kq9GBtuog78abW+oeVkHVVo4kho5Ythf/n4lOGxwBWiQ
YU3Uq6FPu3Zdi6gOROFjaiebE17VrmFgTzb2BIcFcwyYJQPNPV2oE9ZmGNZMroJaMiO+NoWSc8t4
ZryANo4R9oOophCmE5RVb3feUOOujPmxCpZJB3U+5s5BhJFwmbmUomcUf2qBeR/c+7XOg7cMfwC7
QybgKZNNGBVaiHiBls7HWljaIXFGv/whXYAGsaR3kEWUVvjMSr82IuStXfLBrwKz1OmNoHNheM6N
wh4Bmh/A+RauHyBCeer4ytZK4WnVNFdkSSve7yQxjOMFeIF0X94qJb3ikNiEZ75EI1AcMAXbmzLH
4rje6JXBDhkJRLcZVwE9nRSFSj+DtSY813I7m3yv6CakxZxyFm0l0h096Z1oEnacaPhRPVhTaLhN
UYC6uWeUDjYXDOclGumgxKQz3UXWk2kN1/AsLENndtMA6Fmf/shDkHQ8PombvnRliUp4Ja6PExT8
wnNThR9QNT2UMeiHuBJjyOCX+Te2MBeNQT5MDdLPH24eSnEI5/Dcgu0uxVVqrBdOetViltLPfQTD
PhKVXshBYQqMp87kKBYQAZZhKFlAZ9KteKljANx6vJqtPQJyBzUkUKXiIqXSlDnvCn5Sx/Csd4If
L9VpWY9lV/+PVqiLZU3WGBUCWMkKsTEhUe7zjaZYuZwz8h/WcihH0DHxi7pZF565SbPDsTJzmKm5
luFv9ykALjBC8gq6CZJdEn+8iiGlpkL/gIOZzui/tFVhxXVRmnoZGeAPDb9KYFT4F9t0ZZDyhWlW
ZmFKicEqEm2+8NNVB8dBM1eMi2Dj/UPuZkPnQVKEzpBGLS2adZD36Vl4LibJTRvQMA0TD2wIRMgi
5VIn6XNZQUtw6pNdvc47sVH3ZTr+dSKCHwFmJlx7KOLeCcI2Sh6hI1HAK2fVrqo2MvVY9+ZEZkBD
Nt0FqSPGHUmXQ6eShHmCBE8FbdJzw3O/k059leT8NeGU/9EMddXVisiNZQEzg1TjCXmW+8tosHyS
tRby7698Usww81AMMdZSzM8ZdCqmnDt1Eit924pKeDSi/Aza1HvCVGNok6EQOONcRRc9/y5wfx57
+ub9DBwhgIvoueKQUa7eZLlhVEKCvMAofZDlnyOMvEpZmZj5kFaWvJavSsyDraZddavqQev8+Ads
fcdr+1R6v2YcD8E/bJYsfE0x7zSJX9bm71trpFH4zyKp1LFIWiTXawqP6KcPbhZRolzAI9U1B1nF
vGo3My6t+/zuxh49AA7CxbTSxzw8l4Zcmx0AZHhCQIB1Wd+hQmpDHvSLPFfZ//YpJSrsG1EEXq6S
HK+ygiYNwOfTt7gbnP9pwz5n964cHyQTXF0N8MhGfE1TYDOnF4lJ47sV8SEwhZonUjdSSr89XU3D
9YAi6KCmnBro1q6NM0sVHpzcG9cNswnh6o4R8rcOGqa+UYlCtQQYXuo8ZwBXKAMeBOfWeBOKXyuL
S3XTJa7++1Sgz+LYqCBSRD5bac9K7OUiQD/neApqYAMncAU/3ibWeqhzzcWq0PMr1sPPySHmOmBw
VuH7YxvkN98WJOHmV2uizy6ohrq1hg1p6q1UA6uo6IfK27xK/mNDm4v5vP5FFbokNOJOLuZGnDnN
OGP4+6JH2VMcLoy1sExQ+y+uBifgNWac5ebngNnkPHz/39ZAOUA+lV3XtvhYXHtS1IsQ/37839/o
qmE3rj4SteProI/hhB7CufijXvj32pV+zLyZf9GsGuyDO/FY7/s3zjZeWVpCm58OzC/gmMUD6A4l
UbWTiGlSxTjPauunvXZq5/VfJJpgbPuvCSpzyApgeJNOxukEcdoKRnyj+d0Nf583CKik4b0oQAQE
5bzboJMP88Srua6fQ7ECKHetZRvk+7qdD0n/1zVn1LoJ/yce/zyY76n1gFLZMBpobYMccrCEonOh
nYouKJOrfOOEQhINeD/sC9B4tJ1yBAxaVwf9HL2TUZPqkmEoAv0dh4yAFC9EYQMEKIzQs4F9AK7q
yipxmKsroq36mBN5WJW9xAeXIW8ahZnmp+wthdDoW+RJe8Gp3PyCErQ0XjrFYyFKN8Rcbn8CdZz7
pRoaUcRPCE+hJ36T99Mf42W2Z0glxq7w3J30p9o3TtETQSXj3RqaoUv4S3qLN0smhw+xRgVK8PcT
BmZoW2Jug/Ksbki5jldb/VzG7dNQS546IfWIFEaYRDNo0xDq/gpaDEQM7/bLRwrK/iHZb/yMvtln
YTlkTi2AeTqIsrnEsJ0C2ZNBjCR+P42reqoXLs/xlIJA3z6HAGfutrMwFi+NFosq/v8yUoOugARN
OahKceTAG6Vbeg/kkK3lcTz40QDGfbNdwCxh4xdBFGgxwBZsgniOU51OH4U+NzNeXfpjkml86JX5
/5F2Xb2R60j3FwkQlfWq0MluOXvG8yLYEyRRmcr69d+h99udbrXQXN99usA1MNVFFYsVz+lBiC5J
iTa5YCZmm0KrpcItWrApbIhCB82nlWV1G8PKwGyU92bcuEBaYNFDVmoNwcNJMr+Vm6IlTt6rseqF
JljUNnZnSdEfnaIewSajyHcNyUqsfZtRlLtM7Wm5G/S8UW8pekD1pqmINPy0MpPZbtUWvXRfWnqW
b7RK1fNjBZpErBBpjTFu5iHSyK2tF0TfRX3SZS7G3gfFlyrFaF11rJq3ulRiMDOAonJyMUCpGDtQ
0E72psr19C2JB9mf1KH+GGkdEre1Om3cKGNk9hiKqiO6rax0SndkyHrZlbBeCnx6XVKU+xZTRFvD
SArzyZCi8Hc1aV20M/C/Z7DNTsOTokQyOeasze1Nn4+ALUsrmW3AitGHN1ZODYCVtHHbelpIJOWY
20WqOLZRlOWujjVQskmo2vQPRdnHqHRPOtaQ50i2s8qbkcfpudMXWam8KhOjxM1yWe1c2oIp2G2b
UJsfR62YS1+rgPjnzTo1++0wRaDlBCqtCdYXYF9i4F9LJlb6NvIYcyOrWTYf0AeTKo9VAEkCNYfN
YmfItHTaVFM2N0B9bkyeTplJFoAfW42dVAcY5F5CoPQx2LTqXaReWee06SwNbsXsscevUmp807mu
NJ9MEf7hMIlSYzdhX9c+UMztzl49RLQ8lDGIsG+KvkhSQKBHiu7pMbOwBNOZDD7SboA5DV4lq3dA
ZKJNvm7mjAV6WKbEjVlJx22PfaFHYOO3yrOcsATNQnPsZQPLHSQfM0cq9Trd1wDIG/wCFo7CQQz0
n0OBnpy0xafqu+08F1p+a5Au/sitSrHvm75Ry/c4YgnY5guL1T56HnWxmYx+ZLu8ReaFXkuYK04v
Ayx9Q9KxQes8pphCMhhrf2BjrBuwycNy7JkWKjCes1yRmV9aWTS7RhlT5tMB1cotIWGR+OVYUGWb
g7IgcxUryoYNJfAN93MJStf70DJBfZpNmasV0zDfgxg66x6aMJbLPdUs9gevCuLYeMZpbpqEKqYX
J0YiYvNY6WLy7iWeY0wRYnzWWgRNwPtLVXkyzKD0++8NxtU31SauOdftLznymn1xKG3s9InmhLib
XPhriAUCoAXodkB9LMRGCDWVojXNwLIrLCtFwOTrc1CqydFuqMzXISwB6tD1m+sR3MrYIsRxhgqA
DiH5WSJ2q5FmJ0aTWoG0GzfGH8UnN5imqbeNC7gRl6NWN2D8lFu/fFY86mfbVDRWt/JQnf2CRQyZ
RWAuSKvICmowf+Aub+Mh8jWdba9rKhKzeKZIouhxaUJRXS+9trAdMoaenInAd1fQc84PdJH3qwAI
lTuNy3HkQ/Me3TRH23qQXOM2OTJfxXJJDfwW+z75Q13by/z5vT+yY/LU7Er/usYrDzPHYQcnFxir
0MxcJLT9ZLfNKFErYFFhvzZRMf/WulnUjFiVgpUkC8OKBARPC7vV4wqcIENoBtSUD3NSPOEZEwTJ
K0NmuJJoeaNqib4ssrHzEANXI4vN0TIDtJu39WsZNG7tWl4uYeALXtehTl8DRUp0JVdVO/EEiwOc
6k4P1Q6ewCb3kgwmrkFUNV8hyjh3NgvN8LjqiF8gwvjRfycA/9ZepG/l6Fj3hsdRTZvn5pe2MQ98
gKL0qm19I2o+r92LU3e3iBNn1Lhrs8cvsNDUL4jx3mbj/QxI4uvG+FnUu/Rvf93qIv1Q9RmNRkD7
oRkou+2z4ppOfmP59Ac2MV3MSx+GwCqxmI5RaQ9ELFvrO4K48jm+qe/Eu5qiL8v/fpItJPM04QXD
jwFKqTcor5g6cq7rK5LAj/1EQkeUuDVTHGto3dAe1e1KxC3PL9bFgaJKC/eI6O4CEFtnsySD2cQM
Iv17YW5bDt5Ojt0sGnNZNRBcb4x3gsxAW46AWZXZSyX2LgNzVL26S++lZNjFUizwVqvqYBQKo/Oo
PWOD9vzAtEFSKqbO8CNzUGc/O/tPWH7Pso/rn2X9dT8Rs/guEiYsW+TcZhDv0TsawH1+mx6SY/6d
visbznxcoSct2oVbfdtPhC58JNKavhkZdNOMaUsmezv3Ckg1TYT2DXW0IXtrwlEEm8bfzaV9oDqC
tiw60ijjLx682TD7LB1h45pZfqR2f6sO9rc2qZ9zvTgoVfd6/WRXxYG/npPGYW1rOSqRM0Oqo6w1
AykPwUOlFj8iMv0wO2OndvaDook2t9bMEnNI/5ZnL5xzH6aY/+DywOV7L4cAXgMB5ZNOqUCvVTlY
YeQ0XsD/Xs4C5TSalUEBhWAXdSC7sCfVZ6VhupqViuBAV3wGiiZAuEe7Cjtvy5umWK01dpZtBHYi
OUX5x6y+DjSCPN3A4ChGjcCxvqw4I08aNDW3jEAFZHE/NXtS5IJ7vKrEiYiFrRdUjUaW6EYAk0Ne
Al6bQdS/WbvEWLLBkifIbD6HYM99hR5ixQidWD3g29caYoHmJd9aHvN5OUVxqF+8KIJ94TW1gPKM
pAAtHT5vdC5SCSWrqDpVD3pApjtxWVW3mITMBMa24ij4FhvGP3WsCuA/51Lqrh460xr0IGP5R9OM
b5jy+BaF2VNspy8oGBxzLD4JSmcrBg5AH5wYYFThdpfgM9jYVzsk23pQJe9Wck+6x54KArjVwwM9
ABiWsASBgue5WskcMVJXjR6ocgeSDwMtX1o3IpisVSkWNkU5oC7wuBefaKqIVZqxDEWysAWAiPQH
y9bpPzktbBuCTwxo6hiJPldloBEZctTCgly2voXheJPL9Eiz9uvZCki8+IwwtvO4oHMxRkkzRqNc
C6TmoCUgaUkzL0kHQZCy9ulPpSyUASPIrNICUsARYvd/KvZqCGeQ+akvniETzsbgHwQJ5nL8JI7l
pk8w3hZQ0Hcjg8UABcWjoBsSHiRD9HnWestn4hYHR2PazbMSaUE577XhWOvx3Tw+WtntPB2z+gUX
bNflIiiz1XM80XFxjvU8FrVexVrQ0L02Psz1R6KJ6GtWZMD5gLcSYzyc7HERPxMtTY20a5QgLCMn
h21rr2b5fv0Nv7xBII7jORa43QDdt9xVmoo4HKY85shvw94Mx3sCWr7rIi7DhE/EJL5JiylxDPSe
G7actEpamwO7m9IqGJTxzm6SZ6rT2zBOXuM6/HqDGsaHQRc0dTGZhwM8l1dmhjWgE8nu9A5DqC3K
UI4cqaZfYalpc121S0sHHpsCjHkAkMjqxSC6lKWNpYYdu7NS0IrrkbmN1RqK6flHGcnP14VdzmJz
dA7eq0bdHd3JRZnB0uspA2dqfVeBNKJkvyygK8tRdSvFvZcleBFt5qE++WWHwY9QMwAkBpmYIDo/
zTqkcj2wmt0hg0pe51E2H6M0fCvkkQj87MqUEkThRfoXXTRYJM5FETtsMxmc6VjYa/fSB8iUwZRn
P3DcbcC9C6StfbpTYQsrUVswqpVcmDnRAKnhEYTpblhbjTMkX5+ZBE4EqhnYl8Nm/kUfDtvPmtqW
CtJarfCi/CdQnF1VEaF2rcRIEPOvjXhQVGDq+/z8BtKZWHesa3CagkOxcVrFM7GO3ztoyDzIGApV
HA4kPH79TTmXy4/6JPGlSkMVWkNuiSq1Kr3hUQBvyst161+pCJ1L4W7mREpOQhKVCaTMdwOIb8nO
Np32pqOODlZRGWW1Chsf/eCI+s6f3cvz5+xc8CKUqa06YfIMwTz01DfZJgKzQ4O1PGBfb7udaM95
xSOffcXFNTcq9Cq6sKrv+J5S1NXOxJ4ER3kZc55ptBwc4jNag4FOBlbJesVrn4dtDSS72XSs29ZX
NorHHtgLfSG/xeDzF6Ix/gpmJQ2jtsiuLu54SrBSKau0vAurZEeNfs8MgIxbrR9qtVv26G7VImza
i2cUY4fwKkiB4KGxTLIwnFlrYqKUGIOXo2MR/WB66VSdYMLycotzIWRhJBlhTdflgL4B/W0JECw/
f22xSdkWTv9Uu7lLHme+ygkEcXNPnTA8EhcnfxxuhG1xHhWcmevilyzspzBU4P5yEJ7Gj++bYNyn
/vwt3Y7u6AO0Rb75MmTLmTx1Ge1F2LHuzBTyMp05tvKgJl/fdOYiOLAJFv8xO7UMhOa6CQcg4gMK
65YCcEdzwZXxG421dBve9sxRNuGNJjv1h4i58HJN/lMwEhiOSoOy2+KRADKHNKJTAYAzr36lv1SP
3ES7+n32ig0WZMHuWRlYtJ52OXbdPA7mJLioq6aLFRGU+ziE4XJPJDHHrAVcDeB+AP0PXuUu6H6A
hIV+yu7JUf9EpBcVwS89Hlf7ROzizVejUCVJaRdYAZVdxTVc+yO8t93RtZzhuYV8QepzESFCHkJP
PhLHK5vLLUIlz+Mks6bibjZDDF0VSH5y9akbJuKHarilaSasJ/D4fHlLuECeC8l8Cef8NSlbtNvC
GV/WfiIYQqWAO+tvKr96LX+pvxMxbNSK3wOSG5ZbEVaYxsWITA60FeARg+xI204+JhkKZ/4IWy98
JgEmKFHDyD16mL5132wwWdnedTu6eFJwvqfCF9+zLMqZ5G1f3BV4vBK4eSoKAVYlcAguDvLCV7vP
j9NItBktvRq4TZpxW/SpZ8MFXldizSoxi4l/H/PjoB1cxvV6aurDbKs5IKm6Vx7YGOCgbW5nn690
/xeEqfxyL0wECRG24dFMA/3gMiFvrJgag0Vy7LbKbrrL7jgti7kF1NBWBIV3EYxa2DdASQagaQA3
AXPV+fGZ1SglwOrN75glBVW1jX6pmF4ZzVBw0S5npiAI9EZ4/mH24NDhj8dJEJWkai0BziS/i961
AzaW5g2AqY6TmwLaJPZ+AoKbWW69J+8aWNREbd9LNr+F9IUdknkETHAB6V16SF+rfe6He+25mBzr
LjMc1aVO6glBalZM80xl7mNPVC6qJE84DyyQDWjoyO/W7wwgIJWPIYfRV33McNCDSKhI5sK7RApt
B4kfcxN969ltOYWCrGzNYMCGiBo1SiwGhr3OldIYwJbbwcju5rbZAkbRKVTmSHr/1NeP16/dyhPE
eRf/I2lhMXiB1JlpkDQ00ytp0LTTW7fURYYpErMwjSht0g54xxlARdLsIEu+4oLp5mjsS9vBArD+
R2684qEQUjGvfalT9RbWQXp7BICRCfUGlCmBiFXKgqHSy7QMVn8qYmEMJtUbMPLiBJEdjd+NA/Ha
p+bYYrZjKx3TeaMicwl9UfX6EubuU6yNYBt1OBR3+KN7YvdzkZhKJukZXhwMc/3miO0aMHHVd+VG
BAS7foh/RS2CX6I22BXMoGHZ/NLD+4i+XbfBtTgMR/hXwOJ5kY0xxtAcBKR/DLyfyvuwLZ7oE/qf
demyXeepbvRTuZHecq/7b/iIVj3XyQ9Y1rBULU+oPsNMlAfS+DPzcjhMya+9efDSZvcJHypE91q/
E//RevkqRKicpbMKrVGs99Skux109pwO6cf1073MrM8t5XNi4cRS2sLorVj/tBR1Y1aeZrizw+Nb
DJt5rlQ7xq59yS1H5CVF+i1cC4KJSrNqHKoqY9FOzcc/00BvZltUWb8sLHEFMamCciBILskS865p
5SELbSjYbmTmcFKldieNzicf92a4EQHcrF6HE3GLCw+eyKHDc57d2ehNuLFdWw4Ic2P3+mcTSVnc
72aKMT3GYB2AuXLoXGK8VMSDLBKxuNeY2ewxZA0RcW56ctU7CJO+/JBxltPPAEvlZOkLLczKMBOZ
quldi95qZXb0Zza0m1nJ0wDzI6IS2aXFAQMBG4iGDRgHG23Rc5+IVVirtrQ2vdML9pJl4QugkN4b
kr9e/zSflbbz0PFMzhJ7qIpqqcuiLkUOrm7qxpn3+o58C5Fl/Ohe7A0BJdW/7pe9zX+99EEOsC6L
uLW2E7nmFdvnP8WG8fMlmguWi6hS2giLMzhgr/c4mE/p2o+aByKszXQjwii6NBhIAUkJkJ3QzL4A
KsG2tmElukzvJKl9Ynl73xqNd/1s1z4h5tuwSQgcQAO94PNPGIbJpBtjS5HLNK5SPaKc7LT09/8m
ZHGDe8WcUjvt6B1LKzeOe6dVp02iijbc13ThgNTImwD9edHyGzOznu2CJMAE+pjih5QhEBcO86zE
H2jBIkrELB2Qti+mhpTZkjGSLEkB88af0l3aODGwti1w3bHMiR9r8GiLsWEvVyOAt3QidUk/0ppJ
jv0WSG380Sve8sdoxyENH+id/eiA3KtzlDdr3204H2QOwLgYlASm6qSFM0jI5kTYiisFuvPfs0ix
8o62hh6GIH3YhhMQm/Pth5FjWcW8CfemW+4ZNpjsrerzWCLzkyd21CwMGIpGdERfYxm5q0WZUcK/
Bg/Lqo0NeCQvevmW7KVtu41TB8SCwpLgZfHhXPfFQwtq+bKIOsgE1swOEslHBKTQeCc9/hxBM6r6
M8BJv6cegDli7CEIXPwlfcHCFLjXOIkvasx3Arj+U+Wu2WQNgDSN3+xp3PEKGnARyeQ0++5XUzn6
b7YVIgdyp75wxmeWuPAYbWMrkWF/fnl1k2LS+Uf9gsixewGFkasehtt4Z+2yQ34n7Unviw5/JXY9
P/yFLwm1ogSaGrSfXGObG0gBfiguhto3RuFO/U4HPDpzqgeMI8o7rAn/FyDU/PNeHACgLYBtAWSj
C5oGq6+Au9viAMLjhNmZxM+PoKs5Th515JtuJ0zzFYG8hcY6a3oUOSAP+H7RLtvk2+qmACsFlsHA
oBtMwmLeyrODbTpQUACqGeAzSzwwPe6w8zjxLzw0r034wxh1D/M6XtMDBdh6oMmHKn/XMGLKlzEU
sF3qG71Ln6+/GZc/ArzpKGNiUghTPPgp51aeDYaRNkMrBUoxp9h4McBsFooCmFUhKgd2w3zf5cAL
4MHCRAkrKVCLDJgbKBDlFXY2/oEmJ0IWMZk6lB3pWmii12+AF3HCTAS3sqoGdgXx5K0xsxlNwuxc
ghoIkA857fwG2lxXghvZudGD0ALxAaCiAEh1wXuNqb6+6iMZiAOE/koL6QZDz3s1wRKeVf28Lury
Geei0JsgOA0MUiwcDLia1KoaBkDigHWnfy2qraYK+ktr2qBAyFdF+LTTskJu5GUXyjoAPPRpdGj4
04omzNSkzmiJYn7+cZfndippcXm7qGgtIweoQB5J7hiPbjLYDmYDXIwAdCK1VuwAhSUVsyegVETx
f5FgpEqTx2BdB4TMUD/F0fSGjXxRkLWmkAbmPN5cgKTlJgFrpFHClhZkmEr9kOhWfCjTuX9E06EF
1GTNvJlEo2Dzdk0xGz6JT0+j47gcTJMwjwFMF0BBYP8r2hh2ScHGE4qCmpVyLhDkwGEHBDmYBUCF
zn1OA0jcqpex7s8hsa33eVftyAwM7tElru6iwslrS9TFllWDkXqho1+zShSSMRXCsdK0pd9tiqhN
swH70sqW15PbPacG/BclrQZo1+2wV3aSuKJ7+Z5B6xOx/PBP4olQrvJhIDPXekRKU7uR7klYWkJ/
dQvqRfteFLStmdCpwMUFN8yRDW0rQ8/xPVL5+2GA5LHDeriEndT+6+4Xd8HUgQGuAe1rOQaTz3Va
2RowwI10VPaKNea7Smtm/7rTWrFQPJQAoEIXHsioy56qBB6RBusKGN7OpCdTo3eZmgjKdit+8UzE
4jtFJQNXEcnMIFMNF6MAWF28bcftdT1WSnNo62sIb8CNJZsXj7+l5sbMekjRtrLPJK+ogcCLVSHt
kwPGBmgkkI6wVCmSu2IU8FpIdj/RcuH5z62wNUrsP7KIb7eAA+a7Nbu0cnhrQd7PB/3QhY76XoJs
cbj58ugSSMtNoHsBohCkY/YSbLFoB1qUNDQCReo8jf604h84aSfsfwmO9jJvgCCAfgI8gEPnLrt6
fQKwsgQz9jjadj+95D+IBIzV3NEflafWJy7xx6NePlbKjUX8RN+W367/gEsb5XDA6M6iawrEB4s7
gpOLTmmtpYqkYL0eMxWEvEuVYMT78huC7AoAshzuGG2U5Ugd1r2atu2xyD7I+ve4M9y2SnyDgrfE
Lt/1otxf12elhYkyzOecPwfZBm3cuULzJMd1G6tmQKj5YGAYLA9tZwbhdWUaLgZqHd0AZmLzWmAe
LRl0bLHfhKpo3XXlVFGlwZwY4i9gCS7pRgwyYHe+wnYPiCP3StYjCyFfDr54uemviMWHS5OYdHkN
PUtyp4B8g2qZM0lI86pCgKS5Urw+F7VwMsaYGxriVWhznDfGQfWqu+gBmcC+8bpb5VbbVccwEL18
lxcDQuGZMRiCh+8CIzuXEloMLDcDRe5ZYCZ9cTPEYwnf0wxOWJnFdqQTgK6MXAS4c/nkfsKfoOUH
WAZkPIunqE01KbGm2MRSgpL8LlDNfJ8hyscWfesWdQUYZIHNrpkL/AzU5Ojj6rJmWhmMzOHAzEA+
JLsmflIbt7+pvd5H2ajZZg80cqvSFY6+8HTpPA6Fon/FLkuoVi7VeTFDLN2nhsNR8Q1v2FTv9oGz
dQqLBPzmXRO3uJl1WWJZIoE4YCd+sOJX2aHnX7D7VjI8QplTAN3GHg55mHntZAqMeMWcwE+Np5j3
6eCIFsLLQkZRqMZHjYsSTAMYbBreJpa7dVFFTlPOXmbSLz//sJ4Tkfz4T1wrXyW0ZysxgynVPE0H
OEf6/brhXL7+XAJWCPEVkYQtx+6sntJGLvF4VHHkxskdie4SJRPESusn91cI//uJGhLwI/QoxP5U
z74zRXPD4bnL30ItdprxPu++zCjOiS5PdFr0Dwjguyyp4Tr1yB3iwTGNbzHVvOsnt/Iq8WlrtCgw
Cqkay2SvHHW1VwsDUtRudvtU/W0zDAyRpgMzbZm95GEjIIte/VaArgNyDMg0L4JBA/jlYQeqBhRQ
fgC2ZW8M/cZuaoHNrfgu6GV+0rsB/3E5TccKmscRcDeD2v5mNg+SpR8MVrhNLWqNrVoFhxDnaJPY
Yl18pp7aGO4CL2LAzBQ9q8FJDektwpSEVN/jYR8j9eMffLG/ApfOSkuLPImBexxk1dsYm15OCANO
i3ZbVvMWk2/b6+JWXDIA6/6jn7n0F/kcS7aM0FPRBz+s9UcSfnmzgVs65v1BrMgB/pd9OV2rO0B0
YKdPTuWnVNWdCljzOkBpKJsE5r5qFsASkAFIoeuQdX6H24Ym1KwhSmXdjoXY6qztTcQOUf31cPKz
RAeud6AXXxBNZMBct5p0hLNINKcwcaOifyTBxmAVSg0QwG/2iTsKSVdVTdIZAbbN3dF6wgaw4Dm+
hA/Ah+EEf5oJcHzErvwqn4iQjUjKlLCHqe3Lx8EvbyL4uh2np1Lc2G2OANXhDQ0TRO/dd3MLT5hs
RPnwiv1xZwFePHTXkHUt7lc4NmMi9wSYpxEmMOgrIneBX+cHtXiOAUaKphgnHdBhHOdaFkndk06v
1YBlwGNOkEcZPlWZm5ogFkzfr1+nNWGgRUSmgawKtcLFW4gUp1eSMlODakryu7aahtJJp1YJhsFi
fpbQ6kkd9WkQ6Lhi98DzBi0k2pkwmSXLQVkUkpHHlhJgQd3Nk5+xoTk5fbKl1+vqrXytUznLaf8y
VNIilHQliArVybNbMxdy7Vy+H5joRwKOJB4t5oubJTc2ReEuRB6FUcl+XzyN34z76T7Z00AFAXTU
gvHEEQXhK5m/rnMnBUMBeO3Folc3aVWGSjxiYQT+wyPWZjHjBNpQvwjq+/iB/hZKvLQUNFFg8Ij8
UZ65oDnAmiHyqfITSmDesL3io+B1M9+wHXh1b+mjscn86SZ8FK6grMpFkc9GFQqrPTr/+8mlZ1mY
odqIGgeiRDDVv4bTR562t7QwjnHP/tg2uLBiLdsNbe9kw3uZ1m5XDCAhTNvYmcF+42BNzY3kVuC6
V747oBvgBLC5zCdruImf/C5JycrZwERxwOramZPay0rVocbXvQE2LU/ELNSX8qlOFRvxcV0bt71u
Ie5KZ90vu+qxm8ds0wCp5fqdubybOipKKAqAogorVUv/gwJcXPcN0YJUAzusuSko3TBNcqrk13VB
l6EKGgYK5n4tjp4I2tbzE6RaJXVg/NSCfIrvSU0wBpUHcfhURsWNXFOXmZPA7XDXee5asRyJHWPY
MQE65PKbWeWUxGNaK0Eusb2mzT8J7MO1quixaawdoOvA9wRQPIcqxct1XS83daEnrisyV8xvm+iW
nSs7D1kyK5NE0FiyQbynkF2nFse5nD+6tHmjWbVpx2RnTcnjUM2N4JOu6n0ifBFmdAw1s3KkSlD2
0otCQFU0pBg5oFLitKwAhY/+Fhlkk3DUO4He/J++OHLQr8BFAvYTuEbneqctnYx5toDD29mKa1P2
YEjTe47t+6guH9WZ3pdZfLBibQsEjwcNYZcTpkC2G/v6SfBTLh8DRA7YokHlAsHdBeSxrneqEVOV
oHY+uZPPJ0EicGa3DqIh19oBbmgnkLim/KnEhfLmQPt8ziAR6HXmXZ7pv2swSDg9iEhceWCApM8U
r0qq3Cl6OKqpT2R3bNXepzn7U6SS6GPwLdLlx+DFdfAKEaQGy32lMu8lhZQaAaWRdh+3U7idaT15
oZTBVRLjN4AfUQekM9Bf9WwPsD1REnnpW/AJUL61QDKDPf9l5X1CwKvI+UwCSZZw78A9Jmu7Obxt
pd/Xj567xUtN/writnDinRsUxgq5GvGt8/yjl/udmmDOI32Qsx9xK+pFrRoWgnc8jOheoPp3Lkwa
iFVM0AxRxnQHrrWbqIv31/W5fG34esRfEYvXhiZwZ3OXKEEyvigWc5gRutpANtelrJ7aiRT+95NT
yzSA5aZjrAQq2vjp1Dsw3lsVaJMTJtAjUT1PpNOigMFSU6vnjOs0Ka4amZ6lv3Zi+phVo+f3Hf1w
lESWBHh5TIHGURkEuNP5raKkAUYhNjX8tDurk4Vq93wY7Myv2fR9nDEJf/1IV20DaDootiMvuth/
RhVPZ5kUkmCurHeQQW9Qkv92XcTqpQI+B9bH0DrDtT7/amlW6lMHqttA6d8tBAjSPLoKtqm0++ty
Vq3jRM7CmwFAFdPSSGKDxqgkp2TlS951T3lMnvOIHdsiFHQoLuMD2PyJvMWTSRjTUGeHt0IEco9E
pXNAtPWrTDhpVG2+ytKYu2X3ZVAaPNQmUi+McKL3Ans5P006mYNRmXiwol73a02/QcXbdNJaPqhz
9TuhY+FUqiJalOC6XPirE6mLpK9smxxvBL6hPlmPXZveK+oQqGP3XhItcuSwO6TWVLuJ3R7yLhr4
xdyMnf5l9DMejSGt5WkF0HEU/qCdOACQvdlhVCh4redhn5TjvpSU+1S1nq9b0tqlOBXD/34iJgG0
h8UmvItFUe+tOn1O0HMQxDzrMhDH4msCBnyJwhP2dZFGEk40ATDyYGWHYo6+X1djZb6NH9dfGYuv
NiVKkpdcj1hjlheF5KhG/XYEIrNjFrgjmD0DWrE+Ro6pln6spN6o1z+irE/dKOneyiz9kGfQYeoA
OUE992DL3aHPq9FNx0yEFbPibXUE9OhoApEItabFbRpsc2zruJIDDeheRI3+TMTeIIPcXT+TFWd0
JmZhQUMnF9IQt3KAkWy3GowPNqo4g5HoAPw3P74s7PT8l56PaomVGTG+cYS2d5KbTm3sqq50a/uf
PPF8WRZtdsxfX+zMUllOlV6bSACu24PcY2djzsjLdW1WvhB6IJhVBPQgBls+MSVPboU5JJ1U85jF
BiVMlJWGK6fAQehU6dd1QWuO/FTQwsUBgkOOp4aQoIcDsUEJI5ux39oBGR6BGOD9b8IWd2TGbmfV
Vwj5zD4GUydz1eYdINmeZh7nSXAhVxXDnBOvfCDGXIIAmsSOSQ9ejiChOSJpm96yIvaRmM+elE5w
57kov1mXaFrI6jSsIy4zStuujEFWYBeNOb+zxryfx/RAh9bTWZgB5boQ9SRX7hfK+n8F8h90YiRT
1LXNrA4Eq7KqO0oKmq+POZLlOA4FH45bwfJJ4s8ggFuA0Xaxc5zEcoI2PSRpLDtiz2KXALolspI9
eO9uk87cNpX9dt1W1kXyD0dQG0Smfq6cXCABidGSD+bRBKAwwLQcZQofwbLyHg1t6MQKaA4Aq/56
XezqmULBf4tdBDZxoZNaLiHWDKOfmDK8TY3sZyiZu1LrHq+LWrUX+A+g+mLk4oI+YB77ebLjlgQU
c1yORMdNNuE5Z0M6Oakk3fWmIULdXdXuROTiAjapmmmtznAplFl1TCm8lUf6HIJJpgWs+3X1Vl0Y
IK9QY8Erg2mP8w8YNrnZUNaQIK8nh5jPWfW7LQRHuK7PXxmLG4CtX0kabOhT8uZ01c+vrLe/Sbl6
HDo6Ov+bQgtXOY5NU1NwIgR5q/oWqHfl+pkQ0ScSHdviE4FugVqsgkqThGjrxrDvsv7LU7S8zgZS
CszeYCp4uVBZa0MlGeCZCPp48pqqfTb75GdJGPZicyqYAF0zcv5G8gHNlZ5+oSlzSbUCRo5mU6Rm
nqb86kAr081A9IkEPmPt7E6FKecml8oT8NyHigRtMhmYD+5/a2PzDKoGgdmty0EkybF7UKxcfCML
i1egr0xIEKb6vTFld9LQ3gKXSZAJrIpBhQqRGmK0i3Y0aBjMKZNxdmOHnUalG/cgDgnkCoHA1y3b
VoGUBUr4lUZxbbCxZyCdCCZsftvSG9a8PM4bcl3KymXFELqtYxQYWBJolJx/HWAu1gMukRwkCTre
hH23u+G2K8gzeJj310WtnNxZ5MkTgtOXsUrTvo+ZjBYnXCszkmM3scesqp6vy1mZZAOKF9hFkR9i
zAuf6lxQ2HZJrLW1jHzbOFq25Ntme58wZm6isDy0WrlNiAQaA8xISJPxFg+m4eCT7nU7EwzPrKp8
8ksW3qnuFVbKYykHVfizzb4TTMWDolZgKKuf8ETIwvCV2pZ6Ihdy0JGH3jxqyIZn/fsYi6B0Bcos
Z3+1roMmNpRp++/qNDnj9N4hkRJ8PIE2y9HVZsqmIUuhjbLVAEdA0HX30sEfd9HRxloQ8B1iZ6oO
HIrG/x9FK+d2k0l2qYZooQGMewQO13O+yx+SQ+iBxP7njJ2GR04VZSCJEbjjlSW0M4PVFjlZHded
pMbQGQBdmwHb+/lWoaCJYnec8aLb6BC+y++syofaRFA14tduEUae3hZtcS0Tu/p/4bN+myvfUiEe
yEov9Fw9blgnF99uSrPGGJmMcTm2lxxT9rqjtW/9IXFAMcwe8qfit2gM4DOwv6YWt7MToQ3wd/XR
xpm2mw5bnrPHnjB/2H7rQzfZx4+cv4A+0JfS2ly3orXjxOg6PClmRnjL/lxur2hDCKIlONTQjpwp
Jg04qIuP60JWj5QnuwageYCwssQbitEnIuhDzYCc7qz/I+3KeiPHmeQvEqD7eJVUp22Vb7v7RXC3
u6mTus9fv0Fjv50qSltczwI9TwM4i1QymcyMjPByeU/2UFMGrtyU4C0b6ZhtyJPIU1YCgKWwWQ5w
4uP646EVaq23ioH5lACPLS8ZMGcggZJPFYWAlQhwbuarU3f25VBwtos0zudA0T9rdMCMGmQWZgiZ
Tbq7vo2rC8IdCzYHZEOAjVx+KzIkkRzl0RzMmnZKIdFEFDhkEyoCO2ufy8JVjvlmjK6Z8IpLQ+Yw
1LJDyRQomYdYlmPGMsEoTOPnqp8Fsl97sXial0WNyxNggUYJgCLQQzERGM5onSuz3NT4XFo4+8rQ
bEt59mYVymNTuFVI+RqPr/aUn4oK7GJR4jZ08AdHJMiy0li9/BncHdh3EmTKUnzOyMn9MLZ9SrWj
qgUO1HZloIMN5UQNc2sDRXP9666EgEvL3MWYEeKk1MAGqDvLjR+tbXI/7MJDeWO67V8a2FvUHO9E
FJkrwfzCKv9GNtNWTfQBVo0TbhH7b75PU9dMXPrLeYmC9kiedTAqpGCV8pTEtT6vL3rp0pfWuacy
YKVGV9bY7bhp/YbovhqBiC9y9t83gwIOSmEABVtL8j+pbBzbTKdgKD8dq3PN7IUYd/8/G9zFZKPV
hKIQbDjmS4E0zYBU2vdJIQCFwyQTqOEgrL6gA69qrQeOp5wCOyz39QSZ+D4WdEnWvsi5Ce6LjGYU
zWFLpyDXEJ6z2lXa2Jf0h+ubtbx2LhfC5S64iqhuNLAiJRTTZmW/z3qM2103wiIGH1HOl8LlKcpg
jnbVF1PQo+ehJ9qmzSvXrp6HetoonahBsLwHsCRQo4KfCuz2CGCXQTPN2zmiGr6/Eb207V1sR/tO
t3wj/X19Vatbd2aH2zrQe2WzjkGFIC1T3zIyz05UQSha8QFc1tC9AuM87hu+rW46fTLHeAlAUyhy
e/UljzoMfz9fX8eKERXBHoU5oDnQHeLCXW1ACiAdiyHo6tfQgZ/F75MuqFKs2sBcCQpj4OlbTFWm
SQ3CRsnsg7n60bSFa7ZvYyxISFe+u4phAwc1YozNOfytPNc2RRtf7oMO8trWXz38o4M6WTyhurIW
DUfeQt8X1yRKBpf+Nc5VrE+W3eMlf+zT51a9iyVBZr/iWhrSQHCbgJ8c8HXuCm4VVapap8FSmsjN
G1y9REQgtWoCz1ywvAMKtmC3rFu1MBMn7gPH+IzG0WtVw/22X2lwqP9Y4Js4sjxJhhQlfWDR3HMk
7TbSbpxCFInXvgY4H23UIjQgsfjkcpqacqaJ0kFt5sPsThk4bRNR95R9US5+AceNyVI02zEfxX8O
IzeLOSNDF9DuXQEMtPupko+srT3ZbUw/Ut6/v3GgmZENFVRADJB86WA5uu5qKI9dEJHZZZJApYr/
OlvwfVgCxa2K4T5VEO8zEjF+UF2H2sMMVd0+YI7gxtB3dYElP8WydDRQt3RnWcnRi1ZFSi0r5xQN
aBAIML4jTJyxL3qWp6uW2iFwOl0QZlkwdJk/q2ClqX4r8SRY4cq9g2DAkMgo7gEgyKWQjRPmo1Xi
u2Fu4xTSEvzUUg45SKO4wdPyBlP0ItnolVMF5CNwjyoA3nBHbm3SUOl91kwdSCC6m2q23vGeFFw7
Kw7Pho/A/8mAVngbXG5fWMygAbGbLsgwfAgNFzevGl+2RPn3qnecmeFWgskPNc26uguInhwxD3TT
zP20lZJ5o5h0xJBQ/AcjdI/XPf/rbbHwyTOrzHfOfIPKuFXtpOuCfJZL20vkXEt+mlpjvxE1VH+B
WD3Ujw7YNZJDB1CTsislWhgeKKd6x5+TcJZ3sRbZKSYzIXPk9WOWjRtQJIGITUutxH7IMkV4kNYc
Go1dRGrweWPunDuvRMv1WuviLrDLemvJH1l1P8aFBwoX7/r2rH0THe92hq5fIZbrLXDBoPfUBsBz
eLYMlEx7KsO3aTTcaH6ohs/r5lZ41mCM0QtiThqnx+AW1uVzl8R20+JJks5QUs226U55kCLwK+W+
+OX51avgvj54ycElCMVaTYFt7uun1UQdKdECDXII8X7ey8pWjSFauZmD7LU6jDv5pvllVjvtAL+X
LU97zmVX2l5f9srnvPgVnA/qIYgjqRFpkGS7L15BeFvpkSdI7lcik4nrBJEC7Dogm+AOcTE2WlzW
oYpx99pygdi47drtVAABBWKaU1nGgoRihTkVxHJnBrmtjc2+j+3KUVFLaw/yHZsqGL3Zax/rnYj5
fCVAIfQZoC0Afh6QVN6UUo7dPGBt4ErQ3Gwq71ToO7upLiL5XNnEC0Pch5LkepDzEIZGOaJ+hp30
Osi4NJJ2qufiV0nVv9c9Y6UeY11Y5PIyCHhnGOr62sXmA+wI/VOMjczeRm/wQyiRlDgVIrKttZh4
YZS7xYw4sqkGXclA+T3HruaDsPWHBOQR8MZeWYETBULhlltCTUY7aT+ur3gl4oCYB8kIXh9IsvjR
7FmvnDTMMc8jY3KSRMD1Sm/ZCM5HGwTzFShZJH1z3eLK6bu43rgtzgvAMajUdoGBKK6nfyar8rIC
HHLC/sfqXX1213D7Ci4Cs5rVvgt6lR7KmNxkiSjJXjkKuoZHD0SOkGUt8nhHq8yJjmkXlHN7N2p0
m5sgAjQqUc9vbdPO7XBLSeOMyhOhSKmmg9M+pPmvUP/TgKDg+rdZ27FzM/zLx8lQ4JWzLpgzY+ek
xZNEFMFDcXUlSJ2ApMBNsJjRDAvNBKQ+6YI2eiQ1QaG/88Y88iT97fpaVj8NvgwyUcBBF1QnsTOC
QVSGIVr8tAvGWhF7UlcIdmzFysX5Ycs9y2dmrcsdcJoj7BrS1mzDo27u6kgkqrZ2SkGJzW5MdA/Q
ury0gmbvkKYKxl+IRWJ3HOkxrTPiZZK0h0zZSQkndMNEudra0s6M8m09vEptMNTBqBPGz1C42dtO
HtjCicIVPijcJLi8IBGsAIHCEzIpdIpJqRM1iG7Ja4MZnntrm28SP/TNA92PxyjoX6M96uFHMRvU
ijcCPgRoAONAAz8N9/ny3IjMrgdu3owhlNBR2VdG3U+k6LFvU9Hs5NpKwV0CsBnzfQzEsh0/c5aR
kLEiDTBnTJSJ8elaiZcXXvvLIK56IIcYFWBW8Q8hhb7X7sdv6/+BNAb1BpDwQRoNgz1c6C1rqqdd
QYC6VI+lObrtVG0MScTSsOI3F1a4WIWxoVRpVUkORgDprPynbtHNnIhU40VWuCMRTs6Qz8xKGT1O
kCWL5M6dw9frMYRtCJevOhpIC1EUQH8GBYjLD1ZCaUMqa1kOSI7RLwJBwyqQ8ySwlV+ApO2vG1vx
RWgNAjePw8AUxvmvY0tFzKY4A3WWjvb0jJvZl5xp21nP3zeEBzFmseECwJBwW+fUppbHRi8HAK0+
oUbhNuDnK0NrQ0xBsF/7SHg0oeiIQgQaXFwWHDsJWJ+MBJYIZmlTzMG4Q1g9OlUt0k9cublALWOi
ngb9TjwvuDURJUYvo8/Ymk5qc0p1UfOR/QHeFQBZxl8GbJxxQl+6gqyTtG0zY8ZMA73rkE24ZkG2
RNU+rU69h+qPBJSU/T7Z6rehIjZWhbABOikA83g4fOZEdV2akRyk0FhtZKt0+1LDU4KIhNpXWH4v
LfF7qPeJkjdEDoq/+nHaaH66YZxkzVb9Te7Ri4Tgg+gptvxsMGngqYv6t42bWr3c1V7WaFoV0xz0
c+ga9o0hekKIDHAnmFKbztKozvBAeVcX4+iC8kgkiL10c6wCnSIcTrCVL8bI+gxDIIM9oP9d2b5j
vpa6cm9NuuCJt2oFbPMs3bQhyMh5YGIVFjgMqjmw22Kj5Obvqq5fqqoSVNlXigJYDd7oGDdAPx9F
ystvoqlRbs9tAU9n4w66lcWbeSL1Vm06+S4p7GdLrZs7JR/HbVOTeRcqo7StJjzliylKHr4Zq3Dc
AGbQEUPQT5T56i9BAbNQJpmcnEFxO+e1xbhj5zadaNHMDy6ON+ygDoLXLBCWaCJwlZAUVNPzYNUE
5Pftrf7angqPSY/0m4i4850kfPQtPibI6VDiAfsAIwPAGbjc5Mh22Aw1hvLnuX7RJRpoxfBex4rA
Z5ZvSzR+mNarjewKghI8oVEeDnPfOQ1ju0yDKqg/gRkcdgN0yMtNcRhfUWNKbsg7vRNilxbXGXoO
GLgA9xaobBnv7+UKla41nDGTzSB+lZ7qg3YLGa+H8HmGpmASdIfwJjo2b7Kg7LJ8wLNOBwCzqgwe
SlRPuRvH7pwUTljYQTPg8arIP+iIKiPV76ISg8PJsDUosNS0/WxHaIuWyXas/kpyD+iDvLnuucsv
zFp6rEeJlyGUuLn1OzQqCxVXQtCqt8P0Y7R+zJMIpLmIbgg25za41WJgYtSnagI99diC7/ZRot9/
EeLOk9HHx8Q/VsHvZ+UYo9anEgAqQxL6eLuBAj81/n5zqyCFjpwHZKzovSxf0WWSRp1SIrJNxWtb
Q/KSYmDw289BG74IqT40kpBd8RMm6PU1Ax30KZiy8G6YpL8gjPaVsHy/vpRlxggzjLoZyCGmJM6d
62bsU8uOJuAf6unZrOXMVweyy6oMMyXERhUHTKzXLS58AA+Yc4vctRCHGXTy4n4KaFWxCpXyMpbd
r+/bYNw94MECwesiBzGaPEwqgjb10CIMY2r1D8Sxf1+3sVIcBpnNF26NtfsWbaO4xmgkBL2HoNqY
u2bT+/ZRN9wGij4e2UyDW/1pQTyfH0bTNXbzJut96SAiSF0+tBE5cFhxGejGktQuCcs06yUJ4iYY
VHgfFbl3+yFVABQ2frbKVN11Zp4A4CqLJvxXviLaPSgUI1VmguNc7lUVUKkpDLinQrPBr/R82OdR
HgqQMyspHooImO8ANAf6WhisvgzKVmU5VRxLbZDdOqfRL3/EG7R6Nu1m/DCOxEvB5C8awFvEQVxy
4A1FPNZhGqf70iSRc/zL1RYxKvcadJimZ8t6ve476zbAk4VIhUcNf7jNLMEcbjK3QSrbrmZke7Qg
XdD7iG7TFTugr5TRosE7nkERLteih5TWmHhtQN4zbmOog7SH+cBkVaHozEQpomIDPQZBbsL+6EVq
wni/GCc8hnMgec8/bQBAr0y5iRtwWTIwZ7rTQJMlruovI5ejQ1wInSeV6Try6WVEclA7S1kdgNp1
O2ubGE1AAqIPEyK14SB4665sJPwBWR2qIMAg8mDuQp2jvMiNCrjHxJujX041bNFUve4VS7w/Q3Cg
UwEKInaq+EOVhcCLKqkdQwxT2VoQwU5fyrcWX4opikuoqwtC8SJ6wB7Iv/DYBVEJXtecq2uAFqMW
nMeYMDFco2q2tAkc6nhE/62FoFfNqP8vVohHB2bScAvgOHMWdZpIZeVk8WkcoSWu6gfNCV06WHdZ
1h6iPvIG+lGE9b6IqS8ZjepaUeNqxYvgZ7AnwYWLYuG48/AA0rDPGB66PBcR6vlO7PTRKSWoKgHY
MIzlwRoNtBMi5Jmq+dZHaJ1QxY3wmgCByrGNPr/9G5AL4aEMyA7bDP6YmHlTOTZ4lr6Ka+omA5A2
9+SDtaM4k4bgTK7kmbikGJEcmC5B1M8DtygmWfNZQ55JIQWzlcFJM9/EO3KQt+oWJPZ+vBWxvS5u
CIQcyMAB5YCXJsZWuRdKH6qlbSQReKUlZ5PS22kUCVws3RcW8CBhfJcAwvDjMUk5zpYpSRY4Dd8h
g3SIQeoqod2mDW9G97vSvi2jxlZ0Zo/9nrNy6DSS2QYngo1uQ7mXoIwFaQU3GbStLORRWsQbmAIc
HngN8LyAyIZ3UNPs1bxorQDc/+BL0kBnbe+g79NDUMyuJLIVOOPKxwJRFYyxgX3gibhziVTM6CO7
tIPSzw71bXavuAno/nXXiL5kk8XKv2wFl0dQUVVgyYEhRGS1+NryEJqTUoM/NJD7j2l+oArkheOj
bYsgCis7CewdWtrAQgCxzrfwZbCTOnEDO2qWHyBI48cYFWw0QURZWQ1ucuhcIyFaYYsnpHGQaQ1m
QMMBDNGVR9u/QDC4XZIIbqLF7YonKu5XBo0EsdGCmnIawV4lS40Z5N2jpNDd0HWHNsLAexzeZIrp
ZxS47Cj//tWEZg62D8UcVtjgX4e9WkhDU9QmJnvKAxAlxDdutH27x9zEtuj2qlhTb8UlLyyy/392
2hCj5cawsdDkEP7tY9fZhgfT1yDbPN0qm6+IJbgOv1IGzictzIMw1ioErAVTPdHTMNVS1UAJQHm3
j+m+eUmoq96H2/CU3k+3LTTcEmCfBZu74qLnZnkVtyweprixFCOQUtTHcjdvFdck2UZwxhcJE1Jp
BmVhWgPgN+STwb7u9Ma0KyPQH8rb7gMiZdtmdIudk3gOhD0mHx2z3lVx7wnvglXTAA6j0oFRn8V9
Ww+FFtMsNYI+6SGodCMnGbpXv8Bxuu8mIijirzkOGyn6jzEulsUoQLSOnBhBneRumf2dh1zkKMv8
AVt5ZoK/CQwzqZQqNwIDGHVdqrzcbpAukPscAJMhrXYhWt3QQ/IUHXNhaez2ikifYqm1xz7n2W/g
cvsil9qCaFimdpI93VNSr45cGelM6RdecgrvddDH10FgEC9J3e4p+2nn7nhXetmdKI9c33GUjNDp
xanhqdXNPgMSTIuMICxvLMzmQDXVv+68X3xA/NHE8PX/mOCKvINk6E3dxkZg39k7daPcFJWrlJt4
N+5TOC/TBmaPQXpUb7Jd6A03448MojzXf8X6OlGvA382Ctt8yobuHYFYK/sR2oNmPcSTSGRtaQB9
BdRzMV6MnHwBr6+avm4a6ijBgFeMVb7V8ft3V8DIU5GQsTGxZZGzm8MpkmsZs9igxNOVP23xeN3A
MpZdGmArPIvaUDrJwMTIePfojxAUv1141wAkdN3IykPp0gr7FWdWGhlie40EK81x8rR3PJVst82h
NQx9x4fYJydRMruSP4M8mI3kI91EXYlPV4pWp1EGjccAg+Wn6Afdjnv5x/igntLnxE02A7qFb4JF
siBy6fK4aaFHgl4uOgoL3SlaDDOp2ZhyeFd9kBv9g2Q+SH/3vUsO6WHchG75oBQeGPOmvZBQchnh
wFzKKvGaY32VxS93eEYx2FBydPGcp2Gjg74ShSUvfSZe7YlRDStOo4IegJHWQX5tISNHw6ZJYwOz
XiODWFUfjfa7cET8eMs+EYYwkAGCLwRvBcXgiSl6YqqtDWolkEW49SHO3Za6+c74OXuhmxK/3AlH
d7XlFwSQx2ZjGeCiXORqqWQWOUZPBpRfwiMBL5W6YaOtTP1U0vHu9BxfVHxR5TWbCMHovALKvtB6
bqy2mxMpR1WyBnPUtvmroh5pvCVbK8CY4qnzy8fwHcT5EOF0MQbuYwBK4LfLDBXzG+j34bxAUGgx
UufUrVYaXdgH5DX8qUCHudphXMD4Nf0JfQec6fk98UAF1QelJ55aXCbiSPbRTAHqGKUaVDUu/Rag
bDtWKWZu7NDck3l+qxj1VFSGjy0xX66vdM0WI2g3ofaJtJ8HAplAX+ogzOuCqjAP9ZiVgIeXQacb
PzJdyQR5/8oZYU0Z5kh4oC3OiNKNtB5j1JyqzrE2Q192YLJUqleTNiLu1GXgQcCBDZSVIbiI7sPl
Hg7UoUaVoehK89khW61Jw4MkTca4IxIQH4eETobx3KJMlt43ajKLOgRL3BG8h6EiUJWC++B5f/kD
kDA5ZNBLA6l/9aF7keIWL9ajfA86nOy136gIeMpBGVDqdsl22gsBrsvgd2mfffiz6yUuEnmmKuwz
WWWyp9u4ci1vQqmk3XVvkaDIvbz0L61x+Wpf00Z1JFgjqeXFAJUZ3xaj4vaTffCz9WQKOgTtCAs9
qm32bHsFJk+un4XldDRng0tHk6ggZRwyG+BsL7eJ37vd1jq2O+sgsMQKR5f3Itqk6LLjcOM5sdB/
UIs2SVO71IPYaDFt/QIerR3G6/0wHb26if2ZPmVyvnUkENeKREGWRx7XvyE7jEcc1RK+qDWVtTk3
sqIGYLdyofbrVurvGPIPU1ELwujKIbywxHz07Js5ADPLRjeroHOtfDka/aKv79LxaYywwiIC96Mg
wCzfaMhoGeUQ5p1RJOcrhJIaxVFotSBJJ85uBndTmb3XGFXODXMTClO4tY2EsBY4gVB7BkkzuzrP
lmcT0pkGAeHQnBperyubJrnNE82PS0ewkSJLXDRT22jSk6aBpebJIpGv5U9Q3DW1jcAtlwEakeps
RVzQKssCIvNFq+EAkOBrOqXZpbuJ+DEYQppDdoyfLF9EDbBq1ABNByp3OrJSLnaMoWo1A17XgROV
Xmzg1OUoSWLW5/riVs3gOYIBUFhapKKYyZYKcEVqwVT9juQKyKfE0zoq+FIrSTa28MwM5/PTVPbS
UGILS7+H6qjpFaMX+i0SJsho76Hc/iAqvaw6x5lFzg17EOW0A2gbMWqcuhr9KPvBKzS8o8Pn6zu4
EuQvlsZ5oRJ2WtOVMITpUG/U3yUR+nndAAg9EZvQ0uH1Vfpk6vpcy7UgyT4yGzpdgl7i+k798/e5
ner62CxTTL9BN+EUW8WPRK23eq+6Tjl/F0DIrnzg9v+zEm6r6ihs5Y6ylZiHVircNnpq84/rn2Mt
2J3b4A7rPBaJlVSwoSShvXHMZPI6daabWHa6Uwsh4F+QMy4Edb6VT4TWqAW+Z1B4ounLXZGkSnpt
jCu8WqFQb6MMHRlv15e1ck7BtY80EaQ2YHHnE6ckpjp4asG9B20CN9JfdFB3GomoD7J2Ti/MMF85
C97hlJiSLWVYyCbcUVSCx719ILvGZ4LIIAZwDo6ArG5l65DWYwgDAqLIf/nyM2mUogEJNYj+9FcT
Ykx2JhJ9X/FvAIcA+2WwEdTWuYeDlKhjX5oWRgt7lPOaNr0FO0Dq94WW/MqTXDQhsWoO/ANM4Qb6
wxbngEpJk0ptqi6AZsWbFhqfWp+fQvhGXtciuOfa90JjB8pL6MqD0YknWVKktMav0Ft8L+3dAdmB
J+Of5Jp+nbmah0Pc+dbgifJodWWRCgoYeEmgzcM4ni79RGoiMgzAHAW6Iz2XarlJoedcV9DKqmfk
M+SlDEe/aTVwkd2noQN+mXsnz+5s8pllSK9U1BrGNuglipH20lfD53HqPEJ+2ng+6kT2QEsHDTMR
0+6KrzGZbQA4MabNRs0uf3VOSpAhDogNVlHuKSkPVBoFudbKxqDpy1iU0EoBnwbXGw0dAyIOEwYF
ge3q26c8/LS7Y6YNggt1JRyguQacGu5thkjlVlJCeAad2VgL1HZyafZQoZsX1iIhwFUrX61DDEiB
74DLQaws76ktWRgpyo1dZ1q+Piqu2oukZZZ8RLgXgM1h4y9wqEUSUmdqUUMvUf1SJB+C+pDd2rvI
63bkSG+Mu+xD2iX78oHeRS/Xo+qaQ6CiAXFmVH1R2+AWKEWj1dZyrQZV+C6nL70tCG5rGwj1Z8wZ
mzicC2+YHQ0Df3GpBmnneE6TbfP2AWN6Aitrq8BwIYpCjMUBqo2Xbo0/iFmeBIJrEr3LBtA4tYYg
S1zxavgZwCuoPaHyw1uQmsG0C/QPg8YoPRsEQZWCKVsy+H0jMrWyZez1B28DnwJeYtwBYsUD9Okw
xqZVz3P4I5Ke4vzh+ldfabDg4ICEBl14BapgPK2K1VVTK2mNCoAGGiyVp/9VjzUGodRNtcu9fvJn
71a+1XaYtHXBu2G71VPsC4HXK7Xui5/By16quWzgw+FnNJv6EJpu+TS6uZceon1zGj7/Dyq9Ky9P
rJs9byEzhykYzt3nQekSMsAd9d20mUD5ZbrdDg2XnembJ0zEkB9jUDxNNxYK3zvDv77ra7WfC+vc
nTErbRgNBMtljR7MnG2lx/aZ+mRj+0CsbbtD7pd3xLNv6L9o77CdhogDWiNQ7V3U+GvLrBwZpke8
ABI9wTcWZRlrQezCBjtDZ6lTH9aSlevY3GKj7sZtid62+vGf5bWvCQTuH9Gw2zgHYUmffTeubnJh
mvuuToLgrcUIALUf1T5Q5cPRfGCvLAY8ykLPwEyz6slbCrQO1C7/1Xf9Z3O57xoqc9lGFTZ3AHEg
2pWuad8Wd8Zj89t6UFAMxgg3+nfjfXOjkKOwEs/iwbW186l3pg7g0YF1fee853s2LIHJDK//0PfC
+tRKoD3fZ572UbELSVJNXBfkgw0ltRiw3sw7MEY/RjfpNj6Fj6Je8FqCd2GSC4eRo3VRNmJ5/TYP
dA+MMifok25As7pj/JnpSagcvhaAkSQxBCuSi0Ws70alGMy2YBtK9s4vtJ7zl3jXg3ZA9u198RT9
7PbS928wIIX+sck2/uzsKNSqDG2CzQycORU4CR0qKn2vQECY9vQ/Nti6z2zg3TkUELEDD8YuO0i/
x1s59oz9eON45Ub/rdANq0OQJxGOW2iXiwtKEc2aXP33foZoDkXAj6cYeskP2aP1Wj2pb9mdci+a
Sl3xVcjWMM1L9LOBleeSggycBnnZj0gKtOpgSfNbSZzP6yd/1QRwJ6ANU5l4Kbej6qA34aTAhK3l
W9WMvLok/nUTKzcWMC3s4QbSG5YhXn40R6KD2Rs9pqIn4yajFkrAn1UxuJpebHQzc+VJRMC1tijA
81gRGibBsnNpkdqVpdARn2sctT9RCAWeMicCzObKEUMdB7UC9hZB+sHF62Qai3aeIehVhhN405/l
NPcU4+n61q0u5MwItxBHL8C5BQ7eAPAKX0mhlhJvr1tYyQovlsGF3pgkJQltWBhGoNOUR63TNiT5
lVERuHhtv6DBC85eDJiwvtzlN1FCXR5bCYZkJfmcI6PyWrN56Ryo9VxfkcgQtyKtbgHzoTBkOJMb
5r+HmLqTLpoQXnNqtHHZ7AOmH9ALu1wOeBZD8IZCHsya6S4vfinT46iRg6r/rCrq6bWgvrfmCBjZ
hTOjKL8kXxuh90LGGZAK4ugfRm280UgWvUeX4xx48J4b4XZOBfkeqldQeqGZN/8e/fDY/LQld3yQ
foLECTNH8rbYSgdJpBaylkSfG+bv5IyY6CeqWB3TTi4eUcImmxT82SAK/gRhk68/XncRwW5+sR+d
XSOZrtZ9yFSc5PyoVtQ1JhEWadUJAV1nzzlUkHg0QwPBsQRD2BAnKf80ReaObewVkog+bs0KhiHZ
aBHm3fCq4pwQMkeYSIBMW1MqoDmP3Woy/LH7eX231q2ggQFTwKbzD8cQZ7qxYshEJc3zaP000ddN
+h//wgbKX7jb0S9ZvBiLbjD6BPoCAeSsISkIaoQUAuR1JYgNqy7OJvsBNmGYD/67mDEYJbMKOi6R
+qdvNs2r8ru8B0v2qbxx5rsKLwsVrMmSL0IorYQL5GJ4EjMCUPTvufplncnOIJsAKCnDmxQ+y5J8
0p1oazuH1DRP6tgJwvrKN7uwx925XSxVmdZDDaUq76M62xpA1YhVFFatAEQCLAJmfRZBsDCaEPOv
qPs22RtSeLA/Yk7KUAQfbeW0OiC6B+Ms8tkl0srSq6RsQvCMaPVDMzbeoOiC0sjqOthAFCDNgFHz
yMFBwX1Rg9siqPXbGASaWnZTqKLZ17UkEmPhcAI21YL+AndalbFsOwrweJDcSqfwSE/tXv9s3fY4
bVnaGvvZXX5T7L99sFjhilWUwJK0wCySPoZI3WDIAbV+Z6j6QT3drfTvRwgcXbRXWXYHzlO2v2fx
FM2zATTaMJLO/dEJa0/ptbs+FjVx1xwBMDSUPQwc38UYREWTZpbnUQ6q6U7TfpLi+5wV2H4w0LIZ
Mgx6LcJD3DZxX8Ya1Bx8eye/OjfKjX5v0223LQ7ybXkX6jvtXlRUWS7r0qh6uXtTmY96DWQ2hNZv
qPzDNmfBAVq6NzOAoIoxCxuVbe5eD5VJysMMvDNmoroV5ia15tdkfr8LDSvgf2RTeGhx8hmRKpO4
lVC5CeYpGX29sRyvqkoMF9lSvPmuUzNTTLUIsQeMAFx0q5S21UZ9BrdNOrpz+tDKJ2qK7orVXftS
EgIvDzq23K4pak6itIAvZPqtVb2N5U2YPF9fxwqfAhaCQiigCciKF4+IlGqZ2pUTkyyJ9412kx7H
G/vQeyb6PtWP6l4BhbebvTifpX/d8vri/jHMZeNaOwF0Z8KwPUvuTB+S8WcETp3rRpZvC6wOw59g
DcYUqMmPZYbxnLWoQuAzNY9N/zOeoVetH3NT0JFeOz9IG3CxAvwAfSm21rPoU5vqVDfwb/Cp0m3o
jL4xi9K5tZVgvIYR9iAwoEB/aUKKTbhcYUJsYXiH+i4oYSvlLVf/zRHCSx89VDBsLOkRupJOWmYb
U5BN0SY1NE+eYa0V0eSsffxzM9xq1DZuE4yyYjo8om7dl24yT/uuMQWff+XCw0AS2nSsA4CH0hfk
9+zDOJkSdzXVeqT1o6+i7lWmnp1u8p0FKtHJN/5kD3roD3vR11rBEl8a5h5nbdv2DklhmN7ak6tu
5r21md77DfHKY7wVNVJX6nto3+FtBicH3wTIby+9w8iTWhpNYwgMd/KS+xYAu+wLYlf5g2/2brsT
1WtZ7LksmF5a5GKTXWLiK6X6gJcaCLHAeGjnkpsAV63ujaKZH5sO5FKu3mYYYMcg+5i7oVx26eb6
+V4ePFDpgOoO0qBIm9Bculz31KVGapOqCTCWCSIPsPWYtH67bmN58pgNRr4CWAcOBnc5EohPF3me
NEE+KXsrT5Cax91dqOq3Y2aJYJIiY5zfjDEtaGNmTUDqxM2MQ5sSNy0e8m8r/KJbiesL+F2wl+OA
cPeX4VBIptTMjhpXsafrjIqo75vcjQulErVmV1aFeVWmNIrUjJWELz+TndiVbGMgCpQJcr1R56l6
0NM5f5Kp/tOojFQAmF0+ddD0w5OAsSBaFq63S3OxbtIpTLsB0jC/DCATbSM61fK+qjCC5biaFO6u
e8hKNNPR1sZkgqwxZWYurVaNNi+LvACg3SEjmPuQYrthEUMFqNOn7On7xhSoOXwhNaxFKlXZQ9TL
TgphiqTz9TZ5jR39rklMQbln+clwrjCWgIYzfH6RF5jZaNSTHPWBHA93ORRwvFiG8iMYbxQvLCA9
f31VK8/iS3tcBAv1uVacnEBA4kg+pJN9HILGm11nE4Ko8Cl7rB/lvQhYvb5GMKOA2AkcWfy1HSp5
l0+Z3QWK2bpaXm7qWGMKoapkicSSl4EKywMVl4PRKuwqn5rKXW6grKFCvKIsXBVDo0JyiDUnxPA+
atzMKVDpvnR6xNZpAJQDV51hDoAJtJb2qbZlS/2paevRu/691tYDVCmoaKHYiQyLs2aAF2jOHEgx
mBTECPK0KySRS6wsCG96MEfC1RHi+fY6KZWZdBHwPZqSdT4EpmcfrwjHrYtKVKtYua6ZEC1oFgzA
n9jr7nLz0mRQzKoJGQ9K74NowssiV0JHRzui8figC3B+K2kJzLGZH9CTgAGFfz3EVIYSKegr0MPu
fZBKjIcSzMSu7esn+gEE/tZ8K1+IL1TsYnH28tK+tMtdZaFtlGlJTVyXp/Kgb5Q39D3GB+Woea2H
KuGeCK7OlW72pUEu8A9jM+fgYG6CuXVAVNgFWvMKlj+Xxv22wzUjVbqbTJU36zWaMckTSudQKrVc
YoN4OE3vEo34mS0dgcIUfQN2w13bCy51kJrKhFSjhU/ePLRqvS9tycvrj1i1PV2DkqpT3OAp7uoN
9OvM8uH68flfPIBpFABwh4ckd2VUslMn7aw2AX1XI6/t3QFN/uTJ2Uz1xnSBMNS3/0Xal/W2zXNb
/yIBombdSvIQJ3aTtEmHG6FJW80SRVHjrz+L+T6cx6YFE+25eR/gDdBtUuTmHtZey9ljmsUKGoVj
X8n48E0E2g43F3dL9np2nlQaptu7U+cUX4vK3Hak+sSZvff9HUQyIsaTh8pdton2avlFOHMzGpLl
0Nd41EYf3Kq/3bbf3N6P67t++ZskdzJY3TDFBBeid1KUColeRV0zQ20tVVZYrj3XpSlp56fE5wzj
Bt2JQaVu/uXTt9tLWf+0YjYKiHsIuchzEj7Y/C0DzB9CAjF2P7KOZGMN+0EP6NcWM9f18zKFUx8l
XqDEMVw/aWJ1/xmXTnWSktShyYSNZEH8BLGyhzIi9+4zmtS7dghqKLsWURmqyBE/4sWr23RmV3Kg
7ajPQz/OwoEuTUDMyPzMHqq9qQexGSzg/i8wULhs8nsK+mshbgs2DyUz1/qn/W/x0inyyh7KmQSL
H8neI7/STFVOEGfj1iqls+M4LNa6ZuxOfGkiE2o2TvVMY75thoNj/Lx9jlauBDJWTEmi5YH3T26L
51C3G1yKY1Sav4f8e90WQZar4EYqI9KOmS3kECoDRkC43rKXiT//Q1wCUOTZOqQ9a5oEbCMx7puv
M/RUsrCEtG+dqAoXKwf/wowUPy7gyKFzCzN2SwM8OpupLKK4tENdRa26umdInzDdBQz9Vcurq3p3
SRILC1oeLfqTAs/OtefbH3+lH4ldOzMiLSepE6unBEZyxv8QN4v80QhTgOtYYYO0+8fS+kHlg+qu
ADjb0Lem4R4MzELc/hmqpUpJftWWzCuEr+wGBMhlG/D6c05VxeGVa4v3BvAqwNxRdJJLW1ZvsGrK
YaW0y02T+t+MLFXd3LXjAWELpLogmiCIXC8DPOY7rAOxQXea69IN7Er/klWjHpjdAqmoUvHErm3b
eXIthVmMIOJBqw3OMI0/Z5b3iw/NPQoYqhHA1VNybkgKrwoN8VziFnB4oUYitwlSMQvrfedlROtN
WgVsV/62/ul7AQOJsXUAbBHBXO5lq4+OM7hYnl97/o9xAsvwoSnaSSUmvLaNgitZcIWj/C3nTDRP
vGHMYAdyEEHLf3i9GzVgD7l9xtdO37kV6cUsUqtv/QF76JDOihbXHHZxUrrb21ZWXg5gqhHpiZoE
SAykektDMZPDBtDngR08jJdiY85OQDT+jIkO3/z7xoFzYU06gLllFibXYE2Pv3bpH5988WYVx8Z1
AVDYAPxZEBQjaZL8elKRpONOgrPHUD+iALqU77V5Z6R91AIfmsavhqqqunogzkxKTtG1oYrmOKjE
xXUaICTtqiHwVcnZqhFBrwK4mGDGl9bVYYiSOY3HTqDDf7CSKQlYVbTBXDXO7vaZED9Xiiaglvif
JWk5VKvModN8dspN/XtBly847Y+mQx8zzOfpk/ZZ59X8Dx4dDN0QMgTU/xq77TYkXlo7ZidNe6Ee
YLzOT314vb2u1R1EVQUtBKyOeLKvzUECBFJDdrIq6DHahUlCtyb6Fgw9XHF5V02h+4baL8oQV204
5jY1AJn4WK1lHKcm/pzHTjQz7x9iMSBpsGOA+gtW9UuPByJG+AjXYaeprd7crMEwIJjVFgAAFZ9H
/ENXR+LMkHQkEnPsnZzBUDZ1T2VRgWXP7r+bBIoqNXksp0WF71zbQAehBtjxwRB4xZ9LjQL/p2ex
U9wkQWqy0Gzvy1E5YLZqBrqtKHbAB15NsIxTSk2gPNmp/DZtk33+TYujHGNeIQo7r0j9x026aTrl
gNmaWRgEdbUAYV6pMSC6baup6XGX84Ztktp+LMbxF8Q82+j2kV97RDCoLnQ7gQ/BhO3lAam0LtO6
HutbCiivhnnfVstW0xIrUXQa1w4IgiWgoAD5hC3p7fWrxcrbGncLYpJ+MDv0j1a6x3Yav4x5/8Mb
FsVdXvNR6NkDMwLsv43n/nJhi7bMZj9jYWaZ5MFcwx0Sp7sjoLYOtHK+MxovDZzFUFC0rX04MIMK
VVLBPS7X46ypYgsZF3YykmoMiFsJ+SKEMxB+Vdy4VUtApkCc1IBrlx9mBkZ7k2oDFsjG/JBbPN7E
vl/vXYA2724fktW9BN+xmOuDjqI8gT05GBUFzgKXm5UhlCrDGfogvRHWkxbUM0emrADFrB6WM4NS
eOhlIwf3RcNO/ly9MpYVR15VD3PhltB6EXTjVJW3rIXZqCrhnIAADRT40vGsC71waYsL1y32p9br
3jXd3ftx5wYD995ub+fql0OfGo050Wu1pNVRv0A8Tyg7JUljBy60efRw6DVtDNw2tjvFS7O6l0BI
gMIOFXZb1h4uGzLBJ9d4OPPZCLLJeYjz5NlLlsfFsp9orH2/vbo1e2LeBjkR+DxxES4vnpHPkFlm
CTsNeD4HjJHNc2Bl84YPnzolce3ayTw3Jm2lY06DTv2MnYopiXQjswJXH954PPyZGPuW99Nr0saK
27C+QBSrUOOHe5YRWzpJ/KLgbnviTUw2nt9FaJ5NwZxiMp2b/ZfY1hQl3zUn7Yt2MZBoGHeWSdUN
7tTuOIKju2vdl8pMdnM9/32fB28oANkoNwAwCCrWy89GKs1I8gU2GCRRg2wBrC7NFenl+jr+syH+
fgZqQC5eDdVgtacC+kZboGbpllRup3hpVq2gmQm4FrJy8J1eWkmHsskLIB8xXVBERQ6Ocbq/fcTX
LjCIRv/Xgvj7+TrmCiQvoyG+R+odJ9ELMKnTHjicvuKwrfgldJ1BIYeOErAg8vtsW7T2kspvT7FH
zY3Za4+pph1A7GFHdsxVOvIrWycA8mDgFXq5rsweTrJudvTFwwcycvbmzMx+REVKlYavrQmbh0YS
qItRixIX7Gz7yDQVnWX22L4uPvYDeW58YwNql/dW81V15VVbQCVibheSvFeBVJpBZAQ9mvbk5qke
Gk1q3Q9iDsAzEr5lbklUz/KKdwBuB+8xhi2xjzKgJW3zJHeWtD3ZFQWWxS+ML15WZGAvrTIrKtt5
gvLawpPPt4/kCksV0gggBzyCAWUx5Hq5qSbvOxBXZNXJEQw9GdnWkNmh3njsOlDRaiVi5OVIib/B
+729bft6j6EaCSC9iHlAQCiDJIzJ16raW9qTSf36NGnubw2Eknvdj/d91Rh/fSOERqXQLACSFQyE
kqPqDDYvRTa2p2G23F0mxBF6P3NOA+3A5lhlZHN7ddd3AvZQMxWRgcijpAJIUVf6nHpte5rmDqTh
T671+PcGEAsAfwdnhbKUtKAcaSAZYp+ewBdcNUBhZCpKjmt/BTFD1LuER0QbX55CcFzqWHFu05Op
FyFZnh1GIE2gh7fXsYLlujQjOV4eGx1gVCZFK4XdeU2YRj4km7UfJEzChAR+5D+o8L+qlUmnXjPz
vOyYS0/j4kWL1oe1tUsdFWRs3QqoTATlxLXYiJ1QcxQCrCen7b+UIGkL6BA/5Cx7v72DaxcJqin4
REL142r2bsziAe8/lC3zLN1rabrJ5iI0kjriuaqsvLqkM1P+pbtYZlLROmsg+8Gc74apPdGK7GjO
/zodwpH4z4wpZWFpRljX8FK8xfk34pd/UJc6FoaK5V+xcaZ0R8tqyoo5oe3Jmup9BWWdYM7QkDfN
4meLeX/FQVfsnZwO1SDUSQde401Z4ntWa+9gPjoOvaEa3ljx6dg9vJAYPYBO1hW5eNXrkC6jBdBn
s/kVaGfw0/bNe2rRbT3xxz6375wu/rRU9gNfVFC0Nbd3blt6pBfbamNewLZbT/fV4tw7VEW9f/1U
Xi5PBPdncUBWsmR2S5go4kcbwrs6fbbBysA/SrJmdPturX40gMUFf6uQQZKck2kmC8Bf+GgmSDD3
btdAZL0g5WHo/FQxzb2+LswqYRoG/k5Gv1ddkxReniO+cauQ+j+g8hM63RiUXR9Y8d8DmsQu/q81
+Yp1FWQ0RhMBh6u9tezJm15vb9x1ioV/H4ETYjVRrZTf25SZ3dTnuMJTDvrizxpFaW96mIkPcMV7
k3+/bW312IEABV4D1TtkipdnQp+7vGp67J2VZfsMUoB2VX67bWL1JKDWhUAXYRKYky9NNJjJa1t/
wWuo9fZunnMvQimqvyOU+5vbplZPwpkp6dBVQ2LoVTnSU0ySdGsyp43AIQ5yzS72UCEv80nfllOu
4vJcQYWhgm3YgMiA0hBcs2ILzm5WD5L00uk7+jEb0YYdGOUBXQiAqAapLAF9vuKrrUBHLg0KB31m
MNHtnJOc0w9GmWIJik32VIWsjFi1WUIaAD0e+o8JmClUAJyPgdPLyvOlaclRFYY+tK3GKFhkyBaU
H1tAw8hOcOnSHVPN+a4cTzQfhLoLPAiYKaXjie756CY1pScDJGOLeWcXytaoeHnl9SDhQ6EGHxA6
Y9KTadEyrmx0xNGlL0fHCCbLYGZQ0krXDlmaEMAVy9gwu/1UctPaVDmcjD52etiPEImdCivZMmfq
W9H+IfMf0mei0AnmG46Yb/TAoNGBjgHFEs6qbZkgN3m6fejXni3EsRBKQ3kE3RS59AqNOVBxWQk9
+WOMlnWuwSarx6BppyNLkq3rjWiLNslvDIz9QuVXNS24cutgH9kIGrCYDZLbr4yPtIqduDm5JXvr
fADRB4daewCq38y6e0CBao4US17xKVgtYJHIEuAo5TQdPXpjwCxzcyKf5zDe4dCX4EPP8kDboDy0
K2hQAtcBPfvxmO9u216JfTyXIA9ycS6vUVuY3xl7YNibU9O+JlkZIhqOmj4N8dgpVrm2SAxpQH8E
OQSiESlmbBOaDu7SNyeHkh0Z/FDTf6S5KoFetQI0umAEB35Izrfmtpib2qobyHtndzblm7nOIzP3
725v29ohQTfbQ6kX7YGrnMgq9Z4PVtWghjMHo/N5QGPH5V2wUEh3utZfV4zQaoa/ENJG2D25KNro
o77YA6lP+chRLII0eTn6KLOZ2fPtZa3sHgyBmx+jhIBgySzxDjS0jNKPYaiaeDS7dRnZoAgOa48X
ioO3ZgqhC/r/oi97FZ2W3pyzPk3qk4H2KMSgQTk09AdjWhRVw7XXDMrFqOCgpIw8XD4RyYwA2a+b
BmARsk3DOpreAG8Fo0K9YS8qQOCKh78wJpevB2EqxvGb4k/U+ElqRfF/LUu+MCCFH+MCnXU3Fgdv
I4h+Av5YQDvBiQCrHJAos7AOVUWwFbgNCgxwDnCGCICvtLtpksUGXpDm43nGuet26RbIXUzmwuCP
RE3tJnZJesRQ/hdyBYCNiMjxMh4gfQMdXDxVGOuiD82JbpND9S3+RADXTjeLymWsnpBzc9JHGydw
zg6DV4OYaoq0oIROkPHd3pHNdFRreqxgw1Eph7uFiDFICTD2fLm4pBlNt7KpsEZxEBFfoTAQJD/4
vVDybuPA+pY/6w/LkR3t7yo+pWt3L5SuQCGMaXF0hmUn7Fmz0/feUp3GHuRqcxf29Bs4KsOhfflb
T3JhSGbnG5uFzqmlo6DoZe6GVTYUwsbS3mDsptreNrW2JiRLeMAwzoKGmLShM/HygeVxderrxQvs
bmagwW2+xVN/7MtR1em49luoqHs6JmsdTLxexXBTxqreb+zq1HZv1fQ9c6C+m6pKbtfPizCCiiFq
huCFsaUTabRZmnoOloRJJB1J4PLFjvsvi+Y9ltR8d7iiQ7S2Joi4CswZpGOvelINBDCrPneqE+8O
RfLFi0Et3ihezGvPCLQUJnSAgkAPGPXXy2Oft3mfxdyoTmhSAavHmnsTTdLg748CdgtAMzh1cjX3
OtlebDq1WZ3yFJSr1YSTYA2PbdWlQYYc97ax1V3DJAuCGXRHQV5xuaIsm1gBrEJ18rL5ru3yHceM
cs96RUC8drzRUvtfM5LHH4COajNGYGZ0qw3ysj3E//D4d85Xc5kVI4RrBw/VeHQCEIoKwMXlmmK9
19pB66pTkxjPGPysnxmzH0hOWxA/NpivrXMVuu06Y/FBy41YG5A62JXbk0MT94bG9exkeiWGYLSn
hr6Ow9tCD7XxhTTVD81T4XtXTGJpmBaDiJSQjZG2lOYzTdp5zj5I+jD7vyvuyAYoCEWIs/JYg/FG
t/CSgV3nGnWWpphRLLw6+0gu9SIgS9TttDALhwpSR3irrYDkSu2Dlff60qxUGeOGnSSkajJEPOOm
/t5PAWrpISQDzDDdww8fbRWeXmlS7PhZBm+n/YK5TJgUyjD9k8+DYW8F2RcdTW282WX4D9QaF4uU
vf5gV23bGzQ7uWO6SbJDOaMwoUwn1k6KiUEEPNWIfnRXWhe1gQ/QzCo79d3SHn0IjxUbu3H0N70z
obTnerzGpJbB6l+Vi9AzsOrOdMLbfmZlRlSUHTFziJwUM+6euLRnm0uqXM/mqUhO84FlgfEnH0K6
bY8uiFhDVCr4BomHEdDdv5zfC8PSQWp05tdLkicn5ynetYcmrEIedJH2NEcMXzUOVeQYa+fowqK0
35OTFoOJ4e+PG1Ptsw1Qw1+sT8MraPs35a5+V2ztir87t+dLsQMq1B2xCqywmwMwJWwQFB2sUESA
fE/mUES4SOg4uk/6823TK68HqqEEVMKASyK2lt7D2uSuPzZaeuLtYgdxYc3BPC5PSdM//r0hzMW6
SCBB5AQcyOXp6RqCqjGNy5PN2S/PZMfFXppwMuK/JzREeoB/H9UnoNYN+e1w0zmbMgJDVZcHhf0Z
jN2QAQLxRKKSrlnZO4FZQ4UGoygYBJBeXt1klubZSXWanDg5xnZZb9p4TwCde/vrvQNGHhVQDGlg
VFom6vfImHIzxZKmWi/2Y5r/dL3uyTIzlXLqRx38MuW5vOPSVzIY51WrZ7jjYXlnhGZURtN9AaHp
4tA+d4FgQvZD8958a1vMy2ahD8b6BmUhpHsgTNg59+nGr0P+zp40ZT6muCTyoArDLgCajUtZVAU0
ccfW8QKP5M5TX/BpDzgwSYOBVvnX25uvdAYiMjrzeyXnjma72BNrN77aICcuQvPJQzVYOINkqwpE
VjKzi2/gS8EPMmt7nCzhDDZ6KCi2q0390J3SELzmO7KbEJ4AQbiH7UhFFrZSAgdjIVjocdgQI1/p
86HFXuTDkiYn78cQeQfn5wLm4CmY7tk+/Vl8GV5jQ8hpknBUiaCtPHEXlqVVT2mZj76bJKem4Job
zXxKuy8ja+oBKqh9l+37htlDUPhTGr/gmmBu17A7Q0Vpsvq1ATNHhQFpMfDE4tKffe2BL4PFE3zt
+OixQKTh4gJMYSkomXLs+T+wQwtb/1mUztfs1JU/utjz5dO0TTGdF2UbI4+MR1Edah+TPpj3ymrD
iu+6MCo95tzR6xyaqckpTXcFsABt+8mg/3JzzlcmPdxWSbhtNNhL72XZ6q/dTlCZ0z0vg/4OKM6t
qkS0oglwuZXSu500tc1rlPOQsIZL5KNgQyAsH4COOuT39b49gkk9SIxoeK03ECYE3v6zkCbWIvtO
4TSE75cdKRqNoiwLGASwuJfHKOUpMfo51o7OE9naDy0Yzd+n0P6DJylSUZqvf8v/bEnfEjwh8zw6
vnbkwCdM1fh7ivl7N6i4iFcyQMgjIUwAtwv6BPJgyZSXGXiGDO3YlO6LM2agC4gjJOlWMC88ur1/
q0s6syV5A4fEJkfjSDvSLEGNLyl/kDb/Rb3u1z/YQb1GYFIB6f/wBme3fUbUVZkTvE7sQ5TpU8sP
BVFEWGvpF+A2/9mQ3tSe5zrBNF2CMuIQDQ/GptsN921k7+Kg3Btgt1VVf9d92JlFyYfZU4cpFh0W
9adxQyL0uiP2tQShPj2VhzpUlYnWX40ze9Jhn4BTnVtke6d5hz5EikH3xzQskjA7Aqllo2NbPteH
7lHfqy78SpcOFx7Ve1A1os1+Fb4O02IVboFzknpIvJYabUQvhZB6b8wgBQREp2zoI7Djx3R2dsx3
VSjQ1XMKlClwoAg2cd8vr/kwMZ95saUdR2veuiOeCbsOpkzRPBAn5MqZYP4JXRe0wq/Y54a4dknG
cPMIf+LTO19U8Pr1L3hmQfqCWgPq6bQ1taP34uyMcLnrn/Ioe6ndYAqrLzHyOutNiwYt+Ifrd2ZW
8lyuV7cNd4h2LNr7qSnCtH7FLPL/0Yj0CsXtGBtagrXZ/IBR/omeEuvl9jrE75Q/EAjKUF7BGYST
lI5B5hcuaUqYGCZ7ubdqMw/JOAx3NLXpgVSF4GHQPEXWuHb2AEOHXhja1EADSZuXQORNJ3zGqbBn
HkKD7aXyyVvcLH8NfxOahWKeUOgDXBXjcPmS3usG7RgX+4b9yMefFv99e//WnhbIIgJLDSGn686i
w91pNluO/QMMDEhxhLgDsJdTnWwm8CZvbltbu07YGrS5wdyOgUJp43JWYdioaTSkoKhHGaD/Vmrw
rZuAEi143lA0ledVwNZS9HHP8CQXQ8D0JmRMceTWvr4ntG7/vwXpyDWa3dte12nHbES4OCaPvClf
9B6J7u3NWrcjFCuB4wDVveQZ6pRXxkBrbJaR783S/kpREi3SQcWnv2oHtVcHQC0LtFPSi5+NZr74
3YgjkPzMOQtKXoA5TnGU5c8C5jZAlJFniKk2aG1JXz5uOZmHyplOdTqELpiQafbr9nbJJ/nDAj45
qPYgg4ai6+WDgNpjmwwJmdBfeCfVl3rsg7S9N1VqYfJuCTOi2YR6ICoPVzMOFSLrJWbdhIJRtnGh
oVEs411lqaJYU/Jr/88MYj00Xb1r5u2U1RCrd5rplJWBdYDg64/kMD5OB3DZ5Hsdyt78++3tW1/X
fwZFWH0Wj5HR1vDQttPJwUy2C4C38d1bFH7zSsMKqwKXN5jg8L+oistTnE7N0WhO7eEEIbzmj34w
heRiGZWfoHXgPYzvtA1dFqT7YSe4QmlEFNu6skhB9otfgdlY/Ajx97NFDnxyy6GoByBil6AbwCXL
aeCq4GzXVgAUxXyeKFBhtlKe4XBZY7SJw/gpGTG7mVPfD3yGZBLkjD//9qOJvhM4ksWBRIdBemCr
usQ8qg62lNTkrA/5UGIURjMIeLWcBJFodNvc9RWDMXw+FN3wH4gFXG5fMefWlFqpfRy79tM81FlU
Z3kStLHVhSCfpwoHKBzp+duO5O2DAAMyC5iWuhpyr7HsrMYzghGpT248IBLSskM9+ehZ02AGn2Az
LBDkNlXaDmt2MVz5ofyDhEvW/hF1+CJLO3LM+NukjWGWxUfHcKK0/JyAGa1Ik2Ouq1TI5EAGPSIb
wFUbmhUYk7Vko4XDitHiJlC/ybek+9G8dyBLHBGSZV9vf8Tr04kKLbqwwLh5GGmSEQBWzdnsgPoa
M4+ZrYVFvRQV5E6NOI06gN1VxK5r5nDVIeOIFwa9C8ktgzBxTCY0zFF9PizgQdAZSI8bVTh7BeEA
vaoob4NqHdcBV1w2k07p2MxmfbKelq27bXfuxj+S0ATrVxYpC4XiX7s8mZfWJGdJvThJ6lFY2zkH
uh32bDNsRKwOW7vbn+v6MKKYAb5JUNahAA3mmcs712BueqJZDygMNUlxmC1zMh4Ny0rpJ3AMOs5h
0vV5CoymabyN3Romu8t6Pza3f/szXIz3gyIS2F/0amXP2VmLWdnlgLto/Cn0bFvNHtoVXWj3NCpA
CEZL8y7NXm8bvaLswxMBIKaY03LFRLAczMXcm4bGmd2j1ZpbT+vvQBuyn+tsU9d2RDT9l9GQZ1qW
W29pfhikveOmE7W4NJ1VvM+Z84ifvO/Tv4Wu4WeBxNKA7LJ4Ra4aHayFV9DdxDnCPwXUbkILIsHD
oOoJXMdMAAujOAKoMJrH6Klcfvo5q0iq641ztJoYmw0aQlOVxl/fToyk6YBjILUFml2e2JxAIj06
PbGPVpd+I6m596cK56pTRH/Xzk1MviG9gE9d8eTUy/3Oblz7ODip0W8cfa7y3ZwlLoT/hirp9kM7
95j1EhQ0ihz0qnkqPAMWhihKaGQjW7vcxTHW46qfakBpDuPP8s7eiqJMdmx2RThu073noRyq4iW/
Xq8QlYbgOG4sRh/k3t7EeZmjwF2cRr9bHuuFWXvPSZzd4k36dzdevCf4S6bwFGu3BRcftB+Y0sNl
lbWVjBayMxnu73FGKzpsYpToB9yf7eQb+8JuDo2Ob2yCppDazgYg3NexT0C6Gg+vvTY8Jb2zREaN
oKjQcz8cc2opfMhVPU7cG4wio5qCb4IQQvJlrVUNbWG19tGgTeim7LkcPTc05vwBAr80hBgHxK0d
f9obHTs4s7Nth+XOMbp2NxsQJNI6nu1ve5jrD4VfhDqWAFnhJ7nSs9HXmb1YNLePbsbAzJi6f6AU
tAQ6GT5BnYqHdYe27P/NpPR2jJTAIVWZffR4/ODVxrEep73ZaWlkel4ZUo2qWMjXLvn5IiU/wget
cVwKixY2uexpYDvfRiB7b69r5QmGDjRCawQVwJEbV183BZ92l3vWsYzftDn/wWxjW/i9ERAClXj0
tZ3Q4OPvmrJvBhle7L7Vg8SiClDWdYyKX2FCkBpD24KoS1rs0qEb6TFQgxcF2Q45qPhdnPH+W1ek
igWL4PoyCICSA7BqmDNCWosH4dKxMFzDwSfMPuZduTH0JaBInkGmFul9e08XN+i5Csu8bhLiK4Js
x8ZFujRpOA1Gm+fRPnYUb1z3i5X5Pk+dzWTRwww4CsiSXm5/1ZULgj4SWg6YHEXGK4dvdC4hpgag
2LFbPg3a22KM+wwsZznBbE5aKgL+lQcP+QUGFpGkIcWQb6PnpiAtAh3CEcPmIDKpZ81xAt+juoIf
5uqMoG6H4S04SijAWJh0krcxL0ZA4O2jg4kL/Q3kOpuqmwI4S8WCrj2esIR4ScAh8M7KYWmZmvXs
JLBUvMbVJl22oqvs0aApQ+MbCYmzFTGjo7gDV20IgkQbeDoH1RZkujiblwvUZt6TxJitY/7gfpqi
NA96DEYuUVVCxhg+9kdvbHxVM+IqUhVGsZvA4QrWchmUURlTUgx6Zx19bX6ySRplvvHQ9keNetvZ
Lr9P2T4eVa2xq/MpjApclKgmGpixv1ypx0nDPA6jU2K/pHm/Z6V3mJoRMzNp1KbG374XMIcGPSgS
QKdxjYTXNWhPjuAgOS7TV1KiY9yyoK+/O0UbTarB/qvRNPEVz4x9tGDOqhVx4vA+MzjWto13QimP
7/tv6b7a+tH0/fY1XzuoF7akEzNYRdKgcmodeTRFC8AnaaTnWNMueRCDEtmnethkniIgWPt4AuOM
L0hQqZUBtCZkiXSbwyioFPeopG4bvdvOQ75pxjTsZ5XW3HUoKDYUkE8M4IiSuuyxC2c0nESc0G4j
4GxAXg6bAX0Wvh+3ZjjeGfskjpq321t75dRgFCIqKHzZcNtIuC9PqDu53lz3DIt0KEC7r+2kYjG4
wq2Ig3JuQnqJktZcsozDxKL7L4zUP52y2dARqW/WPLgJ8BrTWARV3G1Z8dua/Ke+z7+7E9245hxi
fnSTczTubGuD4s7z368eUTAqy1CRwc5L5yqffYrsBS69WLjAR2+T6m856MTqz01IAVU707jvXGod
CY3DuQY0af51exFXzU5hwiHoNQKfjFsvx/NDpul+543W0RsYFGarKMF85NwhUPTncEiGjebo4TLy
IJ2VyFrx8y/CDGEb2GGMtAk2Ilt6rBAqNl6hw+WIm9mfso0QMHd3RlT+GANV4rLqB86tSaeVWUte
W/OHNT3UN8CVAoB5B1mNJ+Mh2/b3w4uKHeM6bZEWKJ1ebuuLZVbY3OqPt7NC4J5IhSmtPLIhynM3
bZpH0EGaZcBCqpx+vK5IS8ZFxHXmY6uZjsAuw3g+IR8kRuhpOmhnxl2GosaQPbRFGmrL06h1EIEG
qf3QQY23PBZuGrpkRmOzurM9LUL6EFGmmpj8ENC59e2l3JUWoA81xbnrNkK+nn3O/DANqx9gOxju
uh1GpPfzFuzym/rFDr03c7dsWNh8sn/SMIkqRS/8OsC/3Ct5MLdkOevGBu+RgZcgNdhmHj9NOrgQ
be3zFGPWvvlZZk/aCF2P4q6fVMV7pX3Jl3AXQAfb/Dib9V1SBf7XBO7b3I0PXS+S+M3tW7/muJG+
QzdUdHqvpKLKyeoaj8BcReIwt0FzomJRuQrnxYZCvAuNa4wTXRFKJyTugWDH5y0wzd8W/bbGodMW
tqNauTP8tznXFOMdwlnIBwpjseIhgje7GlmhMUOtJEdgOJh/coxx5wTTvsoRKeEkblmRcjDLiDuz
8PCuxzN9ruolyF2yB2IjMjNV83LFFGpk6CyKej2af9L9Rf6eIUSCqbx0s5cer/Ar63T/vTFp/qTN
g7+9fShWNhDMfWJqT9TQIbN16S+aoSggOIdPpuXPnvbLKR/i4fdtEytRkUifMbyEmhnKNZILrqG9
jFlfvOZO84ukDw7VI9u4S706apolum1rdfvObEnLQUHAs0ofEdGsPw12e0z6ekMyd88NU5EKrW4c
mjUfOBrBh3u5cTGn6IuxBM+Yu3OT8qF2yGMXV4pwY209oP5w0DjCkBmGAS+tIK9byhZ/OcYQ6G72
HaQI322gkLSgKDDwhDJ1oqu4i1duMeoNqAajOG74qLtd2uQcRbMWlfcjtK4OXu1FPsMEorUQLUiR
IvPBfa0bd1J8ubVnE2YB6xeEi96VNni6NLlmuo1x1A/Zvoyqlw6g8TaMIwNh5p0YlXUwxYdxjb2v
IKhZ2WRYxqAlelb6dXbpL2NTlB0spyV396NZAeXJ3Me85SEm5f4h9gIjgmDdwdAswILShAaEwXu9
qGJyjHuqQeMab1/paoFlaFFlsr2/LHEACcjfYFMC1qMYFed25RXApK5gtkS5H4Nqki/DPHrfxvjj
kRlOaMZ9EBNVEX7VBIqimA8SF0SmyEF1vst71CmO0/LInVenVDVSV+6eaeKRgZ9Eb9GRK3ONRQ29
B5DvOCfpgZPslz/ZYVMsiiRyzQy0U0VdykRALteKZlA1shQNAAxkDMdBSxAReVtb2992WWu7BQIV
YGEFWAWzipfXDePL5dL3sX7kZfp7dpytlrcKCtC1G31uQvLAS2Y0elUkaADb3iPvcOJyE/jlHHzu
IGdN4u6u6PuXv18WmLRRJgINCNpd0rKs0fSWtDLMI9dZQOJvdfr5toG1W4vsE4Bo9NJAVSy5qaJA
b2QeoQ7OYm9juZhtQrXd79792t7etrSWLiHXE0w3BCBsVIQvP1Hqknpyu8k81oTQOqgQ3D+hoOdv
yVJlYWa3LkaqnAzNYLQ2j/5MzBAF/kRxc4UVKQpB0ikAJ+jEoH8q/Ypp0ayuwKDCcWzfyQA5UQzN
VqrhqpVdvTAiHZWWFY6LfhmMQA4nbqD5lBURyUVL8MvtXV059xeWpAe0nJxWqxsGLxG/DPmBuoox
sbWV4FJB2hvZNPAr0kqyvtKN0VjIkSf0MzeNp7oALXHPqjwAA2kS3V7NqjVbKJwIlgeU0y6PiOlB
Nbp2RnKEzzoQjv5pWhhsx41mCLT/4ezLluNGliV/5Vq/49zEDozdcx4A1EayihSXoqQXmERRWDIT
W2L/+vFk90xXoTCFYZu1yaTmEpVbZGSEh7vGnYUra2byUP1DoRN/otd4iqBXBVqr2thV95Sh55yr
VY9OY7a5PqaZDSdLjOg6wK4HxegkFgWThT0C3qHujcL1h/DYQ/w375cKmrNWbBXNAAZQ84CHnc+c
pTciE7Wj7pl+VKF6k5ToB1/YC3IvTY6OiXqwTNuAgukCXC3iIjVYrKl7eyQ3I/qH6wwPlOZrkSi+
WS1k42e87akxc3LBj6oWoZcMMB8e7WMrXbt954MZxsstCEz1+maRknVuBuVdjnIf4FnY8+czSAhz
m5402Hvc8HUFfdHkIdLHz7sfgFHwfoRiFtDJ0x0eZ3GlARmq7ovOGXzwVKUAgNEfMdMWjtLc3sZt
BbojgAQAHZpsu6guwUDbOGTPO17tUD9tMs/oOmXh/piZNQutqiCJAibxklrPZk05duFA9poR7YaM
rGnUrNRmWH36EIG7AShOEERJcWs52pOEDI1MJdeVnOwtId5aE3nhNvteaEttQjP+B+4AdmQqGCCv
yaQZTTUo1ZgQZGX7+1aUvqqkd1zhr0hxJN71Ic3lZ0HmjEyNDFlQuJtsuFEZQictYoxpX9w1x2Rb
gmeObvL3atveDGvzN3RIN/zJelxKmWgzyUMUC6VZC6xR6G48n81KIyzlQhvxPPbDPduRjcwiGv7w
kt3nG+tBfewekrvwyQXLrulbrzH13F/XRz+zPfERJDs8XAnS75MF7bvY5gIKLvsiM+9YhLpQDP6O
hcO2ZERu3pNdY+mDwypQEOwFQ1BD2boZaPDpcWCjgFIM1WW0A7uTXJyRt3kWuggKuaL7eV74IGO7
bmFmT/5tAQ+diSNMRqEXzIGFMg33ZVIfnBSSsEaS/27N7LO6gUhpnxmbXCNlCQnY1lXIPg7343Ak
gIyO1lMR/r4+phmvcWZGbtCThRnUtMULMlH3edwGg5qsLHRMdGa5vm5mLo97Zmey0XNaZXmixere
BIOeuUb9j962P8PCe2OeJJDukSClARG+wb0oW9QflYs/uTBhHuzpUH5CP8i09gk8kykAuSR7tQwh
p22GqYf49lGAY7dJDdTmxXtRUuF18VIT6+wEAyEGgm6cMmQCzie4Q48PiBvlplGKH5Ql91pCv2Iy
vlyf4Nm9KZNRqCo7l+COpDTCBrgPshex4pOYrCCdAXE1ti5y/em6qYuWqI+teWJrcphTG8AJbcRk
ko2N97bf+cVOD8ZtGISQKfd6cHP278oiqnPGh0BJE5R+KPAApzZ9gbmghrf71sQQ62Jt9sYhbPlC
XDW3WPLhKm8e2QgxGZkpgPJsOovsQ6jhKX3s6Uro693u+gTOrRXQgmArwIbEa2+yJZJGZYrJBdlD
svKh79R3QB3AoN3f9HxJ8XFuzhwE1kiRg0XnAtBPoU7kQDCI7BtX2VRtutHKceFoz5lAZg3hqESg
gHNrssGzCjlKpRv3ZlzdVonxNqrhEqfXHGACeP2PhCui3ossTxS7JFZrNu6t7zo4AlX9Jfddnze+
sskDGsTlyz+oLshyKNiHQOqIpMzEYaVd4ThFaA57q0WbdPKutUvv35ltcGZBTuyJ6y1NCvZ0Agsh
2r7tcFcmmq+GqW/zpcfczBKdWZps6xgyYMyKYCnNvmeow4KY8PqOnjk3ZwbkUE+GooeuFpopDBDr
KwNBrzW+avlC0mfJxuR9XY6l63amNexLhBBpgpbxZFwVYolv+3JVUPQB4TaymYCOXXRb1VVJ6hR9
g+iLfW305I4Z4kbNxjsz/fXZOZOG0AEH4TkAt+3JeMAeKxQl01GjJL+U2vBdqntqtAT6mUlDf2SB
Ab4B4hXliklYNFoDjdwqHPZd8sqM3oOn2FggC87HZpej+tM+2Xhsl3rqpeWwJqxb6REQSTqS1E21
rhwRVOPX6yOfuUDOPtOUA1khvWu11MFn8tug2mkr47ck3kqDkYP4UyRe/lD5muovYvVl0HQeBsAw
HuXIrqFmCNaY832q9OpIKyGPnGKp9y4R46qM6vExHzsb5WsxNL+Gxoy+cbN2wqDXSHSXU1Kijm8z
axMio78ZG1E9NJHBHoji8pt8HOyvSqTkiRc3vPiiuWXu+NHQNE/c6vrf8Uj4c6n04UHtUSFiZVob
G4jFqug5yvv0MLpdtzZIncSeXVPNAYWwIdzNWKlUPNdijL/ZrouAKCOlGcTIH/9KawHgJG+VFIA4
M7lNnb67qRU1v+ngnkFDn0TWl6IDrtgKU8OP254IT7Gi/qeJ8T+DKbpZhwOnX43BRX+X6BVK0SZp
2CJw3LY5Ag5j3taGhVeqVTv8R2eTtPcS4HIOdRca38aOdFsNoLFjQ116L4gCkR3OGu5C1tqtk73m
8PBGAL5y26njALqcOm7wJ2owB7TDK5an4Era6rFd6g9VpZja7ZiKkSJxr/H7wSyMdB3abZSvoRVL
oiCJcrvxcfdn5s5w6vbRHEf7BzND8gjJ1fprDYGQfWIlIfT4WtA+FkkY217uCLaYN730o9g+KDWj
oRmZU3RJnm8fMxF2iBEO+xq9P0a1qrRHV4nA9n7Ih5u6tNbc/N11m7rfjZoITHeTxe8LR0fGBhc7
+O+PMMWcjQOgNCi5yKPj3peWx57t9ej1W+iWs9oDT+iq2Rlbtok6j9SespCm+yDPn5rHIwshJpGt
AtPMcRkKV8QuzFe636zIyr1Vt4x4NF1Vq3IX3lHJOOvH323o3Oyq1ovWxh0BS8tSSWbWhZx+kMmN
Y6Vxhd5yLEWjfRHQfOzi+6T/TesjV79F+T6ub6zmnra2Vw/5l1YXftW2Xu2mECZf6qKf2xWnH2Xi
yFs1NCu3xZzEqX7bhcLLG7ZeWPbLhB+AJCfzPgkZC32MzQRqV3tF9cjR8JNVfF/FngLOGPl+0jT0
NoF96Ke2XfKZc6MDyS/6PvGsxo04efSSijJNWLzfo15qrZqhSG6jOEwXntZz4wPpLeC+IFiSvS7n
J6vrWugN1yCQhzB0Kbhndc/teG8ww4uAMlqYTPmRp5sYGlPoyITYHh5906e1m4WkJAzGbjRfeOxe
onT0VbFfiiFnd+mppcl9A0QJE9kAS5LgBFec3zl3vbnh9NYFcbx89/KnqgkYlWXghVHO3XWnticB
rD60gLTof9lud+or9r8nx0mf/tEeOZlQuYdOwj/gihVDTWGqTdygQdcZyeuFDTJTs0K76YmNSQyL
zcF7s077fRZlO6InwivKztfS9MGhyPeQ5JZF1Y2hmF8Gi336cY1kjGp/KESBS2UKKlESlBizDmJr
GhRRC5b5eG6v0OHnjcbnwZLnpiYHnbJoUBpuwFRkeRrXN0VcBdd3xtyJdvG4/ajP4qk7OWs0KUks
WjruIdXoWw2ordEXcd3EZayOHAFAWTjIEC+46NBt09a1B9IPeycZkRQwwcvW+bxSFtziTKyO2XKB
wkE/robi7Pm+Mxum2IzhSQDxvxejH6Kvil2vk1TtNlYZL2FxZuYNdTdE62hilcSQkwM15H2cl2YD
H1w+R2HlCWheXJ+2ufGATh1DgSQdtGMnFjS7qcaY0gFoH9tHI5ZHtAOIFFe2iDbXLV3mw9AKAHeO
/Dp6gi6a7nqqZFouI5l0Bx2em2TDQbBbbJbYzOf2AbYB+lPQmXpJXZGrNY96xYT/M0PPsl9L6N+l
S0xVM7hDVG/wH7w5MBoXumpuQmyR4W2DmKiD/qHXbCAo7PGdskHLwc1S6DE3plNrkyAwbhoLTAxq
v9cT+BtVAfSz1n1B7SUdspmyhCQwRyVRtkeC/XtiKXJKyh25SO26vUt/6Xf2rYKHG2Cl2W235iCM
O+grY6vVXvrCX69vkJmtiDcwkFq48dF6N3V5SccUfXCjYQ80hd/Fr031PS/RcJBU/nVDM9MpH9ug
20fbPhoN5Ac5uTviNgwzkPj0e6hpJR6xlScAMJ6Zay6FabMjAg+DbDOF+Ok0BQwFQSMxFKxb0Wib
omZPoPVZp+H4lObl138wJiya1MtE8siSYz4ZExtiq0DI1u/L+qdJ3mj5bC0K+s7O24mN6bzhSclQ
uOr3YdoGeGCCEqbzx4Svrg9FXgaTWAlUHIj2Uc2GR592R9RjGtOshhnXSiyPJ30XtDFvfa2Ja8/g
9kOeavX6n9gE+BW1HIhLTOFQZZYPWtNW/V7lZIM+Vyha070VmttuUB776vPJKxwzqecKVABUF6bi
LUUp+rzoYI6X3fe8C7+bKaRAjbH5dn1YcyuGPQ4WEPBSoat7EnbWtd41WpP1e8Nht11d7VQaek3T
LLzR5lbMRucjmq5wLYJrYbL5KpaA+d7q9hAE8Wq6NyAaNLRPvBFBGtYLp3fmTkTBGaUN5FKQVZmy
vMHzju2Yux12YeQp9d1A3j4/aQ4atWXORgd2bbLNNdQLbaWyMRrDQePqsy3IHfzvwjDmlubUipzT
kwNr9Olo563Z7Wl261QG5HS435ClOvOcB0IYCVQDEMrAKE/Goiq1goZu+e7g4EFnMf2lD3wz5NqX
pTaR2fFgTSQoEpHr1Ne5aZ00XZ70e2aCnCzCrYHGuJU66j8+vTof9Pl4mQKqcYESGlEVEIqWQ4Yl
hQhRWJdVkA4NGFoTYymHPR0SQNAoYcBvw6UCVvjRGHOyRCmnWaZplINKx4QOQZo79rd8JMhzKH1l
vX9uXNIY6KMQ7IF5TRL+nu+HsmBJ1dcWO7SJDpZNu+U1+uDzon9BmrUuN9etyZj+1MfCGtiy8RyF
r5O0PZN9kTtDp8ZazA+sNUcwoiBFl26VIiP8pz2WRfqjcQa32oEZQOCQ6XrqtAu59ekxlp/ARrIb
bEV45bjT53dcJhHIwJv+0Oa5Z5sNIF5LrbYz6wduVJQmdRDpoHg4cUtWAY2vrDe6w2AZXtGh+7Tt
gsqJdtfncnrG5EhQVpM3FkJb7P7zlQPII7cKUH4duMFBMAacjNcp+ZNlto6vO8USB9zMxIFkBMgR
mUZA2+lk6cCyqSZdSroD2NN+0hHBZ57q5ur6mKYeHWERPDkOM4jNAIdy5Yc42fq94SYqhsQObkvJ
15DV5g3LhLNrq3K4deKuPyjo3/x53ejFRMIo7kJ4XgnRRDn03GhlJwQ5ZIUd2MD1O9II8TxEhntT
ZLx6cV1lqbzz8Vg7OwXSIOohSM1jDdF2c24QyjNO73KdHeLEybfpWNpBpRnPhq1sofCAMkTk1j6I
c25oElFvdBPuQTK3WffQzEHm1+h9AoRu0KIHQ1TKPZpJm41bCeFVcMke1CjeRyBce13dURdtLkLl
Hd5YgACaEUDKYa58Lxj5UpWV5XMzyfHb3AiIUZXjt9jFKnLM0gshuLBOh3LYu2bT+KrTrrqs+u2q
/Lde1ZuCDndWq77AqQRg13hnLFNWPenppiBhH+QWi4KKqg+R5d4aUfslDq0HPTYPjFZfuiJxPLWk
nYcK/rrHu2nlCpqvgBlDocZJnlVIPXqQIurgjqri2UgbwxfcFl7aOeXKMKP32KmPsRjIBjeZ4/Gc
9F4hbLY1nDxbizEHkwopujUEmN5Gyl5Hha0owcRWRsAba/Cp1fwqs6iR6JkbDnI+pDUDc4CouBGR
Y6WqbFUPzVKu4OIIYd1B14gADNV9XI6T3Z2jGFClhUIPiECHVVpFyQYo6WrBL1y4H2kFJ1XmkGQO
f7KdR0NI3Q6bHlLQrg2+kjQo6+olLR5ztSqdhRM7Yw3tQXB3aHqXKigTtyDQqws+D50ekMvJXjVq
OquhaiG34HBSLtiaOagSMAt0iWywusAsqGXT9iiuYP6Ifhsiy52Z5prTRxWViesuYWZUmDzZBYEM
CK6Kya2IErzetC5uxYaCroBy5dgQ8hLH/ZJ8xMWFiMUCJk3G4pKOZgqFT4TSMrMa4fASnLBKRO0m
giTqr4zriu+qSXJTFGAwVpP209eHtIyQBlA4W14hcgpOXG1JVArQKYZoptR5sBPW3OexW+yyTG2f
Iziw9fUpvUhrSt8ulT8ARUV6EVHAucG2srKyKRt2qHXotXuxSfLsNjPcTPVsOyqOasv7OKhyY6Tb
zO6OYVWhzNYU9cKrQa7dxPuCxRSQM1nawS05uZ6hQE57VQlTKHaogdmB+tHO/aJiMkz1VUh2d+bv
Nm8W4u6Zsy87prFz0fOFovsk26k6rCE5wd5Nq1E9QOk8vWOyL+H6JM/tWxvNDsA2WgDdOJM0oR5C
+Rl+ix0y3eEvUWVpJUqbreb4ICEQC2jpmeMImjsUYrFtP/oBzhd0YLStSM/YoeqI8QxQjrmP+yZ/
qiMR7rqCLNEVzSwc7AFYjMcr6oJTyplaKUlU5SmD8HncoOM3U9ap1oayAOr+UkWs4mob8h3JqxA9
Ce3QBNcnd2YJkawEO4SOuxs7eLKB9dzumCUw3rIb4QhydBG+2EXfL4oszU7siaHJXrGcLgY3GQwZ
m2TL+1VkPyU3UjVL9VsnqAQqRb7zSkkw3C41Ts2OEfyIEJKTLJ5Tf8QHs+zSDnOstKDaUCBmg5L6
9WmU0zQ5f2e34OT8tUIJ4b9hgpQiq/x2sGzqh3EdruNwGDsfagLZc4xsyZKewAUEGR7o7AxOvDpI
Q8lAaU4xr/UOYlmgu/IsMxgML71XVlJOqrwz1rWPYCFdM31tZXt93LgQvlns6J45qPgo6E4z0CEK
PzyZBGPQ+rSxGT3kcbFWSbOOe7oui88i1uSIcV7kUgLvjFTJ+RFF83as1bGSHmojuzMVfVMbye76
cs5tVkR5YGy2oUkGsN+5Cceg0KDPKG4wx0mJp+ljFQjA6TckCctdN4r06brBmanDKYSXg6QyKrW6
3MInF1eI8pvrFhqmzk0G7seOXX9riiY30bcuMr5w6OcuaFCyIbEPKB4e5RNraAViudM3sKYodRDz
8CEUw2Ochq95GWq+FSFKrDVxvD7G2UlFFgAQXrRtXHBcAsSr1WYS0kOmZJzidho0d+Vwh0GFrEML
FJo4hLOUNr6oLsgbGkqEeJrgnKCrdhISZI0R92OLWM4pVZB6oPsaxOJu942hg2Qbu4zf5SyH6FAe
q37oUrHtFNLsVUM0vkPqJRa3uTlAmRyoYXC4EcQM5+scawnknThmfsiEy3wOdQd3jbWos4B3iBgC
V6v1/B8sN/rOkCVFUkQ2aJ0b1RiajSDERg8IYZNb9LlYG71M8LwCUaRfOw2EeGsb0UvFLfoP7m6J
kUPxFxsNepDnpgfeCySgKT30RfmNifBBz2sl6ETSLozxAmIq1/nE0lQQV6Gqk7g1nI9Y4c6M/PRN
KnpZ99o68hslINulR8LczY1eE5xXJGnROT1ZSubaTHX6lIJCPItueyDwerMFp6JKusCI46LxmrFJ
b4hahVsGnY/150/TqfnJopZQfkt5kdEDUhj1DtrenZegwWaN+nZ0S7S+2V63J33C9IYD5TbCL+Ce
wc01OUfMshIeGjE9UDTe50CsVPFSgnXOLZ2akIfnxAmOg9nXVQUTbsnUIBlqPKQR56/tssh85CSh
Vg1iAl/N0/aTCIGPzYM8EApmslQ3dYgmZg5cTQUIRYsYPTpJy7jioSnMfTDyPtyYGl+qfc84fMkR
goZQE9Sp9nT3OLlexnEsAwYb7xJv0Jy+D2jv5t9qYJrDhefBzMzC4YAuXb6KsIiT2kUDFAJUBeF6
HSWmj+GQaca2zkZhAKrX8ypwu1H/puShJbxWT+2X61tnJjhCjcE00HUtA83pbeqGWiWLTnjitiir
eOAi7aGigwxI6qFhuaPrpjTQiQAuZsVeyIzODBx1L/A44A9JYzK5yC1Qd7EwxikZnAipElUVbIPt
lKjeEAmZSMiE+GmqqRC+lbu/r4971riUNkRjGkj0ps4exSKFuhy7Sqto+jxGTqUhvzjUt2Wij2ur
CMO3Ihvx1IjzBYbCmd2FE4rtJVlv0KA2GXZWG3poGggKibA2ohu/VgV05RsQYS/EvbNDtNAEgTw7
/MLUvyPRYDR2wumBW26q+5oOMWU/Tpom8mJku1ukS6jRWFqQt7221FYw45LQuYBQAqkGmXyajLIB
Bw0zAWY7cBYjUSf03jNCmvjXV3F298oquoVCjKySnXuluOUuJOUQbqaJgyICCdqB31rGzywTD2Na
L1A5z47pxNrEzdo9xSPBwJhiC6RFSpPeV82gBteHNHN1ubiRXXgfwG4uIrEOmxAOAXdlw0Id9xTI
Jr/ZOBa7umwar43M+F4ZyfhUZSRe2TY3Ftzt3PZEwUlySoL3Ca7hfEptzhV00Eb0UA4sHL3RQStF
4AwO/dWAHGIJkzUXGsjQAwlEiJe4F7hfImIy6KGVIugixo+yq5gJ5paI3IYQeOi8to1t2yOjNVJQ
ZKcSVWWDe92LQay71RWK9PSgDSwgka0tEevPnR9NQtpVHFdUSSfxUajTyirqIT2wSGsh7meJJ5rx
4g6k7Mmj4YC62ezCZMdRVVtwEXOWkSxDCzUCM9TOJ2ug5Kw0El1Dxmis0maVh2ygaD5vxVtejdpb
GzLrAWrk3TO4vdUlWqm5DQBgAChuIPp8WaATltOrJcOZKnIu+czcMsp3aW6QlyGjvFm4BOatoRyC
6MDAbpdTcRJX4GbSKmzH9OCMfRLkOipLQg2BwO6y/k9/+N9v/f+K3vOHPwMi8Z//wb/f8mKokiiu
J//8z33xnj3V1ft7vf9R/I/80f/7rec/+J998lblIv9dT7/r7Ifw+/+yH/yof5z9Y5XVST18ad6r
4fFdNKz+MIBPKr/z//eL//X+8Vueh+L933+85Y1UqHh8j5I8++OvL+1+/fsPG7P236e//q+vHX5w
/BhQecn0u99/iPrffyh4fv0Lbx3kt5DDw5Nd9oJ37/JLKIv9y0LVGdEz8Dz4EnY/KDbqWP6U9i84
XBQzEZERoH5kDVzkzcfXNPVfiL3As4Z8DvBvSGb/8X8+2NkK/b1i/5U1/CFPslr8+4+JxwVqCQcA
TNOgIQLp7EXWYtQHtW3LOjy6xR76yt5y4n3JwuSo2QyyCjGAdMfa7L2wVb2yej2Z7L/G9JkxTCNn
vVIbM1PCY0rMYCyYb1vlwk0vf8VJ/I9pwjMaoEaZn5h57hRabkSuorjHFASyZin8xu49nKyggwe/
PprJeZWmEC8C2YrIBVHbFGljFk6DaF8xj+jkFD33BZgq2mjptTEzIBcqEyATcVD+vQwNC6IgI+CY
xxLa5EWJdiX1ptDAPwk65+vj+ahOnc8drh70PSJtJWvN0+pVWaeFNUDD8ZjehZtkCNK3HHyxL9TX
ntAtpfruOwfn9741g8xfFFO5HCcqAyiUowsSKa0LGOJgtOEYatw+WsYaMp3cj27pqny3V+AcafGf
uSZBcUO2oMxeWsjLjX9m+qN6cuJ4Xc7TpqOdcuxD8TVSiycRagusmaZ8ukzm9nR4U1WGseh43ROq
vTqtFXaDugLRWb5RaoAufN6p/EYBVVJ1+/FXrkXVuHKTkN/0qsn59uT/XvneP78ryVzj7c+/yl/L
//634yQ21vPD2N92/zT25w/8bTcSZvvXp/n4HH/++8+PpPfWX7+mH/uqfpr/oNPvPbH+p0m7XGoQ
mITAOJBYRwD60HRnorw/hYnlLiNdzGL72NnaPjH0O7AZvYfQV+ZNADmspeMyCU+n5qaMNX2LwIGC
Au9VSorod/rWkjLHr3XkVdtk50Bj2bhlm/QmjDz7wXq8flgvnQ/uKfB3AU7jSp7DSURWDrHDRkhx
H0c98ah2DwZ08K3+um5kmpX8GOKJlWm2iluV5RQ9c45sxx4yKBzVN4DTgIOXbKPFzvvL+ZTcdAAU
ItsL+OJ0+RJ75CTvauOI/KrPqLZFxRt89TqIh7N4BLC/9IVZfjXTfgiuj3POMsQVwTQD7gLJRH4e
efWxUqe23ttHYig3tc23KoRpYlLvaG285wLEupF23+pL6ftpxI/p/YgM4NcBAgMEe7KIvapmockM
44hnxQappFUYDN9q6AQb62rj7vqH68OctSdBYIhlQX8FNanzcaahGhsAYNFXyXxuob2rumVrZeW+
tCt1Bb5ZY2FeLx0reIhO7E0iWpaOPcAQpnG0eB0Ac+dzvvBEmzJ+yClEIQJLhycvZBindxaY5Up7
iIl47W6Y5hG/S/z6adwW6LVKfOU7kDM7HiQPNWg/3G9LIH1dDuDcq59bnwxQh6pDnClmeGzzXvN6
rdU9y0p7H8qw/CCI+r2O0gcokYPMmnTPzMi+qJ3yFkHFNTIcMFjGKGN0Ef7WRs5d2+qu1zEX31wW
L0rUh17Fui9aHicr5GQ2cTfYazr0xHN6w/KNWv/BScO8OHL5qqbxQUnbbW8MW+R4Eq9k7uDpQ4Qa
u+EKjxPzPhH6Ep/rzAqfTf9kB0eM5qBFb5RjSbq7RtE9QrLV9V37UTifTDI4ikEkiIAL9JTT/FQc
h0qi4g38qltt7ZlmS1/Afqb5Q5JmGw5tLK8a2nsQdL5gw21wvZZe3ZVHJbcTr4hI44etc5uGRQRq
m8T0Ro3/zEqFrxKgwzw7bjcw+r2y7YAa6jbj7lFriXaTIZkKJnzKVh2xHlN7ACl4HGOBOl3zm5pm
AZIg9bojfX+j9egFbpOuhBK7WmyIyp6GGCiOMUPDbJ6Wig9KZywJ73/h+nrX4hLczu2XSsOzvlbs
LuBFf2NQBwfEwPVRE7rKHA1IBei7DJXzA1Srpo8SIsZTxfsigl4TaOcfS5EEpoBsM1GQe6kLy/FB
If1N4e2wzq16WCWsMwKzSmPPSbNHRS8D2zQeQRP2ZOrO98oZ69t0dEZouGigc9HKalNVzbPgaucN
6E7+FYbaos/TLo8MGAIkZhhZDgmBmfigNquygirqsV9zspPdivLjBeVXvgvN1XJn6cVFidBcVj80
Ew0GQDBNdigv7ETpCqofHXTrgvBrh37j1CuTeHd9my7YmQaREXJ8iquX1rEuv3TDl8T5SfhClery
OgZaSSJ58OCEdhc6qs7njrWdLUlPcem7HheeHrAn9xGLuumgX/E923wS4A2wvdRygWAFyEixZtOM
eNPFrkJLQzkanQa43lPRFYE1/ro+cRcuBEZwsiEMgReHfcFkCGmhwoiSXj26NjaC9VPoSwTrM0tz
ZkFuyZP4PtE6F9IsrgoC5tJF5amv1m1kW56O3tWFLOzFhSAHgyoZ0MGSZ216o49x1bij27jHqqMb
9Bvd6OqINn32JeqhGQA0pl+U1idbSz6WCeUuPEaxy6GSOAlf1KoxQN+NZ7U59hvCTRx+/cYJl1TS
5hYKICBXJrPxOpn64aSGxkZsd+qR2e0qFkCLdEutiRcRPKZPciyDlR4osYsnNe/BPoq6l310M4aU
4rhNI4jSm5Hf4cLT+nx7fevNrdapucnGYIZd1FqhYuKQ9vcYB1iz0dUX4L2TANynL06pQKyoXqpG
zO1HdKxCrR7d4UgrTdarDtXMsODFXyMzXxFqrvhwa9Jk4ckpncHZtYm5RIYeBN2y4+jiQS06atUl
ksPHem3dIHa/bdbKpt4sPbouI7APO6iXQecQ9/RFUNknIV70XDuG1Ct/x/FKX9NVGlC/fEtfq1W+
4w+jX6zcjebFq6X08Ie28cUoUbVC+CdzxB8h78nZpmMZmzlAcscEQfYa1bqdFUJ0DSK0MSDXdOMY
AMZYwrC8Cgg1vyLFDn3DaIqy7vRM9XkGuvABSi45BBIV9z6HDKKOJ3mVj2s8CXZhUiueKOPca1AB
RaMT3gcGpPmYjhyZKUBTcH1HXmRB5GSiGgV8Ouh34UPOXZUIgaUrLQSUTpZ+ixP+kkE5KAiTDKgz
vV8KnudONHq0kV8ygeW5ePcgtnUaWlfhUaw0kBTY6zbzxi0UOKnXBSTQQa/GiXd9hLOX2KnRyaHr
B8ZURR/dIwVbwbCCxNN7GLwNa2sN379wwOdO2qmtSemtrHiV6QxJU135prfCa6xdqC/1ln5gx6d7
8NSKnOaTPdg1RUtYIeQ0qmsbLPxquy5+NmtjzbY0SLV1eFhKl82unGwvhTOWAPDJPolGlReD3oZH
pDd3UQaxF0NbX1+ombnTcG3C4Ur4Gp7F56MCqf9A2pCoR7snR6VMHvpQuTVIv1DzXzIjT8TJ5BnA
PQszTrRjxG6blHmW9hvVvuD6WGaOFTifkYSH8AQBzetkusC+xIHa5/qxjcYCTATt1hiyneLSl8LO
F+btIyky2Q46ygF4YgNm6CKCOh9RbvQqmMos9yjKQ1ezZ8MsvNJJVoKMXmaItSjwGjXoCgDem4Kk
B9J+HyHFWomvVfdMGjxxoGWAdnavKSD2o6E9JARWsnnTRvRmi1dXhyCSbNnoxJ6TH1EJ1DQ8lm0z
PB71TRzCDSa6pwNIkKBRN4xe2lxdu04qq8JeDQ4wGyzHZjzeWq3pxflDXWpelg0PIc3XEPEJUsYf
nOEpMpMHxQS2MG4euzT1LcF9vU69gsebHLRQdaEEveznUJs143QVluadwdHWkpVHs+6/aQWcv5N4
SbUEaZo7cGczPHEh6iDSgoytdrSf8P5FaEpWsB/YfsoDQHZRK/1ebJa4gv8fVhHVgWsAR2960emM
GQ36VBQc8xBiar5s+om9eK22QROIHbCIvUcV/x/4MDRxAvWMMwj64GlarApZxjp0yeNZGj3Yle4Z
TQwaN3Wh+jjjUXRZx4ICBbo7LjrnAOSOcvSto5oxbGM0pYJRbMHzzx3CUwsTN4kZVdMq7jWk2SGS
3u/jqvMjd4vAYvXp024gDgHXP5piJAr3/ADqvVKONnfUoxijlVY3ngZNcNV6UvslWbaZISExAfQt
3kYItqbZp94pzL5NqHbk4FHJ3C3SVDeuwoIE4cP1MX0s88SrAImAShPCAmR9L8AIdq2E1MG7WdBi
B2Gn177L7woQ9Y8f3Vmh85wX93lhr4rB/dlp/EirjV67wPhB/HawkR5ovFKLg0hX11oLzlHjjikb
wo5443ml8UXweuW46DYbq10Opjyb7ermkY430LzxRGr7ZR2D5rVaaTHQVwhK2iFC9xddEz1olQbz
XPhU01YEZMWOsnGT9l2hFbh2a/9/c/ZdS5LiardPRAQg7C0mSVtZNrOrb4jq6h4BkvD+6f9F73Ni
KkmiiL2ve6aUEjKfWcYyRbTysC8tPFZiqhdbNi7T2SdWqbBEo8rhBQyei1EKN6uh6mfp4bsAB24l
qVs4GlP3De1d1NqRmcwGG+q4yGG4G16kvnlMRBmAuLeS2k9/YvZ1gfwAQQcIiakZNXugzCzjWpG3
/DqomsczFhQZR/uyWTmCC/nV12HmLYuwTYC+HVL9kiuSNyq/COyKIl+0udPZrysb9n5GgFBPbUsg
dyZYy+0hBGuUy6REUKTHOT7MNklWkCELS4ZWpQbEsAzM3j19axziinUpu9r2eTROtfrK2rWC+cI2
Q8KLjhKuRgNCEbMvb1BNMeoSY1jIbS4AJR/6q/mQHiqv83S3DYivOuy8llL9pWPNdsPNsNPP+hIT
DSqvlIERGQl9+spC8yrF5ZMYiusgOsOpkYehFpl/aBbcBLRCgZXvYBGPRfEjabJjo1l+1dgnqSJP
nNsbTRTCRa2zBS4VvEylPmV15XcZAEONmjr4S69Utx21vUKI0acKC1gtPchcPVlwEHVDhAYV4hOO
1q0zlnBCDFP7WMjsVKnKQ9yPsSOZGQ6h/DtLzB9jWj+FbXjmRvtMUGKEKGQ0OjQZWjfLc4akCWCt
TqmCsS1zL2/t1pHLGssbjtQlJdl9vw3/ihDM1nKS9J3qZiBL3iFYwy6rMJIiXaAF+oakS3NSlb5Z
cvezbtkOEZLuUMJirxlC9djIyVvMBx/UNIgt9hsWqdehsnDh2Xxvmf2+HNkbQLjbqqG+ZUVHuzdM
Nxvrvd4V7jhImVOkWob00HoGTdg35TZzhlYEzJTeQLf75/vJqff7Ew3PCRaCSoKKwzALhEI4OhEh
S/LFzMsjRAR2sQ2LzCyL3FoNA97SP0LN4g0ofcazUdX4DtQK/Ubr8anlxw4tWC9l2YtQ7T2Nu9AH
lJh7eDxjWBvZe1UeDrZMEzAMwCsG1C53ctafMx6txB5zBbupgoWWLQAOsOOGTtQc+DvkFYub0Eyu
mR9C3s2BRrr8oV8jT3/m/4wue1U+zA9x/q+bqLNhZ8vHmFpJshUmVw37joEKlUv2Tu3t4PvPtHBT
wfUXJVTcVRaklmZXYaS0QL1AA+IiW4dUgaoEvbJ65aqaE6z+s4SwGAE5bpIJmL+IlMpk6EFMuYZW
d8z06NWwcO5qQz8mCep0cgECUpr9luT2qtT5aQglFDZUCHI1ieUYUR27wDf+EGnuVlnuSbw4N3IL
1VEVvpBmBr6JRd6+X5a5EfN/fvL0UydlYpQVZ7crybukBKIFP/mk7pGWHBIvhN+0U3ijWzotvDAQ
iq48tH8Xe3YfIMQFUmuK4ifFg9u7NYKwnyCdbV+sn7IL0P523LaPk2Fe7vMLdAieOSQa6blYKews
ZQ834061yC93urAiMF6AAr4COgvkfuJk5T9KvCtF5/TpR0p+1XxyTFWfDC49tinbmlHo0XQlblqq
vtz8jFmgwahkhG1j2sjooYmM697XdvGRvmY71WOb1UxtOkHz1YaM2V+BPjQS5lt/rPs+6vOKXNSn
fGf8STy8RB5as7mTbf4HBAHOM6TEIDlnQFUMQNXbNU7TUeYUyiXXibypHCa9uWlWq5ng9HfuZoVK
O/pXCEDvsHiyqTRlP+Jbthu6ZdsaLkWu5LLMkQLjED6gebtZOSpTzeC7Eee5k2WI1mYFuUzicxI6
P+O2PJiBtWHntab2QrQLjxao36Ay/ReWcLuIdgPpFMilJdeuAtaqgtQz97+fzV88xd1sgOlFUQrg
SGCKb4foIBWkxdYYXuqe2W6jtyMMptGGtIxTn5tnzqJzTuIfumi2sUr3cjmWLuJ73Ak22Q8qhIaA
4+8dPvSvSmv9IVJRO4hnXjIS+3YqBj9PkQzJNDpJg/1p5xBzSobcK2PjR112HkRuezdpimvT16+t
idhuyJXDYDCfivG1znnuW21PnS7vdqbaF2AsoXmcRTpMPW3Q4ZQ2+bR6k3lpUlxVdTw3g3hUQjXb
KIM2OKYC0ZDSNJ7zpH5PVRDJ7LEYPIXGLyaJP6J22DdRe676/CPWynOUsJXQe7rCbpcX9Bk4/KFX
PpWR59igUoKA8mAV8qWNmwOS19+VpB97ER6boTlCg4qv5EfT1XU3Hr4j3rhJgHFeXRO5nuttLcsX
q4h+Wkn4QSvlkZR2uam6/jAl6I5ar4Q+CxcZUuFJOWYSuUKdbX7WYZFjZrExXlJ93ApWEcceuA2P
YcNDWPwMNe+HKNSxL/ShdeAttpFZB3LsmqbXfQSGK+fLVp7+/cu13rHCGGmDZzdllsObzBNluc/1
p6Zbg2dOh+J2lW9Hmj1cIxujsOtjcoGWW1OnTluZDot07/uzeY8Rmu5QtKbQS4QE6V1axa2OZ5Kd
JsAIVZd8kwW2220sZ/CQ6XjUW8tI59IUf4MA2NYYKG4hPAdP+nYBOW9hGgEmybVHDR3lSIELgRSm
A+T/rw5sHafnUeUy2KNUyFtDIqKV22jxvptcnKeJwxV19iLmCfqMWYgmyCj/zm2PQOZ7ZUnvzyP+
8r8jzLPusRygIV4OyVX9aT3RLTmYm9iXYELwWG3MJ/rIt+1JPuiPq7mPtTQylCjB2EBTCYXL2UWr
N2nJ8hYfM64ouKYE3ti0eoSSwoMWlo+T/L0zmEgGaxisooRSKW4+4U4Y5Hq1RPuZSeSNi+IEcOEP
1o5VACmkS5SgmZaT6Dh2xmc1tFdNKwtHhZuzY8iJ7eDWI1uZS29chhUwOj3CEaxUHKsKPWaFqdO1
Y+OnwMyAeQr5D1wamVuNVjyd2wONUy/S2pMm841CrHMzygCt0EeRmqhnhUlQ2Qy6TI00+BCrSvek
q/N92xeG11e2hF5xt1eH9K0wwrc0J296away3ituXEGVME7T2AfMXfhVqG/0lEmOSMgRodm+yek/
0Bg+92x4aBLkH32SvUJBF6qGXdQiAxofJKt6hiz9EyPRD1VkL6rZn2kpTmrUI6ZhHXavYjhmkilO
D/SL04bknyKyBaTBIAVCOrlAIC1T/OV8Q7oeulPiN00k1YFXwjWU1COEm2Ik1/05GpLnsBeBkbZi
sjk+1ZX5GKHebkCJ2lHt7qVpugN0Wx9lrXqIizFQSOlLrYV0XAjfKEbh6YL/sfsqwJ0P44Qy/YHU
99A1SQBCIcPzJKcOrhPutIIc4s76ZRYKhdoF+4wi3e8G62WEwlhkROc6Yo1jjoA+9azcwfb5terH
TabzD5bIpTMWyNs5LQpY1tcfUtod2zAG4E/lbpK3pdOw6BhSK/KaOKk9OysF5GfiBPOsXhWdPZkF
33CFfMr1iIc2Fw9yP0WHcnhsOQEUjmawxbPGLU8KWKpCu12X4OLQl/ZHpJWxp3XNJh9Tnw8d0EOs
12Bmm+Hr5daxiobdwLSHVhS/O0Pp/SgfDViZGpZj1c3TqLJjqUufEkermNVdYDIhnKrKLzBmeRcc
NYGOyBACLI801wKBWu9W18JXrhcnDXaBZdfZAH1FT7BPJxseSqek5biuZPOsFU3QK1kAlg/o+aZ0
sOsUqNlenPJY/lR5+mkxNJFlW9rVfXPsR/OxZAP08EA6cfRWe1T18VgCfBDJYvDygb9HKnS1ygql
136wka2A9aZKyVNnGgdgY0uXxO3bWDVBZ+AY1owLL6lR7xnS3JvMkXEcD0bNnnicXBmaMw7k1eC2
IdkPNhnBAyc03oV19lrkFZY8J+iRKZGfAlDtmm1jAyonFU4v7GsuSYEYyLmT7aeCVu8Q1NkmPcrE
1RZEw5NVFYZb6hnFgw/smjDIb5KD7qGM75KdndNUOtqK4sscWsNytM9o/WGI6tMwhEf68h8AF7eV
ER4IQUiWRMQB+NkbueX1OW4mjbf4PPaRSsnVGFW4xkBMeqjOFERkRHwllISo9CBVEjZdgzgsltgL
ijBbyxgeR4n5LRxnBkPaanX8luFqA5N33PBcCtLaek9Ligitq90Uak92zi/VkP4qOHvkqr4pGtVX
AGZ1RyF1npLlp3Yiqw7kWFqcOropApRWFdhj9EGPlWlIGphpeG0ABnKRjv2Rje6VhNreMJNtbShP
ISMvCdCBmwgNEVwIKVwt7GHwUxmIwLGxQtcoqtGJwMo+WAYUPBXOYaJS1BXwpdYf2L88VrRDs2sA
FboqOuYBHJvuWEsLBwA77lsTFJULbjlwTe8DzQyZV0oRBbS0tBwSj8+9gJn1aNOrotFPICuuttaX
Do5svrGh8+W3UPzZZ7mdbSXoY21rVS+8Xo7oXpMLbZMAQOfIIUJnPKwPQzn8IFR6A3+aOtRMiCMs
Em+o0n7akHcGPh2tRImexzz1mzE3d/CCVuB2Ew2+RHD1MBlo+Uq8Dqx81Y2mXXmA71/421Bx+vcv
MZowxpYC+jpeKmzMCnbGEhqq37/x5D5BI4AFTeVuUMhAkpyFMUMmysgmUXuJRGV5mgQf6DqUdl2b
vFOmvucl+ymk5gOR10aApOwXmvYbMtJ7LYw3wlQ4iojxL6J1J5uyD0Cmz9oAy2WphWPhkI1O2Qzb
JDqSrC98PkYPLE63aq+XPgdz0cNNhK+BjeUAVrUSHi0E2kgmFISCAPcgLJzTl5OsDk2QpuOr9bP1
6l0VsGA4N97oQ6Ros5Z8LgS5yAfRJYRLB0qC8x5rUsPLOJOb+ArqxlnVy0NUZwG3yQroYIrpZrE0
1OixNOhzTnHfrEXPKqj4lxA+vyZV8kDr4TOWajeSy8cwKfcF9ndU09RVQLX6fpvc70RIXE+U4ql9
DOGeWayJQm49momaXCWzfS97+9qT7OP7IZZWEFtxgjpA1w5J4O1mp2lFEr3p+BVqCk4KSixDAiu3
a+nXQt6DeBKsN+SXQAPOqft5R7tGqIKjBJLvrD+xzwIAko/6nrpAEwRATrlp8D+gXqBkhjAMDAZz
0mq5nZueVqLQkohfUcnci8z6rDr5+v3yLX6hL0PM7oqoIMAnGap0kcP6mWdAhOki+H6IxS8EWig+
P+ikd5RmKHUqRWpRdlWBhDqmlrFt85Ls61L78f1Ai3OB4C+gKLBFgE347XKlRp7HXLdRX53MBTPh
2Km5cu8tpYuAPqEShuI9KLLzXrsoKpqSXGPXeqNs0IPa64lbbQyneJUdeSv9rlZO0FL9dtIiMaBU
i27BnTxkXusDIaKWLlKi5244FI6uCm9Qiwez1U4QhkGLO4M1tSwP20yHa8GoJUBHV2I/JvI5G8vP
UZXxErHD2Kx5li4tOIogaEeaaOTe1bXQLFTaKMeXrQBwdeqsS9HWat6+/6p/08X55fV1lFnJITGo
FNM8ZNcUBAg3qREUaCz7ZUNT0qm4eRE9eU2M5hjpjQK6n/XOCv5hNf2ZR+VTwjsAgfQGnvQZAJug
PX9qFdmCAZC4vRxKjlanvwWA5k4Mp0Wvt9SfJGepy0YJiY78iKoV8JRh8qOwYU0GbMoTQdXN4ZBQ
a4jyZNXmKdRNBJPpM0uSwpVG8G7rlir46+RFKcxrqko/i7TQ/Qb6ZY5N6HNl2o+dBFhCM/xgmfRr
Zb2wy++XaxKxAbgcfKvZKRh1Oe7zDAUGOG26YwMsMXBOcb3m23JfBAPRGwP8/2FmF4ehI+Sxy5hd
TYhOs99aoQNKEaTpWxcdk/b9+zktgW5R3oaIHbpKqHXPmQDQAIloLTHpwhDuZw5RHTUYN4rHN4Q6
xrHxBo/74z9o77jiHX1Ib2X8adHmiwriz3StoEaMGtzt1dLIHTpFtMOx91qPHIWvHCIPOlaO4nbn
+m2tI7702hiTrf2EVbVg1X47XJcQLtS0QcGYRK6uPkNq2EmSdBP2o/v9zJaOMK6xCeQ10a7n1aCs
pL1RQVP32oFO1ilHsmb+u9DrRICDZBu1LqDI7pR0h0xqR6lHxTAenOgVNuw+2/Mze4vd9B9JxwJG
B3mrP66R/+6XcOJAwCUHOoHwBpiTBGhpMIb/IrywEf59uXRMjcynOJxNtqa1vPAo3I6l3n4uULhA
JpFRqqRd9GzUyiHs7ae6k6FdrYbbqgVsYTBG2S16qXR7EcduUsBltRbCkzqVrT0Z9w8ufg7AmBDM
+qvZPv37l/i/i5JRLWJJvXSlo+1zeBmCdORZnhJAeVa8wtdrs+4duDQoWPtTVRyVt7uN1JnmmAOT
Gl5wXT/Uffw49vk+KvjKG7/QRIV1D6r9iCsBUbkrvg9MxsJCoxBYSPaRWZP7W+ZGXvgKXw7rR+iA
ylAiFOvXytGLHxkqZBMwigAfQ2axrNKhcMr1zr6kJN0lchSoSr6B/Pcp7M1tKRTF0Xh2zcYUiEU0
ckoOB8dGQfaV0Ggtw1PvC51wV5k2NsBgSMDmnT9ilVkPsIp9CU/lEZnyB/8NyTkvdKVtegz3ZMuC
1k0v2sb2lafH8KU41h/KKf+53oOc+ymhoA04vQVgNiA1qnbXiFfDwR5QgbMu3T4/avvsuXgu9vlL
v/3sXXNw7MBAn/cBtfRNsf3+7lpI1W6HnkUGIhujKGMYuvR6r3+tghq+jeDqbIsXyVsTx1Hvr8rb
0aZv8uVYmXD8VY1sgEPrIAVhrO+JgI9vkonw1GuQjzCn4gRUjWK3E6iegm7xu7Tj8R0opMzJ0vof
YiTt0YIRsJ8q9G2IKJC8WjGezdKWkeUKaz/Zm2x0GN9ujYj03mhJaw/ZwjEFlQ7S5hP+AIn7bBIl
lOvtBhvr0m7CoAlEwK/yb3FUN5nXbclLsR1W7cqWXoCbMadQ4svC4f5r4rDHmOXGeCp36YZA10l3
h0fx19cU2GoeyM/JyfC/3x/qfZECd8SXyc6OrNV2cqVww7xoAcoQ++JkP2iPML/06RuIsz5xYaJ6
sPz+LHnQiRwOa/nb4gb98gOMmfsCBBNBmkV8eJmcKs0NP9sPGfAPLshB3rBNk5UJr3zceS6ccIT5
KLuZl5E+UMgwVOYY0FzZrSzrfTA0ERcJHlfwMfC0zaKTksVaDMTvtIeiR/qRq46JzST87mIfisD0
OXfSj464E2awPoEGta1dsLRXEEB/eQW3Mdntz5jO65dtBWRRKaklfkbtyS5qiR465zszKPC4rd00
C0d/EiibLBEhooyy7O1QRqraeZya0oUgv3GqUX3qO3nlNlv4eF/HILO9Mqh6ShW1sC8i+1OLHyl4
lKgufv/pFp4NCCGgOYYqkIqIb3b6bVbaVli01iUrNxp/gBDqgWuvvID/Jl0TQ1gIwDAWEODQYJ1S
5dku4XXOUBnn9qUt297t4V+E6BrqNpruWZ29EsYuLt6XwWZ7Idb7UrGG2rrUtel19bAvK+nDbFdF
UNbGmf79y55TElQoS4AbLxy5ZoSWVVS+9XxNoOcvuH22tZFYyVCIRBkDpMlZUStvJs3lHoDYzpUh
DGQe+Et8QitRvNk+QKkuuC/ZI4JHz/QkKOi2eP60QH3oDmtWk4sf8csPmUW2dT2GbSFFIK9lf6io
HTlpXaN+VeRk5WFa3JlfBprtFqZRTelQQb7oKS4OSv2qpp5BLkKNNk2zAqXWprN0t74QfdIQKIPI
MF/f1u70Ou3wGWUYmrt1FnrCjn5D03IjhxAlaJLRrQ0Y4obJbxmqsxsiqXsjBiFopDx2NX38CX/3
bUbIbizhTsQmAXklQmuTS+yP2uqRo0lI3Ir6k9MUWFsqKdsirWEKa/EtEiW/KuPiIPPwyZSzh6yM
9ujgnERsP2stusNMwEKegRrlS0V2jTR1cMfWvH5/F9w/TgRR9BQ8ImaTgdScbbKybii0XtIOj9O4
Ud3ILU4siN3JzFi+riHj5h7nIFzejjbbSXmstmLM/o7W+dWD/iK7EEN46q/VT+pD4fFn+Mn/mcR2
VCf2UJzhP6XdWho/BRr3nx2l6Mk9d5Iyuz29TJOIkkkGEiMUBkUv/ZSj5gkleL/PIaKBXOrZbNZs
yKa/eT8mBM1QWlqo8NcQlYV+hcyu2ljJAHc0+7QZYSgUPo7oqceSXPvY94lbGNrabb8UscK6AoE5
aqEQWZ/DIao6Rs84g1rJVLVo2TF9TIzncD/SQFI92FrgzUyQITQ2WnreJDXMdsRyU5g+QD6mc9bk
FRYwoZOVxr+/Zxav94Yo6jiuFFxrVqC57WMVZAE9TewCxa9dyJNUKzDUpfvaRj8HcJuJNzOvAjSk
VdAPVFC3MeivSVsUJS3mNiVdGWcpC0JE/e9As+0NmlyaMROfOTrSD8jyfKS7ieubPRkSIAdO9QOK
nh/di3zFJlhb18VJTlkxgFnQAJzj31D2pkkX4TYLebGvCsulIvERda4EDyvDzMWxRpiH6olSsmuh
Vj4t6t85Y0GVD2u9xaVgCwK4aCyi3qeiQ3h7SkmRqkpaoSURNSJ3gPYAhMaim+9vv8XJTJgvUJDQ
gZu/ADXwICGxWumCfKjwRAink7pvXzJ9daSlJxSNLqC9sPNx9cwuHTi6Vo1ZcukydB8xHDAH80LG
BA6sa1KQi1P6dyBrFkD2Yx3lkH5Dn4WGW8Xqn8cKkHel+69XDg73qIPCWgllPVT9bz+PNZCuBKU3
vHQmuu1A8ETmS5+/ff957m/q20FmbxMfkyamOuzUoL2HXFtx9OFlBITDzFFdsflGXdW+XWi0YEjI
OiA3hmHtnbJCAcqJXhYFCFyO9YTivOFUbrRhqPGae/1Bc6zP2hVnaOmsZon3O+R25FnwSkazFnpE
9AukurvBMwIgMH7ukL51T7ZvBrC9g6QX0DIo73y/ygsXMggz09OM+U7uMLOjJuK8IXiC5Mvgtp46
ulME4yHg2ij7wSttl2/l7X9f254qVkgd4WGPUzGX2DfslkaKDvxhpugoEB2yiWbT6z7PP76f3dKy
GjZw3WgMw9p0jrpGDxf6RDSiV5FVB4lrvkylXVhlG7lo/e+Huj96Ey/p36Gmn/IlLYiFLQFp0yiX
LHsQ4Dm0jSPMNd2F+xB5GgT8T4ArLfTcZh8rZ2YzqnlvX8w4dyNQsrn8i9iP45h7GkyE/pcZ4d76
f0yr2QG0GttoCMPidZZVOFGp/KFls0eKtRKKLxSHbilds1lR9IJb3iDthW8FwGlOv0OBDUXTDX3T
AP1zADEszuNbVztr0eDS/kAUiKge2lJgZM0u5rKHgG1SgCk3NnlgqiiNK5FTpqbbw3jm+9VcKB5D
VAo7DvY+UP6/M34HhSNKysKQoPXoQ50GYReEriW/dUfXxsCJsw4tUe+TnNsxpzv2y6bMC7w6tprY
k/LYg35WNppLDmwIjB1gsProVJtJhCTa08pFvF1dk59r5KPFFf4y69kKM5ZLCSznUdJoShdFFA+c
s2NY7Buggr5f4KUD+GV9/67Fl7mSEFwHWUaempXM4a3hGCyHYdL796Osfca/Bccvw8g9EH2GjmFg
Cv83ZSLbeC+5sdv/Y4CasuaQtrJ+fzlwX4ajRdnRlGM4zQ7dovsVR38ikB6N1abK2kCzQ6jQKGza
GgMBsXquSgfVUh9KftmRgwG7aX3dLc7DVgWiIl7J+++DvZtN+jeF+TJFm0Zm2KdTivKXKRjap7Kw
d99/tqWLEyUvNJA1WBHBy+T2IBhGDs3BtrQveXsdZDykRQ8bjHijSZ5O85UJLe1EALnQUtUAvriz
3mgLEpspClyXRGXnghqnAv7ajjWsOSstjYMSPvjgk1MDEEm3k+KmidQmLJRLlFlQAe2AN/jATIPv
l25pY9hQfJh0dwyI1M5OMAUSph1j27rY40GtTy239ySmeyCGV5KLpYDvy0D2LKoEzTrTmDpphNmt
6fIRyGL0MD4SHj1VurLTaboZRs39fnYLa4jGLETsp3jvnvvBmiq39KRJrk2hudF4ojp1Yn2VD7E2
zCw3hG8I69E4tC+NG38M/9AtZKpPxcnK0QnofU3gcIXPa1HlwsG6mdtsfwxWXkt9SshFN577YXCU
cW2EpejxZojpJ3w5u9NblyYTLVA72Wf4KEIOWrjMjWFp40lB5q2/aQsrCfQiROQAwJr0NGeTSsDY
KLghrIvC9ACScp7IpB3t1gonC2sHecYJsjY59aCBdDsxBX9VHeDMdpW0z7yI3DRa88hZOFeTWj+6
5VCbmpQTb0eIVEEhaZOFF63lJ2Ky0lFE7wiu+K3Qf36/y6czeluBgkI4lIKB153cgObXnxwaGczI
UFqV9/qG7eOgw7O/HtcvlECgxghBPDTHZWUqOd3OKUvsvOgKhVziUTlDdCNyCkOAVNBID1Wa+QBD
F77B5aDu0l2mVi8AKYGgP5TbsjdsSJU1W0vJfpopaPudrl4Gq3v5fiEW3oGbHzjfr3kL5ZSkJRdt
3BKLoBhX+73yBEWx2FDXQBgLFxpqSQDxwMcRO3UeKigZL8deylD3C1jvyagF9Ve1c9LrpHcNBYvn
zEsD/mTvwJL0vp/nQmds0sX8d+zZhRNpHQBvAMb+J627xHt6qn1jkz/R9RRyYXehjwwEAsSogU6c
9xxjqO/KdlaTS2KDSy9lRerBwqh1lYL+tiRpWyrmUwp9YdZw1TMNZgZZLX6bKn2XErn1M1I/d6x5
gkygD3YKc6I8e0YzKXNX1uT+6iCocxuTehzASOh83+7OVE9MiBbpU0ul8+Hx7vbxBuJVnrwRj/ke
aL4D/7FW9L4/5QTGakjuwUpdwO8KXkAhZKjli0q6x6HMj7qKr20kezsm//1DDdYb6K/A1y7o45ul
LBDSAPsKjJrFH2Gr4hBQbkpzzUV8AYCDjh6g8UjfgTBCOnq7kAYfyp7WPbQuvXzXt665Tc9ZwLCU
vQ9i83jStkinVrb0/deb2ogobU7V43vUjzbyIcs1EGFS5L5Fkzo8S0A9W7N9XioCYWaTdgWEtGzM
73ZyNphaMVi/YGduBHpAoUOO/Qv5NbH4ERsA7fHMxbaG2hrdrImzLjw6OESoiiCkA3Nx3mOGJ7ts
QxI7uUa1vuNF7UO2YuVSut+PWMXJWBaRKeqRxuwMAAyaR4KhdAcdOydhz4ltopBw7c01mfSl0ABQ
TbzS4Lvb9xrmkoB3XyMDpQVlTX/0FIjQwEMj6N6hp7URoBukDvXI4399xvHlUOrBPTQJ1sGA6CYg
sc2hUUK9Qn8HbdN2FwEOvI82INh6cO72Uh+Mu3Xg29JFj305QZ8Qit89e70Cn0A0DDFVBfISZut2
/WYwVWdQUz9v3hXT/36WS0cBZYupngxRXfR2bifJ616v0XRUL6lanHqRh67cFIeyAR/w+4GWdguQ
k+CLwCkWJ332nmuEtF2fQHVQbeDQq4G2B/hyZbqGsWKutzgjcEsRaqmAbOqzQ5dGUkNlucFA4fgh
9SN0Zwf20Vvpn+8nBHDcwiHDEwBZQQsBHoS+Z5Fdr2AYE+nghU3Gk2jmfzLSa66GSMCuyGfGBWKB
8MNOjbcylgNb786ppm7LevzBmvpPlYNhz1JlUxj8qkkyki7ZKUxylWr1mLbqAZCwjWGXAVeaUzoW
pmMI9ZBr3bYrlZ9GaIYu65qzYPIjkcST1dQxOCvFwWwhWtyIX3mMEMkeX5q8PXUZ8UNGA9li70OT
cyeWldAHevRDIxwtOrPwRVhbTh9D3bOKSi+1q1fsm8znCSCRMdBqTiXKF5oXlxZKo8+JBR1rnUQK
ikA6VJEMLTAa/AEYlFoBI8L0ok6hTqLUAdpmOz3vOgyevzIWCcdo294BVuGXBtl/t1XHAJ6w+4qH
j1VPjyJhoy/rhXrsh0pzFdb/4o38Rsq2CMKIb8ySBtzSH3pTB01WHoOmRdAukuFa0ejVynnhDQp5
aJuCo2uuHbTO3pA63fW2DUXDqeQRlKqr+X1mD25W0CAeGzc1Idk0EtwkYRM5VTlsdBPd90h6G5P4
Te+qT4XRU0TSIwgBmJeJMhuYKM+cjPsy1C+9FJWOkeVX2P2dLCF2RitemVI/U8l+STrzAQ/RxrYG
UM0idS8If9Yj61kaig8RgugrzKJ3B6lvnXFoICnYAW2raPGjMXSpK5nxj6y03nKA9NFdAiRwBO/U
qmo4O0XA5csRPAeUzg69LO5Mj5scT409oBNuGqHT1/QyDNYGPsbgGdIzocpzSKXeU5L4V1qGMLqI
oRtkdAy6hmb90asgDWuj9p5mQMGOtP7RFY2Xkr53BYvejSbal1nphfBy8M0oLp2Q9hfWiciFPTXE
TBXihdEAsCjLoEWUW8zntPzVs8gr7Jh5EW/8uNNelJgfTXAvQelKoWRp565S6Z6RZLZXGuNwiA3E
fbystwr4rjGMc+1MZgDkytQNJ6J6VqDLFtLQ3EVVjqZ7oYAzD4I4UWD9J2K9dtWqx1HRct0xYlCJ
VaqDkKvCElDPC4ix6pdKi4KmDI89hZh130ifTM7e9QqGH51QnlSrSHx0Q38PrBg9Q7JsN4IOnyhY
7RAZfyLF/w/ytkJd8PH1DSALzKuAPPFJi8oW7WTgaqgWZIX1lMCsxg1hF+GkxfAg6elP1pivkSqj
mCkFiWR3DmyeC3C5dbiNGBRcYU3f4wXy8b5HntQb1P0/0s5rt3VkS8NPRIA53DIo23KUww3hyJwz
n34+9eDgbGsL1qDnune7RLJq1Qp/CKSJNaEnL9NZeZwmtXDJyydXyGg5aEZ5JKZ8p1DEmTvmBaod
1X3ctNuwbPYEX7jSgWXPWiZBu573cTxLi1koZD4w0aDAMtgZ9FzDGiO2Q1W/sfpm147Ze1csK03M
nK4P4bxHMDMrEQSRXoW23uTLKjPdrNHvKisAfV+Hh7zsNoUJVl33W7ssJ3k1ldqG2SiA9Vbe1omA
gB4GZVKRfCS9+cIXDh2C6CpE4gJTgYLjjWgW7+DJCCLRsTrYNNPRcMDohcwJS5Q4hZQJUzKvBSPe
Q+f5VHsZh7VJu5Yn8V5UAcjLrQyPdAqWlQEVsbXwBYn6QfBmo7EBwjkykzHQjYlTm8myU60d5l6r
SpBuukRaB5a27qN+N0rNfTemrqq1r4jrLwoKYqcO9RtBnUpwe8bkDvMU27UibuRANdwq7vaJZiw6
UdqxBdAd1uv72Aq23FO+zdfeq3h2O7nS9LaSz4+Cie5pPoeo/GHSnsEvt9Ui2gJ7+EoMhRnW/KqP
2V5spc4Nan6+Fmmhm2ZijVxAspunwHJLFYaiNEUyUQLEsDSL9U6susjr/O4+UtEHEMwuXQl1+YRU
SGqPXFGuErQ3/qwvZ0HucaPvXkxzvilHVXIVPUNIUJj24CHfOl14omucuVkQI0bRND4Y9OkWGsJz
h4OpLYij7PhN82igmmrF2bXcQi0Bx7zAmnhbSUPnmWmCZcr0Ycbwtod4BeN7zRFet6X+aQzqpxKX
j3pc3sVN8iL29U1r9ASwXNlYMxTsWnkukuBOqGKnCDmEUQ7DWxykbU8Dop+pupO0yrxcG5aVn3nW
KF7Nhj7bihYeuDSvA1M9pBwr32RcEBJPl9JsPmQEby+PJggc2romyCICm9owst7MUP0c0+wKS4+V
NGf4G2tN6RWjuI/L6ADT3B2L6Ts/csUQxbmVWxjuRivbapg+lyYyR5mqd7g/EszmyJxseLC3UpTs
hbaIXN8HkNUKwWoKZ9ML5UpYdq2xL0vLXKa0j3ZQyF+qqn+DINbaBaKVlpxEdttqkdNAprcF0OB2
LE6ZHZvzFvDcShcs1+fHYN1DkabuciN/TvVhPfvWplQmJwyXfd0tfb+7Gnp2F/Xjs+iLN5rf2Gbf
XyMsx2Aa8zOh26AHtAyUYDHVM336UEBqu+/vrK7ejj1H2WrRweur21YgWyjM99jQHrJK4GDQYZmF
DGhw9ixbteBh4WQxUm8OTP2dss2f+8JfxYLp9lp5W8XCtu17b9bzhdqQxSN8q5jzBlD3rWQFiwC5
jCYGzYVxYWi8WqHlZK24regGcAdsBjNcz/Hg9OaAm67wwSxuKaAxoYxPehVdU2ryT1WnVVOPUdHK
yB5TjaaRMiOP0iySyr/2LZXbwXCsflyNSvpSpKMbi4R27kxfnxDqHtBC2tW9Wwkt+o6qk2a+p0Z7
/LtVNNjavWA9B0TiKVyTU7skLQvUrLyeHxwMpdOLD1Igr9oG0Q199vQCuZd+RJFWsENddjDbsXPx
ti+aRaDWL4J024XXWlQ1dt5XKaz+x76bHVH9rJPhKgS52GFIPUbH948j0tA4ZdmujPm2ZDjVKtuW
o4RQzHqY5aUWx6vE0NxUQoBF61NH6eN1mxorqX1VVYaRIIdic1gIhuhIINQiq75Lw3VNEl7kIf+q
tKW+RQU82SmG7yr1gyBs02ivWYz0KtRhUC2eN2Zwb3RwJi1/JVvU6Wm7KEExB+TZAYahs4Z1RUoh
OLzGykbUd+0U3JD6wHF86xPNrud3TZTJo6bVnI/o+NSLdoq8tmUT+6bdisJGlGJU25vnLn9uhRB9
Ud8uzcJRUbQwMDTp2SGUTi6Cl7ZSLKBCJsajIbpT/jIri7F4ajrN6Uhj0XrwIKcT3AMYfmW6TtTR
DcPKRc4eG0yis7LLQ4w5489Jk64NY6N3XowgvExoM0e3qZ7n4Qvr2CX4SsRnRjRpMqdvAW4EnaOq
qPygvGCh+lxN2kI2u++2Ka+aSLEDa2t135qfui0cqWHgmySzO6uz55flfkTiVDbRZAM6mGFNoTKi
tgD0m4YTyNzHUrQlPrtoO64Sa3Bys93HbX3cb/Os3UiC/KDWyNdpikdD8L7XrSdVIvCrGZLU4ioh
gtuTny07lFjTTtl18eSqabgFQuBGLdl4lDopTqgj1uNlma/UtHPHjvVVVPHLzkFCwD5WCka0NKD6
Iuikkk2YUuuiheO1xq0Gc1hJO0cUPyvtSskPtdIuewRLZiJBJ91YhKrqWAah2yOMD/PsyOVdatxW
PVraMSg2brO6vRaK7Tg++LIbx5bbieVKkDbj/NaGr0q70dVrTncnt55RLKeRXpDiO21+r5fABwj7
CFJ4NT+pRgVdLQO+yHMVrgP/S4lXVnmT9It6vGqLb6n5JL/quo2ibeUxs8dqNUTPcVPacy65qhSu
Yp+kgOFJHOFQUg+Lkl5XWAdeWBvf1hS5ODl4ff+gdQf86hZQIcqgR6bM8vopt1XKmLo2byv9LjC/
ZV25yTttj4Pu8Qs6vt6uKnU8tIZ/LZnVqp9Uu6ju5AEtUf+drHWT+cleyqZFXXzV5rvSCou8qzd+
kXldGm0qECZ5XbtTT/IX0nSIUwReQq9FvlC/rhI0+VDrF4LnZsZKbWx462iHkB/5RQlk2Fj6SDCI
EzucrE1ljJ0V/UKbq4XEv1V7FAHDHPhi2JFS6CRaJAf+Y5AknthWWzPdhPqrP910xnOdzstsvKcF
RJSKba2Nt0U5LgbYso1QuGIV7pq84yjcZ3NvT8K8NvTiEQL1sszLm3qm4E9xp5IXwlGqw3yT+WL+
2CFWtBTq/KlpE8+qVbsV1nyR60xhUlf7t6UXBwqaM4kNK8yOUUaXi9yJ9MdR+BakR2mi3y+B75VU
5q9ocM+PU/xhtLuUM6cBvojFa2UeicQjSAFSQma1YVbZpX8V6q2d109KLK3T6KMRPgpR9+bi05AI
0vm2qhdSIjpl/Ci20SLRcls0YrexQq9GdmvUvudQXXRR42n+YMvkK32/E+IXaXxVwm5ZkxT7H7jD
AORms6b6tsg3pbUVokyxJ6m7lZX+ZhBvTGR6Ckt4kwNlhYIvOeBCJ8UewKUp+nUqXBci4jZEmEJ9
Uvt7pM2vcjG9zrT12CA3hhJxpM5OBfupbRCJGW9VtXfGuvRCTlwsvUvzVYLQvJC4mbIf2s2Y33X6
vugbt7NI0HQKa3PwOqJq0xQQ4W/HfpHmXBNSvGx9p8PuouhqFJMyW8wXLXiuVi4Yo8ZOr0fb+igf
0B/tLnjRfnqrJvyOWSK+f5rVV1uaXjoINgBGJ0xiLwMZMvkIaYmOqYK/7Ly5v06tZed/UY8vYz1e
hOJXJAt2LeAHURDtivJDjWcPqj78bMnpI4JmpW6CVEfYZayXRYQ4U2s5EBsER+UUKwTIWqo2dZ0u
yrxxdBF1/SxxNZLCPmWXtpOrmcjxptlLVPgLtaiW41x5FkofkyksugxJrTHYZHTcyGtBYfgvFlXb
bObkk4i8C6iH4aHrIUe80PABtUOEt2c1sxUlp587X826tBxwN6f2xnyyUzaqEjlWE3r++NjjSiKj
uW77bbsgK1/OMcl0mt43CY6UWXCV+CHjTqp3GgF3xaQj9PbdFIUda81aSeId7amVNBleM9KHFLUV
LuZeXXAuomHl+0LiYFliMxPfY0O8q8tiaU6jp0s4oyBLhoRJte6MfD3DlAta1M/oWnSS5Ey9SQS8
GYq7UjVtKqdFqL3Uqu9KubWVh/oqa+PHVhV3Va1RZnBVafH8WOH/FFjVYuD1lORNYpTgCZfd1lEJ
szztllKjX2UKOqs1PXxLKZ9KsblOuslTMvKpEKPfNL3xR9Ez0TUyovkw6fnNbADlpwRJ/PrQhi0S
XnHgTKohOKb5KBRULeb0JAVMOOPpqGEG6Fyip2AiBSg8pzL+Kvq0RAwIMXtkoczJciWl8XqxRk1M
dEWutC59kPUK9WbaX7LpNGqyz414PRbCrq13epS6STp4ZaLTtoJWl6RX5gyqY9K8HARBZ8y2XuVX
XTehv0YTOh/dQX2XC38pjKgMdSW1eJs65cwxgYxdViQo2ps6C46m0J+W4SmKKp2or6y/buW3fJKP
iJFtLcRfISnVRN/BlPda+JxUijNaL1X70MTvehqutORDw/iuFNrPwB9l2xfDPfYAIK3Mtdkpy34q
lr0aGlelmG2mqHwV2vA5MnN/PWedtvF9fTO309aIprXMZbCW67L1wuIofd++TxSQwkgrqVMhVRFK
omSp61dWrXna+FroKSkX80a/uJYDw9ai7lPCRnFtBLWXxUfjjuN/NGmQqE7QX4MOWKXZVqgSuzEk
R014IUym2UNO0sueIAbuNEk25LUbBJwV9S0sD9L0IlKtJFL6kg6fWbhDwm+jtfPSCqXFyEnL6udQ
H526F+0+JXhuou62Ck27tDQ7E0T6BnrptmTyqtUt5yp9aENjl6fbAU1/I3ZiHUSEquJi/yYo64pd
UwOuxMpqUoOdVEie6vtenjQe6vNIQCzMUl5HANly5SrvH2PjIYg/yQ/WjQi5IH01UsFp+2GVmYND
UedIYflImUxuOd3KeblSGghHZuJ2BowEvIYmrV9Gg7SUtXJl6dB+km9hiHeKYO6HKN1X/laK73L+
sVzXq6bEiroMVsUYOyo4xS7YFvI2kag0+sDO057YfjWn+Qv9zlVTwLcb9oIgr0W8aovGWnRSsSj1
ye2BJPXKbSL630ZULPO4dtN5/Q+DrtXduvoy6XdygcRd5uBRbSfSF+5PthChZ06s1/37VmDc8J4B
4OrD2wn5OEn0N7rgChyfqb1vglufF5FHua2Z0VLrqy0md8tCBFzcjuJCF7gFYRF06lpGp9g0Uyfq
6VBLWbqt1eBu0DTXD2hmTXSrK5R8o2FRxI/ZYCxq5SbpdDsytnJiukP9WmIHO8r+l15wBrupxaeJ
9N2gX8cn18Od3vZeq6rPdBtoxsWFI3Wik2q6qxfkolK00JJq3US622i35XzVJfO1novrtrkqy40g
XiUitVfXcv1wOutSWWIQzpUuLIXiNU76q3rSV1ofPLZi5vVytU+qYpMfz1X1EugKipMic8Ss1myU
46tSprZWnJ6ZYjMv9eLTmmT0NsjU+muN4Yd/DJImXmc5Qn+5ieTcJsQNJq2jGzVLVinlwZC7ABia
IkTob9iFoe7Qjr8blHbVTEAso8w28sgxQZn6o39r1es+27S4q5TdTYVngkifsS5RMGyERSwbuyRC
RFHgeac9iMatGfXLhF6qpVKvpU+WEG/y2lwW+XMj3k8l8oWVuDAmhMZxV/R5myUZlYIIRThOn2b9
0EWPCUj9pNXsCLnLyEK/qqT6lWonkh+qnGyzS62bKNRtrbvyh5AEVLBnnqYJy6VuXs/E7KHUnJQ8
NEmqO8uHw6beMiKgVODpm/oTCfewfuoCVIdH3SnYZMzoPDgepGVcRFSbHLIuvS7ryavyt1JFIdJ6
GWqdS2xVjg8xfzJDRrTqyB+CwK2qz8L4DBJQUtGukV/RySjy2Z2CByx8bbXmIpk6DBroHQXRIu3v
Z4tYp4dvaWBsp2MNEI5uikpi4SNanjCWaGi09RoP0eerfE6ue6hZx3vjxSzQB2I49Rmox38l3nHY
nT6NtjjpfgUjaU+vy4+5H+0T2acKf4loF2XMKtBgcCpoS9aQL9sJq+HeeGfkv05mFblT3TbRkk1v
IhzMDNLsKKOolvX7KRaupdbcGO1M2RttIkPiGursUSBVmdVVoOduMgSOGT+W2RWzTieJ9YNEpmfk
3QLd0FXmQ68eB+RuVDZPEGbvLcGQ5cavNMN5GYYiTNvHLFhVM/zBvZI91hgxDF0Q24A1HCXGhDhL
8jex1ZZG/1Ulr2n3OtIZRafOHoInWehWcqk/zIXkTv792OreqItvEnq3Cnqvg6mth6m+HbXyoVJu
JK6IdDj4eXyTaQUqBmSMUEYV8ilMgY/DHGTsHXRqvS75qBKwF6q2F2jo1krizTmeKTltshFLhuJO
KA9ThftK9WGGX8qAYiWzKL2/b+Tas4Z9gELZfGgF+UrDGpjUN/I07b6hhxdYw5WOaqvc41xtQJ1E
G7UPaiSQFH4NpYigrtT42Vdh0qLjGNOZU+k/5fRu0twrkIKSxHTZwNeCbzpm9zppvTSVqwGrK8n8
6NARNmsOQeHSJiBJbFblrDsCUmMQEDAa8Z25xuVATj0VXAuOBi4UnDb1RPRL8YRzcDInL1ZsTcxd
NSbB0w6QzRHqZXqSFp7cM7GxKrvLqvd+TjxDqhc10w4TKbP+mAvfYHfdFrdk0ldVX+8qffSyNuGX
Do8DIvCkdPNBDo+DoLiddmJPg3QMJ5RfrDbyAq28x14JTel2ERjpaBcNzUHAN+NitFpM2ee2QaGz
TnldiLlm4dDZ6Iu8ZEnHH5QZ11s0NG1Fje5FyYo2yMu6Gd47FCUPVjP4K8MfHnsxe+NdrIpJw/zb
N/ayQf3ccQEWffaElCo23lLdk7bkX2LSPQSEUtmMdxp8NbqznEypzchw0K7fKHJCa7EgZdSj+KpS
s42spG+13D/iFpo4s6Fej8N0pTT5Cmi9aKeRydbOtNztqNxCTWdCIqW53VUlY9xMegza8i0eAiQ/
5c7p57J0ulLfmnn3VAnwDXB8bu8Y9zwGSofScnqDvs6NHGsG5auxK7kOw5AYCKGSezIsrWMT/Upu
utYmZ2scMZ9S2nX5AxyR56oA+dsBMjbK+jOhW1g1XeIkeS57+iT0TgsGgzAnIfQsRytMVDpqZZ0+
mVVhcD7lKFeHPdwqQ53ttMOCEGECxqAlUzydaYiYB9u4ET09rFAS6RUqxozih0qwXnbWwKCm0u/V
QU+2Wj2+4yTrKmofLENFvkEtkWUiRLQm5uBuq/f5MhfEBxwcZTcaq8I2yNKPerBIJkvxG/WcWyRd
76WjdsTLMfZUy2FVsY0vjObPYABg6cBBUs0jFekUctkOYxurWaQf1JICxdGXxgKpu+jVf/F3+n3+
VvDaXhnIXYCFXVr2BDEi0dSuLYNlTYB6KAZ21UPqX9SHOsPEANZzVAtUkET4yxssMlsTwdRJQZ3A
wlC8XUQxejX5vKIAQEaOKXSDwjTPK+uBd+HFXlr7hAWS+X7WqKOiHEBXuyYt6jgec3uKwutuVMiX
za2aakgoZ/c4J91dWPwMhOQo1YSCAT5AR77VT6zKOBfN0eOvO0QHHvAuYRy26FeJU6ANJC/aZcKA
8k5/r95/X/fcsoRSSIr/AFdOsZelwjB5MJv+UJHkUBxxl5depRduEFzSLTiHdDoKQgJyIlfWtVNn
2tKIo3o00hnaIApq0iL0l6HTXAWevhuZMi8F0q7LPjNnvir9KB14so7xi3jKXRLnbPLHSGYYXd9d
xfr3TPNKS4jNnGw6a6Gwa9TV7y/1H/zuCY6YGk+SZSISfGrjeJb+gHv7g2omSpSJRz/QJSWAshK8
2pMcgta41LeX6YlnwDpHb07Q+TRpLFRkfy44zLHMIMafDwJUCl8wttKovV14qDPoLdYAy4iODdKC
/wAC/3wohORHQTfnQ6k4EoKCMcbhuJySL1CK2MGNvqhoJj4FSAXROrsQfc7BDX+sfno4AW+okWDM
ULQkRNqmR6wG0tqLF6argZGxSX4R07bJJYbtvwh9P9Y+wZFVphIancSTWzPXhaLdKZF002MK9/sb
PgO6RsoElsWRZc2fOV0mNKH9Aws44LM6jx9S9WDMONgMwD+mCyDRs/vlv0udqi3JQGwKA2OwQySJ
64nRr0kX+venubTEyZZUmtbUIFbMB0NjZoOgR6Zdclg5h6P/842dohg1hv/zYPAY/UJZTNcDhDbM
HqgBXJM6fdN7JgpH4nVueKWGBMylTXn+g1mQikQDD9DT4JlMsBinlA+WjwIAkOKpj1fpcCcqJrz1
/tIJOL6wv4KKSlYEP1dGVfdke+B8QuMw4oUGiINx6Qcb5bqS3N5D6/4iivj4x35Z7JRkpMXjpCZg
DQ9+VTKUFpmC60t5TDwFZ4WAKkyEcDoQQ3/fNGfvCMrH/zykdbpr9HHQpoSHbLziLfzUnenLX1eo
Xii6bW1qh1z0QrA+96RgiRVuXWI2IkI/Q6faZp0xINh3aHuMA5L2in4HqsBVvg666mU0pW9GQdtI
bS9BcI83+ukr/nNh+efCQxTmcjmMImSTFrs12ORu4qS2sVQXNO+2/4JMjqzHf5/zJMGQ6UeUVs5z
hnMq2fKIAKIwfVqWgFtIt7zwGc+lFUfZSW5eBGRguvx8Nj3Lhynrgv6Q8w9sKwFjkcSFJwgz1gUV
duZ9ew/z4gHeJtbBwWS6+cwUn07NrSWh+9EJMw28CKVws7j7/bf9nccqdKKP9n6QHHWguT9/Wq7I
WiRqZDx6u0PE3C76Izzt0kb+O/odV6FWt3BkVkhkf66ijEhBSVogHQYmc5P+XqYX2OD/CNv+3D6s
wDUMWdpQgOCfPIc5S9h8GGXP6LZDKKUDbtvLDP+TnOLLN9KBzqX+JGnhWzFmD0dZjaVlCrmDQC5C
WfGEkJkErJFGYOECbL5t2gHM9zgta2V40Cv0uSWiSz7UABqVpS8Et3o9PcRG5yj5+Iki1FYq1Gib
9obKCD4GOeIza22sz7lHx0lQYxPUJjHYkgBl+NjkoOnRxQ/iGL5XKMvQUYh2slpQZY7WtwBqiGoW
7m7j1/dJZNEDwQrAiRt9L2EJRyNoePRnsBj93O4kn95akVb3Yq7tKoALQJPUl0EUt6MyY2Q/KVdq
ZraOloqfuRDcNKO6bGnk0G+WvySmgXmEiJKmyTav5qubh71ltB9NWu/NCCG5XPCXbZwC/6v2WdRu
8Sm672owPr9vxL9vD8T4IaJwQIBcQVD9uUVSaQ5nqZfI2UhlouwgSY+m8hHietuA2Px9rb/PI2sx
IDMVUn3qqpMg1yexP3VhOB9mgFtKtTfm1j2agxd4K/2+0t/h9OgodRR4OJqNSqd1TCTpUWtY2khv
3LCRRXAD4ISV/6j437pOBb+VG/3CpXHmRYL/OgYaWILHRX++SFPJylYfCTamUbITaOua3zgBZE3v
0FP7/fHORA/WIgNWIfbo6imlQMLzZ2pBHx6aeKVph7xJsXZ6/n+toR0rmj8Sbbk2hqhWze4Q95Id
5BjeoKAXMNb/fRnj78pIYTuQSJjwHbkbTt5bHhpRT/O6O3Qys1cjLgeb1vcWk8OO/mh2UzeAxbMi
ezXFbivKyU0WqKtkDNeVTixpyz3SMwsscxxh6lb8HW4tSfG419aTnm2iaPpWNW2r0fsy65g+tMUJ
zMoKKFpcfGWyufGpzFZz1Dw1hUWh3eS52+SqGysDrllNcjsnEUaFTCzHmbYXbtv7ss5Dj2TshX7Z
tomC2ykL+D/lcC1GxiePuxt9ynND64D/z0+i3697k/ElLYeHWWT9FmSqipNHEJo3UzQ9Tz5qOcN8
DTYZkCl+tA5OYljO6OANUyAh3dgByrQk/HSEF4a7Fz71X9cEuGnKfqh26Csh9nJyTURtZHWynA0H
RMzBwTQBN7OmXnJh/OuA/FzldENBYfDlRmCVKJo/amtYRcZ4HQYd4Pomf6a8uZSrKme21o/L6fjc
f2zhyMg0EvO5RyVh+vY34RVmV0ta9l64BPQFjMZrQCfbmdPa6oe0xMLputp1D4kjLVuvWo/L/wPp
9kxk4jdZnFyC099UZTnTmjQ3ybfUpYmncL5nkOlA6ogGHEqO7MZiMair5l3e1U6wuOie+NenhiH9
5/In6V4sdAZllzUj/nx01w0X6aJFyg2K63QULcJtHYTt0+9H/AwDkUVpKpGCoKlHo+fnd9ALsJCz
cFz0H3XMZNNQIfUrCzEVydERfx5Wl4qiM5X6zzVPv72InSaWf0f6KB55PTLvm3wRLtRPAEVHjage
hER4pZHKRxcrsn8e6DQrOppFHnl7NJlOszvVHEHm+TOxc+2jm8cgQWbChqT2sLa8cSPcNjfjV8m0
/TW9il+zxbFPGn1bLxffwvFz/vVDgGrSMdHwQTilT/lR0mgF5+zQf/jLo4qNcafvkI2C7D+tpEu1
xDFU/70a5Gkk18k3T9NN5lNFOxTtjMi5tCgX46pZpNf1/8mW89w+Ziz1n6X+uVX+ONoDUVOYM5YK
rUfAAHbcXCDhn7liIcVzJ1FRn7EZRdEz7pn/i4d6jpaFj7CYWrwG2qX6Sz4Xo/7xwDVpMxN8T2Jv
UA2xiPnHcZ/2bn1TbCKvXFRXmWNiJ78vHhCBXwLedOLIrp/l2tE+LxzOs29Sozb43x9wKg8ndTOM
KykUDwKop2udVqj8ePQ5V13jNobKASF0dUnl8fyayEEgVkUf1jheFX98PTmG4VOWcX9IVGwAHsuL
cg3noixwLSpp5ShZdpppGl1ZW71FxCnEW3r3IBdVWwNHVuKt2Fa4zPGk/dfvb/LcjpHhPLMq9Zx6
+iUVsRL6XADF2gfXsfwYxHeGf2GJc++NtioyuLSwiS0ngXSUFSEIh2g6ZHoTwi3SJm7rzrhA7/zr
ouaO+HOV46/44+u0hW7McZ7QaKRfFkPlwavZ1WEa6rAHRLB6v7+3M14xP9c7vtg/1kuRnoAiV/Vc
ifWapmpl43N2KzvjfeAZ17FPO6JaFwC8XZIGwb3k8HvucUnbdRGJEsq5070Sz904IaQjHaq+c6jB
Xd0HX6jRxYVYIOL1+fvjnimCKMnh/cvYhFH9n+z9YIiboTMK6dCIwOtKXIxngBUpM6XkEvX/3FJY
A6CeQIH+t6L3OCldHoBQPuipvLVmmtNpWUOEVOKbNmFC+fuDyWd2J5n8ce/LuNP8pT1kYqvJtJhM
3nwt18ASABwp0Lec6Y0BC84FiWO9dq66CD5oSDz3b5IOspo+feAKF3rYZx78z19y2jdUmlQwM5H6
qKsQZ84PiQi3LUdkLL79/ZkvPPJp244RcVI0BguFwntg7AYG0/9iAWIk7tNMVmB1/zwbUmK0zI6M
7tAiA9z7gMOLCyucaXZSkfyxxOlMQyrnuhlYQrnXH8u14uJRT6/8c3a0jeziuPAvFCWPK9L2QmeD
5Oi0Oh+sCrtZSeShhNdcir1RXqujhbvsJdWec5+HsyYh74VAw19KOkM1VpVQj0Sy0rr2C/VLnPrP
3z/Qua325xLyzw9E5ySmXCV4dS3Us9mB6e9kXQmb4+33hc6EKQjwMjpl4lGM83TwVfb9VM0yc8sW
AIopX+lZhr16bo/de3hJifNcxo5CDAIxjPEQKT7t8jc5WHJV48W17uAJ9rCctaXpimsNlxrThkC0
wop7bN3fH/Hcu9TYFpB6eKU4Bv18l3jSEFsk3qUIK5+01ZZAFhjRva9e6J9cWui4b/64cXyYt7PQ
1xSGY4pP43csv4e+fwfi50JMPDMbUpQ/H+nkblPmJFXroT2WoMf0LnWlJ9/1F9XjsejsFpMb4LhR
wT0TLqpMH8/tSTb+Y+njS/jjITURc/UxixHXUJTlnBxS2t/9cA0sbQvdGMsP81IoubTiSbCCWVwa
iUxTu+nepQjirHlXgqhNQBfJ2s7s838R5jU81xDgRw6UC+7nE6ZxN0pBxjRWrmooZzA7gI/VcN3i
i0IzZ3cMA2eVxSzOw8mjjb4fSOLI1iwxE+zrvZ+KbjVf12F0YcccN8RfX+2PhU6iMR0YDMs7Fkrl
kd75J4/tlPKlJOT8AWfEdewfMgk8ldM2B7XOBN8fDtIHJLBrbRtbCymzg5111e30lcSgNMRG0RHv
fj/i5+py4gr1Bn0ANMe0k29WzUmQz3XUUxoriwgOBuq4dAOQtXeSdfgdZU5zU8NooWq8NHs6I7NF
VvDH2ifHvsylTksNhk+TIL+MSRLYanVkFMuQRw3zirJk78/Jo1GVb/msfEip+XHh6f/6uuhYSUiV
Yd0nHb1pTs7kqI/mPIeUrcdOSLRKXfFxpA+i0XvSF83+KOJvXTgkx4f6saFOljzZueIY49V5LMqH
+pBEr5Lw/fszXfr7Jxt2rLIARg6x1BeuS+3KROfi9wX+xrEcnwArehoq+Eli6/PzmA91TjVicCSG
ER70DI9SV2HDjAK0HqX4FNpgG9bZa9dM31Ev7KtBeErkY1M40C/oMZ2r1tlBTBaAKpmg/U6a1YYP
wT2LpmOuBM9qU22yBE7W/5B2XruRI8u6fiIC9OaWLC/fUpfUfUOoHb33fPrzsQ/OnhKLEPfMuVgY
YDWgrExmRkZG/AZ4qN3c4QJ0KLfC3rwBPFgOe0w8UW9bs0m8Xg2etJc/YZZwoPFTWP7I27naAl5y
oCn9GJ/8Lx6VLIB+B3/lqlxKOyaxZWXS+0FYZrb4mIWPtQen7hzmZrszoXTZeTLu1Db9UiLdenBN
lF0+/+BXO2qa4T9DzrP3midaJozteA7c10QI7LxbmdPVKZwNMPuKrSEVvmRUtPexzhjVbht4t0a9
VnxbnAbFTvRrLaoB82zGEooqbCx5PJtsW0l5r11x5WQszgNm99/8k+bJ7GgPo1b4PJ6bs2BBKsor
91iXdLMrfeWVc+08My3YxUCzMy5EKRDgSpPPfSVvtVh6HjPrJCb9voTunycnDxik638zx1e5AI6O
uMjnO2JtorNN6CVVZARC15zxvDb7t1o6iPLh8yEWvxaNUB3ZYZQYxdlaRl1ZV1XC4xVQ7SkJ84fK
H9bqo9Pd9iEUT8t4McZsGSvBDBQ9ZYwQzj5y1MGh2YsCLSXbQsL5zLV3+ve4EoZEGw8cF3JnIA4+
xs5M6PtS7XtewiCpR+NLCGfCHSCXp3DJESxq/K3frNSP5KVkSceUwZjgh0AsZ3e8b5RaELi0DscW
/kJQyKdWjyGzJkVht3lmbFR/YsInLcwhSGsAzR/8AuGQnKxU6qFGVaZ4o4rhVolpz2Vpu6kb4BgR
uEpnCJXf4QhIwBDjm6rwad2AMKOjJr+qLmpCn++K643HJQ0OzuDqoZt89eiC/RWZcQ03AhIu1jxO
DPfUgGH5+TDXmQlXHBJnkwG3gjbnPCtyVYigyfTemoK6QjZkps7wMDk7DQfd2qyMdvV9ptEAjNGc
MCiRzmN6VHSQECICrIFh/THMvN+Wl3obzw+PViqfTAWhjVZRf+lp82j4xpMUyV9cPlIdRV/ruPii
F9VLiMfVys+a9uKH4/E3U0Hym+f61I+cbZs6IlWtexaBlo1d3EenyR10dPyDvApDuo5of8f6JxGb
jUVvpgi6jqyo3PiPKrdoche/NjtsNXflb/nLf5rZP6NNwefiKQZxYWiFPuHOFrOfZjUcGl89ZnV1
sFr/DCLit5/3BAG4y0H7LBbBy8r4V5f4bLbTNr8Y34CF4BkeNlb1BpIhjA4fNMT3bC9++0nwaSB/
PI6/1dfgwdusdRyXhqZegfMvNl4UfGYBqG9z1/BjZcBBq8PKeVuCw9TEb4b56DUr8fXqsDJL0F6i
TsNmoauAAU1iGG3TngPxe2+8ZOXdsCbNvDibqUOOSixHaG7QlQoDzItYG85M+B1yxmNpNj+iykX3
p/U1pzfElQB0dS1Nc7oYcPZgqMUsFmPVGs5RItuNhZTFCoJrcQCDopJFNGCk2fdJwqQLCrieZ99N
7sIIw4nK+Lmy/a56XExiks3m5QwMzzRn249qi657MG7OpQHwz1O0bS0pr16hYs0nl4dhCDRbRtzJ
1oDojMKobP7LDyC0Gnw1dD/n/djA65uANK0/d7n/GOHUa/tZ+6sW+wPqleg/+QXQ7Zi+kBahodW2
a8a208U+j2wg/XjySVwl8A7m5w+Y85BX/TnWzdskSU7jGD8bGpwtbDa1jSd1TqFxLD+f9tKnJTXE
kx5VV9Css09baq4QFMbQnz1zONTa8FCZ+dqnneLk1cww/7LIMbARnx8ITxx8amnFtH2UUxANFAf7
/KUR4NBFoOVs5FN2bu51DnL+D7XanT3J+ua7MNVhaf2H6SJey01N4/0KgCU1giGgKNafTes5qL8X
5q/P//618820jS8GkD9+xTEqREHBne7v4z3m1og31i7eeNtgHx2F0taccg9zdu0dsbh5LoadX1VJ
0/taFvXnvnYRbMvdlyhTfrRZskel/XsSJyZE3Wol7iylCJdznfbWxY0xFr7SNnrMd03S91iN0fWR
6x9RLO4wiVnrwC2uLM0NncBKLeoKzxZleu9HYzCtbLeVaEAEUKc9GwcEeEd9MqkB7+J9NDi95nz+
UZfOyMXIc1CS3+YgdVJGrsX72voWR/+lemFw88O/4ewDCJm9XTQB0UDTMzpSOwzCX7o9WpNO74i7
5iU+xfs1lsjCh7scbv547sU6cj2L4YT4ewZrtRvuixq92TW44xSyZgd/woshX84nu+4t1oHSC67e
YiHdYafrt+1PMtveaaJ8zcd94RMZFurJMq4ptNbnObjSeo2ldhGFwrJ7gc/xC1+RlUtwKf8GJU6B
ibKDplnK7COVWppL+B0wm6Z68cfyQHq6KbX+VQRs2A7G7wFBzEOT4zqO3wNiYzqQ4c934nVldMLH
/fMb/nrgXhy5KKyKMpeCyd613QSH7qva42dnsVckB+BhfD9ZkCc/1jmVqyPPLgp9FITMQicYtVbM
NoFj/tStbicPyTErJDxCRBXtpCI6DVoOHn64g4Ac2q4LVL5GYNAJ+6ZGtxXFUFFoKNsG4Z/Pl2Za
/fleu1yZWeDN6hzchsLvG07BQTqUNxp27OW+WikBLG1pJA5ErjIZ9f/5fVl3sHIHl1zL04ptWT+7
aBp6ib/515PhzUUqgN75AjTZ0AQxBpzenrXsAVGsu8ZMf8TicEyq4qiHxq7LYwWK3lrFX1mYHVg0
AEaULTXgC9O/X2wvUxn1mmJee5ba4D3MqdOg6iZs0BF56NIGBsIYdJs+D7dYjiOiFjQPYR8debk8
jFmIRJeAlIPefxHH4FtpCqGDCornYDlH74r3pDNoZbeNq1bdegnqXmKioMbBH3fUyhp2ANgzCMrZ
OYvTpwFpFNCv734VqtuuA9cxJEW+o5CxVv1YmjM1S4lMXaVxOi9ElL5UsnkAV9VacQ+l8JDm3q5p
hd3nn/S6JottxOU4s9sy9GjMlh4FReOhPCKmk+1xqngrYQQckeTaiIe0338+5OLMaJ+oJNYGQuyz
I6vIXluR8DAiveaobGiVkkyvvagWLhNq3bx2pMn55kq6vun8Ua6nrlc9SU0MODM5WQJHr9eR24nk
p8/nJC9kOgxHM8qgLUU+Pr2+LrZor6XFWOnlCBJHQuWmL7eQPN7QRRu3MTLsO9Q2yS8LUXHo4pBt
9u9yD361RswUYaNzniDFHaFH4YrZtqnQk0usU5oodxa82yBVdyKKf53FS7ukp4BcTnDTR81pCPse
Pb9yzd516VJh1aZW9qRffwW+NLKm7nTRq//mi+NtszePXJCb5hiftOPnS7ewch+GmkVI1+ykujPd
6lwND0p+oAkLQ1yz3e45NwdHq9cqz0s7/sOAs6S0LNC/VdOoPudoYzuYGaB9H4YJuoYpNT4cU2oe
UV2KTKGC0pboqmgzpXqAQKv1ZI5KsnYCp/0+uyI+/J7ZCdQaVUNSX6jO8a1+smAl1rZu12dESVep
ekvZKq8MYij1VFMljn/cppGKwjFpDn99L+0ATO6r3+AwXqK7ctvRz4d/jKpa6hRrltULiRB9Q/Kg
STOYZHK25lJsyI1sBfU5Pup/EpqH4QaxVEDUPipHm9JZp5b+fRhfLSu1OAszcmxW5q23pAlK1xrN
im6tempfUIyKDkjiPib02V+K7ypIUUSHMUXTd/FJ2abv/mgX30T45e+TI630FV2oDc3k/0XSMm3p
T37aHLca9q1lRhk/bUqX8kft0B6UfXb0nNIBnfLvUwNIPbRxINNpQEpnS6+brlfWHturKKOtWwyY
TBQKquzdv5cnUOBxwJAEA0PMxZHl4+ZKmrT2zYBpiSfL9p1wl+zxHt2ga6Ltib6b7iBn28+Dx+K+
uhhyFjxEv7A6NWZytYHYPkqVUrhSmbvGmIH05XYAiI5xH4n87MhwxQyC5ybCGbzj5C+T7oKT/2Dh
QYS+s7ipAeGveTktlHinMblIKODjQiTPEp7QEtrMz6TqNb2tj8qB4HsSd9P2QHHWyTefr6FxHYE/
jjZdpRd3Vx72oC2GsH5lUOS7vXgrWAYCNsBXhaj6nYT1Lz3UfqEMXdlCErNldf+opqW6ka1W3SeG
+idKRbR2BnGwIbTCeSIFrQbrNtHB/OljIp9ckAp2QDPWbg1EoUJ3PNSRanEdI08i55gGtgMynUzc
szsrfgBqkW0jdHDgb2U3AeI2nY5MOfoiTiGp3+UKZUZe+m/p0D+GPVrsfY3+vCooEu+4QtpbHarM
shvXG1h9FWpw5dMoZT+DSkYYKb7JBf0bNhQoZpW1PYg9auYjDlZicNur7iO+0b4d1PoPTbAQWtWf
xqR4RgX5VCjDQ+tDwxij5MH35D9x+47U0UPdVz97N0VsrIjerGzC0I3BOTT9r7Q4/3z+uf5Smj5G
j+kkmyBjIQpypGd7PuccN7maIZxVa/EBG4B8G1OC2KA9dqoEpi1MM86NfthaMn0qiJOprXvl91QE
CB1kar8rCr1zynJKjESI/lHoIysUZu6mjes7AdcmLFJKSkSif5vpaum4mtDuAINhETFGVPo1S9hg
RyPuOrn4hdg3lAwdXUsrQn5UK+rIlmJsVowx41JF1zOP1GOfWLVDjeIIaA/UjOT7p3psSydU5Xsu
2/4oiB0gynxA7YnMcTxGfZM5hSKtXbfXwffjbp+d5wwOtxBIY/WKLYPjO+Nr4vxUuAByxzoaK0dr
MXhgBjy1q2AzX7W5204Ly1hJDfIo3GhkR95KBxXLCXpD2QtF998e/IjP98d1eq0imQLBEkciuJzz
grGflHEVRWH3Whvjxi20L03o70pZXlvHKSrMtiGYMlhR4CwNqKOzGNWkuh5JRW4AffcOwFae1G8m
Hr7SCfb9vvoh3qs3qbNWULwGf028i4tRp191EasS2bcSVY9dBCsG02FgBH4y3K2rDfCr9AsuL56j
HlJnrc6nLm2by4Fn26ZNeCkGceO/BpFyK/p0eHHFUI4tNjn3nta5N4kiQ6osErvukavPPKQ/kQKK
yje9klBvNRwZUesbesDBFuec/L4TUgUxP1STvZ7/z8uQVY5opn1NJe3kDWj/Bn5/6v2xR8Le1B/a
qDqGLQ7eWMmVm6pqn+hWQDhPvEcl6pCfp9Jl62rtHRojUtBQB9/jxQKycQ1yjCG9mlPAAUVaW+7X
tvl1lWMykoM7ZaACSmVttjghCoIoUw8WhcL82JmO7jsTHSLYmgptctvc1CfTVhwNtenWke1oZ6w8
IhbqQB9/wXTHXewLE7laLwBNzUHLb919/Ks9whnb+Dtv359qRCFO/T4+pfvs9V+fNgtssyaSUGN4
Ore587FrkgrUhHHqIbQJ3Tec0g6QJFbmt3CoGWaq7vG01MBifJyeL+GnNPSYZvdCjOBhhGDQIDQ2
lkkr+KJr1O90wKaJEEJ4zs6tAZGRTWquMoNP2Qb2YNwYu/HQKLb05AcO3qkmvYJog4uAefC3sROt
rOe0U66iCj29CcgCo3o+UTNzcbJMGb5UpNsImWkxrI6dPvzOBBGNxVpZyY4XUy1eBwhb0WCj+zJt
7cuNw00eDgMDKpJt/ASYzn4Vf/WYGDviC2ZHvb2K5VyKnJhLGmAF6PleUSylMS3xRrSss/yUvCMD
9YYSaf8D55lbyTH+tF9yMKSIMK2FsKWpGjQQqRPzH5Nb8ONU6yLrgrqrtXNzMvfSLcqKLz2QeERK
T8FuLVJfZ+bqh8FmgZontom1mGWcw6nDTA1f8ddYOwt7xSBsmVPFhR07FwmztKT28QLTznWAobGZ
eo+pmaJkP97ExfhedWmy/fywX6ODUC64HHE2KVmsBG1UM+3vw619kU8KMEYUcGu7es9304NSuBPO
o6MgIFjcTgShYNPcYKrWrbbWliZPpRf1EtoYU3f648f09CKWsI/Qz25JiUkpX7TBPfiF9ua30tYa
45UAtFARov1LN5+63V/CzWzzID3nlxktcgJsu/FuCifbW1veddv6bu2ALJyPD0PNVlky87ahuuWi
xXaWE4OsHq3T6Yajr/b5B/0bTmbhhqEQS5RUVZu4jx9XUdRbXU7ruHrF0x7j5PyoQ7MvvjT7+hBs
SYdt1VbfitupPVra9WE8FXBJJvfZFHSTtul36Z2/rzf4Tn3+w5ZODxS7ifkM157/fvxdkT/EUpua
yLbiP9Am+tar1ySGFofgkQ7kBLGoK3RsHJqCnMNyOhsg0uTwe2CsXSXTj5wvrmlQZqI9CvXAmk2i
jvyuqoSeeKOqSMjE91GAe0ytVO9934d21Ipn0xPKTekG2B1p3yJXl+wwr791ZrZBA8fbezFdq89X
duFHkYsDx+Jqs0iUZ/E+lcY2a72+fa26fBNhNlBW7q3XByvDLOzhy2HmJZ6c74r/V6efVXWUePeg
1e2J94OSVRuK+flazr8QDT4MN4sGsStoMF6F9pWvHd67srKDB4Wiq9icxgHpW1+Tt0PaohXE8jvi
UDynjXeKa+k5AWWJhRRJe1ueh7QEq1iLewW1Pt6wOiqTafJVVPqXxu1OvlSfC8XvHPxOD4Ii3ipR
sMOP42QJ3S7E3GD0olfTrVUnKavAkRvwd1K7L3vphxxJz57XfE9dAy8nv/xedebPwdDv5TY/lKP6
M3YN6JSJ8KpJ5b4bBhzlXGhUeoaPryzuJSv5mkf9MVaS21yQvnVu/JYJ6ircZqEWAvATxCnAkAnz
MgsIEx+vTQbPnV41o51ydcEnr96SW20/iaiJGx4XX6ubHEP1tRtz6bFIe002KLqDNLqCEmBgKSZ5
FJmEWJG3ou7EsIgxE+CxqDj5U7BbA8gvZc001hRjAi9Aa5xfIrpL7X1wA/M8mWnteMHLTvNFe80c
/Yg+PRX/cqMMdvYIH2C3+jZeOolg3Sa1VuqF6hxdkKWxkgVFYp2F2qH+070bN8Xv/MFTbcS5UYXf
41hT0TTZrHXlF6cNi4dEiILetbaYHyaplI6EvgJBlfKoOtE227tHy4E0vRu3NYU2f/tf8IRQi7ki
GREklTqv6umZ4OaV72tnH7/HVrltzV2Bi6mRPufFigTEQpPj41izO1SoKQsFDejf+Nbc6053h7eR
dd867bY5ds/pHVaon8fVxd17ObspRF0k0oWR9EM68EQRvE13pkznZHdt6KCbj6a5A8fje/47+vH5
oEtR9nLM2auvzyXU+4dYO7umSyAvcDjqt7mHgLabroTYpcoDyrCEbUrBEh7cs8hgiSPWKUJkncef
+ld9n3lYkW4UIFSCQ81SCY/NuDMnRvhqXFg6KJcjTzf55cpWpZVYRWydVZcKdPhrQm9hH2psBxQk
N3ggUhne4124MuOlxUUXDwAe4YEa9OyDlkrp01hItbNXlRusOIbyYRy2ZbXGkFhIRMzLcWYfcUQb
1owC0TyXPSax+lvYrB2GtRFmd77VVyPQStk89w/9Lmwd9TS+jD8CB+F++TQ9Z2El//8t3lwfVnIN
NUabndOA4m2Tuztk3Q6ovn2VsYb5/BBca0UhWTCxqmlRQHm+eteFhV5FGLthFOhzcWi7Bs1kekoU
YLxTdKO8JnttW9168J8lx7XNh+QRZRYn3k/dXJyHjutX2dKOvfxFs+jTI4mB34mgngeNLEOHRFHi
NVo0289nvhjIL8eZbVG97gX8tpl5fBxv6525x1Bh39/0nm0+d7y/JiLm1DTRVppCixtqUuKe9CPZ
vNP8L04khsNJohW5eYbMLqlvA1Yrn89s8exdDDBbwAjbqLpL2T4uGG0YwZFQOGI7biprtSqw+K0u
hpqtYRzUpmeVATfFMX+hcUAQhU0AXDPfYsH2KL8qv7uDWa1McKETzaZVNWBrmNcSYWYZaxuKhZ6G
XBc4lDdbFnA8FvvoK/7Sg7SJb9qtwi1ckwuQkL5+vrhLhRCKBkBDUFbQYSTOpjxg6GuNXmhSRB7R
4VYO3km7p+yzS7fJs7KyV5ZHQ6GINjT8EKb8cbOomNYJWjRqtEXbo3ZTgKIMnGGn79rf64owSzuT
9hCMBSZmXpXvrNod5TRjMDwV3/O825eR/PIflk+D6IM8C+Ssq8TNm0D9msvFEKJLaGs76SA49KBw
TXfC7f9C+G26WWfvSMiz/zPeHBeaxZSOlMmbSgW0MG5KdOcwtNv3WwALzzRQVrbm0oFATJCjzTOA
bvbstki0rm4ojKpnFWUb2dWdpMccW1iJ2ksfir0/sT10/tp8D0ZR1kHyLU3kV07mAODHWBP3nvbV
fNkmfuXUkAfAO083NZl7O0t4TjQaHphi8pJX96L+7mvtbRR++3xPLK7ZxVizeFVA0oGUzlhanO5j
zXKGvHkLXWFlmKUq1Ife5yxqlFarNHKiq39F7P2fwSk/TEwzgLvrR2kpBl/2WWcJnxtnhdXqSfhK
19Ixx+R2pEsp5XjtUP3+fPkWN8NFS3f694v7JMiiUOljwTjnPDqFGm8p6/z5CItXJZ0Z0H5AheGz
zK4sKhBVEIcWu9pw9NyRNdvcq9twg7Kw99vgsb2Nb5Jj8G1yJrTX3npTCne1FS8Gn22PKC0iV5Y8
6qYe8K40Tt7TSr0N5PZLIxH3m/Y1LXCi/XzKi4t6Megs7nZUB7SmHk3cBc+p+FIGvz7/+7K8NCsQ
RnDp0eC6AlN5fSYLZV4xAEoz0ga0cfk9OhmH/NdUFPY3E47LGmzzZtIslF+N9jhkG3dc2Tt/iftX
i3vxM2b5cyqZrlBgrkLZQHjAKmkrP0k/pV2yjZ5wRHRvtWQfoMe+NQ85kH35O4DZte+7ePwvfsIs
ZLZSLShGx+Yqip8jAte4O3iodf2H9UbiwrRg7ECxnFcrckWq6KlUNNNP3TZF2j54Qr2Ay+CEjO3X
4GRyr1p75Qz1Hqm8fb7nUbg208VzdPkjpk1xcVQHWWlMteNHCIcpd0h3beVkp0G1o7v8BlnM90k0
srB2eGivPQSXVtlARAIJVrKJK76bOKK9ouSDcZa8r2LxBjhDy1eeSkt3hjkJdkGnA18yJ/NGWCBr
SJsb5wKH6hY8JIAX5PpwgLbL4ut/+J6Xg82inqalQTt4BHOYwxmAseFr55385wjagLAP3vzNRCBw
7eoRs8xDuQkFG3vhtVfuteApr6fLXzELjMOQVVqS8ivU79lZdrDO3LY36nN2n2y9rXpEPRPtN3PT
OxNAMjxZOm7btrIWS5aCFQAzGByIvBCkZydIA4AqC3qvno0krvd6qr/HhfUVCMyXuFWffE0tD1KC
a0QaFz/Sor5txxDAj36SoLBs1b6twT+0iV1FgeGYViHaVP1DNEZkTD27L76UgHfHrqtMlbPUrK3h
yo+fJ2ipKqdtB48PkRbA43lu54jIf75Zlt4LHzrgs83iVW3SxSEFLe0BP42XNAU2vu0zgmzv0ADb
Nj9Mz64hJG5oLXw+9rT2swD7YejZDukwCaj6UTV4LtTHCQqt7avjur7ywiX5YZjZJWnmlRV3cqSd
kdQe7IlvCsn7OfWK8yjg4enWZ60qzJW5Lb1OGNVC0w6eHmLms4yqcBuLi5LJqfvgIP+eUmvpFP2a
0Me4W6+9hRZ2igW/eKI1TP5Vc5ndCLsHSWhGi6VUT9hp4j7ARalustv6PByb5/Uy89ItzZAk9HA8
afLPIc96ouSZXzLkcEre+52S2XDVlTfV6fbFvvlb9q1+5jgVY5f6szuWT+Ep/73W0lyqx374FbNL
mrMdlv4ITqRzxh3+nM1euA8IKcljeEhP60CphUBOrfIv84ymLbDVj9eU5lVi3Ia6eRaBRykCcp0N
MrIAm6P31Jc3nx+QhUz5w2CznTu6ipgGQUh6hxWI2HZPUWLs9FKm4HX+fKRrwVVFneDcVOsgxeAM
NptXOUiBO3p04DFW3BjeHh42vi+72vbP4tG6g+VhnLqjeghP3k540V5Whl/av4ByEQjhdoSYM3sT
BN4QpZobaGfzrpft9NvkOWNwYDCjfhJpn2z807jmV7gUfuhOywbDQZeZn9C0b6TWTHj+hkfvUO3b
Q7cT9vKqsuXy0pLLqpxPlCzmB0UMqhj8rDvlkZgyCJyQ6qn57X0XH6Nb66k4xoEjbsJtZNqdHTv1
f3h2WwwNthPFUJU38ccdGyYq2NI4M2Fl6niKe44sC46ormWR0waZB3N9UoZkSQFuWbOD2CheDnmd
i1bsDEfE3jovqeKttZiWR0G6lrNHpqrP3h41GRbQ6dE4Q1C0E4NKpOzZbbEG3V78ZhP44/+NM5sN
2KU+wjjT4D3sP4qI1RaOdV++6I7yOiVS49PoADCs8Y6QHF+15TXy6ZTtXq8mmwV/J5Relem8XGTD
ST6OUjsoJE+AQC2RbmlFr9AR3/Rdvs+z27UUeDGOgiewAG0gRsCgHweM+nHMUEOdckZwwg4UqvYv
z1TY13uMLCp+wsozcnXIaQ0u5ggs2lPLgJw4PGpIw0+ADGwPboqNvBuOdEP8zFG/fB5nllIBwDZY
ZuBTyv9mUQ5hBSEae+raQj84UavauILvMyGhNgB7zXuC3baSByxtWNYUJiD9NPEKFiGpuSAKxkCL
hN5knuX7IkbwM1gDJ/9lAs83DDxVRA6gIU3Sth8X0zM1L/JEI3wlCcCSFP/o2GqFfaFGLl6s/h/P
CKGKCO6LG/a3WoQVq+mWNzVoul2Hb6jfGrWdl0KPRZ3l3sV+XzheG2FrQv1i7IHR+nC6OtPaNrjK
yEqOKmOUg42tbhIDKaRhRHW2rH7omg8mdBg3ehE+jW3+Dg3h1BTtsEcqDN9zY3yKouSrKeS/2hS7
3M8/71IZC8V8g0PDkaGJNluF6cGRRF5hQsMqUS12j97R2oc2thmr3cPFD3sx1Oxu9mLNy8KYoapR
uW9SYZ+HlmP1a46dSxcjxUyKpvAFDYq1H79rIQ9eLrlZ+NqWIabD8A/6NZDLUkpjTrBU7DmB1M9T
Gqi8hTuhAc9hNTi1fjby3oZesZWkB73sVj7RdUozmZsR17hyQWjOaw1dM5pmj2j9uVLyfoOgxB6T
7I3RSaGt1err5/vh+rh/HGwWYYbCtbqGNT1rplc+RXH/mFQp1gXs9hMNWrv040MrW2+fj7qQ+k/z
myaIbsW1lnWT17EP5Uc+IxowbpAUVQ7WtpJumw13xpTKCMJ+Zcjrb4gtMW0QXgDQS+m/fNwmnZ6M
Jbq6qPHt3GFrphjIeHBENuWwpb5KI7v9njvhVwzY4u9rOfj1FkUP468SJ/Ub+nbTb7uI41qSBYJF
TDqbsfvmmeImwrdvJYxe52ofx5jdx0Uf1KHc8iVz6yhV/SaG/GY25Y1M2TPvuo2bWN8sHqqfL+va
zGbFgzJwVaNAQ+9cV9p9G7sP6aqY0/LEdN4StBIgOs8+nDkMvlyKoX7Wi7OkudtQB9kafU3l0Alj
xRaMo9z/+nxW15GLZhm4egBRHHh1LhFZitwTgTtw3uvx2MfdjVZJ2yEbD58Ps7R4l8PMPpmrxG0R
C8ys7Zr7UcfavZbkNTjg2lxmXyjPlaFVi5G9l8V33GEbPZVedSlYycf05cmQPqNCZ5pXdAQtSnWY
WKL/6mnuTgxix/RfU6W0BSXbKJm+1QzhS5Qbr6MVAAWsdjD57ByYnVUo+1zK96D8Ns3QQddDl7Dl
u7aUAZJ3ry+fCjM59kUDu6x97Lt9r4YHyQu9XaC53wMs5IXoT5HVD5IUO0GcqXbIsRZ675Cl2o7d
81PwzROOVkezjx4sMztXhn9m3/42W3mbgMMQhnjrgpEwAd25vftUickG7aCNW/Wnwf1l6W/YCu4U
vbzphM7BTnFb6d2uxHwxLcuTlrr7UW+eP98bskhM+JiuTHsQGSoLmDD50exaU5K2782eopme5+23
oRpwhixUZWtkenrKJf9kWPFpsKKXpAHgOHSB8tT73bOkepAzymhvRPU3PDtVp8mbbFclUAe1VASc
4aHWE5PQfP57lz4//hyogBDRUc+anVIfyEAtdrGCS6F521aIT1b5ilTVQu5Cy1eloIIgB3wfa7aV
9SoFaZ43IFv3lB83ku1vtPupnZ09rFGX/6Jk58vPlU9BerKQoH31MWQXchtGpsJ14Yp5aGMj+Q3Y
wO9u1P+0nfwspSXWdbpRbXQfCsXQVivLuYD3n9rbKq9uGLDX4k7UTIxi1Mg1eiG59yzr0JdwV2uw
GOObFfrbhCcPyg92CrfRVbIXTxv3rI5dRGjitz4sLX/jG9lPDcRvha3IaCD8GYSODm3NHFNHlLpD
7Ft3hZQU28+3gjG9hK7W7p/fPpeH8vpUtPJAFM6G5RKf61Ocuo6K3Ibb5za2Zij+QeiR8kfKyI4m
STsrKnaJ3DpNYThjrju91N+PwXS8kHHv07u4Mp2q8Da+C7c7AfkWd44cZo9VkO3VEkJ0rTmhRHtv
/FLI7sQwfxpM/knTjrKZ3gl5AVMXjJwOxkNorSfVcNEjFZzBTe9y3vliGO0Kn9OvucZ2HEl9dOMo
VmiqlrF3csX+u+9XkV1V9Hv67k5AKlEx/Idcknfk6RtL9RypwXQhg/ilNZuh1l97L6UpVzhyGknI
s2Y7eRxQX202AllVEsYra75w/DSkHGQK+GSpKGZ93K6CkSMz5FrSWQF7XWuGPVbR7vPPOu342Ved
7kIKspwGnv2z06ekYmCZcaKc27x8qpTwz6AVR7Xt1/wQlqZyMc4cv+5qrZflYqEgvivfyH1wFPJh
ZSoLiFHtci5/I81FQpZUnpjoFRUfv6AuG1fcHehGjap0l8TPchl9QTBzh+bQzq/Mm1pQf9V+su/E
V99bSQEWkhtY9jolNvLwa8SHpxqRoCRE+Q6YyY2f1MC+k+ROIp1DhCxuNnlE+KkKobALQ+42//6T
6tAwJocQrEPmjDsvzEITUrZ8ZtaSgUavkThhsRa2lz4o1XX25UQAu2IiJ3iKKfpo0GCSbPHUb/pj
BRCpPJhYpx2NU7sXjmvaQotDApfFLwo+3xUusVKkeAy8Tj6XGtmHVaEmsGbBunQcoDT8zxCzE8eb
SfQFMZLPna7alvyDZxReuWst9oXmE9zLvyLH4H6Uq1NXaKPojkbl0ulP3odz5mH74FL4BU39gpLP
7v92S9YqT8b06+eHHR4CAk0gjicoz8d4Elia26hYJ51jKmL2yLvlSH6+UzNa7FzNpa228uT3JQj2
0PXmxsvb18nb0K6L7ptZ9A0rXtzHjYeuTVpt0PC+I2I2W6Bvj0XRPxm6927Fnrt3teqHYJY/PMG7
Cw3lzZflG08Nj5Gn0d/Wf3QZ/sOddlRVQr6SvSI1hhFdVj2PWqYdAldIN14PS0ss3D+FCYhQy8ef
hZi/eTrsvzi2biCf7IJQx+xXaO8SHcAOxZ/ntqoeGy9/S5LoliqMuxU6Um8hCM9IbZu2qxfWJoyq
wIbojr5HYj12hVk6alEf3cx7Ds3wyVT6Yx1KO6+s/niu9wvFCe/oWtp7X1M309po16BebJtJcZOh
Ivyvjy61VzItuNVkQvN8q0oT6mlRpZ3b8i4Gw9hVT/UalH9hE/Dsoq6Bfws69nP4oJwbOobCA6/0
iEquiZZ3H++V7lbV+//D2XssR45rXaNPxAg6EOSULn3Kp6SaIGRKBOhAB9A8/b+yB/dUpRSVcb9z
Rh3RLSRJYGObZa7EiB8O018rXVRC2i7rEtQoHKbubbHuPLLm7pUB4PlP/L2jcSue2WZ4X4D0XbaJ
iI1isfdHA/ReHhVmuyYj4PMAPKmpDaUyNvby/v/3E6HRBqAuhLlgWffNR553liqW3vdP1NZPFWZT
MJ8ywszpov/DOghzfoAhPtjE55f7x2WWa6PF/wzj5IxGzGpv7zDYxPJrlJ3v3wg+Pv9ZnmFcawP7
fLGMwcZOSsAGBxy3wH8cFUAJ88u/n+V7lwaLIOc+T5vw/8vK2x/tflYB0Md9ZkSCPGRUJ523Hfm7
Z1xT8Pl+9+KrnN3Asb3PfJyLhAaVZUDRxjVPoAggJ4bOMCFlOOXVuuLdh6X6jdu4dVjYwZXk/vvt
dF4YkgVw7MLtdPmQltezJWeQV/NGETvVru6vYpwxQ/+23/+6OC7TKFL60DbOmYseBm71vhPQ3cL0
KVYMmMLcYOtgkMaaKrSleWud2gXHoOwIeMSk3rnykzToVzfGDar9VJt1ojpQTTvEA0Aeu08pxyir
0U6S9YJAvRhv0MICRd9caGhPUqF058ivLblZqPkqaPBpi8VeZwt9tO1pjPJ+2bi5s6QwNd3pbOZJ
awvInNtQeZboetfW5MZMtVnEa3wDiBSnrYPJ7jxsZw6hsKrIdUhz/s6DfEfV8AIFVx219vIwZdO7
Wed5tFQQmTFKf8CgBhcWJ9hGJYtxtfWokEASzCZoRi4WWIFm2by2Y5XkBiB0lnAjGZSwMbd7CGnY
eqdMuPrpeoV+ZtoUHPLMDcRbZ1+Ek4uiyslid/TuOpOsmoIB40j6o2Z+TP32qVPT2vMYTL0gemaq
xIRgdugpohNNBU1aa3bCAURDWXbr1m72gy3SnsCop3CGm1JWHBBg9Z5rMUbKlxOM1pHQLK4JguDc
vvYDJIZJXb1jNymoD5Uq8cr6fXCCKew7Dq8MyMAkmeEOISFN3J/vaNLA9d5PQdv45dbwx6VT/zp2
9N2RSxfW3gS/5W66qRuYXHn2as7tOK9rtnHGYcdbI7Yp8tG299tQ4ebRpp1MELWJmr5JMmf4aPJO
ojWemRHaDA9Wnz1kKFr2HVFd6CORQYUFI+UZplmKi18lUWW8lOKryn1ohHSzTj13eIXVzLvJ/J3O
R5k2rf8+UgJVBLfeLYF/dHHPrqCQPe3sYH7NJGo6vZC4zvomNOXkhtnA0HZCHztyG7uEZflZ5IAD
GSwHP9hlQ1GnaPXQ+07Z7WMpfBjdOubByYMXag0yygv3zad5hZfRHfrFTadOHpfzYwdKQl7FFKns
5Grk88Zhngxp6T8GjmKxGsTtnLlZOtjWQde0DsvRmBKW1c81d054TyyRSkediZM0q+zGlxCryfPn
3iKvpoZ8jOXoAYUtfrnHe2/VjpruC6bRofJrINXskoReZ5ZPeXZuIcP1fhTu6+yxBbYgGA/Yakog
h9KEzgh3AnNZVjV0qNs5PxmSvpe+WOFA7wY5rA1P7Tjp79li/C6p3x1rq4+7fk4H2mIEH0SGl6V+
NW9GgRSoHDwVOnp84gWQBuDpA9LVdfi5Q/ZITPnLs6a7BRONiATjky2DfSP7W7eHNJaghQir0Uqy
niWd06+Z52/nRSWjaa5qWd9xSmF1N8HJhXv2cyaaE58EGJmOTHKJVMuG/2gwQsCIU7YL3GLfBZ2C
WA3/aszsgc7z2+zwY5tpeIWbEXQUH4JsHMMWGqm89A9ybFay79pNW8u1Z5RPjTfGcFKL+p7dAWQP
31zH3TL4HlC33i4jLJVtpwhCx6ofHRGkbufNqzbPbOgwuuAS9TiQLnfalLHuQY7VG37Nl9TVvoNC
ZfthjV5o2xm0j7oHWk5bdEmhsQnBEszAoJUZquwuc6rIc+Uqkw60sKbj6Hl56JqQPFF0wQ6zcVSL
9yrjcOeWDEKR3TMEd5K+h/P9QpJ2aEC5CyCZ3jhJifkQIGJh1rKVWkRkFX00enk8ZR/CfFzYbwg3
x61dPboGBJ9MNwok+jC2gsAYpMcQeUCajLXKXp3lyHP2G2YCscvKEFl+Sss20V6ZwPIJfSRE30CH
DTvQHtq02Qsckzaj5GFu1yFGHiunJeG8fApHRCzXH12Vh0tF7l3FOzgQLyEzWAQZthuAI/bE+AhA
tPGVH+eSJx5pIke2sSFV2Jj1HUJ9Gwq7XLs4WwZvtlWApH5qV908PWblgQzlBy+me19323lqt5nj
riZT3reWt/c4j+VUfA74T8msIeeW72vzizWfrFgOirD3Vuc7PSBW2fDrNkFMFf5aNzeiPxLrRqju
RvJfQ85XfabRld51gZcCD7QflL9GeNoEGbQj+3lr1POpDoykgK8hVe3NhIHgLLpIss+G6nWm6hVc
5B9Y6SY+hMloLo+TBKU8hwtTnci2wzZxwzoTMZUi4hPdkmGOHZI9aHWwuZsuI0Z+OLGhSeYdpJlW
Bn/rvGHTS5nUY7+S9HZp/Kjk5srM2G2GW0H50IMwyMYR7RaNmjBgoMUURaKCHDLJNaxBuxXyknRh
fYjE5HYq3gwbTUBdxK7Pd/1cQA1tCGub6HCpawji3XQGdJ8gJK+blOogxmx6LRUmMFUTUcJuedHc
lDVNhFMgRpSrErJSmsJdGzqxRUbXnfsBcYYYvlCJPfNNjrgxFkHi9/WWKBVWNURKFrYpVLv16QeH
61Fe5UnVod9K/eNSnylYdky9Dvr9dex1wVb7Q2h3n37v3nXqeQiezKm84R5LbOg75rWxcRG75gG0
SsG2XLS3tQUDUXNJnGAJJw0XZ8O6md0KdlwDdK/MeIEzG0Fs8gHxDImCdHXnrhmDd7yFbTm/Z12e
zNy8c6vXSeLUuWg0BtNmRkfV4r9nD3rQGEDMwZufvzloIAbcWeeTu3Hl++j3W3/ajqRGL9xfF+hA
dGawolLfNBUEw9085SZwgN28n9CSr5tPeEFHmPWmwh9e8BXjacRZd+wVm8tQjSsABWLaBUdls0g2
VtplgN54eeTo3yww8QqmiBrNkWoSNtjCcsCJrWae5r23NfBn5OCkrlPeltiRXdXiTjNemrxYgaBz
P43dCoYzcdHzBNVwaNZDWnoq6UWbsKlAyEJpr+i95lYI9iF0Z6yNa06hq5qET/kNHFHee0kOViOj
Dt+7EuJBiFuHVbHVqp0t/NcCSUvh8gOz4I3seSnzyp3S/gPJs0Nz7hEYc1hlCO6ozyyBn8nMPSDS
2CYq1sZeZvC0ayx4/ZCwNl89n97ygEUM9lIQ2KZCJt5wMpHy5X0WTWptWABT5LuguctmhEZvbZRw
yKX4hFZojPJlNJHa+/tsEGedxpibuC2zY6NR7Fv1rsnkM1j6jA0pfBpDDCSSAgbyxcEiUCeQfdRp
c2sE9xIwEmLU6QC8il6AKMWR9R29cly19mS1q4xyDzjREePhd9e7hc6kdA669VJLf0E+Hg8MACYe
0HXaNbLKqKq+zNZIedCmrauX0IZOodXqFecluuGQJMEpuXNd9WZTiVvuMxfFSltsDZcaGBt7OFX4
z7b9Ukae+PI4rNmr1Kcgwo/eqhDQ1ga45o5DkGwOtqMLy3aVWasqEG44YJQ1ZlZs9Pk6EOaKQA1x
GqcVp6iLcK1RMB4gWz9Vr6N8GKoM1VkBwfL5ZmheurPyZlPrJ98bn5jJf5XSTIg5v5VW9QQeTBYh
umPCTisLJ6SvcDlYDEG+Ohi9MEKvHH67Xne/BMXv0st5yNQILc7Mf4NIw6EpA8BGCrTpmWrG0BEm
IqYBIToxqjH21EjRVx+zT7jrRRL7aDTL9xpABsxw33IFKzQy7Ex0fOjQrq2lTyh6NSGM3D+zxrkr
LQoh5lK9T8WUlFUH4wxB9w2qgxGqXMLmJrJ1DCd8cCYb+L0i9SwaYECcu6YaoaFgrug43YI2kRaZ
s2YOlrKmnYOsAbOMO9QbWwBU4wm6lAqSmXE/tpFakE1A8twtd8a8FGGX+0kLoe4YMPZ4mou11+B8
t1BOaOpkmJZ3NubJkH/WQ3OEk+C9Ku20RTvL72xkmvOTOzq7WkP1QE0r2nr3htJxDq+YaRhi2/kU
yg87oCrmplnzcUiFBcwq+lPcIPFcdhsChDcr6liP454CrZt3aC8Wy05O2aeokd77S+jUD6V3a3RI
wh0QZCdj25TD3m7amJNDuXBo3cnRigEzfsbuBZkWPAHchYOKrMosUqOH84FLQOwdFmix6sb+BXLg
oYQWuu6dFCxdsD3qbMeggz+24gRS87yy0ehLclyBkZ9hzEuHnT/SHTwIICtaWffMz34Jq3g1ev1a
OtMhKznaOKPzXqHQD+F+cWNxEoNUckP9+r4w8oSZWR9qbhsr0B/VRpjWczVD2c02p4/K9O+WGeQ6
7S7rlol3WhK0vMxl3aj5pTXNO9ycSNFIbBd+l86YzUXahxORhYFllFXOO3MoklqNfMbJTtVk6jRH
lhYMKDtcBnFXM6jMaCH1fS+sIa5b8dVOcwxA6g2Hkh5QtlksWwiR+MsaTqnPU6ePqERhIic2juru
ZV0kTS9/TYbxUgf+vSnI3TKWm5znd8St7xyH7+va2o9cWlFPKZiDOHDCL4/KZPfUaZ9oQ98Xn/6e
GnIEJfghCKaVFzTQruBiBSuFtBzIuynJb9aNiLQ2ffdMfuwlO2Pl1jiMr12R3VeogcNsLGkobfHZ
NnqOBOsPATeHVVAC+AnjgLBypxsjqz/dGWpWgXsgeX+jZsz7a/VlwM+tdXEePF9uxlzdZ55/Zy3T
R9CD7trTr9knb8KAKmwNjZgjCdhqNtHyVVb2PIwaaq8NyNlqLMJcFSoeA1wH1IOpZj1XVmJqdj91
Pu4Co7w3uD75SqmnDsCS0GLiNrehj8knO4MeZL6ePBRCS9XH8FE42SjOqwqFY4VuEQ6LrlMOaGDU
eO6XN/c7EdRPxURubYk5XtUKduACQdDIy5scerfroQVAoQO+QTv8GZ3Zt4nKHunlfCur/MFn5L7h
2lwDWw6XPmYdBrdFysnWY1Hv2wbGkhYGpVER6DEaSIc7iUyoaRqnjYZM7iHx/x5UdpwVzj0g6DgC
AskG9FHV2rXU724aEndpUQjnZOP7czob+AdVjr8cf1wLCDaumbUgt+uLVUFRRZSofkl5wu2OaeUc
QCLPrGzUm8UX5Cy7pJ7GT0307UDqzVywVd51FcYbUot5Bz1eAgdoNNfnxTNjOi1FNFLTizuE7hCK
YhANqgLMkhwGKe6WdAn+NWzlUFj4av1aTDaaGzijVTZBmRPhKISLI9y86Es7oDmR+/09fL9OeT69
VKK+67ouaX11Z3fTBwjtm8AcV64z8dA02m0ufX8jfF8nwYjMJA9UG5XCe2OF8+INxloSNDWyZXr0
KxgMLyYJMWKbNrW2NuVCXkb4kfvS+U0d4FVw8axJ1Wwdq3keMmfCpLlYDaZ9Kl3cCKM00PRs7u1A
QmO4N1dLhwLMMleDPaYwsdg0mkRe2a9gqHeH+fXbotVTb/rbvlXHuYUYsi1qVLnSImGRsZ1bIcQZ
COOIRTtvom4IKdUa43y9GtvmK7PUpyfksclzFeFValgQTl9+jt7VWJRpLjFNB/MBFrmcHvBPPfy4
7Reb6r0n+Qzha+euz/snMRl7XpFd1tYHx8f1z03zORjr1FDT3Wi1d1Nd7iaCD1d7DVgxMl+XDmTv
RkgwGzkKsUmaYOx6Ki2Q5/c1AyjQOhaq++0aSM+9EWrVfmtYoTdb6bhYAF4r1AZ6gOS9NiC/2tWp
2VVpg/7UahZIwAHlujdN8cusccVXyC8QyI/LxN4LTVd1YK3ZDGW0mfUyLKEyHdUuCtrWKjYVen+h
yQNIGDg+AlbzVuTLLRsAul0glhFKpH1V5Wzh8kxDfhbFoSgGuRcr2z1kxgwF5FpCvVYAXySnHkzj
vj2qtnjMdPviqcCPYEiC5C+Tt9VcP1iMAwAsEDg8iq5AL3Rqmv1KiMYOGdUxs4tDP7FnU89DzEj1
VLYuBlNl9gA1aRYR2LYmEuE/LnvU9aBY/x67AlSfCmW/2eHHONOvyRYPgWYfHgwMwmU2jjobVvDT
/VjKFprmGZPhotBYW6gHQe0eabhlto916922UCSvNVDIdnljTUiauUbiaTGzxwDAAWdcEDO0LPaG
NmLKqPHEFh/bDQKuVQADorEeD61RPdg9VBSUmIADntkthM72xsIfAl48d4631ZjBWKKpIwdQuMiU
gGlOhQNIM3qgEfSG06mq7Ujz/hdshnI0su1j608q7OfyyWkEBIJJT1aBP7Zx4BlN2is36dvxtDgo
z1UHwVNroTRenHlHSbPRs5V4XntXuX2/k0RuF5hGpgaGbDVgr43WTUKy8cu0NYwbAvY+e91NEbhf
AUPNAfEyDBe74qUsZB2qhQJERpt7Z2nRoRoHZHVOENYTs0MC1QOx0Bto6yfuYBwwhERsqrIHW88v
RTePoVuDzli4w56p8oZM42+PIYdqIW2H2kKa5xblLmd+pOy5Rsti/AUDqh0mGhUwLosRWeejmxe3
BuTpogbQEDRKllvMBsEtHXw7FKrKEqwe2bhu4oLKKSKTseoCBzmDbN+lSdSW8KJFW9qGmrHvFnFX
mFuRtw/CmCPgnR9Km0CBAtPOaYQJoiCAd44KY04cj7CXGUq6PqlIad9MnfNcDPV730BFrvL2AZnq
xFZnqyZT3oqCPHVYCT+nzldG4BxwgcqUAdoWGqg2F7WcnS3H+8VyjnxpYM1jc0xJDfsR1sEozXBd
hbJRG0/NVWSXboRLeVvOnXMPbSWUcVY9R0jfUb5CxalarKPXiTs2AjdlcOdeu0EaWHkTdrr4QJkA
Amc5h5nAX25nBUqFSzZ04ociW4YISjFIt1pxbCsTaEB7CeESs8bVm8V+RzZj7e7Q9XyWlfqVBWQJ
zQnxgg+ITUbhYD6KOUYynUuuzNEHUfS4XS3+pKoe1bK75MlS21B+6fKPWusXnYPL3Vegk/TKClWt
INCmBPglQWHE3YgLWJa832AD3Lv98tU2zi/Tn9BRrl6skR2DxvJCadV35dC/oAn4OqP+nP0SzdMS
WQoIR48lBaSLF29B3qbCXG5z3b+IiRzc0r23cowvSIONPM++uWr84ZE1/KaCFldItWNEPsQt16OJ
lFPYQRVVNbQbZNEncKOqohLXb8qp+5J7Vr7KdQaQmlUWIXM0DRG+n9oggDoTD9Z0Me91PawbByWV
hy4tbUYSt2Tyoll4R2rkTYTgflAZOeB+0DjZ+WNOsifFnLg1UE8U7CDYeC/66UQ4Zv1ciC/p5Rvp
y/rQQ+oOu+N82B3WJI4GB7Gbey+x0DkjvtwXst1YLX1Q2n4ZZ3qnZfDWVjjDIt/K2ovHGnLk7fLE
2vbGIPZRu9WbMZi72i926GijX6YyiP6bjz7VLOJVfdd6EvEQCc647CBVfXRwNNdZhrZkPdcfdKHB
SjP6LMrqYFYKDuzQJqDZbu5pYqjysAxop0/LfnJamBxhUtPLcQCJCqgcJvK7yQw+W7qkjZZ+0tDC
3Wtiv/LawZXnAWLWzFArw2aNTbfGlMWYnjKGO3+uQZ2RZVWnhRidNFsQ+Xzk7IEo17wvWTTOMwlH
Ca8NuyNRNaujqyW4JON432gvbio0qarW/j3bMKthyxuX7QNU+H30cVucaBy0VgFxCQAOrt2aHno+
t6CqoJAOJvx5CiPFfWn3E2pQgOssPe+HygOWmuDLsjcn09Bx87NU5gp3GzQoYX2ESXKetVCJ75yX
ufESfx7u2pEB4tJD+T7rnnKWNeEiJcICTXjG0R5i84qWiJ8kWzaiN45OZt42NeKOsjaEzGChLd2x
D5pXs512Q2e88MUHC8Y3MJubdp1nfpVAfYTZ3Ke68NB+bnC2hZE9OBiXhv5gUzTJ5idHOM9w25vD
elQoTqSooyyvurVcJJifYGeDJyIwaCvs2AB4KirNRUYAd+D2cu0YE90lXgJ0cRB4wTvo0fgSWAQd
Ch6kRovswHEUWnZedg0X+QOcAhg9GI+hoAXhnl6wAFrC0LcmuX3KoFdqTF8AKoTd8mpfA1P8vM7/
sIAXeIDAqaB8C4Wmk3AGTHyWtZeJJyiwrNG9vILb+A+F/DeqAlNmJwCPA5jvsxTc36CAAdaFHitt
dipE465mY35stURA7/gYi0XcBXObPTLbmyJMv4KVj64JpFu9HXd91JTdCeZiJnrcy+OknMQ/jyCZ
LElclPbKa1xQqaYVQnXcETe1SkxxjRI55LyMTsipF1tUH32vfSM639MGnCoBh7e1OxvVFaDcD9ob
eE5AuoA7PjutBc7Fc+aDB0sXfLseCnfzEe1fZ32WWan2Cjs/9MIzLzYrIhd4kisUix8/5x9Ln9EE
f8A7GMf1JnvTOAW4dggRYZCf2+uAg/fXvLLOT/Hta0IUynXPYh+Wd/E1e2pCb2AWNtRJrdRO8tQC
YPiRrM6USjRHyCa4An/88dlABIKGDYSRv8E9hrpB/S0q+6Sz5Qs4951A35gM5h7w/Ctb9TvoAl8Q
dFgCRWiwgC4B3UqDQa0Uno3xF8/bgDV+5Tv9CCqFxTlQjoBuQxLx4tyNPet5qW3rVEGI5W2AC4QD
U15MDEbADJL+tovq1fL6b7zMjy/QB8/XB2ET+ugX+7IHo6m3lYvNIQuID/ZxUfB1VpnJoMtrZ+DH
Nwgsogl9YA9E+Ivd4fbKhAipdZY8dP3ICKcHkVS/F4zyY3w89FRTaHBco079xINAwAY3++zsRb+Z
iPmcMW2MpXXiTuQ/TVnSwKvOPJ0tNmC7grrvg9JI7vk9qqUzGNK4Kqj5Hfh01ux2fQL5XMfG6f/7
APqiGBbo6FmnOn/Km00/PeRi++/P+BO1AWLEANsBoWZDMO1iDT4X1lAJ6IRCbhF4dN7yyJfZXniY
UTbE22gDnioQE912Bdn1rjpa6Bas/v0jviPk8JwezC8gBgqln0sWvsyUMXr+xE4zGr35eJ6Nq7D2
y9Ww/KqxMr8Gof0Pg3QRb84EcpA2IXiHcHPx1IG0DOiKaqSFHVK0PuCA+6CtGpYq34MsD2MB8pmf
ZTNaumrG4krw+UGfA11bqOqauAwD7xtliXWDQUGeMU+oabo9hmu7YGefIbbdDdv8J5HxOoACsM23
x+GYRQ9I866cqe9b6/wLCNCVeN8Q9r04vkvn+bVhjMVzVTw3bR8RwRJSXcEhfv+uWMSFVxKm6zZC
+MUiFZtqN8NM8xQgMQy1qNemPndp/WFlLmfGhRxvIS3x9u/d9MOWxlsFXw9EEPhEfGMaj2j9y3KY
9WnON0MFlcZzxq6bB6MpIsY8kJTGDWshZlOxVFvq2l32/dX6Z/o6whUs9NCVvkD3LWUhgtww1Sl4
cOeQfdXQyzAiVKKY2B8UfBXctfF/cd36a9X/BHP/uKyhHubMgGgqKFmMSfc43JaxjLIDNEYj4wvQ
4+tyKz9cO+cl4SMBW3HgGC/RhEPTkwyUcwWRTzs6twcT0wmnSG7QbAtteHGH9LW9dnTOsf7vk+vb
SPvAaQWCEfZAF3tqFpPoRKXOz2ml7tluKV/BNA1ebcUBtSTEoWUsHgBmeoa4XvlLoBD8v6iS/f0j
zhfWHy8bWWkwoRmjTh4xEt2/TwT1ibqKpfyOpDwv44GM7SLBDS5zXFlmyjfL8zKeE9XZu08fMeKN
Bph8zw3G/Zysz2wsF4AT5dxVMJuRA+oJGABydLj7ub2tZHajCVAb5Obfh+wcIL9/BogZBS6UE+xL
7S7G7d6wrEqdMD6Lag4lSvELsEr06YBHCawrF8QPdzEuJwRsxJAzYeUyC6YdevoWKdWJb7J7lTgb
e3sWRXVhLQf1rRjD+rMHW7u3kio2YnIlWP7AGv97+YvvDYxhWfU5ntaFdoF5kBHKxxt0ziCZP66v
pd0/2FH9vdpFOgfbwtGbMPc46ReoN8XQ/EuqVRDRlQ7FnRF90JUJ+1ivv5ry/CCt8vfK56Tvj31d
GGbV8xEr98mwyY5i3U4h0sl0eJ7WZ2E6O4WvG5Qr0nxbHpwrOPkfSp2/V7+4lA2xZH2GNhoYJwAL
bfwtx5MbR8wxYTEEOCOsuTnAQeFVyuX3XBaBGo7gmIGdyUKX+fNiGWS23UCdsrclHZoQBH28Z/fT
uYP+3asdlnewn0Y0e/z3GfrhosCyUHYIzkk7NHP+fts8KCnVi69OrGUHlwgQAWBuB9Wpq4Hk/Jcu
TutfK13sX4hKVTDXpggkB3TXb8/+HrgW3+b4v7x1c00I/qcHc03UrA5FZEKg/vvB6oA0Ofou6pQD
8GMWO088mUVzper5IQI5iD2uA9KhCd+Si7dnOxhLQE0YpwSt1RKwEbZXHfCqpwHgkn9/qJ9O5F9r
Xby/xmhLaXOsxX7xA7DJCdigmzmBmfRBr9sPbSIGGasqDdz4WqL2U+zB2tgiBMNiGBpfFD+T39iZ
7LB28AB9qgRTetxyaCKfpVOuCwCfn+Ryp2D2D7UvKGEScsnuqT244LQF7vQhV3B8fTDya8qCPz/Q
H0tcBBnbQiUxgJD6X6Zin31InuAlFp+VyI3Yu//3p/txK8J92yK4QVHOXby9wWn7ahhwtClQAAPa
jLODRiTmVv9e5numC67SH8vYf+94PozW3ALudJJ2nyWTwiDENp8GotdyzNuI5OAdj+Z0Rfrgx4/1
x6oXR8D0gF63pnPcAnqcFBAvK6/5Wf2QguDBzkke+IyuQy/eH7V7UYPIqU7iDUPtk1gXW0TGx3bF
0INSMQvnTfF4NpLN4vnKp/vvBH/bi3+sffFSgSV3Wz5h7Q73wXgEKupOv+M2CINVmWgFn4N/f8Sf
X+f/nvXidcqqds1ZurjlJRRYFxk36krT5Ofd6Nug/UCPjV4WumIsVJ/jiJ0ACQMzY9tlcN8xP//9
GD8GRu9/i5z36h+XuGRKQ/oGr82y9oMTlsuXhjZwCwcc00n+vdRPeRm2x//Wuqh1itLgGRFYC9La
MwoPmoK8gx7QHgEyNpJcpf2H04VeCpq7FUEPzjbD9lrB9fMe/f9+xH/6W388MG1bzImBLkfeACfo
s2O5nQw8RFEQ2Tf0mO3PxgomHLpTeOSur+p7/tBMwOGnmLOiR+NY39pvaqbD4rIFuXAO1+kcKL+o
aZCetZ5/OwAgXtrtkZUBerSkndZLVa7AzRpC8PbSXM0PQ9M9aAfe0R3Xr74LZygqjUPAzj5tvO8w
jwNc1Wveg7naDM14Q9oyHgpvOxgmWrIUKDAAUBy7hU5ELUCxEU8YXe5LGO92ZHnyC3VTyCAp3XHn
1r0DyQLHhViziZauAJ4XmIzNwsEsCfwH0xq3yvCe+rG3Q8+D4Q+zbpTnJMXC5l2nGXwPRLHOfFqm
kNb9Mvl01wf0JRhqUP/E0W7cd6fwjyOnHzJnUFOGM2dcF5kKM97swKZ4nh0gHAmvboyG8qTPwJ8Z
FvXp+PMjEPEyzCeMSzRmNUCYA+KOyVAGTpRcK8lv3KqSYRHMS1iZ2YfK+1NgZve28je2hSmw0Y1N
GjT5ZpqqjbM092PpWxjqwFZN18ECXUWBtz8DuZk7wzqwsCEtpaB03MjH3Jsm+HAD+9qbX5IrkhSt
8JPc99Y6kKmcDdBzWjr9P9Kua8mNHFt+UUWUN6/ladqwHVt6qWi1pPIeZb/+JnrurkiQS+zsPM1M
TEQfAgUch5OZnLBxKbCkQeQIZIaI7rT3xtY1a1bLOtWxeUXJ9hLHtvra30G65i5+kZz0mx6qR8u1
OP3oy2yGGkVDE5ArCZyTbLN9WiadNHNEXntP3QLLQ0nx13DBFFHl2Cr0UWeveyIBev3QzuF4jItA
ydhmfPq8AiBXSxZ5jdfV/j6vT2r9oGtgvQustrJve6frAeTkYjKZRlzkyyARJDO9BxGnb9JO3wwu
3JCdeYon7njx43JjKWIZLS+0MXF5L3riimARYN8mmtmMrrlF+eTk30nYeaL/rbqnokt4MXQPEq9w
ooHpIlCe2KWB7cQBKkonRaMOByQG87viayE6mXiymZCTUuFpYOd44g3/YWtNPE2hXqIvU4xJo0zQ
ViTwuV9yMqAmARO1jZE7kJe3D8UvHi/AtRINmOZ/22PODW7+AIQj7OnF6Gqk/z0sGGqodUOwG4Xb
wruaCZxYYzIBEM8SXRBhTQzMg+ZPdys0me3RgV9xugMkBe55JdP1DYUoMwKIDkpYluREVLTKEsee
thjWxEt38RaTHw/AwM2eBh05gVtYXF0jlXOCRRkOgeYqJ4dGGtpOIy0OzZA27qhu1Vbn3L+Lb/bl
3EB7h/cvFVU1U88DeihnatcPr/W6qUzVR/8VfEY5hp94lq76UfCYoHqnDzYX2rEzhtmaKiqHV/3Q
7TE/h9EeyrLX7IDdqGyM9UgfILk+CBxXem2Fp2YZB1NL7VoIFcwa6vws5Im3RMLRyuO9PFSch5ov
7qKzS47dPLXF7CbCXJFPcza8Fh3CtdoK+0UAPeM063fiEO3XAhTCcpI9rLquYrxbKQC7GPdiDfYm
0A+kAOmuzyaAx0DWYNbDMlvFVXvAGjCtBmfVj5GrAVZSYcojqzHXllrdoRKFzzoXnzH41TuWUphu
STA8mVH51BKvU54gGLOLOQxIIK3ywSLzts/yo6GS3xXARVGXf4Is6S4eUqcrZd1dGwnz9iZGXksd
KBLZLA44g7tuEfRQLBWkxF39cTsGXJxyumsgr8YrhAXKFLaFusxWCuBxPLxG2vxUddGDpPLc/kVS
DxO4sADV451QsdiSOTczzGIrCGm19I1YSbAuuVdkBi9VuHDyMAN+O/hbvFiBt4bxuOM4zNmYqf3r
MpS2MYGDLIYoNd5D6xLJGo64kT9p2aFVoZiWfbSAuufAIN/ezYvSgk4D4NEc9YsmXVJZAh9I2sK0
+ldg45/kbtzMffrYxxrIrzRwk6q/bpu7/Hgwh5dBynoMOkS2yVzO4IHpS61/NbTfSfW7qp9u//3L
63v29y3KhHfiAq0c71Md2uOv+giEDmCygDx7VYmU7/dtQ+xTCZyfji456CtUtKxAYsF8vMZIq37B
IT12RbrtMSRogA8xi01Hi1+ENXdnZfzZdYJTTx0mc2rPWK0DMeZP0ijPnJ9CTZ34kb9+CpRvwf8I
WZULJbOyloe8JKYElFnvp0CBVQ2Q5pglnrUkmMYdoWijCFPhVv0yGrynXjZH+jKPDcAhRtlI3w/O
9xwMl1Vq6sV6lPIBk+HV9w6uwgGrDWo206psKOQhZ8nS2C0gbD/k6vtUi5NTTiOEbsoECJZZFeyW
1M9Do9YeaUzIPyoRz9te2aQ/vxKPZ+e/Ern/MmeZsBxNXG+nySAfORuvazLyvgZzq//aDhD84iEL
qdRFqxSTSKjcqmg5AmXvY7TAV+dgBrA6MCAzD+IHyZ+Je/sEMCn4hUkmaOFnKK0s5uuxGfXUhvAG
JimLHViNaluMhLsmk0IlKjgbyniOC6NM9Bq1Bexi2NVjrmgfkYwpOKUtclcgk+wJfTsCZ1eVnMYA
S2X4/0YpVREIoDBgSjf/5H4vRRHlajkux/l9+q3+7h7SECCrreEDXeX7Y0hVpu+j99rtgvGuuNde
la3syqHJqXmY/sTFz6Bu7uRnCPkIMcgGP0PcAi4fjOHgT/v/QsyACUR/2dExI2PJ+HcIdJ3bKdSq
LmRjWI7Ape+7h/aevhxh1vzB2kYPottXNiDRnD1mmx8XRpluk7GAbwIP+ssx2zQbujjaFgQ+MDA2
t4/tdc9xsjzGc+QiUDwpwfLAhHoAqQJI4W0gb6BVRL9j/qh8X3ywU/jR098sPtg1fnXBTj5gDeLf
KJrpxs7Rfk5AB5klb6kKsaGlXf+X2/lnlWykGGYgqNt6WY6NloC/Sfmeppi/Ea1wmlUvH8nzpP8v
V/PEIlNazcQia5riCxIJouvFClwW+FhMcFDodz36aJzPSP8cG39A7PavU8pqSsdgNigWeYI5lyq+
Aysdmq5q15sK/i4J/qE15u7lhiUNo9DT4zm7EFn1BRVPqaMneZCPLgENczgGOZdQpv//5KyUSpKq
iYqzsjh6sLqAUQgO7ZVPPsYQQukO5L73vBYkzybj0VOQQRTGQG8G0CfKXPkG2G1ahRc42Br14h4w
DgY4m6Eu6pl+utEd7iECF1ie/Ck5HToq6DJw0jN2kAf2AN8DSB3BEYyAFwINGF5qUYIozTE2wec0
DNO8B27nB9G1z6YDkrND4AAkf9Dd0QLRa5WCyQNTOZwY/fXGcX5i8TNQVGIsWgWhGnv9xX4eMwDc
xiM63UdDGZ/AQVCAdUMUXWEFtE3oC0C55T4CaX06hUlTzGABWkBSIhoxRv0JnrX6zp+W+idgAsC1
zJWdxtkub4UPCTj2dElqr49AAYZx8k+dSMe87BrQHNWATklF7ZZKh5IWKhXh1Pf3baQPIBhY9gAf
HDoMDtrAq37H+DzoCaLica7Sg66Oh1YagzWKj6qSfcfz5Vtfo+MWrepBa6bvaouR5rjJnnrR2MaD
9pY006432m9VoWFBBegOKPu5hzF90TFk4MqKvhPtZlzviqFHr0D7Nqrau9gok0tSFNmysO5MrXxr
O5BmYWhadRNQnbptrb4thc4LOvSgnX0RnAUJLVOwcRgYHWQnjzod/S48DJXH+E2GLqLuDHeGT1W1
NE9/hvwLREr0XfzAiwNfvumWXSbYiXrXAOs8lUelBukveh7Pg67KzpINP0iBflTbvi56iBn42NNy
eWcINShUy+ReFpLNCDjpGpVbDLe4taK5AAI/m30XTFDKKUqyF7O1c1cRA+scj3ThcJnNYuKmgmdy
0hBs1gSl9Oxn6c1h6+r2/JFhaHUIOdYufBG1ZmKwEN1sQ8Iz77n/k1BsZwBSlkholffVtXyMj7ZA
kTi5Q3uviegk36N7rp9nSjmLeodTs3QTTtwumLTRRgeC8dj+Niw7037GobZLXBXMXCCH69x2CLTO
Xr3OGQHA5KUmvEUziSY4udeGNoKw6Nklm8Kff1Q/4m2KkRnabo5E22psbup1Uckxa2ZiG5h6srVI
mvIY3ckOZmW2QA3bytb0k63u/cPPSnfgZH+FbKjKJsb+0s+qbbINtVg85wHIOfEM/Cm7S6hynre/
cp2L63Zylpi4tqB7YxL6UTV7fafSR9MrOepvvUMFKoGsc42Dtu2eRAgh17sKzHOcw0w38JZ9Jt6h
WbZYmYaz3GGQMC3sPuENsbAsuxfnlvEoLVGGVZBhgnwOhS1tAOkNGr8Oqh8K5tk2NabZIif1eZ6M
d2AZn2BUskXMlJTHAefFeLOa3SJzJgTZniy7tK/K4eTIqPo6amLWlai+gGeU3GW2qYuWK+cTwNPF
Nv0aPHI/8iPnqNLLduOrfWUVJ3YnC4bHHnYnMDoC4emUXuRWR3oVxZcWU2Q+9/7TdsAtk4z3STEK
2lSgjEGFBz6WLdgd7lSfHkuF42k4342taKuuXRZZhCEKSYrisBc+hpzz4a7bgDcFYEyksrvnV70U
Igz95DWueksfn7+V4EwbJs7d/g+n499WDKbDkkuR2tOmwFcZgDsdSEeaJi/+sCf3YH/zjA0vTb7s
wn05zD82mdikgvtFz8eiPI5+HE535SEB7RyU/mSMHlW6ox5jn6ueyNlNgzkaZpsOltXASYNGbzvc
R+A69aNHsNU9Rzam7w7KK3g9eR0Hdsbq/+/en5UyAckcrSkrrZy6azqmJoXNMQoHN4EcdhGkPzg3
7nog+mONCUQaiZe273BigBUPq+fE/Sw3WdhQvxXcNkXP3uVF+2OJ7vbJ3dZRby8FiHKPZjw5sxDZ
85w4I5SUwc/gqcahAD4v5l067lll4hCILQ01IlhfMQjgNLLi30ZP3oe2PsRiXYH5MAnredqIYrQn
SNPdpmkVW9QjKPMOcpgOy5MekZ6T1/EOFhOcKiOZDDLjMKN4spX6vURqZUzfbu+3To/nrQ1n4lOs
i70p62V1XI0yC03IS/ojBHOcTm/8ShnvE3RRQVkghKDdBRArKvZloW4XGRMbUucZCdgZIssDkNPR
QF4uxcVBn8HauErPuTq9xmkbQt0QTAyzb0z5Vh2bwmsFPKCMrXyXQvvAzteqxvCKtRvV/qEnRmjN
64ZEK3DkC1D/Qt/vAfJ+iMv1TVZKBblm+wIV07dsAbR8HtvDMqOEKa1ZtMcxA6FfJr23mZY7Gv5u
n2ov5ZyWYbY2UHDXdWCGk7FzKwtS4NOaNduxQQfE0rpnzYxyd+nxIGYCQnJ7l699SuitAdWgQ2cK
Q57np1oqxqLKhhRsre3LtIpODn7CWIw4Vq6lyKdWmLvTx2UbAY1cHjPzNaacZ7NbLbVn1TLH0GWf
AH721BJzX4omVWRlTMpjDbKwrY4OT3lX7aSAVmbDQ3IQecHk2ik9NcjchWwCRzx6dAUc0PBBHjI3
dz7B3ffRPwBNzrl37JD8l289NcZciSQyCmvR8LXAjFyAjsHOHi2/cEditwGmkMB34I50WP9jBiuz
DdYlnvT4ZSeU2V8mQsupLlQ9hqgQUyYvDZOX/L5+ah3wEbrG9xS2gVR+TnZNwB1GvpZbnaydzekK
QiKI7HxF7dFV9loILGSQOlQKqfnOF7K+GrFP7TERW8ysemkW7DWNLO1BQUlnOeI72uc2CWhqzFN3
pSeF9XenBulJOwkw66DlhIhCcaQURwOlkRgeZOV3BmdiaY+3r/3VuHJqjInSgxFnUywnFXqFyidE
MStb+UF2kHj3lDfxpcJU7bDjHh7eJ2ScjVJFUA2SsKWYHfAUv3mcMMOu3dUvy6YLYpebG18rok4X
ybgdMHSUDZlhTz9EQY9RPBu8ABXt2W8p/sDIvcgjnLDFs8k4oG4SGi2i9Ndr2X6DtMbDWK4cn3O1
OD1dF+NzpLkwk8rESQGDxgK+YBdlqavcR2/pwXTHrbQd39BwwFShE90PGzqrzytPL/uj537gy0+c
HFZDJxl4aulhje+1DPxBI1i9JtMu79puU+mPrf6zQ+lFot+cg3vtlkjmnzSMcUCCmCRgiUHuIR9W
X0aBNYdRUAFzjl63rz9LDvhvkcKXXNzutRh2YthkqoZC0JKlK2C42JsBZow/wYSXuKCcmx0rGAB0
B2XqsBMeeY7vWoQ+tcv4IU1pWqmJS5psKVurCaWSvpdzW3XX7uapGcb7jKtBptJA2k5BnNN9A/Ih
D7ir7eSqIwb5YpNbKbBQZLZSMBkf1GgDeNtGeHT6AC2+rZsCbmHygCWw80O06TzUY4fExjfFY3H7
gGd5h3OYrhfP/z5MJuOQDFLifbzCN6XgugrPshDegjBwyr0v17zC6e4ynqiK6zGZIXF8BCrZLtP7
qeBUzjwDjNtRhGXWq5KeTuOzqO6LghMwvqTF2eh0ugLG50QpGN5UWtY1Ym45cpomwZhJEnjhkL4a
pPtAoYn/WiAZVydg4QbR/V4HM2EHWnNHreKfMkTgK0UaXPiFYNCIGWKqCIQeuvFICDlqFibLYkqW
pby3huWBMSwBmxtkV8g8h8RaD0k/feqrttHwjmeXUb6F/Fwgpganw889lkySBVodWU0iHMsYwih4
4UB3E7rnG6q+WD0kvu5iSvl39yHvy4dqi+dmh5/s8O484+QgK5ppc4/NNiRMt2/M+mVVOMtkIY/s
7WMnkACiA9EsSvWjjExOfgNRE/Qzn9I9pj/QrFrvQMPtTCGYBv+nhvmf8HWBqBWh0Nt0gOSjFzKm
QKl/6XuBlDP3QDRvmw/pYwoSJux7xfU5V1d9apu58RMIuRfgHambMwOJBk5fuTd+fPk6POTP3+HH
w37LfU+kX4y9Pqd2GQewmFZZJTny5t7T8fz1G3CJDNotH7rTQhcOGcnirIEJkg1Hl21z91/UDtc8
xOkvYDxE3AqxtRINHWX0eVPMMAVlMDog0QN9b+KW7iQgT+BWLNei5qlVxm0QkgDAGGHdUDLb5k/i
YqchgNMescF8iRLNrp5Qq3CrhWsX6NQsc4fFabEGVY/LY55v5BHEz/2bPP3iRA/ejjK3FIpOjQHq
kALnmAKGNczcU4m/T7At0Aab8I2H2r3aW/uzLMjZn5cIRaKmUlnrxbHYDEBiggBvWwYt8IuS7lM8
LS/Nu71ClX1Ry6VqVoYGN7XXlM1sNdCFjsLbu8gzweQdFWiAY2OxyiOI3iRbW4ePNhM5YybcfWMy
jRhgYQMKAsVXcpN8A3ccvpT+Ej3ofjLbPKAJZ0lfVfxpbqwQzCWhaXWEwpytSVsuzI5XvbFjAUvV
QrmSelD5kLxUL+TF8ulEhLoBJxAURkJwcHKvFMd1ql9Vycmyhh78ivWIyqZOMF8yQ002tKB7BE6i
NBChbQIvRodbBNCeHXilHK/k+QraJ8azLhFltMCoH0Hno9hAWcopZAdjBdR5OsWT/Ey7AcJhceHD
fxluNdm3Dyp305lDNFcD6FgLlMx4h6SPrYZPQOrizpZb/Za22lYDa7WTQIpJ5Fi+7UOhjHx+662k
NiZtoi2mpfRSsF3q5L1XA/f2+jinlp0eAnepXBgVXGahJXaagLu57zgL4ZlgQpDRS422Fkg5JjBn
1ZBPgDz67UXc9vtgGDrfKnCr64Mo44xO7W6JfstkI/CxXbxlMMElNyqhqKCohUoQ3Olq5enQU4HA
cTA9Dq7iFE1AFQ64F1Cmf/c/5xCAFZwvzugHDVSCOIDZBpS33WhDnih76TboAK5HcyMFqNV8qLXh
JWsNxEdo+zq6X2zxKaHr46RoWf2jzWZ5f+SEtPFiYbNBGnuXIN9Xa2VrxEJw2wzv4ilsBbyKS5JW
WDfewY1PCa0/NBzvsqMURM/lC2YcfqB39PO2Uc43VuTzvV4LHaTABm6DVdF97m1MgHBuAy8qsURY
KRS+i7zDva725b2KRoa5122M6tnVFhpJ7u0FcXeRrvjEg7a5XM1QEayOyX58nzzRSz7XsNtRyq/s
qfwJBAL3yYzXjVeYrDep2qwhCr6cHCjv+W4NoaUCJNu0h+QAAIlcJBvvqzEOpq0FA9k9Im/v9W/J
S4kx5OmV0lZYd9rvbrUBn/NubysvMF3g6hODAOKLJU7bFv34zlXAnQwKG+2YFE4fdOHkayYEJ+wB
lG5BYXcFaHWx19x3V06UUBivBHSaqAkFOnK918XgCYHkgfpR+eUvCKxM0HW0rdUbHskrSP85e8DL
DBTGMTVEjQUDV/Ro3jV4EExc6QXt6wJchV/f+wW9QeWt2wJGwR89/8p1bnhFFoKvJ+0YpSM+AB0P
guxa8oiyLoCiW/GYoIe1YoYFZMygi9DRxwIgDYHtR8LhquDsvcp4qAKQDchvorZa2wHDEVkMtKGp
eDFk2aYiKTl+l3PKVcY3aaQzgBnHTc6TQwIAvh4v/9ACk+qMbaakDTg+IOqRPKKDHq4qj2rq6pah
yQDEKWTSDZ05rj2pU6BcaUIHiB5wzW5kii+G+SEVP27f0KspwYkh5nAKRd1J6oRn5HmYfat6x9u1
U7S/bxu57sv/WGFnSkgvDKlO2/6ttzhf9DxB7YiPSP73yZY3nfb11nVx5k+sMefNrJALmCANOUrQ
GiNQnhvAtqGPUPCpPEWJfJBShGpcQ7yDl8Jdf4I8Mc0cvskQejJY+G6tZwb5LvmEwFD1CDY0G+9j
HjSzIa6iYvBQ3OE1IOXykl73NSf2maO5VlFTjkJEXTz0iMgGBGWtvSaY75qPaVBuQAtTon8F1a5Q
U3gRm6aPt/adiaHJOEvNUuMrQ4TuEYq52+bZghAnsCAzgky6maD7ZwumF/vcT865LwYTSptaaavC
hGnhGUIanrYrnpPBrgMd87SLC6INV5lR9fGadTyz9P+fZA3NGEngTlfKo2Tm+6aD2CvEmkzolxmp
xXGi1zOUk0/LJO81MYxVjmie9zZ9yDhR8aF0iI2BtvfIhk6Q2x95Kez1DOXEJuOGuhwULnGG42w8
m0H2jT6kSU/68+zFTv9cBYLP8RP0Zt46QYw3ShYMc+oz1qjZgNDu+iAPJr/fFNu/T5L517TAn7Wx
L1ZdKo1AC2FtzXu1mV8kABbc2JM3LS4pwrSDEYVvvBSM421ZyjBSpcIAdVJ0GTNwQI/Pqoh4SLhj
HtTL3NhGk/FCRQZUgxJjG5ct2WCYzk1BhyyjB5a7EOfgtMqvzt6DCO1fsYp9qDIyMug6BuiP+h2e
y/00RY1nKw+rD0JA8LDVAeTtVXQhMpCmpO/14/KOV9eAN4DG21rG+RApTjIT7bKj1B4y7aMrN6Ww
cjwcx8GxgPKhs0BS1sKGUd5ZvWsNj3UMns0nwgv/vIBpMo5lBvbGEBZ8QYJHP9UZguyBhMBiBvN9
FVgvt68dx4uZjGeZoFMoEgnGmgWiJ9ObbvzUgTRrioKzf1dTs5OTwriTUZfNUVmRCEJLHJJZC+Yq
BCF/ur2aqx9JAzYd5OcSBreYUFCIJF1Gy8Q0VY/kT1r8udkiD/QtCMkIE2frrnvIE2vMhxqlnKhq
hwYtZZaBPhte9S2MkTaepaFYFVIn97m16rUVgngQiryipYP/jclvFEHPBkxwR6DVUrfFXryneDYt
BMErCZeHfC9tpxc1LJ95/e5rV+zULuNW2jER6kpVozdFqR9mFS/6qq7dWxMqu9uf8GqsO7XEpDF5
3hVZqlQjXmPMAKLhhZvOdiF5KsLdso+d7Htu+uCJDm7bvVquntplnMgI3asJFA/10VotMPVUxXOt
mo1tCjUGkIdZDOEHP0UlfxNndYKOcw92eyiRBTFEGSGhVUEbtdeknbV2I9SUIJc6yqNki7E8BSgB
oein9J9DWZvh7d/NOxDMkY+rQjTS2cAkjxnPwLoVD8C0F9AqxeiJVeHtckq4/d7LUA3dEspDqcpg
EMeHPk99oK2GiXeh/OvRYLjXdiRUAfzonrqAJ0Jx6TbOTTF3TF6hENdNGTjKQJ9EEsuVUy5V3eWs
w7kNusUnmVw0g2zfiPLiWHaFoxi/svwbyKScqQM2oXjtyp26QhL0ePu7XQGZnFtlHGInKOq0SEVx
lOL6ZW6hXaAvYrhklFYBmocT9MOGGWAJIGSjItSJitxEwBN7rbynffEsr3kGHxN7t38Wb7+ZLEyO
53IpYvyqyLqH7Aomw3isnF8F33mGQhdO4fAyBFRA8stsdxfpdY1JsLdMykLD6qDLFzWCrSk1ZKRa
4TOj1EcV6MPbVMR7CnkcBkMEbFMlbj5Ph1IBJRtpoK7cNurnlOQ/VSX/qXStgUsLgb9GJ96gqpj4
zKBGDX43CMDV+i9Btl46cNZ6wJM+DgYcmNjXUJSWH6NGhbzo0gVNTDZKKf6yII4LBfNyb6pTBolj
+VMZMWq4SuljZMqT3YvVT4SZ0u6nxjEz9V0UCDDv+jo7Y2Ni0qujCMMFKqcSOAaJujfkNoxK+SMW
8NPkpPehyHxYhBTU0WsEKvABmOtknNy8AoQVNYXpmGOyF5GgQkO0wnePVIhsqv33mvCqp8v4f/4x
GK8nZWvdYNinOKZL9k2B0Ginv4ireZfqLYeW6Uppfm6K8RoWxlZAjIprlm3isN5SJkglSMJqy3sS
uxKYzy0xTgOogHGUVFiK7swg3tEnzRxkwFDE/IJE857y6Z24daAZ/wEpOR28Z2Z+LEiaeWNsJOG4
Th+60M32msGLmLX0Q0vjV0wo/33kPh7TT28T40ZmkvZNFiFcGoM9efEue4AypwVvLHmYTXN5+SL9
cxdr1amQA5XKuFAFEbtYbYBvKIBglkSfDFII4sa9GncbKD/MziClL5klbG47pau+0pREcNOYyHwA
9z53GcJSWlrbKShq0LgM0cN0hY/sIXKHb3R+nRKvxxhyhNQ8Jxn5ekBkl3tqmNldeVGWCBpCyPqh
bi3Mg+4o0/wrK0ApmoglpnC0bgkSzcpcQ4aWxZS5MciKptSd9ciVav0pibQdxFl8Tawsd06g26v2
Xg43u40gnKutMuhRl2+QJHQ4W0Zv061fzjhys0i1oYuxZVW/NRdvdaF44VtO8iYkzqDYFaQ/PIyD
bnlt/2sBBCRUsq4ZEKK4ENrQykpCJTYWx7iCCPxqBfpS+Zy1XXNaJzbY57UUguItMbsCnbbRlR3U
SOiANL7pDpAjhboHWiIQLWxGL8pwKm4bv9JVlyjL1r8WyL65WbE5QMBdwWzLp+Rr7w3IAF0BDYQE
bT59Y919sQPKrtTaQodWQph5vFT1qwK8/LZ/fgKTjENtA9R+Sl8c61bMHSUVXyOpDsC9Cp4JOVCV
UIPO3kjqJ1lPd50lB6aVPM+riXJIewa1k2MVBLIgYhhpk6MqwkaXkzcoVdrQpQUhvbNiUaVeh+jW
bwgE/cSscUsDqodAyZtK6ULMDqRY7TdxTjeNBY0/koH8RVkfplK6syBurE6Rp8SSU80AgRX6ccx0
15ozH2fyIS56n8wgOM3BvdsbGIQOJKv6yCPoRg1gMyjfdIy95ZCMV0uQ966QgE63rTptofi3G0Sy
jcrHNX5UrcVpVsGvpOxuXsx9kfwsWss3h8hWjGNfdRBPhzC2FNlZIjtR3oECTnEm80UZctsogTFU
tHCahINeP+ppw0mjroWE00PC5DiL3ODy5TN9wNR8ZUdbWSoenP8HYP/5YWTCd93Xbd51DZ13J9hq
j7ax0Dj4oXnpo/JWutZm2govt2/A1fB6ujgmkMeFmK4qwQ0QOjOUSW93amrHFaptCDiDMsRLMCMt
gha4KoBJy39AQMEDmwbHN3McjcIE+UIzJxly2MVxrYftatY7knG6WzwLTNQxI6VQFZXAlYEnech2
Ztvxxq+uVVKnW8nElzgriKGtLR2U07fQXd70vral82r8pidvNUxAIPkI5SsZ+6UXlmOJmMbhyQBd
6VydnUb2wZGMYA5TDfj+GVDe3Iu3jeSN4PVRvCWUMk/ipAWcFbFvi0JCYmuYYW6IH7QegF24Ls5R
v1Yannwf9kGRwHeoY4nvowZk0wcCnm2Jp/uoc0OOJU5MUxmPoSaSTCBdXWAggE5wtYGJq5w762GE
PTE03GLPZxy4Alo7/2J0i09K31ZZ56xaEUkSTMlAuanN3QZ0FatrvugYQZ3v0TWWHHj0pLc1pwu4
R4ZzAVTGl0Rpg45djVNJu/7kpQdXGe0X149yyCsLridzEAEDxT9EUJBMni9WTxKlE2LkrtLD6GJA
T/4NTWq8Tyn3IF4p7ORBu8+gz4XWFvh9p03tT6GxF/8LRR8any/i958fwuYvZE7A6xehyCbv4E32
+yB+VZDHqpiY58P1rh0sSj6HHj3Y50Dccb5qQUGwbXUNiWCZ/DL0FVSxMvnMMzMwy/6dc4qvrAxs
yVQQSlIUC1xR58bKhYwl6ursqyUq7UEzQ9+pFh9Ku1TtjNcrv+IBzswxMaBLJzJbQpUdNbWC8KQO
XeshhXoyZ1U8M8wWZlVWpLVV0lWZwbpvoUREB1Ymt/VBAx3wZiZ45pigIM2tJMcrNjHtY98sMjfD
IeQsiboT5gie7RxzF5qV6EpVYeeA2Hel/fIrezY8I5g23S91xw8+V7q6oB36czBYjOqAdqTSTFgT
cQ0bZLh2N/mJD7VBEICM3010Y3axyzse11oOZ1aZbrlQZiQFnX+GlsOIuSM6daOBwlM98lLyK6i/
8/XRi3HiSIW1VaxOgiXqx9KQ2vriW8gO/9gUEym6LJsVsYUpKqqhvq47waPwYsWDQjwvwaT39fKY
QI4ARTA8Jvu2rvadNa70mAwaUNQkggTzfUt+cQ7j9QP/xwpzjY0VNYEgVfkxasT3dkwb8F+396nQ
PMkFmCQsUHBBr0fP6i3EUsNVrFQnwsSBk9WaLwyKwLnvvEUz1x1FS1zUSZujhAVzvjr6i9qDG7j2
by/7CpwKZ4aqK1MWYkiBMacTKtqWkAgF7uBYKg8xCLztbE1fyq7FmCyIy9IBlCvq6OpL9p7qoDxY
JL/Tp3sNr1mauc7uoE0/mjX7NBTzszAaFABEQBhpi1chKh5WhfD4rq/tDLR+TQvcqOjvsNG6nYxU
n8s5P7Zqc1R08KZMUveWNtLz7a35Eoxkz50JhkGdPjKgj0B/yMl1yqZFr9COTY7VPIR4a3htBfXR
RNWoqsdOfiyFcZtDB0t4i+qjMIg7Y2qdUgZ0ZtJe9OpntSzeEh9GvTkIYjPY47x6ADlsZcvTtEM9
JGCCG/xuVjYZoM99Kdqr8pDmpQ32jDBRH6qmtSMonUTrMSf3xrodIFClGpC701fMNZt5UCrjK75Y
YK0vPYbMiBGPdmLJ3py8p8O4iycI8iWQUQE1ye2tuRLOZajiQY8b2jrQyWVu/wJsw4z3/eQ4DIAI
JgdzbB2rxk/tf982RCPAxSegD6kgVwSehn3kMaVeas1WxIyE3sqO1kugio/XEdJxoMaOo/VJlNAT
m5vInzAF4N42fu2ggSDYMAwqMHmhr5bKvR6tQpIeF5J9qwzLMQGJDcqs0Tl597XtPDXE+G3aITP0
vEjx6helbtWAlWSu0CFrrcVe+4n3uqle2kPbVFKhIE29qcLmoEtRSgOkQbCwhFjbss7QQwL0DI8R
427sW0etG9Gt1wi0kWCWRBdhTyrFJQkwgJEFeGWuvBekC7VZfyFGHxLZVG2jUhqHTO2DHJUP/WLt
YxPQnT7xv/rOTdk4WdXuZit5Rb2c3M16/VobAjSfJJNApDvRgtwwpW1FCmOfCiD+BrfmI2YCxiBZ
yIMe69JWISl+I1AW2yUeoAKvj99qsfgVdbr/dz889keGYgtOnYxTzlz8Mpt70AVNyTGvepsU+C0m
iq75120rVygszs3Qz3TiXzp05Qc4MvgXyBm9KSi4viTU7OU9fhQCAglR7sv95ZE+N8lElaYzm0Fs
sDLjOdPQj6VQqxH/AC+J6BvoiTnFdgp5deVlaD23yuSS+qgsXSNhoUkB2oz2kPLg1VfezakF0GpC
1QptA/Y5bzZaoB1kLUGJ3N5D/SUkbo2Z/eluJkj+6RA9lNp3xQc8sK0eK25Dlq7g3E+d26c7cPIp
+6WBKjF4mY9rJ2wQJtH0fTTFo1VAGzTZFsbMccBXuhznBpkjKqVjqavg5f9K9YZ7PLEHALMFy17E
VCdPzORK4nxujTmpbTnqSpOZybH8/TU++zYEUYZWs4rGKnJnqwBeIPV7g7fKq47q5LMyx3VcAVGv
LDU5imqzz/H8YaeZ7lgkeYvNNJCU1JcksL5IDR68qq2SDf9H2pVtR4pj21/pVe/0BQQC7rrdD0wx
OWyHh3DaLyw70ylmMQv4+rtxVVeGcXTQw0t3ZbnSAiQdHZ2zh31uVP4oQyAxJE7H2hse9z8ub9uv
R9LnbzFbzHk5jCmsnkJUyyDMsp6qqkC2LUJBzrSbPo8zuxyN8G2KzBLjmC/ke++qXrmF527/RDdw
Qzm2V9SnkjOslyTNzkeIP3fSvHyGPLcx204OnwKGGnu1U7rWIcheLn/EpVFmWWcDlyzBdUws71/M
8lZBJ4jGC1F8YfHMy2aDGEYUI0aMEUi70BBb3cL/18Ib2vrfzhSmufp1YMxehwSN3EVsCKFkww3F
Vtt7U13IEf7JHvw1xixJaGnTsGQK3R9Fqk34XXmDgr8r30ClC3be2H/tOrCcy/N0Pq79GnSW6MlB
EEsjlPSehm60tRoQgTTzkuYhxcFYl6CPgOl2ecSls2IWSUUjeDEyjDgOkjPWIK2ibfMfDEEnd1S0
V9DKne2ssu2imiokfGpCc29lUmpb1ZKV3rnFp5sURxEuVvQLNVvWOhJWFCldn0pPfU8Posk3ajIe
6rr/D17ndKjZwuh5kdbwnLOO6PZA8/wlaBcEjZQpzM5Pt9MRZqug762yynIePXWtqF3cklHJAMjR
lXPWO5pqbrrIZA4j7W2Btsw60mplO45wlOSRIa3k1up3EOtNIMWIC3xL1WepaRY2+7mAcvqIs2Uj
G/CjZVIUHCWJ3JlG6Nd95XVgNl1eOv/kU8DBzzKgFWjMJVCNMYC1nRpHqHsEK3jhDNSGtICMsxA9
0H3nMc0h3oj6LYVBIl+KAee2I5UheU8oUAjwvf+cZmgRhZZ4WZqwLZRRMsPghd8DlpsePeBKkL0l
brxPHWEvxeszvBLcGGAwrsASzsKdYXYSa7lAwQeWN8fqW2IPTnqbeaFf7MzYTl6md9cgA5TfFQcO
PMSi2vKZDgHC62QVp0Fpn0JJ6fN706YqiVH20RPENmNXFAKupaoZbrIQ48GAo/Ly0mo2poROhaxH
W0gzsr1e1WCcjJK0FSgj2DDj6p2EVw8yj4DLHQv4KUWFtbm8QM6sQzwhKimQHUfpRJ9+fpoI1nHc
dSqTjqGRQFzHssf2ex3m3r8/Cu6kFDdTNIYMOvseeQufJDYO1rEv2j2U+7dxRR46VV1AS51pVqgE
hHZMO8IYLAhnocWM27i1eB0ca9m8zwcAzKgUbZJAuRrlGDKKIoPWvZ4aYIvT63xIHMGUYNWF3QZ2
ZVckbH3oeb7DK2pttNQXZbyHSNEAknzKXBj/FE5f9707ahqqsEXXL3ylMz1iPD7VsWDQVDRBZPs8
GbkZ9nKcZsGHnzh0q5xWsytsF33LfVW2U6f490OxPnlXochMVVj1zga0OiOVud5aR6Y8W/CFjKEw
cXnmz6UB+MUE72VNrrAfaePJAuupFlZInswjtYr3ruNXLO8PJhvWnJaulYJTrgN1Ugv43ZIj9HcP
CgEpYkpK0tDuw4Xe8cd6nh0NqAPhogyBUjK51X7+xH1WA76gc+kIjOgqMpU1XJ9XiRrdRC3xjaDk
rgKwqI2D4iE3yR1BBAOCVv0mqz/V7mGM659jYOyEAQpqHDqZZtk1a0e75O9aqtuMb3Ul9BLzsQDa
A3vLrnP4s7DUqXLU2eTSVkBjy833ToAvUJaVX6bSSrNCP6ybLfgLe6qYV1GOmKEzZEdAyNfkUZfb
h5TKG9QO/YGrP0g9RJ5CgNasehhRWwl0r6SiJ6ilZc+0ggvD5Tk8EyM+fbMpyp9MYZKzoU+1Xjk2
bf86NlZvW6zz1WQpSpw5LT6NM1uNBQHBIWKdcox68ZOx7KokUN3Vo3E1CgjwCdGBAh1rS3fTM6nP
6bBz5apWlFkcxBi2FMwbyIOBsnnDbuDWsrAXzhB/sMksE+chPNLg4TgLg6zLJDUElvUJiqeOWTZu
JCK/zMcnsMzBf6geGY+3+dh7QxF2Ns1k1aFWeT0K+SqrpXUJFiK0Z14awlZl09gsglBiGL5ARdUT
FdsTtrBbzhTbVaSEqFvrqF9jRc1Oh0wqoiSKiXk0xpzYWho+hJUAiM96hNPZZMGCDmX/I+gBZaEx
/dZE2jZoIXs1kCuhGqtAoJwWhc9aV+77wDhWZQ9NniKOnaZGAQmQ5csLdUqaZpsbp9hUV5nuNlB9
/7xQ00qVuwJUlqMmCy9Tb9OSLYxwJrP8NMJsKwgrJCAA44Oo6XsEoByCm5PAQ1xT75Lu/fLbnDsO
Pg022w+D3gXaYAUmjgPZkZC3laXdTd7ER+ZA72DVP18eUFt4u7kOUBIVTZWS2DpG6rpSr4rhUI7k
qgp+FkBtSlpmd6C7K8m3kUIXs42PsfmjhTZfiTuWCQVzI7wJoUJGYYk3JplTtdzXE4GUExmYxa57
wMexfJy+yTwjsVZy9iAFdyKA8K+W2qgcODyU3S4Rzphf9cq6nQ4AK0TZtlsRCnUzDSL+4oYO3UOq
IH2XLI9gVV7+BucS5tOPPucKWYVV62mtmkeogwxw9YI1W+1IfD0ljcVPaHGZka3s00OsQQ1ZXeCs
Lizgj/14EmmrDo6rXI+sI0GiWlWhQxZX8NIQsxhEy1otE66Yxwz2Rkb9xocfl7/ghyjOhV041xcS
SlINNQmtozVY/BAaBOZy8XAnlB5Feny1UrGV1NzVbbamvXiOYGxmZ6FQXEV0T6To1yKhB/QtY1vt
gAIc2W4sw0ejULclq17LMbiPjOhazoON6LofcWB65pC/XH6Js8sAKB9V1ZAowBB3tvdkS+JGYkTs
yYQl8ljacTP6tQll6F57N0xG7VSAMNQXP6OU+0nNYWOM58hin6OxZeC+brcZ2fEqXWLEnkuogF7/
88nmoABZri0ljArzOFpwtrJ1IE9hBjeJ/qmJPzrsB3PEfbpaxEYvLZzZWdArPUQ6K0xr58svjZtR
m7jKulvXz9p3ObIryFgvdu2nfP3rUqLU1EE5gVnvbBbaOC7bgjPrmF51V5OkTeFlV4oz+c9by1oA
02+7MNo8EYjVJKhUE6NNkobwXkIjq3ioa1usxh1bpUd+xR/qWxllZD/2iv0yrOv8J/7zda3Zdbko
JCw1ge1foEkaVRKEs/SkOGbZYN5qSQ0z26R1tEgX+2LMUzeooGjLxSbC/TBPxxctp0gyVeVJjgJg
euVrADmim8zo7uuiD120xyHyHsu3AQ0SG3wlKANpJHXrNIJ/Fm3feAjjbWhrPFihtU9LukHjjNqS
IT/WMON0+h6pF/SZfA3S/65hdWv0+gic65ONVuVvoWFadq70e9EW3/o+fseuFQB5D+gN629yItaY
jHWhCb/N+sKNqHyX6NWNWgDJxfI1TWHjrQRSBgU07Tk3MxQFTPkRHoCRXVSV2wM75dAwOMLl+C2O
hz1aQ8TuotHtZO1FqXByEGtDOwsRQ4fASOMJC8otRvEqjdw3lRIJa3cjmwVoiimBQZHcuBIsymLw
h9wBt2O71vXvZaKt6pL4DWPGug5JuVb18tHI1Ie8Ur6FWfwmROpVpBxs0ra5LVfyTUST+6FvXnEx
Vb7B0p07RVO8AvJNvYApELCn4O6aZgARuVIfnMCCUT2rVriTH2HI95QI+no5eJ1B26sULFcYNZsE
sWsOQJEy2rUVXCogItTCFcEGcCi0xx3K8VOY0GzYHF4PG81XfuoODM9vqiUwyLlmwKcnmHLuk4PM
TFWYy6UVA1gPcyc84PXQIIW+hPnQOeo3DTRVX3uybpeIBud20OmbzzJAaoRKZIiYPaU08GIlsxvL
WsgQzkWJ0yFmKaAmZ10NHD97ghthj9uhBeG50Kgc03wfJ5K2+ozOvnd5Rs8H/ZMZnQXCJmbtUPUY
dCJvDF6NNigaWsl78GDsyyt+G25HYvdL0ziF9HlAPHnVueKDQQZYVMcFe5KVfcvuCUKEvpDxnLl8
nS6UOZxnjOowk8eaPVk6drIeX0sGWQ1xd5Vk+cI19gyw7dO2mKs85MAR6MzCyRk0rdNasi1476iw
vQhlArpj7Lay34+WB7XXpaGXXnOWdY1VYFUVw7qUVy1KocVDC1FymHk1tgKRmfyavHI0RJZoRWdv
EKcTOG2Xk204yAPBHQJZTHpVbAgwmAGULWBZtlXQV15GzZ67PyBVUhXUezVTnuu76lxRRBKh3BsZ
31DpvA+zh7AFdFbhO6Z3m8t74tzihC0jBgIKjMJz5vO7tVrWapIRm0dOnlP+TY6vQGld2Osfhdr5
DjgZZK7DFBtKFQ1FbxxhnO6AAGOHWnITxxy9Je0+k3NXZvconHlqbAROPQ4uSkvgs+aQMM9sXR1W
Cm/W5hA5tZX6JXtL9e9piOJi6uTBLR+ea1QcRLtVdSiAxDjPAvDAnD5ugaCrnYLf5+FSj/pDPe3S
K82SjCzVddrkOSrjlDu6XroEpBOq7MzwDoXTsqy3ZZOtG2i7dY9K3tzkYD1ksKPV2S0BZAp+x/u+
htgeyndJ6krtOpfvFOtm6G7qMl8xUruJuB1rywty00mHh7S97qtjK4q9LB51PdiGseqO+kGjhV2n
4X+3KuYmZYVFRqa2OmoNaukzWbdlSL4LXi5t6HMHzenCmG1orEu5LgNuHlFvXpGudJsAWtRhDCtm
YLZxvgkzPMYygW7WNUeGgVq1Z3a612nKwhpdepLZHu/UHG0tFVENpW87opVtCv+/2mnzdKIZgkpL
m9Q8NsVDSFB/aN5q+e3yGOfARVAgUeHSh0+HHsHsg4Y5HKwaFR+Ue+p28IhL1kiknpDQroAceMpX
SwTksznK6YizD1cSPYv59Fryih6I366aXf8GzcxbspoMrptV4ajoFCzwo85Bf1Bg+JXkq5/jVqe0
etyZ0x3/3rppfOEFW1iCbdT3csXea784SiswrrdwMFeh+gqUyvrylz4XpIFCRXy2UJJX570pIvWD
gD4FimQD3Yghg8DZ4APgsOrHfD22fCkZPXv0ybjEo6cLsfH5oQD5X84HozCOpWZ4PBseqfysM9kv
4quewYnDhFx8IOk/lTq9LvtyR+p7BE+PGvFLl5jPSdDvJcHtLjOdOjuAuOCnEfTZRr4nItoEHaQw
rZe0e7j8lc4nCyePPZumNB8gWAw6ypGIetUq7LFqpXXWStwuQlSCBETgJZ9qxR6uNQsztPTFZluh
NaBjMYwtIC3w4in71jXq3uFArpJ+qSQ9HZLzwwAg9T8nZ7YHsA1bJQsKVKSll6myXvfPEslsGkL8
Hdi3On7u6m4hYJ1fgL/GnBUSAlw8qww6lk8R4bhFMQhyWC5jsa3TeAvBhoUT4ezX/FUvmYMjhygd
hqpOGSAh1A3l9xK8iVAqwLE8LiyZaV6+fMyTkaYnOcm2IMghK3GC9Cc7Cq+6/ZAwhIqfdGBOs4rc
xerIuQzopBIkzy47DIDfHlgy85hCS8ejP8UKqGbDbnbts6FDxa+7y0yo0dN6YQI/qFaXXnR2BUK5
xgzA52ZPWdG2sNbIf8Yp9N9I81inHNSD7H0olZ2AayS6C5Nlu5dasKIwRLM1gLcABXXdl63Pw35T
oPxrCurhTuWwvroKdSjo99kkYQLdQ6N4M0LyVkTZ1qg5tKECc5uO0v1/MHGnJ8FsRcrRMOB1cBLk
V/WrjjRZcgovvc6ueo+7MH96uzze2SPgdLzZQqkpq2U9QQqWbsbQiyMPtwF6RCU99aW7iftZXbe6
B5NK1RYAqYN0Zyugnrrq3eUH+RDxnU/k6YPMVpDaM6L204qlRWwzXbJ5Qh2p3MdjfUMReKJctXML
UpQmAOsovajomHf7oSHOaBS20TV2kbxVGaiHFAriqN4Li9lsODSQu6LG2hhaB8aYrjFsJPQ9gSxS
dOay4oXS73laXiUAPSZIonN01gtcYM1OLITSxbRitlRj9AuNtJ6yXVyb+4fUTZjT7Sxsy3IzPMRe
DUPzH5e/6tnyy+lXnd1M6iwZMz6NGW+aDbw2LQQc3PT6bbbRr/vJFc8ZvWCXv8ToB/+IoPrvXX6C
cxH25AHm93ad5KE2Tsmp0m471Lq6+qqMfkTVoe601eWhznC41NO8bX6BB+GhMHBhMI/sutroqAd/
H2F8g4Kis0RFPRfIT99K/RxeaZHVUQWvumM97im6BLVwLetb0g8L4e0cVvnTK83OXxFKdQolXGRI
h4neC5D7NdY9tAjqe0Rx5/IHPBfET99qdgIHQ8jkioa4SBQ/hzhFRXGbhc//3Riz+Bbmhc6hEIfc
2jC8qovtsi6gorSAvjlbpDp9lVlYg9STWnZQlUW/sors9AE6FpPujAQ8OzAdaJ1ZW239L5gHnjt3
T8edRTEjknFb7rDf9JtgNW56yMJTCLVIK4Y+wTItc2kdzkIKYGW4bfWEHhuN3nZa6JhM91EI3jVh
tLAUz9ikfd5d81BSlTJpOD6pto+uRxdIGRASVvxaXUm7ScVFssla8QFE2YY+aiDfhVtvolvlUF+p
brg1r0tPrMdX7MZF7v20Li8cHfNmSZZWoSQUhhgTbMbie88WoujCvpj3QmAiLJoslukxlOH6Bi84
oxihlPR2eWecrZCdrB1rFlRYWPc6RK9wt4WWhGTL+0n4mcK1DJ6l7F8QlFgKLnMqWlmINrUIgIkf
tGgQWiYyvbYZfKg+PC7d9ZbuuNYsuvBRhqBKjVCGprrPUTuO1sl2YpdnQOWPOIaqydp8IaSdw7mc
BlBrFm+MUjZLVuOjxpEdPhBkL0Bd0udyD9Ua9CohOeQjGijHYKe/gJ4F2YBmFVyHnXd5chc2qjWL
R0msSwEzpzgOkbm2RtgDh9Ho32i0RHZf2gyzCNS2icmtCAeulWUHCt+eLKNLdYNpq3/dcJRYQNMS
y5xjaaOGa2CXYOE0rrpVndAR+/KdxH6e2xHobLs4tNs9A8w2tGO4J1EFihABTH9tK9yyb8wt3yDA
EfgFTKwXtS3Pv/+vZ5vtoqJuRawUeDZVt7M7BR5OHPcAWzpy2KUhe423wE8u6oydDxG/Rp2d06kq
QT09HSk60r0rahS/7H2zER6vbZ7hIwQuhJJwEJS30Bc0nNYtoR34A1WV5F9Rkj97ClFNMQ2gfhXQ
fT+nJ71S4SwI0T2ehG3DzM/W0RaOtZ6kT3oHCCVLva6zy/vXgPMIHMHK9Q+cRWD8MCELGRaWEzdQ
0ZK+X95IZ6f3ZKRZyTiFF6gIgkY6CvNbLXYxXQDsn51I4MsoGJOAas/5nVak9H2hVsZx1H8k+fcE
6zlbNI0/mxT/GmSuH8LRgikkgkEaHVFJ0zYgQbip1jmJ9NYtFlY+sHzz7QoBEQW0VUsmYGV/Xg6V
YVmQswtQXYyLW11wt4C3AtyGt2Ol7BNtasUX4Z0+5Cs+Dl4gknU4DBtg9V060vswsg5BCry+1Uh+
oOeHyJA9gpZYXub3VGUOB6EFVN+VRFoPFth+qsbXlVgpQ7O1ApiWjdG6UIlD8n5DE6iLK8SLqHnH
lLdWx/JkYh2Q3ovH5K7N6LZLVC9PrT0sCJ1OPU5kZQWVwWo4yDJ8XwRz85G8ZsESTP/cwjr9SNPP
TysmFlNLHmBO4nBER37VAJNweemeW1rYj6ql6bo1oS4/j6C1HO86NMExZ2/KpJEA1FO5RDg5Y6Wl
orr5a5TZe9Qai3MhJ+oT6AjhPgvAA7rvjb4avcv/O8II5R//5enfOv3n33/D6b85/ed/9hvGuAHC
uB80iN+mpTaUS2DdxXeevvzJ3OmA4DflVDQJazpuUUC4UaoBukB6DS0ilvZu1XQrNQClIG4DIFkM
egUYGLENJWJ+3dLHtpLXUiBupSp5Zul4GPPqplKlzCGtsYdQZOCkYelDIjRZT8q2O6EWfCdRGSqw
SbCCveO4AHf9ElDBnFewYwHPRQvTmp+wVpAEY1/jKlbFqauW6o6y5JscHMJmwV35K0RuNtLsvKzh
BNYyqDEeA4MB6haBlqraafsjVuH/3dUuzUdIMVQvfMxsHq1JnXhdBYm4BhKCI1sxsNNZlkM3AapX
OQz8gDlRpc4baxUunj4gsPsgzZwsDEB1XSL/f9lR07MDx0ws0PG/ipl2DWA5TOf6USDs8JHbhint
5IYubNyvhYVpHMhug5+ApQSR8c/rS2NdFTQoTkPOUG89owsfAVxsbUmNX1URX6sZv60r+TY1M08O
69xGDWKJPfWVT/L5GeZYO9HpZjtGuFn2tDvGQe/zhqwLS3EU6F1kOn8wYZoSAf08VLoLDVu3hlhG
1VSO2gs7bwuX1Qc1Ochj50VAwgI7vDdQcSITUgpHzlBw93K4+4rYnp7YgFiXCUIHQtIs3g1pmMDI
p9aOdWaUnmbyQ5cltdvnev82JNF0AqFyN7miSHkrbGGR3A9TvYI2inLIA6txFEPbkU4CCSMKi00a
WnBwL9X0VhroWmbdjyKn/bWiG2xpwr8c0LNHn6XrQZSOmihK/Rhq/bgq6yjfZiUFeLjX9Wz78eeP
f/r9X/7688e//PgfaZQ2cgqkIjrLolqrcTuuLn/fj/7xp2N99pCzTJ+RksPYEhD+jskyNmOg+IoW
p3eD1puuKoq7ohjH62bk6VVbQ4EbFsmxp7fqOkEQdoiEoxTKLHcoHfgDrXyREAh5q+g96g0cFc3c
jpPHIGPKqunRGYEv05p0rECVlAaAqikwCSJN6SIzyHdFktymZDymTLsBp+karoYhYH3qE+RhdC/j
HYogxMIVQJPabSKJ3m0SWfHNGBUzFBWYLSAM3g5qbmsAaOQgm2RM2jYDBWoqR5mU5vAihX+6cCLS
PgkqdStqBpBtycYGgPfYWglQfNdjAgAAnO/ZTjTcdJpxQIU11NqVpcViVet8uC4SxbAh9gw9elnz
wl5tdxapPLWCFI6I4urb5Un6klVMczQd+CA0we3BmkWOfsizpojAN8iD8rq3EF2T4Hh5iLNB8M8h
iDxzTpaTelC11Gif1IF7ecTdqaJm9ovZy9kj6WQ7z1+l6pIxh7Trk2lBfQNFNS1kUAyFtUlhjY5U
JxSmXDKgJsR8aSbxdKIiV5sSNj004eccaPeRZgx2OxIwB8J0E1rjaBsDvyGEXRl5uO6RQTz1pIIS
nGgexk5/5n37UCHw21GjlIAxy6+1Ve/6DP5XCPwHzcxzV1EgeTZkgSs4mk8c8ACbxd1DK+MWao6B
tQYFBPKmgX4t6PCiQH7eZUIYthwrTw3Fs/Aqv0bi8AhG1WAzk6+zDO8igX9g86atHw2AW5VdLnX8
EOd9li6JMn1tDEyLBMLYiqZblgEM0efjJWkG0nNVwTHmBAcZiDru4CB90CDgGMAxU3LJ7eUl87Xy
MxtxliTGUAQr2hKU33hjYge6k31ltw3voEHmLxdhzq7Qk/ebpWclNKc00Q3msVBCd0BEtJrvJFlC
E32tn81eaha0q7wjpGcq2uT3raf9rB0YqOHSPR0f4Kgsl8sXv+IsAAuS12k1Yt60vXmYqlnRY+JY
UPr3J+X2JbTGtL++hPuTrzir9bZBnbWJwGgUzEgYEDgStBhAD4G3Ci5qg+S2/FrK3/6TlXISXWb3
7Qi8hyzgCGDR6+QLzVeGZ94L9w/Yu3d5tK/VOkwhWLMEJC9DRvY72wlBLoouVIP2KdyIo4bYjdJJ
9wbGKxzTmDNpNmYbjo6OgHw7Fmvk44DopxKKvFQ4/NpYxqNoiiKDdaFR84uCFTehvT1KeXAM9SDZ
WQV86evS0+sROnoZ8AhjCgo5CEpuTimOEPZdT/NdBYNMyHN2wyrucxAz0A3Ytka4a6zcJ7W+NUXz
opWwhcgJpC5Dk7/SdEq+RpiYEq0YXWVE2Vwl26KOrmSohEHbbEmR5lwcP32xWcJvUVHL2dCj0ao8
NBzEoTZygVDz1FpemM6vXZiPb6hBLQsEaLTiZ4unB9pcySwSAN8DDIfN7rSjmPgrdum2Lq7ZKG3f
DbiPLZd9z5y7AH2qMpaQBqr3vGQflQLMAqIZx4Hp27yVXKUZrmtonQ2B5KSB9FigKliGUzeoc7V2
sJUuW6tp72mF8Ln0TiV5C+dVnwlzTSm/F5llN2qxxj3AZuIHMRZKqufOgE8PPJsVOsYooUCG/Qg+
hFS6+cbymRe9a4WtA1WNvvu4Z4s21+cm6NOos/2G5iIlgkTonJDoUHWdb8X7DuqMedxMIcWLzMdW
NfxRw1xBdVqLck82gZqXoSScLInOnDkm8DA64GAEq0XRZgGu7DMNswIUbatZmzpcQ5vDtqRh4Vpy
/p1xKQC6D+R8wLA/n7bRGFkj6jPWke7ZtfRdc4wd+hArq7Zh6NB7DUTvneheWThyz72cquJKj+WI
ovm8rthm1aCXFtOPQY1FB6y+wYSjJz8uB9Bzy35i9MLUDIVfas1OpIiOY26OIEaBmw0z5lsM6lwe
YfoNs1NoknP8c4TZJKF/lVNjkMlRw42sM6ubgaDE3RmHoDedQHm9PNqZm7cJ5ULzYydDG2JeByn5
IHXUqiTAYaZ+auxKTu2Xm2AnLW4G7evH+zzWbAvCbDYKy5JaxywqoSA4JugWw79Mjg6SBWWWTgfG
7laYdD8OgAkS2Z/S2qrPXF3B14bez8pM5Y3Cw42SaYmXIz2WVWiLlYGwR6gb2BYvXNC/bW0qgxZA
VRtGsO2q28aA/IChOTCKcWTpWQmL7agdmkH2NcDSTKNwC4iY8qDxq6B8bMg1qrJ93+yyNvUvf++v
s/v5E8ziQduDHzU5ox2piHaEhwAX/gzjAJn3Y1ktGu5OO+3zWkI6g1o+RK11sKTnIqGBSkMuZ4V6
bDve23odPaYQSy4D2aZRfQMpkyeR1qu8DW/lnHoyjKAuv+1XZZaPIr8GVzhNh0zlF8AI4GBDWOF8
+tCFynyr9lSn8HPAYNzCix5YuGo3RWpPioJlbuMK+vjxBP/zvf9f9s5vf3/Z+u//hz9/58VQRSxs
Zn/8+03xnt831ft7s38t/m/6q3/+p3///Ef8zT9+s/vavH76g5c3UTMc2vdquHuv27T5GBPPMP2X
/+oP//L+8VsehuL9b799523eTL+NRTz/7Y8fbX787beJq/I/p7/+j59dv2b4a371nn8P/zK9ev5e
R9jvv//Sf/zN99e6+dtvEgj8f9XApITqINI9KKFibYj333+ka381VLAoNAVGQQjRSIRzXjUh/prx
VxOKqbgkQR0G0gUqRXJT8/bjZ6rxVws8D1D7ZEjIwFPJ/O0fT/lpIn5NzF/yNrvlUd7Uf/ttliVB
udLQFYuq00jaVwFTHFJFwOVSPQA/vdZ1ZocUzU2wEZRFe/tZ3Pky1CzusCTmvJG4egj2QvfNbejE
brOuvHFA0Rxrj7vS7ZKa5ew4+jLmbKOXlRYUXdmoh7gE+kuobgvNYrZITTj/FS1DwQY3oHUyqxmU
DQR4ii5VD40rO8qV8NDmgi0C26s3ioPWtN+8L2c10xF0ElY+3g0rgcJCFAL2oAB9PuBrDo5OYTB6
GORneaArUnE3MX/WcuHpSuOb+kKtfh5Gvgw4m8CEKXrKOlM/5FfVpv8BoefYl64BLriVHLaBTdNd
8CRBH+NJehY29U621x8L93ShztHhX0afTSXMvPK6rAz9IGqK1rPwowQ976ra8FZeF1CGsUao93DJ
79VhIRk4t4pOv/S0sk/6LnIflKnF8KXRz4N7KnfCMfPY4kEBuunClE4PcjJQmSsslwpJP4SsAwo1
TdeBqtktsKom8VN2l4C3L7NvZlnfRlnuj8B4mQwZEE0P4BxvIRjja/I+mtpBpXQlBOTq42zLq9va
6P2xGNf5uO9ZuJG7AN2MCFrT0X025m7Ay61ldN6gML8tmFdIMJ5ox+0AArABR4SKvjAJvGPQiBoK
Omsy3NSydWXBVTX/yUJ9Y4Qor4NIQKObwUo2zErueavmTifCVZwRVwTvAS3BkzG24AvZVpBthDZ4
qIxDbidcJ+lbBfEHGFoKK3CronVTBeFguC8DP1I81qpOqT7S4klvt6wNbZSEd+ag7EtCHlEb86gF
vHeCAywBbSWSbYODNqZcZ0EHw8TUY7q4DXXVVvG7ZNh8KTIq1WKwLZjQKcq3WDo0wQ5sZzssvsli
BaMikLMHGwQikK0saHe3NgqnHuUQLyuVbdNDb0B/C/GbadHYjXQTqzrwuLhgqVeQN3c7rbIji+0Z
tDJygOxlxSlwDcxBx23VJ5b1Dn4oyYbTq6CwSa95Se9Ida3DWpHR72p64OO3UFoVueSP+b7Ryqsy
BjfGgA1l9zPA7S2n+KwMIGWjs+sqt/sY8wWF8BzuXrjk+1RP7KQYbSRztzII0ARbhjcoL2iy3ZBm
PfbcEdYrVWK0knRHL/Br2xwk6xXkVpDEhRBMBRm8o49K+1PRUWHUqnpVol5t4IoG42JbMSQw2KCT
1VdbBq4EKfIrpiqYWeZxUWH94XtZhS/y7k6GYxczfoQgYcd3NZEcUGB8kOJ8rqp21oH4Hx96ib2k
FUDgsPGKpnpAu0ZrEBk3fLGiAZqFa47e+hDgCRpf1oM90yfQOhDuqoR1w514lF7krAQZ33gcUXBN
gCWrwvcc9QcRxmti5NetNuB1TXvIiROnD4O1BTLMyUfZbUAXlDr5pe4gY4kwWkGHII+BGw6liT7m
/D9pV7bcOI5sv4gR4E6+ctVimZKXsl0vDLsW7ju4fv09dE90SbBauD0zMTEvnqgUQCAzkXnynLIo
/R73vREkB/PlfiGETlcMdxE2bUonaGoOOyHBqkkBlpbjsOBDzz9ivEr0WN8uxu9SoAdxqfGBdrVc
+dRQnbSlnpTO30p5crpx6ay4lE8mZDt1lPSFFtM6Y2hnKKVDU+wllipfbeg2jofNSv0Tzs/50lqF
qmOadtkkc4nqM4iEx3c0Uu2SNGhGgE4726vZM/yJs0yRD7lQjl+8FtFNEUNN4PyTUEJi3FWp6uMk
p6J6IqnmScm015tsc9vtX3W9IOFcBRXXlIhxvW04jmWEGAjyF+itvdf9Qxv9vm2CrUn8FVnObDDL
aAbaRRBtQ2SxRS8/ohpygkrj3WRHR7x3rFC3Yp9jcg2VX2L3mck1oThz9Cb4rwAQmNUTSvmzq9mp
V3+g7mDRb6ULeMrLbXNX0hPMv0miooB3DonC+hw6syamSaxVwqCeDG10KX2pMvBfLyBx58nJXTkQ
MIQuEFJTEByz4vNa3IF8slbUk0jAbEcCPflxeyUy85Zav9WFBWbj0Jmbi6WBBeOg7FaxyOml941t
4VaH/KM7hG+m9ynEracoo3bOSlyigmrzWdnHmTM8x6d+ozwIHrzb7R925Zxe/C5mixutj/CexVVo
IHHeD4ZFtN9LtXCssHWClREMLWYUj8EgKIGYlkk020ZvAdWa5ROIhNUZuMI496m+ci7IriAC1gke
u9QkjpDKrqoI7u1FXjGv4DkKbAAeDQQfmVllDLhPppREPil+8VC4w6ZxwkC2JSt2eW0A6cuhRZvo
3BZTgSF1UqXow8knyY/uIWfkQE51C9Yd8DCsQMfOmyCoqm1K68faQAJwGA2k2G9cHqCX9zuYLUfi
h1sDmZGT0aQWhYq4+dGI1JblgeNN13/owidcLBjv9MtbmrQZGCoHKp8IonRCa08BraBcvEaaAT5l
YyO2x7iQfc4nvb08kTCviGEBAeWUpfIJ8QSsGlW+m0S6LZLfopjbcSH8mKTYDYfZybPYqcfuWE/h
oRZWkpM5tIZsDxUE5/Zv+nKXmI1g3hmpKACsA2m0k67EllR8aPLvefx928ZXp88YWVPxM5+oR5JU
y8IgnzoXeAJHhfpyeNTdxZ4d6ueb0uc2I784R8YiE8r0LJEAWsOy0jvDR1xfX4jr2AR5BSgRSg6R
p3I2ksWiw12c3yGRHcTUzQ40KSXuUPJtdoFm3IQOnmyIM+qOus02dwUnt3k3l3ei1r+f7WxrNFWh
y5N8EtFEaEFCV9Yr3RCoC3hz+Cw05Mv6GH+kVhiJqIcW61N7wZ1BbRpnb1mrgsmXjHZkmBttJY0w
JxAaacoBY2KgYKDfex3DMujlvIHLaLIoMVu7quUnue3sKRSB9SojWxTQlQND6bs5L/dVNT5VWeQs
ICEqZ3D7lI+xhJSrg14kKAlFBWqAzfwKtorGaubaTxtZQsoLsatmAXN4e4gT8GhKP4Qktif1EYA6
NwQ7BZUhUxMpTj5JlqF8GCNQQIqlgNYAE+P+gOQuNlqnTXckrjddnzwXzRgUoMQYEtlaJmhOoUMH
dleIKUlqfZJEw2sk8yWVJkdZMI1SfPRteq/nnCD8iWg681SoNuA/IrAeqNQC9sFOwSqmKIDXfBag
uVJ6qQJ2OLK8I1FzlATMWSggau90fiAl+qf94s2JBCAs8cMkdaAU50i0do1KcdVIcnvhdwlgTz9Z
goCyb1XuxDra4/+5kzU8S4GNXRo0iuoWMRUtYLkTDkui76Sc/FIFiNY3pYPcsFHeQum9nR+j5IkO
x4VIfjN9FLnkpP0w21OfPadd5efZdDJH+SOeFtmVY80pavAciG+CeND0EwRBMUfZWOa0i8MgNNEp
Ccoovm/V9HTb96ynkt0+YFdVDBKLmk5YpcMmrsYhkdI4mIduXxQ/FpS/QGpvjdL6VOXmmjxzTCBN
C3VB9p7HwSqhp3pKg6zBx8vUFJwyKPwB2na14RSJ38f7zOONTH+Fx+GsnK+WiZ+1oWqyWmereUxM
g8APpSPy3N9DfGUdvnUxq+oP9yL8oOS0OwzBf9T+vy4DMn6Q2YIxmSSzxFzXaQWiayh/Z8nsjuD2
vP1heYGLWWpXKArNtEU+qVDqKgTT0gageWoeHdZnvn52gFi3x2IkMXwHUCRZl+PET5IBDWMH/mYF
guiucNDoTqkw6rPOGYE0hpOlcNb4mSKeeXcpjLRajhA3DfqR0O/j/NJSHhPklyT/8nN9AlLObJhZ
CMCjiLAVHghU03OIndb70dO8dMc7nrzlMGkAHaTE6Fosp0cFUctRr4kLx0DD6/bJYEE7//lkgFeA
JFdB03L9HWdLSpJMHmln/FUhBnukU62Soyhf+JJTwsNxh1z/4ZD8sciEYUyP9FqHyabPdEN0zBdS
2Wul9scqFoiyNLXb5/BB3YLk4vZa2WHsL2tlorIwJKJYabDcufGxv5daCH6vjIOY8c9/t7p1l1uS
VzjxqcZ3PUUObxr8+jf9s3LmtoudMZZ9aUqnpPjVdYslGaUt0s69vUyeFeayi1qNKhE2+NQIlbeI
EA4wElTSOHfhetL491pYNiwQorZiIYWwIp5QLfLqJOKsg2eBeQDUE7iVAVxDB2gE33Q5OwKQELe3
inf6WYqocSobCEUKEios4PLH6e8OEQgaISmGto+H8ui/bzZ9upA/+8bc6zQUyqhMYDH7BiS7l+wM
wVpUXzn2HhJ8IK52+miZT5x18vZy/fvZLU97pKMRxdfq3OZ9HRhMPQ2tEKCAQqveobUace85E93Z
y8YyRQ1zL3ZyC5MzYCTdDJJzwIzLDLQk+JyUT4t4Pbv/s7GMW4knlPpnio3FnPNshX7p1K0/7Sfd
GjBWikm4Z3oAIRtA1Nvbm8u5bzrjVXTgr+kownAl71Sq/2orCq7W/vm2Fe5RZZzHmCupNJYw0zqr
vnnuQPtu2CeHlYyg9WPJMziTeLwNZfyIROe+GWcYHPPftYkK/3RXgIo+kahze2mcDWQpKsJMTZVK
gMMSdTw+9cWaQdeu8Aph//Cw/vuAsGADoRdIn86IdINX3Pf3C2ZkUXlDGxTK4bODqXI58+PvvCrN
Pzx1/5hligYtGWc02bG6Neh09+oebZHm16e2HzpoDnFCya1BprvlcQhzLqDBeBpTaEqZrHd+KAdL
TwOV3kXLK1GfU/nx9gdkIV3sXTe+uJdsLMsCW6tM/Ts0ZtxxEX612l2L99NUCyAgvjfN3kWVEGQx
GAJOtBdIORw0Lbdl9LBu/xpemGeLvWKrRtpirgv3NHflb+79JNs/hW/FQTtSa9Udj+z0pPT3j+Oe
N4nL/d6MH+qFpVCIgb2Yd8m9sVNc/UUbt6FjYugYc/25r+zbA5iYONFyvf5fU+8/x4zxQnlipkWR
I1rm+eB1EsaNCh1TobLTF6MT6rVvtv+6BXIZygzGIxEhXIyoQzolG9twfGsUqJ2oNce7Xo1ceJKi
SQBMIh5sl5EryaFIFBmopAAlaWUdSHu4k6csjvyv4/vHBpvLoD2Ygzq+QV0vMMBKkLkq1BycZDve
lVAUxfjW7QP6Fa+wbtyZPSazqbSkgSLVDIeXgY66QxNXaTZjYhyjkjhtDkZ5LVMfwqjdDSUosCLw
X0vqDDBW7ZdFBw7t+bjk4rMcky1Q0P5gKq+cX3j1NJ39QsZpzT3VS23Bp6WOgVa+v1IiDh+ANewG
aBAld73TohNqhS984lieacZtxYucqbQUpZM2vE8pcXL9wQgTS4kiDDdvDYi4cda6ruXLzTlbK+O8
9AoICmouEur5owupSn/YzOB9XKOqeuQlC5zjzGZFGonSeMLO4po+h4Zij63EOV2f8Jpb62EcUKJF
pCK4UMhpIW9vZ1iT4RO3P+VedcCYiT06d/GmP8qRfUocXmmXt0DGD5kGmNwUgSC/zVE+BBsYXNDt
D8azwLidcM5kNUxgYaLbHH3vlBbebQtXI+fZiWB8jqFEkH4vcfqFRbPlXLBq8NqsqCKkPoSL0r+a
/vyxxqY/mGgYFC3RpVOvP7ZiZqu0A1NtyDkWypVFrWg6fZUTM3WNfejP45TFpagJp0YlxwJADQv6
sxhvkqE/lPeSgUnUdoL8n5zamAEFdwfVrdFQOqtYIrcAqR+S91S1kiy+l/qhAJ5hRZvE2j5Vi8IF
xdtoTbJyzCRqS/Ou0GenQe1Mz56aHk2p6mcvSa4ZhhD9kSBVQab0YJQGCgxAu4ttE6jN5Iphn4J2
rk4sCED0VgRBISdURozVivTQJ5hdlfqwdMwym+0ibZ/6lDcze+VsXWwSc3eMQplCrEc4FU2hgtw2
vK8Fwpv4vuJwLowwV0TM864RJSqcJi9/QoZgj7/M++5e3id7TQGlkwla7vXFIhg2cMpVZqeHDP/j
3z7k1/Jh6J4hFcFMNVgatXUvzt6EZtHV1RhVeTB5cO/zoX7M/Nbt7xZxk6NgADWAfp/yaOS/ouUA
wD+3ut6Gc6vhOMSCmeZBrFQ6YCdkI+bQBaIECy08yIoEUJ24E7McZ4szAnAlslyYZj6uWGp1lo9l
HmR6v20xrQ22CVfHzHg9Q7RoHbWXW46vupZaXNhkvjXOcYEKL2yKAb0TFFRCQ2cOFkzEpTNaazy2
P2BsvwSzC3uMc1Qxv1FkVZwHo0Fs0GM6ggydjQeCMcyaLNsCyKi06t9EPT/hTe7FFTjZ+2h+UcRZ
t1QKnO0sGwEVzDfM8roLJJrGQvndo3QGubV8V4rkl5Duw/AwS9E+lTsPY55b9F2sLBfu+7J+n/PH
TtNtmaReo+ChD7GRGcg88BwD7KXamJD4Nmh05eLGLyiGH3MFwZI+24Ri+V0xknsxln+MquziDraA
5Vcl4F65gYSotzQtARUDDqZZbqAx9b9+KsbrD7QEviHBpxp3hj9tlw34n9HAl8GLxR92kK+Uks8/
FJtzUlE3jaXD7RO0LGimN12jXkg1J4ILDFuAIpXOa03F6aBPgNaLms/gzFRsE9gzUy7shYJFL1us
ccaYOL5aU0T2MsQoCvyoosIOATNRi+08oNRvxr4R0e81DYz+VV54wXLdFibduFgIk8yGg0RN3Ojw
hOBia0LnLjU95Fpvz71qLekvMZv92eTxIl97cl6YXZ3smR9REMUMoS3yAHPtkh1GiRurijXMILda
IitD1ppTiMpQqwMfxDgqXl4dpfZNWLNt3pzdlQh+8VuYlBVxtREyAScnXRqnAbBPmhtH67jzGtcC
x5nv1BmPXZlynUnNekKR2emQUVkswaa7ajv544Yr2MuzxnjqOklJLenYYWh22oKGTAjEHhmglGGW
byjcZjb86OqnBYXsthT2bUE5EYodAV3fZRf7yjhsPWm6NG5wR9JtiNb5rsM0avtCH5eN6uqFLwXy
QQc6v/apv/Yp+tYyH+VXM6gBHmgt4QS5TZ9XwOUdd8ahN7Rt6k5coyYYLNF1byfZptJkjeJrbY6W
MaMIaPS8Ast6gr5eMgUjOgA0KtIniczZaYdeMAilq0pATg/FECABYw8C5mjSxJvWN7e84dtrRQzs
/B97TBgZhJW2TzfCFYRSWUR+qtGZBSwE019OrgF5uBHyneEZ+9rn9fH+IWT+sc344XQYurpNce4o
xIIEq/dTB2PkO3UHTJUvbjlZ0PXv+bc1lgoMQHNKQi3LA+U7EXfT9KjmHnEhqLWdgyaxksIuRR+g
gCJ2gGJ7qu1xw2sC834C40GHjnYyzbDZbbcbeslbuhgaITEA0Y0bYhKOAPAxRC+3F776ihsnSmb8
ZwVGbgVMYzjH1LCRrQN3+fO2BVb5+j/X98/WMu5KUytCxxrrWodPwhLjg0lrR5tCR/chOQw74umS
P28BmxcmXGJeLsRbIeO/jExV50haV6hAazzBnP7o3l7hetdv7SHjn/DK1iu5h4V2Lu2kQRQetsMA
nmshEISH27Z4h4TxO2SSoNSQYzPrdHZ1sffEMoPCyuQMRn9Iq8aNyhQaxJy3yrqCWytk/ICCCe0S
Qxx5MGNaFkAaC1VerxcAB+c0G3gfa13+mYMDa0g2Tcj6g0KGn+lmW+DSf1/PuP4+jgoDY6x7s04S
grUoKGfp+2g3SVvqzk4XjJuy397+XNfaNecelB2c7QYNdZ7VmjFpvtC+dPl7P4hAv+dWl4AvQmwt
iaIakypO1uwk+XcErV/Ob1hXdOPrKcwdNyK9E2YJv6Hf1dtiE+3KfbVN/x+ju5/giluWmAwIJHdF
Lgr4fPFduaXHxobE4L3u90eQrDqcVXGOyucY8dlRAQq0DmOMIAXS5HarpF1RWICsbfrIQYEg9xaM
kMcut2p79bKDSkGWCThXvwyQm0JMtCnCEssJ1OZaZIGvz0aotmqM7S01r4tx9b7/McfGpTjsQ2mq
YE7UA8xc2Vq0C5UfkK53oYJqA2KNeQ/631zCM5tMIAJDLpVKBVNHrR5anYzXV8qtfV89k2c2mDOp
tjpEmVefuc40mPtpQ7bV1vj/RParOZOBUVSimbIhft7Qs3Oi93WfhUJVBnKZ+EO7bKVQfmxQ2jDF
/leDmRdBhA4BZnjyqHaEkLiFrDrTkHPO69VzY2K+wUD7Qv4y41BTSHQvSVYGgvgtEkHBSCZrxoMX
eu0Pc8+r/l7rLWgAfUPUB/LigEIyUS+BqBKNtLEI6tcEIhKFPbSOmdvpsbMau/AbRxB3QBLJrZU9
kTtoLfCVWq8d3fOfwIRFggpeNQFuGTTD8xhFW7MGj6MExY6qc3u8v/SU7svoPhY/pBKvWBPvpfxJ
7zJriZe7XIg9hT5qHViqK8G/7TvWxbNu6vyXMUFU67vcbBJsThROz5luWI2sPDegnbht5pqHOjfD
RM3IEHJgSfMSvn/TxxBGF/8b4Mo6zosXEnCuGnhTL+PlKKK3W+lKEQyesgOM1c1840701xYj2hZb
Xnj+/PeYnTu3x7qjCsKBtViMSzBFijVijG2IVCtLx0PVN45UkQ0Y/x1RfR8HEbAm9S4msRWGIPCK
f03ar8FM7S7CHGKDIb4OedL8rMT3Zfm9BFRjKcHMoAh+SI17USdBWPTUWoCJuf1RrkXkiyUw3i2O
kE/PsVoESK3zbTtYK4BPcBVHRPnaBeyLG6o+n2W3do1xdmKVRpLQSUVQuWSn7cwtZKNeZAuc3W6y
I5hItrTA9GNPe4rcdmPe15uV+z3zupfyOfngrP+KI7pYPxOj40icVaUZliAVFl+mUM0Q5+daM59z
cbYG8rbOaQpdeDdCwFQJP5ZhtDPARbWlOYogTYeD2+SY2Lv9q2Ter1rv0pmXBrmIsM5NFUGnEUeK
R7vOl61Gv03tYBcyGp/GMZSjXTTXRwyiWHPu151pxfFRB1CkVCDvaw5upVT3TUO9rn5rR8FPR82h
wFTk43NhJLu5mH7EWuNW4BgEI9K+mBZPjDBTMrf3Q16dgEXflHm9r6nmG7rBWSFvgYxDxtgUkacQ
xy7DHCZZaRDF4aGqN7ERxDWvvH4lXzcMRBnwz5iyKrFzUDI0/4hCiyIgUuT2ZPBnqKoRCdxJary5
/eWu5XwXthgvV4LNT02kdglayN1ObeebKzrIpPuhA3q8qawUlAagvZTI3dz/um2cJSpb35YXxhn/
hyy/qGlcl4FCJoxST1ZNZquApEknJV4ldxsBs9KaXFu5IaLGD7wH0fyWyPdhGMRTvwWBVFHWVivc
D3rnFBnd1Kpqmf2dmkmcA3CtVHn2W5GPXB7xMesVrcrgO2udHpZxOM24RvNS2SJGhctcs414o+QP
lEK2vXqdRxHz7PquR2GpGY639+1aceXitzBOMKHqWM8i9m1VG5zdDDrq5Iixb5TQMFm0/R+tMf4P
nIqZKOK6BVAJ9UH35omFsUv1bEtB8hV19kC8tsdbbzI3vZZ8D0UetOz2fUDmfrn1Sh6hu1phuSGI
fCRUZlvj0aQYAR04t+FKznOxr4wbC2szR2ozFUEOnafG17YqpCrJhjczcSWBuTDDOBOJYh7ZrHCU
ZlXbtMJzJUvHWaSc/IVnhUngRCiF9FULK2HWBMK8zzrjziQcAPG18tDFWlbHeeb5laGN21xuyoBg
Xja2Ba++k1xxg0F1DF5IDlpzPkqrmBXgVRjN1TN9Cct/e0m0QC8td0qcldLSlkEbgRqw/b6A8w0V
VmswgFQF9lvRE3dJFasxERGT2m4MZWO2oIA4ohptoUNlyYvmash4Ck30tRqEDfF3bdE3tFHRRAtI
vjPbvWge2loAd4EGxr1gXlMfmrpF/xbNlTWHJt6qxYMhYn05WsDVi6p2Vt1s5Ky0mwXieOCkyoTH
Sq43NVpxfbd26yKwLcZWVX4IBEE6n21zeB/we4qi3QhRg/6HZEM5b5pkr6prC8qe84IB4w59uMxZ
lOytBNmgpmE8Q/g1Te9altoahoHptLgGFe0qi7cFLZwxe0s6FXNJ5LGcKLiMD5MSuYoquNp8NCLw
jBRbaWk8TAS7eoNp9LTw8rm3ZtHAoJt4SmvMjWHzxATKBKG47whPjfmaUzUR5EBwTcBjpLDvHGFY
8ikzlDxYqaMUMGwEEIrdLBTg7dbNniJ7pGvbzuV4tCtX48IsczUGUuG6qXIeRLNbq7ZW22BrXwHV
jS+4xNzhmTk70O92eGWPK2f2wjBzWzqiFGo/6nlAiGAVq0heVLutotqNtq3LBfioluPSriXMFyaZ
azJVCkhaRKwVZKC/VU/cCPZ8FP30XYFnC2316fbeXnGhF+aYkN6ifqRpBOZKc3JArX2gZet2suR1
eY/MsDiYE/GaiXI+qXwlRpimgoqOBmoAUI0ydjUMXcrZkIwPUJnt06M4idZsUM9swLJdaZtsqNwu
OWG6sbZQ8H1Ks/K5NORXUHq/FXTGL2sxEI1hFTJVXjcJB2OCoNFUtN8pRfF+rsKnGkqYpFW+ZfVj
Ew0/gITZQz/DJtluGd/68qea/mjqw5Id5zbifETm2KwTkTJ0R4ipYrQH+mFMAKxaXRPlXpMeJlrd
jTS8E81TrBnODBYSYcrvwbDCscimGF9MMqGwwHhDKvW9GHTu5IgOpuIz10TfCKM1XjzZ8fPtY3Pl
812EEebzgZ1cFnSBFEEcDi5dOnitzgLrqL2m+bdNXc86MRUItIyoYtqdyZ76TC7nymyLoBwkH0Qx
R9UEHlHSxYccEuiClDyN2XiSxtwG7gFCK9JDQ+hrRtQGAM5lI7WK1TbLT8x8viV5tu8xazXNHZqr
sWOmqaNmvJHnK3fKMM5+MJOAKVmiZTONkSb7q/xe5q+4xnTHa4pe69Re2GGOWarnI1R8iyWgYgRm
RZA+C60bLslHOemHMfxdla1Hs/kYD+VuMsxDYVLVF/r4FWT1FjJ5O9LA6dijVpX0o03HAiOvNZgi
MhAaYOr+MZkBmUFnIK4+KhXix/JgTTQIJ5DGi5V9+yszV+avp8XZnjHnN5vqUSiycgmEpbSjrNxV
5HVKRbQ/qp0MBiDdLP3bFtd/8Us+cmZxDTpnmVCoZlSJxdVi7g0GuRfCmNPHuQYKvfhAbNyq4izP
Z7pgStuXFbIDBtUSUmC2gdOAMmuPrEQEWwdKy71oBka6gk50qxnfyWT4eDCBJ764S8zwrZmlnwXK
wiFC/P+2C0yEI7W8tLOSFEiVQmvJQAbzdtvAldh9sQfrhz/b5iVORyqU1RJky3OfTlvoMgDywyMS
Xo/6rY/J+KNCC/sqD7HTygFVpi3IQRzV7TwNIsyrgDAvL7j+DP9zeNiZW62H2oQ4YFUrNACIoN4v
/N5r3/sjH5t9Db13voWfP+ZsCw0DLPLNeoxWfzIfInewlp3ilSeewCvnW30GmTNDpCqgIEQSpOjZ
na4ivaENnsqlc/tE/MN6NMR/8L4a4Ay4PBLaoFdKo2hI5+oU3AzoBZjp4zxXjjlucw1EPUNkFTGE
ZbhYHvX6pf9jmnHNWSaL4zKh8KUOqmOI74oOVi2h+D7LbwaUl8fBcBZiPpUx8ccCwJu8tceeen23
MUD4gA6A32e/QjN2StM3JnAUCEGlb3PpXgUdQ7gx86ce3M3guLC1IXERkTcmfRuy8hDlkSXoqAuN
U7ErI8GauvSYV1C7JrHdKsrvpJIetCnfJ1K3JXHuKlVqaWnrpUQEJ0V6BC/noxlCERq9SxN/M2LV
XTLJT7u3SX1Iw2VvGhh2UsyPdvgWAUKtNYaP4hvIbKmVQrpTHXI7EZutYGSbcRjsWQHps46ZL9VN
BhDZQICiToG2wHNpNPtN0s5YJC6QOd8TUm2T6TUGVbtWfO8L3Wm09EGYBssQQVBMRmfsJx9iay5N
yIEkP1tx8btKsJJY9WhSbgtD9Eoh2akdceqscdNUDUjV+1Ui+ZkJhkr5UZowH1mWnkHrR0GRDlEE
wcD8mzSqB1kGkweR8Od0WyeLh1L3dky0bYdRrrwATFqwh8m0SUn9TskQ1T5Seb9EBzKCjVD35OIn
brKlUwx6Lvmm6l+m9IXU2x7IPSLPVgZ+72iULGGUgXZcrCk0rSgeAjDdua1Ufpvmpwht/z5vX8I+
3s1G/W1KQq8p8Li8fTNWZ3vmxb4kcUxI0htNj/vWkB4greUZM+ppTWLPgBg0uCvcggOLN/pijglP
pi5EOfJY6aHqqDVi4r0q6G7EjsYU9Pxp2XldQZymeGuS9zZ+Nc3Bywdz00hGaslltIOSAGcDrr1+
wGSr6CjPEnBKsdxk6ZAOqtniwSX5xq5cZSztzAY+2gHkyk646hJs2vyZdpzbY6KTWJM0URr0ChS/
PJZQBJkszAL46WY48IfwryXN58aYIKUNBBw0MxY393dIb3Ijc1P6UIYVRwf62ize+S5+/v3Mjy94
t2rtZObBAkeTJEkQGRNIGUkbO62Rjj9H9SclxuwoUF40l12foBmUNsc6+5GDNrOu4rWgQI6pGcpO
SfACy6HnRHmpB2/zP9Ons59Z4DlWtokBJE8e5DSJLFrjkEPnJrJCzCDNauFkgBfOTeVPguJ2RQVx
CaXkle+vdW8vtosJCvMcgse3xCHI4eXQjLbIu7nvnwsQ8G0mDO50T+2D+Vt+r3fVY/bIHQm4FnVN
8AuB6V0HaJstqox9ZIIjfylw5nWQbHUbbVcfMxeIeV/qrWwLNFw1oFTMi/bXZhHQrUbnApTBmoIB
lcs4nKZFCPEp7H8sQzGV2JrdPw+bsN1NtmiTu8yJHIWH2r2+2X+MmkxdXl/m0ihTnE0C0j7EPiC3
mndMo1gQfvDHY3FXSFDcAw1WAsWT2I0Pt13s1c0+M8/kHiko8+JqgHl0OkBdKmBWZhvnEuc1c7XM
era1rKp1CQk08Ihga3F+Nfz390pvHW7VezQ+T1ieeTJRbaWQpTUe+ojnRdcDexZH/vJqZ4tkHobC
AJ7+sf/0ooqPoXwAV8lbcif45S7yRE53g7ejzMtNrQxB1GLsqNZ+NFEwSomVtu+3v9q1tO18O5nA
OCaSGlMTCwKBGAVnSM1lbLweec72jAmGA5TUIrnEMlYA7OKMfu5A7+COuqK9HOIdT4/mWin1/PKx
TcOlIRWlGk7IJN7pgYTLl7iGozaeFMTvxAPCyebTQ/C+FRPuykSp5RZdk6CjH3PzPGHoq0s5r16e
DcarEKJIGGzDtxq6V1I9VAYwBo+3j8P1jwWOfMgl6UTSWM6sJZlBqjugDj3uejfaZJjvAQv4ERVL
T9qErskJqNc95Zk9Zt/oEqIj0WFNUA7zpx/rA7OyTRtJIAh5t5KTeP9NzdsAOevfS2S2sWjNxRhS
dQVOCq+lkz+Opa0fBle2W7tWrNxGiva/7arGuGYpxutBTbBKNdBfoX8DeTRwswUS5LMLx3R49avr
V+DPEllNGpUMyoKJbaA1D5pq9YgCAJ374IqtNwuQ5z1Qk1mgctwVm/X+5RzPrDLRniDQj12L1yfm
IEEbu9IRgXtxl/g6Ej/pEWj/O+pHDg9aeO0MXVTamciTyctY4UWMTP4bhCC3Ymw1B5BfH7Uge5LB
fBS7M3ei4MpdvLDJrFU25DRvVNwT4yAEvWaBFv9l2uCp9ANF07v+qOwjr/kvajEXRpno089TKdMI
RoUNEqrNOtpt3FWvaF4Bb168dDwhgvVYMtHuwh4TgEK91Sc1xMbS7kTyFhTsebyVOnCtoT0FrkdB
Kp+JEt3FJk/p4UpYOm9isLmMGsZIrMJofEhFzKJ0oqXl/z5dubDAHBotMrscai3jgzzmbquf+ri0
5Orj9sX/HGG63EGVQEsYPT0Dcy6EFayIG8EcosbIH8ZOtylQtm0L3WdheM2G9Kc5RaWlL6lkKSZ4
SpUCssw9cZT4pwZVuE5Jf+SkfJfkGS1VEN2jtSEn2WaKoF4eocYsLdU+I4ZfEPEtbfr3fqwBigRb
T4f7R1CH18DXqTVWJN+PhWRH0VM+tIGR389gr+/zI6BvXirU+6rrnoFvg6tPkjsiN/eg3cgchS4n
YDdEq15Alzim2B0xtaOp2eVzdqgGZZsMoNwX643eKr9MTFhLw0+pHfeJ0fqJDDb2unkwhPIph5by
SNtTm77kApRE49jrSNMDzkMXO1oMW03Qv4kg6J7wxKg/Z37Ptn99h0sigpimaWgbfOFlFeIZxCkQ
VwiyVrKHsDhMafKtyUc7V+SgTaqdJOVAO1ez5uoZZiPRes47FAXUlyR66NAcL8FVIUJhqxdSC04V
qi3EHtRTNr7FVeto0WJpJVjWiGlV4CnGS0+GXKgw//g/0r5suXFc2faLGEESJEG+ctBkWZLHsusF
UXZVcSbBefj6u+h9d1sFq4Wzu5/lcBJAZiKRw1padarNH1MNquuTPdxWUK6Mv40kcx21vzX10eMm
f0QxC6Xu0asUzPQlB9ZsjeG1QFuYA/BG/SlkABnUD7gi1yi3rGi2oN2HB4s6bj7g+T6jPdJ8qSO2
iSPgsjS56+iy3s9LsJJo8rVUlBJVCto94bYsp7aszFEnRzJh7h2kNegqC1m6aYl6y0LdN/Fl5Zi5
WZmtNN0jQ+nTfm2w9LEEW25HftF8aYJrDhO6EaKBvTtgOUiL7XVDE1+8/znpz88U08ZmrQFoNMRn
Kv1NsaWAlncCkGsYyPSvQS4phdsU89RfBAr+o01axey6lhwH6twmtoOup5veLt00Kj0WYVy1+m3x
fZR9ixrZs/rD+31R67PFCpdP1hahFmcNORZUfwE1i9/nezJEPk1VT4/T3Vjxyo/q4dXW0o1hlkB1
HdGexBv1XZ8e7WEu0KBFMZWvTLE/JUA/CAlFfkYFPnOKZtW8ewQuxG4C0KvKgLD+mKv1quf1W1nd
R0oW8GqfT6VXagMmY9XZTTIbrPLasFHoWu12WYLmZ7Oc9/AGQ7bnQ3qbhPfq/JAR+qAkCEMacG8Z
Wv44DTp1GfD8wG5Nh7esK5H+ei6HX2Nz6qtiZVh3/fQ9Ah2a1j/Sep/kz8i9FtFj1t0uRbWJdm5i
vJgYj23hjVoHAOV257ZG75oMznaG2cFqBlSnk1b3ig7oMkR9qeoSDb/dfjRBhxgBFU9H61weJBra
Q1keXFfNC6lH06DLFYDpTwdu6M9cgEq6pmAE5CXZyNa8+zVO3FczbdUU5jYdDUntTQz9Fr38Q5xw
Z5tDMqZlggt68Ogxeax+ING58B7QQH/vC5RLl+FSKSqYcF9/kbqES2cJpw5NNHGslMqROOi+VepH
kxPfZPsqwkASyFc4weh32nqTZfpmjYI2GEXK3tzoU7T637f7HDNZ+BKDsz4nBtbfWxYQOE7h9NQO
jQt21bXCEsnZigWXj3WfSxPetqWVtXYzQxop+9XcN64+JAEB7LQ5o4gwJUHU3FR6skqiQRZtLw7m
DycAZE/kkDWqmxbCC1MQPZhK0sZK2xzZrfOCqVLgjYNafjs9yJt1vnpXQZZQywSkRVOZfamizRLp
rKBYtd/07ejpKyCbn2RF/uXJd21hwpOwTs2+5hWE0fk0kYdQA7HSwSKVOzuTz0Hccl1hln26Jk64
4PLOsbRcwwRgOVjrlB7iWvHTFhQyTFYk+2Ikf+6i+Ars1RSIHcuJFSiWzOPGUkyJPsokCJeSFWUp
VYjSHFVCH6vOuM/6/y0HgefAH1pnCVcP4Sx34oqrRxs0p91r6Wza+Pn6gXwk0a+ciOgxI83QgV8G
Bajfp/sUExWOu0BEzjcLPmSnuOGabYaVc1dbbourvVjLQO9k27j8fubNChqjPINJB7BWGSvGuOdU
XGa+i9u/tkjBT7UgYErGmaHFxO/97pC8J77tLznx8TA8yAE6Lmv5wpxsEuDJfzCinS0pJ2RKgc/b
HBPzHhOc1LZ8wFIyFPeuH95l4/2UI2xd2BR2N6iQg5m524kDBISBhb4Zg6VLS7ctdx4midKLHW//
Xyc/ZQpb2aC3dAbBtYoOLdQePevQrwawqK5qfwEKA5XJCjyoKxJQ4Hm4aLehB/ejfcufMJeSAm+U
By6w2cFtom6eZQ0Ni/v4es6fHye4aUUZh2Is6uaYIiiq8tpFW9FmDutVZScBKzK/nU9tIesEEBtk
vuyJ4LFDtea9wUL1GOHxHOOlNQBWjJX51okHN+IaenhRiCTUTRruUrPdTe2+wACvSd+0fJuXYEQx
CtdSssQbJ9WN8ABl9uN1XVnO5drWCI4+AvhfF+oMZhYOT6VVHYzuJZ4TiX8XU5pftkJw8FHZjBiP
gZgm6P3YASErwPhdsNqUbnvo1+lKduRfIr4PH/nfI9fFAYnGmXsl0SAwJsk6m0wXZahDHdYHFtFT
oSj+v9lGcJT/6a3qrFcsRSsx992+9fM+rBw/NzSJkYlJNmEXdVVw/EpYKkWvQEr9ssBYLFUXmmPi
a/ZmYHshc+pJg8rLEc7nPgqRM8OQ/kzrqjmGnXKY6Y6o6DnC6yFDwZSAELML1yo8TBumaKpjkmTb
4qj+XjmRuvlzV8HKZHbJjEPsk/nUtzdhVt9dPzeJYuoiawx3pogVKvzWgn8T3iw8NYCNN1w8SDbq
Rrad1z0zGNH/XNBQ22RINDiiEAMjYEz39OFuznbtdMumY0tlWvn1ISJYgeCBbJC7lD2BwrS+cnTQ
EbNdyFrn2R8B0eWjTv8av9bSad3r95wuzkJYtM71uIJUpXw1wNRXFIqX278yNZFYnUyQ4FUGkDOi
GoPD60EPFhsg5ypvOyT4jFYyxS4SDIiWJ6Y20qbqh9YAS0qDCSfrR3+MwFq+cHF1j/EjUnjBUs1C
589aop4SCxCb4yzCsiSbYAGNmoAUcwHlasGrqa8ZLfyJvJfl7GXsplKTg4MGS8xIg5r0J7Bf/p0D
1z9eJ2exSwHIK7tGlhL3hN89WyAms0/Aexy9/kfoGZv/vaLwZcsFz9OPMUCPOALAqWhutGQ3omMh
Gn9S+94On2Jjxgg0qhsW8xYwMrBwVsqM8aXuQXICi5grPujDJ58tfCpVu6RkOYGm3bd15g1s8mNj
vM1Uxy905FGsvdmnQWjTgKP5WgcTUjzHL9c/Q6YHQnhVt70dJSE2A0whJ5YoJzt6vS5BYksfhaWz
dQ6gXWroBEev5KuUOcgn3mjpGktf/Ts5gkuyWM+tiXE8wMAD36hhoCMBWwxox1BGSXlBtiQhtmmV
DvzzDTZtVKutUYI3sQlBfmVv0oJKDFXi2D/6Qs52Dyl4QpgDLTG5uVVBctI1zu1sv3Tx8wzlKFPn
9/Vt/Jt0wF8X88cD7kyinjf1aI3gnSQgt4xo5obdkxK+2XboasqrauM+JiTokO0262e7kTjEi/qo
o58HaQ9noWb/8yLjvdVgkDtqj4VZ3QAhb9tXuczlCJWv/ziAMxlCtFMphqb1LWRUmIpQk5toqI49
Wr7U3MGQ1I+wmA65/pZXivdPtvZMsOB5lGaoaiuG3jRBu1d/YJR/060A/eb13+VtcxcD8DNhy06f
nSMnSaGbPVaZUPRbx6AkVE7jsL2+JNlxCe6jyFGzYCOEjArKGfW4m0oZH9TXZPwSa5wtZLHGs4WY
VWHHlRK2x9rS3Z7bLm9uDMIDDcCFTnpndfF65vG2zscT08k/MfUz4YJXGcpppGoB4Wo4bOLqNgKt
c4uJxbj/X/sIvqil4FXyWDXSLsReGuvh2YButK7l9kGzTdzULzxZlfvyK/JsaUKQQ7K5SZMZS1si
VMUFbJzlgtkLpYRj8kr2C/pr7/XBkK+UYp0F6jeGudfr6iMOKYlrFsOfpDIHkwPtAhYB/O9n9TaL
1uiaRAsrMAPBhYJeCsNVV6hMNZiy8XSAywEqIZCPJlz0s5+bIcZDddLkdW7gQwi/TSK0fzabsPld
AnmBZP2WoRRxfeViP8WXlQtOaIrAy5k48AXGegb5POBvTujJ/ni7Ip9yANm54yU38vEn2UIFH9QZ
AD+J+xwpCxusMw5GghU0dNR9gLqfx/DYK2QcTzIDFiMdpeOaxpcn86JoxjPZpGvgsvjms/yFIHYQ
ftlWwSE5M1Dr6fChUPTdsr3CR7YjX4Mj7C4F1Czmt1zE1Cvi4uG+kqUWF2fwJaQ7UyLBUxlDzEfD
SfEK0wH6WRa3tbkxLD1IQGsMvD0ZZppMnOCb9F7BMIKRQZxCtq1t+xZqEnOSuUz/WVmhxFYlrv5j
58/cMHUcJzIGuCfNrjd506wNY3PdJpbtubZ9gkMCYGCcDRPOzkEAbtH7sl51mC7Pell+VnI1iiEO
CuohZxOW0lrJxlZzDM9bN3YpA2hfvvfKesRG7biK63KcISaq0xslfzLU53kOt9p4pwGrhgOYKB5/
Xd9C2coEr0KjsdTB4rq8kMNbSm9jUu/rVJZ1k6jCh1c/U4Wk6MLCGiBFA1vPFD1k5igJlSSqoAvB
i1HQcuoWZasz5UEjt5merMmINo9Y9gCVSRIchjXXoBFYgsG41O5QIN/E7JSizpfKtPtyYP3pHfTl
S852rVJaXQO+2nLX4XG9NApafrmvlnsNUKO+zBlJHP0H3tOZOGuqhihMcEhNhFl4MCU0DbvJACnE
QbrbzdQfQVFyXfu+Vkz/DNX05ZvOZDZ2kiT6UluJiLMy0L6GlzxLQjdT1K2R3VHtxMmtJQPYkSm9
4DfCvqhIXmNjY6c5YMLd5PquN79J1ia7sUVYsaxqGsPkCepvM95hNY8wH2I9q6WVuMZQZXg+lMCd
Jhs9AW5FqcKH2XXNVmZotD4LjdiPeJzveG4ZW3tSFK8KO6BCgQHcA9dFDOw74CTGuX1SgcDkdXOi
elGUMuBd5MhyKZgxm62Y7LPcPmAIGRLQxKGbzWoajsCydz9GsujyXWCNAruy09Ze4aRBhDYJVCR8
LbynyPWTkG/M8WSGNoaSb6vwRplCCnC01cAfI00HhBXzSx4GwHTchfq8s5By8AHvqO5SBqBFpRmT
taHzG0rHt7E/WjZfzeW6Lp/mfDNW7SMtzADExkB8QOLE2Iyt5toMHWyzayPOMADJ6o7xe2vFv4ri
3uYvrRIFxQQwoemtj8vbCBCZFYIt2+EmODycLdOa73xIgMzEuG/VCqT1vdsZaFfL4zkPYo6Q1U7Q
p9VVKGMUc/tLi+YDz+qVbqDXSuW+obEVrSGXUUCnhdFz0hp3HaAUsE/ojgE0+x0rjnpyVFJVdQ0l
/kfXmg2IK4MQatnCNT23hkrDJa5vLX0TaVmQZL1fTki15bKk8+Lev9w4lgW8KbA2AW9ECO5avdf7
UkGklWzpixGU6wV4m72H3v/lAXE5xX0mTXTSXcMqMM4sz1k4tPx+GUbR7pXvcG4A0/OnTf5P0vZn
AgVfnVJ0a2QmBNo8u+VWt63Im8TKL/qSMxGCk56rZkYQgsPqk8ZTm/Quq5OHqlX3MbIhKSU7ba53
EwhmIqd+AF3ZrWZsDau6qRvmJmP5eP1zLl5OZ18jqI6aK7zQSyx4bMiLnd87w2Zu3lBXk3TqL//n
mt4Iftuo7VSL20VOOJ+MbFuNMM7pZz6BWYyN/vVFXa42fV6ERMjxjGZXGmG3GAQYH/Kg1/0F3XAh
0c7MFc0Bc5xt5IW7RRu/rPFMqhAalaDjodkSjU26davVGbBPYvf6yiRXLhHNr615Yy9xpZapmzDa
MvJed0EFkvp6QOVHDSVRkvRKEiywiuqGqBT2vvBsZj8pJoufl/Z49Nx50U14QkK5WqYsJHIvquXZ
Vgp2OA5NDm2BuiSk27Cwc7vkd8X0TY45xOs7KnvPfbQHnEUUcdemoWFihUt9pDnYv2jpznsozQZN
kOpWX6XvKYYsOg+zuLJlyjRGsL5cN4eUL8ktc3JcAGK7tiEJmGQKI9hdWmY6S0iOjWwe26zecOXg
AB8JTThgsrqZaxn/yUXvpv91FVmCd1N0G0P8JVbUNx2Ch26tabejbI72bwLdTynCvmmZNY5zjHjM
QKiw+w8YkwHyrBsQCQWABJMWsxa7+mranwKFbSxSo0nm2p6PvQ5wK35Py2da8E3f7/oy82a0twPZ
d0ZFh6SpSysT7emTTFFl3yAEoQ1Y0ax+SSChYTd2TZAlgxprZ4OkewnvFelgzGXV+WvNIicP+h4K
o0E3whE8t35p+WmKYeRWD8L6KeN8BZihQGKKi4O8sssi/gRUpyicxW0b6274sUyogOrC7QcfnacT
c9Oj9FwvG+DnGpcvOjP+rNEwfZFCYu3T9x6jn4DcW9CZ2LRS449nUyylgpaYiAhCNedct2vwTx8b
kq4m5TCMaCHKJVWOv0mJfa5McNxdrFd1XS+GuEqQ91tyvW1Ad8v4oqw1QLaJgrPmTcmMdnngFmV/
4hYGFHrzH90Hn6sR3ErZ5iYqOdiz3kiPRZ7dsu6ghD/wHJRYmexwBM+iZDOC+iVDlFP07Y2Vz1Sy
a9jjdU2XmZbgTpw+0SujhZS0euYMXtludhVajEODr43pOQQH3HWBsmUJvkMreZRFSy5YGx5mEnm0
AybwLBEi0QN7qYqdGVNYU7t0CuhB7MRHdRxvI+X5Xy1DJK3WaASeWNB3HY1IPaQApNJGMFxhyOC6
GNlC9D8X0sbUCa0MYhxUX7mTbsyolii0TMTi7M/2Ku5sK8PECW5+kxxnzvYk+Xl9EZdDqL9MRmSh
JvHY59UICQC3W4Xde8pfNZt51vTruhzZSgTrJwPA7eoMp56xbh/r6VY1M8l5yJyZLZh/AfCOcAYv
7TFXxq36nYYPjnWPHEFI94M1eHGBQk74wpVCckoXzebsdSSYDUCSJpPNMJssI3dT+xw6xlNTSAqA
FzfwU4iYK2YWyKorCiFtOW6MEcSDlSl5tkteX2KeWLOL2TKXHoy4q7/T4pZ3YYyESALCPMSC/Pc/
0IizBQnmg/wwWN/AfXekinWTGc4mMSTPdMm5fEkPIw7SQmLNR7062Abb5eStosP6+jJkQpZzOzPR
HC0xbbZ08cQm/9HR/K4Hp5FtS47mI2P5Jeg52y3BfkybUeiwBlRoZ1ullVtmqY8EVeHbupP6fB4w
YYixXZfz5xzspxSogLlW7eu+cpMJDdI2WbVjwJo2RtIqB1Bd7DvggIksoLz3mJxJ/JCdqvAA/B63
B+azYxfSArpMhQX7rDkZjW4ZHMAkYhcsmAk98kI3MfrRWeQv1WVA5Els8/Ij4GzjhKvajh1u1Ytx
jiumrZdocemA79ON6qd+fJROxcsWKVza2hjbY7qkMBZoOeQEx0cgh/jLGu3YjTaGtOXyogc/W6Dg
fcAez7XCgdfLOsc3rPCULDNtoP8sLNk7X+IgxMzz3NZVqi7xgT7br1N6Ir35gxvJfZEnR0sW/UjW
JWZn4hBUxkqOnhEzVr0CACh17CIj7AEARqIjH1WcK8Yl8rph+HgCngfWxZIN0EMY0DTtTTvdWECG
Vp95j+ptGLQbc400N+ne5gqkNAeHHTp72zhvpqfbgLqRaZJEkcQkjqMjPTwtTTqTWv4s1eGNyppm
JK6LCK6rHZwagNCQUGrkoIVv1DZOpvVw3T/KjlFwXDlJkLGIcYyzGXlI2ACMO/XU6tXRZfwusuUI
7iUFD63lLKdol/VLjqdM174OjWQ5l+eGPs2NCP6E8QxNC1202Le2AsMmoN7m6UHznTdb3QBsdeV4
LVg+MeMAdLp9Yj6Ot3IgGJluCE6mUvWJoSKJk5sw8b+w51mSa00mQfAqBhi9a1OFhMHuH4aov3Nk
XBgSZyJSy1mt1ZuwcOScIv2dJWtlxCSnrmGw+5jJpr0uq4ZjYihJc2wA0/15SbMcfR8GarYoR9c/
1XmdpOjanmX2dFnVP6UIEU0T50plFZDSlc6d1v9WFLSgJ+Adpt+u29TfXGqfkoiwnq4iccIQTbPb
/IBcyw7EPK79Dn4qoKjLGrSWo/7qHT+FCW6iKsESowMb4FjGL0qSumWiBYjgg8gha6UY/bQsUe17
+pdLFPwGdwrw3hdQjwURO9I/khP5ywxoM2LfyBt2Luv75yIF59HUwOdFKzpu0bF9YWFxMkriS5Yk
0w/BdYQgB1Yo+1iStgrLgM83MdLII7qBkHnpPaCD4pKh6AI3dsnOkuV6LrabWp9LFJzGMJhdE6o2
WniB/t+Dq7vGjUYCvpZlei4XVs4kCc7DBEkjNUASexzf273m8+I2+XCLk08tt6YY4ynWUpCnReev
qKmI5pJF5lS1S5+BsUaGXt+Cg2KB5FqmHSOQHU636Up2RV8eP/lcqCP4ldkiZdrrWOgAgjyfI1Bp
9w1GB5hf+R35Tar3AQDGuTQjKfFnIj7dOKTxECXQ1tAm60QzNyZrf0a65P30N3fdXxojznOaxmzG
ykzAnFKguN3Hftp8q+stNR/zhUsR6KI82xhx7KYk+tkq/S+WYlSja3w1NncTCEGqLr63i8jritwb
jX513aBkuyA4pjia9SgdsPut1QYAY9tPmfqkqGRzXYx0G0RXZFopqkqQ069AYBH75l59ClUvb55p
Gzh4TG3YtgLTMVDINftGqQ7TYlWygb/L6Y0zZRNclAnQ/m428BkJUuy68aixvV7shoGsefZi6z8z
IARHwCIpp/frGyDxjSLWnd3qQ1uV0La6CN+tzHzMMsmFtriea7YruKaeU56nOSTMxk97Nm/0nOIN
nYJLM37WogzkMuwfpVM+VVtwUR1ApuwwxWayLPo+cPUpkmUfJOeliROatU3BYLWcl54n7/X4O6mS
VwfIJ1ncn5hqPSjWKbS5S+r3ItxeP7HrlqGJ0wtAQwWDU4/9NNCH4Y4EdNF6BYodR5Zyu36laeLA
pgHUiBanNx/pAAg4IH6ns+mFtQMQny6wHG+KB29EuiJ1ACc0orEXrEFWMq77JAcnq+NVNAyuL926
qEsUlE4Yp9QIICH/jI2Q9lcJ15H1wWiJi0DvYdIpZosHvEAi8PNwMuEOShVgVeGaAl84ePwSwEvP
3+sswyzyG0YU/KxaUwCIaO0TCGvdecLfAUvbyOAALCPQ4AMLK9kZhekXJtkTgsGpLvIte/YbpMt0
o/KLDnHLOLwok+ax+WfWksAyO9dJDwYzvLos/DTinkFYwEIaDPU3M3uwqtGvO+rR6inUy10NFIqh
4q6TzDeNwlySnHSt3lcYh+vTcuNUNdBXT7l2KrNjZb5SIP3mxezrbb/lXRG0mQz44WLEfrazggPK
QJNHVCB5HquoW1XgfIpyYK8oQYwdUy0i062LbudMnBAu6YxS0IZAXP+C7gwAlAHHANOdK9BDBTqy
+pOfo6dAFu3K1EdwRbnaDOYUwmp5nb/V3RNL57toxsTbMbfu26aQrFK2p4IfmtuRYvBwyfC35XEs
udvRH6Op32rdvpeyzFx0C587KoZIhZVRhy9DTcl2wDzVHPy3Js4esLuZl59Cr72lEmd00UecSRWC
JJbFbKLLAFBk/JzU7HHU8iNB3UyXsZXKlie8v1jH0f+49F8qRvaKAa47gzwnkQyvcDmRL3fV2XKE
t5czalldLuXnDmNaQ9Zs0yL07BTaiZoGsJ3Q954QZT012qYZQVpunjQWek6LDlQzXXNeBUaNGGLk
Ps0677rzk32bEBGFdmsorYZvU2LlmxY+mYq1yeYQHZ+/e/OgcOKpeSORKdFgR/C33IgaPEax61OD
eJsrfpUle0r4vlmQqb9dX6DEJziCC+KFgj44BQusmHYE6N7OnGyJRcrUVXA7RsbqqFvOtyzpkxU+
cmJ/69iPUDpyvajjNUUSPE0912C6jSAo/GG+27t0l67TfWK5BHCt8jG8yzkDmxDdVjX0J5qC3ubN
iG5Vymo8/4agfyxW6boO1BcwvwZQx8fr56RZF9XiTJygitrYVhjjxUA5s5wAzYxeGANZ0EKNgazj
Cj2vFQGHxc4qJ78fUq+0SrDmnuJs9PLUQU09cqfhO5hfK0yzAv/RqMD9hTdzYqP9EWxumL8LaJx4
kX6Y6gJlj+99/4I+86CeDsrwUzXBNxHPrmpg9GYc3bjL3Lz5ESl4tpSBOYagoHsDpQ8Jn43+KR02
FmpQeuvnfPTj8CEpj1MUe7l+29nfVGsVJYEz3ozm93Ga3Fp9Tse9Zm+NJPZGJwxo23iI6yJ7NxMf
Hsht9d9o3QQYZo6LqvSKKvUQCPqxHW/HqAy09oF2W6MGpSal7ggaho4dZpUFKvh3i/SVWHtA6qs6
Phk5xRHx7wheoRj8GDNGiXvtZGhPM+q06U3DHoasCBrtsbPR2MeIO4GjuayZn9bTtozrTTbG2xZl
PNN67wYlcwt+R8CgyrUegSemn/gBEHoqH9D2fZf2h7h5bsber1LNo6ADK6bcy4j9fWyB7tdhLK8f
b42uQDT1ajZ3dj36vWHtsuJ+sCu3xY5YtWcNT6xe6/ZDpYd47+ur1qy8ru5coPS7dezcDY1aeLP+
mqDL2e5tl5XJ/QxExaYEUA11zMo3o+6VpuynnvDNMk5pR9l2IPgXDuEoFLH6AVO7z2QmWEj067rm
XnKhpoHGZbAWm6BIFNoToGfp2GL095gDkZOT04BD7jXdbZR5W/LGz1rH6wA1dF3qJadzLlW4IzuQ
NU5oXwG6UGS5Dnx00d2gj2sDNkGJe7vkQc8lCZckpXlSAN1VRchIA/Ag+UUsuSFlli9cCHFq5Za+
JGKoWm9K8AHMQEt0nCkY1FNea/71nbvc/X3maIQrwVx4KHgFcbkSenxrBKAG90ujQe++y9wlJSqf
Wb38tjsTKlwScTuZibmgCrX1pt/Xx6XCh9VC2cG9Knv5XwxJz4QJF0VWqI6VLH0N81g8ztGPHA//
iq2jfnIRWrkdkRGFygQuNnJW047QXteZA1aHsVg/bwAJEW3tRNstHERF86TqG8kZLur95Sr8XKEI
WqfM2M18SfayW23FV+OGbegOp+nJj27RvmuiBEtL7TQy9EVdotY8WG3mqXP1Gupv/3JFgpk1loVR
mQ7oBUx7rdWfpP1pla9dvBkL1csQeY8cTC1t4SaDrAx2Oft6tpnCRU8B5tHRZfgiAtRPs9NWBFPM
lj+bbqn5oFnsAaUkb2u/5MEASP7f8OIDJflMZ6rSscJyqbNrxWtT3hMYYAs0VEN9v76zF/0XUJap
AdIXjVDB8qwySqayxMYOVr7TzH6Td5Ekor20FDCA/iVCsLcZtFd51vZ4bRq/QcXhpXhJmw3GWals
MlMmSTA0LbbTfKoBl1QWN6lz4/AaqMxPWimFmrik9WdL+tJ0F/Uta/JuecS+NI4ZhDwsQMoVTxst
a36ZBebaDXOb9G27TgsSe8TJj2mP4ovSbHPlCTj0kmvo0iVx/kGCGYa9xloa4hgT+jNPgcib7cl4
z6A7Wbe+rjG6bPGCLWLEo7LGGVCPVZkdrNwBhFBU+YAFPjRlCHCfbnCzKH1iDgiL4pPFf9Ki9AiA
nVX7Rq+yoKnNG0ajwDLeG/0EOstD1gB4NSbBhHCQcLRdpLJWzIvX2vkGCVacDzkpNYoTWwYOwHNz
Q9+Y37r5dgQhh1t4skYZ/WLgA74G8HZZxKGGcG0PSmK2RVeiPEQTABxX363yFA2HlulB394xa+d0
604DGlHyfdAxMhPMhu5a2hz0Gfe0HnNwquGDJMHVHHB+ARsxY4AycZQKm8t+ThT9MMNj35AV17gf
Apv5+ilfNqXPz19+P/M/pmOPxcgLOFxqekpquiMA6h01XVU1lyjURQ8L2qW/tkrwQaaWDBo4VBFy
TEAcM1B/LbSg6AEVMSIrVfqt5eWztA6rXbaZT7GCt8hNUOWFOpbY8NMIdIoMo0raqedrp76j+eSa
ylOHvBUDijubMKV5Y1nrQdsZAGEsQWN+fb8vG9VfHyPGyYU+dVZUI45Msn1ZoMA2PzJ9e13GZV//
KUNwEqVqZEVBsOCY2q5lAtYSwPfXRVw+y894XyRPaLhRRtMEGaUWO66aZpuKj6CJt56jxDpl2cMI
Xg87YV4cGnd2S7zQHF8sS99lGOW8/i0fbQhibHIemws237Hc4KD3mY8W7QJAs4M6smiUHZCxjpkO
wMWUHPq64IDYnIFKwpEtGEjnqhrel06kvoK3OncHvSzQ6opO3jF8jJvhDvPkN4Vmnpqi3cbAsHHr
wW48ljUe8qtuyL7NYFeMhl2kAZ+8j3eA5/ftcmMNld8iaz8q0bYpSWAPj3b9k9sKxp3ChzyzAydJ
T03VBmjoAeV4cVJC4KEW3LdHvLnn4XfJOlS2gbteABnUxOt1KOAYOgLSbzRfIB9eE3/OAAtvArPf
yfZ2hxZt2u0Nhe479U4BmVvWJiAunniDhoP2dkBfN8Z39NIF1I+6gilss/KBxZabW5jMKB5K8i2d
G4wZU18vm9X107mo8IatA/jcBPH5h3WeORhij6U26akKRKh7YG16HYjVB0lwc9EHn8kQIo+MRWZo
DsD7S5ASGed7XX/M6yFo+nUfLsQoIeYU764v66LfPBMpOpWhpnmRZXAqGOiswdkRsQPXw4AxWUsR
keyg2MJcW8qUFDyCi+7BoYhJSzP3cgBgx/2Rm5g+79CpT/ptTuxVkmmuXu9ZeZ/kP5zpfUQ4afEZ
HOXcNWyE0EnQ9uoOIWLi9naL8Ox7xfHx6gsh+Ra1CRXz6mATqbSNHhZ3Ck3WjCQrzSmWlITETV16
LiFV8F/NEPumUUKiiHxxapb+aJEBtCc7jkQTHb6DF9qtnVz2XLp4EZwJFAKamhjRkLZQxYXsTPPj
IP1l/eTIPfvxPgGW7nIJrZwtaiS8k9RNL6YRzxcr+CiEkUkUlpCddtwv8ATF4ICPwpqvzPk6G781
2cnU3lTtIRujRzLKav4Xl25byKQbVDPBHfbnNT81bVKPzTQfu6oF4XC4T0Fqo+p3OX/ptfKfmPyZ
MCGmCIuBQXtQOQQ2S5Cn75V5P6O++Q8M8EyIEEyENTgdoqEGRvcEuMduq9dgGV+4JZxJIkkkb/wA
JTLPRAnuBXCBihrZFTavpo+ZPa8y3ajvbAU4U42W/shClEbNCtBEtlG+p4NxY+bTsW75NlR6Ajbg
hgYxxuDA+TM0Plf1as00y1M72WT2RUdx9p2CT4ryshpJPs6IZSbX6AvXzkpg1MjeeZd1+VOOOLsY
T5o29iOa6nH5rPlqgSkga1ws/zeYgsUqv9zuZ9KEaMYanUiPQzwrx2pcjfVtan7nLQOB8h2l4FMC
jDNsyxup9v9Iu67lyHUk+0WIIAmC5pWunKSSabl+YXSrJXoDevLr91C7M7cE1RTm3n1ThCIqCSCR
mUhzDmhLlNu5lY2pnEVFOTl+UzAbStaXOWCjUaw3gXcf/c5LcNgfq6z3mwY8yuZP0uAlhOb/ywp+
Pm49WbhgMgCgY9hTAg0vV/gPHwQlQewVrgV2qdpBc/VNsVN90FYfsqCXmcr1ty9t+hpinnhtOHMS
KyauMNr/N6DoaDDsAGhuc8WjeAFplJy059PcXxIpmCgtYshM1xqiuLjYdNV1Bkqb7KgN9KZPGTBD
MpSvu8rtSLGb0SLghPUMuvHuZxqWb0ZVUwdA7g+mqXuzHjtAx3WLYnlNNKuXWDeJKTUF62aYXcjV
HltjN1XAwUq1gOSHKcg9U9Wr1FaiBmeD+RMtEOxcXvcG7U1oQavsYjV0EiobyDublT1VcMG+9Xmr
aZ2K+7ymEVfkwmWDcQhkgP8heu+pLMFG9XSYWKeayxFw106GyZtBf+fRVcLfzPgdFUSnmf6MpN92
Wu/nNtjsyg+tkPXfSAylmNYJGVHH0oQ3pAA4mutfIc3QUiOJENddu6DP35qnwUJdz0aLg6tR/Bq3
GHlC2MacNNK3ifnRo1R32WCsW3dJoGCnbNTXc6bC/CsMoIvV7zSxHvUB3G0dSF2Ln2mFMpad+5eF
StTTEoxUGHbpMOVQzz58Ic3Bko6L/gdvY+uWoeuMGuJAh6o2qClyc0aDKg24UwYDUFfbneIAIEmK
qrle3u97+Jcwwe4NilYCMQLCrGVHmtjNEu5nUeWQJJOYkbNNsMDINW2dggHPFCcixlGfOZqq5iMx
dw3aYDO12zRNsonyF4DowpeZvmIPzpJo20yhP7kdPkRDdhiGn1HYSlpWz57iybcIFsAwUVvkVJuP
STggOXXoOhkv2pmNpaoNljrVwmoV8RR52+u1Fg78aCcK5pGaABwr/jD3/kBlt/tcDvCLLOEQzbBv
UkOZ+BEUzYcoHALLiHdNaLl2T4KegTUtAQFJWAfg23D5rDrmCG0qy0pyIc/s6pfvEDza3Gd5nwHI
7djlZsDNW1LlMj8tEyE4I+Qe1aVLF47QNECt3nyBHvmFm7kWbHfjjVeoBklbaj9nyIRb8mVhok/i
45TyseJHltZjgGT8T1CDICpBFW9Id7U5vLa4zMDiqva6Ov4mY3EVEg/6HthQZsySZDNQ/x9pt+UW
UHKNjzl/CflLmj9Z1lOrhIoz9b/V8l6zPoCR6eGVrSuhZOtkOyeofKlHwxQTHE6fjtvJzg+g4ZGc
/xk382WbBF+nkj7M1fVw7MZyB+M9jONtzR//tgE+FaIL4XGsNSSPgG51VHrLU4jtkvHvm/gvEgS/
UitTE5sZJIzozzJK4KG2kjVIjIMuOJGeRmqXMMB4NxpgNPp+A7pRry+BhjrsLu+WTJJgGvTFQNtZ
DDMUdb0b59zLanPf921gTzISCsnpi4WBRR1K3VpPHzCCXs8/FgDtVWFweT3ftHglUUVzh6owayVT
FbQ4MpZRz+hEj1o8uhXYDkz15bKE7/5XECFocRb1KpnrVcTG2qzRYX5YgMQbubGfu5Yrkfbt4fFV
2rfQzBzbqbIhLacuuMX+1ZiQUNe+JtdgSLyWwdRItlCM08qFN/pYzvSYKkBtVnT0LP/dCySsSbxA
ZWuVQ7RQcOUUfrPaPVNiab67PEGEcIMWopIl0keK95qV7tb+VNsfg/LJoK7q/zeA29+CTUGgcJH6
ZKqJkmJNK9m1uk02bGMEyjbeXNaHb48tQcx6yU7eoehHa1WiQB1KgwRlA77GH6a1V0x0FleqbBPX
c/ji1gRhgjNN7B6AnBo2sfNU6rKgxcw70seWq4BDSU77tt7NS+IEL9pTMLKDRYkew672kqp1quUO
/fDO3AYg7HXRZ+Zd3sxvxk9Yn2AsRoVocahB0wsVE7cgjVm6yq/stzR9uyxIZjMswWYUhhk1DDj7
4KRU32hAt6HHfOVt9kA1JGUE/I5C/3VdYn92V3WhUhiQVuTO8mI/sMSbmq0awFN5xTvIsHcor3Yf
oMGuAd3wVD/F28Kr3egotV4SWyIOtiGMZwvv8SUZvPBg3hs6MFfZ4lFj9HLa+AmATi3+ohRbjuL9
kNUu0kieEpJflw/gm+/BjsAvUDBC2tQyPkv7J9emSgwzsSxoclvf2DE6RilKq/9gjEUQI1yYfBkS
U4/WY0ZCHe0RKK52A9JU0/ZtcvPFj/SryqszQInKervObfTpAoW7UyGVbVYECywzsF6vVMKZZO7z
3O08lSBcljmZUjWacVmGMvWyecvAQz4xfq80yqFWCjeZ9X/i+05FCrcmyxs77lcjzo4Lv87uAYb3
ORLZgrfinoFNSTZi8D3F+PUARWSKdEBDa9/gANOdvaCL1QmjoH4IPRCp4JHkGO2usbyV4dnt8I4Y
ZI/C7wCYgnwheLVr3sflanFHl76NTzrS1uCl2UZ+Bq411ICID+91F+9l6iO5HyJyBSZem86IcbgU
UCO50Tm2wdwE3Q+Xr6FES8VHb28kI8571dIauMgRwIprSdOoTML6/5OLrnRA3E9USKimxl0W3bP+
Njq3cESCB87yPK1iBgkd+n04e7Zb06GVTBNk6xAsycD5yM0SijiifF0AXh/dZJLD+J7mFFYi2Ayt
mgfWjZCR8MXvQUZjJPd5eFdlizMa90i0+12vbnqeHmrvsh58LyGsojV0xmmaYRogRvp6TCP46GrW
1/RoHrud6lRudM02UO29dIb8XMB0KklQCM221DRR+vW4QOM9KaUPuBLoOH0r2w3Ym6/VBWDHNfq0
OseihzBCDN9dWyEgKAvW6mBhJYGNqPHyBnw+dsRYxwLPum5rOvJdYruIXeiawTFxcGTl0TYNl6DR
Z4wyT53Va629ndHbZJX3Dd8x1vh2BdqorcVKD3D3WdO45vxkmhgtIJhlADvzsC+qxOlCpx58o4/8
JsXYElhQyvm1GcZnY1EDDEwFC3oP47Z1TCP10zLcjxywNLO6B8H9tZmyQ7aCnIdVjVArb/HaSDFt
EY5q5JBB2V5e/xl7wwwbHTkqXmmmIjbq5hM11Qgjs0cAd6FzNvHU6YrmncQYnHsFfBEjmFONETYl
q5iVt1gxUA+9WtOl+srpqLtVuMv30krROT95crJiQ5OVAIu2UbvySPngVuk76ICOXfejKqubJJ48
FR1tiaZuMxttSHYSZF0VdFXm18OMwvtQbZeiC+j0SmUAY9+Zh3HnTj9M2Ixmssokw5TgUW26Hbem
nWWCyrebwnJXtfFdzfmf2Bo3Ibc9ViWWUzEehCV5yPXkAEAE9FRcNzEKEFF/ID1Yq+gxLh9y6yad
0SnRxoGOMYq20n06mugl17aW/rseY0cFlnqdJ7d1iMkbpTz05R2LC98yEZxeVqrv4MqYRlKYvWKz
WHSdu/hqVQBhbjBSW9oRAzmJww3Pekp7R9NQJgRZ8Ga+KsGq/KzEDvu1YHLnUdb7eEarv8gXjHba
5UPFcQpHQ9ku6Wvb3SnV7vIaz2jXFxGCzc7R0cUj1dCOYxaB4gjAbPclAeVG2rg8GRwFY0KXBZ5x
RF8ECmFfNRlZz1RTOy7ZfTk+xdI5OXrm5fxFghDlVQpPbRugBEcbmmgrpaOxG20YnYVXTtp3TtO+
phiPVJNhA8hXJype+xFodNCyxHpGM840/4yWh167xjC4kxhAiUDc1s3ZvtWaoCBXPUdEnGdX6qT4
DbfXBrV7zAP/BGOvP7Tveky8oW+3QwoPoI0Y1hlLJ9Piu8v7+L1B8Ktyio8ylCo6QJERDY24+l4v
PBNwFz6GvT11P3C3uuW3/wUajURdxPdXpNvh3Ouhdux15c6IMAYHHphUyzyi35UTBtgxZk41DGJV
iduU1Csxpg6YYtduDuFwo4VoFgT3gZK+hcCKWJBDD6tfM6FuroaeEe/L4V6xGRJEQanucvo7je9I
+2Dxu0SJPdvuvDa1fUvVXJOBmAPT64lPsvs8NbccIUdnK26j3E3lW9h1jgqvXM8oW1/e9zP+/1S7
RIiTntURpTa2vQhbt5h+9B0G9dUmmM33ov/4/8kSoholjOKMD7icabsbyhh5+rekOTYVdcbx6bIo
ma2zxbhGAVa+kuBk16dmdwte1XvFDzOMaFjeShhvtRhrj7f9Uc7Es5oxIXb5sqWCmbVbAKMZHUwC
5pPdhRuujSGUBawwsW5KrM9Zi2obSBMw21AwFiJYdJIAnmyYtGOtZu7IGMY9EbvNssKUpp1b0okc
YTfLeWnijFYwq3lVBVVzC94DF+B8TNum6Tvj4McYA0A1ZAb6LJrCbVrtcWn/zH3oIs3oUmXbxxmG
Ijesmp2iwJWQNsytS/226yefKOy6GbU51Xs4l9bPf6DfJ6e+esg261mPykPjxneyRPB5k3UiUvBn
Kmh50sTotGP1EcGk7qYfK+030DiCsN/8dyxPZ93NiUjBv016lUVWhAOPm9Rtwtt8Kf6fKiU4NFAf
ZnBnkLAgsF+ABQlUbzwDJNdTtg7BqdUsUtjKkIXrqbhD4a51gs7RH3pv9jBReySe7KVz9lb+tXMi
Dt5smwNlGM1GUr1WnbTqMNOsHlVWItSU4QOYkuWJRbY6oe1k5Pj9pht/ZHrYBCFQAfbTXNZuMzTo
7zPrvdmwTasq7mj1h6htOoflmQ7MlF+dShHqAuVlGhTbMTv6aPDiMepejOgPjVAe7g6YlNfaIXSq
jiYekhNAfTEfwJfu8LSFlzbvwdj2ax5wGxojGFrjlZfRdtSSP804/Zkj6tk5urTatPSJcq9Px2gc
/DJmfohHjWfOw6av0iDVVoTq8IARHt9KzKAZMmPbz8peJegTtDBpQrproAvuc4vuIj11wMuKp/Fx
UB9JCj6oFD1WQOlVrAnBykdtIxpRblr93sbrFj3Djwzsn5WMEu9suHRyzqspO8lw2D2gwpuu19D+
0e3whN0kOz3Qtmx3WYNlJyxY3jDTxpC1iKX7+Tqnu1kO4yuxufr6BScLGaY2mxgSQscEfThXgMIJ
Qs/60wfJH5iWTehfXs+5bAfFgOu/XMm38qOO6HzucO+t63o3bsgNJN2uY71ysGDZ3gl2s1PqSMsG
KKdpDd4EqOS2e7m8mu9Qs2s0ebIawU6yATR0S0fUY1+7897aRweG/I2bBsqfFOWF+WfqERDOjh5v
vQRAaijY1G5+LU88nyttfPkSwZ7SvjZSQhLtEw6wule3Azgt5kD1h0d5O9L5sOdk3YJd5f2cjlbS
QvvL93K8zaOHsu92fai4fBnQfex1yJOptHJnDeAACfpQ0ZKqDGgbyvYKoBjD7LqPJM1C3zuXvh6G
+OSfEQvZFqZUj9b0q2E3Y/agRk8WqN8m8x65Iyfu4D21uzyJnLy8Lc0HYIE4xI69y0oh89dMeOEn
XVcDfhimofVBCLMWPeF4vOkOszU+YKoD81WGciTRdCYYowTc6swcZ6wcdnBp7ufBcC4v6pM54ELc
I+KNtGVelRyPfowu9XdmZ/7KKvg31rx205+aYZ4reeutwU/44zQ9Vvozbd8KnTu11t23Fn9C2cdH
e5NrJke1vp0HxZlXQ44JIB0MSDyNHYJn4lTu5/ZXxJ9SFcx7wCCL5x9Gv01K07f6DMnX3BkiZM+0
u7S/oX2CkPcP76+HRnESdk/mj0595cUbzwEqpSYOSCO90cLfLAzGDHNQEcpN9nVmtQ5Lta3R9g/2
BEwo7UnLb2azdaj1yvlhBPo7Tz0+obUYXWBxi27q6jcdOscsbom9+GDbw3DvbZT/zjqMYc+g1igp
Gg+GGfhfSGai2R9VzJGqPpqRZE5fZkGZYLDNYlSNsuKIzaIhGPrUD0uQxOUIdsnsl0CC6sM/Fbfc
xjqkoCq+rAeym8+E+NcoRtLNHVNRGgnvMA9TXy1e8wdH6BK3c/AsiPEBHnWHxZEjdEreIUyw6Pbw
L19lYnwWzXEVCCEWGaSG1I4IRj2f6wJhyYLQ9Dh+EEwHOjkw3xfTyQ8r/KiZuECaS46y4o8kcmSC
BV9mreKKvXpGIHQC0DiMPzSQWy6JjIbkrAYBwJACNwhJf03EE6SdbRWkULUjmhCdAi3pFrf9VKWb
bn6NkmyXa0jzWGjp9seUSxTo3BGeyhZMVY20zsIWRTuW8U8D6b8UwWQGRBGJmn5Dx4UvOBUjxE1t
T6nVxhRLBK5eCFjjKn6x8HDNVOLPtbJn7du0tC764yXW/5wpVlXFYLZuqyuA3tdwio41NwGhrB3D
8iNrXqgMlfqsoz8VINwBcKIoa0eydo+eMcdMQrRUmrs6B4c9rI6vWSgyAOK+WPbd9GtazH1jT5LN
Pb9EHSkl3cDMlojZYOe8qnq9V480vucYOh2Lvz8uvx6f+pcI4S7U4KoFFRlErNzu1MvXKgzIi1B2
bTY2capqKzVsq+KJDu5UpBDS1GbdIfcOkSvpoQGwYQW8ATBlq8j8cXm9rKBnr8FfCxT7yaoiX6gy
QJoyILE3bKfqnctYRs7VXU53UWwhSyetiVurVo/znfVzHYlKA+22ehmDagewgy0JLq/pk2FA2EKo
BAAHkCZiwCUTDGff6IoyMyyKA2gqtV5HBIHVGG1qS38mkdnsxjS6BZSpXyI/PtkPhgHWqOucIVBV
uQNC6Tsw7V0D9NYb2c+oOtjliOniPhh5HeiY/yxjC2DXI0adm70aPhJAbaFKk1XmfQwc28BMlyud
Lj8ur+pcM8CXVQm6SEajmiIFq1qBtjV3BYQmhVM/kJvyN7qEHT0oAqIeZO5g/dlLmyno41SqNckK
qgJn8T4rnvQidiIdRARxvu2LH3yQDfSc8wqn6xTneVtijZW9rnOlOvlc52OE8TmAH1/LkiTnGjy+
yBJC5G4wpwH5iP+93zr2NBx8pu8Wxcneib9s1P3i4zGdAobtXeYbzvVlfREuuKA+XGwezxC+5mwx
K+midxjAIXa5oyudTLcyxfp6EiAdMWS+7WWO+tKj14OkUj6bM6b0y6cIbqpMzf/TrRAtYHN9HLLf
l7X3jJ35ImD9gJPXfZRNWqZrinZPWOzEyasdXWdScy1bheDzUPWODL1GzqsqMqfmzxh/9S4vY1X2
C5dBJLnvS8IGsrqcHE2k7WZtItXR1ilNta56d0mOYMEyWuZpa0IOnm7uqpfISta+vcn95Mgl71XZ
0Qh2JSSL0tU6LriKedFq9aMWiGEyyc6dC9i/aIBgR3r7X9da2SfbdvQz0CVh9ATVCdWNXIDPcMVB
KK38bvYxlF3dXT65z4fhty010WOBr9BtiwlbSmhRl4BPJEdG7A/ViH7zwcZg5IcaAbNwOvJFQ1lw
dk1VB1jijLJX5kY23jbYjyV0SzNExXtTKS9t/GtSHlu8GG3WuPP0rBPNmU2gYWnVNudWQIz8OjZV
Hwi1e/CD+ODvcOLhV0j2RA/s5kcW36MDxYma9752GKYSWstCWTx1yoF7Rjnvc13xhsn2Olo4GoYm
AauHhxXerdn4nkeDpCviU2cvbYxw/lPbVNaQ9gQ15H0x9y7n9zRFX4S9eNVoY1w0QovbEHQdGk0y
xa00FdBVhgO0GocBaHxo3irtuq9CRyOx005TgHqqFu5Tdg8m742q1VvJSZ71SCcnKWhSmSRMr8eM
HNPCbL2eaNcVt9FMoLi2Tv4ARTdzuzyp7mKtfFHUpQp0tmjAEFG4P095use5bUhCvUiZMidXtP0Q
W0Gx8guQcWOnT2Oh+kWNRwfvH+N42PMBxKWNTd06BLpV/ZYZ6q4ycIIxmHcrdH3Nv1MdAEWY8Zka
vJdCbVXtbNvWaRCb+ZEptZsCdHqbWFoX2KR+4aYKrH1u/EnzLHdIbiL0Aohumx1iK7szyDEpBjex
UMVBxjqsLMfmrS/ZxXMW5q9NFFtuSGiAZ9LEdUjrIWgn0+vqQzdtLgv5jpHFGGah/33pDMG/phFJ
dG4X0C2tulHG9H1I+u2sv2kF4EXJVi1ulQFdz9OVDTCXvjd9Bui1ocjdLrFcwBIhjfehAogQiXgF
yRVM1wDGPLA6pITnVzJKrsJZS3jytaJDHsJBJzb2JOvUTV0YbrwkAUXV+/KunI068OZdaYNME1N/
wo1ro9IeJ229cW78I/6DHstoG7s5Et6Afg6yHd+BWiR5Vf5JWzA7FSzcnDBqo2qqB3LUh8rlGnfT
WbKF55IWpyI+W/1OHP3EQrpEGCQEq0W9y7ttdOBuDBjLyTW7q9CxAhRFb6nEuJ9z/Cfr+gwpT4Qi
x2boGCfDvVloYJE8UGXtzmej71MRgm60AO9R7HVd5VV2Y3wYrnpYduifd2sfw+ATUuodZiBY7Uh0
5VwkcCpXiMwQIWZ92uHIRiXxq/AxK59D7UqfMdyfJ16tJr6a8aDSbSSGZDmScxlkHCY40wCKAhYG
UxDOSUFY2eBCdF65Q80XMY+LSoKv7NYRJ2ogtSYNfc6f5V8y1/+fnGW3FD1BSp8cJ41tF4AYRrER
FOmNrTyDBqacn0PeOzVRa7Aw1HcKtYO2SVwtlDalnt15DQ9Ippga+wYJWQypHTV1jZ1XCQgduFPx
P0rxuyva5xxFP6ID/bh+BqG9b/DOlRz72V04ES6YiEkfszFLS2h0NQMVD3BcQ+HYneJHirHRgeRY
h7tsyZ5QIYeNLN2umyOHo2PCGWtD8jHaGhqJEQKjVNFURTfoNww/YhtjR+uUHC2AZEVtt50LEKJP
W4ohjRCdOxbPoAyq19RQjnG6LpPam+bxUSuTrdG8F03l1tmxSdsDs8OrvuEPxpBdc9o6pV56rVb6
Rjymbq0Am3n4uLyT52z6SWupWJqeMqD2t1YSo+8Gegt4ypbvaF5IYugzOdPTzlJdsA5Was5tXGfx
cSkqZ8wKr1BeLNS7MxlO6bm02xdJwpUMO2IXTdbEn6/jbFs+DA4QxXewq+64lTJRnbsDp7snXMaC
EbPpk7UxF6wn4ZAFDOT0xAp9GlsYT/e1CQXygxXdEvPp8rnJdnQ91xMzgE7xlDZ1FR/npfUxGe6b
jAZqC9ANJusJk+7p+i0nsmJi1tq44PRW8kXd+MRQ0J3FJR/dnZwKRKaRwkNkSqOpSlddqebJTbNo
YwxAuuy628sbeO7Snh6dYEGUaV543uLoxvYqmq1gmK+UXNmY5jOvZE5/VW/RQJzKEuKKfDDsFCn6
+Kgo2XOlFoFBn5PcRn4NjY0p9bgR7vRRPbAKPH+5tUHWReInJasVa661lhdstKwIxEv0dZ4onv+Z
O5dIkqnpT6WQIeyezd2crFisrVqkWcCWiENck3HxK8aYVVzEA9+nIJJpAy1YflaDq14jq1o/obdx
Y91jIFPefHc2ljz9EMHyzDMQ9bo8RFO5N3lrpiCLt8QEMLrH17zxgEpv6kfFtb1LjL3sUS3bdcEY
9dRKEL/DuMZK7tcAllxZQbIWjzK+jcF0cFmjz+WRT22fWHFM0ha9m2oZHynqUZb5U8GsjVJrTt/C
MCn7JgWvOCm8Euun8xUPj4A6kqi6xCyJZUdtLDFIvEDTCXkEaGJWbWgfHVt1OErWKrESYokxCQ2y
ZF0cH1HFQQv0eKXbHC4UicI+22sgva1D7tuAzmG1ulUJSE6Bd8lC5nYGQ+ch+OMuf9B35g085U4U
zRAUbRnVCROTWHmlsL2SPqHK7g1puOXzsG3iZluTGCm929amO04xbB+jCXLeL7Put+wuHPPNgAhm
UJlvTHvN0JFlRK8iHnuM7k0lDPhS+euxFvlvXlD0dPGdnjSbsai92NgjyRCXDaaSso02bzTSoSnz
BniM6OAGtnVUAhUGJXmqux3N0IFlV8GQAtoD/IApzV2TwLCzxiuN5FGhDw0ARsfK04AdXNcZMvqa
n1lo/WOZDdgwtDU7ST28oWHvikbPddtyl9sjfA+KyssQSeYoZUptCHcozCo2FQUc3cpIavyq7pJ9
sUnQMkN9jQD2X9ajIVEsEVF9JFZGG7z9j7ShbsYsNy90Fw1EEn05F8Ceqovgv7MJTCwxhWkAh7zH
inV0UrJzsoUIXhuQg8iwRekqIdmAmd4Z0+EKY/cSzyKLDj4vxkl0UEWzsrAKEVcGUw/ebuC8dXvL
mb32Qc6nI1uU4LXjAlmqssLpNCGSh295PALH9G8DIQpXWXDXRpdlDO12a2y1Bb6QV/AqkPcvSDRA
hEE0CzA4GQsCkLy55nW6mdJqe9kmSTbLFLJL+mhacTcU8VGbK79Hm0CPinMTypBKJF5OBDgENnKb
Gww3NEZsaDaHjOU7Wr239ivTZFgYsiUJ1oDEIetiNK190gwaCvUpJmBILgPpO/uyN1ZwLaAxA+9M
EVRATUIWgfQqOo57c1KvqBn6MWpP1VxvqsTeMYqZxzxoMKtR5ajWKvaGgbFGZiTOZlVOPkNM3Axh
TFllwqms0YvxFB0w39xvik3tl9ydfKglopcCNAISzfkPVvff6/+89CeXWlO6cZ4IBK+0VYuHDunS
GZwOQX/oGFv7VVZFPTfWBPf5l0DhYEEP0ulpbyJOw7BPHYaJmy63On/vIzDz5IU7jNomT9DVE9+y
QW9dI6KveQJOgcw14A/TxnRGHFBpPveZCRgBOKl5ckwQ7SyF05mj03LFszXmA1rW0VvN5/BjlOOJ
HcYEGlR7s6b4Sfg4kOwZecAY3AjMn4tfhqygcLaAe7pU4dEYR4DuqNa9TXfGXnezfXNYy2QrY720
hrrqqfjyMCnYqylDfkoXqzp1nvdc5XV0jGw0Ry21t4ZjrO3n7Rhh/qszwNCsmlnqAL4qPgCALUYq
ZwzQj4v8e7wd+ul30pv3YZFj1nXqbqIi9howe1mGqQV1MxgAUqWhF6VASuPznT40+1qzd50C5HZS
B1kx+Jdt2lnNPF2R4AGacRzooMGojS57y3+sbZtAZQdchEvd5h/GA6fyBEvQYSx4odq6a1XhYoQI
7fWJ02jDRrKuNT68cFJiwWEZmTY2VYtgGcwTKfoS0S8JdnJ7sxT7GLBnchptmUTBPbRKtlhJBolD
QIMQHamoa2+BkhoUw77qIfEf5S5P9lKMkdNe1QHI08GquhNaNFQ0k/6ugAq7NiIyjJjOd3KYHLoq
xKWNFSxLrqEW1cx4FYXFgroTWh7HdxuPvyQkfho+G82tOl7ZmDGBpUnoIUYBfurfgZSOycja4/WH
qbzxOd/k831fAZPkHuwL43RTAC2Bm/qBmr1bWx9GXWwKzM7WKG6pKg0io3qwEUwXeUtQuo2fM/Vh
rGQtXufc4emGCqbEzCOFhM0YHXP7d5d2Oz1D6y44cC/r5rlH3akUIZLUmT2UvMexaTEY2QDF3YQl
GolDtyKqRNTZ+siprDXYOHU8IIFsjGKIjuVL7yt+tQekiG05fGPcrqoJI25FB/no51lPeypXMCuc
jGFR6NjJT5jQfNMu6DnvnBQAxobL0ckwB4rHzGc6zl7sy9zf2SD6VLxgZQjY4Zq8+bz94YYYH+O1
tWu9z8v/313Fc0HbiUAx+pyWDMgfAJD6fFZVkWN9KI8p2Bs9yxuDxce03GOROnb1X1hU2V6LcSlI
oTWMfv6f7Fy9mZMXvflYoQaUXbWL4kOnH9QhQ4symIZlWy1buPBOr5t56ctijo5GVGxIGt72/Nqc
Xs0Qo1ig0bh8c2TeSqwQpWlaFIkBda4ZSDgx0RAP92YcY8oX2IH8V10D7B3d95iyVTXA/NLSMeVk
K6uFu2ABP8fTTu4U7fraKk3cX2U/XOmuWW9XZrLOR2UC8+CP8rBDuuzVbp1IVJqyYfkEp7neJrv2
ECMTgPIsLgYQtlV5DTMvMRwSGyXCatdlovfIxUdH3qLZD9woVOucOelBoCnrn5SJEkwUSdK5NEKo
r81SRFAIimGg9Jb7iS1bFV036vvR2cBo1E2Dgezi60ZGJVMmMPSBl5SDUj7XzV9V1x7A1fJUGe0m
DluPhQBliSPQl5GfqgGkjiXfGOSnHhpOi5YPYrbb1ozBfQ7CBovjvVRtGrDhVYNvEwX9ObmrIRWl
ggRUT26AdOtoBjBfgDfEtV1mPGIc/Lrg5n1b9o+X74ZsaYJXQTEMvRF0zU+0DOgXCUZ0X6l5dVnI
ZzfkpQ0UDisOFyTTmQp/ojMvnZ/Q0nqTFoTu03QMaBRvzHQ+kMl4W8YaJaIOzDgxIS6iYxfcVo7R
L25pp14b+lURu9PM1k549/JHfg7TXfpIwfnks5GZfTLkcOP8UCQlWrW3IdDdNO3Qz6FH46Aik8eH
54QmQVE9Mmv2UJL2wvJqZKo7pXczULZAKOOMmKu24JnXI7bt1sWcuRvrm3rWXMAfZs0V0QxQ8/ZO
ikh/XmwfvOQbHYPpGZBlQjyNzD5yoz65ao2rccr9nNRbQAFg7LTIgigzS9dg/Mfl5csUQfB981L2
Q1tAEaw68eyBIJ04+BaRUZX9B6P077skopVppO15XODlML1pDVpKekyDLhs8vd60gLlybsY1+Pp2
qjrAwE1qW4r9Sf12YgRznUc8WhNwsVFvUoA5zN32H+zcXxLEFRlGvkzaBOXW+3SPxPcmpv2OaUpw
WcxZg3ciRngoNC3S09qM4hHT38YUaLSJccMS1c31UpKzlEkSnLORtAsHDWp+1ECT26S/+mgLwElv
AEPS5SV9zndfOJxvUAlahKlgs8yPA71SZ3I1t5iUJhq6V4it+DMokFYAAcfKuh9tG7/pwMVnJjhZ
49JCJuR/SLuy5kh5JfuLiGARAl6BojbbVd6XF8LubrMIEPv26+fgmfm6LNct3Zkb/dYVjkRbKpV5
8hweHw3aQW0AykZG3nnTDJqM4RmCsUFOy/e4Qk6GQtVRX8j6wQJADq0NcP/YfuhaeRul1aM96Y3X
TdAc765pOH6SLF7hWAOOn/wx7fomUYo3puiSeOTsUTtZyWXLnmzJtJ6JWSxb8ivLQrdqo7kk+rg8
t+eD2RMry1ecWGGLiO1UIkm73P5N7ye7aA2dbC/bpD001qVZsrPxzYk94SbJu8GxnRTus/XtNnP/
uzca2TiQs5RPyJL5BTpwtpJByowKFwuURtSWTBhkfLXA8G3tkCHzTVBRjPMdEKvZmywpJzscwi1h
Vc3/vJ77MHPHELpambm3VCtQLQkfw/lb82RGBZescdUhlYk0a2/MePUgeuuPBdGWcCFb1PHilaZl
q9RotrywEzfR6n3ZjqsqXFqctM7NFbrXDbYzBvpQxoY7Vn8s8nx5BSTTITI4VHnTThrBAkAMWo1R
hEp/Wbrtz73EyUrcuIiQacypmacMu8vqin3moGZHJVAEyakU0TFx3g5RQVCjtmzwlkOTrQlzIJ1j
2ZaVzdiypU/OZU7ClKFsBz+OogZ0r9Z2pF+Pc4e2bzW5JupwV40a8EbHjuZrvf0D2un9GGn7MAWb
Nterq7QuJaHP+bfg350m0hrYvT6ltoO3SbPSgvBpiDwNXGrML2eQkGWus+Y+Ve/YECh+JrEtm3bB
TY0NzaI4wZNheXo1UM/Qtw7gxpd36dlsr3UyQME5qbqCZisNV1pS5ls+3Kbq84yrJjdVqEIjwdAe
6+yTMmQbivHxsu3FBV2444jgovIQbB1xiX3FdAR8QAw7/SPyVF4Mnvf29bKt89HVyTgF75SMY1cX
M8aZW/6UuQR43SW8arhbvFfbf0egXXYwBSelWmPUNpmyVGo7PzZQ7I5/Xx6UZIeIqBnT5hDQYjj6
dl/6M3kaQPGelp+XjZwdBiphugEWR0SJwirNyP0UYI3LDhBzgbQiWWdEgr47R39BUQSgwJojL6+K
CZdy0nifVmN2qPv8iarlM9rDK1dD4HpVTHxHW/VWy8FPTNKrdET5pFTC0I+1BFi9MfbNdFzVlD1N
hX5TILmoUs1TeALpQ3pTlxNUF8P9YKhX+tDdXZ6aczAiqCKbZNEddBY4+HePVTqKnTtxkh+iNAp6
EKc1oWl5oRrfFTR9wOsReRPe7qvWvs2bbJ2MrwXV1hHTHpMEbbWk2aWKoQR92W5SZ+lDT44gqUE6
Ea0KCHz6zDNz7enyR597zeGjbRuKQ6ahE7Gd00FLM/jE2/xQDZD8VoerUaP3jEP+TLVXiUr2U0ne
0dm9r8300CSbiua/rVl/Mnr2XvXdzqkhW+CQG2jqPKkcYG1N3THzJqGRaylXCCD9iU3rWZndhsLA
VH1CGHvDoOBAbeJ3g+5Wegm/DhqgechfFDTHVcboO3G0hxDeenKmYGzQi6OoR6UnL4oNXBpW/vIs
nLlrKMqmGuSJLEi3iuSSU0wiZ1A7TIIDrFtjg+ZLXVkM3wZp2sumvmj5vvs5SnVsE9Ce6ZpNxFie
droaRazoDurEntXZAW+IViGZP013WQcm9VGHSmcbEbKLqwOzyj9GpO6jnIYg4cy2k9PcEYVAwse0
OJrv0mkCf2yE7p2GHvSO+1PdrFVI9EIG2QCG11FWo2Gznemk6yEdKz9j5p+KjCg/5c1OL9hv6BaX
rkqtFRuuKqO+USxsPWMG8d8QQBQ9yMt+Y9jhQVfzLbgSwG0yA2Fznw7aA7+lIIhxjfk4a12gQq6g
ttZ5lN81vNChk1y9G9rdnPdXoZXurKJX9hbaFGhq3kZFv2LgCkjKLA4ytRjeq0IpPfyJGxY1OBpJ
cWhZsp94b69y0sxuTlR4tSR6SiBACYK8mzxlKEZy536ol25n0IRktfnSFPYBMPtn0iW1q7EoaGzN
02pIL9XzTaQxAOka8EmGkezmXG4McVlx9kFPqloI4EVxkiyb49SZNX7UzA/HboK2c3yFQKFmKl0d
9DUGyjP58D5MH4RGwJlBzzgt7uvmD+BCgZEVQTETtMxJtat/bm1KT79LuHcYQQbIBtT7OEAlDa5n
N3TFPWPZXVWMIOTnbqzmLvbdLqp6t5/0x2J+HyAPrkX1egZ7I5EdgJ8Ko+a3L7IXloWTwK4NczVP
k4kfpzy6IlrpjQZZJ3Gymk20qxb2Wkshu+hs0oz49cDQsXcHXvE9wMvuBE4YtcIzVFWDVgkDI9Yl
x/MMky61NLAWg+7A0Cj+ff86pDBR94dc/ZHVxiqJymu7y8AypIe/80npfWOat0WN7s1UAWMulqwZ
Q+IqtBl8U+MeAcVL0g9PwNIFHSNX6TSsoNjd+sSh/mTVvpG8tZnyEOuWZ45v1gD6FzNBSo/4Okmv
h3rVtqAoTVIwq+ndTsmAiJvBbMtBTnDZD/2IFixH13BP4SKH08M9+32cuZIoi9ZydpyqX7QsNloT
+iqN/q+OVbAizCYKfj0LHSc9Jlrujm0T5OjJN7U3sPRJkjE/wwbBlP59QBmaJ5QeicnjtDYOdFcE
FQMrnJswfwRVEr8e/rA1VI+PQGisdb99nKpd8VgOrnOEEPTluf3ZhSl8i/H9W5Ddh4pfgcnVbyle
nohM8lVrPyZAoePJAhbJ2lXQ97LNV8ZztFrIvML0LQfs8pN1Ffhtwen078SgP3yB8FlLcHdy8kLk
hmjDm/RoaDGu4s2gHaMS6JRQEl7/CBIFO8JbhZs2pA54kh3ZaCCMUbwykTxCf0KeBBPLUE+Ggu5z
ZagJS47xNj2SJ3RTra0byKECaImX4kfiy5CWsjEJwZ3V0XQcVJYdk3x406L4YdQkKGGZBeFNYqTz
NBPepsd8jIIkAfNrJL2llo337ZYSpk24DdSS2loyOtGR4s5M+tmL9Hx2CSsdNwLfqa390Qx011rN
VVuRl6jdFIoGFftUxjwt8T5iLrhu+GApeZgei7jbKORNs/dkTCUviWVJLgz2S9nvZI+0ZpuQuhyS
IyBMB8cBdxTal0HZvwYPjG8p28uHXnK4DMH/dExFS2GCTZ8brzHqbHFUrFKCo0wqiXv5mbL8voo/
QshE0+Mxa8C7Xla+HZovQ6+8anW/MZFra4GPnirVRRul21dQB0abBtEeLw9Wtn6CJyF6MjKNYrAE
UhwlzV0rAoEJArf/zIzgSAAXoWVf4dD14aNNUl9jf/QxkRj56mK9tE8EX0KLFO9Nc06OqO2BAVjd
JtrsjrBT5LVvVyAD6EwPqCovmu8uj+9nQklYScGrZJFScQwsOSKunb16a2xa1QX7Gn2Yd5NfBdmu
uE7fhmfzQWJY4gi+cEgnZyM1mG5UoOk/LkB1dJqstU3s9y70KJDDKh9lmqs/Ba+FgQqOpyLzPIa1
3R0SdIK6bCo/Rgb3EwKKC0680J9mRKIlvbVm49Hh1jaq1J1SzHgUtsYK7HTAXGBtQN7H0GBtJgs3
dU5dvXiLq7fLUyP71B+pWqpVYcdwtZiuc7C4a0H0vd0sBHTFjX5vBlmgeGh89MESwH1lCz30TiZx
J/ElYhZ3rtqQJgmuAluPtlZ9z6ybgrxWpRVcHutXSuLC1v+RzG2Ujk4KzvGS0DT86bEEwYEbrZIv
lBt4Evf6Pr4Nb2S4lmW5L9kVAiRiatRAejc5Vt17WrPtsYnfuJG6N7mPB9/lQUruVTFpqwFLPvMa
TiRS7gv7lkSSDXNusdDcSy201NoWHvXfQxGwO1h6rqfx0arKDZ34nZP126GlQVTKsP5nw55TW/p3
Wym3ozAtSHocvN43wSjWKj5fO2jIn5CDh4C4K2eB/bqMxcU6NSosVlLaGcmsOMWB6P16q6/yVXdt
7dOXzNmh4j7qXguxGTytx9flWxYabHxLNNzMw6oG5da1YwRmBhwccMqoLa8vL+9PyCRcy+nnCXcR
L6t+mEIjOS6kyYS4yYp4zrMKgqXN6Mdg89zwXQquxQzA5RFkb9xXN+Fddhs+F2gI1Tw7SH7Zz2j3
92K3fpPz/5zbf6ffJ1xihR4NXd/qydEBVenUVC5coOwKO+fOT20IV9hEloo3urqPixhOnPhz4w+P
/aby4WK5mw9rDFlyrH7m0IV5F+4uXc+dsTZHdhx2JTZFsgPHDmCAmgd4gg+dGf/yOsuOmRAe12MY
Jb0eIic65C4etSskYtaG+dCmMulI6SkTL6uqY2mqpSm8YrguX8sA78jYX2jZoA3XuOVb+ijDvp+N
BE5WUIyIAYbqdBs8tNjF3VN1Y0EXrn0OgxaCRl9gcTTTFa7jyxzxz4rP91UUg+TJqZx6GvBCR9pt
X41j5iLxgXQVvVNDHYmpyutK85UBSeHF4EMqi1KSIjgbfp2OXPBp+sx4NGRJely4pIplxAdI8YF/
Q9bg+pO1Shir4MjI0NemEmGO9XW5bW74rrmOGNC6ufffa+uArHxVX0/PzpbKTstyyi840S+aw5OA
KwKnfqENBNt3DaLQgKycj9BeZff1pvPnVWkESerGOyLLiiyXzyWzgvOp+7RpCn2Oj81UuONU71D9
A10xdL8mdPGlU+c7BbiFUzZ77fJgUV/jqTzWQGD1Fd/WNTlkjAVOBIhA1nltyoI6J7exFsowLuci
gtNdIHgw3uE4Uw1e3CHd1aCpbmY320R1oN/wHoGnUxvROFsEl33KTwC3sCMEHxZNZVygEyc7mgf+
bu+ol/kQt1lNvw2QFCL8fkP31FZi80emWLApOLKKLfp4Y8hw0qMNWTW4qJCmAgh/tcBcSeLmv/vb
/hHUjAX3hr0skSHxo1+9TScbsdeL0U4X8xCe9rlLCRiz4nUmzTWcTYKdrKgYRwOwBJUgG4b0Nbtr
H+pDeV/b7qx5yS6Md0CsFwe+Jn4Bp6o+ZDsTDTy9TzY2yg9oyHzu9s7D5ZmXXMRiVB0nam2rHGeh
glpgDeDHMDHJRXw2C3k6aMGZQRUx0uoZG6pZzWjD9PhN4eWHbF0orromO8UtfOztFL2mwK63KHVd
Ie0+XfXr/F6GwJENV/B2jRaZcdXhRM0mvdf17oqGMsCqzMTy+8lesmzITtmgtT6G4I4r2LUmy4kt
5++C+/qqXp4YaCNlLilDbF0bhp/zj6gCU9vUB0WZbTReSjJwspCGCE4o4XUaN0qUHumbCRbyhy9a
1lVy1Q+IaREnytuaJG5PRD3ESQ8OShPBIZrsn/h7fjeN/rDmtyjC9ZsumG2vf+8e5reUue3tv9HK
cd4bOOCWRjXftEXxakdp0D9MHYbAsUPT/bZaK162Z9fkiObbJwqCL+OI3kMuSc39i3Pyj11RMY2O
iprnaZkda/SKFsfY0xpP2+umXwICDLw/iGl26Pn32JH77R/nNbutb+lHcU3vLvuE8/P/9zuExxvE
LSaUH/kSdkWbRXFlaW7MA9lZ/BdBzl87gl/QYrtHiduG0582mhWCADRK/dHYxTzazKazybl+Ffbh
xpBR75w/on8NC14gYR1Iks06OxbQOI663TDIksoyC4ITyKxaU8ZSZcfInKAwaW7KdJLc0+evzL+D
EKIY226SKQFJ8dHhD5MOhMBceko5ul3GXbPlIAwzJKDC8+HaX4uCJ8hRt2clSDuOap26TQRacp1t
TJB/Xt5+MjNC/AG665rOucWOlvOriNih5OkunRrvspWfyJSvkOPvaISQo0gGNe9Ucwk5yGdzM28V
vu2qq/wWyttrBsapeD8/JrpXHcY3ByqJO35o/yivslMgO2zL7yfefKAlNywbzsakHxVLd3mPnrGw
DByurSCluun4m2Jpr5cHf3nvOKpQ6KxopmY8U9hRA9UyNaf9kGl3mZ6AzRMZPbMC7ETG83d5VR1R
CoHnM1RhrJYdWftUD+EtUgBHakrSTpePnaMKHqUuGOu5NeDYDQfavQL4Kdk1slEIniPNNQ0qJeBX
MZrdaL63yHcy9nB5cc6WMnTnf3emowrOQ0eXtxJDlhj33+gbV1nhLo+x2QNo43ray7z9v4j3/5pb
xnyyA+tSqZomhLtPt/3WpIeltQwtsF5ztDeoTOf3BtIzgVQG4PIt66iCN6FDyospxMYfvGxbrXp/
uWvQnO2a62iNJxhy7sU6Xl+e2/Ox09+xir5lNGmfO/DLLfiboj8k2yiGeQ+F3d2s/LlsSnbGBP8C
0v6o6aEUeYSEBdIEo1s2jl8Wjttnyaa2K1dBA/5lk7LdKfiSiCkKHLSRHqPxzXCQcE0zX1XH1WUr
koX7utZP9osJTqay7XENNBNQMhk66Lp4RylkxWXozX+RAPpnuUT2jMxodZv3WK54O6ycRUA2Wpk3
9fOS3B1Xkac/Z7voXsYXLjuAX7+fjJDWuZ6P+v8EQNUt95gHzmxX2bXXcokvyaJ9xd8nxqAWq+pV
jddREo2uVsVei2bePnm6vGjSqRScymQOmmlFCBfyzxZUzsHCdJqsYuRarDf7MD6le4jk+rKYVnLe
vnzPyeDUimS5kUzsmLdXs4memdAz5w+tL/xykCHRJc7/awZObEH2HOJ6Cpy/xh5t5ffU1pLARDYY
wXnUepJa2ozjRXXO3Y6jPzNWt2WYPmVJ7BURXV9eM0mIAv2g754Z8gkplHvUHA+R0e/upmu1cima
je/xGkDGgF8DLApeXn2fPZKr6JVukiEoH2W1on+RIvznFIrFHKVw4lqpSX6s0mfIVgARq7poKblJ
eOk707AhZfiYQG+Sc9Olaba2uu5QQY1cdW7z8ikCUJfVdqDO8+by/FwOnVDw+D49E673yqqn/KiF
H7R3rtUMV8kACqtqcEGRF3QZsigJkUTBkm32tWgn24yHBBwY4C855hA5s5HzM8HLdHlgMhPCWU36
KALl25wf9Wb60LQ3ljgSd/D1lvyZRPi7potXOhkFtUzCrHnMj5ZWrlhX4qULqqypMNx25C8VU99j
Pn7MM1T8bBsvUX38DPOhWUgjCASJLfuaNhnxCnO4zdVx78QA+7UUbQNhbLulWhYQIgTwwsxuHLSo
NAzsc3NnQ32EujMeKGMZb5Ok8CLzkBfgszOesuE6HxPPpDPkTZunuXizWOxbdhY0FBJLHCR1oK55
yNXaqxV71REzqEm4Jz09aKq6niCNHpc+GmTWxLZ9u5k2zKjeey0C1LTW3yYlvo155k78aQJ0uhpB
L8R/AUkNlAYP6vIY5hCmQ5ZVT3xWO24FFRzdeuwgeqaWsACRZGTpwPnrp+Vvpv2OTPU1Tcz3wcqv
i6Z7ivX4xqTJJgbveB2OawCxrtAaDRqWWBKCfqEtLy3dcj+fLB1BzxoqZ1DISxjzazQa2RhXyQaQ
dVU7a6gDkrWxa/VK0KiWm075qlcLvKszb4DsC5gkM/V3VLwZDDDSUUOrTo8uO+p17Hdqflb435Jg
gjr1KlfRdKJGrtMd++gjad9DCyhwA2KE8a2qDy66sP0OpN0lVzDuo508lEniTj1aEo5FFvt0hoBy
Rr2amICJjOt5RM8CMJYvxEwdz2itVU+7e9RXrmgSP5akWYNEw4sna53p4JJJW6+JHP/y0ZLctl9M
0CeTx2t7gNIB9j0pda8z1U2k1B5Pi+1lM7KgWheiP+BTU2OezPzomOpDlW+w0S0KwXc92k8jsrlN
HqROCMWAem+Y6bpRi5tmRHYbMoi5OkhclmzQQlw49U6IHnr4k1DDy8W45uN4k8q6+b6GdGFfitU6
uCxQKoQYMlmbQY5S/B5lg5f0YfQhqlFDhRgNYIHt16vot/Ony4OpB3GBSzaKP/i6D1XiLc6O7Hn9
E1n97ZnviLU8vQi7qS3grusqXnHdiNyRjevMZq/D/NKbkw+q0W2ST9djY731xewWLfO7yNoZth40
er9CZ99CE+fSBvJMsbTWuFxSwqxBP8IwNFNHew9Q6d9Pc5TbPK1oPxz6It4z/YUPnZeNjV871w0Y
lQr1tgTbdmnw2a3Y7Ff1f3bXiBC9waJVw1VcoqrBt3n3YDq1pN4muc1EZF5eoHFEsZbbrId4iAGp
6YYOslqxZIuLpURO2zmkFMMwxmdcnx9KBV42YGkkx/rc2wcyCLjivxTsHOH936VkgFYakkbNagCk
Igtac60TP1nrD0MQHqCyuIp09L0j9pE4rnPB56llYZ+EYduh+QOWQzCSDzZI3g6R9ZvEuL0lYe5Z
33VqapnrEx/ZMqNB+EQZ8tDTMkig+Ffh7xpVdzRkm9d8ywNnm+Z3krk9t09OzQr3GmiWh6oqgbtS
NlaHFwr1EJGUgF0tEIN4j0LsLZHZPLdtTm0KIb2SRzpi7GJJtQyrfhuuoVIC8JBysyQA000CgjMp
avoslOLUqHA3VMj5jdZQ5Uf72vRbH3AKECeVK307eguPRbmWORnZzAr+P6VaUcZzh8PRvQzTi05k
HTUXDSDcEh4qfDTjopswoth+j2v0pDQPlzeHzIBQkighEhF1tZEfMwpOyLZ12+T3ZQtnH1v/rArG
sDjqk11PnZkoYYlXjnmfvKufSNQAfRptiqX47en3M6CWscsUN79y3iH3/dSuF0A9bVxtkB3As2dd
06HLodqWY4j9NmggV+IpxK5cdPOKV36j+WyVBuzR8VAMD1jntjcMzFqy7NjZJIFxYliYg7Efq7ay
cVkuIB9wc6KZrHWjrX0ApWCAvrG9Al31JOgkD7mvS1i4BHXwW6Ld0lbVRazz+9yPytxSO2zamzRK
dmTMVxqAzQpYziu9vMPl+BY77Q5sAYdEV7nrhCO7yTMCqn2nQzDJ7jCLrsUqL6/GoEUJzautcVsX
OgeCBDQStuE2GTdcK249FcVE1dZ3ERoX1gY1PzsbTKycWk3AJl0mcfxVKxRGRkBaANp2dJzpSPV9
H5lSJTGITtvx0NOPOWkQ4VkMmb9fBct2NBx6l6fDrh/ugcizOyNQZuRaOXTI4vqXaoD+woi9Lu5+
GeSur+pf3VglaEiog9lswLQzhW4V3YVjpuLNO27SMfHblr8qzfDZmqDMmLJyk0EfOjVeQhMAXSt+
D9Ur9CxyUngT6Fm7MvyElskxnsPGG/PqsY2tlznrX81CXRdjOLjGEPtK9t6DyyiHqEg2Kb7KJ1eH
ZE3XZUcr016ntkIJP478pCiCLs7vst4EKAvopXXZKs+dk+deZdjPYAnyZ0W1wMDCdyRRtzFF52OR
dQdaNA9pREEgFXdPALgDtFmmuaeV1bxJrBpy5Y1yA4YhoJwdumVE+1W07VWn1PpqjrUVKwzfjsN2
ZbcMLCVDJgvml1v9xyJi/SzNQDqO2MKxsBmEulrmDAfM1QBNXOPBQh95YyOva4F8vTcPWCOQ3fUr
BSoiaV+C87D5o2oytqDlGPz4DstQVfD+mapNhGNSqp2hluaM2gYFMRQrNzG8oUIMZGHfJxwHEqe3
Dn+87BjPhDzgUP7HqNhCrwN3neBbhoMeXYMgdqYv6eTpRJLrOnMRf7MiOHjKJiuNBljRgGXX7A7M
vqmbxLIq1LnU7jc7wlI28ZBQ4AuGL2Yb5NLQqqu1rr0tVwq0Jxu+rZ7/s+lbbraTa6VhZVc7GQzq
BkQCHtCkmaDNLZe110kHJjiatlSLFt2hA6RBu0Oj1pEPl7SrYgPd/o+D8kGSeN8xYNZmMoI5lV2Z
mYybSLZThAAuLnozHJppOFjj8tRSVlaBvrPqw5L2wJwJB749moQwHFR9OkTBazya4myl0z9DxiRZ
ljNX8DcLwnSm3JkLdWyHw5A1wERBgYhD2wS9FjHyKbSUJXWWkO/HyT55BQpTZ/CsLFTSwFz1AVEX
t6igeIUsr3Xd6qiNaRKoyVlHcmJuGf3JpszUERzP6N076DnkHKd0m5EJoseDWycO6GcLlxegeBxl
rRVnDzmIpU1NBx+EISaSuZJqCYMLPRRT4RGowkMm0M+kRdqz+/DEjHDGTWVMDRsA+EMB7tdPHoV+
Pb8ZhiHZIrLRCJtwDnNmDQSTCN2PTRcZ23pEQSX9P0v/LcyRJ6MRHAjXKE2cuhpAb7zv+nt9kPV6
nd/qf1dF2OpmnhhtQTBdGaS9cu2lr72uXk39bRTO7mVnKDMlbHOQGPJKH+AhzH4MzGYd2Y6LrnOv
KQjwf/HqP7Mm7HKVJ0ltM8ycw0IPcG4/BWa97n41ZeQlVEZ8LNt1wquOK1EO4rthGVu+4e1b5iiQ
81RXUOpdXx6XbOMJYQCZwtJCrDUcyvBgGbi9RsfNIsl76AvX99Ml/bMtxHSeHQ1Dadn5cAjRBd8n
9a1WM68it3ScXROgVfAh7iJePuboinX1pLk3OM9XQCT1LnEyBkL/BNmeMtwUZr019S7cUk66VRHq
T4U6X3Nt2HE1AR8M4PVZnzeeo7Tldsy6m4bx+z5D/gtFAySP7qNmfmTZVRymn11fPyuZASWb+rMe
rlvIBlkgW6mr9xCbt8en2cyGWD34J2vpfpLMu5hKjEqtDfUQ+2lI0cxRABgdKdArkGD/ZVYE7+UU
Jct6HfuoUt+iCLpa7cZCKvLyFpIcRDEnp6Gd2ilLjgugSMC2gEtAtV1oJ0Ssu+bSy1RyNMTkHJsj
wtRwORrVQzIu+b/JixPcq2Bevzyuc5hC4hgE+te4Y5CmW2b35GbD5WJ2PENkAM5dIGLNbd1PHsHd
PX+woVzxRLkfOZI9av3/OJSnhgXXNjlZl84OAoZweJ+j1ybah8PT5cF9aT2IR/LUhuDQJgoDkJEy
DqqTvYEHtgZ9hB604dOkF5uecZ/h1cRHNRggq2X3yXo0+C3qb7ELOqNtAymkkLMbRRueIvCt1BCj
UnH/F2p5nad0VdXvHJW0sNG2BPUgGzwNYwm5qGY9IFvPI9PlJN5Ycb+xAbvVgsyOr8Awsa1Zt7Ut
sAxw9TpWrX2tI2lnZIcmYtumCKG4Pj5n7V3fhG4Nie3KJu2Oa+O6acEM16S+Hhd3WaGCLwcZB3OS
iducO0+nkyb45Qw0JOqQIegYCsdzonKVzq8JurMla3MmgDu1IvhkNSUGyCSx/CZegtrwi477mMnS
bOfO0YkR8SlmO0mjM1CpHEw87IEVdiET7tX0ITdkXAQyS8JzLDGjHhkDHKOhzbdQGwns8lXRUq8b
J8nEySwJ7g7ZF2uYKixPDJ0ArQoUVGPYodJlXIHnsq6nnsEUwrU60sIuTbFC6VWx7VB/3CBZAPk0
tHZPbnmjbzoQFvaBjNv0nKd1DGTxkNUCmlyE90wgW4A+KzMOeaoFkartaGmuQ2jh5NNnNWjB5W14
LoOHUf41J0SL0zzaekoi45CR9IXRoXY74wFsZR27Hfkr1I88sOFBg2dbU7QvNUT1RqV0q97ygWlA
A1Qkccg/iUgRvp5+kOCQ87xNw4LExmHa1b2rrjJ4Yjt1oTsBmmhff4FEG+QYAGYf3XQF+pWPSpJc
PH/+/87IsgFPbgRrUsdKSRLjwGcVOZtD2b1p4Pe4PO9njSAxBI4VsPNRTfDMzUiKWp0t/VCESBpX
Bfr2f7UyacazW+nEiODJUJMqBqOn+sEhFPmRehVW0IhGQ9TMLK/hMonmsyfzxJzg0nSeULj3ST/U
5l1dvlQD2WW9sbaQtLw8eecARgvv5P/Onohz0rsqHboUs7d0cLPNMHrg2WPYEIAxhADfLfREw+96
dNWPmB6nZ1l9RLJ64rs0aarGAquqgVD3qqmge8fhxqVKEosn+3F7n4xS8HSzpYE20MHyma7qhZ/a
pt8sOEZw8t5D3XN7eU4le0VEKc1WiW6SDGxyTHugEwL08XZoetfOJ2+SZ9UkW+Wrs+XkjBUzLvXR
xFYxDz1KFkgHB8Zzj97y7MZcayvUDHz7TuZZz8d6JxMquJYZ9RONjnAtxRz7ajKtgWQOstwKgOkA
Cx8UiWy6HazWdWYps9ZS0bq0mIJX4XrLzRaZ/4Nxn9yNAdnRNb8r7pFkDzq/2YKGH1oZ09W4sgMW
yNrMZdMteBu1UuDTKBbXUVsvGq1Vk5pbUlee5RQS/30u03Z6NAWfU6cMzHDpsrITDfqk8tJ4kBTV
ZSYEP2M3TjTkkYGpTGY3UfcNBAQuH4avA3xhtcS3rE56rmS6Avdc38Y1igqFEiiD4pcqCM/0307z
3NrxCoyjKzI6q1xf12G0imi6YU4LMagw4HjsxtYCeXrnFii8ZE23yzRe+kAh3gpZW7clMmYHUhDP
KCvXAuPdpGzVsHGbBBf0IHneS1yeCPsoxrlAi4Gugx8cKLvScpticHP+/0mjnmwf8Z1pzxYKcNq4
mEnQwqq5Raa5FCoVuk480ksGJXF64juzjbSeh+GsHyyLXZFyCvIxvXHCaE0nrCyVeXTJMTQE/xOC
jNZCzUI/hOp1n6arks6Q77gZWSEJYc5HdX893RdB44l/hfg0M6sCA1s68tA6MO+jtbaeXopPNdBd
5Os+bK9+AVTv8rmReVhDcDQmBEnMsHD0A+QUoDaSpzun+TTRz2AltxodXB1pvFTR3CR5vWxZ4hNE
KibQ0c7U7uBes5zuYvPBkc6pbK8IXqczNC2yK1M/zGDuzg1nZWeNV0OEsIlsTzdk7EWSAy42fpcc
lCzgmtUP45SagAzHARsf+qT3aQWqxbzkfq/I6AMkkyj2dmdo4rSdAk7FslpfcfZaEQaXl+kLYv3D
b4GYyELfOlTkfpAEh8l/kXZlzY3CXPYXUSUQSPDK5jW2s3f6heokHUDs+/Lr55Cqb9rBHlMz89BP
XRVZQrq6uvcseVo3Ba6HKF11XbbK8YYf1BHyT2yf+fG9rKWWrskmLX2XBd7XqL1WEnDqK0nF85Xe
awV1u0RYuGUMmHEAVj/hVD1pKcdc/KXzC7sIgVHGJXCUDA8G2bkFUS1ScdSGZCcBiWWAiEkbqiaD
/V9XQoxi1OwSP26M47VGZbxIc6epd0a/z9t31D1R2gQiTxhLR+5qlni2orMjR6REqpnfKkcAwO/C
BKSXFp6/sRFbbXwXQAu5o8FG9ZJXX0qdXgaLvl1yM7p6N5z9hPmdL6E1VAUVckchWb44+LAiKtOH
21vnekw7G2V2AFUBZXLAX6akf4LSyaZ/zx/acsdys7Inck9ka6c2PFVLpZqrrVJoTf9n08551iMU
9LqwRFTzstGB/OO6N8aN1zeW3hn70L8ngpsDrcElGF7U9jDSJWPvawIz6vkvmF33dSiHA6AueFpB
CLSABDr/aNU/BsAEvrRWe32tNY11qLWlsu/1gH429Wn3nV0ktaaNZITQ7DFsn4Whu4OQgYYBhcTv
7kvw6xHQ1yXQhR1ZwhYp39DqG7Fijp3sINXNlVRqjv4YwpvLkD9Zr76j9GCJcJ/qMkx4ZA22Zgp0
tvuemVLJqEuHUmw0D1eb3/vbBhx5Uy8NZqkaALF1gA7+yPq/UhLsdFV9TAWkAaWxNEUVPkdG+GE0
erKp2uCXJJK3qG9MbsS+VUQBcL5qPLrJ0EJdW6WrFh35PulsyeMPiFlHNafv8Ob0zErUx8xnL1of
NHYU6X9xy8M7KYbrGgx7ofOIWMY8ad/T/hnSlg9RD8qAz6TCVJOhsMWo41oJLHhztA6F46gepq0p
oSRpy0abOKL2QzNGjmJzBWcdfJJNqVcnqaZwYGANJPnrDau93AbY/lD5FUjxsaPm5JV4rxksvnJD
tzXtK43ClS8nFoNmudxUTzSBCVg5WoGBf5VvUaO5F035oIn9KDHgOLUIGR9bsSazAiYf+ro5MIEC
bdeZvpbvGyCldPJW1d7eKznWnrq6n6mWAEu/zfk77uYvGrarRokf9CFbsSyz5HoX4q9UHKwP+Q4E
Dd/Sq7F0qkZzNFE9Rxp8R9t0I0vNNsIfLYLBkg1vU2hxCHR1uI6N2izK4DRK1KSyuEMbCbRXnj70
VFkPWfJ7SIUwm7FSoIFdHuDCmFt+0D4PqHVZeYwCdZQM+6ov7oxh2LXWmGVvkJx3+kR3se+cab0Z
Ta0RXecihr/xWCemkku2HsN9pmn0yExxI7QK9pgBWTawHTJBTCP/CtTITWGgPETpa5wUT6Om52bX
DFan430AZDmsioQ91spD55O1opamIiSnreSVFHWHIX2iHQB8inoalORFeNkmHHs3KRrDTBXoLpPK
MarnvijRGVEgKvRVpq9F9KFLg9lVb2NmWHIRPw0gAvdg6hRy6jS9sqYEL94S0Fy5w16s0LuvXKPv
LUMldsnrh6IWTkWAWGg/1OCDkQNHdpPpHvgckRl5vRMPqh0psgeiS7WKQckAe27Tlp4ZQuF/hCju
0t02lVhvRYDZ3aYpkSK0EDmXrG1oDz9qxJzSAm7OzOM/tOohCU2tBG2Biv4tAt2i3RJ/+3oVGB4c
nHLCdDJ/kNCyEx3832XcOsTSAjuHkKVqy4FV7SeJNv0QLlaAryFL0Y/6N+aUp50FXUltGjU3PBnu
nfUGLn2VZvO1t53YzoXNwZlrzMGuLbChXLKD9O8j3P96M4BKurNw51692c9+yezFkpYcojQ6MsIS
kkqG1vqm4nmWWndwX3nJ1MGKI2ie6AzWZ8q67hNLV7+oqE0p8Mw6KhZ+ztWc+OzXzFKy1NAG0Lqw
LpXH9roEeSsg/0o27HrOIAgCaECW2AsrsDTmbAsCu5+2jQyvL7WGU6Y6yPd1L0MfEVw0OERtBf3D
jMwW0P/3mWL1tWcKD2JExlFEocPVorVrGf5xhQQYY6kuHZCrVaWzFZllXmM1EiJNhR25K6xWeyFB
eyeCByAezR5o0BxUuVoBliH6P5V5zgaeJWMdeomDLvt46FXP4/BQsXKhBHP1ufVvgPn7h/dpMNSM
N8ehZXYRbpM8WhtNCMDka9eNCxvrmvzl+Ymbv3w6rR9ylPtR7wFRV8+4acAggQoAMgJQCXoPRo4g
+ehorrd3KrtP+K+g9HdkuINIu9kM3UoXfE+4o5eQAIZZTqK98j43e59aQQP12677qBBMVSmwQyjT
pzzfU6lE2irqLVPD14CC0lTmELSRXAL0cQlLHnVcSqmunGYgxAGj4gwyq9q8/kBarSc89MajD9dY
jd55QWtp0fvtE7M0yOyQDkB/0L72yRE6dKbRjXbtt/aAasftYa5lpj8mMzuYVdT4ZQlbF2BsW3PS
Xi99Z+SjUyiSldUb3hwEaU0AvJciwjSBW5fSLDq3MDkuGgVlefR2zJqHVuqB5D9EON/bhJNjqCpb
w49RHJOgAPncBe02ESq8h+JVXyhWsNhLWnyfTJ/k7L7QGqZJKcmUo9hgzVO3X8Nl7MVY1dB+8h+X
tO++u8a3FmD2hRMUQYyKJO1RcF9zsg7JeUP83zDIIbQCWPsr1eStSvtdKA33pASDnxGLpjDSmrJI
4ktO7A121qZWHqhuntRIdoXVw05B6fgLfMpXddieEv0t1XWnjvfgPfyN2+rYowxYhb/qXnW6VDsZ
wTPzUmC0IJoKo14ZabJWSu7oSWYMGa5SKr4GmG/hkQ4n3T7svoxQqpDoRy8yNIlMKZe38LNZ4pVN
gW+2OD+25Swi621cDrHBxqMu16u8qp2k3+XFH2DlTXnQbYYPRAp/ffswXNmSPwadRWMeyT6JRxzs
ov/d5I2lAZXpGdxsF0Fet2c3j8o5qcZOkiNy5CHImd4rOpju7alcxH0Y25w7O81OV0A16HvWcHbS
YgAIelMviD1mH4jPdiqWCrIXsWoaDIFfAQCIUm1erowSMEyonzVQKH8T7G6If8fdwqe5Op+zIWb7
QYyBlgqO+XTVPqClGaAVoJDXsMU+EG+31+5i782mM9sGERdVkamYTl0atj9SUyn6J7+ASqVQVq3U
H/O8LU3YZi2Mu7CM813R1IHW6/q0jAp4JEejdhXt+fbULvPwn3Ob39CRlvIq8bGOyn0K+9UKbQ7L
dwwrL2HBAfHH+tlz/tfIutmYs+JHp+RxTA3My+CD6SXvo1Dg+bvAtb44u7NBpjfQWfAWet+1Isib
Y1noVlRxJ4M7p0++pHpBmHHpK81OVq42SqowzGbE+0lO7nKAHzP1z+3vtDTI9P9nsxkBdwS7CYPk
Um328iEBX6JbIvctDTK7gLgqxkjJsBcGQ8A++V5HnKi0heWaluNHIJ99l1l+UY4MJ2mKDax7Dotn
ib/eXqmlvz8LDDH8GUOoaCHQoVDsCzgU+s+3R1haplk4SPloJKWCZZrQ86wXFqRPzFL+dXuUhf07
x5gVYR0M4TSPAtpmcgZTGHoH1pZVjePCk+CSmj99EgNYTfgfUuWCDsB5JkSj5P0xYZ2dBfmu6zgK
8XA8ZFn7pzDGTxidQECheC1Z/qLn6cMQh89xNbzBWeU1HKR1HxTrzNDRiMqkd91oFvbMZd8Yv1AH
bAvdSPQ2yFwJtJCHBPtfTU+0NVy5kRwPHRWbDLwwI4OeOAwZvVaztfIjLvaFjobAcKyGv1lwn9NH
qeR26uO5MFTJa5O3nQnc9qpcBpZcvBrxKw1iaJQgRSXyvLDa96mflylLT4lXu3qrb4cGDZgBpnGa
bPlD8syJ5hS5fKjEElX12p48d9Kbnaq+qbwcT5TsFBiRqQfA6yiq2aOAfHtTXhbMYSUhcxW0XJXA
TFSZ7X1e+THMTtL81Ov+uvTYe6kylO6DlSR+KaO+D3LYoxCYzKNxsRrLYSGoX9uqHMaUKh5rCjPY
vGzUZIOoWznKT2q4KdQUZAX0ZZpwBb9spwq+EuXZK6HZ2CPkw/beKFGI3bQydeIqPkD+xOk1+ViG
j0ZtOLdX5hITrHFYqypwh1V0netz6iyMPKZ8qGpOrNecqmBmo/rQD+vTB1AI39q+WmlCflMitDPy
8iEM9B3akMEmV+vWTtPUCYzGbglqYeiBBXpvgith1hl8ffrRwskCKvi1hhA3CZ8ySMHnCQe4/gQd
BBQiCJyyoMPPFDD22vrJR3IugtjyBsmSEgWaFRB+ao1t3eabFCIJfi7sMois0sg9QA/5Gn4nzxCy
MQ3jRFm9Yl1/50VvFZL5rGcP7cQtGL9anr4E4xIo+DJaY9V0BB9EHaIY3xIIZ/eanpVDD6WL5oTa
/0EldGdoj7c/zOUrbvowZ0PMbrXYq7Q89TBEU8iOLst2H98xVd8REuwBzXI4nBMFT9DOKJ/TpnFK
LP7CT7iM5T9/wux0FgE0YJEiNieIMwl9IxnmaEPM3eWW36x02ZbRebImRWHfXno3LS3w7DqUeR+P
vMS2DDvjPsrku3rJE3lphFlIkAa9BtcEI8CqCrJNsl36S+iVhSHmuMQhzAQLAqwf8e+D6J7xBbnS
pT0yBx6mYzhSL8QAo+qUm2YlOarNHv0nvgWje70k5LY0nVn+i3ssGVSCFcu60uZjbofZ5vaO+wb6
/cyyfuy4OeyQZLKfiSkauWRlHGlm1uKBGyuwup3689tHwBoQS9A8x3tJMbPWGjbxNtjGlrDWt3/L
pXD5zwP4/VvPznhDGsCA6mm6eXcgebPNFRh7BiciEvBAnkftlFf8KfSge1/BRsR/GbSFn7Bw/pTp
9jz7BRH4/V6T4xf42d9eYtty/PBS8sD9aOEWuJRsmc11FmyGZmi80cdInQUXGBiV0G+tpcoeIAad
oNvl+m++lT3yhQ9+5R3384PPQowWZ0qepdjB3rAeP9Wt4hTP5U668/gKRSM3slFLWy182Olk39pk
s9jSAo9I1RCTbT9SzRGtleCq+sVWHVpurcksAZWp3hKV29C9nB/QUiPrJcjwldRwmjgD1B55ASQz
Zi18XYewpQZmxLcBVNbbcoaOgVmN6DKa5X60GZ6z8O7NnfjBJwe5sMqHIbTBh1749Jfdpe9P/++H
zE51JWVE6aZTXTnRwV+3gdOM1sQvgGKIYaUv9K7Yi3V8D9DWNj40zRbdNvSalsqI14PLv58xe/cC
2exBnKBBHhJVGznwHM1fyMaXRpj+/+w0wWG6ghLBNNGaohIdwhB8yUVyOpCXO+vfJGYH1pNFE2sM
QwxGcGDxh8L1h7y7v71/r2/ff4PMzmqu13JgsBpBH4VM0f8eyno9EfKF9hZHB9L8WSwkfdMPbs1r
dkobz+iGWsGQbVWYccTdDob0XL/vBLeiVJ78aDfh8FqVsU0bxSqptMry4aBoYIOHoaXI/ZF6hnt7
HS5L/rOdOzvHYhSeAZLUtHPbfbVKVpPIbrFR1v97EbjZSNMnOds6fd6mQyXhu04EA38nryWLON3d
pOyjH3VTMQHAP1ErcyV7CaX+HeRvrP0cbdS1WZLLAWZZJJ8F36mF53haYPWGO1DfHvQ97B33vLrr
WWtyAgt0PwAk4+/UnBXkkXfP6MqNev0AZIrtBzLko3c+/+VVj2jMLH2Raevd+q2zoBZrJYWHJA5x
t9VsIDWQLZYnqONYE1EB9MHSTGx/WRBradhZCAuRJuv1gM+jruDFPtEH7MwKn5O/oBKb2SZ2hleY
xy7uiikkzWfLKII3I9pUg5iddu716GmTGKcCBU53gqDhARthpkFvS1toB7lLt8a1o38+4rQQZ/sw
DiJP1JVUnwb90fCSVRwxUJI2fkgtOVDgninZvpQs3BBXHq/AOpzNc3b6vVgG66TIpnMGA9dWtcbS
zsi6OURbfwWWgo2G6Ohof4pqzVwKZeFFR7Wlec9OusbTOJYCzPvcUaRctD1cGmZ2zMGw8VtJxQft
3XLzH+OS5WGupu1nC/od2M4+Y0EjP5EC7Ff/4K36DSBU9kdv6b+mm3Upw7p2652PNTuSBS+insBn
7BRCbihPvgBduR2Gp69/4xR8T/ZsMgHajYpBfExGU812+EqKzk5h9jUOdqAvHYCrier5dOZpghGH
aqlMTypupRvYCNuJpT5pBzyEc/jsxk4KASx7KWW8FmDOR52lDrWqarwvMaoYm+3QbYNGmJ6PR3Ec
L7y5r6Zj50PNgkqQV5GSjl59ggqWrUnhYVSkP3EMin2bg2ufGmylwlUEOuJOrI+QlUnNTkN2WDNL
ikpb0mCD02/82gMftV53Rf4WjP1HVoRPSiycol9SKLu+v7jGFNRgJ4zSLCT1McSEgwD7KwtdDVTY
MCzc2ztsaYjZ6ieR3xstxw7jVW7yvrfzqvx/DjFbdUq0sSCqaE45AHud/2gk3tKHvayyTlH030LN
YndiQKXV10Kck7i2E/EScd+Oi84hXeHKeeDKWQJwCJrfgtjBBJUcPwiwdVTc+3plEsDhg3e/P8U+
tISqhZTy+v7+99tmEZ6KdmRdO51hXbG52MJTuumAAI2X6r3/Q+j7N9IskhuqFNdExyqIjbpNnBHQ
hNLRtsL8fulZtzfON4LlR2xikOJD0VUzYCSs62wW0OnII2gVBcMRT5z7dFBqE6DM37JE8GyHcsHQ
5Kg4h3zb8Ohu5MmuD4yvIFCltax5gZvk0CrvBawcs162lCqRHaWR4NjIZWEWofwUyMXa74rPMqQA
09Z3XGl0O/J02+9GKJ0zSBlIbzRDiZfB/hmKkDQWdptCTLvPFjbwd296PlXoIlFQFqlmgDH98xwW
tG/VNuyTYzMEd1EVW8ARO6PEU6v0y9eYdqt+CI9V3336JTxIvdLNaGTXQWj5nWKHYoTw7C+dFbYG
iC6VqQ3AxHstw5UVGu6lf5/1v+T4c/jWHjuFKNmipG3JiQQ6Q2QZcg3RNXLfUoHkJwfAjO16qn3d
/pwXcQBfU0OypWogTEx8+J9T1HU581KlzY91vfUQ62i49Bi+fOj8HGJ+M0uxoQw9WO5HwOi3LX+o
yhPVHJjVwr3DAd3cHZmp80+JHKdcf6noeXEMZ6PP7mq5EmpQwR3lKELpNDafeUcdDwg01NBvr+QU
zi42y7+VnN/ZOU2YCvXI/Oh3oSX1LxkUthO20PRYGmQWtmXesRSMuvzYhZ0VUc/K+T3cWte3p3KR
s83WbBa5g6wBiiHEVIR4Tllhke5PqT4T6bcSN7YE0OMEx7o95GVCPBtz+o5nKQ+loagaGJAcu+3o
SsYmlY4ZcUJ5k4J7Ynl4FbYOKe9G9SlSLR2YH99eFuWdIuWtbzg78EnLMs45NosHf+4m9ZxC/dTY
qukL12N/xJId0Tei4tZ4s8jdpSFIRJj2UY86N6xzyCsO/KVMYVYOuZc9eJprpdXv2wICjF4AUoqq
NqBoCXnVjiXYauKhVTMnqAfbj7w7A1ZbULPXNyRQn4xWgfHD8CmV5SYgxcon2TaqqtDRMzQ9xZiZ
oZ+vh7izCZBUoeaZngQZ30LeNIO3qiviBO2fAGKBQ5Jak3hprSyIKl2yjWaffBZ7DFYapK37/Ajj
ErhPqG4mnmVA3ZmUQvkiWUexZEEXPlJzR+4pFBXuNaD3A+MkB5qbh+329hZc2PXzzgId8FahJT4+
Zbmjg40WBtCiHISTor1c+247FJCUy53bo16W579XAYRcWSOajO31c+OjFd/SWMKw6A9acIiHHk5r
VVlvVVQxa6TepOC2Fh2p8dyVzWvAmFuwZFuzAVjWoXtNdViS8fquoHDVABDSV9FyjWmaPheKcIRW
2RKHn8LtX32Zc8x+9WznQj2FeTWupWOwDx/C9YjqTWv1X7416Qos1TEvLXoZMWRKOGeGwhhuvZ9r
VOQZgVdSlRzDAOjT0HOSkuwDrduA3riT49LBJWd3Un9IfTU2A8N/kkXxF44of3gQrcI6PspgB5lV
BVUTD2onKtwdPOEmknfXAt9qhYDbm7QtGVg1IzagrC3srW/u9uykGzLXVLxqdAZFidk1RHUKF3pa
4o4Dm4Up63HioviPSf4Io8utz/OtFMTbKpRPAruvTulvLoMUNJIat3+bJk6jUauo9dKkfv9LeOhJ
Sd26C9IDGboPOcjQ6lcIGD7jCy1h1ZzU6DAM/o4ZzTP3Iec4NsZeocFCknv5tMKXoZQZQPZpTFe+
W+FnYZvn41hLk3Zrkvj7ChZW4FIk1bEhup2wzzLbFvo7KMtWDKMN2gEtq9BNHhI34rHLI2MrKXeC
Knvw6R05LK2B5fdGeaohe7m0YadzNP8C5790tmPTWG0lpaEQA1OaDfbRu6zuc53gfR1VT2mdvsIB
69XPKyjfJeIOhe3HxIfreqB770rI1sIQnz24GmY3AVoRq0u7lZUv0ibPhhLuWu65SSkfan2AuF70
RHiDJrqnWxPznPG3FByoyI4gRNXwet0E+LQ+cSsgJlQVQmh4vmjSe8QidIYGJxZvMar1Rr0OOrvp
nYCuPTSN9PhBg6JeXW5bwEI9AOUfo2K0CEjfaoos6quDTgpRnogXrMGjdqC8/JxJIIwAeiIKcUo1
3fFaxapjdZuPPLYbowTyU3xkvW9XXeqKUZbBqwjXRVi8lOC0My2/qwc4xVD6Kyqr0eyJ2OgU3zId
m7+aiC1tULGdK9OQ4PymvcTkQ+9UNyyO2NHeUJjwk7c0jJkAczNxpyYDt2gPUwgL+CPTQA+OH7ts
sFkYbuT6nmgnEStmGAl44CSgA7xQQOigimoOem/rtIfR0M4PIECDFC5MZVgkHb301A9PkSYeDdLs
oLHydnvrfKtQ/dw5smygpwTQEeX0Yo97ghNJq1P52JfiMOKtg/XsvcFMBaRNimPQBNAr/pXRwcrA
BR5QtS5aU0b6HhjvwG2aXhXYtfDvZOVZyQ+Zztyyku0s910NNc5QTddqWz9G/l9FRe2vIs+G192z
gZuystbzyMbzHJ2zN695C/2jNHxEoOXoPDfL4ats3MJDZVRp4URSmorKd15V7Sq/vVdRvtY8toJ0
/FMXNNSEw8GSHNFlOvpzZWZnaqi1Ku5LSRzLLtolCsyBQEv229PCB7g4uT9HmeUJmdbg3aTL4ugb
xKShAi9WsSrDBf3dy5fQj1HY7I7JAHUKcLUIZCPvPUcdGBrnt+dxyXdnP4eYXQI9IePgh7o4ouhr
t3BvjlceMxGC6r1sD8HG57D/M6zOReXXP2olHJtsYuYa6vtL0mvTl7mxp9msvC8RPMpIY4hj0v5J
sJZDQTZFBWPfIlj10YdX/70998vo+3Pqs4eLaJqm7bgijh24RlI3urht3dG/9wIB0m2xkJ5cpnI/
R5s9YAQohVqD1+7RJ2hcxNw3C842aX2nhZ1JkOvykXEQ+hr79iyX9tDsERP4nZzVBcdOrdChq6Rd
lC/y1Je+3CxfjKqs9WMPHsxs0CAFWBx9GdT0CvzhdwPs0iAhdtKGFuUlUuXcjcNxPZB0ExbiiYVA
gKBE1sqDk4tmc3vyS4s+CwZwp+mlrEnkY7zRXG2HQqkbrJXdYvF9OiUXW1eHRxeXYQSPxAP/f5Zy
BGwY2RAoBClHRU0P1HSWt9u+oQ9SCDMcKYOva9EZwbqlabE20iA2jRZKOnzQwZOp9Rcx/hH5nx42
Dhn5KzMoe8efrVe9Rv5dlWS2XG76Yq+MxqrATV2mv5Xv59eAlIbqwWem6o2lZMabznaQbEXXm6O2
F30OKYNl8/ggN90p18Ub5HcX4seV0tu0rTXOAHiksMybxQ9UAFVpgDjGcUhraHSn2wJElDYLT3Hq
7+D0Uk71swG0fPllKI5GCuGU9k6G2FaZV3bbvIYxFGwp3RP1kfUpXoKPbRVYkQHhDKNz+xgZfHoX
GV8d4qwu5Q5jICbXYJ5XRmNRCbpL+tC+Mm8JKnP9Gvk3r1kwYplf5yTEvEKegVDx3MYMacjb7e15
/Wz+G2S2bYoCqnyswC2eDY3tBcQGt3ShbXP9BPwbYhbkkN+nWV7iBHQEHQS29cYVxxaVxvek3Vbx
VjWebs/pyhP6546YBTopSoQ2tli51qVu/ibqu2ZVwxQK/XPF1vsdkrJ1oDvCUhYKUddX879zornt
haoXoqwYE8d8fFGbTRZpCwn79T3x3wPMMe8gEnVSNuKulL0MGgxwtvdS/7Nr1YUlXLiYtNmZIqz3
SChhnAFaAjBo2YfhTnS6nSdkY3iaffuDXbrq/EwBtNlW90Q2BGlCxBEulivqqasErwklrdeMJXso
jKzkqtvxDElv5TepHcfxg1TryP/KIHCNhq4y9lsgzAuOqBbGYMFmB3CfwGop1qWKpyzMLeG3AutJ
i8Lk0+DUYkO4GoF3LRPyl6eZo6RLTglXqgE/7tt5SKaGiqp2z8gxSFwFpQuuGajvh3YIb2GS9iZV
tbUgH0NQ42EKH0kDweX2wl4iC2cLO23Ys1tBZ3GEogeuRVU/oFbwpIOMETHAGhMW2V3ZWXJ8SodH
FQJz4d6LPGB724WsY/E3zE4j9zxd9yvwU0f1K4Veg4psg4PSjgcivHfuObDxnK9CT7OMfB+RU8DI
wjIs7eZZApIK2LTA+kcc1Zi/NBAfyRoY4vR8L1LZ7btmYbjrMz67i2er3kYMjkNxBOr+qt5An2Tc
gaBd2JBVcfIV/cRWNBaqhtNfvHX7z9a4YEPat3kM6H71VqPVNC75cExLdGuA2RIWXkHSpMYArBRm
CfAPSA4mbyaq1RLiffqtt4aapXI1GuBCm+YCK92/cg62XcBL0+gXErPrt8TZV5plZl3W0bBm+Epk
K/U71WpW49pwVHP4hTqEF7nELdzo6Nv60na8hKJOp/Js5OnGPDuV4PxXSiZPM4wTa+TbARoXtQyk
I/tTGwcvfQs50KGAqNbQ5uGVWRjFXqILQZdNV/uNdZ4/7fqoGmRp+hVqTV0REwDpVgL210J/VLvi
2NR7LV3DH/mUVq869aCi3m5FGj/2Xn9Ma6gh6y/ED3cNS+1qcsZo8GLjxa6tmNmNqG3lkBcN4Eiv
F1ZYhzaVJJPg3u9EaVWKYukZxF/w9oAieOtRMygNU4H0DQgGd77orAIwVTSnoB5UrUMpU02pb37H
Co3Mnn8IRLAggXibIgpuhjFcvekDZIBjMy3Hzx6o4ibjbkjClxauWyxPUZZQsj8dLjQ0o+6UflxC
U1w788AlwO9KB/lGR0n25zfN0mgcgpiSo5bEdg2JPvgZI8jIzNT6tdwIa+x3MkC/Ql+n1W8KPpCx
5Pp+qU4MwY2z38Bnj/WqiZqsQZf6qDVbFaIgRa5aXiR1qC8OCPAlDK0/5HRyVoYbx4c3vkClf7J5
2zWej6T4bzpA4uJr4Qq6EpoU1HYViD5PXmDzXmrKvTEsSE0OtU2sAfjndhU5yapxmz3zd2JdWstQ
xqtf42zQeXe1kpifq/x7UEi2jU53ELZnNy48+eC0joLronMlmt+X5+l8ot/MsLNTLbV9FytlRQ5K
kkGR7RcN0fKX7kR3nymbJO9N2VgJQDnHZtXhzjOi3km8cdcTw+2aHGoBCKzee94evfKl0/7UfOUj
ktdjE5p+kvzKmbiTDDgeyInb5pJiGrpUmi2D6wGDkdhKy5VgHagj/Kj71tg1av4LQFpq6hQmmpzF
qVsTdmxHrwD2m0svnte2Wz3TlTspgrkNmu8fNfWBNKjfgW84kUZ7oaxd6SH8b4wUh7FIHtXWWwPk
8wRVSJAFR4hVNQm6/pHrB9LvJhCuX9VbuP8Jrrok8uykUQ4FzAVSuMBF8EaHatqI56YXvbTw1YVQ
COq9EFeq0FYcXhVfQLoCuBuJOgwmfWX3VQAlICL1Bc3xAu1H70H2dNib6642frT8BV/ZzFHjHwDR
4m238eTUrmFpOzJpT1HFtmmkWCQIG0vyH6NkXCOpPeSs+d0yiE1BcCoiME2H+Z2v4V0OAIWa3nVh
sx+4RYv0vaUaxFA02LtRv9nERWoPOczW/RZNz5REtlen+1CPLTVX9ylr3URDfiqHB8jl3WtJAbqd
sobI8ytr+SbvvG0YanaI0UidDKbGXo2ocoqo2ddRBrWKDmpLaW2GVHYbhe+RBa2RCEkctr2TuWvZ
HtJQipwuhpuCURROwPiLDrVVk6fBgxzIqP+9DLpv/RdpV7YcN65kv4gRALi/cqm9VNol+4VhWTJ3
ggR3fv0camKuS1BFcfr2m6PtaBRAIJHIPIs+wG4TBoT1NGwWjvKchks3BjOAi4Ba9dzfkJtyI594
Xo09jnLFD22FmB4Oq4J0Pk8gRZ6cIj69iWRPw0fU22395frwF7K4L6NL9zWHnQ9qvBgd4HqUVtl2
Mu6U+E+U6b8sThdux0vJ+5fRpHhOtFAH9w6jAXkToXkcsz2f7vXJdqKAPepN6nTEcAuoQ+Tj+9O/
mqnc2FMruKTAoIncFA3woepw7NOPBtpqGvWiKFtY1gtIFOCK/35VuX4SdqWIuwajmbl90zawiUx/
mAJa/bz1uH7MeijlnZQCAQdCDrMmYBcfhuFJjUsX5URnGtfXZ38B9PD1B0mvQaVFv1KZ8IPG9AGU
nSOF7gqBLhHTDCcJ32bBwaKqHbNuoRpY78KKuyUgp5b2musRLrddji4Q9E4bdemXXciCvyyVVC0h
YW/p8XwAYMf6o0CKqCswadnqcAAIqldV0W6r7DXMNVexRs8M7jlvvDiGRSTM3AlE8RYW6kLN78vP
ma/esxsHLJY6LeYTESn0LS3vRRP6SYYKnb61emMdTd0e2rCNft9mC++NCzn6l5Gl90aUUztR54WY
jHQba8EKks+IjnxhmIvr/Td3+DykZxM0U0jggRNHbgxi/mlQIw+VFLp/z0XwfH0plwaSP2yUClxy
GKiJbD+dkKni2aaTBkwtc2kTXYyiZ5OSvpoVdGNBmCA3vdugXbep1pZH0f5GecpYjRtIc1+f23f2
CtLC82RI+lg1qXH75C25ERTtTnJMiseyYvsavlYZGmnRuK2V2z74cX3YC839r8POa3728VQSk6gf
kQ8RNfVNS3jJ2Dt1nm5YeA/wsTPA1ck27zi/y8vSaa3fAfGCoVhTMNYFj7e2QJZYrTXlZowOJdlX
EINUipfeejELeEKZqHJPp4zrriF+dEh0TEo3GutX16exmEqaX6fB9EJAhB+pJNlBQmmsYVDhQA3O
V9fpLelcKIAssxAWB5XuOmKYiDRdR27ivDp0DfXq8BeJ/TY8KgUyx9SrhhxULNhfZi86e42AgLg+
7QsQhq9fT7r/Qq3MjXz+eilKapAY3YKl59n39bBjya2jwN4bslqODUFCr92Q3aAh63Kt3FliJX3H
4X/dvTIASZmFeIf5/VBD5A4tfd+GHj8kWFeK366GHCjYdTf4OiB4iwibi1Hu70mVSc9BMIYQosRX
CJA9J22y0ZQhgvTntLDHFp5Inx3Ss5MCiUYlqAestQ7g0lDdoVj4cv1zzvvlW+Z2NhMpvtl5Fw4k
RXzTVXEIwmyV9/G6Zu+dyoBI+dUOv6+PZ87b49qAUpCLRjpG3fwA04Jx1SNbMlC3rdJXoq5aRX8W
auOgPeMk0M00FcsjerHOUbdfReyRto8BrMetGr18ru/QJDDA2FXXBntU2B3sC+D5mkISN/eHBi5N
velxaNTqOvO6ckLy8lsDuEc8ckDKS35Cxv4CQmAT/bYBFomryEmm+h3ifDW3/Mxujy0KDaQHTnmf
dBAEbuEc/tvQxUFvlK0VvLNR80t4iOf0MYwB+3u3wW4j009rOoj6rjW2I95ndQ/z+SR0o6x9iLUn
K8tOIQPNl1teXyquJVrXSKxfmvnIh3rP8nZv2+HCib2csZ59YynM9xEKWqCOIMx7ow9ulJ+74490
ixL3ut4rC7iAyxHqLGuUojsM4gVajthRbTG9jAKG5xkSc1+x7wrSOBrDUSXmiUIXesZmwpOhSZZ+
wsU9dvYTpMismYlqxhp+Ah9+xg35UPhwI+wH1d5RSBIM5ntcbkLIcEP0hk1HGAhCkWdTNw8mALMh
BIZzZWOzJQLPxZhx9qOkyD3qulb36nzSevsJbVJb0J+LdP3LQfFsFCk6W+OU58IA/jFVjD+A0J3a
Vl0xtDXSBOLwIHs7aaMdw0J/nBicherHqldcuACvaTf6Zlp414/70htCpo4GPeD9ZM5EFTTVGdos
9gQLVoPfR0XqUAU5FY0OHf5bCwfYIIJNTJW8006HpDxkS7vNFHQbtuQ++3k1fAtCf1fJlrpYiZKR
rEwQv8cdcbXcM3aa29/b9ir0xYvmQU7mmT6z1IVMzgZZ+jKL8mLYPfsBcyp4FtjtuKi02dXxJlHJ
DwN7To3glhP0q56/19nPVFvoP847/tqEpTDf5GGfNXMaG8EdFZh4x8KzTafhVumMddjfXP/qF7e6
TWbwJqO6JotG9DHJAkNDXpmNL1V/NMefJb+/PsTFm/FsCCnKNK2WkXweYuCVI/IHO04XwublROds
CCmK1FM1lGK+GsuCwfaw9KDDXwHv06bCFSx7jrVykyu/bEYcyII+wM7YHbItbJecAHq5vMmcMIAz
bfMjUR4gjO8l/Z5ND3m/GN8vhruzHypFlgqVuKBP57VYhRsYsMd++mFAPgJqv4PXwqxoVa6j9eia
v7Glw9US3PhS1wKKUn8/txRzInzvgudYqLqy7+JmH4W/YMftjvURxugOHFidXMufGNRJrAelutXo
uLY7urm+IeYP/m2H//0RqlTitgF2Yz3FkS7rfKP0yW1gDN5UFQ+ptSR5Mx+Wa0NJ0aOve1iLzM+m
mYqvuZHLLD/0Z7c01WWFAzfDJc7pwhf+fFGdhQtKIMJV5BUOlPhhQWRpSJJNxxAkVQ21/NsCqGe4
Yqyvr+gFGDky/bMllYJGyW02S0Fi1IG+DJ3qqt2jjdJllJ+IXgHUihKtqt9SY2U3+zKMvKFL4eIN
BWdY5kKSGEHG9ANYlDLtpqqOFCJ3kHTbZKbxI0mjfTsWe1Vb1h6+GOvOfraUYZqK3ddVhJ8tVNda
tzfIzKHfk/vRqvR14VQNeOKA1gJ7v15+GVy+gG00e6DuDtSFrGSnRgmsd3SM3rut6UXmbz1az7qg
Ckj5aXrowrukWYn1slzV5cTrbGRp3nYc0QAmKEgwnOkV/Hh9Va9nmkGbraBg5kb+ElXt4iV2NqCU
V1q07WicYEA7Ke4ENMYz626EihXTuRdqjQu2zEJM/i6iN7/5zoaUwn7fZokJh2pyk6PUN6267ayD
AQAHcN+am6/+q5ztbDjpChga3itsniHT0JXIXlsQZHvo5F4/aJcazl9mJQVwnXNuCvtzz9AVXrBe
U3rT5IHy4PaecDgYZGvDR0WGvyyMfPka/btbpdBNx3g0qjk9o3Bo4rzfCHZXKgH42x9c7NK4/oiy
NVi5UAssARV8DOo7mJT4C7+CXQyo//crLCLF7lS3Kjje4FcAD+pTtCcK/SNp6VZhMPRD6LELr++m
bRPibRhV64jFC5eHdn0rW0QK6TQAg9xsBtRvVV+3co/nzW5Ifg5Wua8FnDAzaAZqXlSn7qi1e9E1
6Pwc2nFFybsRvVvGn2qq9nbDXQJrNBFnHu3ELJ+/GgAsS2zmp0rmDaj9Vj1EVOhdWt0noAUYbHSY
1T1Vw4GACRLrELKAbmmT1C7PSpcIBXYz0zbTCnemY+qHCohNO2x2IhNrAwnHwoe4fLP9/RDzhzq7
Z/TQMLMB7us3U1etQCXe8PDH0ObeiAmG4NTOBJV+FQC2H5LCH0FiSMDevP4jrm9J+Jt8/Q2m0thD
gqLEDTiVa9Wk4GOod9eH+JafzobOZ04O0jTVJOK11kCGIot+lVnkFQoqrHyBw/S96S6NIk2kGKJ0
6DpI38zuYEiCtDXeGq75EnmzQEvnR2/DDqLzXn5aClvfbkBpZOkmUHqraAClhmseBTkEkBEThjQa
BPr4hDCiKN715fyWnczDQbee2LCjMTT58KSmnhqZ2TPgZfRVseo26rreivUSkvlbhicNI321BurB
gdXXBC2+yOvhhA3kOJrPKtyGxtX1GS0NJX26PO7D0EQR6ZQET3kCwZn+t4IB9WAh7ny/z6Q5SV8q
EJOpDQ2FZcSBuXAJ8IZNCtW5bEMWFaS+nStpKOm2bmuzyC0QAU9V+AhWTNgvwhrnVfmSF0sjSJdz
oqgFVyCAexqa0jc5ODYZsOEqrrITG+EYlmjQHGaVE9XvopqcsCG/U14sdIYu7v2zzShd2WozqkqL
5PwUzbDPxHJtUH8GQwFCGiZgfe1c3ykXQ8nZcPLVnWosRK8Xw6WoE4SbXPtTQ0T53w0i3dLAq3RV
RTpystlBM29F+KOBPcX1MRa2hwyMYVlU61bWwySlrECOWvU6XxhhYalkGAzFyxfy4hOWynhnOrxQ
fmbdEqJ8aRZSjEjNzmyrEl6Xddbc5Rm8q1Ot3GYM/G1DTX4FJlTawkB4oP6BElDjPTzqoxuS8bY2
gGcJSnDlIKUJlhFsyvZCwGvHquEXAgnq2u0L1Q1IisjdaQ9xWO2j6GcwaC5j9kYv1DvU/12jxY1O
RqfSX0Pd3CWw4bTTNyOv9waHbmcHNRX2ewDwqIoUaGTA7w8g374N/abs3ydYJWctgUVdDjr9dsz8
sizARw73kFj1GJSKUwArU9a8B1VtuQHLt6StbyDyinjInzIFgmypvos0vqPpeBCwY80Dvo/J6I0q
LR3IBd/yhPqmo0a4EYrcPvRxBaKjCdsf47lMIZ/RNKeujI4DUBuZZYxOWZbbHnCXAeg9Bl0OHo5u
YDbOOGQ7y+CvFCCaKAMcEZCbAQTQsVhiJy3tGykYC5gdjRNy/pMK/d8SdYV2UyaWd33700/97SvR
67PKcZ77aHSquxI8mRCq8WKi204FIq81vN4w93ZsIOPD+zER9/XsYTW1FcA2haMl3RaKKJ6Sv4Yo
6ucIMIV4BVUEdJMMpakQHYkAJnWkO03DTQlyjWIPHjEfCDgPobavxF5r0lVlhX4PnqJu4X89vreg
Vg/GbzVT91UToRYKt7uM3hncuNcC5InGK9OP6qR6BjyF+uRnDscatCU8jUQ3LICnoTH9UtBFNeG5
Q9VTYr2NyXucg+iu39CcwJzovuseFbg1opHuQCfREdGNqtxH1TEd8ROH1xacqD6OHaSjAGmhSF/t
gmhWQtjmUJoVDfCK6mEs3qj4OeXW1gDuSK2Jq+iFD0/5FZ71Lh9hW1+Dq2oC5IBKjFNqI0BJwWpK
ihsteW/7D6V81IePQvlQtPdo1sczciemKKHEUCGPAOAEfA1qJIc275yomGqXjeLeSrRmN07kudFU
aMXw1jxGdoNExzZuSy3cBS0mOjDzkfRRtE9a+44V4U2kajtSTPeVZnGPjfrb9f1zYZMCwggpbvPT
yEo2A0kisxxVsAJPCXs2ogeKudO0XYig3yttqCmcjyKFt7KsIRKlRAT4cXWlH4qT7fcr7RF6xIf8
ITlGW2XhNl2alnT2YCFrMtaluNKNe+gDALv7MfFw4ewtZFufJZWzkzeaZVxVBbItRe/8Rm1XIrFW
djw6+bgkgXVhPuep6udL/GwoGGt2UwEa96kVvy1g/SwWoj/FFr7T0oSkHKQlaWEE45yDmG+ipA70
KnxlfkKa/xzp8zXn+nyEnE2IGXnFEeORQKr0kFvZaxRYMK3KHB4ZW2zzDU+K2xDGVEoeQ1cpWF/f
9kv3rZSZ9EPOrVYg/amZAUzYbyVdYt4uPC7kLj/A4bwBjQ/0xRjpfpRlD5moXAj1PnZKfWcl6U0G
T/AK8sXXZ7awU+QWfz5oUJVF0/SkT6ETa/ephT7G678bQzrONg1yHTTC+UWDi+BX1zyJYcl34sI8
zkOGnHWNnEYVN+wJHkjcE/QxsO5t6Ftcn8j3qufXwCTjsYqyt4OuQPjjfrJNbsN9vquOFnQAN6iR
+KlnQ2DStxZGXZqaFJzibMgSrunTybAfgjT3R3ifowTqX5/b0ijzETg7YZqiw7MCcfeUUTQzkmco
E6Cnufp3g8w/4mwQiyQ16QoEdkgWsNm8OnwuUeL8d4NI77MwN6iZ2BgkUw8BHhAC2Cgd8sn/bhQp
+JU2DJbrTplOKcTEgw48j9j0C5IvrNjSXShHvqSwwdGxQ3Ia0YVhLiyqH6Ab4cA8eG2syMbeLgGO
LkT1LydJinUBWEfcIhnuwpKtdLELemtt1e1usJYc574jNr4eJznoFQXw26aCsCq89KbZqvtpb3lQ
wvfs5/SfF7mlwaTaZ877XDEJtoVeHTO4Vpbpi2YshfHvNW5pFCnWBZY24T02x1On8yavdjvLCSs0
3A2v8QlsRGAQDfyOs9ySuXBHnX+3zz7v2dkaeggTqhYggT1FCRNg2yj6c33LL+1F2adBtQcecBXh
r58VYVe5n0NZ7AX23a62Ej/LY7tZSgUXNqPcYqdVjvekqU2nkv8YCsMPMzh/2qM7sZeFuc2fX3oX
fVm++ZecLV9iq6wRAy6QnLLcgVPbJqUdXMYBlILO2wDmBiBkUJSa1hOD+BL/dX3871gNaeNI8WTA
RSzMEp+P+8aauZo/TrsU7/nyNG0sD2pBp3ZrAD8CS5rstjmGkWPc8IU63YUk5MsaSFUes67pmIGK
C1J15MDd2IWkp1PlqqPxp9KIQUh8y4tyIbdauHhkw6jA6PKoBFLllNkJJEKxk/D0q6xye32BF4aR
G+caIEMVSRBHbXi5h03owX8KBU/Tvz7Mwob9ZHqfbSMOvVEahXhJEOh82uoE5Q19pzc/deUfq+x8
3TBys9wo4IBc5FDpK+3tjC4W7X0A6aPr01laNSn3UO26zG2RkFOJ5hiexABqQzgbr93rw8yb+8rh
U6Xkw6gtY2D9fMzj3M3j0C+zV85uDQ3UI/7PWQxfV06TRkOaI6JGw1Gv/dGHqcz4C7UHiEmCvjRr
rJPIEU9ITpbl8xc2hzav9tnmIFPY5rYVE3S+Wi+jg58CRWOiZcbLpVM1z+HKimpSOLNtATKXgnQu
LpmnGPtQTAvf7PLWMAxIvIG4b8ly1BXYWKLPGb5ZCGusyPDq4JdRiIXzdHln/B1F+laCV41d024C
ed52hf3DJsdRBUMBVLluqch9+fP8HUv6PIqqaklVt3hDtC8noxi2DcywsBmv7/XLX+bvKNKX0ac4
mxJK8GUKzePqYYqWinxLX0a6ShI7G0YCycLTNK20YgDfc6fpYuHzLy2WdFf0jZp2RtZPp6KrwEoK
3YBjGzDDL0J74Vpamo+UkepaEGmRjhUTJRAX7JmD0Kks4ocXRpFJZ1plpeloYkKJNjipmng8Axce
9//1z780jJSGmqNuCIPT6RRMGx4hL+SnbnEHfKe8fIa4/2wyS0pD+1Yto1pgydIRmrWTsH+aYEoG
6o3K622otGtDTSenDGxHg07dv5uhdGcoMbPM0MAMU5DoGhtobMH8HNzP68MsRAZrPmdnwdTOeUUY
w2nNgqMI7spOceMKzlnKjyRaFDadoRnfw+nf9Zy/6tlgXU161pYIQym4J3neulp6o9RvcXKgAEzg
SPvKVDgjzdfXJ7n4IaVoUYMIFEy1OkeLfiXgy1iVb2oHRnv10UBAkSgwX05Sv8wX8tGF421JMSQ2
owi9BYybgIrAoA8TBACDGIUD8MRCZjZ/KHltdRuGqDoMHsk3UIpW6WM/qmI6NRSyBzaaSoBi/BfL
eD6GdB7qJJ3s3s7QoW3axzoabiP+c0y4b5U/BGyUdEvdzuL1XZMuxK6LJaPzkaXToLKEBoZdTaeB
Rr/iXH1Us+LOJsMqS6MfFrC1owH1B4iEHuGluuWCn3RurHQoQNDR9g3IYV5fiqXVlo5NQc04L9V6
OkUQpdfi31ouFqZ8KcKdz1g6K1QjPdg1GMGKXwkI6Eq6scQSZejS/jwfRDoXINXzTh0wSKYaTjWF
6xDCbXA8cDgErq+v2KVAcz6UdBQGqrZQaW5w/fTV0bbrrZXALrVXT0EfblhvLxSWPkUWv58H0wCE
AIkVlZU0UIfLWD5FeIminaqOo9u0R03QDbydCzdU4ECk0HbXEHLsG4aAQO3xARf+Gy+n16oexjUT
INNzSCt6Zdp4DRwuIvTeVCtbtba6gXANomQwuOpo+SJOIAV6V0GzNa4myBFx+K1P5KBY032BPmsE
u4wxVA4WDOOcYkiPAcwXDGRecAFe1WkIMVO02YD1tgzIxZmWUzbwYEgeAh3yAMUuIY9GW7+GloF+
YcP2ht6neEdrLyCUvSRQPOpAMVWhvpBlFI60kKxOl9jUl3fjf1ZT1gTJtNIcjCZBMpQo23qy1sHM
8mZ0dX2TXN6Pf4eRrnU2O6dUaTydWhMC/5W6BtJvNbLUSRb1gS6f4L9DSbHMrgZNpwYeS7mpOzrL
wClZAuwsDSEFrTJqm77HC/Zk5MyN6vvUpP719fqUNLuyy00pDg2QcTCGEbMYBpgxQYZ7AjGpJk4E
SN6YCwAEjm39pCsFBB0sN+7/ZBSSWRaEbzJhpc7EI68tYXuWs21q2EeTHMiE39m5wqg9K4EofqY7
mgrJnGKbw0Q348FaFXdMp/sRjzuur0L6NhYPZPjIwl9FKXYh5IXBx0M3GSKRWNJaUY4VxfswtdQ7
2tQ3XMneQFXUHHBBUCJqmsxv6QDZi2jh1v8sRsiLA0o35N9t29S+W1Z2pmhio0QxiO+5fhMAdB50
qt9WxNOQkaZc/Cwy8ZZiMooR30UjFK/C2JlK1W2tfaBueZhtBg71XaP3Oc3hgN35LAk9Y+pfaGhB
RLjoANXrAM5U+hrakC1fBcVrTRfSiIv10POZSJu1GrsIRUNc7qYNBfUaw9kfefDA69aHAYcLqZcE
cqTCvqcx5Ei095hQpyj0XWAyqPUYC1fTdy9Q5MWArOsaZF4pzLilYzokWjfC6xVO0oVwedR5Qz+r
kEObJq88mwR+n75BDGgfppWvmyV6fSpU2aLH2dpiUEqwGHvHyIRXQC7KbjMX6gPw3tIXMqJP3Xf5
+5//TGnVkgBpkBqk6k2gUOfzGiBsPVoaWqzmvTK1qptBbrPoi58ZZcnsE7kGFQUsswhBNwXibMcV
UFNUs31LKADyirHqSOx2FMa+ybjSlHY78hA4ycazYwtkBnDJNZyvILG9FAGM5MpqLCscie49bWAA
YWUPAGsoblVkK4gE7wum4qCVm0x/mFHCEaXPBNyfAdpyigrBN2H7jWhOTfqeBcOalNAUBZaFRINb
KIlrpVDPCeFcGVY+V351FgBHaXsXzRZbcJ9aWE31Umy2YACqUxUYJcjRf03ewZLIezPr1RuAEKEn
xnzR4VYDlcmGpmPnVcGpGBNAXA62UgCXcYiykwhuu2lPAVDnRrtPgvjFBEypg0EvBL13DMbnqRih
AJR5Wtv7en6bFl3tNn28QpK5S2HUw5n9A906mKVF4yovYqjlBNtEkIVs4eIBO5+clAhBlNXowCBU
QYeAmkIJeZIRomGZo4EAm66FP7X4M7AwEBv7f9gFXrpdz0eXciMgYo3R6gr1piQvVDWPbALucaJL
GOP5vvl2Hs6+oPX1C+aF2XOlw3noXeJaf/TNrJ8V3sIqysFeXHTIXdowUsEhMgPo/5q5CvrFuNXQ
s2mN3wZVPBMI9+vX4KWL9mz95Kp0D9U3kacCB73p1xyXD+2Ghe1/CaANguJ/tr9ckhZNxpIgrPCN
jBJ4K9gt6BPsO43ZRQuaRWhfZhQxQFG3FrK/mgZePUGBAvLYsFRfWVCk4ORoGadmefMubB+5hj0O
Nu7VBj+N7MbnAadztN0pcipXcQGt3RU5lO5h0gzLsiWU9dLCSxlOBF+U0ABh/KY1EQjq8qEo/wtM
0fmySwlOBDgcJd08t9B4hYGEawbhbsier2+gpRWc//6sMBGPRaJYKPaC+F1tc4isZmhF21q2tIku
FUDOZyOFmZLqxgjWFU4ge0yhejHlkzdOt1Tc1kBF1o2JyxuMUG0hf1j6TFJ8qYjQi3pEfGE9Qi4e
CgkPVtdX8GIX+nxqUnAx+xKm7BrGmNVKFUT8NZSmHKh77CkMZhfhHAvBRZWCSyWyPKinRoWw1rEq
i41pMdfOk3UyZN71mc2LcyVqahLfKEztgtUEYSzuNE9J4PYElSjcBfu20de9/V/At8/jjIwNjETB
TFPBOmZaBMe4yhPjhjWL2OeFSUmpUVoNrEmho4mvFW/SXbrW1zALXKQRfKcZzpni36ipSQHCsrsU
+vk4vsPK2PHaKVfBFjJ9ngkHUMSj5ebQwkmWu1LlZEdqEmBfqOI4mOa9nfcHBf2h63ti4UDJLaik
wuu7/dzs8eANBT2EbfBwfYj5vFzbdlKoaBStN6o53Rr7ZMtrCAa1mR834PZl8CtTUGRbgMMvrZwc
JODiVBP4Zd0IEzqyeuZYwB7TZcbtvLWuTUwKFEnQ230WI9YOK1gaTXt1n65rOBWSac82/WaJqrAQ
KGQx9T4cx4kN2OkqQNgDKJmDXsOGzdrG5ZLa0cJQuhQpaIFP1ZfYe7PybARwTNAHYPkLDPvP7U6+
HixZWj0koaXEAw7WjJAJ9/ar3vjY7in3w+RofMBOKAaHeT5qIRj1cI6p4J90363J2xJ/7LvzivRT
pFgSE42VeOnhp5zMV/DHctuNYzhPwRfEVZFjzrzUDF4Ofwa0h+FBAIcQc9/dw7HpQbu/fmi+G75J
v0WKN0LlHOkWfkvjdR5N7uEkpCm+HXnwvyLNqoAPKsyrTRDq2mYzPFvofzr8UX1W6cbWHtmm3Vz/
QQuXhy6nL3XSdU2EaK70w6Ye7gboC6V0FagjpFUWhDQuB1uVojHEQK6jMpu8JZNGQo6T1UHagaZu
Dj1BL3aTG+rD/pm6xccSqPIilgnD6dTCi9AyZFneTDRDG+uhdmNDyDsdoHyk5PvESpWtVqW3EGx3
Z22oQTF38Bjym8ja94OIvNyqHgUUja8v9jf9GKrpMHvT0P+wVVtFnwmh5yyN6+IuTzUTze0ZWQUt
abfVnOopf9K83qu3HRj80VG55Q9LRwBrLAU1eWQpWiuYNroQCjnCPWYTqcIpp/cJRTVBo5XB9jqH
4vnBjD5aaEvZAHcXBU5FA4hoWR/7PHJ1dsOy9QSlbpZB6BrYMyC0q+C1V5oNxP/dGE4sKkTiohxs
Rpb63ZhsavZmVxurzzI3q1FIiCBsVzWgQryAU7SveHmrUs23jQzsEOhc6j9NaPFCgredJldHWW+A
jhbdEjX2lPql7XKHWOOeJQO8D6pjTUuPWqgn0m6bVnxt9o3fT4mnd/om4tC9TQO36uBlXpSrvj+q
RLioqblV3myKGHmRBiloJVhPyiOIza6ahyvYl1WpAYXuYhejgtUmtZPahyEqHDthbohSelQQ2MJo
Xlo/B/Fd3rR+nAEr00cOQdkFMAkPbnhr6IizCsZoqL8XsHzTYKqrtkiV0h9h+Rh0xO06iOFq0Wxs
8QK/Pq/TTKdm4qB2z6A0usKC0RVsxc1O2fad6dv9wwRJwTzmhzK/mwsURpQDIlfcoAELeYIZIa9C
hRc6xKTaZkbmqXBGhqLojUC5XdGhj0UV6P8/dzRdMQ0SCmrtG2zcJJa1EqnisQx8lPGDxQkkyt9a
+0883in9U1GpvsjAN7MLh+SB36UQXk6D25YaO8VIVn1tO2le+2mfQIinRNU2RbfJPGQC7tpjsYWi
8VHl0ZpwAXWs3knsl8JcIdV3G/Gny6wIfovUDS34BWTmobADzzJ6p9ESNyaQTGugn67O8uLvIUXR
g71WcF3PDwM7CgMGcvYrATdLp+Wq08cjHcdjHv5Op2Hdcc0zJxSHjde4xG7r+UodFV8YDwWljj3C
FYkZ2G2dG4X3AbaZCBqvhIwZo4FfE32rqMSv+ycyiRPL6pWVf2hh7Q15vAH58hAAbaGCPzWWpZsy
cJDmFp7xWGnlnSlifyrfGhu6NH3hh9WpyYtNh5ZJH+1jYflKSlF5hLIIlDeTWPcTFJ6Gcs+MU6Fl
q864bWK2KyvFMYI3q4faqPLclRRuZ89VtalEhX/cbWuI5caR4nQmdTpkrBy7OIf4eUQ6p4/vYWPn
mAxqYF3pwU0TLPd8w3Aoq6rdKSF3DThnl9yEQ81HAZ8qbMPtIHJkAI1nGk7qKiUIAjnqg6G4Nym/
t0jnQQp4WwCOyWm6qyICJ+x1Uj719oPVC9RGFUhTBndx/hFPxSltuhVNEre1Y9cs4D+q0SPUoEEf
o6epHXeg70Edc1+T90l5F6BnwZPpepT9dsci1hmwCYVpHzFs+5sUe1BZ3ACWhBwRBR6L3G1vZiV2
zQt+gJPl5U9in7zUiLftA3GytXEvnkx4QjpLQfdbFVr6HZ9N/7Nob3fCHsP5d9R+sI7c8kHc9k9I
8soHvja25CE4DO7gNy6wO+2boW2L9VJu+e36k3+CVAgPEw1V4gA/ITlYa1gF7Mq3cGt4s1weQS7L
ffX2+uJfuuKw+BpjJtFgmCjLLIu+j4NmHObFn/O+2oXq+UAcmriNY+C5zRy+InvT9MeXpWLPJ/vj
PHP/39n+HVtO9IDsEsz6vF6Ji46Wy5/itbnut+OmWlDlkx9Y8lBSHgdESsx41ZFjxA45ugZp/U+T
9c8R4DxpzrkCseR3QaOak25z1ORGM1/F9KQTFM1aKC02jwuf7NJcGOB9BhISJGe29LCy2rFukxaK
ub0rDglkR5/RP4DnduNX04p4qVe4S+wD7dLOhKMy03U8vyEXI79QSZQnY1RN5CjaeIdPekgS2Ge2
+TaPqVdMqG93ijPBDreC71FQ/yYAOGqw9WH1BKcUBHIlBu85htdGBoch5FKWvpu42Ixlss5zsNNg
/qfo8AXQIBiR/zStySeDDb9UC22P51G5tbpt3hziXPfb8o8dgPdbQtse927OsU+V6T5DYl5XKLbb
hjsQa93Et5bF4ZZm7Mj0qOGWYJDq/R/KzmNJbiTZol8EM2ixhUxZWm9gVWQVtNb4+neSsxgyWcac
t2rrniEDCRHhfv2KrPyZyBY+FPpOV5/l4p5BnlRgdpO8JjXu4sXtrH6lHaJrbGz14gtnUuyIx6Bs
aztWnzNKGqGZvK5eOXSo/juBMNfYXlA1FetrlMe7hNNCyLJtE0OYjlpnbhp7UQSvKsZtY1hHCZK4
mLEXK57I2SfIErYujP6ywxAJri4WQVTeswugGR+crrhP5qBmSMoJtQhIrscXMX3ImO7IeuhWJVMM
9eF0gxvSZac8tjWysFKQOaaJisDZggl4kb9gEFMbgt+DEZrNh9SFNnk29pK8y+LqcLDYwnivli8V
dCmJ87jdEknoTM3s9HigqPyzDjs7nr6yrA3oQF4Ghdjb6VmQVV9jRKh3SHJb0caQzxYHKFcavSI5
EHq/2EOm7aWOcU30FGov2sSplW9KZjVTcb/yb5NSHI35q8PPRcPmmuTawJoFfxLpM7u3U6ZyzqnM
YdeVu3mpnFLTHRWCazcR3FrehqluVwQL6BGzVF2+zSxlm7f5aS5IvnrnSa3gC6cKFWvZUF72ekvY
GroBY2C8qOV7fLTs6tTMJCMa4RxT0OG5osSEQuLWK546BCyEGnXEUV12U8LdpA1KAN3X9lkZdEeU
0p1Zk3U7z75APs3S+h2+o4WGEdao+Il8P+ap12ZYzzGCU9Wrsa23OKiVRu7E61ue6NdJNjvmiltF
86MYU0qswh2Lj0X7XK2bsTuB/19D0vpt+TBi8NNZdJnalXKKxZpCWwC+qQfYZz8NnBxzPG1DLSJZ
F2N8ki/art8s5lcyLI7cSu4KX8Rc72OKtdEysATrnFShzmBQXSd4+1BLzPNRas1AX392w9dQcBok
pc/7u5UZE2LuEijlfYezYoiPTP5DTRcP5GBr0gdM4/3aSd7cVjdGMfl1WW7m4mvEl8gwbhYyjRdV
d1qa+Fq6T6dA1ChnoGIMGcl7q4boXwhSQ/pSFGIQ2SzSExNytMNkP1WpU6JoWWkp1julxlh+BtxO
goY84uxWY+sozSc9OuDNdGoYHass7I7nq5uY5MlkO68PxLfd6HHq5eQCjVgTCHXsoZTd6uIctNbk
4Q/iklcFnFBrm1Egk7O/iiC64xXCOHzCf8srG/xLLZ2Hv5V5mIqLObmgj7YlvciD6RTj1zg955qE
tWXP9vGaCUd1+JqE3TDGdqIxvJlxJVE+M+N6WerN1LtRtU16KvNSc+aKnaxsXEa2S9p7kQCJqd8l
1aaNTDdZ25uwh9aTrjuvk+xJkIJuvEvY/Zbodu1fFwMbyATC4cpOSnC6qH1pOgYOeeiJwhQsoeVJ
c3M9tsgFCMOehTup46TAk4e7pNWlb4SzLVqFHWkobY6nSMR0KBytxochJrayNGwGJ86Fg+wczODI
/ONMOW9yy6aSVNVYjm2HiMZw0qzdzCcnkyHEqmpwC0yVB1wdNLgilLlYPdrNaNnjrO3MJN4amOKE
w6XRjXWOW56uSsb5SeSYM/S/IpMSQxAmVTIXECeCLeTOr9OCnbKCnWVuQVAdJTQOQnErqDE8K4y2
0q8Oy7uVyGt2e3X6iIS7zlDtqV92CpendcbnVFjbVCcYRGNj0gfHEB4lXn8t7e/XcqBGoKtoT27U
hME370rC9oQhiKFmThcxoyZlK41u+vwlX01HGqy9kQGB5emmCbvGLi0izRPJq2XC8xLsDyb1YBo/
GOM5q9pdycLIJmweh6yxc112taUmoPtoGjOh87E3i2PQqE+J+TZNIIy4RujTvtatA7J4zIj3J8RA
mMVgWu+JK3SiQnCt7r2K9qdE3ip77jv5FfFE5CSjtlVJbNLwDqutLiChtVUxmKDBSZTFHwlMznHN
lkrxBtInJ6jpYlxw6Z06zWnOasrfn945sczS1EpLq048iq0tNg52eetLd5XtTHe5rp+02/RKcYh6
etD9+Ri5l+qkv0JC/vPynAppncRbZut/IkZKLVtSW9XgNttoMwRVMBwLb91nj6N9CvqEIbJbNtSH
MRPyS/X0ty+upYqqrlm8veeTnsxIxTBZzPXIO5vF8E/y7RS9XvhmvwGmQAP/u8hZzV7XKca0Ui4e
levVN/wmsLxwU2wVJ/VKp7sEwH33NBXFNCRsfLH4ks8AuAiz05Tl+Emqf0Lg8HAacZgd99RN3uxQ
t5DRvm2v9E2doQwa7H//2m8qbeP35c83qERsZmFe16MSEyhlvKrZ478XMLXv9kBFkzErllRTVs+L
ebVJjXWc2/XYk4C2YOCyKolNZNnG6mOvtox9Kj6bw5OQvT1pwnu0as4w0uHz/ZM/4Ou15hei7oYF
0N9SunGBhnVtgyV9lKSWHBrJixDWiYv8I1cfG5BpKL9JlRwagQN9iAK1fSyHr1M0cVGrdrtkgRxW
P0etd7VZ9WUBguraODpx9ZJ5FCbLr08msE1T4MkoOVnzc8BXdSLfyRDpFbuMGKzEX0rTj8IBnqu+
Tcr6dljCl16r/CYNn1qx2A6cdbhtYNFZBIYEUS5T3VktsbGHZCBOm57gQYZVmwiRxBzeGSVR6+XN
ZMZOQqEs94tfg8aYUuuPBhkc/Wtt8geQwFXSY9u860rjN0QYLstnN/HDsuJorZ0/5eqrCoKD6cxR
0MjuqX4sKePQSXKbsd6GRHOPoHu16k0tiT7jjxSaUBqB55DVW97J0ceYKl5RsMlqMI0pa06PysDF
aS3vUo78MR1VxBzytabGrxUDrzwi7I42YvDgpzHP9oe681T1QVfA1EKwqFyEJbp6oVzZfav6o3Qf
5psu0oO6e8CGxJawTodyt5crwcFj2IGwi92vaCdJ6vd0HUN/JZUfrSUEFhBRJaPSw3C9oSLEdN0m
Mm2yrnSD+C/K+s4cbJ3EwV7rCDjErWeQ/BFSM5QpugSFHDN4w/VgeUusQsCnALLor6rVFbPVy+OR
I2QJyoaFV8sdKdQHlewUpaRgyt1aFwMx1N3WFByNMMTEeq4MdSNoD/2I4SzToylXyEVUjhGmk2Jr
cXBj/T22gTaGnFJ0bEblWlEVpIrgZKLpq7oeLI2MXT/vilptMkUIMvVlMCUSFwY4XZoTDepGDjHg
xpqKEa1tkgFaxK8GgwHRAnALPyduLCWsY1gxC5TbwbzXFU7godk3OIYok19Jx0qu+K0UiZzL4xAB
lKcvhSjzZOq7oflMiPdd9QFFYPva5qY9jP0PiPOg0ySLW7KDSzecVTyuIgOXw57+oUKki8PvHLrr
Um0lIdqr6m2Og9Wk39ey4pZag8cq2TIYvEsqztiomqz6qOo3K+Ml8HpbXnA5SimE8JPo+ldDhNk9
W66RvZfjbTZc10uxiXNxk3C2YvUCQMvfmOUePTrOtFUIuV9yDY3gGW7T3F21FInLwgD2BcN9byZy
MbIeiuxATLiN3sIu8M0FaPRVDT4lIuMcO/hsarF06fzSfK4gSzd41dAiQb+8LwnjGvqHBXZo91TA
jhoFSoP0KleibRZ9KuJrxN+nTXeDku+shK1E5EuNGwc9sRuLr/26bKpEZGqX0rE+LuvoCPpLN7yC
DG/jtrGVpPCt8lVk16kksr/Lm3ZhoGCimILlvikGDMHy2zju3a7eNSfgXMX2McKsDFRnMfVdjxBR
Se/iGFALJ/RJkxzqewdTTrtPFifWH/MxhGS6uhpWUX18KJYXQlVSKs0UUi7NZPdoyvdMWaowdevy
KSLMhuzMVaOd12FroHhLC5nMvdSLFb7TeEZp1OFLml8XovSYFZuevcGScgzIc8eqtG2jap6+vGXS
u5gVu76Lr9VQuppJGi4F5jnNqyIxdhkUz6rVY43l1pzxaWHIshIC2GWjPbPGZBFLKT1q4hvNbmZk
V+SkgltrbjfLZM08SjQrVn4lg3OHpejqeXqdNNYmn7VfkSZLF13NTRYo+Zfadx7EITeFk0rpHy7t
oaJfTzNqozR1R6nZCaHpmKO5KcJwJ1j3ZSU7bV0Eglwz+wUjhw1OGcofJftQve8mye71CNtp41oh
RbrT4WIwZWhm0Zeq51CtvbxMHMoHO5z5UszY1STJz6FV5EsVLJPBU+tgSTLciQV3NUzCbl/nIj3U
bJ5pl98xiHNXTpYwSpwh+gkoH0xGeSy0yR5roAAQE0WXbaX/bEFc9LBxjei0q7EHK+S6Fq0fMfQi
BFHRrgfhWRJ/RNU+6k87I818XhEX2/l6VD119NGZpAdFklKR3w18zGK1+CaTkClnjzhtvnX9PotM
4nPzVepIjZ8/16hxeklHhqI/aqNMeW79hP2AmF2FDm8E/Wg5Tdy6ip64BWBS1RoA+1+DYF1lURTo
FlqMTvHXRA0EIbI7kh/6ucC1Sfd7PvEuXZn7x5mTxrHTmzWM80chrJ0itMiO1xyiEZ1JYcuYb/Pm
1apXdtPOR3Ny0NN8j0GEU2OrIUUKwVpvOedeZ+ae0t2uuJNbmQo5jefE/EWTbpFCHi3hMHVvLebl
JEqqico33lFdQMPCB0nI9VstM72OHJFF3dfqepyte1HftIRZZ0AMqiD5aS3bpRwCHWSuLGgusUW2
skRuoZa7FvAgzmd7tIDS44K83Nd0fKyshJcv8fOBx9Q+LHhX4eWyb/OKAebsdfoPWg5/kntPKZZg
If9oYK8a4se2+zSjlPHclUx6bU0VYSYFkoXHKnpq5E991QkhOeFNtZMWQdrzdmaiY5kY5DUPabLN
8TVOtcGXsDLUOcHmeNxPIfvGNHnGiLUP6aUS3vpxl+7apqdvbtykNm+MUj0kUcXMUfInyqcYBWxX
P9T622xxqoWwJZIPmTSuvLM+cloRJq1OTZnWDpmfR6Y3yc/KWu7gB644iEdKGOT1/VwX21GdnWiU
sA99McTQ6dPnap22a6YjgOaEUt7I03tSZeLZqFFGmrq4lZ00V3Y03O7YsgvqjyvIgySPezkT7UGZ
HiJGxEVx0KdhA+wlKcdyfW/SAt9nWn/5Z1fdMtj0jHXwRAP+ZeuKsnHXYG4R1YKvFP3Pqe29Yhhu
ZiV0y2bZdYg9YNljr9R5QvlAPuTOIshoaKO9QExAArDG/4xYl3GGzORTusIeMsnfqqb0yAV3Msae
avQBEcBvAevWuHZaWL2twL3rBzuuBi/raOFi41dR3PUFwMdrSHEWSgR8zaRvPA7pndnpNJORl+Cc
qBRMkLuPAac94wd0fejjx25l9xNmL4JNHo2Cm1HLiMZrK2kuWYltccIYImec3y2hs80+x1on/c+E
O6XowW0xj0VfV18kQKWoScHAJmQfL62x7eflcHq9e/NxzT+Ii3Pi6Rq82Y8t+3TDsygYxhsIf06U
y5s+vkt579dqpBaRnFH9uUh8W3lo5+OxzZ+TCKMWfdhq+p3WKewfPxq9cjXrayqPVvrei0+TLuKP
o9g4hm468AEJRLdDndn20zZldt4an4UpUBXWdmLeYkLNGIc4smpxoMM7iGIccf7RR0gr8KvS11N2
9kLbbti6Si5SHLu1sIB71V5LJaWab9wbBvDY5gLtSxfdJf7u7XTMF4FXaZVFerwz3paWLWZhRcPy
q1VWcB7WgnjTBpfGen9pdSVKxd/XOV3Hb2O9OTNLtVQ78BxacmUzbiAhOPFG3lxKJPhmRvLHSuda
9TwihhYzzIXBzOzWP41N6grOaTVgSdlOby9T4v9u+f9c8WxeqLaCkmtyvB7DEnhRIGFHKbw+y/x/
t6l/yRnO7qF51vVPEgQ3tSmXY+9OHtuz4iobWDcQcmesOuzqOrRPgdmXkkd+9fd/ojl//r6zsZ3a
Zr1YEfjHSFbyJbff1q9NAKUhWDEyT3A4sgLFy99yB8dOV3PEzeJSwPiXruPbV5Xv5YSswEw6Txi2
+PAazt3lqAaar+z7zYndmu4uwh1/gyv83N/WOfskCpxl8zVhHfn25NaubMybzJl8hG9gVZfAjW9G
v6ymKTLSG10zlPORXrkM+Szn2nysvtIHww+P/TbZITNwqQQ8upjROxnEX36q338nvy18BqtYei/h
4i/PRzHQdwQ4XmeOFDRIuOzJLb3kmgS8S9kd8t84y58/9gyYgw6fjPFKaDHtTuOtPiZgQbQbgtjH
G3dPYB/m50kgX4Mt2Fiz3PJ8vWmDje5j/3lxS/r2s4XuAIncIKTlnFg3l6Yy5Vo7H63N4PXbIQhd
3a0/Epz5JUcDI4yuxUtkvktrnrCu37ZBXYzUIjqt2br1tnxl8MPmxNTUrk5EtpvMTdyL7/O3N/23
33m6pt/WLFsFLxKpm399vtWONtcrDqlvugSUOgDWQbcZfcG9NOz/BoXlYf+27tkL1vZ1aWD3PfO9
Jnf4V/vZXtr0z9lb4XAAs3aHHTWpNIzKP3GO/vdm+e1m8dviZ28a3gAqTK30dN7022z3yyTXlzcX
X6LT3ne+N5oioCG2v3zE5+RE00DEGWmso97WW/MphQOAWPI2vyPw0fsfgrZON+1sPUOXKCAlC18h
Bjd/PkxD0XpNHmX5CLXIXijQwijdqacWQcs3g3FlGQ+W+SY0H+j/maN3tjSjeen7TwP9/xjV7v/7
NnM5FnJRy5B18Zy4UoyFhFO5IvOMyR0LsgAvYqKNLt7m0xH698/+7zpnR99odpEMDnNax/w6yQ3o
6XFe40BHd3rhI2X2cWG1s5vcR3mohqMkHwdZhT9BvusCKleJQaz8+BUCrd5b1mMqmtvaepiolBc6
nnV+6cYE/+3KXolFFx9lGGIF3Mg1E8EzYe/WE6As8ohJoC2iHNSexSa0p9W0BaMIEpG/bWCuRkOE
72fOnFpKDPypEqgaBmTJBoJF7ysNQEEr0bnWuzZ5F1We69q/pFXvS9hAiUy/irKzu05gkE7+rgwl
dVltU5pvxST5mKCqrnG1K8o7qR2ddFFcQxg9K4RoYNU0mHTbyXovDDXmCDQ4lMhU6gphWVYNo1G4
Gk1mDHnqhtKunW80qfUytLcVWPRID5kxp18lqAEiTKn5dSCgTKrpbgTZiyUc45UKDC51cwGaSv5G
7elDZ2gr0S6U0ZHrW7gsDlzn6775oedXYgccK2c7Ic/2fSGBfsN4Fl70mGQRWizyI6/6cAKcvRpC
GBiZ35eHJT2miUI3sCBWf89pAZVCc6V8vYmp94EZP1LhVrbuVvQ+kN6CGOd1Demfop66SXi2D70U
GGlt5/KtqT7P+fVAr6/NPyThOZMi52TRrgrlbanFV9o6ONqyOnX/IQmZ10Wta67mPq0rKnUZKkrh
mZBYFKiXFbM5TKExgn8ZsWZWm8ZV+xCc8S2WXowBa/8VEqxuHLN+wWoCDFmmGeNdkJWbnPmmoT/M
8Zsq/EgBdmUZHdEJYyR8DamtykMLYbVq8nvDtK0DMlJNxY0WEZrBTL8fetICFGtIfiHMQWr9EBIS
lOj+FcEVmiup5dQxLFtub61un3Y3U31bWgeleqqU3O/ng2BtmkikSYmCJc8DM3xXtBRgByWJUu/k
muhuuEctWJw2E/9W3I/DlQAIapVX0Hvi3rABn92wPUwSIRzQbar4ySB9siCiLyfCTiJXTrpr1ZcJ
zugyMq0HANQ4lPftNDuV8k5WnNODpkQxdzF+X9YP8oD3sTYyKlecxLquhnUT6ZhDYz8kWBp3bzgI
kQkxE04UMx2j0e2eekaK8lsqgp1xUihDqsxDg/a284Wyd4ueg8l8W6zRmwzIxWBBbX5f8V8Hko4E
IoFlI91M5UETNGfB16MmEBIw7hDPs7dMsi9NwGYAlGXjt9VTHYYf0TC4bZXv08XYLabi1Y24txTM
pozPDGc4I3ySeQxS+CWFopPDD69AEkreKro1SFpJUMzjtl3Y47LHNav9Uhrs2njt6s28GLYQR+6o
KJuaZ2d2iReqgNBj5/UgV3n7XlUmmA4l1HJMisqVsOdOYaB0J8tV6TlPrKPYkW1RmLCQfAn6eQmn
0ho/lDxyk5S3Ok8dCcZ31eCGUO3U4m0FCW+WZ1V7lFRozYZvjc/LiVjVYwvIfpXXg1eopp3FpVvH
stv1d6IA+ssAZZyKF6P2ZQKV9bbdrBCiwhG7KKl0IyKuILw61cSEHhKX1TuYktzkaw3uhccmbJt6
bm2sMB2ou17RzZsiw/MpcZX2LSz5aoStxTsYh4/GdMxJu1R6wJYOVpBApuv6kzG8PkMczwUEI1hu
Datb8/9QhVcBIsOa3U0Wocg5bsWyLUePqTXbsmXB8n+SlodY+TK7505+18KjWdTBLH/2tRJYTNxW
s7lwnH5XlP9xnp7Vh0qDr5TJu0Tz+h8y5sIwix6r2s7BslE3lysK+fuK4r9H61l5qLSSHA4qS/au
5FdPAx/KQ3qDnCOnPK0c01WCBldlb3Jx0YCB6q9PETl7/SckJ+FitfpNgfzHDTgrGjlsVaFTVPmo
kfCkKBZJogmA4iU95uk+/queOCsPMQCa5Soc5KNlfMSE9eS4yf67MlJObeK/ljhrI9dBULRyojQy
rk0H4OdJO3RXyl530gfsgW9PuAQEG7c7aKcZ+la41ZzSC23L+zG4oFEbmPwflZc7kOD+J3uC7+rz
P271GSRTJvnQNzkXmG7nw+SVr9kuCZLIbgLT1YLsBpLVCU6o3Mwnudb59+25VGOdp0L3iZKkYyj+
57Ub/Wafb/OfzVu9lVyKduQjXjVBpsUklknHjbnR90z4XGV74TLOtdtgKoYOlQJGraVKknn29g9T
BCBddCQUF2WQQ29VCnQ53XpAqmAnE7IKRbnu0p9F3G0MpldQfFzLzIMC8D6WDnrF/bKqbU1kT6zD
EU2V+39f4S8Lgr/eI1oLMA/aKU07K0ZHK5skWeExqQGTmi0jhevVjZ3uXXVqf32OgnljOOq2ZzDh
ZVvVz/wTJb516qB85Nb5NdYWl1AL+dvb9ttFne1TaaUvZtpxUXKQXZ1god4tt+VN7dPPespxckXX
uI1uQtvc1Je7gW+/XgPWsaFhiaefp80ly1J1s7aedsmJtZNNs6ucXziYwyhd3VyG+L7DL6Ghqdxp
ngDGQ2dPIS8rSRMoOhHNwLDpmWxGSOPIF5aSyW5Bb5PlWtYT53So/fsFkL7tfX5b+uxea1FryXFk
Scd6jV1zabyRCUcWPYQ4GpXJQzi/mvVtslp+1q2bC2t/ux2bqoqmzNA08fxnm8y4sjFpTi/f5KlO
7ka3WVB9mkRLo0JyCjQ4tnZBDfFXDNOvb/K3Rc9+cNYpqZnm8WljCoPSTXbZpgmK9+4OBmf2FnmY
3XqMmz3TTjfxbXGQHFhmmVMeCZlwNXfaXCSUffu6/3ZFZ7tEpuF5Nc2RfFx27Vbb9/sfqyPsepCT
f99v+dtD47eFzo6/2VAEmB0sNPoKrnT2OPq5XzjcBC87jiV7c4FvjYljjWzTZtvTId30j3hX3YUh
vpe2/CxdeBrfHxMMBnj7VQtRwBm6LSfk+Zphcvrti4PIy1nBgAGufPEY7Qgn9STHeMc49SXxLwlR
v6lNDBHKmSoZJl+eYZ69CfGS1GI7mtOvciimk31DHBNYV4mj28XDvIsChmPHE540uMuhd4TX8q0O
8qOyhdzz70dzWurPbZhL4TsgIEM00MaebwBDVy99nq7Hon1s249KMS4UDN9856cVALcNZL6Isc5q
Ek3sMRHXopUbHbOTRjsG4S8R5/9l1Pn7H/Pfpc5qE8aqrSrVsGu1SLDF+FNdhAu36y9nHTaMP37N
WXUxqsuknFT67ByKT0r48BjudCfbzR/9vkfAvnqVq0TOfPpeL31G34Dqfyz+6/j6DfJs9Y6Q6EVZ
+Yz0HcyjjbEJdyd9znKjEQ3SP6Z2wvt6qaj57hFSQ1iSrBoopmCf8xL9tm5frlrci4N01JLHBQBO
ECd0gaafrfpVEUK24JRI4dyNUAjMzLrwBv2NeZ5gQeYIIiWNycn45+rZaClGJOKWegLjlE2/OQ0t
2oub1N8Nw5/LnGFxWTZEg1510rGVUXGOu3H4WsTWW8zXf39x0q9v6o9vDnmWqYqKBf/cksVzcDWV
WiXrkwlwdU5QzvY3GZBfpICdD+shZ0sylXITWWx/S8L0OT4adXm75suXDoCWdNouBRKgETxMU+XI
cwRaM8FqqYybsV+3xpLeqPAVE6Perf2EwEizJ6kP1lnZxXUKB4updEiDqotpYBSdOymIC7Lyo5qs
bccQV2ywsQyFvRGvtydbRgO4ShzYlIvKCQXzZmxPpmPQj1o9fpR/EXwgxbVEwZfy1lxeMNxz+3VG
/mo8tSriGKn9yCX+bBdBgyk2LZyb3ijdwfqsjLvF0r1U578oSBFjE0Nl87pHIhExxF8MTsQY/UjS
I1aq7Gz9KrvyPrOsXWKdTCDNH6Joblbs68aBueuEAiEL/RC6qAEjsF8Wy9YFeauX4rUpUIEb5ZMe
6n4uwe5ayT2Eb6mUk3NiMRhz/Kyaq5s2i980o7+2rdOrIfQSQMta84S52mrRzzY9RnXk6FATpFEN
QiScjahuQ2M+FFJyNcRgZOtqayitoyI5rLTWESZtKdP42HwxcN8WpMjLF9Ex1sQjhdux0Etl4omd
OjC8x3wTBqhjRMxPNPIyo2aXzZqXNT1WdMsmnurHMLvWm9gZkNGz3xLd3T9ohnXQ+8INwUZGueIc
6bnsf7+35i8X2j/eW/Y+RdZ1xup8jOI5/b0yodVXhSQeVYIM6wMOBsGAPKYJ80CddTfReiQUo6v1
6AZWTQtUi3diDtGYT14SYTAGg3lfWkBps+KIyUehPav1gwnaLxPpxscPtQadQvOkV6td9f0tDFzX
GjQElfFLxQsnoZPXjTu1U17k/nYCBOxnhu1wQRYA0Qn1jZUvWBXkDi58bqTMsIYRYAlwR1syVgp9
x6D5AE8J1HveLwR+9xLqeDLJhQkbUoT5Exr3WsGJQQ/Do6KkeLVDZ0lCJ6zf4/qNIHUbj3hHlt7T
yPIaGdMoMd9mce0JIp67AJtSlnoCziGq/lwi8bGwCZhVZpETPwmMNVUJnpCpKeR+I6ooaLTYETvB
S2E2yc3oqNymaf2QinpTmqFdGosnoYBfYUY1K66Z+AFP+pXZSl7XwfFqthJpxHgheEn3YcFVHcpP
GUy2D38Y6LfEFRaarHlRYgXQah/HFK1NidlD6RrsJVkxuQ2kjmZeN5mOgAxwIuNiAKBFeYYl2gIi
q35lqXisTyi6/BkJyJIagawx6dIrv1grNxEzIiy/5OhGXarHpZJ3DbsFKP3OwufTRNUm6G9i9yTz
XMw+8bUsI4kUQdV0r0IAEfvuHmtYZ8xStEiRp5WEFxbSvsuBr6PPUaUmIkM07fuXlkQVDgInKYZA
grLG9+wK+AJYlYBkCeQ4rd1aatwKKVJViC5mvJ6C4WRpNYeTnadSzA+lBkBb7RKEcnFqvVTCzagb
26gqN5IBt+dR1QEwhFhwqr4J+vZOBImlhYX0MiOOz+5TDOfxW6BZukUKT2Zr/RTBKxwH2O1lhKYx
m2RmBlertfqadRtKZMKE5saYlve2biES61KQStahHsGxixoln1qM19yLBnGFuOKN01FJYKwWDUjY
TMOxBMFbezRWMYbN6sILN2IPHcPKtjZram2bCCZ4W9T7Si+9oZHvm0L0y2T2NEKLuvbQWxWi1zsh
Xh1TYhgjIWaY3idY5OIxDJ8siyktWocYm2ZFe1/KFVQ93oaEAZvZtGu07KZfkgDaj5r87K3H2Pjs
XrV1QcnzEvYfGZmpdd+4hdK565x6TXqi1jfe1D+F7VUFEd3UMMsA3Z+GbTTdqYm0zzF61ZcQgYG4
rfAGbeTOVSt0RMvkaundIqJuXGQ7SxI2uI21APLizNGkNmf0AxA92OZrJd/38utan/w0VsiwxX7E
5GOQBBzPclsEjFZHbV9AOotwr1+GwdFr9KuDHKw/e9160qQfE8zjtMN5hi+o0j/iHq++eghkfd6W
vEQJ5EFnEUNXHcdDDg4x8OSVBCaqWR+GMPcMQjbmkCzmzu3nzM2XeZ/xTBWRCVYMyYkk4q2aSVu9
tuAgt+DnYTD3pt3UyUaliiotXsafag4atrJndPuQSVqefRCWB2cO+Exf/Wx6ItYDcvU+tG7HUQ4S
DX8G+OhdfCpNQLINTPngvZJN93+kncdy5EiShp8IZtDimkikIplJXWRdYGSxClprPP1+YM9sZaNy
id6ZQ1+62xgZgQgPD/df2EY+2DiB0KDRb+qO/sqbVpw6P74p1HLT32Z9A0My3InZvYIAXWFZO/DV
SvkuaaDNw+quEVAH94wbc9IU7sRXdBVWiVo7UKf3OQLgwKm69LYGvVGziVKdCnvkO40OFJHAnCuv
bjxc5+MzKMwHtM3WfU0FnOJSRpjRE86nWVlHxYRlhi2vP9z5MAEVtI4aPdwFxsnoIwDlaveQugbk
N2C1OPVq7mvTAoRv4k3Oz8rKt6HnljcK7gqIFHTPVGMb+xSQYAob9T4DGa/BdCmsFy98LmlwejVR
VX6OhHGFstZGoO3QMn4N5HsKcnL/00p/evGjNdGTJ5JqlNioYtpFNQB+S1c17MA8f0qa2nZddWON
nZNL6QO8CB3Wr0j3xcp/GoO8rluI+WmzNeFmZ6ppQ6XfVXSFAt/bieN3qUzptIwrSaJX1cM41OVD
4n1LLc8uWyRdwqssRJSq8TeNSdJF5yAYDwRrjaOggoNK1HCnVeCUNM32XQkqxa1QW9twqG70qD1A
ycQF+9ZyX436Rz7xUqf+XiLvctqGBrBwaj23Ct6IbUFtD3Xgno2XZv6qyrK1yGWW4oncSfRm0EMM
w19B12/72HMSn4aiKVwr8cjQlq1U3lVDtKxk62WUkInPhYfBx24Re5Na22QcmgpHJz+Gi5BgdGvk
O9+sv7uusa4D1Q7pzQyorBYN+dOHB+fBBfos67zx5Z8q/eaO7NLVPnCXvu6tdG2iMqSxnep0E/Tq
VQ/PsASZLEveSiAr1KXhl+H3RzCa61H0aSU312b4gZ7QXmRPZkrGHak7mXab6OomFgoEvw6TpCWi
uaP5KlQRruUBl8ptZt1441s43ofdi5y+qYAtkxRJnBcypA2yDLaUfCvzbznA3txCK8QkEFAr48Xg
GJZ3PbHAvb5bl1Qzgk7YiOE9N+lGkIFwc71UL32pw0sR7c5IVmVJyZMcp22w124jx4jJH9Ij8uI3
Erd2neSO6XdPltCBci65tvy1qIo/EWzwbZ83bdm/N3LpuIJMG6k/DfWr2+/iV1MQ1oo02EysExS7
iDVyh7vK8AF2vkR+tyYwQKu6zqAJxyZ+6eDAYqoNonqM3fhUI2jQafm2LK+qiRsAoTkRta3BDab0
7p6qNp3lwo5jGokYAE1u2QPJeSzRQKt2Naj3oYHc46NZ0B1k0Vz1hrsXYXl5ASxUBVVrevrpCMSB
DtwI42iIh0MScx2lJBLoHgwcx1FCZl25qZAOT3hHYMQHYxfCitjRLufVycM6EV9E9yQDyvaK7KAM
xDD5nfpV9GhkYCHzcS+SB1Tpqe9OkXIfi9/rITkNSHxT50QrcC1NR6W8Sil3+gYKSRCh1fJgKRlN
xHanU3JM459tp/BDzIOgVjtJG9Zpn9g5SGPo305pUb3gOTb0cGxMkPdXkfHehz5yA9OMETCqAyDK
MfJNud3XzbTPuBj0ADdxSFds7c6S3oRqq3U1dtAukh74kSOHF4DfV4Un0aMaT9IgtyXtPdrdFRVS
HSWKUj0kYexIrr8XJQsN0Qdknzb++BioFK4GkGYjRfMwdRLNteUxv8GaDh5bAhh8Uj86psQRTfO2
ufVLLOjQmu2mbcH5JxzO9D42YZCZPDhKOse0wcbgsXLHrRfQx47KjQQnMCcbH+kRoty0RXD9WLjh
xhW8TVGHa/74VlafQp4/rv6W9dmEOKZVfw1qnzYtdnVKvPLQl6q9cDvU6W2cvZtGY7s6ZHXWMFZQ
BoDqRq3OHrRymwNuaBVjC5DXEVmgNGn21FhRjqCnm5hXBbL8isH+UfwIGXTChpQ8aqNoV4Z2JYLe
N7jedP3XCA6gNY51pO8MF9v0FikJN93ImsvNCTIlbGzFyvC9MBx5gjNPokT6ryI+qd2CPvDFAo5K
wRENE4UagDmrHpUJMCe2HEDBvXVd/QLC5SjUQAUnuK6v+oO+Eq/Hm2WcEZWFC2W+s4HnbSlf1+Jg
TIr+Rs4yu8ndlZd96P5elaydaMpruBIrMQXl76vrEuq5rD003JETSUrKdRy+nwyAGb2nreth3Pp5
tS29eg0o4DbgRoozUBj9NyUFq1FA8lKaXSvV37P0eUyA6QsfpvxY8GKVvZcxudd4mUb4J6STIny5
HZXrTL9RAsFxeUtGuGzrMvLwT54PVwsVjjh8EqLc6TVuzO4n8uwrMYy2vUR+6NdodD12Kf8jO917
ibS3Ekb/WJV7dAzXSghgAupuTY8r62v4hvXK5eQKhQkD/taCDRJJd0L+1MQ+fwjfjgTVDHg5ta9t
FeWpKiOUvcASslwyD5URznNPQb4k4Yiucu15MB4C/mYUfQsFf2MwkeajHdjrksgzNXnMlNeYBDjr
hrVcvZXGDQL0GXShbPzhw4uQyAk92bqywh+Vij4IIXlI6MIHoB1QXLDeMgA3MpFELV57bgsJ3kNa
VAi2dLanobGGGoSUv0Ma3fsV2iYxrwhpP7YvvSqssWXbR/EHRFvHhTcxtukubeuDYnLZcQtJ7t4y
sBRVAsesu00gjodE4j2pBEeuU/Ai3g6hTBiQ9b6F6aAV4VpBBrfqw0PNr4rxoCy9Z0+S4Q+hYWY0
90MFpjg4WeOVRRJutPoKcD4sF/QX0CsjlcdjBhgCLTXltkifh5b6/titm6RZxSkxOchXWCNeDTHk
lFG5auGDGAVohvwH4krOwEb1YCoFcXhA7ccJ5G9iAPPGpIBDMaIib+vgvGiGexMTd706f0iq6CrD
Fkzx3lVieNX2vBmVTS5C74hQBtHEzUDFAJ0LUEyaHaY7agO9Wu9TcnwBVwOuYqznwAzHz2nkoooG
FwylmDRPkDvwCafIJNT0vIXUUWuSJEtAOf1RN94oV1xp9XMS3rijtxVr+WAlqe2rm0Z2t6Eqrsfy
p1zsiLpQw8iGIz5E1qwtlNmTb0p7q4z7IN8W2SmU0+9jYzyPJRpzHgUt7ZSSQ2XduJfdeCNUaMhT
y4PsxUf8vCUKYCvmJz3fg/DNQzoAsGkIAIIoAgg0k3r1yFv3mxseZfUucnc44IHaC7YxHS+10nZd
MayrUPxVxd+jIUB359mvrsbkFle8Y9dVOCeo9qSvI6vPdNrh05CAM/Euem6kj8KF+EDRI1eNTQKF
uMwkO4fjZA7Pk1JkDie1CMY9e9ORlaeEt4R5pRRor+bRtubiF9zb3Oi2IZRvWvhHT+zssLzisfnq
W9UhqO9QX0BvxHdIeFcVok9G68EnqUETZhtLYBnI9WJpXzQIJulvHUy4APlHnUujyqyVlN2Jer0q
tfgki6gJahilVA9yj5ov+JzyKhCOolKvOvGpJlMx0qcOyJmAEmKfWzexQO9KeegNrpYP8HzHKvG/
NYG40ZCqiHJEpyyynPbnoBW2FXykInouOdAe71eqJJvM3HfdxzAex+KtGi3qZnCQdG2V9qljho9a
eRsqBRntda0/j/4tcmJ2wLulgW31dRXvQscXMbbfV5A1q6anZVjkRZn09J5SABLRQd9bN/hynKoF
VbQ/e6x/H2hWT/dGUZKiKASHToer0q/aEYkfL3AW5jP1HuZFyfP5zHoTvjVabZAyDGo8a2H1vbL9
B3k/4c53viMsXOB/Ys7/PqdZ4y6XJcGl0s1g05uUumMMmbatsenRTkq5JOb+Z9f076PN2rOhH1ie
gMQjmhvvUlOuSlQXENLkH/g4GfKmgGIXVvNCr4XdYdAXlSf096eixFmnR5P7XqhDfQRUHx2TI+oF
gJ/9zZSmTH0mZJls6Vd7jKDfrpfkh/+P7Oj34LP2ndEaLsrM0YTon4zUuRQoKH9X3oV7FdqIvIad
qL9nm/RmsRl8eRP9HnmWl0GdlV1JRnikXpfXIL7tccek6cZ26/p+udV0ofk8fdn/HU+fGvNny5xI
ei77rjYts7ShkXfFOzi6CbbE1+vmutv0TgpBRPkQdt1VtnAuL/Ct/j74LAKYLcY7ucSJqRy05o7p
OrsB62058HCf80P+FG7zrXG7RHP6hPD/eVB/z3kWD4bU0PMOMZ+bfgMqrX0sbM+Z9hPAcvGaO2O7
NOLlAPR7wFlkaM1CHnzdE29SRd6NZbZ2Y2GXW9pCRL3QN/zbt5zFhNTPO6vq3O4mM4StEGlrQTop
OhZ5PKoWTue0RF8t4SwgyCWw2mCwpm3TOag3IAFU71qbcq8zvLsLkXUhFOgzzEYAdNzHhnfiuZiH
iUKpQKFcxoZcDqm/v9IMHuAOQph1AtsiD7+b9Q+q2iurec5A9LJjtl8v4EXghYq/IrQWUZSMufF8
SU0XG0lvuizcu/Qx2QV30U9SiTU8dbtab6VvwZMOKHS41q/KrXs0rq3b4sq4LXZf/5BLW/McADI7
ghrs5GwYAIDUxoer3YrisemXPHkvHrjzQWYHzkI9R9FHqbsR76Zwqu3waFxj42Kn9/pOWAbPXXpj
no83O2+RCgq6rRnvr6CW3dHPeUo3/RXSOk79zd9o9+IJmgbktxb9Y0StX62dtV9C18x/hqgD+QZO
jJnaxP8VZ+dRbTtNi4xGPKrCg67dGlj8ff3x/kAzz0eYHUNJT5U28joRayo63Y9pu9Xfiht3rdzo
P9C+jPfldon+uzSp2WEsRH+gptuKR4+umDq+uGW7MKv5OZxPanYOxzwVU1Ip8TgI3l2VtJSt/R0i
DFhprpvheWEJ55FsPtrsqg+MSo47gdE+oY5r7oLvsCIceZNtDBQ5ltKapeFm93sjSLJIMYo9sVV/
DTfjSrChF00GD/V2GYY0z9tmk/tMwc9u905uTGOcJodq1sp0w/eg8zcYP8IzakE5HgQqTgvrOQ8o
8yFnAaVxMTeUfbZkqaIitRZtjTQRoUgnvwJsHO3dZjuJ9y6f+oVtI00rfzbX3orDoJ42ZhYMKwH0
mDv8kI0fFZTxPvrx9SznN9J8krMAU4uePPmIiMdUpKphkKeggiGFIFRHrGe18JB05k6iZvT1sEtT
nAWUsVUTv8wZtmzD26KkGCR4r5b+4Fl4Fyw8MBbO+ae19Nlygm4xQ7Fno2blT0s9qEO1MJmlvTkL
JHXh45zjslEUmGNmcVU2E7Nq+D4YJ0Gh6/L49dotzWcWVcow8JOhZ7gwF51aweHCWwglSzt/Fkn6
XI5HC43xY6tJx6kBD4r6RaM08fVE/rhN55tvFkK0vO5qpWMcF2k4moe2p1pO2/9ocHwYu5p2s7G2
1AG9+1tC21ac+njxf7Ca5O6TSoCkUz2erWZel7XcJPyGuvZwfdsgEbawPf7AN07TPB9itpwCWnMG
Yh4s50Q4UrI1uDNgCKkt9M8+QAOL+qYn3XmAtldNr93Q1F5ZlXyvRoUtN+NrmQpOrpWbWFX+ky9w
/tNmX6AEyREkMT+tQz8fTQgUfNbm3rDbX4ZpQ8lade+LCOlL+/f3mPgH/D28la2XpGr0edVLG91G
hYlCsEmG2DvJOvV3anwDMXNpppcC3fmos2hulXpr5SIzTVFNLcRNXZvIDseOl+4E/04PfFtHcU10
/YcUF29zuA2AIQyFnUqZUw+IPFuNE4MgG9Snr0/BFB3OHyB/3x1oZv59OapGLHt9+mEKPh95c6uW
HzoSjkMc7L8e6DPQfTXSLNZ3hTb47hTrJ7mTgRWX1/kGZxe7LTf61I9atT9dZ7hb0jn9oz42n+K0
I84isJtnKOROARJBOcrrIMKLOyFInXK8cotd1r1I1LL7NlmY8NJGm+WUlhw0TT5tNHXS+R1vLTTM
vl7SS9fY+aaaR34rE31vCpSj+qPtwSAUuR0DYFOT4TipLH092h9Vhr/WEdCeplsiJPrZhGA/qn4e
87KZVF36PUhAvGnBq7roM0SPaF/boogR9aLTxsWdY2rghE0YLRp6y3//gEQmUSpwuD7B0Fxn92Ow
1t6zCUq/mQgVgFZ09Ac3Swn6Z6Iz37Dnw84Cp+SHUmr5YnWaMlraEYnT7j5zzJf+ZplntjjLWTBM
Qj0u9GT8azhxpAOxQb92kt0A0Avc0Y7NNaJ+wWYxJF7aR2cTndeuai5bAyfJaWTRxj/KrtrTdDDd
B8lW7P4GWXv/Z0mratGj9+KeOh96FhdjOVGCTtaqE2xXR0bp48Fz2hXV5Wzle5uJ1ac76T46/b91
GqbNfD7wLO6NYSNHSsrHnSDo5emvQqi5qo/ibqk0oCyt7yzyobmQWZEgMcnMd0KUv1PrQQVC3HhX
SfcajeGu1ZDuoqPkgrFS48gxPRGgyU6OAACHTxqQbVRTTTHeNsn3UsSjmmdIpn0TaNwFxseA3g92
5ihZH1t8soAX0S77HlQnJPJWCvBTy6/tQs/3UZlmCzHo03/0i1Oiz6IrdlGND968OinGfRMGtp91
6F96H2b7GNOulcOfcoZ6fYg0/RAAEMSpIXQyOdgpvb4N0JAfQAjH4bA288ckd+3WfJQswW6Tu8C/
d8vQ1oqNNjx7w0OF74GfhQ6CxHu/UDejIGx5uTuVAoR3PCAoi/X5s4vmWgnpfrsQ/S7d4OcbZhb9
qgAR7ULuq1PliODxVrh1/GxQgItXqJ2907+2J5YX0l0IbCiblHbk7utfsPQDZtG+NEFQekJTnSzw
syOwUXk0D4Ak6FqACSxDhBmehe7/bdo9Oyez2NvGejFUPp+33ahASh6llecYTv0LE2osR2jILBV7
jEv35vlCz8KuXFseNDaV0wJ4cLJZ66vnYUBqsryStJ/h8CxkP3XQdi1KiEiOCOnLqDyXuD3p4K7r
mxIVkF7nXHhoDcScGuvNJbBoVFni7OgDDwk8ByEJPOJpmoONxattbcmvZbVt6m1M8ltHBD2tAKEP
9adNt6aC3EiLtMpTQIcbc4lGv00M3x5FC8XGdKWCcKB1DEQVFyR/k8Qw4bkY/fvYes8BbyoS4HBV
AKdWO2aM3R1/u6zQjkQ2EjqEW6QbgL770ES0fPTvzfRFtGD913UMDoxusiG3d19vpaW75pMXcJYS
SToeIrVIRJo2M9KzCvUaxE8gp3mHicNP/xthgoUNvHShztkGbdUj/BAQ7KGvOAXo0y1ygxtgxSvz
W7Be2kh/cJxmId6Y3S2GBu0C74a/Qjx0AxQCuk15rB6WbX8vviXPNq0xu06yKE/6rDCqU7hP7qVV
tUJheEtMWwFvX/2DZGH67V9E3TnddarkS4pKMEivByffJNt6hfvhvt7+gzt6up6+GmsW4TXE0Ayz
nq4v8r78lRZeQq0t2WMv+PRPlOZkeYqlX404i7XoL5aiXDG7OEw2bXBt9O7Bzd01JulrPC12rt4r
K0Vzy5vIJd+FB7nrveRX3o+qDfwwxVRRQh6/qX+2GipEmdfeGD6+T9DOhttK7T/8RLgWg/ANodh2
LZqAMUJXBjuoK4D5gvQ18czgKgkb7rA613eRqyImU/WnXO7AbYQ/8hFMdmXgHxwCsyttq3Q3bf6o
8ZxOjJ0iPCO/DovmRylYtt5DR3I53iyeom1zBG4S76MRXbSnU956Chz0jD4ohi0GgutRiBSWwb/r
f0RWuU1j2paitA6ByErRM4KqIEw624wHFMtd0B8YNJvHGhWMsSAMKU6d34XgOsOEwZNVjlKqlt/p
oB5hBXjAMQFvwdGS4vuobWzglhtTuKL/vU1VdxOBQUoB1VuF4fiR4GiBC3xwhOIysbYE2DDZqpLu
QvXVGKQ1PjWoSh9K5aesfZTFkwWuMSbMisNeD+VtjRBr1YJ0hqnSjc0OIzI67L2dlAm95vZ7EFuQ
AVBVkeNd1l5xWtfo+7aIUZti7qTaneYLzxocMX8EIF8ffO9nnRoryqKrmFkJwIyKEVaItVOD/QTO
aEdj0w6wUlCdTg5mq9pROa6bSO7tNKrBKAavcsvSRQ+d9tb1BRgva61bNWI2mnIT+qxo/2BpDxam
vH18NOQCEkSlehsLkph4iw/tyoLI0HZvZYw6dPNihvIOwezJBQUq3H3EE1YADFm58Bq80DG1Kz/b
Km28zt7wgxLLR8zK7WRoEB96yiHrjMA08qMclhDByPP7h6DZN3kP/h0/IgP/y9766HP1ZUiqB8XD
zqU/Fv54CrJjpNbHLDwIXGNu1r/4rXv0dcDfYXEdV8MhRDm9y278CFOcMXhCphyd748m/lkX4klQ
lyzmFo7rXJpikGs3azJyBFX8nkWTIPZKSRfKqBfLWGcR1pylP1qhu7UfEIUQVH4D/O/0u2iARsIr
FGLdARCyZwPlIyNQSzoAi4+kKYJ/EZPMWSLk+8WgDAGP0Ok12D82oChorzvQlB6ERdGRS1WZ88nO
cqC2yUNLypis2L5X+n0U36ryrRAs4QYWbpE5eFVHgBvwC3Oq1/1af0430RYjusf0bvmGXMhe53BV
NUtTMa+Y0SRzOPWeu01FV20xx1iY0hwMZRBxq9Yie4xR+Ug37e7HsBG20zW1WNNb2PbW7M5PlFHX
WonVewHgvnGRJu13P1b6qtiLa9AP9mIha2ELWrN3ZCpogVBkJDTTO939xQtk2+6qNfqUH8sI44s9
0bM9+AlAPssRLaXDf6SvpxzR3VZ2eoplTlpLlkGcgwppxxjwrRYS04Vcw5rd/FKb6aWvsqbDnY6j
abNFvc3RH7q1gpIT6MCF1+tSjmjNosqYNG0q5J9lAOvlrzxKX5kv6FctdtOXIti81o8Ap1V3nTmd
tnZd3Nfjxn+ZGumJbWBRX+3757pn4zS4vy1P9OLe0S1JAhopiYg2EN7Oviae0nIoqMa0dyax6elk
kKByfawSpFzl+4XvuDTc9N/PhjMTdyxqz6spr2Q8JhDtxSbyrltbv8xNvl0CtvzhxfuZ6p/NbnYy
okYIfKULpuE696GmBoLGffGKAzKcpVNme9v0Gf8ZM8HW8AbKciTdepOc63JBa2nis2Q50WM/xbCo
/jyjmPg16KBM1riIoKJ0tCgB+gfubD7z2YHRrArEasXMwz0A+iGw2xNJAdpoApT+108igo0Fd2HD
ZtLLdSWy/Iun6OKpPVv+2SnyMLON4HZOk+7XVEqn3aWugAY/8rWp4S2G3qVVnl3GTS31Oabs0/cW
fmBLuI0QTs/fRPTHhOWr/+JtfDa92W0MNgTfwJTRWlw9VtEzDh/wsnUyj3aHbQiVgBizB2Aiq/jw
nxUqzwaflYWxD2ksNeMkiYfyMV6Pu78UgqesY0ks6+KF9nuo+fs8cWUlk1X2boGaZOq+F+gfYCKy
VFK6WOA5G2YWiqh34vLlRfXJsCpeUOau7W5HsbFhyB6rGuJyhT1U4KdvuQc9vtJ3WiDuQmu4Qvti
Kf4vbKT5u73O2lwxp8AxKTiptrRL2EoD0sDtzX8fHOavdjentoUx53ROOkfUP4NDa4/2QFwi6Gv7
r6Pwp4PAHznr2UrPgoMM8EAQNYGky9SdsW3Ri8s2Gvh5q803vvXRpafAOojCvvFeYlx2ohqrnGQT
YncGu3OLTVWFWqsPiQxR0ZWoQrUehJ3qNVeFAq0/aDa9OMBcwQ63e/EqD3ELSJswNVFX3Q6Zv+NB
ue7EflMouBfTUgzBU1Km0+RdLEK6axCXMYDthzwxp18k8xsEZNjMDM8TaVdKqa1bN6Yo20CIrTY+
4ji99rTEUROevioNxEni4DbSHC1UbKM315P4goCVUyY4pnWdBsaO12b63qLsOognSC802ct1DA1a
GeEMgA+uxvwjVOC3W8Fix+ziTjdkDcM+RTUtbdZrNjodPyGD3aWtlB+jiaFEhXY7Kii8vH0UA/ND
sGg+MIW++TdHTpzxJmEjHMb/fvOOTRJbWsAhroEmwfilj+eMaP0WA2xqRFu/3mLapZhxNtznFjy7
6DteRGjHmvKxgwqldqPTUbuw9F9V8SPDoTc3u9yZ4KC/MBuzHg0q2C+ZyIu/SRBAELDKWSVDZh24
P7amafKSFVZhXyPvTx8xh18eKjmGusJhCMud74un1uCZjogIHFZE1PoawgXk9hXNhBHrvnDctEJT
7HQxuMGRu15lqfSAbCJUNACKEqRqMTLWY6UC86eCPkBpXNUdqtCN0O0G6YfrMorUXLlpjrMWANKM
BYTL1FTaHn8311syGrjYALMw/jRR7INzPFfrKvPAlxFrqE/9D+GE9RtOcFcwONbNCzivX/omOWWv
yw4VF/Pe82FnaUrtyRKGKsOUDvJ02Ro77zBVEPtndbf0bLm8Q37PcBaEErMOy65jQ5Zm921Ut41q
3vvB0qVyaZSz14oxS0HM0GuL2LKqU1IgpIJARgOzOgnfwgZZUBAsEnY7SYw3EmW+QuBqeZITYyN3
t8Mon74+E/LFS+V3v3ru/1Gr6pCmA/WQYbJa+26KWBnWt0YhPRrGQQAyFYyYR9PAct/zIL+aqGed
/KwUeDrBXneB1+bXsYWE4IhigH+0+nzh1C5W4mcZTZYMcRa5FFiR6mx4Z6HWZ8uPzbp9die5vqX8
fOktOQ9KA9J8gjLwKp+AxG21nhLEZoNznrjm+bHpSGYWCzaXAuHZjphHJsVTyy40PseE0pehtnKM
KXBgnmUX7XZ6MIeIa1TYd8jVohXtwnac2w2UeTZ4gzu9YwURzYmHFFEUC2Lz1zttqfk6N9oZpTww
dUjeJ2ivetTZsQIPGIksUXsUkgc9+OVxUQoWZtStj4CBYKcUQ7tu19cKDk6YdUoqBWNKrOU3F82U
PnqUJofLU98/xSO60V0JEQ9PmQEZAh1BFD+4kZrgAJfb6WM8PWPMK/EeKyg0jvDW0RdFuZqEGCL3
kk/G0h4yZ288Pev11BB4qk9tiNq491+mntUkqAiVs2yv08NyxqZeTP1/H+W5rmM9Nrqv5pStimEX
93m5kUMarvV1Rz9P7Q4xgSZzkYJHnVBr6JCiYYEPnSls8vpbjtKMmDd21ncYl9H+RuFd+dYI77X1
3S0oJMcvFWlV5/8S6WzXPq6n3i80KUJcQKEpZgEK8dKjICHMgypRlV9H/nQTnRBZhQl98CTIwupJ
NZ8aoVzIiy8lLufXwyyatlJs5EbqK7gWIE/Ufa/9h6937uK9N3vBCaJHcSnn3ptqWVM7/XvwhBvq
lncyHG9e5q5Nl3RZkfdSVDif2TzySahGFD4zK4aVuZVtfEOdauXdGUfNoVr+2ND/RZFY2OvO1zP+
Qyx29lKf31CV6lde0brsXxIz9Jj07BTprxXpsCnyksQIORdOQfhUNAJUccjK5sbE9BDbTSeSkQLq
jFVRpjCOm10SJzhTYDuAiEuCaNmQXoX+e2Jo2BfENzVSHx5Y/4U9cbnHefaamH2yEEf6SkAlgPoV
rl64B/zrld8+K7b5DYK6/fWKXe5Snw04+1aD3iCHCHaFWyPfywcD7vzPiZXR2pQWEhuNmAffWSxm
XNr7KOX9u1I2v6vkLOXZW/NoiveJuY6O9ACxLrNQSVnBL3dX7b247AV3Mc78HnR+WXmeWwyDzuYI
9zKyDOOGnDbbkgZuJ73oCQAWSgQg5x/M92LF/Gzo2XNcxVhWDnvm6x3d7XCcAGcxsqf9m7xbqs5f
buyejTVlTmevhbYTLEXxpwpDS++1wQ8m31XJJOoCFR4a/cBlokrFHuviSDOeheLBy/1dJ+Mx2N5a
pbHpjH1j/MxDuoyttO2tu85rr0OuqUTEAXU0/c3CHlzYDfNbR5ETIXJb8srPTQ82giiNkDn2tG8S
0LiuJVj8Z+nS2TJNP+psmTIt8oq+YuNPgEdFxn5jNVXyijX2edQ2qVz+A7jEdJrmD8ezfT/v4unI
+inGlKfXa0zfzTUC+8K36Vmgr/QXKmtbKVnXeEVlqNsvJmsLFcR5dy/Xew2YOjOergOql7Aksjt3
P3XYqtYG3/kPNv7SmLN4Jgypoqk5n3YaU3yWJ+1qNOG3uM+PK5RClmEb8sXd9LsgMGcrDt2oVa3C
rRc8IxVCF7uzB5uu+EeF/ZI4njREtN01mkqmjcUnKj/CuCseGwOjQvDKy85yl25D+tb/LlAo8wKF
YTayrrPslOmBQIADGnc6ngrlDmmiT2u52EGkfvFzL6zDp5XA2QZHEi5XUe6pT0LBXTKuE2dSTueV
tqV6UOzZ4Ytw3ovb+2yqs9Dj1dIoex7bWzDa17G+Mlr5KU0M20A7RoWbGnc3X4eOix3PswGn7Xc2
xzZ09SI2pwwHJVPR3yZjjqDqrdaDmSvV+0Q+quL710MuLessbni1EFoITlGojtO3okqvfENcfz3E
5SzgbFqz53zntm6Mp/ZUDPc1B4coLC53JjaQXX81ib0vv+T+cOD4zJzOhpxlo7GQqZ3Xfw7ZPZMv
GeUa4gb83uh6lFeykzj+JneMcsULOjTXwiHZTHt2+Zcsre8sYmSaHIRJwh5qdU5IdpNTNvx6eZd2
6SzlCY1OGwuFEST5R4A+pqa/tt03uBm3UibfD5q0UCK+XAk4W9tZubARQi8cPrfMBvVFbSPtBFvF
1w3g9z/ppVx8F/8e7vNBe3YoMlN1I03lU6YBOpjBeKeMj914//UiXmR8nIU1dZbSWEKiG+U0SlV6
m97Aq52UO42fsI+yWmCh5rUnmveC3i6BVKZ4+ccdeja9WZAJ8owHufoZT3XcQtsdRqX7qe+3VFRb
CC7qLLgAhhnkZPpsahs4ouLtWwun4sYp1U1QKjj2OfiNrb5e1qVvN4su2CcGXWoxJhW8b3JwKDX5
OYnThROwcCXNbWaVPMka7HPpDqGHWPXKWjO8B7RKj2FyUHJhYU5Lo81Ci1p6CMRO6+imx0ECwTFa
K5ydJms6R+lev17ATzX/r7bHLH7gy2AlFOcpha6NysniXRzcy9FuagsIDqYR5t5swMuB2nMyd1XE
GOuW34O1v3AzLU16HmQKF5ZNzBJr6N/G3XXuGbemO9xGxQmA+8IKL8RMdRZgTK1sRm1qiBtS+F1Q
5OfSXyoNXdqY5z2I2XFHRayPwsKSjyJoOqQl8+qH2v/8+ttdCsznY8xOttpLGR0LPh1lTDpfnYPu
2oPnX9PnyLXHYvjx9XBLU5qdbyttDAMWrHw0cZQPxWsPCb+mfvjvBpkdaCONOtOd7lUNqeHCfRvL
req/fz3GxXzhfOGmmZ5FfKX0/xU11G2JPwzOi9wxwXZS7cMMZ109/AOwy6U9dz7m7FR3Rtj7vc7q
qXfai7fDyWwjODpKPJytyadkOaNd2h6zkw1l4F8P2x6nJZVOY3Xd6tu+EB1s1m89SbW/Xtal/TE7
wmPqFkk0ZSL+xGCfmrnCVQ9f/+tRLlZgzhdydnj9SFWzHk7ysd74t6gDX7vPyR0OsEBKvNaOPSys
/MMi8W5hcnOsYKgHpWHFrnwcSnxHIZivMIZ0KKY+9Hb5TLW3PSYbiIb97dfTvRQXz2Y7xw6OJpZ+
KJnWp7GaXGBRnceQIbfknVeEj03VbL8ebmGXzvGDhQ8FTUhY3N59gqQNfnkJJ7M0wiyKuDRJq6Cd
Rkgf8QA2laf/bgazABLT5qrGaReqXnjqRv9/SLuy3saNbvmLCJBsNpdXrpIsW963F8Kesbk2yeZO
/vpbdC5mZI6izpcAAYI8xEfs5fRZ6lTtlenmv1lYeY9pmLJYKmBB1iAzBJZBjQm+4W8q0b8a5msI
YK2l/7/rg1PFEBHxCIQ+Lgo3PYC202vQGPMjDcPa/6AafSqKOz5wK6+haeC/aL9uMXQiys70kyH3
rAL0WaQBQEGy9fE6LkWwhMX7raOQY6sr3wFOn9wwFlTCkCgYrUMSVytBF8kBsiyBAxG4RWvlP1po
bivmUu+YwI4pFzSAkGsQlm8pGfYSmKa5EXn/4cCAEmpV0QBMYEKJH0fegAQzSx+SavvfDKyCDUo6
iHwse1ZmYF+i2qXOBf3j8ycS37CKNZglR33Z4RsWyj7pObqgm/xuvKiB2Gz2YBNnbvwa3lL3/Ict
V+lvjwWsrpyFGcYSVZZAbSwOalxd1hW9WeYmzls5mZv9On0ws/IZTEW3oljKIpS91AD/lMmdOVoY
S0Fhs1I8QiDLLpU3cW8JTsbfPGa/gAjrzAIU3xJrgRO9su74W4j0jDuxi6anEx7K+24Lbh1h0ekP
erKldHHUbvrqLx5FP3mdGVPVYFF7Tvd53ThyP29n6BJMae+qEHCWIh4UYLCvp08t/KTRRancFRi5
UQ0IWkcDpCre1bLeDRV7Jb1v6dZ7pxtQatjIOfQ7FNrbPMtEaezph/D3Sq38Ulumal4uTTJpE11B
/qi0UYSGRwQWW/6BGRay+wtpKeq9nH6vfttdeaZ2rjQrJxG5ilkBAGtsj4Pg9oq+bOWQcL6bSFoa
mzWGfMroMHcauCjAjw7iz+j5/FE/7Wd/fc0a/UVriMloSyZbqJ9ya92kk/lEyC7pBGHL6Yv7287K
I+lQP9IBskEs2FV3o9bsZhDoh5PgUIisrJwSQTkxtTpYaa3i05zUtxwy8JiZOr9mgv2hq/1porCP
psUJmWnh6+ZlnD9kXbcJ27u01gS2TmKnjy7nmvdA5SPIoZcy0eBg7k/PNkYUuMvYG3Go3wTmlhN7
8CcXBK0d8Awx5Dz/c0N6DcyvrCnO+RLhTDutfYdCbJAE0HxP9oOrcIe7IB9H5FFiwkMUZwvOp77a
UYm3pI3HxbKi38py6neYG1RrCOH2k+BtOTn7cLzU68cFkiSEQvQNVePklpTQd7KLe/LcLHP0sau7
E5DVbt/tyVdv69/Fwb9uyJqjoGmnLtOXmyjN6iLYg5W9PX9u/2C6XTn6NTlKWJSgf0XfGGeJvWEE
3dK84l53ZjsLALu9B59F2vjlVoVGtWgfBTdTX2W7M59UM+rxddWsPFEe7tMOtPjk7fwXCnyzvnoT
JC1raL68ZJauA/wze7kIGC6ysPL+2QTFrb92CYGiJU9+bvw3T7kee69BUGjpi6fMkuqqArJOpQcl
//GfFmqNos+UylS75VrxRYRrHMqfXBV1iAVL9cdoO8qTUrxshgwW9aoFbN0UACpFFlbOgVtk6uvF
QkohBxFCUyV8PL9OJ4+tqsnQy9RUCGisXH1L0poYEh57SiDsEW6l4mfT3Z23sfyNP2La3zbWT3Cn
Um2ol0qnFeVuMgWjCsybCYIZ+maCZCuNbwyIV523eTp8PzK6eo+zMJ4a2i0fhklfywbDGmaCUYIy
XWYBAebEtyhr2GAIsVz2dN62YE3patfkwhwsM4JpBsA7gQBDPs12IbpGp9HDR1+48uZSXoyJzr6c
3eiqDpigdsXGCgqvCESwqZOP1JGp5ZweBdBDlPSkgCzSFYf0pFyO2w5qkxoQdWNVuOcX72QvzDqy
tazukS2tKFME2Fi9fN88ghIjMLxx13s6eIjEEryirVp57aZrtYkvwG9JD6/zTocmVPaoppon+KiT
EdXRR638NmTrTBIzfFT1PKPnUASyl2FuiT03wPy2dqzu2jfymPmgvRNchJPtjuP1XDl0tQDfEOo2
5CqFUhCG0yDnuC3BbgBSK1RVKjt+BKbKCqQdslrm5F7idk/C2yha55Wb0XsILFczfoS16bwKT7Kl
bf+CjbKlydkH8hOUOMt3wbL/IZD+FRD8Xvd1cJlwWTV5OMqHsKcZkLUSC9QEQp/gpnm1xhDwrulh
4J+NBAKFtyl7qcaf+nBdaVsNlPHxniQvwJWW4DTKUvS3h8iLeYRINHWHuQEyHJlEbmvlJYc8VUox
B78w3iwSGrFXNOG+bDik4lpwx0DbknwWPQaGrdit5psZNAFAWUFGx28iaMH0CeYqZreBE86zazN+
VVNMbMwWJOJ0W1WewMTjdqByMPvdPF+OfLaZgf/r0PSKbfDOLqS9BSGtXs0BYd104abl+4psB+W6
gWKMioG5uH4j8aEYDrp6pxgKOCLAa1h0Tt/EdlFGIJ0cHM46Lyx1j4I3IbQ0jAM9xGltp0b5Qtgz
5pSiCTOU+b2kY1p2WakHntVurEPLx3hX5FuWoihCD5EFmn/p3TIVrwgfMkCYLNAqatCV0ZTGRW5k
N8j5CIgnSqAFoPgwKL1NtI+4zhwL08xVB9RLDsG/pHLorG/CfrwKR9MJ2yEHD1G26AdGwfmjIjig
6wRAUfLQoBXeKFNNLjQNGtGqdS8V/wZZcHQZ19G+CqLTgaa4B2WEcYPozhgPcnnFs2somtmSNQku
/0m49rG91RuhVUYmmRT29FfIpkLl1wG3J8jKwzvtefYw7iacfBI9vOswX+OZPliLq2OP6DPJIHtU
Xaj+aN5foKayvoEqN3WiH+lOJOR+Mlw6uu3LJh89HY02m9Mkw3QDKk9VHm1LVLkQWVi9F5BakMZh
+TgZ+xfqD6EmSPBP18eOvmH1UvSQcqiiARamG1wac4Lamt1vwTFwAdVB5imf0QvmGS5ERR/hSVk9
EwZNDUz7wS6oV+46PLxLr8dwoq2y057pP8i5RUu5ehLKISkoRmrxJDLZ66fINWZB9Cxay3USMOkE
dDMGTCzYwhFFxntoEOP0Q6EcpNqBCnqI4kG0koJYaZ0VcKJb0PxFSFFMIwiPXuf5kynhtfa/y1as
Hrf12KwRhbGWV/g841DvDX/ehH58BfFYYIb+AThUEMWvx2aNvkm7CNqgBzzmV2aiOhR14yyHelXm
zNl9G6FhkvRur7yRdjP1T8R606ERIBXWYeAl4D5DUELykhuY0D7vu0+vuEFVU4YEBfQJvl97LrWS
2ciITnsIR+aQ5SyhZ22gcKmJZZ4Wh/lnLvPb1uqazGwcwb4K+P1Yb1KMB0BNB5JvD9IblJEVp/wJ
Yv/t+a9bfv05i6t70pQLgW2PPmzDTZ+De0saTLfOI0cDkW49P5+3drqEov76wK9w8siHDlXZVYMG
c/m+knYcs+E/5MfKby6Ty9rrkDEV0DTzIIEegu1VOGd/+hn+bX2VtYEvN7TC5Gs2e8Y8wyVU+ixI
9N6ELgKHTwWVeFTB/4EzEtldpWxQ1+VSpsOukkqbAuKoqhEd0vTn+cUVHNQviOXR2iIStYpoYRFI
J7410w+aqxCJ0zHfLcAWCXdxcb5HlsK6Qr9iwJWgMGBHug0SjuZqGIFgB+jWgTp6d5/EQevMH2Df
8s5/5mnP/nsTV89wN5dQ41zuYztDtVJ+KangkRTt1uoVTvWiUiIVZ1RXGy/vPqrBcNpR9Hose37m
4qkrt5IAF2B2DLsVbxOIEG9Q33GwlpC5v4e0tHDe4G8Std/LtnItJDLaRAb9A/Ay+k6/4R7IyS5T
SLiDnUbyGr//hEA8KNp1+4o62rvyb8pyRxd/5WcKM+QdEDsoYPJh20A/V2o2tfH0n47GGupeWeWg
hiHWtK5VD4xqrs4F2yY4fGtQezoxLTQSfMZYTvtBzbYWE1gQnD6yiqmzpg152+B4Z9ad0l9L/YMy
CUycrtT/3gyyur8zMqLZDBsZhezBk1C4grTKbc53oVtj6oXdg6zTZ3cF5C4DES7xb6KmX+eQrK5v
NsdyaEBkHXMverBI8VCfXkS7/IKBjdoKShfkeEKji2M/c9nI6krXvJlzKYPRBixTYJyK3cRJahcF
bi/y/1WT/Wh1Vzd7DBVIZxDctAyJbJMHfB7tMfxvToqsrnM7Y5aUpzgmhgb+QMjcYgChS0UqaaLD
uLq1RFI5awocd3VIg0wt7Nast+X8cf7aCqysAeNJphKi1rASauNWmS5Y3W7N8Oa8EdHBWwPGx47S
otJA7izvytvYKW/mC9NN7yBsDU0h4oCTUkLz2z1vddmGMwdPW738EqZgpILAI1lwewNYm9R+vGR8
l4DrXaLUaergvMG/qdv+ul9r1Dh6VGSWQZGJz5weF7o6YI7BjjeC60Y04iMIOLSVG+kk8I224XLQ
DRz0cStplV0ByaeUD+c/SmRoOUBH8UbXRlOs9DjsM/nJ6w8mEbuiN4QK3iiRX1wjOUhq9MocljJG
peKfyrM5O4i/XQgqE7v14k3lxK+LILwNmUBhZUN0CVZeY+A9MrsK36hZkaOQ2jGKzzi7Or+Qyx85
dxxXXoNPvZwRHXOgcYYam4xRMKgdZ73P+iASAQdFH7TyHcySTFxr3OqiAvnIwJE7KReTSHpJFNes
2z/hkMxDusRRBokhBy0Hbf84QrBaBa8tax7G7o3q4O1Kbqa8sWtATe3rpvAnQOEs2gWUgy8tfetz
/np+pf+m4vHrHtJVrkE0WepmA+6mhLDDtgB9s7z9a/BP2c2ehWq8KL0RbO66MSRJKWYqltxKhiR7
CC0lptSexV+H9mZuXwSfJ8hU15w2RqzWeVVXQEFjfBXFj8ofNwloN8BwAGbcf8K6J7K48jYxr/Nw
ymCRf5qBnEDVJ4XYK3THNae+gq68sOcu3MKV26EDl9iwDMND6d6yQdujOcsO9g7bg59qRPDwD3Dt
os9chSpD1laGMsFon5vb0uI2V0q3SJhPpHqbpVYQNq8VAEB6L6FkDeYJc9G5FxEBLIt5xlGs5Vgg
iVX39YyzlIQVSJp+cJEolnBxV64Ikw91gtEEVALA4+MNhQf+ayD41buF4eANVaZXMZ3rn6+xqhJF
gYQo1TUKoeTv78gs1+gSVeF8CAk0xkfZrjKQS2PsIoecQ00GW2lkQfXoz4X8bnK1nVU3o4cqweOW
8XBpNflVBuWx//kufrexejqoOhVMYrBhHJJbbXnybQ3c7cYOBXJMOAvbbaJvWm2daobh1Gaw13ik
c9C0AcE3Ri9o0D6CgRKK1xjLFDYa/3xOvn/k6jlpclJEycJzFyrWQVUvFIPt9Hm2J6VFnxG1K2wj
D3s7yRpnalq8NkEHnFPWEy9U0EzqQK1+MInuKdY2UVwCfjY230oFCFuqFBRMXBRv/plzfPvBfySj
TUXm6YshahdtpstFNhl04M4y1yDy/CcGcL7bWj02XQ8ONnMheR4cMIZsIS7D7WSXBTTQQSbyrzrb
3w2u4lqFWhIBq+580JrM47g5ULWwIVMYnD/aggv7RzI81EZVUqCkSc2h+PEjTYhTRO8zUBdRmwSl
EHRzInz+/mGrV6aM9TjJwi9GZLBY3S3MHPMNBE7dMLL/9/j5u62VO8rmmgEXuDhZtOeKGCKIIYQM
pNkfElGr7s/Y4LuplRvKIOOtjgZuD9ObK6UC/JgEmiVvKyO+VCdRleQEAPy7uZVHyiGDCDXnpjno
xUdhyjsqG5iyIK5CZ5sOFw0g54MSBnqaCQ7MiRD+u+WVb0IKDEmEHh+qBc0bvBPECUyGUfIFmjMH
wCKoz8ZNdG3s6OjKG/Z+/rwKPCNZOSkZLcK6Zql8yKqfs147zaz/R2e/TpahoSxDLBBh0MIwjSFW
Z6jwbM4BSic+MT3LFZUzTrzU35Z0nTirsslKjWBJlz5XZLqGvzCG5LZu2cn14u2zOxHcUeTQ1nlz
YwL5lhFzRhabbBpygRolvCeH7gaoSB15Y7j9IDg6Al+zTpyVedalycLNNycA72sbQA4Hwy2uoocu
6CbHQgiYXZzk9yDr+8KufM2QkjZLaixs74OhT/pi5jC8PsbknR7a/4DDWfSJK4czKZgEVRscT+51
HtQAHJXeGdyrDiyD3ksCUlzi6dmBqVBqdPMbEVftn2n89+9dOSGjiiQzXZ7wCNJdpbqPQuoUvLnM
gJk7fw9FblxbOSBV72sEejBV12hljVAkY7geBPjnvnB4lbpypviZNrs6/RjTQVBIUAVvv7byQkPB
5YTECOJDiE/NbHJYaW6brAAZ5YVObqgS+mVoeNX8MwcJqhqC0BbYmp4nbphHvgQUjwLHlSu5HTaj
nxqGn86gQT2/SAJntQZnDpZR1foSms5WFZiF6g9UMOX0lSacOeHr5Jz1oU4qas2HKJ09DFE1enir
DuYuoZoLtucO0ioSSMXqet5OWiaD/QrCj/JslIGlYwa05KDgo9M0OCWopKuBQDfasFvrjoTSS8Yl
UNsXJiZIJGkCb1qZHsxqTN2iGG9jyyQvaT7eTlF9GxfaNTXLt6pcQP7KFZug3JZkrhreGOEtD1Hu
1nOb0Z/W8Fh2TwN9ypXLbICwnb5JlNgtEdtk0SYadsx4t4qHqLuzkttxuunD17oSFHYFu7KuG4Rk
KKMxS+RDPSh2DPrKGcRw5zd+OfzndmXxS0flNHXCID2Z4OlKatoG9PhmhQUKIfs4f8xi0V0UBO7r
SsE4ZEo8WIUMKNJPib6pxYtG3s9/kMCv0ZUjHbPMRC0cYSJ4gaEAt82bym6bux6cUiMEdWOcsfMG
BZ7sizH5aAXRIjQmZuLqWFUf2VG9D7l80QCqYHIiMHViggU5K8RYTcXUdVNeFyUZuD57uez4IQVj
VGy9Mz11wq5/jvTnEKp0tXWjIzhO0lsjgygZH3cgmQ1CacbQ2A+pQbdDTWyeRo41RIJzdCrY+vbT
Vl6WR3rXDrTGvZ5GILHyfNdZlofWhE96RLIJ5q7adouRODvKMuD9Wt9AzDU1m46AqLl80cNwC4Jw
X24FdU7hoq0dcKvlkVzMEE10VLT1r7K3/Lom+wUXG6L3o2ue2oFzYWs+D9vMlVyRHuipAObb0qwi
QaohNyUMP4B7A2QhiAM+UUwbQfUexSu//QfkVye68t8OytrZJm05VwqdcFC2CpqrGKHfFm7sG56J
2UfIEtrDgQFZsVc3/yb/PP7atdOK2G/T5dXSdOh8FKpQCZTtzWCLNAxOuMhv1lb+i83KbGTL5lpW
B3nR3E9C//z9PhXzfjOxVOmOLnjOskRqc5ggB323kHZnuwycSRWIxR3Fkzdg+xIc2RNu8pvFlQ9L
ckLlMIVFrQZ3xvhcGphYmwUx7okm2HJGNFUBGbmsa/KqUABwYTMYJs4Iuq+xQ56/ZuDcitkkd/M3
0y48acuegKEVrOeJJ+eb3dWW9V2ftCGBXXk3vMm6G91qSwHXzaBsakeX8hbjcKqfe/n4L2iav3/y
aitjWR7KfjHdIvQzs6c2bt1IEi3s8gGrN/XbB662T+rN0EyWha0tu3lEodhd5o555C15WeRrt+cX
9PRp+b2Pq0h+jkPSV1A1OoyIYWUrvjBZ6jDN2Jw38zc+5beddcg+pHSCmsXiR/+aAtGHTaV6C8i3
xtnZE68K2FM4uaT0RSU/0TeuXpcpUZNRKmCbpdU1i6Jto/Irq+6257/xRAfp+wFZvRW5Xk6lrmDr
+jq9zAoV7NaTFw2Jq4eWDi1C/aPuAJ+OqS2FPwrjoGZPRH1Q632plX5XMcVOEuvWUiLIm/T1JjNq
wTt72t/93oTVW6LXYxVippkfCgul1fI67anAwqmlxogWVSnqQAqVV8ep7spSgh4dASk4t5n0WFdo
mdGn8wu9/Mz1FTk2sjpLbdK0hJdGhbJxvyebRZwq3rSBCKYt+pbVsRnLMtINteKHKUtsNFKDqp6d
1hSpEXzVHs99zurYkBICWPinOpgluHnk2FaiT0y7BXWhQQsF2SWGmZiMWE0Dmzj5GNLaUQDBz83e
U6L30DK3aQmt4MdUNzyp2jM6YCzhgvZvQ3/RQkNknl0l2cBb2QsAjU/7LM1sXjVubcWia37Kex1v
zeqE9VoSa2FroRDwCMFkN9mZ18u8brdlB0mIiRCcg6/i4dHbqleUJKhDGNda0G6boN3QQPOh/iNw
yYJz8FUiODLDWqqWZsb5oZKfQpAp0P59VGTByp1ge1XJ0cp9zZsdWdEZn+ZYteTrDJqqDdof4Cx0
aWduaNc6U6FtzKq91VLqoV/qak19URTMHQbN09p5m3R0EwLnrFoasyNaH9ISLLgJs7PwKY5014gq
xyLC3ZbPX8Sv2PXoN8vRpKT9rFeHWeGXVdO2d2amGw6k6zYmpMCdudaoz+ps9Gk4uKVVCUKdE9nT
tzVbvZWJqinDorx6mNtgbp6oBWpRbS+blSiKW676mSv6FQ0dfWjPGOaZJ7M65BjSvVZ32q7fIpyz
c7ff6HvQk80QckcbN34V4X5OFaC+fePK2SkjIaxjcHZaMHnIywA5i4KlvhbfiIqlXzibc5+58ng4
5vKkKgU5TEVjzyXaxRl7K+f8OVZGFFIusYPgz8acarLpWt3NMs0dOmZbOoja2i01bsuReVS/nDtc
kvQ+l0BIHXMdbN31U5NdsgJTYLNya6URxH5RlRlzJyl2XZ0yO5Y1p+16F5r17UJjX3oav+8rAAIo
Cd+I3B0MXt1bmXKQWXany60rCyKhU4+jqlGDGhrkkKyvUtzRHneL7k7edNWhnB/kigQ0nQQSqiIL
i/M8stDXEpSYldi4LjPuJeDpU3LB83syzDr2Iqu3ZB4KsM5yvCWLS8w8uJIus5EyDx/Zg+ZagQ7s
0bAMgBeBcX/+VT6ZqR7bXvn+cG6TcOLw/WpgBkPA4ZAtR3o1bX1RcXSIyN7J5fwda3yFY0fLqSek
UChtlmgGCIYo3cUTNJ1TyA2UQ8AwJEqkLdA5iKtcqWkuBq1+L5XUTiTmCb5c9EtWyZA5m1nMFbiH
1tV2MyQAMKDuJY4RYAbA1mVbrDVyMv86WuwvWaGjj4/KlKclQ3DC6se+wfePoAFCU2yoC5dr1IHQ
yJU1J5fY6ibzayZRxGENrlegRIbg1JlfY4dnHMd6YqAZ0yZPpdG4DvO0sAdieWoIOb5aupm5tFEx
IVYNTjaTbc/1J7VL7XZM76Fx6nEZWujYFHlMHLk2dylTIjurczBtK65uNld92/uZuTdV0+7b8AJ1
Ijth+lYrDUBhH5KFhrjvb5f+vdl3gGWVLiYKfEqIW8bQaI9KL4FsWBWhkV0+UBnSNPEt7/ddf1ll
m3a67KuPRHkFgN7pTAVCEdxLi9TrqgeOMKvTdFeBeDmBFtSYYDgQU6YqA2LIqG0Lw6dduYiGgUcU
Pd0oOhhNDZ31CyXlfqED/qw1+24me1B6+xKLDpiivTc7w7PkElHYTWho9qSpvsEGyMkpdjlnt4Zi
gM4tiC2An6BMbqim32MAte64U4PIOg1fOoJaZF0Rt8J/55CPmaE3E+kRBhiMTR9OmDNAeBhD2Ucn
dsKh1hSHjqJqPmm505bNFoP+F2jCAeMru5CLcUljSwkE+CgNUM/dsAIzWZICDT3jOi8lH4MgLqcl
ZOU/lTT1+/Jnn0AECtIKaV1sa20KmBRd6A1kL5J6Z7Wga2GsvGwicCgPfD+C2DIsyB0fH1C8Bx7X
D1s5wEfYZZ86jQLDWvRRdsmeKxNmZnruzWbn9YZkI1dC/DNsqDk9KiG4bpT5uhmbTdtp27nDTyym
Zqto4VWjTh9pi+y1R57M2kCSKlfl26lBhSUF75X6qYLcgMlgEC0fKrN2iHKFQi5ryssub0zgd9rr
OY0+FB07HS+YSfaO+ulmkBpXpcrrUCKTC7kTMcMO8/yhoOprrfAd0qltOkiuKkEDbgSLUlK5oHVB
nbSzJQ4Vv6jZoxtyYTbjY54UV2ppPMSR2duZ1rmJiVcNtc02vKTpyzzFXqdlGKW+SofHGM0BTd5l
nT9okaPHj9LwqUymI0/kXU+Ml76T/JxieDoFiQL9LAfqmdEzleJ7PQMU3iRbbVZ2VjHdjCl/l2fI
DvV3fT3i4ORhaUfjezQO7kCRNOmtG8/WS9KE6Pkyr2wKaF8l0YWZEHts96wMWA8lFYP7hBf7MFF2
lWR5MjT1opQGLO+vFPQ0YuM5R/ZK4tFOhwyNzotSWvT4ZjkANd1lOhQ7xSL+rLW7clb3VmM4OQbT
cendXKud2byDYvrNrAyXcYxuZQG1VLB5olkMhsVnST0ocAiAJgGqAWQVWI8NAC8bZngZBfQK4EQA
h/Rma5lXnGn2XIDxXZ1fafVDkwEkKXR5z0GOVtPyIo6hyJSE0p05DA2YIcy32tA2RV5sVZLaGAe+
CLPKqZrY6fh8C6rsjZqF91I8YhB9hnsxVEjr7LmuO7Ix2uCfcqfEsBlRtgb+bULMSlsqtAhhZKnw
ZaripmQeoGJbFQqGulzvi1zyUww6gZ3a0XtzIS5zY1waBS0lmrCgx6hQOnx0SmzXxWdU7wxA8yZ1
sCdD8uJp2GXlYcysXU/CZ8D1D12hX/GycLu28hJMqIaF5Xcp86lVXlu83owYw69C26BX7QjJvuzJ
yh+t5n0qtZ0JwTs0BLX4KSpvePfJNc2OR0/NGpub03aWIPHGIicsmRMqsxvnvdPFL0WH/UPVfQYH
aRvfqj05MCu8bgzQXiJrUTRoYsgY55IV6G6BuroGzrGS9Z0Z7fTIS8FpRIG5TmzajLaJZBedOrvF
w4W+5tBudECNpoMRbwpyrxqtk+tXRbqlwCHlkNXJtzm7q8L2XQMXZfNjVJ5D4Jtj6ifPNPMTfidh
ZaUefnCvNhhJgdRuwW2cQJSrkcDZ2OO4cPUYDtOWQWoBlb8UdzWCTm92UcTBTDZAnLhzZDlUgaR4
kzpt8aYXQdbeJvqPqY9tawZwO7qHyqkie5r8hBzotczRHgpf465wIaWgp75q4KmpLxOQyefhY64O
ELqsDwlYDfKwtjUTfZTh55DuuQznK7GdEgGbAOqcrr2K+V2qhr6pZLig5DaRLiS5sMNK8pUckxNa
es/j+bW2yDXarhDkQxdgDtOnUQeV9RhNqQPtyNbOJOiHqVOeOnD3fm6ljkEnR466HZ0rm1agdTBl
1wyTV6RPmzSRdgPwtqAR3Kj5g5osTA3VJxi+fqgQIq1RxLazqdwxvIxTFe8a89lKLkPgZXsj2RWQ
5SilpctcIORh8X5GcaIismcmqReVF/mwiK4lP0Ypv2NSBbGi8S7pM9cYoebT2N1UOlobYxc59mSy
M8YdTfcbHGOtuWkRQ41bI0eSUbT3Q8oxox+Y1VsH/Vg4PK8GxgrPMbmfsNFDmbik3WU63XVaehjp
ZJcDu7dyrKDU3y6KwGM6/WRNfyvR+nqW2GVd861uMS+R6HWeZlcjyiLZsKCeoWir1R6nSLoTvs8S
xDWJbm14aoFZpvKkbHZN0GuGteayvN1rch1Y+Ste4UDT+w9wljqmHvkNeY2lHCcRBHWV4kcQqh0L
8zJK2BaMEq9pVe/ywecysVmuByTP93F6S2rDlSFb1xlurXzSOXKaVg9AteGbo3aVQzBupLqnD3FQ
UahjdluDX8XGvsMkIwQE2xBgnmn6MfHRZlH1Ad42P2kib6a6A1oQJ04Mb+gSbFHqtgnQN6TYRJLh
pUl3qUrFpo5kW2mf64iAQh8iShX66oh3svlmzNQt6/WDOcx21xO7Z5XXpsPFoDxrcvY0Z6UXIk4D
Q6UfNa8sBJeZiqGRhVSj/tE0nZNOqVebka1rpl1Nl1oBCWGttaWh3kR0vDPIFJS4kHSonlNUsSYu
2xpLbBPQixC/Si32upYFeSL5OntoItVBaBcB9luiVt41g2dCr0HFH4xZ63YquVSqGbwEGXgzQd9U
F2hPA8RaHUAe9qRTeo0LsjFY4bW4J6H5EuE06lZn4/ygrxe6GPu3B9xQhT9p7WbAxSFd4ks1w1KO
P8qSPyp579bjbVaCXaXeoX/pAa/mm2zAUYyBA3hM4x/1RKBsPN+jt/qoJvILtIzhhyxcSGo34DLl
FCluBAGhQrrME+q3abMrjN5vung3KJCcXW5eAoYWjul0inn2sNT8UcMcPUB3JXGaDgJ4iRZwzKtP
UmhP6ntlSg9pmd/oZPbCrrZbPT+YeNSR2rtNjQJ8RmywmwaV1AS0ATo6qfbIG/DukbsZupO9NP6c
x+g2BTi+N1NHbT9j8MqwqIPSaLcPzZskIgA9qChLPrZp5ZbG7EhaalfIdaK5e1SMDOLxhV8Mnafy
HspduJ3VFN21pAoGfbjLpxsDlK5tNm6nkvimloCAJndbVXEmi28YLR0Sh342AlWdaH4jGQ+DwWwJ
sSPDoVPZJ6ag7YKUt226N+WrtAI1j/TE+EMbXWjtRVlcZKXlVEPucjxnVQuKCkuykzAgSPDbWHby
mLlTngUGSGDkPIVP/yg6Cj1VQEHa5FInuRPX2DkOiRiLbag1ekUhEpQQFDC/aoJHSVyb9izrU1TL
KaSpQQT22VRToLcvalY8dMq0tarmmndPgmxVULVbg9dreSDtDJ4jkHADRPl/pH3Xctw81u0TsYoB
AIlbxk5St3K4YUm2zEyCOTz9v6ip87lN9zRn5tzaVUIDBDY29l5BRsKKBCpGrl+m70iyYT/0LBp3
rIKVEuflOqrOmaJrKMUZi+pSC53iUvcxLnxPzNoYTDbum+DnyuzmCsffT9HfoywqIFFbUxw3ST/J
3lyAtOeiWeQY/d2M/Jv9yfJZFmB2UO/Tu7VS8eU64e/BFyWQTA3CaOK9OHaYWj25Sbnt69zCpQQi
3cqr+xI2DJXBfwbj83c+2z063jp9PoQa5E8fgvwhSbsc6U4En1w1tmt6n4jcKhrgNbLW9Clc4XrJ
quIUN2wAC3bQtjJYhuHdnfpAEci5M6IMp3XKGkf48ib//TMXxRE/mrpAl1JUKqbOGqQPXYs8fer3
ldJvuf9WFJE5stir6/sSECwjFbcGng408po2RQ2728oJwjpw24fML7zru2Xley1V9UlFeDymeXkM
/V0Q3Q09RzbYQdRacbmfrez/tcG0P7+XQBGeh1OGljnARTGZFblKO5PucnSuNXWl1njxGJxVM5eD
he3UyzEuu0pqzIwh58ZjQ/BPgbBiSDjrbA1ifwmrrZ0XUOcq2dl+VLsApqUiKo+B+hj44h6oSNT/
UKJQtN4t4OEGkRXMOgBEjofEvv4lL+jxoX9yNuE5+pyNLgDUSdIKlc8IShVBlnl+FDl90zlq/1SX
sI4ONVvK4g3cnfDojGNzKP97rfz5J3A8ZYmqyiqfN8DZTwhIwfDkpeI4guvEyg+9MZw27u1MXW2n
XzxUZ0MtolzYDHCHLxRxpN0+pM+FjAJHH8Ge3qDWoEZPeb1rJ+aJLmUWOqWbIo6e82iE3FSluoau
2W1f7Frw4MwMremcrVF7Lsb6s9+3CISKHEbNEKXYfuyXH88w4AeU+1ZO7wXZvPMF15b6/UqtImUc
0X8iHhqcMLJ1xAuK3U0Dj16k1UBmkh7gVyv5isDvG2EfnoVmNO8Fs4K2X4wTaKdfI8wENXMNdHDx
tP+zAtoSIAMVYaiiV4k4lsFrmnNI1KD0BvdyeUuGNeLWxfrz2ViLxkIDyIAwMqxD4CMRhhFztFbi
vtykPhtiEU8SeQSEgoYCOCay83fCbW989JknuyAmgJEWfUkGc/alminwhdv/nLlbSOVB6mQOmGry
XvmS99ER6WX7udYku2CX/OdGWIQev4krv6uxADPKX21tjgbTF15s2sv0OStpoXph5cDeerWNXWKR
zfjSmtos0WPVBZoEdhCa9O1/gMeexQPtLzBEQ1qQjog4tmno+SUa+2UGNWu92RQqkOO8XLtrr586
TV70Co1WaROgXYAkMOaaP8qZcuHQLl05d5d7kmebYRHoUNQVVTphMzS24hJL2xc3waHcdt76p12b
0iLQRQFh+RQjpsblW2qILQoPclKt3MxrgyyiVZsSmvYhto8KMfy6r/HYK80K5YWVO+oCmv98QywB
CyJU41iV/eJovEdhbzXdqyG/6gacm1EVrrQcRm+607YPerSSDVwMEJQjmdcILoalbQ2d6sToAo6B
yZ0SDG4Ql9uVuc0B4K+8+2yIxZ6oUMeXShU+5ShV+W1gi/xnUOkOzRAW/Me8ObSoLsnFPi44Gjyu
wbL/aVee/YLFVqEJG4mCRtEJ/UcEqMyr3fwWj1I4eK0F94vAg7OhFhumFGwUFHicY14JsxqfpQb9
EOmWGsEKwuH6hyPLG64qNBHmMi2OUpochOpR0q5sjfmn/vvv9heQs2NqH2q5Cn/5Lr0p6vEIRmZh
DgN9ZCh1kiDf+Ek4HUKpX+m3Xzx0/6whkReXVtFqkVHpWnGsUWcZiHoU3aeUKivTu9wRPxtmcXEV
ogVFMca+/H/AwwzI0MDKvNJGRw/ibfvIJbflJ26AtSRo7eMtbqXeCMiYtNglEpBbcGt1lcFYIcbM
p+ra15sX+SzlFEltiDGbQQtZYtMDNFScEU2SuqgcNf3vCSWaeraSi9tF14WShwmCyISimKq9ENR3
rweRb3HGa9NZBBE2ka5K4POOEk31I1W6twD2RshXY9yWUKvEh0PdGC03gYBt8WH4StXG4gYv3aAq
3rq4OxhhuinEPYg6Gk/fJpK+ydAh9PmeyeACtS8qI2bCTwCRoPCpoYUjWzo5KcF0MpTcNBq3TW8C
ULoYe8uK8XnibqwG5hALk0uJFYHON7I7XUQ72oKH1dkN+tV9ulPK3KrUGv3DcF921XbS4q82FRRV
ncrNePaEQn1ox4pW2iNTbotuzHEFRM8oJmol3dNsMkyi6NTqWXtKSXjThMlzF7S+q9JCNvXOt+ck
HfXCrH64vuj8UuQmOjqKGmNc5mxRR1AjTY2CcRqPbVRvYSYPIQPYfJLxkBfssw9UiDIb0HBUwiS0
GA1hQCqM0ZUiEmzBjYPIYzm1T4FeTU7F0e2VdbQDUAJVDG52ZWxXJN2iOm4XoLF2NYDGYbtVUH4g
Q/pUGMNdSDvITgu0/KGGO9b+MU4iiwSnpFY2U/ZDkZFPZoZZ44uFw6FN3+qS3fVp7fqxclDQYhxy
vuGitI25DZcmkGTBM6feT8kXYFsuxxOgD/ZyApdkqCaJ2uoEMQ1N+hhaNK3R+4l9YZVG4hBUjofw
B1FOAfqNzGBWruj7Vn0ajXtlvC0aYHonG4+6H35bnrT6ndXTHQimXuz/YvWbGu67UdszSqwACa8O
dRYVZWjYsddsF+FQyrSx8lWnqgvxmxoGRCgoDOgNumQQ6Szo4ziWolM0GS9lhM4VhkpY4XbqlgTp
lisKCkTCvL5pLlyAf4y6iAUazznNAb480S5/BOEI2uglvwtjwCeY/Ov6WJeBRWeBZ3Gxq7JQBrh9
FN+gJrSZZbPF3uIO4Cxe5QFEYOb9dq2Utxa8F1d8X7ChjoreOMXo9nI0EKtw7dm2cgMu00FlGqog
mRFnAMGVEro0DH2tzF5ZvYsTgQy4pmsovBpLkCYaVr1sGINxKh0whhziRA5aqRBqLA+BBWHPO2nl
nvgm4v0Vxc9GXNx7giZJWRcdLopYbADMOmZlUm4Y6X+J6AkNHoTeanSLKTpAFOY103H+pwR27DRj
H6Rh0P4S8OODvDoaHsH4nJeTNUzVXqA7ZUoyNOCNuxgNW6hPK3aifCppsulDndr+CPnQts1O4JJB
wwPdzhrxW04LOwwVHG3+AvKunSYc3xJNE9GahtKbon6mBPWxtkbTWrc0gh3GUDH15zRIo68UMvr+
2NqQtmIMHc5gbaddxnKdrdfiEmdpy+WoHZCCCWKhclXRxmyrvdafGAAUqF3FKtBO7QhNey+cAidS
DkJ2mjJZk2Nd2yqLUx37VCbt2Bmn2umdMrd9FEzAwcpeWQpjy8HzKw/EYuv6Br14Cs5mv7jzA420
qpFUxolP6GnjDTREbpqviS+vjbKIIU0do/MT98g2B2g59GQrZ3Ai6fzt9clchHETRWZos3NVY0s1
1irWctyxGT/hafzabDOn2ra32Q6IqJvgbgbvJlZx6A/Bo+IAsSDs1Ot//gcE/Tl5Xh7B85+xmO7A
6jqmNdFPoC3uRgeIDjhnyafRZW5yXN3AF24DHIvfk17EyoLFHZuGSMekDU9yqYnXnheg/YyGy2CJ
yJpfYeNmLb++eDGcjbtUxqkUVvfofbJ5sd3ZWiY9SrelDXCHLe7G/SoX89ImIgpRVAh4M4UvNdOn
VvWnkomZcKAEHvlI7cKCU7St/jBM4CdAiwTS9X+c5e9RFw+lEgbigdS2+JY7toMFxiwdRkyAc+Z1
jWwYfaxc7hcDOFFReAC1T6FkKesqlQDLTWoR36lqvIOggJtP4yH0+a5h5JlQFFIbxfH15FEOk51P
sgMTQIKPBETAEPKhoYp6VxQIkHgBYcvh/UzUp6riVkKFsDummD1/Nwr+nvXFgfFkq4nJ0cWzFuRO
krY2Snl2Uz5V0TYGG3hua9Vdb9VlYiVwr2ad/jgO/QPpm1024EtkkV019YdP2DYQ1AMx3wb0ZEZn
APAmzfi+YDNB0EkumXv9tF/cD4wyynVd04mxuOjksB/yHnIBd1O7C2oK0Bg647lzfZCL1baz/Hxp
cwgcZJJTWQYsqpP3GivNABZx4Utm0GNe3slIhaLypjYO3JCTldh8sadzNvY38PfsfYkzkMByhLJT
uK221dHfpjjQ+b26WSNbXbp6CIozqE0R5CpLwRtjStOk4cl01MbcqlWA87K76+uofh/Pv4Li7zGW
ijcBT0BAnBhef7GCjndQOkNUW1K/7fgA5cr0fgReQQe8tITIV9mikRqHlgEAiiIfjB7KgB2xc9hm
tiS81wLJjDNuF2I8dp1xUJoO/gE/ykacJNYD0SS2vvpoiM42Yr4Np8KW8tdo6Cw//8pAl1UGswRQ
MQ6gz8kaR9N3EtA14Fy4E5vcrC08WPnAATlxuz7f83YutBceGwApSvS3XAE0jNBt1TNXEoap+Md2
JutnvzToVvTADEAwwyFVtAF/xNKGH1nxVQ66EwAfVKmhVebizq1N/1l4Q0UPg5G6MmDQHPgTNeot
gJo2qQ5pnowG6Jekh7bubg0dTaZRrp/rDEBbI1Dt3h9/GTTcyhJz82bcNDVE8Ekd2nn10MKcOhoc
1HWsgQqLgNaZF4arAqQEWaONWhbvI7BxAm5CI083Sjk58djbDbC4WkstMRIbthHHnL6yond8GUGk
Mj6yMPqhVckhaCcro9wxWPE4VPxY6cnXJLQnPHF3k0Y+2xgSq0Q70LnP1/fvo1YCxQKjlVDa8RBg
0kK2JPTIKG5gMJa2vfxS6NB587mbJpIdNumX7BtbneP6DEsAvurEHDnsmdieR4EVi+RHIrE3zX+o
yJEpJy3L7DQgLgRBwKuEphjQrSmUeYlqWAy45lzSHnteAYjSWm3+0QVuFm2GBDah6H7T8UmT75L6
XREouAH3hEKLFVRPOvBI+oDeWatbyviktifSJk5e9m7NIg/4c2v2DBR90mGsYNuAVSPybYfiBTTS
XQ1NLkOeJUmm/tjp5YMxlXZYBXYAAxN0JbaNsm/ykzZo5tRBQWZMPSNJtr5IFGB5iKmgZ5xEwNWB
3AXxv0T6BILqU6/yzp5o7jUq/L8ZsDUt+MIlwPpV1wMXpTwqbQO8zmSXxY+p1ky5CrdFDntSf3hB
I9DLq60iAQcEdmj43s00NQGw01RU2zSIUbfa+ym251g4afHadVu9/8wBmZc/JcB//eAkg5TEW3Ru
Ys3Jmb4XBXebwngtSeJKYLPi4nZ9H35PuyHb6ZG8TQDoE+oWZZ+NJgb8P+Q99eaFw3JnAvz/eoi5
yPY/i2JLhSuNGXmUyvF0pAXqwvVLNcHM4F0O4LvVRttcDwDPxPLAQyxoYF0TwU8KHllC+++rxhCl
RCVnvpeIvrTNZqJvWhl6tke9Uj2mg36XblZmerHscDbEfDWeXQxJUwwUKTXonTdRaQ3H/pdqgT9x
Qz9RlNkYtsbs5lfzDKBw/5+Im164ef+Y4eKlMkUoscRTMKEDpWnW8BptEieCY07vDXeNo8B+y1Q3
wGBK3dqNeOGi+mPkxXOlRhtFitvaQM5Z4/BCkdcuLclpdhO/Jak7m/VIq2+kS5nuH6Mu8nnhK6pi
pAM7QcvfJU7wLSLR2oMzu+isi2SujrfI6EWqtpqPqujx+RU2v+jvThuP2dlWcyJ3DThyoYZ9Prdl
GQSXvlqhNY5vyeEUk5auDjhtW9hxqYKGMv1/fsDvdOts53YjoFiBPIzwy0gyCLJZ7Fucu7OK1ppG
U4Gw5vqDbGXXLNm9qR4RIedYz0xGa2xIzIk+rpzIC83FP5ZR+/NENpwhudIxhGjhAlJ78BKW0e+G
zqXTb2BGd324lQP4HQnPV3HocLmk4XSsZOYYee8o3QHp6fVBLsXTP+a0iDLcV4mSEkSZ2kluiTVr
7iCJAaQNcI56C9hWu6oPu/alFpGllFvZVwdMTAKnN5Y/0vS0Mqm1/b6IIEKCeVrYIYLM4Aj+Cpa8
M+yVTWj/yLYtwMCWvKd2u1/rWa5NbBFCGpJMPmuwP9SxNQfYKaJge31ma3tiGTS6lBsdwwiUf/Kg
N6X0VuQf18dYWTx10awYuQB9p0CwmFAtKg967QNz/VTV7+lY29eHurhgmgaGqU50DdbDfx6o2oDC
sihU9EVobkcdKiiDvHKKLpX+KNTr/xljcWgBzGshbFf+ay8U2OIALH+BFYZXFsi6LlDkube2ES5+
prMx53mfHV0hlxGA56DZqIBrd01lFupXApGB66t3+eyeDbM4u2xMCPDdPp5H+bCRWulFLzv0d+LP
0G+2o/+gJj+HnIEWER7CXrwYqmIDg/FWqmvOZGvfcXGih7KIpDLVxuMEuFuSTaYPCML1ya4t6eJI
VwEKJtAnHI8xJKBlyAlOBrhU2f31US7u/bMVXZxgXWZxDHfs8VgScIqnryYrN0S8hhN4UmsGD9dn
pCyBB0kQSRoJsTFrXVhxelRQ11GSlVC4Nsh8pZ3tRFrpcF3wFSwbAyKc3RJyH4FOeH3V1gZZHGOp
ycKY1YKf/Ays01GGtF1tKdHP66PMm2hRWzg7yGhK/jkVLaCNktbSeCzQYC6N56y84dVtOa5sgcuJ
2T97QFmm9mWYJyzV5+/iVC7zyvtkZ9jFK/VAt7tZN56+BDL/Y17z6p59oiIcBtFFgXECXPbRL5V7
XzMsXeePsRLfS+hg+zneo+GLFhtvZQTDZrCzW1s17uSS/JANiHDKiq0rx7LrQBNJPGFEHgF1+vrq
ry7L4owDD1uncpcZp8qd3OFQ7lIXZMJDiw7h4IkburJxL9XF/liWxYEXGQvzqMdRHKsWZc0OPDBM
rdhQ2EvCj2DPcF30YOSk2sode8G3VqUG0YDigogjTCQX0bvsuETggsrnDRCgn9e+RzuxiQ0LfSsd
rlfQXWo3+uP6m+BiGD0beLETZAiFTWgQ6aeqombUdCY0Z65/xYtvSsJ0Y64BMiR+f+61vJqwqBNF
78SnL1B1NcP00I8gdqfpPh9iLyugTz1m7vVRv1syfx3ds2EXR7frgrirdDk6aSBmVgnesVUFFSVx
30CvJG32A2iAICgN0f3cltTjzssavslJYwMF7pKyOOXGcD+32cMQRGzQsIhwir6OIaHigysN1jhk
2CHwszX0ld1wCQGN3fB7yRa7QR2TQGsrPTr5kHZSCvpEE3CO449mYjGKi8KRW2hvjNWu0agzDJuE
KCCunooGOBrt5xSBgMyfjf5XEEsPaViAF7L3QYxNpl2ZtPuwS21toDaqmuY45isLv/a5FxsqEDlH
dm8AudBVKLFxD8wAL0OXvUlgbBnm+5wagO2QtcRkbdxFrKgnyCf0iczRG/uXaZ3kW4VXHelmtt0t
7erjQ9x3Hn9Dx6Wwr2+2eU7X9toibhQVdG56muAvK57cv9XhD9qvNVQvZ15nm2KRJ8RhreRxlc1t
qvAUbGYjj8ZUPMiFod/P9uuhYW1F5/8/uyTgNiCqhDN8Sf8U9iMzDfThq9SDVZrV8zupgR1BpK8Q
i75T/StrueQ/TTAW5lBmmqdJ3VQx2/v2fbbZGu7GV9iwzeZBnuEmdvIgbdWXtazyEuHk/Ogtnwdt
MKjaoGL79mCwZyis62Fy4wvQCH0420P2DvQ+U0lGs1OZNQFLqQjDu76bvlVeri3BInSJUaS8Dg1+
0o7+nfQKsJoNTOMNs4c9fQkh5185dDcjHDOXbwXezfZa8WbeS9d+wSIASVGu9dRXoN8/pg68DD1t
jMB1PTUiduueer4qrToXrBwivggcLZckYNb8ue2L4iIaotDbie3IGwBSyE4BVP3XsfyXM4zfh2oJ
oQ79qaI6V6OT0GBMN0xeyerDFIROUJ9GqXXKKjOhIX4bNMOrD6ZdlhsmONTO9S+++jMWASSFHIeo
Khy1ptwG5a8RkjN9DdGYlG07qjzA01qjd73sxgbZk7S+75MVxOladOGL6FIZox9A1DY6caW3yq6A
v9ynT3ZV7D+MxD/I6bhRYe4w8Gjbh7CoSZgHRjhAjWvv83+TCv1z+fFF2Jk0gBOHkET427AKU7Yi
vq363KMB3YSSvgGX1+4k6GgqMSi+woQ2tk36Fg2gEqxi7nRdtVavms/bX6fhDIy3eNAA3VfpUuFH
p85tnydbRdfoy9gSs7fpsxTAPmeN+fJtOHptxEXONI6A1ddRBhEOo7cNGVrU6gQZYyAbVc2CTI4l
KpSSJHyHXP6ArFEBOnyQ+JOZj9ir+l0/aXstepSb+zx+DMhglSls0KYA0jvofzafen0r/B8yFCNn
MzgGJe6pzL1JTfexsoEHtm6HrPNGGhyy4cfKXr94zs9WcxHdIFKQD9LUR6dB+yXEJiyqnZpzWMR1
+XsNBmFRZpsCiXage6qEf1Z8lEsg29R3+jZTq7WNv/ZzFkePEKGxAo/7U7ytMgvoMbRuWGJXrZO8
J17lTI7hxzCBsqPVouTly+ZsKRaHLh070cT6fNkgZ4G+gwn5mNlArtiSTVNY7WZl6ecc6Nq2Whyt
wRjbjuJy+b5b5cGkM41qqx7n3grkKHKzgw1oeBO9XB/34hvj9zSXUORaa1qSpSDEj7hTw/otj4e1
ALoysyWiAQpAcp32EeS476LbHO3RX1AMcHIXsDqrcUrgkl8hI7Juqnjxojyb2uKgolXn99C70Y4x
ZT+0Dk3mcbS0srHqKDcp6vZmj77h9eW8mJedjbk4QJD8ShIhyPwV/9URqJx6C8Ts2m5Zm9siCaiL
Qg+6lgMNPLh4FcmbuY4JHKPTDnto5szpZ8lhWTY5ma1C2mJl/LVdMx/cs/RTRFJaBJnCT614LvmX
GFZeWZfsCc7RzmzxYoBYHZEgQDKvY/2RfGhubeW5GbxLzhzam9v6UG/ZJjsGD6u5/Np2XQQdTall
WR3nG0WDeFTWWapvANIA8QuJmDrq4L6c3Kj6dBOpD/VY2oJTJyTiQ55go1lFj00YfV7fVJdTkLNd
Ne+Gs+UGUMeIdZJqR96g5KCWdgzhtCD7qfgAp/SD10W3w3Sn6M96Aeyhwk0/fFv5CfM9eiU8sUV4
gqZoKmTcPqewk+5igqDIR0+FpV8Mc4IEuDEIII/ZU9I+dZq3MvbKodIXHYia92msl4hR8M0qTPnX
6DArcyAwiKejDH83dpo3BQQCv9bbiJdrFb/XfolANARofMq8E6G+AzdYvi89SPx5wEE73Vbb+9u5
jwRhNNUcDEuxGvSSoE0IP5zSHPext6aZqq/cifoiqmmS0oQ5NHiPSVXZVBPOIORNHj2NyZfi64da
S4+xFECBoGtHwF1DwJWC6a01msEeWw0y1D2ki9oD6+UbdLdvuxAygXQTMHEHFIWlNPFNo/+spdeq
ePe1LYhwpq6PFh8V0xCTq8kADQdWUkyowQEJKWdOmkAbd0RU9el+KsGEyF9RVrKSKIcW1bOW3Bb1
Z2JMJuH4dtlNB+Sc9qGhWqjtO/8mDyFGUd/XwPgA7WoCyDtbopq6nD8bw/Pg79IQ7fYxsNrgqRsS
sHUCuAjdS6NsMS20U9buNUW4eV1D0nGl5ri27xbBPORJ1DNF4yeqAmxUQwWHQbKnga205lJyX0af
4CJZK5t9JbQuq40+9DqzmiPngar7JoYtPAte9F47ZQavTag9WlWWALdfeRB/8CodeBZwY0zWtbLp
89Xi9xzs/j72hqwqmmow/h2ZziIPpVDG+ld6XalOJXSb8PCGdtsxU7Yq9KZ1NLQSYRy0Dg/xDrws
oLC0N4kRO5IkkLuSbVA9XF+hy09w4/dvWl4+CYQr9QFJKtTibjMJPm91o+P49VMLl9BShhKg+kNH
eGL4zZL6Ivk3ldx5jYInOtH3tQqROj9rASDu/FtGsz3TgeNiBPqLUnfIFKg2Xv/F/yaX/P2LF7dZ
2pUEMDsEsH43udCR2qjb2p7TusqC9ufaDrq8bX+PtrjA2tHX4Qs55wYKgJ1tu61Ed+rIR1d0jsi6
n20PD0eSQjFRg8Aiusa1Rm/Rdr0Xvr4vDVSSai3bSxA877gGyCFdKSNdvs7g4qVylcpAdi9+oJr6
aic3XYSCugJMZH8DfMFs0QK/DaCQTfSNVpaEzEHxr218NuLiAtVCvNRHjiUB6WUjA8NHKBg5fe1F
BXXHhkPKFipqeLFWcbOPMrEzoL+JBPJUJpByz+QbOZPfJxHaPtRLJVHYfTVBBy04KHgRzYJ6R0p2
gwKhtbpVHmgMrGmRDbcEBDyF9m8q+ZBpe4+qK6QQHwbQxaRcAxpV3kTy6KYl9yArhAAJyp68StJe
m/vi5k6kVK7UCqstFLgGtr3bAtAMMsXbNKQQRO32OiJs1SK5kMWGSNk2atjKE8C4tCU5PjSjqgrW
o7E4stkw+mWvzFuyEtBKhLWVgHleFilgawJgMm4E6DX9qJm02utjuSnCB0nAWLXd67oP28jaadRp
04p3NZKgoPRj6jQ7Ayo+nb5ATZR7KHLCi2pA9Z2kKPQ+0Mk3M6EeefqqyTDYLCFL2UYOEb0dTa+s
mg5NkFhYiJ2A+BsfdNfAcyAC3n2IwGWAtHrLAYzOP3jyouDTME01MzW0VSg84NRAWHmCftmzoXX4
4LlZIuVOKExxaLCbIJ1UtPW+YuEmLNX7Mr9JAXed2H0VJmaa+K5OAzuVYKhlIARlusV9CPJF0OaE
VE8a5hYNw02UTlbRV1YDqoN/FxcAtPJDC1W+om53I+SaiqhYi1KXMovzj7SIUsLA27/uEVflHRSX
QysC6G3mk3R4wqgQ2/f3/0GwWht0EQsgdy9JscCgteN7LXKUBIRY1BdD2zg0Tj7Y+kfZbNZ9ry62
Wc9nuwgJaD8lddYPqKDD7CMhlStRH1IUEiwc+gEYuMlvERCrX0YBOhaUb6F5u9Egd57F5ADqrsn8
mcKWjfAPgat8LhwOAlmC24TXxf+Qh5z/1MUJVnnecnXAT4UZEmQvE6fVyn0kxLatCVRcjcM4nxXI
8KxcWxdyfjR7OAX7hnME6sW4LDNaHiLVOOaHYDNrukEJEnJu0q7y1ghNF/KM86GWiMQmi7op1zDF
pIU4YRsi6wzkA9pSVhiAhjwUsrsyuW88xeJO+GPIReVw6os4niDYCyh7MAJzXwEz31dQWYyHUypp
O4iGP9TaKHapzx+mRP/ifbeNM3TsCODjfolMBwblwsdrrL6BVKjZA4dA8hDqhe2dKFD/L8EaeO2N
yI20CJgpSL3KJst+jczw8ijfwHrIrjLJbInUb1q5c7K0t7VOv5V9ZuqNbPVobQe4mGKELy0Wjg88
fWt8SoC3NxWAlPlNOKt7QdJ31jYLZfikh/iTvmIGgENkMjD99Tf8pmBHoj5AINCEeQQs1wvcPYfI
uIkUiFipJ14/UBUi8smpjp5EbivlgEAkWVpVu5Uim0N6E/Ft579VHC7CamxNIMgXc38lGCziD24l
Wo/6aLwEA+oOPXlIZmR5HtxQUNJ8Q0f0Tjcd/QkUBaR+4ZIa6IUZ8/Bo0Gy78l0vBJQ/Put8HZ5l
rHjsoDYyGtEJn+wY1+Q57lSnmzob+ouQ+01uDaN+VvPooQpUapJEtw2j3NKGQqYIqU4/hiu/6FK+
+scv0v78RRXLSyoYLj9Jps8VNHwMaTvwm3m7GKpuzeBA2nFXUXPHgISEqkv2QH3Lj323b/29lkMt
Fo8PnmkeHkO2T8MvOQnQu13B0v/V3oN7FJQbqKbLMpPB/l780DyPOx2kluGmc7vI1F/HX8oBTezc
jl3ttn+lN+pP4PldFXwAcHmt0Fmrrf/l/Tj/Ai5TBjgL0GcyXdwGWlYWRI6K4aZ2QCuxUfTZRqkJ
V/Xb8gvuJ5rFbwZHcdAC+pEcw5X5fxeVziPCcvTFlTAWUESVaT7cQFXu1MetN1Wl3WbSrdRJcCUN
q7usC7ZZ9UVhBJVNTxMPHnQqvJyOp7x8i6GpLMMHgPWAlyrQli4yW4rxkdt3Rmo8HiF0PFeOSzxd
ZYhXDMcoKW57JTj10IPsEhCj5fBUj81Wq27b/oGPYCtl6aY2DCfLJ1NWYUw+wwcqNwyhbVaQz1A+
GgDeA6LiNshqJbjyDN1nA4mFCLuoiYBoDCQHssz7ulGhAxnvGpQGRqWEzHK6kWgDlYYKKuaPAXAW
Tfm+chbnBbu2oIsLhEo8SCUJnxPVUCj93kGQ3gVu2eb75C6El2d2qF8TYhGIlb2slSj/6lUpFBg6
CtEI2ZihpEuPZIhZCC1hRn8DC+Ln5hH5HbH6m+GzA9aztdtH/Vfdmut7ePl+/x4WwECZ6CrIyN95
x1n8UYugGOsE7+EIgMQkpY6S8ZWIslxWmQEn+vte/u4Xng0RlZPRNB1KBHWOPAUQmJAHmcWSCAhj
f+tPKAXAcGetMnGhLvrHqIscXma9X8HyGVnI2Bw7mj5BaN7s5OB+CMXKC3FtqEUmmjEtAj4YxUYW
vyCe5/BZSW5ZAko+uML29U26NtYi5Mg89UupDOJT334m1UcwjTcqgUUSGGHXB/prQy4/2yK8pIVM
QoOF8akOHmuYOvnqHebj+kPpRZJcmiEQwT2pP4Nxz8rkoTHUW5HINqXA+Y9QNG+nzfVfdEn8549P
ujifhdwqddkl8en/SPuyJjl1pdtfRASTBLwCNXdV9ehu+4XwCIh5FPDrv0Wfe3ZjmVOKu/3il45w
lkQqlcpcuZbjfNWb7GSjnDQ60K0BT22K6iZBiw2vnkaBSsKsYGyGrpHRYzqB+VEt+y8xIeeieNGo
ddYi9S7v2K40AZAMQTljeRAl2DTh5wwtTqU66VApaI27yim2FrghqKodOBp8HhswpWzVl94pZhXM
Sxoa4JmYtmOpfgmy+ldUYMgJM9hW126ABtuAFGTbTpAbpRj8zo6h5twZaXu2q0ebFzsFSUgL/QTI
L3wt57HLDiw3SHEmpblTI+qbLPqZl4kNcuoew+slKOQd9kJL51ffg6xmyGKCoUqGTEY14y2p2MtA
paR08z26DIuCI4iIegtxd3BaJATmzthqZYb1P6Xb/8euwhJvIg/ybpghSYzEwNSaxYi3FlLsLHgd
QIlL+41jH1HAK7wihyAo5EMmmqMyNDYvpmPzXdc4X7sBI0+ptlEgH6AMoa82rwNpHhnRXsoOOgBT
1m4oiS+KjVJbVhkupZPbQHUkC+EnmI/Uk3OBzo2CwiWtEy9v7+v2k04kN40sx3r/+yIkRlFkAV+P
U2xdi1N5hxNzrT6RbYGqCmToG1AxIOxvRp9DTuSo+9pPvNpjqTziH/mL+GWFDAoeV4H5Dz9Di6BQ
1z6QAHTYTrszMShJVfaJ1YkJsvfYV/TMJZo54tHQXig9xCBYqX8m+nSK2/bUmFfwBe5un/a1yYfl
aRe5zwlDqm7NP+4/HW0Nye89DrYHwl6/RV3ebR9UoNY+3zYr3ofilgjXBjGxI3GGWK5MxdFWABzA
XPdtE6ueTaC0aKuWbhNLCKy5NSl2Py9MzcGsaxluXvwidbL9OytCsKwQVSKqwgrrgMemnRdzw0vH
t9tW9NX76GMxttDsCuoGMZmgIAKNAI81KFMaKEly6myCwFE3Uc3w1FK3GVoRVBvOiubsA8RpvSB+
jmmZ2HwO1fFkj8qpJeVeDfAGPefhuCcNpAhGCEnZkMwqxm9JRCQ3qeQz2MKDOqBWaqsT7jcNM+wU
WhfUomCtk0nqrpYKFhskPPAwWWIpfDZjMwxGB7U3S3rpNRRbCfpXEZM413poWdgTzvSQcrNrzbK+
msATlbq+y3BRRFnpVsTZl8i5cmWnoweclZBDhVYPyqB7M+S4lX6yca+1EMPIouexy3e8LKFm2/hD
RDajIcVZzJ7xx7WCSiQhjmMaljjxGENUqbXDglwMzMSnQ+ilHEmFhvx6VHc80z0+GA/UeShlef7q
EV/s0Pz3RfDVaDQSlSIzDEmxq8A7gLkcydts1bf+WRu4fn430bV6RJ2yJxe7z/BMys5R294zpZZ8
7PUcbWFHiFaJYhSRFhGA/fzBzz9bUDZ5sjazrCB4uzahnx/NV0iRS1LD1TO/sDr/fbGBQwFhIT4l
5FJM19F6ZWOxn3i/79KH28Fl9UMt7Ai5bp4GQx6ME2JLHV27EOPawV9+JyEU90nSlVVlm5eh0twM
5KyZfQa5zdPtdcj2SwjFeQPxt5Sm5KI0x5hmGLY/g+dxr9qS/ZJ4nYh3NrMAtJ5MMS8ljjtJMXY7
/UwCvr29mvnX/u9ziybr719fH0slV21MQ1gNnqP5IdCGWY0NHW/llCQpUOu4motqc9uqZA9FMHXh
oL40JoxcKvvJbH4UAQNP2zPjuuQtZ87x8dbyhPiZEI0VZQHMaNtiECm4y1G+qrJDaH5x1Hkq+46C
tFGj7ZkBv94o5dGIv5TkqUdXhOMdMiXpzyHMvjo0AWP4kGPKZ6igWFnkv+reQje88IhVoh+CuND9
BJvqJx6mG7SEzgG4RFq8BwILhf1KyTZtV21HCDxyS9tYkOWolHA7gp+uo+yJGtYjiEb8v9tkIWyp
aZ1kQ5mRi0YfFaXe5eh0DnZ9LgIJDlbmqULcggonrh6tIxc9ntDU004BiryaXkni43x8b31LIVBp
OlcYa2NyaUDbbaWjBy0ivGMJxPSA/VdLyGBNEj9dG/yi6kfQEjUegoTZqTo65iVvnosOyhKoJMVk
0ynB0cnuy+FTz/vjLB54+9PJlipEMmaAtSCuW3KxEtVLHNtD+3iTkjdwf/gmuGcLhR1uW5SdSCGq
JVFLKy0MzEuHoT6mQ9ApdvZjfVb59Om2pdUU6p8tRbn394gTGwCx6HFNLiy/Mud7GQ/QK7MPanVk
6FHetnV7VZaoymAq+RBEAW7UpCabSiEQ/nLqHVTbXgtmSGKNzJb++7oKcFr1TYR7oQGvb5ubWzJq
2ySvHyLwad9e1hpH2MItLXH8FM2q1IgN7GGoq35Bxk0JTUmwNXsRRxl4uiTFoz5Alg/TVRyP59vW
bx/3P+hmurwMjcRBXCkgGYlJ2EtR1/ddZEjyEpmfCFFlKCIHKQLuiAlML7nOULVJD30LQSOr3DS6
s7u9qtvpCWqov3++FpAJgEZwEVJauDZ/reuX2wZk2ybkPxOz7Szvmzl8lb6SmVsbXm/Wg8TlZdsm
hA4b8sNIHDChM1WGx/kzsRXw6I1epTtu3srQRbJFCWGjYcU4RAmH3GgDyi7MH4w2uvWWzBckcdgS
W7QoHTVoEcPX2gxvLx5uukgDJh80/Hpz4Ya+zStwuQBCxIgsP5YsUSSQ4dakd22Ll42FF2WNc90l
1Y4l3297xxroeHmk33FLizRc0wZwmqvWDPlHnxM4wyuwndcAwvf386ATNLsUD+1XTHSlLzKKiLUh
n9+MC6lCF9A4zSqU52YBtSEAXG0WUfOL7yHU/DYG8VUdTEAys5Ij914zWiw5c5SyUuz5RPQvRmJA
M9be397V29mt9f7iWlgowmlilYOXW8C/NlqGhnLlh/WXKgFspon2NsapLHAC3za6Xoj7uOFEiFmn
VZZWMATI+VPW9yW/d+iOWEdQPqPepW3s1y7x2vREXhLmcjBWYpJHEjxvJxDWu7ctFl6pCoYxTVzn
CSS7KTQpCSqtvXIfWw50dS2gmiRFUEnYed+ThcFxYgZGvyJyodF5gGB1p6meHcXbskIt3onfbm+x
ZHliEbuowL1QYVzzUqu1C95ury6AaISYdZ1/GofwhDlFiSf90Z9+LyV+fFSxgs0pC/loIQy0DtSF
+ejT7jwoM7cpWEbAOxhHrTs1tacTjjEhxTXVdBOW36bhO6swNdTX7gSCUiU7lTHfQjeASL74Gq//
8gyLVegMzQ9W2wOu46R8VfXP0E2FcnZ2BuMGmI/HcxIZWx3N1xIgZiVWIZHLNpH2lIJX2y0ZGN3j
YkOLH9w4ZeaXYQS2m0K32lHPmIrO2hB/609B6wDg/YNCGHWoIRjrAGiuR/W+r9FM4ZnWbkF/6bEu
f8l4sOEV3SlD8qaidpWb+iahlLkq/uAYmPqOY88gg4/xbNxPP9Oo8WzIKM4luwE82FX0aNT2Rin7
fTvsaXVIqXpJuwmUlBUEshXP0cb9WLFtZ8UIjXd5U4Lem0AAWfUcFRhDB6ikHoP5HZoKHXaCd5d4
1HbQdb124PmvLPtt6CfuN9qAmGCSGi8zhldfNyq+VTW2xzI13hZVNHp1Cv3IBkSZaYpUZJrw1ZMp
+9ZDU7WFsgFJAI6+7d+SyKgbvycjkJAG7rnHtToz7eK7gmXy620LkmxVrMebIxsGKEHicWhm+zL/
lU2YqFZ/6lxyr62vBEoTGgjJdFWEdfQkMqsojIernj+R4D7rJfC092D656vww4BwdSXdmDlDAQOt
P3Veo2zs6J0PbQYPGlB4TbaT7YX32kbdWz7c/vY2ypY3Jw+LsJdCocQER9VwtWnu1yM0Z6dYYuJ/
XM4fKxQyU5A6crtnsDFfJ5ruG/6wdzygCO7Y5EKpGZTQqSSYyJYl5KpaVWSqMW9qCQlngmW18dPf
bdwc4RcbpwQ0D8CeOVyNDBgv57kAofZtC/8jZ/xn38TpQmdCu9u0ogEqcf2h20HTeWtuzb3idxJL
6xnihyGhhjZMTl9Z8weKrTew0rL8lyPtBMj8nOq/b5iT6zSzAqymfHM01097d4DKHbC/YDQ8VCn8
ASMZL0/QNpFUd2T+R4VgNJWqgsIVLHMgojjZks5rDzPhYOOr1bPq1568mSlxQCqcahtisEoyn6u8
Bqeh3XhslJRX31nNbwQOKhzdtq8KAklMfrWABg+6fk/53my/VB0oqWg8fEoLG/13ZvpNFD6ak4VY
/65eG2EMLAeRtB0rd7z8pETH3v7ajD+CQoHe7ZWbXymHRImVn1lyxyEyMxn5WQcGsKqnfTRCAMMA
1F8FE7UuU+pbc0RwRJm2RW3VxIjA7z4SgoHXquZga6Vfana1neuAl8S/OFZLI8LJpUBxZoTAHVIT
01OQqdCGa21mj00OIV2g04fgncO9JbJH4GozbGlZeGziOxlBMS8v7TDnfgYMzTF/YPIfA5q7WYvS
1j8R3PDRpsaZqH0VYur4VHjAjE/yUfzVjvbHr/mDMo1bGDLTaTgfiwRERZEPEmTo27uz5gOQqe2x
dgGY+//HeM2J6NKuEG1Y01tmPwcCp1ZPIfTMeSA5Gtpq2Rw9PEqgAOIQ/V0edBGd7SbXzD4CvVkK
Vc0y1y+R0fyyxuySNCN3R95QXyv76U6zAMGwx7HfQote9ye0BwH+i8F8HWEYj08ElNbd4CbdM34k
DY7Euhuci5N9q+jPSTtV0G1pgfrI2aUqnuupd3Xlq4lp1yTuQfT/jajXht4l0UmHTvkEznDV0b6C
hTsomk2h6Y/pxL3IyN7UvgM4yKxPY9PthlF/Jm2BelH8Wqf3DvncFxdV/WY6/XM6pv6QEA/3AsDN
5V2TPGChXlRmx175gfktsFtAfgAjWdTWNln1uYy/N3TYpmHqtbXiqmbiVeCkzssvRngtE0CjwQMS
xgS5Zvscox2QJRA0ABBaLfEoUd+o/kkpdJeljT9x+Gn/q8bATw4EcgrUD/zDiS3M3gCwjIESszjq
9TGDUAiN3D7TgQZ/jaBCb3WgqkXpRlO+sOKrYyELMJBIZyCP7NBY5RjlYt8UDHMELEMaD85+0HQQ
/PLinhugd8jv8vyXEQB8jR8ajU/RhGkzFns2cmaKz8OMYpNMoEzXWxdtZZVCQzH/Hoz3DTDYjUU3
YQwu8Ri44Y3RS3xt7d0IrKIB7O8ct0TR1KZpxxQ8MuPViDZVhdARARyE7gGqPIEviVxrr0aLQqnF
pMRSLTEXrQwbgHYVtoZtsBsO/VMHsgs332Y70Inr35N7zM/uowf2k4M1UHaLrsXmpXHhRmNOB+Gx
Fsb7LQTPOrItnzWX+bNI/QAkTocu73BJpIwhq3nD0q5wzdW0a62wg13E5mkb7tur8YoW1swc1AKV
BNqP0R9yH6JJRykKds5JxCvWAtAC0rRAwYKz+vf7SC8jMkwGpOYwW/ZJBZa7B0L/e3XQ7/Ba3Esp
kdcwCEtzQopklXziYzpRBA3MwJnFZxASerHmbJPxR0RPnYnWV7410zeJX80J0K1lCgmS03VNxAF8
wTIHH2wdngYJPwjTDBtMkewUDCrL7uC19Gi5UsGZOq7VXTxhY2eNmNliuOEQG0IC4oF75qsp1etY
ey4uDQpepHdmgIE1lV51brnV2LsZQOQlvzoyOMf/8NcPnxFeO5B4aUbLxtL6LX0gT91G99j3ygOS
DpnUkWNTk8/aOZGySqw+F5ZLFJIn2vU25OyxxIm9dF3hBiqo7pWdg4CuD89TDEgqHTc2biKJ+6xG
BgwdYDKR6KauC3tLJ64SRRvp1dKgn+AOAHt4Fb6o8Rj0mIb1hk+A/njW51FWf10bDca0w4dlYa/z
Io1xUnRyZdEjIGwHCyM7pXmuUJ6x6bVMUYXuvxATM4WoA0cQupCsfD7/fxychX1hywedAQCNshpe
aAFIDXA3u+XpP9ymUv621YtmYUtIW6eeT07c9Qj+bzHDQ8baxpv4RWVu7/Ht6NebebYDMxPSkejV
W2dhWMhaNWYZzphzTEExKM/g7cSiK+YlPIxO+WlB3TSUVQzWqt6LzyrqZCEUlzFFSevaV29VDBnT
AcKkKu78FFmD6ngaFHhLKinESLzYEGL9NBCaxh2+ZVR8TkH10IFGaBh6mcvIzIgxXi2MOJoGiqx7
ZkaqjjCR7SeI0rfEnXMYCDJYTA6unf/fG64qZsQB45hsr2F3JqErUH7ZzejVyQPnAHmRJ/mr8fbD
ad4fr4sE3Aog/1AY2E0nepnsxwSov6oCtfaj5ATKliXEnk6HGAMEx8ZrcNa2hh8e6d3gBe68i3wv
m4RfrSQsHVOINz3msEMQyoFi/Wi5yFx30VUtXeMLBYNKtVUO0xNy/79coRBjeK1qgRHD5ly9aA+V
Fz/EO1BWuhAOlkrjyU6eEGQwbh/EU4rtZAf7qO3/U3KSzw+v9v+XGynEFEf5r53cxiAYgzRV9blK
sk1BKNrjE3itUp+O/NRD5JgZr7e3dLUVsrAuCmtRovWqYiGiZamrehDy3KcgTfkWn+JHzTew6mCv
nFF1VbMtZiOA1XkOJT9hNf/5OB6i8E6QppmqT7gynal2jfZFG/a317iKxVyucT44iwMYmmqTqR3W
2L+Rt2rwux3b6vdgrkWGhZT5rrvHTIKvP2atxGHfa/s3Is3723xhuQTjoxnPuzs4JQpTOXBhwGSf
1Ll+/gsYeqy3cPu6n7VRvayP/QlTs8CBuAr9Ymb8uQ61B70Bz3+c5xfWmac80w+8qrys1QNP7x0J
7mXV56Eza5kEM2fkvS+1+L2Etp3C05Bew1zbDF2JOdJj4owQWmOuNot1VY8UDDyS77N6DyysChkw
pn2ikMQd9OvBjMQp/tERk/sTOqxIgUcfvXpIP20kVlf9bmFVCJeDqZZDoLM5N3q0bcVtstewMrZV
/6haxWnuOWkVKkAtsBAt2TgTcNBZxH0dhNCSX7L65lj8EiGUdgbvq6DLcR+NuH00wJ7bcwmIYRSB
w8jUPTICft2fQTTgKWnumlPYAc2YSTZk9Zpa/AohuKpaVOVBneBXTE9IJkHBY3lMxxB3qssWLNt6
IbRGlJJwIu0cxwe//KFtwfJ0LL99H8B7lYO0IXGlKaPMpBBlidaQFHz4WJ32M8J7p7PjjRE/ZiPq
I+TRyel+BBUH4j0E4EKvjbvnETJ4KueStb/TfP0REv7ZZipC5pyUVpBRb8ar2b9Ax9i3oe3XKSMo
6HGiBx2IvdKc6mOvf8t5ixlucKOdILNQJ5e++xVFoetYl7y7dpBdSLurBtokQ33ruXWx+U9n/FaH
mMJKrG1aP2rB53R8URSU0xz1EIPSvlHv6cjcAK3bJudupUJ42bzG2oUU9+X4FlovYIhzabtTlZOq
GCd1hIge/WaD6jDIS/Cn2z42ho4/4p67JvRBobOeg4r8V119opjFa0MIEJo7wPHa7pBP+yp7KABd
i5z5JfSs9BKM+GrZ1lrspZCnWr3e5aqGwBGF3FfD9oWAvbdLIUVV3Dv9NxBBHMoAUwxIELRsw/kP
U7uzsmPafb59gte43MFl+9+4SVXhhunroKlNtKyvGaYKsoFsO2NEVTOh4HJrUt+C3inIuDZpTYGk
KMevAzvHIMhpyoNjA7rMfsxyfL0GUlBVha7VE7OetBTi0UQ5ZGjgIfbaQB9YlcvD6mBV5n2Pstbt
Nazeko4+V3ZMVYM4k3D+h4ipWZgoJkBLynXyoY12jo/gV5+5Sm0XU3cnduxBTJFJDK+dzKVdIRiY
VKl43hDzXqnAQVb8dJLvt1c2/wfiiVsaEI5+WoC6PQ0huZqpxSZKSpfR8ajRV85Ad6YeTFBe3Da4
+hZfWBQhLRXty4Jq2MpmM1MMVjvbD+9GdCxV5OG65BSs3dlLY8IhYFWc8jSyTFDtKp5a/RjUFKRy
E9AXxqmp1f0UAdRiSd/7a5fW0qzg8pBLDFteU/Oe2NMurt+/nfKNtAGGP8sT5ox/1ubojyjBT1RB
qbCoQRloZW4Mbfbb2y35viLAgpBy5JphYAMyjIqpzNPYtNMUkIrrx1TD2K6qSq7K1frScvGzTy/y
pLDrI2cMLXLVbYgG1RFSMZAQlBZ0J1RPpSAeYrp+xmnf9IpsSHE16i2NC4kLQDbADuUBuU4G5kC/
lPjsWv+ccJA/oayjYTAU4s1uhLAxpQ+VBaEyvY5R/fHtXirIIPMCIXUxw4r3Q2jOns43EahjWzRT
/fkeV319H/q69ZcfW4hSahdljZ2hHlJBMNesPIhQgIvOPDTztGasHTEjJLG4iuZ05mk4CEVDJEXk
HDNNGuuKxeZWw3ya2bb9pj3S+xi56cxnhbfDIfWiu+o0/YsyzNKwsLkdmSao5g7mvRkftOHXGH/r
/l3yuTQibKhuxL0ZmYhVtQEFWqe4UzLMs5utR2gIwd76GAE1RZvqECTBSanLElca2dSl7t8+xetB
c7HNwj3AVM60DjxYKF8EO2cLwROPgni4OrS73JOWL9bKlctlC5dCGHaYMDAQvrjxuesgCEoNz06B
wdFGHw+tA8kvVl78TKxqb4Dh8fZaVyMWBITBYudALOed5W4RPuyakK5KS+tq2Jnfs2SvaNMGShue
Hoa+kxcPqfLrtsXVUrzzYVKcQKNBO6Fj15v3RYhoVZSnNoKsekP3RcpUrBrPnbRV78Drsys7sECP
2Y6xetuyFM+fyVOA1rMLMDyS4eH2L1u9/hc/TLi+iN6OQaZm1rUawIRoVD6JOknOvXpDLkzov0dr
h2UhRBaU4RogOxsdwyuwsi5nW2AH0/hSGZ9SGVfTHIP/yDkWJue4ufjCLRtz02xhskuP2fRmo0hm
SJSC195ryy8q3EG5bRHTyFrralXDqVPRhwyVHSfjHTVko1OrVaKlLeHK4ehs52GJHK2EbKeG5ydg
9PeqarReWdVHXkFZliq+XU+7BPjKQRv8xAbBdFzuUs38OiLzxgQeJj+s+slU+YmSYKN0yf62J61i
Spa/UoiXDLSytp1i0036VtbVS9aj3WH05g7TIJU7heD/aJPHaeBbUk5vWnAeHDDDtVdm/KiGX8yA
cr3yWTX0Iw7utxElD5JaLoZhJJFujqi3fEOIuKCPbRLHGc172hluOIIXETygKualuK6eSXe4vSur
hdrlrghxlUQTCU1c/ffpgf5iz8MhPFpedce39dd0D95YeWVlPk+3FijE1sju41yJcG/15UM4QhmV
vqbYYCsJwDlVHgEfUfSnYgy2WPTB6blkf2+fPUd8Ydvj0BQjx/4aNPIIhjxUKIukdf6XZoTAlUYh
o9TKrStGVXZaY3ltWIG8U5bw3A5eYE/8PZLYIKOl2hhC8pOBLxHMYJpju3q5i6F7T1Efqp6HREZl
tL6D6PNrOkbCdCJ4qBOlzKm7zrpGyZeeb7U+ABJIRr8gMyL4JSV92KhJgFpj9lOzvheB49Hh023n
X9+8j4UInliBJxCDOAa9osZjsAwgYu0Q196kPZhKd1fT+NBOMpnx9bj8j00RqqqDtEuZbEqvRZT5
juLsiGYcKAM9IOa+by9PsoWiIEaWj0wZzd66Zvl3Fj9n3WskK23Mt8ifZ/ljNYL7gcXALGwdt0wz
KWCGbME8J+Ozkq1CuCupVpGg1JBfJ5OFMYIvjVZ5VSabOJZ9lnmhixuZlq2DmiPBZ8FgR1O0O4MF
5wjOgH6Se/uzrFKvAJj03/MjwlFNuwwyw8amqQ8AAbD7EuJe8bmoXPJq9pviy3hmfruvf+nQHACE
ed9FqFh5o+oyBGQIxErBO7LFCweaZ7bOzDZCwVUNN5oFAFFloLQdeYFdMI9bGLKwkuoTSWsf7x+v
B7s5KGEPtl3XrgpNRVfB7K1rV5Gk37BedFrslBAETA1CbJWCb19D4izrLmP2OtgPAFdtG2MA29KQ
pBvcJlsVoS4tQ0hpsNe8Qtcm5MkxolCJw8z/7a8n2yshZoDLnXWk4OB/Uu1TBKpI0LTuRmfylU6i
8SKxZM0YqIVLguw54mpu0muKdnCf+Ty/65CVZ3kuSYDX31Yf2yxqTxghM6jlwCEhK/gjg6hg5Rd3
I4BiM2+8jHxTEjJEYYm0dbKuB4X3VbeqzYQZorBLt7e/0ewWf0QlG6hoCnpPnLM5pCx2LrYGRdda
dPCjBKJ5NMfMdOoS/qUuc1CJjRcaRhKvWE+jFibnj7kwGcZqmph9OreD6bF+JnuItHhkl4HoDvtY
Quq7kRyOd2zHrVUKp3YKY1bELUyCe0I/tnezhIbupnf2LtlXmIHo8URGA+F7t43P/WsMBMPc7W9/
4sjYfoC2f+wX+9sbv3qhLnZBOK9KUNljE2lo1mbg22Dtxep/Dcnkt4ENnkHlhSbpNgqG3W2rqzfE
wqpwJK1m6kjHRuQjzsswgS85e8r+jdg0vOkfn3qv+S0+cBpylQ/zbjf6g2I/NONrN0pm/ecPduOD
iuPHURB1WVwC1Aj1VEy3gdkVXK1W9yMa0llHQXbqV2scixUJd3eomy01qneXDfepr706nnVmFx3e
Cr7m259oFcaw3D7hFp+1v8Z2gLGu2OmkwyjhIUtNxLTcb+23JnsLmse+Qh1yyCTrXI03i2XOf198
uIIGOYR0YdlBQ72xMdHZSQpxssMvTjf3ujMW5mxiGEEbA77lHDUjwN1/Burr1FUgq0R/nEWePeUg
xU29Ojpy/lRlEv9ZvTAWKxViUJdzU2vmGASUtYehkX2AW3mCqlRo9Ifb31O2qULsGfWoiHIGVMZU
oiTDoZ5VyqpgstUIsaRuVVBW5jjVCqSfgG7ZluabAgg+OOolHrKeZiw2TgggTpdyvZ3Pdu3Xd+P4
BXqJe5BrvBjfnE1NXAOQJfXCf8ixX+uRC/B0ELdRSJAKp2JKEkOP0Wu7QuYGV7A7TwOoYEW//bFk
VoQTkJnjlPXTMF4tzLSSfsBcRO/HkPz5OzPCrUtGGw3hBouBDgWknnRgViBjK/lW6473sWOCj4dl
FmbW0AD4DcQsBNP9TP10exnrUfjDguDaE+TQw0gHKMfpNYgxtl4982iSyMspFBFYITlJ68kXqnH/
9QHBzzOQArd12gM0uuOf5uSrPc43deixo3x+cfbkP6+YD2OCp2ta29vQn4ArdPg6DaYKQwaafMwv
1YoXlggXrbUZYy5xDclXE8kmE8MYh0FvASOrfpjZJ0w9SdxiPVj8sy5bqLY4IcAKIEAFVjQ5pvxS
0gCsRt/A2PSXdvTfL5MY/XjI8aTTlTupnxSvQTkcdXoNTBnqSbZjQmTIh3FSnBwYmK7ovA7F0Xp6
u+3nMgvz3xf3YkrayCoToKQ1vcfID8bsFRk6WXKUxNYYqbvCCHtgJLMQnUbmDzVUPTLI2/Fzbshw
UrL1CJGhInmlJhHOUQPye0x3BlC5+LsdEyJDT9sK2kn5eG1B0mn/zKTzAZJAbQuhAKq4tWHGBT56
9qvn900CpTP+6/Yi1vvDH/FG7C6ZQ2AUo4qPYu5AnVxCuMMdE5dtk539VB1qt6s35Re5kvz/yAD/
OaJiiwmEDnVfGZw9hEP3tYiBwofYLDEGt9ZNDwnTi2UlrzYbPNu23HqUnVzJ3orshw3q+oMd4Haq
wTyBBo+B1hUGHyWBTmZFiA+BFrXNSBFf8/G+i89RoLgOZoBvf0KZESE2UAjDVwYDRqwfIxQrIbBG
ND8P/1WZ98NRHCFAFE1ooEoFd+/eQXclJj1hDkDg26uRhG5R8701mt6E9jO9quBsK0COH08e+Oox
2cslL2aZJSFCUJ6m4J1ExCvM5wDcLV0PAQOIO0I2T7Km1S/kWEgpbUCXAS7+PbZ2adjrLYiKr854
STHlYwJS1w5STNZqfF2YEeJFEOFJVQcqe4De24PxhiLAIcU5fix2CRRM2AUTC6EXHYksZVkNtQu7
QhZh5W2SqDGSsGjWRwM1MSkV4OeGQ1x+7R1g7TA5rPQndXi1ptrvyxfNPIFV4N/cxR+/Qkwq6rDS
cq5Y2GQjdG1w9FYKfkk6uLkhy18k39MWjjUQjjoPgf+4Uu1YaJ2vTq+EGRKnMefP9UdytliQcK5Z
w0gRTBW90oBv+EAsyDZZlT81YBPikN0KFFqi00I/T51j7BTNDrwsrZ4aGh2qJPRp4Jwa3qPJ9GM0
G585vaeGOa5202fw8LZ7VRwHF0oOhdXK7aPvpDO80rozsu9qkmNYKfd17ZhZF6L9HJTcm1j71UHT
mFLb1ydbdUlRn21DwXz06DxCoRAQUWhFdFpmuGobMC/MSOY6Kt3/iwCx2BYhDgU2KOFQXIPKkvXd
ZvRFU2zIa1ubIn6+bWg1OV4Ymr1gkRFFtKCJabTsoeI2cC31eQCytbOge1yw45gQv88GP4WI122z
MucSwlLSO0MF3i68m6rrkDxU2gVD8rdNmNZq7FusTYhI9RD0OusQKnIrvObG7E12c6xpe7K7wCVo
x5MJ4j548qRa5Ka59VQmjYcG5jeQonrEBHj4CHEFv49M3w7zbY+uZlMqu74HMV+beOEAiN+k1fsa
HggWsHMY5yc7dH5ZvLzjXXKsGsNNjPEcYLDCaPJP6oCBS13djDreOdVL3vd3JSgVgjY8aKn2XBI0
FW0MTSeYL0mivRa/JLMgLWgEgoKfRqXcVi0HuRkSGIV5Qz4+6OW9znZadRjj7+oIGeXgK7eNTQ1x
pUgJ910AHg7oWY/w9QB19E2IeRX02l3C9APRQ89Ms11LsscCBMCcZ3f6OHl6RqC/OeybBnNSSuIH
E2B0OZ7Qmc03ToBRkXFCsTxyvjGt3SvQToSSYh07D5nibAOIMsXjZwx3+JajnUD5tx0TKHYayouZ
9YhThfLKFdvtwhpKx+0hI9E2bZIXi6cPeQ2pBBP602X3Oln1hgbKHlxaGHzrMOPPw0NvnwwjQYAP
Ack2Ti3u6NZoIZcGfWowg4JGyIVCD4QD1HMFkpKhbr0YamlJG20N5a1pjB3Ts72aPA11fJxUx23S
cFPzyY14DJaFwm8Y+GgxltIPEGkkxuvIrG3r3Gf6owquh7z+SbvIZyxyjTJ2cXJ2oD52DcXZa7nl
FZnpg3Nioyv7qWrd/yPtupYbx7XtF6GKAAmGVwaRkhUsp7b9wnJkzhlff5f61J1W0zpizb2P0z3V
EEhwY4cVYnH0ccDJmN9yqHbVoexpKby/ImnYZkP2rEijFTJpU069bA4wGNelzFRY74ggWTeQURhh
Ap2DwTk28LLZpQ3USAtHlASmVYMppG3UvjZwjYSDdArxLkq2iR7amOIJADqyoxKAX/sYlxtFu4W3
ARU3anCMgh2RPqqcbWJ/nSWxq4Qf5dCYUQBLPfGQpl5JsPvuCxWf2bVPZQMIzU2gAzGachsOdcK/
j/mm9QOMoF4M6aNvHDBkzAjdWpUd+fScQOcBsFYF2l65E5W7JnqKpjvBLEneh9WzIjZ68TUZzlSs
iDI64/gJ4xQXUqg7zbgBRMEmRbMafSc3XF0ZIOmZuGzc9DDSGl749AF1XWgjPyPeVs2bqIqtCJEG
yo8dHPN6dpunx8Z3JW0tQUBItMyskl9Rc0gGGKgrDz0Xqwyo91bP3LpQ1lMMu+mBAup1pyvFncIj
U03fZQ6jDpKYUd2hQ5DaevNJAJJiydNADiW4UgQeFTESHL8qTaV/GAeA6+XUG8JHBtuWFmPEQier
sYQ5wVg7KTmKIHyuoMOBtxhUPTLwe/ATpAYWhtmTP7agWhRO0UJcLtUt0d0l0jNN+CYffLuYhB3J
Tob/ByRXJoOfPtp+fWwDzKn6zFFLZhE4fuc3gquvkKGwKkxXuzBCYTuYYfgcpEdtWst+ackFccuk
cgYqXvrwWE33EF/HIc0Pk0p3qfQaQ4tt4vED87XPCCLMsdKYYQOrlUFxxnqyI4QhXf/qpf4Gmip2
ZujwCXox5L2a5UeI08OaBmi1AXIoZeklHGdUk8FqJ3cthVpAzm2uotOjoPct3FaWTQWuYQFa0+Hw
3k7oF0elLcWGrcrf8FMHOBoa94nh8Hw6WYjqHub6dtHBGy6pVj5G4X5e4EbkttZUdpTVnj+1jhwW
cCSCAF8dWRXXXAHJ4E6mqxFWH2VWmxO85ZA/3U9aso5j5HAohmw+Uhdq0Jtq+J6SLUneVXgFjz19
DTsAmPN62ymp59N40yHy1BVb91W882P5jobDMWWuAPuL0U+fM4xEEXLT4a4xEFVT7aWBEKeAe3qU
R8dC2U2Crus8eJ187miNv28Iu+0Svp16r5/4UZPgVwl75BJspz5yaHFSdxg+4tG3aHkMRZqfFPrc
PH1q4OqWFgQjaHnrq8KKVQTgMnKrSoNgI9q2wyKq+cKFDVA4wC+qzqlOlVmekCq5ptaUxcfoSYIv
pqcC2ByuQGd3po9qDWrLxnihCzn30pqzJGGamFy34Nkd1aL1IBhoT/Dq1aKn63nChSzhr53NsoRE
1/t0RE1zaOgD9V2Nph6vA0xoFta51Az4a6FZ5ZLqMUpLkI2OdaMdAoi6I6U1O4iVlB00/YZfoQBg
EdjBPFY8ttRyXXqWs/JlAKhAgfCPfiggUoIo6ijVi1+1zvVnSU/p+iydP98jn83vk7BkXXJqeKip
3XyX68yJ78FHZpZ8DO9ULwjNJWfJCwXEXyvOuqBJ31YJaVP9UIrRFMrWL4UZ88H1S2juqK5fLyjd
XKgD/1pvVhaFrOy7vMJxaaEA0GrQjxLH6w+R/RhSonimjJ0UzjhXlB9kfKK3TPIxykfcLxN2iysF
XrJ5eZhqzW7z53EQ8PbWHyhEmKiSrjvC7KrpAJOBjLicPapQ3PEz1IUJCHHGV8P7r6QJ/m2FcvqR
mgZVD1lWdVmeBYSpnJQBXMjgaIgSSrDqkwx/WoUJa4J90/UH8nvO/Nepmq01CwSaCAiSFeDixjDd
BH2/DhvJSQbjrh6TlXQy6ATFrx8fk1ZdqFN+dBtmr2JWh0WyLEmJ1MdHSZZsIVXbQviWoqqbnEcb
HWnQ9Z3+OFyz5WYPNWJhWaktpuEqEkgNZCwjXYip7EfBN1ti9ixJA3A9kzE10Huw6RrpncjPpBQg
1gkkDuWGGfVG1Az0Rowgoy6zpUHedRrsQ9rJDOHeR3PdTSN6l3XvEc5mvyNRB78m3P8BbLLyxoqQ
WFfivTfcUoUkafB9/Rn9bObOdjAL2DCFzyopaOKjvutAsVGc/JC58p1iow2+TmFgm+7Ey/U1Tw/l
xwE8+yJnoVsC8FMWA8JaPeZOjNSkS6EMAIHAkq2ur3T5rJ8tNQ/UcSvyoccRUNx2jRrHS2ESH3qS
9++FL/9+jnOdA4USlkSnARVqme5JbFO7sMobBWIV9V5aoRm56ES+9OrmwgYcLnNjWOFzitcTaB5b
Y1W5eeGpNqIXNEDEDippmGK9L0kB/UTrz/Y6i9pG00KlTQdIR+ESalDJ9ClGTHqwg56FW4wrDWVk
GbzLEfDnafgyyhn0BH4pNbhM8rs0QdEyTV/RDZPskhZOFS90YU7f9ZXzNRdFGAMaB6FfA80Dvh6H
mDZNQnhEutfP1kJ0UWbBbCARqbseLzyW0PpA1RkXdwsrXP5QIE3ONWYwfe5IIkgI3VDRTYCz8xda
1B9awCEEWK1o3pzINdJt2RmKNYUqbJJp/s4qcS/y4L0v631ZTcep1eBo7rfbkSceU79V9hlncL30
hd1LRz2oVh3hr3Xjo1NXpDbEOo+qTo4T6AJM0h0fxU3YNLfgKG1TEK4b8lihgE3EaFchZvPtifWp
ZamVC98e0lMVIpM3rYkPPv0lkq/rT+NHavL70P15GLNDN6q1IaISklut+hFmZEeY9ClJ4So2+FqS
sxuqLXmsXX7Df1acdVMjlfjjqDI8/ga6h81tnC/AbS4f1D8LzI5QraVKpU19BDqWgHLmlxbch0sa
aUtrnP7+rCU59gC+pDmCBKmluxBsUjhceXBvWLjaf+aqs9dzOstn6wyADdUZG6Zj25mlYSrHcj3s
g01DkEau+KbeLBvF/gQ+zNac3V0SEQbaunhBUmipG620ix2x4FrojK6kWK27BHP+L7nknxc2u7lS
tCCZH2PBDCHXAdHYf6UrxaLQPFufhFyFJVtQfSnQ2XH8xgECwwlycxH/unQwZ7daqE+qEvVddQgb
A43B975P1mwKs3UWwg7e0Nch83eS4t+HbfwS+cqqR/8ZxPr2Rvb1dd2l66HV4HQLaXDDXxnRtPLR
Aa1H6GL5sWfAPZfDmcxPC5NLbyfIK4XkpJKMaNtDiaGxeuhbKA2565vByWM0nGizjWNiaX5qAylk
S7BfFqJcybn6VBtwBEiyhXa0fDnx+udNzMGUVVopfhtmyoHJ0G+h402fAIBYdrcD/OGT6rljNTaM
gkktdgG/LTok98mhHRPocX0VrQQEb+Ulmr9ieESl/lb0dzI5DmhMcDhZ69OrzG/hSmlBpv2b6YU5
Zbi59PBdZZ2bZ8NeqU+QF6N4lVvpLSvYbU2g5StQMlyPepe/q7PKYHbGe20I9FYPT5d8v23aFb/R
1+IuW4PQWW6y+8FjC7fOxSd7tuDsjMPqToVSSTEd9SoxDV5ZhHTwgIBuyYSJTjI6Rg8l2q5ZKEvY
wqGeY1fzKggRzkv90JbHjuVmyx47+UEvYDGoJM6UfZfThzrk9jiFtiE+CFrIMLo1sww93axBcw8d
3fAtxsGlWWDCyvlxgoKnlYmnQl+Sslm4i34HprNg10SwL9BZox98fVw33UfQci8CFEDGhEBrX5J8
IY9dejazm6iMWRzBbhdUJkho53C0g1vu9XP2U0nq71j6G6F6viWa08EfsSVRZaAL3w1cXUMqCB/R
e47cKeteSgG9w2jfJJ8Mvbuo72FvGpvhOK6GlsPC9VnKM+h7Q36z7U16sjT3/TWB3apz/acuZEW/
0+KzXxqC/YTZURUfE475JIGCiX5gBLV6ri/0Di5fMKC/cVkFMd/4QQPouhD8dQkXTANBUSFgYDLs
mhImdDEutEpa6coHjMqtoiYrbdLuq2oJlnb6vH/ksme/YHat4qJmGGYh6wmhJl1IIAOEA2SIZTh9
iO6R/fsJ5ukYnK03CzdSQidaA1F6UBlkHnCQ4R54VAlbSfSzkn4NZXWs6s69/kYvhpyzRWchJ+Kk
1zAFUQ4kumuBHqJVtyVKjW+38zgEywop8Ka0XFj1ZwtxttfTzzo7SKKima7kSXDMNPgjs3d9Klc+
xMiKLIKFtXB5X95QcivDKUyfFqLswnud31/yxCFgffqiKb6RhpstnUwN8ywYiNrIOhc+mYtJ4J8H
PI+tcjkSpSqxmpEhZ9HggskluPF9LbzGpWXY3w+0jMSQZzK6h5HwOH3vweUWcDD1i9yUY+iYYOZI
IeI0aR6D0WA+GOYER04C9TFM+VpxW0WR2RtveoUUEnGEJKrDdYhZattKDuyCPp9w/1J6P9WPGZjX
kop5XLRXFGIpYW1mwb0OSSj48sjIAQQLzUnDP1Jntq4OmJVElhZ89IX+XKvvuDGsCpmqob6XeuRK
PeTZlPFWz/Mtk3e+CthcTa2suu31pzHZik6yxsZLgLwPgZSakue6fdVqKKLT96jFjIOYfdJbmbbq
g02bQ/92xMQshNaCEq8kRYcgAGY9io7pY3UHt1cUi4QeNTm+jyPqxD0DI84Hr2VyKWxt5WiEinDn
Ro0Ced+2hQvZiD39iis/MpNEXbh5KT+9lytB5ncOcvYh1LyOSy4AsdRDacsr4qWxsoG8kFlrr0ES
OD601v06WMtSe69ozXByVTSngCDoo9kBY1MoO5mxX9uZRuycPES4vvvklUf9XpmaDXhGqzKGYK9Q
nZhAuFhr16rQzapMvUxJ3Z6X9z2DOoPGcgyM+WpQX/h4VxnwACDGPSlvCZFXRa7aKeQrp5w5HeRD
0ELacClyJ9Y5unqbqQaMZxQrqTEhKjIPphPHImu+4rD1GnGyNCyem7ix2CB50bApCcRLefEVNwbk
zPai8G3KjhV3QcFyRkjdMKJaUvzoZ6lDQPZKIdQWtSBYxjpK7XGntMj0i3wjZFsNcDdglXrCnEzC
cY253ZAHA/P0fDyWybsYSifSgs0QDhBb21OS7xK48Shysi56MDLz2vXhqJTgxMHq9L7X8qeekV3S
afDa4ruGwL2W6fse2nE9pqUhWsSFtJL7X4qfOFVh2GG1K3AV+8b9EN/VJUqu8FVUd0q8E9kmafcB
X2fFbZe+5sSAho+fmnr2cBq6+xEAlLT3xhoHOxtNHSI+Ta9C3C165+jNlhV6guKFy/BUERlIKSUm
gNBBAqKF03oPrNGmieJXsAE2bTHZ18PJxXv+LGidkqKzU6nD9gQfVaIcJvaSNChgGM32MfgAibzA
k1y4f+YZRRTVjAsmouO4qmFWg1eJHmG9WD4uhcfZXQ5uTT4FrIyPXfGZn6AjGO234ff/76nNLnCD
kL5kY6gcEjVAj529pmSro7rJYDB7faWLSfDZ+5nd2oIFba6PuFTKblhrAG4RYy9D9a8bA3eQxlWb
Nws0qcs1wtmSsxu7gVB1DKdcqJ/L3/7UOfEYFk4Lp20ijU5WY+CYBrhI/ZDckFFjqxHj3QyyQlUl
2zQeP2QtR54oE4+lPECIqlEo9AbbMB0q9TUqCCVBpBB0lVX/Ghr2d7Ixl2yri4mQNsNprhL/bYqn
m5RBJL4VJgUeVoZyRUWFJ7Nu4SO63CSWDa4byNhU8Lb+/oqo34WADEFqYToldBD4rnOo0jFxpNn4
GgvJljTE1BEK2f1T20huE0ofE7nl4UbQJYr8xTLm7LfMPoAxkJI4mVoArQrwRICLoYvl8mkk+vMq
+7Pd2fFPaV3FECOJjrScrNiYbkuIu4bxi2KXnX6TaxwItdGaSORc/xgu1+lne5t9DUo7NAaNe+xt
sk7q2KmONoQZvgPOUp20ysyhsdolVOnSA519D73kx2lbokFcwnqHx4YJuKd5fWMLS8wxslVUpFQ3
sK8Wn5tITJkGC/nHTzWD35/GP+9sTr2pxoQS1ZdAiFcwB9IUU2YAFwpyj9rx3tCHCX/YPExo8uWa
BEOJ0eYnNI1B7BSo6JLz9VB+onY1xw7mh/TX2G1iyFeG8qeqMYtyIpuTwi0aLZ62y4nTn18+S3iN
gjZ5CVWgQ7jtnMBr3BLvWzWNTW0tU/3o5Zrhz2qzLgCq3kokPSG38ZpZJy08H5jwm/IXdf9DzK4f
9X12Y1e/rp+Ay7fjn2VPJ+TsHo4rquLqwiYV97TF1juZLtTukl7y70H8lU93zvUxWj3qpQpjm6yc
zD5LvDZ+jIHjat4gNwv8rF7fT1VhYYK6lgcviQZXGRsnbHZMdTsZ+bY/Qk4aosZ3vNgCYec2hUv6
J1/1ISzBgU49AQODd11vfbvlt8CcwkvqhIl+uP68/ktd+eeBzcJcUyepL5WApZSsxVgCtQiywhpE
JpNrSED9tR4epvilzw10SBfVBJdOySwCZkxV8LngMQ6w8NG/Q6vbBU5mobQSFnqiW2jG2IMXutc3
fdrTtZc3C3+Gz6pxKhB3tTD0iPppTOiGt7VtDN7/b6FZyKujAXYVMDs4Znlq9fxT63yn64FqXRrO
LAQ+Ywa+kYjScZk00zGIAIC8CaK36xv5L82lf47JnE8ECFiMLsNJdCAvNokvcF9UXodBYhFiFB52
0HyavKLQvQR6a3WomCRZIgws/oZZAGugbpmkGi4QHyYccM8pV5xaxKGvCSpPLzu0S5SgpXtyrgBf
galjjIjpx8bx3dzO74vH3FPN4PbkW2O8sGDh/vrduPxxMv/0s9ksAdJ8gVlmA10eLlO082GWNkE1
jELHQ3aK/JOXWy72A8R7uy106TX2JGMAcP1VX54bnf2GWUSoyp4MJejbJ58it9lne8UqNmh7wAoB
WPlwpTmqWaypAyHI5nMcLRhsOYtTo0tf6NlvmMWFINOFykv8hli7CyDZOzTV0kV+uYl8tsYsCqQp
iIElhHuP/UjhzBwB8upvcvaYTcMqoIYT51BD7zV7kHy7K1MrAFO9CcdbVkY2L7QV09HQqc0+rs20
Eehy5w8gFWw1uOJFeUJNMdSeLDGvT6NNDbfNArhcY3KB3nR4L+3Q3NnqEbA+Wmolor6hWbsTQJIO
HNyTXNPcIhLoQKhWh+MNyLPa4UGDGlMReV23wNtM/qblxPGneyN6jA1AodQYlp4cGhoaet9oG0BM
Gk2cehPw4GGEpJ7RPivxd5klbh8rq9Z/nICw7cBUJWUJbTgvkV4Jr60+c/HbN1D0NSsjdoYut2Q5
vVEn9d7QglXid45EQmrKYe+q5E6vd3Ez3JCToSJmz1nDNlqd4+pDD4tumLIJFXRNwKWLgUtOtjXG
c1LhO5GcrUYl3NZNdjuO1WYYn9NEAHYrOUapmnUTAAYFlCS/T6kM7LqxVsbY7ht5GxFXLlEHUGik
hZmTZBlE3Lk96Lg2ABFzDYCIo066jSp5V4vCHo3cCgoA4qjymtDwTgNcUGcQPpvgedgYvwRJNwpv
XrsSCoT6tNGIdEda5fkEeYIXglXT1w4up41g90ao30QG97IEd3QNHcuegk8HtXKGSGi0plFxKzsJ
yQMJVzOwTEl654dSb8kcKgGG2FQCyhHFAA1ornVgFcFTUaGfdUDaFSDKJbSLoYlQB11lZxN/mEbm
lEO7CmXfrgK48vij2TftYYhhP4J+GwZHcEFR96Mxwv9oL3EIqe8ahrcuIQqTzg41KJcDww/NzxU0
kJ28VD3wL76q5pZVeLhpsh6ah6zZFCSxMp5uVXX6CjtlyzHLAqRbPha18ijaYg39FEchsH6sQrOY
mJkpndcH5S9VgLwvUyfXMUcf3/2ErRQfcjsQWdaaEUzX6KVTDChQ5/+nIubP9/t76nqW6hUtT2Vx
uvMUV3cnp1wVbot8Vn1mJuZO1r92jj4l/n+Wm2OmAiDHI33AqLFRb1L6GQ9LC1y+385WOIFDzzZE
prgoaI/OZuPQ1UlaOXGlNcr8Ve1icr4A57iYMZwtNrtMjZRLNK9Q3iagEILYaLJ0QYp9cT+zEmAo
IPwnj0GM/UwOtTGnsOl+WAnnpIUt3V2/ti4nsrqkMypjxKT+IHpPXVsGvOgPRe3bAiQNWXKjai2j
g6BL9yB5tNIuyR6DbmG6r5+28ePO/rPwPPdq4oQMI6X6QabfEEtwlSrYQg7zruhAuq1H7auJa22l
w7MCYfYF0IOd7yfPOeBwq7pjsKOqTz1huArlbLz1096aKFtXsL6o4TKhj0+6kbriZNM6oh8afwb8
pgj2GX/WQMmk2QPvelOhI5gS62akaAXjP9WnVNVsibyg6QsyRJU/N9g8U2wohMFRAcZp+ZrJm3Ls
3YrtCuNhSO4ppgCyAP4MJtzVeOAKx93BTTV548FbCu1XlKiJdtcPpcnJkyR543CU4YXbRr7NMuFJ
aBEZPd91Rv1Njccw2lR1AhMzuVv1bNo1Q7gWtHlRm9KtR+kt4HQpIGinG/vHmzAoBf5MZlSXZlkD
/L44mYTR4U1Mr3WQgd3H9e3Eyi9J87dFyL8CQr5h+BBvIWw7uYpWCCtPDRlqaVlvle1Y2aWRH4xT
h01hFFaiehjcqAW/E7z3uoli4qOthKq+c0ZN+EO8tz5H3VfcJKwAoB8Fi/YSKsVKRmsDIst2kY17
Rgcv7mRc7HAQwrDm5EGiw6lkMCj6WGTF/ftSvq9gIhLlhlniDZVaukaP1/Lb+yI6MPGrRnu74d8t
GL8d4CpDH5iV8h3J773qwWbWygcY/52u0ddg6lYUg/2p/RZBhVGOV4KcOH6y6K5ingyh8q7BAvje
A/i549+SFGB7YW7clc8ivcOfwMH1a0phrqHLmHHsW7o2sGzob+PwadQwa4q4HRmZmYC0HrUP5Zja
WfVUGmBGBXd0eDPIl559D8Gr1DXmxJlZg50r/DV6MUh/NBggJCaFe9dg3GSoI1j0i1XIoFhgw7fA
pMU7OuY5zD0msMFEeKT9zan49eljo93EIVzh1Tst4U5gPCYRPMk/VfGdgCisjUCPTu/AL9tBKrkK
lJ+rdQ8AIQEDWIpB3O5gQjKoq4hv4vqrZp6hvIWjsBQZNkuVp+C0kALeUkhjJs0wQ3Ci9JxbhZI6
FSi4GqQhA+jC64HZGD3YZfskKC2de63EbCKVtpHeCAXoJfrFQTRLU3UVQ2Cmjo++YizlrhcL2D8H
fY5/8DWjFgOVyO1UsDvcGTgWee7xpoNaJrCOmo9sPf3l+52pDPmmzg2vArTLB6OuwEC+nYSXqNU2
QPLC5dYNg8iSSmpK7DtpDQdaVyZpIJ0UfTd0Sf7gYn/m7JfPChxfGxQVw7v+0OaKCfcvK8Fgs51k
Z8jBLQK2S02snJL1wuWwcNv9hsafXa2RP8JYvARrtn6Gy0y5jpwgseGJYUlwyGSNqwsbjmQLr4le
3OyfO1aeVeWiz2ItjWRyO/rjfeEDd8KMwmrD7igVoA7CDa2zW9IeaG6DcmjBxaizjRZ+ZwxUwW50
/PqEnhnHvTLq1igh1W2XuByX4dFnv3GWdJSQwpGlEuOkYTN8F3eDe/JP7jfVY3+DC8XGUNzJnWwl
3UCaO3X1hUd08SCfrT7LQrKCdEwdowCNaMPTxE0LjZY22w7sceEAnP6hH1fD2UKnS/zsAARdUxVK
NUVHbsKa4yW0IrSZxF5zUVeHixKzC8dtbnKpCkPVURag1S2pqwqM8qpvzIUdXXx0Z2nH7MU1Cevr
oQHkAwTgFbUrN3HHwAQbpr7pVtm6eihWg5f51rQkVb2UaRmzlwYLvHHSoGp6CEi/kdL3vL4Nxy8j
2qSRZmuh7Oh94jU46Ua25Itxuf1+tuvZe6R63AdBMPYHocRek8SHKmxsKkM8SEZV/RL64I6OxFYw
wCgRWZoRoC8N3Po+WytALmRJsMkN/+APvxqQn8F9juVyT9IosJIQLJhe2H5ROzLqqeuv6+KJOPvd
p78/O399kaQ97EIQ94qX6cQLBX/1+gqX0+2zJWahVRR8ELA0jk4A48CjHj5jOFRa/ykgosMS+25p
R7M2UQwyTjUFPpbr3k5kuCE7Xt/Q5UbU2YZm6RzaXlpIBpyzfpWvq323A3IfWraw/UII3yCLOnmi
jA5sFxITXlxq7Ybtqz48pZCfvf5TTiv9iB5nv2TWKhonPa9TH28PaDQzVN4HJAhw0XDkcW2wX9fX
Wnqus55xX9RqIYy8h+Ya9GQZmFlLFlGng/DfdwNK499nUSZqBXNs7CZr3muA+QN/gqnxx/VtLC0y
C09lVSa8AkTjwIVq1dqwysAGARj3+io/7YhOVfk/b0abGwIUWITUgiEKbronlCyBl69CG/APIa8j
S95QK7DQT/Mx8IfNn1cufHS/NcquPctZPKryfKzS1DcOasaP/ggNomNBt2H2miuaKZPWGac7VbyS
5ktpAYoWhpcq21g59EO8B7lzFQGPU/ajm2ag1xUvNX0jbeyQAbWUHh19Bi0OMhzjjtk8w7yQdVac
Gfs2UBD80GsDjSSme0U8D/kT68Sunca1nt8o6UcyFG4ubkR/nMivMGnRwCkcQz0aPLGNQN307bFE
B6kdvkv/w4jgqaRC2WF87YALCwgUXMtRMbP+C1AZs2sgC2mUlgoEFU8gWILHC6txPYdHSAjBZx65
gYwucblT0p0ubhv6FlfbjD217WeapBiPflbKB1MfhmHVgIjPMTMQmQBj3Zf0hTdy/VqEYcPfh1tA
+JMKgc+nAOwLgHorhIgDe2PDEj/0+neqzeG2jUJ9WqToN0DKF602dLyWrvilT2gWYWUiF1Xvt9ER
GZLja2gF0tIO1HrhiV2+OP7k5NIsusWRQMZNRnKbg/tJwz1L1MduZB6ptnHeW4GIQfIEUprvFB2W
llmyIFSmXcRBnP2AWcjTs5jGTGsYnCtLbww1q2nSI/z0HpAAS6aUyx8FiHhWJIzWMsDmQ6+dMqcY
4RmqJseybF9g0L4ygh7M4PhYZoWbyvfqoD3wNjjwuHcznbhow74V6bhtActTxq2q3YxIs8HKgSDN
q8Huu1GztPDrN+izKc1WvKTqYGWQ++fVUYLARap81aEXokHTUrYaMBGIfQ7xr9do3DchBHOC3BNp
bJ3Y0IP6nIm7ge70QtmC+PIsmsGOlPzAc7iQF8Eh0V/a/H6UOpv577kobseo2nQs3qnj1/UQefHu
+vNw5+DdutdjKqdpfwAZ/Lnt7vWQg3D0zYBzVdCmv77Y73/tRzw8W20W9nmq1y1wpLizjd4hTNxE
gavTfJNDfDXM0DkoDprfr/TlfPgUaa+tPMtKMWnvQoGRxEHaRF4R/ALOylK3EC+zSxwsx7cQsRY2
u7Tk6e/PkjqiZj5QQVEPsEHkqeH9/y4JnbFpHa16xV4ymrwY3c4e7ywkpAZNpzzAJhtyq9dviv8d
N41ZxAsYw8vojbN1ZqkXHLF7pZKUDnN5H8JW0L0y+/W0SyG0Z6FIL8zChzK1G4BAtqydeTHunS0+
i0dR6UdpJzXRMa4fMtW/iaEPw6ol7+HLw92zZWZRp4txdTcIcL/p1lW11aGmhZMJg9fR4ZbP3kEe
g6rPwpk5fQBXjukcWtfLfs0loXVweGO2grZqW/gwKsX1qECKPiW9naSB6Q8wDiO/5HShWX3x0vqz
598p99mJFXIGZJ+CYCCgTzOQzw7p3/UNLq0w+wxb0eBLnHz0YBMFHdJXRV+6LRYe4Oyj4xWgy6zH
J2DQEB7kZENBX1RCm7AH0AoXdrMQPH9jPM+eVwDj87bVMpS6EfjgygPJCzttPzRAEAuA3q8/usvT
/7O3c/owzlYLZbjKBT2cVVDaW0bk+ajmf89C86M/3EOEZzVmo5OMmxDdI1Y+wjXO1Dh4ZQu/4/SO
rp3RWZQJkrRMciJFR4jgfWgwn1Ts/IlaaNatInspii4dmFmoKdEIZFGDXmYHTyU92he4nxf2czmg
KBwOk5IqUXV2ZDAyUqaC1OhxWRLyQRuqVp5mYUtHwy3s6aZ2093StpbWPG377F1OTT9NAL/3B9UA
maTNgPo9DNGSNi693BAx/uxtdmYGYLeUFDIt+N4eI/quqb1TNqXT+NrHqMqNrQukb6OOk1L6jbB4
mu2B27cwfJAsHsk6uAcscBM6PKYS2B2gpkwaXrWyHyXtVi/klTLc5vlbGwHKDqB+1q668RHVYl++
ju1zpjxSX1hGiGIHmhh1eQfjUrMTrx0saLIoWBEjdYJ6T/xVTTCjLm6D+iUangh9Eipzqt5Wq/d6
2nUCXaRDOf0Pad+1HLmORPlFjCAIguaVtpyqVPLSC0MtddOA3pNfv4c9G6Ma3prCxs7bjejuiwII
JBKZx7yZ2mNmPOXmV6duWvPZgG5gy0yraL+m8DCrD8GIat3cgBdsQFsos+X5QwUnlhuWDFEx3j6y
7JN3e6U85uqx1OFHAYvG+piioJPUDzFkAnX1nRIIMpobWLNYcbBlMfeqIdjO8nE0/nBAMxsYV5TZ
V6x8pkVoS+iq8XqRe/xutcoqwHTI2Oc4varq59CmS2uk1BqoKpxqLEE1vRDzt5FwpwgLq5keWNU4
NNjwBWxO3uvvBOtgjM9T/2cAyDlJ729vdtG+W51dZsJYzSR0OhmqB/4fyY9a9H57CG25Gf8ZH372
3OrIjr3aSxAl6uFA07spahQxTEDqlFkTdhg1wRZh5AP8asugxVbStx2BqWpUWoV67qtXUpy16jkx
ftUl1LAX+c059Qozdxi6DRkaYwHUWOPqRYKTdAgMgw7cSKyVYKq/jeFnBOOwGulrV1hG86dA18Bs
3uYhstr2vcYax5BSIyUAp9Ca4MVDwg9wULMAJoLAn27D+nIDbxmraL4idJ2yhXW+b8bPBOIQtQ7N
SKQa8Pdw4BBm2iwb0M9hGjqGqdcPuWIbI7VDjXg8pHbPf91e1qtJF4V8BqRQIIcCA4z/DBlKGfC4
IrpyWvrl4UJR8PN39Tf/gFahC5G4XfMNTHMW+2J1gmu75nLoVcqlNUY4JqGpoPOmWXEDnkIWHtpJ
cHVfrdZcDrNKuQiBEAuL4Ulq3EmnyQWt7e4Xy+zUk2wI/+JAOCnkbmKv20ve/7a4f9+gF/G4SiYW
AIKunFoHiHcVsgBOTr75R7tZlBAQGhY5qR3wrnCwdioRMH35dOsTczHxteVY3+kKKuaSciJR8VBo
r0P+ngQb2hdfaV5vBVO9dqNSpsmMmbq2jPqf+6hSgRqTUykC7gIiTmCo+cQCDd1twT6BzAPIjEIH
6WsR4XLI1f6Ju5akYY2tm0MBKgQHzGjKLUz2rL7WLRIGEBANDhHEP29P9eq2vZjpaj+l0AspklLr
TlwqvMR40tTAFTpH/Jc37U+4W00uITxjBXSBAUZMvBIClDF76REwQO63FaVwNPNLmTtPRji7Pb3r
nZaLy301v3zU1TwJFQM2awuIPn/MbAAGgWiHwoIvGGtJgtZblPyMtT4gWQdj1S6lHQ7I4Lbb3Mt8
uLhuehu+jJDdFAqDXPt2l+OtKgVakBR5qDDjBBIM2uWmF3c55DuZYIv8l5ijUALkrGyaa6Q+hM3K
YZBG84TSLImBJIghMRT/itQELBvYNBvGuW/e8jmHxhDSkf7QAQkoEaiIAj8B6RIF9FdcHrNIB/uf
NkwoXVP154etbuqpkTopSGTzJCmBNcwzSKoRyqzcTrlsFwz+l2FoBzL22QgrOYBIE3XyhiGEhuOp
MwNH14hgv7Fre+DyJ60iB+TAVbNUM/PUh59APvqyMZ+HIEadISh2JjM/NZo5dW44afSJWovHs9ku
02MNPUQaPla4M6cJ96ak2lq1K+EoilqMdk4gJwcZeWApU5tNjQOlK3ucdlAsAuo+dEqZ2gBpuElw
iLsU8q93GuAn0ag7FYTbG1LbZcdw5g5E+Z6jxwY6DzmANul7CBt2FArTgxncmcGfiT5lhSlYEuFX
Wh9+ZIAALCgdmlDsjShW+KC6ZIN3GRR06GTx+2jTPogv5OsXxs/mWJ38gXLsHV1VTqzZ8RoQSyU+
JAC9Nma1JfDzuH34r53Fi+++hrChwNKj0qwppxEoF6bpUFmcX0OI+t0e5uot8bPjzdWRrwNFjUE8
M0/JVHlqe6zAkIlp6sSEQlJvSTygzc11+/aobDlI68h2OTvlP+/DMCGKCTqCckrN0qej/ktl7Xs2
yolNquhzgtRmkJTEbuoYD4kgd/qkg/T6bBYWDL3Oo9bCmptCbAzKvlF+5AC7ztjhMZKEvoszK1LS
bZ02h7prDlDygdp65EoazDC73gmNGBLFh6ig/ljNxzJtdg1B10RtnU5OUYFlFICs175T9voUwvJ5
BMV5eoFpjR/l7zKEbCrQsJPEqSi0nNs/AxstUml23/yZW/CJeLKtm84t+NvtNbt681xc6NqqR4gX
OZPbAreBwvZJz/ds6DZQNHMJDqsezbCVUR1eM39EFZCpVPDJrr5qL4df7ZQU8Y2r0Jo+qcWxCl+l
Ir/XtPe+zH0evsvh4M+x4gwMqwrsUp+wbZjemYZmGTDCLCPZJrpqG0XmMpgMsAb08Hl2NIVvWaf5
BhvvADrHxxPJAl3daD/piLbaaFWr6ATV7+4U5wFcgpXa12f119gfAtSobn8g0VBLJL9IZ2scmV7W
9egc656OXgUxVCvCw2bUuUD1VnSBrkkwdVBNUxHiW+SJ4sF3CsqXADSm4Ak01Yscws9ANQ9yeU7Q
nk/LQx19xt1jBiUL2no5PcXyKxd6/C1R99aRXlVXWjXIedIiYDEFh4s5oa44M0v8HgL7PVws+t+3
l/sqM/kyhiwR9GK9tamGiAIg93ib9Q5elm5h8x2i1+/GW1rMxWOqWiKSoWKKAuayCy5GNSHoV3Uj
OoBjDIpoa9gqaLq4JI9qB5WpcdgMs+mncOHMIO8GVqrd8MZS8OYFge+s65+psYv1XSQ9J4vonKw6
Dcwexok5SkHhNwG4YwkfC/T/YFmrvddGAzhw6xcGQFIhWUwaNlrAvQJ5CRu/jTJyF16LroB4pc8W
LfYJzUASaPCnAzQXiGXg/u7hq8aMelO2kI2Q+uohoeYjr+8IjHERKu3BuOcgxEelw+XZG6B6BS03
v5sgR9Kkll7lO7Vl3sygM6HlZ9jr2o3ZnCs4thmzNyOB66AfGtXqPlbOPIfmE8ywdWi3zWrmSIPu
gBH1bJb5wxhWLgUpgRuwd8Hzh8heuGTpnH83bf9UUBnoW2OXq6pbQU1ZNypvkKtHfYwOI1RCoY96
Z4bLP093tNUPrFXsiYZ3Wdvc68O46RgsETQYVahOzcq3RlL3ajCeCYPWkiofqVJtqxhFJ9paGVCr
lGcgzjB76mRcCvJC0Niq2Lx9gML1fJzatyZtXMPMn5k+HuDo7JQL0tQogckegAyHptKMlKNnrgaJ
f0X6aGXTjsz3OA63IFDaWoCu6KzvDKLvFxWUIo6PHU3gOFYVFh9ee1PepjA/1ILoFI3ZHZIav9VQ
rkPlblD5pi/mvQKddZaB2kFmpwB4eYQwoNq8o6HP87tK4j4N3qVpU4fjHe/RuByowxoYEMbTPZ3S
fUMHpHjhqemAyJJ3hroxw/TehPmmMg9bpheukSlbGVY20G520qTcznXSWxrCdho3cGAPmKUax6I6
DfREtFcj+BXUphMr8W6Ao8RQUztoCq/AW4SrqTW0/D2T88NcAAQk0U3fHWG6ZnECpizbV/xLG0M7
JMBcJ4qrFS4IQTlwBxX0R0DX3pZT6ocB4DXIL8FjuQNt66lJNTcM232e1vtolr1g6rdJpH+Varif
eOHw8r4sBsDi0R6WKi+UwcQyv5rctGExtCn1yp7YVpf6OwXeKZP2JzfCc410NRl+JVn4mhOwaiGD
YkUV92q4uuvdANOLCsoQxbY2hoesjZ7CwbTTvIXW/+RxqgKyUT3WJiAGWfIwmTj+BvbBjC8L5DhY
T64aNo/KOBw1rUzgBgBGE8C0GogPpVJD0EbFpzDuBtQsmX6vQDSGBBum4VJkdAMXpcco+Yjy1EGv
z+rnJ5I+lLgZick9MvQfIVW+eRZtdFjXCeLptTbYZTxdvTSCOMl4I5MOehx24NNN4IywU/HBdTnH
nrDpdj2O/ruy9vfdcxFH4x5/VGWGgt4wtKsTaZcB8ezqkDjaAsbvas7kqcwlwTFstjISGkhh0nfB
jEW/YXVlhWWbarmGEtvCJQ1A7cvt8n6SjhmADS7ELEOL7MzdYpwGcah7IzqUvihpuFoY+ikwstUl
1kA3bmBhMp3ipN9nebfX4Zh8e5pX85KLIVY3Vj+RntIOvdumi51UV7d9TtwpymGd0nq3h7qeJF6M
tXqaTU0Me74xpKdFW0tPeofkh1iHKGaOMo36MratHxDZ0aZF7zkB7lpCysjAMWg7W9Y+hgrPaxPe
3JUBNaLEyitza/C7CRVQGpdeszQC0AJO2uF8+4cvy/zP5OVnNy475WI3FmFnlAbDTjDx5pnA6ufq
n0H9vD2I4FuvE3i0BdEfNcr4jKedpWiTNc0Pt0e4noP9exraKkeP0oAZtETNz1DxIh8yhMfF9zs7
QqBpcchxSV0KcAmClVsn2FIYx3NT4hwnfX6f0XybQieBdSLimmjtVsl1EkqEyN3yYDywL2hDLjpL
EEyFuxR0dyy2Uxz5VeQyqPwt79/YFtoqQJQamG0KR3E8QTcpnu7mEX3K4ZQGrxRkE6QrWvjWxpBh
MLpuCz/rwZogfmjBsMcqUth7ZmPc/jE5BeDGiHc6/r6Z+3mtwkNcC8Ekq3QotSlhY0mQmEFZ5SGr
cGOBvow9rrcKiirh0wxVU+R8SouPpxE3hC9SqvUfCeSZNDTXJajvZj24u0MB7GtyN/W41FGsIV36
zjJ1H+gpRPSyzfL8YSjpjEHkxh1H/6vYxGbpQB0l61EgGtC8CcA0aXp/LEe/qySbNPBf06YNnRmQ
27/GNj3A1MsnMkOzBslmBa5GpN/Boon5EW1duJL5XSB7Egy20jl7DqTRThNqm3Bbyorfefw9IS0K
ZTzSobxJCZLS9EtpWuiQGLZc7HWKyK8XFhkeg0ayR2OyGmp4CsKIjJM/Mfg6kgCWhMFC5kUD8hEk
3c1APkn7kVXgMEaRp02hG5mDlSYvKdh8Ux/C6wpqbEBaQqxo+SBuTTFrdB3l17GAQG0EJbhPWTrN
0gPTFGjLvanpget/qih3ka75em1CyM9Pl9zhUEt3OfsuUw3SbLplpH4EeYenCMQZhQyoFKL6FL6U
8+hl2sIsmxyuE6S/8KaEgxrsi+yxhG5Usk9I4YDQjhoccytGbJN+w+vLaXR0yszB7tTKptjluoQm
dbeoLFsp/nOm2BKQhYtB0dYOso7uP9tC+9KKFm4bOp1StivqGs8u2clQ6S9htwbOFuhtXh0+Ublw
imB0zPit5qVdUPhVqlBDH2xdDZ1kfDeB356gcCz31I753WgeZqLBQMKboCNBC6cFs9sA87024SrX
1A5hzA1azR+mdluGD+mY+hNs1JoeinLJFycwP2vDRbnPStCoi6UemzDfqNFJ7Qz4TmkOzanPi7cM
upUs7b2g4XuadZhi7CrNA52+azg6sHAXz5UX49Bgv4JIZVhTCsBsdZxkV8aKswlVo7SDYpLsFPlL
lMdopZv3ZW7c6wbSfVhtJRJOFdZoLOFwpd4r+PdxMjhmf67oU87vpep3jCa5HKPiCw7CALZaCn73
7eB8/cF6UYtYRZMZMoK1nqfxOTrkW8liB+7GvyU479mtOzmpu5i6bcn2fxx1lWGE0C6b0AIaT5Vr
nsoteE07yJRuczTZAAhAKd2V7kVqLlfvoYuZrlKOJNeHtpZYd1JrnL3omydPBqgeJpm2WdI5YxAL
Zim6HlaTrGctHtVkaZYid8vSFziXi76eaIjVnOaQpOaABsHJrEN7GMet1OVHWAvCSGHofndNvxmq
NLRTzbgvYo5gNvnyRO6CCVdHDlTq7c96tRh9scKrRCuGeKicRrjpIaVp9zUCWQHZaFTuebbn48vt
wa7e8ReDrbIjiLpD1FHVonOZpg60YC1NPigi142rtLeLAuO625VWwzhEf7+hfE/QZoCKraztzYE9
m6hhdMm7rM1AATwT8zhDjJWnH2yedqDwAsX6oWlwasSdEP0KEpGvu2A3rzvFwTRSjfZ4GIW4XHpp
hkrFXh/1bY0rfJQkmBmqAkzg1f4mZaaKyjtI/8ZadGbkda62LZtOo/zSwsMu6FG402QvBYKawPQ0
HZMNYEOySCFx+ZL/SHguxl1tcuAg61ataXQG6nLXgL9G/dkVGyEQ4/r+/Zng6rHJRpPWbW5Op1lv
/kxKDRsCRIoOWle8dJrC8MoQahX9Y0TCPW3al0GG621D8rusmT4HkDEOYfRSjICia/Bs08YGVyiD
NjBkPvPsPBX6Kx4MsWMWr6R9NGsJ+jgjKBNxGcJsLUvgRBKHjlJ2LpHkT4kriduacCKRyg5k/8D8
GFh/luFAODDYM2iGTdFPS5AjSSOe8+AlxwWei51pl0PhGCOaQVlhJ6Coa92w68d3RoBimZyu+KLJ
5E0oWqXgJyH/35CUW2mIly33sva+WGSbZXDlYI6Ker7TjX9KHvsU8iQMyHqC5G7SVSeQOpugwEAh
TJkAMRD00Y6HkNRXTFvhD+PYolkD3WICen1aud1kwIGhgTbQQ1N0Tg4jhkj3Ot3wAE120EiCHg1c
k0qMJ721ODaS+aLJ5wqquGFkwj2W2bIsQVEHheUBPz39hVKGX6qTzfnoQUXYY+X4kKBgOYZAy04U
Kjgg07f3A/RfxvY7h45eEjJbZb9V8l7MsIFaegJp6cQa9yLYk3bwpx9DlzfQim2eG02xFfBCaD1A
hVBxgilw1E5ytWfd+CSl7Co6FOrQ5c8Hbs/LAk6RO5w1+TVEDzNONwZMbDpo5kCdQaa5ZwatzaE5
3MWFRQG1UKgTstwt5sKNDYBG2/to7q0cvz0I3tVkdLsis/MwhkvvZ446n9ZjlfLG1aG+TOdzCDni
SqNOAWHeEObiegRPm1Z601SUTmWoiAXgptcqrNZF19p1/BH4E4auaQo19NWzZyykipLlyYhCZG3N
pbXgkBordcIz1EYjiHfAtraBYoDd/ha6lSyH/R/B4GLw5Ua8eBTrAANMQfAXo7m4lCD098CvAfIw
Hce95sDO44VvoXp1P21ru34OjtmvBcmDNg7QWkKK69UofPFrVlf8gGdTXyiolAy7+Ni/ocN2pBAw
yZA+laBi27G/EKPVjbQVZTPK1WB1MfQqKmZoU01mBZ/WRQWm/25+Rw6K3sZW2Uat9TXbxFYseYNs
3NFB/YUA9/0fdRM/cg9ptX/7Kr6ahVz8lFXcpHiRJrAljs4AkVoN6ghttLk9wvU+48UQq9SCoIIb
xTGk+MJKPzbgKisFvzeDch+085anb8HwXvCdWZt3DKqKgsFFe26VaqiAjUc557gX4AXd7Awf1DeX
+0NpSTrk+izoJyz0UtjK2YV7e2zBBlsrlTZJ1AH+gTrZOAIXOshewV/q3JcjtAiGg5y0gi7eVTVi
+rPQxqpaM4S4BM2lMAfxXJfvIYAAi8HX2G03UIPZtrvkiOjoxo7hypvArgHzTnwG4pfgg1/N7i5+
xqpF2oKeVzU6thQPF2Gt98R4SwZBfn5V2e1yrutAVmVFP+Dawlz5sbOyveLHmZMEqOtZ1S47QzTN
g7dA/DQd5MLq8TBB6MaBElNZrnLrLn/KKqzFaMg1YxxNJ2b1Trzhu8D54tvF1M8UIumvJ3IXi7uK
WqoeMNiZ/J33MljzHPvMNzzoswkCg3CkVZAyi6EkGkFjEqmbr9q51+/xur5XNqJ7QXBE/6Z2F9dC
3zZzrS0dUKmE6DWHCD2U3JF/16kpqvpdG0qVZV1Bgq3BhnF1QsK4SgwoV5Kzco6P5ZZCUqHeIMFZ
MHe9i/2B/iY0MGzRFK8+1S8HXp2JsgwnkHsrAm0K9MOGCSTm4lz4auLCfbB3ZWf8vaii+PrT7Rh0
lW9yOfDqnGhFOsw85gRXDcw0bbZBK+S+dKEUYykOWlC+InpqLFNZ3/KXI66OQ2SAQNBOA05mOGzi
uLirRnkXKcyCvSu6w6FjqHcxNJJUtuEGh06qKO5eu9Iuf8DqiLRJrmrl8pFhHqGEqqPkQhbPsmq3
5rg6G0OCB0EWlQTRB0jjQ2NDMvOhdBe7NfJ72DSiW0y0pqtbeqxkUweJhpyD50UIJN5pjnTkoOlp
XvGoC2KrcLOuLuxW6QD9B2EYsxsBnrTRPbdBsgYc0YbklLskvLa0hbCTYK+KTufqrs5InaHhUICy
00HBBQiMPXczX/keEufrXyoQCgHkRxhUl//vja/JVkCosC6hfZ8ycg5rQLlG2c7r+cNMiFXL2xI1
+LQAg6EXOt0uH+3WsKtgRGfIaEqULkdzchf5bCV/GFB71KcDZNzQAbYnp4WppVu0qWeiuyb6zoKD
wlZBiUsQvkXDevkB/xIjjHqvwTMIrVLFwXNSBbwBlgW24DMLDs+6UzugeZgSKVveIKjDSFbuhDsD
2T9aTCiuW+Ib+loidhEQ2CoiKYD1EDpmmKdyRzOAubXOiWn+NBsHVUEPBcoVt6f4t5xy69OuQhBs
AoecdIiBIKpbmVG5ke5yU/qDLsjLXFbPVfBUQ1Q8BuWoU99SqNDqU31n1vQA2bYNjSY3gTcRzAE6
iNtMrLEN0FSSVHFyvbcHgM5y1BZu/+arafrlKq1iWhjVCYDB2A36HN83k/nZZMA1sAb6o2iEWIZZ
lDCricCvy6W7sPgA2EcQABRBmFuzGjq57+Np+QlLJqUCDT9AaZS7yoAKxA6Sp4mjH2e8UBWvtZt2
X8OKr9y2hmvqrki1ShQTVjEwT2Rd6qqYnFvwzoC82XL001vUYDMo6BnRMShrN6FMsALXUmcVjUeK
VseCHF/tm4mV2jSUSnRWgc3q4/elu5MwkcHB1fNwMcrqS/OmAn5Swu6MiifEW3Q0JlsmcOMdUSOF
X4D5LthaV0/8xYCr6yuB0Uihj3gBQm56shR33uD6t4pD+7JQVUJPRMy8Gtguxlt9PLkbqa52WMaR
f3T6JwDktyck+kzL5rnIWGvY3KlAWkRnCvwd+BM5rg3optwe5GqV4GIzrK+lckQNiDGyPHGyz/zQ
7HRH9SVPu8u3JoRwsee3kOs4cT/cQssl2CymC5pX75BTCk04BSvKVnfVrILsA5+b6Fynz5X8poKF
d3u21xPVn2/2j8sIxhXlsIywXEZo+Oq/Iqe3cMLvzV13qrkVOyIFcsFnXF9EfZ2AwJ6hOA3dHitv
HqX6m0J7SjAx5do1fzGx1e2DB0dl9jU2S0MorPUmVwFGUJFDvx1ezVj+ldA9j19lRd6lDFqBycvt
8a9KbF1uo1VMYXoDIbIYMptLVWB4Qfu2fwTzMOqscCfZgxffwz3jzO/pS3vOTtoGppqCq0W0zqt4
M45ZU/Juis55N8ChDs6+gFiQUqQ7eTWfuljoVZSpI25oZYuJVgk8C6FD1WfpBnIukg7tsOr59rIK
YihbhRgjmlgYsJCcU6iPzxIgq2q5qUrTLQqkMbAsYlTweBWt4iroGGwImoHigBQNlEilHdxM3UkX
vDQEg6whRbHZ0QbC90hcCByq+AAEMFjOzevtxVs++D/So58vtYYVGUktq8oSP0u98ULIyhqF7HZm
bBWVf3skQdxao4l0vdCrWRuj89S/SxEUb3WR0ZJoLsvdd3EXVLJMSGHgs/QG7KxVqMtmJfTiAfqL
e1EoEezwNXyIs47SLAmiM9SoPT4yt2HBkY14WvcQRQ+b3SC5xhDauN9zK8vzPe06u+1LF304R5lg
SkLKU58ngs8p2jTLn18swWzU/7fgJ+d/kvaRDOgHAfJ2+0uKLghtFUV43pMqmLBpVB9JxOyUXne3
UF7lx+XZDc/N/zlw/YVzXUwsgxWJakiLQjEZLdx5QIc/9AA5357Z1VTz4jSsQknIAznD5FAvNQzL
AMpLifHwgpVDcZS6Jw7j8E4vBCH5atHy4lb4y/+/mBqdkzquDXW5bntndvAGQ5mYuckREPmNKRCi
p4KNu27FywWnJedIyGpHc8tDm9qQ6PWyu+6db1KP3wUHepb8waE2OoSvX3ie7cI74qdHZmswPgwd
sl2qvMEDaA13qV9s/qcvsG7Ij2itBnmOC0r18eTyje1Svq19Ef5PcE70JVO4WHOeUoDhVeQbY5IB
w41OEy5hBciE27MRfdt1ky+us2hKU5yUcHCWImfhG0/Ra3xAB8JJPkSFYtG3XeU3Rsqrlo+4CSuY
n+RwOpnRSC4gMxerz40s3LiCiK6vgk1PtAYGbYi3ql+4i7WdZNFNu0n/LOUS0EO2opfg9XLYz/nU
V4FnGDmv06yPwEJFIRyPlwZv4G/VwnZ1cz97DY6yr4mqqEtCfeOK1JdVv9grbTxoMsyB/qVnA4/W
Pfe1UwPlgmkj6tcIbrC/kvsXQ6lcn+BZhztylCOnhWUIzx7gHOiCgCXYmaInjb7KYYJEM6YgxMsz
fwPRx4ns5lmye1t7QpkW7jOOfDJyq3urtpkTOyh9SBs0ze/ptvojbbRjKypFiX7PukXXAaA5acvv
mXaAlkPc5gkuFm8z1IMqH361z2Sje7Act5f+QOckGx15q9sd8mxT75S96CRddZy7CMrrBp7SdOkY
z4hDyRbsF/Prb1zeIVnXf82wlidb42Xw2QY2cjY/qG+lAWSBNW1HuCByS9v0R36/NI2H/XxXf8TC
PP56iejnJBirADak4A9PyVI40L6kvD7DBtlVQneqHtvCnyBcYspnA2ZEAZDigpgmyLeNVZqV0FrS
abW8olx+THzFpwjUC2B7RLccMsiWeQcRA9QS/sdHorEKb3MaBKwPEbQ1wIYNAogLkLhS8CKY37J0
N867sQprQC4VI18+/ehNboYgAyQAqHLQgYjQ/p8FCkKCI2+sQlpfyaNRAO19zqA+X8DDZ5Jz29A+
tUYQx66X9C62zCqO6WkYgMaG4Kn4sxe48LXfqm7hcxuWIW7q5Q7E8jeVA4qjCzEjq/TJ/zjVdXbV
tmYDuyakHuBxN+qRgplXaSA8i3gLojVdxbaO1WVo1PUMNWTYKtWPUAaGCBT1IUjzOCZT5hasLQHb
yo2NnrwFMGUv0MtQDK+KRkeVK6dCvE0NoE+ArE9Ya+sylL2zb76galnj1q3hhdF7F8Hbw4ATCRDr
JpQwwcHpAbduW8mB3K6T1ADxVNLCeYMqveRMjGymRrMllaDtSL1SH20WPhTjtxRKAP8Pftw/L5TL
GgoOpGF2hAb6YkOZAWkbjN8zbOu7IBSkvIJMaC1GENCi7uDgif3XwcW7cpICaUMhyDpFg6xqVuE4
JlITYZCJvgcE9iEVmBTS++2DK0hHzFVIJOFYSTAUQ3hQ9lH9q4mEhTHBvvoHN5sbzKhiGY+QL9hv
2SiDR069WdKPpXi66FjCO2orqtmInlvmKu6VGeEFJEKjc+sNroyjCmF2J/OrpVHjqRt2L5JvEq3k
KgICKVOro4Q3wgzGizr0XsdFhoCiIVZhr4VjAwTJlvsrWxLwHiSI/y9Y98Udbq4Cnoa0DZhApMNJ
C3whpSA9Fg/VYJwLafSSiR4zHfoF6gipYBAR8/QXHXTLhL+dBofm23sTTYPbt4q5Cn6aXo5FUSXJ
edLfWFn6QzdupyA7zH29M4IU9I3Cn+VsE02oPpr8rUk0u0DNABIZtgSJMApdNmPkm6nsnUCfFrgn
mDm6r2rqPlJhKpZN9kyQeZeTP+qaXSU1/v7DEG2UtgVNpAY5JgCXIwf8UbtvNNOiUC6Pa7sjhgN6
k63kvLJoY1r1AApbCvi11O04EJnReCLzPWukzcIMaboEZkpzvgW2yIpBqSNhdYIwL2hR5M80ZBtq
YHsm6CMqbAtPsnMO2VxzPISBuUujbNuq4RkEKB+lSEsuCjB+W5j6hNtRq9yS6fsI9BCtPoetZg3l
g9Tv0xT8q+5cwThEC38NFerDMN1JOgw/m3dacC6q16QEfAwOSn1+CPX6YWgiNxvyfUbUU96rhwAk
7mD2JbNwsxbmSzW8v03QMqLeSaDrniTJbsZjNmlPWv/cjpJbtYBLDbtaZoC2QvEXmfhknozxWyvO
ZglKdfNLZ5OlFjm+Ue2akumluXnHS0DVU+aVdD8k9IkloZPKMjjlla20EWT1wPRuOLwaAWYMnkhb
gA+2x97TGDko9Esv8AjlkHxnfQU2TmYXHABoGn0THj/3euTAIfAhTWO3HOv9nEMEshfFmuvHEuov
OixPmf73AXbxAKEyCiAxY9DCR5Br/3Sq8NF4/TX1M8Lq4HM5h81RSwFBbDw+l6emH7B+qPpLpmSX
ivSgAvmtRN2e9+a+0ql7+yBefyL/DL+KCcgeB9jMIyZQACw5yHxN99lBLdzsvigVCatcvy9+Blud
+Yg0XQb96OQMB0mHE8lNoTGlmBRYdlHD9nrl6meoVcqDAniMPKM2T7DdAW0SRDISfc3VPYVRTCDf
l+1HqkiCtbwe0v495lpcWTKiMaYMRLOwQVm/D/aEKdingtzhv9RQfoZZJQ96AYZG1MHYMN1WmrUY
T9agBVgEVrj4fsBQCgpyommt8oiRlkVr6pV5CqI/TVbcJ/NzUxSPt/fhfyll/Mxq9YpqSFsOSQVo
eQNNTwtCbLP0r37sgvmY+DObNzB8oIZT+91GMLZgX651lo2a9kOR/B0bxqHSKX1S3fIUuuRBxbLC
mSd+Vze5LeoFC7/ksvIX0YUoQaJyqTEx58GdHfi2Of1edyePuumHaJZXMbgq+VnhVaShZsvjLMb2
bFyzcWXIRYCckFrwddRPsxduUF10gDBK/uK8Zzd8S2Ae/IqHj/3/MHVBYP1b/riYOqB1QSr32uKI
hXsa5ZYKxrmwd47hGCQ7U25BFff19memS3j550P2ZwFW4Uea4IecdC1igl9v9Q3dy4YLDEdSucMz
fHHrx4id5srth3uI69zFdyqKPv0LcUco0VnaL/lXDYO0OIGrph19aIEDPGb923w3MmisWMNe7E8m
OnmrIMZgzqsnSj+fpBT2JxMMnj96VSjiLLgC1j5x9f8h7bt249ahtZ9IANUo6VZtmu1xi0tuBMeO
1aje+fTnk/H/2xPuyfDg7MvAQDiSyMVVvjItZj40uAJmDcmOkWgu18or5mzzrroztAaqSz/y5JVH
t2z6ZerLddMNvpnDzrNAZx5MWAYv7suf6qx33cle1YUY1y1qAeNzGKYxVJt2tLo7/u6iK6jEHmCN
eDVOoKy2SeJn2CnRoBz17qeTTOFSmM+koKHWdzdDAXVkAgLPLNV0g3jj5a2kCzExojBgcYqFHyMO
ma8YcHVuvi/a6GzN1UvPtpIPoxpgXxAtHEXwPIRDP6jYR+aG9o1fjlewae3sDjzqztPzwXMIqk14
oDIK2u7qjwn0f8J/6GULMhPzDd1Epsl9nc4+h7+Qg9q3Kk0Ay9tAo9iH0cMYgUCcL+4MrvqYXM/Z
rVPidoX+c5t9ZOUVRnShrvYeA/TdUT/UIQ2a7oEPID3Nqa+ND4VVBhw/1zQWf55slPDa3gTG0KDO
QaEY21k1D9IxZO1LWXRQUtq3+XMPDjblBujGv1YWdIvEhaQ7PSsRs+Ehm14XSZj0WsCsNrTMG52U
u5bDLA1qAOqkh3mee5kOrmOpQOcF1AAC36AORRYMVcbFK/Nll0FAGW43rg4lZ3x1XlneNCFX5lfZ
/JBzB5Kaz+P8hub7Kk7c6p+EwSmm9zjaCorzNsEpOVEyn856WPY8UJzpCDvKXYQzWziQQoKpkWTz
Sq6Tr17qSWzrSJSZZYSwbmziLey4K+DEBl8fQwUyIC7486A6dMuHbgcNcWXteenWXCPvyeoqiPwD
KuQMkZWHzX3BghqcLvSQD6sG7+I7Tw7qGpBK4TlZ303P6FtK2B6SOKsL15puNBQfDQlDA3+laIw3
vMqvmtn0ExPyyhgqwdVJAg6QXCe6cLclQ97bTTynd6TQvBb2IBCUlMWkNQO5cH18TRJPXixUlYxx
joYVewyY0wt9ajwMJYADGhLQdOqNdn95H8m2kXBdzazWI91GChsBHRD1RTgV4DvW9NC1Mq23s+S7
03gr3DRaMxolDIk4HFfKnZ4E/GqyD1PuNl7kA+4ZQJ+Iv0F0D55F1VFKQZAk64aAcq5Im2em8pWZ
FG8a5pywri1o6WvQOjV20GXqdpAo63MKn124q6G7pAGLK2vHnofGfidIIgWjMGtFTeqJH60CcSHf
GAnGGslqGtzEnwpRNzm9LoAPYrz1euhUrG68S11sIKwVwGt1C+BwUOMudExM/Afd410UOtlTBlqF
CkG2NEM1C7vfy7tEkiMYwk2k6uZgRcoEpR3nWn2seqhKIUX5b2sIubmjWEvHVOx8uF4qCeQckBO0
smxYst0NIW4xBjfhJYHtRwTNNl373dT31DomKQ0vP8xZRcmTvS4iWcsBIrDKeq6awALS7EnfaXso
lxyyBrP9FkiDcYGdw4aG8ct0kMXGvzQv/0lCDSFS6Vabk5ziXa7Qegot4/cM+vMg4d6jsdLfzD9a
gIk3lx9ZkuEZ699PIldSZQTAUzW9K3K6S0toKtKPFNkJcL6eESeSHSkrawwhcNmqQRJMHFDmtyBL
oPUGigaqit5dC5v+t6ywOXMCbAIQouoQE9xhEQA6ajrroKeCOGk8DnD7nscSakJS6MKZIPXHMsJB
K8dKmdiMZTDgszfpjR42fdhBPc3xDDd6t9QNmviG6q+zdwgJoakvKfxlP0A4hdACgiCDk+EHJPVd
6aiBhjCVtXCumDH+q6o9TY5pLlPfOHOz/vHYwrGcSzaMaT6QY8kmv4wyj6e/L+/Oc7PbP5YQ8oXJ
5tBaKphzJDnbws/SbatfnZHupmKE4vQhy373y1U8QEFShpA7Fwv+WFo4jY6hQLKy6AzEginQmAuZ
H3zVPIgwvoUi9GNy34LH9AFPrNZLw0aSKJ3L1f5YXjyYjBQ1q1fFc9TfDKyeR6hNglF+xVxg3QGZ
zvaamwQ0drfL1tnVMheycyJ2f/wA4agSCx3VYbTJ3ZDBncfiKDaisGcoySFWGpPhALvjQI9W9Sv2
YpXQGsC0ymgav1ULt3d0v2X8Rq0zaD46IQzw/Gq54k3irsJZJQgZ4KJtorbeQg9Iciedaxj98dOF
lMXKdIvWbbo2T/TQCru78iGrfdv/f+Mn1TWIy37/H2bup6uKKFRYciVtb2Kvqgqq8pe6/tRk6tdn
0uc/lhBqX4XDfI5MJeIZ0/Z1p91Vy0uZtZs24T7wYJvBVmTv8szd+8eSQmyLtUal1ThzuC+gAfSh
+1lo76Z8FYZ0q10J4V23N2Hc8V/fphDSsqkkUMLB25zU1wn2PKbpFYskbMqeTQhgxZI6ZT3VzrGs
l0DJjGuLq9s+1QOMkT1JJJMESypEsgQKqSxv0UjMdrN+ZYXsOOLaU1s3uVda1wgHWEH+13cohDA4
9mh9RStcC9XvEdgcy3qZ+5+XH0z2DoU4VWIYqZhm4hyrfPLGigbEnv3KfnUW5l9e6Vx+9MdWFCIS
noAntAb6c92KYJF7WenOv1Yo1jpVrh7a3xCHubymLAqKiNOaDEoLwCNwgg3bGhzWUVWZUE9vUggx
dBBjscGyhA+0l/RqQBQ0TZua33Uz+k/opEZD43L6YGRLwFSIqUa35XTd10+KCbnC+CptSDDrBwpt
BQhQS16XJPcR0atpXJJiXsPRgPGmVtHtQpmbxklw+Q395Z40QepZCWDki5F/kkHWPKI5rXqCAIHk
nNwsOKwQVotCBAp/CKE2rbozeudldh3rLlwxPJn3qH7+bH3/BCEs9kNlMnj8rBZKPDRgznVfQUb3
CU2m2yV3p3uYFPsrj6S7X69vyyPheJ/6Dgw14X0LC5XUdT5NeKTaKB7B7JKao55JsrFxv3+fEEOb
qNG0xMDvWxRn10Pltqq3hX4sIM4TSYul89/9ezEhcMKEYXYIwfdIqleD3y1N7WqlhNVxDiD1xxOt
X+Tko5ME6FLqgKCfXWlt2DXo04+3qlsB3IYuNGQt99MjeOwPsFwzNyDtu+gDQiJIBjM5H3y+n1UI
qm2jk3xJR3IslmZLChCBjGGbgcbQZLLS5S+R4HstIZiOXLfhiBqpRyhLhmhPQsVi3sa/0el5ifcr
7I3bngkixU71ykDZwa7kOHjTc/cM9Nbj5TP3VbcI/aY/Xr8QdIGwjSqrRWVPIfKZRcCk9fBj78hV
laXHxikBUS3QGcqKRwNN+6CPOk+FCQIGj57W3ndwz0RgMsmLlhoQMD2ocwYJr9btjU9FU1zLaUBU
VbwSLkRJ+5miv8tXOzvnc4A2CwWrrc6eUhggOla1b+tbSJjtY0h5chVOe0O+3DlwKeLFEo5wUkfU
vh90ZztZHwvoDnGmuxq/baoXc5C8FfVrHHHptQgXhBLFC7WnBOYcE3p94FXdt1VbQME1vsmr6jqe
lzy0LGiblZWl36VlBj+T6SHXk9pruKp4mKdvWPQj5/ljPS+aV0XNvOkiXNKmHUGNxoH8WRo3L6PJ
GcByQPx0cREY7TjAV2WlQQx3kcl9JUvdJW+PEYmCZmC2VzjqhrN3EOpuprx4JvgWHhu77aBhjgnP
YuDsvBmaZLWzL0nkZ+NzDVargT4RLbdLD2XT1h3z52mO3fyTT3vYL9xoxsFOxvuczFckAQCkAHOs
ui/zn7x7Bz6uKmGtRkHwwpmLmHIVl58FLHRUvXGt+Llgmmsv92NcYh6gXQ/oqbNu8RUl2lhQtoiN
adPD4rVhtTs0AIXoasjSp4pjNr/gWZRihIyvuslgLjOjGMl7YP9GoKLrQxypG50dJmL9TCB4Wyvl
3VgAk5d2MajBthU0+QD7WEBrYuUeqMYX0m6qYm9qDynUxwzYpGnE2gO5caxBkY6H2o3rX0u7MzDJ
iLTlOpqzexuS5EtkuXVuuisysIT15lBHnt0fHfosOWr/7uzaaB+oju1o1Da+jDBOAl2l2c6SjWhY
cOyCiJLtpKHoAuLmvyxjEqHNOeYOUWYNYBKL39D6LYp/GNyQpKBnmwT/PApu6j9jtqNUEJpfjPTO
GfFhIlhTdc8svp6xcXVYY0CFMeAQWb78YOc6Pn+EKqEWW+Ki11Qnhqb4g/luhup2LRwiBvITymYp
OfYvpd8/UfqrrD75XmQwGFQMHBulnxrWr2nsQgIIXnFQGCyfql3soVf+HBPJ55PcQ6J7ddXCPJIa
6BXAi6savQjC7mrbHaL7yy9TcrV/3conDwetQKpXTewc53QCcKwIrHRE3VdtLi8jSae+VKxOlrHg
7cL6BrfLpCCvpZlXTLLuguyFCflDtHSxuqRoHU3lwzAx3wZ+12K7KqOy9FS2kpAiqPY0DblpsbuI
t6EyNxhnttcF9LUpeV39XGn5BBAso7Vbw/atAWetVXEFZgkEBgZInnWSrXJOoer0QHzlGSdvt5gH
q1YxV71zcusAk0i/bWtfmQFhmxo/chTXqCGQ3b6Xxa/Ln1X2JoSkoVCcpTHrjhyjuQhqpOIJ4NM7
K5axHmS7VLiFIeXa1U4WgVQxQBAxO9bNR5L9/m/PIkQVqvedmTrIqHMrPeQm5L3666Y6zDJb+r/U
nP/EExEBQfshyVMHIhBdAM1wDUCcaKduql3/lr+u/TfmyXbsF77lQhajC3F6jmPSKwXwLyNIFYZX
7JHfqYdoB1GNh2KfoY+lb8YnTMJv4DtzIFsILFxrN6bizq/FUTYfkG1XEc4Ap7XYwMTUPtoVu82H
6gBBsJ2zJPt0RB/NbjdTlm3SuvPx0SWT23WjXHoRQiVD+agxowbSY4HrfKrV25b/mpJfCuZoYx40
Ue1f3lTrAbi0nhCUVDpEE+1052guczhBBt4cNC/ubcgN1vuxmCX3seyuEofhXI1qOhPK7kyoz9Oq
3i2O8VAmAOuCXFLO9xTCvHEEYyE0WpeJQU8H8vkkh0iv0sFASNbrODfpPY1M4qTcbmmad4sN4NV8
s3hwlbrJfBiZP2ivsHCDTsc2wY6DiJacoiW5ccT5uZVUajN3642DKt0uMN1tNnAx8JH+WRs9mLRA
XpRLwtQXJOwkDjfwaKmM1XwxN+2DsyC15uQQJ5L2mLpu0kubSohUQ2cwJeeIhpQZW9r9MFSUU1qj
BZVT+FMOGy0rQgkHCwtcBUU0BPCe9I349fLWlhXs4hw9nhUWMYzJQIwo3oon8lk90T33nbABthce
1x3MuG7VjeGv5Xq2Td/zB1k38i/DnH9i6b+G6NkUp0XC8ZUXy7Myx511CGfBV3bUoeG9U9j1SB4n
gPfzNLz8+LIsVByF99XYdAscFoB8mQIrNOF95qWetYHAgJvkrgy2INlbhhC5WDalJTSnydEgPyPj
VqMfbSphiMkC87+G4km0ZL2NPKJa1C2JjqSf/KW5a20t6IqwSqtgzh7SNJf0zGX9PnFGniS8qGG/
gtbPrt9RmLJA7Sb2ACByVykf8w29rf5zfa+pP2y1RRKjzwnDnAYpcUg+tTSG3+AapPAltSdz23jt
c4xmcOUBo2p5KySl+FA26/qRl8CgVAb8l31cIY9qcg1IH1if3unxW0SYb5rlVoHW9+Ut+wUFuxA4
xFE5rYDfUGv0tgyu7BPbQDcldqMMKNgqhqPmXbuEygLZ2Aast/HYNMijdym0zaHkog63vbPX8ddZ
ewaLYG0EseRH1lahzd6LJXLtwtlq06rYPUIOLC2doE3pjpAHu4eOtikpAmVvTIiBTZlbprko9tGp
M1+foeebqaFWdZJT/rX1LrwyUXuqVe24VWvsDcLHa5tNe72rs90yDcG84DpnBuYDg9ZfgRCMGAxB
o0nZlbD4meDBDRSCXj8oJfeoGl9NybKhxXG2R0ATlX2P114hRhO43BbWK2nv1OxOISCs4LWF/Wzv
E5aGBvjMXZswQNGN3yUybL0Bb3QyAF1sbuBFewPe0KZc6o1D2q0CShz/2eqyufGaHV56B0L2qOD7
T3WFLF8HcrtNNkv3Dk+5DmRND6AtDtBUeqW9px+rgQN02qzWLV4hIJuHUuCY5OYTtbE4qM9Qc0FR
3AUm2o0tnNuTECKu9ECNAMJj0MPbyFRAJTtNFMdKFLC1GEEioae2N8JOLeoANElkfuSyICiKMxq9
A1xCi/pjjUJR8ZBprvkCs8oEpn2OhyztBd6L5ez3bNtvUqn2pyRTFf3ylp7osVWgx29BxynKIRxV
Zl5Osis6mE9FJpvxnE3PwHGimmPqRBUR+XbSNe3gIFVaoAVsGfpuUmVl8dkPd7KEUDTWllOonY4l
Wngz5XBfOMAqJ7gcUs/WEydrCGGoTKKqgjOcdlTAbKuW1u8N8OAgVVrEvxRKggLaDZdXlLw4sXqM
LGCTYBChHS0ybJuU+f3wfnmFszvh+5nEYpEswNM6k2YfG7hFxLoe8Po9heTEUBg++veS6HK+RDhZ
TkP0OUmauZovXQfBzeNQe3CuoNS3jtUN5Cb86lrb6fZDiukIenuQNJFu+vP548niQlZlVkOqKTUK
41W/eLnB5CWMQn2vB4lUHuZsr+RkqfXDnjwn2kGUT72JGR1vjkZs3zoq/+imz7EmkkvrHJ8BHeZ/
DpdYBTpmQarISuFBNqD7bsDMNV3cHiT4ChLfbT4jTB9Hq9sVZF/2r5O6NSE2nkPfFLkBgCwcPqrD
I2zPfg11K9m+51sRJ79tfU0nr2Eyo86mxVqX2dX1kGVpUJYJMOoMEgDEgh0CANzaAOON0qVc8XT8
8k6pQdGCKuFdOsxulxQhB9eADnEY67uUqp6q1W62CsNGZdDB01Y3lnpn5tFPBXqtlw+H7PgJmRqv
Ujuh5Rq3NP0qB862TT8vryAJW2IRSeDREjdDg+4IrKlHlu+AcNz0laxVINuOQuSq5mlmVpUBi4ZZ
ft3Nrh3/gFEUWL2x5JVJHkisE3kbWSo4b+ldr1WgP99F0Lrj/OXyWztfFH/vK7ESTFT4zi8oR1fb
W5hGg6ev3Fg3Blj6EI/mbrI3ZM8liZNiAQjEPJTtLGwFleReGy++rgxAq5HAVME8bmSQBFmgFCvA
zFgKpQA88m7azy9QfmsAXYRZZ+TDJ/vdOJrX+c7ZR4dUmnZJ9rxYFibpUOQcfp3HAaFiTEKzLDaX
v975XsLJ11v30ElUSBM2zNSI1p7oxFz1qruOt3wHKglYuyGFWCZomaDG/cSEmAXNcQH9DemlpD46
D5A8+RVCbMrayeRxvNig0swgCWrsKZoCZQq761X3CNmtp+Cd7w3MbeOf7K6CUYGUpik7LUKAKbKc
cRDLYAIBV63eCGm/mjtKnlT2RYXUiJilpRZr9hWp9Nq2lesM5vGXP6kkvhhCfCn0weBajiknDLb9
VN3qzbRV9Lv/BVNGcg7FEs0sRmUmMx6m99Mbaz7EY+ohBEw3KRweWnAkdNfQr4xhs8qEyBNnWeQR
EeFKbTKeoz2D9gHs3yHWrT+vA0nqguS5T/Yy8bwv1bp/lWPfu1QsgozRNptFHfiRVL9bTFlnA7P6
dBu1Ggu4FuMfU2O5WgZF95gosWfZ0KFkWrxOuzMT5LBZ2fRLr8F9tJlcJ4G2fazAXqxjXtkMXhJv
jZm/pTq43g5wVuW9BprduBBPQYMGssDtqN606Y+5e2R96sLJiroZKX+rjuMpOYVuBmQjRrXzObQ9
7EijoEU2UIWtPMfW78zpepriK0eBEANYYtAj8luQBg2+GttDbgEXexaxB1L3QUMjMM2ZtRl0VrjN
kHgcaltQ/KHRSx3nwdhwt47S/QwqYsaIm+izp/Q/R6hGapyGpfq05DLFcMnBEYtBB5KenM8l2PDw
R42dAJ9dcjTP9xVPPu/6E05CIS26JouySD9q46+8a3cKbF4V9lhpcUhaaMGbqk+mwsucKdB1uO02
iiLRqpIcXbEUtLOhheymAZysvh/tO72OD8UAd0RHcmdLQp0phNsm0uDJshZPg0O8Eelp3dihEcnq
QNk3EyJqnNExnivDPlrMcPk4eMr4eDnWycoIUQS5XzTeWqrC0MB0Xqp9tBvC/BYS5BhsyJp4spcm
xNVUqxaTF8hzLP1Dq+9ttPqLQvJhZKmGiDu3ChYndo+ySIn9r+b2MyitfudHbn2v3qzqD4ilYRzK
FBgln0rUQ8ZgLku6UrWPVdQFWpn50P33Jd9K8gJFJWSqpJE1Rdh1SQXKqgYazSoMuurnOfSFhGhe
xfD8uJOmb7JnE0pNJwG/3uy/ElT6mR/WOVjjW5vqAxZ3Lvra//Ex159zEkZQpExQUUSkMl0c4ZB6
Qw3jqn4PwpCXvhjbHPqSB1kGJd0468s/WVUvGxNu0cjjihko/rwEYZpr5Hm0XoFufnXSARzyPeoZ
NPxvmqRvPdWogr4CPixv32I+PucUv0vNZR9dkiOImsmmVptqZJTkaNbXJuTlOusVs+cqf6nma7v6
GAkNzQQ2oOxo5w7Uqj6X0QpMDQjTZFZdOIZLPo/s9wgxqdbjWrViQ4OUwOTOpu7XyVtd3Gk6nNBh
OynZC+vWupAxUPvPrwJZITJM5Vo5eGuGQr0YkIMcRLKVbZGGumSOpK3/36X1hBjFuGbnOkE41Bu4
erGl/VEa5SGqoZtl1YcZjjdtFltADSYfGmj5MSssKGdNXh9V+y6eAzTd0ROnu7I2/WJ1e2UDsDWJ
faUOkY8/uKXGgGBE8gqVlgbiVgxIdL63C765/ObOj4a+L2MR8V6nGUCcFE3Z1gcFwfGSW6Q8tgLH
+QDbpYI8l8/vZ8/WPZO5KDMB+VYbL4fGkNyHThJARHFmuhATDQdUJysObehcJ9TrbRauPHseTHRX
/4ylJZEsuRWlmpsKavST1pCjmo5XhL/1y21v/ijUH7B0BAi4d0kBCmvxCWINpCwV2AwPRJIRyZ5b
CJx6C5eEWEc/cuxhZtgeyfx/UNw77ZdZQqyE5qTa2Q3GCsk0vyljgZlYe3d5J51/iH9An6KsaT2b
ajPCyO9oooQ0FdN1htfLK/wl9n4vIaRTfYnB0azhYtNRCQHxABULnsDRdq1doYr/wt6cLjS92ksh
ruFfXvz8pfq9thDPCjJpFURwgR7v1H07ACTcwsi8Di6vIn1EIZCZVgoVP/5V6o3+Un+akDCBYDui
R5iRn2t95/i6C6x5EUpRS2vQ+ndQ+35EIai1SWs6VqytQZSAmwB1KFglHu6dX9FOu9Xvliu61bb1
7wLObJ5sg0rWFmVCU6senKY218YE5tIbaPatIrFb6XxN8hkdYdLXQxRyNNct1Poj/Lq4N2o+y1yo
olI/3y3Kvk490+M/AOKXRNovJNCF1yvqh052T0iREXbXpYAqqcZtb/DSVXOAzeeofFGneBsBVe+P
EdDvkDK8hoirl+IwoQwMdMt5YXHmsvFGwdiqL5QdhWfXnHeBAZV0t+L5jvKDoUFpYrjpTFwvxugq
vIE8oG7eqyrzeW+k0KYBUc9mr6yF8V70ZtJMck7+Ek//2UWiiKkWp06SFNAdsK/XFlOCSUOI2tub
A4qxMEYcMmjBX4YB3ysKwY1ZCmXxiG9K9v2L+pI7HuTvkhFmhvMWJudHe/D02UdEUj7b/xVV6ZzS
BcLr9y8QkkI2gOGVQiIPSvX9jkBdZHJh147CIoUKWOJrt1C4uo9C5Tp6mXawBAJkyu1fwcr+Jdtl
59xy//gpQoxcKjU3krbI7mxd37XJ9KxqVHWrzH6sIRsZYQvlhgK789TNFHbV2OXeJLU/wGUk6ZSb
dmgCPjOfKY0PoBekJS3PTI60CIu5c9PF/CWJd7LzKIRVkCA4nOg08H8f5nBlOBjeas0NWonrLF5z
NUPK8iDHsa3/7aWzKITZqaMp2ncJOSqjtSni3z09FHPjKuCUgKktORL65eBmEu3P7HTsmNJpUW0f
GXh2tpMeFjI/TVYFI3lGFKR5ILM68Py5GdXK2hr6PHushSMn4KlRZMCcBz0ra342W2RhdIEhl5LF
P+OWb6t+l1Sr1T2Ft7Xh3Kcl8mwjcZf+jiGHZBroNzeWfpdPKdSLSji/t/yO1MWvJSkfxgF4UOuz
z+srxZFNkc53WP7/iQDL8c9HptUUkaTBNkRbDDqiyY7w1l1i5hYdCy/vocvf0iTC8SdEyZahwrW1
8Nqf8zJoy9i1tdsS9Zm1vFxebP3P/r5xTCKcdK1Xa6VP1sUcB+yPjVpySS1zTlfw5ASbRDjB1Twa
lU0YOc4DxgIL5pVjB3rZccLXj63US4uPqLmqDAKf0K2KGl9vfvaT5eddtqkApxhvE+J4bJi2XTu5
i63+mor0yWQ3ua0Gl9/GX1p5359ZOL6zBSEee4xh5gA3QR1GXCakbFsGduPw3jmPwzjvslZ3uaUc
muLHCKkUyQ+QfXzhIDt12bX1iMjLduOV4TXX+bZ8WGUP1X2MK0dzsyDb2M+ZhMt5HsvyT8Q3iZAr
qfpolThUqPNQNqFNCzwENJIT14w8y4se+726h0dJmOS+pnoDcVXZgEP26kUKsQMp8pyCMI47J96O
DyvEHao3N6ubjXMrUy25HKbNr/bgSdcjSlW66DkUb8yuuKbx4Nr6dQI43H/7ml/PfLJM0Y3JWOjI
HUyX7MnG3sSxu5pnTwBTG++A5sHzIrR27FqaF64h+MK5/spqTlZWmG6V6dqpVY/Ou1p44MmHUEtB
w9bDCW83sgX/Unf/c3K+OBQnC7Z23TnjhEcl+3Y37VePlIW7cIBannSfI28BHnTHoGHoR8cohVyK
9suUdDH+0tT9/g1CMEPYzChtFH4sdRqMEc5pO+9ZCbUSe/HAcwTDqHhrebavGxO0qV4S6STFjqkK
kQ66UUWWrokbwG4gdD5akGjpQh31ju33QZDeRjbAsvAu/z9Bjb9P79cPO3n5upFRpYnQqeTkk7d7
yt5iWYvonDrqaRj/iiAna5h2qddLqTM4ik1VCPkmAFFjskumxBtRH7chIbGrRDcdFCpprm+6V2rt
rPqpM82t1eB7Z8TT4Qesz8o+bmGaxyyf8S23bsiQ3fRNvs/5oUxTgJeoz6P0tmznNxZ3HkuXjQK9
mLGkV1nVbaup2iL58Bdyf/m4Su7Cr7z85Al7p1XAksXnM03qqRY03hZJT0GSOInExMSIjRZemmte
PV51m2KT7rqdtpVWvpLw9nVYT56Ek4wsZE0hVp+ptIP3Qhpgmrpf1XMxiar81oulc47zNKnvXSgy
ExeweZVyjTlT7SHXZVBNy1EsgWf6lDarx02YhrLZ6teZuhDoRJ5iWS1ZCWryl8yP7g2NFzfwXgcq
zQchfvZN6jbdDrpEoZykdfYtm9RxDKpDW0wT7swmsyA40cy4sbrMTYwfczxDulI6/jgbyr+XEfGD
dcMWVnIIi8HffJNvmx/RY7RdWQtZEB9l9dYaov71Ok8WE/oJU9En3DEwz+mchwYy5XM5u+WQeiWT
5YWyldbHPtmjY2O3yTJht9T9nqM0Y9NnHaMZm71fPtXno/LJIwmpO3MSuIMlEIKqX/InbR9txl0d
Qugj0GAc4K/WZM0xPQ5bLrmOJNvjS7Dk5AFJUjV1TsAkU6sYErOlC9o1UPkSbtGaEF76YMKdByek
Rkl1pE1qbHql6viDwo75YoQTA8u/nGGwQHeX3+jZB6PE0AlVNdt2hCTZVLWhhL3EeOyswdem53xW
PE2XLHI2GJ8sIiTCI9HnuB+j4aiA9aBWaFMrlSzZXr/8v97dyRrCAZ5Qshq6Qgd0X+tdM/vzY+Yn
fgrUEBwooFOTy3uSl5eEBsufu55nA+3qvhm++oLQroOOHDwj5+CLk76VtZIuv0RHZPvTrssMJXZg
Qo2ZWAVC3/J5eSvIFhAOcZfHVaXW6XjUcsWb4cgVV1KY/dmS6J+v5Iilt1I2XV8gOT+ax15zYSuy
rPPfu/lg16tmpINWAyak5LH9gb6K5V5+QNni6ws4OcQtQdITtzjEMd810OCOWY9TlSDcl9BWlJzl
86Hq5FGFw0zgo9ZbpMQ0nQW98dSTQJ/2q5Y2kDT5ptU+M0sNigUSH23kKsZHHD9BO9wdqp8Dd7zL
Ty77tGv8PnnypFKLxCzb4TjYJIAPsVdYkmzoa0rz9/PnECGQ8GKqoHhSQ/WsYmhUE/STdBvsmemh
j9NNUSBu8iWHYVhamfdUVfNbzR5U10rTRz15NusUdM0nVkBGCeNJdIz6Dw1iJXy2fGcLNzIj37Yh
d2oM0jvuD+prOWMIxnKvwsCIqUe1fYHngRsn7eP6Fkl/MLIf3IEQ2zJ7nZZ7nWpwF8hnt5sHr7I1
19B+wITi1gKUSAPFqjWeNaBTyhjkSRvWh1mXbKIuPsBy83pJqnvVjF4KeOxoUe+1yU7VOqirAKuA
KjCFqkLbH+YcblTovEz0qp4Wf8HotCo1rJcEmmk+XP6i50vsk+0lxNSo4d1AzHg89i9oTmIsoQT9
nj3xIAsUX1ZiSzezEF3zNEZNgoTwCKnCpr2xVafDaS0HHzqQzFeosxmMdL9oyWut16CA8l1r/8qa
+0pBfZgjJcCEqNY9J+KyY7YG2Qv7Tmw11Io1M5Qo2jElMzZD6bO4uR4hNaM2qm8V4MI1mZ/Z9NGc
7VQSUM7e19/fQOw8kAIaO0lkDUdLG26iZR+hRCbDexHv2z6Cp9L75W8uOcViH4AtPMmUGo9qkQbl
F3GdWnKLrnHg0ssUIiRdomweTJgSamO/IUa6jc3IrZzmMMpSnct5h/NFpT+JSDwyelPjuM2yGkb1
+UfOQjKokrB3vqA4+UBC3BvNUk8THTe0NWpveU/8ChYWBnQOiqYEVABhxYD2Tx8M9ntKrRAKpn5W
WC5xnlr2kUnnT7KHFmKkmvKhNakyIKeDrQNu15KU7qgsssfWJZ9RiA3G3FiRmVs2pCmLm/zAt3A5
s9x5PyI1IW58lJJ4ZTtTCA+Y4BBujrhfkKS4toXe9vh6ee9LXp1YbfegnNK57wYoXx4MoIOguRg7
7ebyIuc7p9/7Ray1qZr2U4bx4xHDgOHT+OR+9AQKIKZk/0Paly23rQPbfhGrOIDTK0dNlixPcfzC
cpyY8zyA5NffRZ17thlsbeFUUpWqvLkFEOhudK9eC+ikzkp9ME671S7vXWKAK4TXx+dcP/bRTfsw
TXsd5hVlIcX/NoaeVoACjOe3ro8Brda5HKDV7YujRmvzQUE+gOIelf2mfxwjH8SX5ZuQe/1z6suP
2RHc1pEFMRIIgyq29AwRjfZnDoon9BAFB7K7f1h1WP0uxv8Mca9PUgqHSnwCMgOAfOjDIvlIAKFI
WjScrBjqrbc/OufsXvqnq72Aikme5ZBgOSkB8USwrolC49w2cZ1qcLUuxg8ZRVTgdSxhUFEC4dzU
2h2VLGN40hPwfkyJEwvUDefQrlDiMHvDVbJFAfW9zh7N0PRE6PQZSemWeDk1BQgZ2x9mK3h11j6Y
Sbhp8mq2m0J1QzAt3P7h17MMHdJDRBUN4N+YD9KHcaHNUwUCPhTyyXPoLri12a7vyxO/8Xl9AmRl
bXECq0+hN1mJqR4MX9Wu8IiqazHYLb469uQbOoyu7iebSvHH9+4leejsxM3uePjexVH9KwCufgHz
oYK0pX2h1+AQmUrQGv4YQwAxsteYnMUy9WYS7oai33I2meOu2WlclDOSMdLxdF2wLRUoRF/Ku+XM
D675KUBn1eUBRXlHnokPVRc2eZkjkRBHGbjbCvPy3u018dw1ExCqYZqLXksHADpBTCiDRRLgtEji
WLmaf0F/WDFUhRCRfRLHOZ2y1qDI/WQwIZKHMgWNNQVKReqtrsUIq0A4F+Lqzq0syr+f0LEdMzNW
B/mU9ZshfY0AX/iDjVsZYDxzK5ZCE7cT2g7C4xhmLiimrQbAm9tWrge6lRnmXndmOqldBFa9RHLQ
A6W78GFReU/f8A7PTIc8dp/tASOq3rQP7HZ32/rVw7EyzlxzqhVy19QLrqL8Xo/bOBWtQM3/ciOZ
myzoQd22mWactPRRaB8H1XDUMOAcwOWP/NtdfB1AJqHDezehE2B/JymnVhfhYZlNe3HqjyRJebnJ
VS+x2jX20qrG1JQZgBphO1uhjLqF3gbbOnynxkeWQ+cvfC/a97J7MIrCztqXiAbPf/fdmEudUAyn
g6TLOI0VhO7VtwqTweLwedvIf4Scf/aUfdANNCVi1+OKlTEoU8cMe1rYLZLksn6pArQhDRWM0/Sl
7KFKJ903QsS5HMtH+/dH/SfmacwyY7WlemQgCrUBQDBgE5GOovpzVEI7k7gB9urz9SvgsBBnUzCy
uoly+eTkaeNLhmSPSWVJkIFLwVnWd3exRn3OAqULm8WNJbJg5lEGhsooWuOUasJe1hFmlwmxQhCG
TQ91I0tSQGjbynPnmGqteMEMtE5JLy0R1GaKOv/saCruhNgErOEiYBtBcL4Ghas4Aj0ugHzViimo
uoEcnuwpUbYqMe1EM5ttopUaNG5rq5T1naZ3vwwt0pxR6j116MDJAurpRAdE0MjTbzJUByFUK3+v
NLVx9ASNQhBNQtgsCaAzo3f13TTn+SbJh8qeVUiJjvK8NWg/W1MRzW5X9Idimvdp0IGtRJq+9QlS
aWOA+EYgqMpTH9VQckxyDUAUQ9+LmuIaQonOlpjsWnXyjcj0Q7LFBd+Cwwuzr8MA5UrMbp5UGcDI
pJF+NPP02GpInDshvBNMPA9i1c17UABrJtYJxY8SgKj8oR8rvxSSUwdVO4RD8JMrBdidJghud2ng
5To0pzDP1jdbAyTcyAPHTUbC2RUjM4BmYPYWDINTjYY/d40fisMWwnMbLQBraG22AaSmVANFLcmw
hK469toIFThotftj3qoOaHAPRh/tShBHUyF2I0X5meQixD6N9kXD3APtKisf0VzMbDUmTlL0NgZC
EpBCl3ckUDc5WKDjtngVsu9Klt7PAzg0W0W1O9nAkHAKKc9croAQGN+kuT2oRvuMmowzycGmwWut
l1rBMrTiEKdQpY8aFMyaEM2vRNlMimIJAGGKNRiQTKjCOHI1UTuMJGjqqsWvCdFobl+CZnBvO5nr
BPNf185gHHefS/qoF4Z0IjoIs7ve74qssbSEBCgmJtOx7Ef8tIL24BjCHKQxRY/tWL31Y7MJpM5F
M8MBKS1mkbMjaWligVWysCJTeEy6zkM/xS5V81vUpU9alLhtJZNTLmTvk67epzFqmGZvDWhLZLmC
yYqd3jwrPaceuwTwGzfcYKJFGuuAEQD/dKL6a0eek5EHkOAZYLzkOCcgMQgRxHPMQUiKB+0ETnC9
DgH5+kgs7lpBuaQIdSQpGAg/qPvSTm1Mg2+HOzBg27cPxHVk8MoW0ytVW7mHBCsw3tS+IHvUw/8A
PaWdBHcFXVyeduN1ssiVRSaVHCRTAGfzMpH2BjEFA5Xqz3gPNmU3+hZHrlha7VNjT1b57fZKr6cs
/0Q3FgIdyYGUSRMafoNGtwKgl2YYuMSkdyb4q26bup7nfZlajtDqOZdBrLWqUCo+9SNmc6DLINbn
gMtyyTmIJpNNgjg2jgajlU9a/ZAOm24aOMu4Xi1ZfallS1frGJKhp6JaXsaQFHuMrfwBbwtfdyVf
O0n+rx4xDJrG6TOYCWzT1zZUsMFBWJ6ac35CMX77d9vK+q6gawY5agDNUHYNfdGbe5P6t01ckqwb
7sNk3Icgq/okqHj3z61kdwKBgA6q69Aek2l5j1K/pXb0uDQ7UqnkXEXe92QcSzOGVEspnuAd5kNL
vEkyxeGs7noq/b8HEw/H3z9oIFRyr9GiByhftluLAgEPVKZ5xmS+raGs7kyc/Vx+839vJ2EfqsU0
YXgCuhanUJw20DSOxckF48Yx1SvfyCc7MCRPx9D+7XXe3knCQrsFxZxUCYJrJ0H+bEE2EM8Ptw3I
3ESScWK6ROpWlLCTEIkXMG2K6UBphqx6Ak4xZZ5iJxuKE6W0Ad/tSK1WQkmTlGJl1ToCJi17iNbq
i2TwNEioemlQ2DHBP6k3AyDiKriZ2kiUbaLPkNWcjUdY8+tBfK5H/SFVMbZupFsKJYsWqWZfjw8k
IBs6fgQFNClMVCrll2Q+j/H7MO5kjEXNNaCaYArPC0zVSD/iTLDrApq97UGIwJgghf5g7iojsoyy
sIP8Php2tAORa1Q4SgO+aE1x+iCG6gkerNFTlpwm+iMvX6fphwAB+zkEQSYt7a7Q7R6UKTG0Qwr0
FXJrlCYQJrUekTdlMlqShLQm/FGLrdW3jVPOLxLx2vYYxbOlQFtBSwKLVLtOeWgzavfKj1Y/hxME
cEbUUgBZl5KfI0H9SwrQDVUOWa2i8RWC//BMs8e0ewrUwBPj1tG03m5EDdxT82scaxBeGKA1rbhN
XmcuavahbbQKhnFbfA0ogtTBsVCScwA2ohZCkXE/uJVRnBU1nc9Z+qalDz0enD19lo1dGcvnCT3b
rniUis5LUmT+oKWc6Y8e872FUri6WNkQVLXz8n6UFrHpxsnzajtqsjOPfg2SHoiNgGiqAavZa4hN
zH82FXjaZ3wPUbJCciKoAELOWjRzWygADoAeIUQjbA3vJIKzJKgPYQp9iJ+tPDi0nP0++daOgKBH
P2p60OednGyVAWJmwewFcQ92rQ1SUyuAKkWhvGjqNkWViNQ7sbrvNeKZ+mg18jGfP9oABkF0IaFP
JKEcV8n7qPQCIXMa/HllmTwFLWkt78b8MSYvcfFadackO9AxQDubOiJK5vmEzwtsbngKhPtQezFA
TJeXsxvqnV2otRUrd0S5i9VNAGMpvpUk+FADcVOclDotnRy/LSzPVQaF2VCy08BA9p+4lNS2mKY+
pC1sMwOaSwdSwyCQnIVgBmbKBwMyfGDpotVkTeJPihc0+LWz+CGhKPIUnaNEmwnfO71Xwfd22xks
YYf1cTKUH2RJAS5QYhOLtE8wOd6n8mnMgbzBCw7UhR7YH3ZodjkZrvxtc1frBGt7i/dbRWUVrxwl
mdAsIcBiE3vhooTeCIrT3TH3eKDcq/nh2hqTZbSyMFE8lA10THpXfa1+InvHLIsCSegF+v1SAl7P
XeK1sLE2yiQekOMMDHnGlmbbcEPv5HEDfuXyOUYDxhtcxQUJSXoqILh6JvvszC/IX0vg1vaZTEPL
qqgeJGAMTBl3OxzsCLpopfr+l1+SSTbSKk3lokFvbxEcizeRDeYJS9wuROHCPa/dwz03TH5hjH0F
6Sds6sLGH9nVaeGCmH3dx1A5Gpd/EIO/tlBmUw21lgMQDaDlG6m5M1ebgGYuZ/uWpwl78cSv9PTC
WLS6CGWIGUMh6+RTXRloUYAmVYq8WlDcWgJ2F/ErK4lXxN8CSTYtVNI5F/HaIVmbZ+5hIDVqAyAN
0tHhnTa/4CdtFeNxf7lI5v4ZQmYaTYEcvARRkhS+idqMOpRmJ21lD3WxzfSdFHwL0uJOmCROvfp2
HgWp0d89DZLhMZFLbLAxnUa0RGeUCm4v75rvXO8hc9EiUFg1I8YNTgIUtYI8sczgLPd3Zldv6p5D
+bncplvHhbltpJnEmhhYzTjfm0Nkg0xKFBM7GKNDCFmYBpfg9uJ4B4S5cEWF+lzYosQ5528ZCJOh
8AYc+8ix8h8tjf9N6qE09ftXSlRDrsDdtrzSpI9WBSaqAAlhADTSO5CtHtk3Vn2g2+YNqR3vdHJO
iMFUD2bBBJCvzPsLezDBgE7pF6dg2+2hTgOoPCateI9AzjPekH9fbdcIuSx2y4lRZas0BlszBE/W
XlIQqNz+fFcd5upwGstrauVfiiiiWtYCsxm+hA/FfbozXeF5Gebq7GjHmz26CtlZO0xmK4FvqtQ5
BUgTFEQ77XM+dKf8TvKrFwmjDtFO33V25fM+4LUjujbK7GZBp6ptykQ+FSl1ZgOUt4lmpUa24Wzl
7YAus/DXUESxbNYQe4pDeZyOnWShHOspCebyACl34Fu6Y40Jh8rOnkswxv3JOV2vk/GiU5eVA6Uo
2uGeH7Sd4gA6j3I9zJdbxa2QUHIZFXlLZpxnZXYGAXvD/4CklU23od4yBshL0K550PXKGA/aa0hW
WglxVjUhWjqhKgJt1Oy1B0dKF3M+49WC0NoY40KbGqxvlGBNGEy/n849XlT2MpYD33aijr6Ljukh
tiMHmNfUH6BOqp71C/9hCE6F71z01dUbuv49jIc1miA2Yh1KltSevfqh8HJ/IcwMIWhU2bydvlq4
XFljG3RlpDajJODNvyRQ/UPtg29xBwn174tNQGg2UPvg8Xddc3drm4xXIFIoxjpIb04UpcQ8u6uU
CaPHujM0z7evKMcTXLZ65ewUxPpszFEeTUXRiuPcDumxVHnLuTphuV4P41OVMswVk+IEte7kFt+l
TeKYtvmWeP0RlDF+5TbaMk/qxKel/V7U1h/J0a9/AZO2hUoOKuU5Xng7B6e5J66yjz4qyarvhGMM
RhfJNc/JZvjV9Q4e0ZQ7znB9o1VF1fFPVFmyOVkEHKoyALvqJogHjFs9nd1m5I1CX2uvyvKXFcax
l3Otp0UCK5X5XhRekybeBM1jKAS/CFHu6FOKohQq03XO0we/lhKsLTNfOOv1vtYNSPulFIN7iwAr
ahC3zyrPBPMJEzUV9WiEN0+0bQC9vbbjkSxfxX2vV8EEDKnNczGVGvNE3rRzsR0PvY9Ctz8iO7WU
u96ZXxZZljGxpofba/uPB/fXl2PiBpJuKCKUy8RVraIJF0EAdXxICtXSqOnK3XwIATVtxlOaESeO
n/tuAn634imQ8E4pE1YyZY6oSnB+BpToqC5Zs5p6AqAAt1fL+5JMQElqE0L1Fdyb0EdO0fp0SNzb
Fv4jr/raTyZGJF2YtbNhLPxldQEw36LbiYLpq+zp+I4S2AgW+qac89j4j2Dxj1kW35C3KFvFMRTr
gW3bte/xpgCDSm4H3gVJ+5BtKp/35L46u7o6tCy6IUtJXlXoJp+mnVJakNKxUdB7mW3JFnbJftEJ
5zFEcY4Jy9OmlaOKR/jizPpuq5tgeBg0vxd/3f6GV0+JomqaKuvG8t/vibghCMkgqSU5SW22y6no
aeiq3zZxtecqr2ww1y7p1VYTcuDyQ0l0akV5DDP5s9FqvzajU2NMzjCDuJOIG4ma74MY+rft85bI
3LdAlPqua0U0RYtfqfbYa9Gf3LTV+pibhlEdGTLR2MN6PkEf74A6KGcLr56FlQXmoo1VQspcLiD/
4GhkF8QTai48Rk3ONrG3ClP0lE4BnGOT4alQZXZT84LL9Vv0tQ72FjWZWiaZRvpTDoUCTNlGnvg9
XHy/nR1B1ORMe5nDfMxbFROsJyPTMU0DHKxRdPct2eez+vRXx4stlVFa0CrAYO1J6SG/ObeWFPKg
lcpyRNn6yuoGsXSGYtvEeU2S+FwHA/SoqFu0yrlAr38nDCDLEYLpOSfTVlLVM8npd/BqVh36c6rs
F4W0oX1siSDbVgUkJlHqSar5OGL6oAkeQuVJUsNDJY1uq4e+JqpnbZx25dzu6zmD7na+6ef4JW9z
zVYCYaeQ8CFLR9MSEwCztCrkPIM4B11n3FErzoUxaOBtxKSJJeuqG4fZVm3eb38ynkdiq29xUg1l
N+E+gd0cfENttm/T8pDp35K8Bkqs39FgF5HHif4cxWbLMb4cuVsfk/FHzRCqZWpEizICGmiiCxIw
r6rc2qm3mZvW4O+5bfCqFMP69DD+SW6gqT4s3iM5jB7kY7x43DRgzEUfS3AAkJOfpxkpmAYOEuLV
zU55Toz7Ybyr/IiTOxPeQWYcWatkPWYlhehckv69rX9FU7YJi+humItdP+ePStZuYm3YBxTQWuk+
Dh8jCQ9cMtQbNRwBg6WPaiBsy0lHcyoT7xQjfVPRI+3U5q6e1YNWNucxQPM7TD60RtipqrwtuvZn
H4MZCl2NWYMADSQnJgqihEQ7GIWg7JOh6q1JzeV9Pyv3UmrWVqfMiT2hYQglIW/qh4+sx2hVjL66
lXQpx0ddz4i/3CJbZhymDpLOGj5Q4xj+IucLYi9VQMHPtA9LDWd8g/iaaGBQhacjvHz6f59FU4Je
F7iPxYu+4OppmppFLmlEjc5pHnqSTLw+vmuFGHwqsacDqqilPMbP6zf8y+LisFcWtdlMC6IPOIxK
aIFAwALFl1W2j7fP/HW3/2WFSTm0UBtoHPYEvVzNFadXAfJnty3w1sHc4i5Vk7pLteg8hefRmK3Z
yO2o4c0G8KwwVzdVc6kjBdYhhO+6+CCoi4YS4eQv/xGWv3aLuZVzSUil9Pgmg9cdJtkfniCbBZ6D
dEte45+EYCyG55SuJ/HKPzYJU1pPA7GheoH963fQP3SRwLsLpRfB5LOVQWhD88Q9ZvJuf7TrL5aV
VbbmA1yIRkUg+LNXBZ16VCsxyHjf/MDwX2PpZ2hou/JGe+BRfVyl7JRXdpk0BEMksz6a2OER03ef
QmldYHmgi+8+lV163x2hlzUDHe2EdgMJGu7z5brf/dpt5fdbV7eGKqH6BHIE+TyM0bdEBcKFSv3e
NIDKborMbQ35W9vW91WieGBseARxPyiwWtCqxm/DAAzrrIKtivDGIzkXlVUimkJayu3iDgDrswCK
rjCOz/nm1+Pt19qXO7byOAZ8fiOnM/gh/r+ay6IJB/qALd1OG57ewX/48i9rjOepAK9RAjqZpwhc
fBh0zq3+LXMC52MEXMcu3OoZEg8nzeNzh3B8xSX2rtapZUbYiTrWKYEZQrsTAB+YuOisq8Wv1UFm
HFKp0UYapWwJjKhc1NOsWJKANGYQvjcGhV5bede28zlP7xCHLBIB96/qL9A1ha6M/lZVx7R+19SP
DLjwTCkQUXmEHFep6tdXjXFmtTJogwbm6tOUyHu9xoRpoGHoIoqzgxEp2y4AXQZp7IAcummbxn7W
gf/8qUQSEUe9lYJCRE4POQiSYzQyKxGEhh1KtoVu4Hp+m9Xvk4D0AfXFXHsg4L6/fVgvnFA3ArLK
uMWwrrJAHSg5QXTS0V+1zyFGAwXgpvv/kR5ZxvnGwap+EhfY2nhf+wsNIjG2wcf4Mr+TDVQdrdu/
iXOuVMZnQnInTGboPpxC4diVO7N+yXpOXsjzj6wCUh1KQhqkHVlKOnZnbESU4lEbVL3Wl6AUpIEe
O7A6G7xr9CfI5fj1HY6TYGWAiliUmypDOBq8RVoj3hEMX1maJfgA/ojW34a/CwhydVl1SZUBIsM4
PZBeyH+OERq8w3763nvVC3lF3wwEbLzCGe9DMo6wIVqSl9ria8Ge2k+7rkpA6fpx+7RcL7J+eQhW
A6gzVZIIIqxQG5UWYksWJj7uoWHlAAp75DNL8lbFJGIaSQUpUWHPVD9yKG0IwAwK9Z+9GP9x66we
UKFlgBQRPYJmcG73Sb7X0tzt+8BGuYrI22GWnYrqbqWlHmjufM6ectJ0lfFpXQhkayAiqIxeDMym
m4GGCmg4AXXzCzwNWqoepnqhNF1b6vf4223zS8i64ZNY7SAhnEk+yPBJSbdrO8XScQfB72r+um2G
lxKy7Ruh6mYxA1ERArW8S1HwPGAiCwMaxKq3io/zg/brH43qr8KFxmRmYwo5Y9ouBdBmAIXHtsaw
EGddvP1jkq8WncZZjPDobZzoCbSH2f0iRC+4rVOAgkCzMgAwQdZnOrzXHS8Z0ZjHVlHqUkiWaEL8
wvTTB7E/KE7iLVuaqF59UHdh7A5HMIbwB8JlzsVkS8tC22vKWONz5rnfu7OD17rsQmBF+hY4S1u3
e4HQ1YUfv0baXR0DIJFPC4Vx6nD7y5w0k1ULCtM5oKlWk1P4mW1HbMU+eTQcSM4ENaSIofSCqWjw
J/NGMXlmWd806808J9iCLn8So4ee/rx9tK5yZ69PL5OO0REzkJOJ9/uEV1Rkp7tlaARa9ffCUQaZ
duIujJ6iM/pdaC93R7sbv9PEDk88koP/KKn94yDZCVdgsMvKDGVQyTmYzgQIMtwFBxVwy2jH46C8
jk34CjFsqVqWkeSZJdSQk21yX12QCa1DD4vYAX+Mi3OM2Zr1ECbg7UxQFxcxjTk/ZOW+0u5vf0ae
52N7PXUm6IoWSOjV1ZsCr+G2tMH9amtWfK/4cA9g//s/6FxenViUdc0wNVMjmshCzKQWw9dSKZIT
gPefYQtUi9UceojOfqSzHT+0YPrGkKYFRKRnONSrO7d8grjEaNjJO7r5n8M7Bg4P8Z3qB9a0pY/R
H5YJVj+Rcc+1MgEEN04EjHeWaKelDzVKjKACIg0iuMoKn8zdCF4/7nG+mg+u7DI+O6hzVY0T2F2g
DDrmC4gNynN8E9ET+gPZ6FvOEVj+4L+C7Mog46oh/o352XqEq0CQoO/DKd4tmqP5AVxy3Vtw5OK2
ruYUK4PLuV9loMFsxmYdIDYMHrjkQ8wMwUe3dltbptt6oWzl2/YQNE6/VaAOw6MLuXqrVtaZZ3Iv
RqIRzDM5tYNsS2nkSIBOFLzK6lX/u7LC+F8DdLVAhyJvQucTieEvZf4DGO/6BjH+t08JmYR8JKcM
MyZqf18D68c5GLzvxOR+pJyUpNWhMt9ANsTKDOoPjbqv68cp+NGSb9H8RMdFEwEDw3Ptl/JgT9pP
AVjYDqq5TSjbiv7aVDwqjKvQ2NXK2UHaHsXxNBSw8uXFJnwYnzpuSOVfOAPxbiqfpBca+FCmQHLB
T/qvg52+viyrawQVN2FKanhlcodCHmS66ct8MD0QO22rvfiYo0f/6ZZbeqBPkRu4ic3jn72a1K1+
AOOYlDyKm1lsalAX5luQ53li2H5r4nPCZa3nWWJcUZ2OpIj63DipGCK7azNrdnI3fBNAYS1iRs5a
noviPnB5BI2cy2MyHmnIpgQKZ/jCOmRxw/HchH8GzF1tIuODREWrep1qykn08bYpLfPDjJz+KIFc
rnOlwidg8ENmDB1Zzq3irY1xP2rWdkXaY22gDvDV7C6PRO/2veU4OJYEGUwJXZ1JcHDigBTbPMdy
5cp/Qom0voSM+6krkTZChgAuorutKXcV6E1Jrf+4vZTr1ZnVZ2Jc0CybAZhiEJumnXCiL8UBNBo7
xev9EmOVbroVHydvfMG7O/7gE7jdPv4SO+1SAcJktBXWqEH02hjrU9DfZZXyZFQbzjJvh2D0xH6P
iAt7HW1HLNMYnCULW0BFxT5/Fe6AEPf/cBTqn22VRMaFGGED5aqIgv00BedOaE3JQ0OfOItaQtx/
5xUSCw+PJ7HQAgMnffSarThigNPrh4ccUmGDDe5GSGLldvw97rf/F/a1652l1RIZH0L0opeT5eQo
j9o5Pg6HZaQu8PpXiPSCyhavP55Puf4kWplkfEo0FMI0dEl9KfenG6o6klVpJ0XfycSqxMO80W0A
uemhs0fQ78y71NhVv0zZ66Hu/lz84r09b7saiZU3aoieBRqg3acYer1JejZV2bn9jblLZtKcFOKs
jWQgWaW2ntmonU6u5GReGNrLcxsck3dI6aB3gO6+15yz8/RtuMNorM1nmySLK7h13BiP1NdzQvQe
t7Vz0qMGlCUIdJzyAaLnpyBzQNvQev2naBcoYRM73ES5p5iQXfPA0IIS4Xtr13a3SbfJUf0MIEdj
Qn67/kAPvLQqCF29A8kyvPSIDYZNZSc5tqWl+8TT9jFXKJXndxinp8a0NgUTsUmb80MF6atUTUGV
mDpBolq3PyDnjrLo90GImoDWuKMCkNLTR0s+qLEb44ci/Pw7Q4yH68NOaLURSUsDMKisfKSkdau2
9Jo4fA5azb5t7fqz9usqssD3EIPppbhkEANgJ0q7NWWn3o372O7cItvML7iMmBvmlvRuh17pUqFe
vWzkdtANJUZuqPedPfXi50QkL6rD179cHuPc9N6s5DjB8oJn1LfSZwAZQBxWOCB0wgqJ8hIGvviE
sgtnXzkn87Ltq/X1pjiPZoP1ReiZRjlYlczMlWe6n/vMv71GznW+9NNXpkYlJgRTyksBcTxAbnyj
+CBZ3/ylj7zUMVdmVD0QSaZiJxthcAPMdWdl4d1eyVUi0K9cSbo8aFY2jEZIZDGCk4y282s52yna
BBvDB1fh4wRCTI84auaIyDfnt0rzGjt2yMPtn3C9HLu6D4xLaXMAHvoIyyR+ZfptDrRPsJNNtEgW
PZrOHQGBLXwNUpUQnuXpx3Pi0GV/VuuHWlJTYainPqEm+UzgQ6OYR13IC/cs17FZdnWjF2kN709d
6UkBtd68IU4Prl8aWWa6F+dDwxczW4LKjaDDchy38mhmSYzmXQdxuvEwYvZkEUkWULqyAgvNU9R4
Da+yg+PEm2bg7SrzOCsHVLhjBbua62VjFZ2AMVuF13ziXPhL/F99OionINcTcQulpQCwAaUH5Noc
wQW3CHK4BkMuxaVszp+0u44d/DqylyL/yrQs6MDrLr2fAfAwa8QmAsJgBy6qvJkFpA60yxpMpKIR
dVe5gwtWE756Ge/eXKiQVz+iB+wuVSLIBESHwbQEUO35xE0wDIsJscxuX6OjiQpkgxFH3kgs7/My
mZWEuoveyBiHkRbD9FCrv277BE4hA3o5vz86YgXTDBPwBJc6StI6gezXO/DKpGjtC3bjBh9gJb/v
t/q7/gsowL6w/rYYh5H933+DLpRZrkpIC3J1cqgGF1jMdjEq7u21ct6REqtUNUpy2ubLcxUw9snV
CTTmIaZz6fKZNshyUFdOt2PzEsl+Bi6sws/c0Ov/8soqTBIUKig3ZtIl2Bhuor4FHY8kiecHFeZl
V4HDrpxlfNTWpW4Tu81T5Y2b2mkPcexE+/aRnxRcQvENJ8hCOeOIaKUQGgpuqnEGIifDnOGx26J4
D0/ROlnwKDpLVONlI5wrcmkyrC5nlMRqF/dY6yJAUEaFnRYiJwu5jin48kIK86bLGow496SuETj7
lyg8Ft9rOwBAEcNi4qYKvcbnATR4jk9ZfPJqWWYFt6fWKB1DcLyxum2IErjsx+9iZkV4pOQIKn3j
tNtFoWlEw9rLnfSR9yt4nk9h/E8bquDCEvCYpfbgLCQAtUbxCLFwO+D5Rac4x1B8yI5dCl0YPkqF
E1gvmo+rTWhHqdYTc1gcL4CLu3Cf7qfRSt+GTQxoKBIVGR0jq3SmDWh7eQNQvIPFeCVorXSULI+V
YHwbxdEDYRcHbXW9kfh1rlgQaj4PYdQqiG7UTms73qDcSIE+1Sx9Nz2JGx4Mk5NNE8bz1GODohNF
wSciEAVBra6gh1R9MTtPid+X/EEBYettnytzilqEcUXBPJnTKOITGm894vZyjpJ7cobmqQP+HcOa
reUiYfTZeATeDQNtbraLzn/Z3pIIkyfNQjRFcgWnu2SGoh3Z/S8InVrSTvPID37T9mrGZADPLpsQ
GCCXMsXq4ApdEWmQuMSDgpSvhQgBkW4C05C5KaEmfnuHF9/zL7/7ZYpF7HWFPFEjQqFXrUF+RhKr
7Xdlsb1t5PpJXVlhjs6gZU2TlrAyeknnym7tN/thN+to7je+fs8b5b7ueFb2mGMzJmbXURP2EE3C
O4COloISqHMJOq8BOMnvI5DpHUMbA+385uvVm78yzh6WFMNoen9ZbP6Op1q3lTbDptr4KQicyhY6
07wH6FVySnllcvlJqwNT1VoiDTXy+BrDuHlI3qWidoNYt4XyXs5AuVJNEC+KHKEIeNMfvNUywS0U
VTHK51GBE6KugG679CO3O4ia4e2ykC2AZPHH7dN01a2vFsvEtqachCTLcTtCWTkmwb5Y2PIjEeTv
ile2ZwNUybcN8pbIhLE6HZKYLkADoVReEzrsw0y0b5u4niOsFsUk0qGcpZ3UwdEtCuWzA7JzYuF9
AKDRdCi9fsNDxfHuPROeQE0dC4GMQypIxUOQKaAXlI5lyhuyvgSFG/6FRd/NhpSknRZUJ0OXRE+C
Eqo2POdS+iJM8dEY/Cr70ac/DGPThaErT72jlp+RoW5NI96QRj0UcXnsp/Qwln4Lp9t6U5OBGBSc
knNr58m4lQwc71ABufpxqjPPpPk+au/NbNjko+7p8U4MJL+py40R5laRgxkT4Oi5yP1kVjk4YI7b
ZhGAelRlpjrinCji/yPtO5ocx5VufxEjCHpuaeVKUvmu3jC62tBb0P/6d1D3xS01Wi3Md2c1i5oZ
CCCQSGQeY/6wIOCg3s2R+qosP29vlo8E/NaicuFNinU7VdSkPanZ9AANyaNk/pQaaZNV9wmh26E+
ZRDQrs6TrYEnNm9t2PHV5L7r0Ws2Uk8FiyL6hUWd4Ksq266VfU2l2G8hl1jn7wvcjAxVgQVgDieU
Y7X86Insykovihyi5eLiZEelZB6lAU3wUKK+ObjS4Bpu7PeRO0PCzJda10Sx9S7yK6G80fXi7ud5
47GFkQktIzvF/l8haH6AMD1uCLw0qn1+qA8ltFXdET0zITDnag51MSwXLRNtHOtJxbDUz2lgJw96
t+m2aCshD89e6BIkRyQzdgTvo4BFT3HbTrTqXPS0DbOLTHY15nl/KGCcmrVQyMzxyIoyUdwURGqD
D5xplMYly96KCe6SBORcVHy7uxwcBNge5ut5kB5bEHOYbiqMXL2KMP3UnyC3epr5amZf57p2jXoJ
EHNXHW+zCI9Ra6O3eVgmDyVMoHoTqhvzUSYnM/rSm9AzoDAcnL/AbZOkxzrLXRVSMRr9MhovGawW
9M6Vm/nHSIBXj/uHroGRdgVRImpMG61Yn28f1Ouv2ovPzUV1NSbQ/mU3RxlpZzOGpMxihDTWQppl
YVxVZ5NszTZyNXv2muSFtsyO1G2I5PTxw2IJ4tP1IvLFz+GCfpfPOmkmfHvW3iqAelvQ3oJfBYxE
cNkMwRJ03yC8GsoBkC+KA5l/0RtCcJXy2EdTU+ZonfELYqj2TnCBiEVgRNEIXKrZGM0KIwnERqR+
OzBM7iRX8/IDVOv9LrQBxWhfb39k0YBcMM6WPDdpjoeebdAAKt1+PgW3RxAcWZ6jn1II5WQjdhFR
s81ANK+Tlp08EeirCpQaRIkzT9XPWl3KugKTSZJkk+W6W5b2JqmIS6LmTo7oS6ai+o+68U4zS3jS
2qObAbtlF+s32FMk+1WuDdfSS8oMTbzby3AdtPW5fXl6Pf6PS9dadoPtO3r0IQXtHa0HxnOJTs0e
gtresmWOt0H8KnpRCCIZT7nXF2QNPXuRKRPs1E3ZXaY3GGk+jdCIyt8JDuztuV5vil/MlQuduVpJ
6SDjcoTv4oiEsArgNQNXldxPPPMYZ6BNKQG5a8/FLoaUopFDGq9ym3txEV2UmppcECML6G9rgrnr
p0ZxijVQIVjDeFtlfrAhPsgQardnz27BG/mNycUpw87XYjJQlCv6+6gqnWwuHGKLKqmCu5jnrdOl
jiBIgXmpZbHLssxdpX4jTf0LyY9WB5U8+j1SRW+J68XVzw/Lo5abZsgzo4X8z0dXGXDkA65g3P6a
g4Ic03IUVwNFE+UiVA97miRhV76ihmDx+rEqQ6o5vUc5e6Mbh8XCe6OdRS8aQVzkRTJbMiSgZltQ
E94qqJjo0Ox2i73y1qHRYgXLBmcGWP7bG0c0Jvv7xTt4NqIZckD4pLCQghn2pqiSp9sjiE6DxWVw
dWan6awhp2H+j9RVX/PQOIDDGHS7BCSY6JtgPNGUuHwtr2zI78uLeioO5Td0jtzlLt3ZqB1Dk5PR
rWNhSVy0XbjQ06d1kUktXvRaiNLF3vanAB1loT6l4Fbj/XiUJU4GiX0r0hRwhwZ/aHla7Pgd6qqC
YCpK9i0unuQL1ZOuxsWBQukRhgrhcjcdWelQ8yhDcsHt/p+QMgUz5EHGiawqQ1up6ikq4Zs5aKbT
WYN9LLRC8siyuFqr+8m4Pqhdj9S07F7n1QhSeCwPqFw7ra48rNMQanl9B+U3AxYE67cBlgT2ZHxr
UBV11yh/1xSgGBdKdKdd2zmUeykLZaK6RonaFsyW8OiN+2iTLJkEpt8CFZAqd/sk9XWz+Tqr9Ae6
3GVYaWTZVHQpvCqyH6RhfhiH5ki6yqNAbRtT7lSD6rTDmRgDYoW019reHfry2wzfKkUeT5MFm4F4
2o6wOSuzbi+pg1dK/VcZcZSWX2L7WzNNvl1WsFQ7lybdNhT67cadFe1W6ZekD641nmMSzOp+aZ6Q
fDhp9LPRX/XqvOag+b8t6H1bw2aCv0ER1vlJRX9+PNQdXAyohQL0oZCSYARgTFEekJJ5HYH2/1Bu
AXJ2QFwqm8xNFqisZaZjFsAvHKTlIU0fURQIStghLk+FDURfJDk1QQ0dixuDUr3GQdUfkzVc29ep
y7wiQ2FLum+N9wiFBDAsSADiiwCUL4owPDicWDOx5xEnnvoxNFPd6S7esWZRPrr/7EnIDvQf160t
G5ps6bat8+xhmeBoKCOu2wancLEnjxqvRWvtlvzrqote/Vcp+BeDcSE60Qut7y21ORVz4s3qexw3
u3R9zYxzDzmVdoAOiXqC4oNoXJb335okF7fbBIC4jL19stk8US0/LlXmFvLojDCuNnUZEw9aOKXO
MzNuE+TVV9PHi0lzIbWJWmJkK+sy9qabkjqc0AUbKxLqloX3a5A1oeDauBp7LkbkkrZWH9EBb0fW
T1WLYD0o8mY5rhs8dxniIgMGQ0cDrkFHVXQHX+/ZXAzNRduqrdJpYLg5OLVMXg7zIHi63a/fFxT+
lZ/lJvUjb0QZ3lkXH5aEro3OkduHIsSQYM35ymNnEOAfFL05dbLJoAEbPR/Okd7ETpUB5VEAuikS
rb96V3/OnC8ALhKUnaF7Ds4BPKLSEXplCLa3P6xoVlwuh+qNHAOTjAxHn1xVzQLavNI+YyoRr1UE
t8NCkIBczQYu5sRV6TRK4TVUkeY0KLt1ktxVhrU2bK5acG+X5ShnthcbcXB7loKIxFfnpizr5RrE
7dNqGLsM1d241gF22KnJfF+mknd7tOvsz4s5crHBJuWQ6Ew2tptgtdE+jZCXW6GdsUx3K64mCalW
PbxlBbP7TGL/9ujXMTQXo7OjfJG0yiTuhpFh3IFK+lUNYTY6xXn51p+Z9Z3p9z5kFsBufEFVMioC
RhMVH9rrlaqLH8FFqDSN5CixB/UkbZCY7JonAAz7J6gaBTYsBjtzz3JNMT3iemfwYlwuTmlLCx7d
hDjVo0Pf7sAcRfNodWcIZuBRJoiKovPJRaYhrbqxS3H3jMvsL+YWcsSCjSsYga9vTXSKGjMym1MT
NUGR3Ull9S83K8/oNcs8LyLJaD4YAhLgHPFO2cqBiiq5SA5INBsu2JBWI3nPmsMjBR073qqJSHyU
nawbtzJf2hoWixgV4+FRfT+3xBmbHyQT5f/X656fm4yvaqlzl8nx2oOE6DUH0IQB/uu39DiF6jsM
6D6SK6hDQssgPdeB5BkPopalaCG5ACP3Mh37RmlOqW4GzPzd1orT7TAiWkkuiliRNBk9rrfTDA+Y
RO3gARPAz3xze5TrBcKLpeTiRC2jAJeavQ2/BmMBklH1tJ+gLeIlpYLAv0Xbt35qdskOsO5VUNr9
QGve2ixcrIiMJqUjw1mPAXBMi+XCAduHWiL8Uzb1kbIyShiHaO3rYQoGpa8Nrr2jIGpANj5GIiJY
CkFGyVepKrtQop5Bx1ai3aUE8iXVPln2EMg+DvHbjMaStWyi9UUkhCO6MPjCFXjHSat2iNXZwQgJ
3RSjq4+OqvuMXQ4Na7d86gwIujsgX1eWV7IV+EfBW3BN87UsBfw9OzeghY7y4xwoeDM53VnfNIlT
hhB40Vgg/6bCJhqe1YGIKiUanAtOVTNZhbXiTCnjuzW9rTUNsnRr9JsukgVn6zr083PX87WsvE3S
WdFxuD7sMeFHF/aWM+8ND1Tzp+pYvsWMjfSm3dW+ieqWIOcTpGAWiy4XCcJEqqnWJWw0XW33pm46
mYonS3evA/avtlvLLJ0xXwXbW5Bo8nWu2UgSXWc1WKl8zqc0SKdtFj2rxuKpku70yiJIg64XRi/W
mAtgk6Tkc9FiwN6D+6+yOAzQxkQE1sRNjvDr2kHUU3CZCuIyb3qdyxr6zzCfPKFfVOSwV2uGrSBK
iD4eF7SsETL2g4UzkkL/58gqoe1z/LOrNhbTF4EyRnzSt3BhhAvoq1hDRzQ6+/vF1pFre84jVPBP
lip/QZ7ldWvpG0bkGpMSRgR9WNuvFVGgZkfvRqDmC19UKuA+aWLOTLNQV5zpSO9i6PVuyDGunXkH
zfSw/Q88yNzC4hJLsxez7EU7ii+kFMC34FpEuifvbORJg4Hyj6Nl4Dd91GvDtN8nABgLTqvg4Nhc
XFI0+M/LNQVkcflaamOQaufUnlypfR7U0u2kB8EGYw+wW4vNPdCkxeh6eUKniC32uO1PgHm53S/U
FT7gbbbQg1E0IBeO8MDNhpnlbEo4kDAKh5BhMKnqwgryACmkUNQOEpxSm8ueLCrHeWrhlOrWJh5r
JzZEjn2ib8bFHnMuqzRlU+pVcuwWlAw1ONkWrtX2X1R0+yRpI/hqgoPJE+wH4DASgLBYGwFQ99Wz
Jbc4Sb4KOqjVA8iqotaXorE3nPMghsHem2B8NqNbu4YLS0uzynCHQg6hO2tAj+hCJZ4KLgMTzoX5
RXLXfyRNQk0vUWjgApKS9nTVcgQk6pNAgxRcB/BeMHjoNu/0N10QiT44GX+fpsHT7/MaJra1iSSh
DwDc9XM/R3+4ORBo/mSOfrSPveys+85Cs89VzhC09em2hTOeAjihp91lz2m9hVR8Ub4DDFG+3/4I
t7+BwTP2ZcCpYYWD+IQniVnCWncaAqkaNzQRfe3bq27wXP0ZUHGtSBGTGnsbpQqUKNG56sFCVs1g
0YCKKF6y6nmswCKkfVDKnSAmfiB9/vwOmgy0uqqacMT9/R5aB/QqAGFA1XeA+r4pQ9F/Zckp6Ptx
DV+pEq/LTn+ADus4Txsogg3zj0khTl/uShWvNetLk+FUGoe13yrpg7bC0Uu1XCP9Zowp5MGo09X7
IjnUTeZlC3WT8ZcR3UWaFWjdNpIfVrP0pyzxFiMJjKZzurF0tDIPu35ys8WzrDsJPebGvLdndAf0
1GvK17x46vNfZfQ2LaMbL5mTNWfIfru5YXtZ7VsRIlF/Pw2qp0+mk9v9pk51f0CXKTsW1nkebEEV
+S+Pr89VZJ/54ja3Ik1pTcakg+dPCNiYVz3CzLS80x/WEPxL1FJBInyeqJBI9pcX9OfI3CUzDLSW
Wsb9hGFygdV1oBip7Yx7+CmcVZSpRhfrnD5REOMLxw7rs7iL/Zcq3edv4O6dJpeNYa3xG4ox8SLL
9JdC2pg9etjEo3XuGdLXSak9qnUbq5+d22f1+h30OTh3BzVrqWnExtI3MFy34kcSjYIr4fqN8DkC
dweleRb3qwX2qZVGd3C+DuU6ReEP0dleT7EBlzcph400TLdvz+x64eBzXO5F32jqWlvs09IFRBj5
MZ70Da2ebg/ylxfU5yjcfTNZag/mXspcjxD33cLDM8ay/PGVBhZ83Yz3ajOgiQ4VrbCMPEOEr/7L
m/lzfO7embW5tfIZVKSoy51M6Tbj+p4q5g6wQbuDV3jZlHsbsO4ktxwy6NsR27wG7kk1knBAoNDV
A63le5je527dVXcz6cCnAqXx9jpdvxL++zN5jiH6sHlcd2yPz3NA5J+m9TWpX7RxEDQZ2XLfiMc8
i7AF+HY1eoyzysTN4mgnZxCUn8H/TeFMP3ePERE04K4/1z9nxsWudbWJnXYFEI76uIN62m7s3pbx
frJRoslFg13v+Nufo3HxSm/KRVpWHNf4Zfhl7PRNop/SuyiIt9YjPqqvvWb5UQQSE8QInks4x9So
+gmLOjQofKCXWFIR5UtwWHkqoUKMaCpLzKtjRCS4Dmiak8AocQCXDyojxM89SGj/b0+az9XkQlMz
ZDAZWTExAF/e+v61G/JnusS7YikexgwZFPRwbp8DUbDnqYOzquTp2CPnLw7dVt3E/uikW4jgQE5c
xO4SfTYuNCVmPBGD7RVgwVyrezIykWGwaO9zwYeqM13NGOunw5JY1u4tCW5z7dEmL7OwVMXO0Y2T
zZMC19JYo5Lxg7Ot+d0M/qOxrHfOP8MKiVISnhTYy11UmzEyS1YZS1yJuOtrtF1jZ4VFAevuFrtl
X/zUYoBVBXtEEMN4bmDdqHoEMzHg91Q5dQb1NYb+VNy9yVK3bQfi2LHINeUvXbL/HgSeB5hJq2Kk
jAeoDZbXtPq2hgWcsbrjZm12uKqLBJba3Xdbe2lRDpfS5dmsIRCpKM4ofxWckOtAis/fwrb1RTJo
jkU30wb5QkuU57E/Z3iqEqBS2s5X9Z1lgCbTd65qD18EAwvOi8alQpFelJ0tYxGMe1N16ZFJfc7Q
Q9bvpXviZyC9i7T8BFFP4+LPItdtB20zwCcKfZdD91gvMcP1++2JifYTlwgNqlTMEQvfIMPcN/bq
JPF8luQ9WOlhvvTbonu+PeB1pM/nLaVxkUea0jUjHfxcpl15HE+s+Zm60WP2UHoA1aK5cXs8QXLB
00rHxVyXiKlh6AC7ltXsyuO5nR5nkW6paF48qbQ26okuBANpIRo1wxFp68cdtQSrL0PRUlTG/UsX
+b9ngTd5yKlmEGOa0PwKSAB5SR+vtWo/wt9S9dOgFokG/KUT9Tkel8xkldJZGVNF06HtdY46R9Md
bfKUuznIj6sHT88A9U7mB2Qu7vxrVnbWSfuir5vF+49m+O0PK4pLPIJLs+Wls5PYRHYNZPw32ac6
lhx4W1gR0ac+LE/NvVg7QXCt8S4Qi9JC2iVCTp3E45ko1Y6MbitTiPxDWMUqH25PUhAEdPb3i3hH
VJjM5gWOpzllgVlLfhHVx6Z4vT3Kla1kfSDhNKYqrSq87nsU2au5KiUrlaC9yWydRkf6tt7bkPMo
7kRi4FfAUr8Px4U2FcpRSd/D/0HelQ/g4/QHeTf5ZtA81q4FzwBfDix4mbn5mUCLXPeyAyzmhJpc
V9Kt338GF/u0NlpoNLT/oVZobuVB/zwYfXZ6MgELSbjCXNQjSVM11gKyMkPiZl8YHOz7ABUcRtCJ
qaDy9Odl9fvEuNQr16cooglMpxvplMhvRSa4NESz4REfcH6347xjBh6PazCF8U7320OEdIv1nP/v
Zja/zYbHfuBQ5evQ9fhM3XYBBDUv4CxRlqIv9Gdn+/dhuPDWd7ScVfAjTwmocbH6RRlK3+5mPx1M
N2lGx6CT11rfYkOCO0IrSOuutG1+H517uyW6URXyggp8/AJe4AiD7X4TbUzqMCEsKJUE5uSIzqFg
m/AIEUmnubYsFK2iBDaFxUMvWVtBYPnz9v19Wlz80mNDjge7Y7idwW8BEUDB3zjLWwhIDh6TbJM8
ZMlGI2wfX7mOfx+ZizHJElW5ZeK2qlby3e5PQ/k967vHQnpb+taRRt1TiuiOKpvG2hldC53Iugtu
z/7Dvuv3Z8nvv4ELMOlgW/Za4pjM6/LVghskJJKAZLrL0hqU7sntQQsl2YtmpokrR71TW0+1/Szb
95k8blercum8RbvEnfPBz1ELU1FIKI4r/W5A4MGqkl1uNoOr6NZeli34YZqV5ipZYQdwbMR/VUr3
ShXddX2Puq8Gr+1qa5uwgC1LB5bxYRxDcRxQfHh6oQhE3AJbYJWyd72z4TkhFduEio7ylYrU7yvC
hcEpiUhDYMsNCW59p63T19Vmhe4dTcm+KnaoIXil+lOC214uRw6Bo7wFzZXSOC8AAhb1Cn+Mgzmc
R6O+s+omrMtV8M2EoY2LnYPURqRrpOZkAyo900c7PSel5ST6tmw7T8urTWyuzmwRf8jy2IE3sqDg
LTgyPNClH/uqXlmaBQ35p7kYnjrte1/H8Gzb3N6eooG49sSSjPqaSDj+NhCtzUOv0W2RJ2jK6P9y
TS0utAJFMndljHMAR+NucP9jI227ugbmN6o3UHq4PTNBYOORK0YZWdLUIOpYq7aPZE+1Y0FhT7R2
7Bdc5mXKAodZgl0Sm9GuU6F6SyLIhxJ3yAfBfriic/LbmeFBKVEh90VcY0OsTRqOMhrQRbGzKv1e
0fY9TOZXe9yRtNnWtPZur6MoQ7LYMlxM05pyZYG3HYaejMc5+jq0hzhKz7a9bpS59/Qy8y09ep2N
OIRzkOBOFH1FLnqWg6onKxs8i5ItdK28df52e36iEbhoBMrloM4qRki7dEPVBswEwetTdK/zLCxJ
0aaCpOwagup/5Ft4OIVMUNt05wi1GxisGftcCPH589nw25bhsSiDliVWAcbeqSzW90R+jZv4RyuJ
0FKC5eOhJklUloSayFkG+KP2MGMthT5c7AvcuEF5XEnSREuUw975NOyir1CHgMB7pm2YDBWsTrYz
JCSZMSeTjKCi967o09lcSjbmSk7mGZ+u702vaJRHJT71ZpAvxfceggymbu/U/nUGPLhfsp+SCXIy
wC/J+7/ao7ylgyq3ZIobRGkTBwxeuM48WeG/G4JL0gjcegojwxCS8t6CnxIrvaDzItqPXBwxkkaz
1LaxTorcvMasStDbyIBkQcQQDcNFDHUkhZ1ZeNBZeeEOtuRF8tG2EkE/4koh5PfTxYUNwMPnyaDY
lL0C+aCmDRQJ1ubS4kd2vdOUN036tWhAB4ONVyyGS/V0Y1MP6NX9oNahTqtwGfWd3UlBnz9bU+Oa
+r6Gz6MzqQoEA3ujdeRiFdyJwl/NJTZR00rzsOJSBOMCfuVDCAnlonKGML/PKkeFiBxqOBBfIgDh
1I+Q18eD416WXOlJgtbBOe0FH+t29FB5lIpEpX4tWHin+aOmq66aLYIRBDenymNNIih/tZGKskaC
yrgFdzVZHR2tPlB5O0mjmy7pFlJLm6QWJTy335IqDz2JoySfqglpLvVnD1VqKBvHh3q73lVhLfiu
tzMRlTeL0Lt26nsJyxhnwBw2s6u3PxRwI2JBHLrSzGa7XlMsps9HDF6stCqtGNoM2PWdR74zl1cJ
W9UDslA9Kk/M20v1l41SOtERHVWSeaYoD7p+uj9/ANtQF8kIpaVuRdCbOvX4mqRXtlC2VIa9NioO
tdDrqUfHTOBtnOCvILzN4OERJfUW5R29Vu92yLzSa/19NbiYmSYpVSZm75lt4029MlsVNEd87bvq
Zg50PbufVMKtJBI3Zof0z/vwcw24QKrbUq9MVQshBf29WYBba5E9F99S3f02pz8sRSg/Ilp0LqQO
pKVqkf1/oCVrdsGjYpeAOr4h4foLprdh/G6KMj/RoFyAlSaqDHVOIOGcgvSdu+tSefXy6/YnFA3C
xUPgxYo8VsGPL2EWQUv5Xs+XU621gm17Pcz994vxrcm0HUxF6yF9YUfPsnnI5R+3p/GXIPc5AP+M
s4Eny2VITvTaz9megtyGMr36lNWGP8VZMFvZaRrM+7EU8XsFC8i3IpPZMltzKYEjX/aZCsuSNt8U
kipCMwq2PN9+BO+DkHwBu2yg4FgYCm1cWg9BRSdYdJZg5peL39vdu1z/olrmGbntzPlhMXX4Vkyz
HycwV1udQbnXKrevW3cdqZvK7YZqsl9VlYcOkTe38b5DgWUoUIWx2uEOeUrq5AvoNuNqg4BetK+E
VmqQ0+77JM+oAoKZbz9FFNL8qWDHXGlsILbYuqUouqab5I+6XEbt2ajn+gMuCmNrH3jN7l2KHeZR
obrkTtkXQO07q0gX9epevRiYffGLCLtYdbY2MqlPdkODvtnPFfVv71bRCFz8kuUua2RbhnFREjtR
g8pTO/zLIbiIlS4jVAwAMT2187Zfey+qRDWiqxv/Ypm48ARbsBiQlKU+TeWRSjQ0yxBKSYJdoLDf
+Ueot21U73QCfYKPJsrFx+htM5dzfWS7YPYI1IfG7lGtvfquAuHZXY/Rk4ZGV7LH18ocCWxhL7u3
fPMEUSTf7L1SFzquXwFEso35+ZPY1734SfDTXlH1x09iisASHA1W2cHe7Ik/6e68M3fdsdiwco4S
O8lPaT/oziR6ln0IWN9aF26TKtOyjjUpmhOxMmdJf4zLvuxGv9WhbFuj6ikXQV0ijdXIVkUTNF9H
R4fFowIMoTa/LWrtGGYM4fr8ZBgmHOuAiouzHbzkg6Il+NcsbzQBfUM9R7YbRNPRWeI06OtkdbJB
ewcqf7uW6kteFGE6FImDPsGbQWNXBYj49mH5ywv0M7Rz6113Up6oZdaclu59pelLX6Hukrz1xU9W
Cl3pu7G+VzDGqsejMe4lyLpQZRUcp4+87o/1/sz7eORDVgJVNnUI8wsIUaXWBXY/gtUT25DC/jkn
+Eez1yaIUafvudzhV1lhCxFSTS+dIXnBXw4yXjrKMPmzvrftA+npZkw6v5uOKsruZvNLt/WtVgYj
vmKsvIw9sLW5p1hJEGexgNR29eheTIaLP1Nst7FCQNJpm+/tGjb9ua8fb3+1K/D731LDj67AxSmx
anOJi1SyTlY0OU3dnVVN2eRL6zcjyIFTjOTQyL4opL4z5ehMJRC/1An3Uo8aR2+E9fIOGYtv7Rg9
VFaH/TVlP+dGnzx9nNFZz4N8oPmemL3xnHWr4UKH+E6dlMqJTKV2Ker6wlX7S1H8cyNyEa+S5XQB
zgYJGd5RITNGkM8DGg4B8eVN4f7fdXp/X0EuNZsKK7ImHVuu0Q5yYhwa+9GOJ0FicT2Fxw1rMwUY
w+TRdoZejgMBhADuQt2BwQrbEK9gpqwH8D1OFaRxggKAZMGBuhrXL4bl1rK3rbpuyrg54UXljLEW
zMmTqu5SuDTnDXFvb0b2P/vj8F4Mxq0kbY1izggGi4qXYZCDbn5Sk9NknOJx9jURZJKdnhuj8bku
aLF51qsSLsbadGQcYMP4vqjfli7e3J6WaCAu5401U2qMOqpPy/BNyuA3Uh91/amJRP3Lq+nK5/Lx
KW5BpMqG03d9WsFUSSwYuVT/W3PkYgyuzKjUSpX0mlmf9HrxjRodL9xe5pLsSP+kj+TRkkuvNMAf
zKyD1Zj7YVUE1bnrXbmLn8DdM60OXjFMO/HdIGfONIGL1s9rVKi9MsudGlHLdOZ70IRKUDdhGLwZ
wBRKTBcC06Lr/WqAvvgp7O8XwdMGjlGqOmxYJTfdzFLczqgD+LGKSkOKYKtyF0HaSu2QLZV6Ilnj
JobtVuj1e7MGPmrz0hixJ6u+Jb+jtBMQkqUerEUEZcQryp6IchdT5RJVqSKZ1dh2fbJI/6zWpTun
T7CIC+h0P4K5k0bfi/FNqZ6zZN0XdPJj0K8ne3DbGDwc/UcbJ75FRRX36yfLkhXGWdKJzK1/V6Rx
S0y1PuVwbG9rtD8NX5IbzzZFAjTXv/TnSNwXmDVbq1JqYNMR0+/se7VKIAkskmP+yyp/DsOt8mrY
bStBeBdpNI4XHlNqeiqou/RefJh39VOeQVsmhkQu+T6B1/TzdqC6njLrn8Pz0Z6s7dgujQptFFD1
oRk0JrR5TBYgZEfIYvXje1sgrUdTFBpDjqTBaajqfD3uT/pk++u0bq2h82PkV6XFNGcz2ZtIJ9Jw
un4nff5K7poAu2qqU6jqnSRwVVJ3HskWCutuop8bYV9FsMM+6hkXJ7wsqqahKISfZmtTpvClsLZA
70pC/P715uXn0n/8/WKg2Y5g1CsrUJMtv68y7JTM9tXoYX4cW15LK2+acOnK70VhPEsiBvzVosXF
2Cz8XIwt9VozJlDlPCXZIZGJIzeQ+rEphPaeiXLKpedRFgkmCOfLXSToK9RL30DwheEhm3MF60cm
RtE8/ANammh+3I0RRdUCLi8+YusP4LQ253Kz3BV4IoBQ2mkhG5e5gLOXKRQEf1paePtcCYLHR253
sb5la85FbeNUz4BipdGPXN/YnYg/9ZcM8b/H4qNQczHKUPZ0svLaQpF3PSUhY+/KfnOqQ21b/Gpe
pm0vNLESTYwLV5KhS6lVYuPU0ZfSMr2yPIx5HtxevesPy4vtyUWlbFwz05Japra4+MtXAnpX2MMm
hrjJvg3G+R+IXn244v2ZHH4uJhdj2qixMlLo6mmGRlzUzo6t/4jr4VUft2mZ5E6JkpCftc6iVPA8
i6XDGstw/ETXmtZG2KwW07N09EVy1SLZ1pn+MOhLG5AWykIQmSf6dM7jwbOTIQnwbIbnFk3gZaz9
b5nDf+fxEfEvNgUYuPLaVNj6zLSEJUvj3tiCwxyWQeyRt9tfSnDOPjK3i8GkdsrWTME+V/UHyIA7
Hd7Ikh60sI43T6gsO7WpCXLrqzvws7rFw6rjfO1GuaygFyadTF29o0UWlE0veJhczawvRuECyBLD
tEeiuHHQSfUGcoa3h2AEtof/2G8XI7B5XizdtOYtvD3X+lRa+2Eug0WljqkAgFhVqAFrjpx2/u2P
dYUXhIzuYkgupSGVLRW5jOpm78mu4pZ+t6UuvUu8ZhMf8oPhJBtICsuOWJ7iajp7MTIXNmitV3ZO
UJJkxULGNLWyMIfihxR24TAK8SVX7/CL4bj4AW0Kre7BSz4N8ZehyYN1OqzW6NiryEZQtBm5oLEQ
tanjkiUmK+jP6RIqkNxop0iw56/mP5/zMRjt6GKvjG2dDjVrZdDsNbO/x1Yd6Jnh6zX65I1x/++2
Ca+YqdaoUTcryuytr4XdIdpRGMCMG6Vxsv+04Nk2MeuAvoq07QTLaXBpSdQ0RUEGbJNVzd04bQ54
oLdtKaqssEzjxtEzuEykaxptQYO9hmZZvMn9+q57L157iJMBqhMqmWs+3V5R0bS4YGIbSWdVLRom
/RgmSrFRDBi9iFQ8BBGL50gYNMloNuKrrUu2X+TjMIo4mYJTZXDhg3aWrMcxIq+q/FLb8phosmOt
MEKwk+D2gon2OxcuorlsVr3DXCgEJsjyUqAWas17vYD1kK0IwqJoWlywWHsi1XbEGjLKyU4TbzC3
dbRthW2Z61XKi1PMBYtUkee1ydiswLEAiAbSeM+aB2m8+P+R9l3LkePasl/ECHrzSltOKnmp9cJo
datJ0IAeNF9/kppzpjmY6sK9e7/MS8cIBRDLYK1cmYC00GgUwSMvCI7+w9/zYxDEwmxklgM4Vcnp
Q6JJAdFbX9PHpz5TYc7JbhoBoikMv9DrnZQtd50+BKr5CJ75XZ3tlOLYxL2nMO1UTu2HJpWlpxiP
dS+ShBedDD9C4aQZSikaPsHKbt+CLAkSQfeYgXfVnXUnqgIKDMXinExFZ1lNJjgZ1uME9KOc1oIb
JVqB8y/IiphR27B3w9Z3HZSQiBB0e9ml/G51cbZYyItuy1a/lsQsd8U9oAv7YT3AR2s35Z4C6mK2
XiyijLm8sd+rcnZptjorOwrHaSV0z/LXHqJw1y3/D1fh9xKcNTa1pJmdio2Z8Z2dvSCWQlQhdce5
OKnmQ6ob0WCD4zKtXNWKSCv9R1nZ7+U5Gx162+ohHYQd5szt+8UHLiG0QdFfpjXYLfeWJYKwXHY/
f6/Is0tYY2IwI1vl4cBmMaL71+qYlPiQiRUJjvayV/29EleVNtJJNVGgW++M7LF9eQCpqwonxG7g
VkE8ngUxOOjs0H5wNFfEk3NBPGd1Rr9X58zOikE1URhYHWrkvxIMY7baru1vZStgTWQPN+1reUhD
KBP47Uuxo+9gN/wYtb0GRqESoAeBiQrsh0eLOUlVmHG6tnDaGhoGmOtdfvXa4/UTFy2ymtMmbZsG
muoY4MOnTd/ZAKxHf2/MohT0cgVxc7Drr9iuMjcQNGOwmP5/VSorT6l8nKgNxbKjhSx7OFHMDHZK
sGR+8x9IBv7zw3KuSGWaojGA+zFDxfwcTPL5p9z76rk7dXcYPPednXKWH0QvT4Er4rtjKskKQ53h
ijp6GNvRX8RjIWtW/e808feN5VyRZGmSVZfYWE1vFO2Xo45Rm2nu3Oxq824sFrdobutME5npGh2u
Lcu5oNrqYsNI8T3VSD0gUYDaeuzTD+JV+8pHv0M0jSK4pXxXjBUT+GU03NIhfdQSjLrphacphnvd
Fi7WdCzZMUyANBXZ/ML/bq6pjKZiPuTVX94HStHYlgX9jwaFndEHKjGIS9c2BK2jiyWy7arc5Wzm
MmnrJIcJ7rO7Mlh2TNvNLHC8OVxljncm3ZeLXwl6J5eOdLsqd3OQUiYkQbsPcfJ2yjPUkUHEaBJB
rFovAn9RtqtwF6UitJskdGuxt1XOuN8Z0TquKyJovxQ2NsvwAUorqJbOeoZ8CYI4451VLbuqeUvH
k2RQ0ZDrpbu/XYsLUSMkVkii1micppNrmq+sfyMxRtuMn1KMIiAJzAnIhBwiVZar94esEn25S25l
+wO4KFX3sgGwboHNVgDZVHeZmu4EhiD4bHzoUYxCYwPDlVyfARDzuZGNuyXz2uJeuy1P2a0KOoKk
jUBo14P6jwVl54l2eTFmbLfJRabUpJkEILV9LgAPnoCyT9DqCdFJ1TrghBmo/nsvGVy5Cdr7+rOF
iq3g7gosROPsUu+AZLQA6DtT++eER1evfzOBhrx+1KKTXm/2xuVYJkj/Qd1VQbIuyq3bUr1vZdSb
lkcirzDKt3nJ/esrXkrmtufKGb5EaxOlf/RMSUFDpceHrJ6nfgynUhgmRJvjrF+SIMg3GOtNDbWQ
nZuIDXeSpkEz1ECxeg8SmHMdlSMBi9rB8s3bnIX/5UfkI8csS9AMMnCTe/sBM3bhkh8algpcuGCf
PJnR0tRZzCjIArSZnixrxNDr5BK72GO677M2X+O5ec0zRTicIXB7PLain+QZjdHChpmyU7q3o9Rz
Xped833xlqAOnKg+qB8OspvrN0gUsf6FJ7ZzXaeqZa9zDCEk+nZorSNRh2Iq4qTsk97rdbe4EcnV
CxyfznmEYhqNuK3wLQsIq0jOnZaKxs0FtsED9YxFStq5gMmb+Rjl4xgq3bybUmBF5zIUHOLqpq+E
Rp6cCLLmkDIfaAUGD7KDaVA3eZ9HgPnA4rsW+YguAO4JPxvna+acKZrdYsW/SOC+HuSKB7JCpgSW
h1EPINFy+UOERxEdKudwikGnEEwpcajtQzfdTFYdKvleA+ep4ERF94NzNy2QJoVcwZd2wRhofhaa
Slg90486WLxhj73FfiwqA16cHdi4U56zSFEzBWzd2N2sgdb6qSk/DOfBNGcvL54rCFVmMAylHwVO
/OJWFUx8qbqi2w4/WKmjFJWMJEVzHHpYrWX7VMoFCeLF0py1WYMzN6dfGuD4S0yH3swP8GWh+snQ
jCnfs3N814OJ12XHOgAs+OTo7vQJgA/g9SII90Ur2fyINUhv4mOtm6ggdQlCSHJaqtpNChOTfeB5
yPYdTQJAlCMLONQE8H52TKXbKn8zm7eeFlAK711LGYKltaOixqOdFWDnvQMXrsD7X+Ti2R7UagCb
38gyK5WoTdZ79xfMXMo8+66pQuWVvZKo8SfDlUPVn4HznM7aNygBh8zwUhEbgehScPZNYlPWqYmz
kpGZ9q3lqWMseiJdzH4334Mz5mpM7F4qkGmvOLd1lji+w+jjqmS6MnFXqIQJsjCQ2l1ylJslObMG
V01GtAL3UIMopUwt1xnKMUyXCQJileqrGXvXx+wXzco7STc+8r5ewhSjoa40GY1n9qA6btNq9oyy
B1EGWA1cqVyawGx0yJi35vdStpmvMsZQQJuANinGW0tvS7cdJ0/VTqpV+W2qRea8uCN7S/vuY1rS
H7Oa+JoGzZSk+Ixl6SdLUJK6z4HnMwwFlNMLCIYHEuNsNOlt7he3YU+k6dxFO4LPxCvB3DCXZjAp
asiy0Wc1qKAb52hVFYY6DhLm8xbZ9EfQeGgQA4CkkqsAdOPMiUcTKDcB6ZVkbK/NSlRkgZSWYUFQ
ja5k/MUSCnn7clb2KtDTRAWvGc5h6I6Scwuk/RGjjncdnsBuOSzP+dLt1ca2vKqAtKBKGl9Ksn0D
bo4WDAUjchfW7FQdGGlsJc4f6/GmI5hTb5XjDPZOmkcaJhVKK3E7q3aBE3ZL/a2UH8zsoesexvGX
Lt9SE8iSW3sYvbh8muPkV5auTNsgFlO+J5XlK0YKHuiOPF2PBxezo/+7N47MT8cyGhsQUl195HRs
m8bL5XqnLVZYYnh6AYL++mqXA8FmOe5dOOmdKY2OClI+YIcgEwX2IS1Kd+pO9Ni9/DLarLQazMbf
1GmOK7C25VGz14bG7Y3erSGCSaWbxoKmz7wqcRpek1IvGUtvrjp/JME43PdxH074anj5e5muCSz1
4ntp87NW17H5WQWrWjOfJ/s8Z6Dnmb1GetZN4guO+aqTw1dd/32zijX2Y8wSiZ7HdYxM9kZAe5J4
JzuuQu6H+oWmj/LwYmL8IbNvHMhk9hPZX/8NoovFxaS40RZ5BDkSIM21G08AGBVuOvysMdMRz0K5
qEslvr+jCzbMRRd7bDu5ywxEF2c+LjMYS2cMKkP4NrnFrLubq+iN2QAZGv/l5+SiiTYtxDAsmI+c
gTlHc6KmeWuSVmCkl5PSza3hAopF83kx8QJGhQi62JF0uwAaRmXXhKaCdB+7+m7YKaJ6onbxxbZZ
lYspLIkrSu3Rus2M8hXU+LgtCqaYUJTWrOFkUMnNjeTAiurAwFpBepCxznrQ25FcTvdaAr7URsu/
o2e5uHJvfqateifX88HMmiBV1WOTsnzf5KXj1rKceVJdQByYDfE+baTOrWOwr3XdU1zhMyZa/mN0
pLfS6RN31uqjNBd7JTXAPim5ppGJKnIXETab+8SDR/XatDEajAiuTC9dvldXBtjWhY+0k09GfU2x
XKlK/NQ45lowtXaQtHs9ORG7DhNdxH9yEXG5/TWc11Ta1O46BijYOOMBlBWeTAwXvU9MkSXeojSg
/LaDIYcKrTaDtu7/nzcdLcjf9+Cr1bfxJoZpLVoxzva5kVDhBbeSQ55k6AIYGEa/7jQuvoI2K3He
0QCNhaqteIE8ayOpwuMktVD3kHa6zgT+SRSKvurcm13NWmK1WkPXjOmjG8m3mOTBQnsf6oGYkwKP
fT5HRHWOSSza5UXOuO2Bcr5xIJOjp+lXLqyhNICwQx8s0IyvilUgwTDjo6jCIzpYzj8iutWVmgDf
RIpX1Hpccxn8ucn8PpMF5yoIcF+WtT3WNJ8T2UYi6iCBi6FYXvdQCgT5yPWbcpEmwjZlS0e2gAjF
rzOV1UxzZ/rrnT4HnUcfxznC9J/UH0sUzm4goxEth2rPIrZ0XgHCCsFOL7a4tz+B88pGripLrpv0
XPtdoIXUzyAONd7J4dql0wSrXYqn28Wcf4Z0qSx6Mo7YLynr/VIUAetIUGYyxOgNtxS/YVafwlde
Nuvx8FOpr+mqrEYRcorY1fxlZ0At13ybbkF3I/iYX8z61xbjHFzaKbFG0h5l7LkOrCXx8HjxRts8
jchaZmrumYqpeVSCLE+HlkcU65Pt6pSRQGLIIyvkdukEeZS86SOJ0G+5aT+lCw1QxQ1Uanq0lN8n
hEgdOqSnMnlWlFPd3tKp2pfqDYTqPAkvpkGfXAz6J57iiIjjL+Vj28PkklH8Ztb1M7PPsvpWjz9z
vCAE5iC4HvwUt1MZFhtNfK45SvfqAdEI8k/Vjb23f6rQEUAjgAbjDjyHS/V8felLBr/dG5dr2vqA
YV2IKKK2E4dlWkWVnUd0YdH1ZS72HbfrcE6TWhkxhxI7XAtX2d48aLt4n0HEEBDbENmX+A3xVSu9
di05r+l0zpiTyqJn2XyrdC1UrS5o4x9m0e0ryfJb8KxBpGTM8tBx9kr9mRTUa6zIaEq/63ZNqvlO
/9wAcDLVpe/kh0yVAoouzZIP3qxhqjzZS/1DNU1rO6zXH2vj2I8/NfqYV61rTrcqA72MUuFv/rAb
yVOsEAArPCcd15T81o5FRyyy+fWSbX03hpYxxGkjZ19eezkHEeYZvGRQk4/04i1PVX8w95Q9Nshz
BR9XdIk4V9oVdTkNMVxphhJafqv4ijvt6h05YWInqsIRBXpRSBQtyTlUSntDc0zgWAyHPXd5cYyt
8TWZdIHfVi+F3s295duuTWPHQz1gawx9uMPig256cocHJQSZVw/+3eUD3mvZSV7jQxvO6x8IZH/D
/mX5XkKLXKRNd7EOt/05nKuFMN1IwPSIF4vZwTfmIUF5ouise1VrVvWwt0LRPWITv1LHE2l/ju3s
K+R2Wn6U2Qh6E/jmiXqUZj/RNjZchabvuvSd5N8mTdRhFXwhjfOaTp2NptUBGmLHGKSLpd1S9X6u
F4KihGgZLulcjF7ptQbBJ7V+qqnpLzUYYdVO4KFF14Bzk7U+DJAEgm3lzHLZBIJSgCTyJPGLXhfU
Wi++F7bfeN3xxo4NtcIQfYK3N9UHMEyYoao7LmhtXHTeOmgRLU7ja6g/JKEjCwriosPkXGZTd2pJ
c80+15ANMdAJLvWXTCpEO7z03t/ukPNUcqMqNMu+spO/yKLa4xyaYR6KKlZ/iAG6YhuqqVkKT6xZ
wFpiU0frArIEqlclT3VJg1JbwNVNXWKhrrKUng1nCZi20hxVhCFTf7Zs1W0nPNBTGvbNzi5vkIK7
loVCqexqkL9ICvg40FiAotntkR3nrX0g5CafZc+BxRXTo1k1QTNjet55VMzvKaSyuqYd3LTLvsWN
EnsgLf7IJHJW1OXnTO+pKv9HdvH3znlyT5sUupVCDvQ8T61nzajKQlZ2wkv9uu9fXfu/g+zvZTiH
pGYNLRqChpQGGpe0HiKTDpFd22E+tscC5FxZ1wp88mVb/L0k71gyWvZ6qWtgK3hM6jZUm8Qlc+Nl
TSXg7734yrTN30txzgWDxm2vUZWeW2lwm/5jSI1Aor8YpJ4KxZOmJzV+y2IiiKeXrfD3qpyzIRT6
wMzAp8vNyk1bUNrmh7SZw+tf7mKVZLs5zs9YltZmMqH6uQro3nqbXwZ2qqiPSQz0cyBwIO+og95C
wCLUlwUQo4s41O3inKfpmxHjcahMADfBTvbL9MiyEB2LGvoVvauwMAX8ZZV6xZQfu4GwXPEsA4AD
MerQUkP5KAKiXuS93P4eziWh+zLZNC5X8dXye+l4trIzob8nv0tJJHW7+XvndjdoBu60Q3uwK1de
wkV+b9kDKw8xyH8ADRA+rEQXnUurDAxKJbKiU8gl3zD55PT0YNVHMDgKXMUfnsK/LxyXTGX6bKUD
w9ClHkk/9GDaOV55ciIkq4dEuCvBairftLCzhlgdaE/PZjY+Vmp67hU5Ulh/SKb+1kjwHm5vLM1w
pVryQFrfYLpQcPOvH6zKM36i85UW+gh+xG4BSYLy02Lo0KB/2k4pJFKBSmQN1P+WwJDe2zmDlCnE
opoUE6WPUgUh6Tz7vP6D1vP9sxNVeSLQpiNdqxo4kbVArB0BeYPWMcQcBI5TEVidKnP+TJMNtR0H
WJ1tlQhxZfujtstPo7XwYKHzXirbT8Uk4JMH613RmAccUu5bgwSYqGM/zU4phXNRgfNDI1Ayi7Vn
ujT6nji5iqoi9IzShbzEMV456mB0rjkPk5v1eLYqREdfm+U7E17FbIjmFlYK2q9+tm5JnB+KdMmC
zpz3KWmfxxJEF5kRLiCQpGnrO2UV9sWyl7Na2zVQjQ9bZn+UZX6KbTz627xK3ZqB1zKhn6xR7ksL
bDkZxDSTyU2cyYUW6nGkWFKnIak1367fOlb6OrMipzEOpd7cKqu0hVLslgEqEOAvUYt2p6k1KAAJ
fbBVyXTJYuTBnEg3csNA8J+SxZdQrkI3GoTrBfQhyyNJzEMrV68TnY/m4nhthR+wFPkrs+Qvno4S
V7q7d/r5tVNzv63jIF3w1EeB3RkhEZtruwmjVZTWN3iRH6zOOFQt+QV6sbg5lma0lNHUgVzGGlyg
BdyMNl6szq6hHqQ29+K8eyqVj7LdtcuhNw4UCIICSp2skdxGR+5f3urVt5gRwRjfGoyu3F2+dEHb
bOlTKmlnUzagF0zdXLIFkeoiPcZv56x+XetNRlzFDR0kPOG/7EP29PvsaSUn7twkKD3ANNAYuy/3
QBJ74y4/W4LcX2CdPGS6M7NYmR1Nw8AdfTIqVAiAdzHIvm1RIdDZgSTQ2c3K4LpPuJ4EqF8P082e
JaPJgIlRtLNjf+gFKmcgYu7QGru+ysXe1PZoubhX9ItsgbzAOZP8UenvcueoJRjDiH/phePh0/qY
wAnXK8fSh2l4jOVPdVzuq0qkYydwyV+8AJvt1iAUtglTkdRVSYhh8miU3xEPHh2ne7i+ZdHBcsFO
ARcEc0gFOv8ZyApwGKFT5E21YJU/VLj/L6aqfOHAkgqFFgbcwzpMV4TsQ5pO8Z4cUh9s4CczBO0A
8S1fjQaPSg+itPwPj8jfy3N5edpAtbdUNNTbpmc8vn2K+NUq38zhp+kcME4RFNC00Rt3KkQbFzgE
vntNl0lVhhQbL/ZgQkUyEf80MMz7NdsEA31lYF8V5enrLb3ihHg+IslW7MVOkaevwy/rk1I5Ii3z
7yC0yb6rbhqMbrUTwXYEV5bvWo9TZwxTj4skt5jpWU4pjV3SY/RvEryXRf5P5oy0LPKiymb4v+I0
vlAzcI7Sa+4EkhrUmBcLHZT2F5BihIYTxP1ueTZ7d/gQXSlDdMhcOmqTYdTYIiNvI220GNAuVKe3
WHYCnUBBfsSaoJ9Y4rhxSzzw3SxRLdBtl+E0Ft5sjwclkcMy17x03MkGxPeG18YuvSU3PHvAVAEA
XXE6+3NbeUuylxu/iVUXyn2o7A/eOFdB2SpepUOBKCYl7q18lxZQ5V4wAc+oZ8+vifmdNklkLWgs
10XgaORQ0cRrVNub7LuiAj5NtYOyfE4NNdBMjGqudIjDcqwabWfQHNQ/o8gYRGfGORsV+CO7k/Gs
0KPhBWgy7+bpY+V5B1/JWvgGYO5DPwrzPIEJ8v1vhvQs0we87IDTqdCfv0WsxNFhrADsLTGyh1sU
Jx+Fy6rXrfDLJ218eKeMrACHPlKB+wREP8lBCiDBfCtFWTC/iiBCF+noNpGL72s7U9MN8oJHS3Gy
3mTiARY0aKHzWr0375bk/WUWsXtrfc4x2DBfp3exgspFEubtj+ASalulJIU4FXyA4eJF6A8RPa+C
zIVr/sheABz1s4PjK4JE/g9l4L+9O9/9JqVSLlSCj12nDqi/HKcMeVBbH2AiIObypOf0Y9Vo0AJp
X6KO5fhsigwQmPWZIDn6Q2Pn909Zw+3mow9jrpfoXK13rXmZJ0yULaCh1kHj0Nt+5YM1LRQ+1gWe
l2dcSnuim6WEqt7KHDEmXhrKEBOYT0nlMSNy0IT0jOjV9J3blfzYOgx3000akOVBxVhtfNQx6Soo
gwnsnO9nm1Mr512Hy8gKHe8qyXcY3KBiBnVshY388V+lMF/ouc2Zp4wtjSzjzFPtpKGuv7ATXMz1
NURnzHmuuJOgIT3JyHoLG0Pe4VAm+7Gir22uCIrOAm/F96pnfYolVuLsxmxyG6kKkexH1zcjqHWp
PEOSNvZSazPEaikp9uoA0bqfg/GjMqHmyVg0telehir1zDTwWMaHyrGO7fjTbt/65Bzr+i1EnXWB
4Yh2vTrTzTesQFWTJipSlj5hrqwYUeXMgk8o8k58C6YCVLpDZWFtumrQ/k3DWNp/mpAYUb/ssvn4
qWhuU7rXD1uQYPOTdc2oKUOf4qx76bsCxREDuGXBlRF9T2093c3p2XMbg+Ebd6YL6j0GET37oAEH
mbpZaPtGhO6F5qmpS++zg8j7iDzeFxxiszZGjqfFGb5O9S8sPOoU0q2cuT8WTw/bKDciUe4lqpnx
g3oG0VTmrB5vRd4CqeeCUGxn+lZkh/NR9BYTrrZ6u80OIWIuKw56NP+bTndYrYysYA4heit8Xouu
C5dWamad1Ysaa+dBwWQVOc1YpFsE1naRV24TqL/QkpstLTQrOpZiFcwpeOVDAfZ5E31c0DnfKLVv
rzQwTqCkEFFNdys7ffFMQgMTboOrYjTqBrRVLMqFkUywd350r62sPk0NdE9oUe8c9KDyzILcUyd4
QAh8DT+8h6brbCYzajRUqXbZcmOlRGCQohU4b6ZPJJFrGy+UucVYXgr2LUIFS4he1PxInqKnM4Mf
XlsGWth+o9/KYJ4gSfUAoKE/ebPfDK4tr5+MNLv2/yXbW2PelWcmP51XpRIpMgNep4U4lolcB+9Z
OcjByrVOBUJVYNU38uTUrfB60QL9KOpnivweP71nlnZuyAoKuCuMRveaw1yf8uZ7iyvs964TVVAv
SF19OSHhvhFxW4lu65oybG1otHIjzuHYqQQ0/ggABORPOlNQnb84DLMxVZ33Pgi4idzBv6Z7ul8V
46GvcJBBkZS6DFMWnm0ANLTCLVuvBYVo5lr7bD4UyG+vxzFRlq1znqlxqtgqCQ579MyI3EJYb9/6
dtTejd7gTUg9qY+IIwVAuUDhOsiCHfVE6suiaKNzeRhlSluwHljmlVfUORZgoTBw4YawAa+ofZuc
RfFNYMr8tN+iTqhCN3hbzNWvVG5Og0oEX1gUXwyuOJWYsWJODR6K2R4Kxrk36bsYqnJyaIBY7ESf
RepngotrcN4pJxIEKFsUw4ylA8a/O0kleG8L5eH6hRGkzDwnZu5oU1JPyMTNofXz7qGNv02mP2Si
uVrRdtYvuLFD9OrQflCQ/mdWhqkM1QX7hOuUgt1c/kqWrqPKDPgEcLr/XKaMJ8NkwGGCgHD2VuQT
Oej7H18px050zS++n36vxaMV9NwZMWOK2pLT0Rs63g2FhAYH2CkJsBOiN+vF89ssxl0/luS2QUak
Nz3mS/B07w8SCF2u3wXR6fGapOaYtpnRwFka6mfTgrS7XV7GZth3ifks18qxVZ4GAwI4rbnTwLXl
ybR7u/4TLl7HzTa52gTr0GMvRny/2v7o6BCivwZdZQelu9frC12OSpuVuAuJliGxnHmm5ykkD5Jb
hPSui0ov99AZs099ELut299ItVuJVl5d8L8i8mbl9VNvTCGJM6sopC/kISbMl0OXR+BDvx98eEeP
HiBUDV6Z/DyeioDqrqgzdDkl2SzPRcSpWrJMAk8fEgL1oB6Snb14RuVChw68qn2Qxy54BdniqdBD
yLwqEP2Ayw3dzQ/gYqWmY5YkK4BxXVlMDAh07jAS7Iy/mOQVtc9e+50VjGGDZv6AcAEpEdmIZvte
ll00TZkdiBKUr4fXtQ/CxUxgE9NJXx/aRQy4kY5p1kx9kiA219iO4iaS4Q8d+WCj/ZJR5wC9ACCs
0DuV+u/t2HlK/thhSJWYT46FTiImg9Be3NkgDpCBTEl0Ap7E1pUcMKHMauHmULwBW5HyyXqSIeuZ
8b86NgEwJ4XYrzoemk7Q7RQeOOcU+6IeGVFw4XTD8IwpgbJV7TaoXcv9u4PxUqZRj+gaVJwBbGnw
RhsxPpWiU4lObTG+QkjU1TI9sPsnxUzuUzq+dxjhx2AWHV61RQTNF1xQDNP/0z5mY9Lz2V7hq8iZ
bd0169OI/5pemoWYcD/M4RJoQQuhA9f8mHtsQ1yoXaPrn6/Ev/RVa8yeTSlBQiGzwSsaGsTE8Rfy
w6hveqtwLQMk3BjxLBhSZ0n1kob5jl3vUkXyc5n5toLm44JpkGR0p6482dpSgkIidnO5EbyTLub3
f1sTuBT+eVoNqyp1seExaWdjlhpiSvE92JpdVjy2teUtoEFNG9E80XU3/S9pVig7GSSuEfpACo1F
m7CnPfod0q7qUkGV8qvwf+1TcI4ao6bxWKMxeSZO6dW57aUrSsD5kTPDU3PmJcod5qLDrhSRoF4P
ucCZ/PNkoa8A2EkG/Gw6DrvFZPs6oaFpiBSkL2fLmy/IOeRCTtNmKYCdrUAyAp5F2GPiTbly08o/
bTwVpsb2ZkvGpPsbgSqWMlpPeotRdTYKXquXN2w5qqNAOsr8aqZtAtOQd07DGEal6+KpkxpvHn9N
gL1cD7yXeyDW71U4bys3JcmSGRd2NW/In1ppBMrm5ZgH+rOkuqhz+86NjuQQJXC9OEOeSIdUsxDS
dfHJ8Ptn8MTYAwXxD+lxrVryvWqhPaaaoWCnFyHDmyW4nE23OxvtbOxUj5Kd0fnACBXmvrmJfUC+
D82+fkAEYPdyFnZxWPUeqjYS2uvXf8VFd4oPCi1W21IA9uWucZvlA5szcx2AX6nbO6+23fqxBMrp
DFGutQCwUnZZA4i0XOlb9jyLaqsXLXj7C7gLLk+a5bQVBvRWqFh5yCPdBW/YXsw3d9GUtitxqUUn
ZzmVJmDBu0A6Q/10RTHkUfqCZALkCAfVFbfTLj79t2ty99mWEyIzqdYhZGB6E32p6VuCfjAatkcL
og9D91bT+6FEUa6ujnb/bQI6vmfj4NLBsD2TOIVLWxLopfWm5eq3ZYzpAbDw1p0HoaLumj7zvnT7
W/lMIGPAZto4nyk03lZOQ3hSt9pPQea20HQWhfJLNrZZ7utibBzKCJqxse1xNHX5PpIfcymSdb3Y
LXAURzFlW4emk8W9F2hetoWdLw5MbG0qNjd5HnSDT27AEQUS6Pp9fi0+jUooE3DJVW7X5YISNSZw
NALQfa4JyH7bX0ucgB91Cq7b7npd//25fu+OM91CMQZLtpCYlpQgm0QNJVVABNJABRzAseHp+mqX
MontnjgzVcaizw2Q+50p3nh9WQc1hV5aeVP0FhTiXjEPGS0wo+uLXnxzblflTBYiUro5ZygMtKuy
xAsN470WFbcrw8Ao5A78qrdeO1HOWJUys/LUjuu7opwOigElzxISVgGMdReTKZg7LTCs6UahZeLZ
rXro8OoYoagEFo3SG5siih3Mzc1Qu3amo6bnnWc1WrOzGPs5VuxXljSR0iqQvbKfpKw/MVs6lrQ4
qF0M0yffC4z01X23T0jpQYvE0yoVCUy/lmVpGZqzfbsoUIcD+pNA6tmQ3QkwPq8n8a0j5Yng6Ne9
XjsLzhlQtuRLxbTyzBTTbaYa42GYAus+0oK4yEbI0Auu88U3N7IL3bQt0zQVmwuIYMiEDiTUKc9m
l7t6WwWzbD2OBFyHbAiaEjMfsuKn9D0uh70iFx4mFx+XEjCsqdyTSQoT2XowlVqExFqX/ddBbH4W
l0KrFp51KSbkQfmGPup95UHxe6+HzWPiD4IzX23o2lKcv9IBvlKzBH5D6w9tBikkGuTSN4x8iqL+
pdxje9ScgyJ9PpRGNpUQvCaAKs9ejdtm3afs+zCuXX7Hk9gPGcKA1815/bPX9sd5LEZ7MiQ5K8+j
Bc2FNpjtRJBVCS8R56ZMeRnaEmBo5I/FE9mNkXEk7/nNyifHAgPYLMzlzq/WnYj59CI5yfZIOU9l
AaiFIaEZCruQWssc8Fb+mDIIxS6fyQJOEAVzjMfEkoGvBY4br2yoXIMG560x7iVk8HGVe0p7UCo1
TEzZS/OwMUc/SxJovqMZPIM3PVnuVfvY2i/L+AY2J8DLUBZY2keMqqMm1TkUHELofNuZvLPKT1K9
O5UieE2Kvh/nH8uEdpkKdqKzRL5TfD/mqILvJ1qB8zqVhbR7VPD5HOlsM9AoqGV0/Q5exAdvPhRf
mJ30uABJjlKeu0Kt3b5JbsAf7dUZJmByJzJzoArgjik5DLITJk11mJfGtTEcqxW5L+m5wL+sd/6K
TTic10soNW1Dg5/t9CpwqvFoTWARAMrg+rZFy3BeLKtTQ+6AFD6b9GctP7aYHcQkwn/yGt+eLefA
Ghn0fkZCJeTyCGVhGSmRE6lu7YmQeV9SOteObb1Im+Sx1uj/kPZdzZHjSrO/iBH0BF9p26iNpJF9
YUizM6An6M2vv0mdG0c92N7GF2cfN7QxaIBAolCVlQlVtSazT2SynLrWnY5KfgtDB0ltPHCJ3Jx+
ZhO8KjKj3lQG3aZys0un/r5JlXFjqikMqozcckplsNHT3ja46nHtyHb0FFfFC02QrYNr1u+aDvOv
eGQlZNrIS0+fyjx3hjYLIvtpSKK9kWQBrI2305ztI/h9j/KZmXd2+VK0qpsVkAK2zwMsejZlmp1p
DTKbfSaQ13Vq5dC34ZxB9BA6pY2ry+eJqQe9Vc+x0VCfpnGDx30axvi3oor5HVDbreRS8+qmTpBi
N3y5G7zb2+Rqd/jlF+Qgum1nxBSQij0V6baM3izwWJe839dm1fhdOiASUb2mTJ1Rqw+xDSMnawzy
6I7MQdelezlpNymsgutxj6SMt5SPuW7AeYI48ag5wP+wgpFbnOSCjXe12e3yZ3Ow3+gdKfICG6/7
if6n+/IHLOIKv32SqJP5qC8eoEsVxscZVfXueb4z3MRLw/xXCgXj2wt4/ZH5HS7Y3D0wpoZlTx3u
8P8Qt1EG0Z0Ilew1gZ/uWWi9iag0Asy0OVTuLIXGpAIqj2ZQaLVjDUQQl1wVCLpcXg6WFS0qUlJj
iCmIwmJlwHsKxeNwpQetdNBEFo149bnx32X8W0tdkUDFwrSBV/o7+tPuql39lCCj+ojerO0I2UoT
Gn3gs2xTP/FErZyCb6jy3XRVr+hw0QMmSxBQA55M0i6dq81SZ5tcV5EgTxxrzHbT8FOVbTy5Bm+y
kB7RRT36t0H7b110mUpbwlpwcdEd7M2TtSvVdwuX1e0te3UUTQXRxNJl3eDr8VCCiQaz6KRTE38q
PRQ+4Btoi0Lbq9/zexC+Bo/EglpItREd51y+k5T4bi4LNHo9DNNJBR1z6vJNIteCaOLqG+ZiUO5u
Hds5RZ9BXcCEGC6EUuxHZeppa8cZppnMj90kcpy6ehYvRuSu2SIaQKbr5gKeF9Ke2Btsle3tr3Ud
oS+G4O7YJjFqtdS16DjgLOofrasFkDO0iRNBgYbux/c8kFAhQxUE15mjfGToEVSc9q45qhtpKwKf
6wH3xc9ZV+TiItZNvGYHGZ2nYCyGxTPUUnzlc9G3ths9Wv5/0ods9GuxGeP13OXF0NxdRQhtmySV
11hfC7oTe2tbB10aHn0a0BUAqjqyBGmJHjqkeZ5EE19vlL8FIBeDczeONo7y3Nd6dJyUv7Lqd65Z
cB1C516tiG6Uqw/Qi5G4G6UojKIp+wpQaOEBU/zQ5cEl0babGQyMoDCb40J9hOug0wrbqAXQYHBX
C+1kOUvMlWb32vodnJ3ojn0uD9CbDeM9HuZeu1EF8fA6m1vryl01lZ3Jppb0uGrG1K/HTxOtqpn+
lKoE8tG6ACCuNpXZ32vL5/kbNaELVfEYgCHlVsVNvZ1PpqMGVZBXwqBVAA5/87+kYEq0FhnuiWmf
mHWYsvrhNjgIFo/3uayNNpIXrSlOWos4oK6gj/MyZm/yKpOsiGSlRdPhgMiuaIwgFIYCXXWfpLvY
HARBgGiA9e8X0NJPcTxmPZAuRqeoKT30tqjc9MW8u7HbeHNLqaniPJKt4T5SpNCQllNfzOguhl/Z
YE6/GBvu6sgII1V5JsbYOnqVBdAP3bRLeaDa9FjW+qaIYFoKVbhY3cOF/JGB/qJaj+nwkJcQ5Oye
wVpBjfWXle6TJncmLZjYj7lpdtUyeGYdVOXoFDKAIzPwJkAdguBt0fReiha8Dv1g69M+yI3IkzP6
o+vtQzFm28kQOeQITjrvwZnC9jWJOkR4Sv/a5baTm2+6+nF7d4q+JwdkWifFPYhB0qmCCojSPsym
4JF7lctweZw5vDJSaihSgh3TBdCQ9+yA7PIt+yHDb5aEuou+IghBtFC1knYtHPi86HU5ZMH/1Mh1
+TM4DIsXfVlGLba/XHDUJ3u5S2PiqnQLVfJ0DPS32qvuZI/2DmhSI3LpknE0Mg+iIKUrqrJcj92/
IY4364ym3tb7LBruZ1MKbdv0l5Zsl0Q7TzYiBwkvTxiHSxXZGcXiK9nsyPPwA0k07/bHF2ww3opT
jfoKRVUE9JNibPIMBnJJGcg5FWyBLxOFGyead+FMm96AP54cHdmk+5BFB50aybYpPQwZe0zxVoIR
tqY5sQX9XFZJj7ZqvsR95Vm0uYP1zedkGzs2lBuzS/DQlyv0cEIPLaK/KmjFD9VftW7KrwqDikfl
GAo01KZ53g9l+miMw2aWoAe82OW9Ef9OocdUEsUDrdgfUTkoInAbif65tC9r1DBC9DQ/wPPUZ/MQ
6FbvS616p8mmj5akqEicOcygw/Y6VYcl+l1kLzGRcfXTe3U2YcKXBFGh+a1RwE4JXOI6vSODsou0
4kE2wRMAa7xutbAplL2Svy1tvC/z2a91HQJPslPgIZ/plt8vxb7MlNMU5w9dxfb4px0T5M7Cnhov
lYwZEpfgs1SNth/qxYGXUqHAxVtP3ESefNVGUbpuRVeyILCyONSfQG3VJIqXQi4zfzLvmA4Rw2YO
1GHfGW99i1IpKqNplnkZktdDqrpq37nRhP+GSro8vt7et1+c6Fsbiosy9brQJZsBU6as9yaohvdy
6TRdsl3indJsYQjj9EMbqCOkjjvNt0YIeLAa4ogZun/lXZmkZwKKVxchS2vQsB1k6CyeUmiOjxN5
b+jdHEFsevptLRbCuiUcYXhklz/nGG55aeSUsKDX0dlBrNiTlYdZbfxkMNDuNXty9yRXJhYHfFk5
QQNwHxTtMa3/ytUuqApNcIK/mqturQQX8pYmqCjzCPwegvKHvLhQEKt3dYhcFJLX+9XeKz/W3hy0
HjaHVwTlwfDMcN6UaJq1QhV6aPq+VtC7Lkq6XK+yX2Acd7PEJGcwXiihzbXVd+TZ2MRwmHAGxc3C
5ND4BE7I8OMNIqcL7bNVuj16CUQNk1cV/i9Q3+IuH2kwLTMuGqQkS+pI44/E2pdVjR2ZuDmpXdYe
UjAImTzdtclet8rfsGwOCewt6gWCr6B5dMcG5KXb2/d6LuNiabi7yCzyMlbyrjjJ9/Qh2hkvECsY
Ha1wVkUs1YMGjORpb7cHFYShhOPoFS2L4ixHGMrQgjhN5xS6R9p4QA3UyRBF3R5MUW+/GPi6Yb8s
kZHI9nAPCy+Plh4Lpk0C9epad8leTFu4ql1w8Z3J+nsuwlLVtirCCor+4BwsyAblXykwoB8w0HBE
0DY0/a6u2LNcQKcmgiaAWmlht6CKythfylDXQV+17hDB9KPYm00Y28//ckG4wBxtAUXDzPUH7pZA
9fNg2utbpK3NIPXNo6jyJcBrwuG1NbRszNfRilwJjLwNbPW9ATGsiFLBl1bXvXoDgAgHxZI6Izc9
4LWmxdEzuhB2SbV42nA2FBTFDjBV22Slsu+aGa+FBMq2GRxiQqu8g8yNUw3HtnzTQIvPWjTbMFy/
PQPfNoxj9MS2uOEfsvizk0AYbZ7tKBaApyg0JRx4WlRB5aFn9qnJHhLlqYB0ogVrnAiuBAloKar9
JhuvE5tcEzdcZ6iOZd8nwP6+PltQ6omns43eICVC4hr1WsV6mKxhA9K/5WVVIWhnWZHq1jpzcErN
JKNNgcdAYmjblD6xUnHkArRf+kCl0W0mkQDiukduDchBp1pZcjbQWD9leQZVjMGNE1WQ5RQNweFg
tcwy6yDYfJKsn5qt+cpYh7fPnSDC5QuLtGMGJUtbnBZQvdoKpdhac2nZ+LeHEeUs+Iqh3ctqExUg
JEQH6We2obvxjPDAWd7FNEjRxcr3fNhxrLXqiFWb0QwQhfLH+EShoebEqm9C/2yLTInXSu4qCNG4
EIjer2a7R9HVeo0VqhgqktOmapqGzhO5bJNliLzwTO+C2Z392M0fk8kxWrfZpy/ySdtBLQalfeZK
Z+NNeWtKwea5Ajx/jM9h3FjCD08ewYwzySNcjaGQ+tgMJ7thTt/LTmc/wrJSABhX9usfQ3JYl5RL
OxJiDvc0zuD1B1tabRHtpCs0kD/G4DAJevryhA6e4pSxo23uoCDoWm3jq9rg6yqCSToju7hroc9z
ewtfwZc/xuXwZTDw7qMWTsqQJFsFfgGTpfhxWv+ItMZlSPaUDRUs57pcHML8MSSHMEkytJUFx61T
V0zQssu3bVPtiKQIMODaa/uPcTiYoXFdRcPEyFdCUX+i/qoHP/jyXeOmOwSegivxWvBzOR4fatG4
K6ymZmsCU9JcKHOEpte+Flvqak//h0B7DR1uLCMfa2kx1LhBEVqHY9sC1j8Qjisqt9chD3wX944C
DXw0XjhSqKG4Kp1RayFqh/vMM95EHXbCuXOBmFbpdd4bEMruCKzOlOmlZio6+yPbzyCqlJJnrTlK
UjhofRhl5kFLTdHyrxv11nJwkVaZGaVdDjiksnSkqIzbmeIV9EOX9I3V5IItfI258se3XiHjIvCs
6DBC/8JYA921VRqSCeYhfiSa5Hd7DRbd6kbVijAHMVKwq6+EeH8MzGFRk6KRo4zw1Xtjb7PNpNvh
UD+kNBHgguCQ8jGSDvHKtmty+9RXv8GAydmvRReUFwSwSjjoaex4iXWqgwMu9w5rPuXi/ja2XeOz
/7FYHNJUtmbLTQykAcK4E+pehH2UiPJUeXIsvfbT6HluNno7CBZPNDMOedAzN2llpg/3rRy9D+Cc
VY30KZjbeqJu7Hc+xEmVegRhBmOshGq5dvCuizy6HfzKi5BuTR1R9lIwKT7WmU0Yt8tNipekEbuW
DWbUYgvW7Rp35PKD8TEOLWyJUppi1835D7OBKSJFygW0hhGKvX0UDtYd2tX9rnivk19SfFSz+U3W
fsxw9VG76QBDoM043yvmvbQgNjKzwc9GZDnY3ZAsj5L9S/ANBJc27yJrKHaT1hliobVjA7mXTbfp
fD3IdyK/NQG42RzcwKmWWpWSFOhwshHkNY7eD3ABqSFmOToK+X17XoKzb69/vwC3yIQKJ60A5qQx
fH1sQ3PYK5IiCOREo3ARzypK3BZw+Tz1sE6RDSSyyBsUMwUgI8BLngOk2VFrZwTktLldTQZftKEP
MrRR2pR5t1dNdD44sLGg3tyaC85HpN13FIm2aAxujyCaCwcreEwvSpdiu1VK2PUm9AutcERyLSmW
zb8ZyeA7O7ME7yXCMlAUUX6b0WE2KscO7tNwu/93A3G0kCqpVL0n8LyUOm0XVZZb6qCI5arTwhry
9lC395vB919W6aJLBfidJz0ZvNzuNvNke+AoCz6SaBguDmmUlo5GkhenRj7rEfqJxydGY8FcbuOB
wcugasVo2DpEWCEvUCeuAiXsJoPGdTO7GgwFnHqWBWkI0azWv19AAu7RvlRVKT/ZOgspMwJofQfw
jxdgwrVH7sUFYPCyp0ZCCjQkwk8w3qIuvzViP34rPWM/behdcZdu2GEnwbgN1VsVeh75LhGqJomW
lotK8ro1ZqlBgMWwVUp5dFukFWet82sTXX8TEcUoopXlYCOy2RwbaKM+yXBYbn1IDoapV0HeoIND
MexD4GPsrsbyiqjgLojZDZmDE7Bah3qUWtSA52ILi3VXYdATgErdmLwoKHjJ81YmrdPTnbZ8MM0W
7OF1Yv8cwKAn7M8tBWGuuKEDQui16KJWnwoYucr8qUSPsjJ42iiKXwTvQYNXEG30IgZ7FysdPc0u
3fQh/ZWlyLqDD8qc0i9Du9/ehhzREn/9/eLYqCjfF3aPIf/zTIDt2lOCpkpIKQURdUQ8KOEMOezp
YpXVeoZ9q2njZ6L2aaBr2uq1E3vQTA5I2f1eNGqiv0Q7jjm+7aJKjlrVbjV//suZcxELPN0hH6+P
sO3TXHO3ygPScNilz2s5KhF2+QkCR+PrvXax0LqigHXbQmlcDe2f04mg3AU/tjvrZLxWx3X0wVFC
UMUnt/koHeNQb5uHIhg3teDivNbneAlgX3+/+CHgfimGJCMsn6Glt8CrzJieTf1IvNZjiQsDwcyn
mSv9WNKzqPR2/UBpxIaGvawRXohtyDo0jaaVdlInpN1nyXhX6tlnfYIOLjyGe2t0yyz5n66770HV
P0+xXurKPHcztNnsow1C/Gj8SkwRp/wfHnLfo3Abm8LVeUwLxFapsXilVaBFV0XhTEFu902dn/X6
UJPexboI7qNrJTt8zu+BuW0Mb2J5MJQoR9PjKsfYuvWheLL8wZXC3Jfe7LPoDP/DTv4ekbtpl3he
9BiiSSeNHZa+DKX+WBsy8rotC+r0JMu1n7HUrcvOb8EnnWQIvcfnokVjsPpelBspA76Qs5Qkbpvv
CmNj0Ie8eKf5YYTJ/O1Tfj0g/f6t698vNnuSJHMKTZT8NM+nbNrqqBT0+fuQiELr63fk9zjcnSxL
GhJ57ZoxbA5Ea706f2NZLpjMV77h7xfS9yjcTSzJVUalvJJOEuiOOkFirdW2dKYT1J8ntIHGORJs
ZqP7lqUXgdbmySahGXpROwi1jfYu02Det/w2Kgl6LQ10xmuoxvyk0IqAkrM7VQ/xYHsq/icj/dUS
+M5KIFvDWqpkusum1yI+p/DEhYCGCxM2t8wfYeMKhsPizgU8r3XZM4bU7TNQabRflKQubVovLh6U
DFwWBEQp7KOYpJ2rJdqWunqMQULRdCOsZ+oQCpqG/ZraebBkgxelph9JY1CN4FrCcrAef7Xq/aye
2+6s1dSbSii/y+9KkjlVFXvj9HNJDq36RMriQ4qXfbH0R+ymT5qCnLlardhPpkWD3B6flTI6wvHT
i8zIa2gq6Hq7VnD54zxyMUutqdmYSxZ23GjslZJsCzKCXsNcU06PvZ67Vp65lO6RkHSluBSg+/XY
8L87hGfOx+gQ640ZaGAgPV8ja9Xkus/qzoeI0J5oogSZCAt4KTsGgkdnAU4RPkThCG2KFq71Gzr6
0IOAJGyNt/9Oc3PffEnf03AOIyS5HHrKwx4bBTpIAjQUHENe6Y7AyUcxdEQzRle6swp7U0Nxx0RU
krjG3rj8yAaH9qQdiJ4NDJXWu943f2OJA8RpD8uLDRL77KFbwd5Bl9vHRj3fBjTRDDm4byfdrIsF
714AL8MBadRwmURZLuH8OIivCVXNRrbzU+eNvuJBdXFbgypB7zMQIqWwCOhjF5jgS4guF9H+5fBa
SSRGq/VZ31P5yLTBGylUGCr7WGa5a2ap4LiIrm1ep8bKjTyOIwP7Fyam0Vs2L2425A6zC7DZIGOl
P3RL5nfo/bv9Ga91Qvyxgzgon5FGzGiSrxqQzRa1kGlr7Msgfew2tVdsZw+Dj6fiMQ8XUZbhH2Lw
b4zgEEq2m8hSJGCEPFKfVZorjTMOCUJBM4FgENL1RPbAR3FbyXQzNXnRUdFXddFL+h+eHv/9HTyd
HvpTURFnMt6V6Mps4x91XB2ZkQ1OQ6Tj1D6USrq1yBQMFigwnfbSdCK5NtHn50n2thFb2ZIRcqLa
HFjZ6FWk9kzd9ssi2up24+umsrVQl1LzPry9AwQHmWff9wUEfWMGCGG9dbJS1U+y+bVURFMUIfRX
b+xFBIR6ll4nPY5y1X5qCXWT6QMBGJx/4hByuqARIxtsPuRW5cL7FGwNw2FGGLP7Nq0gi2YGs96i
LTK1wd5kWxKByp4ch6k2YaysJF4dh0zNHm4vjSimNTmQm/smiVsbik3dbMLO9zybP4gdHxg5WHPk
R8rviMZ+3xMnRe96UnrQacWbRcTC+YcS2vcG5VDQJDmBtiDAAVp2nuyvsoYkdQrUaNu7Eky43E0e
RdUz0bbgADCL2kLSJ3wuWFMFS3skdgIHbVEX3zWC0SX8mFy8qljRGFklXmKrbYXqmvALSZ5qWNM7
nRnS3cqIk0EZdWPQTAOYWMPMmXrqURJKOqsCxDc5IER/PauhiYiHUy75c3JPYNLcjXIQj3BskmvX
KiYYcWn7qNedTH03ut6XYVAJI2Jgl+rpagtlgcbNwWC11dOsILCLzM8qb86ddjC6j5ihE0NKvCQX
7Q/B28LkcJT1mqTkPd4Wi9U5M9zR9fQpUR+WXnSGRRuRZ+VLmby2jzVwljkMHkrpPmiZKSSvB3eV
qSjvp8O4KQQKbtca5i63CM/Bz2ujwAti0E4FHcFhLmJo6qTwCYTg7kTPM6s8plutg6LPWtFv2YFm
8xzWy75UPsZU2vZmXqNR5Z1WMZzm2dttjLi6bTQdvb4K1F9snTubNok1vDcZxAMGxJjV8tD1f0kT
mn1R4E7QJXN7tHUT/u3hdTEadyrbWrEZIUoOY+gGyUeYu6SRa3UR4kzIIyTQ5bTj4PaQK8bdGpI7
oUY3Qs7LVnFL58epjx0yi1IH6/68NQJ38nJQ9k2ouUugZ3TbNkS5IVj9G0SIJpoId0yUttSJmmk5
+qN7t0HLA/oEw9trJZjJ3149TNVNaUlWRvd/ZoK2GcxEVOMUDcOVgiytmSoa4ZOQqN/20HOt1NRL
qyIk2uOg3Vv5WelkwYvmeojyvfX4J03TVPMyFLgL02ZL4nqXgow6oJwy4u3Y6QmMWhqPpuZuEWl4
XY/PLkbmHjnLhIbHmGTSqWZjKI0UVwUSsjl7zq2jVNiHGpBL0WVazved+TqNRPBV1XWAGxvU4MIA
9MOkbSJh55BDfKcgTo2dldDXnKdt7iHF1h4k2D1Fj+2d+dqVvr3rXPgfiGUPRb+DwxpNZQapGZ70
/3EfgRNu50huB+XB2WO77NQKoFdwYgwObYwug81chn02I9uSptsaGZbbB+b6G+Di23LoEpVVTzoD
33aV1UeLDvTgN+bj4qLN6T7ax0Kli+sBx8WAHNgkI6mMokXPZFeZSTB2WuP0VgNyZFeG1WIh4wTF
LKl/lJkeHypS9p40Z2/NUP+qbMho5zNenV0c1FOBFNcI44Wqa+4TAmYZyalD5fJO1/QhMAiqRCqL
RVmdqzyKi5/PgVhnZXAisLBeXwgDx63VpLjfyhvRXS/AGP5RZBNjTih43ijuWeGQF24/vkHcwm0H
Ba0fvy36piJiv70bBLcb/wrqldKC4O6AOLe3IVgdI+ojwZSYTgflKArZdLmnm383pIqjf/EqgTiM
DpGQCHdPHH1UKvF0yL5Ife6qUbyD1aIjI3t0e0jBqeIfFaqkFUM0FtGJqttm/iSJIRhgPTM34Ipv
D0azCilMMDpBDYLBlA253SLvHQ3c49kinoSM5e0JiQ4x34YbNXVTpBVKSqv6ORL/kLuFBGCYwd+q
QaZN+3F7PNHW5DCjVRWokMdLflKQfa6aDxmqg+Wgu1R6auZXWwEg1yLjouuh7/fB458HVRxZtlXM
+WkyftbLj57qboxekXI+p3q9r5JXI2LB3Of+rEKGVmn9BeIqQ2qH+cAE3aJXn2YXP4XDANpEsrrY
bXSSK8VHQPjXAiLDUEzPt5f5egb5exw+2u+ZUnflIuencmruyswKCnk3x2xXloNXtjm0pT7jqYSr
4VM/iHiBgj3MB/1KClHFWNclVOi0QKuXjQonikGOPF1uQj0R5aIEZ5Lvv52qsmKtAYGD2a7Dqpx3
hcV8wXJe/2yWqZkKBAZgGf0n1EhRlqfMmlAgq5zRhyBW5sQeLCqflYfOX5Vd1X0rOyJZINGo68wv
AI5odTrGKAScIrtFkWMM7VGDp7wWCma3xpx/B53v2a2/42KcZMjhxWZ0mF1zqCl19E51omoMtZLu
JQJMBYRLU+QoaqiYTIDi12vJ2vfoXKSCHFHRpzHWdkUga6/c6X6xKx8jrC/yabsBbavb6al+uT3p
6zmti2E5JGqKKI7NHsNqw76xN6Zl7Uhse2X8bsZvPf0hKxWaTl4pu5ckeH/aoJyyxmkHO0RzoVM0
sCXV/QXC+0yBCAzpTpYyNs4yfkRauauyWhRtXT9V38vEBT+WlbQZm3DBplsFb8U32ElSF43iaRRQ
n6AJdvaMVcDcAR9CzMO/jtvfo3O4ZZpQvOsZIHR955WIXMAzgGK2KGr9h5fKf8fhjSyLGUZ284T7
IVeeI/UQz8Q3mq2kIKUu34/xX30R7dlgCuBSMLuvbqCLA9BHc58mFQ6a3jReaT5PdR+2YwrpvCyM
rAOLajeJ038JKl8ssYtRCZJWypz22PiGkz3rO91XNoWrbiXfOK5ZGROKcoFIx1C4whyU5Yxocqrj
sA8q3UTs2YzR/AbbNy36aZcpTKCVXWO192VZiThgazx2A2a+wvuL+SpWlehjh/muNCH0NPVhAZZQ
dWftzL28/594It/n++v8X4xWzWYKfV98UzJmfhWfJkigFtrLUnVeVb5DRe02ngiw+ktE62I4iFJl
3RghuNfhoNwNxxxiirMldJ8QQPVXJvRiGKYs6IjXMat1Dfujthk2Y9Bul4MkLKOJgPnLD/JirFlO
MqnO10vvdUb3Rx4YmzSAvuF/fMY0P73vMgcylQKku9burBgXX47DGkXWcBzpF9YkkydVTrbLXMtV
IIMcripbsocWsW18NNzhYL+lO1GySfApNY6yp0PPYmzXNWZWumnRkpYWbKvlteD8X49b/gt1GpcJ
0u02U+MexyEh2gYVAlcfssd/tSl589rYbHGzw9wJSQBtK5XdQUb7W1ub//Jk83a1lroMaqdgHFj2
OFXyUqpweWn22bzJpHwXR0dp2CV25+fDuy2VgtE1wc3IG9naRTspOdLMMM6074cFLTZou0KizS8l
c6d2sF0lSihl1gHMhkDK0bmlL57Kukeqw4xBLoJOO/foGSMVhEoS5S7OKyeFqhq4dlsNZl+S+TMb
A7kATRUSxCnu3GiCKdOkhYn2NOdQKSM/TXunNjBjigw3pebd7c/4D4mP762y7tiLkwh+FpvaFVzK
gm2W4chSqO+NPbgJAxx97Oqhs4+d+j4T5F9hqGn0lQuXzYCMplfKuwo6fWniJNN01ySzIylggYI3
VRHJlY2PtBC9KQW3qcYFdKOeZpQQbGxY5dyRJff6JUiN9z6e/awx9130K59EgqGiMblobmnAOmpL
REeLck6KQxJBBnWEkvwDmE5ADqQ3IxLc/ir/8Mb6/ipcRIYsgzFDFQXzzLRjMf809R+2CQYd27fF
x1hD6tkqvbK0N1otsi9cl/DGVcpb8dYpDCj6fL1KAcEQ2dnZ+qFXzvIwCN6rgoF4d914kf//faOn
+aYfDrP6W55txxCJUgvAkGd1dnq1aH2Cu6aof0IRLewiSQC3AlTXuWzRDJ+ikhVYMhXc7zaZQwmc
KqsX5doFG5F32E1muRrU9eEtAYDU+rMCSXUxjJ/FUGwGPL4zCSJNdhne3otXJ2cZOhiTumXjlfon
QOS1ScY2NelZZ4tP4t7V1c7NDZEU6NXJXQzDraFpRMRGWxGy+U3mgB3XEMg3GedcLpx8+cXywVsF
p29P7XqzxMWgXMAq2WbaKwyDDkFy7J9bHx6AJy2I3WUTu6m3JtHrO7QRkJPip7to/3/wLFqH+Ntx
u/gJ3EO8Ql2i7CwiQV6tOg6QF0+8MoiDDqKfUeMpE1JloiDkevR1MSaH+RDbJ405pPQM4oC0Y+kD
3Subtbc7P2qQGAkhk9Wqngzj+40odBYuOYfgsdbRsYkx9gw9l+qh2EDkxuq2NdRn2nO/2jWvjr0g
uWPD0WO2xZ4rD1bpi5dB+FM4YNeJkcvo3JCgbq28Nh7yL10weWRXv8Ni7jM6E68PrNkpj8lbh48w
/R8CYdGu53DepNM4aiZ+Qr4lO22fhWMw30GCcXt7o4uGWf9+cclbtl2wljXSSe6fVv2uqpQcWuxM
vQ2XrHEiuBXZTFQquIq737uMzxPqupETpM+Rq8t/g+a7wyNYQDb8CpdvHB4+HTjRZejqGOf3K8Ps
WC/jh4wP9mb/lGGvk5+QSHMrqM95ZEPP+e+1IJb746b9q76LoCecPZqWsIfk+hvjYt4ckkktZPv6
Fj9KD8dn6XE1a2oPCbLPoeQP6EWyZ6e4U4PGbWNnOUBE3bv9sa+zIy9+AIdqHdMSpmRf+7pHTGY7
g2cFuZcSx/5YXPKqet1hZ+1AoBEe7+tF2YuxOThLyGTGxnq89bD/WMXVE9cIq3PqZN4oXOr1dNz6
/ByOpbkizZKJAoNe/1RG1TdIHCqVFbCa/ULeIYhGayNY26uFtov5cfAltSvDlazwtWg+YWNgMu15
HGw/l981kh3sKHspstnNov+l6HoxMAdWvVwTNkv4qIoaO+3E3KVSHcHk1p15az05NGphmMqgagmY
2NHFGQ8E8heDny+OirK1+PNdJ5lezImDpbKee63vMd7oLkEXWK/Z7wbsoWU/j47UOo3fbst7+5fY
yU40Mq800hg5tTqKkfWwfR7uuh8g6QU2PIGJY7hQakSxvvDkvejmFeAwrzgym4xBTiOmZ9vaKPFb
bWGiugbjVFI/yr11LtNtO4qkja/X4b6Xmdd4I7GeWKyBlt/aUbXaIlqfeLi6VmgGsBmmgSjLcjWw
vxiPw5/eUvIELrDSaQHJv5g+k4G5PYhvslG5t3esaCQObUoTTR2U1ojfYJxZyq1DIujElx9LpIjO
hmgoDmuoPVcDMyDnoYfDHaaWODCd8dLASN0RDMT4aC1u4Ume8dftKQq3Koc4iiqp9hD9P9Kuqzly
m1v+IlYxAuQr48wojMJK2tULayMJ5px+/W3K37W4EHfgsssu+2Gr9gzAg8bBCd1IgKTPyadEs7sz
uyduCB1jzG6BKqtDj5uboIbjxp6IDm8FlQuAwBOMlF1PizYH2uWp9JCNHYhpUIeACA0hi5sYok0W
PDVMDn9Q2o+mpMfnjJYDNU+q7Oei+QTR5WhymJORCpwJOZxTDUBZfW8Gmgt2PdQ5WIBHFUai80+G
g5qUMOf5lum/sJk830jfs2UoCDYzO7KD9WgGUITN3Nhtfe0XvV9pPTHr+TAEWcB80KXapnfZk/Y/
Jmi2qKkqlL4REm6CQNIk06IqqnWOhhJXJQhc6tpuZevE2JdUfrxsbD15Hxf7tzE+0WlC7LDqCIzJ
9a86fChmUVbmDx/y3QL3LkXfh0bR/rlqNawzIDV6w0F8WDiDY92Xn9o7NAd7tPSr0lfABJYIg499
Z323z4V5oSp1fVHDfp3/NMKjZY12kQgOv8gGh6R5qICFoVesM7JentnSl6gZ/EpWni9/rD+ErO9r
4XDUWEjWQBXewjxNNtiR5az1kxbqvbXbXhvPoJo9mbbidEHxlPritPx+Qz0U5qlBdU0139KwG9cs
pGLqtB5zDvHaILmm46EydAIFKWh2CaRx+gM6+y6veR9XNzY5sAlVA2TWC74fspi3xjW9qp+6FxMr
Lo/wmiC+KdBp9g+69XaDrI1dDoC6nESSCaW2u6FAJ3nX+qW22MsyI688W47O3LI9QMP+oEbmD3mI
HJp+u7zy3aP5/gP4vNtcNx0YQ2ZUr8zKSeSvKRSALlvYLwRuTHBncyqGutNKqClgstGLrsB/czTA
6aVfiR62uwdkY2jd7I3jhKSPVbQJ4xBalY3GegdCB2UneGbuRm0bI9wp7FNNiuc5je46jFdYxleo
1th1dNUX6HQFv/W8jE4/iOj/9/vbN1a5MzlB/IJMxgIlIwxO97js75sf5b11q+MJKZ3Ay/RD9rvb
HGcjBS+d4K7YTxFtrK8bv9nY2Ij6nrRAhMGXf6FGXbgQbfgxOQABR746SUFyJQ7LRZ7JhTpGMY2h
ZuBIEno1FSADL0X6MyIL3CsKmqztYqk4fP043hIpva4yAZbueiR49hWF4p8PclvGrKfWaOLii7vD
kik2mY0baGa/Xj5huy65scL5fdI3iSWtSdkEsYRyIEfwj4DiRMRKuH8xbOxwrs9yFUoHDXrwJbCo
MGQFES71QRlU3wjamhdculDTZlDTNg/qZ92XhWx9+4+XzS/gjsGSFrKsQtnmbr3mJbt1isfpLVdZ
HosTi+1Q4Pmi78c5fq4YA+tAQ3iup9CV4qcMOdlWNwR5hNWTP4RHm1Vxnk6Voo+G1YqufKrRVqq1
j8pSBnT5fNlPdv19Y4fzdzJ1Qzy0WQgZ4sSe59CRutS/bEK0Ydw9OmX5Muvh6iJhH6AFwkv6yC+h
unLZzG70ulkJd21q1JzHcZZBFIxUsVaY3ggJtJYcqPV5qejLZWP7aax3a28X3Ab+zG6JMLllgVkR
jWMYnvZJgcni9lrzqqB8oZ8um9vbQsjVaYZpWOhS5ftJKNHl2Qwhfp7Eo0cadDTWyEUoIh3CPdDY
muGczoCeKS1AEHgeKnAcW6mdteYTY3edoh2b9jkJLfSgiTJmorVxHkjRhFrOyoS25vxxlQtQ5chW
03/TjbBdGueErE7JvKRAiciQXfC6uqP+S0bL3eXvtHsnb81wTthKJRmNstKRBMjuUDHK3M5V/OhQ
+aUjOepjzdBFMnm4IivMI4r4l/YO88Y6/6Zi81RmYK3Uz3M0nlKQwaq1IiIkEfgI3zmSTXFVtF0H
jjeQJWgH02WQB09OwvhCtBbuAlvGkaQlw04O/tzYoOMGI6PDPEhclPb82fycHP5BwUfgi3wviVxJ
McY1Cx1PNvWh1eaDFbUHNPm2Xjosj5HS23M1HJkp/wL70tdZ+tUPGNcEC8Swallg1setKno9qeVR
akN/CiEjJ4EJkSQg6U0rB8fryUggr7n8mwLz9suvu7mBo7RTdGvqsVug6qRMv9JG5mZdKEDy3WfY
1sy6fxszit5oerLAwUAniVE4z2C2BpWpVYBw+qX6qMKtdbDLZ0r0TThQGmZjnFuQbp0V7RfJ05/F
EL20hZBueH1x8BfudmkcDMU6uiEJqHaQLRhc9Og78Tk8yP5KWiZksBKdIQ6MJALRnwWgCt/WIDU4
QlrWxWDao+RkNoohRx0dteMb2/x8EB0s0bniEGruRpOFEa6SXn4Nu9bT2lngJQIL/PORlS2E4TX4
okIhMgWBtzrNBXf9bti5+Vp8y0aR9HpSW4gpgA65u2iOfmKH+bY4R/cSdLDstTqOSYvxOv2+ELt5
Za7hXnbL3Sfs9idwAIXRmGk2c9SWkuNwRCNdUKJkmNhVQAT8qqL95ELssawtNCXjALBEie1aM24j
UzRksJt73K5m/RGbkx1DGjBfVBgZT/Rc3pKvim+d6ff4R4Zu4LvohIyPO0HP1jzEB9WtnMgVOabg
nPMD0VWkYRKowS/oaX4aQuJFw3I0ykLgnes5vnDOdQ5OpqozM8OEd5pSZdfZjQL24maxbtWkQP9e
9R+tcahCurKcogmLIsNyw8oXfMvbDIaH5U76rxvIoUofl2EFFm5cXhVKY+FiNxhPnCD2ctnxd6da
t67CIUgYS+asrWvqXIhVozER8l9g1FIMr5sfIdco2X7rgCnfcmIA21uniJ5AwOVqNDpnAM+WuKC9
D94axRg9MUA5zh2RSu3jVmsaXH+n5tM6CtoBR6WAXIlrV/vY/W6KOyjKos9ZxGAqzchPhaQ+yJqg
2HnoVW9cQFfV/IiNfwUA7ya5W7dt0zKsKTZ8HjWkl8Ak8Xj5k+6fiXcD3JlgSxfiPkJKIp96EOm8
hsPZTGSnMr/OVMByuzrhx+P3boo7EFZFUShr1+wHxLJasK+FYGBV6Xez9jUVraKCrdsHlXdz3JkY
06Rslh4CFRM1DvMYhIkRzEn3L0rvyEv/7X7ciZiWajGaEj5Bzc7rCssxpsPlL7QnBqW8m9B5uugo
p2GrrCasx5UlsQM3OZrQ3OhqYHZ1RItUCdqIh2FA8TZxV9VP65YgD4iILES8jJlK8iNyUrdwRM0k
l3dY59XjM6PNIjLgh0mT5KLPwVeRiqzqX5fXv38H/v8O6zyzdMayFgw/sJINKMPpSDYqAk/ZzSNt
d5jDEC2PwzztYQIPmwlVDoSAZbDupCEf48OaxBJtnWhRHJQY/TTJw7qoOpSPy8g8On/9b9vGIccS
DayeK5w2pT2Z1mBbA3MvW9hNhGy3jcOOftDjplmwCChlXSPjoqOlpzhAfq20QQEmlpv9wxvk3RU4
BIG6p4qqGtBQD9QZvh9/+X+XR6kEERh4jUTCJ0Lf4GBEBjHMPOuwmRyNPsCFV7iRR9zOo+Ft9FYM
/s8mOUzpa7IUuv7mjhhEqQan+lG4/5P6s44aQeul6KW1O6u8+ZZ8UouC4UDNK9hsPVD5Ty5V7W55
zL0ywOMWTFvXEIKdbv6dau8W3d663TfRZ2OtUnfj22KXxmWLve6v5UyOkR4Mp/TFWl+Xrzz9za03
FqNURvkkx8kwa2Rm0nutPneQ6K2aQyw9C47Iihx/vvP0N+/a2FJavahqAu+Z/GqwAY9rLxFDL5HS
+isoi1kI//A++vuQvB2ijUnComlJ1g1FoxYmRN3J1+XjWGB6eMW0zhv6h/YHIvrMbtC7tf4EkQML
fwKHPagMGLHcIR/bevUze6jukMgOBrT7gXjFsjtvdhOIo7bfVPw3KmwRuIpw4q2AtdkCDTz30dS9
ObOmOS174whb8RwapGlohzbEEIXarEKrHDqpy8JARw6roKG7JqfxtnZiF7ahmov+DaSAxJLXlyNS
/a0PYrNQWsWYc5fgXnKgnnJiaz5Be3oFYSoA1IB9bpwmgAwvRLnEC969wwwdOWndpLrOi3+Eo5IM
i44GBEIG20yvCMISwfERmeDAF6IfaqYVC8X6em+lequd4aDfdXaJkpZqF4EiKOfuYsNmTRz0tmE3
kLpHlbGf2KEIe5fNFIy3R2VAAUaKBVMul5f3QQikNsqIqAmssUgP0rz0u1ikZbHvlX+vyOCDtG5h
nTHpkOPsLNuC4OaAXGrmMkygwTdRKY4DaIGkQqEH0dK4FMkktbU6FjVAFu8KaertfhZhq8gEF7Vl
BliJu/rt5jA+yx4aCb7o6AstMRYgQyExexLhyj6ubfZy/UWb41anbSaH2kTPyvmvyVQSOfLPNXkH
0nmw3kunyLIVR0X7uOSCQ0XyL5+H3YB7Y5/D1dpiKgiiQ+1syjd1emdFndtni8CIaFvJ74vsNQM5
wqlFlkS3jlRP/YzdX17G+jd8uBQ3y+CAMkKZJ2piSTuHXQ4SpZtuxBdLv1aJiHRc6PwcfgzJ1CdW
j7WMTlfaZHRB8hysc8RMtZPb+CG96wLRaMPu6Ag6XP+Hix+UP7TGmDrlL6NrgwuyaWYwmk4GIgu0
E6LPH5xETpK74HrwB6gnw1/W15mo01bgLHxE1y9WHJkUB5/Vz32cBK1cuwtpBCmh/Vzo+2r5+G2m
VTeCPAEQDdnUPkiDFh2v+kG8nt2mvs2+8nGblBdRNEIbGB8TIWr0kN82P/RfUY6IEZxWyJ+zEFyG
TtzaaYXAQhQii04/H8tFHTHbcMWbBmLv0ncEcyv1aLfGx8ltczCCBcKEmtdeN3aHHlHwOFw+NiJv
fvvzDfxUykwb5O2xAY2t+DE0CT61TuStS0c2ZfLQZSwujO12+2y3nQOdyapqg7awOviT3wx2nruj
tBJr+6BKcWh5awUEKvRAXOFJ2s3tbXyLg6I4S/+XXAE1Uok1OrpXO9GrKdndN7oG0c5wb/r0l+HM
B8wCwufuRZnV/fff5jdwYBXH0hBNhboWPQdQxLT364Ybr6vIzPxNXPzcjeg25jjEspK6bqoU5rJj
hOadlartn7TOCED+rZi9cSUM7Kp6bOCjzm2c2hpBkkxIkHQ5loKqMXeRZEprZAVuq5pE7jDESA31
zhCF9phBv3guBfeWCHff6hybNZEhTxtjjb9RVqt+SN9jRIuxm0Lrwc4tHI/k8AVN8ZJha2jGX/uS
hgAa48HlQyrY2LcfufkRZWQsBaQjdGhjq4c4Td3c+CWwsDdmhGZYAyI0RFFNwh3IISJmDqF3KO+a
vRf1hLgmXTQoppvRyVjKKWDZpDoLA7VAP+tIszJ5gLr6+KiZRmUbXTg6UhM/pmN/LFqQcfaGm7bI
n5DUsSikXdX+JS5MFzX4T/OUje4cK99jNNaMEI4yTV3zLaud7cyKjlRmw302mrFP1S5Q2+mrEjev
1RKEYb2Wyx9oodqKpnqXd2B3An67Axwu9HmRkCLDJhsMqc9FOi2yci5Z6JnhAUMCbgtBEblnR4bJ
unJRBJm1P1x57x+AgwT0CDLWaHje6kHxaZ1jG05WYKIfWIj4+3f4uyUODWYzqY06ojhCbe5Z3fig
y6FT16sgpzK6bV64VW85izoEicY8ZI0gewJxCvUB7S7nwcgFG78PTu8/h3sdFY06amoJzve1AaTF
Xb9y1ea+CPdFG8xPh46mNFkDWuBQqL5fuuUI3RhmZ02KQTp08kYYzizN61iSnUQXvP/+APd/L5Gf
GrUsPUxrg6A+P03gkHTlvLctPC2glNom9xE65eosvM1KxZ9VcMtLT3KWCiBE+Bu4txMhvTyqIV71
KNH7Y8BAs9V4EW6CtfEldKKXy8fpD4HN+5q5h1QxqXQhIyJFRMnXiJPBXg6JOFTyQFsu4baLv1qB
5RkBlBVco4a8t/CS3UfN91+w/vkGNZWxzFqrxi/QHiffhHNBRe1qZYTUNUdGEkM8cSP0MQ5Fc0mT
43bS6DkPZZ/IuUdBh4X/2xZVAsoWp0yL27EsvGERUT6LVsvB11AscVSX+L7ZvLhZNbmkFCQW/hAr
v28oB1FyISmSagKiJNVRwfAVvTJ7OZbQTO8/D0idPxtvCi+GG51FH1O0Og6zlgI6KEWFb2kq96p+
qqVZ8OQQGeBQqJWjSoO7ABTBJlO1D2YmYu5cd+fjA/Xv3eMnQKVhHBQlAv5UJrUVzLgWK6tr31xF
S37oMhERogBW+cnPxGgjLRvfYLUBmflKrbXCqogCXHTO+VnPMpelbKpxm6zt0vA8pPW98l5RnPVN
Sj4nt2sDf/c0vqwSy9IPtBEIgGY/nn/fVw5ohjqR6RRiX1tPAuucZS+W3Rx7pKJMzdYeQr/VMEQQ
IYwv/fE6u/0nROiib8tBTSTRMtbQQHRu5xp8RF9IHnoGgsIJ8qBzXbqXlyy4wE0OZSxJraBXiy1P
rMYtFzTUoFlwnkSN6fvlm/eYkBeUV6CKW8dZsY7xopR/27ZgFFhbIYgtBfW14lg/xbKQorVxGAOC
87QusjXFJ0+ODHmLbPFaUTO8CMn4uU8GZeFxIoATo76RE3KdQJNQ+YyqsKuM0jfF+ha1IDFgsUNa
dgTpsx1DcTOun9M+85P+xpTHg66rAnzdhSDL0DRdoZpu8amAZGYWUWtsdynrpzGTHU1IrbMf5G5s
cI5K41AdrVLX3mZ81uGG6ao7qehKjHxRXnF33o1ubHFuyiYtaaAWjdTG9yVzimMYqB7GT331LrNc
izogJPPWHFX+bSpEWY310H8A241t7jZMoyViyjo8bSYzVBYze6RQ/JOS3jbL0rPar8hkPU0gJqmV
0B5C+Wy2KHHEIhDeDwg2v4Nz507rCoNN2ANUy518uQ+7Ty3qKWHpkOZTnt5XZZDR58vwsIv8G5vc
XZkuURgupqYheQa5Qww1zv4/GdURuSt3Y2Iwu8opW8tEY4732GCP2uHyQnZR9X0h/Fsfc3bDHM5o
a23kGMP2YWBBjWycRruxtECi/y7ruLG33jSbgDGK+rQeZ6RJTDV3KmZ5QyH5oNMPtLVPiv00x29F
vdhKMwoAfb/pYWOZC85TeUQVYA2WDVCnZD8qH2Jb6LYZvhYncSVV4B9v/XjbZSpDwawk0s9Fcl1J
zJEh2BHKw5U0/2hL5aSALNy2sk6AbiLo4RlTQc7O0nF1y2QwXGqAFqdenA6TjWyQA4p91RJqV3nm
LI3iWfH3y760e69sdpgDo36sMwXHTj/HlgUdyJPSlkFiCU6e8DtysFMXjTXStZckbCNvQsY40W+a
7rMmfUI0ZisgNM5NBhb82taiyVYnkZL9+vdfgD2eURXTm72BNx4SfcbD1F0lWu/E5CVE0+Tl3dzP
Gm+2k8OYbo7Qp6PgaLLnVZi78PMbaNaFh95d89UkskfhaKAAb3g2gUKdxmkx1nbUEFzReeNC+VSw
KsH2fZh3icJ5qCGmhVQE/awNJ9CHa4fpKne0gHyu5mNxK50alNz/VUf2+27yMzC6VGWqqmBpFTPt
uS+cURecvv1+7I0JDmF6rUwUtXpbWnynOuFz8yPzzSMupSMLoI1s2LrfBVA4N/4hG4Xg8/GjMCWh
Brq60CDTZsTOw6+WJmia3E/Vbpa4/oINroFPkJSyDBDFXFaQ0MmtRxzAurvR2/Cg1ldDcyWp5Vkj
X8DXe24MfMn6uak6x/qKcRfw/4C1NjGdVoPc5ZzbVTM9hakquNNE28DhkKrnKnq4/+fF1VB77ZwK
DqcA6njK0gZ6xXFKEUdKoeUUrQqFIiSYZhGP6+oxF7CGp1AI6aQuU4lODZbZyMgu/vxMAkh9g2BE
i2xGHBNzcTa7QzUbrQDzMXntXpmQ+kd0rWg8EqmMsjTCtbLO2aSH2pkO1MuPNRgVjONlfFj/qksr
5iKeKl5mo6sxzTVqiZOps6tKrgkWjgGAZNYn0J0IwlgBHvGTL0mfLKpEcWiTFmRYYBuRuh9GfkuW
b5cXJrLDBT7TQllkjJhhCBckf6NbKTL9tjnl88NlO/vvLsukVFZ0Ct4NzlBsybM6rBieaD/m5EBq
vzhSn3nWbXQzPcThncVe6D24GJEUjFwRudD+2Xu3vnr0BiCYSqtlTKEayBLTLazbcBE+mfdjq3cT
67tkYyI286Kam2n1RshIoScmHG3TjVA9wCPrW3q9IPOYeKF+jlzjkwaxNIHH7L/ZNzvMgWAaZlEZ
zglcpkKTY2x6dQty/NjWq7vU0pwpO7Ea4oXQQIcutgPGD8IeVIxAUs2//K33Ueh9JzigIwUpDQpe
6TPtA6VefMqOZtYI0FRkZHXszXZPajFNUiJDB7IwTqFC/S6Trxl4i//bWrhXnNLEi4nIAOXaQgqu
Z/MmiZn330xwMMbyOo7HdkaJIC/tZtIDYvxYuk7wUf5wR75/FQ7CoqIsUxoDwobulElXldHavVrZ
mpzZ1MKwYFXboQVBMflY5PdW9DBmd6MmHUh3vxS1t/RP03Ddg6CAxa+J8nnIWsE2/CGw/PsH8pxV
YaFZo9y/jQN3x/kpeo3P1sMS5Ndr2g505+3Lvwu+3i1ymASS9EKPW8h6htXd1Ks22PJEh3L/Iftu
ggMepOUzJaxT61xZIW7GYFB/DN3NXF3Lse62ycuSpDbUj91Kw+3Zqk6NGcSMoijSVy41rwxU0y97
237/xTtM8ANOYTPkBYaNEEybV+hWLotndZQfDe0JtNKuBJWuTp6dqme3M5mvVRRyteQR3VTjPLgx
yFku/5pdSni6+TUcaA1KtdR9hFlZwwb1zEoYyE6f2E9UJOPvyov1QCq7OCyn2e2c9IxSrAaWP1DQ
JML2JtGH4kBrYjNpzDXjmUFlKmxCB9zkTjZD0eCWNiJ2bQF4WRx4ZURfwqLpoSdbXjUoqVTho1WK
Qog/ZOHefY/Drthsk6prcOmtzEiLm3rKt2Vxtau1TR0Z+snTvCZyVMUpdFDyCvxMtJ8cqmVm2DSE
AjipYlvTi84gVAbpkiXHyz8SdUms+/UxPHtfKYdtNKoakrWIlkxk90DbMr5qGXPGQaSbt2cHVS6Z
mjIxTfQ3/H7pxPOgKS2Uq84EFFrqLIOFbbQjAiTFNXf5ZOy5yNYU5yIjEl5dbkgm0od3NDxGZWW3
2tN/s8E5CPLYYQOMN8/EepGiuxKhppoKnp+7edDtQjhHQNp5skYVJ1zLW5eEsccGxUe/0JENidNK
T1X/s5wqjxaJQKhyzwO3hjmn0I3GslIzQ8DVPaA0+wiHvKm67B43nquBjfryXu5FmBtr/O2lglSe
miDoPSfS10Fvj0aiHS9b2MXKrQnuugJTxigvGJlFuQsP+caODsO5DlYudQUl2QTZdTSz2xQqTKEN
8hgn+7l8KQ+9MB2zG8tvfwh3qfWZxEDuiJt6BRbzV3+/cg5AU8fTUSCqICWHTJCNWFM8oSD4pvzl
teg1bfoBuzwvhR2il76X0bWRWkGD50syU4ELrb7J48p2odzt1KRqLVcFQmqKvqekrR1JqgK9L93B
BLt3iNHIovgXAefWJAcxst6qMnAbDzKw8xs9+AeM0e2IiOJodf5LK+PgpYiTyZDX5tMZnUBF+hVC
RpCCOVe9R3UTTWalCwVBwZWwm4naro3DGyJJNVGrQsO4t+KrX1H7LmzlWw522X5lf4TcA1rpPq38
3eRBX6BDKL8Ke4HWZ9ilhXNw1NAmG3WSrTXjVSh0fIofIXTirpSo3U2G4yP4nlRwZ1gcDOXWzMCg
hkWjR8OJhsbR+sqzZO210yO7Vtkh0pTayelwXak15phICHaE4otMwyBl32VmGt5U1GhXNdE+M6km
REV6FSSdoKWqK+WpqSGMTFlY4fOhNUJpli+Llih2W8lfWoIF4Xn/AurSh05TmROhOSVW+/t+wt8o
yertkoMD2mBowq1kipigbK608Hms+mfNKG70sccpswI9+ySFHZgjpcgZIzL5FtT5yIgekLlzCHmN
ssqHJmjha49WXV9pTQEhDYxO1CerNOws+lnVMZ6jxK/G6CEuyLGTqN+WspfrD21PIJv9Kmu9G5fG
idYxdHdxh7PDKOy0+wgfFmjyLGsdMSKaqnGHK+6rqFBSAgRFvNNJ0NzIesfEuFFYlW6kR+6i3zVR
hlkLCCPpt+0ENulIb+x0HrxGQ8+YcavVkeDm2OnP+v1XcWdRnZqoQCO2haG+1SUh5U1t/di66+TH
UoM0GynJy1fJTursd5PcSTSVIqddCi7LterEDtWj5KGPwNe87kkUm+3kJX63xZ04KFipVCWYSho+
U82h5w4dWYrbP9XE0d2lsWXfUgP1IKLr3KnI/G6XO3hhQ9TUHMA9uqYHFzd20tTOnc6mAZb5U7TM
HXD7zRyfsSOTFSuDapgY7E1Bovm1+1Sf1la7GlnROkidlfFZl1zrBA0udx0oIg+XP+rHiPH3H8CF
BzJTm6YcIOpcDeDFoL6ezl4XiuIc4Tq5yz8ehmiWqhIMpeDs0NcHW4quvspv6rdZFMzErGIT4AmN
fLwl0RYmfRHm2j4GW78vdQX5TfInbSJDUSRQDaLHxpO9OrL7CUq21NOC4tZ4av7J/MvHWOB3m1ws
0MeyygYJPLNm2wRdcygwkEVkiMR3yI4sx3oRvtR3P6iiaWtjtqzg399XOcdSYSSsXRVH6ufqU4r+
fVCH465sPw3P6wRo5Gai9/j69X6/HrHKjU3u65ZaNXV5r5t/ZTGf1a9QbcHLsX5qrpRA9kufnbWT
ApiQIV6Qu5YrYrR6U5i89Au4b1uHeUhM0kMt+KYEAiOuZAESY5Brhait/QBGpuyqT2wN7aOy7Qxz
MNxUjuVKV+q9kdjly+VDtQ/Omw3hPvvSQSq9MTsJ8oaG06KnNZQ9jO/b4KlxSevKxXNrfSdlYVdt
b5cgikJBwhb8ho8fxVRMRTUUXdZVVMu4LZlHibWFgWsrKlI77W/7SbZpASWhHIwdVuSbsmpb4eNA
kcLLB08ZBgGjxcfz9vsP4DdBQ9xRrSNobYLJoC45LWP5/fIiRSa4q1kDt/KSzphCgJarYr6YhoAt
Zjcbst1E7patGhZFco41xPVNjcH5orQxy++WD2vjeeMRvTiqZ4Ixgy9/sZuI8vO7EffmI3JXbjcn
Y7WkKNCPY/psSJk/T73X5YqL8M/Tu/YrIZo7NqngCfMRRH7/dNzti+4HdRpKLDuTMKHfSEeZ0KCs
/uvquMvWoEljpAPM6LRyylF9WKzRheJKwORnWlyn9RepEvECCFyGcANBXUaaWUpK82x1pxzSLcOv
/+SShMPfuEjlSGvhkmUO0MlSJx1F49SCr0M4uO1nSZ30GtumqNqVjAC0jcBtYAp8/+MTxFIUiygr
56tsUX4hYdWnFWol5nkIT03xmdJH1pwaJuih+Pg5frfCrYVmeiln6jrPqDde1jROJwt8WWSBw8F8
7uNUH3EFF4iQQ9AD9M3j5U+uvAkb8tfPdq/W37AJLWSQIqSl1NFzLUdHOc2So9qqimvpZeq0UfoV
9EmjzShUVKsllm2NyUGqK6+q2jp6m13ls+ljmiTBSNQAAkFjPIJC7aQpizfpza95ipdbUykVb4xq
2YayM5hcO8p+9oaBzvB2Wuc/J29qSAeapVRyCZrfbb3MQAJvYWSxltXWNpBP89pUUx3dYoGppJ8N
WQssFTVFa278zkRaUjduKqsJlqT+rFPzLjb0I17fdpfH3sDKoGmPpdbZUiG5jVwHSoTZ8hRPzAaS
6NC1UiF/WyVBbD4o0a8MSqSSjqFjTGXV9VGR+yu8r+wpK74QM7tXJk33wjj9XlHLnyg0yPT4WBPl
vqvuraZ4bsz6eaDUrTr2wkJTcVKqftHJDZ0VZ57UqzCnN/3c+3I1XefowrPLgSWHxEIWol2yrzSs
PMn6FUK30+vNyOnT2FE6rKRH0ro3meYmNLYZwr82iR05hsoyHmuYJmtfMN76GA/NDVPZw6IYr12n
L9jVYXajabbHAct8rQbjrmgmxQ4zBURDoY5BEYjiqjTxK9Zj8unXNF/Tdgya9EcihZ9r5XvERk/v
If8xX5nxa5Yzt66qg9xWXrGE1yyKv1OSfEvM0us75QaJYjQwtpVz2U8/4gbCNMS4a8OwqhGDgybW
jaxNGdRrsix0WAGGSkWxS+vTZStvjRz8Ydia4Y60WZQMzp2b57ytngh5AdcgG5HkU34AChwULeE2
5ms+SLcy7RN3NMIH00ASsl1e0Pxqhx1GmqpltkPJ8pouaiABg2HutoSmZ+F01LhjVHdqjY1OQeN1
qJOVp1E2bqcpu82Shjil0f6M5ebGyB9168qEYmGhHCtJAPT7T8XNdnLAIhsZam8mKJ2X6UqqX3KM
LRpy/DRashuRU4vsm07pfSsTH/P/no70yuWN3gO27T5zoINvvUyjhpssXq6j6pPZi1Qy9vxli2rr
n29QrUBnQNxFQM5+PJtD5qY0sgvN/BdeubXChViyWpWS3KIvqNN/aQY0qW9k/enyTu2UE36/Zbgw
KkTfsZUkWAnky24BV+CTMu3mVjyo/tYsxTv/djVc5BRTGbrjNXIkFhrKdJkdJFmJHI0ptpyZN6Fk
HOkUOUryMGejb4BLFZO0bmQUnjoxWynkczbCr5MGJLI1IEd3hvFXrsxoP6ldVn0n0A2D1wdRrzs9
G9xEjr1J6f1++Gphvriop8Ltau1TFDHDSxQMkQ33l/dyz+u2C+RiNrMfw6jpoISj0Ydlfm0GQdix
U2r+7VtRLkDLBpBZ0AjCHldoE/dXtooyCI9aCHqTddi+w91n54rT+JfXtftmUyzLWDk8dcT83MLk
XpclVtfmGYKdHmtGcOGAK6q5r5riWo3R0zlSO2PM1qGQLg0PLJHQrxa5gl8hSBh8aHs0hnCeauRj
1PvwHu9CsI6ngQIRNcmpb1a2HOwBOmaL8DpZAujOiuzvnfltspMHFUR8aDlcPy8q5vqM9gPD8NME
lPgNnu5LD/ebtRuCRHBZ3kXWdJeXid2Gqj0bmh2OohkXIchyGJRPXTUra/lqTRxh3tdZrlRoiSAp
HFhH0dtgp5vk9xuSw6KxJpPCwjdVhTkggepAe+1UvGRIN47XYNQ5iMBv19u3IM4h0/+Rdl27cSPt
8okIkM18yzhBI42yrBvCkm12M+f09KeoH2fN7R1PL7CXC2PVww5frK+KxBmNSgtGHGO2bxjCdFEF
L0Ppdv1IHZe9vBtq8PiIMq/1z/JmarssZ6YIIzRapMi6Y9PiJD0orEnI0nOB5thc54JLte7atcW4
l0UlRCQR8GV3C32IZdkpNZQ6pSdFGOCIdpNP7gyprsxKx0oZ4ohwxAEi8DtG3ucElqnhBaPL/2Jw
eH0SVz6PT5QWm8VmTtcjJE8T6/wUw7TXrYJoBS6iMtWCjMRATtmXt0sbo9XxdH0BwQkZXChjVJJE
iYp7L5mql6qPqf5rKnp3tgTrCA9o/dJNSJFmUl1PNpBN0Sm6R7Bn91C7d3KMHRnegFh9B3+mZ6Ax
b0LRSPDlK68BRKhoBmSPuJem2yXre4hS3NHpkckQFkshaa0kMGLPikjV5kKzezUkvxfj3pe2NAyu
GRLLjTf/UvcqeEINoDvHh/4kPSAn9OqbCsxnKxm1qBZ60YJvluZemxJ3pdEqWFolPzMW2vWxs9+u
X5fLxwgvuUJaTIhIcZkEiQqo/aZQqUr21U30XkAbHDREnuSr75M7B+nTfANOKwFg/+Il3SzKv4JB
6YepxTsz9Na1E4jBt8c8rnbSJKgYfCVC/3jRm5W451A2RKZgfojPuvqriABJsH72M3Ht5dxN90Qq
b6HAgYD+APxblb9jsha4dQufbT0VhXILaY6wtFsvyh+aEiIEJ03SvSohQa2NTqUbLh1+Nsl7GT0o
ivwCxA4wOhryMPTvlMFRqpsG+NtR+55lQS/pbhJbIDiibj4rntkDT2eMZyJbP6kB8GUx6UcLCZY6
VYtbqOXeWL7lshJcP++L9mezH9yrnSo6JNLcx+dCl1FGj/1Y0V+vL3Hx1m6W4Py8QeOClIjS7xpW
ubQAJ34C3Zr68foql9uKm2XWO7axP5XdGZXVVPHZuM/BkNX6VgheAv8nS3xZARub4g8ppKRFYZXo
6zjbY7TSPELiGMqqmBVKMERytof99U8TnRFncSKWUX1GfAvgEnruGmYoKsGzuNz/3WweZ1kykhkD
TfAVK4UjOAIs1GqddC97ZGc9SIJ5kYvxOPm9Gj9cBX34mWZzF5/J2LgD+JO66XaskfJI7eM4jx7V
sDjpA41C/kWBJsu8bxJRa0uwq/ykVWMPUq1ITXyuyvfGzENd1QRW7YJkE1zF5js5s9Yu6pwOOb6z
9ZVARy3IoZXDIJ2wkvqsw/NoD6VomQKeZeCfwupeTDAtuJ981iH3eV4ZMtqzeQSQbAah6ASFC4EV
uRxdb76UMyM0k0E80LTxebZfW7RfJRu1HQMDjiTTwhIVSMzIOLOZOiAachWAU3RiBoXGMCwDBcv/
9Fx4UMc4tmVRdfgtMX6IxRrXzFP/+hIoql2KDDcfzFmb2LLmBiwr8Vml6r00TLtUG0LD1sMxwiDF
ZOTexDBi3qIJIY9K7ma9oe2qdHTM0nrPrCZUJBYwG4lPUjHHIuYPKeu+gX7wKWcEEHBFAqznUymL
nYHq0pgcFfowzyDuUI1god+1+IYWPwuiOwVAmrEBOqw89vO+Ci3rqCY/oKXkDEnlEAhItQ26gXHv
qKrtZDUGJlvq6Z3ilShLmMttgvG/HkwkuJX2fRQf5ei9A0a3lXMAgs0zqQMG6YFKA+T0hJm6ArOq
dYD+lCeh9pw0nzo6gGaK+GCqd7lMoFtIHQNwGg0jXwW7VYfezdfAdjibSHkBkHP67jEjp6J6LG3J
sWjlmsatDrIwGRNbys5UfiozCxT2c+4xswqTB3AacKjQD1RQZQXsSF/HVow3Wtzo0JBnyauenSEa
4iid4rCW7Gn51FiQkYItS+IQb9shQCBY9EGhn5bk1WABIXbtNG3qDPZPQ9+p+gcdmQulzGr4aGrd
lTsbOggP1jC5fW87tLtb1Cc1Bct9dJbpR9WangymgtY8GQpzs2lXxZChREEhCXvstEIPmQYFBflZ
63ScQVCPmj+otUNs0CupWlDFzKnH0h+1BBpgHwn+8tKcCQNIonyToldlAotc86GkQGYDxgGiqMKh
LHMb8ktTsp3eiBStL1kJDZACQ7YVQ1f/MV8fg9FHslGbMLP3Ysi9tobmsrD+szoqPvjarsLFlsPM
NLNQWnrugrFxhjclqB/k1Kmos+IYJle61y0X1XriDCdxYnyx4LBdnjPHTRL3c6qvStNIx2F5D9Y3
6GlAG9h6FdOJinaUc9q9Dlle2S6iuwjUEpROQcpegOUUlOxWv3xtRzm/jdPUBmvBJ0lyAcaZcdem
By0e3pW5dKLkM2vXYY4PgfG7ZPs2+8i7bxxibqeRjhkWr/+lBy34dYynMVh8awf7I7DmXwnHlU/k
/XRiVcYgl7g0UDQLJjlIoAashFFgOOgdJc731/QE2fUQtIQgEJkkh3WO4HsvHeXWjXMhXimVUpNE
CI5W4JjkUKRDnexoujtiPPsMLVifPZqqMzFB/EBEC3N3iFF1nlopp+e3zuv2+m7aAf6r7qOb8rPz
c9f0e2ACtV1/RGfKjx6yN9Ozz9UnbP71Hbj8Oyx1xZsoumZxt2xohgR3DJD9WSMeuHJgt3Cno8y/
vswf4sK/1uEx8wb0isehn01oMLtr9I6m26uxR7H8Ccw/d2KLcOn1EOP3epw9SuAhsqSPELU0DLWR
xtWkCGCFwpnk1NNiMNMx/EcUU9GHXnpB24XXf9/kKqOa5VMNMDdulBJIup9+xYNggx9cAkvvix6R
4AB5mHykm8pkqZiHb8gLTe9Aqkuq3fXD0y7H0783kwsBgVpA92BW4nMNnh2IBtzKRvqU2ctBi6Zj
I5PGL4bivdEMqLEqD0WFaLjJjPu2hAWRkB0Po2S4EL07Lcp4smt0g20z8+R1BHGuHT06VGYgRWkQ
4+1V4+DISBgwzn+XwSYUEcSBYkQqsRnOszQ5Zt79BJVz7zZl+4lW/cFo2vfYJodyGD6qDOFZPeEH
9KRBiDEKjPIfUtHfW7Eex+Z408Wijax9xf1RqH1PPoHUNjtnVahYMbXSuMt7VH5FGq1rzMlbyu2t
4mLSqivVeU5gLjCJEFSa7A6kcesk8ZNGE9nEtVVzbS3OJmKpTtYBiUBqowagTQ7Jj+hxLd1bIla3
S0HD9qs4I2iliOULkCSf0b9A2RLRbi09UQUYxKT25gEjJ3W6v36X1x9/7eM4e5fX06xUFjIIZTD8
EmNdvfWhWjUmPiSnFLrT64/zHyoNGlqD2VIRVBBQlnWNIgQy2e92gNqjJZV9t399iSJSR4RQ/kOp
7/+v6T+kG1ppAv0MBCjuls8JcGj7CEquAtIeGTzr+CQfy3/FjHn9PHVeb0uTc9DiZKjATcq5nkE7
1oK1LpIcqWbgcXlKokTwHLXrxwnwy9+f40j6mLAWMtDdSEKjH3ay9JguaUCX/LUbitupKd1iQUZV
1eiUPHbGXuoNhxVgCGMKyPu+2eXyMgzlw9rJTsdjXcQ7qoO95Je51F6fa/dSstyYaCrN+wyUg8WE
pAsUI4nZnzQK5Xp5NyTk3tbo0SDjYenoc6tXOxvwVU1K3rO4AQdphY51iRTBStVDGkseiDsEb/bS
PduGbZzT0Sc1ziR9oOe4OpfWWbYgoTjmglDhkg3aLsLttS6ZU9pUSXxuYIMsG41demR163baIFjp
kr/ZrsT5G6jB2JlNO3qugR9in4PxeN0IXCz0bxfgrLgyUtYUBi7qPHc3FJmLu4DIPJk/lujWlBJw
qURO0S9OaxcuIZEjlWhd01Nqpd+YFgd2S7wOBMIlE2kCiu4z9+WpPmgalRIK86R6HZBnMYpjVQ6b
390osogq4w+1wd9mgtsHve4jVa4QrGR7ttOPk5O6I2jkVj4ykQf7Qx3p91qcC2NTFEtdh2pVAz14
DGRhjAgEwWw/3Xf+qm2eBqL67cX84rd/0WXOkw1Gb9SNBdGV5m2A/KH0yu41v8C6Eno5ML9+642e
7k4nchxXOisRlYwgWtBlzsFBgBeIqlUTCDR9LnH72+ZR+VA+mh1RXenQ38FQla4pqsGur/3PPg7A
i78bxWzoS/C719FdEmVuv+x7k9wOixnQqXRs4sHlwuT1LgFC2IyNPUPn4/r7umSONvv+BezZBEls
XEqi2BXer/XWD09z9JGIEiiRh/u62ps1hpouul3Dw6HUohyavXKzsk6iYpM50jN9YDftzeKLoUKi
I/2qRGzWjRcGskIjXeN72Z1u4Fs/2DsLzdA8EMf4SB/F9Qbht3KWNy2brLBUfGv8PX4haNxVQRIU
r9KD5kEHlZ07kC+JUyjhp3LGSLc0s5/yKrpbmsqxjNt5Lr+nGoSx5cM0vUjTnZF+S1FpVDECrbee
tsjOUjRBk6XB9fskslNfv3Sz6UrR5ayjGT2neesUxk97yqjTRajEdpDkoSCDYguUn4HCqFm3N8YX
wfoCs/x1QJv1SwqQUWwjAZrerIMpg/94Asd468mBdJCR1E1h84CQ6iSM49Y09cpT5tvf6mQoXdUV
8Vk+6EEPAREbQnh0N/wUE0aKrOWX09x8pAFp8lRvyuhr1Hul54jS22WXA3B63722AfDAcAzZfQUx
DjhHr6kd1HhFXyzaac52gZZST5nN6NmC6NGYn42l94wGcOha9XLNFMRNoivOF0dVOY1olkOCiBnH
2aeu+ir5xQ5q287g44NfoEfahcJxxfW9XjnVr5PY7HS+zJgDS5FETqh7zUAPx2DoVW8nMFhHx8m+
ERMuXyyQbkzyF2XQZslBa3OdyTAhYCaH+WAHDMQ6UOt8WUewhR94PYXUefLRxVRluF4kdl0eh3T6
RVMU6ed2ZzWgIuzeRwsc+ZLpqooqiBwFnueLV2HzmQSYm0jN8FBNC523ATM+aevqswiIJdxOLnAa
4rwdqhTBjFl7xqEIFpgDoOrZXj+UXiUUBhO8iq9Bus1nzVbOZLnE08zrOWzT3O+lvQUsBap6oRQV
AvctfBXrz9ksl41GuZQSkuQhAKt8FibQaZe9qT/WEHNYrZ4ClVcds1PCkO2rZ3ntaXARE8ZqjYwu
a/FBBlOjbhroKeYIzfK0Mxx97ko3Kvu7GvhaqwZ638rW+XcLXbiuL1H0UaN6p4KlPWybOnOAKFoC
kmiHbjJBULgYH3LRhkVllRier+ipiwFYx2TDj6yo7pmRnBfw3HvgGqyRtK08tZUGYoalHQNJNo9z
lT9c9yuXbusmDfkqmm72WZPSbq1SooEL7tZkeWjpu5R8Xl/jou/cLsJ5cWKO2qSUEmay1dQ1+5V8
IfUWRds3HT0MFA2ZofGWcjhN6W4YBpGFFWSNvOu2Jq1s+8KIz9Fztu/2JTJgtzsqsaOAsdo8ZLvU
Y4/ZsxwLFhbtLZduSFJJsiSzQGmf7dvBCiW0TZZSROGxbh5/Xbeby72UGQM9jamO9KzXZmBhOKRl
AlId0Qrcg2C2SpLWRAoBWZ6qaHyr6QXP/YK4A3pJvzuEvKIXhJ7yGbwTQIhQTDbFudehk+dU2RCw
2gjZ9D2qGigPTAA0SSCRQ7BTyiezSvZaTMAguc4YgGEO3bddmd/UaDEyIOCv32JiX4qENj+Sdylj
GknJRPX4zABrNs0Pq75D7LmT1KMdfZ8zEGslzS5tSwyJN7jFSQq2NbWNR7dOl5+1aVTO0vXhbM5u
QmpUkZsSKLg4CRrSHUZbPSta5qDh72GM7FkhJepDv7Ji3yZRoBeSO1jkIJm3pUR8FulenrXnOR9u
p1ELe4lhugpd8Np4whDWszqXqHVP+xwzF0ts/5I0CQXvKH2rLT1UV27zlCHntCzQtaLPEgEtMUjA
RucmUNv9Y1Mu5NSyHuRnzZh7c7XcjH3iNjr6xX3XulQf0Uufi7cGsIu+I5k/k+TZsl4WhgmvJNmV
IALwJnVuIMZzGrVHu73RR+Cvh+IlUTXPjlQP0+aZV5WMYEIMgLwlJOByLQCc7xbsTI/gRx3c1qqc
TAEzx31Mc2eQD7mGsnox48frcvExGXQHpcJcBfpg6Aun1VHnz45yFjtzP7usyz1iPZGB+bIFcaD6
hpSd38bIvOPJbVL5Xitsl9mjO6vfp/FgZze1NmAHGp9lT4q5BFr9bbZv22GGCtvtlE57nZyZbjmt
BiRmC6p2AxrFHfSgixwHfS83qHlNJ73J3NjuQbxfusncY2DqLW8hDh5LzpIgVJ8qb8E5WFrxjjJw
uxtK46Vbh/6UU2MBwyJZ/tif52oMTAscA2x5lMEtrMaal3XprUlBmJPU57zeyU37tpBbOb4DiQr8
TqDFNiRxbxLMvrYAZFNMeJp6gbtgzaBFWyoX0tI+TVq0945L5c23xTLifs2epCc7qJ7dShUgCd3z
UllOYiW7dG7DCZJ3i0bdBZNIMTvJhXqm8vI+d6jSjLt+Qi3RJH6r6r49q36Z5ScoK4cWASRBP2dZ
7uZghRntJ9U+FTP1y44EZkNrByywu9g8TJYUmp2GYatPWTJ91NkWE+P2RREY9Qgcn+xDw8GMfxU5
YRDKWHmRRgiuYONNZd93D8ZwXtTYI9lbU6nuAC2Prpa9vpVf81nCVfluTg9xMSWO1tC9DYobQEEL
Ry/L2y9lnPZbmTbh3IOtdKAOHeWjCZL6DBJ/aQ7wB4NOFgpzoA3J+tJJ8p2q3BDlDC9cWJqTDK+E
KK4uYbrM+ognkK3X3V0G+oCqxtz6AFgHcUalcaKmcxvgQmwYtjktfIOOrgY+nkg75BiMkCfwvSxl
s/LthEPd7iph4fRi/r61XZwLNiqKjKZHn1sLlWAEdB9TQb7tr/F+/M3YmQfVXSYX3YH/aNm/utCb
AEMa07zvK9Bxr7I9K1GtZAVKdShSNz5EZ+tpvrPvm9v8mwYvHD1gKqhMRRX66w6Sj1wllOeXJEKI
o3RPhhRGmqiFL/DzPBm+lY+NHatYYDF/yT3kVJR3iWnedffzlWdf8fM82/Yi01gtaIQ2+QHI8KDw
zPkmD5m7uNCEP5a1n/lG8K/Exi7lipu78zW3uTnCoV/JT2rcnbWf3Pzo7qgHQ4ubA2uZHWIh1bYg
XuOZthNQVYIwCAgQ4J/dqS/ek2zwIr2+qVPDF+zqpX7R9tu4ZF8GfE4xGSAuWmhnAQred/Up8jCo
BJ3N0ktQWhlv1IPuDicRN5jg1vAMPnZWpZAWQVBsd+k+y2tHSyAiXYqm4gQfqK1BzebwWiOxW1tC
8KtLpWuTwXJAx+QlcEYY4X6W2UOPHlWZNwepz/d50d512cdIG6cBWGGBuDoB3zigbLolKGiJPp/8
/Xf11IySPEERU0nkEMRke4sWXkQ6wbMR3CVtvdubz7ekpCpohvPVm9ptBnqg853eBc2oPF+/SetF
ufI8vwAMm4W0EZwibY+G0Qzbb8VI/Qa6OH09uCxDQIJhd7+y7Z9lDaLX6ytfBLZs7rC2bvVm6Rm6
aNK8wmNHt//V3q4IovRZeTdDLJk6sScaiBEdHZfXjGoM9jZm2nep+QpA/wmU3sD3CfgdRPvJpTUW
m1qjzNFPnJNXU36UADYwZ+LE8K5GlO9aekwHBIPXt1L0ZVymMyJJt6O0oOe2b9xcopiL/WUJ59wv
30lbsw0LzHuGxT1Jo2lIWmWrQoUvu5pbBF+dcSSlBWLrR3Zibn3TOYBz4yCtfQos1hS54B/wjAAx
hnSmzwiRUuITgFaD9KUHV7W0F9aXLu/F71/JPdBO1W2Sqdp6q8jhax5Oxm/62Tnglld9/BBx/fcP
UcrvNbnXGoHPH9iICXyjiFI01zwmljO9NrIDpD4YhDu3emYEepoQUb1+8BfrTZrye2UuPqpSWo49
hZnUQjVIj/XJ9I27aDf4kQOfuje9ZE+fr6+53uB/WozfS64HsH22SwbCOMTEuGwoKSXxftQNxzT2
OSgmyqQO/ttq3KO1WblYhpYCpmAbUIOE9nL5HMtnBfiTOdJ21xcTHiT3emMgpGkkA/FL90Y4+4Be
3YOAb52oHBCwqMA2QhoAygvCQdz1Vl7bVO4F53nWRbUEYGyC0bLmDpYQmjrF7XqKzBONmogeMhc8
lIsdz6aMhyxbX6SO34t8R8BdL5kCY7jevitfxUMXs77SdDlBJclGydqIMMVP/uMD+Cp+bG6jXhgy
yQmeewNmdOQt4Gm1HG2EuAo8WbayNbrrrHaYi56e6Ns4O6OMWVZKFG/enm+l8VZTJ8GnCd4ZD08c
idIW9QxmhQKk+FIc4NR+6fP9nN8xCZQhgpt/qe+wMSQ2Z0hAczAxYmEfk/2wr08sxFyjt8rilaI3
djks/8t+2Jz9GKoFvKZII8/AuN+sejgJxLE0KC3ZYeYD0i9y+6JHzfPIx7QFJc+wrPVMZ2FOWbm1
G3mmC2LEff6pHCKw2qZeFooetcAT2ZwxKdRkLhHj0DPDkFFuJd4cDd6gmQILeREesj06znZYEMss
weW6ck3K0BqjLtgIX6nXOephuK3c+UPUaVz/4LVnzdkPtSZWn6YoKGrKtzZGuw8NDbNJnRklmVL6
Pir+9ct5/SWY8np3N288yStVy1UEbhGmP+Ibo0+egfZBie3ZHOKH62td7E/93k0MT/99sVlWRjWS
sJv0psBTWI5AKJwWV/HXHFV4N69vJYzu31ezh8VCIRI5o3wwgzn1wbP8kf60QV+5IDHGYOYeXLOn
xHABZxc9+ev30+QRgDFG4LJ4QQU+u+luQLzymIMnZlf5o4eiymk4Db0H1kRR1C9alTM0pVwaZVIi
fICk4qnFLE+Z3C7y+5j9SHMZFV7VV0AopCOVAyurLUHqsO9Qsppc/J+C33I5Vv9/S2TK60/d3CuU
y6zcNJDKsu4hWX4tExhGhp9GV3uW/KrLcRhNi2DJP/SUfq/JxTNQNKtktQMpKzM0Ty0Vb2jaQFnu
ZPtbFwPGm98sZvqgRj+KXNAOue71TR7SVWSR1i8DJo7t8Vg1A7rKqOzN95WaeP/xCfEGibWaHht4
Qv+rnaW+ta92kwtrG8RBK5rSve65TB6zpRQGKQ0mAylGw1TJ3JSd+jH5BaML2s8XGn8rDb8dCsFu
iuwEj9RqpArnBWYZYD5mdyVZysMBz1YKGzR3RUWXP+TKf10bHrMlT02EEja2dEZJO5B9/cgOK6BF
b8Awqx2ZkDDlgo7C2tr6vSJnmdJySVPWIyJd8TOy7oE8Thv3GjjoU48SFzBdybqfSdAda0ABwTSS
Or1+ZywReOEOeUAqb/wQwRIFjoDv+uZlq8ZLAsdTyMAkFihvpckunuTDMD8TLbx+ja8HeOaX291Y
B4N0eoliu31HTCgixq/2VP5HX8N3eJNmmMkyJjAGrDBduaqCqsUspNm6MrR9SDuE0DHfk0Ta9QoK
9xkZb1OmieIHgUX+ip82H5rbxbzEE3JIU1G8dryxCSgbVHozssdcO1da6St0fon1U4nGYdrfKSML
1B649FgEv7weGpo8ZqsGqQR6tsgX/jdT1oLEELha6O6EQzgDaCosFqzO/M+RjMkDtxob86MNW+i5
KYivZJUT0Ye8+DBTTHIpn3n3pJc7vfuwq+//7W5xERRdpKnvEpS+IuuNVj/SRGSdLhpFYlsymL0U
0JZwrk2zR6OSKVixKWTFqwCT2DckWAFLoljwolfZLMT5sxpqZFOOGdYzmlG3RQvB8Ji5egUAShcJ
+JUv+87NWlxArRpdMRlAkSNHYQ+qFx/awHhDyRcU38KbcfEqbtbifNjQYvwqS8vf/Z8V+swAfpbC
1YsJs6KLj3CzHncjZJ1FrTr1DD5Tdrv9hJHKzIv94giokpvtSggiCgPA1YT/4/b/XpNPz2s5NZBJ
Luy86huQl/kERhu8NjnQv5Od6KIIPpBP1OtBJ6kM5dmzrTQ3qnqW895Vu/nl+sMSrcJ5LaNq7EiJ
G6QKWbEbisPcP1YRE3iGy954s3Hr5dlYzFjSsooYBMw8pxUSWGPWt/IHSBesieS/OCjBI+OTc1ka
SMXGdVbHG1GUQgfUdIbXRgembPAthzjpoz6c9L16vr6bl6c9Nh/KmRF1mqDypVr03IPCf482E6Y/
PdutXthPMM6GQE9/CZHmkMXYiZy96Cg5yxKndir1DZx9rX6rjUcdSbSWCdpMF9OvzfdxFsVup3oY
upKdWRekNkAd04MFWwlYOmjBJhFo7XK1drMcZ1TA9rqAVKZgmA/UDgB0DjcaZlxT13CmX4pb/7B2
2UH07i6GMZs1OcNSKrisRZexcwKGimH4TKnkXL8l6yb92YxY/0jPY2iqEg0rjAUoPaMloD2cKW4M
2hK3fa3/t9dn8Rl6ThMLfgDEZkWFUbLqJsnlz0iyvhfl5zSMO7PPnQT0AjaB6nAhfyxzjVpxpQiy
nOv7CvGAv9sAfUTuvJCOnRE/OHUZBe2UC27nxfz0r6Oz+AS91tu6m3KZnRcDy0CStoykMDaL0EKZ
LCXR/dg+9V0fXD/OLzzYtfNcv3xj3dRIwwiKMq59ntlyFW8M2wfwnc1o7ABsEh8Y7qv5q3jpB2d8
TJ+MoHsuDswTVgquxzAWn55Ts1JkUFyvI1bdvof+ANtLkMARD1hdN6+geOM+eDDKuCEN6lkArZNm
DuVIeWFR+lmDoUKwuaIz5SzONBsxOE5gcSZN/anNdwYwcfV47vWjoQK6I6sDRt8lN5d7v2gBGJas
HwAnQRKrv0Vh4i5OXAMyGwAhQZb2Ia9u+/JBLmIvN4qHbDL3QOqe5qZ67GrA2+w23ek6fbz+CZfr
qZtryVkxYiUZKStYMfYy+hj3a12o2rlKiFELtEnWsbA8EM9xX064N8tyhgzkAEYTr05wpUgx3NgH
hY3przCS/nHeiVgFRcvx+f04J0UXqfjKIVgbQWVoounpjB7mjkPpafh2fVMF14LP79O+ACp+nO07
qDwGtJmdpk6BuyL3rfKDjfWhljSoXIkUri4Ormi/9/RrEzZPPauKHIxMKog2dQjUrxo2+Yn5/XsN
N0/OK4ko1NJiF4rcfhWS478Iba57eYtP6fVRagolxzY34Ls1wTS8XieveLVP7Z7sCHgxxexfFynI
tp/NWTitVgjwM3iE/ytQYc4BNCqR2077NAP90S47Tu6X1p0J9R46Qa3J60UDNAKvyef+47QYeWzh
xFvAVGYIvxJbe2fLj1Ea39Lev369hF/MmThT64dYmpL1i+MHE4Ms6FJ/gKHpMcY4ixqqh35Pj2XQ
xcilRPOroiPmTV6ZjTTLEB9AWAZiUL0LHgvfyAQpr+gFcVYponOtZTEFwRkGHyC/tavJHghlR6KI
V6e1GdieIfAn2NfVy1/xlTwAvJwsjKVLIEvJ9tVT8Y35a6cYQpsgAYN4mXA66HpWavFDV9QmYyqv
Xbr14q6kOxhIoEHtqQ1wX40rf2Ae+/oXCg6PH7haOlJXPaCqZ3uikC64R5EcCuitIIS8jBL8bYj4
IaveMiK7jNCStk6mg2uyCpe+gMBt2Vle488emv/tXcnAvcA8TVRXEPh/HiDP1BaPrvvK9bWDfjf7
DTjSIEgHotI3OUjPVgCU56Ow9yNalrNCOiNlWZQonci084zScDpIGFqF4YD5+Jxb4G1avlejAcXz
bBf3sVeaPuj2EWtijnC6B4JJlO0JQloe82qVUmVJ9ephg2pPwL9jQUJkt0ryZb6ERlQW6t712yXI
iKx/gFzNbsnVtcg6BNgAMMD7y1F9UE8QUTujtgz5tuxZlFh+ue4rj5YHvhJCsq4rCDAD8G4IyB7A
TAPVMszFknurexlByLxI7aGlzdP1z71cVN9cc85IEUyXq40Kc7Gyu/e2a0E2w+l94urI4Us/Z6fi
h+ZjwkB2VuZ7o3eH7pMMrl6GoEBiwX80zbwGQNfqyyTVKPIPIFlKqnTfp89Q2hJEjIKLzlOjoXk3
y+OM2lY2vvYMJYTWOFayAmiNoBe0bt+Vg1W53i2EwONFb+FprAHCF0RzBqAnSdeGmgq55fmZgiPx
+okKapKWujqITQRlT1Nl5gZOdC1Z5w99OOw+F7d+6sJ+d30pQcDAc5YisW6HDMTld0WOxEurMCyi
u6rRO7Vl3ajTEFxfTuBPVc46jaY9moAwwDqh/9OiMayHWtAI5zMFtTRLXR3QZgNRup5SLYWw+grg
GS2vCoYdRl33GFG5tX9SX/T6Rd+1XtbNemNdIZe3K3ambPrISv1R7Ruo2spHRYtPBJMrZQQ8ai/w
MQI3qnIx0MDaTLJaVAskY6cbd4V1y8jH9QMTFOtQlvv7l6UdxizB7bDa0iWA9hLoelYoZvMKxWJ/
LZNjeHP5XnqpZ3uVyJALIhN13fbNtlbjRJJOHtfS1pqdZdA5n8+r0vlKf1W+Ch3Hev2uPHUehm5h
/KoFzjsC4fzgyS9R2Idl2AbkrbyZvQ5RAhFBpARHyCPS0zzCrA3DEU7K5AwmdaU4DWVQuV0/RoGx
1DiDkmhgBmcS3l0F2Bf61k5k7on82Q6jyHQJjozHmPcq6PbyChX5bF88LZ55LJ8tT/sSCvpXpOAC
68xDzcdaHpZERig5l+SoleWetfcKazwL9O+mZbulMgs+8etMrt0SzrgsQ5OrbcPYuQbrNIoodHJt
86G0ywc9/jZGxc0ENt3arKGtvSDsKu/kJt/1df+G1qwH2pAd7NVpiNPHSosNZ4zhj/UawwVL7ErJ
vgCZEWnZQQHbLiVIMRogYNVbk0CgHJkHwVhbDr7EPKYOJLWDzrQ/aVebTre0D7IyIYJfGgm/CjO8
OhHE7aIqjcbZuTktDcKSr/pF/DB/L++bJ8NddvotRrJD4wjSj9HJA1GGIrCuX6xjWzMgS4aR2yja
m+1hYnaQruHLN6XOXDn7Jc86Ju+6/2ZaNc7saVKVVTVZq6SL7dkU4gEY6huF9V7R7eUMnGEbOfk/
0r6rOXJcafYXMQI0oHmla28kdY9G88IYjSHovf31N6lzv6MebG/jxO7bRChi0ACBRKEqK7MqLHaO
Fd0G19ueGrQxsdDWNetK520e/HwMBKKbkS750Zu1THMFItU5/NYAqchLevM6WiEL5MAczlcQDIpu
RgGkUi56yjo0FSHjGZ2VBGFxD4PEpF09npMghqEcuFElDrSkQWq5nJBTiiLHsKgDqzJHrn5W6vvj
wUQpPN4ROJPggUYCvJbHr0vDQuIV12QlIbHU/xJLDQmuB7qs7s3XatF/y0YZ27Bst2PC/GGq3HL+
R5LUnw8IygGaNtA5LeBofI4LmNGHyNrhvdio18crJ7iDKIcdRZLRrGVLfkx5M2YGx8ps01uGL6Nh
/fFIolXj4iJLKea+kFGv1cNDEbJDHV7QEb95PIjolUk5iAhJGsmQLV+yX+pX2U19dpoGVPOjCwj2
dpNDi4fttefHo4oWkQOMbrZMqVsEkqMEXM7qvVA8CQUyGLg8Hkf0nOVNoEw1akhZAOmDgwlBlSUZ
r66Ki7IWGdIITi9v/NRrQ9jIBt46E96j4L9Dy+i5R5SpK3QtBbUgEBJcJbzrrzVGhtwuDxBlFa5z
v98NfrMRy5KJJrVESTfnVrNq3E7wkjyP0VUZxqdJ177JobaJErKiLPr1+GMJ9rvOoUStjdVk5Yi5
QjN1ddCMBulJ10XtoYK7Sl9+xc2cYqlgxQzJ35Ohz/4kkU3TfE9yaOhFsyvN6MvKRcwt0cfiECMe
tHyIh9g6sVqFyMFrX8vgZ1v2OClbUN6ZY5R5vzfD4Qk95r4xfUt74uYQxYiHZylX10MbPadkfK87
WA6QUo38x+suugt0DmgGWGBHqoG7YCnnwA/XR7fsRyhUr0J3fns8muAm1Tm8afUQ/rgZ8DPQqZ0p
1I7jXHTqRSu+/P3mG7djDCbkfwonsg/BzdnNnj6aKH3THdHbwNaxN6yt33DjFj+iRYjKm1ayGSZQ
QQJ+WetPzuTlLr7YkvquNkmJlybzYNK9rQTS76KIyOAilKg3yRhrH4/MpZMcJmpnZbN0u6koTxWv
kSCAEBzWD7uTmyWeII1XtRMOaweFDNn4CW1a8F5FuW/RKBwADdByHo0Yo5RGYGvtZKfBeVBVwUUr
SlQZHPJURWXQwuwXvnLvznv4PLjqSkZPm1h7T7A1DQ5+ijSeBjXHWYs31VHe1UgdoX3iEHiPT5mo
aGBwoFMEUQehF6SOWkn38lhvUEcro6M0a9BCByFh3rGq3inkoo3fw/CL3OhHJpHnujFXTdzYTdmq
dphXzH78uwSn3+CgpiUy0yuKvH6gvTV0sGdZlLYVLTCHL/pg0GDQAuD7fLZgOgMDbG9QbdKi2W0Y
oV5zqTQBF0X0njQ4vBnJULDAwDY9GJ3NLjUYGUjxqLbZedZhQKuYsrZAMG1hZCZYT9HWNbmHEB1N
LZXgKQaxg+K45Ac7Pz8qqK+J69EfYfqDjAHf5NzoLZXS/ysNW/7i8xdtGyd/YT5c+MZ3801GX7dd
XcPKTt/pPpUcmtmdP3qmz7wAKoSRmzrTblHl7dbmodtNNlw4IHCfuNK5AihD3MYdHFAIDvlhPoQn
kBTheiV4FH8UzB7NQ/nzehjN0aJkQCfrCCE69lVCLeua/Jrf81OKFju3cpcfXD7BKmhaCgv5QUdi
8CSqcQliYJPDtpBKkNyrkJCn/QuDWRGjsZOikjHGgqtBVFkxOXgzYispSY4gON4sTd/6tIpSD23Y
BWSZjv129CDJodnNy9LDlfnxdennIo1TjzZ6nETAJJo2B4BhFs8jmZZAGUIGaPBZQeBnpWqouSfS
QSrm61jM6xjCYU6HP8R5slYsmEO1YfMmmco+NrOtnv1LwprJoWXblGE7QCL03Ca5PejrzhRAxEet
49Ge44BvHGCVbMyoo9YN8Fj9EU+WO4fXdIajm2FcakU9NBB1djOr2EoIjzymEodMhTvR5MSMbBtb
wz6QKyfUEtD3IHA9t1BVM1wS6RCLMdIdNaNVTrIfaaJZdhYobqRU+6LWjpU3ZXj2QGJNAD53nweq
qmggusIQhA90pCa1oipAhcxsr0V4qarGo9HXLt7ruioY6u6uuRmKi24qq5RyA6I10Gh8r2Yfphx2
E36Rwi+Pr6f7cHozDgcNVgbhxF4GNCyRQA9fw4VZx9aLGq+ob+nuVXgzFHf+IU7QtgoUgM+N0dud
YTql3rn/ZDqfKRGTuwz7OEhMSFYsMj+DB6kkCDR1b8UGosLwplg9HuzufG7G4i9BJln6DCG3s0JQ
sy2/VLOoyiCKrHlSfh6hxaHO+qWgaK7qM11XqwBqAMqPhZCU+MO6FGoliw4uz83vo7hUZE1h5zHN
IF4cQ+KsD3wV/64ohA9SAwZ+sh1CPk9CLqNo429zY6wTKzt083DVLDi7zbOnqz/H7ELj12TsXE35
CSme9zaQdmrXHJXIfGctVF3Mp3zQ1hMMbZTDpLeDLSkyEwDR3TP7+ZUsboOn6Zz0E6kQt1flkbR4
jkCdkLV7Uido8BSKRiz/3QPY4xv1Mwbd1bZE3U1bDbOjeOF2KKH7sRC6MzdfZa+P9+Cynx8Nx910
sMNFswhMpaGIMftGbLhGwOwqm/yAklPItFNuTb8eD3lf5/JmRbkLTQkbuLlS5GJQ5S7s5QFdOZmz
ENdbWNRDqW9pG/kqw7+9AhdT/fl4eFHsyXfwy4U5zbmFI74UF6GonvoWKJkLSTFylqeZo5tobUqd
QXQaBeedb+Ef4f9bKeMAZivJbXX4kqLCI5ibaPdw8BWoBk0YbDORmCiO3SpbaS+zU6OnI0KZVpQY
us8D/ARkPn9MtCmW2hqiEjh92cqAt4LmkAStRgW+plZvG1fx+6fmokCvp1urG8Fk71K6b4bnYhBt
7NOoDML4LCuo1arUDlLDrnT4pyEWm+XersreTwn63lVBQHx/D90MvYDGzWO+CybJ6KIoxh5SfXnP
QldF3rezi5UFpg3KYTDJelGhUyTsJbsLRzcjc194IjAo12oNuZJBhpDHWznL9ozepHkOPagLC1hc
d7fszWjcFdVBtzCc5GJRnVCdoA6d2bAEe/b+4+JzDD7jnMeRRsIuYeeyNze1LHtd5VvyVquPZaLt
A7j7pBWx0AisvPfy5FdTsgr13Osh2tBnkm2Uk5Oksk3j3u+U8NLM8yWTIk8yRepBoliHT1m3Q1t2
3axIpw7arAl9rY2fI9HSDUsQ9MBnqS8hrILGt2jblbIioKQuqPgXpL5ZpuXo32y53jSCcqwV9EZO
hi1HbyagKzRqR3Coli/6aBguyGrVIGOKhGEWDmoG4Xak44pVfrJ2sZs5tZceQe6Stlj/X9PuHxUN
b+bI3UZxLY1KlqN3Ii6+9d1PWRe1gQiiYj6XrRhF3BsNAvAZirczTWFT0tiR/KqjdP54IUWfiwOn
vOjiQivowsdUfQawz+NVNj0/HkRwPPk8tKTpEdUGrJfUPrVTYFtQwHw8wgfL7dF+4PCGqlSvaReY
JwX1hR7a+uaMZ9aQTa5ewfwvj/qfvdmdUipv0y7cjGngduGhxMVu1I1rUhB8EyxxP/u6Nngqk1bE
aPc9fErkFILBKvsJ9R6vBAvGNA5w3rVz+mSCsFtkOXTAYEv8eD6iFeMAbRxnrbAsPIsMK7OLAopV
ydfHI9xnTn1uYj43mjVWHREVXx6ayg5eRFfYSlQHTQL5uHGtVeEud3E+2ujC1YSXoghN+XRpJhly
I8e4H+KN/rvIPi5j6xktlT55w5o7qPbv0VZ6ih1qSy/9t0ioXHo/k3qzANzWh4+0VVq5aSKETb8u
fNTFnAeugpGjnPQfgf1BGjvDglOwVwXflk+VWg1tArPAaSg6iIhDjAdtEKpI5/Z+7edmdtyBiMmo
GWmGqKMrjtWM+DXHzMIDHO7cSa88mtZej471ooz9osicIitcwQYThAB88rRhGu6hlMWQ6UMts/Yq
dmE1nFxNtwW7ep5tNjk4TzG1jXFTrkSZ8vvZsc8V4DOozGoIUXHFnhuz9UNteJpgIAx7P/Vb2D8X
I3UsPYT79FWDha3OkByE0F3ToI/SQMu7DmpwbXxpySkqpn08TJOtsHSVQUU9J8+0eoenu2BfiDYk
n4aFA0oc6TOK5zMSmNG6ObSvMD7Qz8W1tVuIG8JFbpWcaGwPhgBuBLeAyV3akmal6JhFbFO30bYM
Em+gbN/Wg2hLCO41PjVazGmXlBOcvhpvdIvnZB15BYwWbfhxgDUpO+Siv7OnWPA0Fp0FPk9KmpIm
egrXYmk9+gZa17VzixZyeC1C3kqkoiCITHgViprIfQiPZBOMVDDdQY3+30r4oqXk0KunpqQ0Oc73
KH0PwV3KoRRVt1d5GATbUjQQ94aQlDxQqwr3hBpcGSwGEgO69wYKL2Mg2IX3S503J5bDrDoEYTjv
gBgLr7w8T3Ba8SHPBbSI5BcCKQrhxxIOyV20NEG/bTLPyz1UXogHKjvEJyZ/6YlFhQBmioIjIAB/
PtMVEoOCGol7ryxkOwt34GMKVlFwlvm8FvgqdT8TjEC0ylMhPjmNlhsB0x7D+92JGDI0cTXLsBS+
Id1swyCqaRyfI+klrL9R9BA+HuDuPG4G4DAphulEWbIqPrOm8JlmOYFkrOqxFMzjfu7xZhz+JZEP
FWS1i/hcRQx02MAuC4QcA+SAJriUqOWxLanktgrqbimagmB8IBfPcLzYdzTqbANitIKJ34/Mbn7R
svQ3T6h0GOq+DWW4ep4WGf4SVSQHjhvWs+UkEDiXIzRoShvtGEc2QRlOsCD38143wy8f5mb4UFJh
WEi0BaQXG8zU7dfGknfKbc1tfyuo6uWr2JHWyrF1iVABQ7SvOFwzUzZRWK7E54KmR60jz3JQCWYo
2lkcokVBwJCdQFakg7xGrOd+GW/GRF893r/3b52bdeTRrFU0WR0n2Dj0cM8MSkeqUQaannJ4w4TU
NSRoYbTKLqK/uv7MJFHpSzRLDtkSc2SZPuKAmtK+RdeRrmTriDz/u0nyHeMGijdp3AOy0z3Enm14
Ri02rYOv+cA3MQfnfvP256J+5D5uNmfLIHAvQe37rJ7UH5OH7bkfkAx125doG7wVAyqP0PKBZtsO
ffmHFpVOYWvv/Tjt5jdwyCR3Q9rHWb9k1VB8KU/z3vKDwlEavGLgL+kQv8m+zd+g4S9egLtB9c3Y
HFppk9Za6L+Nz0osexKBm1lteC3UP6xRhi/P98ef9+7dfzMah0RKpXaoZEMqzJo1SJinmyBDE0Am
byxktR4PdTdsuhmKQx1Z1supmYA6vd+iPPd/rVcijxPR+nHwgrLZzBId8BIAXw26KjI/yhfqTODG
Ui2Y032W6s2keKTBG3NUmkUNt0ltQmJnkqa13DUo9L4pYWRPsnkIaYtYSuSlsIDLX/IhNyNz4MMK
FmraUMZnXdNd0htHC7arFetsmqq+Oqiw6mHe4y94P9t8MyaHOHOJFKwZdfFHV1t+bqDZlEGbfd4u
oXYKWWUG2qFQ0EvwRfn28LKZJw0NKosOvb4aXc2Z7cgzzzgVHuIFGwwD6FOhr1iQchYcDb5HfKSV
RoYKG6kZvgfptAkbuklreApSwetFNBCHNnD/ArmKYg91Zn+UIEZDjHc2SUcDzlyCD7iAx4NNw/eE
D03bEVo38Tn8LvvjS4pM6qJ7g4ZhdOr+DxpfolDj4wl/g+ZFWORxY9GljB0d4eBqbomF7r1+l74s
wnOD2x9Bo5C/VBdtjXrrwbg8nrFobTnQiUu56JEuj8+tObvh2sgsD21o66Xb/N8NxMFO3so9hR4F
gtlW8nA4YSCT2VHmxYGAlCy49fk27z7VNJKm2JZzLr1IhWUbCFytORYMIzp0HLyAzKIECcUwKYzj
FDOHS9pzmKAiWrzpExXBqGhfcsCid3mWNDGuoea3voVvJyILv0W1eVAgBDttxF1Boo3Jd29X0Mhk
qvFROBu8OLbhqudpMEcwofPYvqbIYS1FQ+P71G/73o3Q9bISFRlEcMo3dk8hiTvNyBGmbvNNCk/V
tXQs19MJ7Z9fuk3tKDvJZYdgFq224Nvy3d1KacEXMcK4waHfJ9+XIKsZ7U6zjefpFF7SI9vNla0E
qD2LcieC88i3e8dqogYmRTRJk29Uh15ArNjQiSgGUdnjfk34867iO73Vue3NMEnjc1n2tqEah1BN
vCZJDmEWggEyzV8VnVHHCC3NUfPqKskXArPIkPyos8BTCDxVpMSw3DBIUr+iSW+j5vb7MWgIzjLf
JR4OtFGlAHBM1d+BKXmSDrd0+FQ+HkW05hw0BYmk9CX05VCwC1wdcZ1kvdIUedkoFYCgKHDmG8LV
apLVSUNGtoYlpl18b2G6IGf2+LTqcJqkJ9lLnyw324lIZsKjxMEVU/W4Q3sxkmVw0G5PU7YO6+eF
UFGjCK7Di57ZiuRqgZ+dRGwwUX6BbxJvYM4D2WzEJ0vOE92odmRnurOYsrXfQ4fZ67iyk9d/9U35
RnEFb2gAM64bo3or1W7bjNaxJF6lXB+PI3is8+3hQaUlFYXf6LnTNVvJTQhmS5vHQ9w/BJpmKBqY
iFTnsL8cVRPcMDy2JPVXPaGGoR+7WSRueh/y/jsIT3iE12TdRwSDgCfoIu3k5F1iQ2gwZ2A6R18e
z+j+gfscjKM8FopqhGMEshtMo50CGjdtmG+LPPDC7B/lbuEr8v8Xj2/mgHZ6YjbB8lKVJneSGi8y
kNbU6VrtBZ/pfiL1ZqjlDr8J5QKIlCfGBNbQok2wbHR5l60SZ+mCyJ/Enaf3d97nzJa/3wxXG3U8
xgWc26UGLd3adswS9/Fn+hu0+hxi2Zk3Q5CkDLoOHV7QrRk8s2xgs7Pols6OxZzi0l1KaDDrXuEy
Tzy9v8kBfg7OoXJdjAWtu2XbrzvPXAXb/hz/CHeL1lbn19+rwK5+okCJDLWQr/ShP/TXZ8Dn2Mtp
uZn4kFWtFsBl5MyCrYWgLgnpE2oAa01/VbWd1YAAJ6EzEeKYSvYMO024r0X2GPQOy4q1HGguPNJt
Obd2IzyQ64y1K7mttqY0n1FL23bd5EYp8crpbWLPefo1qIkbE+uraWprmF69GCpZW4m1IWnMwBmC
VXLc2y3RXdirOx373VfTiwLX20AnbtIRL6+LfTbRjaw2diJDUr6LnCCbvLmTUPXUkBqZouvYvjb5
euikF4vu8qzYYf841WB44M+jNfDNtEa3al+1Af7EwTOLvTS4BtGPpPahAWbnqgHlIvRjtqewRPyJ
XhpzU7IL1NOdGmFBhF6cEt+kSPZScmyad8iy2fOkQqKys1OIaSmdk846TGNWEPi1dRVWIzWkj5B5
oLAy0Hdx+VXt1yY5JcqPlJyxtWAhZRdp66hSarftaxLuWX0ITbCM4FBS/+xCG4wnL5lar+zfG+1Q
Ba+t9a7HP9Gn6rRoC1Lk3EkgckhEB0OAyAZ3mVoGyLqFtIDlSc2HqwUh92n+/fjw3ecH3MAJB/up
Ao0Og85QtvuOquR5/NnHvlGu5R18mt+7rwsvWIE6wLX/Ri7VeXgpRzs4Sv7jX3EXZEzNgAotfNN1
g8O0NAkzs5Ih7EBnsE3nF8V8ejzA3avgZgAOxfQ2iuW40jHLbh+mX3qo9z0jBhZEePex+WYYDslq
1kFdE3iJZ/bgzbMPzX+6G9dLP0wfHdqVGL9EK8fBVzqj7W7MJmCnNm6NIdvEluAFKlo6DqQYPLSD
oTTDs4I2JXmf6GRdTcwF6XD1+BuJpsJt9yZK1EruDTTcZRRV1g7xsajf4kNl4i+Ie/OBuN2e5LNE
4DUfnRMLMqiEVfsUVSh3IF9j+ltLXiKQpupgqyiN0wThoa+qF9mAglvidaAitezIavj3SKhmMMsd
2Ik0zZ514aoPIy/NYQmXalG1GuTUHfLSrlgOmVWYrheL1Xa/0hK2LpVe88IR761Mg7C7DoUKefRz
mjmSYeKp87ONFUdJRrSuvIb5AcV00ONna5UPSHzDsjuSiV2yyKO9iJvw4TnyYHF4HkdXJak1qGS5
h02K6MUO1yrMCQ1HfSo2agZSRO4Is4qCr85zMUjVDTPct1BneBm/Nt8ZCmD9etzW6/g7yEl7cWL/
Lqp+bgGeglGXWsbQQ4oLP4H3e3udRn9OMvfxXr4b594MwgHa2GkToBt4kwyqLQUoViDOHeFGr4+n
sW//HXzytIsuNYMgz5cPFxxGCpKNJJrPci4ebQ0O2Fq4ZkldhREWAz95F67oSkFQJNKAkO9ziW4W
jsOzWa31bFYChiJxeexHSFY2p7In0MC5hKCzGChPZ/WO4MUQQN3eiOwgLP3YoiCc/5aRK4DTxaqo
/XwYzkRXnGaGVWNC/N6oQH6i26R6J8aOlspRMuDsLpG1LPlheOqHU1isZzo4bQB1VXNTaJE/ZvRU
yxCtTXNfq5uNGTZuZ8a+nlzmbjVko603OVoEiKtNnRMy3bHAih50Bn/udRO8ZHLkmxIyrjJ6B84z
zHe08NfYoRoZqx4h10kp3oKsPuoIQrRLk2xJQWza/RyoR/XcmVSyz4KjCvZwEa7HzEceWg9rOyk1
YIVmJ+i066rRllTdCUzdtuKXoc7ttlgxVDy6OnKkKnYVPdun+VPbR0icXFnzovTdrhxcleIDappr
mblNoUcVm9ik4XeqlRsZKlL9/FywBipkqpt318myfDkKUPPTjoaRInFc018sQat3WjvzMH0Jphbm
Qe1BleC7mP5UzdUQCu6hD0WiR3uQu4iMuIeOpL5wz3vQRfADdYhrTsm0YpphJ7mWuyxLZ49186WH
MlTR5pcsHy9WUm01oq9DsjOiYB2oljPFyrcuR0DXgExRTfWqipmbD8D9aVMqLxUNXI28ZSzb1KAD
BBFMuOph3at71hwqdQPZizTeTfKlAKM/STdEz2yFItFQZ04znC2WXCqCdAfJtzmBPlV5HmnsViMT
pHlEh5K7MKHKXrMZUg0QUQzXSyVvqQYrQm+V+/X1mzPJXZr5PIbh1GCc1pV9Nu/an8vrqEImqVPO
7eofqXx9Dsczd0yGmLdPMNwIXleKhuxkM6P/W5gvEmA0z98JOjho1svyDdvBk/fdqrkW2/w07rTN
6HT78nk+VKbdvIraZETjKn+++qQITP1KwnN3nA03SdBH1kAZtX5Lio0cCmRuBMEb3z0Wdsia6pKC
FLOuRrZUzj9TclKjfde+PL7wBNc4byITmPWI9l/cqkZ1iYZLRq+P/3/RRLgLaCatTGhrReeigRdA
gY4LMALyGtlyXdBXcT+HebP/uCtIUqYmb2OyKKMRpzjOeH/CD8dw4PbrJb50jne1kzsi1QVBWMI3
g9F4GLsRQjVnJQMVlW0mmaGr49fjVRR9JQ4xQBOGK9/yWpBhlo78mDeOoitcNA8OLOooM6iRy6iH
t3QnV6hNQ7Fsyv/VdvuLaWsI5NabZsYZQpNV1m4T69vjlbqfmzFNRdZVHeULPuM6t3KS5UswnO5l
cITVr8HV/LaIjyZbVIfyjQky+ab1ZBhPLpkpdmVb4zvdFv60K14f/5a/eVZ+/hYOMQIpaHVrxuZf
AFiysy0ltuQYjmnDRfkqxbYIgu9D1OeAXPgas3kyWW8l56ga/AFCcC3dwyLdzfCAmSbBxf43B+5z
tGXX3qTBdOgqw3wRIAWfhPgaFqsPEyrQCuh2bnwr81CahmAvKMT/7NB9jsyhSitVWdXImGeYQh88
H55aNq8mefYef8C/iWo/x1nW+2aGBsRrw66M2LmY9VUDV5NRL5wSxb5pPKXjikjHJFXtGH6TU2C4
DQ3tYVwFxexJFsQZpViy53raojZrqznIT5O5Ui2ohkJVeHJKNDk+/rn3a3Y3e5+DiYAYTTqUUYqG
gvQM9/YKQWVldx1IVwhePQSOoStNW/MdzKv4KXpBYUXkkHIfRj5XjIORoVHjoaojJNTDUxH+KiGO
AEaGYJ5LAeCvEeV/B+E1MKcgiIJiDEEcXOnbJelcesQP7P8lTyM4UR+JiZsd0BHYKMoa1IQkdi2t
XxK4SE0FQytoUtNE5Ft/H+Y/58XhBRyyINxIgRdG+1LP7ywxBJGn6Mjy4pdly/SGEvA5zENyRL1r
9JYi3/zEvtMSiXsZdhGwmJkHKLMJPppobhxYNIsykW7F7MzgKThdWlmUkRANwGFCvXgWknaZWmn6
sml51TAIlm85P4/2HRdh9EbWFboMbqHUoSNM/oFS7Rr9O9A4OGfzL4M0PwUb/X709LkhOPyJG6PW
5Q49DIv/Y7iD92NiB+68iqDlqEN3vXqVzvJGMKhoITkUMeaxm8A5WkRzMuwRUDY3/VZ3UxiuFn50
ChyhbPeyrx+tKwcaxCyVujcDCALBZgPq5P5Fvwzu/n/RHhLgE9+kHLdxs3SGJAhzUgfClbseRQJ4
Owh2yt/k5P775fgWYyOPFLkIEIbkhR0iM6HCwSj0xtCmB2MVQtXa1vbJP9QY+rwBeHnMnAXpNEts
2TCpYhfo1Pue+gvhGD3WX8gP2HClEJ5CJligtHS/FngzMBd5VHMEwp8B6Io38x4Fofhrd8iuGnT4
pAPdBnbuKTuz9OqrSNZDdOnx4pkMrKrSWiDtY8oo7xynyu7fF0nr2atXw07Z119mWBmB5HiIXh8f
FsFZ4fuQjUxLzKBBfb+NYQPWvwaGgNx4v1f9ZmE5zOn0KS/rEHWeeBNMtroed0hWuLMTxrjvREo2
wm3LAU4zRDV06nASFx4InJZ3EURbzhGuBs0na0iWQ5lZxOMSgByvi1mHjHYZHrznSLmYykEKyg0E
f9t8Wj3+Vn+TD/k8kxzMDMys43jA5P5jJM2cCHKHrW2sVI9tRTxqwc7gGRPSWIA7ubzgtWiCooSv
E02AMfep/p9bgxe+1IcUhnt9mJ7zfXXMcz+XbXVXIMH4NE1P6vvSM4huYVdurhpxuxflXesh6Sb6
fKI9w3Mo0CJsKTTFy1E7qCqUQ7qn7rD4wcboAbeNbYhOuJ2oRViwZ/jC48jImJsJDn3H0P8/ac6g
PudaZ/eK4ICLIia+C5wayF6oy7s43eeK3e7HfQDFuGu7MxzE1T+Ap9OleWFCh1bR45FvAM9LWPCM
M+7+pYlieVm1gau8qR9+KziIFZ6SogfdnfhGQX+docNYQZUtnkqUjMacRuGYnON9uQ8o0njlWYVq
hOF1P4J95eZw+zyavr6gaia6Qe7czLeD8wdGG5kWtsvDfemGJldiebGrVtBhqVziy55c2Xp/Dl+E
23eBNC74+GNcjm1kEL3ILGIkGPdAfTI64eg116xCoIVL01OdonUseox88dCC9eZPTofGUVJXeQpA
Aon2rXlCsak5jDsrtA2nQKlbX9ffshf2ZL2JDpBotbn7WqstlDInLTnP9HcYt9Ai/jpKz48B98Mo
6tHSLhh583gaeuQxs54kH16tw7MCz0gXcg3q7HbXGEovr229ohRKZotBqOqYr+BuwgnKrFdtstN2
RWdru+gUvgRHKgpy7wDIH1+dey2MpC56WmrL6UJu3Cme0KUEPlYPNr/qsF0G2c4Ikpje4xW5hyZ/
DMvd5mUW1ANqPv+5glAPyt3hWqzGJ+tZfZohuzvlNnnVY+cfPI7+GJe71xNT1WKTqslZGhInl6E+
TwRTE20o7tVQK11WslhPzqoJoz5jWAGgXWsSPSNF3427w6FiBiOcLkWKw4TiV9t6IPBBBHK2++L9
8bcS4AJfVTeh4NZrIXJMMf3Rmz80akEjGDqPTWAn0dvjse6FJrffh6+md6wN6kXv40xt80lG5L4N
PUgbkB/z94ahRU/IYVvW6cHR5KvpZV+NfRDLmB0Kwy00JxQfoqjZ6DQUHofBpfZgLO1q0A+H3R78
MZKjWCVIsGV4sYM0DGc9qHu8xeZTrp2acRdZF8HCLjj2aJ4cBBWdyRRZArp/CFy7qlu+LBJ1E26U
+SrWNriXMfzjQy5zvoG8RpULPRyBK9qq3rTn/iU/Qb5Bfs3m7YIunYuis2krkUvgeAcbs9YtN7vo
Jf0mMoa7E3/+8UM4pKnDiWpahrulM3dEfZFhm/l4ae85gv8xAocpWWeESjQNybny5B/ZrgWpNVlP
HoTFFuOob7mfrSoXrIYGrsE/oGAOvwuvE0aConlyuGPGoTwNBHH2lHbvnaK/NIWgpHAvwP1johzm
lOVgyTIBtPU+6rV29ysCY8BZtBzB7HyRJLvbifo8BEeDr6WmpjpYo4Tj2agdaEOaVwfEy3TBzARr
x1dS1XEYokjG2qUK2XZqvNaISKdJNJEl9XNzHmoz7zNd75Jz0qLYX/1qVGNFA1GgsfwvD045Xy4d
2tyUmnF5gqyK3Bu6vezC7I6sv2kzrtjQ093JzzJ/gjOX23t99x4i0SlufL73IrvdKXw1dYogahyO
4LMuaKM50MuqZnuAfzbCWHk7H9MPq/C2stUtdSAdVcnvYLwKQ1pBXGlxIDRPuZ5p89IXY5vyFhJe
iOZXJcz3wuv4DD2N+Iv0JK3iddZBT1I0umhwDnhSKerjZEaoAb17x+x7tI8c5foARvO3bmx8gvzy
YyAS7WIOhyqSpRGb8XAoE6Ri9V8VTuTjEQRBh8VhTE2qOZ8nXCKZ+bUjcEoxo69ZX39PEdE+HkkU
IFoc1kxVk9E6p//BGgXPAchwvoyvRmiX3oDLI1IcjdjkXfyOf3hSFUI4PX1iWlk7BAqCdas7Gz00
eFn9LZRcwQQfhlUYhntuKVoMFz09QpyYSJsYznd2oESnhMXbcm5dSc1AOk89Q8+2IapUJljdKLcE
3cbM2XpQE1C3gk0kqlrde2x/Hlz8Kg6mdIklQy7hxAxOvZ/dxW0+c8y9hpw3XI7P/yA59Mdw3Osr
jFOaNQOuziAKvaB7iVBSfLzODw8FJrT8/QZ30ygeWB0AEZeqZROCtJ8IHuyi/cKBjNaHRWJGeEH2
024O6TprL/+PtCtbbiNXll/UEb0vr72ySVGkNlvWS4elsXvf9/76m5BvHPNgaNaJmWdFCAQaSBSq
sjKHSPZvT+P2ecA8ODTRlzQ2tg4pCe2pu0OxL7azxs69X+2tJnxKSre4hxSf3/yDYs9/fSMOVjRN
XdQ2xgqWWWcjNnc7jDXJky2rg1MWglvUFLXpJs5gshzOCFljbtOKQGPLwEfQ4BZsNEGmTbsKpni3
F5baHxzO9HKPpk3YI5w3ESoLqmaDSUF8O2KD8MonMuImKRMQ3ldJaUvaKYXQrTJ9uz2Pa31Al5/p
M39+sdGbVS+1VDfSs/Wk/4TMZAHHIQPFbjSp+2nY7JhqGjwtgshRnm8PTSzh55vuYuR8XMVYyQDV
kCFtuq+S/vTv/j8HErWSzrLQmoivRTxxzQ+lfbk9wO1wBQpVHEgok7xllQbUs7TH1ejdfmycWRUD
tfxuld2zNA+oWHUHQzPh+tidJh1aEfDpUMf1DNOw71s5P1R4pRpSBzubv7JCfZBM6na/1h76Xx+Y
wxmj1iwF9wTr8t4++i+qU+CBajnpnRy24FgEcJhxJUK7gtq6HOpYVavG5oBPu0jnOP/SCfedSnxd
aggOXuq8KtIhwRCjAjt7XYZY+7IfIyp0uaaw8l/Lx2FKoiLwigymcmTFexP9EYZU7IQND+BC8s26
PEP6L5AU0V1U6d/dQZ+Vu4sDsvb5mMEFMIe3yOp00i7TqRFuP81gr8AFLYO0iHEtQeU4NdXeNtfO
R0e43aJJe0EbmTa/5uC4NKUFMSnNbjTIwqdznttd9dHnlM88g8w/PkLwW7jIJl4izdzwgjqvoPUq
u2GnBH2Y7akcIrFxPhvDLlYV9+HcbhouiWrIw0Z83yzBUyBafRsbbmekMBsOfdJWMGD3gGGSsAlL
qFCadxuIa8gG4eFEvRmulY8vd+lnWuViUkkmWl1df6Zp9CCqguZcuJtteA06cyKvf2VWUusOrYqL
SufC2FRufTgOYVStltsEds0o8eg/s2fNh4WcW96NkFbYDWCvUbMlrvlPCuPFZIdUieRkqouzIN5N
aGDMUVsdGztSKI1baiAOY8o4FZKaJS6KEqbrm/mhVw9C7Nc5miOJ7ULtSg5mYtb7oVl4PbDqzaJ7
/RtjHSiBtu/ul/v+pLT2SuZ+qAvsswBxsZK6XiS1OSBGW3zJ1+7mY/oWhWDhLQfhPd8zqTETtltu
6ePN9CleGMLTNbg9dWKReSWUzRySvpwglDFBhkQ2dlaFzhToygxm9nB7JGKNeb0TXe6UudRxSPoK
nmrdl2lQ3bJ8vT0INR3uJaTWaFNfKxBklqi0B3zCcXbkpA0p0g8RPfFKJnFvipMMU8CztE1IMget
SOkbU8vFRTeZuCqm2SF+6mfZqZUqiNUX2OISQEnNgwOPWbJKyYS+yRmN2QqamVVUDm9/EQocFfbJ
Lnb5gEC6RVMaJuLFj5qvetVpROsQqAurb+3FO3Mn7sRDdE9Ra6itwMEHMDkVJBaAKvpfzaCju7H2
xC0JS4uS1KEWkUMPeYnNfhOQNa+qb5OFnFRNtfhSm4F771TWbMXLgFRnBqrjcm7mza7JZCcRAfCq
Iknd9Cn8iRGqZrs+fpYb3a01dCi197LWORYmZSVfbm8OYuV4urtY9wqsD5Ao3qDD02i6o1o5QQsg
toHKIcI6qiI6AzTk1wo0vaox6rMnaYC8lB4RXS9/eO1DLBeaJYao8Po3VR8LHfYcVMDQ9Xan7geU
UCQ7cwXw16KntbbbEF0cZML0+nf7PSy3/dpuVZRmReQ2+csdq1uM/nw3BNTz/vq3+j0MtwfHdNyk
Rlhz5nNjD9ljJG/u7d1wfZf/ZwR+A6bblsqygvzzGsERoe/CSaj9hQ4OqXG4UHfYOq2dZlaeQPUc
DJF9uq+Pww7XrY1mwwC37byjOP/E6vHbMNu2LZr0HgFpfreYm91sEwG010TNEIX+Xj4u5u0nrF+6
Itkk7qdwnFzxh7nu+9ZWc0/MvSKBRebH5kS2+NwhM9vslnWyux8UCY9aXLYQF3A/DSO4YyUOgR4/
FPMXKXloDOJIU0Owv18MMRTTsulyDWQXu9Mo7A2UKfRuJCKja9zF/1pP7uIqINY/VDpa5bJw/oK2
X2wQ8UP0B1Q+qUIvu4v+HsP//nTcXVUvc9HpGXaHLO5yKL6OUoLyhnm/LYespq6rP+Qkfo/GAUY0
yWIzlxXb/6tXdo4BL4Jah+HZYLMK75Tb2RbQ1WUKH1UOQQpIYdTwTIdeypEJeQ6wH4Nb0UGB7pxw
XN3aLfZCWE4+ZV3+hyzbfybMd1xojTBArgLLK+zwPgtkD3acb9Lw6Usw++WEJBsUMJ+ss3amqAps
LW98Wb4DQ2zNbI6LASyB9gxdKL/P5Z3QgiaqncfcRGyqerdB9A81/N+T5S48ocyiVqxwOtQgf4wP
8ova2nG6V4t7ZH3nZFdA7wFf2mSTRkvQm7Q4dRo7+nuZ2OmTQXK1COTjmzYipdCUtEG1QJuT0DR+
6Cn1IqU29KcB8gUgWLWxGaVYsrKT4puxMz1ZXzOfeaCtkPty4g8VWor/EtF527mo2aJogcDC2cpq
uxA1N2o6IqKglo5DILZlTSMHorfDi5rLEDKK/Nu7hVw6HnkUa8uhhQks+Cmc6sce/oMz0tCo9IId
4Fp7nAuS50/dVBoHQIPSm0W/Tfl57mwzEB+gWuPmniQ5iJRA2GR8/zIUAvVdvGv2cKAmjgiF7BoH
RNJqiV0igkrN6P71Q4SELKPULC+0Us4fcnz/OY58y4ZgqmueNg3mCpYktKEc+DCxDPCCLH9yqN6q
F+o4XI94f4/IhTf9aGRqG2Wo9xadXWaqOw+jvWaZMxXLl9vbh9igOoc1Jsw+9GJFdjuNX7sBKovQ
JLg9AnEz6lxQYwyt2RRpW5y77sGIoBAx9H6aq3bcVo4wUx491HzY3y+BxFJUs2TF+LTJ7Kh5MfW/
bk/nD6/h3x+Hi136OSnHvsVVxORm233zV/MEKZFpJ4cz62+B6mv20EHiAMT+kBiauIp0Dk3KfEuK
uEbtmtE7DF/DmZvDtn3JX5g7z+YNQTkcqvyAzl7TsM1HSoHgD0nZ33PnsEYVjCpuje7XD2B+XPUL
M1k1mBkZSU+mPiWHMYo59bW+bsgeNqDLpGgmXYmEFnm0ORipFCgbmD0Omhpovq6j82vaxcGCdhPN
id7hadzalHMg2x43wgmeZh4tyVA1G5ZQFmc30U0f7Z3OkgnB7b1CDcNBSGek45TojJZWf6y96Ipr
5TWk5+a15qfLCJtnkKtiLFgV25EMG1s7cco3GeQ0uAwfBU/zlj3jqE0/ShmkJ1iiUDc4NUsOW1Ad
Nw1LaVHhgcTOJkp+uSAu3UbqjiUAmW/CEIuuEpsVce+vKwD0DGMvPBqPvV+GMNLwu+N6EBR7Mbzb
X5HaoHwThqGb0bYsmKC4Fz4g8xwkpxxcrtFFUvlb56S+/kiMyLb8rf3JYYwuidIqNZ9v0O1O/YEe
7iV6bg3krWx2q0MS6X58at6y9cEsj5BonA/UR6V+AQcyujpNQhwj4Bb36a495tCM0n3xQD1zKSDn
ZRIHPYYaaoYwm+n+JqM3PTHru95vWkd7QCeyPQQFXM1l0dYJ219qO3GwszaKNUAcEuQYKMdtAYT/
PG3IPSWjyiIEhPIc8nQTFlWMWISr3q3G5M8JRfOlXmY8cxwd1am5pDgaTGOi+QZ2TJL741tzQjrm
TnxtwzmsFi+FDwpYz6TRKxFc8DTyREpWo2iQcMriCuJzkZ1UP1sLlFWYuqsEW/UPJK3/3H5/44s3
aTs28ycKLK782TuRuL+43N1b6lI3BbVBeXk2pWmWKRv74hwVMHpCF2/zrX+D1/fwLip450tOqdjb
d9BMvnVkrpBAVpP9/SKOkotRm5UYCztMgo/CmqOkP5tBIp5H5JJyaNNOjdLP5v8D6xQWrpU5ugvh
15AVequjRfVvUPPiwGUr22kpRpyItb1Xoj4U08pdlZooylDbkgtdJPi2iurMMq3CS5v3+7LWUf9E
fJENUB+jmmv+UIb8vTE5PNHSelvnGmEMiwtZWIajPvZvhfSuR18m8ABEtGFuL7DQiIRD3kBN/Vuq
vMw76ocQi8uzxkfJgmHHjJeS0D3LxfZD0A/wZqPkN6jHJ08b11dZKCILwJ2FQ+lId8Opwa042JsD
S+kF1Hi0QqOdq4SpjBbO71SbIvFxLe7J1KS5MVs6Yzf38DLP4UWavdX1a7p18O6JXeI+pkbjQhxB
XecIYtosRE13k+yNy/PyHu9zTJR1yCwjnC2U+hGNiWeqCYC4PXg2uWnIyyxECD4k40UtvyaWSBwT
6vjzRPFuKGZDSLGUTMGbOdltAySzLG9xZB9qKvk/sfa9jFctDm9iQ7ESxcLjrax/tPKp1iRiStSa
cfhSC2BqCxY+VyffS1bjDxmVjyS3Pwcuq9p3jcaqRfVP86H3kkCx1X1vS8kd9Dm8FImQpreFh+nL
9B0qjPTVQE2RQ5tK0fNtKrEt1Cxy1x4K2YVAcHtvD6HyXPCyTZEZKDCEmRi7RF3CWLKID0XkslWe
CB4ritqk8MiEma++F4/5W/4SH9e/Zh+kmyB1o8d1Z4SU7wOx41We6K3WyQb/cgM7/kPed2Hlpy/y
cwxBMNUv/eyFIpZTC8mhh9SD57dKyNMZLRgok+WV00x8KyICVHmqdzmoVTKzLY/c/EP5XXtdv8hf
rEN7bA7rRyechYfYEe34JNxNVFX9+lkwLU2SDNNEQxn/zB3VWdJkUKdY3rhy26MG72DpoEMo5jhl
yEUyIq56QGJc0ZxycyXoyUOU/Z+x1S5+B3cnGOqWoCsUv2PxtVemCDXZvVs+M1eu2aYeSFc/6sVg
3EdNBHOs4AAAC6nxVas3v5vz3e1bh0HI3x6BFyOwX3AR/RkLzP6UEtmDHsbkpQKt1rS088W6q9Yc
lqvKTi8pN8zr0e7FmHzEuVlm35iQ1exxDcRuERo+kwtdOgc3u+HkKZrhZfiZIkB8uT3bq1fsxcjc
pVB2mpYYLZ5jU/tgboYtN4ZnbppdFnAZGNvg9mhXH38Xo/E3BNI/glwAAeAjbi3VXjBA6Ufxbooq
AuKofcJdFJpYx2aWoG5TT2/qPLuCIRL7hFo57iqYo3HK5wIpOmX62iZfYcp+Nw+SvYofiTwSOEPM
hi8Bdsq6RJkeI3FWF/Y4Ay3LhihLXy8r/P42fK1v65RMaRvMRw3KxzEQvPyuDWW7+R9sEanpcIih
bq0lNfEKxFBnJ5dLt6zC2xvtajR+MRkOJuZFXsxBwSHe2gd1OomJENS1Rb3gqFE4qEDSbSvWRGe9
fpB1RudS+mAMtuCpCMc3b7mvYEa8zPa/mxqHFZKejonYmNlZGTobKWk3Fn1Da/7d7tY4XFi3QYhM
i7HCirfUSHZV/qjKo1sv5nEzE0I+loAFjYMFCCdWs2FhSlESe6oYSkZlrxH6zQayjMC21g1054t3
0JkuUnH4pBsNcMZlLkCzb0EVjFlIUo8I4irhK3XWWEKFVcJgmpp506I6Zgs98+p9MTq/0HR7soRv
tzcHcbL4et0c6VHUlQAKVMz2GrNylEkzJWoMLu7YojpO0SDNdDRgS8N8hbcDEpUPfQgV/V1+il2K
r0rsD75Q12lQO5UnsODgRbXoL60s3yfq81TXBMxer/H8hg2+XldZhl5HGiRyzVLel6q07/STIZTe
aP7slOdkfEqgGyIX0XMJy9y42ojL+HpcfjE+ByjqMNSSLqOkIAdDCDFjJLyyykbBsHnv/c8nbxwm
D/FTcaSY1ASU8WJqeLzHs8EAM4NPSaO+d0a1GxUCVKidw4FKuU1bbFVIrMFq4JBZB62oiBGoSErn
oCSRZAiFlPiCMwR48RoMG5zx4mss2EPktXff7wvPEXd6jL5MApepyTEwuIgbBbOGy26KS02chkBv
DbeNie15XfXhYntwIQfcrgsN3kbsilb8LbS+9ovznFkP29chhcm3r4OaDhEdtlGk+WjND5DqR+2p
bL2Z5P9/noUbSMoX87qmSeY1wXyjTbA7rd8QM8IfZlpBRRLV2E2kvkN343oshBZOWrCSa/v+oxEg
1lcKceYsi2U9N4O2vZXj0Plw4aptvQR5v2lzuM1Ndlwj9bu8zPF2bBp1QTOm6ShLBd1cXd1VunSU
re7nphdepY1vqVp814rhBwMFOFJktf5laK27pUl/1JVx1LKt2qnSpNtzoz/owgDl4LVV7MkY3b4q
nFovXVVQ7+P0q5WaXpVpsMzK7SSJbAvmluikctJEdAo06lVTc+g3ZcB/koNej3E+68SBCAK1lYkj
yUvMdUmVGL2MI8naOnoHzJI9ZJ5DliJmnXdYiOieurGuF91+bzG+qGmmYllvKZTPjKfVKe/nAKqn
FQpCh0/dw0+NJLCPKaUKKvjkNeXm0TKhLYRnyIjspa/sSie6Q9cYo9XRbjZE5M5XNMetieRYFMB0
np9kvEASdd7Dmgn8+smNKBdnmZ37W+eEi9dQSSiNQUWeTwWm9872dTxOoRqI99Yzk21RHWg0xw/j
t7r30DCj7X+FIu2uC7p9to+chmpLpPYVh8KKGJclrjko6ZoC86O7i8zBA++GUM8k8NDgkHgyJXjf
9QiOt/VLr9S+bMpU/M0ijVtLy0GujF7DUlRRrxUY4Medi1qAp6dIYkXGuS3uTMFfsvgkwvTFiJb3
26EWtYs4MB6jaZRlVucokndDyuGzjNIbWEQJuA1jXxNoQIRAfDXTquDJnWRKdm7bx2YAoBWaDQaH
E/XV6+15UVcoX9Ucus1AFRyhP5PcsQ7QT6odA24ts80YtpGdQVMSMh9oCEwbsj+P2Jx8UVPYyq7I
Nlb3qyxHwJbpeqhZCon3LyfJPRC13BzlxAL3S3naMM0xQPosc9qAkUsr3YYwnt05TWB9aw0iTqCC
TL60uaqDNUnp/8fPmwv3rpdfUqi1m71RlX7iFPK1TPB3p3FJ8LQSs9TWdFRqI5XYmuSEOEDJFjGJ
oJbJGCKiw57BzI4s8kW/9auAVDumdgiHK03V6IopJb8e3XCrgrVDcUrQbqjbxb3ipf74Tt2K7Cjf
wBmTw5lhshYL3iIoCEvnrIJt/TS7zMSulWyphFKbBccd+D8SW5RAN5MDGKNNezk18XpkBaL80OPu
h28nBBXqE/Uslgkw46uXRdIYYguDE/BBZk/xoSCI7sM6HOqwGA5zfojzA6rTJlQ527DYDwkipvIB
PLvsDYVV84PdWUIY+zJBFrlO8P0djvDlzqGQhFmFhd8ZJoduXd5r+TGSnhtYhU0PUv0spGj6a1H1
hVucKUMmRO6PWY0spjES+UQKFfnKp1hvXddquM6SUHQw4usMYjrabMECcitER6s7OGrvFC+UOCuB
/Ly+FijOTVv3FiPMfDWL1Inh4iMKxy2nCk/EweJLnkqkWj00iPD4BH0UBcJo0Vyy+4WaDfsRF6+k
XO+iYkwQ1K7x67bcS0nl6i06J6h0JoF7fLEzmaNlGldMphcaW431sCmoFk0K93j7oTZd+gGttL8C
9DlgFcjJVllvwpcuoHhT1NfhMCjSSh2Wr4hzxHixoXXmWMarnr8SmMM0G24gHS+BpUbaKBsx7v55
eiy6+bCqxp0YNfYk4WXXlK4SK+DxF7vE7B9vD317Y2h82bOJVmPuN0SliRVIcE4Rs8hfdbTZ0oxG
+dokLdlSDUOXFVPkgFUutUgsKizluDeeomAMEneCQYwtOf/La+PqTvw9Gi/FA4G0rVcZK3uUv9XQ
043+SRx68f+5dFwytaAtduhQrkZH0r1lc6vaOhhJmMkTVSO4ehFejMVW9uL0mkMUFYvJskShLHiM
BtbJHuOBxXi8QLwXrEw3bzwcalgugoIihbc3yXUUvvgBXNgmW5s8W/1nkWIIE9hYvdUv+lkOtz12
DTjg2V44W9+SF5XYnVdP38W47CNfTLxVIBg153if6vWPJPrW5Dvo3tnE5Njq/e3wXQzCYaMplbPY
LtgpHd6FEhrazqknOGmYgNLQ2sjwEHfa9Vv/YkAucLPkTO4bpqKUhTqaZrwhtRUfnn6qPTyxLo/J
UV/1p/oOotxn9bSBFlr689f6Xb6PnBXFyNvzp9aYC+xiAy4yHVSRzis8mxZts0fxbGrEm5EahIPR
yRqUxkrxjoqX2rMm637Jsg9rfb49letUh4uV5SBGGBUpETuVuY+ZsOYq3DLQHlV38HQ/94sXkYqT
iK3zyRW42J9ZXSM7JsH2fEM+SkbPXNEc8+I+R2ouVzZbFR7lDs3cyJ/30keREpJN17NGv6fLy+/0
y9zmU4+dywph1eTI5Z4JbzIP72h7ymymW/OPCHcXY7IluZjygsBw1JiB72J93wZo0xU7PSIyrtfj
z4tBOLyZwTUyhbYrEBcPYTYgCQeJiSqx9XMDkebBmbDSyY5WxieAltfkaftYLqF7y3jgTM9ID2d0
eBW00QG1bzjIMbTZ+uUfMTuSPzCh0l9KyWV8KF3BFf9RkvxiPTnEqdK8k6wIZ3wY8YwyZEfLftw+
euwA3wDRT8y72BbVOEptifLMuVG7nSzBWje1fHOEOfFLYgx+vFA2z9cTfBdz4iDFkMpiyUuJcenN
oP7auRWKDmiL0uCHjnzJWYWHAuyUctQd4BvDqjnWZ4WYXZeNo2RupOyoJkEi6ODFeYRu6ZKRsewH
GAFV/ril9u1lJnCUV96p5EqSNV2GhBqSUOIEb5w8deGn4N4ehgJSXndHXuVqXVRsGDmAJgAc01iM
DVzZC0HpFwHpU0MsnMKhSmrU2ZQxJOs+hNhdJRRaxgAmdwdFDIzZNfbbke4tpwblUGZR1U4RWFFa
QdnDVHoIQlKBEzUE+/vFsZBTxC81AzKWo2FZk5q5mbHWOdj1nnO3CCibB2qHcNBSGV3b9VuLp/uC
OlAhO12UOdnyQGyQq1mS36fvbwI9cd6Oy4qbtsNNK3q9sxy2e7iluemJqpGSm5GPUPRBSGIJsqsD
zjgbK/aGXRnAbzMYT1UgP96eGwFlCgcskSDM66x02Ptj65m6aLdL/FzBzHJtjFOENix9HIjw6Oor
7GI1ubgFel7NsLIQNNZGb2zDUTlEkepAUeH21K6/nX8PxKulaJ0OsQ/IbH42IIH97JdHzSuQXSp9
wRWeidGIafFUybhMUqXsAIescKrnu+rMlG3QS+Y3X1m3uPUTxb3Sp9Jq1IbhdVPaeKvEOcHbjMVF
iGobf9kNSC6br7KbeTSQXCcQXCwrhySDUK9WFCFuYNyM4tvylHqQ60SztuI0+8lj0uuV0369vbwE
tqgctqzSmmaTAiO2MoaDi5a6afHt9ggElqgcliRZBuaAjm0J0qBn4Km+KM/pQAR71CBcbKIpxWIV
EU43XtHdltultdNkSlCM2okchMB0KE6lfEYdZ832ahx71YaiX5fZ06IR7ynqeady+LEWGSQekF07
iwBgeDsibo1myIaAp2YvghPCKnDbMZqw6JpfzfcO1rpQDhqcChIq8Iv4H7Ynm92N4IzXUFF0sdbV
2kzPzevmm0Gl2KkXe+Z5HG1pnz5ve9a5Au+f5If21+0dROxRnkG5xjrUdEfEET3SZ4OIZk6VILER
aM3zJ41iGYelww1bTK27wf86+2tE87YkPxv1993t2VDAonFhStGN/QjFb5av78I2xjKWTtJDJTSy
peMK05pEp4Zk//LGt+OVUCq53sSR6T32Xi2G6a4P0gA3eyVg+wwBlC2JAYnjyMuiQHYCkisy+CWW
LCP/+F2Qnmcq5f0p2HprUhyw5LWst5UGYFkD6aOZ7BIljbDU7VjcdWCg7PI9muJDrfOT0hXRjvFd
W2005MK6geqsorYPhz7K1BvRWAO5S6vfW+Z+MCGmYOKBZJb7GSqlfbX5xCaiVpjDoiQZ60JkPmSw
t4SV81TZNex5xJMUSEwDAH0Lfu1R9bvrbQu/ryiegSlrKei/Wo/UyCvuxEcdRpdahVKKAGtNLfho
vrKsQe1WuduekgdKXoRKVfCczExui7aqYWKFkIppKQXjgKrW5qx3zJWkcMY9BT0E6PGczBRibdEW
M9us+FjpJ11N0Z/bwpZ2P9SrS3xTIhzmvW+rddCM1oD1UJrOAYSUvCpXdq0KBSUVTrgaXsWxW26C
U8EuQM0smxieyFvwTM24UaO+xrY641YrQiTzUQtO3I/qpwBHwQTvjcUpHvtTDidjqmWYQHieu7nV
mRDPVYkXjriLrL8MWD8Rk2PB0w2w4N1ui6hU00XFhxw+Fh/8zMN0iAPrGJ0kL/MslwJAKkbmOZny
suid3GFGTOlshrpucVAhul7s0B0cUN1ZBP7w+irxYAiJVePLmZPhaMOTGRluKZVuHqVu2T0UekLA
DwUEPFVzagpxyCWMOLjxY/TQoQM63rfBdle5ia+H8mn5WTwq36FE8MNyyYwpEYjxzre9NGtmI+Fj
SiczMPz2JQq7g3ZklgVoeoDyNNO2/0e13N/Yx5t8dmKxieuAQecEzghC4zXp7FhQSpfK4PZmJQ4i
z86M0r6prB4jiXvNH49mWIa6n+1JCQTiDuFJiromjcrQY4+2XhHW3uCyHGJyGjNbPhkPzLg4eaG6
QK8qr0AW31AV1VA1k+8XWIS2HdUY2W74z/oFDK7D1ZtCCx7tiS9qTrfTT8v3KraHt9y1QpFSdbra
c345PjtLF8mUbkyKumK6w9oT6/sAyB3hFZT4EAA7Gc72zlgB8PTz9ff0JIT9u0qk+68t+uX43Cu9
XDK1FssKiYF59qZsv21B2U3e7R10DU8vBuGvLamXq27txuKsrT/LLWntMjKpHsarvM/LQbjipczE
X80S8VcHjksc2/negne46i/QlKDKXVfx9HIwLmieS6sqkVFhVQoQanYtsvlpwA78EqR+T7wmydG4
p7i5aHKlFmkKZXsDZTUkpr6COOyy1FSyJ6Vrrt37l3NjX/NiS1qSaBUJinnn1SqdJq08TdrnguGK
XeOs+WOiQUnVgii71th6phE3I7VV2H69GDyVJ6U2p6E4Q8zfE6KgkwcCzj6r5Pzdezk/LjweNhge
NRvMJhQZJVHJDEpJdtLSRPJ8cyfmXLUtaB3SQhNWmrcPwtXH1uXYXJwsa1shIpHDXj5R0FrOL5Xi
7Sej/Eg/6Lrs1SzO5YAcvoiSXlpmggGLu8FnlDr5BZ0g025yrIcejbXlCaR3hzof166My1E5VFEj
s4JEI1BNYNSmuXDbF4iwhH35IM0FEgZgS1TfiaW9dgtfjMlfU1B4KluYT8N/3gJhcFTtBK611YTw
Js49uW79Xs7uDWmyp+lnbQRi+9Tmz3r3pc3hJhpRfUYUsPO3GTp+daHRrATVhs1PJrT+2ngU9qWr
+dLOdLOfZaistnmHDB58YkFNjxu7CyjOJvX9eRK+rrW1pGx4+jJ1Jrk9VzDe+SvaPBYYMX8lwXQ6
GPwii7ijLnSNuFv+xsRfRlXXZJSIK+3DTD+GDt+kuKvrzha6PFCj+zIu78fFa+ZnSwsH67itD1p1
qLOnWpdftC5Q4K2YpyDUNOY+NTrbgEP8lqHqjYrfCJOotJvAGslsS3pQ19hBTcJWwD7ox/cuQw+J
VtsR5tfPSmCJUSBmMvJjyeSmaeFMc/+0ziioV7EjgIUUN423DekuH1qwFYeznBpPE3hefZ45Sjsg
yho9sR/+3cXItw/ks9FYLetVKKbEE1OIDncU2jFEuYF2BgeoRTIlljIivZPos1MVs7dMhSf1/f2k
P676DA/bAQy9wdGn1yxVQX007dYwPRNEdyUR7cx6bbf320eVwHiDA+CizMd8ZZfnXMuOhBRJLxNg
QO08DmbRVi9vWoQrLDZFu5uB9Oh7UyiXx6vPjkvI4cBVUWaYhkw11jY6Ltm4y8znbPhLTT503JyR
9GpacA2ovprN84D2KbPYYMZ4lLLVT7W3SdsVMGzX+51gkZkJFn7c+ugc/uqKZGixiqiWPfeEwasg
yKii8V9C09JfqU+NR0Av31FQS201xCiQn/UhdQtol7WGct6UETaX1LOHuFn4joKyNZJOY0XcIkQL
TJAHSqD6SG9Rx+baG/bi0/LNA7NgwW6kAHYN/uylIPUvB/WcuNkpdzo4eA5wuUc7O+qC1FOdWksu
1ivwkow1MYcVVvFTQGZ7MtB4Ag1W49vtQ0iNw0V5HeQQgYc4hBnUkFZjdYxslzdIB4iUVthVZZPL
teQgKEtNQVN1MK+hclzc9fvB7cL1pTHt8rigk2mPy/hufsIJ6SB9+YOiW19tdbwcnoMbsZoWc16Q
DlWDxUVBfA+OPUsnFa4BL2OkCiVH8iK/Dmt3QEfgme0o5H0IqKcCApPDpKGBwkvBOGlqMH9B0+L4
WKhOfFhfktNkz2cjKB710tk2bwoYA94IwQqkDir5KTjESs0uFjIdiDXAsHy7U3ZGdMgkZypt9SkN
q3uoDO4Ft32vlzsB3YgE8FOHl4OltdZw3QkI7jNZdYx5n1ZojYnLj0wbvy+t4cBUw5Y6shX7GhP5
YgPwHQmmWiCRGCMGhtAZMkN1YHnSXvHEHeUMcpVTejkS/waVNg06XAj6BjeBSXXC2P1OAzn5AAMe
R1fbi6+im782pPfJVXrZ5dDsSrh4OI1NUlbLiEl2LkqnXdgNTr6gg8yuMxutbJLXBZEnnfTNjSP3
NpRQ71O+r6Av9HTJ9E8yg+TrTh+wFHwKzQ9wPA8Ue51cZA65CpBP9FXHec7CRrahOeoohw5Gc4Jj
eGVqz2CeOvAH/1G8ULRSAjN5nbUpjepoZEiSlvup17+3+o9ylu0hsYiGR3JFOcyKa00V2wwdgWhc
xSaq3PItcj8MKLgWb9SuJYIlvvegXMtkMAU8EZb0O4oKUv1TFx9v7xAi4uOdtys9MrUmwsGH1NLQ
J3slo8pvBLTw3QbKOKCmn4JExtRukfrxlE+1WwrFb6+VxbcWjFbSKRILLKPySU0Np0IJuBUU//Zy
UaNwMLJIQhlJuJ8hOfOczV8SiG6N0KC7PcinP+Gfg0RL5BDDSsYI1oKI2opQ8uFyHww7JMud6EH0
lMN6RC9x/pCcunfG+RDdZr/96BYveVC+Wd+ofAE1YS7oyfVUkpoawci6ObqanOdKPDUFlUa7fXwt
XmFt62AIgkaeAt2oy524Z1CV+RV4NMZL9V0I9B1g+RuFGbcDSUtkU7/AZYTGW4WZ/R91X9ocuY1t
+Vcc/k4/LgBJTLzuiOGSe2qtkqrqC0NVVoErSALcwF8/hyl3S5WWK9tvvsw42oqWU5lIkhcXdzn3
nPKmomAz8b7QBTqRPzj9Ryv7rtSlUuuFMigzzzxHp6CBbihc5LgbAdRYwEn2zQIWty8fd5ce21lI
41hj5iCzWbpKEsF4tRaPKg80+ELRAN1ivC8ujzKPibgALbtw2LFzhe1i7CrZubip6bYcAjPu18Mm
fyR5sODnxA6Ug6CvWF3a/Beqd+x82sfsvEw0Na5XRn0ZLB3fhehaI3R0wjzmq0t9yAvdCVRefzSe
qneUSQWu05RBs13Qo+W9mUcE3W0P7OVqS8PyC4vcWD+2+0up1oXaETuZ2hvTbdKp6UwzQ9keRe5l
GNfgAbsS99paoZ4V4pRd1Di1g6JJ8HPf9G5r/TWaYafz8c3Sbtf3dcJw4d0qWetjvnI80MIHfJsj
RF1GACQmIC5RRyzm+hOHeHr8bxbVpBJEdbhedz6CrUf3VWhMtwnGHy7qOb9/XBHLY4T4xLbPvEI6
Nxb4/nsMSBIdtUW+rlB7UWrDhmJTW+ghelkgRnJp37x/Dr8ue+YcvDEtleme6gL1k5EiG2qu4f5C
zFenIK5C9hde8n9/Ecq8rnnuJEyW0tyRC9J1IacV6I8u40DeWsQp0GHrC5bzXmfdcl6XO8twSl8b
c9t0BbqI8nCaIF8nEdkOYb0VcXV/qYF46Y6epTSmtidL+6jgUaeOKB2gUv3wf3dF5/h4rTNlsEU3
imVPPvuMafGx/joYzRXNpwA1JJSy3U1dggun3mb+XqWXGPBOwOc/b4x/39Nz5HzlEEFBNLZE3NnG
e2xvrcchidxhg9RmfoRXIGPgPI7HaeNvk8O81isNBZf6Pi2iPoPmQC/AxBOMkHK5oZG99kNuhC7S
3/8Rpeebh/8nyL3dqBdVkLryQp9/ywf/gn29f+S93oqzSMXMKW3mskIuaTxN3RTldh+0xUXwywUr
dhaze+OK6noJiEokkgvTi1lEi6QCuELpGhIkIkB1IpwvSf78hc99vbQzn+QzNvTViJ3TrchuOmT7
Fid6cqBx9iHf2F3AthfPt/cjstclz/yR6iafOhJJK1mLD/MBaNLY3Q5o/MUKnA/GTt379WYMLvmk
9x3967JnLinNPdNnC52v45ef3aLa9QbZYh51ZVRdAFT+hR77X1RdXtc780mAh4C+T53cLlh6HoxP
BQAFLiZQjHg5SBO+bq7SPS8X6oOo/vpz//GuxRIcM57jMuacz+/kOZCPHkh10YvbG+ONT35vxkvp
6rtB7usa5y6KiNJOJxtQMXvdHBT45Q6LghqPvXjQ1ylA8etliJdft/vBCZxLBcZ3ffCb1c/Spczm
oz+kILI3RB3owQ8gWBn+/Ca+H/q9WeMsWbJdW1lzR9MbsKZqP0QvE/wuJMChAiKNMlhUTi7l5e9a
6Zslz1xNX5gNp12D8TP6uxZQL5v5usqNgCoOJTP7Qsh16RGeeRw+tBCjq+DjremRl/seJCSa3FgJ
WHU5RBHb9MIdfb8e+ubyztxNyYZMDaRdDhW6au6zQN0qsLNFlgrBD7KQz9GdiIEkRxOwnABTy66V
utipvnSTzzyQ32R2iXlTBGK9RlA/7AZ7bZXjLRv3s30pAX3Xq7+55DO/Qyx7YmDeWyrRfJP00bw5
4RgxcA5VqY91EV6aGrmw98/HfgxXmFItwk7QB4ibqomhpB5Kam4u7I5L65xFQV2VNuDhhe7kMm5u
BCKCsLlgt8vYbruVO47xTzMo2OpitPduaff1jp7P/gD0Q5qWYF7Ezodo0sh3Wx3UNoR+rfyqKddZ
cmWa94b8cuGC343f36x75nK6DkqGlX8CHHrBl/quiqsx7o9ZHb7Qdjhhd6xEYPWReN5cvOoLdnQ+
CyS9vn0ZfR0w+WBF7Zpl1xnywaVv4YpterykWHfh+ZIzVzR6tBqpi8udCo3ZjyrwVRtY5aWRyXcx
9Nab23ruhPxuwHQOzqrkWM/h0K81sPLdweh2RKKm7WyMWILQMewepB/m8puj4xYYpbvk8fKEyYVT
5XxQSBpJ3maLIpMas3io5rAoL4x5XFrhzPdkLDOTfLlamslvSZN9HKrHn9vpJTM9czg0y2xXaxwh
w5SGdNaBInZU1N3Kw7hQyZNA6THU7u3PV73k2s+nhYo6Y2AZgrnQ6/YJUDz9BfwaPUgmP7OrZU7U
CmcV8BsFHGm9ar5go4wbfWk+/NKRfT4hJJzyD9E3l8+7vpBfoGoXqo5DHMmN1cRDu6k2ZsaPdXUn
U8wq9X0sMZv785vxboj7atLn00Jz4jIDundofs5VyNlwW9Lh4JQPk30JOrc8zD9laW9WOvNJk8zo
SLIl84VoZpVlcd+IiIs+QNE6Kr1LDC6nScefrXcWEqUyoY6qUdQvmbcdBvceGyXya/++wLyHN/7e
2/P1YMZGycG/mqxByLP14thj4baJrRlTaqgXMqhOk11pPAryJPyrGsZS0w+l9zlt7Vv48Q9tAaMd
9gw5kKZTNLq/E9e/av0UE1+fu6KiQaGbJMxY+6Gd8wsb9P3A/c0tPfN7vtcZoxSLDwCOwn22WoyY
LYU3qwzAAxkvFIZos6VB/5h+vEhw8H797c3qZ96QDS3znQRRtYygW7aBCM21cefwYL7raCDjRROy
iFDprOsLdaILjukE7HqTfVYk6QT4MIHERoOWAhXN7fjnu+LCgXLOCS9HkcN6cGmFv2fgvZvy5wJ0
GP+TRTxmQ4PG8bzz0nuleI2uEC7DBeqtTau4Ha2wtz/+fJX3N/jrKmdePDdL20zLPrvpU5CW9/VN
5n5I611m9J9/vtD79+x1oTNnPplZ040LrVXB8sgcmjBzpmAwsgsP/31UE3ld5yxb9YTP1LBQa9vG
o+9sdEFvNBmCYjw09u+9SgNmbif6RctPzvT76H3rBxlkFDxvrAoq96scr5v23oCf/fnlv9/3ffO9
zoLMufSKMeN4nDLSMXRmAeBYyiLflp2AuUGMe8K1XySMf9+r/vtu/KkE7/K6biow/DbG0QJlGboC
4aRUUFjflKguVQoWH/1nn/q62pkPL12oGtWux288/uT4LmLmctc4rg4HL71lvvyUTv4q7+zDUA9X
hkOMC/vyLzze6xc4c+puz2mVc8CPxAH8cGisaKiH3ZCtWs3gySD7ceM1gRGNIriMGn7f7byufeZt
yZSC+mSRhC4wNlzb5Fo22YU99D4Y6NWITkWwN66NmxmtmnppLET+rbMC9yySeIQC6Y41UVmEGWSY
4zm0M0x8ADMR+lBS8+MZ+kNtjGniS43xC87j1Oh683UmbZuDX+v0xi/u7Tk5Zt2wAjXv2rSefr57
Lt3bMy81kaq3QBULX9j83vtP+SWSxEsXcuac6hkKP5OBWFZ7n2xAcwv5OWH3Pb1EG/d+meLVRs6c
U8ZE3446xWzZcfw+reTK3DkrturX2c7feqGXhoMOkk8i1ht2Ye33g+nXpc/8j8RAtke8Ibth4pqX
VWT7oN3RVkCke9VgW5ayO2CY+uvpwf3Xt+l/8eca5SLNa6H++d/4/VvdaJnxtDv79Z/XzbO47+Tz
c3d8av57eeu///SfP/6Kd/7xydFT9/TDL7HoMkh7989S3z2rvuxOa+I7LH/5n774y/PpUz7o5vkf
v36re9Etn8azWvz6x0vb3//xq4+d+19vP/6P166eKrwteCqe5S9bVT6J38/f9fykun/8alie+xvx
TBs9R8dzGV06DuPz60u+63seZMqICbr8X38RtezSf/xq/maDO89jDI1SSqhDFo5XQLteXrN85qOG
zTybOL5vwTP86xv+8BBeH8ovoq9u6kx06h+/ngYmXx21TyjxKFvYZB3mUJueqx7L1hjaqXKcO+I/
TkCud2sf43HNEc/fUJ9adIWtY+q5gTnHyXDXzA+u+Jpbd23z5CzaoQdi4Oy2y4D1z9CG3Bjubd8f
PefIkoM3HxNQE9k7RXhgJwgxp49DV4dqWyWBW1/zYd1VEYxvQDtrDrs58MCnZ14rGos7vZVfGhr1
EJn2A/acPOa3g7jL+6hPopQEkBCaxYFcGWgZF/WmL/OXGtffMtdj9g107PX37kfb/NHG//8zahja
Xxv1Sj6Lb+kv94u1PUvxC2z7l/8tuif5rcu+/XLAr+oHW8eHvdi65/3mwmphrijPnwz6X6ZOzd8s
zyQ2SAkYavfOwhb2h6Ubjveb5xPLNV28xXLcZa7jD0s3CPvNs7BnmEsQ+ToMrOB/w9JPreg3lu6c
GtQ+tVyLUtMl56xIsk2cIjOV3hT2Z9o0+tMAKgpmzBtDK3dTDQx0tQVEo9Cyp3vuGcm+lpJGhI/G
45zEruvH9WBPN0zlX9O0gbA1N6eoEMTYpJ71QGwJoeu0JdvOVVE+eTuMYeWPb57FH9v37XY94y/x
qem4tssch1JciGefX0THC8ezWzCpaWF88RmIBEGSsh/bLFKZWz7wEuWlmV2Rmnkr4Ob1DUZF9x5z
m4M5I+ipeLsZrL4CAJybZjxxJ78eZIu6rQ2kf9Y7fN05c/+hAtdLXlMW69JEKRDdwnhKCmuTSnP7
8ysiP8aluCLqYGgVgwsmg5i8fc6U4zOvSjl4GlclEWKX+IUX02uMXs9x6w3Oo8fLyM6zvcT4dV/W
N8LCOE1Ts9VEQNc1mhWGB7VAX8bs5pDMPn/5b05Lphuj8o6pqtJNOjgiqPjkbJyk/9rNiq4cAOAC
px8BWS5afrTNbk9zDzhFV+3y7quucvnASouue/Dl5SMzDo3JuzjrULUzcp5Aa0QmK1pa3ZbBDlYq
I7gE253CZvYtMxST3a+qjn67cLuW2PGNFeN2Ec/2MedrMXABog32Y0NVZmkrBimnlWDA7fvJnVNU
4nGKOkDCgj73K8hcFQ8YTJnjuoBc9mQxERX56G60x9CWo194z/sv7tg9OZg03Y7kRnRTctXk0rqS
6G7NXF37vR43A8nLB5O4gS2y/noYjZ0pYGvoS4WDK1f2Qo3eQOHPkCCBbFTG12okTtxZ7oDghbLA
MKv+2hHQEOgGYqAvktlgjsvUl6ys/b+XVEHr0zRddDup41oQIv4ToLEzymk209rd+C5djUbT3xXp
FDDDABeM+D6OjK/r5LlRih8yUDJExaB5PBtJDc24hq3VTHFpiZwjzwCdEv79+XM7Q4+8fD+fMGLh
H4IT9yzeo60tZUZmd2OWox95qrkfqClCQZ3uyrL8MfCIqGIqZx6IykdQaHkJoDOiz28Tl1+IAM99
Ie6W5dsMZkTZEkOc0zY0AP125kjZZs4KAqEXVoZ2B/mn0pvsFaNp9bHwIORbiCHIylTs0va6rcr5
qvDUA6asva3W3FolrTL3CPzz0EzKbO+W/ZGrYdy1wh/WfuZXK91gaGcyc4FtVNVB7xnWpRv7YyC9
3FgLYESHsdMlWee0oL4aQehkOsmmkhVmMvN8zqPR6+nHzgxQhCchYq5xPbp2bEmMvQu3kCEDyYIZ
pmC8jhIbkwp8BOAlkbUXY/xHr1UNQIr0Lfr3+mZ/fFfPN7F5Eb9B6O7HzTtBHdMBp3yyYQUw9XNe
9pEG0mPXOX31gT9PTgkBkZ7vh6JhQTpYNOCwkr1V1CIYqBX83Cb/dJhAbtjGraM4Y8kpmPzx6yjG
KePc5VtWsnmdeDqPtdE/KzVWsZFPgBoVyg1yc97zJs/ispuLnfacrWXqHPenrGRgY6wQuCEVkrTl
Ozp39se+Auf/6VcnodY1PLHaORnITxoD5bdaoGRuZAWYKhsmDxNNX/KMH9KMH47IpbTw1kPiqiCM
6FHbtnC4sXODEDbxX2x7Yhlbd8Wog9koi9iwx9oMZtV87mbtX3mTXLfVneCpPOBQoXvwtX0w+2G6
ZtLSIR8bERod+C1lXsOpEz3dNJ76kOjZPNisNMKfPwzLPJXxzr448ygiJWQFiMvPT0LNtSPmpDM2
LyeIn4h8N81tONtT+WBhmHsFYZ8x9AbXjiZHWgfmjfuasemGJroBQimzDkmW3gA9wbY0pw/ubFsH
iGNmgZxSdPoLjp6/7QEi7TZ81br1N8cu2Tqf093sl+au6jozbNhtWhb6kzursB/4FPaeRCyRlIe+
Etlu9NVV54zfyHJ+jssdJo6B4N2cnVgaD0nXAenTGkbk9LpaqVRCwWxOmvUpyqhd4W4tTa1tzZQT
6Cn/aub6zsBM1b0FZSIyN/7KFv7KRwS0n0z1PTM8tq1KJ+Z148eN8OLGLtDqIXa36l0tVo6uYJRj
BqJ37goAuBI7tlH8ieAMyM2cmHTP9DOmaodd3gduN185junuT7GR0eePjW7z1dRAXFO7zqYnRht3
bByvbOWngUG5ujUx8dzx1NhnU0Uj06IAg1VJfsyH7gk2FcxEZneo8nxTHPKEJ/fep/qBekVg545/
PJmOR1O2kknCVx7rIFbgKPAXWyj4G7USe3vCqIsoUX/EwLCMhTYAXFflSoxVeHrAU4kNw030JzC5
sYF/HY+llSL/QgOGTGBcrgvpH05rmyzPN2NvPTUmlJdezINyENJWatolSXErCydDbMX1kXrl736i
/UigQbi2EnE91vXD6Z7NCHvWhOfOJqWDs+Zj4QZNnpTrvlQfTwGXqwCnSPTaMzp6n4wWztvlkyoN
yhqa6igbvTFUqUsioHbIjV6kjQkNRGvOEISynUjYrrVFTJIEaYLzr4ayS8BTP4OwiphWTZ5C7izh
bEVQxANskO4bw2sDm0KaTuOhrRWeWjTb/fdkbsqV0nm1STuGKaX7rnPWHgiebt0ijarcAcJQqSaS
xcPEhvGGDdQJTvZL8x70NuMI8K/G95C0UFvEK9EpGniN8pq86leKURcSUwOcnirM7Ngn6Mahu3Dd
+mrv9o23K/wq22bceuJmKm7sCmpQUG1ADOX2MCXZuJ9LvrYmuoFRtld4xjqEnkgiY4+M5YMveBZ2
vJmvrSJ9nFo/vyJ6CEvuqqDNSo0O/MCfKkuJmywHENFm7bxvhe4f5srA/DewLrwZkjvDt9Ze2cEp
ABi2cUdzDvIkVxvLMdTdyAn0S+gNoBPZkZeWc3V6czOyOui8XhxadU3FxnX69N7smlAJDyMVomex
GAa1GqAdGNkA2ASkKZOQLo+eC2fLhUIKoTMPx0a2MNtig5Wd/cnOVlyOzwCLPPTGRHdl7TTh6CLW
Hpja1g3+1mzJGMtqStYkLUsAKt3NyW9Pk4HiGyMQMKv9mOrefuy5MANXCGN32lKnEH+qxj10lr6n
vKp3UlfmvU78KaxF8UGo7srvDfsa9JthZ8/1o2GBbCux6kPWj9ZagYv3WhY12gAT9gdEPvVTS8d7
0lZyCzDsQqPj4sSQVWdcGRXxApFlD6k9zRhvX9IiwKzzbT1jbt/rym3PpnnLySwP1VyH8xLlQTxR
YFIRKhBLiFnMrR+dDkLTk/WVo+1u3Qwp+m+d6l8uCXm1tVVT7W0585HmuO7Btko3qIbJCttJdndK
D9h1pgma9XKaMHXdCwgQN2XsV2R6ee68KPIdLwy+kqWm+wLqrfticule6AoIJDzVYvbSa+oX4cmR
QJztY972fnT6gpXH58DWPXQfExiL3zUR78whOiVjoNA+TL29HZTtfBwI0LMU3BR9L/ov5VayIZ7n
3rzVfTvce/mAcz7PzFDPI+o9AOzc+sPc7VPDcDFX0cVN4vVryxF5lFm0usHhEoolv5Y5D6uZ1lcS
nMx2okOcPeoaxzq8o4JgdarLj6cDu6cpGEAcVUFQGk8XvFHParniU+KiVAs3OCRO1GFIfzXSyblL
2VXSUnkYzeEjy4x5OyUSBOWqT0PpGkXQ9aWx0b1fRKQeilUxZ3bo1wHmp+1rK3N5mDYyD0a+lVVh
3Da94a0h0ZnuRQPdQIeulFRoDS+buYH4V0xFr1bW6H+gnGJgeGD6y5DSKO8G8+ucmu6K40SySa7X
InH94OVrO7q+MpUfJmOX7apMhSmGfT57pfl8OkETqKYcGqPBph6a+dC0Vvfy3E53ZDLqYeUYBjme
TuYEuXRizmrrcxuiiR5YE5Mu/ToW3ippnHWPCdVRJ8nn0XOhGVWkmzLt7+wxTZ6JMcQ9tnTrJ7cs
y61d36t84znYgMPI6f4LH2u2nk9PdkqMIkqyujz2lO0EVfKW9eoqaxJnX83EB75QxsSaZdB2vrji
3ESG3Vhb9LzhS6VEBNlXfhrZtsygHFDN23xgDnqdBvg7Pdv8mhNV7H17uB8bLz0YfLLXVao+ug1L
9oBGJMD4gWFLML0dTe2/hBYSQD/Eel1owA+BBKOBkF2RfBm113w2jGwOMjN/Bp1H4/XWB6I864Pq
hr09mhgQy0Eu4SDHDmovZ+vTAXlyqCqTxq7DWYlpilKulWkOGye1s93UyPD0F7yyMphN7XwnJnof
wyQiz8/q+zEDreDpLEBt6etp+6PgkuyNAgmIKuvj6YdvyH79kirXSAWCrGobvbKu7ZumI+Zedeaa
ToUDsYWO+/HINQZmeBG5jcv7IOH1eCBH+ybTKbaOHMHb4It9KRoRD70gq3qMMpJ7G6MzmmAuhIBC
ZPn5dNgbfvpBeKBipC0wAI6BMq6t2pVBCn2TNGkTzcqpotqdyqOuxpWYJwynwjy4Xa9NZADb2mzA
qtiK/ZjUh9oCeULRTtkKJb+gUvW4ah1kiIjEIKYylqV1zB0XaW6Pio1BrxGWQ122ahBOctzgOhmm
WzHmoIRsriSmVA9ZwWtI0xriUPc9oD6FQmfL9L6fNoRJKrkndolWXpV6wckBlLMnr6qK06PhfRmd
lN7rGbHVWAGbAahm7MMCwPjI7Gim1k0Lvp1jxcC3gmYxKASKfNiKsX+sbQ8JrJ9Wq1aU6QGwwDS2
Mk12tgld0tHm+iYH/CjHkVTesFncGcPYfk7mmcb6e8+LdGeNfbMVyjqW+LuDVB0S/+VkPgWf5Uiq
VcYLMJe4WRWMA+YhJtxB3DA8zNK68ccmjbvK1QHBkww9u6qvwBoxbcxeCQTc3ccBT/fedLovGuKa
gd3o6gZCkSjTkCrycLAe8yU+bE0pbhEbj0Hm0TpOGL0vW72muvrkKdJuiaU/gTzXQi98/pSXnXOw
O0Ej2Qukn2hNbP05dzGG7VoQt0R2NAA8nJs+uIhGS8ULciagtE+PIk8fDFROVi3LjXXW+Rj1KnUX
F21Zrc3644vJyGK8gxeqEdj4nzuTWSvk9z6qi125yiqgqktO1AotVLYbEnyX1jIiqkv/eLpzwmr9
Y1tywCIJ3fvklpsOP+bCISExLPB4OXm68+dmjowh4Z9zCM4ESoxe2PIUOLx5ZkBxO/6V3Rj7Kh3y
WwQkwdQM9dXc75lXRo1sv2fwDXenH3PXo9hnbuqC8JsZifBBNtfY5ID0S9VsxOjTB0rsDbXKb1Oa
+1fSnIIXo4B8AYIZeFicznmU+0kV8IJDuKjn45ZIChl6OTZXdmsLNzztwrQC5XMDWtTj6cfkzF6A
0JkHSeLRMOd59U10jh8TlRig09DmnfD1rigKeTVpdMtwYOzbWXcHUjX3vqsGNF8Zg4SvDXYcCIAP
6ymTCnmFXexT225Wba0DaRBQZgwqyz5KvTJEkgfUGKpji4G5/ThoRDJ9G8FU7Y1EzQf7FFPPSbE4
to5ln9qq+2xQ4Ue90WbxqXZ4+oFDZDpWlJYP2rbIdqT0eejdfMV1i6i2Tq2gZb0VksmA4ILN5c6g
iY9oBn44MXozhNoENtZceygbJoj4I/RKc9Ry0yzIrHLYGlULNiXptLeOBClx0dFu0+TukzSHcqe1
cy2zjkZjo4ygMatqjVDNC04W5BXNHaHGeHS9LjodueDYkfFUjvoTSXN47z7dp35N90ZZf4TfU4Gd
OmaQIG7ZF2YHpZJk2BVe1R+EY0CZmbRDVHby08Rz78opy6uJj1/IUn5uABwLDKGdGyXUWtMK0XxR
THsLiSbPxfc2HaabfMwOFuYOWyx8PUqU4gl0vFGUzjRiyynOk2qnRrcK1OyR+27sDnRowFvOvXRf
yiI+Va85+HvChjsItvx0UU82MeBsgrLMznq9aTyME/ROXh9aV8lNnzB5a7Jiv/zbliJIGpnew3UR
mgL3VhByq6R3q6wGEqwm6qadIec4NX6fhkYi+k/nferJG4qugA76Uaah0Sc0IMLyEBOiZvyy6LF0
De8Dd0rrq2vyJs4J48dy+cFZ1oRtTVjUnqyP54sp99+5sJGIzYjoLdOfV5VyzDtP+e7W9Eqk7r09
bnobdbvRpH0w9tWwGQ3RhLPR3ZX1zHdm0hWx2y35YauW7UbdnTHW0E4gYxZ6pAAViTWb28+ViT3j
jmQKO13BlSqbx6QyqoDWyXjLDd6sndYnHxuBW8hQRM/dhh5U2i3NFdSJc7uXwaAIPfhLXlpk12U+
6UjkpIpBlq9vuBQ7DxpJkZ85fZwZeM7gbVq2tnL6MtKYyFzVnBTrrkxQc3QT8+6UMIilk1EvpaZE
M4gy0OZTnc7Fg24GN2xqFVjYwhsCEOEm8SUNqGvOUckaTBpIgZ6Ol27q1MhXunB3Xp34awL4P6zE
O1SjCPsE2QVuSP3JqKFMUy75COaHvD1X4kpTjoAOwe+Fwvxppu7HqhbGQn3UPKnteg7KtT8WGWuY
kV1LXmydyui39jTG+L4MWUHZb01eX/kzae5p+SkfJQhvRb2RS3XDHb39qbnTtqyLcJBOm3Z2Y3ca
1JYv0j16Rrd6rLuj4Qz1EXQ0yBBoGiWQvYqcwuvvhBqjetTyNqvY57Kc+X6qfBn/B2XdE+362SUC
lkd920I13fXRp/xhyA1srxOBOEi5NQbuR6PRd6g1N1CGbopincFp3Hmltz/1FZV0WVgldh2ZBWQJ
J3fC/ysNEr0kOVP72Foy2XWWB3ialvlOVtmNBT6jrUhLa3WK8nnvPxegzL6aR0DZkmJTccM5Cp+P
e2LI68Ho5WGRsVuneoQwCh3sQ1vP4AvMwILf4rhGSuHsCy9xrgaFISPmzZupF1ZQdbVcM2hzQEL7
X0Fp4nrgqCPEjQxL6z3gehpX0iVBxkHoz6ihY6yVx5mrX0Crf6sD/6Gu8L+ftt//syb9+rleQBvq
/KN+wKD8vwE6YeiQ/nV/ft0/VW8b8MtfvzTgMW/wG2pQPvrroP8lMMZ/NeCXV9AWQxeduNapN//v
Brzl/OZS9MIB/kALALsUH/dH/x0v4Q2IEVBOB9AMXCd/o/t+xnSAFhNb2vgM/UKfeHAqSxv4DUBs
0NJg1VBW19a34oqu2rV8LPfdvtzPuxlU4QC0JuF08+bOvNMtd53lU9/szJdViWvD9QCC4J+gmG9W
bRzowrualdeD766mmqwKSwTz6B9GzA8QNqG2nkOuwfw82A1KzDLoJbCXDt1MCLTq8sOAJiuQ4UEG
hIBRcfhftW1RErAHUGRXzZZTuNCar3oxh2YvIzaCyAd9tAqltwk9nCopI4IqZMAxeU+QDhUQTaha
GTrN/6Huy7YjxbVtv4gz6CTEaxCd7XAXjsy084WRTaUA0QkhQHz9neG7zy6bMsEtv93XrDIKdUvS
WrMpH4YKumsuX6GwuVIoZqshiPI+gaiegNkKsl+WtRO2jT8Owr3CaTWQHy5txUoSe9tV5ZUyzq50
oIjhBVEj9S1JIWlrVfQmTUck3NsNwt7GeEcNO74ATxb1nNW4lPNtXJVrU7gb31Z7FzoeXhgjF5K8
ENvftPG4FkMW5ZJHdpZBcdLfuHZ4C1okctHdVpD2XobNNnQRheGntrfjDhlp74vbsReveEQK92S8
l86xonoIo5D+GJBf5S0EvdmOF3DKwGUjKPcBWN5hGzxyliOz26CD3Q7SKfd9qbcyraGww6LBQxTM
oDsej2CEV1tW8KvBC+6Nj+t7zyFM1UcZ7CfsSn8zPminVb51iHtl2c0ehcG7HOd8kVVgNqvkwUKG
x0cmysRd5IGxr4h7CqW7lQFZQXF11ebWxgnuE+8Y38k/fYunSIG3ip2vtWlxW3ePYVneli004Bms
CjK1w+OAUrjVoFhoHStbA2Je7Fu73hiC1wZOuS0EHB86K7kqR/+oy4dW0m+eM1y3tVqX9Jz98Kxb
YpG9kOyasfoaS+VkD2nEtL5qVXdQkNbVxmzboIx6obd5TqHTk1/FudwzpEpTXe2s7lua9bjnthHS
PNvBVVvhNlts+b3fhfeC5sfSH6497ayaoI2yttwlbYf/FzVFg0c2wFle5aw4klwpoXjt4a6Eu0Xo
e2tV/xYGGV9dPjVQQwSeZO0149aT4C/G4coPUmeFG9k6i68yXDBM5e9NHkZ5Cv05h9gmAtvqMci+
m9BfNd23zJiDZY1r7XcRbAlWpUce0rq6H4K1qVFufhyycS2rldhZf6E0kiFHvhMn/kXyjecZcFtM
RIZ8ryjkd3dhZQcbHqsdTFie8ToFAoNXEfNZv04yG8geMR7dWoudUD7yexWJN03in2jcXhXICaw0
uEpWBiFWvElkBNZfHFXYfECpQGYMLL/UtW8q6q06CfAJ1n3rO3s6wu5Z1OtiYOgaJGkS+LsnkLhQ
uK+22bAhyj5UuIsjlbp2aB0RoODam4qHm6pW90HbbzP/W00KuIfVeJ5kkRr+GrFCV2OH7HhPd1Yd
rNr+JRl+MNSFEkQjmbLfXHqPTg7P0F7u09FaC8/5lTZIaZH2Luv1ERfcVTeSm6T6GchwUyuNZ7T8
lqgMLUj3qa66EZtcQl0h3HuyPDTxUGFBBb9M0twheD+2Rq2L0toaH7VABw5EbXXdWU4eNUWHDEc4
nJPx2Ma+3CkDARXXh7QexDaueijRdc5zEYff/XosVm0Jr+NqXNfIvzVcIZtkJUgCQWPFU8Bal8H3
oan2InRQnP8tXOCrym6Xg8ytUBUohH0USt520Mwu4NoK0edVCv018iXl14UlH+3a2siq2Litt5b5
uGYm38YExKwaFnApeUqQnip85xYVoE3bQUYNJe2w/tHzfiViYFYKN3LJcx54EXbmWrXy2i2z3zzv
vrWwenHtYp/L4V54+LrXX7Vxt8OTYOMhd9KA1UrMV9satlnwg4M2OGS/2qq9Ey6c7yBFLIZ9RX7Z
7nj0wuuKi69+n0Stw8DOcu6GAW+BEEKENAECwVkB9nabZP4mE5AtRqYxN98ZGW59Bsxvw55ja52o
HH8RRAnF8xbghaT6A/X/VeN/T9vQRgXSuqtRfcmBcl/5rNgHClIv8cryob+NiDh6X2sx7Lrxvnef
jfVF9T0um2KDBOIGD3JLFBHt9/7QRoPl7c51RuY0G+nLa4qKRAetGKWLZwl94qR1HtU54PXjld09
eq56aKw7gbRUX9uRr6sVL78zvziLy3irzEcq1D1ipSPj9yO3+32BCqlFHkti1iYUK8/Y62rMbhxJ
D4KwE4hJNHId60cWfBlSlAActkJSbQ3yxqpprRVuO9dmJE+9/SOkW6SqKkxt7eOy2uVb10JghkaT
p5JNNZiV2wQrR6p9bNrrxnEKAEr1FYpRAbPWKcqOPjx99LZ2sshtVJQFDiSX22SXBNk1o19QijiU
6i/ql17kSxp13EEemAD8clZmPpee7sPqR+t8bwCuMrncovDx4IVjBstb94bYQxSXXbpC2v+bjvWx
c4bfWdBFdv3bxfGCZM2Pcgg2lYGgVRygKt78Hsv8BkBwDHiWnktDG7ckEaqnEbbf2kNmoDEIB81t
U+P979ZAK/4RiX9fdt9HF4n0Yp/C6cAPzgrHySpH3UJ32TbVxb6GOXYcs00g8Xgq43Ul4ifLwybA
iZxiQAv3gGvRTS19lGGta1bVyAG13wBnO6aDfrGEve7G0yB+tvgBmYfCOO+OHBNduCd/gGSUOcTe
YwpGVT9wJCRB4QKUt6A1FM9Qr7Q9ZKkbHfzIkZIthbt1GYkClEzoX3UrgQoatw6yW9wpt8gS4LpR
4FLmroxFVmPDV6zKFl6hE02Q/1w/31wEJ/AraIerVMa4CCIvTrCokB9cVbCPCSIYmEICSqL/q2U1
y/dsgn82O4HaZ1YCzGzJcP/sn+wOmhzJn9Lx15ZeIvh93FBIz+hQJE0ZYLnvrtfQHklq1zr37yxx
JTYJVGl3YPhE2E7RWREOaslXi97z59//z/v1381O2BjAi2aeAl3i3n5s13Zkf826FTjsYYSzaJv9
dBpQZF13Nf4RL/FPaGwtKZlNOF7/GWDi2SEDoyggUwc2Je0+syjJ78f7dp0eYcGGylnk+fdsDcvt
rbmCpgXusbDtCg/KiZLvKP1ffmScR/YfQ/DmF0we/3ZnS1Nxil+QfQlShHv6u27GhUY+GucgoDaz
AdgCXWAyvXGKo7UdVX4vJYMxGCtwO8ILoeh/6vQGcrxYvgluWrGzsK4m4LrX9xMDcjoEkQGYafuM
tXrzfko8IczoJcU9LfrdSHdO+ZX4JxXnyNXuAvP874fybWvu+9YYgJ2AncQYyhrPiCu/+8aLx8tN
THhhrwuGgT7hAoOHGyh0+9+3AUy2XTe4imC5OFszQo1uyF/c62A77t0HRb/Y9/496vvIGa4g5Lyk
ePDBeL5rfbJf0kDEfsvb8r7JjmGDmudwBis+ANK2cspfo7UkTjJRUfxndyfPboHys4b1SHl/9uno
d9m2qrb+Sq9xhu6GYXd5cD/YCuehxTqx0UtUvN+PLS43JKzkWN4Pql4p5+sgUVZZkOg5b6fJdgvP
dAGfAifnADv+vg1k0wobfNjifnCbFcP5r8wCOHaphclRIXDjVTooi3trJGuIFuJVtyTQ98F2fteJ
ybEgm4wWzEYnzvop3h5l5F2yb3ZLqilT0PF5+6Id32aujXTQPzQ7RVbbuCLpAqdCtz5LOOf3SB8j
Jud7ey/3/3r2ESbASQrxNCT2VFQS1QPfrqy2uBd4AoK3tTOIxEPXLYTCiRzC65LG9mWBH1LmIN06
GTzucukIGBNgSYu7V5tkPGX66KzH4G9RUg234tvlnn1wuL5tcaq7nVKSoDLFzmtuWHvj14r96VA7
02yBsfzhfL3p2pn29TbcKiY6P7bRtbM3cnfF9HrYpxHZmTVyDOeUxdKUfbBjwSqnSBCBVUCod2Yb
vInv0PoDQscMxX0VHuLEvmtNecItasQzDugY34MQKTCWPXlp9V4E915WItUho2B0cJ8e71gpoiS5
QfmA9Q9NzFcW/wnEo9/hluV1a9qFW6aznw2B1WGaQy62eapIceVrWL15Awxn2wJX3GGjx3LrZBkA
ko9Nhzp1rVfwKlx3WuwBm79KBHEj0ETSVVUMkfTDv0h61XT3Xf6UQQ/9BvmGfeyFBhjp7pkk9V2M
fMjrEvhXyej/t0zz/28cR9fGpM/nm49aqfTH24zz6x/8L7+RhsgfUzckuJ2AvfUm54z/4DMwrXDX
J8g1nZlK/yF9Med/GCpTjg0xA9txXv/oPzln3/kfbGmbIBHtgxREwn9F+ZrsJwul5cCnHqRJ3y9r
zQDEQtonO/g4/ni8qdLGVf4GSmQ8/xYDQASVHZoEP5wC2R1QtIOwsbpIjb7y28e8hOLKTz6Qnh5U
7efDrzfj9/B/z6q3APX358vfP2qy14DoaWkV1OUhp41AqrVxv+RDtZDyfr+h//745OpEm7NuXdUX
h1zpRq05x0PPS5zGWWfKj7ef68EkPFUWi11l3OIAfjuS4TJpLblWvYyxfv67wj4Yoffx9u9OTEqF
BQCoqICK4qCgM7hJcj7u0nB8lH5uHl0pF4ZqphVvcn50TQCOSF8UB85dgcqx+2ijeHftDBDXABLk
dLkvMxMyVSyDVHbljXCNOmRZqnGddGsv3ce91/FVQlTQrC83M9eZyXWoSUN7lFDDPeSuKZ2nwClt
aF26geuAzjdQaGwGNbWQYLzc3NzOmvIPFbEaMCaq+NApTpHroWoci10bU23dZ0iUoJIZKodVxc4A
mJlc4f+mub8Fm9IMtxYZ/dasbdoZfw0sV0OChdvh3DBMbp5OEwZ+N1TiUBXqDlpxYeQgO7XWfDAR
K+1kYbRntvBUzRROpUgys5zdWCb51jupu+IUbV0e27mPT+ID6DeABPidOLiJTwCfF+I2zD+7d6e8
wXxQrnTihN0QNZqoJQwX29xy/AVBubnlPgkNdhAnHeCS3kG5AZG/vKQ1VbbxMkekmywsZdd+cpQm
MQJA6tQuAP8/JKIT3aqNk6Jel15tL4nuzEzDVGbUHdiQO3WfHYIgz+s1C+oWqn/e4C50YGapnsnQ
b69cZQn+FzRxg5tQIS4UVUrWXms9c+BBQbTvXy4vppn5eKV+vbnYFW4qdNkDRFHSulr7KHEAogtR
yjQv04VYcA4xf7/I/hut3XMH3zQBG4ysST0nP4Q5ykWe7E5h29WQhNUAXtTV1q2G9N8ppP7d1mR/
20ktQCQdckCfAaUKK8GfS97xhfv33JScl8Lbnrhe3XFt50B0ceh8DSqNQGcPIl4Bptpx8Jg+NymT
Hd45fKziqgtuXB8SBj5RAqQ7AIQAb0r/1SP274Ga3ANaCk6PZTvlIQSE9qn3LfgOd+Lp8u+f2xqT
TT4Escq8gg033EmHr34xBtXeYTFhV5e/PwEL/P3rJ5vbJS1A1UOYHNq6tlgQuSBg0K2VjGF/aoIg
Q+ofdqqWcwKIk7d/oHfK7Bc4VAZDRPNWu0+N9CBTv0otm7KXNLcgSbDXQzM6DyFFXr7cXf6hM7vr
1e7gzYIhMcRWmSXtG4upPwPkbZ+s1n8O2mz8ZAOTIBEK0cUW+FE3g7CcA/Q1kLoRDjhWubXEBZ6Z
zCk0IjRlEgdZ496YwlNXjUXkd4a68UIH5r4+CQ7I5ovS6cv24NkopCfSWM9klMA5X56A8zh8EHum
ckOSxpK1fpCjnAyWbIxqdMHidmWSGHjexC7j7kdocjH8dpG59ccVfEukYZvLjc+Ei6n0UgiuiLLc
XB961PpXlWb8rxqsSU8F/Chpki080ueamUQLAKvxqIqBMwU1P4atJcpZjI7tlRTyxWraJeuauZma
RAw8Snhi20V3049Zpq9kYNdAkRDQa1GLujxgc01M4oY1NnKgeRPf4KVooorR5ljEAex7P/f5SdTw
q74ZAOkPb7Ih7egG+DvabYs+XvLdmZmIaWILPC2uW5FhLbeMt1+l4+eoGbodtH02pC9Z+aPqW4Dh
F+Z9JrhMPWF6quNq6LvupshUfULt1BxknDqothXhQiCf69H5SH8Tv5A2Hai0wR/0Q4Ct4crdQaKh
BsMwrR8NyZKFIDDXk3Pzb5pJCO7gZeOnt7UsvljaP7G4ggQktz/5+pkKI44pPL8Av8puuzT9xnK6
9mBqsCIpXnJ9o9j2U+trarcUV62V6IInh2yg6uA0bnUdNHa5dLc5D/oHseycjnk7SjxBqPcaC8iH
cfjCyqJcg4H1W3vSQj0ZRAxv7NeXO/Kq9fdRU5O93gO8HfOyym7z1P4KPDTgbndpAHaNz1D+9Irg
qyO8FR3ABgUhcCnrPbfaJtu/yEaUgDkoNFWO2qvOWjeK4UoamXrYD6k7fnKaJmFA1vBLyWjuHu1i
gJNTUSffghDkjctj93EMQ477/SzlPeeNB9zQQYCdDUkaV6QoFw/uonnPXAPno+7NZuEeQD4tSb2b
ygrL724H/HIEk0t34UHw8SQAOfL+80kSJKMck+Sgk8LaOQJMm9C06a5FDXcDTPinIgsLz82/6QWo
BfZoeWVyW3RwNjJDfU8gdQkWnABjVYJg87nZOEecN81kYdJCaaoStww4mV2beek3g5v1QtyaG6vz
FL35enL2iIG0DohFmQZeAiCNygmtbU/5S6GDYOFUnGtlsu+bhFllmHrVIe90EF5jXrxxN4DqBJEA
3yvCDARGvJ/9ZuGVM7fAJpsfvGWwvXyH33Z96EZez5ybHBna7edmZLLJGbA0HGRI+6h5M/ywwzBF
tV0gi79wyM+N1mR3A9xcxNSpMSe4FQFbJL6BeEhBvS2e24w6C3Py8YmFYuZk5lkdhLgH8Vtc6pKd
9mxnwxPlR5ljqs3lgZooeP7vIwd10vdtDHkqvDEf/JsyrkIPCVQtXDVucsjxmGAPK5kKtSXieEJ/
H8DMUHs/zpABvS6VCqBYBmSwRXaMilymIKewpgfAKilYKsEyy42HYkovgx92r3pzH0gUfa7DAt52
3/Kst/V1gAxeGIBUBTwjEDcM4k6/47rUbEEBdmaepnqCTo7nlrERJ/sODPjWqW9tPuTrxgOOzkpZ
+LnlNoWTg/beQOQDXC6loWZaxcHwFPQO/3p5jma2ytTYXToqDlNQ/I+u31UHlpVsUzj+klHReaL/
eQpDqeb9AojLQXWd5bObJMxKDiQ2PLrJlQeUofhT9AFJXgaS86DajRkpA7NOSNX1/cLyO6/kDxpn
k3NAoH7bubTLb2VXfXWb/CjsOILqT3cNxYbnHLLxgYZASRlDH/nyYM7tqfNKeRNNey8LqGXO8vS2
9SVVBrBtLwmiUNb1Qp/mWjj/+5sWBFUlzc8SbRrqPFGvrWwdWyrbZc2oF46EuWGbHAm+Bv6+qE1+
q1rnD7i0QO3XFthvsl+B+uNF54FrKaSGSovQhWA0swrPYqRvu9XDE7MDi946+E2bH/3Bc8DhCfSS
rfTMTp06w7uC+GmYcH5rIA29i63gQVg10oRFxaL83MPPTf/kYOiTsRljJ0kPfV01xXMITFF3F2a8
ghPPIHnc2QsNzWwrNj0hMO8ouHAAUXGP1ty5j3lXboSjH9UQfh06JB/C879c7tZ5v3ywj4LJSSHr
HgJDcMk+VDXc4ahsSVQQzL+dMeDgkHaImtr8uNzWzEIIJotPZKMXeECMHxlRyaNGdEKSI7aH/eXP
z2yfYLLOhBU4oEHL+hjj4XwFnDY4kbXKitXQxJ9dBmedz7eLGcJnpEqQS78JjAe/+KLzBcQDiiRP
QOiPsyVT4Lmhmq62GNI9YU4xVDDvQHKm49WVKkn6dHmo5j4/WWOuq8C3zuvmCJcydgWqUysi0HyN
WVjDM6uKTlYVJ37lmNwZbrrRZeuRgQMD/TYTaa3TVaH9lxIH/0JIm5l2OrmH+BmSaNwQeSxCAP/P
ex9EILCYgfvogl+Xx2uujXM/30TmQpKqgRRrehg75DBOMPsBSBk1CBeCT2PZYrldbmdmXujkjIm9
IIS4pGqOqeWajW3ZAPRCtUnx6PL35/px/vc3/TBILurcFSPubIag8B3CLaPsgDW1PLH+XBPnrr1p
AuTVHjenUB+Nid2bIojj76I13nWTIEgvLK+5YZrs9FQPCWkCRx0LNpp1FXTWTS0Ka3u5B3OLd7LF
bR/oL8MVvR7CngkBbS7Wy8gC4xWkO/jVEMCt0wK6cmvZULv663Krr6XnDyLx6z37zcANiZ8qFAWz
65JCyfSvmsV63LEKwo5PMCCHAoDswLBzV1bAweNZyTjJOghCDXXv/yj81g0gGhmDif7YFU7ffR0h
C8GwHexQQl+2NENfrbNROlRcCdSCbBDjKp6zaGQJM49ndKx/D7mVFHSqQisryKASVBY53cSpyvmd
05WO+7MnooM6Em0Gq3zRltE1+VWZOJEgZSsUOsoayURn7cCzUT+7Gdw3nkdd86yPUoc20BtoSiit
Xh6wmUXwCql+M15UuBXo8eD8uJC3K7bgfvY7ZDZcubCQZ+4V0+KIRXAEmhaqLHHa5JDkK1ER9qHT
5zLQP2RrHA7Chu1B8ulyf2auZnQS8lMrT4YhHcnjaA2JHqC4ZPK2h6FsECTnJIcVh3LtWjhA9V4N
KYMaWD2OQ3APAwVDi8+NKp2cDEUvGPj9Oe7Vg58gva2DPW7+/HNjSibnAqR3xtZQJm5TbLItNBwh
AJKY6wx3967rv1weyJn9SyYHQkqb2AIvDF0oOjfiRZPsKhQPI26bPwOaLAPLX7hyzMwZmZwLoKy0
dVXjFVLZjEZxUV/rCleNSuDydG7KNZAmGl6ZSOOfy72bWfZTp57Kk4B6jb11EzOU2a8qp2PuN09C
dnfhDJo5I6ZmQyU0/VvfGHLorP4snQosx1bExgZtT3vdknjr3CSdu/dm96rOtL3s/ORAYpGGemU3
DLv5mrUh0duwy4j9Vw9502TYQrjcg6Xx5dGbAMr/m7WYEi1wtyVcNEYdeFhWkE4RlSQk2Vop9IU3
aSG0d50AWeXojWPzXou7sakynSHDDPHCZxK4iqzBni55uLCEPp5PSidnGUt5xgMCcS3lBZBcTIFG
OAa11Eth8uPpBLHm/UC7OONtH6WwRz+3LejVdHWX3YV5DgbxCGuGpez/x9GSTqNXQUM9KFABTj2k
qSJGXXYlsjiJEnD8ITsKKa3LE3jexP88Jek0Pkk+iIzpkZ9w1LWR3ZEbDWKZgDTz2g0prjOBdxbI
oAt3gY83OJ0GLCz4vpdIxD8xnAIrCGbVm9QJ1M8qq35xP4PejWPql7jz7Cs3X8pBzjU6CWBFm8Zd
kjr9kwnKBlI4YotT9UEjxaosL4xQFo5qVl0nolmAnc01OAlj3NOBzRvVP/VALr42WEGiHqizfN3n
HC5agRMFPLwlFbgkl+dxZln+I4whNsOEL0hPccqDbcFj+xq5Cb3BM9taCGQzO2sayOK0QBuF2z8V
rIWGIgRE7hJpm83lDsyN2SSA9TEy3Kph4MOl1S+m+9c5ogOqXXab/5J+tiWYtIDESxzAmR02jVwq
DbNU9qw4Qccsu/ITD97udcOvcoLkTRYstjOzw8gkYNiId73X1+0TRGqsn7w0kFGRqVoVrh4jCmnL
6z6x9yUw9Atb+uOjgJLJxcc1VlLGo1+eqh5yuoaiLcgOlmsbCPmogVccTFnkUg1/bt1N7jdVJsNA
jXq4j9mYr+1ksKFGHb/kDNJMlxfGTHemNpexW+QamnfmvoBYW/mT253n70IJsA1sNZUN8YW1VgXw
o0pBgmfpZjWz2KcWnwX8M1SWsvrUA5geQYGwehwNlsjlPs19fRIgbOmA/V0k+tQnLcTe4izd5grS
PZ8csvOSf3MZsHGNKhlL5JNxxu66HzHlciTlTimrWg1UP4Ugyyy0NdeV88J405aQAldoYTdPKB2E
X4vRCZuoCxO2tJpntukUs2+ghJt5nahOMR0CG5pGDF4NkCsvGqSIetP70OhOmkFXCxTHmQX9Dyvg
tIy1lKU+CQNZ2ahoKutn6vnid2n3wfFz0+++H7M4JfD5ypV8Au47syMdKE5+JmEzDKfLDcztmUkI
0DShRus6P/HKFlFRarMVBdL3Z9A1VD0gL+oki1eIuRGbhADo5HZQKM3Do7FbK8KRJndcEchtJLa7
cG2YWWRTbL7w7WL0QL84paOmjwUYAd0uSCVZQqTMfX9yQ7B5TCETGcuTGPx8BzRPmG9Qgun7hd8/
M0RTdqIZeZ8XbZmdVB6XzrpqmIpXErYlbDuUYMkspKNmpn2KwucpXCMC5LofmRzzQ8Fc8K2gpbbS
pKHXdV59LUvfX+jSzL6ckjptKzXaafrk0VVJT1Z9kqr4mpgq4Ddw1AyhVNG5DttfXs9z83P+9zdB
BrhK0YfwjXwo/J7c+q6x8RRk6nT563OzM3kyQCBT0THh2UkHKd3ZDAyBaqDh/uxHszAzc6M12fEs
9AytfZqejBVACi6hB+CsrMgHcz3yOApTl3syN07TfZ9CBcDTcXKCppRr9qjgdOLWYxnkVD/XwGSv
+yKs/AJZrZNGmhNS+1l7RVoobFz++sxETDH2mkqFcn7KT7bLIIrldhrVE68nyQayeeGnMjJ4OL1f
SwLp7d5vB+sJ9xQ4JOgxQ9kk7yAmdLkTM1M9hdiDqi91zlJ8v6M5jlyIKzKAwiq3imQvfl5uZGan
T0H2TDojU4Q3J0XaLCg3agyl3kLctaQy8nMPNX5PWKz7SzNrhJnp5VZnlterfdCbbWjKstWmidkR
coG6hFQUnCQExI+ahV0yN//ndt98vwf/s8jgfnmSyGecRdEqCPjCqzmk12M5LLlfz/Vist3p2Puw
UpTsCJafl0RMFgkgwhYe8J8bJXfSi75sTBKMwbEqmHcvmoH7q65oUEa5/P2ZnAt9tad/M0xIGccA
sjveg1Z55uygdx5AsAu5B2lB17GUYXhwtd93z46RRn/z7bTz2lVKa0jer1JheHzKQsv/HGKcThPH
0Jahtchz78kdIFDPbCQgHby515d7OzNb07Sx4E5WlK3vPflZYSI5CvtQk8++aV9lId4MZQxDXqJ6
7j3hoR6SFYPC3a1bi/L58o+fWdBTMH3qw7HeOFDaYp01qlsKOeMsKtJSQKJKFb8uNzITcF5t1t/0
oUK5ufJI7z3Fjc8jPdT2QbrytgmgNut49SePsCm2nkJMNKzDjj2kubTzjUKh1vnmZmHr7QMxOslt
l2suPwVKo1MsPTKUqq4KzIvIePjMKuXk285OR3sh0sytqkkMgLRui1KX5n9irt34PvBT8ky6illf
L8/J3PcnMcAUMNpQWQ7lGR/nfZGS7z1Llp5Ec6tqcsrztikS8EaTJzMgEWO8eKBRSqG4A5M9iGF9
rgeTk55xLoK+6PQJLjVduY2Tpv3uN079H0PVWV+umU5M0fO0ixsXAlHwUB7H9JDGsfOdGlVuSDWK
L5/qwhQxXxVeSAAtsw6KKrlOcTPaOFCqufzxV9+wDzKn9uQNb5xqBKcqcx4ERKSya90POLIUAYzv
hRc8yG6B4IbLVYIbE1nHtGWRzVkJxb9u7OyrUYwNhTEL3pS6gHbgFQy+YLpJq6a21lw3eBYyreCV
BUFCIKLWftoFEA2OpYdcFaCUNSxSWCvXA6hd7neQJhp3Aak3s3Ttc5h5E05ELQcBJWB+VEQPBw3r
0uualC+XR23m3jJF5ksGA2lY0HDc4fHqcQHNTzEjpsNtT+Xlg9MCvHi5pbn1de7em24omNqHiQr1
idfD2N/Z2mvsFXCuBLTkCmZUl1s5D8pHi2ASR2Db4TkuLAVue1NyeCIXEHFGdVE5pUSd21oYtbm+
TKIJwB+pU+cDeYih2gNyRo67V+v19wP82jaXOzLXxCSm0DYdeZEH5KHnbnZrj0EdUdgAQY89TRci
ytxYTSKKj0JoXXNAdV+3I+/08ytETjIvWCVeuET++Hj9kikin3WONBlxrUfDaGGutJDFtk86ukSl
/HgJw7Lz/cKSlIwF/C7lyfeUuUqT8IHHwPYJxfWNqrvtp5OrZArON1kN5xmPtCeapIHem7b0YR7n
ez3CJJHZEhFjbsQmO14FvuVC8J8dFfgfN5R17AR3t2Dh7e6d5/efewSuku8HTHTl4KEiEj6iPg0D
YbhJ6KHdI7tqhSub+zlsN1xRmBUVHi1uBCIj2XOo4wLUDCs88jUNfeBCi9iv4kiXXqX2FOVUDgdP
mI0V2RqgCtQa/ZKblm9LiEVeA4dh6EnwswcyHkC6uebhUN0kSaJAAwLKNcQ9uSWZd8vhP2xDcrVq
+2qbgsia7EwRFuSOo3K6NL4f7y0yBWyyvAGHAxpfx9gtS1SzjQfWA+09aGWU1mj6T91pIDv/fpzj
sulQkqzTI17otYBwcuL0O8uyPndnImwSIkBvQfEzreqjSeHXsBJa4rKRNzZZyvJ9HCDOIi/vQzYK
MYQMiTpKOZDbKs5P1DD7a+Vnp7FE0f8zkQ5Gt+9bETlPhsoy8aNdBHl5zWF/+Z1TOKveNbUaPpVk
gNvo+0aUqKHK1ybNMa4CcV0EFvlRWosQ3ZkFNdWDAsMedGjhiSNnY7zmeH2tbLDg9w2HV+DlUZqL
CZNgHVstCrW+hronTUOYYih1RxLYnl/++kwMnfIpeJl6qZacH/tE15A5T/MRnt4VePAggo2N594b
0ybsZfCphPDz5UZnujQlWPS4YPQhNHbQaAn5x7jMRbnKewnhqs81MLkR9u5gUwOtu0ea5Zxci0S3
SLu22vnr8vdn9gebxGlXWLAs6nn46NDkCwqH1iFwHEDJfA9uLQHcc5a2yPko+yBiT1VDWcxg2ARz
3CNlpLuStboyfglN1/ysa+3lL/+HtGtpjlNnor+IKkmAgO08GNsTx4njjO1sqJsbX/EWbwG//jtk
5SjWUMW3c3mBRlJ3q9U6fY7TDWHa4D1h27w0vycdeIUn0Dc/Fm1C7+oEEGPWdzUUD/FWHkOLYGUc
kwFoNl0Plgc5FVY+EixefD91KJB/rbIJzcfXJ2IYQAd/S6e1GujbBl8dPxfTTvIG/GxQSd+4UHoT
zeQqdPTUo3yUbRLfgL06bGvUqVuGZ73UW+3MME1Ds2OAhDjLOqd47AMCngTkhhBzdx+3rZFmxNDi
Gflg4RQRBVpa+96RBwgesZVkw/TTtVxjKXYKqy3jRyeKkjNBpn8rg/Rp209fBn13pZg88CCD1r35
L3Nl8asn/hifqEQn13Hb97WTSXngzkzwEvXUC9yJD1nAB+ccJCXynusDGM4NHWyfJAJCQmkjvrce
mhN8j8w7MvrlLQi22vD6EKYN0JIEPnVdOrgj/cr9oqU7rFHV7oLCft72ec2FgeBOKhfU8d9rCho2
0KnXpx7teNsChA6zz5DXTHkprCefAeToy4a2uxlcC2v1bUMA16H1smpKhM+5fozayadQq04h2SVt
liYXtx6aftehXtisOJphs7nmxWDwL2Or9/yvdeMX33Au/chcO/k2k7X2E9MAmidnMy6IMH/2tfdo
fVuXjbv3B+KEqInMKxtiOIh0Vl6exDHU92rrUfV+sHfm7Ah7Gj9Jv/JP0DxsoTYPJehKqXnFQz5G
Iblcc3Foj1a4Y6f2EwTZvtc5YGG7iLvtPfpU7mZ0ds3OmO0Xbne+ayC6szKqaZqa40+sgQiKWw1P
PgeoBYRM0Ljyf/V4l9yhkNjv0t6B9BNO4A1ORAM9+5pxDedT5BZvmZeOIFUmqHzXCWQlV6bzYQzA
95dpvouTvAEuWU59/QY19+rYxkA8ZdTyN/56za45dEpnvxHyLfGt9OiwjGb7QM580zUKv14za38s
ySyitHyTZfCLOcKG/NsqTM+0NIsvvVuamgQNmt666S7Js3aXJdalbuI19psPHRK/XDPeCup4qehY
+QbAT7YnYDvaZyr/F4Q3zsa11wy1a0uZ5bNTv41ZJ2+iOYP4Cs+3nN34+ezPtRHU91pZD+VbMo5i
1wdBebLw9rPRKLWDqUd9lswkr99QIi9/jmkZ5DvImTcbV0Y7mFTKU5I2TfkWl8n3Ps5RC6LpJuQl
DfS8chrBIWSzsXvzbHALej1a5IKusbatjJ5VAiHSCTxY1m8Tdd9U5yADL1YKl4tP/nWRwA/XfBVX
KyiVTkH9Vgj52jvVnSDxTQu5EE9WaCtNVizHNIzmsqQMoKFrF/UbUG5QNYid5wxNy4SDSsjJhq+D
mx43RU69Rbuee3ccVM4gNxokvxSA73RXDQrqBtu+r3mwj7ZbSJsK9BnZTRv6bkdCG9qUG7+ueS8g
c33gQen6DQx85Ny0eXEvY4cetv12zX3HBJoLbu/mb6AeRc438B61LpJ22dO27+sOnHkEII20efNb
Ehf3BVG8PcdjkH3d9n3Ng1Gc9ocKjAFhEuMljcu4P1k5+e/6xw0WqmeWis/Ak9KJnXnpPRUJ1ImS
4SbJmp8LFLxS5HR9mMVOPvA3PcFMaS6FrKz2LUe5EaLaQWSnezkVq42opgE0h4aMlu/Lsp4gpuu8
ZZ33i4rOXTHPj2mIEIY1N0bfIdpbXfx6vMT+6JhLfmappyDdKqMdKKXnc9oBUcOtfwYls9BOxQpJ
qWlS2qFM8zHyBArqb4FnsTByLPe2b/rv17dk+fEfbcky6LsTX0LyzQsKnr0lshXHkTYAYPrQBZoE
eaBBuolDEmun+3bjgyIWkMg3WkgI8xXOW+1O6aENIrayPYbsQm98scDCOHbZgFjutzKFFpw13gUz
hdSCl1arwjWLN3+0XJqXp9B0AtumA4jvQHDEnaoShF3fx96X/CWoxioLh34o4vm5qtFEKKBnRiMG
hT9VNTkkpyovcfPH0bLGdK2kYJq3FhfYiIdwYOizNzEDCe7nwT3By+zeGtYCm8FC9J6YoIbMHo/K
7C2zgXT/7rWZl0d7DxwsyYtAL8kpyqZSPV03R4OtO1qUbgG1CIq+c85+i+4lxOhL1Hhftn1b2zuu
xmI5EaNwIpTdRFKlp0HM/1z/uGEb9C7E2oI05zjL6S5qmwSCScEvkaLsFfO1B33Dyui9h/40chv9
A/WbTXK6T5NBHGm19u5t2mMttBVl3PXIDNu3trBpu+dWPFKw0uGp/ZDVElKJXSDYz+srZZrIsoLv
Io4vBloGI2J0TTievNMYfiHXmkFNH1/+/+7jJVekDeyhewPVZNve9T5Hr7BvZ6113PbrtUBWF3XK
Jlpin6tW7VSkvvPAWitsG45hvReHAZg5QirTOauJ3y6v9Wj3xHnPn+rY+zL6q00RJmPVPCFRnLqV
A6FPX+RBmDhopCPOyHfVGP+6vkymEbSoRAAEiYR0g7CQ6nMNeqVd26ZPAEnmK+HesNF6282U2WoI
6oGeayEv7VwM/8c1WO+ukWOB6O3h14uq808FXV6XilUWWNNP15KUjA+Q3hr96dymY/MJ1wH52Mm2
XcmxDK7saK6cWTxV3ThDTqYCy9iOJTauHE4MlcQRIoK0XwsZBlvVtb0KGeBW5nbTObI7CD9C5r57
UHgKf255wOvdZE8C4i8snf69blGmeWmezSN/qtGeTs9AxMlzAdGmYlelVvQDJLD2wzzwasV0Tduj
e7gk02QJm54Z7lARR+2u7LJuxWwNfuFofpGJhCQxBAfvnAG8znthz9YZgFyo9dq5V7xdXyrDDPR2
lAmdkGMgOK5pM+U7laTl3ts8BV0iYmpVTys5RmHtFNkOYlfnCYkd6K43PcFAm17zj4gSqaK2iqDT
DBH65gg55yF9HmsXmi8r22AwJr0TpUgS9GUNPTkXtWJH302TY+uVAxRjoQ0JiZ98xRlNO7GYwbvj
yPeKCPopzA/9JqiADs770I2DtSutwZh0XQeuLOrZTTSdZcr+S0S/aFQ4x3zM1x4ETANorkCcuIu8
Op3uelRM987gPqoIueXmpEaXd0gsu0IiWTjnqLHUiQ0+PYhmDXhs+vXaKQcBBKtCrdxPdp43xru6
nPwz3tglSKmj4rDN1TR/ttqIdXkVYAzG8i+DylLoyrJ2f/3rBjPVG06ioW2b2a3FqVD+FzHgyRb5
gO+kR+an4fUhDBaqt5sUbttMsuis0E+c2dqzupnlPrD7Nd0I0/c1Z3Zw1xHt1PSf6mGcII/rPsZ8
NY8xnEF6m0kkrKRC3bQHu4NX3XMJfDnLF0NymntobON5LPcw6raV0nyZsCQK4hjIrl2cI90AKYRC
k3SzLSv+DeN9FymI26EDklX4ehb7/q0dj2I/9qJfsSSDL+hsQ2Cd7yWaUuu7PhmnUBVgNyhY5372
Zqs9blsf9mesY3mV2l3j2GfOWoTusWH7cl7L602/X/NlnkR9lxYkAr6j7rJ77tR9c/RVmdPPBKzj
a1TTpmE0d3ZAk0U8i+BuEtcPkQdQl/IFtOarle7dD9/vaKB3i/AoioUTC+yyqiEd31J0KEFb6J8+
bX4q5TwuC1b15cGa45XaM1uW/4OKhd5CoiDoFMlKzGeoUvgQk0aJcuhOEwK7tbeiBJwdPkicfVQy
4unfop0hKA5cdybvpOtSJ5S4IpBvAMIT+82OPNc9Djk66h6g5jvLX8gzqhpQuyXTlFU39rtiDsBX
MQhg5A55Domn+6GBCMC281RvWIGWOmovWRzh4gIL5gnY5uA0a9IFht3/u1OlyW02e8mpJ7VEfbJH
30U3HmoiF0X5yS7Zf5tcRe9ViZKEj4mwrLCX3hMUqW5r1n27/mlDSNQ7Uwo3d6lPhDj5de8cgZiN
Ucf15AFSEiW6xXHXsNHBsBJVDMH9t+blu6AlbGThPIuCsO5yflLgsn4K8lo9Xp+K6etaQElo5Luj
AIP1JMtsVwQ4Nqx8/H7946a91gKKE3QJ65WLcw8MOTvmyVeVIKqDlGjlbcn067VQopq5Kn2JPS6S
zj3UKa5hjnDO13+9YZf17pRCNl3czZ4V1mAuQv3vk1DOHZg9XyOrOIzpsBI8DIukd6jUsWrskSI5
IGM+7Z2Ef+LLW3Mimtvr8zAskt6kklij3ykal2ekHdMhKzhYtVDquP5x069fsqp31pk1LUFsVVbY
dtEvVQZ0V1j2j8oH3en1AUy/fhn43QBQhCx7NnjpiYHbAwLeyF4hm7dyVJh+/TLou4+rZhIVFWA5
jADdP2bD+FUAPXZEIr4FA7zEb20AiFywzA6KczSVSegAtbQv+mzt6mBaG8150f07JHleF2d/ITT1
BTDAYlpDuhnyYl3fO8ksK7ftFNz29vh9qTARywcQ0D2Qcfxn295q7gt5CVbbAj1Nvd0lLtqI3SD5
XrmZcjYt/1/KDOi3U4OjVHEmLYRrSQsSFHCOrsSHj1cf7cJ/7m3mMQKQy1Ccpz4GX23SkWOssk1X
hr80GXo88vs1qRKxA8dC+lM07qcKsMZNr11/STH4cUNthUbrs9Ok6eeIoJfWjaZtSbyvN3vULuhZ
Cs9H4Axks3eKvPlEp0GsEGt97LO+3iHQpxAN8W27OHNIfO17itI2cOINuOVWXyFNQ2he67QRmK1G
G2Q5FGZTLCooik3/dVVir0S1j3NUCKP/aTvKbaskFliiIpEXpSJxA3SHDwaqwdpFhePtaOy1N3bP
oVbZNO7K0n18ovl6z0AB8H7XQgsTV116IjjNpBpCXK6/WUiPLEAytri1r2tioxk5Uqmc5UkpvJYV
ZJ6OiIObjvy/ZBgiKUgJUmp5Yt7wrUdzFOisxrVagMGlddSaj4q3pCOVJ/zVoezm/bKGjfAgX6fX
JwLhbWJzcS7kJPdQ1hZHm/q/rq+5wWR1xBqTIrEsBY9OogRkLwvdPPPQVIf+zbU+R9MQy//fHZat
orXFPF+e6qXHXGTg6OdJ/w16KMlKx7fBPnXwGi/jPOdTIE/cGW6IA1cY+m/ogL1xMlAJqW2vfABU
/zmRvm4qlxRyvis6JERRjLhBomnTtcPXEWwFuNBIDTrou9bhj7JMup0ViTVGSJN9agk16KiKGRfb
6qT66N63Irmzu5mvxCTTx7XTuGCxG3dIJE48rtI98YNLPK9WOQ0f1+FrUJ7uBtZZya0CWdu+R19m
mGfcP1y3/o9zFfCr/7mjvOhy2vhBchv51acad/t+KC9Z5d9QD0R+18cwmL+OY/PLcoTMoqpOJLAu
akSmK2cI13vJGj7ItETL5N75V+aWlBTCwebm6QNZHrabzZajo9amFA3KHQvqM6vaPswIwNN5PXy7
vjSm5V9m9O6XF8PoJVPqNXeqh+TaCezWyOaiuC1Uuag8921za7logtrSnQ5EqOa/PBhm2QGOcddn
48RuEOt8lMGyzKbH6/Mx7YR2OgNIiOR39CpUcErQ6HLoIQNV+LTt45oPT6xsomRmsKN5tHbZjOBg
uc5KBDX9cs2H0Z/p17wGwbYacxDakAwENwCPb/rlOoDNCcC8OVmkPkvgjkMhoKnTsCFfOdgNRqTj
1rhifg6dtuYMefRTMRFc+IB2D0ixD5Z7/bYpLCfPO0t1hKj42HTNOUPSfipG6M0VIGVbsRvD+aWD
1zI/A0FqXiW3S4jIHH7b8qckb24nYb81ZK1+athjvSFC2C6TRdM053aCAfU0Fw9VB67X6ytkCHN6
9wPSttQdQCWBW82A/qMueShQ79qjivqybQDNe52hg5Xi+ezsdBZD7p4J8K01sfgVx2O+UvIwTUJz
YKezcXyVZXLrzJE4SD9+iHL6XPP08focTBut+bDv5GUfJCMyiKG9VwDF7dCjf9fk2XEogvtOrNWG
TFutu7PjMYEnKfDlOzXUS50ueujyhQDg+jQMy6SjzljjtX4dgE4C+gxfSIuUd5HDGWLUEa4PYPj9
OmAr8Rg4noOyOdc+kvWypacmWBVCNn1c82XZy9YbIxuxbgAUNIsAA941Y7raAWv6vnYe4yncbQY7
bc9ZaoFglLM4CbsZFNkbF2fZlXexiFRTrzIIUtwlEs9FEEB89KdkWnFjQzR1l0m9+zg0QhRcFl5G
RvcxUl6II/nWy//FK/zaHdZkPZoj1wlY5qeONmc2y4vEE+2nxMXN1Varr10GN9OhWn6F1uaAuc25
B1Jhhw35tjyd3NU22yNbCsCfWG3M7nTC5KxNRgDDBnh0S1Lgi5tdZuEVfvO9wNVcmdc55Wpo6xPo
fdLuVCbC+W+sSb9WCzRsuI7Vytqy7EElNN9NLhAjxB5e+oY9yzm4EOmuhFWDR+iQLaDtCR6g7Pg2
aqACMXVsuF1I7Q6bgoWj+XNRRx0A93N8q3IvPwnHUQe7W8N3G0xJR2yprBqzQLH4tpjs52Kuox1S
4htwRr+g/djbzVmwrcaiQ7ZEJ0E1D/Kke7xoXYTnnKeRnNQ4fI8C0Je3a/Typq3Q/FtmXe3PflWf
2NJEVnDysG6qprXSHDvybNlMbtPeZZxxtaso5Ej3CjyfR9bwRHyWVtKfPTZTuWJXhkjyFyDZylSL
MzW5lYmVzPtJgeEKWpW0/Swn0rNtZSlHO7QjK2t81+7aO2ZP5RFA5fZLBXXzlX03bYjm32iz6KDB
qeitRMvg76S7GtC7uck1dLBZW1ZZ45KG3hKeoySM/vBq2sdp0v3Y8H3CdKUJSpOxHVTjXup65vth
Svw9i9S3bR/XVoYMIIlxuGguJJu+E1oNe7DVrVXsPjQdaOcFf55zrFX+VODCc1EDWK5JBU23QZX/
ltEqd79pBK22oMRMVBST5uI1yIN/15szhXccJ5CbOCMwCS3y+VCIsvPcbS420CghOlvary5h2Uoq
8KFl4utaHtOoUjBouTaXOOvcHNwqeQ0fk0K9Xd/fZan/Aj/g+8vCvUs12ozY05g0zcUFFojicch3
rV0iy4OPCrqXep8o6Y99Lg/bhtMiX+tOZEgDu7sswu5VJB5oi2EGcVNYKZDQ6aPVu5Au6/bXh/sw
GGJ2ejDkxCMEbEoX4PRD20dNIB+OkevfzoX9RLs1xU3TJrE/FxHxT4B/mNuXBPzZ6HIHLUOMC/HK
JExf10IfauYSTUiefcnadmJ3Q9HWFOqBVVWsDGByEs3H6zSnwqppdVka5Xsq+XGAauTRdja9KRCm
pzdlXkWtkBjAgjjtLUoP1S5Jo/lm0ybriU3rRQLQV9peFntqB5Ht8nY8LAbl9BjJ5msZ1IdZGqah
eXpeo+kVPKPVJfD7cHnBADvlY1dn9o5F9cqjp2kMzd8dMRV2Dwq8C/eb23yKILPGk4cuLrfHdD3L
mWTjoNG5pRc89KcPbSCSY+k77UrEMs1Ac/He8fuAOxG5/H7McHp1AKruvp/Lc+eRlad/g0s4ml9T
e56LvozpJY8GtwIEbc5v0E1q/XPdogxBUU9pEgHyHA5200uLaJQU9EGOctgt721ozj+A0u6HnXaf
UwelxesDGjxQz24SH/porHfJpR9c+zGYcjiHBDfUEMZ5Itda3A3RUIfWgyuCAzU5slfoD4ZoNgxl
rb7SyrsdK4ZGoOLx+mSWs/WDI0XPd3yV0REtCJhMnYNqbhK7Amr0ttfepxZkZmIoUfM18J5h4XSo
fQJx6L6IWvbKSHXHFH9KZ34LsYmn61Mx2LIOtK+mzGK9XbPXpd0IepSPPeVf8prt1dCt1MMNm6ID
7YOq82I/yspLWxSfFqRGJvPz7AT3iarvZcW34B0I09Ue6ingc4cK7aUFj/2ZTIV/SrtkTbXdNAnN
56sqUoUoc3IRTQnk4UiOaT1+XbY5jhY4lNutXANM+605ftQ0Q4v+2PkSOEW661RBT3hmnPeWKvmX
63tuiC064l4WmeJu3c0XMPbOX3AxsG4ry+5/Xf+6aQLaYR64VlZ5XjlfGlcEh5m00bFPhzrsJ7YJ
wYGt1o/zQOWAg0zYajwbHRguHWHhuup0fQIGl9AR952wkLbnZL7QzHmsgcHa9Q451Ur9sudi5UZj
WCQdcl8B10LLqp8vUSDosUSLEVJ3r1uOwE19J4T9JfIw9mXHpCUv4+R29xASe0E5KlvJSAwmpKPu
oSA+TFZFx8sEbvqddPqv64BAg6vpEg5ZE1CHqMR/7bryMePTiTL2QwV9SOT8H0ioVsKSaQs0jybB
BAxQn/mvCadoc58ePFd9nVugsbeZkebIdT1FQFVb3qs3cLQXWYCQpw9+V55maNZfH8K0UlpW7nQx
5DQTIi6z3X1jydeqLe/yITnOvbUTkBK+PorJHzSH7qPSKdQ8iAtUGgKwHFigEB+++khFy2FNEtM0
E82jRSEB5h8xhj05/y1DIG7citS9XS5n64epwWx17L1HC+LXspOnEWSUR7sMr6+QIR/Q8fU9KA5b
Ebj2q/KSBzU/MdwuF4OV2O1hflqUG68PZPr9y/K9u8vWqJKnbsbt10jxgxOUX9bdwbDLOvDddx2f
lz3m4ATqABLPGwuddmx0DzaGuf7rTUMsnvju19N85h4pAvY6o7UA5ooi3o4WgJDZL9cHMLi0Dnwf
PZkndpRH3/kY3IJB7Ez96Q638ZU6oMFIdah7ZnV+hFViv5cIv3+5hLkDv09xA8j5Wg5r2mPNqftc
pVkJvY/XJAPHrERjuQVa25WgZMj7f+u1vNsCRuyqKLJ6fE0Z/xIE+d52ipOD++OSVYInvO6WDgFv
S9GRsN8sKu9GU1U6DjFaRF9ZNcTOHSvtrvyWBino0K5vuMGidAx8ackhDoK4ebXKKmHJPmXpOJ+K
2mmqdDdLqiTUf3oSpW/XxzMsnw6GF1Ek2ryemlfUU/c54npj4WYJYvAxGQ4xQtXQ4/+rpmCIKzo0
nqfVUlbl1WuAQLLsVAZLkxOec8shLJF7psGafJlpqGWF322VoD1PnNGvXiVms8wO9l2q4RCgrDSC
hYAKfri+hgYv0vUVIrtSQ+R71aviauFbDznqGHaQHwrnZ5ys9RyaRlm86918WmIBqoQHuNeu7W4b
WPVcAeBe+fdeR/YEbZTXJ2NaNu2QD7rYTmsHesBTne+WoRbGhmyI9l2A4kbSh5G1dd20uCCbsVEZ
CmWvwSwPsfjOgNwQSbRPy3/Tae22aTJw7azPCot0UZDLV4CkACqWp2iCMhSKo10EXXrMx0fMAFhr
xX9Ny6cd+wqK89RtCvnadsUusctDsdw84UMkK3b/T65Edc0FVJyYR5ExXUoQBgsvCb1xuG3i4TDG
9Nha1Yp1fxy9QRH4p93lbUudnNnBS5273T9xUmV8V0unXCPw/jjiga/uz++3tInbRmbpK54LD2hu
uRNW+aWjw+egWGvI+fgUBVHTn0P0CvxuyUDj14iBxsZH80DLAkgc0JVN/30c/10+oToAn+CzCbVa
64U5M0SAdwODxEKy71LgdeUBBLSodu5RAJP8EaGiKs8FK9Og2DNGewgycOi31/mNRGdsjoIL0PAv
TjwV3e0o+cBXznrDOv8FUJg7zkVb5qGkwY3KKUjfQdEXoSI9iGCNS+9jb6N68X6KgoJ2jRLPRCY3
tVMeOJgNq/IQg1tK2sFTSp4md1PfJKE6WqHIgljwLrWeuCBwaDTBq+KQVwPZFqCojlHwHdbUQQ5o
WZ2hxRQhdkmDpxnPsqrb9yBAuB5yTR6mRfYy6O3W8kr2wgM05d40krqI7PNI7ZWt//joAPnEn/Yv
g6ZOaeySlz5JoqLcOdY4qWbnjGNqnxad0hLlPtbVwX70RFGvVARM09LCO2oBomqmYHyB+oPtfnJS
ToungczQZNu2blpor10xizIeqhcWV/KfHkftDzGMzvdtX9ciOR8agOZyt32RVZmLwxzXtD2hX9v1
T9cHMOyKzgislvfrACSaL1ZU7GZK9xQ8F+C9vnULdi75sGJdhuCnt1jMjg0yvGZoXuwIrPj/MDV6
0Vff9kn2oxs9Lr5tm40WxpkvoiBgWfWS2PK8HOhJUuLd2TkvJzpbffcyBBi97aKI/aGYmS9fFpdc
ztfFLZN2+FygpT0i4HVEege1zJvrs/r4OAcf9J+ek5XUm7jfFxcWdT+XkviSr7a1c5wofRbiO1Rx
Nz2PUL0VI2hTEkXKTl6CvA2eWlXET5LP8vH6PAzBX+/AqISYOeJM/GJh3Q7ZWM1hFdAbljnzoZ2r
NcCyydY0l68HtARMRRa/lD2H6g8WqrHw+Gm1GTrNu9hdeXAzDaM5/ijo7BD0HzxnXnDfp3kYe96r
iuuVcGkIXL7m+ZDvRg0wrv3ntIW65ivONKied9CQtjaVDajem9FLx8l6lnjPkI6+B/ksLl/iZpyd
XcrXqCUMhqs3aHhAFauyKvkzZEtkCOIvsovqJto5yHQZjq4DRGXFrq4K+3DdwgyL9le3hkhm3luR
+zwMnfocR0X/DNI38C5c/7xhy73FsN/dfqSfOg5Q0uzZE61qTk5LQJoV0KGdjzEfszXNcNMsNH8X
zHIKIr30qLIRItvoZYFo7Rrk0eCE3jLouzmIpoVoaOqnR9GpcNkI2fQvg+PdNVGwUgI2DaGd9D0b
rcAhWfccFYn1TNGlFtnhKNPJnXcDriVEfckCYq0tl2FXdIxlPaMRJGv9+OiAaXGngAOSI/ifF0DQ
9W03hHsdhUAB+yZ9ya0LiB7OsaJ7EOGEWdLv+wy6kkVxisr7uui2JRQ6KiGXuUirgOUhLmy9DIUU
ZXkcXPQerRySpu3R4qNsARZyBpIeswaarhGkyfaQTIH8DnhyQlE69n/Xl800jhYgJQ+AbiiG+Ji1
+VNb4yE8YfIuGuv7eVxFgpl8RQuTLMlTwWIVH6MRt6p6rP39+sYbPq63vnDIM5B04unRH6bvSY+7
e87QO7JpefTOlxESzXUzwsvzoT20SBaIIx6WJwYS2K/XhzD9fi0dAoE4t6Wb5M84cPk/qUri586J
Ic6y7fPLxr8LJTicrNmf+uzZ6xdKvDL3535fRrZYO8kNFqT3vPQWrYKkTbNn2YnnGgyaoNo/2bNz
Z69WZgzBQ298qVMpU8fm6XMmMnXvzJUTHLLSdabdkNDa27jX9p8rNeC1tgPLbB4mMv7KYvLFc+wj
0A53/iDWArtpszW3LuZx0WRx87ACgefOrX21m22yDWhCdazomDi9k5ZRHkKZy/3pIqHvj4oq58lx
0nwTYxqhXHPmVowph3RvHqLTT+6pTMbTrMY1MJnhqqODRivRTZB5xhQihnsnFOGSU1w6+S0fRXLw
ynZCAVO5Kztu2A29B8arRZmh4JeHU5N+cxFUj5K2zmmT4+nIUQLZt9p1K6xT6jzEU8X3YxmsQR9N
v1zz6q6vBVpTMuy0qtltP+EM4v2qIqbhLNVhoxHAcTlYLsRzCU27XdWz36XQQOTHvmrm3YykxC7/
jfttEEWqQ+9Kt4ei5ITsvPbmcU8HpwjR8mSfQDa3Jt5liFJ6k4Hbcl7Zk5eHIm68W+oH9gkKkOTG
Bepv5xfVxiCio++CzBdOavkZisVzb99REMz5N47b871wovi1rUCA9vO6gZmmtNjGu8gOtLatpho2
0Pa++jGMc/e5DFxlgQR9Zl9nYQXkcH0kg1PqgDwP+o/9zNo0bBqV3jeseEx4foxqJz5ZYL0Dv+Qa
CPNjkQFCdXAeXmIaGQyFd2G4saeou1IErkWWxJ2tE2Lnqad9WA/qZvCd47bZaSlQU+SF49AmDb05
vQF1WIhDP97xqH1Ahn+aU0hAbBtIi5wVFwOb6ipdwBzf8r4b95Nnx3u7rm84WNPDqOPpth3TUXpu
b0GIyRYww6x/Q4oBXeIoPUdedGMFJd15cfe0aU46RI+PitrQHchCNxLffBW9pdR6aQd2ssESvrOb
9L/r4xhuqTpWzyK+JwOUwkPHm7Ndac/oKshvK3e48eXwHdDpr6ApCq+PtTjQBzV6HbQXNehyahov
Czsb+gwHj6Zpe8xzVg4rFmcaYMlz3nmuBFCfYXP4pUCvVtdkr32WbNyPZch3n869gEIhT6Yhnubu
vdwCi19QfO4K+2gxUPq5SbZSmTDNQcuWkgEqt6Nv4S1JZY61z2s/vZc0VWuMnYaYowP1wNTRVQoN
f6Eto9PsthkyguEox/l29rN634GMbdtua+4/4AAFKajCQI2dvHJ7mF9b3w3Etvxbx+vFkbK6wWJp
2PG2pzufyXTcTRAdjbdZqw7Zs+wSGR8cLbRUOh14NNUh0oGNP18H64F9aIgm0cEXRExe7U7adxaZ
S2tldQyZvQ7U69EnFSXxgEeMzvrs5l27d2MV+ixaQ0kYzFQH61lTz70Yjxph5zc/3ayzf3gk7tZW
xxCVdLieZWfEamusvYujY8zYZxTsvjBSvhWWuOlakIVOck370OAQOkMulHcUn+w4DX0SfRpjFBqH
eL7YSRU6NiU7tTVx1blyWdJRLFmShnHs9Ycis+eQdx3dBFUGfPHPAAVVRn8mFIF87osyupljYX0u
ugFI0OvubMiKmObOUylA5FwgLk1Z7IUi5zcuKW8aP6sOc5etFM9Me6Gd5B1VwvXcNA15MaMkE3Qh
AutpcFAoFdX4QjxvTQzSMB0dtQfdx4xNboZdt+h5nL0fLviXinIM8VS9EgBNQyzG/e7IgOj2nDlo
iw3juvmEEtYOTCIgX3aC4zh5367visHPdeLamjJRo1CThEmZg7i4oBQpj2w+dUHdb5zGMr130+hG
p5H/I+1rmuPUna8/EVUCBIgtDOPX5NpxEjvZUEmugwQIEIgX8en/Z/J7Fo6uGarmKW9csxAgdbda
rdPnEA2zjfsmi0N8Rly9hGa8DVZxWbnf5q3VDavkWGBzHYBtyJqS6Yzm6/P5KdqIVDaAb1g8F/qs
OT+uYoz+gSzyeq1ARrOHftsa3tqveQ8958JgeroK2PphnoqU7KLqt5bXcurcF3EE1sLyWDU8Lbrh
Swk82NLs0UZvWajl05NTl1yAMfI4OP5P4YdfPbQe1+h+dttE0Vnt0T5sPcdy61CvPjiP8Rk0mj5A
hf4fSTQ+w33Rg9kJTxuRw6buDE0dFawU4jjq9cPEdZxU0v0AVEuWhxIOvgdm2lhuYn0KiGiC2g8c
fhTBDFCFE843pJbRzrb9/r5HbEBRXNBQAaHOUTgpbmkexjem6T80Pjn0ILA8+hU01dF7ulNsf9e6
fGajNwjAsyBDHrt77pZkTkpM25UEtWCQlAvIss673x+w73+yfjzFNrKhmNsWBae7HqRZ63AdsVCN
TxUHUflLG4+QuYN05UrrNatxhxF2ia5LasYERBHhNN54KB3mT6abluBampWo/srkXVe9LFVTdToJ
0SPOshXVLahGnn/ljXmxcxvOAMswA5Ra5pq60GsJQx4nA5hK1FOJBrA9WMC7XuEzO8nRscv8Gnf2
d1TFUzrz7gsr9ee15H3qkWpng9h6yMmO30TvwPX6GrLq+s6wicLBZx8iJUkxy7X5VvIm9jM6V8Ab
puen7l03xGJb7iEG4I8mBQ9fOORaId+Maxa/Sdta57y6LajDan5QUxgUNO0Hyoa9+tC7pTUIlp1+
f/OdyHYCxrks7rVayNIceckCICVjFbkHR/GG/KZRybBRdp4LbdYDyFtkDj44Bvmf6/PfvmXp9uVV
06/oNscd/53w0Z30EkgDhoEk6Dx4wNHPvQXkTGWn1+F+rgvcEyYDF2V5O4xT332JwzIAT43RoFBo
Ezqz8bcYxnn51w992YmsMhHxEyEXd7roCgNzdlrEN3M2G2gezL7PP1UDGp8S0/OlhVRNe9EJEOOf
bPLN+AX6v1TXx9UTmIjj+wpEgnXWtHzID+cn/E+K/k5osYuCIKDPW7FCKYhgs2rAnTKDL7hNoBLQ
FLeGAnZ6P7is8Oa7tZ51CUUB5C99lXV+7WgvKcAPyObMc/NmdZLJNDFBYxxIP0HAlo8ozqVDWDZj
fQCZuIq/QEY2HIsDHLWEdrUDQHM8Qp7FKYOrYRnjQF9PYR41Mq3rQZZOWlVobvl2/lPf3XYQK6wg
SqIazlKJ8FEYUnwQUEZyr5oRRGg7IW9jfGqFCcWZv9TeGt5TXxjvAFrqnGYnHMHD+fffCKl2pRN1
aD8WXNRPhSjQekz8JvhaTMU4Jz2pxp0j0EbwsWucc92sDKmkuB9JIIBp71lSBYBp+yeyKXBLf6zC
YdkJdH8OCu/ZnrUigceboW1j/36VuOAIjsEotH7IvRDQjhvo66CXLWNe7ROIYkRBh3tyYRr6r9ZK
eh/0snQRlDlEXIfQknEq0hymksScpQQwKvfrUs5zsACWystgvDWFmJ3qYwNy8ldw7Yw82On92dgd
iLXsJAqY6IRT3jdj+YJ+ZpKtddimcx7fQvJ5vSS9RxywNoVWyHhctV8+jfks8sOoJvBbRQs8aCdt
2vgMuyprotIdwkGI+6CACmwbDc/NAgtYR/rUrn27s+QbPmKXZHG4HmpXjvGdw2h1hW6Qzk+jcnD5
4byPbH2FFY6LmLXaiJjf63xx0igERnCl7k3Bqhvf7fd26PeR0j6zq7CF3691AQU30KJKOi8o/6mG
XOnWieLvDZ1EEx7mZRkH99jLbm2+xIMRUZkqwdeJJG40x/UXmeOKr8sKsQDbn6yRh8tiqUlJdqZ6
I1zYGgIhnh+PZZV/UhK9ATIHLSNZJcvaat1TBX831QbW0jpaUYKWXOCB9B0v1Fi5B+UULvslA8nj
AHt2HE9g/jeNwV4csubrSFt2Gc0eluD02W82xnIsBqjdNua+BH77SBi6I8C8beav5w1pIw76llej
PoM8212Xe8eY+B/ddU+TP732br8e5Zq3aeSTnZRny2T9vz9EdNKLh7jh92Fv1iWBwOVYXwV11Qjc
USDd969XtCTzZcfPN8zCrl0vvB1d4YDqtXfQq5/6S4SuL2AXWJ9G7ar28qKt+bNCOymWChQiPLor
XH7CBPoSx4t/jQD3YtLEcdmaG+YW6/w4uetQ8x2b3wovVpQMVQ4S/s7wTyKGOsGz6Ieef0LtZdmp
42yMb9ez5cg0Ul4cNxrO+6cgh8QFjgafz5vcxsrY5WwQ2al6UASHvMgxVyAqvoE0WPs0tjjMnH/C
hr/aFW1jQvTzmE7eOWHT5h/8doy6H3xwFI7EuM/s3FtsMzGfEj4VjD436OFz5x27e9/MI/sIO54k
/vpShR/nCBTDXqm9rJhBc+4DLBp3wd7p3z3FnndyCruGWxVNa8agUncOyRm6l6jXtes/tIecZxbM
Xceh1CfdeflR6ZB1HCrQAKx/7E09iGvPw0n+i2HCMd/zMuBUZ+cnfmNp7UbkSJKibR2q78dyUHma
Vyp4KfIavWnuxPfuVTeM065jms5dPYFmhTvG1ZR1SNJ/gaNhL/v8cyn0zsTajchjvi7xXLD+fm2C
KpgTPjIhPoZMGvmhAnDBiNSL4sq/J2yKfO/gzFDDXhLHYd34CTAA2bwMy+SS+QU4ppHS1GlI3iAZ
b4kYUYKIG4jPs3js0lEF9IAMxPdvSnB1ywE9PotcPpy0EKtkrgVZnuQUkZUfQbHW1h8GsArhxtqj
XUWh0QcB9zJpnKGf0XIvdBM5Ceq7Plt3VnNroq3YhmYmp5/Xarg3sXKftIe0KWVNFfw6byxbw1tB
rGQd9QHXRb27d5911wwf16DUl0Ww/3Tm4p6PBnxltyJy1uec162XrFMZ0h0337B0uxMX+iOGdNCX
vlukKdAHDyFoJg+kqMoonT3F6x8XTZLdgksMVG6XvGzv5nWuwhQr34cPa4wK32WFPXKKY2/yi9kP
+k62TXEfdqrwoeaihUil46IPZIrdqLvMluyuW8pYPzj5mH9CqoabfBT06ubaZ8A8X7IgJLAPdKNA
0DcqnLP14GX0l9o5J75rpBjW8oHF5c6wdOWarXPE0lrLf0TbiQvf2fKAdpUEiApjsoF6MpEdyjxo
Sq5TUZUXPsI+7rhsFTEIvsesJ2Ea+s+FUek4/T5vnO/udSSwTzlIGddmCMSY6RD8w+5L0z6X6kHI
x8uGtw45XaFyTnsM7wHsuzio0jy0oUnIHrB4Y23t080Mmh0OzY0xa5rhaoF3gcNpZ2W3hj6FjTde
pcVSO8CaYWY8naFMdminHYN8N/Bgzk9PfDNy4DlOtMwYOajaxPWgnDmkq/N6fsa3XtvK0ScnB4i4
LEeU13Ow6ngQ3dsxla2Rvb9fu+SR0hLliKz1uvt69L4LXe2UDE5l2/9s2JgRy0Wn1veqnmNoKL0R
ZZIgAhs5/ToxoEmOMJaFPlw2O5a7koA5i1SY+okZXHyBipTtkTtveJKdcPeuib3ZHYYsliarBcRZ
p7E70CY6etK/SB6HBHbijWrT0jan1XV0dICodqrayzzVTrgDZ9Ky806eBP8c6V0JEgfXuy30jtFv
Tc/p9zdGHwJ9vsxDP2Qe9ouuAQuQedDFiW9ox1/fPTFgaix/xZlACNHiAxzz4OdHru9k/i9imR8+
7JrPhufa4JF+rNe+l5h+vT4P3ZgV0b9Vvtf8vDW45bl9HJJ6jdSQLRTcQuA66Yu0i3fCwtbglvOG
deyVefc/D8PLLwSL4L6cd6qtsS3vlTPpSw/E5hlInW5BrIaQg+bwda/naSPueJbPFnOzKFERk3nB
9D3v/Gt0be4Y5cab27CQeg0iJaijs3lcE9qukCIM02AXlrXx5vZZqsEVSzRxDB9M7sEf4xRXPeen
/N2aBQnsA1QbOz4b0GOa8cqPssZEA/RwhlSjxHU7r2GB5ou9fXDrUZbjgrfLNzF4OzISDGgqPRbV
3cl6Quxdgf98/nO2Juq0Pm+CA8BlVdkW1GTqpOkTyuuoKXYi/tbrnx75ZuhC4dWnoPhfXBPyeYxf
GSQ43SvEhcte3nItt9Wo17owf7cPbrrhQUWX9YgENtXSXFCQ3PJcZ+5SXq/aPeo9Zc8tw7d8Kpd1
XMYcgUzJPAHFSAIZE+hZXbhN2Uc3JypF2fpizUQT3KnYfYJg5tX52d7YR+xTm5wFKGxbRMmxvavB
/Ev5HWOQDZeXhQT7tIY2cA+c16fV9JYk0K/Mf0UD/I7bbti5fVLLpwLEJDWmXegoHaYhxQZy2bRY
HtQEzkhqBTPHRET+aykfpyDA8Ds3Rxv2Yt8cNagjQ10CkaxSD6fkDPsqZmlnVrYGtza+WNTgFANx
y2nwUw6PtKMJ99KyrSm3vBOloCH2NHzodMCJo/AQT3vvvWWK1r7H81Fyh5z2PfaMjANnm9xcfHSy
oUczxVuLAi++uq9u84JSKOblwqBFbehRB8g82rtPYREHpyjsDruW+H7ApTZ9kSvmsHDp/2YFJ75T
cPnfu/Pwot0Comx/h/STMgj4VWGMTRmk6xgeLt2xqU1chDre2PqnzW5Wr3OnDkscHc476Pt2SP/D
WDRVZqEdlpOujxJHsx7p4/mR33cfassFQ5lQihjkJhnwCAlxXgeyJLtp+9bglm/WQePjqgerCd8k
NRhI3ZcLs2lqSwRTj4OuSfomK4t+/pL3BVdJ7TTrYzvFYq+YvzXvlpOOCoCyynVMFhUGLBnTTQvV
w/MTvzW0tYmu/hROUxVjSWt0OzXBk+jmnV1oY2ibqoYHPW4/Qrinh6FFzY/7UWtr6NP56U1C1EC/
p+uVh1kf2hc980ewZF0UyKmt/yuapoByBbwHJwxfv2KToNgrLppsm4eG+0UwCxHjaC3Xm8gvvjTN
ZWxl9D+cMwwYBkhHdJk0aikSVnvjdA8FZkem3Wh22ffe3y6oTThjIvBdmQZhS0938KbemKRpX3cr
eVvranlqUeeuEgvCwOKpP1FxP23ZenNrD11EaZx1xrpio6uXZ+Y/g04c12E7CfTW8JaLDiImhoIq
KcN2UU/QrYK+M+phMcobl9mO5aiNrEBpQeGop7SLx2vSBc3hoqFtZhlHzWB1zzHr2DCaos+E2+9E
l/frGdQmlAnjMIyMAjaeievhtm1fSQml5RKMuvlxt1p42jL/W3ijNokMh2BuiY5nnRkc6Rr3odcP
Ea5CymfXPV42QadFfxNuymHM3UUIDRTeuPipC6D5tWo8fw+Qv2E8tuwv7kpbF7C+IZOQBAhrlfnd
74aNT+He9cHWOpz87c0HeEJVLULPn9rk3N6tzQtF5gvP/f/YCm3BXw2wtAlPdckm0Dd53P8zdSId
827Hw96vr0JT8+9v6Ot5nNipEKHq32vZsgQu3OQPvaRpp5yPXtCB1Of5/IJvZAyR5c0IcFG9GGxd
ZQN9ZwQ5ZJbRXqFga7UtT4Yu4uycSDey0QfkRL9SCsDsA9Wv5999I4baJCgLepAaKU/uMHXkQMOx
T/KAk8u2MJsFpYkjI4dTDe50kWNYcDDFnurvxryEJ/9+Y6ScykksGvMSj8+sLBIAvpOxbJL9J2xN
jeXHbqVJMw2nl8cNyylCXz70yZLevHxj6oqBehnGX3XJn+uhZg/NsBHfbMoT12mCoowwNM7E0/T7
tLsguOF6S8R7dK1bj7D2XbB6/b9SCk7eEpgxHL2d+hVnNdLs1Fe3pt7yXpdVXuh1qBrgunr5Eg7V
+rNfVbDXEbkR4Gy6E+GALpJQzBE+gMNnuWHXOMtinmIRXcf893nf2ogLNuHJ3IxyGiU6gJT7zZum
pGZdUlF5mW/ZhCeAOikPW+b4q2ua9rFqnOW5bfz6EigCoTbDycgLH3D8Zsi6kbMlU5EzTEfmKnNh
dmuznNRkhOB4gAf0p8tGYZK1iK7Pz/tGaLDF8Sq8JFRnRpOtrXgeffIPzydAtvh1zy+TdqM20UnJ
vV4TD28/LhEoKNWVhJ+df/sNq7FJdJdCsnWZlEEngZ+CSfwQdP2hmullmaFNn9s1wbzWvDWZHy+H
gTXpKPydobfe3PLajqx1nAM1nrW4Fam67rAUYLhbL50Ya5v1SzFB73Mx2Qwexhely34C0kiH8Z0H
4iV9OD/9G6HHbrnQI8StQao8/ckPTxckBFXR80NvzI/dg+DVRjieAdRt7H117BfK0pA0RdYCcLmz
BBuRzW5DYJBxLejS6F8oKFznXN3jKv8jil5z4q7Bq3TXAuIR9PWy77HWe1KeWPraHZCv0+s+7w8y
WI9jyXa+ZWu6rPWG9hm69LSvszgHUEM8SKLS8NLTtY3Z17LltPaXISuIe7tK+RtNnHtQzg0bsvEr
01RMK1p1how7/F6AGzGtGnnZpSnQZn/nDms/zu04YvBSB4fCI1ACrL/Ufff5/KJuvLvd4DaSaoHM
uGmzQiGbYhHE7AqHfjo/+EZktpvYlCxpL4PagB0tKO5Afhmnmga3EhDuL14oDuefspGf2G1qBuly
PPUNCmDaTajoE2OuejQ7gRwi6ZydT9mYJ7u3bOk16NcHAB9mFdwZsh7Gju3EiQ0uI2r3lTmqWdZx
EeZ0izpdawxOtXvFlvmoF/emkkXahnT4Zw6+Qts0u2jSbJ6cMFzrlozwB1GhVNs+Ih/iJyYlcykU
hdrQJQGQ+XLiU0XW62QIHQixZmfKNlbDbjhwuGyNX8MpTlgOgLsenGqP2Xxr6NPvb3L1E3jWnzTF
MaBfngZKPsT5jglteIPv/z2yN0UuTsCYcpQhwC52wN1bvkzZoJ7PL+nWm3t/j+9qBeqtHpMSNcFz
BGWijo97jIFb724F56Iuqx4kr6A3Wp5hLWgATWLkhkhzd+xx6wHWuTd0YjRbnF4e4JZuugvDBxXf
dsMef8zG8DZ2ac3HoNMDhs/x1rEoUsBPZud2CfbOpxtByMYt9cXKZXCq0oBdyulwc4MEEUckB3dx
Ys53JmljhW0IUy+ryPX4CACNLj9WCoDDvt4poGwNfZq4N2bfO+vQih5DmzZPSrwxCfbqfBsbu41b
4pDNCczSDVkFxJWKjkBgcrlj81vrankrwiLEjWZg0rr4FqdUMD8+IIR5wx5/4ta7Wz4LJbFBg7IA
duPrT7KFquhc/cPr+bJjl90gEc4oJiGWDdmMu2w0gSfLnszX1sRYDhtFUzDN7IQiAPC+mxIHmUOw
Btl8WWs8oTZqaV2nsXFcvLvDnVNh23OPuAFMeuAtdm/lN77Chi9NavC8sMURQ5DHYLw6hR2c2pfg
6XzE3Breyq3QY912gBv+CTp1ztPZPfqEHgqgLs4/YMN8bBSTPwNQju5rmKc7HJl86or5qtA7mNIN
l7WbQLoIbQPg40E0ANQzING13+8x222cK2wCG9LGM5FFMWRD/TtomyssL1BRs/dv1c83wd61yNbs
WM4LyEUwOGb98xSJxkTJEZv3qjFbs2N57hxrqhhlfUY7epi9MHUEPZxf1a2hrY2WCmmakkR9BrXK
a2c2Rx3vYdG2psRyWxI4fo6gMGTBom/RqfQPAG+pytm3y97c2mWVCCWp8hhHdky3Cau7gJkdX9p4
cxsR1TfV1A4Kbx61or72oNqTrPECMuyImMvujG1k1ARbh2BUjs4MxJjZKz509YUFHhsUFRgqFlmG
uN4i9Zwov/qOTvWdPWrDXGxMlBH5gDYtv8+maeiSQYZxWnXxhQUeu2llCE2xTv5Av7EWen6C4PQJ
QufXi+zFRkU5Qa5d3k30Ww3646TzJeg/+vDrZYNbHjqwMawnPtJvJaQxUh3ML4TLX5eNbblo1TtF
J2pFv0V5zJLBX8LEW+spvWx0y0urrufgNYqd707Q9EkkcK7pOjUez4++5UmWk7Ztpw3QEc531rhh
As7JNV1ahV4HMATt7Evvm6Rvg6PCVfEW1A7mF8BFIJVF8+XnQRb60/kP2Brd2lZjHrliaGb6zSHh
mjBIUnik3juJbA1+SsDfJKqyqNDO02vz84TDSpqTtHIDYdkLJ+aUKbwZXVSTiACJ4t/nsQ+jxMRu
DEgQerF39uz3Mw7fBkmhq1hXtIjlL3CsvTRTNeIYFd3rAnI2JwXJ8/P/vgH5Nl4KzCdTvARV9z0A
wuaGrXkMZulGHYDY6A+XPcLyXaZUV/eSdN/bov6s/Cn6FXiLOQBILZ7OP+H9A5VvY6eGQRWgw+rl
rwlaofdzGdPjsjI3cSZRpqyvJE9YGWbnH7a1LJZDm7KnghI8DPJ4zyclzDYK7ociuI/UhZBhP7bc
enXUBKKEpfzhd2a6AQG/OLrV+OX8B2x4hQ2nauYakkLVUPzQ0K9LDYDaCRi/ip3V3hrdcuiZeUPo
94h3hNafjfDmlM+o/55/9fdzTd/GVJFwrGO0wfYvMKOnpZepz7oM9TaUCctPpQFdhrNX9NpYZhti
hQi3OGEUqRcaDxUIktz7EuIvmqgyRT63E0LehyKAM+zvEGJCCK8FhY8ri9l/7uUXFaIPTkBsvHJg
sfrFp+HNXJbX52dvw01szFXDR+GsyEFfvCk8uJG+joX4Hmg/G+b8OoaS3fnHbFmA5e8g+eoE8SUE
BXVxqCu0flNW7oHpt77B+3vGQFCSF0ACeS++U6fYjB5mHmRe5T6flJadfO8sv2VolpOjbuJCkTDs
XkBL9CrQ4id0eze2/QcVeq9Vya+Hdu9WfiMC23pfYU9GnOqH5oeO8zm4gvgC+wJOrbk6hJ4cxY6l
bTzFhmZFko4mwBb1LfDb+Sj9oHpU5JQaR6TZgcVvrLuN0QIviYwR4psfPbhs0zFo54TwYo/kbmPh
bXDW5IO8x9NF8wPMkR+CGOzEIytQWezGn1VVXkOj5DKQrG+LfcVSOdigRv09dvP2UPTdBPrRvU19
o4Dv2xAtFBGMjuuyPvFYfGLEfCkKCBDAsk5WVZjycwT5TZELNGXuCdZtLczp9zeJCm6Mg7qcPfmj
CDyN1is5PbDcd3aWfcuyLHcXS9URAlbK7y6VNAlkzdIK9cGkqsa9HPpPj89/kXm+DdkijYR2x0rj
7wurjxB17Xr/dx5GD9wLrzmC2UnhUYngWeT6sQ/25Be35s0KAioC6018empfyy6pSyjJNqbZE8DY
2GAia48vKhdYmdxbv4mgK7xXFi38mUa8VanQQt3SsCXODrX0xqNsJJeqIKIslzb/hoqkjDIWuUsL
OhWvrrp7PbWsJanAteGOluSGp9rILtpHypmMn/8Ehr0e02Hgn3jZikNJWv6lV/XM08HdrcttPe30
+xvjLiBe2Dj92P/iznx9SscKZ3pUg/pQks8dTOSiPS08zeybp0DHO3KgLRz/BKogSKnDBfrVkfRf
NrqVBsxLoOTQUjTOzNULCxySkBJXfOcH35ogy/tngOUV5LvZz4KG97MzP47z9FG04/WgpkdHX3Zr
AmLOv2do0nFU5Wxlz4Sa5yHHaVTF/aMvnOKg6nxnGd4ncCN+aG3/kuXF2NHc+bm4LVRc0l5FvUtS
xapyNAk1i2zc4xCwqX6iuXIMWEOB93SSnvVz7H8ZItOoozvqqZoTH90QrQ/CUlLFCFcsEO7n81O+
4W92ZzTauHkx+7w+dOH0lTrR5ykcHvuBg8ndVIfzz9gITjajfgVNK1zKyvogHV1ykD06gIwItfo7
NvluWAdxiWWTdGji2etGfd/UXHzB2aZJIRoJqpBg7LvjBd+AZ1imGaMXxTWB19+BL2tx/m098GT+
CDut/j0//rumj/Ftm4QKGgQhHXOX63FmH5wRYl8PIWU8D5MuHgKStaEDatRSTq4jL1mYE+PL346g
QZo6ySaQ97ytTDEAYeBNwz0XplBP5z9rY2lsvm8FUY6CxzX7VJm1SgeIMl1TFfip01bq6rJHWJtT
Hoa0Ch0Wf1L5Ot2SIOK3f/gHuTvtUUq+/xXQmv57ngrpoEVgoBE434YgrWKgScK6DdLy9N/5r3jX
R/zI7r4L5UKrNQyqe9A/jw/lMtY6dcYZm/n58bc+wdp7hOMMQ7mw6FNe92VarDlJCUX5UJPdWXr3
IIJPsDYeySdT+Jj0u6gd4ic9jbH4RVrWk6OjtVP8pkvO119rH7TFh7aJw+DCT7Pcf/anXo0T8W7j
3oluzex5j11s+I1uZmenRP++d0Z26UmGRU+WSTcQNPMhW9VMh1p59SGaR5P6BYRWg2nvOLdlCFYg
qMiaOwVs7dGDJsxrW6PDzkNTwYVz5f1tyRAAnqYy0PK+D+KyfCor2fiAVedkuDar5rvlzD9Xgf9J
g2EMVkIKLi4JYa+1utN9KJrXaaxmdlcgmuXQ+YKmygP0XNCxfWzWDnf/iQvp2ulrA9Kh9p8A8uuQ
2atmcI88MC2K8GYpdTX/VqYsOpqWuB8ZP5R93K/5Acy8RIU754ONubdbIND8WglV0/Kucsp6vTJx
yD8PICe/qOkIk2KFqsF0pNM6op8Inbz8phrARZxARTvae8CGl9v1MhICaCjB8PpppLNZPhuimvgK
974Ly0p0w3w9H0s2pomdAsCbDBPtLkVVI4w/QjeqvTcukqem7oaLdtrILpxBH8dTbO2KewaKffA+
mDIiV8QT/UW8JD50DP5+feKOUan62fskwdQMjWlwrISQDB32+NQ3OKcju1TGHHCN06CM7vRaTvRR
8xEXBlAYDpl/CP1gddOZLvPCU+WG7I46lZmGq5YQ3cAYfHBMJQ0YByCWyfo1/CEa4zdglAlyxKCv
qqJ9PH/u2iiHuJkLDUdRJZyAzexh4i2kkHYi3oYl2Uc+FI2DTi3ufKtnsUClrwmrMvaTAvkoUiwt
vGCHBG/DmOwDH4mdgQ20M3csBENEhhpP44Mhqd8TUtv4ELuSaIZ6hJ4i1PkkeBA+UBaLjwUb+pea
cvPrvD9s7A7MCtnd4kdOXxT8borkkFY5L64IlAFvfehJZ/Ey9umMxCo9/7Ct77EiOF0N/qD7e0sp
QWDUq+snS1stt5KSfI9ad+shVvSG9AeZZe9UT6rBiTyB9F8dJUPg8zmJgnWXOHBj7e164mI8rkva
OLcu4q2Lk6Qc0asak3zY2e5OLv3OLmSXEltS1mzMS7Sn9v4KF3JfmeLqtgfAPwFAae967f2znh/Z
9cSQTF0fGE3uCh23QZlyAyrWa5SVIvfe88QaX1cE3bLo72qrirtJ3oUM3ju2nRcenNYpoz7lU5cD
q7zE3sLSrnVDnL8C0I769dN5y9mYDLvYUUx9ju47t3saQXKWhpXnXUvGdEpYOV1DxHqvpWfDeOye
Ng3BF2ftc1BKeawLjyUv4vgF96blDA6FchfbsPEYu8oaBj2PC6Hrp1xyIQ4SlLDXpG6NPgDUyXcO
F3/2tPcsyNosusF1C88R3W3Euwp37nVEA/fTELZxLxPIoIXiJ4S/hTlGLZeqzAikQ8IEwq4DNAi9
YlxL3BL37nxEt76YCkDd3WGGIFHlgvzGdUS+Zosyo9H3IIMYFp0QIubuYe2YGOtrCiX0Mr8t8zFs
fgdK5Oww1b1DfoDr3FvR3cFow8NjIVgnj+AQnYsvNR2l+6XWitX5lRMBDPa40MjhdRqjHqSgiDoN
gXelJznP/7YL9XL20WWzbB5xfPKmPkOfmitexUqI6x1AfNHLF+r4XIcZwI6c/yw9n5NH4Tuq/Bfl
z7i8AbCHQlQrajvlPcyTjpzm0Bnwi4I4HRofV0z3uLJJqWwhdtdBzUY9gyqe+WkQs0hVaa5ayq8b
EbtBn9SiDbzbdR3z+CPIVjtq0nk8tSBf+WoUU3DXDkJ13ysvyNmV0tSlz9Hi540+AO/fuzclJgAJ
W02xjzxzB0Qst4SUZU4OsQPBojuwKFD2EUToYH7RiujheahY2aqsL0fdjik4X+fpMPgV7giSmYhi
UGm0aMc9uEXtrB8q6ZU8PEg5dfoR51nRgNgaOjF+nOStE5Z1QpqyKXfsbyNC2sU88J2GbS3n7pNq
/AqKDw00ZhJRCOfn+ZgQn/aod+zblq/Ph2EI2kjKT/HEoondyKoeKu97G1ZFUR8aRpoZ6flMlGrR
U1uMDMDfggS1l8TVoKqrVfIeeYGp2FL+HqecsVvdVax9mMG27B4GBF836Qq39D/gYDvyo8xjmr90
4Dd+pHk9rncApiNwKrDQewcmgml5EpEpvC/ENcXyIW9ccLcnwqu6gCeU+oQchEJP4pKiP6vwvpuR
9CN4/6dRHeY+CvVt4ciy66/GNdb9V3r6oCcqQe/8knvotwURvYbgR8qQYvn9DTKosLzzY3CsU4CE
zQxC7oFL4yam7admPcwI4rrIhtA5+dBgtO4grRcW8gr6SSNa+2uPaHVQCOLzcfDLldwKVvwfZ1fW
JCfObH8REUIISbxCLb25272VlxfC9syAALELAb/+nnJ8Dx6mKW7Um90PqCSlUqnMk+e0Q1Qhjm3f
E6iPJH041vPoAWlrSHKs82wudzIoKTioE0n8ao+Xq0Icl2j0EtwxUQdeeRtLrfMxJBAnqg5NUUMD
7LaVvYu276Kl0ABhmvfAYKbIHNQOtHXcGFTkcuog3AJBHJG/2MGWxd+IRcvgcz5oLn/ZZiKix2oC
AGLQtsUaQNGT3IOYSFcDoVcdVRPo+l0gonCnXSpzkfv7uLBadzdMdDVQWPXEqz3aKQfThbP1q1w+
DEhSVjWYpdosLkJcemLYuMB/578+ss9FbEWTidcjs/5dp4CrRLMIsbyNuPZGcsxjpy3jsAuMAvE2
YRo/MJRlPdEbLqmVRej7zVjvJ+WWzlcfhLPsKHIm2PCycXo+PjzLAtnZGOesT8ldP5SIyLLATvwr
rD/Vt2Ye3EyG2UQYV5HtJ7y6w1LiaVvsvbIvyo0084qDEOe///EWc8F8VFMI09zzOm6iToL6HsZW
kWZjA9a+v1h/J+U5QbF3vvdxuEUUQ0cp303udQK1iJzov3+/8hhlqsqdZ2a4tQcoefQaS9jp8uaq
PVp2ktPMSaE2nVcvKkPUQ4QETJEGn/I5FTvimS6KWeVEIAJ8CtQm+ONDsATKsotZjVDnSTqvSB/S
YOgeKW10O4W5YxKBI6p8Jm8ch7JY7Vpbd0gdUT7TkQMSEugkvS6ZsWwPDxxT0UqV2YP2urR/yDRI
ZvZZ1qCj+PLKrjx7lo3hQabGAByiwX3Wyon/XfSur77VSReXp7bzOdSYpRpEg1AT4iLlj8uDrtjj
f/rFncGiCo1c0tyOMg0NwPp+aEgcX9O6gJL3IrfRFWMHHk63e8XrQO6MmyaAWLvcxtHl3/+7NecD
h7bsGMcV45c0hURY1XcF8T+ZFP19Ysd9OiXVfkIo5ac3JGDQ+oySoa4kjSyEaF+Ibqz2w9zzG/yJ
KygVqKNx69ybdqWIuyEPoXhfT0fkTwbxsxj8Ef0RMa65IAuzsiVfR1yPKXRbfXTF+wfcVLGmIe00
VKdl4ATWhDMbA5TEY9G5t6ykmdqnbMzIXUWKwn0spm4WW+QFH+4jqmOLF2bWxD0gJLn96Y4tPzax
Gx9FreyVVeRFog0BhTQ55GB+Fgz6H40zZkfR+t5RDhpcKqClPVzezZVZLK0xmP2cxoqPPznlJPRo
4EUTK7YeUmtfX9hijKZkR4EV/AuF9mPIRdFGJeo1G5b44fuJeEtDbDOcXiSDne/elEEznVu8TlXA
bqQLlb3rlmfxeCJZHLimK+xPgvh4h5QY5NPsZprt7Ez/c5IwgfPE/rj61Nj1PrrF3C+mZTaiSXnw
GXHDNpcRuMLfofN4Hw8luotLsvcY2zlm+gswrI2tXwN6LBkOpJFFYcjg/4wdcQBq7DNEXvZpMD3B
Jz5Jk+2FUTdnoB8y1E9jfZX6BWa9uJCrjBE7NW51gu5630cptG2hF6UpgHlVkJYbs1szvcUFxnHl
l572+fuQpshnCLdsx8h3+mrDzX54QWIWi+NvZiI0HaHW6DB+j+ezg3ZXSKh04hDz+all/KXL05u8
G3fXWeLCIVRZ4iY5BFzfGylIOKWVv3OSRG0cpfOB/MASlw3hHku8gqaJfLcQZRB/d5mchm82Rp75
AARA7KpQdzafi0NR9fP0VQaDDTbCm/NR+mjohY9gMW7aqXbUL+M2UDvQ37Tf7yFneETzxMYbdG2I
8/3/xzlLc2TkIFCS/UoH3FMwZpbnb3isR7lxius8xbJXHOiluEzsyN5JN+UIGPSp9+Durtr8JRlG
LP10JPXE3usCi0IRAe2GOb4mf03gR/69Oi1rUNMZZ/tuav9HWuEVp6m3VbVdOYZLIgw9drWdU2rf
m7K+H0aQbMfTtdfLUrbFN3gZo8nGvqdxLKHGSqooS5qt1OvaT1+c8GYUJnPwWnsfXTPsJGFPUKrk
Gzu6duCWxxkoNNl4xr5DGfC1r9uTrOFgR0KPk2Meyxx51MRPt+hIVqayJMKAjrhKNOf5qQxyBEup
g67iKHBUdU1MS7wlF4ZXu9ppRx68J17qRilH+ntSw/tl41+55peMCEPro+I4d3rXUzG/9V2a7wTu
5GPf/HN5gLXVObuNP9yDgwLuxAeld5oB4jEHSdGG0OoVv677/OKW74eOumWh8fsdcVvXQ/WUAVy7
cQ2t2NFS0cV0XtXWWaN3aMG40WNSR1UMyAWUHr39VGQ7jxrvU6MHf3fdZLx/r9XsmjRDx4Te1S7r
D5UDPJHk/pVHbqm7KDXYa6bS6p0d8v0UVDdjuxV1rG3y4jSXyMNKi+h5p1wSJqT55U1yw/rXDHRx
ll2HFpkP5el3WwvvbqxsGgY+8aKOdVuURWtI5iVPgkzqDOLdWvwEv4Z1yiMjjmjKyEIVVn72WZXl
SZT1HZKd6IqKS7xZVZmgGgW0nqi97DDq2bsOr0K8JafCXIqC1wRrOTTo7JfewUkOxL8KDIevL25r
ID2HSRG32DE6xMk+GFj2Wbfz+DlrDXGus2O6OPMVa/LaDWYkiBORH8Ys97+MGd8SIl6xiCWzAgok
TaXistglDcMmgTk7LOb4hdZsI6JZG2AR3eqCe3ExKAAShfIf6ywfdmzqkV8mxm7EZasmtzgxmVu6
bHRkcmrZLH3ADHJUHrxwNkFQRa1bKEgmCcepa7WDtGEx11FSTYAGmIk5fh0BmDPIa7drccRIn6Rm
TDL2zgBBQVmjbmZhooAgAXG6yrEtGQ2Y67ppZrV8n2vR4/mlg9cyQWXpuq8vglwtvYHirZqcqg4y
okDJmbBW1zUDe0syAzvXQdMNWXuK4waIc+va+BPuHG+r7/V8Jj6I0Jd8BlD9rMaOCihlOrkTHHhu
K5LcTClpbOQNfsGKm9KHbupVkHZkHP59xfQj9SrPNf6J18VLwoYxHEr9ec7qOnT49KZR3Lq8KWsW
voTdAhjSJ4BMNT/KzjyOtR9KPHjrpNijPnOfAMUi8ChOg891v6VmsXJdL0G4KHoAJkur5ofmZ35a
UqEFSd/zRN6mZfH5/GL0mi2llbVtW6xjPBEuQaDd/CDThOT6/Ek2UEN31euUbjEUr1yqS/ht0I/n
YrKbnkSK4ntfEbvrc7V1Eax9feGAiGz7NC8lghgVDyncC970kUhKbfLosgWsjLBkF6CwMNnbuj/l
VKNTQrne0KEcZrYyPCtJgiXDgBQy9ZAddd6RPRKPgmY81BOrdnry/+FjGkd0xjt+kh2Ngm6zw+G3
eN0HB3ZJPZCQBGmwsq928WSHND5pxuKndEwA5wgd3YugDVVdoWK3m4iftXonQF5kfwDQ5Sgfq23d
3r03fT2330H9Mbk/7VDyPhSxZF9RW0VNOgTFaednYTU7ULNFkkgP8nGkAc31ruiyCblcC+o3/S2Q
SUaavUNLVY03cpBMvQowg6LKHLcZT76LTHo4ZOMcVMALA/cQNKGD9ElQHtOJx1Bl2Xign8OH/y4K
fsq/3Qp3SMeq0oeDl+VDBqDk4Xz00lE1IXQiizC1+eEaq0Il8t8jSYqOiLyl8h3OJQC9wQAWGGdT
vPnjq58Gi6sQ8sWgHpk8+R6Y6dGtxS2c1Cfu0Y2iy8deA1rC//7xNU8U61luT5ZMx7nI+b09k4dA
G3g6MOFvjPLxwaNLACbqvn0yBC05oevSQaFZkqiv/O9Xrf8SfzlATb3AT7UnBMfBoR1QubKetyWQ
8fH6e78vkz9eiyitc9uMfvw+2GL8XkxO5ryiAga8dpgJlk3XZWWWtC1aeIVBST85EZf8MxVOjTdF
newvr9DKHJaELWAtBMdMljrvcvDq6jOZ+1y+tWXNxD/11AJKfXmYj3cZDE3/tiXuZYEDlglx0/4i
n7cI6T4+xx5ZXGtJ21alA33r79XIb4n5VSIeqJ3q+DthLdONIGTNcy+8Bes7gJSAknjvlD2ocXiV
3ZnzA405aBIAb0lPDnGQHXi89T5dm9bCaUxZBi31xMlOEtOKq/qhlPZ1FsVnCMIfABbZ6jVYG2fh
Pmzjsdqmkzl1nvtPV/EHnyOV4rtPiS0/F8lwVcBLlw0nKCvw0okbdUpU8mWadXMAEEjurrErumw1
wVN2HEa/J+9F0KYhZVkeTky+Xf74x2eD/kfjKfO5bf0SjaiJdz8l6u/zp+vBvF73+bPf/cN98BlM
5ECCyO+kqY5UPZ8z3q17XcxHlzQmfESYXKV5ALVKeWAKnKvMyr98LT/P6Wax4ONjTZe9JBZcT7jV
rX8i2hf0b7wAJv9GuJneam7/OEqmS3x7NTQjyecJd1DJX0bu3Z/PeAEIYq+cx8Gfjkm7NdTKbi+R
7k0FfZlKmPFEZ8pBoY/WDq3QG2X7+DUAws4/Xt72tSktXGEw2VTW1LOnwhl2VS8eZFF9zpzxqQRB
9PlJY7rmyrt14SAVJ1Kaho0n0sxkX5IYeZrNYsHaPBZ+MdYBatGFM56kHOa/hFONP4mfQhZVokAU
A3uIsId7wXkppxiNwZdXb8Xi5MI5QnwJWX5rxXdB8jwUjqgBCNgkgFkLeRYusZlYOqihZt8DaQ6l
GHfoUf0ktfnaNuSfyxP42OvSJYyb1YC/DlM5nsamv2VFfDO3+neB0CVmnxZbelIf31p0ieKOJS9d
Ubbe9/OtdXbweYaKC8DM5li21TEz7ndv9Nmh7rZyD2sTO//9D3cmG8s4+j3Jdx0PUHPhu2bkb96k
784TA3h44/isGMCSJkIFA2H1QOwpmdHj/BvwNHbjtPE0WDGA/6DgJhuPrGqD0+x4ofCcqIHE51ja
R5XSjQmsFNvpEuYWe/EUoFs1OLkjumNgZLayX90geRqUd0cTLFxW3fV+lkFBRR9o3GwUCNbmtvAG
eSqkymuM2w3tIQf2tCPsLvGr72yrn2NtbxYuwaZdXyhbDKdBBacqa/KwIWKLvnfFPy8b2rrRilQ4
0pyIJDxsKUheqzwIyTj+uHwy13794vC7bScEgGbDqU8KggoQ7W5U55b7y19f+fnL3iCbO35BuBpO
blFqcIHqNxTxX8738eXvr+zusiPC1niyVxDWOzVjDuihfTyXWTvtv6DR8CoAJaHLbghWgS0BmNPu
BLCtuU9zUrwg938d0Iku8eFjixtDuLk8gRrrYXZgOMWExjav/oZL/3B5lVb2eAkR9xNZ+flsxAk8
RjWoGAsAlafm5+WPr3jAJTzTZR3kpny3O42sOVHm/30+zNLvEJj2/v8jW7k2icVBBiqrKNF92n1X
I/9OuQWpGxnj3eVJrNnp4gxLnks6gbrmVBW+k+0gLdl+rRMn+UIDZ4wuj/Fh6ABg4tmG/7gqqDG1
KMuMPmMwoO9NXLUjCSUnGe50SWej7jjJHUZvnQ4tmfcuOt1Ku3EQPzwoGPw88T8Gj0VRooZmu1cu
nD6yQ9bfTkIne5eje7ymZuvAf7hLGOf89z/G4VPT+/Ug21cgfwBwT+vgwQlquvGqWpvFwgZkAvh1
5ij+yJPaOdCWv8U98OP5OX9V0/J0eaPWRlkYQwxmy0xBKeyx8cYqin3g6nLakT3p/Vu0Lm/B99bs
YeF5bc29rp675rXroQO1o24hmntJG9LpsHOJ135lOZn0vulULcdw9kXfbZj7yi4t4U7U861NxrR9
RWU++IcjkhC7skDry4apr33/POU/rKDDJNIho/I5KYS8zSsTP80t2oUu78/a1xcxlxVodwCPZ/OK
XpPk1oKk9VjwsduwsQ9dgSeWQCbb9hZd1zJ9IY7vPVF1bpxUUDPblYHMfl2ewdoYi9Moy2Jw+k5l
L9xU/fcJvE8zimLu9E9PWLIl37E2yHn5/tgEmtNelHigPFte1WKnTDvnhzarknpXQIRNHC7PZW03
FmcShRVS4wGZvtCS+Y9xnU9nHG2+pQPzuxj1n7w19mNxGqUZdZBSlTzFPek9kM3G7kRuG9r0XgZg
NZiyHpqMd2/VVMejAnClAuZQaFMWI2Dl2bnqL8uZFMeiVXPVhL7rFYJE8yx19SllfY/O28srsXKg
2eKVBi6lOMucLnkxlRDhOfHDx6HcswB8sDHaRiFn4u972vgb5+DDmxcrs3QgPGAOXoXJC2htuscu
hmdSJcv2MQTiI1qkOgRF6RZga2WblxAqbkB6OmY4ForhKtklhQHzAYez32rBXVm9JYYKQVtao0eO
PE+eKth4mOqyS4M9aHT4pMJ0qKyQB7SyN4qilx0kwecnMM23oviV07JEWRnoRSF5bdzn2KTF+DjZ
ZBY7z/E8dlMWvipuL9vIyt2y1J6Zgl60tmzqVwIRrm9a+RNYKpSV4g7YgRYiStUIwPHlsVbsYylG
Q/NEdLTy2TNHqnYfM4fcTnX3swI937O0w3vf42a7PNRa//R/cFjZXHOtS/GsK51UX8nYdVUEsGXB
u8iYAnosO6kTMj1TU7G+iNLYy0t2xCr3Gfh/eZl/1Y4/dAcvUF7rRCgideIO1IhpspFDWdvgpZ+q
ZFp3Vem+5gJtFU02QzIpaEd0+oIH9fIqrA2xcFUKeRSNNvXqFf12zu2k87O/4kFw0yKiuHIaCyeD
ZQVRR5zVr4om3Y7UcLT1iLanzHXSDbtZO+oLvyLboQdcI6CvBs792QD0/zVzyi12kJVFWiK5eBOz
HsnT6VW2hYL8UsX3MUckmgktN/Zh7c5YArQqmrizHOr8RXe5DmM70Eh7oMmJzzwk6Ow8/0c6wyEW
DW4H3Os7nXp///6HiXHVZySOZvjSjdOxcuiXiK6qIGj9RGPBa2w6G0prvmq/88MmZQJVrWvN7z+Y
LlVk4L/m9JVAyGyfgMnggTQQUYdayZYc59rmnf/+R0wR+7hlrS/0qywbsstrBvfoQTswDYd4Ahzr
8jlaW6+zYf4xSlUEYraJG782cvK6HZ8Ch4agdkQDZi7SzuyHskn958uDrU1p4RfYNDeVz8v4lff2
kVd5u4/RJRH1Jd8qA6744aWYjg5YnTfGxK+GVeqgC4HMYNmTPSDVL3PTsv0spq0q/9psFu6hku7I
5zyJX6Uz/WjYHB/RqlBFZUCK/eX1WvEOS3kdXQdo6+67+DWeHOai4xkNJlGQB1l/c3mAlSkskWio
rEB/PcaGgFWpjLSPB96ExvxobjfZ9NeGWLxPZDATHdAyAPNE4xy6FHkEiQTxfa/ccWMWKza8BKUZ
QG2TVHb+M4jhyq9I28smCG1hVJBEPQlq8g3MA6ysNo7M2ozOP+OPI8Nbz28H9Hy/VTEAY0Ako6dS
ZG3kJJZsbPzHcDFPLOFiVDvFMGWeekuatn6Lq2ZsjwqQ1CzqvKFyQk/Dz5iiIA8yHQXimuFMbTTU
brGxpmuTXPiFeJiRrgALxxsAPcV9gsq97OrmBuxPb5dNb8W2f/ew/7GKWkH1J3CpegOPfxtWRqZ3
mVcOGz9/7euL8IA5HS6igI0vLOP1X41h/Rf403RLbnLt84ujb9DNO8W+ml6qbhq/S1XV+5Z16ZVL
swwKoGtuKKCnb7HIUW/u5wpNDlXV5xvWtbK3S7yHSbx+CkiQv9mgyIsosTOuE67n1g3T1gUD01U7
vER+yLmakqJogheSK7FrwOFwA+3qK2PMJZ6OuzFiMW28FxMb56fJuu5oAYWqwmxMqo0XBP2tH/rB
i/g/qDqvUI5Vkr9MrttlDxWzZXlUCrC0Yj8kMIPvGXGb/EnFbCxuc94LFZk4dgKzV5Pw6D4GYUR2
JA5jwQ7twf4UQjkXJH1qTAk/88b69acka3znCQ/aIEj2gKNlVoVynnR/C/HtXPIQdBPdPtCzSg+4
NMGpMQnqxA8xwKLfBrcd+xvIYLD3ycs7+mD9jMUHZINQI21AmFy/NVmay/vOZmQCGs+g7hxWXjE0
txOzpP6FBFhZ7nnhgJUlccGtjJ84Bt5hSvLxHqF8/2uKhY5vE38uvklPeS402sHteeCkUgIEj3Pl
Pkiexs80pXI8VnVN5D2CZPG3A9Cr/WlmVedQ5Qb17JEUJUMwGIwNf7JGtOlPDZWuqQkt17jcuqw3
zR4K856OpvH8VuvymEe8H3MEJ0pUv3Srx/qucSgeVFK07QPXjf+pw4pDqrPUtm32NK4x60QVRYbe
0nh2dhwl1+kbL2hVHCsAMOmwR+tf3E9RB3oUecgNa2uIJ0+BCdFaDowkRYPL9L0S5eB/5l4zP/Oq
moNDotFJekw8RUc0jfgQP85zPCxBil5kyQ1JhXZ3LKAdDeU4t85dLuNWg0SEpBP6qOcACPaQ5yls
pc/G6ZPF24gd9AAO0Do0QTM3OjQZJWLeUVEUfG8yz9dHmXjJcMj1qEcT6R600iCR6aqBPYzMtJBq
n6vqhxjHgd80ZwIlSOIQ4D8pQ6RwTNHhpZ8mOcn33M2QcR89Vf8jST/DJrDfX5x29pz7WA/z/KMy
QpnbqgBh9VsHZhZzrxJIcMMi+ukLhJrmv8yc9yyMndHEuyGdSxlayZxvCYCN9VNl8qaOOFosM8D4
pNUPpncTgKb6viChGv2q3vHGp0FUjSbwjqlQ4z0jgetFLe3QETxBeecBRCwKJYdYdeBuolMDNCB6
+/I7XEoNiUZUTO2vGmREfZR0Lcw1mWyWH70Z/d+/KqKavwLP0MjRvtI3tIasxBNQpj6P2NwKPH6A
IM1v7WSdeNeaElPU9XnN2oBr6Ab3iQ4i1lZDlKGNrRl2kwdqxYN/JuWM/G5ASmRyeP2t80AKig6F
vvg8g8Oo/JrUbk9ufPT+MsxxHhw0SJyv6jJFM2uYcMcGodPhlbCvatB9Ag/b1v+4cO0nWRCb3gWp
mtUOKXD2V55A7/wOkmHpSy4U5KVq8LjQ+zp2cxKxXnQqKvMJwycNqIeiMyu13SnJak+HECPp7lqr
0vyx0ZAbJCMq2vhBqLvct0VfZvtB5ya/BWvQRA4j0roAazuzumHG8zTOmC7mhzp3SkbD3FSB97UN
fHcIcw3mnIe5mJpXZ3Y7uofJl+nOC5wpCwtNii+NTsYkHHQl52OQmh4daNYgpxCD/xD0XUlNIQLd
DfjxnplddmicoDsVCs18ILWiJtglhJMOBBKWma9IDLv9yTW0+GKVm5wcNXcB+GqVbaK0Ao3p2+Se
CSltUE53Y9bRL8J1ixmBBJiB7x3HxnzjEli7Lc9//yNQiX2j63Rs5Avz887uOXUCb5dntjaHQLj6
KqCZJ5YARp2TNmMs81465aKBjwLbHkS83MKCrUQsSygjAw1fytI+AKWxbyOU4OSj77jDlWu0CLfQ
w827oC3TVw6uMvBYgc9PGrCcjb3INoKWtQksQq7OM0DM2yx9jVvrHsn5xV1P3pUxPVmEXEQYr51Z
5b2MlBWvnjHOsQ+8oYxM2icb8IiPDQm5qH8bEk87WpO89F4Gn9b1EWfKFbn+7Oh5bnbXhFx8iVYE
6zJoZYpZvni0t3fG6dUD0GVmI7dy/qH/DYb4Eq6Yc7Dt5fUoX6a5HnYAFHYdvJwsyQwEPsqClmT7
0nO+DQE0ui5PaG3IxVsLSFgKUj4jQQJsnzk2fjJeEhlocoN/Az3LcC273kddNbWoUl8ec22fFgde
lc2ZpNAVL9rPlQHFny37sJIJ7oKhLs1Wpupjg0YB4d/mgO4cPpQZSMY7QH+6kEDK1btxoHhCDpfn
sTbAItsySfDE9LISL4muwTTWdZ5T7QbSzX9d9/3FoWd+nPF8KsCSDtxPHUkC4NwhFcTf6kT9OJnD
l80NMZFCsCQxbxa4T4jUa/odRM3Vc4cC/lGjrtfsBl+oq0h8+bLZgfteXMWxwWg+qGFNOgw4QIkO
RbLJvn/OeXxwgJYND2bKm0AMnnmTSfxXN/gMCBHbdkfW6yFMZ4jnjbYmTy5PxusmtWx+INPYZqVS
5g0sHgaSBTgkpk88dKBg2Mtm8HH2hS9bIGyRAC/iV5iUZsXe9O0nLRtxE9PmUwFi7d3lUVYO5RKn
S61W3B9k/wZ6OhNK3+vu3HF4nHFcNkZYcTVLeC6YrZkvCuO+UNwwQAXIOiLNFKozasOScgglM89y
Ko9lEmwUGNaGPJ/cP0KLqihLUzfqf0MSb/4xQQAy6eFVf4/I2qQNtduGI+x8w6Oev/2RDS68QuIX
ZdxClPet4opOd1OuVLfXA8oCGwOs7dTCLUy0k6MtsuEtGQCsjpLMH5O7eVSUHB1Ura6TmeBLnK52
c5VksuzfSIq+4Ub49bdpls5dOZfBRpF5bakWQYGLdxJ3QEH2HFhvTh7pjOA9AkUnMv6XjXrFHyyh
urasRz4Gw/xGesTfTpMeeauHXW6Dk1fyh7IWaHKsC2fjQvgYGOrxJWaX2K6dO+M3b91kW/siwcWN
YLB1IFd2q5O5AzI0BaDy1Q5DL39I6VH/KYfONbD9iShdGQrWMWej7WXFuy8piY0G7EbFBiWUdPZu
9dB9YnjagpTTVfeFFJ8RsW4cs7VlXgQRDbIBbtZrijR6J8F91TwkFVaW+vTvpIwjZLw+tWS4qsbB
lwDfaszasUAZ7E1CZfvZ9I34FgfB9Mmx1H+9bDYrJ2yJ75XjSF0hjH3rjMoeiekADyBuPt0iUKq2
+NRWUtBcLByFGhCqCjmRt1k0pxkKsiF4Qp1PtGwsnv/sjQVx2I8w1yCb/cc+azd2a+U+WZJcmgb3
eqWRzUdf4zyGagjyeccZd1G8Rtdsg87Nim3Jz6+ZxuJV0YDrNEbnE3mtoDAFBkMagbnfxWo6AIZR
FCsd67+MJNgSOl3x+EulALCOIGuDRNwrAYNzmGdOxB18/HeNEoSxZRTLfg8OoylEq4jduNl+59Q/
8PlLaHBH46Fry2B8Q90/L0mETBuYQ0NV+qBODIPe4H0eJz3xgh0qDe78oNAXn3xDVow690UVVOmw
y+Imm8R+4p5Uz7KUiPUuW/PvK/yjX3femz9uQdnoWefgPX8xQ6K6N+lxp/hkO0hIf5o7H5kGZD+0
+116RSNA11IrtJj8yIcWP+RuyGJEzTkAnxzsw1mZlKFwIZMQcV9XP2pPKftF1QGINqPSNrn61XGo
1BuIXQUJEEwgx0TS4w4MuedSddH4uXOrIBplyI63tUK2Lc4JEidJD+yzHzKSDAxkIW0xDe/jDEpd
LFs8N29xWhTdDrpdVRHSLIeET9i46F75K3cK5gCS5OPlAPJgntHgNfF9iSoucGHoLzClbFWFWquu
vFu8amnzwxIZ1zh1/VTvyDxT1oZUEkFe6YSd2ptcxJO44QNP6SEHlbPb7fOMcIhAxHEqy3wHEXtq
n6kQI1Uh8Rnr3rUrE1QQ4wpYrDfOql69gd7Sc76A/DjJ8kiXyYhGGtMUtDdhBqa++hn4T+sHkXT6
wbsfRV7wr6qDhIYMdZOn/MYR6JnnN3xyUJHcKbBFEvzS2IFqANJTAfKhbdNk7bRrBquTJyR1E8p2
Viaa7vKO9b4+uJx4zRF3Oe2SyIM4VXlbZf2IznjIbY3iicYByH+AXJC25ft0GEn892WrW/EyS6Q5
JzWzgvDydZJAsxO4MVJCM89l5rX2qi06i5UIYok4J6BeyKirxCvxCdL2jBa9PqJWmAcbR3ttGucr
4o+z04CxSo1kQsoCGLj5Bi3C9edKT/qhSsdsvMlktQX0WJvK+e9/jJRPU5nbEnAEBn1mAYYWqEHe
DbU3bOlvfzgAKEMWA9DGI4AT0g7aHPwN3h78nQTCW5e3e+3ji8ssp6VGfI9Hg00RzBCJAKtFsHH5
4x/ex/jli4i3snE2eI6k93lh5DEBJODGcCilFvmY3F4eYu33L++ppgdlezN1d0mRi10V2y5KmvTm
uo8v4lzVQbHNCQqQwYP5JmRl/M1BJWN3+eMri7PEIMmgUZxBt+bOjO6x8Yp4n/QQw202H9UrS7ME
IKHZ8X+rb6T6C5EBj1JPb6W81j5+Dl7/sPrEH3QT/x9nV9LkNs4sfxEjQJAEyavWVrfbttpue8YX
hr+xBuAKgiC4/fqXmlMbbogvdFWEAGKpAlCVldmI/jFJp+rDuHh/6xK0r/dNzdWo3zSOqvjWVEtK
n7Kg+DULYEcU7/5XjeMaAtI197Z3AKijzWZsTL5UXzVYHU9ZW3/z/Viv3NVc03P9/c0ISHsV6Egq
/UgWNWwNi7tde13i2/Pjat0y2sxrvEVlZf+oDf/BWAR22Cm/i/+N+jZSqEN4s/BYlV+aTpF9Lcgn
LTN155db5koBpIWggqFPEvwH6W7sc+CpkJ4Jv96eGdfCWhZLknZYQjYHT7WQ3bb2ER2YZw96OLP4
dVcPNjIoDCkUWBsVPJFFh8W2LkokXsrIx/uiRy7zLrZI6vvW3W+uwOO9sJE+mTLk25Flf99L6oPG
LeMFnL0kzVJ00JbJSHUawBxEtiWJ2zVe7vcf1OjBsuCOJWroIQQDnVYhXqYWBYkFNOvBjX9atIC4
QJY/VFflbM0atWsCiEzjMrTiPhzmYWOEohIKlSWdNd8IpvvxaUmKIj94apyry+1N8O4THcO79vzG
vJPB6zwtYkxg5MfVCfVav7qg/Rbl4CaFfsVfuDavhFrevcegJ8vUh2oojITAH9+kBgQtom+qTc9V
ckLd/wcCUdSVOXMYjs0ixUlXMuP7hm9AT/qpVE31WCX+a9g38+H2nLlWxTJ9aOkO/kQr9ICTot2a
hMpdNMts5a7hat6y/CZteoTAfUxUx9kCbiUQtSB7Te5r3oYGsao3gImH+HreTa8QL5x3PRSYV+bG
Mfs2Imgo6tEvpgitp7V5FqLEt8v54+Svss04psdGBRWZADV7Cv4p1MUA3L5XiSf6l5DSsG5Wpsg1
CMvma0+yNi8qBpsP2SnyCw5QaVDtJ4royF17yCbVArIBdaqqRxegwcItHoHHL6qCHMHt5l0jsMy6
Cf2JE5IEQBKrIcw3vXcl8fOiy+LTtSiwayEsg64SbwH8o4jFpvf7v4De8Z4Fxyvw9ghcrVs3btRQ
d9CngULDRmX5ryt38jHgzdpTxzU/lglLERQxNQlazxdUFzWIie51XUqU8uIRsZbadI3BsuQM+gHK
FxOINKOpmj54hkWfUdCwhv1/v3liZ5s1rw3E7VvIfuR+9eJDG7vY1CIK79JgpsRONYPRv0tGGUDv
atB4A4o5UZu+y8jKgeD6fOvsnptAKFRlh2KTCNQuEOCRCJ3vAlbj4y0bTrXKI1wE8PFBQ396CXhL
2kGs6TC9v3+IzYxTRgVDoK/Ft4eKLqBe5PljzrvT9UDb3mMAUDj5/WSekiZs+1Bj87TdAvyx3yTb
DBolKz7ONfuW9WaTAYwquDqgeMG1EhxC/o4wc1cBGKbfNl/SSSAD/eyXKGu5wf173lTGA5mDAGP4
7QlyrYFtw0aDATGIsl/VPPW72M+KQzzL4hhKQ1dOM9ckWQYcqN7LjSGwMKqrz20QREc1T8XKTcXR
up0rVvmsazDhYRMFJPlQV6bZhWBAXJme9292YOn5ff8EcQBwSGzQ+vW+ivDzM2S0n4yHqAVkGY41
84+318E1DMuOeQ8OX5AIXj313OSHdJiQ5NJmXNmojmW208IKGE+Cym0cZVRBLAUSpvIAxy0PkV7L
R7i6uP7+9hJMIWdYNmYE+AyHgcnCHwSFGJtF92JlEK45uv7+pgcw+Q1JojMMgkls1A0Spyg3y9r2
5b41sKyZj/GMcBvJftV5/HVEUf/JT8p6pYbb9fGWLTflsEQ5MjI4B5De3RCuJ2BoqwoFlre//uqT
/0gPUGInekOAmgYJvsBH6Ds+SDFvUG/8jcjoBFX57/d1YVlywuNxTgPg4zZJr9XO8PRzWor+J206
ugcnZbSCxnDMlZ3vDfWAfFoIDqgNCSAtgOjJlbcBT53bw3A1bxk1yRSgkyhyEhsNov4NYKpmD4bp
fHdf85YpK6TIJEDTwyM4DRAAyGgt/g4RrVpT+3J9vnUo07nMfN1CanpTFTCwph2rfWn4mjyIw47t
xGzdgfYWzKIhYlUd+1wbv3ytUWgd7IFemvP73F18HdsbU84z3HHLqRofxznUP8swqPS20828slFd
Y7AsuRSLYokGMinvJ/Zh1OYvOubeAVm9r/etsWXNZdGrNFpq+iiHON1Cpnveegpxw9utuz7fOpSJ
LpmoEKp4ZBwsl1I0SIyZj8E0rZEsuzqwDTltwQKAF/gjwiLA8CyobIGeKsi7CibmL7cH4dimfyRT
mxkl3oIMj/Wo+Z6WcQUwe7SCEXU1bpmwRBkzEpTz8Mgz9kIhTYTYTv337Q93TI6d8kqMQO6jmLKD
bgNzhKUlx5wUL1HRrxF+Oly1ne6aaesL5NDRAzjhRsE+KISbaYRYhYhebg/iOhHvnAY2v5JEUZoX
aK7yzfU4uJJ0gZ/mQ1MPeyi2HFUXH7rlvrwIsemWwOMEwA/N0Zcvi33XJ19jcNLfHodroS1LjmtG
ezV6YPLlUzbu0qpBsKKcVg5l11JbZpywHKHUXC0CNfF5s7myADLcWjYRRHxvf//V6b+3DrYpm14v
vfTx/Z0/n+twePBIdVBl+cJQWFToaH+7H9dILIuGPm9Bewldp403+XwbFTPQ6ypk26Ze1gp5HWth
CxM2UI9ANlh6v+akg+x6a9Rj76nmr7tGYItkqrqlMuwWzJSsQZKZNaM+ikF7L+PA7rtX2OqEIfOC
ekLZBRajjcg+go7qlot6jQrKYXM2m1Zd6UYQOqF55Zt9TSHvnednTsRDrJto47XR05j029vT5VqM
60Z4c4Ia1VUQnabojFPUtNUDyn/YUq9lmR371ibNwnGZoypx8H6F0+RtUlKYg686BXaM8ZWIjn6G
gvbn2yNxdWWZOIQ3wogsV7LuAdqHr9Bqu8a0xbRLtKDbYVDywNW4hiV09WaZPNB+2TxXGXpb5uIh
nPkPqBHvrw4eIhd7Qtq7YpPEFiMUfOjHUaqSb4gkFwnb2YJ+6r6wIVARv68+OLhQF4n6LL7pzext
0yVrt3649pRznE82FxersjDuI09c6omhHK1HSdMGRTHiKxIBaoeNV+Yrbsuxi/+rJ327iwfU8vj1
wi/ckOAEaYl6QUmnhyzg7b3lav+6C960DznPRAFD4z+WovikqBwBmME5dbtxh8+1abnMQALdFVxc
EIXLju21kKcUCTukaozvs3JbZTAnA7geQ1zUxjHRj1kilo/tiAzgfQO4ztqb2QE60QtiNYlLMgPW
lSsF4Yv2SgoV1f/c7sHhEm2tQegYolpuhqdCii/63hTBNpNAowfDz1TFX/uo+ebXa7y3rrW2LHuJ
6TVQw/hFzFqd4HHzLzJoxMvtkbhatw7yWVRtVlagcdmoNieKb2rJofKzWVDEvCaz4+rDsmrU4DOf
s4E8ZqAMHXsBQDvkaFd2q6Nxmy0L17NBt3yeH1W1LNuw6hELYgha3jU9NlWWGhTq2CeEtZEVMMcx
TvMvHi/Jw+3WHZZmM2ElVexNOAx8lDIb4EtYHkKqR8YgZtr4TKu1C46rG+tlbYp6JiJsiguU4kFc
BvWRLErJYzP5dwbUbf4rUqQjl03fXAwE6jem6el+mMpmd3uaXEt8/f2NPRPdIjA2m+KiOtALzXpA
Mh/VyXe2bp3TiU+ikoFZ5zIbiLRNcTCfGUiYVi76rrm3rFdD6VbSQvqPNXSdd9fYFaSqv0+jWQvL
OA61/5R53kwOLQPwKPKkvPQLlEk7BGmeOhY+scwfPqeVrNailK6BWEbMoDjeQsrOf+Qam0hOeb7H
iYbw/ejd90C1oWKhr0ZExzzyaOjc7JPcWx54EDxGKerxb28kxxhsrJgnh77oUVh/kUX23KdgFuhm
/9904vX+dgeOnWrTT80MZeGQKZIXPFrkz7qfAW+NZ7DrrLTvGoBlyWqgScRRi3EBB3q+yyXsLFYy
O4Ijqr7vgmcLCubl0ko+6eoSSnlcQJq8/39kNYKrUb3zbqSWKZd+BVQ/C6dHqfDhh0AiQY/68SAc
EfeDapSAoTTTuLyAZwH8DSgsnar5MVBx37X73M8Np3sfnEhldBzTpK3xpzyHiup2MECo/0SVfrt8
hGgE0M17UvgAfLKa/MULiWp5WdVR0O78FPQ6f+cLyuCoqbyXgihQ4vnAPfjykeA6KI60nIcFuBoV
TVGy93IfIpuQKh799mtVLKAu2NRdD02WvkMJ+MqL2rW01kGMUg5dD71sLnlloi0ko+lnVaAQoJc6
WllaVxeWCZu4BR+I1/iPc27Yfg4iAXoCP2yfMb/35g5t5FjUjynlMxkuUHLMdmOQfWvmfE083GFf
f+DFmmZgMir8R2PGjyYHJLCZVlmCHdNj48VKiIWhzq/2/8s0qABkWOAZOBVxsXZr/28O3tn9Nl4s
iKVHaqIqvinSuTyrPP1MILd9gHTCs+I5IJTYb7tAiWEPBP60idTCQSQ5LFuPiU9NjfGSwduCxjrZ
+xXbQRLxRYMp6tGPwjUiAtcsXH9/c57kzQS6VuRcLlNjsk07TcmRigHEDkTkK8l9VxeWE8hY0IEZ
w9SXMPa+dekAflGSt5BDQET4th929WCd6ZOPwlcwf5hLFdT8Y17DfL1FsMdBx2tdOLYitbqYzTxV
KTiTHsGY8QKFPbXRzfh6+/NdbVuXhrxSUypnXV7AazPjjTqELD8UhWBiJc7suDTYOLikrrjvVVJe
zFBNTxFvniKPJk9xVQDrmQEOcdc4/sNNvtlLCbB2seS4PSNk8Dm7PlPTNr0zUmSro9GAoqYmH4aL
jiFhrqK62PYU2pC3P92xg2wkXNj14TCkxFzCAZXAYZ9/CgvUZ3G2VpXo6uD6tHwzNzGQ5R4qfcyl
DcYACIXpYzUqDTolc+c73gbDZXXIoQ5McbFVcfLqNTH9ntYC+8kLK4CZbs+TI+70B0NWqSHE20/y
UkKDZ8cyMC6KuWaPyGm325z1X9KJmF+3+3KYhY2LCyHOQbiv6ssUdslTC+wdtPwgUh3v72v/2u+b
JckGlGZRrzaXbs7jdheGYvoHKlfBffdbm4OFdGlQZIluLpMfPAmRVYemSX/9V+13+/tdW8pyGyGV
DSDAVXMp8+xXmIKXgw0odrs7FEGsO0p+lcZBDXB9KZKoOUYRISc++NXx9ue7lte6nvhK6NJkc32R
PYk3NAWh98SzNd2J9L2bp5/+AYjL4rEDFdL8mJARJ28L7DzwlXV3YkXxItvohDrsYL4rd4TeLOue
QU8s8AzuLnnS4hTN8x+NDr7eMU9o2wr+aRKXKRuwzFHTvMRB+Sth8a/bTb+7g9C09b7Ik6CeoXZU
X2JPD/8BQ1mt/WM1lPXhvh6uPb+xMUQ1kCLs8u5Sl0zuiEIKe+jyXdzNP2938O7RhiFYRsyl6mbc
ZrsLGfJPwkACZ+w/UqCcvChcub+8u1HRhXX0JyBVabqcqksQQ8CbphyCFUV017mG1i0rRgJV1uO0
mMu1auU7K9P5vEBD5svt6XGtsGXCU0T7MOWRuuTDmO+YYN/SOBy3LONrMBSXoVlmDKyU37Q4DS6e
8B5wxv2F2tgHXLyejTYPSyR/TUH//8BnvbsYQcSs6QqjZRJ5pQfUDEZyxyPA/ap0rQzG1bg1W3go
orB+qINzWHoTNDhnyepjlUTlt9ur4WrfmqtunhYNqeTidWjBbvhsvCZTYJLzcDvY3u7h3Uh1ENnJ
TQ1t9nzM+PCVqOiJR+KhLOUADkJESBPg/TZeg4q5aQCh0u3+HCOy050z7zLWdnV0rtUoP4xc0Y8+
69Z0GFytW66PZizDtS9qXkqQV7TQhk6hqJXuGxUZXM7uG4HtA8GH6WHriud5CuiBgdrmsFRy5Yxz
0CpEtjoQYutAtKVR/gyNosc5bD+Ey7iTXH7mXvJcS+hFzXT5FEGqM+1BdXV7SO8aPTbBdTrfOF2k
uyB+AKrJs4E22CHsEZlFmn4+QCZ8rZLrugJ/PG3RRfB7F6OWODvS0XshqtMHGV6Zwa4IH1Qp6T24
Fv8u8iG4J1SCviyTlyxB3TsiQtCN8bNP4E0o/x2jFsSExKPeyj52LpRl+rxc6gwCduYrwj6ftCqj
h5n03pZH88/Z1PJDwkE2gISGtw3T8NHLms+318q1xS2XwJZQEz4X/pkHEFHYKn/xh5eoAhBiJQrk
6MDOgo55MWlOQnamC1RbD0yKJd0TFCqtXHNd7VtXn9Hrao83hp6hTGHEgS+ohTxCS9H8e3uCHJs5
tHyACsM462iRnmUEzqytBBdv85iUft9suygokxUMjWsYlhtAFoaWkEUJz4kZ6EcV+slXwab7ePcj
OwGqZBtDOHwSL3VYXDlfNaQZRPwDW0y8gP60W9nFrkFcf39j+OFMWtm1KjsToL2XAzJXLP/QdcAW
r0BPXIthmT0ZGYSqIyJfVJKNR83TX1mIp8EyrsmZukZg2XpmUCQDDWlo1UDSJH1ICIEOQg+c61oR
p2sElp3PlSo4pThSeCe8nyGFlyr7jspNrBA5vr1lXYOwbDoHdcLkDUK+5nEK/akMXK/RZohWFYMc
ztfOgc4l6UvJg+ifXJuhqw9e3OReBVZiZZLHNMJ9+C9fJ7gWnRByhGLu7vawrqbwjs+3k6M6zMO+
b6FEAw7Ifgo3kIrwq39iPyTB32NIdQaeFXBCr9y6HQtlJ0tJUzJK2km+QsSrAgJJ8CeeR8F2Saa7
YjJBZEsGIUs9FaSZpjO8cP0cXhlydTZnPyc8HlcuAI6tYGdKc7+TLBjh3s00Uvm9DqMhPfNUBiuR
PdcsXft9Y/GUkXhAKIycRwqSn4c8TLWAoumCYsgWCcJ5xe5dS2/ZvZwSFo06KV9RG0Sfwsb7Jj3c
vPMoV4dYIgd/3w6zrD/MwXtRVgE9K58uEKXiPAO9zwa1Z73cgZpPD8GmG6K5X9nRrtWxnAEdwnAs
Y796HbOqi69ySpF8AjHgUK4s/7uPI+wwyxOYqfUbmtXtazKU4JgaYz1/yRUzxXO21OJRjKZ4KXQe
NRrXp7DzHsZer11pHFvDzq8qSSIWIzR0lkX9FUzd/CQ6/9MCvZKHu1bLTq/SkYL8L8v9c5LU5QGX
DOR/DPYC52H+ZaBmxZteLxLvuB07yZrrulZ+OzYvczAUDzN4z7WG8nSIe7MoCobDroQ+1MdZ1Ail
Qvi8jdaeto7tYcv+YECoCOW8e2UDwH27mS/mVzyU/D4e5cjOvWZ5QaOwCdi5FsD3h7pvoi1J4/RB
BINJVmzKNYjr7288BGHgVPLzPoBcCkxnr2pTqH1n5Lzip13LY7kG0BkPCC8LvJ+q6325hUgK9PpQ
k1LyA6ojwAZfs12FQ2JlPK5tbfmIrFsKjUQMtPmIWeJNCF7IUwIlBAmdUraWFXNNmuUYTAQU0JWJ
7kwJCID2jERBiKxcwWLoad22nv+SL+/ta8s3sJ7RKPF1hqdzNqiXpIdyDpjjc9xJqs0MJv0aZQEg
z790YIYXW2j+DmKX5V2Sn7RXh2YX1VkrvudemvaH29/kGLadzE3Y1EUmw4Y3odedw0micq+iSRnt
7mv/uofe7EUeKETF2y49K90pDyIhPBBb0CaRu4JpAWgqfu/AcJWi4E11rzQz7NHMKImCCNX0v9uf
79h6dj5Xh3VrIDOMpxQPAVLhUQ8BEtKrst9GCVh879vhNtMHuDqN9AWPznrhTfwhk613GWvfz56i
KdRrbwXXYCy/wBWEQeZKohcqpk8898h2TuPo2Cv/nrJ9LIblGWizQCUn5OEZgqIQA+BtVkNASQT+
ynI4LiV2VtNkAY+hcdG9EqKHBy2QUx4B992SMeK7Tgxr0mwuq7CcQQam+0YIH+PwIJF5AKR8YKdi
aqDzcHtfOe7zdmpTdQGUxYK4f6Wj7p5A0rjILYe9Q5LBW9LlDLZEOR5bFoIa864e7XQnauvjIouu
gqqeH/4VZpi6MptLaDL4zS7P2vyDR1Y1wRzzZ/OA4AzNyOiT8DxWfjzvsqQEkX8WQxbn9mAcO9lO
fOKhg5g94fyF1aBHwpTND3Kq+HbA+b3ShWsI1y34xnExU6dgdkr71zoAJI7Vs/cc9ACr3R6A4wi1
E52lLIJRhFPzATE18oAKEnWqKyE3ddjSfRKzq8OHnmbfrUYI/7uAvnP42PoTzMvrGpS7La42ndc/
aMikiFcD0ja1YapNMr5htXqkg8k/9noon5c+P1FBUrX3isXrN0ic8n0CAbJtCIXRPUXR7leaJpAF
YCORu6swD7sW+KfqmXkDWw5mgR5psfEKiEPl/pVDyUOBdfAwxiwQH1HOUvbPBDh6+XdroHUONBaq
7vSxHWmePdyeZtciWv4IFIYKJR/58Dp6XnpGoe8oTqA8muhKpM3hjwj9fZPIZgCgoqGgsqUVeZnH
HvSyQifP8wIwOuIBa57b1Y/lj/Kg4lmqm+GVhNXXHCDEByPNsg0WxCWDavl8e7ZcVmVdT0qWp3WP
m/eZ4rU/HPJSowrYcFxaNz5KG1YeSO+PBSb0+5wZcL5FKVPVS+559aexYsGxhAzyVtOruJdfgiXv
nuGEdoaW5BlYe+acnqXuIL9FkNeONyWButQxBN/omsTi+3ss/CNZ2yMeli1D82Fsq3lbA5O077Vc
eYW7Gre8kMnVNLHKBGdpQnPM27nv9hORKGq+PUeu9q9b4Y2XozQBK7g/DK/ZUrLTnHngo/fKCFpK
t9t/f0shTm6139U9h7xa+zrKJZgPlKXdeDLI7chvS8CVPt/uxjUMy87NoFpZ8CQ9tzGpn7pgzL9X
4aoAwvuHNdS9fh8ECyta1jUUcMMcTx25jAeu8dThZuhBKpttgyC/q14gCG1FDCj3QSdp7odXOfWg
xRXp5xFllw+CB9/vmynLxpE/CemEuPpLyGP2gyZsZNsUlX/3yTaHNqvJnPEmzBNRvpRRBUmSsJSH
bBKg+xXQiL49BMeesqlNaIvrva6RfphjWX+cl6gvNiST6Yeup/LH7T4cTsrWvJjbvok7aXA/Y/6n
HIJNEKDLm20VoNTcl8EaD5irG8u8STrQCJUyw2sIclDkasG/3n7XYM+Zj1LV+bwd8pREa9Ry74em
wtg6Reop8CvwO5gX2nX5xkRABagoushKfmYJdOuUBL3nHJmHuGr+uWsebTp0Ncdz2gJx+jKqqwZO
lvb1uGO6Av+Jztk8bT0uvGXlUu3aGNff3zqzxE+qti2WM4coYLUPY9FuyEw52XGowdzn0RLLo82t
STyCqs8znvAIEwTjx7nqqlO7rFbnuTaF5cx4QaGCNmXFF8kkfR7LDMVCbeFXTzmACs+LD+jLnWOx
HBt6Ar5dICAJPjq2ldCIk4gSncDstlZ641oSa8vpKC+gYR8nZ110YtqzuE+/5V3ke8clXxZz5zgs
p4aHbRVrPwrOBOn4p5Gw6Kmc4ukL16I83N7IjhPGZnZheTuVIPvg8JtNWR7xdg74tE3rCpKbK6Nw
HDO2eAerYj+RnPo/89nr/C301a6YYOPLaDsohjpHHZEMfE6m5vdFw6ER97vFlAGEfDwUsD7VCPD/
GEe19N8ECA/LlRula9Ys/1ZOkwDBexI8QT3Vr8YNoWkWfABh2BSv3MAdG8wmfRlHhpKSdlzOJC5k
uOPdSD+OkudsV5bhfZni0CZ9SSSZRN2AZV8vBBW+oBGG+CC0TUS/v293WSafVCIVpDX8Q1LElb9R
CQQythOgVCvr4HApf0huDP4y5HGXPSmo3z2VAKTMExjfSsScwC2zVjPrWG2bOIW2Y90nGtEfObXF
X4Tg7E+GeO1B7lhpZkUSC9lnJFza6Tx44NypQd20Nzonn3LP/HN7FVw9WNagus5rrlpaZ14sepsk
qIIru6r7MCTZt9s9uGbIsgciRKRQptm+apiD2ZXVwr6DWQvKAbfbd5zwNnlKmeYyI4Mk57AwEM4N
4rHYjtJM3iUZaMhwt0e6sMQjKB1KkEjFDc+/96lUeo2kwDXA6+9vj+DQmA5El/3ZLPBnmyTr4++Q
BE1WnkMOoZOQWYaiuqkZpiDzzoQGhYG+cUX0v6GIADyEynUZ/aihVgyRsiWaccUJ2tiLPyNJ4SW7
qCuEj8sbGBvHfYYwfOht4qFFIc7tqXfAicI/YIreKAtCh/FlZGmwrVPoWYA5ci8hJqbS4CJLCKAn
BYhNWmK+VJk/rhwbDttm1hHLyjhMZj33Zyiu91uWpCghCgYCZlxKNlOwBpR0dWOdsXVTeld9AqS1
JfhTzrQNq/zIOevIfiyTJn1ewOWer6zzu9vIj20YesI1NKMiXp44mdQDqxAFUxnKP24vlat1aygM
geKlH73hxHqhIaaSRMehgSjQPa3/oQIqu1DSIYnNKZcR34Z4mkKvOozvbN3ygjJlk+qiOT/JzPtW
B0ATpstdwQb/D/lP6DW3vO9HhP0ibzzmQMEer/Vnt6fl3f2Dxi3Xl7Rti1JPxBRnIC+yJwjPVCAt
Kqspk+MWTqOUZAsVg3aNOPLd2xT6uzr5N54ojxvdswlB9Lr2j5KDOtJLHnRcf+6G8mvfmy+3h/X+
XvpD5DPPw+w6k+aBekXTH2SwqOKYjsTwv2534Jo3y+PhcPDbpCRYcBaHr8ix9huGkrf9PEXktPj3
hezxyfT3+TIsKUhbY/Fn7hX7cgBfSppBgv32KFzTZDmp0idQdF0y82Am44UQXaKxPHTeKmfbu0c3
vt4y6TFv9OiV03BSRTtxyJcN8z5n0/SAJMRdGFsfjvT3GZrzNhOUFfMpxy3hUCrgHlQjfmmp18Aw
jlmyIxuMx8LoYBqOYdF79baeqqXZRXCP6r5lsMMa4HGm9dBUw8Ncsh8qQfFxV02vt5fYsQQ2U6ts
gUGHoGuPyEJBP4E5QGwVJEILSDPc5beZLeBpQC7Pu2IZTrIH++XYsxTFwfyuymMs73VR3jgMKbpE
AcaJ7x+5+KE7QJuvruL25LhW1rLiPI6LBDjn6TRLVKrOLdicY7UKl3a1btluTWmRiMQ3D8z3UVAi
FSCInqb8230fbxkvyZZmDBdRPyTh8tM0qO8UBtWw9zVuW+5SQlAm1dOpLMe/KEMFKTTr7oni+cx+
tPOlqXVFW2SKvaLbzH4BPbcQYlr7oEXCIerxrF4ZhWPz2293BZ1XaEmX6pHHWf7EeZp/TISeNoGa
1givHYtsv9XZOAED0i3ylE8S4Ms2Ofb9TO9JlGGmrNN5NvGUqKCdTgpKtBtAfrs9GFLW+NIdZ5j9
SDdpyUEH1A0nU1UvirJ4A1yIOGaTeo5QzXXXpRGn4e8GnKFAIAUqdjkxGic7HpBqnxbtCurScZ2w
xTIRvxBhVNXDgxrALAY9wu08kE/gDjoic/ppmsjxLnP446UuoBoIbo7pFLZ5uSM8hI9Ta2EA1xay
DJlXbRUvOfefkBt75vHMoDGCWqH7vtwyZAX0lx8IzzzUHjiOtIbKSzTo/93VuB1a0BGVypBwOPFm
KbsjCtAyH1XtgtYrCXnH1NjRhbwSQsRjNJ5AOQKWKQ7ewGg3GNKtXONc7VuxBdOEvT9U8wjrzdWG
19Orae99FNi0rBSxyWjIDE4XfsWRtKU+RB4UD2/PvcN67aACMlyCC03HExFSHaWek+esl2w/gsp8
J4L2LkJ8n9lsrBShIq3IMJ6YLlExQQ3fxGwNUupw0HbgQJomDqCsM54ATyJPV5TDB9PjRdmtx7pd
S0x/9z/0WvdKPaJPUJhtt2NckF0zrhW9uhq3TLfs/SwAdhZJBsiB+ku71w3VlDxHwNm09N/7Vto2
4cUg2QD6x9PIi09MJJ+TZXyldfMNpCb/3O7CMQ67WnFUcwB9vRJbdfDpQ2YgbEZiYPxvt359Bf+B
cfGZXZtIRlEVbTn2Jyhn7OsacPIWjnqKD4mXf11otl3i5j5HbVOyArY1trMaDZCoIHYrJeIH4zgH
d7ZuncfYS1BIHsV0Mu0stwnh5QEqKcGKq3YYg12iSIJcd14w9SeZJOm2BPUFqOSBaIR6wO11cHVw
Xf03d2nddyRhaa9PZB6rz5C07Dasq9ieTf2a9KHDK/1Rjgh4lJxHwp9RHvaDl1oc8QJJH1qDQo4+
V2sCr65uLKPWvUeNDzM4EV1jvgqffdPMJLu8UIAqybKeV9bk3dAttq5l4HUYZJGIcACVUU3iJ2WK
5SMBtDrdII5RgIJcoxJxUyd1tpdxaoqzl03As9y3Xpbhh6yERjG4ak8I89Vg6fJRwgRmb3COrdXc
OnaEXZPIg1zGrAel94YDwpRMGeBYTd3uhzJr1wh7HGtlc7LSoKV0HODjR7DW7rLMfJFzMx60Sp4F
3nYrPsbhwf6oToRQetMTOZxoN5kPAEkN0AppO3VnEMAmZw3HKp7DEcdIdsXj1QGqODyy9g51TdF1
ed4YJjNZHEox6lPdTfNBLoM4/ncPrMuOPy/TWrDPtdq2/VcUldUkwmoniFhuqSq7felBbR2iTNmK
i3T1YT2pIRQiANpf9AmcH/IDBVRm9vvoowD55V1GEVqmX+YsaJKUIo9wlSfNWApClCGptgMI53a3
u3Ath2X0oUCkVYpWn0aUhO4hDW8OdZt1OzLhSBwp6q1u9+OaK8u+VUFkCmVVfTITKjZ0rZO9GXR1
6tpqjfrMcfTaFYqlF4HvrzX9qUaqaat6VPABGBdv2ASgYqzZSaiO79PrT7fH5LBDuzZRdrHXhGml
T2GwlFsK7iMAPddqRh0LY5ciGmQgemiLjieuIfAlxxoo1xALw3N/3EeDWisJcQ3i2v8bezRhP2a0
vYa0PG/c5SQq9hEv1iRwXaOwrJ1WQ+s1MzUPkIVYnmmb6IdaAZ8ISEH6OcBz8OvtpXCt/XV0b0aR
TJPMy9TMT6OewQ0rn6Q/HP6PsytrjhPn2r+IKiEEiNtebXc8bjvOZJIblTOZESBA7Nuv/x7y3ngU
q/mKu5QrhVrL0XLOs0igCouq27tavczBJvK8G/ySnXzX1KQcaNX5LY7iVn5FNnDaQ48zPdzuh202
jIhHZWIeJZh597JWBWzdYFLTRwXbuGCNYE+0gnOynpCjLmR4AjTKP8/11ue3yTskKfGyvkqwW5EC
yLtqyd0nrF+7nliGxqQWDolIRYLk8f0UsOYP4bvqoR8T/27TwJu8wrws3XocltcNnzCt1eIOJKGm
f/vrlt3PpBPmoYCiVZxi4KU/wOkYFQEBgN9x3UzZNjpGGCeiIk4q5/kieP9ZzdDlAsZyE/3NBUXs
v9E16T4Pe1gyJzuMv79LgDc75hlkv7K4WnNNsHVg+fu7sAp8KtxOuOOvahnIIPnOcddUf23fNg5q
mPLNUGCN+3tV4lrGhxrYnCH8+/bc2j5uhCwfvMQpFe3vSYinTB2O8xFk+bUN1PZ1I2SlAOtwmioM
fRBBxWEoUfPJo/bztt9unMrY+BlJk2q6H6BidUxaHI1T5f1z++OWvd8k9iFNiQyc7pZVM1TpniZu
ep6KxtlXJGi/hvCXXIkuyxiZiq1BAnVzzgc0NIERB75AE955Y7kJUeIGJr9P11oWvosliX2tgq4R
POFKUny7PUiWneE3et8ERkz4y1ghaRFLvPeCfc5jrP6wiLZlFk1uX67zChJ6y0Ro2DofKFzXjyNo
pSvDb+vCMi3vIpeWeVPg3jDdV/AlyDVU94HuifdFA/nu24NkeZmapD5dji4Ke0jsNpH8TpnUb+DH
uc0BGFsOG+lZyDuRwZxp3zXj3O6dyMtX1rCtb0ZwE+Y3Kbip07lDJR8kP+7tJyftD1v1ALC8jAhn
RSucWtEEVb8+/p5QeCiN4zbrAnzdiHBomRRpm81Ac8MMdbH3BGLQ4zC/WZkaS5CbpD7tNBlXhTud
4Xb3BAj3XeXRfdDD5HOCH+rt6be1sVz63i2wiWu/9ECDTIDezhUMyYtvHPcWCKb1z73AP243syTC
P0jdmZS+ivqgvjbRBJJLCI53Sd6mHjh7DV/vhzLFs6tEhK60ZbmvmpKmqmYygvPMdJZQEFxMvpd6
DkTXzzpkx0l6/7TtmiONrallab8bva5x3cnxgukMgakjjJWeKpIjI0nO0LZ+jUUIhfF+i56RG5gE
PwaeTUwnfzoL0Gv2UwpfyDodVobMEoqmtCmtGgUnkRn4Y1kIbw8z05aC7A/CAFy7yk3aKeiCEfDS
i/pmBF7vE+OZPMGbDQqYTbOSMLAcVL+BytJ5npmLj1c+qtc4y//Cmb4JvI1fbkS6KPxZQIwHFq8w
o/7E/Fc4B3+euuq+l8MJAoYrBOuPg9E3yXPUV/BC6TxyphpFNp77F92ySwIHnz2U0va3Q9HWiBHx
tFZT7TQO1ihYejwZQd4aDqr0P62Hxcdz4ZukOXhnItnka/dcecH3IMEzZas2uAsy4X9jTjMXgCxd
u2eeF6A5kySCV22C+rO/h3cDJPFvD5OtD0ZoBz6uPVJ3eF2H/WeaB69zuRZtH2+GADz8twcsrYJi
hD83WLrjgSn1uhSbWfQjg2pgSPuVmLZ1wLiYd2FdFhC9qO/yHjVJqDliEa1StD++NfgmnmyIgHBt
wiC9U/lwokjKNXPwArD+KUnxCEj655wXF2fuT7cnw9ac+98RkwKSdLIpYfgOMwt4HAH0JzTdg6r1
DRKcT8tuW2LnhQ/w2+0GbYNnBLwa267mQqd31C16iHTEP6G1uPZitXzchJoF4TRA/dLFVlVG3osQ
MnxyeLXmzm77uhHfXVeNjE15/gj05TN1w/6vKOvZX7fH5WOItuubGDPZi0aVdZw/wkrmTH0gVAFY
CY4Qbal2HNPB4vQVGtnpDqmo+rD4Co5d82OcRno39qvF5I/PK2hx/Hc9KEpnJ8Tl6FGpUH6hSUf3
ooC/JCuLTUJc6KgR/1RxyAVJ4XxSedvvq2HJcfPA20PbOj3eHkzLTmxi0qYmLINIB9kjzKOaXQxM
11da1gLOz66QB6gsyLVXnK0lYy+QYQTAehjLx0R3P2gzT9+QN5wORS6/j8M0rby3LPsaN873qvGF
Ezhpjv4Uh0r1xw6UpjMfg3LfQmx81wdS398eOtsCMDYE5vtJF0eR+iTdOX5NRAOj7xk6/HGZ/Lzd
wsdXO5+bOwAwQSl3xvxx8Gn6yInvfJN6zrxTkQ3Bdwn7x+e69fyLE5J+LU9j6ZWJaBtkhzwZ4+pT
DofRs3LS9D53cv8ArsrGZW1C2WQblCHsveQjMpQEOB5oGIKKlu4iurF045tQNglHoD52EvWYKyS0
RAbKfxMD0IZky5oGqmU9m4A2aGCrgeQ+ysNZy89ShffIOSHDXqfiWBbB6+0lYJuO5e/vb/d+KUhJ
BGa/UdGp8ubmh4zZg58CXnK7BUvEmKC2biTQOnHL7JFQZD+SyIHju4iTZS9w9wBDed4RfKKOn243
ZzkaTJjblNajS4IBM+P9EgbRIEDte7cO+Mol3DYvxg4QNJLjVwfqUYLliFcqyrI5wOjxvs509OAR
113L3dlGztwAxjqaG4TKYzq3aAVQczm+Nqi27Trmpd6jS6hDN0EPgcj+7zrgOo0qCWZ1vEsgkIfF
jPJd5qqX25NiWWUm+K3K1ei2UFeOd8rHfbbSoMNwPb6VNV0jEVnm3YS/jWkWuHmg8jsVpvd9o0dc
B8O1irbt9y8z9C5K8pGHkwRCNt4Nrr5SVUJHpmcvJVs97W0/f1lt71pIpA/yrPYHvE6Z+y+QDP0e
ujpr4F7LmjUBcArc4hgMzexO1fF3MYQnHfcnBYWUTPV3t6fY1oHl7+860NRSQi0yLDHFsXDfuql3
gkPZhmpbacs38W/VWMM+mHvZXdAH312mof6Uxl9u/3jb+BgxnYxjxFwYv91R0h1p0N+pNHniBb/T
lK+Mz8fsOtc3WW4K57mmOGc/KTYchgRl6yQpPwk/VRCfBNC6bp1d3NWPaTu9AT+7Zn5jW7pGYNO5
KD3Z+ktgz7p9JWp41mUZvkR0k/mr+5t8P09LQGDSKrubsmF5r0D1qcz0n7dnxrKsTDycmiAJWmQR
fj4u3BBNHIPobkYftn3diGsANMPeSX8NjpiTTxNDRbMgzspvtwy9aUouE4iSjD3Hbwef1N93LOsA
IqvpPh6rYbetB0vb78Ku4j3eHxMuI7umcgOIveOF4GIVbfu6EdQqc+O04cvXg3ZB8SloZa2z9Wzj
Y9zYed7EIycUW4ZcFDgB6Jn3OoExfDnADvl2DyyRberwExdS74ULiMquotnL0CHVlPqvKcCVabaG
FbKtUeOcJlK0g3Ji9CNX87TDjRBn5ypw3DZKRgA3qoY+NfY79KBshh2Y9iUoICiQtHTVp8zSholt
yzM3mUHYQhtBoPQdeG4/eTqKQxf5wen2RFgGyYS2VVCfSTJZoQk1h/4FXNjgHuTmNTCrZZ5NTBso
DD0kXSPnzAroi1G656H4Uyv/vgSI7nYPbIO0NP0u1JpUZzUfMvSgyYFPSArZHwW8rg8pn9YcoGxt
LH9/1wZrIs9vS1ZgIqQI/85jBnfWMW/84dDmeqj227pixDVtgroIgxhdEQH2vSbq/uKV2//hA7W7
sjHZemIEd+ZC1d/JEnJyY/8O0sD7uioObrwG1vpwOXnMRGFzWjr+IBl/awOn3vkLZzzsV3l6H968
8fXlwfxuGogHK22POuFbrmEvLzPIEO/yicYvWQjhqbDR09fKcYO3DbOB1oxTCML4cxTlA3mGtSw5
SR+qE0OayFPqDGQl+uhyk/mtOIU2jMWbw6XMzfuIP3Mnjac/RRD3qbvzOoggN1AgnSr1gEdz538L
MIxIcUJfLrknTlN1f4gsqQTbNUhQKnhZwFxW7Ks5AfZ1l0AqcDxz2Cm42WGoMyRAaFcn3p+Vh/vO
gbvlFP9AzciDjjgPxyoYT87kympLYRqdMqKlSYNqqa5NLwIWgkuaPE3GQ6mnKFi5tNlWmREnjh8N
TU589hPglQIOS6QtE7rTEHNv1+LEttSMOFGqHwfdhOML/IE+NxkYoRVP62NCfbgAV86+EKva5x+G
JIbLuOUyZ5aCuk34VqtuPqcRnt8lslVRu0Yxs8hDMxMCDl6EN3A+Ty+N5/47kOROEE7up4nQUxPB
Krnq2aMAMK0cUWtg1fgJdZX0WGdrrmcfngLooXFWVnGA/CxvRtBjRq9RR/h61g18uqEfLr+ITjjj
20y7tTyTpTXz1OycKm+csGZvCryoPdRv9pkjomOS1tdqiNbgEZY1aB6cCvpTbetBxlVmkIbSi+V4
3/Xzz017j3luDkNdthwGy2+AKgzHKcORRiHg2hfJSr3P9vONjYekEZ2ZV/hvAzCnYs/nqi0/w36B
kZX8km0WjE2gLuaQuvOMvXpRD2nCKtvFmaiQX4J+c8a7tfyyrSPL39+dCZqLkmdzGz2LNOKv0yRH
vSugQrxS+7YEJzP2gU4P+CwU7d4q0fhQTnJ+TjL0jrLzspVD39YBI/yTLPX6OMmTZ3hGpT9+YRMa
J+62JJA8xoxLcMITV8LkYHphLg2GnRi6rjvAGArW6LdXqu3nG7HNaA4JS6BF3lCbqT+1E+/uqkav
McQtq8gEf3dd3KmwzZrL0Em/3NFQNodkAoqQyDCJdl6BW/ftfnxY5/OYifquyOSnkcedq4B0/n4i
qIKzwj9SjcYmFySmwJHNbizpPmSr/GXL4JlocCCbeZRCyuhtjOt+fK1LDj8SQmKcA7d7ZTnGTFsa
CK6pcQhG9RaxrNp15fBHKFS6K3rI8jU6uC4Y6tst2cbPiPcm5TrLRldckVWEp4ZSgJL2fwg6D3u+
5B5gRLkb8/pxxtm9EjmW2PSM0K9k1hPolqBJ6ZMvJCri54lP+gqh87Xwt02QEf5k5HMygbT4rOu6
fOU6j1/ncVIrHbB93Qh9wju4W0sqnwk2LO9Y9UmgLi0KVupwe1Js4WNEPx5FdcpRk30LAALFg6ju
D1m15JFL5zHoRrqxH8YeEKgsRHwm/O0XZRHbQfBpcvI1dVHLNJsIcdbxFnIoY3uheGm3DxyU2wdW
C0Q+oMWhc7o9VJa5MJHiOnQ9qSLVXWhIQEveNcNUOUd4QLB5JWtjmQwTLd6VQTiELRRsKwmJuWoK
vicBrB9yATmtotqUO/OYaTTT5L2qRiHiFyma6Z5GdfojqlerRra5MKJcszEQbhiK52SWrCd77RL4
SuwkcHTcvY9ZGq0F9/Km++BlRJd5eneuS0lJQOCl9IzZb06A1T12/Ar1rnr3a0sm8JPe9+0afc02
+0acNxHPnRGeTc801cj8JnTEAem1flqsTL5t4IxQD+JphJ5TN1zQE6DcdHQng7K6g9vdmkitrQtG
rCvXDceAyuwZiPLgnLOeXutEbTxIqBHiFLneMoev4bPSSJwu06Hl8DwEkChqaPQnHOqum+LQhJfD
no9xTtrumbmLVmIMw9GQrDI2LKvKxJTrtBv1KJ0CvmnRY7Cgk+BTcK7S5gefcEiB1nn2i01pWo+Z
CHOhQlG6vOy+DD3RKQhrOKcuLWxrwpW7l603y07zLkY407XXZqJ91gmSzGzETYXLajd5XQEub9qc
nNqHJxgtVxbxx8US9MgI/4ollUyTurkkNVQIJwYuXteJ5m7J7E0R3scgk4ijLKCEQ/1W72GcslYw
sbZtbAhJHScBiKvJc+ByMDLzvXCAK2MZSFpBntbI489PY46KP0xE04NTlWuoJtsoG3tD3tXQlZt4
/IzN9hMqde4+yPirJkhrJS5khcZJgOKOy87tALB21NgqGpCAQ4hqNk8qnQgMVbKsEOchgjP2WwWb
qv6Sz2PCjqVPgwLMHRI0w5l2qhYHGYewRd9t/B3GhgJnmjalzthgySbTeex0elDU/VcAKTCF4ZUx
2HZMTQoXFgabjjCLVlaZ5c76a1zerWoKS9OIzFP8rIc6ehjm15yH0BEHnuvXUSmc/HC7h5YD2QS5
V2HUcoZy65cWrljXOKir85Thuo/js/g5yrg63m7HsvebpjVi6jSp3Lp/q3yYteYE9sly8D9tlYb0
mIlxF23K21lW5VPjtyQ7tAMXX9sgd37c7oDlaDFh7UGZBllA0uqipK58dQwcymEp4zdQdF65flmC
zPStYaiqQ8CvE1dUQRkKT92+kSM58QlygY7u9rPS197N+cYpMTeTALoz4KbVFwJthOSReE7h3fNo
8tuvdQe2zsrr2/IoMsHtlayJC5fu/Dnw6nuhYCmk+79xxbh06cKiXHYPF6XternW3J4q25o2No+k
4UUOFkXxRHOIoZN7BY87Ne00NB6gO1epPAkvNdiKas3O09ZFY5cQyE73E15iX0TgfaXcC7/x0kPK
qgNXBHH04Ff9ZyCykQcuxq13HRMUTyLJZAC7kueqK2p2JmXW5Ce3ntewph9vQZ6JhmdM8tatKgVZ
TF7uGwDgK4eMd79QAS158Au+qf7meaaXzDSNiQKYPHuGv1z2KmgaPBdF9PP2Yvg4bj0TDJ/URdAX
AU2fFMxdl1K0pOFpBvt/Dfzx8c7mmYD4Jleuh2dk9iwcEfsX8Guz9EkD1OXBdCmSJJAry9rW0PL3
d2eCanjYEBfD1KUhV/sEKw5qh2FWX3zHXfPQtOTJPRMdTwPaQtaz1ZdhKPudBpPnkMBsap+Q4Q9I
/oO5naLSPuQEQs+sTc8AbrS6fnT6TSJGWA3GVcOZHNoWaR1+96Ks2M2Jis9lyPjGQTT2hsavObwg
i/yLZCNcNavZO3TQ/H10F+rd7RX38W7gmTYzQeE3SDco5xpEE8ZNtD8WokGOKzWV9f1Qhy5sboD5
LCBefbtF2xo3HiYQWY4nn8JyJhAxa+4DBtmeg5ryYfjzdgOWpWdC5ungeb5Wg7jmbuIypCDL+RmV
WVy34La7tm1bxs0UaO1m7fVszsVVjmAbk6S8TnEDSa4G15HBn/9lVD7RVv7M5jV4kK1by9b3LqIi
N6iTsZTqR+W2w3H2ArgDNBRX+XBwVtJCtk4tZ9S7JiSBV/lImXPN20TDzI2fYJsBfJVazj4aXLuS
nN1WvYBRvIYItIWwiZ2HSaQCTaeefuaikk/JBKXsHPJyZ+lAmDMvQV0bQHo4JOUgzs6Q033TyHon
muhbCA+sw+0lY1mTJroefC0oYaX59EZaX38RQ47JY6sCYbaZMzYJ2URl2gV5/GMKmu6EhHtxZCpp
dwVFQN/ugK0JY6fwsyos0miIf8S4pyZuL85tCBJ5M4pyZW3YWjCuDVNQDGSE8eWVJ9D+I10+PeRw
jN21bV8cb3fi4yulZ8LoG+lB3aCU4VX3yLaIpPjlsAWzSLyQtVPsGp8dN+9DvwHo/cYjTkzjHw0c
ko8kq8o/Uqqq8+2+WFaUiZ0fYI7uwgG1vjIBAZwdSTO3wUM3FmvEIMtgmcj5rhJlhOx2eG284NMw
i0e+kI5+jROf/Xtogj/9P8LUMvsmiD4IZ52xaiivxIUbWb4c4QG89HZOAA7XthFbmn63+XS9o/pp
dNqrrjJ93yExRnZ+IaZ/b3/e1oNlot59fooLx/GhPnuFQFy5Q469f6Tafx2x5v663YJtRowwF7CG
gc4w4Vc6gneWdOFrQJofeQx02QSwxq8X0bike243Z1thRsjDHaaFRpue31qHcHUhWT+iYiT1FMYr
dwPbkBkhT3OkEFuov/3vboCb+yGPh+kI9vXrti4YV4Em1JmSvo6usP5yd1DF4dCxH8jx9tctP98E
yw+5N+SsmvNrHmR5cs6dEgHSYScuXnwvW5Xrs8yDCZjHUQgImFdM1yn0vkIXftjDa3JbwckLjEOf
k2pMZdBM1ypNf3YBZNoBx1jbQj5+enqmWCyE2aH2B4neq5iy6oGEcLmReRZcJ9npvQfl520r1UTN
d83QQhM7Gq+Nq51oR8bI+1dBtXQl/2abgOXv7yKbK+UrZ+jVj5GNb6mi9aGEu8Th9iKyPCxNtHzD
ujhIcNe7NhHOo4pAFBH2SfqT1FA1LnBOgfrZr9yMbQvWiGgRqWoYS9ZeO2/uH9hMgbXxRvXgSDJ8
ud0dWxNGSKsWa8mHYCmaKJp5pxKh850a3G78XPaOXpMBszVjBLaY/VLmUQIrdgczwROUTHctVTAx
o07x43ZXLNNuIhdFKWAbCyvRK11U/zRE0d9aGBlsO79N5CKsJWsNuHN3hTKiAxuu4DomqxwbS+CZ
QMVKp6kAo76/VmQpLFL4k+bLaRrHkBZKZ7kGkbBMgwlWXB4pDOTU7loJ/59hQjaH9e1fSO6sYaps
HVkafhd6McCjQJxP8seYIRwAiWj2Yem9kJQmF+2FK8gk20wbAZ6TckwAUa2u+dzfkcXoxE/879tW
kXFos7J2B+70+DZIF8iOo/wBw8A1ByDLlcBECqo5nsGKoPnfyy9nif+Q5vTsKPbpV0Mz7/+qCrLm
cmwbJiO2xeBm7pCrClfOpjrQ5dEmouzbtnEyIjrIGfHCGXnWyoUjEJkH/3NUQwdz09dNBCCFL1dX
R3l1hVbDLFFthZTIodbZNlCV9xv2byzjuut4+Z1jL73I2plfvHbV2tLybDaxfwQbQxoXQ/ldt2qo
3V1UtYFbHyN3nMrg1NEibC+c9FN7En2Q+QOy5WIWfOfBI0Vsmx9qTD6L47qFLg59g8WyWJRZgkOb
brPmAGLbmP3E0d4Y8MR/mmB/mcN+0kE2pWxqlm67IphF5JizZvKyyn1Ly4mQK0kH7xMUXSf/y+0F
ZpuiZQN7t1F5g1CB19Xq71ICni/GIj81wWs+dp9TaGs/KTgJQ3MzeZ3GatumxYytsUtzrdyUq7+B
t/N2lZMmJ7w31/K4llhnxpaoOj+FQRALn6CBCRclJD39ccdgcn93e7ws1x4TRamnXJPYKcMnkIum
+05mL79utkhviWM+t583wyBwIP13aoLY62E1FswXUkZ3VQj4WVSM2eF2P2zjZIRFEPgOXkll8NSU
nlCPnet2PmrexFtjhNoaMCIjoFWWJGmXXXUj26MAOPQHDpRy7ZFnOWB/g1MmJJW0nbu/YWgMYZYk
VHu13A9Sxumu9+p42wZsgilJrDIvn6CB1TVExY+6C6LsOIo+2aRf4XkmcHKYg6HL6lldf5Gvfh3i
nRcshWmAALyQ3G+abxM+qZkTj5BCy/DmC+bwUSL/1Z0oaEabvKHQDyOs80YGWvVJ8iSki8DrOj8i
h9klU37c1gMjsvOmY0Rwkl0TqQN4VLjyTz9OwzUU+bLwf0dpoQP/jTaCSpgLwS75RIYwcb/pPsu7
f5J6LJu72M88fRjmLhR3s8cG5zEpU+f7qBE0pzz06FcJZTx5KgpW9eXCkyQeCLhQ1XiY4PiIf6uA
Jcepb+GrOSOX7OzpHOruETSPrDyLOE/KPaWTF+3Bac6KRz/hDCdIqXgTP1EkmPmJMN27j7kfpsFf
zPtVluJREeF/IXFSRU/AFdZIEiiYCN6xwivUqYIwYPOMcBj4gc4uU/9oDCHuPk1U5T6SI70UPyA0
4vI1YMuHIe/65oaV4TDpRJSSUxU0d7SBlpCDKuphw/Tj48aGxXMGgUBPgVHGGVF7mSD/nibxpuWL
zxvbVUVo7DIKNhnVGspnLbKqNdxSt/14c7dibVCpQk3TCRX53Vi3Zx2rlcBe4uu3dQsD7+WG/e4A
F1nti2aUGBck5sOdpuTfDnSRQyhXSzqWeTW3KMfNYg+q9POpkNVhZmQfimHl19s+bVw/OkDuy9Jr
51PuqdM4NvdTtWYY/eEJgYExNySvFbyu5/nk6fHszJ+aBqa3SFUUa0VW229f/v5u5KHnTeshx6T6
QXNK3PCMM3rLrQ+/3diMGNDTqfaq+YTn8Cmn36JgzcD0l2rnR+vFuFX0tI0lrzCZY3qKjmwX7Lx9
+JDu5MHx98PKLcm2KI1g9UXhuBHp5pOI2hd/cJBX9E+eU3+7vRfYptYI1ogLqPQ69Xwioz6PZDhX
qnuIGyRs6nwF72LpgQnVLtuRirjR8ykIPHZwcgillSNzd4Vi0cokf3iVdH0Tp11lecSqOEITGjwD
Bm7hEWBdcWw83hxh3PDdpZlcO94+3iVMxDZt6zjOfazVPpmOQV/B/2MtiWmZDBOmzXoOQ22nnE/V
PIRHcDczVPqhIEhrR+zACtXH25NuCTdT4xuadSRxpxl76PxFef0x0mpltUaWwTECmWnXw/Nz4UTr
WaYXTXX3LQHsB/dtLZ8kKi26Q0U1iMlTnHlqBfJqW2FGjOskCDmeEmiV5FAqS2r3KYBq8BF3pn9v
j5htgRmh3vKJRFnYTyeYC0KcSrqHogZ4iYRH5P9f8Eza327HNjNGtIu4l7Fg0j2pNMX1R8r53KeQ
Mdz2dSPYW8UyCT48Tp+x/za1w9eg+Xz7y5aVa76toWKRp7HjYwZ8rf+qnPDkjhD6i73XPM5XcvC2
NozjuepaDgEQNp3SWu4LJz0RWBRFbPpaRMmWJ4rrm+Bs8K4GN6/i+aSFPBPuPbexvxJzljVqin+T
vFWoNwZYQfJLRtpDSh7CbQbmvonApuUE1al0kQjQBQrnQY4KmrvqTLOM7wfHnGvENC18lfdTRs+L
5LNMwxeR9He0bj9D8/fJ69hDWg6HbcvICOQwkkDtuBgkL1FiV+UwV5rdYzxEx4z6K6FsCbFfIJF3
dw2U0eIaX5ygqaSTv9O0quluwtVp2zXMlPiWukyhDFWTk4Z9rfTT+Ty3gD7eHh/LNmSioCOw9n0+
hdOpVco95A5LX6a0+dYqiI0kqG3voNeYrRzblnEygdAsz4VTRTE5ibZ2yC7XDk8eZpm19cpuZIkI
EwEN6mSc8V65p4RL90Ev0AJey+SIS1y+si3Z+rCM47u5hrmZlwISCshwC/03MkL1r9fD2gXQ9vVl
o3r39UQ2E5jGM0aoL8WRzsn45gHs9uftubZ9fRm2d19XRT81PiEZ5EVQPXjkYgR/YgzblZPGNvpL
s+8+n8CtOPIFhiYHHmlflaI4ywhFiV6srlZbE0Y0T7EzllPIyEmx8cvkBa9V037eSGpzfVO+Gw5J
8IX2GrwzK06vAa5iE6qlbbNWeLJNgHEWA001eXiP4EwDmWKoHhr4yIv7bnbDTbQm9MA4jwN4RY4N
npkn4YE0MzV9dj8jabEyw8sy/H3fZiZeGUkWmg9dj6/Dq6HB0X/6X4yBabhze0j6bFmnzAQrD6ku
8zKF+olS5G2xqI9muE9s+7YRvwPlEZ74WKQKpnTgFaKgESbduPL1j9cn+w2ozIchH/IcX88gMi9d
9SqBrjmDcC0P236/EcNz5cQ5IJXuaS6hNNlnmXOsqRcfb3/d9vuNEAZuv+4EcpAnMuDUpxywUEaX
B89Upitr6OMYYCb2OGlyMLu0JKeERuSepSiA+zXV8cbPG9dqjdxnPfgOv9Boiv7Uuu6rndt40fX2
ANl+vRHB0ARvBwByokvTRe4bZZ0c/z+ft42/Eb7ESSqI+6fhhblD0D20ICgWp7SjZDy1LuqNW6o8
LjOxxl0Aq/fIH8JLR0qKTHOoQRBuAOFfSQFYuvEbzFiBV0a9lF/UFLyIPsz2uU6qU82AVrw9D7YW
jDAmbR+JCfhXZAQXVbRCJrDsS4J7L6+3NmGcxTBv6Dj0nvhFEhnfdSPgB0jwdceZbbRPZCaKOG/r
GQVYr7ybXHjfpOVDouof/cwuY7rtgcZMjPCgOORQRjVccpXSzywIoWKeldAqvz0PlnjgxoEcKNDY
izzhYGpCRZ5BVM/PZHC+/XHbJBuxTKs6lU1BvJOAoOSUQ0uIdt0fY5Gs1hU+Ps+4Ec3DCKJnXrDh
IkDvOPAMSVmKtXS8/fMtp6UJDFZOMozu6HqnjpUPgYO9tHLzAyv5Y6v0JtUCl5l4YAKgD+z4OE4c
YFp3ROT+n3Vf0z+KdKNBFjNBwU01ZG2UdN6JkfL66ziG1cLKdv1xdgc5cOPO2DLd9dnQX6a06z7/
wjl0IwoqyyuHuEFyP/QNfxzS/rlu+M9N82KigodsKjWuGPTENdSIk7yjR1aCBDjURXxGDSdcYxNZ
giNc1vW7C3HQIvvpZNw7DUr/rVhVHeo2XktQ2j6+/P3dx7mWDBIe8Xgh8azqlyYMmZQ7T3klXQk/
WwtGbCch82IRq/HC+k5qaF2XwbzPpjpYOYUs4R0a4d34GdjEapjPTa41zHLgck5jfSrxj9sTbWvA
CG8SQV5t8EV4UaOWpwmkt3s26eoQOSivbmvCOLBp1EAiP9TeCWI61R2NIOqQTSC/lSAa3G7BMgsm
HriLMqaEIsOFcQdTi8xnRC6Zm9XFv7cbsIySiQSeSD9Ce6rHNuWhRNUIvBa4qvQlrqs1kS5bE0aU
S0jFuTn8YHBap2Do9Co/wQHia4zT6LitE8se/C4aaBx6gK3jZSI5QzYYomO4mDnSF8HOhUvVGtXI
NhlLB981o8swnYnCxYYFRfdN5MjVu2CevW3rhBHSEJMf6xR7xqXi5acBYgfPUw185Zyhmr6tBSOk
dYiMTl7z8CLS4HvTu9lRaKV2swdrgdstLAP+wRMxMIOadQGra+ymhA3PSY5LwSI2HmbDczzSr7fb
sM2CEdcJtNLgxpLxC3Rfxd0wN84lnPmwUo1ZFuVHPTBC2nVaCBlSnKgkKOtFiavZQyOGHorGQxmO
F9E+xr1tZd1aumLCgRksxFBmysdLkqgxhUVgW/UwGZ+CceWAtTVgpLhFr4oauIzhopLaL/ccxfNL
KqDtv/J9S2iboGCm5qEHQeV/V32Ns/vRnf3v0bxRGv836VLoi7ghyZcHL6Nvks/ukyC+WHnO2X69
Ec8ofOLxHyJdwqf8/zj7siVHcWjbLyICARLwCrYzK52VmeWs+YWoqYXEIAFCSHz9WT73pS7dTp/w
S3dFD8gatrSHtdd6rObA75s8dvsg0+2NI5z35a8bg+cmyHiahod4BAtqItyyQ+bwteIqP9xkDXRj
05xlFRhDeHKYPf3e0ToupO1vIjAg/yINZaw1Hs2g6ZFHaCovk5CrFpKZcl6KcV4NvXEOG4seVpdB
mn49ZyZxBZZMMLIbWwR1ty3RxqT9MDMk9tLlCDHInBZLZAaxy63BeDcNsEUCo/DViaQb6d1kc7Tl
dX2gul+5BmDvGujgwr26xQIndqgzLzxu7hYUa00P6rOVvUwiyIpA5rdFc1tIcIXO+9yODsuC0ndb
TjmyYzXqnru3V+mCtSXnuf1lC40LkAxrzvnnQYP30E/OFx1vcOGdZV9vG2Nj0Wg5l8iJVcvxfwE3
1eDb3ZT69j4YAMB/e4hLW7ExaWW8t0PV+jtvyLMY29ME4hA1xMcsHa8dqEtLtTHqmXPDwOtkjxP0
v3bcBNNeRWi+tcHVHuYLL8MWELZoBUg/6A6OHJ1m38CHRWwR0CCpr+z2pe9vbFpZAQAjadPjEEFo
vfC9ceJ5ncPhWo3ywkO9RYWFfAaN7KjD4zxBXAycWtke+pXqfgBmei/jqL3XIXoV3t7083v5H17B
FiSmoJQFXsMlPA6A950yDcU0IEHJLqwAG+SzY4UKZF/GxNyYS95ix1S1QMXMj4heGjO9hPOYYRwI
w6Bzb7xGP31hj7bgsRllXSKTgB7nGgq1EIOsdqax6ZXr5MIGbWGtDelSZWTOjuGQqE8Qq3hlEh/n
57je5yBu+T/wdl0wmC2gLNHUDVD4wlgOesifWB+BBryaCIBCuCCzKbwyp0srdv7nf91hIgI5Xagt
O0KsURZ+6ac7ytN5//Ypu/T1jdl72yyLyQJ29A37HoWaPYwdKoxvf/zSEm1c89DFtVsyxY5LjG5o
xNpj0UQmPNgYddK3h7j0+zc2vwitW2rX8AiVcFR4Z9oBA5sm47UpXPr+5iFP3EpWvILsKBB/QU2s
C96NMb/Rk9rCyqJg7eqVkOWoeuHoyQ20a58ykL0PVwrgF3ZgCyqLJNS043Gmh6qi7ZFLZe+XXETv
aRtdAy5dWKEtlowhp1mFkCw4QhxsYGBiCr3YSZJltyXet4CyqZ65910THllj5X3nHNKMiZjle1tn
7FpS89Ikzuv3l5HNTKW4ZgU7Kg/25Ubjvkit1rcZ2Zby08vABDV0AY/TEi1/IrOgVTKv8vC2hE20
seGK2ph1PLBHkYPKG9LDQNv5q0nlS0doY8SrXfySaw6RRqWhbpgGdQls+ndujLvii18aYWPDGSU1
k5AYPCZL3exYFNA7cG7N+7hDo/tN18S2MWvoQSeYdlCfgDTS9H7SnQXIS8RXLqELE9gix+YIbbw9
aNSPwmXZrrLj9Ml3td8vSBlcGeLCAd3ye3o6Wwa9bAjZQCNWTSBEoc1Ib4tWtpCxZBhN14ZiOU7M
NEOh5kzOpRxseyXveunHb9xw+ETtLLoVqz8p+jAEy1rS+GqX8KWvn3flL9sNcxdnvU7ocYiDqeiQ
39jH6W0EJSTZIscACiSVthk9Rkjqvfe5EY8ZTU43Hcv/VQT+66eLdgxjUF1gYc6YtBDdro82Xa6p
VV86lhvL5Sva5CPVnw/9DDWtIeT8mKPOXhLX33hxbqFiGdjDoK7I4BIr8TtqID2/squSpJcmsHl8
hzGHBkLYRgcQb5GC+1YdqjEOkSIbb8yv/gshFlGQE4AD6AiASfMJ7I+LLFfrQSr39g5f8Ei3ALFJ
JGpqR1DIgf4x3EFv6b2q5/abj80ryBHTHao/3ZVr9IIdbLkyVTWm3IowOUYRTaAXtaxR/C4VGr1G
b8/l0gAbM+7Gzs5VF63HLlngZUXRkgYP0D+5Kqp1aYCNJQ9ZEhtXjcmxCtJ0wlsDWcOyneT64bYJ
nMf9y9waNM+2kochcp8i/8hAJ/wbTsScX7lGLxzXLSkmQYcjBbIkPK7TRIqKdyc1mKqIeneF+OLS
+mwMemgCEN1pQ45zl9uvaMhlBXWpuK1hKwk37/DQt2gPo2SFp9XPw45rgGV3ura0u2IMl37/1p59
3BjZaXpMgNLwKYhvzXSjpty/qC1FzGirpgqHByZVQD1NQjfN2g8kb4PTLefnX5yWqub5aCCUjATD
tEK0Q9XE31l05pKbLOxfvJZLZeImDSw5QlNIlgoJ6KKPbwzH/kVqmaDrg9a+TY6zPYtIu6B9JDHk
a/4P4eR/m0Ccby2YZ7QH4xKGqCv1Uq1rdQfyMHXo09vIOsi/uCxVFrFGd0108ALK6GCAbb2Ldk2j
hPhai6gXt27Gxq1mdc+SgVp3zNrE8KeOAfxY4LXr8ysZnvO9+e8MT5xvzBkKNpCVqwXyYRX/Lqhm
+yRb3HejR+S6+6b55+1T+1/D0DzfVnxmoIfluObJXhHxzHRzaFROinmVJ3n+w22DnLNYf12tXttG
J51P9sM8vavC+RWqvy9SiecarM5Xxviv6+M8kfMb+9cYPIpcvDC4d52j9kUkg3qMuWuvTeHS5zfP
mwoXYrIUn4/aavrZQMrrK5B9+efbFmhjGR0JIps2YbJnM3gOOEmWfTTqAKWHGPdgnTX4620jnef3
1zKZfLVrx8fu1cns/WToQwXlwqLr1WOYkB9vj/Ffbs15Kza2MWUVyL9T171mDQSeO/1A7PRqJ3Y6
sz4TepUc/9LZ3ZoIZ3xq0c3yGubsMZzQ5Iv9Brcm6OlGcyXBcGnfN89eCCnVHAmAaD+g6/RhODuY
AYplV4Lz/7oRzyu1efMMN7yNLDWnNVndx7UVdi+DtnsveHML5wyG2NaCOuXGgSaZOTUj5KpBtcvL
ll3lLrqw1ds60DLaVEjTR3tUg3Ic3PDHQuV+BohqF7Jk71x49/aZurBS21qQAfaUQO/BnHJQExeB
BSwECs/8XTxP0eHtIS5s9bYeBPfSJzpt3anOlS+szUhpc3lLLvW8DxsTr8JhmSTSqaecwjNLg1QX
eXYNgnDBErZMJgqgdR6udbQPZ/8JSlr3Z4havozv6vbW378x6gjlxBG96flJoUnK54gRWy6n2y7v
bfHHcLSCalLZkw5CUNcCiFV6flWe9dLZ2dhwBV0An5FhOtXRXO1Vb3uomaEjOPb0GnDw0tnZGLJI
GQFSZp5OSfA4V3/S5rbrZ1vnMX0CpuceCuk8J/+EjPV76dJrVLEXfvS2pONk2ri6qbAuhO3z3rwH
IcoVc7306fN98dczE7EEyLA5xKfR3Quu9Hte33hnbss4iNLYUDVuPKlVHGO7fBZgkAZQdr7yQl76
6RtDxXWZ1XTOxlO+JqR9D93TaD7FAEZfI+y8YKz/EnCDeGvnTD+emGanoJ++LtB9oDT8qoP+09tX
2YUTv+UE4GYmIVB6w0nQ5WkBuXoRtOydqa8KKl9apM3TO42tbDtHhpMz3VCEEVSEJtJcwetf+vjG
XsO5D1AJVECR6twW7bR8n6E8feWqubT6G0vVEMxUclzw8Wnwd0GYq3sfTfPDCN6E0idQ87lpC7bV
G1TNbHTm20NxFiSF5Up77sqlj8JfkBOKpt3bo1x4f7clnDoOo1wBtHxC9fwJ4O6jSKMv3TC8czw6
xtE1UflLw2zMmU9UCqLj5GRHuoPO8bd2GR+0YnvSgWOOxrdAZPFIbss5bTShErJIdwI/IWAGFh2y
alfTa1CJC2axpQUAxBcqEJnUJ/iNbQEnNSoTAlnLGtrgV5yIC8drW82h0Medp0oPJ50Ox5CBtBCu
dcrsAWfsNuPeVnRY28ZRImt3miE4EILG6tzAZ27h4jpvwcayl4xOTccmd2pkrsuBAmpN0msqTxcs
e0uwR0GYSvoe1wYhQcWLaErspylGg+/b1nBpfze2XTFtgKzqB2gNqs+Ahv3KTH9XE3vjK78t5XRQ
XZ/NVEWnhlTtrmqTuqz6q18/R8PbiB8rv63i9K22aLgBnINDE6W1bG87IDio2Dc6u0eRsJjj7vT2
Qv1Xn8N5qI09g9zDg7I4ik4yRPDXkbuYBqUck+8T6+9UPn8Abzy61diVu/DScGdj+csbQOZKaaht
xyfEBaezrHMaD4+pmZ5CUZX/OzOQY01C3709uwunbMsWgFap3Ky20vAQNOZXp0J9WCeqr+UCLhyz
bdXHoJatHYn0yTTp70Xlv6MOFFACMPUrb9SlATa+Nhjv46EfCe6pFTzVVbbembov8ZhcY4q8cJ9v
KQIMoTUqDnI4GWK+QqzpQa7dHcIrXvR6ekivypRcGmfzkkOPXMd2wEqp1d/FPN13dvqZtvQB7Ln/
h2EubfjG7nkfVGkEndQT2hBsYdBGWErgEW/bjW0VSFQWYWC/KNildYWbqr5wTS8OK7mJORD2uC0E
JTaIEwf5nZM8d9z1xuxqe7Un68KTtC39eEZjq5C0PwkGWgvc5fmyvCIf97W9SfPx/Ps3Bl61wB4u
IEY5BfnaPHDSQWKsA8ruJnveqqRVLYX8QxzPp2imf+hkRPMBrMy+eXn78xcOaXg+VX/dTlUsFGoZ
c386K2acHeZ5aA4MyoY5+h6S2F1D0F3ah41Vo++983JYzSnM89UVrVjJ92ZFBrZoapl9nNq8/vj2
jC7Yw5Y4AAJ1WZ3Uaj1Zj4YN4tusHP3VVq8Lt9O2EuQpZK9826sTC+KlFGyFCnXSJcUohPr59gQu
DbExaNmNE83RM3giMcAGg2NpUSHxWmQd1MjfHuK/dyPbkgfQtbMjmrP7E6j7QKY0/RQp3aU5PZwj
pbeH+O9ZZFvigNrDO8ND250W+INSQR2go49zSm97h7Kt0JkEzWvSy6o7xWsnSkjSLQWF9sueD9N6
JRi+tEobw+Y20IuJsEqaBy+QJOYHuFaPImmmHXiWPr+9TpcGOa/fXwYoZvRKRZnuT2FUiaPLuf6I
d7vaQ9Zi2UVzdLWGeWmgjaUzyjmc2xQ8vKH6jObp+3Mt4uyHjAYFwbcn89+2l20JBYaIa4bW9fbE
GgOdwzhDj+0cXEM0XppB9P8vVdJ2y2qge3Q6g70lxMVqun45Z1q1vCZrfunUbt5sptd8Aim1OBEt
oMXRaVHmuQ9+5RmITd9eo0tDbMy7Bnh5YmlUn2gaHxfiGpR6qyLI8Ie3B7iwCVtGgaXhdlFqrU8u
jB/63ELRwn16+9PZ/+sG/rejnm35BGg9stUMgd27xq8Cqrsx8fR1yKHzNu8WmqWS7uI+yIau7Gmc
g36Jq6VOHGoInU4jdBxG4SiLYVAJJNfR1WDMUHLUK4EKc0OlOOqWk2wg1QUsRUp2IBKO+AkV7BF7
ASppRn4C9Ojl7zCmMuDPPV90YKDuNTn2lempG757JRawZXm9ttWvqMnN9DCYxfGlqGMktB7OyCIB
pgILcJouxTJODkJB1JO9UQB/LgOjHX7oEE4C8hNzP4xFHMQUYoDNnDhIt7vZVzwpUpLmFZyijGRI
MsmuTuyLEZCajgsKTavsscqYN5/jmTSmbAiaaZYgFL9lt0JromzSrI1TBCA6IHcyrCpId3YsHvmz
xE9CV5uugFD6NS5tFOldRjO7jk/9CkR9UJJ8aoNmn7VGi7Ug4FpWL4jOKjcWKOy3NCrjhsxnJIqB
utx3lpioPbhuCOCJsmAV6ddlTdAs9qE1cc/aUgPx0ZIdqzLibUGAJyI/YmPE+KRd2we6bKIkY7yM
HFnTz72Nm8SWcgU8/XUC1zb/HlLARPs9KKCzwJV1OyrU86zgeTftEqqboStIPtsOOusgrSFVkYOm
X2m0/yw1u6ubpkXCW9ZyaBg4KvOoiaDctFL2U3FEaF1hMlHFTTlOPLN/pB5oDqlzltTxsTZr8D7P
XI7JzoOrinHVY34aVlvT+3xKwuSfecpq+SufoPfdHrSM1dQUgHNYHpdrD33lXzK2ofg0mw7qhUeb
xQsgNjX+J94BFGmXaXhobJwkBp2yoNjDyWrQAASpLJf/Skdjvd9H4CJZ5EFRX0cjaOtixOA+savl
hcRhCr/3TRvkqgSOhPLfaZiIhe85zRv2FJAmaluo0jaU/ggCbog8BDPIxr/rfkUvbTGSydev1Yqf
8klHcp2eV/ROqfcThA+n+gCKAR7/yRngWqKMshUsjcUSdH7cWyTfyDNaWWvR7PuuAcUCcNpqHMwu
nZrKvqZ0VXVdEE2t/+nrwY6A8Llmzh89TVnldmOQ9oYUyqYpkpzc6J62RapEUK/7mKNBdn1E70Df
/pwbljJZ9pnK1kets4x+13Tg60MXrlMeHKRe4uRrToImyw7LHLD1n8X3bH6XhINJ3c5BYn7+mEF4
MfsWzLa2yVGzkAEGlkDZFv10QPdU76OkSvUzQOYdebemYrJPbNKBvRsWWpujlD6w8yEIfdw/rsDm
ik/DEvngc1XFQzoWwCvygkKkAwUuuQzR8qA5TTu5ywidks8KsnrT13Sk6Fgqu2jqq9ec+nj86YKU
N3kRRVOs7lWVR4gctVPMFAmF9kdSTL2uh5cxz9AKC3XyWMME+qquB1/kbWS6fTd72fyWwYqkRqGA
kwBRFugzSNEGBKiDlppZ/3C1mfwxoAx/2yVgH3MPHXjg4m9xD8qHE5KBU7Bra85zfiDWouPMkkUk
n3Kydu5B4hqkUMEMZBj+sE3jQOALRms79Y9VmlmUuSMHxLsoVGUc8lsBIcMrPUcssvQxWeBoNsqa
uHAJ2lD6cl0iGGaiQhQaf3HJ247see3AblHwxc3DkQo/aA6OZhsGvygU6e2nsYkr9hl0MEG2G5cq
FPi5jXhNxxFtx2utV/WygI78YTR0yJNCCIBHuhLWyMkn1zZL9DKPulVNgS5WG/zqB0vMsJNJm1uG
hNMQi++kbVTwXPmcm7powT1rhxKM+S4OdiG0duqXgKHHOShwZ8r8n7iTbfzhLJE+8SJY80U9ZOk8
qD9Ra1r1JTX4ef+kLBj898jgcYr2DN6qQzmoGvkhsjp1vtRUpOYLGjOEOQyE9okrq2mazMk1jaaq
yOrAMBAbgaNcveC6GZonJPrq9UOYTXFXlwHxvfuHCyMQoicduqXv7DiqsxBXb6ZgQPpSduYHy6z1
z2vlcbcXLjY0xVGB5q3Ykb4m+mFEB2BeFfVqNfvdk5APS5mBbdo9A73kWoCJYFZPK1jKuy9cx2v9
lJBZT+UUtS6zJSQGlHkN0kaux1h1Xf2tWtAQ+5WIgOb3dF34Ana4tWJTcoC4ScdeInRskbZwtmqa
6ggfBZT1q+6zMNk1sRhhEQlDz/Rd5hBudQXErdZBFVYqsP4VSNcMQhRp7FDLuON4nAcw60g0/uWf
0O8O2vX3HpbC5eNUdypzxxXv5mLLSOseyIYSVJFiejCgKIz6A6etnobCCTuP33I/hsETbkvMpYTm
ogp+dV0f2V2VKnBZFlUsx+5utQg/ojKrhSa/Yb+xZgWUo2xUrHBbvmXc4SwM8ZwyXfIR3RnZwc9Z
vn5uUq1GX+CZT/DsABUmXBlUfYKbMwEb+m6Iqk7eZavOxK43ySLSh1wtSLmVMjWhCIsxFxIqPWmS
Bl9mA4gpynQtTT54D9f14MaZxepOEpDnf3BTN+PDQLtSlPWF7Fd352iDTl7c9bX/nneqjsuciUXY
B8AzBeLMxGS46XfoWfHLOxCaRtkJCl92GQoT89bNBSC1QJ8UHeMprN2nQY+K+zQkORQlpjgANOgB
igN9q+AMOW0eXY3emrXQHHxp8QGb6eeXukam5GfNBk6hMYPOsARbkYE3LW0g/cX3wBHOHehZql7/
dC4aEr0f+3DtihA0lQTEDyLEGleR/RFhoqQuag/C2GHXxSmLosOAfy1Z2adhnZygAk9Ud1cHi2R3
lSADmr91y+tnjltAhahtOu8lcNpC6UcpKu7GMohbrndrFuNCh74xtyjCBYFUO0ghefU10bGriwWC
veE9xN7ZA0E1M8+LPpOJhes5635pCwvPsVvLykGHoSqdtDbl76xc0JoF5NEwk6e+haLAHZ4Vmu/g
c7oq3tkGzP0vRCqXPDc5/NRmlzvdJL9yWY3iA28rUvuiBlptWvdDmH4Bzlyw196AdvZbDNjxkpbQ
ck1dsjO8kmDlz7LZr3UJXbVevUfHU9L/SKHCsoChPgmGbC4AXfYI/O2iiXnveDg9WOEMzLSLQ2qD
sj0rpGkAEiY8pPsKpKRRDyhEGvI/dszpAI7eRib3S7tGw/QukinJ/KE3beLqg5GpDH5ym3eeH3jS
+Gop8nyQFQSu9dD/mbyO9ITOJREru4to6JeozCHmk6HiyQJdhNMco1cVK70whjTF3NH3PTwy8zu1
PRziIrV2DsP7FVDZ+p9urfuphxNLwglcbRKy9e6xTR2P9zqL9ZTsAKhRbrmjCaehLLpqynCZG8aW
EIKkoOHonwATmoJT1Nei/eKlI2AE71dBGNs538x99o7hwoUGTwhISP0hGNr1WIdTpnVRj9jPk53X
rHvkRnKwO4SV1HHzLgIVQ9zdhTVQ4voBWFatf45o5NfrTi45gdBjnvXpPD6M+Etjy7HHzqj7VkZx
ssIlYCaye4A3as3uWtHPs97DnZkgKC67mY7NHZ2hDWBPmWdjlO9z0Oo2gJH4xPQPqPDqei17TvJ6
RjOa/xGsMiyBRuwhow3vmtoPWW9kYuDMV7loS29jEcw7EgvEMUh6mMSLcj07QuguW6twmuAu57Ru
DlC5WDg/NLOAd1CYHiKvwLSiugJqdnhJY/17paOecAghxpt/ieACdp+jBec+vIfvES92X1thh6Yw
S5usc4m7pVrHdyByRdT2rkk90+QwQwc31QeFd3CwH2QYx2uCFGLbT6rAfKxIANWlsZMFDeiUHXs4
H7bGroDt+SXtl4l+WQmaFb/4MB2WPzX0alp0pOtc04NHMo/BCWxgqr8mA8WRHzWbeZ0VDNSFMYyZ
LDobylDNIvuloxHvfVavcOF2mQVl9WfC0Wr0Iud6ap91HfL466x1052aaa7ANZE3S4a4TKwjhcZ8
C648ZCTbOGwDuBfZApBSMRMUrtOdqUTT0p3tx2nhu76yGQqP1CqD4MQFdnpqmSNtDGCWYt0HDxcf
7WDa2cSqXeTw8kGyeahnxFJe4CWKdm3bzNldRaFhuhRtFaZrXs797NlX6I3I9Vs7GD1/sSEEbPlu
cl0ffpJ1kzd2HzvYuihARMTxpnvr5+bIU1BD/BOHcwLdbQiwhGooXUcGVu9tGoZ9UwQmqnTyEkPu
IV/QbYo2rKZQDPIjWEyn8kaD64Er9zthIgCKak3xBnYFSBrCMC0w975CNbSWVBK8VdHMfwHCP5EP
xFQcYOMGdzJI5xT+l05GvAJXTt+4Ydzlc5q7vuiSBMrce7hvYv21rOBjG0uGUEQdiaGiGn9F+VgL
gppi33sIYzrhEHd50YikLwxSB0P+VKO2NT3oBCeNAijFBPkYEt9NIaaashbBNBy67nfQDTxiZTWC
15qWYxPmMoNfoMbso8TTIXWpaxyScxJimbK7PhtwrECwLei3cBlV9LKSFtFBLFo0kxdpblvz1Cc9
mNxm6A8tkN3mYyrf17X34c5TliIzgMCI6mPu0hlRLV/RRqHgR8Wx/DWkE05iAe2C3j/LYW7h2M08
IcF3hEQqO6aej3N7Z5YqWb80NuMQJ+/0IHuoqyzSTF/ASqPnuYAiTYYgrB1YC/o6FRIo62RdwObv
VT4EKnoCQLAJnoIEOuRjkQkXDr0oOhfHnBYW+p+zmEn62qWgc7WFlitE7XE6F9zvUgDeBkljmSGV
cNRRn4fJoWddFwTFMi7sTxU0kHZdEdkYX46hDi0tIySCYoRbSzCBhyf2q3MtdCaIb6C/xdEqPUPs
t83MsU1NO0x7NE7MAW6EMRILLb2qVSYfu85mIR63oTJc7VWFqIztYroaYcsFGZiYojobwpgKAiMj
v1kQpNKUIB4egjt0sCv/CXor55Z/OI7tXHjPxWuXgRkaDpWuZnjMy7Lk8W/OfRZ/FTgs4k+lWuUd
HPdhGp/lhOvmU74AWfkRujkg6SnrCSzAxy5KzIRAJiCKncIBusxokp/qukVIT2aOiIrHavBfMgc7
eM9MH8KsIBMI8BT4UxLel04PzDwaHmh+lwZVF5+bL+ZK3FOO+uZzCwJZ53d1CFKatowVHWpSdAiJ
mieTQCJ5Kiu0hfjHnpgo+hR1SAPcxSOameROSBmxV0j2rdUzkJs6r3cOjImAK7RhhO8UK2FGD18U
r+GIlMRjPeM7qLwwjaczdOkKggFl1WlBbFGND+hYtUjVtlU6QuCYulU9rKBF9hSo1oXXU8FIg5aF
IgWYg8HnWqdsOkTED3A8Zh1CDg32D/rJr4rGYlqLLutjNPtDdgl6B2VXITSNkfyHd/c6pV3fmjKs
VtX9JFBsGyh6orFI4HcKkiih5fmOGedC8gan/8xjSdGil5wTRknB82mIPsMGxwaKLBW0mQCTSZUf
WDnCd0UxwwlIUSj4C4KWFLjEFER8vQgA5x/gaja/PO7x9UH1QyOfa5YQ/83bFk0f2Lg5gW9Yjflw
yGZ0+7xkZyfb78Ns7uuvUJqpVPYcguuUmb0OtHDB3UigUesfQF9cy2hvRmpod4ggtsTcXTLHs0cC
CcFnp4oZLwbr353DM1riP68/wZXG4wRublUP2X5xSsbkLkXYQeX9SjoGAFCXzbMzO+dmgji35kSb
poQPOZuPPaw87D+H2mU5niqKDOrwTmok6Ph9MPPUja+Gc/ZiHLSlnxnspoYic1DDkdixKbT1DzUi
X8hOSa5cj/gwFdleMJ7NFYoptZzfTRb4yP0S+6Ytx0EBXwsEi2QeTTHYl66AFoFGWS2RU/AtYzEo
HKE3sUShq0oZQwzudyCaZZ4KMdbwH4tUWxr372w9IkLGLW9U+5KBn1SAVdq2IOXEIaqGEg3zCQyt
mexgRsyrR5bxAP2whnxbRvg0GN7LEUnKLIJ82usCRQ3LUPU2U6sLoCtkfMDb11f6fkZEbKuPFZVO
fXRTa5pfKDIGg0C+fTDmn8Y0EX5Iu3Ttx6Gl4XRMKV6+fI+yFSCKe6gvRu4pwssL68pzY5K5CPGm
tX5fxSBwAOE2Qjm5lrmaCf/RLgHNsBxqZWJ8hx+MW7RcKPfRg0xUO+xpIvvodfE5ACGlmyjyXXEF
4ocHaA7b9GcI1HQ+Fz0J+uQT3NpFDIWKp3g8oHHIMpTPhlXd6QaCxci9tfVAfdkiAELoFBn4LmDp
Todn0wrQdhWagIHygFQD6m0lNidpv1IG1exTiMBZQFASF+dpgLChN0WKiKB+nwSgcP+s+yrnv4cG
HQyAxrTzYjtY5eDzD0i4BPYLDmvvX+FBx9l7qOSt6tHNoNxrLB5yKDpIu+Z7PyO9B6VBIvPwPYeH
Et7zOPX2R9tAkuM1ahmpdiBnzPVOV/Ugh13l62QsGOITy0uHNEr7gqKYyNwXThHhxCX21lVPyvnI
7VnSpSHCtqxvebWbFfPjP/MoGPLGuRDsR7iOwn2KcInMvkSx3rLloYpSKVAktNJkD3j5yWvXG57u
JiT+fDGM8IGLtSYCC/s/HJ3Zcpy6FoafiCpAgOAW6MlT29uO4/iGihOHeRRCwNOfr8/lrp1K7G6Q
1vrHik7oI1YNWyZWxzL5kLXTOt7xzOqj2J2SjyW/IeEFRr0bIjpN5X3OyqEu0BCkgDuu028Jv3AL
QN4tqjpEkbV/ZFlXfxbVwhdV69Gz7usRFxoXvWspmxBgQbdcE00KNCwgJ37zJnk17I73wivrR38e
2CVIxO/u8taTXuz60/xJvkT4I9tb9ye7efDHt4moSSN7Wc5Tgy/A1cLiquqd7hQ0Q9YmK0f9fNL+
Lm0+0aJ4B8bfXtvWJ1k/oyfjc/K35aX1tX4YKBBUUM+rV8dTtoopgVLSR4dB5FiIdnjas6EWuPh9
813tvhe9NgzbwX8iYwq8LOPgVEDivVoOXT5UKh38bPg9R+50icQmmH2zep8Tk+8kgHGJd19gOv78
B8H+jfmcQICPwIfDkNa8LEAQkRn7U7db0XTat4K6wJDYCJHmG/XUZ3d2eN4inRX2Ha+dZpz1ReWm
2Tx2H42/2fmp3+sAwCHovbiaIjml7pZvf4hG3O6ER1B/vC+NGNPO6PEaOf0kbz4X/70vVfDVWTNG
KmBsr0py7hB50LVXfviNHRLEKnNTxLMzhu3TaOvISoXK6+d6U2pJVs+vxWM0Df6rPebbHttN3XRn
ZhTxCMDofpEFwpFXLG10JxQvcFzK0AXp8q3dl+fWNF13noCMxgMvIgFH0bb7TxqSK3jyl3qXCaEo
/gorM3WvQ7dVZUwxI9HDAmXqnVWR9xO7DaMfY8fa/9Bry9cJ0NpGCaEqlX8B186qpBnsbo5xj+Vj
4midWwfp5vqft/d6uprKHgd6uZX7kz1k81J8tqohn3nffjqDnPcUyBHKj/4bnm0tp7F4CByCB04Y
Nu3oFPm1WsFl5G6lZJPo1YtZiAu0g/ZOL2S8bDjAy9XREESh7bwy3nKfDXxeTJhFubtncvpmpkdW
+Cfl+5adjujzYG6GTuh4tZdqP68W0F9C+hPfPbIAFLkA++p3PW9gKnm5QH7BL/rqsmh3+wceF1V3
S2VP6jzlRJXHnayq9ZGcED4qUIupTl3ZeWdvnbI6kXKRV+H51X/1mre3LtCKp1bmNpviWAXDelmY
TL24Md6Cc6PbrDXlEODPULzV9N9EnhVvoRfQqJ27ZhKUPtKIl0QCT/SxMj4Q82hFuXcXEjn64Cke
lHPBhDO+KG/yn5qQMJej2WX00uqpgB0JWsZ7QqB/ORXq9sQfTXk/eHvRnhrDzX+3rzq4XeK+Gg4z
N3ZEVKCru4QuEziLpp6l8xR22w7aOrMdcENjPnk3UV/YbA+98cHcmnEEuxj26sVrax7/qa/cpwLK
7LKtYpvSMaqJLIo8y/kEy52KcxCEyjl49biWfHjccvEKC/bmUDjylg9FvzyYYvbWSwgPOp4cKNc3
1M7dNQwKP3jOheHVHpBbVIeZLZB/fPTC+jQ0ukm7fA/2a9Y0/N7MTOrNNbdYvGkIM+cnfm/nu5BD
8LWWQZFx2+nCra7whVN2APEo7aRkzncSDw+bl3QjVYT3Tt3N5R1Ipsl+6UmX7KoDg/+b8kT9r9GL
HNJO7r6+E/bkcTXNgU/RQLyoAn1U5Ta88ma3vTffKyBPe2ex53djScOlOSCMq+lMkhucvlcMToIs
by7SeaYPJ3YlTGfKb2lv30OQjfs9o4g7Piv4OkipSd2qBQGw57PSefs7WzmcT4Alk3Ox+TMeTafT
tj0E9N3OScudLdOFH81m4Rqz7HVj2tvOkQA1iydRQHq0i+c/tYLznAX8dvBzO/rtuWm9VV9yu96G
NLsdXgelwupz2MP6F+ni1fS3HhxHnbOhtK/7OvJjuf2a7fE+huLqzEutYxcZw4PnMWO6Cn/jkRG0
+ljJcLj23rp84Bjt2KEjq2c0X1bhnQJa3L5bVUud6GmZK8J0BQKFHJ1yMgVA3E65WVGsFNtFEtpC
3Xk+NNZxLvrxL5UL3kD/mBvs3WmcHMqq/S1bnLu5zZu/DfqlF4epyIvtMXKcowohdu9dREgXWtbK
7g+ZgBMfx+C79zjR1H+bAsakUHAnmqxuy8j+8vTiTh9eXjrNEc1dyJAyNuKxXue5OHZcQFY61fPY
HCBYuQZtapls3gAfgQ78wfqHzHfWlZ4jnz2JUqX2b92ZsP3btqVQh7rttsTJIv+lVm0rYiLo++4/
49RTcCJoLKgesxGC/GRBVRTnVU9ZQHgemysNuPYmkwYP4NW2p5pk6wK5wbHf+eQet4rCiHMr9O5d
pkzxV04yciua20vXfhDWUkmelhytgNKyaVOdu/X+kNWMLWXMVk87c00p13JiHgnKJCevp+Nn69Rz
WJv6j8P+Ft5ta6ZEUhKqB9bab8X62JLm0z6gcQg4KjMniq6KMbx5W9qwxFwgo6Jqzancdh1Nief6
cj9pRHPjl+vIaDiBIzv7Z79WPDxqi4YtHqZQPZTcQ3m6T1P2WcJXXG2Qhuk+3DXXxdJPznig17ao
2CfHCONNVVoO1mCHTr0NkqYbu5pzmcrL/t9cuv0cnbRp9PQRhkWtho9Ne5RQXVc6il3zMDe2PVQI
ryOWIfE9FSEFogXMQOHdNZatNnMwsm/lSmW2B1HUoCS0yvVq+qZznkrfwSCpR5RCfxvaR+iJLkzN
QB8STxAHlBn3BHezxAyxb7dWcUU9YkX4YEDPkqruWNRDpmqZMtE0bjqvN8U7W2/+PrjZtKamicDv
gijzuNJzpwAIdh3R3QeCCsGYrm3LS90xVNM52qfomXjqXZ6yZVdPLs98cfCpZgK5zO1bwTTcCACj
rkhpg+6n1hIK2G8TtQRKnwmFrPvnDrn7HIci6t9Z99er3J3xL3eB92FHc7O/tEPAft7M84A4t9vE
cKVIBNNZ7Tj+zPMiNxP3VV1QgNPOkol+Wef3mkm2P9sRkOZlQw5jJf4sGo9XO3fzNDeyuutvE/V9
QYcaxlzpD69MXBn98O4k2w8aAWeu0jALXhG/uM+qtxpxaHop3SVehjIai6MDscf9q6ruoYIuXjnN
CmVfdefW7avay/6CVKJpr62SU3kXjRnIh/HbzJxRcTpdorAbLCJBtaCXgxNOropdy0E4w2zj7ili
Ed6KtgUSTxlRG0YrGYjqUAVB3jzOZYhQZFlsrsIhL3uTqly4PcWOblNfBlz5ENF8ZdXBm0W0pJNH
1vMh7yqnOwcCfcr9XlXTK/hl+G+jyOahXuxmj/u1tO3nqpbBT9qQh/qdArXsu/IGgt2GwukAKXLX
frQcyREcD/wiAACZq9522IYQWdMm9oeunThWZbYO6tTSHahBGEoTfjTD5O2fncz8vEh4zPNOJsZV
+X6g8y+/tp0BQD6Y0mq7awR/nqeRpAXg4tqzbr7ZJJfoutliZqgwM2cc/LGnX9E0FM37LCVSjw7B
jjzOW+m7tJqW0Xtnt9HwCPO7fhaTtexHZQX5+mPYKDH8qiPytQCnR2mhCquNDB2V2K0bvt8iAKYm
CV3H+R2Yqrsy/Zn5BGJVhM9usOIiTts9GxcY3MgrKYGH8w0eak9ryM3VFEacDQm0/YWVZqYu1JNF
eVS1GF1iGIQRp3VRfNwWbExxGpuQ4c81KhDx0IcldeEuLPvBM/aUpw1Q9g+dO7m8QMKSPR5E7vIR
jIv8w4nkMuBOoTUfFK0VfKrWMF/QGrRPhfG7g2JfzQ5sIUN0sYiXck4FYhjVJwthYkjgkH0045Ma
pN7ThqxG/RCOGQByPDGFlQ+dzsfqQKxTPh18Y+fzswG2zn+3LI7W1crKG2rYA0O9juu43luuGZ5K
NFm/8XrZYdIbg9x6URRUAEvvi7jbRLbPl6bRu3zktuL/BlryIO1MhI/eurXXepB7dtBtNr3YXh3d
uWvYhqmobEckXpdV27M3Zf2PnU+lTMyQF+kgFPixxZz3JRiaz86Olv93yVPZn1c26uYwoCD63YbG
e0MYMj2gqo3+RU4+v816Cl4GtDOvbUNWc7x7k/0RVMy+ILf1/pftDnaBra54Ns0QPHus4v+ypupy
MPB2eN8ILAq/K7ZucRo7XzoJtCKLOHBz/td0GzCkHvbyYegmaW4geve0wz//RWTL0JYhjUn72mbD
WNDrXEJGimM+omQ4D+u0Q1isKuipvTHu2o9XSXrpIoCBIynPYUlShQNJuyYQO2PPwbJDXNlMXmxc
W1Mfs85R7zMtCD/ziPftJufN07lZoAiGalanYiuq+pQvozFp5K31S7iN2QtHqnW/BFn1p8GhdPHI
6oW8M7mdIQ+G1dvg+y+DzVSWNraqxN3cq2m5y7XU1Xnda7Qk5bZc9NCbHwDW3mF2RO+BM2tt/9Ql
B2aBj/rPvHiTQ2pYx9ZS75Q1xYyJ/n62PdHZiQOIGKW0zCDRyFHTw4MsOVMAPIv3zrp1A4M9NU+H
LBJ5kPDEhahfinU4iJ6ZJs7ARJ78spyWQ87wpxLCBXr/OIlOV3ftQlZcobrGHHOrsVMAwAWEv5j2
Ld0HNyf6PSjrHPI+2P0zmFX/joRQgG4b3dpxhlZoPzm6mx4Gc5sBwRyR4zUh6xJhIlhZwyb4f6Pc
FPiHOZPFs4qWfEn4wQo7tm0E0N5g8r9UnkAjMFk340NPTK1JN29tRIo8rXyFy66u7hB2xRMk8qhO
UzmK7IgwqmofVzno/qxrBsF8dzKA/ZFZJozm4m2SPHhuFm1PrYncIgFOl2d3sFGN51UhXghlXe6y
vnLeXCJxzaFQFlwCahWbjUtNbSKEV9SxULp5iNq9A2GnKbg6g37mlLTJwLQkf43hD05GCQ+/V8yh
gFId4PFa/eZrBs2Wtgk+7fXWFTP0koeus7op3m74ZSoIvzMJNEHkJG3Z+Y+z7coYO/x65isF/TLM
8JUBQlisXLJJAAR4cbuXRMtBlErDkssKSeyCYG6HvD5pdCHcW6PVOWm+C1O/uWvT/O3I4H6pCRw+
uB3AdzKuEb9vT/nxZW2tKZ2nyvxgWeimJCt3KFGrrup/TMcqvJAHn0/pMLnVaY1a+V3aYdic1UYB
Hq9wxvpRWEqlWZt5/iFqHEXoFDcm87+bVY9OC/OW2k2bX8i94mC1Q06huzozIrwDLPQfldvWf6wg
GhWMlM0JA9ppzXFWl/tjW8hFEYkeFEsKjMi3I0gJItxQiFMbrduBWjjG5MLkQRF7kRqe6lzCr9Ff
8FOLicWh863/1kzab5sJ6ruy6KJ3j+LblQHb2w4yyyaTmG0S/5V1zag4dAj6UHsF4ZMmv+mrzRrp
ftZVtln5sa2cOjrnuVisF52jUE3amtIntnbQ1qOvDALIoC1LnWzcucsJ8IWVS4lhKDnZb3FlHGGO
fsjpZkfmXIbTb0fVoIJstSIZ+xEur9Rh0NwvXSRhaDvZf5pMiIsPPUhis0ClRKIXb4BCVCJSg87i
vq38AUVN65cPgO/DH+33zimzOvlrr6BbQF6HgmYZYupUEoRNFqaLBig6bZaoP6YcYVFS20P9YwJT
KOLQg4iOCR/tvFeAaP9+oAxCJp7FexLDyfNLdLRd7seSpIz5QlxjOLP5SbH/43Ab6Mn1OztIvSys
zAMEUzudFpSV8RR0ujihs9blJdsmtTwqcu8FumAH0yWRluZbdDk087jOn2Gttp/FuGK64Vl3s6MX
LfW/rtQmiK2p1K9qc3t5LJaKtJdNWflLU8txObPUKTcl2ECLM/Hnhor6rNF9OgCGacTmpnmO/GCN
jiGo5KGdHSLwpOakyACLvyI+ozpttt0QgdCilXKaqn0KF9W+6syTH2KpdBnnjNhNgiDcn456MHy0
at2jLgFoEv/CBSwcnCHY/kRbrn+W9lr9cZvcHZFNdSwFQ54td21GF8VxmJWz3oFm3DRDJRrrJwQW
InGkP5IGjrv6xTNWoJhbXcDlQduGT9LR90sYdT8noWTUx2Kj8+9PwYuxHWVvBfJ8k0bck82xJH3G
D25J/hEYyRz1t1yR2JnK1HdaZBFycem+ZL1074fesX4JZVkHz4OFNx2KVe3dfmjIZntOvIWVoyxX
F0UvClC28ao45VHFtWmVxQm2QzKar0XlHboKhUJAXaN5zqK9+5rnGvjOirS3QLt486dA2+adhnWd
2YeaNjgslvQP4b7/233jwHJ2XiQvN2SrSbFOk2RdgjEiazJcjtB37hOi/eAT/fIgjxOEwOtire4n
z4B39e2xeFeuny3IChSYJBMtiiFO4fmncuzpg1zvrUsbyP50lg1IjFCR/7zBqB6WyEF9M9nYZZJA
FQ1CaVM7n31RTfppyNgagW3kjgnF3c0hHPinAXcD8VXvw/a6S45WjlO+yc13lg8LSeUJ7HyFuXS3
B3/Ph/vK92/rQev1v/t1Lr5rkh4+pxm8MXYCiO54K/tJJ81oOVZcwMAeCwQ4P9Zl0NPRtSkfPyNS
9X55MqrjAMlXMjMipsxw+3YE6i67tB0rp4xVrX2Hz23zufLafP5yVw8h6GZv2ZRot91fWJCmewUQ
fO9vtyMfe2y6wJki8wr7lOppsPBlJKmm3pzyHiXPFCaWGpv+gFmbcTCI8FcsLjxn5w9zXCIbKxKj
qX4eB5Uf+JTLIemmmUR+0ffeP1sMfpCy20Sg044/nJ3OFdPB1bgnY+Ot/oe/FsG3IcvjTbmr/oXp
ony6SThM3IpuPBogsxUq0nV+Nw4KT4nu+Llv5JBkzs7RNdb+uR0QM6zNlDFXaEa+ptrEnV9F6p2D
eRfx2MvslANKXCDwDTwvaqkNkWbpvBuBUCXNLF1xVcmNLImQs/ZbIRmbYzVTa8GWa4Ohd96NJkC1
NdBaU3T9l7fYgX6Uc0YkemkyznkrmL4JDSm7L2Qoaop31PtVkvGvPW6Zyg5WU1lHXYdOOoZB+6gR
3UYnrBegDGWvvLeobAE1M/wEU6wQxRwmp+3hZhgbsiSr+dvXbcSiMWw1U8MgBv2wNPnYxf5eTEvi
tHm5JTW3HTS7LOc3AN7qd+Agk4fWApufI7u708MIlMD591SHVfHD6naO/jnfAAQrOKPD0DTzj9Kt
6Tsru+w5QhLxZiF648Gzh/ao0S5era6BorHm6mwG2qC4VYOvMbrB1VlAhQm92utDKVyOu62o53MY
4mZI8m6VqGnq1j/zyhpxn+vJ+bY7dg3iBMuuOxTCBZCc0Z0fEGeAkzpBvV3GzYQXhlfVHgJeOxXX
lr/89awdDUQwSjsOrUn/MmPuuMmmuUEd1mvun6U52H3oHcHa17Pfayb13s9rJyGNwT0szOB/fDlb
3xEXlkh0XtVh0gHzmQTHEkydPdIUFS/1iKIFW5X6UTVe6R8s4zZlrKlW/4ZKyf95ZWP/V2Qs3E9s
JbxS4bhwKhQBC2nbOOaL+9Q5LWL0Prjfveoy8pv9QApYfYw0tr702Iesk2rW4ItmxFsGNVJN9J9t
+GdtsdEcV19XX7PZmoOG6Hp0erssjqW1gnOvOzFHae6v4lIazp044lhK9s3050m79pXoYz0lkqa5
s0Ka1mCQpWg4bUJm6Ivq8uWuX2kNs9Gw/Ch83HB6bMsJg+VaFHDdjf2xKCQegzDuQZlW3wt763+g
m2l+FbW/PDdqAG7EZnVGr+G/FdD8/yHY1D0erZqEmUnP0UPmiDA79TDXI4ru1kY2RWiyjgvEoS3r
Tp11CTJh5fK+z9A2Xse6nGKqcNKiLqJ01QbcIFt6nj3DMTqHhOtD7Vlf5WSo6Q2L2X3kYA/T0Rfj
RbXW7iRmnet/vVvkf+c2pNQ9YBxnHwMxNtwUQAxSnSPUi0eAWusOWAqtC/y45RKi0I2/pp2i9rTN
bS867FGkECPT9ljEPSUa4cV1kY7GBqTzjTF7VohCIsQVe1aF4V1eMy1Bn2md5sG8/11zBB7w6r2X
DM0c/FycgG2YD848NiQsX+2sQwQHGQLMIpge6tjXsq9O1ojO8H6WUKRI5mELXevWGlP580wgg/CD
l7FtR4G7A0+OPQvjnRtvVC1TA9Wz1CP3vLOYMn1DpPnS7y+7EO6LAAc5KkQAxWHr0KPTQgO1jpei
r0BPhbAfWDDy6WMcZxG8UaVaOj8VA2XGTyhhX6ysyqojoS3zGzPr+hBubOS490CtBOtVcyylsEBK
Oj5fj2z+Hz6INMIb7F5z0mSW8+VtUYSENbB+jf+3ughZ8mBqSgRruBenyX9wT0XvZbnhsoEc6y1Z
JH5d3YRHnLtifkRPBfaIhl2Xh2VQYXiQKi/DN2TLhXreDbT5So7SihKmHM3A9CfrcpiSsR352uRi
lme3yNrXAtjxRbZ2n7Zt1P/XjLab4LrI+zN7//Lo2KH/ZdcDcbe+9Obix4rR4gfwuAwO7T6yU2sr
8t3LukYOlj9As35lBsizwrnzynkOLhzLC6ZGMxgSu2P8ss66x/XWy/8wBzbi6u9cPu1hMvWaOiir
GlqmRv0S5IhtSXapruu0Do8YHrjwMkTRXG5F2B+AwMT0gn5BktTZooiKHpzdWNlhbVXvVFfGXCao
ajcsylEGsJl0wG0RSbSZRYcV2iwnzXTj6lNbe3uJa1Ob+mQtLIJnDTPhwqtWqCvG3lF5YjHRkTme
7+18RGTWY/EZu+gQuNVo88Y79qWk+/GFHx+Eed6Rb8dFZ/MDZG6V8c144Ye/OyzQBI1D/y+TLELO
ZDv7jHqLFbNd9yfVWerOmiPzVU0lCp/JzzZShdBilMRo8EcQGruyfAmx1IjYXgd9xUy2aYAQYthO
Q4STKHakwKyNvCD4zgsbhsLvi+k+WML/a0kwRCV+p/nL0UgsUToJIgTiyeZJPkR41kYkIXUWQs25
HeJDlu0hFs1WotFDWvEDs2EDEs182UP+8undB04n/xC90pwZUserYy0W7NHtLe4Ydu2zZ9krt8Wt
KEINeDSOdS7wu0quwuyuKGxDgfkIu2aF7osyrqA4a9uO5VbzqDjOsD8hJ5vuOWHzS1fDmqRNb8/A
/xPi2MQerOa4rHo/ARkRNQxc/hSEoMxCc+Q0EtXmdSyEsaDFFmjn10bzF9+pNWze8IITE7PvlV+c
C76eN1yj4ZMafVi1FinPw+pH/Zs0lXrSg64Qz2Ue34bo+BisBs44hvKc0wwZF/Mf9xpB1hhUz4Ed
BksimK4fSpjBnz1w0HOIJhaNJgPhRVkrlFvugOf2Zix+ytHhJct995eo6POMZtQ2zL982UXjF79W
nvgHIIX1c+EJcFJ3WWiSuvm2saPwpOfAFaX7FRIZfedOEZgf8jpUu6Pu4QaA65x3lYW492uvJ4xX
h/emycrXEhfTKdpHOB3tDlgy4dMhageNvTOBv/f/Fapv0a0uVfQw5Ll1ugUU/0SdwWi2uOGvzWbj
iot+gNXheXC+LDJsV07kZf5U8xDdmUIEV0mhxLnP1+wKzBw9oBHzn1sdtYws2JUqkOjJOg6tV77O
U9heJ2vIThRS1v/m9iYp6cDsDrICdG/xSnboBWy0RErQLdP6/vondCeepborEMKYmTBYOBJSK2Fp
jtiG6/qX57mz+k/ZM9ARbqHm7AQET5YBMtxYFaHQqTe3PqqDusnDQ48/59uHa0fOifHq2OE64D2v
9+cW+e0TpWVVwsrKq90L1ydxI/Kbb1xdKA6mqbnI0O5OYVCiHVJt/jnayOLOAzmvv9y5uVE34jZ8
GXh8loKCDFj0kfm9nSv12yrDvkUqZNtXH+PUyaoxN6TOstXVby+o5kudZ+AjhjM/5jJCDEg1BzaB
YwPM9b60K07xsA7cWJQO/sYJL290B1qwO/85IXnMnDQD8yVgEjuj2+9iPLVeUy0xXspiOShbOxHU
1yiaX1UlDEx2EGBpkwF1XARRlxaWig2Ta0L4aP0bDWpGKTM1bioNwkL/tCBE5dMNkOFwjsZQpmzz
szjIeVnDN1bW7Z+zrAq2j1sw+jcaa1rPQREAowc4zuLKmrAg73VZynNkFSWe14h++ifV+gz+XkB3
QbxPNwkolVrhcnG8vrLPM+z0XY2d4qUPSACHBZ92DmcnDP9WAatZXMIJ+HE9VrTBalZjsPEsQL7t
VzayoQ4b7yPyde+vVedR+bTLNosOjvYFl1SE3jZG6z2yCI0Klrn0bQL23TkwX9JAWKStanJcA6gi
puNyGwrQXho+Y7IaALEWRjwR41pwUrm3IS7qZTHf3IzL8gAD4LzLzWeDqlCCWKyQWZWujore1rCz
2UhZULAZbN570GHahT/C3XnqOjIyRuVRfQHqxWbhLUN2COsKo91er14LyBHZiFFFaGWvbUH0j9lH
7Gglq2dyU2kvySYL9cZ4WKwnVK/ilG8DTrUNiOLK6VM2uAlkVh/L3uZxM/kKrJYjki8gZ6qKJGFV
TRPe5r5oE5lTOpeGUVPdQxzD6HQooGVsmzA4L/t4Azud29oyomhIetuIMREEBnxb4VSH12KL9iYd
VzlfN8THT8EwuttppPnxQKNlw7to1qw9uAMuukSbCW16Ti4tKif+6kegQXbD3cVV3xLyZ2FPK13G
2WUKeN7HLU9KpiLnAOzm2QmCj+7bDCDPA3P854Ii9Gwib/4XhsvA8YJ49/eIJSp4cfuh/W4zvf3C
AtAOJ28T/ZZ2YzPopynvcC8VjUwjV6pHMxu8kUXG7m1tlSfzJK8amwNG8CocOehWkCZAzQsjau99
deMQ/cV1AsfHJR3xQdfT8KTDtkqIN6bybuW64bgFlvASRYS2/4FKxxdB2gflSLdqEMzFzTW5jeRL
dqJZx19zX6gZ34hwvFOODal8x7IAzV7e9ZwpnfOIqKyZ8gfUFkCBfAd6pUAFSLtNQvzP/2a0J9m5
J3TzPxmNwXhTsUytzTfZayyVMtPi3+Iu9Y9xdEHr1L7399k+2kxGWb5I7r5iti5O4coQy9xcfxKR
B2ulo7o67vjYdcdYXcPMb1WQ/Vy7VoV+6jahe4xab3sMpqWx3xH8Bt5fTK2uylIEpGZ9s6ra+N8k
wyxcQGyEOG3jVlpCMnqWLPHthpEStUsdjEdiHCjoQkdYlkcwRZphzWrfNDz70P9jo5XmimPdGWmb
ztSd7bvcq1noiv+ajdiDGMPHyGNCGuKpakBVQ7euPnj6QcBd7Pq/cL7eXmkn5J5UZTP+vSmi/2sJ
3CziEqIaTXHrIRR3VuhIJ58i0lGjTvdVEirTO+fJ21aZOhZq3AS7GZqzvuUM99jetuDAJbd0bjLa
XuUfHAjI5qW7qbnrBOe8tu83om5/owNv+rRGKx0+4cQMm7TH/1jgpql18V+EsHnkzM2AgYvQQ1nX
NYjYCETAHJ7ip+XfitCuPHBlDI/RsrntsS9xJ8bTtPAFRRje3w0BLbiRSr7pAaz8wRhGIThY7EPn
trKc8r9yicLqLZorZ3yqwX2RuPAfT1JM64MXWIAqIi/qHuiEYTlB4rI8ZSQYBH+MbhgFlg4FyFiG
7f84OrPtOpEkin4RayVTAq93vpoHS7L0wrJsFSRTAgkk8PW96ada3WW75HshM+LEOTsSZtuFRFrA
DHDDf3+lEUlivKvl7OqbiFzmcojq0vyEswbO0Ia96c459yzDRHwm5lYXvGwMpOir9Q65lMaxK4by
ONWkPX8NTuvFF/Lq+J92a81miO0Ste6cHR1/MO039SZi6q7Gvkb7K7WP3KjdrDSvBYEic4dehOa7
RLEs7jp8NRMpE99Mr7hnV3mYInq7Q4Vlo99zP83TU7a2CX0Ck8D2fcR28eK6upLH0RRqPo9hOz2G
gZfqI0iC1qv2kqFQf+uKCIcNozdFr+/iEz12hD0Z+rbGf4JAsVxxbLe4W0mt33i6wkfRL213FvHq
vnEQ9/WngJ4ygY9H6rpGAT6nKySIuqDqiVgFvNCrt7y/ZdZ/JRhxLgMXbHppxignvDsMjn7gZDBY
6IzwuuJ5cQIaqc6frpHUg77LG8JUPwh0gfzSYa9zZItKfzeM0+VhNWYsnhvymYx6tFyzcxVqoR/y
WkyIfQDi5PzJWz1GwR7EL1GNAUDI8JPDfLLflRpwybJsp1PN77xBYX9Cw1zEKfeAgONVDluHSi1g
MySzrIixSRBZQ/JKuFNcvbjSrVb3EEoi0dc6YZDxXJTKNd+zDZh4BFznzY3HMCr6Qzc0BwMarMas
xOVRjlkI3KVpggVf9NZ57G0KemzZqw7146HjAQgutbY+BBn8o/1/AVJPmDLJ4ljdupci8i+CfEr7
HfOWmNsCdEHAXIihzCc0Kw913osNFB+WgkR1vasCawG0ZM1YPbWStO0VZTGsH4ZlDmOX/QJ4cRWG
mU+dY4GGsx6u5TVNWG71xpQs+a8iiifvLM4qwCtON1j/q2U2t/WQ0xoEANS7LjnNWSfTmylwB4Ad
DEryO2cYTP6z4g/wFr5tSvjPjPB0jfkA81z9NoArK96j3vfijwJ6hJ/uVMrx+O5ljQSzX5beOjDq
NLKN7BUYg7eYS+GrsS/Q9so4dI6dlZWbvqi8sC4JO7dq2nugM+Q8tmdnsOcM9G4eFTtsMDY/An0r
ssvSgcyKD3NLXnkX013h2u51F5xKt17XfdvnQct9V4exEGT45yV57ycv/1zWLCpuk4EyHhoHNXN7
rqaOJ3xC9DHXojGzA4K3mdO3zZvlHsE/5NlLULjMFw5pHzSoD0IEQ3TjRSNx7l2PDWB467EoDRcm
8qjmqdVO8CHsiAUjW1z88f3gJfVxZkQ5vOK4jprntusHljmLLKQ1TeulPOWOF6tnPpP1iQgbG7xS
wovLqWCW9xIuUaj2qi6JWIJ08MGc9IaS2K0Y0zH7T7JLi6RrT2nISjPlhXPC2kxnwJQCZsklw9YO
9Udk+cEpBhvhJlemGll+NnFiU7zwCGMPskKVeuh92E/3ninZZy3wH62PVuVa9wc3jHR2VBXki4uS
KuWvPs3J1D7heitaHnN3m15PCwuAdgGKKv8Dl7Jhn1Hn9OFSnpsoID8PvqBmQIS2wjiS8zp01VkO
oTExl6CkIT6aBmsS/xi0dHvyZb3XDhc7tkl5HyatlZic6r6P9pORar2bmnReHTRlwSw1BXMy3jCa
xnwaLT46W9PP6zkr4+ynXcmNkiCe0ui+b2vmRI3Ch8dT1eF4WhKXspkA/yuJkT7aeY7GqM9Ubn6y
TYCvBUjNeh91+NFZUhZZ1tKNs3gUjDvXY0LghHqp9x+bvvSXq6gjMuXz6ClmW/7EZNF1EvHHg76C
m0D5Tbxb0NqKo6o7UptSIjPrcMjeCl46AJWyf3Fgnf1xqbU4dQqBiTYay+7Y9BPX41Jx0YKMWhix
Fd2Qn33tBS6IF4F6B+xAlQ/pCD785OqANs4d8uwURFXxyogHX3SYsFKHKNtUfRRLM2J9scgmu3zs
6YxMtzG9uAu9v3Tl451JIzAIy+wi5kZVm7xnDW7RfZLPOEfXdWbTz5hn7UsXJrgOEzBalJe1RRTr
ZF+7XK5pflQ5KQtYpTiuSNIT/ysm5u8bX23dV2Xv/OmcCmOWDbTzJ57XUd24TFRW8OeK6AaxM2ju
ExQxbG3QHJatabZJI0jCLwxBgkRtJgMmJumuACv6BmiKfG8jCne6ZE4rLhXa0+t2Lt4upuUGzAR2
zRdGQvoqq4wOkYqBiFoShgFL3JjsvzELrx80LoXyWI627VHQ2wo0U+/xu8FkHvBmhQ+REghUmGs5
+po83FXTmF3VoNeHucTRuLMYehIsnXWakaychdF/pFMOouXNEMN8b8KBrc4Ak0xyZMiWm7MtuAWr
syUTnLSk112UqxKcSZ9cw3CNVUt92aj0WSxep4b9uGBpP620ItXMnHVYhjOyRilOcR8a+5l2MvNv
DAPY6ZQns00ofMZJ3QxJTf6tRI9mJFk3P0CmfGwEhMru0nyOPpNVO98UZXwmE3dIdVg6IpHM0reK
WVmPoilNZxqPZYVIxwNmnP4cSKzgNxXLAdVbO3cJc7S4IajVOWNur4SBeSZyWFTX3FLUYmnDD7EL
RGF+oydSVAcrVe5FRS7IuZY7xj3Qi3CrWGgV+mHVOvPqF0wp5NIm0bF+eF+vwo3rS5k3swd7GMMJ
czJcRPnvbpnH/D6V2xT2WBqdMGSKXWRmwiK4pPOSni4g7URjjBRhL75Pktd/RkUa1/c1YjUQ7pkw
beSB8Eu9XLBn9eUpjLrYRW0eNRnayCq3f5lKMhnV4lGhWcYYDy1WofIw6SxS0MAmfGXdIrBF4ISl
WwttxjwP6x7VEnkBO39gcgpJLgeYx3ZRCzFvp7JVjrcK1+Y7pvHcPOhxtvMpqeLavlpa37umyFaz
j7qCJIYCa5TsSm/qzC1oH8J0dSri4RzJwTEfWdDxEeChDXwMxr4fmpvcHwlITEO9Uj7zFmMBKp12
/rIzJhE2YipvOeY8j82vuKJGOyp8OQQaAif4TYqDDy5amwrPnHRx8NXJIPTnMBfyzkhPTefGsUad
hxE9/pGjx4h5vw7VQnAW+0KNozhI5MlVXoobXozZv2VIWbvMr7bBwRlhcdzx4OiWsWuuvXMAoG/4
NFgz/nNilFmm/QsZ+ZTy+3PtAVdhr4ka96K6pVzfRKGXdT8NjgyJw+ROmnA/Bfprtlk73RDDWcTN
itPyHayUyvcmQYS4VISFY6hHTv/pZ+P4G7WTnqOvnbAhnlq01Wn19DSfl6prSepMyWvfuIzzRjS0
AmoWE1poSXn3wYA1+G+NMZHujZxWgojdtKU4PUYfSyqXz9paiC8offjb8k16i8qgiQ/emgUNWVQV
qz/oeN6znPNouNs0KIMqr3u85BCG1yvhTP9Mptf5IWbnXjtAp/YeeARhb6MxhxpvRWrEJ4SeWZRY
qgt/rPUpYCp/Y4oMd3VYZbZ5SAetG+omNvbtkqiJuFTHmYoJlzT16dgblBI0XAn5im56w/RwCN6j
s5KbRHnky0nIk9sr77YXfqYav8QuSn0MaqhLXGk93eNvQ0dEMgN1MdutQ0Nl2801/5L7tpj2Wavb
B5LI+t11wuW1caT7VTih9zcK0dp+HKmS6VrQv5P7Iy5e2u/UVpQjegDydd7AK+pAnjDBU1u5tG5L
j0vnUjro3juFFfc85+h6aGz2Nlyd+lE5EQHSWcSlf/aAjuFnYTMRVtNQBCmK8cC9F0BZuo51kIlj
UXryg/Q1jE4Gi/LLTVWdnHJGBd6ORpWDsKDm/4U2OV3CYlU/S6z0cwR26B5C6fKfU1AX7WSG+Lif
tgDcLs8CKATeUKaAIUG+3MdruL64Xef8+Lkzr/tZh8lzhqvxTY4VRz7z8ezYZ9L7mzNdXnf81Nt0
FPrD3crYmg6EW5CyVxWX1ssN6IMuO4rS52Js18w8J17qP/ZkUW4V6UC0w6JiyqvawasPEqjm06bR
YlzxAoGkNTAnT2a8kX6GfOM0OAbBQmXVu+T9Hq7IX4yAB9g/+CqK+EFLSXdbmjC+llpj7i8a8TIS
q1qOgBG3UobUrto3dQrDwQViCQDF/raGPQu4RqCcYbPM5czTVOVvvu8WM8EXhQZX5YJAe5OFb0EL
7WEXtJn47Xd69FgmqZdxBzoYNy+guvDQdWOndoPL+LDt2/RR8TuO6dzgnubP9Xj4IJojPXPNfgW9
Kd9zTKMM69dwpijpYwHeZu4hR160KqLgQFWo+9t0zPjxJFSf+CTr0TpbqYBQ2ODLftUJQ3mU2PKF
T5NwS5s4/hsQoemQBTU2DJPL0vun9TaUX8EKnoAnFhh5oi3X6AMdeIHXQA8CqXDxHQi5VXISqPLQ
ZVY+nXePaDILG7K2jvHOhtUDth+C/PCzvOGRxkqV52EpywKFnS7kgVDIHHIc6/ZFDCCh9gYS7J0t
lsQ7rhE7UY5q8IXgTMYHgE6/nfuV19ftKbBd3zwVA7zUG9CJ2YgqwpWCkSemdhf+oqrDpHBf3WB2
QRWVawSZNaa5TBPImicS5vEvPFjCx3SjbXYxK8agXVnDmKCOxR6373xhHmpcltDU0FH8PT9rav8h
vkbzuenYMRTRmTupO53tFDAR32Wybv/vB2T6Fu8CxrjuH2ekpDiGZWSHy8L4lzzL5NXyhGE5fMW7
HeYnqyD7nZBzso5O0uC6fO/JD83TuY67nlZNev5/I5scnkMpU33A2BbnN5ONs+HFKbLiKm3IiI1B
tf32eGWTXYfD93mNveK+h5D8j3/dLIfe3fxsHcYDHoaJROCO4HBZPeEmVOkv5mPEfPkjnerZQgGJ
zvhTbXSkxylwJha+BHk4VzgI0sqYczpALDpAv3G+AQETn3Kb2H6FgDXFyixrabJHkdeksiciDl9N
QLPBF6YIjdthjkj7x3gqOF2wz+HRp/aVJe5w9McBcyYsEJ0dpo2giCWzwZ0UmDxsriMABYxveCbC
A0BdN3qLm5DhEM6WNwlY+JQR9MyOhLWJduuUyMIZtCPJgCrlzqXuSp4i8hNgaFEpKWBd610qKJzj
OSmBN21VCd9Sibr74JUd3ohFsoSXOjONbmpskf5Vxhn9dKON0jf1GJHNzNKUK2VXKk/CARqrruIz
7sXyCVYvucBxWYDF8cqSWh8E4CpNroC0h67y+x51BiHWxNK9U2uHsCoG3CPMpgi5Yd4MGR90UYvG
5EAEWHbRUiOrp1jJfs3IDed4yBqBjZfs3zGV2fArAiq0N33atWCAK77CpE7C99wzxXe9MrCzOq7i
c1mQp9mFMqhfu1FVv3Rg7Pg3qxe/+4PLiy6sJ3xndlxPW1YnNfNwXgl368cY6VPfwe0c73rmdUfS
U3V0tl20+RcGr/Ug+zbyGZG7YmRUF0ThcSpM4XHkl+h9yR7uDxuv8bVbNytCB7LoxMzKjy9lZkMm
nV6/9q/QdbP4RIK7K2Cc1lin2Ea5ql0wLubJ4JXjFuDDoXDgCTuHsyUg37SM5Bl6e4xsxlz0f7rV
EgLBPYUZAEaPv8d1id4x9sXyd14Jtl877NEMw4BRntF726fYKNvcbRr7vI8VCe098eIwfixi2L6n
CA1kOKVT675LdynOhedr9w6/UIzsX9eUx7NQpjxhXmFhiRuiIP/F+kBJTHJFPtEPV1v6QhTNTdzG
Frm6cYgmP+ViGc/SF4gK2q9LdUTiapzbGcv4rYve/LSYJmz+GdvY5CBFmDWfTm7JocRjGV4hyvKM
N9PQNOeQSKS6g9vGhAaukP7q8lRccSphX2FgWfr71tFud1qMiz0oxq9YHhg0Y3tcvbG9z8zmfcyV
6fqnwJZM50n4JeT/dJz/ykIkfHILuMeOC/7A4MoJH/wXd57EA0scBOoyGzWxw9M54eFnSyKWjLk8
oxaDrNhluZ+9YwwtpnNCnGfLkUaNudRh1naw/3zZy38eBRcc0Lp3f5EhCH5hkaDyoo3L/IfQgcC1
ZyJCWDdpierdTmY006lQK3Y3HRlRXFsVOIzu/IJgQMbTPhGnWQKHXFZGyzQbz60epE3leqraopCH
3m61We/q4qLCvPqH6IviNAKYx3DE5mF8mew+/mjWBKfjRGX/aMtwm8SOgXjzxECOI51SMLq6SLP7
IEFi+R6BVyVnJuSUqmOJ1+BGwyO4BSLDxCqSTT9etL/GsA1DURDrWmZK+FO3sj0CVqYHECFoEwbf
fUHNsyNix+IlPAUmb07Y7rpqD8kBIMYs8uFPS5g+fgRfJodHfHPiyLSDjk1CQ0dP7ubmaEmakkHs
qug2kaXiIoGQSfCppLPZ1q54z0sZpe5tZksEc0iJW1SGZlASRhvk5o+uYfDIJVfYiIeIRLTR9gcS
dvCrkx7JizILyG3nHNG/VRhwfFdtuzaHcky58ojRYZXFqphNh6UgsKKR7tednbpquBYKAuC+LFq0
l9QLFeORVsT9yWFCwxddz9U181cMcaBSF9iCZRQdl7QB8pkOsJD3qc+NAnCqpsTydFZ+RUQti12G
Sf5JIHniBiXetQcEQBakMxTge1254zkNSu9pYmBW77k1OIgJuGxG2RRHAh+PwbXeJPP03JKuwAUx
gnbYSVDNGf4/wIXHeIGNtaOdd2oIAkP0gj5DCWG7sDpy02Og8dhH8eESD3F2ZZvG/7YrUuyCYJJP
0HPkHRFg4l9RA7YGl+JmC8UnigO7OJeRxtxM/RT4RyMFTYEUDZYELqJKn8Q8TPlRiBQqM/PPvD/V
WZc9WnSD56xN7S8VrRSnwTS2D9br43vlcjrgDswAJvjeBsRARWUXA55v9eBNAPVOwC29P3E2AQdX
nZO91i0mE4prjz9owZEk78OV0e7C5PWItzetLpyfZfsgvTV+y8ra/wx6nGTABJdNQ6PRu3QFAyDQ
v3NEQqTP+ECsJTWzt9U0PKSuUyBUgdi+IhWF7TF1GRhhJLIJKeeAlAL1n0/sjFPoni+t+lTGw09D
fi+Oec0n754jg3gZpHVcNaHmWwhw4NR7Qllb0Cpv0iMx322Q025gGAvuckatnPOPZYpCAquGA2Kv
5haHMZUzlRLjWcNAtlHFviQ1ddV+xTkYZiPuhpqI2I8EPZQcx8LniB7DNXlVeshfaoB6HwnAaH+n
+mizBayR+j2uG8zBG3p+bdzHzbeYoCjwe5P3uIxIG4he3sVMib7SNUj8wyYI9XsdgdTdhR1T2A4v
0CtVvmyPqgHnf6CVzZ/TMU8wgrVGe6+g1h11gXeDcQ1cMZ1yJp3gooSCLMCUvvoHAWIFGcNo6EuY
BNuHqWP1qom9f9XsX+kuMWZsRGlEJHMowwKrgpZoVTsZjQNOrJq5vmKJWIKYHfcZQ7oQj7JTY3Qj
18VbbpaxIjikfEwYGQDqji6O66FcF065GqA5F3QXhvVZLiZ/0X01P6JUTRyJgJrQpjEHj7NkBhFT
IhXEuoCv4ULcUoFpr818DNC9/aPMGJgetnVwnxQXnO0MM4gBa47lZ+vhFsXwyE/TZZiGau4cvUek
5znpsAp9OclCO6Eciw2NvInC8Lfov1nfNxkQrMC7ABpGCEyZKLM5IhzK9ri0evnbmQSLoIKdiWld
sJJaoRTQpCVdf6v6mP4wrpzhE/AsD3gZOgDjwnyzp2PpJkdG80NaAsviP2+VcuWEC9qP0aB58XMi
Th6YqzAQ6YZevKVlUHx7pK31zrqqcFlYZOVNRmR2Pcc8bQRinRbC/FziSBI0Ih0yqnKa8+xbHI14
ieGbsCptym+snk20G4shyE+5wf92NG6TlDtmvVN1j/sdk2S/4u+6eDCM7U3TmdKcMlNbosOrFMs1
8ASxHtw0SCT85YIecyjIJjOAEf9K1cTfRQya43FIJgR0wlPdFfYmFkI9yPW2y6hyTjRdNn1rhwVo
VbxuSqAbih5100yhvc6W84GGk5+RIjq+xgU2gUOn6WAQPpwWeEe2bbuJWORzFXlMyTcAroTJgzUT
d2E8S3Wno9FfTlNLpbRQMxa3mDj6hdezUPD/aQ1CrCPYb8o7b1Zl8674FtRjwCSuf25liXQJYTX2
9llGuUanErayu5VhEk0jciaUzmsQwH694Zxp8ideg7nndKc23MNF6pPHoKhwNmD1NOLCrt9W9Xuw
fhLIT2r5NmkKIb+XjLt/WPsmWTZGSk6hH7cj/wHgJnluL/HgNqM4jKIe1uESgBiNOGvyjUSSptFE
K9izdOJBs3VlQXtMbHmIfab647HGSNR3dyycKtMXu/CwPo6ugX2s8gQZGBcol/91KBirPGQw3+Wt
RZZ2jkCVaG+oRcr+PLqw8zTwYmub7KYMeAUDVBG80Cfhjh2hWMKIjN5vKJbwQO09Sf6XKFLBNLa/
ZBZ3+e8af15G1KQX3gVcT9fXB8GqA/1PrAL9wOOYLH93XsMM+ogpLubvDgC99x7CeiBlKlecWfs6
rMeVi3UGoXOiffIcPItjR15w5JMj9JlgtcLPA0OJZzXAsEzxME18/VCPEtoPvB5A8fFrbpgXmbm1
uPOMp5gf9HOTR7sBcFT6XcbbPw+eX8YN6Y2ZCCp+n7Ktwy/hwJxhQwT8/MMkFWMAVU48x3CnPP++
ayfgv1k5Ou7OK1CfcUFKWJW36VyG8V2EKx0WvR4CoCRWBhGLYoaqCL9gcyWbIROvGwFif8HGRpix
ba59wxewGTy0l/IlEUu6Tips23tTb5153I70uEspGsB/bpTL6R3Q7FQ/Wabb5X8ZOguiyjKX62PQ
gR6+LK2H+ZrBnRffE6jnHBENEK3nbIAV9wTIqsbmKvomuDcQzp3rhPkAWjG8/OBVBp27PGVegNwm
IOGUGKq7od0F+NO6SwoPCkmZKPl8yqbCz3/pOpPNVyzaJciPZedSpMIjxC2C7ym583INk2ASwKci
moJ+z8O6tNc5YgvEbnGiKT9Yl0WFcB6C9t/Ia7rH/WKn39ydwJKSPB5q4A0zneoOuiGhJQUHOr2O
DYocGnrsL/+wk4t8PCABdQKK1WbqHlYt63NPBjdjrN3Yl9HH0b9XvijfEPEpMFgHRoAklR5OZZAL
FaL0IOMDsyFH/yMnHE6/UDJ8JBPsT8yZyjRcWOob8qWL70HWcvxjJl+DQ2ZV6FCfvdVdBzBbnh8/
Mk5zKSs9W07vddG05QfyiEP2vnCwoxwljg6yC2OcSX3jzeGwkohGUUEMHwmD37SozuXJRoR0cghr
9hAUAPp+sxBiSC8TiEna0DqmlwUi1nfdqYsywPQEdzP6cCzjTPmQj3NqioUikQwVBUtT6vE2pqtf
Ul5wA4qHqixpWMMbA/IxEAwtBoTp0C2j753TeUJ9WpSX2Y+F8C5YwEx12V8yX0V2Q2KUqFUcpAxk
wKBSi0CNJ7ICsCG7Z1y0ORBploeDhoBSc5OWLPzYke7y5ytMx9B59xqFy13Rx/vDPs5SRhvM8ZhY
5KPgrsKY2VOMYLsA++nFfQLmLHKXZ0MqnImho7mcPBbI6R9ROGN4w6HWPTpbok2ojdrRl1sBDzaW
MF3tNiJgIi3KMnuBFdA2P2y+wbG4MMkUz3S72C2DaJ6LE6aDKbhZGOE35MK2aTYaAG0Eh2J8BiI2
lBl92RKHnNpaXmveX8LTge9+q1oI8ZBNo7OLVFIPvxcICuzHIvNQ+DySsNF/8N2Z9IaaatEPnrZY
fU5Lj/OEB1fzib7ACPPCR/qU/KTBNk4XRAO+8T0+YGwDo5vp+NnwacfRzqcoHRjd+rgbgnnNZriE
k0Il6RJ62l3nU2PftmUyj4e2EnJpjujQw3JgoxFKFYrL3D6psV5rc8dmBTk+K1tPSbVnyg1ZYze3
GeMTEY4zvNiV1ET+OqIEtf9qk+KKAy8h0v6JlQ4bww/PJcRTJ2b0RQSIaxeGGzJFpsBPQv1RzPW9
2DX9wxqsnCUeSM3lMhYt6W0hw+EpAFoobg3Nf0+yO+67e03i/nsc4MJcM1qV/tusvR9/aI+NnYcY
RK65XSY8nM/u6MQNSI1g/UU03XePNu4W96bOgQn89tw2nR/zESTJqSd4IAwGJ4/DdNHL0F9GoEEu
2I2BHEeajqa8jxdqh1v2mBKC6UbTqi/rtE75IePFcf6zaqUaZnDJUeBBKAp3si+CeMC3yQD4uIbY
4q/cd1uWpTDlD2gmIArFKo4ea470a+et0/oA7FrVeCeaOPHxGJENqy6gpPjToC2Zrw78NwOfqkBv
NRHtJv2HqAJzRCVPgRLnyN/3QbZ048kOYfhKVQ35TXj8hPuYV8PbyxUlZu9lWNUPFhSOepYNktpv
CsVqA2v5bXcSCDw+oM6c/glwSrucATvhkaPBDvDiT/TP8y4pfNxTZdkn9DzCdA4CyKyJVUPv80Ne
/mJ5rUVRO4+BM+n4LnARxjj+2WZQ7CjnmvENb1eJOL1BYrEwYPUgarREz6pII3tLdMG7J8EFDATy
ikdaBR2JcyoTxYQXTYpsDH5hpYmG8+LG4HID1tZRaU6qSx5lHJA2QlGJ7K+CeZncXiFf7iD/p9sA
IFm+gySb6Hl1xNFcwojtj3byoJIEDKASmgLE3VNP9ngli77dDJtP3zmByWNFy4G3t1peJb+NgBUn
x3rjeCNRBMMecOdP5nglI2HLrPiyYuNEUyG+Px5Svaj4U2ZM6k4uyJfwNKdM2w6xTPptjpS06tYA
Pom+dVBAkKAHZU/TDem/APOehWvuHIkPuwenDYfu1Bpiz9B5gJVf6y5FPQugNY07i+Huo0s6zRIz
ttYcJebmhrvbV+2f1LLmZcF1iP+ex4jg5BwgTipbYcQZIEUdaLFqDwwiEOEzMszcnlkDwInGhjTH
v+N55RDOmk4G93JqmaqlJNvFjY4Y1o2zk7JLaXLjmcRsppwHL66xJUFpSoYzESaI04GJOvMcKyxM
t+M4uDkFQ+J+0xWU7k/sltr9sORh2RMnKlCf9YIF6FjXJUKSaPB73SlrAaGlPtXMvawLNDMu91mQ
4/Hh58HAdvFu6qWIDp30u+EGB7L+a2ooSIwRM71gUvM4bNq1zEkNeSIMwZJBMmch0qqChxBg3Xol
HxCrewYvZXeI8Tvg+ZUrIQSC5UJdXLBi1ZmGg6QmHfLsOh+MLYbqSwCnlFfLqIhxlEBPfWsdF4t4
Npt+foQ/EL6atrHyiLA2179SKMHMDOqWK8RME3WjDLIEK0WlDUmbBjHwPV5zLyTiE2WNviIkVcuN
pOi1V87Zonui76BhzwZcfilpruiVzUm04NiyIFKkaKOHThSMYuIyW/w/YzjUzSVu5oImNtowvoug
3olppgWDxdjSmJqEaNaBCXrlXSA6l/k9mfjUPI/TwP7uI+Ibt+hStcwqxpUxJd+lg0OgxsQqL0xr
q/FTOozS/nlLzHPOMFGzhafBDAhFX9mxOXGzE/MhjqAT/msEhc5jzf/zI+G3RJdljHlRU5mAE2aE
TSfH7Uo8KqjZ4XPxYh8SQ9dFa/B3GF2CAVnbA/7SSzKwsK1beWQi1rLf45JaxPMA0vwLr6MxR9Mv
VCBsecIgtFv80bqHCv9UjGVmnfHE6rV41O5Eh7b4lmjvyHCu5m2I3W+MxZtxT8OxpKCupdvujeOn
j4wKBZNWaMD9OV6sPz8wRJDiMuKXGQ/lTDbyPmg6UZ2xs4tH5kZZeJsXLaWuoqH8Z+fN9Mpp7Y+/
y9UU8SNMWGR21Byi8wKPVUNlb7h06nEs1LdKu/HOSk0EpS/MGt2W7ubEA79CCSjjGsBe6eptI4we
0MNxs6gUlNoWtWP3IXKJYmGWOer/t9dBzsB8b50g+DVKyS+BVGresqLInNcu9Lj1iJFLRGFcau3d
7A5ze6Omng108LmEdpj3Vtv9o2Y0caAvlQ8aDMXOGHEU2F04zQu2B++pfdMBk6Y1f3zsMRGNWMEl
W/mV9zvh8iepzW6qD4p7cD5jOkFJjLOWlFMkbAIoaSBqNBZs19hxlrEy2ccGPzxR8ZCVop7y5dGb
AqjQ7Luk2e0pkcZ7tj0wF8s0PimgP6mdvjw/HbZXZDbDL/b5VOK1kMRAPsp2iAZWNTIDZ6lP6jAq
QEhMykdyCxuIes6q+xUM+znRaS5vEy+hep985jCvTStDn+p9YGzLa8uDgyyH8grD0mW9J+Jqemuo
eNcbLQv5Q7gGQqfswyK+xXSa/6TE/fJTUEauYGtPw1PSFb0IrmRk3fB5qaGNfZT82NNDNc2evplT
b+0+BJm2mP1G0GT3CpRuyM4IyZzQDBWby5gbLw5XIWENdTCC7CUsK8Q1hC0sXK8MZ2JeurCp1geP
Qj88m9HDWORhMccohnCHn19CY6jrKonfRbc63XTUJpXNI+uzevff5NtmvZ+GPPShLLUje5to+oYf
d50h341Ygv0H1NKGrrq0QY2Nm4k3oIexGyn6ddjNy6NRyxbIgPnPup5ZdPUDiH0UpCXS0Os5N8Pl
K5jZXHuMYZBWp44Nn/FONlMkLnS4/rYCIFQYtIYAhniksuA/Jn0yYAEywEggqJDLaIBcOLW/8cQI
QhliDudLFkn7q24IGkJ+9DxDYVirk08tUp5JwG6SE/LqH8Ze4fBY0rk6ewpBjiE4pZ537pb/kXRe
23XjWBD9Iq4FgmB6vTkpB0t64bJsNXMAwfz1s+l57Zm2W7qXxEGdql2sYlahB207oJnjH1qbNESg
ZPsRWzgZki0WiEhcU1MNw7nCg9g/loPlFlfarpByhB1rNKbUk254t06r8R0vExK3cQtY6pRmlACc
6nLIgc42kf2iACl2lO82+F13UJKm+h7H5FLgQl5C9ZLKYSzOREtxq6L3O4byKCFsjxTnkGT+n1zh
5L9wFLK4ISHl/YigGX9SaPvFfUOHgNpTHpG9eHg3k1dU8Do/xIWKkoeAxo2aOZiZSb0bj4ail5z9
zXdv247JWTOWtrWPuLEDRahEnD7YXsv7IjVirQnIhBfeCTb9fFr8Zd3TiMFq+vYMQhZPR0Qj7HMd
MbFtA3pp7ENAlUjzzEWITC72oLQLsDM7NlAIB2Hiv8FhY4WybNPj0gCOmtjQhVnwPCPpgy53eN/m
BptS3FK1nG7wErIAYjEO3EmGdgLBw+f29EzAMKlPBGmIwnaTOzSfM2pngMOKZNiyM2PWiavwDEx2
fC6IDKA+11e5vQ7EqZ8M/Y5PYWaLgI/Wfy4tez1Ve8cZLoRKeVWMTq6Sk5NBtX0Rc+OBcK0BN0Jz
hrb2V4yMEmwMFsh6iqR6sR/jcrRfwtlDAFR4q9wHp1S8u0bMxv4hKyY0WOFohKUi6gNBaDKf0TON
jNwL2xLyEwo/AqWVc9vHD63n8UoG4DX7RzT30uaQdE2Z7EcvZn7XykeU6Rxi0Dt4RULsSs+sx3kA
SFPv7Jlelw17cAB8m6QZiM1wSGfLAyxdNVnb3qbI4L708OA0R/7s2b3hZJ6X51WO5HtV+nQE9EMD
KRzBKZiTDfEEzh4vj6fxNLP8NLfWckv7Sbqzl4EYiH1WS14twN5Tv9c99vBgipscgpydG4F9D5cM
LxaiaSbzpwt/lx9egjCP9KUj1vLsQOK3jk6aRweUWcCCit9e+CNmu6l2AnVtxNMyeDeqSsivGLFO
ZFNpoVA2HT7oYnIGfemTmpcJ+/PsDh1hpahJ3aPpg5vOvb2HBWU13mvs6lgx0SnqZsX5SkqyME34
GQuPOk0hm4+dbbJHhkjysGk5jBknLRExdUgb1Zc7kAgJDiSvabqvPghVY+912lf7eYiYbfFwQhaH
KR/X+S5Pyin+Vbeys54ySHnOiXQcSq4YCf3vUly/JDNz6LIs6xyOb9lnxXAep6bHl5hCN/jqycxr
/n6W9oiey+KEziGHwYUTmVcfqcc5HMp6P9KtRNzMCnPx0o9+2H+JOvce+wAwwAtzpErufezFk32q
SvbBD8w1vfloNbrpKQ/wJuKmYzTaTqCFpN4VbbaCFcQ4Z3cLF40ZHAZ3gVMyBNw2R2eARG2osaJP
MitIBiuymUggHnD0uIRq/w281NTHXvCNP5bsLOdnThX8OJjbWvcuLUqSYEMJQE7P9ThTDBMXrFfT
niwZHs9wCa6RIlB2HPmx0zObR1K1YzCiDrAQT5xPnlo3emIRpQjBk78zL7oOIRKntmJ/buWT43JP
bYL5XiyRk77E68t7D4shyO8iBWryslKicU0EPjBwCM+Ze5QdhDWqApZAPVJiKb/CNKqb15pObufQ
99IPH6OJJOuGW37S8ZmzUDzEJeSBp7YnTk0dbY5QG+SD/ZslMvZTkk/Y6Ua4FMU5mIyT3uGGJfCc
KzV6r8MUjeqhkNhm7XawlmOoJ45woU1/rewJ1xqqLbLzpDJGdDKdZQek2xmouvAlZGSHplyc6/Q3
BlgvZA1mhaqrf50uU4uCNAy06uIRatir5tqgpTSMQh4ZgokUqCMxfu8Yf4caJ2KJT2er+c2325hP
Ci5PR2oF3i8mJAmdyYU6R3o/kn8G26rVI68LULMCXmm6175x9R7HhJF7UHxNew0yjywpcxkHL/V6
NE9tDIwWOoQTCuiPZlrBznntFnR0jBkfA8vJPqCQqdTFQWo3Sv+ULSrb6MNIuXi8qB+A7fD16deu
olfXpcwU4Dabw/Es6FZgmqAPvfnwkPPGH/pl2BS1LS6qfSt6vgkMDVbcU2RpWIEpumLTZ8wZXvqO
tlfzxRp7OFUZnqrkQzRAOSAxMtD5BlvxGkOZ2Sf2wIZeKk5dF01HAiUmuOk2T30neVFxENQcobSe
L3PMJ9LAHd97WFXr9DgijGF+WCa/re/s3u7De013RnQHHRAuWkrAFlOMP7Ri70POL6GJ55n3CFVm
do9ssmHql5A22P27tQDwlGkfhhmS+r97jyWJaQe1ZKADsusIBG5r7MvyXfXsH5xfOrdgWDcOW0lp
l6ho+yjHIQ8dyg84CGescpJ2Dlv3LyXm+/TV5MDvoeigtj4AWmC9slkz8xiAWSrL3aC8CTgaNpRf
Ts8DzPCT+w90NWT2kSUGvILRbrjDuCR/yAVaDFavoHiwx8p2KNWdGN2RoiW3KRp7g+rAk0X7G5eY
nvpY0AiaqeyE3BveBLPn+AunDq9u9B0i/EBTnIeAiNGiMQe6FMDhdhsAZ/HKgofVlQ7t6LxPfEFr
N2JZLLqI0GVdCPAYi7CY3wdS5f4vk6yr8IQilHdPESffLWNisdbyaaPboZHjE3ClartLUzuTaDBO
LHwvY42BZIcDx5EPvu1Kd9gAdaaUkitd255yBcXgtoSFgYAGgXI/qRYhDG+dT70f9AFs8cssKncP
UgBRdmKtHGM0WJ//UzwYYZ17Yac3JBrEprRdbH0LsrL7w+lV2I8OixkaeYvUKf6ltukQxxZMexz3
PJsQNGvEsCfFD42PtWMG4cPdS0Sf+RvUj5ddDVM7Q1awSqHGl3b0l80A4hq4cWSPln7LNEk6stST
9p6i1AL/eRKe4sPm2Sn42kSDKi4+1gF7yw2JbB4X17g9+X7moWUTFoljfVKJcdrucQWluXdRsOb2
gLvW1Y+HZURcLWvUpxpGXPJfPJeyh8FNiKNZYyP28NWF4D23Nhbn/oyc1MHBDyY3Bi4y2IX3HGfw
v9NNEFgds2kyraqyNyPt0/njmWhjgGSvfuVS8Wsv24n/sDtvaeu4OZBcRVnQjcs7K02C4I1Yiwqq
fTh5qIKVZEz8xuMi5ZujfG4Py9DnFqqqanGmQdn1S0oEooSWH6qrYu+9iNhlD1uqpRC4dVSq8WHA
blqeJ4p6rXe7L7Db1P1C4Mj4nDlPhIlYiAhvKH+8Zj3pqhm1d+8NiE7HrgZnxuatcvIn/Mt801nh
E4cfqCVYvikBpbZlnrLxgwbKKL8V9cjjpMYk8l/D0E2dV1NUwD3AVdivuDSs8EPXTfeak3plqWuV
rPLC0mFT1i1ZfYpFg2QaTCqvLpTF4qvivoS7GlWK/Rrq0mTv0pTGIN44hcvtuNYLMQfmDCs2r5jV
2qqmQ0CxhmOLSurjWA9D2z8CVPL5O3Kt5Keb0Vm26agERbXA+1/f0zpUEGiXAfEVqGmQQamEFgRg
cYZEgddcu5JrALtnuTb0ssti/9oznQCStbCmRKzVm20dLjFeKfbK9SXv6sHBhTNDwduXXhOGj3x7
mPONP2h59NFsxoPHCQEdNNQ9HgCKccVbmo2y/jbYArBUeWTnX+uspEA5Ujikd9TmIvHOVi8e8PIu
g43OxrZnT5M38LZKCs5bbVv4VT0ulex9wxy3TskCdUkOAox0yOoj86q3Okuyj8SgsBHItKBeMo13
ELy/idjb+dfcsLX7FQYjENpdVdApLOFVUhNEXp4OuvGA3O1M1yA1YXPm7YjR/jKNtnmDoTeXNIQp
a6EgQdeuU9TbGHEIQwhu70XQ/B2PYIOSPreB44Gxb6CMh6qOiYBOCXc7eEkcghErn/kpJqO0fJZu
TlJOsO5emApQdghRJe4/JGQPrvSTd2TB5AHQYhH3FQITtnymk4KbGAg17EOUM/HoIOxkzgdf4yH+
iVl7Ntt8JA70C6HSns9gYBdr60WVSXBVrxkIXpTt+Ju5BUQKLTgymygQrJjlfkJ+BEqBWHcxzbMg
Bw7q4ZZ9dKHaDDgbDClgBh9iGdWGcqF0/M+GgFPtO3ekeHmDS2dF5zIRV3vMcewY4Pwu8TbzVPnT
xxWmtAx91D9VuKb/4vwEcEYnjnl0md/loyUJtz6sq8phQ6co1kGBOfzeSWsKeeJRpuk7j2qZgfNx
JdZWTMYzoQHaEWosSkNlKNNCjEZ/jQjB04w2WVcf8zUP/aTkU8rpy2PZMpXuhxYU6JVf9dT/jYnk
1ReleCSgAEpuEnQhosTM0SorcSImDvgXdrpCGT7hBEls3A5RL7s71q26OSWQ76gwlhoZmGBF5F0i
XhSswA1IbvK+dHgTF56D5Uj7C6v+tE9pxmtJu5pbH44Wuv7kquDGFofkVVpRnbEZ3CFrn/FQYowL
01h+CQeTEf+46j263VZBc6GEFaIzyeqr1cXY6OIk42+yw6Fn21QoFhhuUMHi4rxbpQxCvD6Eytwd
H1j5ME6VLbCkLdfpPNjFMUEduMhd1/yVFsmJc2qlIUTlMgAsg+2Pxdc5J1cGUbCva/ntOS2qylFS
8BLfWbrFymRKyWOKvs6LFKdKKi91NwXuty69TuQQxvOQVA13L/bHGzPVUXaipYv8FD18vA+QTdCV
OZq5mo3dgHMwbogznuqGotPlwJUGG0ZkQDk/WoPvGerDsE4N4UXl1ijIppvCT7lPkzOe1cYpSz8k
VcOE4G38NTCI3kGBQ4LtCBpncBkDdy23wIIkuwrGzYLpC6MbEK0Xr2mRdndhxC32QlebM+P6QguY
oJCx4U/+o2C48uLTiIIFGQknimfvCRouTD3OWEfp2wSqKuDWzq9Tsptv4oV2xlToonrtY85Rtoqg
bWL94OZQF348Bl62VBly4Hr/DJsg5KZeRYB8ubX1H8lA2veu6OamCPfpEK1vDT9tqc7VE6A0ysea
fjqJyrgD5UTKmbpTQ7WRZ+1i8kwl+OZM6+WREcyxfntuW1E7E8NrKpA+8MTjyGl8ewJdWRvKo5a8
dvhCj1wTkt8sVYCcbuZEjuJX1MHlgRRa9xiV8qGdXzJIxPUtdTXBOC/w17traVjgu9xponU0rXJh
fbs8LHT2EMDFhgWW+8VrqapnudQ73Z57qDnyKQSffmeX+rcXTPyJ7Dt/eJit4EgLe/pncfL1zqIF
soaYyvxgK+yvbdfh1qV+0W/uOEZ9sBmAsJ/dYrXskrtnjZWuxXzC1cERxci5mUxnH2C0MNHpaMCh
hp6/mAeKqPx6m+AlucC/XYCi0HNJkR52ioAdToGQzUW9X3Ugv4LXu2XtS1nGkDQu/zIDk3mycw+u
266ncrzptzjFRgGSc/Il2+TQaUPy//7SsUyy1ziYgokCL0HbRBy4qIw2Nw7GshefYPWyY+EE8jzz
fTs6j2xYkr1EF6QGrxWsI+okod2MnXZsv0YsBFk1LvXi38ctLnHo3aM/YO6zMvknR92kW4fx/CkS
eVifLEVz6d4lW2wfZvQ3+SrGaH4nXM7yKJlbMj31LOx1CTjZWQ8EbNAsksLgNTapSa89TpDgqTTO
XN10MbvtTQ9Z4m1z3K3FrlRJmF68YHFT9mmL/4cD2kJksyJVnUXRrsSoYgUfRI4uXuPFMow3/N8n
wlArwyPdwSoNGy4ELFQjEmAukjq9Boi5C3e+v0CikIpUhok27lws33CGkDRFrqG09jEi6Y0EBOCA
KKy837Gv9RHayNh8t5PtXvmOWy36WOeYnVkIIRw4cgdwEWTZlvKO5APfpaaZQCu25CmghWYZ5V+R
mKw71TZTcsYg1QQ3fNB8FHiGuz8EQs03Ld28t8rFYtsml9BPz0ECSP5eVahCWwgfwZEFLz91wJfq
oa48qbZ1F+DoQdyX5gTmsjc/HlNMD3vbxxf8MWB6fYcUy1xYDh0nEtXnQDYYXf0Ht0lTKs6AifCf
OI8DiyXJ8Ahf2Zq85qd27K58z5WUn2Dg6hNJgrx5mnu7db5jHE0dgYdSRKhYuLBz1E167bN2rws5
pztvTLuvOOfoOQqn8Z9HzsmnPvIIi6xY4pEZdik+68g1GWJt6TpPObBzXubN5AefMgW08Ql1U7OZ
sJClJZ1SjYMJO854M5Z2RKhZ+z3u7dGEELRjBZqMmzku339XURQjDLdamar820Quqgro2fHZViJ5
xt7LtKADEOT71T+oL4WLqxIP6bqpr/O1LYBwN36KQvsJ8fd/sM6lbdEed+yUcVW0ITm4b0F7KbaH
ml28+F65YyPVBCH1R0LxFgnblb6U5TFTFM+4foDCEA+PGZomXZiUuvbmDAVBJ1fsPBMZzKVUzJUw
Z2jSyHHFdN02iTPbeUz55Q24qCVujd3cwsT4Q/p9mF5iszSpzauhCLLfZo4mpAe2laUiJeXmk/+1
+ho4c8ERBOW5sqaYmsXQ860rRA4eTvL9BCO+pYSp9cFOvrbOEo3ZYbctTNBT7RcnFs97J082Xui7
ik2m++gSqW+PXZlB74wDZFQ3cGJxBqNfJTtyWfgCA9jDxAbywEP/CVlFty0a1cl0GRcZEJtg1SXN
Gru5oD4AcTnOx4Nvl1IfcKz1n5zJKxdxTnjqetN/BrLlmz6tQNYbKktMQnhh/1geFz9R4dmOeBJv
Ge+y+rNpXLKTASYt9z7GsXHxk1Q80+Kl5N5zCvtnpj0jeOoyj09WQKBd54SUbdwcOaiOPkm5VX+h
X5Bzn0dHEhVKD0nBZjNo/bS6Y/aQd5MPUnA9yVj04+bnfKlCAjBY13kJK1Wy2sFH3Ou0PfpNFf6d
fEJwu9r2SF4vy9JxERk889tvkLyxhbNs3mUYSu7SJgJXO4ZrjMDH13EAq8Tsi7mNPYY325qi46Kp
c76l7G82kmmhgmqy7p/GJNc+J1HNmFfX6zshdvB6484aH/j/mrcgypITyELTvPgJOTVQ/tTc8Fup
81FjFR/p7l00F/RNPYDdd6OJlYKwtSJoYln+I7ZNvK3uwCN7i5XLRSP0kpgrYOt3mvkIOvZrj2Gx
vbBgGEJs+JaL5M+CLUIujDBxajrbEsrZ9riocaIGQEsU9+R+4dqGHyyj5n7o6PjdJiyqqkvZxfK7
Ba/QHrC19WrPicWdEvMo5FPed37FbJKEsgu2YT4E6jkrQ+CRJiJjckdzfOjvVWITFel7vFoCqgYw
Alhc+dklW9vhz0mt7uA2a8K4Z+1Wn4C3daH72BmplE0brAuScce6uIekrAgIbnk5xO2ZyYouRqNl
9M3ahql1g7e4NFcHq0m5cpvbPrq3q1U6mpOJ/iv8uiMEe1AxbkhsSwG2upol4T4DGwHaJH60YQUD
hgujlcSzqw/ciPI3G9uTfxFGpONJ6XJ+yfmdhmzeplZ62aY1prPPLCExmp0ITDb0w5Qj/7LL/ESO
kYlu3tPcF7V34GeK4s2qYk7YJvATezct6Uh9NCub4kbCFv8Wp8o42c+iHwgHUT5Wm5hPrEEaeiCv
6IQ/IUN0Em49dy7C+1S5FUhOyqZNurExvDnxKVJsbPaRYXq7QwxU7fMiemiprOUb3jlkBHlbadgI
wdULrYyqZadbJ/WS2Z6biohzpIVdT3AuAplXJ1L/lEzBRXcMYObTTU7Kbdnpzgm4bVCzTQ4UJs9U
3vG1Z8z0UhtTVVAaznp4H6Wpbugyw/BEqzEdkpxx/EfTbcFlJdlgjqCYHryxtv+LizQzf5ghWfCy
tM0ddolBKr79so5oiB5wnl7jziczn5qBS1bsS3CZiMSWKr5KQBNqPwd4BPxd7Ih4eJYpOf47jf1z
/uLQbe4DuBMsdYPKexmtPrgzCHUntBoMAznVTuKG6cVNr5MLk+YRXpCXnZJmXKPHjtul+9LnHwgv
iweEGnZwlxLrJ3y/DIYfNoVy8r91x2q5pjNqdWV4DmYN1HziE5u8hUhBTSLlIHSz1wxL7LxoqK0g
XW7hrHg/kyvgOlOekX5WanDNFluo7K6L7xNbdn3Wlxy4DZNmbZN+4rRjj1rmZFtgNpL9q/sudSA9
0P6ZKon/UA8jIlIvHFxWlDbnZB6JvFO1ECx6tVdSx72a/hi6KNNZ2UzLTHuE5xAI2arAWeO/Gv2l
TDu08nJQ82cYrK62rMjXSkcdUxw5UPcgTjNnmSFTLUl+Br7LdsQR62UffWX8qOqM1H/VYYiCD4fq
sBHBYE/PAoNl9ZgCFhv/ktfCDpPDt20/SSWuTSksaLCnzqv5ApO1vEuzJjd0Ai2QiklfAK80pgR4
1/dsS2cTjVeka5YOzJ50W5TJ0tps+mqqfGNaFu5d8hblsfknUgo3jK3+wN08prt8rlCZBTnxfgey
Pex+q5z1D2H2lHstQNuxX2MHle1ZiPyQY1tnfKTNVJx8Nr/RIXFzzz8OkTV7x3QJiL3MPKm/14Bg
fBV6HctCu+y+SEeyAQGWpf46peVX+YZyolbeOH5FdUfAcp5w+yyJ/YOFd3xL8azkW35R3OEDz+Mc
ElYfZjf2KuaHcY/fd+CRTq1LXujb2ClKQ6G9VT/P0mZz2OZ2++GlGRt9NQsAvG7ZvBJtGg3epIRV
lsfmBQSfzUUFalXovmTuyDoOUSz4wCFVBA9laslHItW6x3wjQC6mEBS74TAnvs9Z7YbVB7Sd+mlE
pWZiBxrzGo8j7lqklvGgyhp7ZGlCRx2I6lQnXbZZ/6IF3WCis+EBLEEyssP4Vx6a23hQqDKT+h2J
hQZIss9Rmd4GdzHPAV9S4mwcA8GhEghBUF2cZdhRvM1VoU5pJJxxX/TRlqs+0K6rxx2Jhg3k94DV
ldvJBxpNq+yW22ua3ce5xcK6w1zL5w5GdyYmheZ+rCYicGD+RjzmqrQU4yI9l8PGdlP/oZ9LvExA
crMXSnjQRkc7gZ02tpjljmkFjecPZFKs9QQfSemmOPFZikPgxVopQvOeIh/A7qHNPiJ5SsWG4iSu
2ZlGlXOuvYkEroOXahsXnW/dr5ne7MjPEcMUg61ADgC4NE86Qqr/H4uo1joJ4wlrL3zBSb6Vmm3B
Gy1FSfspWhT/N88S8Ak3PC91ARK+COo4ekK5wsAKD6hyOTeLye6hauUm/m/m6+AHu4R+Cie+IYyo
8Z5MHaoOFv8KkiYJPO8qshSODx40CgOeWdNmSXVmS1w09xFGhuEFVaVraSxu1qEOzOzkXFXAJhYD
nWbzeiZ0zzyBo9i27qmrsPo15m4Xij8SDtu8C5JBDI+jBpj448oeijcfu43x0dgzpyUBds+a+2fe
sKLVG69rZYoRMuDt9+hSKmEYyvCM/bF1E+n51QQzKf3N0EjtMSkx9L9ZcZKkzzExbmZrlGtcHvBB
3ORGELScLh2MOoi72BDSEeO8KqJ5W02uXNAPh0rcmIxZpwI289vTwoJ5fmbhTj+rdmCLbUeqQsAu
w23MR0yQchZbwHK4SkTkkrvEbDZ5h/UPhY7nhaP7bIsU42oPycO9zZOl5Jcjm/lXWnR2fmL4y6ge
4CLo1tfFa9vk2jWwIyhhKJvqSoAJJpwt+2n8L6cJvdpBuEEWUQuCTIlpcbW9rbmMfimwGcMtYsIW
YYCvL3ZGzFe9br2LDkPuRr5bzvqOPEvWcoAwoOAhbMHgsWJu1q7AKGyfEkzdpJDyMj7UhHTxxVFi
vQahOqcIPyStO07FK2phLmjtJDoFcyU+0kAVFXXLMBbf1VKMtwkIlVwFArf9caEb8fOR42a/4wqy
5cA8ZXwgfgfAYuNPPNfE9rM/HNJ+4a8BCX8gS4Maz1pFSXrcsVs6QeZjg+XdFT1Vyex3e9vKVZ5T
YdOufXRa2P4v3rf2oZqapr+vwpqbiuNY2F4hJ5EApyKeXSSq08q4EgURDgjYTDEGwRDViHJZvUeq
RuVNAHV8lckasS0qYtTgTKeE6raKsnWQRWHp3sZ2xf3E3FHZK0cIS0fgEHb4wq8TmkkzBxT+mlIF
7c5JWfft+yXAP16CyLY2JXkPA70IqeRglVw6wBaLF5ixuP/zdhLzISYkiyLu525/DfOZpPMQjfqJ
dNrS35Hikh+O4JjaKFx2VzvOakJTgU02OBiE+sU5aEvmFAqZbWZkQkH8nVpEmiXVNOn20SOE+bOw
EnDgpLMCu4tdBMX7dID/uItcFmmbDNNvCOpK2fpUNEO2oo1oetxI6ZgfvrFu+gyCdtEf+cAF9gRV
AasTMSsebkRkRH/SMVodRzdrGDJqx23g0eJsB+YCSSJ1YAAEVfhoTGsXR+wOsnwY6eJ03wWtHpqD
PmcHDfzDClgvsyyI9bs2aYuzsVM+xdvsUghc5xL7XZ/6srgsHW7pQ2EzxTzLcMR4lMAd1TczeEAK
pQXR4+JgANbXJRG23CeKg+EHubkTLnjNZnH/ziwSkidkP8WrzS1TICp5kw4HICV+S8BxaNdC03qm
N5csSHKhlIUBZnYNfH60P94bvQgrjtykzdB3PX6qQ76UaAi8+3R0jxeHo5i902xuOJqIWwIDm1JC
AS2zGc6d2d9GkLkE7QzAo9EMCjyPqRv24GhD03POLEmMQ0g7wv/dM403K1cOSInPln1DFzs1a1xf
QR6Rz+HwxhW3Wp1B2elLmtLedhNuBpmkJ9WdUg068r/yTmEvoEPu07u8LXxnG7dOJw/CODRlAvFe
8KSWEumDzOdqToACI9Bqvule5tGCC+++S0u69/NS8BujKgNJCv6L6N6Zgbl+6zgA80MEbeiOK2Ph
M1J28sP3i9kywFz/WzrZ+By0NV8R3a9sKYRiyttHBBBOZpya1qYHb5tvcz1xpcWGhtkErvq/O+YK
0ClTgc2oxtjPDytdvhiC8iDeXCtefJNA7/sD+JGFSw7a7aNAH7AweWY5SoSLwLVVTd1+BUZnFzZw
ibUD7+bRDOsYNs28FGfN1hAeEPrsTNJmB/QNDc0TC+ZHFPw4+BUHnrn0ZFvnawww+A/WeTLVaeTk
HHiatrLV60e6wkgq1HaY7BFcR4iVT5ENEGOPW61pdnEuuXGVCORUqJSZ/5pivg12+K7I7kXSWF/8
gMGbDGEXYATmHMPXlOrqSrgPYx/eVLgX2KD4L8w7C8XVds17Obr49HDLQEUGXut9C1EaRagKiVyd
w8Lho8HgVZaXlhZZcA52A9+HCCnVGtSerBdlQNQbM8JMRRrCEX/h0sxoX0dUoR4gXWMKFtEc+/e5
A05iC7SU4i4ovsVVQiEwZ8D+yAA03gwDOF6MksQ+wwuTKIdtZFnEB0WgmGz1iL1xw5LA0O/W5oJl
BH86jfWZRqPjRffUiIm5ycgmvEFXlL+sviEq6DNCqUchWbjvhGwS98kbwJVAiFuBJnNKPIGg51qU
BGJ6ukG1KAiqdHh7PGcmDMiglj9GYwp0BNuDwpJNrnQPUoYfw8xo6zvuKvN0izvwA+uudWa5tVr8
tCy4OaH+qD2FfyN4diqyunOABZq++X6A/USEh6lbE5OWLyrLGZmjSVM9F2EW+44raV15Tojm42H2
njx74oJY6xQ/dwo1DfWuGiv1yDnEFOlh/fVhXTbkPExlu92G779Jzm3iWvF1Dg31O/nIIuOWYDmC
hoHvLN6i6dtfMxmKnUE+RCpuM6JzwbQGfnjPE8mb2T6otz61mvEtT0PoalmI/bekEfFMDHQdQ+i3
YK7EAcV7lK7TGsAijKQ/OdbBcrsMtXozcRbKT78iPHENWM69IBfkhyrMOIeDAAbhJneyUp11KGAV
SFy9fLpxiI05WurxOVMSiV+YxN7P89RO/PYjiGZAPEjN4Jecpl+dXuGHUcOyCgPTYryjoiGHaY+I
PYmPaTTuFpG54FM2xZokAnb1VMUY6w56bAHXKBomHB6sIqJ2A84NWeFDhqwQ/EIkouUAjAIQZWMR
VNmxTnRP+CgabM2J0i8EpDjZJb+o/KWn3m1teZpW8M6ol/8iwggUsfV9TiU1hLtjXy9Y5LMQD/eF
Qklzyot/2TtFLQEu7QaDHWkhr+MNQt3lmdI+EokWWw56jT06au9jkHOaG2XWXUbsB1wJcjt4LFhG
dIA1POdT2058H/l98mob32CEc6BVrFnHfmJfX2ffWmm6dt3JKoMNEY+WV/hkh3XFgjn3HoJusZtN
q1kOnCNjhY9YPWieKRhpXsYY1M22H3wroLqF04MJKgqPJFNJllO5w/YsJ1uG3aOaMeD6XmiPzwvy
I2yUrod977edPQEEUgF21ZMXFdis/Fy3txDHWf8g54lfDoSIdO9LHEqHHo1X3ZMnHKyDNHY6scrK
BkxICiY3XVud/CJUM0bo1IWfbZt6Wp8fAAcUBtMgNuLtRpg/uA6DZpPNbG6B0/BV0V4z/XbpDKFS
p0jxT4QFuXhqrYfC2tCXy+bj/93mALPI40Q04WUbEFH2u2lr/TCUJSYVIomO2KNBVAbE0dDQm0fJ
xd846K3+XA8er10ybexHptplvK4B4MDOqge+GxlJHF7KaVjyyrHgN8ycelenqrhcYvqxul2IOL+c
A5b3P+3UY/xtOnbjhylLbW/rkG/65c8D1BR493b9N2yyCtmValr/l0+2hD+RDwlFD65flMADhGl6
LjMlKAHsrTo8yNnVPS6vFPfhNiLTbi5W0jUcSwCgOnyjRH5JaZSRqzBtOsanLEamLajgnCso4iRb
Ort5myMQfNhYcPw9Wjn5iu/JnsPid0qfHwIsii2tnV5iEn0usbvLSxFYA9tTQ9VG/mAaZw2nTwmI
i8sU+53Md7i+PSQYZ3GKYwpemk5SQzDf4A7ki4PEz44v53qbX8haAggomzHlV0n3OMVIMVWsy8m0
WdvAPaKJaHyE0IBVwxVrYm7mBTkeIT0Wr1DtMIUExsLSpOZB8SxjpUguKYuAifaiFmFBMK5Ot7pn
Ot3XeMPks8o7bF3omazhFS+n95IcKxGozPVYu3tuX7xUqPDlq0VjwfTlET/9VZMWXfjCtSOoBho0
sFtmvf6jKzE5nJlpG9vIVBQe8zJboBj8V+qxGwEXzwWWsbPXqIEiUT6atv3VR4vwgs3ajtyIrU+A
XmwhwAVM220/sFLG+QDhFgxB/BZ1g7ERchy95Be+C85DGVdj194RPuX75bm8Xpht9BhgSmeVHdOS
x0wCTL2q8avuSnCpB4EB8h3PHWVMrZH6nCnEpoJoaVw4rznI5+qrDkOKe8FlZrc68Sw2sJq0kXS0
d+kDOdnlSTmGWgDKf1CP9nHlL/HZaSYL1GWdOeVvrYT2D9yBw/QbVxViNG3wTvNcuZ2K3wreVuNn
0foIJWzPOw+iaYctz31LCug+EAHXYTXoxf84O4/l1pVty/7KjdsuRMEjUVG3GvRGEuW4XQchbQPv
TQL4+hp4r7MPnkhGqKOGGgQJZCYy15pzTK7vlZxv/1Alc82aPUVTUPEoR7qkf9qOowRwhRq5IigN
wxwhMIZdXNovbYUJjjd1B2aZerIbDEC+hd4Q8eA06bc2goZyZBT1dYhmKieSaykStq4HOuNT+dG3
NMI7ysTVSLJxfToAoUaY8qntWwGQp21LeUYqkSgDFgDGj7JElRJNNhxYTqLdxdRdBhoeVm4TzTVW
guWpUwfMXhJ3Zf2FbkOunJ1UOOlzC0bAwMajN35MuweFB7VVH36LjlXKQyYd4ZN+bG3TdolB4mSQ
93sabDJUWYPoE3y3Yxmn9iJBwO6cBrYknbdQ7KDtvglg2bq1HO3Bx6KRKnSaIEjp7MQ2Fs1Hr1xF
geUGT4aST54TUJ5k26LyZf/BbMWV4vtwPQZMS2sHN4QiN6Ui/Kq810A3RTatLEj0aJJDXK7WoouN
ygbRTGLDz9pFaYZLStbPFnHnsClypf2OE5vZd0DhXIu9YSVS/xEHqGwXKicyDakSoriOKoughVGX
blxuM75Srq3jvk1rKEGhKOkDGAl5Yk+jrRj5A4X2hvQkHEqSCHdSjkn0w/7c3bFfGd0/uoD+umwI
Y6iOBYdN9SEfeYkcwjLso31UVJ14QR8fhHcpKtbioSacpdrI0pJ0++qifAZK0TgrjEoYSijowyNc
Yumk9p6USWyerUQpCS/WpPU0RgEVPa9Wh+TkN+xklz6PLNnahdU5u1I6pvaDJiEcUOqkv2mwRSEC
2jIwcc9ZDpxCvw2iR8eVKsq/BIQoNRfHdYIHetFYe5c1pSccyo1pK2/ESWvREyztwXmBkMMVluRv
lPEWr7lmr6NoVLSNwnFXfS8odxp3VMMQTpcO8P1+Ueim+0r7BxNDRvdde2ZVFd3vPEky2p5p3Wod
xrpaM/8YdW16S+FHkwaZzlJ1HqkY6guYoY16dEODQ0CHHYHg6lF19D2uzyGkuUoGFLun2q3++KWR
PqmlWrrs9BHbt5hkMS6gMnTRaz9GBuLoH2zu/H6fOZb2FkviFwaqq2y+TyrgHTgyfF0dqXmhaOZT
O+YEBYw9Mvg7NI9xdILJlBV3XZsagCVh1zu/B3Psw1fsu4jVmdZ9yU3T2GishsDSAAu2mnOfOZpD
R4kli+wMtyngqAHe2ja1m5PN1QfUcKqQWOmpp1jo7MQJ6Zl6OrEfK0hBdJJ+Fg5ITnRGUWAeCpmJ
dw9rabTUKrVDqFZrKJajUDFXqha737JRRxGF0smz+E6aJbco+AhxVS3FfIVcJF5wEjTU13lDF6op
3wrYv8FqJG8C/Edrx+ahQyNWUodjgeYlz9Nb4JXVX1kKhntDSACEEXRdco1TIDg4fKL2nq5P+p2S
tOLDcShxMEDtTP+gGRiOeSm6Tchh52vrh/kj8d7WpmMDcK+h1n1Q7MT94lmy/95yQjJIAgCgQEUp
Du96KsNvgjUNXr+n+mKn6GaOYZtARSpliq86bHnBZyxHWTXvTlaICagpKCdxzik2ju+R+JbQHv4N
bqz6oSelYS+dMIifJ+nCC2m9+gvirx5vWOirBwhOvMXQEHCSyhv/IclqAoaNGj07h0iIP6FEqiAJ
V/ijF45xBLuSYIKrfADk9VD9wTnaH9nTE+4y1iQ0sOXJ+t+K1vr22kwpcwKSwOjzSsC3O+AhQi3C
J6dI8yn+RSnD3ggop0xSX47fGQkF3Et+9rlD1QIzxrDKH1pglefUB+PBZsby7xsPd/iuzwgNXLMz
jIl4a1lKUfDSh+5iXZ4wS9OEFKWdL1MlsdSHsQphZSwyhCvjeWA3pofLrhwrKOE1vKhlGdjuL6vA
kbAKMlscE9YftGUVsrJlUsAzTYWFjpIXAqdRGnUy+p55evDm61Z8lxqkaywr1ymKHW2XFOuckwbb
0pk6nJRCC3vnRqq0N0T1xM7XQG/THcJN3umwzpw/PrloHEFjwO0rWjF+Rw+qG+WjrSsJRnu/M/cw
g/weDKaVqYuMGjuvUAB0Dj42rccJmOqSsE/Prm1iOfQgXEOnSPF9eSK/K1J1MJaUDFJz5SaZVe5p
BeBTwQ5GxTgbSniBeDkTjV6oJ8aVS00uWXZRrN0TVN+vHBCUoM/tRNT7EXHejw68i7Ui4N0FhVI5
Xo07SwavEk9Usmppv+Znx+7QNbU11/wJ0TzG2VXHjmD1rcxuRQS9Y+7sJBLKWonrhq55hKt5EhcR
IkIejglJm+BqA1th6te5Z2xL4XTpkf2CZiJPUhLBWcMZYj7rv3oXppYm32jMA2yQWQrXmpWNAFfF
rM/SSmx3IRpb/WWAGXpTIk0BI+Ib1hus2BY2zYj4kOZokn53hIYIGecgTscO3SkwdfAH+EEB75CX
3Rblk2U1FKryrKVH7Ori0FdDYx68GJnn2rVMdjKRjvBqPZRGwxtfQ7RGE6xUzFNcSP29lnaT3eG4
qcNzXjbKd03RivxgW336wEGK7jwmYUKOAHaYaLc4iZE8lw/E0FSNQQw2CQTKGVFN9XPQ2YCTV6uo
/p1eCZa9Xin7kI0UclUEPUr6ppaxG7Np5QwH6JIWarkOU07ia7qx6VloQckcJBHpzumL3uf4ELA4
NzK0HRKdE1jMNvbQp7ptg0Mec1RbKY0bnVExVGeLM9pB5dwjdy6pTPiLkD94wBELNXh1M5zRP3F6
ZP195tMxo4hrxd6q18cETVHg64wZvynQ+gTozLW7yDWi4twUWtrfY3/N69c4yg28yUVQiGRBN7fM
kSfCVN+yKSf0FruBZR1tR8GH6VPSzd7QTcXKqwgNgBiyIMYIrzfWzCVMACIJhZs1LJCgxFNKd32m
uhEs90gdV6zI3H/4eLm8C9UgTdZakOQKTR9LRS2g9Ip3TyCBYm5DdJ+wN8MBcBaBmpTqMvo2zn46
aVbfI7wprokl1fTSfQxQGeKYipNzKUFHMHZ4Tt092T+h/l1ie6z7JUSf0CKcFmnGV1WjerYqUoDF
r8rI6eSLi0edDmwsPec7N6Y0KQuRB7Iz3N4fzvS7XLmp6Z3BzkItrm9xKUf4cn020Pe4WjJnN0qj
Q8+edxbrrh+F+DWc3Im8TW02kblte1cRZ+zbSIQXlNVlRGisZ30lGkojF4f3kbOKJIVJ3MtkV0J4
8t04WCRssUjIdHDyrwl91OFAEE++GtTeD+9cikzZWsc1ke+ICa2TR8exBZ8g89IxnihND6jU9BjY
wPdCd8qSE/+Q90uaV3l2Tmq2LwdWuzR9C7xcMTdRGumVtUKlE+E589S8OiV4+/TH3tGG9r7Lgzw9
YT1wRto70UC3kG2/i4CC7dChSWgrfR0I9tTXtAwIuWa2+8OGpGA9e0WhqA+QPnlNn3W0ssGwTE2T
dHt2WAmdWztEP8bLKjMxiOJcPSf4j6zfWhNkzuMEKxvWw1hwm1YZCG0TrdGA7HRldUHprOl9pAkC
N58W57qHyzWBUqryKWD2GpuUZQgkPBrzPzZJPc1akUHBy1+1nB9976QvFo2caJM4ou1WbRijz7Pt
gLKhJUHFUvcbEHP0uVt+G1PboexkOjWmqli2RHBQaYU5jWclXrnSqbyHMnDNhzIS2MzSUhneG7ba
7CCitsG2ZPc441d5F8RYZWjrLSTrNLpS3dW/VLhMcaKn7HsxV1Cmp8aEZ2upEmRxKtgPTqqXoP6q
EmtDiZc+zLHgRdRRktfqX4aUmtz7RtSAgQ/dutupOr1tEAM+wdhOQR4gMDsaByAxc5Yapg/tUrV3
bQRZg0t5VTKNCR7yq5imGRElVJdpgOW7wiVmEngIBURcI2CP1hwG3Go9JKTh7kECO8kiMGvVW1YK
pZ012RolQkiDztqRnLkS4SM1enLL06kL2dEWWNLa7sSiNpLQ30C4w81vIbAiB2w60y54pqbY1JZT
EZhc8IpYAFnVvzoeFZh1JDIFeCEdJY5UDQWxZS1KXsB6ZCbGgTGWf+3CZNhSt7bbdYEdNVqPdaKa
O9YtFYkUJ6eTlnswmsch0kcQe171xTGrevhSonPsiGZX5PAzlJHJDiu3gdFwV2W/I7kkeAAPoxXP
tTZCExdDORh7Xhm+Qc9GwCOhG1vnrb5A2F3KB9Saer6zLUA58PGIdNl40mVvWFapjq2mqpXwPlSw
TSxpsGfuLlCqIceeVpAquRBhJ4IjcPkIXUPb5gGCBdN/x/lv6hBlZXCMJBjLh5E4zvHelW1jn4Aj
ji0MTUA+K0tR7DcHRi0n3ipkh6PlHPB28UDXisDFOpr+E1YPERrpAxOr/eG7uPsY7V38rfBjEZzw
/7vxntC7atykpeU8w/CR/ZqAJaxArJAyP4+URFEOYTCOsZezemydyu45h5CqyoOwIohaoPiKI25h
LzvaaRj13BEkAsivm4YSn5t5Nuissl2PfAy5GlB8lVWrQKk525MlHIwT0vwNT6waz6icXH1FNkVW
MIjK4Q3VFHmWdh5o0OYV6rqPXVtZxV0kbRndVSImU3HEhZmv3TFrYWeylf0JRgqtfZa21dtoFbJb
e2Q/d/ywMGWicSLEkd6Nw8ZuAtNZV4MAYZMQKWq8Gha0lF9aoaJ+pYkayceRnJJhpXSmUWzLilLV
ViS8sRaslS15K4MhxCrXU+lQeu4yks9zVpMNAR3FSzzozR8836AB8fvZJ69EhoTsrUVNL23Y/PsI
JY/cKUIJg1VHCbX9lVJSBzAf0PmGVCIrb2tQ2NZWSOmBsieD4776rYJgU4fDkRy6VGmyPY32Sl3R
N1a6DUIsioGWFeTFXYoTY2cRQyjYxEONQXaJT0jq9F4hgP/WCo6+JRyxB4NG93YQad6+WWmboDPp
xA9REFxaZXq5tepMOXdGKdCpwFl/TsKhOFmEYDDfwd+tmRKk5bhO/rshc3eCoGno8BLPU9jqO/pT
USj+W80auBlRmB8stSvyR/YP2oPpKY65NZyYw5oBMfN3WgUuqruxPuDQtiEi6v2qou/6wnKmb8NA
0dI11nx7DSk33QJaGJ6KTjXwjmXw+YzafqdE170UAcnue/xY1s+B1fjoaj3VhMYbf4BYBfGaC6dc
4mSiKFmTe7mLKmBIG7XtTYu3h+oYqyIL6pc86O1DXeOxXsZFh/40pLf8pEBnMYCaUlBCDhWuM42M
Ufjb9oaECFQ1qdsdkLK2Kkf0wg4foD+34T7TTYfRQErjslVA+RVR6O2DehyIz0Tpt8BOG36rogie
qywMjsxKiMR7Ac0cqbxVGwHCCyZPRzwr3V3Kq438CrI4KImiDfCgK7amy11eWtWz5xv0EYAYgsag
IkDSX4n16b4n8qIsFnhe219EjzlQpGsw/SAX1PpeoZJQryzaEFiGo3ggLbTMRjZ39WDhIQJm0m7w
qA6Qxg3tRFXfvQtibM84BsfvjhyMM7GtqBs4XppQJTGqHLnHQbgnSi/CfUcPkWVV4bPUUle/9xg4
1R3cxGlvRLGvobnW5RABmhiiEQPRr3cgd0Z5N2RGlC+h0WDWAONKT2mv9pHpcs4lAWwLwNd4BFYC
zLRLyq0m6+oIhs7Y4jyCKgCQ60tcks9BHki1YcdfP/tJVtVbEbrALSoObqzCwmyqox6jxKWKgrRi
YYRCoR+SwwFYZV08UHmANKJTRAPQvyw005YIm7EyfPETINllKdOXfKj1e8p6FeZwMDZf5Fjm5JWV
gm6gQMGs0RyxuyzfCWxZ7johbxjAJnQTUtw7KnQLPZMFL27PBUZPIjCPEOULTWAiP7y1X4zRfTtV
e3gL9JSUuWtAtQBJPIH/7XdVoclv9FaBAY6e+haSH7H3zMHaYWfK9jiGomHt+NjRVjIZlXhvsmlO
fygleMaNkcUSuSUpoeZSLdwKXCunPk4FWadFaz+iX7ZDF0+YUyRSWPjUFFNN2CAtswrTbRcaClGr
pcx52g2nOsIrx34bVnFXo78OR++ItWB0z64gX+m1ZL1lW2DVhGkOkfCSO1D1LWEttN8XwCsJiFEd
Ya00UYTvEWPz6PiNeURSDdi6MqxHhFs9GzP+V+Rdgrqz1HAxF2W0NOD5/ZIaE9XNqnLYGfbUS64A
QpCPirGRE3/vjaRUo3TedtWIZ7YgRss75QUMLrA4kf8H/Gr9mJlUvFZ5GlaHrulf4M1E5oOaRPhA
etZ3AhmMMYTyBKpoFZnES20agLyAEKiASBB3SlcfUNdpdbLAFoHLOCyykalq0MAJ4ejS3G3Pg0Lv
iReCBi8w3EZATDSSAF2SfwN8/GyJvBNy8FHpVwq6ynY7GkrMyVCxCjd9RfCphc0qrVVL1BtohMSs
4tZDjSKb/NGpcaXITCkBSBKvCBpsnTacgZtVqI2KZcIMq82iXikc09v8jlzjMTmThqwUXwdZd3yr
otHN/mBpNS3QfVU69HdWAhxI9YbOsauwqRF1TBtB+ljHmOSYvv2VRfF6GnK209ChAuw4LBXXdJ8F
KRrsCwBGKMPB5p0d/6brOTigoZHQmCVnCCJ/nym0Gvr+3//63//v//7s/4//myof7LU8+1fWpo/o
dpv6P/+2//2v4r//u//1n38rZB04pm0Yhs7/f749h5yP//Nv7X+ZSSPIFXJjcE+B9joZiBdxEb+a
4O/OOBjP16+iqRcuo/3zMjRKaPlqofKTPo+2VqF+raq+eaFAQSPXyCBCibZGcTK4+G4zFIqELF+/
tHXhytM3+usHSrZkILz5gXkWWzscNS6ivao7FI5f3rjEhXuou/+8RAqyPVZSJ3j3wYZpiMCXwAM8
dFL0bsOCjub1X3LpMuKfl4EclhFYwT10FBSJqHqXuH5rwDS2tsr9VFl+7jLOPy9j922FPTvvj/TH
I3j0+R2Qi7VnggbkpHrjItOHfTDs9Ok3/vVUEtAF8EcD7+foejtXUciikAbV3eaBDiXvLzc7XP81
Fx6/Pv3/rwvJqusJ5OmDk16WmB0lUzc+CTB08VNBRBwC2+vXMS/8oOn/f12nJpRbplUH55kSDP4a
qqZY5b9+7sONf354z9a2syhzvhMrQ7Fa70iztvJW/Prcx+v//Hiz6Am8ZME9kxMzFGDpJMF+rFrR
j099vjYbuBbnM/LzRuNNo6Z6oqjdoqQwWtC91z//wsTQZiOWAO9o6hOkbzH97elQnS2zPIT6EpeH
ktXtxpi9MJS02ZjFymnXpBlZp5i+4hJ9hbWgcVFuyXbefu6HzAarj36ag12WvTkIogAoYXKrbcNd
RoX2Iy6U5HNjVZuNVX/yyFQgT09qAWxroRY1ZpBIDawbz+PSjZoNVzHqeFbwe75hf3gGl2tuYO5v
8OxqN+7TpQvMBmw7aFmT40E4QSB6no4hy7LBYa85RXt3/UlMQ/OD9Umbva8CdFs+5OzsLQtQtEZq
/MvQkqEjZ8kmSLMazDWmavTR6OpP1684DdaPrjh7T2HjU0H2jOm7qOzn2lf/DMZIQFhMepnuU7aL
KPFcv9KFu6fOX1d45MEp4bCRopnibqa8Kod6DDqP8/UrXPgt6mzCV0PYRpyw0nfgtIhCM7DifRki
5ESZu8IFCFOt7+MbP+fCyqtOX+KvlZdmYxZKwyEUQ7GwXPmFQzgA2Qt4Kq7/mksXmM172bt+hUAk
eNfc7Lm3sdw4EaDoz3349JD+/vb0YSYkp/8e9I2y6EekP0rhhzfefpe++mym4+RAQe736klnF9ut
Yf0E9TlqvKz73FRXZ1PdT4eQjLFWebNIC+edoUuShXmBN7J7uH6DLo3W2VzXvXZiNejENBKr1K9U
HoexAb2GmKCn9tCvrl/m0p2aTXgYwF0WtG1/8hOAkocW0x92BF8Z4xsb7UsXmM1v3GKD03ftcLIb
+UDlINxQcpSb69/+45tE4Ns/R1Hd48HSm1T/71dT2pKl0rSTGRQXdHBjGly6xmxS08QPwoLMo5OK
bmiyXX7Hp/OVGOjoxqr+8R3S3dlEptKutBVy8ZNNYnm1K6l+oYtPA2qUn7tLs4mMcVJR3KiiJYqn
ZDHVpnE0qHI5Zkp0Yxj912bgfy7jujubz6GqWYUpOoYr/WD/VPdJL79ghcjkYy+MHrn9UAVdCpil
FsV9mmZp9pXsSdr7NLpyGEBDLTTnm0vsQ/eushnvs1Wnguz8CgJqHNWFJoArZjfuyKVbPv3/r9Un
7G2Fj55epGqCGhsk6rELK3N9/X5f+vTZ4kD0XFl7nZq+aWZ7lxLLBq4FG8bnPlz/51cn2adPPDoc
J/o70KrTDgh/Rsn01qHu0pefLQhq2OkgpTTz1BbyAWecfo9Oy7//3JefLQbKUDf5MFT0G8MQ3Bnd
a2Pheg3RiNc//8JcFbP1QCINo/wAxs0fele/M8NWhzuvkzgAMU6psR9dv870eR+MdjFbE0KfeCxo
tvqhDgr6ZNRHsZLfxYCyOGRnx7y37lA431X1raPKpR82WyOolxp+DW/n5FUd519HxTFUKXutbYcb
S+mF5y5mi0QuRWfFNDZOJu3cjT1a4B6E/Xr9fl36+tP//5pvZRPawkSFeFJlnkmV9jhtC+qgWQ0z
Fm9xWRxvXGgaSR89menn/XWlLFJZW4YBbwdOmwS7gBG20EPTkAx794joKIyfSfig8r6qlNhtT7Tc
MAsu87G0tccpML6TK7fFgLIbq7H2XtugVjv33vFzDIKYPM2w2LqhcLSnLkKm8FLxDtJPqmlNSWvw
NAYEFL5v56dBQdVMKwvkPqyugrJogoQ2FtF7linWm48k7JTa2II3ecAtX4DTG8Jnp/Oc9EePfrAd
l5wda5AtIF5zd2vB0XJeulL163silg01WlpulBZP9BxS7SEESptsjBBq3B/ham30Jgydup7nWVb9
S5ahC9NYwWDifvexsyKf55SSmcYWthi6zj0pIqXe3DhGXJofsxUQFp05Fn4w/kwkuN6ArhRA7Jeq
UbWtY+DBQb71yw89GuJNqd4YwNPc++jJzxbGOgA9gJh/pOKhYwyLiZOr9mbR2T/KvhmtbmVBCKJv
jSqC4EQXXraxuj7oLk2d2ZKJrpZkxNK3D+FAqIaUnYHvyGrX1z/90tyZrZmkYgYSiN5I7pAl9ijc
xgezqY19j2uqurGeadNN+uDmObOFcyjqwSFDUz9gm9/peS0XtqQH73VPpm3t6y796dtiR3P4PNja
UqksghiCW6VK3Zru1EeXn62nuTMikM1L5UeojsI7gIKL61cCRwIlWQtTkda2rGv8z3YqgVZ4iGDN
RWLFmQgX0NQH8FJAv++INsWBpIDjJ4DZZhVY2WDaCbPtwTSdwYGNw8GvfBf3cJs54TEFdjA4Zxml
4RBthyqH0JM3ADPP4ZBGZCERuIU0BVBd/NP1UbEcqgBDGyoOAKeT+dQlSUzFadhhx6LrUe2nOBfY
IK3O94DtYUljDcyrQ6LaZgS6k1MegkbWe8fNnuAyq80zDa1R3sOP5xhRVr0c3mON9+HDCHW1PAsI
KeM3IuW04V4kNZGGdaiz6sB+FdKyFkkVZLVYRsgylNNQCV15IWbKMp9xNvhy7TVRbDzlmiSeqMoa
/QUjHLSjERI1mc5qqmuvuP4AmwbIArU7VyaBe4baAui2VfFSYOWtSBu07GGkawV0uhF7m7/l1iBV
x14VwiWPlCZPW20tBJI+vUYTu1KGsCh6cFR9cpZT68YOSW9v79fKEANC1hH32bk3eamqwjXuMKd1
uHmSnNCADNyOf9eJGhItYgTdJLtPz11lwS+x6ndCQRBjLnrKQ/W6Y20Te5CK8XCPR7PL7jIYwSmu
SNl4W/xIcf5nLJxOhGszkl21TTCPPVbZFIRLuCcuLr9mx60uG6fWKcPClMu896wcVOtJhZCLHNKD
8iM2RtLGZMliyyCij7RBE7O6zJwufnVMbFtPlpSpj8SFJlr32AUW/LAljg8xAYPJz8h+ll3KqcTL
HVp3TuO6aLqtXvef8JZbxmHw3eidcdR626b1HfWE7MNGPM3o7Iz6O0qCzPwaBWk0bsEnO3I5AKxt
AyI53QJ/v5/r5muTE+kIIAYZ7YrsMC9ed22oq1shEW7vad2BIKKVTX+SukRT3Y06fj1tkQBQiGO0
cQG22GqgpdS3Wd0tvcAnWCMiDwYHDHHBiHvUeHgxSJUV3yC32ZhzALnBo8W7Ze8oajLnUmyN+Vff
QbexyiDwge3zkceuM6hJxk4ica43tpFXiFxyTgtrZGi1tSkNBXQNYJoi2k+JaeLgIpUiyiVyMyRO
oVlUW5sGnL62yDcpj0kVgofx3TDhmOdjzeBlLZ8oHAYhpHW7nAZU08Gp7f3YaQ9IyIkNwlylMoSJ
nXWzLVAKu7hH0DX5iehCI+Bd6b1ioVfSRyjqjLpCfyaTJpdPjmYb5DqZmdtSpwi9oG6XASrKs6hq
yX+w0dE3XOhO5yrcEppyGy1DepNg/0zuHUv3inNsFZa7isrWbR/yFJncyyQxd9EQwhk9gSbIdRLH
CN0BOdNn0RYbJyYCXPpFDHN3CFL5h6D2JHhN0beNB1WCoV+EjkisrUX0ubL2ucH6CuCcEW3J3PAB
J6vktb77holLlillh+BYgHNjujB8sfVN6Xu7mMyXbG+NCSMKfhgGIZcYLeUAfcwhjL0ALwkkPCGv
4EDL2FAeW8ckSQVGUlaEG2rB8FtsBQTSKwLcEIVCpYuzlxgdOjlkyiHN63ZKVSY4s15pmhr03/i0
FnGT2SALEZsu8DmFAbodk1sl2AuvYme2T5YONFa4BtUpHSW9Nlx9ZDhMers/11/Glz5/tksubSQz
aaMqryT0VM0RXzxjV+/JZvhU5Up3ZjtlX7OjWvZCO1m1DfeXnL9IPxCHRdjK9V+gTXuwj96100/7
a4cclzJx2EmkRxWGygKPpb/0wwm+zKhx87u6DXamqaQEoiAjz6XziwihXRDlR8USu+vf4cKWxplt
D00vxkFDv+hkahQkqOIQeRRp/rJp+08WVZzZbrBs9bDGNDae2tB3z6zrIlnx9sGMef0nTA/8o7s4
2/Px0neTqo26kw17lE1+gKcwEXKVqm257+ELXb/MhY20M9v84abRItMP06PQkmYBRfoskvyxrINf
036M3joVTkAxOvuU6xe88Gjs2UYw91v0OFQ2kc+XYm07rBl6g6o2SiGlXb/EhVtnzzZ7IUQnHYtw
dxpHgUE0JfquSdpNBNDSJa/lxgOaZvwHD8ierQSIPlDABHn/CoOyI7jOw14CNUAQLVT5T37iANh0
Hq//ogurgj1bFUyRBsB14vYkuiYHkWxbpj5NXqEa7Y3ncmEg2LN1IeVXgH6p1IOqhicfxLPITegq
dPVJvzqoGcbcFgk0VsSf13/TpYEwWybyBm1n3ardqay8aJ0PcOUA6EIJ790bxaAL4gjdNv65EtUk
G3lF4yToQjlwtFHhrYHkHIDfwXQNYKlbSCgJdiFGJYAewAb2xti4dDNni0MM1A4cpd09sH1z040B
/6rE6qhkhbmr89yk1clhf+QM6QNgIrDRTBaFqVSauPEFLg2Y2eqBRwYqNagaPLtkA249MB7B3gAd
dau9cvHezhYOMs/CLHZ67QCCZj2E8qHFDtSSogfbAqAQ5zkyMhY4n5eQEG81WC/cV2u2eFA17EYw
hsnRZ5CmWNyBZXnqUncZN/CaX4Gm30cul3Oz4Nf1YXphmlvzxQToVtsM0510NM5wHQmtOD57etR2
ZGk/jHwKk1Y6H6Dy9QteeHTWbF2BTKdgJxIarZKJ8EL8STOl8IQIiD53gdliEjoK4QNq1r62VJGV
xaQRpeykgRD63OfPVpIphZfa9DAysfnOXiW0FSc47canXxoCs2WjtE0su549nFBWBI5YlLi+413X
gtkIwHl15NsQDB+5wHWlrKxvYUYYX7iI0OCVn9tdWLNlRUSQ4WXsdCdZk8o+mIWFMi3rlpqr56vr
9/DC4mjNFhCpGoCzxCipMycV8DnkeoVC8cAaq+4XJmev+HP9QpeG92yhwL2vma2WtievJ75IVQhX
JB9YYDQA3EqNIjlqTtfd2HteuthszSC4vuv9VEuPbeEmpELLh5BtX1mmEX7U7BFMzo0LXbh95myd
8MvEyNSCd4uICvRptrv0UCWC6LDrG2Pg0vpnztaFODZAnjahesA0HixAWn0bWOtsWz1RXyB3K8DB
XoWrMXbvNZwJ15/WhbXBnK0NWNGoXOHPPqGstYflJGQ0lgHS1vHGBaZv/8GmxpytDVjZQU6Trn6s
p46GanIi5QkBgMPvD8a4C+w7cIDt5nM/Z7ZSpJgiVLMrwyPdMttfYhEIexxXlfP9+udP3/qjXzNb
K2RpR52DMPWUx9rIGd2FQij0hd5aFBakDr+y22Ri9LNbXcoPb59muLPZJAZSig2AnBsByMRMyTIb
Ih6T2T3lQbdxOIIvoI0+X/91Hw5yLjabTTYcPze2HPNYo1SGH6j5X+LOMpYj1M3z9Ut8ON40Y97u
sgPUP9R91I3e9MMmDdCBY5+5Icy58P3nPS4axLYH3BIenOI3a44D5cqNqKlqNizI69//0iVm8yXt
oaPSqGMjm05gYBdtjO2w2vQSfsT1S1y6RbMZ05o+hcnWGY+QRHOCKIb8p9UUt2bIpR8w/f+vs7Ru
AiDVRT0eqQaKPXjM8Jh33vdK3FT5XLrCbI7owg/Rbvfaxh+CeDU02AXAAIb7hHrV9nO3aPa+9AKj
c6SMxmOZktF0lws8Qk9NTgHvM+sIw3T2tlTHBk98RTQEm1JyQaEsd6NZ33iXfLiI8OGzOR1ag0YW
hYA/YXbhCv/QdGQgsJzSWnU0Uu/WxubSQJpN5zSBqsGBTtt4pJ9BVMAcxY5iqH5ffwgXnvO8AaPD
Dxjs2OU5ox1UmQ/4pf1wqdzsIF/4/s7shWgraaCOGk/ZNBS5igdHnkbT77987uvPZjIwQNMtYDRv
ZJTXG48K9KbzxzfXG6wbeqhL3382kcl7HG3MAgQHqQO2NGcQx66Mxxtz4MKbYV52G4pJauxL72jW
2p/Btn7jgnkjLuTB8wuJw9Y4YA6Mb+yRLz3r2ZzGutOqZjAOx0IbAdq6cgyyYWE67WTQb1pH8W5c
6MLcmNfZ6EIDBMnIZvc9/wfMBGVjJ5ioEr976fXKvtHsvXTvZtO7Nk0d4l7vHXOz+6bGP/0sE3jE
shUY542G8YPEbrIFrw+0aUD9jz2Dxibunytu2ZAMkg613MblVL1UMpi6zYvUjKOrpmTVfUrgx3Vm
033wUqMtEhu3oqpk+tGMLB0LqSH3Lu6WG4PuwpCe19ooqQRscjJ9EypgDA0bv5+09BtbxUsfPpvv
yPq8qQdvHNVBF/cELJPNViQieLz+HD4852nGvLxGbHfr6RaAzglTeGhjdVirCLxASgHnpZ25omWN
JN3tjop6szh5YTzP62w2q2SNTUvHjlzf1yId/j9n79Zkpc59D38iqkI4hdt16qMubbt16w2lboUQ
IJwChE//H/i8b1Xv2IFfcaPlsiohhzmTzDnmGPc8yPllhGpcBfHVjWupxTzNUJus6zxSg08vHl6S
YNuO5l/KRx0xCKHqaN+1JDRcwIhyQQIudf2QoITqRUZC34F0BwXy66tjW3zjSNfD3IHMugIrUgqM
yKGLSjAVO9xBbdu+DgybhygBDvTC1w8qUIiKofoLFdEQ+Mt/7mvfMHMoq5ZLQtd70CBVO2oZgOYP
nH8f11u37SPDuJEdDSpwWXgPQLWnF2BeC2QqEQ5DogwV2qn7e70by0Yyw2G0BcEGcQt6SSHzAcmv
6ifCqA3oMhBLXe/Bss5m9CuFwC0dee09JEr9QBpUnwfwCVz2NW6c6aqCLlCLiuqHMinn96PPxW/I
tDV3+1pf1ubV1RmMf6xKAft+SAr5Ge4Watxxkt6uN26b+eX3141Xsw9W6sx7kHnyrgT1200TNpB/
9Rpv49Cz9WAYcNPG0i07UPUvPYAHOL2th+DbxACaWB+CbWkNE06jyPGh3gb/3QwepFRw3W+Qi925
cQz7FSnUW7yF5aUs6/xIOVJ9Xopje9+3G9bbgMFKxHFMH8KualFZG/F/XLpZo2KbGcN6KZBJE3cn
elGLcCRS72VEjg7EMuONybGcbX+Fp3AkQ7a6jrHxh/el533RlV7YzrJbBWpSsJkz0OxCANZNthJI
lt1kRqvKBqEJVNzECOWAsARoGW+4kzMe4Ichj7ZeSrZOTHvOeTgumWRQxpXCO/B+jG556UqEdJBw
WV95Wx+mVRMPvJItC28aZBKPkmFLARinzt4MlsP1Liw3QH/p+pVtq9mv9AR1iEuIayyoKj08KUMc
bDJqM3CaYFADkJJb8QNbb4adjxQqMMmMy0CI1oHS+gLYIBLmwn8Ksgm62QnbemDadp1h8KyAaD04
keOHFIjNBxIDQwRJ5wCEwMWTKIIn1YNxPVROBaFef+OSuCzLG7dp33ADEJ6s3baoYgRgVPihnHsp
ThBA1xc+jQ30okhP9vlL33AJeRNqhT3hXngOYshD6gJ8AgmAuXmcQMP8eX1r2IZjeIYF/DSUgLVd
mqGavoOqf34PKR6vfRiR1ubvRr8MNm4QFh/kLYv4ahOGsmXQIfHIJfcz9pi2CQhaI+ef9WHYGjeu
7lCApEhcI9QA6HB8TyGxCaJw8CKut27Z0Z7hBoRigOET7DNQq7WgIKcF/wCZhA4igzQjTyVpJKiq
HQrFlvUOLT7BM3wCRVWtHBusihrlV00lsgnQoH6IPC1f1nuwTZjhEqhP2zbPEDwRgSd60IN47qep
jyEjsa/9pd9Xqw3a9EEOsokfWJDVn1kX5b9z0OjcrLdumx/D8OkkKIREvRggUuiC3oBH6ScIEoAi
aSe9cwCGnSsQMw8M7BoXUO6BOAjcDuDxnvSGR7ZNv2HboI4bBFHzfGnqCCxxeczAjQo+/J22Zlg1
lF467YJE7gJTJuQkOeRUvsxINHcbvsny/SaPgYQuZhIXjD0knQBhlQA67tCyQm042bdro1yPGvYc
QhMQsifjUoag3CtN+h8szeJDEvnfwL03nhJGP+m+/4Q8zhnykVCorW5iBro1MJbqgzMPF8jgPS1/
r28423gND6CjEOyB9YzvgZYhZM1aIsFCuomusDVv2DsDw6UqcPI/oN4GskVZ1h1Qy7ZVjW45Jk1i
AxYPKHfmNHoI/aq8hCj5W0CRqCgpIX4Q9GfVy8dhfq6SbqsA0HKq0GWcr6wfshuxACCZgoXEz7+H
fvZvwnD7+6PF4gCgt+GX3wbmYZsYfiBM4jEDYwN0TnHtTBTvToCskwMYm96hMsSDlIP/TRfBMwQr
gN7mQ34zIEiJ4sRHINS3qihsgzU8RQkyva4IBu/SaRhAk3OYcjnLn/O08Mblbr6LOAKjNZxGV5MO
XCvNfKOp90UFgzxWKd9Csdm2oOkyQAYFoSLQ5kD8B1f3hPXgaIOy22ndgCwe2zVOf9nNQ5fXkLsH
1Fx1kNKsvjYCzAUoIfy23oNlGUzqCCgQzi7Pl8ol8NPfEJd91QOuAXkMjFfW7MrDg7nQcAQOjn3V
DKBqPiApycE3CRKcqfrpMa/ZmCnbOJbfX9lOCAi8D6ZajMNnQkIVyYOkapW8G4MhAbZabEyXbUGM
CwCLakgytct0KTCEH8GQdTu15DGPgD5aXxDLjjK5IyA00cZhuyz54r95AqpMvDK20KS21g3Tl/GM
1Izql+XuE4BIkeY6uXOwMTu21g2bpiCLAkFtgtY5D8t3YuqRMVbpVvmOrXnDkkGsCuU4CIHgOHGg
AoK7dnJC3dXG6W/bQYYpU8h6J3SAFh5EgYMDYnWg+ZYjyJqqD8jjntdXd9nwb7yDTGqIRlcJqYrS
v2gRftMl1Kkhyv4E9OZHUThfUdGx0Y9lMCZBBOi2nSnql37q7l0jhjOI4l6aqXnXg45i323M5IUI
oU5KIG7rXyjwmuekQR1h2zuf1yfKNoDl91f2rDqSunWh/Yv05+/Qf/u5vISHil+9ejzt68Kw5bIE
1y/vZ8wRioKSEcwKiPs/oo6nhkJh92O9E8ueJcvvr8YBFWyqgGeCohxJQBu35Otll2xMkq1xw5pR
DDTOkIX1L2nbQ5UnZv8yMNBuTI+tccOYS691UHLS+hcOwrgDz8qv+e7YCjFMGWTppXIgyHBpWP3Y
JqCUnOQHZAqfm6H9AaX5XdQiLm7t/53+cQZYuYTk7UWBJAWCv/p7jXz9LgP4ixTCZ3ClIPXBBoI6
84Eo/8mF9PfOxo27PCU0AHU+ASY5WUrN/BlhoaDa56n/ooLwUToq5CwchJo4Wgdv6nxEkHyLO+Bt
N0dj03oz1HVA1xDWG4wfQ40HICnFc5pmtxDFPUb95nm22Orf/vQvNghU/DgQOIPThi4yBEqIA0E2
lBKecq12xUgglvTfHZQuBKrzoD2oPxXPQpbgVC/ksHORDQNWLaSjRiBZ8VzW8pj4dX7roTLhdt33
2CbHsGCk5dIEdWaLmiUYHDSK7MsQl8e23wLW2zowrVg0E9hSZ/BPVjUUZnnwTc+lfESpp3OzPgTb
RjLsV4/K47wKPZgY+zDC/XfNePKL6bsA2QXQyxsQtLd9HSi0/7vIIVQVhhlFkxek/j6DEp2AKQ8g
hvUx2Bo3LFnmAajwGwovvdRBQWxguXLBpa63blkDtszcqwNmDEKQZgY4hbukhJwQovqsh+LrXOi7
doCK3Xm9G9sgDIvmPIDgb+d7F1oH47HJoawCVYl/1xu3jWH5/dUYQgeFe5M/+ReW6fiRQkf349gA
Xz/lbbDrWk3ZMq5XXXDRdG6tJjAboZjyqOPMO3SEbRSY2CbHMGORTVDIJcq7JAFKS1RTKpQcVj/X
J8fWuGHFZeBlM84ZNI7aaZDbtMHCOvR9X+OGBXeRBjlzN2DmQwmmj9SDkE+1hQqyfblhvCBhT2I1
wf9oEB6eBXilj9rh7caOtLgGE8imw6JrMBneRXQOWI2hCgWNGLy8F43RjwmuEcPgjRt9WUbyF6at
Fb4avN6/JEA6vSds7p6autnam5btb9aSxiBzFsHkehfQy3ZLgTIeZhS36THI3NOudY4M8yXIgIOI
Fn607BGmCAekliBi7O0zLhPUxgeQHBdT54H+F8WDAvRqR1I5X/d9+rImryy3Iz6Yz1AUvoRYxk9j
lkJZott5QaQmck2HrQe5pzy4eFHkHtyxp4cM5Hr7nLNZHJrmDiA+I4PtRoh9pKnU9+CB+l77+bwL
rYjao//ODs2heM1mCPSGg/zKkrE7Bt1mgNVmYoYBoxotHF2QwF+EDJ+4WzwlWX0fkvBD2ufPcS03
4taW/W/C03gEFZGEY/solNzj5R1AvLkqf+bFJmuYxX7NStAuJ7RaVDov6Ui+d1DjPkY5OBN3bdC/
EGpqYeyQqXeRfPxn5HMI5oXNC67tyw3DTWM/S5MpBCqpRwVzKqqfrCm3UD22iV9+f2VaDNwaXltp
ikMdjwASptC+6pD3dcZ99IsuNfFnZOqmNiWLwBDuouDjJ1V2Uw36176pNw5emYxgPqkrKJt23gTg
nETtMHwb3/BryyS/8boIjaNXAXpdVMWwJBSHTxRiiUktniBL/q5iW97tbUIcTJBhwEQqMpfQBssO
4yRp+pw6PAp/KjVAqNVfJLuPUZDkPzVK2eYP0CDIhgmcJgVUE64Cunk8O/ZxIzTUF2qiY7UBdrdt
O8PySYTyjs5pMfIexZVlACY/b9wJcacmXi2NWgICJUCsG9K+E8XonSYEzi+79oQJVYNKfE4gHwrE
URc9I/1fnDMPr9t9jRu37YRCDMTXFOBwvKaoC+6ySM3qZr1xizkGhq23HDD/0sc1spcjmBMhUo4K
U1z3BMnm03oXlnUNDIv3Q4YHZ9y6F4awmpdCBSNEmcE+Rxgsnb5yJxKVYZIrQNVEhQRLCG4TcNik
6cYpYft0w9bVAHoqFUhgzHOIL+pOtIuiG9/YNctj7A1TNwstUarKsZAoHVGxvvhnpLE/qrx9FyFd
1HeHKHayjR1kW2TD3lkcj0M3AHOxQOVlPyWQ1wGnSdugOHHfGhu2uzz7a6ifIfQOYeaDHlGMms/F
VvbQsgwmZq3zqga6FsDXjAqIRzduT1NcJOddn/4XPG0uM0qqEjuokx9SbyDn3En43XrjFm9uFk0q
KJE5QcIx8wKMzLqBbmrVQ8Cji98VNeS913uxzY9hxElYOMhzNegFh+GLn4f8gUGJ4bSvdcN+NRSG
h05iggjoAy9/pr8u+x/7Gl+G9Mp+yx6PhKnABI2Z2x1JK/3zDO2bfdvSN+w3BeVR3nW9C27h5hGa
ad3RLZN257wYJ3U3ZY4eSjgHEgEBzaCj/H6GxsvGaWi5B5uYMjm7ftL6E1TEWkDk/PAuBCO9pvQX
I/4TtLB2bh3DcEtcxaAwvbgGlGmAj7yAzEXPN2bIsvtNIFmKmimaxUOMSLh7XUqUwUX7HiRYt9ul
LMs+ecOHekagC6Rwk4C2IKZpHmfc4fvez05FXI9P6/vTNgTj8A15mYK4Doev7HDFK4vhPQQib5aI
clFEWxk62yAM+xUuhA6cROMggNbs+47peqnMQIpiY5Et/t8zLJh7UQ/OhcUMGGrfG7w+QfZFf00J
KOzWp8nWwzKyV2bMwxQitIOHAkLIIgHaibCvu8hV6n2YAeoZlixRSos4V4UOfBUc0jh8lO4AKTvE
BMHAvDEK2zoYFk3qdqFDRNSUxDHkBwb+bxNBGmB9iiynvWccwmMhgpL1uAb5VQB15Ow2nfDikRJw
KCUf+jz4VulsI7ZsWw7DqkHI3KsGNIkXEKnVLmqWaCO8+CACyqHWpIq62QgFWKkIjHURHXMGXlXi
QfbtcJtw/5eKow9pIG/EkrmTiwoMOImg3JROL+20RRn85kqBss5YqZA4dRZHCpTBfjpTQFUS0QTy
NLdga/u1vl62Loz1KpflIr4CQQAKQG/SKBOXKSfJxm6wtW6skB/1SeO2FdgUCsjVpwPoD4MU1YS7
vt10vLzGvRVCaeF1JDp7FkOhvkYZwmT7Wjd8LoSlQHXfD2idNQDWelF7nrO23QNYBFDM8LhpheIo
EP8VDyV0IyNUQTq0fgBrIkn3Tb0J2R0V9Ld9KNs+cAUTOTDUoNyiaEpvnXpvGh8GsPz+yhcKIiIR
ut1wVZqx5zTjTfOgQQdxdlBHHG649GU2/jr30Mmyr151oua04MXkZy8CFEii8R+IC+ohHc3XAjQg
M98XTEFHhoEr1jkeSDPBypEQ5wEY5PrdqDcT/rZhGHZMFoxmDLTmSxmyDyn4JJoakTgSp9dMVF/x
Jt0qrbUtimHNo0iCsI1jsFKXTn6mASBOckJ6u4o3A/a2LgyTDlXbuHkTTFfa1Y88bH50RfUBW2HX
ZdajJpKXQ/TSE4EYrj4do+ZAQPiR3nkULKvndbt+866DDgy7Jg7301TR/sp57VxEnHxOJoRIRiBW
DtX2OCzzRA0D5/PQDKDsVlcOOcCDnrsfYE+TH5Ae857WB2LrwbhPLVS8IJb28we/5WNwn+si/RHI
yYNQ+Ox4+cbbznb2mWhd6emxHmiLzbvk92jWJIcOnBlANTqfUYyUHUqQ5LwbafRvlcbv4nwXvgfr
ZNh+k+Xgmuhq/tCMIC45cBWAfD0Cm/AWS9ebVxV0YNg8S0DXS1SSvpQ+JO+EM/wzgh5pDObfjUt/
NWNWHhbOzPXFspyE1HABCYKPfSRE9SwC/wHC68U5ivEIX2/cthMMs1cAQPFcj2CyTOvPHQiloT+f
P/0f8NO2rzeMXgItnbmln74oVTb3f+KK3EE4e9fnm1hc1aYQKO+a4drFOL2bBGEVXfT5DeiNg33T
b4JxffAsgcEgmF86FaGamqckeK+Hib2sj8AyPyYKNxxQRlpVU39lktVfSIrA8wFs4WornWBr3zB1
3P1zlQ5D+sLDYnrQXCZAN7L4dv3rLR7RXbbVq1PWR6niUBW5gjxO09HPdBqn6tGlLPlCxyFjF/zX
JrLL1tcywld9pbHuvNzT8wsDy+CJ5rk8UBdPcch8sFMPreONPWWbMcO4ldNHWHR/xO2N/JYClQUe
JBI2Lp4We/uTcXg1CFThBGVYsvE6QT761kE6/MBR+fEl9nGsr6+JrQvDpMcMPmICXOOlCWcNdlVI
xuOY+uTqnUp09I+/fzWIrogzUoTB9MzUCJ0iIairb0u/jr72Cc3oRoDn7SwMSEQMAFAKMm/S1Uq/
aB/yvkcFFRR9DqdOJQeop9dIJoCFW9zUzsSnG78tZ3Ivp0KkJ9+p5XgL7n1wuAdJGmbn9Zm17AwT
wMtcP3PBJa+uuISlR16ATdyBdOHGulkOFRO6m8QZmNzAiv5MPdlcWBrci4UrYEzm32OdhBAneM4a
VIKsj8WyS4jhF7og4m5VOhiLnqPbpifBBJrcnr3Uk4JqwnontiEtnb/aKImaBi/wMCTeIK4iivoD
5x//3GA7gXyvFqg8h3JldFrvzjYmw0MkbV0BNEbaa+JM1ZlrwNGEcro7b9xMB1mckCn9BmIYGYIR
LX0QUTCehZt9Iy16IDGACnm9L6CPrU//O3Gh50BtHsD6Ky0Dcug60N3Xy+G2Pk+2fWx4iE6oGfTv
2XQPpx0cZS6KDwHiaxsFB7YpMk58HVXN0DBcXzuFgsbO4THKwIAmhpo7/Zgl+8C4nmvKv2kg552x
lMNVDIDwyWZhzfI2V+DtUbjxsqVfbV2CEAG4TYhzD+aR9A8vF2uQJk+1Iw//B8btty3ENeXfGkQ1
JWuG6X5ElcMBVf8X0CfcMjjT4+K0od7zwxFbwLK37cM1EcAhmA2yONA4rTsE5PFcImcf4duDUwMf
sb613n6vuqYSHGgSKKKcmbqOcR6diJ/8G8uoOCOD4SGrKcQhJlBvXu/LtkSGuWvd6x5VS9gAPh9b
91CObpEdaDn4LRQrID9XgyWTCi/8sN7f22bjxsbFQCvlhBKRiys0cb0bVaviS8+j8WZf64bJc+CS
BhD8gaJ04SztcqTDZD3/Xm/cNlWmxc+tC3G0BCGXGOHnpEQWuxngT5bLfgRttPN6N7YNZph+Mvdx
OevWhQDD4Nw1ZXhiEpw3owt6nfUeLAMxQcGpyxxa6MSFeMCcnLQgQOQtL0lWTcFDPIEgcb0fy+XD
NQkwdQM5p6iv9D344L5xTBZ0xzsFtqlnDp2EpCU3Denp7QJhOgrHf3QgBwKxyH2XUNdEEDeiKgRA
QATUv8VTKXlzaVOgJtYHt1yg/o6NuabaG4iR23xmLvSQGnkTovb5NEbyBmCv6KDjtDyMbvIV8cvL
9ovcEgpw2bJjXrlTHTUJumSYztS9SeP4Xei7V953dyIOHsMOtJ9s8B4A6PwIxZAtpJ9tsxgOQkFQ
eKihonCvc1SPlQPCxxC6cx76qFTQhOHhRqDDsu2Z6Rii0dcogidXJaMIVSEjancxl5AyPq0vmG0g
hm8Q4QTMn0QHCa0UgpgIzgkU2l8isErNSbnF+WRx3szwEizGkZOm8//vgvrwUXDffybFgs0DAY4z
eVsQK4svZYanEAOtqNcqcv1DcBSGOnuqO1x11ueLLs28scNNHPKYsr72kjZ6hgqUO8uT6sVQn3Kw
+x8Amayab43C+X6rZJ3Kf1Tb+81TEpBRQ7pIg7aruPNIH4fsDAVTz/nEoon471moaTke0kEo8nvA
Iw7FS1XOwrY9xh1NB3poMy4zAtkWr6S7oB2ea6IkoVlNiqwmyb1WUv/kULMTh3Ee8g2UvGXrmjhJ
nU4BkIB5e6Uer5/Guv5QBqCQFpkubtfXwrLS4bKnX1k+94SP85JD/dEZph9NFjtA85YIeKw3bxuA
4ViSGdpesvDqq2YifSAtXuq8qfljNEMgfb0LywhMoDkEhcAFGDbkGs7VhFwhxME4ONjH6ryvfSPe
S8A4NU1VTa9lHbQAOgGLlD4XTMp0I2NkmSMTaK4AUMxdMPtcKeDC6aL7O+bDx6mfig3/ZOvAWIS0
Dsns5W1yD3EBcoHaGT2WoUoPEeu3eBhsi7D8/mobIdLAEKwm8xVIasgCstH5WgUs20p/2Jo3XHgT
A9Kk3Cq4jkk2QdaHsN/uONENG7AcuCbknOWQIaChCK6dCB4WLQ6c6B6oN6BZBj0254CnvQen0iuU
Ia3vKduKGK4cdGjT/4R8ywBaAXRWnxSJsg+xs0n8+jaxCegDDBeeMKdBgT+0PiRuxuVNmNO5QCwc
+lgnRpNMvCd1zu9ryMXp40jmit3mUFNz3kOHJ/zm96lTP0tHl+KfJhkb9bmr4mr8hyP91LzzUEPr
7Yt0uCaSXc/JgNSQn7wH9WKWf5lbUC33SLxDIe9nPdOe1RunjmXOTVh1OEZz69O6+d81oAFooWOR
f/t/8ES2HoxdyqaB162kzZXU+iVBbPIiuPZuaigbPO/aNya6mrOhdiiqvK9hgn2zSIAKTsYzJGm3
KtRtYzB3Ju19D5FVeUWwmJ7LHhvSx0P7mKeb0DDLdSk0dqac2xLliJF7TYe4PkpwjNyXPAwOvht+
Qn28eFmfK4vPMBHThCUplCs695okqHNiasKxUAjebyyFZRQmZhryfSHEuDS9+lHLAH6FWIEP7uhL
xCpyqpD+3XAVllufqWnDB9cJo87Dk8qbBeRS0bBCwg5iT+X8fehrfdcPm57QsvomnLrxhxK1KzFW
v5qLO+Iq744znBRDUu2q3/VcE04N8Q+iRFK01xHihR5kGZ0ImYKo6zaW3RKyMRHVqJZLWg3m/6uo
UN5QChV9hSjoN5R8hpe4kZ+nfAzvM2cfFyjGYxi9TtLA467GDWfW/DHsFd4yEbIrX/btYuNtUWo1
tpFO6qsM+RXP3vIwIeO83rZtCxu2zkXfJXrASy8VhbgQQUAgxAb/CQ9rBrIrsRkWsG0rw+LHKY/T
qkvda8OGQoJ+mhbRuQN4nx2mREF9ddd4TJy1HzsFznFOr5oAZLcATpuo7W66nviXYJh3sd17rom4
9lHVPkF/zb3KpFS/x3RCwclMONm4jVgmy8Rcd8GAICYkS646xxNGxWX4vY+w7rUIu41nhcWnmFI1
voqIHGv4LhbgdtMivMgXg1hexNHyr3opFV9fE9tolt9fXQyTaGydHqKC2Lt41aMQi5wCLMw8b/IJ
W/y8v/z+qgffB36WIMl1ha7PE8tUcvU0/lj/fFvjhnWDAi5XU9nTa8q9FjTqWZn+m8dNVm5Mj619
w7x9140K8BWTKzC6w0cyxRSMNrhBr3+9bfINA/dR5NhVTuldwYnk3iSDy73POc3j6OTUHh9u1nux
jcGwbvDVUq2DOL7nGcl/iKLV0C5mTbuR4bdsVhMMSMYe+ycL8P5ClcZd47qyBOl4GoF/Zs7pycOD
4zYfnK697BqOCckuq2puQ9x2IIBVkX8S4KfDY0ByulWyZJkuEyAYxsIvG3CuXZOsR2H02E75JZPC
38L1WLy6iQ+kzViSgtbe/9IIUOR+ZmwaX5YXzAyB8o30r60Xw64lqLAg0J15VwhBAkMg2mqi90mQ
u7/iVNPbQOTF+LxvQZaJfGXgo2aSzn6ff0mrBLBmBySlSQTiwvXWLTZiAgSpo8eISwlvzv3ue+fQ
8pcufHXOClRLrXdh28GmkYP/Oo+Trro2UJ+uHyBd76lzAo7V5BeHlmUFeUueefQ0gbvO2wpK2raZ
YfvMG2boT6FwQchaXsqa5t0hcBj7vT4m27QZRg/eoTFtxtz7X8xTMDynhpTfQud7i67aMgATL5hU
vZYidfmXhGURANrIiHtHleVOs+F7LUMw8YJqqPoEhFY4BXteH0YBEhnaO/Whb5p84yy3WImJFRwh
jFMEhYvTD2mKcYwhbC71nR8lX2sX8IT1pbBN1NL5K/vooCyXDVCsuDJkECHX5zkeEnmy0luVQpb9
awIFqaJRNQmsxJ8byZh33uNypfZLJFvdAMmqftzUObQtimHsUoZ94RAoYBL6/xHw/IlvQ89iV/7b
NcGBZedmTQWt+Svz2uFP6EW7I73UyIZBhmUXj4cHlav/rkmZiTnPhIO9FSl9l2ThnBwKmcZb0A3b
mhvW3SSoEpUimK8yzuL3XEv1qW9Cdtq3owzjlo7LklaJ/IuOE6j5cGhmXoomcZN97Zu4QJBYZ8VI
JvgmSBGpFwUicIBairBPd1FQea4JC6So0JIRbg5fUgSU7sGSWtW41RL5c32CLHZtwgJVFRURSsPm
q+dN4Xlupu8jQV2kj1fzTQC56Y2zybLKf2J7ry07R/aobQsUn5WNDsHrFw7tu8npALdaH4etg8UK
X3dQuXnpOnX/BcYGbtuQth9Bmr4P8AM11P+2zt12Rpw56L50ZTl99lGmfUcnGRyLvt64hVi8xR+6
3lffzxuUc/q4dl65rpOD6kB4NafNTRSFW5LCth4MQ6ZD4adUNexe1l19bprqKy2z9uyxrZ1q68Cw
ZBRsMSaipP2SFI57SiQ9phP0uZAM23c8mHDAMWuThLFafUH4uuBHyYdYHaDWFH9Y30OWAZg4QK14
lA8eab8o6tJbBA0eWSWLR9TO/VrvwBLRMXF9I8ubkQ4dOkCw6M6XNMjej0MRZM8UZPXNqQw0iV5A
E+lUN1lLtgJJb44LHtzAN1JWSuoQ1MeKSb/wQIX3MdRwKu5sFVe/aXzoYBnvq83LVC3nJkJNoKh5
/A8LZPYFwlO7cOlofTnMX7WOjZvHSOOCdmHi8iDiGiLLm6y1trkxrhxCjNWIDAEUI1Jw1nOQeZ1K
NyiOBVKte1wTvn/p+tX3A5w2k6QUKPqM/fHIHKhgU7D6ntb3lG3uDdcEiA2wgsOIesw25x9kl8f3
AfCVG9/+5vGAb/f+++0l8RFZ6wCBJSR4YCA+YRzICVDx7S6RNC8YrJ0djCAFDw2Y4A6pHsmlG4aP
xbQJQ3QXD/RXlh6jMD1TNo+dGrPgQimk6WPnq5qjS1iD1H0pXY3dYx4ET/ns3/cZCHLrzYi3bW2M
20eie0fUEuW+o3aw6DWKqLKa/7tr4c2rR9L4jlOUAWqVF5YWPlbBCeoOu3JMLjWvHYOiUIOZF+oe
FoIacWCl8zBUTX5wFtqE9RFYbM+8e/C47ly8uSnQ++S5i9v8kNTVXUv3RegxCMO4x9zpABSD9KGf
FSXUvwt1cGlRbjyJ3nxMoHXDrmUHllPwjvuX0VXHVA/OoRsW+R76wSGAh26XXFu2kXn7SPCalrxq
alTyCnJLMigdRtO+uw2GYZg46KfHNnAaGIeYm+5GOjR7Jl0b8sdCZd28sda2MRi3D8UmhH+TObgk
UEh+1GHczoeKlOmutD1GYZi4zNggwVAJNzjr6qxR7i74JqOt7eMNO5bQAiVOBm4G2irwR9IIl7NN
RSaLi/3r1gHJOBQzFPWN8r0viZz7awPer1Pbo7aLxLvy9C41rx689r2yJxzyJnH2pDii4hSkzk5A
0vO6MVvmyKwq6EIVVW3SgUW1C3511fAP7YYt4iXbFBl2zJu8a7shDS4K4SyAQB6VJx9hZ5nYSYlM
DFt2wP8zFbi2XoIkGI6jB+vyCy53zs0yZ69uAKEjZwDPoFvMAH466BDI5IIHv9Yn3uKGzEoBXrUd
zrcCly8weP7E8rpH5iL1EQLFcqV0LN+1EG7fMOM3b7DYRoYZJ6lXU3dhfwhncUnY8OnPnYwBTq7c
8EMXZNWpLXbBHdGZYdOA3Ovc47gZlH0dnssJ4M1xit8XkIzcAFTa5s4w7HAmfVYGY33DguqnUOIM
UtE7Joqfi0iOx7eq1962jb8qCDogY7sYZaGXzsdZukhRlm6bbozB1rh5+Z4rD2kcEK36kFS5TcuR
/oyKTcltW+vm5TtzakSxlvvxCHrG0QeipdT+VgmZrXXDsMPUp9ILMmiXBno6pyi/OuZq/rRuGLbG
DZtO04A0fgyCwyYPf40BFEvjoOtu1htfGvn7Som3+X9NWg4oPPEm3L6II4JbWQBFzzMxPsXZlG90
8bbX+6sMQGaiDYse9PWdamj8QBaIe3jomhoKeoeJh67Pj7Ub+FvpItuQDNsOK5SbhCV4UXAqyxuC
swc5dEgW1ECbbrgP25IYFj2CZnvoKgHGdn/mj6xw4o89gOc7LcGw5ppL2teZQgi0J8NBc4g6JAPb
KpuzTI9ZERCmbg/xVRAQlf0c3mOqgMB2Pf+Sg/vmtGtT/VULAMnFqSSgHwLR86KX6gFQPFXpufDH
reeibRSGPUdzLppCM/cyxPqjkPwaIrslPf/r+ggsC2wi/lOunGb0l/di0c0fwJecXguJGrl9rS+D
enWO+lWfknrRaJPIkx8T1owHxXaq1bomS7gMIPviJDilhewGvBbKFHC0zSIi28wY1+zGXXQ3ZQ7W
oazsD2rG5qwp9tD6zNiW1bBdX6rC6ToQz6EExgGPazWcfOSbT7XYJEu2dWHYruAsc3gGgTJszm8d
cLgnJDfmg+PFW1TYtiky7LcET6+CGHp9I/M6PwgJPu/I2wT2Wr7fhOrLZI6acgR7XjgjDONn3VeU
h+SHJRS2vgaLCb1xJJjw7aYNAtUG4B5t2hqSPlPg6QMF21R1iHy//MXCkN3P4ZzucxYmcXgoIhAF
uNhQSdMHKAQBDyPvUPgGaMRW/aZtyozjGZyvNKQMI6r9pHsMouiXP6XiIpadtT5nliU3ycNFLwLg
JHEBEBo2VwrUVQWT3gUXBwBl6fWVvxBhpcG/g8hbo3Gipd4YIIbBr/ESCNj3/YZVA1U8Tf6A61HZ
zOldGqJ0CoozW3SSlhuACedWU9LTJMRtm2epOLM4lJ+Bdm8OWda7NzUopc77RmGYdr0I5XS4UFyK
MYgvXTS+uGXk72zctOo2TJrWXeJ7ufohs2o4TtmmTqNl//yFuYbi45TXmCGwP6E+LkfrAa/2HWZm
SUw6AQxUZgitYiGKI1VkPA4IHq7PucW2zIKYdGgDKMktXz5DCIxG+SIlPHp3Tgog7HoXtskxzLf0
deT0HM+OkefgnIPSwLkVbb2xrhZ3Fy4De2Vc4DOLiM7x7hzd+HbhhucdEBNt2z+KCLmfWbN/9w3D
tOLe64Uu8/omzRGMPjUhUibvalnNzs4ODCP2R1rWbYSToSkKD0T9KT/XBASc+z7fOJopgcqV2zJ5
4zfy5xjk4uKFm4WwtiU2LJdMrTvjOQCNAeGNx0Wn60/scd+XG5bLe5FG/4+z61iSWweSX8QIECRB
8Np2/MhO9+iCkHkCHQh69/Wbrd3DCBo0N3jtA9EwVShUZWXKsoNzU92PxkUtb+yDVZV51zVB7UNb
Q52oHCBKkaf5FiL0r/mYLIVDlrNpQtqHAsomSQC3nAkwmeHFsVHI9v/pOUXgcj8mS2Vby/qbmHYm
p2msHTwKWOW4x4am/U3IvO+r1t/EsOvSHScPzPPHoXXJfuAsunEGp1+Aztr+umG/WaRE3nYZQvVy
9FFxhvBn4VSrEMzY3suob7yDqPrcgW6N+J0Ew5M/q59NVXyAHPtLLYoP65bHMNuhatrAb1rxmxXJ
r6Fsz20HBM+6bxtGmzHtcZrG/3evdJogizbGyUKx37b0htUyzhM0WTvkgLJUvPEjULsgMfTp+l+3
BA2BYbU8opMvHPx15vAPVIP9ftD8Jtf1sGmRNr0+iOX2MgHqlOl4VnQsj5VAJzKjpdzLesi2dVUt
ibpaFskEp4tayJxCzvUI9GooLuyWeHKEdeWtnILxEvZFrJlLdPQb5HATYJ8wXWiWIsfF5VJPrcUN
meh0NQfQ4+7rEskU+a0J2C0gW89Mp5+GpD+MIzle3wzbShmWjPLByHBg9bFzAI3k+fCRlv06Xn/X
BKWDlqpwQxWRAw/KfjPQ6fvgQoVn3T83TThHP3OdghOARMFelzzdeWO5FKDYzqhhwyoMCq/2a3yc
5d5rw+qx2+ig9pznIgmCcsHc3s+IuyY9eJL4EYh52vLYFMOBuMMuIeQ4eMEDSDwOY9c/jSgXrVst
w7L9vPZiGjj/t8964AIlolw6C3hCyzEy4emg+NR4B7QRuMjSYoM+MBAozsFCLGrZDBOLzkSb+z2/
VCmgCvaQtPreL9DMUvXr+v1c10Sjo7tc10UJKxhCUPQBCik3lwbAx5xU7OP1DbDYswlI96FO4KNQ
VB5V3/AtwtBiJ9E589q54JfyudCbNC/EOnlx16SvZaDoKmV8eb16GE0xSI7VnVzYbNt+XA7Bm/uZ
sLH2ptzlv6sEbJkgtkn2kwfF995Za38mHj1DfrwhtSqPYNsYDmBWLkCtBlamwF/kX7DNwjDxIR5y
NQ4pLKINevaYNdJzIC4OaZaHcmq6ZMFNRViUdzI7JmO4lCqLu7kqjgJEwruYg61d92VzAICr+QR5
IFDRV/1d1wXpXuWyWogSbJMzzL0KZv2/pRdWAtIo+ljfSAqWm3RCde/6gbaYvIkMk14EvBAyYMcp
cAi6JEfvGA/Z4frHLf/fRIVVuDSyLJblMUEXylZEkf5UhJCdm5NYL3gVi0Ga0DC8pkK0nAu8rUDl
rofujChh2F1uV2Cg6p17Qdxcn4xtpYy3tAgG7c0cUdVUymZHGXojNfjOFzqDLJeICRETnepU0NQF
GGvc32hW/97k2ZfOrW5r5t/Hsftcz/3KXTEMX0ie+4TAKtFERQ/JKMhdn43VZ2ct7OZfYHo76ijs
2+I4qCqIdyhJe+1+bkO6VEaynSzD7Elf/1+IK10vP4LEmB7csX/qJaQZr2+37WAZETr30XPrVZoc
pD985J48qTr7xAQ7cOh391A8XzeMYeLNPMP4WASOfnCM3cnBv2sYaBqGEqmaGDQxh9jLlkSOLItm
4sUYdCZnPcGJXdi9FWXdHpw0L2EJg7k+GYuJmJAxAUXpsaQ9QbrMPVLh/PQIaH7XffuyT2+uK+SZ
iizWQ3HsKi2fZd74X6E7kK9qcnBdEyimRdzzLiihmiTgrH4mUufzg2zaPDxe//+2xb/8/ub/86mW
TdljoysH7zAWcxBUhvUuRo5xYYUszz4TJAYEgMyLEKH0BcbAkhxoWXL03fxnAbd4fRK2IYxonTld
MIwQqoFDzz9RQY5Kd3ud+58uB2ndEIZl+1HPs3kOyUFrcC02bZZvBM7seZaT2EUVyRccru2sGvad
1LNf+RUuPhnJ4MbRqtg6ziKky7bbhlkzr50BiEbJARi0bCd73NddMI43Mch9Fl6vlgmYqLFKeG2k
AQk4TigKCIrm8FTnct0dYYLFQKAOVcVEFcesKfWPiYfs0PFBHD0tswVnYTlLJlwMqrGJS0VQHH20
BwhQgXGoEdW9fxf7K3MUJvMsq0soBCF5cEzaadpMLeSkZS/ms9c28Zfrx9W2C4ZZ450UewXFDMD6
JQ9EV+IZqq8rMyDkMuobp6HdSAvaJ4hulX4VEs04tXYWDM32zw1bViA9Bo2lxLcZKg+pB8xzqeul
pbd93TTjWnRthKLnUQVdM9xO0N8utpkKJdmtW3jDfkmvR+ieRM5v5paj3lRFhWA/HaE8eP37lvuf
GBbsBy6CvRGSQ4qGe12L/H9zXOSS42KhYJusmhdc0fuWAEGjv3d5mhpwpSrkueb4IU/SHfdAxuxN
5FuRhKfrs3l/O4jJMUsd2hckRlNJBuLnW0kluDmdiuklsLhtCsbtXJUNa9I+BPiZolMD65W+6Lh5
oc20JQ5ZYph/P0gmJqtsVudFkkBa/cjLONsNTZwjJ+7cqzCvt1R2067Lwg+MyV/XF802KcO2ZZfM
weA46hiAq2Q7lmKbxZAoQToHMEQct4XIwDbMZc/eGHkGYGsoMqKOgy+2Ih4+g8TrHkjp4yyTBeoH
2xCGrXdZBwkitwAF58TH49CNYKsOyC6v0T5VoeN2v27BDKNv4Fcb6EfgTu2AhpMhnsu0esQT9tlZ
zPnbpmLY/TREzQSCWXLwufwG7oEtyzIgasAtHDbZl+vzsFmLYfsT0i1Ej2As1ZM8iQaQBLfNlzro
LR83UWRNmALYTRsEONHcbCdJ9K5MFvMhtq9fTOfNYVLhTGsOQr+j9vszH5HUKaJ1sjcu4YaVK5cG
reqQT2WUEZDSIJWjk8WGk8tX/s2xEBM5Bv2heJ69S7o/GD5Ote53l/f85SkfNcLdLYNx3w/OiMkQ
O/fzGIMcih5mSU+6dV6rsZdomm+XeOBsm3D5/c0m+GXVgWEf54eK9gcIWuW2Tt2lPgrbvzdsWQAK
yDXYyJHrL/sdbZviDEbn5BCJlbEx4YYdoys+HJ0cquNTFiuBlKaTsk1Vdyk/rDIwk/41Ay9XCG1R
vESVByQOmULpb2pC4nXFR2KSvhIROshoeqhZ4LV4YCPgJhpofkhHipcgXyKdsmyFCShjeuR+WkYA
tsjuv6ZCVw5v+o9B54nt9XWyDWBY86VImLGgxTTkRfebNI8ZAp1d7q7E9BETQ6Z92mWZbEGqWEM4
iRA/f+Uo+W+SQPrZQihlMQeTFLRwfCEHhafWKEca3NbRXIK+LkqHdQAjYmLIGBT8whgEHoC5TAl0
c8B4OYYsW9gE2983rBlSu0RyF3TFeLWPyU5Bvx6NS3iXXt9j2+cNe3aKmA28VS5EraV/coGa3VLH
XVKBsX3dMGVdR5PX1C6JIWKt6k3Man0AT+6wX/fnzdu4SVsqm8vKu2ldIYJR/c3cq8WIwnInmMyf
flEmHu1n5zCMKOsggLn0ak4kPYyQsA1WSu9CH/5vhz0MvVvULrAKHQgIN/4g++18UYletUgmiszJ
xo6hWpUfgaHcFQJUmt68UCGwbK+JIeu08ohb49O4DDY0K47jYprY9ulLAPbmEgNrolAFxy0pW/cD
myq6DZto3eOfmNAxPuWhCHPAJJtOH+uM3oy9IhvhqF2QLkI4LN7TZEn1IQ6SDX4wHxjEqDZDDZNl
EvhYr4mX3j22IQzj5WD2Id7QzIc47KsvsxLDVxnFL2FfOOsOj1mTJaiOgxtlvqBEapZ+v2ShVTjm
p+tH8/3GaM81szAidnq8qrzsO/Xnoj0IBl2g5ypOsr5BSR5EcRUe1YOD529Zp6zxDm3odv537qsB
icuwIYTfBwog7SU87bsrij9kHrtyGImTut0J4tRsQHxZ5p+m3hPfyrnq1oQfGOMy9pujzTnJ22xw
yXNWI0m3AT1/2m0LtJR+v76q75oOvn/5/c33hzGvqz7s+5M/6wY9EGBIvh1FNTULUr/vekV83zh1
kDp347oiybeOpkl8p/N+Ktld4Eh0N21iqhr64IqA+tNBpCpxy926aRl3SdfHLfUTvzs19aUASiCK
vpcea5ee97atNy4Txgr8aVVjW0AHC1qG5uAI8huHcymradsX412XuI4C46VffZeqyz+1tVN8FfBy
C5b6/t//J42DZnYOKv+xPTGfJ/wwuXjV71nhkJeyCcmaeqf3TyLH76a272qhTtVFeKoHFemhi6Fv
BTbgA7JUfJPoTi8EPrYJXY7fm2PciIhHPIvCO+Ih3VINCKuAI0Zfu1ik1Hx/R/7J6FA2KsFDoZ8T
ZEGCfRMjc3RXotd3FfUG1ss09ahroedN1Ik0UXM3JSJ/at1FXreLU/rnyYqvG4Y+ObwcWxYnJ65i
7t1kNEuyJ79QPHhkiZP9GmnLlt5Mtt0wjF4nKQLRPGlPYkS/HLuQ3kvSjBu8mKOFaMI2hGng2m2r
cu6a0x9MH4dI5xFnKt6OHfi/r/uQ910XOgj/PlM8DKEinV0YdtpkVo8UT+/kSxYCxX8gdamaF0j3
ZjFIN6GuC56x64PaTplh97zv4zllUp1SlorbvPTcPTDZL9c/bjkD/+RzcC3pieXq1MjZu61I93m4
WGUyd/M2jNHBtG4Y4ymYBG3nKsC7T7Kl8wgw5FiFW9/nN21avAZTvApz4v2T44GirIyJpPqEztkW
unmdvA1qQEhjdN3dXJ+K5ZiZiZ6qyVs399zif0kwO2hgbv4IQAc5wIvrhjDMHgIg7pi0SXHKEE+w
S+gkv3JPRMmm8WMwsVwfxbb1hvkPTlawzO3q0x/KrgS4mSwDpVIl0ZEYJejQuT6Mbb0My8cFzttM
tMXJT5DMaAioCboewrbRsoyNxULMjI9fTSAOzUR1mmgwvUokNh7hv5boL20TMIye9BP6rYKigOtC
C7lfIBemkbI9BLJ2Fu4q2wQMEye0hcxkk5UnQHl1Dq2LCVhVzyfrmG7JP6meEtAocOjq0zQO7IFo
Ed0wphZciGV9zL5B0IlEpfIoVr+B+pdz4RKf6SjxUFnMMtiGMO5ygT4CkbME1Gw19DHhoIZDVmdk
N2qgpK4fU8sWmGmeZJyKYOzq8uQ7nH7M/Gi+135G1zQreP/keERQqqSdm+JEgIPsDpVwgiMbVD3u
1/37y6zeBDtIFjK3QGh1og5I9Zny3B91tpL6noSGCSONl9DW9fVpYLlbbEQL3ahNG9XZUqxmcUVm
o2CW47JW0ZSelADN5eQAVNtFVXhDh+pxjoZ1bJckNCyZAwY5RGDLffbROA7CwnoXrSV/JWayB1xD
GjWcOTuBura5GeK2JhuIaIDu8voWW9bIzPKA6YPBY2cV6HX0/eCk7abhw/c61R9GoO0WBrEEOGay
hzJ/iHSj1SmLU3GjLgSawIaXe5GBuSbkwac6R8Fq3YQMo86KIBlDPqYnn+TTtpHRL9LF013aJs9/
XgbXR7G4DnZZzjeWkQB7gHbTtgInLx92k+O03g0AIj34LqCwsNTZbxvl8vubURgZ0xb81TjAwQVZ
XQGUpnGFb0oGCbrrE7E4KDMfxMGmIV0fVLCgybk0ygPuA2kFMOguoYRtA5hWDlhJPrpzBZlQ0H8R
FTzUPbgKr/972+mlfy8QUd7sZoplpwkgE5TZm+AxuUhCJhIVFJBtB5+vj3PJeb7zpmGGiVeuMzs9
peyzSsY63ypAFLfKCfROOggKylCk2y71mhudxs9xzb5cH9VmNsb9DVb3ccoigqfHVCSHBHTD90ML
hbU/75ypdKaP4OVcKqFZ9snsPATyEQw/Y6K+d3Mf3pBelftR63xhKravG5G6SnWlR03SE+Q0/GCb
NCW0YgUIuVa1pnnEbDnkkyxUxqv8NHkoBz1L4RBxG/W+tySuatkMs+2QBK7jCqbUieMGvEBGnuEf
s0NHE7EPx+hXni++oG2LZZg9+urmKPUlCPEdb/wG4cNm60cgy1zwxhavYjYhgmUfJ7mj9Z0Q+iVJ
UTajaPY9gMdlFeUMNsOw+WQE65kr4uYOJJn3gwQOIUAyZuHv2zbCtHlk9JtUUPcEZal5k8m0jh5I
ckEHNcF+5kV0l9JerGLbwlQMy5/moeqdLM4RQ8RDv6lE75/V2PH7MXDi/67buW2/DTuHwolEL1ma
nDQe+MEOlPVTiiajZlzT1eKRf9oSK61C5ER72Eah0JPbPzVpVd2E0zogMkYwzBs37YgJZPWddNz8
lcXaR1mtzdSq3C4xJXPAaIzEd6aHU5cB9zdN7IsmoGDqxrQGOwaoH3qdtQvJRIt1mN2JEuDOsRe9
OiW5mOfvpEMP/C3nTZB8HlNgn3+s2nPfsHHm1TmfXFbdgWDiOXHBZJRWUIa8/nHbHC4H7U3coKiH
xGQ/kVNVQdmGV/Exz/JPdYIUzPUBLCfWNwy8mZ1hHIZQnsjEixmSqD747+4JcZJhXT7EN6ycu4p2
UkT9CTDV8JW2qt9NVcXuUBNbV1UhZo8iYF+hwDNz/gyxk8fOB1xkLFC/KVL4knXLZBg21KnHWkKu
7PI+69IbHxujdlxm3ev171tcoVkHg5Zbkye5zL7rMPoVD8EDp8BbKNf95dL+s+u2ycKBsuy32aeo
40lOYd1mJz8uu+aTVhmFbkCad+r39ZlYTqzZptiRjkczbebPgzN8RJ0o3wIbOxxaJKnWQMM9YnYp
CgqCPsgEx6cGRae7qgtYD6qpMFyne0fMvkSR5CzkYuxPVZrkmIKXvUCUfO2l7RkmPXTzFAe6nT6r
in2raIHwKUL25RiRrl/IdNs22TDqKp7IxFw2fZZ8zujWJ8nk3nnK7dmCTdsGMGy66kY0lkcYINF5
sxEdUH4APLHt9SNk+7pxUwuvdNwWNMwn4em42pI6jOoNnvurqDlwgAxjBmJtlGr00fSUT3gDNAJQ
2GMc9+G6UiIx2w5J5ZA0YvP0mUGG9UnN0v+FOEf9d315LBZm9h1Ofh5q4BSnz3TG44U7Y7tTaAzd
eHSxtdWyA2bfoSaTpmUdyxOI9ct0W7GyO9CxXetOqfHoRiKE1G01dE9CwU8rp0l2M5FL9BO2Bbr8
/ubSHIbZJRAd6J6aWDyyPOz2SRUeEGtOCwfU8oikl2V7M4AK8bLqgMt6SqoMhAQO5bdF5DXVpuSj
2uuo+xg03XTQWfTctkImC8Na3sj/kNV3U6FTR7onNkBDg5bgEat0Wd/rKP0S5Gh0vH6+bJtvGDfw
Wm4Ku0BIcCkqNhrQapytif24/nnb7pjWPRSVSEBYdpaV1x21RP9h0jfbS+Ph9QFs/98wbyEKUSKB
yvCsuEQ0vOzD8HbmYzcfVg1gdhpWUgeE9444ZWHJ/McO2q7ye1SBA2nBvVqWyOw0nAYaj9LD+QKU
JwVwDoHSn7ipbxeTa7YhLoHImyPc1T1xIEk7nWTFIAA4eF3t7AkBxaja1JVclASxnFmz81Dlnu8W
ZTif0MVeHau4fE3QpvkBAJuvTo400vUdsYRPJlV9N+apO/lDfEbfMlrdJEvcreyc9tWvG39fkba6
zRCUrDMQsxWRQzEgQnFH4H5qs29JkPfxpu+z+Xh9MpbzaxLWd3M6OHns4/orW5dvJ6hAtru0mPlC
rcG29YZ9i6J0nLgq47Pi3glFV6RwI119TlsVLFigbQTDxN2pAIq7DbqnWdRVsPPLjokfg2icaEvw
yK9/rVsow9A5Ia6vXCXPhJSs+pyApSB9zYcyiNcZutmESHU7DsgCx2caoileuinZud2Sao3FMswm
xKoOixRXqjwBKf5aleAOLC6s7FHuA3iG3OCqNTIRcMlct0le185LcwGy7jUquP02dKFPvLs+wCUx
8E5C1US0+QQOBBQF4rPfuL8TB2kJpAQfLqV7iF/dTNBhPbh+vXB0LaZhQtumFJReiqTeiTuADHbS
/2901lEgeACD/+0SM7dyw9gtvJPs3fkXJ15zlzliCeBi++ve318nAqXIytXtk1Ih/wrRs9bbFqko
lzABtn0wrFpXIB8jOou/aEf7mywJ7pRTb+SIzFCHF82+cOKbPoeIx/Vtt5i4yV3PXBlEKNvTU9OA
7hdbMux9leSbtFzE69hWzDDvJi9pVus2/pKULLtTTe3c1tMibPndCdDIbEvMlJZ5D6nEM5q99Q0V
UI3y0KeLbF2ylJZ418IxxGWr3tyxMgvCAiS5zotM+/pBe2LYiWgYb6YavcYhxIZWbAWGMa7yrHO6
vJKtf0ocGqgNlwpiuLplBbiLA36+Psi7NywGuczxzVxEoqC9OMdAM6HTZE8YmiiCgQaHue3vx0oe
3V4sRde2Zbvs2Juhss4fh37AzrAKXtdNe6j/MI8fnSBJt/8PyhPbCTDs3W8AB86FTs4VbYLdNIlu
PzNkFKLI/3V90WwjGDZfwSY1Xofdk27wCOBOODz3I2jnZz+fP6wbwjB7pYlTQzc6ONEUFeDjEE9z
twWjwFhu03xe0ra3bYlxoU95LQDLcuNzXal87+E07KZLi0LXTdsQFZuFyMe2XobFAy4H1GrcJGdP
18ke+Gx+7wzBJ7zllnrX/mjp/XNdUUA8/z5cNI/KKhjRZt40kHChSKCXcnjkESpB4HFPN1XnBLeF
dH+D0Vc9tg3k3K9v1LveDAMbzoCHNApInvVPYvDASyMgFh9GfKnJ2vZ1wwdUaT1L4sj0XA0A8MR5
3O/StF1q1P8Trb+3aob1q44NSTSQ4u6P9OEQzmTv15n3OtfEe4Z2bnLn9+kMLguQWdyKLgg3XFTN
dxKDL1oGOVRomzT/4g7sSzMXkIiJpLMKl4N1NbzFELluN8cuO1E8LMoNbgmwobZ40yx5cdvSXn5/
446StoWEwMTbJ+ZBml1Gnttv3BBw8ZUHw3ASKoil7qM6OSsMFG6a2Zs3VVhWw0IE+G5ggAUyPATL
oWkbo8/oJHMCvh8P+jmsrvtdlbd0WxXxr84N2y2eSPGCFdsWzHAWbiJbj/dpei5VGqD85XVFduAK
ItcLM7LcRWb7Y0Y4nq/SR/rlotkigu6zTIvmQ9b1Hwv0Wu5mNIsuDGWZiwmMI2GVxwG0V88kx5kP
ZYxWigR42CV/ZPu+4RU6pAUHPobOCzQsj74f9E9QC4w+rnI5Zvdj00DvPUrK7sl3XO/Yh935z/Ks
+7jhEvw0bSbJR3pCAfdZ4aV6LBq9qipFI7PlMcv14KgJNkF6J7lXPPwACU7ndt0/Nww6k0qPCk74
1Fza4eRQ1w/pKNOFr1vuMBMLlyAdy6SOgkc55oX+LaMg4y56vBM3mw5jViN0Wuc4TFBcy7NElZHw
vhNIl98EcYyIr3HqcpWmMTbBsGMBx1TrJqenjATjtyq9uFSob6il/28JKv4BxIFxJ9YR3lsQwiDJ
jZJD6+2ZO8/tbeuEWbqLQVW7JOxlMTQTHZdwKpBmLJyvqmR02pO8HOebiJYZ3V0/VbbIwoTGdWkT
0JmN02PD3PZnMujKU5smnuiE1Pkc6X5bJRG8Om/Bt4ZAo+RR5Owy5BBT8O4XYIld8FmWE2h2TYpo
qrSPnk9wuhV5ukOfTnc35m0wbCPB6BpWFwqShb9vxQ69sG2CNYWEsMs2Mhlidz+ghLlplR/Em3KC
xOK6c252UzZEjSyaIveURMoPH/wUtY/9NPbzUl7ddjYMh+BzL48VaABeaFs04044gE2lVSnI4frR
sG2I9/daSVkm8VD42Zm4xLlvaF3ctXXoQKOarhK/xnYYl7zPSI2UDudfOHP5I/EKJp970YIRuJ6n
Llg447aFMjxC3gFBTIMwO4vObw4UVem948XRyn02on/iaIK6U53hPaYIeBnCGdC/sIpWcewh2jZD
/yTyGOqWOEeuz4d71udeepQDFJ1uru+zZXlMVn5ONfWF7+k73x28h0T7+tP/47lqieNMXByQUCVr
Eo5QxC/0ISjR/xiqttiLHkLCusrHB+Ay/Q10+P67Ph3LsTVxcjINooz1o/hKoMCb3HelCpINSHRJ
8NFBq9kSrNQ2zOX3N/G1FnkiYq/RqDSF+htB5vARjA3eg5Su+L5uJoaBp/MksRljenakX37RHTrK
pSSz2qR1uoaDCIfLsHFeOays3CQ/JyMQnpNCVp00ILOo4IfzGB1G62Zi2PlEqqT2Qex3bma87upc
FbuE59B7dteOYNj4kIUZV1WZniHN52xBevnJo5xt52GJfsi234aZcz/grQz79Owm3O+gGJW1esug
3y72zEnmccHpWqILEyqXocErd1um7wAXGe5lqcY96ybwDKNgsK9YsXAPWmZj4uVwvZdQForSMyWk
uFVdSvb9XPc3UNNbCoZtMzHe9k46uZnvOhmE5z1nC5pTsU37Xu9I7/2O6nqJK9k2k8vwb+yQ0hmi
y/2cn3ma0B7uF+5xW5Igvy9J7ny6fn4tLtIEy1VzlZCRCuQpaO/cTqz73FAer6nLUfDvGTPwKZoS
nDp8kFNZt+VGph2wfo2Tz+6Ss7L9f8PMFVr1O+m0uKOiBoRKOUgXy00/B80SJtbi5f9By0U9Oobp
rJ58bwYuEjyqqb7XQwwJTvHqK0dvPNeJF7yJbTaGrWc+wARj2agnmrccUG4pn73KXyqT2g6UYehj
67g+yALUOZrz9ibJu+SBdu6Ju+WP64fJMoAJmiuceYZczKjOIIA5QTXU2fwJqzQZltqyLJkGEy1H
e57movDVGQCqY90BA8bL9hZq7gMC0Tpe1O6zjWOYeDuoIioLrc54G4zfQaXAt2mW99t8nMDhJcmw
z5q4XrfrJn6OE9BiAuOuznXeV2gjTF3nvyRLnQXHa9uVy+9v/EhDp9DzI6yZ7wxfoR+X70aSfapB
HbC7vu22xTLMnEwg3o/82vvOaxQBgRZ7gBK03oI2qtlG8ks1pEuoT9ubzqT4r8KUks73xUvloWER
CGKNJthcedNh0BC1QUIt/FmnaTBtAmQQsk0KiLm7KZOlEMxioJ553TtBV4hZdk8T5d1+aHvv2Q3m
7Ov1hbTtlGH+mgWpktJR59lXEHHMIQ7j4B0BLt9FgibbEIYPaATQ0SHYUp9YB1HKKSDPBJpbNwXn
S13KliUysXZqBp0CqGOKs0ap8KN2g/vB7+XL9RWyfdxIz/l55LS5I7MnOhGJd67qBterN9pl6LVe
N4Rh+mGSgkU85urcoVT+X5wqdgdgzBKXyp9leCdzbyLtBC+hnR5W5DsgudDNdCj4yZoNaKhnPm04
GN70uYX+cYNitM4KTTdQQ+7YPlWB7HcQuELj5YHVlRjC2wpgzGx4QJbPD36rqPaR3M3doY5PCYU8
4ceqJCz5GDo1rQ5R2gzPYNorpk0rnVQGxx7BXT4fcY5nkm8gIuNl2S7v0ZVRbakoAO+EeI3n0uJT
XrRoLPwpGa/8eLdulQ2npKbGGYc4UuepRfYnYM20V523ENRYAjQTDpg4PSDI8Vy8aM7LLU0vZMCo
JspNXhJxLJtoMWVmMScTAShyFYAW289eJo99QTASbmTVHxy5KEpl8a3UdDjcialOm/wVmiDTlsUK
3GRuBkK7cpqjbeKy5mepQZpwfVdsC2c4IH8qI1mSVL9UffAfUNHfRJ83ctt69aPTErAyXh/GZsWG
E9JBExYTq7IXRXm6H8qJbcYSvYWrvm6iAckcBlHTqfxlmOD7s0iP3xzgFL5e/7plQ0woIMmBf0f1
Tb/4BYSPFWl+iCRyfzRF4e8vFrsLS5/+vD6WZZ1cwxUxdCs5bTSrsxyHLkTOsFcXCHMzrcxSmWBA
Ck8TCddLX3wOynjiIZAVaOzeRNPikbJYiIkETNLWTVKviB7+1IZQJ3riSVzsnHAxaLaNcFm9N/GN
n3Na+SNR5yCcukOYBvTG19Bl7TXgW+s2wvt7iC5swznqk+ghk+KG9niw5gzN6Nc/bjtRhon7uHqR
aJHlC52AIs6q4BOhjho3IoNC4swAkp47dKevs70/zGxvVqvKaBhnrCGPLCCCfIKAvZz23HF6vb8+
HYsP+RO6vRlgUmXO2rorXxLHfUZiJtebZIBwRlENH/M+WFtAMLGAEt1d3BEefwDz9/xhaLhONiER
S2qVllNlogGTNqAtCJb0C8WLfj+gWSYjECRNlP/t+jpZjNsEAjJXT95E6+wFOIGCb4aOUUgtVWIp
x2b7/mV/3uwDrepZDGOSvVRo7fswVXkSbtMaDHoLx9a2QJff33wf3ZpeXvpR8cJaAoKoAfQ9qsGj
JYdLXLdCl5m9GcEvIUTUkjh6GBoUHUkxOK9e0XsLd51tfQybbmTmqNq7RCChJ8pNiMaAdkODcRVX
KY2IYdZaJyToBZjpuR/h+ViNYO7ZopmTLCQ4bf/fuKvDnDZ6dlx19qbqJyNehL6HfKEr1GLDphqB
yOXkgONJv6Bjs7qRgXOLrha9d2fvifElWML7BwjFtb+3l/tONgREFS/VwNXnLp6zj74PSv++57/W
HCCwx/09gt+zCQBMWaDOU/G9n+blUz9k1fH619/PDHET5se7EplZN/cfkyBOnA2VLY/u8Ntc7ASY
rJ3m4LogvdmzYKiHVwpoOllFzkChw25MLBq4L6FDcZYKCeeWRgcdj/2uZcASO3wRbGHbIcPEWdPU
qp9T/5FENH8lNbvl1Vz+qofFPMv7h5ibjHYCZJVTHZH4xUd2JYJMQDOOD//D2bc1N6pjbf8iqoQQ
QtxiG+d86sSd5EbV3ekWIECAOIlf/z3ec9PF246/Sk3V1ExmNraF1tJaS88hYHAKvvj8JZ36gFWU
D1Xc50E4sgMkHwa2gz9cLDZGdOeumE4t0SrKneIZFX1kXnMP/fTkcFq3Qe1dLjInZ37Cv4NRrDXs
cq080KXb7ACxGrKD+ZhCmoI2d9Sah5rB3vtrK7UqyqFNc6QNBtlBcVtftUFIruIale3nTz+xTmuY
nwN106snHtyCLBfci3GaUkFiVyZ1WZ+plv9dR4k1oM/6S5ibeTSvU5jN921E20sCY7MLI61594h+
DjtIv33+c07E/tqaQFDdOlGM8Q0V5vpYFLaNuR5c620AX8mS2Ru+Rb42X3s1awW7qZi1rI2fH1qA
EtxFi9nk9KOIZazPMHiPKff/DiXEGrMHf5awspz7Bx3HHzR/NFF4A3PT8WJA59lpMLfxh4if3dIn
olIc//73yc503/WQfD9Uoi8u/isPjzZcZ17OiYARq5h3SwHnn5iYVxM1oMpxxn77U7vsY1/QG8qG
M4fkqS29Cn3eSsBWiaxfbRjQedcAnbPzqmo+yLYW59TgT33I6pS3HgWkty3Cg61MBbGSzPrzFrls
zHZB6bHqTI459UJWwa8jiKL2oR8ecJZZIBEbf1/AHWP7ebSciMw1aI/GbYXFcuZgprG+GsDgeYA7
4GHCbcFbLnx76y/5OdrFiZe/FrdTPApaWYzZFWSWp53o4uYWGKzlgc6yeK/kKF4+/00nVmyN5YP9
DzhhlTUHXDjWYqfg+Ww3HHoH5xQ4T8TkWt9OVciW2RD7B+lFKRsB0q0E2fO6uzWwGBMUaSbEH4qG
fem2Tqwxfq0/trUNl+BgFoaxOhMYdj8uwKz0X9tk0Srqnd/qfKZDeBCwCnzFMVmMCQDhjp6J+xOx
skb6KS1mhiFoeHCTrKDntbgYZM0+budd4SZ3jg5x6mNWcU9BoQT8vmgOEozNjfPLNoUw2VMwfE17
i4o10E+HxFVGI14ccxAHrDWuucZo/iZJVWzmWfhn4vJUrKyi3gRxPjdd2fwPIzFw8wbuynJRm2yA
P41++zxSTnzKGuknSq8LaSlCTGO1/lUVSDBTERV/hryjm2I4B2M4ES9ruB8eOS11Sf1Dpfi74TmK
jPhWIzoqICYNCa57VT6BqX/myDyxC9agPu6DzNGEMab1cg43BSMusTr68ELy5/NlO5Fg1oA+o+c4
zMHhO1g6xDe8nqpvWdh65+ZAp77/8e9/HcHVYLti7E3zavNM3dKczZd101X3YPacu/4/9RGreLeh
JzvjND84z+p3Piq+r7yyqBLwOs6JSJ3aXKuzPo8hUe6yuX5VkLv4HheEPf+nS84nPf0MkELPNHun
dtcq6GVX+qBIDORgfPWek+Y/Mp9DQkvzDoh9lEmiFrc9/LrP4FhOvf7Vwd/mQcQCmEAfaBjG5ZYW
pV9deQVmFpuv7a9V8E+RsSSPXf3KMQVx1wYUBwhL5GGlv3/pA9bwPiCHXNPGJT9wBw1YqaCgWgxf
49FSscb2QQzUdFZAosKGOHLzuXVpeaROf/7dT2yrNbaPVEYMCqbVryaf6F0uSHVfHk3ICIQYknqu
Hz//GP+4ff5ReK8hfbwOeITr6+aVxPWvXE4P8Lu9nPQst6I0D6R1P6YSsrlgle1bgEHgbP0eFfhf
P//4U79ylQNcEKphWtAxOTK7NM+bGx4efeWbKI2+eiEs1qJ409jhljZr8qsjr1oO9lJJGAd8/gtO
RMka5ReKaMlNLprXImB/xiHvdx49e7Fw6uGrmGe29lxRC3MYlI1UIiqH4PPn+hwb8dTzVyFuR2hs
irALDxOESVKxeG4Pt5PXr63MKrxdRGFTyUR5YBmR8DuA+v0szslnnvjmaywfxLbgAsy95vU/ZEwM
3UCIX4tzuOAT58YawseXiNq5zerXtg9wWnhZHSRHiUCe5DQ+Z+l+KvTWyncVriJYBIXhw+R3NQ93
vMFVyM00Qt3oYipD3iwJoAChLRIwqrsmSmRRe3IHrJwtblRna/I0llnmfZvcqM8V/f9cWLjRrLYc
4cAcTFVF0rzsf9oZ6LI+y8795FMPX+23kEVtpavMT5eM6oRQeL4DiHCOOfXPZIKvvtpwwwzlLPBs
llRFuHSvmvFCOlzJHHVbI39MP9/VJz5kfaawAN5iPYObZW4xUwe/PT0aKvKjR9pMyZmz/sQ6rY8W
4Xt1B40XkhKQa1HVwZIiqs2X1MyAzT42yX8VXiI3LeYFDNbvHljOdAFYfOymMwfKqa9+XLe/Hi41
4EOZgK+8yp2XiHLmSe2+Nq3FV1+dF4Pt/bAtQFoEaOVBz5EPyvnX+Lh4+PEn/fXVba9BgDQ5TYFu
0NscEJh9FoC4+rWNs6oTcdUmQ4XRY8oW71qp5QraEg8THV++7OoWrmJXcTixMJ3DaRVLlOgx6HcF
Kc/dNvwzKWJ5VsGrgajqyGIITAeBQ21RbW76SD9F9mzXeWrvrAKYuqrm8yD91EA23GRw3hlbqEh8
vv4nHr4+MYRgDJnt6KM7xB8ugJ2Er89Wa6cefpzS/rV1eKOHZuGEQoBViC0YxwU8busv8Y3hrrUK
2Coo5gI4CbhiBhjCHBOz9Iz4ShWOh68CVsMzoizbzk/V4kMxJyrVPaBL53LyqYVZBSyZm6YM8wCv
dOzclYMQ/RNUt9rLz9/piS25hndPKItJrcMgNR58Z1xv/H3v47Ra4PzwlS4Iy7MOWyLExGVHUldP
30wJPT04G05fy/NraLcMTYmBEXLCBDrufTBrtwnCr7l/4auvAtbmnYC54OCnBS3nzRIN6TDWXyJ+
4eGrWIX9pQUsbKBpq5m+arn1YZxHCDx6vvRq1zjrFsSlxeaM/m/PM8/12yGApCHsPc328484sTfX
uqS26XsMunCYEHgjwGWzOApvIvWzL6HM/P8jSyom5ULmCwKXHPKj0lGxC1tID37t268ia+g0azt+
/PY9fBdwPTOly+AdPn/4icBaK5KyYGZZiMv2lDpX7yoxk5clm7wEbtvlmb1/TF7/p/HE4qwCi/Kl
sx6vkHeKAlckS/kku+4yZ+aG9/U1A3P/859yomBbA6YXpTmsA3KW2ow+LTNkSkx7KzMC3YZz6qGn
VmsVaDyMONcdC1Ix5BftQu6bod4u3jm331OPX4UaKzJae8fDZaodUGxVmaeTkOY5nDD8+XyRToTC
GjLdVtCRXuKApXAKoI+YXrs/ITyezsz1T7zqtTxpvjQka+AIm3Jlb3MrUmDNgGMqntzSJcHwpesD
n6wlSuFN5dEx8FBhDYBdGkqWZFnOqkOdWqLVOSnqoK4Hyxmqw8z7oWjcqWRk6GC+9gaOL/+vCqJt
bD1HMb58FfNnUcPHPpMgHX/+8BMxsIYjL5o4FkIaL4385Z5h4N3K+ko04eUUBofPP+LEJl3jkNs+
XExQwRpcNcDQ7HQAcdUrhtviaNsVlW7ODL1PvYVViTuFMIOTw8JSGHN+QKW3SmrIZHz+E06t0iqM
Ben8UGXT/7YpIWZPyJi2AX8Ilmn7+UecWqVVKBvIdpupozRlVhV3NMj9Qys6uiv0WJ6jP5z4GWv0
MQXbpYI2V5DqaHrU9S8L2/njr8gwXfv8V5x4CWsEMst5uwjw/VNRVsse2hnxt6yUX1Pb9skadJzD
EDFuZIZkVLQ3Ux19hADSf/7NT6z/Gm7Muxn3ZhSplEbmzUSIMmCBoSQNh8mvveE12pi1BfTaFY4b
6TDM7Pz9pNm1HcWZSD619Me//5UmgMIBTjZkLO2yGGbBITpgOcbFmaLrRKJe64yqsbbVlFO82Dzb
D1lzQx363yqub45Zeuy7c3LYp/boKowHiOZMkUMYK997AbKE/6iiSiYzdP12ner63eev+9RqrSJ6
kDQaehkEaR5C17TJPrzii3OONchYBsXI4MGHQ5kQDV9KCIVFfn5uAHniRayhxXBszfU0tyxt4/wt
nvX9tDzrWNwOshgSPftn+qcTr2ENMYb2gY/71xlnWlnt5zL6HRD13svso6/OQWhP/ZLj3//asIqj
oKbHX4J66CaI/VTSDEqa7Kmp+Lb4ao201hytSjGNY6TCFDjpbNO2s8P9BVfgwwfZ1zbTWml0zmbf
5HxkKXQWlh3IPB9VpM/pyp5ITGulUSpNiS3UsTSvozs9iQ/YxKRxbJ+/FAhrA+2JjD38epE2zPSf
SmoXbv4/ZFJPveNVNJMw8+nilXjHJXkLc3vcrbguVvAaM/cxRlGf/4hTa7SK5gZFURxBzCItsvKb
xLVUYlDCiIx8/8LzYWd9vHn9a6tWUzagT5EBOioImBppxP7IOyoj4Cs+/4R/5iN8wmpMROcJNMcI
SYPUsDdyPawoG1K/fe3hq0gb8sL3S7vwlAzuJVcg0fjdl1in+OLHBPLX0iy6VhPxmzAFKPOn9Onv
KbL+mUPnn68Vzz7+/a9nKw3xyAJnGsp2txej+U7bUiVhbc4J0/4zy+EDVmemPuoqW4bAFe3wAwrX
G5pDc7Ec7sbsSwYk+IhVM9vSYZysmVHXoXrZShY+l/7XJsd4+Cq8hpxOQMX2LO3JcNMSly4+pFYq
v0jPOyv+M4TxGavYkl6Pk8V0Ycpxz8RZlYK3qDcUCNbYix7gbfD6tU26KoAnmnejrVE6MqejrWjH
fntUofv84X7w3+zmH1OFNW8AcAiITVmpkHs8Gv2CFjjXW2onMaUweygfOKm8J1ymR91GYsbgEm7c
EiVT38/v/kDISx+1FP9dgAm9o8E8wswBhNk+hYdN3adUlVXKIKi2lQ2IkJaJrNpMYTP8IUAqjwmL
PHZwkL27gW/8WCe4dR4TeA/wqxZquI96AXJ2Z3y08S0oUBes9IOtHikegutu8wo+S/jARUCSzptj
nXAyDDcm1gS6pLm5mKrSXFJesHav43B6AbSQ3oES23zU+MVQDuNRNiWl4UXwqCjsn8HTnWWwZWDu
tr9sXA/qt6A1bpNUlSuXsAl2Nlur+8jCZdnTzU7xcdh3doielqBunitKqlvIpjRXeV3P18BN+j+5
rntYdJU6VU5XQdL2dQEN9wKTaVjw2H6jIwOlDds0wDqDWQnCLtSzFdmC9mUS0jjcSrCsL16HcoBM
I63iFERwLTa8DEsKmeplgWm1H3u474bC0VbPfLxTRa+WXduV/ZzwirLlXnQM6+u52U0bHer5WfVB
/yvTcGFIdCNNu1FjkW8c+CPswBY/axJA8vgPeMgt19xjVL672nX6lmasvMbYaQx3CjoB+Od6FlzB
yD24yklGt1XoM9A3HCjMIELbZxfE07gta8ioX1XQ2bvMA6DIeKzVNRxS2LDlfQ4zOSutMntV2Uzv
FK4Kyyf8/6SX8IlX8prjVvfCK0ZgOYgigKUqH5eHDh4IOYZIc8U2vgd34UMXtIom7ax6rCsv623L
qsol8RTnOP1U136TJYZziTUC2kXCj9gL8xoaJhNUPG6NG8Q+94/QAcjWQ57UtmH8CL9GtDxE93hL
NVOs2GjpS/eUOzM9uQFfzLVRvlxQLGN7C1Ib7jnpfKRM0m4YqoREpaU7GAipD8Phc6IjKu+hhgpZ
97LDvzZNPuI6fmAEVpPUW4IEq9pubWEGuiUAc/qX9WjpuNMLK355wMaCTmAbfEnjx/4PAsGsF4XQ
7BI2hMEVeI7FfDELSsk3bYMg2A3YfHxHRqrZpVjArtjhwmUCbqx0BOIPovyeeXVUXMSDY69tF84X
NuzUh4gK3jxRzFieaFRMNrFlOZBfpmWe3fIZ8kmJWzzxpxUB/mMLUYKNaNruxvrYXdXCvNss8s1v
Z83wDheD8qbIOrEHwAvfv1M02NMeC5R0RW8eUalk4TUkL7Bfl6aHultQsQ/R4pRzwERcu1p0W7hg
GLlRbT+9wOiwfFBq5D97zXN15eejvx/g8jFsp7YvA1BJJ0yypCtRSWvgmhaYocfij7e05bBlU55V
jyXp8HYC/EPX/2GGkAzyNIag8SWZRX3JFmhxYrAbbKXIMrkHQhVss653Lsn9sfpW2SmEwa0GE41l
Q8+vGig9+g9513d6SVSDNJBvcTnR5XcNgyX1tWrN8KcqqIcNFMxhtq1oAYZ70Kvx3te9y7dKardc
DlRblYKeN3V75SoYNcsW6u35kaOZBKaIx63RApXvUuT9U9sS7jZ5WPcHFfbRkyyEfhmFjuqfjdDY
+xG482Ifuam9mM0iIACeAde7bAhyym0wwXMjo4VTeTLQKJQb58r8t2Wd+QkJc/MwtF78UCGwn0QW
YhW1d9x+UzHqP9D9NhcQIYBPu1QSpFGJvfTMHfV/DtYV+xlp8kK2EWSWaBuoA85lqMWJKYOtYxVR
T95K5LXnJTjumUZ2wIxkoOMslx2pxnnPig6UGdwE1NkWTAdQLbOuK9pqgzllffCGmsy/dT5BPNlN
fZjSOnbRXo0CdGUVTs8YYrc8kbnt74MMMuUbcBaAXgYsrXZbQ7A5cGMLN42KavqN4ywak7ynUFys
AxvfQCFgvOSL6d8HklcpRkQGTtahsjSREyu/1/kSNuDBw1wQclLW815y6DUM90HvgxkKKFpOYO8L
WdSqhdzAltu4n26lsuFtiRTw4mBC/wYvIruP8ohvGI9gYsCauXyYYB9zyzizT144xuhda5I9a8WC
PfSj2zdedPwRR9e0pc4HshSa1fOznAvIyvGoIuNWe0HALmZmFn03qcUsUA+GotbyTMta8hbJ6OiX
wGDEUf9i3MPpGbmZ8g0pZYgv4kRwj9GaVyU0MN4ThfQxubRQXe91Ir26LVMxzV6TmibASWjs6Ge3
XLVTUpWEkt1QeDCxnfJovNV+gFEmHWdjL5oYBgEpRvAwnIOWdT1csLhz+RtqTB8SD4DuhZeDGJvo
qQEXv4OPKfAoBJxGk1AgaBE1sP1+qVlL73RWlQ9FvLCXAV6q3q7OM3/+6cIYdsDd5MoNVDCaYUoy
0vbVm8Lu8V9aH/yZxMwt/425fffbk4hsXOyKD0GdKZMAl9E7lC4VSxS6o2sZgynOkXGzLaPeeMcB
noK0Bikq/862jR9fMzOENKFgE/ZbqUbvyUEnq70G74a/A0Sbv9KxHsJdMyzDB4Q369c4K9o4sVTn
UHvHmAU6tj6ERMHRBJ+iqBCOMEUMu2vRdPjynI7mpm/J8NFAQ4JuQtIUeoNSaiEbCcPR65KH1b0x
Xqs3xnO0SJAPeuRgHGv+Bus+yU1LZfA0LTMOIw4r1RBFtuU/3GjAc7LYc4DLMHhVTlDtBdOqv5wM
sz/CEIiRzSRFsS1kRfpNs4Riy5tqiLdZFPO0iduSJEUg+xpdwWTAOTI4PeM4w1GtYhJc9jmrvjEA
tOaEQQbFU1vMGjyaKIC8f0OuFkI/HPyu24rHwZNzzPyBnWKxD8DMmVPez9xeLxDg37scB1EyBcqq
ZImOyuiip/ydZPDduWZjifc2DQL6esTNMmqTjpac8I2XR20GqBTBCZbMQ45VRwrR9S1SkrBlMpY1
+NRe7sVtkUDebqxuLVBQ/TaIID4LVfJMz3djzFW56/EVF5iq1Vx8K/28vZrmbnzUfbCQ7YKLPbvn
MbcHvYysSeC5igN4zonb6XD09SaOAc41I2GpDxDae6ghSLawvLwBJiHfTBWHPkBBPOYSFRQ233CY
SHkXTjhhEoA6+gI+rr6fbTRWVSelnQO6rUUty10Hdg69rCMmLud+dm9R2bjvJix8voVcW7tVOBwZ
VJ0K1cHdLKtBduipd13FJp6vOTKkt4HGLkrwFhcQ9zTLkSc1Kk69G0rYBUD6B9beNpuv6RC4NxnX
5UfjBfTB2qm+KpuW3Mwi869aUzTZBkm0uBVdWT7E3gR/6ZgsbbAdUXk+TBIWTElQWiTwMZzcvKkD
Z94hAxBnm7jTqHzGYc6yTU0DJE0CVUacVmXRVEneeurNFsR4eyIixYDkHNVLn/nZEy+kfoyQbQfQ
NhfM0Al6mGUjGwa1Hecf1UmABGxgSSjkD9qMwxuXbflDENPctXLAEapagsRiy2k2ae9o+R3F+ALF
sLaOIM/ioVAEONy/opLACiSHOcSCvuK4kYTXVTC5nysNk92wzR6pzvKHQh0bGd1aHAXGH0W9YcHx
FidH7xNeQC4ckmeQTsFVfI0i872dC/6D1d30EkqYZOvWm39QFsYfVS54ygOTp63IUBtni3mZBgit
eJHrk3kS8VueRfoRzbICCSOenq2iYY9tIqD3An8osmHegrXG01Cgu7hHhGiQ2/KyUveQ15h/oqEJ
BvRnGi1FxeC+prjv/6Ajn+MLHqAC3kiwPlHV/OdIPmCsgx9T0OJXZvFVTdO7y0JPBIVoA2UZ6cbx
SoVmSjln/Xcxm/AwNGgDtZ28a4be7cJvi+pOhKr4poAUc9sODewGw4vh20QBQBl4g3dWj+oSICYB
BFkf3kY54FKw35jHKxDoTBocFVryDir1hE0SsPF6oUnWKHXdBZOct7Mf+IcM80sIRevpNoPFSr7p
AtyzGNyaPjeLP14KioR3vNXectHjH7cBAc8IU0l65zyDGknULX9gQ4UsM5Fm2cuJ0mk31NbeiQnO
yqnqQgAqSBw1myGIu0fdRgj6sAFGF1L6WHRY4ZALXbfgElagSrRxBz+URrGnxYvH2xYCnTctNe0V
qha9ycdyeexE0SfD3Op3v4PGkRwoVlseObC5ZGbbDvXwnRxrI+mjq1KcRE+sqfUv7voq3mS9316G
sCO9gpl8fdUR475TvNPbqYUjBrAH8n7grNj1FmkIo6Fiq5q63s5YhITkanijqJrmJB8ayDVzK5dy
B0JM+QZgCi223YyUsS1slm8gi9tftVFd32JijO02OBJDRadGfjAhmlrNzXyIZXgcIAcl1m/WxwQd
2MHH9L0a0koXfO8TSGgldVMjHHNOEh/1/oNqgSrHTRKGJ4SISxeoMoeFNeyfFcc4biMpfOLQVtGp
vIDo1PjaRu3wYabKogRXldzpBnuMORw7W0Gi5lbiPvuhFfydGjXgfqGU6mIwpkIbPYPDjOgs4oRS
9CxVU9lHxfvyBidycMNdOF72CJ9vI1NIz7hRy4Jt3kAoDm7zgE3BSNgLA1jpRJk3hHu0S8RLnBgA
80/KjOTBs84cVJBJVkCHvfahjvreM4yd9soDlUahuJtgoYj2F90G73t2pIQq8qpxSXFp5dHPnoe0
+EmheIsjbRn9p96XZE48Pd840sUWE8oWOxV11hykA4SSxDfi4PWCZrnFWchMBQnEBKMMhhSxSHi0
z8Fc/oHamgY9lBj0d8dmqEjo0GbmgnVS2Kugpgi2mHQz2xZZbCUMwQReVAvxa3YljY9ehXbWl78l
nKTC/RBVGd+IjkfdRbDUBdTQzBDUV+pIqPb84xV/1lR5qvTYHKvJELW2tWTIvmlUomhLy1rp/Bu8
abN8TACbiL0/th5Bjc2ZD7l6jBI6k7hsyoND6CEFsJrgbEQ7CryRiSSWSbqs4A8V7VF6IfUO4RVD
6rJI0eDebHXo0UdwISP+I5g9tM0bLD9qLmrQF10vee2pB1QXccRxgPrmBZ6DKks0nyN7RTmN/Etr
fBQ0QteD2daOTt4tt7rDvKrCxt939D+wufD76IrlSydeytgCBTVkigILWB3bfV7iaFdyxgrIGRVx
KrEroNeWRRPWzq/QesoomqIdtLt0/V3n0jS3seimJwLbTZuQWjV0f0x07YXN+slLheeAV5+chlvw
EqDs55Rxs+Pg4JZ4VlDme4aapQNGREAQv46xvZOgzson16PEeaNltIiHqgvrHzQuEA4GdXu2ybOh
yNKK9xFBmYH0eVexai4vZ7hN476j5/QW0vrl+B3hVGW7yhJeXCDOUAY7WwP1lcd81Pt6MvzBNeMi
E1Qb/UFOOXQcS1Id+43c1HLn8V7PKE+bqa+h66YaNcvEwfzqguHu0m6rSo/Tu4+3Mm4o78wv2GRV
/o8gCyZ2zaogA5RbBsDxU8g0jGjxLu0ENY0thCgMxn9+Ri45el2aYGztoejvxd5QAT6ptDP5GCqo
PexUJZA25Gh5uSkCivIUityY+ZulFzVPBi7KzRR3C4qjkdg7GH80B9ZbzKfE0Q8TfimTeXI5Ec8y
bqD0igZ7T46SEbnR/FIXExTeqkFhUiQl78ZdOQIY6ktQjnfFXKsP67UhwPU5yKDxVbuMbjvUZbdD
l4EIFDpEQzoOTm/sSOKbMG4Qecd9k13KHhBHxKLuYQ+wIBvicFwwdKCy7Z9hL7F8TISqQ8Smfgt8
+nATECAie5H7jwWZ2uZqqGd7N6govJMcal4bN/qz2oJJVu0hfYKJpAjCYMNqnG1yRtKBjFXY600Z
wdwmK9RxNCB41RXXA0rvci98ODMndsbcEH1Kdatj8B6TYWmGfGdDFKUWWTtPK1yLPqDXDe+ASRaX
KjK/kDbQDUADyqD7guTkZjCFj26Me3LbkYhL8KWPwj5yQORTNoe3OZTtLv6TgiEzmd/JGBY/5Ix5
KhQY+c1CzJClRQT1FLuE6CSrsuU3AyXmV7Z05AbEH3BjA8yqf4lGoHUCd+KmLEeXxizK/bQbWIko
oCErE0jn2/GauSHb5wNVG+4XAWaPs78XsVkemMkwgJKjxKzFlqJ7JVUPV9QSvkAJRBbIS9ZjaImJ
aRS+MIvM6sRIgAag45XxjnZNgrTDde8wABBtOV5AqB8VyNRpm86YalzgEG/u+raIw0SNPRwOMgVI
1hyV6NEU8sFz3eAdx5hu7pCNxkeJVM73Wd9i05VqOK4kDmWviTLcko1mYyFhlCfTooJ2DyV1SETI
JX4QcLN4YhD3vOPQJUy7ripe5cL996Gp0eBjnI8+Geefu8K8Avga5ToMPNqwRU/OpJ1Sf7TRm4oB
u5WsR52AfuTQ8Br6OYWVuH9CoTHdI8bVvWea5jkXubqf2CyzpCaBmn76SsV0E6Baeenj0N5SFsnv
AoiDDZ9KGBbkluACQTJZ72U/LpugouUCNg/m6zo3gdkMfQCuzxB4LGEwa0tmQAgeo9DpegPUVNjg
LFNHH+8eVpEo42E+CaFyeBklbQxl+cQvC/puiz77PoioUxvq4RY8mS26NqanbB+Fpqq29TL4Ihkp
Rt877QpSJSNuURtMvWw4pjOmmJtqgCv8dhHlZHZwcyjcTTUXnbfpcDfQbQnc18sUlyjzN0501F2K
0UH8XSO2vcvWEbR4ciLxYQr1WB1y2cX6DWIrXqr9psPgrNTVnS0Vf/AAS9rCEwR9fx+4/j5XgLGD
nG2OrwnU7Dln2KoD9Dgzl5dmC6kcntoh1+kwLDWg76EvXmg/8WkzYByGIfMQBxz9e5M9IleafrfM
y0B2sqdQKZGo5xYc492IfBss6KT1roEWcfgcWl/B/1fJfLis+7ytj9PpWSJpjOylr3XnUk87jBoK
2uC74oIHk5jaj5Db65gF98rHwMZKhpq6BYNr14EGip65x78p8CjVDrpeEc7w/Dg+4tCxulJLtxR/
LHTH1aYREzphDOZ8+0MMPUzRYjVcu6Bo3yxtcNhWjUO/HDbF8H2YQ4uOpx8+YE8/g6Apyzu7YIg7
zygYUbATjV/gkY1ZMEia/clsPCdicp9BGiC4wVgyv2sNPWYhb4a3RY0Dyyf4TxpiHg+dm7ATI5+/
S+HjrC/g6faRASCbGsw2b6fiWFIErHrxLOrOpB0HcY19O22kmDMPRSt1fyCfU2LnRSGuY3DymHck
fNQ1bTiUzzBXwJKh2/KeIOby/zj7st26dabZJxJAzdLtmjw7iRM7yr4RduJEIweJmqinP6Xs/wAO
Y0ofdBHAWAFIcWiy2V1dhdhdO0rkmnze9PcyAF3WUfU9Ii08Ba6+qSw8dXjFyVOfleKJjaxMXK91
Hh1RBNmxlpb9OcfhIb7k88i6QwfHrb/Oyy781mUdQUQfsYVSnlXtqk8oyVgkQiOf3PQ+XzgsfPsf
JP/mp7GP5ZlCsrs6dXA+3GtGEXTMmzGoESZki6T91Lmku4lJLQv/1Mwq/Ob2yzPOaSpB8eBzhgZ+
tBthhvACPIErvYBjb7dhe+dlTn/VWAqpCIhW4iVVFU45Xivq4moQOBEPPROQiM8sb76z4jb0TohM
WerQ+qhMzoa0/OUiK/OCUtUBL9dKov6Qwfn61hJcqsfcc5r7LMQr9lpBoeaaeikYIKbUv0FiyGM3
TRrSD305uPSSW21Rnq2QRcMVEiJ4HQm65OfWc60GKINOpyTnUs2jD7AEDcFEOqMGqJuLraqRBQ/x
VxaX/KWMSGJJ4IFI71LPqjm4YX2pEMLDe+dCfTDcViUYboGm3zcSDTcxxnJQtHTBZjLiZYpclDuq
b3Uf4jG+3oEBfxBp4AmPWazH0vsXVK/9wjv4NFoy8froejt9b1oNDUOBBwBQpFXsXmQ6PcOvFUcw
K2zVCxqwATpXUhsHc1ZO0r8AQvQP7auLMwPbQ/shO4QB6sPDYudKaCgKmbMa2pu5f6G8OFWp/Bp2
3kYZzzIR7+0oDUOhSN8UEFr1LiDgecQzfqF8tiMIpuQAguzBJ2HXahgK6gd1LQaAZJAq68/BiFu/
mKHrGy9otH1bSYNP8F56OafEvagJZwiN6bcF2Ysc5J3d95/X+zDsJZ0rSRVZWnYCll3MIcQnCZ4A
wT7OSMSXNATU4PvOiICld8H7rjvyGMJXRYuQzb5P10yZEuTVbXvyLyQrrlMwsR0nhoD/euOGLaTT
IWGSJWJHbnBJEYk48BiVMNLqEpEG8wYc0zTzmhUTlAyGsvOCi4rj+lCNQ3UERdHz+ucbTiGd+whB
j3YiET6fOzYeoR6cbIA8Y+UdRJdb+24FnQBJiiqCxCHSl4VM/21SxKX9mpQb9mWaHs2GpVWyQAAA
gFpC9dxD7wZMRM1WPZtpdXXj7RvqkQAVT0v9RYVK+xNiJsPB93p23rcAmu2qWIZOxtv/Pj/CybYg
w4ue34ucpxtTZBiFznQ0SuoJRXEPVHQpqooxR2rs56NVI8y9axg6y5G0ReiXFveX/OfHQU2ntq1e
PaBV4TJtCeAabhyd2iiVoS3TZnAvqayfHOYcozB9SVG7MsxfBE7yjdkybCid4KgC8XVZoAD2knqD
9dOvwIDisGyL+NO0Fsvvb3CNMh9yoF+WiQK5zYKhX4rOmD98XF8H08cvv79p3oGb30L8C1d+XCMW
RXAlI4z5fV/j2k2cugqvcAprKED9c6wQ2z/Zy6W/r3Xnz0+XNOvroETrRE6fMoEahrCFBvp646Zp
1wy5iLt87nPpXhrgUw6IFXTHBnjMqcEf6z2YdqdmyCN0rUlWK//SBuPd7CLMg3sYmMpjiFKk2toJ
FtaZJtyAZ2OUWyhchKbfLdIQzQGPp63WDdOkU0wUrfCBqlTg7cVhugDOaWh/7fjeNdZJJoo6HBCK
maMLXoMJykhqJCHCLeV0w12mkxYphBPzrLDROKP3qmjug8UTEnjYU/JpfZFN86NZb0GzWIEBCXdx
QUB+haqqQ5W68REpmS1cssGCdb4JbyB9iLAuqr8r5GigbSwPudc+rH+/aYo0C0ZkukTleglYlRsh
pkxQzAbFsIJ93IbbGl5pOt0EEqDID3oUuEKRWR+hK3MPHvmPueu9ipidSFYiIpdu2JxprjSrxsmG
MKtsccNkdpFfI8EkL9AJ/LI+WabWNYvOOsVstw4jPDzUAkas0zNDHPKyq3WdeaLsSsuGPgS+3W6r
4QxKsvAc5mSDxd9wGulcRSAqgqYri1DWQWl0CYv+szv1z6J1zwie/VO74cZ981uf4Z0nlM5CUTg8
r1rfQkeDhahcpa7Gjl4gcfnzv87E/eiOp2guP7gwxJnuK2vQ+SloCd0AqFlHuEZlfNsPyAnbquLX
+9ZGN/MghRpSmaPQPUYaF2mh8CSyvjjta33Zb2/u6EghnmNJWHhBuu+jhXy/He0tC9CZKVKIjInc
D9xL2QzVwY76+gjqs6csd13ceOPOzavd1T4TAdhYu/DiVuw5aHAMAne0pSxqsDudoQIi390YWz6q
DkjnIz+E9wJ4uTdOcFPjmlEHc1fOncyCSzGFXwoUTkKxFECaXSurCw3y0UfEHZrHF2SkPLCCsXT/
2a1zX5RIG9F5dJdKLUDLi5ZedQ0rADJwbkPkzTYcJcMNodNfIBweAvCeeoDfu1+bxateYgktGU/5
5HzdN01L328MgCBFmsY9BRAIALEzHMrxCiJfWyMwrLCrGW/p0qHxmllinlj3cXLn6d5peblxg5pa
X35/8+1p10TA8/VovbHdr45q27vBAi5g38xo9zMB4WHGB47Wo553N0jNFafeT8nLevOGW0FnvfDK
0ZqRTkZQc44z8J36/KT8xj+yhn+PPTkebEdsPZ1NE6XdzSMynUDQLcIZWe24J5ZF8Rlv2y/rIzFt
U82M67rocon0F27POvoZAoZ2nCoXiObgn8ByNy5Rgyuj8190JJvnOLCWToaqOjugnkG2Mn0EuC0D
GB1yxA4C/169xUhsmDKdEQOYF16jPwHXCTCqY6FmIKZk3ZzW58zU/LIr3mzdqXGdqmNdA9RkFiKf
YXWyBUJ+ysXzvg40u46GJgyqKMB8dRBQg+6wBCqezRvCMu+LbELaQzPsNANbGhiu0Xzh92dki450
jC7S9u7CnH6M4WkO6iESwR1Kk/bF3nSKDMfOYqYIcKIAB/ArZE5QE+L66rw+X6b9pVl7OrR4cEUM
rWcOQGW29R0Gc7ImcWfnzYJScq4AtknWOzOtvnZlFyEfQqus2ldC++ng57ilGiTY9x1cjmbtXoMC
gnoY2lcGycjjYPPvqGV1d25czdiBLgKjfRU1r3IYEy8Cnq6MgTVan5dl97zjwOrEGAiNAesKreQf
RVdyMAFT6y4Mq/Q6F0685SQvc/xeH8sGeGN5dQsFjoZEGWpKRvuXFTb+YeGIbPwlPMPb8eCUCEgr
rzuPUXeMc/drPIsJpzHf4NoxLL5OnjGUVTwqFIj8Wq6XI/Bz0ZmUVbHh9hiuFZ0/g08oRiC+U/xA
QeWpXgS36uERKZsvCz/E9iBM3Wj2X/UjSmyBzwJDu7xRkDIhVvRQqP56OYVnKxMbO8I0Wcvvb1ar
x5216Aar7xNRGbL4MXyfNtjF+LgUDP7Zes29uVBd5f2Qc3qxA++MSAJKFKr8QwDa9p1DWDbimyEI
ooIC1Cv+95oAhj627AfIFsoNc3x3HZxIf3uBBxAa9pZgSeQi+HEVNMxvkWIUSOpPvRPfW30TWScS
AJa0bqLvn/zoUVv5bM5Sij3FE7B1zQeSh8FXKwjT+hCmnjq7UZ/8VtRpvK68ogEL7tMOCOD1zt89
H9C3thvydIyg6ZuLJJTZfFWr0LuwKj0QyJyud/DudkMH2oZoan+yJ+rwJMpR7gT2FvcLAfpwS7vd
9P3aVvBnv2VFBbGx1gvEIx9Y/Y2n2YemjcvL+gDe9cUwAO3sd5jfKd/t6UsQDs7ZsesnlPqgQqRb
gM9VKTcWYjks/zpE0Y12C9BcRZA2yJskmAEV5BVSGY6NfP+SN+8Lrz9Lmh5zNmzI6Bh2uf6W8/B8
jrNJihdwMYenoIauN0oioiMBocj1LOJrpO/leX0GDVtAf9ohjNhbCyrrpW+Aj3IgSfNjzpYau33N
L0N8cxrkwdjzooWCM3hr3VMADPeDF6G2er11wwbTZeIBTwfpPWpJk3R0O/eochIHn2Zr8AmQjoO9
ZYemOVq6fzOIFPVbHgJazks/DsUJ4P7ifmiCYGMQptaX39+07vlOVVe8Zy94+wKEjKHADcBtQ/dc
wE6k8xpW81hldQX1blS4vDY2L4+1XT2tL4DB/vRXnTO1jQPwl/3SQ/PlVrmR7J+we3P3NvXsSL7M
RR5vmLppmjRT9+pC+vAayUsfVtMdWaQqjyIdAKvcNxTNxkk5+XUO6O2L1wb+Xdr1FcyhcAfxbaqd
VH6aOKSzN/oyjEV/3QW1uwCkS4GDMU0/gOuIvTigVtjYUL8p7t45rvTHXI/wPWNiJPe0croP1IIL
eG2XVux+yPFI8n71YDX256sJdR4A9I0Z3hXXjuPJ70DWLyW7fUdV/StNwwn4t6iJK+/ZiW3ctEGZ
5+psWeD/+BRAnXBiwBsOaW9jPVTBP9OpH8UX185cD9W+syvaW2fK0y0KVtO0aYdJRPsWAGLIV4GE
2TlLYWcvNkHt1foGMLW+7PE3drgg21TdNfYLeFPdK8A56yCBNMtsJ+vtx2jnvVXRTpExVNXAQQeP
+v1IHEcP2Mwxzj9EDLSQDa9QWjxH127g33RkV6jaifQ3JOhqpzywyibhcdN8SBugo9Uw7mKWQ+ua
95ClEqnq1HdeUNRceoA8p2N2TQYEp44tMjEby2I443W599kaJQp8s/AF0kIW6NmAG8DGHG6yst4K
KZu60I6WjIsICs2BeBgCaKYMLP8J2gt6gMbB1hvVcKM7+uESy1Z6VEH3xwfsPQIkOJFRmoE0cuxv
Ut8St124iQsybGT9WennINfkBE6yPUGW9NpnLAw+lyisns7rO9nUgfamJD7JqtF1BaD2NkF1D+3y
LyjzA2p5vX2DpehPRhuou5GHPY7HFJisagAqhYTDGVX73TVoZ3DPiDuhEOGeu032X9OYNOvvI5oy
G/z9Lw27Q8HnV8Wm7+ujMewunYDRd6lCEQheEE0Te98iK0KdrgPw8tyM7ut6F6aPX35/c3TJuqxQ
BQw/yCEo0P3F3SjoPzWIsW1dKaYONFNPmShDQjLnpYFAd3pyqMTNYNG83PB4Te07fw6gAMXQ0E1M
JPDlB+cU2qFPP1tuulfNUdd4D9IKyt98mP/zHlQOGP9Yb8prmpZYM++gBCkoFT78UD6O+QmB2ugQ
V3PennNcrxtOg+kpqnMwVo3rBk7VygdFkRpsfGjggYnLAbWt219JEE6cPEDqUDlE+Sdl21+Zyrfo
Hw0WqfMyzgHtSDe0Ihkbu/qSogAOpUPiFrfLRwYG08OY+vERcREUl4xs3oVHcFBh+ueuQHF16jU9
D154B6akc+UVdnUGY2p0tW42Bu9V52jsyxh1yyDTeGla9yv45H7xhXGaMn4PopZsI4Jg2Bs6S2Pa
0JigDoMlI95xx8wGqN7pQGCF2uWtcbyfCcdEafafEeCWoB2hXioim1MDIktQ4o1HvmyAqgCcSTlg
yCPurVtYL12NpyRLEfpdn0WD7epUjmCqYiTrJCIkCO37x8KtbeuM6gWUX+zrQDscvLad49GDrmAT
CS8+YPOXOCIIdTbyakbD0u5/NUHVuxyxu13Vk1NNoTEE4mh1Rib4bgr7+TCg+vvzaKff4BXe/g86
YKa9oZ0bztgMw+BAL1cpi34gSL+VB9FHHvjeaJPvc5tDnUYSTz+7j1GSlPSVtI6gwchuylhMe7iX
nVCnkKS8p6CGkBI0NQjzHHpKRHNgbeFv2M/iVPztNoe6pnwTAI+HYmH5wKFceahq8TGzSXrqS/aN
AwByGWeUJYt+60X7/m4G5cqfZw5IdpoU9f88iVnDPrRRLn6UEC8+r29l02CWjfDmovaGAKQbvSMf
ZDFePA/AodHpk0WOEzVfd0q2xWkSW2Gk93dXqNNMFsDqpdzDrQTKE/IBSH1yiAQld9SV3Wl9PKbZ
0vwCFN668P6gK+34wq4PM+lvQOU1/9rXumb4HSJ42VwKnhCriI4ShVnXrg2aiPXW3z/9Q51hEhEX
Xo1CyYe+a5cq/PwVVNm3mdMlcbapw2NaA83CVSVRlJQPzUPPkPGGEDrqikvIqVkVWDfWx2FYA73w
SaVBzKwS528hJBRVajCHL0fVvsaXjfxmwzYgmqlQiUofe7cAqHoODk1PNl52BmOItOsdj/lm9ppQ
3ctwYVFswT+ZjfQHzzJo59VAp8Vscq6HxbVYH4ypQ822HS9CT0IhGDlGT/MAlhnZZKCdUUhUiClA
0TMdTttAMVN3mrH3fj7ldojoeuAUr4pL0JYh0wIcGh5Pt6lFFxaQ1/WRvf++DPWKKMr9vMEOp4+L
VwZGoVM6V0+L0m+fO1+39bDfdwNDXUbeVnVAQxeHo1fa9bFWQCa0HNn8OFrArqjvd+LosqTEnCza
Ilk2bW/tEOBWXLC069qH38dlP+KFDo3Ly755025+CPt2AsRtcmGVjMEdAEJQJUPQ7QkAUjpUXSMc
s96TaTNoB0Hm5nZDEcm4Vy0ksnk9fmpk/kp4/SOdus8MO6P2vD3gESfUC6aajrdD4eNEKGd+76fT
eGxp9OIFzhX3SnBhd2AyhWzq+sAMW08voCIuQuGNWgjHRNqfaR38lD7yoahva667mCBthRzjeleG
raALzPd9O6mCUpx0pOAHL6TqVgxSbrwGDCukl1Ol1QCGsg4r1Hg9Cl0nVlyW0MNisDx1weAnvKdl
b+8bi3Y4FCoSYImAW/P7YvhdhNn0Wyq2polafn9zavOyY1D/BSGaqpz0SsZ0OOQ50jvrn264OPWa
qjDIJ99LA/gVgOydbdATHkEE3eI46yQ90HK0X/Z1pJu+11oZWDrlA5FRfAxg9f//lgZvxdN6H4YL
WheW5xBdqmSzTBUD0hpcwsMpiKHFJ5xuC3Rr6kIzfXDZjm03WO0D5QLkKFkL7qiqHrKXRmXz1htm
8bjecZP1QivVNjboKEn7kNaD018Izxm9peNs4503gW6teXZQIo28NTgAQOt1AO0fyG5JA8Tri1WD
WDc9kdot2zMQ56F1LMGsY+8pdcWLejG4N7sxsCpf5d5IH0fVoaq+8H5m4HI+C/yxvoaG7a5XZ4Ug
8Qp8K2aJxEN0QKVxW/xkE/io15s37He9KosThhh0bbPEykGEjWTQjz4n5Msw43UNOcF+4yFlOH+C
Zfu8maaUgNatKyVLSDQkE+K3x3ieAJSpBDDhlyVnVxfglDrWuZjFhimbZk47KGZoqpdtBQ/b74i8
jVSazge4ZMDprU+d4WkdBtoDoQpVyKwKD4RFzZs1KgG51B04uJyHfhwVQsd4a4fKf/JRJXsdgrlw
3/GqqwZXcd1YfTeAHG/hwPBsOJhZEG0Ym2nWNK8BvAxZXAuXJcgXxp86L42sg+8WiPytz5qpfe3A
8BuRdTng7QnINP1TUYFOLKrqdmNNDE6cXsbVWh5IWzuHJRnj/dESc4aQYfS63HNLmChv4+NvF4F7
m0IZhgHptV0ByMTj1m1ZUoEN8+iMYPX7H0QsTAPS3hFN5/jljPKo+yiMX2UNkNaUqR+paoqTx+b6
CoTN/KLknD3kOCg2rNU0pOWweGOteW77E+mCKhlAL/MPD1vQw/Lcd6/Xt4DhzvC1wwBU2qM3gmzy
cczrL4u3yMGZeW+BkHLjUDZ9//L7m++P6hY0HGmBPSZt+eBatf0d2Ba+ca6YPl8ze4eAFi9FZc4j
cqrPUoFMhYuyu3GlHyX7JkjzDUD11qHel9PEcm23+Np4w5h9V0Rm033agwnn475uNFNXxcjYLFs8
rIaF36AewG8KnjH/ZLNK/Frvw7QUmrnTMLXAitxXCUo3q9sxslMwYxNwme1qXq/2oh3oyUPwSyak
Il58M0G2pn4OIu7vgts7oMX9cytRS9LaDiMstt9EZ2oX6TnGa3r96w3GrRd5SeanHBmG5naJmGVF
+jAGWQzaeNVfwdX42Ll1e1z+i6G4f5/t6SBD0N2OMQfXYFLmkLovLAF8NLjtznFQb7nQBvv4C1Xo
KzBCAbGeSLACnsAC2f5EaNk/Bu3Y7dtVOngw5B5uKHh+ydCOfvYckYE0YP+s/Sz8tL40pkFoRg4J
CZAORmWdQLjEB+1l+wCvhT54avPRvBym7zi1uhwxpyUKdjq7ShCzlqdi5pAnCGpZfo/CXCakAXf0
Pn9BBxJCLyDmHSisknoAV99oz1j5TETBt31TpZn4JEC1EA1BnZCpibKDysCUL8IafGbcoj/X+zAc
IzpqMAyyvq2Zokk2ZU+Ao85XLix/47owrIQOEyyargcpR1cnVRc8VRXw9QoZ4RuGm0mELt84bU1D
0G5y3kx9kIEoIpnK4bXy0kM4sX2bVYcKCniDWT3GZTIFqoe0eMZvSAq9BQK/YN8e0qu/WMGDTqIe
JCmF7Qy4JiToNisITNysL7DB3txl1t5c2aTioI/zwhpYSl+efad1v4kZiruTaNjGrWpaAM2kvQrk
qQCFY5/S6Rm1wf6xxzNxI8BiSFOGOloQehptydoMmUIc2EtVSwRw86Gb2+ZqgojOeV7eCJ53Amu5
PHY+9ldO977CXe0mnz3Q29lIkyaD63en3E7DAqQwNGTQ9gE4cn2JTPOn2bmDmxxMj2mVQOq0+Vzl
oK48sipPyWW9/eVKfedA1IGD1tz2vt0yntjS+iFDKz8CFJcskanlfchncKvnLthT13szbDgdR+gE
dsTKnNTJ6IEmcR77MThwZbUHILvFxslomDFdIxlaNnPkQ2owcVwERkEe3dVfQyHAZb5vDMuB9sZo
OPH6EMwVy9Oj7RDw5624hhyGfR146bj1zDVN1PL7m05UODI5Uy9/JP0wHVJnoRsnZDyGHpMbK2/q
Ypm/N13waOH9ZziAnQEEKLUf3oPkWl3Zs8jO6zNlWgnN9suiDAoX2dykRiTiiuFRLkF/vLEMpsY1
dz2DwJXX9YihFD37Fo3h+CGu2vhl35drps3bOY1dl+FgtCBi5UMQ53+QtTdNvGbSoBelZerioeFP
iFBUTn0qRXUuMzC+r3+9wcPV4Xo06iPEmVElEU3BjVdMp3EJLIH98wUVvzfK768zkJLhWFYbD4Jl
679ziOhqydQH8AURVdyyLPo5zm11EIJkEEei9aH3242j0BT60VF8qV1VlQXOzN8uQz8BUBlxlH4W
wDC9gOzyfq7gOyAHAkhvex924FRen0/Dgv1VEob1siU6SWQHMQRQhpIXUH6VKA307KHZmMPFI3lv
DpfO35gjFRBVa2qXJhJYu9/m6NaDvLXdCEopufexKafyet94FpN601VmKbfo8O9RxmDLl1M4nsZY
BN/LKgM55HofxsXSjJ8H8f/Z51IkEHbl07RkiVKIqD5YsaT/+lYIxCIH1Uze5OQFHJXVrvKE0NZO
Bt/KwaCO+GoSgs6fIG+EKl6QWBfe0/rQDCePjvwjneXDgC1cyWXBb+ZgyL55vuv/u966yXi100Fa
kIAaMwTTlvx4g/LpTEWvHYSSgOIufpTyhyqq17opgg0f0DAaHQMIZmbgISz4K5T40BEAp6yAqOII
bZ+NnWDqYPE83uw2DqCdFxMcd1HXTvdUjUjr5k0Xbgltm9rXXHyXD0hNeohGCNIEV35WNNehU28E
5QxWqQP6Aohh+cEskMwB0foVqjakfQbYxb13PSlD8NHI4hQ3m4hMgzemQ/sgdgl6QdClI3pevzoL
0vN33fwAEyLqK7QwmqMgQb9xP5sGt8zom5XxXDuAXoqqHjOkWy0olxXKqf6hDCWP/OKgutdOH0BE
gDf4ETkzG/Tp61v8/RULIu2o4xJ8bj0f45s0n8anCKj4e7vpvu9rXBuUqgrLHmM3vqH2FHyqKsf9
NYE+f+PoNE2ZdqpVpMmbPmjqxwi0ccONqoR18UIIxECZkdv3Y9p/cvOdpXQh0U4yNhcoREUKNGHU
HpJoXsRIFY/rfU9wonk5RQ+RtxrJlEfI1KtvAJJCmyuAwkJ8FNksHxcy8C2ZetN1oKvW0tArutgN
swfJcb1B3LM7K59AVBPl47yc/oXER30qBnZnd9WTDejUrt2gIxVHmZd92/iIWdWh35wzCInU1w1k
8cIv6x28b7GBDlaswHxILJtkDwSoQag9fFlG5QTN97GrvQPYW25stiU0b7AbHbgIevm5pZTRxCk9
eaGNE3wc0p31CoGOU1RIEAyDgs/btkp8a6KQeGBUA9v4aX2mFuv+28EJdBHsaGBUDW5Hk1ghysrC
+iNqUckNgfjpRg+GTQYP488DjVg9cds4ZwlNJxCJo9SjZNMvhPwoROfj4gEyEDdQETvFaTH9u81G
YQhDQAbvz35tqLAGPtSgEpSv/GqB+QMbY7rURWYt0GAAtFTHBZ1lh/yWltWrGDcJmU1bQjshCpFi
R/tZneSEinM6hflHQNr51fqSve/XQ1Lzz3FFNhieY6ukCZigwkMZZvUhjprmymXWi8hFv+Ffmwah
uTwpS2Ovt5f3Co0FygOXDFtf7wvEgnL/z0GkeQqu+tGnSdCzhUQsDq/4aAcb326w/2j5/c0dWpSo
5IWHA7c9Tx9+R58Wf43m2StoF6BRA8L92s+3WONNO1xHOFqQ4pxbXrOEoQfecbBULPo1AD4MgxRn
4HJOVjY9z5P1bXTJLpc00NndWVGwspiwvbvMh6o3vyuhNPo1nEQNrcX8ugXpxyXvQJXhxfYWB69h
T/wFDIS6C3e7CX0WoKxZZNp78a2vIDm/D/sVRJrpiFRBgXAcYDquA+UV1ftshIxhPuz0cjTjCdJc
znKAaQqWQ6dSpgwqMNJ2h3rDczccqJFuNlbVtLIoKNIWwv48h5N6VpTA8VFMbDylDAeAjvuTadiK
PHfqBAAYEHhCFZs+obKxf84L4Vkn33OiL+tHjWEwOugvoII4IbOzB5UrqHNRkpLbEWTVJYidawh+
rfdisFYd70czvNehaEeTAdLGBwsxA8j1sIPtz1+DuPnu2eXZtrdAk4YtrMP/gjpC4YKoaQJkW3uE
Wshw69bTPkReEC4T+ebgqQD8huhS6D8ErIC0p6Tjqajp1mVt+vbl9zetQ/sP0WzLzR4KCFSd5AB1
88aGXta+ZdDuy8gfIggT+NkDlNReowkUToEfXHqJl6Enhk9DOj6H2+VEpk2sGboEWVA3+s3/ZRXh
hnbHnKI6BogeUNBPhbVhj6Y50wy+r0UwlzGr/steEsRwT9u8CCb70IxdOVZrN31ZJYqNj24UBqC+
aDvooEjxdX1RDJ+v4/1IHbo5CEjLRIUhNBlDBNXKRdV+vXXD9+uQvcbGHR9DHyeRYmogCwLtLwZQ
8TWl7s/1HkzfvzzZ3mzZskMQuIBoRGL7TvRYyqBDdNUGK+N5vX3TCJbt9aZ98I3Oftfz/KEsPTD0
iwnMU5+GTkBbG8VE81YO3DSMpfs33UiXT12FzGISQW8XTKQKxU/Clu6WhIep/eX3t+2zbMgmhoyo
5435JzQMdWhQcaof67Nkal4zbW7TNK5dnt44SP0dikGyc7m8j/e1rplyxWhFvRg5V5pHVnAqY9uO
PmYMGvQb7pzhrAg0G04LlU1RARjFb5rkmnTOxXbo/LikpeGJ1DttTbNm0rSjgIximYzU956piEPx
Uygbab71eTIMQ0fkQcUN5RusKpKgQ26nwKY6TSBLuomgknBTgRdzi17M1JHm/jZEwO2A+GeSTg3k
D6EAfmxaiIHNNco5HEa95/UBGbaVzrWu6n4GnLpMb6QYoqusmtN/w5Tln9ZbN41i+f2NTXgW6FMm
zy2AKbV/0cGCXC5vvKcSl9HRhse2xfpkGoVm263HRpepANsXCtvQnvYhxHaJ0xHYjfWBLG+ad97Y
Ot86iHl4SUHOk9jzUI+onB36j+BtaT6UpLb+EaF0voY2E+QUqmA8Exwx+8ze18xeQZWyhvxHnvCp
dr9Ji0Dess2q0/qwTPOmmT0y+UHOWYXLw5nqexfVmvYh6PgWzsVwsvua0Yt0rEusRZ34bOKPCIjS
WycPoyMHGdDGwWXqQjN4Cd1sAQXC+MZRAmoKzP+nmNzwANjF9/UpMmxhHZNnD8WgnC4tkhCQaCeC
rjK07Oyvg7KKG/CvZi/r3RhWQkfmBRTa2O5g5QlR4wWls9HV4HO14UAZJklH5vFadDNEz8qEj2Ap
YzgUL20fPE3DJqG4qQfN0EnmZ2PgDzno6bz6HEBLHgqhQXWaPQBK12fItBBL12/OkmiUme32svgd
EIDQdfRM2iWtBuTDiXQoY95nEzoabwE1KZT3xlCoTl+lyNVxnjbZGUzLrJmzl1FSWHOaJw1iG5/k
NAb2CVX+EPtenyRT+5pBo7i/9SIXYVnby+MT7+0WbKJpFX/e17xm0P3scjDK+HkSiKn7UOdVlIwI
HWzBskzxvr/Y++Dh9JNqh4dCquJ+SdRlUMyGpDQ7ElSXH8ZFao9wVt9DsrA8WCAcX/LSuwano/Js
BoHNDpzRiR9nwceUCE6PDXR4Ng4Sw9LouDzIVNO0yxAG9qtOxFdQVm27exGA1m/f2uuk7AHIfuKi
xtpDWne6zuKWo9prttUWGGHx99+5A3VcnspA6FUA0plQiLU+M7w37iF+8RSoEvVCYN58jmNv51Jo
tt7T3CvdOa8S4BBidoRcSzae455vrYUp3KcD9GjgppboEK9wev4iwHS58KNMduWfwgW9QTm5QiTm
3kYR42H/DtOs33V9SIU0Pu6S0q9voOwhvrQDxE4P6xvYcELqoD0a+9BU9CfcIaSNb1W+1MoHkPHi
ERsvpIh2ySQ5kJT/8yTueTy6nueXSJc0t0W2PKGCaP4QQ6nH2RiKaa9p1/o0NDy3hhFdqNE7cEbv
csigBgens3AKBLY8hmD82xmx1LF6bgq5wiHt8gTMmh691Ba3p5uopf7O8Nhf8Lx8RuUbwPH3fB4p
ZK1rdeBheDd6n7MMhfpeWfR34FzfygMbZk9H6hXRmENdGldlZ00WyJ86lGUuHGCtJ47cYR9LZIw2
ApmmI9vRbv65s6q4YSNNQmSeD5CC/jeO+0+5Q7/4PHUOgWAvjVyqNHn9UYXO7SisfYeEzvSeMa+r
IlRrJ47w5CPPB6im277qN5o3TeJyjr/xNzzlksarMTCg4fIDLm0KkXeHg3l9/lcFHBrhdkpP65a7
tPnO0arz80mWtT603YFHRhn4VEPCFDGKrd1galzzCZCD9saoHJCnafg3KQEMEgy0q+tfbgj86pTu
DZ19bvkqfuBl+oDC7HPBoQbCB/cunvldmAX3NQRg1vsy7jXtVECq0c96jzW3owL+bhingwr6zz1t
oCzTYY8FoX2cw/yDvQA8ykj9uyQG1/s2TKIO/SPUyyDhpYCqd2LosPM6pdOhrCDjvd6+4YGpI/0g
vDjVpUgRnUKmc6GGcIpPDvV+jqxP+rDPwDsJbene3XK1TONZdv2b3R2maRRKy/2vP3uaoxNBJHRj
U5iuVx3Y5yAKWSra10ndtfcMlylhUG5BNeMvYYFSuPPtD8IDHl5E/LZ1yy1RF8MFqPP39cUsyZD9
P86+rTlulen6D32qQgghdKs52GN7vBPn4Ng3qox3toTOZyT9+m8pz41DzOgt+XJcBaKhoWlWr0XF
KawQ9YDb/MggfbenFnam3+VH1+dqiUI+8FZ7sek727VuW+SjTJpHUOG1n1qIWNJ/EllYc2Dxhlm3
13sxzZAWLIRVDEL+uvTPKod3NeCpKxwQx11v3GQpbU+owdPhWFYpToBGDmLP1RDdguWsPcgB0Rzt
yJqqgWkUWqwQtkWT0xrFYHUvrDPgb+op8eUm1WeA3LUNIbc8NsQdgBtNFllPDZny8dg57qpmsmGm
/8LweaVNlBzFSdXxK4Q+kz20fOgOEfzabdPUg5bnC2cy41UgC88ocUmGXZ0IRDmQmx4+FaW9Jidq
mASdnQ/4A+4U1MqQ5oES6i7zeH6ul5hn5eZhGoQWA5RVWvUDrcWpLKNnSYS9b/3hGxABzcpyNXWw
/P7O41ja2302hd4pDZthx6h/ZoXn3/4fLuYGh/iLly8cBweZXe+cdh72DxRFTiPY14QbviTl9HOT
1+n8eyVKO8MYnCV4ZxqTAC9MUQAW5h+1z52D7aM88no3punWnHuaXCHm1u4f86m75KEobrzNO4eO
bSNxZTPlut6JDEXyQ+Z29gzOv/pLneegEZyndJVb1nSK6NA2EsooqYBG/2FZ0+cmrdvPbbgQclSg
YfYWsoAUb8tfmmFKzmGe/iv5GiD+YwO6OriNAZfRjyXY3co29D+TDi8vgWdV0zZkratj25AqG1tC
G36G2PuIpCUUo2gX58ct0+/qaLZyFrKdh7C94DIDznWCOp0XmW1ERrk6nA1My7SN1DQ8Qj2kBS0X
0Hgjz9a0ZU2m1zy9b51akYwPjyj1qnbgqk+SAEMcfly3zcdBvasD2VAbnM8zj9Sj6sFTg1Cu2ZX9
osYu3RPuSXGweWt3dfCadGI2FUPRPtIi+VdMqJqQzRABmr9aaWQylu7oPu9DIP/UIzBSt20aybu5
V9YmEKurY9Qi3EnyQo7kPM2QUiAitneSkOkQDn37uJ5fN41BP8LjsAT10dw80toPn8G1H0uQCo++
c3N9xj8+OlwdpaZ4WzPIWNnnsBbthRSoawH+O/8yxOm0st8a7iXYXf88njgUqRfCePvcCiKHAZRB
kxPe27LCuRXYM8SuukD2eEe4VaAW76C7LSHeDmovYg1C3jE/bTMObjYXehLbRq2F9+E8is6aGvtM
hfgkWmD+erCFfIHqdLtylhnmTceulfbUgHIts8+ksLs9dOPLT7ELuY3r329qXdsGssjx87ZBAlAq
Wp8iFaKaXBZr9xNT68vv78KJflSiKYd8elTVaN1n0EjYuWD/22/7di1wZ+k4qaiR6Q9mATnYito5
Wcute1vrms/XDUEdOjjwL2OajzsooXu3cV6zlW83nLmu0OJ1O/ezMBxygOuQFCXUfeqj1v/udlwE
NALbbZH553yCKhCZ3OpuVuNl27C0baDlUyhzLrFgi8ZC2Tpx/pmU/Xy9ccMeoKPtyqqRUL3AHiNB
g/ojTcdvUejN9z2HlMO2HrQdQDEC/x85P/V8+EL8tL6RVR4GhaRr+9jHCQJXR9hlDDWlWeJbP2NA
7Y4JAP1ytO+bFJxANo60HZKK/1pedk9ItW1KdJgdZS4y+15Fz8B+T+IQuiWP7mNag1flutE+jrld
HWknZ1v6dkPJ+XdULxX/ytq5QXlx9O88TGucYKbJ15xd4akK7wcJNuesmr5Efai+gh/f7YImxxPJ
yhFg6kTzecotBN12R87g6UkDulyBZOqQUxbaw6fr1lq+9++sA/ajPzetsi1aPxIOOTNLfesHpDSy
cWNFsatz65EGSuN9JrqzaDkwtcJHNijwqOXfXv940+rV3HuQaggjR6U/okbQYHSyMugT+W9Ytpcp
jpwgsqwcnMTuvcWTNd5Gw5zouLvat9LOlVhe5aLN9XtOWFOwg+209kpwYZgTHXxXhm4RTXZPzpyx
+Knm1AL3dbEGOjENQDvEUflUJ04fdmfsU+xfKVz/Ux1zkI1DjDX7en1iTCPQru68i72m6DCC2it6
wOpB3s3LNWyiqfFlYO/O2VxNY9kD/niWfk5feau84b4AxfW0Yn7DBsKXft+1L73U98H0x0/Uk3Uw
+ciOEqu27gt/7m+sRWZhm5E07y5bFE3wriJ4RhmyB5TZlZ890bdrj10mM2meLXKWV44i/BRC6xOE
vIDsFh14NbZ9vHaikygrBtcv0DoE5c9T7VhnpOXdL9ta/9Oxr7dhWOc6qI5Olut4YBSEUNDCG8/s
7NCHdrTLFmmf612Y4hqd1w71g8k0hqO8KKt4+80erKy0+kqXHFVRo3LOsfwGispIHQ6h7d6DBHiN
v82wSnWInRh6cN45lnvKu0W7Yvz2O5GIq9R/o5uv0VQZ1pCr+XEEAeje82J+alkUvfJpLt/8mMZP
181nal1z5LogeRHPM/3fPodnPGgDIupYmRzD4aCD66BkmFm9mthpoVVIrfk/YudvRChyXGjeO1E+
JHZX3zr4z7bhaP48Vb6Nx2PinkKelLd4XaaPwLLkKwo5puWsu/NY5iSZibyAORbI/qIMwZaSgH7/
6zzkq1B/05Robi1nKlFdEcsLl7z9hoco+pYBh7hyXpvG8Kdb/z8IyoHGAGqTp1KEao+MIglYxvjO
b8NtyD1XB9ZBMLcKk9Z2T4hniruy7EDL2OMFb++C7vDH9Yk2ub0Oq6sju0KWdbESQRLDpnQKmq7Y
LeURUwFJ5R6LS6XdD0Si6iEdsu/X+zWYTwfcRT3CGJAN8BPPqu+/yX+4nX9vhlXSVFMHmruDE2S0
sxHsbWWIvYvy4ntI8mTnEKSwrg/BsL503jtgfMBlSdr4guwMWNwsPmVB5Xr5iqKAaQBLt++Obhqy
AXDB2cWFqRW/B0DqpNglLWimtg1Ac3KW1SUKEx2YKG9HP+B5WnTBOID/7nr7SxT2QTyuM951HrS6
IdeSXnhLKdlbbIzGYKCR/8Py4/ZGjKnn7axy+na9O5PBNH9PRarAgU/LR8QifUDAyEIckh3spepm
Ww+az09dwv0wnctHBqnkWql55+fjFCT2akBrWFM6wo5AswfSRzkAShTJXeTAolMnVvMuBgvpADvf
ScrURv7wxwBtr6CLwypIMpt/xvNj/nzdRKYBaBF5jjIYNYdResmpGz91VfXmNaG7Leel4+sESTJa
uqp8JLRKoECB8NUKQd+37dMXq713OBeYCDnW8Y+0KQn4m0fg5LmdkbUbsMk0y+/v2kdVOy1rLwEC
mKMOSfTSAwQjD8un65+/bGwfeJsujVt2dCA90tzPZTF+I5CI+1rz4t6yAJSurJYervdiGgT9cxCW
pMlUOlw8exOTD2nWWaBZiv1v21rXXHjKoB86DL7/HFEUCVgqpZ8UXeUcNH275r6Cx1FDMuY/L1DG
CVnZHefDWiW5wbd0hJxIHT8byyh87idoYuBN/1PWQCXHWuRgrhvHMME6RE7WE6FsGLxnmXpflXRm
5ASw+FmOHsYi5itXRoOVdGgcVw11IONVn/OGQvtYdlVWHkSFVNfKOEwdaCdzn4UcijjEf87r3t27
ZWdf6ryetkEVXR30NlQ+sIJZ5T+XkZvd+i3r3lRsOSsoJ0MkrqvQ5kOXT04LPWtZVMOeReNn5ZxT
hBmiV99KKyH7GNyx1hxvCzN13Fvvk9yLcun9YK1o78pWpnuB5+Xvje9vA6u6uijt5IEvPyal9wNK
6ey2mv3saNdWDq7+Yq3q9jcB1gebkw6C4yBDiVUnsjta873s3V8iqT714hMF/EwN6htJXNBjFJ/K
QtxSNwoyELhf9xqTX2pOP6i+7n3Ua13cAYHAPg4XsooEOBXpdpa1v96JYUn/hX0rSdvbrc9/RDmn
b6Wi6h/HwwvKtrhDh77VYS0bnjrec5E2bzGN4j1wGBdvzraR9Ls6vR3qJbmTzIl4DpMIKtoVuWmg
UPd1m3F0f++KUlAq0tdECOdkj32VB0MZh2uLy2T8Zebfnaty7gn3pj57nXLguaN+6PYZaty27VY6
lM0GiWA6F1P2WgwZO1A7boNUNdPKwjE9jNpaDC5jIbze8tNX0mbQM4mKXTOoWyeBaoUzj9+sIb8J
G+84xPxh0W/q6uL79VkxXfx0rroOKsF9P9bZKyqTXtu2vYUU5z8x2Blxm+mCIVJH5ah9Q/K3hbJx
pdMlTPhgH/hthndzxVs0blsZqL7YcDs5iNPd32UqFPrH3CW7Nh5/xgs7PRZ5Hizg1Czsj5yqtTuJ
Yf/+bY13H5DwcGR1Ba4xCOWdo6rf9RlHMVyUfWdIpbnAee4WO0+FWLHzsso/GLEOkOvtseozp2bn
iFnfy6z8xOOOHkLafWkYXcPGGlxAl7QlURVJkJUUd3UNNV0eAu6rXKiRXJ81U+taTG/ZocNwmU5f
pV82QdRY4lOMd8Kf11v/jT39yELa/pDWMwKbtEpfpwrAwWU5FNV4LNRw/O0TRQIJ9gr+gLp6tcvm
4dbr8oeReS88LvaqxCHlWmtF2IbTQmfBsz2fVhbJ+QV1c3G6qwqFbQr8c/ZPVZbetjNdR9K1Yiqo
ULVzbrslNSGjfidnPIV5+Rp7kmnGtF0lRGUGY6VPz6KKX+u6cx+zHA8X1yfMZKPFt9+5UGmH1EPO
y79gPlR8N4nIO8ZWzCgEomm6lvI0DUG7CpDMHWpvDtmJ2tkTaQBoAwXQGibf1LgWFBCf2dFco/Hf
OqyCTz/TEDeZLfYBJ8Cf9kGCnI5WJNC4wB2+TazvigM3XADktLEH8WcPKhEghkzQA3VQ0hta3idw
NXf7JgeE/PoYlpb+9kmmI+TqNO0zO+fsVFvNibM7iqfn0mOHEpiHjJN/hoqt4HCWTeSjnjTvhyI2
66vJZSeC/bHNca9v7XAHfo5vIae/emGvxFAf78NM54AD1yjqyLyc/uQOB9moFeVVYCcR27G4Y9/C
bFrjaTR1tKy5d+4RN7XT9XJMX8emz4/9DMXAQZRQWqEIHWYwdF2foY+9kOnYua5FzdBcTejGjaZb
LrMjMJPVGdRSa5GPaSCan5Mh77yOU3LJ4sj1gybrVdAWgkDYA/QvXPRrQZBpKJqrK2ec6gisAa/p
AFqW2um9WyrTNPBaUNhdt9bHDg/S1z8nxfeED415HPtVCa06kjbWvauGbXsV0xF0Etq7LWSmyAUp
4e7EsXjvFie5/ukG6+jQOemWJQlZkb36ucyexmaSJ96Armh7D9r5Hkk8cbeNlbzmI7j2JO6vE6Dd
p8pfRQEYnFyHwg1+HasEEMNLPabHcWLzzu3tnV97J7AyV1CXUCvBhGGedX5X6nZp30Eh/CLlYN/U
tQVRlaKuZ2tlFzHsi7o2LcrpZJg6jn/pIoseEzuCPHhhiTvhNCMq4KZwP6XDvGiO0eO26deO8jRl
tRi9kf0UPufP1QQ2ZgHlvIMAf+qKc5hWmObo4Tj5dgyXuFgjL25GvPMeGqcoQCkK2uzrozDNi+bi
eTy1dT/b4nmwovQfVJG3JJjxt+0OyHRCuilTndUBBHnBZNs3LS+8J273a++Vhq/X0XETqYfStlL2
IPCk9FXUoJQOLGcVR2ywv05AZ6UqciwIiryCyPUfsvBBxGqwTtRt2NdN5tehcbRVSgJ0aV/6ubvM
g1C7Dgf7ygo1OLeOgoOy3hB5ImEP4DIEXonuSLuUAaUALQ1t9OqTes37TPOwGPDd0aqg6YjOmvAl
s3tZHHOGirL97Ai2MhLTRCz9vmu/hAhv2DWRdWl9lIeHHgLb2rHzKBjieO0kMvWh+bM/gNonqZV1
qaBa989vYlPbsVrAkN21hJ7JTJo/84kVQqo2vIhhyJ7E6Ip/rRgw3utryRAW6EA4JQvPtubZutQD
JNrjqj41HS5mykIE2qEWZWXHMHWjndgJBKZkm7TWJca7yQ5VcuAC9KEzL9v/7a/bKPuZjoErScW6
rLXHF/DZNWTXh0nYfrZGJ1kD9hkmXEfAKajsoRQntS5uOuBFckzOY2w1+wniACuHkmG+dcnYGvV8
fVUqdlLT3P6sBBH3myvLmK4Ym9izl6P6NbzIFozjrq3a7/2IEr+2omQlLWQagObXouipz9yQJSBj
DNUN6XP1K4bRNj0bMh0E10+oUZrGOHprEhBtQaCO33SAOf573R9M86s5tBrT2carpJtAbNa3nV1t
pcguTZA7abkVH653YrKQ7tIDa4EtHmgSTIjWkBO0VJWcLTAKzGuXSkNoo/PPpRHw/WWTeuiimunz
UAOQX7buQ5Qk4a1SBUh/i8S/c2Wxkpn/OBXHuObhE+vriVfe9IJcEn+oKjuhqO6c+4ce4ujyAWzj
eQJxM7/ooKs1hQ3fZ2nSrfEZG6ZNh9TJemwrMffTSw0exWPRhp+sKBP38SDXejDMmQ6oayU4mSGr
gjmLCnDO/4ZrIYe1sqgN06Vj5voOFZhKdvCZ3svYvE8XWWAoJmS3KnPUwQ3lsBvDoXCPABEN1so6
NMyZDqKDAkDRk07OL1GijpaYb9zmJWPVyUdcHwKK5rhfa1ptO2l03dhaErdV1RC9RSLxj8R3D0T5
wzkvwJ1bjWtqTqaFsEzfu0PfH0NZp+4cXgYb0CqoA1TTfuy89GlSRe6tnGamTrRNwu/TFnSg4/RS
gKcwsBjSmdBcRaEVlNlXujAtN22LmMicFjOzLaQuLUgDUWDJv3OCIW3agXSmOj5wAREkP7zUoTWn
xxnSOWAMiN01zmqThbTdIJ+jKLFp5CQBLRQ9KBfQnT5HFmCY8rfrQzB0oePpotwiDSjyrUsCvd1v
v0WBIKBRnaOYbTvI/gLTpWHLOevwVC6BV867XdhDRGMHlT7LWYOMG1xQR86lY0qStHLpQ87Fp5Km
X8MOz+gywr7FlpebsimGnfTq05yP8fM2yy1B2jsfaZGL7aZS+BeRWNbLZHtf2ywsv9Y1Kniu92AI
9/4C0yURV1PViFM/Fvu0dQ81NJADJ1bHha7keh+m+dc8XQiIaTkdCZ895N/3UV6Wu4ZAWqaopbfN
S5jm52Vdel3phPSUElRf4zgt9p4XrXHXmYykuTgwYXabhm4GISbwJA8QA9wnir3mC69u4AMSsjIZ
JkNpt3UH7P49qgTEpSlUeazANBawyIv2cbymhGzYrHQaO5J0oztNDn1A1Wy6n6jTHzq6encwtK6j
6ERaQ8pq6DkwYilJd4rgaBRi7cHKYB0dRVd3Xsv9mYaXxQ/SAtf1KHcfOolnvU3rVKep63HjIbHy
6SmKKPA9KGaCBMG0h2La0/UOTPbR3JnmkFJOpsm6SIXn0H1Yukl1SnroBK+MwNTBYrp3+0U/Ocn/
0nBpgYrdn2LM2vE+Qkxc32wbwdLxuw5KMqQO9JWql2Z01M2cZvTWStaUew0JDR1JxwG6Lngx0AdZ
tOd0wKOKKvHUyMPusBQpNK3n7LYNQ3NoinDbj0tL/qAy6eNjGc1eG/hhr9hKlGiaCM2TIRM3QTes
rV7S0StfPbAXd3shC7X2RmDyBf3UlqFNk8IC14WXykPoFGEgMs8O1pPThsnQcXXpVEri47HrpEQY
7ZG9p0EJjpxjqvC+Da04cMFQss1aOsIuFbSPCupHb8iXWRBmby03fpitGrQz1+fbALpgOrhOWhak
zShYhZb4mYLECmU8/0jwKOZ4wp76+pSz7svQ5AHYjG6v92m4KOj0c7ViCDL9NnqboHkNYinhBIWC
AGMxt0952BSHOZG3Q2FBiOR6h4Y1pwPwGI6poZW5OLHZBh9hBQ6MKs23wfuYDsCrLdZLe67py/Iu
HIes20mWrc2P6dO147uuiXQ8sORdZCbyL4imC9RCOtHn64YxOMtfQLtC5gU0ovwkSO35J6Au4Z71
4jxHq1A+0/dr7s6n1hklVOheagpO9F4O/A4yy2s0eabv15y9nAGmTBhzTiCq93cc4rQoUUWWd479
fzdZSMfRTSN4bF04yAsFxJW1aQZ1Zp4d6tyejtt6WLzk3cGBNLXkSOwixSu9J2JN2c2y/K0w2Xgy
/QWlQ/G33aAeMgnChjS/ojGTzN/5GQEyfn99DIYwUOeOq/G8afdc0ZeyA9cTwtgwmBjYnp1m/pnU
oLG83o1hunWuuMhmPIUqgXxjOeEBsspiXxVJHhQLUcu2LpZ1/G42fMLKTjY5fcnAZXuTT2lz8JpS
HPJKreGyDS6hA+zy0osB92rjN4DJ6y+sycokQPnDNuJwpqPoVJ+qnJShc1pWbEvIf8z1453vYtO7
biLTZGsurUbWQje+oS9N77yiDDnaMReQ/qxj5T5rVktbTN1ovi3HQjq1w+SPOixe8kIlt31DnwWb
slvQ78qV+TZMhg6GSyFeLtraF0lAhNuK1zx18/QZclVrobPhsNOBcJMooFVfNMCtEO9r7QpygrCb
v0sTbILWAFYL6vg7S8rycn12TANaopZ3Cxgw6anxQWXy5qdVvXcd1uzBx1SuHN2GSdElYBXLJu7l
OTsx3JD2UNwT/4USLJ62D6KcGKJFK55uiLF01NvsShXj8a58qVII12T1JZIDwp90PA4h5zsUvm98
B9ahbzXhgzOWtHzpmxEob7sFpGRu1ugATOPQju/Ypxy674N8q6sqlSgBgy5m5bjxzqsT/9GWnnVo
uyg8XJ97w/6oS6SmudX4gDhhf0xT95ZGoofIZ9oeKydeQ16autCcPwWR1Exxr38BmG9Mjm3uZjce
1Lj5/UTpRnJCvNf+uYhVbCdhqhLvRDtUrJRD1t+HZHm9ldnaRv+xnzh/YeJcy3XtOndeplR4qFvh
8vR/4BEzta4f6ohdqSND9uIC9dH/dAgd3DvX6j1rLT318UQ4Oh6OOCIuYi/E40jUFzELSEX/l+Rr
b+N5lZbQgAZ3dOa4VPRu36Rp8dJk9jMDKdYxmUP/Swf9+Z0XAdmlbOfeyXAjtZ2y/1LyYjqGcfrv
9QVtMuMy+HebGS7pqJNQXf4yFWW8T0R95/p0OmxrfOn0XeN5qiZoLnv8lEfV97qhajf4qwwOpunR
HL+2IAHkVgk/AeSVB3TIw8OCHsxQEbops+v42k29j/FYVDmSv9SokNjhvdi58/ONMqSOziTXNuXI
MlkULyHpmvvU6usvm0sYHB38lkEKuCjw1vYCYOoECOIwQ20yyiO2EqIY1o0OfxNCFJM7k+QttAsk
hKFRDZ7LFopoK7dmw+zqCDhVSydH8st7YVl4+1vy2nWak02gcrtpbQrtFB8rWQItH+cvorfx2Gg5
Fo8DVQt2s6395Xx/v/atCYRnCfYnKhwnP1IgqJMbzyJsft7Wgea5rlPg2uenCSrd6vE2hnz2F4S8
3cra//hYBZzmz8/vvTQNB1DJvDmWImEgPQevjsIrh6Ad4Gs7C1KdjwPlqwvqwygOwlfasVfGSEX6
PXRFpqpzf0MFUQfz5LslWObZnKJKZNi1DFf/DdZDd9r5F43QDcvziLyFKYjTLfXT9VbD9w99g/h6
xFvmRcbTsnLeOEgoQabX7rqpo9s+XI92iWCCAh86vREHwlp8+Wo+p5tIcvHpmldIIOksCs2ltxj0
eUEr8LYkMv5pk8310LZIxmkaJnz6TFTk7ct49v1DLkD0uiWXh6/XXKLn3PJoMZM3MdnOaV5ADKjj
WivLNE2r5hLMJQ4w0Vb+n4ihG80y19l5dv9jm22cP/0tT/wxmlhD3oq27H5m3K5AX8rFCvnKx0EG
LKMdZeMQM9BCh+l/PtjMFqZontTDvh2B98isXAZDFZ7dsTn3NdCtY+y+1oO/ccFqjs2nghE1CZTX
tEBE5AlerBbWzy3nEAam+THu9kUUDQO7WGXCdqTGO2iYRSuPhx/PuNAjWCrnWUxlxS6Qjx2AXR2t
gDTydcuMC53umLqS1X1TRv9NKQchcT5l9Bk10vGW84dAZvzPBdX5ZJrCufF/WV1eBMMIpGEWy7dt
364dbk7MITw7cX6JCXgPQ7srd3k9rkHrP3ztxqdrbjwns/Bnb6aXdobGSCG8X3yp0Zuc/IX2eXI7
N6DtmkHxGKuRrly7TVOtOXdVMrcdOB3fKubiGpmjVOjUNPVazuDj003olRuVp5ySEYv/Gph1BpE2
ZCubU6HUOeH9IeuquzzOV3bZD09uWE9z9VpUvZu0qnsr0/h1ofXJCgCRKvbkQ4dkqjdhN9CN5tZe
40SzAtzhza9T/66x0vEGoj1gcrYGSMRfX2YfBoHoQ3NuyyVIFHpqPORzETQ9DaL8lU6bDguhR7C8
jyVqQavxYFeQa+oCWm6CLBOEwn+6nsU9Be2XES0D9t4cu+T7dXMY1qgestLMse1IoN0GiEmIrXQ/
VcbdlW36w7wTPlpz6UlRvx+GaTxY/HZSh3GQQdN8L9W2HUMv0uhz2YzUrsdDH1Wnca4uUe2tZLJ+
P9X9VU6GT9d8Nxf2NEhGxgOIeB+giBZ0+/YAtO2uDOI9EtiHR76P91/fWGDv1F7tx0O0awIVfN+U
s8MHOH9OeDNNs09B63hIy3twawGd9x2oCdmv5YMNfiA0l25iMVM/hPGasvwn64s7i0wgBV9D+pim
XnNlCN7XQzI3I7TkUFibhfEJ59Bj4RT7ucj7lfVlWryaL8dtjkOfYJJGUmRBUtIqaCT7tckz9GKN
eqx9ifpITGxkB6hgW6rHV85Rg+3/KtSwQDDLIXyAPajq954Q2edS9eAs590av4jB/nqlRtyEaRd3
ME3ivhXxY1mdXb8KWLHtaNNrNXwfMF9ZtXCPcUKiJBp/0SkK99ctbzLP8vu7a27R96Jtc6wde8R7
kRwCB324tX+43rxh1Xiaa1MITvQ8QvNW/bUcnhn9dr3dj8lJiPA0l2VJj8c5Dy6lvhdfycG+B2Q3
e2b5ju6zc7GLLtf7MX2/5rnWUEysdXGCeUm1G/ri6A9rpjFZXvPaoUlLPhcYwZh/A8VREJeXZo3A
wPTZmrOyklfSc4fxwKp6+E+0HSt2bgIIycpmYPh2vQDDQc04GVU5HuawD3L/PxeYTzzHroQNhq/X
qy9cl0Nd2cWiKbxT1JdBSp6uz6bhGiX0qoumybu5Emg5QTR9cc+fxl138yU9lvveWzGN6eO1c7gl
iZ15I0xT4MUs8pGb9zf6Kl9m452vztFUk34q4EzjsVYnqapgquON372M513j3PVbH1I+aBygFuuV
bwwcuOaojXKBAYqwe8Wg9J+e/DUhsY9hOURwzTXbcMBLDlJnB8cDnqTPn1J7/Dq0YHWi9M1O++Pc
O1/sdt611lrS1LDR6+UWBXMiSRKMhSXPg13vovSQSB7kawKuprWjue2Me6QTqQy7TXzo8vsmWUkf
GK4Uet1EOUADilhYk3ySv1TuPqmpOGTW9MjS8NQLuoL9N3y+XjwxVdx12YgZod2DHO8yuZLLNJhd
L5uY/LoswdE5HgjzDrTydpAObFCnWHxZYHHbNh29SsKHMM+kGlwnksn/Fll1hjVVFyvOZVqsellE
Aa115FGw8fA2DLqwOoL5JbDBDu+gEMNi4q7zskMzepBmXqsoNE265tCWU0hOBwzIi7J9zu0AlTmg
LgpC/o/yPl/fUA3ngKs5tz3EVTeMcIhRgbjfbk8uF0Ek85WbgWlBaS7uC7tKciR3D8C9Qr24vB+J
sxJUmb5cO31rNTm1C4TrQXQPTH3mzakKv183imm5al7MG5BhZC2adiQ9zF2zG9xmh2rCfUzXiKAM
htGrIuJBWG5lYzmJAmfvfyr9ev3TTe1qN19S5IU7KBwCkZeijDb84mXpisFNTS/L9N35MopG2a6D
zcHLwt1oDTvUWqx4l6npZSLeNT0xcLXg3Ri4gezVbp5Gd2XbNLWrnbdR0dKxW5YfcetD7Y57K932
CiDY0uW7T+7zEGyTISYQRdE3/pDuM3uNV8qw/PRyhpFN4LVQMDQehI+sQqKh/clIvJvatbcXg+/o
HME1WLcAyUnQg/Orcl/T7LXytiV1mOaWzZAUdlkvJrfCXdvW+zFag7iagj+9fqFQac6gj44UBoD5
EHCe7eJYFXxXuNhXzpmV3bWi2s/1vfI3SeIRoRc1jJEtcghWjQfXyvBECXhGtyYzY1icekVDaAOT
Mwi4apudZPO58Q6btgC9kEGxOe7FjHZ9ywm8tF5ydtta1tw0K91+nCn2xaq9zcYHZ2PY4Whu6s6V
lw8ZvjgtH2m/l3zltmCysOajKUhhBa5R6lCTWzlgsR+v28F0d9VrFRTWF00iNDzd5Y/9jTz/sj+7
uzvrU7Rfi2YMm4CjnZy0F2RmApEkH1/HojmkTh1Amn303JW0isk4mqM6CRCazAHhr+1QoEv9nRev
PQn9xlZ/kA90tAM086OwzWaIUE87flPuAGs5luf4GAXh1+mfB+fG2e3i4AuUEwL2dB89X58Vw4D0
mgW36QfP82CxrD156mEU23Y0vT6hH2le+yl2NLemJ2wFd6HYuAXohQlLKhmQ0lAdnMzbj57ae3zt
dmVYP3oBQgNXbSFsrQ6ibs8iB4tpEh6IHMF8t8r/YjhG9JoDpy5dlJMv0+y3u1pEZ7+CeGW1ltQ1
TajmvqpJ44KnOFYn1wFskbTpQUXlJjk8InSOX56FeEFxYKDSf4ws6F+6X7atQ81zc1U3raIzJtUv
ANi4zbEFX2/ZcCHQ+Xz7WQpQTqDlsWvu2hnqHXb2bcRNEFm6t//P2bc0x6lzXf8iqkCABFP65vYl
cXziJM5ElTjncJMQIEDAr/9W5/kGjmKat5i5PFALSfuirbXXCudmrSHjN6b9Hfsllv3GovZLIbA2
9FN9LG/T7+zDkJycZ/9WHYvb6End3YSfr3/TwibbzQdDyfy6rfBTjTzU+Uey5t4WzqbN3ltlcRU5
bYryovSTIuQ7UMB37iZ+KKimWblwDmGgooww+hw+5eVrkz+58tv1BVmauBVkZ+hOuJ7A0APUfZvm
R+Bn6ClZiVxLg1/+/yZrddAJU1cxfJkTVIfBtKdi6ndRtvG6Z9P2dp5fyqZFXKz76APz5cEf2MrM
l86JdVGVRo41wFzmQEaZABGQgFZkxax+n4l3jrvdThAWYx5C6c0c2m9mx7+XN92Ns2OHeDd/eJT3
8j7cfWLnX/Ln9Q3+fbTf+zkr8o4gFKncy23HfTD/8kdiEvro1ok5Von5+R//UD3UD865eGB7/mOt
gWshHNhoqz51JJJy+NIYviMpSjdORFh/pMPlEtDLNRrGyzXznU+zgVd1zE03Qrj0IKLntLmXUbxX
zSfuPefmFDZrVbwl/2RDsJxYuUxPINxIc7MLw/kMsvETmfsk6vt9HJGPNQy+iYdPfjbeVxG/Izza
zZXaVRU50HL+OE5r3BwLC2vjtZQHRiGHYyqkfy7Svc4eU/exybfhX2zAFh9lgdSgMQfpykNMzRFX
5ZXr/NLELVfQFSLv+9QgQchFvG8cfy9L+cnUtyOt65V7/YK7sRsPes06p+Vw7sCe39MM9OCKyzu3
SLfVK23h+jBtmSMMfGUUQWHvFKbb6pU2WCvU0AxxJKxlyPYkv1HpjyI69GvNakurYtm/D9FXRUVn
Djzgu7StPxpFjmMlVhL7JRu0grfKlY54cwkgw87z8HpxH05VQvWdMyXUrCTF76cizAZmDTOR3lxc
Vr7oHkndfZ6bAPT1/kMvoVzWrPGfvL9UzIZo1QINgzUeTA/ZdCfZfT4f82LFtJaGtkJ4OaW6H8sR
Tj8KRSLxAHZkUyOSiJZiU8xidmMBksDJHcAScTDjd6hNjmutiEtTv/z/TRSvi0r4+pLbjMHTFH8x
zQPEJa8Hp6WhrZzbF+Blqy6hUOt7x4dO7KPYVhliNgKrVyFoNDzMGi2ZsXOvt72ugyv8z9XIxyIX
wWWViR+Ahf2V0U3VQ2YDrESkwsaZMXCYO/uw7XAF2ZbNMBtXJXkGpnUIcx2C6SD8j67YVG8Hv+6f
a2HSuvBA64wELJVHL/Ju56hacSsLFm9jquBleQAFMRRpyKdiPkOC14lemHkG4eemaMFsdFWn2Cgc
qHgcKld9C/L5g1b8v74ct22nja8C1d3FGvEBBKrtGeU7067B5JbWxjJIECZxQM5rXMyU3HGnCpKu
IUk+9B9M0eyngK49Q70ftJkNtEKjdiGruMQPFeSYi+lE6bOXz7t+7c3p/TSb2UAqFYCtIqc4mDTT
XwAjrKrx8ybPYkOoOMQzmdMipnqK/epkCU3cHNqWo9eL5+u/sLQ4VlylgxNwMDsYPNlQ9+BI0d+A
NKvdQ98jPWSjpNvcuk17ix40XTUlEmeP7OLyNu4P1+f/fuBmNobKeEDKo6sRqaQ8CRRp8hTEEeak
SJP4Y/o4FCsXkIXTagOqurKO8zzDOoF59UPo8IeU1TvgJR9VVt7kclj5mYWjZIOqAj+WbeP1qIM0
8Xcgz2UyRdEaKdPS4Jcz8CYEqoZETIcw5sHLdlnYJ9284ucWIqCt/g4t3jFlIx3Qw5r4BbjpBvQF
rgGrl6Z9+f+badcZNBzIiGmrbEwUKxMUc64fnqWRrfsx9CONIcHFu1V3ur9pxxWn/D4UnP0l7y5J
PYg6v4yrIRB1n6EUVwBk3PfNXpB/hPdJjGsCEQsGbJPcem3ng28G3xAys8OLVyLLz3F4F6zBb94X
PXEZs1Jj0aItPesuy//lp95Fj0/T44k93Lv7KfnHARo8ub4XC0fIBleNQeWOPnb4wPQt0V8MyRJa
fbs+9sI+29CqWoTgPcgxdume0/E2W7u5L417cRZvTiZaK/1QzBhXt6+xC7aGdq2Ld2lky1RjDc4S
n0ncYSEygxifoN95xRO/u9DEt6NVrNHVUkpVvg5CX6aMBghfkDnhxk/319f73TOJn7Cyy7SDc5wm
Gr641KkfRJuy4KGP2ynYB0M/ZDshvaFZuXYufY4VwMByP7DSw+dcyLCSwdBfUx6UO0rk0/WPeXcr
8DHW+XfDiGUjRMdeG3AtNTswCvNx7+cq3dY679shrK6dpgWrAX3x8TEHEvT/mDhtTtHQrtV+FtbI
Dl5BHRgwCvjlK1Qff0mFZmDq+N+HFIwJm9bIDluEl2LGs0P+mlZ9qE5KhEF2w+pSpyveYWETbDSw
HzXlTN1UvLpISG8d6Fh8ima1hhRbOK92+EqbmvlNOolXhYP5aSoatI7KovpW0zQ7NbqoD9uW6fJ1
b/xFCMaSyQlF8CJrCHzuddp76jw2qSq/bvsBK6ARL02hw5wVr6Rp00MVqPrp0lAlVnZh6RxZdh2q
qh0j2dIX7uvoqekEqZJsjMx3gOQhKX39G94NnsS3Axr1Gp8JHbtnk4nPZqLni8oOqj+PjWGPfdd/
iPRDlZpP139t6WBZ1o3iPpMlmbLXsA3dCtcPMWRJHplwf338haNlhzXpxF04eIF4JRPRH5ShYLkv
pp2ctf5ZOIO77WTZEa4wflDCq/ovv9k8W/Tx3PZdOqyUPRcWyQYQw/GNvqBF+RoxNBfu9KjnEYA3
EW/z4TZxe+oyaD6I0n/xB7RuKyjdikz2CRNgrLy+De+m78S3QcSyD3kqZOaf1Tz/SMfwKSXViYMV
+iLb5MdrDHZLu20ZeN/KoQejRwZ+AbCyhdHsJFNKvzgjxHYgr7dSR1zaDsvKg7lVUmU6fEm1hvop
Rw5LT2On4zWi6aUfsOy8EaB14NDRe2khbHS+0OC8xjzb1iCHzbBD9jSFk4DloTUfu6HqSj9WEJQD
c39+vr7d794K8QuWVeO+kAkmnOKVDgP395p22SfHQ/zLYg/8qso7h+DBn0AwucanvHDAbLCxK5hv
TOrR3+xaaZ4V52nq/T4xlL+ge7J4nfFmu6VgRXwbceyhEK6cAMGwmTJX71gU1mC4rvB8eH31Frbf
Rh7HUQulyaaUr1Adaz7yckBthvaqedk2/MV43kRB6k6SZqIRr14tvGEvYkhOHCunbFaK1EvTv0Sv
N+MPzpSVfYEoW2YFtiGj5X81aZqVxV+IgeHlV9+MrjmPBhng/ToUoTccoLM0tGC8AcnDExnGtS1Y
cCQ2xJiysWSkp+zFNypKIUA1zcqUCTa6gZR8mc1eAGzwXLtpvGIyS6tm2Xzl+aCqNCp/LTifWKLi
CwUuRedYt9+27ZbVK92piLYd8mjTzHXihp054omVr1GjLG2MZfMtiys2B0q+jHngnMNG1M0uSKv6
C/iUzUqeu5Cb2AjkPpdgPBZj+RJ0kN25eK+A9LumU/SgoLX1WxQ2H6Blb5xtxmLztAc1gOYeqMgA
olJftIjAXBLHQ1SufNDCov1F0d6CDufCx//qd+Hn9pLp8rg4/h9uBgsHObCMnXle2BWo8L4GMXF2
bRV+ZXFbfxVlG+6qul8rLy59x+X/b6wSkXyszBTIF9zIv8LJkzvZGbrLzTydrh/fBQdvY5cb6Eaw
tkXQjUEkUx26cNI3tOPhWVWKghuOgLl7qAqy8cZjA5pl5g3QbBvTV4KWBifxou48+E2/VhRfMHcb
zUwQnKpeafoSjF7xMVVd9tlRsdlm6zagOaBGzyoE12QekehZ6yq+7biY2coVYWnylqlHohkVRH3+
x9BFtJ/CAW+UvYLV/nmUAh/dw2ENji7cATMPwEXGshKaqH5nxn2FRDXe9hU2ljmd+x5i7JBwNtzR
t1S4Y70T4FGMVjZhwSZsTHPcTCXSN9Apu9pVNwIyfI8K+iT/iW5aO6RLP2FZ99BW0TB5c/ZauI1u
PvXQK+1veBpBEDcBc5S/ZnxLv2OZt+4mt4ibvHoFb+mPnDfxFxAofobmwqZmcuL7l5P2xn+0rpP1
vQI7ZlbI6BTQokq4S7tdT5U+aQigbNxzK3U3uIOYNuuiF1p79JZyN4TXCGK6VjdccLc2ArpVFTTI
Mk5fCJrF7iZ5IfdNp3Qv+7aCAkPbrdwIlzbECubaESIQKg5fZkmykx7Kz4NLiodKe+Jw3d8u2LgN
h+aQCoqg/OflST9A0Ppzyuup3ndZHTZrapK/IXZ/Ia+Ib6OfuUJjROco8TI105SAnRhyolDS47O6
Cy7Uhbhdgb4LQu/QlX+8aF73QfFUDfFNkTtf0CG97VNtsLQbpoznqg/P1JvUPVCwVQdW9W5OV4L8
+z0g+M5LTHtzuvN6qPxIopSSGzU/BHUn+kRlBlxKpnBKf5flxkPLA9IydMK3BC83E0q4RwibgUS5
iCQZV7504XjaAOuSdFGE7/MeTA5ytMgU8wn809VulvEvp+75thuAjbHWfja3XlHSl1GCAyHxaO/8
bFu3WLkCLBxNm9jdCQ08UNBVr2BUuKiaxWNO++96hpDKWtlowb5soHXvlGASokH1WtXsDh1Z076q
IiwboxtVmHyb4113bs3cmpcvjdeE+7QrPocF/thkvTbquqETdjqfwjN30YehO/CjozlfHq+PvnSM
rPhPJi2zXmF1aOB9RPbanBqjm+YYseqWhH0freR8C7vwF846Kx1UWPzqFdDHeodu0uHcA2exT6fc
y7ZFBBtznYKhcC6CMHypq34we69Ej0kSIKF9ur5WC4fVRl1rvy6ytGijF8PBvBd5We7sHAWmuRXn
snAlsineqQTZRTDMKHwUgX6WaKNsf/QDFN/wOj5Ks4/YBFVMCNECSTfPeG76CCgW61egV0tfd9m5
N57NVb7jTAGy8N5n5TMdTD6eisGT8cpJW8j6bXA22JZMbio3PKcBOgX6IO0+N0I+aSQI+yJW+uhw
B5Dz61u1cKxtAngz5p4LudLLUmrwnkJrI0/BMz9Jde+IZk2Va2nJyJ9LpvO+GKr4knay6YfE/X4H
fFmxYjFLn2DlBQLQ2yKGbO+LX4TuoRpEcMjggxNTGtAbAdmwEkiW9sXyABEfhAwcoV71OP/gEiy6
Lgn0bTdItp8cLh/8Ll1rxF/wAjY+O0JNQTs0QDTRdXYSbuP/f057svoEuLAnNja7xl1AogM5fJmE
j8KOyNr8FteDao0gc+kTLsv4xkzABVFSRhh9MfH8Txp436EZtOtmd+OFzIZcNy3EsvMwBm9vXA/7
3lW4EIfRtnBr82NqI9sQuq7Bi0Yz/JGCljHpu21UjMS34dajo0BOWuBNC4KN0j9COITLR97wsjxf
t+qFWrSNt84uQu9qCumLV8hfNBrYjRmKA+/Ure6HA3U4SYKiW2sjXDpJlnVXo+6r0fHUawX2WJ6Y
OvCdR+lBherX9c9Z+gHLwksXFIpE1P8rdCtV4QGixmWArvjApeFtw3ZCCPLQnr6EtaAdCp6po/at
cYJtC0RsEHZfAQBfRL56hVbTkFTKiF+ShGxTuY7Y2Gsp0rkqJSoTKorq3cTjdh+vKwq9712JzY45
dK4kFe/h9SQAG0PcBUngm+ETV5dbquZr7VTvbwKxMdjg6y96ELbTcznkcdKM4KsEV9kaPn3pK6yY
3Qw89UzIwvNFVaqs2mYPddtPKY0e4maVcHjpRy6f9sbjBb10Rh1rdm6CmidugVddrrNfvHHNzkP7
/nVjeN+vEhue7dKWK2/02FkX07Nb4Z2Ej80D4FLhJnMgNk6bQ4mglPXAzijT/TfFmZ9kdBOdBiE2
VFvlYGKopOZf+xmPlXmTQbG47SfzvG1tLEtG61OfhcTwr2OUZZ9MNLpHEnadSFCamD9d/42Fg2pD
t2UWQAnaMRApq1U1JjyjY3rw0MP75fr4C/tr47eDOc84utZxcS6Cr7/3F+zbv4o+zw/Xf2DhmNrw
7bwuwSkd4dlQppfSmRxSEd/5Eit0pBWpQkiBuHG5ci1e+prLJN7YREOh1IinaPJAmxyyuyP9TunM
T1m8anVL+3H55Te/EGif5HkaRWfIhukdgbNKPDZsepYkf+G4fSDKUKxJv2UkFFAUmvxgJ0gYrbGT
LC2PVZsLgraoXRWFgIK67pE2pLyNGpru8ZK8loctrY8VnUkW5I3Smjz09CJ83GnvNDBnTbhi6QOs
0KyjcA7AuEQe8AEQB3B5NT/2pjXFbhy96Pn6iV36EcusFbSP0wlEx2dVX3yqjKvT7Jk86SI276//
xMIq2YA4NXdhEefG+WoKj3+s88y9B31dc9w2+iVPe3NGdR+VPM658xUJt3OeFYOETLWmT7SwOjYQ
Li0BT5tmys7g1613uWqASOfB59brttULkLP/OX0FzuJBauRfeet95ATE53gW2nY3JDYQjhJCMlki
NOuihF6lAhGk2W1GLhCbGLMq0Ykhit752g65PPV50RyhnP7P9Y19H6kMVSHLgMGGl3kyD/x7RDYE
zPhBVW5/4pQ9mkKqIydg4h6raEc5PY7MPXUG8kdZgcRmTqEfNHpDdahlu5L3Lx0Fy9bBvMB7PWTy
F3gwSIKYMZ6YuYh75auwy6Wf+MvgwaM21nH5ayoKL0iabvhAWQASN+FB8fD6qi5EKBv+nYcdi/I2
lb8AbirKxPj8CyJTtOfB7D95qzLLCz/zF04OTRtl1GT0DF75B9n6BzcCy39a85fZwcvqpm+xUXJc
sjZss6p+1Yx7SUmp+jKVvWsSx4HCZdZ2s1qpii24sL8Qc7Eoxm4egjviIheUAG8kEDl3V1zY74rQ
3w8XxAbMcYIwqGvXPwecseIhh6gESaF+FnU5HE5sMvqFuGmTq7sW9JntXRpXfMqgMc2AH9mLKEDD
Cm1iKSZIA5jOjQ+8DAe6YohLH385rm88bMZE2Ee+5L+KouTo0e9F/8LQ+LpiWEvDX/7/Zvie6aBW
ZR/cycmf2n2fja0HoS6iN6ERic3d2SggiMAmEdxFzImqKinbflafdS9MyZK5nOI1SqR3P8RlNijR
B5XK/9oHpunjXJ3nNWbmd90CxrUWCAqbQ+4ydMnw6RNTXdKoM9PRig0tTdpysl3GCyeuBNrTWTY8
qmr6x+9W2w2XZm75TDYaXyg0E0FW87F0bsrsSVRP121/ad6Wr0Rrhos4iaHr4F6FT3yTaicW28qH
nCLiFZ8j0L7ofF/1APALf399yjEO9F9W7jIbU9j2vcjK+jcpTtEfO88JdqNHRZbgAao6ipS4ex9U
bo9lXfr7qo69FQNb2IW/8IWFE5YBxxZzX/6jolhDsIcGezIGK5n8u9VbfJhVjnRGEeFSqPADuvV3
k9IvPA/7vRdk8203cb1PZROufMzCvtsMpzwqoQk7x/it6IPuPkbblEqYzW3q6saXpEfTN4SATk5R
n/xV7dGl9b98yhsHV/raaR109R684D/KDhDbTnrx7fqZWloOy3x7kH6gXxXHVQTVf6jsjL+k680/
rw++MHEbRRHGXtkaBR0GXKIi/T2cvkfR5+tDL8zbZo9Tl44A2QBwWXU30kFXw6/r4y5N2fI4tSw7
NDS4w6Evzl3/bwH+mmFLccJlvuVxoC4/cirQV17MR+Uc+RqWfWHKoTVlcDlCgieEeY7uvSRfdfzc
u2JL3gLLtOacu0ODCyTaadss/4/18Zx0cbnlrQ5jW54yw0O/0gXII0Y0pLjZo/BWwCgL7uQvVKYK
MxJdqB1ScROhsz7IX0N5p6pvVaoO14/Ju+mpy2wYptCizEeDuSun2Qfm1pteoELak7Wnv4U9tXGY
c8vwCkwwPi+io1+YxPXHfTOtSXEsWI+NwlQlhAlDA44pAYVvWY8nyBet7OrSzC//f+OsaDR6MkLF
+DBGv8rsF6GQPeqS66u+tLGXz3kz9lRqqBGOiBOd8xCi2iCcep9PjzGgOaWcV5LppbWxPOLoZFkf
CzIcXM0OqsaWtmbeaE82zLIGvSJvBL4gqMvgEQUfc+o6ZtbI7ZYW3zLXMUsJdhJesQ7mHfX1acii
PZj/DtvW37JYkVHWEw90R426G/jn2RM73TzI6BbPfPtNP2GjLWs613HYX/x6/akUpxH0f3FwwR85
O79a6ZdZWCUbaBng6bNSIXw8Sz8oHe5kdqLFWpK2NLiVy3jDXJRTA/nmPsoeZlGeShGdTVSvmNeC
4/Ev/39jAoWhRNEUpzNGrWQkw63PVAJL3qdVti1DsplkcR9O2YDulUPu3pZxmnj5mnrO0uSt8xO0
ODzZiIWf2Y+4uK+mn1n17zCerh+dhZW30XsxgSAjkfCZM4C5tZl3bsQSCabd68Mv+AUbleeMoZgK
CpKyiTv00fc7qEELb3y9PvrS5K1jE2StGaEUNhyG9iEFyVsW33P1ddvY1plp/TpTHnp+D0FljlEv
9kMf7aNu0xOty2x0XeyMeQdeOqSn0LaIPtTpShhfWhLb20e0doMK4zKRPXsiOsihuldBseIFlvbT
8vNEZIrTy2H0aHrPgH1sefTj+oIvDW1lZFMN5jAgKzA0EiYS8iQdq+P1oZcWxfLwtY47v61z7GU6
7ntP/6TzfI7HYMuTEPbSslDVxwzNHqA1IcFL5/2Qwb99sYZvfx9e6zIbPhdAqNadO+78QsOXC2Uo
50tRRyRBq9xdP+E/pROec61eKhZlu9jM9NbzKEuodD9WjXocx22yyZiJVfNnOWFo4ACnXl23h1RC
DthZK+IsbJCNr3PyuRiGy94XTB8JbcAIqI5TzrY5ORteN84Ur8piALcYKZ7ZJKIkhry00t4af8jC
2f1dTH8TYDiNwmAIEL+Y+4t1+W7o1ipFSytj2XNDHAkhZNwGh7BIZr5P0yoJi8frdrEQWmysXDyn
DGVoWHPsx7euEScwyZ3ybLgXhq/UAZdWxrLqxiszpzEdbrMmQNpJvoZd9On67JeGtqwauf6UK6iH
HLzO29cx3YfgKro+9NKqWxYd+JEZwfIJ0Uz/doSsit/c9+PP62MvTNtGwk0Bo5MDhACoI4cHHcof
c8xX8pyloS0LhdYEj6SHYD7R41D/Uw7/bZuyFWehcOiM/oBxvfjUlz8ns+kdzmU25C0ECbAT+RjY
bY9t/rFXK9nYwsG20W7BCKLbaILDZ4HnJG2ARHXU9HvUeuImKIj4fH1dFo7JX7A3Vg18mjD9jnzh
5R1BQ3/QbMs/bMSbF1Zh7HYwnHYAQaoMDyb2HvhqKWhp6pZd5tSUEFTo0VI4FG1SBvI1LyH4Aab5
jfO3rDPuU9H7l8t+3DzQukrmGNpOK+Z5Oc/v1HRt5WfW6NIpgWE8+N549HrQJ0WE7xTTECSWw3Ho
85ehiIrD9V1+/zBRG+wWDkwrMqKC7EEtQiUjEP5j0hgFGqRQjMeYA6m9KVBRG/lWGtfzjafNIQt1
EpL4pKF638Wb2oFcakPfptYPfSjpwCx8cYxGCSaw1Nnk1qgNd5saJ9Pist9zhA6mr6R8vr767x9U
aitCN2mRjRdagEPUO7fTCHRYNKS7Iat+bRv/4kvfhO7xQiJCJtjZEOWJmqsvNEIrutpG5UltcJsi
XYzGZiyLqdQBd5VEu97x+szf9/bUhrW1dHbS1sHQZc+SjDlJr9doJZeGtoy3wx05HDQyWi+aEhAr
7XWw6VEXZ9AKraWJRCp95GIKHH0HM0wE7y8ZWckJFmzVxrIxSEUF/QBtEZOae0PLU5SBqnLw9oOb
rvXIx+96H2rj2ZwO+n3OhBNZRQ8+SY/af22z25Z98aCUUps7dy0ELEi/URvYZvJoboNyTP/Nsqza
xzEqR2ma70ydVUlF2HwDgImX1IrsBk7ECQ8exX7T2bIpS1suAwJtBBStWmDonsS2MgnS4j+tjdOu
FoxiXHSH7gKvvhkrsjLlBUdhI9sgMJypgONg+e2Nie9b8+pFa7ewBXuw6d5Q0Bc0jcEoCe6eOhny
uklKbxVyc4m5f4czajO9FaKZG5MinLW980qUD8WIPtF996Oj4z7kPfhiVdLPdNfhXh+A/WHX93Tl
7rpkMJalTyUeDSvgeQ/g9rmBVu5jibp5x8sbObOVksTS4lkWH/dNwRt0FUFow5wEcZOw34RDd6kN
cuuYO48ig/PO/VuKApCfb6P5BEXHnwe1GyIylhOydEd/4vobVyv3oYX1trFtZREMvp5xkrphfna4
+1iJPZgJi0hvyrvwpvznxHUgwK4ika3k8w0JH112066R0y9YmA1sY3XEgirK5WusYnqr0IN6aEyb
7+VAN/odG9tmmrIXzuU4Mic7RUWxS8F6cN2lLc3eKl3R0C/9LIcFDalMZjCguW0ShysZ6dK2Wul0
xlXDQoVt9YrnLr415nMG6ntu/r0+9wUTsuncqpgU0r1oPXB1p53vLFiZ9tKaWKbZxK7TxhcNnFwV
iU7bHc9kItZqkQuLYsPRXI+7TXO56cb0Z+w8hxCxQzPbzlc/Nq2KjURL3V6nUwvrRy90gJp7BS2T
bSOzP40o1KMzlQFGhjOsGzkfsgmgw+tjL6y5DTvLWo2ctsOqlAJUm/VNlX+dsk0FAGqDoYYUWM3p
EklqYDflPfU2zvlyLt8kySGqyuC+hL3HPkSeP07Np2zNqSwcbRsoJs2U9WnGuwN30AU+dNm3wHfX
3j6XTqBllrFMM+CVYJYgDy4SOgKgyj06J2UalkkftGskCEt7akXRgmiXqyjvD7Gub5hXnyEmfagn
d1sEteFRUHqn7piz7gAdxPNc0J2jN4HpXUh1/7mzeAwupmnAChGH3XkZv0iebWk5xNBWCC2zgOaU
p/2BG5lEcbcb8jU87cKhsbFPoy5BV3cpRfO+lEnu1sPOaWu9u26hCyqL1IY7dSqsezIjY8k9p0tm
kYf3WTSoxyqeHqag8nYkM89d7YV7cFGGOzUEblKgQzvR8ay37bkN9IjT0qs1h8n13hmcGv4mGkqX
2jgPdwyg/ptH3SFryx3ao3ecRfvr67awKza+Q4eB8Flf9Qfotn9F7wrc2xB/2zS2jRSLyxEMowyX
3Wny67u6G71vtRN4m561qM1H1/IqHA1VmPncJiwed6LfRBsMK7DSDmNap226y1XahC9CT6A9QVkH
TCnb1sXycFEbhmpgGJ7xj6DA2aVjuW03bRRTOQy1OynYWFzP86GCJe9jvarXteAxbayOFg1MJ3L6
wzyliZt/qLybuF97NHn3IBJCrUXRwE1Jn1TBXSPD8cYIvPTnmXzZsOIY3PL1oC7MeRkUwR2dxVPe
kuEM4qM1zs2lmVsJGSo4tJM6rsHv5zBvFwBkXp0yGXn50/XZX5zvX3dNQmx/H8xR4I3zMIGYC93m
jxe6Hp27/OM0lE8Kz0DZTs25SFiNxoHrv7jwSXYY6Clp5nYqvX9Dj5NjS4rwRlQQ5No2upWp+ZCu
8NuYkn8nDU2xD3CbEoqafd1uEh/Hgln3KVVUcTVJQl77LGhoQiKUmRMoTW/yDxj/YiBvUqu+1sgT
6tp7DbN5TlzhOPvW8fx9aIxYeQ1519bwE5edefMToN4A30oXea+ddBV6qWvAEXa100IjwMmrlevV
b8TIeyfLcnRMhYOPjjww+I/l0Kaf0WJd8wN2v1F1UsbUUy96kIXwvk4+QHrhAbR2yi1OpBqGFk2C
qq3dG9B0KL4Lqtb8K8dAlfu07Nj8TLzB8e9Sr+g8NJvhxeKJBFML2s6GBwrDg5YJLek7UC8KaaBs
pjM+gyilbdO7Pg0KCoZtBQ15dQoJb6fhqKNA0KPRtXGOngOAykrQfjffJGAM/nOlc3TGzIPPyR33
8BA/AeKBOlGU3QKAcXCaVe7fpZ+xzkzHfAj71E73b1g3VXyYW8fEyTSX/lDsugJg88eAyPrLJguz
ORvLLEKWwFwfUoahN53KuNT5rpZO1a/kie+nW1g16+S4dOrhb2YIKShmALM8uBAvghOaZAPlhb3v
zzH91rdoZsxvylhAF/noDipLgzMNu5b2dxHegmi+91ELKsodaJ3z6Ljt461IQsY+4xzy42c90yfe
gSQxlPVaIXnBM9oEjwxirqaRsvwW6OlnH8KvCBe/sG3mViTRpA8UVa68bURb7DRIZBIQeq1s2cLM
bcAhqElKJ6jb+Gxm1EO5F0R78BusEcQujX6JXW/81STcVkSU0julkXSgs2pOjAlWAuCCM7QJHcug
r2gc0OY2KupHPkKYV8zDTdvQeNvC22BDqDde2j488q9Oh4HcT1UeknNM2TCvaV0smL+NXTccBz0q
Db1zYZngPXF2ed3/k5fe18rLVjzZwjLZ2R+N4EfARknvJhWYXTSbozbQ0/AuzbibDqh9wcmbecrH
EL5SirgPfugu0OQgs5RtalaCW7GutjTMsbO0615BN8DUIZdVNd0AxTB+3/QB9nWnlMOAZaLkDvVc
yB0YM+3/Dy2jC0ZgJ8gF63vDo0l9m/Pheeg8mrRQvFxZ+4XdtdGqwaziIUQT95k03c9Ugokh4sFT
KMtNcs8E+od/mjDxJRqt/h9n17Ykp64sv4gIAUKIV6Cvc/WMx7cXwrNsCxAChJBAfP3J9nnZp8+e
NRHzNtuxdjctJFVVVlYmnRiUQ5TMh2b5JhWy8CQxr/+++G/9gquYMcCMDsalUXeGXZzYkVB+hv9n
Ap1J+hEoDb8g+r+/QIRNPc8wSzn7JQhLMgFiUKAy/PvTv/Fyr6daoqqNlF8bdeYVZ4UGlnGcl/Q9
Xa+31ubq6m9mQ+0g2+j34CdIb7bJI0+y4Mu0hO+JN77xDdesYWaFGzad1mezQvMYg8CoJybiMguu
zfLRL7kKA5GVmdKdqzBH79acI6PCKPOKc4Dh0nfOwRvv4VrTk41VZseUyvOSGV0aX5Fiw6b90Eu+
1umsFAQjQkxenAfk+DuqMLEOD5B3sO+33sDl3/8zRpJlC4zy4mwjSPNwAW1ICl3AfO3XD0ELEC24
OsMDn3vN4IhyZiMIpUPo/4xj8h5W9NbzX51fGDL0ugkGpMYXjYfILjB2Uykwwpb8+fflf+sbrg4w
iacAvM8WCZAbvkQh+xwx9B3DuFHvbJ63vuAKCPBaB20/W332bS+BYXgYZsna5O2Anfrvv+Gt/Xl1
kpWhKTxm2/GsFbTmZIevsHD5/NinX1OLG6ahBuzT5kyi8fHv6sNA7j0R5Tce/ZotrDSnqyNJdyZ+
2TO6QTGq1vydHOuNpb/mC9t6Gy3xvTpb2qA1LlFnVa2UeRi4D/FUIuyP/3vA+KLBfwnj7mwmyI4o
vj2MrvnQKBk+/PK7/uP0qk0pC4ue8Qx5Moh8xxgv2Jj65983zVuLc3VuTQVyXCewOIsFtW9oEN2F
Sm7jywX0sW+4Orwma5dU6Fnh+nffxELp/hIaV/KuXsZbP+Hq7BqvtiTu1vrMa5RdUCkndKnKuUrf
4/S9tTuvzq4YonEUyzCebShMCavvpJy69eVjy3N1ajlqojS2K5bH41rmXPhiMxi3c/pdEY43nv+a
RMwaPakhkOosOQS1RZ+Unfho/nAtpClgzrIEHK83au0rg3J4saTuZbpEx39foLee/gq0g5CG3eZa
6zPrB4t7n/CXSTH+7d8//Y3Nc00q1o2p5TQH9dmufB9dLh3oLR7a97f/W49/+eL/OL2cY6Q3rS7v
t4f8SaFxwnD/GMV2//4D3vr8y7//x+cvrd0mFKn4/GX4x686Kkb/Li7w1upcnd1GZRNs1uf+LLz7
RiX5I+N1LvtYio9BJuTq7EZdaJKg7RB3pYZ/GmS/JlKn5ceW5urc2mgJJ7Tb2jONoy3OBe21+xq3
fRDJjwXFa25x5WRvrMXVHC9jUKQsFZ/WGeX1vz//f1/98JpLLCSE6nibqrNKtq5kC9//PV8oCJ4+
9gVXSTPJBhFBXGU8sxB54YCNdKYjvwsxAPnO7vzv6EN4TSIGDX1ddQhhYPjjidwv0L3j0FreX8wk
OjuZw8d+yFX8hdsYCciKEgPeTUu5yPkbnd0+ft/t73LZ/H+8OrwmFjewf5tx9aizN5juWCBURy6R
zBPIjbZyy9o8HJT70L4Ns6sjPbR8BgTE8VqEe9Yh5iy36V0lo7c21dWRHho7x20Q4ZdcSlU7T3fs
opVUsf5DtXB4zTQ2Np4jvbD+vAQwE/wbDLLoQ/7RUXitoKlX3SU8g505BQicQ0kKyD3K+X/fRZf1
/W8v+SoU2zRpUYXp7swJi88k7bNbx/v2nbvijYW/ZhtXaEEkUKvpzzp2zd+FFzRmRWzfM8R74/Gv
qca2yuhSezmcrUeeONhZH+eumsoPLc41vVjBbBatMy7PFYE1iE/hYTGs2zsx/q21uTq/eqsSmH6I
/mwrvxUDRhErAqlvUb+3Nm99weXf/yNK6oVWmawzVJASqgZqhBcWfAaGPIzUx1QOw2tKMfH1lknk
KFj+YC7+3tQpfsjHVv/q1HrXNNLbVqBN5Ifi752AOPblYx9+FYTFOG6ur7r+7Du3+/tqMRT6XvL8
1spfBWESp/3S1pE+R2CS5KpZfenj+XmWTfzOwXojxlzbRSunAH2CgHuuRFI/RXAd3UdSBLB9TW5n
PTcfOwDX9OEK3Am5uEua0sJgo5o2+ZL27/byw+Tv3M5/uX6uWcR8qR1SLZQZZOXDD3AQ9PhsETe/
2A2DabsIHnS/YC7V9nvoQpmjmeErUOUb23jX52qZSIexlHBe2S5aR2hWgQ0w7hqLtcnbpgdaGy2Z
jErT1E24A1gZqYdwG9bxPCx6lEcurOQKzZPIUwGOZ+e5+qr81K+yMKlfbS57POJ+gVFOVA7xWtdF
RGhT72kq2vuhIXNbQm94G/eDVtGdjqi6i6ZBnw1chZabBXn2Ca4EzQo5iKDdZWkyfkf56b6Roa63
nai28CfRtv6Eoen4Qa9VWPosip98PWyfSFw1z8L15GhjpfBtkc2KxVn2aPs2IHkwNu03SrvkGPFA
yZ2qZrtflNwIYF7ogYZ+SY+8d8veDYn6zZRkJ4Jkxx0gc9TCLsNk/I+cOqhvskTOeMHZau6tjC4r
Vlcw1FBVT3+ZgUI0ewOkAFPASfenIdnWH0wI+xWFEPtkw4ztfUItBDwu74AxBf8Kv4g45/00RzvB
LgUwusyfoC0tbuilnV+YUIHOCGXgueiynsW5aavls6h7sQfYvM1o14bdTV2h51FxE0CnBnPDSHOa
yOUixnunkMLabZo1N9GEbjW0bPqUwhVgsnuwak2a02AZPglM+0N+cMvGPdTM/Y8JyvsMYoGyQQII
eVwADDNuRzOa0AAl1OstyTYYF9lqnR+G0fMTpDFsruYsjkqZSm0PZuX0BeZznS0Fk/aG0C6lUD2E
G+hRZwP9Brk6mBsJt4Z0XwXKfs2wCuERxXlIc0e8+UnmbkxyHtQhv1GGmRdps+A76kpR8qkah5ue
rVO5xEv9XZk5/C3CcBVn3citL7tB06SMB7hO3oIngp45MfBxaZMgI3vR9clxZYH8JUHr/G43JR4q
uyiYGYxrv+uGLtjDD06cashxvwzwUGhzEobIK5Yl6Y4Y3cFWte3Geb5x6cOzETG/M57Q+BPZ0JJ6
bKRj0wlKpqE/alFVv4cgvPSlshkWuJHmZjiwFJdFs2ZgyHDdLndpBpyomAZoo2ky41kCWCcOIARC
W7L0U6p9EUm0XAq/ZfWjUTTE6PwczRDmJy79p9/+ekXp2tASZmya5NXs5XgiDVggEJueqzvWbVRC
AFNsUR7Vcp53ekTLvKR+Ab/JhLJLd21S8f4uoMvY7jEkhLPNTR36s60ZeengwGJ2kcR1UMzS4++m
W9EyDLmN8Bgah/cJYmy1+tR6oSq4LNg+LvREKloAJBzMUTGDOSC6Ygcly2CfVQBdyjxzFYDbBqkh
zYlsef+6BDi2BUfVCnrh3Hi6HcN0rOo7NS6hReo7T6Y0VRKLJ5IwGO/CnEXUuZ3CRJYKda6CtNI8
47VVBiaBmENb0h0YeWm/y8AOmA4smrEWPJlgEllVKREHvtVhd1gkLiYoS9LuELfaRDlcIqLjBrf4
cR/oJJ3AqOlHcsDDztrkmxCKuqKirIruG6WatCAzdD7zNI5l/+K7Uc0KczZtsuWsmxO6s/EW9oU0
OsxsSUgz9/dLohqUuVHFzjSzdnxuYgBj+aKWdT52ZBnD29WvY1LnAcb3oe+czj6ZvnMrIuhQqCiI
/hEgg6/or3prp5xJjDt8Y9nQowYhAaxev0lceu5W+M1YiN62jJ/WGpwkv0tSlzCXb1G4Bj8AtiIW
45hjtOp2CMM52otmW+lNk8mBrBizgxWbyyMsv9sHWzWRnxL9A/dLiq7WZ+D77RDlS9Au4KR7aDpb
RA0r2DOJ52beKU+m+thsvssAcU9yO9Fw82oXqdbYok6zMdy7MDS8UMYbDOJPycK+N46Ze7ls2fZJ
Og0BVRRc0uRyTDdbKBfoFURRzOoVJmo6XYJeJdwjq1PVF6bxFTuFLqXbHXEVKwZBMWmHgbHtUKfY
Bj/9uFl3WjKv7R4VTwWne1K3ULyd4X9wo/o1NuXczXE6YuYgmshjuFWZ/9JOnbKHjGZQIttlqhrN
Yyq4jnEjTrFDbA3GityAijRlf+okUPFjVYmM/SHgKoY/G1fXar9UGcJiumWNO8CVlS2noFZhv+Ec
yW367UWWihegTXLZgxAkPFx12gYjyl609rOhUf0ZrS1PMCeiXBvmmQV9vEcNDT5hU7DGZkneJJLJ
G9QSOoUDlOjmpVAyVMvnKlxUf2wMBvLXcukgYQtp2FXDW3NWLKt/ikwhgKRL1ZAC2rRR+iLXpep2
3m049JUXwXggLplI3uBaHEs/zN1nMJZ4Aj17WbNjO9m+Lm3WrvFB4GLxd4tuh+k2DaEdVmDHdic5
hHocgWty2x5hvogyk1DcfAVIO7ovI+6NKLBLdHQaG0o1tBdDt9wxS1S7h7di4J/AaGzHk4Hs2c+I
mQSM/Hjuuulla9vF3ESwOtvKwDk8SSLjbVL5AOuM205yAYnQiSNjKkjjqh5nrTOUkHwV7eUKi0dD
eS7MAjVV3CA6WPedhbDITcJ9+1rPpEoOCqwJswtX1yGGrrXTO9asm/nO5jDN7rbJddkrzSAEupSq
TR27sa1N4/0Um6o7OtorsucMvuc/NQsx1G7nzaS08Lwf/bSTbFDLuVvibPkzkDm+dWlvMbePTS1O
DNra37GEaxMfmiqe43UPBaCli3PUMcnKD3KYtvRTA3dk/TVK+05+koQK/+WiFitZSbkI7ANfur4v
YbwSjair5kBnD1Iu7XALc8JJPmmw2TBq3/PEVjisfbseiAqrwRasn8cNFiFKTnjecZu63zSKNOSL
h3r0zXcKaEc/+rqjU24DNi8/uGfILjA0oEKBZ6SpO/iGxfJZoJzW94z1gt6YFQTcMMe5GvUr5PLn
fxIBlumjEqoGUStkAeaWhnCG36+uu6SNc/iNEX+s2Giz0myXi1Q3lkan1U3wN9OxWLNjR9Fl2Ot1
HrJ720Qc5p5y7Yk/MQlN5pOiQ4qKslsX/60K02k5IcEZCeYMttWlr3O3zQgS9TiIGQ60WTKbgrTK
8v1QV8kN5T0NIATRrRB666ADs1MbDBXLqAprxAHWDBI2GHABLZoIkvkdIgw8Q5yTYscv6krPBBwz
c69jyI9kpZiG4RW8xqw+xYp2T6Zy9XCr0A9nJ67iJbmxy9r5swcrgg9AzBp05YEDVtOvDtQ9XagI
WqUPYRDH1Y/REOxOwyBtheFrCWOxKBu7z2vikjsR1IMb8mFE7nMzY8CM5mvQRtl9YERys8QjVUcL
Ckq0jzIg03WJwYs2U7lHgwwXjZSdlDZfMdnEZ/gtxmu8bzAvRF0+LLz3dSnGVtHvVC99+LK5OgCr
BRPG7SMVw9jfaCxa8sUwN7VDHm99VRdyjJAnLZdZ5ANuYk/ydJDwECGtyfB0URoIdhRNFwY/l0Ab
fk5hbXFevUbzLu8mjahLbSMRmmy0Qryk0H3FmhOcBQjNNzKtyQsqzbjaz+0WkV1qk+GH4tMofnJ4
F7a4U5EGlJ77vp9y3vTrZ1v3jX5Uaqrdb9XEE/+zjEw1n8LOJSoP/Mrb28zUrCuGZIbaZQPT2nqP
3Nao76yhSb2DmUtHfkcUBJwSMXATdxAjNsCaTRXX96LFG8r52k/TyZsInL2ox6jscxTGfHrlddxO
u7iyHT1ROvp5z7vBrwUd/KzvoqRmy2+psdhlOmmrd12/OncAFV41LwbTt2KvYxKZkujVmK98RPA5
BmGNRIglbkLxAUNTOu01b5CJHiid1x/ThBj8KlwXC5ZDuZA1e6T5s/i82IyOT3Gq5u0m6yYDbf5u
RkaCn1TR5wQJP8HltQZIS4ivbHVYwrR5hgqzqR+aiOFIYZyjGb5ZMXPNYZkzxM2u9w3/LZYQfNNI
wyGg8K7zk80jqA6P+4TWif3caASbAjNuI7/NsO6byNseBQWwvaU+xL4ezW0sN93vaheTIgwSxMdc
Z37adhRXNtS/MMYdH5YsE6qQc4/alCTTYotpNXWDmLs5VTLTItWySFbC0iSRFjfJ0MIce6ihonFK
QFv7pUKO9wOT0UDugmXyYb74HinehIx+221JNn5Vm4vag0VhfEPGBUkiaPcbzhwuIXKSUIQPbyti
+YtvR9yKsAXr5oJ3alQ3DEX4XvTUqQJFkXmFPSSlR0yFZ5PMEQHpFwe7cXe/zqz7mpF0rL/WdRI/
pY5PA2qQwd5C2SKqbsIQSg77OaVOHpQQuCEWlWYFrS+kGlWlYtpTN16gM5cN6DbhUwvtLz7XHj0i
sGMmgmoDAvUZKYld0ifOmZC7qtMYE0XSgBNNaI3ATFeTgirVtfgbLuUgaBWcMr598kPYSFzgU1Jm
okrnMlvrrP8Mx+DkyxDPKFSGniIQ0DBywV6kkbvnW8x8iWdsniXkWH76kA6P1pGRPQD1k909JF7r
r4if1nxbuIVPS4pJ82fZazockB+L6ZMKWIqqfxtTmLi4Bs6jdQ/DuAsJdsKN3Fcx6iS0Z7e7TZp2
OZJQpNBx8JC9KLXBAda0W4D5VU1YVNiGQynXre93skHo+zaPbOgfIFYHSMOitOL3fbqQHQmkn3KF
WZw6j2sPJjN0nNnXaAKb4xWHLjPFQsf4Vo5xexdk0cp3ViLb2uGU4XRuPXhCf6M5312kN35X6hIl
qlnDgpohPuvCBmvdYC4sw2NaamDeCQqi/VU1G/YicGIBKpOYQp5D2G2c8CxDN6idcMlW7XiICsoO
sd0OaEgMocpFKBh7MqjeeLHFWxfv1ywDvOIu8E5MPU5VFJjuRPrLMhAvjL+ZM6JPlrjW5VUvkdpW
cezMnizZrHcgjNffJQznfiPMSl3CrAdNaRQnKLy6HtfvD0zpzXKXpm7BQU8ymcdIrk4DihEoTyhJ
px2BMBHfm2DGdjLjikhFu8okewnW++WeDOvPWwKNK8AXMuiQapANTq8D37Dxm2at+d7jOOI0rgZn
Egz26jeE5dbFFP1osOXqCT8rSS9mp0ugUNVN2Kv4O4WEX96PU3xbIQm6yRrwU3O5+A6jQ0JjF4WB
eoA3xZYW0s/tA+uStDpXQTRDblglOE7Ii0NZiHhir9AybS2gerVBqxaaFM0+U1vojks8L+FBI7Ds
TL+FqFGc0gHy3A6bkq7W4EFieHLlPgNiBxm8RRVzSCC90oEnpQ7VGLpvSx1jn0TTuKrPwwpb4FJw
KuqDYKQCgqT5mt4tHjDNZ80mdgsrt6k9N3UHowfbOCS/fmkRrpoZ8JKKPOA+yFnJIko9O0tTtaVa
BuBPjsORhaPmOgXVZWItcAbAELgNYZ9f9vIXj1SyjBRBYQHzTXO2rmWHDCyl75dTcrNoF91nsHPs
crBd4qzo+DJ15RBEW1BQMLBfCfh8646ruulvBviqigLTMOaekgk2uzCth62WrAT2BNLCyJxoPca6
EAwnzQ7WXTBMrMZq1HaHpD6qyl4u9VcosYovstXdI7LDSyTJjHyR3OijZYt73BggWB1QlyArqANy
I1H3jjuGYunMMAY73fQIswhbVew6+D4GPZLmYUJkvsWYQnwHN1v7GUPb/ZjXvul+damffuOopO1t
7R3MuI2v9eUtIKkT60pqlKRefLHj3L7qytlnKaDutGdzsPzUPe7MfK65ejCB3hzGZqgoeIjxE7Rj
oghSQVxtj1G2pGBhY7b7ADs19cwMkFhVT9kXAuzj7LIab6RH7nkUQOmAm8jQ73pS8bSkNF5/dAYW
CIUeunQrGlEtDJk7QPCS2ZY8MJfWQd43xDwx9Gwga1OtI6Jj3NzTBIIk5SYvu5LB8GmXwZuvP8co
wQCj8OVnvY5wsOcVEGEXzkOJDcN+z2O1uVJQbnYtXUGN7l2MOdDa4K4Alw3wCoP1ynEkuCq4ifHZ
a83G7xH4x6bIKq+hEhtJYF6bzxaJKBDUxZIRgIISHOV/IFvj7gn63PvB4UyHvY0K3J4JK1YlhgMP
k+QG53N56UYhGwzIsE3lCaDQLwQc8Ke4ZubcZA4JfN+RufSzkj/4vKrf3jfbn2ld2p8EkB0SNVxU
hawiHKkK5Kzbv//55tf1B8e86KtaGiD7ni4H2D+IExY+PboU0+A5m9rg1epqeBqirC2XBbdS6VkD
zIB6pGrl0Cje7+wq1b3hcS0wmGL6M6czUFTTZ8vvcayDH/AhszcCJXUP9h+Gz+hK6MtSh3genG1n
8qW20zdWr5oUmF1pMZmkdPqUaOfOKEzYV0AF8myDlHzBj0gOTZuu/0TjpO4JptjqnJBu/eyBU0ZH
abLqJ0VZ3OVNN3WfJe2HT7Qi07dqGXBrIMe5hME4kgNUFnksc6ipptmt6Lp2WwugZTiMWz1CIGgI
UTLmGjf0nFfwqYeiGYHZzHFzG/BK4+32C/dTdZjiNKIFOhT2pkkxcjNiv9QPRPGZ3yknByQxpOMO
nTdg3H02dE9dNLLpRls2/baEiWIYEz+WrOraNo/QafkGqAWbP0wrlPEXV/BHwgItX2C2yj7hmnaP
cUrVJTxHSCktwuBQBJmGFVVG+U2WEvsLsPv8ZRybuAY6maSHblsIQLAhxGI6oH5F5ZBYjRAVUAfY
nwl+4PDLOsHFx1SlYgogPx9rchNMTcNKwjH5CDQZTqNDWmM50sscRSU3VKHLFLcHP2c82HcKRIE8
Ahrj9zFQpuc0aOIgdyuCTDlPK7p3W4Z4hn8mT0FPMl5gGAYLvlCZ3begUsGMo8vWZ+xpuUc0mE8e
FmG563kFnK332DCrGVA98STwrqBEjChkqvZHii5BjL3DxQuTa3fqJWyZi6mXGr5ocEY4oCZTd4jA
4wx2XJg9an7xPlRuTooaVy8ygAC21FG0LE+ODO7YTLiiEKfpPmwyjFhpxvs5x6y7fe5YPX8mA9Yr
X+MR7hDgzx4BLgLgxY0a/wG2Pn8nziIdXHkI3NU4sR1G2NaN4IctuAqnUXvcAStTMbTHJV+ADajl
Dgis3oc+4/BwWi94cRpZfVxdgKxfdLR5hq54sxSge7QPBthnMXNUvI2DcfMlQzixlrkEwFiQ/MTh
+sO1wSmIRs7VrksQ0A/cB/VuQkYcHHpYc6hcBSl/qaoWb1v0BkBxVmddhf/PKB6ISEHtwMAAOY6t
aV+bLgPu19YE8F6a8c8YnxNIj6k91GEoXwglNCsHorsn/ObtD2zvAiiNhAJodWhxkNA1ix/spJEA
UAQa7AUW+T9DspgnsD76U6IQDyp4K/yxTHS/GFx/ni4ZyRFvAbyrNMiOcKMJnoJ0lOOtoAoJqwiy
cXpKIzZM4JWtHpp6m3kCzow8ugdLokhWeGFQXeHmYYRAjWqEA1N3ngKBRSMJT559hNbIpNF1s35Q
+27p2c++S6JP2MuAH7qgQXsLj/6UaQXwtIkzDOK0AbJTbxzMvOa1S5aSLK4qx25FKI4TjVc8iEx8
YTVDT4mjBfPAm7i5qa2iv6q0CX5EahYPPDLAT1LCh/BlJS2UCxIzZw2qOmDAlY2GR/Si6984QhiK
hC7HaXIsrE5iACr0SYWAbnI05yroRBk1R480GOyNAjA7l0F42ShGb+10UEmPbGtY6uyXHtIWt2cU
yRaNowRXjNeGPGRTDbR7CCez76fEnNOul1AXzsycnlDrAtEgQTh+HZrA1Tuwl1LkgU4/z25Nj10k
UVCEqyG32cRCfhwVRvZ9gI1JRtKynFhls8vom5Q/Jkf5KeMNCiqpCRGnuGX0s7V+/L62E8MMbIb5
7XBCcVtINernnoMNmukO1jF522IWp6wYI+c+wGySh+nuqwRT5VUkdN6gWxrVTxtg5PEg4e62oxk6
fM8bCvYHdD+qA6IvrgQerNrcwEA8nc+IzMtDbZYePhgLrnfqeADh4AVGyjkFH4blXdRPXdHMNGyL
yxj+uCMs9L/ckk2fMJAc7bhhw4/BDLXbKWRWO4IK9wnccH7PkO7c0aEZTqjdbQKzJmoG1GMRSvvG
Zephc00dl60Otpt0k4hi41ShU6aTGaFBAOvMwlmvxRTF0adobKZdVFv7bNbRiNyoS2GOkz9gHCxB
oRYFtfzh1kvY6xoDuBCgF/spB9rcb+iOxyWimBQlC8nwj2iRr0JWHcloVifyC7ovqC6Ea5H7rqmg
eYNaEI5bSS/3rB6C126wZt5lJIZVwigSsBiGxcW3Gwd4miciXtk+FDU7DHG3/ZoI9vsxgANcm+tQ
VbsR7zjMg5TN9Z4juN9reGLLHaQkkSQhpgCKUL1qj1y27bcoYMM/QYxipuDTRYRmijUpfTWk9sau
2/hdWvxv5EzN/d8uKRKt+vOAwUcEUXBlA2T+7j5t2Pg1EsAr6oybYy+WxqNaZd0RWw3F3gWnx5CS
7KPXKXNo364ppEv33drIZlenmEHOG5Q1GI+m/FvAq5genYsHSL0lUO7IA5ogRdNpBXfhsa+j5imo
aIS+DPpNmMwdYROXax/WuNYUeaJK4ZCDqto9uQ0PFwdAHvM5YWg/uFBuvwZsseUh2iryRNpQfSWo
VZ+TNDVfxmDkFoKVvA7AO22DLW8u8Qet725ncJ90JTGrPaBpY14W0uvDlIzoLghR488A2XY3rv47
dVFY3w0CLa/cNLM/KZA5fkR4yU9x59HxpSKG4caKaF82qwz2yCjR3AeCjteoEwfJfYr2bf6/jQC5
Dlv8Q7S4sUuO7ucfJE9a/ISNmtjPjETBQbbbcLMGjf9n2fRMd4MMXQXRLMbpcXY63ZCvZUH/atL6
RwVN2uwgHB54HGC0hFJ/Q0nqFQAIvXTyEomqHWqx8avYVIMAm1k0pnXq1LNvEnMMTVt/Bzytn3Gd
iB8jC9ERRZ+t/g1zTtQFJm27uGjQLnwY5p6UFoU2/Y6WvT+j1T4EeRrGjh+AWya+DDrQdDqYajP5
wgXRR1UZgHVsCZblaNoQqgM1qpbcOAzcHwcfIfRBhkCXYjV6PJoRLpLlamE0DlA7a9o8MwzklUyQ
9cG19SjvFCbh289BnYTLAY3Q7onWQvPn2gdoGCobdl9l22FDIimGa+gyBzO5iWDbnJRoE0V3XVPT
9pRurrLf8BHhfIx9Kjb0ZQioGiSpOv4lnfv1V5/KvghG1goIoS3oMmU1qbJ7IDFRX2Szjb7220a6
7wOgo+GYje3WlIHf0DvGkR6WA+om4DFAyBtxn9EO9wmqTrT+s9rTcc7HDbvxEUSL/+HsTJYj1bkt
/ERECJAETMnevV12dRPiVEePECBAPP1d1D/x0THJDWrkyIpAIGmrXXt96htTvIBMEIe0VK3I0he0
fKbzn0Mqrmul4v9lPAkcxpwna1ojqCw93ZDb+XkjuO3CphC2zuQop3kUSjwMtStSqQXNl+n950RF
Hc32Cv9T/aauZDvpdJ9scBJXNF9LXzD//k7Pp0o29BKHOTfChcjuVkP0QHCMATlRtbEFDMWdwEzq
YwMmbrSFjLD5E8D91Ct6x6XXNxR3KZWjVVJUEM3SR0xsbfj/UGrO6u2PdGSG4g6rvzTAfgc6Mgaq
tiOTqsMcNtonJ3FFiaS5McFqzsMepHJTyrcpFD1DPEvSEUv+0S+hm0WO3iB4vfOK4fm6QnGhQ5nm
gJENcys7E/ENJgYOh9PoG8acp8715UqDLBVgKOE5tniOg4y5G6SL8mdQjfVBEN/9Y0WBv4JgXCrC
yGPB/UDv4ioRabxujbN6iiskp2H/n0TthV5lmgXmYzBft3kICoqN7hu3+ow+29a0ySgfSW7zl70L
OkeWCajgnn1LXBx0nAluXUsbYi+NPVKlY0//xFHLBDHitkY3Yhzn5NjAepDaY+30qOd8MTVlL/+P
xLqlFjFCnAyWYpRb1oVq5OQPFEbJjiV/BHmpNn6CEefAA8cFZwWU/LjoEGCgpNWuj1VwN2ZijSuw
1OpGuFOsyeNcxMWNE4z8xm8LLKNHrrxNSCm0uhHYcY77Pt5RnGgxK6Ro3h0ZYghlJA7EMYtsy+Aw
raYEFsRSjxCvS7uGmsWFs37zpAecxXn7qcXOZE3HvtDopqVHTLsgsDqp7yhJcZqcwaBFK5gBeBmW
Rtc77oIg2TT1IC2cC2QFOrIM4DPkeyVOOUHAcah68MqN6b62acvAMwBLo8xDKSL75eP6GDRXbEuu
f8JCLZk+XLEqJRFjKW4IJhOsQKtvcIbBYLWa9rjQa01TRtG5DKyUGEuQaMIkNWcclaX7e9vbG+sb
3MYncF2vMJojVwF7/ygk4/hP1qxmVH5sto6U3Lne3g2FkuaupFHVY46Nv8csfaTsNS7JH4gtPkEN
+y2Wybka9D+TU20MkLki35XI+9iuYwvJKWkg+v2cJ11CvXnuMSavDFZLTWIMh7myIaPtyh6ZihEW
ao6X43A/iYlzvt4qS883BkMSFRzXtPZMaFcHZbU/hFOtLD6WuqsxBuIeKrJlk7m3uvWdJx9mXv0t
wVUYjtIBTgtWKmghrpkxEvpOUiVj5jq3eWKTI6RhMIbdxc7QjM+drMUAPSgR9Vr24sI3mY40csTh
gwPI+q12kTiRxyJ5jrCIbrqo32QsAt+lf3cpCTd3HLY16MROBCg0ojFMiu7H9daejXM+WIWaljQc
m3+rZml3o4IGphzjvnX8X7HlvgxBfKYpQDs9vSkclHm9vIXeZbqpQdWjW01FdzMERYHbYlrvrGLN
HmLp4Wa4x300Ba3ublofSdoSR5D7Il81KFgaTehc7LvYVgD1DtxL1Q2u5nCbgPEcF+Kf5spSSd7j
7Lj8DP3o2fOrU9Vs3GKaRmq0US70fA6OAP2ig2cBbGUgxiiP15tjIWHSxLDi5C2orGjEJ03DQ6Rg
BAV8ZhVKT95j726F9mqW7MJ2xzRGK8daFTHDd8weXQqZ4rB4UCAZygvh3W7E7tDT1rfrX7XUD4wR
gOPOn1i13d3QVL9JZODsO42U1k0PN33ScIWeem5aqRt/hGeNo5ofhYvsi+sPXxhNTCJrTHhkQequ
bnLP+oy7SKjZWzvejUAg7TeUAK9gY9KFTN+XiYND4JGk35WXf2VxuXch8lqpng97FJ5vxGBgFY0N
s8uZqDz8hnx1OpUad46F57GDn0+vumVru8EPmxlFmfFoI0W5DXh3wG0lMlgVTnXXktWWHm1OstAF
uBPOrQ4OxV1qncORbRucw4y4iUs3ETnrDmn+aZzuiB5hzHrM2Ypl59KLG1OsVeDsEHdF3QHaGxc3
re14hN9hcrjeeT6cWlHjRmAh5SSoK0ylh3oU+w73H8kXAAf3bCMqwoytuuNx7eWoduhDPyWSPVr8
y/U3X6gXM7DmXAhVO3EPQp8X7Gu3dKCHtrstwyiyjudgeDcz5OiGAyT0gFG2/AT4+cm14lNXjNi4
THsXTKRtH2HEbjPEZYbEGKiIrceWxGEJlMH1J3847uADjKjNcAVhFzyD2b0FSGs/JyxV0NnX7a/r
z1+q/vn39xU04l6M/31zKDuzWzGsVPzSc4049UrcEI/TpA4J6fdSdzVm/SjfNpSZdnG4CElyPwHY
KMctAeSy2fiU1M1OsTZMxpV4XRguTdc4O5UjGaFiP/T1vQ8BIsPdRHVCNk9I6SZTKzSuEbW4EnGD
xoeHu5rYy+AiPzCChDYfipXOs9AIpnNcAdsFAF6s7uAJXBeNxXny3afr/WahX5qsaaQEDEOb49X9
8c0nt2X8UG1aVhNu+sSxyVFOO6DmR+tVu3ATe7v+yh+uqPFcI0hHnOtKJ8baJhgfpHqR/lOCcxja
ytCmD1X5JVJrjlNLlWMELRiCUrst+ieZLpp+oc3XIl2zTFl6thGwteIZhGConXL6HuAWcKx/1VAj
Xq+iD9eCqCIjaushyaDdQKs21aO0v0bsqfG+te4fpsjOK1f8/+f6/s/OBoU4/x5ysK0BFKiG/38f
kxMSdA4usHRSlUfZjF+vf8dSJRmTrSqb2kUuD/BD8tmPfuMCN924TDD503GX0tju55jl0Rs0/i82
UpviWb5RByur5IW3N63iEmRC51OJIrquCePypdYXvcq4Xqh90youJTVrmQ16Sowka6f7JdzkE+2D
o1WsoYKXXt+Yc6e29zoXqZQHTvp7SNy++p31jKuSbQOz6RUniklAvIsAGKz+rGlyZO2v0rfOU+cd
hC5Pm3qQaRoHQVovbIpSIDu99wp71w31scrsl+uPXxiZ/wLI3027Gg5QvQ+j3wOzE6Sa9Qco0Fcm
x6UGNmNYInHHIoU65PZzD82FiLG+p9MOys7j9ZdfamAjgLOghllQj+hqenkcJg3cZryDgnfl8Qvj
tG0Gb+fxKW5QN0U53jaJv0tYDQZpsUva8aCiPOwynBRBOn39a5aawpiEMzuN7NjHCouwKthBLC6O
05ANK4PdwohqescNyirh3m7lP7GWkCGYpAOymoP72WKpZu5l9IZ0j4zglVl5YdFimslNCRWweyPd
gQWPSO4JYY9wLrpjRd2dF7BtFUaM+IZf3YAUAKCGGiKdkPgUKehevslKnXDTUC4d+hTqxQn91kl/
YrP3NKTDxhef+/O7oGNFDvMCjhcH6RmaU1guuGsGPAudyIRTe8rmyCet8eiEHFymL75a44wvRJvJ
pk7LuBBOC4ZQ03R/VCG+2DZwV0O/5VoV9W0EMyujIPYYKqUVnz05ItX6FNEtpt14thHJvvRq0k+J
OmSKIcfECsdxE3UGjzaiNhqY8vMZSuV6E66axyMVycoA+nFbMtM2jsKk1WrceYYsrQc3mu7zpls5
Mf54bP6fdc27Huhh3qpJgcpOnLsqPTmdD/XlU+WtnbB/3FeYaRc3akg2JVgVB+iTy73XIfcfXkft
rpkycrg+XC4VMX/au0/og07rGZyDHRHcLAoOseCAKy7fSVfq6OMxjJlWcaRHVDrtjHcTz0OwC3Bv
7bYvCX22oNy+/g1LzTC3/LtvSLWMB/Sp7oCMrx1c0r4i5+YX0lJn1mu98hlL9WRMw8gCLlnWoqlr
BvQlhPZpd06qdmMrGFEbuH7ZtDj3PiQTUvF0toumW7k6Bi+9uxG3AwxVJThLcD5p6LmIgifi8xvH
UZ+vV/9SgBmxm0VMVzXHUVipil0Ngw9l1ftNjzZN4notegt3uSB0lUice7MI0a9SjFa+ckj48XTO
TI84D2ksULlgdrJHVUCneeqV+8cX+oiT2xz+Mw5ys4JupZE/vteAktyYaWmbQY7AsJLuRAIXmp9I
vzn4Mg5neGOAm46qAxzGEQekEVyu199CZJgoalgLZV6j8QV8+F5GsNKFdDnip068XX/+QtP7c497
F3l11yDxC3npv2lez+k8GrAXW67tjReGDtNCDi0zkmBA64BUdGOB/Q529DGu410BVDHPVzaXS33A
iGwHemcRcwAiq8Htb5EU8UKCYtw7Wjz1KbUPjgVJfzGyNX7EUp0ZsQ5jaWQNirkXUP6P0yfHVpIv
25rDCPTGaZ3eaWwMhH5zy7v4R+e7mzzJ0XmNKO/GjjVqPk9ngGnnld7n1tplzMc7BGZayfkcSQyB
ZtUv0qVnon5WTX8IdHcWojqNEw2xSto7g7NiyLlU2twP3vXZIvc83lqICdYER9d9xOWAW6cYYaCh
VwcOBwbcyF5vj4WuZcpWkd2WVmmGonR5m9A/Q/HEkSspX1367PKVHclCdzKZ1T7zii5XvPwlaGLv
BqWLwwTlxbYPMOKbsapLMqTuHeCUdgPnnbD2pxA2B7s2JhjqkSgFo6frRS0MVSa9Oi2lGomPQ7ZS
RP84WF0+Il/Y3tsM5zET49nKiLVUjBHtbtYHNO1Vf7CD5swmG6mN5JE5yPLJo5Vl8lIRRoAXpUQ6
cKCrXx2r2hCJDa910P8hbgCAH1sZ2P8ezP731I2ZVOtipDiAFu1w8B1glumv3GJhMpCw93/3MQtH
ZDvhym5X4aR4qt0XoZ4rZBfBCQaHpCfXt2HW8LvKFBIeyaFqPsMnD/4RMPBg3d53XCQnfPF6isxS
8pyW3soaaqlijCEkcJoYF+waa82ovIUqDHynN/j67JHd9mdTJzKFsaVbuEM/YsYYY7s4ZkhH3GnX
iy4DPDSQfR3wz9vKMcYQ37Wh8gxqBPbo7BX0AvFUWajoInQpGVeWtQuRzY3lQs0EEuxrFFKzPN+n
MvkRwRZs5eFzBH/Qf0xxbALbOZh+6R68OPLH9V5pPb0kXXC4Xj9LT59/fzfGdpL4CRhVPbyLVLlL
yWDfxB0YXhncA/bbiphr7V0RVCELMYnHHuxrchrq4lRGkH/F0aZ9NDPR2lM7Vi6jQ4+sGh7akLrE
JN8RtUZ8XKogY4ywoQcpogIV1HqBHbp+ZoW1DH7RqYtX6mdhmuPGWgDpI63Kers/OM0RCUw7d4we
VfeNZRfYohwZOXO2doa+VJQR17EAnKEsKMbU2oJJpT7BCfQpcPtXNeHCJJI/Yadyh7yy46aWN7Wx
NYGwM9e8x4kovGkiksIEKoD5j9pGyGam2jNo6skWmdMfJhXIt94XPHjpOHCDX69/wMI4aIo9Jytg
rEuQxx3QEqcdjjh2cO2aelx5QpSyMkMs9DCTvZqDiCrHAD2sb5EVcutbyI58uv7+f2UIHwweptzT
QXIvchfx7Omu2KeHNLy8jnf1a3wrT8mx3MVvL+4DebRvDmAf7/6Q8NOn5pQfk/AT/sz35+jhXNwD
Thi64doh88JWgRmjweTAJUV1BG/k3ahi3HXstnKPMoAXilyZ1udHffTRxsphbP00jjk+Whb2gVvI
5mnVSqwutZUxGrQ27OpYibcnOLKWvT4EabIr6ZpV89LjjaGABjAphAisPyT8e138KaqXsf12vSss
PdoIfVIje2xwuv6giXfTqjOtkCdLN+EwCDM1n5yVMJQodPpTaaDqnRQObD3McK+/+kJ7mnJPZO5G
FhyD5wEySpHABr8U+zx705GVMFmoG1MBBoBWnWC3NxzkLr34uzXJ1NJj59/fTXyxNU1t0acD7tOP
KVwK7GrfpyuvvLBhMZVeImtG+AW2yc+h5VgzpmceMShV2cXxkRnYvU7ggl+v/aWvMKLJB5K2SJKo
x74L3tVhhwTf/I8E18Y9wO12faj6OGhto5gBlomQPOPoq/dhOsPlXsfbbjaYqeiVMIZB3vrU48ia
4Nkldi55/nND7di+qaKiNmbRgCv7IjTYek7rkZAnBBY0wrdXFoAfjpgowlhdwp2ANLDFsS9Rl/1C
3mx2ovCGmMIGFnM7VsEoE2YjMOTb9kHzVPiu03IRWBkclpzLAJUcfH4CsDYGWIJkFISt60V8GM/4
ICMuytIv2nwA5Bq50TR+gfEw8ojTvPWzlXXHUgHz7+++ARxzCTc/DwXAZOk2quAGAuOxbrft9Y2e
KjlyrxJk8164ANKACgi2A2vtIvHDFQfqxphgeBnZ0IFE/DZl8GREQkO9U/FY7HGXye+6JtmkOkc5
xkxDOlEgYb1ILshybsi94Jr/xk6p1W/bKsmYbmCiNGUlJM43QxPcR7LMkMUsN12E2r4pr7LyrIJG
bKKXBumVOP2VIzL74c/u/XP95T9mdaMAY9dY+rVN1IgmpjWQtMTFeU0ZAaGWU5joTMNb6lXgbcGD
dies9JUyICl9sMN7ArrI9VdY6AemFqtVE4SSTaBvoOKFdReJdhghDzxxf8NPfOVMfSFMTF0Wz5yx
CIR0L37H+uc47WGzbsFg3FoRjCx9gxHnmiMHAHuz7tZpgIcO24aCVrnTkQXv+9DyRxcLnQwWguWm
A1s0mxH3GIFx3RZ4+iaFeVDIXTDFPCf6fL1FlmrLCHsuYUBE2xY+t7H9mCdgsDCxDQaONzfCXosE
qzMu2K3bO797H+d3uSg+bXtxI9QV7JGDRjfsoi0OR2zIw3dusEoHWmpkI9BJRKxewmf+oka4l97o
yA8Oni3q+2yAM8Rlc281xVm6rd08SLDC4W0pznpMnPxcdYQEp03VZOqzbCvHaSB2+nHIKrt/SEpY
RqUTcBDbHm/M4iVp4miEUfClGOCI+eZ2Uymee8u1rTX90UIHNfVZvJY5XKNh/CwtG/6qDguIv8uw
LlnjkS4VYMRzBI+LTJWudS6zTMJvWaRhnwW/ttXPXOi7ORtHIBr2PDNs7e9IG8G44ugC3Lft6Ubw
wrmnq4vYgQ9NPTzkAsiVBPiRL9sebgRvSWD3lQEYF4cwq8n3yovb0J6qLbsf2zdVWYMbuW3pBuwS
KyveRzkrdgWBxc62dzfCdxhhSFmC0XAm2sbFWVSz6h+ng3/OpsebKizYHzObwzwuBrMClzi5l3Xw
scMB3bbHG/M0qWG3XdgpHt8IQg/jFA0nVmxdJJmCKwGTlzySwjrDeXt6iFuYfcNwwds2IpiCK5jx
oOYHOHqGZd/e0wma6KRY5VrPQfmfQxDbJ0awIs/W75sI706CSlAc9rlIKo3gR3pMSvr7evUvlWHE
bApQVQvuAszuVJ0NX6fUG3aQ1Vv3gRTbZl1ThOVAlI/Mo6iHOeUEvvjYVrjiRejut32BEboignt2
lMCvGO5KWORFcD/ylU92Af64XsI8vn/UDsbsK8FKgRwo47dlaZ+GFOsfePLCadO/n2Ks7LJuLS1y
qSAjknO3s5hfSHYmEs6jWDBC5foGl7Fbu4MR++oy6OP53jNFWvDZyyMK26gbAEPuBqc/Ks722pse
M7ptpQU7wn9PBdrlyCatx+AiqhFpttinJJBeWO2mFBngLoypWE020FJdPtz6OgVYRCGss2Ra2Tt8
3AxeMNfbu3lMZGMPt7JugCoI7tH8tc34Hc85rm38+wZ2kOH1bjWH2H+7FTSk/y5GswS+6J3bnoTs
YcqtYPy4danlmRxP7Q2iY8PsvV8O0L+DpARv+W7K9c9tL+8aLw+xbMzilp3zAuxuLdL6DxOJ+rLt
6UZMx3YTj8L35I3o8PR2oLB9wWr9+sOXmtcI51zOrIS06uKQOsHZ0flLDOfXkAh28Vp60wV1ulLS
x4OrFxjxrJqeaPCnhltK6if4r/l7IOiKMMm1XLl4WOhDpmbL0X3rwvG3O8muvtMFFhZTI9estJYe
bgRxCedbx5ps7wJA3ZMDpudlsmCye70VFurG1GdFfjLZHJ53Fz/CmogE9myUXSGtWdzhLrCuN83Q
sMj/dz+NMrjtwfoNFcTY7zxn8T7BD5vWLp6pyPJTQXtYnUZnmsMyDVQWH060gKcM0dv1Slpqgfn3
dyNRXuqoh+SEnVN4f/o7annPzJ8d77Y93ghiUZMgKxzKzsB2BdCbJE55Dyq2fdr2eCOKNewa44bH
zY0z4UYhdnDEwhysNK4/fakDGWEMdElaasj/QeQopmlXBhgyYJhNndu6m6ET10tZmCtNJVbaSRx8
OH13ImzKd5TRWzigTlGY+XDfBapL/7lezkJLm7IsCR427BozGE7BGCqEz/ejBhJp5SOWHm4EcqTK
ajYnHG9zMF3KHWlqHry5fbkRRm57pvjK9yV4FSL2Uziyw7geeQ7PsLbclCGApxtBPLQwUaw7EHr4
CPv1UxW1yWmMCF8jhS90JdMzMC3QNS03BQGIYT2nKAYI3pSfvQmGb9ua1wjktKx63HMrdCO3/5or
uCkC1tCvPHxhQvPcf48Skicq7oEe+Lts1J6CCTJcs0BzhG/SjwDAG29naQLixfVv+Tu8fbBw8Yy4
HgKcMvqBzcFT0kCeSeXh7HYce8BDnWBIqj2AAtNzVsP5OtSxhDswJE50OFg1OvjJBSFiePaakf6p
JHg4e7wl4Jlgmepv0q5I/hAB1PstxoLIBVNqklggaYd9SsE5FIe8zoLonGXY/sNC1a9eSO2CkSFw
AXikDrO+4eAkfYgADxlDG2BKFVLIoNSTBUDlNz50Xr+bxOyNqxLuQnofVKS9R56FiA+DoFPkA5ta
ccaRlggHnL3kgAVjy1iDmODAjBooUwSn5cnhjG+hySOM11UOPEM1KA8e16OF/zv42VhWr3SC7fYr
h3e7Dx6J9CCdoJPf7hwkpkt0sAYMF9WmOOfBDxH88u2pf+JNgp/LnLgvU9532VNRDFi5VTIHk0/a
sPF7gP8TODo2Bxr1UU9+X38DCxh0hTiv4YDhVGOHjCW/Gn+IFLTZAZgpAH38GID6koOCgOMBCJOd
yIIIuneB0tyVVg+E1OQnaQo3+wjuq4XXiWinfD9xDgVJbH8Hv3varagoF8ZUbgSDUyRZlU9g4g48
OEfd3FOdgMGkOIk8ZCQWoJhc76kL456pK4r6rALEmHjnPLdsYF69CUDXbFqZ3pZGDXMCyqcMHoGc
A7mSpE/RmPyKOpCgkbOwIuFbKsBYPgqZK7g5t/ycosl2LZZifO/X7NKN2ZDst1VR8O+xAz5iANw0
Az/LNHjyZd8ho27YOG5zY94Rtqc9Kgp1yhkMnweOk6OBu9sWkKZiL6KuyrOR8TNgsa+Dx2MaetB1
7OEuChLPttoxJh7dWX0gfY+fQTr4Agy6Cpm16iO70LympWWOrKsJc6Y6pRbIW2lJrXtHZ943Fkiy
EmlLRRgjNYhN/ehPDPRp5vNd28DNPRVpdADU1zlcr6K5LT+YDEzpG+lpMDQpiqAUbgYWbFTaQXfk
O2kwyQGscRkHnx+T3M3Ij+slLkW1ERa+jEBBwvrrf1FNO/0PTYa3Tc825W44Bw4G14WpXigIXNsd
2msofVfdthbawxS7CfjvszaK4SU7DLkMKW+brzpCMjkytYqV1cBSGfMq4d2eQQKqJOI2wSdwEDRD
IaL7v/tbSdSKXHOhAUy1m4SteCb7xj9rgKceOG51nEcr7uFyvq0R5i979wUxmU3JZpVe24ifBMyM
nQfi57aQNsVrcFTmDLQEbPwDG1CGMJXsr733OHbP217fWI6pMoY3vOfR9O8yeEjoi8VxPrXt4UZE
E1AnsQ6a/HOKPPUUDI8ZBJrlgP5cf/5S7zEmNYc1tEEKPF5eRNZnZz7MFlPw2d56qu2ZToZx57QB
hYDw9PfkSMU4SoU4BnDvrYf+nillUwpJRUmih1uYhzYHSHAlWGMo4noVLXR/U8sGmDDWUbYz3Oq6
vQe70gdbAg6o1x++UP+m0CmSUkRtZQ+3ZcG/ixEIFdCYvW9uMxMqrhexsPwypXLAIZMaNxfBJZ1r
h+QDUkVF9Kjjap8l1lqW5VItGUHMVRN4HsmCS4ntAhhmXrezmm7tG5aePv/+bojAAVrlKFuok0L+
9Y6DJgLHb/F0vYKW2sAI4BZbfgv+//4FZ3du+NdAEDgz2C5utMSzPdMwTcQZINa1b6chkAJy2CmO
K7bslAFzT7NjA6Yc2bYGNi0KiRIyTkp0/zAdU1z5gt90V+GSYdsi2DRPS91ixImjFjecQFzjtCWS
BilWkZlX14frzbHQ1qZ/2jDZUOtPINdoH4wa7HLqGYLzuu3hxhLVD0QHA24ruY+0Zvc52OvPoDF0
m+Q5nqn7cyAzoyA6YTRVnQVscwIZmGcl25rW9HoGqUwL7FnpJY7d2SeQx+c+2ZTqZnumwk87E9wN
RrD7Qs0ZUk7t4lDU1Zph41KbGvGb9iXIME1LLwpLiPsWzE4Zdu2wtd6NCPZHB1Cn9O/LO+4X0Ofk
riqHTRZVqBpzDg6QJB0lQY1zcbjjavjphNoDjKiWSh+3dUtjGm6zeV/v5jVGTxQh6xQQttL6fP3h
C+ObaZ2G9TPM/22/vjgANYC0aX/Ofa1OPZ8lqZuKMOV9sUid3AcdDrCsmuxx+AAw9JA1u7HAkvR6
EQvTmCnwG2LCGPg2NZKgCw3EX9TswT+NviN1lu26BDSb6+UsdFVTxleCZdoGpKwvYNk9DfDdRmLV
6mp0oSlM/V4uLNEDlFSD64d7TCGx58gF/NqbIK/2295/LvrdVDl0hcy9MQPOpc6qECywNOxWHVCW
KseIY2EDgIMlaHyTF1a140ycccC5cZI3HdV4oLzGcxzEWa/II/iOgYIoB2CjbRVjhjHQpjE4h/WF
OqAwaa4+6aZe855cqhgjgMso8axGdOidAeFfaOB0f/pyAIZx27sbe2CSwjIzzW2CsQHnNkBlA0bo
rJ5MLLy8qdMjrVsAGK/wdFHh4CwqLHaq+77aNqGbMj0uSgZRuqvBc6f2nxiqkJfeLvnK6m1hXLCN
/S/1bA7CnVVcZrUG6J+nCJ0nbvx71/Z/bap9U6YXlzGOVSrZXMqRDRBpYIea5NYaJWLhRMW0T5OF
SEFCHNL7tKrSo+xbfkixXgxpAK4NtAIgzQIacd/7qwLQpfaef383RADSZQ3pRIsLWII/HSh+D2CQ
renHltrDmIsjd1JDB+ueNCwlaJ9grCc4Lk/1TRl0n1yFHc62RjHCOYftN7J1EHGKVrEbtgDVgtrS
TOPKamvuPx8cdJkiPp9lvlc4JL1v+4Jd6MyvluQposknJWLrpU9xIbjtS4zgjicw4gm8iGBdP2X3
IhrF22RbzkbdiSnoiyxed2nkFhfpuD7UlHV61wxsZbZcmNBMF7Uh6uoyEE1xEePkXoay4U9pwNpX
UDbalS3HQm81JX2ksQdap6S4gGb4KAV2HHVhO8dNdW8q+oQ1KZdXdnHRahB3asCBfh9vVC2Zgj5d
8AlHpYM6DwQHBlKxVyjn15bUC8OGaaNWsiBLCZH9iWv3S5q1l7ynt7mtnksiL1ZnhUXer4TCUiOb
IZ25uHAslDrrCSg7CXFiMS8skm9dUVm/rzfEUhlGOEeyxQjbNwrahOEY1UD+dpX/5BWr8wT92+H/
E9HENgOBgfLdlcRO3yIlsL300mBKYddTOb8DZrNPACK6zhtv0qnZA0ourOaQt1nav9hB2gy3jQaE
42hlWf6dV/i3UwNvfdCJWUpuYKfMo++e0km070qsSj3wOmB6QrHO4/sgit0j9yAni5UH4QgMG2W/
77EE8XH1B9J56EC8BcOPxgK+uHFwrJ6HfselPOHwr/pa8cqqjz60IenOazqW73uV2/aRAaMx7Ove
i919B73rrymu/G+4VLCxfYia9utE69LdYZU5ngt/4M957Ohi54upfiis3i72Y6AGP9iRqSDNnlWJ
OLEehoLhoMEuBpMynpJPTs4okFVxi6VBIRXBWFsE7fOUSyp+AP0LhKWdOYIeY+12P6u8q7Jjq31c
XoHZTN2D4wk32PHa004Yu01pP8gETPevuocV6UvSOxO7bZD1DL505kc8FEWm9K0GMvhxYhby2FKo
8+j4wOG2RNWOFVatdz6f3Og41WOfn6weUEdcLDYNIDIYsYv4yasbOv52dANjz3bCAb/coc3dXQaz
zzsac6r2QUPUsbDr9DikOPLcowkCyG1qMOz2teNW9N6VHCjSDAdyQDfzxO+ybyUUUfaD79W4v530
DLjljQBP2sGWBxfQZa5t6Jph1rsvWh+/uC0M+MMi8TMArQovTb3TJLzqhtgRLgdC1sGw8E/k4M4X
WR4pH8MS6Dn2MDOlcYlTxX158p2YdhU2IRKtzNzcRgbh4CVBfojauh6tMCM1r6fQiWuXlEer0Ql/
tHrufw5ih0/od1nbwanDsXQYyRkTakv9adBWe8nGuH2aYMgrd6TKXCQgNB14npZn5S8VEh/8fZfQ
JjnHQRS4x6G1G2xVgOZy038S4JP5F90NkfxT9UUc/J4KYJyw4fsLA9BA1p+o26E5vagZsNwGX6s9
xTVt+0s6WO1niylZvVQMNjE7APwGWuyRftyqOznaLg99QdGBOtdxfnJ3xmyTzFOoHsgNQLkOUvED
APb0jvpaj3cy6MGQzeOiqoA/9UFUR0d3byxZ6e+1m+mfFczii1vJRxy99S480S/EZjh/K4DgBAZ2
dMBYL6VA8OWoNGC5+xjw8KZOfPWGa0dgdycsNl5gsjomYG57zoEOk/+p0nk7nlUs+D+l47IHr+9w
jgc0uUd23B/8t7gl7POkaxa9DmDFgEHu1d1jp70mvUHKga0OlYPMlbMrYUJ4O+SJb9/BiLDMv45Q
+RV7Kx8lKKZeBPc6mjRCv6a27JoHK6nteE9xavi1qQltDzXQTABZD70mzxXILioEtd53T4yMlQIX
2EINap9SiCspB/I67QovuaVJhKQfItsnKG4CkLKRoryDuqOBR5td4iR9zOqXaNIzHtoW+JyOYEWn
WhB5D14loubJ1tCnjTuvLzz1otJpyMG4ZiNcHkJEY+WeoHhtoArRWZmGyQRV6q6rW7zG6PQYSKzW
ZlhfjeI5bZG2egLMgMehHwPT26IyO4h8aUr2iegCjjNlJ/BOQGHpJ9sGJXPfJlHZ7rlurWznDow5
oVWK4HVsVPdPH+hBtiGnERsx4MXI+c/HLj46tHP/oB66FpbaFWyDWDymbI9VBTRl1BboO0nLY+w8
G7B98l8YvKCe4C3u5Xe8pza8OWkNJUAYB4krz30AeP3jQOFxkodFO5Dp0NuMF/mBYQHEAXVXsv/k
F4n3DRMB+p3jIffhblQlILENNGDR05CXSN9TE7KXdp0sdXAIitJVhxSAJ7w0DprojvT/x9yXNbeK
ZWv+lYp8bvIyDx23KqKRkCwfW7MQ0guBJjbzDBt+fX9kZnf5kAerS0+d6fCxjdjDGvew1rekwP5R
8pR3UdiesvF7gl6OKFSPOTZwKsWMkSvJbvVcrAp+liDxm05J2KT7vNNSZYI8cIGZ+1xaq7CQSVDo
ohDZ84K4pAAyZeqFLK8XqVoDK51LpGBm2wS2VvQrr+gmec2j5DmcBSkfUNiimLKhLZ9QY5ptAeFW
hvsK3uQYANYtRP3aomM3wMqqJCQk0yRFTSHb56cpYILyRRuJWf1JmBzFfIEoWUlGCbKgCDKyfdqt
UjNZ+UNDTqCL+BQh/pBCvkVBYikU1Dc3AEbqRiztjDuKNm0mfGnjni0EpCCrA/OF8nrTuNTkbRcH
IHpEEoWf1XXplVvRFRtZZzyB8nMxTxMskPK8Y95r1DwuCPyZAM+DOkGoc70IExEajRIMLq3QoIdD
lJYUSjxl1TQOtx0rNSlcaoxbDpaqkK5Wy5RrXPuhexAjO80Qmp4qIjHqrsMnbRj/5C3lba8w4kLi
gz+Kombvnm+nD6J1dawHaZ4FB8mPAJBeutEdIHMw8qgDI6unimrlkcIyZIsW2Yz1IgwTqcAtkZTL
ySdtwhK5YlpMsp3Yw9EfRT/sYqNFjeq2wQlrELjbkuBy470uKiUybLeCd85Dr1UNgaDBd/A/Kj5V
ojHvAhFU15AarrgS7EmzFPmfuaehEjvnFwj1Ql8T35MlMhdcBIGl8Gsi4105l00iQ+O6ZN+ImZbO
Sezj+ElkAzd7skr/5eIQK7d+Dfxlw9qlIl9mskpmiksAhWiz2sS2A3nTFJnwpItf7jLQxeAYQXJL
mlScDYj0MAFaJMqPH4QwjZ7cEY9NoN8sf5lA62csx7dAFS86UpBJ4yLdwChDwiBrFMW1ReP7RfTY
JPruv3Rj+1IZ+rKCwu9udeRjN5+qhH0GIjc2h77TL417vFwHPh94MyZhwzdN4B8R4sUNP2qfQZKM
9TDYZ0ScHMVxIZAZm1X+WyYE0aQRcmEhuN6z9LOe4L/aAwy2GUQVcFJNGTIrFZFdBAALnRCx4edy
XsYTQuP2yab11/2ww4SYgPG6qKszMvNCWZm2bLhkbZpNJZIukCT+yhEI0mYHMkuogorzWkJmcuUT
XamDeCZ3VfGSRrDDtJgsR+1uRCx5M4SUoPJ5GEVppasxIluf3ayPEWkgrrTKbASN2t5BUumSU8uF
whULkOmzzd1XbuRAooHQin7AuUJaeLMuYey5L4jhG/Gll06s0fpAYFVWk2zUzoDR4JLAISRHPCmM
q/QSbgXaH0grtm9lJvC9QjQiUiSjjMiKnkth+FJ1dnQwOLYOKLAkEORKZrYgkCVicP0l45Fn5Sd+
bY4AIvyzxehI3QhVCOJzstYxusJlaQpA3r6S8yv2jh2mw4Rai/2V0JEZIFBEuHFXnlJFe+nej2WH
AMa2S5FiIGGDSJkimWhCmTqpIpe6KPFY7X0/g15V/26P2L+lxbiBUBceOExTskJNglRHxNKb51bv
vqKusu6lXHbMpVfBL8Y7EvIaW1uWoC6Hl01sgInoQG956cwXrQ8UufZIC2Qb8AER0CtCvS1qNSBw
Gvi7vgTsxu9JNSJNQ8TittUCGSeyZNYQmaCWndjqjPys3vgYHwaa3CQ47VU61p3ZRVP8iGx7zhT2
J1LxS72002Bqi+kTs/rLczvQaqDThK2qTIlgM6gYLMQw+xABU6cGZ99LF2VaYdcZX78n2FhPA+VO
WZQPUnvljgptoWnnwlZ+5NhlFArqCKnBzPOrl5Y3iHD/Wbp4uRFdl/ZzUhRpggvCREcEU2T4CTJE
XprMMGGmtjOgYLsUXSTiNgJMiBBlE5pyb13nzcL2UymeFX/sQ6F/oZLKYLGpEDsjHgDjZ3bcYZkp
TKgXrEpbnZWFuAxq/q1mtG0okd33ExsR62EqjesLxM4TrBTYkuAShkmRn60nDCNLb993MCLaw2wa
3oPDQP4EYzAMcfxYM7haRL3GNvcnflq8+2LyJPp4bCYDK0CRG48Is4gBVKWkGA2ijxe2y7Tb76fx
68UhO8Qw5hk+Y1Me0kzTIgkXHIPdy0SVtAYpCzzFOej33YxNYmAIfDd3RQ/RBQZxRUWH+qaoDOnS
J62PrHiGqTQJzmu5mMZwWKgQPq9TFleVXuMfWrkkEyoqwfy1WQxUX0hQvrngGttIuTDeZYCHmLi+
lz8JxR+j0UDdK6KINMNix/BqZSLSstIFu35W6G+EREOYYdxp4D4sBcyhmJHkXcWZOK31sqYhQm9w
KQfkIcGLgpdwJ9lhxkJQpQQZHXC/kY3FlpmpmRctiRCoz7IWR0g1zFroUPA1Cnhsk0I3CTcIBudm
eRFIrzFCHnh1PylZhtpghGsz/EfXtsCcqpr48L0QjdRUYP+WsWDXcYjDOtbE6WwIIBOlCpliVrol
MrsMwiFzNJqhglkdEJ2PQyA+zOU08qCQMk7jRGnCRapMnkx1xIoNk4hKxVaBg5vYRlZE0QcjEXHZ
EVdFabbcnsS8TCd8HT3DmBiTwYERkEshd0nKMkYbQPU7KbTnuZ81n5WYI+8qkW3jewqPScdwLaDl
blT7mW3EJEhmNc8RvS7bZ4Z/xGIOUzU4qfJoSSEdat4wiwYHrxMc8IhTkeOeARiNEWpgCZQsVDmB
LWyDNtFbXYqZ3lEcBJdcoDOt4LxEpWGSRlF7Go/EetvoOi6esSrXrWJJDJ7435EpDHM0OAlxcC0F
rytPlQHKntmbDlUTJjwOEOd5Wz/DDB7h9RCY2GYYu+YRs2BkZWhPmESIcYYcu68AA7DsMEfDk1JB
o7hGMgJbljYSq6gL0VafHTSMSNIQk5hLiwDrlBhymmvMlAIs47OT7WBJC/FZOaYx8vR//7JBkXAC
LYsFmCzFYri2NUBBegiNn7wmQgOFVn0UipB6M8wyiW9QgeEmme2qs9daH6ixpuWK1MfUGyGs8bGS
vHLhBl76xJePEX/gy7tOzDsbd5AGHwjxGyAIyBtf+82bX4Yv+pFhjoaYq53Ny4Hd6wC2CqRGXrrb
4S7ne/qMqNgwP4NITeMjr9Y2uJIKU7EI36IiWZQeey856j1h8ciyfZimIfu4cPUp1XB3X01SuZox
RHgP8uAtSOoZdl2GAn3WvGcxESPyOkzcAAwUrRDWBH9Up/yUcqI/VRnuWf74iLcb5mzErcKqUYTW
XVZbZGq1V/3INyK51SmuyicsT+kT3ozNo5e6L3rndl2cu7JrGyzvxhO3ERjcg/jJa3uPIeYx9CEK
GpfYhigETpqhBj0wOU+1IMyRL3VJPfHZ4cCYiA0UHOg3id/wsFAQA+3ohmrwkRZqsWCx0TU4wrkv
Hgr9LZPDt3OtiRnNsL0cxRyL3H9DdR1hQiL2WQrHGPMHCh8ySLbnpJYxkpqseYRSYLMWnHD59ibL
Nm6mkGL/hPljPQ3cNydKkcRInG00qNVbnrW4RWhv5OPmdhHWNq6Mm4zBNlhtEI/yvSkYEbdhckcs
u21ZRJQxlIKj10jh0o2t0pdit5GwOdi6p2wm5kKpaQZAeLSJi9anvO/nT/a3fSu/OBgYZncgTox0
rJCgdT7Y4ebfQ2nJCGEddfNWMggyUMJ4rsTtE48+ItHDbA/4KQGxOZmGBS+xZy0C+GYc2xRvjctk
k8xt4yccGetnYABw1C7lISqAT3F5Ce1c2EwHtIBZITw5gR9xX8LAsfOBrdV2hPZd/pNpPnwsqqT1
98I01vRA6UPcQgNoDE0TFz4dN9EEQKDPCsKPNc7/bBjLKkq8vEQQiuIfWDqn2VV4hgQ/1vRQwWmE
stIumpbFPUuXVfbGvrhYGOZ68Kj1m9qaBEBXX0YxW5nXJn7F94EzzYtHycNcj6yDsPChohlV1ChT
OVa6SdVlypPVzoiBGKZ5YA9HqaxxmtFoAEfVy7LVEO/T5eb3IjMi7cPsDoTZhIgzbBFahGprMg3n
yAlGyc945uXP6gKOcHeY44F42FqLeQqpFGKj4uIJL/KziK+f2IUxAvXdfnHYTAO8GkZo5GkeIe/F
tWocv3xPmxFvMMRijtUsSnE5Kk9tlUXkIlY1qJrh1cnMDjm9ZtUn3YzRZ6C1LgEGaMBiAgKZIxxq
ouW+DkTzJ8vAP+Kzf2Glh7jMKEnbB6f0zdcI0PpRuK5hh+pOdB+KOANiRF+qdhq79lRE+a7vCTcm
VAN9DnhZUOq8RqAnYC/YuHvPhXASF/wPv3tmjca4PvDUfCVGEYsKVVMlUnGFtqFK9trgh8kfGTKa
U7YAvZLClGrk3iPgg1lhZTt9iTjD7I8MiKyNzGHkKk6EKklB4Js6SSliu54Cdo5I1DAFJOhElIoA
HtE0a9t3V7Cn0Li5T4Qn+AcjejFM/yAodu5GPijkCtx7jOQzCQhLCpd/5m08A0bPa4o9zANJAlbK
i57F1O6mMj0mHf+ExWP06YXqi8kQiJzHhV2BPtxnFl5b0dWFxPmevSOCOSwCkmRZhCBAtJ1zhZ7i
UIMET8g+olV/IP1/GTVWb3HJ4wJtimKbC2jYDBXa3hLJXUmV//h+8GOEGSiuqsZ1aycYfBHsoupc
J0s13rzW9EBhE7msvapA0wTgUpVmKtqupqfv2x6h+TCQvRA5AKK2/bDpoahUnYbVE+s5IurDQKvG
w8Yc0R4wBtmt7iyEQCJTcaaI7UzVntUMH+HrMNKqU/2aD1jIeZcn70R8U/m7IsdTl9t+T50Rpv4t
paNilIBVMAeuAcwqs6HJkiQvwRywOGj7WZVqTRW0Oi/QuEwmbW5lLwECouGBjqpc0Em2inWPJwTk
nbQhPxdI7t5fo8nA5/qZFDZSDJrX0Qk4ijqV0omovoIhgqHzP9PEl3NXiWMQXAVQsi5o8iJHQYcw
eSbuYwwdaKmL+qgKorrlaaocUvU9ZsspK74EwIHBD/SUZ/MYSxvoks3GiJg9dcCcq56BJf1q5JKG
/36mTJcSKiMGHIvZsLrgFKKvBdQHXnj7/5ytffuD/a7iBX7paSj72DGzghMMBaGLefjscP9XZqZv
vTcSXwxwlKLqhYZ0xCmf/WCUGU+fCONYu71h+NIu0i/4SPHQbtYWmzLl1sjhNL4nyFjTPSO+NC2g
kjINQjSNkuafJNMmhZC9IOU9NfouvzRd1nFVIxEI60rRzHGBIhWzSnsWQDMmKAP91Kq6FVW/Z6Rg
VijKG4UzNYufGPWxxgf6KSCPGnFMmYxV7w83RqYI8lXiZyeVYxQfKKcnqY1UtFB+jYtML0baZ0Ea
53tujg18oJuVIPnYJ2DgCt1pmvdGvU+bfyXYFPwcxo7lCoOaJz4aF+RgHrZmGLx3tmK8NPJh6Fjh
lzkywBKsivo9YP1mI8GokZ9I4gjJhzFjpC5ReQ2FM6dRHL7R2pvx0jOV/5Vv7okyUM2y1BRc4KFp
XzD9WEKOk68XylbNuOn3hPnVGVrfQc/qL1rUxCGpVB4dKAz7GUo4pMOWKaU5MkIioNVJaXBR2Gfo
biPyM4wYcz3cwiRcoBkyG9kTQB/6uuop9VwL2mcXS70lH+42+/kMFLfu4rQhaQRe5DNFRRBuXE0l
7RQQp01ZnZR04r1wjtb3NNBiilLhQdQFkNcmWzTIdXZ9RPo3CsfPv2fNr9Z+fQcDTS6EHGVLJF+e
SsoqUulCatZNYSWx03DV2/ddjDFkoNCyGCm+JqKLwl9Indmgdnb8bBM+IlnDADGZIqIbhfCwdG2Z
d5UxUyZDYssl9OopW06C4AlY3YiGDKPDQmQBhk2EbmriKImq98rtY0sePXMFYx0MvC4u+bC8JKjQ
ENXIFGW1JUo9L0gnb7MkO3zPhhEDMowIyxBJUXIM0YzIDemK2mG5rmj3JFBjhMdDcGU57zI5ILhQ
Ql5SWk0zJpcCI2s5lU45zX8GyTBGpX5qX+wILkFThm+JioyWtph7VPbfpNbldTZiuhlG8AwbbEyq
BvqtNCGrKLGgGl4mn4NOo3PULq4nNXJpUH3b00VUEvpRCNyTM4ARHRzGh/ldnSgi0JYNmkRvri9d
1aaz3LiYd2Kz1ALu2aHPGJMGuo46eB5ynRLFaEuSTDwV2b9KXCd6W2Ox+pqQDXQdVZtqioQpxdCQ
8PCO+iPiIkrDVyDOYaz+FiUGODUb2Q+ywSotu+zBzqu3LNS0V2Jn+vZ7efgiX7ngNSESbuUpQOwm
PiMjspmfI1nsNRc+DAuT2bzgNCUUDV7OqxmLtMX3FLAi95dIPwwL88I80HhflQw15ITmnU1phyNP
waPkiZiOGJBhYFjCUhmx942E+tpdOUXGvvRDyYF78/3wR3RuGOrFF4RQMaolow25eWtbXpL88BRp
CkjzH0Bt/6hRVvH7nsbmMdBuZDgnTCUXkvFHoS7R1Qrktb5SwKwXoYHD5qSUFgWviYYIgHNtpsZV
TD+xMw7lJ5Z2xAYO47sqnJA1IS+IRuErC1aOrrzSzbmIWwlM9/ieQGNdDJVY5XIVIJGioaLYhf3G
1lX+0XIhs+14Xlih1kMqvv3R039d6f9078n6zzVT8a//xu/XJG1zzyXl4Nd/7ZMIX//dv/N/P/Pz
G/+a35OlE92L4Yd+egft/tXv1Cmdn34xYlxot5vqnrfbe1GF5R/tY4T9J/9fH/7j/kcr+za9//O3
a1LFZd+a6yXxb389Wtz++RvXXzL919f2/3rYT+Cfv70nBGVOkvgf/wsFXMO/vXh3ivKfvyFyRPld
ElmBVzVYSo3vj+mb+5+PFPZ3VRJUta/Lqwm9w40TQGuiZ+V3FAwUOE0EaJ0sy/3JTJFUfzySfkdh
OlwEcgh74gGR9Nv/GeBPLPo3y/4RV9E6QZmc4p+//XGH++/Vrwr4BUHhNADoy7LEc+Lw2DABXCxS
0im3J2rL1uk7I3cdUq10l+0z2y8eH+FMRc9Rhtolqxwhd4y7asVG4NN7wkS5H0c4uojiqsqM/6Fy
UsYrPMftuYzSqyYixdxwaYNL8D5astZpxUo+0AhojuW2QoRkymOtHelK0Nb0XRCE2ltoOSpTvzWA
EFOh0QoyvIGLEHczRtHyfB6ytBJ0OVCV1oCXasNpIXYAPIwbNpAMmUPo0wxp+QgX40TAVm2/sPcv
6n2l1h8H+T9TS+JERRZY4MYpfeGEn32LVPAEMaSesG+CBkdDNpbDqW0gK8qbEmAa2BkgAIWafsS5
jKEiS7lq3sMKWzAUtlN0r0IsJ/Kq9e9H9fOKo2chBqXh3FFBxKbASQNTGKsKA1hJIuwF9s7QTG+w
uEntxKBUmaTMs3DoQZnev3c3WL/VWZAnXoTuMqOzvLdszhiETKQ5Z5B3edmtv5/cz+br771BRb56
85hWPo4jXWGP87JpzNF5gRkiM/6NQz3g77v64z7rb9z9QsgBd+MOaFQA1hD2yo4Sgze4N9SR0Suw
dImE00W4tPV8EsyYafaj233f989u7O/T7Hn8ZdFSumxaBV6IadbpgpJu1oT5/vsuekp9N7vBuohU
UqqgjAO/7yJ+BqSqRVhmb0pEnywsnsoHzN3XqSA7RZQjAvmoZ43BTT0jmKsfpSHO8rk2jf50oP+R
z/n0rnlSJI9y6FF+ckKr9B7vyvx+Lz+ddPjJ/x99T4/jOu57gCjkIb/fKf6xKEInvv3kffpX//Q+
HCv9jnMEmWURdohv/dHAn86nfyIJAg+fxKmaKPVFyf9yPgzH/i4Ch0NmOY0TkBPZ28G/vE//TFJg
azRBE3CJAu/xn/gf+MF+IfJvuZRVIDQJMhyZqEjwkMIwHLNkAO0o5Tz3xioT14k93T7TlXiuT+6F
25VX2yke4tl1xDN7jkx24wOLcEnXyo1danv4jm5NLX6Lz3x6ZvXAU2Un7Yp0El+p1a2YfX2tLSBE
ofJdjgP2SbsNjp1VW8wVZ55mc9Ruyr5bsY/C8Rxl5zrshq7CRE8ukdmdslDPp/w8ttht++h2kcPt
8KfSEnbqQZZ0AJZY3tE9slvxzG+rRwNkIU+nV7xfHfs5SFf2UTm8o6xQNwVd0H3jhDf5IZqKRVDH
7lBsPCdQf9C9fyp3rdPDTjn1mt7ovt67gFMxRRPF9LKtf6u2jCU/2nt9Kc78gb1nG5St1o7SpbhL
xyrDjynRhXRqm8WZO6KxM1ohercvzvhgcW8OxAqn7cFVJuVOuTCXekVOCPqnO2KRq+rwZoE5ohRB
vcfI6oVotkv/FJ+qbb3Gh3fFFpnLdI/jsm7PI4BoW6/qPWsylufqrAlcGtlU7x3RieUVOrlpiV5s
gUiM0cc3YGerZrFBb9KHdqT7dlneOnFSLb03/6Q6otnt6zW6yPR6V51VUw31dpmcmSPuGHb8IT/5
gDrUNQvLEvVBTjKKVKR6esNlGDmpDxX+56by8yJ6D0886JuCWP6J8TD5fM/B/rh632e9yvvZ7Hgn
c3VuLwdTBCkxIFW9L7aN0x5AlZ7EoS6a1QYM2ePFelUEOqhSPfpn/infKa5eruDmFSswUxQEOmFc
JmbIP9iHf5NzPTqymxoe2NPzWkfwqn8Lb1yts06PR1ujjnn/KmoW4wQi7OmDn9NbsS1v1YZ4U7wm
PtBndI8JmCM++p5B3rw0Ake54i2MRny0JmcpSf86d9V6oQyO/MY+B8tgGaK/xAkcGS/mOzEAw2xT
DvUoNth7cK5Ab+kS3LkN3QJ6CSuxasOarAOUFf+WOZBhbV+hxBGQhqEsrmM/0DtG6kczwEwRWwep
Hphf5FQO++DESbmOMJsrix6c8Frca+TdXoiqC8Aiy/TsrFySs3DMqB6cI2mqnuy97OvCRcPHVtVZ
ObKHfIdRNPfmHp3jWG8O7UFLp8wRcssemkNIdDYwlKMGcWi2/AE83MtmcxAu9YXui3zSLqEqMUgI
yTyUq2LLm5C8+CZ9tEv2UBI920BIoVLr4uxf2wBkzWMderGtNqKpmgGwOsFkKBYBK8ubi6pooV4U
OprFJw7iITKkt+reHqBp+URATttesaQr+I+lQaKj8XoFQc51oPjEN8bie0uQOcIVhGGsWJwQMIS5
Fg6Dqr2QY81CNDjoBVFLgLJ1xR95aYYiT6B7txLQMH6o82l9DS4ijF7O6z3uEiwjvic67Nm+eHgO
JKnZQhMKp0t6seo1utgwl+qgXSiInm0wmGsI0Qt13kzcfnjCFWYOugkdPYFI/qmKDSzMOQuCCnHt
+Rob6An7RiDtarsSoh/2/WKsfKhz6CXROytyul4HmB9si6LnwH2D1WP4CbvxTArr2K2Zm3Cyz906
cGAOGqfc9+qBdskphFHhnfhU72sPoqneocblGqQu1/VKg4qk0D9yqz+Emf1ocfIIVkazni9JgakW
IFvfkNjLYOH4t6jTQQNMEUMFEfqvfMpckWKuWF70Dmpf5XNPO+xp4C324qOUjN5uxDf7IfBIScQH
C0e7gn9xNAG5Qn6adAaIbjfTgl1E0CXoLabOwW+gJVdBgWfdNUE33gHvoIl75qT5ungkme46mUNO
7CM6Nkdx64FQnmkfICndurRiS9mBBabyQa+umTxcs1u5JoogAbnMPquR3m6zI//Zbpm9fcbfFF9P
766p7ZtHuSenwIku8D6nbsVd4YyuAQgbn5ol1NMz8fH4nuyUk7iV9ui3hkmWTTCS+ZEdfcyyn6Fg
YYIYuEIM5grOsrnObmA+OktxjeySW6mlQbjoFdRV9u2mu4pbduMe1XN2gbVLjoFZyJA0aCfUVLGE
q7KwJxhNAcmHmNTX2IpCvdn03LgmsDXhCcwEkRJoTetP82N3gbYJ8FziniD7cB/GcHAQJnbZ7dil
cmqTaXOpr4h0Am2xfZFP9im7wzCURxcvXlz4wIjq9QXwTu4BVkb9QLUE4bJ2P9OLfAruwlE9eXcN
Wgk10CI9uQPUTYn0ynIP+YVDPeg7vSCRC63hKZpyz/AE6glQffkRf+EuzR0GAjapXQd39wxDzPVd
F5tiC68CR2cqNSQJMhs5dFecw0u74le+SXfZBqDpzbya+6iwACw7pwPXtJ1i1fv8JMCQfaYnetOO
zdY24ewrmDP2nu+Kuw1gyF1ypiCrconO8OXtvVcI9oAGAQyKktnn4FzvRAdVNBFYVZI5us+28Y3c
qgcgITgL38BIzkJlWSyiOqxvOnXRPOS212coMwRC6BX3RK38VtzDEySB3MpaFw+q0zjw2KIZnJve
79Swb/5JPDBW5ahmuaM7G+uYcg1zc+IfvafycR9nwvpukOEL7sLxwWJuyz1z1C7FBs6Wn+AJ69j7
5J7u+AxzyHflDrYcZE3OMMrVvammCkjd3PFbdAaBg7N0kS7o3zt3F8iGesIfwfg20+ERm3NzwLNk
0h0hQAWWByCNh7cQarwDwCCwL/FZ/E04BuGywbIoy9BSducyQAsi8nKK7/gEzQx02B6Kc7tUmEl4
tU1Y8Gbb0xgeQTYJsJ6QRHjAQ7pjD/GNdziA3xE9PIlmdM7wP4ysOK0hbd2FD4z2UPUShOYhyyle
CU9w+OUaPutSYRy5YIgHHt6jX9FQrGiSs5pMgrN2aR3+YT/KtXznsOJjH4jbskBJjIexGkd9wDUf
PPwbA7lzS650V/U0trCWSMEkGSyBFJAb3y/cGidHO70/Fc1sCzbcPXjXvXLkD0Aqo7sS67iq5y7W
Wck9OLiNEdxBZeFTgpKBn77hHlRf53f4vVmHRxt77im78530aO/oRjq3qwz4g3fh07sXFnPQzvLO
u9UmZ2It0UxZS/7oHgCuylBFfF1hQGt511jiNYEpOZcQzQ1x2Gu37Dbivnt026L/ewu94Veh41UT
YVtcfUiM8Jkeu21udsvgru64rXolJnulW+49WrC7iNeJo52ZA2uJu9Zid7lpqLtuW2FxckSHV9bq
tsyZv9IHai/ae+IIn42l7uST4uq+s1X3ocnvxZ2AtbaPAfA7fp3Cxe3lnbT1j8LZv4QXbkkQyPnR
beRyEl+Su3wSNs3a/WgtYQvq4Cs94hsefDSn+KJsOVd377Ax3UXqTUg0URfqTTkAzbU8JneIfX0U
T+IeneK19kCP7Fq+CrC/a4DxRb2ZK5NpaMZmuyYOt60sbtlaqtU57U4zo1OuM+++q4dO6rinBLYF
Gm3Klv3Dj6d0ifQfU8Kj7ERNlGYut+4tOAW+3uyLdbr1AEiI34t9dmp21Sp2OrM2pUO1b7Esv9oW
Sp6U2x6RUJcvVT2Jt/jUroQsY/kFBAVHeuRoG0z04HVB8cKij9qJTs2q2MmXNJ3UTrnlPptYty92
qfNHesjv3aFZxeykdFSLBZsfbaIDgscBR1R8XQExg2iq1BEe6rWbZB/8VbyyWEybpcnvfNN32lW3
hcjlkw7kWvNrAVWJDylq4mGPwELrUbhTp0dpC+qBLDGEFzY6OGf8TOVmgOLhscTceHfZNwqL37HX
1MmPwpaaWq53S2HDQyAaUDq42ZZg0gMNdM4prNJJYl0wg5t0aHfqJTxXcDEnFVO3qlW1qt1Jfeju
3qncBtf6TBujPkTQeBy5XTwsM2FVYNf2SPIBxxzwSDCbW3eQsHgu9M4MEbt7L+/NrgUb3JMCjfjM
t4kAdE2DgwvGAuVmX/NteSfnYh2awie3SR9gqHrNHXCJOsWtWYkf1bozSwfc4y0fJcrNAocrVvjw
ndoEl2IHwrNhLRrix9ARlsRMHfqgjxAbm2uNlRqWSo5tuSfRkq+ho+74K5TVQ06FBS5hLBhI91Dx
ENyqiNFFU/tawcyb7k1pdXxB5R94BSMQgWwVTdAodLlrdV/W8WmPn8YOb8WALYkMPMMMRKux0Bpx
YAbUq7CpsbKCv7Hyh1ogcxUtMmcMeids2iu3SbDEDCHg3indgoqxiU/AxIBrMB0W5lihuRx7cwlq
6DsdVKX4SBYYDH/tHjiulmFH2KuABR2MSGyGTtO/xVt0y1roFw8KXqegS7OuLKQdsWvfbFewBZbw
yVrqNTV9DKhb4ucd+mbX9YM5hI92hZNVSJC6C/IpqkxhJp+iFcDUo4PaUa+y5d4g5mbOGKUDW5kB
c/fa4oI2719jry2MkrxzP9bySsp1eZdZAhrFiDAZ9VpZ6AumCHLYTuwdc6Cb8oEnJQ4CdtUpduJL
aIqwU4z5v7m7riXHkST5K/sDGAMyE+rxAFBUFbUCwRcYQQGtNb7+HLV7s93s3eaO3dOdTfUYWUUC
yMzICM8QHtB0UDzqxTPJTYYaVi/9Dd+snsJz2CZXaU+X46ABSw7ZNTDHu9ZnaE5hC3V3l2691Z9d
oKsTnvkQXfEpjJec25t6xOTgybMTjPMsx1xUuCK2MLp6nAOIZHDFVAFu7MgZqurpPatnYmLJbp7T
nhNH2mOiJejgUQLYAbLG77GxhW2I3QCFidU0SyhuaY/fWwQmozxL++YEIYWI8mt+r9yhunu9X0ee
Ds169PCMvTUqxmGH7nC4+wawDLsBHLsn6JEOevxGsJuFbXCF5PijpHIX/syv2S1w7L1yYAey7wpI
TYGxcIVG1sIWQrPmjiguwc176OLEHFYwVhYeZyHu6KjQ7XtlZiY0CX6YBb1N2vEHL2AtoY0cGJS0
1RPATfvg433geE7Ca8VgdI439db9Bp8df3b9hll4nrN9Dx8xmBbARBZoKQ4LR/uAS7oLaH+YAbrD
JSPHzjTlPqzsu32onNFCkHFxCzM68RsX5ldaKPfRTkSmcuf3iVM4o/USdnisFBiX7aE3CywFpONO
ZU1a8JsCUDh/VE5mthZvSQtIHSw4v06wf5RDDDmnS7rrz8MKcwwRRUn0nb+5R6zyml/XeCWB32zN
b8QdUrGEbWICSW+Bf7bo3474BjlAA9BlbwGCL9yje8Qo7jZMCh61cr7RBf4ME+liHJIFfmBMQGMC
+KI+WrOZIVkxtPWox4tmivmJ9sOo131lUjkh3FTjZDcjKKy5eVFpGeDNsAJ1IrDJvbcA9pVDZoLA
1T4wZgAVqrwO+JhjItUjO7gPfqMcCA4HILG2caBgwKXjJMJZEX3ZFnfEpdoNbIl8HEwekGA0KCvg
m0fy5C37jhtgjq1+g+2wSikwKDvgu0ABuxIgYGSa3QxATIMDkz+eJg6FwxpEhjRA2Gw8WIRMU7DS
nQYEVpjj7ZiW1obg2CPKBeBHXQ0G3DNgVmDmfNI5FVpcWyOCRePF9oiHo2akACXjw8CxKo+DCxia
pdqo9vC8dQAZnoZDDNAwTv4ELj0ZmvfU3WUz3+KAAULs0UlYQF47xz9iVsMH/hc/KphGjBfS7lQ8
ZhnT9y2JGDS/EXaNoxw6SI5tQbLDR+RwK8/A2mKY+L+w460+wYR8r6TA6zDKo23GDOAfrp/gxIal
ONKdf2wtgLFNtx1lRLpT6DcYBGy+0eLY5+6Ed+RWnEqCEi/Nv6Pd1b24hqUBJHP3oVqBgYoSfxCf
5cGHCQvvroW02PDc7rMdel+ehpOHs96p3osnMLzn9/Ygn/gDBdoJ4Vu7+pY9oh1C9Gonn1qmB/Hc
t2CPD6FV7PgD/vRtxJMLvnSqN8XOdsq9e24PEXj5t8MluzQ7HhO9lU/VBXjHCc+SU2y7hwDG+GO+
zy4IhFYP/1zeq0szK3TFQUVec2RmcUweyYM3icPd0SAyuBTHFEecwSgTDS+AtoAfqocE+DRYzRE0
RqrVm9lDPrTO2FImNfAt1cIpvzW7TQafNz7CnNRJHo0VPOD/W6pW9uCaCXeQD1Ks8bvgkZvJAwz4
QaeJoycB9ykezEEjCJy4PE2qtAEa9ZLp1dJ2Gjx+eKuOtmk7qPavLsUDpMTfg+seAEL0ke+LC320
a6XS8N7Gk46vQr074q3wqDBZAEDFjh7jQMstehyOQ6fbZru2z8WlXjOnxuzuOyBQTM8224LC/hrf
wW4fWhSYAhhg1TxtgDVpXzzZLbkCo9BnfoBdlKCuoO0zgBwgyGYXoS8BHsC+KWf1Oah6eFcAHG0X
0APYAZkn9/he+Xo9It9Ndy0ApMF1VO9jywelPsDLGYcKXE8xil25abb0WAJpS74G4nCgIcu9Sc5w
bE5A6Vdh6UPO8o17q9cAg/h7e2COfBgjkVf+DMDRPDycRc/dlTg+9BrcsXAYATf7FjM5C5PMO/V+
WNYbelLOeP7s2ZwAqaAzMwAPSH1wYmdYJtcqkklxLXYjikjwr++nOFHRrbCll24LU2YxazQ4UNAE
8IG/kbN99gDnEvjvtu4ZgNRqsADZrg6M6trhkAAjC1gixngrXFWATlzeP2eX7tFsMRT3PkI0uBJv
BSAkOY+IEDrbLMz4wrBdsa1HDGTjOva+ckQcoNDq15KPNlTYLXq255BoOPI1WDCAmm+whtfIgr/l
hxGyjkuEvQU/w7iK3wt4rk7dUxiBpIT4gAJ8iRWhT/fuDdAGxRVP1E38jYrfABjz4sS3sK270/AE
a/4VH0pwxMHlcD/vmmCNKhyLRug1PMVnLk6SK7tN1G27HmeguFbIVbaaEcXguPrEqktnlEThLT1B
ZpmOc9OqRvhh0q3Kg3DNsUrtnl7rPQ43aDXGGwmOQmaYwMFXYCfVRvHonQB0+Y7XTrzHnFq01XIH
zjrV4oQpePBjExnRBPGJY4l9mToC/o5ji8OvGis0x83rI2ok7aqz76CGtt2GjmgNmxbBp+Ycm/QA
/9+RIQ4m37t1uxX3yZmg5cdtuOXwGDQHeoND7tqd+6csGCFiAd05hvPAg1wjiKApx/wp7oVbLhvl
k97yZ3yC35TeutFlCq8a3mSQ46VykeGVLuGMSq9wDsJVO5zzK/zAfA83dYWPIGgFFzU3flPGwQ3E
Flf53BGDAu8TeJUHuE7xeeUp3yiANX6gX4HWR6/o6Br1jA65bE8eYofV/3Zf908B0Tf8prx61SS/
wn2kwpMJlzle4T4t7jmc06sLl3l4guOyu5ECAQb7Qvedhc9Il+FWY3xw236e4CZdJufcbLccWs6d
C+wtuMeVI9l1FtlBk1rfqnD0iO3JUsDsQxOGslZZpTPs2aB1a/WQm/YRywFjfRrXS7qwi2y1zrCx
L2zH4BHciHd8jezso3zH8uJq/km91dcuhb/XvoyhSDjrTxgDBgDf64bf8itECS/ttt+VDjQ1egBs
e6d2skiHZzN68JWG/vH7+jk6YUEz3RryHv1E8AW69zDxO+kYP73jsCa8jrSwG1nG1+o87MXDsBn2
PZ6kRbwAjlrfhHUYLBzf+W11Hh99gGtZ3oen6DFYMBvDGu75fvvtyw9PoZk7FQh3ndiszq4p3Jbi
ASMEMac9+r4FeJbdE+Kuu+bIHeDTHjZsB78wgkwDJqpb97uW1wSLu8v3AqeCnWDB2exQC7PC3REC
wPgV2cDaHaARcTIu9/Wm9TQ8XvEAXz+OyfKd3uNxSmDPSlO1StQOHLAsVvHAb7DL5HrccNhf2QP+
9OiRoBeu48K1B/+po1owok5wwTWFK35T4BZO9KjhGkBMx8QexI8taxngFmygWY8nc+8xxiPkQ4qt
N447NnMT9xJQIYG9VtzabQ1D6oKf8MDv/OeA3TXGGbb2lSzhEodyO2OZZASA3at7EhF6brdkh90F
hyskLn3y2/B7Swl7BECwjWGlCVyIiDWTS/qk35In3/sd234hCtg+Ic1Y2n6HPjPBwzXrZ3Om6N5y
GLdkt3avsUl2eDpYLNFSD+pdgnj6p37bBEYKwcnGQbJdh/A2xPYIGUX8Wb1jEZ/tFsMG0yJE0hIs
fkf3zXlUJLnJHYpzdVOhUBTsGWE/3g1sCmTZbWJgkiGYtFgN8TAqnzFKzl/cExTTkyztK0TWgzQh
EgBpF/btFlEg7M1L9MA6yofGsvHIcaBjquAS30QPYkIpWr4pHoJHa2Krgbpr3EBkl5reAwKH6+8w
ReG4PNUjehQP2cqxLOOu5FfpMzsLlnd0nRYXuquHFEyBo40FmBmQFCAf4lFhcDfpKcNUw1ty8RBt
QloAti1xmK0Hj+6GXhZbGaF694QSPriBNQ7VHcBMEGuIq3dBGA0QfrysdwE0wi/gNRploh7Fs/an
otUxI7jABmBDANpkj9aBKHqIpBkc1EvNa1wL4WweqQlZbI7Ztt53x+pY4cSyRsTkG9QB2uG28gJX
r4C+6jW8dQ+BfJHRhthwJT7w8eoRr0ODNyHP1RHCzR+6C/BF82iO/tm/AaphotA2sjaTS0mAfZpH
93BvBYycxBmKmVs50CvG2GBD4BVces5w4uAEgifvkVyKbbHjFL08sBEaweDJpx7DUkxhdH6N0AQY
bNDpCQAY+1Q4cgBP+3bfXJjJczraDo2Xv1aADt0juwDpPnIEbrCjRwB86fE8+Z44immb5R5uwOyB
CUk6LbvguXln9KuFk+6Bkfln4OVOE5QJfGcYPpDwpdrm1nBUnJEc+FiMm1sCHi0udmYAcpl4H+Jb
IdXgdKz0btAIHJPlvd4AsEWwWktmRpfqIsBzOEKA+iDZGroN1Wu0HBeW1Q6why3CGtMpHNt9u84u
w7HaAnwIJ5j+TbUdOlwaSg/Pku7xsIrTwgGYdd/QfFwIrGD0iC6KIxyrC95AQCAyilnvm61wrOEL
7Y6SOZ4EMCeSSRF2P6q1MT75rcdnJCdxdTgUx7H0OFtgOh/Bo8HKyFDf1wIfGLAJhofXGDZuYjtt
ZkQP3IlgauVTbkGYGOb1Ujoj/MBGII53ScZPpCZ0XwSvIV6zwSgY/JGQaKd18IjlGrfH7oBa6Db4
lnrAnHfHZvs9jNTxZoGOpmcHKNi5vethF7yLb0K/W/xKuWCfYNPDDTyaPfQZOmaJrt6xx3bxANoh
bYz1Dvtuze9ka1Qr7dYfY5HqAaYNpwsL9xKs7zynv5Ty9V91WRXXyL8mf9Pq4nGt/5Y+/7avrhVy
ovzb/4nU4pFQ7d+nd22uUdwX13+RWTx+78/M4jEXiyoK5UVJYryEJOH/ySyW6B/INFaYIiHxWCBI
4PpHcpf0h0B4MHvi0wKSkuUfcrsY8pTxnyoj6VhgTERK2F9ILRbwYD8kdoETROYFQZFkEIcLFI/y
kk4pEjHsXY9zt+jUgXA808NJeAx1H1BsVRrdJJpA2QWzH6bpX6XoYsy/vetLJmVZEsUVS9XdeoXh
zpOpN83m4lbddpNK96ey8eZ2r/mpr4N8yaqUcruUWYzbUdfg9s2CTeJZia56ujtrdEWzNTKn12Km
TN7cFwv422G+ZFkyvq3QZMXzthjlqkVZsyZ82UZuSDf3DmDuVDPfeFex80v688tgxZeagpglnVgP
sbdt9YHqCPdXjZ5v3U9Vrya2BiuM3BFJK2ZvF/XNLIsvRU9ehQR2r3K9bTkpvEk/KfUa3ICBDu/t
xJuXe9+AZqMAi7N3jErjPP4zO/EXIRZHcfshMTdoyjZine9t+U9/7n9KHzISnfmv/+16ii9J3KIv
2zSIcB9pKUw9XdDSGdMjwzb8mTjjPocH934532wVcdzAP4xNVmuOJ5ziYjnbSbGpZyFkVp4hU1fn
v96u4buZHCX6h7upNlSYgt6E4xp+1LtukX4SJCKjrZ+GTDFD/ix2AnBjBysI4yq+26hvtNErzW7E
Ar/2VYhQN/U2ySaepDMgHMPfgJNVy3TXiN6lk49C+TvRedFEoDwvCI1wR7S03Awp+rdFsXJEnzyj
Ac6Q0Dkt5HTQ8hoKaBV1V6reDPndpnlRTaRQcg455d5WRQGnXApayz9A6GTU7htWRWEcye9G+qKM
0OE3YtkovOWknaSDFgBpzculPws/gEr1ZBsfhElouIbLa7/Xg29WVXrVSGEXRVKWedu0q/WaeDqV
3hQgvLvDi+qRwPve2B3u4FJ4dpFJlPw1wr9fVMxoxX/cGEVQDuAcgCqnQzPp+0OUyXoPb8bvZ+qF
Ve3X27xomEhKy6yguE30UX10CGxPVL3TBb3Zxvt3VeKjaP1GIF7rALuyKu0sCr1tXPeGl9gfbZ5P
bVCL90k27UGxZmf2/Pfje6NepBf1EqYcKFDl1NsG1YeYLtJm0BSkE3boSVXmC7RVhG8yetf+6p3k
v9ZrhiygnV3CInbT4iNbdAY1hLlnAHLMhBk/dfXQ4D74+Vtl+mbHvVahZm0W1qigGndc8tFPqJHP
xh0X65WWL9RPooVGa7bzt0I0CsnvFvZFp0iN65EswE4XhUJDRzmd8vKcinCNqkdevtg90uyQNu0r
vs4bQgzXaev8fp3f7ccXXVOKdqlIAmYcrYgnzC/1Pn9D0/BLBcsLzJFflErWVikHimgsqsCdkT0G
8z9Da9HAiFTk0dmCcLJrcVUnxUREy1tUSWcKws7tG5qCN3sIdRY/qYUuR3cGcYC97Ot+WnHtVM74
o1zHy1IIDkrcIuCQJm80+ZvJlV90hJgroVtjjbdyUBtd6etxMv398r2d3PERfoABQoxepVIOya2M
xsg2ybSZN5/IFtfzPfpU/C9tsPyiFYKkQ2VtCnltdbTq1j3d38oTeRbMUas2eTOyN/b+lZshYDIa
FMffAAe5tbPmq56mB9ROAlu8ReLv7vWCLdQ2TiqFYVzBhz+vl50W6uGHN89wxHmna96omlfajIr6
EYsDnHAGgohvIHF6Se7BwNAWNtsW9PxmFkdr9xsN80oGEtcsGHj1G5R2RrGhc3XCNAS1V9Fnor+b
xzcQ6bX7lVePrblrCCMRLjyyHQv7lBchGl+f3ozqzSS+MrTEtuSL6CsJFDFydndIHbOZPLGvUj9D
+bmek35a8ogx1zzCKjEfX4tkCPQiRAyFxH2sp0M3Q5FgoyV88o7Q591BXXkBIB3N8jofoXGrC9NS
1ZGvMMCI3dB+WYMHEX2UIFXvduYbS/JKvyN7XJST4XudG2MwBATzZugSq6O7wI4P9X4em79fgze6
7ZVSiPcyKVIKYJIhS77aDI2gUci7+/09vjkzX6WXELg+KCGSoLxSU+WdHIQlGC6g3dqJOJiltx1d
ELLOT0NkVsmoK3h7OoZb5tcto6DJnSAJaHmkfq/vDyo1bmlVhMyTNoPcoG/cenwCvNVUFZWkG14Z
JHT51oRaYvIGbFrEkzUBTMTehx+BE/ETPXn9dhaSEL5su0HTzamPTk7FhEpNJBp+UxeckWa0UY3E
i0Wc9mWC9PbBTQtxxgtu6M6jvm8ydFNWql7zKPqnG1EnyZ1elLxQz5JBlLhPXpJblh4ivlSVqRwQ
gpBvjSNKiCbhZTBUvqx9r8Vf8hP+Py0NHY85/953uLzWhV+BovSnmtDxO3/3G8I1KKIMU4J7DsQC
gvhPt6Eo/SEqooQOLWihK0OCoS9/qAmlKPZEX1QJ0j36Ff9ZE0rghySj5xAcB6LIj1Wmf8Fx+N3v
44dNRAhKQkUBTktVEgQUh75AhLTNqdhFkB+hzU9+1W6oLO8Y9ZDsV5ZTd/BBfpMLOU5iiOQ0fv5B
k3wr5TkowdGhSyNc8FSlmVRTpmXEkRVQeak4ewieN6nsAZUqKD5EF3B40LFZXPsq9PncjbulVPmf
fUENT3Z1RYl3WdkUWtYhAluDFSzwhlCXvNwIcy9C64Axo0qKdMFvFKOuWDjNPEQ4Smlewik6oXkI
8lgyTNCGMEeaoP136f6Ja+NHKgL6os6+J0nix3palYe/9pX9MuJSsQu8oNe7aV8IkmZzaLPWgLM8
yZF6DbeKJwWHlK+NGgkL3uB+1YK0EoYw04ZW+Cjq4Av8CMseze5XomIv+aT4KFk2b+N87w9gEpdw
zsVUI90oRPlHyhEtsu1P30cKli0ni8yXZrXtr5QhvMWRf0i9d82LX5EiYVh5qvBEEim4ViAMPyNF
W/S7HFQUmeHaiumr5UrGSvC+ZKAvs0b50IhAwENBUkGTapZ58b7tbj/sm83fRe7HSX49M4+PIMIb
LoMtU5BE/tW9AK5xpfNcOTNSr9t4ajQvbWUuZtL1QdJSb4kyp6TR47SYEKV8g/+/2fh/3AbjzVUJ
TbHG4VPlFU8mQk5SnyqZEdioeB0EjfeX/HAhkYQ+oKUu9cfYZpqX5IYK2inXRbI8iNMKvpiW0RRY
4xCj67sichqRyVSMEajNsqnY7uS811KKsiIh3fMysudQVKhO0tR7w5D0UtmtfM/edwgCm1mAUXzB
FW6Pzj586eYGX94KAQGmsG9X6NHY6XIjDjqazM9FgozyYpj1vazV5U3Jpmi1hZN6pYCaq9MI4p62
3RkJASRJ3U/3lorKiW+nLdd+1uWwSWVs7EBA8UFvz+KB7P1OPOXqu940wnjk+2ktZCIpCIlgMbDZ
yCt4SGw0E+6jujJYIi2JzB2Tql5wvmhWrnDtKZlzNX+tZfdZSv+g1fm3O/3XfSBTKozsMWDBYyCK
edkHZChTQWjc2lCjUNQITy0v5PWUZsipSKKpGn+40XQhe+2sSlQEnnOu0X+/D9h3n6efx0+h81VZ
ZNgO0i+EsoPHdQwaDdrER15C0CRPKOkJbMVNDaepTKwyphZXN63WtNJGzfsAUNZH+hSHxHe1p4aK
tpYaOGCQo5+Niei5N6m5BZd301osqI6OCJGe0WKChg5Q1tJtoLZvlFXguILdaGHR+zrn46poQTNn
w1yskBDmAbfAgQqJbj24/6PwSyjzaduhIS9wsrKMyXhlXroxHNH1Xil1jgzIjojqnZvpZY8EbEno
Br1Rp50YIgu/Fidiw6xKXnJut+xjarpteBAa/ysrg684JVbVs3lJ6ZwvkUYJduphVTXKkssEq5TK
BROzdaoiRt6oN15hplKhEkH1D64YfPbIRC+p2dnNznXdWi/ROwTe4QCc8de8kZ9lNpQ6YnyoYlOS
TcXNpKbQ1bg95bhwViA7mIWoqZXLBSX1Lif0KrfhF+fWkyKNdY8IUzQCm5W5MujotAyTlKBTRi3o
ai/e3Ez9SBjS9tuUu+bhMPeL6NAKWElWIOgtJh9UriZZi0/EorLPs7sXyUaSp0Yvhgd0s/ryePXo
8SiJjtxJWIjLhhdvXSptxn9lQKwuEucgobEiG2ke2K8J8udjl5pqySI9djFxbu40wy4o8Hcp9Ast
HGez1NHQ7dw2KOJFLz895dNAE3n/qQy+ohEGjh8argpFPga1aJYh/0FY/RXKyLnBGQkJ4k18TyoE
+6tdEWJvxHkFo40y386n85TWWsijLMwFNencFwSrlid1xj6zvOs/8kyZuVKziTwcBFjsPhsRBqVD
+ocd81bKkNcUol/DwBDkVilbJRxyhaFrGoJi68Gj1z7lHyXqGYLWQ00RaXYyIuxSiUi87+Gm32MU
wVlTUO5LychMlPyv2EPyd82hwZ8SHrJONNsWvFvSCgJv2lLwUWb8VAqFT6kG7yWEZ9CrWrwFZauH
MdIpcuJ9RT3yCzgbex0NdTWu9J7Q7E+lE6xBQk6ZKyK8SlsU/LVpAxtBvKciQt37rWDEKa9FrNiD
0wm5KkOoaEmerNM8/gr7ahG2gem6cxHMj5OcVz56N2iMIkEGgT1EE442aJ7gIn087dIForrI1FeR
Z8AWYinMGVqH6q3AkEiM3KSq4q/oKJ2hlghsnuuItw1aZh92jtvWXMSh9zeKsandHRT+VoBsV/Na
9JKLKHImVeS+sYxclRpPX2bRZ1vUttYrtad7dOZGcm50TWbPCB8bLXq8I5v+U+0V5C6m3lfF47Rq
u+qxdRtf7+U5dvE2zKRbx6pF6qewhC0/a2tylZRqmXrcHE+CFPy+BVGDDH8aUz+pFw4TOUZ+Pq1j
WY+RIu51KPapLh6op3QuZ1e78IlWBcjlpJYoyccS9NpqJ81ojCllLG30QosCajU5Undju4v0MiSr
1J5JkXyDjUCVdCkfi1YxEgbyfLFY2EGwra5EiDktEeUjejNe0zqcDQ0K6m0GGhJsNE9GXxL25XWQ
+4Hzv5LiVnXSLh8wWeitrTICPMRumeeCLUCs55EvI+mo5SHQdbXDc+4Zo43uG/4y8LuVVKrg+JI2
nshrneKifoLEmR4EHnR2IE3y1gZqVdiH7UH78khIRhFrElYLqYbdQ1F5H6OBUMEt81rR085+Ci5K
ZAMfLjwSlVObBBcqIN6Tx9gKGfdRE7akiidqUeQVeoskkdRGni7oaSOF0+Pu2mSV3kbDQkoUXazE
zw6nDKB3dlMLBJSSKEctrxA7kYLh23YQo6pMQDZMBpMwmp44ZpbboH9IGeX3Kt6JldUS4QNXXCty
3Wo++hhi2kSTV9RlCvaPuF4QOVnnoXLsfExSUBFTlLqvXvBmTafuhB5blcbIuCkLZImKbT9hjUAN
NxqQ1JXaZ3W0OXKqHpMSj0TFes+CYJpQj9PbouqmopoaoEdDilEQNoY8NItuqJCEHwUnHx0lEC/b
pCAYUEJ1Y5NkLYRoeCbORLne/952vwbtCfDKCCORDaJSiYqvhNZq3tZqHAlwSHjRoVBrX5c9BuNL
pgkjM9JIy8GVNgGPna5264ChPlKRPhDZOERQp578rhcs+RVLge+HZ99nzG+vxc+4vg9rP4vtqjJq
m1gIEKHvCJ3LKqDdCizGyA6xhUEfteNQMkvJFHigVC1W5BILj3Z99oD1DPtkzQso/WgkAenMKJyJ
cyjGN1P3HUb5CfbgBIoDiCIwQVIIyLF+flRJVOBIqRkYwBki5Hl+ioRmQmjwWTE8t69McfJC2mnr
z+Gk29ccmtmHrp7HZA03tynUCSRQAUILVqxQB2RG04mIzNTUDdZB6k1k2kDvVidRaSbM5ZdeWnyS
Fj6iUDFaNPRRW36SK7FeVNVTCgQIZrHrW+SgSt2R0APzSuTQ195CTutPJITgTYk08gBWTZ1xDX2I
HZSRB46PVtREisA3RbYbVTUhU7VG+aw4p0c5/mBvXU5ZF3aMBpzll10gbx1nbTvDsblWJqnkfhUE
Nb+8MnVJwrRQQtVt5l8yEseT0QsNJayzzt03Xg26EfT5VRMDEaCPpmLI9sEO7acN9oDauh9c4CNR
pEFauCp8tTlkrMjnaoVyB5xohFBaM5QSsEo9llE/5ToFTbFvqh1ticQtcsFbZO2RZ6CvzCLYEwWJ
roeq8qdqltz9MNnWebJjIXoVMbasBQG2gDfocIROntvctQRfuS130zzl0YtJMBAL/4g/AGX5hEw9
O1hIIrfkaf9UE7tBggtd1JEu2TDCCso57EI8uAWMf9AoyEEvu1XQoiojR857gfWHy8Q3ZMVdUlja
HCQzdRV+JkWvI89LZ6r4oaCwxM0yLe5rbVBBaUBCpJnS7DOvhlmTVpuE1eBJ7TWOgz8/DxZqV63K
VrTCYdiSGHABWkrIQWHV9qoMbpLmQ8zbf7Rg/UtOs/+Aw/M/86v9X2L6HMNr/96ltvLrx0/etPHj
f2bhqX/gaIYMN4X/dpDBU/NnFp76h4rFFRls68jwiRjfn/405Q8VTjPYG/QYA8DjoVv+5FhT/xDw
JTCsyRJIQHlR/Cv+NPjNfjq9SiocFyqcdzhySHDssdfog1zBzRvJXHaMI29TqNHU6yrPkLKy1eB6
XcbINSqQzU+Lbkqk/lAzTkN/61DnMzEzslIk4P5J9lJG+4ns1ZxWyv2MG9iUuGubJkaiRJkGbvW1
1/q4oigtq2jYotutuIh5aUakdOKq2OJqpNdCDYoOacbBa6d6pavX/TLhsi/EzvQmSY2KLtDdQQfj
ru6NLB2uKcuHTA5vmdB/VBKokIIvP2fbtKo1MT8w7tnxZuR/gAl02qL0skRdi8ud0MhiGbdsHuag
HqX9h49MAI65izQbVpm4HiJRt4mo5ao8TVx1GqTwFCZk08lsRpNWE1A/HArPIKbrpO5WLYilGFkM
5ZyhaEvxfUMI8qOa4siIbqVfNfzkyJkWJ1FNjECeeREq0Bh5KF39BX+bZXtWN1jy4PBcbKqo0ZI/
Ob6fBuUT/RnkDqeUZF1BS+Lwr1WD41fgScs3ZXb0IpBMpIaK4174lYbH1gahdQral+w4ZF8Jf1Rx
IOqyOWdvIn9L7CfvXiUXpasbW7a1PIgMld9K9qy0GyPkslk6UCPIHbcsjvmQTbD+ekFBVYGiUqVZ
uelCzVa1veVUk0UIBSBpOpNmMbcMGPRhBmYVNd50XI/0JTqNbN5QxIWY7OEELLJdpKzU4ZCWa3n4
FNtLzi9Un1vFqJYIlg2J1/BD6TxJJpx0gEk815nF/LVMzz069gg00Ju6Woj0v9k7jyU5kiRNv8ve
vcU5uYaT4JE8kYmLC4AEnHPuTz+fo2oagUB2xnTPXlZkbyUFVFmYuZmamv5E0We2ydqCFx82GMRV
veLkxV4Sq3XFJ2qNQ4h0c1Ye2uELzt4nX9+mzbMRvilD4NZiepuXDzEPIH/UiO43gYmMcdzEw7dh
etO7yS5lY2WOqpu0gR2Jpi2GX9uEVlmfcuOxxYIWo7FwP5YPA8UF3lrSLDwpZn80Z9XNx8b1BWzX
mwAittLVqssDaVpnCaoZv0CVlic/0qrfisjmp+/R5I3o9fLGtrTTqEzOLO91CltS37HTILZDR9ex
FA0lOw2Cx1zH2cxC1x83awur3ZUkdj+wtY14HRdpGK3zVj817fgXZP1vRfv/WSj/f849c4FyP4jn
QCTdbwF9+ft/BXRAESIzYVlRFtbyT1fmv+L5zz8hYC8VWYUTvzg5/3c4BwERCbxLGyo6s6oEdu1X
POcPNQw18bDHAlkGqPt3wjlIze/hXAMdAW1RTFmTMYmmJPd7VpqqQVbosKpuEZagP9Nd66Yj7qnK
ukhaV3lUbsoBb7Y22lPxhxj8QCWELAujkWOxR5ykoXPrsmklmidxPibFrY6xlbGt24m337bOCm8e
VHf21KbaFD8ayW5AAexM+NT3FS8cFCvaW508Sc0WoDNCQievcsXRv2epOwIe3NVmatf8hFl8SCUn
3xpe4gpuFTjZtEUX4I79IjUzQocM92vsWPehbA9lehfLqatqtYeGryTxjfSV3CurVr83hdusllw9
PE4NhcX6pJq3QjJ6VqPbRqK6Kdoco/+OubRDhc9FxN5a2HNR8Q41p0C87Qurojg00n6MbjRMEzP/
exQ969nBz1datpfQKwf+Ju0AaU99Utl9to3CZ1UE66g2neCV1FqFfB+amCB0dipu9NqRcpe2y6uS
MkmnSMTHB30+pVi6SO1a21Wa9E1CNEavHI0+Jg0UzFIRHZU2Co2KqCP5LNXpUQ7W5Unq7huW0tqq
vAiICcW66t3eLg79F0o8aGmp29Vcso4cOuq3BB+fTLHRxe6eFkplTJNaT5GeiV7UHSwb+Ty6Z3Xj
K2/QNcJvkSvYQBTbyZGO8tfMM3aare4jR6HOeki36g/L30yrVLrxO7c4avtkrSwM4K/mAReeQ+YI
znzbGwdfctuncS1ndqQdijfqIrxzHmSnX1cPrbyNjDXlICn/ZklUVm/aYzB66HO2zaHxqJFu/A0S
Y9Fp7cyLnFFYVa68Kwx+PJ46sf5gyu6sOZP/iGIwv+sx+0psJbAt3VYKO5jf/IhwWtqjvG/Rbgr0
tTVn7t61FmxkZaPddvt0XEUPoW6b8aPIpksiry6fpmavSJ58WuRrd6qxgkShdx7/YAn3vOvuun1s
Q+p0ROnpb7bB/w+t/wfr+Y9CK8qVL7+H1uXv/x1aFfUfBv7vP9FdRVSX3h9/h1ZFWnQpPLFRiygk
rGTDf4dW8x+SIauSiJgEFA7kmv/o70RZ/gftQ0z+CAx0eab/e3nyJdpHgr5YEOuaruJ9LOPK/3tc
tRTZpyLVz3u/Cz7JpbUemtl3KIBMRYl7jW63Uvskl+SAsaI/023z9myh3oMbl3LCWbmBH8ATgpAu
maKkmvKi2jnnxlUWQBaorro3gJrVql6XJe4weTq4RqTsJF9xWznxoOo8WMW0FURcP3x68q2u/IwL
PsnPn8EzQdOxf4YjYF3cL41eiEFEpXyvt4krplDn5PDJTBh5VnZWbtli2zhqFNj5FKx9Qdp8PP4y
y/NV0MVF0qQDs1mGaVjLRXq+ChRiQr/NumpPP3Q7rrMv/VJ8aYTHj4e5xPSwt1bxxRYRUKmyqUnm
xTgqRY9EsjLIQMknKcsbR+lErOwrp1TV2znxj9RAtwa8IXxa/u011kWNDEKGSsElrrLrf5/kRP29
i7R23svx1KwMmmLmfuaW++JFx2wwrYdTqqTOALLsz9cabP+xwLwoRRlUkQXm5GgXY5cAIqmqx/WB
4pfTgxxVs0HbxenKPro2zEJwPaMlRZ1Ix7iSYVrrazSCUZWYbhlXGKvXBlmevmeDWK3cDKOZ1Aca
2dRYqs0SSPF4BYq/pHUpLAQvdagAgNi6pPz887NRWmUsxtbwywNqFUe1m1VyZzqRPUOfNzfTprhy
AqSf0pvfzsAyIFVbNgl4K7XS36eVU84VE1+sDlUUPM2gH5mBs3Q9rGNT8MwYBgAt5JXwe6ahnkn7
uzF/6YXGFoWZV5PmUWB16T9xMynhqZhTGyDULTs01BhyacJWy4ZhNUxDDdYirbXcJAnKZjvTye3a
hfmVj7TrSW+0Ylz5iuqpcrPScc0Oq3WO13hZCht6wa3iyPKqRNvNg+EJtb+OyuFzY4IXyJBM5vti
0nepNG2MKTjInbSqTBm/G3E349US4F8pHaUh3RSNAEbGzy7bjawu77IfkAL2VlgdJvD2UPxSi9I6
baQfVYBJUFze+RKGdrV0FLV5FdT+y5yJNuiV3SkGPsADp3WrIKZIv4wBpbYwWCuUAS3+eYrRomjP
jfBa4afc859EHc1EQtNLuxizusGV/eIw5m/thCNDN24NLFtzsq4gibexouwJTADQMUSD6ij28WaO
50+hXgJYP9VGubNCkpxIgZktjMkzCPQ+VRSgqWrcQMkrnEpMbsQUWzyj/DR1lW1wKJSxfpniBM95
xAnzwp9LEBNbX6feeISDtA6ip6adnFp+jUacNAFbsHgDEOzBXfIqtavuRQysXT/iytBqQDWAft2T
32PnBxxRCBiTdjalgmIwtzlesKWYbj+OoyrEr9/jNXuV4hLtABQ4YJyS3/cq6ZYu6pVSHtImwFdI
73hgS3A1umfVcltL8LrsVMjhy9AVr1A+V2LXbVVhE2jfB81aCVLyrWlfNFwe1ExcVXniGRF2+Ulh
VyLpts5rwJdt4BSoLtAU29A1eUnbzSiBzlEM6R7yIHD7YOYjm7LTTPeZMm+JpjbdUk4BBSN9GhMQ
mO5BboT7jyd/yZ39GRkUBLa8xgyqbJednMaawzDoWnloHQ4AVAU/8Ei5XRhBnu+DBQurJYcG9f54
YPUCRVkG5plJksKaaxT2Lm6v0i+rVI5hoYzGYMfNEgZiIsLnaLxF0+fUgbAphvBRlAdHxYq3QTQf
Kt1hkgeKNljYtLPjK5HX5rs2+t73mNpNlTOVT8FkHsZEZ20HvMCVG5C1lZmYm8Iy1iLHpEqSjZ6D
/xYx/DyEXnwYaD7Y/WJaP+a2P+2rTvz68WwvQaw/ZnvBgaF/0gCHuuoOxTRTfqQRqNbZdVw5ra6B
i4LHFtUpiXn4GFuV4JZq0lNUv4ro8OuuefsPfo1G0rncngRnazkRZ9dBLQiaXkpAiNpqcGcndSRO
H1avq3xyYSI57Tpdx7HLo/HKwMttdnEtWOcDL6TAs4H9pNKCuWPg4keOXzcixueZVzTwV7sZ7RHP
I7V2jdLGgdFJPMu5pqJcjvJH419sOj0B7pmKmG2EH1ex7aPa7TFkCylZxvHzx5Nd5vLnWCqUFwrr
Msno73MNKadMaiP1h1xxozqzEaY4H4/wTu7Aav4aQf59BKulSJEkRXeQgHLNGiBv+iS24RXy1Hsh
4rdhLnbLIJpRn8p1d+g9qNX06zjgruioK7IH3PFfx+N1XcOfue1C1OXBZJjEJYs87/epGYPeVL3K
Rqli0+0snzhwMsTIHuN5FWHBry+G2KI94c368Zr+Xpsibb8Y+CLpa0d1agcj7Q6xIXiCqW50xCL9
a4uzx/9uoIvET5dozRYPeXewhsUd72si7bvoC93Aroyz/OA/tuE/V/IPnm2WakOg+0l3aPPPcbxJ
6qe5eEUU7vR1C6utWX88rXf35NlwF7veGvwIPkPECUshu1k5t2Vrl9ey5ktO4V+fSZY07BkgFari
xTBpBRCTSnwmGkV7s5M7OGsa7mxDCnAjT3n9eFKXkP8fw12ctLKxBmvuhZYjEOMX7MOXcOsHqnUn
sp4lj64eJwcntiJy8AS68e2NcmVfvruuZxO+OIShbIxSlhG5FtApnA+DCpaSnD6e57sh62yQi/As
5lU1ZCofL8NkToOzWqR3H4/A8/e9/Xg2xkUINqq5CJWQLzdY4N/BcJCDdq2YX0Ncy6MvQVnYJTdy
Gt/ninQUelgsA5EautxBFprNQNZLq+7YCerSaakczjXNM5I3lQgR76KwxLn/m9bLq5k2D82EUbL6
UNfU6Kpwk3V0uVP3BVSz6Y1rwI2T+zzHSm0CxcFtJs8PtMVbjcPkKNHetKrTIL6182Yq8m2UdGsl
GbaFPq8WSoQfSW5sqI9Yh6ysZLQbXbQzc69ittdKtxbczxl6j6jWe30QH5RQXhdN/1nO+mMuNzeB
IbwGlu+1cmrPVJ8LtCSjfBJ15VPepA/S0NrGUEP0AwaSEQTo0JJKUhax2S9kxsK3tn1guCpJc1q8
mdqjnPurAWZ7SR4Ut49h8zLz7ElDWlWgWR6/gFaWWeUaWrnuFRnQZ943Y/JUjEepx5dvzF1l3o+Q
7Zvpc8TbpsI+LEymo1BxeOMXmZ7WWF923VsTv1b1fSrw3jbjnZFRmYX0hRTK07oRW/cE6LNwWy0/
FPoEwaphdcQNZCTbnKRNNWDa3I61q0KlGLT5bfms8BRprwB/uocsZdwX+ospP3XwLdp82PptxLOj
vJ3qwoYEuzJzaRd1g7AyKkwXpN6esiJ1aODoTBj0hWpmJxbEsFa6Mcv5EIwJGO/8HX74isbDXqrP
jra07sH8SBVvyzp2DMCpUX8aM2vla5MrzJWDos6zqhJsEVxReFJHyYsmHB0y62jo9H6o/B/JNNv6
HDhaIR0T3YRaGzhhNnwqK93uR5JZraS1VxCXjq40BwT426gs3Bx79zYuDtS8nB61XhAM3jhAZxGb
m8TXjrRm3MhYxsnhCMZAHxl1oC1jb8tGu64n+j8LzWrEPTAlW4E5EVjTOu3VyTFpeY0pjjcGRPWo
3hdFtsvjqaTCXHl9T+hX6l3Xfu60wrP8/LMsjc9icJfDodcyCacpVbgbYMu0MUuXbuHH2gKIQjdr
tgmJN9R0N9OQZvZ4tXQUn8tNb31HEN81qQ3mjhnw4JRm5E4RUC6NDfE40x/b7K5UPpVRBdPvXtKx
z6SjTxge07K0FezfQCDtmqW1FN+d+sweiuDWL35YonwXgM2GZbIFNFzVSerBq163ZbnWNG03NJOd
9Pk+yEAQMvG7WD3K4rcWj01tbOwK+xZQINHns/t2KxAbjO0oars0uvV56ReB5oxTv6r7dJ3BQknp
VGyUwrrrpk2jfDGLT3p6Y+avM4TZdBNH2zjeVZA9y/rNmkVPjas77HK2/WCuzXrYhGm/qf30Zuqw
KpOwWgvLp8FanLEx5NpMTQjLnTJDMoJPiM5Y/jAVOE714IpseSldi/Gdlsiumn4SNB682FJjMSTH
m3G4b6PbOdexoyxP5Ry5vPy8oM9v+qaD5m3ZMYQAeQodpdJuka4LBvpDwdXvy0P+rZoPsVqs/ZhW
NKe4/TbF/QlCw84Q02MtYKfXwS+3BNHzu+mgCBX+kKr5kEJxzcrQi2d4yRjQGVBi++RlIdAmuDQL
M+llmLIhcEAScCCzym1u0QYJItFYB3s1rZ8s6T5CVi/m6Xqu3nyj2lVF/dWg1UjR0IxroseJLoCE
P4VZcpc3Pwb+7QjwYfiZV1CXgdNM5AlsvRSlVWnthUx6gPex7cJ8k449m494qLfPPYxlDeduzCyE
anZljrDUFrcl1dwYCtOq97u9XJS21mSfxwDzVB/mBA7loVSsCYF2EJ4ahPCQK+D70k5vyp26WmdB
+ahJ1toqZlhbay2pV/FEP8vYybDBjvP4ptQnzme4zyswtKzdpEbs5PgGSveYlFBfJ1rRaAqwcVZM
O0xa6GyiHbEL5ughUbaieZcOe5Pg00nrqvuh6keN8vggN45p7QLDWjW0ECnuC2Gbzj+KPt3Gnb/R
Jpoq46w7BbcJpmsaegOYW4WtyrGj1ACTrb9VaFRj+quC1hJtDjV9xCy+eLWMOxWv5ywT3U7Fvm3b
Gl+0NII/Bjc9V72hrOxK/hY1j112FwsH4v9KpbjW4ylLJ6fpqPmxG9aZkzQEQhgZcVV7XSm4BhhZ
JLZbo/Um9QtKMps3H5Doqyh/leJvBlRfZKTuWAB3wh6kCM3pa11T+VLIFt9/61Oxo+vjiq72OGt9
rqZx2/mvZX6I9G3c9uu43s7c9zTYSjQ4JdJbs2BeyIvFKoGO+9z5wrrg4kMEVk3PATBnoD0LkYyU
INjnBtig7+amaFeL2VITQxgdbAV32JE1jczms7aQfrLBm0XtRWkRaMlgxOFhFGI3M4yNnKFGFx+j
3MR+rkCNVH1WFov3HGSxF3cpMF3U7Gs4G1K4FZLWmafSaWqfjaugCvq+lN0blq0dt1IenNJGexSW
Irn1TWF3G/IBg7NNSdovL0wJ6TbDiSpVj7nyRakLR1Kpb5LNDgTUCqVD+zjPuGHUyJCg5KbJti8N
jmTjVQOEjxp5h+lYYQ6zWYHJTEugfSH6u9RyKnOXT71LgFq3yXdoyLacgjrm+HJC6w2zU5Asr4Av
ahnbRcxjO6cZi0HXU1VZjZOnZF8UiCzyMDqUG92ZCKYFwUGAPhJwyiFCbgTTwnR3dMLoduxyR+r4
yc3kUOZbmUpwtMB89UDfzaQBpPIIG+t1j41QWB7H+ls45N4EajEEjZtE4qYutZ2AtsBsHrh0BEt2
pqh0VOizURStaWxLdWIm53mtldIu6fEQxqldVDVF0NNYTJsxbb10SO5b40mFFT+G+Omm6Q52PCc9
dGYEdkaDynHxVe8qR4HWTxfmu56iohZa2yIPNnEZP2mGsVdMYWtFkVuP8kGSkB8qGQCObyvqc1/I
bjrScdLANV83KR+9FE2ynkIa3xnovlUsg7POWPehWtupPh2lidU0jQfI3fagjatpTjdoHyg4j7cR
0w56YSvLtEwohtwNdcXWIQ0VxnogyZHj10Cg6j1oHu3ADwr9x1I9sGfR8MSpsEWjufMbrCjTTwaR
xpx/RLwn0+iTr8F9Y8/n5m4ik7ciSrP5ZxOndjN+6FCPBj5kKDz4VRZHTgvHDNfJyKsmQbM/iFde
oO+hD1AFfz3WLopfk+knOmyz7oAHmUm5R9mMm9JFRQUV60S/iadrlg9/IKE/X/FnI16UDxSY8qE6
8JBp3NERVt06vQnWxhq+8/Wxrr3MLioGk4rIUg5+PkWNG3/tP9PYwxa3wh1BftvacCJuhX8fNPpt
QS9qBzkswrbIQt5QSuHqnegIvbRWIUV//Fh7t3TwaxV/FmnOqnVm2VslXEpevfmryZUmysJKJ+WR
TQUV3Gss+1cUl9JPq4Y/qhWQj2Q0nZg7LgD7eYEwNiZjFCq9PQRBdYhqf1WThli8gVI/Jd+ErzGu
J7RkEceijtf+LDi99L2HXxm0K8H4OkaNU+XPFU3ew1s/eKnNbY06JtefJ2zgYVuG5hvCHV17zrTT
bOjQNtDGvc7Y+WonkVaQUNLvxBYYhDqtSkde7ccUSHZriaeJ92BtHfXqnmePN8jzMSgxzwFvbfAP
GsOJ6jVO+AVJSiAJbtPyOCTHlypPrp58wcnqbmPkPyayjnSWvILXTWiVJLiF3Q2QHIdPYXTT0VVD
Gw7dXNwqAZKR8og4iAQf6fhAHKEbO+Gk15BekOYM6Huk4EiB3Q4MFdwERVIChxRXd6V+gOW4MqGZ
yDT3kJNn+OWIV75a/mnUbhVSW1iBaz85ylge6b60nvSW96FvF9qmR0ukt/s4ug+nZMPXwuz2m1/Q
/G/aDvltZvSfhGTy6hYigTiu87zaVlXt+Lz+VKzFq+w0Dh3V+8CZlF2RV8yPN6IWb8sos/1ssEcC
pTjcGeG+E3KypMxulNxr8BCWTqk2MRM0U2niaMKdYox7zZw9f0JvMTQ/kmxy9SQ/ZmbhLI4nKTTf
zjgU8HKNsHTlFheOlsgCElcnPypB3iujAV/qUwTHyUrvUsyBBTQ69ejbkUpGGrYrU8XnLccsaNAc
uR2dthAPddrZGUqgQBk2Un0nNj86XLlN/aoj1bs1l0UdreO3oaMy/n3HtymSGVnhLPfeGDrRBjXa
Ul4VJrBZ7Lc8eG2FfS1Avhuzzga9iMg9RI6kS4mPaksNXtwNtJ0dR+/j8PF+4fhslIsojN54ytig
QDxYzWsblNrfeTwcwpPq6ZsEu6Tir27q/1JqvESHP6IHrATK7ZYMOeIieiRzKSh+SZEs3s6HxO03
0VZYq/tmc2ViS7nvg3EuA6MSmuo4JIyjrfT1Un3kPtv34Be5O+2V7ZXR3puVAT8IrgWGLECVv+8Q
KxtldTLD5pDrwVeuaeLJaVQL4p+/KgvJiWmHB1DZfhGLbtVI9bFLoL0sz+yp9UZsqwc0ycqkgNt2
V4gF7+0jQ1R02Pk6dfpLqkto9bKgocmk0lJ+SoKbbDS/Q7a7sgDv3UPno1zsVnXWZzFGZn1Q19jz
U8JBLfWZ6NiWtvBEyzYXLeWeFjC0uKGRuJN/+3j8dyepYAUM7wsROSSt3+4kSwqiOrGq5qBna1F4
jvsfcqD8JzkSrsX/HORijtgPRMCafQNDgxZEOKh2Heapf1nw5rucCuO1Tbxsm8tNfD7ixbYSM91A
zDnAcHS1l9ETbcUpb6LPWHrus0N6Cuz2jia7r9WVM/reai66kb9v+Etzul7IVX+YNZSYY+QO0ptm
vqj+68df7N2YiskB8ABeMNLliZkDHIVG1SRxESm9oHAry/uPR1CW73G5etrZEMuePcuNSk0vWmlJ
VEyNkm8Nhll8pjqkii8NnnvCTQxlF2Vck2pu4U9rOB36PNn40/FgEmwBfbxUlevQeJGoamriaGM2
gVbgm04pzAffVuljHyq2LFqUsrj55Zcwv8+EweV1RlcixUkLbv9C/PTxvN4Fqs/ndRFCsV2aYwgZ
LbtC6XjQ3janZGe+IUFwRnFT0brzp9nsVTutK5/sJ13gfD0H07eq0UBEsZJ3i9FdF9i+k29Qrz0v
nQswoZuufMNrQ15gSPDc00aWSG8FEZcyuu7y0v14Nd/f6//ch+pyj5xNahhUtQklvz20Ax0RebnK
r6EgrT4e5F88r36NcgENFUgUK0lnHv6x3EqO+D07Ls6oA4+r8TuEhmuhavnVH2x9dVnXs1mpahJr
+BswKxwQIZPZ/tZw05W1Tt18XV0JU9eW8CL4DlISh7nI5KxUXGXRRodZiofk/3IJL6JvOYd5gFh2
2X2zFwQeSgD0ZbfKOtFc2Om43ZH7XVnHazO7iL9C0slD2S6frXmuFHxPaH88XeMw/gug9NfmuIhT
ABZllTSM0mDb58h2tgtcdSuSe21lpz1evVXeS1bO4sdPI5azzSFHo2DpJVteuwnuiVIPUe50M9Xk
FWItvCXUFQ4Itq/YCnYMXlW74e7aDXMlNF+6vHdSExXBuIQwvzlV8ovU08gGI8I8/3Jl27x7EhTJ
tNAlwle4TH9kpW6tqaew0bjNc+mNG3HbYyQPQOsK171A341XZ6NdbFJViaeibxlNe5i9NnJzGgJA
46RISZdLZ4bGYrmBpz1emeS1YS/2aRDMg6nJ1DfUdfccnQxv3gDm0KvVXA1beXW9J4G2BKw/AszZ
RC/2bDg10NhNnkStush2RAR2+Jgp33NBduV8r8dvSfCS+90GdOSQJsImoWA7VPc1dVLWJaOhlCT7
m8KnV1Elqi9tn6zDsVkpo0YdGwxM+rLwOefasqcewIjKKKQkB+9AsN2J/9OnhNykMUpACMUOUZaa
MfqgIfQ0KmkqFm2JJj4N46kMPmGj0WTHgAu/3AV1Dge1tStInCXMzOlanHr3cJ0tzMXljJmWFZYx
rJjeCzbKJlkPXrhJrjqmvs+++TXO5fsm16VIHmp22kIXDvbNUd8q626bPVwNF++yAc5GuriDU7/s
qy5b9vSqd6RDskvwXK9PPOKvhfh3w+3ZSBd3sdLUUaBkrJ26DjYN3et5QCRu4Iq3g4deaK0UXn68
2l5j+f0fbOVL4jUvsiTnyoLH5AJL2pKj7Y37ZIsw6ebam/7Sy/svksrZDC/u5VxWW7VYXr9LOwR5
3dLLIyHa05Z1pe1ad3Bkp14LztUKxpUo+DOlPAv5bS7HabzsFuzrS6Rx34LPmV3S8h3qMHQKugQ7
17KCf1Fa+GfklS5ioaYUeFThxHHID/UjXcyCDT0n9twuPYg0PTBRk+W29u/qW36Wlc9W+CIU5qKv
tVHy8/zV3KH4NKwWx3JjLaPS8/4vLO1FJNTaDv3HyDSXT5q+NutsvfDustvq5n/QHuVKpF/koeeJ
XZO3TYdh2F+HMb6V3Q4HjXvdWWhV9D9obf/+6gG5MuZP5tXZ5kkCtZKkkU1bO/XB3OFq4QR36naE
U9WfyrvrDVHezQ5+fUP5IuJAAm/6OFygAeB1KVOcOf0UpbGbaNcizvvn4ldl7yLiVLBe5ljiGou3
3ZfSy9bzSQfyqLzSHvbXsvL3w9uvwS4eAWHSTGqSMJhOPddUG3yZqHciTL2SDSxb/M+A9muciyBT
+zLEnmVS/hHczxaTPaZFRXISUHwmj0u/gPIpEu/RfqWfje3Hg8vie9fFYu6qGPJiZXipOtJx+0mC
vmwOYG64/bxImKXE+JYZGVCzRW+dfQ6lfgHDmuVnxb4jVW+oheyweaaplK1FOYUyZOyB6M1ph0MT
bbnbSpwgt0B/kH1bogd1AThp+pTNKJkFAXw0EywX5LD2C7tvqHO9VZOMd5l4aqEdCvR+7Gj3bohr
Xxl3Si5uk+gLVKjNlCRbaWzXfXLKI+gNwUPlb0XpRwCrZMagbuA3ygVsmVq6xSVlDWXn1iiKVzl+
HloDYoDuwBlftclDmwaHmBAz9jCHpOweN7Odr3cHA6tmIIvZQzmwDus7vTafEowcp86rLarxc3Kv
Bp9qOBFB8FLWVN1FwL5U2eQLxb4T3C74ZqVPIr04B6xhRFCVqKW5oYhjaKPTNCC+RcVty4AOQpEf
W5G8r/nelhImsYYTahlMmvs6HCjFgeQ3yJ9npNYosczyVZCN4wjoEIZvkEdsc/iWo0/zpdaeqdnr
6klJTdyCcog7x8DfKZHqSlDkkAzD+DwaqJyn6Dt1Ttj7GN7T/kWDdZaWs+1H2qqzajeHiIQcwIag
7GBACu1hn7bQ86J95WNar0R2IsyOqZuOpLxYiWyL437UlZWPXY4kDQ7Wz6tR+aGpkaezNMWYsD+y
fYAwUBXSuwFxAAuC88QiyQFlNVJXhn+Qsd8wk14ZZJSdqGxz8SWeBECDL2pMkwNBfumaZyVs9mXy
MqePvvaICaCXFT7GIYXTqQVeSvoqCZRdH2SOlD43gYpdb2RbTbAO2I9dHAN7DzCjZJB2+mGT9mpN
f4Xr+W7Z4PwsXdwtSFRVWHWcJfgLXn5r7BGhrL51TvJW3OCecS1wvBfoz4e7uFzMdI50Sl5LgVPe
+bvG5hmxTw6Dgy7Mie+C/ywvwVLXRIipSPDfLkoHliwMZlIyorDpXNEtveCzcsK8alt48WftSmx6
L/6eD3aRkKg1ultxokgs+qcqyFwJBFK5Jnx8dw3PZnSRfwyKoERBm+OnmcVO4+u2b919HGLfrf+d
z+NiV/RJ0uLTz6Kpaxr2OjSj96KdfMtRtvNTs8284apa8NqsLnZGGltzWzQF9fVy7xs3ffD9ypyW
/8HlnXU2p8uCgF+pbTgYfJvGlbwOv4dDe0uYj9zuqf8qvmbb5rFwxnX9WUn217UMV3aGdpFwjKog
FLQNYmcMT528z8zR1fzK+3iO72U151O8yDVioa0EQiYY0XzqphhHQlBXbasI+rVz/P50DI6TZFh0
PLuYDpdN7PedvJyqye5pBrwmMrerhMS0d7HcqVfKd5zEnI/n9/4e+TXqxfzogZK0ajs3h1CI8SrD
DYkL+eMhfr4Z/twmv8a4SKH80BT80ZAaSlfN84ylJlkB5hOlG5/8lbmvHuYKRPZ6/4Nrc1v+/CwF
ltNJLRRzwhjXx6UDEl4dXONVvJeKGhS0//ujLR/1bIgYAZ6M6+dyAoxVcT8dl1jPDXoaHq4Xqt6d
zy8o67IECAXAmLWqbQ6TuhMD7HRxzLzyqZZP8cen+jXE5Ykup9TyhaxZLhOTPoO5R7LL4tEuy7bW
7TpP1tc6gr17wM5GvNj2Zlz2U6cwqTw5RJh9QcCBPHqyomvX8rWBLnZ6LyZQWTQGar0Eoucq9mAT
wV7KtpKNh8k68sJjcHMVf3k3sz6b38Xm12fNz42GFVUkNNNIICwYjFmdQR0sV74s2VjxukohPHbd
lXN36RP/s25xDkRe7P9QL2pUCD+hT8krcc22h++xV2+CnR6vcm8pOFq2Lq0OS69MyJOb9Djd50ek
Wfsa8otzrTAvX9nA2sUdCCUeg/CRT6DXBy36ouGsrAijk8kp9qyd15Rvevt54m0lWj0W4M9GLtuC
KrgttsXBUv/zYdurK0O4Tehv0JDKdzWTSsT1bISbj4/Ctd96cXlmRTX2kVovv/W/SLuO5chxZftF
jKAnuKUtJ+97w1BLanrv+fXvQDfuFAfiFF7M3cxi1FHJBDITQJpzPnvzWch5g0ccATo1nFXoGBKx
ypYBixGXD3p0H2k8g+cJYDwrMgIJY5IQQIdRZZSTZFr5pkNVmEA+ii/CG+8w2XrDrgyOYrWsVWpi
KRJSGj3UMLJbUwJ+869qAl3zXSln1uX92b5QnR2L0o6shYkVmqsA14yTa794+X13W90kN/GVfsre
q+vmgPZANNVx1nTzjF7JpEu+2jPwhBoxMEBbFKePeYr0tXY/5M+XFeNtG3OkNDHeQOgLhoz+Xkvv
ZPLr8u/zdKBxcqVD2KmT0IQ0KkSTJYcPYXlj8nTYfgOtFoq5UJtoeS4jHZuT7IXX5o0e90CBOuDo
cuqb6olneLw1YwKLkKaYfkt7BFnhPS2f5inkWBtPABMN5mTqAPyGTZkDSrAB6AgASF7eF5njPWwD
R58Ycpi2UOKbIqq0+nsAdwBc0AXY7Te18axa/VeJzDNe+TfdM65MB0XH60F8FAC+y69W0ABx4TJA
oU3/Zil5Fxo9egPxZNEP4/V/NhHDyc8d9xawWU5dhQ6DCR3AwlbroEDoqJzepUnnZaffgkXyQHb0
YL681BwXYNkMO1HqSKhAGFr70cL4XAA7Uy5eLwuhNvdz9VRQb2HaWpFZpJa0XUQlnnCzVvQGmBuf
cvCJocG7sW8dPZCP5my6lwVSx70kkHGCBHuVNObUnvr0hTQAXkenkYQcTc4LvdvLd9aMcQa96UhZ
yBA0l3+A9mqb6Qw0mP1lbTZrZQBH/u/6sQnsTBzqYjCwfpRgG3D4brObPd2Tdy2nceofTpKzJMbO
G10zU0z8t0C9awHib5EDBqz8yDFczS9aKwewHrBFOLtFF+nCbsmMwWvamGTiDKGD1+1bMGz/p1r2
r4pX62VkjskauUEMx2GzhMgKX0CMsDjLfiEW4BWhXoUk6QFNA9Exd6Jf8v3lPdyOmueFpX9fHTVK
nAeCGeMBJpegnWo/ZuPfXaLOEqipriQkSomxxwaHWW/IToG0Xxxwy3Dbb6KzDPbAbAa50GOsIK0V
iW7mEcEKfQCdebRlC/3iKmfZOI78fVCslNLkfpqmGcuWTMGxD2uM+WOgo62OLXm8vEGb8/fofgVO
DwDdMEjCrF9OmiEyp5y+X7uT6KbAULExl2cr160nvuKGg3APVvv6pd4FLu82tW0eZ+HswmqS0gPs
FhdUDBugARxE7PZl/f7Btc8imHuIUmpLh2lFhKpDsx9uJ+sRcGPPAHFHmwxm8O4yW/A4IreP8bNI
Jgx3ZVBmZZRBq4cZEMpY0NoGJtZgh48AiboG6M/exrgnT9Ptw/oslgnKc15LoOSApqqveVc0oFC4
zu8+98sKfkemn5HrL0nfQAQr8wyTOiQtkgQn/QoQgwNuwegrBPKZK+HoXhzdTjwgRhzUHqPHFjoA
rtvbxueFT84qm0zMLoqxbFUNH2GUNwsgbbVXE5XxHGwyg8pZ2s3jTsWorikCEwN94n+PMc2YykYm
wkyjAIUi+UZZZleqOLfyTZ9fCWFCJRhTygawRfB5ItnRMFo9OQlgaxCl1Lm8f5szXMZKFOPzUQ78
KIEaqNEdomlwtSTdm4lih8J9XmFAZ5ocIt+USE+kpsxLmG3u20o44/Nqmah1KyNpG52Uj3Cxqk/z
WH/lX/q++hPgUlveSk9oyg4dnRNUebvIRILQGAYNhH0ADRCvpw5VJ0gd/3CWlh7aP1xjpR3r+0OA
WfAFS7sUidfNmOxKDDsJfpvyEx7HdgJM9zk7FVJtYZR0r4PvnvMB1BYvfQATBRrdkHohgpbJPryX
TrFLCaAnG7OKtIIcctPH27nds8ZsFqPr1czs8eY/qXcNsuIOeKPs+EtE0fDUPQs+8LeeouoU2Obu
sqYcf9EZ/x9MMdHEGSutD09jFKIl7D3HTLaocDjft3NWKwXplq+indjPUg2uL3qCRLfKB+Y7pY/w
XrUrL73Ln6odxv+vuncACvgymivafXPANGjo8HaWWs6FjWWzHUkQA3iUFhXlQrUzNXsG05cOfrc2
L5AtW9w44Si+2Qm0ChM/yFbjySAtNaXptX8HSdjd9EKcGWjQNKb7qNUKb7xaH09JJjLpSmoOCT2t
if46VoUXj29m+Rwk77kZAe2Zi5rG8RbKarveW2AIt61OLyDzoX0vPjOHEjKHj/Gn7IgW8Ck5kXc7
BH1DYVEKXZYDWhIT0hsdxJmVZJeY6xbGwkkLiRMEvtGAf9rKX3LYAxpAEzNIxCCndcHq8Wgc09gm
f8DLh7N5/qL914Fn+EDUfO1NXPDMAzoHkFWdLOTMOCpvX8DU87cwfhpIkSRLGbZ08Jq9dhr2gJ1H
p15xBHigpdjTUwn+PP9ybNg2o7NMxmXHNF5AWhYhl0C71SbJioPnxhSdZjzpwWM8flwW9w8x8CyP
mtkqRCwklkmSxDhQH0a3upWs0CXFqU/QH0iAbZ6AIAoNDRaAa7jAf/RacGmr6d9XohsgdWFgD1td
oqelGG4rdL5wtOOJYJwSfJvtFNJIK/sLaga4WfaOcT0dJFs4FL+KJ/U65z3IeSIZvwzKug+NGkZD
68qyi0AA4ExgkFwDrNbud/8PM92OBOctZG4HSwoKVYFeJ1uxO81gMU4iu9FQidIAZ6iDgK5ww0qw
JUwGG4tv5m8ZYH0uL/Sm0t+1XxNQ4z/Al0VNWDIxRPpPiO/l5JNg6u6ygO82wx/GspJA/WZlLFkI
2pFCRUQ3UWEmfrfPJAsOSQv2gdO4omfeZffCn+ZQAATQUTm58+2Ezko8czeJkjQUmxJXXNr9QJuf
Y+Q8dK+84bezbXnFWRJ7KWmXFL2kuGfiLWQi+wyEHST4ysFJgBWEkhfSHrGNO0PqoL0drH3KuwQ6
e4/3jN9Ogq8+g4l9ppgBaPy7EcgLfMMbf8Vu97Jcg6jBA31g8sWtNXJMiK2/iG3cTUpNHxEgIsN9
zDyGd33imzZ4kNz6tn7AxPPydtmqeDKZ4IdRrCjXaPuRZIIEFazRmSjyDHfzsrdaSPoNK8MFJJ+Y
FAtkDJ75WgAK8C1186//9OlDsU9dtdHdNv7mnV6bB/ZKLhP6BGBd6QacBrXIfYtkiJgAIKFWnMsr
yJPCRLumy8S2A0H9KZRpA9yXCcDcApIuS+G53zel4WoRZzwLoij8XsTkFlgEO/3BOADkxeGBaPAs
ggkzvS4aYRTACpU+AcE8iOt6zeMosxmvVzvDxJKgmRRjniBjAcobwCXszOk6S7mO96NjHuJXkTub
ztGKrc7UUlq3Yo2awRKivnTEsOhllThWwBZbgII2InMEK+iMBYAgD2BgsGr0gV6Wsn2rPy8cW2dJ
ZHka8gRqKFbvgi7XNV4iD+ABdu/kt4BwGC1epoa3cEyAQHfw2I24aJ8k/Xca1Xan8ypnvEBr0E9Y
mbaymCmwM2AN9Z/ymjzLT7VNC92Gn4XI0cYO753CFcgEBtyIwGRSQSCd46E96EAstbtDfCs78i52
eEu4fcNc7RoTIgwQAfYVdSmwMD2aLyC+rX9Nv5Pf9Yd2V2NWrLzpvuLGR4s2x1w4kZftC28kMkZL
hzruCPaeZ9FF61bxIORopbXMK3AGBNZwZ6iWeAwdhTMUovA8gokjWpGA/tiEbMw+uuoMpMLnVvYT
GXiZZWF36buZaFaZCOA4ByFUp72HDU5VkGJIgO9syUNaV88ULyUaFyeP/kTZsVKi1whDvNpXh7Zm
hbTuUn2AmTwGHuvsKnHqpACL0wvQHFNwK+V5kDPO24SnFBO44iDNQyIgCpNll4a6U+ougLI4V0n6
IxcuepTCbO0P6MKoBYHeA+YckwRgKCeKZk1d4lSLYM3ac0xmYGiazv9mLGwHo5ZmvZHRFFuLcrUG
dto3cIofBNtAuTq+ld6Xq+wuAmQsZ0l53viNfbRy/1HoGhVckfR6MD6j0xS1QjClWOh2wWzqgd8A
vb2HGnCUAPSugNLt78sbm5KsVTEiWp+MuxnECoCu9JaUl/L5B68/y2G8XuuyJO0MOIDqA4MVcPIe
0NaAxVHuCEZ9AZ50XU2AInVrmD3Hgv7hnDjLZh5ETdN3pAhwHGl40woW+MiBvuUC7szGUIRsNVcj
KLI49sNbV8bhTb2JjDSiwcZevBSj9o8xpsU7q3MHoFw644NoEXTx82IcPYB+estZVcYll7gYSuBa
INH1gRECW9v1qYskJtKmQIANLFm0uBa7fSb+JVJhHBRYtTGZNFgQeFXT3fKBwUlfcPEoQRUWw1P2
+Fj5XKHbehKaeFJBHMOSE4DluB2EELfZZD84qNm4qRvd6Hv9Zj5NT/zOx20dz+KYQ7npYkCRBeic
FpN5F7SSo1YvHIPhacQ4YpYPgTnRStR4AKNerVu09tQc1d4aneI6OYI5kBdreFoxPgm42LiMFWil
+mhpAz2hb0j28NsAK9/o5G/zA2BXO16ictsxzkvJOKOCpGivlNi5cNH9BlR4A8ilwY3gXl5P6l8/
HeEshvE/kFN32jxCTAD+1BHnrCYV3oKjvowr4CBrdoSLx2WRvOVkfC8A81oA+pf2lAqmlUi/9PHz
soCtCwwRdQNzbYYBw2dMRCxbI1TzGmAQElBxyndZu1cXgBkNhKPJZqZzLYmxDLMHT6vUFEgfHXCh
yBeruc3daQf6j+YP6De8+aFBNtLnZRl4CjK2Ec6qOYgdxMZNYjUG+G/61yFBiev58kJy9WOsowT2
+iCkEEShH8frITwBVVgXLODxSCF63kendFrg5+evvHatzcNovbSMlbRpqTSRBtH0gAf1I2AuJTBE
oild9jBzlFrIlfHe/psdaaAQxFQQeFXRmkaDz+pWIRoVQHZHWI4CjPJIOokpZemNgYDwnEZANH3u
gLM/jXcJnutxzKu+0NwQ64tr6Uz0lNREbvSx7YCvnLxlo2KTst9hHNxagKXYSDiRAe6XdQChB/Sp
FHxxNnsrsq7FM26Dzuca6A1Qvo/QJT8lINCq3kCS6FfL6LTlIRBPhvZaF1fZchuCGLtpOQtABVzS
n/GmAVyEmhSUgKcJ7wcNpdL7yOA8MDYzIhh21Sl5m6bp7H21Nc1pyqoYSk6Azzda8DuDCEyLH5NU
POmx6SaRsUs11et03slFD/if6p1Fy383rjjvxMZQM0AJ+ONz7087erPK7tUdb7xiex3PghgrLjGL
SwqSAvdTRkwvAUMevoYzD0huK4yvV5Kx1qAuliEHYPNJWyJbCN5j8iiiu1gKNS+cNFdQq6MSfqVg
kSPBfde01yFQR+OK11ywbbWGSET0aaj4z99XVa3TWixixAnVn13hd+aVduoPSG0odvAbLLC8ywBH
Hjstoxl5NoNXsDstunQK1XanNk96Ouyi+SntBlda0l07YFChr+y5exWAPznysLa29/cvldkhOCMe
RrUXc/gJugj70TGaWyMLncvhgCeEsVbJqDpQuMEZhVi0l+CtxJQu+LU4JyjdnZ8+cVaFMVXgiRca
GCi7kzQVR8ydOhIopKMArXb5Q4N6czKnbjAt3mXdNtuZiHQWy9huDVYUQSRwRVpsAktQdavEoG+w
adXgCZhYXnFd35rPwIqbc3v2Zidzx2O/093L38FbY/r31XEzZWQ2ih6fIQ6Al10SOwgE2yx5nkqv
A5cWmYmrczCZSmTSo3SsrUwa7QoZ1EE81WZjUUCeOgXmh5TvRA1MAdJeyTKrwH22bv/UAVJApgLC
ON438dyIucJoKma3AwPfVATvgnjKJdCcOgMA4GnhrXRN6bHKMcVt9JZpvrYk5aw8b0mYi40cYgYt
FuBC6OG2jby7iiZiZd3zVMDmIPjyPm+2X63tjQlSZQ5+XXmEuFHXXLMZQQ0wPivSTs+PNaHMGS9K
D8xh8jEJ3N3fjtN/2TpbGDPMYJpGCbJnHOvlBAB/5WvSJS8bNLvKAqdCF82YWeA+s9u5fAFv5Q7E
jP4wlvvLq7D5ITKMSFfRG/+DxnSYUlNvY7U7NXVpgZASrILcWUaeDGZflTgx5biUEbV2zWl4BGiP
GwBQYUcf2PXnSNClw8sl8EQye6t0glSmEdSK6ht9eBCjt8vLtn0TPq8b2xTfxKUeCYXUndDUn4Py
xBHd1ieDq74BUfl2BPOLndylLxyp33bxI2qsxDKVTKM30zCtUBoH+MVDPF/pKWA6qtRONMHWI/Rg
PpkaqAiGgzHvJO2rHDAXYNgisCUMzLAUgN5sFwA6oAVdxMu1qFV3BGdUpzwosmBPynMPYCHN8EHF
ZY1EsqZqttQMSBwpcfKhcqK0BqjGk5gg+oitY+qZUzU1qO7BDaUOXqH3uwy/XQG7JNAPAi7qrYmW
1Cl0w9zcR5GM/JXmJeq0j8FZNCrgl1Et00AXbi3ZkxAf86hwZQTCvO/sLsP/w+WlBv2GumQOGCHQ
QAL+1RxpxfG0gHPUKNAD0IOJHrQYVov7P5EeCB7+IF/SQF+ffXT6VyCHtjjfQpugDdHNhFTkeJ0s
6n5UAZLdpnYe4Ada1V6E4q7UnzPhBazTVhGjIbMd0VYLehjjbiLJy1J7oqIAff26THekvylnJx1A
WKvcjTXyf5LoZZhtzkEtUra1PbXgOAKQr4heCTBdmCMWpavKJ9nI3RrjBqQWgCzTWpmy4LmGLgdk
uoXSrQVQxpQAdAdTazw8JslsiWXlF9pvAS1vRltbmvZQgvZWq18q6RdIETtLah9k5a2KFQvkDEAm
ya+KsLHkAQDJZeUpIrJ3mFImmWr35t1Iwt+iug9a4oyT7EvSbzkG+GhSOpeNdbP7iSgikVXFVA2N
7Z6f6rgf8hG2Ws/ZYxofou5GKRI7UYD+nYH3CJxHBfnIR8yKpeBr/8zBPi3Bl6Jl8cYoAY8E2I8z
WFK53AakuzKCLwVAWIM+WBgKBXTJUvKOhM0DcPXJTKQKQe4jpjUiVXDVZod0px0F0LLYYJsZZSv/
lJ6Q8uFmsuhJ/8OnV0KZWGX2RBrT6lvo7Eb2Y+2bXubkV5U7e/Xj4D8V4AbhXPG249dZKJv4HCNp
bqoCQmekePVnlU6kam7viGi4y2/Gz3nHy49wRTKxS1eTtDBniKx6u9qPV01vxYcUnGBWCm5BDYxo
Nqh7dpetkCuVuTLXiqjPGLzp0D3pLGDKkHbSMbcNN98Tb3riI5ptXh9XC0tNbHV9LIql0csJWhqg
Z4ml10CTLSBK8PaPY6kKPQBXYjLVAJcZFaM8zH9Qegf5pVX6TY5UjGTPGNzecWufm2fqSjPmYqwN
hNRxjJWsXeVD8cCGcxSupWvYzHfzUHjDzfxs5l5UwFsD3kaXgb/+dyUXQazKENgm34OYCkhZgRy9
kw7Eg0fwchCb2q1ksa6fzaY2FpAlo7IaOeAXVzwwPB1VR1h2zeyCMxjmyVVx8867Ess4v17HUq82
AAuXPoYT/B5FHt1OD+UVasonxU0d08HzQ+D3i3PWlg0AAMHpBj2BvuFs6YfcpYXzCGeN19FRFc5Z
8A1u/SPGndVUGN8vuzaSiQbbKeTFSRLlYHbkapLjuyCLXkZAa9UNKvZ9eG0CCrsBc7SRvmdhZ4fx
aYjQEwtcwme5KV8AJAJooOoxkv+ISeTGY7FLg7dA243SnyCU3VEEtZB2a3S/xaWz6i7DD+Wgcplx
RlbXRHyS694He9EOzIWoXn8WdcHzzM0AsLqiMQGn0sMKVoubYeOAaOOxorHcjgEek1xHu87HoNo1
t2C3aUUrmUzQaRZZAckfjtoRvGhufk++QsSBF6N0UqA30hkrPfIbu7sKkSmtOBpves5KOP37KhTF
+tKCrAUKy3WE8VPNKiqZYz+8NWVCT9amaRtQ8wnAitXIAPxsZmtpVY4m26n1lSrMozxpSkznZXCK
1h1KBNXUrUsbDHZGi9pncQ2qUDsCcKPKfa9sK6iA80hVDdFgx//ENBWkbgTYvgHSOUNyQxV3WfDK
XD4Mt83kLIVRbxBqMehKGmxAT6NH+6yA77eVbWQfExdIkacSE7yJlmTRrEKlUiwsY9YsgxiumXLi
Nk8KE7aREcsjrYUUU37GsyIpvozw4fKq0Z/4Ebvk86oxIXoGxdAStADuT9pdqCm2MKP/WEaDLugA
QcGnBrF7WeC2Q/0lkB0biKUqNMYaAtXqdmhecpMz4rZdUTlrxM7szXNWZRg3pWY+u7TQHh5ArwKU
18IVf/MS35tdIWQljQmIKfAJtS7BFtUuRamjTeTdS+iX+9AG/B9sgxMseMvHBMOwW+ROJnT5aiAP
ol8Dt6L/bYPoF6wi3hyJhJRUQktAstnf6HjGXZbAMWuT/n0lAaVhvP8qrNlcfinpo1A8C6nBkfEP
0e5sZ0w4WCoQRw0ihMSiYCWkcGuzcHRd2S9GcmzVj6mbkV02vBSASXFwXyL1C3zunR4GXl79K/jE
tZkw8SIbFEAZSrjRUqOc9iBuzK46qwUfoFVdA7raB1/wHHn/2zoz4SPW1NAIZETEfPytqBk61p4M
kERfFsIzSCaANIvRmLUGISpyMboS2QWPrIWzlUSkZa6VvfSSWPRdj60UwXkfZ5E1g9W2bHurRzak
B7hAqwb+KDZWAWa7dMztYtlhINsz0cYkj/+b9RKWu76tGl3vCigM5tSjijZdGX2guFT/m2WllFEq
SGLAXPR3nWsJg4eNPKJquLzlIO5dyPCvrOMsgfHzbghl9CRCQtW0TioiSyteSXnM0WMTb4YAmuS/
ijDOvkw9UcGygGeON9sqQDamyEoiawAkWWIpGNGiCGmAizqoXuJmfnkcrtrHxjed2TecAHc8Xov6
dvQ5fxATGNq2SrRSn7B/5GuMQTPWp1Yz8Towt5/mK70Zjy+VLsjQNIEk7V48TE58pH11dEq2BjQh
rlp8APBNmIV1Top5h4B1sJQN+oZtAHRmSaYl2snttKdYreTNcOsP4658ja4XdwIM7k3ohf9qhGL9
BcxpGBiGsSQdvqAsXjLVE5bPZdAsETOrArDggMo7hy8Dejpq4wZY5fBjkLlW4S4OPsxBf77sQdth
4/yklxkXkith0pIQH9MCWdqJRTcHL6LkpV/ADUDTHRKjownialBg8Kpsmz2V63VgfKssI6B5LBA9
eApGy6TCMsFZcCXuOxdVgdvOJrjl11Zwz3ssbRr3SmfG2+qkarKGViPU+mPBOFnWdSCY219eWZ4Q
xoPQ8SyPpQkhYQH4auOmyltwM3NaM7a3b/WqZm1JFdFKCD4ObF94P7syShCg2PqdWcIdqG6RPCh8
7e2yYiovb8CYTIXumxZE83hq2oYVHLTjsJuvSh+vziO+Yqf7wR/MBPnGbtkJFqDuXfr0BVswZWu6
1+zyZnDh23ewKEuyya7ygTDwUti8AtA3yv2PW/tqbRj7ioqCdI0M+yJP6kF6XKz8KrWBpfKR3AAY
HIygEF+4xVUBFjMkdtoX3hdQAT8/AEexKuuKCQzIvx9PhabKA8CF8KQDNdBQ/Mm4uIKbvSvqWQKz
/Z1YTWo7Ikwne8BN+8Muw1O/3/PxW6XNJ9BKErPpOurTRt1DknAEsfY3dtHwqB0bjAw/gAnD1T/S
xDJqm3jZQXB4Hrt9UKzEM3tptMYQTxXEY476kRyGm+om8iiFQn3S3snv/weawqb/riQyQUIUKrHV
J0g0HsLYDu5AAoZkdemn9sfYowUM55N65E6z8EyGiRpq0abNMsBkwPud7RenxwgFWswlYHobyEfa
A9yG91r6hyBytiLmFDZHQRnS+Htx8wXEjLQB2mwtWUXD92TraHJDMjmQ3J73iqLaXHIQ5u4N8upZ
DmoITrRPXfqTzbGVVo+ToDmXQxbXepn79zyIVd9h+InWOl5nzNl72tGrHqbddGdo4KtwkyNp7c4X
9rzFpWt3QUV2Vq3rMiUKxA5PXxQGC6G35/KmDx5D8ynBnfyymhp19x/CNElVRWT70GfLqKk3ml4s
MvJwo1Q4tYlzp3FNUDIayieZAndeFkuMH1s9w/0KjwBxdgoAzhjaDLKpY1NFL0M2SyjLDQeiIvUF
LjNRS3Ym6O67CMmwZnSW6T0lXgreYpJVDhFLVxJkyygBFpxLh656bCbc3JQrGeO86QwY/Hq2qnp2
hOipagxXVr1KeEykk7mAtkL4U4Ctqs4e++LYSPcGpmSl2r+8Jtu3jPOasFnuPhgHktI3QjsjMara
OdiHkef+UxxprAxxAiQukuu8lOh2zmMllwn+oGbIw2aE3Gwv/0HwuEseBPv7DGyt9ibkU6fRCHxh
8xXmLDCIIAVDic2fD8Sf9rWNeY1DCZRPGWASOGLdywu76bsr/ZgDoRGGQhFg2Sf0rQDmwS6yxg3i
kzTyoMm2w9NKEhP7Z32C6Rh4JPSH2cYjYWcgoZ443Q5nuVdZxjMf0mr7vFnJZKL/YqLUblQ0Dp+g
oTeG6ByERKB+IggjmxkcB/AivVxe0s0jZyWUCf7SVIp902EHk16y9HF2K+UqQxb6spTtridNBb+N
LEkgkGbCvRSFup7VNb2/jXCI1jaBm+eYfukJe97mbat0lsVE+MbUSRL0Fao+6kfb/wrN+x5EpJcV
2jwzV/owUa9MFKmQWuizpEBSGCQ36nklncsiJDa5oin5HAvVtwgNc4LvGlpcLiuxuVAA2ATZAHi9
icK4U0UKdVQr7L1mXvXZR2k+lSnvsbB5Fq1kMI6kG1k0VcFCL1HYkDftFB/CL8CO47GQ7LI7460A
pgefHIKu/4/AtBLL+FIYATuxECBWPChej0tq4xqHzudBTWxHXF2TcDYpiiSzOSc1ruogGvHiovTS
lF43PgQO4IEPjYUWqT1vtn57Nc/imHgb5OYyGgOeF8oUueL0plSdLemvWhhYddPZl81jk/iOGJpq
ojal6gpLw5lUWpmW4Lyi7/Q9Jp1e2mtjlz1EznSn+SAGAOSmG3v9Dt2DlyV/ZwB+bN9KMhOV2jLN
1AgVlm/s8vo+IA7O906/yT7Jc31FnNYR/AV1ztbSnszUBTMG4NRQXQVXHPcZsHnorL6FCV0GpgRa
xBTApjxMspUNdvXZ4pwbDbd10IpVWWSHtE2Pvil+uXwzBqxkM6EsKWgZepLpSOTopqDUEh30dAFL
e3JRAwg/uidMm3MWfzMqrGQyoS2cpCaJCdZeR+uYFLzFTYWD4evyDm87zlnK93DGKnWM9orBLDWF
7vAA+tzCQSdJ7scIDJinu6+eeENEnJX8PqBW8oJ50RploRY1vpgDTEeqOOvGk8D4ZjVGBH2FBoAO
MI4UymAJk945i0Z/4oJbfC/qSolKFrq2mOGQ1BxkDI5QdjjpIPiYGz38uwraaouY0J0Xfa5KIpZM
vpsc1a4PiRPsY58yYGtP6NbY/4/aMTG7L+Ve7jIsYLIvr+MjwEO+2QrSzw7ZGl6eZPuGt9KOCTGK
kRRGVcGtKds2yJTjI6bVMTiO14tPYmt8DI7VVeBe1nEzfmMOUcZ0JgG5sYINXm2gNNdTuCwEg7/D
S1BL/lyqjlz1u67MXXEJOOf7P4TRszhmBxOhlJpwhjg6swesjyM5JI/D4/xVhnb5C0kyZPfx/tVs
dWf4kpu5RnoUHB5v9PbFdqU1s7HN1HQdMQMK+qn7RKN5113w2Ca42GqzNT0jG1ravEfwdtIdpT1d
FfE0Fb9Tiqu1ltVQyooIEUb1k1txwdPTBstcfz0/JR6aUD0TvRyHaJcBgMEeaqsS7QqFjcv7vW1l
q49ggsJsGGkRNwjg6XOz76/1LzrSDkbCa/JqHnKneeqPPMumq/kjSKxEMjYmBlKvY+MR6czpqq4q
JyvFk1bxEDg3b1hEM0zTNHTpRwu/EolgNKWxqCzhLUJlAy3Bm4rCloQHEX2rROoPaftweT3lzcN4
JZU5EDEUWRa9DK/NUMLvFhX37vEYtqYtC3/EEAydmF8Z0N09EfBlTQ+1AJb0TjxIgnJtTMCsHK+y
/M2sQbpWPg3Li4Z+rBaz45GBxqUydCK1sqeed51RvhtpLu0J44gybKBVQphBHgZuY2rA1tUbz0Ch
La8jPxN1O0sBDFsFx1LQ7E4hdqokhy7yc/EYAM7EzEVLHzSQOcaHWdNBHBnsOmO04j4Gc2ZpGWDI
0YFiVkqlL8q/iki1glm7g/fbZiV7Mpq8wZnqEXMsbHmB2y+6V6ORKS0AnTRBBqkt9HQ7qpnYynzf
aZ+47tqG+ST2vyocLWnuE3JUBdETjdLSht4xu8gN5shPRcDkS6BFla/05DrRAPoRV06XuXX0pIun
sR1tQYusDv1fs7LYSTt6XVrbwjA7ETrHzQCwTTOYCuK7qR7tKSndGPjqfXOdt7KlRcAfDyK3H9Bo
bwhk182lE7TzjaI8w87Rw+/3ZMQaItWtYXAp9wsJQYyMOzNK3FGS7QXU4YUcotcAuNhpZJfJ27jc
dsFrJ3Re3t2k8V2qtA5piS/Jr/ECc5gJytaC1dSNO7Q6aC8b1LXn2U0pgGM62zOm0zQchkDbaaEd
eimttMzQGwY6aLPbpap2X0StHyugq69uVBFjU0KCwd3atCq1QU5e2IeF9AtoDFdzqOCNf2y72B7R
9aB2qbNgYLDrAJtSPoFDU1eAGz68luMBvf77IS6O2vIblKPoQrS0cXBlCR+Y33Z6tyvN37JpOkr1
ZYBhSgkQ8KL3uP7VmCPGLGK7IldiDL5MbbR0A6+UGKdq0e/DUj91WnpYDN0i5NRMiatLg6WM2Ay5
8wOJvEYl4KGq4SbOTI8swb5vlmdFWGySFnZc4bwsr9Kk2Mup7sbq5C6lASB5pPGQ1jMrwa900amk
xkvb5jYUvBw9WZ147OPGMkd3qnDaRhg/uwmLZ0O4MXV0aEfNdS8bXhlnjlbKTtaWLhkxhN1gvmWR
0BZ71cIVJjDKAy0DWCwuiO33kWDu2yABm2zq6cJBRnpowYOgqj/IPNuBqODqft/gBMgizRJ0v6rR
7omqo1FiLF+rvTpEURaN/m16t2jafUquw6J0aiJb9VSCtxOjj3FtekMPPpLKj01gEgk3BIZO5A7I
46j8WEAlRn8b2ekgtDOJZoXkKZF0PwFTgJY/k6o4KlVgiVHpJ41iJeGNIOMfpW+dXOAJgSRmDG9Y
mqfOvBdCWxMDr1Z+h9WNhIxnDQCNubZH8ssMNbclv5PxqppLW50fzEI6iOCIRenggKZeu4RvLZiz
aVNiZ8tNrYCISdsvUQ4A6tsZImvxMJN3Jf1IpediUvdN4cl96UYA2i0FSxMB5tQAbgZPmiLAjbwl
1qDCpTQdHD7m/5H2nc2R48i2f2ViPj/uIwnaG7sb8ejKqEretPoLo2Qa9N7/+ntYPTsqQdxCz7yN
DU1LZZIAEonMROY5aLU3UYlW+FdVgeCPVjAkMoo/AK9kRgr6d65iLZi7qYFVYzo0rOxUAm3r5PQF
bp51zw8zxKpbtS9tUTv4GGhkRC7tQo9k43YmAJaVfelTTzXpttNrJ1JeaTs6tMWtJrBVh/I+wW4N
qX+dGv1en3BjL0p7KbtVhKcwN61cRuQ9gj+nkW1iPo6JgTxxagHyaa1XlaPWmTNGkj2NqkNzbMwu
AoqzrnlVUOxbGQFkcztO6VqOjNX5w2sRgNM4OZkZP0jRRg0pRZwC+l0Hywh7ZYn70DWupSfTxdQ5
NXo94qv0OsWK8bF4F6OHE/GMx5sVSTRREY7BXBqpdr1NazRko+UlG+ZSyXdNc9MOCdVkH/gHooY8
/352PM4dgkwgrYxqKSnjH8HsnCuRLgIUKZfOsQLwidc5sNwJdDJexlfQioQKrQJ59Y+5wwX8YIhf
ppX+klxVF52tX/qwX7ltokFc8WJnbuB6kQ1PfqmB/syFUlue/T/9JZEJq1W/CRtzOiZTYHTWiQML
+9o62W01Rze8rMU8tq9z/ac0NrzuG4D8jRSx1IA9aerEqbL7FqAnlfQsKM/ymHIKYpfj+RPHjLl6
wKHc1lqA4Rl78xWbfRW68UP77F8Rt3vI3v9e3d6JPMaxLsNplIQY8sStDNoXisYQXB0hPrU1wVO3
UOpp1bzzYmLCm1fGufbrOq0GH/OaxL6dmN9DGfZ9kt0SrNg1LS+VRrBCQ7Q6dMyFYbtpOnJLMsCn
x98jEGbXyWtC+g0hwkrPGzfRG2uExwpQj/UQ0s0Uo9IbLqkUYKVAGIAejVWoAumrLF3ZuJLpuyrd
pGKK00L1srJwtElyAZdsnTdUyxHEh/Iw3qqfp0ABmjNAozyuUrIXgTkSk8w9L2X5TuBkCRlz2AF4
JUcRNXQ0BhK4iEyG3q40Ce26yoshvLbGS9gUcLtekWHljHAZ++NENmMLoyQVw7qB+gzmlaIruBBM
rB4EaxkgN6sWl7U9GtI0RDEhTzQvgmHsQAZNEciAUev6isjXmYKCsGiTwV3gTO+8SmdMANsrHDWi
XtXaMf5F+6pml999R3zWUWplIXm6B3ZcsuICknNU51gfcxJ0D0lAxHiA6pAIKtx/Ix2wKnUeAxkv
DDyCOpyIMROC4B7Ks4sTcLfm3wZUcWn9fRw8jdJzTlpLRT+V0EouCVDRqD8QxEYxYpySdF4nBh7A
vK1JQAs+tUp625oRvOi5/Xdu5XVTpdzHvuRx1oNjOtiqt8IglVj0eOZoN3mqB2wQe1JXzZPuJkjn
osxin31X7dTRdEu4Py+btyrMhiZErgI6QRXI4JkAoyr2Ha9dgZMOOB7GJysSJnVDyWz/o81czPGr
fGa8kTD7dqqnbBiLed9moiuYXjXmrqJw8qycLco2AKZmrZVJCiOvpKZtJle9+dhlb0NeOH9nWUwZ
YEYArEHxBHbwyZwFKHIVUoGiEtW/yshLlE9r3yQcssPlhfkQwnhBYBQv/agEylFNnv2i9YYWIWMP
dA+kDDLUP5IQKTi94lifZePzIZWxclMkCGOZCqB1RrbCbB8IpP1/TR4LcproVTERCglJ/N1Qekv2
t77CK0n+L27Nn+MwGLcmE81MU0H6iWuKn/d7aIiHq64B+bbYRlveLcVyjwwStn+ohCF/VolaLwIU
7Qcoyvb32tR4ftCAt5euzA7YJMUPGse2jxMjKV9pfJAQB52f1OVU7Yl8xr8JpD6Vywjys13v9qZd
3akv84UmEj6VpaInwgYBMx9neB7W17PqY9iMgQr9KGkyEdNcu8dOVADnme6wlb059c+zhpwdwXa9
1b1SZvUwp6PFAYG74RbD29iWTiEgpYhUjA6iZAFJofNTu2y5PobIWK4QHENqJmGzd+Ve6K8LZCOp
yrttX6zNPFk+xqLkckfbvMfyRUZvS+ZktSi/aqb3EsAFJQD6IzQmRWPhCSmvrWf+5nMryJiZRiVB
TyZsRxGJtbC7UVDsmsYvKbZ/EfB6FxaFmTLYrDCfBibu8y5pjSQUfIDj7iZAjFB6pQTUTU3gkcAl
jg0eSOWivpxIY1bOUIH3PXaQFjQyEKLiy8R4jqfKyuPbNtJcDSkwDVBV59Vl0YCeCGVW0lSkEmVt
EVqEKjBVtPtKofZ5CYsKeSKBWTGiB+JUhhgWgL1GFTmx7LI2uQyMs4H8ohcnUpiDwGh6UahGaKSy
omsROBYwJlBCUM5fiOss4myy5VnTJPSy4lYCBJKMYvhgG5UGnNxFt5WlO1hvzrIsHwjmh4T5CU7O
7EE1u7bPcaVGruZL0cTJV3Q/gQ1nJliDm81hTeENiNH0hJrpKGQQ1xAQfZHGVvrH82rAHRGj3qTO
ozgqYA6zprR6MQXqGJg81KvYvFOVtYm8Gyq+bTN7y9J6q+fg0Rx6l/MMs4yvWvIxq4y2k7A2k17B
M8i6jV7XABzJ73PF/HzXTB5j9LQD2m6be+gF5GYSljX0QzazDypNEXwfrbbHi2Dw4ayVjboC7rMl
ruv1+XHyVpPdDClN1BGsY6ARlywV5RVjzAsvl689PxSUDfvMMeyD1oeMZNeBEsrGxcadolqA9Zqr
LLIrXG0UaxTTuAjogeXtX/xC2cqyaflzStkoUE9aLdbkeTlXABuTPMkhLwAMSnuUdlePigeusWwb
e9yMH2d+2bBwSulYZAK2vyo2G6W/qdotEV4rBH51H1qF/wrzAEy5N1/71jVXMtDsCtzSSCUsbFFZ
8lRfl7rsRr2OG6BqLVd7IU0BGnZXjB3Hjhy5eM5oPBsNtmZF0qjEFE24xBRwrSRXb8KANrRatStf
tZRKs1q9sHM9tIUy92K1W08SyIqqzskN8Ek28V3jZ1ZFC5f2dN3XoqfiHrQbRXsYcVkw7SbQBqe0
WcnGQdnN31kZXgQapKy/S/OnuBRQLU0vVFxvYdosZdwWZoPbm1cZibSmDoFjrV1LLbWJlFhhla0i
ZKrSJPKm7KUPb4cJ0IgSEDarW9LIVluCOziZrLxBVYopXtXTjwZBdkFjewSq1vl9tOAmS8DkRful
jqNFFY/5gRMrbNb5JNYRGXcK4MG6PNtL/XBhpMUF7TOoemJFCdpu0DRSmkjrJkO91zNOkLj0DJAt
AfXWlBRdY9FGBTUivijJ/c4MgMFbt40TBLqTi5ULVGvbSOX3DHctFAkQJZRXDUocjJw3EcuuycdG
Y04jFO5GSIRCi5RVtck8YzOT/sprLlgUb0Mzx1Af1DLp5o01fBucvLLbB+FS2yQXcWdJj8Mlbmhx
jXudc8zlfzmaTFUhhg4CXjb66tpc64UWTiUW2UFX2zrdGs+v8Ub2wm+/AE6zZD5MUVNAhC2ZEqpH
P5/tvVQaQTtnzEpEIU1nz/jdw80MbRQ/o/Lvhl+rsaBEonkqkjl8aAq6y06CyMFLhP1cQU+p7d8D
eiZw6taNPe5Szi4Qa3hOJTJn0BAOYRx1kAiMTae8hQPz0KyNKx+9Rc1DsuddRCxmeTGZOrpDFACx
s2eB1ipGlnTHOqveDamlXsSr1usO1ffM5p3lS27Eqaw5zDwxC3LsK0qRQ5bZ3fX5i0Jzl6LOSTQ5
9ocnh3EzfSC2qNE453BFyZHl1irqa6LprjHwetp5kpgNrtBoVPoAG88EdoqeaoAmKixfRcUNr2nl
mKH7ohhz4gFQ2AZRVEb7E5orWSriuqzR9U0iPEtIRzVauQ3Kp4m2VqD4lk6UjVLquOnG6VSgqsBS
ysry9Uef7tQOVy9EsYlI1rlQXIrpaFcDCv37g9lfSKm4gSJwTtGvGxZl8QTM9aKBziNDY8xSEZVS
Z/Rdu4uaddAFqLHgFVMtbFCI0HTsGNh5xWQjCkON5UCOJ9zXguoJJVwoJS9AleijPy12eP7hQvrl
szRmuYUK6LDhCGnO4ImJVXjDukOV3ATnzRJByvjGodr8ql6QZ0g4QhUDLK1sKqSrwX4EZr1uJ9SA
G2rvRN9EwQ04zt44B/ZXJ/uzoPlBTnbm0MQFMdOog53zV+k28Eh92dmDOyNsJOFfv4z8LI1RZdRe
qmMtjN1OXMH9ndtNcPV7X7nRrQ8UR+cXShx542PsuJxnxYQilx5WdQLrvVuiZ7PbljtpH3pckzo/
/uedOg9PFQ1NUQ1NZyEopizWkyaEljROg3zOqvOUEU3RmSe4BljdNq0n2SrCOBh0robOJvScbEZD
ZR9sJF02dBioeVVt5pml73NXW3Hb7LnSeCNlNngYUGPQS0hrHMmraHJkeCG3pSN7Ynw72fM2DJ32
7RcaVL+ek58nmdFYPaZAjjIhevS7LTjBLEXf5W3hlXnupSTZ1tJLn/g2er0tse+tyQBKdjE55/fN
V78LyF+Ggq5KDXWWX6imKHJAFFmOdqeSx1q4FZA9zG/Pi1gyARJcK01FObL+hRZoimgbpoba7kbx
Xi4vpBpAMdkbOgA4Q1noJpnH8iGI0Zw29YO4KSCot5XAHl3NbvVrU7fma3s0/Yb3AaIHJzVA8rRD
9Q+3OXL+flZzT+UzukS7HiyiCuRnuwxdziPoWEHaB83NN+X9sM/4xb88iYwK5UZLpCaExLl/Jj0E
olfbuPH3N/lrK1ta6qWe0NvBw/kFXag5/jzRjPUzhjQf8kqbxRYdeMOOQiMHlHfzaLNL4gJ++Bco
UxZSD+BLkVRNJQpINaBNn428MfV9JQtJv9NjDw70pvxxrPJZ5/kO62zayDnYiTteDIf+DSklflH/
krmQEbajoEU1DcDzfH6AbDT0qawkYPvmohVH/W4kFeDF0a6Tj6i1/+uXXBjvhzi2yEYvooZGAk5P
dbyb4H4EKe/+aWn/y6YEeD5j/h/boReHvuT3cdfvCnUnpGsz3NfphqMuS4YO5fGmYeiANCIis2q9
6OdJKMGJahxjNZ+Vud09dVZi5ZvciW40jr1ZtAOgzhMRDYhw3NigbqxRTJi2WYuY1XyV7UJw0pXq
Sj72YgW8UxVAoMJGNCw1cnKOu7O0IRX4ifB0MFKVPTjLUgAYIS5BQTFx3SR3g/J0fi6X9E9RZEXW
Z1MqHl3sEy/H6IqylEJMZYmyhMAMndRUcF83OHU6IU3x14kTJBHkNYZGdAlAVCyj22hEmtn35bxy
VAPullVuJZgXp7NFQFmvZNzW8S4ovyYcIFJFaCxpZFYaRlkaLTFamQTwuDczaV28qtz6V6A/FlcK
TTIyUXA1LrKNMqWRVWNEh3Y3XA0ezuBLad29iM/TSvSIW8Vw4Xie/uLanUicn+hk7YpQCmshm3AO
Kp2logOoQEqwM++a8jJICCdwWQwrAPTx5/iYw2gqI6Ui4tjucEMBh1G6z+66J+m7ZABJJfUi3JNw
QtbF0OJUInMYFQnCO1XG+KbX3pWc7qoerJkoU8KUgnJYA2+txMOLXmhAgroYREOBwxz/sz04YSj8
ceZX36J72W5vptiWkEIqiJVvuwuUvTu5YgtIl+FCPXUMyZYvwleBSyb7X+b740Fmt/ZkddE3QWQ9
wVEc7bRt4aX70CYr87hFKN9Bn7+NdTVOh83kB2S9lNtUhDT/++znlHvzFuEAHI1hhfJ857zRWSgr
/jzJjObqQyTEYQxpBojDNxJ4Quftkq5qL9yHK61Fudd8jW6+ZUi58PRqYdvAGBCgtokqWNLYCFIe
ApFU2jTupkZ2lUhYjdJ3tRofmwyqDIoIzljnOIqZ2U/iGC2WKGqX1Vwfd1UiuzOXDZh/i00mozdW
rRWAkYOuUCIHswzXNQk8GY1dZaMhczK9a8V0JacV+GX6TaD3u4zP2LpgtSRdFpGPBf6SabK5rrhX
ARtR0n7XfJuQG3HTm8DLUGpsWPEbOu7u+N3JCw7CJ4mMXg+4UQprURh3mtm6PSCSfOVWpJSjYotS
TtLtjLWq08GgUzNi1qUfoyDaIh3dVvwbx9lpQp2l02rzOA37/JhqQaveZYDQEtXZbunkG2UnbLgY
/QsxOwE/hElkcEUgvcx4i31U6W3Zggki2YTr/gHQJbieQvPPtbjmOR4LQRZy2AQykKZSJVYxOgUs
2npUVTsjVBxd6EDtvlbkCj1zPKSNRUkm0efrb/Q9si6I2BtdFFVNtWvHCZwcugteC0uXCqvndiMv
aDs4Nj5EMXuxmOpR7GIMSrmJ3shuRoFr1jPaDNCbonWEfvjy6fz2P84Ts/0BNDR3Has6PB4WbCip
fTOKur7a1c1LB/pvPQOyuGp88+uXVHgEeZMbtTn8SGB114J/rYpIh+ASRp+oG6HxtDBKNzYA5+K3
QC/oUEYtrMAA+DcUGU+J3mJJVVSisU4SvGnil8mIp3TnSLNd+RtpJW1nVJzQ4aPiLCBNAX5JAqiK
rqIgBpnKz4ebYgyVMRRZBT9wDrsKT7PRCgNw5RkmobErnPCVtc1iq+b400uhJiTj/0Qx4Q6y8Qlq
B0aaiEV1pC/AQY7+AqDv5fYw98a5gwvUUhTne2nNTfXLS9p3Knp+/eREl9DOHxgjBh3V1S7sJ1c3
u1vR19aoDbGLSLAMYbpOisDqC/T3Rvs4QPtnFXqxDrSGQuzXSpa7KICxjRadXfQxALZUq93SutmH
Qvym09Q9r7wLNefzTH1MFrNMqR4MoVyU1W4ggD4BrU9cKC/DVG1DffBqA5xCREBZwNzXiJzIeeEL
fvscmOD6Za4zU9nQ3DRVoeuGFnv1j4vC3hNW/IvCheP5kxgmDdqmdRRWUlft+mlcCWgAnKbtRG6N
GIhcufY9RFfi+XEta+DJwBgjLqpAbqMNJFb0iNL3k/29A3pce7TmGkoIzeuBl2Ge1+qLIfoQe2Se
ONG+JtDNgFLMJ9pbW9SeugW23dzNVCQOYPMqazrkHj/BwZlf1p/uwsQPaQixsiped5LiGXPtQtch
iYaYqG8eJoOzxTmKozAOhq/pld+2OE9qsAMKUXuZCM2+6mOnipWXMfDtTrlouMhEy1IBSzSjARPz
C/KMMtVJQWFBNXN0xOwunWo0ylI7Le8LepPiBqqsOLWTiyIJaglMQrT5EvizPQGcNNF9E1MrkJey
au6NkH5Ht7ZlNHBDMvlayYSXEUf2ef1dtGInUpnp7UuxIUgjVTvaovIpp64yvZyXsBT6KMqJCCYY
weUWFYoJIvoqtGmqbrUpeqFaadqGBopDdFF4gAB7NPvCGUM0yWVkM/q+w3mKBWfr01Mw5joy9Qip
DJjqIgMnmio0m5TexIL6oAfKA5q2G+PSqDR3DOtVFmsxx0ws7hskfZCanO/b2cSgqIxFPOkGTK/g
uxGt7lvECqGGFnc9c/pQ2XfFA2fAS44YfL7/iGSTg2ZDNcAYCdUu6+VVnSnryo9u5QlprvwHQVcR
QYdukL7FabES+8Eywf82gBCN6jiokbvpfvyd51EkEyUpBsI1ttkgKrMYOo7nQb0/2tXNKzTpZU7i
lGCJER4006JvKvrz0XjKa5pb1PETycyhMPgkzElKUZE2QzW8BSYPeWehxgDH6okE5hBA6sYsNQFj
E6NxE8qyM9VXQnpTar5H4x9tYLqp8RiK9aFFEz5nXucd+uUkUE3cokqqjJCPyYgJo57rk+7DD9ko
P4Y36UKnVgg0ceCqaB7FCcir8Fs+8k4kMvOpydVYAU5lPnumGl3floRFjBWrs9CYUG0Mq99Ebi1y
U0iLZx5SOSpBfDv/57OFpFRQuqaaoEHmHVrIK2BMj8WaM508IYyd8EFYTX0Tlr/FfTvgq8PUSjww
GaFJF4CfgwtCPJyrvCzGQqURNOhkbPNjnZznOkVvfxFibINXHsRD4vnAHgL6YogdAUBrbtpkKR33
SSATPAkhrWVfg8AjEPmhuQrd1A6e5itNYb7tzwD9wVHVxX14MkZGU2s0xhtSCZHFdGlEFNxU0985
zRDhwvtQDFljI2q0i+ZANoAzVpqlVYGHU1b/cjcT1ulDAktSIyeKnGgjJCRRBsrGwRn90Wnp+JKD
bDsRgNOQGRuqmIF7Xi8X1fJELuMddLFajoGMwDPM73pdspQUbdVct2dZCjjn5nslBLnMCo1BksjT
BOWfBt3BvQ+IMzfAxOLowbIBARLnf8QwBqRB5OrjPIQXeSPdhZo1umSHINUBUVLiSHa0Nr41K27h
2aKhPJHKGGmhycnQ6ZCq32Ea1+VKADB6diDgrOVn8//LGHFtjovzOfvMbOgwD9MSbbbVLpipuywV
8K3xYMkCrCRFW681w1pXKx1w8s55TVm6BYWKfkhmdjadqKyUjQ6PGdTvgJ8H+yPMGHY3EL2fQ9XB
RWFuCzbdoYQKWehpW6z+OoTfvEs+HoHRI9oNVZ/GcHf04jlRrsTwVjcfzw9z2YCdyGCUSG8GeHQq
ZABY59vkAEDtJnDMA9ij78F8i1ol8HifF7m8Oz5GxShQIqtkSjNI7IAWM6zz8KHUOOZl+Rz4GBWL
3Bw0ZpWqOWRMryiUvh73CVDoRJD2Od2j+hBsp+fzY+JNI0tR2JXgx5bRf4lzINcsQMDVqLe2kZqy
83IPQpDailzfJf2KI3deni9uy8lA5916cuDJU1YmZY2BDpKFMiLZEVVAVYvuhBLUDv0BrYPqviRG
C55xEbh/0xj8uZZs4gjIuSASJRA/8zkMzoybCh5We8TtXrEKOINdPPhOxsr4FG1MikEM4DBlFDDO
ieF2CCc587kY35zIYOxNHI+pBNzW2b2uvAY8nhMuKEAgYGlZeFGkd8Wgu0pdesWApoOCeufFc7YG
YWxOniYGQHBMqC36+4UEkNV6aivNwDk55q85pzSMXQERa5toEcSEk7mJ0I0QAwWDxADK6nmYacr8
XedkMfZFqZXRR80SDqmUeAQVVglJndYnNsGeoGLpBrpu5+NBMuJtpoFk89CK8TpstlPTWlKcO1Uv
O2VYb9t0sAblOW9vAMCzkv1dq/drf34R6F0THVbaIDhgXLL8JLRLIEp12T4BJXYxDnabBmuaq+u2
exNGwxbzS7O8FVXtSpQr5DrBbT6ku7bvbM14rbr1+UXlqS1j74oplDQ/h2mI68Ai6nfFrzhnFccI
sFmsXojUbEAn9U6JtlG5DqLEVZDmmdA4GpHULfJhc35IPPvKZlnGFCBRQH5FpAb0LlxDJ84EsB1i
jV5+P1PHoCyJa2s4m4NNYRGg95r6iO0vrEeboh0DVJpr6oLoB+VQ0kFDucTa4BL+cFZPYaKlLhKk
Qo4gVTcCm6jRVWW0387P5vJ1yIfRURjDVkzyoPUKZjPZ9BMAlZTc7kM7eVa0IweO8lajULL0wFAf
WANKv9K1iBsIbpUS7xBj+3GVKWjTcPYFUGIFgDxxDXvu+pFrVCB0gpPT2AQN5A4w3M5PAG9lGbMn
TWLXERk2ok22qgJsAyDESTEvecRbScbqdf3YRoAcq0AgUVlUf2iJe34Yyym6k3VkbJ1pCLTtRkiY
+1wGR7Ozu+ICENuuAjhWXqzLGw5jVlSADXWThE1fpnetaVpJkvAOQ845wd7kTlWjpvkEvZT3qGN3
x8vI05793g0832sd+tajLtClhcOD1+X53iobpgXynI3BREabGfa9xZWkaFyUgLrtrN4rN31wkbgh
OLW33V74O3QY8LsNAuZweDZfa2krNUYSwYB4ZUW8EAy3pZuvZnyx5FLzRm0VxBZvyMuBDlofEG0r
oHtiCZ9CtWuo5KuzJ9W7xb2+Tt+zl85OLom9roB2uOK6rIu77kQi4zqOKDfoah0S/cJWGzvbKC6A
11uv7K3uSXEme3KF0spa7vIuqtWJYMakVi1cglyG4K6gtlEd2rqwZpjRkOeULzpzJ4IYuwpkIaKi
TBH7cTdXsIKlz3lVV3BN99yW1Xmyvrg5J6LmyT7xw5GsBjIEPS6f5KGfHAlLN1BXqvwgDK+NBQrx
EZe3/kW1QgO4LNo+2YjNhZQDiNUTbzl2iDduxp6GSjWhQvL4MJ0z7dCqhdb2dpPd8BNgi+4dMvGo
kwEBBTKnn8cdaQmK6zOY7k558ct11hhuYoiuFt8lwGTkjGtWjC+T/CGMjerqphYMpYUwfy/aMzid
JFrK81yqMLmAex3XE+9+cNHInkhkDJEsaK2oxjCytSt5vmbNMC7PM9dxfV8+h47ZW3xw8WXn6kQo
szFNipKkBsjHIJ+T6m90re4SB2g194X8PLn9VeDytHfREpwIZDZkg5o6kkcY5YScpY7cRtDK9hjp
K8768eQw+3Fq6ZAGFdavcqJ7f6VH3tijdLF/Nlq4cOBE+AaM0lzf8lzHJbkgeVEkDTlH7Qs/eiiW
XR9MPfyL1t9JuNqNwYVQtdLN3xjfqRxm3+nFmKRBCDmztkTEyhyA/gWAdHaCx94B0khrJapTihav
6HWxdORUMuPbUHFS0iCCZHmf7SaneUscIlqNYf2kRA3vo9SKn4stdIdahBcN8OaX8Xsq1YhqQetQ
k5euRrtEj81j7PogY+3QhHIoKwfloSgf4aXoFjfK6agZ4xOjWX5EnwI2yr53x0OGHA+mGpjsM4gH
/9Z+yRioCP5V1PGjY5y9OIkE4Ftk+oBtokngMJshu7nocosyNFU10WMpGRqb79TaqEnLHKZbRsub
YJkXKggUBNv3jKtorT3RO94k8gQyOjsNqoRUGc5IogCAue0tNXs6vy2WjnsN1DNHlB/5C5gLEZNK
DLKx3gnFPfr5LJmUlmbcgjaQ568u6eGpJMa+SJoBXNwIkrr2Uojvxax3O3+41oqXzk/gYrzJ+mNs
fpfS93psLtEvtcdNGMrc3PMDPlbhsOfU6XPMz3niDEzGOOmBOc39y0+SfMgQx8WI2ybgN/rRj0FL
rcBEJ5Esu1R5FAHn2pQ+4P3TSx0dorQscXG/EvPYLlDrpVYXRg6amnSVxM/SGKMRN3F88CBow2Qh
6HeH8T4cZMfvZIsCEjudNgYQznXtAUDrVg8czPODW9x0p4NjFEYvVSGuG0xy2jv+TQNCocjpUByb
ZSsRHvkvuOPzeXduOhnjloKVoJpSEegIN+IP3StXKYqwdUTj2OW/gHrCE8dYsyzx9WEqIK7xgnt6
EW6RgrNmVHjccPC595Z1FjX1wEYQTZmFnzDhC6emPEBXcgQ5wyZucCtlfucs2pJHqMl/SmEjOZT8
KUYjQsocXUxO4UV31ZpsjXV8xW325IyIDd6yolJLeZalrMBg+No+DBcC0KHz3Qyu1O2H0qIe9wha
cg1PB8j4TLRF9j2m89b3gjfFVteRoz3r300E3+jwDiyJF1vwRsn4TNOMyprPVk1OV5InP2ZeTjc/
eXwA3e5V8NQyK3ngQSMcD4Cvm+FjJRkbFzWaZNIQsysVuPtKd1p2BdSvVa60Vp3etqXo5KbTaVcU
dcOhUYGWe5Mlc2/rLpbLlZEBqajQqRc2zyVRnVQEI0OTX2SxuCmMcBMH2vaoev/3dfgf+p5f/3y0
+t//xO+veTFWIQ0a5td/XxXv2V1Tvb83+0Pxz/mjf7718wf/vQ9fq7zOfzTsuz59CN//h3zn0Bw+
/eJmwN8eb9r3arx9B+VHcxSAJ53f+asv/vZ+/Jb7sXj/1++veZs187fRMM9+/+Olzdu/fgcD4sku
nL//jxcvDyk+d3cIs+a39Xvynh3+z2//r359z2p8w2+H7O23+wqoxIfst7fDb3abBYcvX/t+qJt/
/S4o/0DtHIjb0CQO4jb0iEOt+/fjS5LyD1WXdQ04GaqI0roZmSjLqybAx/R/gCwHSDa6iRJRWZY1
2Og6b4+vKeI/0GmmKvCC0eIJ9frPBH1ayo+l/Q30UNc5hlL/6/djV8iHMmoqiuBhsTRJMkwT7Wts
PdY0pEOY5sEWlfmClYvpXaoVwPj3ZV/eG/OPoQWqdwrQC+f46/EFPY700Tr+XsmglO1DbS3pTVOt
ChXU9cdivfmzZUnwvgzV8T+/S4vRth032YTEtvgKQKXeNmjfXOtGGbtTl6W3ZIwLJ2y08B6I1L0d
T0n4OPlAMNaTLP7WiUVpCUQtvlfl9BKU/fhSUuG6rzT/LZPHtV+qANLPgd1d0FoIrSC05UTuAUGe
g35bAY1CnwquLFPhXRSj/Zgbw2vXtk962WQH5G8jK8mb4BkE8XDwa4JmkUw7DHGo36gy+FnGok3W
lao2kY3K8ltdH4pdrDT6TTj/mBpHaYv65vj+WtWjvTL2++NvxzeRhGprVQOUtVqp+s+3pbXUuo2e
Cc7Pr4XvE9j9LOb4EWCUcRwsOG2fjmL4pdBDBRfxhogiM/TMMmYWrhvJBC3cGrKRX+JW41HJY/pI
faP3RjUutk0SR9eZnoHMIa3jN/8mbhTjNVLHxp66VLkqqmjcxnFZejqgOR/1Mro/vrGMxbtsTLvH
HrjpXmLiOp2gNehKAA6VTXNTfR1/SK0ev6kEAExmaiTXoSCkWzJWo4fKdfNhSNXH4ztQWnszCJLw
mEZh4Bl+D3bzHgwusmlM9hD32asxrQfTiN60rIrA7iaP18SIzQ3cGs0zDdo+5Cl5Pj5WM6iXhdZ3
T6k6qS7xOyBThap+OfQjvAH0Ub1U5X8GMAJXBY3ENyJKWTbQJTCsDbF/n8T6y1Ga3xEkvAbhSYmq
0S3bULxoqNxdFkkh2FOaxC8RkD2PQwCNhWpFgd/cxFVabMzUL1elMXX3gKV/P74DWEPbrCHdNyXM
AVspRsJFErbRZd+ViVNjWzyIJCtWDbDqQfg87WgdTSitbqZdMf/4+PX4r+NbUvNdI3F7cXzXx5+P
/4qGuGmt49uIPKAcXyrXf/xNJfMrx5/HT9YTaGdmR8dlvmPpe0GWEjiZVCjgsMADHgWcfu/xr0Zv
opU4L4FtdhTz8w3MOMZRwPVeZv78juPnPob7Ifr4L72o6a711x9/DgLlOZDCyDKUXNuSuN+pcelf
6vMPYxTMy+OvUpBe+WrUbJFCUIl1fKESROI0ppo5zJs1IoPlJ4v+ePPPj0x+fEv1jG4/vvT4sYJS
6o5CTJ2joOOrxxcUuZEuYomumQ8cfy3q4aEb62nDiM4CcGuLAFGyjy98fGXzv8x913bjSLbsF2EO
vHkFkDAESdFJVOkFS1JJ8N7j628ku2eKjVILfea+nLXqoShRRBLI3DZ2RCzEW6WF5t9fv9jt03Iu
+jFLUe4O4yxad57vT8dx7yhgGv5qOCBaJcLZUHcEDA/kjKhhuUuJeJmfElUDeWAKjS4doUgK8o8u
Btemr2BYPeqzXo8TQdqCEzT9879F2+K1DykTkWk2BU5MAWUqSCaMoR/qiRLI24afIfVx+8PbuyGH
FOipykBn/HaJ2w+zGJW7kcWzyILhoRXa6WEc2PQRqvbAwg+Muo3kPH2M+JbRQyEdNrffpjGfmCNc
gTPTNzNMNBOsYLBuL8ElBLxP0Grm7WUNSXM3k1MkefTNk6ACIxvMI8DJ+GQfdnxfTOyP2yscJeXA
RKV7eyWzjXZu1Md0zvnBqNRJ72ctA5wLf8cnCJrnLDvcXqnD8LNKsn53e9WPJdjFgh4JCn2r2PkK
BjUbzP/Sl0OQQIErH1RLjodwPydMsa1FTufzRLsos6Be+nKCXFYRnm4/0nzxRVNyHjo8+B0bdEBx
iGmwub0UwjQmsaZq1u29cV/xdgEFMPP2ckxkbVP68Ews/XAmZKV91ymn25/WuVieewDs+hxNPkPh
WFKBU+B4+6Wcse9jP9e72+dgOLaAZ2R49481KH1JIgxNYqqZLndOfRuHrTJnZdAuAPjnHlSpILbV
jCJZ2a3sX4si8KLQykU9VAa9AOAW6rIRCrbWVFN66A9wSgmZhb6CglQM+9urfbZrmfTt9koNhOTS
TfrtRUF/XwjCdWpLCB/d3q0UkG0P+ty5/TKEFgcIwP/9WU2QZbsxq9+kOesvGlsll5DXhVzxW+M/
n+PH+ZnnmjdfzHo3zcvcFmdmuBRZ+TkPILOfR84VeUZ5ZiuoL+WUMrfjZ8gp5UIPBaS6fwnQiLi9
VVbzSs+0PjkDMhSBw5cHK9441idZBbLi9hYpr+AP5+YVPhRFBn5I92jRyF4jzz0ZoHmwqZIg3lSa
HEBKrdDeOWXyxLYIn1vQ2xBGrCsPatfRQz71rNHX/fDOQB4M9cH3okfpPC3k+WHsRWXDpjxDJMjM
QUuq2Q/0s6DI8o64h7uootDY4ZTELhf4/lEq5umPz4iT3pxUvnsRhoA3eQ5TD63MHCKqjwOgM+Tz
mrZ8LHO/3iOofL69Cqd2OERS6UHWrHxUh1k6yTNqzfQViLWLx2M3Qeflf5/z/G0m85fsB08K/5bJ
zl/e8rcf9H8xJaItmf/5d0bxW0p0KZKP9LX7S7ZD/+LPbAcT4f/iVA6sHrAlvKRQSpF/ZzsK/y8J
4SgaduBPoYThv7Id9V/wKhjPlDlohCoiVOl/ZTvav1BYQV0FkxL4FQZ2uf9NvrMAaiDXgtarDAFM
jK6iM/xbBZg2b5NY6sbzJHk9bzaAZ4Sik/MYcRYk6FkLL1Ss0YLcIcg8DMCZClAiCXrzxuVroTit
Qt2lXr8tZVEHUDptEqdsGM+DIdUO/GMsfdDQxJohLT00uc6EGFqoLTB05ygJQB81AhSQ0oMfovBn
H6OExqGCVhtVbYvpM+oDd0/2K5e/tsCFx49nrVC6ZLwtkDM7xdRCExNDVynVdBkcWJAKwhogoDTq
ShgAkLFhC2dYq5cs+uq/P7JFuZJVQcrLClhG7IaH2UwIRo3D+EEzhvfOrC48JC0x5uoM7NoDos2H
7x7QomqpcUye++nt+3famWMsDYgl8DkYEMzNI1PMPSqRkIKG1w1jh2PfRk82WyRwoM4ZS6tHazg4
CJBrXJUjv+HBvlvaosLps6nKTyKW1qSmUh4zGXqQDhBVEuiyB5OdjWEXmj3mLpvUKv0ry2wEEYqT
pljpRWbmmj53qE8fimQjWBlJBqKQMjknJYQwT5DyjDDdEUFOEGqgDpRbgSFe7Xex9LF99xXo3b+L
JxkJiqRljJNIlSaSaq8FoDzWwZPNQ1ZdtmL2XGHIhH/hkhNkEWf5FTV4vtGbyBHDM1u8FVDexEi9
3UFhMDlKjRcpOMRoCAgQldyoAgiZ9aR2Ut9jYsPfysWOSTZFZgSS0Y9GDzjtKcj3oKGOH+FE6kel
0tvHSXlJE7OUr50E/h74Havx+G1yKQ5cdJYwTg1KpgBYQ6N68L2s36SlkcUWRtjm3GRbUm842ZB5
4nsS6wRGObqBNWT6uGsrI1bM+AT8VUIykMd77SMIvy9sC+1IUtQA+2Om0gqPSnQIE1ti3KExpHi1
0Ses7GkZtvv+ruepIPu8OI/nVoOa2DWsLxyYp7No0zdm2J556ZD3esPB/nixkQCuSVRbMDNg4wEy
lcMNQ7UrLTDWoNQdA1FTY4Ca3dWBsJMyMlRgXt6Nha0ED33laaObB1dxfIrUy/emaQEv+s0myLRa
frd5GlmEmqQA2zmNBJTqpEtc5CC6ULixyc/PCDfjVq9MbCAzSh4YjOT6T6gsrbWlV9exqKaMKlNo
LGKwc2tGhQdVVAH4e2b47FrJKFkdbFqw0Kg7IXKewi3zQ2W8bvhMjVxZi3hptfq34ySAPYPlFDAe
LGnMlXhuBi7px7N2BrxL0MHzDrViI31VdWxPZDrx6uiUQB3Ad9dceLAg4TK1xjQ7PBgXb+vaQZlI
j2IUryyGQYveKjtbEEhrdir6BWgmuJxe7HrcF2A/9czIvalHaDrppBCQpYODcD8WT7PBh7A/rLem
ay+v3aOFQxtZNahVQNCBbNlmvpFkJpWjrAxUMK5DbqGdKVWOpHMWw5vtYGucAS71ERlAZOayC61q
zED7caRr/GmqPFRmBEyPEFD4CbPFW0x4DHIjrLaa6wtWGZopkCUtGKz2RbxNMRxIWEfBdjyje8jW
u7zw8GnpA5s985kxzi51GyrYuwdHLZzSHsb3lUND/dV3j2vhSFsQ4mhcW43nrtbVjMgTSnwfeD4d
Eaw89KrUk66+qZoqQM6sHXHmlBpdh4qbG6ZuV5tU3joFgi4luZ1EK1PfC+jln0f6bgMvvG3IxGHH
QNPxHAJ8UbuCw+y5fRbhttUYgVJWghthUc74I/q6u9zCgzKge+hnGXt3Yu06soXKHBiSFXbaOJW2
b3LUbOyws4OTnwIICqA7cAmWjMrcIzrsou4HrxVEU8LgmPoEas/4c5M188jJbWGNMPNGov/dg1u4
SrZOYtYXYe1aoFIDzq2jExs7OcoVVsKSXLYDohnlZBSNw81uWXhlYyk4+zqsD/Exx2zkgZOD7dtZ
2VErB2oJ51KqsElFujCOLi065ZSZ2uAEY8g+S7ezoW5t1rWePvgmuubGMIYmw0HSo/iRWGv4ywXF
2W8baDnAEwbhxMkTFqPUz2H6El8GCUIMhAc0kpQsJnMZaM2bNSmf0let+FASt44x5ilacWn8A4zk
Aov9+3oWvkGe2kCruAZxK+jAqvoJzFgC8Iu90SZOkqAs9ILJBXTb12DFXzulX1t7OdJT51HegFdr
PFeYGpJZcKK7/IjIPT8nttoaCmsk4wblytGYZa9MHDGgff/0Pbe7ZGWMi/8yh7hby8JFyEoqYgIO
pxpRpI84AXhKQz5OVNFsKD2KTu+dJnuNtpm8rRBsgIquNRtNn57lzoDcRQ5bk+fbafD1ntGhRf79
DpbW1rdwCa2QVaMsIgplBCJnnxF34cJXaIOXFqUZT0ovln4q9TFy+uHQoaWTQxcVg1lh/oxaPWqh
Tz3JyRT/mAU77N9K5pwwr5P/UKYholAgcDFGVkK/RjGb0tAg0lCKJ+QNjUByzs1JSyb5feQ287Tr
OCvND/FEegKqC4wH5AaY5Tt/hUVk9YEsnECuQLMr5eEEYtmRoeljoSQ+Zb6JKdA9L+O56NHopc2b
KhgVTjNlbfMm1pwa4LddsAJmCGQwiA3x+tjg20yfz8HaWOyCUej3k7NwBUWD0maqtTQ1KFG8NaFB
rghPsvQcC6FBqd/pTLiaPyQxjLHdkqDeQWgeYBIIzs973FtbXKP/XzAb/L6mhb/gCi5CxQmHarTC
g+ZRHDtoxd3mH1DJ3czmN/b+FsTfRbcdiFH8vsa1JL03+/IBYmBMeMrfMdFB+CdhC32R3m1FF9sm
EUmbIU3a8lbyPu5LY7jm4iHKreonUBPnILL8j++PzNc7iFZkUMjhoVGw8EZSG4qz3+XjmWLr0R8N
DgBKW+D5Ko99aaiRGSe7lDM4KERxOmvJvl5B4NIONZ2JTFm0/QIJj56INqeQdeKjBbzizwf1a3nK
IsMRY0lBORE3D1pVZo3JbQRckwFV3yjdhKIxvaI7CZhhr6MDIbUHNbc4BELMTshtRDqZxYlnzQze
vr9p3JfZ7t2qFgkLXwczA8K08Qwdo24iSUaUGiDPhDD7yvRFItdOpNrpq2yxTrZ28S9jnbuLLzzR
mAqRUPgZPU++nVuhVfseGMmOaF0CD5VGazZm7Xo0bLjbv3IEii9lxA5hnOhVqRwEwuJIhhqRNbX4
wNhoXpZY2bBRU0M8zxvNbqG+rhzqNYqOr4OCu6++8D8j3yhFpuGr06OU9/j2IxjHpYMsHqThZ5Gf
5ApyTOXPyaxBuEL5LLIOat7TDqRSeiteq2lbiubKZqAX/e183y1q4XSYIOmlKL5t0ZA98ClGjVPE
3YgMMK3K2RCLMqnL+P6qNyD/d1ddWP5wlgfoIsEVI1uD6HGKjPXEzs8+D7E5/Eg5xv4ltJT4OA+B
mXSGYucksjDpUERuwTuh+iTHlxGdoCR308BJytYYRVNbCcy/Dpvubs7C+M9Jk2ajhiQNw9Cqiz47
ZLRKc3QYwdIm0FJHggmxq8BqRHvlBn0Zzd5deWHipYDPGoUWZEerDV+LcNeH6IhAf0gHcYARQbU7
9ZAStSSqTYXSQiDltWqGcASNG3W7Vlz4uvB5t56FoWUVcY6UFOuBYuOsY4KZJ7PDGEALULuK/smV
cgWvUhZQU/TNPlnq+Vad0EpViX0inEu30AwJ1cDAwnBvD5Z8xCbqtlc20Rwjnh4Yu+ouXHsQ5+da
dBI7YCBLs2NqK5sOXAaxWg6DJBCGADKZKy2ltDSz5Cyh9/Ks0OsWEBHCsFBC3inDJecAYtsnktPa
iI/EFFyCtjY4Qa6vHYUFUe9vPoK2Ke4NlDg1Ga8NCDBQysrthiVNbwrZruqRnusakWxGQd5ixKRU
SZ4SHlSOqPqtFlBW17EwzNB7jEbR/9OVNhpJOwSEoNkB6kVNMWmcA87wThmZ++PkhP4pRjEueYv8
Na7StUOnLix2046RELa0MiI7KZgy0dHXaCmA6020QhDERiYAQfnqSPBaMKEu7bOoFbgDCd3j/GcK
tUkD5dTsVNbnDsOXkq1gljRABcsSQRWypwmTr+icBLyBFcd7hfkJppkSdCK+MXhr05M8NTXfnYSF
nYZKvD/OLR5P8pnTkwBApv8SFSa/w1CW2ZwamyHgLpYR5KB0IyBUI+1kxDkBjTcyzcRUYhu8fIpd
r00ZfN0A+GUb1IUxV4penaPhVj0vMHAsP/XRq1rFeiAcZzHUY6paNr+IIdXcOwcsSvjRI2JIlt0U
qdmKeyGya9O3ZUNqrqH5HglGEZMM7YMIklaShFGsCJIqWQyeutLoy9mIoFQ+YiS9bZ5EB3Uh/Xvj
u3oUFma/ZedRiDjkJXxqYmQVkW7EEsGJKPFwmpE52WBsY+iIDDyhi8RkNPnaniNPkcn3K/m6RXh3
axduIFQYJmho9iF1egIhn8StUmfu7VazO0xw2CxJTWjDMUbxDhPHlXu5/OHLJ5Dgrs91rUWzSyIn
aRbR/KLRbGsqYKmzJhDET3pw6lU75k3mARLkja4idkEfijF4lxGtToDsx1UUyUz6F41ZtZ5f1xd+
3aAl9VMLSlFOKG5+aR4R1Sdb0cA4Q0TGt14XUpK5wzsHuY95rwjH1oDhwEDYaKz6xy9z97t1LKy4
pOYzZglhOzQ6+1ofukbXrhWKPHCSSuSK75UbetxjSKorSNdXo9yVkH6JpJQHeZbTvqBOxLeLI+xW
TDSWJKhvJ92RG09Kexjjh6F8jAy0lLnMLCwAJ+YYeJ8N2lOYYY2cYAQ/9GlQ1kR+xLXVLS16H0i5
0mMXt2bxFGWbAjqioXIqpzMnRvpUHKryUCeWJJj+uK0ar+92UePVnUMHUizkmR/Bxu9cP3tNOM+v
XsBsnvNvTWr7IiVke6ZeAZpMI8bj/TMDA5OhytXWT9N8brj9EBwqDi3E1Wbw2jNf+Au/kItMnWDT
wu1sSRZ43beyzRM0yA3f7IBjFMzBEsBzAL9QB873pkFcu/rCIXR5UiX+DCNFE6luhqdu8lPLvrGC
1/d7jr1y9SUoImjDPicgN2b6Y5U7tVkzra7auYT5HowRa7DPkkV9B3IwQA38PURxINe6mWqX91/9
0BuyE6f86MtzSzrMOTL9oxQ8J+0lkAmjHPzaZlxN3nbxg7QqD0e/wTcuT1v4FSkO2EiTkS+hJWmV
IMvCRLmSIq6zqPomrcbNrAcs0ar9X8kZl1TdWe3PUsPfDN1A6kO0EV30WzD8UdrdqmdXVmJcjT7o
uwx1YOUxldqbCWvd0WIiEjNgfjZGE3w602cJjrBAHz56Dr0dvQXpFPjKuMYAiXX3EkGIFz4zwUyR
Mr1AxgOIK72xIy/8qWBqZNs70yEWLc2Gn9yJJ5APPFUu1X2IgZ4D7cBo5/sIHS5NLyApePHfarQT
MO9lzg/TG4o2gs47EABJnuodNLgKzkj7NRf39c0GrgajkJBUXJK/cEXHDYUWj2d5B4+awntUdg3q
sLOg6NWzekmQ6yQ9EfHFBXStRI4E3WHqV2v2f5Pi/FrIIgDWkpQPmir4s9K1pc24CKAKmKAjYC9O
+pIn0LIwxh/fH+TV6y6sY9+xZa/EcB3o5nVgeXzqEgAnsNeRCbcSEPponUSpIaiEV/RVtpQllvaP
5pPy62svrFhRyCyTgvEIqbjGmSzo2lkgG+y2/2A0HqrToK9OcV0LvQkiIfmEb0kvefyU+d6Qu2sN
A4Umkr8f+l/LWZi1TEoKRZlQnGoIAEi9WV4SENRgrijk90p7VIItuNKVDsRMhV3wO+QGwEXwlph4
g0YqH8z/yWMpI3txJc0Vo91U7jmIEnc2jxKy/KkyBMk0G1H1Rwtd8VYH02FgzximUDwAeKt+kyl2
1Nm15imSHaCJBpEmoycsbwbGGJ6nzmOlLVh7Ne4hZvagZJzlZx71I1uWH+bBjXxT+lFNYBOcPgTg
X/z+Oc+ukr/fixKhk8TrqZv0tQX5dc8WhjIOZ4yDMHAFdB5vbAmvgkDJnJ1avVSlBXFvJgQYgkyg
UXoJTEGn9SeWMNe4NFkREwRgWhp2vmRMB1AA23KvR8yPijcGAW3jQxZ4cWX4ms6alHgmNXpOr1Qj
F0kOl91BLt4cJDcZPwUZ+tb6mpeV1jbEIhhPQikPhwitq+rTt9vKEZ6ZwKxCQz369vQyAwKVMHpc
bKJ+F6oWD+wcEoZGR4Fgzra5eqpbaI2beUI762AbinWg1fhL/QSu04TTWVYv3kqoNEKTNtyo/abN
HA708GAVSy1oBtRglgUxWOY2mxrks2BnhoSLBoNkyb2VRmfIFVNzuWIS1mziwiXEpdJ2ZUXrTrRn
yNI0fMRCGR096MnMWSPFKO/P7y+64Fb7dyHi1y5alHimGLJiHOQIzlDUZFS7422KsWtdAQqw6oHN
9pz6LtfvceM22r6A80XNuLFr3Dhko76TD08s76XjT795mWWX51xuRmSR2Bk6BgkEg/e8XkFktTnL
IvJU8LWx4L6RLwoQbIJUECE78O1xM2cb3lmbIl3MUP/23ZYTq2ohSdDEgZOJXckqXuXJrEjK6/2F
KgOIrckIbhob4ezSmQLw7OKHAMCTjkHTB3WA4SO2GsZlZMVIER4hLQ1EZNWTU3WBPot7NXey0Orz
0xRa3z+VxYD07ytfJBZzoLQi18I7ZCDTKHT1g0NiM4I+6b1CgkNYLxYxZL9y1dX7tfCFmVRlYcUj
n6AWpT6UmlUAwsZyL2qPZaQvA38sq8tEct/G9FVsVrCAhpSijTu2WyFx8mjUW0yOJSem9FjN4Uov
09w22agcgFChh6NWG5qw99VLsCaP+jfp+3828pJZoedzsC0B2I5kaCAi5ZGMTSXD5tNbwZlDlG/A
8IZQIn5ENKMwDsthKfr3z23NrUoLtypMkh/FLe5gQxh+qxaexOwgSO3zthRDptYTBmyiHSWbi34m
417gXHX+ZND0wbjtPxDB/JuK+6+bsvCrLRMUsjgjyuyQ73WfHTTlZ3i7FP/PC73kUWSBPsx4hViF
A3WwBpTavRHydo0KUkbC17nWO0AiT/WG99irtmJ8/iaP/7W8hQtTR0zDlQWikIa0oelztoTjpGe2
MuvcnIA7vf0cSX0SexRCswlSiuua9F9X2H4tYeFo4hw0CpiaQiBKWQgFICg7NDMtrbJnFTNOujA7
bG8Dv8diLNQMVYCWTHVNRH513yxMf+Qzcu5HEc2Voz0F+4B8WbJZg1JOoddfn8tuT8nDJrAjtHRS
FVCBZ0Uha3539RQt3EHX+jNmZHE7aLSQOML4OfHPWX/CqMWN2svgIldiiWIXAKTte1QbIkv77+BG
v6LTJUaUmRteiMqb4eYsUNrbgL11H6E5ju+a4NRACrBEdSlpEyRCzXxw02Ir1p7Q7ShpJAjluiv4
K1bO9tep9392yhLx2VbtHGgTFgXwmsBYILHQZXvKz1J9UecXQfwJMal4F0wupbNGxhZve+CyWF1Q
GiIKT1LxDiUAM6yNgdcLC/TkxsoCaV/5myCaTnPfp5SpWohhAorTswqWU2sO7LK3ocKXVSCbsWfR
ZaRNBDWAyhVHawQn40lurmniZfV5jL2Scb5fzt80nH/dr98yHJ6tcwn3a34QQU2humkGVjMk9Hbg
hvODgB+/U6XHf4A/WntUCzPsp6FcVAJqNMXslCLpTeA+O6/Jz2L+4Y+ZnnE7qM3SJkdHOPklHMJb
SgANnWFfKudKemqz6yyLOtVNRbC38qQWVEu/ufflJCMn9rImzQi6aBWHNhxqCv4xKc1jaaeVnhQO
l74BLiwTHjHUOtcTvfffbZWF4Q1QqK+SHM+mIRNpL4ClA86BXHsmmYl2F0Abayne1+jKuzO9MLSt
RsfveFySoqXTQ0ZGJ76COd/ubQ1DsysFhr/pJ/3afQuLmrRBx3a0nwS7zlmyUWikU0kA/UcSUtwr
RoEDHnUTUmnm9xv/b2p0vy69sKFBOPszTytYFG8clEZRv5bSQxDvE/5cM4jmhGuaPQjMY8xeoVil
i+DATDRYepRwbEm79kTNY2OGCnn3xgjHNPkkvEQAzAI+Y2xOA+YtrcIqsS3HTlfZH9n4AH1hX9hx
wlnir33XGLV4FoNtbjMrIeLfoBn+892W2JY67aqQYf3hzJx7s+HcDDnhpdpPO0ryque4cmhAQKZn
SNUC6TgDRo3qNzDIPYkTb7UAv+K9b1W2uyqaEKsl8Ojwm3Qfhz84J6xIrRyHNANCtkz1Edi4wck6
a2CR84v2uMYnKNCT8s1Jouwa90ZXFiPWZyoc5QGlO7QNrT7dhQX4UCxK4Nq8omqng6MOcyGfc6zX
+Nl8C03HjnMjlcSFiVoTPXodtJOnciMh2+zCyeg4GvGsHguFRnzfrXdhlZOSYcVExgOsVGodwXWN
YpP8nnabUdhOxZ6dtvFjbaKJ2ADocOy6k6idw/kqGj3GQZPog2XAwxNtlPSYKi8VCBqzVAG6d9uC
KTrv92NzHbk3BkoD43HWwW4g97suhBD18ClW4CLE3IYMscthV2BUvp7flcIRszfMy+AWQdRlMENk
8W8YMpNCO2UBk0piO1R1GRWNweVDcPI0gVMAH4HRTtWoAjsUNiFSY5A3Hst6MjHs0RdGnB5EMNQE
aImBvsproMAjqlYzbzUzzU7YBRJ/ZE2KT+tHO2HQWsaAABNuIpOJPG22E8AE1NIO2pOMPhJvAgCO
0LPLvfIdwpJTaIvDoUQ/SdkC59cAtoOoDDNKt/pqMhkacku0mwimcyf2NEnAVh4wjmH48kYuSYzb
RaDr7LfPSoSZG58U6KwB7M4RzEiEnNMBm4tMJZq22AjDvE0bkH61z30XGQNACyDfMVSctNMA/njp
gUl34xsfvocIFUevAupfOPIASCa4+PAJsEPd9Wux0ErtSVk42K5m5aalsGv2mDxxga35O+m5/tkc
h4/sMdrBxj5pxU9aPup1jNiOMLuHxmP331va1c28TG9kJq1EjMifY1qXAh6yBY6tfQ0FQyxh2zfg
aR9A//tQ+i/g2pd3/XMkWfykg+usQCrEEEjzztBKeoR+UfXYelDdYlsbHXQ+t+RhwzP2nOm54Ey9
wwebJiGaoke72Ic2F6GigiHo1T4A3uuxR54TBAv4gQdY7nTgf/QcSa+MRiBxBUa2yrexS8PwGCeu
hBLzD1WzhVc+MoXiNswVWQJMRGN0ALUArLIKHl2ppykLhx/1spC2DLLjGa01WCoBx8iogUdHk0Nw
G4szwIuC8CMxtUOEVBX8XmsDQmt+UVlEAJxWimKoIgIAFC9gAayKZdIAhG319TUAuWz2NHG7ejoX
ihfhnGfQ5eycmdvE7XYwm0thitpRVTd8vclnUsR63Bhht/fjQ2wOYBhGU7DlfvQ4izWtlKXTpq1f
fMIwP8vx0vfgPFXMLFwZGlnLsJVFnJGP0QzGhFshXdw0DRoZEWkjSxw3Mzrf9QiKu6MQA/A5v2WQ
cr9Ktg8hiPdyzyYGuAUR6XW500F1TtxLAWpizGmtrrjqsxfxCFcJISM2ePYYcIwKuwMMEWyQ+dYH
+awAFK+iM2g1caj290++rqEQIe9q5qROJ9w65qNG9Xg1Av4yAIUiHsSJFRVysYsCV8Gzf3ZRxRca
DQpOJeoMqQn3iXniI3NYuwlfh9x3F1z4abZWcjnLkNhCi9b0AVgxsozH7BTfO8F0ZApAjUS9couO
KPI+4E8FTypA/r83WF+n13erWHjfGfwwac5pwy29Vni9EX5k5UGIQPMKsjn3PeXsmHVn9Zl7jW+p
x1oY/jVs524FC8vNZFVQVxk2w9SDfxQiwZToDthGAMpHl40cDGPm0Ws8XnOAqc0ZVVErRhlNQUwT
kRBTRpodAdPQn/xqlwCVxrlJ8VBorsScp8nLhUuQgfS7tlM7Bn5/PBXSH2Rw4Cv4mjDsa3TM3TdY
Gv0qq8DFhZhPbra58t5jXHSez1pjctWmskffS4wZE1XFIQA0JBY2TbpNVa/VMLwujBvBd4ppJeK/
Cfv9FlTdLWlhXRHvN0VEyzfNBPoXpdGnGg5F2deyXaBdjcr60wBwAlitESIJOlfv+eFA7RFTqStb
bPX2LKxsXCZ9PtSwsr0VH1IWfbsrU7pDake8o2RWahX0pIn6YI7dluGQm+/47hxUCD/Xos3bnM93
92VhHNHkbdskuxlHDOo3bltfCuaAtIHTgVZI2VOS7kv2g/NEd6gddT5kzTGenLrwrkJmx5kdAlVD
GlcLHR4cCWA5ZRg9KNxIs7qS9Iy9cjy/TCdUKt+I+VUkDgtLKfZ+0AQxgmMAjjN+wxtCZikg0Dcr
qMUUjywwr9y2ZzFwjOAOdbiy3zXx5f9vEUu10JyrpxJEnwOmttxJgMczRNQAi9BB/QsdKejT7GTN
DowGWaNZDm5RrGznr5tvv27DbRLlLquKACzqEx8raIjkg0QO06KBhfHyBN1BDEvxFlefJQ0EPODc
KnOzBzWfWGzD9Jh3oAF8KsR9BFdWcqQLDxDO6SRAdh+Z8gOQtRkh9ghMYrxTNPR5u9lgJMxOOyJE
djTdT3S2uMqo16MUGx/8yOpjzP4QdOJKFhjnCjQuqqLo/Hwquedg/EgxH/vWAQsX29WqlOhXu0GV
4JwoP6HAKgtjDVa6KC75kD23Vkfi3u4AMQN9QXCcPUATKjTnP8OTYATcNR130XltnPBLl3V//YWp
bjSl5soerHaYXAMldmVkaBvkaE+VumDGloB0NjWnB8kWGUzGM0jH9X8w1PhVVfF+FQtzq41TqCkZ
VkFB+xVGzyAIJBOtcSYUpg3JGx1BM0faKgaaQdcalCbqAYXpTFqxbF86z/uVLKxsyBVJOmYRnocp
vfOqEaFBbQsOj0KDb4hmY4pWvgG0LN1LRryBnl/438wSqtB3FVSeBfflzfbeHQz0K0BBNckz2int
FsH6DsiVvjUkqpsmoFlmcG67Ra6jWWxP2uBHn0F2R65BCHDG7wZHM6Von1YvAmf9V/Cl+7UtAhwQ
TKVMOiozQovZKg/DR2FHhnKUARDTA3NNR+1L2PT95RaHYxj6IWWjgj0r0QtriJkJYhKdUmJeBaAg
FRCAyJhmb+GQj7SsKHo5Wn+Kp/KYHcCoFp16ZUAj7IPbyRzEnRIJK8b8y1n7+xUujk+kCok8tlgh
Bq/2jZNu0aOEGL2h1Y6ECYb4IqDFQRssYnLoUXBQi21bbUIrwbjJtsD4f6FzVzRfod12A1uxAcD4
Bp0HB1MGBsq62UTnAzaqfQlJjzpIaCgdnTRjVZu1hgsA+x0wPG8Ft0k37ae6VY6c0V0AaDJaG7is
1Rzvq5j6/gsvTur/I+26dlzHruwXEcMcgIEfmIOoUKr8QlRkzplfP+vI4arYctEYAwNPt327SZGH
O64w0D0fToWy4PugtRjYQF2AVfrwkmqA+VmQ6EEDskXAvh2krj6J1UcZz/SQVim1IDzkCAjYHmos
wjE6C3senYpoYCizJkGTXGtpPeG8RIRkh7GRM8m7XBca1z+dhPKrD5MOm5IdaBx+MgdkoF402MEL
dMuJ+zIH397sFfO03695Abj/ds1VcVMNMH2rKIFcM478Re8bDemsTyFw5uM2qn3cfixZoTb5ayUC
jp+GhjDsy6bcc2UFHZO+PrZceOQVwDDjcVfCDxwC+CYLBddW2WVc+yziH8GEQx8o6OpImFZZU3FM
JTsaHmiTa45U+lkJsGlfLKp7lbL9yPUm/E0AbXqNwqdACIxx6IwxBCE+dGRgM4rw3CWQk2KBqo8A
ZzqIy6MEsY7MQMpX5eAFHOzYBPQvy45UqVW5BFzgSZKOOXWfRzIkKxpdZEFQGV8iAeJPKKLUJomN
JiXzNVENKpAaoeIXdZ3Km9liFZacitrvD/4mdO76Za+qtL7J53QsgwWb/kgAUga6K4oRBS+y3j9D
OihQGwXSlRqxydgqjbaO+1pvgOqLZCkSBBU+VVvAhCAD95gbRP1A8XftDhII7PNiyP+BV9dNTMjV
z16rC4SgRQldffm8B72UdWEg0mGE9goxrNDKDEiUx1tG0Tf3KNdXXaeVHM7U1Ij0Px2qWK3uOXxc
aBexT1FTZzFEL3rd6tVvDiyur7nKLWGqpAKd4AU3euGQ5c0EqOtXdSbqVrMZ2YIrgIVtsM+CC5iX
rXxOL/jhW9PFzZ++SiBduSRyneNdd3qB2vsDCxivtYJKVSZAXsJKBbnBiZ/+u9N9kby5CmURy3Rc
ncoIqBkEjhzagOQU9R6xRjsOaqrNyLJalNlCZybjC73Fzt/80at4PnbcvMhQNTzzAObOjwR+kAg+
8PaorhqrwCINdc9GZXeTbn/9wlfhe6KHTmyqHF/V7GROJ9uSYLShOWFAsgfvEQI38a4AS3aB5pbB
5CoDXh+SCcBayVsJVRgH6tkbr2Ejo3Cr6C51UjCLLV6D6FcO/0YI5qk2YeUPLlxtguZPgAYb19xI
4GvWPdMpRci0ePZypXFmd4D7b6nRhYbNnpYfUcexnTpvXpWUBb/kscvE6OrASWkqpPGML1wGSd0a
GoPMeTq1M+RYTZC3oG+HUQVRW9j4ubdm0ldvfT0DFCea5Zo8QwkJ7w9d6S2lhygIGs0GnztlgdrJ
n8l75gq9jay+hwtDIuhbKMGtuMqvIhy3wEk+lvDUixgFoWRyHqYOVAAL4g7iWawKru/YbWwuNi+6
CnHwjRXniEInQXA2sS0N5gSqGaoVsoFvUk/RxS01wc1rruJZMQG3OJOSnTkwpTo/AgytC3fZN9H7
mM+J+/98sjw8QxiZ5fg1TSvkFIVZaujoZQ71kdstcXlRJb+8n53EQL9qbxwoEpv+epL/XG81VA7y
mq4kKFefx8QGN40z01xtDjWpmyQN6yFsFyF4hVOt8k/My8bFb63E4Lv4rx+7OkZpEY9JzeIz4q1y
X7qDzViDwWmFG+pbc7V/E6T/XGt1ehoBvxPHlvTk8b5+44h2Cor8chcesauEos9mSiYR+LdHuz47
yMbVrBT0mS4+eb9wJqe0BMCv049SeBL5M6QQSyxdJlkF/a1TQ2zDFx8FaCYCa4F9jHSU0CUHmV8C
AsxhpVBujIU3n8kqcdEj0wOgFSKa1KgaMOEfUoz3y8QaoTNkiDHUN8gGNlchRL3x6m9H0D+vY5W+
hnYOmb7BqxfUOlPl7wxICAhOTXeYy3BwbdSX1zgC76bZQh/cBNVcH7pVlgrGNu6iAK+FP2WC0QF6
FmCNMfaw/1U5bVvb5Cao6/qCq9obsp95mpe4YIdp3Ul2eS01Ej32syfmKYYQDvMtveEcsFv2vjfV
0v5cWKBXoippXMA0l5QIOFmYuWWuiOlhbYWNWczHKrSgEwkyYZaZxNVRxqYNjmcytFeq0yw5fHRX
QVJlwuC7Hr28c/sK+W0xiIz8NqXo9zAk0KtIAJG7vqYhTI5IQDVO+waAF7ZLnYoIJAVQXCJqDRm0
RjbZ4jdHdf8KQbB0+dkFh8E8FkuOLpi3kkANwXioTJnDPrSFrtbjILpdfF8VXtHteJMNzKm8S+EL
T8VHKLeP6WmzLee2nsQqaogRJURyiIwDPb1GFzjQ13TwDMQ7TFQfs5fUqB9k7DxDECVV7sRjNjJD
1MLE4W3BDVcJczcDPix7yDA2lo3Ap2zRhl7MRiWyeZ/kA78qgUASYkKJdHWA24t7UKIysL+zlzZ1
ervXIApL3xG3bEx8VWi1z0BjWKAlEh4NzAJDOKuFFjWpERaYHq8mOVEsgFn8c2QoGPRtfQobH71w
0bW9utsl6bJQ4fANsqfFhDwuvMxoh7NEk0jmbkV+5XYh/M/gJtCr4CbODGpzEvnjBFukUGVn7WKc
+iA+5iF6b9KDKhrIKvsA8KdFbwo1MhdGIyR1+G/DujI6gCCrvbZa7dOjKo8QIzDGVAUcLIIEJ7Bh
gtr7+GsZgLEUIrRv0OmZoWucukWFf4URWzxmbryetB6ozJNs5vyo1iMNZoSbzy5cc/Smh/xy9AX/
j37SYAXSaiVwc4KaKrty0spQC5wEnjkU1FuaulXzj8iABME85HpXP0jLM9sAB0V9FRT+zWWV77sF
bUdNsN6bvc7vmVSgVyG7YSeBpVJy1mhrMhtUJecWvEssNmRNGCzQrDSQmzTGjbxAsYJCLWUrlx2a
UbM30Ltehy/sMbfRw5unahXZM7YQeJ4E2OwZJFHsLLtz7lMYYUIZuMAjMzfLtdv1/79O1nrRFdFs
mTURngRAaGAm9O+isXD48LALx4kqM1TDqdbDgxPDJfSemb+FQrjJP1BoXsDsi+Zk4XL2r74kqcmW
nhNRoGJsA2vVt+Q472MXCKr3zo46ddBoE7PME/VS7cGdhwnrVhtAUsG6rLq+gVXg4ZtUEoISlQOi
DNzRCz3/auCDSPCd6Zk7btQpt8Lx9dVWJZIgV7w4U/i5yU50g1rFVxo+MBYh0rNqYuCqhOJQavLd
7xe+NMu//cxVDEkCOuqjBRcm2F+WtSQF32+M8CkY5Z6tP2PRjCKPsLLm4g7InokIw0KG22qFz2m8
G/Y8EHdY9SsY5c4VPEe0lBjCQgkkuutgnnEvYupuT5KR+fmGlNhNieHrh7b6XsOgXtpBQvyTzqIL
SeynwWN27WNYa/BZife0QURGUy2ZVSKK9AnAWBgZkGLd1U5mCG+kuWqQx4QCf96hd8gjmzH6guz/
7fmuvt2Y5Qah4Mk9Hppn6QAOuV6+QVMIPDzAYB+LRnVGeCmpgwkVOh68EiiQ+WjHTPBiLQTpmVex
19Uh1AzfpchIH4YcRbrKvcJUGQgCEzyCU2j2stp6wGq3LmsFZFbQflcQmARJ+JkcIMhL6vQJBCvr
99Nzc9775w2I69Iv6gVByjmMYtBB8O4A6RVU9i4mRHrQW5SL2KAhKaOq+P26cHX+9esU6VU/WVHN
PxItD6myPQWOPX55BwC3Fe5JmRDuK526h7WcH76LlgTNikgLZKN9aM7JQTKlp9xuDoyXpGbqio+L
vjgciFa9mrx0okEbi1PfFVjV8Wjgel9+HB8Yc1Y0yN20d7igXSC5d4fuXnlCQ8HAhnnep9AlBshs
OCJWQG8cLNG31hqgmgwMoh4DaIl7UMzZ53ZAnmMfcRrupSewB+2LXiV68FrrkDe12YydBMWwHhyy
Vk2RUVxQv8xOk1Hr3KM5dxIP9sdaoXbu5GJ5BAUtqG1AbpJWxSee0WZYpnfGRJhsCwIIOFE2kHe7
BspV4ChZIQgVOPRJqXH4YgMt2Kfv7Xt87iR18EQHoPcFAhMQusohG5nrlf8AcwBgbrmjgCQwYmHJ
1Bh1qdN79c6hoX2dzcUiSuaKXxmSv+CvCpccOvpJsjI7cUszObE2jCvNWaef0fqo05foSW8TqDB7
8b002zPG48WDHKrTAXBa0ZoO4p7RKuOCEh9s+KbNJkHdlk+cWj5W0M0vjdBs/OAOwSXH/hZUaoeF
0j+m4IfEDHaTXRkyRu/PjaGQql6DEL2kiR0iaWxCWlfrRPxuyhyh479RsN4EHGHpRjMyLcG/cc1F
gmGY2LIpZlbNM0Fz1ndovCuWzO044LGAJkcJnQJfjZ2cgZYj3spbtzPJn+uvWpyQElpp5Hmy++J6
HMNl0MoJMSTFmFBCTYWMkveICEjeASTp1d+/zH8Tk/9cftXoJAKQAEnKICJ0WjNB9T7CMRvaSp0c
OTQF/nOGFSlI45FXxnYpggQOewyKcWXKpZgetiZanWtNbeaYqgf6MgGEDd80nj4vrclTOFgD4bXB
MmnjvV1gtn8N1H9ufNUQSek4TYHYL2dQ2ccW4IEMeX/Racj6YVv8MPuly0T7WlvsqFdHSxZNKjHj
xYLiB6ph3DlO14G6W+ze7xoDAEIh16CIB/cYpVPLE5Qt96EPCEavdYW7nKZGFVzAcA6laLWH/giV
prv8yDzgZELRIce5NuGqSNRBEht8S7haQlGkViVejQRVgbFa742dNvZPGNoEXuamB3kv6L+/zJuw
4OuzvKqBKq6GFXQxYuFBW70hQFNKcVq1TtWw++wbxYHwfWYOgzmCSvHaP+evE1A/Dcam7SOL/UT/
gDfY7nsoss37KddFE+4WkQFBYQjsU15TqxX2dM+TRuvUABHuttbGwCxZzKTMKnyKzRSQ3I33fLOY
vv5Nq0qrZ4NgnEJssBR7BkglN4IXAMOhyJIZyst/fbVVebVQaTFlDaJB+ojyChKN8v2kyZBuyM1i
87fJ5Nv+7QyvCqKyKkuZnzFlbQ0G0O3KDhNI55WQLQFaNIbduJSf5qlToxJo+vhE5a8SMpMwP8L2
i8FoP2524mIl8QALABe7ndFuQ3fMMkhaA6lhwOwA6Um8x3jnrTtm59CXTyN2+pwnuzQM7acOC6FA
l7zSKjxpn+7QI3xHzmKmXoUDjcyEaZTHHghFVltQ5C5qelDah6Snj2UJXgsAmqXD4SNUY8hEBach
gXVZgJzFfEysV814YunT72f85tr4+jysCrRyktK8GyZMZorPFr/JpkPl0BywUxrsZLFrB9EyS60O
FpDtRwfuKl9IeuRiE79xI38dVUo0K8C5lyCYWI5efWwUW6OXz7vlHLwyJm8wHozJASbrzeVEVB5L
M7NGUBC3sP83Nnw/r7v6IFoqo/lGIqMpX7SSHbSo7iUTtt7gQjG2qNMOhQZfwD3wJr+jrPIl1kN9
c6O79etXH0qXzJCCj/HrOchRmICz3fWWCNdhDBAAW/kgBQYKhhr/39l47n/tdX/+/tVHk8po8pas
QcKMMD6ZoOZxhslqqpfUdwtAMFTxLYjl7XtkA7S/Rjbac7vf5OTeSJw/b2N1DgEmTIWOw9qJO0PI
05yc/A61JQyiDDKgRCl15tGEKeCaz/AT4XcEqkTqesqRtcRpbdiSO+BhmIO/zdq9IT/x4+bW8wAW
YpIRJwFQA0mkCy49PYQxq0rLkTQ0TfaCwU7MOJnwWUPMrjkAc4dq1Ughz6G30MwWXpN2z4vwZAU6
ADBruT7MZ0z98+QuYRwMlnoAVFwYRiqbU50bPcrPe1+1ChmdlY2Q1n8HICXPCYISjKLvmieOtSFC
jk2Qkbwqk1UPjxsn66/zuZ9XXpViQ17mUlXPuDIUvyhTBlQ4VKkWQySo3kBMH9L0datXKeT8tza4
7F93Xj+vvarDmjBPypHGqZYfoAbZOWRyIxK5MspvAUKD6yqqBzikFaGanAotjB2qN+LD1j6M3fiu
L7uhH3OcSaoyuSJPH1GNcxdW0u/BsuKhb7GvJzN3oPtDAz9gidD3mfSM9UmNIADxN4HfDZhQ8cVt
2evdCPo/n84q1g511VZh2i6ASAJof3H6KU/Me7foyXsLA90GvYo8oAajHAmQ3nH7/fx1IfDzDlZR
V6mVvopZ3AFBBMq5nuQ7AFh0ubcHgYwpYlSE9RlqgMUjYt4ja0NrrGe3KFJbd7GKulTBJ4PY4C4G
E6iGoAWlBFuqSgV4DHqJEjqrbwnkZ6eUrCSzREiRa3QIhqbGb5ltsH+tXX4+kFUYjsN8nqgZCWCO
nbjcQ1B1BM9ShI1eEutQ10MO1Cvk/wYCYLYCm6HECWTYxfDw+JM0ZnRoaSsjX7YyP+upn/e0ismZ
GDVtvCA1EpEpl9gLhkaP1hf+Hzx8SiAQ/SZ35gJMhAHVzl2mw0duNMtTx6jMOzth1aiYyaE4Sx4Z
nS7vjBl6/Jtkg7CISUBpiZ+BiQDwVhhQ7tJQ6qODH6zxSXJLHZMqj0yr4JcTqeGZf/0E/A/6NJAS
s+AXpQ171gPEapd4rE1GkopeIhekOmTsLdouIJCXYmjYO/UBjNmv/Dj5kcd64VlxM/ybt77zG9vH
H4/qMs+9+s6TCbaxCYdHxZ7AmzNoDcPpQo1dbj+dRhM/4y2DNhJ/txFiN8LLJQxeXVZMlETmBwR3
4jdRmJhS9n5ZvElQh8zgkwVtZVB1RxFkjK3DQc7jL2fjcp6vrtw0NNXzKc4rwMWk0Rchu2UuNgfX
E1oDrjMa9dKp7mpz4mFwkT7FW/zGG6CRn498FeLzTKgWWsDHO1Zas4MGDJQBMZHJwJ9DJQBNcH9z
q31jLP/zmqsuGcSHoOMpkLoqCs38Hd3t5H5X0PCJrEqnpT6FGdZudksfx9ofxTtI10L+Hsig5W6G
pwe30aBe6C5/fQkyyxIYCy2ueSByECRj1pRor7LLXip2cw0DUuJO0HxtTjtvh6g/V1v9+KYZa7lK
kctYAVcjGRWIw+WkwCEJ0uPbUnsXyOpvP2+VpsD2WeRJKQgUic4xlixd4O6wCAUWzOmtBXNH1uHe
IzNHKh21VjIGqBPo0ndtBosOQEenxkj4Ntzs8Q6qLaXQf3MA/zyPVQ4rB7praQVPn4i4tRrzxI9a
Y48mmf7h1Id6R219dbdLqj+XXCUsSe6atGFwyRbekzyEYoIRjWWL9r00w0OOJYmw0R/cYLKTI//n
kqvENMXDyLIzXgLT2JOusIDDUQAwIfAL9H5OEexi1hUUqLOMGIdS71zv5dlHmO6hwISSlwHfnW2e
ixhO44WXc7s+7FWgRAsosCUYONfeHOuYi+AN4YFJhthD0NeQyvtU3nfQ2ZXQBj40sopGPW/he19A
gsYaBO1iDBy1Tvq+vKZQNaJU5VGosavvYki+q4FTGZBW6LIAeu/wZkJdRc2ntNVHqItBmxlXnEsn
CNV+S41p81issmY1SkUqwxEeDi+9EdrEsQCr1AvXpLMUndl4QTeojBLDCZIEzyEabu6X//0qEs8y
MwY8DuO5E96bZwEJDu5gJpBXGnUXorwqtPZtSF5nWPzAAMpMjak9T0+gIARgT/MGXRwgX0y7oppD
0p7RxgZoxgq8OYiMbcSrW0XOj1tdRZAikzsu7kfg/AgvKYmsAiNN2gBiZ9IhP9NbLXbrVgZXvPKo
FG6rS5YIO6LMgNkI5ujW79nzBlPo55NbxRdh4JmWVdoLuAJFXfstustucZgKDDKQ6QavsWsOIjhq
h1k1utDSyWyAVsBDZ8HkrWG5iyZU9LalvG81nD8e1Cq0yEqUd0JQYfvqzrkxMGrp0Va6r17KOyxh
pkgdATwAVR5zfMZugHv/5CgNN10+sGia0dl0d73sJna9G4KzBEkUdbLKwBQUuAnbEHbYpl3dQLn9
fJir0NQKRS+kDR4mWfhQKkQqJ5WwD4g2duA1GJpuc/VvZKQfj2kVm+i86KuKr8nAD6gY6MYfiPb0
aCpugGne5vm95NNVQvpxvdWn3S3UNNQycAGlkWFSBFVoDP8A5qC/Jgd8rMBtXmT0cB9YXLa+ZCeV
mtuCrDL3opu48IaLJBVT3/ZdtGeMFyG9iy/AKQErfuExBJhUHswWoE1EdYKdCGBiwPyo1DfjikBT
4kHyJh2pyvfo5DiVNnQPwbAAhU7Q8gOKZCybQnSV+ugID/CINjjIFG4+AmHjka8x2UEriHXCNuSR
5/tqtwDz9CykZrgvoVmid0fEdOxbosNc7hgYtqaaQGNdAFfHPVEpRW3iAYbDLfrkSZCcw15S1iD1
zZoAOcDYCbS0yVJgzvk2veKn0Z6Ah+LFzw0AF8/4ebUZA0LKb56kG2IZP07vGvFNtVEghCQUEGvD
2BY8ebQjkz6Gbuqiik81itFk2Kk8wTj5sQjBrEtc5ch6whduLTzX0NcBpFPeZrHdyPjXR26NAV+q
uAmHvCOQvdDmdBYnhGzTLhLQQKRp0YlI2GzklIvM2y8HnV/V1lRd0gsV43EkDuEhArpEDWZRmK2f
ZkZ4ApiqgG0KECmDxx+B13MlS3IpQW2h1TyqaJQh5I5l8B3ohaLWw4MAqxvA6dTZhcmaTvHOLOi5
3ZkDZg8wfRvNbMKAXs18si2DZURudI0ldCpDq7mrmM2OMpHkG7+lYD5swB0Ck4qNbHCr2vzxpFfJ
aUCNk8A7BnnUbHEuIQ80qGNjdjtstE2MzcZqF2GbFZvla6R/Ef130BCwZ5ZyvBW1BNRTRVVRB6D6
Vv7obcGzmAvJ4reXskpXIxsDl8Qje4a8GbL3AC0GPi2DyeqDujubEqNDoWt2GwxIW9wq9lCBxbpk
9T8DbJZZ7T4Z1WEHPNG0o4A6hpc8FJsgYaAPhM4SAbrQeRIARqkDhinUrkAP3de7IlOh7cRGOr4/
DnpBINIxerFvQPOBwtRueEvscQcUM1HsnzwAi7MatRVa9KTR0Mnv2g+qIZuTXuuhEIz/YgBB2um8
xSsO4QRsihkdeh85LRrdapc9z1iEw4kWTFQbMhDf8z2BjQtOsuvgkHrxhlisfC9/L07q8onKfgmU
ztjIhphrYtcIr9ZD6XdeYKa7cFT0lnKr+muwuOotN2GyWOo2zOPhlJQWAI1wDkQMa8rbJGRfsI6/
va1VCu/abhmQoPC2Zsw+AEgUGNSj+hC94Y3QZiDcZ9w7qMBaACzCCBZLIy1GiynOWDzRFQhNeNCt
gpvLPAmbVRpIRvRdbMmdi2IxlUBww6HxCLewtuQBLtlIAdhYVQyDfkjUZXCQItTF2YnSUIkPmsS+
FJ1ZQASZw6/noAnGTFYvL+qQGsNgZDBpcvh5R6UWKptCE2GDCNVJ1h5Fn8uBiRz3Ef5QC88OJgSQ
cZ9oHc4XjMsGs5ytQjFlyFHCZOk03mXHBDJflDEFh7B5xMQTtPjHtj2JgJ1Keg1oaGr2NXzhDKHX
IRYB8RElsapSi+H3x5QmN57S6SuaTt1sifJ9QMO3xixQ+sRmDUl1+r58bFonf1POsK13x8/prXnD
oVuMBToOYBgQqVrw3+X+TfTLQ78reYMPDc6ld+0hQnGiL6CXRDa2cOUZlpxao8fVnieSyOYIXs2e
dtnHJjKY2MoYONarAE+APC2E31EOqz8Vslxq2egKdSwgPYFNNzy2IqNpINv10Fksppjp85DZmVCq
SuwPnDfLn0X9NdI7JjzTiKPoU8r5kYEbUG2H3EMvfcDwEPq1WMjqQ+7wzJciQb8L+Kwcav61OqBJ
Ckym1zOLorZIq1tFOb8q3EJ6EouJQ1HDWjxqTNgLHEsXER/E89xd7PEuMUHptFoYBgkP2E6PnNH4
yYaAwY1d+88EvCrlkr4rZ2nEXYiiHsBuRwW2ueBUyLCEpw4y/6NJc9i1a90n7Nf3wy62obTiL6iA
voi3EzLIYoRO7BNRFs7A61KOkVu4o6O4yiM7gEbUo57AJ/I8Oo2o86OZ1y6w7hsWjbcmRD+yyKpE
pGqqo1v4HGGkXLcm3LGIIAbd6RWs0oFPdubjIu8RAWcduLTX2BRTn2p17B9+721uABt/PM+1wvxc
0gpbEoqo7KO3wqpqh6cZfdAEW/mE5yg8lW7IYTw7eMgfqd7WF8Rz7gDlIDzhWQ2vy9f0ih01EUwJ
VVFWUcMPo0Ee432UWZW11R7eWlVdP7uLr8RVJzvWWV0K4aW2xP6e0zkbzmYeaSFAVEGgegu1yN2U
Rr81u/1xWVLyXl02SP5Z0l5KrFRrXlpf8Vi0gGhfOoM329YSa9DCNuERN4aoP668KrP6NuWbvkZx
N2L1Gno09Cgw2BqJX9OggcCtD3czOgEXeBho724971s71x+XX1U8JS2lAUWjyuugtjUcAWwhanWs
GbjwmoTzizvtBFsJVdCmsAsReyPr1Al6fHghrAkhUzhsKIC1eYlbWJCu771aMQOkA7hQbC30LgX4
L+lUWBU/MxsFPWYHWE4rarGLjiPot4stQPAQ+HgabiwaPzo8tDh9+qX2mUqfq12pLZIKNSZjeRt3
9Q4NhlfHZuQKsoFik/VYFsKZ6myHhxQTosUaRA2POduclZNU/9u9r0oBIWmp+ULNr54nE+ucUXrq
aOhdKRC7muDrDhwiuC7PaBDjbX4cCTi/XXwV3lHQDg3UEehz5MyAsANgZsFStFMRCYrD/DB5RNRd
hjCpKRlAnxjhB0ApYLvUJm8DaxW855S2iS7f6Gou1vNXn1zdxlnQpjh5hGQKu0iNJu0WkXArTaDZ
MVj5D47QRut6EZe6umicsDl6KQxVpDPrdnAYmLUC0iuKmbtNpQeJjmyi4MDkJ+q9xl64UknL6nWy
Hz3PcNwgaiV4LpBnBhbdCykLJZZsg22vuKhKaqNkVAFKfexd4QvH4O33gL71AYhkl3l19wWb9HHJ
4wMYTBSSoztD/7sHybKEZYJgLh8z9PLgDIZf4aF3GmsVGpogArWJNUDUBiZrvN7hP51YI+szyKov
0P20mK88RiaKGaI5XYCgh0jjBuXmMdyKNWtcKJP3xcwoCHUJbGvg9oPoTmFXgjLHrIEAlyEeBWE6
SoUOfBcfukSrCbsCNPMXKhKBgoTzN7RoS7hdhneK3QkaR4G32L0sL+I++9oKN+zGJ3vBtV897a5O
+qAiuHUBIL2LFqHSn7vGVQq/EQ8x5/KSzjQv8+TDiBUIFaMpLEB0us8YmBnWojivRydU8gDil066
6cJyA95wHbkvCkNXtzdjCSV1CXmaDpDYaJ10gosRzelr+7vZaozFVZoQMl5Y4hZTNgba/Y1Bhtoj
RM1MujJzxeDCRy5wMLDCuUPTtbhTa6IbHD8bDOIhEOF2vAcZl5rYQ6gJPI5BnKO2qq6t57HKDrI4
89MAwMc5pnYwgumiO2yKhl5TwDhgjYTVMIuE/6Haw9h+7LAKALCtSvwlAiAFDcB/+amu4n2UtF21
cH9P626hqJADw+2kdu4GgJ9P/X5MrLjSZlGrXQ45TMdfUYkmOoGdO5LbO6LN2xVkml3uS3wPD1CF
7j1q1CC7j+DYgDHeWtxXFzrUy9Yie6sbuDAPrk6WyDILuxS4d5TZ6NPRDsA5FPrgEmY66Lawiwd5
nNWX4RCOZvXA27IdH2Wz8rdyhECKn18Sl7jqCNKBTeWADHflh8wJYHeNOL2AmoPlOu2h2Y0HD65Y
nvig2BPgG5D6g6VF8rzsRguatmrtiyhPzMsMlsFTL8jAvIBOI7RcZ12R9XEHKHqH6LmTMFIVbTSP
GDlOr8JXj19Z6/lhcyiwkYHEVXMgcWnYjFganrMdpje8Nt5hZo8x6QxEW2Uy3oJprgHtEKAeMEbL
TYCeYT4VvsJc1P79jN7AAf/oD6RVOsm7HDYmBW7lHwPPi5AYCSH1GdB49fersaTI+OVdrtXw+4DO
U2lGOOWtxol6Bw7eza4q1XxPI4IEeLPAjNBfqasEGhiFUEE3RkbvgW25UyIn7c4ZPCcV/j9wTd28
tVX1z1FZDOwv6qMLBYmEi0mBfZ/e+uRteCC/+LWPzCm8B/oHoQFHrJ25GLqKNis4PfUfmCNdxqu/
Pa5VXxDTKTXxFJo33kJ4P0PdURKRxjVwUwmmhv2G85oBOS8fJx4DSczRMLkL/ckNMY1w591U6Aza
h93yCrWpWO9bjben0uChXumIEKk5tkRfnDJjedPe4hbyjuFEmYYTA4ccdVltXQWQVJLjmA5xsCCD
D+6CijKdVtuHFG0m5MQ+kr1sE0rKRQ3iWHs9fMz1jdN2M3Jc3cIqckxBInNLj1dKqksoATdG9ME9
YY5wDL6VCkwjKLDtBxdUo2Nkxx9jdgjxfyaG+Bs3cvN7v7qR1fe+hE2QiRxCGKoIzIqhRJilLxQL
853TWHvT8ohtzywcFa34ps0JOme1C30BMwWeXPS3mbQXIa6/nKs/97Ne3iSt0ihCi+DeVaeoxmBg
cApzeAJpbQfUG0TWEq38qnaxdKl4JBqUeKvMjqmgp1aBaeDHYvSipXDmPD5X0ZnM2n5/YrdHAFd3
SBL91emJpbZnGwmvDsqiANsCCgxVL/kT2cbNn0VVcrFCw77V2LjszX7k6rKrIMCEYtEnMi4Lcv+J
sF1TXpXvySKVaCrR6vy+abN6e2EqMTyExmmBUdaSvplYDBRL9Mso6PX3I+qSuzx1RllD3QIemBTp
vIHhKia4k3DoKogt5Y3N0pXaQpqSGTEywEQUGQufoNoJ/sK/QlWTeYGaLct9FsGZC/2Bepqnp6k6
DsAj5wtYZUWN/WLhxzoD5QcNYUD8KJb90Jzo2cFIGRWSEQG31Fk1b6HRgPb/3cwc4mBfTFZCFrv1
KeCfe5iAOXWP5DTs5Xe0DfzTiGUN/GjBeEzP4bk9EHwepVM7yEhLx+GuRlj1B6jfqRi+l0aSgRUX
PM8skIt2jbM+6wIw0LOG/U9DYReIuQOvD7yOYjIXDNHMuteK9fL8NIIeAy17CDNYWxsg+eY45s8b
WcO8aYlV5kUkDWJxWMyJ2QfgWGP4mQSnOvVKFsFqVNlqN2OUFmBAWu9gBazlJUDUrM5iPyXpzZMC
aEC0yxS3h8nNBMoGHDfGxAgUwCrAZhzVAq8a3irjJ9w2Kj+EaBnEzuNDGmkTGJnTSRB3KW9F0G6U
PGbGyJ93KhZgJwNuptA6F6Ed0DymyjNMY6kU3bzQajIb3FNiBXob7NQTVyiOcfxKMS/TfGBCP2/t
MDwW7IECg2rCaibJ9kz6GPKZWsIaZebtOdxl4blPzGhyAgNd2kb+3zrra91meh4bPmKR0EYXPCCN
9ke/1HIt2LWg6eYv4rty//sXfbuOvXqXqy+6F+mWLyUIEUHgg/uejQAuxkPnNLUNWQhdYqHACd14
oINARcRbhZtxQQ2Y8WsxnIuAGvtnDfQ/P+Th27/9L/7+o6zmJg6jbvW3f/Pjj6Zsy+/uf8k/9q8/
9vMf+tuh+irQS359df5btf6TP/5B/Pv/cX39rXv78TdG0cXdfOq/mvn/SPuO7chxLdtf6VVz3geC
IAgM7iS8UYQ8ZSZcmTL0DvT8+t5U3dsZoqKD3f1WDSNLIPzBOdvcfRRVVH41AiH74V/+T3/8j4+v
v/LQZR///OstrZJy+GuunyZ//eun7fs//6LDPfP/Tv/+v348/orx/z2kifvrx7//+FWU//xL0y3j
H5ZhEQvgJSiLsaGM1nz86yf+D6oLSHERsIJM3cRPSapKb/jfzH/gX+tSGgTkaMPAeV6k1ddPlP7D
MHXCBaSxLdg3EPrXvz/t5u+78O9Z+W80/ceRKzFNSnQUYy0x2M1+AQdOLqQy7nTNj8LySQ7OnW02
Y5F5G+r8ILJoo3HUHsCv9yCS0Qe/fDhShu3eo97a66xDTsA9bVDYTLRyBeVE1Ie2eYSqD9KqAM5G
ODKNyJ8Lka36EgASj0/dpuNAaPTxXy/7k493Mt8UcDYrn4It++wOQwoLBZNFdjSW5XraSW2cavy7
OSYMQ4D+S8Y+9XnlVVyDy+hTdAWswkbtm1W/jHZT5/TwmD+NYsbNjMI7N8C7RWVopu4Vqu+HXFzr
sX2yRP+1Dv4jqWKovidl8c+/fgQi40ZGoZvm6m5tml75hJLton1Q18XBg5pUguI4qv0UBEa5yKeU
e8dhyPdG9bGegOVXrU9T9Cxztk0FTZpJhZ6pFkbxlch1ajmhXz4N/n4RjKvXfDuE4+pObJKdt3Mn
7fXOLArTYhKb3LAEh4HB94iOqtpPLYNL2yfdWmrWusjowqT9zrJAhozhV1B0uxjA7YkJ/AGXwGDC
LMHACWOYlDEx6iqQspn0IVpp9413lcYIds34EZZoa2i4zmJk3VtgPEoPxbdKwU4kWkb9ZwfafG71
Bz11bkjxISAlXIJ016IYGyN141LjJWyrpXTVMYfbWAe3Tz+2NkYN/Wqo3fF3K79lyPDnebcRXjQv
A+D0vOCo+hay/AgRNIGHY0+gNO0kz7yGuxYEF0qWz3Naz7kZPPqete1zBHvub0TC+6AG0LVwD50F
6nHo73sLbOvgoZA1GNfZOgMyyY/poe2eohzRoXpNioOoss8uKt8baFNqpg9ohbziHny+IkBzdeSW
wBcwOJ1F8qvf81DEN3WS3OtptkXyp5lJI+bIfedPcaV2oYMsbVQg4rKQ8xNNrAEY40KUvIcWjrjS
Aii+ym5HwdKOxascaqt5C0wivLbc6reIUcc1HEAZ+mTZgUzDRJHib4PSI4NjWXQrmfAPpjyYN7hQ
ygUJMVP0oUMuXcE2HmaFiHYoGN83AdwxM+BDMqiW+P4+cP1lUbavPK/WSnurzHKRlsjXFz4gC9F1
b1X3ZlR/aoCplLEE46rhsyKQAjbC2ipIyuvOJbjsTUh/xxGYhp7jTVFafzyFsQI5p9JgHE8LgUfx
96Ufh1GhaNdI24A0rlij3uD+6m6TLUrCC+dGP+prqOCjygANlniZ/ApvkCRcTWX0zuz4bx8xOsg6
iNsYjtVKmwBK7RrHhn9M7bSf5/FpC+NUUuHLwNM9XdpDFROKB/P4Y4BINBDXHzwOp0rsPwDWo2Ed
J5NIIC2PJYa0g613hTHdQOfmIK6A/N/BdHf6cTika0f3zbf+jULJWNdISjiRtjgQyLksLWCo+70G
9a/wCoLPn4PAzP9Ba3rczeFyP7m8G8+rM0/g/PK2zi2dw3sVRpWAR6PE9Brg3ZFBF8fasU30qF01
cxQPvwxr1xOTO3TuUueH5XXyFYRErEtbdJ6ti1+DNSrqR9dyPfS52U8lTM7c7N9GenRXtCxImekw
YacVnj/tOkNWPI34cqJPU80ME37Sp5CGSgVCSlvCewFwKWSEvFUGlUj4R26rG8jLLNiELslUk6Mq
bEP1NHb8XNq5PNII9Qg82nFwby73jCO4/TldTKdCEINKXf+qIp50TeSkBFcA00WcANIG3P2deN5H
Lot608ZBM69UD+WbOEqRX4AxSwhIVdB7cLjzF6oxr0BDf6xFuM2am56FW0cVsL1rZqH5nHPwJkII
jcdHh+wQt269Rv1ugJ4LxHUoI8AFgElX1u/IBZw3YbCqKOdB22y7gr9ynW8tAU55bxx1AmPhGI9i
ioPbLR6TvHknqnHmXgYAQhAUSHaGzZ1vGLCB8zcuPItn1O9AwLzn6rW0enhYpfqdr+MlLSi87PJN
R5FUkC1UM82BuwmVT7OO1yRz7yIdmo1gS+LygKKPctdU0XUU6GvHUkDlpRAVAqEJml6eVcxYKN7L
hkDR2gW6tWrhG9Ei/eOH6yZ4CvV4Kb12XndkZ1a9bUTZzGOwhpIQgO6TZ9f1Vl2kbpO6Wbtp/VD6
UPjgwNmzfNY0ePLrIZBvuEQ1cFciJCHrfK2cFsahwMUauARYsYRfBTIB2ZyjwNx0NsVTFJek66TI
1VJULpJPLf5VNs1Ci7NFVUf3HbDfWSoA+YSwKYxBTD1e+w696Tvc5BCWCQN4x/kogxXuFS+edd1d
9kkKZyj9wTHpOsvFksr+2QQK0EdlzCDp0jOcOSeQMqrDTZ69JN5L5m+gmNtl5Yr670X2IJm+9mEM
16dIJwHbyBs4Q6qHWDnHIilvLPeGO8m6KprnSPCb3GebqmwBBu6jrZsUK8MlS63MV0HgfNa5euxM
FEq75K1rQvhu1Vs9bFaem+1TyZbUATZ1QB6VGkR0ormZGcveS5ZZKG1NY0++1W+Dxls3sQPXc28X
19ByVojLRIW6jhYfQ+BcDcWhie6/pMp9TSlQ6pkx6+H/xKJ879NqExXlnVUB4uLmtqqBUM+gAxx6
B0e5CJeKrZu7yzgZJDBgido1D1qQbWlgvceAU3amd5/LO4VUikRKIYavBBwMPWg0Ge8sg6Rz+MhM
4zar7hwCQ0mEiWn0m3twASluQvHsh4dq8KJBpbvNj57eLwND4pIGQR/LC+aTHPvLsVY9Tnfdo8eC
xNetJqEdC5ca/9ZXHRYIiv6d81yXZrSIJTKXJpRCHrzyWVhwuML29n8paxfAO9uXV276nmN7uN7B
NX7pZGvKFi4giM4iqDx2wvaGWnsujtxQ2KBXSbvsWwsaPwEwnphx7bqRT4lfb5hvQoLniYiX0uNr
4uTrzklvoSJQpB9Na0vdDrQX0ljzNHuKPHNe4vEsKmtTOo+SPxrxb2ZcKX2vlTtN2DzaghqpA/OX
tu85cXfSuzGal74IAQgAsrrCBoejWVujmBBke62Xq0RA3YuzlwH02jTAU9IyesEJA9dKMQ97+hbT
D19Chx+Q1hfDeHY7MJOvfBqvzPgGAi+wTXsvnF9+CkVeC8XqTh1b49BJoIGhRASNYANibk35ViIV
ljXNps+QcgVxIYKInorfU42JWeiKRdtqC1WCd1eIuZGV8zhE7cXd67yH3lpRxMuYgwqhkCXNi6Wb
FvCCtT6o0lYRjq+ueVIaHKpAf+r1LS8+W3rIkisuXl2ZwJy2mEV0X8SvDki1eu8sEuezQSmIxe+R
e2PVD5ze4QSZGSkDgnbVZLs0d/ZVqQ7Iqvwuser10t+3AVjXJNkmIWSRu+6G8wSvBpRHcaQm8AaS
NZClsBdOYEZjIWzTyz33PdTK3yK17qtHvb4q8isD2o8BiJSrFOF/6JO55mkri2zq5iWrq0WZ3Xix
3YYHYuyN7k43do6EOUyy1/J1Sg/cUiCpPwsOVD0ChxZQPrFSOeDQKcp8MGSJbx29AjFkzfsC+mrA
07Krxrvn6UuPn4uo3akS2reoUehwCorplWmqRdE+B8ku9/dG/mAGLya5jfxs1sWgyntIHkPmeBaz
Ozy1dMgb5/nKqIVdxC0BEga6VvGN2f8ODPZksGeFKbOSbF1HEAXS5V6I/L7CZDDIspckv7GaPps1
xdGN62pmJD4M33CA4Yy5AbBrw/EQhOLxWvbiSXT+QGjUYRKXg7DQGzGc4UKctKGRLfMQ1mR40htF
vozSz4iB1m/quM2ypQuRNwtvuoywZ0/VB6fW74VL9kEQLgvWz3PN/dQaJme6o16sqNY2lg7JIeNA
wzvD95eZ0xZzFyai832ezS2SIv3suLao9S2u5RcrVlvA0SH03JKjB5x8ZZS3dYc3cJPAW6BqzLcK
Arp1itWNBwME2oxF65XXjqRg/VsvvVbpsBC+I1BdTItBdwuGBMDZti8dh3J9Sm9jjy8VjHlJjOej
bi5NyFekDugSum2akDZK6SKDlDKedlUerPRI2/NAW3g1aLPGuvXUSkSQwTacZeseIqw/N8gXDXSH
lPIhTa1mGbQFA0e7qTKxzAoYbRDp/CZ6BdJTz9s59xiMkyv+fDmeOvvUALUSWnYw2aN4wn2PFPUg
LfyWZMPTBo64e/BAVvFczqNfkDSGBls6EZkOD8JxsH3a3ChKNAwvaJjwpZ0mtpndxgh/JRCJjgEJ
K5DZKa7Ryx0897Q5bXD0QlWyyfsodvHGcNR8VVtzDcpvsHu63MrZ4Bf5W0KRx2Xii2J8EpS2yADh
He6hW9VdjAJW2IHwGfy+3MjZueInrYzmKnA6wpMEoa95PeQxIG0Ocb1PDpF7HUKSq+QwpVp79mV9
0uBo8GKt9ZKqR7cCiB24HFUrXk7Mz7k0JPLcf4Zu9HoPSN6ItsDbmq0ru1t2UODzFuSaQ92SgoQz
GKAYL5cH8kzC7rRJMUKGuJro4oSbAk0KwJPAB9kNIsdTHLMf4gVf79s/XRvn52qnsFRBa2kXLSC4
pnHfgnDR+WBQQEtBJ4culQ9lnW1NlAUjVNIu9/JHgWjc/PCSOlmUcakKRgW6OSjz4EkPwVNE/WCz
3VRrdwkS1GO27OGnh4QWbFUPUK8s5lMv0fMrSELh2TIlHmyjFSR8M4p7DyvIAlyj5g96ZK4ud/MH
uP3vbv5pYrSADMgqh3XtCFu0s1itNPgDqRmbJ4t0WEh4w4T3CfhaC/iETgPhzhxnKNL8q3vGOJ0t
tER1taDCTqJrKe5bIDwnejcW8PneO4OMcrxRa0YtfAWEbYKsp0EeYSZ8aFEMPI+2fJYxUB8w/qub
BBlMd2IF/YBQjRsfraCOki7KaILLAZ6bFfyU4/kbeKo3EOz7d/XwW/HwWz1i+GPjq+F0LEfZoLRy
cITKGAkEKD8Yi3TdJYDhD6eAt2PH/ubywP6gsYz7Nkr74AXc1oaJlTlQA9R7oWDdyeaDnQuCMEhx
rin8cweGAoEgwz0ko7aXP+D8lfFn6Qy/n+zOJi8TSZDmsCl7jiGr2UAQIi8m7qX/5nT908roysi0
0I2MCvdtsK2WA/QL0kqQHuYzuUYmcXF/O5WMPXffns7i6IIvCKHEN7mwCYijBdTCHbDSIjDeAKy8
PICXjxZjLOZvZYFF61YKO46PnTwo159ogA4r7tKKHJ0sXuEK6IJg+TtQZgQmuIfv7FDU90HoXKWw
K2WLflcu5Rqlg+IaIlYbZEFm1vvlfk4slDFmA8a3ZZH7WChMPDPrqtTuhbq/3MTUMhmjF2ruOFWs
MJaQCQONWV5/0VBRSq3T44BOea7eu72zTDcT7U7M4dcBdLIJBCxtMlBI/06sD4rceHjj4s8hh27M
B9sPbWIwv+LZC3P6FWOdtOjiyd61Js7TcuHdVIh5yRLYWeeWfTq77CF6CF5gC0G7GT3Ev5IXvPyX
zSMFV2+DyP9ZhxIjdPD9eQNka7FFRO6pOUg3/wOI9bBPfnznSWVldO7DGLuxSIF9FDXmgycbYNJq
SMR9hrLeRv+fudsxF0DyvhQVYgUgZtxFBupsyUEOJ81iYrqHj77UqdERT5Wu1VRrLFv3oBcMmi1o
pT34JuYyzNQ2jeSjRZ07J7GeOa1ehNtNHIc/SA9fh/7JqA7r8WT2sdxK03JLhCMK/HplztoiWLhg
V1U1jN6pOe9x6Zi5u2EcGvE6trSbQvC4HrKpG9F8lh1dWN0jSa4SsP8bbjPvZXi3xFY1U6JeEHiE
Sy6nxu3soXry2aO7QoWQzS0rBP54Z1/1APFs0oM8Wkska5c68tLQhPOW/G4qeDsfwJ60O7o99AA5
YMfE45CtITB5DemtGbScIdXu7fIJr4ezp9xJU6N7w/d8T9a1gRMIfETfWRHtQdFgaiAnWrFG4ahG
iGMGDh4bNdh9cxMqvE4HoLG75Ff6TqGadwc5yvVU3yamzxrdI5m0NIWCgbBbTV0JRNl6TCEPas3I
tEHR2bYMPEMpN1GVlaMt1qZ5meepknb21r5Zg4KLsYjXwe9yT8LVoN1f3Kc3ZDOJLz27tU/aHe0s
s0HJCT512FnywNh9nQGPWVKAHmuyTuNbya6IBO5MiF1nPE4cK2cjx5O2R9tD5owzh+gW7mlvxisD
4kpgenP+W4vvGX304pfa/Wjzqyi6d1x9Yk0NHftxpp00Pt4jIhSWUOh4qzYMyXfHnfS4O/sGOGli
tDd4biZGmKAJshO7wU8CICfIPwa7SUfxqZEc7Y+0dMM6a7B6UJFd91tnq6+7L7U3bzkd8f9cqhy+
HhwmRJRQQIRHV5wXUZZ0KEnZQc6WDdQFCh8QHfcQ+BNhxs9d/72hodcnpz5lOTOZHiE7w8msZGwO
Ge615k608nMhfG9ltPMqTVRdGSphO/lHkNmh9Xp5mQ9j/32hff/7ox2mGWHgKmZZdpKYxxZuBBSy
kMQM97SpBqIGHF0nAuCfMcj3Fkf7qmxJnPk8EbaCs0rt061itZ17+q7Osqcsn0K9/ZASHvCRpwti
tJUaOEn0Fcc8wVgMcZmx4aCFabMMsGyC4sNav3Uf6OBVAiThLGeHdAne2JC31F/062ny+tSEjrad
RUPT8w1MKOpYgr637OnyhJ5J0Hzv72i3mbrjwDoTlT5zBuLnHYSj8Kp/hGtbeMj2kDnLljDBu0qW
uJE29Uc0h5C2Nven3ohT23B0OzHHE0qnLUpjRQv0E5xrQv8Kci5LYk6s4In1NH7JZJXlRUbTWXYD
gKFTw/QiA7i8egAKBHDSeiLYm5i+8ZvG9NrQylvA8hJO170BNH+9mpjAnwfzMIFScGDwAID6Epk6
OVhClJqFpfC6HnIImrnUr8gHCtUe/HdgvQc9PQPK8nEwy28ieD/BuP0+9WZTiYQzQe33rxhtG9fQ
3KJiQF4EW3cTAnw7668y5PGzexSKugOETrzVQLnT4ZTTLfA5/WMHVC+o4CAYHyEXsL48LOen+c+o
DL+fjEpAAiuCXKZll0AS0MKZCVotagtGPaw4dq11d7m5M2nx7/0fbSOo6jdaoSHF74bw0AqbeOtQ
YOJ1b5GTaC08be/UcCovk7WsoUTX5fe9MZR5SD5xXp69Z5CiQ2VKCkMfkx8NN2kaENsQh8DWIgRt
nQloSSNen+jw2ZvAMPhQs6H6DwJa3ISNFyUaxzlpPoMqL9OZ9hS+ksdBIFgtAcbkMxgngY1cH/8v
cDuElRw+9LoE/JSP1TgDg7Z1kxbcds0XaT77k+HccFGOL7rTBkYXncw1AG2LEg1A83fu38GmAtLg
fEHhDAoN7GkFibMr6LTF0UVnambqtB1a7N8GbbzB0dnqZ+mzdQt0NwB+IllMTOGZpWIBKSwNIQxi
MXO0R0JgWELXrLmtG/qVD8lxHkCQtDWgdQhZrzy8yTn0La2ZcHau+auHFIDy6D7KPRRaJ4BbZ85J
fIo0LAZKI2RwR52HZ7ebp2nM7RD1eAsAj2YSj3ZmwVo6xQgj1AOMcEwx6CwWZwC86XZeQYMBsJdS
vFLQS+bQw1nFNazFTH8ivXq2ScDAdHAaqG6wUa+4Tnlnhqlu+8yBoFY1dyHWlmrpTgsgvtQ6t21c
LCcmlf5cuJYOYBpsgAXmTYzatEjfFQa0y2xDq1bEzW64EXxoRQp1xXLVQsApfKIaa5eG6V8D9ZAl
/cTJMFzVo50jTQMrCgUJ5FjH1RbaOHVXtGaHTpvXaRlcOYBup7W2D1gB5Uwab3Qr3uk4BSd6fma0
JeqeHBhgHElkHMrnfiKYhvefbZlvRQylNVZ9lp56SjlEbevPVAdnhKiV6T6gOzeZ0c4t3za1fl4I
f1kR/+ATfZuWyYT9wZmbCGcUJWyYEPiyjUKbOAzjuLc8YsdAZMTR2gdfxYs+ifuYGGIi3Dg79n/a
GmOE69gPu9QEqI0pqLNRsqpiClNZdCuHNJ3XXFGN7mvQay4P/UQXx1BhFkhItlM0C9rbJtc+a6gF
aeE7I/1SYM4vN/bD+w4RujSxrkBZQjUPbKHvV7tpUVbXMid2FJJZqgOzlhZ3ALisNBeac1p353hk
63NnV/ErJZ4dpMVMx4GYnNuucqZmFHYfMOCdOMHOjsHJVw2r8yTgqDLitk7R93aXvrfgVQLTmFa3
xgD+yOOppT7V2GhNJQarnTD3e5uDtErjeAELmBWwYXsTcoshQS1JPRWhdq1KA1IvxSIQZA4tw1mo
w6Qv+Awrb65lE4H1cLD82Pd/BuCr1nUyAEWclqnKot523dsCVhIaFC20KebymXtCDjVcFHI5Ao/x
6YaoQyZBnhFcy09lcxNBxPry6vqhkPe1uk5aGAWydVhz8FB8YrOsOECrdJkxOgOe95hCHMCSzTyt
3GWVw4pc+keLl89d40ECGOggz2hXFTQhU61fixCoRFJtgjS+zr14RsE+DhgEfJGX9eA92EIjtNNh
7Vf727bj0MoDNjQw16UW3VD4obPuLnOeQ1d/6GERqOXOsqdQh+2A6hDRpi8obFIAygNwMZmjvvYa
lxmcWokzM/P3RNtcHpOzM3syJKMNVximo0cJVpvFPpjzIaNdEr7975vgBNrqiEWABhCjBV02jpPk
JMWtFUB6BSg0173Rgdq63Mq5bYOb0WLgUgoLOfDve9Q0oiAHoaiznfRdC146QEcj/4nBXNGd3KPn
Bm24gJEElRQB6mjQGOzOdGAOcA0Gn5K9BsmTV7CJ/px5NUuYuOHOo8CgI8j43p9WC51SMtXaqBSs
QPSaFRCZnBneB17PD5eH7mx3KJcUqEZLYhC/N8Wd2DDqSLZ2HT46/jEh1yqYOEHPHuxIGf+7jfHT
XLiu74WEAthaB8siyIGVzRYZ0OClmbwSWq+YoLfchyJIFyxz91Hzw1vfZ3Yd2UUNTlJbzfJ+QvPo
7JI5+abREGcNb5VXitbWgRjv01fDe7GSo4MtXQOIf3mMz0/nn/7T0Ri3bp77Tohr1ArhjfjUOHJh
hs3cgO7s5ZZ+9mrg7DKGN4zOgLkbLU6QcEMZpLy1q/qRQfAlBjc7wIOtkThsvHB5ubWfa+d7a6Or
EZaQzHM6rbZLv1omOLbCEr5ykbO63MyZF9T3dkZrFCRr13WH8Qt0wLxN0AGyPtnpDGhYjoyVC8EA
U2qPTQ+9PS++9TVzL3uydkxrYnjPYFaGL7GgNsGxW3QyjMjJXRilCUTOa7cDoLFf6YtoUT5BvhvS
uZBbXusTKJLzk/mnsdGNZfi1FEmGbpsx1KO6T6F/cAaVbLlrRDKxRM9P5Z+2RgtH+ppe5NzCMcDu
qvYQu3euNnHS/AzjMXZUUGSzhkfMF0zgZOzcrJdmaeo4BbLklljdQ2+9+4zvvZSBdVDdguo30amf
+w4tIlViDvcPBVDz+2yVUtUs0ERt+079agq+iOpur0UwwSFTSMOppkZbQcsqI1MWqW2zhWZ/CJP7
jsAnOdgFllZORYk/g6Xv/RrtB+lYIQ+qpEUhhezI3EdebmC0QW8lncEIAfyrKQjq+YX/ZyjHqEal
V9xrA1wT+uBU7MUrt35tWfnpK7gXad2yL1HMSb17CLLMESLP0zif2ns/i4Dfej0GPJp4esZVAHoE
h0B+7zugs4gZL0OoboCI3d1LGqwViG8WqKATC+ns7jjp/egArywAWGrW1DaR0SKPnxRUQkRwO3HM
DX/le6D9vYPG9+XqE02kfsRrGzYZdkChF9+77sHlEFmHuosovJUJagxem9dOaqBGMdCDqil66NlD
56Srw9o72aUZWMCaa3bYpUquNNKuW2QdZyB1L6JWXwZ5ene51xMbZxz4V7UCLYxkrR2GbG45W0CC
Z6X7nPovl9s5g0L6Prqj0zR09ERxnrc2xeRFKZANrgZpLWKkW8slD74L72hcJnURgy42HLCtma5d
Ui+bCiwo5DgWYeZNremzo80lY0hboaI+zl3xDJwxENwR6AEDpsNzyNLnbrgEcJ1qILgMW3qh7Zr7
GqxVfxWHU0tuWFI/ltyf9scKF4BMRIbgaL99y7Z83jEYrwhQDWYZxKJB9dCX//uHHqbBAvTQHIIv
KUfrq4izDvBpzLfbPxhxN2u0dmJQz1T6vjcxuqTrtHZiUTqVLakIYbjc6jOewwoAcai26Nxum7F2
5RP4VPjewcyeAqtcebXhbXMvvGap9qL1aqt1PkgiKCV1DX/qLTzdQjO2QXbbuK0NY7WV3nmbyIue
Ly/T4ej+MSFiYPGido3/Rkd7ZTIgbbmOby9vfai7zBuPX8Wqg5lzvYjK/B7qC8vAzaZst84uxD/t
jhNMZpiFCJ+82nagOdfAe5GCbaUKmGYWeH9iQVzu5hluv0W4AZE7PA4lp+N3IXWiSKNuW9klpZtQ
B5uXghMZaNpVWih3YUJ7fVbESI0XoEEhIOuRrKbPjt4e9LJ+tgLY2CEoXEfCv+YiPtIqeUxQE1Fl
9WmQ9u3y1547o04+Vg6VupMz0WNchQaNaptX2SLyUDaok7mKjyke95dbMs/dARxKHzpUcyB8ME7d
Q/EWMJ7UKu1Ur3ep5r76sgajRx17Vi4Sv/mVCgITBR3qsXkOiA8w4Z1TLCgxbxlSK3Mny46ZaGCu
TJJfuacWFeTKiILYuGqBgRDqA5zFPeutg8rqBTxRHvrMfbR0M1pmUbNTIAwWYChF5LX0cMW0xSKu
xEYz5XUlxWvZ5tAaLvc+BxctBwe0U/1MhxFZ6sgH4qRLEgK+lYu7LMiuXXABAwHiU5hbMJ7oHi8P
1dkD/XSoRiEXCkiaAzIWQAO0fjYSd26F8MYhZF272avbQRu5bheOEm80a5aFBZfiIgtAe7O2Am4s
KpITHgxfh/V473IIpQy6SlBsGRds87w1jLxSDRiZu7rEOxoafMad8LV5Dk0TprdvWtlsFF4tcdUt
JSGL3jlm3VbAoc3Kf4nhjCnuoxIMbtSrs/rFMfeGH9/n+XuW/O4ELgP3NpfIPX5ODOXZI5NDI8o0
YWaPxTc6dswiTHroTna2AeMOBfsHMJIjWIk0XNwYLsyzjH5FK4aElbesHVjj1RAApsFGOg2Oz2hl
NhAzrAbObbDgiJFKAyTEot+pBsoAQl8UHBZj3LkKBfRCJPiPvnryZLDqOnOuwVCNdDCUtqqKgMyd
Q84GimLQ6wy1VcGDBYPFV6jq19ywVrztr2Kxdk1zVkXZTmrGqpKHGJ4quTx05TbGzsyYecOp7UK3
mKaQF6dy3aIc1PgEddP8XquPqfkmHPXm19eqj9ddfRfmB4cdS5HNq+a65HsV3VZ1sKiGFKtfbggy
f36zNqJDyL0BLJL0j5X/psmrymNgGOPlC25/rwGmVd7ofjiHasCtlf02u7swDSBcpd0mpENFqrXe
ilx+6LWxjIr3Gmr/OQxnytJc+QrSuVYJQx+llml3Z4F6WH6kIoKiGp95mpg1fncTuAzGKWBoxsZ9
VUB+PUznIUW+srmmEN736ie/7bYyDY5IpS/KAj6BZjKxzs9dFSdrZRwzqCgytM7gld1CL6YmPvwD
fnPyWfcPPO8nnjpfkpo/9pSQkCRDKgzF7+FjTo5ep+9qQ2dJaedxyFcJKSH1HzN/TsB9xWm2bVIg
PHgJSoUZEdQ4m6NMHWfWlu09hzOTkxQ3LU7pyJCrNrgOeBXPqYSmWEFsHZqiUstArfU2tRvOrcT8
1Zhq4wg0lHpzr5S/ZeUs3RiKC4xuiO5d5VX5DEW1X1QVg449HA+I17wkGpsXUZhOXQZnYgHU2f6r
76MDDjMYVQELGttvX1l15VTbpplCFXzl3i4N8GjnBxVUnrK0qO1Ql1sjIJuyRcoINGE/Me+yTN+I
TlvUit0GRFtePnbOXqt/+jd+U/ZGk5l5bVV2L0DE5+vMzZbMWaeQor7c0LkVaxGDoFync4OzUR8j
olItJ21hV97gIt8fEsO/S2l+yEj/W9Oa7eXm2Pn2kHbQGVg2WLXfF61RESfhKEvaVs9WUIeAM0Dz
FEbISim1axBtBmZy51pw2DChOBmRfOHXj3H7ovKHVAI2bkFi2x0E18lKtUCaFDAsDAWbBT1/Z0hs
lWW1Si26Ql3gHnJg28hksxpWHC5O4hBeSqI1jzE3N6yybgsGydfUc9a+BYuvDliAyv3yqjL4Kgza
3zqEFRQMzoKmnnlVtZXFFDD/xzRDtUwKaZlQzMZiHo9+oJtVmaksBFSqXVghdHlTYx7Xe9+cOJiG
/fBtKQ8NSQNoAwgOgjc3fMjJWVEKEvcqTEO7qrR9quBx4NwEyPbovo9xhGcPXlGXZ/qHLQOBGAwC
2f+a6dEWlTk8WblbFHbni1VVyGsPeMJM5W9NVq260F8aVvtahf3R7PSVcjoL4iQOuo4J1QLvMxV0
VUMlNaPasQjbA8RnYIwX93cKPmVOzVFpq8GsqnSIr1wDY7p2pZobcG/oimRHTQicgGS2AeX52KX5
sUgh/9qrqU7+nD+CWoQFnUggHlD4Hz2ngtxovSjySzvJby1Pm6WQTY1rWIVBN+LycA5vv+8TiJbM
/yTtyrojxbH0X6lT7/SwCAFzpvuBNRaHHXbY4eWF47SdgNhBrL9+Ptw1lWEcFUx3P1TlyRNpKxDS
1dW934KOB24FBDT36bZ68gILiMOA5NnyY2K8jP0bo/VCIPg8my6NMH2DkxGGkJCx0zp+HIXxrs/z
K1WWY7MaY0shVzhHeQEvnBZKGshbGd1mId8a3U7PZKc1QLQfwNfQoRNFb9Pxw4geR3og+fPgQw8C
rptKAm12WJ5UmVMnMI8tQDkPi4Wg+b0YDhyEDDgEipoaeK+fN6uTR4hqlMKhNsCPYlxsaQUrCSC0
5BDl1BDyFD4I2/ELHZONTJqVlDmk7zcqEoyFVzW99NlEGpJuEEVH1UKh30JcEkeVjkv1MWwwU2hW
trVmkmAJ97AwzLz3THy9ptmg1sfaP4zCM4cG2xgtVfek74EDBWkRqS+SdyJCreDrqiAZZUUpKwmq
+q2tuUlmFgcYCcDdujOlF2kzscXCF4JLKrg8j9r95VX/7bRA2MK4WGlo21BtnuJUgZGKQ9ojbMUy
vCFfBrE1k/aDhJ3j13xp+XzfzRhNhsgo7t0qWn6zZw2asMrVsY2PykF6q+75u/o4uVI8UAhbG2a9
lnbtTvzh3y0Jdp99ypNxZ5Eygdh9VRVDfKThk1YVXhnDryN7hQDAuk26hbrW+YdEyxGnPU7gOT4L
52EHP9okPkKtB+7ozIQqh8vCW32pgKZ/D1nTdP4aaXbmoEEzir6s5UeIgDgjuVY6casjgEETDBkq
fAisSgEwNki3bER1j+dXELqC0AOEsPi6DuMNhcy0rNo8jzZVn3lqDo2CobB4CAdiIm/ktHQIxECy
DJLfKTRkpHthHMyg3dRMtHvoO9bDNR4VSxbug+VWN97Z4K/QokaW0JtJgF+dbiUUEeLQt5CvHFTI
9OSC72BXOwD2WkOr4W5amgPnTi7veSndhnLlNr0KHRiQlYsNbwLXkFXHiA61AQ2uluyzPrWEd/+2
sDWYpxY/mslvA/KUlJEjLagj4ArZxt1V1RlOpwkoXmdXyGbNqs/XqV5voxF1+iWi4fcmxSzTmEX3
VpVbtc0HBk2CweH7/Hays1Zvw1VPYMm5pLZ3bkWf5jVT7DoJxHB/K8pIruJjpbznHPhnAbWQSfdI
Knd6R7zLUeLckj4dbbbQQiEPWVsY7BjDfAu+SBXIgB0tLUkI7csjnTlhviZssxCBBquo1XLPEA57
u9obj4ETQ7VQh8U0FAKCRZ2D70zA2XubxYZ61LImyeL4CHlWr9JgIxcwC5w9J6ykQ5/xB5H8zFHu
6lsGAck6WsAnLO3h2fO2ZZ7ywUhj1Iv3Qvj4b8BTpgh/EiRmz4eaQTQkoQLNeFCEDFSlMhUy/CCG
xkNtVovaHN+Ps6/Dza87LELretDioy+AOJA/9R2SEhivagzO6ClHvUJYyAbOLk4kbRJge0T8RlXo
KYIR0/m0FWD1elBQ+cPJbfb+3cLS/MaJmFbKyUCzXaCwQRTqSo+PEgpNgPl4apq4XqGCOiq9cNgg
hPlrxmJ3YVj5W7bzddj5CgGht5e06TyR6VUXZS7VYTgsdK6swVsVTtBcNtZcQoMZXo8VJAuNKFja
ldMYXzOur99htogGP5BDoepy0EF0r/nZwYqweZnkbGpX+hkmcEJUrRAOyIs+l99zsK8Dz5ZTy+Wg
Q20vOWppYwsQieUfUbdY6Ln8dPP+gxEkBW6eKsIb7rl5/aSVSx2O75WOz7Xz2WsDeIvMqQUQ5AI8
sojiY81h+qwGNp9cEzsowKHA5gei1fXjOqtjFCWzhQV0fgp/DT07mLpiKCYeTXzMQZtIoYZWw/VT
WkLrfmbD35fIr2FmJ5LKCLp5PkEcfRNulMCDP9YDRHkgvv8wWuqm2KTr0SHb9hVSl7BMWwzk5wLP
yRk1Rx/lxiCVJUWca2rwxicpCaTQjMOtmThJiFCnHC5vzHOR+3TA2Z5IUS3Ry1xjkBNNbAWu2Vr0
8Z+NMFv8bKyzOvBxFo645PHirUUt+vIIZ2PnSXlk1lzSWN35WPTsiD1gJ8GbUKJqkL0F4fPlcRbm
ao4p9OOmQgxBciRFdz45KPICTPh7S292ik9B9CQf4qUw5J2ks+OEGjAgDZkSwRQUyWacWUrd7AYy
2b+0XqDB6jZ9BpSA6Lol16CNc8EJiGGNiX+tqfFOLlTPlw1LMJbUDr7L2s++5azGoEFVLxhE3EOU
EokzhXwTGCNSM+w6QX2JW91Jk0MMzdwe5TICmnkn3oX5vSRdl3DvZSWDhuZbLjdA1EFNsIXTGqjF
wONYURY9C0NipShyxclrV8uObuwiBjfCugPKAAr4XQaw71qA9mckUidjoYWkB5BjzFTVrS6/7e/C
VdNznhTDZkcWU5O6FbuOHYfKrNb1XfgUvwjOpH8SvUvOsIYL26rwlu7rnzerbyHoZNjZjhSoocWh
jjjeJT8rOMFpvNl1OBTRslynkdg7FBbo5dDCOqDJV1nc4U5Q1D8DXOpzatSmmuE2I7zFdbJOM0hP
+SjqF/1T1UnHvht2ZWBsRCjzNkQ9pJAvDsiLDmhj3Rk2kh6z8JPrZkDeaMCeiaArg6oMgTRxn0U3
QmfcqmxwWZ9vAzRvW2V4zVr/oatHW+X6QkZ0Pok+mYhZ4BAgrqjXPlKGTocxYXBd69tSjHeGka5r
+FWylFg9xBnHDKLgeeN06quI1XR5EXxv631dBHPgrV9KOVfgFHzUNP+xisZ1kMCQl0F+Rf2ooEyr
6B1q4SmkmwdXh8bs0EJ5WB6suGocIudrEnCrzwdrDBSr6WG+TBNPAWZdr6p3buy7HAbMxVK98exh
+Wvm5tTalGvIpqogPqYgAaQ53L1waJYZtS5PztIw83AlZyghSyEOy6ZZoUO+0UK+V9N0c3mYs+H9
5Glm8Way4IxG1N2PfVFMush2Z3wUMEyouiWXqKUHmiUZZBwrEQ2j+EgMaJjiZpFBQoh1C8eIfDYP
PXmg6WuchPnCh8mKIOFEVA/hXnrT9qpd2dXV5J+MSqALN1bgHrc9pORstOlc7bq1kmsKYzMiWdp+
0YjzGyoQZLuptQN6gayipDWbX8hJhGPVUwbgCr/K+8YCK8xJ0FSFbfd2iIWVAtl2UftpQDU+VcSF
q+OZOf8y+mzOlSTWAFJBlDW0Hx3PzLp47tjCjC+NMZtwvSwLBRJdSHKy2utGzdLQNCLo1F1eqFNA
mkXuL48yLeST9xqoYlC1FS7hDOocykpwGlfw+KJLnLQ0zuxgojwUWoGhABmyxoaG5TodUTeJM6cX
QzuFO0xAYbDefZBe8oIosWPUplDXsUXdf4bhqg1r6Sv0KB2WvRG65LR6Zrd+mYTZ8dXxppP1TIiO
PIEqeyrZfgg+EEzu9WF9ebrPHdBfhprm6XS+YV5IfQ2JiJTqaxWVep+iix0Adlf6ntpPHdHcHGNu
M+lpjF8yuBWqOXAQzMwi4D75QjhcePK5P3owCFXT16hCC0PlEIGu5WJcF74Gw/CFiPjpTn9hpdFp
S588eURE2C+KAgPtKHoCjtmlrW4mao62i989QLjF0xm3JGmEOUKAImddOdAGQacFJC1DDtaSJN0w
3k4wBzj60ZcyGW/7Ud4F6qOuvdIOau+5oK2MAZDornpgBX2EvrnZK4aJrhMaoOVNrxsbpZGvelnz
1AHsKsDNkDhAWDuzmuBK6ip8IVzj1RqZrLIuksEWlfKx/nQjG7w6gCR2dduS66KEdH0WAhK9Fqlv
T+rOhaDaeWxY/WLyeiaFB91Ul6gOyKYKk7CvE8djTomaitFx6F+b7tAHh8tr8twaoGgrQTFHFqn2
mU6cvJgizoc8aJromJbbisClpFoJwb3Si97lcc5dVEGd+jXQLNZkmKJCb2pss3+6g92zPdmMkIKH
6jBkvz3y1oS24ClOeUMeWWwuURG+M5ImivbJF5gFobqRDGYkHDO5gTnldbFXtv5avyemoJqSxUwY
Tl7H8LRdwtEvzfDsDbZ6Uil5ggevu8CpcZeEaJw1lleq/3F5is8dGqcPOIsuXCrlCg550TELfghK
44Iw4HCNPV4e5Zsxpfj19J1r+6VYSrQPsZUhzd9CZSa0Kvh3osjpqLvWqe9DQADhrbFUel84Q+js
0BfjUKFtMh2JYYFicXzXhgGkviUrHARTFWAVUQu7Lh/dy497dt2eJBt0ftyP3TAooh9Bf+mpaveh
fPRbVN3YQ6u/i/C5KLXWTBG7NLg98GatlM+DyIBqzx3aJ44+wvOubfc+RKLgv2X/h19ulicMiQjd
poCzI3ehJxqYwlPh8nVoDR/t6q1zgz1syu6C59Ktdom3JMvyHY05WwmzLa2OaHVHObJP7dA5qlsG
ZunB0OCZmvk6u2uvCyt7MN4vP/K5RX76Oma7mKQSErwcFb0mPST9uwAbhWhhiMUVPtuxTatzo42Q
4Y0qcf3mAU53pgZLgUjtLb2B9g/gwG0yrjLCvTq9Z7J2GHCkaZ24cEAvPexsRwtilgXoH8ZHEUUI
AulpjsVWdh+Xp/RcgDqZ0nkdVtA1vwu7lh2r+KGtcltL1zwQpi6Tc3mghcf5Li0AZY4xbhh0dVIv
V+/jtvd0eYFB9wmXvpBqaLNLXtLJ8KkjuAArOpT5o2ZHYfFi+BRF7OAavfhjVKUvdYsSVDs0qyrB
lBI67Z0iWXNoeJSt5DYww8lCtld67UarAqsnsKdQwluuyRvVF+5FVb6VdTT+GlIEwLFzCIopR6NG
qQhKHbFSXqscPIJErCtbL1KLCMNGV4fHqkrdlAsWRcGCV69gwJsiWqgjZIa6GAJsmufXuS1X6Wro
syvkSTahH1WpYmB4HCVIFKtdhwZwqAKtD/jc5fdzrpx3mp9qsxirohZHwjrDPQ+IF1TMNmmoo1gl
gHeUmwav3SDQHQPGLT55yUV0qNmxkcGsKZ5geramoWhmTaWjBwRcfxmpz4BlolnNqtXl76lPm/zS
K57F5CgttXBEifEI8RCbk8qhhK27Wr+NgP/sOqB2YM8kcOBxon2tIrdtM6f0Q9QyMlRfnmixh8Mg
a+Farv8oAhT0RNSRRupoVHaHKDDFQbd9SfD0rnaSAEA8qlikaczRCNw8DmyUrmCsTQCs898TCh01
igQCfEaYLuJiI+gC+KmKl+fjVUuifYuLjlbxbRpwM6LsJRpzYJ4131XizivGyILpsjXwcQ2ArQP3
2dcRl/g20jdxSGwtjLwx0DaRuk/bcd2hagpTri0K4AdxaB0xlK5ysfLiLN0BZdi7aQZJV6kxhRJO
Y3B0aFF6g8XTKJBtlVdujha/RIMPkUSOVLcQtZQr00gzG/YmphCF15W0VBY7t+uBvwSzRZImcbPZ
oiLYei2vMuQ/9ceYo6sMfLNWLlSiz3R6ZKAXICQC+2IYuc2B+G1TxV3PhOAI3okzJsJKH194wtfy
CD1eA+ZtKVNRhJThCJIuKM0uXW/nZh2KrKjiMNRT8xww96f2Pnzywd+32IGuO3ew253kyKHJr/vr
ZQv289GbECCJDENW5tiwmmg97xIFe1YqLbnoLbl9JED2lIK/kG0sjTQLrCyUizAZUXYJEB2TpLP9
xIeJh36VJkuMsb9ILX491WzRjAlROs6nSzkuJAr5CAVYZv0Em8s1imKVaS89HKlkyq2qyT3ItazD
VN4Kfu+JyZIA/dmLg6j8+i6zaJP3dUKrpESRbWccyM/+iljVTXoLbTSPb4pjAhV8szxkD0sXh79I
PX8NPO2sk7tZ3aU071TUESt7sAY0fyPQs+ClIzwMLpDAV4UV2IOHebA0u1sZC2oJi889S+/GCJdv
X04ZTDwr2eRrwx2BN75FlNev+k14N+7y0kF5wgUVdyHC/0UK9uvRZ2ne0PQy6RKcL/qO7UFPS1zB
mSQHB7t0oz1MX+16aRdPy/f7ofJryFnW5yuy2AcMS46tR7s2o03/A+0gc/xJ3WE1LkmhTr/t0miz
1K7Fjb/VIfF0DLoU2hjq3SQQociZCRUDtEBKG46DC/v3XCA+WcdzEgfc7qQEFbXoqOspmDEfeaKb
xmLPfdoNFx5sMro/XbRaV0RlxHMs2vKmaZ/jpjcvn/7ku+T+573jzzelzAJRnoV+R/wEFdjBsGOA
USMIzSuaBS1Q/Mcs4MHhyqVl60qqn6gSrFtNPVRyfR+P+k3P1asSmFIxq+wAhBmGY7tI1Ds1lzYq
fBcyLgLxmfiWkcI7s61Xmt67tZzZDKqfTEKSgOw/BG1OC94aqP9EGlimuPM24M4VBXqb0pOY++ag
HqChZGZKaKuAxgjd9aDVVpa+hHFjpUXqSSE3S/6W9zeJGuwavjPQHoIekWmEug1dBlPKkJ8UT7Bt
NwXpATBtkydwbBlEqxnbbV8KrpAkrgxaqNrvOdd+RJC+b5AyFlRysscMW0U5BsXgUPUNYmL7SFQt
CtqTH5jUqHYCyda9n1/lEXF0uSygPwRQIHDFfaSjhY8d36GjP/JkU6fI1ts3f3gm3T3s+1xKU6uG
1IEIW/I2Lm1fg0FeOu4zEplplNpcuOIZiONZfBUWtY3UwAphYc0UOCWm3Emi2AlTOC1S2VSAe+wp
0HqZ5oBDGDejJ2scs1eYevXGhTuisa3K3wX/0GuSmedQh/kpjz8rRVzpkDMce9kq+mcd3rCQYAJM
8U1lE7E0Xal+jV5XYvrTQVFpZgfSb/MmprBlRSNSElZ1C5MNvMi6Kq453ZGkN2stdmW9Kc0sAzkD
Vgxac2c0H7wuLdApbI1hCKUR3seQQjaJOjAz9yTISklSmpnqAA9KI7JKsGgNLJUytFBbs2tZsWQd
CCVMt964ZIS/ZK2vyu4HL1HODFd6sPF5eT/EMPTkCghc1K3Hzq0K7tAhsX0l3Go57PIwAqRW/aI0
QylydWmwKrQxSwEemhBfGCBc1cvIGbXeKTI4CSbEAlvODmO4X+QHpgF5hoTVR9FEhBtk2WQWNyCv
lvrXOW/NpmhXKmNOJj5CAREJ7zuvrwmB7lo2uIOyL1j+NjZs3Y7ppqpzyw+wg2S1tWHHt/XFfhux
a3naCbz0mggEmxx3JAjyGqVsg5rq5EG1U3v/KkD+CujYhsYK/NqflfxQhgB6P0gVUgrege1V2UoK
65xC8vRGgDpQ5qi+bpatYCtK7hGeOYyklqThrgonIbOe4llHNhTc7kbAiHlAbvO6cTQwFfMDmJhO
b+D1N8lVidXQNxWoeZjHOBHWTf+eTAu+E/d9+mwQbdsQ/aHLaqumMPeE73yLaxdLjoUYezX1EpHd
+hD+K8YWLGRmJ8iz8x4O9QgnBTpBLVh6bQaxPhVedymAhaxE5/peGvJ1RNsN7QK7n5iPZMhWkhoh
WLX1qygakVmVcG4GKIFCbK/I7rWh23QMpz4oakWV7RUIJOQidIrwcLhiQV4sa10IcK4CEE2lSl7X
IJU05N4AHzBO5A0ULK24SKCUEV3x8RDpvjX6nUW5bPE+XGUKfDKp5mlNuRNF1a2E7IHF/nWo6ZaG
MrP6A+pQJs8GMw63htCsUtxllVGzNSE8ipW6UYTe0YS3On5W/GJTGnzbQDUWxoiWFL7EtH3Slbh0
MInbLk+uO+gaJD68EPxsLRtgF6PU7qR66ZajeC/n3LCF6rqgoCy1oQeNpJuw78DVpFM4bLeoabqR
0KFfnYGkFo+h2RtXvj+ZnNJbCYpsQfvM8Wcj9ECfKD+h2AAjDYjDm9qYOzwJVhUZNihawk1VXcvx
D9xwLUhB7SR/3BWwYYV4plukPUYNLAmK1bGU3ElSaMm+bgcA43djckvieM1VKBfglhSx8DVWjYm8
43bMvw+kGle98Camwi5n4w16HQuZ2NLBPUuG4XfcKBlYRsd0VJwIVo9Fh0sjNazLB+tS0qXMEl2W
xz5pIozTbIor39NWUW9qd+1GdGWbP2SbAIZEl4dcuFJ8cq1OMtyuVCgsaYCnDqMmNdEk3FR5a+uw
9qzRGLg81l90336lDbN8NgfXqasjpNMdQEam4gL55wYbWTEBkXXoKlylNnQJbpbktM9QTaZ29a9x
Z7ksUNvRII3onhMPtpzRVjXWpW5TS+Vmv9Kg9gHECqRJtJ9NDesYi6wWv8G0QC7lZLPUdizIQKoY
JbGJ7IJSV3sDf2aLHMK7wALj6WPp+na+PvPriWfJbRTTWqI5npgZPybiR0QkE/7iZoQoUaVLsm4L
2+OTT3yyiISCKJHkh7gBj9c83QUlvG2Pl9fOOQTE6TucI+kMBUpIcYCScDZQR28iS9GzTQXmF+8Y
tXrg11MFyGQDtsN4ha1yJ1DJ5girEO9SqmEnFr7tT0aeAi9wNtMKRrc18EhAAhnyIw3SVWy8+CRw
GxzQivK48PUX7jZkljGrNOpSJHzsGB1Hlx7lh7gHbtlN3H413rZQxbYnVerJC/ierYpbNpqyuVyq
+O5P8DVxJ7NAJnXQnakzKPW28hVPbiSGcpsOGCB0onsIuQW64Mmh4vhh4WbloSoB8a4iR5AVhxe4
tUBUAaW0Wh2uRFmxUbO1Qun/IV24cIMhszCYAdEYwHeeHUPIIaUAIvVDalfRPQeULdPrXYgiFplU
O3NmM1iY1/QlkNtNWMN5/PJ7+4vK0p8b6RN6d7K0DcJCdGjBo51MKUQH2eBG3ihubZU7sgd04Da5
U46JEzrafukKfnYWJlXByU0FKpuzPezHyZBEnYHGsL6tiwfe/8tU92kx/Bpgfh1NFa5pqT9d8acp
lripTV4GYvBvhf2TcWYXUiQ3rB9EGh1LpG6s8a0AWKlkYCsADq995JZGCCXWyHjKqs7l4YE3MH0u
AdYENW8IVC+LUmfhtZ6NxydfabYdS00G32HA3E6vtcUxBPctp4U5pIToH74sVbAWXuUcBd9Kyshi
hbCjKKiWpg4AqxoLK/VsxD95otmeaTIehynHJMu9YOIKLPvvMastTTgmUNK6PH1LY03nwcmmqAlh
BfynEcziCgsH1Ti+j+rIQ1ZqtrBWvzzaOVTnl3U6Sxu0QC6SZoKDq4cCrdXS0vfiGsXPzxC5TDGb
9tW3s/pkJqenP3k6bAYcAT6ejq2jVb3THNXTXaB2l9bg2QLUyTiznADtTaKRVp/WYPzaXgXb7sHY
RrfaXWI6nQ0/Qvmq/QhsxVxq5J+v7Z6MPIssssHCOG1kNAQQ9/3hLpXrVV88TzLvfV+6XaS4BHWW
GGWIMB0tVBTQoQhulamqEv3rpOYvUWiePLT+AIEQioULBKVJogg42J0Kj76FRXQ20f0F4xFnJx/l
w9gLBapiHRy3Uni9m+wAU57V5EotOf4ju21+oGnjXh72/Mb/Ezwkznal5tNOLn3MdFDuS6Bqw0U1
hPPJ7cmDzTYjyKapKDIMIXqDxbGMlCvxofTaFbjxXkhN+G461SY+BLZ895893GxfQhs2VBMF50dW
PEfwao1oshBolqZvvhUzPgh9gHRFR8MDEg6ysXD9mSbn+17/9X5me7CRG6HxFYC7ohZ3eqmxS5D2
lXxJYewcSfYURDYXfJaKtsi1XkI35am64utml++SxwY9BMgiHdSFBvz5wPLnQ80B6J3c5YWGEhXs
P4qd0KHZ7d9J7FHurqGgg7J2f7i8DhYmcY4dbyZ5ByYBwdahoqLrpZ2w1Os0feEcWFgMn3N8EpfL
biBs6NANAZHaYt1o0m5h4pYeZBYjUq0fWEMZDhognGRyOzSGGWaPl2fr/CX/14b9/PzkORQpKnkI
exTAtyIKEwEcadIWbA3xBps1tKXalD4id8nO8RwH53QJfh4KJ8M2ZASiZhgj2M9Cyrm/ZtAtYaoy
VbuaBgrZXQGN/QhKDy9ZqplqpJkK3DwENfPEOLbpVLHTYRreVttc6Nc8Hx/K8m6U7psQvHqaWxxk
+br0Xyqqfqh82GY9AFd+e82i3vGh8KH7hRuUii2zwjPG3FQDFahj3HxK/u/gw08meBaXQAGpekHA
+teETRE+68N2UV39fI7wa4vNAlPj+xz21ThNdJRipXLFyTXIuOa6hh6VAHuILni+vGo+j8GvkUr+
FCCBjqdi6EDrfs1KKDQbeDsE4bHXd5Tej7A3iIZ2LfvqRzPkTpomt1RnHh2oLQkgIJag9oTQkp2O
78rCzcku9MoG681i9CnpUOOBZrIYJ2Zj4MgI4H9dvzZ16epM9IIQos2jxdMfRL1T5AZSeuNe4Npz
L6AromeehI0hJQQicftUUJyFR/22DZE7wngGhiSyJoLZPHtUWRSyAga57UOGomzKgXzhXHbglnun
pr0CHd5izXzxPkvqDw55MCMV9lVV341hdSUxVONzJXehamO3pLdy5UFXj3EE7PCotYc4D7diol4J
QbDVWXeft9U16TLdJMN405d5bxJ4F2EFoUBVXFWwzCPhWxiHqPiD0lnX+wxEHb1BYwB9A5ggPUCc
0oMau45Sg+KparFkeXd+LghRVJC8J3zF19eeJkKm913QPvQoyQkhjKwFCP+F75en/Fty9Dnjf44y
B6BJatpEHHXcB/zPqut0Il0KHdZG/3F5oG8xfDbQ7NXmpZoA4IaBSJlbiAhWXUQLSPfv8XU2hvx1
yuQQdtDyNGWKKL/KCgcWCbc6qGuEPcQ3jTt42Lp6l1nDCF9ieAkSCFj6pVOo2b/ODZ59ldmBgvwI
vQwiNA/JlfYkgom4Lm4g6ixcZ6t+cj5z48IsNv2RbeVt8eFfLzErvoWp2fjT6ziJ+QOiOCEDdlLh
94e+AhURtWvI4rg9ha890nqYwXnAul1+yUuraVrTJ6MaPmmbpsWosSauyzoEUM5H166wG3VJlX2K
s1+i4uwBZ6G+aKVer1MMpfY5OmEwSsr38DuyQ1FDM2gh3z27FzVcyhSo2+PP2dtspDHUNNBQH/rB
MLPktqsKcwwXdsjZ5Qt1TNiOYQjp247XBiOm0JjjDz6UFmEQkJmRXx2iEcAbQ1EsP9EAIuO95+ts
1YqFq0PZ2UxTyYA2b3Nb6Kp9+W1Knwzy2SRLGhEhgQXyAJXnySsb4iSDXrj60LdomscmReIlFLZM
XurSsIIByjhIIFCgXUl0+Flnkc3jfhU12rVYFKDeimYJp+bGZybkiNCz9kZVQu29BKSXuVL9GAbg
o5L3tHot28gKcXQlCEM+UAAQt/dGYSsWU8/pPi/A7wiA3As69OXJTasoT1HdWzWUywMUMFUF0MN4
P0RPnea1uQR7NHUHPb/VqGkrtDOjwabJCPU2VyihpqoHTiHHNhtxARzewQea3HdDdEFStsuT3kL9
HA8XXKfZIwga1mB4QgpLIgVJGnR4+vdSrNAO9N3JLV4ORVvS+wA6ZJJZ5SD+R/ctY1ctvUUx0+xj
akEacMh10JsrBzVVt9Q6q4K/l+gy6pX0R5BIu1igPxqIuJaljlswehE0NjMRFe2Eg4EF3yOiX40M
PGf2EoNlIGXQIeu8QfMkMLj6sbEmJiV0dp2hQHGtkc08IZkJF+3Gh9x6tqKNZIFJaA/yWmrqN66X
VlyWDzBKXAekhKgx7Q7lUK/hXriVm6s+3nfSYHcBhLDbyru8rM6EJiwqGPfAqBkEGm2eQZViDRGk
UX1ga75WVnyleuHqz4r3f731/x185Pt/LtP6H/+Dv7/lxVDBYpDP/vqPXfRW5XX+k//P9GN//rOv
P/SPm+IjO/Dq44PvXov5v/zyg/j9f4xvv/LXL39xYIvCh9vmoxruPuom4Z+D4JtO//L/++FvH5+/
5X4oPv7++1uO0t3024Ioz37/46P1+99/l1UEu/86/f1/fHj9muLnHl8hD1j/9pq9/+Y2vMlev/3s
x2vN//67AN2/v0mTRpgM7T9ArCa8UPfxx0f636CSRmEmSeDkAYni33/L8oqH048p+AjKM2jKg9ID
jVi8wDpv/vkZ+ZsC5VjJoBqBQ+QkVPd/3/PLG/v1Bn/LmnSfRxmv//77d2VPDQqI0N8j8JkE53SO
LO3HtI7BrA/BNlXuJWh9AczNbiUAne0woI+BKOKIqY/KoB8ZxPDSkUOq8QWIwXccQ74ZBOO1ocov
bQp1r+CZTcLc8HUAxEdZdTRcy3kLjWBuiX32c2QSRAlVqy/f1Ajq9Y3R3olqlJhxNoHCBEcKlR0b
kx02twenmFUV0nVUvA1gx/GYbFgg3fWc4NrYRDdiAj6V3N2gBWWdvMo/puh0SiTx+xmLOZkmH+6b
k8rq7CxSkL1rDThwx0Qvf+ill5eYBEWlDi/TjxzXK61NEKn4sPO5COi4r276PnY12rkpaHcdBHzl
zguSxgqLbV4bJuP0JglkZANjZYlG/wgthleiGHekAaoEtrGg2zWC6wu+Yre46kQjoAz8oI/CCnMB
sExzBaTiw9hxLw2GbQ04tRkY+SoPwUsBIig3oJmpCY6f/dSpk6rPWQad5AyAEw1lt/hGT8JtR+V1
QTnATwa0EwpEJBZVXiD3LkDauJkQB4KC97pa4msU1wbcWE2sPhdqiMTmCg5jJOmi/jxAMxOwkldZ
QwewaT2W4D4bJFtaR9tWFz2dwq2lvu6C0AmM0Y6V7CYtCUC00V7rSi81IleTW6jBNTb3E6fxA7du
iSeV6irXmxtNAYQ6MLxyVHb1KO59wERxaiGKxQwylapmq6CcmVIvTnB2JyX/y96X7daNa9v+SuG+
qyCqo/R41Wv1tpfbF8GxHfU91X79GXKlElteFe3CfjrAAYIgiR1zUSInJ+ccjU+MulxBJHyt4c6b
QhagHC7Pt6WlwCvELCAeS0VgdyxQfwR9OAu3c095Nq+g36tX8CrX/dO/AmIB75ZVGR4OBPFHWo7q
K5ALjaWJ3QZB/b7cUmV8QCvOZKnyApbWTT6+QjVNL8fmgL6Pkwi+S8sMVFJuE8bATADHEjTEKHm2
A6h+V4WV/fut8eWG8fkTygtll1qCcB4E8Nhto43bFIT8jm9WJG+/llzfx9AgaoxLKgoNy7NLhYvZ
OMjsFiUvMPDHN9GU3VmvrXkID5OF/bMVzMTkTLJSBfiSgS4GXpQrOQWUiSFV2C0nKFAXS6wBoLRU
XLt0/sNr/jXBxa2ziLlaEyeME3HRNuj3cf46IJh15LZP+x2OhdmL+56ObAMr3i4tHE4bbb8YTE2s
IQgPPmmoOXyEbl/GXaWKtpYjf4l+KvJiCKBCjBHOuMjGFzeMyJ8Sre3YbVHrwXPgiq4S6zDLvsEN
R+++Nx5K7cjP3bXOyYXn/2nc+XN9uNnknIAaYS5gcQmPfZsZqnDd+mswaHphCX8aZbG8/FoOUdLB
JmMQRieQ+xCidITuzT6ke6QcZpskRlFDBV1qj1UOZ7so2/s5jCZC/jlUUexgbtPwO5pB0VoTTxAI
srigdniN87imgY2xZozAazUC0UUNdwy4cIcZb0XVdRLse/R/a47qSVe8FNVOprmu0M4etPg6VIe9
yCqby27VEBaeUMiUJm4zpY85DbejxHuMy0CEmRWhjoRvdKjmor4pGhN9KkvuxIkzWWFb1YCNFlps
SBXQTXXj1OwRpUkzbw8RvGssaYzssZ3uofmTEVA70YVKQiDhxhGiViGgYg30gkj9WJfAoEFF2Exp
glw/hJNZ2fOWkAUbUY2P6cCbhcxL5igB193B+CGUIMbZ1A6MYHCe5895DmCvlDw3xVUOUC8uyjZ8
NwwfvnrxkJ7gVKS3eQopAHE31akRU/+paAVLmRpdkfp9KGiAsEVb1Jxu8663QyDcgHm1WA4Mc0UP
eUIcWY3sqaF3AdxJFe6Jh9eC1iQN5PQRsXEiAn+4gS87Lgc+7ub1AS5J0iTAzYNlRkGmjZ9qBnIQ
I5Jqx6+SW0SkPQDkbiOOMG3IDa22KBDSEs7seBTNSsr0APjUkvehagWRV1Kc1dGVhZuo4+wKOtYz
/Shr+zeuBscQnK0irKxq9DdKM+x40JhGIdn2zYlJoORzuxrg4Njf1BCpzWB+1bAbpIebIDy2Y3QQ
yKhHZbhSvllb/IsQRxJJSqAYhBMmBxM8jI2qOf/+hPjKVHqPHppMIRMPV+0lsCJiaZPQemCoytRe
sglNzcDbcwU3dn4/0lcpoM8jLREWA9/iVhZhpO4BkhsWAOrAGpizbRx/rIxoM9vHqfpkwfPDre3E
Tt9Gr/4PNOIuP9SfM/5CCciCvCtbRJR8utfoFYnXAvKcbn4qESwmuqi5DTjHU1Rr8dbusHlOISQF
fBOJ3Ey+Sq346r9+sov8N1TTuIkLDCg5Wmt0HnET4wWGH+jnikZida5y05qiEVsRIJPIaneTCWWL
dbCAcPko+vVo50f/4UigMkzphxEfRNaB7NtGG/nA9DPpDHiTDCbUxkwU07cRwsKd9iYdNYcZCAm9
UZqRLa6kB1/RSvNrwC0OgtoongO4/PnDCF3ddY0kNLcoHLTwBkz1+LXzUugDMdRUDNFJ4L7RmaIj
2TATzPVwI3u/X/Jfeo+fP8Gy95gqYqrlPj5BRwQ9TEtDpGwTNbBF4A8TiFoD6VYSvsvb+dekl+3H
goYiYgVpbqUodYvhkfiinUoQyRJU3fDRkJl4ajQyufrvZrpY8pWf+ONYjM1tPFaAfz8I0iFl10zJ
XZZZrFiZ5cXM48MkF+s9yvm0GlHrvNVyXocGhT6l9yCmGb+f08XF/GGURV4VEjHmWpxvty3UVWb8
eiT6WymsTKVpVyZ0YSjKQ1dFBuhX+aqor7Y8KUjUNrc8eazrDjSCyRuIyxVkJZ+6sCI/DbR4T11Y
R4SSprkd0w1uB+hsJRsh/pZ3mTWyBq0laS0YXh4R2sOaovLyF/vtzA8GLUem9R4SBACyjAxQe4jG
aoZ4QAMNzABd6u3SgGfRTXX/+1d4YaFguj8HX9qmweC8KXpM7BYtP6QIkZFJAfjgof7fDbNo5ARc
/GOO3AAV8xYyGxA1j1fhl/OPWZwrn2azeHlJACelsMdsegbzjrl8WfhPvMLFUB1k10CuW0OWmLyv
Qk6vR71AlNds6OZk+3efYLHxwiYewxzV0tuSl6yghNPD6BBlq1JFr0bxr/33f9VKVCtxFv1ztfLm
OSueP1co8f0/K5TkT/S8RY1QdEBF1B4+VCiFP1X0iGFkMINk34uXHyqUqE9RMh+E801xUaHkqYIv
o6UBn3ON/JsC5dcTCLUYkJHg44b7OVT6FmuET6Ji5BRlOHcSYBJDU1ht3blxReBv1scGUs3HRrnr
e6TRRaDefnhQl2qBX5K7xeiLDGQQO1JNRB7OWuPG9JGPZUuqg40c39JkVpJkO06a9N5n6CXEZi21
D3UUG0WSrGS77wftp62y+CCL06P1S0GIemk4i8feEix4J/B6t2lNyebRK18JQF9RoaoIqQE6J/Ey
wNFLZ2J4IOdV3E3Ay3vqhpiQQbxhLrcH10/P7HK/RpT52pdbjLcIRU0ZtoIgYDwZsyOmtiV64YCR
+SLZgs5v/UO1cnBdiOSfJrhYVWIY5wo8NabzFMCIM29h1Hkjw15vZfnMP+bTW1vMa7F8BD7o08Tv
xvPsrs7pkoWjX/IkXXZGszn292QlQ1x9cYtlgj5HmUUTBlT23a67AYvfYGAAyd+hJQA+/VpO85V1
tJjgnIl8yNArXmslTYNXz9xpmk0qFKNxfA+68bp/RLnfktx+uyYdIH6F/C2GnQ+WD8OO6pAVVMK2
zAb1pa4FamqJWNp1p+2KAPokEpAoXdiiPskxqwQoDwZbz8SXiS7UspXy2glcuC0v1AcUTDIwlQt0
eMP81NWwNknytzGXDb5Tr0Kau5CWs0jVoL4qcWAoBw0QPfQoB3C8quL0WlVyJ27b+4xDFqTIlV63
KmxDQt4Rey118rF+6fL6js8kTwFHWW3Vp7yq4WcyPUfahIOuKr+VfrMraPFQCAw1lkax5AAGH1nT
vPpZHJpCEl9nSvkQcllryw0tXX7kkn02aNAIG8aDT8IXSglcJqt900q3hehv8lw5CRkK+ZW8C8e5
hgxBA057gETcg6hlqDdkfg+GMO9JDYHKYPaqBf4LHcATHrjmOW787wrxM7Ch0aFsY8ULA1AsRxTD
+ySWbXin85YaotAPmqpBpTLX1SL1Ik70jSYHazuPQq9V0N2oB9XMYVRqlUR7qfo6dOoAKbaYFO4o
haBktmFvKkQOdb4VeoPEICrSILtiSoErbp/uGl+4J1HojAGspNVC2AXKtGWQU9YEUCvGFiRlWJLJ
ZXgdM6hnlE13ZirqWiA8RHpbht+GiR9tsQNVG219vRXDx0GbQG7UXtusvIk7tk9p/4KZo+JVVBst
VkM8+/IYVuIuCnjgtqUB2ToT3aoYb1qh25Uiqq9+8TZGT5O/xVtgYfAWMe5YMxxNExri2riRFM7I
0syMuFTW+4mzxdH3ykG6CSD7HEZAXsmTcExIj6ga5a2Z+uUhzAGVrabhLSEhbOUqJXCqVv7ew2EG
EaqNdRqG/K02gkROR9rdc7XYmr6cRkaeUEhOTsyUJT5CQ7pQPJlyidOTvjH9ocViLdFiqnlUb+W2
4vWpUVNTjcHhjgOAcxrUvu0qg7SKj7r3ptcyJ9aSKzEfXZ+vHrk+RpJdCcei1raKWNyhcL9LqeKo
IX8fTBSakXyI1lcOyXOf8/JK7PWp6++nBrE8B9c25bMOayHyfInum6qlXlDiDikJUwSnS1B3E5Hb
dXKGKhoNO3Tx0SsS1RtZidH6QbeeKyCMIremDBanrkEz248mI46EbxwvHf1QG/Sw546x3zS7SVBu
ZbxaK4w10PeD4Ahu9F0bBLADz5RX+BhaLa9Z5dB/gyJpABwCcAVNG3oqnXbwgLNEPnYbCh08uCnq
SgrGPMlx501l8ibw0y6EtrlYChOAiNQqOVXWBfhw24pUqpYsQ+HKF6fOHLnquQS3PKXiayXyu1aR
EzOoi8zIVM0Ii+xh5Pu3TgtKaHumD1pcyfPruItZBz4WpSL6eOyu4QW031rxTWY8RLu0MjFU4h/7
YLqLWHTWOiVy6y6b9BHYFjjD8skTNLqeuQolXp9Da7WXuS0ZukPVJMAihJNNg+8DF2R2JYeyrjQo
ZvLgcB6gdlfYUT/0x5SX95MoZzqfJexm5UD8kk8tAveiAlloqZoCRIHzYteZnK7dAysCGRL1pkJt
LjE1b03G7+JBj3a5qPLIbZFBfj4pkoxBrLrvh3MpASyFzvq+T9Vdk7RrPcO59/XlqEdxSJI1SQPo
YpFRRCOl3BTXw5mwYDv0W77/JmJxDdBhQDhzFH7nK3DmlWtz5ZGuDbzIMZIOyi6EER5H8GgB3+zW
gHsQi9+u8V4vJxcfprhILog6NjQiGY9sBmApzY6uOv0lRzfWgDvOdl17/2vSO6+WDwMusgu1jPi+
ncp5wLkX2BjD1nc1J7dyZ41Mcjml+DDWIqVA3yfmROCpzuOG2OjebxgKrFCM1WcdorUM5uKqBLyA
AgMIA8plj61pSETrDKtSAVNBOTVIVciqtdDF5BPd6xl7QkDRXpQRfB7klQbl07Pk4MpglLbv1VZn
ESTxiETmGh7y4hOEfTmcLkWKu9+S7s7isPZ7uNKe52otRIYMdG0duDs7hTm64lqmO2/c5X77ONpi
bfAkmUScYxjt2JnKJn6U7qibmp1LrisNKe+MAO3vIyDGnNRZ2wqXmri4Lf+a62K1oEhSjGqqDed0
p2wgp2TRQ/pYn4k+l6KUM71CyQbGaUd+Cxs5SB+udMkvVMHQICfz5VxGVXpZlu16f/RplZKzVDWw
1itzTwyyeyK0Xtr1lR6w7jgq5dXvI82l2P1x0OUlTYtSBksHck4aMMOBJmzG69+PcGlbfBxhEUMh
iyVzWV2NZyqwpwm9uq7nCAx3wrWYuTbQImaWQdiNeYypDDb8ky1kgWYCMmJnibgmhZvU5by1q9nF
VybjBFIFVGT5dw7+hytLH0CFPeMY5lbBfRMiusp4quSDjOYnY7d1m67Ncd7eXzbIhwEXR20olkGd
RAnBEu121WbYllZ2Fkxej8y17XBxL34YanHI+q2gBlMekXMmTLmVBHwDmA71IMHYOKEgGFpPwRwY
QIphnLBW7L7UJRKVX6MvG4Fh6vN1GY4gLUCRCqaIIfowXmkqV7ODQ7GJLNWcG0VQdoNWllUfZGdy
eFuyGdzF1p7ExSPr44dZBF04bSk1+kfTmQeTHRpJb5FDHW1TG6MrrVBxLkFlPk18sSGlspAgairi
sp+aXAATNcmC4gG61F6+VU1J780KkQgVIrzy4tvvt+rFks3HiS72aqhJJe0JthB7wQXxTjEm3Tfh
pTkzrSR72gc2t5ZizUH1Nyt6qeBSsx5CYBOWmaxXUIvRIVNlwloq0Gur8vLvxOBNrL4blFVWuGvv
XeuvI0swWQMoE1F3ES+UYYSAf4Ecq7HquclsdycM7inPwUEw5j4kKIeNkRgMH2T0AIGor+sDew6M
WT6w3WT3a50I4R9W/a+PtEjGum5Up0GcyDnUxu8QSu31fGIBwJk6IBnYh+rsVMUBJgLdi3ZQ9grt
ofEExWAj5OQbeSJWBc9TvWclyGcCB0scsApfA07cDUP01MrZfgzDTajWripzbl+JHh+maI8p7XYU
/GdVLM9ZCaG4EkZlXZeMTh62kl778c1QBrIdan5vDV0te6qQ8UYJ9ImZsiyEfCvUzLsJmIygA5oi
zLkXiDTUnsaIavJhIOkjcK+QUQrE71HLi2ad1jACL7YJ+o6GkOTNYLYsChwILmmHMCVXeQbX61S5
awTuQYG0L8hyh7T3EX9aiE4lZGxsIS34YxexfE+6FBsk7QovCWXoPuE63fLxCfwN8BuUWLHhoHXl
wyEA+PgAl2GVfuPHCfJcnYDnBA9KE6WPN6CzYHs3dPCEoVQGBqdhZhgND2M7lg5rq9SEPXpiJloj
eUEsD1YdQWQLKwtSb5CRgy8FHDhkH7ZVFJwqpSP3RZE+kqLeBfkUQANMC23axIIJpylZzwMg++Kx
2SRoikCECda4eWqoaXZMU7rvfaXW+7SpdKagDz2AFr3pmlbcSAwmUkk+QXUtgmtwLNeNpQYkM+KC
jbrQamfWCAKUkGWHFjVg9RO+AerOZM985a7Myu/ayN1Bdx/CYjJpX2Fpitaoz8GnkpVwNZFRdupl
9GQBwoC3SAfxq25gx4H295w0vEIdObRy2X/tOrJpRnHPGJn0MGiMMY8imHqH91D/cuWW7BjKdIDN
JpVekYQD+G5ihy6K4NUAVnwqAEsFk3nAT7VTCVsM/AVCgpUomw0BchbCwZHuN7hdh0N1hHZ0C9nt
EfhXIUcdDiAfCNc3EKKocFHvKl85TEA74eUlxKhCPrJws4ZuBBmIlUtJq8ORBbyhUazdMCzzQ1kP
KMQUHDw9+NaaKtYakRgHN3ANQjmhbztD7GrAQTnUYEiF6lnZ1xBqEFFD9DlmQqPsQFNh1CmqgToF
T8MRROSnEx4OFIlx22bdVR30L4laMVPjc2JyLaw2UrE4JTK/i2r/lOAMF8Zo39DpsVLgK1ZnBTEj
tTvnIZSghanElEQo4CXRSctR+aqKerVZeOkygYr4zwi4SLeFqYY4M5RGkE0QWzQnt9MBPB6g6TFn
95XrP//+fJkj6jLionkNdWEVUFxVW4S3OshkrYO+3rkWFD3iFKMnayfYfDwuhkBvg6L0izvY7ByO
r3/IyFQy+UKhyNN5FqAdTAniF5M7axortrRdVam6NJqM26wmyjLwvepiQqoC/FxOBxEPEHdZawKm
psX9EoKFwBL/qMv/X6/z/wmgU+DR/nO3cx+99s/jH/+fFWn6qen513/82fakf4Jphv6lIsyonvky
+5OYQf+UBODXgX8VZzowluaPtqeg/ok7u0Y0FFGBhhdmltoPXga+9P7P0GZSeZESwIP+BS1jcZdW
0egEek6iQOFqoIhA4PPz2qwU+KrAoyd4bAB0wma3UBpXzN4mVu3gwFm7uyufU6uv4y0yeAY97SCr
MV5loUSoOfDjDkBgmoxU0CHrJrbg7RoR24GdRVtD3QjPdBtswMkC1dIuLdWjhuwAqvMwXKffEMxj
W8bFuLObb7Brt8OT9JTvcWRZ4s2cF1O3uQXAt3f4HgV8HQKWMNMUU1MbLZgOwMVd+FYnJgRVpd2g
2MWjgKLpiTlre1J4tzf5FQK+THupj0IgLa4VqhI8tvWuflH3/ZXcAvScS9f06OOET3V1QCtDb3B0
vPS10W7wVJg9aRDMMMlNXZvNiE7ABmYxXuwJe/yHHkq2YHwIJnmJIz058FciZ5cPqQeXQV7W4x2c
E3vztTXyHXvAnzfDi5wabQ3So51QM94pzvAwpQZsRmF7AuXdDb5d24lH7aggSTvKxzq8ju64Lbwb
XtrvHRRft5NkyS/BnXYUj6oDQ6gRsnedjimkpnCFnwVq3PQS7tDP2g3QBoRaiQJRa1gyTL0FjU0I
XTM8bsBZwBh8Av6j943eoEfYdJlQp85SE9lkGtvwM40o/B/sua4pWulj/72urgaewPgRYq+iwYS0
1NN83OGkRP1nJKJbGDgSLSBjISbmEr71EhXJ1DfuRWCB3YFSUXb2xPD0eNRJvfwFF3J1D1/GkyDp
DSr99Q0hFhfv4UDSwBbT5murjO4hYInmTv49Du2pvGliq5VPCTedRBci6T0SNTRX0N6CC7KelWAJ
biIRpqcvYY26fHYsmxPfbcsUiusml5q96kXVOZ+QWpVwzdBr4tQ+2qZFa9SZSSFLdsPuqNOfISDr
kLcJiNb+UEubUJ9Ee+TOo+IV0xaZQOY7Q3WidDtCZDXPbwbxSoPIJM7nPrpuxDukOYBsn3q8Ay3Y
N8kOdEDK72n5qjQWiEQ9XIy/w2hnAM8K+8CHFKsOAmU4GWPghLnV8W5+3XvDHomfQXKjvwruahCR
qC32TlTrY218iJynvzbCJyqUOB/rv9sgi+tsHdbIf8YueJSpg2VdkCs/A//IU1OLY4b/HIgehEs7
Avr80ysoP7ZqhLv5At5tx+Iu146k38IUlA/nW7nwJCpW5FvDKaYW9WQ04wwt2tWwCdmInlQaxeSi
1lNLlv8GSXhQ5L8DjX3b3QS801bbODCxFKPJGSRQw/T6KDRIok0ZTiJoSposROi4kRPI6MFk8xtf
gyJ96rrD3OBN+WsG9VgJHjOBDugdSnMemGl01EEA0kkN/AiA3bP9TLJLuOc88RqoN1OzUq4DZoWN
zfXUCPw9/lW+JlcRlnwhvOUQN5eb67R9ZjyUsc0W+hTF60A2aHMpwmsFuWW0csWnxhTszCyhMWDG
gxNhLxkVAqJgY9/z0Dk+hu1j1+6TwsyAsS0sKUHDCf2kfR/o4N3m8b8rDf0IeyoOMU0BkA4Qnc+n
Sz8QvperIXjs7LlSm9udW5mz6Je0DtP+XIb6MtayOlPDHHGiYx4+zvYR/HNkBZvsKj2JuESDcWwU
nmqH7zXpzsGr+JkKfeKoflrDnxOvrx9gsYQ7mKInbYLJNpbvxA+RNWMF/VZvvO4WJrv3K1tmbbj5
6x+ySqj7Mk6GRMIjThLfIXPp6Vj1OtnMkmrgZa+Bghddma/zWxRimlGTtZxhfrP8Kbhx+bvspYo1
LpjlFWfKK6vnc7Hv7/FUVQJvFC01dVFX5Iq6EziJB9nTk23R1awetbSf5OJ/fm+fa7Rfx1ks0nIC
uAxny1/zmo8T4vqnTu/mhEMHj8bo74sVVNACbPZlzCXAM6161kEtMniUnMAFC8Xs9MST7HQVY7+o
E34dabEqCZrxSTziKcp6C5HEau+bL7IjmNlxDc6/8r60xYLs0I+sSI2RJGcmg0fOzMfgVzf65ZQV
prU/1sXSCSegNM26HM9uXoeCgRubpIcmzF2h8JeDjOStbLTLgeXXePMN8sNGi/0BJCx1Ch45V9mg
7ODy3oSeS40lvwZzWnuEi7sbeE3Uh+jXvORnJ1nYGzick27W3tTqolhcsnNocGmViixc3asbOOzY
9RYmBUbv/Qfb63Pb+OsCXNwwcAJ0Q80wp3lZtPtBT4zEg5PP6s137eEt4sVMsm7aBJOasYTJBkqW
6E5n9up6mN/3l1Tlw/qbP8eH9dBCjwUC91h/83VeMFD6T7D+mJ7tZv/LWe1xzRt+JVwACvt5yKrj
JwReTG0+24JttRc8II0s3g1X+n2rIy3CRcmUsQHSNHjkN8yDDoWX7aDoALbLKhTz9+sCjarPc0Jk
77WKYSTYIWAkIIgQ3vPNOrtngR1crkDQxRYj5cPUcLCzw9MTNiir2z60I6O5Z6wXO18n1jBnTGut
90Xj4uuwi7iRRm2kkhQTVPell7nxsYQIKU5LvDd91N3VjtDaA10EDzWI+BzEkvnV/X2mRF7oFqtS
7L/faPAp/fw8VTlMRB/qznhzgZvgzUU4umpn1UpobUKLyBFTOg5aA7WHfDc3P6KN5MkOhLWd1dTm
91ta4BehIxWpCAqCNI80x8PoCiv/lG5BP7LgSQgpm7c1Xeh3evk/R5EvejwQ19GAQsPkWiB2kRqb
5D6359OZGpqj2FCjuQ/mh+r+/jRbeXfv+/9D8OrkEnpWwfuui9z8yNwRu46tA60vZqeaBkQINM9E
KBx8XiNAQnVNJvt/7bkJFLroqdy+FB6uHhCvsn4/qctR68Noi6iVp/0oyiVGY2ZvtdfxjbqjQIMU
MDZZeX6Xs48PQy3CFvRF0BlkWvAIPqJHtzPwOfLyA4we/5M7xcXc48Noi9AlAexVcwFGg5vWrnE4
S0RHeS7lRuYagO1yvPow1iJeQT4OPZuSQ/xwcg/ll80kO9JjZVZ4aVDShCsSr68GrXkCX7bBh0EX
QasR0EJINUxw9rOeLzHVm3ad4L6WnJsbtBiG08pSWVuYi+A1MhYBE0vn01t1BEC9Ihzegpd5ghlv
fjzTf1Ue/98mSSQTylPgqkQZr4X/oer0z2VwI43K8q1mRf6H16RQKvpYC7/4s/6ujPMaKtkaENdo
9shEVvCm/q6M40uCKClzF0OTwIPFS/pRGSc8yuka5TVoFUGi4p0r9KMyji8JKoXAEG6L4gzBVP9V
ZfzdR/fX0vzy0ZdtGy1ocIK3oNe32TaE6RMlbxncNySAjLkQilzjAWVUoTdHkOagoxrY0AbUarQ/
gVc3ZH8Dt0wglSVqMMkqEpe+JAAs8J6mXFfVSfEPk+aUqISkLp3u1XYX09eoK4wcHcWIvVTSFZF2
fnDufCDizYAaJDGI/ByFN2py4NoDhWOQsG2UU6HupPjUNdsEv8O8cTtFxwaOwGpupP6WkBqob8i4
QExonAz0OymunBxA8Mk3cA58/xoernJ0LLi3pM71VjrU06g3GsrEnV2m+yw+SZ2nELvztzLMuPPz
IOtwnRIqk4tdofbC/lnACVnDdYD4uEq019l4E4rnife45J5MT13i0XDvN27GPFgZBb1T4+eg+VW6
cQqvjx3g/yDC3kHwTwCwYdCL5DiMjhLZknwMtR3prTiFd4I7hBux34/daeRBNDUBGpi6R66wU/S4
+c4W4xPldF90aefW04MpBy43bOZfhT1J9+Fw1SZn9MZ0Lobr7D6XUVq9qZobP93HoQtJ/xh+aqoV
5dB90JPJZLEzKpuag/SNLkBknMAkzqnC43s8+lcR4lxk+PW/QK0MAm+IByD8giiHTiksBZFe/HNo
uM0j9vb6xw17Zm/NH/sIW/iPY8vSMcqDH8Gi+RQtLv34v6OFrP2JFpkCjSSigBY/s+b/ihZEUf5E
qJo9MDQNNML5M6230TjEEXwz5Gnhb6chQ0Hz69+Ei3eQ64dogaADCTUFnWQopiHnWWKGSinrmQ8n
mqshBU9DlHt1M3RVjHZF7vRR2JjFGKPXFajfGM8qIBHm3zIAX9os9N7/1oz9Yx4AyVZlEUORuGix
GMfOIEMpGWpXAHavkIr3fALRQWEoNu+/kZi9wFIWXJYW6Q5PRQVtLvR/JDmXtoz0R3iD8Bsfb3WD
iPbjt7xQILTlB6Az/fy39++rBrTfPrzzC7X9mSP64YjHDwYOEaxKdEB5FPGgJvc5FfSnfIjHqI6v
JIlsOInbSflMoUGbKHvjoD4GupRJo+QgcmQvyNNNE6n2VHldAAdiWAYK0ybmX4NQ3OUwTqRx/lwU
2lVFow1JtG2bsfsWGo/Q70JF8lsk9Y8Ny6AgAMPIsbajuj1oheJEBESSSbXQBj1BC8qpgO/Q/Sl0
FDEyoaa4G1hix3BzhiOmBRcyOWktxkrLDxC7qWIwBVL8vmZpUKCRJLaNETLFFCGvgnUMOjA9Kza9
uKacT+T54vFrVQFwO0M4CfYakM6Exzn5+dnRMBVCjVOnYxt5RRbpBdRuRkFxB9mImkM0weMResmJ
Hd0jpBcj0EOlDlkNxFC4MgrHjKKpagQ8XNbvq8yhQOwHUOqBkheUM10o5DOYMEIOdNt1aLTBiVhX
wTHiTa12GPSZc8OvdOEO6pTRJoJskKonvKG8iaWplfDHdMbBk9AX4cwqctXeyhSzjMzmigFxIB9i
+Yh+VwJ58r3yqMB0N9gLyg5ce2cASDHfEW62N+ljjAnJzxPMR6N2D0GbKbxvunutf2K8Ex6SZsMz
p4XwigCBufu4BFRKNMj3AS231lCiZ77dVOO2k85FuxmeI24/1leNoOCAuqqrO21yqYyujMtBY2qy
42ccTsGrn+yKTtdUA62vftfsykP5DLs7dMEYYNW8ge5L4wm6et8Kp+k7O5QbeMaXg649wlaKxoeh
sMlrZ6uaWSBvREsGXGGYaKbX6D0pvCWCUkPPJcVicorW5rCPJWd4XNtWi0srwcaSEfR4rA5ZUVBv
+Lw2QgLtFNrL/AxMtxs47wFufy0ZsgtLxXTvh7VJJTQzJ/AK2ie5SYxMgZB7CtHZHrfNCTKLPKhG
gGOB46V0XglZBRZrZq9Qu8hFLBzskIHpLOL0qLifxG9F8toOZ4oyRmiHEfDSRWXWw2CwCa6ro65x
O6XfBhxM1i05s0hmCZzdxa6M+lgCgVfcXjqImz5kxmwkeQWPRvSFr6rOYro2GilglQBFN4PB9997
XXtltnIln/6qsQm36AVLXr6JbqBIyGAVjQ7yAIqXIQ6P0PhOShjYHoptiT4f9AYhdAQowRHSrjFo
hKmeoexzHhozRF/mlHsQ4E7uhtRIJSvDLac1BqwayCDdKU/cFv85lq8Vq3I1mL1Ck6rsPPStoebf
ejGeTAkcmCEj60vtrNprxYkUW6wv7H1f88bIhG1hCkEWuFLideiAdH0rTDW0gNSE2ye8+YzYCXV4
m90xp2fgcB5TRzXU0si+q1b6liZOdQP99gI/Tae+1e8UF2nQAEnzHGQK6g3UUZ4khwdGgbyprrbp
TTU/Njtto+R6XKCKC5ihjT+r2KTK/7B3HluOm1m6fSLUAuExuQMYejJIho8JVmQYeE/Yp++NqG5V
iqlK6irVg763J7VKyqoECf7mmO/sD3vDHX/b02RLNiw8W1ipsYvVaFA0lhEBEUMG4dvSZhrYDcCU
7RpvLRf7hl4zKlPtIXXim8we2+VwHOwZ/XMXhVmtb8S18tIUC3/ewZsN9iAfLSM8hS8xM9Wi+CIw
neCtan2VvLbV+5je9tL6AElstEPDsHRz1SzyRcIo+2aqmYqtlc/BPvBB5nW30SDVY00N6ky0RCe9
654860zou59qkIVgVU6yavFcbtx34eAhnFxMvXdAJzemtArOGwmn+kVNl1GxTnRv8QY0HTVzzF0d
uPFWH9HMrbRSsXzhlMzsNFrkKtI65zyssmhZyTeN163G82cb3qXtcdC2+uzVHAnjXaJpTyfCv42H
1I79uWZjqfnB+CYcTRcL9wUlWduY4/oWb+vnfj04AWL0FSG9hN6LODz6RJ2u1ta4bt6MG2R68mf9
/txXXNiO6mryvolcASfw2DGcdnoZMDXX5n1ud/dTdZSuPdOFkVUqjpCvxWgRqk44HAvEMR1HlwBT
OXRiN1+cl1MpVeStGk/pNnvkUwsnlJNSy8tl1JW82lVuo0fw4TIwjkOmVnbZ7lL/I61fauV20Leg
joeOgeZ53lMpDWBd1U4UsEvm1WcBmCl2u/1s03VIGSyEC3ndWZK367MFBrQa1ZcmOkSo97B57299
bSN0GxaO91kjmt0Wh6xyo8o1v+UfNXtCl1flbKMhGBY7Po3MUNl5k2EBfNYWzcf0NiKnYCQLP+mS
QWuLP3w8p1aB092d/EkUhVIGC9ug+ARPxFxoLzP9turQN2ApJ/eTTemxTJ787kHxQrfOGe417rBt
1kkYUnWe2Yq27nC5blH1569y21pGvDMyJ0c5bN5q6SeyQaanbaaK9+Zc35Q0k6NlxhYK5+LoSDUl
QjQdjZ3kqzMtAPNuwIv4Lt42ZIAmL6g27gf1TVioDB5mO/Vd0/d+virNu95fK+ZzEixbYRmO20JA
iLz38HbWoUwNnB7jN1Pxd7K+7Yp1mjH+Nnlhg4GJ/edBPFuyxEhofrZVZYajg7qSdbcW5HmY4Yop
5fOCgo3R9Iyngg9ce1lsm80uwV4CSBrJTe6Ac7fr7l3ZK/vat35+P83Ui9rVP+8nJs9ElSye/7wo
qmblWLdkFJOWvX7AgBB9ZbPAbTBkxHhbrKD23KqPcr7sldUQuaSxcsjtqt10AhTgt5ABx/YjVlAU
MSZKpNo2BzW6Ax3IJkqLzGk5so1+PXLxnnDBDi35RfOWlbeJ4/159u0UDG+GXHK1nLLR0Se/4jnC
Wv1Y7PtF9aG3LgPKqIXGbtfvQk7MJR7uJU3SSU7EVuEMdsrCHft1afCSOSDjz9ktIJBasDP+hmGS
xzFNjQybY/Z8q3PP9sGnMZ6olIHsiGL81HEjsj3dOhenHHU8/Nhw9o0/YNFjIdUrjk83oHw07Qis
XOqY6qZWau6XVRCuamdwpsERs18bzecYz6tseq4yLNN8reNMDWIAte+NfAdbPKpW58ht34rQwi4l
x1W3PigJ87xWnLoJ46+5bXKmQDW1ZoRijhbezfqnDmO5OUiegGvHGYUrC+BrtvBfsSvtWUWf8jJE
9RomDfKltLAqhbbsU1k+KcZjb+7GM7qLtVrsmvqbUD+V9XyYAcPULHF0vfZUjA9a9i1iqK54lYVN
XGyVyYgOTTjW4Vg7LAXt2DQ7Xd6ZHqf4zvPdVlrXcJEkjwuiv2/PuV2v0DNp+Y3fLs6pY8h2m97K
eKCMuBjblXhTq252gs73UqgAOG0F18KPyTWszU5R4zQUFfhZGCjPtspewJgcdkCTRFea/+bvE6Kv
F2NS2qJIJTLCq4oXQT3Z9VDVXmec+A3DeI3sz8e9szgIykdvrs58G2dwu9mq6x2v2Jw1VxjnOfod
b+GrxzQ8jpqrEBD0dsBHFZzWm/cEZyjOxnXQ7Rnxxy1GduuUwKbdy97dWXmdPTb9UY/vQmIl7TBA
IVVWZ3U3aKZVhDdm7g6sqGquDzaO5HG9Ym6bwHrsnZYIobszvjHTHJZOrC712VMOfhrSdnoEWCH0
OXNz5VwGI1q6QzcfVUcDjRWeMSZ/zNX74XbypQxvCzmy8T/Ae47ytbI8q7eDSV0GLZoL/TNSnaLD
I9pJv6XyTQ8H9mTcCxv/mmhmahn9bk3iWD15MlC/QF+rXrrSFF0RNzpsg+MkpBxcYJt4rNW7CV5S
EkNNA6vdY7e8JnsFin/lwVNZ+ru+S1/qbayOgn8cbweA160TV/PMnFRXnMbyXXeU3wbDNkGoQV3k
oI4t4mOxJGCcl/fhvbeNt9qbbCcuaoCNMvee6jfgFrB5ml2A0DtZFiAnfP1JbiyROC+zgxf1wAhB
ac9Qs+UbtLVUEZQHtl28zBfBt/Cj52DCPCSyM8IsGVOE5ZlhC9FOAGGbNDdqAomS7tQdKlqGTeXK
7ge7daMTQQRzFfEdsxP3Zk6TKrxpHpVNsCznwdo4Scvxvt1j841MDabAsrUbzrJpvpkiW7IeX9TX
88lcKw75c0qpbVE6ylO1h1H3mJSWJzg9Xg6dg23PmbiosjXdVZB5ELlQqt/gGhtoDnMHeFh0t/J6
dqxZgcSfGeerKwTPRUhF0IZDAXG8ezKeuruYJdwytDJPt70rQXSOGRnGCeglP0hLE+g4WqluKW3U
Qw+fYrC1ZEEarXtLlHw/vxSly3YHuNLfrb/pz79bBmncJ4lWFMGREUJqG81UFpb5WrJFSrYR7II8
2tIIXcM7PNN15m34ARh6f/KfMEimLPTzz/PDSXTxcS5KM1FL1UTpw+AorsNluNZWuFAw0H+1Pzed
aD/bdpcnntid5Thl21WOv+8ewGDMNp4DkfDNf5cs6dt5EV7V0vzQ9r981xedHq30al1JTSwvUd/e
tluyvUU9n0W2v5iArcjWlvJrdd0S9CLuwQbj97/xRdva7NLsbODRc5ysR/9L8BIsIQXOrwp5rr3Y
ixgLKYonRwnP0naYf9kzaFYKU4KeEy7UBVTnj+sapa9K5s9+zMu6QyOXvtzwY2LEvsie08KuDsaR
/+r0yyFD2MxAk91jz0CTAeByaKNw/ag40Hj31ux9hlyRUTPFJjE/R8xYUWdRP6RH/XBVgfGD7P7i
p7jsdg+GWkkyDOVjBiTYVGzfn58PAmCmZq1S2MOyu5HWZ33ZI/aW7eG8Hfic6nmRNAtsrfIA1Th6
fKIq9mh0CF/JAtTazRlq62+wbplZ+rZ9MxbtymucdFna6Y5kDE+WwNZrDJHnIX0UkZaDSiMTB3MQ
PiSHJrOSruY7ef7cf55fdbQvDkGhLFvkC4Ndvo53JQh0cVWTK4EKapkXo2nhZi/DLaQViblXfQ1D
hWqAgQG6YOnPyD3le2Urf0pvzVP+FD2kqyl6jEluIHS/DBnWhGsS/PhB2tUb4l1yPkt9SR4rV12r
9+Gd8BIklgj8H68125dt9Tja2YlYoH7qOHks1Ott5xTS0efcEiwR1+x0Bblb6zc91hDGiuOXELyv
5jK3mGqZ98lD9ao+KBvKq6C/DSs3rOIF2Vdu5e/FmtqBkzx1aDmudpSnm/Qny/MSWVDXzIirNdue
Api/zObBvFiqR/M4STlIHpyfn6Bf4/Q/e9zFxV4DCze0WRocZzeUjr3BFYZ9hKgogSRC4P0tmJdO
E5A828oNKWk5N19mL9Mq4U6MQ2JyG8W2fVXRMh1uP/tYFxdNcNZkMziz8hkkxkrI5UakOMNiuG3d
YFnf8rOk5B5Wsrga61wJdb50Bt/dcb1clE1p8mggW/PatEF2jcvAees5dKf1O0GTrwonr/3qFzdM
X59rr0ji4Hh2RHt04GNI85zBYMSGvdtvcKncxffVMu2wubKV9+psUdr076V3A0oe/khasC9VxjCo
ZrhlvZ62BzOkwrb4rF7J9mwRZP1O2sKpLy3AbITosxwiKwMFwlx4L10F9NZRowSp6VChpQWVOGXN
dAon8kZYBTthXkMXHJ/DWyO1AteYk6TMk8XsXXthiFes99EHbMCt4Tb85f5edVphinBUIvzoOkHl
yhX1dXV+9xMlWl4XlcwRnkDT6zPLdyeJ/Mxuj+ltc0Ux82Me+Pv78EsJ9d3DxKDQEgMryKMvbGVt
RaWhn8tUz4qbbt87ZcVw0Dp5Ulc+6r/wxnNxM93K8zF0TI6MW2pNodWaG/GWOl0ez4Hk6yd/net0
FAynX0uAG6N1yL3jmoVuKTWVIljV64bS6/zsfu16hzXH+RP1ln9r7IcUBJ+tcUDLp/Mz/RENFBrj
OFcOhi8d8s+24MXdXKHQF9Tmax9MrMmpjNYJVvSNQey4t4yP/KVlUbn5Kn0umKXdmjvpuRKt1LdV
FllxtqYAvHZGt65cJrFW0Tf/Xv5mfKTSE06tE//Fm8/WX+zDm4SpnHEqBu0C0ZrYXcNdHTspLYtT
4foH/on54df+JXqdnYKbobeSG3hch+GD/62cWbpoRcUXwlFfSFtVsc5HPI3JiqhGvI1rFYrbN0bo
ZvveDu+oQ6r74Ka9nXC6OCFYveY0bxxp8Ue4ofeEk4kCEMxlstwuQ0vddW/G0+yVw0/fwVAYSGrS
6To0XxEgNP2i6XYak1TMXBWf8inB0Bs43DSqx0lFtTm0CsMpvD12feQD2mwarom3o6tsQYBozUJ7
U27HPbfUaZY4A7VY8mJCfIoytEmDabKqrB1m8WcxoDhHefaWE+2zXVRuQiH4UK61NQUbPq03Vwt7
eI45FHkjJx2vqG4LbJUiUwaZ8W70rFB0Jyw9zTK3D54oxKmb5GZBBLOtqjnt3eFdPJw3ZDZAKbNT
fZPdl9+iFywvutvq1GzxLy0FS3oOqF7ntuAGn1O8Xbz04bvOcJPO5je+TZEwgznxJ7Pn585WdhTp
dJ/5P0wxXNXcncmLyIV43czscZZ8UDI/UV9d1jfYJi6Do36YZqOIJWS4SMrcJFvTaVQ5wDvSwG50
OxHm8SfzhFlx7CJmvhTSu9wSOTeFo258QsWbZVs5HYACLPEoHOJdK26oidT6nRTMJcxEhOomPx8M
igI/3zQ/qOsuA7aL2DJFbjPiHuZzd/ROxZgdTiIWqdo++RPCYOnKpSFdiBSrqB7P1VQNmCYJ4mWt
7UP9Ue7mTHjJSzYJNRUGtR3mQE5S6GS4SAlO0u9EFUrj/Gq0eqU2IU2H9nfnZCgmiVJMsfxkBkVv
lmmzqTYRLuJVeXe2s2N6N3MnoBZ9uyuv/Upa+vWivnu0HghJCcljeu3TnNbMUqvFtH0paJ/EGKRM
eqUQI02H308Ox69E+bsnqqUR+03L4chkKzHBrn+iW5e+asf6ddAd+Va4oSKxMA6zU/0M+Y1qQvsw
HSY6wwMcTNI2O+IsYl95D9cWxEU+rJuNIEp4SvIeOrc6NIuYVFHHaGFyg/rV5E26iFlSJevVZiR0
BNqLJ2gF68ouj/7aBO/iWfUhyVza3H9iJOPaSrvIjGMlknsPx9VjP69WxbZ3ZGdGhEaczMDJpC/F
9mr1JyZ3roQdX7H0dz96lPWSPuascCrP1pek+8h8JpLuYK25V37KK6WNrwX43bO02pu1Xk+lJX2g
oMUAdZctioCpXMQKqD4BGVHza4xFnczb4hC++5ldLa7FPsq1jXVxnkmVUQpxmBBobaVPb93fRs8t
2WRFWdnqn4SviWn5ljS4WdIPXgob0kv/VZ5n83QaLy6dZD9b+It4J58yzyXPIiUDYd9Dsm1sbwmT
lWG/tJtfH18wryySy3lKjc0pFRE/FvbiJQ7vglsczjfxpt8yIbfxezsrHL2mOTyPbsNhwb8oWD7E
M/7Sp+1CGdMAS3JXLRWLjdspTourCpfvTfnGpZNomFPZ9fv5RY7d+pHZ/HnjVuRNNPwfzE12CE9c
XP4DQkJMjCqrXucbevCO8Kz3C/O5gOByK7+KzqSETnYSpUyU35Q+5ubSc6MP8z26D7hiM1oCZ3JN
NHy31UN+p73R3b6ZYkELErKDl+KVfPCH0aqLG0y+OMUjRW/lLqXQW7vCW7NoN808v5u6/38Cin1l
jcvTcfbdGjc95HLQ3qZnVavm1G/ztSTNPQ5xpBU4CK6rEyTZx/6j+jCY8L32Va8kevJFjpkoEQLZ
KdHrAS9kh5TWc0itNzxgw/RFs0yunc/Xnjj9+XdfWJVU5rsCvjClGcgRCiZB8X1sU40e97XTu4lL
YfjaOX2tdv8Db1IOEywBqChMt8L5rkVHZC61YJfi+RRS4HK6GKzAnnZWk6wlFEqZsWQfV/2tyUec
LQ2nAuuQ4klp+bybaNNKd6LjP1HeRdWkrQgnJ7/Hh3TbbGXKPPVddzt4loCggBjsvb4rHrJNufXf
tRAHL6s8yIt0AbrHmnio5RxDZb++M9EfO9F+2ObYyf0Jj6Qv+/if3NhfE/zfvfsYNNEQ6PmUM8rz
ci0/UjF+7dbmqr6dclllLx3jfY+0JnWkHa1P+ZnOK+tghU7CAUg9T/fePf1rg8+8V9zIofPQwiZ6
MvydIBKuizvpvFU+RVQGC+1ZuuGI6KnNZ+JOfYm+4co5s5PT+EEoMJRHheLxzYxmSLIeom3wTQEC
L25bIAjxHiDu6ue3CZYEP49XLpuZqaeFajjd1YLxGqNp8uaKcat76/yT3vbXVyx36bJYJYFbE8bP
7qOX9FG9VdaSW9zELxDAZk8QFNxho3zrNkAIjt5RdFMXSYO8DA7lZ/4Q0ISob6THehOsIE35KfGA
JWUfovoUbWtEWg4Cra2+FW6LmVNRKvxsV+fM8tbeUX0PVvgKqL0TalayquYmwwzRhkLmy3QzzKZy
jz27AZESrDNqh1QWjLkIKOFrm8pI1+z4tSQjWElwvawbmnoQRiIfrRBWKdZcv5sCQ5KfdT86CFq+
jR4pqQlRDFRMtxV22SaYw+nFuhScVWaVvaWCb1KxyCGyM16QViQHNIeP2BKYb+aNYmeO8Ea9rNOd
Xvt2lqzxjeIwjlpl6Zokj44/hwQDu2EsGAGhRtBGwLGcwXTIPkhdqB3nn1PjOzsJh+wUPgVusohv
8UttZojB7f7+68gzbO2oP1V3ReDm5PvzYTeQTiBB2vgvs212U9UbhO9axG7q7XERlpZi4T22bx81
lImLvt/G+dyPDmJ4QOGSYuAtbvg3s2Lhaa4P9A66uL5SgvsMd9RHhVY6zbVt8Vg/aSvSwRlFIdLX
epIqqhVvfTkzD613SGfOeKqhyKZOWnOSuOz6hbQkV7vH76yes8THaJmfF333gsGv3LyP8a6c5GP7
4SO6GT30RADn1sHNtLeUzsKTDhJIjWGaQE3dHk8x6WT3gi2AqcxppPnYeD2eXfB1OpLOldlbKdBx
hEf8gu/BN/waJdkxBA1t1As1ljPCxqc4cHqa7w/VcUY+uIhq0mJH1eaEpMOqlh2RCUZGehmb4YwD
jBYDo1+w4eUbAN/DSYD78urdy4fgmD9Sxo4A+pRPOaA4xDTLwc5W5lsPoPSl+aQ7uTfsfg6II2AS
no87WIgxTPivtoHJyUa/8zwHv0mRMLx1osgVC7pU7SsL2eWW9z1n8Gx21y48Acl9EJb4P6aAeZWA
mi99l5baOwFC+YBe9QiVPS/Wkc1HuGt4cjwPNpWtBh+lsmKmC8HgmoBiW9800GqSB2YKqmttwGtp
rnxRGppB/Te0ksRzmnpCDwUXo11zZNrl7XUG9A/ghikkkSRVQnlgiDNUGb+/Nctej+K6/KqN4jIM
sJ1+CGVx3RZh7FRII2A9Xbs0pT+I9RWmoFW4hLqu/ACFzrxU6mUjTI9MzbsxXPIF94UrEJLREqbv
PFtQ5VFucAx1aRiB2VZX7fPPT+0LbilfV2cq4LvPcBEfocwSmiDjMzAdMp9omtp7RVMGlVm9COka
4y0oES761OhNZ2idoLsSsCjTq724NNHBwGE1cWXX1Eu63KyDHCCdm/yYTMYLXee5RTuu5k6In/Ii
qLgWGslXVmk81vs0DBCX6tn9kCXNxs+mqLlszK0OrcavUDa2yuzJGLLueO6kalFV0/aY/lGb/D8x
mWFFD3q4OIvDfeOnyV5WxRujVKKjfi68e+W8H9Nu2EYkmDgf3OazAARxgcwgUgZ8VXsVbVOXtesx
QxAwZvX5pPveXtRa1fEH+f7nv430hTL9/tUwScJa5BdC2j6h8S6iR7WWAswjQrQPKQ4EG3nYi6OK
AcoRjA++ASQ2omnnbg0BEGRe6M9gXEWE7Xa5MDEXWFAN4y72+X9nw9w4MaO1zR8qQBA3UW6Fr9ld
uEzdXiUagfwloHbTEWpCdmLpIU6cAvKAK1VcmOohd9MJuBCdjymtrqcUr1UrhR8DPU86yBoSo0/j
U/Ws4HA+aKNdn0xamfPsJqISxjxRe0AomQhOjQJCsQhI19FNuDDLRR0dZqgO6Q84XXlspedwPFBW
LBtHeMhXyZI0+wDqsqreCqbQB7pqcz95UchyeOZ0KGh32rahAqx0T+MiiVbpTsptD32IsEPNgNjZ
lm57F6d7V1ijI0UlWS0H/HonpXUHd2hCsIuPDUVSiKp99gk7qFKAczaoHhDP1q48vBT+zhg1PpQt
4/tLp8ogsjSpxtIdTfVlbt6IK0jSCDsnzTy4pPKlCO/k3iU8c6Vt+n4WbzI3YAbCs/q9bCuMU25z
zHnU7KbccsJPkjMmXyA2ifo6dZpVv2DS8j6dd+8m/xxPPwOq7WYj3GVvP19lPxy0X4vMZHBC1wB4
QCH6/dHXlnGVh2kg34GbewqXJRp0mtOTbQElh/14ZbhUndbsD2v6u8ddrOmgUWEVa6Z0NyontUQF
9UAta4qgfIzEQJzZhtNAx8/7VeXdjeBpZ7ZGu2cbvXLV1i2HInkAvQkGYRkqTOYcAcotzKYvXDjN
wnvvG00q+9ztDDda1cvkXqcij5tFFWE3bPU7ArvElk5X3uJlse7yLV6kXdmY+XLU+/KdftsHmIJN
Pq3K1O+V9+IqXiV7aCg0mwWn3Iy3P382U1g/f6UXl1fWN1GST8+ekT0xo8GAPlrdJ+UYbZtH71GA
MU75TKeMZbjKYkDsSty6mTnlOnnWPqMVqnXkcg/pbDWuklv9NGWo3db8DCNLZQ0mPrrzcouGCKHu
pHNuP0HFnhRHeqN3P1voR/Mem/AO5vK4LleEhmy24gTaqytw15quzmacYhOSLmyia4oS4dWiwkSC
/Om6uijYnX2xaCgjyXfePaMCMskEeVa2NiAnLsuXqkADaFG0joIDjQwnF5Zlh4Cc8D+jkCjpn5Fr
eHZZ2N5jepMttCV4OXGe4W+h3YxuJ+JiSduA+JsV2znxQM8yh8B8DSM+bbaf7Y4px/oug9SHStEQ
Acl37fyfDbF4YWzP7sSOgCR9RWX5g/bjctFexFiZoQu+L/M0b1gliT2cQkrnwhIMP1UiYd/dhyke
TXckHgdh2bimI41Wtsvdft5upbVgARoHbg7WhY6lQ+/aYfw1RVeH7FpevRWfnSORvFuti5KSlrq4
bF2RBMVKU8BRijNZGJ9tc90iLgZzWNPYE61rM/v/FiwpcbrJ0yDjxTv9X7Dk/4Il/38CS/473uxv
++PiFPh/gzc7+3c4zd++9kXf4X9xmv8jcJqXF+h/wpr/61dVL/rVvwpr/qGX8fU8QxUNZaaSw16C
nn4F3/lDpH75rIuL7L+JnvnbV7s4F/7b6Jm/PfBiR/4yPfOHAszFC73UvlZ/Ow91Wo3fh3v//ADG
NMAuKQbezb8P934B33XtSRdp19+Px/vtO11kQn+d2zkth5+9vIu05y/DNC8zi8sf6SKz+Dtghpc1
sctHXuz0v4O3eu1tXuz2v8rVvPaYiz3+V4m1Vx5zeQ38ZYbblW2lXrSy/3ag4H/tKvXipPjL5M5r
X+jinPgF5ORl9ftijasX58QvUHd/GHO5fNTFSSH8TXTLa+/y4uD4BVDotXd5cV78Eqx2+rt+cuxe
ziz/XVTGfxNp/XZXfjF0viuN/Apj+I85f8Zvz9KmX/a7Z/0ql/TKaaVdniJ/lRb6h8Hxd1/r4hDx
fxULfWUDaBeHyewvc42v/mAXh8nfQSf9w5cJGksyAGphTnPx5X6RcvmHQch3T7v4gv+d5Ml/fcWL
c/PXyZN/uGC++5YXJ+bfDyn913e7ODJ/kb56bbFcRFd/Cqn573H9f3gdfPcaL4KsP4FE/RvgfHzc
t7wYqtAPzv/nfxrhc3JS+PfUvsVHXvnh6/dgvun/8E8On6L9A8ydiZMVLX3a65O88Z8YPkX8hyjq
DDejNIDOqaks7//E8CnyP7AhM2eYWmJ/Jms6C+g/mZ3K7B+iqgLf+6cDlow24f/Czcr8ihT/dX9D
3xN1VYG+J4s6KDb6yr+/24yui3WvPleup4ijsJTC0HuaeRpqWwG5IhKgEdVqNtPa3Tjmg10Ion+S
5LhalKas230tz+aCcZadRh06qzFLbIS0gYGkrIZRWXjqPI1nnwCPtZU29vVCDc3IKSUwW1Egn9dG
JzMNU6rjpk1U05Ki1F/4dcuQu2L64DiyIr4f4xqR1CgwM1Mm7aoe/RrPrTBZ955YOEMVlOtWbgvb
GAd9kXpIopTC1+YdwIi7TFfaz24QAtuLvdLmTZcYPg7CvGzDctO3XeT0nSk7Uh+ajghz1dLzs/5p
tjU4T+Q9DD6FtHL7atDmuti+YXGKWCtS9dJO9IB5Ic8EI2eMGXYlnYG3ZJ8DEpT08xxvxmQVn1um
6gezOlWyyVAKXjW02xJzkcpRPG8yXLVaMygXpQjXpFKgo+Zhn86NSO/muSwJrqaljBcI5ye4ZVjT
SJ134GuajlGM/VxjGGPeSkrhygghFkXEa1PPirqLREhkil8ON43WMDmcCwoiQkFFopZki9bQ+kPe
0kYtRlN3Ql95M6PEY342afcz3JAtX8xw8xEG5Mq4bDLD478VLaSuuooekzy9UWYCAPMyaPA0rRLb
a40SmaWRvLWpXsxb+Vy7M48hxlCFdAfJsZhLoyYvGwknx8gDw1Gew3OHJK1jwDge6L/lXuWoDWSz
RAHyqkmhuJANkH2GWraOH3TjMxQimFVKWCpMZtX97jxkxkGtFVRqftGLu7TWBpR8nlLNUyFkoidX
xXiTCSoaVyCnQQD1jqeAe21iLJPMbhn7M31tdoby3EeZv2ukVlzUhcqMsVQiTKujtNWtPIjCxSw7
I8+KTf5l1XtPzVABPGVRMQPUavqM3xALrlpWZy95VSfHPA6xApMaRh+1kqbnMGvTGbiFXFl3XocU
I0w6wKySv8+LGJYcVEZjJ/ZCuhyaBrRYEYinLi2DnYirN+ZkqO2HMovmXZ76n6Pc0v8Pz161j/M4
uRM9MbuTUihhUdTlz6Vn0Bwf5G4jgN1emN6QBg7Ok/5ezMf+JmtSDLhwwWnQnp1zNtOM2StRRsKg
JCm6y0xSV6pcDjsDj9JtaWjyWtMG7xaoC8N10Sxbd0IX3rayJixmY8WImqAGYBRNL8th2pXaTXwW
abEnSVBtM7HtgBZ1cvchxyJ+qJmSgbtLykPRGtliKGQptKro3DzpXpwcBS1IHr0xjwQrgzi96we/
X+WzsJ+PXtliC+Tp4adR+/1R6EbhYJxVYxFpXyiuKljoftJ8FCgXAGLI8BnGSEJ4AnQKy/C+ltaN
3iZgLepI2BVm47/NhDS6N9ruPDfaOkIvKaWI8mZqOwDY4i1DcUsKxgxjVW1eCj3wj6YWAHbU1UzE
eE7PtmaU9iepx4QXVXLF+GUfx8Ghi3LtELPRbMHT5KOe1EyyZpF+jKIgRZp69nR7CM480WsHhvBS
01ycO2V4YsZUQ0wZGbNyrfhd/S4o2vmt7UJQV0E8e4n9nsUklyFzilpsIB6JUg3Bjtx0zLxzTCOZ
rrpqroUiQ/i+EravhZwAx9FHo3oNtcYYXamGixWkYm+VQ1e8SKmUuEailO8x/peWX4U5bf2iTlem
CVjIT6r2PYkMFfiy6c07dPoRshephSiS56mIdtcD/jnmDSRyLTA6p/Glwg1NiE+JEAUwn8R8p8VC
6WRt2+9Nds6mLNVyVQpyscMouYJfdZYQ0Hq80ZvUD/SlqbQhVDgjTe/DQQ2OzWwcj8PYIz8LOTu2
2VhAIkuHwVjFfl6yNQo0vdpZDWGUnJPVbJhhOZ36rYlNGI5BnOiCdsujGLGMMq2Qgbt0wUNfgalr
VA9MYisKS7NQ4BgD9mDiuU3gAbZQBorcwM5OL7uefniWrwOq/rshNWo3GRNxEccGpEc9RupuCQ1G
Y4I4SZ4ytEhuVWc+MAOwNfVZ4UgN5bYGDmqY5wxiM0a+ZQ6FqNSG2fYsV+JpTKH8tEUFV7rPvPt+
JsNVmJVq8FQrSrsZ21r7LJIRElM+Do9SZ+SbKNAGbg5hdgiSFmfc0sj6b0KUt7eeGY94+yVNjoi3
jHENPItYEyeCEq1HzvwX9lD1zJ8k73UxsrH8wTyUvgTcaYb3mBWH4PIio50dyi6DRannXocJYZ0o
tnk2sWbDBzpcJTNfzZDr9sJjpEbqMhaKYNvMGiZW+jy8naUabnFgnd7Ogq8/NppUJS4ATnNrxka0
C8tEfyqBnGxmmYfBclmB3ouYLoSapEeo2mTYOGlQn0rfSD7OYG4X7Al1mRlntNFe0SBbZoQdSYd0
ZiwpKVs7AR+3DGUDWbICoGmMzmewqpHneJ0/M+yC2Rzwl2mkLYU00QFq1OpJJFh5KNRQmoe1xqtQ
1LKci4bn7QtByzq7qCWlstuqTZFk+X4ItS8GhKGyyubieYz2iVn5aOxmM/9GRBD4EGLC9Q5M4D+4
u5bexpEk/VeEuUwPsKzh+wHsDGA9/ChbLrclV3X3RaAsFknxkRQfoqjFAnvZ6973vKc57G2Pe6t/
sr9kv6TEaiWlsl1motsz6kajynIHk5GREZHx+CKRB9qauLSqGLA6cVQIn/PAXN/lqWncuMvIWw7L
VJTGpekHEAFAwqGqUBWoxalQZy4kmEjbnwG9eJxjote5Gm7M8yTTrbvA2qJzyFtViT7IUqkEVoYV
RzcVIN5v1DzFTGlLdoEcHogw7xeFFEXAOHRJgH5NI4FLEsur+CKAeKIZVqms+VZKfXTZanqC+l3i
vScAZV5DeEJJvZSWsoL2rzxRAdAsW8XqPMd47RKQjDMz7wsrofA/6PEG3SRiWOgLOEzuLzi/MKaZ
GyyHVhYE0fUWvMpGUbEFn6SKVLeCRspP5dJzq0HmiSihmaW6BigskYgAZUw9VJ6apREPJDMPyC0d
B4vCqcKUyouZ4loYOw2QVWU0C8OlOtyKIYA0toLmTrbJPJ59xhkZb1FUXeZZX9ZcewuEeHUZrtHS
qwHOIlg9Fhv1XEtXwxmGe0poTBW35DZDa0WZTdLk49J8WLsTA7D1qX8NuOlBDKFKgE1pOJl3L6Gr
tXAxpI6Ew0DBmMn1eL1EEywQdJMJsfRLS08BLl0MSoQIYPmuBGDomCgEB5FSnFTrFEgpaMMRVnc4
U1fVKvykFKuHSCuujVx6ry2T6SrRHow0vKhiin+KXvbt48q8CIChL5VLVHQL8S9EzH5K0c+hFfk0
Dcr0gk6nuhIidfMzEHYFzEANZakvRrOJ6AfKNeCTfDLIFX92k8vFJAxml8t0NdIFADJKyw3G0kul
I2/KdDhDOexDkK9WTh4CFAp625zJGxvCA3g1z/gge0Lct5IseJ9nlXgzW2HkY+mZUBmoG0Jbm5br
/ShGr+TQlwMy0pJw6uvLECDTBYoXfU3CBPY1JpVHgDSIwtkv5qwIgYBsLJSovEtgANFsvcwHZZ6c
Z9rmk6kUd3mUh4NtFVr3RaAnUX+WR9uBkQJXc7syh5bvauOQGO6PuehiLGuJukxvC+RejYTWKFxv
5X6VGOp5ZiQf3RUg4cpkDX0mYBal4Rfe5axSV8AiFNb3bjbL79Y6YMQCEabGwBhNPc/A7yTHXMoY
XRaA+I0GhVrNcxMQmbGeZXieBVkQs6WLY7t6mIX6eENQMO9trPeWEt8naqkPgEO+GcYl2v6Lcv0T
nNVf8q0lDQPiXgjL7e3aEjCzFph7ukg2fX+L2scVAVBpkcLaB746F9ZwG0IF7QgJdEBqwaL7fogT
IehiX/ViFL5uDGh6pfi0dXGqNSJk536BouCVtfRGs02MXkG1VAaCss6BP4PxtdsyCIepJQEoI0p+
KiTgfRFdIVPDdNFakVOgDwMXhyQy5lsY4n6QbNJLY7YUh2sLTSVJrMkYEKwIA98S7Y1CMHV8BXDG
Ig8A0BaidyMQwuRqFQVZXxNnAABY5dpPFgqmgcu7wpTiWbDJPptCYfyoeZV3LZhrZazLM+2TT5Rt
PhTgbt1UcLjvN24azMUYzU7utlTtTI2Say1EYSOcOVcfCHoaoTw7CR8CQZVurdRD53MRYwD8RaaL
aIDRBYC8iQL8SJTdAzd5K0oflFwIrgnK3KF48pn+UBKUCBtppF/qqk+5JmuzUbFGrW9oSbPZIEXL
nuP6ZHmfyHjTUpkFVxGxzHmx0mfjJNXzaRkC3daMkvBTEPsVgAEK+UasFOAUlmGVDiH9S/ibEnpA
SrlK0NeRGwUmNazMT2uSbScCSrvP402UGleKulUfiCVb00wKRYxdMFF+vdaXFkBZcb7P3TUh2a0V
KuVP6VbOq5EVC6hRjjbxcnshw2jS9cuotvZnAAkUyqi8EmU3F0ce+rSzvpRpqTTKxGWZXMEZk3/y
dUNGwfes3MZDdRuhfzqXhUGqGcIva0zWc8ScrNGGE+Gqk+ri9spMcrj0hkHiyVawIjS1GGX8SUwk
7b0EdKirWbCELUoE/1KqMoBUrItVhlmwFjHC/joDgOIGpdNkIMtLYO+XKlmdG4JZni8F1R9Ysrm+
VESAzutVuOkDCGR2HnuVeyNJOMex4ssDa6sIo6VJsiulSh4yEV0s0SwtPptE2l7MpO1mIGBCmiPK
XoLL4laOrsMsFW9STTQABe+5yXUKf30sqaj9jMw1AOPotadflbnRl2Qz+CBHgfLzUt9mw6iows+4
Tfk3YJp24UHZfZAKcXmXRIV1HVVxAEyJsgBmKsD6b9BLMAOiLozrMJOj8HpLrPJDVgBIeFWqm4kf
ZCqAVwFjoRry6v220lYANJpV64+eiAOgxTHQghWv+hAJgKpQwKIb3SzI0Essb1Atl8n5Slihz1xU
k/JqZizRJ6ZVRvbBzcrAxLytCKWZrlkIDz6p9Ok6wEVy6CuxBzhTNVp/XheWeJuYWfYwizbKegT8
URcohrOVce5mRLly1QAbUWZpPJRX2xKzp6oAPXK4JwDudrOJLvxtml3KK1LkI811gcblrlMLMmtU
JhytovCmUrBBHyNZLYGw6BqRgAkA8Yzc5wRaTJRlwG+Xq3U48IkKtMZw/ZBEJlArZXegals45gTA
CcsKE81jCfcQbQPwDVlAg3SQCIONLuq4LcmpCzATtLDBX09uSeytPnnrQrkTCU7WtaJ4KIzVSDoO
S7RTkcLY3tDL1s8FCdHe4Borc1oH+XjHOhEdvLUjJ+M4rWS/xKGd26MYoZLqx8JJq3snK8I8a6KB
9Ns74sf5lLzul54m1HPqJ0+rxPnLHx5JEed0BVCD8WEclGZmmMBpvaJ6uU8RCG28VbEAZdVAJNQQ
0fSCiHxIYnf/c0l9J6FLyMTQJbH+IG6JBx1w5lvv/vRr7Zj49O88tfIdV64Wf/mDTOuLOr07Brjo
hmoZaERDOxQ+CCqzLED+3wR7ABpcf94aC6yuu68h2G1JFnpRaEMYPi0hqEfSmCLSNruvkdl4a0KA
PGAnIUD+AC2IsmKJgAenHxA8EAITY78wK1yD4tt9kCl4YyygZWydWKAp7zBvCLPLgIpef9hzIMjv
NEBC66q4VwV0MOpb40HXk6BY7zRRQf6IZokO9l+wrHcYdwPcekBj15+dwL0hRUhBNjrtv0BH2NUf
urOHLw/JwGhffKAg6s+b23mz68bj/OsoBhUxuGa3v6wKlN+hRVkxVBGDAXeftyf7O628y1d/9Uq+
wwcwkScFBLkk7SW8ZQUEjDOj3ykYRbX77LK1b+gIGNi0TkdAh6CrmAyBwRlfBf3gIMjaOwvNvRgJ
ufuWorS/LQ2odBUCHVoe0XpJknYnnr7iAQcEC+cEKWxJlPY8eHN6EGP3OkqBDEOooJgA+v6roB/y
QBLBJHgD9J+3JgDdvWHxHUy8pelo2qs/rCJU3+k6buiYs7g/Am9v/ynaQictQMtCZEwGREvE7iXZ
MyDJ72rhxyyFHYfenjtMUYK6sQCuAHWF9cbetXxBcAiFNjq9MX5l0dvShLScsxMLNCh7BeM8Ufpz
6iCYdOonhsgoexkRdyx/Q9aQ1vJ24oCgqO8wB1m1zMYlYHWBoON7BC4xJPmtGgO9qy7Q5HcmasMA
0KDsBL3lGhvvLDQ3a6gre6sHARLcUQ5wKdJNnARDa+0/Xh5fwFA0HuHbOwOdXUI63hcYMNj9vcVr
GQMRdYcmPIE35wxLVtfzD9lHgxwqq77uL+MLStY76D6UTprf4QW9QD9+Da0OPD9c1EFV38lOxV6/
9QtNXPH4+31MkQYO6bTmrzWd9W/SIOvu4b8GXf/KxFzrwOfBl/+M29bBX5nf3UWiD75toqaHz9qz
43ihJ1+h+eGl76Q2EtzVqA4O71+Khr//8oezOMdXuf9oHwaINdoi++tajkLJv9puZilfI73MTw+2
olnR939/sBPwNADqyJD6xlbgdWO8xTPbQB4dO37md97EVn1OW9uEm1d7m/avfKDCv3/3a1Fvbf93
0s3YwmtZkuH1sgL1fRRHRUoSp6FRH0gEX6CyuhC9JWnu9c4ip81YWdHMjrTPCpRn22GLD3TKcbc1
T5DNO7lmGmg5OrXfx+QP9CSwK9YVILLAaAP9TcHYbkWnYZ4uPL9DAswl7adg/jPySQoq6JE4sWRE
1dpPKX5NZWUvlG7IjN0SRB3DClXZxBMkBC1QJ0uHFrKv84oHjZ2MJCS3I5Z3SBEBKQ+4fRgYb6Dd
QD+Wqdc8zHa91Jk3y6ZHAV0HBv0HGRm4lwZiMUfC+4oHDezUn88hEb1bJ/ecNLTjBVi/4xZ9LKB6
LMS4VXrvMUR4fBpcx93XJxKQu107ZcF+G7NBleVLjMYBp/4ejELoQnsxxhux7W9uwgtPzlnskpAh
+tR5fCHRPsmz0o4ZshIPuk7sM+ltipHflQP9Ii3ihd8QouJO0U27kh149qKhQmkeW7AD8XshX++d
pJiH/mOPfO7hnPYGyMcT5iFPHcsXPmToROQxRQHAY+/553GQwAG805SwZQtPGoUXvseARCQljBqj
uAOd9xUEYO17Z7WPFn/lUUOZ7rX2lKl56fLtxOl9dNIF4wrRi3bXNxgu/TlcC0biKcxkV7oAOU7y
hgxlA4W26kx0Vdg5gd4LexcFfHxGp+gcdArazfKUJWtIHNadez5JWHVtcDidUxz7Czuas5TpRbsr
py/sOXsITQ7bd+G1zMCxU1z86u698GgcCwKKL7ozYPDlf3Knt/jj1Zr4KXPqJB7G69qJK0Z6T9yU
vp8XN/687RVIx3fFV9CFo5t7jHGRVA5ShvW2uKByMLZje2G7dvZop40YUP0j8TAjY7siec6Kw5Pe
7wuFeGyHdsnoYGSPm9WfcKpfTrZFlMMpHsOQPj6ywkABP7qqnLFdQPu2L6ISD2M0JluqJVcFu3M0
7N911bc+HPGGTC1nPBR7TZXV6hLFve+62p2yFPp+ltlFQ65e9XEM4fvVxD3c/AWj1WrY9K6LnjjV
o+eEocO4byi2bF7g9QdkH1U5irChfIMDcSd2XDtsCFE2yxTGrjM/ENdN7d6NQ2JGnmU6OaEzcRId
Ra8oZlNnusXCZm9rPMzolLBXHpmWt3Ve6pf/Ir0pib78rQd57t2lX/47fvTZKCQgGro/aFrEfitQ
JdNx5V1fYGrH27YeRblmd8IP7tEBVzkINC7dgR/bvXM7Y8yKTOdRdGUG8h1+y0GWKZ5ZV7ojBDWQ
Z2Dsq0zBqLoS/uXIoZcpOFNnsn40t+clqzEo6nhXwjsdOjk63wYHrdH3094UnhGjRBGN7r7qs3nl
MHtnyLIpoXpbRSAatUvSiYh90bqc/H5BTRkJhe5hzcP171Nphz8aIYuQNzlVJoTafNP88KlcU98J
/S0rdRyEbkCy3O7dtxJjXM512JvY4dpeEMato6A/XU/KBaIXDswr4yIhvdyZ8CWJFzTp0VCqPbrn
c7m7IuCnNu8WDE5tt2BWDIyk5kGv97zuEAqIWLLWs2RPSedvk0XYZQYbea/z2PsT80Ru/+8gjzDA
NrAuOw8/4SJ1nJjmjRo5oQJJC4y6nqCxs/FbV09ax9uV7MRGZ17vjvrVTu3zAfCicFDM25CufXce
B+oh9nNn0Zvk0ATMcUXus3nY6w/VAIyow9EnUtu1xfg2p7CYr1WAT2mEr9nBZrU7XSMiJWg+5fzs
6P9+B1iqywb+8Q7wWThvu/ocDsRZDPOXMuqZw227ro1oRTU4SD08DNcvokOBpPXtXZVCn2QoV6jV
waWTbh2XrHFJaejWGoHD9QSLt9OCVQUcPAJg7LjI4zPLpYN/uzJl6MSRnQYNIcoFWkLdlexVCjaw
5oJHcG6U5e2SEzoXuOtqB1vn0WN5yyM4d+4f2Uxal9p1ted2SpzeVXZcx8Fh485TO35kvHvaY9d1
yRf+HGYMFYoNKSpnFoedu0Brfpw5FUP3WbfzeT/5wkkjO2bJ8uAD/CiWu7SAuCt3BylB5IJRDbjt
dqd7WcTQOQwT0BHQne7V45FyQIchB7q5HbKrpT1BXbn73klbAoZ+cQ5kUY+F7JPDuKSSzEGl39j5
uiUNPIJ6N37uFW3XROJR+DIJydoO2kvmwOMbH3o9dzAa1mEriyQegcibYuNEqLVI3UYaateZQml0
lbkxCRfgSUOopkuxhbvTje3WdYuOFOhMlur2hky9WB4Bzm9UK0o84pCoGC5tVlfwMM13qLZjvZ66
HaMrf+9Q31y0Mk91f09XwvdIDrVKeNH/2+zk6++t9ESjmo+RCdSOcyBca83Uj9m8AgXC6cqLSYKg
QUOGCjGKYZu/duDE2saFLl00lGrCMg8Wl86CNR41JE5nLpQ+ELzqGmF2yRzU8UMAINxWipOH/djH
YK792F0Q9trIo1jmI62WhNwNAAXF8IRLoQiJYaAcN2UFmsetZuKk7TwZj9o3XDwcWqI6ZtO/kibJ
HAIVu1aOsf3oLNo3PXRj8vDnrklG1gy3LQvFTzxK1778O1X/p65mhqrUsALISGF+IZLCzz/u9wut
6Se6OLoG2g7fZh9oP/zRiE1NffMrFkCsU/tZ3cvU9bWeSBb8Xo2An11UZfrIpjHGjIP6PoNdmNv+
kiXM4cJylkZtZ4GD5e3bsRvaC+AGM0qbAyPGlU2DZgxZHgv2ivamcXBr+uh/YBPjCoe1oqx/Thas
g8fjkjlJ/d6NHQeM58jDiENVsLFeHjdApGnd3jX9z+Ts/lAcJJHDzl0hZh87rXoiIPQ0D3q9UwrK
7NZJPCrN3tsJqxokmYPHf40pBdW2rc5Q2NGdDTtf45q0GgQkOqWnsx9dt3eeoM1BMK7trR14xyzh
cK5vbLanBu5Kd17Am7PJ0RGh4zu7cnlMW6RavbkSj6IR1G8v/DWb0ZV0DraOFoZX7TPNo5Xm1knY
0lTJ4LB1d6gWQbT2lEsr1VO4qN9WvV4T3SHudyTIPBIDdwCR8IG8DwXaiFl99X6yo/aFKfMJLpp2
ArXBUJY4SMfUs/12BEmWOZzrqb30jzmNCrnmFV6/hVPbR5l4Q6dmMg8PY4oaUuoWtqVD5qGRHrZz
5wQ7eIRuP/pOjkoohh88VN0HwBCQde8qR0Nr0vtzb4S+OZIX+5N5+DgJuMUcRGb/wOsitjMPZZt/
7jV/9E891MBczmYVrxemSYLe1LA6pW8USefh+4z9xQIBjJGd5c1yqcyqxtPUoUVeVE6z59rE8wMA
CcTg2tc/7jK2hw8FFA3wBDhk1GqrYmODUj/8v3/7zyywK7uH+U8oBcMKLtH7F9nNrjH6EEVEusKj
82vqox9XuHGQajl8QwPQ0QoFVe5q6ScOLgVBI+7Zn4e+TSrcl/zej+jvttl4DhCrZIPDQ4ckWBAw
cGoHuEb6bHkjsL9U4EJ0f7Vru8DgC6YEAzibog6Ase7E72wh9IVHVDcIWVY09KjE75/BIWY3wU37
BGUOOujGTnKv5dbsWPOs4ToVQvqNSktrcJh/wMjSKSQcHkkd3MM+kzA4YVUAwSejDtHSdYRo6TSC
57uWf79935mQrvt+uH5qR4FMdvijVqB0V8kyOERMaxbwVNFn3/ZoKoY5tByO66BKWqVvPPTjBa67
KLBN/YRZL0Ur72pVrlDt1FCpdSKPzrirLLUdpsFF4pFJxFpXzFp51ES+J+mixQIeWZzrorR9xr/C
mOVm8a/3Dm8c1MayRdwAy+pO9wOy4A2VWgx4tFH9CIAsJkYMJM3mIa9nwcQuFn7vLLXbqb0nAbBe
6LxOMEDcbtZIGSHziODt07N0zb1R5MPBb93JZQ5+zid4nj2E/Bk3Crhdzdu8nuM/O7iGNmRqpvAo
kL0lPQjdH7Ne+7qP7GDzsNev+YLWofQmxXyB+zNA8ZijqMoiD7WMZtf5qXsaRY+WABXf/S3O5kUP
sywZidxT58Cjf7kfTUb3H0fDf+1R4UEdae9I/oH8JqpoTwT0uQysV/VpPLv6lJ0y1k+YcI4JTcCk
7Jo2Gg+gdguoEH0nuunhK+z/98Mf8XFBztJizu4sB4FBNBK9bXWJf99O52hhbYjWB7f5y+sPFgDV
Cj9kG/54BP7oatGhyNzNeRQ7DOwKaubUMeUR6xq0tpAHxMmQRGjCZmFseUSWGrqnMb14hPbRJNfu
veOhBdFkukDrWsHiFfCA97iEj+Y3Z6L2e3hEat6jDbS1f4CTbh7z+qM3tlPant/GfOGB+oY0Up5R
DA7GTko8vIc7NCjkhDY2MyEqmYeV33U5Xvt5ntUq79ZZ+4wG4RIH3j3lpnhsuYY81NMUlZz+wl7U
y5+SORBlG0HZuZ8c/DeaSNjxZwC5JNkpZYiZrc1zXy+gO0Z99NE/g+ZTWghGURx3WuEoD8UDFwsz
snM/83of/dT1Typ5uC/d3+th8uQTOLhifRLbLVA2mUd//gA99Eg9NyyoRYpHXHhis66LbHDQb8gq
5r0RYmwoNy3YY8yjGW0nnfAzcu/L30Inqg65ovFov6lfYGzjCex9iU5Q5HLzpQzaWYHeD7s+tT8d
voQC8GIOQYYv/4H00MLBxax3a6/tLHOQAdj9yd7rjt4PQz9LCtr4baN4pPcwORMuz66mV8x6cF3Q
LfyrATUaYzZl83mIoVNu9m9zedihjne9ObzBcsjUpUFCtvaLRx6xj7qTVpsVj8hZP7W3LDoODwQs
ehNk8nI8Un4DEpI2VCmPTPfoER4vC9bCAxPiHO75o0dxZgGRcag3ePQTndthQCM5p5wLg4NvcVGg
5pRZNdJ3zUt0cFmQMEaxAiMa0pPo9i+MJNK6IdzEGSMjmRy8uTsnLZr3rq8sz2eEnu/2fUiL9mIx
AKd5zOvZ+xGdHVvgjjAbB5z95yj/fmbg1ASCrkbh8G0oL5/OaB3+NhNp4hgpOzUMo+tbvkHTtwON
QVjTjggjgjy8vT465NvxNQ6XjQk1KuTkZYZHyW+fFGsn32vp5hhSPcIjPTUg9Hr5w7UDhLTY/dMp
W8Dj2leXLdNwNXxhastOPYdHs/CAkCYnz1xHeHQMv7dTxCpO7AOPzNu5v/QP95ZHIew5ui1p5qqB
eqo74PzH9LhC/0nUpBeaz72vgnbi6qgDgAdYWx8FTekJ7ptKw7fXG7392msUSSql1Cv6Op2MNncs
GGni4RQgRMoUXPJItF466Nrds6h+h/HjEGGKsPkZ8xIAo+rOuEtSHriQDb3ayeFRz9lEi+rmj7hX
z4jqTRH19FFJyjpqPNqp3xMPuAvQ5Gc5CdlqCB4FzbTZl2Y27h3nM8MqHtela9TjzRGGYQlzOBsD
L0VCNrJPaT6JB5zTnR1GFbCkj5nOA45uh+jeik5hCGzDp9crjVu/BeXOo1P5ox0DoJO9LvCI1N0C
2J6lykPn3zpl7xcH7SEtAAkeOvnOTpAWpU84MV2DT5lp2Maf56AR4eBkKP883X7CA2d1FxS9dEJk
7v6pd5Yhcp/50FnUZiE3QXsPeiihHhSxxzjQmDnXXeanJMDVkBEkTBvmQRftKQ2ZOubNo6FtWgDJ
orVYDlfkT9heOIKU4edFjl4DZuE8Esqf4OuccHVkHm7s0c1K5lFZgxYFgNMc63B0rHNphaWNUTQr
2dyyDlmuIYhuGBgHiOnnqLVRNR6wOPsKsEkNktobA70l7X0o0OcBI77fGsadwkPxZAwZ1kwU/9KJ
8284ZHJqFGXXYMJhEOT5kMkri4AvHIK8IXPgeLT03RdZq79R5lFWMP3yvxgqUDmHwgoQ5+av33I9
DjnZhJN+m4zKqamhv61cnHp33kOcT80OfWNv+Qwb9uHIxxAXvr/+PwAAAP//</cx:binary>
              </cx:geoCache>
            </cx:geography>
          </cx:layoutPr>
        </cx:series>
      </cx:plotAreaRegion>
    </cx:plotArea>
    <cx:legend pos="r" align="min" overlay="0"/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'sales 3'!$A$2:$A$70</cx:f>
        <cx:lvl ptCount="69">
          <cx:pt idx="0">London</cx:pt>
          <cx:pt idx="1">Rio de Janeiro</cx:pt>
          <cx:pt idx="2">Sao Paulo</cx:pt>
          <cx:pt idx="3">Boise</cx:pt>
          <cx:pt idx="4">Graz</cx:pt>
          <cx:pt idx="5">MÃ©xico D.F.</cx:pt>
          <cx:pt idx="6">Cunewalde</cx:pt>
          <cx:pt idx="7">Cork</cx:pt>
          <cx:pt idx="8">BrÃ¤cke</cx:pt>
          <cx:pt idx="9">San CristÃ³bal</cx:pt>
          <cx:pt idx="10">Albuquerque</cx:pt>
          <cx:pt idx="11">LuleÃ¥</cx:pt>
          <cx:pt idx="12">Marseille</cx:pt>
          <cx:pt idx="13">Buenos Aires</cx:pt>
          <cx:pt idx="14">Frankfurt a.M.</cx:pt>
          <cx:pt idx="15">MÃ¼nchen</cx:pt>
          <cx:pt idx="16">Oulu</cx:pt>
          <cx:pt idx="17">Barquisimeto</cx:pt>
          <cx:pt idx="18">Brandenburg</cx:pt>
          <cx:pt idx="19">Seattle</cx:pt>
          <cx:pt idx="20">Tsawassen</cx:pt>
          <cx:pt idx="21">Toulouse</cx:pt>
          <cx:pt idx="22">Lisboa</cx:pt>
          <cx:pt idx="23">MontrÃ©al</cx:pt>
          <cx:pt idx="24">Portland</cx:pt>
          <cx:pt idx="25">I. de Margarita</cx:pt>
          <cx:pt idx="26">Charleroi</cx:pt>
          <cx:pt idx="27">Reggio Emilia</cx:pt>
          <cx:pt idx="28">Strasbourg</cx:pt>
          <cx:pt idx="29">Ã…rhus</cx:pt>
          <cx:pt idx="30">Eugene</cx:pt>
          <cx:pt idx="31">Lyon</cx:pt>
          <cx:pt idx="32">GenÃ¨ve</cx:pt>
          <cx:pt idx="33">KÃ¶ln</cx:pt>
          <cx:pt idx="34">Cowes</cx:pt>
          <cx:pt idx="35">Anchorage</cx:pt>
          <cx:pt idx="36">Sevilla</cx:pt>
          <cx:pt idx="37">Stuttgart</cx:pt>
          <cx:pt idx="38">Bergamo</cx:pt>
          <cx:pt idx="39">Salzburg</cx:pt>
          <cx:pt idx="40">Resende</cx:pt>
          <cx:pt idx="41">Campinas</cx:pt>
          <cx:pt idx="42">Lander</cx:pt>
          <cx:pt idx="43">Bern</cx:pt>
          <cx:pt idx="44">Madrid</cx:pt>
          <cx:pt idx="45">Warszawa</cx:pt>
          <cx:pt idx="46">Nantes</cx:pt>
          <cx:pt idx="47">Kobenhavn</cx:pt>
          <cx:pt idx="48">Mannheim</cx:pt>
          <cx:pt idx="49">Bruxelles</cx:pt>
          <cx:pt idx="50">Helsinki</cx:pt>
          <cx:pt idx="51">Aachen</cx:pt>
          <cx:pt idx="52">MÃ¼nster</cx:pt>
          <cx:pt idx="53">Stavern</cx:pt>
          <cx:pt idx="54">Torino</cx:pt>
          <cx:pt idx="55">Berlin</cx:pt>
          <cx:pt idx="56">Reims</cx:pt>
          <cx:pt idx="57">Barcelona</cx:pt>
          <cx:pt idx="58">Leipzig</cx:pt>
          <cx:pt idx="59">Lille</cx:pt>
          <cx:pt idx="60">Elgin</cx:pt>
          <cx:pt idx="61">San Francisco</cx:pt>
          <cx:pt idx="62">Paris</cx:pt>
          <cx:pt idx="63">Versailles</cx:pt>
          <cx:pt idx="64">Vancouver</cx:pt>
          <cx:pt idx="65">Kirkland</cx:pt>
          <cx:pt idx="66">Butte</cx:pt>
          <cx:pt idx="67">Walla Walla</cx:pt>
          <cx:pt idx="68">Caracas</cx:pt>
        </cx:lvl>
      </cx:strDim>
      <cx:numDim type="val">
        <cx:f>'sales 3'!$B$2:$B$70</cx:f>
        <cx:lvl ptCount="69" formatCode="General">
          <cx:pt idx="0">46</cx:pt>
          <cx:pt idx="1">34</cx:pt>
          <cx:pt idx="2">31</cx:pt>
          <cx:pt idx="3">31</cx:pt>
          <cx:pt idx="4">30</cx:pt>
          <cx:pt idx="5">28</cx:pt>
          <cx:pt idx="6">28</cx:pt>
          <cx:pt idx="7">19</cx:pt>
          <cx:pt idx="8">19</cx:pt>
          <cx:pt idx="9">18</cx:pt>
          <cx:pt idx="10">18</cx:pt>
          <cx:pt idx="11">18</cx:pt>
          <cx:pt idx="12">17</cx:pt>
          <cx:pt idx="13">16</cx:pt>
          <cx:pt idx="14">15</cx:pt>
          <cx:pt idx="15">15</cx:pt>
          <cx:pt idx="16">15</cx:pt>
          <cx:pt idx="17">14</cx:pt>
          <cx:pt idx="18">14</cx:pt>
          <cx:pt idx="19">14</cx:pt>
          <cx:pt idx="20">14</cx:pt>
          <cx:pt idx="21">14</cx:pt>
          <cx:pt idx="22">13</cx:pt>
          <cx:pt idx="23">13</cx:pt>
          <cx:pt idx="24">12</cx:pt>
          <cx:pt idx="25">12</cx:pt>
          <cx:pt idx="26">12</cx:pt>
          <cx:pt idx="27">12</cx:pt>
          <cx:pt idx="28">11</cx:pt>
          <cx:pt idx="29">11</cx:pt>
          <cx:pt idx="30">11</cx:pt>
          <cx:pt idx="31">10</cx:pt>
          <cx:pt idx="32">10</cx:pt>
          <cx:pt idx="33">10</cx:pt>
          <cx:pt idx="34">10</cx:pt>
          <cx:pt idx="35">10</cx:pt>
          <cx:pt idx="36">10</cx:pt>
          <cx:pt idx="37">10</cx:pt>
          <cx:pt idx="38">10</cx:pt>
          <cx:pt idx="39">10</cx:pt>
          <cx:pt idx="40">9</cx:pt>
          <cx:pt idx="41">9</cx:pt>
          <cx:pt idx="42">9</cx:pt>
          <cx:pt idx="43">8</cx:pt>
          <cx:pt idx="44">8</cx:pt>
          <cx:pt idx="45">7</cx:pt>
          <cx:pt idx="46">7</cx:pt>
          <cx:pt idx="47">7</cx:pt>
          <cx:pt idx="48">7</cx:pt>
          <cx:pt idx="49">7</cx:pt>
          <cx:pt idx="50">7</cx:pt>
          <cx:pt idx="51">6</cx:pt>
          <cx:pt idx="52">6</cx:pt>
          <cx:pt idx="53">6</cx:pt>
          <cx:pt idx="54">6</cx:pt>
          <cx:pt idx="55">6</cx:pt>
          <cx:pt idx="56">5</cx:pt>
          <cx:pt idx="57">5</cx:pt>
          <cx:pt idx="58">5</cx:pt>
          <cx:pt idx="59">5</cx:pt>
          <cx:pt idx="60">5</cx:pt>
          <cx:pt idx="61">4</cx:pt>
          <cx:pt idx="62">4</cx:pt>
          <cx:pt idx="63">4</cx:pt>
          <cx:pt idx="64">3</cx:pt>
          <cx:pt idx="65">3</cx:pt>
          <cx:pt idx="66">3</cx:pt>
          <cx:pt idx="67">2</cx:pt>
          <cx:pt idx="68">2</cx:pt>
        </cx:lvl>
      </cx:numDim>
    </cx:data>
  </cx:chartData>
  <cx:chart>
    <cx:title pos="t" align="ctr" overlay="0">
      <cx:tx>
        <cx:txData>
          <cx:v>Order Distribution by Cities</cx:v>
        </cx:txData>
      </cx:tx>
      <cx:txPr>
        <a:bodyPr rot="0" spcFirstLastPara="1" vertOverflow="ellipsis" vert="horz" wrap="square" lIns="38100" tIns="19050" rIns="38100" bIns="19050" anchor="ctr" anchorCtr="1" compatLnSpc="0"/>
        <a:lstStyle/>
        <a:p>
          <a:pPr algn="ctr" rtl="0">
            <a:defRPr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r>
            <a:rPr kumimoji="0" lang="en-US" sz="18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>
                  <a:lumMod val="65000"/>
                  <a:lumOff val="35000"/>
                </a:sysClr>
              </a:solidFill>
              <a:effectLst/>
              <a:uLnTx/>
              <a:uFillTx/>
              <a:latin typeface="Calibri" panose="020F0502020204030204"/>
            </a:rPr>
            <a:t>Order Distribution by Cities</a:t>
          </a:r>
        </a:p>
      </cx:txPr>
    </cx:title>
    <cx:plotArea>
      <cx:plotAreaRegion>
        <cx:series layoutId="clusteredColumn" uniqueId="{70C4241F-9FCF-428E-BA7A-7F1A4FEF2272}">
          <cx:tx>
            <cx:txData>
              <cx:f>'sales 3'!$B$1</cx:f>
              <cx:v>orders_placed</cx:v>
            </cx:txData>
          </cx:tx>
          <cx:dataId val="0"/>
          <cx:layoutPr>
            <cx:binning intervalClosed="r"/>
          </cx:layoutPr>
        </cx:series>
      </cx:plotAreaRegion>
      <cx:axis id="0">
        <cx:catScaling gapWidth="0"/>
        <cx:title>
          <cx:tx>
            <cx:txData>
              <cx:v>orders_bin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200" b="0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Calibri" panose="020F0502020204030204"/>
                </a:rPr>
                <a:t>orders_bin</a:t>
              </a:r>
            </a:p>
          </cx:txPr>
        </cx:title>
        <cx:tickLabels/>
        <cx:spPr>
          <a:ln>
            <a:noFill/>
          </a:ln>
        </cx:spPr>
      </cx:axis>
      <cx:axis id="1">
        <cx:valScaling/>
        <cx:title>
          <cx:tx>
            <cx:txData>
              <cx:v>Fequency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200" b="0" i="0" u="none" strike="noStrike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Calibri" panose="020F0502020204030204"/>
                </a:rPr>
                <a:t>Fequency</a:t>
              </a:r>
            </a:p>
          </cx:txPr>
        </cx:title>
        <cx:tickLabels/>
        <cx:spPr>
          <a:ln>
            <a:noFill/>
          </a:ln>
        </cx:sp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18948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336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639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160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83818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3405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153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971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407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989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841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0A12BB9D-90A0-4F0C-BA12-8BFF5E59E1C4}" type="datetimeFigureOut">
              <a:rPr lang="en-IN" smtClean="0"/>
              <a:t>02-10-2023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AAD8DE3-7D5B-42EC-9CC2-F4C5D509EE3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257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discounts-sales-609358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4206CD-9FAA-ED1A-4302-99B71A934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533899" y="0"/>
            <a:ext cx="765810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3BD093A-048E-382C-CF1C-92634638BD1F}"/>
              </a:ext>
            </a:extLst>
          </p:cNvPr>
          <p:cNvSpPr/>
          <p:nvPr/>
        </p:nvSpPr>
        <p:spPr>
          <a:xfrm>
            <a:off x="0" y="1095375"/>
            <a:ext cx="4533899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tx2">
                    <a:lumMod val="75000"/>
                  </a:schemeClr>
                </a:solidFill>
              </a:rPr>
              <a:t>Detailed Analysis of Sales Growth and Revenue of Online Retail Store </a:t>
            </a:r>
          </a:p>
        </p:txBody>
      </p:sp>
    </p:spTree>
    <p:extLst>
      <p:ext uri="{BB962C8B-B14F-4D97-AF65-F5344CB8AC3E}">
        <p14:creationId xmlns:p14="http://schemas.microsoft.com/office/powerpoint/2010/main" val="1356713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20515B4-9FBA-4448-85A4-C20B3D5BD4DA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US" sz="4000" dirty="0">
              <a:solidFill>
                <a:srgbClr val="0070C0"/>
              </a:solidFill>
            </a:endParaRPr>
          </a:p>
          <a:p>
            <a:r>
              <a:rPr lang="en-US" sz="4000" b="1" dirty="0">
                <a:solidFill>
                  <a:schemeClr val="accent5"/>
                </a:solidFill>
              </a:rPr>
              <a:t>Sales snapshot:-</a:t>
            </a:r>
            <a:endParaRPr lang="en-US" sz="1600" b="1" dirty="0">
              <a:solidFill>
                <a:schemeClr val="accent5"/>
              </a:solidFill>
            </a:endParaRPr>
          </a:p>
          <a:p>
            <a:r>
              <a:rPr lang="en-US" sz="3600" dirty="0">
                <a:solidFill>
                  <a:schemeClr val="tx1"/>
                </a:solidFill>
              </a:rPr>
              <a:t>The sales cover a period of </a:t>
            </a:r>
            <a:r>
              <a:rPr lang="en-US" sz="3600" dirty="0">
                <a:solidFill>
                  <a:schemeClr val="accent5"/>
                </a:solidFill>
              </a:rPr>
              <a:t>three years</a:t>
            </a:r>
            <a:r>
              <a:rPr lang="en-US" sz="3600" dirty="0">
                <a:solidFill>
                  <a:schemeClr val="tx1"/>
                </a:solidFill>
              </a:rPr>
              <a:t>, specifically from </a:t>
            </a:r>
            <a:r>
              <a:rPr lang="en-US" sz="4000" dirty="0">
                <a:solidFill>
                  <a:schemeClr val="accent5"/>
                </a:solidFill>
              </a:rPr>
              <a:t>July 2012 to October 2014.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Total Customers: </a:t>
            </a:r>
            <a:r>
              <a:rPr lang="en-IN" sz="4000" dirty="0">
                <a:solidFill>
                  <a:schemeClr val="accent5"/>
                </a:solidFill>
              </a:rPr>
              <a:t>91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Total Orders placed: </a:t>
            </a:r>
            <a:r>
              <a:rPr lang="en-IN" sz="3600" dirty="0">
                <a:solidFill>
                  <a:schemeClr val="accent5"/>
                </a:solidFill>
              </a:rPr>
              <a:t>830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Number of orders placed: </a:t>
            </a:r>
            <a:r>
              <a:rPr lang="en-IN" sz="3600" dirty="0">
                <a:solidFill>
                  <a:schemeClr val="accent5"/>
                </a:solidFill>
              </a:rPr>
              <a:t>2155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Product categories: </a:t>
            </a:r>
            <a:r>
              <a:rPr lang="en-IN" sz="3600" dirty="0">
                <a:solidFill>
                  <a:schemeClr val="accent5"/>
                </a:solidFill>
              </a:rPr>
              <a:t>78</a:t>
            </a:r>
          </a:p>
          <a:p>
            <a:pPr>
              <a:lnSpc>
                <a:spcPct val="150000"/>
              </a:lnSpc>
            </a:pPr>
            <a:r>
              <a:rPr lang="en-IN" sz="3600" dirty="0">
                <a:solidFill>
                  <a:schemeClr val="tx1"/>
                </a:solidFill>
              </a:rPr>
              <a:t>Supplier companies:  </a:t>
            </a:r>
            <a:r>
              <a:rPr lang="en-IN" sz="3600" dirty="0">
                <a:solidFill>
                  <a:schemeClr val="accent5"/>
                </a:solidFill>
              </a:rPr>
              <a:t>29</a:t>
            </a:r>
          </a:p>
          <a:p>
            <a:pPr>
              <a:lnSpc>
                <a:spcPct val="150000"/>
              </a:lnSpc>
            </a:pPr>
            <a:endParaRPr lang="en-IN" sz="3600" dirty="0">
              <a:solidFill>
                <a:schemeClr val="tx1"/>
              </a:solidFill>
            </a:endParaRPr>
          </a:p>
          <a:p>
            <a:endParaRPr lang="en-US" sz="3600" dirty="0">
              <a:solidFill>
                <a:schemeClr val="tx1"/>
              </a:solidFill>
            </a:endParaRPr>
          </a:p>
          <a:p>
            <a:endParaRPr lang="en-IN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722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97A4838D-3F28-0EF9-A10E-5C05DF03BEE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59732501"/>
                  </p:ext>
                </p:extLst>
              </p:nvPr>
            </p:nvGraphicFramePr>
            <p:xfrm>
              <a:off x="0" y="1156996"/>
              <a:ext cx="10002416" cy="570100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97A4838D-3F28-0EF9-A10E-5C05DF03BE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156996"/>
                <a:ext cx="10002416" cy="5701004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3006C66-8D7A-1A2D-B897-5CDC61158709}"/>
              </a:ext>
            </a:extLst>
          </p:cNvPr>
          <p:cNvSpPr txBox="1"/>
          <p:nvPr/>
        </p:nvSpPr>
        <p:spPr>
          <a:xfrm>
            <a:off x="494522" y="270588"/>
            <a:ext cx="1078618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The</a:t>
            </a:r>
            <a:r>
              <a:rPr lang="en-US" sz="2400" b="1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USA</a:t>
            </a:r>
            <a:r>
              <a:rPr lang="en-US" sz="2400" b="1" dirty="0"/>
              <a:t> </a:t>
            </a:r>
            <a:r>
              <a:rPr lang="en-US" b="1" dirty="0"/>
              <a:t>and </a:t>
            </a:r>
            <a:r>
              <a:rPr lang="en-US" sz="2400" b="1" dirty="0">
                <a:solidFill>
                  <a:srgbClr val="00B050"/>
                </a:solidFill>
              </a:rPr>
              <a:t>Germany</a:t>
            </a:r>
            <a:r>
              <a:rPr lang="en-US" b="1" dirty="0"/>
              <a:t> lead in order placement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2E29BD-1BD2-1685-F801-A21BEDC8F219}"/>
              </a:ext>
            </a:extLst>
          </p:cNvPr>
          <p:cNvSpPr txBox="1"/>
          <p:nvPr/>
        </p:nvSpPr>
        <p:spPr>
          <a:xfrm>
            <a:off x="10002416" y="470643"/>
            <a:ext cx="206673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Poland</a:t>
            </a:r>
            <a:r>
              <a:rPr lang="en-US" sz="2400" b="1" dirty="0"/>
              <a:t> </a:t>
            </a:r>
            <a:r>
              <a:rPr lang="en-US" sz="2000" b="1" dirty="0"/>
              <a:t>and </a:t>
            </a:r>
            <a:r>
              <a:rPr lang="en-US" sz="2000" b="1" dirty="0">
                <a:solidFill>
                  <a:srgbClr val="C00000"/>
                </a:solidFill>
              </a:rPr>
              <a:t>Norway</a:t>
            </a:r>
            <a:r>
              <a:rPr lang="en-US" sz="2000" b="1" dirty="0"/>
              <a:t> had the least number of orders.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1326153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" name="Chart 1">
                <a:extLst>
                  <a:ext uri="{FF2B5EF4-FFF2-40B4-BE49-F238E27FC236}">
                    <a16:creationId xmlns:a16="http://schemas.microsoft.com/office/drawing/2014/main" id="{A64919B9-FFB1-0437-AC82-359118C12C4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923817691"/>
                  </p:ext>
                </p:extLst>
              </p:nvPr>
            </p:nvGraphicFramePr>
            <p:xfrm>
              <a:off x="531845" y="1436914"/>
              <a:ext cx="8451513" cy="509451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" name="Chart 1">
                <a:extLst>
                  <a:ext uri="{FF2B5EF4-FFF2-40B4-BE49-F238E27FC236}">
                    <a16:creationId xmlns:a16="http://schemas.microsoft.com/office/drawing/2014/main" id="{A64919B9-FFB1-0437-AC82-359118C12C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845" y="1436914"/>
                <a:ext cx="8451513" cy="5094516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3E7263C2-5F24-5532-A738-F2EA539E7605}"/>
              </a:ext>
            </a:extLst>
          </p:cNvPr>
          <p:cNvSpPr txBox="1"/>
          <p:nvPr/>
        </p:nvSpPr>
        <p:spPr>
          <a:xfrm>
            <a:off x="531845" y="419878"/>
            <a:ext cx="10590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Over half of the </a:t>
            </a:r>
            <a:r>
              <a:rPr lang="en-US" sz="3200" b="1" dirty="0"/>
              <a:t>cities (56) </a:t>
            </a:r>
            <a:r>
              <a:rPr lang="en-US" sz="2400" dirty="0"/>
              <a:t>place less than 20 orders.</a:t>
            </a:r>
            <a:endParaRPr lang="en-IN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33CDB-6D5E-72FB-F53F-BD05F02F4041}"/>
              </a:ext>
            </a:extLst>
          </p:cNvPr>
          <p:cNvSpPr txBox="1"/>
          <p:nvPr/>
        </p:nvSpPr>
        <p:spPr>
          <a:xfrm>
            <a:off x="9757799" y="3784163"/>
            <a:ext cx="24166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Orders 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above 20</a:t>
            </a:r>
            <a:r>
              <a:rPr lang="en-US" sz="2800" dirty="0"/>
              <a:t> </a:t>
            </a:r>
            <a:r>
              <a:rPr lang="en-US" sz="2400" dirty="0"/>
              <a:t>are available in fewer cities.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893783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65C49D-41D4-B9BE-35C5-B03EE5662B9A}"/>
              </a:ext>
            </a:extLst>
          </p:cNvPr>
          <p:cNvSpPr txBox="1"/>
          <p:nvPr/>
        </p:nvSpPr>
        <p:spPr>
          <a:xfrm>
            <a:off x="183502" y="-46653"/>
            <a:ext cx="7700866" cy="1227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2400" dirty="0"/>
              <a:t>Total Sales </a:t>
            </a:r>
            <a:r>
              <a:rPr lang="en-IN" sz="2400" b="1" dirty="0"/>
              <a:t>Revenue</a:t>
            </a:r>
            <a:r>
              <a:rPr lang="en-IN" sz="2400" dirty="0"/>
              <a:t>: </a:t>
            </a:r>
            <a:r>
              <a:rPr lang="en-IN" sz="2800" b="1" dirty="0">
                <a:solidFill>
                  <a:srgbClr val="00B050"/>
                </a:solidFill>
              </a:rPr>
              <a:t>1354458.59</a:t>
            </a:r>
            <a:r>
              <a:rPr lang="en-IN" sz="2800" b="1" dirty="0"/>
              <a:t>(2012-2014)</a:t>
            </a:r>
            <a:endParaRPr lang="en-IN" sz="2400" b="1" dirty="0"/>
          </a:p>
          <a:p>
            <a:pPr>
              <a:lnSpc>
                <a:spcPct val="150000"/>
              </a:lnSpc>
            </a:pPr>
            <a:r>
              <a:rPr lang="en-US" sz="2400" dirty="0"/>
              <a:t>The revenue was </a:t>
            </a:r>
            <a:r>
              <a:rPr lang="en-US" sz="2400" b="1" dirty="0"/>
              <a:t>higher in 2013</a:t>
            </a:r>
            <a:r>
              <a:rPr lang="en-US" sz="2400" dirty="0"/>
              <a:t> compared to other years. 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D65187-775E-08EB-EE58-541E786AAD84}"/>
              </a:ext>
            </a:extLst>
          </p:cNvPr>
          <p:cNvSpPr txBox="1"/>
          <p:nvPr/>
        </p:nvSpPr>
        <p:spPr>
          <a:xfrm>
            <a:off x="259702" y="6117791"/>
            <a:ext cx="1167259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B050"/>
                </a:solidFill>
              </a:rPr>
              <a:t>Sales data is complete for 2013</a:t>
            </a:r>
            <a:r>
              <a:rPr lang="en-US" sz="1800" dirty="0"/>
              <a:t>, but </a:t>
            </a:r>
            <a:r>
              <a:rPr lang="en-US" sz="2000" dirty="0">
                <a:solidFill>
                  <a:srgbClr val="FF0000"/>
                </a:solidFill>
              </a:rPr>
              <a:t>not for 2012 or 2014</a:t>
            </a:r>
            <a:r>
              <a:rPr lang="en-US" sz="1800" dirty="0"/>
              <a:t>, making comparisons challenging. However, revenue was strong in 2013.</a:t>
            </a:r>
            <a:endParaRPr lang="en-IN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44207FE-5013-2F6A-DA28-65DA6A3DF6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1653862"/>
              </p:ext>
            </p:extLst>
          </p:nvPr>
        </p:nvGraphicFramePr>
        <p:xfrm>
          <a:off x="259702" y="1763705"/>
          <a:ext cx="5254690" cy="3330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99D78DC-A788-BDAA-6AF9-35C600CD8A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8779871"/>
              </p:ext>
            </p:extLst>
          </p:nvPr>
        </p:nvGraphicFramePr>
        <p:xfrm>
          <a:off x="5836298" y="1680185"/>
          <a:ext cx="6096000" cy="3478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9852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D733C7A-9262-196F-193A-97D83F49CB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3783798"/>
              </p:ext>
            </p:extLst>
          </p:nvPr>
        </p:nvGraphicFramePr>
        <p:xfrm>
          <a:off x="569167" y="858416"/>
          <a:ext cx="10674221" cy="55237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DF009CA-3494-5618-4E6F-5035BB774707}"/>
              </a:ext>
            </a:extLst>
          </p:cNvPr>
          <p:cNvSpPr txBox="1"/>
          <p:nvPr/>
        </p:nvSpPr>
        <p:spPr>
          <a:xfrm>
            <a:off x="345232" y="251926"/>
            <a:ext cx="11178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In the </a:t>
            </a:r>
            <a:r>
              <a:rPr lang="en-IN" sz="2800" b="1" dirty="0">
                <a:solidFill>
                  <a:srgbClr val="0070C0"/>
                </a:solidFill>
              </a:rPr>
              <a:t>USA</a:t>
            </a:r>
            <a:r>
              <a:rPr lang="en-IN" sz="2000" dirty="0"/>
              <a:t> and </a:t>
            </a:r>
            <a:r>
              <a:rPr lang="en-IN" sz="2400" b="1" dirty="0">
                <a:solidFill>
                  <a:srgbClr val="0070C0"/>
                </a:solidFill>
              </a:rPr>
              <a:t>Germany, </a:t>
            </a:r>
            <a:r>
              <a:rPr lang="en-IN" sz="2000" dirty="0"/>
              <a:t>supplier companies are </a:t>
            </a:r>
            <a:r>
              <a:rPr lang="en-IN" sz="2400" dirty="0">
                <a:solidFill>
                  <a:srgbClr val="00B050"/>
                </a:solidFill>
              </a:rPr>
              <a:t>more </a:t>
            </a:r>
            <a:r>
              <a:rPr lang="en-IN" sz="2000" dirty="0"/>
              <a:t>and supply more number of products</a:t>
            </a:r>
          </a:p>
        </p:txBody>
      </p:sp>
    </p:spTree>
    <p:extLst>
      <p:ext uri="{BB962C8B-B14F-4D97-AF65-F5344CB8AC3E}">
        <p14:creationId xmlns:p14="http://schemas.microsoft.com/office/powerpoint/2010/main" val="1714199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8145781-024D-7061-C584-CEC70A2940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7626824"/>
              </p:ext>
            </p:extLst>
          </p:nvPr>
        </p:nvGraphicFramePr>
        <p:xfrm>
          <a:off x="903902" y="1658127"/>
          <a:ext cx="9910666" cy="50665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CB02EB2-89F2-E70B-B90E-B0525F6D4923}"/>
              </a:ext>
            </a:extLst>
          </p:cNvPr>
          <p:cNvSpPr txBox="1"/>
          <p:nvPr/>
        </p:nvSpPr>
        <p:spPr>
          <a:xfrm>
            <a:off x="789602" y="206827"/>
            <a:ext cx="108172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amount of product orders </a:t>
            </a:r>
            <a:r>
              <a:rPr lang="en-US" sz="2800" b="1" dirty="0">
                <a:solidFill>
                  <a:srgbClr val="00B050"/>
                </a:solidFill>
              </a:rPr>
              <a:t>does not impact </a:t>
            </a:r>
            <a:r>
              <a:rPr lang="en-US" sz="2400" dirty="0"/>
              <a:t>the </a:t>
            </a:r>
            <a:r>
              <a:rPr lang="en-US" sz="2800" b="1" dirty="0"/>
              <a:t>Revenue</a:t>
            </a:r>
            <a:r>
              <a:rPr lang="en-US" sz="2400" dirty="0"/>
              <a:t>. The product that generated the </a:t>
            </a:r>
            <a:r>
              <a:rPr lang="en-US" sz="2400" b="1" dirty="0"/>
              <a:t>most revenue had only 24 orders.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482383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52F6891-6D8B-0DDE-6A82-0F4CF38FB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4721013"/>
              </p:ext>
            </p:extLst>
          </p:nvPr>
        </p:nvGraphicFramePr>
        <p:xfrm>
          <a:off x="0" y="1428750"/>
          <a:ext cx="9639300" cy="5048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BA414F7-02A6-2F5F-B7AB-78E97A629DC5}"/>
              </a:ext>
            </a:extLst>
          </p:cNvPr>
          <p:cNvSpPr txBox="1"/>
          <p:nvPr/>
        </p:nvSpPr>
        <p:spPr>
          <a:xfrm>
            <a:off x="457199" y="447675"/>
            <a:ext cx="1151572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The average Revenue per customer for all three years is  </a:t>
            </a:r>
            <a:r>
              <a:rPr lang="en-IN" sz="2800" b="1" dirty="0">
                <a:solidFill>
                  <a:srgbClr val="00B050"/>
                </a:solidFill>
              </a:rPr>
              <a:t>15218.635843</a:t>
            </a:r>
          </a:p>
          <a:p>
            <a:endParaRPr lang="en-IN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9567A9-204D-7238-D719-8E3643162265}"/>
              </a:ext>
            </a:extLst>
          </p:cNvPr>
          <p:cNvSpPr txBox="1"/>
          <p:nvPr/>
        </p:nvSpPr>
        <p:spPr>
          <a:xfrm>
            <a:off x="9639300" y="4932997"/>
            <a:ext cx="2552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Based on the </a:t>
            </a:r>
            <a:r>
              <a:rPr lang="en-US" dirty="0">
                <a:solidFill>
                  <a:srgbClr val="00B050"/>
                </a:solidFill>
              </a:rPr>
              <a:t>2013 sales data</a:t>
            </a:r>
            <a:r>
              <a:rPr lang="en-US" dirty="0"/>
              <a:t>, I conducted a comparative analysis of the average revenue per customer.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170051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1151</TotalTime>
  <Words>255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Jayapradha Vijayakumar</dc:creator>
  <cp:lastModifiedBy>Jayapradha Vijayakumar</cp:lastModifiedBy>
  <cp:revision>2</cp:revision>
  <dcterms:created xsi:type="dcterms:W3CDTF">2023-10-01T17:18:48Z</dcterms:created>
  <dcterms:modified xsi:type="dcterms:W3CDTF">2023-10-02T12:33:26Z</dcterms:modified>
</cp:coreProperties>
</file>

<file path=docProps/thumbnail.jpeg>
</file>